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notesSlides/notesSlide1.xml" ContentType="application/vnd.openxmlformats-officedocument.presentationml.notesSl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26"/>
  </p:notesMasterIdLst>
  <p:handoutMasterIdLst>
    <p:handoutMasterId r:id="rId27"/>
  </p:handoutMasterIdLst>
  <p:sldIdLst>
    <p:sldId id="6765" r:id="rId3"/>
    <p:sldId id="6766" r:id="rId4"/>
    <p:sldId id="6767" r:id="rId5"/>
    <p:sldId id="6768" r:id="rId6"/>
    <p:sldId id="6769" r:id="rId7"/>
    <p:sldId id="6770" r:id="rId8"/>
    <p:sldId id="6771" r:id="rId9"/>
    <p:sldId id="6772" r:id="rId10"/>
    <p:sldId id="6773" r:id="rId11"/>
    <p:sldId id="6774" r:id="rId12"/>
    <p:sldId id="6776" r:id="rId13"/>
    <p:sldId id="6777" r:id="rId14"/>
    <p:sldId id="6778" r:id="rId15"/>
    <p:sldId id="6780" r:id="rId16"/>
    <p:sldId id="6779" r:id="rId17"/>
    <p:sldId id="6781" r:id="rId18"/>
    <p:sldId id="6806" r:id="rId19"/>
    <p:sldId id="6807" r:id="rId20"/>
    <p:sldId id="257" r:id="rId21"/>
    <p:sldId id="258" r:id="rId22"/>
    <p:sldId id="259" r:id="rId23"/>
    <p:sldId id="6849" r:id="rId24"/>
    <p:sldId id="6851" r:id="rId25"/>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66"/>
            <p14:sldId id="6767"/>
            <p14:sldId id="6768"/>
            <p14:sldId id="6769"/>
            <p14:sldId id="6770"/>
            <p14:sldId id="6771"/>
            <p14:sldId id="6772"/>
            <p14:sldId id="6773"/>
            <p14:sldId id="6774"/>
            <p14:sldId id="6776"/>
            <p14:sldId id="6777"/>
            <p14:sldId id="6778"/>
            <p14:sldId id="6780"/>
            <p14:sldId id="6779"/>
            <p14:sldId id="6781"/>
            <p14:sldId id="6806"/>
            <p14:sldId id="6807"/>
            <p14:sldId id="257"/>
            <p14:sldId id="258"/>
            <p14:sldId id="259"/>
            <p14:sldId id="6849"/>
            <p14:sldId id="68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096" autoAdjust="0"/>
    <p:restoredTop sz="94980" autoAdjust="0"/>
  </p:normalViewPr>
  <p:slideViewPr>
    <p:cSldViewPr snapToGrid="0" showGuides="1">
      <p:cViewPr>
        <p:scale>
          <a:sx n="33" d="100"/>
          <a:sy n="33" d="100"/>
        </p:scale>
        <p:origin x="883"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1.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handoutMaster" Target="handoutMasters/handout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3019-479D-9F04-5FD2E6C49F12}"/>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3019-479D-9F04-5FD2E6C49F12}"/>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5-3019-479D-9F04-5FD2E6C49F12}"/>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7-3019-479D-9F04-5FD2E6C49F12}"/>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8-3019-479D-9F04-5FD2E6C49F12}"/>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lumMod val="6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Facebook</c:v>
                </c:pt>
                <c:pt idx="1">
                  <c:v>Twitter</c:v>
                </c:pt>
                <c:pt idx="2">
                  <c:v>Youtube</c:v>
                </c:pt>
                <c:pt idx="3">
                  <c:v>Google Plus</c:v>
                </c:pt>
                <c:pt idx="4">
                  <c:v>Linked</c:v>
                </c:pt>
              </c:strCache>
            </c:strRef>
          </c:cat>
          <c:val>
            <c:numRef>
              <c:f>Sheet1!$B$2:$B$6</c:f>
              <c:numCache>
                <c:formatCode>General</c:formatCode>
                <c:ptCount val="5"/>
                <c:pt idx="0">
                  <c:v>4.3</c:v>
                </c:pt>
                <c:pt idx="1">
                  <c:v>2.5</c:v>
                </c:pt>
                <c:pt idx="2">
                  <c:v>3.5</c:v>
                </c:pt>
                <c:pt idx="3">
                  <c:v>4.5</c:v>
                </c:pt>
                <c:pt idx="4">
                  <c:v>3</c:v>
                </c:pt>
              </c:numCache>
            </c:numRef>
          </c:val>
          <c:extLst>
            <c:ext xmlns:c16="http://schemas.microsoft.com/office/drawing/2014/chart" uri="{C3380CC4-5D6E-409C-BE32-E72D297353CC}">
              <c16:uniqueId val="{00000009-3019-479D-9F04-5FD2E6C49F12}"/>
            </c:ext>
          </c:extLst>
        </c:ser>
        <c:dLbls>
          <c:showLegendKey val="0"/>
          <c:showVal val="0"/>
          <c:showCatName val="0"/>
          <c:showSerName val="0"/>
          <c:showPercent val="0"/>
          <c:showBubbleSize val="0"/>
        </c:dLbls>
        <c:gapWidth val="60"/>
        <c:axId val="727147648"/>
        <c:axId val="727149184"/>
      </c:barChart>
      <c:catAx>
        <c:axId val="727147648"/>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tx1">
                    <a:lumMod val="85000"/>
                    <a:lumOff val="15000"/>
                  </a:schemeClr>
                </a:solidFill>
                <a:latin typeface="+mj-lt"/>
                <a:ea typeface="+mn-ea"/>
                <a:cs typeface="+mn-cs"/>
              </a:defRPr>
            </a:pPr>
            <a:endParaRPr lang="en-US"/>
          </a:p>
        </c:txPr>
        <c:crossAx val="727149184"/>
        <c:crosses val="autoZero"/>
        <c:auto val="1"/>
        <c:lblAlgn val="ctr"/>
        <c:lblOffset val="100"/>
        <c:noMultiLvlLbl val="0"/>
      </c:catAx>
      <c:valAx>
        <c:axId val="727149184"/>
        <c:scaling>
          <c:orientation val="minMax"/>
        </c:scaling>
        <c:delete val="1"/>
        <c:axPos val="t"/>
        <c:numFmt formatCode="General" sourceLinked="1"/>
        <c:majorTickMark val="none"/>
        <c:minorTickMark val="none"/>
        <c:tickLblPos val="nextTo"/>
        <c:crossAx val="727147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2022/6/27</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2022/6/27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18</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1A9839C7-D6F1-7747-9B03-40680E09B98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0BA577BC-7A5C-9C06-3A76-D7552D53142B}"/>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14" name="TextBox 13">
            <a:extLst>
              <a:ext uri="{FF2B5EF4-FFF2-40B4-BE49-F238E27FC236}">
                <a16:creationId xmlns:a16="http://schemas.microsoft.com/office/drawing/2014/main" id="{A35504E1-E728-2941-CAA1-D7E46AFF709E}"/>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3" name="TextBox 22">
            <a:extLst>
              <a:ext uri="{FF2B5EF4-FFF2-40B4-BE49-F238E27FC236}">
                <a16:creationId xmlns:a16="http://schemas.microsoft.com/office/drawing/2014/main" id="{5C703FBF-C539-9CB0-E92B-BF9256AC5EA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1D3F621-B967-AF75-C5AA-5C3B6BDFE328}"/>
              </a:ext>
            </a:extLst>
          </p:cNvPr>
          <p:cNvSpPr>
            <a:spLocks noGrp="1"/>
          </p:cNvSpPr>
          <p:nvPr>
            <p:ph type="pic" sz="quarter" idx="10"/>
          </p:nvPr>
        </p:nvSpPr>
        <p:spPr>
          <a:xfrm>
            <a:off x="6888479" y="1915031"/>
            <a:ext cx="10369190" cy="6456939"/>
          </a:xfrm>
          <a:custGeom>
            <a:avLst/>
            <a:gdLst>
              <a:gd name="connsiteX0" fmla="*/ 839508 w 10369190"/>
              <a:gd name="connsiteY0" fmla="*/ 0 h 6456939"/>
              <a:gd name="connsiteX1" fmla="*/ 1773179 w 10369190"/>
              <a:gd name="connsiteY1" fmla="*/ 225606 h 6456939"/>
              <a:gd name="connsiteX2" fmla="*/ 1972928 w 10369190"/>
              <a:gd name="connsiteY2" fmla="*/ 265099 h 6456939"/>
              <a:gd name="connsiteX3" fmla="*/ 3934895 w 10369190"/>
              <a:gd name="connsiteY3" fmla="*/ 520822 h 6456939"/>
              <a:gd name="connsiteX4" fmla="*/ 5081955 w 10369190"/>
              <a:gd name="connsiteY4" fmla="*/ 562024 h 6456939"/>
              <a:gd name="connsiteX5" fmla="*/ 5268065 w 10369190"/>
              <a:gd name="connsiteY5" fmla="*/ 560885 h 6456939"/>
              <a:gd name="connsiteX6" fmla="*/ 5336541 w 10369190"/>
              <a:gd name="connsiteY6" fmla="*/ 560885 h 6456939"/>
              <a:gd name="connsiteX7" fmla="*/ 5382287 w 10369190"/>
              <a:gd name="connsiteY7" fmla="*/ 561171 h 6456939"/>
              <a:gd name="connsiteX8" fmla="*/ 5405301 w 10369190"/>
              <a:gd name="connsiteY8" fmla="*/ 575376 h 6456939"/>
              <a:gd name="connsiteX9" fmla="*/ 5422066 w 10369190"/>
              <a:gd name="connsiteY9" fmla="*/ 597824 h 6456939"/>
              <a:gd name="connsiteX10" fmla="*/ 5451333 w 10369190"/>
              <a:gd name="connsiteY10" fmla="*/ 566570 h 6456939"/>
              <a:gd name="connsiteX11" fmla="*/ 5494805 w 10369190"/>
              <a:gd name="connsiteY11" fmla="*/ 573957 h 6456939"/>
              <a:gd name="connsiteX12" fmla="*/ 5514693 w 10369190"/>
              <a:gd name="connsiteY12" fmla="*/ 608623 h 6456939"/>
              <a:gd name="connsiteX13" fmla="*/ 5558735 w 10369190"/>
              <a:gd name="connsiteY13" fmla="*/ 615439 h 6456939"/>
              <a:gd name="connsiteX14" fmla="*/ 5598514 w 10369190"/>
              <a:gd name="connsiteY14" fmla="*/ 618852 h 6456939"/>
              <a:gd name="connsiteX15" fmla="*/ 5639429 w 10369190"/>
              <a:gd name="connsiteY15" fmla="*/ 645276 h 6456939"/>
              <a:gd name="connsiteX16" fmla="*/ 5664434 w 10369190"/>
              <a:gd name="connsiteY16" fmla="*/ 673973 h 6456939"/>
              <a:gd name="connsiteX17" fmla="*/ 5686028 w 10369190"/>
              <a:gd name="connsiteY17" fmla="*/ 660904 h 6456939"/>
              <a:gd name="connsiteX18" fmla="*/ 5732343 w 10369190"/>
              <a:gd name="connsiteY18" fmla="*/ 644139 h 6456939"/>
              <a:gd name="connsiteX19" fmla="*/ 5777521 w 10369190"/>
              <a:gd name="connsiteY19" fmla="*/ 658344 h 6456939"/>
              <a:gd name="connsiteX20" fmla="*/ 5811901 w 10369190"/>
              <a:gd name="connsiteY20" fmla="*/ 664311 h 6456939"/>
              <a:gd name="connsiteX21" fmla="*/ 5836905 w 10369190"/>
              <a:gd name="connsiteY21" fmla="*/ 682782 h 6456939"/>
              <a:gd name="connsiteX22" fmla="*/ 5866173 w 10369190"/>
              <a:gd name="connsiteY22" fmla="*/ 694431 h 6456939"/>
              <a:gd name="connsiteX23" fmla="*/ 5882937 w 10369190"/>
              <a:gd name="connsiteY23" fmla="*/ 725687 h 6456939"/>
              <a:gd name="connsiteX24" fmla="*/ 5908225 w 10369190"/>
              <a:gd name="connsiteY24" fmla="*/ 724834 h 6456939"/>
              <a:gd name="connsiteX25" fmla="*/ 5970165 w 10369190"/>
              <a:gd name="connsiteY25" fmla="*/ 751541 h 6456939"/>
              <a:gd name="connsiteX26" fmla="*/ 5997725 w 10369190"/>
              <a:gd name="connsiteY26" fmla="*/ 768589 h 6456939"/>
              <a:gd name="connsiteX27" fmla="*/ 6030972 w 10369190"/>
              <a:gd name="connsiteY27" fmla="*/ 775695 h 6456939"/>
              <a:gd name="connsiteX28" fmla="*/ 6057679 w 10369190"/>
              <a:gd name="connsiteY28" fmla="*/ 775695 h 6456939"/>
              <a:gd name="connsiteX29" fmla="*/ 6073024 w 10369190"/>
              <a:gd name="connsiteY29" fmla="*/ 753248 h 6456939"/>
              <a:gd name="connsiteX30" fmla="*/ 6105414 w 10369190"/>
              <a:gd name="connsiteY30" fmla="*/ 747565 h 6456939"/>
              <a:gd name="connsiteX31" fmla="*/ 6136101 w 10369190"/>
              <a:gd name="connsiteY31" fmla="*/ 737903 h 6456939"/>
              <a:gd name="connsiteX32" fmla="*/ 6166505 w 10369190"/>
              <a:gd name="connsiteY32" fmla="*/ 736766 h 6456939"/>
              <a:gd name="connsiteX33" fmla="*/ 6179859 w 10369190"/>
              <a:gd name="connsiteY33" fmla="*/ 730800 h 6456939"/>
              <a:gd name="connsiteX34" fmla="*/ 6198327 w 10369190"/>
              <a:gd name="connsiteY34" fmla="*/ 741312 h 6456939"/>
              <a:gd name="connsiteX35" fmla="*/ 6238960 w 10369190"/>
              <a:gd name="connsiteY35" fmla="*/ 743585 h 6456939"/>
              <a:gd name="connsiteX36" fmla="*/ 6278455 w 10369190"/>
              <a:gd name="connsiteY36" fmla="*/ 750405 h 6456939"/>
              <a:gd name="connsiteX37" fmla="*/ 6313685 w 10369190"/>
              <a:gd name="connsiteY37" fmla="*/ 766603 h 6456939"/>
              <a:gd name="connsiteX38" fmla="*/ 6331587 w 10369190"/>
              <a:gd name="connsiteY38" fmla="*/ 800413 h 6456939"/>
              <a:gd name="connsiteX39" fmla="*/ 6185256 w 10369190"/>
              <a:gd name="connsiteY39" fmla="*/ 887927 h 6456939"/>
              <a:gd name="connsiteX40" fmla="*/ 6135534 w 10369190"/>
              <a:gd name="connsiteY40" fmla="*/ 946461 h 6456939"/>
              <a:gd name="connsiteX41" fmla="*/ 6081547 w 10369190"/>
              <a:gd name="connsiteY41" fmla="*/ 994762 h 6456939"/>
              <a:gd name="connsiteX42" fmla="*/ 5971871 w 10369190"/>
              <a:gd name="connsiteY42" fmla="*/ 1101031 h 6456939"/>
              <a:gd name="connsiteX43" fmla="*/ 5964765 w 10369190"/>
              <a:gd name="connsiteY43" fmla="*/ 1135980 h 6456939"/>
              <a:gd name="connsiteX44" fmla="*/ 6032675 w 10369190"/>
              <a:gd name="connsiteY44" fmla="*/ 1129445 h 6456939"/>
              <a:gd name="connsiteX45" fmla="*/ 6096608 w 10369190"/>
              <a:gd name="connsiteY45" fmla="*/ 1087392 h 6456939"/>
              <a:gd name="connsiteX46" fmla="*/ 6173607 w 10369190"/>
              <a:gd name="connsiteY46" fmla="*/ 1065798 h 6456939"/>
              <a:gd name="connsiteX47" fmla="*/ 6164515 w 10369190"/>
              <a:gd name="connsiteY47" fmla="*/ 1101884 h 6456939"/>
              <a:gd name="connsiteX48" fmla="*/ 6162241 w 10369190"/>
              <a:gd name="connsiteY48" fmla="*/ 1136547 h 6456939"/>
              <a:gd name="connsiteX49" fmla="*/ 6148603 w 10369190"/>
              <a:gd name="connsiteY49" fmla="*/ 1144786 h 6456939"/>
              <a:gd name="connsiteX50" fmla="*/ 6161391 w 10369190"/>
              <a:gd name="connsiteY50" fmla="*/ 1155299 h 6456939"/>
              <a:gd name="connsiteX51" fmla="*/ 6187245 w 10369190"/>
              <a:gd name="connsiteY51" fmla="*/ 1141377 h 6456939"/>
              <a:gd name="connsiteX52" fmla="*/ 6224751 w 10369190"/>
              <a:gd name="connsiteY52" fmla="*/ 1126318 h 6456939"/>
              <a:gd name="connsiteX53" fmla="*/ 6260837 w 10369190"/>
              <a:gd name="connsiteY53" fmla="*/ 1144503 h 6456939"/>
              <a:gd name="connsiteX54" fmla="*/ 6261975 w 10369190"/>
              <a:gd name="connsiteY54" fmla="*/ 1143936 h 6456939"/>
              <a:gd name="connsiteX55" fmla="*/ 6313685 w 10369190"/>
              <a:gd name="connsiteY55" fmla="*/ 1116373 h 6456939"/>
              <a:gd name="connsiteX56" fmla="*/ 6380175 w 10369190"/>
              <a:gd name="connsiteY56" fmla="*/ 1076027 h 6456939"/>
              <a:gd name="connsiteX57" fmla="*/ 6452914 w 10369190"/>
              <a:gd name="connsiteY57" fmla="*/ 1051873 h 6456939"/>
              <a:gd name="connsiteX58" fmla="*/ 6514857 w 10369190"/>
              <a:gd name="connsiteY58" fmla="*/ 999878 h 6456939"/>
              <a:gd name="connsiteX59" fmla="*/ 6588733 w 10369190"/>
              <a:gd name="connsiteY59" fmla="*/ 926003 h 6456939"/>
              <a:gd name="connsiteX60" fmla="*/ 6652947 w 10369190"/>
              <a:gd name="connsiteY60" fmla="*/ 875141 h 6456939"/>
              <a:gd name="connsiteX61" fmla="*/ 6704661 w 10369190"/>
              <a:gd name="connsiteY61" fmla="*/ 883097 h 6456939"/>
              <a:gd name="connsiteX62" fmla="*/ 6670278 w 10369190"/>
              <a:gd name="connsiteY62" fmla="*/ 909238 h 6456939"/>
              <a:gd name="connsiteX63" fmla="*/ 6643571 w 10369190"/>
              <a:gd name="connsiteY63" fmla="*/ 947880 h 6456939"/>
              <a:gd name="connsiteX64" fmla="*/ 6621123 w 10369190"/>
              <a:gd name="connsiteY64" fmla="*/ 975727 h 6456939"/>
              <a:gd name="connsiteX65" fmla="*/ 6588447 w 10369190"/>
              <a:gd name="connsiteY65" fmla="*/ 1003005 h 6456939"/>
              <a:gd name="connsiteX66" fmla="*/ 6579641 w 10369190"/>
              <a:gd name="connsiteY66" fmla="*/ 1050170 h 6456939"/>
              <a:gd name="connsiteX67" fmla="*/ 6599245 w 10369190"/>
              <a:gd name="connsiteY67" fmla="*/ 1055569 h 6456939"/>
              <a:gd name="connsiteX68" fmla="*/ 6611464 w 10369190"/>
              <a:gd name="connsiteY68" fmla="*/ 1035964 h 6456939"/>
              <a:gd name="connsiteX69" fmla="*/ 6635331 w 10369190"/>
              <a:gd name="connsiteY69" fmla="*/ 1014370 h 6456939"/>
              <a:gd name="connsiteX70" fmla="*/ 6644991 w 10369190"/>
              <a:gd name="connsiteY70" fmla="*/ 1053579 h 6456939"/>
              <a:gd name="connsiteX71" fmla="*/ 6676247 w 10369190"/>
              <a:gd name="connsiteY71" fmla="*/ 1042497 h 6456939"/>
              <a:gd name="connsiteX72" fmla="*/ 6685623 w 10369190"/>
              <a:gd name="connsiteY72" fmla="*/ 1057559 h 6456939"/>
              <a:gd name="connsiteX73" fmla="*/ 6681077 w 10369190"/>
              <a:gd name="connsiteY73" fmla="*/ 1070628 h 6456939"/>
              <a:gd name="connsiteX74" fmla="*/ 6681077 w 10369190"/>
              <a:gd name="connsiteY74" fmla="*/ 1073754 h 6456939"/>
              <a:gd name="connsiteX75" fmla="*/ 6704945 w 10369190"/>
              <a:gd name="connsiteY75" fmla="*/ 1068071 h 6456939"/>
              <a:gd name="connsiteX76" fmla="*/ 6716593 w 10369190"/>
              <a:gd name="connsiteY76" fmla="*/ 1058979 h 6456939"/>
              <a:gd name="connsiteX77" fmla="*/ 6725119 w 10369190"/>
              <a:gd name="connsiteY77" fmla="*/ 1068354 h 6456939"/>
              <a:gd name="connsiteX78" fmla="*/ 6750689 w 10369190"/>
              <a:gd name="connsiteY78" fmla="*/ 1071764 h 6456939"/>
              <a:gd name="connsiteX79" fmla="*/ 6777113 w 10369190"/>
              <a:gd name="connsiteY79" fmla="*/ 1086256 h 6456939"/>
              <a:gd name="connsiteX80" fmla="*/ 6802687 w 10369190"/>
              <a:gd name="connsiteY80" fmla="*/ 1099894 h 6456939"/>
              <a:gd name="connsiteX81" fmla="*/ 6850423 w 10369190"/>
              <a:gd name="connsiteY81" fmla="*/ 1120352 h 6456939"/>
              <a:gd name="connsiteX82" fmla="*/ 6866047 w 10369190"/>
              <a:gd name="connsiteY82" fmla="*/ 1145640 h 6456939"/>
              <a:gd name="connsiteX83" fmla="*/ 6880256 w 10369190"/>
              <a:gd name="connsiteY83" fmla="*/ 1127171 h 6456939"/>
              <a:gd name="connsiteX84" fmla="*/ 6905260 w 10369190"/>
              <a:gd name="connsiteY84" fmla="*/ 1118079 h 6456939"/>
              <a:gd name="connsiteX85" fmla="*/ 6930264 w 10369190"/>
              <a:gd name="connsiteY85" fmla="*/ 1103587 h 6456939"/>
              <a:gd name="connsiteX86" fmla="*/ 6955268 w 10369190"/>
              <a:gd name="connsiteY86" fmla="*/ 1087959 h 6456939"/>
              <a:gd name="connsiteX87" fmla="*/ 6976863 w 10369190"/>
              <a:gd name="connsiteY87" fmla="*/ 1073184 h 6456939"/>
              <a:gd name="connsiteX88" fmla="*/ 7020905 w 10369190"/>
              <a:gd name="connsiteY88" fmla="*/ 1038521 h 6456939"/>
              <a:gd name="connsiteX89" fmla="*/ 7076879 w 10369190"/>
              <a:gd name="connsiteY89" fmla="*/ 1040510 h 6456939"/>
              <a:gd name="connsiteX90" fmla="*/ 7128307 w 10369190"/>
              <a:gd name="connsiteY90" fmla="*/ 1022326 h 6456939"/>
              <a:gd name="connsiteX91" fmla="*/ 7171212 w 10369190"/>
              <a:gd name="connsiteY91" fmla="*/ 1039657 h 6456939"/>
              <a:gd name="connsiteX92" fmla="*/ 7171495 w 10369190"/>
              <a:gd name="connsiteY92" fmla="*/ 1073470 h 6456939"/>
              <a:gd name="connsiteX93" fmla="*/ 7195649 w 10369190"/>
              <a:gd name="connsiteY93" fmla="*/ 1087959 h 6456939"/>
              <a:gd name="connsiteX94" fmla="*/ 7195079 w 10369190"/>
              <a:gd name="connsiteY94" fmla="*/ 1089949 h 6456939"/>
              <a:gd name="connsiteX95" fmla="*/ 7305608 w 10369190"/>
              <a:gd name="connsiteY95" fmla="*/ 1107567 h 6456939"/>
              <a:gd name="connsiteX96" fmla="*/ 7312711 w 10369190"/>
              <a:gd name="connsiteY96" fmla="*/ 1134558 h 6456939"/>
              <a:gd name="connsiteX97" fmla="*/ 7334875 w 10369190"/>
              <a:gd name="connsiteY97" fmla="*/ 1153595 h 6456939"/>
              <a:gd name="connsiteX98" fmla="*/ 7332602 w 10369190"/>
              <a:gd name="connsiteY98" fmla="*/ 1188262 h 6456939"/>
              <a:gd name="connsiteX99" fmla="*/ 7301915 w 10369190"/>
              <a:gd name="connsiteY99" fmla="*/ 1191955 h 6456939"/>
              <a:gd name="connsiteX100" fmla="*/ 7281174 w 10369190"/>
              <a:gd name="connsiteY100" fmla="*/ 1197068 h 6456939"/>
              <a:gd name="connsiteX101" fmla="*/ 7260433 w 10369190"/>
              <a:gd name="connsiteY101" fmla="*/ 1242530 h 6456939"/>
              <a:gd name="connsiteX102" fmla="*/ 7238552 w 10369190"/>
              <a:gd name="connsiteY102" fmla="*/ 1221505 h 6456939"/>
              <a:gd name="connsiteX103" fmla="*/ 7209571 w 10369190"/>
              <a:gd name="connsiteY103" fmla="*/ 1210706 h 6456939"/>
              <a:gd name="connsiteX104" fmla="*/ 7176611 w 10369190"/>
              <a:gd name="connsiteY104" fmla="*/ 1203887 h 6456939"/>
              <a:gd name="connsiteX105" fmla="*/ 7148198 w 10369190"/>
              <a:gd name="connsiteY105" fmla="*/ 1198490 h 6456939"/>
              <a:gd name="connsiteX106" fmla="*/ 7114101 w 10369190"/>
              <a:gd name="connsiteY106" fmla="*/ 1197637 h 6456939"/>
              <a:gd name="connsiteX107" fmla="*/ 7093357 w 10369190"/>
              <a:gd name="connsiteY107" fmla="*/ 1216675 h 6456939"/>
              <a:gd name="connsiteX108" fmla="*/ 7071479 w 10369190"/>
              <a:gd name="connsiteY108" fmla="*/ 1234860 h 6456939"/>
              <a:gd name="connsiteX109" fmla="*/ 7041079 w 10369190"/>
              <a:gd name="connsiteY109" fmla="*/ 1244236 h 6456939"/>
              <a:gd name="connsiteX110" fmla="*/ 6983965 w 10369190"/>
              <a:gd name="connsiteY110" fmla="*/ 1266397 h 6456939"/>
              <a:gd name="connsiteX111" fmla="*/ 6966917 w 10369190"/>
              <a:gd name="connsiteY111" fmla="*/ 1293391 h 6456939"/>
              <a:gd name="connsiteX112" fmla="*/ 6947595 w 10369190"/>
              <a:gd name="connsiteY112" fmla="*/ 1314985 h 6456939"/>
              <a:gd name="connsiteX113" fmla="*/ 6926287 w 10369190"/>
              <a:gd name="connsiteY113" fmla="*/ 1328340 h 6456939"/>
              <a:gd name="connsiteX114" fmla="*/ 6926855 w 10369190"/>
              <a:gd name="connsiteY114" fmla="*/ 1296517 h 6456939"/>
              <a:gd name="connsiteX115" fmla="*/ 6937653 w 10369190"/>
              <a:gd name="connsiteY115" fmla="*/ 1266683 h 6456939"/>
              <a:gd name="connsiteX116" fmla="*/ 6916342 w 10369190"/>
              <a:gd name="connsiteY116" fmla="*/ 1270093 h 6456939"/>
              <a:gd name="connsiteX117" fmla="*/ 6892475 w 10369190"/>
              <a:gd name="connsiteY117" fmla="*/ 1312995 h 6456939"/>
              <a:gd name="connsiteX118" fmla="*/ 6860935 w 10369190"/>
              <a:gd name="connsiteY118" fmla="*/ 1303620 h 6456939"/>
              <a:gd name="connsiteX119" fmla="*/ 6839057 w 10369190"/>
              <a:gd name="connsiteY119" fmla="*/ 1338569 h 6456939"/>
              <a:gd name="connsiteX120" fmla="*/ 6819453 w 10369190"/>
              <a:gd name="connsiteY120" fmla="*/ 1360164 h 6456939"/>
              <a:gd name="connsiteX121" fmla="*/ 6815473 w 10369190"/>
              <a:gd name="connsiteY121" fmla="*/ 1384598 h 6456939"/>
              <a:gd name="connsiteX122" fmla="*/ 6788195 w 10369190"/>
              <a:gd name="connsiteY122" fmla="*/ 1459326 h 6456939"/>
              <a:gd name="connsiteX123" fmla="*/ 6784503 w 10369190"/>
              <a:gd name="connsiteY123" fmla="*/ 1467282 h 6456939"/>
              <a:gd name="connsiteX124" fmla="*/ 6755805 w 10369190"/>
              <a:gd name="connsiteY124" fmla="*/ 1553377 h 6456939"/>
              <a:gd name="connsiteX125" fmla="*/ 6726539 w 10369190"/>
              <a:gd name="connsiteY125" fmla="*/ 1622423 h 6456939"/>
              <a:gd name="connsiteX126" fmla="*/ 6727392 w 10369190"/>
              <a:gd name="connsiteY126" fmla="*/ 1642594 h 6456939"/>
              <a:gd name="connsiteX127" fmla="*/ 6724265 w 10369190"/>
              <a:gd name="connsiteY127" fmla="*/ 1663905 h 6456939"/>
              <a:gd name="connsiteX128" fmla="*/ 6797858 w 10369190"/>
              <a:gd name="connsiteY128" fmla="*/ 1555933 h 6456939"/>
              <a:gd name="connsiteX129" fmla="*/ 6833941 w 10369190"/>
              <a:gd name="connsiteY129" fmla="*/ 1498536 h 6456939"/>
              <a:gd name="connsiteX130" fmla="*/ 6862925 w 10369190"/>
              <a:gd name="connsiteY130" fmla="*/ 1443985 h 6456939"/>
              <a:gd name="connsiteX131" fmla="*/ 6875710 w 10369190"/>
              <a:gd name="connsiteY131" fmla="*/ 1483764 h 6456939"/>
              <a:gd name="connsiteX132" fmla="*/ 6852979 w 10369190"/>
              <a:gd name="connsiteY132" fmla="*/ 1559912 h 6456939"/>
              <a:gd name="connsiteX133" fmla="*/ 6820589 w 10369190"/>
              <a:gd name="connsiteY133" fmla="*/ 1616740 h 6456939"/>
              <a:gd name="connsiteX134" fmla="*/ 6811497 w 10369190"/>
              <a:gd name="connsiteY134" fmla="*/ 1690615 h 6456939"/>
              <a:gd name="connsiteX135" fmla="*/ 6788763 w 10369190"/>
              <a:gd name="connsiteY135" fmla="*/ 1827568 h 6456939"/>
              <a:gd name="connsiteX136" fmla="*/ 6779673 w 10369190"/>
              <a:gd name="connsiteY136" fmla="*/ 1889794 h 6456939"/>
              <a:gd name="connsiteX137" fmla="*/ 6762055 w 10369190"/>
              <a:gd name="connsiteY137" fmla="*/ 1953441 h 6456939"/>
              <a:gd name="connsiteX138" fmla="*/ 6795299 w 10369190"/>
              <a:gd name="connsiteY138" fmla="*/ 2093520 h 6456939"/>
              <a:gd name="connsiteX139" fmla="*/ 6796719 w 10369190"/>
              <a:gd name="connsiteY139" fmla="*/ 2154040 h 6456939"/>
              <a:gd name="connsiteX140" fmla="*/ 6811210 w 10369190"/>
              <a:gd name="connsiteY140" fmla="*/ 2232179 h 6456939"/>
              <a:gd name="connsiteX141" fmla="*/ 6837634 w 10369190"/>
              <a:gd name="connsiteY141" fmla="*/ 2284743 h 6456939"/>
              <a:gd name="connsiteX142" fmla="*/ 6841897 w 10369190"/>
              <a:gd name="connsiteY142" fmla="*/ 2294972 h 6456939"/>
              <a:gd name="connsiteX143" fmla="*/ 6864628 w 10369190"/>
              <a:gd name="connsiteY143" fmla="*/ 2338447 h 6456939"/>
              <a:gd name="connsiteX144" fmla="*/ 6978853 w 10369190"/>
              <a:gd name="connsiteY144" fmla="*/ 2336457 h 6456939"/>
              <a:gd name="connsiteX145" fmla="*/ 7004709 w 10369190"/>
              <a:gd name="connsiteY145" fmla="*/ 2317703 h 6456939"/>
              <a:gd name="connsiteX146" fmla="*/ 7016641 w 10369190"/>
              <a:gd name="connsiteY146" fmla="*/ 2306337 h 6456939"/>
              <a:gd name="connsiteX147" fmla="*/ 7047045 w 10369190"/>
              <a:gd name="connsiteY147" fmla="*/ 2237861 h 6456939"/>
              <a:gd name="connsiteX148" fmla="*/ 7072333 w 10369190"/>
              <a:gd name="connsiteY148" fmla="*/ 2141825 h 6456939"/>
              <a:gd name="connsiteX149" fmla="*/ 7082561 w 10369190"/>
              <a:gd name="connsiteY149" fmla="*/ 2041522 h 6456939"/>
              <a:gd name="connsiteX150" fmla="*/ 7071479 w 10369190"/>
              <a:gd name="connsiteY150" fmla="*/ 2003166 h 6456939"/>
              <a:gd name="connsiteX151" fmla="*/ 7058694 w 10369190"/>
              <a:gd name="connsiteY151" fmla="*/ 1965090 h 6456939"/>
              <a:gd name="connsiteX152" fmla="*/ 7035963 w 10369190"/>
              <a:gd name="connsiteY152" fmla="*/ 1919628 h 6456939"/>
              <a:gd name="connsiteX153" fmla="*/ 7017211 w 10369190"/>
              <a:gd name="connsiteY153" fmla="*/ 1879849 h 6456939"/>
              <a:gd name="connsiteX154" fmla="*/ 7007549 w 10369190"/>
              <a:gd name="connsiteY154" fmla="*/ 1814499 h 6456939"/>
              <a:gd name="connsiteX155" fmla="*/ 7016359 w 10369190"/>
              <a:gd name="connsiteY155" fmla="*/ 1781539 h 6456939"/>
              <a:gd name="connsiteX156" fmla="*/ 7003857 w 10369190"/>
              <a:gd name="connsiteY156" fmla="*/ 1745170 h 6456939"/>
              <a:gd name="connsiteX157" fmla="*/ 7026871 w 10369190"/>
              <a:gd name="connsiteY157" fmla="*/ 1680670 h 6456939"/>
              <a:gd name="connsiteX158" fmla="*/ 7032553 w 10369190"/>
              <a:gd name="connsiteY158" fmla="*/ 1596565 h 6456939"/>
              <a:gd name="connsiteX159" fmla="*/ 7055854 w 10369190"/>
              <a:gd name="connsiteY159" fmla="*/ 1527803 h 6456939"/>
              <a:gd name="connsiteX160" fmla="*/ 7070343 w 10369190"/>
              <a:gd name="connsiteY160" fmla="*/ 1496833 h 6456939"/>
              <a:gd name="connsiteX161" fmla="*/ 7094211 w 10369190"/>
              <a:gd name="connsiteY161" fmla="*/ 1482341 h 6456939"/>
              <a:gd name="connsiteX162" fmla="*/ 7102453 w 10369190"/>
              <a:gd name="connsiteY162" fmla="*/ 1443985 h 6456939"/>
              <a:gd name="connsiteX163" fmla="*/ 7122057 w 10369190"/>
              <a:gd name="connsiteY163" fmla="*/ 1415571 h 6456939"/>
              <a:gd name="connsiteX164" fmla="*/ 7133423 w 10369190"/>
              <a:gd name="connsiteY164" fmla="*/ 1480354 h 6456939"/>
              <a:gd name="connsiteX165" fmla="*/ 7120921 w 10369190"/>
              <a:gd name="connsiteY165" fmla="*/ 1513881 h 6456939"/>
              <a:gd name="connsiteX166" fmla="*/ 7122341 w 10369190"/>
              <a:gd name="connsiteY166" fmla="*/ 1545421 h 6456939"/>
              <a:gd name="connsiteX167" fmla="*/ 7137399 w 10369190"/>
              <a:gd name="connsiteY167" fmla="*/ 1504505 h 6456939"/>
              <a:gd name="connsiteX168" fmla="*/ 7155017 w 10369190"/>
              <a:gd name="connsiteY168" fmla="*/ 1516437 h 6456939"/>
              <a:gd name="connsiteX169" fmla="*/ 7165813 w 10369190"/>
              <a:gd name="connsiteY169" fmla="*/ 1538885 h 6456939"/>
              <a:gd name="connsiteX170" fmla="*/ 7169223 w 10369190"/>
              <a:gd name="connsiteY170" fmla="*/ 1492570 h 6456939"/>
              <a:gd name="connsiteX171" fmla="*/ 7170359 w 10369190"/>
              <a:gd name="connsiteY171" fmla="*/ 1434606 h 6456939"/>
              <a:gd name="connsiteX172" fmla="*/ 7177465 w 10369190"/>
              <a:gd name="connsiteY172" fmla="*/ 1383178 h 6456939"/>
              <a:gd name="connsiteX173" fmla="*/ 7232869 w 10369190"/>
              <a:gd name="connsiteY173" fmla="*/ 1366130 h 6456939"/>
              <a:gd name="connsiteX174" fmla="*/ 7203319 w 10369190"/>
              <a:gd name="connsiteY174" fmla="*/ 1320668 h 6456939"/>
              <a:gd name="connsiteX175" fmla="*/ 7223210 w 10369190"/>
              <a:gd name="connsiteY175" fmla="*/ 1271227 h 6456939"/>
              <a:gd name="connsiteX176" fmla="*/ 7272935 w 10369190"/>
              <a:gd name="connsiteY176" fmla="*/ 1278616 h 6456939"/>
              <a:gd name="connsiteX177" fmla="*/ 7313281 w 10369190"/>
              <a:gd name="connsiteY177" fmla="*/ 1295664 h 6456939"/>
              <a:gd name="connsiteX178" fmla="*/ 7367551 w 10369190"/>
              <a:gd name="connsiteY178" fmla="*/ 1305040 h 6456939"/>
              <a:gd name="connsiteX179" fmla="*/ 7426652 w 10369190"/>
              <a:gd name="connsiteY179" fmla="*/ 1316691 h 6456939"/>
              <a:gd name="connsiteX180" fmla="*/ 7486889 w 10369190"/>
              <a:gd name="connsiteY180" fmla="*/ 1356468 h 6456939"/>
              <a:gd name="connsiteX181" fmla="*/ 7526385 w 10369190"/>
              <a:gd name="connsiteY181" fmla="*/ 1411875 h 6456939"/>
              <a:gd name="connsiteX182" fmla="*/ 7489162 w 10369190"/>
              <a:gd name="connsiteY182" fmla="*/ 1405909 h 6456939"/>
              <a:gd name="connsiteX183" fmla="*/ 7524962 w 10369190"/>
              <a:gd name="connsiteY183" fmla="*/ 1458473 h 6456939"/>
              <a:gd name="connsiteX184" fmla="*/ 7532917 w 10369190"/>
              <a:gd name="connsiteY184" fmla="*/ 1522120 h 6456939"/>
              <a:gd name="connsiteX185" fmla="*/ 7542010 w 10369190"/>
              <a:gd name="connsiteY185" fmla="*/ 1600258 h 6456939"/>
              <a:gd name="connsiteX186" fmla="*/ 7512177 w 10369190"/>
              <a:gd name="connsiteY186" fmla="*/ 1643447 h 6456939"/>
              <a:gd name="connsiteX187" fmla="*/ 7482059 w 10369190"/>
              <a:gd name="connsiteY187" fmla="*/ 1697435 h 6456939"/>
              <a:gd name="connsiteX188" fmla="*/ 7470407 w 10369190"/>
              <a:gd name="connsiteY188" fmla="*/ 1749429 h 6456939"/>
              <a:gd name="connsiteX189" fmla="*/ 7518429 w 10369190"/>
              <a:gd name="connsiteY189" fmla="*/ 1780969 h 6456939"/>
              <a:gd name="connsiteX190" fmla="*/ 7545419 w 10369190"/>
              <a:gd name="connsiteY190" fmla="*/ 1722439 h 6456939"/>
              <a:gd name="connsiteX191" fmla="*/ 7551672 w 10369190"/>
              <a:gd name="connsiteY191" fmla="*/ 1711073 h 6456939"/>
              <a:gd name="connsiteX192" fmla="*/ 7561901 w 10369190"/>
              <a:gd name="connsiteY192" fmla="*/ 1706527 h 6456939"/>
              <a:gd name="connsiteX193" fmla="*/ 7569287 w 10369190"/>
              <a:gd name="connsiteY193" fmla="*/ 1681237 h 6456939"/>
              <a:gd name="connsiteX194" fmla="*/ 7611909 w 10369190"/>
              <a:gd name="connsiteY194" fmla="*/ 1675554 h 6456939"/>
              <a:gd name="connsiteX195" fmla="*/ 7650552 w 10369190"/>
              <a:gd name="connsiteY195" fmla="*/ 1659359 h 6456939"/>
              <a:gd name="connsiteX196" fmla="*/ 7681239 w 10369190"/>
              <a:gd name="connsiteY196" fmla="*/ 1684646 h 6456939"/>
              <a:gd name="connsiteX197" fmla="*/ 7692035 w 10369190"/>
              <a:gd name="connsiteY197" fmla="*/ 1731531 h 6456939"/>
              <a:gd name="connsiteX198" fmla="*/ 7718175 w 10369190"/>
              <a:gd name="connsiteY198" fmla="*/ 1769887 h 6456939"/>
              <a:gd name="connsiteX199" fmla="*/ 7723857 w 10369190"/>
              <a:gd name="connsiteY199" fmla="*/ 1816772 h 6456939"/>
              <a:gd name="connsiteX200" fmla="*/ 7741475 w 10369190"/>
              <a:gd name="connsiteY200" fmla="*/ 1856551 h 6456939"/>
              <a:gd name="connsiteX201" fmla="*/ 7750851 w 10369190"/>
              <a:gd name="connsiteY201" fmla="*/ 1900307 h 6456939"/>
              <a:gd name="connsiteX202" fmla="*/ 7752271 w 10369190"/>
              <a:gd name="connsiteY202" fmla="*/ 1942929 h 6456939"/>
              <a:gd name="connsiteX203" fmla="*/ 7736359 w 10369190"/>
              <a:gd name="connsiteY203" fmla="*/ 1959691 h 6456939"/>
              <a:gd name="connsiteX204" fmla="*/ 7729257 w 10369190"/>
              <a:gd name="connsiteY204" fmla="*/ 1982138 h 6456939"/>
              <a:gd name="connsiteX205" fmla="*/ 7722437 w 10369190"/>
              <a:gd name="connsiteY205" fmla="*/ 2006289 h 6456939"/>
              <a:gd name="connsiteX206" fmla="*/ 7699140 w 10369190"/>
              <a:gd name="connsiteY206" fmla="*/ 2056297 h 6456939"/>
              <a:gd name="connsiteX207" fmla="*/ 7649415 w 10369190"/>
              <a:gd name="connsiteY207" fmla="*/ 2110001 h 6456939"/>
              <a:gd name="connsiteX208" fmla="*/ 7636060 w 10369190"/>
              <a:gd name="connsiteY208" fmla="*/ 2138698 h 6456939"/>
              <a:gd name="connsiteX209" fmla="*/ 7640889 w 10369190"/>
              <a:gd name="connsiteY209" fmla="*/ 2179897 h 6456939"/>
              <a:gd name="connsiteX210" fmla="*/ 7604803 w 10369190"/>
              <a:gd name="connsiteY210" fmla="*/ 2251500 h 6456939"/>
              <a:gd name="connsiteX211" fmla="*/ 7607363 w 10369190"/>
              <a:gd name="connsiteY211" fmla="*/ 2258036 h 6456939"/>
              <a:gd name="connsiteX212" fmla="*/ 7640606 w 10369190"/>
              <a:gd name="connsiteY212" fmla="*/ 2267411 h 6456939"/>
              <a:gd name="connsiteX213" fmla="*/ 7682089 w 10369190"/>
              <a:gd name="connsiteY213" fmla="*/ 2274801 h 6456939"/>
              <a:gd name="connsiteX214" fmla="*/ 7740906 w 10369190"/>
              <a:gd name="connsiteY214" fmla="*/ 2288153 h 6456939"/>
              <a:gd name="connsiteX215" fmla="*/ 7705673 w 10369190"/>
              <a:gd name="connsiteY215" fmla="*/ 2314863 h 6456939"/>
              <a:gd name="connsiteX216" fmla="*/ 7750285 w 10369190"/>
              <a:gd name="connsiteY216" fmla="*/ 2307475 h 6456939"/>
              <a:gd name="connsiteX217" fmla="*/ 7790914 w 10369190"/>
              <a:gd name="connsiteY217" fmla="*/ 2306624 h 6456939"/>
              <a:gd name="connsiteX218" fmla="*/ 7834103 w 10369190"/>
              <a:gd name="connsiteY218" fmla="*/ 2309464 h 6456939"/>
              <a:gd name="connsiteX219" fmla="*/ 7865643 w 10369190"/>
              <a:gd name="connsiteY219" fmla="*/ 2278210 h 6456939"/>
              <a:gd name="connsiteX220" fmla="*/ 7912525 w 10369190"/>
              <a:gd name="connsiteY220" fmla="*/ 2277357 h 6456939"/>
              <a:gd name="connsiteX221" fmla="*/ 7957703 w 10369190"/>
              <a:gd name="connsiteY221" fmla="*/ 2264572 h 6456939"/>
              <a:gd name="connsiteX222" fmla="*/ 7983277 w 10369190"/>
              <a:gd name="connsiteY222" fmla="*/ 2213994 h 6456939"/>
              <a:gd name="connsiteX223" fmla="*/ 8023623 w 10369190"/>
              <a:gd name="connsiteY223" fmla="*/ 2188420 h 6456939"/>
              <a:gd name="connsiteX224" fmla="*/ 8049197 w 10369190"/>
              <a:gd name="connsiteY224" fmla="*/ 2156030 h 6456939"/>
              <a:gd name="connsiteX225" fmla="*/ 8086416 w 10369190"/>
              <a:gd name="connsiteY225" fmla="*/ 2127900 h 6456939"/>
              <a:gd name="connsiteX226" fmla="*/ 8117673 w 10369190"/>
              <a:gd name="connsiteY226" fmla="*/ 2094940 h 6456939"/>
              <a:gd name="connsiteX227" fmla="*/ 8135287 w 10369190"/>
              <a:gd name="connsiteY227" fmla="*/ 2085847 h 6456939"/>
              <a:gd name="connsiteX228" fmla="*/ 8167964 w 10369190"/>
              <a:gd name="connsiteY228" fmla="*/ 2078178 h 6456939"/>
              <a:gd name="connsiteX229" fmla="*/ 8198651 w 10369190"/>
              <a:gd name="connsiteY229" fmla="*/ 2046068 h 6456939"/>
              <a:gd name="connsiteX230" fmla="*/ 8228485 w 10369190"/>
              <a:gd name="connsiteY230" fmla="*/ 2019361 h 6456939"/>
              <a:gd name="connsiteX231" fmla="*/ 8253772 w 10369190"/>
              <a:gd name="connsiteY231" fmla="*/ 2008848 h 6456939"/>
              <a:gd name="connsiteX232" fmla="*/ 8266844 w 10369190"/>
              <a:gd name="connsiteY232" fmla="*/ 2004302 h 6456939"/>
              <a:gd name="connsiteX233" fmla="*/ 8289291 w 10369190"/>
              <a:gd name="connsiteY233" fmla="*/ 1971342 h 6456939"/>
              <a:gd name="connsiteX234" fmla="*/ 8321398 w 10369190"/>
              <a:gd name="connsiteY234" fmla="*/ 1939803 h 6456939"/>
              <a:gd name="connsiteX235" fmla="*/ 8352938 w 10369190"/>
              <a:gd name="connsiteY235" fmla="*/ 1903433 h 6456939"/>
              <a:gd name="connsiteX236" fmla="*/ 8382489 w 10369190"/>
              <a:gd name="connsiteY236" fmla="*/ 1848595 h 6456939"/>
              <a:gd name="connsiteX237" fmla="*/ 8377089 w 10369190"/>
              <a:gd name="connsiteY237" fmla="*/ 1784662 h 6456939"/>
              <a:gd name="connsiteX238" fmla="*/ 8353791 w 10369190"/>
              <a:gd name="connsiteY238" fmla="*/ 1763354 h 6456939"/>
              <a:gd name="connsiteX239" fmla="*/ 8333617 w 10369190"/>
              <a:gd name="connsiteY239" fmla="*/ 1736644 h 6456939"/>
              <a:gd name="connsiteX240" fmla="*/ 8385615 w 10369190"/>
              <a:gd name="connsiteY240" fmla="*/ 1703684 h 6456939"/>
              <a:gd name="connsiteX241" fmla="*/ 8449258 w 10369190"/>
              <a:gd name="connsiteY241" fmla="*/ 1683796 h 6456939"/>
              <a:gd name="connsiteX242" fmla="*/ 8480515 w 10369190"/>
              <a:gd name="connsiteY242" fmla="*/ 1687489 h 6456939"/>
              <a:gd name="connsiteX243" fmla="*/ 8511202 w 10369190"/>
              <a:gd name="connsiteY243" fmla="*/ 1679817 h 6456939"/>
              <a:gd name="connsiteX244" fmla="*/ 8575418 w 10369190"/>
              <a:gd name="connsiteY244" fmla="*/ 1686353 h 6456939"/>
              <a:gd name="connsiteX245" fmla="*/ 8642474 w 10369190"/>
              <a:gd name="connsiteY245" fmla="*/ 1671577 h 6456939"/>
              <a:gd name="connsiteX246" fmla="*/ 8671171 w 10369190"/>
              <a:gd name="connsiteY246" fmla="*/ 1657086 h 6456939"/>
              <a:gd name="connsiteX247" fmla="*/ 8703848 w 10369190"/>
              <a:gd name="connsiteY247" fmla="*/ 1658506 h 6456939"/>
              <a:gd name="connsiteX248" fmla="*/ 8747320 w 10369190"/>
              <a:gd name="connsiteY248" fmla="*/ 1620433 h 6456939"/>
              <a:gd name="connsiteX249" fmla="*/ 8797611 w 10369190"/>
              <a:gd name="connsiteY249" fmla="*/ 1577244 h 6456939"/>
              <a:gd name="connsiteX250" fmla="*/ 8805567 w 10369190"/>
              <a:gd name="connsiteY250" fmla="*/ 1518997 h 6456939"/>
              <a:gd name="connsiteX251" fmla="*/ 8823752 w 10369190"/>
              <a:gd name="connsiteY251" fmla="*/ 1461033 h 6456939"/>
              <a:gd name="connsiteX252" fmla="*/ 8824605 w 10369190"/>
              <a:gd name="connsiteY252" fmla="*/ 1444268 h 6456939"/>
              <a:gd name="connsiteX253" fmla="*/ 8791076 w 10369190"/>
              <a:gd name="connsiteY253" fmla="*/ 1463873 h 6456939"/>
              <a:gd name="connsiteX254" fmla="*/ 8754423 w 10369190"/>
              <a:gd name="connsiteY254" fmla="*/ 1470122 h 6456939"/>
              <a:gd name="connsiteX255" fmla="*/ 8792212 w 10369190"/>
              <a:gd name="connsiteY255" fmla="*/ 1432903 h 6456939"/>
              <a:gd name="connsiteX256" fmla="*/ 8826025 w 10369190"/>
              <a:gd name="connsiteY256" fmla="*/ 1402216 h 6456939"/>
              <a:gd name="connsiteX257" fmla="*/ 8853872 w 10369190"/>
              <a:gd name="connsiteY257" fmla="*/ 1354481 h 6456939"/>
              <a:gd name="connsiteX258" fmla="*/ 8853302 w 10369190"/>
              <a:gd name="connsiteY258" fmla="*/ 1334590 h 6456939"/>
              <a:gd name="connsiteX259" fmla="*/ 8876603 w 10369190"/>
              <a:gd name="connsiteY259" fmla="*/ 1301063 h 6456939"/>
              <a:gd name="connsiteX260" fmla="*/ 8909563 w 10369190"/>
              <a:gd name="connsiteY260" fmla="*/ 1260431 h 6456939"/>
              <a:gd name="connsiteX261" fmla="*/ 8975483 w 10369190"/>
              <a:gd name="connsiteY261" fmla="*/ 1194795 h 6456939"/>
              <a:gd name="connsiteX262" fmla="*/ 8991394 w 10369190"/>
              <a:gd name="connsiteY262" fmla="*/ 1174337 h 6456939"/>
              <a:gd name="connsiteX263" fmla="*/ 9007873 w 10369190"/>
              <a:gd name="connsiteY263" fmla="*/ 1160985 h 6456939"/>
              <a:gd name="connsiteX264" fmla="*/ 9058451 w 10369190"/>
              <a:gd name="connsiteY264" fmla="*/ 1149619 h 6456939"/>
              <a:gd name="connsiteX265" fmla="*/ 9182048 w 10369190"/>
              <a:gd name="connsiteY265" fmla="*/ 1121772 h 6456939"/>
              <a:gd name="connsiteX266" fmla="*/ 9287747 w 10369190"/>
              <a:gd name="connsiteY266" fmla="*/ 1097621 h 6456939"/>
              <a:gd name="connsiteX267" fmla="*/ 9332925 w 10369190"/>
              <a:gd name="connsiteY267" fmla="*/ 1087392 h 6456939"/>
              <a:gd name="connsiteX268" fmla="*/ 9471867 w 10369190"/>
              <a:gd name="connsiteY268" fmla="*/ 1056706 h 6456939"/>
              <a:gd name="connsiteX269" fmla="*/ 9545176 w 10369190"/>
              <a:gd name="connsiteY269" fmla="*/ 1039374 h 6456939"/>
              <a:gd name="connsiteX270" fmla="*/ 9546313 w 10369190"/>
              <a:gd name="connsiteY270" fmla="*/ 1038804 h 6456939"/>
              <a:gd name="connsiteX271" fmla="*/ 9570464 w 10369190"/>
              <a:gd name="connsiteY271" fmla="*/ 1015504 h 6456939"/>
              <a:gd name="connsiteX272" fmla="*/ 9576430 w 10369190"/>
              <a:gd name="connsiteY272" fmla="*/ 971181 h 6456939"/>
              <a:gd name="connsiteX273" fmla="*/ 9595468 w 10369190"/>
              <a:gd name="connsiteY273" fmla="*/ 962372 h 6456939"/>
              <a:gd name="connsiteX274" fmla="*/ 9603707 w 10369190"/>
              <a:gd name="connsiteY274" fmla="*/ 951007 h 6456939"/>
              <a:gd name="connsiteX275" fmla="*/ 9615642 w 10369190"/>
              <a:gd name="connsiteY275" fmla="*/ 952143 h 6456939"/>
              <a:gd name="connsiteX276" fmla="*/ 9633257 w 10369190"/>
              <a:gd name="connsiteY276" fmla="*/ 942481 h 6456939"/>
              <a:gd name="connsiteX277" fmla="*/ 9641213 w 10369190"/>
              <a:gd name="connsiteY277" fmla="*/ 939925 h 6456939"/>
              <a:gd name="connsiteX278" fmla="*/ 9660534 w 10369190"/>
              <a:gd name="connsiteY278" fmla="*/ 959246 h 6456939"/>
              <a:gd name="connsiteX279" fmla="*/ 9680992 w 10369190"/>
              <a:gd name="connsiteY279" fmla="*/ 941914 h 6456939"/>
              <a:gd name="connsiteX280" fmla="*/ 9685538 w 10369190"/>
              <a:gd name="connsiteY280" fmla="*/ 909521 h 6456939"/>
              <a:gd name="connsiteX281" fmla="*/ 9687811 w 10369190"/>
              <a:gd name="connsiteY281" fmla="*/ 894746 h 6456939"/>
              <a:gd name="connsiteX282" fmla="*/ 9700313 w 10369190"/>
              <a:gd name="connsiteY282" fmla="*/ 892759 h 6456939"/>
              <a:gd name="connsiteX283" fmla="*/ 9694347 w 10369190"/>
              <a:gd name="connsiteY283" fmla="*/ 823713 h 6456939"/>
              <a:gd name="connsiteX284" fmla="*/ 9702303 w 10369190"/>
              <a:gd name="connsiteY284" fmla="*/ 802972 h 6456939"/>
              <a:gd name="connsiteX285" fmla="*/ 9716225 w 10369190"/>
              <a:gd name="connsiteY285" fmla="*/ 783365 h 6456939"/>
              <a:gd name="connsiteX286" fmla="*/ 9728727 w 10369190"/>
              <a:gd name="connsiteY286" fmla="*/ 756941 h 6456939"/>
              <a:gd name="connsiteX287" fmla="*/ 9729580 w 10369190"/>
              <a:gd name="connsiteY287" fmla="*/ 721708 h 6456939"/>
              <a:gd name="connsiteX288" fmla="*/ 9716225 w 10369190"/>
              <a:gd name="connsiteY288" fmla="*/ 701533 h 6456939"/>
              <a:gd name="connsiteX289" fmla="*/ 9720205 w 10369190"/>
              <a:gd name="connsiteY289" fmla="*/ 671416 h 6456939"/>
              <a:gd name="connsiteX290" fmla="*/ 9711396 w 10369190"/>
              <a:gd name="connsiteY290" fmla="*/ 644422 h 6456939"/>
              <a:gd name="connsiteX291" fmla="*/ 9712249 w 10369190"/>
              <a:gd name="connsiteY291" fmla="*/ 612032 h 6456939"/>
              <a:gd name="connsiteX292" fmla="*/ 9704576 w 10369190"/>
              <a:gd name="connsiteY292" fmla="*/ 575376 h 6456939"/>
              <a:gd name="connsiteX293" fmla="*/ 9738106 w 10369190"/>
              <a:gd name="connsiteY293" fmla="*/ 452629 h 6456939"/>
              <a:gd name="connsiteX294" fmla="*/ 9750608 w 10369190"/>
              <a:gd name="connsiteY294" fmla="*/ 385006 h 6456939"/>
              <a:gd name="connsiteX295" fmla="*/ 9768223 w 10369190"/>
              <a:gd name="connsiteY295" fmla="*/ 318517 h 6456939"/>
              <a:gd name="connsiteX296" fmla="*/ 9798343 w 10369190"/>
              <a:gd name="connsiteY296" fmla="*/ 283854 h 6456939"/>
              <a:gd name="connsiteX297" fmla="*/ 9821357 w 10369190"/>
              <a:gd name="connsiteY297" fmla="*/ 316530 h 6456939"/>
              <a:gd name="connsiteX298" fmla="*/ 9855454 w 10369190"/>
              <a:gd name="connsiteY298" fmla="*/ 350057 h 6456939"/>
              <a:gd name="connsiteX299" fmla="*/ 9875058 w 10369190"/>
              <a:gd name="connsiteY299" fmla="*/ 343238 h 6456939"/>
              <a:gd name="connsiteX300" fmla="*/ 9900061 w 10369190"/>
              <a:gd name="connsiteY300" fmla="*/ 340398 h 6456939"/>
              <a:gd name="connsiteX301" fmla="*/ 9915973 w 10369190"/>
              <a:gd name="connsiteY301" fmla="*/ 324486 h 6456939"/>
              <a:gd name="connsiteX302" fmla="*/ 9934441 w 10369190"/>
              <a:gd name="connsiteY302" fmla="*/ 306585 h 6456939"/>
              <a:gd name="connsiteX303" fmla="*/ 9953197 w 10369190"/>
              <a:gd name="connsiteY303" fmla="*/ 290103 h 6456939"/>
              <a:gd name="connsiteX304" fmla="*/ 9991269 w 10369190"/>
              <a:gd name="connsiteY304" fmla="*/ 308005 h 6456939"/>
              <a:gd name="connsiteX305" fmla="*/ 10033037 w 10369190"/>
              <a:gd name="connsiteY305" fmla="*/ 335851 h 6456939"/>
              <a:gd name="connsiteX306" fmla="*/ 10068271 w 10369190"/>
              <a:gd name="connsiteY306" fmla="*/ 410294 h 6456939"/>
              <a:gd name="connsiteX307" fmla="*/ 10093559 w 10369190"/>
              <a:gd name="connsiteY307" fmla="*/ 493829 h 6456939"/>
              <a:gd name="connsiteX308" fmla="*/ 10121119 w 10369190"/>
              <a:gd name="connsiteY308" fmla="*/ 579356 h 6456939"/>
              <a:gd name="connsiteX309" fmla="*/ 10127941 w 10369190"/>
              <a:gd name="connsiteY309" fmla="*/ 616009 h 6456939"/>
              <a:gd name="connsiteX310" fmla="*/ 10125665 w 10369190"/>
              <a:gd name="connsiteY310" fmla="*/ 663744 h 6456939"/>
              <a:gd name="connsiteX311" fmla="*/ 10137317 w 10369190"/>
              <a:gd name="connsiteY311" fmla="*/ 668007 h 6456939"/>
              <a:gd name="connsiteX312" fmla="*/ 10148113 w 10369190"/>
              <a:gd name="connsiteY312" fmla="*/ 673973 h 6456939"/>
              <a:gd name="connsiteX313" fmla="*/ 10155785 w 10369190"/>
              <a:gd name="connsiteY313" fmla="*/ 694147 h 6456939"/>
              <a:gd name="connsiteX314" fmla="*/ 10184483 w 10369190"/>
              <a:gd name="connsiteY314" fmla="*/ 731937 h 6456939"/>
              <a:gd name="connsiteX315" fmla="*/ 10233353 w 10369190"/>
              <a:gd name="connsiteY315" fmla="*/ 739039 h 6456939"/>
              <a:gd name="connsiteX316" fmla="*/ 10245005 w 10369190"/>
              <a:gd name="connsiteY316" fmla="*/ 759780 h 6456939"/>
              <a:gd name="connsiteX317" fmla="*/ 10269441 w 10369190"/>
              <a:gd name="connsiteY317" fmla="*/ 771432 h 6456939"/>
              <a:gd name="connsiteX318" fmla="*/ 10289331 w 10369190"/>
              <a:gd name="connsiteY318" fmla="*/ 812915 h 6456939"/>
              <a:gd name="connsiteX319" fmla="*/ 10308083 w 10369190"/>
              <a:gd name="connsiteY319" fmla="*/ 823430 h 6456939"/>
              <a:gd name="connsiteX320" fmla="*/ 10315185 w 10369190"/>
              <a:gd name="connsiteY320" fmla="*/ 849001 h 6456939"/>
              <a:gd name="connsiteX321" fmla="*/ 10308653 w 10369190"/>
              <a:gd name="connsiteY321" fmla="*/ 871162 h 6456939"/>
              <a:gd name="connsiteX322" fmla="*/ 10331097 w 10369190"/>
              <a:gd name="connsiteY322" fmla="*/ 876848 h 6456939"/>
              <a:gd name="connsiteX323" fmla="*/ 10361785 w 10369190"/>
              <a:gd name="connsiteY323" fmla="*/ 838205 h 6456939"/>
              <a:gd name="connsiteX324" fmla="*/ 10353261 w 10369190"/>
              <a:gd name="connsiteY324" fmla="*/ 893326 h 6456939"/>
              <a:gd name="connsiteX325" fmla="*/ 10335929 w 10369190"/>
              <a:gd name="connsiteY325" fmla="*/ 918614 h 6456939"/>
              <a:gd name="connsiteX326" fmla="*/ 10336497 w 10369190"/>
              <a:gd name="connsiteY326" fmla="*/ 949870 h 6456939"/>
              <a:gd name="connsiteX327" fmla="*/ 10321437 w 10369190"/>
              <a:gd name="connsiteY327" fmla="*/ 935948 h 6456939"/>
              <a:gd name="connsiteX328" fmla="*/ 10305243 w 10369190"/>
              <a:gd name="connsiteY328" fmla="*/ 939358 h 6456939"/>
              <a:gd name="connsiteX329" fmla="*/ 10290751 w 10369190"/>
              <a:gd name="connsiteY329" fmla="*/ 982260 h 6456939"/>
              <a:gd name="connsiteX330" fmla="*/ 10271713 w 10369190"/>
              <a:gd name="connsiteY330" fmla="*/ 991353 h 6456939"/>
              <a:gd name="connsiteX331" fmla="*/ 10258645 w 10369190"/>
              <a:gd name="connsiteY331" fmla="*/ 976578 h 6456939"/>
              <a:gd name="connsiteX332" fmla="*/ 10243017 w 10369190"/>
              <a:gd name="connsiteY332" fmla="*/ 979704 h 6456939"/>
              <a:gd name="connsiteX333" fmla="*/ 10241881 w 10369190"/>
              <a:gd name="connsiteY333" fmla="*/ 1027439 h 6456939"/>
              <a:gd name="connsiteX334" fmla="*/ 10222275 w 10369190"/>
              <a:gd name="connsiteY334" fmla="*/ 993626 h 6456939"/>
              <a:gd name="connsiteX335" fmla="*/ 10212329 w 10369190"/>
              <a:gd name="connsiteY335" fmla="*/ 1022892 h 6456939"/>
              <a:gd name="connsiteX336" fmla="*/ 10202667 w 10369190"/>
              <a:gd name="connsiteY336" fmla="*/ 1037951 h 6456939"/>
              <a:gd name="connsiteX337" fmla="*/ 10188461 w 10369190"/>
              <a:gd name="connsiteY337" fmla="*/ 1021473 h 6456939"/>
              <a:gd name="connsiteX338" fmla="*/ 10177947 w 10369190"/>
              <a:gd name="connsiteY338" fmla="*/ 1028575 h 6456939"/>
              <a:gd name="connsiteX339" fmla="*/ 10190165 w 10369190"/>
              <a:gd name="connsiteY339" fmla="*/ 1047330 h 6456939"/>
              <a:gd name="connsiteX340" fmla="*/ 10165731 w 10369190"/>
              <a:gd name="connsiteY340" fmla="*/ 1057559 h 6456939"/>
              <a:gd name="connsiteX341" fmla="*/ 10148965 w 10369190"/>
              <a:gd name="connsiteY341" fmla="*/ 1026019 h 6456939"/>
              <a:gd name="connsiteX342" fmla="*/ 10139873 w 10369190"/>
              <a:gd name="connsiteY342" fmla="*/ 1070344 h 6456939"/>
              <a:gd name="connsiteX343" fmla="*/ 10104925 w 10369190"/>
              <a:gd name="connsiteY343" fmla="*/ 1077447 h 6456939"/>
              <a:gd name="connsiteX344" fmla="*/ 10086173 w 10369190"/>
              <a:gd name="connsiteY344" fmla="*/ 1075743 h 6456939"/>
              <a:gd name="connsiteX345" fmla="*/ 10092705 w 10369190"/>
              <a:gd name="connsiteY345" fmla="*/ 1055286 h 6456939"/>
              <a:gd name="connsiteX346" fmla="*/ 10060317 w 10369190"/>
              <a:gd name="connsiteY346" fmla="*/ 1042214 h 6456939"/>
              <a:gd name="connsiteX347" fmla="*/ 10066851 w 10369190"/>
              <a:gd name="connsiteY347" fmla="*/ 1066935 h 6456939"/>
              <a:gd name="connsiteX348" fmla="*/ 10055769 w 10369190"/>
              <a:gd name="connsiteY348" fmla="*/ 1081426 h 6456939"/>
              <a:gd name="connsiteX349" fmla="*/ 10044973 w 10369190"/>
              <a:gd name="connsiteY349" fmla="*/ 1062672 h 6456939"/>
              <a:gd name="connsiteX350" fmla="*/ 10042985 w 10369190"/>
              <a:gd name="connsiteY350" fmla="*/ 1083983 h 6456939"/>
              <a:gd name="connsiteX351" fmla="*/ 10048381 w 10369190"/>
              <a:gd name="connsiteY351" fmla="*/ 1127738 h 6456939"/>
              <a:gd name="connsiteX352" fmla="*/ 10035595 w 10369190"/>
              <a:gd name="connsiteY352" fmla="*/ 1141663 h 6456939"/>
              <a:gd name="connsiteX353" fmla="*/ 10055485 w 10369190"/>
              <a:gd name="connsiteY353" fmla="*/ 1145923 h 6456939"/>
              <a:gd name="connsiteX354" fmla="*/ 10035313 w 10369190"/>
              <a:gd name="connsiteY354" fmla="*/ 1187975 h 6456939"/>
              <a:gd name="connsiteX355" fmla="*/ 10021105 w 10369190"/>
              <a:gd name="connsiteY355" fmla="*/ 1169791 h 6456939"/>
              <a:gd name="connsiteX356" fmla="*/ 10011161 w 10369190"/>
              <a:gd name="connsiteY356" fmla="*/ 1204170 h 6456939"/>
              <a:gd name="connsiteX357" fmla="*/ 10001499 w 10369190"/>
              <a:gd name="connsiteY357" fmla="*/ 1228891 h 6456939"/>
              <a:gd name="connsiteX358" fmla="*/ 9994965 w 10369190"/>
              <a:gd name="connsiteY358" fmla="*/ 1201330 h 6456939"/>
              <a:gd name="connsiteX359" fmla="*/ 9992405 w 10369190"/>
              <a:gd name="connsiteY359" fmla="*/ 1173487 h 6456939"/>
              <a:gd name="connsiteX360" fmla="*/ 9982177 w 10369190"/>
              <a:gd name="connsiteY360" fmla="*/ 1195364 h 6456939"/>
              <a:gd name="connsiteX361" fmla="*/ 9977631 w 10369190"/>
              <a:gd name="connsiteY361" fmla="*/ 1219515 h 6456939"/>
              <a:gd name="connsiteX362" fmla="*/ 9966835 w 10369190"/>
              <a:gd name="connsiteY362" fmla="*/ 1237983 h 6456939"/>
              <a:gd name="connsiteX363" fmla="*/ 9964279 w 10369190"/>
              <a:gd name="connsiteY363" fmla="*/ 1213832 h 6456939"/>
              <a:gd name="connsiteX364" fmla="*/ 9945241 w 10369190"/>
              <a:gd name="connsiteY364" fmla="*/ 1217242 h 6456939"/>
              <a:gd name="connsiteX365" fmla="*/ 9950637 w 10369190"/>
              <a:gd name="connsiteY365" fmla="*/ 1239406 h 6456939"/>
              <a:gd name="connsiteX366" fmla="*/ 9948651 w 10369190"/>
              <a:gd name="connsiteY366" fmla="*/ 1261851 h 6456939"/>
              <a:gd name="connsiteX367" fmla="*/ 9925349 w 10369190"/>
              <a:gd name="connsiteY367" fmla="*/ 1252475 h 6456939"/>
              <a:gd name="connsiteX368" fmla="*/ 9916545 w 10369190"/>
              <a:gd name="connsiteY368" fmla="*/ 1303336 h 6456939"/>
              <a:gd name="connsiteX369" fmla="*/ 9888414 w 10369190"/>
              <a:gd name="connsiteY369" fmla="*/ 1337716 h 6456939"/>
              <a:gd name="connsiteX370" fmla="*/ 9873922 w 10369190"/>
              <a:gd name="connsiteY370" fmla="*/ 1376928 h 6456939"/>
              <a:gd name="connsiteX371" fmla="*/ 9857157 w 10369190"/>
              <a:gd name="connsiteY371" fmla="*/ 1412445 h 6456939"/>
              <a:gd name="connsiteX372" fmla="*/ 9860567 w 10369190"/>
              <a:gd name="connsiteY372" fmla="*/ 1442278 h 6456939"/>
              <a:gd name="connsiteX373" fmla="*/ 9852327 w 10369190"/>
              <a:gd name="connsiteY373" fmla="*/ 1444268 h 6456939"/>
              <a:gd name="connsiteX374" fmla="*/ 9842668 w 10369190"/>
              <a:gd name="connsiteY374" fmla="*/ 1484900 h 6456939"/>
              <a:gd name="connsiteX375" fmla="*/ 9832153 w 10369190"/>
              <a:gd name="connsiteY375" fmla="*/ 1502515 h 6456939"/>
              <a:gd name="connsiteX376" fmla="*/ 9835563 w 10369190"/>
              <a:gd name="connsiteY376" fmla="*/ 1530646 h 6456939"/>
              <a:gd name="connsiteX377" fmla="*/ 9863693 w 10369190"/>
              <a:gd name="connsiteY377" fmla="*/ 1567299 h 6456939"/>
              <a:gd name="connsiteX378" fmla="*/ 9875912 w 10369190"/>
              <a:gd name="connsiteY378" fmla="*/ 1587473 h 6456939"/>
              <a:gd name="connsiteX379" fmla="*/ 9845508 w 10369190"/>
              <a:gd name="connsiteY379" fmla="*/ 1620716 h 6456939"/>
              <a:gd name="connsiteX380" fmla="*/ 9842098 w 10369190"/>
              <a:gd name="connsiteY380" fmla="*/ 1663622 h 6456939"/>
              <a:gd name="connsiteX381" fmla="*/ 9887844 w 10369190"/>
              <a:gd name="connsiteY381" fmla="*/ 1678964 h 6456939"/>
              <a:gd name="connsiteX382" fmla="*/ 9910009 w 10369190"/>
              <a:gd name="connsiteY382" fmla="*/ 1721016 h 6456939"/>
              <a:gd name="connsiteX383" fmla="*/ 9944105 w 10369190"/>
              <a:gd name="connsiteY383" fmla="*/ 1744033 h 6456939"/>
              <a:gd name="connsiteX384" fmla="*/ 9970245 w 10369190"/>
              <a:gd name="connsiteY384" fmla="*/ 1776423 h 6456939"/>
              <a:gd name="connsiteX385" fmla="*/ 9994397 w 10369190"/>
              <a:gd name="connsiteY385" fmla="*/ 1803417 h 6456939"/>
              <a:gd name="connsiteX386" fmla="*/ 9968255 w 10369190"/>
              <a:gd name="connsiteY386" fmla="*/ 1837227 h 6456939"/>
              <a:gd name="connsiteX387" fmla="*/ 9935013 w 10369190"/>
              <a:gd name="connsiteY387" fmla="*/ 1814213 h 6456939"/>
              <a:gd name="connsiteX388" fmla="*/ 9910861 w 10369190"/>
              <a:gd name="connsiteY388" fmla="*/ 1808813 h 6456939"/>
              <a:gd name="connsiteX389" fmla="*/ 9884151 w 10369190"/>
              <a:gd name="connsiteY389" fmla="*/ 1844899 h 6456939"/>
              <a:gd name="connsiteX390" fmla="*/ 9881594 w 10369190"/>
              <a:gd name="connsiteY390" fmla="*/ 1864507 h 6456939"/>
              <a:gd name="connsiteX391" fmla="*/ 9867672 w 10369190"/>
              <a:gd name="connsiteY391" fmla="*/ 1885815 h 6456939"/>
              <a:gd name="connsiteX392" fmla="*/ 9842952 w 10369190"/>
              <a:gd name="connsiteY392" fmla="*/ 1857118 h 6456939"/>
              <a:gd name="connsiteX393" fmla="*/ 9811128 w 10369190"/>
              <a:gd name="connsiteY393" fmla="*/ 1877576 h 6456939"/>
              <a:gd name="connsiteX394" fmla="*/ 9814821 w 10369190"/>
              <a:gd name="connsiteY394" fmla="*/ 1917072 h 6456939"/>
              <a:gd name="connsiteX395" fmla="*/ 9794080 w 10369190"/>
              <a:gd name="connsiteY395" fmla="*/ 1919628 h 6456939"/>
              <a:gd name="connsiteX396" fmla="*/ 9779872 w 10369190"/>
              <a:gd name="connsiteY396" fmla="*/ 1928437 h 6456939"/>
              <a:gd name="connsiteX397" fmla="*/ 9761687 w 10369190"/>
              <a:gd name="connsiteY397" fmla="*/ 1938383 h 6456939"/>
              <a:gd name="connsiteX398" fmla="*/ 9762257 w 10369190"/>
              <a:gd name="connsiteY398" fmla="*/ 1951735 h 6456939"/>
              <a:gd name="connsiteX399" fmla="*/ 9771349 w 10369190"/>
              <a:gd name="connsiteY399" fmla="*/ 1964523 h 6456939"/>
              <a:gd name="connsiteX400" fmla="*/ 9760550 w 10369190"/>
              <a:gd name="connsiteY400" fmla="*/ 1968500 h 6456939"/>
              <a:gd name="connsiteX401" fmla="*/ 9749185 w 10369190"/>
              <a:gd name="connsiteY401" fmla="*/ 1957987 h 6456939"/>
              <a:gd name="connsiteX402" fmla="*/ 9696337 w 10369190"/>
              <a:gd name="connsiteY402" fmla="*/ 1964237 h 6456939"/>
              <a:gd name="connsiteX403" fmla="*/ 9686958 w 10369190"/>
              <a:gd name="connsiteY403" fmla="*/ 1972479 h 6456939"/>
              <a:gd name="connsiteX404" fmla="*/ 9673606 w 10369190"/>
              <a:gd name="connsiteY404" fmla="*/ 1979295 h 6456939"/>
              <a:gd name="connsiteX405" fmla="*/ 9661957 w 10369190"/>
              <a:gd name="connsiteY405" fmla="*/ 1992367 h 6456939"/>
              <a:gd name="connsiteX406" fmla="*/ 9644056 w 10369190"/>
              <a:gd name="connsiteY406" fmla="*/ 1994640 h 6456939"/>
              <a:gd name="connsiteX407" fmla="*/ 9594331 w 10369190"/>
              <a:gd name="connsiteY407" fmla="*/ 2007142 h 6456939"/>
              <a:gd name="connsiteX408" fmla="*/ 9542620 w 10369190"/>
              <a:gd name="connsiteY408" fmla="*/ 2030157 h 6456939"/>
              <a:gd name="connsiteX409" fmla="*/ 9521876 w 10369190"/>
              <a:gd name="connsiteY409" fmla="*/ 2046352 h 6456939"/>
              <a:gd name="connsiteX410" fmla="*/ 9496871 w 10369190"/>
              <a:gd name="connsiteY410" fmla="*/ 2058570 h 6456939"/>
              <a:gd name="connsiteX411" fmla="*/ 9484369 w 10369190"/>
              <a:gd name="connsiteY411" fmla="*/ 2083007 h 6456939"/>
              <a:gd name="connsiteX412" fmla="*/ 9461355 w 10369190"/>
              <a:gd name="connsiteY412" fmla="*/ 2093803 h 6456939"/>
              <a:gd name="connsiteX413" fmla="*/ 9444590 w 10369190"/>
              <a:gd name="connsiteY413" fmla="*/ 2101759 h 6456939"/>
              <a:gd name="connsiteX414" fmla="*/ 9439761 w 10369190"/>
              <a:gd name="connsiteY414" fmla="*/ 2111705 h 6456939"/>
              <a:gd name="connsiteX415" fmla="*/ 9426692 w 10369190"/>
              <a:gd name="connsiteY415" fmla="*/ 2143811 h 6456939"/>
              <a:gd name="connsiteX416" fmla="*/ 9469594 w 10369190"/>
              <a:gd name="connsiteY416" fmla="*/ 2113411 h 6456939"/>
              <a:gd name="connsiteX417" fmla="*/ 9519889 w 10369190"/>
              <a:gd name="connsiteY417" fmla="*/ 2103749 h 6456939"/>
              <a:gd name="connsiteX418" fmla="*/ 9541767 w 10369190"/>
              <a:gd name="connsiteY418" fmla="*/ 2084144 h 6456939"/>
              <a:gd name="connsiteX419" fmla="*/ 9569897 w 10369190"/>
              <a:gd name="connsiteY419" fmla="*/ 2074198 h 6456939"/>
              <a:gd name="connsiteX420" fmla="*/ 9595751 w 10369190"/>
              <a:gd name="connsiteY420" fmla="*/ 2067663 h 6456939"/>
              <a:gd name="connsiteX421" fmla="*/ 9619052 w 10369190"/>
              <a:gd name="connsiteY421" fmla="*/ 2052321 h 6456939"/>
              <a:gd name="connsiteX422" fmla="*/ 9646329 w 10369190"/>
              <a:gd name="connsiteY422" fmla="*/ 2031863 h 6456939"/>
              <a:gd name="connsiteX423" fmla="*/ 9671333 w 10369190"/>
              <a:gd name="connsiteY423" fmla="*/ 2013962 h 6456939"/>
              <a:gd name="connsiteX424" fmla="*/ 9641783 w 10369190"/>
              <a:gd name="connsiteY424" fmla="*/ 2058287 h 6456939"/>
              <a:gd name="connsiteX425" fmla="*/ 9611949 w 10369190"/>
              <a:gd name="connsiteY425" fmla="*/ 2096929 h 6456939"/>
              <a:gd name="connsiteX426" fmla="*/ 9646043 w 10369190"/>
              <a:gd name="connsiteY426" fmla="*/ 2077892 h 6456939"/>
              <a:gd name="connsiteX427" fmla="*/ 9676446 w 10369190"/>
              <a:gd name="connsiteY427" fmla="*/ 2054877 h 6456939"/>
              <a:gd name="connsiteX428" fmla="*/ 9708839 w 10369190"/>
              <a:gd name="connsiteY428" fmla="*/ 2029306 h 6456939"/>
              <a:gd name="connsiteX429" fmla="*/ 9746912 w 10369190"/>
              <a:gd name="connsiteY429" fmla="*/ 2011405 h 6456939"/>
              <a:gd name="connsiteX430" fmla="*/ 9711396 w 10369190"/>
              <a:gd name="connsiteY430" fmla="*/ 2049194 h 6456939"/>
              <a:gd name="connsiteX431" fmla="*/ 9682698 w 10369190"/>
              <a:gd name="connsiteY431" fmla="*/ 2089257 h 6456939"/>
              <a:gd name="connsiteX432" fmla="*/ 9649455 w 10369190"/>
              <a:gd name="connsiteY432" fmla="*/ 2106305 h 6456939"/>
              <a:gd name="connsiteX433" fmla="*/ 9619905 w 10369190"/>
              <a:gd name="connsiteY433" fmla="*/ 2122217 h 6456939"/>
              <a:gd name="connsiteX434" fmla="*/ 9556258 w 10369190"/>
              <a:gd name="connsiteY434" fmla="*/ 2142391 h 6456939"/>
              <a:gd name="connsiteX435" fmla="*/ 9526708 w 10369190"/>
              <a:gd name="connsiteY435" fmla="*/ 2161429 h 6456939"/>
              <a:gd name="connsiteX436" fmla="*/ 9493178 w 10369190"/>
              <a:gd name="connsiteY436" fmla="*/ 2182454 h 6456939"/>
              <a:gd name="connsiteX437" fmla="*/ 9472437 w 10369190"/>
              <a:gd name="connsiteY437" fmla="*/ 2190696 h 6456939"/>
              <a:gd name="connsiteX438" fmla="*/ 9451693 w 10369190"/>
              <a:gd name="connsiteY438" fmla="*/ 2202062 h 6456939"/>
              <a:gd name="connsiteX439" fmla="*/ 9433225 w 10369190"/>
              <a:gd name="connsiteY439" fmla="*/ 2208311 h 6456939"/>
              <a:gd name="connsiteX440" fmla="*/ 9426975 w 10369190"/>
              <a:gd name="connsiteY440" fmla="*/ 2231042 h 6456939"/>
              <a:gd name="connsiteX441" fmla="*/ 9416746 w 10369190"/>
              <a:gd name="connsiteY441" fmla="*/ 2213427 h 6456939"/>
              <a:gd name="connsiteX442" fmla="*/ 9398845 w 10369190"/>
              <a:gd name="connsiteY442" fmla="*/ 2246954 h 6456939"/>
              <a:gd name="connsiteX443" fmla="*/ 9392026 w 10369190"/>
              <a:gd name="connsiteY443" fmla="*/ 2242124 h 6456939"/>
              <a:gd name="connsiteX444" fmla="*/ 9365602 w 10369190"/>
              <a:gd name="connsiteY444" fmla="*/ 2255763 h 6456939"/>
              <a:gd name="connsiteX445" fmla="*/ 9381230 w 10369190"/>
              <a:gd name="connsiteY445" fmla="*/ 2292699 h 6456939"/>
              <a:gd name="connsiteX446" fmla="*/ 9398845 w 10369190"/>
              <a:gd name="connsiteY446" fmla="*/ 2339867 h 6456939"/>
              <a:gd name="connsiteX447" fmla="*/ 9397142 w 10369190"/>
              <a:gd name="connsiteY447" fmla="*/ 2397547 h 6456939"/>
              <a:gd name="connsiteX448" fmla="*/ 9401971 w 10369190"/>
              <a:gd name="connsiteY448" fmla="*/ 2453805 h 6456939"/>
              <a:gd name="connsiteX449" fmla="*/ 9385206 w 10369190"/>
              <a:gd name="connsiteY449" fmla="*/ 2501257 h 6456939"/>
              <a:gd name="connsiteX450" fmla="*/ 9374124 w 10369190"/>
              <a:gd name="connsiteY450" fmla="*/ 2562060 h 6456939"/>
              <a:gd name="connsiteX451" fmla="*/ 9355656 w 10369190"/>
              <a:gd name="connsiteY451" fmla="*/ 2611219 h 6456939"/>
              <a:gd name="connsiteX452" fmla="*/ 9336335 w 10369190"/>
              <a:gd name="connsiteY452" fmla="*/ 2655257 h 6456939"/>
              <a:gd name="connsiteX453" fmla="*/ 9313321 w 10369190"/>
              <a:gd name="connsiteY453" fmla="*/ 2684807 h 6456939"/>
              <a:gd name="connsiteX454" fmla="*/ 9289453 w 10369190"/>
              <a:gd name="connsiteY454" fmla="*/ 2610648 h 6456939"/>
              <a:gd name="connsiteX455" fmla="*/ 9269562 w 10369190"/>
              <a:gd name="connsiteY455" fmla="*/ 2625993 h 6456939"/>
              <a:gd name="connsiteX456" fmla="*/ 9254504 w 10369190"/>
              <a:gd name="connsiteY456" fmla="*/ 2612922 h 6456939"/>
              <a:gd name="connsiteX457" fmla="*/ 9213304 w 10369190"/>
              <a:gd name="connsiteY457" fmla="*/ 2595020 h 6456939"/>
              <a:gd name="connsiteX458" fmla="*/ 9192847 w 10369190"/>
              <a:gd name="connsiteY458" fmla="*/ 2572859 h 6456939"/>
              <a:gd name="connsiteX459" fmla="*/ 9178071 w 10369190"/>
              <a:gd name="connsiteY459" fmla="*/ 2570586 h 6456939"/>
              <a:gd name="connsiteX460" fmla="*/ 9204495 w 10369190"/>
              <a:gd name="connsiteY460" fmla="*/ 2611785 h 6456939"/>
              <a:gd name="connsiteX461" fmla="*/ 9224953 w 10369190"/>
              <a:gd name="connsiteY461" fmla="*/ 2668329 h 6456939"/>
              <a:gd name="connsiteX462" fmla="*/ 9268425 w 10369190"/>
              <a:gd name="connsiteY462" fmla="*/ 2710098 h 6456939"/>
              <a:gd name="connsiteX463" fmla="*/ 9297409 w 10369190"/>
              <a:gd name="connsiteY463" fmla="*/ 2745615 h 6456939"/>
              <a:gd name="connsiteX464" fmla="*/ 9297976 w 10369190"/>
              <a:gd name="connsiteY464" fmla="*/ 2747035 h 6456939"/>
              <a:gd name="connsiteX465" fmla="*/ 9327526 w 10369190"/>
              <a:gd name="connsiteY465" fmla="*/ 2842787 h 6456939"/>
              <a:gd name="connsiteX466" fmla="*/ 9321843 w 10369190"/>
              <a:gd name="connsiteY466" fmla="*/ 2861259 h 6456939"/>
              <a:gd name="connsiteX467" fmla="*/ 9311901 w 10369190"/>
              <a:gd name="connsiteY467" fmla="*/ 2873191 h 6456939"/>
              <a:gd name="connsiteX468" fmla="*/ 9309058 w 10369190"/>
              <a:gd name="connsiteY468" fmla="*/ 2868645 h 6456939"/>
              <a:gd name="connsiteX469" fmla="*/ 9301955 w 10369190"/>
              <a:gd name="connsiteY469" fmla="*/ 2880293 h 6456939"/>
              <a:gd name="connsiteX470" fmla="*/ 9296556 w 10369190"/>
              <a:gd name="connsiteY470" fmla="*/ 2891376 h 6456939"/>
              <a:gd name="connsiteX471" fmla="*/ 9287180 w 10369190"/>
              <a:gd name="connsiteY471" fmla="*/ 2903311 h 6456939"/>
              <a:gd name="connsiteX472" fmla="*/ 9278088 w 10369190"/>
              <a:gd name="connsiteY472" fmla="*/ 2911550 h 6456939"/>
              <a:gd name="connsiteX473" fmla="*/ 9273255 w 10369190"/>
              <a:gd name="connsiteY473" fmla="*/ 2893649 h 6456939"/>
              <a:gd name="connsiteX474" fmla="*/ 9257630 w 10369190"/>
              <a:gd name="connsiteY474" fmla="*/ 2909277 h 6456939"/>
              <a:gd name="connsiteX475" fmla="*/ 9268142 w 10369190"/>
              <a:gd name="connsiteY475" fmla="*/ 2927176 h 6456939"/>
              <a:gd name="connsiteX476" fmla="*/ 9282350 w 10369190"/>
              <a:gd name="connsiteY476" fmla="*/ 2941953 h 6456939"/>
              <a:gd name="connsiteX477" fmla="*/ 9290873 w 10369190"/>
              <a:gd name="connsiteY477" fmla="*/ 2918653 h 6456939"/>
              <a:gd name="connsiteX478" fmla="*/ 9305365 w 10369190"/>
              <a:gd name="connsiteY478" fmla="*/ 2926892 h 6456939"/>
              <a:gd name="connsiteX479" fmla="*/ 9282064 w 10369190"/>
              <a:gd name="connsiteY479" fmla="*/ 2960422 h 6456939"/>
              <a:gd name="connsiteX480" fmla="*/ 9274678 w 10369190"/>
              <a:gd name="connsiteY480" fmla="*/ 3007304 h 6456939"/>
              <a:gd name="connsiteX481" fmla="*/ 9245411 w 10369190"/>
              <a:gd name="connsiteY481" fmla="*/ 3038274 h 6456939"/>
              <a:gd name="connsiteX482" fmla="*/ 9250810 w 10369190"/>
              <a:gd name="connsiteY482" fmla="*/ 3077487 h 6456939"/>
              <a:gd name="connsiteX483" fmla="*/ 9228933 w 10369190"/>
              <a:gd name="connsiteY483" fmla="*/ 3093681 h 6456939"/>
              <a:gd name="connsiteX484" fmla="*/ 9237172 w 10369190"/>
              <a:gd name="connsiteY484" fmla="*/ 3114992 h 6456939"/>
              <a:gd name="connsiteX485" fmla="*/ 9232626 w 10369190"/>
              <a:gd name="connsiteY485" fmla="*/ 3136870 h 6456939"/>
              <a:gd name="connsiteX486" fmla="*/ 9208758 w 10369190"/>
              <a:gd name="connsiteY486" fmla="*/ 3165567 h 6456939"/>
              <a:gd name="connsiteX487" fmla="*/ 9200233 w 10369190"/>
              <a:gd name="connsiteY487" fmla="*/ 3128061 h 6456939"/>
              <a:gd name="connsiteX488" fmla="*/ 9184321 w 10369190"/>
              <a:gd name="connsiteY488" fmla="*/ 3087998 h 6456939"/>
              <a:gd name="connsiteX489" fmla="*/ 9193130 w 10369190"/>
              <a:gd name="connsiteY489" fmla="*/ 3079189 h 6456939"/>
              <a:gd name="connsiteX490" fmla="*/ 9187731 w 10369190"/>
              <a:gd name="connsiteY490" fmla="*/ 3065268 h 6456939"/>
              <a:gd name="connsiteX491" fmla="*/ 9194836 w 10369190"/>
              <a:gd name="connsiteY491" fmla="*/ 3052198 h 6456939"/>
              <a:gd name="connsiteX492" fmla="*/ 9187164 w 10369190"/>
              <a:gd name="connsiteY492" fmla="*/ 3034014 h 6456939"/>
              <a:gd name="connsiteX493" fmla="*/ 9197676 w 10369190"/>
              <a:gd name="connsiteY493" fmla="*/ 3021512 h 6456939"/>
              <a:gd name="connsiteX494" fmla="*/ 9198529 w 10369190"/>
              <a:gd name="connsiteY494" fmla="*/ 3008157 h 6456939"/>
              <a:gd name="connsiteX495" fmla="*/ 9206769 w 10369190"/>
              <a:gd name="connsiteY495" fmla="*/ 3007587 h 6456939"/>
              <a:gd name="connsiteX496" fmla="*/ 9210462 w 10369190"/>
              <a:gd name="connsiteY496" fmla="*/ 2998494 h 6456939"/>
              <a:gd name="connsiteX497" fmla="*/ 9220407 w 10369190"/>
              <a:gd name="connsiteY497" fmla="*/ 2996791 h 6456939"/>
              <a:gd name="connsiteX498" fmla="*/ 9225523 w 10369190"/>
              <a:gd name="connsiteY498" fmla="*/ 2988266 h 6456939"/>
              <a:gd name="connsiteX499" fmla="*/ 9240865 w 10369190"/>
              <a:gd name="connsiteY499" fmla="*/ 2973490 h 6456939"/>
              <a:gd name="connsiteX500" fmla="*/ 9215578 w 10369190"/>
              <a:gd name="connsiteY500" fmla="*/ 2973774 h 6456939"/>
              <a:gd name="connsiteX501" fmla="*/ 9217567 w 10369190"/>
              <a:gd name="connsiteY501" fmla="*/ 2960706 h 6456939"/>
              <a:gd name="connsiteX502" fmla="*/ 9203075 w 10369190"/>
              <a:gd name="connsiteY502" fmla="*/ 2967525 h 6456939"/>
              <a:gd name="connsiteX503" fmla="*/ 9195120 w 10369190"/>
              <a:gd name="connsiteY503" fmla="*/ 2967525 h 6456939"/>
              <a:gd name="connsiteX504" fmla="*/ 9191710 w 10369190"/>
              <a:gd name="connsiteY504" fmla="*/ 2957012 h 6456939"/>
              <a:gd name="connsiteX505" fmla="*/ 9192847 w 10369190"/>
              <a:gd name="connsiteY505" fmla="*/ 2945361 h 6456939"/>
              <a:gd name="connsiteX506" fmla="*/ 9177218 w 10369190"/>
              <a:gd name="connsiteY506" fmla="*/ 2934848 h 6456939"/>
              <a:gd name="connsiteX507" fmla="*/ 9180345 w 10369190"/>
              <a:gd name="connsiteY507" fmla="*/ 2910981 h 6456939"/>
              <a:gd name="connsiteX508" fmla="*/ 9167556 w 10369190"/>
              <a:gd name="connsiteY508" fmla="*/ 2911834 h 6456939"/>
              <a:gd name="connsiteX509" fmla="*/ 9177218 w 10369190"/>
              <a:gd name="connsiteY509" fmla="*/ 2895069 h 6456939"/>
              <a:gd name="connsiteX510" fmla="*/ 9171819 w 10369190"/>
              <a:gd name="connsiteY510" fmla="*/ 2871771 h 6456939"/>
              <a:gd name="connsiteX511" fmla="*/ 9160740 w 10369190"/>
              <a:gd name="connsiteY511" fmla="*/ 2857849 h 6456939"/>
              <a:gd name="connsiteX512" fmla="*/ 9116981 w 10369190"/>
              <a:gd name="connsiteY512" fmla="*/ 2888533 h 6456939"/>
              <a:gd name="connsiteX513" fmla="*/ 9098227 w 10369190"/>
              <a:gd name="connsiteY513" fmla="*/ 2864098 h 6456939"/>
              <a:gd name="connsiteX514" fmla="*/ 9088001 w 10369190"/>
              <a:gd name="connsiteY514" fmla="*/ 2841084 h 6456939"/>
              <a:gd name="connsiteX515" fmla="*/ 9068963 w 10369190"/>
              <a:gd name="connsiteY515" fmla="*/ 2828299 h 6456939"/>
              <a:gd name="connsiteX516" fmla="*/ 9064417 w 10369190"/>
              <a:gd name="connsiteY516" fmla="*/ 2798179 h 6456939"/>
              <a:gd name="connsiteX517" fmla="*/ 9037140 w 10369190"/>
              <a:gd name="connsiteY517" fmla="*/ 2749308 h 6456939"/>
              <a:gd name="connsiteX518" fmla="*/ 9010999 w 10369190"/>
              <a:gd name="connsiteY518" fmla="*/ 2797612 h 6456939"/>
              <a:gd name="connsiteX519" fmla="*/ 9062427 w 10369190"/>
              <a:gd name="connsiteY519" fmla="*/ 2899616 h 6456939"/>
              <a:gd name="connsiteX520" fmla="*/ 9052768 w 10369190"/>
              <a:gd name="connsiteY520" fmla="*/ 2937691 h 6456939"/>
              <a:gd name="connsiteX521" fmla="*/ 9009862 w 10369190"/>
              <a:gd name="connsiteY521" fmla="*/ 2899616 h 6456939"/>
              <a:gd name="connsiteX522" fmla="*/ 8982302 w 10369190"/>
              <a:gd name="connsiteY522" fmla="*/ 2911550 h 6456939"/>
              <a:gd name="connsiteX523" fmla="*/ 8962127 w 10369190"/>
              <a:gd name="connsiteY523" fmla="*/ 2906721 h 6456939"/>
              <a:gd name="connsiteX524" fmla="*/ 8908993 w 10369190"/>
              <a:gd name="connsiteY524" fmla="*/ 2905015 h 6456939"/>
              <a:gd name="connsiteX525" fmla="*/ 8911266 w 10369190"/>
              <a:gd name="connsiteY525" fmla="*/ 2925473 h 6456939"/>
              <a:gd name="connsiteX526" fmla="*/ 8961558 w 10369190"/>
              <a:gd name="connsiteY526" fmla="*/ 2960988 h 6456939"/>
              <a:gd name="connsiteX527" fmla="*/ 9031740 w 10369190"/>
              <a:gd name="connsiteY527" fmla="*/ 2964685 h 6456939"/>
              <a:gd name="connsiteX528" fmla="*/ 9095957 w 10369190"/>
              <a:gd name="connsiteY528" fmla="*/ 2990825 h 6456939"/>
              <a:gd name="connsiteX529" fmla="*/ 9090271 w 10369190"/>
              <a:gd name="connsiteY529" fmla="*/ 3053335 h 6456939"/>
              <a:gd name="connsiteX530" fmla="*/ 9091410 w 10369190"/>
              <a:gd name="connsiteY530" fmla="*/ 3100218 h 6456939"/>
              <a:gd name="connsiteX531" fmla="*/ 9131473 w 10369190"/>
              <a:gd name="connsiteY531" fmla="*/ 3127494 h 6456939"/>
              <a:gd name="connsiteX532" fmla="*/ 9090271 w 10369190"/>
              <a:gd name="connsiteY532" fmla="*/ 3130620 h 6456939"/>
              <a:gd name="connsiteX533" fmla="*/ 9116128 w 10369190"/>
              <a:gd name="connsiteY533" fmla="*/ 3179492 h 6456939"/>
              <a:gd name="connsiteX534" fmla="*/ 9148521 w 10369190"/>
              <a:gd name="connsiteY534" fmla="*/ 3234896 h 6456939"/>
              <a:gd name="connsiteX535" fmla="*/ 9179491 w 10369190"/>
              <a:gd name="connsiteY535" fmla="*/ 3246262 h 6456939"/>
              <a:gd name="connsiteX536" fmla="*/ 9198246 w 10369190"/>
              <a:gd name="connsiteY536" fmla="*/ 3239729 h 6456939"/>
              <a:gd name="connsiteX537" fmla="*/ 9233479 w 10369190"/>
              <a:gd name="connsiteY537" fmla="*/ 3270982 h 6456939"/>
              <a:gd name="connsiteX538" fmla="*/ 9237455 w 10369190"/>
              <a:gd name="connsiteY538" fmla="*/ 3294566 h 6456939"/>
              <a:gd name="connsiteX539" fmla="*/ 9255357 w 10369190"/>
              <a:gd name="connsiteY539" fmla="*/ 3308205 h 6456939"/>
              <a:gd name="connsiteX540" fmla="*/ 9263596 w 10369190"/>
              <a:gd name="connsiteY540" fmla="*/ 3349121 h 6456939"/>
              <a:gd name="connsiteX541" fmla="*/ 9263879 w 10369190"/>
              <a:gd name="connsiteY541" fmla="*/ 3358496 h 6456939"/>
              <a:gd name="connsiteX542" fmla="*/ 9267859 w 10369190"/>
              <a:gd name="connsiteY542" fmla="*/ 3359350 h 6456939"/>
              <a:gd name="connsiteX543" fmla="*/ 9286897 w 10369190"/>
              <a:gd name="connsiteY543" fmla="*/ 3404812 h 6456939"/>
              <a:gd name="connsiteX544" fmla="*/ 9290020 w 10369190"/>
              <a:gd name="connsiteY544" fmla="*/ 3374125 h 6456939"/>
              <a:gd name="connsiteX545" fmla="*/ 9306501 w 10369190"/>
              <a:gd name="connsiteY545" fmla="*/ 3409924 h 6456939"/>
              <a:gd name="connsiteX546" fmla="*/ 9320707 w 10369190"/>
              <a:gd name="connsiteY546" fmla="*/ 3436066 h 6456939"/>
              <a:gd name="connsiteX547" fmla="*/ 9267859 w 10369190"/>
              <a:gd name="connsiteY547" fmla="*/ 3431235 h 6456939"/>
              <a:gd name="connsiteX548" fmla="*/ 9243708 w 10369190"/>
              <a:gd name="connsiteY548" fmla="*/ 3414187 h 6456939"/>
              <a:gd name="connsiteX549" fmla="*/ 9229499 w 10369190"/>
              <a:gd name="connsiteY549" fmla="*/ 3457946 h 6456939"/>
              <a:gd name="connsiteX550" fmla="*/ 9199949 w 10369190"/>
              <a:gd name="connsiteY550" fmla="*/ 3448567 h 6456939"/>
              <a:gd name="connsiteX551" fmla="*/ 9168126 w 10369190"/>
              <a:gd name="connsiteY551" fmla="*/ 3434646 h 6456939"/>
              <a:gd name="connsiteX552" fmla="*/ 9166989 w 10369190"/>
              <a:gd name="connsiteY552" fmla="*/ 3484370 h 6456939"/>
              <a:gd name="connsiteX553" fmla="*/ 9131473 w 10369190"/>
              <a:gd name="connsiteY553" fmla="*/ 3479823 h 6456939"/>
              <a:gd name="connsiteX554" fmla="*/ 9110445 w 10369190"/>
              <a:gd name="connsiteY554" fmla="*/ 3448853 h 6456939"/>
              <a:gd name="connsiteX555" fmla="*/ 9111868 w 10369190"/>
              <a:gd name="connsiteY555" fmla="*/ 3470161 h 6456939"/>
              <a:gd name="connsiteX556" fmla="*/ 9105332 w 10369190"/>
              <a:gd name="connsiteY556" fmla="*/ 3471015 h 6456939"/>
              <a:gd name="connsiteX557" fmla="*/ 9097093 w 10369190"/>
              <a:gd name="connsiteY557" fmla="*/ 3515623 h 6456939"/>
              <a:gd name="connsiteX558" fmla="*/ 9141419 w 10369190"/>
              <a:gd name="connsiteY558" fmla="*/ 3503122 h 6456939"/>
              <a:gd name="connsiteX559" fmla="*/ 9193983 w 10369190"/>
              <a:gd name="connsiteY559" fmla="*/ 3501135 h 6456939"/>
              <a:gd name="connsiteX560" fmla="*/ 9243421 w 10369190"/>
              <a:gd name="connsiteY560" fmla="*/ 3488632 h 6456939"/>
              <a:gd name="connsiteX561" fmla="*/ 9329516 w 10369190"/>
              <a:gd name="connsiteY561" fmla="*/ 3493179 h 6456939"/>
              <a:gd name="connsiteX562" fmla="*/ 9336905 w 10369190"/>
              <a:gd name="connsiteY562" fmla="*/ 3541481 h 6456939"/>
              <a:gd name="connsiteX563" fmla="*/ 9317580 w 10369190"/>
              <a:gd name="connsiteY563" fmla="*/ 3584953 h 6456939"/>
              <a:gd name="connsiteX564" fmla="*/ 9256493 w 10369190"/>
              <a:gd name="connsiteY564" fmla="*/ 3654283 h 6456939"/>
              <a:gd name="connsiteX565" fmla="*/ 9247684 w 10369190"/>
              <a:gd name="connsiteY565" fmla="*/ 3635530 h 6456939"/>
              <a:gd name="connsiteX566" fmla="*/ 9243708 w 10369190"/>
              <a:gd name="connsiteY566" fmla="*/ 3659115 h 6456939"/>
              <a:gd name="connsiteX567" fmla="*/ 9218987 w 10369190"/>
              <a:gd name="connsiteY567" fmla="*/ 3635248 h 6456939"/>
              <a:gd name="connsiteX568" fmla="*/ 9200519 w 10369190"/>
              <a:gd name="connsiteY568" fmla="*/ 3659398 h 6456939"/>
              <a:gd name="connsiteX569" fmla="*/ 9217281 w 10369190"/>
              <a:gd name="connsiteY569" fmla="*/ 3694347 h 6456939"/>
              <a:gd name="connsiteX570" fmla="*/ 9206202 w 10369190"/>
              <a:gd name="connsiteY570" fmla="*/ 3729011 h 6456939"/>
              <a:gd name="connsiteX571" fmla="*/ 9264732 w 10369190"/>
              <a:gd name="connsiteY571" fmla="*/ 3718782 h 6456939"/>
              <a:gd name="connsiteX572" fmla="*/ 9308205 w 10369190"/>
              <a:gd name="connsiteY572" fmla="*/ 3754015 h 6456939"/>
              <a:gd name="connsiteX573" fmla="*/ 9268425 w 10369190"/>
              <a:gd name="connsiteY573" fmla="*/ 3832154 h 6456939"/>
              <a:gd name="connsiteX574" fmla="*/ 9207338 w 10369190"/>
              <a:gd name="connsiteY574" fmla="*/ 3863976 h 6456939"/>
              <a:gd name="connsiteX575" fmla="*/ 9141419 w 10369190"/>
              <a:gd name="connsiteY575" fmla="*/ 3872216 h 6456939"/>
              <a:gd name="connsiteX576" fmla="*/ 9139712 w 10369190"/>
              <a:gd name="connsiteY576" fmla="*/ 3871649 h 6456939"/>
              <a:gd name="connsiteX577" fmla="*/ 9104196 w 10369190"/>
              <a:gd name="connsiteY577" fmla="*/ 3890684 h 6456939"/>
              <a:gd name="connsiteX578" fmla="*/ 9062710 w 10369190"/>
              <a:gd name="connsiteY578" fmla="*/ 3923360 h 6456939"/>
              <a:gd name="connsiteX579" fmla="*/ 9005030 w 10369190"/>
              <a:gd name="connsiteY579" fmla="*/ 4033606 h 6456939"/>
              <a:gd name="connsiteX580" fmla="*/ 8971220 w 10369190"/>
              <a:gd name="connsiteY580" fmla="*/ 4087593 h 6456939"/>
              <a:gd name="connsiteX581" fmla="*/ 8972640 w 10369190"/>
              <a:gd name="connsiteY581" fmla="*/ 4029913 h 6456939"/>
              <a:gd name="connsiteX582" fmla="*/ 8956158 w 10369190"/>
              <a:gd name="connsiteY582" fmla="*/ 4057473 h 6456939"/>
              <a:gd name="connsiteX583" fmla="*/ 8931157 w 10369190"/>
              <a:gd name="connsiteY583" fmla="*/ 4081057 h 6456939"/>
              <a:gd name="connsiteX584" fmla="*/ 8876603 w 10369190"/>
              <a:gd name="connsiteY584" fmla="*/ 4115154 h 6456939"/>
              <a:gd name="connsiteX585" fmla="*/ 8833128 w 10369190"/>
              <a:gd name="connsiteY585" fmla="*/ 4170274 h 6456939"/>
              <a:gd name="connsiteX586" fmla="*/ 8804147 w 10369190"/>
              <a:gd name="connsiteY586" fmla="*/ 4237900 h 6456939"/>
              <a:gd name="connsiteX587" fmla="*/ 8757549 w 10369190"/>
              <a:gd name="connsiteY587" fmla="*/ 4314902 h 6456939"/>
              <a:gd name="connsiteX588" fmla="*/ 8747603 w 10369190"/>
              <a:gd name="connsiteY588" fmla="*/ 4293591 h 6456939"/>
              <a:gd name="connsiteX589" fmla="*/ 8747320 w 10369190"/>
              <a:gd name="connsiteY589" fmla="*/ 4365478 h 6456939"/>
              <a:gd name="connsiteX590" fmla="*/ 8695606 w 10369190"/>
              <a:gd name="connsiteY590" fmla="*/ 4390765 h 6456939"/>
              <a:gd name="connsiteX591" fmla="*/ 8658669 w 10369190"/>
              <a:gd name="connsiteY591" fmla="*/ 4447592 h 6456939"/>
              <a:gd name="connsiteX592" fmla="*/ 8629972 w 10369190"/>
              <a:gd name="connsiteY592" fmla="*/ 4430544 h 6456939"/>
              <a:gd name="connsiteX593" fmla="*/ 8622016 w 10369190"/>
              <a:gd name="connsiteY593" fmla="*/ 4457254 h 6456939"/>
              <a:gd name="connsiteX594" fmla="*/ 8572858 w 10369190"/>
              <a:gd name="connsiteY594" fmla="*/ 4495897 h 6456939"/>
              <a:gd name="connsiteX595" fmla="*/ 8570019 w 10369190"/>
              <a:gd name="connsiteY595" fmla="*/ 4479985 h 6456939"/>
              <a:gd name="connsiteX596" fmla="*/ 8554957 w 10369190"/>
              <a:gd name="connsiteY596" fmla="*/ 4517491 h 6456939"/>
              <a:gd name="connsiteX597" fmla="*/ 8520011 w 10369190"/>
              <a:gd name="connsiteY597" fmla="*/ 4531980 h 6456939"/>
              <a:gd name="connsiteX598" fmla="*/ 8529953 w 10369190"/>
              <a:gd name="connsiteY598" fmla="*/ 4569772 h 6456939"/>
              <a:gd name="connsiteX599" fmla="*/ 8495006 w 10369190"/>
              <a:gd name="connsiteY599" fmla="*/ 4554427 h 6456939"/>
              <a:gd name="connsiteX600" fmla="*/ 8506939 w 10369190"/>
              <a:gd name="connsiteY600" fmla="*/ 4604719 h 6456939"/>
              <a:gd name="connsiteX601" fmla="*/ 8497846 w 10369190"/>
              <a:gd name="connsiteY601" fmla="*/ 4631713 h 6456939"/>
              <a:gd name="connsiteX602" fmla="*/ 8482788 w 10369190"/>
              <a:gd name="connsiteY602" fmla="*/ 4658139 h 6456939"/>
              <a:gd name="connsiteX603" fmla="*/ 8481082 w 10369190"/>
              <a:gd name="connsiteY603" fmla="*/ 4660126 h 6456939"/>
              <a:gd name="connsiteX604" fmla="*/ 8468582 w 10369190"/>
              <a:gd name="connsiteY604" fmla="*/ 4667232 h 6456939"/>
              <a:gd name="connsiteX605" fmla="*/ 8464320 w 10369190"/>
              <a:gd name="connsiteY605" fmla="*/ 4680017 h 6456939"/>
              <a:gd name="connsiteX606" fmla="*/ 8439599 w 10369190"/>
              <a:gd name="connsiteY606" fmla="*/ 4691949 h 6456939"/>
              <a:gd name="connsiteX607" fmla="*/ 8412322 w 10369190"/>
              <a:gd name="connsiteY607" fmla="*/ 4699338 h 6456939"/>
              <a:gd name="connsiteX608" fmla="*/ 8420845 w 10369190"/>
              <a:gd name="connsiteY608" fmla="*/ 4720649 h 6456939"/>
              <a:gd name="connsiteX609" fmla="*/ 8402663 w 10369190"/>
              <a:gd name="connsiteY609" fmla="*/ 4767531 h 6456939"/>
              <a:gd name="connsiteX610" fmla="*/ 8408912 w 10369190"/>
              <a:gd name="connsiteY610" fmla="*/ 4790829 h 6456939"/>
              <a:gd name="connsiteX611" fmla="*/ 8383341 w 10369190"/>
              <a:gd name="connsiteY611" fmla="*/ 4816970 h 6456939"/>
              <a:gd name="connsiteX612" fmla="*/ 8398967 w 10369190"/>
              <a:gd name="connsiteY612" fmla="*/ 4851636 h 6456939"/>
              <a:gd name="connsiteX613" fmla="*/ 8373963 w 10369190"/>
              <a:gd name="connsiteY613" fmla="*/ 4886016 h 6456939"/>
              <a:gd name="connsiteX614" fmla="*/ 8371406 w 10369190"/>
              <a:gd name="connsiteY614" fmla="*/ 4901927 h 6456939"/>
              <a:gd name="connsiteX615" fmla="*/ 8394707 w 10369190"/>
              <a:gd name="connsiteY615" fmla="*/ 4905337 h 6456939"/>
              <a:gd name="connsiteX616" fmla="*/ 8389591 w 10369190"/>
              <a:gd name="connsiteY616" fmla="*/ 4965290 h 6456939"/>
              <a:gd name="connsiteX617" fmla="*/ 8393854 w 10369190"/>
              <a:gd name="connsiteY617" fmla="*/ 4974950 h 6456939"/>
              <a:gd name="connsiteX618" fmla="*/ 8419711 w 10369190"/>
              <a:gd name="connsiteY618" fmla="*/ 5014729 h 6456939"/>
              <a:gd name="connsiteX619" fmla="*/ 8456364 w 10369190"/>
              <a:gd name="connsiteY619" fmla="*/ 5123837 h 6456939"/>
              <a:gd name="connsiteX620" fmla="*/ 8471706 w 10369190"/>
              <a:gd name="connsiteY620" fmla="*/ 5180381 h 6456939"/>
              <a:gd name="connsiteX621" fmla="*/ 8487051 w 10369190"/>
              <a:gd name="connsiteY621" fmla="*/ 5237775 h 6456939"/>
              <a:gd name="connsiteX622" fmla="*/ 8563199 w 10369190"/>
              <a:gd name="connsiteY622" fmla="*/ 5308244 h 6456939"/>
              <a:gd name="connsiteX623" fmla="*/ 8608661 w 10369190"/>
              <a:gd name="connsiteY623" fmla="*/ 5346034 h 6456939"/>
              <a:gd name="connsiteX624" fmla="*/ 8556097 w 10369190"/>
              <a:gd name="connsiteY624" fmla="*/ 5355126 h 6456939"/>
              <a:gd name="connsiteX625" fmla="*/ 8589340 w 10369190"/>
              <a:gd name="connsiteY625" fmla="*/ 5400588 h 6456939"/>
              <a:gd name="connsiteX626" fmla="*/ 8631959 w 10369190"/>
              <a:gd name="connsiteY626" fmla="*/ 5437811 h 6456939"/>
              <a:gd name="connsiteX627" fmla="*/ 8693049 w 10369190"/>
              <a:gd name="connsiteY627" fmla="*/ 5516799 h 6456939"/>
              <a:gd name="connsiteX628" fmla="*/ 8746467 w 10369190"/>
              <a:gd name="connsiteY628" fmla="*/ 5616815 h 6456939"/>
              <a:gd name="connsiteX629" fmla="*/ 8766641 w 10369190"/>
              <a:gd name="connsiteY629" fmla="*/ 5665403 h 6456939"/>
              <a:gd name="connsiteX630" fmla="*/ 8766072 w 10369190"/>
              <a:gd name="connsiteY630" fmla="*/ 5696657 h 6456939"/>
              <a:gd name="connsiteX631" fmla="*/ 8704131 w 10369190"/>
              <a:gd name="connsiteY631" fmla="*/ 5638126 h 6456939"/>
              <a:gd name="connsiteX632" fmla="*/ 8741637 w 10369190"/>
              <a:gd name="connsiteY632" fmla="*/ 5679609 h 6456939"/>
              <a:gd name="connsiteX633" fmla="*/ 8787099 w 10369190"/>
              <a:gd name="connsiteY633" fmla="*/ 5727913 h 6456939"/>
              <a:gd name="connsiteX634" fmla="*/ 8834264 w 10369190"/>
              <a:gd name="connsiteY634" fmla="*/ 5844978 h 6456939"/>
              <a:gd name="connsiteX635" fmla="*/ 8873193 w 10369190"/>
              <a:gd name="connsiteY635" fmla="*/ 5965168 h 6456939"/>
              <a:gd name="connsiteX636" fmla="*/ 8886546 w 10369190"/>
              <a:gd name="connsiteY636" fmla="*/ 6030235 h 6456939"/>
              <a:gd name="connsiteX637" fmla="*/ 8891375 w 10369190"/>
              <a:gd name="connsiteY637" fmla="*/ 6091892 h 6456939"/>
              <a:gd name="connsiteX638" fmla="*/ 8899617 w 10369190"/>
              <a:gd name="connsiteY638" fmla="*/ 6161505 h 6456939"/>
              <a:gd name="connsiteX639" fmla="*/ 8877740 w 10369190"/>
              <a:gd name="connsiteY639" fmla="*/ 6141617 h 6456939"/>
              <a:gd name="connsiteX640" fmla="*/ 8826878 w 10369190"/>
              <a:gd name="connsiteY640" fmla="*/ 6344205 h 6456939"/>
              <a:gd name="connsiteX641" fmla="*/ 8735101 w 10369190"/>
              <a:gd name="connsiteY641" fmla="*/ 6370916 h 6456939"/>
              <a:gd name="connsiteX642" fmla="*/ 8659236 w 10369190"/>
              <a:gd name="connsiteY642" fmla="*/ 6359834 h 6456939"/>
              <a:gd name="connsiteX643" fmla="*/ 8742490 w 10369190"/>
              <a:gd name="connsiteY643" fmla="*/ 6330283 h 6456939"/>
              <a:gd name="connsiteX644" fmla="*/ 8739364 w 10369190"/>
              <a:gd name="connsiteY644" fmla="*/ 6290788 h 6456939"/>
              <a:gd name="connsiteX645" fmla="*/ 8672875 w 10369190"/>
              <a:gd name="connsiteY645" fmla="*/ 6262374 h 6456939"/>
              <a:gd name="connsiteX646" fmla="*/ 8604398 w 10369190"/>
              <a:gd name="connsiteY646" fmla="*/ 6226574 h 6456939"/>
              <a:gd name="connsiteX647" fmla="*/ 8520011 w 10369190"/>
              <a:gd name="connsiteY647" fmla="*/ 6200147 h 6456939"/>
              <a:gd name="connsiteX648" fmla="*/ 8456931 w 10369190"/>
              <a:gd name="connsiteY648" fmla="*/ 6114056 h 6456939"/>
              <a:gd name="connsiteX649" fmla="*/ 8453807 w 10369190"/>
              <a:gd name="connsiteY649" fmla="*/ 6081663 h 6456939"/>
              <a:gd name="connsiteX650" fmla="*/ 8444998 w 10369190"/>
              <a:gd name="connsiteY650" fmla="*/ 6069444 h 6456939"/>
              <a:gd name="connsiteX651" fmla="*/ 8447838 w 10369190"/>
              <a:gd name="connsiteY651" fmla="*/ 6054386 h 6456939"/>
              <a:gd name="connsiteX652" fmla="*/ 8445852 w 10369190"/>
              <a:gd name="connsiteY652" fmla="*/ 6022846 h 6456939"/>
              <a:gd name="connsiteX653" fmla="*/ 8428517 w 10369190"/>
              <a:gd name="connsiteY653" fmla="*/ 6046713 h 6456939"/>
              <a:gd name="connsiteX654" fmla="*/ 8400103 w 10369190"/>
              <a:gd name="connsiteY654" fmla="*/ 5974828 h 6456939"/>
              <a:gd name="connsiteX655" fmla="*/ 8387885 w 10369190"/>
              <a:gd name="connsiteY655" fmla="*/ 6000685 h 6456939"/>
              <a:gd name="connsiteX656" fmla="*/ 8303497 w 10369190"/>
              <a:gd name="connsiteY656" fmla="*/ 5911748 h 6456939"/>
              <a:gd name="connsiteX657" fmla="*/ 8271390 w 10369190"/>
              <a:gd name="connsiteY657" fmla="*/ 5861173 h 6456939"/>
              <a:gd name="connsiteX658" fmla="*/ 8262015 w 10369190"/>
              <a:gd name="connsiteY658" fmla="*/ 5804915 h 6456939"/>
              <a:gd name="connsiteX659" fmla="*/ 8272810 w 10369190"/>
              <a:gd name="connsiteY659" fmla="*/ 5727913 h 6456939"/>
              <a:gd name="connsiteX660" fmla="*/ 8235304 w 10369190"/>
              <a:gd name="connsiteY660" fmla="*/ 5749791 h 6456939"/>
              <a:gd name="connsiteX661" fmla="*/ 8220815 w 10369190"/>
              <a:gd name="connsiteY661" fmla="*/ 5778205 h 6456939"/>
              <a:gd name="connsiteX662" fmla="*/ 8197515 w 10369190"/>
              <a:gd name="connsiteY662" fmla="*/ 5750361 h 6456939"/>
              <a:gd name="connsiteX663" fmla="*/ 8195525 w 10369190"/>
              <a:gd name="connsiteY663" fmla="*/ 5709159 h 6456939"/>
              <a:gd name="connsiteX664" fmla="*/ 8189275 w 10369190"/>
              <a:gd name="connsiteY664" fmla="*/ 5670803 h 6456939"/>
              <a:gd name="connsiteX665" fmla="*/ 8209163 w 10369190"/>
              <a:gd name="connsiteY665" fmla="*/ 5572490 h 6456939"/>
              <a:gd name="connsiteX666" fmla="*/ 8192401 w 10369190"/>
              <a:gd name="connsiteY666" fmla="*/ 5487819 h 6456939"/>
              <a:gd name="connsiteX667" fmla="*/ 8132161 w 10369190"/>
              <a:gd name="connsiteY667" fmla="*/ 5415646 h 6456939"/>
              <a:gd name="connsiteX668" fmla="*/ 8074484 w 10369190"/>
              <a:gd name="connsiteY668" fmla="*/ 5404851 h 6456939"/>
              <a:gd name="connsiteX669" fmla="*/ 8061982 w 10369190"/>
              <a:gd name="connsiteY669" fmla="*/ 5377574 h 6456939"/>
              <a:gd name="connsiteX670" fmla="*/ 8041807 w 10369190"/>
              <a:gd name="connsiteY670" fmla="*/ 5367058 h 6456939"/>
              <a:gd name="connsiteX671" fmla="*/ 8017373 w 10369190"/>
              <a:gd name="connsiteY671" fmla="*/ 5327279 h 6456939"/>
              <a:gd name="connsiteX672" fmla="*/ 7968215 w 10369190"/>
              <a:gd name="connsiteY672" fmla="*/ 5288353 h 6456939"/>
              <a:gd name="connsiteX673" fmla="*/ 7849447 w 10369190"/>
              <a:gd name="connsiteY673" fmla="*/ 5226696 h 6456939"/>
              <a:gd name="connsiteX674" fmla="*/ 7813931 w 10369190"/>
              <a:gd name="connsiteY674" fmla="*/ 5248574 h 6456939"/>
              <a:gd name="connsiteX675" fmla="*/ 7800859 w 10369190"/>
              <a:gd name="connsiteY675" fmla="*/ 5265339 h 6456939"/>
              <a:gd name="connsiteX676" fmla="*/ 7812795 w 10369190"/>
              <a:gd name="connsiteY676" fmla="*/ 5284090 h 6456939"/>
              <a:gd name="connsiteX677" fmla="*/ 7768753 w 10369190"/>
              <a:gd name="connsiteY677" fmla="*/ 5307391 h 6456939"/>
              <a:gd name="connsiteX678" fmla="*/ 7734657 w 10369190"/>
              <a:gd name="connsiteY678" fmla="*/ 5325859 h 6456939"/>
              <a:gd name="connsiteX679" fmla="*/ 7715902 w 10369190"/>
              <a:gd name="connsiteY679" fmla="*/ 5354273 h 6456939"/>
              <a:gd name="connsiteX680" fmla="*/ 7696013 w 10369190"/>
              <a:gd name="connsiteY680" fmla="*/ 5328986 h 6456939"/>
              <a:gd name="connsiteX681" fmla="*/ 7634071 w 10369190"/>
              <a:gd name="connsiteY681" fmla="*/ 5347454 h 6456939"/>
              <a:gd name="connsiteX682" fmla="*/ 7614749 w 10369190"/>
              <a:gd name="connsiteY682" fmla="*/ 5361092 h 6456939"/>
              <a:gd name="connsiteX683" fmla="*/ 7612193 w 10369190"/>
              <a:gd name="connsiteY683" fmla="*/ 5316767 h 6456939"/>
              <a:gd name="connsiteX684" fmla="*/ 7573833 w 10369190"/>
              <a:gd name="connsiteY684" fmla="*/ 5300288 h 6456939"/>
              <a:gd name="connsiteX685" fmla="*/ 7542863 w 10369190"/>
              <a:gd name="connsiteY685" fmla="*/ 5272442 h 6456939"/>
              <a:gd name="connsiteX686" fmla="*/ 7554229 w 10369190"/>
              <a:gd name="connsiteY686" fmla="*/ 5269032 h 6456939"/>
              <a:gd name="connsiteX687" fmla="*/ 7510757 w 10369190"/>
              <a:gd name="connsiteY687" fmla="*/ 5209648 h 6456939"/>
              <a:gd name="connsiteX688" fmla="*/ 7515869 w 10369190"/>
              <a:gd name="connsiteY688" fmla="*/ 5261646 h 6456939"/>
              <a:gd name="connsiteX689" fmla="*/ 7475523 w 10369190"/>
              <a:gd name="connsiteY689" fmla="*/ 5224990 h 6456939"/>
              <a:gd name="connsiteX690" fmla="*/ 7430345 w 10369190"/>
              <a:gd name="connsiteY690" fmla="*/ 5206238 h 6456939"/>
              <a:gd name="connsiteX691" fmla="*/ 7376644 w 10369190"/>
              <a:gd name="connsiteY691" fmla="*/ 5212205 h 6456939"/>
              <a:gd name="connsiteX692" fmla="*/ 7355616 w 10369190"/>
              <a:gd name="connsiteY692" fmla="*/ 5209078 h 6456939"/>
              <a:gd name="connsiteX693" fmla="*/ 7374371 w 10369190"/>
              <a:gd name="connsiteY693" fmla="*/ 5199419 h 6456939"/>
              <a:gd name="connsiteX694" fmla="*/ 7297939 w 10369190"/>
              <a:gd name="connsiteY694" fmla="*/ 5188054 h 6456939"/>
              <a:gd name="connsiteX695" fmla="*/ 7245941 w 10369190"/>
              <a:gd name="connsiteY695" fmla="*/ 5242322 h 6456939"/>
              <a:gd name="connsiteX696" fmla="*/ 7269239 w 10369190"/>
              <a:gd name="connsiteY696" fmla="*/ 5240618 h 6456939"/>
              <a:gd name="connsiteX697" fmla="*/ 7209288 w 10369190"/>
              <a:gd name="connsiteY697" fmla="*/ 5245734 h 6456939"/>
              <a:gd name="connsiteX698" fmla="*/ 7160417 w 10369190"/>
              <a:gd name="connsiteY698" fmla="*/ 5255963 h 6456939"/>
              <a:gd name="connsiteX699" fmla="*/ 7127170 w 10369190"/>
              <a:gd name="connsiteY699" fmla="*/ 5273861 h 6456939"/>
              <a:gd name="connsiteX700" fmla="*/ 7122624 w 10369190"/>
              <a:gd name="connsiteY700" fmla="*/ 5272725 h 6456939"/>
              <a:gd name="connsiteX701" fmla="*/ 7113531 w 10369190"/>
              <a:gd name="connsiteY701" fmla="*/ 5257383 h 6456939"/>
              <a:gd name="connsiteX702" fmla="*/ 7094211 w 10369190"/>
              <a:gd name="connsiteY702" fmla="*/ 5262213 h 6456939"/>
              <a:gd name="connsiteX703" fmla="*/ 7046475 w 10369190"/>
              <a:gd name="connsiteY703" fmla="*/ 5271588 h 6456939"/>
              <a:gd name="connsiteX704" fmla="*/ 7051021 w 10369190"/>
              <a:gd name="connsiteY704" fmla="*/ 5214478 h 6456939"/>
              <a:gd name="connsiteX705" fmla="*/ 7028861 w 10369190"/>
              <a:gd name="connsiteY705" fmla="*/ 5168449 h 6456939"/>
              <a:gd name="connsiteX706" fmla="*/ 7004139 w 10369190"/>
              <a:gd name="connsiteY706" fmla="*/ 5215047 h 6456939"/>
              <a:gd name="connsiteX707" fmla="*/ 6981125 w 10369190"/>
              <a:gd name="connsiteY707" fmla="*/ 5266759 h 6456939"/>
              <a:gd name="connsiteX708" fmla="*/ 6953279 w 10369190"/>
              <a:gd name="connsiteY708" fmla="*/ 5255677 h 6456939"/>
              <a:gd name="connsiteX709" fmla="*/ 6937937 w 10369190"/>
              <a:gd name="connsiteY709" fmla="*/ 5286080 h 6456939"/>
              <a:gd name="connsiteX710" fmla="*/ 6888212 w 10369190"/>
              <a:gd name="connsiteY710" fmla="*/ 5259656 h 6456939"/>
              <a:gd name="connsiteX711" fmla="*/ 6887075 w 10369190"/>
              <a:gd name="connsiteY711" fmla="*/ 5259086 h 6456939"/>
              <a:gd name="connsiteX712" fmla="*/ 6887359 w 10369190"/>
              <a:gd name="connsiteY712" fmla="*/ 5270735 h 6456939"/>
              <a:gd name="connsiteX713" fmla="*/ 6867471 w 10369190"/>
              <a:gd name="connsiteY713" fmla="*/ 5297446 h 6456939"/>
              <a:gd name="connsiteX714" fmla="*/ 6849286 w 10369190"/>
              <a:gd name="connsiteY714" fmla="*/ 5280397 h 6456939"/>
              <a:gd name="connsiteX715" fmla="*/ 6849286 w 10369190"/>
              <a:gd name="connsiteY715" fmla="*/ 5279544 h 6456939"/>
              <a:gd name="connsiteX716" fmla="*/ 6835077 w 10369190"/>
              <a:gd name="connsiteY716" fmla="*/ 5286080 h 6456939"/>
              <a:gd name="connsiteX717" fmla="*/ 6772567 w 10369190"/>
              <a:gd name="connsiteY717" fmla="*/ 5300288 h 6456939"/>
              <a:gd name="connsiteX718" fmla="*/ 6722559 w 10369190"/>
              <a:gd name="connsiteY718" fmla="*/ 5334098 h 6456939"/>
              <a:gd name="connsiteX719" fmla="*/ 6735061 w 10369190"/>
              <a:gd name="connsiteY719" fmla="*/ 5365072 h 6456939"/>
              <a:gd name="connsiteX720" fmla="*/ 6734495 w 10369190"/>
              <a:gd name="connsiteY720" fmla="*/ 5372741 h 6456939"/>
              <a:gd name="connsiteX721" fmla="*/ 6707501 w 10369190"/>
              <a:gd name="connsiteY721" fmla="*/ 5352283 h 6456939"/>
              <a:gd name="connsiteX722" fmla="*/ 6689599 w 10369190"/>
              <a:gd name="connsiteY722" fmla="*/ 5345181 h 6456939"/>
              <a:gd name="connsiteX723" fmla="*/ 6707501 w 10369190"/>
              <a:gd name="connsiteY723" fmla="*/ 5352283 h 6456939"/>
              <a:gd name="connsiteX724" fmla="*/ 6734495 w 10369190"/>
              <a:gd name="connsiteY724" fmla="*/ 5372741 h 6456939"/>
              <a:gd name="connsiteX725" fmla="*/ 6720573 w 10369190"/>
              <a:gd name="connsiteY725" fmla="*/ 5396042 h 6456939"/>
              <a:gd name="connsiteX726" fmla="*/ 6764045 w 10369190"/>
              <a:gd name="connsiteY726" fmla="*/ 5415080 h 6456939"/>
              <a:gd name="connsiteX727" fmla="*/ 6737621 w 10369190"/>
              <a:gd name="connsiteY727" fmla="*/ 5453153 h 6456939"/>
              <a:gd name="connsiteX728" fmla="*/ 6712331 w 10369190"/>
              <a:gd name="connsiteY728" fmla="*/ 5491512 h 6456939"/>
              <a:gd name="connsiteX729" fmla="*/ 6696989 w 10369190"/>
              <a:gd name="connsiteY729" fmla="*/ 5523335 h 6456939"/>
              <a:gd name="connsiteX730" fmla="*/ 6737621 w 10369190"/>
              <a:gd name="connsiteY730" fmla="*/ 5557715 h 6456939"/>
              <a:gd name="connsiteX731" fmla="*/ 6741597 w 10369190"/>
              <a:gd name="connsiteY731" fmla="*/ 5584709 h 6456939"/>
              <a:gd name="connsiteX732" fmla="*/ 6702955 w 10369190"/>
              <a:gd name="connsiteY732" fmla="*/ 5545783 h 6456939"/>
              <a:gd name="connsiteX733" fmla="*/ 6651527 w 10369190"/>
              <a:gd name="connsiteY733" fmla="*/ 5552885 h 6456939"/>
              <a:gd name="connsiteX734" fmla="*/ 6638171 w 10369190"/>
              <a:gd name="connsiteY734" fmla="*/ 5511400 h 6456939"/>
              <a:gd name="connsiteX735" fmla="*/ 6616577 w 10369190"/>
              <a:gd name="connsiteY735" fmla="*/ 5561124 h 6456939"/>
              <a:gd name="connsiteX736" fmla="*/ 6610041 w 10369190"/>
              <a:gd name="connsiteY736" fmla="*/ 5586982 h 6456939"/>
              <a:gd name="connsiteX737" fmla="*/ 6586460 w 10369190"/>
              <a:gd name="connsiteY737" fmla="*/ 5596641 h 6456939"/>
              <a:gd name="connsiteX738" fmla="*/ 6554067 w 10369190"/>
              <a:gd name="connsiteY738" fmla="*/ 5615112 h 6456939"/>
              <a:gd name="connsiteX739" fmla="*/ 6554351 w 10369190"/>
              <a:gd name="connsiteY739" fmla="*/ 5595504 h 6456939"/>
              <a:gd name="connsiteX740" fmla="*/ 6523380 w 10369190"/>
              <a:gd name="connsiteY740" fmla="*/ 5601757 h 6456939"/>
              <a:gd name="connsiteX741" fmla="*/ 6475362 w 10369190"/>
              <a:gd name="connsiteY741" fmla="*/ 5599197 h 6456939"/>
              <a:gd name="connsiteX742" fmla="*/ 6438423 w 10369190"/>
              <a:gd name="connsiteY742" fmla="*/ 5619942 h 6456939"/>
              <a:gd name="connsiteX743" fmla="*/ 6392961 w 10369190"/>
              <a:gd name="connsiteY743" fmla="*/ 5604313 h 6456939"/>
              <a:gd name="connsiteX744" fmla="*/ 6337270 w 10369190"/>
              <a:gd name="connsiteY744" fmla="*/ 5590958 h 6456939"/>
              <a:gd name="connsiteX745" fmla="*/ 6351195 w 10369190"/>
              <a:gd name="connsiteY745" fmla="*/ 5549192 h 6456939"/>
              <a:gd name="connsiteX746" fmla="*/ 6267373 w 10369190"/>
              <a:gd name="connsiteY746" fmla="*/ 5523618 h 6456939"/>
              <a:gd name="connsiteX747" fmla="*/ 6269077 w 10369190"/>
              <a:gd name="connsiteY747" fmla="*/ 5505150 h 6456939"/>
              <a:gd name="connsiteX748" fmla="*/ 6204577 w 10369190"/>
              <a:gd name="connsiteY748" fmla="*/ 5508843 h 6456939"/>
              <a:gd name="connsiteX749" fmla="*/ 6179289 w 10369190"/>
              <a:gd name="connsiteY749" fmla="*/ 5497194 h 6456939"/>
              <a:gd name="connsiteX750" fmla="*/ 6154285 w 10369190"/>
              <a:gd name="connsiteY750" fmla="*/ 5510263 h 6456939"/>
              <a:gd name="connsiteX751" fmla="*/ 6118769 w 10369190"/>
              <a:gd name="connsiteY751" fmla="*/ 5503444 h 6456939"/>
              <a:gd name="connsiteX752" fmla="*/ 6079557 w 10369190"/>
              <a:gd name="connsiteY752" fmla="*/ 5503444 h 6456939"/>
              <a:gd name="connsiteX753" fmla="*/ 6009091 w 10369190"/>
              <a:gd name="connsiteY753" fmla="*/ 5500321 h 6456939"/>
              <a:gd name="connsiteX754" fmla="*/ 5974711 w 10369190"/>
              <a:gd name="connsiteY754" fmla="*/ 5491795 h 6456939"/>
              <a:gd name="connsiteX755" fmla="*/ 5948854 w 10369190"/>
              <a:gd name="connsiteY755" fmla="*/ 5471621 h 6456939"/>
              <a:gd name="connsiteX756" fmla="*/ 5876401 w 10369190"/>
              <a:gd name="connsiteY756" fmla="*/ 5482986 h 6456939"/>
              <a:gd name="connsiteX757" fmla="*/ 5788887 w 10369190"/>
              <a:gd name="connsiteY757" fmla="*/ 5496341 h 6456939"/>
              <a:gd name="connsiteX758" fmla="*/ 5744562 w 10369190"/>
              <a:gd name="connsiteY758" fmla="*/ 5508560 h 6456939"/>
              <a:gd name="connsiteX759" fmla="*/ 5662731 w 10369190"/>
              <a:gd name="connsiteY759" fmla="*/ 5538394 h 6456939"/>
              <a:gd name="connsiteX760" fmla="*/ 5603060 w 10369190"/>
              <a:gd name="connsiteY760" fmla="*/ 5569080 h 6456939"/>
              <a:gd name="connsiteX761" fmla="*/ 5611299 w 10369190"/>
              <a:gd name="connsiteY761" fmla="*/ 5540950 h 6456939"/>
              <a:gd name="connsiteX762" fmla="*/ 5586582 w 10369190"/>
              <a:gd name="connsiteY762" fmla="*/ 5510550 h 6456939"/>
              <a:gd name="connsiteX763" fmla="*/ 5559305 w 10369190"/>
              <a:gd name="connsiteY763" fmla="*/ 5482986 h 6456939"/>
              <a:gd name="connsiteX764" fmla="*/ 5525208 w 10369190"/>
              <a:gd name="connsiteY764" fmla="*/ 5468497 h 6456939"/>
              <a:gd name="connsiteX765" fmla="*/ 5506453 w 10369190"/>
              <a:gd name="connsiteY765" fmla="*/ 5487532 h 6456939"/>
              <a:gd name="connsiteX766" fmla="*/ 5527765 w 10369190"/>
              <a:gd name="connsiteY766" fmla="*/ 5512823 h 6456939"/>
              <a:gd name="connsiteX767" fmla="*/ 5534867 w 10369190"/>
              <a:gd name="connsiteY767" fmla="*/ 5545213 h 6456939"/>
              <a:gd name="connsiteX768" fmla="*/ 5551349 w 10369190"/>
              <a:gd name="connsiteY768" fmla="*/ 5571637 h 6456939"/>
              <a:gd name="connsiteX769" fmla="*/ 5546516 w 10369190"/>
              <a:gd name="connsiteY769" fmla="*/ 5621931 h 6456939"/>
              <a:gd name="connsiteX770" fmla="*/ 5523502 w 10369190"/>
              <a:gd name="connsiteY770" fmla="*/ 5646935 h 6456939"/>
              <a:gd name="connsiteX771" fmla="*/ 5522649 w 10369190"/>
              <a:gd name="connsiteY771" fmla="*/ 5615962 h 6456939"/>
              <a:gd name="connsiteX772" fmla="*/ 5472927 w 10369190"/>
              <a:gd name="connsiteY772" fmla="*/ 5668527 h 6456939"/>
              <a:gd name="connsiteX773" fmla="*/ 5488839 w 10369190"/>
              <a:gd name="connsiteY773" fmla="*/ 5669380 h 6456939"/>
              <a:gd name="connsiteX774" fmla="*/ 5435137 w 10369190"/>
              <a:gd name="connsiteY774" fmla="*/ 5716265 h 6456939"/>
              <a:gd name="connsiteX775" fmla="*/ 5381433 w 10369190"/>
              <a:gd name="connsiteY775" fmla="*/ 5755757 h 6456939"/>
              <a:gd name="connsiteX776" fmla="*/ 5360123 w 10369190"/>
              <a:gd name="connsiteY776" fmla="*/ 5781331 h 6456939"/>
              <a:gd name="connsiteX777" fmla="*/ 5319493 w 10369190"/>
              <a:gd name="connsiteY777" fmla="*/ 5785877 h 6456939"/>
              <a:gd name="connsiteX778" fmla="*/ 5270621 w 10369190"/>
              <a:gd name="connsiteY778" fmla="*/ 5791560 h 6456939"/>
              <a:gd name="connsiteX779" fmla="*/ 5313527 w 10369190"/>
              <a:gd name="connsiteY779" fmla="*/ 5770533 h 6456939"/>
              <a:gd name="connsiteX780" fmla="*/ 5337961 w 10369190"/>
              <a:gd name="connsiteY780" fmla="*/ 5742405 h 6456939"/>
              <a:gd name="connsiteX781" fmla="*/ 5284260 w 10369190"/>
              <a:gd name="connsiteY781" fmla="*/ 5764850 h 6456939"/>
              <a:gd name="connsiteX782" fmla="*/ 5263516 w 10369190"/>
              <a:gd name="connsiteY782" fmla="*/ 5737289 h 6456939"/>
              <a:gd name="connsiteX783" fmla="*/ 5226010 w 10369190"/>
              <a:gd name="connsiteY783" fmla="*/ 5763146 h 6456939"/>
              <a:gd name="connsiteX784" fmla="*/ 5201575 w 10369190"/>
              <a:gd name="connsiteY784" fmla="*/ 5771955 h 6456939"/>
              <a:gd name="connsiteX785" fmla="*/ 5209248 w 10369190"/>
              <a:gd name="connsiteY785" fmla="*/ 5804346 h 6456939"/>
              <a:gd name="connsiteX786" fmla="*/ 5175151 w 10369190"/>
              <a:gd name="connsiteY786" fmla="*/ 5836739 h 6456939"/>
              <a:gd name="connsiteX787" fmla="*/ 5202712 w 10369190"/>
              <a:gd name="connsiteY787" fmla="*/ 5860036 h 6456939"/>
              <a:gd name="connsiteX788" fmla="*/ 5220613 w 10369190"/>
              <a:gd name="connsiteY788" fmla="*/ 5850944 h 6456939"/>
              <a:gd name="connsiteX789" fmla="*/ 5149295 w 10369190"/>
              <a:gd name="connsiteY789" fmla="*/ 5916580 h 6456939"/>
              <a:gd name="connsiteX790" fmla="*/ 5072576 w 10369190"/>
              <a:gd name="connsiteY790" fmla="*/ 5968861 h 6456939"/>
              <a:gd name="connsiteX791" fmla="*/ 5074283 w 10369190"/>
              <a:gd name="connsiteY791" fmla="*/ 5930219 h 6456939"/>
              <a:gd name="connsiteX792" fmla="*/ 5061497 w 10369190"/>
              <a:gd name="connsiteY792" fmla="*/ 5946697 h 6456939"/>
              <a:gd name="connsiteX793" fmla="*/ 5050985 w 10369190"/>
              <a:gd name="connsiteY793" fmla="*/ 5938458 h 6456939"/>
              <a:gd name="connsiteX794" fmla="*/ 5050131 w 10369190"/>
              <a:gd name="connsiteY794" fmla="*/ 5914591 h 6456939"/>
              <a:gd name="connsiteX795" fmla="*/ 5070306 w 10369190"/>
              <a:gd name="connsiteY795" fmla="*/ 5911748 h 6456939"/>
              <a:gd name="connsiteX796" fmla="*/ 5088774 w 10369190"/>
              <a:gd name="connsiteY796" fmla="*/ 5911464 h 6456939"/>
              <a:gd name="connsiteX797" fmla="*/ 5113491 w 10369190"/>
              <a:gd name="connsiteY797" fmla="*/ 5884474 h 6456939"/>
              <a:gd name="connsiteX798" fmla="*/ 5112925 w 10369190"/>
              <a:gd name="connsiteY798" fmla="*/ 5856060 h 6456939"/>
              <a:gd name="connsiteX799" fmla="*/ 5099853 w 10369190"/>
              <a:gd name="connsiteY799" fmla="*/ 5866572 h 6456939"/>
              <a:gd name="connsiteX800" fmla="*/ 5090194 w 10369190"/>
              <a:gd name="connsiteY800" fmla="*/ 5879074 h 6456939"/>
              <a:gd name="connsiteX801" fmla="*/ 5068030 w 10369190"/>
              <a:gd name="connsiteY801" fmla="*/ 5886177 h 6456939"/>
              <a:gd name="connsiteX802" fmla="*/ 5052971 w 10369190"/>
              <a:gd name="connsiteY802" fmla="*/ 5876518 h 6456939"/>
              <a:gd name="connsiteX803" fmla="*/ 5033937 w 10369190"/>
              <a:gd name="connsiteY803" fmla="*/ 5901522 h 6456939"/>
              <a:gd name="connsiteX804" fmla="*/ 5001543 w 10369190"/>
              <a:gd name="connsiteY804" fmla="*/ 5951530 h 6456939"/>
              <a:gd name="connsiteX805" fmla="*/ 5013762 w 10369190"/>
              <a:gd name="connsiteY805" fmla="*/ 5969715 h 6456939"/>
              <a:gd name="connsiteX806" fmla="*/ 5029104 w 10369190"/>
              <a:gd name="connsiteY806" fmla="*/ 5994432 h 6456939"/>
              <a:gd name="connsiteX807" fmla="*/ 5009783 w 10369190"/>
              <a:gd name="connsiteY807" fmla="*/ 6067171 h 6456939"/>
              <a:gd name="connsiteX808" fmla="*/ 5001543 w 10369190"/>
              <a:gd name="connsiteY808" fmla="*/ 6094448 h 6456939"/>
              <a:gd name="connsiteX809" fmla="*/ 4998987 w 10369190"/>
              <a:gd name="connsiteY809" fmla="*/ 6111497 h 6456939"/>
              <a:gd name="connsiteX810" fmla="*/ 5027684 w 10369190"/>
              <a:gd name="connsiteY810" fmla="*/ 6089335 h 6456939"/>
              <a:gd name="connsiteX811" fmla="*/ 5047859 w 10369190"/>
              <a:gd name="connsiteY811" fmla="*/ 6034781 h 6456939"/>
              <a:gd name="connsiteX812" fmla="*/ 5091331 w 10369190"/>
              <a:gd name="connsiteY812" fmla="*/ 5991876 h 6456939"/>
              <a:gd name="connsiteX813" fmla="*/ 5046152 w 10369190"/>
              <a:gd name="connsiteY813" fmla="*/ 6262944 h 6456939"/>
              <a:gd name="connsiteX814" fmla="*/ 5075985 w 10369190"/>
              <a:gd name="connsiteY814" fmla="*/ 6392224 h 6456939"/>
              <a:gd name="connsiteX815" fmla="*/ 5026264 w 10369190"/>
              <a:gd name="connsiteY815" fmla="*/ 6307269 h 6456939"/>
              <a:gd name="connsiteX816" fmla="*/ 5005237 w 10369190"/>
              <a:gd name="connsiteY816" fmla="*/ 6166051 h 6456939"/>
              <a:gd name="connsiteX817" fmla="*/ 5006373 w 10369190"/>
              <a:gd name="connsiteY817" fmla="*/ 6230551 h 6456939"/>
              <a:gd name="connsiteX818" fmla="*/ 5008646 w 10369190"/>
              <a:gd name="connsiteY818" fmla="*/ 6318918 h 6456939"/>
              <a:gd name="connsiteX819" fmla="*/ 5008079 w 10369190"/>
              <a:gd name="connsiteY819" fmla="*/ 6355571 h 6456939"/>
              <a:gd name="connsiteX820" fmla="*/ 5031093 w 10369190"/>
              <a:gd name="connsiteY820" fmla="*/ 6381711 h 6456939"/>
              <a:gd name="connsiteX821" fmla="*/ 5048141 w 10369190"/>
              <a:gd name="connsiteY821" fmla="*/ 6417228 h 6456939"/>
              <a:gd name="connsiteX822" fmla="*/ 5053825 w 10369190"/>
              <a:gd name="connsiteY822" fmla="*/ 6436835 h 6456939"/>
              <a:gd name="connsiteX823" fmla="*/ 5042175 w 10369190"/>
              <a:gd name="connsiteY823" fmla="*/ 6455304 h 6456939"/>
              <a:gd name="connsiteX824" fmla="*/ 5029104 w 10369190"/>
              <a:gd name="connsiteY824" fmla="*/ 6453597 h 6456939"/>
              <a:gd name="connsiteX825" fmla="*/ 5016602 w 10369190"/>
              <a:gd name="connsiteY825" fmla="*/ 6456723 h 6456939"/>
              <a:gd name="connsiteX826" fmla="*/ 5003817 w 10369190"/>
              <a:gd name="connsiteY826" fmla="*/ 6446778 h 6456939"/>
              <a:gd name="connsiteX827" fmla="*/ 4990461 w 10369190"/>
              <a:gd name="connsiteY827" fmla="*/ 6439962 h 6456939"/>
              <a:gd name="connsiteX828" fmla="*/ 4957785 w 10369190"/>
              <a:gd name="connsiteY828" fmla="*/ 6425753 h 6456939"/>
              <a:gd name="connsiteX829" fmla="*/ 4906927 w 10369190"/>
              <a:gd name="connsiteY829" fmla="*/ 6417797 h 6456939"/>
              <a:gd name="connsiteX830" fmla="*/ 4894708 w 10369190"/>
              <a:gd name="connsiteY830" fmla="*/ 6410978 h 6456939"/>
              <a:gd name="connsiteX831" fmla="*/ 4879079 w 10369190"/>
              <a:gd name="connsiteY831" fmla="*/ 6410978 h 6456939"/>
              <a:gd name="connsiteX832" fmla="*/ 4849246 w 10369190"/>
              <a:gd name="connsiteY832" fmla="*/ 6402739 h 6456939"/>
              <a:gd name="connsiteX833" fmla="*/ 4841290 w 10369190"/>
              <a:gd name="connsiteY833" fmla="*/ 6389100 h 6456939"/>
              <a:gd name="connsiteX834" fmla="*/ 4830208 w 10369190"/>
              <a:gd name="connsiteY834" fmla="*/ 6380575 h 6456939"/>
              <a:gd name="connsiteX835" fmla="*/ 4819413 w 10369190"/>
              <a:gd name="connsiteY835" fmla="*/ 6370346 h 6456939"/>
              <a:gd name="connsiteX836" fmla="*/ 4804351 w 10369190"/>
              <a:gd name="connsiteY836" fmla="*/ 6363527 h 6456939"/>
              <a:gd name="connsiteX837" fmla="*/ 4783043 w 10369190"/>
              <a:gd name="connsiteY837" fmla="*/ 6364096 h 6456939"/>
              <a:gd name="connsiteX838" fmla="*/ 4766847 w 10369190"/>
              <a:gd name="connsiteY838" fmla="*/ 6371766 h 6456939"/>
              <a:gd name="connsiteX839" fmla="*/ 4751503 w 10369190"/>
              <a:gd name="connsiteY839" fmla="*/ 6378302 h 6456939"/>
              <a:gd name="connsiteX840" fmla="*/ 4737011 w 10369190"/>
              <a:gd name="connsiteY840" fmla="*/ 6372052 h 6456939"/>
              <a:gd name="connsiteX841" fmla="*/ 4697801 w 10369190"/>
              <a:gd name="connsiteY841" fmla="*/ 6347615 h 6456939"/>
              <a:gd name="connsiteX842" fmla="*/ 4685299 w 10369190"/>
              <a:gd name="connsiteY842" fmla="*/ 6337386 h 6456939"/>
              <a:gd name="connsiteX843" fmla="*/ 4667681 w 10369190"/>
              <a:gd name="connsiteY843" fmla="*/ 6327157 h 6456939"/>
              <a:gd name="connsiteX844" fmla="*/ 4652907 w 10369190"/>
              <a:gd name="connsiteY844" fmla="*/ 6314655 h 6456939"/>
              <a:gd name="connsiteX845" fmla="*/ 4635575 w 10369190"/>
              <a:gd name="connsiteY845" fmla="*/ 6307836 h 6456939"/>
              <a:gd name="connsiteX846" fmla="*/ 4632449 w 10369190"/>
              <a:gd name="connsiteY846" fmla="*/ 6310962 h 6456939"/>
              <a:gd name="connsiteX847" fmla="*/ 4625063 w 10369190"/>
              <a:gd name="connsiteY847" fmla="*/ 6288798 h 6456939"/>
              <a:gd name="connsiteX848" fmla="*/ 4629323 w 10369190"/>
              <a:gd name="connsiteY848" fmla="*/ 6269193 h 6456939"/>
              <a:gd name="connsiteX849" fmla="*/ 4611991 w 10369190"/>
              <a:gd name="connsiteY849" fmla="*/ 6224585 h 6456939"/>
              <a:gd name="connsiteX850" fmla="*/ 4597216 w 10369190"/>
              <a:gd name="connsiteY850" fmla="*/ 6209809 h 6456939"/>
              <a:gd name="connsiteX851" fmla="*/ 4592386 w 10369190"/>
              <a:gd name="connsiteY851" fmla="*/ 6188782 h 6456939"/>
              <a:gd name="connsiteX852" fmla="*/ 4576475 w 10369190"/>
              <a:gd name="connsiteY852" fmla="*/ 6172870 h 6456939"/>
              <a:gd name="connsiteX853" fmla="*/ 4569372 w 10369190"/>
              <a:gd name="connsiteY853" fmla="*/ 6153549 h 6456939"/>
              <a:gd name="connsiteX854" fmla="*/ 4568519 w 10369190"/>
              <a:gd name="connsiteY854" fmla="*/ 6124852 h 6456939"/>
              <a:gd name="connsiteX855" fmla="*/ 4565393 w 10369190"/>
              <a:gd name="connsiteY855" fmla="*/ 6111213 h 6456939"/>
              <a:gd name="connsiteX856" fmla="*/ 4565109 w 10369190"/>
              <a:gd name="connsiteY856" fmla="*/ 6088766 h 6456939"/>
              <a:gd name="connsiteX857" fmla="*/ 4562269 w 10369190"/>
              <a:gd name="connsiteY857" fmla="*/ 6058932 h 6456939"/>
              <a:gd name="connsiteX858" fmla="*/ 4548061 w 10369190"/>
              <a:gd name="connsiteY858" fmla="*/ 6033645 h 6456939"/>
              <a:gd name="connsiteX859" fmla="*/ 4532149 w 10369190"/>
              <a:gd name="connsiteY859" fmla="*/ 6007504 h 6456939"/>
              <a:gd name="connsiteX860" fmla="*/ 4507999 w 10369190"/>
              <a:gd name="connsiteY860" fmla="*/ 5989033 h 6456939"/>
              <a:gd name="connsiteX861" fmla="*/ 4490097 w 10369190"/>
              <a:gd name="connsiteY861" fmla="*/ 5968292 h 6456939"/>
              <a:gd name="connsiteX862" fmla="*/ 4479868 w 10369190"/>
              <a:gd name="connsiteY862" fmla="*/ 5941301 h 6456939"/>
              <a:gd name="connsiteX863" fmla="*/ 4463103 w 10369190"/>
              <a:gd name="connsiteY863" fmla="*/ 5918000 h 6456939"/>
              <a:gd name="connsiteX864" fmla="*/ 4457990 w 10369190"/>
              <a:gd name="connsiteY864" fmla="*/ 5904645 h 6456939"/>
              <a:gd name="connsiteX865" fmla="*/ 4447761 w 10369190"/>
              <a:gd name="connsiteY865" fmla="*/ 5896976 h 6456939"/>
              <a:gd name="connsiteX866" fmla="*/ 4437816 w 10369190"/>
              <a:gd name="connsiteY866" fmla="*/ 5872538 h 6456939"/>
              <a:gd name="connsiteX867" fmla="*/ 4410255 w 10369190"/>
              <a:gd name="connsiteY867" fmla="*/ 5849241 h 6456939"/>
              <a:gd name="connsiteX868" fmla="*/ 4396900 w 10369190"/>
              <a:gd name="connsiteY868" fmla="*/ 5833043 h 6456939"/>
              <a:gd name="connsiteX869" fmla="*/ 4393207 w 10369190"/>
              <a:gd name="connsiteY869" fmla="*/ 5819404 h 6456939"/>
              <a:gd name="connsiteX870" fmla="*/ 4375023 w 10369190"/>
              <a:gd name="connsiteY870" fmla="*/ 5792127 h 6456939"/>
              <a:gd name="connsiteX871" fmla="*/ 4363940 w 10369190"/>
              <a:gd name="connsiteY871" fmla="*/ 5760590 h 6456939"/>
              <a:gd name="connsiteX872" fmla="*/ 4353428 w 10369190"/>
              <a:gd name="connsiteY872" fmla="*/ 5731323 h 6456939"/>
              <a:gd name="connsiteX873" fmla="*/ 4326717 w 10369190"/>
              <a:gd name="connsiteY873" fmla="*/ 5696090 h 6456939"/>
              <a:gd name="connsiteX874" fmla="*/ 4320181 w 10369190"/>
              <a:gd name="connsiteY874" fmla="*/ 5667107 h 6456939"/>
              <a:gd name="connsiteX875" fmla="*/ 4315922 w 10369190"/>
              <a:gd name="connsiteY875" fmla="*/ 5654605 h 6456939"/>
              <a:gd name="connsiteX876" fmla="*/ 4310806 w 10369190"/>
              <a:gd name="connsiteY876" fmla="*/ 5642672 h 6456939"/>
              <a:gd name="connsiteX877" fmla="*/ 4294894 w 10369190"/>
              <a:gd name="connsiteY877" fmla="*/ 5622498 h 6456939"/>
              <a:gd name="connsiteX878" fmla="*/ 4289211 w 10369190"/>
              <a:gd name="connsiteY878" fmla="*/ 5598064 h 6456939"/>
              <a:gd name="connsiteX879" fmla="*/ 4268470 w 10369190"/>
              <a:gd name="connsiteY879" fmla="*/ 5589255 h 6456939"/>
              <a:gd name="connsiteX880" fmla="*/ 4251422 w 10369190"/>
              <a:gd name="connsiteY880" fmla="*/ 5571353 h 6456939"/>
              <a:gd name="connsiteX881" fmla="*/ 4246309 w 10369190"/>
              <a:gd name="connsiteY881" fmla="*/ 5553452 h 6456939"/>
              <a:gd name="connsiteX882" fmla="*/ 4232667 w 10369190"/>
              <a:gd name="connsiteY882" fmla="*/ 5542370 h 6456939"/>
              <a:gd name="connsiteX883" fmla="*/ 4207950 w 10369190"/>
              <a:gd name="connsiteY883" fmla="*/ 5512823 h 6456939"/>
              <a:gd name="connsiteX884" fmla="*/ 4172147 w 10369190"/>
              <a:gd name="connsiteY884" fmla="*/ 5494068 h 6456939"/>
              <a:gd name="connsiteX885" fmla="*/ 4147143 w 10369190"/>
              <a:gd name="connsiteY885" fmla="*/ 5461961 h 6456939"/>
              <a:gd name="connsiteX886" fmla="*/ 4134925 w 10369190"/>
              <a:gd name="connsiteY886" fmla="*/ 5449173 h 6456939"/>
              <a:gd name="connsiteX887" fmla="*/ 4116173 w 10369190"/>
              <a:gd name="connsiteY887" fmla="*/ 5446333 h 6456939"/>
              <a:gd name="connsiteX888" fmla="*/ 4101398 w 10369190"/>
              <a:gd name="connsiteY888" fmla="*/ 5436671 h 6456939"/>
              <a:gd name="connsiteX889" fmla="*/ 4078097 w 10369190"/>
              <a:gd name="connsiteY889" fmla="*/ 5441217 h 6456939"/>
              <a:gd name="connsiteX890" fmla="*/ 4059345 w 10369190"/>
              <a:gd name="connsiteY890" fmla="*/ 5442357 h 6456939"/>
              <a:gd name="connsiteX891" fmla="*/ 4045140 w 10369190"/>
              <a:gd name="connsiteY891" fmla="*/ 5431275 h 6456939"/>
              <a:gd name="connsiteX892" fmla="*/ 4026385 w 10369190"/>
              <a:gd name="connsiteY892" fmla="*/ 5432695 h 6456939"/>
              <a:gd name="connsiteX893" fmla="*/ 4005358 w 10369190"/>
              <a:gd name="connsiteY893" fmla="*/ 5430138 h 6456939"/>
              <a:gd name="connsiteX894" fmla="*/ 3983197 w 10369190"/>
              <a:gd name="connsiteY894" fmla="*/ 5432411 h 6456939"/>
              <a:gd name="connsiteX895" fmla="*/ 3969275 w 10369190"/>
              <a:gd name="connsiteY895" fmla="*/ 5418773 h 6456939"/>
              <a:gd name="connsiteX896" fmla="*/ 3962172 w 10369190"/>
              <a:gd name="connsiteY896" fmla="*/ 5421613 h 6456939"/>
              <a:gd name="connsiteX897" fmla="*/ 3897103 w 10369190"/>
              <a:gd name="connsiteY897" fmla="*/ 5444630 h 6456939"/>
              <a:gd name="connsiteX898" fmla="*/ 3853914 w 10369190"/>
              <a:gd name="connsiteY898" fmla="*/ 5504014 h 6456939"/>
              <a:gd name="connsiteX899" fmla="*/ 3836015 w 10369190"/>
              <a:gd name="connsiteY899" fmla="*/ 5538677 h 6456939"/>
              <a:gd name="connsiteX900" fmla="*/ 3808735 w 10369190"/>
              <a:gd name="connsiteY900" fmla="*/ 5569080 h 6456939"/>
              <a:gd name="connsiteX901" fmla="*/ 3767536 w 10369190"/>
              <a:gd name="connsiteY901" fmla="*/ 5630737 h 6456939"/>
              <a:gd name="connsiteX902" fmla="*/ 3685991 w 10369190"/>
              <a:gd name="connsiteY902" fmla="*/ 5611699 h 6456939"/>
              <a:gd name="connsiteX903" fmla="*/ 3659847 w 10369190"/>
              <a:gd name="connsiteY903" fmla="*/ 5584139 h 6456939"/>
              <a:gd name="connsiteX904" fmla="*/ 3623765 w 10369190"/>
              <a:gd name="connsiteY904" fmla="*/ 5563114 h 6456939"/>
              <a:gd name="connsiteX905" fmla="*/ 3586825 w 10369190"/>
              <a:gd name="connsiteY905" fmla="*/ 5548056 h 6456939"/>
              <a:gd name="connsiteX906" fmla="*/ 3553865 w 10369190"/>
              <a:gd name="connsiteY906" fmla="*/ 5521912 h 6456939"/>
              <a:gd name="connsiteX907" fmla="*/ 3502437 w 10369190"/>
              <a:gd name="connsiteY907" fmla="*/ 5466508 h 6456939"/>
              <a:gd name="connsiteX908" fmla="*/ 3464365 w 10369190"/>
              <a:gd name="connsiteY908" fmla="*/ 5407407 h 6456939"/>
              <a:gd name="connsiteX909" fmla="*/ 3440497 w 10369190"/>
              <a:gd name="connsiteY909" fmla="*/ 5328986 h 6456939"/>
              <a:gd name="connsiteX910" fmla="*/ 3408671 w 10369190"/>
              <a:gd name="connsiteY910" fmla="*/ 5265906 h 6456939"/>
              <a:gd name="connsiteX911" fmla="*/ 3406967 w 10369190"/>
              <a:gd name="connsiteY911" fmla="*/ 5230673 h 6456939"/>
              <a:gd name="connsiteX912" fmla="*/ 3406397 w 10369190"/>
              <a:gd name="connsiteY912" fmla="*/ 5196010 h 6456939"/>
              <a:gd name="connsiteX913" fmla="*/ 3385940 w 10369190"/>
              <a:gd name="connsiteY913" fmla="*/ 5179814 h 6456939"/>
              <a:gd name="connsiteX914" fmla="*/ 3362642 w 10369190"/>
              <a:gd name="connsiteY914" fmla="*/ 5159070 h 6456939"/>
              <a:gd name="connsiteX915" fmla="*/ 3337355 w 10369190"/>
              <a:gd name="connsiteY915" fmla="*/ 5154241 h 6456939"/>
              <a:gd name="connsiteX916" fmla="*/ 3323716 w 10369190"/>
              <a:gd name="connsiteY916" fmla="*/ 5127817 h 6456939"/>
              <a:gd name="connsiteX917" fmla="*/ 3299279 w 10369190"/>
              <a:gd name="connsiteY917" fmla="*/ 5109915 h 6456939"/>
              <a:gd name="connsiteX918" fmla="*/ 3287913 w 10369190"/>
              <a:gd name="connsiteY918" fmla="*/ 5084628 h 6456939"/>
              <a:gd name="connsiteX919" fmla="*/ 3270298 w 10369190"/>
              <a:gd name="connsiteY919" fmla="*/ 5059907 h 6456939"/>
              <a:gd name="connsiteX920" fmla="*/ 3250407 w 10369190"/>
              <a:gd name="connsiteY920" fmla="*/ 5043712 h 6456939"/>
              <a:gd name="connsiteX921" fmla="*/ 3218584 w 10369190"/>
              <a:gd name="connsiteY921" fmla="*/ 4998534 h 6456939"/>
              <a:gd name="connsiteX922" fmla="*/ 3190170 w 10369190"/>
              <a:gd name="connsiteY922" fmla="*/ 4975519 h 6456939"/>
              <a:gd name="connsiteX923" fmla="*/ 3176248 w 10369190"/>
              <a:gd name="connsiteY923" fmla="*/ 4954778 h 6456939"/>
              <a:gd name="connsiteX924" fmla="*/ 3142435 w 10369190"/>
              <a:gd name="connsiteY924" fmla="*/ 4910736 h 6456939"/>
              <a:gd name="connsiteX925" fmla="*/ 3130217 w 10369190"/>
              <a:gd name="connsiteY925" fmla="*/ 4884879 h 6456939"/>
              <a:gd name="connsiteX926" fmla="*/ 3109762 w 10369190"/>
              <a:gd name="connsiteY926" fmla="*/ 4864421 h 6456939"/>
              <a:gd name="connsiteX927" fmla="*/ 3104646 w 10369190"/>
              <a:gd name="connsiteY927" fmla="*/ 4849929 h 6456939"/>
              <a:gd name="connsiteX928" fmla="*/ 3093847 w 10369190"/>
              <a:gd name="connsiteY928" fmla="*/ 4848510 h 6456939"/>
              <a:gd name="connsiteX929" fmla="*/ 2728449 w 10369190"/>
              <a:gd name="connsiteY929" fmla="*/ 4809300 h 6456939"/>
              <a:gd name="connsiteX930" fmla="*/ 2728449 w 10369190"/>
              <a:gd name="connsiteY930" fmla="*/ 4810150 h 6456939"/>
              <a:gd name="connsiteX931" fmla="*/ 2728449 w 10369190"/>
              <a:gd name="connsiteY931" fmla="*/ 4936024 h 6456939"/>
              <a:gd name="connsiteX932" fmla="*/ 2728449 w 10369190"/>
              <a:gd name="connsiteY932" fmla="*/ 4936877 h 6456939"/>
              <a:gd name="connsiteX933" fmla="*/ 2548021 w 10369190"/>
              <a:gd name="connsiteY933" fmla="*/ 4916419 h 6456939"/>
              <a:gd name="connsiteX934" fmla="*/ 2131761 w 10369190"/>
              <a:gd name="connsiteY934" fmla="*/ 4866978 h 6456939"/>
              <a:gd name="connsiteX935" fmla="*/ 2131761 w 10369190"/>
              <a:gd name="connsiteY935" fmla="*/ 4866128 h 6456939"/>
              <a:gd name="connsiteX936" fmla="*/ 1421419 w 10369190"/>
              <a:gd name="connsiteY936" fmla="*/ 4449015 h 6456939"/>
              <a:gd name="connsiteX937" fmla="*/ 1421419 w 10369190"/>
              <a:gd name="connsiteY937" fmla="*/ 4448162 h 6456939"/>
              <a:gd name="connsiteX938" fmla="*/ 1450400 w 10369190"/>
              <a:gd name="connsiteY938" fmla="*/ 4380822 h 6456939"/>
              <a:gd name="connsiteX939" fmla="*/ 1440741 w 10369190"/>
              <a:gd name="connsiteY939" fmla="*/ 4380536 h 6456939"/>
              <a:gd name="connsiteX940" fmla="*/ 1395279 w 10369190"/>
              <a:gd name="connsiteY940" fmla="*/ 4376276 h 6456939"/>
              <a:gd name="connsiteX941" fmla="*/ 1275371 w 10369190"/>
              <a:gd name="connsiteY941" fmla="*/ 4364624 h 6456939"/>
              <a:gd name="connsiteX942" fmla="*/ 1128474 w 10369190"/>
              <a:gd name="connsiteY942" fmla="*/ 4350702 h 6456939"/>
              <a:gd name="connsiteX943" fmla="*/ 997771 w 10369190"/>
              <a:gd name="connsiteY943" fmla="*/ 4338770 h 6456939"/>
              <a:gd name="connsiteX944" fmla="*/ 952026 w 10369190"/>
              <a:gd name="connsiteY944" fmla="*/ 4334507 h 6456939"/>
              <a:gd name="connsiteX945" fmla="*/ 936967 w 10369190"/>
              <a:gd name="connsiteY945" fmla="*/ 4332234 h 6456939"/>
              <a:gd name="connsiteX946" fmla="*/ 924465 w 10369190"/>
              <a:gd name="connsiteY946" fmla="*/ 4324279 h 6456939"/>
              <a:gd name="connsiteX947" fmla="*/ 922759 w 10369190"/>
              <a:gd name="connsiteY947" fmla="*/ 4299841 h 6456939"/>
              <a:gd name="connsiteX948" fmla="*/ 948900 w 10369190"/>
              <a:gd name="connsiteY948" fmla="*/ 4283079 h 6456939"/>
              <a:gd name="connsiteX949" fmla="*/ 935544 w 10369190"/>
              <a:gd name="connsiteY949" fmla="*/ 4264042 h 6456939"/>
              <a:gd name="connsiteX950" fmla="*/ 912813 w 10369190"/>
              <a:gd name="connsiteY950" fmla="*/ 4278816 h 6456939"/>
              <a:gd name="connsiteX951" fmla="*/ 905994 w 10369190"/>
              <a:gd name="connsiteY951" fmla="*/ 4139588 h 6456939"/>
              <a:gd name="connsiteX952" fmla="*/ 872751 w 10369190"/>
              <a:gd name="connsiteY952" fmla="*/ 4069975 h 6456939"/>
              <a:gd name="connsiteX953" fmla="*/ 828995 w 10369190"/>
              <a:gd name="connsiteY953" fmla="*/ 4032186 h 6456939"/>
              <a:gd name="connsiteX954" fmla="*/ 802854 w 10369190"/>
              <a:gd name="connsiteY954" fmla="*/ 3987290 h 6456939"/>
              <a:gd name="connsiteX955" fmla="*/ 760802 w 10369190"/>
              <a:gd name="connsiteY955" fmla="*/ 3985017 h 6456939"/>
              <a:gd name="connsiteX956" fmla="*/ 740344 w 10369190"/>
              <a:gd name="connsiteY956" fmla="*/ 3943251 h 6456939"/>
              <a:gd name="connsiteX957" fmla="*/ 711930 w 10369190"/>
              <a:gd name="connsiteY957" fmla="*/ 3899209 h 6456939"/>
              <a:gd name="connsiteX958" fmla="*/ 661069 w 10369190"/>
              <a:gd name="connsiteY958" fmla="*/ 3886425 h 6456939"/>
              <a:gd name="connsiteX959" fmla="*/ 616744 w 10369190"/>
              <a:gd name="connsiteY959" fmla="*/ 3858010 h 6456939"/>
              <a:gd name="connsiteX960" fmla="*/ 602253 w 10369190"/>
              <a:gd name="connsiteY960" fmla="*/ 3828174 h 6456939"/>
              <a:gd name="connsiteX961" fmla="*/ 583500 w 10369190"/>
              <a:gd name="connsiteY961" fmla="*/ 3808286 h 6456939"/>
              <a:gd name="connsiteX962" fmla="*/ 544288 w 10369190"/>
              <a:gd name="connsiteY962" fmla="*/ 3769073 h 6456939"/>
              <a:gd name="connsiteX963" fmla="*/ 491154 w 10369190"/>
              <a:gd name="connsiteY963" fmla="*/ 3755721 h 6456939"/>
              <a:gd name="connsiteX964" fmla="*/ 448818 w 10369190"/>
              <a:gd name="connsiteY964" fmla="*/ 3729580 h 6456939"/>
              <a:gd name="connsiteX965" fmla="*/ 395401 w 10369190"/>
              <a:gd name="connsiteY965" fmla="*/ 3719919 h 6456939"/>
              <a:gd name="connsiteX966" fmla="*/ 347383 w 10369190"/>
              <a:gd name="connsiteY966" fmla="*/ 3696335 h 6456939"/>
              <a:gd name="connsiteX967" fmla="*/ 319252 w 10369190"/>
              <a:gd name="connsiteY967" fmla="*/ 3661388 h 6456939"/>
              <a:gd name="connsiteX968" fmla="*/ 337720 w 10369190"/>
              <a:gd name="connsiteY968" fmla="*/ 3644906 h 6456939"/>
              <a:gd name="connsiteX969" fmla="*/ 341699 w 10369190"/>
              <a:gd name="connsiteY969" fmla="*/ 3619619 h 6456939"/>
              <a:gd name="connsiteX970" fmla="*/ 349656 w 10369190"/>
              <a:gd name="connsiteY970" fmla="*/ 3596888 h 6456939"/>
              <a:gd name="connsiteX971" fmla="*/ 350222 w 10369190"/>
              <a:gd name="connsiteY971" fmla="*/ 3570747 h 6456939"/>
              <a:gd name="connsiteX972" fmla="*/ 358747 w 10369190"/>
              <a:gd name="connsiteY972" fmla="*/ 3520169 h 6456939"/>
              <a:gd name="connsiteX973" fmla="*/ 338573 w 10369190"/>
              <a:gd name="connsiteY973" fmla="*/ 3510510 h 6456939"/>
              <a:gd name="connsiteX974" fmla="*/ 338290 w 10369190"/>
              <a:gd name="connsiteY974" fmla="*/ 3502271 h 6456939"/>
              <a:gd name="connsiteX975" fmla="*/ 318116 w 10369190"/>
              <a:gd name="connsiteY975" fmla="*/ 3519887 h 6456939"/>
              <a:gd name="connsiteX976" fmla="*/ 326071 w 10369190"/>
              <a:gd name="connsiteY976" fmla="*/ 3499712 h 6456939"/>
              <a:gd name="connsiteX977" fmla="*/ 328628 w 10369190"/>
              <a:gd name="connsiteY977" fmla="*/ 3490906 h 6456939"/>
              <a:gd name="connsiteX978" fmla="*/ 335164 w 10369190"/>
              <a:gd name="connsiteY978" fmla="*/ 3485506 h 6456939"/>
              <a:gd name="connsiteX979" fmla="*/ 314706 w 10369190"/>
              <a:gd name="connsiteY979" fmla="*/ 3415893 h 6456939"/>
              <a:gd name="connsiteX980" fmla="*/ 297941 w 10369190"/>
              <a:gd name="connsiteY980" fmla="*/ 3407651 h 6456939"/>
              <a:gd name="connsiteX981" fmla="*/ 289702 w 10369190"/>
              <a:gd name="connsiteY981" fmla="*/ 3388047 h 6456939"/>
              <a:gd name="connsiteX982" fmla="*/ 268108 w 10369190"/>
              <a:gd name="connsiteY982" fmla="*/ 3358496 h 6456939"/>
              <a:gd name="connsiteX983" fmla="*/ 248786 w 10369190"/>
              <a:gd name="connsiteY983" fmla="*/ 3326957 h 6456939"/>
              <a:gd name="connsiteX984" fmla="*/ 242820 w 10369190"/>
              <a:gd name="connsiteY984" fmla="*/ 3287464 h 6456939"/>
              <a:gd name="connsiteX985" fmla="*/ 228611 w 10369190"/>
              <a:gd name="connsiteY985" fmla="*/ 3248251 h 6456939"/>
              <a:gd name="connsiteX986" fmla="*/ 183719 w 10369190"/>
              <a:gd name="connsiteY986" fmla="*/ 3161590 h 6456939"/>
              <a:gd name="connsiteX987" fmla="*/ 192812 w 10369190"/>
              <a:gd name="connsiteY987" fmla="*/ 3116982 h 6456939"/>
              <a:gd name="connsiteX988" fmla="*/ 199914 w 10369190"/>
              <a:gd name="connsiteY988" fmla="*/ 3066121 h 6456939"/>
              <a:gd name="connsiteX989" fmla="*/ 215826 w 10369190"/>
              <a:gd name="connsiteY989" fmla="*/ 3084872 h 6456939"/>
              <a:gd name="connsiteX990" fmla="*/ 232591 w 10369190"/>
              <a:gd name="connsiteY990" fmla="*/ 3057028 h 6456939"/>
              <a:gd name="connsiteX991" fmla="*/ 220373 w 10369190"/>
              <a:gd name="connsiteY991" fmla="*/ 3021225 h 6456939"/>
              <a:gd name="connsiteX992" fmla="*/ 185992 w 10369190"/>
              <a:gd name="connsiteY992" fmla="*/ 2995085 h 6456939"/>
              <a:gd name="connsiteX993" fmla="*/ 163262 w 10369190"/>
              <a:gd name="connsiteY993" fmla="*/ 2962979 h 6456939"/>
              <a:gd name="connsiteX994" fmla="*/ 157295 w 10369190"/>
              <a:gd name="connsiteY994" fmla="*/ 2874897 h 6456939"/>
              <a:gd name="connsiteX995" fmla="*/ 143371 w 10369190"/>
              <a:gd name="connsiteY995" fmla="*/ 2839664 h 6456939"/>
              <a:gd name="connsiteX996" fmla="*/ 157863 w 10369190"/>
              <a:gd name="connsiteY996" fmla="*/ 2829149 h 6456939"/>
              <a:gd name="connsiteX997" fmla="*/ 162409 w 10369190"/>
              <a:gd name="connsiteY997" fmla="*/ 2808125 h 6456939"/>
              <a:gd name="connsiteX998" fmla="*/ 171217 w 10369190"/>
              <a:gd name="connsiteY998" fmla="*/ 2771472 h 6456939"/>
              <a:gd name="connsiteX999" fmla="*/ 154452 w 10369190"/>
              <a:gd name="connsiteY999" fmla="*/ 2763516 h 6456939"/>
              <a:gd name="connsiteX1000" fmla="*/ 150759 w 10369190"/>
              <a:gd name="connsiteY1000" fmla="*/ 2743058 h 6456939"/>
              <a:gd name="connsiteX1001" fmla="*/ 134278 w 10369190"/>
              <a:gd name="connsiteY1001" fmla="*/ 2743342 h 6456939"/>
              <a:gd name="connsiteX1002" fmla="*/ 121776 w 10369190"/>
              <a:gd name="connsiteY1002" fmla="*/ 2727713 h 6456939"/>
              <a:gd name="connsiteX1003" fmla="*/ 90239 w 10369190"/>
              <a:gd name="connsiteY1003" fmla="*/ 2706689 h 6456939"/>
              <a:gd name="connsiteX1004" fmla="*/ 96489 w 10369190"/>
              <a:gd name="connsiteY1004" fmla="*/ 2678275 h 6456939"/>
              <a:gd name="connsiteX1005" fmla="*/ 107854 w 10369190"/>
              <a:gd name="connsiteY1005" fmla="*/ 2638209 h 6456939"/>
              <a:gd name="connsiteX1006" fmla="*/ 96489 w 10369190"/>
              <a:gd name="connsiteY1006" fmla="*/ 2595307 h 6456939"/>
              <a:gd name="connsiteX1007" fmla="*/ 74894 w 10369190"/>
              <a:gd name="connsiteY1007" fmla="*/ 2556947 h 6456939"/>
              <a:gd name="connsiteX1008" fmla="*/ 39095 w 10369190"/>
              <a:gd name="connsiteY1008" fmla="*/ 2477106 h 6456939"/>
              <a:gd name="connsiteX1009" fmla="*/ 32842 w 10369190"/>
              <a:gd name="connsiteY1009" fmla="*/ 2450395 h 6456939"/>
              <a:gd name="connsiteX1010" fmla="*/ 48187 w 10369190"/>
              <a:gd name="connsiteY1010" fmla="*/ 2417436 h 6456939"/>
              <a:gd name="connsiteX1011" fmla="*/ 34262 w 10369190"/>
              <a:gd name="connsiteY1011" fmla="*/ 2354926 h 6456939"/>
              <a:gd name="connsiteX1012" fmla="*/ 51880 w 10369190"/>
              <a:gd name="connsiteY1012" fmla="*/ 2294689 h 6456939"/>
              <a:gd name="connsiteX1013" fmla="*/ 59552 w 10369190"/>
              <a:gd name="connsiteY1013" fmla="*/ 2223370 h 6456939"/>
              <a:gd name="connsiteX1014" fmla="*/ 42218 w 10369190"/>
              <a:gd name="connsiteY1014" fmla="*/ 2161146 h 6456939"/>
              <a:gd name="connsiteX1015" fmla="*/ 21476 w 10369190"/>
              <a:gd name="connsiteY1015" fmla="*/ 2090680 h 6456939"/>
              <a:gd name="connsiteX1016" fmla="*/ 166 w 10369190"/>
              <a:gd name="connsiteY1016" fmla="*/ 2032999 h 6456939"/>
              <a:gd name="connsiteX1017" fmla="*/ 23183 w 10369190"/>
              <a:gd name="connsiteY1017" fmla="*/ 1975036 h 6456939"/>
              <a:gd name="connsiteX1018" fmla="*/ 74327 w 10369190"/>
              <a:gd name="connsiteY1018" fmla="*/ 1952021 h 6456939"/>
              <a:gd name="connsiteX1019" fmla="*/ 64949 w 10369190"/>
              <a:gd name="connsiteY1019" fmla="*/ 1928720 h 6456939"/>
              <a:gd name="connsiteX1020" fmla="*/ 82850 w 10369190"/>
              <a:gd name="connsiteY1020" fmla="*/ 1913092 h 6456939"/>
              <a:gd name="connsiteX1021" fmla="*/ 90522 w 10369190"/>
              <a:gd name="connsiteY1021" fmla="*/ 1885532 h 6456939"/>
              <a:gd name="connsiteX1022" fmla="*/ 104161 w 10369190"/>
              <a:gd name="connsiteY1022" fmla="*/ 1853142 h 6456939"/>
              <a:gd name="connsiteX1023" fmla="*/ 117800 w 10369190"/>
              <a:gd name="connsiteY1023" fmla="*/ 1790629 h 6456939"/>
              <a:gd name="connsiteX1024" fmla="*/ 129449 w 10369190"/>
              <a:gd name="connsiteY1024" fmla="*/ 1763638 h 6456939"/>
              <a:gd name="connsiteX1025" fmla="*/ 127459 w 10369190"/>
              <a:gd name="connsiteY1025" fmla="*/ 1724142 h 6456939"/>
              <a:gd name="connsiteX1026" fmla="*/ 130585 w 10369190"/>
              <a:gd name="connsiteY1026" fmla="*/ 1657086 h 6456939"/>
              <a:gd name="connsiteX1027" fmla="*/ 129732 w 10369190"/>
              <a:gd name="connsiteY1027" fmla="*/ 1649413 h 6456939"/>
              <a:gd name="connsiteX1028" fmla="*/ 117230 w 10369190"/>
              <a:gd name="connsiteY1028" fmla="*/ 1589176 h 6456939"/>
              <a:gd name="connsiteX1029" fmla="*/ 123199 w 10369190"/>
              <a:gd name="connsiteY1029" fmla="*/ 1512178 h 6456939"/>
              <a:gd name="connsiteX1030" fmla="*/ 125186 w 10369190"/>
              <a:gd name="connsiteY1030" fmla="*/ 1441995 h 6456939"/>
              <a:gd name="connsiteX1031" fmla="*/ 160136 w 10369190"/>
              <a:gd name="connsiteY1031" fmla="*/ 1391987 h 6456939"/>
              <a:gd name="connsiteX1032" fmla="*/ 191959 w 10369190"/>
              <a:gd name="connsiteY1032" fmla="*/ 1340272 h 6456939"/>
              <a:gd name="connsiteX1033" fmla="*/ 219519 w 10369190"/>
              <a:gd name="connsiteY1033" fmla="*/ 1284582 h 6456939"/>
              <a:gd name="connsiteX1034" fmla="*/ 252479 w 10369190"/>
              <a:gd name="connsiteY1034" fmla="*/ 1229744 h 6456939"/>
              <a:gd name="connsiteX1035" fmla="*/ 284019 w 10369190"/>
              <a:gd name="connsiteY1035" fmla="*/ 1161835 h 6456939"/>
              <a:gd name="connsiteX1036" fmla="*/ 314422 w 10369190"/>
              <a:gd name="connsiteY1036" fmla="*/ 1085972 h 6456939"/>
              <a:gd name="connsiteX1037" fmla="*/ 336583 w 10369190"/>
              <a:gd name="connsiteY1037" fmla="*/ 1011244 h 6456939"/>
              <a:gd name="connsiteX1038" fmla="*/ 366987 w 10369190"/>
              <a:gd name="connsiteY1038" fmla="*/ 943618 h 6456939"/>
              <a:gd name="connsiteX1039" fmla="*/ 394834 w 10369190"/>
              <a:gd name="connsiteY1039" fmla="*/ 859513 h 6456939"/>
              <a:gd name="connsiteX1040" fmla="*/ 421541 w 10369190"/>
              <a:gd name="connsiteY1040" fmla="*/ 787344 h 6456939"/>
              <a:gd name="connsiteX1041" fmla="*/ 438022 w 10369190"/>
              <a:gd name="connsiteY1041" fmla="*/ 698693 h 6456939"/>
              <a:gd name="connsiteX1042" fmla="*/ 457911 w 10369190"/>
              <a:gd name="connsiteY1042" fmla="*/ 670280 h 6456939"/>
              <a:gd name="connsiteX1043" fmla="*/ 477516 w 10369190"/>
              <a:gd name="connsiteY1043" fmla="*/ 644706 h 6456939"/>
              <a:gd name="connsiteX1044" fmla="*/ 511612 w 10369190"/>
              <a:gd name="connsiteY1044" fmla="*/ 654368 h 6456939"/>
              <a:gd name="connsiteX1045" fmla="*/ 553664 w 10369190"/>
              <a:gd name="connsiteY1045" fmla="*/ 654368 h 6456939"/>
              <a:gd name="connsiteX1046" fmla="*/ 542016 w 10369190"/>
              <a:gd name="connsiteY1046" fmla="*/ 642719 h 6456939"/>
              <a:gd name="connsiteX1047" fmla="*/ 525820 w 10369190"/>
              <a:gd name="connsiteY1047" fmla="*/ 630217 h 6456939"/>
              <a:gd name="connsiteX1048" fmla="*/ 499396 w 10369190"/>
              <a:gd name="connsiteY1048" fmla="*/ 607483 h 6456939"/>
              <a:gd name="connsiteX1049" fmla="*/ 467286 w 10369190"/>
              <a:gd name="connsiteY1049" fmla="*/ 594414 h 6456939"/>
              <a:gd name="connsiteX1050" fmla="*/ 453364 w 10369190"/>
              <a:gd name="connsiteY1050" fmla="*/ 556342 h 6456939"/>
              <a:gd name="connsiteX1051" fmla="*/ 465300 w 10369190"/>
              <a:gd name="connsiteY1051" fmla="*/ 529348 h 6456939"/>
              <a:gd name="connsiteX1052" fmla="*/ 481495 w 10369190"/>
              <a:gd name="connsiteY1052" fmla="*/ 504344 h 6456939"/>
              <a:gd name="connsiteX1053" fmla="*/ 484051 w 10369190"/>
              <a:gd name="connsiteY1053" fmla="*/ 465131 h 6456939"/>
              <a:gd name="connsiteX1054" fmla="*/ 486608 w 10369190"/>
              <a:gd name="connsiteY1054" fmla="*/ 412850 h 6456939"/>
              <a:gd name="connsiteX1055" fmla="*/ 483485 w 10369190"/>
              <a:gd name="connsiteY1055" fmla="*/ 334429 h 6456939"/>
              <a:gd name="connsiteX1056" fmla="*/ 476666 w 10369190"/>
              <a:gd name="connsiteY1056" fmla="*/ 241518 h 6456939"/>
              <a:gd name="connsiteX1057" fmla="*/ 464164 w 10369190"/>
              <a:gd name="connsiteY1057" fmla="*/ 195203 h 6456939"/>
              <a:gd name="connsiteX1058" fmla="*/ 469559 w 10369190"/>
              <a:gd name="connsiteY1058" fmla="*/ 144058 h 6456939"/>
              <a:gd name="connsiteX1059" fmla="*/ 479222 w 10369190"/>
              <a:gd name="connsiteY1059" fmla="*/ 111382 h 6456939"/>
              <a:gd name="connsiteX1060" fmla="*/ 483198 w 10369190"/>
              <a:gd name="connsiteY1060" fmla="*/ 75012 h 6456939"/>
              <a:gd name="connsiteX1061" fmla="*/ 522978 w 10369190"/>
              <a:gd name="connsiteY1061" fmla="*/ 71603 h 6456939"/>
              <a:gd name="connsiteX1062" fmla="*/ 566736 w 10369190"/>
              <a:gd name="connsiteY1062" fmla="*/ 120191 h 6456939"/>
              <a:gd name="connsiteX1063" fmla="*/ 603389 w 10369190"/>
              <a:gd name="connsiteY1063" fmla="*/ 152581 h 6456939"/>
              <a:gd name="connsiteX1064" fmla="*/ 640041 w 10369190"/>
              <a:gd name="connsiteY1064" fmla="*/ 179291 h 6456939"/>
              <a:gd name="connsiteX1065" fmla="*/ 680108 w 10369190"/>
              <a:gd name="connsiteY1065" fmla="*/ 192930 h 6456939"/>
              <a:gd name="connsiteX1066" fmla="*/ 716760 w 10369190"/>
              <a:gd name="connsiteY1066" fmla="*/ 206569 h 6456939"/>
              <a:gd name="connsiteX1067" fmla="*/ 756823 w 10369190"/>
              <a:gd name="connsiteY1067" fmla="*/ 219354 h 6456939"/>
              <a:gd name="connsiteX1068" fmla="*/ 761653 w 10369190"/>
              <a:gd name="connsiteY1068" fmla="*/ 237255 h 6456939"/>
              <a:gd name="connsiteX1069" fmla="*/ 767335 w 10369190"/>
              <a:gd name="connsiteY1069" fmla="*/ 251747 h 6456939"/>
              <a:gd name="connsiteX1070" fmla="*/ 784953 w 10369190"/>
              <a:gd name="connsiteY1070" fmla="*/ 218501 h 6456939"/>
              <a:gd name="connsiteX1071" fmla="*/ 801432 w 10369190"/>
              <a:gd name="connsiteY1071" fmla="*/ 229583 h 6456939"/>
              <a:gd name="connsiteX1072" fmla="*/ 811377 w 10369190"/>
              <a:gd name="connsiteY1072" fmla="*/ 227310 h 6456939"/>
              <a:gd name="connsiteX1073" fmla="*/ 821890 w 10369190"/>
              <a:gd name="connsiteY1073" fmla="*/ 255157 h 6456939"/>
              <a:gd name="connsiteX1074" fmla="*/ 840074 w 10369190"/>
              <a:gd name="connsiteY1074" fmla="*/ 269645 h 6456939"/>
              <a:gd name="connsiteX1075" fmla="*/ 829278 w 10369190"/>
              <a:gd name="connsiteY1075" fmla="*/ 227880 h 6456939"/>
              <a:gd name="connsiteX1076" fmla="*/ 815356 w 10369190"/>
              <a:gd name="connsiteY1076" fmla="*/ 210262 h 6456939"/>
              <a:gd name="connsiteX1077" fmla="*/ 803705 w 10369190"/>
              <a:gd name="connsiteY1077" fmla="*/ 194067 h 6456939"/>
              <a:gd name="connsiteX1078" fmla="*/ 832404 w 10369190"/>
              <a:gd name="connsiteY1078" fmla="*/ 213388 h 6456939"/>
              <a:gd name="connsiteX1079" fmla="*/ 854849 w 10369190"/>
              <a:gd name="connsiteY1079" fmla="*/ 234412 h 6456939"/>
              <a:gd name="connsiteX1080" fmla="*/ 859112 w 10369190"/>
              <a:gd name="connsiteY1080" fmla="*/ 210262 h 6456939"/>
              <a:gd name="connsiteX1081" fmla="*/ 834961 w 10369190"/>
              <a:gd name="connsiteY1081" fmla="*/ 192077 h 6456939"/>
              <a:gd name="connsiteX1082" fmla="*/ 846893 w 10369190"/>
              <a:gd name="connsiteY1082" fmla="*/ 177871 h 6456939"/>
              <a:gd name="connsiteX1083" fmla="*/ 853999 w 10369190"/>
              <a:gd name="connsiteY1083" fmla="*/ 161390 h 6456939"/>
              <a:gd name="connsiteX1084" fmla="*/ 847746 w 10369190"/>
              <a:gd name="connsiteY1084" fmla="*/ 152581 h 6456939"/>
              <a:gd name="connsiteX1085" fmla="*/ 838654 w 10369190"/>
              <a:gd name="connsiteY1085" fmla="*/ 167356 h 6456939"/>
              <a:gd name="connsiteX1086" fmla="*/ 817059 w 10369190"/>
              <a:gd name="connsiteY1086" fmla="*/ 182701 h 6456939"/>
              <a:gd name="connsiteX1087" fmla="*/ 813933 w 10369190"/>
              <a:gd name="connsiteY1087" fmla="*/ 145478 h 6456939"/>
              <a:gd name="connsiteX1088" fmla="*/ 849453 w 10369190"/>
              <a:gd name="connsiteY1088" fmla="*/ 121894 h 6456939"/>
              <a:gd name="connsiteX1089" fmla="*/ 890082 w 10369190"/>
              <a:gd name="connsiteY1089" fmla="*/ 129567 h 6456939"/>
              <a:gd name="connsiteX1090" fmla="*/ 890935 w 10369190"/>
              <a:gd name="connsiteY1090" fmla="*/ 110529 h 6456939"/>
              <a:gd name="connsiteX1091" fmla="*/ 884400 w 10369190"/>
              <a:gd name="connsiteY1091" fmla="*/ 98597 h 6456939"/>
              <a:gd name="connsiteX1092" fmla="*/ 892925 w 10369190"/>
              <a:gd name="connsiteY1092" fmla="*/ 82968 h 6456939"/>
              <a:gd name="connsiteX1093" fmla="*/ 884116 w 10369190"/>
              <a:gd name="connsiteY1093" fmla="*/ 70183 h 6456939"/>
              <a:gd name="connsiteX1094" fmla="*/ 842347 w 10369190"/>
              <a:gd name="connsiteY1094" fmla="*/ 50578 h 6456939"/>
              <a:gd name="connsiteX1095" fmla="*/ 844054 w 10369190"/>
              <a:gd name="connsiteY1095" fmla="*/ 33243 h 6456939"/>
              <a:gd name="connsiteX1096" fmla="*/ 841211 w 10369190"/>
              <a:gd name="connsiteY1096" fmla="*/ 18185 h 6456939"/>
              <a:gd name="connsiteX1097" fmla="*/ 839508 w 10369190"/>
              <a:gd name="connsiteY1097" fmla="*/ 0 h 645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0369190" h="6456939">
                <a:moveTo>
                  <a:pt x="839508" y="0"/>
                </a:moveTo>
                <a:cubicBezTo>
                  <a:pt x="839508" y="0"/>
                  <a:pt x="1185587" y="105699"/>
                  <a:pt x="1773179" y="225606"/>
                </a:cubicBezTo>
                <a:cubicBezTo>
                  <a:pt x="1836829" y="238675"/>
                  <a:pt x="1903599" y="251747"/>
                  <a:pt x="1972928" y="265099"/>
                </a:cubicBezTo>
                <a:cubicBezTo>
                  <a:pt x="2492900" y="364265"/>
                  <a:pt x="3165736" y="465985"/>
                  <a:pt x="3934895" y="520822"/>
                </a:cubicBezTo>
                <a:cubicBezTo>
                  <a:pt x="4297737" y="546963"/>
                  <a:pt x="4682173" y="562308"/>
                  <a:pt x="5081955" y="562024"/>
                </a:cubicBezTo>
                <a:cubicBezTo>
                  <a:pt x="5143611" y="562024"/>
                  <a:pt x="5205552" y="561738"/>
                  <a:pt x="5268065" y="560885"/>
                </a:cubicBezTo>
                <a:cubicBezTo>
                  <a:pt x="5290793" y="560601"/>
                  <a:pt x="5313811" y="560601"/>
                  <a:pt x="5336541" y="560885"/>
                </a:cubicBezTo>
                <a:cubicBezTo>
                  <a:pt x="5351883" y="560885"/>
                  <a:pt x="5367228" y="561455"/>
                  <a:pt x="5382287" y="561171"/>
                </a:cubicBezTo>
                <a:cubicBezTo>
                  <a:pt x="5397345" y="560885"/>
                  <a:pt x="5403028" y="558612"/>
                  <a:pt x="5405301" y="575376"/>
                </a:cubicBezTo>
                <a:cubicBezTo>
                  <a:pt x="5406724" y="586175"/>
                  <a:pt x="5404448" y="608053"/>
                  <a:pt x="5422066" y="597824"/>
                </a:cubicBezTo>
                <a:cubicBezTo>
                  <a:pt x="5434285" y="591005"/>
                  <a:pt x="5435987" y="573103"/>
                  <a:pt x="5451333" y="566570"/>
                </a:cubicBezTo>
                <a:cubicBezTo>
                  <a:pt x="5467811" y="559751"/>
                  <a:pt x="5485996" y="554635"/>
                  <a:pt x="5494805" y="573957"/>
                </a:cubicBezTo>
                <a:cubicBezTo>
                  <a:pt x="5501341" y="588448"/>
                  <a:pt x="5497361" y="604360"/>
                  <a:pt x="5514693" y="608623"/>
                </a:cubicBezTo>
                <a:cubicBezTo>
                  <a:pt x="5527481" y="612032"/>
                  <a:pt x="5546516" y="602940"/>
                  <a:pt x="5558735" y="615439"/>
                </a:cubicBezTo>
                <a:cubicBezTo>
                  <a:pt x="5572943" y="629647"/>
                  <a:pt x="5582319" y="616579"/>
                  <a:pt x="5598514" y="618852"/>
                </a:cubicBezTo>
                <a:cubicBezTo>
                  <a:pt x="5614712" y="621125"/>
                  <a:pt x="5625508" y="638170"/>
                  <a:pt x="5639429" y="645276"/>
                </a:cubicBezTo>
                <a:cubicBezTo>
                  <a:pt x="5651649" y="651812"/>
                  <a:pt x="5661307" y="659481"/>
                  <a:pt x="5664434" y="673973"/>
                </a:cubicBezTo>
                <a:cubicBezTo>
                  <a:pt x="5673809" y="675962"/>
                  <a:pt x="5678925" y="664880"/>
                  <a:pt x="5686028" y="660904"/>
                </a:cubicBezTo>
                <a:cubicBezTo>
                  <a:pt x="5699667" y="652948"/>
                  <a:pt x="5716431" y="645842"/>
                  <a:pt x="5732343" y="644139"/>
                </a:cubicBezTo>
                <a:cubicBezTo>
                  <a:pt x="5750245" y="642149"/>
                  <a:pt x="5761327" y="652948"/>
                  <a:pt x="5777521" y="658344"/>
                </a:cubicBezTo>
                <a:cubicBezTo>
                  <a:pt x="5789171" y="662324"/>
                  <a:pt x="5800819" y="656924"/>
                  <a:pt x="5811901" y="664311"/>
                </a:cubicBezTo>
                <a:cubicBezTo>
                  <a:pt x="5821847" y="670846"/>
                  <a:pt x="5824403" y="679089"/>
                  <a:pt x="5836905" y="682782"/>
                </a:cubicBezTo>
                <a:cubicBezTo>
                  <a:pt x="5849124" y="686475"/>
                  <a:pt x="5856797" y="684485"/>
                  <a:pt x="5866173" y="694431"/>
                </a:cubicBezTo>
                <a:cubicBezTo>
                  <a:pt x="5874411" y="703523"/>
                  <a:pt x="5875548" y="717161"/>
                  <a:pt x="5882937" y="725687"/>
                </a:cubicBezTo>
                <a:cubicBezTo>
                  <a:pt x="5893449" y="737619"/>
                  <a:pt x="5897143" y="728527"/>
                  <a:pt x="5908225" y="724834"/>
                </a:cubicBezTo>
                <a:cubicBezTo>
                  <a:pt x="5927546" y="718298"/>
                  <a:pt x="5953687" y="741596"/>
                  <a:pt x="5970165" y="751541"/>
                </a:cubicBezTo>
                <a:cubicBezTo>
                  <a:pt x="5979257" y="756941"/>
                  <a:pt x="5987783" y="764613"/>
                  <a:pt x="5997725" y="768589"/>
                </a:cubicBezTo>
                <a:cubicBezTo>
                  <a:pt x="6008241" y="772852"/>
                  <a:pt x="6020459" y="771432"/>
                  <a:pt x="6030972" y="775695"/>
                </a:cubicBezTo>
                <a:cubicBezTo>
                  <a:pt x="6044327" y="781091"/>
                  <a:pt x="6045177" y="786774"/>
                  <a:pt x="6057679" y="775695"/>
                </a:cubicBezTo>
                <a:cubicBezTo>
                  <a:pt x="6065068" y="769159"/>
                  <a:pt x="6066771" y="760067"/>
                  <a:pt x="6073024" y="753248"/>
                </a:cubicBezTo>
                <a:cubicBezTo>
                  <a:pt x="6082683" y="742449"/>
                  <a:pt x="6093482" y="750405"/>
                  <a:pt x="6105414" y="747565"/>
                </a:cubicBezTo>
                <a:cubicBezTo>
                  <a:pt x="6117633" y="744722"/>
                  <a:pt x="6121612" y="735630"/>
                  <a:pt x="6136101" y="737903"/>
                </a:cubicBezTo>
                <a:cubicBezTo>
                  <a:pt x="6151729" y="740462"/>
                  <a:pt x="6152865" y="746145"/>
                  <a:pt x="6166505" y="736766"/>
                </a:cubicBezTo>
                <a:cubicBezTo>
                  <a:pt x="6173040" y="732220"/>
                  <a:pt x="6171334" y="729094"/>
                  <a:pt x="6179859" y="730800"/>
                </a:cubicBezTo>
                <a:cubicBezTo>
                  <a:pt x="6186395" y="731937"/>
                  <a:pt x="6190655" y="740176"/>
                  <a:pt x="6198327" y="741312"/>
                </a:cubicBezTo>
                <a:cubicBezTo>
                  <a:pt x="6217079" y="743872"/>
                  <a:pt x="6220775" y="730517"/>
                  <a:pt x="6238960" y="743585"/>
                </a:cubicBezTo>
                <a:cubicBezTo>
                  <a:pt x="6255725" y="755804"/>
                  <a:pt x="6259985" y="749552"/>
                  <a:pt x="6278455" y="750405"/>
                </a:cubicBezTo>
                <a:cubicBezTo>
                  <a:pt x="6291525" y="750974"/>
                  <a:pt x="6301753" y="761487"/>
                  <a:pt x="6313685" y="766603"/>
                </a:cubicBezTo>
                <a:cubicBezTo>
                  <a:pt x="6326474" y="772285"/>
                  <a:pt x="6350341" y="785638"/>
                  <a:pt x="6331587" y="800413"/>
                </a:cubicBezTo>
                <a:cubicBezTo>
                  <a:pt x="6286125" y="835932"/>
                  <a:pt x="6226175" y="843602"/>
                  <a:pt x="6185256" y="887927"/>
                </a:cubicBezTo>
                <a:cubicBezTo>
                  <a:pt x="6167924" y="906681"/>
                  <a:pt x="6153149" y="928276"/>
                  <a:pt x="6135534" y="946461"/>
                </a:cubicBezTo>
                <a:cubicBezTo>
                  <a:pt x="6118769" y="963792"/>
                  <a:pt x="6099731" y="979137"/>
                  <a:pt x="6081547" y="994762"/>
                </a:cubicBezTo>
                <a:cubicBezTo>
                  <a:pt x="6043757" y="1027155"/>
                  <a:pt x="6008807" y="1067218"/>
                  <a:pt x="5971871" y="1101031"/>
                </a:cubicBezTo>
                <a:cubicBezTo>
                  <a:pt x="5954539" y="1116659"/>
                  <a:pt x="5955677" y="1107567"/>
                  <a:pt x="5964765" y="1135980"/>
                </a:cubicBezTo>
                <a:cubicBezTo>
                  <a:pt x="5979827" y="1135980"/>
                  <a:pt x="6016763" y="1133991"/>
                  <a:pt x="6032675" y="1129445"/>
                </a:cubicBezTo>
                <a:cubicBezTo>
                  <a:pt x="6057679" y="1122055"/>
                  <a:pt x="6075297" y="1100745"/>
                  <a:pt x="6096608" y="1087392"/>
                </a:cubicBezTo>
                <a:cubicBezTo>
                  <a:pt x="6119906" y="1072901"/>
                  <a:pt x="6146616" y="1069208"/>
                  <a:pt x="6173607" y="1065798"/>
                </a:cubicBezTo>
                <a:cubicBezTo>
                  <a:pt x="6176450" y="1080573"/>
                  <a:pt x="6164515" y="1088246"/>
                  <a:pt x="6164515" y="1101884"/>
                </a:cubicBezTo>
                <a:cubicBezTo>
                  <a:pt x="6164515" y="1114669"/>
                  <a:pt x="6177017" y="1127171"/>
                  <a:pt x="6162241" y="1136547"/>
                </a:cubicBezTo>
                <a:cubicBezTo>
                  <a:pt x="6156559" y="1140240"/>
                  <a:pt x="6148319" y="1135127"/>
                  <a:pt x="6148603" y="1144786"/>
                </a:cubicBezTo>
                <a:cubicBezTo>
                  <a:pt x="6148889" y="1150756"/>
                  <a:pt x="6157129" y="1153595"/>
                  <a:pt x="6161391" y="1155299"/>
                </a:cubicBezTo>
                <a:cubicBezTo>
                  <a:pt x="6177587" y="1161551"/>
                  <a:pt x="6180709" y="1153879"/>
                  <a:pt x="6187245" y="1141377"/>
                </a:cubicBezTo>
                <a:cubicBezTo>
                  <a:pt x="6205147" y="1143083"/>
                  <a:pt x="6203157" y="1112963"/>
                  <a:pt x="6224751" y="1126318"/>
                </a:cubicBezTo>
                <a:cubicBezTo>
                  <a:pt x="6238960" y="1135127"/>
                  <a:pt x="6243506" y="1151606"/>
                  <a:pt x="6260837" y="1144503"/>
                </a:cubicBezTo>
                <a:cubicBezTo>
                  <a:pt x="6261121" y="1144220"/>
                  <a:pt x="6261691" y="1144220"/>
                  <a:pt x="6261975" y="1143936"/>
                </a:cubicBezTo>
                <a:cubicBezTo>
                  <a:pt x="6279593" y="1135980"/>
                  <a:pt x="6298344" y="1127738"/>
                  <a:pt x="6313685" y="1116373"/>
                </a:cubicBezTo>
                <a:cubicBezTo>
                  <a:pt x="6336133" y="1099894"/>
                  <a:pt x="6350341" y="1079153"/>
                  <a:pt x="6380175" y="1076027"/>
                </a:cubicBezTo>
                <a:cubicBezTo>
                  <a:pt x="6410009" y="1072901"/>
                  <a:pt x="6430467" y="1075457"/>
                  <a:pt x="6452914" y="1051873"/>
                </a:cubicBezTo>
                <a:cubicBezTo>
                  <a:pt x="6472235" y="1031702"/>
                  <a:pt x="6493547" y="1017493"/>
                  <a:pt x="6514857" y="999878"/>
                </a:cubicBezTo>
                <a:cubicBezTo>
                  <a:pt x="6541565" y="977714"/>
                  <a:pt x="6562876" y="949300"/>
                  <a:pt x="6588733" y="926003"/>
                </a:cubicBezTo>
                <a:cubicBezTo>
                  <a:pt x="6608338" y="908101"/>
                  <a:pt x="6627943" y="885370"/>
                  <a:pt x="6652947" y="875141"/>
                </a:cubicBezTo>
                <a:cubicBezTo>
                  <a:pt x="6661186" y="871732"/>
                  <a:pt x="6720856" y="861503"/>
                  <a:pt x="6704661" y="883097"/>
                </a:cubicBezTo>
                <a:cubicBezTo>
                  <a:pt x="6696705" y="893896"/>
                  <a:pt x="6679941" y="900146"/>
                  <a:pt x="6670278" y="909238"/>
                </a:cubicBezTo>
                <a:cubicBezTo>
                  <a:pt x="6658346" y="920320"/>
                  <a:pt x="6650957" y="933675"/>
                  <a:pt x="6643571" y="947880"/>
                </a:cubicBezTo>
                <a:cubicBezTo>
                  <a:pt x="6637605" y="959246"/>
                  <a:pt x="6631635" y="968338"/>
                  <a:pt x="6621123" y="975727"/>
                </a:cubicBezTo>
                <a:cubicBezTo>
                  <a:pt x="6609191" y="983967"/>
                  <a:pt x="6596689" y="990216"/>
                  <a:pt x="6588447" y="1003005"/>
                </a:cubicBezTo>
                <a:cubicBezTo>
                  <a:pt x="6579924" y="1016073"/>
                  <a:pt x="6575378" y="1034828"/>
                  <a:pt x="6579641" y="1050170"/>
                </a:cubicBezTo>
                <a:cubicBezTo>
                  <a:pt x="6583051" y="1062955"/>
                  <a:pt x="6590437" y="1065515"/>
                  <a:pt x="6599245" y="1055569"/>
                </a:cubicBezTo>
                <a:cubicBezTo>
                  <a:pt x="6604359" y="1049886"/>
                  <a:pt x="6607768" y="1042497"/>
                  <a:pt x="6611464" y="1035964"/>
                </a:cubicBezTo>
                <a:cubicBezTo>
                  <a:pt x="6619133" y="1031702"/>
                  <a:pt x="6624249" y="1012664"/>
                  <a:pt x="6635331" y="1014370"/>
                </a:cubicBezTo>
                <a:cubicBezTo>
                  <a:pt x="6648970" y="1016643"/>
                  <a:pt x="6644707" y="1044487"/>
                  <a:pt x="6644991" y="1053579"/>
                </a:cubicBezTo>
                <a:cubicBezTo>
                  <a:pt x="6657493" y="1061252"/>
                  <a:pt x="6662892" y="1030565"/>
                  <a:pt x="6676247" y="1042497"/>
                </a:cubicBezTo>
                <a:cubicBezTo>
                  <a:pt x="6678234" y="1044204"/>
                  <a:pt x="6683917" y="1054999"/>
                  <a:pt x="6685623" y="1057559"/>
                </a:cubicBezTo>
                <a:cubicBezTo>
                  <a:pt x="6689599" y="1063808"/>
                  <a:pt x="6690169" y="1067501"/>
                  <a:pt x="6681077" y="1070628"/>
                </a:cubicBezTo>
                <a:cubicBezTo>
                  <a:pt x="6681077" y="1071764"/>
                  <a:pt x="6681077" y="1072617"/>
                  <a:pt x="6681077" y="1073754"/>
                </a:cubicBezTo>
                <a:cubicBezTo>
                  <a:pt x="6686476" y="1075743"/>
                  <a:pt x="6707217" y="1074037"/>
                  <a:pt x="6704945" y="1068071"/>
                </a:cubicBezTo>
                <a:cubicBezTo>
                  <a:pt x="6709207" y="1067218"/>
                  <a:pt x="6710343" y="1059832"/>
                  <a:pt x="6716593" y="1058979"/>
                </a:cubicBezTo>
                <a:cubicBezTo>
                  <a:pt x="6725119" y="1058126"/>
                  <a:pt x="6721709" y="1062672"/>
                  <a:pt x="6725119" y="1068354"/>
                </a:cubicBezTo>
                <a:cubicBezTo>
                  <a:pt x="6733641" y="1082846"/>
                  <a:pt x="6739324" y="1069774"/>
                  <a:pt x="6750689" y="1071764"/>
                </a:cubicBezTo>
                <a:cubicBezTo>
                  <a:pt x="6758929" y="1073184"/>
                  <a:pt x="6770295" y="1081709"/>
                  <a:pt x="6777113" y="1086256"/>
                </a:cubicBezTo>
                <a:cubicBezTo>
                  <a:pt x="6784786" y="1091655"/>
                  <a:pt x="6793025" y="1102167"/>
                  <a:pt x="6802687" y="1099894"/>
                </a:cubicBezTo>
                <a:cubicBezTo>
                  <a:pt x="6808370" y="1120919"/>
                  <a:pt x="6838204" y="1106714"/>
                  <a:pt x="6850423" y="1120352"/>
                </a:cubicBezTo>
                <a:cubicBezTo>
                  <a:pt x="6856105" y="1126602"/>
                  <a:pt x="6856389" y="1143936"/>
                  <a:pt x="6866047" y="1145640"/>
                </a:cubicBezTo>
                <a:cubicBezTo>
                  <a:pt x="6875427" y="1147343"/>
                  <a:pt x="6879119" y="1134844"/>
                  <a:pt x="6880256" y="1127171"/>
                </a:cubicBezTo>
                <a:cubicBezTo>
                  <a:pt x="6886505" y="1117509"/>
                  <a:pt x="6895315" y="1120352"/>
                  <a:pt x="6905260" y="1118079"/>
                </a:cubicBezTo>
                <a:cubicBezTo>
                  <a:pt x="6916625" y="1115523"/>
                  <a:pt x="6923161" y="1112396"/>
                  <a:pt x="6930264" y="1103587"/>
                </a:cubicBezTo>
                <a:cubicBezTo>
                  <a:pt x="6937653" y="1094495"/>
                  <a:pt x="6945323" y="1093075"/>
                  <a:pt x="6955268" y="1087959"/>
                </a:cubicBezTo>
                <a:cubicBezTo>
                  <a:pt x="6962941" y="1083983"/>
                  <a:pt x="6968623" y="1075743"/>
                  <a:pt x="6976863" y="1073184"/>
                </a:cubicBezTo>
                <a:cubicBezTo>
                  <a:pt x="6992491" y="1062388"/>
                  <a:pt x="7000447" y="1041644"/>
                  <a:pt x="7020905" y="1038521"/>
                </a:cubicBezTo>
                <a:cubicBezTo>
                  <a:pt x="7038806" y="1035678"/>
                  <a:pt x="7058694" y="1041361"/>
                  <a:pt x="7076879" y="1040510"/>
                </a:cubicBezTo>
                <a:cubicBezTo>
                  <a:pt x="7097620" y="1039657"/>
                  <a:pt x="7109269" y="1026019"/>
                  <a:pt x="7128307" y="1022326"/>
                </a:cubicBezTo>
                <a:cubicBezTo>
                  <a:pt x="7144788" y="1018916"/>
                  <a:pt x="7170643" y="1018063"/>
                  <a:pt x="7171212" y="1039657"/>
                </a:cubicBezTo>
                <a:cubicBezTo>
                  <a:pt x="7171495" y="1051306"/>
                  <a:pt x="7165529" y="1062388"/>
                  <a:pt x="7171495" y="1073470"/>
                </a:cubicBezTo>
                <a:cubicBezTo>
                  <a:pt x="7176328" y="1082276"/>
                  <a:pt x="7186271" y="1086256"/>
                  <a:pt x="7195649" y="1087959"/>
                </a:cubicBezTo>
                <a:cubicBezTo>
                  <a:pt x="7195363" y="1088529"/>
                  <a:pt x="7195079" y="1089096"/>
                  <a:pt x="7195079" y="1089949"/>
                </a:cubicBezTo>
                <a:cubicBezTo>
                  <a:pt x="7223493" y="1087959"/>
                  <a:pt x="7291686" y="1073184"/>
                  <a:pt x="7305608" y="1107567"/>
                </a:cubicBezTo>
                <a:cubicBezTo>
                  <a:pt x="7309018" y="1116373"/>
                  <a:pt x="7308451" y="1126318"/>
                  <a:pt x="7312711" y="1134558"/>
                </a:cubicBezTo>
                <a:cubicBezTo>
                  <a:pt x="7317543" y="1144220"/>
                  <a:pt x="7326066" y="1148196"/>
                  <a:pt x="7334875" y="1153595"/>
                </a:cubicBezTo>
                <a:cubicBezTo>
                  <a:pt x="7351357" y="1163541"/>
                  <a:pt x="7359879" y="1189112"/>
                  <a:pt x="7332602" y="1188262"/>
                </a:cubicBezTo>
                <a:cubicBezTo>
                  <a:pt x="7320383" y="1187975"/>
                  <a:pt x="7312997" y="1185135"/>
                  <a:pt x="7301915" y="1191955"/>
                </a:cubicBezTo>
                <a:cubicBezTo>
                  <a:pt x="7295096" y="1196217"/>
                  <a:pt x="7289413" y="1202467"/>
                  <a:pt x="7281174" y="1197068"/>
                </a:cubicBezTo>
                <a:cubicBezTo>
                  <a:pt x="7254180" y="1198490"/>
                  <a:pt x="7293106" y="1248212"/>
                  <a:pt x="7260433" y="1242530"/>
                </a:cubicBezTo>
                <a:cubicBezTo>
                  <a:pt x="7248781" y="1240540"/>
                  <a:pt x="7246794" y="1227754"/>
                  <a:pt x="7238552" y="1221505"/>
                </a:cubicBezTo>
                <a:cubicBezTo>
                  <a:pt x="7230879" y="1215822"/>
                  <a:pt x="7218664" y="1212979"/>
                  <a:pt x="7209571" y="1210706"/>
                </a:cubicBezTo>
                <a:cubicBezTo>
                  <a:pt x="7198489" y="1208150"/>
                  <a:pt x="7187407" y="1208433"/>
                  <a:pt x="7176611" y="1203887"/>
                </a:cubicBezTo>
                <a:cubicBezTo>
                  <a:pt x="7166096" y="1199057"/>
                  <a:pt x="7159847" y="1198204"/>
                  <a:pt x="7148198" y="1198490"/>
                </a:cubicBezTo>
                <a:cubicBezTo>
                  <a:pt x="7137683" y="1198490"/>
                  <a:pt x="7124047" y="1193375"/>
                  <a:pt x="7114101" y="1197637"/>
                </a:cubicBezTo>
                <a:cubicBezTo>
                  <a:pt x="7105293" y="1201047"/>
                  <a:pt x="7101029" y="1211276"/>
                  <a:pt x="7093357" y="1216675"/>
                </a:cubicBezTo>
                <a:cubicBezTo>
                  <a:pt x="7084551" y="1222641"/>
                  <a:pt x="7078869" y="1227754"/>
                  <a:pt x="7071479" y="1234860"/>
                </a:cubicBezTo>
                <a:cubicBezTo>
                  <a:pt x="7062957" y="1242813"/>
                  <a:pt x="7052158" y="1243099"/>
                  <a:pt x="7041079" y="1244236"/>
                </a:cubicBezTo>
                <a:cubicBezTo>
                  <a:pt x="7018915" y="1246226"/>
                  <a:pt x="6999310" y="1248782"/>
                  <a:pt x="6983965" y="1266397"/>
                </a:cubicBezTo>
                <a:cubicBezTo>
                  <a:pt x="6976579" y="1274639"/>
                  <a:pt x="6972886" y="1284298"/>
                  <a:pt x="6966917" y="1293391"/>
                </a:cubicBezTo>
                <a:cubicBezTo>
                  <a:pt x="6961235" y="1301347"/>
                  <a:pt x="6953565" y="1307313"/>
                  <a:pt x="6947595" y="1314985"/>
                </a:cubicBezTo>
                <a:cubicBezTo>
                  <a:pt x="6943333" y="1320384"/>
                  <a:pt x="6934527" y="1334306"/>
                  <a:pt x="6926287" y="1328340"/>
                </a:cubicBezTo>
                <a:cubicBezTo>
                  <a:pt x="6919182" y="1323224"/>
                  <a:pt x="6924581" y="1303053"/>
                  <a:pt x="6926855" y="1296517"/>
                </a:cubicBezTo>
                <a:cubicBezTo>
                  <a:pt x="6929697" y="1288561"/>
                  <a:pt x="6942483" y="1275776"/>
                  <a:pt x="6937653" y="1266683"/>
                </a:cubicBezTo>
                <a:cubicBezTo>
                  <a:pt x="6932254" y="1256454"/>
                  <a:pt x="6919752" y="1262137"/>
                  <a:pt x="6916342" y="1270093"/>
                </a:cubicBezTo>
                <a:cubicBezTo>
                  <a:pt x="6909523" y="1285152"/>
                  <a:pt x="6911796" y="1309019"/>
                  <a:pt x="6892475" y="1312995"/>
                </a:cubicBezTo>
                <a:cubicBezTo>
                  <a:pt x="6876847" y="1316122"/>
                  <a:pt x="6862641" y="1325497"/>
                  <a:pt x="6860935" y="1303620"/>
                </a:cubicBezTo>
                <a:cubicBezTo>
                  <a:pt x="6839623" y="1298790"/>
                  <a:pt x="6843887" y="1328340"/>
                  <a:pt x="6839057" y="1338569"/>
                </a:cubicBezTo>
                <a:cubicBezTo>
                  <a:pt x="6834794" y="1347662"/>
                  <a:pt x="6824565" y="1351638"/>
                  <a:pt x="6819453" y="1360164"/>
                </a:cubicBezTo>
                <a:cubicBezTo>
                  <a:pt x="6815473" y="1366983"/>
                  <a:pt x="6816043" y="1376928"/>
                  <a:pt x="6815473" y="1384598"/>
                </a:cubicBezTo>
                <a:cubicBezTo>
                  <a:pt x="6814053" y="1410172"/>
                  <a:pt x="6799278" y="1435459"/>
                  <a:pt x="6788195" y="1459326"/>
                </a:cubicBezTo>
                <a:cubicBezTo>
                  <a:pt x="6786776" y="1462169"/>
                  <a:pt x="6785639" y="1464726"/>
                  <a:pt x="6784503" y="1467282"/>
                </a:cubicBezTo>
                <a:cubicBezTo>
                  <a:pt x="6772284" y="1495129"/>
                  <a:pt x="6771431" y="1526099"/>
                  <a:pt x="6755805" y="1553377"/>
                </a:cubicBezTo>
                <a:cubicBezTo>
                  <a:pt x="6743303" y="1575824"/>
                  <a:pt x="6727105" y="1595145"/>
                  <a:pt x="6726539" y="1622423"/>
                </a:cubicBezTo>
                <a:cubicBezTo>
                  <a:pt x="6726255" y="1629242"/>
                  <a:pt x="6728529" y="1635491"/>
                  <a:pt x="6727392" y="1642594"/>
                </a:cubicBezTo>
                <a:cubicBezTo>
                  <a:pt x="6726255" y="1649983"/>
                  <a:pt x="6723696" y="1655949"/>
                  <a:pt x="6724265" y="1663905"/>
                </a:cubicBezTo>
                <a:cubicBezTo>
                  <a:pt x="6750123" y="1628955"/>
                  <a:pt x="6771717" y="1590883"/>
                  <a:pt x="6797858" y="1555933"/>
                </a:cubicBezTo>
                <a:cubicBezTo>
                  <a:pt x="6811780" y="1537748"/>
                  <a:pt x="6823999" y="1518997"/>
                  <a:pt x="6833941" y="1498536"/>
                </a:cubicBezTo>
                <a:cubicBezTo>
                  <a:pt x="6839341" y="1487457"/>
                  <a:pt x="6849853" y="1448245"/>
                  <a:pt x="6862925" y="1443985"/>
                </a:cubicBezTo>
                <a:cubicBezTo>
                  <a:pt x="6877416" y="1439435"/>
                  <a:pt x="6875993" y="1476091"/>
                  <a:pt x="6875710" y="1483764"/>
                </a:cubicBezTo>
                <a:cubicBezTo>
                  <a:pt x="6874857" y="1510755"/>
                  <a:pt x="6867187" y="1536895"/>
                  <a:pt x="6852979" y="1559912"/>
                </a:cubicBezTo>
                <a:cubicBezTo>
                  <a:pt x="6841330" y="1578664"/>
                  <a:pt x="6827121" y="1595145"/>
                  <a:pt x="6820589" y="1616740"/>
                </a:cubicBezTo>
                <a:cubicBezTo>
                  <a:pt x="6813483" y="1640607"/>
                  <a:pt x="6814053" y="1666178"/>
                  <a:pt x="6811497" y="1690615"/>
                </a:cubicBezTo>
                <a:cubicBezTo>
                  <a:pt x="6806664" y="1737214"/>
                  <a:pt x="6790752" y="1780400"/>
                  <a:pt x="6788763" y="1827568"/>
                </a:cubicBezTo>
                <a:cubicBezTo>
                  <a:pt x="6787913" y="1848879"/>
                  <a:pt x="6786493" y="1869337"/>
                  <a:pt x="6779673" y="1889794"/>
                </a:cubicBezTo>
                <a:cubicBezTo>
                  <a:pt x="6772567" y="1910819"/>
                  <a:pt x="6763761" y="1930710"/>
                  <a:pt x="6762055" y="1953441"/>
                </a:cubicBezTo>
                <a:cubicBezTo>
                  <a:pt x="6758645" y="2004302"/>
                  <a:pt x="6791039" y="2044648"/>
                  <a:pt x="6795299" y="2093520"/>
                </a:cubicBezTo>
                <a:cubicBezTo>
                  <a:pt x="6797288" y="2113978"/>
                  <a:pt x="6796435" y="2134152"/>
                  <a:pt x="6796719" y="2154040"/>
                </a:cubicBezTo>
                <a:cubicBezTo>
                  <a:pt x="6797005" y="2180181"/>
                  <a:pt x="6798995" y="2206038"/>
                  <a:pt x="6811210" y="2232179"/>
                </a:cubicBezTo>
                <a:cubicBezTo>
                  <a:pt x="6819453" y="2250080"/>
                  <a:pt x="6829678" y="2266845"/>
                  <a:pt x="6837634" y="2284743"/>
                </a:cubicBezTo>
                <a:cubicBezTo>
                  <a:pt x="6839057" y="2288153"/>
                  <a:pt x="6840477" y="2291563"/>
                  <a:pt x="6841897" y="2294972"/>
                </a:cubicBezTo>
                <a:cubicBezTo>
                  <a:pt x="6848149" y="2310034"/>
                  <a:pt x="6854115" y="2325659"/>
                  <a:pt x="6864628" y="2338447"/>
                </a:cubicBezTo>
                <a:cubicBezTo>
                  <a:pt x="6894461" y="2375100"/>
                  <a:pt x="6945323" y="2358335"/>
                  <a:pt x="6978853" y="2336457"/>
                </a:cubicBezTo>
                <a:cubicBezTo>
                  <a:pt x="6987945" y="2330775"/>
                  <a:pt x="6996184" y="2324239"/>
                  <a:pt x="7004709" y="2317703"/>
                </a:cubicBezTo>
                <a:cubicBezTo>
                  <a:pt x="7008969" y="2314294"/>
                  <a:pt x="7012949" y="2310601"/>
                  <a:pt x="7016641" y="2306337"/>
                </a:cubicBezTo>
                <a:cubicBezTo>
                  <a:pt x="7032837" y="2287586"/>
                  <a:pt x="7044203" y="2261162"/>
                  <a:pt x="7047045" y="2237861"/>
                </a:cubicBezTo>
                <a:cubicBezTo>
                  <a:pt x="7051308" y="2204048"/>
                  <a:pt x="7064093" y="2174498"/>
                  <a:pt x="7072333" y="2141825"/>
                </a:cubicBezTo>
                <a:cubicBezTo>
                  <a:pt x="7080572" y="2108865"/>
                  <a:pt x="7073753" y="2074198"/>
                  <a:pt x="7082561" y="2041522"/>
                </a:cubicBezTo>
                <a:cubicBezTo>
                  <a:pt x="7087677" y="2023054"/>
                  <a:pt x="7079435" y="2017938"/>
                  <a:pt x="7071479" y="2003166"/>
                </a:cubicBezTo>
                <a:cubicBezTo>
                  <a:pt x="7065513" y="1992084"/>
                  <a:pt x="7061537" y="1977309"/>
                  <a:pt x="7058694" y="1965090"/>
                </a:cubicBezTo>
                <a:cubicBezTo>
                  <a:pt x="7054431" y="1945202"/>
                  <a:pt x="7053011" y="1932413"/>
                  <a:pt x="7035963" y="1919628"/>
                </a:cubicBezTo>
                <a:cubicBezTo>
                  <a:pt x="7021471" y="1908546"/>
                  <a:pt x="7018631" y="1898034"/>
                  <a:pt x="7017211" y="1879849"/>
                </a:cubicBezTo>
                <a:cubicBezTo>
                  <a:pt x="6999593" y="1859391"/>
                  <a:pt x="6997321" y="1839503"/>
                  <a:pt x="7007549" y="1814499"/>
                </a:cubicBezTo>
                <a:cubicBezTo>
                  <a:pt x="7012095" y="1803700"/>
                  <a:pt x="7018061" y="1793471"/>
                  <a:pt x="7016359" y="1781539"/>
                </a:cubicBezTo>
                <a:cubicBezTo>
                  <a:pt x="7014652" y="1768751"/>
                  <a:pt x="7006413" y="1757955"/>
                  <a:pt x="7003857" y="1745170"/>
                </a:cubicBezTo>
                <a:cubicBezTo>
                  <a:pt x="6999310" y="1721869"/>
                  <a:pt x="7022041" y="1703117"/>
                  <a:pt x="7026871" y="1680670"/>
                </a:cubicBezTo>
                <a:cubicBezTo>
                  <a:pt x="7033123" y="1651973"/>
                  <a:pt x="7034259" y="1625832"/>
                  <a:pt x="7032553" y="1596565"/>
                </a:cubicBezTo>
                <a:cubicBezTo>
                  <a:pt x="7030850" y="1568152"/>
                  <a:pt x="7049885" y="1554230"/>
                  <a:pt x="7055854" y="1527803"/>
                </a:cubicBezTo>
                <a:cubicBezTo>
                  <a:pt x="7058694" y="1516154"/>
                  <a:pt x="7059547" y="1503652"/>
                  <a:pt x="7070343" y="1496833"/>
                </a:cubicBezTo>
                <a:cubicBezTo>
                  <a:pt x="7078869" y="1491433"/>
                  <a:pt x="7088527" y="1492286"/>
                  <a:pt x="7094211" y="1482341"/>
                </a:cubicBezTo>
                <a:cubicBezTo>
                  <a:pt x="7100746" y="1471262"/>
                  <a:pt x="7098757" y="1455917"/>
                  <a:pt x="7102453" y="1443985"/>
                </a:cubicBezTo>
                <a:cubicBezTo>
                  <a:pt x="7105009" y="1436312"/>
                  <a:pt x="7112395" y="1417274"/>
                  <a:pt x="7122057" y="1415571"/>
                </a:cubicBezTo>
                <a:cubicBezTo>
                  <a:pt x="7138822" y="1412728"/>
                  <a:pt x="7136833" y="1469272"/>
                  <a:pt x="7133423" y="1480354"/>
                </a:cubicBezTo>
                <a:cubicBezTo>
                  <a:pt x="7130013" y="1492003"/>
                  <a:pt x="7123477" y="1501662"/>
                  <a:pt x="7120921" y="1513881"/>
                </a:cubicBezTo>
                <a:cubicBezTo>
                  <a:pt x="7120067" y="1518427"/>
                  <a:pt x="7114955" y="1547977"/>
                  <a:pt x="7122341" y="1545421"/>
                </a:cubicBezTo>
                <a:cubicBezTo>
                  <a:pt x="7131149" y="1542578"/>
                  <a:pt x="7131433" y="1511891"/>
                  <a:pt x="7137399" y="1504505"/>
                </a:cubicBezTo>
                <a:cubicBezTo>
                  <a:pt x="7145925" y="1493706"/>
                  <a:pt x="7150755" y="1507631"/>
                  <a:pt x="7155017" y="1516437"/>
                </a:cubicBezTo>
                <a:cubicBezTo>
                  <a:pt x="7158710" y="1523826"/>
                  <a:pt x="7162120" y="1531499"/>
                  <a:pt x="7165813" y="1538885"/>
                </a:cubicBezTo>
                <a:cubicBezTo>
                  <a:pt x="7171782" y="1523826"/>
                  <a:pt x="7168655" y="1507915"/>
                  <a:pt x="7169223" y="1492570"/>
                </a:cubicBezTo>
                <a:cubicBezTo>
                  <a:pt x="7169509" y="1472965"/>
                  <a:pt x="7173202" y="1454214"/>
                  <a:pt x="7170359" y="1434606"/>
                </a:cubicBezTo>
                <a:cubicBezTo>
                  <a:pt x="7167803" y="1417274"/>
                  <a:pt x="7159563" y="1395113"/>
                  <a:pt x="7177465" y="1383178"/>
                </a:cubicBezTo>
                <a:cubicBezTo>
                  <a:pt x="7188830" y="1375506"/>
                  <a:pt x="7227756" y="1379202"/>
                  <a:pt x="7232869" y="1366130"/>
                </a:cubicBezTo>
                <a:cubicBezTo>
                  <a:pt x="7237985" y="1353061"/>
                  <a:pt x="7208151" y="1332033"/>
                  <a:pt x="7203319" y="1320668"/>
                </a:cubicBezTo>
                <a:cubicBezTo>
                  <a:pt x="7195933" y="1303336"/>
                  <a:pt x="7211845" y="1283445"/>
                  <a:pt x="7223210" y="1271227"/>
                </a:cubicBezTo>
                <a:cubicBezTo>
                  <a:pt x="7241961" y="1251055"/>
                  <a:pt x="7257873" y="1259011"/>
                  <a:pt x="7272935" y="1278616"/>
                </a:cubicBezTo>
                <a:cubicBezTo>
                  <a:pt x="7286857" y="1296517"/>
                  <a:pt x="7291403" y="1303053"/>
                  <a:pt x="7313281" y="1295664"/>
                </a:cubicBezTo>
                <a:cubicBezTo>
                  <a:pt x="7334591" y="1288561"/>
                  <a:pt x="7348230" y="1295664"/>
                  <a:pt x="7367551" y="1305040"/>
                </a:cubicBezTo>
                <a:cubicBezTo>
                  <a:pt x="7386589" y="1314418"/>
                  <a:pt x="7406477" y="1312145"/>
                  <a:pt x="7426652" y="1316691"/>
                </a:cubicBezTo>
                <a:cubicBezTo>
                  <a:pt x="7451086" y="1322088"/>
                  <a:pt x="7469271" y="1339422"/>
                  <a:pt x="7486889" y="1356468"/>
                </a:cubicBezTo>
                <a:cubicBezTo>
                  <a:pt x="7494275" y="1363573"/>
                  <a:pt x="7535761" y="1399089"/>
                  <a:pt x="7526385" y="1411875"/>
                </a:cubicBezTo>
                <a:cubicBezTo>
                  <a:pt x="7518995" y="1422104"/>
                  <a:pt x="7493139" y="1400226"/>
                  <a:pt x="7489162" y="1405909"/>
                </a:cubicBezTo>
                <a:cubicBezTo>
                  <a:pt x="7486889" y="1409319"/>
                  <a:pt x="7522122" y="1451941"/>
                  <a:pt x="7524962" y="1458473"/>
                </a:cubicBezTo>
                <a:cubicBezTo>
                  <a:pt x="7533771" y="1478365"/>
                  <a:pt x="7529508" y="1501095"/>
                  <a:pt x="7532917" y="1522120"/>
                </a:cubicBezTo>
                <a:cubicBezTo>
                  <a:pt x="7536613" y="1545704"/>
                  <a:pt x="7550819" y="1576674"/>
                  <a:pt x="7542010" y="1600258"/>
                </a:cubicBezTo>
                <a:cubicBezTo>
                  <a:pt x="7535761" y="1616740"/>
                  <a:pt x="7518995" y="1626399"/>
                  <a:pt x="7512177" y="1643447"/>
                </a:cubicBezTo>
                <a:cubicBezTo>
                  <a:pt x="7503651" y="1664475"/>
                  <a:pt x="7498255" y="1680953"/>
                  <a:pt x="7482059" y="1697435"/>
                </a:cubicBezTo>
                <a:cubicBezTo>
                  <a:pt x="7465861" y="1713913"/>
                  <a:pt x="7456769" y="1727268"/>
                  <a:pt x="7470407" y="1749429"/>
                </a:cubicBezTo>
                <a:cubicBezTo>
                  <a:pt x="7479217" y="1763638"/>
                  <a:pt x="7498255" y="1791768"/>
                  <a:pt x="7518429" y="1780969"/>
                </a:cubicBezTo>
                <a:cubicBezTo>
                  <a:pt x="7532917" y="1773014"/>
                  <a:pt x="7540307" y="1737214"/>
                  <a:pt x="7545419" y="1722439"/>
                </a:cubicBezTo>
                <a:cubicBezTo>
                  <a:pt x="7546843" y="1718743"/>
                  <a:pt x="7548546" y="1713913"/>
                  <a:pt x="7551672" y="1711073"/>
                </a:cubicBezTo>
                <a:cubicBezTo>
                  <a:pt x="7554799" y="1707947"/>
                  <a:pt x="7559345" y="1708514"/>
                  <a:pt x="7561901" y="1706527"/>
                </a:cubicBezTo>
                <a:cubicBezTo>
                  <a:pt x="7570423" y="1700275"/>
                  <a:pt x="7563605" y="1690329"/>
                  <a:pt x="7569287" y="1681237"/>
                </a:cubicBezTo>
                <a:cubicBezTo>
                  <a:pt x="7583779" y="1681237"/>
                  <a:pt x="7599124" y="1684080"/>
                  <a:pt x="7611909" y="1675554"/>
                </a:cubicBezTo>
                <a:cubicBezTo>
                  <a:pt x="7625261" y="1667031"/>
                  <a:pt x="7632934" y="1653109"/>
                  <a:pt x="7650552" y="1659359"/>
                </a:cubicBezTo>
                <a:cubicBezTo>
                  <a:pt x="7662201" y="1663622"/>
                  <a:pt x="7674986" y="1673851"/>
                  <a:pt x="7681239" y="1684646"/>
                </a:cubicBezTo>
                <a:cubicBezTo>
                  <a:pt x="7689761" y="1699138"/>
                  <a:pt x="7686638" y="1716186"/>
                  <a:pt x="7692035" y="1731531"/>
                </a:cubicBezTo>
                <a:cubicBezTo>
                  <a:pt x="7697150" y="1746306"/>
                  <a:pt x="7710789" y="1756249"/>
                  <a:pt x="7718175" y="1769887"/>
                </a:cubicBezTo>
                <a:cubicBezTo>
                  <a:pt x="7726701" y="1785516"/>
                  <a:pt x="7724427" y="1800007"/>
                  <a:pt x="7723857" y="1816772"/>
                </a:cubicBezTo>
                <a:cubicBezTo>
                  <a:pt x="7723291" y="1834104"/>
                  <a:pt x="7733237" y="1842343"/>
                  <a:pt x="7741475" y="1856551"/>
                </a:cubicBezTo>
                <a:cubicBezTo>
                  <a:pt x="7749715" y="1870473"/>
                  <a:pt x="7744885" y="1886101"/>
                  <a:pt x="7750851" y="1900307"/>
                </a:cubicBezTo>
                <a:cubicBezTo>
                  <a:pt x="7756251" y="1912809"/>
                  <a:pt x="7759661" y="1930710"/>
                  <a:pt x="7752271" y="1942929"/>
                </a:cubicBezTo>
                <a:cubicBezTo>
                  <a:pt x="7748295" y="1949462"/>
                  <a:pt x="7741475" y="1954008"/>
                  <a:pt x="7736359" y="1959691"/>
                </a:cubicBezTo>
                <a:cubicBezTo>
                  <a:pt x="7730110" y="1966796"/>
                  <a:pt x="7730393" y="1973616"/>
                  <a:pt x="7729257" y="1982138"/>
                </a:cubicBezTo>
                <a:cubicBezTo>
                  <a:pt x="7728121" y="1990664"/>
                  <a:pt x="7725281" y="1998050"/>
                  <a:pt x="7722437" y="2006289"/>
                </a:cubicBezTo>
                <a:cubicBezTo>
                  <a:pt x="7716755" y="2023907"/>
                  <a:pt x="7712209" y="2042659"/>
                  <a:pt x="7699140" y="2056297"/>
                </a:cubicBezTo>
                <a:cubicBezTo>
                  <a:pt x="7682375" y="2073915"/>
                  <a:pt x="7663337" y="2090110"/>
                  <a:pt x="7649415" y="2110001"/>
                </a:cubicBezTo>
                <a:cubicBezTo>
                  <a:pt x="7643163" y="2118807"/>
                  <a:pt x="7636913" y="2127616"/>
                  <a:pt x="7636060" y="2138698"/>
                </a:cubicBezTo>
                <a:cubicBezTo>
                  <a:pt x="7634640" y="2152620"/>
                  <a:pt x="7642596" y="2165975"/>
                  <a:pt x="7640889" y="2179897"/>
                </a:cubicBezTo>
                <a:cubicBezTo>
                  <a:pt x="7637767" y="2206038"/>
                  <a:pt x="7599691" y="2223656"/>
                  <a:pt x="7604803" y="2251500"/>
                </a:cubicBezTo>
                <a:cubicBezTo>
                  <a:pt x="7605373" y="2254056"/>
                  <a:pt x="7606227" y="2256329"/>
                  <a:pt x="7607363" y="2258036"/>
                </a:cubicBezTo>
                <a:cubicBezTo>
                  <a:pt x="7613899" y="2267695"/>
                  <a:pt x="7629811" y="2264285"/>
                  <a:pt x="7640606" y="2267411"/>
                </a:cubicBezTo>
                <a:cubicBezTo>
                  <a:pt x="7656801" y="2271958"/>
                  <a:pt x="7664191" y="2280766"/>
                  <a:pt x="7682089" y="2274801"/>
                </a:cubicBezTo>
                <a:cubicBezTo>
                  <a:pt x="7688341" y="2294972"/>
                  <a:pt x="7724711" y="2289289"/>
                  <a:pt x="7740906" y="2288153"/>
                </a:cubicBezTo>
                <a:cubicBezTo>
                  <a:pt x="7735509" y="2290142"/>
                  <a:pt x="7697433" y="2304634"/>
                  <a:pt x="7705673" y="2314863"/>
                </a:cubicBezTo>
                <a:cubicBezTo>
                  <a:pt x="7710219" y="2320546"/>
                  <a:pt x="7742612" y="2307475"/>
                  <a:pt x="7750285" y="2307475"/>
                </a:cubicBezTo>
                <a:cubicBezTo>
                  <a:pt x="7764207" y="2307475"/>
                  <a:pt x="7777275" y="2306907"/>
                  <a:pt x="7790914" y="2306624"/>
                </a:cubicBezTo>
                <a:cubicBezTo>
                  <a:pt x="7804553" y="2306337"/>
                  <a:pt x="7821317" y="2316000"/>
                  <a:pt x="7834103" y="2309464"/>
                </a:cubicBezTo>
                <a:cubicBezTo>
                  <a:pt x="7847741" y="2302644"/>
                  <a:pt x="7851437" y="2284459"/>
                  <a:pt x="7865643" y="2278210"/>
                </a:cubicBezTo>
                <a:cubicBezTo>
                  <a:pt x="7879565" y="2271958"/>
                  <a:pt x="7898035" y="2275937"/>
                  <a:pt x="7912525" y="2277357"/>
                </a:cubicBezTo>
                <a:cubicBezTo>
                  <a:pt x="7929856" y="2279347"/>
                  <a:pt x="7944348" y="2277074"/>
                  <a:pt x="7957703" y="2264572"/>
                </a:cubicBezTo>
                <a:cubicBezTo>
                  <a:pt x="7973048" y="2250363"/>
                  <a:pt x="7973048" y="2230759"/>
                  <a:pt x="7983277" y="2213994"/>
                </a:cubicBezTo>
                <a:cubicBezTo>
                  <a:pt x="7993219" y="2197799"/>
                  <a:pt x="8009417" y="2197515"/>
                  <a:pt x="8023623" y="2188420"/>
                </a:cubicBezTo>
                <a:cubicBezTo>
                  <a:pt x="8035558" y="2180751"/>
                  <a:pt x="8039251" y="2165692"/>
                  <a:pt x="8049197" y="2156030"/>
                </a:cubicBezTo>
                <a:cubicBezTo>
                  <a:pt x="8060275" y="2145234"/>
                  <a:pt x="8075051" y="2138698"/>
                  <a:pt x="8086416" y="2127900"/>
                </a:cubicBezTo>
                <a:cubicBezTo>
                  <a:pt x="8097499" y="2117671"/>
                  <a:pt x="8105737" y="2104319"/>
                  <a:pt x="8117673" y="2094940"/>
                </a:cubicBezTo>
                <a:cubicBezTo>
                  <a:pt x="8123072" y="2090394"/>
                  <a:pt x="8129038" y="2087837"/>
                  <a:pt x="8135287" y="2085847"/>
                </a:cubicBezTo>
                <a:cubicBezTo>
                  <a:pt x="8145803" y="2082438"/>
                  <a:pt x="8156882" y="2081301"/>
                  <a:pt x="8167964" y="2078178"/>
                </a:cubicBezTo>
                <a:cubicBezTo>
                  <a:pt x="8185013" y="2073062"/>
                  <a:pt x="8188989" y="2059140"/>
                  <a:pt x="8198651" y="2046068"/>
                </a:cubicBezTo>
                <a:cubicBezTo>
                  <a:pt x="8206323" y="2035273"/>
                  <a:pt x="8217973" y="2027317"/>
                  <a:pt x="8228485" y="2019361"/>
                </a:cubicBezTo>
                <a:cubicBezTo>
                  <a:pt x="8236727" y="2013108"/>
                  <a:pt x="8244966" y="2011122"/>
                  <a:pt x="8253772" y="2008848"/>
                </a:cubicBezTo>
                <a:cubicBezTo>
                  <a:pt x="8258035" y="2007709"/>
                  <a:pt x="8262297" y="2006289"/>
                  <a:pt x="8266844" y="2004302"/>
                </a:cubicBezTo>
                <a:cubicBezTo>
                  <a:pt x="8280766" y="1997766"/>
                  <a:pt x="8281619" y="1983275"/>
                  <a:pt x="8289291" y="1971342"/>
                </a:cubicBezTo>
                <a:cubicBezTo>
                  <a:pt x="8297247" y="1958840"/>
                  <a:pt x="8311453" y="1950882"/>
                  <a:pt x="8321398" y="1939803"/>
                </a:cubicBezTo>
                <a:cubicBezTo>
                  <a:pt x="8332197" y="1927584"/>
                  <a:pt x="8341289" y="1914799"/>
                  <a:pt x="8352938" y="1903433"/>
                </a:cubicBezTo>
                <a:cubicBezTo>
                  <a:pt x="8370553" y="1886101"/>
                  <a:pt x="8378225" y="1872177"/>
                  <a:pt x="8382489" y="1848595"/>
                </a:cubicBezTo>
                <a:cubicBezTo>
                  <a:pt x="8386181" y="1827568"/>
                  <a:pt x="8388738" y="1803984"/>
                  <a:pt x="8377089" y="1784662"/>
                </a:cubicBezTo>
                <a:cubicBezTo>
                  <a:pt x="8371406" y="1775003"/>
                  <a:pt x="8360324" y="1772447"/>
                  <a:pt x="8353791" y="1763354"/>
                </a:cubicBezTo>
                <a:cubicBezTo>
                  <a:pt x="8346402" y="1753409"/>
                  <a:pt x="8344413" y="1743747"/>
                  <a:pt x="8333617" y="1736644"/>
                </a:cubicBezTo>
                <a:cubicBezTo>
                  <a:pt x="8350095" y="1722722"/>
                  <a:pt x="8365157" y="1710503"/>
                  <a:pt x="8385615" y="1703684"/>
                </a:cubicBezTo>
                <a:cubicBezTo>
                  <a:pt x="8405503" y="1697148"/>
                  <a:pt x="8428234" y="1684646"/>
                  <a:pt x="8449258" y="1683796"/>
                </a:cubicBezTo>
                <a:cubicBezTo>
                  <a:pt x="8459774" y="1683510"/>
                  <a:pt x="8470002" y="1687206"/>
                  <a:pt x="8480515" y="1687489"/>
                </a:cubicBezTo>
                <a:cubicBezTo>
                  <a:pt x="8491597" y="1687773"/>
                  <a:pt x="8500973" y="1684080"/>
                  <a:pt x="8511202" y="1679817"/>
                </a:cubicBezTo>
                <a:cubicBezTo>
                  <a:pt x="8536489" y="1669871"/>
                  <a:pt x="8550981" y="1679817"/>
                  <a:pt x="8575418" y="1686353"/>
                </a:cubicBezTo>
                <a:cubicBezTo>
                  <a:pt x="8598716" y="1692602"/>
                  <a:pt x="8622300" y="1682943"/>
                  <a:pt x="8642474" y="1671577"/>
                </a:cubicBezTo>
                <a:cubicBezTo>
                  <a:pt x="8651564" y="1666462"/>
                  <a:pt x="8660659" y="1659359"/>
                  <a:pt x="8671171" y="1657086"/>
                </a:cubicBezTo>
                <a:cubicBezTo>
                  <a:pt x="8682253" y="1654529"/>
                  <a:pt x="8693049" y="1657656"/>
                  <a:pt x="8703848" y="1658506"/>
                </a:cubicBezTo>
                <a:cubicBezTo>
                  <a:pt x="8731408" y="1660779"/>
                  <a:pt x="8735671" y="1641174"/>
                  <a:pt x="8747320" y="1620433"/>
                </a:cubicBezTo>
                <a:cubicBezTo>
                  <a:pt x="8759252" y="1599122"/>
                  <a:pt x="8778290" y="1590029"/>
                  <a:pt x="8797611" y="1577244"/>
                </a:cubicBezTo>
                <a:cubicBezTo>
                  <a:pt x="8823185" y="1560196"/>
                  <a:pt x="8813523" y="1544001"/>
                  <a:pt x="8805567" y="1518997"/>
                </a:cubicBezTo>
                <a:cubicBezTo>
                  <a:pt x="8797328" y="1492570"/>
                  <a:pt x="8819206" y="1484331"/>
                  <a:pt x="8823752" y="1461033"/>
                </a:cubicBezTo>
                <a:cubicBezTo>
                  <a:pt x="8824889" y="1455634"/>
                  <a:pt x="8824889" y="1449664"/>
                  <a:pt x="8824605" y="1444268"/>
                </a:cubicBezTo>
                <a:cubicBezTo>
                  <a:pt x="8805567" y="1440858"/>
                  <a:pt x="8803294" y="1453077"/>
                  <a:pt x="8791076" y="1463873"/>
                </a:cubicBezTo>
                <a:cubicBezTo>
                  <a:pt x="8784543" y="1469556"/>
                  <a:pt x="8758116" y="1484331"/>
                  <a:pt x="8754423" y="1470122"/>
                </a:cubicBezTo>
                <a:cubicBezTo>
                  <a:pt x="8750730" y="1455917"/>
                  <a:pt x="8784543" y="1441142"/>
                  <a:pt x="8792212" y="1432903"/>
                </a:cubicBezTo>
                <a:cubicBezTo>
                  <a:pt x="8803294" y="1420684"/>
                  <a:pt x="8812387" y="1411875"/>
                  <a:pt x="8826025" y="1402216"/>
                </a:cubicBezTo>
                <a:cubicBezTo>
                  <a:pt x="8842790" y="1390281"/>
                  <a:pt x="8854722" y="1376075"/>
                  <a:pt x="8853872" y="1354481"/>
                </a:cubicBezTo>
                <a:cubicBezTo>
                  <a:pt x="8852736" y="1349651"/>
                  <a:pt x="8851882" y="1339989"/>
                  <a:pt x="8853302" y="1334590"/>
                </a:cubicBezTo>
                <a:cubicBezTo>
                  <a:pt x="8856712" y="1321238"/>
                  <a:pt x="8867224" y="1312145"/>
                  <a:pt x="8876603" y="1301063"/>
                </a:cubicBezTo>
                <a:cubicBezTo>
                  <a:pt x="8887682" y="1287708"/>
                  <a:pt x="8898481" y="1274069"/>
                  <a:pt x="8909563" y="1260431"/>
                </a:cubicBezTo>
                <a:cubicBezTo>
                  <a:pt x="8929168" y="1236280"/>
                  <a:pt x="8954172" y="1216959"/>
                  <a:pt x="8975483" y="1194795"/>
                </a:cubicBezTo>
                <a:cubicBezTo>
                  <a:pt x="8981732" y="1188545"/>
                  <a:pt x="8985712" y="1180589"/>
                  <a:pt x="8991394" y="1174337"/>
                </a:cubicBezTo>
                <a:cubicBezTo>
                  <a:pt x="8996224" y="1168940"/>
                  <a:pt x="9002760" y="1165814"/>
                  <a:pt x="9007873" y="1160985"/>
                </a:cubicBezTo>
                <a:cubicBezTo>
                  <a:pt x="9024638" y="1157288"/>
                  <a:pt x="9041686" y="1153312"/>
                  <a:pt x="9058451" y="1149619"/>
                </a:cubicBezTo>
                <a:cubicBezTo>
                  <a:pt x="9099650" y="1140527"/>
                  <a:pt x="9140849" y="1131148"/>
                  <a:pt x="9182048" y="1121772"/>
                </a:cubicBezTo>
                <a:cubicBezTo>
                  <a:pt x="9217281" y="1113533"/>
                  <a:pt x="9252514" y="1105577"/>
                  <a:pt x="9287747" y="1097621"/>
                </a:cubicBezTo>
                <a:cubicBezTo>
                  <a:pt x="9302808" y="1094212"/>
                  <a:pt x="9317867" y="1090802"/>
                  <a:pt x="9332925" y="1087392"/>
                </a:cubicBezTo>
                <a:cubicBezTo>
                  <a:pt x="9379240" y="1077163"/>
                  <a:pt x="9425839" y="1067501"/>
                  <a:pt x="9471867" y="1056706"/>
                </a:cubicBezTo>
                <a:cubicBezTo>
                  <a:pt x="9496305" y="1051023"/>
                  <a:pt x="9522445" y="1050453"/>
                  <a:pt x="9545176" y="1039374"/>
                </a:cubicBezTo>
                <a:cubicBezTo>
                  <a:pt x="9545460" y="1039374"/>
                  <a:pt x="9545743" y="1039088"/>
                  <a:pt x="9546313" y="1038804"/>
                </a:cubicBezTo>
                <a:cubicBezTo>
                  <a:pt x="9556258" y="1033688"/>
                  <a:pt x="9565917" y="1026019"/>
                  <a:pt x="9570464" y="1015504"/>
                </a:cubicBezTo>
                <a:cubicBezTo>
                  <a:pt x="9576430" y="1001582"/>
                  <a:pt x="9571600" y="985387"/>
                  <a:pt x="9576430" y="971181"/>
                </a:cubicBezTo>
                <a:cubicBezTo>
                  <a:pt x="9580976" y="958676"/>
                  <a:pt x="9586092" y="967485"/>
                  <a:pt x="9595468" y="962372"/>
                </a:cubicBezTo>
                <a:cubicBezTo>
                  <a:pt x="9599731" y="959816"/>
                  <a:pt x="9600014" y="953280"/>
                  <a:pt x="9603707" y="951007"/>
                </a:cubicBezTo>
                <a:cubicBezTo>
                  <a:pt x="9609390" y="947880"/>
                  <a:pt x="9609959" y="951574"/>
                  <a:pt x="9615642" y="952143"/>
                </a:cubicBezTo>
                <a:cubicBezTo>
                  <a:pt x="9623598" y="952710"/>
                  <a:pt x="9628144" y="946177"/>
                  <a:pt x="9633257" y="942481"/>
                </a:cubicBezTo>
                <a:cubicBezTo>
                  <a:pt x="9635530" y="940778"/>
                  <a:pt x="9638087" y="939641"/>
                  <a:pt x="9641213" y="939925"/>
                </a:cubicBezTo>
                <a:cubicBezTo>
                  <a:pt x="9650305" y="940778"/>
                  <a:pt x="9652295" y="955553"/>
                  <a:pt x="9660534" y="959246"/>
                </a:cubicBezTo>
                <a:cubicBezTo>
                  <a:pt x="9672753" y="964645"/>
                  <a:pt x="9677869" y="951574"/>
                  <a:pt x="9680992" y="941914"/>
                </a:cubicBezTo>
                <a:cubicBezTo>
                  <a:pt x="9684118" y="931116"/>
                  <a:pt x="9685538" y="920603"/>
                  <a:pt x="9685538" y="909521"/>
                </a:cubicBezTo>
                <a:cubicBezTo>
                  <a:pt x="9685825" y="905261"/>
                  <a:pt x="9684402" y="898156"/>
                  <a:pt x="9687811" y="894746"/>
                </a:cubicBezTo>
                <a:cubicBezTo>
                  <a:pt x="9691504" y="891053"/>
                  <a:pt x="9696337" y="894746"/>
                  <a:pt x="9700313" y="892759"/>
                </a:cubicBezTo>
                <a:cubicBezTo>
                  <a:pt x="9717931" y="883667"/>
                  <a:pt x="9695484" y="839055"/>
                  <a:pt x="9694347" y="823713"/>
                </a:cubicBezTo>
                <a:cubicBezTo>
                  <a:pt x="9707133" y="826270"/>
                  <a:pt x="9702303" y="809505"/>
                  <a:pt x="9702303" y="802972"/>
                </a:cubicBezTo>
                <a:cubicBezTo>
                  <a:pt x="9702587" y="789617"/>
                  <a:pt x="9707133" y="789900"/>
                  <a:pt x="9716225" y="783365"/>
                </a:cubicBezTo>
                <a:cubicBezTo>
                  <a:pt x="9725604" y="776832"/>
                  <a:pt x="9728160" y="767736"/>
                  <a:pt x="9728727" y="756941"/>
                </a:cubicBezTo>
                <a:cubicBezTo>
                  <a:pt x="9729297" y="746995"/>
                  <a:pt x="9732707" y="731367"/>
                  <a:pt x="9729580" y="721708"/>
                </a:cubicBezTo>
                <a:cubicBezTo>
                  <a:pt x="9727024" y="714035"/>
                  <a:pt x="9717362" y="710059"/>
                  <a:pt x="9716225" y="701533"/>
                </a:cubicBezTo>
                <a:cubicBezTo>
                  <a:pt x="9714805" y="692441"/>
                  <a:pt x="9720205" y="681075"/>
                  <a:pt x="9720205" y="671416"/>
                </a:cubicBezTo>
                <a:cubicBezTo>
                  <a:pt x="9719918" y="660051"/>
                  <a:pt x="9712532" y="654082"/>
                  <a:pt x="9711396" y="644422"/>
                </a:cubicBezTo>
                <a:cubicBezTo>
                  <a:pt x="9710259" y="633340"/>
                  <a:pt x="9714805" y="623965"/>
                  <a:pt x="9712249" y="612032"/>
                </a:cubicBezTo>
                <a:cubicBezTo>
                  <a:pt x="9709692" y="600381"/>
                  <a:pt x="9702303" y="587312"/>
                  <a:pt x="9704576" y="575376"/>
                </a:cubicBezTo>
                <a:cubicBezTo>
                  <a:pt x="9712249" y="533894"/>
                  <a:pt x="9726740" y="493545"/>
                  <a:pt x="9738106" y="452629"/>
                </a:cubicBezTo>
                <a:cubicBezTo>
                  <a:pt x="9744355" y="430185"/>
                  <a:pt x="9746629" y="408021"/>
                  <a:pt x="9750608" y="385006"/>
                </a:cubicBezTo>
                <a:cubicBezTo>
                  <a:pt x="9754584" y="362275"/>
                  <a:pt x="9762540" y="340681"/>
                  <a:pt x="9768223" y="318517"/>
                </a:cubicBezTo>
                <a:cubicBezTo>
                  <a:pt x="9771916" y="304878"/>
                  <a:pt x="9780725" y="282717"/>
                  <a:pt x="9798343" y="283854"/>
                </a:cubicBezTo>
                <a:cubicBezTo>
                  <a:pt x="9813115" y="284707"/>
                  <a:pt x="9815958" y="305731"/>
                  <a:pt x="9821357" y="316530"/>
                </a:cubicBezTo>
                <a:cubicBezTo>
                  <a:pt x="9827323" y="328179"/>
                  <a:pt x="9840679" y="349490"/>
                  <a:pt x="9855454" y="350057"/>
                </a:cubicBezTo>
                <a:cubicBezTo>
                  <a:pt x="9862273" y="350340"/>
                  <a:pt x="9868809" y="344944"/>
                  <a:pt x="9875058" y="343238"/>
                </a:cubicBezTo>
                <a:cubicBezTo>
                  <a:pt x="9883298" y="340964"/>
                  <a:pt x="9892107" y="342671"/>
                  <a:pt x="9900061" y="340398"/>
                </a:cubicBezTo>
                <a:cubicBezTo>
                  <a:pt x="9909437" y="338125"/>
                  <a:pt x="9911429" y="332155"/>
                  <a:pt x="9915973" y="324486"/>
                </a:cubicBezTo>
                <a:cubicBezTo>
                  <a:pt x="9921089" y="316244"/>
                  <a:pt x="9926769" y="312267"/>
                  <a:pt x="9934441" y="306585"/>
                </a:cubicBezTo>
                <a:cubicBezTo>
                  <a:pt x="9940695" y="302038"/>
                  <a:pt x="9946377" y="293229"/>
                  <a:pt x="9953197" y="290103"/>
                </a:cubicBezTo>
                <a:cubicBezTo>
                  <a:pt x="9966553" y="283854"/>
                  <a:pt x="9980473" y="301755"/>
                  <a:pt x="9991269" y="308005"/>
                </a:cubicBezTo>
                <a:cubicBezTo>
                  <a:pt x="10005761" y="316244"/>
                  <a:pt x="10021389" y="323349"/>
                  <a:pt x="10033037" y="335851"/>
                </a:cubicBezTo>
                <a:cubicBezTo>
                  <a:pt x="10054065" y="358296"/>
                  <a:pt x="10061169" y="380177"/>
                  <a:pt x="10068271" y="410294"/>
                </a:cubicBezTo>
                <a:cubicBezTo>
                  <a:pt x="10075373" y="439844"/>
                  <a:pt x="10080773" y="466554"/>
                  <a:pt x="10093559" y="493829"/>
                </a:cubicBezTo>
                <a:cubicBezTo>
                  <a:pt x="10106061" y="520255"/>
                  <a:pt x="10112029" y="551509"/>
                  <a:pt x="10121119" y="579356"/>
                </a:cubicBezTo>
                <a:cubicBezTo>
                  <a:pt x="10125099" y="591288"/>
                  <a:pt x="10124245" y="603790"/>
                  <a:pt x="10127941" y="616009"/>
                </a:cubicBezTo>
                <a:cubicBezTo>
                  <a:pt x="10132771" y="631920"/>
                  <a:pt x="10128793" y="647549"/>
                  <a:pt x="10125665" y="663744"/>
                </a:cubicBezTo>
                <a:cubicBezTo>
                  <a:pt x="10131065" y="663177"/>
                  <a:pt x="10133055" y="665733"/>
                  <a:pt x="10137317" y="668007"/>
                </a:cubicBezTo>
                <a:cubicBezTo>
                  <a:pt x="10139591" y="669143"/>
                  <a:pt x="10146409" y="672553"/>
                  <a:pt x="10148113" y="673973"/>
                </a:cubicBezTo>
                <a:cubicBezTo>
                  <a:pt x="10154365" y="679372"/>
                  <a:pt x="10154365" y="686475"/>
                  <a:pt x="10155785" y="694147"/>
                </a:cubicBezTo>
                <a:cubicBezTo>
                  <a:pt x="10159195" y="714322"/>
                  <a:pt x="10163457" y="725687"/>
                  <a:pt x="10184483" y="731937"/>
                </a:cubicBezTo>
                <a:cubicBezTo>
                  <a:pt x="10198405" y="736199"/>
                  <a:pt x="10221139" y="731367"/>
                  <a:pt x="10233353" y="739039"/>
                </a:cubicBezTo>
                <a:cubicBezTo>
                  <a:pt x="10240743" y="743585"/>
                  <a:pt x="10240461" y="752964"/>
                  <a:pt x="10245005" y="759780"/>
                </a:cubicBezTo>
                <a:cubicBezTo>
                  <a:pt x="10251825" y="769726"/>
                  <a:pt x="10258645" y="770579"/>
                  <a:pt x="10269441" y="771432"/>
                </a:cubicBezTo>
                <a:cubicBezTo>
                  <a:pt x="10296433" y="773136"/>
                  <a:pt x="10267733" y="804675"/>
                  <a:pt x="10289331" y="812915"/>
                </a:cubicBezTo>
                <a:cubicBezTo>
                  <a:pt x="10292741" y="822860"/>
                  <a:pt x="10302117" y="818031"/>
                  <a:pt x="10308083" y="823430"/>
                </a:cubicBezTo>
                <a:cubicBezTo>
                  <a:pt x="10312913" y="827407"/>
                  <a:pt x="10316039" y="842748"/>
                  <a:pt x="10315185" y="849001"/>
                </a:cubicBezTo>
                <a:cubicBezTo>
                  <a:pt x="10314335" y="856390"/>
                  <a:pt x="10304389" y="863776"/>
                  <a:pt x="10308653" y="871162"/>
                </a:cubicBezTo>
                <a:cubicBezTo>
                  <a:pt x="10311777" y="876561"/>
                  <a:pt x="10325701" y="878835"/>
                  <a:pt x="10331097" y="876848"/>
                </a:cubicBezTo>
                <a:cubicBezTo>
                  <a:pt x="10342463" y="872585"/>
                  <a:pt x="10350705" y="835646"/>
                  <a:pt x="10361785" y="838205"/>
                </a:cubicBezTo>
                <a:cubicBezTo>
                  <a:pt x="10381957" y="843318"/>
                  <a:pt x="10354681" y="885940"/>
                  <a:pt x="10353261" y="893326"/>
                </a:cubicBezTo>
                <a:cubicBezTo>
                  <a:pt x="10346725" y="900715"/>
                  <a:pt x="10337349" y="907818"/>
                  <a:pt x="10335929" y="918614"/>
                </a:cubicBezTo>
                <a:cubicBezTo>
                  <a:pt x="10334507" y="929696"/>
                  <a:pt x="10340473" y="938218"/>
                  <a:pt x="10336497" y="949870"/>
                </a:cubicBezTo>
                <a:cubicBezTo>
                  <a:pt x="10324277" y="951860"/>
                  <a:pt x="10325985" y="945041"/>
                  <a:pt x="10321437" y="935948"/>
                </a:cubicBezTo>
                <a:cubicBezTo>
                  <a:pt x="10315755" y="924583"/>
                  <a:pt x="10310639" y="929696"/>
                  <a:pt x="10305243" y="939358"/>
                </a:cubicBezTo>
                <a:cubicBezTo>
                  <a:pt x="10298137" y="952143"/>
                  <a:pt x="10301265" y="971465"/>
                  <a:pt x="10290751" y="982260"/>
                </a:cubicBezTo>
                <a:cubicBezTo>
                  <a:pt x="10287057" y="986240"/>
                  <a:pt x="10277397" y="991069"/>
                  <a:pt x="10271713" y="991353"/>
                </a:cubicBezTo>
                <a:cubicBezTo>
                  <a:pt x="10262621" y="991922"/>
                  <a:pt x="10262337" y="985103"/>
                  <a:pt x="10258645" y="976578"/>
                </a:cubicBezTo>
                <a:cubicBezTo>
                  <a:pt x="10253245" y="964075"/>
                  <a:pt x="10246709" y="967485"/>
                  <a:pt x="10243017" y="979704"/>
                </a:cubicBezTo>
                <a:cubicBezTo>
                  <a:pt x="10238753" y="993912"/>
                  <a:pt x="10242729" y="1012664"/>
                  <a:pt x="10241881" y="1027439"/>
                </a:cubicBezTo>
                <a:cubicBezTo>
                  <a:pt x="10222275" y="1027155"/>
                  <a:pt x="10231933" y="1003288"/>
                  <a:pt x="10222275" y="993626"/>
                </a:cubicBezTo>
                <a:cubicBezTo>
                  <a:pt x="10206929" y="978000"/>
                  <a:pt x="10211761" y="1016643"/>
                  <a:pt x="10212329" y="1022892"/>
                </a:cubicBezTo>
                <a:cubicBezTo>
                  <a:pt x="10212897" y="1029428"/>
                  <a:pt x="10211477" y="1038521"/>
                  <a:pt x="10202667" y="1037951"/>
                </a:cubicBezTo>
                <a:cubicBezTo>
                  <a:pt x="10193293" y="1037101"/>
                  <a:pt x="10194429" y="1025449"/>
                  <a:pt x="10188461" y="1021473"/>
                </a:cubicBezTo>
                <a:cubicBezTo>
                  <a:pt x="10181925" y="1017210"/>
                  <a:pt x="10176527" y="1020336"/>
                  <a:pt x="10177947" y="1028575"/>
                </a:cubicBezTo>
                <a:cubicBezTo>
                  <a:pt x="10179369" y="1035964"/>
                  <a:pt x="10188745" y="1039088"/>
                  <a:pt x="10190165" y="1047330"/>
                </a:cubicBezTo>
                <a:cubicBezTo>
                  <a:pt x="10192725" y="1063525"/>
                  <a:pt x="10171129" y="1075457"/>
                  <a:pt x="10165731" y="1057559"/>
                </a:cubicBezTo>
                <a:cubicBezTo>
                  <a:pt x="10162889" y="1047043"/>
                  <a:pt x="10170561" y="1020053"/>
                  <a:pt x="10148965" y="1026019"/>
                </a:cubicBezTo>
                <a:cubicBezTo>
                  <a:pt x="10130497" y="1031132"/>
                  <a:pt x="10134761" y="1057272"/>
                  <a:pt x="10139873" y="1070344"/>
                </a:cubicBezTo>
                <a:cubicBezTo>
                  <a:pt x="10152659" y="1103587"/>
                  <a:pt x="10118849" y="1075457"/>
                  <a:pt x="10104925" y="1077447"/>
                </a:cubicBezTo>
                <a:cubicBezTo>
                  <a:pt x="10098675" y="1078583"/>
                  <a:pt x="10086173" y="1087392"/>
                  <a:pt x="10086173" y="1075743"/>
                </a:cubicBezTo>
                <a:cubicBezTo>
                  <a:pt x="10086173" y="1066651"/>
                  <a:pt x="10096401" y="1066081"/>
                  <a:pt x="10092705" y="1055286"/>
                </a:cubicBezTo>
                <a:cubicBezTo>
                  <a:pt x="10088729" y="1043917"/>
                  <a:pt x="10069691" y="1022039"/>
                  <a:pt x="10060317" y="1042214"/>
                </a:cubicBezTo>
                <a:cubicBezTo>
                  <a:pt x="10056053" y="1051590"/>
                  <a:pt x="10064861" y="1058409"/>
                  <a:pt x="10066851" y="1066935"/>
                </a:cubicBezTo>
                <a:cubicBezTo>
                  <a:pt x="10068555" y="1075174"/>
                  <a:pt x="10065433" y="1089949"/>
                  <a:pt x="10055769" y="1081426"/>
                </a:cubicBezTo>
                <a:cubicBezTo>
                  <a:pt x="10050369" y="1076594"/>
                  <a:pt x="10054065" y="1060399"/>
                  <a:pt x="10044973" y="1062672"/>
                </a:cubicBezTo>
                <a:cubicBezTo>
                  <a:pt x="10035029" y="1065228"/>
                  <a:pt x="10040425" y="1078867"/>
                  <a:pt x="10042985" y="1083983"/>
                </a:cubicBezTo>
                <a:cubicBezTo>
                  <a:pt x="10048667" y="1095632"/>
                  <a:pt x="10061169" y="1118929"/>
                  <a:pt x="10048381" y="1127738"/>
                </a:cubicBezTo>
                <a:cubicBezTo>
                  <a:pt x="10042413" y="1131718"/>
                  <a:pt x="10031049" y="1130581"/>
                  <a:pt x="10035595" y="1141663"/>
                </a:cubicBezTo>
                <a:cubicBezTo>
                  <a:pt x="10039573" y="1151322"/>
                  <a:pt x="10048097" y="1145073"/>
                  <a:pt x="10055485" y="1145923"/>
                </a:cubicBezTo>
                <a:cubicBezTo>
                  <a:pt x="10092705" y="1149902"/>
                  <a:pt x="10045541" y="1254465"/>
                  <a:pt x="10035313" y="1187975"/>
                </a:cubicBezTo>
                <a:cubicBezTo>
                  <a:pt x="10033893" y="1180019"/>
                  <a:pt x="10033609" y="1165528"/>
                  <a:pt x="10021105" y="1169791"/>
                </a:cubicBezTo>
                <a:cubicBezTo>
                  <a:pt x="10009171" y="1173770"/>
                  <a:pt x="10012011" y="1194795"/>
                  <a:pt x="10011161" y="1204170"/>
                </a:cubicBezTo>
                <a:cubicBezTo>
                  <a:pt x="10010591" y="1209003"/>
                  <a:pt x="10009453" y="1228891"/>
                  <a:pt x="10001499" y="1228891"/>
                </a:cubicBezTo>
                <a:cubicBezTo>
                  <a:pt x="9991553" y="1228891"/>
                  <a:pt x="9994113" y="1206446"/>
                  <a:pt x="9994965" y="1201330"/>
                </a:cubicBezTo>
                <a:cubicBezTo>
                  <a:pt x="9995817" y="1195931"/>
                  <a:pt x="10003489" y="1174623"/>
                  <a:pt x="9992405" y="1173487"/>
                </a:cubicBezTo>
                <a:cubicBezTo>
                  <a:pt x="9983313" y="1172350"/>
                  <a:pt x="9983597" y="1189682"/>
                  <a:pt x="9982177" y="1195364"/>
                </a:cubicBezTo>
                <a:cubicBezTo>
                  <a:pt x="9979905" y="1204170"/>
                  <a:pt x="9977917" y="1210139"/>
                  <a:pt x="9977631" y="1219515"/>
                </a:cubicBezTo>
                <a:cubicBezTo>
                  <a:pt x="9977631" y="1225768"/>
                  <a:pt x="9977631" y="1242813"/>
                  <a:pt x="9966835" y="1237983"/>
                </a:cubicBezTo>
                <a:cubicBezTo>
                  <a:pt x="9958593" y="1234290"/>
                  <a:pt x="9962573" y="1220085"/>
                  <a:pt x="9964279" y="1213832"/>
                </a:cubicBezTo>
                <a:cubicBezTo>
                  <a:pt x="9956889" y="1210993"/>
                  <a:pt x="9949217" y="1210706"/>
                  <a:pt x="9945241" y="1217242"/>
                </a:cubicBezTo>
                <a:cubicBezTo>
                  <a:pt x="9940125" y="1226051"/>
                  <a:pt x="9948081" y="1231734"/>
                  <a:pt x="9950637" y="1239406"/>
                </a:cubicBezTo>
                <a:cubicBezTo>
                  <a:pt x="9952061" y="1243952"/>
                  <a:pt x="9952627" y="1258441"/>
                  <a:pt x="9948651" y="1261851"/>
                </a:cubicBezTo>
                <a:cubicBezTo>
                  <a:pt x="9941261" y="1268103"/>
                  <a:pt x="9931319" y="1256168"/>
                  <a:pt x="9925349" y="1252475"/>
                </a:cubicBezTo>
                <a:cubicBezTo>
                  <a:pt x="9918247" y="1270660"/>
                  <a:pt x="9931033" y="1289411"/>
                  <a:pt x="9916545" y="1303336"/>
                </a:cubicBezTo>
                <a:cubicBezTo>
                  <a:pt x="9905745" y="1313849"/>
                  <a:pt x="9895233" y="1323794"/>
                  <a:pt x="9888414" y="1337716"/>
                </a:cubicBezTo>
                <a:cubicBezTo>
                  <a:pt x="9882161" y="1349935"/>
                  <a:pt x="9881024" y="1364993"/>
                  <a:pt x="9873922" y="1376928"/>
                </a:cubicBezTo>
                <a:cubicBezTo>
                  <a:pt x="9864263" y="1392554"/>
                  <a:pt x="9854601" y="1391417"/>
                  <a:pt x="9857157" y="1412445"/>
                </a:cubicBezTo>
                <a:cubicBezTo>
                  <a:pt x="9858294" y="1422957"/>
                  <a:pt x="9860567" y="1432049"/>
                  <a:pt x="9860567" y="1442278"/>
                </a:cubicBezTo>
                <a:cubicBezTo>
                  <a:pt x="9860567" y="1442848"/>
                  <a:pt x="9852327" y="1443698"/>
                  <a:pt x="9852327" y="1444268"/>
                </a:cubicBezTo>
                <a:cubicBezTo>
                  <a:pt x="9851474" y="1457907"/>
                  <a:pt x="9845508" y="1471262"/>
                  <a:pt x="9842668" y="1484900"/>
                </a:cubicBezTo>
                <a:cubicBezTo>
                  <a:pt x="9841529" y="1491150"/>
                  <a:pt x="9860567" y="1496833"/>
                  <a:pt x="9832153" y="1502515"/>
                </a:cubicBezTo>
                <a:cubicBezTo>
                  <a:pt x="9832153" y="1511608"/>
                  <a:pt x="9834712" y="1520417"/>
                  <a:pt x="9835563" y="1530646"/>
                </a:cubicBezTo>
                <a:cubicBezTo>
                  <a:pt x="9836983" y="1547410"/>
                  <a:pt x="9847498" y="1560763"/>
                  <a:pt x="9863693" y="1567299"/>
                </a:cubicBezTo>
                <a:cubicBezTo>
                  <a:pt x="9875628" y="1572128"/>
                  <a:pt x="9892677" y="1574971"/>
                  <a:pt x="9875912" y="1587473"/>
                </a:cubicBezTo>
                <a:cubicBezTo>
                  <a:pt x="9861136" y="1598555"/>
                  <a:pt x="9850054" y="1600828"/>
                  <a:pt x="9845508" y="1620716"/>
                </a:cubicBezTo>
                <a:cubicBezTo>
                  <a:pt x="9842952" y="1631798"/>
                  <a:pt x="9833006" y="1653960"/>
                  <a:pt x="9842098" y="1663622"/>
                </a:cubicBezTo>
                <a:cubicBezTo>
                  <a:pt x="9852897" y="1674987"/>
                  <a:pt x="9875058" y="1669588"/>
                  <a:pt x="9887844" y="1678964"/>
                </a:cubicBezTo>
                <a:cubicBezTo>
                  <a:pt x="9901199" y="1688909"/>
                  <a:pt x="9901481" y="1707947"/>
                  <a:pt x="9910009" y="1721016"/>
                </a:cubicBezTo>
                <a:cubicBezTo>
                  <a:pt x="9918247" y="1733801"/>
                  <a:pt x="9933593" y="1734087"/>
                  <a:pt x="9944105" y="1744033"/>
                </a:cubicBezTo>
                <a:cubicBezTo>
                  <a:pt x="9954901" y="1754262"/>
                  <a:pt x="9956037" y="1769604"/>
                  <a:pt x="9970245" y="1776423"/>
                </a:cubicBezTo>
                <a:cubicBezTo>
                  <a:pt x="9983313" y="1782676"/>
                  <a:pt x="9997805" y="1784662"/>
                  <a:pt x="9994397" y="1803417"/>
                </a:cubicBezTo>
                <a:cubicBezTo>
                  <a:pt x="9991839" y="1816486"/>
                  <a:pt x="9979905" y="1831261"/>
                  <a:pt x="9968255" y="1837227"/>
                </a:cubicBezTo>
                <a:cubicBezTo>
                  <a:pt x="9950353" y="1846322"/>
                  <a:pt x="9941261" y="1828704"/>
                  <a:pt x="9935013" y="1814213"/>
                </a:cubicBezTo>
                <a:cubicBezTo>
                  <a:pt x="9926769" y="1795461"/>
                  <a:pt x="9923929" y="1790915"/>
                  <a:pt x="9910861" y="1808813"/>
                </a:cubicBezTo>
                <a:cubicBezTo>
                  <a:pt x="9902619" y="1820182"/>
                  <a:pt x="9888414" y="1831261"/>
                  <a:pt x="9884151" y="1844899"/>
                </a:cubicBezTo>
                <a:cubicBezTo>
                  <a:pt x="9882731" y="1849732"/>
                  <a:pt x="9882731" y="1857118"/>
                  <a:pt x="9881594" y="1864507"/>
                </a:cubicBezTo>
                <a:cubicBezTo>
                  <a:pt x="9880174" y="1874736"/>
                  <a:pt x="9877331" y="1884679"/>
                  <a:pt x="9867672" y="1885815"/>
                </a:cubicBezTo>
                <a:cubicBezTo>
                  <a:pt x="9851191" y="1888088"/>
                  <a:pt x="9851474" y="1864790"/>
                  <a:pt x="9842952" y="1857118"/>
                </a:cubicBezTo>
                <a:cubicBezTo>
                  <a:pt x="9829027" y="1844899"/>
                  <a:pt x="9811128" y="1863084"/>
                  <a:pt x="9811128" y="1877576"/>
                </a:cubicBezTo>
                <a:cubicBezTo>
                  <a:pt x="9811128" y="1890078"/>
                  <a:pt x="9829313" y="1910819"/>
                  <a:pt x="9814821" y="1917072"/>
                </a:cubicBezTo>
                <a:cubicBezTo>
                  <a:pt x="9808855" y="1919628"/>
                  <a:pt x="9800613" y="1917638"/>
                  <a:pt x="9794080" y="1919628"/>
                </a:cubicBezTo>
                <a:cubicBezTo>
                  <a:pt x="9788397" y="1921618"/>
                  <a:pt x="9784701" y="1925027"/>
                  <a:pt x="9779872" y="1928437"/>
                </a:cubicBezTo>
                <a:cubicBezTo>
                  <a:pt x="9773906" y="1932413"/>
                  <a:pt x="9768223" y="1935540"/>
                  <a:pt x="9761687" y="1938383"/>
                </a:cubicBezTo>
                <a:cubicBezTo>
                  <a:pt x="9761687" y="1942642"/>
                  <a:pt x="9760550" y="1947758"/>
                  <a:pt x="9762257" y="1951735"/>
                </a:cubicBezTo>
                <a:cubicBezTo>
                  <a:pt x="9764244" y="1956281"/>
                  <a:pt x="9772769" y="1958271"/>
                  <a:pt x="9771349" y="1964523"/>
                </a:cubicBezTo>
                <a:cubicBezTo>
                  <a:pt x="9769359" y="1972193"/>
                  <a:pt x="9765097" y="1971626"/>
                  <a:pt x="9760550" y="1968500"/>
                </a:cubicBezTo>
                <a:cubicBezTo>
                  <a:pt x="9755721" y="1965373"/>
                  <a:pt x="9751175" y="1959691"/>
                  <a:pt x="9749185" y="1957987"/>
                </a:cubicBezTo>
                <a:cubicBezTo>
                  <a:pt x="9734980" y="1946338"/>
                  <a:pt x="9708839" y="1953725"/>
                  <a:pt x="9696337" y="1964237"/>
                </a:cubicBezTo>
                <a:cubicBezTo>
                  <a:pt x="9692074" y="1967646"/>
                  <a:pt x="9692074" y="1969920"/>
                  <a:pt x="9686958" y="1972479"/>
                </a:cubicBezTo>
                <a:cubicBezTo>
                  <a:pt x="9682129" y="1975036"/>
                  <a:pt x="9677869" y="1975036"/>
                  <a:pt x="9673606" y="1979295"/>
                </a:cubicBezTo>
                <a:cubicBezTo>
                  <a:pt x="9669343" y="1983558"/>
                  <a:pt x="9667070" y="1989241"/>
                  <a:pt x="9661957" y="1992367"/>
                </a:cubicBezTo>
                <a:cubicBezTo>
                  <a:pt x="9655705" y="1996060"/>
                  <a:pt x="9650305" y="1993787"/>
                  <a:pt x="9644056" y="1994640"/>
                </a:cubicBezTo>
                <a:cubicBezTo>
                  <a:pt x="9628144" y="1996630"/>
                  <a:pt x="9609959" y="2002596"/>
                  <a:pt x="9594331" y="2007142"/>
                </a:cubicBezTo>
                <a:cubicBezTo>
                  <a:pt x="9575863" y="2012542"/>
                  <a:pt x="9561371" y="2026747"/>
                  <a:pt x="9542620" y="2030157"/>
                </a:cubicBezTo>
                <a:cubicBezTo>
                  <a:pt x="9531538" y="2032146"/>
                  <a:pt x="9529831" y="2038966"/>
                  <a:pt x="9521876" y="2046352"/>
                </a:cubicBezTo>
                <a:cubicBezTo>
                  <a:pt x="9514489" y="2053174"/>
                  <a:pt x="9503691" y="2052604"/>
                  <a:pt x="9496871" y="2058570"/>
                </a:cubicBezTo>
                <a:cubicBezTo>
                  <a:pt x="9490052" y="2064536"/>
                  <a:pt x="9491189" y="2076188"/>
                  <a:pt x="9484369" y="2083007"/>
                </a:cubicBezTo>
                <a:cubicBezTo>
                  <a:pt x="9478403" y="2088690"/>
                  <a:pt x="9469028" y="2091816"/>
                  <a:pt x="9461355" y="2093803"/>
                </a:cubicBezTo>
                <a:cubicBezTo>
                  <a:pt x="9453116" y="2095793"/>
                  <a:pt x="9448286" y="2097213"/>
                  <a:pt x="9444590" y="2101759"/>
                </a:cubicBezTo>
                <a:cubicBezTo>
                  <a:pt x="9442604" y="2104032"/>
                  <a:pt x="9441181" y="2107158"/>
                  <a:pt x="9439761" y="2111705"/>
                </a:cubicBezTo>
                <a:cubicBezTo>
                  <a:pt x="9436634" y="2122503"/>
                  <a:pt x="9427828" y="2132732"/>
                  <a:pt x="9426692" y="2143811"/>
                </a:cubicBezTo>
                <a:cubicBezTo>
                  <a:pt x="9453969" y="2153190"/>
                  <a:pt x="9450273" y="2123353"/>
                  <a:pt x="9469594" y="2113411"/>
                </a:cubicBezTo>
                <a:cubicBezTo>
                  <a:pt x="9486359" y="2104602"/>
                  <a:pt x="9503124" y="2117957"/>
                  <a:pt x="9519889" y="2103749"/>
                </a:cubicBezTo>
                <a:cubicBezTo>
                  <a:pt x="9527275" y="2097499"/>
                  <a:pt x="9534094" y="2090110"/>
                  <a:pt x="9541767" y="2084144"/>
                </a:cubicBezTo>
                <a:cubicBezTo>
                  <a:pt x="9551426" y="2076472"/>
                  <a:pt x="9558815" y="2077041"/>
                  <a:pt x="9569897" y="2074198"/>
                </a:cubicBezTo>
                <a:cubicBezTo>
                  <a:pt x="9578420" y="2071925"/>
                  <a:pt x="9587795" y="2070789"/>
                  <a:pt x="9595751" y="2067663"/>
                </a:cubicBezTo>
                <a:cubicBezTo>
                  <a:pt x="9604560" y="2064253"/>
                  <a:pt x="9611379" y="2057434"/>
                  <a:pt x="9619052" y="2052321"/>
                </a:cubicBezTo>
                <a:cubicBezTo>
                  <a:pt x="9628997" y="2045785"/>
                  <a:pt x="9638087" y="2040955"/>
                  <a:pt x="9646329" y="2031863"/>
                </a:cubicBezTo>
                <a:cubicBezTo>
                  <a:pt x="9651728" y="2025897"/>
                  <a:pt x="9661671" y="2008848"/>
                  <a:pt x="9671333" y="2013962"/>
                </a:cubicBezTo>
                <a:cubicBezTo>
                  <a:pt x="9675026" y="2030726"/>
                  <a:pt x="9651728" y="2047775"/>
                  <a:pt x="9641783" y="2058287"/>
                </a:cubicBezTo>
                <a:cubicBezTo>
                  <a:pt x="9632690" y="2067949"/>
                  <a:pt x="9611379" y="2082438"/>
                  <a:pt x="9611949" y="2096929"/>
                </a:cubicBezTo>
                <a:cubicBezTo>
                  <a:pt x="9625871" y="2099203"/>
                  <a:pt x="9637803" y="2088120"/>
                  <a:pt x="9646043" y="2077892"/>
                </a:cubicBezTo>
                <a:cubicBezTo>
                  <a:pt x="9655988" y="2065676"/>
                  <a:pt x="9661387" y="2058287"/>
                  <a:pt x="9676446" y="2054877"/>
                </a:cubicBezTo>
                <a:cubicBezTo>
                  <a:pt x="9690654" y="2051751"/>
                  <a:pt x="9698894" y="2039535"/>
                  <a:pt x="9708839" y="2029306"/>
                </a:cubicBezTo>
                <a:cubicBezTo>
                  <a:pt x="9719918" y="2017938"/>
                  <a:pt x="9731570" y="2012542"/>
                  <a:pt x="9746912" y="2011405"/>
                </a:cubicBezTo>
                <a:cubicBezTo>
                  <a:pt x="9740662" y="2029873"/>
                  <a:pt x="9723898" y="2036123"/>
                  <a:pt x="9711396" y="2049194"/>
                </a:cubicBezTo>
                <a:cubicBezTo>
                  <a:pt x="9700030" y="2061130"/>
                  <a:pt x="9694347" y="2077608"/>
                  <a:pt x="9682698" y="2089257"/>
                </a:cubicBezTo>
                <a:cubicBezTo>
                  <a:pt x="9673323" y="2098636"/>
                  <a:pt x="9661387" y="2102329"/>
                  <a:pt x="9649455" y="2106305"/>
                </a:cubicBezTo>
                <a:cubicBezTo>
                  <a:pt x="9638087" y="2110284"/>
                  <a:pt x="9629848" y="2115967"/>
                  <a:pt x="9619905" y="2122217"/>
                </a:cubicBezTo>
                <a:cubicBezTo>
                  <a:pt x="9600584" y="2134436"/>
                  <a:pt x="9575580" y="2128186"/>
                  <a:pt x="9556258" y="2142391"/>
                </a:cubicBezTo>
                <a:cubicBezTo>
                  <a:pt x="9545460" y="2150064"/>
                  <a:pt x="9539210" y="2156600"/>
                  <a:pt x="9526708" y="2161429"/>
                </a:cubicBezTo>
                <a:cubicBezTo>
                  <a:pt x="9513920" y="2166259"/>
                  <a:pt x="9504544" y="2175068"/>
                  <a:pt x="9493178" y="2182454"/>
                </a:cubicBezTo>
                <a:cubicBezTo>
                  <a:pt x="9486929" y="2186433"/>
                  <a:pt x="9478973" y="2187570"/>
                  <a:pt x="9472437" y="2190696"/>
                </a:cubicBezTo>
                <a:cubicBezTo>
                  <a:pt x="9465335" y="2193819"/>
                  <a:pt x="9459082" y="2199219"/>
                  <a:pt x="9451693" y="2202062"/>
                </a:cubicBezTo>
                <a:cubicBezTo>
                  <a:pt x="9446297" y="2204048"/>
                  <a:pt x="9436921" y="2203482"/>
                  <a:pt x="9433225" y="2208311"/>
                </a:cubicBezTo>
                <a:cubicBezTo>
                  <a:pt x="9428395" y="2214277"/>
                  <a:pt x="9434931" y="2226496"/>
                  <a:pt x="9426975" y="2231042"/>
                </a:cubicBezTo>
                <a:cubicBezTo>
                  <a:pt x="9417600" y="2236158"/>
                  <a:pt x="9418450" y="2219677"/>
                  <a:pt x="9416746" y="2213427"/>
                </a:cubicBezTo>
                <a:cubicBezTo>
                  <a:pt x="9399698" y="2211154"/>
                  <a:pt x="9399698" y="2236158"/>
                  <a:pt x="9398845" y="2246954"/>
                </a:cubicBezTo>
                <a:cubicBezTo>
                  <a:pt x="9396572" y="2244964"/>
                  <a:pt x="9394299" y="2243261"/>
                  <a:pt x="9392026" y="2242124"/>
                </a:cubicBezTo>
                <a:cubicBezTo>
                  <a:pt x="9380377" y="2235588"/>
                  <a:pt x="9372421" y="2240418"/>
                  <a:pt x="9365602" y="2255763"/>
                </a:cubicBezTo>
                <a:cubicBezTo>
                  <a:pt x="9356226" y="2276504"/>
                  <a:pt x="9363612" y="2282470"/>
                  <a:pt x="9381230" y="2292699"/>
                </a:cubicBezTo>
                <a:cubicBezTo>
                  <a:pt x="9402255" y="2304917"/>
                  <a:pt x="9407937" y="2317136"/>
                  <a:pt x="9398845" y="2339867"/>
                </a:cubicBezTo>
                <a:cubicBezTo>
                  <a:pt x="9390606" y="2360892"/>
                  <a:pt x="9392309" y="2375953"/>
                  <a:pt x="9397142" y="2397547"/>
                </a:cubicBezTo>
                <a:cubicBezTo>
                  <a:pt x="9401118" y="2415730"/>
                  <a:pt x="9401971" y="2435054"/>
                  <a:pt x="9401971" y="2453805"/>
                </a:cubicBezTo>
                <a:cubicBezTo>
                  <a:pt x="9401971" y="2473696"/>
                  <a:pt x="9394866" y="2484493"/>
                  <a:pt x="9385206" y="2501257"/>
                </a:cubicBezTo>
                <a:cubicBezTo>
                  <a:pt x="9374408" y="2520294"/>
                  <a:pt x="9375261" y="2540752"/>
                  <a:pt x="9374124" y="2562060"/>
                </a:cubicBezTo>
                <a:cubicBezTo>
                  <a:pt x="9372988" y="2581098"/>
                  <a:pt x="9366738" y="2595873"/>
                  <a:pt x="9355656" y="2611219"/>
                </a:cubicBezTo>
                <a:cubicBezTo>
                  <a:pt x="9345144" y="2625993"/>
                  <a:pt x="9340314" y="2637359"/>
                  <a:pt x="9336335" y="2655257"/>
                </a:cubicBezTo>
                <a:cubicBezTo>
                  <a:pt x="9334632" y="2663499"/>
                  <a:pt x="9326676" y="2701005"/>
                  <a:pt x="9313321" y="2684807"/>
                </a:cubicBezTo>
                <a:cubicBezTo>
                  <a:pt x="9302808" y="2672022"/>
                  <a:pt x="9324403" y="2582805"/>
                  <a:pt x="9289453" y="2610648"/>
                </a:cubicBezTo>
                <a:cubicBezTo>
                  <a:pt x="9284054" y="2614911"/>
                  <a:pt x="9277234" y="2625708"/>
                  <a:pt x="9269562" y="2625993"/>
                </a:cubicBezTo>
                <a:cubicBezTo>
                  <a:pt x="9262176" y="2625993"/>
                  <a:pt x="9258766" y="2617751"/>
                  <a:pt x="9254504" y="2612922"/>
                </a:cubicBezTo>
                <a:cubicBezTo>
                  <a:pt x="9242001" y="2598430"/>
                  <a:pt x="9227510" y="2604396"/>
                  <a:pt x="9213304" y="2595020"/>
                </a:cubicBezTo>
                <a:cubicBezTo>
                  <a:pt x="9209042" y="2592181"/>
                  <a:pt x="9200802" y="2579962"/>
                  <a:pt x="9192847" y="2572859"/>
                </a:cubicBezTo>
                <a:cubicBezTo>
                  <a:pt x="9187447" y="2568029"/>
                  <a:pt x="9182048" y="2565471"/>
                  <a:pt x="9178071" y="2570586"/>
                </a:cubicBezTo>
                <a:cubicBezTo>
                  <a:pt x="9166989" y="2584509"/>
                  <a:pt x="9197960" y="2604113"/>
                  <a:pt x="9204495" y="2611785"/>
                </a:cubicBezTo>
                <a:cubicBezTo>
                  <a:pt x="9217851" y="2627697"/>
                  <a:pt x="9215008" y="2650428"/>
                  <a:pt x="9224953" y="2668329"/>
                </a:cubicBezTo>
                <a:cubicBezTo>
                  <a:pt x="9234615" y="2685945"/>
                  <a:pt x="9252514" y="2698732"/>
                  <a:pt x="9268425" y="2710098"/>
                </a:cubicBezTo>
                <a:cubicBezTo>
                  <a:pt x="9282917" y="2720327"/>
                  <a:pt x="9291443" y="2727997"/>
                  <a:pt x="9297409" y="2745615"/>
                </a:cubicBezTo>
                <a:cubicBezTo>
                  <a:pt x="9297692" y="2745898"/>
                  <a:pt x="9297692" y="2746464"/>
                  <a:pt x="9297976" y="2747035"/>
                </a:cubicBezTo>
                <a:cubicBezTo>
                  <a:pt x="9307921" y="2774311"/>
                  <a:pt x="9342018" y="2812387"/>
                  <a:pt x="9327526" y="2842787"/>
                </a:cubicBezTo>
                <a:cubicBezTo>
                  <a:pt x="9323833" y="2850744"/>
                  <a:pt x="9322127" y="2852450"/>
                  <a:pt x="9321843" y="2861259"/>
                </a:cubicBezTo>
                <a:cubicBezTo>
                  <a:pt x="9321843" y="2867509"/>
                  <a:pt x="9322413" y="2874611"/>
                  <a:pt x="9311901" y="2873191"/>
                </a:cubicBezTo>
                <a:cubicBezTo>
                  <a:pt x="9311331" y="2870918"/>
                  <a:pt x="9309911" y="2870348"/>
                  <a:pt x="9309058" y="2868645"/>
                </a:cubicBezTo>
                <a:cubicBezTo>
                  <a:pt x="9303945" y="2870348"/>
                  <a:pt x="9303658" y="2875747"/>
                  <a:pt x="9301955" y="2880293"/>
                </a:cubicBezTo>
                <a:cubicBezTo>
                  <a:pt x="9299965" y="2885693"/>
                  <a:pt x="9300249" y="2886546"/>
                  <a:pt x="9296556" y="2891376"/>
                </a:cubicBezTo>
                <a:cubicBezTo>
                  <a:pt x="9293146" y="2895355"/>
                  <a:pt x="9290020" y="2898478"/>
                  <a:pt x="9287180" y="2903311"/>
                </a:cubicBezTo>
                <a:cubicBezTo>
                  <a:pt x="9284624" y="2907571"/>
                  <a:pt x="9284054" y="2911834"/>
                  <a:pt x="9278088" y="2911550"/>
                </a:cubicBezTo>
                <a:cubicBezTo>
                  <a:pt x="9274961" y="2905584"/>
                  <a:pt x="9280077" y="2897058"/>
                  <a:pt x="9273255" y="2893649"/>
                </a:cubicBezTo>
                <a:cubicBezTo>
                  <a:pt x="9263312" y="2888819"/>
                  <a:pt x="9257913" y="2902174"/>
                  <a:pt x="9257630" y="2909277"/>
                </a:cubicBezTo>
                <a:cubicBezTo>
                  <a:pt x="9257346" y="2918369"/>
                  <a:pt x="9261039" y="2921496"/>
                  <a:pt x="9268142" y="2927176"/>
                </a:cubicBezTo>
                <a:cubicBezTo>
                  <a:pt x="9273255" y="2931438"/>
                  <a:pt x="9276951" y="2939111"/>
                  <a:pt x="9282350" y="2941953"/>
                </a:cubicBezTo>
                <a:cubicBezTo>
                  <a:pt x="9287747" y="2935134"/>
                  <a:pt x="9285190" y="2924335"/>
                  <a:pt x="9290873" y="2918653"/>
                </a:cubicBezTo>
                <a:cubicBezTo>
                  <a:pt x="9298262" y="2910697"/>
                  <a:pt x="9303945" y="2919222"/>
                  <a:pt x="9305365" y="2926892"/>
                </a:cubicBezTo>
                <a:cubicBezTo>
                  <a:pt x="9308491" y="2943657"/>
                  <a:pt x="9291156" y="2949340"/>
                  <a:pt x="9282064" y="2960422"/>
                </a:cubicBezTo>
                <a:cubicBezTo>
                  <a:pt x="9267575" y="2977753"/>
                  <a:pt x="9280361" y="2988552"/>
                  <a:pt x="9274678" y="3007304"/>
                </a:cubicBezTo>
                <a:cubicBezTo>
                  <a:pt x="9270699" y="3020659"/>
                  <a:pt x="9257060" y="3034297"/>
                  <a:pt x="9245411" y="3038274"/>
                </a:cubicBezTo>
                <a:cubicBezTo>
                  <a:pt x="9219837" y="3046799"/>
                  <a:pt x="9253937" y="3063278"/>
                  <a:pt x="9250810" y="3077487"/>
                </a:cubicBezTo>
                <a:cubicBezTo>
                  <a:pt x="9237172" y="3069244"/>
                  <a:pt x="9225237" y="3077769"/>
                  <a:pt x="9228933" y="3093681"/>
                </a:cubicBezTo>
                <a:cubicBezTo>
                  <a:pt x="9230636" y="3101071"/>
                  <a:pt x="9236035" y="3107320"/>
                  <a:pt x="9237172" y="3114992"/>
                </a:cubicBezTo>
                <a:cubicBezTo>
                  <a:pt x="9238308" y="3122665"/>
                  <a:pt x="9235182" y="3129767"/>
                  <a:pt x="9232626" y="3136870"/>
                </a:cubicBezTo>
                <a:cubicBezTo>
                  <a:pt x="9228933" y="3147382"/>
                  <a:pt x="9224384" y="3168977"/>
                  <a:pt x="9208758" y="3165567"/>
                </a:cubicBezTo>
                <a:cubicBezTo>
                  <a:pt x="9191140" y="3161590"/>
                  <a:pt x="9200519" y="3139713"/>
                  <a:pt x="9200233" y="3128061"/>
                </a:cubicBezTo>
                <a:cubicBezTo>
                  <a:pt x="9199949" y="3113855"/>
                  <a:pt x="9189154" y="3101071"/>
                  <a:pt x="9184321" y="3087998"/>
                </a:cubicBezTo>
                <a:cubicBezTo>
                  <a:pt x="9193413" y="3093114"/>
                  <a:pt x="9196823" y="3086008"/>
                  <a:pt x="9193130" y="3079189"/>
                </a:cubicBezTo>
                <a:cubicBezTo>
                  <a:pt x="9190004" y="3073223"/>
                  <a:pt x="9182334" y="3072940"/>
                  <a:pt x="9187731" y="3065268"/>
                </a:cubicBezTo>
                <a:cubicBezTo>
                  <a:pt x="9193130" y="3057596"/>
                  <a:pt x="9197960" y="3063848"/>
                  <a:pt x="9194836" y="3052198"/>
                </a:cubicBezTo>
                <a:cubicBezTo>
                  <a:pt x="9193130" y="3046230"/>
                  <a:pt x="9186594" y="3040547"/>
                  <a:pt x="9187164" y="3034014"/>
                </a:cubicBezTo>
                <a:cubicBezTo>
                  <a:pt x="9188300" y="3023498"/>
                  <a:pt x="9198246" y="3031454"/>
                  <a:pt x="9197676" y="3021512"/>
                </a:cubicBezTo>
                <a:cubicBezTo>
                  <a:pt x="9197109" y="3012986"/>
                  <a:pt x="9185458" y="3013270"/>
                  <a:pt x="9198529" y="3008157"/>
                </a:cubicBezTo>
                <a:cubicBezTo>
                  <a:pt x="9201086" y="3007020"/>
                  <a:pt x="9203359" y="3009860"/>
                  <a:pt x="9206769" y="3007587"/>
                </a:cubicBezTo>
                <a:cubicBezTo>
                  <a:pt x="9209611" y="3005600"/>
                  <a:pt x="9207905" y="3000485"/>
                  <a:pt x="9210462" y="2998494"/>
                </a:cubicBezTo>
                <a:cubicBezTo>
                  <a:pt x="9212735" y="2996791"/>
                  <a:pt x="9217567" y="2998781"/>
                  <a:pt x="9220407" y="2996791"/>
                </a:cubicBezTo>
                <a:cubicBezTo>
                  <a:pt x="9223817" y="2994235"/>
                  <a:pt x="9222964" y="2990539"/>
                  <a:pt x="9225523" y="2988266"/>
                </a:cubicBezTo>
                <a:cubicBezTo>
                  <a:pt x="9229783" y="2984290"/>
                  <a:pt x="9245128" y="2982017"/>
                  <a:pt x="9240865" y="2973490"/>
                </a:cubicBezTo>
                <a:cubicBezTo>
                  <a:pt x="9236886" y="2964968"/>
                  <a:pt x="9222113" y="2974343"/>
                  <a:pt x="9215578" y="2973774"/>
                </a:cubicBezTo>
                <a:cubicBezTo>
                  <a:pt x="9214441" y="2968945"/>
                  <a:pt x="9217281" y="2964968"/>
                  <a:pt x="9217567" y="2960706"/>
                </a:cubicBezTo>
                <a:cubicBezTo>
                  <a:pt x="9212451" y="2960139"/>
                  <a:pt x="9204779" y="2962126"/>
                  <a:pt x="9203075" y="2967525"/>
                </a:cubicBezTo>
                <a:cubicBezTo>
                  <a:pt x="9201086" y="2968094"/>
                  <a:pt x="9197109" y="2968094"/>
                  <a:pt x="9195120" y="2967525"/>
                </a:cubicBezTo>
                <a:cubicBezTo>
                  <a:pt x="9195403" y="2962979"/>
                  <a:pt x="9192277" y="2961275"/>
                  <a:pt x="9191710" y="2957012"/>
                </a:cubicBezTo>
                <a:cubicBezTo>
                  <a:pt x="9191424" y="2953319"/>
                  <a:pt x="9193413" y="2948487"/>
                  <a:pt x="9192847" y="2945361"/>
                </a:cubicBezTo>
                <a:cubicBezTo>
                  <a:pt x="9191140" y="2937691"/>
                  <a:pt x="9184321" y="2934564"/>
                  <a:pt x="9177218" y="2934848"/>
                </a:cubicBezTo>
                <a:cubicBezTo>
                  <a:pt x="9175512" y="2926326"/>
                  <a:pt x="9181764" y="2919507"/>
                  <a:pt x="9180345" y="2910981"/>
                </a:cubicBezTo>
                <a:cubicBezTo>
                  <a:pt x="9175798" y="2910414"/>
                  <a:pt x="9172105" y="2912117"/>
                  <a:pt x="9167556" y="2911834"/>
                </a:cubicBezTo>
                <a:cubicBezTo>
                  <a:pt x="9164716" y="2901038"/>
                  <a:pt x="9174945" y="2902742"/>
                  <a:pt x="9177218" y="2895069"/>
                </a:cubicBezTo>
                <a:cubicBezTo>
                  <a:pt x="9178925" y="2889386"/>
                  <a:pt x="9172389" y="2877737"/>
                  <a:pt x="9171819" y="2871771"/>
                </a:cubicBezTo>
                <a:cubicBezTo>
                  <a:pt x="9170682" y="2862396"/>
                  <a:pt x="9171819" y="2861543"/>
                  <a:pt x="9160740" y="2857849"/>
                </a:cubicBezTo>
                <a:cubicBezTo>
                  <a:pt x="9120961" y="2844210"/>
                  <a:pt x="9156194" y="2902174"/>
                  <a:pt x="9116981" y="2888533"/>
                </a:cubicBezTo>
                <a:cubicBezTo>
                  <a:pt x="9104196" y="2883990"/>
                  <a:pt x="9102490" y="2875181"/>
                  <a:pt x="9098227" y="2864098"/>
                </a:cubicBezTo>
                <a:cubicBezTo>
                  <a:pt x="9094534" y="2855289"/>
                  <a:pt x="9095103" y="2848471"/>
                  <a:pt x="9088001" y="2841084"/>
                </a:cubicBezTo>
                <a:cubicBezTo>
                  <a:pt x="9082885" y="2835401"/>
                  <a:pt x="9073509" y="2835118"/>
                  <a:pt x="9068963" y="2828299"/>
                </a:cubicBezTo>
                <a:cubicBezTo>
                  <a:pt x="9063564" y="2819773"/>
                  <a:pt x="9065837" y="2807554"/>
                  <a:pt x="9064417" y="2798179"/>
                </a:cubicBezTo>
                <a:cubicBezTo>
                  <a:pt x="9062144" y="2782550"/>
                  <a:pt x="9055324" y="2754137"/>
                  <a:pt x="9037140" y="2749308"/>
                </a:cubicBezTo>
                <a:cubicBezTo>
                  <a:pt x="9007306" y="2741636"/>
                  <a:pt x="9000487" y="2778291"/>
                  <a:pt x="9010999" y="2797612"/>
                </a:cubicBezTo>
                <a:cubicBezTo>
                  <a:pt x="9028900" y="2830572"/>
                  <a:pt x="9044242" y="2865805"/>
                  <a:pt x="9062427" y="2899616"/>
                </a:cubicBezTo>
                <a:cubicBezTo>
                  <a:pt x="9071519" y="2916380"/>
                  <a:pt x="9081748" y="2934848"/>
                  <a:pt x="9052768" y="2937691"/>
                </a:cubicBezTo>
                <a:cubicBezTo>
                  <a:pt x="9022931" y="2940530"/>
                  <a:pt x="9031173" y="2906721"/>
                  <a:pt x="9009862" y="2899616"/>
                </a:cubicBezTo>
                <a:cubicBezTo>
                  <a:pt x="8996791" y="2895355"/>
                  <a:pt x="8992528" y="2908994"/>
                  <a:pt x="8982302" y="2911550"/>
                </a:cubicBezTo>
                <a:cubicBezTo>
                  <a:pt x="8970083" y="2914676"/>
                  <a:pt x="8972923" y="2909561"/>
                  <a:pt x="8962127" y="2906721"/>
                </a:cubicBezTo>
                <a:cubicBezTo>
                  <a:pt x="8943943" y="2901889"/>
                  <a:pt x="8926611" y="2915526"/>
                  <a:pt x="8908993" y="2905015"/>
                </a:cubicBezTo>
                <a:cubicBezTo>
                  <a:pt x="8907287" y="2911550"/>
                  <a:pt x="8908426" y="2925473"/>
                  <a:pt x="8911266" y="2925473"/>
                </a:cubicBezTo>
                <a:cubicBezTo>
                  <a:pt x="8919789" y="2953886"/>
                  <a:pt x="8944509" y="2958433"/>
                  <a:pt x="8961558" y="2960988"/>
                </a:cubicBezTo>
                <a:cubicBezTo>
                  <a:pt x="8985995" y="2964685"/>
                  <a:pt x="9005883" y="2954739"/>
                  <a:pt x="9031740" y="2964685"/>
                </a:cubicBezTo>
                <a:cubicBezTo>
                  <a:pt x="9051062" y="2972354"/>
                  <a:pt x="9079475" y="2978324"/>
                  <a:pt x="9095957" y="2990825"/>
                </a:cubicBezTo>
                <a:cubicBezTo>
                  <a:pt x="9126074" y="3013556"/>
                  <a:pt x="9096523" y="3030034"/>
                  <a:pt x="9090271" y="3053335"/>
                </a:cubicBezTo>
                <a:cubicBezTo>
                  <a:pt x="9061007" y="3048503"/>
                  <a:pt x="9076635" y="3092828"/>
                  <a:pt x="9091410" y="3100218"/>
                </a:cubicBezTo>
                <a:cubicBezTo>
                  <a:pt x="9107322" y="3108173"/>
                  <a:pt x="9137723" y="3091691"/>
                  <a:pt x="9131473" y="3127494"/>
                </a:cubicBezTo>
                <a:cubicBezTo>
                  <a:pt x="9125220" y="3163294"/>
                  <a:pt x="9108742" y="3109309"/>
                  <a:pt x="9090271" y="3130620"/>
                </a:cubicBezTo>
                <a:cubicBezTo>
                  <a:pt x="9070383" y="3153351"/>
                  <a:pt x="9104196" y="3167273"/>
                  <a:pt x="9116128" y="3179492"/>
                </a:cubicBezTo>
                <a:cubicBezTo>
                  <a:pt x="9129483" y="3193130"/>
                  <a:pt x="9150794" y="3214155"/>
                  <a:pt x="9148521" y="3234896"/>
                </a:cubicBezTo>
                <a:cubicBezTo>
                  <a:pt x="9162727" y="3234046"/>
                  <a:pt x="9169832" y="3245412"/>
                  <a:pt x="9179491" y="3246262"/>
                </a:cubicBezTo>
                <a:cubicBezTo>
                  <a:pt x="9187731" y="3247115"/>
                  <a:pt x="9189720" y="3240013"/>
                  <a:pt x="9198246" y="3239729"/>
                </a:cubicBezTo>
                <a:cubicBezTo>
                  <a:pt x="9215578" y="3239442"/>
                  <a:pt x="9228933" y="3255071"/>
                  <a:pt x="9233479" y="3270982"/>
                </a:cubicBezTo>
                <a:cubicBezTo>
                  <a:pt x="9235752" y="3279221"/>
                  <a:pt x="9232909" y="3287464"/>
                  <a:pt x="9237455" y="3294566"/>
                </a:cubicBezTo>
                <a:cubicBezTo>
                  <a:pt x="9240865" y="3300250"/>
                  <a:pt x="9250810" y="3302523"/>
                  <a:pt x="9255357" y="3308205"/>
                </a:cubicBezTo>
                <a:cubicBezTo>
                  <a:pt x="9264732" y="3320138"/>
                  <a:pt x="9263596" y="3334630"/>
                  <a:pt x="9263596" y="3349121"/>
                </a:cubicBezTo>
                <a:cubicBezTo>
                  <a:pt x="9263596" y="3352248"/>
                  <a:pt x="9263596" y="3355370"/>
                  <a:pt x="9263879" y="3358496"/>
                </a:cubicBezTo>
                <a:cubicBezTo>
                  <a:pt x="9265299" y="3358781"/>
                  <a:pt x="9266439" y="3359067"/>
                  <a:pt x="9267859" y="3359350"/>
                </a:cubicBezTo>
                <a:cubicBezTo>
                  <a:pt x="9265869" y="3378671"/>
                  <a:pt x="9266152" y="3396002"/>
                  <a:pt x="9286897" y="3404812"/>
                </a:cubicBezTo>
                <a:cubicBezTo>
                  <a:pt x="9290306" y="3395149"/>
                  <a:pt x="9289453" y="3384921"/>
                  <a:pt x="9290020" y="3374125"/>
                </a:cubicBezTo>
                <a:cubicBezTo>
                  <a:pt x="9305932" y="3372418"/>
                  <a:pt x="9303092" y="3399695"/>
                  <a:pt x="9306501" y="3409924"/>
                </a:cubicBezTo>
                <a:cubicBezTo>
                  <a:pt x="9309625" y="3419304"/>
                  <a:pt x="9317297" y="3426406"/>
                  <a:pt x="9320707" y="3436066"/>
                </a:cubicBezTo>
                <a:cubicBezTo>
                  <a:pt x="9306218" y="3438625"/>
                  <a:pt x="9272405" y="3411631"/>
                  <a:pt x="9267859" y="3431235"/>
                </a:cubicBezTo>
                <a:cubicBezTo>
                  <a:pt x="9266152" y="3438625"/>
                  <a:pt x="9244841" y="3414187"/>
                  <a:pt x="9243708" y="3414187"/>
                </a:cubicBezTo>
                <a:cubicBezTo>
                  <a:pt x="9227510" y="3413905"/>
                  <a:pt x="9230069" y="3448853"/>
                  <a:pt x="9229499" y="3457946"/>
                </a:cubicBezTo>
                <a:cubicBezTo>
                  <a:pt x="9213871" y="3465902"/>
                  <a:pt x="9210178" y="3455957"/>
                  <a:pt x="9199949" y="3448567"/>
                </a:cubicBezTo>
                <a:cubicBezTo>
                  <a:pt x="9188867" y="3440612"/>
                  <a:pt x="9180628" y="3438908"/>
                  <a:pt x="9168126" y="3434646"/>
                </a:cubicBezTo>
                <a:cubicBezTo>
                  <a:pt x="9154771" y="3455673"/>
                  <a:pt x="9218987" y="3476130"/>
                  <a:pt x="9166989" y="3484370"/>
                </a:cubicBezTo>
                <a:cubicBezTo>
                  <a:pt x="9154771" y="3486359"/>
                  <a:pt x="9139712" y="3488916"/>
                  <a:pt x="9131473" y="3479823"/>
                </a:cubicBezTo>
                <a:cubicBezTo>
                  <a:pt x="9121527" y="3469025"/>
                  <a:pt x="9130336" y="3452264"/>
                  <a:pt x="9110445" y="3448853"/>
                </a:cubicBezTo>
                <a:cubicBezTo>
                  <a:pt x="9105332" y="3455957"/>
                  <a:pt x="9108172" y="3464765"/>
                  <a:pt x="9111868" y="3470161"/>
                </a:cubicBezTo>
                <a:cubicBezTo>
                  <a:pt x="9109879" y="3470448"/>
                  <a:pt x="9107606" y="3470731"/>
                  <a:pt x="9105332" y="3471015"/>
                </a:cubicBezTo>
                <a:cubicBezTo>
                  <a:pt x="9107322" y="3484086"/>
                  <a:pt x="9091977" y="3505964"/>
                  <a:pt x="9097093" y="3515623"/>
                </a:cubicBezTo>
                <a:cubicBezTo>
                  <a:pt x="9107889" y="3536082"/>
                  <a:pt x="9130903" y="3507384"/>
                  <a:pt x="9141419" y="3503122"/>
                </a:cubicBezTo>
                <a:cubicBezTo>
                  <a:pt x="9158180" y="3496589"/>
                  <a:pt x="9176365" y="3504828"/>
                  <a:pt x="9193983" y="3501135"/>
                </a:cubicBezTo>
                <a:cubicBezTo>
                  <a:pt x="9209611" y="3497725"/>
                  <a:pt x="9228646" y="3494599"/>
                  <a:pt x="9243421" y="3488632"/>
                </a:cubicBezTo>
                <a:cubicBezTo>
                  <a:pt x="9266722" y="3478971"/>
                  <a:pt x="9313321" y="3467038"/>
                  <a:pt x="9329516" y="3493179"/>
                </a:cubicBezTo>
                <a:cubicBezTo>
                  <a:pt x="9338038" y="3507101"/>
                  <a:pt x="9336905" y="3525852"/>
                  <a:pt x="9336905" y="3541481"/>
                </a:cubicBezTo>
                <a:cubicBezTo>
                  <a:pt x="9336905" y="3566484"/>
                  <a:pt x="9335482" y="3570465"/>
                  <a:pt x="9317580" y="3584953"/>
                </a:cubicBezTo>
                <a:cubicBezTo>
                  <a:pt x="9295419" y="3603138"/>
                  <a:pt x="9294852" y="3656556"/>
                  <a:pt x="9256493" y="3654283"/>
                </a:cubicBezTo>
                <a:cubicBezTo>
                  <a:pt x="9257060" y="3649452"/>
                  <a:pt x="9257630" y="3630984"/>
                  <a:pt x="9247684" y="3635530"/>
                </a:cubicBezTo>
                <a:cubicBezTo>
                  <a:pt x="9241148" y="3638371"/>
                  <a:pt x="9243991" y="3653145"/>
                  <a:pt x="9243708" y="3659115"/>
                </a:cubicBezTo>
                <a:cubicBezTo>
                  <a:pt x="9228080" y="3660251"/>
                  <a:pt x="9234899" y="3634961"/>
                  <a:pt x="9218987" y="3635248"/>
                </a:cubicBezTo>
                <a:cubicBezTo>
                  <a:pt x="9204212" y="3635530"/>
                  <a:pt x="9211315" y="3652579"/>
                  <a:pt x="9200519" y="3659398"/>
                </a:cubicBezTo>
                <a:cubicBezTo>
                  <a:pt x="9208188" y="3668490"/>
                  <a:pt x="9220690" y="3681559"/>
                  <a:pt x="9217281" y="3694347"/>
                </a:cubicBezTo>
                <a:cubicBezTo>
                  <a:pt x="9214441" y="3704860"/>
                  <a:pt x="9187164" y="3716509"/>
                  <a:pt x="9206202" y="3729011"/>
                </a:cubicBezTo>
                <a:cubicBezTo>
                  <a:pt x="9217281" y="3736113"/>
                  <a:pt x="9251094" y="3719066"/>
                  <a:pt x="9264732" y="3718782"/>
                </a:cubicBezTo>
                <a:cubicBezTo>
                  <a:pt x="9289736" y="3718215"/>
                  <a:pt x="9309625" y="3724181"/>
                  <a:pt x="9308205" y="3754015"/>
                </a:cubicBezTo>
                <a:cubicBezTo>
                  <a:pt x="9307068" y="3781009"/>
                  <a:pt x="9282350" y="3810275"/>
                  <a:pt x="9268425" y="3832154"/>
                </a:cubicBezTo>
                <a:cubicBezTo>
                  <a:pt x="9252797" y="3857441"/>
                  <a:pt x="9235182" y="3859714"/>
                  <a:pt x="9207338" y="3863976"/>
                </a:cubicBezTo>
                <a:cubicBezTo>
                  <a:pt x="9188584" y="3866816"/>
                  <a:pt x="9160170" y="3877615"/>
                  <a:pt x="9141419" y="3872216"/>
                </a:cubicBezTo>
                <a:cubicBezTo>
                  <a:pt x="9140849" y="3871933"/>
                  <a:pt x="9140282" y="3871933"/>
                  <a:pt x="9139712" y="3871649"/>
                </a:cubicBezTo>
                <a:cubicBezTo>
                  <a:pt x="9128347" y="3879035"/>
                  <a:pt x="9113005" y="3883864"/>
                  <a:pt x="9104196" y="3890684"/>
                </a:cubicBezTo>
                <a:cubicBezTo>
                  <a:pt x="9090271" y="3901199"/>
                  <a:pt x="9074646" y="3910291"/>
                  <a:pt x="9062710" y="3923360"/>
                </a:cubicBezTo>
                <a:cubicBezTo>
                  <a:pt x="9034013" y="3954330"/>
                  <a:pt x="9023218" y="3996669"/>
                  <a:pt x="9005030" y="4033606"/>
                </a:cubicBezTo>
                <a:cubicBezTo>
                  <a:pt x="8995940" y="4052073"/>
                  <a:pt x="8982585" y="4070829"/>
                  <a:pt x="8971220" y="4087593"/>
                </a:cubicBezTo>
                <a:cubicBezTo>
                  <a:pt x="8969230" y="4067985"/>
                  <a:pt x="8974629" y="4048951"/>
                  <a:pt x="8972640" y="4029913"/>
                </a:cubicBezTo>
                <a:cubicBezTo>
                  <a:pt x="8957581" y="4032753"/>
                  <a:pt x="8960991" y="4046960"/>
                  <a:pt x="8956158" y="4057473"/>
                </a:cubicBezTo>
                <a:cubicBezTo>
                  <a:pt x="8950479" y="4069975"/>
                  <a:pt x="8943659" y="4075091"/>
                  <a:pt x="8931157" y="4081057"/>
                </a:cubicBezTo>
                <a:cubicBezTo>
                  <a:pt x="8907287" y="4092139"/>
                  <a:pt x="8895071" y="4096399"/>
                  <a:pt x="8876603" y="4115154"/>
                </a:cubicBezTo>
                <a:cubicBezTo>
                  <a:pt x="8859268" y="4132485"/>
                  <a:pt x="8843357" y="4147261"/>
                  <a:pt x="8833128" y="4170274"/>
                </a:cubicBezTo>
                <a:cubicBezTo>
                  <a:pt x="8823185" y="4193006"/>
                  <a:pt x="8814660" y="4215170"/>
                  <a:pt x="8804147" y="4237900"/>
                </a:cubicBezTo>
                <a:cubicBezTo>
                  <a:pt x="8792782" y="4262335"/>
                  <a:pt x="8785676" y="4303820"/>
                  <a:pt x="8757549" y="4314902"/>
                </a:cubicBezTo>
                <a:cubicBezTo>
                  <a:pt x="8754706" y="4307514"/>
                  <a:pt x="8752150" y="4299841"/>
                  <a:pt x="8747603" y="4293591"/>
                </a:cubicBezTo>
                <a:cubicBezTo>
                  <a:pt x="8720610" y="4306094"/>
                  <a:pt x="8744477" y="4346726"/>
                  <a:pt x="8747320" y="4365478"/>
                </a:cubicBezTo>
                <a:cubicBezTo>
                  <a:pt x="8720043" y="4366898"/>
                  <a:pt x="8704131" y="4358091"/>
                  <a:pt x="8695606" y="4390765"/>
                </a:cubicBezTo>
                <a:cubicBezTo>
                  <a:pt x="8689639" y="4413212"/>
                  <a:pt x="8685663" y="4436513"/>
                  <a:pt x="8658669" y="4447592"/>
                </a:cubicBezTo>
                <a:cubicBezTo>
                  <a:pt x="8652417" y="4437933"/>
                  <a:pt x="8643324" y="4426851"/>
                  <a:pt x="8629972" y="4430544"/>
                </a:cubicBezTo>
                <a:cubicBezTo>
                  <a:pt x="8611501" y="4435660"/>
                  <a:pt x="8621730" y="4444182"/>
                  <a:pt x="8622016" y="4457254"/>
                </a:cubicBezTo>
                <a:cubicBezTo>
                  <a:pt x="8622300" y="4477142"/>
                  <a:pt x="8596443" y="4496180"/>
                  <a:pt x="8572858" y="4495897"/>
                </a:cubicBezTo>
                <a:cubicBezTo>
                  <a:pt x="8572008" y="4490781"/>
                  <a:pt x="8569735" y="4485385"/>
                  <a:pt x="8570019" y="4479985"/>
                </a:cubicBezTo>
                <a:cubicBezTo>
                  <a:pt x="8566609" y="4491351"/>
                  <a:pt x="8564336" y="4509819"/>
                  <a:pt x="8554957" y="4517491"/>
                </a:cubicBezTo>
                <a:cubicBezTo>
                  <a:pt x="8543878" y="4526584"/>
                  <a:pt x="8526260" y="4516638"/>
                  <a:pt x="8520011" y="4531980"/>
                </a:cubicBezTo>
                <a:cubicBezTo>
                  <a:pt x="8513191" y="4548461"/>
                  <a:pt x="8539899" y="4554997"/>
                  <a:pt x="8529953" y="4569772"/>
                </a:cubicBezTo>
                <a:cubicBezTo>
                  <a:pt x="8519157" y="4585968"/>
                  <a:pt x="8497280" y="4567499"/>
                  <a:pt x="8495006" y="4554427"/>
                </a:cubicBezTo>
                <a:cubicBezTo>
                  <a:pt x="8476822" y="4567499"/>
                  <a:pt x="8511771" y="4587674"/>
                  <a:pt x="8506939" y="4604719"/>
                </a:cubicBezTo>
                <a:cubicBezTo>
                  <a:pt x="8495573" y="4608415"/>
                  <a:pt x="8500689" y="4622053"/>
                  <a:pt x="8497846" y="4631713"/>
                </a:cubicBezTo>
                <a:cubicBezTo>
                  <a:pt x="8495006" y="4641941"/>
                  <a:pt x="8489324" y="4651034"/>
                  <a:pt x="8482788" y="4658139"/>
                </a:cubicBezTo>
                <a:cubicBezTo>
                  <a:pt x="8482221" y="4658706"/>
                  <a:pt x="8481651" y="4659559"/>
                  <a:pt x="8481082" y="4660126"/>
                </a:cubicBezTo>
                <a:cubicBezTo>
                  <a:pt x="8477672" y="4663536"/>
                  <a:pt x="8471992" y="4663252"/>
                  <a:pt x="8468582" y="4667232"/>
                </a:cubicBezTo>
                <a:cubicBezTo>
                  <a:pt x="8465740" y="4670925"/>
                  <a:pt x="8466593" y="4676608"/>
                  <a:pt x="8464320" y="4680017"/>
                </a:cubicBezTo>
                <a:cubicBezTo>
                  <a:pt x="8456364" y="4690813"/>
                  <a:pt x="8453238" y="4690530"/>
                  <a:pt x="8439599" y="4691949"/>
                </a:cubicBezTo>
                <a:cubicBezTo>
                  <a:pt x="8429087" y="4693086"/>
                  <a:pt x="8419994" y="4685417"/>
                  <a:pt x="8412322" y="4699338"/>
                </a:cubicBezTo>
                <a:cubicBezTo>
                  <a:pt x="8403799" y="4714397"/>
                  <a:pt x="8416015" y="4710987"/>
                  <a:pt x="8420845" y="4720649"/>
                </a:cubicBezTo>
                <a:cubicBezTo>
                  <a:pt x="8427097" y="4733435"/>
                  <a:pt x="8417151" y="4759006"/>
                  <a:pt x="8402663" y="4767531"/>
                </a:cubicBezTo>
                <a:cubicBezTo>
                  <a:pt x="8402946" y="4775771"/>
                  <a:pt x="8409482" y="4782306"/>
                  <a:pt x="8408912" y="4790829"/>
                </a:cubicBezTo>
                <a:cubicBezTo>
                  <a:pt x="8398117" y="4793955"/>
                  <a:pt x="8381635" y="4803901"/>
                  <a:pt x="8383341" y="4816970"/>
                </a:cubicBezTo>
                <a:cubicBezTo>
                  <a:pt x="8385328" y="4831178"/>
                  <a:pt x="8400673" y="4832881"/>
                  <a:pt x="8398967" y="4851636"/>
                </a:cubicBezTo>
                <a:cubicBezTo>
                  <a:pt x="8397263" y="4870674"/>
                  <a:pt x="8385615" y="4874367"/>
                  <a:pt x="8373963" y="4886016"/>
                </a:cubicBezTo>
                <a:cubicBezTo>
                  <a:pt x="8366007" y="4893971"/>
                  <a:pt x="8358621" y="4892551"/>
                  <a:pt x="8371406" y="4901927"/>
                </a:cubicBezTo>
                <a:cubicBezTo>
                  <a:pt x="8375953" y="4905337"/>
                  <a:pt x="8389308" y="4905337"/>
                  <a:pt x="8394707" y="4905337"/>
                </a:cubicBezTo>
                <a:cubicBezTo>
                  <a:pt x="8388455" y="4925225"/>
                  <a:pt x="8382771" y="4944549"/>
                  <a:pt x="8389591" y="4965290"/>
                </a:cubicBezTo>
                <a:cubicBezTo>
                  <a:pt x="8390728" y="4968700"/>
                  <a:pt x="8392147" y="4971826"/>
                  <a:pt x="8393854" y="4974950"/>
                </a:cubicBezTo>
                <a:cubicBezTo>
                  <a:pt x="8401240" y="4988875"/>
                  <a:pt x="8412889" y="5000240"/>
                  <a:pt x="8419711" y="5014729"/>
                </a:cubicBezTo>
                <a:cubicBezTo>
                  <a:pt x="8435336" y="5047689"/>
                  <a:pt x="8445852" y="5088891"/>
                  <a:pt x="8456364" y="5123837"/>
                </a:cubicBezTo>
                <a:cubicBezTo>
                  <a:pt x="8462047" y="5142592"/>
                  <a:pt x="8466023" y="5161630"/>
                  <a:pt x="8471706" y="5180381"/>
                </a:cubicBezTo>
                <a:cubicBezTo>
                  <a:pt x="8477105" y="5197999"/>
                  <a:pt x="8479662" y="5221297"/>
                  <a:pt x="8487051" y="5237775"/>
                </a:cubicBezTo>
                <a:cubicBezTo>
                  <a:pt x="8499836" y="5265622"/>
                  <a:pt x="8539332" y="5290626"/>
                  <a:pt x="8563199" y="5308244"/>
                </a:cubicBezTo>
                <a:cubicBezTo>
                  <a:pt x="8576268" y="5318187"/>
                  <a:pt x="8606388" y="5326712"/>
                  <a:pt x="8608661" y="5346034"/>
                </a:cubicBezTo>
                <a:cubicBezTo>
                  <a:pt x="8612071" y="5375301"/>
                  <a:pt x="8572008" y="5355126"/>
                  <a:pt x="8556097" y="5355126"/>
                </a:cubicBezTo>
                <a:cubicBezTo>
                  <a:pt x="8564903" y="5374731"/>
                  <a:pt x="8576554" y="5383540"/>
                  <a:pt x="8589340" y="5400588"/>
                </a:cubicBezTo>
                <a:cubicBezTo>
                  <a:pt x="8601842" y="5417353"/>
                  <a:pt x="8617754" y="5422749"/>
                  <a:pt x="8631959" y="5437811"/>
                </a:cubicBezTo>
                <a:cubicBezTo>
                  <a:pt x="8653270" y="5460542"/>
                  <a:pt x="8679694" y="5489522"/>
                  <a:pt x="8693049" y="5516799"/>
                </a:cubicBezTo>
                <a:cubicBezTo>
                  <a:pt x="8709244" y="5550042"/>
                  <a:pt x="8719759" y="5589822"/>
                  <a:pt x="8746467" y="5616815"/>
                </a:cubicBezTo>
                <a:cubicBezTo>
                  <a:pt x="8761809" y="5632727"/>
                  <a:pt x="8760105" y="5645229"/>
                  <a:pt x="8766641" y="5665403"/>
                </a:cubicBezTo>
                <a:cubicBezTo>
                  <a:pt x="8770618" y="5678472"/>
                  <a:pt x="8791645" y="5706602"/>
                  <a:pt x="8766072" y="5696657"/>
                </a:cubicBezTo>
                <a:cubicBezTo>
                  <a:pt x="8744194" y="5688134"/>
                  <a:pt x="8724589" y="5652332"/>
                  <a:pt x="8704131" y="5638126"/>
                </a:cubicBezTo>
                <a:cubicBezTo>
                  <a:pt x="8703561" y="5661424"/>
                  <a:pt x="8726579" y="5667676"/>
                  <a:pt x="8741637" y="5679609"/>
                </a:cubicBezTo>
                <a:cubicBezTo>
                  <a:pt x="8758969" y="5693534"/>
                  <a:pt x="8774597" y="5709729"/>
                  <a:pt x="8787099" y="5727913"/>
                </a:cubicBezTo>
                <a:cubicBezTo>
                  <a:pt x="8809830" y="5760304"/>
                  <a:pt x="8822046" y="5806902"/>
                  <a:pt x="8834264" y="5844978"/>
                </a:cubicBezTo>
                <a:cubicBezTo>
                  <a:pt x="8847050" y="5884474"/>
                  <a:pt x="8863815" y="5924819"/>
                  <a:pt x="8873193" y="5965168"/>
                </a:cubicBezTo>
                <a:cubicBezTo>
                  <a:pt x="8878306" y="5987046"/>
                  <a:pt x="8885409" y="6007787"/>
                  <a:pt x="8886546" y="6030235"/>
                </a:cubicBezTo>
                <a:cubicBezTo>
                  <a:pt x="8887682" y="6051260"/>
                  <a:pt x="8887115" y="6071151"/>
                  <a:pt x="8891375" y="6091892"/>
                </a:cubicBezTo>
                <a:cubicBezTo>
                  <a:pt x="8895638" y="6112066"/>
                  <a:pt x="8904447" y="6140763"/>
                  <a:pt x="8899617" y="6161505"/>
                </a:cubicBezTo>
                <a:cubicBezTo>
                  <a:pt x="8891662" y="6194465"/>
                  <a:pt x="8887399" y="6152129"/>
                  <a:pt x="8877740" y="6141617"/>
                </a:cubicBezTo>
                <a:cubicBezTo>
                  <a:pt x="8859555" y="6194465"/>
                  <a:pt x="8889955" y="6321758"/>
                  <a:pt x="8826878" y="6344205"/>
                </a:cubicBezTo>
                <a:cubicBezTo>
                  <a:pt x="8796758" y="6354721"/>
                  <a:pt x="8765505" y="6358980"/>
                  <a:pt x="8735101" y="6370916"/>
                </a:cubicBezTo>
                <a:cubicBezTo>
                  <a:pt x="8720043" y="6376882"/>
                  <a:pt x="8659806" y="6391090"/>
                  <a:pt x="8659236" y="6359834"/>
                </a:cubicBezTo>
                <a:cubicBezTo>
                  <a:pt x="8658669" y="6328863"/>
                  <a:pt x="8725156" y="6336249"/>
                  <a:pt x="8742490" y="6330283"/>
                </a:cubicBezTo>
                <a:cubicBezTo>
                  <a:pt x="8778290" y="6317498"/>
                  <a:pt x="8789089" y="6271183"/>
                  <a:pt x="8739364" y="6290788"/>
                </a:cubicBezTo>
                <a:cubicBezTo>
                  <a:pt x="8701005" y="6305849"/>
                  <a:pt x="8696175" y="6295617"/>
                  <a:pt x="8672875" y="6262374"/>
                </a:cubicBezTo>
                <a:cubicBezTo>
                  <a:pt x="8652703" y="6233393"/>
                  <a:pt x="8640198" y="6226004"/>
                  <a:pt x="8604398" y="6226574"/>
                </a:cubicBezTo>
                <a:cubicBezTo>
                  <a:pt x="8567462" y="6227424"/>
                  <a:pt x="8542455" y="6229697"/>
                  <a:pt x="8520011" y="6200147"/>
                </a:cubicBezTo>
                <a:cubicBezTo>
                  <a:pt x="8498700" y="6172020"/>
                  <a:pt x="8468296" y="6149003"/>
                  <a:pt x="8456931" y="6114056"/>
                </a:cubicBezTo>
                <a:cubicBezTo>
                  <a:pt x="8453521" y="6103541"/>
                  <a:pt x="8456364" y="6092175"/>
                  <a:pt x="8453807" y="6081663"/>
                </a:cubicBezTo>
                <a:cubicBezTo>
                  <a:pt x="8452668" y="6077117"/>
                  <a:pt x="8446135" y="6075697"/>
                  <a:pt x="8444998" y="6069444"/>
                </a:cubicBezTo>
                <a:cubicBezTo>
                  <a:pt x="8444429" y="6066035"/>
                  <a:pt x="8447271" y="6058079"/>
                  <a:pt x="8447838" y="6054386"/>
                </a:cubicBezTo>
                <a:cubicBezTo>
                  <a:pt x="8448975" y="6046147"/>
                  <a:pt x="8456080" y="6026825"/>
                  <a:pt x="8445852" y="6022846"/>
                </a:cubicBezTo>
                <a:cubicBezTo>
                  <a:pt x="8434200" y="6018300"/>
                  <a:pt x="8429654" y="6039611"/>
                  <a:pt x="8428517" y="6046713"/>
                </a:cubicBezTo>
                <a:cubicBezTo>
                  <a:pt x="8401526" y="6048136"/>
                  <a:pt x="8405786" y="5991876"/>
                  <a:pt x="8400103" y="5974828"/>
                </a:cubicBezTo>
                <a:cubicBezTo>
                  <a:pt x="8386181" y="5933628"/>
                  <a:pt x="8375953" y="5977101"/>
                  <a:pt x="8387885" y="6000685"/>
                </a:cubicBezTo>
                <a:cubicBezTo>
                  <a:pt x="8335603" y="6018016"/>
                  <a:pt x="8324241" y="5942721"/>
                  <a:pt x="8303497" y="5911748"/>
                </a:cubicBezTo>
                <a:cubicBezTo>
                  <a:pt x="8289858" y="5891290"/>
                  <a:pt x="8291281" y="5877368"/>
                  <a:pt x="8271390" y="5861173"/>
                </a:cubicBezTo>
                <a:cubicBezTo>
                  <a:pt x="8247239" y="5841285"/>
                  <a:pt x="8248943" y="5831056"/>
                  <a:pt x="8262015" y="5804915"/>
                </a:cubicBezTo>
                <a:cubicBezTo>
                  <a:pt x="8272810" y="5783888"/>
                  <a:pt x="8275936" y="5751781"/>
                  <a:pt x="8272810" y="5727913"/>
                </a:cubicBezTo>
                <a:cubicBezTo>
                  <a:pt x="8249229" y="5723084"/>
                  <a:pt x="8254911" y="5754054"/>
                  <a:pt x="8235304" y="5749791"/>
                </a:cubicBezTo>
                <a:cubicBezTo>
                  <a:pt x="8234167" y="5763430"/>
                  <a:pt x="8240137" y="5783604"/>
                  <a:pt x="8220815" y="5778205"/>
                </a:cubicBezTo>
                <a:cubicBezTo>
                  <a:pt x="8213993" y="5776215"/>
                  <a:pt x="8200641" y="5756044"/>
                  <a:pt x="8197515" y="5750361"/>
                </a:cubicBezTo>
                <a:cubicBezTo>
                  <a:pt x="8189559" y="5735016"/>
                  <a:pt x="8192685" y="5725640"/>
                  <a:pt x="8195525" y="5709159"/>
                </a:cubicBezTo>
                <a:cubicBezTo>
                  <a:pt x="8198935" y="5689271"/>
                  <a:pt x="8195811" y="5686428"/>
                  <a:pt x="8189275" y="5670803"/>
                </a:cubicBezTo>
                <a:cubicBezTo>
                  <a:pt x="8173931" y="5633863"/>
                  <a:pt x="8205753" y="5606586"/>
                  <a:pt x="8209163" y="5572490"/>
                </a:cubicBezTo>
                <a:cubicBezTo>
                  <a:pt x="8212573" y="5540383"/>
                  <a:pt x="8214563" y="5513673"/>
                  <a:pt x="8192401" y="5487819"/>
                </a:cubicBezTo>
                <a:cubicBezTo>
                  <a:pt x="8174783" y="5467074"/>
                  <a:pt x="8157735" y="5425875"/>
                  <a:pt x="8132161" y="5415646"/>
                </a:cubicBezTo>
                <a:cubicBezTo>
                  <a:pt x="8113127" y="5408257"/>
                  <a:pt x="8089826" y="5421046"/>
                  <a:pt x="8074484" y="5404851"/>
                </a:cubicBezTo>
                <a:cubicBezTo>
                  <a:pt x="8067665" y="5397462"/>
                  <a:pt x="8068518" y="5384960"/>
                  <a:pt x="8061982" y="5377574"/>
                </a:cubicBezTo>
                <a:cubicBezTo>
                  <a:pt x="8055729" y="5370468"/>
                  <a:pt x="8048627" y="5371888"/>
                  <a:pt x="8041807" y="5367058"/>
                </a:cubicBezTo>
                <a:cubicBezTo>
                  <a:pt x="8027885" y="5357116"/>
                  <a:pt x="8027602" y="5340918"/>
                  <a:pt x="8017373" y="5327279"/>
                </a:cubicBezTo>
                <a:cubicBezTo>
                  <a:pt x="8004585" y="5310231"/>
                  <a:pt x="7986970" y="5297729"/>
                  <a:pt x="7968215" y="5288353"/>
                </a:cubicBezTo>
                <a:cubicBezTo>
                  <a:pt x="7928723" y="5268749"/>
                  <a:pt x="7890363" y="5242608"/>
                  <a:pt x="7849447" y="5226696"/>
                </a:cubicBezTo>
                <a:cubicBezTo>
                  <a:pt x="7843481" y="5236642"/>
                  <a:pt x="7823591" y="5238629"/>
                  <a:pt x="7813931" y="5248574"/>
                </a:cubicBezTo>
                <a:cubicBezTo>
                  <a:pt x="7810805" y="5251700"/>
                  <a:pt x="7800859" y="5260793"/>
                  <a:pt x="7800859" y="5265339"/>
                </a:cubicBezTo>
                <a:cubicBezTo>
                  <a:pt x="7801143" y="5275851"/>
                  <a:pt x="7813078" y="5273011"/>
                  <a:pt x="7812795" y="5284090"/>
                </a:cubicBezTo>
                <a:cubicBezTo>
                  <a:pt x="7790914" y="5285797"/>
                  <a:pt x="7776992" y="5283807"/>
                  <a:pt x="7768753" y="5307391"/>
                </a:cubicBezTo>
                <a:cubicBezTo>
                  <a:pt x="7760797" y="5330975"/>
                  <a:pt x="7761363" y="5338645"/>
                  <a:pt x="7734657" y="5325859"/>
                </a:cubicBezTo>
                <a:cubicBezTo>
                  <a:pt x="7735509" y="5338361"/>
                  <a:pt x="7730110" y="5353136"/>
                  <a:pt x="7715902" y="5354273"/>
                </a:cubicBezTo>
                <a:cubicBezTo>
                  <a:pt x="7695161" y="5355693"/>
                  <a:pt x="7709652" y="5338078"/>
                  <a:pt x="7696013" y="5328986"/>
                </a:cubicBezTo>
                <a:cubicBezTo>
                  <a:pt x="7672713" y="5313357"/>
                  <a:pt x="7652825" y="5357399"/>
                  <a:pt x="7634071" y="5347454"/>
                </a:cubicBezTo>
                <a:cubicBezTo>
                  <a:pt x="7628671" y="5354273"/>
                  <a:pt x="7623275" y="5361376"/>
                  <a:pt x="7614749" y="5361092"/>
                </a:cubicBezTo>
                <a:cubicBezTo>
                  <a:pt x="7609067" y="5348307"/>
                  <a:pt x="7618159" y="5328132"/>
                  <a:pt x="7612193" y="5316767"/>
                </a:cubicBezTo>
                <a:cubicBezTo>
                  <a:pt x="7605657" y="5304265"/>
                  <a:pt x="7584345" y="5305971"/>
                  <a:pt x="7573833" y="5300288"/>
                </a:cubicBezTo>
                <a:cubicBezTo>
                  <a:pt x="7566164" y="5296026"/>
                  <a:pt x="7545989" y="5280681"/>
                  <a:pt x="7542863" y="5272442"/>
                </a:cubicBezTo>
                <a:cubicBezTo>
                  <a:pt x="7547409" y="5271875"/>
                  <a:pt x="7549399" y="5269032"/>
                  <a:pt x="7554229" y="5269032"/>
                </a:cubicBezTo>
                <a:cubicBezTo>
                  <a:pt x="7557355" y="5245734"/>
                  <a:pt x="7521269" y="5228116"/>
                  <a:pt x="7510757" y="5209648"/>
                </a:cubicBezTo>
                <a:cubicBezTo>
                  <a:pt x="7504221" y="5228116"/>
                  <a:pt x="7519279" y="5242891"/>
                  <a:pt x="7515869" y="5261646"/>
                </a:cubicBezTo>
                <a:cubicBezTo>
                  <a:pt x="7506777" y="5260509"/>
                  <a:pt x="7486036" y="5232662"/>
                  <a:pt x="7475523" y="5224990"/>
                </a:cubicBezTo>
                <a:cubicBezTo>
                  <a:pt x="7459895" y="5213624"/>
                  <a:pt x="7450519" y="5205669"/>
                  <a:pt x="7430345" y="5206238"/>
                </a:cubicBezTo>
                <a:cubicBezTo>
                  <a:pt x="7412730" y="5206522"/>
                  <a:pt x="7394259" y="5209648"/>
                  <a:pt x="7376644" y="5212205"/>
                </a:cubicBezTo>
                <a:cubicBezTo>
                  <a:pt x="7369825" y="5213341"/>
                  <a:pt x="7356186" y="5221297"/>
                  <a:pt x="7355616" y="5209078"/>
                </a:cubicBezTo>
                <a:cubicBezTo>
                  <a:pt x="7355333" y="5199419"/>
                  <a:pt x="7367268" y="5197429"/>
                  <a:pt x="7374371" y="5199419"/>
                </a:cubicBezTo>
                <a:cubicBezTo>
                  <a:pt x="7352777" y="5190610"/>
                  <a:pt x="7321520" y="5179245"/>
                  <a:pt x="7297939" y="5188054"/>
                </a:cubicBezTo>
                <a:cubicBezTo>
                  <a:pt x="7280604" y="5194303"/>
                  <a:pt x="7252760" y="5225560"/>
                  <a:pt x="7245941" y="5242322"/>
                </a:cubicBezTo>
                <a:cubicBezTo>
                  <a:pt x="7253327" y="5244028"/>
                  <a:pt x="7262419" y="5242322"/>
                  <a:pt x="7269239" y="5240618"/>
                </a:cubicBezTo>
                <a:cubicBezTo>
                  <a:pt x="7265262" y="5255110"/>
                  <a:pt x="7191387" y="5276988"/>
                  <a:pt x="7209288" y="5245734"/>
                </a:cubicBezTo>
                <a:cubicBezTo>
                  <a:pt x="7188261" y="5240618"/>
                  <a:pt x="7177465" y="5244028"/>
                  <a:pt x="7160417" y="5255963"/>
                </a:cubicBezTo>
                <a:cubicBezTo>
                  <a:pt x="7150755" y="5262782"/>
                  <a:pt x="7139105" y="5274998"/>
                  <a:pt x="7127170" y="5273861"/>
                </a:cubicBezTo>
                <a:cubicBezTo>
                  <a:pt x="7125751" y="5273861"/>
                  <a:pt x="7124331" y="5273295"/>
                  <a:pt x="7122624" y="5272725"/>
                </a:cubicBezTo>
                <a:cubicBezTo>
                  <a:pt x="7116658" y="5270168"/>
                  <a:pt x="7120351" y="5259940"/>
                  <a:pt x="7113531" y="5257383"/>
                </a:cubicBezTo>
                <a:cubicBezTo>
                  <a:pt x="7106713" y="5255110"/>
                  <a:pt x="7100179" y="5261076"/>
                  <a:pt x="7094211" y="5262213"/>
                </a:cubicBezTo>
                <a:cubicBezTo>
                  <a:pt x="7081995" y="5264769"/>
                  <a:pt x="7057841" y="5274148"/>
                  <a:pt x="7046475" y="5271588"/>
                </a:cubicBezTo>
                <a:cubicBezTo>
                  <a:pt x="7048749" y="5253404"/>
                  <a:pt x="7063810" y="5231526"/>
                  <a:pt x="7051021" y="5214478"/>
                </a:cubicBezTo>
                <a:cubicBezTo>
                  <a:pt x="7035679" y="5194303"/>
                  <a:pt x="7017211" y="5198849"/>
                  <a:pt x="7028861" y="5168449"/>
                </a:cubicBezTo>
                <a:cubicBezTo>
                  <a:pt x="7006696" y="5162196"/>
                  <a:pt x="7007833" y="5202829"/>
                  <a:pt x="7004139" y="5215047"/>
                </a:cubicBezTo>
                <a:cubicBezTo>
                  <a:pt x="6999027" y="5232662"/>
                  <a:pt x="6979419" y="5248007"/>
                  <a:pt x="6981125" y="5266759"/>
                </a:cubicBezTo>
                <a:cubicBezTo>
                  <a:pt x="6972317" y="5265055"/>
                  <a:pt x="6965781" y="5250277"/>
                  <a:pt x="6953279" y="5255677"/>
                </a:cubicBezTo>
                <a:cubicBezTo>
                  <a:pt x="6943333" y="5260223"/>
                  <a:pt x="6942483" y="5277558"/>
                  <a:pt x="6937937" y="5286080"/>
                </a:cubicBezTo>
                <a:cubicBezTo>
                  <a:pt x="6906113" y="5291763"/>
                  <a:pt x="6911796" y="5267895"/>
                  <a:pt x="6888212" y="5259656"/>
                </a:cubicBezTo>
                <a:cubicBezTo>
                  <a:pt x="6887645" y="5259373"/>
                  <a:pt x="6887645" y="5259086"/>
                  <a:pt x="6887075" y="5259086"/>
                </a:cubicBezTo>
                <a:cubicBezTo>
                  <a:pt x="6886792" y="5263066"/>
                  <a:pt x="6887359" y="5266759"/>
                  <a:pt x="6887359" y="5270735"/>
                </a:cubicBezTo>
                <a:cubicBezTo>
                  <a:pt x="6887359" y="5285227"/>
                  <a:pt x="6884235" y="5302275"/>
                  <a:pt x="6867471" y="5297446"/>
                </a:cubicBezTo>
                <a:cubicBezTo>
                  <a:pt x="6858092" y="5294889"/>
                  <a:pt x="6849286" y="5285227"/>
                  <a:pt x="6849286" y="5280397"/>
                </a:cubicBezTo>
                <a:lnTo>
                  <a:pt x="6849286" y="5279544"/>
                </a:lnTo>
                <a:cubicBezTo>
                  <a:pt x="6849286" y="5282104"/>
                  <a:pt x="6838204" y="5284377"/>
                  <a:pt x="6835077" y="5286080"/>
                </a:cubicBezTo>
                <a:cubicBezTo>
                  <a:pt x="6816609" y="5296026"/>
                  <a:pt x="6791605" y="5293469"/>
                  <a:pt x="6772567" y="5300288"/>
                </a:cubicBezTo>
                <a:cubicBezTo>
                  <a:pt x="6760349" y="5304835"/>
                  <a:pt x="6725119" y="5319893"/>
                  <a:pt x="6722559" y="5334098"/>
                </a:cubicBezTo>
                <a:cubicBezTo>
                  <a:pt x="6720287" y="5346034"/>
                  <a:pt x="6733925" y="5353706"/>
                  <a:pt x="6735061" y="5365072"/>
                </a:cubicBezTo>
                <a:cubicBezTo>
                  <a:pt x="6735348" y="5367628"/>
                  <a:pt x="6735061" y="5370185"/>
                  <a:pt x="6734495" y="5372741"/>
                </a:cubicBezTo>
                <a:cubicBezTo>
                  <a:pt x="6730232" y="5365638"/>
                  <a:pt x="6715173" y="5355126"/>
                  <a:pt x="6707501" y="5352283"/>
                </a:cubicBezTo>
                <a:cubicBezTo>
                  <a:pt x="6702955" y="5350297"/>
                  <a:pt x="6692443" y="5350010"/>
                  <a:pt x="6689599" y="5345181"/>
                </a:cubicBezTo>
                <a:cubicBezTo>
                  <a:pt x="6692443" y="5350010"/>
                  <a:pt x="6702955" y="5350580"/>
                  <a:pt x="6707501" y="5352283"/>
                </a:cubicBezTo>
                <a:cubicBezTo>
                  <a:pt x="6714890" y="5355409"/>
                  <a:pt x="6729949" y="5365638"/>
                  <a:pt x="6734495" y="5372741"/>
                </a:cubicBezTo>
                <a:cubicBezTo>
                  <a:pt x="6732505" y="5381550"/>
                  <a:pt x="6726255" y="5389789"/>
                  <a:pt x="6720573" y="5396042"/>
                </a:cubicBezTo>
                <a:cubicBezTo>
                  <a:pt x="6730515" y="5408544"/>
                  <a:pt x="6756089" y="5403998"/>
                  <a:pt x="6764045" y="5415080"/>
                </a:cubicBezTo>
                <a:cubicBezTo>
                  <a:pt x="6775693" y="5431275"/>
                  <a:pt x="6747847" y="5444913"/>
                  <a:pt x="6737621" y="5453153"/>
                </a:cubicBezTo>
                <a:cubicBezTo>
                  <a:pt x="6722845" y="5465085"/>
                  <a:pt x="6721423" y="5476453"/>
                  <a:pt x="6712331" y="5491512"/>
                </a:cubicBezTo>
                <a:cubicBezTo>
                  <a:pt x="6705228" y="5502877"/>
                  <a:pt x="6692443" y="5507423"/>
                  <a:pt x="6696989" y="5523335"/>
                </a:cubicBezTo>
                <a:cubicBezTo>
                  <a:pt x="6712900" y="5532427"/>
                  <a:pt x="6723979" y="5546066"/>
                  <a:pt x="6737621" y="5557715"/>
                </a:cubicBezTo>
                <a:cubicBezTo>
                  <a:pt x="6746143" y="5565104"/>
                  <a:pt x="6771431" y="5589538"/>
                  <a:pt x="6741597" y="5584709"/>
                </a:cubicBezTo>
                <a:cubicBezTo>
                  <a:pt x="6724833" y="5582152"/>
                  <a:pt x="6716593" y="5554305"/>
                  <a:pt x="6702955" y="5545783"/>
                </a:cubicBezTo>
                <a:cubicBezTo>
                  <a:pt x="6684770" y="5534131"/>
                  <a:pt x="6672551" y="5551179"/>
                  <a:pt x="6651527" y="5552885"/>
                </a:cubicBezTo>
                <a:cubicBezTo>
                  <a:pt x="6649537" y="5542087"/>
                  <a:pt x="6661186" y="5508277"/>
                  <a:pt x="6638171" y="5511400"/>
                </a:cubicBezTo>
                <a:cubicBezTo>
                  <a:pt x="6622543" y="5513390"/>
                  <a:pt x="6619133" y="5549192"/>
                  <a:pt x="6616577" y="5561124"/>
                </a:cubicBezTo>
                <a:cubicBezTo>
                  <a:pt x="6615157" y="5568514"/>
                  <a:pt x="6614873" y="5580729"/>
                  <a:pt x="6610041" y="5586982"/>
                </a:cubicBezTo>
                <a:cubicBezTo>
                  <a:pt x="6601802" y="5597777"/>
                  <a:pt x="6596119" y="5590958"/>
                  <a:pt x="6586460" y="5596641"/>
                </a:cubicBezTo>
                <a:cubicBezTo>
                  <a:pt x="6577081" y="5602324"/>
                  <a:pt x="6567139" y="5637557"/>
                  <a:pt x="6554067" y="5615112"/>
                </a:cubicBezTo>
                <a:cubicBezTo>
                  <a:pt x="6550374" y="5608293"/>
                  <a:pt x="6561169" y="5600337"/>
                  <a:pt x="6554351" y="5595504"/>
                </a:cubicBezTo>
                <a:cubicBezTo>
                  <a:pt x="6550374" y="5592381"/>
                  <a:pt x="6529063" y="5601187"/>
                  <a:pt x="6523380" y="5601757"/>
                </a:cubicBezTo>
                <a:cubicBezTo>
                  <a:pt x="6510025" y="5602893"/>
                  <a:pt x="6486727" y="5591811"/>
                  <a:pt x="6475362" y="5599197"/>
                </a:cubicBezTo>
                <a:cubicBezTo>
                  <a:pt x="6456041" y="5611986"/>
                  <a:pt x="6470532" y="5634433"/>
                  <a:pt x="6438423" y="5619942"/>
                </a:cubicBezTo>
                <a:cubicBezTo>
                  <a:pt x="6422511" y="5612552"/>
                  <a:pt x="6411145" y="5606870"/>
                  <a:pt x="6392961" y="5604313"/>
                </a:cubicBezTo>
                <a:cubicBezTo>
                  <a:pt x="6372789" y="5601757"/>
                  <a:pt x="6355455" y="5601757"/>
                  <a:pt x="6337270" y="5590958"/>
                </a:cubicBezTo>
                <a:cubicBezTo>
                  <a:pt x="6307719" y="5573626"/>
                  <a:pt x="6333577" y="5566524"/>
                  <a:pt x="6351195" y="5549192"/>
                </a:cubicBezTo>
                <a:cubicBezTo>
                  <a:pt x="6331303" y="5529301"/>
                  <a:pt x="6297491" y="5525608"/>
                  <a:pt x="6267373" y="5523618"/>
                </a:cubicBezTo>
                <a:cubicBezTo>
                  <a:pt x="6266804" y="5516799"/>
                  <a:pt x="6266237" y="5510833"/>
                  <a:pt x="6269077" y="5505150"/>
                </a:cubicBezTo>
                <a:cubicBezTo>
                  <a:pt x="6246633" y="5495205"/>
                  <a:pt x="6226458" y="5515946"/>
                  <a:pt x="6204577" y="5508843"/>
                </a:cubicBezTo>
                <a:cubicBezTo>
                  <a:pt x="6193781" y="5505150"/>
                  <a:pt x="6193211" y="5495775"/>
                  <a:pt x="6179289" y="5497194"/>
                </a:cubicBezTo>
                <a:cubicBezTo>
                  <a:pt x="6170197" y="5498045"/>
                  <a:pt x="6162811" y="5507423"/>
                  <a:pt x="6154285" y="5510263"/>
                </a:cubicBezTo>
                <a:cubicBezTo>
                  <a:pt x="6137524" y="5515946"/>
                  <a:pt x="6134397" y="5509696"/>
                  <a:pt x="6118769" y="5503444"/>
                </a:cubicBezTo>
                <a:cubicBezTo>
                  <a:pt x="6103141" y="5497478"/>
                  <a:pt x="6096039" y="5501457"/>
                  <a:pt x="6079557" y="5503444"/>
                </a:cubicBezTo>
                <a:cubicBezTo>
                  <a:pt x="6057963" y="5506287"/>
                  <a:pt x="6030685" y="5503730"/>
                  <a:pt x="6009091" y="5500321"/>
                </a:cubicBezTo>
                <a:cubicBezTo>
                  <a:pt x="5998012" y="5498614"/>
                  <a:pt x="5984940" y="5495775"/>
                  <a:pt x="5974711" y="5491795"/>
                </a:cubicBezTo>
                <a:cubicBezTo>
                  <a:pt x="5963915" y="5487249"/>
                  <a:pt x="5957947" y="5475600"/>
                  <a:pt x="5948854" y="5471621"/>
                </a:cubicBezTo>
                <a:cubicBezTo>
                  <a:pt x="5932375" y="5464235"/>
                  <a:pt x="5894869" y="5479863"/>
                  <a:pt x="5876401" y="5482986"/>
                </a:cubicBezTo>
                <a:cubicBezTo>
                  <a:pt x="5845998" y="5488385"/>
                  <a:pt x="5817585" y="5490659"/>
                  <a:pt x="5788887" y="5496341"/>
                </a:cubicBezTo>
                <a:cubicBezTo>
                  <a:pt x="5774112" y="5499184"/>
                  <a:pt x="5759621" y="5502877"/>
                  <a:pt x="5744562" y="5508560"/>
                </a:cubicBezTo>
                <a:cubicBezTo>
                  <a:pt x="5717285" y="5518505"/>
                  <a:pt x="5689721" y="5528165"/>
                  <a:pt x="5662731" y="5538394"/>
                </a:cubicBezTo>
                <a:cubicBezTo>
                  <a:pt x="5642273" y="5546066"/>
                  <a:pt x="5626077" y="5571070"/>
                  <a:pt x="5603060" y="5569080"/>
                </a:cubicBezTo>
                <a:cubicBezTo>
                  <a:pt x="5609879" y="5561694"/>
                  <a:pt x="5614143" y="5551465"/>
                  <a:pt x="5611299" y="5540950"/>
                </a:cubicBezTo>
                <a:cubicBezTo>
                  <a:pt x="5582035" y="5539530"/>
                  <a:pt x="5577489" y="5538394"/>
                  <a:pt x="5586582" y="5510550"/>
                </a:cubicBezTo>
                <a:cubicBezTo>
                  <a:pt x="5595388" y="5483839"/>
                  <a:pt x="5587149" y="5481283"/>
                  <a:pt x="5559305" y="5482986"/>
                </a:cubicBezTo>
                <a:cubicBezTo>
                  <a:pt x="5544246" y="5531007"/>
                  <a:pt x="5546516" y="5474464"/>
                  <a:pt x="5525208" y="5468497"/>
                </a:cubicBezTo>
                <a:cubicBezTo>
                  <a:pt x="5513559" y="5465085"/>
                  <a:pt x="5506737" y="5477587"/>
                  <a:pt x="5506453" y="5487532"/>
                </a:cubicBezTo>
                <a:cubicBezTo>
                  <a:pt x="5505887" y="5505434"/>
                  <a:pt x="5517819" y="5503444"/>
                  <a:pt x="5527765" y="5512823"/>
                </a:cubicBezTo>
                <a:cubicBezTo>
                  <a:pt x="5541403" y="5525608"/>
                  <a:pt x="5533447" y="5528734"/>
                  <a:pt x="5534867" y="5545213"/>
                </a:cubicBezTo>
                <a:cubicBezTo>
                  <a:pt x="5536291" y="5560271"/>
                  <a:pt x="5541973" y="5561694"/>
                  <a:pt x="5551349" y="5571637"/>
                </a:cubicBezTo>
                <a:cubicBezTo>
                  <a:pt x="5570387" y="5591241"/>
                  <a:pt x="5562997" y="5602324"/>
                  <a:pt x="5546516" y="5621931"/>
                </a:cubicBezTo>
                <a:cubicBezTo>
                  <a:pt x="5541687" y="5627611"/>
                  <a:pt x="5531175" y="5645512"/>
                  <a:pt x="5523502" y="5646935"/>
                </a:cubicBezTo>
                <a:cubicBezTo>
                  <a:pt x="5502477" y="5650628"/>
                  <a:pt x="5519525" y="5626191"/>
                  <a:pt x="5522649" y="5615962"/>
                </a:cubicBezTo>
                <a:cubicBezTo>
                  <a:pt x="5502761" y="5611416"/>
                  <a:pt x="5471221" y="5649775"/>
                  <a:pt x="5472927" y="5668527"/>
                </a:cubicBezTo>
                <a:cubicBezTo>
                  <a:pt x="5477757" y="5667960"/>
                  <a:pt x="5484009" y="5670233"/>
                  <a:pt x="5488839" y="5669380"/>
                </a:cubicBezTo>
                <a:cubicBezTo>
                  <a:pt x="5484576" y="5699216"/>
                  <a:pt x="5456732" y="5703476"/>
                  <a:pt x="5435137" y="5716265"/>
                </a:cubicBezTo>
                <a:cubicBezTo>
                  <a:pt x="5417803" y="5726494"/>
                  <a:pt x="5395642" y="5741552"/>
                  <a:pt x="5381433" y="5755757"/>
                </a:cubicBezTo>
                <a:cubicBezTo>
                  <a:pt x="5373764" y="5763430"/>
                  <a:pt x="5369501" y="5775932"/>
                  <a:pt x="5360123" y="5781331"/>
                </a:cubicBezTo>
                <a:cubicBezTo>
                  <a:pt x="5348190" y="5788434"/>
                  <a:pt x="5332279" y="5782468"/>
                  <a:pt x="5319493" y="5785877"/>
                </a:cubicBezTo>
                <a:cubicBezTo>
                  <a:pt x="5310684" y="5788150"/>
                  <a:pt x="5253573" y="5820257"/>
                  <a:pt x="5270621" y="5791560"/>
                </a:cubicBezTo>
                <a:cubicBezTo>
                  <a:pt x="5277725" y="5779341"/>
                  <a:pt x="5302445" y="5777922"/>
                  <a:pt x="5313527" y="5770533"/>
                </a:cubicBezTo>
                <a:cubicBezTo>
                  <a:pt x="5324323" y="5763713"/>
                  <a:pt x="5331142" y="5752918"/>
                  <a:pt x="5337961" y="5742405"/>
                </a:cubicBezTo>
                <a:cubicBezTo>
                  <a:pt x="5320913" y="5730187"/>
                  <a:pt x="5298749" y="5758030"/>
                  <a:pt x="5284260" y="5764850"/>
                </a:cubicBezTo>
                <a:cubicBezTo>
                  <a:pt x="5259256" y="5776785"/>
                  <a:pt x="5264939" y="5757180"/>
                  <a:pt x="5263516" y="5737289"/>
                </a:cubicBezTo>
                <a:cubicBezTo>
                  <a:pt x="5243911" y="5733596"/>
                  <a:pt x="5247037" y="5764283"/>
                  <a:pt x="5226010" y="5763146"/>
                </a:cubicBezTo>
                <a:cubicBezTo>
                  <a:pt x="5219477" y="5741552"/>
                  <a:pt x="5201009" y="5754621"/>
                  <a:pt x="5201575" y="5771955"/>
                </a:cubicBezTo>
                <a:cubicBezTo>
                  <a:pt x="5202429" y="5793833"/>
                  <a:pt x="5225443" y="5786731"/>
                  <a:pt x="5209248" y="5804346"/>
                </a:cubicBezTo>
                <a:cubicBezTo>
                  <a:pt x="5200439" y="5814008"/>
                  <a:pt x="5175435" y="5819690"/>
                  <a:pt x="5175151" y="5836739"/>
                </a:cubicBezTo>
                <a:cubicBezTo>
                  <a:pt x="5175151" y="5850091"/>
                  <a:pt x="5196463" y="5854354"/>
                  <a:pt x="5202712" y="5860036"/>
                </a:cubicBezTo>
                <a:cubicBezTo>
                  <a:pt x="5204419" y="5852080"/>
                  <a:pt x="5210668" y="5847534"/>
                  <a:pt x="5220613" y="5850944"/>
                </a:cubicBezTo>
                <a:cubicBezTo>
                  <a:pt x="5226863" y="5876231"/>
                  <a:pt x="5167479" y="5905782"/>
                  <a:pt x="5149295" y="5916580"/>
                </a:cubicBezTo>
                <a:cubicBezTo>
                  <a:pt x="5125143" y="5930786"/>
                  <a:pt x="5103833" y="5974828"/>
                  <a:pt x="5072576" y="5968861"/>
                </a:cubicBezTo>
                <a:cubicBezTo>
                  <a:pt x="5070589" y="5968575"/>
                  <a:pt x="5094173" y="5923400"/>
                  <a:pt x="5074283" y="5930219"/>
                </a:cubicBezTo>
                <a:cubicBezTo>
                  <a:pt x="5065759" y="5933059"/>
                  <a:pt x="5065473" y="5940161"/>
                  <a:pt x="5061497" y="5946697"/>
                </a:cubicBezTo>
                <a:cubicBezTo>
                  <a:pt x="5055528" y="5956359"/>
                  <a:pt x="5050985" y="5945561"/>
                  <a:pt x="5050985" y="5938458"/>
                </a:cubicBezTo>
                <a:cubicBezTo>
                  <a:pt x="5050985" y="5930786"/>
                  <a:pt x="5049561" y="5922263"/>
                  <a:pt x="5050131" y="5914591"/>
                </a:cubicBezTo>
                <a:cubicBezTo>
                  <a:pt x="5057234" y="5912034"/>
                  <a:pt x="5062633" y="5910328"/>
                  <a:pt x="5070306" y="5911748"/>
                </a:cubicBezTo>
                <a:cubicBezTo>
                  <a:pt x="5077122" y="5913171"/>
                  <a:pt x="5082238" y="5914591"/>
                  <a:pt x="5088774" y="5911464"/>
                </a:cubicBezTo>
                <a:cubicBezTo>
                  <a:pt x="5099003" y="5906635"/>
                  <a:pt x="5110085" y="5895553"/>
                  <a:pt x="5113491" y="5884474"/>
                </a:cubicBezTo>
                <a:cubicBezTo>
                  <a:pt x="5116901" y="5873108"/>
                  <a:pt x="5103265" y="5867422"/>
                  <a:pt x="5112925" y="5856060"/>
                </a:cubicBezTo>
                <a:cubicBezTo>
                  <a:pt x="5109799" y="5860036"/>
                  <a:pt x="5103549" y="5862309"/>
                  <a:pt x="5099853" y="5866572"/>
                </a:cubicBezTo>
                <a:cubicBezTo>
                  <a:pt x="5096443" y="5870549"/>
                  <a:pt x="5093603" y="5875095"/>
                  <a:pt x="5090194" y="5879074"/>
                </a:cubicBezTo>
                <a:cubicBezTo>
                  <a:pt x="5084228" y="5885610"/>
                  <a:pt x="5076839" y="5888167"/>
                  <a:pt x="5068030" y="5886177"/>
                </a:cubicBezTo>
                <a:cubicBezTo>
                  <a:pt x="5071156" y="5873391"/>
                  <a:pt x="5063200" y="5870265"/>
                  <a:pt x="5052971" y="5876518"/>
                </a:cubicBezTo>
                <a:cubicBezTo>
                  <a:pt x="5043312" y="5882484"/>
                  <a:pt x="5039616" y="5892429"/>
                  <a:pt x="5033937" y="5901522"/>
                </a:cubicBezTo>
                <a:cubicBezTo>
                  <a:pt x="5022855" y="5919137"/>
                  <a:pt x="5005806" y="5929649"/>
                  <a:pt x="5001543" y="5951530"/>
                </a:cubicBezTo>
                <a:cubicBezTo>
                  <a:pt x="4998987" y="5963745"/>
                  <a:pt x="5005237" y="5964315"/>
                  <a:pt x="5013762" y="5969715"/>
                </a:cubicBezTo>
                <a:cubicBezTo>
                  <a:pt x="5022285" y="5975111"/>
                  <a:pt x="5026264" y="5985056"/>
                  <a:pt x="5029104" y="5994432"/>
                </a:cubicBezTo>
                <a:cubicBezTo>
                  <a:pt x="5037346" y="6020573"/>
                  <a:pt x="5016035" y="6042454"/>
                  <a:pt x="5009783" y="6067171"/>
                </a:cubicBezTo>
                <a:cubicBezTo>
                  <a:pt x="5007509" y="6076550"/>
                  <a:pt x="5005237" y="6085642"/>
                  <a:pt x="5001543" y="6094448"/>
                </a:cubicBezTo>
                <a:cubicBezTo>
                  <a:pt x="4999553" y="6099564"/>
                  <a:pt x="4995007" y="6106384"/>
                  <a:pt x="4998987" y="6111497"/>
                </a:cubicBezTo>
                <a:cubicBezTo>
                  <a:pt x="5009215" y="6125135"/>
                  <a:pt x="5022855" y="6095585"/>
                  <a:pt x="5027684" y="6089335"/>
                </a:cubicBezTo>
                <a:cubicBezTo>
                  <a:pt x="5039049" y="6074274"/>
                  <a:pt x="5041039" y="6052113"/>
                  <a:pt x="5047859" y="6034781"/>
                </a:cubicBezTo>
                <a:cubicBezTo>
                  <a:pt x="5058654" y="6007787"/>
                  <a:pt x="5056951" y="5989319"/>
                  <a:pt x="5091331" y="5991876"/>
                </a:cubicBezTo>
                <a:cubicBezTo>
                  <a:pt x="5063770" y="6081663"/>
                  <a:pt x="5024274" y="6165767"/>
                  <a:pt x="5046152" y="6262944"/>
                </a:cubicBezTo>
                <a:cubicBezTo>
                  <a:pt x="5050985" y="6283402"/>
                  <a:pt x="5097013" y="6375745"/>
                  <a:pt x="5075985" y="6392224"/>
                </a:cubicBezTo>
                <a:cubicBezTo>
                  <a:pt x="5061213" y="6403876"/>
                  <a:pt x="5030241" y="6320054"/>
                  <a:pt x="5026264" y="6307269"/>
                </a:cubicBezTo>
                <a:cubicBezTo>
                  <a:pt x="5011772" y="6261524"/>
                  <a:pt x="5016602" y="6212366"/>
                  <a:pt x="5005237" y="6166051"/>
                </a:cubicBezTo>
                <a:cubicBezTo>
                  <a:pt x="4970857" y="6156675"/>
                  <a:pt x="5002397" y="6218902"/>
                  <a:pt x="5006373" y="6230551"/>
                </a:cubicBezTo>
                <a:cubicBezTo>
                  <a:pt x="5016888" y="6260954"/>
                  <a:pt x="5016888" y="6288798"/>
                  <a:pt x="5008646" y="6318918"/>
                </a:cubicBezTo>
                <a:cubicBezTo>
                  <a:pt x="5004386" y="6335113"/>
                  <a:pt x="4996997" y="6340512"/>
                  <a:pt x="5008079" y="6355571"/>
                </a:cubicBezTo>
                <a:cubicBezTo>
                  <a:pt x="5015465" y="6365800"/>
                  <a:pt x="5024557" y="6370916"/>
                  <a:pt x="5031093" y="6381711"/>
                </a:cubicBezTo>
                <a:cubicBezTo>
                  <a:pt x="5037346" y="6391940"/>
                  <a:pt x="5043312" y="6405579"/>
                  <a:pt x="5048141" y="6417228"/>
                </a:cubicBezTo>
                <a:cubicBezTo>
                  <a:pt x="5050698" y="6422910"/>
                  <a:pt x="5054677" y="6430299"/>
                  <a:pt x="5053825" y="6436835"/>
                </a:cubicBezTo>
                <a:cubicBezTo>
                  <a:pt x="5053257" y="6441095"/>
                  <a:pt x="5046439" y="6453597"/>
                  <a:pt x="5042175" y="6455304"/>
                </a:cubicBezTo>
                <a:cubicBezTo>
                  <a:pt x="5038196" y="6457007"/>
                  <a:pt x="5033367" y="6453030"/>
                  <a:pt x="5029104" y="6453597"/>
                </a:cubicBezTo>
                <a:cubicBezTo>
                  <a:pt x="5024844" y="6454167"/>
                  <a:pt x="5021435" y="6457860"/>
                  <a:pt x="5016602" y="6456723"/>
                </a:cubicBezTo>
                <a:cubicBezTo>
                  <a:pt x="5011489" y="6455587"/>
                  <a:pt x="5007226" y="6450188"/>
                  <a:pt x="5003817" y="6446778"/>
                </a:cubicBezTo>
                <a:cubicBezTo>
                  <a:pt x="4999837" y="6442802"/>
                  <a:pt x="4995577" y="6441382"/>
                  <a:pt x="4990461" y="6439962"/>
                </a:cubicBezTo>
                <a:cubicBezTo>
                  <a:pt x="4976823" y="6436549"/>
                  <a:pt x="4967163" y="6436549"/>
                  <a:pt x="4957785" y="6425753"/>
                </a:cubicBezTo>
                <a:cubicBezTo>
                  <a:pt x="4943579" y="6409272"/>
                  <a:pt x="4923975" y="6425184"/>
                  <a:pt x="4906927" y="6417797"/>
                </a:cubicBezTo>
                <a:cubicBezTo>
                  <a:pt x="4902380" y="6416091"/>
                  <a:pt x="4899254" y="6412115"/>
                  <a:pt x="4894708" y="6410978"/>
                </a:cubicBezTo>
                <a:cubicBezTo>
                  <a:pt x="4889592" y="6409842"/>
                  <a:pt x="4884195" y="6411548"/>
                  <a:pt x="4879079" y="6410978"/>
                </a:cubicBezTo>
                <a:cubicBezTo>
                  <a:pt x="4871123" y="6409842"/>
                  <a:pt x="4855499" y="6407852"/>
                  <a:pt x="4849246" y="6402739"/>
                </a:cubicBezTo>
                <a:cubicBezTo>
                  <a:pt x="4844699" y="6399046"/>
                  <a:pt x="4843847" y="6393930"/>
                  <a:pt x="4841290" y="6389100"/>
                </a:cubicBezTo>
                <a:cubicBezTo>
                  <a:pt x="4838450" y="6383134"/>
                  <a:pt x="4835891" y="6383134"/>
                  <a:pt x="4830208" y="6380575"/>
                </a:cubicBezTo>
                <a:cubicBezTo>
                  <a:pt x="4824809" y="6378018"/>
                  <a:pt x="4823389" y="6374325"/>
                  <a:pt x="4819413" y="6370346"/>
                </a:cubicBezTo>
                <a:cubicBezTo>
                  <a:pt x="4815149" y="6366083"/>
                  <a:pt x="4810037" y="6364663"/>
                  <a:pt x="4804351" y="6363527"/>
                </a:cubicBezTo>
                <a:cubicBezTo>
                  <a:pt x="4796965" y="6362107"/>
                  <a:pt x="4790429" y="6362960"/>
                  <a:pt x="4783043" y="6364096"/>
                </a:cubicBezTo>
                <a:cubicBezTo>
                  <a:pt x="4775653" y="6365516"/>
                  <a:pt x="4773097" y="6368643"/>
                  <a:pt x="4766847" y="6371766"/>
                </a:cubicBezTo>
                <a:cubicBezTo>
                  <a:pt x="4762301" y="6373756"/>
                  <a:pt x="4756333" y="6376882"/>
                  <a:pt x="4751503" y="6378302"/>
                </a:cubicBezTo>
                <a:cubicBezTo>
                  <a:pt x="4743831" y="6380575"/>
                  <a:pt x="4741274" y="6377165"/>
                  <a:pt x="4737011" y="6372052"/>
                </a:cubicBezTo>
                <a:cubicBezTo>
                  <a:pt x="4727635" y="6360400"/>
                  <a:pt x="4710021" y="6355854"/>
                  <a:pt x="4697801" y="6347615"/>
                </a:cubicBezTo>
                <a:cubicBezTo>
                  <a:pt x="4693255" y="6344489"/>
                  <a:pt x="4689846" y="6340229"/>
                  <a:pt x="4685299" y="6337386"/>
                </a:cubicBezTo>
                <a:cubicBezTo>
                  <a:pt x="4679617" y="6333693"/>
                  <a:pt x="4673365" y="6331420"/>
                  <a:pt x="4667681" y="6327157"/>
                </a:cubicBezTo>
                <a:cubicBezTo>
                  <a:pt x="4662569" y="6323464"/>
                  <a:pt x="4658306" y="6318065"/>
                  <a:pt x="4652907" y="6314655"/>
                </a:cubicBezTo>
                <a:cubicBezTo>
                  <a:pt x="4647793" y="6311245"/>
                  <a:pt x="4641257" y="6310109"/>
                  <a:pt x="4635575" y="6307836"/>
                </a:cubicBezTo>
                <a:cubicBezTo>
                  <a:pt x="4635008" y="6309256"/>
                  <a:pt x="4633019" y="6310109"/>
                  <a:pt x="4632449" y="6310962"/>
                </a:cubicBezTo>
                <a:cubicBezTo>
                  <a:pt x="4627903" y="6304143"/>
                  <a:pt x="4623926" y="6297040"/>
                  <a:pt x="4625063" y="6288798"/>
                </a:cubicBezTo>
                <a:cubicBezTo>
                  <a:pt x="4625913" y="6282265"/>
                  <a:pt x="4628755" y="6276013"/>
                  <a:pt x="4629323" y="6269193"/>
                </a:cubicBezTo>
                <a:cubicBezTo>
                  <a:pt x="4630459" y="6251862"/>
                  <a:pt x="4626766" y="6234813"/>
                  <a:pt x="4611991" y="6224585"/>
                </a:cubicBezTo>
                <a:cubicBezTo>
                  <a:pt x="4605171" y="6220038"/>
                  <a:pt x="4598639" y="6218332"/>
                  <a:pt x="4597216" y="6209809"/>
                </a:cubicBezTo>
                <a:cubicBezTo>
                  <a:pt x="4596079" y="6202707"/>
                  <a:pt x="4596933" y="6195318"/>
                  <a:pt x="4592386" y="6188782"/>
                </a:cubicBezTo>
                <a:cubicBezTo>
                  <a:pt x="4588123" y="6182816"/>
                  <a:pt x="4580737" y="6179123"/>
                  <a:pt x="4576475" y="6172870"/>
                </a:cubicBezTo>
                <a:cubicBezTo>
                  <a:pt x="4571929" y="6166337"/>
                  <a:pt x="4575908" y="6159515"/>
                  <a:pt x="4569372" y="6153549"/>
                </a:cubicBezTo>
                <a:cubicBezTo>
                  <a:pt x="4557153" y="6142470"/>
                  <a:pt x="4567952" y="6138207"/>
                  <a:pt x="4568519" y="6124852"/>
                </a:cubicBezTo>
                <a:cubicBezTo>
                  <a:pt x="4568519" y="6120022"/>
                  <a:pt x="4565962" y="6116043"/>
                  <a:pt x="4565393" y="6111213"/>
                </a:cubicBezTo>
                <a:cubicBezTo>
                  <a:pt x="4564256" y="6103827"/>
                  <a:pt x="4565676" y="6096155"/>
                  <a:pt x="4565109" y="6088766"/>
                </a:cubicBezTo>
                <a:cubicBezTo>
                  <a:pt x="4564543" y="6079106"/>
                  <a:pt x="4564825" y="6068594"/>
                  <a:pt x="4562269" y="6058932"/>
                </a:cubicBezTo>
                <a:cubicBezTo>
                  <a:pt x="4559709" y="6049556"/>
                  <a:pt x="4552891" y="6042167"/>
                  <a:pt x="4548061" y="6033645"/>
                </a:cubicBezTo>
                <a:cubicBezTo>
                  <a:pt x="4542945" y="6024552"/>
                  <a:pt x="4538685" y="6015743"/>
                  <a:pt x="4532149" y="6007504"/>
                </a:cubicBezTo>
                <a:cubicBezTo>
                  <a:pt x="4525047" y="5998695"/>
                  <a:pt x="4517374" y="5995285"/>
                  <a:pt x="4507999" y="5989033"/>
                </a:cubicBezTo>
                <a:cubicBezTo>
                  <a:pt x="4498053" y="5982783"/>
                  <a:pt x="4493790" y="5980227"/>
                  <a:pt x="4490097" y="5968292"/>
                </a:cubicBezTo>
                <a:cubicBezTo>
                  <a:pt x="4487541" y="5959486"/>
                  <a:pt x="4484131" y="5949540"/>
                  <a:pt x="4479868" y="5941301"/>
                </a:cubicBezTo>
                <a:cubicBezTo>
                  <a:pt x="4475322" y="5932492"/>
                  <a:pt x="4466513" y="5926809"/>
                  <a:pt x="4463103" y="5918000"/>
                </a:cubicBezTo>
                <a:cubicBezTo>
                  <a:pt x="4461400" y="5913737"/>
                  <a:pt x="4460547" y="5908341"/>
                  <a:pt x="4457990" y="5904645"/>
                </a:cubicBezTo>
                <a:cubicBezTo>
                  <a:pt x="4455147" y="5900669"/>
                  <a:pt x="4451455" y="5899815"/>
                  <a:pt x="4447761" y="5896976"/>
                </a:cubicBezTo>
                <a:cubicBezTo>
                  <a:pt x="4437533" y="5889303"/>
                  <a:pt x="4443782" y="5881631"/>
                  <a:pt x="4437816" y="5872538"/>
                </a:cubicBezTo>
                <a:cubicBezTo>
                  <a:pt x="4430997" y="5862026"/>
                  <a:pt x="4418495" y="5858333"/>
                  <a:pt x="4410255" y="5849241"/>
                </a:cubicBezTo>
                <a:cubicBezTo>
                  <a:pt x="4405423" y="5843841"/>
                  <a:pt x="4399173" y="5840148"/>
                  <a:pt x="4396900" y="5833043"/>
                </a:cubicBezTo>
                <a:cubicBezTo>
                  <a:pt x="4395480" y="5828496"/>
                  <a:pt x="4396047" y="5823950"/>
                  <a:pt x="4393207" y="5819404"/>
                </a:cubicBezTo>
                <a:cubicBezTo>
                  <a:pt x="4386955" y="5809175"/>
                  <a:pt x="4378715" y="5804346"/>
                  <a:pt x="4375023" y="5792127"/>
                </a:cubicBezTo>
                <a:cubicBezTo>
                  <a:pt x="4371613" y="5781331"/>
                  <a:pt x="4366213" y="5771669"/>
                  <a:pt x="4363940" y="5760590"/>
                </a:cubicBezTo>
                <a:cubicBezTo>
                  <a:pt x="4361951" y="5750075"/>
                  <a:pt x="4359677" y="5740416"/>
                  <a:pt x="4353428" y="5731323"/>
                </a:cubicBezTo>
                <a:cubicBezTo>
                  <a:pt x="4345189" y="5719388"/>
                  <a:pt x="4331833" y="5710012"/>
                  <a:pt x="4326717" y="5696090"/>
                </a:cubicBezTo>
                <a:cubicBezTo>
                  <a:pt x="4323025" y="5686145"/>
                  <a:pt x="4321321" y="5677622"/>
                  <a:pt x="4320181" y="5667107"/>
                </a:cubicBezTo>
                <a:cubicBezTo>
                  <a:pt x="4319898" y="5662847"/>
                  <a:pt x="4318479" y="5658301"/>
                  <a:pt x="4315922" y="5654605"/>
                </a:cubicBezTo>
                <a:cubicBezTo>
                  <a:pt x="4312229" y="5649208"/>
                  <a:pt x="4311659" y="5648922"/>
                  <a:pt x="4310806" y="5642672"/>
                </a:cubicBezTo>
                <a:cubicBezTo>
                  <a:pt x="4308819" y="5630454"/>
                  <a:pt x="4295747" y="5632727"/>
                  <a:pt x="4294894" y="5622498"/>
                </a:cubicBezTo>
                <a:cubicBezTo>
                  <a:pt x="4294044" y="5614259"/>
                  <a:pt x="4296031" y="5604883"/>
                  <a:pt x="4289211" y="5598064"/>
                </a:cubicBezTo>
                <a:cubicBezTo>
                  <a:pt x="4283529" y="5592664"/>
                  <a:pt x="4275006" y="5592948"/>
                  <a:pt x="4268470" y="5589255"/>
                </a:cubicBezTo>
                <a:cubicBezTo>
                  <a:pt x="4261367" y="5585275"/>
                  <a:pt x="4254831" y="5579026"/>
                  <a:pt x="4251422" y="5571353"/>
                </a:cubicBezTo>
                <a:cubicBezTo>
                  <a:pt x="4248865" y="5565671"/>
                  <a:pt x="4249433" y="5558851"/>
                  <a:pt x="4246309" y="5553452"/>
                </a:cubicBezTo>
                <a:cubicBezTo>
                  <a:pt x="4243183" y="5548056"/>
                  <a:pt x="4237500" y="5545783"/>
                  <a:pt x="4232667" y="5542370"/>
                </a:cubicBezTo>
                <a:cubicBezTo>
                  <a:pt x="4221872" y="5534701"/>
                  <a:pt x="4215336" y="5523618"/>
                  <a:pt x="4207950" y="5512823"/>
                </a:cubicBezTo>
                <a:cubicBezTo>
                  <a:pt x="4198287" y="5498898"/>
                  <a:pt x="4188059" y="5495775"/>
                  <a:pt x="4172147" y="5494068"/>
                </a:cubicBezTo>
                <a:cubicBezTo>
                  <a:pt x="4154532" y="5492365"/>
                  <a:pt x="4155099" y="5474464"/>
                  <a:pt x="4147143" y="5461961"/>
                </a:cubicBezTo>
                <a:cubicBezTo>
                  <a:pt x="4144020" y="5457129"/>
                  <a:pt x="4140040" y="5451449"/>
                  <a:pt x="4134925" y="5449173"/>
                </a:cubicBezTo>
                <a:cubicBezTo>
                  <a:pt x="4128958" y="5446333"/>
                  <a:pt x="4122139" y="5448323"/>
                  <a:pt x="4116173" y="5446333"/>
                </a:cubicBezTo>
                <a:cubicBezTo>
                  <a:pt x="4110207" y="5444344"/>
                  <a:pt x="4107081" y="5438661"/>
                  <a:pt x="4101398" y="5436671"/>
                </a:cubicBezTo>
                <a:cubicBezTo>
                  <a:pt x="4093725" y="5434401"/>
                  <a:pt x="4085203" y="5438947"/>
                  <a:pt x="4078097" y="5441217"/>
                </a:cubicBezTo>
                <a:cubicBezTo>
                  <a:pt x="4071847" y="5443207"/>
                  <a:pt x="4065881" y="5444630"/>
                  <a:pt x="4059345" y="5442357"/>
                </a:cubicBezTo>
                <a:cubicBezTo>
                  <a:pt x="4053379" y="5440084"/>
                  <a:pt x="4050537" y="5434401"/>
                  <a:pt x="4045140" y="5431275"/>
                </a:cubicBezTo>
                <a:cubicBezTo>
                  <a:pt x="4038888" y="5428148"/>
                  <a:pt x="4032638" y="5431842"/>
                  <a:pt x="4026385" y="5432695"/>
                </a:cubicBezTo>
                <a:cubicBezTo>
                  <a:pt x="4018713" y="5433831"/>
                  <a:pt x="4012747" y="5430422"/>
                  <a:pt x="4005358" y="5430138"/>
                </a:cubicBezTo>
                <a:cubicBezTo>
                  <a:pt x="3997972" y="5429568"/>
                  <a:pt x="3990586" y="5434968"/>
                  <a:pt x="3983197" y="5432411"/>
                </a:cubicBezTo>
                <a:cubicBezTo>
                  <a:pt x="3976661" y="5430138"/>
                  <a:pt x="3975241" y="5420193"/>
                  <a:pt x="3969275" y="5418773"/>
                </a:cubicBezTo>
                <a:cubicBezTo>
                  <a:pt x="3966715" y="5418203"/>
                  <a:pt x="3963875" y="5420193"/>
                  <a:pt x="3962172" y="5421613"/>
                </a:cubicBezTo>
                <a:cubicBezTo>
                  <a:pt x="3938018" y="5424455"/>
                  <a:pt x="3917561" y="5430991"/>
                  <a:pt x="3897103" y="5444630"/>
                </a:cubicBezTo>
                <a:cubicBezTo>
                  <a:pt x="3874088" y="5459972"/>
                  <a:pt x="3862723" y="5478157"/>
                  <a:pt x="3853914" y="5504014"/>
                </a:cubicBezTo>
                <a:cubicBezTo>
                  <a:pt x="3849654" y="5516516"/>
                  <a:pt x="3844538" y="5528448"/>
                  <a:pt x="3836015" y="5538677"/>
                </a:cubicBezTo>
                <a:cubicBezTo>
                  <a:pt x="3827490" y="5549192"/>
                  <a:pt x="3816691" y="5557998"/>
                  <a:pt x="3808735" y="5569080"/>
                </a:cubicBezTo>
                <a:cubicBezTo>
                  <a:pt x="3794530" y="5588402"/>
                  <a:pt x="3793110" y="5622215"/>
                  <a:pt x="3767536" y="5630737"/>
                </a:cubicBezTo>
                <a:cubicBezTo>
                  <a:pt x="3741679" y="5639263"/>
                  <a:pt x="3705879" y="5629887"/>
                  <a:pt x="3685991" y="5611699"/>
                </a:cubicBezTo>
                <a:cubicBezTo>
                  <a:pt x="3676613" y="5603177"/>
                  <a:pt x="3669226" y="5592664"/>
                  <a:pt x="3659847" y="5584139"/>
                </a:cubicBezTo>
                <a:cubicBezTo>
                  <a:pt x="3649052" y="5574763"/>
                  <a:pt x="3636833" y="5568227"/>
                  <a:pt x="3623765" y="5563114"/>
                </a:cubicBezTo>
                <a:cubicBezTo>
                  <a:pt x="3611263" y="5558568"/>
                  <a:pt x="3598477" y="5554872"/>
                  <a:pt x="3586825" y="5548056"/>
                </a:cubicBezTo>
                <a:cubicBezTo>
                  <a:pt x="3574607" y="5540950"/>
                  <a:pt x="3564094" y="5531574"/>
                  <a:pt x="3553865" y="5521912"/>
                </a:cubicBezTo>
                <a:cubicBezTo>
                  <a:pt x="3535397" y="5504867"/>
                  <a:pt x="3516076" y="5488102"/>
                  <a:pt x="3502437" y="5466508"/>
                </a:cubicBezTo>
                <a:cubicBezTo>
                  <a:pt x="3490219" y="5446903"/>
                  <a:pt x="3475727" y="5427582"/>
                  <a:pt x="3464365" y="5407407"/>
                </a:cubicBezTo>
                <a:cubicBezTo>
                  <a:pt x="3451009" y="5383256"/>
                  <a:pt x="3448736" y="5354843"/>
                  <a:pt x="3440497" y="5328986"/>
                </a:cubicBezTo>
                <a:cubicBezTo>
                  <a:pt x="3433391" y="5306255"/>
                  <a:pt x="3416060" y="5288070"/>
                  <a:pt x="3408671" y="5265906"/>
                </a:cubicBezTo>
                <a:cubicBezTo>
                  <a:pt x="3404977" y="5255110"/>
                  <a:pt x="3406684" y="5242038"/>
                  <a:pt x="3406967" y="5230673"/>
                </a:cubicBezTo>
                <a:cubicBezTo>
                  <a:pt x="3406967" y="5220444"/>
                  <a:pt x="3410944" y="5205385"/>
                  <a:pt x="3406397" y="5196010"/>
                </a:cubicBezTo>
                <a:cubicBezTo>
                  <a:pt x="3402421" y="5187770"/>
                  <a:pt x="3392192" y="5186064"/>
                  <a:pt x="3385940" y="5179814"/>
                </a:cubicBezTo>
                <a:cubicBezTo>
                  <a:pt x="3377984" y="5171859"/>
                  <a:pt x="3378553" y="5155661"/>
                  <a:pt x="3362642" y="5159070"/>
                </a:cubicBezTo>
                <a:cubicBezTo>
                  <a:pt x="3352983" y="5161060"/>
                  <a:pt x="3344741" y="5163903"/>
                  <a:pt x="3337355" y="5154241"/>
                </a:cubicBezTo>
                <a:cubicBezTo>
                  <a:pt x="3331385" y="5146001"/>
                  <a:pt x="3329112" y="5136056"/>
                  <a:pt x="3323716" y="5127817"/>
                </a:cubicBezTo>
                <a:cubicBezTo>
                  <a:pt x="3318600" y="5120144"/>
                  <a:pt x="3306384" y="5115598"/>
                  <a:pt x="3299279" y="5109915"/>
                </a:cubicBezTo>
                <a:cubicBezTo>
                  <a:pt x="3290756" y="5103379"/>
                  <a:pt x="3289903" y="5094857"/>
                  <a:pt x="3287913" y="5084628"/>
                </a:cubicBezTo>
                <a:cubicBezTo>
                  <a:pt x="3285640" y="5073262"/>
                  <a:pt x="3280527" y="5065307"/>
                  <a:pt x="3270298" y="5059907"/>
                </a:cubicBezTo>
                <a:cubicBezTo>
                  <a:pt x="3262626" y="5055644"/>
                  <a:pt x="3255240" y="5051382"/>
                  <a:pt x="3250407" y="5043712"/>
                </a:cubicBezTo>
                <a:cubicBezTo>
                  <a:pt x="3240461" y="5028084"/>
                  <a:pt x="3231655" y="5011889"/>
                  <a:pt x="3218584" y="4998534"/>
                </a:cubicBezTo>
                <a:cubicBezTo>
                  <a:pt x="3210061" y="4989441"/>
                  <a:pt x="3201535" y="4980919"/>
                  <a:pt x="3190170" y="4975519"/>
                </a:cubicBezTo>
                <a:cubicBezTo>
                  <a:pt x="3180227" y="4970973"/>
                  <a:pt x="3177101" y="4966141"/>
                  <a:pt x="3176248" y="4954778"/>
                </a:cubicBezTo>
                <a:cubicBezTo>
                  <a:pt x="3174828" y="4933467"/>
                  <a:pt x="3150961" y="4928351"/>
                  <a:pt x="3142435" y="4910736"/>
                </a:cubicBezTo>
                <a:cubicBezTo>
                  <a:pt x="3137605" y="4900224"/>
                  <a:pt x="3141585" y="4891982"/>
                  <a:pt x="3130217" y="4884879"/>
                </a:cubicBezTo>
                <a:cubicBezTo>
                  <a:pt x="3121124" y="4879480"/>
                  <a:pt x="3115445" y="4874083"/>
                  <a:pt x="3109762" y="4864421"/>
                </a:cubicBezTo>
                <a:cubicBezTo>
                  <a:pt x="3107202" y="4859875"/>
                  <a:pt x="3106635" y="4854762"/>
                  <a:pt x="3104646" y="4849929"/>
                </a:cubicBezTo>
                <a:lnTo>
                  <a:pt x="3093847" y="4848510"/>
                </a:lnTo>
                <a:lnTo>
                  <a:pt x="2728449" y="4809300"/>
                </a:lnTo>
                <a:cubicBezTo>
                  <a:pt x="2728449" y="4810150"/>
                  <a:pt x="2728449" y="4810150"/>
                  <a:pt x="2728449" y="4810150"/>
                </a:cubicBezTo>
                <a:lnTo>
                  <a:pt x="2728449" y="4936024"/>
                </a:lnTo>
                <a:lnTo>
                  <a:pt x="2728449" y="4936877"/>
                </a:lnTo>
                <a:lnTo>
                  <a:pt x="2548021" y="4916419"/>
                </a:lnTo>
                <a:lnTo>
                  <a:pt x="2131761" y="4866978"/>
                </a:lnTo>
                <a:lnTo>
                  <a:pt x="2131761" y="4866128"/>
                </a:lnTo>
                <a:lnTo>
                  <a:pt x="1421419" y="4449015"/>
                </a:lnTo>
                <a:lnTo>
                  <a:pt x="1421419" y="4448162"/>
                </a:lnTo>
                <a:lnTo>
                  <a:pt x="1450400" y="4380822"/>
                </a:lnTo>
                <a:cubicBezTo>
                  <a:pt x="1448980" y="4380822"/>
                  <a:pt x="1442161" y="4380822"/>
                  <a:pt x="1440741" y="4380536"/>
                </a:cubicBezTo>
                <a:cubicBezTo>
                  <a:pt x="1425683" y="4379116"/>
                  <a:pt x="1410624" y="4377696"/>
                  <a:pt x="1395279" y="4376276"/>
                </a:cubicBezTo>
                <a:cubicBezTo>
                  <a:pt x="1355216" y="4372013"/>
                  <a:pt x="1315151" y="4368320"/>
                  <a:pt x="1275371" y="4364624"/>
                </a:cubicBezTo>
                <a:cubicBezTo>
                  <a:pt x="1226500" y="4359794"/>
                  <a:pt x="1177632" y="4354395"/>
                  <a:pt x="1128474" y="4350702"/>
                </a:cubicBezTo>
                <a:cubicBezTo>
                  <a:pt x="1085001" y="4347576"/>
                  <a:pt x="1041246" y="4343030"/>
                  <a:pt x="997771" y="4338770"/>
                </a:cubicBezTo>
                <a:cubicBezTo>
                  <a:pt x="983279" y="4337347"/>
                  <a:pt x="966234" y="4337347"/>
                  <a:pt x="952026" y="4334507"/>
                </a:cubicBezTo>
                <a:cubicBezTo>
                  <a:pt x="946059" y="4333084"/>
                  <a:pt x="942933" y="4331951"/>
                  <a:pt x="936967" y="4332234"/>
                </a:cubicBezTo>
                <a:cubicBezTo>
                  <a:pt x="928441" y="4332517"/>
                  <a:pt x="927305" y="4335643"/>
                  <a:pt x="924465" y="4324279"/>
                </a:cubicBezTo>
                <a:cubicBezTo>
                  <a:pt x="923042" y="4318312"/>
                  <a:pt x="921056" y="4305523"/>
                  <a:pt x="922759" y="4299841"/>
                </a:cubicBezTo>
                <a:cubicBezTo>
                  <a:pt x="927021" y="4285919"/>
                  <a:pt x="940943" y="4292169"/>
                  <a:pt x="948900" y="4283079"/>
                </a:cubicBezTo>
                <a:cubicBezTo>
                  <a:pt x="958844" y="4271427"/>
                  <a:pt x="946626" y="4263471"/>
                  <a:pt x="935544" y="4264042"/>
                </a:cubicBezTo>
                <a:cubicBezTo>
                  <a:pt x="923329" y="4264608"/>
                  <a:pt x="922759" y="4274270"/>
                  <a:pt x="912813" y="4278816"/>
                </a:cubicBezTo>
                <a:cubicBezTo>
                  <a:pt x="916793" y="4231935"/>
                  <a:pt x="919633" y="4185903"/>
                  <a:pt x="905994" y="4139588"/>
                </a:cubicBezTo>
                <a:cubicBezTo>
                  <a:pt x="899175" y="4116290"/>
                  <a:pt x="885536" y="4090717"/>
                  <a:pt x="872751" y="4069975"/>
                </a:cubicBezTo>
                <a:cubicBezTo>
                  <a:pt x="862238" y="4052927"/>
                  <a:pt x="843483" y="4045540"/>
                  <a:pt x="828995" y="4032186"/>
                </a:cubicBezTo>
                <a:cubicBezTo>
                  <a:pt x="814503" y="4018547"/>
                  <a:pt x="812513" y="4003488"/>
                  <a:pt x="802854" y="3987290"/>
                </a:cubicBezTo>
                <a:cubicBezTo>
                  <a:pt x="790636" y="3966266"/>
                  <a:pt x="778134" y="3985588"/>
                  <a:pt x="760802" y="3985017"/>
                </a:cubicBezTo>
                <a:cubicBezTo>
                  <a:pt x="736934" y="3984450"/>
                  <a:pt x="738354" y="3960013"/>
                  <a:pt x="740344" y="3943251"/>
                </a:cubicBezTo>
                <a:cubicBezTo>
                  <a:pt x="742617" y="3923930"/>
                  <a:pt x="725569" y="3911142"/>
                  <a:pt x="711930" y="3899209"/>
                </a:cubicBezTo>
                <a:cubicBezTo>
                  <a:pt x="695733" y="3885287"/>
                  <a:pt x="678401" y="3895800"/>
                  <a:pt x="661069" y="3886425"/>
                </a:cubicBezTo>
                <a:cubicBezTo>
                  <a:pt x="647147" y="3879035"/>
                  <a:pt x="624983" y="3871933"/>
                  <a:pt x="616744" y="3858010"/>
                </a:cubicBezTo>
                <a:cubicBezTo>
                  <a:pt x="611061" y="3848631"/>
                  <a:pt x="608788" y="3837267"/>
                  <a:pt x="602253" y="3828174"/>
                </a:cubicBezTo>
                <a:cubicBezTo>
                  <a:pt x="596853" y="3820788"/>
                  <a:pt x="588897" y="3815672"/>
                  <a:pt x="583500" y="3808286"/>
                </a:cubicBezTo>
                <a:cubicBezTo>
                  <a:pt x="569862" y="3790102"/>
                  <a:pt x="567589" y="3775892"/>
                  <a:pt x="544288" y="3769073"/>
                </a:cubicBezTo>
                <a:cubicBezTo>
                  <a:pt x="525537" y="3763677"/>
                  <a:pt x="510475" y="3756858"/>
                  <a:pt x="491154" y="3755721"/>
                </a:cubicBezTo>
                <a:cubicBezTo>
                  <a:pt x="470696" y="3754584"/>
                  <a:pt x="465013" y="3738673"/>
                  <a:pt x="448818" y="3729580"/>
                </a:cubicBezTo>
                <a:cubicBezTo>
                  <a:pt x="433760" y="3721055"/>
                  <a:pt x="412166" y="3723045"/>
                  <a:pt x="395401" y="3719919"/>
                </a:cubicBezTo>
                <a:cubicBezTo>
                  <a:pt x="376080" y="3716226"/>
                  <a:pt x="362441" y="3708553"/>
                  <a:pt x="347383" y="3696335"/>
                </a:cubicBezTo>
                <a:cubicBezTo>
                  <a:pt x="337720" y="3688665"/>
                  <a:pt x="311012" y="3676730"/>
                  <a:pt x="319252" y="3661388"/>
                </a:cubicBezTo>
                <a:cubicBezTo>
                  <a:pt x="323232" y="3654283"/>
                  <a:pt x="333461" y="3652295"/>
                  <a:pt x="337720" y="3644906"/>
                </a:cubicBezTo>
                <a:cubicBezTo>
                  <a:pt x="342552" y="3637521"/>
                  <a:pt x="340280" y="3627858"/>
                  <a:pt x="341699" y="3619619"/>
                </a:cubicBezTo>
                <a:cubicBezTo>
                  <a:pt x="343119" y="3611380"/>
                  <a:pt x="347666" y="3604844"/>
                  <a:pt x="349656" y="3596888"/>
                </a:cubicBezTo>
                <a:cubicBezTo>
                  <a:pt x="351929" y="3588079"/>
                  <a:pt x="349656" y="3579557"/>
                  <a:pt x="350222" y="3570747"/>
                </a:cubicBezTo>
                <a:cubicBezTo>
                  <a:pt x="351359" y="3553416"/>
                  <a:pt x="370396" y="3537505"/>
                  <a:pt x="358747" y="3520169"/>
                </a:cubicBezTo>
                <a:cubicBezTo>
                  <a:pt x="353918" y="3513067"/>
                  <a:pt x="346529" y="3510510"/>
                  <a:pt x="338573" y="3510510"/>
                </a:cubicBezTo>
                <a:cubicBezTo>
                  <a:pt x="339143" y="3507954"/>
                  <a:pt x="338007" y="3504828"/>
                  <a:pt x="338290" y="3502271"/>
                </a:cubicBezTo>
                <a:cubicBezTo>
                  <a:pt x="329197" y="3500565"/>
                  <a:pt x="324081" y="3515056"/>
                  <a:pt x="318116" y="3519887"/>
                </a:cubicBezTo>
                <a:cubicBezTo>
                  <a:pt x="319252" y="3512501"/>
                  <a:pt x="323232" y="3506531"/>
                  <a:pt x="326071" y="3499712"/>
                </a:cubicBezTo>
                <a:cubicBezTo>
                  <a:pt x="327208" y="3496872"/>
                  <a:pt x="327208" y="3493462"/>
                  <a:pt x="328628" y="3490906"/>
                </a:cubicBezTo>
                <a:cubicBezTo>
                  <a:pt x="330050" y="3488632"/>
                  <a:pt x="333744" y="3488346"/>
                  <a:pt x="335164" y="3485506"/>
                </a:cubicBezTo>
                <a:cubicBezTo>
                  <a:pt x="343689" y="3469025"/>
                  <a:pt x="327208" y="3427259"/>
                  <a:pt x="314706" y="3415893"/>
                </a:cubicBezTo>
                <a:cubicBezTo>
                  <a:pt x="309876" y="3411631"/>
                  <a:pt x="302774" y="3411631"/>
                  <a:pt x="297941" y="3407651"/>
                </a:cubicBezTo>
                <a:cubicBezTo>
                  <a:pt x="291408" y="3401969"/>
                  <a:pt x="291975" y="3395720"/>
                  <a:pt x="289702" y="3388047"/>
                </a:cubicBezTo>
                <a:cubicBezTo>
                  <a:pt x="285156" y="3373555"/>
                  <a:pt x="272654" y="3372418"/>
                  <a:pt x="268108" y="3358496"/>
                </a:cubicBezTo>
                <a:cubicBezTo>
                  <a:pt x="262424" y="3340029"/>
                  <a:pt x="264697" y="3337756"/>
                  <a:pt x="248786" y="3326957"/>
                </a:cubicBezTo>
                <a:cubicBezTo>
                  <a:pt x="231171" y="3315024"/>
                  <a:pt x="241684" y="3304796"/>
                  <a:pt x="242820" y="3287464"/>
                </a:cubicBezTo>
                <a:cubicBezTo>
                  <a:pt x="243673" y="3272972"/>
                  <a:pt x="234295" y="3260753"/>
                  <a:pt x="228611" y="3248251"/>
                </a:cubicBezTo>
                <a:cubicBezTo>
                  <a:pt x="214689" y="3217565"/>
                  <a:pt x="191959" y="3195688"/>
                  <a:pt x="183719" y="3161590"/>
                </a:cubicBezTo>
                <a:cubicBezTo>
                  <a:pt x="179457" y="3143690"/>
                  <a:pt x="187982" y="3133177"/>
                  <a:pt x="192812" y="3116982"/>
                </a:cubicBezTo>
                <a:cubicBezTo>
                  <a:pt x="197358" y="3102207"/>
                  <a:pt x="199914" y="3081462"/>
                  <a:pt x="199914" y="3066121"/>
                </a:cubicBezTo>
                <a:cubicBezTo>
                  <a:pt x="210997" y="3062711"/>
                  <a:pt x="214123" y="3076916"/>
                  <a:pt x="215826" y="3084872"/>
                </a:cubicBezTo>
                <a:cubicBezTo>
                  <a:pt x="230601" y="3090841"/>
                  <a:pt x="231738" y="3066121"/>
                  <a:pt x="232591" y="3057028"/>
                </a:cubicBezTo>
                <a:cubicBezTo>
                  <a:pt x="234011" y="3040263"/>
                  <a:pt x="230884" y="3033727"/>
                  <a:pt x="220373" y="3021225"/>
                </a:cubicBezTo>
                <a:cubicBezTo>
                  <a:pt x="210144" y="3009010"/>
                  <a:pt x="197641" y="3005031"/>
                  <a:pt x="185992" y="2995085"/>
                </a:cubicBezTo>
                <a:cubicBezTo>
                  <a:pt x="175194" y="2986279"/>
                  <a:pt x="171217" y="2973490"/>
                  <a:pt x="163262" y="2962979"/>
                </a:cubicBezTo>
                <a:cubicBezTo>
                  <a:pt x="139394" y="2931724"/>
                  <a:pt x="158432" y="2909277"/>
                  <a:pt x="157295" y="2874897"/>
                </a:cubicBezTo>
                <a:cubicBezTo>
                  <a:pt x="156726" y="2862396"/>
                  <a:pt x="138257" y="2853303"/>
                  <a:pt x="143371" y="2839664"/>
                </a:cubicBezTo>
                <a:cubicBezTo>
                  <a:pt x="146497" y="2831706"/>
                  <a:pt x="153032" y="2834265"/>
                  <a:pt x="157863" y="2829149"/>
                </a:cubicBezTo>
                <a:cubicBezTo>
                  <a:pt x="163828" y="2822899"/>
                  <a:pt x="161555" y="2815797"/>
                  <a:pt x="162409" y="2808125"/>
                </a:cubicBezTo>
                <a:cubicBezTo>
                  <a:pt x="163828" y="2797895"/>
                  <a:pt x="178320" y="2781131"/>
                  <a:pt x="171217" y="2771472"/>
                </a:cubicBezTo>
                <a:cubicBezTo>
                  <a:pt x="167524" y="2766639"/>
                  <a:pt x="158716" y="2768912"/>
                  <a:pt x="154452" y="2763516"/>
                </a:cubicBezTo>
                <a:cubicBezTo>
                  <a:pt x="149906" y="2757834"/>
                  <a:pt x="154736" y="2747604"/>
                  <a:pt x="150759" y="2743058"/>
                </a:cubicBezTo>
                <a:cubicBezTo>
                  <a:pt x="144794" y="2736238"/>
                  <a:pt x="141384" y="2745331"/>
                  <a:pt x="134278" y="2743342"/>
                </a:cubicBezTo>
                <a:cubicBezTo>
                  <a:pt x="128312" y="2741636"/>
                  <a:pt x="125186" y="2732543"/>
                  <a:pt x="121776" y="2727713"/>
                </a:cubicBezTo>
                <a:cubicBezTo>
                  <a:pt x="111834" y="2713508"/>
                  <a:pt x="103591" y="2714358"/>
                  <a:pt x="90239" y="2706689"/>
                </a:cubicBezTo>
                <a:cubicBezTo>
                  <a:pt x="72054" y="2696459"/>
                  <a:pt x="88533" y="2688787"/>
                  <a:pt x="96489" y="2678275"/>
                </a:cubicBezTo>
                <a:cubicBezTo>
                  <a:pt x="107001" y="2664637"/>
                  <a:pt x="107854" y="2655257"/>
                  <a:pt x="107854" y="2638209"/>
                </a:cubicBezTo>
                <a:cubicBezTo>
                  <a:pt x="107854" y="2619741"/>
                  <a:pt x="106151" y="2611219"/>
                  <a:pt x="96489" y="2595307"/>
                </a:cubicBezTo>
                <a:cubicBezTo>
                  <a:pt x="89102" y="2583655"/>
                  <a:pt x="79724" y="2570017"/>
                  <a:pt x="74894" y="2556947"/>
                </a:cubicBezTo>
                <a:cubicBezTo>
                  <a:pt x="64666" y="2529671"/>
                  <a:pt x="51880" y="2503246"/>
                  <a:pt x="39095" y="2477106"/>
                </a:cubicBezTo>
                <a:cubicBezTo>
                  <a:pt x="34549" y="2467728"/>
                  <a:pt x="29716" y="2461194"/>
                  <a:pt x="32842" y="2450395"/>
                </a:cubicBezTo>
                <a:cubicBezTo>
                  <a:pt x="36535" y="2438177"/>
                  <a:pt x="47901" y="2431644"/>
                  <a:pt x="48187" y="2417436"/>
                </a:cubicBezTo>
                <a:cubicBezTo>
                  <a:pt x="48471" y="2395558"/>
                  <a:pt x="38808" y="2375384"/>
                  <a:pt x="34262" y="2354926"/>
                </a:cubicBezTo>
                <a:cubicBezTo>
                  <a:pt x="29716" y="2334751"/>
                  <a:pt x="47050" y="2314580"/>
                  <a:pt x="51880" y="2294689"/>
                </a:cubicBezTo>
                <a:cubicBezTo>
                  <a:pt x="57846" y="2270821"/>
                  <a:pt x="57846" y="2247807"/>
                  <a:pt x="59552" y="2223370"/>
                </a:cubicBezTo>
                <a:cubicBezTo>
                  <a:pt x="61256" y="2196946"/>
                  <a:pt x="54720" y="2183877"/>
                  <a:pt x="42218" y="2161146"/>
                </a:cubicBezTo>
                <a:cubicBezTo>
                  <a:pt x="30569" y="2139551"/>
                  <a:pt x="30286" y="2113694"/>
                  <a:pt x="21476" y="2090680"/>
                </a:cubicBezTo>
                <a:cubicBezTo>
                  <a:pt x="14658" y="2073062"/>
                  <a:pt x="-1821" y="2052321"/>
                  <a:pt x="166" y="2032999"/>
                </a:cubicBezTo>
                <a:cubicBezTo>
                  <a:pt x="1872" y="2017088"/>
                  <a:pt x="13237" y="1987538"/>
                  <a:pt x="23183" y="1975036"/>
                </a:cubicBezTo>
                <a:cubicBezTo>
                  <a:pt x="34832" y="1960260"/>
                  <a:pt x="67792" y="1967080"/>
                  <a:pt x="74327" y="1952021"/>
                </a:cubicBezTo>
                <a:cubicBezTo>
                  <a:pt x="79157" y="1941506"/>
                  <a:pt x="65235" y="1937529"/>
                  <a:pt x="64949" y="1928720"/>
                </a:cubicBezTo>
                <a:cubicBezTo>
                  <a:pt x="64666" y="1917925"/>
                  <a:pt x="76314" y="1919061"/>
                  <a:pt x="82850" y="1913092"/>
                </a:cubicBezTo>
                <a:cubicBezTo>
                  <a:pt x="91943" y="1904853"/>
                  <a:pt x="89102" y="1896897"/>
                  <a:pt x="90522" y="1885532"/>
                </a:cubicBezTo>
                <a:cubicBezTo>
                  <a:pt x="92512" y="1873030"/>
                  <a:pt x="98762" y="1864221"/>
                  <a:pt x="104161" y="1853142"/>
                </a:cubicBezTo>
                <a:cubicBezTo>
                  <a:pt x="114107" y="1833250"/>
                  <a:pt x="110128" y="1810803"/>
                  <a:pt x="117800" y="1790629"/>
                </a:cubicBezTo>
                <a:cubicBezTo>
                  <a:pt x="121209" y="1781253"/>
                  <a:pt x="127746" y="1773867"/>
                  <a:pt x="129449" y="1763638"/>
                </a:cubicBezTo>
                <a:cubicBezTo>
                  <a:pt x="131722" y="1750852"/>
                  <a:pt x="128312" y="1737214"/>
                  <a:pt x="127459" y="1724142"/>
                </a:cubicBezTo>
                <a:cubicBezTo>
                  <a:pt x="126039" y="1701981"/>
                  <a:pt x="131722" y="1678964"/>
                  <a:pt x="130585" y="1657086"/>
                </a:cubicBezTo>
                <a:cubicBezTo>
                  <a:pt x="130302" y="1654529"/>
                  <a:pt x="130019" y="1651973"/>
                  <a:pt x="129732" y="1649413"/>
                </a:cubicBezTo>
                <a:cubicBezTo>
                  <a:pt x="126892" y="1629242"/>
                  <a:pt x="119789" y="1609634"/>
                  <a:pt x="117230" y="1589176"/>
                </a:cubicBezTo>
                <a:cubicBezTo>
                  <a:pt x="113820" y="1563606"/>
                  <a:pt x="121492" y="1537748"/>
                  <a:pt x="123199" y="1512178"/>
                </a:cubicBezTo>
                <a:cubicBezTo>
                  <a:pt x="124903" y="1490297"/>
                  <a:pt x="118083" y="1462736"/>
                  <a:pt x="125186" y="1441995"/>
                </a:cubicBezTo>
                <a:cubicBezTo>
                  <a:pt x="131439" y="1423527"/>
                  <a:pt x="150190" y="1409035"/>
                  <a:pt x="160136" y="1391987"/>
                </a:cubicBezTo>
                <a:cubicBezTo>
                  <a:pt x="170081" y="1374939"/>
                  <a:pt x="180027" y="1356184"/>
                  <a:pt x="191959" y="1340272"/>
                </a:cubicBezTo>
                <a:cubicBezTo>
                  <a:pt x="204178" y="1323794"/>
                  <a:pt x="211563" y="1303336"/>
                  <a:pt x="219519" y="1284582"/>
                </a:cubicBezTo>
                <a:cubicBezTo>
                  <a:pt x="227762" y="1264977"/>
                  <a:pt x="242820" y="1249065"/>
                  <a:pt x="252479" y="1229744"/>
                </a:cubicBezTo>
                <a:cubicBezTo>
                  <a:pt x="263561" y="1207013"/>
                  <a:pt x="277769" y="1186555"/>
                  <a:pt x="284019" y="1161835"/>
                </a:cubicBezTo>
                <a:cubicBezTo>
                  <a:pt x="291691" y="1132571"/>
                  <a:pt x="297374" y="1110976"/>
                  <a:pt x="314422" y="1085972"/>
                </a:cubicBezTo>
                <a:cubicBezTo>
                  <a:pt x="329197" y="1064378"/>
                  <a:pt x="330050" y="1036248"/>
                  <a:pt x="336583" y="1011244"/>
                </a:cubicBezTo>
                <a:cubicBezTo>
                  <a:pt x="343119" y="986523"/>
                  <a:pt x="355905" y="966349"/>
                  <a:pt x="366987" y="943618"/>
                </a:cubicBezTo>
                <a:cubicBezTo>
                  <a:pt x="379773" y="917194"/>
                  <a:pt x="384605" y="887077"/>
                  <a:pt x="394834" y="859513"/>
                </a:cubicBezTo>
                <a:cubicBezTo>
                  <a:pt x="404493" y="833942"/>
                  <a:pt x="417565" y="815474"/>
                  <a:pt x="421541" y="787344"/>
                </a:cubicBezTo>
                <a:cubicBezTo>
                  <a:pt x="425520" y="760067"/>
                  <a:pt x="425804" y="723411"/>
                  <a:pt x="438022" y="698693"/>
                </a:cubicBezTo>
                <a:cubicBezTo>
                  <a:pt x="443419" y="687894"/>
                  <a:pt x="453081" y="681362"/>
                  <a:pt x="457911" y="670280"/>
                </a:cubicBezTo>
                <a:cubicBezTo>
                  <a:pt x="462457" y="658914"/>
                  <a:pt x="461890" y="643286"/>
                  <a:pt x="477516" y="644706"/>
                </a:cubicBezTo>
                <a:cubicBezTo>
                  <a:pt x="489451" y="646126"/>
                  <a:pt x="497973" y="654082"/>
                  <a:pt x="511612" y="654368"/>
                </a:cubicBezTo>
                <a:cubicBezTo>
                  <a:pt x="525537" y="654368"/>
                  <a:pt x="539742" y="655788"/>
                  <a:pt x="553664" y="654368"/>
                </a:cubicBezTo>
                <a:cubicBezTo>
                  <a:pt x="551391" y="649538"/>
                  <a:pt x="546845" y="646126"/>
                  <a:pt x="542016" y="642719"/>
                </a:cubicBezTo>
                <a:cubicBezTo>
                  <a:pt x="536333" y="638740"/>
                  <a:pt x="530083" y="635330"/>
                  <a:pt x="525820" y="630217"/>
                </a:cubicBezTo>
                <a:cubicBezTo>
                  <a:pt x="516728" y="619135"/>
                  <a:pt x="514454" y="610609"/>
                  <a:pt x="499396" y="607483"/>
                </a:cubicBezTo>
                <a:cubicBezTo>
                  <a:pt x="484334" y="604360"/>
                  <a:pt x="478652" y="606633"/>
                  <a:pt x="467286" y="594414"/>
                </a:cubicBezTo>
                <a:cubicBezTo>
                  <a:pt x="455637" y="581912"/>
                  <a:pt x="457058" y="572820"/>
                  <a:pt x="453364" y="556342"/>
                </a:cubicBezTo>
                <a:cubicBezTo>
                  <a:pt x="459901" y="549806"/>
                  <a:pt x="461321" y="537870"/>
                  <a:pt x="465300" y="529348"/>
                </a:cubicBezTo>
                <a:cubicBezTo>
                  <a:pt x="469846" y="520255"/>
                  <a:pt x="477516" y="513436"/>
                  <a:pt x="481495" y="504344"/>
                </a:cubicBezTo>
                <a:cubicBezTo>
                  <a:pt x="486324" y="493262"/>
                  <a:pt x="483485" y="477067"/>
                  <a:pt x="484051" y="465131"/>
                </a:cubicBezTo>
                <a:cubicBezTo>
                  <a:pt x="484904" y="448083"/>
                  <a:pt x="485472" y="429898"/>
                  <a:pt x="486608" y="412850"/>
                </a:cubicBezTo>
                <a:cubicBezTo>
                  <a:pt x="488314" y="386426"/>
                  <a:pt x="486608" y="360286"/>
                  <a:pt x="483485" y="334429"/>
                </a:cubicBezTo>
                <a:cubicBezTo>
                  <a:pt x="479788" y="305165"/>
                  <a:pt x="483768" y="269932"/>
                  <a:pt x="476666" y="241518"/>
                </a:cubicBezTo>
                <a:cubicBezTo>
                  <a:pt x="472686" y="226173"/>
                  <a:pt x="465583" y="211115"/>
                  <a:pt x="464164" y="195203"/>
                </a:cubicBezTo>
                <a:cubicBezTo>
                  <a:pt x="462457" y="177871"/>
                  <a:pt x="466437" y="160823"/>
                  <a:pt x="469559" y="144058"/>
                </a:cubicBezTo>
                <a:cubicBezTo>
                  <a:pt x="472119" y="132410"/>
                  <a:pt x="475243" y="122464"/>
                  <a:pt x="479222" y="111382"/>
                </a:cubicBezTo>
                <a:cubicBezTo>
                  <a:pt x="483485" y="99163"/>
                  <a:pt x="480075" y="86378"/>
                  <a:pt x="483198" y="75012"/>
                </a:cubicBezTo>
                <a:cubicBezTo>
                  <a:pt x="488598" y="56261"/>
                  <a:pt x="512748" y="63080"/>
                  <a:pt x="522978" y="71603"/>
                </a:cubicBezTo>
                <a:cubicBezTo>
                  <a:pt x="539459" y="85525"/>
                  <a:pt x="550255" y="105699"/>
                  <a:pt x="566736" y="120191"/>
                </a:cubicBezTo>
                <a:cubicBezTo>
                  <a:pt x="578668" y="130703"/>
                  <a:pt x="590604" y="142069"/>
                  <a:pt x="603389" y="152581"/>
                </a:cubicBezTo>
                <a:cubicBezTo>
                  <a:pt x="614471" y="162243"/>
                  <a:pt x="624983" y="174462"/>
                  <a:pt x="640041" y="179291"/>
                </a:cubicBezTo>
                <a:cubicBezTo>
                  <a:pt x="653680" y="183268"/>
                  <a:pt x="666469" y="186394"/>
                  <a:pt x="680108" y="192930"/>
                </a:cubicBezTo>
                <a:cubicBezTo>
                  <a:pt x="692039" y="198613"/>
                  <a:pt x="703975" y="204862"/>
                  <a:pt x="716760" y="206569"/>
                </a:cubicBezTo>
                <a:cubicBezTo>
                  <a:pt x="731252" y="208842"/>
                  <a:pt x="745741" y="208842"/>
                  <a:pt x="756823" y="219354"/>
                </a:cubicBezTo>
                <a:cubicBezTo>
                  <a:pt x="762506" y="225037"/>
                  <a:pt x="761653" y="229866"/>
                  <a:pt x="761653" y="237255"/>
                </a:cubicBezTo>
                <a:cubicBezTo>
                  <a:pt x="761086" y="241232"/>
                  <a:pt x="761086" y="251747"/>
                  <a:pt x="767335" y="251747"/>
                </a:cubicBezTo>
                <a:cubicBezTo>
                  <a:pt x="780973" y="250041"/>
                  <a:pt x="766485" y="221060"/>
                  <a:pt x="784953" y="218501"/>
                </a:cubicBezTo>
                <a:cubicBezTo>
                  <a:pt x="793193" y="217364"/>
                  <a:pt x="797172" y="223900"/>
                  <a:pt x="801432" y="229583"/>
                </a:cubicBezTo>
                <a:cubicBezTo>
                  <a:pt x="807401" y="237255"/>
                  <a:pt x="807684" y="234412"/>
                  <a:pt x="811377" y="227310"/>
                </a:cubicBezTo>
                <a:cubicBezTo>
                  <a:pt x="815923" y="236119"/>
                  <a:pt x="815923" y="246914"/>
                  <a:pt x="821890" y="255157"/>
                </a:cubicBezTo>
                <a:cubicBezTo>
                  <a:pt x="825016" y="259416"/>
                  <a:pt x="834961" y="269932"/>
                  <a:pt x="840074" y="269645"/>
                </a:cubicBezTo>
                <a:cubicBezTo>
                  <a:pt x="844907" y="253167"/>
                  <a:pt x="838938" y="240948"/>
                  <a:pt x="829278" y="227880"/>
                </a:cubicBezTo>
                <a:cubicBezTo>
                  <a:pt x="824732" y="221910"/>
                  <a:pt x="819617" y="216228"/>
                  <a:pt x="815356" y="210262"/>
                </a:cubicBezTo>
                <a:cubicBezTo>
                  <a:pt x="812513" y="205999"/>
                  <a:pt x="803991" y="198329"/>
                  <a:pt x="803705" y="194067"/>
                </a:cubicBezTo>
                <a:cubicBezTo>
                  <a:pt x="816493" y="194633"/>
                  <a:pt x="824163" y="204579"/>
                  <a:pt x="832404" y="213388"/>
                </a:cubicBezTo>
                <a:cubicBezTo>
                  <a:pt x="838654" y="219924"/>
                  <a:pt x="844620" y="233562"/>
                  <a:pt x="854849" y="234412"/>
                </a:cubicBezTo>
                <a:cubicBezTo>
                  <a:pt x="869341" y="235549"/>
                  <a:pt x="864794" y="217364"/>
                  <a:pt x="859112" y="210262"/>
                </a:cubicBezTo>
                <a:cubicBezTo>
                  <a:pt x="853430" y="203442"/>
                  <a:pt x="832971" y="201169"/>
                  <a:pt x="834961" y="192077"/>
                </a:cubicBezTo>
                <a:cubicBezTo>
                  <a:pt x="835814" y="186964"/>
                  <a:pt x="843770" y="181848"/>
                  <a:pt x="846893" y="177871"/>
                </a:cubicBezTo>
                <a:cubicBezTo>
                  <a:pt x="850589" y="173325"/>
                  <a:pt x="853999" y="167642"/>
                  <a:pt x="853999" y="161390"/>
                </a:cubicBezTo>
                <a:cubicBezTo>
                  <a:pt x="853999" y="156844"/>
                  <a:pt x="853146" y="151731"/>
                  <a:pt x="847746" y="152581"/>
                </a:cubicBezTo>
                <a:cubicBezTo>
                  <a:pt x="842064" y="153717"/>
                  <a:pt x="839791" y="163096"/>
                  <a:pt x="838654" y="167356"/>
                </a:cubicBezTo>
                <a:cubicBezTo>
                  <a:pt x="836097" y="176448"/>
                  <a:pt x="829278" y="192077"/>
                  <a:pt x="817059" y="182701"/>
                </a:cubicBezTo>
                <a:cubicBezTo>
                  <a:pt x="807684" y="175598"/>
                  <a:pt x="809104" y="154571"/>
                  <a:pt x="813933" y="145478"/>
                </a:cubicBezTo>
                <a:cubicBezTo>
                  <a:pt x="820470" y="132976"/>
                  <a:pt x="836097" y="124454"/>
                  <a:pt x="849453" y="121894"/>
                </a:cubicBezTo>
                <a:cubicBezTo>
                  <a:pt x="864511" y="119054"/>
                  <a:pt x="875594" y="128430"/>
                  <a:pt x="890082" y="129567"/>
                </a:cubicBezTo>
                <a:cubicBezTo>
                  <a:pt x="890082" y="123601"/>
                  <a:pt x="893208" y="116211"/>
                  <a:pt x="890935" y="110529"/>
                </a:cubicBezTo>
                <a:cubicBezTo>
                  <a:pt x="888379" y="104846"/>
                  <a:pt x="883263" y="105132"/>
                  <a:pt x="884400" y="98597"/>
                </a:cubicBezTo>
                <a:cubicBezTo>
                  <a:pt x="885253" y="93480"/>
                  <a:pt x="893492" y="87798"/>
                  <a:pt x="892925" y="82968"/>
                </a:cubicBezTo>
                <a:cubicBezTo>
                  <a:pt x="892355" y="78992"/>
                  <a:pt x="885823" y="74159"/>
                  <a:pt x="884116" y="70183"/>
                </a:cubicBezTo>
                <a:cubicBezTo>
                  <a:pt x="870194" y="66490"/>
                  <a:pt x="852010" y="62510"/>
                  <a:pt x="842347" y="50578"/>
                </a:cubicBezTo>
                <a:cubicBezTo>
                  <a:pt x="836951" y="43759"/>
                  <a:pt x="839791" y="39213"/>
                  <a:pt x="844054" y="33243"/>
                </a:cubicBezTo>
                <a:cubicBezTo>
                  <a:pt x="848883" y="26711"/>
                  <a:pt x="846043" y="24438"/>
                  <a:pt x="841211" y="18185"/>
                </a:cubicBezTo>
                <a:cubicBezTo>
                  <a:pt x="835814" y="11366"/>
                  <a:pt x="832404" y="7103"/>
                  <a:pt x="839508"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1A9839C7-D6F1-7747-9B03-40680E09B98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0BA577BC-7A5C-9C06-3A76-D7552D53142B}"/>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14" name="TextBox 13">
            <a:extLst>
              <a:ext uri="{FF2B5EF4-FFF2-40B4-BE49-F238E27FC236}">
                <a16:creationId xmlns:a16="http://schemas.microsoft.com/office/drawing/2014/main" id="{A35504E1-E728-2941-CAA1-D7E46AFF709E}"/>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3" name="TextBox 22">
            <a:extLst>
              <a:ext uri="{FF2B5EF4-FFF2-40B4-BE49-F238E27FC236}">
                <a16:creationId xmlns:a16="http://schemas.microsoft.com/office/drawing/2014/main" id="{5C703FBF-C539-9CB0-E92B-BF9256AC5EA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610130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2.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5.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6.xml"/></Relationships>
</file>

<file path=ppt/slides/_rels/slide17.xml.rels><?xml version="1.0" encoding="UTF-8" standalone="yes"?>
<Relationships xmlns="http://schemas.openxmlformats.org/package/2006/relationships"><Relationship Id="rId3" Type="http://schemas.openxmlformats.org/officeDocument/2006/relationships/hyperlink" Target="https://mslides.com/" TargetMode="External"/><Relationship Id="rId2" Type="http://schemas.openxmlformats.org/officeDocument/2006/relationships/slideLayout" Target="../slideLayouts/slideLayout2.xml"/><Relationship Id="rId1" Type="http://schemas.openxmlformats.org/officeDocument/2006/relationships/themeOverride" Target="../theme/themeOverride17.xml"/><Relationship Id="rId4" Type="http://schemas.openxmlformats.org/officeDocument/2006/relationships/hyperlink" Target="https://www.pexels.com/" TargetMode="Externa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hemeOverride" Target="../theme/themeOverride18.xml"/></Relationships>
</file>

<file path=ppt/slides/_rels/slide19.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19.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20.xml"/></Relationships>
</file>

<file path=ppt/slides/_rels/slide21.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21.xml"/></Relationships>
</file>

<file path=ppt/slides/_rels/slide22.xml.rels><?xml version="1.0" encoding="UTF-8" standalone="yes"?>
<Relationships xmlns="http://schemas.openxmlformats.org/package/2006/relationships"><Relationship Id="rId3" Type="http://schemas.openxmlformats.org/officeDocument/2006/relationships/hyperlink" Target="https://mslides.com/infographics/" TargetMode="External"/><Relationship Id="rId2" Type="http://schemas.openxmlformats.org/officeDocument/2006/relationships/slideLayout" Target="../slideLayouts/slideLayout2.xml"/><Relationship Id="rId1" Type="http://schemas.openxmlformats.org/officeDocument/2006/relationships/themeOverride" Target="../theme/themeOverride22.xml"/></Relationships>
</file>

<file path=ppt/slides/_rels/slide23.xml.rels><?xml version="1.0" encoding="UTF-8" standalone="yes"?>
<Relationships xmlns="http://schemas.openxmlformats.org/package/2006/relationships"><Relationship Id="rId3" Type="http://schemas.openxmlformats.org/officeDocument/2006/relationships/hyperlink" Target="mslides.com" TargetMode="External"/><Relationship Id="rId2" Type="http://schemas.openxmlformats.org/officeDocument/2006/relationships/slideLayout" Target="../slideLayouts/slideLayout2.xml"/><Relationship Id="rId1" Type="http://schemas.openxmlformats.org/officeDocument/2006/relationships/themeOverride" Target="../theme/themeOverride2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6" name="Graphic 2">
            <a:extLst>
              <a:ext uri="{FF2B5EF4-FFF2-40B4-BE49-F238E27FC236}">
                <a16:creationId xmlns:a16="http://schemas.microsoft.com/office/drawing/2014/main" id="{0851AEC2-A298-3917-87E2-C22B23951BBC}"/>
              </a:ext>
            </a:extLst>
          </p:cNvPr>
          <p:cNvGrpSpPr/>
          <p:nvPr/>
        </p:nvGrpSpPr>
        <p:grpSpPr>
          <a:xfrm>
            <a:off x="7801101" y="2201333"/>
            <a:ext cx="9465218" cy="5884334"/>
            <a:chOff x="7405060" y="4063460"/>
            <a:chExt cx="3477766" cy="2162056"/>
          </a:xfrm>
          <a:effectLst>
            <a:outerShdw blurRad="254000" dist="63500" dir="8100000" algn="tr" rotWithShape="0">
              <a:prstClr val="black">
                <a:alpha val="40000"/>
              </a:prstClr>
            </a:outerShdw>
          </a:effectLst>
        </p:grpSpPr>
        <p:sp>
          <p:nvSpPr>
            <p:cNvPr id="547" name="Freeform: Shape 546">
              <a:extLst>
                <a:ext uri="{FF2B5EF4-FFF2-40B4-BE49-F238E27FC236}">
                  <a16:creationId xmlns:a16="http://schemas.microsoft.com/office/drawing/2014/main" id="{571A093D-3AD1-B565-0EBF-EC0609E2E0E0}"/>
                </a:ext>
              </a:extLst>
            </p:cNvPr>
            <p:cNvSpPr/>
            <p:nvPr/>
          </p:nvSpPr>
          <p:spPr>
            <a:xfrm>
              <a:off x="10236455" y="6096000"/>
              <a:ext cx="152933" cy="103604"/>
            </a:xfrm>
            <a:custGeom>
              <a:avLst/>
              <a:gdLst>
                <a:gd name="connsiteX0" fmla="*/ 62 w 152933"/>
                <a:gd name="connsiteY0" fmla="*/ 1238 h 103604"/>
                <a:gd name="connsiteX1" fmla="*/ 3015 w 152933"/>
                <a:gd name="connsiteY1" fmla="*/ 4572 h 103604"/>
                <a:gd name="connsiteX2" fmla="*/ 4062 w 152933"/>
                <a:gd name="connsiteY2" fmla="*/ 15049 h 103604"/>
                <a:gd name="connsiteX3" fmla="*/ 25208 w 152933"/>
                <a:gd name="connsiteY3" fmla="*/ 43720 h 103604"/>
                <a:gd name="connsiteX4" fmla="*/ 53497 w 152933"/>
                <a:gd name="connsiteY4" fmla="*/ 52483 h 103604"/>
                <a:gd name="connsiteX5" fmla="*/ 76452 w 152933"/>
                <a:gd name="connsiteY5" fmla="*/ 64484 h 103604"/>
                <a:gd name="connsiteX6" fmla="*/ 98741 w 152933"/>
                <a:gd name="connsiteY6" fmla="*/ 73914 h 103604"/>
                <a:gd name="connsiteX7" fmla="*/ 99789 w 152933"/>
                <a:gd name="connsiteY7" fmla="*/ 87154 h 103604"/>
                <a:gd name="connsiteX8" fmla="*/ 71880 w 152933"/>
                <a:gd name="connsiteY8" fmla="*/ 97060 h 103604"/>
                <a:gd name="connsiteX9" fmla="*/ 97312 w 152933"/>
                <a:gd name="connsiteY9" fmla="*/ 100774 h 103604"/>
                <a:gd name="connsiteX10" fmla="*/ 128078 w 152933"/>
                <a:gd name="connsiteY10" fmla="*/ 91821 h 103604"/>
                <a:gd name="connsiteX11" fmla="*/ 145127 w 152933"/>
                <a:gd name="connsiteY11" fmla="*/ 23908 h 103604"/>
                <a:gd name="connsiteX12" fmla="*/ 152462 w 152933"/>
                <a:gd name="connsiteY12" fmla="*/ 30575 h 103604"/>
                <a:gd name="connsiteX13" fmla="*/ 149699 w 152933"/>
                <a:gd name="connsiteY13" fmla="*/ 8763 h 103604"/>
                <a:gd name="connsiteX14" fmla="*/ 148461 w 152933"/>
                <a:gd name="connsiteY14" fmla="*/ 0 h 103604"/>
                <a:gd name="connsiteX15" fmla="*/ 443 w 152933"/>
                <a:gd name="connsiteY15" fmla="*/ 0 h 103604"/>
                <a:gd name="connsiteX16" fmla="*/ 62 w 152933"/>
                <a:gd name="connsiteY16" fmla="*/ 1238 h 10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933" h="103604">
                  <a:moveTo>
                    <a:pt x="62" y="1238"/>
                  </a:moveTo>
                  <a:cubicBezTo>
                    <a:pt x="443" y="3334"/>
                    <a:pt x="2633" y="3048"/>
                    <a:pt x="3015" y="4572"/>
                  </a:cubicBezTo>
                  <a:cubicBezTo>
                    <a:pt x="3872" y="8096"/>
                    <a:pt x="2919" y="11430"/>
                    <a:pt x="4062" y="15049"/>
                  </a:cubicBezTo>
                  <a:cubicBezTo>
                    <a:pt x="7872" y="26765"/>
                    <a:pt x="18064" y="34290"/>
                    <a:pt x="25208" y="43720"/>
                  </a:cubicBezTo>
                  <a:cubicBezTo>
                    <a:pt x="32732" y="53626"/>
                    <a:pt x="41210" y="52769"/>
                    <a:pt x="53497" y="52483"/>
                  </a:cubicBezTo>
                  <a:cubicBezTo>
                    <a:pt x="65498" y="52292"/>
                    <a:pt x="69690" y="54769"/>
                    <a:pt x="76452" y="64484"/>
                  </a:cubicBezTo>
                  <a:cubicBezTo>
                    <a:pt x="84263" y="75629"/>
                    <a:pt x="85882" y="79057"/>
                    <a:pt x="98741" y="73914"/>
                  </a:cubicBezTo>
                  <a:cubicBezTo>
                    <a:pt x="115409" y="67342"/>
                    <a:pt x="111790" y="82868"/>
                    <a:pt x="99789" y="87154"/>
                  </a:cubicBezTo>
                  <a:cubicBezTo>
                    <a:pt x="93978" y="89154"/>
                    <a:pt x="71690" y="86678"/>
                    <a:pt x="71880" y="97060"/>
                  </a:cubicBezTo>
                  <a:cubicBezTo>
                    <a:pt x="72071" y="107537"/>
                    <a:pt x="92264" y="102775"/>
                    <a:pt x="97312" y="100774"/>
                  </a:cubicBezTo>
                  <a:cubicBezTo>
                    <a:pt x="107504" y="96774"/>
                    <a:pt x="117981" y="95345"/>
                    <a:pt x="128078" y="91821"/>
                  </a:cubicBezTo>
                  <a:cubicBezTo>
                    <a:pt x="149223" y="84296"/>
                    <a:pt x="139032" y="41624"/>
                    <a:pt x="145127" y="23908"/>
                  </a:cubicBezTo>
                  <a:cubicBezTo>
                    <a:pt x="148366" y="27432"/>
                    <a:pt x="149795" y="41624"/>
                    <a:pt x="152462" y="30575"/>
                  </a:cubicBezTo>
                  <a:cubicBezTo>
                    <a:pt x="154081" y="23622"/>
                    <a:pt x="151128" y="15526"/>
                    <a:pt x="149699" y="8763"/>
                  </a:cubicBezTo>
                  <a:cubicBezTo>
                    <a:pt x="148937" y="5334"/>
                    <a:pt x="148652" y="0"/>
                    <a:pt x="148461" y="0"/>
                  </a:cubicBezTo>
                  <a:lnTo>
                    <a:pt x="443" y="0"/>
                  </a:lnTo>
                  <a:cubicBezTo>
                    <a:pt x="157" y="0"/>
                    <a:pt x="-129" y="571"/>
                    <a:pt x="62" y="1238"/>
                  </a:cubicBezTo>
                  <a:close/>
                </a:path>
              </a:pathLst>
            </a:custGeom>
            <a:solidFill>
              <a:srgbClr val="BF0A30"/>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C8EAD1C2-6219-9EDA-9841-FF0342714FCB}"/>
                </a:ext>
              </a:extLst>
            </p:cNvPr>
            <p:cNvSpPr/>
            <p:nvPr/>
          </p:nvSpPr>
          <p:spPr>
            <a:xfrm>
              <a:off x="8934640" y="6095995"/>
              <a:ext cx="173950" cy="129521"/>
            </a:xfrm>
            <a:custGeom>
              <a:avLst/>
              <a:gdLst>
                <a:gd name="connsiteX0" fmla="*/ 857 w 173950"/>
                <a:gd name="connsiteY0" fmla="*/ 7625 h 129521"/>
                <a:gd name="connsiteX1" fmla="*/ 952 w 173950"/>
                <a:gd name="connsiteY1" fmla="*/ 14388 h 129521"/>
                <a:gd name="connsiteX2" fmla="*/ 2000 w 173950"/>
                <a:gd name="connsiteY2" fmla="*/ 18579 h 129521"/>
                <a:gd name="connsiteX3" fmla="*/ 2286 w 173950"/>
                <a:gd name="connsiteY3" fmla="*/ 28008 h 129521"/>
                <a:gd name="connsiteX4" fmla="*/ 4667 w 173950"/>
                <a:gd name="connsiteY4" fmla="*/ 34390 h 129521"/>
                <a:gd name="connsiteX5" fmla="*/ 10001 w 173950"/>
                <a:gd name="connsiteY5" fmla="*/ 39629 h 129521"/>
                <a:gd name="connsiteX6" fmla="*/ 11621 w 173950"/>
                <a:gd name="connsiteY6" fmla="*/ 46677 h 129521"/>
                <a:gd name="connsiteX7" fmla="*/ 16573 w 173950"/>
                <a:gd name="connsiteY7" fmla="*/ 51630 h 129521"/>
                <a:gd name="connsiteX8" fmla="*/ 22384 w 173950"/>
                <a:gd name="connsiteY8" fmla="*/ 66584 h 129521"/>
                <a:gd name="connsiteX9" fmla="*/ 20955 w 173950"/>
                <a:gd name="connsiteY9" fmla="*/ 73157 h 129521"/>
                <a:gd name="connsiteX10" fmla="*/ 23431 w 173950"/>
                <a:gd name="connsiteY10" fmla="*/ 80491 h 129521"/>
                <a:gd name="connsiteX11" fmla="*/ 24479 w 173950"/>
                <a:gd name="connsiteY11" fmla="*/ 79443 h 129521"/>
                <a:gd name="connsiteX12" fmla="*/ 30289 w 173950"/>
                <a:gd name="connsiteY12" fmla="*/ 81729 h 129521"/>
                <a:gd name="connsiteX13" fmla="*/ 35242 w 173950"/>
                <a:gd name="connsiteY13" fmla="*/ 85920 h 129521"/>
                <a:gd name="connsiteX14" fmla="*/ 41148 w 173950"/>
                <a:gd name="connsiteY14" fmla="*/ 89349 h 129521"/>
                <a:gd name="connsiteX15" fmla="*/ 45339 w 173950"/>
                <a:gd name="connsiteY15" fmla="*/ 92778 h 129521"/>
                <a:gd name="connsiteX16" fmla="*/ 58483 w 173950"/>
                <a:gd name="connsiteY16" fmla="*/ 100970 h 129521"/>
                <a:gd name="connsiteX17" fmla="*/ 63341 w 173950"/>
                <a:gd name="connsiteY17" fmla="*/ 103160 h 129521"/>
                <a:gd name="connsiteX18" fmla="*/ 68485 w 173950"/>
                <a:gd name="connsiteY18" fmla="*/ 100970 h 129521"/>
                <a:gd name="connsiteX19" fmla="*/ 73914 w 173950"/>
                <a:gd name="connsiteY19" fmla="*/ 98398 h 129521"/>
                <a:gd name="connsiteX20" fmla="*/ 81058 w 173950"/>
                <a:gd name="connsiteY20" fmla="*/ 98207 h 129521"/>
                <a:gd name="connsiteX21" fmla="*/ 86106 w 173950"/>
                <a:gd name="connsiteY21" fmla="*/ 100493 h 129521"/>
                <a:gd name="connsiteX22" fmla="*/ 89725 w 173950"/>
                <a:gd name="connsiteY22" fmla="*/ 103923 h 129521"/>
                <a:gd name="connsiteX23" fmla="*/ 93440 w 173950"/>
                <a:gd name="connsiteY23" fmla="*/ 106780 h 129521"/>
                <a:gd name="connsiteX24" fmla="*/ 96107 w 173950"/>
                <a:gd name="connsiteY24" fmla="*/ 111352 h 129521"/>
                <a:gd name="connsiteX25" fmla="*/ 106108 w 173950"/>
                <a:gd name="connsiteY25" fmla="*/ 114114 h 129521"/>
                <a:gd name="connsiteX26" fmla="*/ 111347 w 173950"/>
                <a:gd name="connsiteY26" fmla="*/ 114114 h 129521"/>
                <a:gd name="connsiteX27" fmla="*/ 115443 w 173950"/>
                <a:gd name="connsiteY27" fmla="*/ 116400 h 129521"/>
                <a:gd name="connsiteX28" fmla="*/ 132493 w 173950"/>
                <a:gd name="connsiteY28" fmla="*/ 119067 h 129521"/>
                <a:gd name="connsiteX29" fmla="*/ 143446 w 173950"/>
                <a:gd name="connsiteY29" fmla="*/ 123830 h 129521"/>
                <a:gd name="connsiteX30" fmla="*/ 147923 w 173950"/>
                <a:gd name="connsiteY30" fmla="*/ 126116 h 129521"/>
                <a:gd name="connsiteX31" fmla="*/ 152209 w 173950"/>
                <a:gd name="connsiteY31" fmla="*/ 129449 h 129521"/>
                <a:gd name="connsiteX32" fmla="*/ 156400 w 173950"/>
                <a:gd name="connsiteY32" fmla="*/ 128402 h 129521"/>
                <a:gd name="connsiteX33" fmla="*/ 160782 w 173950"/>
                <a:gd name="connsiteY33" fmla="*/ 128973 h 129521"/>
                <a:gd name="connsiteX34" fmla="*/ 164687 w 173950"/>
                <a:gd name="connsiteY34" fmla="*/ 122782 h 129521"/>
                <a:gd name="connsiteX35" fmla="*/ 162782 w 173950"/>
                <a:gd name="connsiteY35" fmla="*/ 116210 h 129521"/>
                <a:gd name="connsiteX36" fmla="*/ 157067 w 173950"/>
                <a:gd name="connsiteY36" fmla="*/ 104304 h 129521"/>
                <a:gd name="connsiteX37" fmla="*/ 149352 w 173950"/>
                <a:gd name="connsiteY37" fmla="*/ 95540 h 129521"/>
                <a:gd name="connsiteX38" fmla="*/ 149542 w 173950"/>
                <a:gd name="connsiteY38" fmla="*/ 83253 h 129521"/>
                <a:gd name="connsiteX39" fmla="*/ 148780 w 173950"/>
                <a:gd name="connsiteY39" fmla="*/ 53631 h 129521"/>
                <a:gd name="connsiteX40" fmla="*/ 148400 w 173950"/>
                <a:gd name="connsiteY40" fmla="*/ 32009 h 129521"/>
                <a:gd name="connsiteX41" fmla="*/ 155448 w 173950"/>
                <a:gd name="connsiteY41" fmla="*/ 79348 h 129521"/>
                <a:gd name="connsiteX42" fmla="*/ 172117 w 173950"/>
                <a:gd name="connsiteY42" fmla="*/ 107828 h 129521"/>
                <a:gd name="connsiteX43" fmla="*/ 162115 w 173950"/>
                <a:gd name="connsiteY43" fmla="*/ 66013 h 129521"/>
                <a:gd name="connsiteX44" fmla="*/ 169640 w 173950"/>
                <a:gd name="connsiteY44" fmla="*/ 5 h 129521"/>
                <a:gd name="connsiteX45" fmla="*/ 160020 w 173950"/>
                <a:gd name="connsiteY45" fmla="*/ 5 h 129521"/>
                <a:gd name="connsiteX46" fmla="*/ 155924 w 173950"/>
                <a:gd name="connsiteY46" fmla="*/ 7815 h 129521"/>
                <a:gd name="connsiteX47" fmla="*/ 146304 w 173950"/>
                <a:gd name="connsiteY47" fmla="*/ 14483 h 129521"/>
                <a:gd name="connsiteX48" fmla="*/ 147161 w 173950"/>
                <a:gd name="connsiteY48" fmla="*/ 8387 h 129521"/>
                <a:gd name="connsiteX49" fmla="*/ 149923 w 173950"/>
                <a:gd name="connsiteY49" fmla="*/ 576 h 129521"/>
                <a:gd name="connsiteX50" fmla="*/ 150590 w 173950"/>
                <a:gd name="connsiteY50" fmla="*/ 5 h 129521"/>
                <a:gd name="connsiteX51" fmla="*/ 0 w 173950"/>
                <a:gd name="connsiteY51" fmla="*/ 5 h 129521"/>
                <a:gd name="connsiteX52" fmla="*/ 857 w 173950"/>
                <a:gd name="connsiteY52" fmla="*/ 7625 h 12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950" h="129521">
                  <a:moveTo>
                    <a:pt x="857" y="7625"/>
                  </a:moveTo>
                  <a:cubicBezTo>
                    <a:pt x="1048" y="10101"/>
                    <a:pt x="571" y="11911"/>
                    <a:pt x="952" y="14388"/>
                  </a:cubicBezTo>
                  <a:cubicBezTo>
                    <a:pt x="1143" y="16007"/>
                    <a:pt x="2000" y="16959"/>
                    <a:pt x="2000" y="18579"/>
                  </a:cubicBezTo>
                  <a:cubicBezTo>
                    <a:pt x="1810" y="23055"/>
                    <a:pt x="-1810" y="24293"/>
                    <a:pt x="2286" y="28008"/>
                  </a:cubicBezTo>
                  <a:cubicBezTo>
                    <a:pt x="4477" y="30008"/>
                    <a:pt x="3143" y="32199"/>
                    <a:pt x="4667" y="34390"/>
                  </a:cubicBezTo>
                  <a:cubicBezTo>
                    <a:pt x="6096" y="36485"/>
                    <a:pt x="8572" y="37629"/>
                    <a:pt x="10001" y="39629"/>
                  </a:cubicBezTo>
                  <a:cubicBezTo>
                    <a:pt x="11525" y="41820"/>
                    <a:pt x="11239" y="44201"/>
                    <a:pt x="11621" y="46677"/>
                  </a:cubicBezTo>
                  <a:cubicBezTo>
                    <a:pt x="12097" y="49535"/>
                    <a:pt x="14288" y="50106"/>
                    <a:pt x="16573" y="51630"/>
                  </a:cubicBezTo>
                  <a:cubicBezTo>
                    <a:pt x="21526" y="55059"/>
                    <a:pt x="22765" y="60774"/>
                    <a:pt x="22384" y="66584"/>
                  </a:cubicBezTo>
                  <a:cubicBezTo>
                    <a:pt x="22193" y="68871"/>
                    <a:pt x="21241" y="70966"/>
                    <a:pt x="20955" y="73157"/>
                  </a:cubicBezTo>
                  <a:cubicBezTo>
                    <a:pt x="20574" y="75919"/>
                    <a:pt x="21908" y="78300"/>
                    <a:pt x="23431" y="80491"/>
                  </a:cubicBezTo>
                  <a:cubicBezTo>
                    <a:pt x="23717" y="80205"/>
                    <a:pt x="24289" y="79920"/>
                    <a:pt x="24479" y="79443"/>
                  </a:cubicBezTo>
                  <a:cubicBezTo>
                    <a:pt x="26384" y="80205"/>
                    <a:pt x="28575" y="80586"/>
                    <a:pt x="30289" y="81729"/>
                  </a:cubicBezTo>
                  <a:cubicBezTo>
                    <a:pt x="32099" y="82872"/>
                    <a:pt x="33528" y="84682"/>
                    <a:pt x="35242" y="85920"/>
                  </a:cubicBezTo>
                  <a:cubicBezTo>
                    <a:pt x="37147" y="87349"/>
                    <a:pt x="39243" y="88111"/>
                    <a:pt x="41148" y="89349"/>
                  </a:cubicBezTo>
                  <a:cubicBezTo>
                    <a:pt x="42672" y="90302"/>
                    <a:pt x="43815" y="91731"/>
                    <a:pt x="45339" y="92778"/>
                  </a:cubicBezTo>
                  <a:cubicBezTo>
                    <a:pt x="49435" y="95540"/>
                    <a:pt x="55340" y="97064"/>
                    <a:pt x="58483" y="100970"/>
                  </a:cubicBezTo>
                  <a:cubicBezTo>
                    <a:pt x="59912" y="102684"/>
                    <a:pt x="60769" y="103827"/>
                    <a:pt x="63341" y="103160"/>
                  </a:cubicBezTo>
                  <a:cubicBezTo>
                    <a:pt x="64960" y="102684"/>
                    <a:pt x="66961" y="101637"/>
                    <a:pt x="68485" y="100970"/>
                  </a:cubicBezTo>
                  <a:cubicBezTo>
                    <a:pt x="70580" y="99922"/>
                    <a:pt x="71438" y="98874"/>
                    <a:pt x="73914" y="98398"/>
                  </a:cubicBezTo>
                  <a:cubicBezTo>
                    <a:pt x="76390" y="98017"/>
                    <a:pt x="78581" y="97731"/>
                    <a:pt x="81058" y="98207"/>
                  </a:cubicBezTo>
                  <a:cubicBezTo>
                    <a:pt x="82963" y="98589"/>
                    <a:pt x="84677" y="99065"/>
                    <a:pt x="86106" y="100493"/>
                  </a:cubicBezTo>
                  <a:cubicBezTo>
                    <a:pt x="87439" y="101827"/>
                    <a:pt x="87916" y="103065"/>
                    <a:pt x="89725" y="103923"/>
                  </a:cubicBezTo>
                  <a:cubicBezTo>
                    <a:pt x="91630" y="104780"/>
                    <a:pt x="92488" y="104780"/>
                    <a:pt x="93440" y="106780"/>
                  </a:cubicBezTo>
                  <a:cubicBezTo>
                    <a:pt x="94297" y="108399"/>
                    <a:pt x="94583" y="110114"/>
                    <a:pt x="96107" y="111352"/>
                  </a:cubicBezTo>
                  <a:cubicBezTo>
                    <a:pt x="98203" y="113066"/>
                    <a:pt x="103442" y="113733"/>
                    <a:pt x="106108" y="114114"/>
                  </a:cubicBezTo>
                  <a:cubicBezTo>
                    <a:pt x="107823" y="114305"/>
                    <a:pt x="109633" y="113733"/>
                    <a:pt x="111347" y="114114"/>
                  </a:cubicBezTo>
                  <a:cubicBezTo>
                    <a:pt x="112871" y="114495"/>
                    <a:pt x="113919" y="115829"/>
                    <a:pt x="115443" y="116400"/>
                  </a:cubicBezTo>
                  <a:cubicBezTo>
                    <a:pt x="121158" y="118877"/>
                    <a:pt x="127730" y="113543"/>
                    <a:pt x="132493" y="119067"/>
                  </a:cubicBezTo>
                  <a:cubicBezTo>
                    <a:pt x="135636" y="122687"/>
                    <a:pt x="138875" y="122687"/>
                    <a:pt x="143446" y="123830"/>
                  </a:cubicBezTo>
                  <a:cubicBezTo>
                    <a:pt x="145161" y="124306"/>
                    <a:pt x="146590" y="124782"/>
                    <a:pt x="147923" y="126116"/>
                  </a:cubicBezTo>
                  <a:cubicBezTo>
                    <a:pt x="149066" y="127259"/>
                    <a:pt x="150495" y="129068"/>
                    <a:pt x="152209" y="129449"/>
                  </a:cubicBezTo>
                  <a:cubicBezTo>
                    <a:pt x="153829" y="129831"/>
                    <a:pt x="154876" y="128592"/>
                    <a:pt x="156400" y="128402"/>
                  </a:cubicBezTo>
                  <a:cubicBezTo>
                    <a:pt x="157829" y="128211"/>
                    <a:pt x="159448" y="129545"/>
                    <a:pt x="160782" y="128973"/>
                  </a:cubicBezTo>
                  <a:cubicBezTo>
                    <a:pt x="162211" y="128402"/>
                    <a:pt x="164497" y="124211"/>
                    <a:pt x="164687" y="122782"/>
                  </a:cubicBezTo>
                  <a:cubicBezTo>
                    <a:pt x="164973" y="120591"/>
                    <a:pt x="163639" y="118115"/>
                    <a:pt x="162782" y="116210"/>
                  </a:cubicBezTo>
                  <a:cubicBezTo>
                    <a:pt x="161163" y="112305"/>
                    <a:pt x="159163" y="107732"/>
                    <a:pt x="157067" y="104304"/>
                  </a:cubicBezTo>
                  <a:cubicBezTo>
                    <a:pt x="154876" y="100684"/>
                    <a:pt x="151829" y="98970"/>
                    <a:pt x="149352" y="95540"/>
                  </a:cubicBezTo>
                  <a:cubicBezTo>
                    <a:pt x="145637" y="90492"/>
                    <a:pt x="148114" y="88682"/>
                    <a:pt x="149542" y="83253"/>
                  </a:cubicBezTo>
                  <a:cubicBezTo>
                    <a:pt x="152305" y="73157"/>
                    <a:pt x="152305" y="63822"/>
                    <a:pt x="148780" y="53631"/>
                  </a:cubicBezTo>
                  <a:cubicBezTo>
                    <a:pt x="147447" y="49725"/>
                    <a:pt x="136874" y="28865"/>
                    <a:pt x="148400" y="32009"/>
                  </a:cubicBezTo>
                  <a:cubicBezTo>
                    <a:pt x="152209" y="47534"/>
                    <a:pt x="150590" y="64013"/>
                    <a:pt x="155448" y="79348"/>
                  </a:cubicBezTo>
                  <a:cubicBezTo>
                    <a:pt x="156781" y="83634"/>
                    <a:pt x="167164" y="111733"/>
                    <a:pt x="172117" y="107828"/>
                  </a:cubicBezTo>
                  <a:cubicBezTo>
                    <a:pt x="179165" y="102303"/>
                    <a:pt x="163735" y="72966"/>
                    <a:pt x="162115" y="66013"/>
                  </a:cubicBezTo>
                  <a:cubicBezTo>
                    <a:pt x="156686" y="41915"/>
                    <a:pt x="162496" y="19055"/>
                    <a:pt x="169640" y="5"/>
                  </a:cubicBezTo>
                  <a:lnTo>
                    <a:pt x="160020" y="5"/>
                  </a:lnTo>
                  <a:cubicBezTo>
                    <a:pt x="159067" y="5"/>
                    <a:pt x="157925" y="5148"/>
                    <a:pt x="155924" y="7815"/>
                  </a:cubicBezTo>
                  <a:cubicBezTo>
                    <a:pt x="154305" y="9911"/>
                    <a:pt x="149733" y="19055"/>
                    <a:pt x="146304" y="14483"/>
                  </a:cubicBezTo>
                  <a:cubicBezTo>
                    <a:pt x="144971" y="12768"/>
                    <a:pt x="146494" y="10101"/>
                    <a:pt x="147161" y="8387"/>
                  </a:cubicBezTo>
                  <a:cubicBezTo>
                    <a:pt x="148400" y="5434"/>
                    <a:pt x="149161" y="3720"/>
                    <a:pt x="149923" y="576"/>
                  </a:cubicBezTo>
                  <a:cubicBezTo>
                    <a:pt x="150114" y="-91"/>
                    <a:pt x="150304" y="5"/>
                    <a:pt x="150590" y="5"/>
                  </a:cubicBezTo>
                  <a:lnTo>
                    <a:pt x="0" y="5"/>
                  </a:lnTo>
                  <a:cubicBezTo>
                    <a:pt x="667" y="5"/>
                    <a:pt x="667" y="4577"/>
                    <a:pt x="857" y="7625"/>
                  </a:cubicBezTo>
                  <a:close/>
                </a:path>
              </a:pathLst>
            </a:custGeom>
            <a:solidFill>
              <a:srgbClr val="BF0A30"/>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CB669690-2D88-F7BC-8B9A-884C602C6DD9}"/>
                </a:ext>
              </a:extLst>
            </p:cNvPr>
            <p:cNvSpPr/>
            <p:nvPr/>
          </p:nvSpPr>
          <p:spPr>
            <a:xfrm>
              <a:off x="8607266" y="5922831"/>
              <a:ext cx="81629" cy="26897"/>
            </a:xfrm>
            <a:custGeom>
              <a:avLst/>
              <a:gdLst>
                <a:gd name="connsiteX0" fmla="*/ 572 w 81629"/>
                <a:gd name="connsiteY0" fmla="*/ 4 h 26897"/>
                <a:gd name="connsiteX1" fmla="*/ 12954 w 81629"/>
                <a:gd name="connsiteY1" fmla="*/ 4004 h 26897"/>
                <a:gd name="connsiteX2" fmla="*/ 25051 w 81629"/>
                <a:gd name="connsiteY2" fmla="*/ 10576 h 26897"/>
                <a:gd name="connsiteX3" fmla="*/ 33814 w 81629"/>
                <a:gd name="connsiteY3" fmla="*/ 19530 h 26897"/>
                <a:gd name="connsiteX4" fmla="*/ 61151 w 81629"/>
                <a:gd name="connsiteY4" fmla="*/ 25816 h 26897"/>
                <a:gd name="connsiteX5" fmla="*/ 74962 w 81629"/>
                <a:gd name="connsiteY5" fmla="*/ 7147 h 26897"/>
                <a:gd name="connsiteX6" fmla="*/ 81629 w 81629"/>
                <a:gd name="connsiteY6" fmla="*/ 1718 h 26897"/>
                <a:gd name="connsiteX7" fmla="*/ 0 w 81629"/>
                <a:gd name="connsiteY7" fmla="*/ 1718 h 26897"/>
                <a:gd name="connsiteX8" fmla="*/ 572 w 81629"/>
                <a:gd name="connsiteY8" fmla="*/ 4 h 2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29" h="26897">
                  <a:moveTo>
                    <a:pt x="572" y="4"/>
                  </a:moveTo>
                  <a:cubicBezTo>
                    <a:pt x="4477" y="2290"/>
                    <a:pt x="8763" y="2385"/>
                    <a:pt x="12954" y="4004"/>
                  </a:cubicBezTo>
                  <a:cubicBezTo>
                    <a:pt x="17336" y="5719"/>
                    <a:pt x="21431" y="7338"/>
                    <a:pt x="25051" y="10576"/>
                  </a:cubicBezTo>
                  <a:cubicBezTo>
                    <a:pt x="28194" y="13434"/>
                    <a:pt x="30671" y="16672"/>
                    <a:pt x="33814" y="19530"/>
                  </a:cubicBezTo>
                  <a:cubicBezTo>
                    <a:pt x="40481" y="25626"/>
                    <a:pt x="52483" y="28674"/>
                    <a:pt x="61151" y="25816"/>
                  </a:cubicBezTo>
                  <a:cubicBezTo>
                    <a:pt x="69723" y="22959"/>
                    <a:pt x="70199" y="13720"/>
                    <a:pt x="74962" y="7147"/>
                  </a:cubicBezTo>
                  <a:cubicBezTo>
                    <a:pt x="76962" y="4385"/>
                    <a:pt x="79343" y="1718"/>
                    <a:pt x="81629" y="1718"/>
                  </a:cubicBezTo>
                  <a:lnTo>
                    <a:pt x="0" y="1718"/>
                  </a:lnTo>
                  <a:cubicBezTo>
                    <a:pt x="95" y="1718"/>
                    <a:pt x="286" y="-92"/>
                    <a:pt x="572" y="4"/>
                  </a:cubicBezTo>
                  <a:close/>
                </a:path>
              </a:pathLst>
            </a:custGeom>
            <a:solidFill>
              <a:srgbClr val="FFFFFF"/>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F870A818-FA5E-E9DB-B0E0-08F42A7A2E99}"/>
                </a:ext>
              </a:extLst>
            </p:cNvPr>
            <p:cNvSpPr/>
            <p:nvPr/>
          </p:nvSpPr>
          <p:spPr>
            <a:xfrm>
              <a:off x="8826245" y="5924186"/>
              <a:ext cx="443553" cy="171813"/>
            </a:xfrm>
            <a:custGeom>
              <a:avLst/>
              <a:gdLst>
                <a:gd name="connsiteX0" fmla="*/ 2381 w 443553"/>
                <a:gd name="connsiteY0" fmla="*/ 459 h 171813"/>
                <a:gd name="connsiteX1" fmla="*/ 4096 w 443553"/>
                <a:gd name="connsiteY1" fmla="*/ 5412 h 171813"/>
                <a:gd name="connsiteX2" fmla="*/ 9811 w 443553"/>
                <a:gd name="connsiteY2" fmla="*/ 10936 h 171813"/>
                <a:gd name="connsiteX3" fmla="*/ 16764 w 443553"/>
                <a:gd name="connsiteY3" fmla="*/ 13698 h 171813"/>
                <a:gd name="connsiteX4" fmla="*/ 18669 w 443553"/>
                <a:gd name="connsiteY4" fmla="*/ 21795 h 171813"/>
                <a:gd name="connsiteX5" fmla="*/ 24003 w 443553"/>
                <a:gd name="connsiteY5" fmla="*/ 28462 h 171813"/>
                <a:gd name="connsiteX6" fmla="*/ 25717 w 443553"/>
                <a:gd name="connsiteY6" fmla="*/ 32367 h 171813"/>
                <a:gd name="connsiteX7" fmla="*/ 27146 w 443553"/>
                <a:gd name="connsiteY7" fmla="*/ 36558 h 171813"/>
                <a:gd name="connsiteX8" fmla="*/ 29337 w 443553"/>
                <a:gd name="connsiteY8" fmla="*/ 46274 h 171813"/>
                <a:gd name="connsiteX9" fmla="*/ 38291 w 443553"/>
                <a:gd name="connsiteY9" fmla="*/ 58085 h 171813"/>
                <a:gd name="connsiteX10" fmla="*/ 41815 w 443553"/>
                <a:gd name="connsiteY10" fmla="*/ 67896 h 171813"/>
                <a:gd name="connsiteX11" fmla="*/ 45529 w 443553"/>
                <a:gd name="connsiteY11" fmla="*/ 78469 h 171813"/>
                <a:gd name="connsiteX12" fmla="*/ 51625 w 443553"/>
                <a:gd name="connsiteY12" fmla="*/ 87613 h 171813"/>
                <a:gd name="connsiteX13" fmla="*/ 52864 w 443553"/>
                <a:gd name="connsiteY13" fmla="*/ 92185 h 171813"/>
                <a:gd name="connsiteX14" fmla="*/ 57341 w 443553"/>
                <a:gd name="connsiteY14" fmla="*/ 97614 h 171813"/>
                <a:gd name="connsiteX15" fmla="*/ 66580 w 443553"/>
                <a:gd name="connsiteY15" fmla="*/ 105424 h 171813"/>
                <a:gd name="connsiteX16" fmla="*/ 69913 w 443553"/>
                <a:gd name="connsiteY16" fmla="*/ 113616 h 171813"/>
                <a:gd name="connsiteX17" fmla="*/ 73342 w 443553"/>
                <a:gd name="connsiteY17" fmla="*/ 116188 h 171813"/>
                <a:gd name="connsiteX18" fmla="*/ 74962 w 443553"/>
                <a:gd name="connsiteY18" fmla="*/ 120664 h 171813"/>
                <a:gd name="connsiteX19" fmla="*/ 80582 w 443553"/>
                <a:gd name="connsiteY19" fmla="*/ 128475 h 171813"/>
                <a:gd name="connsiteX20" fmla="*/ 84011 w 443553"/>
                <a:gd name="connsiteY20" fmla="*/ 137523 h 171813"/>
                <a:gd name="connsiteX21" fmla="*/ 90011 w 443553"/>
                <a:gd name="connsiteY21" fmla="*/ 144477 h 171813"/>
                <a:gd name="connsiteX22" fmla="*/ 98108 w 443553"/>
                <a:gd name="connsiteY22" fmla="*/ 150668 h 171813"/>
                <a:gd name="connsiteX23" fmla="*/ 103442 w 443553"/>
                <a:gd name="connsiteY23" fmla="*/ 159431 h 171813"/>
                <a:gd name="connsiteX24" fmla="*/ 108204 w 443553"/>
                <a:gd name="connsiteY24" fmla="*/ 169432 h 171813"/>
                <a:gd name="connsiteX25" fmla="*/ 108299 w 443553"/>
                <a:gd name="connsiteY25" fmla="*/ 171813 h 171813"/>
                <a:gd name="connsiteX26" fmla="*/ 258890 w 443553"/>
                <a:gd name="connsiteY26" fmla="*/ 171813 h 171813"/>
                <a:gd name="connsiteX27" fmla="*/ 264700 w 443553"/>
                <a:gd name="connsiteY27" fmla="*/ 147906 h 171813"/>
                <a:gd name="connsiteX28" fmla="*/ 259556 w 443553"/>
                <a:gd name="connsiteY28" fmla="*/ 138857 h 171813"/>
                <a:gd name="connsiteX29" fmla="*/ 255461 w 443553"/>
                <a:gd name="connsiteY29" fmla="*/ 132380 h 171813"/>
                <a:gd name="connsiteX30" fmla="*/ 266319 w 443553"/>
                <a:gd name="connsiteY30" fmla="*/ 115425 h 171813"/>
                <a:gd name="connsiteX31" fmla="*/ 272701 w 443553"/>
                <a:gd name="connsiteY31" fmla="*/ 106948 h 171813"/>
                <a:gd name="connsiteX32" fmla="*/ 277749 w 443553"/>
                <a:gd name="connsiteY32" fmla="*/ 110091 h 171813"/>
                <a:gd name="connsiteX33" fmla="*/ 285179 w 443553"/>
                <a:gd name="connsiteY33" fmla="*/ 107710 h 171813"/>
                <a:gd name="connsiteX34" fmla="*/ 288417 w 443553"/>
                <a:gd name="connsiteY34" fmla="*/ 103519 h 171813"/>
                <a:gd name="connsiteX35" fmla="*/ 292799 w 443553"/>
                <a:gd name="connsiteY35" fmla="*/ 99995 h 171813"/>
                <a:gd name="connsiteX36" fmla="*/ 292989 w 443553"/>
                <a:gd name="connsiteY36" fmla="*/ 109520 h 171813"/>
                <a:gd name="connsiteX37" fmla="*/ 284702 w 443553"/>
                <a:gd name="connsiteY37" fmla="*/ 118569 h 171813"/>
                <a:gd name="connsiteX38" fmla="*/ 278511 w 443553"/>
                <a:gd name="connsiteY38" fmla="*/ 118664 h 171813"/>
                <a:gd name="connsiteX39" fmla="*/ 271748 w 443553"/>
                <a:gd name="connsiteY39" fmla="*/ 119616 h 171813"/>
                <a:gd name="connsiteX40" fmla="*/ 272034 w 443553"/>
                <a:gd name="connsiteY40" fmla="*/ 127617 h 171813"/>
                <a:gd name="connsiteX41" fmla="*/ 275558 w 443553"/>
                <a:gd name="connsiteY41" fmla="*/ 130380 h 171813"/>
                <a:gd name="connsiteX42" fmla="*/ 279845 w 443553"/>
                <a:gd name="connsiteY42" fmla="*/ 124855 h 171813"/>
                <a:gd name="connsiteX43" fmla="*/ 279273 w 443553"/>
                <a:gd name="connsiteY43" fmla="*/ 137809 h 171813"/>
                <a:gd name="connsiteX44" fmla="*/ 304991 w 443553"/>
                <a:gd name="connsiteY44" fmla="*/ 120283 h 171813"/>
                <a:gd name="connsiteX45" fmla="*/ 328898 w 443553"/>
                <a:gd name="connsiteY45" fmla="*/ 98280 h 171813"/>
                <a:gd name="connsiteX46" fmla="*/ 322897 w 443553"/>
                <a:gd name="connsiteY46" fmla="*/ 101329 h 171813"/>
                <a:gd name="connsiteX47" fmla="*/ 313658 w 443553"/>
                <a:gd name="connsiteY47" fmla="*/ 93518 h 171813"/>
                <a:gd name="connsiteX48" fmla="*/ 325088 w 443553"/>
                <a:gd name="connsiteY48" fmla="*/ 82660 h 171813"/>
                <a:gd name="connsiteX49" fmla="*/ 322517 w 443553"/>
                <a:gd name="connsiteY49" fmla="*/ 71801 h 171813"/>
                <a:gd name="connsiteX50" fmla="*/ 330708 w 443553"/>
                <a:gd name="connsiteY50" fmla="*/ 68848 h 171813"/>
                <a:gd name="connsiteX51" fmla="*/ 343281 w 443553"/>
                <a:gd name="connsiteY51" fmla="*/ 60180 h 171813"/>
                <a:gd name="connsiteX52" fmla="*/ 350234 w 443553"/>
                <a:gd name="connsiteY52" fmla="*/ 69420 h 171813"/>
                <a:gd name="connsiteX53" fmla="*/ 368237 w 443553"/>
                <a:gd name="connsiteY53" fmla="*/ 61895 h 171813"/>
                <a:gd name="connsiteX54" fmla="*/ 360045 w 443553"/>
                <a:gd name="connsiteY54" fmla="*/ 71325 h 171813"/>
                <a:gd name="connsiteX55" fmla="*/ 345662 w 443553"/>
                <a:gd name="connsiteY55" fmla="*/ 78373 h 171813"/>
                <a:gd name="connsiteX56" fmla="*/ 362045 w 443553"/>
                <a:gd name="connsiteY56" fmla="*/ 76468 h 171813"/>
                <a:gd name="connsiteX57" fmla="*/ 375666 w 443553"/>
                <a:gd name="connsiteY57" fmla="*/ 74944 h 171813"/>
                <a:gd name="connsiteX58" fmla="*/ 382810 w 443553"/>
                <a:gd name="connsiteY58" fmla="*/ 66372 h 171813"/>
                <a:gd name="connsiteX59" fmla="*/ 400812 w 443553"/>
                <a:gd name="connsiteY59" fmla="*/ 53132 h 171813"/>
                <a:gd name="connsiteX60" fmla="*/ 418814 w 443553"/>
                <a:gd name="connsiteY60" fmla="*/ 37416 h 171813"/>
                <a:gd name="connsiteX61" fmla="*/ 413480 w 443553"/>
                <a:gd name="connsiteY61" fmla="*/ 37130 h 171813"/>
                <a:gd name="connsiteX62" fmla="*/ 430149 w 443553"/>
                <a:gd name="connsiteY62" fmla="*/ 19509 h 171813"/>
                <a:gd name="connsiteX63" fmla="*/ 430435 w 443553"/>
                <a:gd name="connsiteY63" fmla="*/ 29891 h 171813"/>
                <a:gd name="connsiteX64" fmla="*/ 438150 w 443553"/>
                <a:gd name="connsiteY64" fmla="*/ 21509 h 171813"/>
                <a:gd name="connsiteX65" fmla="*/ 439769 w 443553"/>
                <a:gd name="connsiteY65" fmla="*/ 6840 h 171813"/>
                <a:gd name="connsiteX66" fmla="*/ 434245 w 443553"/>
                <a:gd name="connsiteY66" fmla="*/ 173 h 171813"/>
                <a:gd name="connsiteX67" fmla="*/ 0 w 443553"/>
                <a:gd name="connsiteY67" fmla="*/ 173 h 171813"/>
                <a:gd name="connsiteX68" fmla="*/ 2381 w 443553"/>
                <a:gd name="connsiteY68" fmla="*/ 459 h 1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43553" h="171813">
                  <a:moveTo>
                    <a:pt x="2381" y="459"/>
                  </a:moveTo>
                  <a:cubicBezTo>
                    <a:pt x="3429" y="2269"/>
                    <a:pt x="3238" y="3507"/>
                    <a:pt x="4096" y="5412"/>
                  </a:cubicBezTo>
                  <a:cubicBezTo>
                    <a:pt x="5239" y="7983"/>
                    <a:pt x="7429" y="9603"/>
                    <a:pt x="9811" y="10936"/>
                  </a:cubicBezTo>
                  <a:cubicBezTo>
                    <a:pt x="12001" y="12174"/>
                    <a:pt x="14859" y="11794"/>
                    <a:pt x="16764" y="13698"/>
                  </a:cubicBezTo>
                  <a:cubicBezTo>
                    <a:pt x="19050" y="15985"/>
                    <a:pt x="18383" y="18937"/>
                    <a:pt x="18669" y="21795"/>
                  </a:cubicBezTo>
                  <a:cubicBezTo>
                    <a:pt x="18955" y="25224"/>
                    <a:pt x="23336" y="24462"/>
                    <a:pt x="24003" y="28462"/>
                  </a:cubicBezTo>
                  <a:cubicBezTo>
                    <a:pt x="24289" y="30558"/>
                    <a:pt x="24479" y="30653"/>
                    <a:pt x="25717" y="32367"/>
                  </a:cubicBezTo>
                  <a:cubicBezTo>
                    <a:pt x="26575" y="33606"/>
                    <a:pt x="27051" y="35035"/>
                    <a:pt x="27146" y="36558"/>
                  </a:cubicBezTo>
                  <a:cubicBezTo>
                    <a:pt x="27527" y="40083"/>
                    <a:pt x="28099" y="42940"/>
                    <a:pt x="29337" y="46274"/>
                  </a:cubicBezTo>
                  <a:cubicBezTo>
                    <a:pt x="31051" y="50941"/>
                    <a:pt x="35528" y="54085"/>
                    <a:pt x="38291" y="58085"/>
                  </a:cubicBezTo>
                  <a:cubicBezTo>
                    <a:pt x="40386" y="61133"/>
                    <a:pt x="41148" y="64371"/>
                    <a:pt x="41815" y="67896"/>
                  </a:cubicBezTo>
                  <a:cubicBezTo>
                    <a:pt x="42577" y="71611"/>
                    <a:pt x="44387" y="74849"/>
                    <a:pt x="45529" y="78469"/>
                  </a:cubicBezTo>
                  <a:cubicBezTo>
                    <a:pt x="46768" y="82564"/>
                    <a:pt x="49530" y="84183"/>
                    <a:pt x="51625" y="87613"/>
                  </a:cubicBezTo>
                  <a:cubicBezTo>
                    <a:pt x="52578" y="89137"/>
                    <a:pt x="52388" y="90661"/>
                    <a:pt x="52864" y="92185"/>
                  </a:cubicBezTo>
                  <a:cubicBezTo>
                    <a:pt x="53626" y="94566"/>
                    <a:pt x="55721" y="95804"/>
                    <a:pt x="57341" y="97614"/>
                  </a:cubicBezTo>
                  <a:cubicBezTo>
                    <a:pt x="60103" y="100662"/>
                    <a:pt x="64294" y="101900"/>
                    <a:pt x="66580" y="105424"/>
                  </a:cubicBezTo>
                  <a:cubicBezTo>
                    <a:pt x="68580" y="108472"/>
                    <a:pt x="66484" y="111044"/>
                    <a:pt x="69913" y="113616"/>
                  </a:cubicBezTo>
                  <a:cubicBezTo>
                    <a:pt x="71152" y="114568"/>
                    <a:pt x="72390" y="114854"/>
                    <a:pt x="73342" y="116188"/>
                  </a:cubicBezTo>
                  <a:cubicBezTo>
                    <a:pt x="74200" y="117426"/>
                    <a:pt x="74486" y="119236"/>
                    <a:pt x="74962" y="120664"/>
                  </a:cubicBezTo>
                  <a:cubicBezTo>
                    <a:pt x="76105" y="123617"/>
                    <a:pt x="79058" y="125522"/>
                    <a:pt x="80582" y="128475"/>
                  </a:cubicBezTo>
                  <a:cubicBezTo>
                    <a:pt x="82010" y="131237"/>
                    <a:pt x="83153" y="134571"/>
                    <a:pt x="84011" y="137523"/>
                  </a:cubicBezTo>
                  <a:cubicBezTo>
                    <a:pt x="85249" y="141524"/>
                    <a:pt x="86678" y="142381"/>
                    <a:pt x="90011" y="144477"/>
                  </a:cubicBezTo>
                  <a:cubicBezTo>
                    <a:pt x="93154" y="146572"/>
                    <a:pt x="95726" y="147715"/>
                    <a:pt x="98108" y="150668"/>
                  </a:cubicBezTo>
                  <a:cubicBezTo>
                    <a:pt x="100298" y="153430"/>
                    <a:pt x="101727" y="156383"/>
                    <a:pt x="103442" y="159431"/>
                  </a:cubicBezTo>
                  <a:cubicBezTo>
                    <a:pt x="105061" y="162288"/>
                    <a:pt x="107347" y="166289"/>
                    <a:pt x="108204" y="169432"/>
                  </a:cubicBezTo>
                  <a:cubicBezTo>
                    <a:pt x="108299" y="169718"/>
                    <a:pt x="108299" y="171813"/>
                    <a:pt x="108299" y="171813"/>
                  </a:cubicBezTo>
                  <a:lnTo>
                    <a:pt x="258890" y="171813"/>
                  </a:lnTo>
                  <a:cubicBezTo>
                    <a:pt x="261461" y="162288"/>
                    <a:pt x="267271" y="155907"/>
                    <a:pt x="264700" y="147906"/>
                  </a:cubicBezTo>
                  <a:cubicBezTo>
                    <a:pt x="263747" y="144763"/>
                    <a:pt x="262414" y="140667"/>
                    <a:pt x="259556" y="138857"/>
                  </a:cubicBezTo>
                  <a:cubicBezTo>
                    <a:pt x="256699" y="137047"/>
                    <a:pt x="254603" y="136476"/>
                    <a:pt x="255461" y="132380"/>
                  </a:cubicBezTo>
                  <a:cubicBezTo>
                    <a:pt x="256889" y="125046"/>
                    <a:pt x="262604" y="121331"/>
                    <a:pt x="266319" y="115425"/>
                  </a:cubicBezTo>
                  <a:cubicBezTo>
                    <a:pt x="268224" y="112378"/>
                    <a:pt x="269462" y="108948"/>
                    <a:pt x="272701" y="106948"/>
                  </a:cubicBezTo>
                  <a:cubicBezTo>
                    <a:pt x="276130" y="104853"/>
                    <a:pt x="278797" y="105805"/>
                    <a:pt x="277749" y="110091"/>
                  </a:cubicBezTo>
                  <a:cubicBezTo>
                    <a:pt x="280702" y="110758"/>
                    <a:pt x="283178" y="109901"/>
                    <a:pt x="285179" y="107710"/>
                  </a:cubicBezTo>
                  <a:cubicBezTo>
                    <a:pt x="286321" y="106377"/>
                    <a:pt x="287274" y="104853"/>
                    <a:pt x="288417" y="103519"/>
                  </a:cubicBezTo>
                  <a:cubicBezTo>
                    <a:pt x="289655" y="102090"/>
                    <a:pt x="291751" y="101329"/>
                    <a:pt x="292799" y="99995"/>
                  </a:cubicBezTo>
                  <a:cubicBezTo>
                    <a:pt x="289560" y="103805"/>
                    <a:pt x="294132" y="105710"/>
                    <a:pt x="292989" y="109520"/>
                  </a:cubicBezTo>
                  <a:cubicBezTo>
                    <a:pt x="291846" y="113235"/>
                    <a:pt x="288131" y="116949"/>
                    <a:pt x="284702" y="118569"/>
                  </a:cubicBezTo>
                  <a:cubicBezTo>
                    <a:pt x="282512" y="119616"/>
                    <a:pt x="280797" y="119140"/>
                    <a:pt x="278511" y="118664"/>
                  </a:cubicBezTo>
                  <a:cubicBezTo>
                    <a:pt x="275939" y="118188"/>
                    <a:pt x="274130" y="118759"/>
                    <a:pt x="271748" y="119616"/>
                  </a:cubicBezTo>
                  <a:cubicBezTo>
                    <a:pt x="271558" y="122188"/>
                    <a:pt x="272034" y="125046"/>
                    <a:pt x="272034" y="127617"/>
                  </a:cubicBezTo>
                  <a:cubicBezTo>
                    <a:pt x="272034" y="129999"/>
                    <a:pt x="273558" y="133618"/>
                    <a:pt x="275558" y="130380"/>
                  </a:cubicBezTo>
                  <a:cubicBezTo>
                    <a:pt x="276892" y="128189"/>
                    <a:pt x="276987" y="125808"/>
                    <a:pt x="279845" y="124855"/>
                  </a:cubicBezTo>
                  <a:cubicBezTo>
                    <a:pt x="286512" y="122569"/>
                    <a:pt x="278606" y="137714"/>
                    <a:pt x="279273" y="137809"/>
                  </a:cubicBezTo>
                  <a:cubicBezTo>
                    <a:pt x="289750" y="139810"/>
                    <a:pt x="296894" y="125046"/>
                    <a:pt x="304991" y="120283"/>
                  </a:cubicBezTo>
                  <a:cubicBezTo>
                    <a:pt x="311087" y="116664"/>
                    <a:pt x="330994" y="106758"/>
                    <a:pt x="328898" y="98280"/>
                  </a:cubicBezTo>
                  <a:cubicBezTo>
                    <a:pt x="325565" y="97138"/>
                    <a:pt x="323469" y="98662"/>
                    <a:pt x="322897" y="101329"/>
                  </a:cubicBezTo>
                  <a:cubicBezTo>
                    <a:pt x="320802" y="99423"/>
                    <a:pt x="313658" y="97995"/>
                    <a:pt x="313658" y="93518"/>
                  </a:cubicBezTo>
                  <a:cubicBezTo>
                    <a:pt x="313754" y="87803"/>
                    <a:pt x="322136" y="85898"/>
                    <a:pt x="325088" y="82660"/>
                  </a:cubicBezTo>
                  <a:cubicBezTo>
                    <a:pt x="330517" y="76754"/>
                    <a:pt x="322802" y="79135"/>
                    <a:pt x="322517" y="71801"/>
                  </a:cubicBezTo>
                  <a:cubicBezTo>
                    <a:pt x="322326" y="65991"/>
                    <a:pt x="328517" y="61609"/>
                    <a:pt x="330708" y="68848"/>
                  </a:cubicBezTo>
                  <a:cubicBezTo>
                    <a:pt x="337757" y="69229"/>
                    <a:pt x="336709" y="58942"/>
                    <a:pt x="343281" y="60180"/>
                  </a:cubicBezTo>
                  <a:cubicBezTo>
                    <a:pt x="343757" y="66848"/>
                    <a:pt x="341852" y="73420"/>
                    <a:pt x="350234" y="69420"/>
                  </a:cubicBezTo>
                  <a:cubicBezTo>
                    <a:pt x="355092" y="67134"/>
                    <a:pt x="362521" y="57799"/>
                    <a:pt x="368237" y="61895"/>
                  </a:cubicBezTo>
                  <a:cubicBezTo>
                    <a:pt x="365950" y="65419"/>
                    <a:pt x="363665" y="69039"/>
                    <a:pt x="360045" y="71325"/>
                  </a:cubicBezTo>
                  <a:cubicBezTo>
                    <a:pt x="356330" y="73801"/>
                    <a:pt x="348043" y="74278"/>
                    <a:pt x="345662" y="78373"/>
                  </a:cubicBezTo>
                  <a:cubicBezTo>
                    <a:pt x="339947" y="87994"/>
                    <a:pt x="359092" y="77230"/>
                    <a:pt x="362045" y="76468"/>
                  </a:cubicBezTo>
                  <a:cubicBezTo>
                    <a:pt x="366332" y="75325"/>
                    <a:pt x="371666" y="77325"/>
                    <a:pt x="375666" y="74944"/>
                  </a:cubicBezTo>
                  <a:cubicBezTo>
                    <a:pt x="378809" y="73135"/>
                    <a:pt x="380238" y="68944"/>
                    <a:pt x="382810" y="66372"/>
                  </a:cubicBezTo>
                  <a:cubicBezTo>
                    <a:pt x="387572" y="61609"/>
                    <a:pt x="395002" y="56561"/>
                    <a:pt x="400812" y="53132"/>
                  </a:cubicBezTo>
                  <a:cubicBezTo>
                    <a:pt x="408051" y="48846"/>
                    <a:pt x="417385" y="47417"/>
                    <a:pt x="418814" y="37416"/>
                  </a:cubicBezTo>
                  <a:cubicBezTo>
                    <a:pt x="417195" y="37702"/>
                    <a:pt x="415100" y="36939"/>
                    <a:pt x="413480" y="37130"/>
                  </a:cubicBezTo>
                  <a:cubicBezTo>
                    <a:pt x="412909" y="30844"/>
                    <a:pt x="423482" y="17985"/>
                    <a:pt x="430149" y="19509"/>
                  </a:cubicBezTo>
                  <a:cubicBezTo>
                    <a:pt x="429101" y="22938"/>
                    <a:pt x="423386" y="31129"/>
                    <a:pt x="430435" y="29891"/>
                  </a:cubicBezTo>
                  <a:cubicBezTo>
                    <a:pt x="433007" y="29415"/>
                    <a:pt x="436531" y="23414"/>
                    <a:pt x="438150" y="21509"/>
                  </a:cubicBezTo>
                  <a:cubicBezTo>
                    <a:pt x="443675" y="14937"/>
                    <a:pt x="446151" y="13413"/>
                    <a:pt x="439769" y="6840"/>
                  </a:cubicBezTo>
                  <a:cubicBezTo>
                    <a:pt x="436626" y="3507"/>
                    <a:pt x="434721" y="173"/>
                    <a:pt x="434245" y="173"/>
                  </a:cubicBezTo>
                  <a:lnTo>
                    <a:pt x="0" y="173"/>
                  </a:lnTo>
                  <a:cubicBezTo>
                    <a:pt x="1048" y="363"/>
                    <a:pt x="1905" y="-494"/>
                    <a:pt x="2381" y="459"/>
                  </a:cubicBezTo>
                  <a:close/>
                </a:path>
              </a:pathLst>
            </a:custGeom>
            <a:solidFill>
              <a:srgbClr val="FFFFFF"/>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AE0BB517-D65D-004A-EB77-BA59C8811ED9}"/>
                </a:ext>
              </a:extLst>
            </p:cNvPr>
            <p:cNvSpPr/>
            <p:nvPr/>
          </p:nvSpPr>
          <p:spPr>
            <a:xfrm>
              <a:off x="9094660" y="6071068"/>
              <a:ext cx="17240" cy="24931"/>
            </a:xfrm>
            <a:custGeom>
              <a:avLst/>
              <a:gdLst>
                <a:gd name="connsiteX0" fmla="*/ 17240 w 17240"/>
                <a:gd name="connsiteY0" fmla="*/ 72 h 24931"/>
                <a:gd name="connsiteX1" fmla="*/ 2667 w 17240"/>
                <a:gd name="connsiteY1" fmla="*/ 15216 h 24931"/>
                <a:gd name="connsiteX2" fmla="*/ 0 w 17240"/>
                <a:gd name="connsiteY2" fmla="*/ 24932 h 24931"/>
                <a:gd name="connsiteX3" fmla="*/ 9620 w 17240"/>
                <a:gd name="connsiteY3" fmla="*/ 24932 h 24931"/>
                <a:gd name="connsiteX4" fmla="*/ 17240 w 17240"/>
                <a:gd name="connsiteY4" fmla="*/ 72 h 24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0" h="24931">
                  <a:moveTo>
                    <a:pt x="17240" y="72"/>
                  </a:moveTo>
                  <a:cubicBezTo>
                    <a:pt x="5715" y="-786"/>
                    <a:pt x="6286" y="6167"/>
                    <a:pt x="2667" y="15216"/>
                  </a:cubicBezTo>
                  <a:cubicBezTo>
                    <a:pt x="1619" y="17978"/>
                    <a:pt x="857" y="15407"/>
                    <a:pt x="0" y="24932"/>
                  </a:cubicBezTo>
                  <a:lnTo>
                    <a:pt x="9620" y="24932"/>
                  </a:lnTo>
                  <a:cubicBezTo>
                    <a:pt x="12097" y="15407"/>
                    <a:pt x="14764" y="7977"/>
                    <a:pt x="17240" y="72"/>
                  </a:cubicBezTo>
                  <a:close/>
                </a:path>
              </a:pathLst>
            </a:custGeom>
            <a:solidFill>
              <a:srgbClr val="FFFFFF"/>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FA62EFB4-FB97-6D9D-40C3-6A8CA11313FF}"/>
                </a:ext>
              </a:extLst>
            </p:cNvPr>
            <p:cNvSpPr/>
            <p:nvPr/>
          </p:nvSpPr>
          <p:spPr>
            <a:xfrm>
              <a:off x="9651968" y="5920263"/>
              <a:ext cx="17697" cy="13259"/>
            </a:xfrm>
            <a:custGeom>
              <a:avLst/>
              <a:gdLst>
                <a:gd name="connsiteX0" fmla="*/ 12954 w 17697"/>
                <a:gd name="connsiteY0" fmla="*/ 13049 h 13259"/>
                <a:gd name="connsiteX1" fmla="*/ 11621 w 17697"/>
                <a:gd name="connsiteY1" fmla="*/ 4001 h 13259"/>
                <a:gd name="connsiteX2" fmla="*/ 7239 w 17697"/>
                <a:gd name="connsiteY2" fmla="*/ 0 h 13259"/>
                <a:gd name="connsiteX3" fmla="*/ 0 w 17697"/>
                <a:gd name="connsiteY3" fmla="*/ 0 h 13259"/>
                <a:gd name="connsiteX4" fmla="*/ 12954 w 17697"/>
                <a:gd name="connsiteY4" fmla="*/ 13049 h 13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7" h="13259">
                  <a:moveTo>
                    <a:pt x="12954" y="13049"/>
                  </a:moveTo>
                  <a:cubicBezTo>
                    <a:pt x="22955" y="14669"/>
                    <a:pt x="14478" y="6477"/>
                    <a:pt x="11621" y="4001"/>
                  </a:cubicBezTo>
                  <a:cubicBezTo>
                    <a:pt x="10097" y="2667"/>
                    <a:pt x="8668" y="1334"/>
                    <a:pt x="7239" y="0"/>
                  </a:cubicBezTo>
                  <a:lnTo>
                    <a:pt x="0" y="0"/>
                  </a:lnTo>
                  <a:cubicBezTo>
                    <a:pt x="4572" y="2953"/>
                    <a:pt x="7429" y="12192"/>
                    <a:pt x="12954" y="13049"/>
                  </a:cubicBezTo>
                  <a:close/>
                </a:path>
              </a:pathLst>
            </a:custGeom>
            <a:solidFill>
              <a:srgbClr val="FFFFFF"/>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7282AF13-CBCA-D089-A417-DCED9C7A0B76}"/>
                </a:ext>
              </a:extLst>
            </p:cNvPr>
            <p:cNvSpPr/>
            <p:nvPr/>
          </p:nvSpPr>
          <p:spPr>
            <a:xfrm>
              <a:off x="10149208" y="5924550"/>
              <a:ext cx="235517" cy="171545"/>
            </a:xfrm>
            <a:custGeom>
              <a:avLst/>
              <a:gdLst>
                <a:gd name="connsiteX0" fmla="*/ 8061 w 235517"/>
                <a:gd name="connsiteY0" fmla="*/ 6763 h 171545"/>
                <a:gd name="connsiteX1" fmla="*/ 1393 w 235517"/>
                <a:gd name="connsiteY1" fmla="*/ 38671 h 171545"/>
                <a:gd name="connsiteX2" fmla="*/ 3489 w 235517"/>
                <a:gd name="connsiteY2" fmla="*/ 50959 h 171545"/>
                <a:gd name="connsiteX3" fmla="*/ 4156 w 235517"/>
                <a:gd name="connsiteY3" fmla="*/ 64484 h 171545"/>
                <a:gd name="connsiteX4" fmla="*/ 11966 w 235517"/>
                <a:gd name="connsiteY4" fmla="*/ 73628 h 171545"/>
                <a:gd name="connsiteX5" fmla="*/ 16824 w 235517"/>
                <a:gd name="connsiteY5" fmla="*/ 64008 h 171545"/>
                <a:gd name="connsiteX6" fmla="*/ 29397 w 235517"/>
                <a:gd name="connsiteY6" fmla="*/ 56674 h 171545"/>
                <a:gd name="connsiteX7" fmla="*/ 25777 w 235517"/>
                <a:gd name="connsiteY7" fmla="*/ 82487 h 171545"/>
                <a:gd name="connsiteX8" fmla="*/ 28921 w 235517"/>
                <a:gd name="connsiteY8" fmla="*/ 101346 h 171545"/>
                <a:gd name="connsiteX9" fmla="*/ 39684 w 235517"/>
                <a:gd name="connsiteY9" fmla="*/ 118301 h 171545"/>
                <a:gd name="connsiteX10" fmla="*/ 67973 w 235517"/>
                <a:gd name="connsiteY10" fmla="*/ 148114 h 171545"/>
                <a:gd name="connsiteX11" fmla="*/ 72069 w 235517"/>
                <a:gd name="connsiteY11" fmla="*/ 139446 h 171545"/>
                <a:gd name="connsiteX12" fmla="*/ 81594 w 235517"/>
                <a:gd name="connsiteY12" fmla="*/ 163544 h 171545"/>
                <a:gd name="connsiteX13" fmla="*/ 87404 w 235517"/>
                <a:gd name="connsiteY13" fmla="*/ 155543 h 171545"/>
                <a:gd name="connsiteX14" fmla="*/ 88071 w 235517"/>
                <a:gd name="connsiteY14" fmla="*/ 167640 h 171545"/>
                <a:gd name="connsiteX15" fmla="*/ 87499 w 235517"/>
                <a:gd name="connsiteY15" fmla="*/ 171545 h 171545"/>
                <a:gd name="connsiteX16" fmla="*/ 235518 w 235517"/>
                <a:gd name="connsiteY16" fmla="*/ 171545 h 171545"/>
                <a:gd name="connsiteX17" fmla="*/ 235137 w 235517"/>
                <a:gd name="connsiteY17" fmla="*/ 159639 h 171545"/>
                <a:gd name="connsiteX18" fmla="*/ 230660 w 235517"/>
                <a:gd name="connsiteY18" fmla="*/ 137065 h 171545"/>
                <a:gd name="connsiteX19" fmla="*/ 217611 w 235517"/>
                <a:gd name="connsiteY19" fmla="*/ 96393 h 171545"/>
                <a:gd name="connsiteX20" fmla="*/ 201799 w 235517"/>
                <a:gd name="connsiteY20" fmla="*/ 56960 h 171545"/>
                <a:gd name="connsiteX21" fmla="*/ 186559 w 235517"/>
                <a:gd name="connsiteY21" fmla="*/ 40672 h 171545"/>
                <a:gd name="connsiteX22" fmla="*/ 173986 w 235517"/>
                <a:gd name="connsiteY22" fmla="*/ 26670 h 171545"/>
                <a:gd name="connsiteX23" fmla="*/ 194751 w 235517"/>
                <a:gd name="connsiteY23" fmla="*/ 46196 h 171545"/>
                <a:gd name="connsiteX24" fmla="*/ 194941 w 235517"/>
                <a:gd name="connsiteY24" fmla="*/ 35623 h 171545"/>
                <a:gd name="connsiteX25" fmla="*/ 188179 w 235517"/>
                <a:gd name="connsiteY25" fmla="*/ 21527 h 171545"/>
                <a:gd name="connsiteX26" fmla="*/ 174558 w 235517"/>
                <a:gd name="connsiteY26" fmla="*/ 0 h 171545"/>
                <a:gd name="connsiteX27" fmla="*/ 8537 w 235517"/>
                <a:gd name="connsiteY27" fmla="*/ 0 h 171545"/>
                <a:gd name="connsiteX28" fmla="*/ 8061 w 235517"/>
                <a:gd name="connsiteY28" fmla="*/ 6763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517" h="171545">
                  <a:moveTo>
                    <a:pt x="8061" y="6763"/>
                  </a:moveTo>
                  <a:cubicBezTo>
                    <a:pt x="6918" y="18193"/>
                    <a:pt x="-3750" y="26289"/>
                    <a:pt x="1393" y="38671"/>
                  </a:cubicBezTo>
                  <a:cubicBezTo>
                    <a:pt x="3584" y="43910"/>
                    <a:pt x="4632" y="44291"/>
                    <a:pt x="3489" y="50959"/>
                  </a:cubicBezTo>
                  <a:cubicBezTo>
                    <a:pt x="2536" y="56483"/>
                    <a:pt x="1489" y="59341"/>
                    <a:pt x="4156" y="64484"/>
                  </a:cubicBezTo>
                  <a:cubicBezTo>
                    <a:pt x="5203" y="66389"/>
                    <a:pt x="9680" y="73057"/>
                    <a:pt x="11966" y="73628"/>
                  </a:cubicBezTo>
                  <a:cubicBezTo>
                    <a:pt x="18443" y="75438"/>
                    <a:pt x="16443" y="68580"/>
                    <a:pt x="16824" y="64008"/>
                  </a:cubicBezTo>
                  <a:cubicBezTo>
                    <a:pt x="23396" y="65437"/>
                    <a:pt x="21491" y="55054"/>
                    <a:pt x="29397" y="56674"/>
                  </a:cubicBezTo>
                  <a:cubicBezTo>
                    <a:pt x="30445" y="64675"/>
                    <a:pt x="29397" y="75438"/>
                    <a:pt x="25777" y="82487"/>
                  </a:cubicBezTo>
                  <a:cubicBezTo>
                    <a:pt x="21396" y="91249"/>
                    <a:pt x="20824" y="94679"/>
                    <a:pt x="28921" y="101346"/>
                  </a:cubicBezTo>
                  <a:cubicBezTo>
                    <a:pt x="35588" y="106775"/>
                    <a:pt x="35112" y="111443"/>
                    <a:pt x="39684" y="118301"/>
                  </a:cubicBezTo>
                  <a:cubicBezTo>
                    <a:pt x="46637" y="128683"/>
                    <a:pt x="50447" y="153924"/>
                    <a:pt x="67973" y="148114"/>
                  </a:cubicBezTo>
                  <a:cubicBezTo>
                    <a:pt x="63973" y="140208"/>
                    <a:pt x="67401" y="125635"/>
                    <a:pt x="72069" y="139446"/>
                  </a:cubicBezTo>
                  <a:cubicBezTo>
                    <a:pt x="73974" y="145161"/>
                    <a:pt x="72545" y="164021"/>
                    <a:pt x="81594" y="163544"/>
                  </a:cubicBezTo>
                  <a:cubicBezTo>
                    <a:pt x="81975" y="161163"/>
                    <a:pt x="83499" y="154019"/>
                    <a:pt x="87404" y="155543"/>
                  </a:cubicBezTo>
                  <a:cubicBezTo>
                    <a:pt x="90833" y="156877"/>
                    <a:pt x="88452" y="164878"/>
                    <a:pt x="88071" y="167640"/>
                  </a:cubicBezTo>
                  <a:cubicBezTo>
                    <a:pt x="87975" y="168212"/>
                    <a:pt x="87785" y="171545"/>
                    <a:pt x="87499" y="171545"/>
                  </a:cubicBezTo>
                  <a:lnTo>
                    <a:pt x="235518" y="171545"/>
                  </a:lnTo>
                  <a:cubicBezTo>
                    <a:pt x="235327" y="162020"/>
                    <a:pt x="235327" y="163163"/>
                    <a:pt x="235137" y="159639"/>
                  </a:cubicBezTo>
                  <a:cubicBezTo>
                    <a:pt x="234756" y="152114"/>
                    <a:pt x="232375" y="144399"/>
                    <a:pt x="230660" y="137065"/>
                  </a:cubicBezTo>
                  <a:cubicBezTo>
                    <a:pt x="227517" y="123539"/>
                    <a:pt x="221897" y="109633"/>
                    <a:pt x="217611" y="96393"/>
                  </a:cubicBezTo>
                  <a:cubicBezTo>
                    <a:pt x="213515" y="83629"/>
                    <a:pt x="209419" y="67818"/>
                    <a:pt x="201799" y="56960"/>
                  </a:cubicBezTo>
                  <a:cubicBezTo>
                    <a:pt x="197608" y="50863"/>
                    <a:pt x="192370" y="45339"/>
                    <a:pt x="186559" y="40672"/>
                  </a:cubicBezTo>
                  <a:cubicBezTo>
                    <a:pt x="181511" y="36671"/>
                    <a:pt x="173796" y="34480"/>
                    <a:pt x="173986" y="26670"/>
                  </a:cubicBezTo>
                  <a:cubicBezTo>
                    <a:pt x="180844" y="31432"/>
                    <a:pt x="187417" y="43434"/>
                    <a:pt x="194751" y="46196"/>
                  </a:cubicBezTo>
                  <a:cubicBezTo>
                    <a:pt x="203323" y="49530"/>
                    <a:pt x="196275" y="40100"/>
                    <a:pt x="194941" y="35623"/>
                  </a:cubicBezTo>
                  <a:cubicBezTo>
                    <a:pt x="192750" y="28861"/>
                    <a:pt x="193322" y="26765"/>
                    <a:pt x="188179" y="21527"/>
                  </a:cubicBezTo>
                  <a:cubicBezTo>
                    <a:pt x="181797" y="15049"/>
                    <a:pt x="178177" y="0"/>
                    <a:pt x="174558" y="0"/>
                  </a:cubicBezTo>
                  <a:lnTo>
                    <a:pt x="8537" y="0"/>
                  </a:lnTo>
                  <a:cubicBezTo>
                    <a:pt x="8632" y="0"/>
                    <a:pt x="8442" y="3715"/>
                    <a:pt x="8061" y="6763"/>
                  </a:cubicBezTo>
                  <a:close/>
                </a:path>
              </a:pathLst>
            </a:custGeom>
            <a:solidFill>
              <a:srgbClr val="FFFFFF"/>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0DFE1598-3B08-12B6-B950-89886D986533}"/>
                </a:ext>
              </a:extLst>
            </p:cNvPr>
            <p:cNvSpPr/>
            <p:nvPr/>
          </p:nvSpPr>
          <p:spPr>
            <a:xfrm>
              <a:off x="9634656" y="5920358"/>
              <a:ext cx="7691" cy="2285"/>
            </a:xfrm>
            <a:custGeom>
              <a:avLst/>
              <a:gdLst>
                <a:gd name="connsiteX0" fmla="*/ 71 w 7691"/>
                <a:gd name="connsiteY0" fmla="*/ 2286 h 2285"/>
                <a:gd name="connsiteX1" fmla="*/ 7691 w 7691"/>
                <a:gd name="connsiteY1" fmla="*/ 0 h 2285"/>
                <a:gd name="connsiteX2" fmla="*/ 71 w 7691"/>
                <a:gd name="connsiteY2" fmla="*/ 0 h 2285"/>
                <a:gd name="connsiteX3" fmla="*/ 71 w 7691"/>
                <a:gd name="connsiteY3" fmla="*/ 2286 h 2285"/>
              </a:gdLst>
              <a:ahLst/>
              <a:cxnLst>
                <a:cxn ang="0">
                  <a:pos x="connsiteX0" y="connsiteY0"/>
                </a:cxn>
                <a:cxn ang="0">
                  <a:pos x="connsiteX1" y="connsiteY1"/>
                </a:cxn>
                <a:cxn ang="0">
                  <a:pos x="connsiteX2" y="connsiteY2"/>
                </a:cxn>
                <a:cxn ang="0">
                  <a:pos x="connsiteX3" y="connsiteY3"/>
                </a:cxn>
              </a:cxnLst>
              <a:rect l="l" t="t" r="r" b="b"/>
              <a:pathLst>
                <a:path w="7691" h="2285">
                  <a:moveTo>
                    <a:pt x="71" y="2286"/>
                  </a:moveTo>
                  <a:cubicBezTo>
                    <a:pt x="3024" y="2096"/>
                    <a:pt x="5405" y="953"/>
                    <a:pt x="7691" y="0"/>
                  </a:cubicBezTo>
                  <a:lnTo>
                    <a:pt x="71" y="0"/>
                  </a:lnTo>
                  <a:cubicBezTo>
                    <a:pt x="-24" y="857"/>
                    <a:pt x="-24" y="1619"/>
                    <a:pt x="71" y="2286"/>
                  </a:cubicBezTo>
                  <a:close/>
                </a:path>
              </a:pathLst>
            </a:custGeom>
            <a:solidFill>
              <a:srgbClr val="FFFFFF"/>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1A36F05B-AC1A-5184-07CC-BCCECE76EE18}"/>
                </a:ext>
              </a:extLst>
            </p:cNvPr>
            <p:cNvSpPr/>
            <p:nvPr/>
          </p:nvSpPr>
          <p:spPr>
            <a:xfrm>
              <a:off x="9524971" y="5923410"/>
              <a:ext cx="99088" cy="23552"/>
            </a:xfrm>
            <a:custGeom>
              <a:avLst/>
              <a:gdLst>
                <a:gd name="connsiteX0" fmla="*/ 9173 w 99088"/>
                <a:gd name="connsiteY0" fmla="*/ 92 h 23552"/>
                <a:gd name="connsiteX1" fmla="*/ 4506 w 99088"/>
                <a:gd name="connsiteY1" fmla="*/ 13046 h 23552"/>
                <a:gd name="connsiteX2" fmla="*/ 23175 w 99088"/>
                <a:gd name="connsiteY2" fmla="*/ 17047 h 23552"/>
                <a:gd name="connsiteX3" fmla="*/ 38415 w 99088"/>
                <a:gd name="connsiteY3" fmla="*/ 22000 h 23552"/>
                <a:gd name="connsiteX4" fmla="*/ 50797 w 99088"/>
                <a:gd name="connsiteY4" fmla="*/ 14951 h 23552"/>
                <a:gd name="connsiteX5" fmla="*/ 66894 w 99088"/>
                <a:gd name="connsiteY5" fmla="*/ 15808 h 23552"/>
                <a:gd name="connsiteX6" fmla="*/ 77277 w 99088"/>
                <a:gd name="connsiteY6" fmla="*/ 13618 h 23552"/>
                <a:gd name="connsiteX7" fmla="*/ 77182 w 99088"/>
                <a:gd name="connsiteY7" fmla="*/ 20095 h 23552"/>
                <a:gd name="connsiteX8" fmla="*/ 88040 w 99088"/>
                <a:gd name="connsiteY8" fmla="*/ 13903 h 23552"/>
                <a:gd name="connsiteX9" fmla="*/ 95946 w 99088"/>
                <a:gd name="connsiteY9" fmla="*/ 10665 h 23552"/>
                <a:gd name="connsiteX10" fmla="*/ 98136 w 99088"/>
                <a:gd name="connsiteY10" fmla="*/ 4093 h 23552"/>
                <a:gd name="connsiteX11" fmla="*/ 99089 w 99088"/>
                <a:gd name="connsiteY11" fmla="*/ 1140 h 23552"/>
                <a:gd name="connsiteX12" fmla="*/ 7744 w 99088"/>
                <a:gd name="connsiteY12" fmla="*/ 1140 h 23552"/>
                <a:gd name="connsiteX13" fmla="*/ 9173 w 99088"/>
                <a:gd name="connsiteY13" fmla="*/ 92 h 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88" h="23552">
                  <a:moveTo>
                    <a:pt x="9173" y="92"/>
                  </a:moveTo>
                  <a:cubicBezTo>
                    <a:pt x="3267" y="5902"/>
                    <a:pt x="-5400" y="7236"/>
                    <a:pt x="4506" y="13046"/>
                  </a:cubicBezTo>
                  <a:cubicBezTo>
                    <a:pt x="10602" y="16666"/>
                    <a:pt x="16412" y="16094"/>
                    <a:pt x="23175" y="17047"/>
                  </a:cubicBezTo>
                  <a:cubicBezTo>
                    <a:pt x="29271" y="17904"/>
                    <a:pt x="33081" y="19618"/>
                    <a:pt x="38415" y="22000"/>
                  </a:cubicBezTo>
                  <a:cubicBezTo>
                    <a:pt x="49178" y="26857"/>
                    <a:pt x="44320" y="19142"/>
                    <a:pt x="50797" y="14951"/>
                  </a:cubicBezTo>
                  <a:cubicBezTo>
                    <a:pt x="54607" y="12475"/>
                    <a:pt x="62418" y="16094"/>
                    <a:pt x="66894" y="15808"/>
                  </a:cubicBezTo>
                  <a:cubicBezTo>
                    <a:pt x="68800" y="15618"/>
                    <a:pt x="75943" y="12665"/>
                    <a:pt x="77277" y="13618"/>
                  </a:cubicBezTo>
                  <a:cubicBezTo>
                    <a:pt x="79563" y="15237"/>
                    <a:pt x="75943" y="17904"/>
                    <a:pt x="77182" y="20095"/>
                  </a:cubicBezTo>
                  <a:cubicBezTo>
                    <a:pt x="81658" y="27619"/>
                    <a:pt x="84897" y="15713"/>
                    <a:pt x="88040" y="13903"/>
                  </a:cubicBezTo>
                  <a:cubicBezTo>
                    <a:pt x="91278" y="11998"/>
                    <a:pt x="93183" y="14284"/>
                    <a:pt x="95946" y="10665"/>
                  </a:cubicBezTo>
                  <a:cubicBezTo>
                    <a:pt x="97565" y="8569"/>
                    <a:pt x="97660" y="6569"/>
                    <a:pt x="98136" y="4093"/>
                  </a:cubicBezTo>
                  <a:cubicBezTo>
                    <a:pt x="98327" y="2950"/>
                    <a:pt x="98613" y="1140"/>
                    <a:pt x="99089" y="1140"/>
                  </a:cubicBezTo>
                  <a:lnTo>
                    <a:pt x="7744" y="1140"/>
                  </a:lnTo>
                  <a:cubicBezTo>
                    <a:pt x="8125" y="1140"/>
                    <a:pt x="8697" y="-384"/>
                    <a:pt x="9173" y="92"/>
                  </a:cubicBezTo>
                  <a:close/>
                </a:path>
              </a:pathLst>
            </a:custGeom>
            <a:solidFill>
              <a:srgbClr val="FFFFFF"/>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4603F6CF-FEFA-38C2-B269-C00947E324B7}"/>
                </a:ext>
              </a:extLst>
            </p:cNvPr>
            <p:cNvSpPr/>
            <p:nvPr/>
          </p:nvSpPr>
          <p:spPr>
            <a:xfrm>
              <a:off x="9283541" y="5920358"/>
              <a:ext cx="15621" cy="7950"/>
            </a:xfrm>
            <a:custGeom>
              <a:avLst/>
              <a:gdLst>
                <a:gd name="connsiteX0" fmla="*/ 0 w 15621"/>
                <a:gd name="connsiteY0" fmla="*/ 7906 h 7950"/>
                <a:gd name="connsiteX1" fmla="*/ 15621 w 15621"/>
                <a:gd name="connsiteY1" fmla="*/ 0 h 7950"/>
                <a:gd name="connsiteX2" fmla="*/ 2953 w 15621"/>
                <a:gd name="connsiteY2" fmla="*/ 0 h 7950"/>
                <a:gd name="connsiteX3" fmla="*/ 0 w 15621"/>
                <a:gd name="connsiteY3" fmla="*/ 7906 h 7950"/>
              </a:gdLst>
              <a:ahLst/>
              <a:cxnLst>
                <a:cxn ang="0">
                  <a:pos x="connsiteX0" y="connsiteY0"/>
                </a:cxn>
                <a:cxn ang="0">
                  <a:pos x="connsiteX1" y="connsiteY1"/>
                </a:cxn>
                <a:cxn ang="0">
                  <a:pos x="connsiteX2" y="connsiteY2"/>
                </a:cxn>
                <a:cxn ang="0">
                  <a:pos x="connsiteX3" y="connsiteY3"/>
                </a:cxn>
              </a:cxnLst>
              <a:rect l="l" t="t" r="r" b="b"/>
              <a:pathLst>
                <a:path w="15621" h="7950">
                  <a:moveTo>
                    <a:pt x="0" y="7906"/>
                  </a:moveTo>
                  <a:cubicBezTo>
                    <a:pt x="6001" y="8477"/>
                    <a:pt x="10668" y="3429"/>
                    <a:pt x="15621" y="0"/>
                  </a:cubicBezTo>
                  <a:lnTo>
                    <a:pt x="2953" y="0"/>
                  </a:lnTo>
                  <a:cubicBezTo>
                    <a:pt x="3143" y="2857"/>
                    <a:pt x="1905" y="5715"/>
                    <a:pt x="0" y="7906"/>
                  </a:cubicBezTo>
                  <a:close/>
                </a:path>
              </a:pathLst>
            </a:custGeom>
            <a:solidFill>
              <a:srgbClr val="FFFFFF"/>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DAB25FD5-25BE-923E-5AD1-5D13663C074D}"/>
                </a:ext>
              </a:extLst>
            </p:cNvPr>
            <p:cNvSpPr/>
            <p:nvPr/>
          </p:nvSpPr>
          <p:spPr>
            <a:xfrm>
              <a:off x="8492394" y="5743289"/>
              <a:ext cx="1831752" cy="181260"/>
            </a:xfrm>
            <a:custGeom>
              <a:avLst/>
              <a:gdLst>
                <a:gd name="connsiteX0" fmla="*/ 2572 w 1831752"/>
                <a:gd name="connsiteY0" fmla="*/ 6477 h 181260"/>
                <a:gd name="connsiteX1" fmla="*/ 9239 w 1831752"/>
                <a:gd name="connsiteY1" fmla="*/ 12954 h 181260"/>
                <a:gd name="connsiteX2" fmla="*/ 15145 w 1831752"/>
                <a:gd name="connsiteY2" fmla="*/ 21717 h 181260"/>
                <a:gd name="connsiteX3" fmla="*/ 18955 w 1831752"/>
                <a:gd name="connsiteY3" fmla="*/ 30480 h 181260"/>
                <a:gd name="connsiteX4" fmla="*/ 27146 w 1831752"/>
                <a:gd name="connsiteY4" fmla="*/ 36576 h 181260"/>
                <a:gd name="connsiteX5" fmla="*/ 31718 w 1831752"/>
                <a:gd name="connsiteY5" fmla="*/ 45434 h 181260"/>
                <a:gd name="connsiteX6" fmla="*/ 40196 w 1831752"/>
                <a:gd name="connsiteY6" fmla="*/ 47149 h 181260"/>
                <a:gd name="connsiteX7" fmla="*/ 48006 w 1831752"/>
                <a:gd name="connsiteY7" fmla="*/ 54102 h 181260"/>
                <a:gd name="connsiteX8" fmla="*/ 54864 w 1831752"/>
                <a:gd name="connsiteY8" fmla="*/ 59531 h 181260"/>
                <a:gd name="connsiteX9" fmla="*/ 55054 w 1831752"/>
                <a:gd name="connsiteY9" fmla="*/ 71152 h 181260"/>
                <a:gd name="connsiteX10" fmla="*/ 55626 w 1831752"/>
                <a:gd name="connsiteY10" fmla="*/ 82963 h 181260"/>
                <a:gd name="connsiteX11" fmla="*/ 66294 w 1831752"/>
                <a:gd name="connsiteY11" fmla="*/ 104108 h 181260"/>
                <a:gd name="connsiteX12" fmla="*/ 74295 w 1831752"/>
                <a:gd name="connsiteY12" fmla="*/ 130397 h 181260"/>
                <a:gd name="connsiteX13" fmla="*/ 87058 w 1831752"/>
                <a:gd name="connsiteY13" fmla="*/ 150209 h 181260"/>
                <a:gd name="connsiteX14" fmla="*/ 104394 w 1831752"/>
                <a:gd name="connsiteY14" fmla="*/ 170879 h 181260"/>
                <a:gd name="connsiteX15" fmla="*/ 114776 w 1831752"/>
                <a:gd name="connsiteY15" fmla="*/ 181261 h 181260"/>
                <a:gd name="connsiteX16" fmla="*/ 196406 w 1831752"/>
                <a:gd name="connsiteY16" fmla="*/ 181261 h 181260"/>
                <a:gd name="connsiteX17" fmla="*/ 198882 w 1831752"/>
                <a:gd name="connsiteY17" fmla="*/ 176403 h 181260"/>
                <a:gd name="connsiteX18" fmla="*/ 204883 w 1831752"/>
                <a:gd name="connsiteY18" fmla="*/ 163735 h 181260"/>
                <a:gd name="connsiteX19" fmla="*/ 219361 w 1831752"/>
                <a:gd name="connsiteY19" fmla="*/ 143256 h 181260"/>
                <a:gd name="connsiteX20" fmla="*/ 241173 w 1831752"/>
                <a:gd name="connsiteY20" fmla="*/ 135255 h 181260"/>
                <a:gd name="connsiteX21" fmla="*/ 243554 w 1831752"/>
                <a:gd name="connsiteY21" fmla="*/ 134112 h 181260"/>
                <a:gd name="connsiteX22" fmla="*/ 248221 w 1831752"/>
                <a:gd name="connsiteY22" fmla="*/ 138589 h 181260"/>
                <a:gd name="connsiteX23" fmla="*/ 255651 w 1831752"/>
                <a:gd name="connsiteY23" fmla="*/ 137731 h 181260"/>
                <a:gd name="connsiteX24" fmla="*/ 262700 w 1831752"/>
                <a:gd name="connsiteY24" fmla="*/ 138494 h 181260"/>
                <a:gd name="connsiteX25" fmla="*/ 268986 w 1831752"/>
                <a:gd name="connsiteY25" fmla="*/ 138017 h 181260"/>
                <a:gd name="connsiteX26" fmla="*/ 273749 w 1831752"/>
                <a:gd name="connsiteY26" fmla="*/ 141732 h 181260"/>
                <a:gd name="connsiteX27" fmla="*/ 280035 w 1831752"/>
                <a:gd name="connsiteY27" fmla="*/ 141351 h 181260"/>
                <a:gd name="connsiteX28" fmla="*/ 287846 w 1831752"/>
                <a:gd name="connsiteY28" fmla="*/ 139827 h 181260"/>
                <a:gd name="connsiteX29" fmla="*/ 292799 w 1831752"/>
                <a:gd name="connsiteY29" fmla="*/ 143065 h 181260"/>
                <a:gd name="connsiteX30" fmla="*/ 299085 w 1831752"/>
                <a:gd name="connsiteY30" fmla="*/ 144018 h 181260"/>
                <a:gd name="connsiteX31" fmla="*/ 303181 w 1831752"/>
                <a:gd name="connsiteY31" fmla="*/ 148304 h 181260"/>
                <a:gd name="connsiteX32" fmla="*/ 311563 w 1831752"/>
                <a:gd name="connsiteY32" fmla="*/ 159068 h 181260"/>
                <a:gd name="connsiteX33" fmla="*/ 323564 w 1831752"/>
                <a:gd name="connsiteY33" fmla="*/ 165354 h 181260"/>
                <a:gd name="connsiteX34" fmla="*/ 331851 w 1831752"/>
                <a:gd name="connsiteY34" fmla="*/ 177355 h 181260"/>
                <a:gd name="connsiteX35" fmla="*/ 334232 w 1831752"/>
                <a:gd name="connsiteY35" fmla="*/ 180975 h 181260"/>
                <a:gd name="connsiteX36" fmla="*/ 768477 w 1831752"/>
                <a:gd name="connsiteY36" fmla="*/ 180975 h 181260"/>
                <a:gd name="connsiteX37" fmla="*/ 768477 w 1831752"/>
                <a:gd name="connsiteY37" fmla="*/ 178784 h 181260"/>
                <a:gd name="connsiteX38" fmla="*/ 766096 w 1831752"/>
                <a:gd name="connsiteY38" fmla="*/ 166783 h 181260"/>
                <a:gd name="connsiteX39" fmla="*/ 758952 w 1831752"/>
                <a:gd name="connsiteY39" fmla="*/ 157734 h 181260"/>
                <a:gd name="connsiteX40" fmla="*/ 765238 w 1831752"/>
                <a:gd name="connsiteY40" fmla="*/ 151066 h 181260"/>
                <a:gd name="connsiteX41" fmla="*/ 776669 w 1831752"/>
                <a:gd name="connsiteY41" fmla="*/ 155829 h 181260"/>
                <a:gd name="connsiteX42" fmla="*/ 785813 w 1831752"/>
                <a:gd name="connsiteY42" fmla="*/ 164973 h 181260"/>
                <a:gd name="connsiteX43" fmla="*/ 794099 w 1831752"/>
                <a:gd name="connsiteY43" fmla="*/ 177260 h 181260"/>
                <a:gd name="connsiteX44" fmla="*/ 794290 w 1831752"/>
                <a:gd name="connsiteY44" fmla="*/ 180880 h 181260"/>
                <a:gd name="connsiteX45" fmla="*/ 806958 w 1831752"/>
                <a:gd name="connsiteY45" fmla="*/ 180880 h 181260"/>
                <a:gd name="connsiteX46" fmla="*/ 811244 w 1831752"/>
                <a:gd name="connsiteY46" fmla="*/ 176308 h 181260"/>
                <a:gd name="connsiteX47" fmla="*/ 838676 w 1831752"/>
                <a:gd name="connsiteY47" fmla="*/ 165163 h 181260"/>
                <a:gd name="connsiteX48" fmla="*/ 853535 w 1831752"/>
                <a:gd name="connsiteY48" fmla="*/ 160591 h 181260"/>
                <a:gd name="connsiteX49" fmla="*/ 882872 w 1831752"/>
                <a:gd name="connsiteY49" fmla="*/ 155829 h 181260"/>
                <a:gd name="connsiteX50" fmla="*/ 907161 w 1831752"/>
                <a:gd name="connsiteY50" fmla="*/ 151924 h 181260"/>
                <a:gd name="connsiteX51" fmla="*/ 915829 w 1831752"/>
                <a:gd name="connsiteY51" fmla="*/ 158591 h 181260"/>
                <a:gd name="connsiteX52" fmla="*/ 927354 w 1831752"/>
                <a:gd name="connsiteY52" fmla="*/ 161354 h 181260"/>
                <a:gd name="connsiteX53" fmla="*/ 950976 w 1831752"/>
                <a:gd name="connsiteY53" fmla="*/ 162401 h 181260"/>
                <a:gd name="connsiteX54" fmla="*/ 964121 w 1831752"/>
                <a:gd name="connsiteY54" fmla="*/ 162401 h 181260"/>
                <a:gd name="connsiteX55" fmla="*/ 976027 w 1831752"/>
                <a:gd name="connsiteY55" fmla="*/ 164687 h 181260"/>
                <a:gd name="connsiteX56" fmla="*/ 984409 w 1831752"/>
                <a:gd name="connsiteY56" fmla="*/ 160306 h 181260"/>
                <a:gd name="connsiteX57" fmla="*/ 992886 w 1831752"/>
                <a:gd name="connsiteY57" fmla="*/ 164211 h 181260"/>
                <a:gd name="connsiteX58" fmla="*/ 1014508 w 1831752"/>
                <a:gd name="connsiteY58" fmla="*/ 162973 h 181260"/>
                <a:gd name="connsiteX59" fmla="*/ 1013936 w 1831752"/>
                <a:gd name="connsiteY59" fmla="*/ 171260 h 181260"/>
                <a:gd name="connsiteX60" fmla="*/ 1040511 w 1831752"/>
                <a:gd name="connsiteY60" fmla="*/ 180880 h 181260"/>
                <a:gd name="connsiteX61" fmla="*/ 1131856 w 1831752"/>
                <a:gd name="connsiteY61" fmla="*/ 180880 h 181260"/>
                <a:gd name="connsiteX62" fmla="*/ 1138142 w 1831752"/>
                <a:gd name="connsiteY62" fmla="*/ 169259 h 181260"/>
                <a:gd name="connsiteX63" fmla="*/ 1142524 w 1831752"/>
                <a:gd name="connsiteY63" fmla="*/ 180880 h 181260"/>
                <a:gd name="connsiteX64" fmla="*/ 1150144 w 1831752"/>
                <a:gd name="connsiteY64" fmla="*/ 180880 h 181260"/>
                <a:gd name="connsiteX65" fmla="*/ 1159859 w 1831752"/>
                <a:gd name="connsiteY65" fmla="*/ 180785 h 181260"/>
                <a:gd name="connsiteX66" fmla="*/ 1159955 w 1831752"/>
                <a:gd name="connsiteY66" fmla="*/ 180880 h 181260"/>
                <a:gd name="connsiteX67" fmla="*/ 1167194 w 1831752"/>
                <a:gd name="connsiteY67" fmla="*/ 180880 h 181260"/>
                <a:gd name="connsiteX68" fmla="*/ 1157954 w 1831752"/>
                <a:gd name="connsiteY68" fmla="*/ 171260 h 181260"/>
                <a:gd name="connsiteX69" fmla="*/ 1163098 w 1831752"/>
                <a:gd name="connsiteY69" fmla="*/ 159544 h 181260"/>
                <a:gd name="connsiteX70" fmla="*/ 1171575 w 1831752"/>
                <a:gd name="connsiteY70" fmla="*/ 146209 h 181260"/>
                <a:gd name="connsiteX71" fmla="*/ 1180433 w 1831752"/>
                <a:gd name="connsiteY71" fmla="*/ 133160 h 181260"/>
                <a:gd name="connsiteX72" fmla="*/ 1165860 w 1831752"/>
                <a:gd name="connsiteY72" fmla="*/ 126587 h 181260"/>
                <a:gd name="connsiteX73" fmla="*/ 1170527 w 1831752"/>
                <a:gd name="connsiteY73" fmla="*/ 118681 h 181260"/>
                <a:gd name="connsiteX74" fmla="*/ 1161479 w 1831752"/>
                <a:gd name="connsiteY74" fmla="*/ 111823 h 181260"/>
                <a:gd name="connsiteX75" fmla="*/ 1155478 w 1831752"/>
                <a:gd name="connsiteY75" fmla="*/ 109442 h 181260"/>
                <a:gd name="connsiteX76" fmla="*/ 1155192 w 1831752"/>
                <a:gd name="connsiteY76" fmla="*/ 103061 h 181260"/>
                <a:gd name="connsiteX77" fmla="*/ 1149287 w 1831752"/>
                <a:gd name="connsiteY77" fmla="*/ 91345 h 181260"/>
                <a:gd name="connsiteX78" fmla="*/ 1141000 w 1831752"/>
                <a:gd name="connsiteY78" fmla="*/ 85630 h 181260"/>
                <a:gd name="connsiteX79" fmla="*/ 1136618 w 1831752"/>
                <a:gd name="connsiteY79" fmla="*/ 78200 h 181260"/>
                <a:gd name="connsiteX80" fmla="*/ 1141000 w 1831752"/>
                <a:gd name="connsiteY80" fmla="*/ 85630 h 181260"/>
                <a:gd name="connsiteX81" fmla="*/ 1149382 w 1831752"/>
                <a:gd name="connsiteY81" fmla="*/ 91345 h 181260"/>
                <a:gd name="connsiteX82" fmla="*/ 1155287 w 1831752"/>
                <a:gd name="connsiteY82" fmla="*/ 103061 h 181260"/>
                <a:gd name="connsiteX83" fmla="*/ 1155573 w 1831752"/>
                <a:gd name="connsiteY83" fmla="*/ 109442 h 181260"/>
                <a:gd name="connsiteX84" fmla="*/ 1161574 w 1831752"/>
                <a:gd name="connsiteY84" fmla="*/ 111823 h 181260"/>
                <a:gd name="connsiteX85" fmla="*/ 1170623 w 1831752"/>
                <a:gd name="connsiteY85" fmla="*/ 118681 h 181260"/>
                <a:gd name="connsiteX86" fmla="*/ 1170813 w 1831752"/>
                <a:gd name="connsiteY86" fmla="*/ 116110 h 181260"/>
                <a:gd name="connsiteX87" fmla="*/ 1166622 w 1831752"/>
                <a:gd name="connsiteY87" fmla="*/ 105728 h 181260"/>
                <a:gd name="connsiteX88" fmla="*/ 1183386 w 1831752"/>
                <a:gd name="connsiteY88" fmla="*/ 94393 h 181260"/>
                <a:gd name="connsiteX89" fmla="*/ 1201960 w 1831752"/>
                <a:gd name="connsiteY89" fmla="*/ 89630 h 181260"/>
                <a:gd name="connsiteX90" fmla="*/ 1204436 w 1831752"/>
                <a:gd name="connsiteY90" fmla="*/ 87439 h 181260"/>
                <a:gd name="connsiteX91" fmla="*/ 1204436 w 1831752"/>
                <a:gd name="connsiteY91" fmla="*/ 87725 h 181260"/>
                <a:gd name="connsiteX92" fmla="*/ 1212914 w 1831752"/>
                <a:gd name="connsiteY92" fmla="*/ 93440 h 181260"/>
                <a:gd name="connsiteX93" fmla="*/ 1220724 w 1831752"/>
                <a:gd name="connsiteY93" fmla="*/ 84487 h 181260"/>
                <a:gd name="connsiteX94" fmla="*/ 1221200 w 1831752"/>
                <a:gd name="connsiteY94" fmla="*/ 80581 h 181260"/>
                <a:gd name="connsiteX95" fmla="*/ 1221867 w 1831752"/>
                <a:gd name="connsiteY95" fmla="*/ 80772 h 181260"/>
                <a:gd name="connsiteX96" fmla="*/ 1238726 w 1831752"/>
                <a:gd name="connsiteY96" fmla="*/ 89630 h 181260"/>
                <a:gd name="connsiteX97" fmla="*/ 1243870 w 1831752"/>
                <a:gd name="connsiteY97" fmla="*/ 79438 h 181260"/>
                <a:gd name="connsiteX98" fmla="*/ 1253204 w 1831752"/>
                <a:gd name="connsiteY98" fmla="*/ 83153 h 181260"/>
                <a:gd name="connsiteX99" fmla="*/ 1261015 w 1831752"/>
                <a:gd name="connsiteY99" fmla="*/ 65818 h 181260"/>
                <a:gd name="connsiteX100" fmla="*/ 1269397 w 1831752"/>
                <a:gd name="connsiteY100" fmla="*/ 50197 h 181260"/>
                <a:gd name="connsiteX101" fmla="*/ 1276826 w 1831752"/>
                <a:gd name="connsiteY101" fmla="*/ 65627 h 181260"/>
                <a:gd name="connsiteX102" fmla="*/ 1275302 w 1831752"/>
                <a:gd name="connsiteY102" fmla="*/ 84772 h 181260"/>
                <a:gd name="connsiteX103" fmla="*/ 1291304 w 1831752"/>
                <a:gd name="connsiteY103" fmla="*/ 81629 h 181260"/>
                <a:gd name="connsiteX104" fmla="*/ 1297781 w 1831752"/>
                <a:gd name="connsiteY104" fmla="*/ 80010 h 181260"/>
                <a:gd name="connsiteX105" fmla="*/ 1300829 w 1831752"/>
                <a:gd name="connsiteY105" fmla="*/ 85154 h 181260"/>
                <a:gd name="connsiteX106" fmla="*/ 1302353 w 1831752"/>
                <a:gd name="connsiteY106" fmla="*/ 85535 h 181260"/>
                <a:gd name="connsiteX107" fmla="*/ 1313498 w 1831752"/>
                <a:gd name="connsiteY107" fmla="*/ 79534 h 181260"/>
                <a:gd name="connsiteX108" fmla="*/ 1329881 w 1831752"/>
                <a:gd name="connsiteY108" fmla="*/ 76105 h 181260"/>
                <a:gd name="connsiteX109" fmla="*/ 1349978 w 1831752"/>
                <a:gd name="connsiteY109" fmla="*/ 74390 h 181260"/>
                <a:gd name="connsiteX110" fmla="*/ 1342168 w 1831752"/>
                <a:gd name="connsiteY110" fmla="*/ 74962 h 181260"/>
                <a:gd name="connsiteX111" fmla="*/ 1359598 w 1831752"/>
                <a:gd name="connsiteY111" fmla="*/ 56769 h 181260"/>
                <a:gd name="connsiteX112" fmla="*/ 1385221 w 1831752"/>
                <a:gd name="connsiteY112" fmla="*/ 60579 h 181260"/>
                <a:gd name="connsiteX113" fmla="*/ 1378934 w 1831752"/>
                <a:gd name="connsiteY113" fmla="*/ 63818 h 181260"/>
                <a:gd name="connsiteX114" fmla="*/ 1385983 w 1831752"/>
                <a:gd name="connsiteY114" fmla="*/ 64865 h 181260"/>
                <a:gd name="connsiteX115" fmla="*/ 1403985 w 1831752"/>
                <a:gd name="connsiteY115" fmla="*/ 62865 h 181260"/>
                <a:gd name="connsiteX116" fmla="*/ 1419130 w 1831752"/>
                <a:gd name="connsiteY116" fmla="*/ 69152 h 181260"/>
                <a:gd name="connsiteX117" fmla="*/ 1432655 w 1831752"/>
                <a:gd name="connsiteY117" fmla="*/ 81439 h 181260"/>
                <a:gd name="connsiteX118" fmla="*/ 1430941 w 1831752"/>
                <a:gd name="connsiteY118" fmla="*/ 64008 h 181260"/>
                <a:gd name="connsiteX119" fmla="*/ 1445514 w 1831752"/>
                <a:gd name="connsiteY119" fmla="*/ 83915 h 181260"/>
                <a:gd name="connsiteX120" fmla="*/ 1441704 w 1831752"/>
                <a:gd name="connsiteY120" fmla="*/ 85058 h 181260"/>
                <a:gd name="connsiteX121" fmla="*/ 1452086 w 1831752"/>
                <a:gd name="connsiteY121" fmla="*/ 94393 h 181260"/>
                <a:gd name="connsiteX122" fmla="*/ 1464945 w 1831752"/>
                <a:gd name="connsiteY122" fmla="*/ 99917 h 181260"/>
                <a:gd name="connsiteX123" fmla="*/ 1465802 w 1831752"/>
                <a:gd name="connsiteY123" fmla="*/ 114776 h 181260"/>
                <a:gd name="connsiteX124" fmla="*/ 1472279 w 1831752"/>
                <a:gd name="connsiteY124" fmla="*/ 110204 h 181260"/>
                <a:gd name="connsiteX125" fmla="*/ 1493044 w 1831752"/>
                <a:gd name="connsiteY125" fmla="*/ 104013 h 181260"/>
                <a:gd name="connsiteX126" fmla="*/ 1499711 w 1831752"/>
                <a:gd name="connsiteY126" fmla="*/ 112490 h 181260"/>
                <a:gd name="connsiteX127" fmla="*/ 1505998 w 1831752"/>
                <a:gd name="connsiteY127" fmla="*/ 102965 h 181260"/>
                <a:gd name="connsiteX128" fmla="*/ 1517428 w 1831752"/>
                <a:gd name="connsiteY128" fmla="*/ 96774 h 181260"/>
                <a:gd name="connsiteX129" fmla="*/ 1532192 w 1831752"/>
                <a:gd name="connsiteY129" fmla="*/ 88963 h 181260"/>
                <a:gd name="connsiteX130" fmla="*/ 1528191 w 1831752"/>
                <a:gd name="connsiteY130" fmla="*/ 82677 h 181260"/>
                <a:gd name="connsiteX131" fmla="*/ 1532573 w 1831752"/>
                <a:gd name="connsiteY131" fmla="*/ 77057 h 181260"/>
                <a:gd name="connsiteX132" fmla="*/ 1544479 w 1831752"/>
                <a:gd name="connsiteY132" fmla="*/ 69723 h 181260"/>
                <a:gd name="connsiteX133" fmla="*/ 1584293 w 1831752"/>
                <a:gd name="connsiteY133" fmla="*/ 90392 h 181260"/>
                <a:gd name="connsiteX134" fmla="*/ 1600772 w 1831752"/>
                <a:gd name="connsiteY134" fmla="*/ 103441 h 181260"/>
                <a:gd name="connsiteX135" fmla="*/ 1608963 w 1831752"/>
                <a:gd name="connsiteY135" fmla="*/ 116777 h 181260"/>
                <a:gd name="connsiteX136" fmla="*/ 1615726 w 1831752"/>
                <a:gd name="connsiteY136" fmla="*/ 120301 h 181260"/>
                <a:gd name="connsiteX137" fmla="*/ 1619917 w 1831752"/>
                <a:gd name="connsiteY137" fmla="*/ 129445 h 181260"/>
                <a:gd name="connsiteX138" fmla="*/ 1639253 w 1831752"/>
                <a:gd name="connsiteY138" fmla="*/ 133064 h 181260"/>
                <a:gd name="connsiteX139" fmla="*/ 1659446 w 1831752"/>
                <a:gd name="connsiteY139" fmla="*/ 159353 h 181260"/>
                <a:gd name="connsiteX140" fmla="*/ 1665732 w 1831752"/>
                <a:gd name="connsiteY140" fmla="*/ 180975 h 181260"/>
                <a:gd name="connsiteX141" fmla="*/ 1831753 w 1831752"/>
                <a:gd name="connsiteY141" fmla="*/ 180975 h 181260"/>
                <a:gd name="connsiteX142" fmla="*/ 1827371 w 1831752"/>
                <a:gd name="connsiteY142" fmla="*/ 168973 h 181260"/>
                <a:gd name="connsiteX143" fmla="*/ 1806893 w 1831752"/>
                <a:gd name="connsiteY143" fmla="*/ 141446 h 181260"/>
                <a:gd name="connsiteX144" fmla="*/ 1792605 w 1831752"/>
                <a:gd name="connsiteY144" fmla="*/ 128492 h 181260"/>
                <a:gd name="connsiteX145" fmla="*/ 1781461 w 1831752"/>
                <a:gd name="connsiteY145" fmla="*/ 112966 h 181260"/>
                <a:gd name="connsiteX146" fmla="*/ 1799082 w 1831752"/>
                <a:gd name="connsiteY146" fmla="*/ 109823 h 181260"/>
                <a:gd name="connsiteX147" fmla="*/ 1783842 w 1831752"/>
                <a:gd name="connsiteY147" fmla="*/ 97155 h 181260"/>
                <a:gd name="connsiteX148" fmla="*/ 1758315 w 1831752"/>
                <a:gd name="connsiteY148" fmla="*/ 73438 h 181260"/>
                <a:gd name="connsiteX149" fmla="*/ 1753172 w 1831752"/>
                <a:gd name="connsiteY149" fmla="*/ 54197 h 181260"/>
                <a:gd name="connsiteX150" fmla="*/ 1748028 w 1831752"/>
                <a:gd name="connsiteY150" fmla="*/ 33147 h 181260"/>
                <a:gd name="connsiteX151" fmla="*/ 1738027 w 1831752"/>
                <a:gd name="connsiteY151" fmla="*/ 0 h 181260"/>
                <a:gd name="connsiteX152" fmla="*/ 0 w 1831752"/>
                <a:gd name="connsiteY152" fmla="*/ 0 h 181260"/>
                <a:gd name="connsiteX153" fmla="*/ 2572 w 1831752"/>
                <a:gd name="connsiteY153" fmla="*/ 6477 h 1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831752" h="181260">
                  <a:moveTo>
                    <a:pt x="2572" y="6477"/>
                  </a:moveTo>
                  <a:cubicBezTo>
                    <a:pt x="4191" y="9049"/>
                    <a:pt x="6667" y="11525"/>
                    <a:pt x="9239" y="12954"/>
                  </a:cubicBezTo>
                  <a:cubicBezTo>
                    <a:pt x="12668" y="14764"/>
                    <a:pt x="14383" y="18002"/>
                    <a:pt x="15145" y="21717"/>
                  </a:cubicBezTo>
                  <a:cubicBezTo>
                    <a:pt x="15812" y="25146"/>
                    <a:pt x="16097" y="28289"/>
                    <a:pt x="18955" y="30480"/>
                  </a:cubicBezTo>
                  <a:cubicBezTo>
                    <a:pt x="21336" y="32385"/>
                    <a:pt x="25432" y="34099"/>
                    <a:pt x="27146" y="36576"/>
                  </a:cubicBezTo>
                  <a:cubicBezTo>
                    <a:pt x="28956" y="39338"/>
                    <a:pt x="29718" y="42767"/>
                    <a:pt x="31718" y="45434"/>
                  </a:cubicBezTo>
                  <a:cubicBezTo>
                    <a:pt x="34195" y="48673"/>
                    <a:pt x="36957" y="47815"/>
                    <a:pt x="40196" y="47149"/>
                  </a:cubicBezTo>
                  <a:cubicBezTo>
                    <a:pt x="45529" y="46006"/>
                    <a:pt x="45339" y="51435"/>
                    <a:pt x="48006" y="54102"/>
                  </a:cubicBezTo>
                  <a:cubicBezTo>
                    <a:pt x="50102" y="56197"/>
                    <a:pt x="53531" y="56769"/>
                    <a:pt x="54864" y="59531"/>
                  </a:cubicBezTo>
                  <a:cubicBezTo>
                    <a:pt x="56388" y="62674"/>
                    <a:pt x="55054" y="67723"/>
                    <a:pt x="55054" y="71152"/>
                  </a:cubicBezTo>
                  <a:cubicBezTo>
                    <a:pt x="54959" y="74962"/>
                    <a:pt x="54388" y="79343"/>
                    <a:pt x="55626" y="82963"/>
                  </a:cubicBezTo>
                  <a:cubicBezTo>
                    <a:pt x="58103" y="90392"/>
                    <a:pt x="63913" y="96488"/>
                    <a:pt x="66294" y="104108"/>
                  </a:cubicBezTo>
                  <a:cubicBezTo>
                    <a:pt x="69056" y="112776"/>
                    <a:pt x="69818" y="122301"/>
                    <a:pt x="74295" y="130397"/>
                  </a:cubicBezTo>
                  <a:cubicBezTo>
                    <a:pt x="78105" y="137160"/>
                    <a:pt x="82963" y="143637"/>
                    <a:pt x="87058" y="150209"/>
                  </a:cubicBezTo>
                  <a:cubicBezTo>
                    <a:pt x="91631" y="157448"/>
                    <a:pt x="98108" y="165163"/>
                    <a:pt x="104394" y="170879"/>
                  </a:cubicBezTo>
                  <a:cubicBezTo>
                    <a:pt x="107633" y="173927"/>
                    <a:pt x="110966" y="171736"/>
                    <a:pt x="114776" y="181261"/>
                  </a:cubicBezTo>
                  <a:lnTo>
                    <a:pt x="196406" y="181261"/>
                  </a:lnTo>
                  <a:cubicBezTo>
                    <a:pt x="197263" y="171736"/>
                    <a:pt x="198120" y="177355"/>
                    <a:pt x="198882" y="176403"/>
                  </a:cubicBezTo>
                  <a:cubicBezTo>
                    <a:pt x="201740" y="172974"/>
                    <a:pt x="203454" y="167926"/>
                    <a:pt x="204883" y="163735"/>
                  </a:cubicBezTo>
                  <a:cubicBezTo>
                    <a:pt x="207836" y="155067"/>
                    <a:pt x="211646" y="148399"/>
                    <a:pt x="219361" y="143256"/>
                  </a:cubicBezTo>
                  <a:cubicBezTo>
                    <a:pt x="226219" y="138684"/>
                    <a:pt x="233077" y="136207"/>
                    <a:pt x="241173" y="135255"/>
                  </a:cubicBezTo>
                  <a:cubicBezTo>
                    <a:pt x="241745" y="134779"/>
                    <a:pt x="242697" y="134017"/>
                    <a:pt x="243554" y="134112"/>
                  </a:cubicBezTo>
                  <a:cubicBezTo>
                    <a:pt x="245554" y="134588"/>
                    <a:pt x="246031" y="137827"/>
                    <a:pt x="248221" y="138589"/>
                  </a:cubicBezTo>
                  <a:cubicBezTo>
                    <a:pt x="250698" y="139446"/>
                    <a:pt x="253175" y="137636"/>
                    <a:pt x="255651" y="137731"/>
                  </a:cubicBezTo>
                  <a:cubicBezTo>
                    <a:pt x="258128" y="137827"/>
                    <a:pt x="260128" y="138874"/>
                    <a:pt x="262700" y="138494"/>
                  </a:cubicBezTo>
                  <a:cubicBezTo>
                    <a:pt x="264795" y="138208"/>
                    <a:pt x="266891" y="136970"/>
                    <a:pt x="268986" y="138017"/>
                  </a:cubicBezTo>
                  <a:cubicBezTo>
                    <a:pt x="270796" y="139065"/>
                    <a:pt x="271748" y="140970"/>
                    <a:pt x="273749" y="141732"/>
                  </a:cubicBezTo>
                  <a:cubicBezTo>
                    <a:pt x="275939" y="142494"/>
                    <a:pt x="277940" y="142018"/>
                    <a:pt x="280035" y="141351"/>
                  </a:cubicBezTo>
                  <a:cubicBezTo>
                    <a:pt x="282416" y="140589"/>
                    <a:pt x="285274" y="139065"/>
                    <a:pt x="287846" y="139827"/>
                  </a:cubicBezTo>
                  <a:cubicBezTo>
                    <a:pt x="289750" y="140494"/>
                    <a:pt x="290798" y="142399"/>
                    <a:pt x="292799" y="143065"/>
                  </a:cubicBezTo>
                  <a:cubicBezTo>
                    <a:pt x="294799" y="143732"/>
                    <a:pt x="297085" y="143065"/>
                    <a:pt x="299085" y="144018"/>
                  </a:cubicBezTo>
                  <a:cubicBezTo>
                    <a:pt x="300800" y="144780"/>
                    <a:pt x="302133" y="146685"/>
                    <a:pt x="303181" y="148304"/>
                  </a:cubicBezTo>
                  <a:cubicBezTo>
                    <a:pt x="305848" y="152495"/>
                    <a:pt x="305657" y="158496"/>
                    <a:pt x="311563" y="159068"/>
                  </a:cubicBezTo>
                  <a:cubicBezTo>
                    <a:pt x="316897" y="159639"/>
                    <a:pt x="320326" y="160687"/>
                    <a:pt x="323564" y="165354"/>
                  </a:cubicBezTo>
                  <a:cubicBezTo>
                    <a:pt x="326041" y="168973"/>
                    <a:pt x="328232" y="174879"/>
                    <a:pt x="331851" y="177355"/>
                  </a:cubicBezTo>
                  <a:cubicBezTo>
                    <a:pt x="332613" y="177927"/>
                    <a:pt x="333470" y="180975"/>
                    <a:pt x="334232" y="180975"/>
                  </a:cubicBezTo>
                  <a:lnTo>
                    <a:pt x="768477" y="180975"/>
                  </a:lnTo>
                  <a:cubicBezTo>
                    <a:pt x="768477" y="180975"/>
                    <a:pt x="768477" y="178784"/>
                    <a:pt x="768477" y="178784"/>
                  </a:cubicBezTo>
                  <a:cubicBezTo>
                    <a:pt x="768001" y="173260"/>
                    <a:pt x="770668" y="171164"/>
                    <a:pt x="766096" y="166783"/>
                  </a:cubicBezTo>
                  <a:cubicBezTo>
                    <a:pt x="762762" y="163639"/>
                    <a:pt x="758762" y="163830"/>
                    <a:pt x="758952" y="157734"/>
                  </a:cubicBezTo>
                  <a:cubicBezTo>
                    <a:pt x="759047" y="154400"/>
                    <a:pt x="761333" y="150019"/>
                    <a:pt x="765238" y="151066"/>
                  </a:cubicBezTo>
                  <a:cubicBezTo>
                    <a:pt x="772382" y="153067"/>
                    <a:pt x="771620" y="171926"/>
                    <a:pt x="776669" y="155829"/>
                  </a:cubicBezTo>
                  <a:cubicBezTo>
                    <a:pt x="786003" y="155257"/>
                    <a:pt x="788765" y="156020"/>
                    <a:pt x="785813" y="164973"/>
                  </a:cubicBezTo>
                  <a:cubicBezTo>
                    <a:pt x="782764" y="174307"/>
                    <a:pt x="784288" y="176784"/>
                    <a:pt x="794099" y="177260"/>
                  </a:cubicBezTo>
                  <a:cubicBezTo>
                    <a:pt x="794195" y="177737"/>
                    <a:pt x="794195" y="180880"/>
                    <a:pt x="794290" y="180880"/>
                  </a:cubicBezTo>
                  <a:lnTo>
                    <a:pt x="806958" y="180880"/>
                  </a:lnTo>
                  <a:cubicBezTo>
                    <a:pt x="808387" y="171355"/>
                    <a:pt x="809815" y="176879"/>
                    <a:pt x="811244" y="176308"/>
                  </a:cubicBezTo>
                  <a:cubicBezTo>
                    <a:pt x="820293" y="172879"/>
                    <a:pt x="829532" y="168593"/>
                    <a:pt x="838676" y="165163"/>
                  </a:cubicBezTo>
                  <a:cubicBezTo>
                    <a:pt x="843725" y="163258"/>
                    <a:pt x="848582" y="161544"/>
                    <a:pt x="853535" y="160591"/>
                  </a:cubicBezTo>
                  <a:cubicBezTo>
                    <a:pt x="863155" y="158687"/>
                    <a:pt x="872680" y="157639"/>
                    <a:pt x="882872" y="155829"/>
                  </a:cubicBezTo>
                  <a:cubicBezTo>
                    <a:pt x="889063" y="154781"/>
                    <a:pt x="901637" y="149447"/>
                    <a:pt x="907161" y="151924"/>
                  </a:cubicBezTo>
                  <a:cubicBezTo>
                    <a:pt x="910209" y="153257"/>
                    <a:pt x="912209" y="157163"/>
                    <a:pt x="915829" y="158591"/>
                  </a:cubicBezTo>
                  <a:cubicBezTo>
                    <a:pt x="919258" y="159925"/>
                    <a:pt x="923639" y="160782"/>
                    <a:pt x="927354" y="161354"/>
                  </a:cubicBezTo>
                  <a:cubicBezTo>
                    <a:pt x="934593" y="162496"/>
                    <a:pt x="943737" y="163354"/>
                    <a:pt x="950976" y="162401"/>
                  </a:cubicBezTo>
                  <a:cubicBezTo>
                    <a:pt x="956405" y="161735"/>
                    <a:pt x="958882" y="160401"/>
                    <a:pt x="964121" y="162401"/>
                  </a:cubicBezTo>
                  <a:cubicBezTo>
                    <a:pt x="969359" y="164497"/>
                    <a:pt x="970407" y="166592"/>
                    <a:pt x="976027" y="164687"/>
                  </a:cubicBezTo>
                  <a:cubicBezTo>
                    <a:pt x="978884" y="163735"/>
                    <a:pt x="981361" y="160591"/>
                    <a:pt x="984409" y="160306"/>
                  </a:cubicBezTo>
                  <a:cubicBezTo>
                    <a:pt x="989076" y="159829"/>
                    <a:pt x="989267" y="162973"/>
                    <a:pt x="992886" y="164211"/>
                  </a:cubicBezTo>
                  <a:cubicBezTo>
                    <a:pt x="1000220" y="166592"/>
                    <a:pt x="1006983" y="159639"/>
                    <a:pt x="1014508" y="162973"/>
                  </a:cubicBezTo>
                  <a:cubicBezTo>
                    <a:pt x="1013555" y="164878"/>
                    <a:pt x="1013746" y="168973"/>
                    <a:pt x="1013936" y="171260"/>
                  </a:cubicBezTo>
                  <a:cubicBezTo>
                    <a:pt x="1023366" y="171831"/>
                    <a:pt x="1033653" y="171355"/>
                    <a:pt x="1040511" y="180880"/>
                  </a:cubicBezTo>
                  <a:lnTo>
                    <a:pt x="1131856" y="180880"/>
                  </a:lnTo>
                  <a:cubicBezTo>
                    <a:pt x="1132808" y="171355"/>
                    <a:pt x="1134428" y="169736"/>
                    <a:pt x="1138142" y="169259"/>
                  </a:cubicBezTo>
                  <a:cubicBezTo>
                    <a:pt x="1144619" y="168307"/>
                    <a:pt x="1142905" y="171355"/>
                    <a:pt x="1142524" y="180880"/>
                  </a:cubicBezTo>
                  <a:lnTo>
                    <a:pt x="1150144" y="180880"/>
                  </a:lnTo>
                  <a:cubicBezTo>
                    <a:pt x="1153287" y="171355"/>
                    <a:pt x="1156240" y="178498"/>
                    <a:pt x="1159859" y="180785"/>
                  </a:cubicBezTo>
                  <a:cubicBezTo>
                    <a:pt x="1159859" y="180785"/>
                    <a:pt x="1159859" y="180880"/>
                    <a:pt x="1159955" y="180880"/>
                  </a:cubicBezTo>
                  <a:lnTo>
                    <a:pt x="1167194" y="180880"/>
                  </a:lnTo>
                  <a:cubicBezTo>
                    <a:pt x="1164336" y="171355"/>
                    <a:pt x="1161479" y="173355"/>
                    <a:pt x="1157954" y="171260"/>
                  </a:cubicBezTo>
                  <a:cubicBezTo>
                    <a:pt x="1156430" y="165926"/>
                    <a:pt x="1160717" y="163354"/>
                    <a:pt x="1163098" y="159544"/>
                  </a:cubicBezTo>
                  <a:cubicBezTo>
                    <a:pt x="1166146" y="154496"/>
                    <a:pt x="1166622" y="150209"/>
                    <a:pt x="1171575" y="146209"/>
                  </a:cubicBezTo>
                  <a:cubicBezTo>
                    <a:pt x="1175004" y="143446"/>
                    <a:pt x="1184339" y="138589"/>
                    <a:pt x="1180433" y="133160"/>
                  </a:cubicBezTo>
                  <a:cubicBezTo>
                    <a:pt x="1177766" y="129445"/>
                    <a:pt x="1169194" y="130873"/>
                    <a:pt x="1165860" y="126587"/>
                  </a:cubicBezTo>
                  <a:cubicBezTo>
                    <a:pt x="1167765" y="124492"/>
                    <a:pt x="1169861" y="121634"/>
                    <a:pt x="1170527" y="118681"/>
                  </a:cubicBezTo>
                  <a:cubicBezTo>
                    <a:pt x="1169003" y="116300"/>
                    <a:pt x="1163955" y="112776"/>
                    <a:pt x="1161479" y="111823"/>
                  </a:cubicBezTo>
                  <a:cubicBezTo>
                    <a:pt x="1159955" y="111252"/>
                    <a:pt x="1156430" y="111062"/>
                    <a:pt x="1155478" y="109442"/>
                  </a:cubicBezTo>
                  <a:cubicBezTo>
                    <a:pt x="1154716" y="108109"/>
                    <a:pt x="1155383" y="104680"/>
                    <a:pt x="1155192" y="103061"/>
                  </a:cubicBezTo>
                  <a:cubicBezTo>
                    <a:pt x="1154525" y="98584"/>
                    <a:pt x="1152620" y="94488"/>
                    <a:pt x="1149287" y="91345"/>
                  </a:cubicBezTo>
                  <a:cubicBezTo>
                    <a:pt x="1146810" y="89059"/>
                    <a:pt x="1143572" y="87725"/>
                    <a:pt x="1141000" y="85630"/>
                  </a:cubicBezTo>
                  <a:cubicBezTo>
                    <a:pt x="1137571" y="83058"/>
                    <a:pt x="1138142" y="81629"/>
                    <a:pt x="1136618" y="78200"/>
                  </a:cubicBezTo>
                  <a:cubicBezTo>
                    <a:pt x="1138142" y="81629"/>
                    <a:pt x="1137666" y="83058"/>
                    <a:pt x="1141000" y="85630"/>
                  </a:cubicBezTo>
                  <a:cubicBezTo>
                    <a:pt x="1143667" y="87630"/>
                    <a:pt x="1146905" y="89059"/>
                    <a:pt x="1149382" y="91345"/>
                  </a:cubicBezTo>
                  <a:cubicBezTo>
                    <a:pt x="1152715" y="94393"/>
                    <a:pt x="1154621" y="98584"/>
                    <a:pt x="1155287" y="103061"/>
                  </a:cubicBezTo>
                  <a:cubicBezTo>
                    <a:pt x="1155478" y="104680"/>
                    <a:pt x="1154811" y="108109"/>
                    <a:pt x="1155573" y="109442"/>
                  </a:cubicBezTo>
                  <a:cubicBezTo>
                    <a:pt x="1156526" y="111062"/>
                    <a:pt x="1160050" y="111157"/>
                    <a:pt x="1161574" y="111823"/>
                  </a:cubicBezTo>
                  <a:cubicBezTo>
                    <a:pt x="1164146" y="112776"/>
                    <a:pt x="1169194" y="116300"/>
                    <a:pt x="1170623" y="118681"/>
                  </a:cubicBezTo>
                  <a:cubicBezTo>
                    <a:pt x="1170813" y="117824"/>
                    <a:pt x="1170908" y="116967"/>
                    <a:pt x="1170813" y="116110"/>
                  </a:cubicBezTo>
                  <a:cubicBezTo>
                    <a:pt x="1170432" y="112300"/>
                    <a:pt x="1165860" y="109728"/>
                    <a:pt x="1166622" y="105728"/>
                  </a:cubicBezTo>
                  <a:cubicBezTo>
                    <a:pt x="1167479" y="100965"/>
                    <a:pt x="1179290" y="95917"/>
                    <a:pt x="1183386" y="94393"/>
                  </a:cubicBezTo>
                  <a:cubicBezTo>
                    <a:pt x="1189768" y="92107"/>
                    <a:pt x="1195864" y="92964"/>
                    <a:pt x="1201960" y="89630"/>
                  </a:cubicBezTo>
                  <a:cubicBezTo>
                    <a:pt x="1203008" y="89059"/>
                    <a:pt x="1204436" y="88297"/>
                    <a:pt x="1204436" y="87439"/>
                  </a:cubicBezTo>
                  <a:lnTo>
                    <a:pt x="1204436" y="87725"/>
                  </a:lnTo>
                  <a:cubicBezTo>
                    <a:pt x="1213961" y="89345"/>
                    <a:pt x="1209675" y="92583"/>
                    <a:pt x="1212914" y="93440"/>
                  </a:cubicBezTo>
                  <a:cubicBezTo>
                    <a:pt x="1218533" y="95060"/>
                    <a:pt x="1220724" y="89345"/>
                    <a:pt x="1220724" y="84487"/>
                  </a:cubicBezTo>
                  <a:cubicBezTo>
                    <a:pt x="1220724" y="83153"/>
                    <a:pt x="1221105" y="81915"/>
                    <a:pt x="1221200" y="80581"/>
                  </a:cubicBezTo>
                  <a:cubicBezTo>
                    <a:pt x="1221391" y="80581"/>
                    <a:pt x="1221677" y="80677"/>
                    <a:pt x="1221867" y="80772"/>
                  </a:cubicBezTo>
                  <a:cubicBezTo>
                    <a:pt x="1229773" y="83534"/>
                    <a:pt x="1228058" y="91535"/>
                    <a:pt x="1238726" y="89630"/>
                  </a:cubicBezTo>
                  <a:cubicBezTo>
                    <a:pt x="1240250" y="86773"/>
                    <a:pt x="1240631" y="80963"/>
                    <a:pt x="1243870" y="79438"/>
                  </a:cubicBezTo>
                  <a:cubicBezTo>
                    <a:pt x="1248061" y="77629"/>
                    <a:pt x="1250252" y="82582"/>
                    <a:pt x="1253204" y="83153"/>
                  </a:cubicBezTo>
                  <a:cubicBezTo>
                    <a:pt x="1252633" y="76867"/>
                    <a:pt x="1259205" y="71723"/>
                    <a:pt x="1261015" y="65818"/>
                  </a:cubicBezTo>
                  <a:cubicBezTo>
                    <a:pt x="1262253" y="61722"/>
                    <a:pt x="1261872" y="48101"/>
                    <a:pt x="1269397" y="50197"/>
                  </a:cubicBezTo>
                  <a:cubicBezTo>
                    <a:pt x="1265492" y="60388"/>
                    <a:pt x="1271778" y="58864"/>
                    <a:pt x="1276826" y="65627"/>
                  </a:cubicBezTo>
                  <a:cubicBezTo>
                    <a:pt x="1281113" y="71342"/>
                    <a:pt x="1276064" y="78677"/>
                    <a:pt x="1275302" y="84772"/>
                  </a:cubicBezTo>
                  <a:cubicBezTo>
                    <a:pt x="1279112" y="85630"/>
                    <a:pt x="1287209" y="82487"/>
                    <a:pt x="1291304" y="81629"/>
                  </a:cubicBezTo>
                  <a:cubicBezTo>
                    <a:pt x="1293305" y="81248"/>
                    <a:pt x="1295495" y="79248"/>
                    <a:pt x="1297781" y="80010"/>
                  </a:cubicBezTo>
                  <a:cubicBezTo>
                    <a:pt x="1300067" y="80867"/>
                    <a:pt x="1298829" y="84296"/>
                    <a:pt x="1300829" y="85154"/>
                  </a:cubicBezTo>
                  <a:cubicBezTo>
                    <a:pt x="1301401" y="85344"/>
                    <a:pt x="1301877" y="85535"/>
                    <a:pt x="1302353" y="85535"/>
                  </a:cubicBezTo>
                  <a:cubicBezTo>
                    <a:pt x="1306354" y="85915"/>
                    <a:pt x="1310259" y="81820"/>
                    <a:pt x="1313498" y="79534"/>
                  </a:cubicBezTo>
                  <a:cubicBezTo>
                    <a:pt x="1319213" y="75533"/>
                    <a:pt x="1322832" y="74390"/>
                    <a:pt x="1329881" y="76105"/>
                  </a:cubicBezTo>
                  <a:cubicBezTo>
                    <a:pt x="1323880" y="86582"/>
                    <a:pt x="1348645" y="79248"/>
                    <a:pt x="1349978" y="74390"/>
                  </a:cubicBezTo>
                  <a:cubicBezTo>
                    <a:pt x="1347692" y="74962"/>
                    <a:pt x="1344644" y="75533"/>
                    <a:pt x="1342168" y="74962"/>
                  </a:cubicBezTo>
                  <a:cubicBezTo>
                    <a:pt x="1344454" y="69342"/>
                    <a:pt x="1353788" y="58864"/>
                    <a:pt x="1359598" y="56769"/>
                  </a:cubicBezTo>
                  <a:cubicBezTo>
                    <a:pt x="1367504" y="53816"/>
                    <a:pt x="1377982" y="57626"/>
                    <a:pt x="1385221" y="60579"/>
                  </a:cubicBezTo>
                  <a:cubicBezTo>
                    <a:pt x="1382839" y="59912"/>
                    <a:pt x="1378839" y="60579"/>
                    <a:pt x="1378934" y="63818"/>
                  </a:cubicBezTo>
                  <a:cubicBezTo>
                    <a:pt x="1379125" y="67913"/>
                    <a:pt x="1383697" y="65246"/>
                    <a:pt x="1385983" y="64865"/>
                  </a:cubicBezTo>
                  <a:cubicBezTo>
                    <a:pt x="1391888" y="64008"/>
                    <a:pt x="1398080" y="62960"/>
                    <a:pt x="1403985" y="62865"/>
                  </a:cubicBezTo>
                  <a:cubicBezTo>
                    <a:pt x="1410748" y="62674"/>
                    <a:pt x="1413891" y="65341"/>
                    <a:pt x="1419130" y="69152"/>
                  </a:cubicBezTo>
                  <a:cubicBezTo>
                    <a:pt x="1422654" y="71723"/>
                    <a:pt x="1429607" y="81058"/>
                    <a:pt x="1432655" y="81439"/>
                  </a:cubicBezTo>
                  <a:cubicBezTo>
                    <a:pt x="1433798" y="75152"/>
                    <a:pt x="1428750" y="70199"/>
                    <a:pt x="1430941" y="64008"/>
                  </a:cubicBezTo>
                  <a:cubicBezTo>
                    <a:pt x="1434465" y="70199"/>
                    <a:pt x="1446562" y="76105"/>
                    <a:pt x="1445514" y="83915"/>
                  </a:cubicBezTo>
                  <a:cubicBezTo>
                    <a:pt x="1443895" y="83915"/>
                    <a:pt x="1443228" y="84868"/>
                    <a:pt x="1441704" y="85058"/>
                  </a:cubicBezTo>
                  <a:cubicBezTo>
                    <a:pt x="1442752" y="87821"/>
                    <a:pt x="1449514" y="92964"/>
                    <a:pt x="1452086" y="94393"/>
                  </a:cubicBezTo>
                  <a:cubicBezTo>
                    <a:pt x="1455611" y="96298"/>
                    <a:pt x="1462754" y="95726"/>
                    <a:pt x="1464945" y="99917"/>
                  </a:cubicBezTo>
                  <a:cubicBezTo>
                    <a:pt x="1466945" y="103727"/>
                    <a:pt x="1463897" y="110490"/>
                    <a:pt x="1465802" y="114776"/>
                  </a:cubicBezTo>
                  <a:cubicBezTo>
                    <a:pt x="1468660" y="114871"/>
                    <a:pt x="1470470" y="112490"/>
                    <a:pt x="1472279" y="110204"/>
                  </a:cubicBezTo>
                  <a:cubicBezTo>
                    <a:pt x="1478566" y="113538"/>
                    <a:pt x="1485233" y="98774"/>
                    <a:pt x="1493044" y="104013"/>
                  </a:cubicBezTo>
                  <a:cubicBezTo>
                    <a:pt x="1497616" y="107061"/>
                    <a:pt x="1492758" y="112966"/>
                    <a:pt x="1499711" y="112490"/>
                  </a:cubicBezTo>
                  <a:cubicBezTo>
                    <a:pt x="1504474" y="112109"/>
                    <a:pt x="1506284" y="107156"/>
                    <a:pt x="1505998" y="102965"/>
                  </a:cubicBezTo>
                  <a:cubicBezTo>
                    <a:pt x="1514951" y="107252"/>
                    <a:pt x="1514761" y="104680"/>
                    <a:pt x="1517428" y="96774"/>
                  </a:cubicBezTo>
                  <a:cubicBezTo>
                    <a:pt x="1520190" y="88868"/>
                    <a:pt x="1524857" y="89535"/>
                    <a:pt x="1532192" y="88963"/>
                  </a:cubicBezTo>
                  <a:cubicBezTo>
                    <a:pt x="1532287" y="85249"/>
                    <a:pt x="1528286" y="86201"/>
                    <a:pt x="1528191" y="82677"/>
                  </a:cubicBezTo>
                  <a:cubicBezTo>
                    <a:pt x="1528191" y="81153"/>
                    <a:pt x="1531525" y="78105"/>
                    <a:pt x="1532573" y="77057"/>
                  </a:cubicBezTo>
                  <a:cubicBezTo>
                    <a:pt x="1535811" y="73723"/>
                    <a:pt x="1542479" y="73057"/>
                    <a:pt x="1544479" y="69723"/>
                  </a:cubicBezTo>
                  <a:cubicBezTo>
                    <a:pt x="1558195" y="75057"/>
                    <a:pt x="1571054" y="83820"/>
                    <a:pt x="1584293" y="90392"/>
                  </a:cubicBezTo>
                  <a:cubicBezTo>
                    <a:pt x="1590580" y="93536"/>
                    <a:pt x="1596485" y="97727"/>
                    <a:pt x="1600772" y="103441"/>
                  </a:cubicBezTo>
                  <a:cubicBezTo>
                    <a:pt x="1604201" y="108013"/>
                    <a:pt x="1604296" y="113443"/>
                    <a:pt x="1608963" y="116777"/>
                  </a:cubicBezTo>
                  <a:cubicBezTo>
                    <a:pt x="1611249" y="118396"/>
                    <a:pt x="1613630" y="117920"/>
                    <a:pt x="1615726" y="120301"/>
                  </a:cubicBezTo>
                  <a:cubicBezTo>
                    <a:pt x="1617917" y="122777"/>
                    <a:pt x="1617631" y="126968"/>
                    <a:pt x="1619917" y="129445"/>
                  </a:cubicBezTo>
                  <a:cubicBezTo>
                    <a:pt x="1625060" y="134874"/>
                    <a:pt x="1632871" y="130588"/>
                    <a:pt x="1639253" y="133064"/>
                  </a:cubicBezTo>
                  <a:cubicBezTo>
                    <a:pt x="1647825" y="136493"/>
                    <a:pt x="1653540" y="152495"/>
                    <a:pt x="1659446" y="159353"/>
                  </a:cubicBezTo>
                  <a:cubicBezTo>
                    <a:pt x="1664684" y="165545"/>
                    <a:pt x="1665827" y="171450"/>
                    <a:pt x="1665732" y="180975"/>
                  </a:cubicBezTo>
                  <a:lnTo>
                    <a:pt x="1831753" y="180975"/>
                  </a:lnTo>
                  <a:cubicBezTo>
                    <a:pt x="1830324" y="171450"/>
                    <a:pt x="1828895" y="172117"/>
                    <a:pt x="1827371" y="168973"/>
                  </a:cubicBezTo>
                  <a:cubicBezTo>
                    <a:pt x="1822895" y="159829"/>
                    <a:pt x="1814036" y="149066"/>
                    <a:pt x="1806893" y="141446"/>
                  </a:cubicBezTo>
                  <a:cubicBezTo>
                    <a:pt x="1802130" y="136398"/>
                    <a:pt x="1796796" y="134017"/>
                    <a:pt x="1792605" y="128492"/>
                  </a:cubicBezTo>
                  <a:cubicBezTo>
                    <a:pt x="1788319" y="122777"/>
                    <a:pt x="1784414" y="119634"/>
                    <a:pt x="1781461" y="112966"/>
                  </a:cubicBezTo>
                  <a:cubicBezTo>
                    <a:pt x="1786795" y="112966"/>
                    <a:pt x="1800225" y="119539"/>
                    <a:pt x="1799082" y="109823"/>
                  </a:cubicBezTo>
                  <a:cubicBezTo>
                    <a:pt x="1798320" y="103346"/>
                    <a:pt x="1788223" y="100394"/>
                    <a:pt x="1783842" y="97155"/>
                  </a:cubicBezTo>
                  <a:cubicBezTo>
                    <a:pt x="1775841" y="91249"/>
                    <a:pt x="1762601" y="82772"/>
                    <a:pt x="1758315" y="73438"/>
                  </a:cubicBezTo>
                  <a:cubicBezTo>
                    <a:pt x="1755839" y="67913"/>
                    <a:pt x="1754981" y="60103"/>
                    <a:pt x="1753172" y="54197"/>
                  </a:cubicBezTo>
                  <a:cubicBezTo>
                    <a:pt x="1751267" y="47911"/>
                    <a:pt x="1749933" y="39433"/>
                    <a:pt x="1748028" y="33147"/>
                  </a:cubicBezTo>
                  <a:cubicBezTo>
                    <a:pt x="1745075" y="23241"/>
                    <a:pt x="1742027" y="9525"/>
                    <a:pt x="1738027" y="0"/>
                  </a:cubicBezTo>
                  <a:lnTo>
                    <a:pt x="0" y="0"/>
                  </a:lnTo>
                  <a:cubicBezTo>
                    <a:pt x="857" y="9811"/>
                    <a:pt x="1715" y="5144"/>
                    <a:pt x="2572" y="6477"/>
                  </a:cubicBezTo>
                  <a:close/>
                </a:path>
              </a:pathLst>
            </a:custGeom>
            <a:solidFill>
              <a:srgbClr val="BF0A30"/>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ABD6216A-E78E-3DB5-A9A2-0E40AE3D7394}"/>
                </a:ext>
              </a:extLst>
            </p:cNvPr>
            <p:cNvSpPr/>
            <p:nvPr/>
          </p:nvSpPr>
          <p:spPr>
            <a:xfrm>
              <a:off x="7917084" y="5572125"/>
              <a:ext cx="2356484" cy="171450"/>
            </a:xfrm>
            <a:custGeom>
              <a:avLst/>
              <a:gdLst>
                <a:gd name="connsiteX0" fmla="*/ 207740 w 2356484"/>
                <a:gd name="connsiteY0" fmla="*/ 120205 h 171450"/>
                <a:gd name="connsiteX1" fmla="*/ 207740 w 2356484"/>
                <a:gd name="connsiteY1" fmla="*/ 120491 h 171450"/>
                <a:gd name="connsiteX2" fmla="*/ 342519 w 2356484"/>
                <a:gd name="connsiteY2" fmla="*/ 137065 h 171450"/>
                <a:gd name="connsiteX3" fmla="*/ 398240 w 2356484"/>
                <a:gd name="connsiteY3" fmla="*/ 143923 h 171450"/>
                <a:gd name="connsiteX4" fmla="*/ 398240 w 2356484"/>
                <a:gd name="connsiteY4" fmla="*/ 143637 h 171450"/>
                <a:gd name="connsiteX5" fmla="*/ 398240 w 2356484"/>
                <a:gd name="connsiteY5" fmla="*/ 101441 h 171450"/>
                <a:gd name="connsiteX6" fmla="*/ 398240 w 2356484"/>
                <a:gd name="connsiteY6" fmla="*/ 101155 h 171450"/>
                <a:gd name="connsiteX7" fmla="*/ 523018 w 2356484"/>
                <a:gd name="connsiteY7" fmla="*/ 114300 h 171450"/>
                <a:gd name="connsiteX8" fmla="*/ 527780 w 2356484"/>
                <a:gd name="connsiteY8" fmla="*/ 114776 h 171450"/>
                <a:gd name="connsiteX9" fmla="*/ 530066 w 2356484"/>
                <a:gd name="connsiteY9" fmla="*/ 119634 h 171450"/>
                <a:gd name="connsiteX10" fmla="*/ 537305 w 2356484"/>
                <a:gd name="connsiteY10" fmla="*/ 126492 h 171450"/>
                <a:gd name="connsiteX11" fmla="*/ 541592 w 2356484"/>
                <a:gd name="connsiteY11" fmla="*/ 135160 h 171450"/>
                <a:gd name="connsiteX12" fmla="*/ 552926 w 2356484"/>
                <a:gd name="connsiteY12" fmla="*/ 149923 h 171450"/>
                <a:gd name="connsiteX13" fmla="*/ 557593 w 2356484"/>
                <a:gd name="connsiteY13" fmla="*/ 156877 h 171450"/>
                <a:gd name="connsiteX14" fmla="*/ 567118 w 2356484"/>
                <a:gd name="connsiteY14" fmla="*/ 162496 h 171450"/>
                <a:gd name="connsiteX15" fmla="*/ 575215 w 2356484"/>
                <a:gd name="connsiteY15" fmla="*/ 171450 h 171450"/>
                <a:gd name="connsiteX16" fmla="*/ 2313146 w 2356484"/>
                <a:gd name="connsiteY16" fmla="*/ 171450 h 171450"/>
                <a:gd name="connsiteX17" fmla="*/ 2310860 w 2356484"/>
                <a:gd name="connsiteY17" fmla="*/ 167926 h 171450"/>
                <a:gd name="connsiteX18" fmla="*/ 2302193 w 2356484"/>
                <a:gd name="connsiteY18" fmla="*/ 155638 h 171450"/>
                <a:gd name="connsiteX19" fmla="*/ 2300764 w 2356484"/>
                <a:gd name="connsiteY19" fmla="*/ 152971 h 171450"/>
                <a:gd name="connsiteX20" fmla="*/ 2302478 w 2356484"/>
                <a:gd name="connsiteY20" fmla="*/ 133064 h 171450"/>
                <a:gd name="connsiteX21" fmla="*/ 2294668 w 2356484"/>
                <a:gd name="connsiteY21" fmla="*/ 132112 h 171450"/>
                <a:gd name="connsiteX22" fmla="*/ 2295525 w 2356484"/>
                <a:gd name="connsiteY22" fmla="*/ 126778 h 171450"/>
                <a:gd name="connsiteX23" fmla="*/ 2303907 w 2356484"/>
                <a:gd name="connsiteY23" fmla="*/ 115253 h 171450"/>
                <a:gd name="connsiteX24" fmla="*/ 2298668 w 2356484"/>
                <a:gd name="connsiteY24" fmla="*/ 103727 h 171450"/>
                <a:gd name="connsiteX25" fmla="*/ 2307241 w 2356484"/>
                <a:gd name="connsiteY25" fmla="*/ 94964 h 171450"/>
                <a:gd name="connsiteX26" fmla="*/ 2305145 w 2356484"/>
                <a:gd name="connsiteY26" fmla="*/ 87154 h 171450"/>
                <a:gd name="connsiteX27" fmla="*/ 2311241 w 2356484"/>
                <a:gd name="connsiteY27" fmla="*/ 71438 h 171450"/>
                <a:gd name="connsiteX28" fmla="*/ 2308384 w 2356484"/>
                <a:gd name="connsiteY28" fmla="*/ 64294 h 171450"/>
                <a:gd name="connsiteX29" fmla="*/ 2317528 w 2356484"/>
                <a:gd name="connsiteY29" fmla="*/ 61817 h 171450"/>
                <a:gd name="connsiteX30" fmla="*/ 2325815 w 2356484"/>
                <a:gd name="connsiteY30" fmla="*/ 57817 h 171450"/>
                <a:gd name="connsiteX31" fmla="*/ 2327243 w 2356484"/>
                <a:gd name="connsiteY31" fmla="*/ 53530 h 171450"/>
                <a:gd name="connsiteX32" fmla="*/ 2331434 w 2356484"/>
                <a:gd name="connsiteY32" fmla="*/ 51149 h 171450"/>
                <a:gd name="connsiteX33" fmla="*/ 2332006 w 2356484"/>
                <a:gd name="connsiteY33" fmla="*/ 50482 h 171450"/>
                <a:gd name="connsiteX34" fmla="*/ 2337054 w 2356484"/>
                <a:gd name="connsiteY34" fmla="*/ 41624 h 171450"/>
                <a:gd name="connsiteX35" fmla="*/ 2340102 w 2356484"/>
                <a:gd name="connsiteY35" fmla="*/ 32576 h 171450"/>
                <a:gd name="connsiteX36" fmla="*/ 2336102 w 2356484"/>
                <a:gd name="connsiteY36" fmla="*/ 15716 h 171450"/>
                <a:gd name="connsiteX37" fmla="*/ 2347817 w 2356484"/>
                <a:gd name="connsiteY37" fmla="*/ 20860 h 171450"/>
                <a:gd name="connsiteX38" fmla="*/ 2344483 w 2356484"/>
                <a:gd name="connsiteY38" fmla="*/ 8191 h 171450"/>
                <a:gd name="connsiteX39" fmla="*/ 2356199 w 2356484"/>
                <a:gd name="connsiteY39" fmla="*/ 1810 h 171450"/>
                <a:gd name="connsiteX40" fmla="*/ 2356485 w 2356484"/>
                <a:gd name="connsiteY40" fmla="*/ 0 h 171450"/>
                <a:gd name="connsiteX41" fmla="*/ 0 w 2356484"/>
                <a:gd name="connsiteY41" fmla="*/ 0 h 171450"/>
                <a:gd name="connsiteX42" fmla="*/ 207740 w 2356484"/>
                <a:gd name="connsiteY42" fmla="*/ 12020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6484" h="171450">
                  <a:moveTo>
                    <a:pt x="207740" y="120205"/>
                  </a:moveTo>
                  <a:lnTo>
                    <a:pt x="207740" y="120491"/>
                  </a:lnTo>
                  <a:lnTo>
                    <a:pt x="342519" y="137065"/>
                  </a:lnTo>
                  <a:lnTo>
                    <a:pt x="398240" y="143923"/>
                  </a:lnTo>
                  <a:lnTo>
                    <a:pt x="398240" y="143637"/>
                  </a:lnTo>
                  <a:lnTo>
                    <a:pt x="398240" y="101441"/>
                  </a:lnTo>
                  <a:cubicBezTo>
                    <a:pt x="398240" y="101441"/>
                    <a:pt x="398240" y="101441"/>
                    <a:pt x="398240" y="101155"/>
                  </a:cubicBezTo>
                  <a:lnTo>
                    <a:pt x="523018" y="114300"/>
                  </a:lnTo>
                  <a:lnTo>
                    <a:pt x="527780" y="114776"/>
                  </a:lnTo>
                  <a:cubicBezTo>
                    <a:pt x="528447" y="116396"/>
                    <a:pt x="529209" y="118110"/>
                    <a:pt x="530066" y="119634"/>
                  </a:cubicBezTo>
                  <a:cubicBezTo>
                    <a:pt x="531971" y="122872"/>
                    <a:pt x="534257" y="124682"/>
                    <a:pt x="537305" y="126492"/>
                  </a:cubicBezTo>
                  <a:cubicBezTo>
                    <a:pt x="541115" y="128873"/>
                    <a:pt x="539877" y="131636"/>
                    <a:pt x="541592" y="135160"/>
                  </a:cubicBezTo>
                  <a:cubicBezTo>
                    <a:pt x="544449" y="141065"/>
                    <a:pt x="552450" y="142780"/>
                    <a:pt x="552926" y="149923"/>
                  </a:cubicBezTo>
                  <a:cubicBezTo>
                    <a:pt x="553212" y="153734"/>
                    <a:pt x="554355" y="155353"/>
                    <a:pt x="557593" y="156877"/>
                  </a:cubicBezTo>
                  <a:cubicBezTo>
                    <a:pt x="561404" y="158687"/>
                    <a:pt x="564261" y="159544"/>
                    <a:pt x="567118" y="162496"/>
                  </a:cubicBezTo>
                  <a:cubicBezTo>
                    <a:pt x="570357" y="165830"/>
                    <a:pt x="572738" y="171450"/>
                    <a:pt x="575215" y="171450"/>
                  </a:cubicBezTo>
                  <a:lnTo>
                    <a:pt x="2313146" y="171450"/>
                  </a:lnTo>
                  <a:cubicBezTo>
                    <a:pt x="2312384" y="171450"/>
                    <a:pt x="2311718" y="169736"/>
                    <a:pt x="2310860" y="167926"/>
                  </a:cubicBezTo>
                  <a:cubicBezTo>
                    <a:pt x="2308574" y="163068"/>
                    <a:pt x="2304669" y="160306"/>
                    <a:pt x="2302193" y="155638"/>
                  </a:cubicBezTo>
                  <a:cubicBezTo>
                    <a:pt x="2301621" y="154591"/>
                    <a:pt x="2301145" y="154019"/>
                    <a:pt x="2300764" y="152971"/>
                  </a:cubicBezTo>
                  <a:cubicBezTo>
                    <a:pt x="2298478" y="146018"/>
                    <a:pt x="2300383" y="139827"/>
                    <a:pt x="2302478" y="133064"/>
                  </a:cubicBezTo>
                  <a:cubicBezTo>
                    <a:pt x="2300669" y="133064"/>
                    <a:pt x="2296192" y="133160"/>
                    <a:pt x="2294668" y="132112"/>
                  </a:cubicBezTo>
                  <a:cubicBezTo>
                    <a:pt x="2290382" y="128969"/>
                    <a:pt x="2292858" y="129540"/>
                    <a:pt x="2295525" y="126778"/>
                  </a:cubicBezTo>
                  <a:cubicBezTo>
                    <a:pt x="2299430" y="122872"/>
                    <a:pt x="2303336" y="121634"/>
                    <a:pt x="2303907" y="115253"/>
                  </a:cubicBezTo>
                  <a:cubicBezTo>
                    <a:pt x="2304479" y="108966"/>
                    <a:pt x="2299335" y="108395"/>
                    <a:pt x="2298668" y="103727"/>
                  </a:cubicBezTo>
                  <a:cubicBezTo>
                    <a:pt x="2298097" y="99346"/>
                    <a:pt x="2303621" y="96012"/>
                    <a:pt x="2307241" y="94964"/>
                  </a:cubicBezTo>
                  <a:cubicBezTo>
                    <a:pt x="2307431" y="92107"/>
                    <a:pt x="2305241" y="89916"/>
                    <a:pt x="2305145" y="87154"/>
                  </a:cubicBezTo>
                  <a:cubicBezTo>
                    <a:pt x="2310003" y="84296"/>
                    <a:pt x="2313337" y="75724"/>
                    <a:pt x="2311241" y="71438"/>
                  </a:cubicBezTo>
                  <a:cubicBezTo>
                    <a:pt x="2309622" y="68199"/>
                    <a:pt x="2305526" y="69342"/>
                    <a:pt x="2308384" y="64294"/>
                  </a:cubicBezTo>
                  <a:cubicBezTo>
                    <a:pt x="2310956" y="59627"/>
                    <a:pt x="2314004" y="62198"/>
                    <a:pt x="2317528" y="61817"/>
                  </a:cubicBezTo>
                  <a:cubicBezTo>
                    <a:pt x="2322100" y="61341"/>
                    <a:pt x="2323148" y="61436"/>
                    <a:pt x="2325815" y="57817"/>
                  </a:cubicBezTo>
                  <a:cubicBezTo>
                    <a:pt x="2326577" y="56674"/>
                    <a:pt x="2326291" y="54769"/>
                    <a:pt x="2327243" y="53530"/>
                  </a:cubicBezTo>
                  <a:cubicBezTo>
                    <a:pt x="2328386" y="52197"/>
                    <a:pt x="2330291" y="52388"/>
                    <a:pt x="2331434" y="51149"/>
                  </a:cubicBezTo>
                  <a:cubicBezTo>
                    <a:pt x="2331625" y="50959"/>
                    <a:pt x="2331815" y="50673"/>
                    <a:pt x="2332006" y="50482"/>
                  </a:cubicBezTo>
                  <a:cubicBezTo>
                    <a:pt x="2334197" y="48101"/>
                    <a:pt x="2336102" y="45053"/>
                    <a:pt x="2337054" y="41624"/>
                  </a:cubicBezTo>
                  <a:cubicBezTo>
                    <a:pt x="2338007" y="38386"/>
                    <a:pt x="2336292" y="33814"/>
                    <a:pt x="2340102" y="32576"/>
                  </a:cubicBezTo>
                  <a:cubicBezTo>
                    <a:pt x="2341721" y="26861"/>
                    <a:pt x="2330006" y="20098"/>
                    <a:pt x="2336102" y="15716"/>
                  </a:cubicBezTo>
                  <a:cubicBezTo>
                    <a:pt x="2336864" y="20098"/>
                    <a:pt x="2344198" y="26289"/>
                    <a:pt x="2347817" y="20860"/>
                  </a:cubicBezTo>
                  <a:cubicBezTo>
                    <a:pt x="2351151" y="15907"/>
                    <a:pt x="2342198" y="13716"/>
                    <a:pt x="2344483" y="8191"/>
                  </a:cubicBezTo>
                  <a:cubicBezTo>
                    <a:pt x="2346579" y="3048"/>
                    <a:pt x="2352485" y="4858"/>
                    <a:pt x="2356199" y="1810"/>
                  </a:cubicBezTo>
                  <a:cubicBezTo>
                    <a:pt x="2356295" y="1714"/>
                    <a:pt x="2356390" y="0"/>
                    <a:pt x="2356485" y="0"/>
                  </a:cubicBezTo>
                  <a:lnTo>
                    <a:pt x="0" y="0"/>
                  </a:lnTo>
                  <a:lnTo>
                    <a:pt x="207740" y="120205"/>
                  </a:lnTo>
                  <a:close/>
                </a:path>
              </a:pathLst>
            </a:custGeom>
            <a:solidFill>
              <a:srgbClr val="FFFFFF"/>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8CFC5849-7CAE-9E2B-6D63-7736941A7CEE}"/>
                </a:ext>
              </a:extLst>
            </p:cNvPr>
            <p:cNvSpPr/>
            <p:nvPr/>
          </p:nvSpPr>
          <p:spPr>
            <a:xfrm>
              <a:off x="7676673" y="5401056"/>
              <a:ext cx="2752439" cy="171259"/>
            </a:xfrm>
            <a:custGeom>
              <a:avLst/>
              <a:gdLst>
                <a:gd name="connsiteX0" fmla="*/ 6477 w 2752439"/>
                <a:gd name="connsiteY0" fmla="*/ 10954 h 171259"/>
                <a:gd name="connsiteX1" fmla="*/ 21146 w 2752439"/>
                <a:gd name="connsiteY1" fmla="*/ 24098 h 171259"/>
                <a:gd name="connsiteX2" fmla="*/ 32290 w 2752439"/>
                <a:gd name="connsiteY2" fmla="*/ 47625 h 171259"/>
                <a:gd name="connsiteX3" fmla="*/ 34576 w 2752439"/>
                <a:gd name="connsiteY3" fmla="*/ 94488 h 171259"/>
                <a:gd name="connsiteX4" fmla="*/ 42196 w 2752439"/>
                <a:gd name="connsiteY4" fmla="*/ 89535 h 171259"/>
                <a:gd name="connsiteX5" fmla="*/ 46673 w 2752439"/>
                <a:gd name="connsiteY5" fmla="*/ 95917 h 171259"/>
                <a:gd name="connsiteX6" fmla="*/ 37910 w 2752439"/>
                <a:gd name="connsiteY6" fmla="*/ 101632 h 171259"/>
                <a:gd name="connsiteX7" fmla="*/ 38481 w 2752439"/>
                <a:gd name="connsiteY7" fmla="*/ 109823 h 171259"/>
                <a:gd name="connsiteX8" fmla="*/ 42672 w 2752439"/>
                <a:gd name="connsiteY8" fmla="*/ 112490 h 171259"/>
                <a:gd name="connsiteX9" fmla="*/ 47720 w 2752439"/>
                <a:gd name="connsiteY9" fmla="*/ 113252 h 171259"/>
                <a:gd name="connsiteX10" fmla="*/ 63056 w 2752439"/>
                <a:gd name="connsiteY10" fmla="*/ 114681 h 171259"/>
                <a:gd name="connsiteX11" fmla="*/ 106871 w 2752439"/>
                <a:gd name="connsiteY11" fmla="*/ 118681 h 171259"/>
                <a:gd name="connsiteX12" fmla="*/ 156115 w 2752439"/>
                <a:gd name="connsiteY12" fmla="*/ 123349 h 171259"/>
                <a:gd name="connsiteX13" fmla="*/ 196310 w 2752439"/>
                <a:gd name="connsiteY13" fmla="*/ 127254 h 171259"/>
                <a:gd name="connsiteX14" fmla="*/ 211646 w 2752439"/>
                <a:gd name="connsiteY14" fmla="*/ 128683 h 171259"/>
                <a:gd name="connsiteX15" fmla="*/ 212598 w 2752439"/>
                <a:gd name="connsiteY15" fmla="*/ 128778 h 171259"/>
                <a:gd name="connsiteX16" fmla="*/ 200501 w 2752439"/>
                <a:gd name="connsiteY16" fmla="*/ 151352 h 171259"/>
                <a:gd name="connsiteX17" fmla="*/ 200501 w 2752439"/>
                <a:gd name="connsiteY17" fmla="*/ 151638 h 171259"/>
                <a:gd name="connsiteX18" fmla="*/ 240411 w 2752439"/>
                <a:gd name="connsiteY18" fmla="*/ 171259 h 171259"/>
                <a:gd name="connsiteX19" fmla="*/ 2596991 w 2752439"/>
                <a:gd name="connsiteY19" fmla="*/ 171259 h 171259"/>
                <a:gd name="connsiteX20" fmla="*/ 2601849 w 2752439"/>
                <a:gd name="connsiteY20" fmla="*/ 160496 h 171259"/>
                <a:gd name="connsiteX21" fmla="*/ 2602802 w 2752439"/>
                <a:gd name="connsiteY21" fmla="*/ 166497 h 171259"/>
                <a:gd name="connsiteX22" fmla="*/ 2619280 w 2752439"/>
                <a:gd name="connsiteY22" fmla="*/ 153924 h 171259"/>
                <a:gd name="connsiteX23" fmla="*/ 2621947 w 2752439"/>
                <a:gd name="connsiteY23" fmla="*/ 145161 h 171259"/>
                <a:gd name="connsiteX24" fmla="*/ 2631662 w 2752439"/>
                <a:gd name="connsiteY24" fmla="*/ 150971 h 171259"/>
                <a:gd name="connsiteX25" fmla="*/ 2644045 w 2752439"/>
                <a:gd name="connsiteY25" fmla="*/ 131921 h 171259"/>
                <a:gd name="connsiteX26" fmla="*/ 2661380 w 2752439"/>
                <a:gd name="connsiteY26" fmla="*/ 123444 h 171259"/>
                <a:gd name="connsiteX27" fmla="*/ 2661476 w 2752439"/>
                <a:gd name="connsiteY27" fmla="*/ 99346 h 171259"/>
                <a:gd name="connsiteX28" fmla="*/ 2664809 w 2752439"/>
                <a:gd name="connsiteY28" fmla="*/ 106489 h 171259"/>
                <a:gd name="connsiteX29" fmla="*/ 2680430 w 2752439"/>
                <a:gd name="connsiteY29" fmla="*/ 80772 h 171259"/>
                <a:gd name="connsiteX30" fmla="*/ 2690146 w 2752439"/>
                <a:gd name="connsiteY30" fmla="*/ 58103 h 171259"/>
                <a:gd name="connsiteX31" fmla="*/ 2704719 w 2752439"/>
                <a:gd name="connsiteY31" fmla="*/ 39624 h 171259"/>
                <a:gd name="connsiteX32" fmla="*/ 2704719 w 2752439"/>
                <a:gd name="connsiteY32" fmla="*/ 39624 h 171259"/>
                <a:gd name="connsiteX33" fmla="*/ 2723007 w 2752439"/>
                <a:gd name="connsiteY33" fmla="*/ 28194 h 171259"/>
                <a:gd name="connsiteX34" fmla="*/ 2731389 w 2752439"/>
                <a:gd name="connsiteY34" fmla="*/ 20288 h 171259"/>
                <a:gd name="connsiteX35" fmla="*/ 2736914 w 2752439"/>
                <a:gd name="connsiteY35" fmla="*/ 11049 h 171259"/>
                <a:gd name="connsiteX36" fmla="*/ 2736437 w 2752439"/>
                <a:gd name="connsiteY36" fmla="*/ 30385 h 171259"/>
                <a:gd name="connsiteX37" fmla="*/ 2747772 w 2752439"/>
                <a:gd name="connsiteY37" fmla="*/ 11430 h 171259"/>
                <a:gd name="connsiteX38" fmla="*/ 2752440 w 2752439"/>
                <a:gd name="connsiteY38" fmla="*/ 0 h 171259"/>
                <a:gd name="connsiteX39" fmla="*/ 0 w 2752439"/>
                <a:gd name="connsiteY39" fmla="*/ 0 h 171259"/>
                <a:gd name="connsiteX40" fmla="*/ 6477 w 2752439"/>
                <a:gd name="connsiteY40" fmla="*/ 10954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2439" h="171259">
                  <a:moveTo>
                    <a:pt x="6477" y="10954"/>
                  </a:moveTo>
                  <a:cubicBezTo>
                    <a:pt x="11335" y="15430"/>
                    <a:pt x="17621" y="18383"/>
                    <a:pt x="21146" y="24098"/>
                  </a:cubicBezTo>
                  <a:cubicBezTo>
                    <a:pt x="25432" y="31051"/>
                    <a:pt x="30004" y="39814"/>
                    <a:pt x="32290" y="47625"/>
                  </a:cubicBezTo>
                  <a:cubicBezTo>
                    <a:pt x="36862" y="63151"/>
                    <a:pt x="35909" y="78676"/>
                    <a:pt x="34576" y="94488"/>
                  </a:cubicBezTo>
                  <a:cubicBezTo>
                    <a:pt x="37910" y="92964"/>
                    <a:pt x="38100" y="89821"/>
                    <a:pt x="42196" y="89535"/>
                  </a:cubicBezTo>
                  <a:cubicBezTo>
                    <a:pt x="45910" y="89345"/>
                    <a:pt x="50006" y="92107"/>
                    <a:pt x="46673" y="95917"/>
                  </a:cubicBezTo>
                  <a:cubicBezTo>
                    <a:pt x="44006" y="98965"/>
                    <a:pt x="39338" y="96964"/>
                    <a:pt x="37910" y="101632"/>
                  </a:cubicBezTo>
                  <a:cubicBezTo>
                    <a:pt x="37338" y="103537"/>
                    <a:pt x="38005" y="107823"/>
                    <a:pt x="38481" y="109823"/>
                  </a:cubicBezTo>
                  <a:cubicBezTo>
                    <a:pt x="39433" y="113633"/>
                    <a:pt x="39815" y="112585"/>
                    <a:pt x="42672" y="112490"/>
                  </a:cubicBezTo>
                  <a:cubicBezTo>
                    <a:pt x="44672" y="112395"/>
                    <a:pt x="45720" y="112776"/>
                    <a:pt x="47720" y="113252"/>
                  </a:cubicBezTo>
                  <a:cubicBezTo>
                    <a:pt x="52483" y="114205"/>
                    <a:pt x="58198" y="114205"/>
                    <a:pt x="63056" y="114681"/>
                  </a:cubicBezTo>
                  <a:cubicBezTo>
                    <a:pt x="77629" y="116110"/>
                    <a:pt x="92297" y="117634"/>
                    <a:pt x="106871" y="118681"/>
                  </a:cubicBezTo>
                  <a:cubicBezTo>
                    <a:pt x="123349" y="119920"/>
                    <a:pt x="139732" y="121729"/>
                    <a:pt x="156115" y="123349"/>
                  </a:cubicBezTo>
                  <a:cubicBezTo>
                    <a:pt x="169450" y="124587"/>
                    <a:pt x="182880" y="125825"/>
                    <a:pt x="196310" y="127254"/>
                  </a:cubicBezTo>
                  <a:cubicBezTo>
                    <a:pt x="201454" y="127730"/>
                    <a:pt x="206502" y="128206"/>
                    <a:pt x="211646" y="128683"/>
                  </a:cubicBezTo>
                  <a:cubicBezTo>
                    <a:pt x="212122" y="128778"/>
                    <a:pt x="212122" y="128778"/>
                    <a:pt x="212598" y="128778"/>
                  </a:cubicBezTo>
                  <a:lnTo>
                    <a:pt x="200501" y="151352"/>
                  </a:lnTo>
                  <a:lnTo>
                    <a:pt x="200501" y="151638"/>
                  </a:lnTo>
                  <a:lnTo>
                    <a:pt x="240411" y="171259"/>
                  </a:lnTo>
                  <a:lnTo>
                    <a:pt x="2596991" y="171259"/>
                  </a:lnTo>
                  <a:cubicBezTo>
                    <a:pt x="2599849" y="171259"/>
                    <a:pt x="2600706" y="164211"/>
                    <a:pt x="2601849" y="160496"/>
                  </a:cubicBezTo>
                  <a:cubicBezTo>
                    <a:pt x="2601754" y="162306"/>
                    <a:pt x="2602516" y="164782"/>
                    <a:pt x="2602802" y="166497"/>
                  </a:cubicBezTo>
                  <a:cubicBezTo>
                    <a:pt x="2610707" y="166592"/>
                    <a:pt x="2619375" y="160591"/>
                    <a:pt x="2619280" y="153924"/>
                  </a:cubicBezTo>
                  <a:cubicBezTo>
                    <a:pt x="2619185" y="149542"/>
                    <a:pt x="2615756" y="146875"/>
                    <a:pt x="2621947" y="145161"/>
                  </a:cubicBezTo>
                  <a:cubicBezTo>
                    <a:pt x="2626424" y="143923"/>
                    <a:pt x="2629472" y="147733"/>
                    <a:pt x="2631662" y="150971"/>
                  </a:cubicBezTo>
                  <a:cubicBezTo>
                    <a:pt x="2640711" y="147256"/>
                    <a:pt x="2642045" y="139446"/>
                    <a:pt x="2644045" y="131921"/>
                  </a:cubicBezTo>
                  <a:cubicBezTo>
                    <a:pt x="2646902" y="120967"/>
                    <a:pt x="2652236" y="123920"/>
                    <a:pt x="2661380" y="123444"/>
                  </a:cubicBezTo>
                  <a:cubicBezTo>
                    <a:pt x="2660428" y="117157"/>
                    <a:pt x="2652427" y="103537"/>
                    <a:pt x="2661476" y="99346"/>
                  </a:cubicBezTo>
                  <a:cubicBezTo>
                    <a:pt x="2663000" y="101441"/>
                    <a:pt x="2663857" y="104013"/>
                    <a:pt x="2664809" y="106489"/>
                  </a:cubicBezTo>
                  <a:cubicBezTo>
                    <a:pt x="2674239" y="102775"/>
                    <a:pt x="2676620" y="88868"/>
                    <a:pt x="2680430" y="80772"/>
                  </a:cubicBezTo>
                  <a:cubicBezTo>
                    <a:pt x="2683955" y="73152"/>
                    <a:pt x="2686812" y="65722"/>
                    <a:pt x="2690146" y="58103"/>
                  </a:cubicBezTo>
                  <a:cubicBezTo>
                    <a:pt x="2693575" y="50387"/>
                    <a:pt x="2698909" y="45434"/>
                    <a:pt x="2704719" y="39624"/>
                  </a:cubicBezTo>
                  <a:cubicBezTo>
                    <a:pt x="2704719" y="39624"/>
                    <a:pt x="2704719" y="39624"/>
                    <a:pt x="2704719" y="39624"/>
                  </a:cubicBezTo>
                  <a:cubicBezTo>
                    <a:pt x="2710910" y="33338"/>
                    <a:pt x="2715006" y="31909"/>
                    <a:pt x="2723007" y="28194"/>
                  </a:cubicBezTo>
                  <a:cubicBezTo>
                    <a:pt x="2727198" y="26194"/>
                    <a:pt x="2729484" y="24479"/>
                    <a:pt x="2731389" y="20288"/>
                  </a:cubicBezTo>
                  <a:cubicBezTo>
                    <a:pt x="2733008" y="16764"/>
                    <a:pt x="2731865" y="12001"/>
                    <a:pt x="2736914" y="11049"/>
                  </a:cubicBezTo>
                  <a:cubicBezTo>
                    <a:pt x="2737580" y="17431"/>
                    <a:pt x="2735771" y="23813"/>
                    <a:pt x="2736437" y="30385"/>
                  </a:cubicBezTo>
                  <a:cubicBezTo>
                    <a:pt x="2740248" y="24765"/>
                    <a:pt x="2744724" y="17621"/>
                    <a:pt x="2747772" y="11430"/>
                  </a:cubicBezTo>
                  <a:cubicBezTo>
                    <a:pt x="2749487" y="8001"/>
                    <a:pt x="2750915" y="9525"/>
                    <a:pt x="2752440" y="0"/>
                  </a:cubicBezTo>
                  <a:lnTo>
                    <a:pt x="0" y="0"/>
                  </a:lnTo>
                  <a:cubicBezTo>
                    <a:pt x="1619" y="9144"/>
                    <a:pt x="2953" y="7715"/>
                    <a:pt x="6477" y="10954"/>
                  </a:cubicBezTo>
                  <a:close/>
                </a:path>
              </a:pathLst>
            </a:custGeom>
            <a:solidFill>
              <a:srgbClr val="BF0A30"/>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DE3A5FC4-EE9D-22B9-2023-64F544B8A876}"/>
                </a:ext>
              </a:extLst>
            </p:cNvPr>
            <p:cNvSpPr/>
            <p:nvPr/>
          </p:nvSpPr>
          <p:spPr>
            <a:xfrm>
              <a:off x="7511655" y="5229225"/>
              <a:ext cx="3023964" cy="171545"/>
            </a:xfrm>
            <a:custGeom>
              <a:avLst/>
              <a:gdLst>
                <a:gd name="connsiteX0" fmla="*/ 5665 w 3023964"/>
                <a:gd name="connsiteY0" fmla="*/ 0 h 171545"/>
                <a:gd name="connsiteX1" fmla="*/ 3665 w 3023964"/>
                <a:gd name="connsiteY1" fmla="*/ 2000 h 171545"/>
                <a:gd name="connsiteX2" fmla="*/ 2808 w 3023964"/>
                <a:gd name="connsiteY2" fmla="*/ 5144 h 171545"/>
                <a:gd name="connsiteX3" fmla="*/ 141 w 3023964"/>
                <a:gd name="connsiteY3" fmla="*/ 12002 h 171545"/>
                <a:gd name="connsiteX4" fmla="*/ 6903 w 3023964"/>
                <a:gd name="connsiteY4" fmla="*/ 6191 h 171545"/>
                <a:gd name="connsiteX5" fmla="*/ 6999 w 3023964"/>
                <a:gd name="connsiteY5" fmla="*/ 8954 h 171545"/>
                <a:gd name="connsiteX6" fmla="*/ 13761 w 3023964"/>
                <a:gd name="connsiteY6" fmla="*/ 12192 h 171545"/>
                <a:gd name="connsiteX7" fmla="*/ 10904 w 3023964"/>
                <a:gd name="connsiteY7" fmla="*/ 29146 h 171545"/>
                <a:gd name="connsiteX8" fmla="*/ 10713 w 3023964"/>
                <a:gd name="connsiteY8" fmla="*/ 37910 h 171545"/>
                <a:gd name="connsiteX9" fmla="*/ 8046 w 3023964"/>
                <a:gd name="connsiteY9" fmla="*/ 45529 h 171545"/>
                <a:gd name="connsiteX10" fmla="*/ 6713 w 3023964"/>
                <a:gd name="connsiteY10" fmla="*/ 54007 h 171545"/>
                <a:gd name="connsiteX11" fmla="*/ 522 w 3023964"/>
                <a:gd name="connsiteY11" fmla="*/ 59531 h 171545"/>
                <a:gd name="connsiteX12" fmla="*/ 9951 w 3023964"/>
                <a:gd name="connsiteY12" fmla="*/ 71247 h 171545"/>
                <a:gd name="connsiteX13" fmla="*/ 26049 w 3023964"/>
                <a:gd name="connsiteY13" fmla="*/ 79153 h 171545"/>
                <a:gd name="connsiteX14" fmla="*/ 43956 w 3023964"/>
                <a:gd name="connsiteY14" fmla="*/ 82391 h 171545"/>
                <a:gd name="connsiteX15" fmla="*/ 58148 w 3023964"/>
                <a:gd name="connsiteY15" fmla="*/ 91154 h 171545"/>
                <a:gd name="connsiteX16" fmla="*/ 75960 w 3023964"/>
                <a:gd name="connsiteY16" fmla="*/ 95631 h 171545"/>
                <a:gd name="connsiteX17" fmla="*/ 89104 w 3023964"/>
                <a:gd name="connsiteY17" fmla="*/ 108776 h 171545"/>
                <a:gd name="connsiteX18" fmla="*/ 95391 w 3023964"/>
                <a:gd name="connsiteY18" fmla="*/ 115443 h 171545"/>
                <a:gd name="connsiteX19" fmla="*/ 100248 w 3023964"/>
                <a:gd name="connsiteY19" fmla="*/ 125444 h 171545"/>
                <a:gd name="connsiteX20" fmla="*/ 115107 w 3023964"/>
                <a:gd name="connsiteY20" fmla="*/ 134969 h 171545"/>
                <a:gd name="connsiteX21" fmla="*/ 132157 w 3023964"/>
                <a:gd name="connsiteY21" fmla="*/ 139255 h 171545"/>
                <a:gd name="connsiteX22" fmla="*/ 141682 w 3023964"/>
                <a:gd name="connsiteY22" fmla="*/ 154019 h 171545"/>
                <a:gd name="connsiteX23" fmla="*/ 148540 w 3023964"/>
                <a:gd name="connsiteY23" fmla="*/ 168021 h 171545"/>
                <a:gd name="connsiteX24" fmla="*/ 162637 w 3023964"/>
                <a:gd name="connsiteY24" fmla="*/ 167830 h 171545"/>
                <a:gd name="connsiteX25" fmla="*/ 164923 w 3023964"/>
                <a:gd name="connsiteY25" fmla="*/ 171545 h 171545"/>
                <a:gd name="connsiteX26" fmla="*/ 2917267 w 3023964"/>
                <a:gd name="connsiteY26" fmla="*/ 171545 h 171545"/>
                <a:gd name="connsiteX27" fmla="*/ 2932031 w 3023964"/>
                <a:gd name="connsiteY27" fmla="*/ 146018 h 171545"/>
                <a:gd name="connsiteX28" fmla="*/ 2945938 w 3023964"/>
                <a:gd name="connsiteY28" fmla="*/ 135541 h 171545"/>
                <a:gd name="connsiteX29" fmla="*/ 2957844 w 3023964"/>
                <a:gd name="connsiteY29" fmla="*/ 129349 h 171545"/>
                <a:gd name="connsiteX30" fmla="*/ 2958415 w 3023964"/>
                <a:gd name="connsiteY30" fmla="*/ 129635 h 171545"/>
                <a:gd name="connsiteX31" fmla="*/ 2980513 w 3023964"/>
                <a:gd name="connsiteY31" fmla="*/ 126968 h 171545"/>
                <a:gd name="connsiteX32" fmla="*/ 3000992 w 3023964"/>
                <a:gd name="connsiteY32" fmla="*/ 116300 h 171545"/>
                <a:gd name="connsiteX33" fmla="*/ 3014327 w 3023964"/>
                <a:gd name="connsiteY33" fmla="*/ 90106 h 171545"/>
                <a:gd name="connsiteX34" fmla="*/ 2999754 w 3023964"/>
                <a:gd name="connsiteY34" fmla="*/ 78296 h 171545"/>
                <a:gd name="connsiteX35" fmla="*/ 2980132 w 3023964"/>
                <a:gd name="connsiteY35" fmla="*/ 81724 h 171545"/>
                <a:gd name="connsiteX36" fmla="*/ 2983847 w 3023964"/>
                <a:gd name="connsiteY36" fmla="*/ 70104 h 171545"/>
                <a:gd name="connsiteX37" fmla="*/ 2978227 w 3023964"/>
                <a:gd name="connsiteY37" fmla="*/ 58388 h 171545"/>
                <a:gd name="connsiteX38" fmla="*/ 2984419 w 3023964"/>
                <a:gd name="connsiteY38" fmla="*/ 50292 h 171545"/>
                <a:gd name="connsiteX39" fmla="*/ 2992705 w 3023964"/>
                <a:gd name="connsiteY39" fmla="*/ 58293 h 171545"/>
                <a:gd name="connsiteX40" fmla="*/ 2994039 w 3023964"/>
                <a:gd name="connsiteY40" fmla="*/ 50387 h 171545"/>
                <a:gd name="connsiteX41" fmla="*/ 2996991 w 3023964"/>
                <a:gd name="connsiteY41" fmla="*/ 56674 h 171545"/>
                <a:gd name="connsiteX42" fmla="*/ 3017470 w 3023964"/>
                <a:gd name="connsiteY42" fmla="*/ 33433 h 171545"/>
                <a:gd name="connsiteX43" fmla="*/ 3023947 w 3023964"/>
                <a:gd name="connsiteY43" fmla="*/ 18860 h 171545"/>
                <a:gd name="connsiteX44" fmla="*/ 3021471 w 3023964"/>
                <a:gd name="connsiteY44" fmla="*/ 2381 h 171545"/>
                <a:gd name="connsiteX45" fmla="*/ 3019566 w 3023964"/>
                <a:gd name="connsiteY45" fmla="*/ 0 h 171545"/>
                <a:gd name="connsiteX46" fmla="*/ 2994039 w 3023964"/>
                <a:gd name="connsiteY46" fmla="*/ 0 h 171545"/>
                <a:gd name="connsiteX47" fmla="*/ 2992610 w 3023964"/>
                <a:gd name="connsiteY47" fmla="*/ 857 h 171545"/>
                <a:gd name="connsiteX48" fmla="*/ 2976037 w 3023964"/>
                <a:gd name="connsiteY48" fmla="*/ 5239 h 171545"/>
                <a:gd name="connsiteX49" fmla="*/ 2958415 w 3023964"/>
                <a:gd name="connsiteY49" fmla="*/ 6001 h 171545"/>
                <a:gd name="connsiteX50" fmla="*/ 2943556 w 3023964"/>
                <a:gd name="connsiteY50" fmla="*/ 9906 h 171545"/>
                <a:gd name="connsiteX51" fmla="*/ 2945461 w 3023964"/>
                <a:gd name="connsiteY51" fmla="*/ 95 h 171545"/>
                <a:gd name="connsiteX52" fmla="*/ 1329259 w 3023964"/>
                <a:gd name="connsiteY52" fmla="*/ 95 h 171545"/>
                <a:gd name="connsiteX53" fmla="*/ 5665 w 3023964"/>
                <a:gd name="connsiteY53" fmla="*/ 95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23964" h="171545">
                  <a:moveTo>
                    <a:pt x="5665" y="0"/>
                  </a:moveTo>
                  <a:cubicBezTo>
                    <a:pt x="5094" y="0"/>
                    <a:pt x="4141" y="1238"/>
                    <a:pt x="3665" y="2000"/>
                  </a:cubicBezTo>
                  <a:cubicBezTo>
                    <a:pt x="3189" y="2857"/>
                    <a:pt x="3189" y="4191"/>
                    <a:pt x="2808" y="5144"/>
                  </a:cubicBezTo>
                  <a:cubicBezTo>
                    <a:pt x="1855" y="7429"/>
                    <a:pt x="522" y="9525"/>
                    <a:pt x="141" y="12002"/>
                  </a:cubicBezTo>
                  <a:cubicBezTo>
                    <a:pt x="2141" y="10382"/>
                    <a:pt x="3855" y="5524"/>
                    <a:pt x="6903" y="6191"/>
                  </a:cubicBezTo>
                  <a:cubicBezTo>
                    <a:pt x="6808" y="7048"/>
                    <a:pt x="7189" y="8096"/>
                    <a:pt x="6999" y="8954"/>
                  </a:cubicBezTo>
                  <a:cubicBezTo>
                    <a:pt x="9666" y="8954"/>
                    <a:pt x="12142" y="9811"/>
                    <a:pt x="13761" y="12192"/>
                  </a:cubicBezTo>
                  <a:cubicBezTo>
                    <a:pt x="17667" y="18002"/>
                    <a:pt x="11285" y="23336"/>
                    <a:pt x="10904" y="29146"/>
                  </a:cubicBezTo>
                  <a:cubicBezTo>
                    <a:pt x="10713" y="32099"/>
                    <a:pt x="11475" y="34957"/>
                    <a:pt x="10713" y="37910"/>
                  </a:cubicBezTo>
                  <a:cubicBezTo>
                    <a:pt x="10047" y="40577"/>
                    <a:pt x="8523" y="42767"/>
                    <a:pt x="8046" y="45529"/>
                  </a:cubicBezTo>
                  <a:cubicBezTo>
                    <a:pt x="7570" y="48292"/>
                    <a:pt x="8332" y="51530"/>
                    <a:pt x="6713" y="54007"/>
                  </a:cubicBezTo>
                  <a:cubicBezTo>
                    <a:pt x="5284" y="56483"/>
                    <a:pt x="1855" y="57150"/>
                    <a:pt x="522" y="59531"/>
                  </a:cubicBezTo>
                  <a:cubicBezTo>
                    <a:pt x="-2241" y="64675"/>
                    <a:pt x="6713" y="68675"/>
                    <a:pt x="9951" y="71247"/>
                  </a:cubicBezTo>
                  <a:cubicBezTo>
                    <a:pt x="15000" y="75343"/>
                    <a:pt x="19572" y="77914"/>
                    <a:pt x="26049" y="79153"/>
                  </a:cubicBezTo>
                  <a:cubicBezTo>
                    <a:pt x="31668" y="80201"/>
                    <a:pt x="38907" y="79534"/>
                    <a:pt x="43956" y="82391"/>
                  </a:cubicBezTo>
                  <a:cubicBezTo>
                    <a:pt x="49385" y="85439"/>
                    <a:pt x="51290" y="90773"/>
                    <a:pt x="58148" y="91154"/>
                  </a:cubicBezTo>
                  <a:cubicBezTo>
                    <a:pt x="64625" y="91535"/>
                    <a:pt x="69673" y="93821"/>
                    <a:pt x="75960" y="95631"/>
                  </a:cubicBezTo>
                  <a:cubicBezTo>
                    <a:pt x="83770" y="97917"/>
                    <a:pt x="84532" y="102679"/>
                    <a:pt x="89104" y="108776"/>
                  </a:cubicBezTo>
                  <a:cubicBezTo>
                    <a:pt x="90914" y="111252"/>
                    <a:pt x="93581" y="112966"/>
                    <a:pt x="95391" y="115443"/>
                  </a:cubicBezTo>
                  <a:cubicBezTo>
                    <a:pt x="97581" y="118491"/>
                    <a:pt x="98343" y="122301"/>
                    <a:pt x="100248" y="125444"/>
                  </a:cubicBezTo>
                  <a:cubicBezTo>
                    <a:pt x="103011" y="130112"/>
                    <a:pt x="110440" y="132493"/>
                    <a:pt x="115107" y="134969"/>
                  </a:cubicBezTo>
                  <a:cubicBezTo>
                    <a:pt x="120918" y="138113"/>
                    <a:pt x="126728" y="134588"/>
                    <a:pt x="132157" y="139255"/>
                  </a:cubicBezTo>
                  <a:cubicBezTo>
                    <a:pt x="136729" y="143256"/>
                    <a:pt x="142444" y="147542"/>
                    <a:pt x="141682" y="154019"/>
                  </a:cubicBezTo>
                  <a:cubicBezTo>
                    <a:pt x="141015" y="159639"/>
                    <a:pt x="140539" y="167830"/>
                    <a:pt x="148540" y="168021"/>
                  </a:cubicBezTo>
                  <a:cubicBezTo>
                    <a:pt x="154350" y="168212"/>
                    <a:pt x="158541" y="160782"/>
                    <a:pt x="162637" y="167830"/>
                  </a:cubicBezTo>
                  <a:cubicBezTo>
                    <a:pt x="163590" y="169450"/>
                    <a:pt x="164256" y="171545"/>
                    <a:pt x="164923" y="171545"/>
                  </a:cubicBezTo>
                  <a:lnTo>
                    <a:pt x="2917267" y="171545"/>
                  </a:lnTo>
                  <a:cubicBezTo>
                    <a:pt x="2921172" y="162020"/>
                    <a:pt x="2924982" y="153543"/>
                    <a:pt x="2932031" y="146018"/>
                  </a:cubicBezTo>
                  <a:cubicBezTo>
                    <a:pt x="2936127" y="141637"/>
                    <a:pt x="2941270" y="139065"/>
                    <a:pt x="2945938" y="135541"/>
                  </a:cubicBezTo>
                  <a:cubicBezTo>
                    <a:pt x="2948890" y="133255"/>
                    <a:pt x="2954034" y="131826"/>
                    <a:pt x="2957844" y="129349"/>
                  </a:cubicBezTo>
                  <a:cubicBezTo>
                    <a:pt x="2958034" y="129445"/>
                    <a:pt x="2958225" y="129540"/>
                    <a:pt x="2958415" y="129635"/>
                  </a:cubicBezTo>
                  <a:cubicBezTo>
                    <a:pt x="2964702" y="131445"/>
                    <a:pt x="2974227" y="127921"/>
                    <a:pt x="2980513" y="126968"/>
                  </a:cubicBezTo>
                  <a:cubicBezTo>
                    <a:pt x="2989848" y="125539"/>
                    <a:pt x="2995753" y="124778"/>
                    <a:pt x="3000992" y="116300"/>
                  </a:cubicBezTo>
                  <a:cubicBezTo>
                    <a:pt x="3005659" y="108966"/>
                    <a:pt x="3013946" y="99155"/>
                    <a:pt x="3014327" y="90106"/>
                  </a:cubicBezTo>
                  <a:cubicBezTo>
                    <a:pt x="3014803" y="80105"/>
                    <a:pt x="3008136" y="78105"/>
                    <a:pt x="2999754" y="78296"/>
                  </a:cubicBezTo>
                  <a:cubicBezTo>
                    <a:pt x="2995182" y="78391"/>
                    <a:pt x="2983847" y="84106"/>
                    <a:pt x="2980132" y="81724"/>
                  </a:cubicBezTo>
                  <a:cubicBezTo>
                    <a:pt x="2973750" y="77534"/>
                    <a:pt x="2982895" y="73628"/>
                    <a:pt x="2983847" y="70104"/>
                  </a:cubicBezTo>
                  <a:cubicBezTo>
                    <a:pt x="2984990" y="65818"/>
                    <a:pt x="2980799" y="61436"/>
                    <a:pt x="2978227" y="58388"/>
                  </a:cubicBezTo>
                  <a:cubicBezTo>
                    <a:pt x="2981847" y="56102"/>
                    <a:pt x="2979465" y="50387"/>
                    <a:pt x="2984419" y="50292"/>
                  </a:cubicBezTo>
                  <a:cubicBezTo>
                    <a:pt x="2989753" y="50197"/>
                    <a:pt x="2987466" y="58674"/>
                    <a:pt x="2992705" y="58293"/>
                  </a:cubicBezTo>
                  <a:cubicBezTo>
                    <a:pt x="2992800" y="56293"/>
                    <a:pt x="2991848" y="51340"/>
                    <a:pt x="2994039" y="50387"/>
                  </a:cubicBezTo>
                  <a:cubicBezTo>
                    <a:pt x="2997372" y="48863"/>
                    <a:pt x="2997182" y="55054"/>
                    <a:pt x="2996991" y="56674"/>
                  </a:cubicBezTo>
                  <a:cubicBezTo>
                    <a:pt x="3009850" y="57436"/>
                    <a:pt x="3010041" y="39529"/>
                    <a:pt x="3017470" y="33433"/>
                  </a:cubicBezTo>
                  <a:cubicBezTo>
                    <a:pt x="3023471" y="28575"/>
                    <a:pt x="3023947" y="27241"/>
                    <a:pt x="3023947" y="18860"/>
                  </a:cubicBezTo>
                  <a:cubicBezTo>
                    <a:pt x="3023947" y="13621"/>
                    <a:pt x="3024328" y="7048"/>
                    <a:pt x="3021471" y="2381"/>
                  </a:cubicBezTo>
                  <a:cubicBezTo>
                    <a:pt x="3020995" y="1524"/>
                    <a:pt x="3020232" y="0"/>
                    <a:pt x="3019566" y="0"/>
                  </a:cubicBezTo>
                  <a:lnTo>
                    <a:pt x="2994039" y="0"/>
                  </a:lnTo>
                  <a:cubicBezTo>
                    <a:pt x="2993563" y="0"/>
                    <a:pt x="2992991" y="667"/>
                    <a:pt x="2992610" y="857"/>
                  </a:cubicBezTo>
                  <a:cubicBezTo>
                    <a:pt x="2987657" y="2857"/>
                    <a:pt x="2981275" y="4096"/>
                    <a:pt x="2976037" y="5239"/>
                  </a:cubicBezTo>
                  <a:cubicBezTo>
                    <a:pt x="2970131" y="6477"/>
                    <a:pt x="2964035" y="3810"/>
                    <a:pt x="2958415" y="6001"/>
                  </a:cubicBezTo>
                  <a:cubicBezTo>
                    <a:pt x="2954891" y="7429"/>
                    <a:pt x="2947176" y="16764"/>
                    <a:pt x="2943556" y="9906"/>
                  </a:cubicBezTo>
                  <a:cubicBezTo>
                    <a:pt x="2942413" y="7811"/>
                    <a:pt x="2944223" y="95"/>
                    <a:pt x="2945461" y="95"/>
                  </a:cubicBezTo>
                  <a:lnTo>
                    <a:pt x="1329259" y="95"/>
                  </a:lnTo>
                  <a:lnTo>
                    <a:pt x="5665" y="95"/>
                  </a:lnTo>
                  <a:close/>
                </a:path>
              </a:pathLst>
            </a:custGeom>
            <a:solidFill>
              <a:srgbClr val="FFFFFF"/>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69E21E21-D8C0-DB13-5ADA-45E068215611}"/>
                </a:ext>
              </a:extLst>
            </p:cNvPr>
            <p:cNvSpPr/>
            <p:nvPr/>
          </p:nvSpPr>
          <p:spPr>
            <a:xfrm>
              <a:off x="10674762" y="4155933"/>
              <a:ext cx="105917" cy="34970"/>
            </a:xfrm>
            <a:custGeom>
              <a:avLst/>
              <a:gdLst>
                <a:gd name="connsiteX0" fmla="*/ 81344 w 105917"/>
                <a:gd name="connsiteY0" fmla="*/ 8110 h 34970"/>
                <a:gd name="connsiteX1" fmla="*/ 68580 w 105917"/>
                <a:gd name="connsiteY1" fmla="*/ 2109 h 34970"/>
                <a:gd name="connsiteX2" fmla="*/ 62294 w 105917"/>
                <a:gd name="connsiteY2" fmla="*/ 7634 h 34970"/>
                <a:gd name="connsiteX3" fmla="*/ 56102 w 105917"/>
                <a:gd name="connsiteY3" fmla="*/ 13635 h 34970"/>
                <a:gd name="connsiteX4" fmla="*/ 50768 w 105917"/>
                <a:gd name="connsiteY4" fmla="*/ 18969 h 34970"/>
                <a:gd name="connsiteX5" fmla="*/ 42386 w 105917"/>
                <a:gd name="connsiteY5" fmla="*/ 19921 h 34970"/>
                <a:gd name="connsiteX6" fmla="*/ 35814 w 105917"/>
                <a:gd name="connsiteY6" fmla="*/ 22207 h 34970"/>
                <a:gd name="connsiteX7" fmla="*/ 24384 w 105917"/>
                <a:gd name="connsiteY7" fmla="*/ 10968 h 34970"/>
                <a:gd name="connsiteX8" fmla="*/ 16669 w 105917"/>
                <a:gd name="connsiteY8" fmla="*/ 14 h 34970"/>
                <a:gd name="connsiteX9" fmla="*/ 6572 w 105917"/>
                <a:gd name="connsiteY9" fmla="*/ 11634 h 34970"/>
                <a:gd name="connsiteX10" fmla="*/ 667 w 105917"/>
                <a:gd name="connsiteY10" fmla="*/ 32304 h 34970"/>
                <a:gd name="connsiteX11" fmla="*/ 0 w 105917"/>
                <a:gd name="connsiteY11" fmla="*/ 34971 h 34970"/>
                <a:gd name="connsiteX12" fmla="*/ 105918 w 105917"/>
                <a:gd name="connsiteY12" fmla="*/ 34971 h 34970"/>
                <a:gd name="connsiteX13" fmla="*/ 95250 w 105917"/>
                <a:gd name="connsiteY13" fmla="*/ 15825 h 34970"/>
                <a:gd name="connsiteX14" fmla="*/ 81344 w 105917"/>
                <a:gd name="connsiteY14" fmla="*/ 8110 h 3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917" h="34970">
                  <a:moveTo>
                    <a:pt x="81344" y="8110"/>
                  </a:moveTo>
                  <a:cubicBezTo>
                    <a:pt x="77724" y="6015"/>
                    <a:pt x="73057" y="14"/>
                    <a:pt x="68580" y="2109"/>
                  </a:cubicBezTo>
                  <a:cubicBezTo>
                    <a:pt x="66294" y="3157"/>
                    <a:pt x="64389" y="6110"/>
                    <a:pt x="62294" y="7634"/>
                  </a:cubicBezTo>
                  <a:cubicBezTo>
                    <a:pt x="59722" y="9539"/>
                    <a:pt x="57817" y="10873"/>
                    <a:pt x="56102" y="13635"/>
                  </a:cubicBezTo>
                  <a:cubicBezTo>
                    <a:pt x="54578" y="16207"/>
                    <a:pt x="53912" y="18207"/>
                    <a:pt x="50768" y="18969"/>
                  </a:cubicBezTo>
                  <a:cubicBezTo>
                    <a:pt x="48101" y="19731"/>
                    <a:pt x="45149" y="19159"/>
                    <a:pt x="42386" y="19921"/>
                  </a:cubicBezTo>
                  <a:cubicBezTo>
                    <a:pt x="40291" y="20493"/>
                    <a:pt x="38100" y="22303"/>
                    <a:pt x="35814" y="22207"/>
                  </a:cubicBezTo>
                  <a:cubicBezTo>
                    <a:pt x="30861" y="22017"/>
                    <a:pt x="26384" y="14873"/>
                    <a:pt x="24384" y="10968"/>
                  </a:cubicBezTo>
                  <a:cubicBezTo>
                    <a:pt x="22574" y="7348"/>
                    <a:pt x="21622" y="300"/>
                    <a:pt x="16669" y="14"/>
                  </a:cubicBezTo>
                  <a:cubicBezTo>
                    <a:pt x="10763" y="-367"/>
                    <a:pt x="7811" y="7063"/>
                    <a:pt x="6572" y="11634"/>
                  </a:cubicBezTo>
                  <a:cubicBezTo>
                    <a:pt x="4667" y="19064"/>
                    <a:pt x="2000" y="24779"/>
                    <a:pt x="667" y="32304"/>
                  </a:cubicBezTo>
                  <a:cubicBezTo>
                    <a:pt x="381" y="33733"/>
                    <a:pt x="191" y="34971"/>
                    <a:pt x="0" y="34971"/>
                  </a:cubicBezTo>
                  <a:lnTo>
                    <a:pt x="105918" y="34971"/>
                  </a:lnTo>
                  <a:cubicBezTo>
                    <a:pt x="103822" y="25446"/>
                    <a:pt x="101251" y="22207"/>
                    <a:pt x="95250" y="15825"/>
                  </a:cubicBezTo>
                  <a:cubicBezTo>
                    <a:pt x="91345" y="11825"/>
                    <a:pt x="86201" y="10968"/>
                    <a:pt x="81344" y="8110"/>
                  </a:cubicBezTo>
                  <a:close/>
                </a:path>
              </a:pathLst>
            </a:custGeom>
            <a:solidFill>
              <a:srgbClr val="BF0A30"/>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56EC8571-1D9A-5637-9D3D-D56BADBA1E5C}"/>
                </a:ext>
              </a:extLst>
            </p:cNvPr>
            <p:cNvSpPr/>
            <p:nvPr/>
          </p:nvSpPr>
          <p:spPr>
            <a:xfrm>
              <a:off x="10484358" y="5057866"/>
              <a:ext cx="30805" cy="64418"/>
            </a:xfrm>
            <a:custGeom>
              <a:avLst/>
              <a:gdLst>
                <a:gd name="connsiteX0" fmla="*/ 18955 w 30805"/>
                <a:gd name="connsiteY0" fmla="*/ 290 h 64418"/>
                <a:gd name="connsiteX1" fmla="*/ 13811 w 30805"/>
                <a:gd name="connsiteY1" fmla="*/ 5052 h 64418"/>
                <a:gd name="connsiteX2" fmla="*/ 12097 w 30805"/>
                <a:gd name="connsiteY2" fmla="*/ 7814 h 64418"/>
                <a:gd name="connsiteX3" fmla="*/ 8763 w 30805"/>
                <a:gd name="connsiteY3" fmla="*/ 8386 h 64418"/>
                <a:gd name="connsiteX4" fmla="*/ 7525 w 30805"/>
                <a:gd name="connsiteY4" fmla="*/ 11434 h 64418"/>
                <a:gd name="connsiteX5" fmla="*/ 4763 w 30805"/>
                <a:gd name="connsiteY5" fmla="*/ 11529 h 64418"/>
                <a:gd name="connsiteX6" fmla="*/ 4477 w 30805"/>
                <a:gd name="connsiteY6" fmla="*/ 16006 h 64418"/>
                <a:gd name="connsiteX7" fmla="*/ 953 w 30805"/>
                <a:gd name="connsiteY7" fmla="*/ 20197 h 64418"/>
                <a:gd name="connsiteX8" fmla="*/ 3524 w 30805"/>
                <a:gd name="connsiteY8" fmla="*/ 26293 h 64418"/>
                <a:gd name="connsiteX9" fmla="*/ 1143 w 30805"/>
                <a:gd name="connsiteY9" fmla="*/ 30674 h 64418"/>
                <a:gd name="connsiteX10" fmla="*/ 2953 w 30805"/>
                <a:gd name="connsiteY10" fmla="*/ 35342 h 64418"/>
                <a:gd name="connsiteX11" fmla="*/ 0 w 30805"/>
                <a:gd name="connsiteY11" fmla="*/ 38294 h 64418"/>
                <a:gd name="connsiteX12" fmla="*/ 5334 w 30805"/>
                <a:gd name="connsiteY12" fmla="*/ 51725 h 64418"/>
                <a:gd name="connsiteX13" fmla="*/ 8191 w 30805"/>
                <a:gd name="connsiteY13" fmla="*/ 64298 h 64418"/>
                <a:gd name="connsiteX14" fmla="*/ 16193 w 30805"/>
                <a:gd name="connsiteY14" fmla="*/ 54677 h 64418"/>
                <a:gd name="connsiteX15" fmla="*/ 17716 w 30805"/>
                <a:gd name="connsiteY15" fmla="*/ 47343 h 64418"/>
                <a:gd name="connsiteX16" fmla="*/ 14954 w 30805"/>
                <a:gd name="connsiteY16" fmla="*/ 40199 h 64418"/>
                <a:gd name="connsiteX17" fmla="*/ 22288 w 30805"/>
                <a:gd name="connsiteY17" fmla="*/ 34770 h 64418"/>
                <a:gd name="connsiteX18" fmla="*/ 20479 w 30805"/>
                <a:gd name="connsiteY18" fmla="*/ 21626 h 64418"/>
                <a:gd name="connsiteX19" fmla="*/ 30289 w 30805"/>
                <a:gd name="connsiteY19" fmla="*/ 11529 h 64418"/>
                <a:gd name="connsiteX20" fmla="*/ 30575 w 30805"/>
                <a:gd name="connsiteY20" fmla="*/ 99 h 64418"/>
                <a:gd name="connsiteX21" fmla="*/ 18288 w 30805"/>
                <a:gd name="connsiteY21" fmla="*/ 99 h 64418"/>
                <a:gd name="connsiteX22" fmla="*/ 18955 w 30805"/>
                <a:gd name="connsiteY22" fmla="*/ 290 h 6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05" h="64418">
                  <a:moveTo>
                    <a:pt x="18955" y="290"/>
                  </a:moveTo>
                  <a:cubicBezTo>
                    <a:pt x="20383" y="3147"/>
                    <a:pt x="15240" y="3814"/>
                    <a:pt x="13811" y="5052"/>
                  </a:cubicBezTo>
                  <a:cubicBezTo>
                    <a:pt x="12954" y="5814"/>
                    <a:pt x="13240" y="7052"/>
                    <a:pt x="12097" y="7814"/>
                  </a:cubicBezTo>
                  <a:cubicBezTo>
                    <a:pt x="11144" y="8481"/>
                    <a:pt x="9525" y="7719"/>
                    <a:pt x="8763" y="8386"/>
                  </a:cubicBezTo>
                  <a:cubicBezTo>
                    <a:pt x="7906" y="9053"/>
                    <a:pt x="8477" y="10767"/>
                    <a:pt x="7525" y="11434"/>
                  </a:cubicBezTo>
                  <a:cubicBezTo>
                    <a:pt x="6382" y="12196"/>
                    <a:pt x="5620" y="11243"/>
                    <a:pt x="4763" y="11529"/>
                  </a:cubicBezTo>
                  <a:cubicBezTo>
                    <a:pt x="381" y="13244"/>
                    <a:pt x="4286" y="13148"/>
                    <a:pt x="4477" y="16006"/>
                  </a:cubicBezTo>
                  <a:cubicBezTo>
                    <a:pt x="4667" y="19340"/>
                    <a:pt x="1333" y="16673"/>
                    <a:pt x="953" y="20197"/>
                  </a:cubicBezTo>
                  <a:cubicBezTo>
                    <a:pt x="762" y="22388"/>
                    <a:pt x="2953" y="24293"/>
                    <a:pt x="3524" y="26293"/>
                  </a:cubicBezTo>
                  <a:cubicBezTo>
                    <a:pt x="4572" y="30198"/>
                    <a:pt x="2953" y="28103"/>
                    <a:pt x="1143" y="30674"/>
                  </a:cubicBezTo>
                  <a:cubicBezTo>
                    <a:pt x="-667" y="33246"/>
                    <a:pt x="1905" y="33341"/>
                    <a:pt x="2953" y="35342"/>
                  </a:cubicBezTo>
                  <a:cubicBezTo>
                    <a:pt x="4191" y="37628"/>
                    <a:pt x="3048" y="40009"/>
                    <a:pt x="0" y="38294"/>
                  </a:cubicBezTo>
                  <a:cubicBezTo>
                    <a:pt x="1619" y="42676"/>
                    <a:pt x="5239" y="46962"/>
                    <a:pt x="5334" y="51725"/>
                  </a:cubicBezTo>
                  <a:cubicBezTo>
                    <a:pt x="5429" y="55630"/>
                    <a:pt x="2286" y="62964"/>
                    <a:pt x="8191" y="64298"/>
                  </a:cubicBezTo>
                  <a:cubicBezTo>
                    <a:pt x="13430" y="65441"/>
                    <a:pt x="14954" y="58202"/>
                    <a:pt x="16193" y="54677"/>
                  </a:cubicBezTo>
                  <a:cubicBezTo>
                    <a:pt x="17050" y="52296"/>
                    <a:pt x="18097" y="49915"/>
                    <a:pt x="17716" y="47343"/>
                  </a:cubicBezTo>
                  <a:cubicBezTo>
                    <a:pt x="17336" y="44771"/>
                    <a:pt x="15526" y="42676"/>
                    <a:pt x="14954" y="40199"/>
                  </a:cubicBezTo>
                  <a:cubicBezTo>
                    <a:pt x="13716" y="34865"/>
                    <a:pt x="17716" y="32008"/>
                    <a:pt x="22288" y="34770"/>
                  </a:cubicBezTo>
                  <a:cubicBezTo>
                    <a:pt x="23336" y="30008"/>
                    <a:pt x="11906" y="24483"/>
                    <a:pt x="20479" y="21626"/>
                  </a:cubicBezTo>
                  <a:cubicBezTo>
                    <a:pt x="24384" y="20292"/>
                    <a:pt x="28956" y="16006"/>
                    <a:pt x="30289" y="11529"/>
                  </a:cubicBezTo>
                  <a:cubicBezTo>
                    <a:pt x="31718" y="6767"/>
                    <a:pt x="29623" y="99"/>
                    <a:pt x="30575" y="99"/>
                  </a:cubicBezTo>
                  <a:lnTo>
                    <a:pt x="18288" y="99"/>
                  </a:lnTo>
                  <a:cubicBezTo>
                    <a:pt x="18574" y="-91"/>
                    <a:pt x="18764" y="4"/>
                    <a:pt x="18955" y="290"/>
                  </a:cubicBezTo>
                  <a:close/>
                </a:path>
              </a:pathLst>
            </a:custGeom>
            <a:solidFill>
              <a:srgbClr val="BF0A30"/>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81FD418A-3400-2123-9383-1B6879FB0984}"/>
                </a:ext>
              </a:extLst>
            </p:cNvPr>
            <p:cNvSpPr/>
            <p:nvPr/>
          </p:nvSpPr>
          <p:spPr>
            <a:xfrm>
              <a:off x="10505598" y="5224991"/>
              <a:ext cx="25526" cy="4233"/>
            </a:xfrm>
            <a:custGeom>
              <a:avLst/>
              <a:gdLst>
                <a:gd name="connsiteX0" fmla="*/ 0 w 25526"/>
                <a:gd name="connsiteY0" fmla="*/ 4233 h 4233"/>
                <a:gd name="connsiteX1" fmla="*/ 25527 w 25526"/>
                <a:gd name="connsiteY1" fmla="*/ 4233 h 4233"/>
                <a:gd name="connsiteX2" fmla="*/ 0 w 25526"/>
                <a:gd name="connsiteY2" fmla="*/ 4233 h 4233"/>
              </a:gdLst>
              <a:ahLst/>
              <a:cxnLst>
                <a:cxn ang="0">
                  <a:pos x="connsiteX0" y="connsiteY0"/>
                </a:cxn>
                <a:cxn ang="0">
                  <a:pos x="connsiteX1" y="connsiteY1"/>
                </a:cxn>
                <a:cxn ang="0">
                  <a:pos x="connsiteX2" y="connsiteY2"/>
                </a:cxn>
              </a:cxnLst>
              <a:rect l="l" t="t" r="r" b="b"/>
              <a:pathLst>
                <a:path w="25526" h="4233">
                  <a:moveTo>
                    <a:pt x="0" y="4233"/>
                  </a:moveTo>
                  <a:lnTo>
                    <a:pt x="25527" y="4233"/>
                  </a:lnTo>
                  <a:cubicBezTo>
                    <a:pt x="19431" y="-5292"/>
                    <a:pt x="7334" y="4233"/>
                    <a:pt x="0" y="4233"/>
                  </a:cubicBezTo>
                  <a:close/>
                </a:path>
              </a:pathLst>
            </a:custGeom>
            <a:solidFill>
              <a:srgbClr val="BF0A30"/>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C6469944-463A-31E4-7D88-86AD1336A42D}"/>
                </a:ext>
              </a:extLst>
            </p:cNvPr>
            <p:cNvSpPr/>
            <p:nvPr/>
          </p:nvSpPr>
          <p:spPr>
            <a:xfrm>
              <a:off x="8839200" y="5057584"/>
              <a:ext cx="1690877" cy="171997"/>
            </a:xfrm>
            <a:custGeom>
              <a:avLst/>
              <a:gdLst>
                <a:gd name="connsiteX0" fmla="*/ 0 w 1690877"/>
                <a:gd name="connsiteY0" fmla="*/ 171641 h 171997"/>
                <a:gd name="connsiteX1" fmla="*/ 1617726 w 1690877"/>
                <a:gd name="connsiteY1" fmla="*/ 171641 h 171997"/>
                <a:gd name="connsiteX2" fmla="*/ 1618679 w 1690877"/>
                <a:gd name="connsiteY2" fmla="*/ 166497 h 171997"/>
                <a:gd name="connsiteX3" fmla="*/ 1620869 w 1690877"/>
                <a:gd name="connsiteY3" fmla="*/ 166402 h 171997"/>
                <a:gd name="connsiteX4" fmla="*/ 1620393 w 1690877"/>
                <a:gd name="connsiteY4" fmla="*/ 159353 h 171997"/>
                <a:gd name="connsiteX5" fmla="*/ 1627441 w 1690877"/>
                <a:gd name="connsiteY5" fmla="*/ 169831 h 171997"/>
                <a:gd name="connsiteX6" fmla="*/ 1639348 w 1690877"/>
                <a:gd name="connsiteY6" fmla="*/ 171355 h 171997"/>
                <a:gd name="connsiteX7" fmla="*/ 1639729 w 1690877"/>
                <a:gd name="connsiteY7" fmla="*/ 154686 h 171997"/>
                <a:gd name="connsiteX8" fmla="*/ 1650397 w 1690877"/>
                <a:gd name="connsiteY8" fmla="*/ 159353 h 171997"/>
                <a:gd name="connsiteX9" fmla="*/ 1660303 w 1690877"/>
                <a:gd name="connsiteY9" fmla="*/ 162497 h 171997"/>
                <a:gd name="connsiteX10" fmla="*/ 1665065 w 1690877"/>
                <a:gd name="connsiteY10" fmla="*/ 147828 h 171997"/>
                <a:gd name="connsiteX11" fmla="*/ 1673162 w 1690877"/>
                <a:gd name="connsiteY11" fmla="*/ 153543 h 171997"/>
                <a:gd name="connsiteX12" fmla="*/ 1690878 w 1690877"/>
                <a:gd name="connsiteY12" fmla="*/ 155162 h 171997"/>
                <a:gd name="connsiteX13" fmla="*/ 1686115 w 1690877"/>
                <a:gd name="connsiteY13" fmla="*/ 146399 h 171997"/>
                <a:gd name="connsiteX14" fmla="*/ 1680591 w 1690877"/>
                <a:gd name="connsiteY14" fmla="*/ 134398 h 171997"/>
                <a:gd name="connsiteX15" fmla="*/ 1679543 w 1690877"/>
                <a:gd name="connsiteY15" fmla="*/ 144685 h 171997"/>
                <a:gd name="connsiteX16" fmla="*/ 1673162 w 1690877"/>
                <a:gd name="connsiteY16" fmla="*/ 129445 h 171997"/>
                <a:gd name="connsiteX17" fmla="*/ 1671828 w 1690877"/>
                <a:gd name="connsiteY17" fmla="*/ 129159 h 171997"/>
                <a:gd name="connsiteX18" fmla="*/ 1671733 w 1690877"/>
                <a:gd name="connsiteY18" fmla="*/ 126016 h 171997"/>
                <a:gd name="connsiteX19" fmla="*/ 1663256 w 1690877"/>
                <a:gd name="connsiteY19" fmla="*/ 127540 h 171997"/>
                <a:gd name="connsiteX20" fmla="*/ 1665351 w 1690877"/>
                <a:gd name="connsiteY20" fmla="*/ 127159 h 171997"/>
                <a:gd name="connsiteX21" fmla="*/ 1667732 w 1690877"/>
                <a:gd name="connsiteY21" fmla="*/ 126778 h 171997"/>
                <a:gd name="connsiteX22" fmla="*/ 1669352 w 1690877"/>
                <a:gd name="connsiteY22" fmla="*/ 126492 h 171997"/>
                <a:gd name="connsiteX23" fmla="*/ 1671352 w 1690877"/>
                <a:gd name="connsiteY23" fmla="*/ 126111 h 171997"/>
                <a:gd name="connsiteX24" fmla="*/ 1671828 w 1690877"/>
                <a:gd name="connsiteY24" fmla="*/ 126016 h 171997"/>
                <a:gd name="connsiteX25" fmla="*/ 1669066 w 1690877"/>
                <a:gd name="connsiteY25" fmla="*/ 112300 h 171997"/>
                <a:gd name="connsiteX26" fmla="*/ 1663065 w 1690877"/>
                <a:gd name="connsiteY26" fmla="*/ 107728 h 171997"/>
                <a:gd name="connsiteX27" fmla="*/ 1661731 w 1690877"/>
                <a:gd name="connsiteY27" fmla="*/ 99822 h 171997"/>
                <a:gd name="connsiteX28" fmla="*/ 1649921 w 1690877"/>
                <a:gd name="connsiteY28" fmla="*/ 89345 h 171997"/>
                <a:gd name="connsiteX29" fmla="*/ 1643634 w 1690877"/>
                <a:gd name="connsiteY29" fmla="*/ 91535 h 171997"/>
                <a:gd name="connsiteX30" fmla="*/ 1633252 w 1690877"/>
                <a:gd name="connsiteY30" fmla="*/ 87725 h 171997"/>
                <a:gd name="connsiteX31" fmla="*/ 1622393 w 1690877"/>
                <a:gd name="connsiteY31" fmla="*/ 69152 h 171997"/>
                <a:gd name="connsiteX32" fmla="*/ 1613726 w 1690877"/>
                <a:gd name="connsiteY32" fmla="*/ 52769 h 171997"/>
                <a:gd name="connsiteX33" fmla="*/ 1627537 w 1690877"/>
                <a:gd name="connsiteY33" fmla="*/ 51721 h 171997"/>
                <a:gd name="connsiteX34" fmla="*/ 1614106 w 1690877"/>
                <a:gd name="connsiteY34" fmla="*/ 42577 h 171997"/>
                <a:gd name="connsiteX35" fmla="*/ 1613726 w 1690877"/>
                <a:gd name="connsiteY35" fmla="*/ 26861 h 171997"/>
                <a:gd name="connsiteX36" fmla="*/ 1615631 w 1690877"/>
                <a:gd name="connsiteY36" fmla="*/ 6191 h 171997"/>
                <a:gd name="connsiteX37" fmla="*/ 1600676 w 1690877"/>
                <a:gd name="connsiteY37" fmla="*/ 0 h 171997"/>
                <a:gd name="connsiteX38" fmla="*/ 0 w 1690877"/>
                <a:gd name="connsiteY38" fmla="*/ 0 h 171997"/>
                <a:gd name="connsiteX39" fmla="*/ 0 w 1690877"/>
                <a:gd name="connsiteY39" fmla="*/ 171641 h 17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90877" h="171997">
                  <a:moveTo>
                    <a:pt x="0" y="171641"/>
                  </a:moveTo>
                  <a:lnTo>
                    <a:pt x="1617726" y="171641"/>
                  </a:lnTo>
                  <a:cubicBezTo>
                    <a:pt x="1618393" y="171641"/>
                    <a:pt x="1618869" y="168116"/>
                    <a:pt x="1618679" y="166497"/>
                  </a:cubicBezTo>
                  <a:cubicBezTo>
                    <a:pt x="1619440" y="166402"/>
                    <a:pt x="1620203" y="166402"/>
                    <a:pt x="1620869" y="166402"/>
                  </a:cubicBezTo>
                  <a:cubicBezTo>
                    <a:pt x="1619631" y="164592"/>
                    <a:pt x="1618679" y="161734"/>
                    <a:pt x="1620393" y="159353"/>
                  </a:cubicBezTo>
                  <a:cubicBezTo>
                    <a:pt x="1627061" y="160496"/>
                    <a:pt x="1624108" y="166116"/>
                    <a:pt x="1627441" y="169831"/>
                  </a:cubicBezTo>
                  <a:cubicBezTo>
                    <a:pt x="1630204" y="172879"/>
                    <a:pt x="1635252" y="172022"/>
                    <a:pt x="1639348" y="171355"/>
                  </a:cubicBezTo>
                  <a:cubicBezTo>
                    <a:pt x="1656779" y="168592"/>
                    <a:pt x="1635252" y="161734"/>
                    <a:pt x="1639729" y="154686"/>
                  </a:cubicBezTo>
                  <a:cubicBezTo>
                    <a:pt x="1643920" y="156115"/>
                    <a:pt x="1646682" y="156686"/>
                    <a:pt x="1650397" y="159353"/>
                  </a:cubicBezTo>
                  <a:cubicBezTo>
                    <a:pt x="1653826" y="161830"/>
                    <a:pt x="1655064" y="165164"/>
                    <a:pt x="1660303" y="162497"/>
                  </a:cubicBezTo>
                  <a:cubicBezTo>
                    <a:pt x="1660493" y="159449"/>
                    <a:pt x="1659636" y="147733"/>
                    <a:pt x="1665065" y="147828"/>
                  </a:cubicBezTo>
                  <a:cubicBezTo>
                    <a:pt x="1665446" y="147828"/>
                    <a:pt x="1672590" y="156019"/>
                    <a:pt x="1673162" y="153543"/>
                  </a:cubicBezTo>
                  <a:cubicBezTo>
                    <a:pt x="1674686" y="146971"/>
                    <a:pt x="1686020" y="156019"/>
                    <a:pt x="1690878" y="155162"/>
                  </a:cubicBezTo>
                  <a:cubicBezTo>
                    <a:pt x="1689735" y="151924"/>
                    <a:pt x="1687163" y="149542"/>
                    <a:pt x="1686115" y="146399"/>
                  </a:cubicBezTo>
                  <a:cubicBezTo>
                    <a:pt x="1684973" y="142970"/>
                    <a:pt x="1685925" y="133826"/>
                    <a:pt x="1680591" y="134398"/>
                  </a:cubicBezTo>
                  <a:cubicBezTo>
                    <a:pt x="1680401" y="138017"/>
                    <a:pt x="1680686" y="141446"/>
                    <a:pt x="1679543" y="144685"/>
                  </a:cubicBezTo>
                  <a:cubicBezTo>
                    <a:pt x="1672590" y="141732"/>
                    <a:pt x="1672495" y="135922"/>
                    <a:pt x="1673162" y="129445"/>
                  </a:cubicBezTo>
                  <a:cubicBezTo>
                    <a:pt x="1672685" y="129350"/>
                    <a:pt x="1672304" y="129254"/>
                    <a:pt x="1671828" y="129159"/>
                  </a:cubicBezTo>
                  <a:cubicBezTo>
                    <a:pt x="1671733" y="128111"/>
                    <a:pt x="1671733" y="127064"/>
                    <a:pt x="1671733" y="126016"/>
                  </a:cubicBezTo>
                  <a:cubicBezTo>
                    <a:pt x="1669256" y="126492"/>
                    <a:pt x="1666399" y="126968"/>
                    <a:pt x="1663256" y="127540"/>
                  </a:cubicBezTo>
                  <a:cubicBezTo>
                    <a:pt x="1664018" y="127349"/>
                    <a:pt x="1664684" y="127254"/>
                    <a:pt x="1665351" y="127159"/>
                  </a:cubicBezTo>
                  <a:cubicBezTo>
                    <a:pt x="1666208" y="127064"/>
                    <a:pt x="1666970" y="126873"/>
                    <a:pt x="1667732" y="126778"/>
                  </a:cubicBezTo>
                  <a:cubicBezTo>
                    <a:pt x="1668304" y="126683"/>
                    <a:pt x="1668780" y="126587"/>
                    <a:pt x="1669352" y="126492"/>
                  </a:cubicBezTo>
                  <a:cubicBezTo>
                    <a:pt x="1670018" y="126397"/>
                    <a:pt x="1670685" y="126206"/>
                    <a:pt x="1671352" y="126111"/>
                  </a:cubicBezTo>
                  <a:cubicBezTo>
                    <a:pt x="1671542" y="126111"/>
                    <a:pt x="1671733" y="126016"/>
                    <a:pt x="1671828" y="126016"/>
                  </a:cubicBezTo>
                  <a:cubicBezTo>
                    <a:pt x="1671828" y="121158"/>
                    <a:pt x="1672209" y="116300"/>
                    <a:pt x="1669066" y="112300"/>
                  </a:cubicBezTo>
                  <a:cubicBezTo>
                    <a:pt x="1667542" y="110395"/>
                    <a:pt x="1664208" y="109633"/>
                    <a:pt x="1663065" y="107728"/>
                  </a:cubicBezTo>
                  <a:cubicBezTo>
                    <a:pt x="1661541" y="105346"/>
                    <a:pt x="1662494" y="102584"/>
                    <a:pt x="1661731" y="99822"/>
                  </a:cubicBezTo>
                  <a:cubicBezTo>
                    <a:pt x="1660207" y="94488"/>
                    <a:pt x="1655731" y="89249"/>
                    <a:pt x="1649921" y="89345"/>
                  </a:cubicBezTo>
                  <a:cubicBezTo>
                    <a:pt x="1647063" y="89440"/>
                    <a:pt x="1646396" y="91821"/>
                    <a:pt x="1643634" y="91535"/>
                  </a:cubicBezTo>
                  <a:cubicBezTo>
                    <a:pt x="1640396" y="91250"/>
                    <a:pt x="1638014" y="87440"/>
                    <a:pt x="1633252" y="87725"/>
                  </a:cubicBezTo>
                  <a:cubicBezTo>
                    <a:pt x="1634014" y="80772"/>
                    <a:pt x="1626870" y="73724"/>
                    <a:pt x="1622393" y="69152"/>
                  </a:cubicBezTo>
                  <a:cubicBezTo>
                    <a:pt x="1618393" y="65056"/>
                    <a:pt x="1607058" y="60389"/>
                    <a:pt x="1613726" y="52769"/>
                  </a:cubicBezTo>
                  <a:cubicBezTo>
                    <a:pt x="1619917" y="45625"/>
                    <a:pt x="1625441" y="63722"/>
                    <a:pt x="1627537" y="51721"/>
                  </a:cubicBezTo>
                  <a:cubicBezTo>
                    <a:pt x="1629632" y="39719"/>
                    <a:pt x="1619440" y="45244"/>
                    <a:pt x="1614106" y="42577"/>
                  </a:cubicBezTo>
                  <a:cubicBezTo>
                    <a:pt x="1609154" y="40100"/>
                    <a:pt x="1603915" y="25241"/>
                    <a:pt x="1613726" y="26861"/>
                  </a:cubicBezTo>
                  <a:cubicBezTo>
                    <a:pt x="1615821" y="19050"/>
                    <a:pt x="1625727" y="13811"/>
                    <a:pt x="1615631" y="6191"/>
                  </a:cubicBezTo>
                  <a:cubicBezTo>
                    <a:pt x="1611821" y="3239"/>
                    <a:pt x="1606010" y="0"/>
                    <a:pt x="1600676" y="0"/>
                  </a:cubicBezTo>
                  <a:lnTo>
                    <a:pt x="0" y="0"/>
                  </a:lnTo>
                  <a:lnTo>
                    <a:pt x="0" y="171641"/>
                  </a:lnTo>
                  <a:close/>
                </a:path>
              </a:pathLst>
            </a:custGeom>
            <a:solidFill>
              <a:srgbClr val="BF0A30"/>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899B7674-F515-9578-14AB-69CE551C60DE}"/>
                </a:ext>
              </a:extLst>
            </p:cNvPr>
            <p:cNvSpPr/>
            <p:nvPr/>
          </p:nvSpPr>
          <p:spPr>
            <a:xfrm>
              <a:off x="10494796" y="5057203"/>
              <a:ext cx="3659" cy="774"/>
            </a:xfrm>
            <a:custGeom>
              <a:avLst/>
              <a:gdLst>
                <a:gd name="connsiteX0" fmla="*/ 39 w 3659"/>
                <a:gd name="connsiteY0" fmla="*/ 762 h 774"/>
                <a:gd name="connsiteX1" fmla="*/ 3659 w 3659"/>
                <a:gd name="connsiteY1" fmla="*/ 0 h 774"/>
                <a:gd name="connsiteX2" fmla="*/ 135 w 3659"/>
                <a:gd name="connsiteY2" fmla="*/ 0 h 774"/>
                <a:gd name="connsiteX3" fmla="*/ 39 w 3659"/>
                <a:gd name="connsiteY3" fmla="*/ 762 h 774"/>
              </a:gdLst>
              <a:ahLst/>
              <a:cxnLst>
                <a:cxn ang="0">
                  <a:pos x="connsiteX0" y="connsiteY0"/>
                </a:cxn>
                <a:cxn ang="0">
                  <a:pos x="connsiteX1" y="connsiteY1"/>
                </a:cxn>
                <a:cxn ang="0">
                  <a:pos x="connsiteX2" y="connsiteY2"/>
                </a:cxn>
                <a:cxn ang="0">
                  <a:pos x="connsiteX3" y="connsiteY3"/>
                </a:cxn>
              </a:cxnLst>
              <a:rect l="l" t="t" r="r" b="b"/>
              <a:pathLst>
                <a:path w="3659" h="774">
                  <a:moveTo>
                    <a:pt x="39" y="762"/>
                  </a:moveTo>
                  <a:cubicBezTo>
                    <a:pt x="897" y="857"/>
                    <a:pt x="2230" y="381"/>
                    <a:pt x="3659" y="0"/>
                  </a:cubicBezTo>
                  <a:lnTo>
                    <a:pt x="135" y="0"/>
                  </a:lnTo>
                  <a:cubicBezTo>
                    <a:pt x="39" y="286"/>
                    <a:pt x="-56" y="476"/>
                    <a:pt x="39" y="762"/>
                  </a:cubicBezTo>
                  <a:close/>
                </a:path>
              </a:pathLst>
            </a:custGeom>
            <a:solidFill>
              <a:srgbClr val="BF0A30"/>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F98B5F54-51BF-4AA5-B446-8839F17FBF18}"/>
                </a:ext>
              </a:extLst>
            </p:cNvPr>
            <p:cNvSpPr/>
            <p:nvPr/>
          </p:nvSpPr>
          <p:spPr>
            <a:xfrm>
              <a:off x="8839200" y="4886325"/>
              <a:ext cx="1717833" cy="171450"/>
            </a:xfrm>
            <a:custGeom>
              <a:avLst/>
              <a:gdLst>
                <a:gd name="connsiteX0" fmla="*/ 0 w 1717833"/>
                <a:gd name="connsiteY0" fmla="*/ 171450 h 171450"/>
                <a:gd name="connsiteX1" fmla="*/ 1600486 w 1717833"/>
                <a:gd name="connsiteY1" fmla="*/ 171450 h 171450"/>
                <a:gd name="connsiteX2" fmla="*/ 1593914 w 1717833"/>
                <a:gd name="connsiteY2" fmla="*/ 168878 h 171450"/>
                <a:gd name="connsiteX3" fmla="*/ 1570387 w 1717833"/>
                <a:gd name="connsiteY3" fmla="*/ 165925 h 171450"/>
                <a:gd name="connsiteX4" fmla="*/ 1553528 w 1717833"/>
                <a:gd name="connsiteY4" fmla="*/ 152305 h 171450"/>
                <a:gd name="connsiteX5" fmla="*/ 1553528 w 1717833"/>
                <a:gd name="connsiteY5" fmla="*/ 152305 h 171450"/>
                <a:gd name="connsiteX6" fmla="*/ 1552765 w 1717833"/>
                <a:gd name="connsiteY6" fmla="*/ 146971 h 171450"/>
                <a:gd name="connsiteX7" fmla="*/ 1570577 w 1717833"/>
                <a:gd name="connsiteY7" fmla="*/ 148304 h 171450"/>
                <a:gd name="connsiteX8" fmla="*/ 1577340 w 1717833"/>
                <a:gd name="connsiteY8" fmla="*/ 150304 h 171450"/>
                <a:gd name="connsiteX9" fmla="*/ 1586579 w 1717833"/>
                <a:gd name="connsiteY9" fmla="*/ 146495 h 171450"/>
                <a:gd name="connsiteX10" fmla="*/ 1600962 w 1717833"/>
                <a:gd name="connsiteY10" fmla="*/ 159353 h 171450"/>
                <a:gd name="connsiteX11" fmla="*/ 1604201 w 1717833"/>
                <a:gd name="connsiteY11" fmla="*/ 146685 h 171450"/>
                <a:gd name="connsiteX12" fmla="*/ 1586960 w 1717833"/>
                <a:gd name="connsiteY12" fmla="*/ 112490 h 171450"/>
                <a:gd name="connsiteX13" fmla="*/ 1595723 w 1717833"/>
                <a:gd name="connsiteY13" fmla="*/ 96393 h 171450"/>
                <a:gd name="connsiteX14" fmla="*/ 1604867 w 1717833"/>
                <a:gd name="connsiteY14" fmla="*/ 112776 h 171450"/>
                <a:gd name="connsiteX15" fmla="*/ 1606391 w 1717833"/>
                <a:gd name="connsiteY15" fmla="*/ 122872 h 171450"/>
                <a:gd name="connsiteX16" fmla="*/ 1612773 w 1717833"/>
                <a:gd name="connsiteY16" fmla="*/ 127159 h 171450"/>
                <a:gd name="connsiteX17" fmla="*/ 1616202 w 1717833"/>
                <a:gd name="connsiteY17" fmla="*/ 134874 h 171450"/>
                <a:gd name="connsiteX18" fmla="*/ 1622489 w 1717833"/>
                <a:gd name="connsiteY18" fmla="*/ 143066 h 171450"/>
                <a:gd name="connsiteX19" fmla="*/ 1637157 w 1717833"/>
                <a:gd name="connsiteY19" fmla="*/ 132779 h 171450"/>
                <a:gd name="connsiteX20" fmla="*/ 1640872 w 1717833"/>
                <a:gd name="connsiteY20" fmla="*/ 137446 h 171450"/>
                <a:gd name="connsiteX21" fmla="*/ 1642681 w 1717833"/>
                <a:gd name="connsiteY21" fmla="*/ 145256 h 171450"/>
                <a:gd name="connsiteX22" fmla="*/ 1639443 w 1717833"/>
                <a:gd name="connsiteY22" fmla="*/ 150876 h 171450"/>
                <a:gd name="connsiteX23" fmla="*/ 1643729 w 1717833"/>
                <a:gd name="connsiteY23" fmla="*/ 150590 h 171450"/>
                <a:gd name="connsiteX24" fmla="*/ 1642681 w 1717833"/>
                <a:gd name="connsiteY24" fmla="*/ 158591 h 171450"/>
                <a:gd name="connsiteX25" fmla="*/ 1647920 w 1717833"/>
                <a:gd name="connsiteY25" fmla="*/ 162116 h 171450"/>
                <a:gd name="connsiteX26" fmla="*/ 1647539 w 1717833"/>
                <a:gd name="connsiteY26" fmla="*/ 166021 h 171450"/>
                <a:gd name="connsiteX27" fmla="*/ 1648682 w 1717833"/>
                <a:gd name="connsiteY27" fmla="*/ 169545 h 171450"/>
                <a:gd name="connsiteX28" fmla="*/ 1651349 w 1717833"/>
                <a:gd name="connsiteY28" fmla="*/ 169545 h 171450"/>
                <a:gd name="connsiteX29" fmla="*/ 1656207 w 1717833"/>
                <a:gd name="connsiteY29" fmla="*/ 167545 h 171450"/>
                <a:gd name="connsiteX30" fmla="*/ 1655540 w 1717833"/>
                <a:gd name="connsiteY30" fmla="*/ 171355 h 171450"/>
                <a:gd name="connsiteX31" fmla="*/ 1659064 w 1717833"/>
                <a:gd name="connsiteY31" fmla="*/ 171355 h 171450"/>
                <a:gd name="connsiteX32" fmla="*/ 1663351 w 1717833"/>
                <a:gd name="connsiteY32" fmla="*/ 171355 h 171450"/>
                <a:gd name="connsiteX33" fmla="*/ 1675638 w 1717833"/>
                <a:gd name="connsiteY33" fmla="*/ 171355 h 171450"/>
                <a:gd name="connsiteX34" fmla="*/ 1677734 w 1717833"/>
                <a:gd name="connsiteY34" fmla="*/ 167068 h 171450"/>
                <a:gd name="connsiteX35" fmla="*/ 1685544 w 1717833"/>
                <a:gd name="connsiteY35" fmla="*/ 155734 h 171450"/>
                <a:gd name="connsiteX36" fmla="*/ 1680686 w 1717833"/>
                <a:gd name="connsiteY36" fmla="*/ 152876 h 171450"/>
                <a:gd name="connsiteX37" fmla="*/ 1677829 w 1717833"/>
                <a:gd name="connsiteY37" fmla="*/ 160687 h 171450"/>
                <a:gd name="connsiteX38" fmla="*/ 1673066 w 1717833"/>
                <a:gd name="connsiteY38" fmla="*/ 155734 h 171450"/>
                <a:gd name="connsiteX39" fmla="*/ 1669542 w 1717833"/>
                <a:gd name="connsiteY39" fmla="*/ 149638 h 171450"/>
                <a:gd name="connsiteX40" fmla="*/ 1674781 w 1717833"/>
                <a:gd name="connsiteY40" fmla="*/ 144399 h 171450"/>
                <a:gd name="connsiteX41" fmla="*/ 1676400 w 1717833"/>
                <a:gd name="connsiteY41" fmla="*/ 150400 h 171450"/>
                <a:gd name="connsiteX42" fmla="*/ 1679448 w 1717833"/>
                <a:gd name="connsiteY42" fmla="*/ 147638 h 171450"/>
                <a:gd name="connsiteX43" fmla="*/ 1682591 w 1717833"/>
                <a:gd name="connsiteY43" fmla="*/ 143637 h 171450"/>
                <a:gd name="connsiteX44" fmla="*/ 1684401 w 1717833"/>
                <a:gd name="connsiteY44" fmla="*/ 139922 h 171450"/>
                <a:gd name="connsiteX45" fmla="*/ 1686782 w 1717833"/>
                <a:gd name="connsiteY45" fmla="*/ 136017 h 171450"/>
                <a:gd name="connsiteX46" fmla="*/ 1687735 w 1717833"/>
                <a:gd name="connsiteY46" fmla="*/ 137541 h 171450"/>
                <a:gd name="connsiteX47" fmla="*/ 1691069 w 1717833"/>
                <a:gd name="connsiteY47" fmla="*/ 133541 h 171450"/>
                <a:gd name="connsiteX48" fmla="*/ 1692973 w 1717833"/>
                <a:gd name="connsiteY48" fmla="*/ 127349 h 171450"/>
                <a:gd name="connsiteX49" fmla="*/ 1683068 w 1717833"/>
                <a:gd name="connsiteY49" fmla="*/ 95250 h 171450"/>
                <a:gd name="connsiteX50" fmla="*/ 1683068 w 1717833"/>
                <a:gd name="connsiteY50" fmla="*/ 95250 h 171450"/>
                <a:gd name="connsiteX51" fmla="*/ 1682877 w 1717833"/>
                <a:gd name="connsiteY51" fmla="*/ 94774 h 171450"/>
                <a:gd name="connsiteX52" fmla="*/ 1673162 w 1717833"/>
                <a:gd name="connsiteY52" fmla="*/ 82867 h 171450"/>
                <a:gd name="connsiteX53" fmla="*/ 1658588 w 1717833"/>
                <a:gd name="connsiteY53" fmla="*/ 68866 h 171450"/>
                <a:gd name="connsiteX54" fmla="*/ 1651730 w 1717833"/>
                <a:gd name="connsiteY54" fmla="*/ 49911 h 171450"/>
                <a:gd name="connsiteX55" fmla="*/ 1642872 w 1717833"/>
                <a:gd name="connsiteY55" fmla="*/ 36100 h 171450"/>
                <a:gd name="connsiteX56" fmla="*/ 1647825 w 1717833"/>
                <a:gd name="connsiteY56" fmla="*/ 36862 h 171450"/>
                <a:gd name="connsiteX57" fmla="*/ 1654683 w 1717833"/>
                <a:gd name="connsiteY57" fmla="*/ 44291 h 171450"/>
                <a:gd name="connsiteX58" fmla="*/ 1668494 w 1717833"/>
                <a:gd name="connsiteY58" fmla="*/ 50292 h 171450"/>
                <a:gd name="connsiteX59" fmla="*/ 1673543 w 1717833"/>
                <a:gd name="connsiteY59" fmla="*/ 54674 h 171450"/>
                <a:gd name="connsiteX60" fmla="*/ 1680210 w 1717833"/>
                <a:gd name="connsiteY60" fmla="*/ 49530 h 171450"/>
                <a:gd name="connsiteX61" fmla="*/ 1688211 w 1717833"/>
                <a:gd name="connsiteY61" fmla="*/ 74390 h 171450"/>
                <a:gd name="connsiteX62" fmla="*/ 1695926 w 1717833"/>
                <a:gd name="connsiteY62" fmla="*/ 64484 h 171450"/>
                <a:gd name="connsiteX63" fmla="*/ 1702403 w 1717833"/>
                <a:gd name="connsiteY63" fmla="*/ 49721 h 171450"/>
                <a:gd name="connsiteX64" fmla="*/ 1708595 w 1717833"/>
                <a:gd name="connsiteY64" fmla="*/ 33242 h 171450"/>
                <a:gd name="connsiteX65" fmla="*/ 1712309 w 1717833"/>
                <a:gd name="connsiteY65" fmla="*/ 13716 h 171450"/>
                <a:gd name="connsiteX66" fmla="*/ 1717834 w 1717833"/>
                <a:gd name="connsiteY66" fmla="*/ 0 h 171450"/>
                <a:gd name="connsiteX67" fmla="*/ 0 w 1717833"/>
                <a:gd name="connsiteY67" fmla="*/ 0 h 171450"/>
                <a:gd name="connsiteX68" fmla="*/ 0 w 1717833"/>
                <a:gd name="connsiteY68"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17833" h="171450">
                  <a:moveTo>
                    <a:pt x="0" y="171450"/>
                  </a:moveTo>
                  <a:lnTo>
                    <a:pt x="1600486" y="171450"/>
                  </a:lnTo>
                  <a:cubicBezTo>
                    <a:pt x="1598200" y="171450"/>
                    <a:pt x="1595914" y="169640"/>
                    <a:pt x="1593914" y="168878"/>
                  </a:cubicBezTo>
                  <a:cubicBezTo>
                    <a:pt x="1585246" y="165545"/>
                    <a:pt x="1578578" y="167164"/>
                    <a:pt x="1570387" y="165925"/>
                  </a:cubicBezTo>
                  <a:cubicBezTo>
                    <a:pt x="1564672" y="165068"/>
                    <a:pt x="1556385" y="161830"/>
                    <a:pt x="1553528" y="152305"/>
                  </a:cubicBezTo>
                  <a:cubicBezTo>
                    <a:pt x="1553528" y="152305"/>
                    <a:pt x="1553528" y="152305"/>
                    <a:pt x="1553528" y="152305"/>
                  </a:cubicBezTo>
                  <a:cubicBezTo>
                    <a:pt x="1552575" y="152305"/>
                    <a:pt x="1552194" y="149162"/>
                    <a:pt x="1552765" y="146971"/>
                  </a:cubicBezTo>
                  <a:cubicBezTo>
                    <a:pt x="1558671" y="150495"/>
                    <a:pt x="1564481" y="146685"/>
                    <a:pt x="1570577" y="148304"/>
                  </a:cubicBezTo>
                  <a:cubicBezTo>
                    <a:pt x="1574197" y="149257"/>
                    <a:pt x="1573244" y="151352"/>
                    <a:pt x="1577340" y="150304"/>
                  </a:cubicBezTo>
                  <a:cubicBezTo>
                    <a:pt x="1580769" y="149447"/>
                    <a:pt x="1582198" y="145066"/>
                    <a:pt x="1586579" y="146495"/>
                  </a:cubicBezTo>
                  <a:cubicBezTo>
                    <a:pt x="1593723" y="148876"/>
                    <a:pt x="1590961" y="160306"/>
                    <a:pt x="1600962" y="159353"/>
                  </a:cubicBezTo>
                  <a:cubicBezTo>
                    <a:pt x="1610678" y="158401"/>
                    <a:pt x="1607248" y="152305"/>
                    <a:pt x="1604201" y="146685"/>
                  </a:cubicBezTo>
                  <a:cubicBezTo>
                    <a:pt x="1598105" y="135350"/>
                    <a:pt x="1592961" y="123634"/>
                    <a:pt x="1586960" y="112490"/>
                  </a:cubicBezTo>
                  <a:cubicBezTo>
                    <a:pt x="1583436" y="106013"/>
                    <a:pt x="1585722" y="93726"/>
                    <a:pt x="1595723" y="96393"/>
                  </a:cubicBezTo>
                  <a:cubicBezTo>
                    <a:pt x="1601819" y="98012"/>
                    <a:pt x="1604105" y="107537"/>
                    <a:pt x="1604867" y="112776"/>
                  </a:cubicBezTo>
                  <a:cubicBezTo>
                    <a:pt x="1605344" y="115919"/>
                    <a:pt x="1604581" y="120015"/>
                    <a:pt x="1606391" y="122872"/>
                  </a:cubicBezTo>
                  <a:cubicBezTo>
                    <a:pt x="1607915" y="125158"/>
                    <a:pt x="1611059" y="125254"/>
                    <a:pt x="1612773" y="127159"/>
                  </a:cubicBezTo>
                  <a:cubicBezTo>
                    <a:pt x="1615154" y="129635"/>
                    <a:pt x="1614964" y="131921"/>
                    <a:pt x="1616202" y="134874"/>
                  </a:cubicBezTo>
                  <a:cubicBezTo>
                    <a:pt x="1617631" y="138589"/>
                    <a:pt x="1618202" y="141542"/>
                    <a:pt x="1622489" y="143066"/>
                  </a:cubicBezTo>
                  <a:cubicBezTo>
                    <a:pt x="1635633" y="147638"/>
                    <a:pt x="1623822" y="128207"/>
                    <a:pt x="1637157" y="132779"/>
                  </a:cubicBezTo>
                  <a:cubicBezTo>
                    <a:pt x="1640872" y="134017"/>
                    <a:pt x="1640491" y="134303"/>
                    <a:pt x="1640872" y="137446"/>
                  </a:cubicBezTo>
                  <a:cubicBezTo>
                    <a:pt x="1641062" y="139446"/>
                    <a:pt x="1643253" y="143351"/>
                    <a:pt x="1642681" y="145256"/>
                  </a:cubicBezTo>
                  <a:cubicBezTo>
                    <a:pt x="1641920" y="147828"/>
                    <a:pt x="1638490" y="147257"/>
                    <a:pt x="1639443" y="150876"/>
                  </a:cubicBezTo>
                  <a:cubicBezTo>
                    <a:pt x="1640967" y="150971"/>
                    <a:pt x="1642205" y="150400"/>
                    <a:pt x="1643729" y="150590"/>
                  </a:cubicBezTo>
                  <a:cubicBezTo>
                    <a:pt x="1644206" y="153448"/>
                    <a:pt x="1642110" y="155734"/>
                    <a:pt x="1642681" y="158591"/>
                  </a:cubicBezTo>
                  <a:cubicBezTo>
                    <a:pt x="1645063" y="158496"/>
                    <a:pt x="1647349" y="159544"/>
                    <a:pt x="1647920" y="162116"/>
                  </a:cubicBezTo>
                  <a:cubicBezTo>
                    <a:pt x="1648111" y="163163"/>
                    <a:pt x="1647444" y="164783"/>
                    <a:pt x="1647539" y="166021"/>
                  </a:cubicBezTo>
                  <a:cubicBezTo>
                    <a:pt x="1647730" y="167450"/>
                    <a:pt x="1648778" y="168021"/>
                    <a:pt x="1648682" y="169545"/>
                  </a:cubicBezTo>
                  <a:cubicBezTo>
                    <a:pt x="1649349" y="169736"/>
                    <a:pt x="1650682" y="169736"/>
                    <a:pt x="1651349" y="169545"/>
                  </a:cubicBezTo>
                  <a:cubicBezTo>
                    <a:pt x="1651921" y="167735"/>
                    <a:pt x="1654493" y="167354"/>
                    <a:pt x="1656207" y="167545"/>
                  </a:cubicBezTo>
                  <a:cubicBezTo>
                    <a:pt x="1656112" y="168783"/>
                    <a:pt x="1655636" y="171355"/>
                    <a:pt x="1655540" y="171355"/>
                  </a:cubicBezTo>
                  <a:lnTo>
                    <a:pt x="1659064" y="171355"/>
                  </a:lnTo>
                  <a:cubicBezTo>
                    <a:pt x="1660684" y="171355"/>
                    <a:pt x="1662398" y="171355"/>
                    <a:pt x="1663351" y="171355"/>
                  </a:cubicBezTo>
                  <a:lnTo>
                    <a:pt x="1675638" y="171355"/>
                  </a:lnTo>
                  <a:cubicBezTo>
                    <a:pt x="1675924" y="171355"/>
                    <a:pt x="1676590" y="168497"/>
                    <a:pt x="1677734" y="167068"/>
                  </a:cubicBezTo>
                  <a:cubicBezTo>
                    <a:pt x="1680781" y="163354"/>
                    <a:pt x="1686592" y="161354"/>
                    <a:pt x="1685544" y="155734"/>
                  </a:cubicBezTo>
                  <a:cubicBezTo>
                    <a:pt x="1685068" y="153162"/>
                    <a:pt x="1683163" y="150209"/>
                    <a:pt x="1680686" y="152876"/>
                  </a:cubicBezTo>
                  <a:cubicBezTo>
                    <a:pt x="1678781" y="154781"/>
                    <a:pt x="1679639" y="158401"/>
                    <a:pt x="1677829" y="160687"/>
                  </a:cubicBezTo>
                  <a:cubicBezTo>
                    <a:pt x="1676019" y="159734"/>
                    <a:pt x="1674781" y="157163"/>
                    <a:pt x="1673066" y="155734"/>
                  </a:cubicBezTo>
                  <a:cubicBezTo>
                    <a:pt x="1670685" y="153829"/>
                    <a:pt x="1669447" y="152781"/>
                    <a:pt x="1669542" y="149638"/>
                  </a:cubicBezTo>
                  <a:cubicBezTo>
                    <a:pt x="1669637" y="147257"/>
                    <a:pt x="1671447" y="142780"/>
                    <a:pt x="1674781" y="144399"/>
                  </a:cubicBezTo>
                  <a:cubicBezTo>
                    <a:pt x="1677067" y="145542"/>
                    <a:pt x="1675352" y="148400"/>
                    <a:pt x="1676400" y="150400"/>
                  </a:cubicBezTo>
                  <a:cubicBezTo>
                    <a:pt x="1678400" y="150495"/>
                    <a:pt x="1678591" y="149066"/>
                    <a:pt x="1679448" y="147638"/>
                  </a:cubicBezTo>
                  <a:cubicBezTo>
                    <a:pt x="1680401" y="146018"/>
                    <a:pt x="1681448" y="144971"/>
                    <a:pt x="1682591" y="143637"/>
                  </a:cubicBezTo>
                  <a:cubicBezTo>
                    <a:pt x="1683830" y="142018"/>
                    <a:pt x="1683734" y="141732"/>
                    <a:pt x="1684401" y="139922"/>
                  </a:cubicBezTo>
                  <a:cubicBezTo>
                    <a:pt x="1684973" y="138398"/>
                    <a:pt x="1685068" y="136588"/>
                    <a:pt x="1686782" y="136017"/>
                  </a:cubicBezTo>
                  <a:cubicBezTo>
                    <a:pt x="1687068" y="136588"/>
                    <a:pt x="1687544" y="136779"/>
                    <a:pt x="1687735" y="137541"/>
                  </a:cubicBezTo>
                  <a:cubicBezTo>
                    <a:pt x="1691259" y="138017"/>
                    <a:pt x="1691069" y="135636"/>
                    <a:pt x="1691069" y="133541"/>
                  </a:cubicBezTo>
                  <a:cubicBezTo>
                    <a:pt x="1691164" y="130492"/>
                    <a:pt x="1691735" y="130016"/>
                    <a:pt x="1692973" y="127349"/>
                  </a:cubicBezTo>
                  <a:cubicBezTo>
                    <a:pt x="1697831" y="117158"/>
                    <a:pt x="1686401" y="104394"/>
                    <a:pt x="1683068" y="95250"/>
                  </a:cubicBezTo>
                  <a:lnTo>
                    <a:pt x="1683068" y="95250"/>
                  </a:lnTo>
                  <a:cubicBezTo>
                    <a:pt x="1682972" y="95059"/>
                    <a:pt x="1682972" y="94869"/>
                    <a:pt x="1682877" y="94774"/>
                  </a:cubicBezTo>
                  <a:cubicBezTo>
                    <a:pt x="1680877" y="88868"/>
                    <a:pt x="1678019" y="86296"/>
                    <a:pt x="1673162" y="82867"/>
                  </a:cubicBezTo>
                  <a:cubicBezTo>
                    <a:pt x="1667828" y="79058"/>
                    <a:pt x="1661827" y="74771"/>
                    <a:pt x="1658588" y="68866"/>
                  </a:cubicBezTo>
                  <a:cubicBezTo>
                    <a:pt x="1655255" y="62865"/>
                    <a:pt x="1656207" y="55245"/>
                    <a:pt x="1651730" y="49911"/>
                  </a:cubicBezTo>
                  <a:cubicBezTo>
                    <a:pt x="1649539" y="47339"/>
                    <a:pt x="1639157" y="40767"/>
                    <a:pt x="1642872" y="36100"/>
                  </a:cubicBezTo>
                  <a:cubicBezTo>
                    <a:pt x="1644206" y="34385"/>
                    <a:pt x="1646015" y="35242"/>
                    <a:pt x="1647825" y="36862"/>
                  </a:cubicBezTo>
                  <a:cubicBezTo>
                    <a:pt x="1650492" y="39243"/>
                    <a:pt x="1653254" y="43339"/>
                    <a:pt x="1654683" y="44291"/>
                  </a:cubicBezTo>
                  <a:cubicBezTo>
                    <a:pt x="1659446" y="47434"/>
                    <a:pt x="1664303" y="45434"/>
                    <a:pt x="1668494" y="50292"/>
                  </a:cubicBezTo>
                  <a:cubicBezTo>
                    <a:pt x="1669923" y="51911"/>
                    <a:pt x="1671066" y="54674"/>
                    <a:pt x="1673543" y="54674"/>
                  </a:cubicBezTo>
                  <a:cubicBezTo>
                    <a:pt x="1676114" y="54578"/>
                    <a:pt x="1678400" y="50959"/>
                    <a:pt x="1680210" y="49530"/>
                  </a:cubicBezTo>
                  <a:cubicBezTo>
                    <a:pt x="1691926" y="40196"/>
                    <a:pt x="1684687" y="70104"/>
                    <a:pt x="1688211" y="74390"/>
                  </a:cubicBezTo>
                  <a:cubicBezTo>
                    <a:pt x="1692688" y="79820"/>
                    <a:pt x="1695355" y="67246"/>
                    <a:pt x="1695926" y="64484"/>
                  </a:cubicBezTo>
                  <a:cubicBezTo>
                    <a:pt x="1697260" y="58483"/>
                    <a:pt x="1698879" y="54674"/>
                    <a:pt x="1702403" y="49721"/>
                  </a:cubicBezTo>
                  <a:cubicBezTo>
                    <a:pt x="1706118" y="44577"/>
                    <a:pt x="1708214" y="39624"/>
                    <a:pt x="1708595" y="33242"/>
                  </a:cubicBezTo>
                  <a:cubicBezTo>
                    <a:pt x="1708976" y="26099"/>
                    <a:pt x="1708690" y="20098"/>
                    <a:pt x="1712309" y="13716"/>
                  </a:cubicBezTo>
                  <a:cubicBezTo>
                    <a:pt x="1715262" y="8572"/>
                    <a:pt x="1717453" y="0"/>
                    <a:pt x="1717834" y="0"/>
                  </a:cubicBezTo>
                  <a:lnTo>
                    <a:pt x="0" y="0"/>
                  </a:lnTo>
                  <a:lnTo>
                    <a:pt x="0" y="171450"/>
                  </a:lnTo>
                  <a:close/>
                </a:path>
              </a:pathLst>
            </a:custGeom>
            <a:solidFill>
              <a:srgbClr val="FFFFFF"/>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7E45F712-C727-F478-CA4E-8F23124D5909}"/>
                </a:ext>
              </a:extLst>
            </p:cNvPr>
            <p:cNvSpPr/>
            <p:nvPr/>
          </p:nvSpPr>
          <p:spPr>
            <a:xfrm>
              <a:off x="8839200" y="4714875"/>
              <a:ext cx="1841902" cy="171735"/>
            </a:xfrm>
            <a:custGeom>
              <a:avLst/>
              <a:gdLst>
                <a:gd name="connsiteX0" fmla="*/ 1346168 w 1841902"/>
                <a:gd name="connsiteY0" fmla="*/ 8382 h 171735"/>
                <a:gd name="connsiteX1" fmla="*/ 1338644 w 1841902"/>
                <a:gd name="connsiteY1" fmla="*/ 18669 h 171735"/>
                <a:gd name="connsiteX2" fmla="*/ 1334262 w 1841902"/>
                <a:gd name="connsiteY2" fmla="*/ 19812 h 171735"/>
                <a:gd name="connsiteX3" fmla="*/ 1325785 w 1841902"/>
                <a:gd name="connsiteY3" fmla="*/ 23146 h 171735"/>
                <a:gd name="connsiteX4" fmla="*/ 1315784 w 1841902"/>
                <a:gd name="connsiteY4" fmla="*/ 32004 h 171735"/>
                <a:gd name="connsiteX5" fmla="*/ 1305497 w 1841902"/>
                <a:gd name="connsiteY5" fmla="*/ 42672 h 171735"/>
                <a:gd name="connsiteX6" fmla="*/ 1294543 w 1841902"/>
                <a:gd name="connsiteY6" fmla="*/ 45149 h 171735"/>
                <a:gd name="connsiteX7" fmla="*/ 1288637 w 1841902"/>
                <a:gd name="connsiteY7" fmla="*/ 48196 h 171735"/>
                <a:gd name="connsiteX8" fmla="*/ 1278160 w 1841902"/>
                <a:gd name="connsiteY8" fmla="*/ 59246 h 171735"/>
                <a:gd name="connsiteX9" fmla="*/ 1265682 w 1841902"/>
                <a:gd name="connsiteY9" fmla="*/ 68675 h 171735"/>
                <a:gd name="connsiteX10" fmla="*/ 1257110 w 1841902"/>
                <a:gd name="connsiteY10" fmla="*/ 79534 h 171735"/>
                <a:gd name="connsiteX11" fmla="*/ 1243584 w 1841902"/>
                <a:gd name="connsiteY11" fmla="*/ 88106 h 171735"/>
                <a:gd name="connsiteX12" fmla="*/ 1235012 w 1841902"/>
                <a:gd name="connsiteY12" fmla="*/ 105061 h 171735"/>
                <a:gd name="connsiteX13" fmla="*/ 1219867 w 1841902"/>
                <a:gd name="connsiteY13" fmla="*/ 109347 h 171735"/>
                <a:gd name="connsiteX14" fmla="*/ 1204151 w 1841902"/>
                <a:gd name="connsiteY14" fmla="*/ 109633 h 171735"/>
                <a:gd name="connsiteX15" fmla="*/ 1193578 w 1841902"/>
                <a:gd name="connsiteY15" fmla="*/ 120110 h 171735"/>
                <a:gd name="connsiteX16" fmla="*/ 1179100 w 1841902"/>
                <a:gd name="connsiteY16" fmla="*/ 119158 h 171735"/>
                <a:gd name="connsiteX17" fmla="*/ 1165479 w 1841902"/>
                <a:gd name="connsiteY17" fmla="*/ 119443 h 171735"/>
                <a:gd name="connsiteX18" fmla="*/ 1150525 w 1841902"/>
                <a:gd name="connsiteY18" fmla="*/ 121920 h 171735"/>
                <a:gd name="connsiteX19" fmla="*/ 1162336 w 1841902"/>
                <a:gd name="connsiteY19" fmla="*/ 112967 h 171735"/>
                <a:gd name="connsiteX20" fmla="*/ 1142619 w 1841902"/>
                <a:gd name="connsiteY20" fmla="*/ 108490 h 171735"/>
                <a:gd name="connsiteX21" fmla="*/ 1128713 w 1841902"/>
                <a:gd name="connsiteY21" fmla="*/ 106013 h 171735"/>
                <a:gd name="connsiteX22" fmla="*/ 1117568 w 1841902"/>
                <a:gd name="connsiteY22" fmla="*/ 102870 h 171735"/>
                <a:gd name="connsiteX23" fmla="*/ 1116711 w 1841902"/>
                <a:gd name="connsiteY23" fmla="*/ 100679 h 171735"/>
                <a:gd name="connsiteX24" fmla="*/ 1128808 w 1841902"/>
                <a:gd name="connsiteY24" fmla="*/ 76676 h 171735"/>
                <a:gd name="connsiteX25" fmla="*/ 1127189 w 1841902"/>
                <a:gd name="connsiteY25" fmla="*/ 62865 h 171735"/>
                <a:gd name="connsiteX26" fmla="*/ 1131665 w 1841902"/>
                <a:gd name="connsiteY26" fmla="*/ 53245 h 171735"/>
                <a:gd name="connsiteX27" fmla="*/ 1148334 w 1841902"/>
                <a:gd name="connsiteY27" fmla="*/ 35242 h 171735"/>
                <a:gd name="connsiteX28" fmla="*/ 1156145 w 1841902"/>
                <a:gd name="connsiteY28" fmla="*/ 18479 h 171735"/>
                <a:gd name="connsiteX29" fmla="*/ 1158431 w 1841902"/>
                <a:gd name="connsiteY29" fmla="*/ 10382 h 171735"/>
                <a:gd name="connsiteX30" fmla="*/ 1160812 w 1841902"/>
                <a:gd name="connsiteY30" fmla="*/ 4382 h 171735"/>
                <a:gd name="connsiteX31" fmla="*/ 1166146 w 1841902"/>
                <a:gd name="connsiteY31" fmla="*/ 286 h 171735"/>
                <a:gd name="connsiteX32" fmla="*/ 931640 w 1841902"/>
                <a:gd name="connsiteY32" fmla="*/ 286 h 171735"/>
                <a:gd name="connsiteX33" fmla="*/ 933545 w 1841902"/>
                <a:gd name="connsiteY33" fmla="*/ 6477 h 171735"/>
                <a:gd name="connsiteX34" fmla="*/ 937831 w 1841902"/>
                <a:gd name="connsiteY34" fmla="*/ 18479 h 171735"/>
                <a:gd name="connsiteX35" fmla="*/ 941546 w 1841902"/>
                <a:gd name="connsiteY35" fmla="*/ 30956 h 171735"/>
                <a:gd name="connsiteX36" fmla="*/ 938117 w 1841902"/>
                <a:gd name="connsiteY36" fmla="*/ 64389 h 171735"/>
                <a:gd name="connsiteX37" fmla="*/ 929640 w 1841902"/>
                <a:gd name="connsiteY37" fmla="*/ 96488 h 171735"/>
                <a:gd name="connsiteX38" fmla="*/ 919448 w 1841902"/>
                <a:gd name="connsiteY38" fmla="*/ 119443 h 171735"/>
                <a:gd name="connsiteX39" fmla="*/ 915448 w 1841902"/>
                <a:gd name="connsiteY39" fmla="*/ 123158 h 171735"/>
                <a:gd name="connsiteX40" fmla="*/ 906780 w 1841902"/>
                <a:gd name="connsiteY40" fmla="*/ 129445 h 171735"/>
                <a:gd name="connsiteX41" fmla="*/ 868489 w 1841902"/>
                <a:gd name="connsiteY41" fmla="*/ 130112 h 171735"/>
                <a:gd name="connsiteX42" fmla="*/ 860870 w 1841902"/>
                <a:gd name="connsiteY42" fmla="*/ 115538 h 171735"/>
                <a:gd name="connsiteX43" fmla="*/ 859441 w 1841902"/>
                <a:gd name="connsiteY43" fmla="*/ 112109 h 171735"/>
                <a:gd name="connsiteX44" fmla="*/ 850582 w 1841902"/>
                <a:gd name="connsiteY44" fmla="*/ 94488 h 171735"/>
                <a:gd name="connsiteX45" fmla="*/ 845725 w 1841902"/>
                <a:gd name="connsiteY45" fmla="*/ 68294 h 171735"/>
                <a:gd name="connsiteX46" fmla="*/ 845248 w 1841902"/>
                <a:gd name="connsiteY46" fmla="*/ 48006 h 171735"/>
                <a:gd name="connsiteX47" fmla="*/ 834104 w 1841902"/>
                <a:gd name="connsiteY47" fmla="*/ 2572 h 171735"/>
                <a:gd name="connsiteX48" fmla="*/ 834676 w 1841902"/>
                <a:gd name="connsiteY48" fmla="*/ 286 h 171735"/>
                <a:gd name="connsiteX49" fmla="*/ 0 w 1841902"/>
                <a:gd name="connsiteY49" fmla="*/ 286 h 171735"/>
                <a:gd name="connsiteX50" fmla="*/ 0 w 1841902"/>
                <a:gd name="connsiteY50" fmla="*/ 171736 h 171735"/>
                <a:gd name="connsiteX51" fmla="*/ 1717929 w 1841902"/>
                <a:gd name="connsiteY51" fmla="*/ 171736 h 171735"/>
                <a:gd name="connsiteX52" fmla="*/ 1718024 w 1841902"/>
                <a:gd name="connsiteY52" fmla="*/ 169545 h 171735"/>
                <a:gd name="connsiteX53" fmla="*/ 1716405 w 1841902"/>
                <a:gd name="connsiteY53" fmla="*/ 150209 h 171735"/>
                <a:gd name="connsiteX54" fmla="*/ 1716977 w 1841902"/>
                <a:gd name="connsiteY54" fmla="*/ 130588 h 171735"/>
                <a:gd name="connsiteX55" fmla="*/ 1711071 w 1841902"/>
                <a:gd name="connsiteY55" fmla="*/ 114681 h 171735"/>
                <a:gd name="connsiteX56" fmla="*/ 1705832 w 1841902"/>
                <a:gd name="connsiteY56" fmla="*/ 102203 h 171735"/>
                <a:gd name="connsiteX57" fmla="*/ 1714690 w 1841902"/>
                <a:gd name="connsiteY57" fmla="*/ 97631 h 171735"/>
                <a:gd name="connsiteX58" fmla="*/ 1716977 w 1841902"/>
                <a:gd name="connsiteY58" fmla="*/ 99250 h 171735"/>
                <a:gd name="connsiteX59" fmla="*/ 1722977 w 1841902"/>
                <a:gd name="connsiteY59" fmla="*/ 88011 h 171735"/>
                <a:gd name="connsiteX60" fmla="*/ 1726406 w 1841902"/>
                <a:gd name="connsiteY60" fmla="*/ 93917 h 171735"/>
                <a:gd name="connsiteX61" fmla="*/ 1728502 w 1841902"/>
                <a:gd name="connsiteY61" fmla="*/ 86296 h 171735"/>
                <a:gd name="connsiteX62" fmla="*/ 1734693 w 1841902"/>
                <a:gd name="connsiteY62" fmla="*/ 84201 h 171735"/>
                <a:gd name="connsiteX63" fmla="*/ 1741646 w 1841902"/>
                <a:gd name="connsiteY63" fmla="*/ 80391 h 171735"/>
                <a:gd name="connsiteX64" fmla="*/ 1748599 w 1841902"/>
                <a:gd name="connsiteY64" fmla="*/ 77629 h 171735"/>
                <a:gd name="connsiteX65" fmla="*/ 1759839 w 1841902"/>
                <a:gd name="connsiteY65" fmla="*/ 70580 h 171735"/>
                <a:gd name="connsiteX66" fmla="*/ 1769745 w 1841902"/>
                <a:gd name="connsiteY66" fmla="*/ 64199 h 171735"/>
                <a:gd name="connsiteX67" fmla="*/ 1791081 w 1841902"/>
                <a:gd name="connsiteY67" fmla="*/ 57436 h 171735"/>
                <a:gd name="connsiteX68" fmla="*/ 1800987 w 1841902"/>
                <a:gd name="connsiteY68" fmla="*/ 52102 h 171735"/>
                <a:gd name="connsiteX69" fmla="*/ 1812131 w 1841902"/>
                <a:gd name="connsiteY69" fmla="*/ 46387 h 171735"/>
                <a:gd name="connsiteX70" fmla="*/ 1821752 w 1841902"/>
                <a:gd name="connsiteY70" fmla="*/ 32861 h 171735"/>
                <a:gd name="connsiteX71" fmla="*/ 1833658 w 1841902"/>
                <a:gd name="connsiteY71" fmla="*/ 20193 h 171735"/>
                <a:gd name="connsiteX72" fmla="*/ 1820894 w 1841902"/>
                <a:gd name="connsiteY72" fmla="*/ 26194 h 171735"/>
                <a:gd name="connsiteX73" fmla="*/ 1810036 w 1841902"/>
                <a:gd name="connsiteY73" fmla="*/ 34766 h 171735"/>
                <a:gd name="connsiteX74" fmla="*/ 1799844 w 1841902"/>
                <a:gd name="connsiteY74" fmla="*/ 42482 h 171735"/>
                <a:gd name="connsiteX75" fmla="*/ 1788414 w 1841902"/>
                <a:gd name="connsiteY75" fmla="*/ 48863 h 171735"/>
                <a:gd name="connsiteX76" fmla="*/ 1798415 w 1841902"/>
                <a:gd name="connsiteY76" fmla="*/ 35909 h 171735"/>
                <a:gd name="connsiteX77" fmla="*/ 1808321 w 1841902"/>
                <a:gd name="connsiteY77" fmla="*/ 21050 h 171735"/>
                <a:gd name="connsiteX78" fmla="*/ 1799939 w 1841902"/>
                <a:gd name="connsiteY78" fmla="*/ 27051 h 171735"/>
                <a:gd name="connsiteX79" fmla="*/ 1790795 w 1841902"/>
                <a:gd name="connsiteY79" fmla="*/ 33909 h 171735"/>
                <a:gd name="connsiteX80" fmla="*/ 1782985 w 1841902"/>
                <a:gd name="connsiteY80" fmla="*/ 39053 h 171735"/>
                <a:gd name="connsiteX81" fmla="*/ 1774317 w 1841902"/>
                <a:gd name="connsiteY81" fmla="*/ 41243 h 171735"/>
                <a:gd name="connsiteX82" fmla="*/ 1764887 w 1841902"/>
                <a:gd name="connsiteY82" fmla="*/ 44577 h 171735"/>
                <a:gd name="connsiteX83" fmla="*/ 1757553 w 1841902"/>
                <a:gd name="connsiteY83" fmla="*/ 51149 h 171735"/>
                <a:gd name="connsiteX84" fmla="*/ 1740694 w 1841902"/>
                <a:gd name="connsiteY84" fmla="*/ 54388 h 171735"/>
                <a:gd name="connsiteX85" fmla="*/ 1726311 w 1841902"/>
                <a:gd name="connsiteY85" fmla="*/ 64579 h 171735"/>
                <a:gd name="connsiteX86" fmla="*/ 1730693 w 1841902"/>
                <a:gd name="connsiteY86" fmla="*/ 53816 h 171735"/>
                <a:gd name="connsiteX87" fmla="*/ 1732312 w 1841902"/>
                <a:gd name="connsiteY87" fmla="*/ 50483 h 171735"/>
                <a:gd name="connsiteX88" fmla="*/ 1737931 w 1841902"/>
                <a:gd name="connsiteY88" fmla="*/ 47816 h 171735"/>
                <a:gd name="connsiteX89" fmla="*/ 1745647 w 1841902"/>
                <a:gd name="connsiteY89" fmla="*/ 44196 h 171735"/>
                <a:gd name="connsiteX90" fmla="*/ 1749838 w 1841902"/>
                <a:gd name="connsiteY90" fmla="*/ 36004 h 171735"/>
                <a:gd name="connsiteX91" fmla="*/ 1758220 w 1841902"/>
                <a:gd name="connsiteY91" fmla="*/ 31909 h 171735"/>
                <a:gd name="connsiteX92" fmla="*/ 1765173 w 1841902"/>
                <a:gd name="connsiteY92" fmla="*/ 26479 h 171735"/>
                <a:gd name="connsiteX93" fmla="*/ 1782509 w 1841902"/>
                <a:gd name="connsiteY93" fmla="*/ 18764 h 171735"/>
                <a:gd name="connsiteX94" fmla="*/ 1799177 w 1841902"/>
                <a:gd name="connsiteY94" fmla="*/ 14573 h 171735"/>
                <a:gd name="connsiteX95" fmla="*/ 1805178 w 1841902"/>
                <a:gd name="connsiteY95" fmla="*/ 13811 h 171735"/>
                <a:gd name="connsiteX96" fmla="*/ 1809083 w 1841902"/>
                <a:gd name="connsiteY96" fmla="*/ 9430 h 171735"/>
                <a:gd name="connsiteX97" fmla="*/ 1813560 w 1841902"/>
                <a:gd name="connsiteY97" fmla="*/ 7144 h 171735"/>
                <a:gd name="connsiteX98" fmla="*/ 1816703 w 1841902"/>
                <a:gd name="connsiteY98" fmla="*/ 4382 h 171735"/>
                <a:gd name="connsiteX99" fmla="*/ 1834420 w 1841902"/>
                <a:gd name="connsiteY99" fmla="*/ 2286 h 171735"/>
                <a:gd name="connsiteX100" fmla="*/ 1838230 w 1841902"/>
                <a:gd name="connsiteY100" fmla="*/ 5810 h 171735"/>
                <a:gd name="connsiteX101" fmla="*/ 1841849 w 1841902"/>
                <a:gd name="connsiteY101" fmla="*/ 4477 h 171735"/>
                <a:gd name="connsiteX102" fmla="*/ 1838801 w 1841902"/>
                <a:gd name="connsiteY102" fmla="*/ 1619 h 171735"/>
                <a:gd name="connsiteX103" fmla="*/ 1838420 w 1841902"/>
                <a:gd name="connsiteY103" fmla="*/ 0 h 171735"/>
                <a:gd name="connsiteX104" fmla="*/ 1356265 w 1841902"/>
                <a:gd name="connsiteY104" fmla="*/ 0 h 171735"/>
                <a:gd name="connsiteX105" fmla="*/ 1346168 w 1841902"/>
                <a:gd name="connsiteY105" fmla="*/ 8382 h 17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841902" h="171735">
                  <a:moveTo>
                    <a:pt x="1346168" y="8382"/>
                  </a:moveTo>
                  <a:cubicBezTo>
                    <a:pt x="1343597" y="12383"/>
                    <a:pt x="1343311" y="16574"/>
                    <a:pt x="1338644" y="18669"/>
                  </a:cubicBezTo>
                  <a:cubicBezTo>
                    <a:pt x="1337120" y="19336"/>
                    <a:pt x="1335691" y="19431"/>
                    <a:pt x="1334262" y="19812"/>
                  </a:cubicBezTo>
                  <a:cubicBezTo>
                    <a:pt x="1331309" y="20574"/>
                    <a:pt x="1328547" y="21050"/>
                    <a:pt x="1325785" y="23146"/>
                  </a:cubicBezTo>
                  <a:cubicBezTo>
                    <a:pt x="1322261" y="25813"/>
                    <a:pt x="1318355" y="28384"/>
                    <a:pt x="1315784" y="32004"/>
                  </a:cubicBezTo>
                  <a:cubicBezTo>
                    <a:pt x="1312545" y="36386"/>
                    <a:pt x="1311212" y="40958"/>
                    <a:pt x="1305497" y="42672"/>
                  </a:cubicBezTo>
                  <a:cubicBezTo>
                    <a:pt x="1301782" y="43720"/>
                    <a:pt x="1298067" y="44101"/>
                    <a:pt x="1294543" y="45149"/>
                  </a:cubicBezTo>
                  <a:cubicBezTo>
                    <a:pt x="1292447" y="45815"/>
                    <a:pt x="1290447" y="46672"/>
                    <a:pt x="1288637" y="48196"/>
                  </a:cubicBezTo>
                  <a:cubicBezTo>
                    <a:pt x="1284637" y="51340"/>
                    <a:pt x="1281874" y="55721"/>
                    <a:pt x="1278160" y="59246"/>
                  </a:cubicBezTo>
                  <a:cubicBezTo>
                    <a:pt x="1274350" y="62865"/>
                    <a:pt x="1269397" y="65056"/>
                    <a:pt x="1265682" y="68675"/>
                  </a:cubicBezTo>
                  <a:cubicBezTo>
                    <a:pt x="1262348" y="71914"/>
                    <a:pt x="1261110" y="76962"/>
                    <a:pt x="1257110" y="79534"/>
                  </a:cubicBezTo>
                  <a:cubicBezTo>
                    <a:pt x="1252347" y="82582"/>
                    <a:pt x="1246918" y="82677"/>
                    <a:pt x="1243584" y="88106"/>
                  </a:cubicBezTo>
                  <a:cubicBezTo>
                    <a:pt x="1240155" y="93726"/>
                    <a:pt x="1240155" y="100298"/>
                    <a:pt x="1235012" y="105061"/>
                  </a:cubicBezTo>
                  <a:cubicBezTo>
                    <a:pt x="1230535" y="109252"/>
                    <a:pt x="1225677" y="110014"/>
                    <a:pt x="1219867" y="109347"/>
                  </a:cubicBezTo>
                  <a:cubicBezTo>
                    <a:pt x="1215009" y="108871"/>
                    <a:pt x="1208818" y="107537"/>
                    <a:pt x="1204151" y="109633"/>
                  </a:cubicBezTo>
                  <a:cubicBezTo>
                    <a:pt x="1199388" y="111728"/>
                    <a:pt x="1198150" y="117824"/>
                    <a:pt x="1193578" y="120110"/>
                  </a:cubicBezTo>
                  <a:cubicBezTo>
                    <a:pt x="1189291" y="122301"/>
                    <a:pt x="1183672" y="119063"/>
                    <a:pt x="1179100" y="119158"/>
                  </a:cubicBezTo>
                  <a:cubicBezTo>
                    <a:pt x="1174528" y="119253"/>
                    <a:pt x="1170146" y="119443"/>
                    <a:pt x="1165479" y="119443"/>
                  </a:cubicBezTo>
                  <a:cubicBezTo>
                    <a:pt x="1162907" y="119443"/>
                    <a:pt x="1152049" y="123825"/>
                    <a:pt x="1150525" y="121920"/>
                  </a:cubicBezTo>
                  <a:cubicBezTo>
                    <a:pt x="1147763" y="118491"/>
                    <a:pt x="1160526" y="113633"/>
                    <a:pt x="1162336" y="112967"/>
                  </a:cubicBezTo>
                  <a:cubicBezTo>
                    <a:pt x="1156906" y="113347"/>
                    <a:pt x="1144714" y="115253"/>
                    <a:pt x="1142619" y="108490"/>
                  </a:cubicBezTo>
                  <a:cubicBezTo>
                    <a:pt x="1136618" y="110490"/>
                    <a:pt x="1134142" y="107537"/>
                    <a:pt x="1128713" y="106013"/>
                  </a:cubicBezTo>
                  <a:cubicBezTo>
                    <a:pt x="1125093" y="104966"/>
                    <a:pt x="1119759" y="106108"/>
                    <a:pt x="1117568" y="102870"/>
                  </a:cubicBezTo>
                  <a:cubicBezTo>
                    <a:pt x="1117187" y="102299"/>
                    <a:pt x="1116902" y="101537"/>
                    <a:pt x="1116711" y="100679"/>
                  </a:cubicBezTo>
                  <a:cubicBezTo>
                    <a:pt x="1114997" y="91345"/>
                    <a:pt x="1127760" y="85439"/>
                    <a:pt x="1128808" y="76676"/>
                  </a:cubicBezTo>
                  <a:cubicBezTo>
                    <a:pt x="1129379" y="72009"/>
                    <a:pt x="1126712" y="67532"/>
                    <a:pt x="1127189" y="62865"/>
                  </a:cubicBezTo>
                  <a:cubicBezTo>
                    <a:pt x="1127474" y="59150"/>
                    <a:pt x="1129570" y="56197"/>
                    <a:pt x="1131665" y="53245"/>
                  </a:cubicBezTo>
                  <a:cubicBezTo>
                    <a:pt x="1136332" y="46577"/>
                    <a:pt x="1142714" y="41148"/>
                    <a:pt x="1148334" y="35242"/>
                  </a:cubicBezTo>
                  <a:cubicBezTo>
                    <a:pt x="1152715" y="30671"/>
                    <a:pt x="1154239" y="24384"/>
                    <a:pt x="1156145" y="18479"/>
                  </a:cubicBezTo>
                  <a:cubicBezTo>
                    <a:pt x="1157097" y="15716"/>
                    <a:pt x="1158049" y="13240"/>
                    <a:pt x="1158431" y="10382"/>
                  </a:cubicBezTo>
                  <a:cubicBezTo>
                    <a:pt x="1158812" y="7525"/>
                    <a:pt x="1158716" y="6667"/>
                    <a:pt x="1160812" y="4382"/>
                  </a:cubicBezTo>
                  <a:cubicBezTo>
                    <a:pt x="1162431" y="2476"/>
                    <a:pt x="1164812" y="286"/>
                    <a:pt x="1166146" y="286"/>
                  </a:cubicBezTo>
                  <a:lnTo>
                    <a:pt x="931640" y="286"/>
                  </a:lnTo>
                  <a:cubicBezTo>
                    <a:pt x="932402" y="286"/>
                    <a:pt x="932879" y="3524"/>
                    <a:pt x="933545" y="6477"/>
                  </a:cubicBezTo>
                  <a:cubicBezTo>
                    <a:pt x="934498" y="10573"/>
                    <a:pt x="935831" y="14859"/>
                    <a:pt x="937831" y="18479"/>
                  </a:cubicBezTo>
                  <a:cubicBezTo>
                    <a:pt x="940498" y="23432"/>
                    <a:pt x="943261" y="24860"/>
                    <a:pt x="941546" y="30956"/>
                  </a:cubicBezTo>
                  <a:cubicBezTo>
                    <a:pt x="938594" y="41910"/>
                    <a:pt x="940880" y="53340"/>
                    <a:pt x="938117" y="64389"/>
                  </a:cubicBezTo>
                  <a:cubicBezTo>
                    <a:pt x="935355" y="75343"/>
                    <a:pt x="931069" y="85154"/>
                    <a:pt x="929640" y="96488"/>
                  </a:cubicBezTo>
                  <a:cubicBezTo>
                    <a:pt x="928688" y="104299"/>
                    <a:pt x="924878" y="113157"/>
                    <a:pt x="919448" y="119443"/>
                  </a:cubicBezTo>
                  <a:cubicBezTo>
                    <a:pt x="918210" y="120872"/>
                    <a:pt x="916877" y="122111"/>
                    <a:pt x="915448" y="123158"/>
                  </a:cubicBezTo>
                  <a:cubicBezTo>
                    <a:pt x="912590" y="125349"/>
                    <a:pt x="909828" y="127540"/>
                    <a:pt x="906780" y="129445"/>
                  </a:cubicBezTo>
                  <a:cubicBezTo>
                    <a:pt x="895540" y="136779"/>
                    <a:pt x="878491" y="142399"/>
                    <a:pt x="868489" y="130112"/>
                  </a:cubicBezTo>
                  <a:cubicBezTo>
                    <a:pt x="864965" y="125825"/>
                    <a:pt x="862965" y="120587"/>
                    <a:pt x="860870" y="115538"/>
                  </a:cubicBezTo>
                  <a:cubicBezTo>
                    <a:pt x="860393" y="114395"/>
                    <a:pt x="859917" y="113252"/>
                    <a:pt x="859441" y="112109"/>
                  </a:cubicBezTo>
                  <a:cubicBezTo>
                    <a:pt x="856774" y="106108"/>
                    <a:pt x="853345" y="100489"/>
                    <a:pt x="850582" y="94488"/>
                  </a:cubicBezTo>
                  <a:cubicBezTo>
                    <a:pt x="846487" y="85725"/>
                    <a:pt x="845820" y="77057"/>
                    <a:pt x="845725" y="68294"/>
                  </a:cubicBezTo>
                  <a:cubicBezTo>
                    <a:pt x="845630" y="61627"/>
                    <a:pt x="845915" y="54864"/>
                    <a:pt x="845248" y="48006"/>
                  </a:cubicBezTo>
                  <a:cubicBezTo>
                    <a:pt x="843820" y="31623"/>
                    <a:pt x="832961" y="19526"/>
                    <a:pt x="834104" y="2572"/>
                  </a:cubicBezTo>
                  <a:cubicBezTo>
                    <a:pt x="834199" y="1238"/>
                    <a:pt x="834485" y="286"/>
                    <a:pt x="834676" y="286"/>
                  </a:cubicBezTo>
                  <a:lnTo>
                    <a:pt x="0" y="286"/>
                  </a:lnTo>
                  <a:lnTo>
                    <a:pt x="0" y="171736"/>
                  </a:lnTo>
                  <a:lnTo>
                    <a:pt x="1717929" y="171736"/>
                  </a:lnTo>
                  <a:cubicBezTo>
                    <a:pt x="1717929" y="171736"/>
                    <a:pt x="1718024" y="170021"/>
                    <a:pt x="1718024" y="169545"/>
                  </a:cubicBezTo>
                  <a:cubicBezTo>
                    <a:pt x="1718024" y="163259"/>
                    <a:pt x="1717739" y="156400"/>
                    <a:pt x="1716405" y="150209"/>
                  </a:cubicBezTo>
                  <a:cubicBezTo>
                    <a:pt x="1714786" y="142970"/>
                    <a:pt x="1714214" y="137732"/>
                    <a:pt x="1716977" y="130588"/>
                  </a:cubicBezTo>
                  <a:cubicBezTo>
                    <a:pt x="1720024" y="122968"/>
                    <a:pt x="1718120" y="118777"/>
                    <a:pt x="1711071" y="114681"/>
                  </a:cubicBezTo>
                  <a:cubicBezTo>
                    <a:pt x="1705165" y="111252"/>
                    <a:pt x="1702689" y="109157"/>
                    <a:pt x="1705832" y="102203"/>
                  </a:cubicBezTo>
                  <a:cubicBezTo>
                    <a:pt x="1708118" y="97060"/>
                    <a:pt x="1710785" y="95441"/>
                    <a:pt x="1714690" y="97631"/>
                  </a:cubicBezTo>
                  <a:cubicBezTo>
                    <a:pt x="1715453" y="98012"/>
                    <a:pt x="1716214" y="98584"/>
                    <a:pt x="1716977" y="99250"/>
                  </a:cubicBezTo>
                  <a:cubicBezTo>
                    <a:pt x="1717262" y="95631"/>
                    <a:pt x="1717262" y="87249"/>
                    <a:pt x="1722977" y="88011"/>
                  </a:cubicBezTo>
                  <a:cubicBezTo>
                    <a:pt x="1723549" y="90107"/>
                    <a:pt x="1723263" y="95631"/>
                    <a:pt x="1726406" y="93917"/>
                  </a:cubicBezTo>
                  <a:cubicBezTo>
                    <a:pt x="1729073" y="92392"/>
                    <a:pt x="1726882" y="88297"/>
                    <a:pt x="1728502" y="86296"/>
                  </a:cubicBezTo>
                  <a:cubicBezTo>
                    <a:pt x="1729740" y="84677"/>
                    <a:pt x="1732883" y="84868"/>
                    <a:pt x="1734693" y="84201"/>
                  </a:cubicBezTo>
                  <a:cubicBezTo>
                    <a:pt x="1737170" y="83249"/>
                    <a:pt x="1739265" y="81439"/>
                    <a:pt x="1741646" y="80391"/>
                  </a:cubicBezTo>
                  <a:cubicBezTo>
                    <a:pt x="1743837" y="79343"/>
                    <a:pt x="1746504" y="78962"/>
                    <a:pt x="1748599" y="77629"/>
                  </a:cubicBezTo>
                  <a:cubicBezTo>
                    <a:pt x="1752410" y="75152"/>
                    <a:pt x="1755553" y="72295"/>
                    <a:pt x="1759839" y="70580"/>
                  </a:cubicBezTo>
                  <a:cubicBezTo>
                    <a:pt x="1764030" y="68961"/>
                    <a:pt x="1766221" y="66770"/>
                    <a:pt x="1769745" y="64199"/>
                  </a:cubicBezTo>
                  <a:cubicBezTo>
                    <a:pt x="1776222" y="59436"/>
                    <a:pt x="1784604" y="61532"/>
                    <a:pt x="1791081" y="57436"/>
                  </a:cubicBezTo>
                  <a:cubicBezTo>
                    <a:pt x="1794415" y="55340"/>
                    <a:pt x="1797177" y="53435"/>
                    <a:pt x="1800987" y="52102"/>
                  </a:cubicBezTo>
                  <a:cubicBezTo>
                    <a:pt x="1804988" y="50768"/>
                    <a:pt x="1808988" y="49530"/>
                    <a:pt x="1812131" y="46387"/>
                  </a:cubicBezTo>
                  <a:cubicBezTo>
                    <a:pt x="1816037" y="42482"/>
                    <a:pt x="1817941" y="36957"/>
                    <a:pt x="1821752" y="32861"/>
                  </a:cubicBezTo>
                  <a:cubicBezTo>
                    <a:pt x="1825943" y="28480"/>
                    <a:pt x="1831562" y="26384"/>
                    <a:pt x="1833658" y="20193"/>
                  </a:cubicBezTo>
                  <a:cubicBezTo>
                    <a:pt x="1828514" y="20574"/>
                    <a:pt x="1824609" y="22384"/>
                    <a:pt x="1820894" y="26194"/>
                  </a:cubicBezTo>
                  <a:cubicBezTo>
                    <a:pt x="1817561" y="29623"/>
                    <a:pt x="1814798" y="33718"/>
                    <a:pt x="1810036" y="34766"/>
                  </a:cubicBezTo>
                  <a:cubicBezTo>
                    <a:pt x="1804988" y="35909"/>
                    <a:pt x="1803178" y="38386"/>
                    <a:pt x="1799844" y="42482"/>
                  </a:cubicBezTo>
                  <a:cubicBezTo>
                    <a:pt x="1797082" y="45911"/>
                    <a:pt x="1793081" y="49625"/>
                    <a:pt x="1788414" y="48863"/>
                  </a:cubicBezTo>
                  <a:cubicBezTo>
                    <a:pt x="1788223" y="44005"/>
                    <a:pt x="1795367" y="39148"/>
                    <a:pt x="1798415" y="35909"/>
                  </a:cubicBezTo>
                  <a:cubicBezTo>
                    <a:pt x="1801749" y="32385"/>
                    <a:pt x="1809560" y="26670"/>
                    <a:pt x="1808321" y="21050"/>
                  </a:cubicBezTo>
                  <a:cubicBezTo>
                    <a:pt x="1805083" y="19336"/>
                    <a:pt x="1801749" y="25051"/>
                    <a:pt x="1799939" y="27051"/>
                  </a:cubicBezTo>
                  <a:cubicBezTo>
                    <a:pt x="1797177" y="30099"/>
                    <a:pt x="1794129" y="31718"/>
                    <a:pt x="1790795" y="33909"/>
                  </a:cubicBezTo>
                  <a:cubicBezTo>
                    <a:pt x="1788223" y="35624"/>
                    <a:pt x="1785938" y="37909"/>
                    <a:pt x="1782985" y="39053"/>
                  </a:cubicBezTo>
                  <a:cubicBezTo>
                    <a:pt x="1780318" y="40100"/>
                    <a:pt x="1777079" y="40481"/>
                    <a:pt x="1774317" y="41243"/>
                  </a:cubicBezTo>
                  <a:cubicBezTo>
                    <a:pt x="1770602" y="42196"/>
                    <a:pt x="1768126" y="42005"/>
                    <a:pt x="1764887" y="44577"/>
                  </a:cubicBezTo>
                  <a:cubicBezTo>
                    <a:pt x="1762315" y="46577"/>
                    <a:pt x="1760030" y="49054"/>
                    <a:pt x="1757553" y="51149"/>
                  </a:cubicBezTo>
                  <a:cubicBezTo>
                    <a:pt x="1751933" y="55912"/>
                    <a:pt x="1746314" y="51435"/>
                    <a:pt x="1740694" y="54388"/>
                  </a:cubicBezTo>
                  <a:cubicBezTo>
                    <a:pt x="1734217" y="57721"/>
                    <a:pt x="1735455" y="67723"/>
                    <a:pt x="1726311" y="64579"/>
                  </a:cubicBezTo>
                  <a:cubicBezTo>
                    <a:pt x="1726692" y="60865"/>
                    <a:pt x="1729645" y="57436"/>
                    <a:pt x="1730693" y="53816"/>
                  </a:cubicBezTo>
                  <a:cubicBezTo>
                    <a:pt x="1731169" y="52292"/>
                    <a:pt x="1731645" y="51245"/>
                    <a:pt x="1732312" y="50483"/>
                  </a:cubicBezTo>
                  <a:cubicBezTo>
                    <a:pt x="1733550" y="48958"/>
                    <a:pt x="1735169" y="48482"/>
                    <a:pt x="1737931" y="47816"/>
                  </a:cubicBezTo>
                  <a:cubicBezTo>
                    <a:pt x="1740503" y="47149"/>
                    <a:pt x="1743647" y="46101"/>
                    <a:pt x="1745647" y="44196"/>
                  </a:cubicBezTo>
                  <a:cubicBezTo>
                    <a:pt x="1747933" y="41910"/>
                    <a:pt x="1747552" y="38005"/>
                    <a:pt x="1749838" y="36004"/>
                  </a:cubicBezTo>
                  <a:cubicBezTo>
                    <a:pt x="1752124" y="34004"/>
                    <a:pt x="1755743" y="34290"/>
                    <a:pt x="1758220" y="31909"/>
                  </a:cubicBezTo>
                  <a:cubicBezTo>
                    <a:pt x="1760887" y="29432"/>
                    <a:pt x="1761458" y="27146"/>
                    <a:pt x="1765173" y="26479"/>
                  </a:cubicBezTo>
                  <a:cubicBezTo>
                    <a:pt x="1771460" y="25337"/>
                    <a:pt x="1776317" y="20574"/>
                    <a:pt x="1782509" y="18764"/>
                  </a:cubicBezTo>
                  <a:cubicBezTo>
                    <a:pt x="1787747" y="17240"/>
                    <a:pt x="1793843" y="15240"/>
                    <a:pt x="1799177" y="14573"/>
                  </a:cubicBezTo>
                  <a:cubicBezTo>
                    <a:pt x="1801273" y="14288"/>
                    <a:pt x="1803082" y="15050"/>
                    <a:pt x="1805178" y="13811"/>
                  </a:cubicBezTo>
                  <a:cubicBezTo>
                    <a:pt x="1806893" y="12763"/>
                    <a:pt x="1807655" y="10858"/>
                    <a:pt x="1809083" y="9430"/>
                  </a:cubicBezTo>
                  <a:cubicBezTo>
                    <a:pt x="1810512" y="8001"/>
                    <a:pt x="1811941" y="8001"/>
                    <a:pt x="1813560" y="7144"/>
                  </a:cubicBezTo>
                  <a:cubicBezTo>
                    <a:pt x="1815274" y="6287"/>
                    <a:pt x="1815274" y="5525"/>
                    <a:pt x="1816703" y="4382"/>
                  </a:cubicBezTo>
                  <a:cubicBezTo>
                    <a:pt x="1820894" y="857"/>
                    <a:pt x="1829657" y="-1619"/>
                    <a:pt x="1834420" y="2286"/>
                  </a:cubicBezTo>
                  <a:cubicBezTo>
                    <a:pt x="1835087" y="2858"/>
                    <a:pt x="1836611" y="4763"/>
                    <a:pt x="1838230" y="5810"/>
                  </a:cubicBezTo>
                  <a:cubicBezTo>
                    <a:pt x="1839754" y="6858"/>
                    <a:pt x="1841182" y="7049"/>
                    <a:pt x="1841849" y="4477"/>
                  </a:cubicBezTo>
                  <a:cubicBezTo>
                    <a:pt x="1842326" y="2381"/>
                    <a:pt x="1839468" y="3143"/>
                    <a:pt x="1838801" y="1619"/>
                  </a:cubicBezTo>
                  <a:cubicBezTo>
                    <a:pt x="1838325" y="667"/>
                    <a:pt x="1838325" y="0"/>
                    <a:pt x="1838420" y="0"/>
                  </a:cubicBezTo>
                  <a:lnTo>
                    <a:pt x="1356265" y="0"/>
                  </a:lnTo>
                  <a:cubicBezTo>
                    <a:pt x="1352931" y="0"/>
                    <a:pt x="1348645" y="4477"/>
                    <a:pt x="1346168" y="8382"/>
                  </a:cubicBezTo>
                  <a:close/>
                </a:path>
              </a:pathLst>
            </a:custGeom>
            <a:solidFill>
              <a:srgbClr val="BF0A30"/>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1D749124-DAD3-2C63-8422-EEAF46DD9E57}"/>
                </a:ext>
              </a:extLst>
            </p:cNvPr>
            <p:cNvSpPr/>
            <p:nvPr/>
          </p:nvSpPr>
          <p:spPr>
            <a:xfrm>
              <a:off x="9753366" y="4543219"/>
              <a:ext cx="253308" cy="171750"/>
            </a:xfrm>
            <a:custGeom>
              <a:avLst/>
              <a:gdLst>
                <a:gd name="connsiteX0" fmla="*/ 251884 w 253308"/>
                <a:gd name="connsiteY0" fmla="*/ 170132 h 171750"/>
                <a:gd name="connsiteX1" fmla="*/ 251408 w 253308"/>
                <a:gd name="connsiteY1" fmla="*/ 155178 h 171750"/>
                <a:gd name="connsiteX2" fmla="*/ 248264 w 253308"/>
                <a:gd name="connsiteY2" fmla="*/ 140128 h 171750"/>
                <a:gd name="connsiteX3" fmla="*/ 242359 w 253308"/>
                <a:gd name="connsiteY3" fmla="*/ 126603 h 171750"/>
                <a:gd name="connsiteX4" fmla="*/ 240454 w 253308"/>
                <a:gd name="connsiteY4" fmla="*/ 110791 h 171750"/>
                <a:gd name="connsiteX5" fmla="*/ 231691 w 253308"/>
                <a:gd name="connsiteY5" fmla="*/ 97837 h 171750"/>
                <a:gd name="connsiteX6" fmla="*/ 228072 w 253308"/>
                <a:gd name="connsiteY6" fmla="*/ 82025 h 171750"/>
                <a:gd name="connsiteX7" fmla="*/ 217784 w 253308"/>
                <a:gd name="connsiteY7" fmla="*/ 73548 h 171750"/>
                <a:gd name="connsiteX8" fmla="*/ 204831 w 253308"/>
                <a:gd name="connsiteY8" fmla="*/ 78978 h 171750"/>
                <a:gd name="connsiteX9" fmla="*/ 190543 w 253308"/>
                <a:gd name="connsiteY9" fmla="*/ 80882 h 171750"/>
                <a:gd name="connsiteX10" fmla="*/ 188066 w 253308"/>
                <a:gd name="connsiteY10" fmla="*/ 89360 h 171750"/>
                <a:gd name="connsiteX11" fmla="*/ 184637 w 253308"/>
                <a:gd name="connsiteY11" fmla="*/ 90884 h 171750"/>
                <a:gd name="connsiteX12" fmla="*/ 182542 w 253308"/>
                <a:gd name="connsiteY12" fmla="*/ 94694 h 171750"/>
                <a:gd name="connsiteX13" fmla="*/ 173493 w 253308"/>
                <a:gd name="connsiteY13" fmla="*/ 114315 h 171750"/>
                <a:gd name="connsiteX14" fmla="*/ 157396 w 253308"/>
                <a:gd name="connsiteY14" fmla="*/ 103742 h 171750"/>
                <a:gd name="connsiteX15" fmla="*/ 161301 w 253308"/>
                <a:gd name="connsiteY15" fmla="*/ 86312 h 171750"/>
                <a:gd name="connsiteX16" fmla="*/ 171398 w 253308"/>
                <a:gd name="connsiteY16" fmla="*/ 68214 h 171750"/>
                <a:gd name="connsiteX17" fmla="*/ 181399 w 253308"/>
                <a:gd name="connsiteY17" fmla="*/ 53736 h 171750"/>
                <a:gd name="connsiteX18" fmla="*/ 178351 w 253308"/>
                <a:gd name="connsiteY18" fmla="*/ 27542 h 171750"/>
                <a:gd name="connsiteX19" fmla="*/ 175684 w 253308"/>
                <a:gd name="connsiteY19" fmla="*/ 8302 h 171750"/>
                <a:gd name="connsiteX20" fmla="*/ 168350 w 253308"/>
                <a:gd name="connsiteY20" fmla="*/ 206 h 171750"/>
                <a:gd name="connsiteX21" fmla="*/ 56336 w 253308"/>
                <a:gd name="connsiteY21" fmla="*/ 206 h 171750"/>
                <a:gd name="connsiteX22" fmla="*/ 56717 w 253308"/>
                <a:gd name="connsiteY22" fmla="*/ 396 h 171750"/>
                <a:gd name="connsiteX23" fmla="*/ 56336 w 253308"/>
                <a:gd name="connsiteY23" fmla="*/ 18875 h 171750"/>
                <a:gd name="connsiteX24" fmla="*/ 55193 w 253308"/>
                <a:gd name="connsiteY24" fmla="*/ 33924 h 171750"/>
                <a:gd name="connsiteX25" fmla="*/ 51573 w 253308"/>
                <a:gd name="connsiteY25" fmla="*/ 26209 h 171750"/>
                <a:gd name="connsiteX26" fmla="*/ 45668 w 253308"/>
                <a:gd name="connsiteY26" fmla="*/ 22018 h 171750"/>
                <a:gd name="connsiteX27" fmla="*/ 40619 w 253308"/>
                <a:gd name="connsiteY27" fmla="*/ 35734 h 171750"/>
                <a:gd name="connsiteX28" fmla="*/ 40143 w 253308"/>
                <a:gd name="connsiteY28" fmla="*/ 25161 h 171750"/>
                <a:gd name="connsiteX29" fmla="*/ 44334 w 253308"/>
                <a:gd name="connsiteY29" fmla="*/ 15922 h 171750"/>
                <a:gd name="connsiteX30" fmla="*/ 44048 w 253308"/>
                <a:gd name="connsiteY30" fmla="*/ 301 h 171750"/>
                <a:gd name="connsiteX31" fmla="*/ 36238 w 253308"/>
                <a:gd name="connsiteY31" fmla="*/ 301 h 171750"/>
                <a:gd name="connsiteX32" fmla="*/ 33857 w 253308"/>
                <a:gd name="connsiteY32" fmla="*/ 3825 h 171750"/>
                <a:gd name="connsiteX33" fmla="*/ 31094 w 253308"/>
                <a:gd name="connsiteY33" fmla="*/ 15636 h 171750"/>
                <a:gd name="connsiteX34" fmla="*/ 23093 w 253308"/>
                <a:gd name="connsiteY34" fmla="*/ 20018 h 171750"/>
                <a:gd name="connsiteX35" fmla="*/ 18236 w 253308"/>
                <a:gd name="connsiteY35" fmla="*/ 30114 h 171750"/>
                <a:gd name="connsiteX36" fmla="*/ 10425 w 253308"/>
                <a:gd name="connsiteY36" fmla="*/ 53070 h 171750"/>
                <a:gd name="connsiteX37" fmla="*/ 8520 w 253308"/>
                <a:gd name="connsiteY37" fmla="*/ 81168 h 171750"/>
                <a:gd name="connsiteX38" fmla="*/ 805 w 253308"/>
                <a:gd name="connsiteY38" fmla="*/ 102790 h 171750"/>
                <a:gd name="connsiteX39" fmla="*/ 4996 w 253308"/>
                <a:gd name="connsiteY39" fmla="*/ 114982 h 171750"/>
                <a:gd name="connsiteX40" fmla="*/ 2043 w 253308"/>
                <a:gd name="connsiteY40" fmla="*/ 126031 h 171750"/>
                <a:gd name="connsiteX41" fmla="*/ 5282 w 253308"/>
                <a:gd name="connsiteY41" fmla="*/ 147938 h 171750"/>
                <a:gd name="connsiteX42" fmla="*/ 11568 w 253308"/>
                <a:gd name="connsiteY42" fmla="*/ 162702 h 171750"/>
                <a:gd name="connsiteX43" fmla="*/ 17188 w 253308"/>
                <a:gd name="connsiteY43" fmla="*/ 171751 h 171750"/>
                <a:gd name="connsiteX44" fmla="*/ 251693 w 253308"/>
                <a:gd name="connsiteY44" fmla="*/ 171751 h 171750"/>
                <a:gd name="connsiteX45" fmla="*/ 251884 w 253308"/>
                <a:gd name="connsiteY45" fmla="*/ 170132 h 17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3308" h="171750">
                  <a:moveTo>
                    <a:pt x="251884" y="170132"/>
                  </a:moveTo>
                  <a:cubicBezTo>
                    <a:pt x="254360" y="166036"/>
                    <a:pt x="253217" y="159273"/>
                    <a:pt x="251408" y="155178"/>
                  </a:cubicBezTo>
                  <a:cubicBezTo>
                    <a:pt x="249407" y="150415"/>
                    <a:pt x="251027" y="144795"/>
                    <a:pt x="248264" y="140128"/>
                  </a:cubicBezTo>
                  <a:cubicBezTo>
                    <a:pt x="245502" y="135366"/>
                    <a:pt x="242168" y="132413"/>
                    <a:pt x="242359" y="126603"/>
                  </a:cubicBezTo>
                  <a:cubicBezTo>
                    <a:pt x="242454" y="120983"/>
                    <a:pt x="243311" y="116030"/>
                    <a:pt x="240454" y="110791"/>
                  </a:cubicBezTo>
                  <a:cubicBezTo>
                    <a:pt x="237977" y="106219"/>
                    <a:pt x="233406" y="102885"/>
                    <a:pt x="231691" y="97837"/>
                  </a:cubicBezTo>
                  <a:cubicBezTo>
                    <a:pt x="229881" y="92694"/>
                    <a:pt x="230929" y="86978"/>
                    <a:pt x="228072" y="82025"/>
                  </a:cubicBezTo>
                  <a:cubicBezTo>
                    <a:pt x="225976" y="78406"/>
                    <a:pt x="221690" y="74977"/>
                    <a:pt x="217784" y="73548"/>
                  </a:cubicBezTo>
                  <a:cubicBezTo>
                    <a:pt x="211879" y="71453"/>
                    <a:pt x="209307" y="76120"/>
                    <a:pt x="204831" y="78978"/>
                  </a:cubicBezTo>
                  <a:cubicBezTo>
                    <a:pt x="200544" y="81835"/>
                    <a:pt x="195401" y="80882"/>
                    <a:pt x="190543" y="80882"/>
                  </a:cubicBezTo>
                  <a:cubicBezTo>
                    <a:pt x="188638" y="83930"/>
                    <a:pt x="190924" y="87264"/>
                    <a:pt x="188066" y="89360"/>
                  </a:cubicBezTo>
                  <a:cubicBezTo>
                    <a:pt x="187209" y="90026"/>
                    <a:pt x="185685" y="89836"/>
                    <a:pt x="184637" y="90884"/>
                  </a:cubicBezTo>
                  <a:cubicBezTo>
                    <a:pt x="183590" y="91836"/>
                    <a:pt x="183018" y="93455"/>
                    <a:pt x="182542" y="94694"/>
                  </a:cubicBezTo>
                  <a:cubicBezTo>
                    <a:pt x="180827" y="99647"/>
                    <a:pt x="178351" y="111648"/>
                    <a:pt x="173493" y="114315"/>
                  </a:cubicBezTo>
                  <a:cubicBezTo>
                    <a:pt x="166731" y="117935"/>
                    <a:pt x="160349" y="108505"/>
                    <a:pt x="157396" y="103742"/>
                  </a:cubicBezTo>
                  <a:cubicBezTo>
                    <a:pt x="152824" y="96313"/>
                    <a:pt x="155872" y="91836"/>
                    <a:pt x="161301" y="86312"/>
                  </a:cubicBezTo>
                  <a:cubicBezTo>
                    <a:pt x="166731" y="80787"/>
                    <a:pt x="168540" y="75263"/>
                    <a:pt x="171398" y="68214"/>
                  </a:cubicBezTo>
                  <a:cubicBezTo>
                    <a:pt x="173684" y="62499"/>
                    <a:pt x="179303" y="59261"/>
                    <a:pt x="181399" y="53736"/>
                  </a:cubicBezTo>
                  <a:cubicBezTo>
                    <a:pt x="184352" y="45830"/>
                    <a:pt x="179589" y="35448"/>
                    <a:pt x="178351" y="27542"/>
                  </a:cubicBezTo>
                  <a:cubicBezTo>
                    <a:pt x="177208" y="20494"/>
                    <a:pt x="178637" y="14874"/>
                    <a:pt x="175684" y="8302"/>
                  </a:cubicBezTo>
                  <a:cubicBezTo>
                    <a:pt x="175112" y="7159"/>
                    <a:pt x="171493" y="206"/>
                    <a:pt x="168350" y="206"/>
                  </a:cubicBezTo>
                  <a:lnTo>
                    <a:pt x="56336" y="206"/>
                  </a:lnTo>
                  <a:cubicBezTo>
                    <a:pt x="56526" y="206"/>
                    <a:pt x="56622" y="-366"/>
                    <a:pt x="56717" y="396"/>
                  </a:cubicBezTo>
                  <a:cubicBezTo>
                    <a:pt x="57669" y="6969"/>
                    <a:pt x="56431" y="12303"/>
                    <a:pt x="56336" y="18875"/>
                  </a:cubicBezTo>
                  <a:cubicBezTo>
                    <a:pt x="56145" y="24018"/>
                    <a:pt x="57193" y="28876"/>
                    <a:pt x="55193" y="33924"/>
                  </a:cubicBezTo>
                  <a:cubicBezTo>
                    <a:pt x="53955" y="31448"/>
                    <a:pt x="52811" y="28590"/>
                    <a:pt x="51573" y="26209"/>
                  </a:cubicBezTo>
                  <a:cubicBezTo>
                    <a:pt x="50144" y="23256"/>
                    <a:pt x="48525" y="18494"/>
                    <a:pt x="45668" y="22018"/>
                  </a:cubicBezTo>
                  <a:cubicBezTo>
                    <a:pt x="43667" y="24495"/>
                    <a:pt x="43572" y="34686"/>
                    <a:pt x="40619" y="35734"/>
                  </a:cubicBezTo>
                  <a:cubicBezTo>
                    <a:pt x="38143" y="36591"/>
                    <a:pt x="39857" y="26685"/>
                    <a:pt x="40143" y="25161"/>
                  </a:cubicBezTo>
                  <a:cubicBezTo>
                    <a:pt x="41000" y="21065"/>
                    <a:pt x="43191" y="19827"/>
                    <a:pt x="44334" y="15922"/>
                  </a:cubicBezTo>
                  <a:cubicBezTo>
                    <a:pt x="45096" y="13350"/>
                    <a:pt x="45668" y="301"/>
                    <a:pt x="44048" y="301"/>
                  </a:cubicBezTo>
                  <a:lnTo>
                    <a:pt x="36238" y="301"/>
                  </a:lnTo>
                  <a:cubicBezTo>
                    <a:pt x="35095" y="301"/>
                    <a:pt x="34238" y="2492"/>
                    <a:pt x="33857" y="3825"/>
                  </a:cubicBezTo>
                  <a:cubicBezTo>
                    <a:pt x="32618" y="7826"/>
                    <a:pt x="33285" y="11921"/>
                    <a:pt x="31094" y="15636"/>
                  </a:cubicBezTo>
                  <a:cubicBezTo>
                    <a:pt x="29189" y="18970"/>
                    <a:pt x="25951" y="18208"/>
                    <a:pt x="23093" y="20018"/>
                  </a:cubicBezTo>
                  <a:cubicBezTo>
                    <a:pt x="19474" y="22304"/>
                    <a:pt x="19093" y="26209"/>
                    <a:pt x="18236" y="30114"/>
                  </a:cubicBezTo>
                  <a:cubicBezTo>
                    <a:pt x="16235" y="38973"/>
                    <a:pt x="9854" y="43545"/>
                    <a:pt x="10425" y="53070"/>
                  </a:cubicBezTo>
                  <a:cubicBezTo>
                    <a:pt x="10997" y="62880"/>
                    <a:pt x="10616" y="71548"/>
                    <a:pt x="8520" y="81168"/>
                  </a:cubicBezTo>
                  <a:cubicBezTo>
                    <a:pt x="6901" y="88693"/>
                    <a:pt x="-719" y="94979"/>
                    <a:pt x="805" y="102790"/>
                  </a:cubicBezTo>
                  <a:cubicBezTo>
                    <a:pt x="1662" y="107076"/>
                    <a:pt x="4424" y="110696"/>
                    <a:pt x="4996" y="114982"/>
                  </a:cubicBezTo>
                  <a:cubicBezTo>
                    <a:pt x="5567" y="118982"/>
                    <a:pt x="3567" y="122411"/>
                    <a:pt x="2043" y="126031"/>
                  </a:cubicBezTo>
                  <a:cubicBezTo>
                    <a:pt x="-1386" y="134413"/>
                    <a:pt x="-624" y="141080"/>
                    <a:pt x="5282" y="147938"/>
                  </a:cubicBezTo>
                  <a:cubicBezTo>
                    <a:pt x="5758" y="154034"/>
                    <a:pt x="6710" y="159083"/>
                    <a:pt x="11568" y="162702"/>
                  </a:cubicBezTo>
                  <a:cubicBezTo>
                    <a:pt x="14711" y="165083"/>
                    <a:pt x="16235" y="162226"/>
                    <a:pt x="17188" y="171751"/>
                  </a:cubicBezTo>
                  <a:lnTo>
                    <a:pt x="251693" y="171751"/>
                  </a:lnTo>
                  <a:cubicBezTo>
                    <a:pt x="251884" y="171656"/>
                    <a:pt x="251884" y="170132"/>
                    <a:pt x="251884" y="170132"/>
                  </a:cubicBezTo>
                  <a:close/>
                </a:path>
              </a:pathLst>
            </a:custGeom>
            <a:solidFill>
              <a:srgbClr val="FFFFFF"/>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B8415864-974C-B08B-B87D-A3C1C3783262}"/>
                </a:ext>
              </a:extLst>
            </p:cNvPr>
            <p:cNvSpPr/>
            <p:nvPr/>
          </p:nvSpPr>
          <p:spPr>
            <a:xfrm>
              <a:off x="10195464" y="4543016"/>
              <a:ext cx="560429" cy="171858"/>
            </a:xfrm>
            <a:custGeom>
              <a:avLst/>
              <a:gdLst>
                <a:gd name="connsiteX0" fmla="*/ 158591 w 560429"/>
                <a:gd name="connsiteY0" fmla="*/ 313 h 171858"/>
                <a:gd name="connsiteX1" fmla="*/ 145923 w 560429"/>
                <a:gd name="connsiteY1" fmla="*/ 11743 h 171858"/>
                <a:gd name="connsiteX2" fmla="*/ 158210 w 560429"/>
                <a:gd name="connsiteY2" fmla="*/ 9076 h 171858"/>
                <a:gd name="connsiteX3" fmla="*/ 169450 w 560429"/>
                <a:gd name="connsiteY3" fmla="*/ 2313 h 171858"/>
                <a:gd name="connsiteX4" fmla="*/ 169164 w 560429"/>
                <a:gd name="connsiteY4" fmla="*/ 7838 h 171858"/>
                <a:gd name="connsiteX5" fmla="*/ 163068 w 560429"/>
                <a:gd name="connsiteY5" fmla="*/ 27269 h 171858"/>
                <a:gd name="connsiteX6" fmla="*/ 160401 w 560429"/>
                <a:gd name="connsiteY6" fmla="*/ 46795 h 171858"/>
                <a:gd name="connsiteX7" fmla="*/ 143542 w 560429"/>
                <a:gd name="connsiteY7" fmla="*/ 61273 h 171858"/>
                <a:gd name="connsiteX8" fmla="*/ 128968 w 560429"/>
                <a:gd name="connsiteY8" fmla="*/ 73941 h 171858"/>
                <a:gd name="connsiteX9" fmla="*/ 118015 w 560429"/>
                <a:gd name="connsiteY9" fmla="*/ 73465 h 171858"/>
                <a:gd name="connsiteX10" fmla="*/ 108394 w 560429"/>
                <a:gd name="connsiteY10" fmla="*/ 78323 h 171858"/>
                <a:gd name="connsiteX11" fmla="*/ 85915 w 560429"/>
                <a:gd name="connsiteY11" fmla="*/ 83276 h 171858"/>
                <a:gd name="connsiteX12" fmla="*/ 64389 w 560429"/>
                <a:gd name="connsiteY12" fmla="*/ 81085 h 171858"/>
                <a:gd name="connsiteX13" fmla="*/ 54102 w 560429"/>
                <a:gd name="connsiteY13" fmla="*/ 83657 h 171858"/>
                <a:gd name="connsiteX14" fmla="*/ 43624 w 560429"/>
                <a:gd name="connsiteY14" fmla="*/ 82418 h 171858"/>
                <a:gd name="connsiteX15" fmla="*/ 22288 w 560429"/>
                <a:gd name="connsiteY15" fmla="*/ 89086 h 171858"/>
                <a:gd name="connsiteX16" fmla="*/ 4858 w 560429"/>
                <a:gd name="connsiteY16" fmla="*/ 100135 h 171858"/>
                <a:gd name="connsiteX17" fmla="*/ 11620 w 560429"/>
                <a:gd name="connsiteY17" fmla="*/ 109088 h 171858"/>
                <a:gd name="connsiteX18" fmla="*/ 19431 w 560429"/>
                <a:gd name="connsiteY18" fmla="*/ 116232 h 171858"/>
                <a:gd name="connsiteX19" fmla="*/ 21241 w 560429"/>
                <a:gd name="connsiteY19" fmla="*/ 137663 h 171858"/>
                <a:gd name="connsiteX20" fmla="*/ 11334 w 560429"/>
                <a:gd name="connsiteY20" fmla="*/ 156047 h 171858"/>
                <a:gd name="connsiteX21" fmla="*/ 762 w 560429"/>
                <a:gd name="connsiteY21" fmla="*/ 169667 h 171858"/>
                <a:gd name="connsiteX22" fmla="*/ 0 w 560429"/>
                <a:gd name="connsiteY22" fmla="*/ 171858 h 171858"/>
                <a:gd name="connsiteX23" fmla="*/ 482155 w 560429"/>
                <a:gd name="connsiteY23" fmla="*/ 171858 h 171858"/>
                <a:gd name="connsiteX24" fmla="*/ 482251 w 560429"/>
                <a:gd name="connsiteY24" fmla="*/ 169001 h 171858"/>
                <a:gd name="connsiteX25" fmla="*/ 488347 w 560429"/>
                <a:gd name="connsiteY25" fmla="*/ 165000 h 171858"/>
                <a:gd name="connsiteX26" fmla="*/ 493109 w 560429"/>
                <a:gd name="connsiteY26" fmla="*/ 161666 h 171858"/>
                <a:gd name="connsiteX27" fmla="*/ 500063 w 560429"/>
                <a:gd name="connsiteY27" fmla="*/ 160619 h 171858"/>
                <a:gd name="connsiteX28" fmla="*/ 498824 w 560429"/>
                <a:gd name="connsiteY28" fmla="*/ 147284 h 171858"/>
                <a:gd name="connsiteX29" fmla="*/ 509492 w 560429"/>
                <a:gd name="connsiteY29" fmla="*/ 140426 h 171858"/>
                <a:gd name="connsiteX30" fmla="*/ 517779 w 560429"/>
                <a:gd name="connsiteY30" fmla="*/ 150046 h 171858"/>
                <a:gd name="connsiteX31" fmla="*/ 522446 w 560429"/>
                <a:gd name="connsiteY31" fmla="*/ 142807 h 171858"/>
                <a:gd name="connsiteX32" fmla="*/ 523303 w 560429"/>
                <a:gd name="connsiteY32" fmla="*/ 136235 h 171858"/>
                <a:gd name="connsiteX33" fmla="*/ 532257 w 560429"/>
                <a:gd name="connsiteY33" fmla="*/ 124138 h 171858"/>
                <a:gd name="connsiteX34" fmla="*/ 540353 w 560429"/>
                <a:gd name="connsiteY34" fmla="*/ 125948 h 171858"/>
                <a:gd name="connsiteX35" fmla="*/ 551497 w 560429"/>
                <a:gd name="connsiteY35" fmla="*/ 133663 h 171858"/>
                <a:gd name="connsiteX36" fmla="*/ 560260 w 560429"/>
                <a:gd name="connsiteY36" fmla="*/ 122328 h 171858"/>
                <a:gd name="connsiteX37" fmla="*/ 552164 w 560429"/>
                <a:gd name="connsiteY37" fmla="*/ 113279 h 171858"/>
                <a:gd name="connsiteX38" fmla="*/ 543401 w 560429"/>
                <a:gd name="connsiteY38" fmla="*/ 102421 h 171858"/>
                <a:gd name="connsiteX39" fmla="*/ 531971 w 560429"/>
                <a:gd name="connsiteY39" fmla="*/ 94706 h 171858"/>
                <a:gd name="connsiteX40" fmla="*/ 524542 w 560429"/>
                <a:gd name="connsiteY40" fmla="*/ 80609 h 171858"/>
                <a:gd name="connsiteX41" fmla="*/ 509206 w 560429"/>
                <a:gd name="connsiteY41" fmla="*/ 75465 h 171858"/>
                <a:gd name="connsiteX42" fmla="*/ 510349 w 560429"/>
                <a:gd name="connsiteY42" fmla="*/ 61082 h 171858"/>
                <a:gd name="connsiteX43" fmla="*/ 520541 w 560429"/>
                <a:gd name="connsiteY43" fmla="*/ 49938 h 171858"/>
                <a:gd name="connsiteX44" fmla="*/ 516445 w 560429"/>
                <a:gd name="connsiteY44" fmla="*/ 43175 h 171858"/>
                <a:gd name="connsiteX45" fmla="*/ 509492 w 560429"/>
                <a:gd name="connsiteY45" fmla="*/ 30888 h 171858"/>
                <a:gd name="connsiteX46" fmla="*/ 510826 w 560429"/>
                <a:gd name="connsiteY46" fmla="*/ 21458 h 171858"/>
                <a:gd name="connsiteX47" fmla="*/ 510826 w 560429"/>
                <a:gd name="connsiteY47" fmla="*/ 21458 h 171858"/>
                <a:gd name="connsiteX48" fmla="*/ 511969 w 560429"/>
                <a:gd name="connsiteY48" fmla="*/ 15553 h 171858"/>
                <a:gd name="connsiteX49" fmla="*/ 511683 w 560429"/>
                <a:gd name="connsiteY49" fmla="*/ 1932 h 171858"/>
                <a:gd name="connsiteX50" fmla="*/ 510921 w 560429"/>
                <a:gd name="connsiteY50" fmla="*/ 1265 h 171858"/>
                <a:gd name="connsiteX51" fmla="*/ 510921 w 560429"/>
                <a:gd name="connsiteY51" fmla="*/ 1265 h 171858"/>
                <a:gd name="connsiteX52" fmla="*/ 511683 w 560429"/>
                <a:gd name="connsiteY52" fmla="*/ 503 h 171858"/>
                <a:gd name="connsiteX53" fmla="*/ 160687 w 560429"/>
                <a:gd name="connsiteY53" fmla="*/ 503 h 171858"/>
                <a:gd name="connsiteX54" fmla="*/ 158591 w 560429"/>
                <a:gd name="connsiteY54" fmla="*/ 313 h 17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60429" h="171858">
                  <a:moveTo>
                    <a:pt x="158591" y="313"/>
                  </a:moveTo>
                  <a:cubicBezTo>
                    <a:pt x="156019" y="3075"/>
                    <a:pt x="144684" y="6980"/>
                    <a:pt x="145923" y="11743"/>
                  </a:cubicBezTo>
                  <a:cubicBezTo>
                    <a:pt x="147161" y="16505"/>
                    <a:pt x="156019" y="10981"/>
                    <a:pt x="158210" y="9076"/>
                  </a:cubicBezTo>
                  <a:cubicBezTo>
                    <a:pt x="162306" y="5456"/>
                    <a:pt x="163068" y="1075"/>
                    <a:pt x="169450" y="2313"/>
                  </a:cubicBezTo>
                  <a:cubicBezTo>
                    <a:pt x="169450" y="4123"/>
                    <a:pt x="169545" y="5933"/>
                    <a:pt x="169164" y="7838"/>
                  </a:cubicBezTo>
                  <a:cubicBezTo>
                    <a:pt x="167640" y="15648"/>
                    <a:pt x="160306" y="18410"/>
                    <a:pt x="163068" y="27269"/>
                  </a:cubicBezTo>
                  <a:cubicBezTo>
                    <a:pt x="165735" y="35651"/>
                    <a:pt x="168973" y="41080"/>
                    <a:pt x="160401" y="46795"/>
                  </a:cubicBezTo>
                  <a:cubicBezTo>
                    <a:pt x="153924" y="51081"/>
                    <a:pt x="147542" y="54129"/>
                    <a:pt x="143542" y="61273"/>
                  </a:cubicBezTo>
                  <a:cubicBezTo>
                    <a:pt x="139636" y="68226"/>
                    <a:pt x="138208" y="74798"/>
                    <a:pt x="128968" y="73941"/>
                  </a:cubicBezTo>
                  <a:cubicBezTo>
                    <a:pt x="125349" y="73655"/>
                    <a:pt x="121729" y="72608"/>
                    <a:pt x="118015" y="73465"/>
                  </a:cubicBezTo>
                  <a:cubicBezTo>
                    <a:pt x="114490" y="74227"/>
                    <a:pt x="111442" y="76608"/>
                    <a:pt x="108394" y="78323"/>
                  </a:cubicBezTo>
                  <a:cubicBezTo>
                    <a:pt x="101632" y="82133"/>
                    <a:pt x="93726" y="85371"/>
                    <a:pt x="85915" y="83276"/>
                  </a:cubicBezTo>
                  <a:cubicBezTo>
                    <a:pt x="77724" y="81085"/>
                    <a:pt x="72866" y="77751"/>
                    <a:pt x="64389" y="81085"/>
                  </a:cubicBezTo>
                  <a:cubicBezTo>
                    <a:pt x="60960" y="82418"/>
                    <a:pt x="57817" y="83752"/>
                    <a:pt x="54102" y="83657"/>
                  </a:cubicBezTo>
                  <a:cubicBezTo>
                    <a:pt x="50578" y="83561"/>
                    <a:pt x="47149" y="82323"/>
                    <a:pt x="43624" y="82418"/>
                  </a:cubicBezTo>
                  <a:cubicBezTo>
                    <a:pt x="36576" y="82704"/>
                    <a:pt x="28956" y="86895"/>
                    <a:pt x="22288" y="89086"/>
                  </a:cubicBezTo>
                  <a:cubicBezTo>
                    <a:pt x="15430" y="91372"/>
                    <a:pt x="10382" y="95468"/>
                    <a:pt x="4858" y="100135"/>
                  </a:cubicBezTo>
                  <a:cubicBezTo>
                    <a:pt x="8477" y="102516"/>
                    <a:pt x="9239" y="105755"/>
                    <a:pt x="11620" y="109088"/>
                  </a:cubicBezTo>
                  <a:cubicBezTo>
                    <a:pt x="13811" y="112136"/>
                    <a:pt x="17526" y="112994"/>
                    <a:pt x="19431" y="116232"/>
                  </a:cubicBezTo>
                  <a:cubicBezTo>
                    <a:pt x="23336" y="122709"/>
                    <a:pt x="22479" y="130615"/>
                    <a:pt x="21241" y="137663"/>
                  </a:cubicBezTo>
                  <a:cubicBezTo>
                    <a:pt x="19812" y="145569"/>
                    <a:pt x="17240" y="150236"/>
                    <a:pt x="11334" y="156047"/>
                  </a:cubicBezTo>
                  <a:cubicBezTo>
                    <a:pt x="7429" y="159857"/>
                    <a:pt x="4381" y="165667"/>
                    <a:pt x="762" y="169667"/>
                  </a:cubicBezTo>
                  <a:cubicBezTo>
                    <a:pt x="571" y="169953"/>
                    <a:pt x="286" y="171858"/>
                    <a:pt x="0" y="171858"/>
                  </a:cubicBezTo>
                  <a:lnTo>
                    <a:pt x="482155" y="171858"/>
                  </a:lnTo>
                  <a:cubicBezTo>
                    <a:pt x="482155" y="171858"/>
                    <a:pt x="482251" y="169382"/>
                    <a:pt x="482251" y="169001"/>
                  </a:cubicBezTo>
                  <a:cubicBezTo>
                    <a:pt x="484441" y="168048"/>
                    <a:pt x="486442" y="166334"/>
                    <a:pt x="488347" y="165000"/>
                  </a:cubicBezTo>
                  <a:cubicBezTo>
                    <a:pt x="489966" y="163857"/>
                    <a:pt x="491204" y="162333"/>
                    <a:pt x="493109" y="161666"/>
                  </a:cubicBezTo>
                  <a:cubicBezTo>
                    <a:pt x="495300" y="161000"/>
                    <a:pt x="498062" y="161476"/>
                    <a:pt x="500063" y="160619"/>
                  </a:cubicBezTo>
                  <a:cubicBezTo>
                    <a:pt x="504920" y="158523"/>
                    <a:pt x="498824" y="151475"/>
                    <a:pt x="498824" y="147284"/>
                  </a:cubicBezTo>
                  <a:cubicBezTo>
                    <a:pt x="498824" y="142426"/>
                    <a:pt x="504825" y="136235"/>
                    <a:pt x="509492" y="140426"/>
                  </a:cubicBezTo>
                  <a:cubicBezTo>
                    <a:pt x="512350" y="142997"/>
                    <a:pt x="512255" y="150808"/>
                    <a:pt x="517779" y="150046"/>
                  </a:cubicBezTo>
                  <a:cubicBezTo>
                    <a:pt x="521017" y="149665"/>
                    <a:pt x="521970" y="146331"/>
                    <a:pt x="522446" y="142807"/>
                  </a:cubicBezTo>
                  <a:cubicBezTo>
                    <a:pt x="522827" y="140330"/>
                    <a:pt x="522827" y="137854"/>
                    <a:pt x="523303" y="136235"/>
                  </a:cubicBezTo>
                  <a:cubicBezTo>
                    <a:pt x="524732" y="131663"/>
                    <a:pt x="529495" y="127948"/>
                    <a:pt x="532257" y="124138"/>
                  </a:cubicBezTo>
                  <a:cubicBezTo>
                    <a:pt x="536638" y="118137"/>
                    <a:pt x="537591" y="119661"/>
                    <a:pt x="540353" y="125948"/>
                  </a:cubicBezTo>
                  <a:cubicBezTo>
                    <a:pt x="542449" y="130805"/>
                    <a:pt x="545497" y="136711"/>
                    <a:pt x="551497" y="133663"/>
                  </a:cubicBezTo>
                  <a:cubicBezTo>
                    <a:pt x="555403" y="131663"/>
                    <a:pt x="559403" y="126710"/>
                    <a:pt x="560260" y="122328"/>
                  </a:cubicBezTo>
                  <a:cubicBezTo>
                    <a:pt x="561403" y="116042"/>
                    <a:pt x="556546" y="115375"/>
                    <a:pt x="552164" y="113279"/>
                  </a:cubicBezTo>
                  <a:cubicBezTo>
                    <a:pt x="547402" y="110993"/>
                    <a:pt x="547021" y="105850"/>
                    <a:pt x="543401" y="102421"/>
                  </a:cubicBezTo>
                  <a:cubicBezTo>
                    <a:pt x="539877" y="99087"/>
                    <a:pt x="534733" y="98992"/>
                    <a:pt x="531971" y="94706"/>
                  </a:cubicBezTo>
                  <a:cubicBezTo>
                    <a:pt x="529114" y="90324"/>
                    <a:pt x="529018" y="83942"/>
                    <a:pt x="524542" y="80609"/>
                  </a:cubicBezTo>
                  <a:cubicBezTo>
                    <a:pt x="520255" y="77465"/>
                    <a:pt x="512826" y="79275"/>
                    <a:pt x="509206" y="75465"/>
                  </a:cubicBezTo>
                  <a:cubicBezTo>
                    <a:pt x="506158" y="72227"/>
                    <a:pt x="509492" y="64797"/>
                    <a:pt x="510349" y="61082"/>
                  </a:cubicBezTo>
                  <a:cubicBezTo>
                    <a:pt x="511873" y="54415"/>
                    <a:pt x="515588" y="53653"/>
                    <a:pt x="520541" y="49938"/>
                  </a:cubicBezTo>
                  <a:cubicBezTo>
                    <a:pt x="526161" y="45747"/>
                    <a:pt x="520446" y="44795"/>
                    <a:pt x="516445" y="43175"/>
                  </a:cubicBezTo>
                  <a:cubicBezTo>
                    <a:pt x="511016" y="40985"/>
                    <a:pt x="509968" y="36508"/>
                    <a:pt x="509492" y="30888"/>
                  </a:cubicBezTo>
                  <a:cubicBezTo>
                    <a:pt x="509206" y="27459"/>
                    <a:pt x="510826" y="24506"/>
                    <a:pt x="510826" y="21458"/>
                  </a:cubicBezTo>
                  <a:lnTo>
                    <a:pt x="510826" y="21458"/>
                  </a:lnTo>
                  <a:cubicBezTo>
                    <a:pt x="510826" y="19553"/>
                    <a:pt x="511588" y="17648"/>
                    <a:pt x="511969" y="15553"/>
                  </a:cubicBezTo>
                  <a:cubicBezTo>
                    <a:pt x="512921" y="10981"/>
                    <a:pt x="511397" y="6504"/>
                    <a:pt x="511683" y="1932"/>
                  </a:cubicBezTo>
                  <a:cubicBezTo>
                    <a:pt x="511683" y="1742"/>
                    <a:pt x="510921" y="1456"/>
                    <a:pt x="510921" y="1265"/>
                  </a:cubicBezTo>
                  <a:lnTo>
                    <a:pt x="510921" y="1265"/>
                  </a:lnTo>
                  <a:cubicBezTo>
                    <a:pt x="510921" y="-449"/>
                    <a:pt x="511302" y="503"/>
                    <a:pt x="511683" y="503"/>
                  </a:cubicBezTo>
                  <a:lnTo>
                    <a:pt x="160687" y="503"/>
                  </a:lnTo>
                  <a:cubicBezTo>
                    <a:pt x="159829" y="408"/>
                    <a:pt x="159258" y="-449"/>
                    <a:pt x="158591" y="313"/>
                  </a:cubicBezTo>
                  <a:close/>
                </a:path>
              </a:pathLst>
            </a:custGeom>
            <a:solidFill>
              <a:srgbClr val="FFFFFF"/>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AA27153C-15C0-2029-33FF-A9F65F2DE726}"/>
                </a:ext>
              </a:extLst>
            </p:cNvPr>
            <p:cNvSpPr/>
            <p:nvPr/>
          </p:nvSpPr>
          <p:spPr>
            <a:xfrm>
              <a:off x="8839200" y="4543329"/>
              <a:ext cx="872071" cy="171545"/>
            </a:xfrm>
            <a:custGeom>
              <a:avLst/>
              <a:gdLst>
                <a:gd name="connsiteX0" fmla="*/ 0 w 872071"/>
                <a:gd name="connsiteY0" fmla="*/ 171545 h 171545"/>
                <a:gd name="connsiteX1" fmla="*/ 834485 w 872071"/>
                <a:gd name="connsiteY1" fmla="*/ 171545 h 171545"/>
                <a:gd name="connsiteX2" fmla="*/ 839819 w 872071"/>
                <a:gd name="connsiteY2" fmla="*/ 152495 h 171545"/>
                <a:gd name="connsiteX3" fmla="*/ 842867 w 872071"/>
                <a:gd name="connsiteY3" fmla="*/ 130969 h 171545"/>
                <a:gd name="connsiteX4" fmla="*/ 850487 w 872071"/>
                <a:gd name="connsiteY4" fmla="*/ 84677 h 171545"/>
                <a:gd name="connsiteX5" fmla="*/ 853535 w 872071"/>
                <a:gd name="connsiteY5" fmla="*/ 59722 h 171545"/>
                <a:gd name="connsiteX6" fmla="*/ 864394 w 872071"/>
                <a:gd name="connsiteY6" fmla="*/ 40576 h 171545"/>
                <a:gd name="connsiteX7" fmla="*/ 872014 w 872071"/>
                <a:gd name="connsiteY7" fmla="*/ 14954 h 171545"/>
                <a:gd name="connsiteX8" fmla="*/ 867728 w 872071"/>
                <a:gd name="connsiteY8" fmla="*/ 1619 h 171545"/>
                <a:gd name="connsiteX9" fmla="*/ 858012 w 872071"/>
                <a:gd name="connsiteY9" fmla="*/ 19907 h 171545"/>
                <a:gd name="connsiteX10" fmla="*/ 845915 w 872071"/>
                <a:gd name="connsiteY10" fmla="*/ 39148 h 171545"/>
                <a:gd name="connsiteX11" fmla="*/ 821246 w 872071"/>
                <a:gd name="connsiteY11" fmla="*/ 75343 h 171545"/>
                <a:gd name="connsiteX12" fmla="*/ 822293 w 872071"/>
                <a:gd name="connsiteY12" fmla="*/ 68199 h 171545"/>
                <a:gd name="connsiteX13" fmla="*/ 822007 w 872071"/>
                <a:gd name="connsiteY13" fmla="*/ 61436 h 171545"/>
                <a:gd name="connsiteX14" fmla="*/ 831818 w 872071"/>
                <a:gd name="connsiteY14" fmla="*/ 38290 h 171545"/>
                <a:gd name="connsiteX15" fmla="*/ 841438 w 872071"/>
                <a:gd name="connsiteY15" fmla="*/ 9334 h 171545"/>
                <a:gd name="connsiteX16" fmla="*/ 842677 w 872071"/>
                <a:gd name="connsiteY16" fmla="*/ 8763 h 171545"/>
                <a:gd name="connsiteX17" fmla="*/ 847820 w 872071"/>
                <a:gd name="connsiteY17" fmla="*/ 0 h 171545"/>
                <a:gd name="connsiteX18" fmla="*/ 0 w 872071"/>
                <a:gd name="connsiteY18" fmla="*/ 0 h 171545"/>
                <a:gd name="connsiteX19" fmla="*/ 0 w 872071"/>
                <a:gd name="connsiteY19" fmla="*/ 171545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2071" h="171545">
                  <a:moveTo>
                    <a:pt x="0" y="171545"/>
                  </a:moveTo>
                  <a:lnTo>
                    <a:pt x="834485" y="171545"/>
                  </a:lnTo>
                  <a:cubicBezTo>
                    <a:pt x="835533" y="162020"/>
                    <a:pt x="837819" y="158401"/>
                    <a:pt x="839819" y="152495"/>
                  </a:cubicBezTo>
                  <a:cubicBezTo>
                    <a:pt x="842105" y="145637"/>
                    <a:pt x="842581" y="138113"/>
                    <a:pt x="842867" y="130969"/>
                  </a:cubicBezTo>
                  <a:cubicBezTo>
                    <a:pt x="843534" y="115157"/>
                    <a:pt x="848868" y="100298"/>
                    <a:pt x="850487" y="84677"/>
                  </a:cubicBezTo>
                  <a:cubicBezTo>
                    <a:pt x="851345" y="76486"/>
                    <a:pt x="851154" y="67723"/>
                    <a:pt x="853535" y="59722"/>
                  </a:cubicBezTo>
                  <a:cubicBezTo>
                    <a:pt x="855726" y="52483"/>
                    <a:pt x="860488" y="46863"/>
                    <a:pt x="864394" y="40576"/>
                  </a:cubicBezTo>
                  <a:cubicBezTo>
                    <a:pt x="869156" y="32861"/>
                    <a:pt x="871728" y="24098"/>
                    <a:pt x="872014" y="14954"/>
                  </a:cubicBezTo>
                  <a:cubicBezTo>
                    <a:pt x="872109" y="12382"/>
                    <a:pt x="872585" y="0"/>
                    <a:pt x="867728" y="1619"/>
                  </a:cubicBezTo>
                  <a:cubicBezTo>
                    <a:pt x="863346" y="3048"/>
                    <a:pt x="859822" y="16192"/>
                    <a:pt x="858012" y="19907"/>
                  </a:cubicBezTo>
                  <a:cubicBezTo>
                    <a:pt x="854678" y="26765"/>
                    <a:pt x="850582" y="33052"/>
                    <a:pt x="845915" y="39148"/>
                  </a:cubicBezTo>
                  <a:cubicBezTo>
                    <a:pt x="837152" y="50863"/>
                    <a:pt x="829913" y="63627"/>
                    <a:pt x="821246" y="75343"/>
                  </a:cubicBezTo>
                  <a:cubicBezTo>
                    <a:pt x="821055" y="72676"/>
                    <a:pt x="821912" y="70675"/>
                    <a:pt x="822293" y="68199"/>
                  </a:cubicBezTo>
                  <a:cubicBezTo>
                    <a:pt x="822674" y="65818"/>
                    <a:pt x="821912" y="63722"/>
                    <a:pt x="822007" y="61436"/>
                  </a:cubicBezTo>
                  <a:cubicBezTo>
                    <a:pt x="822198" y="52292"/>
                    <a:pt x="827627" y="45815"/>
                    <a:pt x="831818" y="38290"/>
                  </a:cubicBezTo>
                  <a:cubicBezTo>
                    <a:pt x="837057" y="29146"/>
                    <a:pt x="837343" y="18764"/>
                    <a:pt x="841438" y="9334"/>
                  </a:cubicBezTo>
                  <a:cubicBezTo>
                    <a:pt x="841820" y="8477"/>
                    <a:pt x="842201" y="9620"/>
                    <a:pt x="842677" y="8763"/>
                  </a:cubicBezTo>
                  <a:cubicBezTo>
                    <a:pt x="844296" y="5239"/>
                    <a:pt x="846201" y="0"/>
                    <a:pt x="847820" y="0"/>
                  </a:cubicBezTo>
                  <a:lnTo>
                    <a:pt x="0" y="0"/>
                  </a:lnTo>
                  <a:lnTo>
                    <a:pt x="0" y="171545"/>
                  </a:lnTo>
                  <a:close/>
                </a:path>
              </a:pathLst>
            </a:custGeom>
            <a:solidFill>
              <a:srgbClr val="FFFFFF"/>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C0E58225-0455-931D-AD9B-F9E6C7857F07}"/>
                </a:ext>
              </a:extLst>
            </p:cNvPr>
            <p:cNvSpPr/>
            <p:nvPr/>
          </p:nvSpPr>
          <p:spPr>
            <a:xfrm>
              <a:off x="10355770" y="4362259"/>
              <a:ext cx="515006" cy="181070"/>
            </a:xfrm>
            <a:custGeom>
              <a:avLst/>
              <a:gdLst>
                <a:gd name="connsiteX0" fmla="*/ 296132 w 515006"/>
                <a:gd name="connsiteY0" fmla="*/ 12287 h 181070"/>
                <a:gd name="connsiteX1" fmla="*/ 289274 w 515006"/>
                <a:gd name="connsiteY1" fmla="*/ 19145 h 181070"/>
                <a:gd name="connsiteX2" fmla="*/ 282797 w 515006"/>
                <a:gd name="connsiteY2" fmla="*/ 13145 h 181070"/>
                <a:gd name="connsiteX3" fmla="*/ 280130 w 515006"/>
                <a:gd name="connsiteY3" fmla="*/ 14288 h 181070"/>
                <a:gd name="connsiteX4" fmla="*/ 274225 w 515006"/>
                <a:gd name="connsiteY4" fmla="*/ 17621 h 181070"/>
                <a:gd name="connsiteX5" fmla="*/ 270224 w 515006"/>
                <a:gd name="connsiteY5" fmla="*/ 17336 h 181070"/>
                <a:gd name="connsiteX6" fmla="*/ 267462 w 515006"/>
                <a:gd name="connsiteY6" fmla="*/ 21146 h 181070"/>
                <a:gd name="connsiteX7" fmla="*/ 261080 w 515006"/>
                <a:gd name="connsiteY7" fmla="*/ 24194 h 181070"/>
                <a:gd name="connsiteX8" fmla="*/ 259080 w 515006"/>
                <a:gd name="connsiteY8" fmla="*/ 39053 h 181070"/>
                <a:gd name="connsiteX9" fmla="*/ 250984 w 515006"/>
                <a:gd name="connsiteY9" fmla="*/ 46863 h 181070"/>
                <a:gd name="connsiteX10" fmla="*/ 250603 w 515006"/>
                <a:gd name="connsiteY10" fmla="*/ 47054 h 181070"/>
                <a:gd name="connsiteX11" fmla="*/ 226028 w 515006"/>
                <a:gd name="connsiteY11" fmla="*/ 52864 h 181070"/>
                <a:gd name="connsiteX12" fmla="*/ 179451 w 515006"/>
                <a:gd name="connsiteY12" fmla="*/ 63151 h 181070"/>
                <a:gd name="connsiteX13" fmla="*/ 164306 w 515006"/>
                <a:gd name="connsiteY13" fmla="*/ 66580 h 181070"/>
                <a:gd name="connsiteX14" fmla="*/ 128873 w 515006"/>
                <a:gd name="connsiteY14" fmla="*/ 74676 h 181070"/>
                <a:gd name="connsiteX15" fmla="*/ 87439 w 515006"/>
                <a:gd name="connsiteY15" fmla="*/ 84011 h 181070"/>
                <a:gd name="connsiteX16" fmla="*/ 70485 w 515006"/>
                <a:gd name="connsiteY16" fmla="*/ 87821 h 181070"/>
                <a:gd name="connsiteX17" fmla="*/ 64961 w 515006"/>
                <a:gd name="connsiteY17" fmla="*/ 92297 h 181070"/>
                <a:gd name="connsiteX18" fmla="*/ 59627 w 515006"/>
                <a:gd name="connsiteY18" fmla="*/ 99155 h 181070"/>
                <a:gd name="connsiteX19" fmla="*/ 37529 w 515006"/>
                <a:gd name="connsiteY19" fmla="*/ 121158 h 181070"/>
                <a:gd name="connsiteX20" fmla="*/ 26479 w 515006"/>
                <a:gd name="connsiteY20" fmla="*/ 134779 h 181070"/>
                <a:gd name="connsiteX21" fmla="*/ 18669 w 515006"/>
                <a:gd name="connsiteY21" fmla="*/ 146018 h 181070"/>
                <a:gd name="connsiteX22" fmla="*/ 18860 w 515006"/>
                <a:gd name="connsiteY22" fmla="*/ 152686 h 181070"/>
                <a:gd name="connsiteX23" fmla="*/ 9525 w 515006"/>
                <a:gd name="connsiteY23" fmla="*/ 170688 h 181070"/>
                <a:gd name="connsiteX24" fmla="*/ 0 w 515006"/>
                <a:gd name="connsiteY24" fmla="*/ 181070 h 181070"/>
                <a:gd name="connsiteX25" fmla="*/ 350996 w 515006"/>
                <a:gd name="connsiteY25" fmla="*/ 181070 h 181070"/>
                <a:gd name="connsiteX26" fmla="*/ 351377 w 515006"/>
                <a:gd name="connsiteY26" fmla="*/ 173831 h 181070"/>
                <a:gd name="connsiteX27" fmla="*/ 358140 w 515006"/>
                <a:gd name="connsiteY27" fmla="*/ 160877 h 181070"/>
                <a:gd name="connsiteX28" fmla="*/ 363569 w 515006"/>
                <a:gd name="connsiteY28" fmla="*/ 147257 h 181070"/>
                <a:gd name="connsiteX29" fmla="*/ 373380 w 515006"/>
                <a:gd name="connsiteY29" fmla="*/ 135446 h 181070"/>
                <a:gd name="connsiteX30" fmla="*/ 376523 w 515006"/>
                <a:gd name="connsiteY30" fmla="*/ 118205 h 181070"/>
                <a:gd name="connsiteX31" fmla="*/ 384429 w 515006"/>
                <a:gd name="connsiteY31" fmla="*/ 121349 h 181070"/>
                <a:gd name="connsiteX32" fmla="*/ 385096 w 515006"/>
                <a:gd name="connsiteY32" fmla="*/ 113824 h 181070"/>
                <a:gd name="connsiteX33" fmla="*/ 383286 w 515006"/>
                <a:gd name="connsiteY33" fmla="*/ 106394 h 181070"/>
                <a:gd name="connsiteX34" fmla="*/ 389668 w 515006"/>
                <a:gd name="connsiteY34" fmla="*/ 105251 h 181070"/>
                <a:gd name="connsiteX35" fmla="*/ 390525 w 515006"/>
                <a:gd name="connsiteY35" fmla="*/ 113348 h 181070"/>
                <a:gd name="connsiteX36" fmla="*/ 394145 w 515006"/>
                <a:gd name="connsiteY36" fmla="*/ 107156 h 181070"/>
                <a:gd name="connsiteX37" fmla="*/ 395669 w 515006"/>
                <a:gd name="connsiteY37" fmla="*/ 99060 h 181070"/>
                <a:gd name="connsiteX38" fmla="*/ 399097 w 515006"/>
                <a:gd name="connsiteY38" fmla="*/ 91726 h 181070"/>
                <a:gd name="connsiteX39" fmla="*/ 399955 w 515006"/>
                <a:gd name="connsiteY39" fmla="*/ 101060 h 181070"/>
                <a:gd name="connsiteX40" fmla="*/ 402146 w 515006"/>
                <a:gd name="connsiteY40" fmla="*/ 110300 h 181070"/>
                <a:gd name="connsiteX41" fmla="*/ 405384 w 515006"/>
                <a:gd name="connsiteY41" fmla="*/ 102013 h 181070"/>
                <a:gd name="connsiteX42" fmla="*/ 408718 w 515006"/>
                <a:gd name="connsiteY42" fmla="*/ 90488 h 181070"/>
                <a:gd name="connsiteX43" fmla="*/ 413480 w 515006"/>
                <a:gd name="connsiteY43" fmla="*/ 96583 h 181070"/>
                <a:gd name="connsiteX44" fmla="*/ 420243 w 515006"/>
                <a:gd name="connsiteY44" fmla="*/ 82487 h 181070"/>
                <a:gd name="connsiteX45" fmla="*/ 413576 w 515006"/>
                <a:gd name="connsiteY45" fmla="*/ 80963 h 181070"/>
                <a:gd name="connsiteX46" fmla="*/ 417862 w 515006"/>
                <a:gd name="connsiteY46" fmla="*/ 76295 h 181070"/>
                <a:gd name="connsiteX47" fmla="*/ 416147 w 515006"/>
                <a:gd name="connsiteY47" fmla="*/ 61627 h 181070"/>
                <a:gd name="connsiteX48" fmla="*/ 416814 w 515006"/>
                <a:gd name="connsiteY48" fmla="*/ 54483 h 181070"/>
                <a:gd name="connsiteX49" fmla="*/ 420433 w 515006"/>
                <a:gd name="connsiteY49" fmla="*/ 60770 h 181070"/>
                <a:gd name="connsiteX50" fmla="*/ 424148 w 515006"/>
                <a:gd name="connsiteY50" fmla="*/ 55912 h 181070"/>
                <a:gd name="connsiteX51" fmla="*/ 421957 w 515006"/>
                <a:gd name="connsiteY51" fmla="*/ 47625 h 181070"/>
                <a:gd name="connsiteX52" fmla="*/ 432816 w 515006"/>
                <a:gd name="connsiteY52" fmla="*/ 52007 h 181070"/>
                <a:gd name="connsiteX53" fmla="*/ 430625 w 515006"/>
                <a:gd name="connsiteY53" fmla="*/ 58865 h 181070"/>
                <a:gd name="connsiteX54" fmla="*/ 436912 w 515006"/>
                <a:gd name="connsiteY54" fmla="*/ 59436 h 181070"/>
                <a:gd name="connsiteX55" fmla="*/ 448628 w 515006"/>
                <a:gd name="connsiteY55" fmla="*/ 57055 h 181070"/>
                <a:gd name="connsiteX56" fmla="*/ 451676 w 515006"/>
                <a:gd name="connsiteY56" fmla="*/ 42196 h 181070"/>
                <a:gd name="connsiteX57" fmla="*/ 457295 w 515006"/>
                <a:gd name="connsiteY57" fmla="*/ 52769 h 181070"/>
                <a:gd name="connsiteX58" fmla="*/ 465487 w 515006"/>
                <a:gd name="connsiteY58" fmla="*/ 49340 h 181070"/>
                <a:gd name="connsiteX59" fmla="*/ 461391 w 515006"/>
                <a:gd name="connsiteY59" fmla="*/ 43053 h 181070"/>
                <a:gd name="connsiteX60" fmla="*/ 464915 w 515006"/>
                <a:gd name="connsiteY60" fmla="*/ 40672 h 181070"/>
                <a:gd name="connsiteX61" fmla="*/ 469678 w 515006"/>
                <a:gd name="connsiteY61" fmla="*/ 46196 h 181070"/>
                <a:gd name="connsiteX62" fmla="*/ 472916 w 515006"/>
                <a:gd name="connsiteY62" fmla="*/ 41148 h 181070"/>
                <a:gd name="connsiteX63" fmla="*/ 476250 w 515006"/>
                <a:gd name="connsiteY63" fmla="*/ 31337 h 181070"/>
                <a:gd name="connsiteX64" fmla="*/ 482822 w 515006"/>
                <a:gd name="connsiteY64" fmla="*/ 42672 h 181070"/>
                <a:gd name="connsiteX65" fmla="*/ 483203 w 515006"/>
                <a:gd name="connsiteY65" fmla="*/ 26670 h 181070"/>
                <a:gd name="connsiteX66" fmla="*/ 488442 w 515006"/>
                <a:gd name="connsiteY66" fmla="*/ 25622 h 181070"/>
                <a:gd name="connsiteX67" fmla="*/ 492823 w 515006"/>
                <a:gd name="connsiteY67" fmla="*/ 30575 h 181070"/>
                <a:gd name="connsiteX68" fmla="*/ 499205 w 515006"/>
                <a:gd name="connsiteY68" fmla="*/ 27527 h 181070"/>
                <a:gd name="connsiteX69" fmla="*/ 504063 w 515006"/>
                <a:gd name="connsiteY69" fmla="*/ 13145 h 181070"/>
                <a:gd name="connsiteX70" fmla="*/ 509492 w 515006"/>
                <a:gd name="connsiteY70" fmla="*/ 12002 h 181070"/>
                <a:gd name="connsiteX71" fmla="*/ 514540 w 515006"/>
                <a:gd name="connsiteY71" fmla="*/ 16669 h 181070"/>
                <a:gd name="connsiteX72" fmla="*/ 514350 w 515006"/>
                <a:gd name="connsiteY72" fmla="*/ 4000 h 181070"/>
                <a:gd name="connsiteX73" fmla="*/ 514921 w 515006"/>
                <a:gd name="connsiteY73" fmla="*/ 0 h 181070"/>
                <a:gd name="connsiteX74" fmla="*/ 297466 w 515006"/>
                <a:gd name="connsiteY74" fmla="*/ 0 h 181070"/>
                <a:gd name="connsiteX75" fmla="*/ 296132 w 515006"/>
                <a:gd name="connsiteY75" fmla="*/ 12287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15006" h="181070">
                  <a:moveTo>
                    <a:pt x="296132" y="12287"/>
                  </a:moveTo>
                  <a:cubicBezTo>
                    <a:pt x="295085" y="15526"/>
                    <a:pt x="293370" y="20955"/>
                    <a:pt x="289274" y="19145"/>
                  </a:cubicBezTo>
                  <a:cubicBezTo>
                    <a:pt x="286512" y="17907"/>
                    <a:pt x="285845" y="13430"/>
                    <a:pt x="282797" y="13145"/>
                  </a:cubicBezTo>
                  <a:cubicBezTo>
                    <a:pt x="281749" y="13049"/>
                    <a:pt x="280892" y="13716"/>
                    <a:pt x="280130" y="14288"/>
                  </a:cubicBezTo>
                  <a:cubicBezTo>
                    <a:pt x="278416" y="15526"/>
                    <a:pt x="276892" y="17907"/>
                    <a:pt x="274225" y="17621"/>
                  </a:cubicBezTo>
                  <a:cubicBezTo>
                    <a:pt x="272320" y="17431"/>
                    <a:pt x="272129" y="16288"/>
                    <a:pt x="270224" y="17336"/>
                  </a:cubicBezTo>
                  <a:cubicBezTo>
                    <a:pt x="268986" y="18098"/>
                    <a:pt x="268891" y="20383"/>
                    <a:pt x="267462" y="21146"/>
                  </a:cubicBezTo>
                  <a:cubicBezTo>
                    <a:pt x="264319" y="22860"/>
                    <a:pt x="262604" y="19907"/>
                    <a:pt x="261080" y="24194"/>
                  </a:cubicBezTo>
                  <a:cubicBezTo>
                    <a:pt x="259461" y="28956"/>
                    <a:pt x="261080" y="34481"/>
                    <a:pt x="259080" y="39053"/>
                  </a:cubicBezTo>
                  <a:cubicBezTo>
                    <a:pt x="257556" y="42577"/>
                    <a:pt x="254318" y="45149"/>
                    <a:pt x="250984" y="46863"/>
                  </a:cubicBezTo>
                  <a:cubicBezTo>
                    <a:pt x="250793" y="46958"/>
                    <a:pt x="250698" y="47054"/>
                    <a:pt x="250603" y="47054"/>
                  </a:cubicBezTo>
                  <a:cubicBezTo>
                    <a:pt x="242983" y="50768"/>
                    <a:pt x="234220" y="50959"/>
                    <a:pt x="226028" y="52864"/>
                  </a:cubicBezTo>
                  <a:cubicBezTo>
                    <a:pt x="210598" y="56483"/>
                    <a:pt x="194977" y="59722"/>
                    <a:pt x="179451" y="63151"/>
                  </a:cubicBezTo>
                  <a:cubicBezTo>
                    <a:pt x="174403" y="64294"/>
                    <a:pt x="169354" y="65437"/>
                    <a:pt x="164306" y="66580"/>
                  </a:cubicBezTo>
                  <a:cubicBezTo>
                    <a:pt x="152495" y="69247"/>
                    <a:pt x="140684" y="71914"/>
                    <a:pt x="128873" y="74676"/>
                  </a:cubicBezTo>
                  <a:cubicBezTo>
                    <a:pt x="115062" y="77819"/>
                    <a:pt x="101251" y="80963"/>
                    <a:pt x="87439" y="84011"/>
                  </a:cubicBezTo>
                  <a:cubicBezTo>
                    <a:pt x="81820" y="85249"/>
                    <a:pt x="76105" y="86582"/>
                    <a:pt x="70485" y="87821"/>
                  </a:cubicBezTo>
                  <a:cubicBezTo>
                    <a:pt x="68771" y="89440"/>
                    <a:pt x="66580" y="90488"/>
                    <a:pt x="64961" y="92297"/>
                  </a:cubicBezTo>
                  <a:cubicBezTo>
                    <a:pt x="63055" y="94393"/>
                    <a:pt x="61722" y="97060"/>
                    <a:pt x="59627" y="99155"/>
                  </a:cubicBezTo>
                  <a:cubicBezTo>
                    <a:pt x="52483" y="106585"/>
                    <a:pt x="44101" y="113062"/>
                    <a:pt x="37529" y="121158"/>
                  </a:cubicBezTo>
                  <a:cubicBezTo>
                    <a:pt x="33814" y="125730"/>
                    <a:pt x="30194" y="130302"/>
                    <a:pt x="26479" y="134779"/>
                  </a:cubicBezTo>
                  <a:cubicBezTo>
                    <a:pt x="23336" y="138494"/>
                    <a:pt x="19812" y="141542"/>
                    <a:pt x="18669" y="146018"/>
                  </a:cubicBezTo>
                  <a:cubicBezTo>
                    <a:pt x="18193" y="147828"/>
                    <a:pt x="18479" y="151067"/>
                    <a:pt x="18860" y="152686"/>
                  </a:cubicBezTo>
                  <a:cubicBezTo>
                    <a:pt x="19145" y="159925"/>
                    <a:pt x="15145" y="166783"/>
                    <a:pt x="9525" y="170688"/>
                  </a:cubicBezTo>
                  <a:cubicBezTo>
                    <a:pt x="5715" y="173355"/>
                    <a:pt x="2953" y="171545"/>
                    <a:pt x="0" y="181070"/>
                  </a:cubicBezTo>
                  <a:lnTo>
                    <a:pt x="350996" y="181070"/>
                  </a:lnTo>
                  <a:cubicBezTo>
                    <a:pt x="351377" y="171545"/>
                    <a:pt x="351663" y="175641"/>
                    <a:pt x="351377" y="173831"/>
                  </a:cubicBezTo>
                  <a:cubicBezTo>
                    <a:pt x="350520" y="166783"/>
                    <a:pt x="354902" y="166116"/>
                    <a:pt x="358140" y="160877"/>
                  </a:cubicBezTo>
                  <a:cubicBezTo>
                    <a:pt x="360521" y="156877"/>
                    <a:pt x="361474" y="151352"/>
                    <a:pt x="363569" y="147257"/>
                  </a:cubicBezTo>
                  <a:cubicBezTo>
                    <a:pt x="365855" y="142589"/>
                    <a:pt x="369761" y="138970"/>
                    <a:pt x="373380" y="135446"/>
                  </a:cubicBezTo>
                  <a:cubicBezTo>
                    <a:pt x="378238" y="130778"/>
                    <a:pt x="374047" y="124301"/>
                    <a:pt x="376523" y="118205"/>
                  </a:cubicBezTo>
                  <a:cubicBezTo>
                    <a:pt x="378523" y="119444"/>
                    <a:pt x="381953" y="123349"/>
                    <a:pt x="384429" y="121349"/>
                  </a:cubicBezTo>
                  <a:cubicBezTo>
                    <a:pt x="385763" y="120206"/>
                    <a:pt x="385572" y="115348"/>
                    <a:pt x="385096" y="113824"/>
                  </a:cubicBezTo>
                  <a:cubicBezTo>
                    <a:pt x="384238" y="111252"/>
                    <a:pt x="381571" y="109347"/>
                    <a:pt x="383286" y="106394"/>
                  </a:cubicBezTo>
                  <a:cubicBezTo>
                    <a:pt x="384620" y="104204"/>
                    <a:pt x="387287" y="104299"/>
                    <a:pt x="389668" y="105251"/>
                  </a:cubicBezTo>
                  <a:cubicBezTo>
                    <a:pt x="389096" y="107347"/>
                    <a:pt x="387763" y="112109"/>
                    <a:pt x="390525" y="113348"/>
                  </a:cubicBezTo>
                  <a:cubicBezTo>
                    <a:pt x="394145" y="114967"/>
                    <a:pt x="394145" y="109252"/>
                    <a:pt x="394145" y="107156"/>
                  </a:cubicBezTo>
                  <a:cubicBezTo>
                    <a:pt x="394240" y="104013"/>
                    <a:pt x="394906" y="102013"/>
                    <a:pt x="395669" y="99060"/>
                  </a:cubicBezTo>
                  <a:cubicBezTo>
                    <a:pt x="396145" y="97155"/>
                    <a:pt x="396049" y="91345"/>
                    <a:pt x="399097" y="91726"/>
                  </a:cubicBezTo>
                  <a:cubicBezTo>
                    <a:pt x="402812" y="92107"/>
                    <a:pt x="400240" y="99250"/>
                    <a:pt x="399955" y="101060"/>
                  </a:cubicBezTo>
                  <a:cubicBezTo>
                    <a:pt x="399669" y="102775"/>
                    <a:pt x="398812" y="110300"/>
                    <a:pt x="402146" y="110300"/>
                  </a:cubicBezTo>
                  <a:cubicBezTo>
                    <a:pt x="404813" y="110300"/>
                    <a:pt x="405194" y="103632"/>
                    <a:pt x="405384" y="102013"/>
                  </a:cubicBezTo>
                  <a:cubicBezTo>
                    <a:pt x="405670" y="98870"/>
                    <a:pt x="404717" y="91821"/>
                    <a:pt x="408718" y="90488"/>
                  </a:cubicBezTo>
                  <a:cubicBezTo>
                    <a:pt x="412909" y="89059"/>
                    <a:pt x="413004" y="93917"/>
                    <a:pt x="413480" y="96583"/>
                  </a:cubicBezTo>
                  <a:cubicBezTo>
                    <a:pt x="416909" y="118872"/>
                    <a:pt x="432721" y="83820"/>
                    <a:pt x="420243" y="82487"/>
                  </a:cubicBezTo>
                  <a:cubicBezTo>
                    <a:pt x="417766" y="82201"/>
                    <a:pt x="414909" y="84296"/>
                    <a:pt x="413576" y="80963"/>
                  </a:cubicBezTo>
                  <a:cubicBezTo>
                    <a:pt x="412052" y="77248"/>
                    <a:pt x="415862" y="77629"/>
                    <a:pt x="417862" y="76295"/>
                  </a:cubicBezTo>
                  <a:cubicBezTo>
                    <a:pt x="422148" y="73342"/>
                    <a:pt x="417957" y="65532"/>
                    <a:pt x="416147" y="61627"/>
                  </a:cubicBezTo>
                  <a:cubicBezTo>
                    <a:pt x="415290" y="59912"/>
                    <a:pt x="413480" y="55340"/>
                    <a:pt x="416814" y="54483"/>
                  </a:cubicBezTo>
                  <a:cubicBezTo>
                    <a:pt x="419862" y="53721"/>
                    <a:pt x="418624" y="59150"/>
                    <a:pt x="420433" y="60770"/>
                  </a:cubicBezTo>
                  <a:cubicBezTo>
                    <a:pt x="423672" y="63627"/>
                    <a:pt x="424720" y="58674"/>
                    <a:pt x="424148" y="55912"/>
                  </a:cubicBezTo>
                  <a:cubicBezTo>
                    <a:pt x="423481" y="53054"/>
                    <a:pt x="420529" y="50768"/>
                    <a:pt x="421957" y="47625"/>
                  </a:cubicBezTo>
                  <a:cubicBezTo>
                    <a:pt x="425101" y="40862"/>
                    <a:pt x="431482" y="48196"/>
                    <a:pt x="432816" y="52007"/>
                  </a:cubicBezTo>
                  <a:cubicBezTo>
                    <a:pt x="434054" y="55626"/>
                    <a:pt x="430625" y="55817"/>
                    <a:pt x="430625" y="58865"/>
                  </a:cubicBezTo>
                  <a:cubicBezTo>
                    <a:pt x="430625" y="62770"/>
                    <a:pt x="434816" y="59817"/>
                    <a:pt x="436912" y="59436"/>
                  </a:cubicBezTo>
                  <a:cubicBezTo>
                    <a:pt x="441579" y="58769"/>
                    <a:pt x="452914" y="68199"/>
                    <a:pt x="448628" y="57055"/>
                  </a:cubicBezTo>
                  <a:cubicBezTo>
                    <a:pt x="447008" y="52673"/>
                    <a:pt x="445484" y="43910"/>
                    <a:pt x="451676" y="42196"/>
                  </a:cubicBezTo>
                  <a:cubicBezTo>
                    <a:pt x="458914" y="40196"/>
                    <a:pt x="456343" y="49244"/>
                    <a:pt x="457295" y="52769"/>
                  </a:cubicBezTo>
                  <a:cubicBezTo>
                    <a:pt x="459105" y="58769"/>
                    <a:pt x="466344" y="54769"/>
                    <a:pt x="465487" y="49340"/>
                  </a:cubicBezTo>
                  <a:cubicBezTo>
                    <a:pt x="465011" y="46577"/>
                    <a:pt x="461867" y="45529"/>
                    <a:pt x="461391" y="43053"/>
                  </a:cubicBezTo>
                  <a:cubicBezTo>
                    <a:pt x="460915" y="40291"/>
                    <a:pt x="462724" y="39243"/>
                    <a:pt x="464915" y="40672"/>
                  </a:cubicBezTo>
                  <a:cubicBezTo>
                    <a:pt x="466915" y="42005"/>
                    <a:pt x="466535" y="45911"/>
                    <a:pt x="469678" y="46196"/>
                  </a:cubicBezTo>
                  <a:cubicBezTo>
                    <a:pt x="472630" y="46387"/>
                    <a:pt x="473107" y="43339"/>
                    <a:pt x="472916" y="41148"/>
                  </a:cubicBezTo>
                  <a:cubicBezTo>
                    <a:pt x="472726" y="39053"/>
                    <a:pt x="471106" y="26099"/>
                    <a:pt x="476250" y="31337"/>
                  </a:cubicBezTo>
                  <a:cubicBezTo>
                    <a:pt x="479488" y="34576"/>
                    <a:pt x="476250" y="42577"/>
                    <a:pt x="482822" y="42672"/>
                  </a:cubicBezTo>
                  <a:cubicBezTo>
                    <a:pt x="483108" y="37719"/>
                    <a:pt x="481774" y="31433"/>
                    <a:pt x="483203" y="26670"/>
                  </a:cubicBezTo>
                  <a:cubicBezTo>
                    <a:pt x="484441" y="22574"/>
                    <a:pt x="486632" y="21431"/>
                    <a:pt x="488442" y="25622"/>
                  </a:cubicBezTo>
                  <a:cubicBezTo>
                    <a:pt x="489680" y="28480"/>
                    <a:pt x="489776" y="30766"/>
                    <a:pt x="492823" y="30575"/>
                  </a:cubicBezTo>
                  <a:cubicBezTo>
                    <a:pt x="494729" y="30480"/>
                    <a:pt x="497967" y="28861"/>
                    <a:pt x="499205" y="27527"/>
                  </a:cubicBezTo>
                  <a:cubicBezTo>
                    <a:pt x="502730" y="23908"/>
                    <a:pt x="501682" y="17431"/>
                    <a:pt x="504063" y="13145"/>
                  </a:cubicBezTo>
                  <a:cubicBezTo>
                    <a:pt x="505873" y="9906"/>
                    <a:pt x="507587" y="8192"/>
                    <a:pt x="509492" y="12002"/>
                  </a:cubicBezTo>
                  <a:cubicBezTo>
                    <a:pt x="511016" y="15050"/>
                    <a:pt x="510445" y="17336"/>
                    <a:pt x="514540" y="16669"/>
                  </a:cubicBezTo>
                  <a:cubicBezTo>
                    <a:pt x="515874" y="12764"/>
                    <a:pt x="513874" y="7811"/>
                    <a:pt x="514350" y="4000"/>
                  </a:cubicBezTo>
                  <a:cubicBezTo>
                    <a:pt x="514445" y="3334"/>
                    <a:pt x="514731" y="9525"/>
                    <a:pt x="514921" y="0"/>
                  </a:cubicBezTo>
                  <a:lnTo>
                    <a:pt x="297466" y="0"/>
                  </a:lnTo>
                  <a:cubicBezTo>
                    <a:pt x="297561" y="9716"/>
                    <a:pt x="297085" y="8954"/>
                    <a:pt x="296132" y="12287"/>
                  </a:cubicBezTo>
                  <a:close/>
                </a:path>
              </a:pathLst>
            </a:custGeom>
            <a:solidFill>
              <a:srgbClr val="BF0A30"/>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D1C2D41E-7F2E-BE31-2A4E-F3F058B371F9}"/>
                </a:ext>
              </a:extLst>
            </p:cNvPr>
            <p:cNvSpPr/>
            <p:nvPr/>
          </p:nvSpPr>
          <p:spPr>
            <a:xfrm>
              <a:off x="9789604" y="4535297"/>
              <a:ext cx="7810" cy="4031"/>
            </a:xfrm>
            <a:custGeom>
              <a:avLst/>
              <a:gdLst>
                <a:gd name="connsiteX0" fmla="*/ 4191 w 7810"/>
                <a:gd name="connsiteY0" fmla="*/ 31 h 4031"/>
                <a:gd name="connsiteX1" fmla="*/ 0 w 7810"/>
                <a:gd name="connsiteY1" fmla="*/ 4032 h 4031"/>
                <a:gd name="connsiteX2" fmla="*/ 7811 w 7810"/>
                <a:gd name="connsiteY2" fmla="*/ 4032 h 4031"/>
                <a:gd name="connsiteX3" fmla="*/ 4191 w 7810"/>
                <a:gd name="connsiteY3" fmla="*/ 31 h 4031"/>
              </a:gdLst>
              <a:ahLst/>
              <a:cxnLst>
                <a:cxn ang="0">
                  <a:pos x="connsiteX0" y="connsiteY0"/>
                </a:cxn>
                <a:cxn ang="0">
                  <a:pos x="connsiteX1" y="connsiteY1"/>
                </a:cxn>
                <a:cxn ang="0">
                  <a:pos x="connsiteX2" y="connsiteY2"/>
                </a:cxn>
                <a:cxn ang="0">
                  <a:pos x="connsiteX3" y="connsiteY3"/>
                </a:cxn>
              </a:cxnLst>
              <a:rect l="l" t="t" r="r" b="b"/>
              <a:pathLst>
                <a:path w="7810" h="4031">
                  <a:moveTo>
                    <a:pt x="4191" y="31"/>
                  </a:moveTo>
                  <a:cubicBezTo>
                    <a:pt x="2572" y="317"/>
                    <a:pt x="1143" y="2031"/>
                    <a:pt x="0" y="4032"/>
                  </a:cubicBezTo>
                  <a:lnTo>
                    <a:pt x="7811" y="4032"/>
                  </a:lnTo>
                  <a:cubicBezTo>
                    <a:pt x="7144" y="1460"/>
                    <a:pt x="6001" y="-255"/>
                    <a:pt x="4191" y="31"/>
                  </a:cubicBezTo>
                  <a:close/>
                </a:path>
              </a:pathLst>
            </a:custGeom>
            <a:solidFill>
              <a:srgbClr val="BF0A30"/>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AB08EC63-77A2-3B0B-29D3-36E77BA89947}"/>
                </a:ext>
              </a:extLst>
            </p:cNvPr>
            <p:cNvSpPr/>
            <p:nvPr/>
          </p:nvSpPr>
          <p:spPr>
            <a:xfrm>
              <a:off x="9808793" y="4482807"/>
              <a:ext cx="121193" cy="60522"/>
            </a:xfrm>
            <a:custGeom>
              <a:avLst/>
              <a:gdLst>
                <a:gd name="connsiteX0" fmla="*/ 108255 w 121193"/>
                <a:gd name="connsiteY0" fmla="*/ 51092 h 60522"/>
                <a:gd name="connsiteX1" fmla="*/ 120733 w 121193"/>
                <a:gd name="connsiteY1" fmla="*/ 52045 h 60522"/>
                <a:gd name="connsiteX2" fmla="*/ 107493 w 121193"/>
                <a:gd name="connsiteY2" fmla="*/ 32995 h 60522"/>
                <a:gd name="connsiteX3" fmla="*/ 87300 w 121193"/>
                <a:gd name="connsiteY3" fmla="*/ 19374 h 60522"/>
                <a:gd name="connsiteX4" fmla="*/ 67488 w 121193"/>
                <a:gd name="connsiteY4" fmla="*/ 15374 h 60522"/>
                <a:gd name="connsiteX5" fmla="*/ 49296 w 121193"/>
                <a:gd name="connsiteY5" fmla="*/ 12135 h 60522"/>
                <a:gd name="connsiteX6" fmla="*/ 35770 w 121193"/>
                <a:gd name="connsiteY6" fmla="*/ 6420 h 60522"/>
                <a:gd name="connsiteX7" fmla="*/ 19101 w 121193"/>
                <a:gd name="connsiteY7" fmla="*/ 3944 h 60522"/>
                <a:gd name="connsiteX8" fmla="*/ 12434 w 121193"/>
                <a:gd name="connsiteY8" fmla="*/ 20517 h 60522"/>
                <a:gd name="connsiteX9" fmla="*/ 22340 w 121193"/>
                <a:gd name="connsiteY9" fmla="*/ 35757 h 60522"/>
                <a:gd name="connsiteX10" fmla="*/ 3766 w 121193"/>
                <a:gd name="connsiteY10" fmla="*/ 43472 h 60522"/>
                <a:gd name="connsiteX11" fmla="*/ 1004 w 121193"/>
                <a:gd name="connsiteY11" fmla="*/ 60522 h 60522"/>
                <a:gd name="connsiteX12" fmla="*/ 113018 w 121193"/>
                <a:gd name="connsiteY12" fmla="*/ 60522 h 60522"/>
                <a:gd name="connsiteX13" fmla="*/ 108255 w 121193"/>
                <a:gd name="connsiteY13" fmla="*/ 51092 h 6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193" h="60522">
                  <a:moveTo>
                    <a:pt x="108255" y="51092"/>
                  </a:moveTo>
                  <a:cubicBezTo>
                    <a:pt x="109589" y="49187"/>
                    <a:pt x="118257" y="55569"/>
                    <a:pt x="120733" y="52045"/>
                  </a:cubicBezTo>
                  <a:cubicBezTo>
                    <a:pt x="123876" y="47759"/>
                    <a:pt x="109970" y="35376"/>
                    <a:pt x="107493" y="32995"/>
                  </a:cubicBezTo>
                  <a:cubicBezTo>
                    <a:pt x="101588" y="27280"/>
                    <a:pt x="95397" y="21279"/>
                    <a:pt x="87300" y="19374"/>
                  </a:cubicBezTo>
                  <a:cubicBezTo>
                    <a:pt x="80538" y="17850"/>
                    <a:pt x="73870" y="18517"/>
                    <a:pt x="67488" y="15374"/>
                  </a:cubicBezTo>
                  <a:cubicBezTo>
                    <a:pt x="61012" y="12230"/>
                    <a:pt x="56439" y="9754"/>
                    <a:pt x="49296" y="12135"/>
                  </a:cubicBezTo>
                  <a:cubicBezTo>
                    <a:pt x="41962" y="14612"/>
                    <a:pt x="40438" y="12421"/>
                    <a:pt x="35770" y="6420"/>
                  </a:cubicBezTo>
                  <a:cubicBezTo>
                    <a:pt x="30722" y="-152"/>
                    <a:pt x="25388" y="-2819"/>
                    <a:pt x="19101" y="3944"/>
                  </a:cubicBezTo>
                  <a:cubicBezTo>
                    <a:pt x="15291" y="8039"/>
                    <a:pt x="9957" y="14707"/>
                    <a:pt x="12434" y="20517"/>
                  </a:cubicBezTo>
                  <a:cubicBezTo>
                    <a:pt x="14053" y="24327"/>
                    <a:pt x="24054" y="31376"/>
                    <a:pt x="22340" y="35757"/>
                  </a:cubicBezTo>
                  <a:cubicBezTo>
                    <a:pt x="20625" y="40139"/>
                    <a:pt x="7576" y="40901"/>
                    <a:pt x="3766" y="43472"/>
                  </a:cubicBezTo>
                  <a:cubicBezTo>
                    <a:pt x="-1472" y="46997"/>
                    <a:pt x="-44" y="50997"/>
                    <a:pt x="1004" y="60522"/>
                  </a:cubicBezTo>
                  <a:lnTo>
                    <a:pt x="113018" y="60522"/>
                  </a:lnTo>
                  <a:cubicBezTo>
                    <a:pt x="110256" y="51092"/>
                    <a:pt x="107970" y="51664"/>
                    <a:pt x="108255" y="51092"/>
                  </a:cubicBezTo>
                  <a:close/>
                </a:path>
              </a:pathLst>
            </a:custGeom>
            <a:solidFill>
              <a:srgbClr val="BF0A30"/>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EB5B9355-E7DE-B4F6-0AA2-631055E99B36}"/>
                </a:ext>
              </a:extLst>
            </p:cNvPr>
            <p:cNvSpPr/>
            <p:nvPr/>
          </p:nvSpPr>
          <p:spPr>
            <a:xfrm>
              <a:off x="8839200" y="4362545"/>
              <a:ext cx="1030894" cy="180879"/>
            </a:xfrm>
            <a:custGeom>
              <a:avLst/>
              <a:gdLst>
                <a:gd name="connsiteX0" fmla="*/ 0 w 1030894"/>
                <a:gd name="connsiteY0" fmla="*/ 180880 h 180879"/>
                <a:gd name="connsiteX1" fmla="*/ 847630 w 1030894"/>
                <a:gd name="connsiteY1" fmla="*/ 180880 h 180879"/>
                <a:gd name="connsiteX2" fmla="*/ 851630 w 1030894"/>
                <a:gd name="connsiteY2" fmla="*/ 164592 h 180879"/>
                <a:gd name="connsiteX3" fmla="*/ 852964 w 1030894"/>
                <a:gd name="connsiteY3" fmla="*/ 155448 h 180879"/>
                <a:gd name="connsiteX4" fmla="*/ 859536 w 1030894"/>
                <a:gd name="connsiteY4" fmla="*/ 147638 h 180879"/>
                <a:gd name="connsiteX5" fmla="*/ 866870 w 1030894"/>
                <a:gd name="connsiteY5" fmla="*/ 135731 h 180879"/>
                <a:gd name="connsiteX6" fmla="*/ 877443 w 1030894"/>
                <a:gd name="connsiteY6" fmla="*/ 138779 h 180879"/>
                <a:gd name="connsiteX7" fmla="*/ 885444 w 1030894"/>
                <a:gd name="connsiteY7" fmla="*/ 124301 h 180879"/>
                <a:gd name="connsiteX8" fmla="*/ 892588 w 1030894"/>
                <a:gd name="connsiteY8" fmla="*/ 123158 h 180879"/>
                <a:gd name="connsiteX9" fmla="*/ 888968 w 1030894"/>
                <a:gd name="connsiteY9" fmla="*/ 133160 h 180879"/>
                <a:gd name="connsiteX10" fmla="*/ 888778 w 1030894"/>
                <a:gd name="connsiteY10" fmla="*/ 143828 h 180879"/>
                <a:gd name="connsiteX11" fmla="*/ 895922 w 1030894"/>
                <a:gd name="connsiteY11" fmla="*/ 139351 h 180879"/>
                <a:gd name="connsiteX12" fmla="*/ 902398 w 1030894"/>
                <a:gd name="connsiteY12" fmla="*/ 132112 h 180879"/>
                <a:gd name="connsiteX13" fmla="*/ 908113 w 1030894"/>
                <a:gd name="connsiteY13" fmla="*/ 123063 h 180879"/>
                <a:gd name="connsiteX14" fmla="*/ 927259 w 1030894"/>
                <a:gd name="connsiteY14" fmla="*/ 115633 h 180879"/>
                <a:gd name="connsiteX15" fmla="*/ 937451 w 1030894"/>
                <a:gd name="connsiteY15" fmla="*/ 112490 h 180879"/>
                <a:gd name="connsiteX16" fmla="*/ 944785 w 1030894"/>
                <a:gd name="connsiteY16" fmla="*/ 106394 h 180879"/>
                <a:gd name="connsiteX17" fmla="*/ 951738 w 1030894"/>
                <a:gd name="connsiteY17" fmla="*/ 100013 h 180879"/>
                <a:gd name="connsiteX18" fmla="*/ 963168 w 1030894"/>
                <a:gd name="connsiteY18" fmla="*/ 100298 h 180879"/>
                <a:gd name="connsiteX19" fmla="*/ 972693 w 1030894"/>
                <a:gd name="connsiteY19" fmla="*/ 102108 h 180879"/>
                <a:gd name="connsiteX20" fmla="*/ 983742 w 1030894"/>
                <a:gd name="connsiteY20" fmla="*/ 104394 h 180879"/>
                <a:gd name="connsiteX21" fmla="*/ 993457 w 1030894"/>
                <a:gd name="connsiteY21" fmla="*/ 108014 h 180879"/>
                <a:gd name="connsiteX22" fmla="*/ 1000792 w 1030894"/>
                <a:gd name="connsiteY22" fmla="*/ 115062 h 180879"/>
                <a:gd name="connsiteX23" fmla="*/ 1007745 w 1030894"/>
                <a:gd name="connsiteY23" fmla="*/ 99822 h 180879"/>
                <a:gd name="connsiteX24" fmla="*/ 1014698 w 1030894"/>
                <a:gd name="connsiteY24" fmla="*/ 98108 h 180879"/>
                <a:gd name="connsiteX25" fmla="*/ 1024985 w 1030894"/>
                <a:gd name="connsiteY25" fmla="*/ 96869 h 180879"/>
                <a:gd name="connsiteX26" fmla="*/ 1025747 w 1030894"/>
                <a:gd name="connsiteY26" fmla="*/ 85249 h 180879"/>
                <a:gd name="connsiteX27" fmla="*/ 1018318 w 1030894"/>
                <a:gd name="connsiteY27" fmla="*/ 78867 h 180879"/>
                <a:gd name="connsiteX28" fmla="*/ 1015937 w 1030894"/>
                <a:gd name="connsiteY28" fmla="*/ 69818 h 180879"/>
                <a:gd name="connsiteX29" fmla="*/ 978884 w 1030894"/>
                <a:gd name="connsiteY29" fmla="*/ 63913 h 180879"/>
                <a:gd name="connsiteX30" fmla="*/ 979075 w 1030894"/>
                <a:gd name="connsiteY30" fmla="*/ 63246 h 180879"/>
                <a:gd name="connsiteX31" fmla="*/ 970979 w 1030894"/>
                <a:gd name="connsiteY31" fmla="*/ 58388 h 180879"/>
                <a:gd name="connsiteX32" fmla="*/ 970883 w 1030894"/>
                <a:gd name="connsiteY32" fmla="*/ 47054 h 180879"/>
                <a:gd name="connsiteX33" fmla="*/ 956501 w 1030894"/>
                <a:gd name="connsiteY33" fmla="*/ 41243 h 180879"/>
                <a:gd name="connsiteX34" fmla="*/ 939260 w 1030894"/>
                <a:gd name="connsiteY34" fmla="*/ 47339 h 180879"/>
                <a:gd name="connsiteX35" fmla="*/ 920496 w 1030894"/>
                <a:gd name="connsiteY35" fmla="*/ 46673 h 180879"/>
                <a:gd name="connsiteX36" fmla="*/ 905732 w 1030894"/>
                <a:gd name="connsiteY36" fmla="*/ 58293 h 180879"/>
                <a:gd name="connsiteX37" fmla="*/ 898493 w 1030894"/>
                <a:gd name="connsiteY37" fmla="*/ 63246 h 180879"/>
                <a:gd name="connsiteX38" fmla="*/ 890111 w 1030894"/>
                <a:gd name="connsiteY38" fmla="*/ 68485 h 180879"/>
                <a:gd name="connsiteX39" fmla="*/ 881729 w 1030894"/>
                <a:gd name="connsiteY39" fmla="*/ 73343 h 180879"/>
                <a:gd name="connsiteX40" fmla="*/ 873347 w 1030894"/>
                <a:gd name="connsiteY40" fmla="*/ 76391 h 180879"/>
                <a:gd name="connsiteX41" fmla="*/ 868585 w 1030894"/>
                <a:gd name="connsiteY41" fmla="*/ 82582 h 180879"/>
                <a:gd name="connsiteX42" fmla="*/ 863346 w 1030894"/>
                <a:gd name="connsiteY42" fmla="*/ 74104 h 180879"/>
                <a:gd name="connsiteX43" fmla="*/ 847344 w 1030894"/>
                <a:gd name="connsiteY43" fmla="*/ 67247 h 180879"/>
                <a:gd name="connsiteX44" fmla="*/ 838772 w 1030894"/>
                <a:gd name="connsiteY44" fmla="*/ 62675 h 180879"/>
                <a:gd name="connsiteX45" fmla="*/ 829913 w 1030894"/>
                <a:gd name="connsiteY45" fmla="*/ 57817 h 180879"/>
                <a:gd name="connsiteX46" fmla="*/ 821341 w 1030894"/>
                <a:gd name="connsiteY46" fmla="*/ 56674 h 180879"/>
                <a:gd name="connsiteX47" fmla="*/ 818483 w 1030894"/>
                <a:gd name="connsiteY47" fmla="*/ 53531 h 180879"/>
                <a:gd name="connsiteX48" fmla="*/ 814578 w 1030894"/>
                <a:gd name="connsiteY48" fmla="*/ 56579 h 180879"/>
                <a:gd name="connsiteX49" fmla="*/ 806577 w 1030894"/>
                <a:gd name="connsiteY49" fmla="*/ 58483 h 180879"/>
                <a:gd name="connsiteX50" fmla="*/ 806577 w 1030894"/>
                <a:gd name="connsiteY50" fmla="*/ 57436 h 180879"/>
                <a:gd name="connsiteX51" fmla="*/ 808101 w 1030894"/>
                <a:gd name="connsiteY51" fmla="*/ 53054 h 180879"/>
                <a:gd name="connsiteX52" fmla="*/ 804958 w 1030894"/>
                <a:gd name="connsiteY52" fmla="*/ 48006 h 180879"/>
                <a:gd name="connsiteX53" fmla="*/ 794480 w 1030894"/>
                <a:gd name="connsiteY53" fmla="*/ 51721 h 180879"/>
                <a:gd name="connsiteX54" fmla="*/ 791242 w 1030894"/>
                <a:gd name="connsiteY54" fmla="*/ 38576 h 180879"/>
                <a:gd name="connsiteX55" fmla="*/ 783241 w 1030894"/>
                <a:gd name="connsiteY55" fmla="*/ 45815 h 180879"/>
                <a:gd name="connsiteX56" fmla="*/ 779145 w 1030894"/>
                <a:gd name="connsiteY56" fmla="*/ 52388 h 180879"/>
                <a:gd name="connsiteX57" fmla="*/ 772478 w 1030894"/>
                <a:gd name="connsiteY57" fmla="*/ 50578 h 180879"/>
                <a:gd name="connsiteX58" fmla="*/ 775430 w 1030894"/>
                <a:gd name="connsiteY58" fmla="*/ 34766 h 180879"/>
                <a:gd name="connsiteX59" fmla="*/ 786384 w 1030894"/>
                <a:gd name="connsiteY59" fmla="*/ 25622 h 180879"/>
                <a:gd name="connsiteX60" fmla="*/ 793909 w 1030894"/>
                <a:gd name="connsiteY60" fmla="*/ 14192 h 180879"/>
                <a:gd name="connsiteX61" fmla="*/ 802100 w 1030894"/>
                <a:gd name="connsiteY61" fmla="*/ 0 h 180879"/>
                <a:gd name="connsiteX62" fmla="*/ 780383 w 1030894"/>
                <a:gd name="connsiteY62" fmla="*/ 0 h 180879"/>
                <a:gd name="connsiteX63" fmla="*/ 775335 w 1030894"/>
                <a:gd name="connsiteY63" fmla="*/ 6858 h 180879"/>
                <a:gd name="connsiteX64" fmla="*/ 750570 w 1030894"/>
                <a:gd name="connsiteY64" fmla="*/ 32671 h 180879"/>
                <a:gd name="connsiteX65" fmla="*/ 729805 w 1030894"/>
                <a:gd name="connsiteY65" fmla="*/ 50673 h 180879"/>
                <a:gd name="connsiteX66" fmla="*/ 705422 w 1030894"/>
                <a:gd name="connsiteY66" fmla="*/ 59055 h 180879"/>
                <a:gd name="connsiteX67" fmla="*/ 683133 w 1030894"/>
                <a:gd name="connsiteY67" fmla="*/ 72771 h 180879"/>
                <a:gd name="connsiteX68" fmla="*/ 665797 w 1030894"/>
                <a:gd name="connsiteY68" fmla="*/ 82010 h 180879"/>
                <a:gd name="connsiteX69" fmla="*/ 665416 w 1030894"/>
                <a:gd name="connsiteY69" fmla="*/ 82201 h 180879"/>
                <a:gd name="connsiteX70" fmla="*/ 653320 w 1030894"/>
                <a:gd name="connsiteY70" fmla="*/ 76105 h 180879"/>
                <a:gd name="connsiteX71" fmla="*/ 640747 w 1030894"/>
                <a:gd name="connsiteY71" fmla="*/ 81153 h 180879"/>
                <a:gd name="connsiteX72" fmla="*/ 632174 w 1030894"/>
                <a:gd name="connsiteY72" fmla="*/ 85820 h 180879"/>
                <a:gd name="connsiteX73" fmla="*/ 627888 w 1030894"/>
                <a:gd name="connsiteY73" fmla="*/ 82296 h 180879"/>
                <a:gd name="connsiteX74" fmla="*/ 632460 w 1030894"/>
                <a:gd name="connsiteY74" fmla="*/ 79534 h 180879"/>
                <a:gd name="connsiteX75" fmla="*/ 633222 w 1030894"/>
                <a:gd name="connsiteY75" fmla="*/ 67913 h 180879"/>
                <a:gd name="connsiteX76" fmla="*/ 636270 w 1030894"/>
                <a:gd name="connsiteY76" fmla="*/ 55817 h 180879"/>
                <a:gd name="connsiteX77" fmla="*/ 610457 w 1030894"/>
                <a:gd name="connsiteY77" fmla="*/ 63056 h 180879"/>
                <a:gd name="connsiteX78" fmla="*/ 589026 w 1030894"/>
                <a:gd name="connsiteY78" fmla="*/ 75629 h 180879"/>
                <a:gd name="connsiteX79" fmla="*/ 566261 w 1030894"/>
                <a:gd name="connsiteY79" fmla="*/ 76295 h 180879"/>
                <a:gd name="connsiteX80" fmla="*/ 566261 w 1030894"/>
                <a:gd name="connsiteY80" fmla="*/ 76295 h 180879"/>
                <a:gd name="connsiteX81" fmla="*/ 568643 w 1030894"/>
                <a:gd name="connsiteY81" fmla="*/ 66104 h 180879"/>
                <a:gd name="connsiteX82" fmla="*/ 605409 w 1030894"/>
                <a:gd name="connsiteY82" fmla="*/ 31242 h 180879"/>
                <a:gd name="connsiteX83" fmla="*/ 623506 w 1030894"/>
                <a:gd name="connsiteY83" fmla="*/ 13335 h 180879"/>
                <a:gd name="connsiteX84" fmla="*/ 633127 w 1030894"/>
                <a:gd name="connsiteY84" fmla="*/ 95 h 180879"/>
                <a:gd name="connsiteX85" fmla="*/ 0 w 1030894"/>
                <a:gd name="connsiteY85" fmla="*/ 95 h 180879"/>
                <a:gd name="connsiteX86" fmla="*/ 0 w 1030894"/>
                <a:gd name="connsiteY86" fmla="*/ 180880 h 18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30894" h="180879">
                  <a:moveTo>
                    <a:pt x="0" y="180880"/>
                  </a:moveTo>
                  <a:lnTo>
                    <a:pt x="847630" y="180880"/>
                  </a:lnTo>
                  <a:cubicBezTo>
                    <a:pt x="849725" y="171355"/>
                    <a:pt x="851345" y="169450"/>
                    <a:pt x="851630" y="164592"/>
                  </a:cubicBezTo>
                  <a:cubicBezTo>
                    <a:pt x="851821" y="162020"/>
                    <a:pt x="851630" y="157639"/>
                    <a:pt x="852964" y="155448"/>
                  </a:cubicBezTo>
                  <a:cubicBezTo>
                    <a:pt x="854678" y="152591"/>
                    <a:pt x="858107" y="150781"/>
                    <a:pt x="859536" y="147638"/>
                  </a:cubicBezTo>
                  <a:cubicBezTo>
                    <a:pt x="861155" y="144209"/>
                    <a:pt x="859727" y="134017"/>
                    <a:pt x="866870" y="135731"/>
                  </a:cubicBezTo>
                  <a:cubicBezTo>
                    <a:pt x="867442" y="143066"/>
                    <a:pt x="872204" y="139827"/>
                    <a:pt x="877443" y="138779"/>
                  </a:cubicBezTo>
                  <a:cubicBezTo>
                    <a:pt x="883920" y="137446"/>
                    <a:pt x="883158" y="129350"/>
                    <a:pt x="885444" y="124301"/>
                  </a:cubicBezTo>
                  <a:cubicBezTo>
                    <a:pt x="886587" y="121634"/>
                    <a:pt x="890778" y="119729"/>
                    <a:pt x="892588" y="123158"/>
                  </a:cubicBezTo>
                  <a:cubicBezTo>
                    <a:pt x="894207" y="126206"/>
                    <a:pt x="889921" y="130493"/>
                    <a:pt x="888968" y="133160"/>
                  </a:cubicBezTo>
                  <a:cubicBezTo>
                    <a:pt x="888206" y="135350"/>
                    <a:pt x="886397" y="142113"/>
                    <a:pt x="888778" y="143828"/>
                  </a:cubicBezTo>
                  <a:cubicBezTo>
                    <a:pt x="891540" y="145828"/>
                    <a:pt x="894493" y="141161"/>
                    <a:pt x="895922" y="139351"/>
                  </a:cubicBezTo>
                  <a:cubicBezTo>
                    <a:pt x="897922" y="136779"/>
                    <a:pt x="900494" y="134779"/>
                    <a:pt x="902398" y="132112"/>
                  </a:cubicBezTo>
                  <a:cubicBezTo>
                    <a:pt x="904399" y="129064"/>
                    <a:pt x="905637" y="125825"/>
                    <a:pt x="908113" y="123063"/>
                  </a:cubicBezTo>
                  <a:cubicBezTo>
                    <a:pt x="913257" y="117158"/>
                    <a:pt x="919829" y="116300"/>
                    <a:pt x="927259" y="115633"/>
                  </a:cubicBezTo>
                  <a:cubicBezTo>
                    <a:pt x="930973" y="115253"/>
                    <a:pt x="934593" y="115157"/>
                    <a:pt x="937451" y="112490"/>
                  </a:cubicBezTo>
                  <a:cubicBezTo>
                    <a:pt x="939927" y="110109"/>
                    <a:pt x="941832" y="108395"/>
                    <a:pt x="944785" y="106394"/>
                  </a:cubicBezTo>
                  <a:cubicBezTo>
                    <a:pt x="947356" y="104585"/>
                    <a:pt x="948785" y="101156"/>
                    <a:pt x="951738" y="100013"/>
                  </a:cubicBezTo>
                  <a:cubicBezTo>
                    <a:pt x="955072" y="98584"/>
                    <a:pt x="959644" y="100298"/>
                    <a:pt x="963168" y="100298"/>
                  </a:cubicBezTo>
                  <a:cubicBezTo>
                    <a:pt x="967073" y="100203"/>
                    <a:pt x="969169" y="100489"/>
                    <a:pt x="972693" y="102108"/>
                  </a:cubicBezTo>
                  <a:cubicBezTo>
                    <a:pt x="976313" y="103632"/>
                    <a:pt x="980027" y="103537"/>
                    <a:pt x="983742" y="104394"/>
                  </a:cubicBezTo>
                  <a:cubicBezTo>
                    <a:pt x="986790" y="105156"/>
                    <a:pt x="990886" y="106108"/>
                    <a:pt x="993457" y="108014"/>
                  </a:cubicBezTo>
                  <a:cubicBezTo>
                    <a:pt x="996220" y="110109"/>
                    <a:pt x="996887" y="114395"/>
                    <a:pt x="1000792" y="115062"/>
                  </a:cubicBezTo>
                  <a:cubicBezTo>
                    <a:pt x="1011746" y="116967"/>
                    <a:pt x="998696" y="100298"/>
                    <a:pt x="1007745" y="99822"/>
                  </a:cubicBezTo>
                  <a:cubicBezTo>
                    <a:pt x="1010507" y="101632"/>
                    <a:pt x="1012412" y="99536"/>
                    <a:pt x="1014698" y="98108"/>
                  </a:cubicBezTo>
                  <a:cubicBezTo>
                    <a:pt x="1018413" y="95822"/>
                    <a:pt x="1020889" y="96774"/>
                    <a:pt x="1024985" y="96869"/>
                  </a:cubicBezTo>
                  <a:cubicBezTo>
                    <a:pt x="1034129" y="97155"/>
                    <a:pt x="1031272" y="88583"/>
                    <a:pt x="1025747" y="85249"/>
                  </a:cubicBezTo>
                  <a:cubicBezTo>
                    <a:pt x="1022795" y="83439"/>
                    <a:pt x="1019937" y="82106"/>
                    <a:pt x="1018318" y="78867"/>
                  </a:cubicBezTo>
                  <a:cubicBezTo>
                    <a:pt x="1016889" y="76105"/>
                    <a:pt x="1017080" y="72771"/>
                    <a:pt x="1015937" y="69818"/>
                  </a:cubicBezTo>
                  <a:cubicBezTo>
                    <a:pt x="1011269" y="58293"/>
                    <a:pt x="988409" y="63246"/>
                    <a:pt x="978884" y="63913"/>
                  </a:cubicBezTo>
                  <a:cubicBezTo>
                    <a:pt x="978884" y="63627"/>
                    <a:pt x="978980" y="63437"/>
                    <a:pt x="979075" y="63246"/>
                  </a:cubicBezTo>
                  <a:cubicBezTo>
                    <a:pt x="975931" y="62675"/>
                    <a:pt x="972598" y="61341"/>
                    <a:pt x="970979" y="58388"/>
                  </a:cubicBezTo>
                  <a:cubicBezTo>
                    <a:pt x="968978" y="54674"/>
                    <a:pt x="970979" y="50959"/>
                    <a:pt x="970883" y="47054"/>
                  </a:cubicBezTo>
                  <a:cubicBezTo>
                    <a:pt x="970693" y="39815"/>
                    <a:pt x="962025" y="40100"/>
                    <a:pt x="956501" y="41243"/>
                  </a:cubicBezTo>
                  <a:cubicBezTo>
                    <a:pt x="950119" y="42482"/>
                    <a:pt x="946213" y="47054"/>
                    <a:pt x="939260" y="47339"/>
                  </a:cubicBezTo>
                  <a:cubicBezTo>
                    <a:pt x="933164" y="47625"/>
                    <a:pt x="926497" y="45720"/>
                    <a:pt x="920496" y="46673"/>
                  </a:cubicBezTo>
                  <a:cubicBezTo>
                    <a:pt x="913638" y="47720"/>
                    <a:pt x="910971" y="54674"/>
                    <a:pt x="905732" y="58293"/>
                  </a:cubicBezTo>
                  <a:cubicBezTo>
                    <a:pt x="902970" y="59150"/>
                    <a:pt x="901065" y="61913"/>
                    <a:pt x="898493" y="63246"/>
                  </a:cubicBezTo>
                  <a:cubicBezTo>
                    <a:pt x="895160" y="64961"/>
                    <a:pt x="892588" y="65437"/>
                    <a:pt x="890111" y="68485"/>
                  </a:cubicBezTo>
                  <a:cubicBezTo>
                    <a:pt x="887730" y="71438"/>
                    <a:pt x="885539" y="72485"/>
                    <a:pt x="881729" y="73343"/>
                  </a:cubicBezTo>
                  <a:cubicBezTo>
                    <a:pt x="878396" y="74104"/>
                    <a:pt x="875443" y="73152"/>
                    <a:pt x="873347" y="76391"/>
                  </a:cubicBezTo>
                  <a:cubicBezTo>
                    <a:pt x="872966" y="78962"/>
                    <a:pt x="871728" y="83153"/>
                    <a:pt x="868585" y="82582"/>
                  </a:cubicBezTo>
                  <a:cubicBezTo>
                    <a:pt x="865346" y="82010"/>
                    <a:pt x="865251" y="76200"/>
                    <a:pt x="863346" y="74104"/>
                  </a:cubicBezTo>
                  <a:cubicBezTo>
                    <a:pt x="859250" y="69533"/>
                    <a:pt x="849249" y="74295"/>
                    <a:pt x="847344" y="67247"/>
                  </a:cubicBezTo>
                  <a:cubicBezTo>
                    <a:pt x="844105" y="68008"/>
                    <a:pt x="841343" y="64484"/>
                    <a:pt x="838772" y="62675"/>
                  </a:cubicBezTo>
                  <a:cubicBezTo>
                    <a:pt x="836486" y="61150"/>
                    <a:pt x="832676" y="58293"/>
                    <a:pt x="829913" y="57817"/>
                  </a:cubicBezTo>
                  <a:cubicBezTo>
                    <a:pt x="826103" y="57150"/>
                    <a:pt x="824198" y="61532"/>
                    <a:pt x="821341" y="56674"/>
                  </a:cubicBezTo>
                  <a:cubicBezTo>
                    <a:pt x="820198" y="54769"/>
                    <a:pt x="821341" y="53245"/>
                    <a:pt x="818483" y="53531"/>
                  </a:cubicBezTo>
                  <a:cubicBezTo>
                    <a:pt x="816388" y="53816"/>
                    <a:pt x="816007" y="56293"/>
                    <a:pt x="814578" y="56579"/>
                  </a:cubicBezTo>
                  <a:cubicBezTo>
                    <a:pt x="815340" y="58579"/>
                    <a:pt x="808387" y="59150"/>
                    <a:pt x="806577" y="58483"/>
                  </a:cubicBezTo>
                  <a:cubicBezTo>
                    <a:pt x="806577" y="58103"/>
                    <a:pt x="806577" y="57817"/>
                    <a:pt x="806577" y="57436"/>
                  </a:cubicBezTo>
                  <a:cubicBezTo>
                    <a:pt x="809625" y="56388"/>
                    <a:pt x="809435" y="55150"/>
                    <a:pt x="808101" y="53054"/>
                  </a:cubicBezTo>
                  <a:cubicBezTo>
                    <a:pt x="807530" y="52197"/>
                    <a:pt x="805624" y="48578"/>
                    <a:pt x="804958" y="48006"/>
                  </a:cubicBezTo>
                  <a:cubicBezTo>
                    <a:pt x="800481" y="44006"/>
                    <a:pt x="798671" y="54293"/>
                    <a:pt x="794480" y="51721"/>
                  </a:cubicBezTo>
                  <a:cubicBezTo>
                    <a:pt x="794385" y="48673"/>
                    <a:pt x="795814" y="39338"/>
                    <a:pt x="791242" y="38576"/>
                  </a:cubicBezTo>
                  <a:cubicBezTo>
                    <a:pt x="787527" y="38005"/>
                    <a:pt x="785813" y="44387"/>
                    <a:pt x="783241" y="45815"/>
                  </a:cubicBezTo>
                  <a:cubicBezTo>
                    <a:pt x="782003" y="48006"/>
                    <a:pt x="780860" y="50483"/>
                    <a:pt x="779145" y="52388"/>
                  </a:cubicBezTo>
                  <a:cubicBezTo>
                    <a:pt x="776192" y="55721"/>
                    <a:pt x="773716" y="54864"/>
                    <a:pt x="772478" y="50578"/>
                  </a:cubicBezTo>
                  <a:cubicBezTo>
                    <a:pt x="771049" y="45434"/>
                    <a:pt x="772573" y="39148"/>
                    <a:pt x="775430" y="34766"/>
                  </a:cubicBezTo>
                  <a:cubicBezTo>
                    <a:pt x="778193" y="30480"/>
                    <a:pt x="782384" y="28385"/>
                    <a:pt x="786384" y="25622"/>
                  </a:cubicBezTo>
                  <a:cubicBezTo>
                    <a:pt x="789908" y="23146"/>
                    <a:pt x="791909" y="18002"/>
                    <a:pt x="793909" y="14192"/>
                  </a:cubicBezTo>
                  <a:cubicBezTo>
                    <a:pt x="796195" y="9716"/>
                    <a:pt x="798671" y="9525"/>
                    <a:pt x="802100" y="0"/>
                  </a:cubicBezTo>
                  <a:lnTo>
                    <a:pt x="780383" y="0"/>
                  </a:lnTo>
                  <a:cubicBezTo>
                    <a:pt x="778669" y="9525"/>
                    <a:pt x="777049" y="5334"/>
                    <a:pt x="775335" y="6858"/>
                  </a:cubicBezTo>
                  <a:cubicBezTo>
                    <a:pt x="766667" y="14669"/>
                    <a:pt x="759523" y="25241"/>
                    <a:pt x="750570" y="32671"/>
                  </a:cubicBezTo>
                  <a:cubicBezTo>
                    <a:pt x="743426" y="38576"/>
                    <a:pt x="736282" y="43815"/>
                    <a:pt x="729805" y="50673"/>
                  </a:cubicBezTo>
                  <a:cubicBezTo>
                    <a:pt x="722281" y="58579"/>
                    <a:pt x="715423" y="57912"/>
                    <a:pt x="705422" y="59055"/>
                  </a:cubicBezTo>
                  <a:cubicBezTo>
                    <a:pt x="695420" y="60103"/>
                    <a:pt x="690658" y="67151"/>
                    <a:pt x="683133" y="72771"/>
                  </a:cubicBezTo>
                  <a:cubicBezTo>
                    <a:pt x="677989" y="76581"/>
                    <a:pt x="671703" y="79439"/>
                    <a:pt x="665797" y="82010"/>
                  </a:cubicBezTo>
                  <a:cubicBezTo>
                    <a:pt x="665702" y="82106"/>
                    <a:pt x="665512" y="82201"/>
                    <a:pt x="665416" y="82201"/>
                  </a:cubicBezTo>
                  <a:cubicBezTo>
                    <a:pt x="659606" y="84582"/>
                    <a:pt x="658082" y="79058"/>
                    <a:pt x="653320" y="76105"/>
                  </a:cubicBezTo>
                  <a:cubicBezTo>
                    <a:pt x="646081" y="71628"/>
                    <a:pt x="646747" y="81725"/>
                    <a:pt x="640747" y="81153"/>
                  </a:cubicBezTo>
                  <a:cubicBezTo>
                    <a:pt x="638556" y="85344"/>
                    <a:pt x="637508" y="87916"/>
                    <a:pt x="632174" y="85820"/>
                  </a:cubicBezTo>
                  <a:cubicBezTo>
                    <a:pt x="630746" y="85249"/>
                    <a:pt x="627983" y="84296"/>
                    <a:pt x="627888" y="82296"/>
                  </a:cubicBezTo>
                  <a:cubicBezTo>
                    <a:pt x="627793" y="79058"/>
                    <a:pt x="630555" y="80772"/>
                    <a:pt x="632460" y="79534"/>
                  </a:cubicBezTo>
                  <a:cubicBezTo>
                    <a:pt x="637413" y="76391"/>
                    <a:pt x="633222" y="72200"/>
                    <a:pt x="633222" y="67913"/>
                  </a:cubicBezTo>
                  <a:cubicBezTo>
                    <a:pt x="633222" y="63341"/>
                    <a:pt x="637222" y="60770"/>
                    <a:pt x="636270" y="55817"/>
                  </a:cubicBezTo>
                  <a:cubicBezTo>
                    <a:pt x="627221" y="56960"/>
                    <a:pt x="618268" y="58198"/>
                    <a:pt x="610457" y="63056"/>
                  </a:cubicBezTo>
                  <a:cubicBezTo>
                    <a:pt x="603313" y="67532"/>
                    <a:pt x="597408" y="73152"/>
                    <a:pt x="589026" y="75629"/>
                  </a:cubicBezTo>
                  <a:cubicBezTo>
                    <a:pt x="583692" y="77153"/>
                    <a:pt x="571310" y="76295"/>
                    <a:pt x="566261" y="76295"/>
                  </a:cubicBezTo>
                  <a:cubicBezTo>
                    <a:pt x="566261" y="76295"/>
                    <a:pt x="566261" y="76295"/>
                    <a:pt x="566261" y="76295"/>
                  </a:cubicBezTo>
                  <a:cubicBezTo>
                    <a:pt x="563213" y="76295"/>
                    <a:pt x="562832" y="71438"/>
                    <a:pt x="568643" y="66104"/>
                  </a:cubicBezTo>
                  <a:cubicBezTo>
                    <a:pt x="581025" y="54769"/>
                    <a:pt x="592741" y="42196"/>
                    <a:pt x="605409" y="31242"/>
                  </a:cubicBezTo>
                  <a:cubicBezTo>
                    <a:pt x="611505" y="26003"/>
                    <a:pt x="617887" y="19145"/>
                    <a:pt x="623506" y="13335"/>
                  </a:cubicBezTo>
                  <a:cubicBezTo>
                    <a:pt x="626936" y="9811"/>
                    <a:pt x="630079" y="9620"/>
                    <a:pt x="633127" y="95"/>
                  </a:cubicBezTo>
                  <a:lnTo>
                    <a:pt x="0" y="95"/>
                  </a:lnTo>
                  <a:lnTo>
                    <a:pt x="0" y="180880"/>
                  </a:lnTo>
                  <a:close/>
                </a:path>
              </a:pathLst>
            </a:custGeom>
            <a:solidFill>
              <a:srgbClr val="BF0A30"/>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EEA189CA-6284-21D5-ABC8-D7A45D872066}"/>
                </a:ext>
              </a:extLst>
            </p:cNvPr>
            <p:cNvSpPr/>
            <p:nvPr/>
          </p:nvSpPr>
          <p:spPr>
            <a:xfrm>
              <a:off x="9619583" y="4350672"/>
              <a:ext cx="34743" cy="13051"/>
            </a:xfrm>
            <a:custGeom>
              <a:avLst/>
              <a:gdLst>
                <a:gd name="connsiteX0" fmla="*/ 22288 w 34743"/>
                <a:gd name="connsiteY0" fmla="*/ 13016 h 13051"/>
                <a:gd name="connsiteX1" fmla="*/ 33814 w 34743"/>
                <a:gd name="connsiteY1" fmla="*/ 5301 h 13051"/>
                <a:gd name="connsiteX2" fmla="*/ 16478 w 34743"/>
                <a:gd name="connsiteY2" fmla="*/ 1110 h 13051"/>
                <a:gd name="connsiteX3" fmla="*/ 0 w 34743"/>
                <a:gd name="connsiteY3" fmla="*/ 11778 h 13051"/>
                <a:gd name="connsiteX4" fmla="*/ 21717 w 34743"/>
                <a:gd name="connsiteY4" fmla="*/ 11778 h 13051"/>
                <a:gd name="connsiteX5" fmla="*/ 22288 w 34743"/>
                <a:gd name="connsiteY5" fmla="*/ 13016 h 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43" h="13051">
                  <a:moveTo>
                    <a:pt x="22288" y="13016"/>
                  </a:moveTo>
                  <a:cubicBezTo>
                    <a:pt x="25527" y="9968"/>
                    <a:pt x="31147" y="8920"/>
                    <a:pt x="33814" y="5301"/>
                  </a:cubicBezTo>
                  <a:cubicBezTo>
                    <a:pt x="39243" y="-1938"/>
                    <a:pt x="19241" y="-33"/>
                    <a:pt x="16478" y="1110"/>
                  </a:cubicBezTo>
                  <a:cubicBezTo>
                    <a:pt x="10192" y="3682"/>
                    <a:pt x="4953" y="11778"/>
                    <a:pt x="0" y="11778"/>
                  </a:cubicBezTo>
                  <a:lnTo>
                    <a:pt x="21717" y="11778"/>
                  </a:lnTo>
                  <a:cubicBezTo>
                    <a:pt x="21812" y="11778"/>
                    <a:pt x="22003" y="13302"/>
                    <a:pt x="22288" y="13016"/>
                  </a:cubicBezTo>
                  <a:close/>
                </a:path>
              </a:pathLst>
            </a:custGeom>
            <a:solidFill>
              <a:srgbClr val="FFFFFF"/>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4493F5EF-C30E-7A4E-D7C9-8C59D0E3F01E}"/>
                </a:ext>
              </a:extLst>
            </p:cNvPr>
            <p:cNvSpPr/>
            <p:nvPr/>
          </p:nvSpPr>
          <p:spPr>
            <a:xfrm>
              <a:off x="10653522" y="4190619"/>
              <a:ext cx="229305" cy="173007"/>
            </a:xfrm>
            <a:custGeom>
              <a:avLst/>
              <a:gdLst>
                <a:gd name="connsiteX0" fmla="*/ 17716 w 229305"/>
                <a:gd name="connsiteY0" fmla="*/ 20383 h 173007"/>
                <a:gd name="connsiteX1" fmla="*/ 6477 w 229305"/>
                <a:gd name="connsiteY1" fmla="*/ 62293 h 173007"/>
                <a:gd name="connsiteX2" fmla="*/ 9049 w 229305"/>
                <a:gd name="connsiteY2" fmla="*/ 74962 h 173007"/>
                <a:gd name="connsiteX3" fmla="*/ 8763 w 229305"/>
                <a:gd name="connsiteY3" fmla="*/ 86011 h 173007"/>
                <a:gd name="connsiteX4" fmla="*/ 11716 w 229305"/>
                <a:gd name="connsiteY4" fmla="*/ 95155 h 173007"/>
                <a:gd name="connsiteX5" fmla="*/ 10382 w 229305"/>
                <a:gd name="connsiteY5" fmla="*/ 105346 h 173007"/>
                <a:gd name="connsiteX6" fmla="*/ 14859 w 229305"/>
                <a:gd name="connsiteY6" fmla="*/ 112109 h 173007"/>
                <a:gd name="connsiteX7" fmla="*/ 14573 w 229305"/>
                <a:gd name="connsiteY7" fmla="*/ 123920 h 173007"/>
                <a:gd name="connsiteX8" fmla="*/ 10382 w 229305"/>
                <a:gd name="connsiteY8" fmla="*/ 132778 h 173007"/>
                <a:gd name="connsiteX9" fmla="*/ 5715 w 229305"/>
                <a:gd name="connsiteY9" fmla="*/ 139351 h 173007"/>
                <a:gd name="connsiteX10" fmla="*/ 3048 w 229305"/>
                <a:gd name="connsiteY10" fmla="*/ 146304 h 173007"/>
                <a:gd name="connsiteX11" fmla="*/ 5048 w 229305"/>
                <a:gd name="connsiteY11" fmla="*/ 169450 h 173007"/>
                <a:gd name="connsiteX12" fmla="*/ 857 w 229305"/>
                <a:gd name="connsiteY12" fmla="*/ 170117 h 173007"/>
                <a:gd name="connsiteX13" fmla="*/ 95 w 229305"/>
                <a:gd name="connsiteY13" fmla="*/ 172974 h 173007"/>
                <a:gd name="connsiteX14" fmla="*/ 0 w 229305"/>
                <a:gd name="connsiteY14" fmla="*/ 171640 h 173007"/>
                <a:gd name="connsiteX15" fmla="*/ 217456 w 229305"/>
                <a:gd name="connsiteY15" fmla="*/ 171640 h 173007"/>
                <a:gd name="connsiteX16" fmla="*/ 222694 w 229305"/>
                <a:gd name="connsiteY16" fmla="*/ 167068 h 173007"/>
                <a:gd name="connsiteX17" fmla="*/ 226790 w 229305"/>
                <a:gd name="connsiteY17" fmla="*/ 150019 h 173007"/>
                <a:gd name="connsiteX18" fmla="*/ 216503 w 229305"/>
                <a:gd name="connsiteY18" fmla="*/ 163449 h 173007"/>
                <a:gd name="connsiteX19" fmla="*/ 208979 w 229305"/>
                <a:gd name="connsiteY19" fmla="*/ 161734 h 173007"/>
                <a:gd name="connsiteX20" fmla="*/ 211169 w 229305"/>
                <a:gd name="connsiteY20" fmla="*/ 154400 h 173007"/>
                <a:gd name="connsiteX21" fmla="*/ 208788 w 229305"/>
                <a:gd name="connsiteY21" fmla="*/ 145828 h 173007"/>
                <a:gd name="connsiteX22" fmla="*/ 202501 w 229305"/>
                <a:gd name="connsiteY22" fmla="*/ 142303 h 173007"/>
                <a:gd name="connsiteX23" fmla="*/ 195834 w 229305"/>
                <a:gd name="connsiteY23" fmla="*/ 128397 h 173007"/>
                <a:gd name="connsiteX24" fmla="*/ 187642 w 229305"/>
                <a:gd name="connsiteY24" fmla="*/ 124492 h 173007"/>
                <a:gd name="connsiteX25" fmla="*/ 183737 w 229305"/>
                <a:gd name="connsiteY25" fmla="*/ 117538 h 173007"/>
                <a:gd name="connsiteX26" fmla="*/ 167354 w 229305"/>
                <a:gd name="connsiteY26" fmla="*/ 115157 h 173007"/>
                <a:gd name="connsiteX27" fmla="*/ 157734 w 229305"/>
                <a:gd name="connsiteY27" fmla="*/ 102489 h 173007"/>
                <a:gd name="connsiteX28" fmla="*/ 155162 w 229305"/>
                <a:gd name="connsiteY28" fmla="*/ 95726 h 173007"/>
                <a:gd name="connsiteX29" fmla="*/ 151543 w 229305"/>
                <a:gd name="connsiteY29" fmla="*/ 93726 h 173007"/>
                <a:gd name="connsiteX30" fmla="*/ 147638 w 229305"/>
                <a:gd name="connsiteY30" fmla="*/ 92297 h 173007"/>
                <a:gd name="connsiteX31" fmla="*/ 148399 w 229305"/>
                <a:gd name="connsiteY31" fmla="*/ 76295 h 173007"/>
                <a:gd name="connsiteX32" fmla="*/ 146113 w 229305"/>
                <a:gd name="connsiteY32" fmla="*/ 64008 h 173007"/>
                <a:gd name="connsiteX33" fmla="*/ 136874 w 229305"/>
                <a:gd name="connsiteY33" fmla="*/ 35338 h 173007"/>
                <a:gd name="connsiteX34" fmla="*/ 128397 w 229305"/>
                <a:gd name="connsiteY34" fmla="*/ 5810 h 173007"/>
                <a:gd name="connsiteX35" fmla="*/ 127254 w 229305"/>
                <a:gd name="connsiteY35" fmla="*/ 0 h 173007"/>
                <a:gd name="connsiteX36" fmla="*/ 21336 w 229305"/>
                <a:gd name="connsiteY36" fmla="*/ 0 h 173007"/>
                <a:gd name="connsiteX37" fmla="*/ 17716 w 229305"/>
                <a:gd name="connsiteY37" fmla="*/ 20383 h 17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9305" h="173007">
                  <a:moveTo>
                    <a:pt x="17716" y="20383"/>
                  </a:moveTo>
                  <a:cubicBezTo>
                    <a:pt x="13906" y="34099"/>
                    <a:pt x="9049" y="48387"/>
                    <a:pt x="6477" y="62293"/>
                  </a:cubicBezTo>
                  <a:cubicBezTo>
                    <a:pt x="5715" y="66294"/>
                    <a:pt x="8191" y="71056"/>
                    <a:pt x="9049" y="74962"/>
                  </a:cubicBezTo>
                  <a:cubicBezTo>
                    <a:pt x="9906" y="78962"/>
                    <a:pt x="8382" y="82296"/>
                    <a:pt x="8763" y="86011"/>
                  </a:cubicBezTo>
                  <a:cubicBezTo>
                    <a:pt x="9144" y="89249"/>
                    <a:pt x="11621" y="91345"/>
                    <a:pt x="11716" y="95155"/>
                  </a:cubicBezTo>
                  <a:cubicBezTo>
                    <a:pt x="11716" y="98393"/>
                    <a:pt x="9906" y="102203"/>
                    <a:pt x="10382" y="105346"/>
                  </a:cubicBezTo>
                  <a:cubicBezTo>
                    <a:pt x="10763" y="108204"/>
                    <a:pt x="14002" y="109538"/>
                    <a:pt x="14859" y="112109"/>
                  </a:cubicBezTo>
                  <a:cubicBezTo>
                    <a:pt x="15907" y="115348"/>
                    <a:pt x="14764" y="120682"/>
                    <a:pt x="14573" y="123920"/>
                  </a:cubicBezTo>
                  <a:cubicBezTo>
                    <a:pt x="14383" y="127540"/>
                    <a:pt x="13525" y="130588"/>
                    <a:pt x="10382" y="132778"/>
                  </a:cubicBezTo>
                  <a:cubicBezTo>
                    <a:pt x="7334" y="134969"/>
                    <a:pt x="5810" y="134874"/>
                    <a:pt x="5715" y="139351"/>
                  </a:cubicBezTo>
                  <a:cubicBezTo>
                    <a:pt x="5715" y="141542"/>
                    <a:pt x="7334" y="147161"/>
                    <a:pt x="3048" y="146304"/>
                  </a:cubicBezTo>
                  <a:cubicBezTo>
                    <a:pt x="3429" y="151447"/>
                    <a:pt x="10954" y="166402"/>
                    <a:pt x="5048" y="169450"/>
                  </a:cubicBezTo>
                  <a:cubicBezTo>
                    <a:pt x="3715" y="170117"/>
                    <a:pt x="2096" y="168878"/>
                    <a:pt x="857" y="170117"/>
                  </a:cubicBezTo>
                  <a:cubicBezTo>
                    <a:pt x="-286" y="171259"/>
                    <a:pt x="190" y="171545"/>
                    <a:pt x="95" y="172974"/>
                  </a:cubicBezTo>
                  <a:cubicBezTo>
                    <a:pt x="95" y="173260"/>
                    <a:pt x="0" y="171640"/>
                    <a:pt x="0" y="171640"/>
                  </a:cubicBezTo>
                  <a:lnTo>
                    <a:pt x="217456" y="171640"/>
                  </a:lnTo>
                  <a:cubicBezTo>
                    <a:pt x="218504" y="171640"/>
                    <a:pt x="220885" y="169164"/>
                    <a:pt x="222694" y="167068"/>
                  </a:cubicBezTo>
                  <a:cubicBezTo>
                    <a:pt x="224504" y="164973"/>
                    <a:pt x="233648" y="151733"/>
                    <a:pt x="226790" y="150019"/>
                  </a:cubicBezTo>
                  <a:cubicBezTo>
                    <a:pt x="223075" y="149161"/>
                    <a:pt x="220313" y="162020"/>
                    <a:pt x="216503" y="163449"/>
                  </a:cubicBezTo>
                  <a:cubicBezTo>
                    <a:pt x="214693" y="164116"/>
                    <a:pt x="210026" y="163639"/>
                    <a:pt x="208979" y="161734"/>
                  </a:cubicBezTo>
                  <a:cubicBezTo>
                    <a:pt x="207550" y="159258"/>
                    <a:pt x="210883" y="156877"/>
                    <a:pt x="211169" y="154400"/>
                  </a:cubicBezTo>
                  <a:cubicBezTo>
                    <a:pt x="211455" y="152305"/>
                    <a:pt x="210407" y="147256"/>
                    <a:pt x="208788" y="145828"/>
                  </a:cubicBezTo>
                  <a:cubicBezTo>
                    <a:pt x="206788" y="144018"/>
                    <a:pt x="203644" y="145732"/>
                    <a:pt x="202501" y="142303"/>
                  </a:cubicBezTo>
                  <a:cubicBezTo>
                    <a:pt x="195263" y="139541"/>
                    <a:pt x="204883" y="128968"/>
                    <a:pt x="195834" y="128397"/>
                  </a:cubicBezTo>
                  <a:cubicBezTo>
                    <a:pt x="192214" y="128111"/>
                    <a:pt x="189929" y="127825"/>
                    <a:pt x="187642" y="124492"/>
                  </a:cubicBezTo>
                  <a:cubicBezTo>
                    <a:pt x="186118" y="122206"/>
                    <a:pt x="186118" y="119063"/>
                    <a:pt x="183737" y="117538"/>
                  </a:cubicBezTo>
                  <a:cubicBezTo>
                    <a:pt x="179641" y="114967"/>
                    <a:pt x="172021" y="116586"/>
                    <a:pt x="167354" y="115157"/>
                  </a:cubicBezTo>
                  <a:cubicBezTo>
                    <a:pt x="160306" y="113062"/>
                    <a:pt x="158877" y="109252"/>
                    <a:pt x="157734" y="102489"/>
                  </a:cubicBezTo>
                  <a:cubicBezTo>
                    <a:pt x="157258" y="99917"/>
                    <a:pt x="157258" y="97536"/>
                    <a:pt x="155162" y="95726"/>
                  </a:cubicBezTo>
                  <a:cubicBezTo>
                    <a:pt x="154591" y="95250"/>
                    <a:pt x="152305" y="94107"/>
                    <a:pt x="151543" y="93726"/>
                  </a:cubicBezTo>
                  <a:cubicBezTo>
                    <a:pt x="150114" y="92964"/>
                    <a:pt x="149447" y="92107"/>
                    <a:pt x="147638" y="92297"/>
                  </a:cubicBezTo>
                  <a:cubicBezTo>
                    <a:pt x="148685" y="86868"/>
                    <a:pt x="150019" y="81629"/>
                    <a:pt x="148399" y="76295"/>
                  </a:cubicBezTo>
                  <a:cubicBezTo>
                    <a:pt x="147161" y="72199"/>
                    <a:pt x="147447" y="68008"/>
                    <a:pt x="146113" y="64008"/>
                  </a:cubicBezTo>
                  <a:cubicBezTo>
                    <a:pt x="143065" y="54673"/>
                    <a:pt x="141065" y="44196"/>
                    <a:pt x="136874" y="35338"/>
                  </a:cubicBezTo>
                  <a:cubicBezTo>
                    <a:pt x="132588" y="26194"/>
                    <a:pt x="130778" y="15716"/>
                    <a:pt x="128397" y="5810"/>
                  </a:cubicBezTo>
                  <a:cubicBezTo>
                    <a:pt x="128016" y="4286"/>
                    <a:pt x="127635" y="0"/>
                    <a:pt x="127254" y="0"/>
                  </a:cubicBezTo>
                  <a:lnTo>
                    <a:pt x="21336" y="0"/>
                  </a:lnTo>
                  <a:cubicBezTo>
                    <a:pt x="20288" y="9906"/>
                    <a:pt x="19431" y="14288"/>
                    <a:pt x="17716" y="20383"/>
                  </a:cubicBezTo>
                  <a:close/>
                </a:path>
              </a:pathLst>
            </a:custGeom>
            <a:solidFill>
              <a:srgbClr val="FFFFFF"/>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F9A038A9-2017-BD0F-2339-935BCB89CCBD}"/>
                </a:ext>
              </a:extLst>
            </p:cNvPr>
            <p:cNvSpPr/>
            <p:nvPr/>
          </p:nvSpPr>
          <p:spPr>
            <a:xfrm>
              <a:off x="8839295" y="4242625"/>
              <a:ext cx="691170" cy="119824"/>
            </a:xfrm>
            <a:custGeom>
              <a:avLst/>
              <a:gdLst>
                <a:gd name="connsiteX0" fmla="*/ 632841 w 691170"/>
                <a:gd name="connsiteY0" fmla="*/ 119825 h 119824"/>
                <a:gd name="connsiteX1" fmla="*/ 639794 w 691170"/>
                <a:gd name="connsiteY1" fmla="*/ 113633 h 119824"/>
                <a:gd name="connsiteX2" fmla="*/ 688848 w 691170"/>
                <a:gd name="connsiteY2" fmla="*/ 85439 h 119824"/>
                <a:gd name="connsiteX3" fmla="*/ 682847 w 691170"/>
                <a:gd name="connsiteY3" fmla="*/ 74676 h 119824"/>
                <a:gd name="connsiteX4" fmla="*/ 671036 w 691170"/>
                <a:gd name="connsiteY4" fmla="*/ 69533 h 119824"/>
                <a:gd name="connsiteX5" fmla="*/ 657797 w 691170"/>
                <a:gd name="connsiteY5" fmla="*/ 67437 h 119824"/>
                <a:gd name="connsiteX6" fmla="*/ 644176 w 691170"/>
                <a:gd name="connsiteY6" fmla="*/ 66675 h 119824"/>
                <a:gd name="connsiteX7" fmla="*/ 637984 w 691170"/>
                <a:gd name="connsiteY7" fmla="*/ 63246 h 119824"/>
                <a:gd name="connsiteX8" fmla="*/ 633508 w 691170"/>
                <a:gd name="connsiteY8" fmla="*/ 65246 h 119824"/>
                <a:gd name="connsiteX9" fmla="*/ 623316 w 691170"/>
                <a:gd name="connsiteY9" fmla="*/ 65627 h 119824"/>
                <a:gd name="connsiteX10" fmla="*/ 613029 w 691170"/>
                <a:gd name="connsiteY10" fmla="*/ 68866 h 119824"/>
                <a:gd name="connsiteX11" fmla="*/ 602171 w 691170"/>
                <a:gd name="connsiteY11" fmla="*/ 70771 h 119824"/>
                <a:gd name="connsiteX12" fmla="*/ 597027 w 691170"/>
                <a:gd name="connsiteY12" fmla="*/ 78391 h 119824"/>
                <a:gd name="connsiteX13" fmla="*/ 588074 w 691170"/>
                <a:gd name="connsiteY13" fmla="*/ 78391 h 119824"/>
                <a:gd name="connsiteX14" fmla="*/ 576929 w 691170"/>
                <a:gd name="connsiteY14" fmla="*/ 76009 h 119824"/>
                <a:gd name="connsiteX15" fmla="*/ 567690 w 691170"/>
                <a:gd name="connsiteY15" fmla="*/ 70295 h 119824"/>
                <a:gd name="connsiteX16" fmla="*/ 546926 w 691170"/>
                <a:gd name="connsiteY16" fmla="*/ 61341 h 119824"/>
                <a:gd name="connsiteX17" fmla="*/ 538448 w 691170"/>
                <a:gd name="connsiteY17" fmla="*/ 61627 h 119824"/>
                <a:gd name="connsiteX18" fmla="*/ 532829 w 691170"/>
                <a:gd name="connsiteY18" fmla="*/ 51149 h 119824"/>
                <a:gd name="connsiteX19" fmla="*/ 523018 w 691170"/>
                <a:gd name="connsiteY19" fmla="*/ 47244 h 119824"/>
                <a:gd name="connsiteX20" fmla="*/ 514636 w 691170"/>
                <a:gd name="connsiteY20" fmla="*/ 41053 h 119824"/>
                <a:gd name="connsiteX21" fmla="*/ 503110 w 691170"/>
                <a:gd name="connsiteY21" fmla="*/ 39053 h 119824"/>
                <a:gd name="connsiteX22" fmla="*/ 487966 w 691170"/>
                <a:gd name="connsiteY22" fmla="*/ 34290 h 119824"/>
                <a:gd name="connsiteX23" fmla="*/ 472440 w 691170"/>
                <a:gd name="connsiteY23" fmla="*/ 39910 h 119824"/>
                <a:gd name="connsiteX24" fmla="*/ 465201 w 691170"/>
                <a:gd name="connsiteY24" fmla="*/ 44291 h 119824"/>
                <a:gd name="connsiteX25" fmla="*/ 456819 w 691170"/>
                <a:gd name="connsiteY25" fmla="*/ 34671 h 119824"/>
                <a:gd name="connsiteX26" fmla="*/ 443103 w 691170"/>
                <a:gd name="connsiteY26" fmla="*/ 25813 h 119824"/>
                <a:gd name="connsiteX27" fmla="*/ 429768 w 691170"/>
                <a:gd name="connsiteY27" fmla="*/ 24670 h 119824"/>
                <a:gd name="connsiteX28" fmla="*/ 415004 w 691170"/>
                <a:gd name="connsiteY28" fmla="*/ 22384 h 119824"/>
                <a:gd name="connsiteX29" fmla="*/ 408337 w 691170"/>
                <a:gd name="connsiteY29" fmla="*/ 10763 h 119824"/>
                <a:gd name="connsiteX30" fmla="*/ 393764 w 691170"/>
                <a:gd name="connsiteY30" fmla="*/ 8287 h 119824"/>
                <a:gd name="connsiteX31" fmla="*/ 383953 w 691170"/>
                <a:gd name="connsiteY31" fmla="*/ 18764 h 119824"/>
                <a:gd name="connsiteX32" fmla="*/ 378333 w 691170"/>
                <a:gd name="connsiteY32" fmla="*/ 11240 h 119824"/>
                <a:gd name="connsiteX33" fmla="*/ 370618 w 691170"/>
                <a:gd name="connsiteY33" fmla="*/ 6477 h 119824"/>
                <a:gd name="connsiteX34" fmla="*/ 355283 w 691170"/>
                <a:gd name="connsiteY34" fmla="*/ 6382 h 119824"/>
                <a:gd name="connsiteX35" fmla="*/ 332327 w 691170"/>
                <a:gd name="connsiteY35" fmla="*/ 6382 h 119824"/>
                <a:gd name="connsiteX36" fmla="*/ 269081 w 691170"/>
                <a:gd name="connsiteY36" fmla="*/ 6763 h 119824"/>
                <a:gd name="connsiteX37" fmla="*/ 0 w 691170"/>
                <a:gd name="connsiteY37" fmla="*/ 0 h 119824"/>
                <a:gd name="connsiteX38" fmla="*/ 0 w 691170"/>
                <a:gd name="connsiteY38" fmla="*/ 119825 h 119824"/>
                <a:gd name="connsiteX39" fmla="*/ 632841 w 691170"/>
                <a:gd name="connsiteY39" fmla="*/ 119825 h 11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91170" h="119824">
                  <a:moveTo>
                    <a:pt x="632841" y="119825"/>
                  </a:moveTo>
                  <a:cubicBezTo>
                    <a:pt x="635127" y="119825"/>
                    <a:pt x="637413" y="116300"/>
                    <a:pt x="639794" y="113633"/>
                  </a:cubicBezTo>
                  <a:cubicBezTo>
                    <a:pt x="653510" y="98774"/>
                    <a:pt x="673608" y="97441"/>
                    <a:pt x="688848" y="85439"/>
                  </a:cubicBezTo>
                  <a:cubicBezTo>
                    <a:pt x="695134" y="80486"/>
                    <a:pt x="687134" y="76581"/>
                    <a:pt x="682847" y="74676"/>
                  </a:cubicBezTo>
                  <a:cubicBezTo>
                    <a:pt x="678847" y="72962"/>
                    <a:pt x="675418" y="69723"/>
                    <a:pt x="671036" y="69533"/>
                  </a:cubicBezTo>
                  <a:cubicBezTo>
                    <a:pt x="664845" y="69247"/>
                    <a:pt x="663416" y="71533"/>
                    <a:pt x="657797" y="67437"/>
                  </a:cubicBezTo>
                  <a:cubicBezTo>
                    <a:pt x="651701" y="63055"/>
                    <a:pt x="650462" y="67628"/>
                    <a:pt x="644176" y="66675"/>
                  </a:cubicBezTo>
                  <a:cubicBezTo>
                    <a:pt x="641604" y="66294"/>
                    <a:pt x="640175" y="63627"/>
                    <a:pt x="637984" y="63246"/>
                  </a:cubicBezTo>
                  <a:cubicBezTo>
                    <a:pt x="635127" y="62675"/>
                    <a:pt x="635699" y="63722"/>
                    <a:pt x="633508" y="65246"/>
                  </a:cubicBezTo>
                  <a:cubicBezTo>
                    <a:pt x="628936" y="68390"/>
                    <a:pt x="628555" y="66484"/>
                    <a:pt x="623316" y="65627"/>
                  </a:cubicBezTo>
                  <a:cubicBezTo>
                    <a:pt x="618458" y="64865"/>
                    <a:pt x="617125" y="67913"/>
                    <a:pt x="613029" y="68866"/>
                  </a:cubicBezTo>
                  <a:cubicBezTo>
                    <a:pt x="609029" y="69818"/>
                    <a:pt x="605409" y="67151"/>
                    <a:pt x="602171" y="70771"/>
                  </a:cubicBezTo>
                  <a:cubicBezTo>
                    <a:pt x="600075" y="73057"/>
                    <a:pt x="599504" y="76105"/>
                    <a:pt x="597027" y="78391"/>
                  </a:cubicBezTo>
                  <a:cubicBezTo>
                    <a:pt x="592836" y="82105"/>
                    <a:pt x="592550" y="80200"/>
                    <a:pt x="588074" y="78391"/>
                  </a:cubicBezTo>
                  <a:cubicBezTo>
                    <a:pt x="584549" y="76962"/>
                    <a:pt x="580454" y="77438"/>
                    <a:pt x="576929" y="76009"/>
                  </a:cubicBezTo>
                  <a:cubicBezTo>
                    <a:pt x="573596" y="74676"/>
                    <a:pt x="570738" y="72104"/>
                    <a:pt x="567690" y="70295"/>
                  </a:cubicBezTo>
                  <a:cubicBezTo>
                    <a:pt x="562166" y="66961"/>
                    <a:pt x="553402" y="59150"/>
                    <a:pt x="546926" y="61341"/>
                  </a:cubicBezTo>
                  <a:cubicBezTo>
                    <a:pt x="543211" y="62579"/>
                    <a:pt x="541973" y="65627"/>
                    <a:pt x="538448" y="61627"/>
                  </a:cubicBezTo>
                  <a:cubicBezTo>
                    <a:pt x="535972" y="58769"/>
                    <a:pt x="535591" y="54197"/>
                    <a:pt x="532829" y="51149"/>
                  </a:cubicBezTo>
                  <a:cubicBezTo>
                    <a:pt x="529685" y="47816"/>
                    <a:pt x="527114" y="48482"/>
                    <a:pt x="523018" y="47244"/>
                  </a:cubicBezTo>
                  <a:cubicBezTo>
                    <a:pt x="518827" y="46006"/>
                    <a:pt x="517970" y="43244"/>
                    <a:pt x="514636" y="41053"/>
                  </a:cubicBezTo>
                  <a:cubicBezTo>
                    <a:pt x="510921" y="38576"/>
                    <a:pt x="507016" y="40386"/>
                    <a:pt x="503110" y="39053"/>
                  </a:cubicBezTo>
                  <a:cubicBezTo>
                    <a:pt x="497681" y="37243"/>
                    <a:pt x="493967" y="33623"/>
                    <a:pt x="487966" y="34290"/>
                  </a:cubicBezTo>
                  <a:cubicBezTo>
                    <a:pt x="482632" y="34862"/>
                    <a:pt x="477012" y="37243"/>
                    <a:pt x="472440" y="39910"/>
                  </a:cubicBezTo>
                  <a:cubicBezTo>
                    <a:pt x="470059" y="41243"/>
                    <a:pt x="468344" y="44958"/>
                    <a:pt x="465201" y="44291"/>
                  </a:cubicBezTo>
                  <a:cubicBezTo>
                    <a:pt x="464153" y="39433"/>
                    <a:pt x="460915" y="36862"/>
                    <a:pt x="456819" y="34671"/>
                  </a:cubicBezTo>
                  <a:cubicBezTo>
                    <a:pt x="452152" y="32290"/>
                    <a:pt x="448532" y="26575"/>
                    <a:pt x="443103" y="25813"/>
                  </a:cubicBezTo>
                  <a:cubicBezTo>
                    <a:pt x="437674" y="25051"/>
                    <a:pt x="434531" y="29432"/>
                    <a:pt x="429768" y="24670"/>
                  </a:cubicBezTo>
                  <a:cubicBezTo>
                    <a:pt x="425672" y="20479"/>
                    <a:pt x="419291" y="23527"/>
                    <a:pt x="415004" y="22384"/>
                  </a:cubicBezTo>
                  <a:cubicBezTo>
                    <a:pt x="409194" y="20860"/>
                    <a:pt x="410527" y="15621"/>
                    <a:pt x="408337" y="10763"/>
                  </a:cubicBezTo>
                  <a:cubicBezTo>
                    <a:pt x="405384" y="4286"/>
                    <a:pt x="399288" y="6001"/>
                    <a:pt x="393764" y="8287"/>
                  </a:cubicBezTo>
                  <a:cubicBezTo>
                    <a:pt x="388620" y="10478"/>
                    <a:pt x="388049" y="16383"/>
                    <a:pt x="383953" y="18764"/>
                  </a:cubicBezTo>
                  <a:cubicBezTo>
                    <a:pt x="378047" y="22193"/>
                    <a:pt x="378809" y="14859"/>
                    <a:pt x="378333" y="11240"/>
                  </a:cubicBezTo>
                  <a:cubicBezTo>
                    <a:pt x="377571" y="5620"/>
                    <a:pt x="375666" y="6382"/>
                    <a:pt x="370618" y="6477"/>
                  </a:cubicBezTo>
                  <a:cubicBezTo>
                    <a:pt x="365570" y="6572"/>
                    <a:pt x="360426" y="6382"/>
                    <a:pt x="355283" y="6382"/>
                  </a:cubicBezTo>
                  <a:cubicBezTo>
                    <a:pt x="347663" y="6287"/>
                    <a:pt x="339947" y="6287"/>
                    <a:pt x="332327" y="6382"/>
                  </a:cubicBezTo>
                  <a:cubicBezTo>
                    <a:pt x="311372" y="6667"/>
                    <a:pt x="289750" y="6763"/>
                    <a:pt x="269081" y="6763"/>
                  </a:cubicBezTo>
                  <a:cubicBezTo>
                    <a:pt x="176975" y="6763"/>
                    <a:pt x="85725" y="4382"/>
                    <a:pt x="0" y="0"/>
                  </a:cubicBezTo>
                  <a:lnTo>
                    <a:pt x="0" y="119825"/>
                  </a:lnTo>
                  <a:lnTo>
                    <a:pt x="632841" y="119825"/>
                  </a:lnTo>
                  <a:close/>
                </a:path>
              </a:pathLst>
            </a:custGeom>
            <a:solidFill>
              <a:srgbClr val="FFFFFF"/>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420B6399-03CE-B3C4-B344-B61DED396119}"/>
                </a:ext>
              </a:extLst>
            </p:cNvPr>
            <p:cNvSpPr/>
            <p:nvPr/>
          </p:nvSpPr>
          <p:spPr>
            <a:xfrm>
              <a:off x="7466232" y="5109876"/>
              <a:ext cx="18512" cy="34670"/>
            </a:xfrm>
            <a:custGeom>
              <a:avLst/>
              <a:gdLst>
                <a:gd name="connsiteX0" fmla="*/ 2130 w 18512"/>
                <a:gd name="connsiteY0" fmla="*/ 0 h 34670"/>
                <a:gd name="connsiteX1" fmla="*/ 415 w 18512"/>
                <a:gd name="connsiteY1" fmla="*/ 11239 h 34670"/>
                <a:gd name="connsiteX2" fmla="*/ 12417 w 18512"/>
                <a:gd name="connsiteY2" fmla="*/ 34671 h 34670"/>
                <a:gd name="connsiteX3" fmla="*/ 18513 w 18512"/>
                <a:gd name="connsiteY3" fmla="*/ 12573 h 34670"/>
                <a:gd name="connsiteX4" fmla="*/ 2130 w 18512"/>
                <a:gd name="connsiteY4" fmla="*/ 0 h 34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34670">
                  <a:moveTo>
                    <a:pt x="2130" y="0"/>
                  </a:moveTo>
                  <a:cubicBezTo>
                    <a:pt x="701" y="3620"/>
                    <a:pt x="-728" y="6667"/>
                    <a:pt x="415" y="11239"/>
                  </a:cubicBezTo>
                  <a:cubicBezTo>
                    <a:pt x="2606" y="20479"/>
                    <a:pt x="7940" y="27051"/>
                    <a:pt x="12417" y="34671"/>
                  </a:cubicBezTo>
                  <a:lnTo>
                    <a:pt x="18513" y="12573"/>
                  </a:lnTo>
                  <a:lnTo>
                    <a:pt x="2130" y="0"/>
                  </a:lnTo>
                  <a:close/>
                </a:path>
              </a:pathLst>
            </a:custGeom>
            <a:solidFill>
              <a:srgbClr val="000286"/>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4B98FA70-4063-2D2D-40C7-A84851444B9F}"/>
                </a:ext>
              </a:extLst>
            </p:cNvPr>
            <p:cNvSpPr/>
            <p:nvPr/>
          </p:nvSpPr>
          <p:spPr>
            <a:xfrm>
              <a:off x="7405060" y="4063460"/>
              <a:ext cx="1434139" cy="1165981"/>
            </a:xfrm>
            <a:custGeom>
              <a:avLst/>
              <a:gdLst>
                <a:gd name="connsiteX0" fmla="*/ 1434139 w 1434139"/>
                <a:gd name="connsiteY0" fmla="*/ 993743 h 1165981"/>
                <a:gd name="connsiteX1" fmla="*/ 1434139 w 1434139"/>
                <a:gd name="connsiteY1" fmla="*/ 821150 h 1165981"/>
                <a:gd name="connsiteX2" fmla="*/ 1434139 w 1434139"/>
                <a:gd name="connsiteY2" fmla="*/ 648557 h 1165981"/>
                <a:gd name="connsiteX3" fmla="*/ 1434139 w 1434139"/>
                <a:gd name="connsiteY3" fmla="*/ 475964 h 1165981"/>
                <a:gd name="connsiteX4" fmla="*/ 1434139 w 1434139"/>
                <a:gd name="connsiteY4" fmla="*/ 303371 h 1165981"/>
                <a:gd name="connsiteX5" fmla="*/ 1434139 w 1434139"/>
                <a:gd name="connsiteY5" fmla="*/ 179642 h 1165981"/>
                <a:gd name="connsiteX6" fmla="*/ 1318601 w 1434139"/>
                <a:gd name="connsiteY6" fmla="*/ 172593 h 1165981"/>
                <a:gd name="connsiteX7" fmla="*/ 1202682 w 1434139"/>
                <a:gd name="connsiteY7" fmla="*/ 161544 h 1165981"/>
                <a:gd name="connsiteX8" fmla="*/ 1212397 w 1434139"/>
                <a:gd name="connsiteY8" fmla="*/ 184690 h 1165981"/>
                <a:gd name="connsiteX9" fmla="*/ 1254593 w 1434139"/>
                <a:gd name="connsiteY9" fmla="*/ 184690 h 1165981"/>
                <a:gd name="connsiteX10" fmla="*/ 1221065 w 1434139"/>
                <a:gd name="connsiteY10" fmla="*/ 211646 h 1165981"/>
                <a:gd name="connsiteX11" fmla="*/ 1234019 w 1434139"/>
                <a:gd name="connsiteY11" fmla="*/ 259366 h 1165981"/>
                <a:gd name="connsiteX12" fmla="*/ 1194109 w 1434139"/>
                <a:gd name="connsiteY12" fmla="*/ 233267 h 1165981"/>
                <a:gd name="connsiteX13" fmla="*/ 1154200 w 1434139"/>
                <a:gd name="connsiteY13" fmla="*/ 259937 h 1165981"/>
                <a:gd name="connsiteX14" fmla="*/ 1167154 w 1434139"/>
                <a:gd name="connsiteY14" fmla="*/ 211646 h 1165981"/>
                <a:gd name="connsiteX15" fmla="*/ 1133626 w 1434139"/>
                <a:gd name="connsiteY15" fmla="*/ 184785 h 1165981"/>
                <a:gd name="connsiteX16" fmla="*/ 1175822 w 1434139"/>
                <a:gd name="connsiteY16" fmla="*/ 184785 h 1165981"/>
                <a:gd name="connsiteX17" fmla="*/ 1185727 w 1434139"/>
                <a:gd name="connsiteY17" fmla="*/ 160020 h 1165981"/>
                <a:gd name="connsiteX18" fmla="*/ 866640 w 1434139"/>
                <a:gd name="connsiteY18" fmla="*/ 121253 h 1165981"/>
                <a:gd name="connsiteX19" fmla="*/ 871402 w 1434139"/>
                <a:gd name="connsiteY19" fmla="*/ 138970 h 1165981"/>
                <a:gd name="connsiteX20" fmla="*/ 838827 w 1434139"/>
                <a:gd name="connsiteY20" fmla="*/ 117538 h 1165981"/>
                <a:gd name="connsiteX21" fmla="*/ 827016 w 1434139"/>
                <a:gd name="connsiteY21" fmla="*/ 115729 h 1165981"/>
                <a:gd name="connsiteX22" fmla="*/ 791583 w 1434139"/>
                <a:gd name="connsiteY22" fmla="*/ 139351 h 1165981"/>
                <a:gd name="connsiteX23" fmla="*/ 799298 w 1434139"/>
                <a:gd name="connsiteY23" fmla="*/ 111347 h 1165981"/>
                <a:gd name="connsiteX24" fmla="*/ 661567 w 1434139"/>
                <a:gd name="connsiteY24" fmla="*/ 86963 h 1165981"/>
                <a:gd name="connsiteX25" fmla="*/ 631468 w 1434139"/>
                <a:gd name="connsiteY25" fmla="*/ 81153 h 1165981"/>
                <a:gd name="connsiteX26" fmla="*/ 616609 w 1434139"/>
                <a:gd name="connsiteY26" fmla="*/ 92488 h 1165981"/>
                <a:gd name="connsiteX27" fmla="*/ 629563 w 1434139"/>
                <a:gd name="connsiteY27" fmla="*/ 139446 h 1165981"/>
                <a:gd name="connsiteX28" fmla="*/ 589653 w 1434139"/>
                <a:gd name="connsiteY28" fmla="*/ 112967 h 1165981"/>
                <a:gd name="connsiteX29" fmla="*/ 549743 w 1434139"/>
                <a:gd name="connsiteY29" fmla="*/ 139446 h 1165981"/>
                <a:gd name="connsiteX30" fmla="*/ 562697 w 1434139"/>
                <a:gd name="connsiteY30" fmla="*/ 94297 h 1165981"/>
                <a:gd name="connsiteX31" fmla="*/ 529169 w 1434139"/>
                <a:gd name="connsiteY31" fmla="*/ 70580 h 1165981"/>
                <a:gd name="connsiteX32" fmla="*/ 561364 w 1434139"/>
                <a:gd name="connsiteY32" fmla="*/ 70580 h 1165981"/>
                <a:gd name="connsiteX33" fmla="*/ 281424 w 1434139"/>
                <a:gd name="connsiteY33" fmla="*/ 0 h 1165981"/>
                <a:gd name="connsiteX34" fmla="*/ 281995 w 1434139"/>
                <a:gd name="connsiteY34" fmla="*/ 5239 h 1165981"/>
                <a:gd name="connsiteX35" fmla="*/ 282948 w 1434139"/>
                <a:gd name="connsiteY35" fmla="*/ 9811 h 1165981"/>
                <a:gd name="connsiteX36" fmla="*/ 282376 w 1434139"/>
                <a:gd name="connsiteY36" fmla="*/ 15335 h 1165981"/>
                <a:gd name="connsiteX37" fmla="*/ 296378 w 1434139"/>
                <a:gd name="connsiteY37" fmla="*/ 21812 h 1165981"/>
                <a:gd name="connsiteX38" fmla="*/ 299331 w 1434139"/>
                <a:gd name="connsiteY38" fmla="*/ 26003 h 1165981"/>
                <a:gd name="connsiteX39" fmla="*/ 296473 w 1434139"/>
                <a:gd name="connsiteY39" fmla="*/ 31242 h 1165981"/>
                <a:gd name="connsiteX40" fmla="*/ 298664 w 1434139"/>
                <a:gd name="connsiteY40" fmla="*/ 35147 h 1165981"/>
                <a:gd name="connsiteX41" fmla="*/ 298378 w 1434139"/>
                <a:gd name="connsiteY41" fmla="*/ 41529 h 1165981"/>
                <a:gd name="connsiteX42" fmla="*/ 284758 w 1434139"/>
                <a:gd name="connsiteY42" fmla="*/ 38957 h 1165981"/>
                <a:gd name="connsiteX43" fmla="*/ 272851 w 1434139"/>
                <a:gd name="connsiteY43" fmla="*/ 46863 h 1165981"/>
                <a:gd name="connsiteX44" fmla="*/ 273899 w 1434139"/>
                <a:gd name="connsiteY44" fmla="*/ 59341 h 1165981"/>
                <a:gd name="connsiteX45" fmla="*/ 281138 w 1434139"/>
                <a:gd name="connsiteY45" fmla="*/ 54197 h 1165981"/>
                <a:gd name="connsiteX46" fmla="*/ 284186 w 1434139"/>
                <a:gd name="connsiteY46" fmla="*/ 49244 h 1165981"/>
                <a:gd name="connsiteX47" fmla="*/ 286282 w 1434139"/>
                <a:gd name="connsiteY47" fmla="*/ 52197 h 1165981"/>
                <a:gd name="connsiteX48" fmla="*/ 283900 w 1434139"/>
                <a:gd name="connsiteY48" fmla="*/ 57721 h 1165981"/>
                <a:gd name="connsiteX49" fmla="*/ 279900 w 1434139"/>
                <a:gd name="connsiteY49" fmla="*/ 62484 h 1165981"/>
                <a:gd name="connsiteX50" fmla="*/ 287996 w 1434139"/>
                <a:gd name="connsiteY50" fmla="*/ 68580 h 1165981"/>
                <a:gd name="connsiteX51" fmla="*/ 286567 w 1434139"/>
                <a:gd name="connsiteY51" fmla="*/ 76676 h 1165981"/>
                <a:gd name="connsiteX52" fmla="*/ 279043 w 1434139"/>
                <a:gd name="connsiteY52" fmla="*/ 69628 h 1165981"/>
                <a:gd name="connsiteX53" fmla="*/ 269422 w 1434139"/>
                <a:gd name="connsiteY53" fmla="*/ 63151 h 1165981"/>
                <a:gd name="connsiteX54" fmla="*/ 273328 w 1434139"/>
                <a:gd name="connsiteY54" fmla="*/ 68580 h 1165981"/>
                <a:gd name="connsiteX55" fmla="*/ 277995 w 1434139"/>
                <a:gd name="connsiteY55" fmla="*/ 74485 h 1165981"/>
                <a:gd name="connsiteX56" fmla="*/ 281614 w 1434139"/>
                <a:gd name="connsiteY56" fmla="*/ 88487 h 1165981"/>
                <a:gd name="connsiteX57" fmla="*/ 275518 w 1434139"/>
                <a:gd name="connsiteY57" fmla="*/ 83629 h 1165981"/>
                <a:gd name="connsiteX58" fmla="*/ 271994 w 1434139"/>
                <a:gd name="connsiteY58" fmla="*/ 74295 h 1165981"/>
                <a:gd name="connsiteX59" fmla="*/ 268660 w 1434139"/>
                <a:gd name="connsiteY59" fmla="*/ 75057 h 1165981"/>
                <a:gd name="connsiteX60" fmla="*/ 263136 w 1434139"/>
                <a:gd name="connsiteY60" fmla="*/ 71247 h 1165981"/>
                <a:gd name="connsiteX61" fmla="*/ 257230 w 1434139"/>
                <a:gd name="connsiteY61" fmla="*/ 82391 h 1165981"/>
                <a:gd name="connsiteX62" fmla="*/ 255325 w 1434139"/>
                <a:gd name="connsiteY62" fmla="*/ 77533 h 1165981"/>
                <a:gd name="connsiteX63" fmla="*/ 253706 w 1434139"/>
                <a:gd name="connsiteY63" fmla="*/ 71533 h 1165981"/>
                <a:gd name="connsiteX64" fmla="*/ 240276 w 1434139"/>
                <a:gd name="connsiteY64" fmla="*/ 67246 h 1165981"/>
                <a:gd name="connsiteX65" fmla="*/ 227989 w 1434139"/>
                <a:gd name="connsiteY65" fmla="*/ 62675 h 1165981"/>
                <a:gd name="connsiteX66" fmla="*/ 214558 w 1434139"/>
                <a:gd name="connsiteY66" fmla="*/ 58103 h 1165981"/>
                <a:gd name="connsiteX67" fmla="*/ 202271 w 1434139"/>
                <a:gd name="connsiteY67" fmla="*/ 49149 h 1165981"/>
                <a:gd name="connsiteX68" fmla="*/ 189984 w 1434139"/>
                <a:gd name="connsiteY68" fmla="*/ 38291 h 1165981"/>
                <a:gd name="connsiteX69" fmla="*/ 175315 w 1434139"/>
                <a:gd name="connsiteY69" fmla="*/ 21908 h 1165981"/>
                <a:gd name="connsiteX70" fmla="*/ 161980 w 1434139"/>
                <a:gd name="connsiteY70" fmla="*/ 23050 h 1165981"/>
                <a:gd name="connsiteX71" fmla="*/ 160647 w 1434139"/>
                <a:gd name="connsiteY71" fmla="*/ 35242 h 1165981"/>
                <a:gd name="connsiteX72" fmla="*/ 157408 w 1434139"/>
                <a:gd name="connsiteY72" fmla="*/ 46196 h 1165981"/>
                <a:gd name="connsiteX73" fmla="*/ 155599 w 1434139"/>
                <a:gd name="connsiteY73" fmla="*/ 65151 h 1165981"/>
                <a:gd name="connsiteX74" fmla="*/ 156170 w 1434139"/>
                <a:gd name="connsiteY74" fmla="*/ 70390 h 1165981"/>
                <a:gd name="connsiteX75" fmla="*/ 166838 w 1434139"/>
                <a:gd name="connsiteY75" fmla="*/ 70390 h 1165981"/>
                <a:gd name="connsiteX76" fmla="*/ 158075 w 1434139"/>
                <a:gd name="connsiteY76" fmla="*/ 75247 h 1165981"/>
                <a:gd name="connsiteX77" fmla="*/ 159790 w 1434139"/>
                <a:gd name="connsiteY77" fmla="*/ 79820 h 1165981"/>
                <a:gd name="connsiteX78" fmla="*/ 162076 w 1434139"/>
                <a:gd name="connsiteY78" fmla="*/ 110490 h 1165981"/>
                <a:gd name="connsiteX79" fmla="*/ 163123 w 1434139"/>
                <a:gd name="connsiteY79" fmla="*/ 136493 h 1165981"/>
                <a:gd name="connsiteX80" fmla="*/ 162266 w 1434139"/>
                <a:gd name="connsiteY80" fmla="*/ 153924 h 1165981"/>
                <a:gd name="connsiteX81" fmla="*/ 161409 w 1434139"/>
                <a:gd name="connsiteY81" fmla="*/ 166973 h 1165981"/>
                <a:gd name="connsiteX82" fmla="*/ 155980 w 1434139"/>
                <a:gd name="connsiteY82" fmla="*/ 175355 h 1165981"/>
                <a:gd name="connsiteX83" fmla="*/ 151979 w 1434139"/>
                <a:gd name="connsiteY83" fmla="*/ 184404 h 1165981"/>
                <a:gd name="connsiteX84" fmla="*/ 156646 w 1434139"/>
                <a:gd name="connsiteY84" fmla="*/ 197167 h 1165981"/>
                <a:gd name="connsiteX85" fmla="*/ 167410 w 1434139"/>
                <a:gd name="connsiteY85" fmla="*/ 201549 h 1165981"/>
                <a:gd name="connsiteX86" fmla="*/ 176268 w 1434139"/>
                <a:gd name="connsiteY86" fmla="*/ 209169 h 1165981"/>
                <a:gd name="connsiteX87" fmla="*/ 181697 w 1434139"/>
                <a:gd name="connsiteY87" fmla="*/ 213360 h 1165981"/>
                <a:gd name="connsiteX88" fmla="*/ 181697 w 1434139"/>
                <a:gd name="connsiteY88" fmla="*/ 213360 h 1165981"/>
                <a:gd name="connsiteX89" fmla="*/ 185602 w 1434139"/>
                <a:gd name="connsiteY89" fmla="*/ 217265 h 1165981"/>
                <a:gd name="connsiteX90" fmla="*/ 171505 w 1434139"/>
                <a:gd name="connsiteY90" fmla="*/ 217265 h 1165981"/>
                <a:gd name="connsiteX91" fmla="*/ 160075 w 1434139"/>
                <a:gd name="connsiteY91" fmla="*/ 214027 h 1165981"/>
                <a:gd name="connsiteX92" fmla="*/ 153503 w 1434139"/>
                <a:gd name="connsiteY92" fmla="*/ 222599 h 1165981"/>
                <a:gd name="connsiteX93" fmla="*/ 146836 w 1434139"/>
                <a:gd name="connsiteY93" fmla="*/ 232124 h 1165981"/>
                <a:gd name="connsiteX94" fmla="*/ 141311 w 1434139"/>
                <a:gd name="connsiteY94" fmla="*/ 261842 h 1165981"/>
                <a:gd name="connsiteX95" fmla="*/ 132358 w 1434139"/>
                <a:gd name="connsiteY95" fmla="*/ 286131 h 1165981"/>
                <a:gd name="connsiteX96" fmla="*/ 125404 w 1434139"/>
                <a:gd name="connsiteY96" fmla="*/ 308610 h 1165981"/>
                <a:gd name="connsiteX97" fmla="*/ 166743 w 1434139"/>
                <a:gd name="connsiteY97" fmla="*/ 308610 h 1165981"/>
                <a:gd name="connsiteX98" fmla="*/ 133215 w 1434139"/>
                <a:gd name="connsiteY98" fmla="*/ 334137 h 1165981"/>
                <a:gd name="connsiteX99" fmla="*/ 146169 w 1434139"/>
                <a:gd name="connsiteY99" fmla="*/ 381000 h 1165981"/>
                <a:gd name="connsiteX100" fmla="*/ 108450 w 1434139"/>
                <a:gd name="connsiteY100" fmla="*/ 355949 h 1165981"/>
                <a:gd name="connsiteX101" fmla="*/ 105402 w 1434139"/>
                <a:gd name="connsiteY101" fmla="*/ 362045 h 1165981"/>
                <a:gd name="connsiteX102" fmla="*/ 95210 w 1434139"/>
                <a:gd name="connsiteY102" fmla="*/ 387477 h 1165981"/>
                <a:gd name="connsiteX103" fmla="*/ 84637 w 1434139"/>
                <a:gd name="connsiteY103" fmla="*/ 410242 h 1165981"/>
                <a:gd name="connsiteX104" fmla="*/ 73588 w 1434139"/>
                <a:gd name="connsiteY104" fmla="*/ 428625 h 1165981"/>
                <a:gd name="connsiteX105" fmla="*/ 64349 w 1434139"/>
                <a:gd name="connsiteY105" fmla="*/ 447294 h 1165981"/>
                <a:gd name="connsiteX106" fmla="*/ 53681 w 1434139"/>
                <a:gd name="connsiteY106" fmla="*/ 464630 h 1165981"/>
                <a:gd name="connsiteX107" fmla="*/ 41965 w 1434139"/>
                <a:gd name="connsiteY107" fmla="*/ 481393 h 1165981"/>
                <a:gd name="connsiteX108" fmla="*/ 41299 w 1434139"/>
                <a:gd name="connsiteY108" fmla="*/ 504920 h 1165981"/>
                <a:gd name="connsiteX109" fmla="*/ 39298 w 1434139"/>
                <a:gd name="connsiteY109" fmla="*/ 530733 h 1165981"/>
                <a:gd name="connsiteX110" fmla="*/ 43489 w 1434139"/>
                <a:gd name="connsiteY110" fmla="*/ 550926 h 1165981"/>
                <a:gd name="connsiteX111" fmla="*/ 43775 w 1434139"/>
                <a:gd name="connsiteY111" fmla="*/ 553498 h 1165981"/>
                <a:gd name="connsiteX112" fmla="*/ 42727 w 1434139"/>
                <a:gd name="connsiteY112" fmla="*/ 575977 h 1165981"/>
                <a:gd name="connsiteX113" fmla="*/ 43394 w 1434139"/>
                <a:gd name="connsiteY113" fmla="*/ 589217 h 1165981"/>
                <a:gd name="connsiteX114" fmla="*/ 39489 w 1434139"/>
                <a:gd name="connsiteY114" fmla="*/ 598265 h 1165981"/>
                <a:gd name="connsiteX115" fmla="*/ 34917 w 1434139"/>
                <a:gd name="connsiteY115" fmla="*/ 619220 h 1165981"/>
                <a:gd name="connsiteX116" fmla="*/ 30345 w 1434139"/>
                <a:gd name="connsiteY116" fmla="*/ 630079 h 1165981"/>
                <a:gd name="connsiteX117" fmla="*/ 27773 w 1434139"/>
                <a:gd name="connsiteY117" fmla="*/ 639318 h 1165981"/>
                <a:gd name="connsiteX118" fmla="*/ 21772 w 1434139"/>
                <a:gd name="connsiteY118" fmla="*/ 644557 h 1165981"/>
                <a:gd name="connsiteX119" fmla="*/ 24916 w 1434139"/>
                <a:gd name="connsiteY119" fmla="*/ 652367 h 1165981"/>
                <a:gd name="connsiteX120" fmla="*/ 7771 w 1434139"/>
                <a:gd name="connsiteY120" fmla="*/ 660083 h 1165981"/>
                <a:gd name="connsiteX121" fmla="*/ 55 w 1434139"/>
                <a:gd name="connsiteY121" fmla="*/ 679513 h 1165981"/>
                <a:gd name="connsiteX122" fmla="*/ 7199 w 1434139"/>
                <a:gd name="connsiteY122" fmla="*/ 698849 h 1165981"/>
                <a:gd name="connsiteX123" fmla="*/ 14152 w 1434139"/>
                <a:gd name="connsiteY123" fmla="*/ 722471 h 1165981"/>
                <a:gd name="connsiteX124" fmla="*/ 19963 w 1434139"/>
                <a:gd name="connsiteY124" fmla="*/ 743331 h 1165981"/>
                <a:gd name="connsiteX125" fmla="*/ 17391 w 1434139"/>
                <a:gd name="connsiteY125" fmla="*/ 767239 h 1165981"/>
                <a:gd name="connsiteX126" fmla="*/ 11485 w 1434139"/>
                <a:gd name="connsiteY126" fmla="*/ 787432 h 1165981"/>
                <a:gd name="connsiteX127" fmla="*/ 16153 w 1434139"/>
                <a:gd name="connsiteY127" fmla="*/ 808387 h 1165981"/>
                <a:gd name="connsiteX128" fmla="*/ 11009 w 1434139"/>
                <a:gd name="connsiteY128" fmla="*/ 819436 h 1165981"/>
                <a:gd name="connsiteX129" fmla="*/ 13105 w 1434139"/>
                <a:gd name="connsiteY129" fmla="*/ 828389 h 1165981"/>
                <a:gd name="connsiteX130" fmla="*/ 25106 w 1434139"/>
                <a:gd name="connsiteY130" fmla="*/ 855155 h 1165981"/>
                <a:gd name="connsiteX131" fmla="*/ 32345 w 1434139"/>
                <a:gd name="connsiteY131" fmla="*/ 868013 h 1165981"/>
                <a:gd name="connsiteX132" fmla="*/ 36155 w 1434139"/>
                <a:gd name="connsiteY132" fmla="*/ 882396 h 1165981"/>
                <a:gd name="connsiteX133" fmla="*/ 32345 w 1434139"/>
                <a:gd name="connsiteY133" fmla="*/ 895826 h 1165981"/>
                <a:gd name="connsiteX134" fmla="*/ 30250 w 1434139"/>
                <a:gd name="connsiteY134" fmla="*/ 905351 h 1165981"/>
                <a:gd name="connsiteX135" fmla="*/ 40822 w 1434139"/>
                <a:gd name="connsiteY135" fmla="*/ 912400 h 1165981"/>
                <a:gd name="connsiteX136" fmla="*/ 45013 w 1434139"/>
                <a:gd name="connsiteY136" fmla="*/ 917638 h 1165981"/>
                <a:gd name="connsiteX137" fmla="*/ 50538 w 1434139"/>
                <a:gd name="connsiteY137" fmla="*/ 917543 h 1165981"/>
                <a:gd name="connsiteX138" fmla="*/ 51776 w 1434139"/>
                <a:gd name="connsiteY138" fmla="*/ 924401 h 1165981"/>
                <a:gd name="connsiteX139" fmla="*/ 57396 w 1434139"/>
                <a:gd name="connsiteY139" fmla="*/ 927068 h 1165981"/>
                <a:gd name="connsiteX140" fmla="*/ 54443 w 1434139"/>
                <a:gd name="connsiteY140" fmla="*/ 939355 h 1165981"/>
                <a:gd name="connsiteX141" fmla="*/ 52919 w 1434139"/>
                <a:gd name="connsiteY141" fmla="*/ 946404 h 1165981"/>
                <a:gd name="connsiteX142" fmla="*/ 48061 w 1434139"/>
                <a:gd name="connsiteY142" fmla="*/ 949928 h 1165981"/>
                <a:gd name="connsiteX143" fmla="*/ 52729 w 1434139"/>
                <a:gd name="connsiteY143" fmla="*/ 961739 h 1165981"/>
                <a:gd name="connsiteX144" fmla="*/ 54729 w 1434139"/>
                <a:gd name="connsiteY144" fmla="*/ 991267 h 1165981"/>
                <a:gd name="connsiteX145" fmla="*/ 62349 w 1434139"/>
                <a:gd name="connsiteY145" fmla="*/ 1002030 h 1165981"/>
                <a:gd name="connsiteX146" fmla="*/ 73874 w 1434139"/>
                <a:gd name="connsiteY146" fmla="*/ 1010793 h 1165981"/>
                <a:gd name="connsiteX147" fmla="*/ 77970 w 1434139"/>
                <a:gd name="connsiteY147" fmla="*/ 1022795 h 1165981"/>
                <a:gd name="connsiteX148" fmla="*/ 72350 w 1434139"/>
                <a:gd name="connsiteY148" fmla="*/ 1032129 h 1165981"/>
                <a:gd name="connsiteX149" fmla="*/ 67016 w 1434139"/>
                <a:gd name="connsiteY149" fmla="*/ 1025271 h 1165981"/>
                <a:gd name="connsiteX150" fmla="*/ 66540 w 1434139"/>
                <a:gd name="connsiteY150" fmla="*/ 1032415 h 1165981"/>
                <a:gd name="connsiteX151" fmla="*/ 88447 w 1434139"/>
                <a:gd name="connsiteY151" fmla="*/ 1032415 h 1165981"/>
                <a:gd name="connsiteX152" fmla="*/ 106640 w 1434139"/>
                <a:gd name="connsiteY152" fmla="*/ 984028 h 1165981"/>
                <a:gd name="connsiteX153" fmla="*/ 124833 w 1434139"/>
                <a:gd name="connsiteY153" fmla="*/ 1032415 h 1165981"/>
                <a:gd name="connsiteX154" fmla="*/ 167029 w 1434139"/>
                <a:gd name="connsiteY154" fmla="*/ 1032415 h 1165981"/>
                <a:gd name="connsiteX155" fmla="*/ 133501 w 1434139"/>
                <a:gd name="connsiteY155" fmla="*/ 1058513 h 1165981"/>
                <a:gd name="connsiteX156" fmla="*/ 146455 w 1434139"/>
                <a:gd name="connsiteY156" fmla="*/ 1105662 h 1165981"/>
                <a:gd name="connsiteX157" fmla="*/ 106545 w 1434139"/>
                <a:gd name="connsiteY157" fmla="*/ 1079373 h 1165981"/>
                <a:gd name="connsiteX158" fmla="*/ 81018 w 1434139"/>
                <a:gd name="connsiteY158" fmla="*/ 1096423 h 1165981"/>
                <a:gd name="connsiteX159" fmla="*/ 81399 w 1434139"/>
                <a:gd name="connsiteY159" fmla="*/ 1099852 h 1165981"/>
                <a:gd name="connsiteX160" fmla="*/ 83399 w 1434139"/>
                <a:gd name="connsiteY160" fmla="*/ 1113092 h 1165981"/>
                <a:gd name="connsiteX161" fmla="*/ 89876 w 1434139"/>
                <a:gd name="connsiteY161" fmla="*/ 1123664 h 1165981"/>
                <a:gd name="connsiteX162" fmla="*/ 97115 w 1434139"/>
                <a:gd name="connsiteY162" fmla="*/ 1133570 h 1165981"/>
                <a:gd name="connsiteX163" fmla="*/ 99877 w 1434139"/>
                <a:gd name="connsiteY163" fmla="*/ 1140143 h 1165981"/>
                <a:gd name="connsiteX164" fmla="*/ 105497 w 1434139"/>
                <a:gd name="connsiteY164" fmla="*/ 1142905 h 1165981"/>
                <a:gd name="connsiteX165" fmla="*/ 112355 w 1434139"/>
                <a:gd name="connsiteY165" fmla="*/ 1165955 h 1165981"/>
                <a:gd name="connsiteX166" fmla="*/ 112165 w 1434139"/>
                <a:gd name="connsiteY166" fmla="*/ 1165860 h 1165981"/>
                <a:gd name="connsiteX167" fmla="*/ 1434139 w 1434139"/>
                <a:gd name="connsiteY167" fmla="*/ 1165860 h 1165981"/>
                <a:gd name="connsiteX168" fmla="*/ 1434139 w 1434139"/>
                <a:gd name="connsiteY168" fmla="*/ 993743 h 1165981"/>
                <a:gd name="connsiteX169" fmla="*/ 287901 w 1434139"/>
                <a:gd name="connsiteY169" fmla="*/ 794290 h 1165981"/>
                <a:gd name="connsiteX170" fmla="*/ 330097 w 1434139"/>
                <a:gd name="connsiteY170" fmla="*/ 794290 h 1165981"/>
                <a:gd name="connsiteX171" fmla="*/ 348289 w 1434139"/>
                <a:gd name="connsiteY171" fmla="*/ 745903 h 1165981"/>
                <a:gd name="connsiteX172" fmla="*/ 366482 w 1434139"/>
                <a:gd name="connsiteY172" fmla="*/ 794290 h 1165981"/>
                <a:gd name="connsiteX173" fmla="*/ 408678 w 1434139"/>
                <a:gd name="connsiteY173" fmla="*/ 794290 h 1165981"/>
                <a:gd name="connsiteX174" fmla="*/ 375150 w 1434139"/>
                <a:gd name="connsiteY174" fmla="*/ 818579 h 1165981"/>
                <a:gd name="connsiteX175" fmla="*/ 388104 w 1434139"/>
                <a:gd name="connsiteY175" fmla="*/ 864870 h 1165981"/>
                <a:gd name="connsiteX176" fmla="*/ 348194 w 1434139"/>
                <a:gd name="connsiteY176" fmla="*/ 838105 h 1165981"/>
                <a:gd name="connsiteX177" fmla="*/ 308284 w 1434139"/>
                <a:gd name="connsiteY177" fmla="*/ 864489 h 1165981"/>
                <a:gd name="connsiteX178" fmla="*/ 321238 w 1434139"/>
                <a:gd name="connsiteY178" fmla="*/ 818674 h 1165981"/>
                <a:gd name="connsiteX179" fmla="*/ 287901 w 1434139"/>
                <a:gd name="connsiteY179" fmla="*/ 794290 h 1165981"/>
                <a:gd name="connsiteX180" fmla="*/ 267422 w 1434139"/>
                <a:gd name="connsiteY180" fmla="*/ 985076 h 1165981"/>
                <a:gd name="connsiteX181" fmla="*/ 227512 w 1434139"/>
                <a:gd name="connsiteY181" fmla="*/ 958596 h 1165981"/>
                <a:gd name="connsiteX182" fmla="*/ 187603 w 1434139"/>
                <a:gd name="connsiteY182" fmla="*/ 985076 h 1165981"/>
                <a:gd name="connsiteX183" fmla="*/ 200557 w 1434139"/>
                <a:gd name="connsiteY183" fmla="*/ 936117 h 1165981"/>
                <a:gd name="connsiteX184" fmla="*/ 167124 w 1434139"/>
                <a:gd name="connsiteY184" fmla="*/ 908590 h 1165981"/>
                <a:gd name="connsiteX185" fmla="*/ 209320 w 1434139"/>
                <a:gd name="connsiteY185" fmla="*/ 908590 h 1165981"/>
                <a:gd name="connsiteX186" fmla="*/ 227512 w 1434139"/>
                <a:gd name="connsiteY186" fmla="*/ 860203 h 1165981"/>
                <a:gd name="connsiteX187" fmla="*/ 245705 w 1434139"/>
                <a:gd name="connsiteY187" fmla="*/ 908590 h 1165981"/>
                <a:gd name="connsiteX188" fmla="*/ 287901 w 1434139"/>
                <a:gd name="connsiteY188" fmla="*/ 908590 h 1165981"/>
                <a:gd name="connsiteX189" fmla="*/ 254373 w 1434139"/>
                <a:gd name="connsiteY189" fmla="*/ 936117 h 1165981"/>
                <a:gd name="connsiteX190" fmla="*/ 267422 w 1434139"/>
                <a:gd name="connsiteY190" fmla="*/ 985076 h 1165981"/>
                <a:gd name="connsiteX191" fmla="*/ 267422 w 1434139"/>
                <a:gd name="connsiteY191" fmla="*/ 743426 h 1165981"/>
                <a:gd name="connsiteX192" fmla="*/ 227512 w 1434139"/>
                <a:gd name="connsiteY192" fmla="*/ 716947 h 1165981"/>
                <a:gd name="connsiteX193" fmla="*/ 187603 w 1434139"/>
                <a:gd name="connsiteY193" fmla="*/ 743426 h 1165981"/>
                <a:gd name="connsiteX194" fmla="*/ 200557 w 1434139"/>
                <a:gd name="connsiteY194" fmla="*/ 696278 h 1165981"/>
                <a:gd name="connsiteX195" fmla="*/ 167124 w 1434139"/>
                <a:gd name="connsiteY195" fmla="*/ 670465 h 1165981"/>
                <a:gd name="connsiteX196" fmla="*/ 209320 w 1434139"/>
                <a:gd name="connsiteY196" fmla="*/ 670465 h 1165981"/>
                <a:gd name="connsiteX197" fmla="*/ 227512 w 1434139"/>
                <a:gd name="connsiteY197" fmla="*/ 622078 h 1165981"/>
                <a:gd name="connsiteX198" fmla="*/ 245705 w 1434139"/>
                <a:gd name="connsiteY198" fmla="*/ 670465 h 1165981"/>
                <a:gd name="connsiteX199" fmla="*/ 287901 w 1434139"/>
                <a:gd name="connsiteY199" fmla="*/ 670465 h 1165981"/>
                <a:gd name="connsiteX200" fmla="*/ 254373 w 1434139"/>
                <a:gd name="connsiteY200" fmla="*/ 696278 h 1165981"/>
                <a:gd name="connsiteX201" fmla="*/ 267422 w 1434139"/>
                <a:gd name="connsiteY201" fmla="*/ 743426 h 1165981"/>
                <a:gd name="connsiteX202" fmla="*/ 1234114 w 1434139"/>
                <a:gd name="connsiteY202" fmla="*/ 985076 h 1165981"/>
                <a:gd name="connsiteX203" fmla="*/ 1194205 w 1434139"/>
                <a:gd name="connsiteY203" fmla="*/ 958596 h 1165981"/>
                <a:gd name="connsiteX204" fmla="*/ 1154295 w 1434139"/>
                <a:gd name="connsiteY204" fmla="*/ 985076 h 1165981"/>
                <a:gd name="connsiteX205" fmla="*/ 1167249 w 1434139"/>
                <a:gd name="connsiteY205" fmla="*/ 936117 h 1165981"/>
                <a:gd name="connsiteX206" fmla="*/ 1133721 w 1434139"/>
                <a:gd name="connsiteY206" fmla="*/ 908590 h 1165981"/>
                <a:gd name="connsiteX207" fmla="*/ 1175917 w 1434139"/>
                <a:gd name="connsiteY207" fmla="*/ 908590 h 1165981"/>
                <a:gd name="connsiteX208" fmla="*/ 1194109 w 1434139"/>
                <a:gd name="connsiteY208" fmla="*/ 860203 h 1165981"/>
                <a:gd name="connsiteX209" fmla="*/ 1212302 w 1434139"/>
                <a:gd name="connsiteY209" fmla="*/ 908590 h 1165981"/>
                <a:gd name="connsiteX210" fmla="*/ 1254498 w 1434139"/>
                <a:gd name="connsiteY210" fmla="*/ 908590 h 1165981"/>
                <a:gd name="connsiteX211" fmla="*/ 1220970 w 1434139"/>
                <a:gd name="connsiteY211" fmla="*/ 936117 h 1165981"/>
                <a:gd name="connsiteX212" fmla="*/ 1234114 w 1434139"/>
                <a:gd name="connsiteY212" fmla="*/ 985076 h 1165981"/>
                <a:gd name="connsiteX213" fmla="*/ 1234114 w 1434139"/>
                <a:gd name="connsiteY213" fmla="*/ 743426 h 1165981"/>
                <a:gd name="connsiteX214" fmla="*/ 1194205 w 1434139"/>
                <a:gd name="connsiteY214" fmla="*/ 716947 h 1165981"/>
                <a:gd name="connsiteX215" fmla="*/ 1154295 w 1434139"/>
                <a:gd name="connsiteY215" fmla="*/ 743426 h 1165981"/>
                <a:gd name="connsiteX216" fmla="*/ 1167249 w 1434139"/>
                <a:gd name="connsiteY216" fmla="*/ 696278 h 1165981"/>
                <a:gd name="connsiteX217" fmla="*/ 1133721 w 1434139"/>
                <a:gd name="connsiteY217" fmla="*/ 670465 h 1165981"/>
                <a:gd name="connsiteX218" fmla="*/ 1175917 w 1434139"/>
                <a:gd name="connsiteY218" fmla="*/ 670465 h 1165981"/>
                <a:gd name="connsiteX219" fmla="*/ 1194109 w 1434139"/>
                <a:gd name="connsiteY219" fmla="*/ 622078 h 1165981"/>
                <a:gd name="connsiteX220" fmla="*/ 1212302 w 1434139"/>
                <a:gd name="connsiteY220" fmla="*/ 670465 h 1165981"/>
                <a:gd name="connsiteX221" fmla="*/ 1254498 w 1434139"/>
                <a:gd name="connsiteY221" fmla="*/ 670465 h 1165981"/>
                <a:gd name="connsiteX222" fmla="*/ 1220970 w 1434139"/>
                <a:gd name="connsiteY222" fmla="*/ 696278 h 1165981"/>
                <a:gd name="connsiteX223" fmla="*/ 1234114 w 1434139"/>
                <a:gd name="connsiteY223" fmla="*/ 743426 h 1165981"/>
                <a:gd name="connsiteX224" fmla="*/ 1100288 w 1434139"/>
                <a:gd name="connsiteY224" fmla="*/ 573881 h 1165981"/>
                <a:gd name="connsiteX225" fmla="*/ 1113242 w 1434139"/>
                <a:gd name="connsiteY225" fmla="*/ 621697 h 1165981"/>
                <a:gd name="connsiteX226" fmla="*/ 1073332 w 1434139"/>
                <a:gd name="connsiteY226" fmla="*/ 595693 h 1165981"/>
                <a:gd name="connsiteX227" fmla="*/ 1033423 w 1434139"/>
                <a:gd name="connsiteY227" fmla="*/ 622363 h 1165981"/>
                <a:gd name="connsiteX228" fmla="*/ 1046377 w 1434139"/>
                <a:gd name="connsiteY228" fmla="*/ 573786 h 1165981"/>
                <a:gd name="connsiteX229" fmla="*/ 1012849 w 1434139"/>
                <a:gd name="connsiteY229" fmla="*/ 546640 h 1165981"/>
                <a:gd name="connsiteX230" fmla="*/ 1055044 w 1434139"/>
                <a:gd name="connsiteY230" fmla="*/ 546640 h 1165981"/>
                <a:gd name="connsiteX231" fmla="*/ 1073237 w 1434139"/>
                <a:gd name="connsiteY231" fmla="*/ 498253 h 1165981"/>
                <a:gd name="connsiteX232" fmla="*/ 1091430 w 1434139"/>
                <a:gd name="connsiteY232" fmla="*/ 546640 h 1165981"/>
                <a:gd name="connsiteX233" fmla="*/ 1133626 w 1434139"/>
                <a:gd name="connsiteY233" fmla="*/ 546640 h 1165981"/>
                <a:gd name="connsiteX234" fmla="*/ 1100288 w 1434139"/>
                <a:gd name="connsiteY234" fmla="*/ 573881 h 1165981"/>
                <a:gd name="connsiteX235" fmla="*/ 979416 w 1434139"/>
                <a:gd name="connsiteY235" fmla="*/ 456343 h 1165981"/>
                <a:gd name="connsiteX236" fmla="*/ 992370 w 1434139"/>
                <a:gd name="connsiteY236" fmla="*/ 502539 h 1165981"/>
                <a:gd name="connsiteX237" fmla="*/ 952460 w 1434139"/>
                <a:gd name="connsiteY237" fmla="*/ 475679 h 1165981"/>
                <a:gd name="connsiteX238" fmla="*/ 912550 w 1434139"/>
                <a:gd name="connsiteY238" fmla="*/ 501967 h 1165981"/>
                <a:gd name="connsiteX239" fmla="*/ 925504 w 1434139"/>
                <a:gd name="connsiteY239" fmla="*/ 456533 h 1165981"/>
                <a:gd name="connsiteX240" fmla="*/ 891976 w 1434139"/>
                <a:gd name="connsiteY240" fmla="*/ 432435 h 1165981"/>
                <a:gd name="connsiteX241" fmla="*/ 934172 w 1434139"/>
                <a:gd name="connsiteY241" fmla="*/ 432435 h 1165981"/>
                <a:gd name="connsiteX242" fmla="*/ 952365 w 1434139"/>
                <a:gd name="connsiteY242" fmla="*/ 384048 h 1165981"/>
                <a:gd name="connsiteX243" fmla="*/ 970558 w 1434139"/>
                <a:gd name="connsiteY243" fmla="*/ 432435 h 1165981"/>
                <a:gd name="connsiteX244" fmla="*/ 1012753 w 1434139"/>
                <a:gd name="connsiteY244" fmla="*/ 432435 h 1165981"/>
                <a:gd name="connsiteX245" fmla="*/ 979416 w 1434139"/>
                <a:gd name="connsiteY245" fmla="*/ 456343 h 1165981"/>
                <a:gd name="connsiteX246" fmla="*/ 934267 w 1434139"/>
                <a:gd name="connsiteY246" fmla="*/ 670465 h 1165981"/>
                <a:gd name="connsiteX247" fmla="*/ 952460 w 1434139"/>
                <a:gd name="connsiteY247" fmla="*/ 622078 h 1165981"/>
                <a:gd name="connsiteX248" fmla="*/ 970653 w 1434139"/>
                <a:gd name="connsiteY248" fmla="*/ 670465 h 1165981"/>
                <a:gd name="connsiteX249" fmla="*/ 1012849 w 1434139"/>
                <a:gd name="connsiteY249" fmla="*/ 670465 h 1165981"/>
                <a:gd name="connsiteX250" fmla="*/ 979321 w 1434139"/>
                <a:gd name="connsiteY250" fmla="*/ 696278 h 1165981"/>
                <a:gd name="connsiteX251" fmla="*/ 992275 w 1434139"/>
                <a:gd name="connsiteY251" fmla="*/ 743331 h 1165981"/>
                <a:gd name="connsiteX252" fmla="*/ 952365 w 1434139"/>
                <a:gd name="connsiteY252" fmla="*/ 716851 h 1165981"/>
                <a:gd name="connsiteX253" fmla="*/ 912455 w 1434139"/>
                <a:gd name="connsiteY253" fmla="*/ 743331 h 1165981"/>
                <a:gd name="connsiteX254" fmla="*/ 925409 w 1434139"/>
                <a:gd name="connsiteY254" fmla="*/ 696182 h 1165981"/>
                <a:gd name="connsiteX255" fmla="*/ 891881 w 1434139"/>
                <a:gd name="connsiteY255" fmla="*/ 670465 h 1165981"/>
                <a:gd name="connsiteX256" fmla="*/ 934267 w 1434139"/>
                <a:gd name="connsiteY256" fmla="*/ 670465 h 1165981"/>
                <a:gd name="connsiteX257" fmla="*/ 992370 w 1434139"/>
                <a:gd name="connsiteY257" fmla="*/ 985076 h 1165981"/>
                <a:gd name="connsiteX258" fmla="*/ 952460 w 1434139"/>
                <a:gd name="connsiteY258" fmla="*/ 958596 h 1165981"/>
                <a:gd name="connsiteX259" fmla="*/ 912550 w 1434139"/>
                <a:gd name="connsiteY259" fmla="*/ 985076 h 1165981"/>
                <a:gd name="connsiteX260" fmla="*/ 925504 w 1434139"/>
                <a:gd name="connsiteY260" fmla="*/ 936117 h 1165981"/>
                <a:gd name="connsiteX261" fmla="*/ 891976 w 1434139"/>
                <a:gd name="connsiteY261" fmla="*/ 908590 h 1165981"/>
                <a:gd name="connsiteX262" fmla="*/ 934172 w 1434139"/>
                <a:gd name="connsiteY262" fmla="*/ 908590 h 1165981"/>
                <a:gd name="connsiteX263" fmla="*/ 952365 w 1434139"/>
                <a:gd name="connsiteY263" fmla="*/ 860203 h 1165981"/>
                <a:gd name="connsiteX264" fmla="*/ 970558 w 1434139"/>
                <a:gd name="connsiteY264" fmla="*/ 908590 h 1165981"/>
                <a:gd name="connsiteX265" fmla="*/ 1012753 w 1434139"/>
                <a:gd name="connsiteY265" fmla="*/ 908590 h 1165981"/>
                <a:gd name="connsiteX266" fmla="*/ 979225 w 1434139"/>
                <a:gd name="connsiteY266" fmla="*/ 936117 h 1165981"/>
                <a:gd name="connsiteX267" fmla="*/ 992370 w 1434139"/>
                <a:gd name="connsiteY267" fmla="*/ 985076 h 1165981"/>
                <a:gd name="connsiteX268" fmla="*/ 858544 w 1434139"/>
                <a:gd name="connsiteY268" fmla="*/ 573881 h 1165981"/>
                <a:gd name="connsiteX269" fmla="*/ 871498 w 1434139"/>
                <a:gd name="connsiteY269" fmla="*/ 621697 h 1165981"/>
                <a:gd name="connsiteX270" fmla="*/ 831588 w 1434139"/>
                <a:gd name="connsiteY270" fmla="*/ 595693 h 1165981"/>
                <a:gd name="connsiteX271" fmla="*/ 791678 w 1434139"/>
                <a:gd name="connsiteY271" fmla="*/ 622363 h 1165981"/>
                <a:gd name="connsiteX272" fmla="*/ 804632 w 1434139"/>
                <a:gd name="connsiteY272" fmla="*/ 573786 h 1165981"/>
                <a:gd name="connsiteX273" fmla="*/ 771104 w 1434139"/>
                <a:gd name="connsiteY273" fmla="*/ 546640 h 1165981"/>
                <a:gd name="connsiteX274" fmla="*/ 813300 w 1434139"/>
                <a:gd name="connsiteY274" fmla="*/ 546640 h 1165981"/>
                <a:gd name="connsiteX275" fmla="*/ 831493 w 1434139"/>
                <a:gd name="connsiteY275" fmla="*/ 498253 h 1165981"/>
                <a:gd name="connsiteX276" fmla="*/ 849685 w 1434139"/>
                <a:gd name="connsiteY276" fmla="*/ 546640 h 1165981"/>
                <a:gd name="connsiteX277" fmla="*/ 891881 w 1434139"/>
                <a:gd name="connsiteY277" fmla="*/ 546640 h 1165981"/>
                <a:gd name="connsiteX278" fmla="*/ 858544 w 1434139"/>
                <a:gd name="connsiteY278" fmla="*/ 573881 h 1165981"/>
                <a:gd name="connsiteX279" fmla="*/ 737767 w 1434139"/>
                <a:gd name="connsiteY279" fmla="*/ 456343 h 1165981"/>
                <a:gd name="connsiteX280" fmla="*/ 750721 w 1434139"/>
                <a:gd name="connsiteY280" fmla="*/ 502539 h 1165981"/>
                <a:gd name="connsiteX281" fmla="*/ 710811 w 1434139"/>
                <a:gd name="connsiteY281" fmla="*/ 475679 h 1165981"/>
                <a:gd name="connsiteX282" fmla="*/ 670901 w 1434139"/>
                <a:gd name="connsiteY282" fmla="*/ 501967 h 1165981"/>
                <a:gd name="connsiteX283" fmla="*/ 683855 w 1434139"/>
                <a:gd name="connsiteY283" fmla="*/ 456533 h 1165981"/>
                <a:gd name="connsiteX284" fmla="*/ 650327 w 1434139"/>
                <a:gd name="connsiteY284" fmla="*/ 432435 h 1165981"/>
                <a:gd name="connsiteX285" fmla="*/ 692523 w 1434139"/>
                <a:gd name="connsiteY285" fmla="*/ 432435 h 1165981"/>
                <a:gd name="connsiteX286" fmla="*/ 710716 w 1434139"/>
                <a:gd name="connsiteY286" fmla="*/ 384048 h 1165981"/>
                <a:gd name="connsiteX287" fmla="*/ 728908 w 1434139"/>
                <a:gd name="connsiteY287" fmla="*/ 432435 h 1165981"/>
                <a:gd name="connsiteX288" fmla="*/ 771104 w 1434139"/>
                <a:gd name="connsiteY288" fmla="*/ 432435 h 1165981"/>
                <a:gd name="connsiteX289" fmla="*/ 737767 w 1434139"/>
                <a:gd name="connsiteY289" fmla="*/ 456343 h 1165981"/>
                <a:gd name="connsiteX290" fmla="*/ 692618 w 1434139"/>
                <a:gd name="connsiteY290" fmla="*/ 670465 h 1165981"/>
                <a:gd name="connsiteX291" fmla="*/ 710811 w 1434139"/>
                <a:gd name="connsiteY291" fmla="*/ 622078 h 1165981"/>
                <a:gd name="connsiteX292" fmla="*/ 729004 w 1434139"/>
                <a:gd name="connsiteY292" fmla="*/ 670465 h 1165981"/>
                <a:gd name="connsiteX293" fmla="*/ 771199 w 1434139"/>
                <a:gd name="connsiteY293" fmla="*/ 670465 h 1165981"/>
                <a:gd name="connsiteX294" fmla="*/ 737671 w 1434139"/>
                <a:gd name="connsiteY294" fmla="*/ 696278 h 1165981"/>
                <a:gd name="connsiteX295" fmla="*/ 750625 w 1434139"/>
                <a:gd name="connsiteY295" fmla="*/ 743331 h 1165981"/>
                <a:gd name="connsiteX296" fmla="*/ 710716 w 1434139"/>
                <a:gd name="connsiteY296" fmla="*/ 716851 h 1165981"/>
                <a:gd name="connsiteX297" fmla="*/ 670806 w 1434139"/>
                <a:gd name="connsiteY297" fmla="*/ 743331 h 1165981"/>
                <a:gd name="connsiteX298" fmla="*/ 683760 w 1434139"/>
                <a:gd name="connsiteY298" fmla="*/ 696182 h 1165981"/>
                <a:gd name="connsiteX299" fmla="*/ 650232 w 1434139"/>
                <a:gd name="connsiteY299" fmla="*/ 670465 h 1165981"/>
                <a:gd name="connsiteX300" fmla="*/ 692618 w 1434139"/>
                <a:gd name="connsiteY300" fmla="*/ 670465 h 1165981"/>
                <a:gd name="connsiteX301" fmla="*/ 750721 w 1434139"/>
                <a:gd name="connsiteY301" fmla="*/ 985076 h 1165981"/>
                <a:gd name="connsiteX302" fmla="*/ 710811 w 1434139"/>
                <a:gd name="connsiteY302" fmla="*/ 958596 h 1165981"/>
                <a:gd name="connsiteX303" fmla="*/ 670901 w 1434139"/>
                <a:gd name="connsiteY303" fmla="*/ 985076 h 1165981"/>
                <a:gd name="connsiteX304" fmla="*/ 683855 w 1434139"/>
                <a:gd name="connsiteY304" fmla="*/ 936117 h 1165981"/>
                <a:gd name="connsiteX305" fmla="*/ 650327 w 1434139"/>
                <a:gd name="connsiteY305" fmla="*/ 908590 h 1165981"/>
                <a:gd name="connsiteX306" fmla="*/ 692523 w 1434139"/>
                <a:gd name="connsiteY306" fmla="*/ 908590 h 1165981"/>
                <a:gd name="connsiteX307" fmla="*/ 710716 w 1434139"/>
                <a:gd name="connsiteY307" fmla="*/ 860203 h 1165981"/>
                <a:gd name="connsiteX308" fmla="*/ 728908 w 1434139"/>
                <a:gd name="connsiteY308" fmla="*/ 908590 h 1165981"/>
                <a:gd name="connsiteX309" fmla="*/ 771104 w 1434139"/>
                <a:gd name="connsiteY309" fmla="*/ 908590 h 1165981"/>
                <a:gd name="connsiteX310" fmla="*/ 737576 w 1434139"/>
                <a:gd name="connsiteY310" fmla="*/ 936117 h 1165981"/>
                <a:gd name="connsiteX311" fmla="*/ 750721 w 1434139"/>
                <a:gd name="connsiteY311" fmla="*/ 985076 h 1165981"/>
                <a:gd name="connsiteX312" fmla="*/ 616894 w 1434139"/>
                <a:gd name="connsiteY312" fmla="*/ 573881 h 1165981"/>
                <a:gd name="connsiteX313" fmla="*/ 629848 w 1434139"/>
                <a:gd name="connsiteY313" fmla="*/ 621697 h 1165981"/>
                <a:gd name="connsiteX314" fmla="*/ 589939 w 1434139"/>
                <a:gd name="connsiteY314" fmla="*/ 595693 h 1165981"/>
                <a:gd name="connsiteX315" fmla="*/ 550029 w 1434139"/>
                <a:gd name="connsiteY315" fmla="*/ 622363 h 1165981"/>
                <a:gd name="connsiteX316" fmla="*/ 562983 w 1434139"/>
                <a:gd name="connsiteY316" fmla="*/ 573786 h 1165981"/>
                <a:gd name="connsiteX317" fmla="*/ 529455 w 1434139"/>
                <a:gd name="connsiteY317" fmla="*/ 546640 h 1165981"/>
                <a:gd name="connsiteX318" fmla="*/ 571651 w 1434139"/>
                <a:gd name="connsiteY318" fmla="*/ 546640 h 1165981"/>
                <a:gd name="connsiteX319" fmla="*/ 589843 w 1434139"/>
                <a:gd name="connsiteY319" fmla="*/ 498253 h 1165981"/>
                <a:gd name="connsiteX320" fmla="*/ 608036 w 1434139"/>
                <a:gd name="connsiteY320" fmla="*/ 546640 h 1165981"/>
                <a:gd name="connsiteX321" fmla="*/ 650232 w 1434139"/>
                <a:gd name="connsiteY321" fmla="*/ 546640 h 1165981"/>
                <a:gd name="connsiteX322" fmla="*/ 616894 w 1434139"/>
                <a:gd name="connsiteY322" fmla="*/ 573881 h 1165981"/>
                <a:gd name="connsiteX323" fmla="*/ 496022 w 1434139"/>
                <a:gd name="connsiteY323" fmla="*/ 456343 h 1165981"/>
                <a:gd name="connsiteX324" fmla="*/ 508976 w 1434139"/>
                <a:gd name="connsiteY324" fmla="*/ 502539 h 1165981"/>
                <a:gd name="connsiteX325" fmla="*/ 469066 w 1434139"/>
                <a:gd name="connsiteY325" fmla="*/ 475679 h 1165981"/>
                <a:gd name="connsiteX326" fmla="*/ 429157 w 1434139"/>
                <a:gd name="connsiteY326" fmla="*/ 501967 h 1165981"/>
                <a:gd name="connsiteX327" fmla="*/ 442111 w 1434139"/>
                <a:gd name="connsiteY327" fmla="*/ 456533 h 1165981"/>
                <a:gd name="connsiteX328" fmla="*/ 408583 w 1434139"/>
                <a:gd name="connsiteY328" fmla="*/ 432435 h 1165981"/>
                <a:gd name="connsiteX329" fmla="*/ 450778 w 1434139"/>
                <a:gd name="connsiteY329" fmla="*/ 432435 h 1165981"/>
                <a:gd name="connsiteX330" fmla="*/ 468971 w 1434139"/>
                <a:gd name="connsiteY330" fmla="*/ 384048 h 1165981"/>
                <a:gd name="connsiteX331" fmla="*/ 487164 w 1434139"/>
                <a:gd name="connsiteY331" fmla="*/ 432435 h 1165981"/>
                <a:gd name="connsiteX332" fmla="*/ 529360 w 1434139"/>
                <a:gd name="connsiteY332" fmla="*/ 432435 h 1165981"/>
                <a:gd name="connsiteX333" fmla="*/ 496022 w 1434139"/>
                <a:gd name="connsiteY333" fmla="*/ 456343 h 1165981"/>
                <a:gd name="connsiteX334" fmla="*/ 450969 w 1434139"/>
                <a:gd name="connsiteY334" fmla="*/ 670465 h 1165981"/>
                <a:gd name="connsiteX335" fmla="*/ 469162 w 1434139"/>
                <a:gd name="connsiteY335" fmla="*/ 622078 h 1165981"/>
                <a:gd name="connsiteX336" fmla="*/ 487354 w 1434139"/>
                <a:gd name="connsiteY336" fmla="*/ 670465 h 1165981"/>
                <a:gd name="connsiteX337" fmla="*/ 529550 w 1434139"/>
                <a:gd name="connsiteY337" fmla="*/ 670465 h 1165981"/>
                <a:gd name="connsiteX338" fmla="*/ 496022 w 1434139"/>
                <a:gd name="connsiteY338" fmla="*/ 696278 h 1165981"/>
                <a:gd name="connsiteX339" fmla="*/ 508976 w 1434139"/>
                <a:gd name="connsiteY339" fmla="*/ 743331 h 1165981"/>
                <a:gd name="connsiteX340" fmla="*/ 469066 w 1434139"/>
                <a:gd name="connsiteY340" fmla="*/ 716851 h 1165981"/>
                <a:gd name="connsiteX341" fmla="*/ 429157 w 1434139"/>
                <a:gd name="connsiteY341" fmla="*/ 743331 h 1165981"/>
                <a:gd name="connsiteX342" fmla="*/ 442111 w 1434139"/>
                <a:gd name="connsiteY342" fmla="*/ 696182 h 1165981"/>
                <a:gd name="connsiteX343" fmla="*/ 408583 w 1434139"/>
                <a:gd name="connsiteY343" fmla="*/ 670465 h 1165981"/>
                <a:gd name="connsiteX344" fmla="*/ 450969 w 1434139"/>
                <a:gd name="connsiteY344" fmla="*/ 670465 h 1165981"/>
                <a:gd name="connsiteX345" fmla="*/ 509071 w 1434139"/>
                <a:gd name="connsiteY345" fmla="*/ 985076 h 1165981"/>
                <a:gd name="connsiteX346" fmla="*/ 469162 w 1434139"/>
                <a:gd name="connsiteY346" fmla="*/ 958596 h 1165981"/>
                <a:gd name="connsiteX347" fmla="*/ 429252 w 1434139"/>
                <a:gd name="connsiteY347" fmla="*/ 985076 h 1165981"/>
                <a:gd name="connsiteX348" fmla="*/ 442206 w 1434139"/>
                <a:gd name="connsiteY348" fmla="*/ 936117 h 1165981"/>
                <a:gd name="connsiteX349" fmla="*/ 408678 w 1434139"/>
                <a:gd name="connsiteY349" fmla="*/ 908590 h 1165981"/>
                <a:gd name="connsiteX350" fmla="*/ 450874 w 1434139"/>
                <a:gd name="connsiteY350" fmla="*/ 908590 h 1165981"/>
                <a:gd name="connsiteX351" fmla="*/ 469066 w 1434139"/>
                <a:gd name="connsiteY351" fmla="*/ 860203 h 1165981"/>
                <a:gd name="connsiteX352" fmla="*/ 487259 w 1434139"/>
                <a:gd name="connsiteY352" fmla="*/ 908590 h 1165981"/>
                <a:gd name="connsiteX353" fmla="*/ 529455 w 1434139"/>
                <a:gd name="connsiteY353" fmla="*/ 908590 h 1165981"/>
                <a:gd name="connsiteX354" fmla="*/ 495927 w 1434139"/>
                <a:gd name="connsiteY354" fmla="*/ 936117 h 1165981"/>
                <a:gd name="connsiteX355" fmla="*/ 509071 w 1434139"/>
                <a:gd name="connsiteY355" fmla="*/ 985076 h 1165981"/>
                <a:gd name="connsiteX356" fmla="*/ 375245 w 1434139"/>
                <a:gd name="connsiteY356" fmla="*/ 573881 h 1165981"/>
                <a:gd name="connsiteX357" fmla="*/ 388199 w 1434139"/>
                <a:gd name="connsiteY357" fmla="*/ 621697 h 1165981"/>
                <a:gd name="connsiteX358" fmla="*/ 348289 w 1434139"/>
                <a:gd name="connsiteY358" fmla="*/ 595693 h 1165981"/>
                <a:gd name="connsiteX359" fmla="*/ 308380 w 1434139"/>
                <a:gd name="connsiteY359" fmla="*/ 622363 h 1165981"/>
                <a:gd name="connsiteX360" fmla="*/ 321334 w 1434139"/>
                <a:gd name="connsiteY360" fmla="*/ 573786 h 1165981"/>
                <a:gd name="connsiteX361" fmla="*/ 287901 w 1434139"/>
                <a:gd name="connsiteY361" fmla="*/ 546640 h 1165981"/>
                <a:gd name="connsiteX362" fmla="*/ 330097 w 1434139"/>
                <a:gd name="connsiteY362" fmla="*/ 546640 h 1165981"/>
                <a:gd name="connsiteX363" fmla="*/ 348289 w 1434139"/>
                <a:gd name="connsiteY363" fmla="*/ 498253 h 1165981"/>
                <a:gd name="connsiteX364" fmla="*/ 366482 w 1434139"/>
                <a:gd name="connsiteY364" fmla="*/ 546640 h 1165981"/>
                <a:gd name="connsiteX365" fmla="*/ 408678 w 1434139"/>
                <a:gd name="connsiteY365" fmla="*/ 546640 h 1165981"/>
                <a:gd name="connsiteX366" fmla="*/ 375245 w 1434139"/>
                <a:gd name="connsiteY366" fmla="*/ 573881 h 1165981"/>
                <a:gd name="connsiteX367" fmla="*/ 529550 w 1434139"/>
                <a:gd name="connsiteY367" fmla="*/ 794290 h 1165981"/>
                <a:gd name="connsiteX368" fmla="*/ 571746 w 1434139"/>
                <a:gd name="connsiteY368" fmla="*/ 794290 h 1165981"/>
                <a:gd name="connsiteX369" fmla="*/ 589939 w 1434139"/>
                <a:gd name="connsiteY369" fmla="*/ 745903 h 1165981"/>
                <a:gd name="connsiteX370" fmla="*/ 608131 w 1434139"/>
                <a:gd name="connsiteY370" fmla="*/ 794290 h 1165981"/>
                <a:gd name="connsiteX371" fmla="*/ 650327 w 1434139"/>
                <a:gd name="connsiteY371" fmla="*/ 794290 h 1165981"/>
                <a:gd name="connsiteX372" fmla="*/ 616799 w 1434139"/>
                <a:gd name="connsiteY372" fmla="*/ 818579 h 1165981"/>
                <a:gd name="connsiteX373" fmla="*/ 629753 w 1434139"/>
                <a:gd name="connsiteY373" fmla="*/ 864870 h 1165981"/>
                <a:gd name="connsiteX374" fmla="*/ 589843 w 1434139"/>
                <a:gd name="connsiteY374" fmla="*/ 838105 h 1165981"/>
                <a:gd name="connsiteX375" fmla="*/ 549934 w 1434139"/>
                <a:gd name="connsiteY375" fmla="*/ 864489 h 1165981"/>
                <a:gd name="connsiteX376" fmla="*/ 562888 w 1434139"/>
                <a:gd name="connsiteY376" fmla="*/ 818674 h 1165981"/>
                <a:gd name="connsiteX377" fmla="*/ 529550 w 1434139"/>
                <a:gd name="connsiteY377" fmla="*/ 794290 h 1165981"/>
                <a:gd name="connsiteX378" fmla="*/ 771295 w 1434139"/>
                <a:gd name="connsiteY378" fmla="*/ 794290 h 1165981"/>
                <a:gd name="connsiteX379" fmla="*/ 813490 w 1434139"/>
                <a:gd name="connsiteY379" fmla="*/ 794290 h 1165981"/>
                <a:gd name="connsiteX380" fmla="*/ 831683 w 1434139"/>
                <a:gd name="connsiteY380" fmla="*/ 745903 h 1165981"/>
                <a:gd name="connsiteX381" fmla="*/ 849876 w 1434139"/>
                <a:gd name="connsiteY381" fmla="*/ 794290 h 1165981"/>
                <a:gd name="connsiteX382" fmla="*/ 892072 w 1434139"/>
                <a:gd name="connsiteY382" fmla="*/ 794290 h 1165981"/>
                <a:gd name="connsiteX383" fmla="*/ 858544 w 1434139"/>
                <a:gd name="connsiteY383" fmla="*/ 818579 h 1165981"/>
                <a:gd name="connsiteX384" fmla="*/ 871498 w 1434139"/>
                <a:gd name="connsiteY384" fmla="*/ 864870 h 1165981"/>
                <a:gd name="connsiteX385" fmla="*/ 831588 w 1434139"/>
                <a:gd name="connsiteY385" fmla="*/ 838105 h 1165981"/>
                <a:gd name="connsiteX386" fmla="*/ 791678 w 1434139"/>
                <a:gd name="connsiteY386" fmla="*/ 864489 h 1165981"/>
                <a:gd name="connsiteX387" fmla="*/ 804632 w 1434139"/>
                <a:gd name="connsiteY387" fmla="*/ 818674 h 1165981"/>
                <a:gd name="connsiteX388" fmla="*/ 771295 w 1434139"/>
                <a:gd name="connsiteY388" fmla="*/ 794290 h 1165981"/>
                <a:gd name="connsiteX389" fmla="*/ 1012944 w 1434139"/>
                <a:gd name="connsiteY389" fmla="*/ 794290 h 1165981"/>
                <a:gd name="connsiteX390" fmla="*/ 1055140 w 1434139"/>
                <a:gd name="connsiteY390" fmla="*/ 794290 h 1165981"/>
                <a:gd name="connsiteX391" fmla="*/ 1073332 w 1434139"/>
                <a:gd name="connsiteY391" fmla="*/ 745903 h 1165981"/>
                <a:gd name="connsiteX392" fmla="*/ 1091525 w 1434139"/>
                <a:gd name="connsiteY392" fmla="*/ 794290 h 1165981"/>
                <a:gd name="connsiteX393" fmla="*/ 1133721 w 1434139"/>
                <a:gd name="connsiteY393" fmla="*/ 794290 h 1165981"/>
                <a:gd name="connsiteX394" fmla="*/ 1100193 w 1434139"/>
                <a:gd name="connsiteY394" fmla="*/ 818579 h 1165981"/>
                <a:gd name="connsiteX395" fmla="*/ 1113147 w 1434139"/>
                <a:gd name="connsiteY395" fmla="*/ 864870 h 1165981"/>
                <a:gd name="connsiteX396" fmla="*/ 1073237 w 1434139"/>
                <a:gd name="connsiteY396" fmla="*/ 838105 h 1165981"/>
                <a:gd name="connsiteX397" fmla="*/ 1033327 w 1434139"/>
                <a:gd name="connsiteY397" fmla="*/ 864489 h 1165981"/>
                <a:gd name="connsiteX398" fmla="*/ 1046281 w 1434139"/>
                <a:gd name="connsiteY398" fmla="*/ 818674 h 1165981"/>
                <a:gd name="connsiteX399" fmla="*/ 1012944 w 1434139"/>
                <a:gd name="connsiteY399" fmla="*/ 794290 h 1165981"/>
                <a:gd name="connsiteX400" fmla="*/ 1254593 w 1434139"/>
                <a:gd name="connsiteY400" fmla="*/ 794290 h 1165981"/>
                <a:gd name="connsiteX401" fmla="*/ 1296789 w 1434139"/>
                <a:gd name="connsiteY401" fmla="*/ 794290 h 1165981"/>
                <a:gd name="connsiteX402" fmla="*/ 1314982 w 1434139"/>
                <a:gd name="connsiteY402" fmla="*/ 745903 h 1165981"/>
                <a:gd name="connsiteX403" fmla="*/ 1333174 w 1434139"/>
                <a:gd name="connsiteY403" fmla="*/ 794290 h 1165981"/>
                <a:gd name="connsiteX404" fmla="*/ 1375370 w 1434139"/>
                <a:gd name="connsiteY404" fmla="*/ 794290 h 1165981"/>
                <a:gd name="connsiteX405" fmla="*/ 1341842 w 1434139"/>
                <a:gd name="connsiteY405" fmla="*/ 818579 h 1165981"/>
                <a:gd name="connsiteX406" fmla="*/ 1354796 w 1434139"/>
                <a:gd name="connsiteY406" fmla="*/ 864870 h 1165981"/>
                <a:gd name="connsiteX407" fmla="*/ 1314886 w 1434139"/>
                <a:gd name="connsiteY407" fmla="*/ 838105 h 1165981"/>
                <a:gd name="connsiteX408" fmla="*/ 1274977 w 1434139"/>
                <a:gd name="connsiteY408" fmla="*/ 864489 h 1165981"/>
                <a:gd name="connsiteX409" fmla="*/ 1287931 w 1434139"/>
                <a:gd name="connsiteY409" fmla="*/ 818674 h 1165981"/>
                <a:gd name="connsiteX410" fmla="*/ 1254593 w 1434139"/>
                <a:gd name="connsiteY410" fmla="*/ 794290 h 1165981"/>
                <a:gd name="connsiteX411" fmla="*/ 1354891 w 1434139"/>
                <a:gd name="connsiteY411" fmla="*/ 622554 h 1165981"/>
                <a:gd name="connsiteX412" fmla="*/ 1314982 w 1434139"/>
                <a:gd name="connsiteY412" fmla="*/ 596075 h 1165981"/>
                <a:gd name="connsiteX413" fmla="*/ 1275072 w 1434139"/>
                <a:gd name="connsiteY413" fmla="*/ 622554 h 1165981"/>
                <a:gd name="connsiteX414" fmla="*/ 1288026 w 1434139"/>
                <a:gd name="connsiteY414" fmla="*/ 573881 h 1165981"/>
                <a:gd name="connsiteX415" fmla="*/ 1254498 w 1434139"/>
                <a:gd name="connsiteY415" fmla="*/ 546640 h 1165981"/>
                <a:gd name="connsiteX416" fmla="*/ 1296694 w 1434139"/>
                <a:gd name="connsiteY416" fmla="*/ 546640 h 1165981"/>
                <a:gd name="connsiteX417" fmla="*/ 1314886 w 1434139"/>
                <a:gd name="connsiteY417" fmla="*/ 498253 h 1165981"/>
                <a:gd name="connsiteX418" fmla="*/ 1333079 w 1434139"/>
                <a:gd name="connsiteY418" fmla="*/ 546640 h 1165981"/>
                <a:gd name="connsiteX419" fmla="*/ 1375275 w 1434139"/>
                <a:gd name="connsiteY419" fmla="*/ 546640 h 1165981"/>
                <a:gd name="connsiteX420" fmla="*/ 1341747 w 1434139"/>
                <a:gd name="connsiteY420" fmla="*/ 573881 h 1165981"/>
                <a:gd name="connsiteX421" fmla="*/ 1354891 w 1434139"/>
                <a:gd name="connsiteY421" fmla="*/ 622554 h 1165981"/>
                <a:gd name="connsiteX422" fmla="*/ 1296789 w 1434139"/>
                <a:gd name="connsiteY422" fmla="*/ 308515 h 1165981"/>
                <a:gd name="connsiteX423" fmla="*/ 1314982 w 1434139"/>
                <a:gd name="connsiteY423" fmla="*/ 260128 h 1165981"/>
                <a:gd name="connsiteX424" fmla="*/ 1333174 w 1434139"/>
                <a:gd name="connsiteY424" fmla="*/ 308515 h 1165981"/>
                <a:gd name="connsiteX425" fmla="*/ 1375370 w 1434139"/>
                <a:gd name="connsiteY425" fmla="*/ 308515 h 1165981"/>
                <a:gd name="connsiteX426" fmla="*/ 1341842 w 1434139"/>
                <a:gd name="connsiteY426" fmla="*/ 334042 h 1165981"/>
                <a:gd name="connsiteX427" fmla="*/ 1354796 w 1434139"/>
                <a:gd name="connsiteY427" fmla="*/ 380905 h 1165981"/>
                <a:gd name="connsiteX428" fmla="*/ 1314886 w 1434139"/>
                <a:gd name="connsiteY428" fmla="*/ 354425 h 1165981"/>
                <a:gd name="connsiteX429" fmla="*/ 1274977 w 1434139"/>
                <a:gd name="connsiteY429" fmla="*/ 380905 h 1165981"/>
                <a:gd name="connsiteX430" fmla="*/ 1287931 w 1434139"/>
                <a:gd name="connsiteY430" fmla="*/ 334042 h 1165981"/>
                <a:gd name="connsiteX431" fmla="*/ 1254403 w 1434139"/>
                <a:gd name="connsiteY431" fmla="*/ 308515 h 1165981"/>
                <a:gd name="connsiteX432" fmla="*/ 1296789 w 1434139"/>
                <a:gd name="connsiteY432" fmla="*/ 308515 h 1165981"/>
                <a:gd name="connsiteX433" fmla="*/ 1176012 w 1434139"/>
                <a:gd name="connsiteY433" fmla="*/ 432340 h 1165981"/>
                <a:gd name="connsiteX434" fmla="*/ 1194205 w 1434139"/>
                <a:gd name="connsiteY434" fmla="*/ 383953 h 1165981"/>
                <a:gd name="connsiteX435" fmla="*/ 1212397 w 1434139"/>
                <a:gd name="connsiteY435" fmla="*/ 432340 h 1165981"/>
                <a:gd name="connsiteX436" fmla="*/ 1254593 w 1434139"/>
                <a:gd name="connsiteY436" fmla="*/ 432340 h 1165981"/>
                <a:gd name="connsiteX437" fmla="*/ 1221065 w 1434139"/>
                <a:gd name="connsiteY437" fmla="*/ 456343 h 1165981"/>
                <a:gd name="connsiteX438" fmla="*/ 1234019 w 1434139"/>
                <a:gd name="connsiteY438" fmla="*/ 502539 h 1165981"/>
                <a:gd name="connsiteX439" fmla="*/ 1194109 w 1434139"/>
                <a:gd name="connsiteY439" fmla="*/ 475679 h 1165981"/>
                <a:gd name="connsiteX440" fmla="*/ 1154200 w 1434139"/>
                <a:gd name="connsiteY440" fmla="*/ 501967 h 1165981"/>
                <a:gd name="connsiteX441" fmla="*/ 1167154 w 1434139"/>
                <a:gd name="connsiteY441" fmla="*/ 456533 h 1165981"/>
                <a:gd name="connsiteX442" fmla="*/ 1133626 w 1434139"/>
                <a:gd name="connsiteY442" fmla="*/ 432435 h 1165981"/>
                <a:gd name="connsiteX443" fmla="*/ 1176012 w 1434139"/>
                <a:gd name="connsiteY443" fmla="*/ 432435 h 1165981"/>
                <a:gd name="connsiteX444" fmla="*/ 1073332 w 1434139"/>
                <a:gd name="connsiteY444" fmla="*/ 260128 h 1165981"/>
                <a:gd name="connsiteX445" fmla="*/ 1091525 w 1434139"/>
                <a:gd name="connsiteY445" fmla="*/ 308515 h 1165981"/>
                <a:gd name="connsiteX446" fmla="*/ 1133721 w 1434139"/>
                <a:gd name="connsiteY446" fmla="*/ 308515 h 1165981"/>
                <a:gd name="connsiteX447" fmla="*/ 1100193 w 1434139"/>
                <a:gd name="connsiteY447" fmla="*/ 334042 h 1165981"/>
                <a:gd name="connsiteX448" fmla="*/ 1113147 w 1434139"/>
                <a:gd name="connsiteY448" fmla="*/ 380905 h 1165981"/>
                <a:gd name="connsiteX449" fmla="*/ 1073237 w 1434139"/>
                <a:gd name="connsiteY449" fmla="*/ 354425 h 1165981"/>
                <a:gd name="connsiteX450" fmla="*/ 1033327 w 1434139"/>
                <a:gd name="connsiteY450" fmla="*/ 380905 h 1165981"/>
                <a:gd name="connsiteX451" fmla="*/ 1046281 w 1434139"/>
                <a:gd name="connsiteY451" fmla="*/ 334042 h 1165981"/>
                <a:gd name="connsiteX452" fmla="*/ 1012753 w 1434139"/>
                <a:gd name="connsiteY452" fmla="*/ 308515 h 1165981"/>
                <a:gd name="connsiteX453" fmla="*/ 1054949 w 1434139"/>
                <a:gd name="connsiteY453" fmla="*/ 308515 h 1165981"/>
                <a:gd name="connsiteX454" fmla="*/ 1073332 w 1434139"/>
                <a:gd name="connsiteY454" fmla="*/ 260128 h 1165981"/>
                <a:gd name="connsiteX455" fmla="*/ 934267 w 1434139"/>
                <a:gd name="connsiteY455" fmla="*/ 184690 h 1165981"/>
                <a:gd name="connsiteX456" fmla="*/ 952460 w 1434139"/>
                <a:gd name="connsiteY456" fmla="*/ 136303 h 1165981"/>
                <a:gd name="connsiteX457" fmla="*/ 970653 w 1434139"/>
                <a:gd name="connsiteY457" fmla="*/ 184690 h 1165981"/>
                <a:gd name="connsiteX458" fmla="*/ 1012849 w 1434139"/>
                <a:gd name="connsiteY458" fmla="*/ 184690 h 1165981"/>
                <a:gd name="connsiteX459" fmla="*/ 979321 w 1434139"/>
                <a:gd name="connsiteY459" fmla="*/ 211646 h 1165981"/>
                <a:gd name="connsiteX460" fmla="*/ 992275 w 1434139"/>
                <a:gd name="connsiteY460" fmla="*/ 259366 h 1165981"/>
                <a:gd name="connsiteX461" fmla="*/ 952365 w 1434139"/>
                <a:gd name="connsiteY461" fmla="*/ 233267 h 1165981"/>
                <a:gd name="connsiteX462" fmla="*/ 912455 w 1434139"/>
                <a:gd name="connsiteY462" fmla="*/ 259937 h 1165981"/>
                <a:gd name="connsiteX463" fmla="*/ 925409 w 1434139"/>
                <a:gd name="connsiteY463" fmla="*/ 211646 h 1165981"/>
                <a:gd name="connsiteX464" fmla="*/ 891881 w 1434139"/>
                <a:gd name="connsiteY464" fmla="*/ 184785 h 1165981"/>
                <a:gd name="connsiteX465" fmla="*/ 934267 w 1434139"/>
                <a:gd name="connsiteY465" fmla="*/ 184785 h 1165981"/>
                <a:gd name="connsiteX466" fmla="*/ 813490 w 1434139"/>
                <a:gd name="connsiteY466" fmla="*/ 308515 h 1165981"/>
                <a:gd name="connsiteX467" fmla="*/ 831683 w 1434139"/>
                <a:gd name="connsiteY467" fmla="*/ 260128 h 1165981"/>
                <a:gd name="connsiteX468" fmla="*/ 849876 w 1434139"/>
                <a:gd name="connsiteY468" fmla="*/ 308515 h 1165981"/>
                <a:gd name="connsiteX469" fmla="*/ 892072 w 1434139"/>
                <a:gd name="connsiteY469" fmla="*/ 308515 h 1165981"/>
                <a:gd name="connsiteX470" fmla="*/ 858544 w 1434139"/>
                <a:gd name="connsiteY470" fmla="*/ 334042 h 1165981"/>
                <a:gd name="connsiteX471" fmla="*/ 871498 w 1434139"/>
                <a:gd name="connsiteY471" fmla="*/ 380905 h 1165981"/>
                <a:gd name="connsiteX472" fmla="*/ 831588 w 1434139"/>
                <a:gd name="connsiteY472" fmla="*/ 354425 h 1165981"/>
                <a:gd name="connsiteX473" fmla="*/ 791678 w 1434139"/>
                <a:gd name="connsiteY473" fmla="*/ 380905 h 1165981"/>
                <a:gd name="connsiteX474" fmla="*/ 804632 w 1434139"/>
                <a:gd name="connsiteY474" fmla="*/ 334042 h 1165981"/>
                <a:gd name="connsiteX475" fmla="*/ 771104 w 1434139"/>
                <a:gd name="connsiteY475" fmla="*/ 308515 h 1165981"/>
                <a:gd name="connsiteX476" fmla="*/ 813490 w 1434139"/>
                <a:gd name="connsiteY476" fmla="*/ 308515 h 1165981"/>
                <a:gd name="connsiteX477" fmla="*/ 692618 w 1434139"/>
                <a:gd name="connsiteY477" fmla="*/ 184690 h 1165981"/>
                <a:gd name="connsiteX478" fmla="*/ 710811 w 1434139"/>
                <a:gd name="connsiteY478" fmla="*/ 136303 h 1165981"/>
                <a:gd name="connsiteX479" fmla="*/ 729004 w 1434139"/>
                <a:gd name="connsiteY479" fmla="*/ 184690 h 1165981"/>
                <a:gd name="connsiteX480" fmla="*/ 771199 w 1434139"/>
                <a:gd name="connsiteY480" fmla="*/ 184690 h 1165981"/>
                <a:gd name="connsiteX481" fmla="*/ 737671 w 1434139"/>
                <a:gd name="connsiteY481" fmla="*/ 211646 h 1165981"/>
                <a:gd name="connsiteX482" fmla="*/ 750625 w 1434139"/>
                <a:gd name="connsiteY482" fmla="*/ 259366 h 1165981"/>
                <a:gd name="connsiteX483" fmla="*/ 710716 w 1434139"/>
                <a:gd name="connsiteY483" fmla="*/ 233267 h 1165981"/>
                <a:gd name="connsiteX484" fmla="*/ 670806 w 1434139"/>
                <a:gd name="connsiteY484" fmla="*/ 259937 h 1165981"/>
                <a:gd name="connsiteX485" fmla="*/ 683760 w 1434139"/>
                <a:gd name="connsiteY485" fmla="*/ 211646 h 1165981"/>
                <a:gd name="connsiteX486" fmla="*/ 650232 w 1434139"/>
                <a:gd name="connsiteY486" fmla="*/ 184785 h 1165981"/>
                <a:gd name="connsiteX487" fmla="*/ 692618 w 1434139"/>
                <a:gd name="connsiteY487" fmla="*/ 184785 h 1165981"/>
                <a:gd name="connsiteX488" fmla="*/ 571841 w 1434139"/>
                <a:gd name="connsiteY488" fmla="*/ 308515 h 1165981"/>
                <a:gd name="connsiteX489" fmla="*/ 590034 w 1434139"/>
                <a:gd name="connsiteY489" fmla="*/ 260128 h 1165981"/>
                <a:gd name="connsiteX490" fmla="*/ 608227 w 1434139"/>
                <a:gd name="connsiteY490" fmla="*/ 308515 h 1165981"/>
                <a:gd name="connsiteX491" fmla="*/ 650422 w 1434139"/>
                <a:gd name="connsiteY491" fmla="*/ 308515 h 1165981"/>
                <a:gd name="connsiteX492" fmla="*/ 616894 w 1434139"/>
                <a:gd name="connsiteY492" fmla="*/ 334042 h 1165981"/>
                <a:gd name="connsiteX493" fmla="*/ 629848 w 1434139"/>
                <a:gd name="connsiteY493" fmla="*/ 380905 h 1165981"/>
                <a:gd name="connsiteX494" fmla="*/ 589939 w 1434139"/>
                <a:gd name="connsiteY494" fmla="*/ 354425 h 1165981"/>
                <a:gd name="connsiteX495" fmla="*/ 550029 w 1434139"/>
                <a:gd name="connsiteY495" fmla="*/ 380905 h 1165981"/>
                <a:gd name="connsiteX496" fmla="*/ 562983 w 1434139"/>
                <a:gd name="connsiteY496" fmla="*/ 334042 h 1165981"/>
                <a:gd name="connsiteX497" fmla="*/ 529455 w 1434139"/>
                <a:gd name="connsiteY497" fmla="*/ 308515 h 1165981"/>
                <a:gd name="connsiteX498" fmla="*/ 571841 w 1434139"/>
                <a:gd name="connsiteY498" fmla="*/ 308515 h 1165981"/>
                <a:gd name="connsiteX499" fmla="*/ 469162 w 1434139"/>
                <a:gd name="connsiteY499" fmla="*/ 136303 h 1165981"/>
                <a:gd name="connsiteX500" fmla="*/ 487354 w 1434139"/>
                <a:gd name="connsiteY500" fmla="*/ 184690 h 1165981"/>
                <a:gd name="connsiteX501" fmla="*/ 529550 w 1434139"/>
                <a:gd name="connsiteY501" fmla="*/ 184690 h 1165981"/>
                <a:gd name="connsiteX502" fmla="*/ 496022 w 1434139"/>
                <a:gd name="connsiteY502" fmla="*/ 211646 h 1165981"/>
                <a:gd name="connsiteX503" fmla="*/ 508976 w 1434139"/>
                <a:gd name="connsiteY503" fmla="*/ 259366 h 1165981"/>
                <a:gd name="connsiteX504" fmla="*/ 469066 w 1434139"/>
                <a:gd name="connsiteY504" fmla="*/ 233267 h 1165981"/>
                <a:gd name="connsiteX505" fmla="*/ 429157 w 1434139"/>
                <a:gd name="connsiteY505" fmla="*/ 259937 h 1165981"/>
                <a:gd name="connsiteX506" fmla="*/ 442111 w 1434139"/>
                <a:gd name="connsiteY506" fmla="*/ 211646 h 1165981"/>
                <a:gd name="connsiteX507" fmla="*/ 408583 w 1434139"/>
                <a:gd name="connsiteY507" fmla="*/ 184785 h 1165981"/>
                <a:gd name="connsiteX508" fmla="*/ 450778 w 1434139"/>
                <a:gd name="connsiteY508" fmla="*/ 184785 h 1165981"/>
                <a:gd name="connsiteX509" fmla="*/ 469162 w 1434139"/>
                <a:gd name="connsiteY509" fmla="*/ 136303 h 1165981"/>
                <a:gd name="connsiteX510" fmla="*/ 287901 w 1434139"/>
                <a:gd name="connsiteY510" fmla="*/ 70390 h 1165981"/>
                <a:gd name="connsiteX511" fmla="*/ 330097 w 1434139"/>
                <a:gd name="connsiteY511" fmla="*/ 70390 h 1165981"/>
                <a:gd name="connsiteX512" fmla="*/ 348289 w 1434139"/>
                <a:gd name="connsiteY512" fmla="*/ 22003 h 1165981"/>
                <a:gd name="connsiteX513" fmla="*/ 366482 w 1434139"/>
                <a:gd name="connsiteY513" fmla="*/ 70390 h 1165981"/>
                <a:gd name="connsiteX514" fmla="*/ 408678 w 1434139"/>
                <a:gd name="connsiteY514" fmla="*/ 70390 h 1165981"/>
                <a:gd name="connsiteX515" fmla="*/ 375150 w 1434139"/>
                <a:gd name="connsiteY515" fmla="*/ 94107 h 1165981"/>
                <a:gd name="connsiteX516" fmla="*/ 388104 w 1434139"/>
                <a:gd name="connsiteY516" fmla="*/ 140113 h 1165981"/>
                <a:gd name="connsiteX517" fmla="*/ 348194 w 1434139"/>
                <a:gd name="connsiteY517" fmla="*/ 113157 h 1165981"/>
                <a:gd name="connsiteX518" fmla="*/ 308284 w 1434139"/>
                <a:gd name="connsiteY518" fmla="*/ 139446 h 1165981"/>
                <a:gd name="connsiteX519" fmla="*/ 321238 w 1434139"/>
                <a:gd name="connsiteY519" fmla="*/ 94202 h 1165981"/>
                <a:gd name="connsiteX520" fmla="*/ 287901 w 1434139"/>
                <a:gd name="connsiteY520" fmla="*/ 70390 h 1165981"/>
                <a:gd name="connsiteX521" fmla="*/ 330097 w 1434139"/>
                <a:gd name="connsiteY521" fmla="*/ 308515 h 1165981"/>
                <a:gd name="connsiteX522" fmla="*/ 348289 w 1434139"/>
                <a:gd name="connsiteY522" fmla="*/ 260128 h 1165981"/>
                <a:gd name="connsiteX523" fmla="*/ 366482 w 1434139"/>
                <a:gd name="connsiteY523" fmla="*/ 308515 h 1165981"/>
                <a:gd name="connsiteX524" fmla="*/ 408678 w 1434139"/>
                <a:gd name="connsiteY524" fmla="*/ 308515 h 1165981"/>
                <a:gd name="connsiteX525" fmla="*/ 375150 w 1434139"/>
                <a:gd name="connsiteY525" fmla="*/ 334042 h 1165981"/>
                <a:gd name="connsiteX526" fmla="*/ 388104 w 1434139"/>
                <a:gd name="connsiteY526" fmla="*/ 380905 h 1165981"/>
                <a:gd name="connsiteX527" fmla="*/ 348194 w 1434139"/>
                <a:gd name="connsiteY527" fmla="*/ 354425 h 1165981"/>
                <a:gd name="connsiteX528" fmla="*/ 308284 w 1434139"/>
                <a:gd name="connsiteY528" fmla="*/ 380905 h 1165981"/>
                <a:gd name="connsiteX529" fmla="*/ 321238 w 1434139"/>
                <a:gd name="connsiteY529" fmla="*/ 334042 h 1165981"/>
                <a:gd name="connsiteX530" fmla="*/ 287901 w 1434139"/>
                <a:gd name="connsiteY530" fmla="*/ 308515 h 1165981"/>
                <a:gd name="connsiteX531" fmla="*/ 330097 w 1434139"/>
                <a:gd name="connsiteY531" fmla="*/ 308515 h 1165981"/>
                <a:gd name="connsiteX532" fmla="*/ 167124 w 1434139"/>
                <a:gd name="connsiteY532" fmla="*/ 184690 h 1165981"/>
                <a:gd name="connsiteX533" fmla="*/ 209320 w 1434139"/>
                <a:gd name="connsiteY533" fmla="*/ 184690 h 1165981"/>
                <a:gd name="connsiteX534" fmla="*/ 227512 w 1434139"/>
                <a:gd name="connsiteY534" fmla="*/ 136303 h 1165981"/>
                <a:gd name="connsiteX535" fmla="*/ 245705 w 1434139"/>
                <a:gd name="connsiteY535" fmla="*/ 184690 h 1165981"/>
                <a:gd name="connsiteX536" fmla="*/ 287901 w 1434139"/>
                <a:gd name="connsiteY536" fmla="*/ 184690 h 1165981"/>
                <a:gd name="connsiteX537" fmla="*/ 254373 w 1434139"/>
                <a:gd name="connsiteY537" fmla="*/ 211646 h 1165981"/>
                <a:gd name="connsiteX538" fmla="*/ 267327 w 1434139"/>
                <a:gd name="connsiteY538" fmla="*/ 259366 h 1165981"/>
                <a:gd name="connsiteX539" fmla="*/ 227417 w 1434139"/>
                <a:gd name="connsiteY539" fmla="*/ 233267 h 1165981"/>
                <a:gd name="connsiteX540" fmla="*/ 187507 w 1434139"/>
                <a:gd name="connsiteY540" fmla="*/ 259937 h 1165981"/>
                <a:gd name="connsiteX541" fmla="*/ 200461 w 1434139"/>
                <a:gd name="connsiteY541" fmla="*/ 211646 h 1165981"/>
                <a:gd name="connsiteX542" fmla="*/ 167124 w 1434139"/>
                <a:gd name="connsiteY542" fmla="*/ 184690 h 1165981"/>
                <a:gd name="connsiteX543" fmla="*/ 209320 w 1434139"/>
                <a:gd name="connsiteY543" fmla="*/ 432340 h 1165981"/>
                <a:gd name="connsiteX544" fmla="*/ 227512 w 1434139"/>
                <a:gd name="connsiteY544" fmla="*/ 383953 h 1165981"/>
                <a:gd name="connsiteX545" fmla="*/ 245705 w 1434139"/>
                <a:gd name="connsiteY545" fmla="*/ 432340 h 1165981"/>
                <a:gd name="connsiteX546" fmla="*/ 287901 w 1434139"/>
                <a:gd name="connsiteY546" fmla="*/ 432340 h 1165981"/>
                <a:gd name="connsiteX547" fmla="*/ 254373 w 1434139"/>
                <a:gd name="connsiteY547" fmla="*/ 456343 h 1165981"/>
                <a:gd name="connsiteX548" fmla="*/ 267327 w 1434139"/>
                <a:gd name="connsiteY548" fmla="*/ 502539 h 1165981"/>
                <a:gd name="connsiteX549" fmla="*/ 227417 w 1434139"/>
                <a:gd name="connsiteY549" fmla="*/ 475679 h 1165981"/>
                <a:gd name="connsiteX550" fmla="*/ 187507 w 1434139"/>
                <a:gd name="connsiteY550" fmla="*/ 501967 h 1165981"/>
                <a:gd name="connsiteX551" fmla="*/ 200461 w 1434139"/>
                <a:gd name="connsiteY551" fmla="*/ 456533 h 1165981"/>
                <a:gd name="connsiteX552" fmla="*/ 167124 w 1434139"/>
                <a:gd name="connsiteY552" fmla="*/ 432340 h 1165981"/>
                <a:gd name="connsiteX553" fmla="*/ 209320 w 1434139"/>
                <a:gd name="connsiteY553" fmla="*/ 432340 h 1165981"/>
                <a:gd name="connsiteX554" fmla="*/ 88447 w 1434139"/>
                <a:gd name="connsiteY554" fmla="*/ 546640 h 1165981"/>
                <a:gd name="connsiteX555" fmla="*/ 106640 w 1434139"/>
                <a:gd name="connsiteY555" fmla="*/ 498253 h 1165981"/>
                <a:gd name="connsiteX556" fmla="*/ 124833 w 1434139"/>
                <a:gd name="connsiteY556" fmla="*/ 546640 h 1165981"/>
                <a:gd name="connsiteX557" fmla="*/ 167029 w 1434139"/>
                <a:gd name="connsiteY557" fmla="*/ 546640 h 1165981"/>
                <a:gd name="connsiteX558" fmla="*/ 133501 w 1434139"/>
                <a:gd name="connsiteY558" fmla="*/ 573881 h 1165981"/>
                <a:gd name="connsiteX559" fmla="*/ 146455 w 1434139"/>
                <a:gd name="connsiteY559" fmla="*/ 621697 h 1165981"/>
                <a:gd name="connsiteX560" fmla="*/ 106545 w 1434139"/>
                <a:gd name="connsiteY560" fmla="*/ 595693 h 1165981"/>
                <a:gd name="connsiteX561" fmla="*/ 66635 w 1434139"/>
                <a:gd name="connsiteY561" fmla="*/ 622363 h 1165981"/>
                <a:gd name="connsiteX562" fmla="*/ 79589 w 1434139"/>
                <a:gd name="connsiteY562" fmla="*/ 573786 h 1165981"/>
                <a:gd name="connsiteX563" fmla="*/ 46252 w 1434139"/>
                <a:gd name="connsiteY563" fmla="*/ 546640 h 1165981"/>
                <a:gd name="connsiteX564" fmla="*/ 88447 w 1434139"/>
                <a:gd name="connsiteY564" fmla="*/ 546640 h 1165981"/>
                <a:gd name="connsiteX565" fmla="*/ 66826 w 1434139"/>
                <a:gd name="connsiteY565" fmla="*/ 864299 h 1165981"/>
                <a:gd name="connsiteX566" fmla="*/ 79780 w 1434139"/>
                <a:gd name="connsiteY566" fmla="*/ 818579 h 1165981"/>
                <a:gd name="connsiteX567" fmla="*/ 46252 w 1434139"/>
                <a:gd name="connsiteY567" fmla="*/ 794290 h 1165981"/>
                <a:gd name="connsiteX568" fmla="*/ 88447 w 1434139"/>
                <a:gd name="connsiteY568" fmla="*/ 794290 h 1165981"/>
                <a:gd name="connsiteX569" fmla="*/ 106640 w 1434139"/>
                <a:gd name="connsiteY569" fmla="*/ 745903 h 1165981"/>
                <a:gd name="connsiteX570" fmla="*/ 124833 w 1434139"/>
                <a:gd name="connsiteY570" fmla="*/ 794290 h 1165981"/>
                <a:gd name="connsiteX571" fmla="*/ 167029 w 1434139"/>
                <a:gd name="connsiteY571" fmla="*/ 794290 h 1165981"/>
                <a:gd name="connsiteX572" fmla="*/ 133501 w 1434139"/>
                <a:gd name="connsiteY572" fmla="*/ 818579 h 1165981"/>
                <a:gd name="connsiteX573" fmla="*/ 146455 w 1434139"/>
                <a:gd name="connsiteY573" fmla="*/ 864870 h 1165981"/>
                <a:gd name="connsiteX574" fmla="*/ 106545 w 1434139"/>
                <a:gd name="connsiteY574" fmla="*/ 838105 h 1165981"/>
                <a:gd name="connsiteX575" fmla="*/ 66826 w 1434139"/>
                <a:gd name="connsiteY575" fmla="*/ 864299 h 1165981"/>
                <a:gd name="connsiteX576" fmla="*/ 388199 w 1434139"/>
                <a:gd name="connsiteY576" fmla="*/ 1105853 h 1165981"/>
                <a:gd name="connsiteX577" fmla="*/ 348289 w 1434139"/>
                <a:gd name="connsiteY577" fmla="*/ 1079373 h 1165981"/>
                <a:gd name="connsiteX578" fmla="*/ 308380 w 1434139"/>
                <a:gd name="connsiteY578" fmla="*/ 1105853 h 1165981"/>
                <a:gd name="connsiteX579" fmla="*/ 321334 w 1434139"/>
                <a:gd name="connsiteY579" fmla="*/ 1058418 h 1165981"/>
                <a:gd name="connsiteX580" fmla="*/ 287901 w 1434139"/>
                <a:gd name="connsiteY580" fmla="*/ 1032415 h 1165981"/>
                <a:gd name="connsiteX581" fmla="*/ 330097 w 1434139"/>
                <a:gd name="connsiteY581" fmla="*/ 1032415 h 1165981"/>
                <a:gd name="connsiteX582" fmla="*/ 348289 w 1434139"/>
                <a:gd name="connsiteY582" fmla="*/ 984028 h 1165981"/>
                <a:gd name="connsiteX583" fmla="*/ 366482 w 1434139"/>
                <a:gd name="connsiteY583" fmla="*/ 1032415 h 1165981"/>
                <a:gd name="connsiteX584" fmla="*/ 408678 w 1434139"/>
                <a:gd name="connsiteY584" fmla="*/ 1032415 h 1165981"/>
                <a:gd name="connsiteX585" fmla="*/ 375150 w 1434139"/>
                <a:gd name="connsiteY585" fmla="*/ 1058513 h 1165981"/>
                <a:gd name="connsiteX586" fmla="*/ 388199 w 1434139"/>
                <a:gd name="connsiteY586" fmla="*/ 1105853 h 1165981"/>
                <a:gd name="connsiteX587" fmla="*/ 629944 w 1434139"/>
                <a:gd name="connsiteY587" fmla="*/ 1105853 h 1165981"/>
                <a:gd name="connsiteX588" fmla="*/ 590034 w 1434139"/>
                <a:gd name="connsiteY588" fmla="*/ 1079373 h 1165981"/>
                <a:gd name="connsiteX589" fmla="*/ 550124 w 1434139"/>
                <a:gd name="connsiteY589" fmla="*/ 1105853 h 1165981"/>
                <a:gd name="connsiteX590" fmla="*/ 563078 w 1434139"/>
                <a:gd name="connsiteY590" fmla="*/ 1058418 h 1165981"/>
                <a:gd name="connsiteX591" fmla="*/ 529550 w 1434139"/>
                <a:gd name="connsiteY591" fmla="*/ 1032320 h 1165981"/>
                <a:gd name="connsiteX592" fmla="*/ 571746 w 1434139"/>
                <a:gd name="connsiteY592" fmla="*/ 1032320 h 1165981"/>
                <a:gd name="connsiteX593" fmla="*/ 589939 w 1434139"/>
                <a:gd name="connsiteY593" fmla="*/ 983933 h 1165981"/>
                <a:gd name="connsiteX594" fmla="*/ 608131 w 1434139"/>
                <a:gd name="connsiteY594" fmla="*/ 1032320 h 1165981"/>
                <a:gd name="connsiteX595" fmla="*/ 650327 w 1434139"/>
                <a:gd name="connsiteY595" fmla="*/ 1032320 h 1165981"/>
                <a:gd name="connsiteX596" fmla="*/ 616799 w 1434139"/>
                <a:gd name="connsiteY596" fmla="*/ 1058418 h 1165981"/>
                <a:gd name="connsiteX597" fmla="*/ 629944 w 1434139"/>
                <a:gd name="connsiteY597" fmla="*/ 1105853 h 1165981"/>
                <a:gd name="connsiteX598" fmla="*/ 871593 w 1434139"/>
                <a:gd name="connsiteY598" fmla="*/ 1105853 h 1165981"/>
                <a:gd name="connsiteX599" fmla="*/ 831683 w 1434139"/>
                <a:gd name="connsiteY599" fmla="*/ 1079373 h 1165981"/>
                <a:gd name="connsiteX600" fmla="*/ 791773 w 1434139"/>
                <a:gd name="connsiteY600" fmla="*/ 1105853 h 1165981"/>
                <a:gd name="connsiteX601" fmla="*/ 804727 w 1434139"/>
                <a:gd name="connsiteY601" fmla="*/ 1058418 h 1165981"/>
                <a:gd name="connsiteX602" fmla="*/ 771199 w 1434139"/>
                <a:gd name="connsiteY602" fmla="*/ 1032320 h 1165981"/>
                <a:gd name="connsiteX603" fmla="*/ 813395 w 1434139"/>
                <a:gd name="connsiteY603" fmla="*/ 1032320 h 1165981"/>
                <a:gd name="connsiteX604" fmla="*/ 831588 w 1434139"/>
                <a:gd name="connsiteY604" fmla="*/ 983933 h 1165981"/>
                <a:gd name="connsiteX605" fmla="*/ 849781 w 1434139"/>
                <a:gd name="connsiteY605" fmla="*/ 1032320 h 1165981"/>
                <a:gd name="connsiteX606" fmla="*/ 891976 w 1434139"/>
                <a:gd name="connsiteY606" fmla="*/ 1032320 h 1165981"/>
                <a:gd name="connsiteX607" fmla="*/ 858448 w 1434139"/>
                <a:gd name="connsiteY607" fmla="*/ 1058418 h 1165981"/>
                <a:gd name="connsiteX608" fmla="*/ 871593 w 1434139"/>
                <a:gd name="connsiteY608" fmla="*/ 1105853 h 1165981"/>
                <a:gd name="connsiteX609" fmla="*/ 1113242 w 1434139"/>
                <a:gd name="connsiteY609" fmla="*/ 1105853 h 1165981"/>
                <a:gd name="connsiteX610" fmla="*/ 1073332 w 1434139"/>
                <a:gd name="connsiteY610" fmla="*/ 1079373 h 1165981"/>
                <a:gd name="connsiteX611" fmla="*/ 1033423 w 1434139"/>
                <a:gd name="connsiteY611" fmla="*/ 1105853 h 1165981"/>
                <a:gd name="connsiteX612" fmla="*/ 1046377 w 1434139"/>
                <a:gd name="connsiteY612" fmla="*/ 1058418 h 1165981"/>
                <a:gd name="connsiteX613" fmla="*/ 1012849 w 1434139"/>
                <a:gd name="connsiteY613" fmla="*/ 1032320 h 1165981"/>
                <a:gd name="connsiteX614" fmla="*/ 1055044 w 1434139"/>
                <a:gd name="connsiteY614" fmla="*/ 1032320 h 1165981"/>
                <a:gd name="connsiteX615" fmla="*/ 1073237 w 1434139"/>
                <a:gd name="connsiteY615" fmla="*/ 983933 h 1165981"/>
                <a:gd name="connsiteX616" fmla="*/ 1091430 w 1434139"/>
                <a:gd name="connsiteY616" fmla="*/ 1032320 h 1165981"/>
                <a:gd name="connsiteX617" fmla="*/ 1133626 w 1434139"/>
                <a:gd name="connsiteY617" fmla="*/ 1032320 h 1165981"/>
                <a:gd name="connsiteX618" fmla="*/ 1100098 w 1434139"/>
                <a:gd name="connsiteY618" fmla="*/ 1058418 h 1165981"/>
                <a:gd name="connsiteX619" fmla="*/ 1113242 w 1434139"/>
                <a:gd name="connsiteY619" fmla="*/ 1105853 h 1165981"/>
                <a:gd name="connsiteX620" fmla="*/ 1354891 w 1434139"/>
                <a:gd name="connsiteY620" fmla="*/ 1105853 h 1165981"/>
                <a:gd name="connsiteX621" fmla="*/ 1314982 w 1434139"/>
                <a:gd name="connsiteY621" fmla="*/ 1079373 h 1165981"/>
                <a:gd name="connsiteX622" fmla="*/ 1275072 w 1434139"/>
                <a:gd name="connsiteY622" fmla="*/ 1105853 h 1165981"/>
                <a:gd name="connsiteX623" fmla="*/ 1288026 w 1434139"/>
                <a:gd name="connsiteY623" fmla="*/ 1058418 h 1165981"/>
                <a:gd name="connsiteX624" fmla="*/ 1254498 w 1434139"/>
                <a:gd name="connsiteY624" fmla="*/ 1032320 h 1165981"/>
                <a:gd name="connsiteX625" fmla="*/ 1296694 w 1434139"/>
                <a:gd name="connsiteY625" fmla="*/ 1032320 h 1165981"/>
                <a:gd name="connsiteX626" fmla="*/ 1314886 w 1434139"/>
                <a:gd name="connsiteY626" fmla="*/ 983933 h 1165981"/>
                <a:gd name="connsiteX627" fmla="*/ 1333079 w 1434139"/>
                <a:gd name="connsiteY627" fmla="*/ 1032320 h 1165981"/>
                <a:gd name="connsiteX628" fmla="*/ 1375275 w 1434139"/>
                <a:gd name="connsiteY628" fmla="*/ 1032320 h 1165981"/>
                <a:gd name="connsiteX629" fmla="*/ 1341747 w 1434139"/>
                <a:gd name="connsiteY629" fmla="*/ 1058418 h 1165981"/>
                <a:gd name="connsiteX630" fmla="*/ 1354891 w 1434139"/>
                <a:gd name="connsiteY630" fmla="*/ 1105853 h 11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Lst>
              <a:rect l="l" t="t" r="r" b="b"/>
              <a:pathLst>
                <a:path w="1434139" h="1165981">
                  <a:moveTo>
                    <a:pt x="1434139" y="993743"/>
                  </a:moveTo>
                  <a:lnTo>
                    <a:pt x="1434139" y="821150"/>
                  </a:lnTo>
                  <a:lnTo>
                    <a:pt x="1434139" y="648557"/>
                  </a:lnTo>
                  <a:lnTo>
                    <a:pt x="1434139" y="475964"/>
                  </a:lnTo>
                  <a:lnTo>
                    <a:pt x="1434139" y="303371"/>
                  </a:lnTo>
                  <a:lnTo>
                    <a:pt x="1434139" y="179642"/>
                  </a:lnTo>
                  <a:cubicBezTo>
                    <a:pt x="1396039" y="177641"/>
                    <a:pt x="1356701" y="175355"/>
                    <a:pt x="1318601" y="172593"/>
                  </a:cubicBezTo>
                  <a:cubicBezTo>
                    <a:pt x="1278977" y="169735"/>
                    <a:pt x="1240687" y="165068"/>
                    <a:pt x="1202682" y="161544"/>
                  </a:cubicBezTo>
                  <a:lnTo>
                    <a:pt x="1212397" y="184690"/>
                  </a:lnTo>
                  <a:lnTo>
                    <a:pt x="1254593" y="184690"/>
                  </a:lnTo>
                  <a:lnTo>
                    <a:pt x="1221065" y="211646"/>
                  </a:lnTo>
                  <a:lnTo>
                    <a:pt x="1234019" y="259366"/>
                  </a:lnTo>
                  <a:lnTo>
                    <a:pt x="1194109" y="233267"/>
                  </a:lnTo>
                  <a:lnTo>
                    <a:pt x="1154200" y="259937"/>
                  </a:lnTo>
                  <a:lnTo>
                    <a:pt x="1167154" y="211646"/>
                  </a:lnTo>
                  <a:lnTo>
                    <a:pt x="1133626" y="184785"/>
                  </a:lnTo>
                  <a:lnTo>
                    <a:pt x="1175822" y="184785"/>
                  </a:lnTo>
                  <a:lnTo>
                    <a:pt x="1185727" y="160020"/>
                  </a:lnTo>
                  <a:cubicBezTo>
                    <a:pt x="1070951" y="149066"/>
                    <a:pt x="963985" y="136112"/>
                    <a:pt x="866640" y="121253"/>
                  </a:cubicBezTo>
                  <a:lnTo>
                    <a:pt x="871402" y="138970"/>
                  </a:lnTo>
                  <a:lnTo>
                    <a:pt x="838827" y="117538"/>
                  </a:lnTo>
                  <a:cubicBezTo>
                    <a:pt x="834826" y="116872"/>
                    <a:pt x="831016" y="116396"/>
                    <a:pt x="827016" y="115729"/>
                  </a:cubicBezTo>
                  <a:lnTo>
                    <a:pt x="791583" y="139351"/>
                  </a:lnTo>
                  <a:lnTo>
                    <a:pt x="799298" y="111347"/>
                  </a:lnTo>
                  <a:cubicBezTo>
                    <a:pt x="750435" y="103346"/>
                    <a:pt x="704429" y="95059"/>
                    <a:pt x="661567" y="86963"/>
                  </a:cubicBezTo>
                  <a:cubicBezTo>
                    <a:pt x="651375" y="84963"/>
                    <a:pt x="641374" y="83058"/>
                    <a:pt x="631468" y="81153"/>
                  </a:cubicBezTo>
                  <a:lnTo>
                    <a:pt x="616609" y="92488"/>
                  </a:lnTo>
                  <a:lnTo>
                    <a:pt x="629563" y="139446"/>
                  </a:lnTo>
                  <a:lnTo>
                    <a:pt x="589653" y="112967"/>
                  </a:lnTo>
                  <a:lnTo>
                    <a:pt x="549743" y="139446"/>
                  </a:lnTo>
                  <a:lnTo>
                    <a:pt x="562697" y="94297"/>
                  </a:lnTo>
                  <a:lnTo>
                    <a:pt x="529169" y="70580"/>
                  </a:lnTo>
                  <a:lnTo>
                    <a:pt x="561364" y="70580"/>
                  </a:lnTo>
                  <a:cubicBezTo>
                    <a:pt x="384484" y="32480"/>
                    <a:pt x="281424" y="0"/>
                    <a:pt x="281424" y="0"/>
                  </a:cubicBezTo>
                  <a:cubicBezTo>
                    <a:pt x="279043" y="2381"/>
                    <a:pt x="280186" y="2858"/>
                    <a:pt x="281995" y="5239"/>
                  </a:cubicBezTo>
                  <a:cubicBezTo>
                    <a:pt x="283615" y="7334"/>
                    <a:pt x="284567" y="7620"/>
                    <a:pt x="282948" y="9811"/>
                  </a:cubicBezTo>
                  <a:cubicBezTo>
                    <a:pt x="281519" y="11811"/>
                    <a:pt x="280567" y="13145"/>
                    <a:pt x="282376" y="15335"/>
                  </a:cubicBezTo>
                  <a:cubicBezTo>
                    <a:pt x="285615" y="19336"/>
                    <a:pt x="291711" y="20574"/>
                    <a:pt x="296378" y="21812"/>
                  </a:cubicBezTo>
                  <a:cubicBezTo>
                    <a:pt x="296950" y="23146"/>
                    <a:pt x="299140" y="24670"/>
                    <a:pt x="299331" y="26003"/>
                  </a:cubicBezTo>
                  <a:cubicBezTo>
                    <a:pt x="299521" y="27622"/>
                    <a:pt x="296759" y="29528"/>
                    <a:pt x="296473" y="31242"/>
                  </a:cubicBezTo>
                  <a:cubicBezTo>
                    <a:pt x="296092" y="33433"/>
                    <a:pt x="297807" y="33338"/>
                    <a:pt x="298664" y="35147"/>
                  </a:cubicBezTo>
                  <a:cubicBezTo>
                    <a:pt x="299426" y="37052"/>
                    <a:pt x="298378" y="39529"/>
                    <a:pt x="298378" y="41529"/>
                  </a:cubicBezTo>
                  <a:cubicBezTo>
                    <a:pt x="293521" y="41148"/>
                    <a:pt x="289806" y="38005"/>
                    <a:pt x="284758" y="38957"/>
                  </a:cubicBezTo>
                  <a:cubicBezTo>
                    <a:pt x="280281" y="39814"/>
                    <a:pt x="275042" y="42672"/>
                    <a:pt x="272851" y="46863"/>
                  </a:cubicBezTo>
                  <a:cubicBezTo>
                    <a:pt x="271232" y="49911"/>
                    <a:pt x="270661" y="56959"/>
                    <a:pt x="273899" y="59341"/>
                  </a:cubicBezTo>
                  <a:cubicBezTo>
                    <a:pt x="277995" y="62484"/>
                    <a:pt x="280281" y="57245"/>
                    <a:pt x="281138" y="54197"/>
                  </a:cubicBezTo>
                  <a:cubicBezTo>
                    <a:pt x="281519" y="52768"/>
                    <a:pt x="282281" y="49625"/>
                    <a:pt x="284186" y="49244"/>
                  </a:cubicBezTo>
                  <a:cubicBezTo>
                    <a:pt x="285996" y="48958"/>
                    <a:pt x="286282" y="50673"/>
                    <a:pt x="286282" y="52197"/>
                  </a:cubicBezTo>
                  <a:cubicBezTo>
                    <a:pt x="286282" y="54292"/>
                    <a:pt x="285139" y="56197"/>
                    <a:pt x="283900" y="57721"/>
                  </a:cubicBezTo>
                  <a:cubicBezTo>
                    <a:pt x="282853" y="59055"/>
                    <a:pt x="280186" y="60770"/>
                    <a:pt x="279900" y="62484"/>
                  </a:cubicBezTo>
                  <a:cubicBezTo>
                    <a:pt x="279233" y="65532"/>
                    <a:pt x="286091" y="66294"/>
                    <a:pt x="287996" y="68580"/>
                  </a:cubicBezTo>
                  <a:cubicBezTo>
                    <a:pt x="289901" y="70961"/>
                    <a:pt x="291425" y="77057"/>
                    <a:pt x="286567" y="76676"/>
                  </a:cubicBezTo>
                  <a:cubicBezTo>
                    <a:pt x="283138" y="76391"/>
                    <a:pt x="281138" y="71818"/>
                    <a:pt x="279043" y="69628"/>
                  </a:cubicBezTo>
                  <a:cubicBezTo>
                    <a:pt x="276280" y="66675"/>
                    <a:pt x="273709" y="63341"/>
                    <a:pt x="269422" y="63151"/>
                  </a:cubicBezTo>
                  <a:cubicBezTo>
                    <a:pt x="269518" y="64675"/>
                    <a:pt x="272375" y="67151"/>
                    <a:pt x="273328" y="68580"/>
                  </a:cubicBezTo>
                  <a:cubicBezTo>
                    <a:pt x="274756" y="70580"/>
                    <a:pt x="276471" y="72485"/>
                    <a:pt x="277995" y="74485"/>
                  </a:cubicBezTo>
                  <a:cubicBezTo>
                    <a:pt x="281233" y="78867"/>
                    <a:pt x="283234" y="82963"/>
                    <a:pt x="281614" y="88487"/>
                  </a:cubicBezTo>
                  <a:cubicBezTo>
                    <a:pt x="279900" y="88583"/>
                    <a:pt x="276566" y="85058"/>
                    <a:pt x="275518" y="83629"/>
                  </a:cubicBezTo>
                  <a:cubicBezTo>
                    <a:pt x="273518" y="80867"/>
                    <a:pt x="273518" y="77248"/>
                    <a:pt x="271994" y="74295"/>
                  </a:cubicBezTo>
                  <a:cubicBezTo>
                    <a:pt x="270756" y="76676"/>
                    <a:pt x="270661" y="77629"/>
                    <a:pt x="268660" y="75057"/>
                  </a:cubicBezTo>
                  <a:cubicBezTo>
                    <a:pt x="267232" y="73152"/>
                    <a:pt x="265898" y="70961"/>
                    <a:pt x="263136" y="71247"/>
                  </a:cubicBezTo>
                  <a:cubicBezTo>
                    <a:pt x="256945" y="72104"/>
                    <a:pt x="261802" y="81820"/>
                    <a:pt x="257230" y="82391"/>
                  </a:cubicBezTo>
                  <a:cubicBezTo>
                    <a:pt x="255135" y="82391"/>
                    <a:pt x="255135" y="78867"/>
                    <a:pt x="255325" y="77533"/>
                  </a:cubicBezTo>
                  <a:cubicBezTo>
                    <a:pt x="255325" y="75057"/>
                    <a:pt x="255611" y="73438"/>
                    <a:pt x="253706" y="71533"/>
                  </a:cubicBezTo>
                  <a:cubicBezTo>
                    <a:pt x="249991" y="68008"/>
                    <a:pt x="245134" y="68008"/>
                    <a:pt x="240276" y="67246"/>
                  </a:cubicBezTo>
                  <a:cubicBezTo>
                    <a:pt x="235990" y="66675"/>
                    <a:pt x="231989" y="64579"/>
                    <a:pt x="227989" y="62675"/>
                  </a:cubicBezTo>
                  <a:cubicBezTo>
                    <a:pt x="223417" y="60484"/>
                    <a:pt x="219130" y="59436"/>
                    <a:pt x="214558" y="58103"/>
                  </a:cubicBezTo>
                  <a:cubicBezTo>
                    <a:pt x="209510" y="56483"/>
                    <a:pt x="205986" y="52388"/>
                    <a:pt x="202271" y="49149"/>
                  </a:cubicBezTo>
                  <a:cubicBezTo>
                    <a:pt x="197985" y="45625"/>
                    <a:pt x="193984" y="41815"/>
                    <a:pt x="189984" y="38291"/>
                  </a:cubicBezTo>
                  <a:cubicBezTo>
                    <a:pt x="184459" y="33433"/>
                    <a:pt x="180840" y="26670"/>
                    <a:pt x="175315" y="21908"/>
                  </a:cubicBezTo>
                  <a:cubicBezTo>
                    <a:pt x="171886" y="19050"/>
                    <a:pt x="163790" y="16764"/>
                    <a:pt x="161980" y="23050"/>
                  </a:cubicBezTo>
                  <a:cubicBezTo>
                    <a:pt x="160933" y="26860"/>
                    <a:pt x="162076" y="31147"/>
                    <a:pt x="160647" y="35242"/>
                  </a:cubicBezTo>
                  <a:cubicBezTo>
                    <a:pt x="159313" y="38957"/>
                    <a:pt x="158266" y="42291"/>
                    <a:pt x="157408" y="46196"/>
                  </a:cubicBezTo>
                  <a:cubicBezTo>
                    <a:pt x="156361" y="51816"/>
                    <a:pt x="155027" y="59436"/>
                    <a:pt x="155599" y="65151"/>
                  </a:cubicBezTo>
                  <a:cubicBezTo>
                    <a:pt x="155694" y="66294"/>
                    <a:pt x="155884" y="60865"/>
                    <a:pt x="156170" y="70390"/>
                  </a:cubicBezTo>
                  <a:lnTo>
                    <a:pt x="166838" y="70390"/>
                  </a:lnTo>
                  <a:lnTo>
                    <a:pt x="158075" y="75247"/>
                  </a:lnTo>
                  <a:cubicBezTo>
                    <a:pt x="158647" y="77057"/>
                    <a:pt x="159313" y="78010"/>
                    <a:pt x="159790" y="79820"/>
                  </a:cubicBezTo>
                  <a:cubicBezTo>
                    <a:pt x="162171" y="89345"/>
                    <a:pt x="160837" y="100679"/>
                    <a:pt x="162076" y="110490"/>
                  </a:cubicBezTo>
                  <a:cubicBezTo>
                    <a:pt x="163123" y="119158"/>
                    <a:pt x="163695" y="127730"/>
                    <a:pt x="163123" y="136493"/>
                  </a:cubicBezTo>
                  <a:cubicBezTo>
                    <a:pt x="162742" y="142208"/>
                    <a:pt x="162552" y="148209"/>
                    <a:pt x="162266" y="153924"/>
                  </a:cubicBezTo>
                  <a:cubicBezTo>
                    <a:pt x="162076" y="157925"/>
                    <a:pt x="163028" y="163259"/>
                    <a:pt x="161409" y="166973"/>
                  </a:cubicBezTo>
                  <a:cubicBezTo>
                    <a:pt x="160075" y="170021"/>
                    <a:pt x="157504" y="172307"/>
                    <a:pt x="155980" y="175355"/>
                  </a:cubicBezTo>
                  <a:cubicBezTo>
                    <a:pt x="154646" y="178213"/>
                    <a:pt x="154170" y="182213"/>
                    <a:pt x="151979" y="184404"/>
                  </a:cubicBezTo>
                  <a:cubicBezTo>
                    <a:pt x="153217" y="189929"/>
                    <a:pt x="152741" y="192976"/>
                    <a:pt x="156646" y="197167"/>
                  </a:cubicBezTo>
                  <a:cubicBezTo>
                    <a:pt x="160456" y="201263"/>
                    <a:pt x="162361" y="200501"/>
                    <a:pt x="167410" y="201549"/>
                  </a:cubicBezTo>
                  <a:cubicBezTo>
                    <a:pt x="172458" y="202597"/>
                    <a:pt x="173220" y="205454"/>
                    <a:pt x="176268" y="209169"/>
                  </a:cubicBezTo>
                  <a:cubicBezTo>
                    <a:pt x="177601" y="210884"/>
                    <a:pt x="179792" y="212026"/>
                    <a:pt x="181697" y="213360"/>
                  </a:cubicBezTo>
                  <a:cubicBezTo>
                    <a:pt x="181697" y="213360"/>
                    <a:pt x="181697" y="213360"/>
                    <a:pt x="181697" y="213360"/>
                  </a:cubicBezTo>
                  <a:cubicBezTo>
                    <a:pt x="183316" y="214503"/>
                    <a:pt x="184840" y="215646"/>
                    <a:pt x="185602" y="217265"/>
                  </a:cubicBezTo>
                  <a:cubicBezTo>
                    <a:pt x="180935" y="217742"/>
                    <a:pt x="176173" y="217265"/>
                    <a:pt x="171505" y="217265"/>
                  </a:cubicBezTo>
                  <a:cubicBezTo>
                    <a:pt x="166933" y="217170"/>
                    <a:pt x="164076" y="214503"/>
                    <a:pt x="160075" y="214027"/>
                  </a:cubicBezTo>
                  <a:cubicBezTo>
                    <a:pt x="154837" y="213550"/>
                    <a:pt x="155027" y="218789"/>
                    <a:pt x="153503" y="222599"/>
                  </a:cubicBezTo>
                  <a:cubicBezTo>
                    <a:pt x="151884" y="226314"/>
                    <a:pt x="148645" y="228505"/>
                    <a:pt x="146836" y="232124"/>
                  </a:cubicBezTo>
                  <a:cubicBezTo>
                    <a:pt x="142740" y="240411"/>
                    <a:pt x="142645" y="252698"/>
                    <a:pt x="141311" y="261842"/>
                  </a:cubicBezTo>
                  <a:cubicBezTo>
                    <a:pt x="139978" y="271272"/>
                    <a:pt x="135596" y="277463"/>
                    <a:pt x="132358" y="286131"/>
                  </a:cubicBezTo>
                  <a:cubicBezTo>
                    <a:pt x="129595" y="293370"/>
                    <a:pt x="128071" y="299085"/>
                    <a:pt x="125404" y="308610"/>
                  </a:cubicBezTo>
                  <a:lnTo>
                    <a:pt x="166743" y="308610"/>
                  </a:lnTo>
                  <a:lnTo>
                    <a:pt x="133215" y="334137"/>
                  </a:lnTo>
                  <a:lnTo>
                    <a:pt x="146169" y="381000"/>
                  </a:lnTo>
                  <a:lnTo>
                    <a:pt x="108450" y="355949"/>
                  </a:lnTo>
                  <a:cubicBezTo>
                    <a:pt x="107688" y="358045"/>
                    <a:pt x="106735" y="360140"/>
                    <a:pt x="105402" y="362045"/>
                  </a:cubicBezTo>
                  <a:cubicBezTo>
                    <a:pt x="99687" y="370427"/>
                    <a:pt x="97782" y="377666"/>
                    <a:pt x="95210" y="387477"/>
                  </a:cubicBezTo>
                  <a:cubicBezTo>
                    <a:pt x="93115" y="395764"/>
                    <a:pt x="88352" y="402622"/>
                    <a:pt x="84637" y="410242"/>
                  </a:cubicBezTo>
                  <a:cubicBezTo>
                    <a:pt x="81399" y="416719"/>
                    <a:pt x="76351" y="422053"/>
                    <a:pt x="73588" y="428625"/>
                  </a:cubicBezTo>
                  <a:cubicBezTo>
                    <a:pt x="70921" y="434912"/>
                    <a:pt x="68445" y="441770"/>
                    <a:pt x="64349" y="447294"/>
                  </a:cubicBezTo>
                  <a:cubicBezTo>
                    <a:pt x="60349" y="452628"/>
                    <a:pt x="57015" y="458914"/>
                    <a:pt x="53681" y="464630"/>
                  </a:cubicBezTo>
                  <a:cubicBezTo>
                    <a:pt x="50347" y="470345"/>
                    <a:pt x="44061" y="475202"/>
                    <a:pt x="41965" y="481393"/>
                  </a:cubicBezTo>
                  <a:cubicBezTo>
                    <a:pt x="39584" y="488347"/>
                    <a:pt x="41870" y="497586"/>
                    <a:pt x="41299" y="504920"/>
                  </a:cubicBezTo>
                  <a:cubicBezTo>
                    <a:pt x="40727" y="513493"/>
                    <a:pt x="38155" y="522160"/>
                    <a:pt x="39298" y="530733"/>
                  </a:cubicBezTo>
                  <a:cubicBezTo>
                    <a:pt x="40156" y="537591"/>
                    <a:pt x="42537" y="544163"/>
                    <a:pt x="43489" y="550926"/>
                  </a:cubicBezTo>
                  <a:cubicBezTo>
                    <a:pt x="43585" y="551783"/>
                    <a:pt x="43680" y="552641"/>
                    <a:pt x="43775" y="553498"/>
                  </a:cubicBezTo>
                  <a:cubicBezTo>
                    <a:pt x="44156" y="560832"/>
                    <a:pt x="42251" y="568547"/>
                    <a:pt x="42727" y="575977"/>
                  </a:cubicBezTo>
                  <a:cubicBezTo>
                    <a:pt x="43013" y="580358"/>
                    <a:pt x="44156" y="584930"/>
                    <a:pt x="43394" y="589217"/>
                  </a:cubicBezTo>
                  <a:cubicBezTo>
                    <a:pt x="42823" y="592646"/>
                    <a:pt x="40632" y="595122"/>
                    <a:pt x="39489" y="598265"/>
                  </a:cubicBezTo>
                  <a:cubicBezTo>
                    <a:pt x="36917" y="605028"/>
                    <a:pt x="38251" y="612553"/>
                    <a:pt x="34917" y="619220"/>
                  </a:cubicBezTo>
                  <a:cubicBezTo>
                    <a:pt x="33107" y="622935"/>
                    <a:pt x="31012" y="625888"/>
                    <a:pt x="30345" y="630079"/>
                  </a:cubicBezTo>
                  <a:cubicBezTo>
                    <a:pt x="29869" y="633889"/>
                    <a:pt x="30821" y="636556"/>
                    <a:pt x="27773" y="639318"/>
                  </a:cubicBezTo>
                  <a:cubicBezTo>
                    <a:pt x="25582" y="641318"/>
                    <a:pt x="21677" y="640937"/>
                    <a:pt x="21772" y="644557"/>
                  </a:cubicBezTo>
                  <a:cubicBezTo>
                    <a:pt x="21868" y="647509"/>
                    <a:pt x="26535" y="648843"/>
                    <a:pt x="24916" y="652367"/>
                  </a:cubicBezTo>
                  <a:cubicBezTo>
                    <a:pt x="22725" y="657416"/>
                    <a:pt x="11676" y="655130"/>
                    <a:pt x="7771" y="660083"/>
                  </a:cubicBezTo>
                  <a:cubicBezTo>
                    <a:pt x="4437" y="664274"/>
                    <a:pt x="627" y="674180"/>
                    <a:pt x="55" y="679513"/>
                  </a:cubicBezTo>
                  <a:cubicBezTo>
                    <a:pt x="-611" y="685991"/>
                    <a:pt x="4913" y="692944"/>
                    <a:pt x="7199" y="698849"/>
                  </a:cubicBezTo>
                  <a:cubicBezTo>
                    <a:pt x="10152" y="706564"/>
                    <a:pt x="10247" y="715232"/>
                    <a:pt x="14152" y="722471"/>
                  </a:cubicBezTo>
                  <a:cubicBezTo>
                    <a:pt x="18343" y="730091"/>
                    <a:pt x="20534" y="734473"/>
                    <a:pt x="19963" y="743331"/>
                  </a:cubicBezTo>
                  <a:cubicBezTo>
                    <a:pt x="19391" y="751522"/>
                    <a:pt x="19391" y="759238"/>
                    <a:pt x="17391" y="767239"/>
                  </a:cubicBezTo>
                  <a:cubicBezTo>
                    <a:pt x="15772" y="773906"/>
                    <a:pt x="9961" y="780669"/>
                    <a:pt x="11485" y="787432"/>
                  </a:cubicBezTo>
                  <a:cubicBezTo>
                    <a:pt x="13009" y="794290"/>
                    <a:pt x="16248" y="801053"/>
                    <a:pt x="16153" y="808387"/>
                  </a:cubicBezTo>
                  <a:cubicBezTo>
                    <a:pt x="16057" y="813149"/>
                    <a:pt x="12247" y="815340"/>
                    <a:pt x="11009" y="819436"/>
                  </a:cubicBezTo>
                  <a:cubicBezTo>
                    <a:pt x="9961" y="823055"/>
                    <a:pt x="11581" y="825246"/>
                    <a:pt x="13105" y="828389"/>
                  </a:cubicBezTo>
                  <a:cubicBezTo>
                    <a:pt x="17391" y="837152"/>
                    <a:pt x="21677" y="846010"/>
                    <a:pt x="25106" y="855155"/>
                  </a:cubicBezTo>
                  <a:cubicBezTo>
                    <a:pt x="26725" y="859536"/>
                    <a:pt x="29869" y="864108"/>
                    <a:pt x="32345" y="868013"/>
                  </a:cubicBezTo>
                  <a:cubicBezTo>
                    <a:pt x="35584" y="873347"/>
                    <a:pt x="36155" y="876205"/>
                    <a:pt x="36155" y="882396"/>
                  </a:cubicBezTo>
                  <a:cubicBezTo>
                    <a:pt x="36155" y="888111"/>
                    <a:pt x="35869" y="891254"/>
                    <a:pt x="32345" y="895826"/>
                  </a:cubicBezTo>
                  <a:cubicBezTo>
                    <a:pt x="29678" y="899351"/>
                    <a:pt x="24154" y="901922"/>
                    <a:pt x="30250" y="905351"/>
                  </a:cubicBezTo>
                  <a:cubicBezTo>
                    <a:pt x="34726" y="907923"/>
                    <a:pt x="37489" y="907637"/>
                    <a:pt x="40822" y="912400"/>
                  </a:cubicBezTo>
                  <a:cubicBezTo>
                    <a:pt x="41965" y="914019"/>
                    <a:pt x="43013" y="917067"/>
                    <a:pt x="45013" y="917638"/>
                  </a:cubicBezTo>
                  <a:cubicBezTo>
                    <a:pt x="47395" y="918305"/>
                    <a:pt x="48538" y="915257"/>
                    <a:pt x="50538" y="917543"/>
                  </a:cubicBezTo>
                  <a:cubicBezTo>
                    <a:pt x="51871" y="919067"/>
                    <a:pt x="50252" y="922496"/>
                    <a:pt x="51776" y="924401"/>
                  </a:cubicBezTo>
                  <a:cubicBezTo>
                    <a:pt x="53205" y="926211"/>
                    <a:pt x="56158" y="925449"/>
                    <a:pt x="57396" y="927068"/>
                  </a:cubicBezTo>
                  <a:cubicBezTo>
                    <a:pt x="59777" y="930307"/>
                    <a:pt x="54919" y="935926"/>
                    <a:pt x="54443" y="939355"/>
                  </a:cubicBezTo>
                  <a:cubicBezTo>
                    <a:pt x="54157" y="941927"/>
                    <a:pt x="54919" y="944309"/>
                    <a:pt x="52919" y="946404"/>
                  </a:cubicBezTo>
                  <a:cubicBezTo>
                    <a:pt x="51300" y="948118"/>
                    <a:pt x="49109" y="947261"/>
                    <a:pt x="48061" y="949928"/>
                  </a:cubicBezTo>
                  <a:cubicBezTo>
                    <a:pt x="46347" y="954405"/>
                    <a:pt x="52538" y="957548"/>
                    <a:pt x="52729" y="961739"/>
                  </a:cubicBezTo>
                  <a:cubicBezTo>
                    <a:pt x="53110" y="973264"/>
                    <a:pt x="46728" y="980789"/>
                    <a:pt x="54729" y="991267"/>
                  </a:cubicBezTo>
                  <a:cubicBezTo>
                    <a:pt x="57396" y="994791"/>
                    <a:pt x="58729" y="999077"/>
                    <a:pt x="62349" y="1002030"/>
                  </a:cubicBezTo>
                  <a:cubicBezTo>
                    <a:pt x="66254" y="1005364"/>
                    <a:pt x="70445" y="1006697"/>
                    <a:pt x="73874" y="1010793"/>
                  </a:cubicBezTo>
                  <a:cubicBezTo>
                    <a:pt x="77398" y="1014984"/>
                    <a:pt x="78446" y="1017175"/>
                    <a:pt x="77970" y="1022795"/>
                  </a:cubicBezTo>
                  <a:cubicBezTo>
                    <a:pt x="77684" y="1025843"/>
                    <a:pt x="77303" y="1034129"/>
                    <a:pt x="72350" y="1032129"/>
                  </a:cubicBezTo>
                  <a:cubicBezTo>
                    <a:pt x="71779" y="1029462"/>
                    <a:pt x="70731" y="1024128"/>
                    <a:pt x="67016" y="1025271"/>
                  </a:cubicBezTo>
                  <a:cubicBezTo>
                    <a:pt x="67016" y="1027557"/>
                    <a:pt x="66826" y="1032415"/>
                    <a:pt x="66540" y="1032415"/>
                  </a:cubicBezTo>
                  <a:lnTo>
                    <a:pt x="88447" y="1032415"/>
                  </a:lnTo>
                  <a:lnTo>
                    <a:pt x="106640" y="984028"/>
                  </a:lnTo>
                  <a:lnTo>
                    <a:pt x="124833" y="1032415"/>
                  </a:lnTo>
                  <a:lnTo>
                    <a:pt x="167029" y="1032415"/>
                  </a:lnTo>
                  <a:lnTo>
                    <a:pt x="133501" y="1058513"/>
                  </a:lnTo>
                  <a:lnTo>
                    <a:pt x="146455" y="1105662"/>
                  </a:lnTo>
                  <a:lnTo>
                    <a:pt x="106545" y="1079373"/>
                  </a:lnTo>
                  <a:lnTo>
                    <a:pt x="81018" y="1096423"/>
                  </a:lnTo>
                  <a:cubicBezTo>
                    <a:pt x="81304" y="1097471"/>
                    <a:pt x="81399" y="1098614"/>
                    <a:pt x="81399" y="1099852"/>
                  </a:cubicBezTo>
                  <a:cubicBezTo>
                    <a:pt x="81018" y="1105662"/>
                    <a:pt x="77494" y="1109091"/>
                    <a:pt x="83399" y="1113092"/>
                  </a:cubicBezTo>
                  <a:cubicBezTo>
                    <a:pt x="88733" y="1116711"/>
                    <a:pt x="87971" y="1117473"/>
                    <a:pt x="89876" y="1123664"/>
                  </a:cubicBezTo>
                  <a:cubicBezTo>
                    <a:pt x="91400" y="1128332"/>
                    <a:pt x="95591" y="1128713"/>
                    <a:pt x="97115" y="1133570"/>
                  </a:cubicBezTo>
                  <a:cubicBezTo>
                    <a:pt x="97877" y="1136142"/>
                    <a:pt x="97687" y="1138237"/>
                    <a:pt x="99877" y="1140143"/>
                  </a:cubicBezTo>
                  <a:cubicBezTo>
                    <a:pt x="101497" y="1141476"/>
                    <a:pt x="103878" y="1141476"/>
                    <a:pt x="105497" y="1142905"/>
                  </a:cubicBezTo>
                  <a:cubicBezTo>
                    <a:pt x="109688" y="1146715"/>
                    <a:pt x="115213" y="1160335"/>
                    <a:pt x="112355" y="1165955"/>
                  </a:cubicBezTo>
                  <a:cubicBezTo>
                    <a:pt x="112355" y="1166051"/>
                    <a:pt x="112260" y="1165860"/>
                    <a:pt x="112165" y="1165860"/>
                  </a:cubicBezTo>
                  <a:lnTo>
                    <a:pt x="1434139" y="1165860"/>
                  </a:lnTo>
                  <a:lnTo>
                    <a:pt x="1434139" y="993743"/>
                  </a:lnTo>
                  <a:close/>
                  <a:moveTo>
                    <a:pt x="287901" y="794290"/>
                  </a:moveTo>
                  <a:lnTo>
                    <a:pt x="330097" y="794290"/>
                  </a:lnTo>
                  <a:lnTo>
                    <a:pt x="348289" y="745903"/>
                  </a:lnTo>
                  <a:lnTo>
                    <a:pt x="366482" y="794290"/>
                  </a:lnTo>
                  <a:lnTo>
                    <a:pt x="408678" y="794290"/>
                  </a:lnTo>
                  <a:lnTo>
                    <a:pt x="375150" y="818579"/>
                  </a:lnTo>
                  <a:lnTo>
                    <a:pt x="388104" y="864870"/>
                  </a:lnTo>
                  <a:lnTo>
                    <a:pt x="348194" y="838105"/>
                  </a:lnTo>
                  <a:lnTo>
                    <a:pt x="308284" y="864489"/>
                  </a:lnTo>
                  <a:lnTo>
                    <a:pt x="321238" y="818674"/>
                  </a:lnTo>
                  <a:lnTo>
                    <a:pt x="287901" y="794290"/>
                  </a:lnTo>
                  <a:close/>
                  <a:moveTo>
                    <a:pt x="267422" y="985076"/>
                  </a:moveTo>
                  <a:lnTo>
                    <a:pt x="227512" y="958596"/>
                  </a:lnTo>
                  <a:lnTo>
                    <a:pt x="187603" y="985076"/>
                  </a:lnTo>
                  <a:lnTo>
                    <a:pt x="200557" y="936117"/>
                  </a:lnTo>
                  <a:lnTo>
                    <a:pt x="167124" y="908590"/>
                  </a:lnTo>
                  <a:lnTo>
                    <a:pt x="209320" y="908590"/>
                  </a:lnTo>
                  <a:lnTo>
                    <a:pt x="227512" y="860203"/>
                  </a:lnTo>
                  <a:lnTo>
                    <a:pt x="245705" y="908590"/>
                  </a:lnTo>
                  <a:lnTo>
                    <a:pt x="287901" y="908590"/>
                  </a:lnTo>
                  <a:lnTo>
                    <a:pt x="254373" y="936117"/>
                  </a:lnTo>
                  <a:lnTo>
                    <a:pt x="267422" y="985076"/>
                  </a:lnTo>
                  <a:close/>
                  <a:moveTo>
                    <a:pt x="267422" y="743426"/>
                  </a:moveTo>
                  <a:lnTo>
                    <a:pt x="227512" y="716947"/>
                  </a:lnTo>
                  <a:lnTo>
                    <a:pt x="187603" y="743426"/>
                  </a:lnTo>
                  <a:lnTo>
                    <a:pt x="200557" y="696278"/>
                  </a:lnTo>
                  <a:lnTo>
                    <a:pt x="167124" y="670465"/>
                  </a:lnTo>
                  <a:lnTo>
                    <a:pt x="209320" y="670465"/>
                  </a:lnTo>
                  <a:lnTo>
                    <a:pt x="227512" y="622078"/>
                  </a:lnTo>
                  <a:lnTo>
                    <a:pt x="245705" y="670465"/>
                  </a:lnTo>
                  <a:lnTo>
                    <a:pt x="287901" y="670465"/>
                  </a:lnTo>
                  <a:lnTo>
                    <a:pt x="254373" y="696278"/>
                  </a:lnTo>
                  <a:lnTo>
                    <a:pt x="267422" y="743426"/>
                  </a:lnTo>
                  <a:close/>
                  <a:moveTo>
                    <a:pt x="1234114" y="985076"/>
                  </a:moveTo>
                  <a:lnTo>
                    <a:pt x="1194205" y="958596"/>
                  </a:lnTo>
                  <a:lnTo>
                    <a:pt x="1154295" y="985076"/>
                  </a:lnTo>
                  <a:lnTo>
                    <a:pt x="1167249" y="936117"/>
                  </a:lnTo>
                  <a:lnTo>
                    <a:pt x="1133721" y="908590"/>
                  </a:lnTo>
                  <a:lnTo>
                    <a:pt x="1175917" y="908590"/>
                  </a:lnTo>
                  <a:lnTo>
                    <a:pt x="1194109" y="860203"/>
                  </a:lnTo>
                  <a:lnTo>
                    <a:pt x="1212302" y="908590"/>
                  </a:lnTo>
                  <a:lnTo>
                    <a:pt x="1254498" y="908590"/>
                  </a:lnTo>
                  <a:lnTo>
                    <a:pt x="1220970" y="936117"/>
                  </a:lnTo>
                  <a:lnTo>
                    <a:pt x="1234114" y="985076"/>
                  </a:lnTo>
                  <a:close/>
                  <a:moveTo>
                    <a:pt x="1234114" y="743426"/>
                  </a:moveTo>
                  <a:lnTo>
                    <a:pt x="1194205" y="716947"/>
                  </a:lnTo>
                  <a:lnTo>
                    <a:pt x="1154295" y="743426"/>
                  </a:lnTo>
                  <a:lnTo>
                    <a:pt x="1167249" y="696278"/>
                  </a:lnTo>
                  <a:lnTo>
                    <a:pt x="1133721" y="670465"/>
                  </a:lnTo>
                  <a:lnTo>
                    <a:pt x="1175917" y="670465"/>
                  </a:lnTo>
                  <a:lnTo>
                    <a:pt x="1194109" y="622078"/>
                  </a:lnTo>
                  <a:lnTo>
                    <a:pt x="1212302" y="670465"/>
                  </a:lnTo>
                  <a:lnTo>
                    <a:pt x="1254498" y="670465"/>
                  </a:lnTo>
                  <a:lnTo>
                    <a:pt x="1220970" y="696278"/>
                  </a:lnTo>
                  <a:lnTo>
                    <a:pt x="1234114" y="743426"/>
                  </a:lnTo>
                  <a:close/>
                  <a:moveTo>
                    <a:pt x="1100288" y="573881"/>
                  </a:moveTo>
                  <a:lnTo>
                    <a:pt x="1113242" y="621697"/>
                  </a:lnTo>
                  <a:lnTo>
                    <a:pt x="1073332" y="595693"/>
                  </a:lnTo>
                  <a:lnTo>
                    <a:pt x="1033423" y="622363"/>
                  </a:lnTo>
                  <a:lnTo>
                    <a:pt x="1046377" y="573786"/>
                  </a:lnTo>
                  <a:lnTo>
                    <a:pt x="1012849" y="546640"/>
                  </a:lnTo>
                  <a:lnTo>
                    <a:pt x="1055044" y="546640"/>
                  </a:lnTo>
                  <a:lnTo>
                    <a:pt x="1073237" y="498253"/>
                  </a:lnTo>
                  <a:lnTo>
                    <a:pt x="1091430" y="546640"/>
                  </a:lnTo>
                  <a:lnTo>
                    <a:pt x="1133626" y="546640"/>
                  </a:lnTo>
                  <a:lnTo>
                    <a:pt x="1100288" y="573881"/>
                  </a:lnTo>
                  <a:close/>
                  <a:moveTo>
                    <a:pt x="979416" y="456343"/>
                  </a:moveTo>
                  <a:lnTo>
                    <a:pt x="992370" y="502539"/>
                  </a:lnTo>
                  <a:lnTo>
                    <a:pt x="952460" y="475679"/>
                  </a:lnTo>
                  <a:lnTo>
                    <a:pt x="912550" y="501967"/>
                  </a:lnTo>
                  <a:lnTo>
                    <a:pt x="925504" y="456533"/>
                  </a:lnTo>
                  <a:lnTo>
                    <a:pt x="891976" y="432435"/>
                  </a:lnTo>
                  <a:lnTo>
                    <a:pt x="934172" y="432435"/>
                  </a:lnTo>
                  <a:lnTo>
                    <a:pt x="952365" y="384048"/>
                  </a:lnTo>
                  <a:lnTo>
                    <a:pt x="970558" y="432435"/>
                  </a:lnTo>
                  <a:lnTo>
                    <a:pt x="1012753" y="432435"/>
                  </a:lnTo>
                  <a:lnTo>
                    <a:pt x="979416" y="456343"/>
                  </a:lnTo>
                  <a:close/>
                  <a:moveTo>
                    <a:pt x="934267" y="670465"/>
                  </a:moveTo>
                  <a:lnTo>
                    <a:pt x="952460" y="622078"/>
                  </a:lnTo>
                  <a:lnTo>
                    <a:pt x="970653" y="670465"/>
                  </a:lnTo>
                  <a:lnTo>
                    <a:pt x="1012849" y="670465"/>
                  </a:lnTo>
                  <a:lnTo>
                    <a:pt x="979321" y="696278"/>
                  </a:lnTo>
                  <a:lnTo>
                    <a:pt x="992275" y="743331"/>
                  </a:lnTo>
                  <a:lnTo>
                    <a:pt x="952365" y="716851"/>
                  </a:lnTo>
                  <a:lnTo>
                    <a:pt x="912455" y="743331"/>
                  </a:lnTo>
                  <a:lnTo>
                    <a:pt x="925409" y="696182"/>
                  </a:lnTo>
                  <a:lnTo>
                    <a:pt x="891881" y="670465"/>
                  </a:lnTo>
                  <a:lnTo>
                    <a:pt x="934267" y="670465"/>
                  </a:lnTo>
                  <a:close/>
                  <a:moveTo>
                    <a:pt x="992370" y="985076"/>
                  </a:moveTo>
                  <a:lnTo>
                    <a:pt x="952460" y="958596"/>
                  </a:lnTo>
                  <a:lnTo>
                    <a:pt x="912550" y="985076"/>
                  </a:lnTo>
                  <a:lnTo>
                    <a:pt x="925504" y="936117"/>
                  </a:lnTo>
                  <a:lnTo>
                    <a:pt x="891976" y="908590"/>
                  </a:lnTo>
                  <a:lnTo>
                    <a:pt x="934172" y="908590"/>
                  </a:lnTo>
                  <a:lnTo>
                    <a:pt x="952365" y="860203"/>
                  </a:lnTo>
                  <a:lnTo>
                    <a:pt x="970558" y="908590"/>
                  </a:lnTo>
                  <a:lnTo>
                    <a:pt x="1012753" y="908590"/>
                  </a:lnTo>
                  <a:lnTo>
                    <a:pt x="979225" y="936117"/>
                  </a:lnTo>
                  <a:lnTo>
                    <a:pt x="992370" y="985076"/>
                  </a:lnTo>
                  <a:close/>
                  <a:moveTo>
                    <a:pt x="858544" y="573881"/>
                  </a:moveTo>
                  <a:lnTo>
                    <a:pt x="871498" y="621697"/>
                  </a:lnTo>
                  <a:lnTo>
                    <a:pt x="831588" y="595693"/>
                  </a:lnTo>
                  <a:lnTo>
                    <a:pt x="791678" y="622363"/>
                  </a:lnTo>
                  <a:lnTo>
                    <a:pt x="804632" y="573786"/>
                  </a:lnTo>
                  <a:lnTo>
                    <a:pt x="771104" y="546640"/>
                  </a:lnTo>
                  <a:lnTo>
                    <a:pt x="813300" y="546640"/>
                  </a:lnTo>
                  <a:lnTo>
                    <a:pt x="831493" y="498253"/>
                  </a:lnTo>
                  <a:lnTo>
                    <a:pt x="849685" y="546640"/>
                  </a:lnTo>
                  <a:lnTo>
                    <a:pt x="891881" y="546640"/>
                  </a:lnTo>
                  <a:lnTo>
                    <a:pt x="858544" y="573881"/>
                  </a:lnTo>
                  <a:close/>
                  <a:moveTo>
                    <a:pt x="737767" y="456343"/>
                  </a:moveTo>
                  <a:lnTo>
                    <a:pt x="750721" y="502539"/>
                  </a:lnTo>
                  <a:lnTo>
                    <a:pt x="710811" y="475679"/>
                  </a:lnTo>
                  <a:lnTo>
                    <a:pt x="670901" y="501967"/>
                  </a:lnTo>
                  <a:lnTo>
                    <a:pt x="683855" y="456533"/>
                  </a:lnTo>
                  <a:lnTo>
                    <a:pt x="650327" y="432435"/>
                  </a:lnTo>
                  <a:lnTo>
                    <a:pt x="692523" y="432435"/>
                  </a:lnTo>
                  <a:lnTo>
                    <a:pt x="710716" y="384048"/>
                  </a:lnTo>
                  <a:lnTo>
                    <a:pt x="728908" y="432435"/>
                  </a:lnTo>
                  <a:lnTo>
                    <a:pt x="771104" y="432435"/>
                  </a:lnTo>
                  <a:lnTo>
                    <a:pt x="737767" y="456343"/>
                  </a:lnTo>
                  <a:close/>
                  <a:moveTo>
                    <a:pt x="692618" y="670465"/>
                  </a:moveTo>
                  <a:lnTo>
                    <a:pt x="710811" y="622078"/>
                  </a:lnTo>
                  <a:lnTo>
                    <a:pt x="729004" y="670465"/>
                  </a:lnTo>
                  <a:lnTo>
                    <a:pt x="771199" y="670465"/>
                  </a:lnTo>
                  <a:lnTo>
                    <a:pt x="737671" y="696278"/>
                  </a:lnTo>
                  <a:lnTo>
                    <a:pt x="750625" y="743331"/>
                  </a:lnTo>
                  <a:lnTo>
                    <a:pt x="710716" y="716851"/>
                  </a:lnTo>
                  <a:lnTo>
                    <a:pt x="670806" y="743331"/>
                  </a:lnTo>
                  <a:lnTo>
                    <a:pt x="683760" y="696182"/>
                  </a:lnTo>
                  <a:lnTo>
                    <a:pt x="650232" y="670465"/>
                  </a:lnTo>
                  <a:lnTo>
                    <a:pt x="692618" y="670465"/>
                  </a:lnTo>
                  <a:close/>
                  <a:moveTo>
                    <a:pt x="750721" y="985076"/>
                  </a:moveTo>
                  <a:lnTo>
                    <a:pt x="710811" y="958596"/>
                  </a:lnTo>
                  <a:lnTo>
                    <a:pt x="670901" y="985076"/>
                  </a:lnTo>
                  <a:lnTo>
                    <a:pt x="683855" y="936117"/>
                  </a:lnTo>
                  <a:lnTo>
                    <a:pt x="650327" y="908590"/>
                  </a:lnTo>
                  <a:lnTo>
                    <a:pt x="692523" y="908590"/>
                  </a:lnTo>
                  <a:lnTo>
                    <a:pt x="710716" y="860203"/>
                  </a:lnTo>
                  <a:lnTo>
                    <a:pt x="728908" y="908590"/>
                  </a:lnTo>
                  <a:lnTo>
                    <a:pt x="771104" y="908590"/>
                  </a:lnTo>
                  <a:lnTo>
                    <a:pt x="737576" y="936117"/>
                  </a:lnTo>
                  <a:lnTo>
                    <a:pt x="750721" y="985076"/>
                  </a:lnTo>
                  <a:close/>
                  <a:moveTo>
                    <a:pt x="616894" y="573881"/>
                  </a:moveTo>
                  <a:lnTo>
                    <a:pt x="629848" y="621697"/>
                  </a:lnTo>
                  <a:lnTo>
                    <a:pt x="589939" y="595693"/>
                  </a:lnTo>
                  <a:lnTo>
                    <a:pt x="550029" y="622363"/>
                  </a:lnTo>
                  <a:lnTo>
                    <a:pt x="562983" y="573786"/>
                  </a:lnTo>
                  <a:lnTo>
                    <a:pt x="529455" y="546640"/>
                  </a:lnTo>
                  <a:lnTo>
                    <a:pt x="571651" y="546640"/>
                  </a:lnTo>
                  <a:lnTo>
                    <a:pt x="589843" y="498253"/>
                  </a:lnTo>
                  <a:lnTo>
                    <a:pt x="608036" y="546640"/>
                  </a:lnTo>
                  <a:lnTo>
                    <a:pt x="650232" y="546640"/>
                  </a:lnTo>
                  <a:lnTo>
                    <a:pt x="616894" y="573881"/>
                  </a:lnTo>
                  <a:close/>
                  <a:moveTo>
                    <a:pt x="496022" y="456343"/>
                  </a:moveTo>
                  <a:lnTo>
                    <a:pt x="508976" y="502539"/>
                  </a:lnTo>
                  <a:lnTo>
                    <a:pt x="469066" y="475679"/>
                  </a:lnTo>
                  <a:lnTo>
                    <a:pt x="429157" y="501967"/>
                  </a:lnTo>
                  <a:lnTo>
                    <a:pt x="442111" y="456533"/>
                  </a:lnTo>
                  <a:lnTo>
                    <a:pt x="408583" y="432435"/>
                  </a:lnTo>
                  <a:lnTo>
                    <a:pt x="450778" y="432435"/>
                  </a:lnTo>
                  <a:lnTo>
                    <a:pt x="468971" y="384048"/>
                  </a:lnTo>
                  <a:lnTo>
                    <a:pt x="487164" y="432435"/>
                  </a:lnTo>
                  <a:lnTo>
                    <a:pt x="529360" y="432435"/>
                  </a:lnTo>
                  <a:lnTo>
                    <a:pt x="496022" y="456343"/>
                  </a:lnTo>
                  <a:close/>
                  <a:moveTo>
                    <a:pt x="450969" y="670465"/>
                  </a:moveTo>
                  <a:lnTo>
                    <a:pt x="469162" y="622078"/>
                  </a:lnTo>
                  <a:lnTo>
                    <a:pt x="487354" y="670465"/>
                  </a:lnTo>
                  <a:lnTo>
                    <a:pt x="529550" y="670465"/>
                  </a:lnTo>
                  <a:lnTo>
                    <a:pt x="496022" y="696278"/>
                  </a:lnTo>
                  <a:lnTo>
                    <a:pt x="508976" y="743331"/>
                  </a:lnTo>
                  <a:lnTo>
                    <a:pt x="469066" y="716851"/>
                  </a:lnTo>
                  <a:lnTo>
                    <a:pt x="429157" y="743331"/>
                  </a:lnTo>
                  <a:lnTo>
                    <a:pt x="442111" y="696182"/>
                  </a:lnTo>
                  <a:lnTo>
                    <a:pt x="408583" y="670465"/>
                  </a:lnTo>
                  <a:lnTo>
                    <a:pt x="450969" y="670465"/>
                  </a:lnTo>
                  <a:close/>
                  <a:moveTo>
                    <a:pt x="509071" y="985076"/>
                  </a:moveTo>
                  <a:lnTo>
                    <a:pt x="469162" y="958596"/>
                  </a:lnTo>
                  <a:lnTo>
                    <a:pt x="429252" y="985076"/>
                  </a:lnTo>
                  <a:lnTo>
                    <a:pt x="442206" y="936117"/>
                  </a:lnTo>
                  <a:lnTo>
                    <a:pt x="408678" y="908590"/>
                  </a:lnTo>
                  <a:lnTo>
                    <a:pt x="450874" y="908590"/>
                  </a:lnTo>
                  <a:lnTo>
                    <a:pt x="469066" y="860203"/>
                  </a:lnTo>
                  <a:lnTo>
                    <a:pt x="487259" y="908590"/>
                  </a:lnTo>
                  <a:lnTo>
                    <a:pt x="529455" y="908590"/>
                  </a:lnTo>
                  <a:lnTo>
                    <a:pt x="495927" y="936117"/>
                  </a:lnTo>
                  <a:lnTo>
                    <a:pt x="509071" y="985076"/>
                  </a:lnTo>
                  <a:close/>
                  <a:moveTo>
                    <a:pt x="375245" y="573881"/>
                  </a:moveTo>
                  <a:lnTo>
                    <a:pt x="388199" y="621697"/>
                  </a:lnTo>
                  <a:lnTo>
                    <a:pt x="348289" y="595693"/>
                  </a:lnTo>
                  <a:lnTo>
                    <a:pt x="308380" y="622363"/>
                  </a:lnTo>
                  <a:lnTo>
                    <a:pt x="321334" y="573786"/>
                  </a:lnTo>
                  <a:lnTo>
                    <a:pt x="287901" y="546640"/>
                  </a:lnTo>
                  <a:lnTo>
                    <a:pt x="330097" y="546640"/>
                  </a:lnTo>
                  <a:lnTo>
                    <a:pt x="348289" y="498253"/>
                  </a:lnTo>
                  <a:lnTo>
                    <a:pt x="366482" y="546640"/>
                  </a:lnTo>
                  <a:lnTo>
                    <a:pt x="408678" y="546640"/>
                  </a:lnTo>
                  <a:lnTo>
                    <a:pt x="375245" y="573881"/>
                  </a:lnTo>
                  <a:close/>
                  <a:moveTo>
                    <a:pt x="529550" y="794290"/>
                  </a:moveTo>
                  <a:lnTo>
                    <a:pt x="571746" y="794290"/>
                  </a:lnTo>
                  <a:lnTo>
                    <a:pt x="589939" y="745903"/>
                  </a:lnTo>
                  <a:lnTo>
                    <a:pt x="608131" y="794290"/>
                  </a:lnTo>
                  <a:lnTo>
                    <a:pt x="650327" y="794290"/>
                  </a:lnTo>
                  <a:lnTo>
                    <a:pt x="616799" y="818579"/>
                  </a:lnTo>
                  <a:lnTo>
                    <a:pt x="629753" y="864870"/>
                  </a:lnTo>
                  <a:lnTo>
                    <a:pt x="589843" y="838105"/>
                  </a:lnTo>
                  <a:lnTo>
                    <a:pt x="549934" y="864489"/>
                  </a:lnTo>
                  <a:lnTo>
                    <a:pt x="562888" y="818674"/>
                  </a:lnTo>
                  <a:lnTo>
                    <a:pt x="529550" y="794290"/>
                  </a:lnTo>
                  <a:close/>
                  <a:moveTo>
                    <a:pt x="771295" y="794290"/>
                  </a:moveTo>
                  <a:lnTo>
                    <a:pt x="813490" y="794290"/>
                  </a:lnTo>
                  <a:lnTo>
                    <a:pt x="831683" y="745903"/>
                  </a:lnTo>
                  <a:lnTo>
                    <a:pt x="849876" y="794290"/>
                  </a:lnTo>
                  <a:lnTo>
                    <a:pt x="892072" y="794290"/>
                  </a:lnTo>
                  <a:lnTo>
                    <a:pt x="858544" y="818579"/>
                  </a:lnTo>
                  <a:lnTo>
                    <a:pt x="871498" y="864870"/>
                  </a:lnTo>
                  <a:lnTo>
                    <a:pt x="831588" y="838105"/>
                  </a:lnTo>
                  <a:lnTo>
                    <a:pt x="791678" y="864489"/>
                  </a:lnTo>
                  <a:lnTo>
                    <a:pt x="804632" y="818674"/>
                  </a:lnTo>
                  <a:lnTo>
                    <a:pt x="771295" y="794290"/>
                  </a:lnTo>
                  <a:close/>
                  <a:moveTo>
                    <a:pt x="1012944" y="794290"/>
                  </a:moveTo>
                  <a:lnTo>
                    <a:pt x="1055140" y="794290"/>
                  </a:lnTo>
                  <a:lnTo>
                    <a:pt x="1073332" y="745903"/>
                  </a:lnTo>
                  <a:lnTo>
                    <a:pt x="1091525" y="794290"/>
                  </a:lnTo>
                  <a:lnTo>
                    <a:pt x="1133721" y="794290"/>
                  </a:lnTo>
                  <a:lnTo>
                    <a:pt x="1100193" y="818579"/>
                  </a:lnTo>
                  <a:lnTo>
                    <a:pt x="1113147" y="864870"/>
                  </a:lnTo>
                  <a:lnTo>
                    <a:pt x="1073237" y="838105"/>
                  </a:lnTo>
                  <a:lnTo>
                    <a:pt x="1033327" y="864489"/>
                  </a:lnTo>
                  <a:lnTo>
                    <a:pt x="1046281" y="818674"/>
                  </a:lnTo>
                  <a:lnTo>
                    <a:pt x="1012944" y="794290"/>
                  </a:lnTo>
                  <a:close/>
                  <a:moveTo>
                    <a:pt x="1254593" y="794290"/>
                  </a:moveTo>
                  <a:lnTo>
                    <a:pt x="1296789" y="794290"/>
                  </a:lnTo>
                  <a:lnTo>
                    <a:pt x="1314982" y="745903"/>
                  </a:lnTo>
                  <a:lnTo>
                    <a:pt x="1333174" y="794290"/>
                  </a:lnTo>
                  <a:lnTo>
                    <a:pt x="1375370" y="794290"/>
                  </a:lnTo>
                  <a:lnTo>
                    <a:pt x="1341842" y="818579"/>
                  </a:lnTo>
                  <a:lnTo>
                    <a:pt x="1354796" y="864870"/>
                  </a:lnTo>
                  <a:lnTo>
                    <a:pt x="1314886" y="838105"/>
                  </a:lnTo>
                  <a:lnTo>
                    <a:pt x="1274977" y="864489"/>
                  </a:lnTo>
                  <a:lnTo>
                    <a:pt x="1287931" y="818674"/>
                  </a:lnTo>
                  <a:lnTo>
                    <a:pt x="1254593" y="794290"/>
                  </a:lnTo>
                  <a:close/>
                  <a:moveTo>
                    <a:pt x="1354891" y="622554"/>
                  </a:moveTo>
                  <a:lnTo>
                    <a:pt x="1314982" y="596075"/>
                  </a:lnTo>
                  <a:lnTo>
                    <a:pt x="1275072" y="622554"/>
                  </a:lnTo>
                  <a:lnTo>
                    <a:pt x="1288026" y="573881"/>
                  </a:lnTo>
                  <a:lnTo>
                    <a:pt x="1254498" y="546640"/>
                  </a:lnTo>
                  <a:lnTo>
                    <a:pt x="1296694" y="546640"/>
                  </a:lnTo>
                  <a:lnTo>
                    <a:pt x="1314886" y="498253"/>
                  </a:lnTo>
                  <a:lnTo>
                    <a:pt x="1333079" y="546640"/>
                  </a:lnTo>
                  <a:lnTo>
                    <a:pt x="1375275" y="546640"/>
                  </a:lnTo>
                  <a:lnTo>
                    <a:pt x="1341747" y="573881"/>
                  </a:lnTo>
                  <a:lnTo>
                    <a:pt x="1354891" y="622554"/>
                  </a:lnTo>
                  <a:close/>
                  <a:moveTo>
                    <a:pt x="1296789" y="308515"/>
                  </a:moveTo>
                  <a:lnTo>
                    <a:pt x="1314982" y="260128"/>
                  </a:lnTo>
                  <a:lnTo>
                    <a:pt x="1333174" y="308515"/>
                  </a:lnTo>
                  <a:lnTo>
                    <a:pt x="1375370" y="308515"/>
                  </a:lnTo>
                  <a:lnTo>
                    <a:pt x="1341842" y="334042"/>
                  </a:lnTo>
                  <a:lnTo>
                    <a:pt x="1354796" y="380905"/>
                  </a:lnTo>
                  <a:lnTo>
                    <a:pt x="1314886" y="354425"/>
                  </a:lnTo>
                  <a:lnTo>
                    <a:pt x="1274977" y="380905"/>
                  </a:lnTo>
                  <a:lnTo>
                    <a:pt x="1287931" y="334042"/>
                  </a:lnTo>
                  <a:lnTo>
                    <a:pt x="1254403" y="308515"/>
                  </a:lnTo>
                  <a:lnTo>
                    <a:pt x="1296789" y="308515"/>
                  </a:lnTo>
                  <a:close/>
                  <a:moveTo>
                    <a:pt x="1176012" y="432340"/>
                  </a:moveTo>
                  <a:lnTo>
                    <a:pt x="1194205" y="383953"/>
                  </a:lnTo>
                  <a:lnTo>
                    <a:pt x="1212397" y="432340"/>
                  </a:lnTo>
                  <a:lnTo>
                    <a:pt x="1254593" y="432340"/>
                  </a:lnTo>
                  <a:lnTo>
                    <a:pt x="1221065" y="456343"/>
                  </a:lnTo>
                  <a:lnTo>
                    <a:pt x="1234019" y="502539"/>
                  </a:lnTo>
                  <a:lnTo>
                    <a:pt x="1194109" y="475679"/>
                  </a:lnTo>
                  <a:lnTo>
                    <a:pt x="1154200" y="501967"/>
                  </a:lnTo>
                  <a:lnTo>
                    <a:pt x="1167154" y="456533"/>
                  </a:lnTo>
                  <a:lnTo>
                    <a:pt x="1133626" y="432435"/>
                  </a:lnTo>
                  <a:lnTo>
                    <a:pt x="1176012" y="432435"/>
                  </a:lnTo>
                  <a:close/>
                  <a:moveTo>
                    <a:pt x="1073332" y="260128"/>
                  </a:moveTo>
                  <a:lnTo>
                    <a:pt x="1091525" y="308515"/>
                  </a:lnTo>
                  <a:lnTo>
                    <a:pt x="1133721" y="308515"/>
                  </a:lnTo>
                  <a:lnTo>
                    <a:pt x="1100193" y="334042"/>
                  </a:lnTo>
                  <a:lnTo>
                    <a:pt x="1113147" y="380905"/>
                  </a:lnTo>
                  <a:lnTo>
                    <a:pt x="1073237" y="354425"/>
                  </a:lnTo>
                  <a:lnTo>
                    <a:pt x="1033327" y="380905"/>
                  </a:lnTo>
                  <a:lnTo>
                    <a:pt x="1046281" y="334042"/>
                  </a:lnTo>
                  <a:lnTo>
                    <a:pt x="1012753" y="308515"/>
                  </a:lnTo>
                  <a:lnTo>
                    <a:pt x="1054949" y="308515"/>
                  </a:lnTo>
                  <a:lnTo>
                    <a:pt x="1073332" y="260128"/>
                  </a:lnTo>
                  <a:close/>
                  <a:moveTo>
                    <a:pt x="934267" y="184690"/>
                  </a:moveTo>
                  <a:lnTo>
                    <a:pt x="952460" y="136303"/>
                  </a:lnTo>
                  <a:lnTo>
                    <a:pt x="970653" y="184690"/>
                  </a:lnTo>
                  <a:lnTo>
                    <a:pt x="1012849" y="184690"/>
                  </a:lnTo>
                  <a:lnTo>
                    <a:pt x="979321" y="211646"/>
                  </a:lnTo>
                  <a:lnTo>
                    <a:pt x="992275" y="259366"/>
                  </a:lnTo>
                  <a:lnTo>
                    <a:pt x="952365" y="233267"/>
                  </a:lnTo>
                  <a:lnTo>
                    <a:pt x="912455" y="259937"/>
                  </a:lnTo>
                  <a:lnTo>
                    <a:pt x="925409" y="211646"/>
                  </a:lnTo>
                  <a:lnTo>
                    <a:pt x="891881" y="184785"/>
                  </a:lnTo>
                  <a:lnTo>
                    <a:pt x="934267" y="184785"/>
                  </a:lnTo>
                  <a:close/>
                  <a:moveTo>
                    <a:pt x="813490" y="308515"/>
                  </a:moveTo>
                  <a:lnTo>
                    <a:pt x="831683" y="260128"/>
                  </a:lnTo>
                  <a:lnTo>
                    <a:pt x="849876" y="308515"/>
                  </a:lnTo>
                  <a:lnTo>
                    <a:pt x="892072" y="308515"/>
                  </a:lnTo>
                  <a:lnTo>
                    <a:pt x="858544" y="334042"/>
                  </a:lnTo>
                  <a:lnTo>
                    <a:pt x="871498" y="380905"/>
                  </a:lnTo>
                  <a:lnTo>
                    <a:pt x="831588" y="354425"/>
                  </a:lnTo>
                  <a:lnTo>
                    <a:pt x="791678" y="380905"/>
                  </a:lnTo>
                  <a:lnTo>
                    <a:pt x="804632" y="334042"/>
                  </a:lnTo>
                  <a:lnTo>
                    <a:pt x="771104" y="308515"/>
                  </a:lnTo>
                  <a:lnTo>
                    <a:pt x="813490" y="308515"/>
                  </a:lnTo>
                  <a:close/>
                  <a:moveTo>
                    <a:pt x="692618" y="184690"/>
                  </a:moveTo>
                  <a:lnTo>
                    <a:pt x="710811" y="136303"/>
                  </a:lnTo>
                  <a:lnTo>
                    <a:pt x="729004" y="184690"/>
                  </a:lnTo>
                  <a:lnTo>
                    <a:pt x="771199" y="184690"/>
                  </a:lnTo>
                  <a:lnTo>
                    <a:pt x="737671" y="211646"/>
                  </a:lnTo>
                  <a:lnTo>
                    <a:pt x="750625" y="259366"/>
                  </a:lnTo>
                  <a:lnTo>
                    <a:pt x="710716" y="233267"/>
                  </a:lnTo>
                  <a:lnTo>
                    <a:pt x="670806" y="259937"/>
                  </a:lnTo>
                  <a:lnTo>
                    <a:pt x="683760" y="211646"/>
                  </a:lnTo>
                  <a:lnTo>
                    <a:pt x="650232" y="184785"/>
                  </a:lnTo>
                  <a:lnTo>
                    <a:pt x="692618" y="184785"/>
                  </a:lnTo>
                  <a:close/>
                  <a:moveTo>
                    <a:pt x="571841" y="308515"/>
                  </a:moveTo>
                  <a:lnTo>
                    <a:pt x="590034" y="260128"/>
                  </a:lnTo>
                  <a:lnTo>
                    <a:pt x="608227" y="308515"/>
                  </a:lnTo>
                  <a:lnTo>
                    <a:pt x="650422" y="308515"/>
                  </a:lnTo>
                  <a:lnTo>
                    <a:pt x="616894" y="334042"/>
                  </a:lnTo>
                  <a:lnTo>
                    <a:pt x="629848" y="380905"/>
                  </a:lnTo>
                  <a:lnTo>
                    <a:pt x="589939" y="354425"/>
                  </a:lnTo>
                  <a:lnTo>
                    <a:pt x="550029" y="380905"/>
                  </a:lnTo>
                  <a:lnTo>
                    <a:pt x="562983" y="334042"/>
                  </a:lnTo>
                  <a:lnTo>
                    <a:pt x="529455" y="308515"/>
                  </a:lnTo>
                  <a:lnTo>
                    <a:pt x="571841" y="308515"/>
                  </a:lnTo>
                  <a:close/>
                  <a:moveTo>
                    <a:pt x="469162" y="136303"/>
                  </a:moveTo>
                  <a:lnTo>
                    <a:pt x="487354" y="184690"/>
                  </a:lnTo>
                  <a:lnTo>
                    <a:pt x="529550" y="184690"/>
                  </a:lnTo>
                  <a:lnTo>
                    <a:pt x="496022" y="211646"/>
                  </a:lnTo>
                  <a:lnTo>
                    <a:pt x="508976" y="259366"/>
                  </a:lnTo>
                  <a:lnTo>
                    <a:pt x="469066" y="233267"/>
                  </a:lnTo>
                  <a:lnTo>
                    <a:pt x="429157" y="259937"/>
                  </a:lnTo>
                  <a:lnTo>
                    <a:pt x="442111" y="211646"/>
                  </a:lnTo>
                  <a:lnTo>
                    <a:pt x="408583" y="184785"/>
                  </a:lnTo>
                  <a:lnTo>
                    <a:pt x="450778" y="184785"/>
                  </a:lnTo>
                  <a:lnTo>
                    <a:pt x="469162" y="136303"/>
                  </a:lnTo>
                  <a:close/>
                  <a:moveTo>
                    <a:pt x="287901" y="70390"/>
                  </a:moveTo>
                  <a:lnTo>
                    <a:pt x="330097" y="70390"/>
                  </a:lnTo>
                  <a:lnTo>
                    <a:pt x="348289" y="22003"/>
                  </a:lnTo>
                  <a:lnTo>
                    <a:pt x="366482" y="70390"/>
                  </a:lnTo>
                  <a:lnTo>
                    <a:pt x="408678" y="70390"/>
                  </a:lnTo>
                  <a:lnTo>
                    <a:pt x="375150" y="94107"/>
                  </a:lnTo>
                  <a:lnTo>
                    <a:pt x="388104" y="140113"/>
                  </a:lnTo>
                  <a:lnTo>
                    <a:pt x="348194" y="113157"/>
                  </a:lnTo>
                  <a:lnTo>
                    <a:pt x="308284" y="139446"/>
                  </a:lnTo>
                  <a:lnTo>
                    <a:pt x="321238" y="94202"/>
                  </a:lnTo>
                  <a:lnTo>
                    <a:pt x="287901" y="70390"/>
                  </a:lnTo>
                  <a:close/>
                  <a:moveTo>
                    <a:pt x="330097" y="308515"/>
                  </a:moveTo>
                  <a:lnTo>
                    <a:pt x="348289" y="260128"/>
                  </a:lnTo>
                  <a:lnTo>
                    <a:pt x="366482" y="308515"/>
                  </a:lnTo>
                  <a:lnTo>
                    <a:pt x="408678" y="308515"/>
                  </a:lnTo>
                  <a:lnTo>
                    <a:pt x="375150" y="334042"/>
                  </a:lnTo>
                  <a:lnTo>
                    <a:pt x="388104" y="380905"/>
                  </a:lnTo>
                  <a:lnTo>
                    <a:pt x="348194" y="354425"/>
                  </a:lnTo>
                  <a:lnTo>
                    <a:pt x="308284" y="380905"/>
                  </a:lnTo>
                  <a:lnTo>
                    <a:pt x="321238" y="334042"/>
                  </a:lnTo>
                  <a:lnTo>
                    <a:pt x="287901" y="308515"/>
                  </a:lnTo>
                  <a:lnTo>
                    <a:pt x="330097" y="308515"/>
                  </a:lnTo>
                  <a:close/>
                  <a:moveTo>
                    <a:pt x="167124" y="184690"/>
                  </a:moveTo>
                  <a:lnTo>
                    <a:pt x="209320" y="184690"/>
                  </a:lnTo>
                  <a:lnTo>
                    <a:pt x="227512" y="136303"/>
                  </a:lnTo>
                  <a:lnTo>
                    <a:pt x="245705" y="184690"/>
                  </a:lnTo>
                  <a:lnTo>
                    <a:pt x="287901" y="184690"/>
                  </a:lnTo>
                  <a:lnTo>
                    <a:pt x="254373" y="211646"/>
                  </a:lnTo>
                  <a:lnTo>
                    <a:pt x="267327" y="259366"/>
                  </a:lnTo>
                  <a:lnTo>
                    <a:pt x="227417" y="233267"/>
                  </a:lnTo>
                  <a:lnTo>
                    <a:pt x="187507" y="259937"/>
                  </a:lnTo>
                  <a:lnTo>
                    <a:pt x="200461" y="211646"/>
                  </a:lnTo>
                  <a:lnTo>
                    <a:pt x="167124" y="184690"/>
                  </a:lnTo>
                  <a:close/>
                  <a:moveTo>
                    <a:pt x="209320" y="432340"/>
                  </a:moveTo>
                  <a:lnTo>
                    <a:pt x="227512" y="383953"/>
                  </a:lnTo>
                  <a:lnTo>
                    <a:pt x="245705" y="432340"/>
                  </a:lnTo>
                  <a:lnTo>
                    <a:pt x="287901" y="432340"/>
                  </a:lnTo>
                  <a:lnTo>
                    <a:pt x="254373" y="456343"/>
                  </a:lnTo>
                  <a:lnTo>
                    <a:pt x="267327" y="502539"/>
                  </a:lnTo>
                  <a:lnTo>
                    <a:pt x="227417" y="475679"/>
                  </a:lnTo>
                  <a:lnTo>
                    <a:pt x="187507" y="501967"/>
                  </a:lnTo>
                  <a:lnTo>
                    <a:pt x="200461" y="456533"/>
                  </a:lnTo>
                  <a:lnTo>
                    <a:pt x="167124" y="432340"/>
                  </a:lnTo>
                  <a:lnTo>
                    <a:pt x="209320" y="432340"/>
                  </a:lnTo>
                  <a:close/>
                  <a:moveTo>
                    <a:pt x="88447" y="546640"/>
                  </a:moveTo>
                  <a:lnTo>
                    <a:pt x="106640" y="498253"/>
                  </a:lnTo>
                  <a:lnTo>
                    <a:pt x="124833" y="546640"/>
                  </a:lnTo>
                  <a:lnTo>
                    <a:pt x="167029" y="546640"/>
                  </a:lnTo>
                  <a:lnTo>
                    <a:pt x="133501" y="573881"/>
                  </a:lnTo>
                  <a:lnTo>
                    <a:pt x="146455" y="621697"/>
                  </a:lnTo>
                  <a:lnTo>
                    <a:pt x="106545" y="595693"/>
                  </a:lnTo>
                  <a:lnTo>
                    <a:pt x="66635" y="622363"/>
                  </a:lnTo>
                  <a:lnTo>
                    <a:pt x="79589" y="573786"/>
                  </a:lnTo>
                  <a:lnTo>
                    <a:pt x="46252" y="546640"/>
                  </a:lnTo>
                  <a:lnTo>
                    <a:pt x="88447" y="546640"/>
                  </a:lnTo>
                  <a:close/>
                  <a:moveTo>
                    <a:pt x="66826" y="864299"/>
                  </a:moveTo>
                  <a:lnTo>
                    <a:pt x="79780" y="818579"/>
                  </a:lnTo>
                  <a:lnTo>
                    <a:pt x="46252" y="794290"/>
                  </a:lnTo>
                  <a:lnTo>
                    <a:pt x="88447" y="794290"/>
                  </a:lnTo>
                  <a:lnTo>
                    <a:pt x="106640" y="745903"/>
                  </a:lnTo>
                  <a:lnTo>
                    <a:pt x="124833" y="794290"/>
                  </a:lnTo>
                  <a:lnTo>
                    <a:pt x="167029" y="794290"/>
                  </a:lnTo>
                  <a:lnTo>
                    <a:pt x="133501" y="818579"/>
                  </a:lnTo>
                  <a:lnTo>
                    <a:pt x="146455" y="864870"/>
                  </a:lnTo>
                  <a:lnTo>
                    <a:pt x="106545" y="838105"/>
                  </a:lnTo>
                  <a:lnTo>
                    <a:pt x="66826" y="864299"/>
                  </a:lnTo>
                  <a:close/>
                  <a:moveTo>
                    <a:pt x="388199" y="1105853"/>
                  </a:moveTo>
                  <a:lnTo>
                    <a:pt x="348289" y="1079373"/>
                  </a:lnTo>
                  <a:lnTo>
                    <a:pt x="308380" y="1105853"/>
                  </a:lnTo>
                  <a:lnTo>
                    <a:pt x="321334" y="1058418"/>
                  </a:lnTo>
                  <a:lnTo>
                    <a:pt x="287901" y="1032415"/>
                  </a:lnTo>
                  <a:lnTo>
                    <a:pt x="330097" y="1032415"/>
                  </a:lnTo>
                  <a:lnTo>
                    <a:pt x="348289" y="984028"/>
                  </a:lnTo>
                  <a:lnTo>
                    <a:pt x="366482" y="1032415"/>
                  </a:lnTo>
                  <a:lnTo>
                    <a:pt x="408678" y="1032415"/>
                  </a:lnTo>
                  <a:lnTo>
                    <a:pt x="375150" y="1058513"/>
                  </a:lnTo>
                  <a:lnTo>
                    <a:pt x="388199" y="1105853"/>
                  </a:lnTo>
                  <a:close/>
                  <a:moveTo>
                    <a:pt x="629944" y="1105853"/>
                  </a:moveTo>
                  <a:lnTo>
                    <a:pt x="590034" y="1079373"/>
                  </a:lnTo>
                  <a:lnTo>
                    <a:pt x="550124" y="1105853"/>
                  </a:lnTo>
                  <a:lnTo>
                    <a:pt x="563078" y="1058418"/>
                  </a:lnTo>
                  <a:lnTo>
                    <a:pt x="529550" y="1032320"/>
                  </a:lnTo>
                  <a:lnTo>
                    <a:pt x="571746" y="1032320"/>
                  </a:lnTo>
                  <a:lnTo>
                    <a:pt x="589939" y="983933"/>
                  </a:lnTo>
                  <a:lnTo>
                    <a:pt x="608131" y="1032320"/>
                  </a:lnTo>
                  <a:lnTo>
                    <a:pt x="650327" y="1032320"/>
                  </a:lnTo>
                  <a:lnTo>
                    <a:pt x="616799" y="1058418"/>
                  </a:lnTo>
                  <a:lnTo>
                    <a:pt x="629944" y="1105853"/>
                  </a:lnTo>
                  <a:close/>
                  <a:moveTo>
                    <a:pt x="871593" y="1105853"/>
                  </a:moveTo>
                  <a:lnTo>
                    <a:pt x="831683" y="1079373"/>
                  </a:lnTo>
                  <a:lnTo>
                    <a:pt x="791773" y="1105853"/>
                  </a:lnTo>
                  <a:lnTo>
                    <a:pt x="804727" y="1058418"/>
                  </a:lnTo>
                  <a:lnTo>
                    <a:pt x="771199" y="1032320"/>
                  </a:lnTo>
                  <a:lnTo>
                    <a:pt x="813395" y="1032320"/>
                  </a:lnTo>
                  <a:lnTo>
                    <a:pt x="831588" y="983933"/>
                  </a:lnTo>
                  <a:lnTo>
                    <a:pt x="849781" y="1032320"/>
                  </a:lnTo>
                  <a:lnTo>
                    <a:pt x="891976" y="1032320"/>
                  </a:lnTo>
                  <a:lnTo>
                    <a:pt x="858448" y="1058418"/>
                  </a:lnTo>
                  <a:lnTo>
                    <a:pt x="871593" y="1105853"/>
                  </a:lnTo>
                  <a:close/>
                  <a:moveTo>
                    <a:pt x="1113242" y="1105853"/>
                  </a:moveTo>
                  <a:lnTo>
                    <a:pt x="1073332" y="1079373"/>
                  </a:lnTo>
                  <a:lnTo>
                    <a:pt x="1033423" y="1105853"/>
                  </a:lnTo>
                  <a:lnTo>
                    <a:pt x="1046377" y="1058418"/>
                  </a:lnTo>
                  <a:lnTo>
                    <a:pt x="1012849" y="1032320"/>
                  </a:lnTo>
                  <a:lnTo>
                    <a:pt x="1055044" y="1032320"/>
                  </a:lnTo>
                  <a:lnTo>
                    <a:pt x="1073237" y="983933"/>
                  </a:lnTo>
                  <a:lnTo>
                    <a:pt x="1091430" y="1032320"/>
                  </a:lnTo>
                  <a:lnTo>
                    <a:pt x="1133626" y="1032320"/>
                  </a:lnTo>
                  <a:lnTo>
                    <a:pt x="1100098" y="1058418"/>
                  </a:lnTo>
                  <a:lnTo>
                    <a:pt x="1113242" y="1105853"/>
                  </a:lnTo>
                  <a:close/>
                  <a:moveTo>
                    <a:pt x="1354891" y="1105853"/>
                  </a:moveTo>
                  <a:lnTo>
                    <a:pt x="1314982" y="1079373"/>
                  </a:lnTo>
                  <a:lnTo>
                    <a:pt x="1275072" y="1105853"/>
                  </a:lnTo>
                  <a:lnTo>
                    <a:pt x="1288026" y="1058418"/>
                  </a:lnTo>
                  <a:lnTo>
                    <a:pt x="1254498" y="1032320"/>
                  </a:lnTo>
                  <a:lnTo>
                    <a:pt x="1296694" y="1032320"/>
                  </a:lnTo>
                  <a:lnTo>
                    <a:pt x="1314886" y="983933"/>
                  </a:lnTo>
                  <a:lnTo>
                    <a:pt x="1333079" y="1032320"/>
                  </a:lnTo>
                  <a:lnTo>
                    <a:pt x="1375275" y="1032320"/>
                  </a:lnTo>
                  <a:lnTo>
                    <a:pt x="1341747" y="1058418"/>
                  </a:lnTo>
                  <a:lnTo>
                    <a:pt x="1354891" y="1105853"/>
                  </a:lnTo>
                  <a:close/>
                </a:path>
              </a:pathLst>
            </a:custGeom>
            <a:solidFill>
              <a:srgbClr val="000286"/>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523573DA-ACB2-EC22-FD8A-B6C9425AEBED}"/>
                </a:ext>
              </a:extLst>
            </p:cNvPr>
            <p:cNvSpPr/>
            <p:nvPr/>
          </p:nvSpPr>
          <p:spPr>
            <a:xfrm>
              <a:off x="8659653" y="5047487"/>
              <a:ext cx="120872" cy="121824"/>
            </a:xfrm>
            <a:custGeom>
              <a:avLst/>
              <a:gdLst>
                <a:gd name="connsiteX0" fmla="*/ 78677 w 120872"/>
                <a:gd name="connsiteY0" fmla="*/ 48387 h 121824"/>
                <a:gd name="connsiteX1" fmla="*/ 60484 w 120872"/>
                <a:gd name="connsiteY1" fmla="*/ 0 h 121824"/>
                <a:gd name="connsiteX2" fmla="*/ 42196 w 120872"/>
                <a:gd name="connsiteY2" fmla="*/ 48387 h 121824"/>
                <a:gd name="connsiteX3" fmla="*/ 0 w 120872"/>
                <a:gd name="connsiteY3" fmla="*/ 48387 h 121824"/>
                <a:gd name="connsiteX4" fmla="*/ 33528 w 120872"/>
                <a:gd name="connsiteY4" fmla="*/ 74486 h 121824"/>
                <a:gd name="connsiteX5" fmla="*/ 20574 w 120872"/>
                <a:gd name="connsiteY5" fmla="*/ 121634 h 121824"/>
                <a:gd name="connsiteX6" fmla="*/ 60484 w 120872"/>
                <a:gd name="connsiteY6" fmla="*/ 95250 h 121824"/>
                <a:gd name="connsiteX7" fmla="*/ 100298 w 120872"/>
                <a:gd name="connsiteY7" fmla="*/ 121825 h 121824"/>
                <a:gd name="connsiteX8" fmla="*/ 87344 w 120872"/>
                <a:gd name="connsiteY8" fmla="*/ 74390 h 121824"/>
                <a:gd name="connsiteX9" fmla="*/ 120872 w 120872"/>
                <a:gd name="connsiteY9" fmla="*/ 48387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824">
                  <a:moveTo>
                    <a:pt x="78677" y="48387"/>
                  </a:moveTo>
                  <a:lnTo>
                    <a:pt x="60484" y="0"/>
                  </a:lnTo>
                  <a:lnTo>
                    <a:pt x="42196" y="48387"/>
                  </a:lnTo>
                  <a:lnTo>
                    <a:pt x="0" y="48387"/>
                  </a:lnTo>
                  <a:lnTo>
                    <a:pt x="33528" y="74486"/>
                  </a:lnTo>
                  <a:lnTo>
                    <a:pt x="20574" y="121634"/>
                  </a:lnTo>
                  <a:lnTo>
                    <a:pt x="60484" y="95250"/>
                  </a:lnTo>
                  <a:lnTo>
                    <a:pt x="100298" y="121825"/>
                  </a:lnTo>
                  <a:lnTo>
                    <a:pt x="87344" y="74390"/>
                  </a:lnTo>
                  <a:lnTo>
                    <a:pt x="120872" y="48387"/>
                  </a:lnTo>
                  <a:close/>
                </a:path>
              </a:pathLst>
            </a:custGeom>
            <a:solidFill>
              <a:srgbClr val="FFFFFF"/>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4B826B67-B445-5B90-878E-6F5F7E0E48C9}"/>
                </a:ext>
              </a:extLst>
            </p:cNvPr>
            <p:cNvSpPr/>
            <p:nvPr/>
          </p:nvSpPr>
          <p:spPr>
            <a:xfrm>
              <a:off x="8418004" y="5047487"/>
              <a:ext cx="120872" cy="121824"/>
            </a:xfrm>
            <a:custGeom>
              <a:avLst/>
              <a:gdLst>
                <a:gd name="connsiteX0" fmla="*/ 78676 w 120872"/>
                <a:gd name="connsiteY0" fmla="*/ 48387 h 121824"/>
                <a:gd name="connsiteX1" fmla="*/ 60388 w 120872"/>
                <a:gd name="connsiteY1" fmla="*/ 0 h 121824"/>
                <a:gd name="connsiteX2" fmla="*/ 42196 w 120872"/>
                <a:gd name="connsiteY2" fmla="*/ 48387 h 121824"/>
                <a:gd name="connsiteX3" fmla="*/ 0 w 120872"/>
                <a:gd name="connsiteY3" fmla="*/ 48387 h 121824"/>
                <a:gd name="connsiteX4" fmla="*/ 33528 w 120872"/>
                <a:gd name="connsiteY4" fmla="*/ 74486 h 121824"/>
                <a:gd name="connsiteX5" fmla="*/ 20574 w 120872"/>
                <a:gd name="connsiteY5" fmla="*/ 121634 h 121824"/>
                <a:gd name="connsiteX6" fmla="*/ 60388 w 120872"/>
                <a:gd name="connsiteY6" fmla="*/ 95250 h 121824"/>
                <a:gd name="connsiteX7" fmla="*/ 100298 w 120872"/>
                <a:gd name="connsiteY7" fmla="*/ 121825 h 121824"/>
                <a:gd name="connsiteX8" fmla="*/ 87344 w 120872"/>
                <a:gd name="connsiteY8" fmla="*/ 74390 h 121824"/>
                <a:gd name="connsiteX9" fmla="*/ 120872 w 120872"/>
                <a:gd name="connsiteY9" fmla="*/ 48387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824">
                  <a:moveTo>
                    <a:pt x="78676" y="48387"/>
                  </a:moveTo>
                  <a:lnTo>
                    <a:pt x="60388" y="0"/>
                  </a:lnTo>
                  <a:lnTo>
                    <a:pt x="42196" y="48387"/>
                  </a:lnTo>
                  <a:lnTo>
                    <a:pt x="0" y="48387"/>
                  </a:lnTo>
                  <a:lnTo>
                    <a:pt x="33528" y="74486"/>
                  </a:lnTo>
                  <a:lnTo>
                    <a:pt x="20574" y="121634"/>
                  </a:lnTo>
                  <a:lnTo>
                    <a:pt x="60388" y="95250"/>
                  </a:lnTo>
                  <a:lnTo>
                    <a:pt x="100298" y="121825"/>
                  </a:lnTo>
                  <a:lnTo>
                    <a:pt x="87344" y="74390"/>
                  </a:lnTo>
                  <a:lnTo>
                    <a:pt x="120872" y="48387"/>
                  </a:lnTo>
                  <a:close/>
                </a:path>
              </a:pathLst>
            </a:custGeom>
            <a:solidFill>
              <a:srgbClr val="FFFFFF"/>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A133FE67-FE78-F045-886A-7428C5D98FDC}"/>
                </a:ext>
              </a:extLst>
            </p:cNvPr>
            <p:cNvSpPr/>
            <p:nvPr/>
          </p:nvSpPr>
          <p:spPr>
            <a:xfrm>
              <a:off x="8176355" y="5047487"/>
              <a:ext cx="120776" cy="121824"/>
            </a:xfrm>
            <a:custGeom>
              <a:avLst/>
              <a:gdLst>
                <a:gd name="connsiteX0" fmla="*/ 78581 w 120776"/>
                <a:gd name="connsiteY0" fmla="*/ 48387 h 121824"/>
                <a:gd name="connsiteX1" fmla="*/ 60388 w 120776"/>
                <a:gd name="connsiteY1" fmla="*/ 0 h 121824"/>
                <a:gd name="connsiteX2" fmla="*/ 42196 w 120776"/>
                <a:gd name="connsiteY2" fmla="*/ 48387 h 121824"/>
                <a:gd name="connsiteX3" fmla="*/ 0 w 120776"/>
                <a:gd name="connsiteY3" fmla="*/ 48387 h 121824"/>
                <a:gd name="connsiteX4" fmla="*/ 33528 w 120776"/>
                <a:gd name="connsiteY4" fmla="*/ 74486 h 121824"/>
                <a:gd name="connsiteX5" fmla="*/ 20479 w 120776"/>
                <a:gd name="connsiteY5" fmla="*/ 121634 h 121824"/>
                <a:gd name="connsiteX6" fmla="*/ 60388 w 120776"/>
                <a:gd name="connsiteY6" fmla="*/ 95250 h 121824"/>
                <a:gd name="connsiteX7" fmla="*/ 100298 w 120776"/>
                <a:gd name="connsiteY7" fmla="*/ 121825 h 121824"/>
                <a:gd name="connsiteX8" fmla="*/ 87249 w 120776"/>
                <a:gd name="connsiteY8" fmla="*/ 74390 h 121824"/>
                <a:gd name="connsiteX9" fmla="*/ 120777 w 120776"/>
                <a:gd name="connsiteY9" fmla="*/ 48387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21824">
                  <a:moveTo>
                    <a:pt x="78581" y="48387"/>
                  </a:moveTo>
                  <a:lnTo>
                    <a:pt x="60388" y="0"/>
                  </a:lnTo>
                  <a:lnTo>
                    <a:pt x="42196" y="48387"/>
                  </a:lnTo>
                  <a:lnTo>
                    <a:pt x="0" y="48387"/>
                  </a:lnTo>
                  <a:lnTo>
                    <a:pt x="33528" y="74486"/>
                  </a:lnTo>
                  <a:lnTo>
                    <a:pt x="20479" y="121634"/>
                  </a:lnTo>
                  <a:lnTo>
                    <a:pt x="60388" y="95250"/>
                  </a:lnTo>
                  <a:lnTo>
                    <a:pt x="100298" y="121825"/>
                  </a:lnTo>
                  <a:lnTo>
                    <a:pt x="87249" y="74390"/>
                  </a:lnTo>
                  <a:lnTo>
                    <a:pt x="120777" y="48387"/>
                  </a:lnTo>
                  <a:close/>
                </a:path>
              </a:pathLst>
            </a:custGeom>
            <a:solidFill>
              <a:srgbClr val="FFFFFF"/>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A96BE5C3-20D9-9EBB-980A-C5D0A8B8BA0C}"/>
                </a:ext>
              </a:extLst>
            </p:cNvPr>
            <p:cNvSpPr/>
            <p:nvPr/>
          </p:nvSpPr>
          <p:spPr>
            <a:xfrm>
              <a:off x="7934610" y="5047487"/>
              <a:ext cx="120872" cy="121824"/>
            </a:xfrm>
            <a:custGeom>
              <a:avLst/>
              <a:gdLst>
                <a:gd name="connsiteX0" fmla="*/ 78676 w 120872"/>
                <a:gd name="connsiteY0" fmla="*/ 48387 h 121824"/>
                <a:gd name="connsiteX1" fmla="*/ 60484 w 120872"/>
                <a:gd name="connsiteY1" fmla="*/ 0 h 121824"/>
                <a:gd name="connsiteX2" fmla="*/ 42291 w 120872"/>
                <a:gd name="connsiteY2" fmla="*/ 48387 h 121824"/>
                <a:gd name="connsiteX3" fmla="*/ 0 w 120872"/>
                <a:gd name="connsiteY3" fmla="*/ 48387 h 121824"/>
                <a:gd name="connsiteX4" fmla="*/ 33623 w 120872"/>
                <a:gd name="connsiteY4" fmla="*/ 74486 h 121824"/>
                <a:gd name="connsiteX5" fmla="*/ 20574 w 120872"/>
                <a:gd name="connsiteY5" fmla="*/ 121634 h 121824"/>
                <a:gd name="connsiteX6" fmla="*/ 60484 w 120872"/>
                <a:gd name="connsiteY6" fmla="*/ 95250 h 121824"/>
                <a:gd name="connsiteX7" fmla="*/ 100394 w 120872"/>
                <a:gd name="connsiteY7" fmla="*/ 121825 h 121824"/>
                <a:gd name="connsiteX8" fmla="*/ 87344 w 120872"/>
                <a:gd name="connsiteY8" fmla="*/ 74390 h 121824"/>
                <a:gd name="connsiteX9" fmla="*/ 120872 w 120872"/>
                <a:gd name="connsiteY9" fmla="*/ 48387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824">
                  <a:moveTo>
                    <a:pt x="78676" y="48387"/>
                  </a:moveTo>
                  <a:lnTo>
                    <a:pt x="60484" y="0"/>
                  </a:lnTo>
                  <a:lnTo>
                    <a:pt x="42291" y="48387"/>
                  </a:lnTo>
                  <a:lnTo>
                    <a:pt x="0" y="48387"/>
                  </a:lnTo>
                  <a:lnTo>
                    <a:pt x="33623" y="74486"/>
                  </a:lnTo>
                  <a:lnTo>
                    <a:pt x="20574" y="121634"/>
                  </a:lnTo>
                  <a:lnTo>
                    <a:pt x="60484" y="95250"/>
                  </a:lnTo>
                  <a:lnTo>
                    <a:pt x="100394" y="121825"/>
                  </a:lnTo>
                  <a:lnTo>
                    <a:pt x="87344" y="74390"/>
                  </a:lnTo>
                  <a:lnTo>
                    <a:pt x="120872" y="48387"/>
                  </a:lnTo>
                  <a:close/>
                </a:path>
              </a:pathLst>
            </a:custGeom>
            <a:solidFill>
              <a:srgbClr val="FFFFFF"/>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D0F63E97-AAFC-84C1-A635-BD66C4113695}"/>
                </a:ext>
              </a:extLst>
            </p:cNvPr>
            <p:cNvSpPr/>
            <p:nvPr/>
          </p:nvSpPr>
          <p:spPr>
            <a:xfrm>
              <a:off x="7692961" y="5047487"/>
              <a:ext cx="120872" cy="121824"/>
            </a:xfrm>
            <a:custGeom>
              <a:avLst/>
              <a:gdLst>
                <a:gd name="connsiteX0" fmla="*/ 78676 w 120872"/>
                <a:gd name="connsiteY0" fmla="*/ 48387 h 121824"/>
                <a:gd name="connsiteX1" fmla="*/ 60484 w 120872"/>
                <a:gd name="connsiteY1" fmla="*/ 0 h 121824"/>
                <a:gd name="connsiteX2" fmla="*/ 42196 w 120872"/>
                <a:gd name="connsiteY2" fmla="*/ 48387 h 121824"/>
                <a:gd name="connsiteX3" fmla="*/ 0 w 120872"/>
                <a:gd name="connsiteY3" fmla="*/ 48387 h 121824"/>
                <a:gd name="connsiteX4" fmla="*/ 33528 w 120872"/>
                <a:gd name="connsiteY4" fmla="*/ 74486 h 121824"/>
                <a:gd name="connsiteX5" fmla="*/ 20574 w 120872"/>
                <a:gd name="connsiteY5" fmla="*/ 121634 h 121824"/>
                <a:gd name="connsiteX6" fmla="*/ 60484 w 120872"/>
                <a:gd name="connsiteY6" fmla="*/ 95250 h 121824"/>
                <a:gd name="connsiteX7" fmla="*/ 100298 w 120872"/>
                <a:gd name="connsiteY7" fmla="*/ 121825 h 121824"/>
                <a:gd name="connsiteX8" fmla="*/ 87344 w 120872"/>
                <a:gd name="connsiteY8" fmla="*/ 74390 h 121824"/>
                <a:gd name="connsiteX9" fmla="*/ 120872 w 120872"/>
                <a:gd name="connsiteY9" fmla="*/ 48387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824">
                  <a:moveTo>
                    <a:pt x="78676" y="48387"/>
                  </a:moveTo>
                  <a:lnTo>
                    <a:pt x="60484" y="0"/>
                  </a:lnTo>
                  <a:lnTo>
                    <a:pt x="42196" y="48387"/>
                  </a:lnTo>
                  <a:lnTo>
                    <a:pt x="0" y="48387"/>
                  </a:lnTo>
                  <a:lnTo>
                    <a:pt x="33528" y="74486"/>
                  </a:lnTo>
                  <a:lnTo>
                    <a:pt x="20574" y="121634"/>
                  </a:lnTo>
                  <a:lnTo>
                    <a:pt x="60484" y="95250"/>
                  </a:lnTo>
                  <a:lnTo>
                    <a:pt x="100298" y="121825"/>
                  </a:lnTo>
                  <a:lnTo>
                    <a:pt x="87344" y="74390"/>
                  </a:lnTo>
                  <a:lnTo>
                    <a:pt x="120872" y="48387"/>
                  </a:lnTo>
                  <a:close/>
                </a:path>
              </a:pathLst>
            </a:custGeom>
            <a:solidFill>
              <a:srgbClr val="FFFFFF"/>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4B75DE13-966F-4395-AB5A-C8CBAD8932FF}"/>
                </a:ext>
              </a:extLst>
            </p:cNvPr>
            <p:cNvSpPr/>
            <p:nvPr/>
          </p:nvSpPr>
          <p:spPr>
            <a:xfrm>
              <a:off x="7468457" y="5047392"/>
              <a:ext cx="103727" cy="121920"/>
            </a:xfrm>
            <a:custGeom>
              <a:avLst/>
              <a:gdLst>
                <a:gd name="connsiteX0" fmla="*/ 83153 w 103727"/>
                <a:gd name="connsiteY0" fmla="*/ 121920 h 121920"/>
                <a:gd name="connsiteX1" fmla="*/ 70199 w 103727"/>
                <a:gd name="connsiteY1" fmla="*/ 74485 h 121920"/>
                <a:gd name="connsiteX2" fmla="*/ 103727 w 103727"/>
                <a:gd name="connsiteY2" fmla="*/ 48387 h 121920"/>
                <a:gd name="connsiteX3" fmla="*/ 61532 w 103727"/>
                <a:gd name="connsiteY3" fmla="*/ 48387 h 121920"/>
                <a:gd name="connsiteX4" fmla="*/ 43339 w 103727"/>
                <a:gd name="connsiteY4" fmla="*/ 0 h 121920"/>
                <a:gd name="connsiteX5" fmla="*/ 25051 w 103727"/>
                <a:gd name="connsiteY5" fmla="*/ 48482 h 121920"/>
                <a:gd name="connsiteX6" fmla="*/ 3143 w 103727"/>
                <a:gd name="connsiteY6" fmla="*/ 48482 h 121920"/>
                <a:gd name="connsiteX7" fmla="*/ 1334 w 103727"/>
                <a:gd name="connsiteY7" fmla="*/ 58293 h 121920"/>
                <a:gd name="connsiteX8" fmla="*/ 0 w 103727"/>
                <a:gd name="connsiteY8" fmla="*/ 62198 h 121920"/>
                <a:gd name="connsiteX9" fmla="*/ 16478 w 103727"/>
                <a:gd name="connsiteY9" fmla="*/ 74867 h 121920"/>
                <a:gd name="connsiteX10" fmla="*/ 10382 w 103727"/>
                <a:gd name="connsiteY10" fmla="*/ 97060 h 121920"/>
                <a:gd name="connsiteX11" fmla="*/ 13430 w 103727"/>
                <a:gd name="connsiteY11" fmla="*/ 102679 h 121920"/>
                <a:gd name="connsiteX12" fmla="*/ 17812 w 103727"/>
                <a:gd name="connsiteY12" fmla="*/ 112395 h 121920"/>
                <a:gd name="connsiteX13" fmla="*/ 43339 w 103727"/>
                <a:gd name="connsiteY13" fmla="*/ 95440 h 121920"/>
                <a:gd name="connsiteX14" fmla="*/ 83153 w 103727"/>
                <a:gd name="connsiteY14"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727" h="121920">
                  <a:moveTo>
                    <a:pt x="83153" y="121920"/>
                  </a:moveTo>
                  <a:lnTo>
                    <a:pt x="70199" y="74485"/>
                  </a:lnTo>
                  <a:lnTo>
                    <a:pt x="103727" y="48387"/>
                  </a:lnTo>
                  <a:lnTo>
                    <a:pt x="61532" y="48387"/>
                  </a:lnTo>
                  <a:lnTo>
                    <a:pt x="43339" y="0"/>
                  </a:lnTo>
                  <a:lnTo>
                    <a:pt x="25051" y="48482"/>
                  </a:lnTo>
                  <a:lnTo>
                    <a:pt x="3143" y="48482"/>
                  </a:lnTo>
                  <a:cubicBezTo>
                    <a:pt x="2762" y="48482"/>
                    <a:pt x="2096" y="55626"/>
                    <a:pt x="1334" y="58293"/>
                  </a:cubicBezTo>
                  <a:cubicBezTo>
                    <a:pt x="953" y="59626"/>
                    <a:pt x="476" y="61055"/>
                    <a:pt x="0" y="62198"/>
                  </a:cubicBezTo>
                  <a:lnTo>
                    <a:pt x="16478" y="74867"/>
                  </a:lnTo>
                  <a:lnTo>
                    <a:pt x="10382" y="97060"/>
                  </a:lnTo>
                  <a:cubicBezTo>
                    <a:pt x="11430" y="98869"/>
                    <a:pt x="12478" y="100679"/>
                    <a:pt x="13430" y="102679"/>
                  </a:cubicBezTo>
                  <a:cubicBezTo>
                    <a:pt x="14859" y="105823"/>
                    <a:pt x="17050" y="108966"/>
                    <a:pt x="17812" y="112395"/>
                  </a:cubicBezTo>
                  <a:lnTo>
                    <a:pt x="43339" y="95440"/>
                  </a:lnTo>
                  <a:lnTo>
                    <a:pt x="83153" y="121920"/>
                  </a:lnTo>
                  <a:close/>
                </a:path>
              </a:pathLst>
            </a:custGeom>
            <a:solidFill>
              <a:srgbClr val="FFFFFF"/>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82A9B645-6083-2140-AD39-636B2238C4AA}"/>
                </a:ext>
              </a:extLst>
            </p:cNvPr>
            <p:cNvSpPr/>
            <p:nvPr/>
          </p:nvSpPr>
          <p:spPr>
            <a:xfrm>
              <a:off x="7572184" y="4923662"/>
              <a:ext cx="120777" cy="124682"/>
            </a:xfrm>
            <a:custGeom>
              <a:avLst/>
              <a:gdLst>
                <a:gd name="connsiteX0" fmla="*/ 78581 w 120777"/>
                <a:gd name="connsiteY0" fmla="*/ 48387 h 124682"/>
                <a:gd name="connsiteX1" fmla="*/ 60388 w 120777"/>
                <a:gd name="connsiteY1" fmla="*/ 0 h 124682"/>
                <a:gd name="connsiteX2" fmla="*/ 42196 w 120777"/>
                <a:gd name="connsiteY2" fmla="*/ 48387 h 124682"/>
                <a:gd name="connsiteX3" fmla="*/ 0 w 120777"/>
                <a:gd name="connsiteY3" fmla="*/ 48387 h 124682"/>
                <a:gd name="connsiteX4" fmla="*/ 33528 w 120777"/>
                <a:gd name="connsiteY4" fmla="*/ 75914 h 124682"/>
                <a:gd name="connsiteX5" fmla="*/ 20479 w 120777"/>
                <a:gd name="connsiteY5" fmla="*/ 123825 h 124682"/>
                <a:gd name="connsiteX6" fmla="*/ 60388 w 120777"/>
                <a:gd name="connsiteY6" fmla="*/ 97917 h 124682"/>
                <a:gd name="connsiteX7" fmla="*/ 100298 w 120777"/>
                <a:gd name="connsiteY7" fmla="*/ 124682 h 124682"/>
                <a:gd name="connsiteX8" fmla="*/ 87249 w 120777"/>
                <a:gd name="connsiteY8" fmla="*/ 75819 h 124682"/>
                <a:gd name="connsiteX9" fmla="*/ 120777 w 120777"/>
                <a:gd name="connsiteY9" fmla="*/ 48387 h 1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4682">
                  <a:moveTo>
                    <a:pt x="78581" y="48387"/>
                  </a:moveTo>
                  <a:lnTo>
                    <a:pt x="60388" y="0"/>
                  </a:lnTo>
                  <a:lnTo>
                    <a:pt x="42196" y="48387"/>
                  </a:lnTo>
                  <a:lnTo>
                    <a:pt x="0" y="48387"/>
                  </a:lnTo>
                  <a:lnTo>
                    <a:pt x="33528" y="75914"/>
                  </a:lnTo>
                  <a:lnTo>
                    <a:pt x="20479" y="123825"/>
                  </a:lnTo>
                  <a:lnTo>
                    <a:pt x="60388" y="97917"/>
                  </a:lnTo>
                  <a:lnTo>
                    <a:pt x="100298" y="124682"/>
                  </a:lnTo>
                  <a:lnTo>
                    <a:pt x="87249" y="75819"/>
                  </a:lnTo>
                  <a:lnTo>
                    <a:pt x="120777" y="48387"/>
                  </a:lnTo>
                  <a:close/>
                </a:path>
              </a:pathLst>
            </a:custGeom>
            <a:solidFill>
              <a:srgbClr val="FFFFFF"/>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30DF03CA-F247-F249-87E5-5603EB2094BC}"/>
                </a:ext>
              </a:extLst>
            </p:cNvPr>
            <p:cNvSpPr/>
            <p:nvPr/>
          </p:nvSpPr>
          <p:spPr>
            <a:xfrm>
              <a:off x="7813833" y="4923662"/>
              <a:ext cx="120777" cy="124682"/>
            </a:xfrm>
            <a:custGeom>
              <a:avLst/>
              <a:gdLst>
                <a:gd name="connsiteX0" fmla="*/ 78581 w 120777"/>
                <a:gd name="connsiteY0" fmla="*/ 48387 h 124682"/>
                <a:gd name="connsiteX1" fmla="*/ 60389 w 120777"/>
                <a:gd name="connsiteY1" fmla="*/ 0 h 124682"/>
                <a:gd name="connsiteX2" fmla="*/ 42196 w 120777"/>
                <a:gd name="connsiteY2" fmla="*/ 48387 h 124682"/>
                <a:gd name="connsiteX3" fmla="*/ 0 w 120777"/>
                <a:gd name="connsiteY3" fmla="*/ 48387 h 124682"/>
                <a:gd name="connsiteX4" fmla="*/ 33528 w 120777"/>
                <a:gd name="connsiteY4" fmla="*/ 75914 h 124682"/>
                <a:gd name="connsiteX5" fmla="*/ 20479 w 120777"/>
                <a:gd name="connsiteY5" fmla="*/ 123825 h 124682"/>
                <a:gd name="connsiteX6" fmla="*/ 60389 w 120777"/>
                <a:gd name="connsiteY6" fmla="*/ 97917 h 124682"/>
                <a:gd name="connsiteX7" fmla="*/ 100298 w 120777"/>
                <a:gd name="connsiteY7" fmla="*/ 124682 h 124682"/>
                <a:gd name="connsiteX8" fmla="*/ 87249 w 120777"/>
                <a:gd name="connsiteY8" fmla="*/ 75819 h 124682"/>
                <a:gd name="connsiteX9" fmla="*/ 120777 w 120777"/>
                <a:gd name="connsiteY9" fmla="*/ 48387 h 1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4682">
                  <a:moveTo>
                    <a:pt x="78581" y="48387"/>
                  </a:moveTo>
                  <a:lnTo>
                    <a:pt x="60389" y="0"/>
                  </a:lnTo>
                  <a:lnTo>
                    <a:pt x="42196" y="48387"/>
                  </a:lnTo>
                  <a:lnTo>
                    <a:pt x="0" y="48387"/>
                  </a:lnTo>
                  <a:lnTo>
                    <a:pt x="33528" y="75914"/>
                  </a:lnTo>
                  <a:lnTo>
                    <a:pt x="20479" y="123825"/>
                  </a:lnTo>
                  <a:lnTo>
                    <a:pt x="60389" y="97917"/>
                  </a:lnTo>
                  <a:lnTo>
                    <a:pt x="100298" y="124682"/>
                  </a:lnTo>
                  <a:lnTo>
                    <a:pt x="87249" y="75819"/>
                  </a:lnTo>
                  <a:lnTo>
                    <a:pt x="120777" y="48387"/>
                  </a:lnTo>
                  <a:close/>
                </a:path>
              </a:pathLst>
            </a:custGeom>
            <a:solidFill>
              <a:srgbClr val="FFFFFF"/>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3D4E6488-D7FC-E5CD-3539-FC88247A3FD3}"/>
                </a:ext>
              </a:extLst>
            </p:cNvPr>
            <p:cNvSpPr/>
            <p:nvPr/>
          </p:nvSpPr>
          <p:spPr>
            <a:xfrm>
              <a:off x="8055483" y="4923662"/>
              <a:ext cx="120872" cy="124682"/>
            </a:xfrm>
            <a:custGeom>
              <a:avLst/>
              <a:gdLst>
                <a:gd name="connsiteX0" fmla="*/ 78676 w 120872"/>
                <a:gd name="connsiteY0" fmla="*/ 48387 h 124682"/>
                <a:gd name="connsiteX1" fmla="*/ 60388 w 120872"/>
                <a:gd name="connsiteY1" fmla="*/ 0 h 124682"/>
                <a:gd name="connsiteX2" fmla="*/ 42196 w 120872"/>
                <a:gd name="connsiteY2" fmla="*/ 48387 h 124682"/>
                <a:gd name="connsiteX3" fmla="*/ 0 w 120872"/>
                <a:gd name="connsiteY3" fmla="*/ 48387 h 124682"/>
                <a:gd name="connsiteX4" fmla="*/ 33528 w 120872"/>
                <a:gd name="connsiteY4" fmla="*/ 75914 h 124682"/>
                <a:gd name="connsiteX5" fmla="*/ 20574 w 120872"/>
                <a:gd name="connsiteY5" fmla="*/ 123825 h 124682"/>
                <a:gd name="connsiteX6" fmla="*/ 60388 w 120872"/>
                <a:gd name="connsiteY6" fmla="*/ 97917 h 124682"/>
                <a:gd name="connsiteX7" fmla="*/ 100298 w 120872"/>
                <a:gd name="connsiteY7" fmla="*/ 124682 h 124682"/>
                <a:gd name="connsiteX8" fmla="*/ 87344 w 120872"/>
                <a:gd name="connsiteY8" fmla="*/ 75819 h 124682"/>
                <a:gd name="connsiteX9" fmla="*/ 120872 w 120872"/>
                <a:gd name="connsiteY9" fmla="*/ 48387 h 1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682">
                  <a:moveTo>
                    <a:pt x="78676" y="48387"/>
                  </a:moveTo>
                  <a:lnTo>
                    <a:pt x="60388" y="0"/>
                  </a:lnTo>
                  <a:lnTo>
                    <a:pt x="42196" y="48387"/>
                  </a:lnTo>
                  <a:lnTo>
                    <a:pt x="0" y="48387"/>
                  </a:lnTo>
                  <a:lnTo>
                    <a:pt x="33528" y="75914"/>
                  </a:lnTo>
                  <a:lnTo>
                    <a:pt x="20574" y="123825"/>
                  </a:lnTo>
                  <a:lnTo>
                    <a:pt x="60388" y="97917"/>
                  </a:lnTo>
                  <a:lnTo>
                    <a:pt x="100298" y="124682"/>
                  </a:lnTo>
                  <a:lnTo>
                    <a:pt x="87344" y="75819"/>
                  </a:lnTo>
                  <a:lnTo>
                    <a:pt x="120872" y="48387"/>
                  </a:lnTo>
                  <a:close/>
                </a:path>
              </a:pathLst>
            </a:custGeom>
            <a:solidFill>
              <a:srgbClr val="FFFFFF"/>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2B9CD66D-C5FB-68BB-1285-3497A750F911}"/>
                </a:ext>
              </a:extLst>
            </p:cNvPr>
            <p:cNvSpPr/>
            <p:nvPr/>
          </p:nvSpPr>
          <p:spPr>
            <a:xfrm>
              <a:off x="8297132" y="4923662"/>
              <a:ext cx="120872" cy="124682"/>
            </a:xfrm>
            <a:custGeom>
              <a:avLst/>
              <a:gdLst>
                <a:gd name="connsiteX0" fmla="*/ 78677 w 120872"/>
                <a:gd name="connsiteY0" fmla="*/ 48387 h 124682"/>
                <a:gd name="connsiteX1" fmla="*/ 60484 w 120872"/>
                <a:gd name="connsiteY1" fmla="*/ 0 h 124682"/>
                <a:gd name="connsiteX2" fmla="*/ 42196 w 120872"/>
                <a:gd name="connsiteY2" fmla="*/ 48387 h 124682"/>
                <a:gd name="connsiteX3" fmla="*/ 0 w 120872"/>
                <a:gd name="connsiteY3" fmla="*/ 48387 h 124682"/>
                <a:gd name="connsiteX4" fmla="*/ 33528 w 120872"/>
                <a:gd name="connsiteY4" fmla="*/ 75914 h 124682"/>
                <a:gd name="connsiteX5" fmla="*/ 20574 w 120872"/>
                <a:gd name="connsiteY5" fmla="*/ 123825 h 124682"/>
                <a:gd name="connsiteX6" fmla="*/ 60484 w 120872"/>
                <a:gd name="connsiteY6" fmla="*/ 97917 h 124682"/>
                <a:gd name="connsiteX7" fmla="*/ 100298 w 120872"/>
                <a:gd name="connsiteY7" fmla="*/ 124682 h 124682"/>
                <a:gd name="connsiteX8" fmla="*/ 87344 w 120872"/>
                <a:gd name="connsiteY8" fmla="*/ 75819 h 124682"/>
                <a:gd name="connsiteX9" fmla="*/ 120872 w 120872"/>
                <a:gd name="connsiteY9" fmla="*/ 48387 h 1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682">
                  <a:moveTo>
                    <a:pt x="78677" y="48387"/>
                  </a:moveTo>
                  <a:lnTo>
                    <a:pt x="60484" y="0"/>
                  </a:lnTo>
                  <a:lnTo>
                    <a:pt x="42196" y="48387"/>
                  </a:lnTo>
                  <a:lnTo>
                    <a:pt x="0" y="48387"/>
                  </a:lnTo>
                  <a:lnTo>
                    <a:pt x="33528" y="75914"/>
                  </a:lnTo>
                  <a:lnTo>
                    <a:pt x="20574" y="123825"/>
                  </a:lnTo>
                  <a:lnTo>
                    <a:pt x="60484" y="97917"/>
                  </a:lnTo>
                  <a:lnTo>
                    <a:pt x="100298" y="124682"/>
                  </a:lnTo>
                  <a:lnTo>
                    <a:pt x="87344" y="75819"/>
                  </a:lnTo>
                  <a:lnTo>
                    <a:pt x="120872" y="48387"/>
                  </a:lnTo>
                  <a:close/>
                </a:path>
              </a:pathLst>
            </a:custGeom>
            <a:solidFill>
              <a:srgbClr val="FFFFFF"/>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5A0A2DA5-DFDB-9C89-AF08-E571F96A8838}"/>
                </a:ext>
              </a:extLst>
            </p:cNvPr>
            <p:cNvSpPr/>
            <p:nvPr/>
          </p:nvSpPr>
          <p:spPr>
            <a:xfrm>
              <a:off x="8538876" y="4923662"/>
              <a:ext cx="120776" cy="124682"/>
            </a:xfrm>
            <a:custGeom>
              <a:avLst/>
              <a:gdLst>
                <a:gd name="connsiteX0" fmla="*/ 78581 w 120776"/>
                <a:gd name="connsiteY0" fmla="*/ 48387 h 124682"/>
                <a:gd name="connsiteX1" fmla="*/ 60388 w 120776"/>
                <a:gd name="connsiteY1" fmla="*/ 0 h 124682"/>
                <a:gd name="connsiteX2" fmla="*/ 42196 w 120776"/>
                <a:gd name="connsiteY2" fmla="*/ 48387 h 124682"/>
                <a:gd name="connsiteX3" fmla="*/ 0 w 120776"/>
                <a:gd name="connsiteY3" fmla="*/ 48387 h 124682"/>
                <a:gd name="connsiteX4" fmla="*/ 33528 w 120776"/>
                <a:gd name="connsiteY4" fmla="*/ 75914 h 124682"/>
                <a:gd name="connsiteX5" fmla="*/ 20479 w 120776"/>
                <a:gd name="connsiteY5" fmla="*/ 123825 h 124682"/>
                <a:gd name="connsiteX6" fmla="*/ 60388 w 120776"/>
                <a:gd name="connsiteY6" fmla="*/ 97917 h 124682"/>
                <a:gd name="connsiteX7" fmla="*/ 100298 w 120776"/>
                <a:gd name="connsiteY7" fmla="*/ 124682 h 124682"/>
                <a:gd name="connsiteX8" fmla="*/ 87249 w 120776"/>
                <a:gd name="connsiteY8" fmla="*/ 75819 h 124682"/>
                <a:gd name="connsiteX9" fmla="*/ 120777 w 120776"/>
                <a:gd name="connsiteY9" fmla="*/ 48387 h 1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24682">
                  <a:moveTo>
                    <a:pt x="78581" y="48387"/>
                  </a:moveTo>
                  <a:lnTo>
                    <a:pt x="60388" y="0"/>
                  </a:lnTo>
                  <a:lnTo>
                    <a:pt x="42196" y="48387"/>
                  </a:lnTo>
                  <a:lnTo>
                    <a:pt x="0" y="48387"/>
                  </a:lnTo>
                  <a:lnTo>
                    <a:pt x="33528" y="75914"/>
                  </a:lnTo>
                  <a:lnTo>
                    <a:pt x="20479" y="123825"/>
                  </a:lnTo>
                  <a:lnTo>
                    <a:pt x="60388" y="97917"/>
                  </a:lnTo>
                  <a:lnTo>
                    <a:pt x="100298" y="124682"/>
                  </a:lnTo>
                  <a:lnTo>
                    <a:pt x="87249" y="75819"/>
                  </a:lnTo>
                  <a:lnTo>
                    <a:pt x="120777" y="48387"/>
                  </a:lnTo>
                  <a:close/>
                </a:path>
              </a:pathLst>
            </a:custGeom>
            <a:solidFill>
              <a:srgbClr val="FFFFFF"/>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94C0BDE7-3DB1-B140-9E8B-62B215B6607F}"/>
                </a:ext>
              </a:extLst>
            </p:cNvPr>
            <p:cNvSpPr/>
            <p:nvPr/>
          </p:nvSpPr>
          <p:spPr>
            <a:xfrm>
              <a:off x="8659653" y="4809362"/>
              <a:ext cx="120872" cy="118967"/>
            </a:xfrm>
            <a:custGeom>
              <a:avLst/>
              <a:gdLst>
                <a:gd name="connsiteX0" fmla="*/ 60484 w 120872"/>
                <a:gd name="connsiteY0" fmla="*/ 91821 h 118967"/>
                <a:gd name="connsiteX1" fmla="*/ 100298 w 120872"/>
                <a:gd name="connsiteY1" fmla="*/ 118300 h 118967"/>
                <a:gd name="connsiteX2" fmla="*/ 87344 w 120872"/>
                <a:gd name="connsiteY2" fmla="*/ 72676 h 118967"/>
                <a:gd name="connsiteX3" fmla="*/ 120872 w 120872"/>
                <a:gd name="connsiteY3" fmla="*/ 48387 h 118967"/>
                <a:gd name="connsiteX4" fmla="*/ 78677 w 120872"/>
                <a:gd name="connsiteY4" fmla="*/ 48387 h 118967"/>
                <a:gd name="connsiteX5" fmla="*/ 60484 w 120872"/>
                <a:gd name="connsiteY5" fmla="*/ 0 h 118967"/>
                <a:gd name="connsiteX6" fmla="*/ 42196 w 120872"/>
                <a:gd name="connsiteY6" fmla="*/ 48387 h 118967"/>
                <a:gd name="connsiteX7" fmla="*/ 0 w 120872"/>
                <a:gd name="connsiteY7" fmla="*/ 48387 h 118967"/>
                <a:gd name="connsiteX8" fmla="*/ 33528 w 120872"/>
                <a:gd name="connsiteY8" fmla="*/ 72676 h 118967"/>
                <a:gd name="connsiteX9" fmla="*/ 20574 w 120872"/>
                <a:gd name="connsiteY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967">
                  <a:moveTo>
                    <a:pt x="60484" y="91821"/>
                  </a:moveTo>
                  <a:lnTo>
                    <a:pt x="100298" y="118300"/>
                  </a:lnTo>
                  <a:lnTo>
                    <a:pt x="87344" y="72676"/>
                  </a:lnTo>
                  <a:lnTo>
                    <a:pt x="120872" y="48387"/>
                  </a:lnTo>
                  <a:lnTo>
                    <a:pt x="78677" y="48387"/>
                  </a:lnTo>
                  <a:lnTo>
                    <a:pt x="60484" y="0"/>
                  </a:lnTo>
                  <a:lnTo>
                    <a:pt x="42196" y="48387"/>
                  </a:lnTo>
                  <a:lnTo>
                    <a:pt x="0" y="48387"/>
                  </a:lnTo>
                  <a:lnTo>
                    <a:pt x="33528" y="72676"/>
                  </a:lnTo>
                  <a:lnTo>
                    <a:pt x="20574" y="118967"/>
                  </a:lnTo>
                  <a:close/>
                </a:path>
              </a:pathLst>
            </a:custGeom>
            <a:solidFill>
              <a:srgbClr val="FFFFFF"/>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301BC9D5-3340-7CA3-0DCE-C7C85DF4985A}"/>
                </a:ext>
              </a:extLst>
            </p:cNvPr>
            <p:cNvSpPr/>
            <p:nvPr/>
          </p:nvSpPr>
          <p:spPr>
            <a:xfrm>
              <a:off x="8418004" y="4809362"/>
              <a:ext cx="120872" cy="118967"/>
            </a:xfrm>
            <a:custGeom>
              <a:avLst/>
              <a:gdLst>
                <a:gd name="connsiteX0" fmla="*/ 60388 w 120872"/>
                <a:gd name="connsiteY0" fmla="*/ 91821 h 118967"/>
                <a:gd name="connsiteX1" fmla="*/ 100298 w 120872"/>
                <a:gd name="connsiteY1" fmla="*/ 118300 h 118967"/>
                <a:gd name="connsiteX2" fmla="*/ 87344 w 120872"/>
                <a:gd name="connsiteY2" fmla="*/ 72676 h 118967"/>
                <a:gd name="connsiteX3" fmla="*/ 120872 w 120872"/>
                <a:gd name="connsiteY3" fmla="*/ 48387 h 118967"/>
                <a:gd name="connsiteX4" fmla="*/ 78676 w 120872"/>
                <a:gd name="connsiteY4" fmla="*/ 48387 h 118967"/>
                <a:gd name="connsiteX5" fmla="*/ 60388 w 120872"/>
                <a:gd name="connsiteY5" fmla="*/ 0 h 118967"/>
                <a:gd name="connsiteX6" fmla="*/ 42196 w 120872"/>
                <a:gd name="connsiteY6" fmla="*/ 48387 h 118967"/>
                <a:gd name="connsiteX7" fmla="*/ 0 w 120872"/>
                <a:gd name="connsiteY7" fmla="*/ 48387 h 118967"/>
                <a:gd name="connsiteX8" fmla="*/ 33528 w 120872"/>
                <a:gd name="connsiteY8" fmla="*/ 72676 h 118967"/>
                <a:gd name="connsiteX9" fmla="*/ 20574 w 120872"/>
                <a:gd name="connsiteY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967">
                  <a:moveTo>
                    <a:pt x="60388" y="91821"/>
                  </a:moveTo>
                  <a:lnTo>
                    <a:pt x="100298" y="118300"/>
                  </a:lnTo>
                  <a:lnTo>
                    <a:pt x="87344" y="72676"/>
                  </a:lnTo>
                  <a:lnTo>
                    <a:pt x="120872" y="48387"/>
                  </a:lnTo>
                  <a:lnTo>
                    <a:pt x="78676" y="48387"/>
                  </a:lnTo>
                  <a:lnTo>
                    <a:pt x="60388" y="0"/>
                  </a:lnTo>
                  <a:lnTo>
                    <a:pt x="42196" y="48387"/>
                  </a:lnTo>
                  <a:lnTo>
                    <a:pt x="0" y="48387"/>
                  </a:lnTo>
                  <a:lnTo>
                    <a:pt x="33528" y="72676"/>
                  </a:lnTo>
                  <a:lnTo>
                    <a:pt x="20574" y="118967"/>
                  </a:lnTo>
                  <a:close/>
                </a:path>
              </a:pathLst>
            </a:custGeom>
            <a:solidFill>
              <a:srgbClr val="FFFFFF"/>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FEB2E5F0-2BC5-77A5-3E3B-8D6A3270F12E}"/>
                </a:ext>
              </a:extLst>
            </p:cNvPr>
            <p:cNvSpPr/>
            <p:nvPr/>
          </p:nvSpPr>
          <p:spPr>
            <a:xfrm>
              <a:off x="8176355" y="4809362"/>
              <a:ext cx="120776" cy="118967"/>
            </a:xfrm>
            <a:custGeom>
              <a:avLst/>
              <a:gdLst>
                <a:gd name="connsiteX0" fmla="*/ 60388 w 120776"/>
                <a:gd name="connsiteY0" fmla="*/ 91821 h 118967"/>
                <a:gd name="connsiteX1" fmla="*/ 100298 w 120776"/>
                <a:gd name="connsiteY1" fmla="*/ 118300 h 118967"/>
                <a:gd name="connsiteX2" fmla="*/ 87249 w 120776"/>
                <a:gd name="connsiteY2" fmla="*/ 72676 h 118967"/>
                <a:gd name="connsiteX3" fmla="*/ 120777 w 120776"/>
                <a:gd name="connsiteY3" fmla="*/ 48387 h 118967"/>
                <a:gd name="connsiteX4" fmla="*/ 78581 w 120776"/>
                <a:gd name="connsiteY4" fmla="*/ 48387 h 118967"/>
                <a:gd name="connsiteX5" fmla="*/ 60388 w 120776"/>
                <a:gd name="connsiteY5" fmla="*/ 0 h 118967"/>
                <a:gd name="connsiteX6" fmla="*/ 42196 w 120776"/>
                <a:gd name="connsiteY6" fmla="*/ 48387 h 118967"/>
                <a:gd name="connsiteX7" fmla="*/ 0 w 120776"/>
                <a:gd name="connsiteY7" fmla="*/ 48387 h 118967"/>
                <a:gd name="connsiteX8" fmla="*/ 33528 w 120776"/>
                <a:gd name="connsiteY8" fmla="*/ 72676 h 118967"/>
                <a:gd name="connsiteX9" fmla="*/ 20479 w 120776"/>
                <a:gd name="connsiteY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18967">
                  <a:moveTo>
                    <a:pt x="60388" y="91821"/>
                  </a:moveTo>
                  <a:lnTo>
                    <a:pt x="100298" y="118300"/>
                  </a:lnTo>
                  <a:lnTo>
                    <a:pt x="87249" y="72676"/>
                  </a:lnTo>
                  <a:lnTo>
                    <a:pt x="120777" y="48387"/>
                  </a:lnTo>
                  <a:lnTo>
                    <a:pt x="78581" y="48387"/>
                  </a:lnTo>
                  <a:lnTo>
                    <a:pt x="60388" y="0"/>
                  </a:lnTo>
                  <a:lnTo>
                    <a:pt x="42196" y="48387"/>
                  </a:lnTo>
                  <a:lnTo>
                    <a:pt x="0" y="48387"/>
                  </a:lnTo>
                  <a:lnTo>
                    <a:pt x="33528" y="72676"/>
                  </a:lnTo>
                  <a:lnTo>
                    <a:pt x="20479" y="118967"/>
                  </a:lnTo>
                  <a:close/>
                </a:path>
              </a:pathLst>
            </a:custGeom>
            <a:solidFill>
              <a:srgbClr val="FFFFFF"/>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480F8F19-0E8F-E42C-7E35-A4CDCC788D1A}"/>
                </a:ext>
              </a:extLst>
            </p:cNvPr>
            <p:cNvSpPr/>
            <p:nvPr/>
          </p:nvSpPr>
          <p:spPr>
            <a:xfrm>
              <a:off x="7934610" y="4809362"/>
              <a:ext cx="120872" cy="118967"/>
            </a:xfrm>
            <a:custGeom>
              <a:avLst/>
              <a:gdLst>
                <a:gd name="connsiteX0" fmla="*/ 60484 w 120872"/>
                <a:gd name="connsiteY0" fmla="*/ 91821 h 118967"/>
                <a:gd name="connsiteX1" fmla="*/ 100394 w 120872"/>
                <a:gd name="connsiteY1" fmla="*/ 118300 h 118967"/>
                <a:gd name="connsiteX2" fmla="*/ 87344 w 120872"/>
                <a:gd name="connsiteY2" fmla="*/ 72676 h 118967"/>
                <a:gd name="connsiteX3" fmla="*/ 120872 w 120872"/>
                <a:gd name="connsiteY3" fmla="*/ 48387 h 118967"/>
                <a:gd name="connsiteX4" fmla="*/ 78676 w 120872"/>
                <a:gd name="connsiteY4" fmla="*/ 48387 h 118967"/>
                <a:gd name="connsiteX5" fmla="*/ 60484 w 120872"/>
                <a:gd name="connsiteY5" fmla="*/ 0 h 118967"/>
                <a:gd name="connsiteX6" fmla="*/ 42291 w 120872"/>
                <a:gd name="connsiteY6" fmla="*/ 48387 h 118967"/>
                <a:gd name="connsiteX7" fmla="*/ 0 w 120872"/>
                <a:gd name="connsiteY7" fmla="*/ 48387 h 118967"/>
                <a:gd name="connsiteX8" fmla="*/ 33623 w 120872"/>
                <a:gd name="connsiteY8" fmla="*/ 72676 h 118967"/>
                <a:gd name="connsiteX9" fmla="*/ 20574 w 120872"/>
                <a:gd name="connsiteY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967">
                  <a:moveTo>
                    <a:pt x="60484" y="91821"/>
                  </a:moveTo>
                  <a:lnTo>
                    <a:pt x="100394" y="118300"/>
                  </a:lnTo>
                  <a:lnTo>
                    <a:pt x="87344" y="72676"/>
                  </a:lnTo>
                  <a:lnTo>
                    <a:pt x="120872" y="48387"/>
                  </a:lnTo>
                  <a:lnTo>
                    <a:pt x="78676" y="48387"/>
                  </a:lnTo>
                  <a:lnTo>
                    <a:pt x="60484" y="0"/>
                  </a:lnTo>
                  <a:lnTo>
                    <a:pt x="42291" y="48387"/>
                  </a:lnTo>
                  <a:lnTo>
                    <a:pt x="0" y="48387"/>
                  </a:lnTo>
                  <a:lnTo>
                    <a:pt x="33623" y="72676"/>
                  </a:lnTo>
                  <a:lnTo>
                    <a:pt x="20574" y="118967"/>
                  </a:lnTo>
                  <a:close/>
                </a:path>
              </a:pathLst>
            </a:custGeom>
            <a:solidFill>
              <a:srgbClr val="FFFFFF"/>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74BE13C6-7934-B9C9-8290-AFFF0B42928D}"/>
                </a:ext>
              </a:extLst>
            </p:cNvPr>
            <p:cNvSpPr/>
            <p:nvPr/>
          </p:nvSpPr>
          <p:spPr>
            <a:xfrm>
              <a:off x="7692961" y="4809362"/>
              <a:ext cx="120872" cy="118967"/>
            </a:xfrm>
            <a:custGeom>
              <a:avLst/>
              <a:gdLst>
                <a:gd name="connsiteX0" fmla="*/ 60484 w 120872"/>
                <a:gd name="connsiteY0" fmla="*/ 91821 h 118967"/>
                <a:gd name="connsiteX1" fmla="*/ 100298 w 120872"/>
                <a:gd name="connsiteY1" fmla="*/ 118300 h 118967"/>
                <a:gd name="connsiteX2" fmla="*/ 87344 w 120872"/>
                <a:gd name="connsiteY2" fmla="*/ 72676 h 118967"/>
                <a:gd name="connsiteX3" fmla="*/ 120872 w 120872"/>
                <a:gd name="connsiteY3" fmla="*/ 48387 h 118967"/>
                <a:gd name="connsiteX4" fmla="*/ 78676 w 120872"/>
                <a:gd name="connsiteY4" fmla="*/ 48387 h 118967"/>
                <a:gd name="connsiteX5" fmla="*/ 60484 w 120872"/>
                <a:gd name="connsiteY5" fmla="*/ 0 h 118967"/>
                <a:gd name="connsiteX6" fmla="*/ 42196 w 120872"/>
                <a:gd name="connsiteY6" fmla="*/ 48387 h 118967"/>
                <a:gd name="connsiteX7" fmla="*/ 0 w 120872"/>
                <a:gd name="connsiteY7" fmla="*/ 48387 h 118967"/>
                <a:gd name="connsiteX8" fmla="*/ 33528 w 120872"/>
                <a:gd name="connsiteY8" fmla="*/ 72676 h 118967"/>
                <a:gd name="connsiteX9" fmla="*/ 20574 w 120872"/>
                <a:gd name="connsiteY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967">
                  <a:moveTo>
                    <a:pt x="60484" y="91821"/>
                  </a:moveTo>
                  <a:lnTo>
                    <a:pt x="100298" y="118300"/>
                  </a:lnTo>
                  <a:lnTo>
                    <a:pt x="87344" y="72676"/>
                  </a:lnTo>
                  <a:lnTo>
                    <a:pt x="120872" y="48387"/>
                  </a:lnTo>
                  <a:lnTo>
                    <a:pt x="78676" y="48387"/>
                  </a:lnTo>
                  <a:lnTo>
                    <a:pt x="60484" y="0"/>
                  </a:lnTo>
                  <a:lnTo>
                    <a:pt x="42196" y="48387"/>
                  </a:lnTo>
                  <a:lnTo>
                    <a:pt x="0" y="48387"/>
                  </a:lnTo>
                  <a:lnTo>
                    <a:pt x="33528" y="72676"/>
                  </a:lnTo>
                  <a:lnTo>
                    <a:pt x="20574" y="118967"/>
                  </a:lnTo>
                  <a:close/>
                </a:path>
              </a:pathLst>
            </a:custGeom>
            <a:solidFill>
              <a:srgbClr val="FFFFFF"/>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49E25ED6-A011-D114-907A-A0D5E6D7B5ED}"/>
                </a:ext>
              </a:extLst>
            </p:cNvPr>
            <p:cNvSpPr/>
            <p:nvPr/>
          </p:nvSpPr>
          <p:spPr>
            <a:xfrm>
              <a:off x="7451312" y="4809362"/>
              <a:ext cx="120872" cy="119062"/>
            </a:xfrm>
            <a:custGeom>
              <a:avLst/>
              <a:gdLst>
                <a:gd name="connsiteX0" fmla="*/ 87249 w 120872"/>
                <a:gd name="connsiteY0" fmla="*/ 72676 h 119062"/>
                <a:gd name="connsiteX1" fmla="*/ 120872 w 120872"/>
                <a:gd name="connsiteY1" fmla="*/ 48387 h 119062"/>
                <a:gd name="connsiteX2" fmla="*/ 78677 w 120872"/>
                <a:gd name="connsiteY2" fmla="*/ 48387 h 119062"/>
                <a:gd name="connsiteX3" fmla="*/ 60388 w 120872"/>
                <a:gd name="connsiteY3" fmla="*/ 0 h 119062"/>
                <a:gd name="connsiteX4" fmla="*/ 42196 w 120872"/>
                <a:gd name="connsiteY4" fmla="*/ 48387 h 119062"/>
                <a:gd name="connsiteX5" fmla="*/ 0 w 120872"/>
                <a:gd name="connsiteY5" fmla="*/ 48387 h 119062"/>
                <a:gd name="connsiteX6" fmla="*/ 33528 w 120872"/>
                <a:gd name="connsiteY6" fmla="*/ 72676 h 119062"/>
                <a:gd name="connsiteX7" fmla="*/ 20574 w 120872"/>
                <a:gd name="connsiteY7" fmla="*/ 118967 h 119062"/>
                <a:gd name="connsiteX8" fmla="*/ 60388 w 120872"/>
                <a:gd name="connsiteY8" fmla="*/ 92202 h 119062"/>
                <a:gd name="connsiteX9" fmla="*/ 100298 w 120872"/>
                <a:gd name="connsiteY9" fmla="*/ 119063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9062">
                  <a:moveTo>
                    <a:pt x="87249" y="72676"/>
                  </a:moveTo>
                  <a:lnTo>
                    <a:pt x="120872" y="48387"/>
                  </a:lnTo>
                  <a:lnTo>
                    <a:pt x="78677" y="48387"/>
                  </a:lnTo>
                  <a:lnTo>
                    <a:pt x="60388" y="0"/>
                  </a:lnTo>
                  <a:lnTo>
                    <a:pt x="42196" y="48387"/>
                  </a:lnTo>
                  <a:lnTo>
                    <a:pt x="0" y="48387"/>
                  </a:lnTo>
                  <a:lnTo>
                    <a:pt x="33528" y="72676"/>
                  </a:lnTo>
                  <a:lnTo>
                    <a:pt x="20574" y="118967"/>
                  </a:lnTo>
                  <a:lnTo>
                    <a:pt x="60388" y="92202"/>
                  </a:lnTo>
                  <a:lnTo>
                    <a:pt x="100298" y="119063"/>
                  </a:lnTo>
                  <a:close/>
                </a:path>
              </a:pathLst>
            </a:custGeom>
            <a:solidFill>
              <a:srgbClr val="FFFFFF"/>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1CE74AE5-D850-3C74-B150-74292C5B4BD1}"/>
                </a:ext>
              </a:extLst>
            </p:cNvPr>
            <p:cNvSpPr/>
            <p:nvPr/>
          </p:nvSpPr>
          <p:spPr>
            <a:xfrm>
              <a:off x="7572184" y="4685537"/>
              <a:ext cx="120777" cy="121348"/>
            </a:xfrm>
            <a:custGeom>
              <a:avLst/>
              <a:gdLst>
                <a:gd name="connsiteX0" fmla="*/ 78581 w 120777"/>
                <a:gd name="connsiteY0" fmla="*/ 48387 h 121348"/>
                <a:gd name="connsiteX1" fmla="*/ 60388 w 120777"/>
                <a:gd name="connsiteY1" fmla="*/ 0 h 121348"/>
                <a:gd name="connsiteX2" fmla="*/ 42196 w 120777"/>
                <a:gd name="connsiteY2" fmla="*/ 48387 h 121348"/>
                <a:gd name="connsiteX3" fmla="*/ 0 w 120777"/>
                <a:gd name="connsiteY3" fmla="*/ 48387 h 121348"/>
                <a:gd name="connsiteX4" fmla="*/ 33528 w 120777"/>
                <a:gd name="connsiteY4" fmla="*/ 74200 h 121348"/>
                <a:gd name="connsiteX5" fmla="*/ 20479 w 120777"/>
                <a:gd name="connsiteY5" fmla="*/ 121158 h 121348"/>
                <a:gd name="connsiteX6" fmla="*/ 60388 w 120777"/>
                <a:gd name="connsiteY6" fmla="*/ 94774 h 121348"/>
                <a:gd name="connsiteX7" fmla="*/ 100298 w 120777"/>
                <a:gd name="connsiteY7" fmla="*/ 121349 h 121348"/>
                <a:gd name="connsiteX8" fmla="*/ 87249 w 120777"/>
                <a:gd name="connsiteY8" fmla="*/ 74104 h 121348"/>
                <a:gd name="connsiteX9" fmla="*/ 120777 w 120777"/>
                <a:gd name="connsiteY9" fmla="*/ 48387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1348">
                  <a:moveTo>
                    <a:pt x="78581" y="48387"/>
                  </a:moveTo>
                  <a:lnTo>
                    <a:pt x="60388" y="0"/>
                  </a:lnTo>
                  <a:lnTo>
                    <a:pt x="42196" y="48387"/>
                  </a:lnTo>
                  <a:lnTo>
                    <a:pt x="0" y="48387"/>
                  </a:lnTo>
                  <a:lnTo>
                    <a:pt x="33528" y="74200"/>
                  </a:lnTo>
                  <a:lnTo>
                    <a:pt x="20479" y="121158"/>
                  </a:lnTo>
                  <a:lnTo>
                    <a:pt x="60388" y="94774"/>
                  </a:lnTo>
                  <a:lnTo>
                    <a:pt x="100298" y="121349"/>
                  </a:lnTo>
                  <a:lnTo>
                    <a:pt x="87249" y="74104"/>
                  </a:lnTo>
                  <a:lnTo>
                    <a:pt x="120777" y="48387"/>
                  </a:lnTo>
                  <a:close/>
                </a:path>
              </a:pathLst>
            </a:custGeom>
            <a:solidFill>
              <a:srgbClr val="FFFFFF"/>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5E86A66F-4F65-BFB6-97CB-1701156967F0}"/>
                </a:ext>
              </a:extLst>
            </p:cNvPr>
            <p:cNvSpPr/>
            <p:nvPr/>
          </p:nvSpPr>
          <p:spPr>
            <a:xfrm>
              <a:off x="7813833" y="4685537"/>
              <a:ext cx="120777" cy="121348"/>
            </a:xfrm>
            <a:custGeom>
              <a:avLst/>
              <a:gdLst>
                <a:gd name="connsiteX0" fmla="*/ 33528 w 120777"/>
                <a:gd name="connsiteY0" fmla="*/ 74200 h 121348"/>
                <a:gd name="connsiteX1" fmla="*/ 20479 w 120777"/>
                <a:gd name="connsiteY1" fmla="*/ 121158 h 121348"/>
                <a:gd name="connsiteX2" fmla="*/ 60389 w 120777"/>
                <a:gd name="connsiteY2" fmla="*/ 94774 h 121348"/>
                <a:gd name="connsiteX3" fmla="*/ 100298 w 120777"/>
                <a:gd name="connsiteY3" fmla="*/ 121349 h 121348"/>
                <a:gd name="connsiteX4" fmla="*/ 87249 w 120777"/>
                <a:gd name="connsiteY4" fmla="*/ 74104 h 121348"/>
                <a:gd name="connsiteX5" fmla="*/ 120777 w 120777"/>
                <a:gd name="connsiteY5" fmla="*/ 48387 h 121348"/>
                <a:gd name="connsiteX6" fmla="*/ 78581 w 120777"/>
                <a:gd name="connsiteY6" fmla="*/ 48387 h 121348"/>
                <a:gd name="connsiteX7" fmla="*/ 60389 w 120777"/>
                <a:gd name="connsiteY7" fmla="*/ 0 h 121348"/>
                <a:gd name="connsiteX8" fmla="*/ 42196 w 120777"/>
                <a:gd name="connsiteY8" fmla="*/ 48387 h 121348"/>
                <a:gd name="connsiteX9" fmla="*/ 0 w 120777"/>
                <a:gd name="connsiteY9" fmla="*/ 48387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1348">
                  <a:moveTo>
                    <a:pt x="33528" y="74200"/>
                  </a:moveTo>
                  <a:lnTo>
                    <a:pt x="20479" y="121158"/>
                  </a:lnTo>
                  <a:lnTo>
                    <a:pt x="60389" y="94774"/>
                  </a:lnTo>
                  <a:lnTo>
                    <a:pt x="100298" y="121349"/>
                  </a:lnTo>
                  <a:lnTo>
                    <a:pt x="87249" y="74104"/>
                  </a:lnTo>
                  <a:lnTo>
                    <a:pt x="120777" y="48387"/>
                  </a:lnTo>
                  <a:lnTo>
                    <a:pt x="78581" y="48387"/>
                  </a:lnTo>
                  <a:lnTo>
                    <a:pt x="60389"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C72E36D7-74AC-647B-8D14-F8C640BDC72E}"/>
                </a:ext>
              </a:extLst>
            </p:cNvPr>
            <p:cNvSpPr/>
            <p:nvPr/>
          </p:nvSpPr>
          <p:spPr>
            <a:xfrm>
              <a:off x="8055483" y="4685537"/>
              <a:ext cx="120872" cy="121348"/>
            </a:xfrm>
            <a:custGeom>
              <a:avLst/>
              <a:gdLst>
                <a:gd name="connsiteX0" fmla="*/ 33528 w 120872"/>
                <a:gd name="connsiteY0" fmla="*/ 74200 h 121348"/>
                <a:gd name="connsiteX1" fmla="*/ 20574 w 120872"/>
                <a:gd name="connsiteY1" fmla="*/ 121158 h 121348"/>
                <a:gd name="connsiteX2" fmla="*/ 60388 w 120872"/>
                <a:gd name="connsiteY2" fmla="*/ 94774 h 121348"/>
                <a:gd name="connsiteX3" fmla="*/ 100298 w 120872"/>
                <a:gd name="connsiteY3" fmla="*/ 121349 h 121348"/>
                <a:gd name="connsiteX4" fmla="*/ 87344 w 120872"/>
                <a:gd name="connsiteY4" fmla="*/ 74104 h 121348"/>
                <a:gd name="connsiteX5" fmla="*/ 120872 w 120872"/>
                <a:gd name="connsiteY5" fmla="*/ 48387 h 121348"/>
                <a:gd name="connsiteX6" fmla="*/ 78676 w 120872"/>
                <a:gd name="connsiteY6" fmla="*/ 48387 h 121348"/>
                <a:gd name="connsiteX7" fmla="*/ 60388 w 120872"/>
                <a:gd name="connsiteY7" fmla="*/ 0 h 121348"/>
                <a:gd name="connsiteX8" fmla="*/ 42196 w 120872"/>
                <a:gd name="connsiteY8" fmla="*/ 48387 h 121348"/>
                <a:gd name="connsiteX9" fmla="*/ 0 w 120872"/>
                <a:gd name="connsiteY9" fmla="*/ 48387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348">
                  <a:moveTo>
                    <a:pt x="33528" y="74200"/>
                  </a:moveTo>
                  <a:lnTo>
                    <a:pt x="20574" y="121158"/>
                  </a:lnTo>
                  <a:lnTo>
                    <a:pt x="60388" y="94774"/>
                  </a:lnTo>
                  <a:lnTo>
                    <a:pt x="100298" y="121349"/>
                  </a:lnTo>
                  <a:lnTo>
                    <a:pt x="87344" y="74104"/>
                  </a:lnTo>
                  <a:lnTo>
                    <a:pt x="120872" y="48387"/>
                  </a:lnTo>
                  <a:lnTo>
                    <a:pt x="78676" y="48387"/>
                  </a:lnTo>
                  <a:lnTo>
                    <a:pt x="60388"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F6F17E07-C943-5D90-4A9E-F748AA197776}"/>
                </a:ext>
              </a:extLst>
            </p:cNvPr>
            <p:cNvSpPr/>
            <p:nvPr/>
          </p:nvSpPr>
          <p:spPr>
            <a:xfrm>
              <a:off x="8297132" y="4685537"/>
              <a:ext cx="120872" cy="121348"/>
            </a:xfrm>
            <a:custGeom>
              <a:avLst/>
              <a:gdLst>
                <a:gd name="connsiteX0" fmla="*/ 33528 w 120872"/>
                <a:gd name="connsiteY0" fmla="*/ 74200 h 121348"/>
                <a:gd name="connsiteX1" fmla="*/ 20574 w 120872"/>
                <a:gd name="connsiteY1" fmla="*/ 121158 h 121348"/>
                <a:gd name="connsiteX2" fmla="*/ 60484 w 120872"/>
                <a:gd name="connsiteY2" fmla="*/ 94774 h 121348"/>
                <a:gd name="connsiteX3" fmla="*/ 100298 w 120872"/>
                <a:gd name="connsiteY3" fmla="*/ 121349 h 121348"/>
                <a:gd name="connsiteX4" fmla="*/ 87344 w 120872"/>
                <a:gd name="connsiteY4" fmla="*/ 74104 h 121348"/>
                <a:gd name="connsiteX5" fmla="*/ 120872 w 120872"/>
                <a:gd name="connsiteY5" fmla="*/ 48387 h 121348"/>
                <a:gd name="connsiteX6" fmla="*/ 78677 w 120872"/>
                <a:gd name="connsiteY6" fmla="*/ 48387 h 121348"/>
                <a:gd name="connsiteX7" fmla="*/ 60484 w 120872"/>
                <a:gd name="connsiteY7" fmla="*/ 0 h 121348"/>
                <a:gd name="connsiteX8" fmla="*/ 42196 w 120872"/>
                <a:gd name="connsiteY8" fmla="*/ 48387 h 121348"/>
                <a:gd name="connsiteX9" fmla="*/ 0 w 120872"/>
                <a:gd name="connsiteY9" fmla="*/ 48387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1348">
                  <a:moveTo>
                    <a:pt x="33528" y="74200"/>
                  </a:moveTo>
                  <a:lnTo>
                    <a:pt x="20574" y="121158"/>
                  </a:lnTo>
                  <a:lnTo>
                    <a:pt x="60484" y="94774"/>
                  </a:lnTo>
                  <a:lnTo>
                    <a:pt x="100298" y="121349"/>
                  </a:lnTo>
                  <a:lnTo>
                    <a:pt x="87344" y="74104"/>
                  </a:lnTo>
                  <a:lnTo>
                    <a:pt x="120872" y="48387"/>
                  </a:lnTo>
                  <a:lnTo>
                    <a:pt x="78677" y="48387"/>
                  </a:lnTo>
                  <a:lnTo>
                    <a:pt x="60484"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4580D2DE-2207-495B-9D54-779129E2E412}"/>
                </a:ext>
              </a:extLst>
            </p:cNvPr>
            <p:cNvSpPr/>
            <p:nvPr/>
          </p:nvSpPr>
          <p:spPr>
            <a:xfrm>
              <a:off x="8538876" y="4685537"/>
              <a:ext cx="120776" cy="121348"/>
            </a:xfrm>
            <a:custGeom>
              <a:avLst/>
              <a:gdLst>
                <a:gd name="connsiteX0" fmla="*/ 78581 w 120776"/>
                <a:gd name="connsiteY0" fmla="*/ 48387 h 121348"/>
                <a:gd name="connsiteX1" fmla="*/ 60388 w 120776"/>
                <a:gd name="connsiteY1" fmla="*/ 0 h 121348"/>
                <a:gd name="connsiteX2" fmla="*/ 42196 w 120776"/>
                <a:gd name="connsiteY2" fmla="*/ 48387 h 121348"/>
                <a:gd name="connsiteX3" fmla="*/ 0 w 120776"/>
                <a:gd name="connsiteY3" fmla="*/ 48387 h 121348"/>
                <a:gd name="connsiteX4" fmla="*/ 33528 w 120776"/>
                <a:gd name="connsiteY4" fmla="*/ 74200 h 121348"/>
                <a:gd name="connsiteX5" fmla="*/ 20479 w 120776"/>
                <a:gd name="connsiteY5" fmla="*/ 121158 h 121348"/>
                <a:gd name="connsiteX6" fmla="*/ 60388 w 120776"/>
                <a:gd name="connsiteY6" fmla="*/ 94774 h 121348"/>
                <a:gd name="connsiteX7" fmla="*/ 100298 w 120776"/>
                <a:gd name="connsiteY7" fmla="*/ 121349 h 121348"/>
                <a:gd name="connsiteX8" fmla="*/ 87249 w 120776"/>
                <a:gd name="connsiteY8" fmla="*/ 74104 h 121348"/>
                <a:gd name="connsiteX9" fmla="*/ 120777 w 120776"/>
                <a:gd name="connsiteY9" fmla="*/ 48387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21348">
                  <a:moveTo>
                    <a:pt x="78581" y="48387"/>
                  </a:moveTo>
                  <a:lnTo>
                    <a:pt x="60388" y="0"/>
                  </a:lnTo>
                  <a:lnTo>
                    <a:pt x="42196" y="48387"/>
                  </a:lnTo>
                  <a:lnTo>
                    <a:pt x="0" y="48387"/>
                  </a:lnTo>
                  <a:lnTo>
                    <a:pt x="33528" y="74200"/>
                  </a:lnTo>
                  <a:lnTo>
                    <a:pt x="20479" y="121158"/>
                  </a:lnTo>
                  <a:lnTo>
                    <a:pt x="60388" y="94774"/>
                  </a:lnTo>
                  <a:lnTo>
                    <a:pt x="100298" y="121349"/>
                  </a:lnTo>
                  <a:lnTo>
                    <a:pt x="87249" y="74104"/>
                  </a:lnTo>
                  <a:lnTo>
                    <a:pt x="120777" y="48387"/>
                  </a:lnTo>
                  <a:close/>
                </a:path>
              </a:pathLst>
            </a:custGeom>
            <a:solidFill>
              <a:srgbClr val="FFFFFF"/>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A817CB54-BEE2-7CBC-E397-2F58C3D99ADF}"/>
                </a:ext>
              </a:extLst>
            </p:cNvPr>
            <p:cNvSpPr/>
            <p:nvPr/>
          </p:nvSpPr>
          <p:spPr>
            <a:xfrm>
              <a:off x="8659653" y="4561712"/>
              <a:ext cx="120872" cy="124110"/>
            </a:xfrm>
            <a:custGeom>
              <a:avLst/>
              <a:gdLst>
                <a:gd name="connsiteX0" fmla="*/ 78677 w 120872"/>
                <a:gd name="connsiteY0" fmla="*/ 48387 h 124110"/>
                <a:gd name="connsiteX1" fmla="*/ 60484 w 120872"/>
                <a:gd name="connsiteY1" fmla="*/ 0 h 124110"/>
                <a:gd name="connsiteX2" fmla="*/ 42196 w 120872"/>
                <a:gd name="connsiteY2" fmla="*/ 48387 h 124110"/>
                <a:gd name="connsiteX3" fmla="*/ 0 w 120872"/>
                <a:gd name="connsiteY3" fmla="*/ 48387 h 124110"/>
                <a:gd name="connsiteX4" fmla="*/ 33528 w 120872"/>
                <a:gd name="connsiteY4" fmla="*/ 75629 h 124110"/>
                <a:gd name="connsiteX5" fmla="*/ 20574 w 120872"/>
                <a:gd name="connsiteY5" fmla="*/ 123444 h 124110"/>
                <a:gd name="connsiteX6" fmla="*/ 60484 w 120872"/>
                <a:gd name="connsiteY6" fmla="*/ 97441 h 124110"/>
                <a:gd name="connsiteX7" fmla="*/ 100298 w 120872"/>
                <a:gd name="connsiteY7" fmla="*/ 124111 h 124110"/>
                <a:gd name="connsiteX8" fmla="*/ 87344 w 120872"/>
                <a:gd name="connsiteY8" fmla="*/ 75533 h 124110"/>
                <a:gd name="connsiteX9" fmla="*/ 120872 w 120872"/>
                <a:gd name="connsiteY9" fmla="*/ 48387 h 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110">
                  <a:moveTo>
                    <a:pt x="78677" y="48387"/>
                  </a:moveTo>
                  <a:lnTo>
                    <a:pt x="60484" y="0"/>
                  </a:lnTo>
                  <a:lnTo>
                    <a:pt x="42196" y="48387"/>
                  </a:lnTo>
                  <a:lnTo>
                    <a:pt x="0" y="48387"/>
                  </a:lnTo>
                  <a:lnTo>
                    <a:pt x="33528" y="75629"/>
                  </a:lnTo>
                  <a:lnTo>
                    <a:pt x="20574" y="123444"/>
                  </a:lnTo>
                  <a:lnTo>
                    <a:pt x="60484" y="97441"/>
                  </a:lnTo>
                  <a:lnTo>
                    <a:pt x="100298" y="124111"/>
                  </a:lnTo>
                  <a:lnTo>
                    <a:pt x="87344" y="75533"/>
                  </a:lnTo>
                  <a:lnTo>
                    <a:pt x="120872" y="48387"/>
                  </a:lnTo>
                  <a:close/>
                </a:path>
              </a:pathLst>
            </a:custGeom>
            <a:solidFill>
              <a:srgbClr val="FFFFFF"/>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4B467FBB-340B-F3CD-CB9A-5C39E0002AB5}"/>
                </a:ext>
              </a:extLst>
            </p:cNvPr>
            <p:cNvSpPr/>
            <p:nvPr/>
          </p:nvSpPr>
          <p:spPr>
            <a:xfrm>
              <a:off x="8418004" y="4561712"/>
              <a:ext cx="120872" cy="124110"/>
            </a:xfrm>
            <a:custGeom>
              <a:avLst/>
              <a:gdLst>
                <a:gd name="connsiteX0" fmla="*/ 60388 w 120872"/>
                <a:gd name="connsiteY0" fmla="*/ 0 h 124110"/>
                <a:gd name="connsiteX1" fmla="*/ 42196 w 120872"/>
                <a:gd name="connsiteY1" fmla="*/ 48387 h 124110"/>
                <a:gd name="connsiteX2" fmla="*/ 0 w 120872"/>
                <a:gd name="connsiteY2" fmla="*/ 48387 h 124110"/>
                <a:gd name="connsiteX3" fmla="*/ 33528 w 120872"/>
                <a:gd name="connsiteY3" fmla="*/ 75629 h 124110"/>
                <a:gd name="connsiteX4" fmla="*/ 20574 w 120872"/>
                <a:gd name="connsiteY4" fmla="*/ 123444 h 124110"/>
                <a:gd name="connsiteX5" fmla="*/ 60388 w 120872"/>
                <a:gd name="connsiteY5" fmla="*/ 97441 h 124110"/>
                <a:gd name="connsiteX6" fmla="*/ 100298 w 120872"/>
                <a:gd name="connsiteY6" fmla="*/ 124111 h 124110"/>
                <a:gd name="connsiteX7" fmla="*/ 87344 w 120872"/>
                <a:gd name="connsiteY7" fmla="*/ 75533 h 124110"/>
                <a:gd name="connsiteX8" fmla="*/ 120872 w 120872"/>
                <a:gd name="connsiteY8" fmla="*/ 48387 h 124110"/>
                <a:gd name="connsiteX9" fmla="*/ 78676 w 120872"/>
                <a:gd name="connsiteY9" fmla="*/ 48387 h 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110">
                  <a:moveTo>
                    <a:pt x="60388" y="0"/>
                  </a:moveTo>
                  <a:lnTo>
                    <a:pt x="42196" y="48387"/>
                  </a:lnTo>
                  <a:lnTo>
                    <a:pt x="0" y="48387"/>
                  </a:lnTo>
                  <a:lnTo>
                    <a:pt x="33528" y="75629"/>
                  </a:lnTo>
                  <a:lnTo>
                    <a:pt x="20574" y="123444"/>
                  </a:lnTo>
                  <a:lnTo>
                    <a:pt x="60388" y="97441"/>
                  </a:lnTo>
                  <a:lnTo>
                    <a:pt x="100298" y="124111"/>
                  </a:lnTo>
                  <a:lnTo>
                    <a:pt x="87344" y="75533"/>
                  </a:lnTo>
                  <a:lnTo>
                    <a:pt x="120872" y="48387"/>
                  </a:lnTo>
                  <a:lnTo>
                    <a:pt x="78676" y="48387"/>
                  </a:lnTo>
                  <a:close/>
                </a:path>
              </a:pathLst>
            </a:custGeom>
            <a:solidFill>
              <a:srgbClr val="FFFFFF"/>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96197BEB-3F1C-3960-AF53-1E721604B023}"/>
                </a:ext>
              </a:extLst>
            </p:cNvPr>
            <p:cNvSpPr/>
            <p:nvPr/>
          </p:nvSpPr>
          <p:spPr>
            <a:xfrm>
              <a:off x="8176355" y="4561712"/>
              <a:ext cx="120776" cy="124110"/>
            </a:xfrm>
            <a:custGeom>
              <a:avLst/>
              <a:gdLst>
                <a:gd name="connsiteX0" fmla="*/ 60388 w 120776"/>
                <a:gd name="connsiteY0" fmla="*/ 0 h 124110"/>
                <a:gd name="connsiteX1" fmla="*/ 42196 w 120776"/>
                <a:gd name="connsiteY1" fmla="*/ 48387 h 124110"/>
                <a:gd name="connsiteX2" fmla="*/ 0 w 120776"/>
                <a:gd name="connsiteY2" fmla="*/ 48387 h 124110"/>
                <a:gd name="connsiteX3" fmla="*/ 33528 w 120776"/>
                <a:gd name="connsiteY3" fmla="*/ 75629 h 124110"/>
                <a:gd name="connsiteX4" fmla="*/ 20479 w 120776"/>
                <a:gd name="connsiteY4" fmla="*/ 123444 h 124110"/>
                <a:gd name="connsiteX5" fmla="*/ 60388 w 120776"/>
                <a:gd name="connsiteY5" fmla="*/ 97441 h 124110"/>
                <a:gd name="connsiteX6" fmla="*/ 100298 w 120776"/>
                <a:gd name="connsiteY6" fmla="*/ 124111 h 124110"/>
                <a:gd name="connsiteX7" fmla="*/ 87249 w 120776"/>
                <a:gd name="connsiteY7" fmla="*/ 75533 h 124110"/>
                <a:gd name="connsiteX8" fmla="*/ 120777 w 120776"/>
                <a:gd name="connsiteY8" fmla="*/ 48387 h 124110"/>
                <a:gd name="connsiteX9" fmla="*/ 78581 w 120776"/>
                <a:gd name="connsiteY9" fmla="*/ 48387 h 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24110">
                  <a:moveTo>
                    <a:pt x="60388" y="0"/>
                  </a:moveTo>
                  <a:lnTo>
                    <a:pt x="42196" y="48387"/>
                  </a:lnTo>
                  <a:lnTo>
                    <a:pt x="0" y="48387"/>
                  </a:lnTo>
                  <a:lnTo>
                    <a:pt x="33528" y="75629"/>
                  </a:lnTo>
                  <a:lnTo>
                    <a:pt x="20479" y="123444"/>
                  </a:lnTo>
                  <a:lnTo>
                    <a:pt x="60388" y="97441"/>
                  </a:lnTo>
                  <a:lnTo>
                    <a:pt x="100298" y="124111"/>
                  </a:lnTo>
                  <a:lnTo>
                    <a:pt x="87249" y="75533"/>
                  </a:lnTo>
                  <a:lnTo>
                    <a:pt x="120777" y="48387"/>
                  </a:lnTo>
                  <a:lnTo>
                    <a:pt x="78581" y="48387"/>
                  </a:lnTo>
                  <a:close/>
                </a:path>
              </a:pathLst>
            </a:custGeom>
            <a:solidFill>
              <a:srgbClr val="FFFFFF"/>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A3DFE2C8-3F2F-3F08-09B5-99B91F7DD299}"/>
                </a:ext>
              </a:extLst>
            </p:cNvPr>
            <p:cNvSpPr/>
            <p:nvPr/>
          </p:nvSpPr>
          <p:spPr>
            <a:xfrm>
              <a:off x="7934610" y="4561712"/>
              <a:ext cx="120872" cy="124110"/>
            </a:xfrm>
            <a:custGeom>
              <a:avLst/>
              <a:gdLst>
                <a:gd name="connsiteX0" fmla="*/ 60484 w 120872"/>
                <a:gd name="connsiteY0" fmla="*/ 0 h 124110"/>
                <a:gd name="connsiteX1" fmla="*/ 42291 w 120872"/>
                <a:gd name="connsiteY1" fmla="*/ 48387 h 124110"/>
                <a:gd name="connsiteX2" fmla="*/ 0 w 120872"/>
                <a:gd name="connsiteY2" fmla="*/ 48387 h 124110"/>
                <a:gd name="connsiteX3" fmla="*/ 33623 w 120872"/>
                <a:gd name="connsiteY3" fmla="*/ 75629 h 124110"/>
                <a:gd name="connsiteX4" fmla="*/ 20574 w 120872"/>
                <a:gd name="connsiteY4" fmla="*/ 123444 h 124110"/>
                <a:gd name="connsiteX5" fmla="*/ 60484 w 120872"/>
                <a:gd name="connsiteY5" fmla="*/ 97441 h 124110"/>
                <a:gd name="connsiteX6" fmla="*/ 100394 w 120872"/>
                <a:gd name="connsiteY6" fmla="*/ 124111 h 124110"/>
                <a:gd name="connsiteX7" fmla="*/ 87344 w 120872"/>
                <a:gd name="connsiteY7" fmla="*/ 75533 h 124110"/>
                <a:gd name="connsiteX8" fmla="*/ 120872 w 120872"/>
                <a:gd name="connsiteY8" fmla="*/ 48387 h 124110"/>
                <a:gd name="connsiteX9" fmla="*/ 78676 w 120872"/>
                <a:gd name="connsiteY9" fmla="*/ 48387 h 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110">
                  <a:moveTo>
                    <a:pt x="60484" y="0"/>
                  </a:moveTo>
                  <a:lnTo>
                    <a:pt x="42291" y="48387"/>
                  </a:lnTo>
                  <a:lnTo>
                    <a:pt x="0" y="48387"/>
                  </a:lnTo>
                  <a:lnTo>
                    <a:pt x="33623" y="75629"/>
                  </a:lnTo>
                  <a:lnTo>
                    <a:pt x="20574" y="123444"/>
                  </a:lnTo>
                  <a:lnTo>
                    <a:pt x="60484" y="97441"/>
                  </a:lnTo>
                  <a:lnTo>
                    <a:pt x="100394" y="124111"/>
                  </a:lnTo>
                  <a:lnTo>
                    <a:pt x="87344" y="75533"/>
                  </a:lnTo>
                  <a:lnTo>
                    <a:pt x="120872" y="48387"/>
                  </a:lnTo>
                  <a:lnTo>
                    <a:pt x="78676" y="48387"/>
                  </a:lnTo>
                  <a:close/>
                </a:path>
              </a:pathLst>
            </a:custGeom>
            <a:solidFill>
              <a:srgbClr val="FFFFFF"/>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156A471-DCA6-F7CF-3BDF-C5A9F7D8C901}"/>
                </a:ext>
              </a:extLst>
            </p:cNvPr>
            <p:cNvSpPr/>
            <p:nvPr/>
          </p:nvSpPr>
          <p:spPr>
            <a:xfrm>
              <a:off x="7692961" y="4561712"/>
              <a:ext cx="120872" cy="124110"/>
            </a:xfrm>
            <a:custGeom>
              <a:avLst/>
              <a:gdLst>
                <a:gd name="connsiteX0" fmla="*/ 60484 w 120872"/>
                <a:gd name="connsiteY0" fmla="*/ 0 h 124110"/>
                <a:gd name="connsiteX1" fmla="*/ 42196 w 120872"/>
                <a:gd name="connsiteY1" fmla="*/ 48387 h 124110"/>
                <a:gd name="connsiteX2" fmla="*/ 0 w 120872"/>
                <a:gd name="connsiteY2" fmla="*/ 48387 h 124110"/>
                <a:gd name="connsiteX3" fmla="*/ 33528 w 120872"/>
                <a:gd name="connsiteY3" fmla="*/ 75629 h 124110"/>
                <a:gd name="connsiteX4" fmla="*/ 20574 w 120872"/>
                <a:gd name="connsiteY4" fmla="*/ 123444 h 124110"/>
                <a:gd name="connsiteX5" fmla="*/ 60484 w 120872"/>
                <a:gd name="connsiteY5" fmla="*/ 97441 h 124110"/>
                <a:gd name="connsiteX6" fmla="*/ 100298 w 120872"/>
                <a:gd name="connsiteY6" fmla="*/ 124111 h 124110"/>
                <a:gd name="connsiteX7" fmla="*/ 87344 w 120872"/>
                <a:gd name="connsiteY7" fmla="*/ 75533 h 124110"/>
                <a:gd name="connsiteX8" fmla="*/ 120872 w 120872"/>
                <a:gd name="connsiteY8" fmla="*/ 48387 h 124110"/>
                <a:gd name="connsiteX9" fmla="*/ 78676 w 120872"/>
                <a:gd name="connsiteY9" fmla="*/ 48387 h 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110">
                  <a:moveTo>
                    <a:pt x="60484" y="0"/>
                  </a:moveTo>
                  <a:lnTo>
                    <a:pt x="42196" y="48387"/>
                  </a:lnTo>
                  <a:lnTo>
                    <a:pt x="0" y="48387"/>
                  </a:lnTo>
                  <a:lnTo>
                    <a:pt x="33528" y="75629"/>
                  </a:lnTo>
                  <a:lnTo>
                    <a:pt x="20574" y="123444"/>
                  </a:lnTo>
                  <a:lnTo>
                    <a:pt x="60484" y="97441"/>
                  </a:lnTo>
                  <a:lnTo>
                    <a:pt x="100298" y="124111"/>
                  </a:lnTo>
                  <a:lnTo>
                    <a:pt x="87344" y="75533"/>
                  </a:lnTo>
                  <a:lnTo>
                    <a:pt x="120872" y="48387"/>
                  </a:lnTo>
                  <a:lnTo>
                    <a:pt x="78676" y="48387"/>
                  </a:lnTo>
                  <a:close/>
                </a:path>
              </a:pathLst>
            </a:custGeom>
            <a:solidFill>
              <a:srgbClr val="FFFFFF"/>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00097B40-1BD8-18CB-4FC4-C5635A435701}"/>
                </a:ext>
              </a:extLst>
            </p:cNvPr>
            <p:cNvSpPr/>
            <p:nvPr/>
          </p:nvSpPr>
          <p:spPr>
            <a:xfrm>
              <a:off x="7451312" y="4561712"/>
              <a:ext cx="120872" cy="124301"/>
            </a:xfrm>
            <a:custGeom>
              <a:avLst/>
              <a:gdLst>
                <a:gd name="connsiteX0" fmla="*/ 20574 w 120872"/>
                <a:gd name="connsiteY0" fmla="*/ 124301 h 124301"/>
                <a:gd name="connsiteX1" fmla="*/ 60388 w 120872"/>
                <a:gd name="connsiteY1" fmla="*/ 97822 h 124301"/>
                <a:gd name="connsiteX2" fmla="*/ 100298 w 120872"/>
                <a:gd name="connsiteY2" fmla="*/ 124301 h 124301"/>
                <a:gd name="connsiteX3" fmla="*/ 87249 w 120872"/>
                <a:gd name="connsiteY3" fmla="*/ 75629 h 124301"/>
                <a:gd name="connsiteX4" fmla="*/ 120872 w 120872"/>
                <a:gd name="connsiteY4" fmla="*/ 48387 h 124301"/>
                <a:gd name="connsiteX5" fmla="*/ 78677 w 120872"/>
                <a:gd name="connsiteY5" fmla="*/ 48387 h 124301"/>
                <a:gd name="connsiteX6" fmla="*/ 60388 w 120872"/>
                <a:gd name="connsiteY6" fmla="*/ 0 h 124301"/>
                <a:gd name="connsiteX7" fmla="*/ 42196 w 120872"/>
                <a:gd name="connsiteY7" fmla="*/ 48387 h 124301"/>
                <a:gd name="connsiteX8" fmla="*/ 0 w 120872"/>
                <a:gd name="connsiteY8" fmla="*/ 48387 h 124301"/>
                <a:gd name="connsiteX9" fmla="*/ 33528 w 120872"/>
                <a:gd name="connsiteY9" fmla="*/ 75629 h 12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4301">
                  <a:moveTo>
                    <a:pt x="20574" y="124301"/>
                  </a:moveTo>
                  <a:lnTo>
                    <a:pt x="60388" y="97822"/>
                  </a:lnTo>
                  <a:lnTo>
                    <a:pt x="100298" y="124301"/>
                  </a:lnTo>
                  <a:lnTo>
                    <a:pt x="87249" y="75629"/>
                  </a:lnTo>
                  <a:lnTo>
                    <a:pt x="120872" y="48387"/>
                  </a:lnTo>
                  <a:lnTo>
                    <a:pt x="78677" y="48387"/>
                  </a:lnTo>
                  <a:lnTo>
                    <a:pt x="60388" y="0"/>
                  </a:lnTo>
                  <a:lnTo>
                    <a:pt x="42196" y="48387"/>
                  </a:lnTo>
                  <a:lnTo>
                    <a:pt x="0" y="48387"/>
                  </a:lnTo>
                  <a:lnTo>
                    <a:pt x="33528" y="75629"/>
                  </a:lnTo>
                  <a:close/>
                </a:path>
              </a:pathLst>
            </a:custGeom>
            <a:solidFill>
              <a:srgbClr val="FFFFFF"/>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B4670FE9-A607-65E3-7213-ABBA1B6703AC}"/>
                </a:ext>
              </a:extLst>
            </p:cNvPr>
            <p:cNvSpPr/>
            <p:nvPr/>
          </p:nvSpPr>
          <p:spPr>
            <a:xfrm>
              <a:off x="7572184" y="4447412"/>
              <a:ext cx="120777" cy="117824"/>
            </a:xfrm>
            <a:custGeom>
              <a:avLst/>
              <a:gdLst>
                <a:gd name="connsiteX0" fmla="*/ 20479 w 120777"/>
                <a:gd name="connsiteY0" fmla="*/ 117729 h 117824"/>
                <a:gd name="connsiteX1" fmla="*/ 60388 w 120777"/>
                <a:gd name="connsiteY1" fmla="*/ 91250 h 117824"/>
                <a:gd name="connsiteX2" fmla="*/ 100298 w 120777"/>
                <a:gd name="connsiteY2" fmla="*/ 117824 h 117824"/>
                <a:gd name="connsiteX3" fmla="*/ 87249 w 120777"/>
                <a:gd name="connsiteY3" fmla="*/ 72390 h 117824"/>
                <a:gd name="connsiteX4" fmla="*/ 120777 w 120777"/>
                <a:gd name="connsiteY4" fmla="*/ 48387 h 117824"/>
                <a:gd name="connsiteX5" fmla="*/ 78581 w 120777"/>
                <a:gd name="connsiteY5" fmla="*/ 48387 h 117824"/>
                <a:gd name="connsiteX6" fmla="*/ 60388 w 120777"/>
                <a:gd name="connsiteY6" fmla="*/ 0 h 117824"/>
                <a:gd name="connsiteX7" fmla="*/ 42196 w 120777"/>
                <a:gd name="connsiteY7" fmla="*/ 48387 h 117824"/>
                <a:gd name="connsiteX8" fmla="*/ 0 w 120777"/>
                <a:gd name="connsiteY8" fmla="*/ 48387 h 117824"/>
                <a:gd name="connsiteX9" fmla="*/ 33528 w 120777"/>
                <a:gd name="connsiteY9" fmla="*/ 72390 h 11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17824">
                  <a:moveTo>
                    <a:pt x="20479" y="117729"/>
                  </a:moveTo>
                  <a:lnTo>
                    <a:pt x="60388" y="91250"/>
                  </a:lnTo>
                  <a:lnTo>
                    <a:pt x="100298" y="117824"/>
                  </a:lnTo>
                  <a:lnTo>
                    <a:pt x="87249" y="72390"/>
                  </a:lnTo>
                  <a:lnTo>
                    <a:pt x="120777" y="48387"/>
                  </a:lnTo>
                  <a:lnTo>
                    <a:pt x="78581" y="48387"/>
                  </a:lnTo>
                  <a:lnTo>
                    <a:pt x="60388" y="0"/>
                  </a:lnTo>
                  <a:lnTo>
                    <a:pt x="42196" y="48387"/>
                  </a:lnTo>
                  <a:lnTo>
                    <a:pt x="0" y="48387"/>
                  </a:lnTo>
                  <a:lnTo>
                    <a:pt x="33528" y="72390"/>
                  </a:lnTo>
                  <a:close/>
                </a:path>
              </a:pathLst>
            </a:custGeom>
            <a:solidFill>
              <a:srgbClr val="FFFFFF"/>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CAB1D20F-5CF3-9813-CCCB-7046D7D4E377}"/>
                </a:ext>
              </a:extLst>
            </p:cNvPr>
            <p:cNvSpPr/>
            <p:nvPr/>
          </p:nvSpPr>
          <p:spPr>
            <a:xfrm>
              <a:off x="7813833" y="4447412"/>
              <a:ext cx="120777" cy="118491"/>
            </a:xfrm>
            <a:custGeom>
              <a:avLst/>
              <a:gdLst>
                <a:gd name="connsiteX0" fmla="*/ 60389 w 120777"/>
                <a:gd name="connsiteY0" fmla="*/ 0 h 118491"/>
                <a:gd name="connsiteX1" fmla="*/ 42196 w 120777"/>
                <a:gd name="connsiteY1" fmla="*/ 48387 h 118491"/>
                <a:gd name="connsiteX2" fmla="*/ 0 w 120777"/>
                <a:gd name="connsiteY2" fmla="*/ 48387 h 118491"/>
                <a:gd name="connsiteX3" fmla="*/ 33528 w 120777"/>
                <a:gd name="connsiteY3" fmla="*/ 72390 h 118491"/>
                <a:gd name="connsiteX4" fmla="*/ 20479 w 120777"/>
                <a:gd name="connsiteY4" fmla="*/ 118491 h 118491"/>
                <a:gd name="connsiteX5" fmla="*/ 60389 w 120777"/>
                <a:gd name="connsiteY5" fmla="*/ 91726 h 118491"/>
                <a:gd name="connsiteX6" fmla="*/ 100298 w 120777"/>
                <a:gd name="connsiteY6" fmla="*/ 118015 h 118491"/>
                <a:gd name="connsiteX7" fmla="*/ 87249 w 120777"/>
                <a:gd name="connsiteY7" fmla="*/ 72485 h 118491"/>
                <a:gd name="connsiteX8" fmla="*/ 120777 w 120777"/>
                <a:gd name="connsiteY8" fmla="*/ 48387 h 118491"/>
                <a:gd name="connsiteX9" fmla="*/ 78581 w 120777"/>
                <a:gd name="connsiteY9" fmla="*/ 48387 h 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18491">
                  <a:moveTo>
                    <a:pt x="60389" y="0"/>
                  </a:moveTo>
                  <a:lnTo>
                    <a:pt x="42196" y="48387"/>
                  </a:lnTo>
                  <a:lnTo>
                    <a:pt x="0" y="48387"/>
                  </a:lnTo>
                  <a:lnTo>
                    <a:pt x="33528" y="72390"/>
                  </a:lnTo>
                  <a:lnTo>
                    <a:pt x="20479" y="118491"/>
                  </a:lnTo>
                  <a:lnTo>
                    <a:pt x="60389" y="91726"/>
                  </a:lnTo>
                  <a:lnTo>
                    <a:pt x="100298" y="118015"/>
                  </a:lnTo>
                  <a:lnTo>
                    <a:pt x="87249" y="72485"/>
                  </a:lnTo>
                  <a:lnTo>
                    <a:pt x="120777" y="48387"/>
                  </a:lnTo>
                  <a:lnTo>
                    <a:pt x="78581" y="48387"/>
                  </a:lnTo>
                  <a:close/>
                </a:path>
              </a:pathLst>
            </a:custGeom>
            <a:solidFill>
              <a:srgbClr val="FFFFFF"/>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714641C3-F2A5-2E2D-63D2-26F49FFC5E21}"/>
                </a:ext>
              </a:extLst>
            </p:cNvPr>
            <p:cNvSpPr/>
            <p:nvPr/>
          </p:nvSpPr>
          <p:spPr>
            <a:xfrm>
              <a:off x="8055483" y="4447412"/>
              <a:ext cx="120872" cy="118491"/>
            </a:xfrm>
            <a:custGeom>
              <a:avLst/>
              <a:gdLst>
                <a:gd name="connsiteX0" fmla="*/ 60388 w 120872"/>
                <a:gd name="connsiteY0" fmla="*/ 0 h 118491"/>
                <a:gd name="connsiteX1" fmla="*/ 42196 w 120872"/>
                <a:gd name="connsiteY1" fmla="*/ 48387 h 118491"/>
                <a:gd name="connsiteX2" fmla="*/ 0 w 120872"/>
                <a:gd name="connsiteY2" fmla="*/ 48387 h 118491"/>
                <a:gd name="connsiteX3" fmla="*/ 33528 w 120872"/>
                <a:gd name="connsiteY3" fmla="*/ 72390 h 118491"/>
                <a:gd name="connsiteX4" fmla="*/ 20574 w 120872"/>
                <a:gd name="connsiteY4" fmla="*/ 118491 h 118491"/>
                <a:gd name="connsiteX5" fmla="*/ 60388 w 120872"/>
                <a:gd name="connsiteY5" fmla="*/ 91726 h 118491"/>
                <a:gd name="connsiteX6" fmla="*/ 100298 w 120872"/>
                <a:gd name="connsiteY6" fmla="*/ 118015 h 118491"/>
                <a:gd name="connsiteX7" fmla="*/ 87344 w 120872"/>
                <a:gd name="connsiteY7" fmla="*/ 72485 h 118491"/>
                <a:gd name="connsiteX8" fmla="*/ 120872 w 120872"/>
                <a:gd name="connsiteY8" fmla="*/ 48387 h 118491"/>
                <a:gd name="connsiteX9" fmla="*/ 78676 w 120872"/>
                <a:gd name="connsiteY9" fmla="*/ 48387 h 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491">
                  <a:moveTo>
                    <a:pt x="60388" y="0"/>
                  </a:moveTo>
                  <a:lnTo>
                    <a:pt x="42196" y="48387"/>
                  </a:lnTo>
                  <a:lnTo>
                    <a:pt x="0" y="48387"/>
                  </a:lnTo>
                  <a:lnTo>
                    <a:pt x="33528" y="72390"/>
                  </a:lnTo>
                  <a:lnTo>
                    <a:pt x="20574" y="118491"/>
                  </a:lnTo>
                  <a:lnTo>
                    <a:pt x="60388" y="91726"/>
                  </a:lnTo>
                  <a:lnTo>
                    <a:pt x="100298" y="118015"/>
                  </a:lnTo>
                  <a:lnTo>
                    <a:pt x="87344" y="72485"/>
                  </a:lnTo>
                  <a:lnTo>
                    <a:pt x="120872" y="48387"/>
                  </a:lnTo>
                  <a:lnTo>
                    <a:pt x="78676" y="48387"/>
                  </a:lnTo>
                  <a:close/>
                </a:path>
              </a:pathLst>
            </a:custGeom>
            <a:solidFill>
              <a:srgbClr val="FFFFFF"/>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6E105969-F2D0-596E-302A-96C8677662CB}"/>
                </a:ext>
              </a:extLst>
            </p:cNvPr>
            <p:cNvSpPr/>
            <p:nvPr/>
          </p:nvSpPr>
          <p:spPr>
            <a:xfrm>
              <a:off x="8297132" y="4447412"/>
              <a:ext cx="120872" cy="118491"/>
            </a:xfrm>
            <a:custGeom>
              <a:avLst/>
              <a:gdLst>
                <a:gd name="connsiteX0" fmla="*/ 60484 w 120872"/>
                <a:gd name="connsiteY0" fmla="*/ 0 h 118491"/>
                <a:gd name="connsiteX1" fmla="*/ 42196 w 120872"/>
                <a:gd name="connsiteY1" fmla="*/ 48387 h 118491"/>
                <a:gd name="connsiteX2" fmla="*/ 0 w 120872"/>
                <a:gd name="connsiteY2" fmla="*/ 48387 h 118491"/>
                <a:gd name="connsiteX3" fmla="*/ 33528 w 120872"/>
                <a:gd name="connsiteY3" fmla="*/ 72390 h 118491"/>
                <a:gd name="connsiteX4" fmla="*/ 20574 w 120872"/>
                <a:gd name="connsiteY4" fmla="*/ 118491 h 118491"/>
                <a:gd name="connsiteX5" fmla="*/ 60484 w 120872"/>
                <a:gd name="connsiteY5" fmla="*/ 91726 h 118491"/>
                <a:gd name="connsiteX6" fmla="*/ 100298 w 120872"/>
                <a:gd name="connsiteY6" fmla="*/ 118015 h 118491"/>
                <a:gd name="connsiteX7" fmla="*/ 87344 w 120872"/>
                <a:gd name="connsiteY7" fmla="*/ 72485 h 118491"/>
                <a:gd name="connsiteX8" fmla="*/ 120872 w 120872"/>
                <a:gd name="connsiteY8" fmla="*/ 48387 h 118491"/>
                <a:gd name="connsiteX9" fmla="*/ 78677 w 120872"/>
                <a:gd name="connsiteY9" fmla="*/ 48387 h 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8491">
                  <a:moveTo>
                    <a:pt x="60484" y="0"/>
                  </a:moveTo>
                  <a:lnTo>
                    <a:pt x="42196" y="48387"/>
                  </a:lnTo>
                  <a:lnTo>
                    <a:pt x="0" y="48387"/>
                  </a:lnTo>
                  <a:lnTo>
                    <a:pt x="33528" y="72390"/>
                  </a:lnTo>
                  <a:lnTo>
                    <a:pt x="20574" y="118491"/>
                  </a:lnTo>
                  <a:lnTo>
                    <a:pt x="60484" y="91726"/>
                  </a:lnTo>
                  <a:lnTo>
                    <a:pt x="100298" y="118015"/>
                  </a:lnTo>
                  <a:lnTo>
                    <a:pt x="87344" y="72485"/>
                  </a:lnTo>
                  <a:lnTo>
                    <a:pt x="120872" y="48387"/>
                  </a:lnTo>
                  <a:lnTo>
                    <a:pt x="78677" y="48387"/>
                  </a:lnTo>
                  <a:close/>
                </a:path>
              </a:pathLst>
            </a:custGeom>
            <a:solidFill>
              <a:srgbClr val="FFFFFF"/>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AAE40CB4-C0EB-97AC-6909-CECD3DE17192}"/>
                </a:ext>
              </a:extLst>
            </p:cNvPr>
            <p:cNvSpPr/>
            <p:nvPr/>
          </p:nvSpPr>
          <p:spPr>
            <a:xfrm>
              <a:off x="8538876" y="4447412"/>
              <a:ext cx="120776" cy="118491"/>
            </a:xfrm>
            <a:custGeom>
              <a:avLst/>
              <a:gdLst>
                <a:gd name="connsiteX0" fmla="*/ 33528 w 120776"/>
                <a:gd name="connsiteY0" fmla="*/ 72390 h 118491"/>
                <a:gd name="connsiteX1" fmla="*/ 20479 w 120776"/>
                <a:gd name="connsiteY1" fmla="*/ 118491 h 118491"/>
                <a:gd name="connsiteX2" fmla="*/ 60388 w 120776"/>
                <a:gd name="connsiteY2" fmla="*/ 91726 h 118491"/>
                <a:gd name="connsiteX3" fmla="*/ 100298 w 120776"/>
                <a:gd name="connsiteY3" fmla="*/ 118015 h 118491"/>
                <a:gd name="connsiteX4" fmla="*/ 87249 w 120776"/>
                <a:gd name="connsiteY4" fmla="*/ 72485 h 118491"/>
                <a:gd name="connsiteX5" fmla="*/ 120777 w 120776"/>
                <a:gd name="connsiteY5" fmla="*/ 48387 h 118491"/>
                <a:gd name="connsiteX6" fmla="*/ 78581 w 120776"/>
                <a:gd name="connsiteY6" fmla="*/ 48387 h 118491"/>
                <a:gd name="connsiteX7" fmla="*/ 60388 w 120776"/>
                <a:gd name="connsiteY7" fmla="*/ 0 h 118491"/>
                <a:gd name="connsiteX8" fmla="*/ 42196 w 120776"/>
                <a:gd name="connsiteY8" fmla="*/ 48387 h 118491"/>
                <a:gd name="connsiteX9" fmla="*/ 0 w 120776"/>
                <a:gd name="connsiteY9" fmla="*/ 48387 h 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18491">
                  <a:moveTo>
                    <a:pt x="33528" y="72390"/>
                  </a:moveTo>
                  <a:lnTo>
                    <a:pt x="20479" y="118491"/>
                  </a:lnTo>
                  <a:lnTo>
                    <a:pt x="60388" y="91726"/>
                  </a:lnTo>
                  <a:lnTo>
                    <a:pt x="100298" y="118015"/>
                  </a:lnTo>
                  <a:lnTo>
                    <a:pt x="87249" y="72485"/>
                  </a:lnTo>
                  <a:lnTo>
                    <a:pt x="120777" y="48387"/>
                  </a:lnTo>
                  <a:lnTo>
                    <a:pt x="78581" y="48387"/>
                  </a:lnTo>
                  <a:lnTo>
                    <a:pt x="60388"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A14A892B-E861-BF7B-C1D0-F9F4133B01E9}"/>
                </a:ext>
              </a:extLst>
            </p:cNvPr>
            <p:cNvSpPr/>
            <p:nvPr/>
          </p:nvSpPr>
          <p:spPr>
            <a:xfrm>
              <a:off x="8659653" y="4323587"/>
              <a:ext cx="120872" cy="120777"/>
            </a:xfrm>
            <a:custGeom>
              <a:avLst/>
              <a:gdLst>
                <a:gd name="connsiteX0" fmla="*/ 20574 w 120872"/>
                <a:gd name="connsiteY0" fmla="*/ 120777 h 120777"/>
                <a:gd name="connsiteX1" fmla="*/ 60484 w 120872"/>
                <a:gd name="connsiteY1" fmla="*/ 94298 h 120777"/>
                <a:gd name="connsiteX2" fmla="*/ 100298 w 120872"/>
                <a:gd name="connsiteY2" fmla="*/ 120777 h 120777"/>
                <a:gd name="connsiteX3" fmla="*/ 87344 w 120872"/>
                <a:gd name="connsiteY3" fmla="*/ 73914 h 120777"/>
                <a:gd name="connsiteX4" fmla="*/ 120872 w 120872"/>
                <a:gd name="connsiteY4" fmla="*/ 48387 h 120777"/>
                <a:gd name="connsiteX5" fmla="*/ 78677 w 120872"/>
                <a:gd name="connsiteY5" fmla="*/ 48387 h 120777"/>
                <a:gd name="connsiteX6" fmla="*/ 60484 w 120872"/>
                <a:gd name="connsiteY6" fmla="*/ 0 h 120777"/>
                <a:gd name="connsiteX7" fmla="*/ 42196 w 120872"/>
                <a:gd name="connsiteY7" fmla="*/ 48387 h 120777"/>
                <a:gd name="connsiteX8" fmla="*/ 0 w 120872"/>
                <a:gd name="connsiteY8" fmla="*/ 48387 h 120777"/>
                <a:gd name="connsiteX9" fmla="*/ 33528 w 120872"/>
                <a:gd name="connsiteY9" fmla="*/ 73914 h 12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0777">
                  <a:moveTo>
                    <a:pt x="20574" y="120777"/>
                  </a:moveTo>
                  <a:lnTo>
                    <a:pt x="60484" y="94298"/>
                  </a:lnTo>
                  <a:lnTo>
                    <a:pt x="100298" y="120777"/>
                  </a:lnTo>
                  <a:lnTo>
                    <a:pt x="87344" y="73914"/>
                  </a:lnTo>
                  <a:lnTo>
                    <a:pt x="120872" y="48387"/>
                  </a:lnTo>
                  <a:lnTo>
                    <a:pt x="78677" y="48387"/>
                  </a:lnTo>
                  <a:lnTo>
                    <a:pt x="60484" y="0"/>
                  </a:lnTo>
                  <a:lnTo>
                    <a:pt x="42196" y="48387"/>
                  </a:lnTo>
                  <a:lnTo>
                    <a:pt x="0" y="48387"/>
                  </a:lnTo>
                  <a:lnTo>
                    <a:pt x="33528" y="73914"/>
                  </a:lnTo>
                  <a:close/>
                </a:path>
              </a:pathLst>
            </a:custGeom>
            <a:solidFill>
              <a:srgbClr val="FFFFFF"/>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3C9F7B8A-2795-D111-8DF2-87697E1F08A2}"/>
                </a:ext>
              </a:extLst>
            </p:cNvPr>
            <p:cNvSpPr/>
            <p:nvPr/>
          </p:nvSpPr>
          <p:spPr>
            <a:xfrm>
              <a:off x="8418004" y="4323587"/>
              <a:ext cx="120872" cy="120777"/>
            </a:xfrm>
            <a:custGeom>
              <a:avLst/>
              <a:gdLst>
                <a:gd name="connsiteX0" fmla="*/ 33528 w 120872"/>
                <a:gd name="connsiteY0" fmla="*/ 73914 h 120777"/>
                <a:gd name="connsiteX1" fmla="*/ 20574 w 120872"/>
                <a:gd name="connsiteY1" fmla="*/ 120777 h 120777"/>
                <a:gd name="connsiteX2" fmla="*/ 60388 w 120872"/>
                <a:gd name="connsiteY2" fmla="*/ 94298 h 120777"/>
                <a:gd name="connsiteX3" fmla="*/ 100298 w 120872"/>
                <a:gd name="connsiteY3" fmla="*/ 120777 h 120777"/>
                <a:gd name="connsiteX4" fmla="*/ 87344 w 120872"/>
                <a:gd name="connsiteY4" fmla="*/ 73914 h 120777"/>
                <a:gd name="connsiteX5" fmla="*/ 120872 w 120872"/>
                <a:gd name="connsiteY5" fmla="*/ 48387 h 120777"/>
                <a:gd name="connsiteX6" fmla="*/ 78676 w 120872"/>
                <a:gd name="connsiteY6" fmla="*/ 48387 h 120777"/>
                <a:gd name="connsiteX7" fmla="*/ 60388 w 120872"/>
                <a:gd name="connsiteY7" fmla="*/ 0 h 120777"/>
                <a:gd name="connsiteX8" fmla="*/ 42196 w 120872"/>
                <a:gd name="connsiteY8" fmla="*/ 48387 h 120777"/>
                <a:gd name="connsiteX9" fmla="*/ 0 w 120872"/>
                <a:gd name="connsiteY9" fmla="*/ 48387 h 12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0777">
                  <a:moveTo>
                    <a:pt x="33528" y="73914"/>
                  </a:moveTo>
                  <a:lnTo>
                    <a:pt x="20574" y="120777"/>
                  </a:lnTo>
                  <a:lnTo>
                    <a:pt x="60388" y="94298"/>
                  </a:lnTo>
                  <a:lnTo>
                    <a:pt x="100298" y="120777"/>
                  </a:lnTo>
                  <a:lnTo>
                    <a:pt x="87344" y="73914"/>
                  </a:lnTo>
                  <a:lnTo>
                    <a:pt x="120872" y="48387"/>
                  </a:lnTo>
                  <a:lnTo>
                    <a:pt x="78676" y="48387"/>
                  </a:lnTo>
                  <a:lnTo>
                    <a:pt x="60388"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08B3F102-6953-892D-431A-BE179D5D8FA7}"/>
                </a:ext>
              </a:extLst>
            </p:cNvPr>
            <p:cNvSpPr/>
            <p:nvPr/>
          </p:nvSpPr>
          <p:spPr>
            <a:xfrm>
              <a:off x="8176355" y="4323587"/>
              <a:ext cx="120776" cy="120777"/>
            </a:xfrm>
            <a:custGeom>
              <a:avLst/>
              <a:gdLst>
                <a:gd name="connsiteX0" fmla="*/ 33528 w 120776"/>
                <a:gd name="connsiteY0" fmla="*/ 73914 h 120777"/>
                <a:gd name="connsiteX1" fmla="*/ 20479 w 120776"/>
                <a:gd name="connsiteY1" fmla="*/ 120777 h 120777"/>
                <a:gd name="connsiteX2" fmla="*/ 60388 w 120776"/>
                <a:gd name="connsiteY2" fmla="*/ 94298 h 120777"/>
                <a:gd name="connsiteX3" fmla="*/ 100298 w 120776"/>
                <a:gd name="connsiteY3" fmla="*/ 120777 h 120777"/>
                <a:gd name="connsiteX4" fmla="*/ 87249 w 120776"/>
                <a:gd name="connsiteY4" fmla="*/ 73914 h 120777"/>
                <a:gd name="connsiteX5" fmla="*/ 120777 w 120776"/>
                <a:gd name="connsiteY5" fmla="*/ 48387 h 120777"/>
                <a:gd name="connsiteX6" fmla="*/ 78581 w 120776"/>
                <a:gd name="connsiteY6" fmla="*/ 48387 h 120777"/>
                <a:gd name="connsiteX7" fmla="*/ 60388 w 120776"/>
                <a:gd name="connsiteY7" fmla="*/ 0 h 120777"/>
                <a:gd name="connsiteX8" fmla="*/ 42196 w 120776"/>
                <a:gd name="connsiteY8" fmla="*/ 48387 h 120777"/>
                <a:gd name="connsiteX9" fmla="*/ 0 w 120776"/>
                <a:gd name="connsiteY9" fmla="*/ 48387 h 12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6" h="120777">
                  <a:moveTo>
                    <a:pt x="33528" y="73914"/>
                  </a:moveTo>
                  <a:lnTo>
                    <a:pt x="20479" y="120777"/>
                  </a:lnTo>
                  <a:lnTo>
                    <a:pt x="60388" y="94298"/>
                  </a:lnTo>
                  <a:lnTo>
                    <a:pt x="100298" y="120777"/>
                  </a:lnTo>
                  <a:lnTo>
                    <a:pt x="87249" y="73914"/>
                  </a:lnTo>
                  <a:lnTo>
                    <a:pt x="120777" y="48387"/>
                  </a:lnTo>
                  <a:lnTo>
                    <a:pt x="78581" y="48387"/>
                  </a:lnTo>
                  <a:lnTo>
                    <a:pt x="60388"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033CD7CB-C935-AA58-5E8C-D69D4882C8C4}"/>
                </a:ext>
              </a:extLst>
            </p:cNvPr>
            <p:cNvSpPr/>
            <p:nvPr/>
          </p:nvSpPr>
          <p:spPr>
            <a:xfrm>
              <a:off x="7934610" y="4323587"/>
              <a:ext cx="120872" cy="120777"/>
            </a:xfrm>
            <a:custGeom>
              <a:avLst/>
              <a:gdLst>
                <a:gd name="connsiteX0" fmla="*/ 33623 w 120872"/>
                <a:gd name="connsiteY0" fmla="*/ 73914 h 120777"/>
                <a:gd name="connsiteX1" fmla="*/ 20574 w 120872"/>
                <a:gd name="connsiteY1" fmla="*/ 120777 h 120777"/>
                <a:gd name="connsiteX2" fmla="*/ 60484 w 120872"/>
                <a:gd name="connsiteY2" fmla="*/ 94298 h 120777"/>
                <a:gd name="connsiteX3" fmla="*/ 100394 w 120872"/>
                <a:gd name="connsiteY3" fmla="*/ 120777 h 120777"/>
                <a:gd name="connsiteX4" fmla="*/ 87344 w 120872"/>
                <a:gd name="connsiteY4" fmla="*/ 73914 h 120777"/>
                <a:gd name="connsiteX5" fmla="*/ 120872 w 120872"/>
                <a:gd name="connsiteY5" fmla="*/ 48387 h 120777"/>
                <a:gd name="connsiteX6" fmla="*/ 78676 w 120872"/>
                <a:gd name="connsiteY6" fmla="*/ 48387 h 120777"/>
                <a:gd name="connsiteX7" fmla="*/ 60484 w 120872"/>
                <a:gd name="connsiteY7" fmla="*/ 0 h 120777"/>
                <a:gd name="connsiteX8" fmla="*/ 42291 w 120872"/>
                <a:gd name="connsiteY8" fmla="*/ 48387 h 120777"/>
                <a:gd name="connsiteX9" fmla="*/ 0 w 120872"/>
                <a:gd name="connsiteY9" fmla="*/ 48387 h 12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0777">
                  <a:moveTo>
                    <a:pt x="33623" y="73914"/>
                  </a:moveTo>
                  <a:lnTo>
                    <a:pt x="20574" y="120777"/>
                  </a:lnTo>
                  <a:lnTo>
                    <a:pt x="60484" y="94298"/>
                  </a:lnTo>
                  <a:lnTo>
                    <a:pt x="100394" y="120777"/>
                  </a:lnTo>
                  <a:lnTo>
                    <a:pt x="87344" y="73914"/>
                  </a:lnTo>
                  <a:lnTo>
                    <a:pt x="120872" y="48387"/>
                  </a:lnTo>
                  <a:lnTo>
                    <a:pt x="78676" y="48387"/>
                  </a:lnTo>
                  <a:lnTo>
                    <a:pt x="60484" y="0"/>
                  </a:lnTo>
                  <a:lnTo>
                    <a:pt x="42291"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455455F2-17D6-1FE0-BD78-4BD04432AAD0}"/>
                </a:ext>
              </a:extLst>
            </p:cNvPr>
            <p:cNvSpPr/>
            <p:nvPr/>
          </p:nvSpPr>
          <p:spPr>
            <a:xfrm>
              <a:off x="7692961" y="4323587"/>
              <a:ext cx="120872" cy="120777"/>
            </a:xfrm>
            <a:custGeom>
              <a:avLst/>
              <a:gdLst>
                <a:gd name="connsiteX0" fmla="*/ 33528 w 120872"/>
                <a:gd name="connsiteY0" fmla="*/ 73914 h 120777"/>
                <a:gd name="connsiteX1" fmla="*/ 20574 w 120872"/>
                <a:gd name="connsiteY1" fmla="*/ 120777 h 120777"/>
                <a:gd name="connsiteX2" fmla="*/ 60484 w 120872"/>
                <a:gd name="connsiteY2" fmla="*/ 94298 h 120777"/>
                <a:gd name="connsiteX3" fmla="*/ 100298 w 120872"/>
                <a:gd name="connsiteY3" fmla="*/ 120777 h 120777"/>
                <a:gd name="connsiteX4" fmla="*/ 87344 w 120872"/>
                <a:gd name="connsiteY4" fmla="*/ 73914 h 120777"/>
                <a:gd name="connsiteX5" fmla="*/ 120872 w 120872"/>
                <a:gd name="connsiteY5" fmla="*/ 48387 h 120777"/>
                <a:gd name="connsiteX6" fmla="*/ 78676 w 120872"/>
                <a:gd name="connsiteY6" fmla="*/ 48387 h 120777"/>
                <a:gd name="connsiteX7" fmla="*/ 60484 w 120872"/>
                <a:gd name="connsiteY7" fmla="*/ 0 h 120777"/>
                <a:gd name="connsiteX8" fmla="*/ 42196 w 120872"/>
                <a:gd name="connsiteY8" fmla="*/ 48387 h 120777"/>
                <a:gd name="connsiteX9" fmla="*/ 0 w 120872"/>
                <a:gd name="connsiteY9" fmla="*/ 48387 h 12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0777">
                  <a:moveTo>
                    <a:pt x="33528" y="73914"/>
                  </a:moveTo>
                  <a:lnTo>
                    <a:pt x="20574" y="120777"/>
                  </a:lnTo>
                  <a:lnTo>
                    <a:pt x="60484" y="94298"/>
                  </a:lnTo>
                  <a:lnTo>
                    <a:pt x="100298" y="120777"/>
                  </a:lnTo>
                  <a:lnTo>
                    <a:pt x="87344" y="73914"/>
                  </a:lnTo>
                  <a:lnTo>
                    <a:pt x="120872" y="48387"/>
                  </a:lnTo>
                  <a:lnTo>
                    <a:pt x="78676" y="48387"/>
                  </a:lnTo>
                  <a:lnTo>
                    <a:pt x="60484"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A9D22127-9F8A-A8EB-E372-34420365013F}"/>
                </a:ext>
              </a:extLst>
            </p:cNvPr>
            <p:cNvSpPr/>
            <p:nvPr/>
          </p:nvSpPr>
          <p:spPr>
            <a:xfrm>
              <a:off x="7513891" y="4371975"/>
              <a:ext cx="58197" cy="72390"/>
            </a:xfrm>
            <a:custGeom>
              <a:avLst/>
              <a:gdLst>
                <a:gd name="connsiteX0" fmla="*/ 24670 w 58197"/>
                <a:gd name="connsiteY0" fmla="*/ 25527 h 72390"/>
                <a:gd name="connsiteX1" fmla="*/ 58198 w 58197"/>
                <a:gd name="connsiteY1" fmla="*/ 0 h 72390"/>
                <a:gd name="connsiteX2" fmla="*/ 16859 w 58197"/>
                <a:gd name="connsiteY2" fmla="*/ 0 h 72390"/>
                <a:gd name="connsiteX3" fmla="*/ 14573 w 58197"/>
                <a:gd name="connsiteY3" fmla="*/ 5715 h 72390"/>
                <a:gd name="connsiteX4" fmla="*/ 4381 w 58197"/>
                <a:gd name="connsiteY4" fmla="*/ 28384 h 72390"/>
                <a:gd name="connsiteX5" fmla="*/ 0 w 58197"/>
                <a:gd name="connsiteY5" fmla="*/ 47339 h 72390"/>
                <a:gd name="connsiteX6" fmla="*/ 37719 w 58197"/>
                <a:gd name="connsiteY6" fmla="*/ 72390 h 72390"/>
                <a:gd name="connsiteX7" fmla="*/ 24670 w 58197"/>
                <a:gd name="connsiteY7" fmla="*/ 25527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97" h="72390">
                  <a:moveTo>
                    <a:pt x="24670" y="25527"/>
                  </a:moveTo>
                  <a:lnTo>
                    <a:pt x="58198" y="0"/>
                  </a:lnTo>
                  <a:lnTo>
                    <a:pt x="16859" y="0"/>
                  </a:lnTo>
                  <a:cubicBezTo>
                    <a:pt x="16192" y="0"/>
                    <a:pt x="15431" y="3810"/>
                    <a:pt x="14573" y="5715"/>
                  </a:cubicBezTo>
                  <a:cubicBezTo>
                    <a:pt x="10858" y="13335"/>
                    <a:pt x="6572" y="20098"/>
                    <a:pt x="4381" y="28384"/>
                  </a:cubicBezTo>
                  <a:cubicBezTo>
                    <a:pt x="2762" y="34576"/>
                    <a:pt x="2191" y="41338"/>
                    <a:pt x="0" y="47339"/>
                  </a:cubicBezTo>
                  <a:lnTo>
                    <a:pt x="37719" y="72390"/>
                  </a:lnTo>
                  <a:lnTo>
                    <a:pt x="24670" y="25527"/>
                  </a:lnTo>
                  <a:close/>
                </a:path>
              </a:pathLst>
            </a:custGeom>
            <a:solidFill>
              <a:srgbClr val="FFFFFF"/>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1303739C-2171-A8F0-5CB9-8B68C4BE6B96}"/>
                </a:ext>
              </a:extLst>
            </p:cNvPr>
            <p:cNvSpPr/>
            <p:nvPr/>
          </p:nvSpPr>
          <p:spPr>
            <a:xfrm>
              <a:off x="7572184" y="4199762"/>
              <a:ext cx="120777" cy="123729"/>
            </a:xfrm>
            <a:custGeom>
              <a:avLst/>
              <a:gdLst>
                <a:gd name="connsiteX0" fmla="*/ 20479 w 120777"/>
                <a:gd name="connsiteY0" fmla="*/ 123730 h 123729"/>
                <a:gd name="connsiteX1" fmla="*/ 60388 w 120777"/>
                <a:gd name="connsiteY1" fmla="*/ 97250 h 123729"/>
                <a:gd name="connsiteX2" fmla="*/ 100298 w 120777"/>
                <a:gd name="connsiteY2" fmla="*/ 123730 h 123729"/>
                <a:gd name="connsiteX3" fmla="*/ 87249 w 120777"/>
                <a:gd name="connsiteY3" fmla="*/ 75343 h 123729"/>
                <a:gd name="connsiteX4" fmla="*/ 120777 w 120777"/>
                <a:gd name="connsiteY4" fmla="*/ 48387 h 123729"/>
                <a:gd name="connsiteX5" fmla="*/ 78581 w 120777"/>
                <a:gd name="connsiteY5" fmla="*/ 48387 h 123729"/>
                <a:gd name="connsiteX6" fmla="*/ 60388 w 120777"/>
                <a:gd name="connsiteY6" fmla="*/ 0 h 123729"/>
                <a:gd name="connsiteX7" fmla="*/ 42196 w 120777"/>
                <a:gd name="connsiteY7" fmla="*/ 48387 h 123729"/>
                <a:gd name="connsiteX8" fmla="*/ 0 w 120777"/>
                <a:gd name="connsiteY8" fmla="*/ 48387 h 123729"/>
                <a:gd name="connsiteX9" fmla="*/ 33528 w 120777"/>
                <a:gd name="connsiteY9" fmla="*/ 75343 h 1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3729">
                  <a:moveTo>
                    <a:pt x="20479" y="123730"/>
                  </a:moveTo>
                  <a:lnTo>
                    <a:pt x="60388" y="97250"/>
                  </a:lnTo>
                  <a:lnTo>
                    <a:pt x="100298" y="123730"/>
                  </a:lnTo>
                  <a:lnTo>
                    <a:pt x="87249" y="75343"/>
                  </a:lnTo>
                  <a:lnTo>
                    <a:pt x="120777" y="48387"/>
                  </a:lnTo>
                  <a:lnTo>
                    <a:pt x="78581" y="48387"/>
                  </a:lnTo>
                  <a:lnTo>
                    <a:pt x="60388" y="0"/>
                  </a:lnTo>
                  <a:lnTo>
                    <a:pt x="42196" y="48387"/>
                  </a:lnTo>
                  <a:lnTo>
                    <a:pt x="0" y="48387"/>
                  </a:lnTo>
                  <a:lnTo>
                    <a:pt x="33528" y="75343"/>
                  </a:lnTo>
                  <a:close/>
                </a:path>
              </a:pathLst>
            </a:custGeom>
            <a:solidFill>
              <a:srgbClr val="FFFFFF"/>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7C2B04F7-0AC6-1EAF-5CCB-7CDC53EC3654}"/>
                </a:ext>
              </a:extLst>
            </p:cNvPr>
            <p:cNvSpPr/>
            <p:nvPr/>
          </p:nvSpPr>
          <p:spPr>
            <a:xfrm>
              <a:off x="7813833" y="4199762"/>
              <a:ext cx="120777" cy="123634"/>
            </a:xfrm>
            <a:custGeom>
              <a:avLst/>
              <a:gdLst>
                <a:gd name="connsiteX0" fmla="*/ 33528 w 120777"/>
                <a:gd name="connsiteY0" fmla="*/ 75343 h 123634"/>
                <a:gd name="connsiteX1" fmla="*/ 20479 w 120777"/>
                <a:gd name="connsiteY1" fmla="*/ 122968 h 123634"/>
                <a:gd name="connsiteX2" fmla="*/ 60389 w 120777"/>
                <a:gd name="connsiteY2" fmla="*/ 96869 h 123634"/>
                <a:gd name="connsiteX3" fmla="*/ 100298 w 120777"/>
                <a:gd name="connsiteY3" fmla="*/ 123634 h 123634"/>
                <a:gd name="connsiteX4" fmla="*/ 87249 w 120777"/>
                <a:gd name="connsiteY4" fmla="*/ 75248 h 123634"/>
                <a:gd name="connsiteX5" fmla="*/ 120777 w 120777"/>
                <a:gd name="connsiteY5" fmla="*/ 48387 h 123634"/>
                <a:gd name="connsiteX6" fmla="*/ 78581 w 120777"/>
                <a:gd name="connsiteY6" fmla="*/ 48387 h 123634"/>
                <a:gd name="connsiteX7" fmla="*/ 60389 w 120777"/>
                <a:gd name="connsiteY7" fmla="*/ 0 h 123634"/>
                <a:gd name="connsiteX8" fmla="*/ 42196 w 120777"/>
                <a:gd name="connsiteY8" fmla="*/ 48387 h 123634"/>
                <a:gd name="connsiteX9" fmla="*/ 0 w 120777"/>
                <a:gd name="connsiteY9" fmla="*/ 48387 h 12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77" h="123634">
                  <a:moveTo>
                    <a:pt x="33528" y="75343"/>
                  </a:moveTo>
                  <a:lnTo>
                    <a:pt x="20479" y="122968"/>
                  </a:lnTo>
                  <a:lnTo>
                    <a:pt x="60389" y="96869"/>
                  </a:lnTo>
                  <a:lnTo>
                    <a:pt x="100298" y="123634"/>
                  </a:lnTo>
                  <a:lnTo>
                    <a:pt x="87249" y="75248"/>
                  </a:lnTo>
                  <a:lnTo>
                    <a:pt x="120777" y="48387"/>
                  </a:lnTo>
                  <a:lnTo>
                    <a:pt x="78581" y="48387"/>
                  </a:lnTo>
                  <a:lnTo>
                    <a:pt x="60389" y="0"/>
                  </a:lnTo>
                  <a:lnTo>
                    <a:pt x="42196" y="48387"/>
                  </a:lnTo>
                  <a:lnTo>
                    <a:pt x="0" y="48387"/>
                  </a:lnTo>
                  <a:close/>
                </a:path>
              </a:pathLst>
            </a:custGeom>
            <a:solidFill>
              <a:srgbClr val="FFFFFF"/>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AC9797CC-3698-A185-40B4-952DE32239CF}"/>
                </a:ext>
              </a:extLst>
            </p:cNvPr>
            <p:cNvSpPr/>
            <p:nvPr/>
          </p:nvSpPr>
          <p:spPr>
            <a:xfrm>
              <a:off x="8055483" y="4199762"/>
              <a:ext cx="120872" cy="123729"/>
            </a:xfrm>
            <a:custGeom>
              <a:avLst/>
              <a:gdLst>
                <a:gd name="connsiteX0" fmla="*/ 20574 w 120872"/>
                <a:gd name="connsiteY0" fmla="*/ 123730 h 123729"/>
                <a:gd name="connsiteX1" fmla="*/ 60388 w 120872"/>
                <a:gd name="connsiteY1" fmla="*/ 97250 h 123729"/>
                <a:gd name="connsiteX2" fmla="*/ 100298 w 120872"/>
                <a:gd name="connsiteY2" fmla="*/ 123730 h 123729"/>
                <a:gd name="connsiteX3" fmla="*/ 87344 w 120872"/>
                <a:gd name="connsiteY3" fmla="*/ 75343 h 123729"/>
                <a:gd name="connsiteX4" fmla="*/ 120872 w 120872"/>
                <a:gd name="connsiteY4" fmla="*/ 48387 h 123729"/>
                <a:gd name="connsiteX5" fmla="*/ 78676 w 120872"/>
                <a:gd name="connsiteY5" fmla="*/ 48387 h 123729"/>
                <a:gd name="connsiteX6" fmla="*/ 60388 w 120872"/>
                <a:gd name="connsiteY6" fmla="*/ 0 h 123729"/>
                <a:gd name="connsiteX7" fmla="*/ 42196 w 120872"/>
                <a:gd name="connsiteY7" fmla="*/ 48387 h 123729"/>
                <a:gd name="connsiteX8" fmla="*/ 0 w 120872"/>
                <a:gd name="connsiteY8" fmla="*/ 48387 h 123729"/>
                <a:gd name="connsiteX9" fmla="*/ 33528 w 120872"/>
                <a:gd name="connsiteY9" fmla="*/ 75343 h 1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3729">
                  <a:moveTo>
                    <a:pt x="20574" y="123730"/>
                  </a:moveTo>
                  <a:lnTo>
                    <a:pt x="60388" y="97250"/>
                  </a:lnTo>
                  <a:lnTo>
                    <a:pt x="100298" y="123730"/>
                  </a:lnTo>
                  <a:lnTo>
                    <a:pt x="87344" y="75343"/>
                  </a:lnTo>
                  <a:lnTo>
                    <a:pt x="120872" y="48387"/>
                  </a:lnTo>
                  <a:lnTo>
                    <a:pt x="78676" y="48387"/>
                  </a:lnTo>
                  <a:lnTo>
                    <a:pt x="60388" y="0"/>
                  </a:lnTo>
                  <a:lnTo>
                    <a:pt x="42196" y="48387"/>
                  </a:lnTo>
                  <a:lnTo>
                    <a:pt x="0" y="48387"/>
                  </a:lnTo>
                  <a:lnTo>
                    <a:pt x="33528" y="75343"/>
                  </a:lnTo>
                  <a:close/>
                </a:path>
              </a:pathLst>
            </a:custGeom>
            <a:solidFill>
              <a:srgbClr val="FFFFFF"/>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D5C24899-187B-E8BC-8A7F-1CEAB6396749}"/>
                </a:ext>
              </a:extLst>
            </p:cNvPr>
            <p:cNvSpPr/>
            <p:nvPr/>
          </p:nvSpPr>
          <p:spPr>
            <a:xfrm>
              <a:off x="8297132" y="4199762"/>
              <a:ext cx="120872" cy="123729"/>
            </a:xfrm>
            <a:custGeom>
              <a:avLst/>
              <a:gdLst>
                <a:gd name="connsiteX0" fmla="*/ 20574 w 120872"/>
                <a:gd name="connsiteY0" fmla="*/ 123730 h 123729"/>
                <a:gd name="connsiteX1" fmla="*/ 60484 w 120872"/>
                <a:gd name="connsiteY1" fmla="*/ 97250 h 123729"/>
                <a:gd name="connsiteX2" fmla="*/ 100298 w 120872"/>
                <a:gd name="connsiteY2" fmla="*/ 123730 h 123729"/>
                <a:gd name="connsiteX3" fmla="*/ 87344 w 120872"/>
                <a:gd name="connsiteY3" fmla="*/ 75343 h 123729"/>
                <a:gd name="connsiteX4" fmla="*/ 120872 w 120872"/>
                <a:gd name="connsiteY4" fmla="*/ 48387 h 123729"/>
                <a:gd name="connsiteX5" fmla="*/ 78677 w 120872"/>
                <a:gd name="connsiteY5" fmla="*/ 48387 h 123729"/>
                <a:gd name="connsiteX6" fmla="*/ 60484 w 120872"/>
                <a:gd name="connsiteY6" fmla="*/ 0 h 123729"/>
                <a:gd name="connsiteX7" fmla="*/ 42196 w 120872"/>
                <a:gd name="connsiteY7" fmla="*/ 48387 h 123729"/>
                <a:gd name="connsiteX8" fmla="*/ 0 w 120872"/>
                <a:gd name="connsiteY8" fmla="*/ 48387 h 123729"/>
                <a:gd name="connsiteX9" fmla="*/ 33528 w 120872"/>
                <a:gd name="connsiteY9" fmla="*/ 75343 h 1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23729">
                  <a:moveTo>
                    <a:pt x="20574" y="123730"/>
                  </a:moveTo>
                  <a:lnTo>
                    <a:pt x="60484" y="97250"/>
                  </a:lnTo>
                  <a:lnTo>
                    <a:pt x="100298" y="123730"/>
                  </a:lnTo>
                  <a:lnTo>
                    <a:pt x="87344" y="75343"/>
                  </a:lnTo>
                  <a:lnTo>
                    <a:pt x="120872" y="48387"/>
                  </a:lnTo>
                  <a:lnTo>
                    <a:pt x="78677" y="48387"/>
                  </a:lnTo>
                  <a:lnTo>
                    <a:pt x="60484" y="0"/>
                  </a:lnTo>
                  <a:lnTo>
                    <a:pt x="42196" y="48387"/>
                  </a:lnTo>
                  <a:lnTo>
                    <a:pt x="0" y="48387"/>
                  </a:lnTo>
                  <a:lnTo>
                    <a:pt x="33528" y="75343"/>
                  </a:lnTo>
                  <a:close/>
                </a:path>
              </a:pathLst>
            </a:custGeom>
            <a:solidFill>
              <a:srgbClr val="FFFFFF"/>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17DB244D-6EB7-2291-FDD4-F03B1A4A7739}"/>
                </a:ext>
              </a:extLst>
            </p:cNvPr>
            <p:cNvSpPr/>
            <p:nvPr/>
          </p:nvSpPr>
          <p:spPr>
            <a:xfrm>
              <a:off x="8538876" y="4222718"/>
              <a:ext cx="120967" cy="100583"/>
            </a:xfrm>
            <a:custGeom>
              <a:avLst/>
              <a:gdLst>
                <a:gd name="connsiteX0" fmla="*/ 0 w 120967"/>
                <a:gd name="connsiteY0" fmla="*/ 25432 h 100583"/>
                <a:gd name="connsiteX1" fmla="*/ 33528 w 120967"/>
                <a:gd name="connsiteY1" fmla="*/ 52388 h 100583"/>
                <a:gd name="connsiteX2" fmla="*/ 20574 w 120967"/>
                <a:gd name="connsiteY2" fmla="*/ 100013 h 100583"/>
                <a:gd name="connsiteX3" fmla="*/ 60484 w 120967"/>
                <a:gd name="connsiteY3" fmla="*/ 73914 h 100583"/>
                <a:gd name="connsiteX4" fmla="*/ 100393 w 120967"/>
                <a:gd name="connsiteY4" fmla="*/ 100584 h 100583"/>
                <a:gd name="connsiteX5" fmla="*/ 87439 w 120967"/>
                <a:gd name="connsiteY5" fmla="*/ 52292 h 100583"/>
                <a:gd name="connsiteX6" fmla="*/ 120967 w 120967"/>
                <a:gd name="connsiteY6" fmla="*/ 25432 h 100583"/>
                <a:gd name="connsiteX7" fmla="*/ 78772 w 120967"/>
                <a:gd name="connsiteY7" fmla="*/ 25432 h 100583"/>
                <a:gd name="connsiteX8" fmla="*/ 69533 w 120967"/>
                <a:gd name="connsiteY8" fmla="*/ 2286 h 100583"/>
                <a:gd name="connsiteX9" fmla="*/ 52292 w 120967"/>
                <a:gd name="connsiteY9" fmla="*/ 0 h 100583"/>
                <a:gd name="connsiteX10" fmla="*/ 42196 w 120967"/>
                <a:gd name="connsiteY10" fmla="*/ 25432 h 100583"/>
                <a:gd name="connsiteX11" fmla="*/ 0 w 120967"/>
                <a:gd name="connsiteY11" fmla="*/ 25432 h 1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7" h="100583">
                  <a:moveTo>
                    <a:pt x="0" y="25432"/>
                  </a:moveTo>
                  <a:lnTo>
                    <a:pt x="33528" y="52388"/>
                  </a:lnTo>
                  <a:lnTo>
                    <a:pt x="20574" y="100013"/>
                  </a:lnTo>
                  <a:lnTo>
                    <a:pt x="60484" y="73914"/>
                  </a:lnTo>
                  <a:lnTo>
                    <a:pt x="100393" y="100584"/>
                  </a:lnTo>
                  <a:lnTo>
                    <a:pt x="87439" y="52292"/>
                  </a:lnTo>
                  <a:lnTo>
                    <a:pt x="120967" y="25432"/>
                  </a:lnTo>
                  <a:lnTo>
                    <a:pt x="78772" y="25432"/>
                  </a:lnTo>
                  <a:lnTo>
                    <a:pt x="69533" y="2286"/>
                  </a:lnTo>
                  <a:cubicBezTo>
                    <a:pt x="63817" y="1714"/>
                    <a:pt x="58007" y="476"/>
                    <a:pt x="52292" y="0"/>
                  </a:cubicBezTo>
                  <a:lnTo>
                    <a:pt x="42196" y="25432"/>
                  </a:lnTo>
                  <a:lnTo>
                    <a:pt x="0" y="25432"/>
                  </a:lnTo>
                  <a:close/>
                </a:path>
              </a:pathLst>
            </a:custGeom>
            <a:solidFill>
              <a:srgbClr val="FFFFFF"/>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A8DAB453-31ED-0460-3AD3-45AFB4AA7893}"/>
                </a:ext>
              </a:extLst>
            </p:cNvPr>
            <p:cNvSpPr/>
            <p:nvPr/>
          </p:nvSpPr>
          <p:spPr>
            <a:xfrm>
              <a:off x="8244078" y="4180998"/>
              <a:ext cx="32575" cy="21621"/>
            </a:xfrm>
            <a:custGeom>
              <a:avLst/>
              <a:gdLst>
                <a:gd name="connsiteX0" fmla="*/ 27718 w 32575"/>
                <a:gd name="connsiteY0" fmla="*/ 4286 h 21621"/>
                <a:gd name="connsiteX1" fmla="*/ 0 w 32575"/>
                <a:gd name="connsiteY1" fmla="*/ 0 h 21621"/>
                <a:gd name="connsiteX2" fmla="*/ 32575 w 32575"/>
                <a:gd name="connsiteY2" fmla="*/ 21622 h 21621"/>
                <a:gd name="connsiteX3" fmla="*/ 27718 w 32575"/>
                <a:gd name="connsiteY3" fmla="*/ 4286 h 21621"/>
              </a:gdLst>
              <a:ahLst/>
              <a:cxnLst>
                <a:cxn ang="0">
                  <a:pos x="connsiteX0" y="connsiteY0"/>
                </a:cxn>
                <a:cxn ang="0">
                  <a:pos x="connsiteX1" y="connsiteY1"/>
                </a:cxn>
                <a:cxn ang="0">
                  <a:pos x="connsiteX2" y="connsiteY2"/>
                </a:cxn>
                <a:cxn ang="0">
                  <a:pos x="connsiteX3" y="connsiteY3"/>
                </a:cxn>
              </a:cxnLst>
              <a:rect l="l" t="t" r="r" b="b"/>
              <a:pathLst>
                <a:path w="32575" h="21621">
                  <a:moveTo>
                    <a:pt x="27718" y="4286"/>
                  </a:moveTo>
                  <a:cubicBezTo>
                    <a:pt x="18383" y="2858"/>
                    <a:pt x="9049" y="1429"/>
                    <a:pt x="0" y="0"/>
                  </a:cubicBezTo>
                  <a:lnTo>
                    <a:pt x="32575" y="21622"/>
                  </a:lnTo>
                  <a:lnTo>
                    <a:pt x="27718" y="4286"/>
                  </a:lnTo>
                  <a:close/>
                </a:path>
              </a:pathLst>
            </a:custGeom>
            <a:solidFill>
              <a:srgbClr val="FFFFFF"/>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EFDAB94B-ECE3-CD9D-6466-1F090562C6CF}"/>
                </a:ext>
              </a:extLst>
            </p:cNvPr>
            <p:cNvSpPr/>
            <p:nvPr/>
          </p:nvSpPr>
          <p:spPr>
            <a:xfrm>
              <a:off x="8196833" y="4174712"/>
              <a:ext cx="35433" cy="28003"/>
            </a:xfrm>
            <a:custGeom>
              <a:avLst/>
              <a:gdLst>
                <a:gd name="connsiteX0" fmla="*/ 35433 w 35433"/>
                <a:gd name="connsiteY0" fmla="*/ 4477 h 28003"/>
                <a:gd name="connsiteX1" fmla="*/ 7715 w 35433"/>
                <a:gd name="connsiteY1" fmla="*/ 0 h 28003"/>
                <a:gd name="connsiteX2" fmla="*/ 0 w 35433"/>
                <a:gd name="connsiteY2" fmla="*/ 28004 h 28003"/>
                <a:gd name="connsiteX3" fmla="*/ 35433 w 35433"/>
                <a:gd name="connsiteY3" fmla="*/ 4477 h 28003"/>
              </a:gdLst>
              <a:ahLst/>
              <a:cxnLst>
                <a:cxn ang="0">
                  <a:pos x="connsiteX0" y="connsiteY0"/>
                </a:cxn>
                <a:cxn ang="0">
                  <a:pos x="connsiteX1" y="connsiteY1"/>
                </a:cxn>
                <a:cxn ang="0">
                  <a:pos x="connsiteX2" y="connsiteY2"/>
                </a:cxn>
                <a:cxn ang="0">
                  <a:pos x="connsiteX3" y="connsiteY3"/>
                </a:cxn>
              </a:cxnLst>
              <a:rect l="l" t="t" r="r" b="b"/>
              <a:pathLst>
                <a:path w="35433" h="28003">
                  <a:moveTo>
                    <a:pt x="35433" y="4477"/>
                  </a:moveTo>
                  <a:cubicBezTo>
                    <a:pt x="26099" y="2953"/>
                    <a:pt x="16859" y="1524"/>
                    <a:pt x="7715" y="0"/>
                  </a:cubicBezTo>
                  <a:lnTo>
                    <a:pt x="0" y="28004"/>
                  </a:lnTo>
                  <a:lnTo>
                    <a:pt x="35433" y="4477"/>
                  </a:lnTo>
                  <a:close/>
                </a:path>
              </a:pathLst>
            </a:custGeom>
            <a:solidFill>
              <a:srgbClr val="FFFFFF"/>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A5B7AFD2-B715-7377-493A-1CE6C30E287D}"/>
                </a:ext>
              </a:extLst>
            </p:cNvPr>
            <p:cNvSpPr/>
            <p:nvPr/>
          </p:nvSpPr>
          <p:spPr>
            <a:xfrm>
              <a:off x="7934801" y="4133754"/>
              <a:ext cx="102203" cy="69818"/>
            </a:xfrm>
            <a:custGeom>
              <a:avLst/>
              <a:gdLst>
                <a:gd name="connsiteX0" fmla="*/ 33433 w 102203"/>
                <a:gd name="connsiteY0" fmla="*/ 23813 h 69818"/>
                <a:gd name="connsiteX1" fmla="*/ 20479 w 102203"/>
                <a:gd name="connsiteY1" fmla="*/ 69818 h 69818"/>
                <a:gd name="connsiteX2" fmla="*/ 60388 w 102203"/>
                <a:gd name="connsiteY2" fmla="*/ 42863 h 69818"/>
                <a:gd name="connsiteX3" fmla="*/ 100298 w 102203"/>
                <a:gd name="connsiteY3" fmla="*/ 69056 h 69818"/>
                <a:gd name="connsiteX4" fmla="*/ 87344 w 102203"/>
                <a:gd name="connsiteY4" fmla="*/ 22003 h 69818"/>
                <a:gd name="connsiteX5" fmla="*/ 102203 w 102203"/>
                <a:gd name="connsiteY5" fmla="*/ 10668 h 69818"/>
                <a:gd name="connsiteX6" fmla="*/ 65246 w 102203"/>
                <a:gd name="connsiteY6" fmla="*/ 5048 h 69818"/>
                <a:gd name="connsiteX7" fmla="*/ 32194 w 102203"/>
                <a:gd name="connsiteY7" fmla="*/ 0 h 69818"/>
                <a:gd name="connsiteX8" fmla="*/ 0 w 102203"/>
                <a:gd name="connsiteY8" fmla="*/ 0 h 69818"/>
                <a:gd name="connsiteX9" fmla="*/ 33433 w 102203"/>
                <a:gd name="connsiteY9" fmla="*/ 23813 h 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03" h="69818">
                  <a:moveTo>
                    <a:pt x="33433" y="23813"/>
                  </a:moveTo>
                  <a:lnTo>
                    <a:pt x="20479" y="69818"/>
                  </a:lnTo>
                  <a:lnTo>
                    <a:pt x="60388" y="42863"/>
                  </a:lnTo>
                  <a:lnTo>
                    <a:pt x="100298" y="69056"/>
                  </a:lnTo>
                  <a:lnTo>
                    <a:pt x="87344" y="22003"/>
                  </a:lnTo>
                  <a:lnTo>
                    <a:pt x="102203" y="10668"/>
                  </a:lnTo>
                  <a:cubicBezTo>
                    <a:pt x="89630" y="8192"/>
                    <a:pt x="77248" y="7525"/>
                    <a:pt x="65246" y="5048"/>
                  </a:cubicBezTo>
                  <a:cubicBezTo>
                    <a:pt x="54007" y="2762"/>
                    <a:pt x="42958" y="0"/>
                    <a:pt x="32194" y="0"/>
                  </a:cubicBezTo>
                  <a:lnTo>
                    <a:pt x="0" y="0"/>
                  </a:lnTo>
                  <a:lnTo>
                    <a:pt x="33433" y="23813"/>
                  </a:lnTo>
                  <a:close/>
                </a:path>
              </a:pathLst>
            </a:custGeom>
            <a:solidFill>
              <a:srgbClr val="FFFFFF"/>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3AF5FA6B-CCBD-39BA-2451-9E513563DBD4}"/>
                </a:ext>
              </a:extLst>
            </p:cNvPr>
            <p:cNvSpPr/>
            <p:nvPr/>
          </p:nvSpPr>
          <p:spPr>
            <a:xfrm>
              <a:off x="7692961" y="4085462"/>
              <a:ext cx="120872" cy="117252"/>
            </a:xfrm>
            <a:custGeom>
              <a:avLst/>
              <a:gdLst>
                <a:gd name="connsiteX0" fmla="*/ 20574 w 120872"/>
                <a:gd name="connsiteY0" fmla="*/ 117253 h 117252"/>
                <a:gd name="connsiteX1" fmla="*/ 60484 w 120872"/>
                <a:gd name="connsiteY1" fmla="*/ 90773 h 117252"/>
                <a:gd name="connsiteX2" fmla="*/ 100298 w 120872"/>
                <a:gd name="connsiteY2" fmla="*/ 117158 h 117252"/>
                <a:gd name="connsiteX3" fmla="*/ 87344 w 120872"/>
                <a:gd name="connsiteY3" fmla="*/ 72104 h 117252"/>
                <a:gd name="connsiteX4" fmla="*/ 120872 w 120872"/>
                <a:gd name="connsiteY4" fmla="*/ 48387 h 117252"/>
                <a:gd name="connsiteX5" fmla="*/ 78676 w 120872"/>
                <a:gd name="connsiteY5" fmla="*/ 48387 h 117252"/>
                <a:gd name="connsiteX6" fmla="*/ 60484 w 120872"/>
                <a:gd name="connsiteY6" fmla="*/ 0 h 117252"/>
                <a:gd name="connsiteX7" fmla="*/ 42196 w 120872"/>
                <a:gd name="connsiteY7" fmla="*/ 48387 h 117252"/>
                <a:gd name="connsiteX8" fmla="*/ 0 w 120872"/>
                <a:gd name="connsiteY8" fmla="*/ 48387 h 117252"/>
                <a:gd name="connsiteX9" fmla="*/ 33528 w 120872"/>
                <a:gd name="connsiteY9" fmla="*/ 72104 h 11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872" h="117252">
                  <a:moveTo>
                    <a:pt x="20574" y="117253"/>
                  </a:moveTo>
                  <a:lnTo>
                    <a:pt x="60484" y="90773"/>
                  </a:lnTo>
                  <a:lnTo>
                    <a:pt x="100298" y="117158"/>
                  </a:lnTo>
                  <a:lnTo>
                    <a:pt x="87344" y="72104"/>
                  </a:lnTo>
                  <a:lnTo>
                    <a:pt x="120872" y="48387"/>
                  </a:lnTo>
                  <a:lnTo>
                    <a:pt x="78676" y="48387"/>
                  </a:lnTo>
                  <a:lnTo>
                    <a:pt x="60484" y="0"/>
                  </a:lnTo>
                  <a:lnTo>
                    <a:pt x="42196" y="48387"/>
                  </a:lnTo>
                  <a:lnTo>
                    <a:pt x="0" y="48387"/>
                  </a:lnTo>
                  <a:lnTo>
                    <a:pt x="33528" y="72104"/>
                  </a:lnTo>
                  <a:close/>
                </a:path>
              </a:pathLst>
            </a:custGeom>
            <a:solidFill>
              <a:srgbClr val="FFFFFF"/>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C67C3D84-4E44-466F-364D-B59554B111B5}"/>
                </a:ext>
              </a:extLst>
            </p:cNvPr>
            <p:cNvSpPr/>
            <p:nvPr/>
          </p:nvSpPr>
          <p:spPr>
            <a:xfrm>
              <a:off x="7561516" y="4130230"/>
              <a:ext cx="10668" cy="6667"/>
            </a:xfrm>
            <a:custGeom>
              <a:avLst/>
              <a:gdLst>
                <a:gd name="connsiteX0" fmla="*/ 0 w 10668"/>
                <a:gd name="connsiteY0" fmla="*/ 0 h 6667"/>
                <a:gd name="connsiteX1" fmla="*/ 1905 w 10668"/>
                <a:gd name="connsiteY1" fmla="*/ 6668 h 6667"/>
                <a:gd name="connsiteX2" fmla="*/ 10668 w 10668"/>
                <a:gd name="connsiteY2" fmla="*/ 0 h 6667"/>
                <a:gd name="connsiteX3" fmla="*/ 0 w 10668"/>
                <a:gd name="connsiteY3" fmla="*/ 0 h 6667"/>
              </a:gdLst>
              <a:ahLst/>
              <a:cxnLst>
                <a:cxn ang="0">
                  <a:pos x="connsiteX0" y="connsiteY0"/>
                </a:cxn>
                <a:cxn ang="0">
                  <a:pos x="connsiteX1" y="connsiteY1"/>
                </a:cxn>
                <a:cxn ang="0">
                  <a:pos x="connsiteX2" y="connsiteY2"/>
                </a:cxn>
                <a:cxn ang="0">
                  <a:pos x="connsiteX3" y="connsiteY3"/>
                </a:cxn>
              </a:cxnLst>
              <a:rect l="l" t="t" r="r" b="b"/>
              <a:pathLst>
                <a:path w="10668" h="6667">
                  <a:moveTo>
                    <a:pt x="0" y="0"/>
                  </a:moveTo>
                  <a:cubicBezTo>
                    <a:pt x="476" y="2191"/>
                    <a:pt x="1238" y="4477"/>
                    <a:pt x="1905" y="6668"/>
                  </a:cubicBezTo>
                  <a:lnTo>
                    <a:pt x="10668" y="0"/>
                  </a:lnTo>
                  <a:lnTo>
                    <a:pt x="0" y="0"/>
                  </a:lnTo>
                  <a:close/>
                </a:path>
              </a:pathLst>
            </a:custGeom>
            <a:solidFill>
              <a:srgbClr val="FFFFFF"/>
            </a:solidFill>
            <a:ln w="9525" cap="flat">
              <a:noFill/>
              <a:prstDash val="solid"/>
              <a:miter/>
            </a:ln>
          </p:spPr>
          <p:txBody>
            <a:bodyPr rtlCol="0" anchor="ctr"/>
            <a:lstStyle/>
            <a:p>
              <a:endParaRPr lang="en-US"/>
            </a:p>
          </p:txBody>
        </p:sp>
      </p:grpSp>
      <p:sp>
        <p:nvSpPr>
          <p:cNvPr id="629" name="TextBox 628">
            <a:extLst>
              <a:ext uri="{FF2B5EF4-FFF2-40B4-BE49-F238E27FC236}">
                <a16:creationId xmlns:a16="http://schemas.microsoft.com/office/drawing/2014/main" id="{2E8ECF9C-73A3-C236-A218-2CF1B001CB8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630" name="Freeform: Shape 629">
            <a:extLst>
              <a:ext uri="{FF2B5EF4-FFF2-40B4-BE49-F238E27FC236}">
                <a16:creationId xmlns:a16="http://schemas.microsoft.com/office/drawing/2014/main" id="{2623E654-F531-93A5-7057-A49397120273}"/>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631" name="TextBox 630">
            <a:extLst>
              <a:ext uri="{FF2B5EF4-FFF2-40B4-BE49-F238E27FC236}">
                <a16:creationId xmlns:a16="http://schemas.microsoft.com/office/drawing/2014/main" id="{1C8426BA-C3AD-65D6-BA65-ED16FFEE448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32" name="TextBox 631">
            <a:extLst>
              <a:ext uri="{FF2B5EF4-FFF2-40B4-BE49-F238E27FC236}">
                <a16:creationId xmlns:a16="http://schemas.microsoft.com/office/drawing/2014/main" id="{757E744E-33AC-294E-1271-C7715924DF47}"/>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633" name="TextBox 63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C3951DB-F7D6-F7C0-0007-EEC4E76A26BF}"/>
              </a:ext>
            </a:extLst>
          </p:cNvPr>
          <p:cNvSpPr txBox="1"/>
          <p:nvPr/>
        </p:nvSpPr>
        <p:spPr>
          <a:xfrm flipH="1">
            <a:off x="1717015" y="2705186"/>
            <a:ext cx="5970016" cy="3785652"/>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United States Map Template</a:t>
            </a:r>
          </a:p>
        </p:txBody>
      </p:sp>
      <p:sp>
        <p:nvSpPr>
          <p:cNvPr id="634" name="TextBox 633">
            <a:extLst>
              <a:ext uri="{FF2B5EF4-FFF2-40B4-BE49-F238E27FC236}">
                <a16:creationId xmlns:a16="http://schemas.microsoft.com/office/drawing/2014/main" id="{5578B0C1-7920-46A9-04DB-7815DA88F6AF}"/>
              </a:ext>
            </a:extLst>
          </p:cNvPr>
          <p:cNvSpPr txBox="1"/>
          <p:nvPr/>
        </p:nvSpPr>
        <p:spPr>
          <a:xfrm>
            <a:off x="1748930" y="7042766"/>
            <a:ext cx="6151085" cy="400110"/>
          </a:xfrm>
          <a:prstGeom prst="rect">
            <a:avLst/>
          </a:prstGeom>
          <a:noFill/>
        </p:spPr>
        <p:txBody>
          <a:bodyPr wrap="square" rtlCol="0">
            <a:spAutoFit/>
          </a:bodyPr>
          <a:lstStyle/>
          <a:p>
            <a:r>
              <a:rPr lang="en-US" sz="2000">
                <a:solidFill>
                  <a:schemeClr val="bg1">
                    <a:lumMod val="65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546"/>
                                        </p:tgtEl>
                                        <p:attrNameLst>
                                          <p:attrName>style.visibility</p:attrName>
                                        </p:attrNameLst>
                                      </p:cBhvr>
                                      <p:to>
                                        <p:strVal val="visible"/>
                                      </p:to>
                                    </p:set>
                                    <p:anim calcmode="lin" valueType="num">
                                      <p:cBhvr additive="base">
                                        <p:cTn id="7" dur="1000" fill="hold"/>
                                        <p:tgtEl>
                                          <p:spTgt spid="546"/>
                                        </p:tgtEl>
                                        <p:attrNameLst>
                                          <p:attrName>ppt_x</p:attrName>
                                        </p:attrNameLst>
                                      </p:cBhvr>
                                      <p:tavLst>
                                        <p:tav tm="0">
                                          <p:val>
                                            <p:strVal val="1+#ppt_w/2"/>
                                          </p:val>
                                        </p:tav>
                                        <p:tav tm="100000">
                                          <p:val>
                                            <p:strVal val="#ppt_x"/>
                                          </p:val>
                                        </p:tav>
                                      </p:tavLst>
                                    </p:anim>
                                    <p:anim calcmode="lin" valueType="num">
                                      <p:cBhvr additive="base">
                                        <p:cTn id="8" dur="1000" fill="hold"/>
                                        <p:tgtEl>
                                          <p:spTgt spid="54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633"/>
                                        </p:tgtEl>
                                        <p:attrNameLst>
                                          <p:attrName>style.visibility</p:attrName>
                                        </p:attrNameLst>
                                      </p:cBhvr>
                                      <p:to>
                                        <p:strVal val="visible"/>
                                      </p:to>
                                    </p:set>
                                    <p:anim to="" calcmode="lin" valueType="num">
                                      <p:cBhvr>
                                        <p:cTn id="11" dur="1000" fill="hold">
                                          <p:stCondLst>
                                            <p:cond delay="0"/>
                                          </p:stCondLst>
                                        </p:cTn>
                                        <p:tgtEl>
                                          <p:spTgt spid="633"/>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63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63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660"/>
                            </p:stCondLst>
                            <p:childTnLst>
                              <p:par>
                                <p:cTn id="15" presetID="10" presetClass="entr" presetSubtype="0" fill="hold" grpId="0" nodeType="afterEffect">
                                  <p:stCondLst>
                                    <p:cond delay="0"/>
                                  </p:stCondLst>
                                  <p:childTnLst>
                                    <p:set>
                                      <p:cBhvr>
                                        <p:cTn id="16" dur="1" fill="hold">
                                          <p:stCondLst>
                                            <p:cond delay="0"/>
                                          </p:stCondLst>
                                        </p:cTn>
                                        <p:tgtEl>
                                          <p:spTgt spid="634"/>
                                        </p:tgtEl>
                                        <p:attrNameLst>
                                          <p:attrName>style.visibility</p:attrName>
                                        </p:attrNameLst>
                                      </p:cBhvr>
                                      <p:to>
                                        <p:strVal val="visible"/>
                                      </p:to>
                                    </p:set>
                                    <p:animEffect transition="in" filter="fade">
                                      <p:cBhvr>
                                        <p:cTn id="17" dur="500"/>
                                        <p:tgtEl>
                                          <p:spTgt spid="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 grpId="0"/>
      <p:bldP spid="63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B72BAD-6312-A322-D587-BD69878EE44E}"/>
              </a:ext>
            </a:extLst>
          </p:cNvPr>
          <p:cNvSpPr/>
          <p:nvPr/>
        </p:nvSpPr>
        <p:spPr>
          <a:xfrm>
            <a:off x="1760631" y="4958478"/>
            <a:ext cx="5287869"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3" name="TextBox 2">
            <a:extLst>
              <a:ext uri="{FF2B5EF4-FFF2-40B4-BE49-F238E27FC236}">
                <a16:creationId xmlns:a16="http://schemas.microsoft.com/office/drawing/2014/main" id="{E234F2AA-96CB-8ACB-1698-4A49FCBA1133}"/>
              </a:ext>
            </a:extLst>
          </p:cNvPr>
          <p:cNvSpPr txBox="1"/>
          <p:nvPr/>
        </p:nvSpPr>
        <p:spPr>
          <a:xfrm>
            <a:off x="1760632"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grpSp>
        <p:nvGrpSpPr>
          <p:cNvPr id="4" name="Group 3">
            <a:extLst>
              <a:ext uri="{FF2B5EF4-FFF2-40B4-BE49-F238E27FC236}">
                <a16:creationId xmlns:a16="http://schemas.microsoft.com/office/drawing/2014/main" id="{BD973FE7-A671-4367-568A-F1E5502AA911}"/>
              </a:ext>
            </a:extLst>
          </p:cNvPr>
          <p:cNvGrpSpPr/>
          <p:nvPr/>
        </p:nvGrpSpPr>
        <p:grpSpPr>
          <a:xfrm>
            <a:off x="7505018" y="2005081"/>
            <a:ext cx="9526364" cy="6276838"/>
            <a:chOff x="3198518" y="2672480"/>
            <a:chExt cx="11554666" cy="7613268"/>
          </a:xfrm>
          <a:solidFill>
            <a:schemeClr val="bg1">
              <a:lumMod val="85000"/>
            </a:schemeClr>
          </a:solidFill>
        </p:grpSpPr>
        <p:sp>
          <p:nvSpPr>
            <p:cNvPr id="5" name="Freeform: Shape 4">
              <a:extLst>
                <a:ext uri="{FF2B5EF4-FFF2-40B4-BE49-F238E27FC236}">
                  <a16:creationId xmlns:a16="http://schemas.microsoft.com/office/drawing/2014/main" id="{8B924919-68F3-2DC4-3A53-AD6ACFC93EA5}"/>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7040B225-BBCE-CB04-4B24-4C9023F3D5FB}"/>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F71689F7-39FD-7422-9F4D-3356D28A715A}"/>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7681D38A-AC9A-A152-8F70-DDC1847EF68F}"/>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EC72C51-BB0D-7395-6EE0-E0DEEF61F9AA}"/>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6A2747A-1CA4-39DF-437A-550CE7B23C1C}"/>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68AA6016-022B-CE6F-809D-2F21E90DA83C}"/>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F8412904-D66B-19B0-78DA-D70B26CD6E50}"/>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D12A049D-AA8E-3704-04B0-085870699469}"/>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C2CD1CEB-7865-C463-2886-C5D6ABC34907}"/>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D4A6C4-C31D-AB8B-2290-37E942A4AD74}"/>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16830FB6-4232-DCA3-AADD-518A2F20C93D}"/>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5855918-BAE2-F34D-BC7B-ECE142036D1D}"/>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0CAB765-3F8F-ECC5-848D-A4A8161B54C8}"/>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615B52B-F0E7-053C-D53E-9DDEE2CF4898}"/>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BF68DA1-206C-9E45-B576-180673EAC063}"/>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8C6753-A8A0-A959-BC4D-31423A0C08DD}"/>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DFFFF64-C02A-3F7E-3982-3D28562FA234}"/>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4BFFABE-5323-7204-C730-AAAA1E048477}"/>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745A252-9C6C-5F4D-A84B-3643FD8D7E75}"/>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F68D41D-912D-66E2-507E-34C5D01AE3A8}"/>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06DE34F-8DA0-F0FC-DBBC-323A48703DD8}"/>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D5A54D0-9EB3-080F-8965-B3CC940B4FA8}"/>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8CD55B0-6027-F056-E715-990B6268B648}"/>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grp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8261F43-DD20-7BCA-0085-0029EDC6508A}"/>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B3B0EA6-C685-0D1F-D6CC-85371B9EE9B0}"/>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BB7EEAE5-F1F6-2342-04BD-B0DF4D55F8F4}"/>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41D2441-33A2-2EA6-5B9A-2282D64B3A95}"/>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93755EB-F8BE-1D95-402D-28EB1C93ABD5}"/>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D463381-5717-2938-9126-C116E7C99D63}"/>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8B3AC5D-D314-7D1B-3CCF-9E5AA2A97479}"/>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8EFBEC4-21B4-C7EE-0F02-CC8C0AC50778}"/>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8B70E2F-A820-563E-1D02-2197B992639F}"/>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2FB5E7A-5FD4-458C-3E7A-C5463F1F03B1}"/>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60F2801-0A17-DBFB-03EB-3CD3C8F58E8B}"/>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07B573C-7165-FD6E-496A-0F385D5096A8}"/>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DE1BC08A-D94B-DC62-AF14-474BBCAF9DFD}"/>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AE841C4-64D7-5577-A570-BB67E6FB8E2E}"/>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8A4CEB3-7A83-9247-1132-58A7841F5532}"/>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A9D9EA3-81D2-D83B-7AC0-3191AA310950}"/>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26A5737-BC75-4202-0A0C-3D7F145C019E}"/>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C2F2C84-BBD3-84B7-CFE1-2D842CA6C5AC}"/>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18531E84-6287-98EA-483B-F01A56FDCC1F}"/>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44789C2B-0600-4235-5E6A-91D7E364A969}"/>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3ACFAA49-30DC-7832-E103-DFDF1BE8C353}"/>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F55407B-781C-6FE3-51F2-FD3FCBC3720F}"/>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22AF7D9-1840-E01E-CC4A-263B0962A3E6}"/>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45B493A-74B3-9916-4F4B-5FE5A5D87ED5}"/>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3682A5F-0996-264E-9DA3-EF8FF39805D2}"/>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386870D-F81F-498F-5860-38CF5858BC02}"/>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grpSp>
        <p:nvGrpSpPr>
          <p:cNvPr id="60" name="Group 59">
            <a:extLst>
              <a:ext uri="{FF2B5EF4-FFF2-40B4-BE49-F238E27FC236}">
                <a16:creationId xmlns:a16="http://schemas.microsoft.com/office/drawing/2014/main" id="{653851A6-2BAB-DFA3-5462-C13BD60A0F26}"/>
              </a:ext>
            </a:extLst>
          </p:cNvPr>
          <p:cNvGrpSpPr/>
          <p:nvPr/>
        </p:nvGrpSpPr>
        <p:grpSpPr>
          <a:xfrm>
            <a:off x="9151978" y="5836491"/>
            <a:ext cx="1349323" cy="1391993"/>
            <a:chOff x="9097656" y="5450954"/>
            <a:chExt cx="1349323" cy="1391993"/>
          </a:xfrm>
        </p:grpSpPr>
        <p:grpSp>
          <p:nvGrpSpPr>
            <p:cNvPr id="57" name="Group 56">
              <a:extLst>
                <a:ext uri="{FF2B5EF4-FFF2-40B4-BE49-F238E27FC236}">
                  <a16:creationId xmlns:a16="http://schemas.microsoft.com/office/drawing/2014/main" id="{85DA2FBA-1BF7-2EF6-96B5-88EEE7D76722}"/>
                </a:ext>
              </a:extLst>
            </p:cNvPr>
            <p:cNvGrpSpPr/>
            <p:nvPr/>
          </p:nvGrpSpPr>
          <p:grpSpPr>
            <a:xfrm>
              <a:off x="9097656" y="5450954"/>
              <a:ext cx="1349323" cy="1391993"/>
              <a:chOff x="9097656" y="5450954"/>
              <a:chExt cx="1349323" cy="1391993"/>
            </a:xfrm>
          </p:grpSpPr>
          <p:sp>
            <p:nvSpPr>
              <p:cNvPr id="55" name="Oval 82">
                <a:extLst>
                  <a:ext uri="{FF2B5EF4-FFF2-40B4-BE49-F238E27FC236}">
                    <a16:creationId xmlns:a16="http://schemas.microsoft.com/office/drawing/2014/main" id="{25FE2FF0-9B1E-9C05-E9B8-E4AC5D0EE2A7}"/>
                  </a:ext>
                </a:extLst>
              </p:cNvPr>
              <p:cNvSpPr/>
              <p:nvPr/>
            </p:nvSpPr>
            <p:spPr>
              <a:xfrm>
                <a:off x="9097656" y="5450954"/>
                <a:ext cx="1349323" cy="1391993"/>
              </a:xfrm>
              <a:prstGeom prst="ellipse">
                <a:avLst/>
              </a:prstGeom>
              <a:solidFill>
                <a:schemeClr val="bg1"/>
              </a:solidFill>
              <a:ln w="190500" cap="flat" cmpd="sng" algn="ctr">
                <a:noFill/>
                <a:prstDash val="solid"/>
                <a:miter lim="800000"/>
              </a:ln>
              <a:effectLst>
                <a:outerShdw blurRad="254000" dist="63500" dir="8100000" algn="tr" rotWithShape="0">
                  <a:prstClr val="black">
                    <a:alpha val="40000"/>
                  </a:prstClr>
                </a:outerShdw>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chemeClr val="tx1">
                      <a:lumMod val="75000"/>
                      <a:lumOff val="25000"/>
                    </a:schemeClr>
                  </a:solidFill>
                  <a:effectLst/>
                  <a:uLnTx/>
                  <a:uFillTx/>
                  <a:latin typeface="Outfit Black" pitchFamily="2" charset="0"/>
                </a:endParaRPr>
              </a:p>
            </p:txBody>
          </p:sp>
          <p:sp>
            <p:nvSpPr>
              <p:cNvPr id="56" name="Arc 83">
                <a:extLst>
                  <a:ext uri="{FF2B5EF4-FFF2-40B4-BE49-F238E27FC236}">
                    <a16:creationId xmlns:a16="http://schemas.microsoft.com/office/drawing/2014/main" id="{A2A15084-8DFD-4ADA-410C-D22D3DF22E6E}"/>
                  </a:ext>
                </a:extLst>
              </p:cNvPr>
              <p:cNvSpPr/>
              <p:nvPr/>
            </p:nvSpPr>
            <p:spPr>
              <a:xfrm>
                <a:off x="9194136" y="5550486"/>
                <a:ext cx="1156364" cy="1192930"/>
              </a:xfrm>
              <a:prstGeom prst="arc">
                <a:avLst>
                  <a:gd name="adj1" fmla="val 16200000"/>
                  <a:gd name="adj2" fmla="val 10029583"/>
                </a:avLst>
              </a:prstGeom>
              <a:noFill/>
              <a:ln w="127000" cap="rnd" cmpd="sng" algn="ctr">
                <a:solidFill>
                  <a:schemeClr val="accent1"/>
                </a:solid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cs typeface="+mn-cs"/>
                </a:endParaRPr>
              </a:p>
            </p:txBody>
          </p:sp>
        </p:grpSp>
        <p:sp>
          <p:nvSpPr>
            <p:cNvPr id="59" name="TextBox 58">
              <a:extLst>
                <a:ext uri="{FF2B5EF4-FFF2-40B4-BE49-F238E27FC236}">
                  <a16:creationId xmlns:a16="http://schemas.microsoft.com/office/drawing/2014/main" id="{6CB29549-4EF5-152B-3AFC-619C4DEC6026}"/>
                </a:ext>
              </a:extLst>
            </p:cNvPr>
            <p:cNvSpPr txBox="1"/>
            <p:nvPr/>
          </p:nvSpPr>
          <p:spPr>
            <a:xfrm>
              <a:off x="9246537" y="5823785"/>
              <a:ext cx="1051560" cy="646331"/>
            </a:xfrm>
            <a:prstGeom prst="rect">
              <a:avLst/>
            </a:prstGeom>
            <a:noFill/>
          </p:spPr>
          <p:txBody>
            <a:bodyPr wrap="square">
              <a:spAutoFit/>
            </a:bodyPr>
            <a:lstStyle/>
            <a:p>
              <a:pPr marL="0" marR="0" lvl="0" indent="0" algn="ctr" defTabSz="914302"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chemeClr val="accent1"/>
                  </a:solidFill>
                  <a:effectLst/>
                  <a:uLnTx/>
                  <a:uFillTx/>
                  <a:latin typeface="Outfit Black" pitchFamily="2" charset="0"/>
                </a:rPr>
                <a:t>75%</a:t>
              </a:r>
            </a:p>
            <a:p>
              <a:pPr marL="0" marR="0" lvl="0" indent="0" algn="ctr" defTabSz="914302" eaLnBrk="1" fontAlgn="auto" latinLnBrk="0" hangingPunct="1">
                <a:lnSpc>
                  <a:spcPct val="100000"/>
                </a:lnSpc>
                <a:spcBef>
                  <a:spcPts val="0"/>
                </a:spcBef>
                <a:spcAft>
                  <a:spcPts val="0"/>
                </a:spcAft>
                <a:buClrTx/>
                <a:buSzTx/>
                <a:buFontTx/>
                <a:buNone/>
                <a:tabLst/>
                <a:defRPr/>
              </a:pPr>
              <a:r>
                <a:rPr lang="en-US" sz="1200" kern="0">
                  <a:solidFill>
                    <a:schemeClr val="tx1">
                      <a:lumMod val="75000"/>
                      <a:lumOff val="25000"/>
                    </a:schemeClr>
                  </a:solidFill>
                </a:rPr>
                <a:t>Arizona</a:t>
              </a:r>
              <a:endParaRPr kumimoji="0" lang="en-US" sz="1200" b="0" i="0" u="none" strike="noStrike" kern="0" cap="none" spc="0" normalizeH="0" baseline="0" noProof="0">
                <a:ln>
                  <a:noFill/>
                </a:ln>
                <a:solidFill>
                  <a:schemeClr val="tx1">
                    <a:lumMod val="75000"/>
                    <a:lumOff val="25000"/>
                  </a:schemeClr>
                </a:solidFill>
                <a:effectLst/>
                <a:uLnTx/>
                <a:uFillTx/>
              </a:endParaRPr>
            </a:p>
          </p:txBody>
        </p:sp>
      </p:grpSp>
      <p:grpSp>
        <p:nvGrpSpPr>
          <p:cNvPr id="61" name="Group 60">
            <a:extLst>
              <a:ext uri="{FF2B5EF4-FFF2-40B4-BE49-F238E27FC236}">
                <a16:creationId xmlns:a16="http://schemas.microsoft.com/office/drawing/2014/main" id="{EC9C0CE5-DD3C-A5DF-829B-C98C5B9399C6}"/>
              </a:ext>
            </a:extLst>
          </p:cNvPr>
          <p:cNvGrpSpPr/>
          <p:nvPr/>
        </p:nvGrpSpPr>
        <p:grpSpPr>
          <a:xfrm>
            <a:off x="12031573" y="4267388"/>
            <a:ext cx="1349323" cy="1391993"/>
            <a:chOff x="9097656" y="5450954"/>
            <a:chExt cx="1349323" cy="1391993"/>
          </a:xfrm>
        </p:grpSpPr>
        <p:grpSp>
          <p:nvGrpSpPr>
            <p:cNvPr id="62" name="Group 61">
              <a:extLst>
                <a:ext uri="{FF2B5EF4-FFF2-40B4-BE49-F238E27FC236}">
                  <a16:creationId xmlns:a16="http://schemas.microsoft.com/office/drawing/2014/main" id="{6C4C234E-C7E6-BB04-48F7-883124B88F77}"/>
                </a:ext>
              </a:extLst>
            </p:cNvPr>
            <p:cNvGrpSpPr/>
            <p:nvPr/>
          </p:nvGrpSpPr>
          <p:grpSpPr>
            <a:xfrm>
              <a:off x="9097656" y="5450954"/>
              <a:ext cx="1349323" cy="1391993"/>
              <a:chOff x="9097656" y="5450954"/>
              <a:chExt cx="1349323" cy="1391993"/>
            </a:xfrm>
          </p:grpSpPr>
          <p:sp>
            <p:nvSpPr>
              <p:cNvPr id="64" name="Oval 82">
                <a:extLst>
                  <a:ext uri="{FF2B5EF4-FFF2-40B4-BE49-F238E27FC236}">
                    <a16:creationId xmlns:a16="http://schemas.microsoft.com/office/drawing/2014/main" id="{DE256BA9-3D99-A608-CA61-0E7E0AB93DB5}"/>
                  </a:ext>
                </a:extLst>
              </p:cNvPr>
              <p:cNvSpPr/>
              <p:nvPr/>
            </p:nvSpPr>
            <p:spPr>
              <a:xfrm>
                <a:off x="9097656" y="5450954"/>
                <a:ext cx="1349323" cy="1391993"/>
              </a:xfrm>
              <a:prstGeom prst="ellipse">
                <a:avLst/>
              </a:prstGeom>
              <a:solidFill>
                <a:schemeClr val="bg1"/>
              </a:solidFill>
              <a:ln w="190500" cap="flat" cmpd="sng" algn="ctr">
                <a:noFill/>
                <a:prstDash val="solid"/>
                <a:miter lim="800000"/>
              </a:ln>
              <a:effectLst>
                <a:outerShdw blurRad="254000" dist="63500" dir="8100000" algn="tr" rotWithShape="0">
                  <a:prstClr val="black">
                    <a:alpha val="40000"/>
                  </a:prstClr>
                </a:outerShdw>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chemeClr val="tx1">
                      <a:lumMod val="75000"/>
                      <a:lumOff val="25000"/>
                    </a:schemeClr>
                  </a:solidFill>
                  <a:effectLst/>
                  <a:uLnTx/>
                  <a:uFillTx/>
                  <a:latin typeface="Outfit Black" pitchFamily="2" charset="0"/>
                </a:endParaRPr>
              </a:p>
            </p:txBody>
          </p:sp>
          <p:sp>
            <p:nvSpPr>
              <p:cNvPr id="65" name="Arc 83">
                <a:extLst>
                  <a:ext uri="{FF2B5EF4-FFF2-40B4-BE49-F238E27FC236}">
                    <a16:creationId xmlns:a16="http://schemas.microsoft.com/office/drawing/2014/main" id="{43CB29E4-4B9B-CDC1-8CAE-EA32040729A2}"/>
                  </a:ext>
                </a:extLst>
              </p:cNvPr>
              <p:cNvSpPr/>
              <p:nvPr/>
            </p:nvSpPr>
            <p:spPr>
              <a:xfrm>
                <a:off x="9194136" y="5550486"/>
                <a:ext cx="1156364" cy="1192930"/>
              </a:xfrm>
              <a:prstGeom prst="arc">
                <a:avLst>
                  <a:gd name="adj1" fmla="val 16200000"/>
                  <a:gd name="adj2" fmla="val 10029583"/>
                </a:avLst>
              </a:prstGeom>
              <a:noFill/>
              <a:ln w="127000" cap="rnd" cmpd="sng" algn="ctr">
                <a:solidFill>
                  <a:schemeClr val="accent2"/>
                </a:solid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cs typeface="+mn-cs"/>
                </a:endParaRPr>
              </a:p>
            </p:txBody>
          </p:sp>
        </p:grpSp>
        <p:sp>
          <p:nvSpPr>
            <p:cNvPr id="63" name="TextBox 62">
              <a:extLst>
                <a:ext uri="{FF2B5EF4-FFF2-40B4-BE49-F238E27FC236}">
                  <a16:creationId xmlns:a16="http://schemas.microsoft.com/office/drawing/2014/main" id="{9FCEE9A0-663B-7216-9920-E90B839F942B}"/>
                </a:ext>
              </a:extLst>
            </p:cNvPr>
            <p:cNvSpPr txBox="1"/>
            <p:nvPr/>
          </p:nvSpPr>
          <p:spPr>
            <a:xfrm>
              <a:off x="9246537" y="5823785"/>
              <a:ext cx="1051560" cy="646331"/>
            </a:xfrm>
            <a:prstGeom prst="rect">
              <a:avLst/>
            </a:prstGeom>
            <a:noFill/>
          </p:spPr>
          <p:txBody>
            <a:bodyPr wrap="square">
              <a:spAutoFit/>
            </a:bodyPr>
            <a:lstStyle/>
            <a:p>
              <a:pPr marL="0" marR="0" lvl="0" indent="0" algn="ctr" defTabSz="914302" eaLnBrk="1" fontAlgn="auto" latinLnBrk="0" hangingPunct="1">
                <a:lnSpc>
                  <a:spcPct val="100000"/>
                </a:lnSpc>
                <a:spcBef>
                  <a:spcPts val="0"/>
                </a:spcBef>
                <a:spcAft>
                  <a:spcPts val="0"/>
                </a:spcAft>
                <a:buClrTx/>
                <a:buSzTx/>
                <a:buFontTx/>
                <a:buNone/>
                <a:tabLst/>
                <a:defRPr/>
              </a:pPr>
              <a:r>
                <a:rPr lang="en-US" sz="2400" kern="0">
                  <a:solidFill>
                    <a:schemeClr val="accent2"/>
                  </a:solidFill>
                  <a:latin typeface="Outfit Black" pitchFamily="2" charset="0"/>
                </a:rPr>
                <a:t>35</a:t>
              </a:r>
              <a:r>
                <a:rPr kumimoji="0" lang="en-US" sz="2400" b="0" i="0" u="none" strike="noStrike" kern="0" cap="none" spc="0" normalizeH="0" baseline="0" noProof="0">
                  <a:ln>
                    <a:noFill/>
                  </a:ln>
                  <a:solidFill>
                    <a:schemeClr val="accent2"/>
                  </a:solidFill>
                  <a:effectLst/>
                  <a:uLnTx/>
                  <a:uFillTx/>
                  <a:latin typeface="Outfit Black" pitchFamily="2" charset="0"/>
                </a:rPr>
                <a:t>%</a:t>
              </a:r>
            </a:p>
            <a:p>
              <a:pPr marL="0" marR="0" lvl="0" indent="0" algn="ctr" defTabSz="914302" eaLnBrk="1" fontAlgn="auto" latinLnBrk="0" hangingPunct="1">
                <a:lnSpc>
                  <a:spcPct val="100000"/>
                </a:lnSpc>
                <a:spcBef>
                  <a:spcPts val="0"/>
                </a:spcBef>
                <a:spcAft>
                  <a:spcPts val="0"/>
                </a:spcAft>
                <a:buClrTx/>
                <a:buSzTx/>
                <a:buFontTx/>
                <a:buNone/>
                <a:tabLst/>
                <a:defRPr/>
              </a:pPr>
              <a:r>
                <a:rPr lang="en-US" sz="1200" kern="0">
                  <a:solidFill>
                    <a:schemeClr val="tx1">
                      <a:lumMod val="75000"/>
                      <a:lumOff val="25000"/>
                    </a:schemeClr>
                  </a:solidFill>
                </a:rPr>
                <a:t>Oklahoma</a:t>
              </a:r>
              <a:endParaRPr kumimoji="0" lang="en-US" sz="1200" b="0" i="0" u="none" strike="noStrike" kern="0" cap="none" spc="0" normalizeH="0" baseline="0" noProof="0">
                <a:ln>
                  <a:noFill/>
                </a:ln>
                <a:solidFill>
                  <a:schemeClr val="tx1">
                    <a:lumMod val="75000"/>
                    <a:lumOff val="25000"/>
                  </a:schemeClr>
                </a:solidFill>
                <a:effectLst/>
                <a:uLnTx/>
                <a:uFillTx/>
              </a:endParaRPr>
            </a:p>
          </p:txBody>
        </p:sp>
      </p:grpSp>
      <p:grpSp>
        <p:nvGrpSpPr>
          <p:cNvPr id="66" name="Group 65">
            <a:extLst>
              <a:ext uri="{FF2B5EF4-FFF2-40B4-BE49-F238E27FC236}">
                <a16:creationId xmlns:a16="http://schemas.microsoft.com/office/drawing/2014/main" id="{CAB87E2A-8537-E7D3-D30C-8D4E11606715}"/>
              </a:ext>
            </a:extLst>
          </p:cNvPr>
          <p:cNvGrpSpPr/>
          <p:nvPr/>
        </p:nvGrpSpPr>
        <p:grpSpPr>
          <a:xfrm>
            <a:off x="11279032" y="1886136"/>
            <a:ext cx="1349323" cy="1391993"/>
            <a:chOff x="9097656" y="5450954"/>
            <a:chExt cx="1349323" cy="1391993"/>
          </a:xfrm>
        </p:grpSpPr>
        <p:grpSp>
          <p:nvGrpSpPr>
            <p:cNvPr id="67" name="Group 66">
              <a:extLst>
                <a:ext uri="{FF2B5EF4-FFF2-40B4-BE49-F238E27FC236}">
                  <a16:creationId xmlns:a16="http://schemas.microsoft.com/office/drawing/2014/main" id="{150FBCAD-2A87-5A42-5199-DE2ED70937A9}"/>
                </a:ext>
              </a:extLst>
            </p:cNvPr>
            <p:cNvGrpSpPr/>
            <p:nvPr/>
          </p:nvGrpSpPr>
          <p:grpSpPr>
            <a:xfrm>
              <a:off x="9097656" y="5450954"/>
              <a:ext cx="1349323" cy="1391993"/>
              <a:chOff x="9097656" y="5450954"/>
              <a:chExt cx="1349323" cy="1391993"/>
            </a:xfrm>
          </p:grpSpPr>
          <p:sp>
            <p:nvSpPr>
              <p:cNvPr id="69" name="Oval 82">
                <a:extLst>
                  <a:ext uri="{FF2B5EF4-FFF2-40B4-BE49-F238E27FC236}">
                    <a16:creationId xmlns:a16="http://schemas.microsoft.com/office/drawing/2014/main" id="{D8E9934E-8B5B-BB90-03F0-DF472AEA00AD}"/>
                  </a:ext>
                </a:extLst>
              </p:cNvPr>
              <p:cNvSpPr/>
              <p:nvPr/>
            </p:nvSpPr>
            <p:spPr>
              <a:xfrm>
                <a:off x="9097656" y="5450954"/>
                <a:ext cx="1349323" cy="1391993"/>
              </a:xfrm>
              <a:prstGeom prst="ellipse">
                <a:avLst/>
              </a:prstGeom>
              <a:solidFill>
                <a:schemeClr val="bg1"/>
              </a:solidFill>
              <a:ln w="190500" cap="flat" cmpd="sng" algn="ctr">
                <a:noFill/>
                <a:prstDash val="solid"/>
                <a:miter lim="800000"/>
              </a:ln>
              <a:effectLst>
                <a:outerShdw blurRad="254000" dist="63500" dir="8100000" algn="tr" rotWithShape="0">
                  <a:prstClr val="black">
                    <a:alpha val="40000"/>
                  </a:prstClr>
                </a:outerShdw>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chemeClr val="tx1">
                      <a:lumMod val="75000"/>
                      <a:lumOff val="25000"/>
                    </a:schemeClr>
                  </a:solidFill>
                  <a:effectLst/>
                  <a:uLnTx/>
                  <a:uFillTx/>
                  <a:latin typeface="Outfit Black" pitchFamily="2" charset="0"/>
                </a:endParaRPr>
              </a:p>
            </p:txBody>
          </p:sp>
          <p:sp>
            <p:nvSpPr>
              <p:cNvPr id="70" name="Arc 83">
                <a:extLst>
                  <a:ext uri="{FF2B5EF4-FFF2-40B4-BE49-F238E27FC236}">
                    <a16:creationId xmlns:a16="http://schemas.microsoft.com/office/drawing/2014/main" id="{C93BFF4B-6BB2-EB50-5C3D-E319693B7507}"/>
                  </a:ext>
                </a:extLst>
              </p:cNvPr>
              <p:cNvSpPr/>
              <p:nvPr/>
            </p:nvSpPr>
            <p:spPr>
              <a:xfrm>
                <a:off x="9194136" y="5550486"/>
                <a:ext cx="1156364" cy="1192930"/>
              </a:xfrm>
              <a:prstGeom prst="arc">
                <a:avLst>
                  <a:gd name="adj1" fmla="val 16200000"/>
                  <a:gd name="adj2" fmla="val 10029583"/>
                </a:avLst>
              </a:prstGeom>
              <a:noFill/>
              <a:ln w="127000" cap="rnd" cmpd="sng" algn="ctr">
                <a:solidFill>
                  <a:schemeClr val="accent3"/>
                </a:solid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cs typeface="+mn-cs"/>
                </a:endParaRPr>
              </a:p>
            </p:txBody>
          </p:sp>
        </p:grpSp>
        <p:sp>
          <p:nvSpPr>
            <p:cNvPr id="68" name="TextBox 67">
              <a:extLst>
                <a:ext uri="{FF2B5EF4-FFF2-40B4-BE49-F238E27FC236}">
                  <a16:creationId xmlns:a16="http://schemas.microsoft.com/office/drawing/2014/main" id="{2710AA3B-E0DD-CD06-3DD4-BED5A0A80E4F}"/>
                </a:ext>
              </a:extLst>
            </p:cNvPr>
            <p:cNvSpPr txBox="1"/>
            <p:nvPr/>
          </p:nvSpPr>
          <p:spPr>
            <a:xfrm>
              <a:off x="9246537" y="5823785"/>
              <a:ext cx="1051560" cy="646331"/>
            </a:xfrm>
            <a:prstGeom prst="rect">
              <a:avLst/>
            </a:prstGeom>
            <a:noFill/>
          </p:spPr>
          <p:txBody>
            <a:bodyPr wrap="square">
              <a:spAutoFit/>
            </a:bodyPr>
            <a:lstStyle/>
            <a:p>
              <a:pPr marL="0" marR="0" lvl="0" indent="0" algn="ctr" defTabSz="914302" eaLnBrk="1" fontAlgn="auto" latinLnBrk="0" hangingPunct="1">
                <a:lnSpc>
                  <a:spcPct val="100000"/>
                </a:lnSpc>
                <a:spcBef>
                  <a:spcPts val="0"/>
                </a:spcBef>
                <a:spcAft>
                  <a:spcPts val="0"/>
                </a:spcAft>
                <a:buClrTx/>
                <a:buSzTx/>
                <a:buFontTx/>
                <a:buNone/>
                <a:tabLst/>
                <a:defRPr/>
              </a:pPr>
              <a:r>
                <a:rPr lang="en-US" sz="2400" kern="0">
                  <a:solidFill>
                    <a:schemeClr val="accent3"/>
                  </a:solidFill>
                  <a:latin typeface="Outfit Black" pitchFamily="2" charset="0"/>
                </a:rPr>
                <a:t>47</a:t>
              </a:r>
              <a:r>
                <a:rPr kumimoji="0" lang="en-US" sz="2400" b="0" i="0" u="none" strike="noStrike" kern="0" cap="none" spc="0" normalizeH="0" baseline="0" noProof="0">
                  <a:ln>
                    <a:noFill/>
                  </a:ln>
                  <a:solidFill>
                    <a:schemeClr val="accent3"/>
                  </a:solidFill>
                  <a:effectLst/>
                  <a:uLnTx/>
                  <a:uFillTx/>
                  <a:latin typeface="Outfit Black" pitchFamily="2" charset="0"/>
                </a:rPr>
                <a:t>%</a:t>
              </a:r>
            </a:p>
            <a:p>
              <a:pPr marL="0" marR="0" lvl="0" indent="0" algn="ctr" defTabSz="914302" eaLnBrk="1" fontAlgn="auto" latinLnBrk="0" hangingPunct="1">
                <a:lnSpc>
                  <a:spcPct val="100000"/>
                </a:lnSpc>
                <a:spcBef>
                  <a:spcPts val="0"/>
                </a:spcBef>
                <a:spcAft>
                  <a:spcPts val="0"/>
                </a:spcAft>
                <a:buClrTx/>
                <a:buSzTx/>
                <a:buFontTx/>
                <a:buNone/>
                <a:tabLst/>
                <a:defRPr/>
              </a:pPr>
              <a:r>
                <a:rPr lang="en-US" sz="1200" kern="0">
                  <a:solidFill>
                    <a:schemeClr val="tx1">
                      <a:lumMod val="75000"/>
                      <a:lumOff val="25000"/>
                    </a:schemeClr>
                  </a:solidFill>
                </a:rPr>
                <a:t>Minnesota</a:t>
              </a:r>
              <a:endParaRPr kumimoji="0" lang="en-US" sz="1200" b="0" i="0" u="none" strike="noStrike" kern="0" cap="none" spc="0" normalizeH="0" baseline="0" noProof="0">
                <a:ln>
                  <a:noFill/>
                </a:ln>
                <a:solidFill>
                  <a:schemeClr val="tx1">
                    <a:lumMod val="75000"/>
                    <a:lumOff val="25000"/>
                  </a:schemeClr>
                </a:solidFill>
                <a:effectLst/>
                <a:uLnTx/>
                <a:uFillTx/>
              </a:endParaRPr>
            </a:p>
          </p:txBody>
        </p:sp>
      </p:grpSp>
      <p:grpSp>
        <p:nvGrpSpPr>
          <p:cNvPr id="71" name="Group 70">
            <a:extLst>
              <a:ext uri="{FF2B5EF4-FFF2-40B4-BE49-F238E27FC236}">
                <a16:creationId xmlns:a16="http://schemas.microsoft.com/office/drawing/2014/main" id="{4D012328-568A-FCC5-A317-459A8EEA0988}"/>
              </a:ext>
            </a:extLst>
          </p:cNvPr>
          <p:cNvGrpSpPr/>
          <p:nvPr/>
        </p:nvGrpSpPr>
        <p:grpSpPr>
          <a:xfrm>
            <a:off x="15209514" y="4123031"/>
            <a:ext cx="1397006" cy="1391993"/>
            <a:chOff x="9073814" y="5450954"/>
            <a:chExt cx="1397006" cy="1391993"/>
          </a:xfrm>
        </p:grpSpPr>
        <p:grpSp>
          <p:nvGrpSpPr>
            <p:cNvPr id="72" name="Group 71">
              <a:extLst>
                <a:ext uri="{FF2B5EF4-FFF2-40B4-BE49-F238E27FC236}">
                  <a16:creationId xmlns:a16="http://schemas.microsoft.com/office/drawing/2014/main" id="{EEDE3F6F-263C-558E-762F-199198CD754B}"/>
                </a:ext>
              </a:extLst>
            </p:cNvPr>
            <p:cNvGrpSpPr/>
            <p:nvPr/>
          </p:nvGrpSpPr>
          <p:grpSpPr>
            <a:xfrm>
              <a:off x="9097656" y="5450954"/>
              <a:ext cx="1349323" cy="1391993"/>
              <a:chOff x="9097656" y="5450954"/>
              <a:chExt cx="1349323" cy="1391993"/>
            </a:xfrm>
          </p:grpSpPr>
          <p:sp>
            <p:nvSpPr>
              <p:cNvPr id="74" name="Oval 82">
                <a:extLst>
                  <a:ext uri="{FF2B5EF4-FFF2-40B4-BE49-F238E27FC236}">
                    <a16:creationId xmlns:a16="http://schemas.microsoft.com/office/drawing/2014/main" id="{8F2E5940-D330-4BCD-03AD-B5CB416E585C}"/>
                  </a:ext>
                </a:extLst>
              </p:cNvPr>
              <p:cNvSpPr/>
              <p:nvPr/>
            </p:nvSpPr>
            <p:spPr>
              <a:xfrm>
                <a:off x="9097656" y="5450954"/>
                <a:ext cx="1349323" cy="1391993"/>
              </a:xfrm>
              <a:prstGeom prst="ellipse">
                <a:avLst/>
              </a:prstGeom>
              <a:solidFill>
                <a:schemeClr val="bg1"/>
              </a:solidFill>
              <a:ln w="190500" cap="flat" cmpd="sng" algn="ctr">
                <a:noFill/>
                <a:prstDash val="solid"/>
                <a:miter lim="800000"/>
              </a:ln>
              <a:effectLst>
                <a:outerShdw blurRad="254000" dist="63500" dir="8100000" algn="tr" rotWithShape="0">
                  <a:prstClr val="black">
                    <a:alpha val="40000"/>
                  </a:prstClr>
                </a:outerShdw>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chemeClr val="tx1">
                      <a:lumMod val="75000"/>
                      <a:lumOff val="25000"/>
                    </a:schemeClr>
                  </a:solidFill>
                  <a:effectLst/>
                  <a:uLnTx/>
                  <a:uFillTx/>
                  <a:latin typeface="Outfit Black" pitchFamily="2" charset="0"/>
                </a:endParaRPr>
              </a:p>
            </p:txBody>
          </p:sp>
          <p:sp>
            <p:nvSpPr>
              <p:cNvPr id="75" name="Arc 83">
                <a:extLst>
                  <a:ext uri="{FF2B5EF4-FFF2-40B4-BE49-F238E27FC236}">
                    <a16:creationId xmlns:a16="http://schemas.microsoft.com/office/drawing/2014/main" id="{FE7B72FD-EB8D-3799-1416-7B10C39FCD7B}"/>
                  </a:ext>
                </a:extLst>
              </p:cNvPr>
              <p:cNvSpPr/>
              <p:nvPr/>
            </p:nvSpPr>
            <p:spPr>
              <a:xfrm>
                <a:off x="9194136" y="5550486"/>
                <a:ext cx="1156364" cy="1192930"/>
              </a:xfrm>
              <a:prstGeom prst="arc">
                <a:avLst>
                  <a:gd name="adj1" fmla="val 16200000"/>
                  <a:gd name="adj2" fmla="val 10029583"/>
                </a:avLst>
              </a:prstGeom>
              <a:noFill/>
              <a:ln w="127000" cap="rnd" cmpd="sng" algn="ctr">
                <a:solidFill>
                  <a:schemeClr val="accent4"/>
                </a:solid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cs typeface="+mn-cs"/>
                </a:endParaRPr>
              </a:p>
            </p:txBody>
          </p:sp>
        </p:grpSp>
        <p:sp>
          <p:nvSpPr>
            <p:cNvPr id="73" name="TextBox 72">
              <a:extLst>
                <a:ext uri="{FF2B5EF4-FFF2-40B4-BE49-F238E27FC236}">
                  <a16:creationId xmlns:a16="http://schemas.microsoft.com/office/drawing/2014/main" id="{597D0387-5880-6A3C-C7CC-A9FBA53797E2}"/>
                </a:ext>
              </a:extLst>
            </p:cNvPr>
            <p:cNvSpPr txBox="1"/>
            <p:nvPr/>
          </p:nvSpPr>
          <p:spPr>
            <a:xfrm>
              <a:off x="9073814" y="5823785"/>
              <a:ext cx="1397006" cy="646331"/>
            </a:xfrm>
            <a:prstGeom prst="rect">
              <a:avLst/>
            </a:prstGeom>
            <a:noFill/>
          </p:spPr>
          <p:txBody>
            <a:bodyPr wrap="square">
              <a:spAutoFit/>
            </a:bodyPr>
            <a:lstStyle/>
            <a:p>
              <a:pPr marL="0" marR="0" lvl="0" indent="0" algn="ctr" defTabSz="914302" eaLnBrk="1" fontAlgn="auto" latinLnBrk="0" hangingPunct="1">
                <a:lnSpc>
                  <a:spcPct val="100000"/>
                </a:lnSpc>
                <a:spcBef>
                  <a:spcPts val="0"/>
                </a:spcBef>
                <a:spcAft>
                  <a:spcPts val="0"/>
                </a:spcAft>
                <a:buClrTx/>
                <a:buSzTx/>
                <a:buFontTx/>
                <a:buNone/>
                <a:tabLst/>
                <a:defRPr/>
              </a:pPr>
              <a:r>
                <a:rPr lang="en-US" sz="2400" kern="0">
                  <a:solidFill>
                    <a:schemeClr val="accent4"/>
                  </a:solidFill>
                  <a:latin typeface="Outfit Black" pitchFamily="2" charset="0"/>
                </a:rPr>
                <a:t>31</a:t>
              </a:r>
              <a:r>
                <a:rPr kumimoji="0" lang="en-US" sz="2400" b="0" i="0" u="none" strike="noStrike" kern="0" cap="none" spc="0" normalizeH="0" baseline="0" noProof="0">
                  <a:ln>
                    <a:noFill/>
                  </a:ln>
                  <a:solidFill>
                    <a:schemeClr val="accent4"/>
                  </a:solidFill>
                  <a:effectLst/>
                  <a:uLnTx/>
                  <a:uFillTx/>
                  <a:latin typeface="Outfit Black" pitchFamily="2" charset="0"/>
                </a:rPr>
                <a:t>%</a:t>
              </a:r>
            </a:p>
            <a:p>
              <a:pPr marL="0" marR="0" lvl="0" indent="0" algn="ctr" defTabSz="914302" eaLnBrk="1" fontAlgn="auto" latinLnBrk="0" hangingPunct="1">
                <a:lnSpc>
                  <a:spcPct val="100000"/>
                </a:lnSpc>
                <a:spcBef>
                  <a:spcPts val="0"/>
                </a:spcBef>
                <a:spcAft>
                  <a:spcPts val="0"/>
                </a:spcAft>
                <a:buClrTx/>
                <a:buSzTx/>
                <a:buFontTx/>
                <a:buNone/>
                <a:tabLst/>
                <a:defRPr/>
              </a:pPr>
              <a:r>
                <a:rPr lang="en-US" sz="1100" kern="0">
                  <a:solidFill>
                    <a:schemeClr val="tx1">
                      <a:lumMod val="75000"/>
                      <a:lumOff val="25000"/>
                    </a:schemeClr>
                  </a:solidFill>
                </a:rPr>
                <a:t>North Carolina</a:t>
              </a:r>
              <a:endParaRPr kumimoji="0" lang="en-US" sz="1100" b="0" i="0" u="none" strike="noStrike" kern="0" cap="none" spc="0" normalizeH="0" baseline="0" noProof="0">
                <a:ln>
                  <a:noFill/>
                </a:ln>
                <a:solidFill>
                  <a:schemeClr val="tx1">
                    <a:lumMod val="75000"/>
                    <a:lumOff val="25000"/>
                  </a:schemeClr>
                </a:solidFill>
                <a:effectLst/>
                <a:uLnTx/>
                <a:uFillTx/>
              </a:endParaRPr>
            </a:p>
          </p:txBody>
        </p:sp>
      </p:grpSp>
      <p:grpSp>
        <p:nvGrpSpPr>
          <p:cNvPr id="76" name="Group 75">
            <a:extLst>
              <a:ext uri="{FF2B5EF4-FFF2-40B4-BE49-F238E27FC236}">
                <a16:creationId xmlns:a16="http://schemas.microsoft.com/office/drawing/2014/main" id="{1B1B96B4-9CBD-3DB0-7550-933BCAFA1275}"/>
              </a:ext>
            </a:extLst>
          </p:cNvPr>
          <p:cNvGrpSpPr/>
          <p:nvPr/>
        </p:nvGrpSpPr>
        <p:grpSpPr>
          <a:xfrm>
            <a:off x="13545558" y="6384160"/>
            <a:ext cx="1349323" cy="1391993"/>
            <a:chOff x="9097656" y="5450954"/>
            <a:chExt cx="1349323" cy="1391993"/>
          </a:xfrm>
        </p:grpSpPr>
        <p:grpSp>
          <p:nvGrpSpPr>
            <p:cNvPr id="77" name="Group 76">
              <a:extLst>
                <a:ext uri="{FF2B5EF4-FFF2-40B4-BE49-F238E27FC236}">
                  <a16:creationId xmlns:a16="http://schemas.microsoft.com/office/drawing/2014/main" id="{80288E2F-3ACC-3A7B-2302-019C472AAA9E}"/>
                </a:ext>
              </a:extLst>
            </p:cNvPr>
            <p:cNvGrpSpPr/>
            <p:nvPr/>
          </p:nvGrpSpPr>
          <p:grpSpPr>
            <a:xfrm>
              <a:off x="9097656" y="5450954"/>
              <a:ext cx="1349323" cy="1391993"/>
              <a:chOff x="9097656" y="5450954"/>
              <a:chExt cx="1349323" cy="1391993"/>
            </a:xfrm>
          </p:grpSpPr>
          <p:sp>
            <p:nvSpPr>
              <p:cNvPr id="79" name="Oval 82">
                <a:extLst>
                  <a:ext uri="{FF2B5EF4-FFF2-40B4-BE49-F238E27FC236}">
                    <a16:creationId xmlns:a16="http://schemas.microsoft.com/office/drawing/2014/main" id="{12BAFD6E-6BED-EBB0-31F9-40F40E377970}"/>
                  </a:ext>
                </a:extLst>
              </p:cNvPr>
              <p:cNvSpPr/>
              <p:nvPr/>
            </p:nvSpPr>
            <p:spPr>
              <a:xfrm>
                <a:off x="9097656" y="5450954"/>
                <a:ext cx="1349323" cy="1391993"/>
              </a:xfrm>
              <a:prstGeom prst="ellipse">
                <a:avLst/>
              </a:prstGeom>
              <a:solidFill>
                <a:schemeClr val="bg1"/>
              </a:solidFill>
              <a:ln w="190500" cap="flat" cmpd="sng" algn="ctr">
                <a:noFill/>
                <a:prstDash val="solid"/>
                <a:miter lim="800000"/>
              </a:ln>
              <a:effectLst>
                <a:outerShdw blurRad="254000" dist="63500" dir="8100000" algn="tr" rotWithShape="0">
                  <a:prstClr val="black">
                    <a:alpha val="40000"/>
                  </a:prstClr>
                </a:outerShdw>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chemeClr val="tx1">
                      <a:lumMod val="75000"/>
                      <a:lumOff val="25000"/>
                    </a:schemeClr>
                  </a:solidFill>
                  <a:effectLst/>
                  <a:uLnTx/>
                  <a:uFillTx/>
                  <a:latin typeface="Outfit Black" pitchFamily="2" charset="0"/>
                </a:endParaRPr>
              </a:p>
            </p:txBody>
          </p:sp>
          <p:sp>
            <p:nvSpPr>
              <p:cNvPr id="80" name="Arc 83">
                <a:extLst>
                  <a:ext uri="{FF2B5EF4-FFF2-40B4-BE49-F238E27FC236}">
                    <a16:creationId xmlns:a16="http://schemas.microsoft.com/office/drawing/2014/main" id="{CBB08631-6F99-18F8-3DFF-5D5F53C1F3A3}"/>
                  </a:ext>
                </a:extLst>
              </p:cNvPr>
              <p:cNvSpPr/>
              <p:nvPr/>
            </p:nvSpPr>
            <p:spPr>
              <a:xfrm>
                <a:off x="9194136" y="5550486"/>
                <a:ext cx="1156364" cy="1192930"/>
              </a:xfrm>
              <a:prstGeom prst="arc">
                <a:avLst>
                  <a:gd name="adj1" fmla="val 16200000"/>
                  <a:gd name="adj2" fmla="val 10029583"/>
                </a:avLst>
              </a:prstGeom>
              <a:noFill/>
              <a:ln w="127000" cap="rnd" cmpd="sng" algn="ctr">
                <a:solidFill>
                  <a:schemeClr val="accent5"/>
                </a:solid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cs typeface="+mn-cs"/>
                </a:endParaRPr>
              </a:p>
            </p:txBody>
          </p:sp>
        </p:grpSp>
        <p:sp>
          <p:nvSpPr>
            <p:cNvPr id="78" name="TextBox 77">
              <a:extLst>
                <a:ext uri="{FF2B5EF4-FFF2-40B4-BE49-F238E27FC236}">
                  <a16:creationId xmlns:a16="http://schemas.microsoft.com/office/drawing/2014/main" id="{D733E232-BAF1-7724-EE65-F7DFBB57FEA3}"/>
                </a:ext>
              </a:extLst>
            </p:cNvPr>
            <p:cNvSpPr txBox="1"/>
            <p:nvPr/>
          </p:nvSpPr>
          <p:spPr>
            <a:xfrm>
              <a:off x="9246537" y="5823785"/>
              <a:ext cx="1051560" cy="646331"/>
            </a:xfrm>
            <a:prstGeom prst="rect">
              <a:avLst/>
            </a:prstGeom>
            <a:noFill/>
          </p:spPr>
          <p:txBody>
            <a:bodyPr wrap="square">
              <a:spAutoFit/>
            </a:bodyPr>
            <a:lstStyle/>
            <a:p>
              <a:pPr marL="0" marR="0" lvl="0" indent="0" algn="ctr" defTabSz="914302" eaLnBrk="1" fontAlgn="auto" latinLnBrk="0" hangingPunct="1">
                <a:lnSpc>
                  <a:spcPct val="100000"/>
                </a:lnSpc>
                <a:spcBef>
                  <a:spcPts val="0"/>
                </a:spcBef>
                <a:spcAft>
                  <a:spcPts val="0"/>
                </a:spcAft>
                <a:buClrTx/>
                <a:buSzTx/>
                <a:buFontTx/>
                <a:buNone/>
                <a:tabLst/>
                <a:defRPr/>
              </a:pPr>
              <a:r>
                <a:rPr lang="en-US" sz="2400" kern="0">
                  <a:solidFill>
                    <a:schemeClr val="accent5"/>
                  </a:solidFill>
                  <a:latin typeface="Outfit Black" pitchFamily="2" charset="0"/>
                </a:rPr>
                <a:t>29</a:t>
              </a:r>
              <a:r>
                <a:rPr kumimoji="0" lang="en-US" sz="2400" b="0" i="0" u="none" strike="noStrike" kern="0" cap="none" spc="0" normalizeH="0" baseline="0" noProof="0">
                  <a:ln>
                    <a:noFill/>
                  </a:ln>
                  <a:solidFill>
                    <a:schemeClr val="accent5"/>
                  </a:solidFill>
                  <a:effectLst/>
                  <a:uLnTx/>
                  <a:uFillTx/>
                  <a:latin typeface="Outfit Black" pitchFamily="2" charset="0"/>
                </a:rPr>
                <a:t>%</a:t>
              </a:r>
            </a:p>
            <a:p>
              <a:pPr marL="0" marR="0" lvl="0" indent="0" algn="ctr" defTabSz="914302" eaLnBrk="1" fontAlgn="auto" latinLnBrk="0" hangingPunct="1">
                <a:lnSpc>
                  <a:spcPct val="100000"/>
                </a:lnSpc>
                <a:spcBef>
                  <a:spcPts val="0"/>
                </a:spcBef>
                <a:spcAft>
                  <a:spcPts val="0"/>
                </a:spcAft>
                <a:buClrTx/>
                <a:buSzTx/>
                <a:buFontTx/>
                <a:buNone/>
                <a:tabLst/>
                <a:defRPr/>
              </a:pPr>
              <a:r>
                <a:rPr lang="en-US" sz="1200" kern="0">
                  <a:solidFill>
                    <a:schemeClr val="tx1">
                      <a:lumMod val="75000"/>
                      <a:lumOff val="25000"/>
                    </a:schemeClr>
                  </a:solidFill>
                </a:rPr>
                <a:t>Florida</a:t>
              </a:r>
              <a:endParaRPr kumimoji="0" lang="en-US" sz="1200" b="0" i="0" u="none" strike="noStrike" kern="0" cap="none" spc="0" normalizeH="0" baseline="0" noProof="0">
                <a:ln>
                  <a:noFill/>
                </a:ln>
                <a:solidFill>
                  <a:schemeClr val="tx1">
                    <a:lumMod val="75000"/>
                    <a:lumOff val="25000"/>
                  </a:schemeClr>
                </a:solidFill>
                <a:effectLst/>
                <a:uLnTx/>
                <a:uFillTx/>
              </a:endParaRPr>
            </a:p>
          </p:txBody>
        </p:sp>
      </p:grpSp>
    </p:spTree>
    <p:extLst>
      <p:ext uri="{BB962C8B-B14F-4D97-AF65-F5344CB8AC3E}">
        <p14:creationId xmlns:p14="http://schemas.microsoft.com/office/powerpoint/2010/main" val="1892754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20"/>
                            </p:stCondLst>
                            <p:childTnLst>
                              <p:par>
                                <p:cTn id="11" presetID="10"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920"/>
                            </p:stCondLst>
                            <p:childTnLst>
                              <p:par>
                                <p:cTn id="15" presetID="2" presetClass="entr" presetSubtype="2" decel="100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000" fill="hold"/>
                                        <p:tgtEl>
                                          <p:spTgt spid="4"/>
                                        </p:tgtEl>
                                        <p:attrNameLst>
                                          <p:attrName>ppt_x</p:attrName>
                                        </p:attrNameLst>
                                      </p:cBhvr>
                                      <p:tavLst>
                                        <p:tav tm="0">
                                          <p:val>
                                            <p:strVal val="1+#ppt_w/2"/>
                                          </p:val>
                                        </p:tav>
                                        <p:tav tm="100000">
                                          <p:val>
                                            <p:strVal val="#ppt_x"/>
                                          </p:val>
                                        </p:tav>
                                      </p:tavLst>
                                    </p:anim>
                                    <p:anim calcmode="lin" valueType="num">
                                      <p:cBhvr additive="base">
                                        <p:cTn id="18" dur="10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920"/>
                            </p:stCondLst>
                            <p:childTnLst>
                              <p:par>
                                <p:cTn id="20" presetID="0" presetClass="entr" presetSubtype="0" fill="hold" nodeType="afterEffect">
                                  <p:stCondLst>
                                    <p:cond delay="0"/>
                                  </p:stCondLst>
                                  <p:childTnLst>
                                    <p:set>
                                      <p:cBhvr>
                                        <p:cTn id="21" dur="1000" fill="hold">
                                          <p:stCondLst>
                                            <p:cond delay="0"/>
                                          </p:stCondLst>
                                        </p:cTn>
                                        <p:tgtEl>
                                          <p:spTgt spid="60"/>
                                        </p:tgtEl>
                                        <p:attrNameLst>
                                          <p:attrName>style.visibility</p:attrName>
                                        </p:attrNameLst>
                                      </p:cBhvr>
                                      <p:to>
                                        <p:strVal val="visible"/>
                                      </p:to>
                                    </p:set>
                                    <p:anim to="" calcmode="lin" valueType="num">
                                      <p:cBhvr>
                                        <p:cTn id="22" dur="1000" fill="hold">
                                          <p:stCondLst>
                                            <p:cond delay="0"/>
                                          </p:stCondLst>
                                        </p:cTn>
                                        <p:tgtEl>
                                          <p:spTgt spid="60"/>
                                        </p:tgtEl>
                                        <p:attrNameLst>
                                          <p:attrName>ppt_h</p:attrName>
                                        </p:attrNameLst>
                                      </p:cBhvr>
                                      <p:tavLst>
                                        <p:tav tm="0" fmla="#ppt_h-#ppt_h*((1.5-1.5*$)^3-(1.5-1.5*$)^2)">
                                          <p:val>
                                            <p:strVal val="0"/>
                                          </p:val>
                                        </p:tav>
                                        <p:tav tm="100000">
                                          <p:val>
                                            <p:strVal val="1"/>
                                          </p:val>
                                        </p:tav>
                                      </p:tavLst>
                                    </p:anim>
                                    <p:anim to="" calcmode="lin" valueType="num">
                                      <p:cBhvr>
                                        <p:cTn id="23" dur="1000" fill="hold">
                                          <p:stCondLst>
                                            <p:cond delay="0"/>
                                          </p:stCondLst>
                                        </p:cTn>
                                        <p:tgtEl>
                                          <p:spTgt spid="60"/>
                                        </p:tgtEl>
                                        <p:attrNameLst>
                                          <p:attrName>ppt_w</p:attrName>
                                        </p:attrNameLst>
                                      </p:cBhvr>
                                      <p:tavLst>
                                        <p:tav tm="0" fmla="#ppt_w-#ppt_w*((1.5-1.5*$)^3-(1.5-1.5*$)^2)">
                                          <p:val>
                                            <p:strVal val="0"/>
                                          </p:val>
                                        </p:tav>
                                        <p:tav tm="100000">
                                          <p:val>
                                            <p:strVal val="1"/>
                                          </p:val>
                                        </p:tav>
                                      </p:tavLst>
                                    </p:anim>
                                  </p:childTnLst>
                                </p:cTn>
                              </p:par>
                              <p:par>
                                <p:cTn id="24" presetID="0" presetClass="entr" presetSubtype="0" fill="hold" nodeType="withEffect">
                                  <p:stCondLst>
                                    <p:cond delay="0"/>
                                  </p:stCondLst>
                                  <p:childTnLst>
                                    <p:set>
                                      <p:cBhvr>
                                        <p:cTn id="25" dur="1000" fill="hold">
                                          <p:stCondLst>
                                            <p:cond delay="0"/>
                                          </p:stCondLst>
                                        </p:cTn>
                                        <p:tgtEl>
                                          <p:spTgt spid="61"/>
                                        </p:tgtEl>
                                        <p:attrNameLst>
                                          <p:attrName>style.visibility</p:attrName>
                                        </p:attrNameLst>
                                      </p:cBhvr>
                                      <p:to>
                                        <p:strVal val="visible"/>
                                      </p:to>
                                    </p:set>
                                    <p:anim to="" calcmode="lin" valueType="num">
                                      <p:cBhvr>
                                        <p:cTn id="26" dur="1000" fill="hold">
                                          <p:stCondLst>
                                            <p:cond delay="0"/>
                                          </p:stCondLst>
                                        </p:cTn>
                                        <p:tgtEl>
                                          <p:spTgt spid="61"/>
                                        </p:tgtEl>
                                        <p:attrNameLst>
                                          <p:attrName>ppt_h</p:attrName>
                                        </p:attrNameLst>
                                      </p:cBhvr>
                                      <p:tavLst>
                                        <p:tav tm="0" fmla="#ppt_h-#ppt_h*((1.5-1.5*$)^3-(1.5-1.5*$)^2)">
                                          <p:val>
                                            <p:strVal val="0"/>
                                          </p:val>
                                        </p:tav>
                                        <p:tav tm="100000">
                                          <p:val>
                                            <p:strVal val="1"/>
                                          </p:val>
                                        </p:tav>
                                      </p:tavLst>
                                    </p:anim>
                                    <p:anim to="" calcmode="lin" valueType="num">
                                      <p:cBhvr>
                                        <p:cTn id="27" dur="1000" fill="hold">
                                          <p:stCondLst>
                                            <p:cond delay="0"/>
                                          </p:stCondLst>
                                        </p:cTn>
                                        <p:tgtEl>
                                          <p:spTgt spid="61"/>
                                        </p:tgtEl>
                                        <p:attrNameLst>
                                          <p:attrName>ppt_w</p:attrName>
                                        </p:attrNameLst>
                                      </p:cBhvr>
                                      <p:tavLst>
                                        <p:tav tm="0" fmla="#ppt_w-#ppt_w*((1.5-1.5*$)^3-(1.5-1.5*$)^2)">
                                          <p:val>
                                            <p:strVal val="0"/>
                                          </p:val>
                                        </p:tav>
                                        <p:tav tm="100000">
                                          <p:val>
                                            <p:strVal val="1"/>
                                          </p:val>
                                        </p:tav>
                                      </p:tavLst>
                                    </p:anim>
                                  </p:childTnLst>
                                </p:cTn>
                              </p:par>
                              <p:par>
                                <p:cTn id="28" presetID="0" presetClass="entr" presetSubtype="0" fill="hold" nodeType="withEffect">
                                  <p:stCondLst>
                                    <p:cond delay="0"/>
                                  </p:stCondLst>
                                  <p:childTnLst>
                                    <p:set>
                                      <p:cBhvr>
                                        <p:cTn id="29" dur="1000" fill="hold">
                                          <p:stCondLst>
                                            <p:cond delay="0"/>
                                          </p:stCondLst>
                                        </p:cTn>
                                        <p:tgtEl>
                                          <p:spTgt spid="66"/>
                                        </p:tgtEl>
                                        <p:attrNameLst>
                                          <p:attrName>style.visibility</p:attrName>
                                        </p:attrNameLst>
                                      </p:cBhvr>
                                      <p:to>
                                        <p:strVal val="visible"/>
                                      </p:to>
                                    </p:set>
                                    <p:anim to="" calcmode="lin" valueType="num">
                                      <p:cBhvr>
                                        <p:cTn id="30" dur="1000" fill="hold">
                                          <p:stCondLst>
                                            <p:cond delay="0"/>
                                          </p:stCondLst>
                                        </p:cTn>
                                        <p:tgtEl>
                                          <p:spTgt spid="66"/>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66"/>
                                        </p:tgtEl>
                                        <p:attrNameLst>
                                          <p:attrName>ppt_w</p:attrName>
                                        </p:attrNameLst>
                                      </p:cBhvr>
                                      <p:tavLst>
                                        <p:tav tm="0" fmla="#ppt_w-#ppt_w*((1.5-1.5*$)^3-(1.5-1.5*$)^2)">
                                          <p:val>
                                            <p:strVal val="0"/>
                                          </p:val>
                                        </p:tav>
                                        <p:tav tm="100000">
                                          <p:val>
                                            <p:strVal val="1"/>
                                          </p:val>
                                        </p:tav>
                                      </p:tavLst>
                                    </p:anim>
                                  </p:childTnLst>
                                </p:cTn>
                              </p:par>
                              <p:par>
                                <p:cTn id="32" presetID="0" presetClass="entr" presetSubtype="0" fill="hold" nodeType="withEffect">
                                  <p:stCondLst>
                                    <p:cond delay="0"/>
                                  </p:stCondLst>
                                  <p:childTnLst>
                                    <p:set>
                                      <p:cBhvr>
                                        <p:cTn id="33" dur="1000" fill="hold">
                                          <p:stCondLst>
                                            <p:cond delay="0"/>
                                          </p:stCondLst>
                                        </p:cTn>
                                        <p:tgtEl>
                                          <p:spTgt spid="71"/>
                                        </p:tgtEl>
                                        <p:attrNameLst>
                                          <p:attrName>style.visibility</p:attrName>
                                        </p:attrNameLst>
                                      </p:cBhvr>
                                      <p:to>
                                        <p:strVal val="visible"/>
                                      </p:to>
                                    </p:set>
                                    <p:anim to="" calcmode="lin" valueType="num">
                                      <p:cBhvr>
                                        <p:cTn id="34" dur="1000" fill="hold">
                                          <p:stCondLst>
                                            <p:cond delay="0"/>
                                          </p:stCondLst>
                                        </p:cTn>
                                        <p:tgtEl>
                                          <p:spTgt spid="71"/>
                                        </p:tgtEl>
                                        <p:attrNameLst>
                                          <p:attrName>ppt_h</p:attrName>
                                        </p:attrNameLst>
                                      </p:cBhvr>
                                      <p:tavLst>
                                        <p:tav tm="0" fmla="#ppt_h-#ppt_h*((1.5-1.5*$)^3-(1.5-1.5*$)^2)">
                                          <p:val>
                                            <p:strVal val="0"/>
                                          </p:val>
                                        </p:tav>
                                        <p:tav tm="100000">
                                          <p:val>
                                            <p:strVal val="1"/>
                                          </p:val>
                                        </p:tav>
                                      </p:tavLst>
                                    </p:anim>
                                    <p:anim to="" calcmode="lin" valueType="num">
                                      <p:cBhvr>
                                        <p:cTn id="35" dur="1000" fill="hold">
                                          <p:stCondLst>
                                            <p:cond delay="0"/>
                                          </p:stCondLst>
                                        </p:cTn>
                                        <p:tgtEl>
                                          <p:spTgt spid="71"/>
                                        </p:tgtEl>
                                        <p:attrNameLst>
                                          <p:attrName>ppt_w</p:attrName>
                                        </p:attrNameLst>
                                      </p:cBhvr>
                                      <p:tavLst>
                                        <p:tav tm="0" fmla="#ppt_w-#ppt_w*((1.5-1.5*$)^3-(1.5-1.5*$)^2)">
                                          <p:val>
                                            <p:strVal val="0"/>
                                          </p:val>
                                        </p:tav>
                                        <p:tav tm="100000">
                                          <p:val>
                                            <p:strVal val="1"/>
                                          </p:val>
                                        </p:tav>
                                      </p:tavLst>
                                    </p:anim>
                                  </p:childTnLst>
                                </p:cTn>
                              </p:par>
                              <p:par>
                                <p:cTn id="36" presetID="0" presetClass="entr" presetSubtype="0" fill="hold" nodeType="withEffect">
                                  <p:stCondLst>
                                    <p:cond delay="0"/>
                                  </p:stCondLst>
                                  <p:childTnLst>
                                    <p:set>
                                      <p:cBhvr>
                                        <p:cTn id="37" dur="1000" fill="hold">
                                          <p:stCondLst>
                                            <p:cond delay="0"/>
                                          </p:stCondLst>
                                        </p:cTn>
                                        <p:tgtEl>
                                          <p:spTgt spid="76"/>
                                        </p:tgtEl>
                                        <p:attrNameLst>
                                          <p:attrName>style.visibility</p:attrName>
                                        </p:attrNameLst>
                                      </p:cBhvr>
                                      <p:to>
                                        <p:strVal val="visible"/>
                                      </p:to>
                                    </p:set>
                                    <p:anim to="" calcmode="lin" valueType="num">
                                      <p:cBhvr>
                                        <p:cTn id="38" dur="1000" fill="hold">
                                          <p:stCondLst>
                                            <p:cond delay="0"/>
                                          </p:stCondLst>
                                        </p:cTn>
                                        <p:tgtEl>
                                          <p:spTgt spid="76"/>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76"/>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8B67F18E-9825-42F1-56CE-8FC0FD7AB46E}"/>
              </a:ext>
            </a:extLst>
          </p:cNvPr>
          <p:cNvGrpSpPr/>
          <p:nvPr/>
        </p:nvGrpSpPr>
        <p:grpSpPr>
          <a:xfrm>
            <a:off x="-5522214" y="-1249679"/>
            <a:ext cx="16407367" cy="10119360"/>
            <a:chOff x="-4470388" y="-1088639"/>
            <a:chExt cx="15483828" cy="9549761"/>
          </a:xfrm>
        </p:grpSpPr>
        <p:sp>
          <p:nvSpPr>
            <p:cNvPr id="161" name="Freeform: Shape 160">
              <a:extLst>
                <a:ext uri="{FF2B5EF4-FFF2-40B4-BE49-F238E27FC236}">
                  <a16:creationId xmlns:a16="http://schemas.microsoft.com/office/drawing/2014/main" id="{019EC0BF-0698-881E-42FB-952136596F91}"/>
                </a:ext>
              </a:extLst>
            </p:cNvPr>
            <p:cNvSpPr/>
            <p:nvPr/>
          </p:nvSpPr>
          <p:spPr>
            <a:xfrm>
              <a:off x="-388291" y="2598227"/>
              <a:ext cx="2143864" cy="1661202"/>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solidFill>
              <a:schemeClr val="bg1">
                <a:lumMod val="85000"/>
              </a:schemeClr>
            </a:solidFill>
            <a:ln w="635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352CD18A-9808-3306-F0A7-77E2006019AA}"/>
                </a:ext>
              </a:extLst>
            </p:cNvPr>
            <p:cNvSpPr/>
            <p:nvPr/>
          </p:nvSpPr>
          <p:spPr>
            <a:xfrm>
              <a:off x="-1858652" y="2012084"/>
              <a:ext cx="1646041" cy="2029124"/>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solidFill>
              <a:schemeClr val="bg1">
                <a:lumMod val="85000"/>
              </a:schemeClr>
            </a:solidFill>
            <a:ln w="635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28336E69-9CBA-E6ED-5968-64A5968C4C34}"/>
                </a:ext>
              </a:extLst>
            </p:cNvPr>
            <p:cNvSpPr/>
            <p:nvPr/>
          </p:nvSpPr>
          <p:spPr>
            <a:xfrm>
              <a:off x="5483952" y="3339221"/>
              <a:ext cx="2044137" cy="1075870"/>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solidFill>
              <a:schemeClr val="bg1">
                <a:lumMod val="85000"/>
              </a:schemeClr>
            </a:solidFill>
            <a:ln w="635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2A71DA13-39E2-3A4E-6306-F885BF8135D8}"/>
                </a:ext>
              </a:extLst>
            </p:cNvPr>
            <p:cNvSpPr/>
            <p:nvPr/>
          </p:nvSpPr>
          <p:spPr>
            <a:xfrm>
              <a:off x="3538952" y="2948998"/>
              <a:ext cx="1966411" cy="1686494"/>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solidFill>
              <a:schemeClr val="accent1"/>
            </a:solidFill>
            <a:ln w="635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9DA79394-9927-CDBB-3242-1EA5B23E9C6C}"/>
                </a:ext>
              </a:extLst>
            </p:cNvPr>
            <p:cNvSpPr/>
            <p:nvPr/>
          </p:nvSpPr>
          <p:spPr>
            <a:xfrm>
              <a:off x="1696032" y="3191361"/>
              <a:ext cx="2138492" cy="111436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solidFill>
              <a:schemeClr val="bg1">
                <a:lumMod val="85000"/>
              </a:schemeClr>
            </a:solidFill>
            <a:ln w="635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C1BBEA6-B7B5-65DB-0569-71F502F3FB38}"/>
                </a:ext>
              </a:extLst>
            </p:cNvPr>
            <p:cNvSpPr/>
            <p:nvPr/>
          </p:nvSpPr>
          <p:spPr>
            <a:xfrm>
              <a:off x="1228384" y="1994714"/>
              <a:ext cx="2398342" cy="1195982"/>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solidFill>
              <a:schemeClr val="bg1">
                <a:lumMod val="85000"/>
              </a:schemeClr>
            </a:solidFill>
            <a:ln w="635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2BC0DD51-67F3-D543-75D1-667DDA3E6597}"/>
                </a:ext>
              </a:extLst>
            </p:cNvPr>
            <p:cNvSpPr/>
            <p:nvPr/>
          </p:nvSpPr>
          <p:spPr>
            <a:xfrm>
              <a:off x="1366014" y="4271941"/>
              <a:ext cx="2552780" cy="1317348"/>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solidFill>
              <a:schemeClr val="bg1">
                <a:lumMod val="85000"/>
              </a:schemeClr>
            </a:solidFill>
            <a:ln w="635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B804AA49-E286-F2C8-5A65-FCAEFC88923C}"/>
                </a:ext>
              </a:extLst>
            </p:cNvPr>
            <p:cNvSpPr/>
            <p:nvPr/>
          </p:nvSpPr>
          <p:spPr>
            <a:xfrm>
              <a:off x="3915558" y="4476841"/>
              <a:ext cx="1417305" cy="1319041"/>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solidFill>
              <a:schemeClr val="bg1">
                <a:lumMod val="85000"/>
              </a:schemeClr>
            </a:solidFill>
            <a:ln w="635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17ECF958-0CB1-0A1A-70C3-631600BE9827}"/>
                </a:ext>
              </a:extLst>
            </p:cNvPr>
            <p:cNvSpPr/>
            <p:nvPr/>
          </p:nvSpPr>
          <p:spPr>
            <a:xfrm>
              <a:off x="7358258" y="2628696"/>
              <a:ext cx="1287874" cy="1284964"/>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solidFill>
              <a:schemeClr val="bg1">
                <a:lumMod val="85000"/>
              </a:schemeClr>
            </a:solidFill>
            <a:ln w="635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0033F0B-8D66-9271-7040-8D9E941DAC6E}"/>
                </a:ext>
              </a:extLst>
            </p:cNvPr>
            <p:cNvSpPr/>
            <p:nvPr/>
          </p:nvSpPr>
          <p:spPr>
            <a:xfrm>
              <a:off x="5251894" y="4184358"/>
              <a:ext cx="2362741" cy="826811"/>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solidFill>
              <a:schemeClr val="bg1">
                <a:lumMod val="85000"/>
              </a:schemeClr>
            </a:solidFill>
            <a:ln w="635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7B94BC94-A2D4-E699-51D5-2D708215459A}"/>
                </a:ext>
              </a:extLst>
            </p:cNvPr>
            <p:cNvSpPr/>
            <p:nvPr/>
          </p:nvSpPr>
          <p:spPr>
            <a:xfrm>
              <a:off x="-3380753" y="1652773"/>
              <a:ext cx="1852634" cy="2819651"/>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solidFill>
              <a:schemeClr val="bg1">
                <a:lumMod val="85000"/>
              </a:schemeClr>
            </a:solidFill>
            <a:ln w="635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A3BEDC2-42D3-644F-F1B8-5288539541FD}"/>
                </a:ext>
              </a:extLst>
            </p:cNvPr>
            <p:cNvSpPr/>
            <p:nvPr/>
          </p:nvSpPr>
          <p:spPr>
            <a:xfrm>
              <a:off x="-731483" y="1038516"/>
              <a:ext cx="2028314" cy="1683651"/>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solidFill>
              <a:schemeClr val="bg1">
                <a:lumMod val="85000"/>
              </a:schemeClr>
            </a:solidFill>
            <a:ln w="635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267FCBF-7270-F382-3F48-022B6EBB9993}"/>
                </a:ext>
              </a:extLst>
            </p:cNvPr>
            <p:cNvSpPr/>
            <p:nvPr/>
          </p:nvSpPr>
          <p:spPr>
            <a:xfrm>
              <a:off x="3311604" y="1858409"/>
              <a:ext cx="1752860" cy="1126873"/>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solidFill>
              <a:schemeClr val="bg1">
                <a:lumMod val="85000"/>
              </a:schemeClr>
            </a:solidFill>
            <a:ln w="635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D1BBA8C1-E743-AECA-93FF-196D47A4F67C}"/>
                </a:ext>
              </a:extLst>
            </p:cNvPr>
            <p:cNvSpPr/>
            <p:nvPr/>
          </p:nvSpPr>
          <p:spPr>
            <a:xfrm>
              <a:off x="1269894" y="896469"/>
              <a:ext cx="2051866" cy="1341342"/>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solidFill>
              <a:schemeClr val="bg1">
                <a:lumMod val="85000"/>
              </a:schemeClr>
            </a:solidFill>
            <a:ln w="635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59C2E14-B4E2-4CF8-52F5-9F4EBB3270E3}"/>
                </a:ext>
              </a:extLst>
            </p:cNvPr>
            <p:cNvSpPr/>
            <p:nvPr/>
          </p:nvSpPr>
          <p:spPr>
            <a:xfrm>
              <a:off x="-2416606" y="3855297"/>
              <a:ext cx="2011901" cy="2312186"/>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solidFill>
              <a:schemeClr val="bg1">
                <a:lumMod val="85000"/>
              </a:schemeClr>
            </a:solidFill>
            <a:ln w="635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55DFA2AA-C740-A4D8-46A9-3F4EED5D6362}"/>
                </a:ext>
              </a:extLst>
            </p:cNvPr>
            <p:cNvSpPr/>
            <p:nvPr/>
          </p:nvSpPr>
          <p:spPr>
            <a:xfrm>
              <a:off x="-675769" y="4096701"/>
              <a:ext cx="2040238" cy="2085648"/>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solidFill>
              <a:schemeClr val="bg1">
                <a:lumMod val="85000"/>
              </a:schemeClr>
            </a:solidFill>
            <a:ln w="635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345833A3-437D-E47D-4FC6-9E73E2881025}"/>
                </a:ext>
              </a:extLst>
            </p:cNvPr>
            <p:cNvSpPr/>
            <p:nvPr/>
          </p:nvSpPr>
          <p:spPr>
            <a:xfrm>
              <a:off x="119469" y="4460796"/>
              <a:ext cx="4101825" cy="4000326"/>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solidFill>
              <a:schemeClr val="bg1">
                <a:lumMod val="85000"/>
              </a:schemeClr>
            </a:solidFill>
            <a:ln w="635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E88D407B-8D7F-2588-5CAB-78848754DB4F}"/>
                </a:ext>
              </a:extLst>
            </p:cNvPr>
            <p:cNvSpPr/>
            <p:nvPr/>
          </p:nvSpPr>
          <p:spPr>
            <a:xfrm>
              <a:off x="4078579" y="5791981"/>
              <a:ext cx="1670050" cy="1441437"/>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solidFill>
              <a:schemeClr val="accent4"/>
            </a:solidFill>
            <a:ln w="635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D28F1CDE-192E-5F09-D036-19DB73DC2BDB}"/>
                </a:ext>
              </a:extLst>
            </p:cNvPr>
            <p:cNvSpPr/>
            <p:nvPr/>
          </p:nvSpPr>
          <p:spPr>
            <a:xfrm>
              <a:off x="4899861" y="5010802"/>
              <a:ext cx="974975" cy="1774104"/>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solidFill>
              <a:schemeClr val="bg1">
                <a:lumMod val="85000"/>
              </a:schemeClr>
            </a:solidFill>
            <a:ln w="635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C7CF32AF-9670-A5CF-C891-530501784350}"/>
                </a:ext>
              </a:extLst>
            </p:cNvPr>
            <p:cNvSpPr/>
            <p:nvPr/>
          </p:nvSpPr>
          <p:spPr>
            <a:xfrm>
              <a:off x="5858055" y="4927929"/>
              <a:ext cx="1071969" cy="1810584"/>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solidFill>
              <a:schemeClr val="bg1">
                <a:lumMod val="85000"/>
              </a:schemeClr>
            </a:solidFill>
            <a:ln w="635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2F66343-21EE-D8F1-6DE2-E2D14FE27FEF}"/>
                </a:ext>
              </a:extLst>
            </p:cNvPr>
            <p:cNvSpPr/>
            <p:nvPr/>
          </p:nvSpPr>
          <p:spPr>
            <a:xfrm>
              <a:off x="6144134" y="6282371"/>
              <a:ext cx="2655821" cy="200572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solidFill>
              <a:schemeClr val="accent5"/>
            </a:solidFill>
            <a:ln w="635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93C9F1D-59EE-64E2-FDDA-191C4C4873BF}"/>
                </a:ext>
              </a:extLst>
            </p:cNvPr>
            <p:cNvSpPr/>
            <p:nvPr/>
          </p:nvSpPr>
          <p:spPr>
            <a:xfrm>
              <a:off x="6634231" y="4843364"/>
              <a:ext cx="1580905" cy="1609463"/>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solidFill>
              <a:schemeClr val="accent3"/>
            </a:solidFill>
            <a:ln w="635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3BECAA34-FE51-AE0C-5E73-E2526F83CC71}"/>
                </a:ext>
              </a:extLst>
            </p:cNvPr>
            <p:cNvSpPr/>
            <p:nvPr/>
          </p:nvSpPr>
          <p:spPr>
            <a:xfrm>
              <a:off x="7309428" y="4681593"/>
              <a:ext cx="1489570" cy="1109504"/>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solidFill>
              <a:schemeClr val="bg1">
                <a:lumMod val="85000"/>
              </a:schemeClr>
            </a:solidFill>
            <a:ln w="635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5DAADCB-D1D9-212C-3C41-90A150551B87}"/>
                </a:ext>
              </a:extLst>
            </p:cNvPr>
            <p:cNvSpPr/>
            <p:nvPr/>
          </p:nvSpPr>
          <p:spPr>
            <a:xfrm>
              <a:off x="6916630" y="3862804"/>
              <a:ext cx="2624455" cy="1144096"/>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solidFill>
              <a:schemeClr val="bg1">
                <a:lumMod val="85000"/>
              </a:schemeClr>
            </a:solidFill>
            <a:ln w="635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544EBAD8-EE5C-E307-1237-62BBAFA163FA}"/>
                </a:ext>
              </a:extLst>
            </p:cNvPr>
            <p:cNvSpPr/>
            <p:nvPr/>
          </p:nvSpPr>
          <p:spPr>
            <a:xfrm>
              <a:off x="7150012" y="2959744"/>
              <a:ext cx="2228871" cy="1264283"/>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solidFill>
              <a:schemeClr val="accent2"/>
            </a:solidFill>
            <a:ln w="6350"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7D58FEF2-DB31-892A-DC63-6D5AC2FCFAC2}"/>
                </a:ext>
              </a:extLst>
            </p:cNvPr>
            <p:cNvSpPr/>
            <p:nvPr/>
          </p:nvSpPr>
          <p:spPr>
            <a:xfrm>
              <a:off x="8139404" y="2721357"/>
              <a:ext cx="1350152" cy="892493"/>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solidFill>
              <a:schemeClr val="bg1">
                <a:lumMod val="85000"/>
              </a:schemeClr>
            </a:solidFill>
            <a:ln w="635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B5F23373-7EBE-8EEF-D8EA-C18335ABC141}"/>
                </a:ext>
              </a:extLst>
            </p:cNvPr>
            <p:cNvSpPr/>
            <p:nvPr/>
          </p:nvSpPr>
          <p:spPr>
            <a:xfrm>
              <a:off x="9168833" y="2650304"/>
              <a:ext cx="312132" cy="479454"/>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solidFill>
              <a:schemeClr val="bg1">
                <a:lumMod val="85000"/>
              </a:schemeClr>
            </a:solidFill>
            <a:ln w="635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F76C299C-FEC1-BA09-9A2F-F2DE8A41925A}"/>
                </a:ext>
              </a:extLst>
            </p:cNvPr>
            <p:cNvSpPr/>
            <p:nvPr/>
          </p:nvSpPr>
          <p:spPr>
            <a:xfrm>
              <a:off x="9252442" y="2043216"/>
              <a:ext cx="397067" cy="875975"/>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solidFill>
              <a:schemeClr val="bg1">
                <a:lumMod val="85000"/>
              </a:schemeClr>
            </a:solidFill>
            <a:ln w="635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5F93C90-17BA-03E1-E58F-9DD20C7D1372}"/>
                </a:ext>
              </a:extLst>
            </p:cNvPr>
            <p:cNvSpPr/>
            <p:nvPr/>
          </p:nvSpPr>
          <p:spPr>
            <a:xfrm>
              <a:off x="9669232" y="1614282"/>
              <a:ext cx="442182" cy="454326"/>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solidFill>
              <a:schemeClr val="bg1">
                <a:lumMod val="85000"/>
              </a:schemeClr>
            </a:solidFill>
            <a:ln w="635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60FCBB06-2CE2-FA29-381E-E3B6DC9BE83A}"/>
                </a:ext>
              </a:extLst>
            </p:cNvPr>
            <p:cNvSpPr/>
            <p:nvPr/>
          </p:nvSpPr>
          <p:spPr>
            <a:xfrm>
              <a:off x="10068949" y="1584400"/>
              <a:ext cx="223593" cy="234779"/>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solidFill>
              <a:schemeClr val="bg1">
                <a:lumMod val="85000"/>
              </a:schemeClr>
            </a:solidFill>
            <a:ln w="635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4697DF30-0ABA-A7D6-C182-7840A89ABA9F}"/>
                </a:ext>
              </a:extLst>
            </p:cNvPr>
            <p:cNvSpPr/>
            <p:nvPr/>
          </p:nvSpPr>
          <p:spPr>
            <a:xfrm>
              <a:off x="9649287" y="1243857"/>
              <a:ext cx="930009" cy="487225"/>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solidFill>
              <a:schemeClr val="bg1">
                <a:lumMod val="85000"/>
              </a:schemeClr>
            </a:solidFill>
            <a:ln w="635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424696D-32E6-CB5F-345D-33B0471214DE}"/>
                </a:ext>
              </a:extLst>
            </p:cNvPr>
            <p:cNvSpPr/>
            <p:nvPr/>
          </p:nvSpPr>
          <p:spPr>
            <a:xfrm>
              <a:off x="9940297" y="-577961"/>
              <a:ext cx="1073143" cy="1758743"/>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solidFill>
              <a:schemeClr val="bg1">
                <a:lumMod val="85000"/>
              </a:schemeClr>
            </a:solidFill>
            <a:ln w="635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22EE8553-F09D-15DA-3CFA-E3CD8B64E1C2}"/>
                </a:ext>
              </a:extLst>
            </p:cNvPr>
            <p:cNvSpPr/>
            <p:nvPr/>
          </p:nvSpPr>
          <p:spPr>
            <a:xfrm>
              <a:off x="9781869" y="360743"/>
              <a:ext cx="438546" cy="1014194"/>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solidFill>
              <a:schemeClr val="bg1">
                <a:lumMod val="85000"/>
              </a:schemeClr>
            </a:solidFill>
            <a:ln w="635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EFA3D79-774E-2325-5E1C-99DE91801688}"/>
                </a:ext>
              </a:extLst>
            </p:cNvPr>
            <p:cNvSpPr/>
            <p:nvPr/>
          </p:nvSpPr>
          <p:spPr>
            <a:xfrm>
              <a:off x="9415244" y="483359"/>
              <a:ext cx="412825" cy="926832"/>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solidFill>
              <a:schemeClr val="bg1">
                <a:lumMod val="85000"/>
              </a:schemeClr>
            </a:solidFill>
            <a:ln w="635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8020AC2-D3BA-5A84-D71D-ED7047D7483C}"/>
                </a:ext>
              </a:extLst>
            </p:cNvPr>
            <p:cNvSpPr/>
            <p:nvPr/>
          </p:nvSpPr>
          <p:spPr>
            <a:xfrm>
              <a:off x="7856931" y="594862"/>
              <a:ext cx="2320693" cy="1696853"/>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solidFill>
              <a:schemeClr val="bg1">
                <a:lumMod val="85000"/>
              </a:schemeClr>
            </a:solidFill>
            <a:ln w="635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245A27FE-A1B6-23E1-D1C0-EAF83B2209D9}"/>
                </a:ext>
              </a:extLst>
            </p:cNvPr>
            <p:cNvSpPr/>
            <p:nvPr/>
          </p:nvSpPr>
          <p:spPr>
            <a:xfrm>
              <a:off x="7732107" y="1844425"/>
              <a:ext cx="1665545" cy="1075796"/>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solidFill>
              <a:schemeClr val="bg1">
                <a:lumMod val="85000"/>
              </a:schemeClr>
            </a:solidFill>
            <a:ln w="635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79523E92-241E-55EF-A06A-EF75F67D1B07}"/>
                </a:ext>
              </a:extLst>
            </p:cNvPr>
            <p:cNvSpPr/>
            <p:nvPr/>
          </p:nvSpPr>
          <p:spPr>
            <a:xfrm>
              <a:off x="6562692" y="2126162"/>
              <a:ext cx="1223067" cy="13623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solidFill>
              <a:schemeClr val="bg1">
                <a:lumMod val="85000"/>
              </a:schemeClr>
            </a:solidFill>
            <a:ln w="635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A4D4F5-326B-8D40-8DC2-A2A1FD9C9B44}"/>
                </a:ext>
              </a:extLst>
            </p:cNvPr>
            <p:cNvSpPr/>
            <p:nvPr/>
          </p:nvSpPr>
          <p:spPr>
            <a:xfrm>
              <a:off x="4943809" y="304146"/>
              <a:ext cx="2170074" cy="2082925"/>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solidFill>
              <a:schemeClr val="bg1">
                <a:lumMod val="85000"/>
              </a:schemeClr>
            </a:solidFill>
            <a:ln w="635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36EB377-EB22-7494-C168-B2616C48D561}"/>
                </a:ext>
              </a:extLst>
            </p:cNvPr>
            <p:cNvSpPr/>
            <p:nvPr/>
          </p:nvSpPr>
          <p:spPr>
            <a:xfrm>
              <a:off x="5803296" y="2369186"/>
              <a:ext cx="860154" cy="1536011"/>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solidFill>
              <a:schemeClr val="bg1">
                <a:lumMod val="85000"/>
              </a:schemeClr>
            </a:solidFill>
            <a:ln w="635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C5290D33-DCE5-B9CC-D727-E458DE423146}"/>
                </a:ext>
              </a:extLst>
            </p:cNvPr>
            <p:cNvSpPr/>
            <p:nvPr/>
          </p:nvSpPr>
          <p:spPr>
            <a:xfrm>
              <a:off x="4742830" y="2178712"/>
              <a:ext cx="1154813" cy="2059299"/>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solidFill>
              <a:schemeClr val="bg1">
                <a:lumMod val="85000"/>
              </a:schemeClr>
            </a:solidFill>
            <a:ln w="635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6B479E18-F98C-0CAB-38FB-6D6759D0DEB0}"/>
                </a:ext>
              </a:extLst>
            </p:cNvPr>
            <p:cNvSpPr/>
            <p:nvPr/>
          </p:nvSpPr>
          <p:spPr>
            <a:xfrm>
              <a:off x="4291879" y="566285"/>
              <a:ext cx="1522050" cy="1630015"/>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solidFill>
              <a:schemeClr val="bg1">
                <a:lumMod val="85000"/>
              </a:schemeClr>
            </a:solidFill>
            <a:ln w="635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5FCF9F47-3A4D-52F2-24A8-6637960B484C}"/>
                </a:ext>
              </a:extLst>
            </p:cNvPr>
            <p:cNvSpPr/>
            <p:nvPr/>
          </p:nvSpPr>
          <p:spPr>
            <a:xfrm>
              <a:off x="3162012" y="-313364"/>
              <a:ext cx="1910300" cy="2179133"/>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solidFill>
              <a:schemeClr val="bg1">
                <a:lumMod val="85000"/>
              </a:schemeClr>
            </a:solidFill>
            <a:ln w="635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A2233377-BE36-C4D9-5D7C-417E1E4CD90A}"/>
                </a:ext>
              </a:extLst>
            </p:cNvPr>
            <p:cNvSpPr/>
            <p:nvPr/>
          </p:nvSpPr>
          <p:spPr>
            <a:xfrm>
              <a:off x="1387506" y="-260507"/>
              <a:ext cx="1897234" cy="1210924"/>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solidFill>
              <a:schemeClr val="bg1">
                <a:lumMod val="85000"/>
              </a:schemeClr>
            </a:solidFill>
            <a:ln w="635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FB023EDA-62AA-2EAB-4CF5-B0F2DF30F067}"/>
                </a:ext>
              </a:extLst>
            </p:cNvPr>
            <p:cNvSpPr/>
            <p:nvPr/>
          </p:nvSpPr>
          <p:spPr>
            <a:xfrm>
              <a:off x="-1589353" y="-679799"/>
              <a:ext cx="3024845" cy="1900841"/>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solidFill>
              <a:schemeClr val="bg1">
                <a:lumMod val="85000"/>
              </a:schemeClr>
            </a:solidFill>
            <a:ln w="635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C7015D80-B216-BD9D-AD2F-5C785D93B99B}"/>
                </a:ext>
              </a:extLst>
            </p:cNvPr>
            <p:cNvSpPr/>
            <p:nvPr/>
          </p:nvSpPr>
          <p:spPr>
            <a:xfrm>
              <a:off x="-2298848" y="-716600"/>
              <a:ext cx="1732446" cy="2829586"/>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solidFill>
              <a:schemeClr val="bg1">
                <a:lumMod val="85000"/>
              </a:schemeClr>
            </a:solidFill>
            <a:ln w="635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FD514E5-EB2D-8F90-920D-1187436D935F}"/>
                </a:ext>
              </a:extLst>
            </p:cNvPr>
            <p:cNvSpPr/>
            <p:nvPr/>
          </p:nvSpPr>
          <p:spPr>
            <a:xfrm>
              <a:off x="-4281941" y="-171599"/>
              <a:ext cx="2375076" cy="1971644"/>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solidFill>
              <a:schemeClr val="bg1">
                <a:lumMod val="85000"/>
              </a:schemeClr>
            </a:solidFill>
            <a:ln w="635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BDD6D3F0-3D62-DE89-93FD-7DBA360221E1}"/>
                </a:ext>
              </a:extLst>
            </p:cNvPr>
            <p:cNvSpPr/>
            <p:nvPr/>
          </p:nvSpPr>
          <p:spPr>
            <a:xfrm>
              <a:off x="-4470388" y="1343290"/>
              <a:ext cx="2354287" cy="3994438"/>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solidFill>
              <a:schemeClr val="bg1">
                <a:lumMod val="85000"/>
              </a:schemeClr>
            </a:solidFill>
            <a:ln w="635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24F5D648-5900-BC52-86FF-9BD56FFAB092}"/>
                </a:ext>
              </a:extLst>
            </p:cNvPr>
            <p:cNvSpPr/>
            <p:nvPr/>
          </p:nvSpPr>
          <p:spPr>
            <a:xfrm>
              <a:off x="-3733219" y="-1088639"/>
              <a:ext cx="1953979" cy="1484782"/>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solidFill>
              <a:schemeClr val="bg1">
                <a:lumMod val="85000"/>
              </a:schemeClr>
            </a:solidFill>
            <a:ln w="6350" cap="flat">
              <a:noFill/>
              <a:prstDash val="solid"/>
              <a:miter/>
            </a:ln>
          </p:spPr>
          <p:txBody>
            <a:bodyPr rtlCol="0" anchor="ctr"/>
            <a:lstStyle/>
            <a:p>
              <a:endParaRPr lang="en-US"/>
            </a:p>
          </p:txBody>
        </p:sp>
      </p:grpSp>
      <p:sp>
        <p:nvSpPr>
          <p:cNvPr id="220" name="TextBox 219">
            <a:extLst>
              <a:ext uri="{FF2B5EF4-FFF2-40B4-BE49-F238E27FC236}">
                <a16:creationId xmlns:a16="http://schemas.microsoft.com/office/drawing/2014/main" id="{9E7F6F18-F210-BEB7-7C61-4B6034C8B15E}"/>
              </a:ext>
            </a:extLst>
          </p:cNvPr>
          <p:cNvSpPr txBox="1"/>
          <p:nvPr/>
        </p:nvSpPr>
        <p:spPr>
          <a:xfrm>
            <a:off x="10545908" y="2223461"/>
            <a:ext cx="472163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
        <p:nvSpPr>
          <p:cNvPr id="221" name="Rectangle 2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C0D6BB6-A150-EA63-4106-9509D8F0C250}"/>
              </a:ext>
            </a:extLst>
          </p:cNvPr>
          <p:cNvSpPr/>
          <p:nvPr/>
        </p:nvSpPr>
        <p:spPr>
          <a:xfrm>
            <a:off x="10603577" y="4584487"/>
            <a:ext cx="6465223"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um. </a:t>
            </a:r>
          </a:p>
        </p:txBody>
      </p:sp>
      <p:grpSp>
        <p:nvGrpSpPr>
          <p:cNvPr id="228" name="Group 227">
            <a:extLst>
              <a:ext uri="{FF2B5EF4-FFF2-40B4-BE49-F238E27FC236}">
                <a16:creationId xmlns:a16="http://schemas.microsoft.com/office/drawing/2014/main" id="{F2A79E4C-FEF0-39E5-5B6B-0EB59E3F5FE3}"/>
              </a:ext>
            </a:extLst>
          </p:cNvPr>
          <p:cNvGrpSpPr/>
          <p:nvPr/>
        </p:nvGrpSpPr>
        <p:grpSpPr>
          <a:xfrm>
            <a:off x="10603577" y="6205220"/>
            <a:ext cx="5042824" cy="338554"/>
            <a:chOff x="10603577" y="6205220"/>
            <a:chExt cx="5042824" cy="338554"/>
          </a:xfrm>
        </p:grpSpPr>
        <p:sp>
          <p:nvSpPr>
            <p:cNvPr id="210" name="Rounded Rectangle 55">
              <a:extLst>
                <a:ext uri="{FF2B5EF4-FFF2-40B4-BE49-F238E27FC236}">
                  <a16:creationId xmlns:a16="http://schemas.microsoft.com/office/drawing/2014/main" id="{65AF22BD-4D8F-93B3-8F42-9E8EAE967207}"/>
                </a:ext>
              </a:extLst>
            </p:cNvPr>
            <p:cNvSpPr/>
            <p:nvPr/>
          </p:nvSpPr>
          <p:spPr>
            <a:xfrm>
              <a:off x="11781151" y="6248400"/>
              <a:ext cx="3865250" cy="252195"/>
            </a:xfrm>
            <a:prstGeom prst="roundRect">
              <a:avLst>
                <a:gd name="adj" fmla="val 50000"/>
              </a:avLst>
            </a:prstGeom>
            <a:solidFill>
              <a:schemeClr val="bg1">
                <a:lumMod val="95000"/>
              </a:schemeClr>
            </a:solidFill>
            <a:ln w="12700" cap="flat" cmpd="sng" algn="ctr">
              <a:no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85000"/>
                    <a:lumOff val="15000"/>
                  </a:schemeClr>
                </a:solidFill>
                <a:effectLst/>
                <a:uLnTx/>
                <a:uFillTx/>
                <a:latin typeface="Outfit" pitchFamily="2" charset="0"/>
                <a:ea typeface="+mn-ea"/>
                <a:cs typeface="+mn-cs"/>
              </a:endParaRPr>
            </a:p>
          </p:txBody>
        </p:sp>
        <p:sp>
          <p:nvSpPr>
            <p:cNvPr id="211" name="Rounded Rectangle 56">
              <a:extLst>
                <a:ext uri="{FF2B5EF4-FFF2-40B4-BE49-F238E27FC236}">
                  <a16:creationId xmlns:a16="http://schemas.microsoft.com/office/drawing/2014/main" id="{98694BDF-2076-5720-9AAE-4AAE5C3F127F}"/>
                </a:ext>
              </a:extLst>
            </p:cNvPr>
            <p:cNvSpPr/>
            <p:nvPr/>
          </p:nvSpPr>
          <p:spPr>
            <a:xfrm>
              <a:off x="11781151" y="6248400"/>
              <a:ext cx="3321699" cy="252195"/>
            </a:xfrm>
            <a:prstGeom prst="roundRect">
              <a:avLst>
                <a:gd name="adj" fmla="val 50000"/>
              </a:avLst>
            </a:prstGeom>
            <a:solidFill>
              <a:schemeClr val="accent1"/>
            </a:solidFill>
            <a:ln w="12700" cap="flat" cmpd="sng" algn="ctr">
              <a:noFill/>
              <a:prstDash val="solid"/>
              <a:miter lim="800000"/>
            </a:ln>
            <a:effectLst/>
          </p:spPr>
          <p:txBody>
            <a:bodyPr lIns="56025" tIns="28013" rIns="56025" bIns="28013" rtlCol="0" anchor="ctr"/>
            <a:lstStyle/>
            <a:p>
              <a:pPr marL="0" marR="0" lvl="0" indent="0" algn="r" defTabSz="914302"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chemeClr val="bg1"/>
                  </a:solidFill>
                  <a:effectLst/>
                  <a:uLnTx/>
                  <a:uFillTx/>
                  <a:ea typeface="Roboto Condensed Light" panose="02000000000000000000" pitchFamily="2" charset="0"/>
                </a:rPr>
                <a:t>90%</a:t>
              </a:r>
            </a:p>
          </p:txBody>
        </p:sp>
        <p:sp>
          <p:nvSpPr>
            <p:cNvPr id="223" name="TextBox 222">
              <a:extLst>
                <a:ext uri="{FF2B5EF4-FFF2-40B4-BE49-F238E27FC236}">
                  <a16:creationId xmlns:a16="http://schemas.microsoft.com/office/drawing/2014/main" id="{330ABAF5-3898-FCA6-1EE8-77D07C991332}"/>
                </a:ext>
              </a:extLst>
            </p:cNvPr>
            <p:cNvSpPr txBox="1"/>
            <p:nvPr/>
          </p:nvSpPr>
          <p:spPr>
            <a:xfrm>
              <a:off x="10603577" y="6205220"/>
              <a:ext cx="1538670" cy="338554"/>
            </a:xfrm>
            <a:prstGeom prst="rect">
              <a:avLst/>
            </a:prstGeom>
            <a:noFill/>
          </p:spPr>
          <p:txBody>
            <a:bodyPr wrap="square" rtlCol="0">
              <a:spAutoFit/>
            </a:bodyPr>
            <a:lstStyle/>
            <a:p>
              <a:r>
                <a:rPr lang="en-US" altLang="zh-CN" sz="1600">
                  <a:latin typeface="+mj-lt"/>
                </a:rPr>
                <a:t>Missouri</a:t>
              </a:r>
              <a:endParaRPr lang="en-US" sz="1600">
                <a:latin typeface="+mj-lt"/>
              </a:endParaRPr>
            </a:p>
          </p:txBody>
        </p:sp>
      </p:grpSp>
      <p:grpSp>
        <p:nvGrpSpPr>
          <p:cNvPr id="229" name="Group 228">
            <a:extLst>
              <a:ext uri="{FF2B5EF4-FFF2-40B4-BE49-F238E27FC236}">
                <a16:creationId xmlns:a16="http://schemas.microsoft.com/office/drawing/2014/main" id="{DE88E891-342E-018A-4757-A44C4610F52A}"/>
              </a:ext>
            </a:extLst>
          </p:cNvPr>
          <p:cNvGrpSpPr/>
          <p:nvPr/>
        </p:nvGrpSpPr>
        <p:grpSpPr>
          <a:xfrm>
            <a:off x="10603577" y="6675571"/>
            <a:ext cx="5042824" cy="338554"/>
            <a:chOff x="10603577" y="6675571"/>
            <a:chExt cx="5042824" cy="338554"/>
          </a:xfrm>
        </p:grpSpPr>
        <p:sp>
          <p:nvSpPr>
            <p:cNvPr id="212" name="Rounded Rectangle 59">
              <a:extLst>
                <a:ext uri="{FF2B5EF4-FFF2-40B4-BE49-F238E27FC236}">
                  <a16:creationId xmlns:a16="http://schemas.microsoft.com/office/drawing/2014/main" id="{7D29BBE1-7297-5367-6DD2-7E621D407057}"/>
                </a:ext>
              </a:extLst>
            </p:cNvPr>
            <p:cNvSpPr/>
            <p:nvPr/>
          </p:nvSpPr>
          <p:spPr>
            <a:xfrm>
              <a:off x="11781151" y="6718751"/>
              <a:ext cx="3865250" cy="252195"/>
            </a:xfrm>
            <a:prstGeom prst="roundRect">
              <a:avLst>
                <a:gd name="adj" fmla="val 50000"/>
              </a:avLst>
            </a:prstGeom>
            <a:solidFill>
              <a:schemeClr val="bg1">
                <a:lumMod val="95000"/>
              </a:schemeClr>
            </a:solidFill>
            <a:ln w="12700" cap="flat" cmpd="sng" algn="ctr">
              <a:no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85000"/>
                    <a:lumOff val="15000"/>
                  </a:schemeClr>
                </a:solidFill>
                <a:effectLst/>
                <a:uLnTx/>
                <a:uFillTx/>
                <a:latin typeface="Outfit" pitchFamily="2" charset="0"/>
                <a:ea typeface="+mn-ea"/>
                <a:cs typeface="+mn-cs"/>
              </a:endParaRPr>
            </a:p>
          </p:txBody>
        </p:sp>
        <p:sp>
          <p:nvSpPr>
            <p:cNvPr id="213" name="Rounded Rectangle 60">
              <a:extLst>
                <a:ext uri="{FF2B5EF4-FFF2-40B4-BE49-F238E27FC236}">
                  <a16:creationId xmlns:a16="http://schemas.microsoft.com/office/drawing/2014/main" id="{18CA86C7-A4F2-A1B8-6F56-1CF21A5F1C5E}"/>
                </a:ext>
              </a:extLst>
            </p:cNvPr>
            <p:cNvSpPr/>
            <p:nvPr/>
          </p:nvSpPr>
          <p:spPr>
            <a:xfrm>
              <a:off x="11781151" y="6718751"/>
              <a:ext cx="2214466" cy="252195"/>
            </a:xfrm>
            <a:prstGeom prst="roundRect">
              <a:avLst>
                <a:gd name="adj" fmla="val 50000"/>
              </a:avLst>
            </a:prstGeom>
            <a:solidFill>
              <a:schemeClr val="accent2"/>
            </a:solidFill>
            <a:ln w="12700" cap="flat" cmpd="sng" algn="ctr">
              <a:noFill/>
              <a:prstDash val="solid"/>
              <a:miter lim="800000"/>
            </a:ln>
            <a:effectLst/>
          </p:spPr>
          <p:txBody>
            <a:bodyPr lIns="56025" tIns="28013" rIns="56025" bIns="28013" rtlCol="0" anchor="ctr"/>
            <a:lstStyle/>
            <a:p>
              <a:pPr marL="0" marR="0" lvl="0" indent="0" algn="r" defTabSz="914302"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chemeClr val="bg1"/>
                  </a:solidFill>
                  <a:effectLst/>
                  <a:uLnTx/>
                  <a:uFillTx/>
                  <a:ea typeface="Roboto Condensed Light" panose="02000000000000000000" pitchFamily="2" charset="0"/>
                </a:rPr>
                <a:t>70%</a:t>
              </a:r>
            </a:p>
          </p:txBody>
        </p:sp>
        <p:sp>
          <p:nvSpPr>
            <p:cNvPr id="224" name="TextBox 223">
              <a:extLst>
                <a:ext uri="{FF2B5EF4-FFF2-40B4-BE49-F238E27FC236}">
                  <a16:creationId xmlns:a16="http://schemas.microsoft.com/office/drawing/2014/main" id="{48C1A0C1-82BB-16AE-623D-98EA516977C2}"/>
                </a:ext>
              </a:extLst>
            </p:cNvPr>
            <p:cNvSpPr txBox="1"/>
            <p:nvPr/>
          </p:nvSpPr>
          <p:spPr>
            <a:xfrm>
              <a:off x="10603577" y="6675571"/>
              <a:ext cx="1538670" cy="338554"/>
            </a:xfrm>
            <a:prstGeom prst="rect">
              <a:avLst/>
            </a:prstGeom>
            <a:noFill/>
          </p:spPr>
          <p:txBody>
            <a:bodyPr wrap="square" rtlCol="0">
              <a:spAutoFit/>
            </a:bodyPr>
            <a:lstStyle/>
            <a:p>
              <a:r>
                <a:rPr lang="en-US" altLang="zh-CN" sz="1600">
                  <a:latin typeface="+mj-lt"/>
                </a:rPr>
                <a:t>Virginia</a:t>
              </a:r>
              <a:endParaRPr lang="en-US" sz="1600">
                <a:latin typeface="+mj-lt"/>
              </a:endParaRPr>
            </a:p>
          </p:txBody>
        </p:sp>
      </p:grpSp>
      <p:grpSp>
        <p:nvGrpSpPr>
          <p:cNvPr id="230" name="Group 229">
            <a:extLst>
              <a:ext uri="{FF2B5EF4-FFF2-40B4-BE49-F238E27FC236}">
                <a16:creationId xmlns:a16="http://schemas.microsoft.com/office/drawing/2014/main" id="{E55E1529-DD81-6FC4-750C-DA48136AABAD}"/>
              </a:ext>
            </a:extLst>
          </p:cNvPr>
          <p:cNvGrpSpPr/>
          <p:nvPr/>
        </p:nvGrpSpPr>
        <p:grpSpPr>
          <a:xfrm>
            <a:off x="10603577" y="7145922"/>
            <a:ext cx="5042824" cy="338554"/>
            <a:chOff x="10603577" y="7145922"/>
            <a:chExt cx="5042824" cy="338554"/>
          </a:xfrm>
        </p:grpSpPr>
        <p:sp>
          <p:nvSpPr>
            <p:cNvPr id="214" name="Rounded Rectangle 62">
              <a:extLst>
                <a:ext uri="{FF2B5EF4-FFF2-40B4-BE49-F238E27FC236}">
                  <a16:creationId xmlns:a16="http://schemas.microsoft.com/office/drawing/2014/main" id="{ABD25FD0-5358-435D-6E67-324C6020FEC8}"/>
                </a:ext>
              </a:extLst>
            </p:cNvPr>
            <p:cNvSpPr/>
            <p:nvPr/>
          </p:nvSpPr>
          <p:spPr>
            <a:xfrm>
              <a:off x="11781151" y="7189103"/>
              <a:ext cx="3865250" cy="252195"/>
            </a:xfrm>
            <a:prstGeom prst="roundRect">
              <a:avLst>
                <a:gd name="adj" fmla="val 50000"/>
              </a:avLst>
            </a:prstGeom>
            <a:solidFill>
              <a:schemeClr val="bg1">
                <a:lumMod val="95000"/>
              </a:schemeClr>
            </a:solidFill>
            <a:ln w="12700" cap="flat" cmpd="sng" algn="ctr">
              <a:no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85000"/>
                    <a:lumOff val="15000"/>
                  </a:schemeClr>
                </a:solidFill>
                <a:effectLst/>
                <a:uLnTx/>
                <a:uFillTx/>
                <a:latin typeface="Outfit" pitchFamily="2" charset="0"/>
                <a:ea typeface="+mn-ea"/>
                <a:cs typeface="+mn-cs"/>
              </a:endParaRPr>
            </a:p>
          </p:txBody>
        </p:sp>
        <p:sp>
          <p:nvSpPr>
            <p:cNvPr id="215" name="Rounded Rectangle 63">
              <a:extLst>
                <a:ext uri="{FF2B5EF4-FFF2-40B4-BE49-F238E27FC236}">
                  <a16:creationId xmlns:a16="http://schemas.microsoft.com/office/drawing/2014/main" id="{F6691092-83C1-9F46-3A68-DAA8F3A4D28C}"/>
                </a:ext>
              </a:extLst>
            </p:cNvPr>
            <p:cNvSpPr/>
            <p:nvPr/>
          </p:nvSpPr>
          <p:spPr>
            <a:xfrm>
              <a:off x="11781151" y="7189103"/>
              <a:ext cx="2768082" cy="252195"/>
            </a:xfrm>
            <a:prstGeom prst="roundRect">
              <a:avLst>
                <a:gd name="adj" fmla="val 50000"/>
              </a:avLst>
            </a:prstGeom>
            <a:solidFill>
              <a:schemeClr val="accent3"/>
            </a:solidFill>
            <a:ln w="12700" cap="flat" cmpd="sng" algn="ctr">
              <a:noFill/>
              <a:prstDash val="solid"/>
              <a:miter lim="800000"/>
            </a:ln>
            <a:effectLst/>
          </p:spPr>
          <p:txBody>
            <a:bodyPr lIns="56025" tIns="28013" rIns="56025" bIns="28013" rtlCol="0" anchor="ctr"/>
            <a:lstStyle/>
            <a:p>
              <a:pPr marL="0" marR="0" lvl="0" indent="0" algn="r" defTabSz="914302"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chemeClr val="bg1"/>
                  </a:solidFill>
                  <a:effectLst/>
                  <a:uLnTx/>
                  <a:uFillTx/>
                  <a:ea typeface="Roboto Condensed Light" panose="02000000000000000000" pitchFamily="2" charset="0"/>
                </a:rPr>
                <a:t>85%</a:t>
              </a:r>
            </a:p>
          </p:txBody>
        </p:sp>
        <p:sp>
          <p:nvSpPr>
            <p:cNvPr id="225" name="TextBox 224">
              <a:extLst>
                <a:ext uri="{FF2B5EF4-FFF2-40B4-BE49-F238E27FC236}">
                  <a16:creationId xmlns:a16="http://schemas.microsoft.com/office/drawing/2014/main" id="{FCB6F9D3-CB04-1136-A6AC-A7A7C1632756}"/>
                </a:ext>
              </a:extLst>
            </p:cNvPr>
            <p:cNvSpPr txBox="1"/>
            <p:nvPr/>
          </p:nvSpPr>
          <p:spPr>
            <a:xfrm>
              <a:off x="10603577" y="7145922"/>
              <a:ext cx="1538670" cy="338554"/>
            </a:xfrm>
            <a:prstGeom prst="rect">
              <a:avLst/>
            </a:prstGeom>
            <a:noFill/>
          </p:spPr>
          <p:txBody>
            <a:bodyPr wrap="square" rtlCol="0">
              <a:spAutoFit/>
            </a:bodyPr>
            <a:lstStyle/>
            <a:p>
              <a:r>
                <a:rPr lang="en-US" altLang="zh-CN" sz="1600">
                  <a:latin typeface="+mj-lt"/>
                </a:rPr>
                <a:t>Louisiana</a:t>
              </a:r>
              <a:endParaRPr lang="en-US" sz="1600">
                <a:latin typeface="+mj-lt"/>
              </a:endParaRPr>
            </a:p>
          </p:txBody>
        </p:sp>
      </p:grpSp>
      <p:grpSp>
        <p:nvGrpSpPr>
          <p:cNvPr id="231" name="Group 230">
            <a:extLst>
              <a:ext uri="{FF2B5EF4-FFF2-40B4-BE49-F238E27FC236}">
                <a16:creationId xmlns:a16="http://schemas.microsoft.com/office/drawing/2014/main" id="{C484DDC3-67B8-6934-C977-16685AEBE846}"/>
              </a:ext>
            </a:extLst>
          </p:cNvPr>
          <p:cNvGrpSpPr/>
          <p:nvPr/>
        </p:nvGrpSpPr>
        <p:grpSpPr>
          <a:xfrm>
            <a:off x="10603577" y="7616273"/>
            <a:ext cx="5042824" cy="338554"/>
            <a:chOff x="10603577" y="7616273"/>
            <a:chExt cx="5042824" cy="338554"/>
          </a:xfrm>
        </p:grpSpPr>
        <p:sp>
          <p:nvSpPr>
            <p:cNvPr id="218" name="Rounded Rectangle 74">
              <a:extLst>
                <a:ext uri="{FF2B5EF4-FFF2-40B4-BE49-F238E27FC236}">
                  <a16:creationId xmlns:a16="http://schemas.microsoft.com/office/drawing/2014/main" id="{D1BC9099-96F3-7A7F-CE96-DE7F5E9C1711}"/>
                </a:ext>
              </a:extLst>
            </p:cNvPr>
            <p:cNvSpPr/>
            <p:nvPr/>
          </p:nvSpPr>
          <p:spPr>
            <a:xfrm>
              <a:off x="11781151" y="7659453"/>
              <a:ext cx="3865250" cy="252195"/>
            </a:xfrm>
            <a:prstGeom prst="roundRect">
              <a:avLst>
                <a:gd name="adj" fmla="val 50000"/>
              </a:avLst>
            </a:prstGeom>
            <a:solidFill>
              <a:schemeClr val="bg1">
                <a:lumMod val="95000"/>
              </a:schemeClr>
            </a:solidFill>
            <a:ln w="12700" cap="flat" cmpd="sng" algn="ctr">
              <a:no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85000"/>
                    <a:lumOff val="15000"/>
                  </a:schemeClr>
                </a:solidFill>
                <a:effectLst/>
                <a:uLnTx/>
                <a:uFillTx/>
                <a:latin typeface="Outfit" pitchFamily="2" charset="0"/>
                <a:ea typeface="+mn-ea"/>
                <a:cs typeface="+mn-cs"/>
              </a:endParaRPr>
            </a:p>
          </p:txBody>
        </p:sp>
        <p:sp>
          <p:nvSpPr>
            <p:cNvPr id="219" name="Rounded Rectangle 75">
              <a:extLst>
                <a:ext uri="{FF2B5EF4-FFF2-40B4-BE49-F238E27FC236}">
                  <a16:creationId xmlns:a16="http://schemas.microsoft.com/office/drawing/2014/main" id="{CEEA8334-9AD3-414E-B0DD-04A35CCB083A}"/>
                </a:ext>
              </a:extLst>
            </p:cNvPr>
            <p:cNvSpPr/>
            <p:nvPr/>
          </p:nvSpPr>
          <p:spPr>
            <a:xfrm>
              <a:off x="11781151" y="7659453"/>
              <a:ext cx="3598508" cy="252195"/>
            </a:xfrm>
            <a:prstGeom prst="roundRect">
              <a:avLst>
                <a:gd name="adj" fmla="val 50000"/>
              </a:avLst>
            </a:prstGeom>
            <a:solidFill>
              <a:schemeClr val="accent4"/>
            </a:solidFill>
            <a:ln w="12700" cap="flat" cmpd="sng" algn="ctr">
              <a:noFill/>
              <a:prstDash val="solid"/>
              <a:miter lim="800000"/>
            </a:ln>
            <a:effectLst/>
          </p:spPr>
          <p:txBody>
            <a:bodyPr lIns="56025" tIns="28013" rIns="56025" bIns="28013" rtlCol="0" anchor="ctr"/>
            <a:lstStyle/>
            <a:p>
              <a:pPr marL="0" marR="0" lvl="0" indent="0" algn="r" defTabSz="914302"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chemeClr val="bg1"/>
                  </a:solidFill>
                  <a:effectLst/>
                  <a:uLnTx/>
                  <a:uFillTx/>
                  <a:ea typeface="Roboto Condensed Light" panose="02000000000000000000" pitchFamily="2" charset="0"/>
                </a:rPr>
                <a:t>95%</a:t>
              </a:r>
            </a:p>
          </p:txBody>
        </p:sp>
        <p:sp>
          <p:nvSpPr>
            <p:cNvPr id="226" name="TextBox 225">
              <a:extLst>
                <a:ext uri="{FF2B5EF4-FFF2-40B4-BE49-F238E27FC236}">
                  <a16:creationId xmlns:a16="http://schemas.microsoft.com/office/drawing/2014/main" id="{19F5085E-794C-42D4-932D-125CFD2E6F13}"/>
                </a:ext>
              </a:extLst>
            </p:cNvPr>
            <p:cNvSpPr txBox="1"/>
            <p:nvPr/>
          </p:nvSpPr>
          <p:spPr>
            <a:xfrm>
              <a:off x="10603577" y="7616273"/>
              <a:ext cx="1538670" cy="338554"/>
            </a:xfrm>
            <a:prstGeom prst="rect">
              <a:avLst/>
            </a:prstGeom>
            <a:noFill/>
          </p:spPr>
          <p:txBody>
            <a:bodyPr wrap="square" rtlCol="0">
              <a:spAutoFit/>
            </a:bodyPr>
            <a:lstStyle/>
            <a:p>
              <a:r>
                <a:rPr lang="en-US" altLang="zh-CN" sz="1600">
                  <a:latin typeface="+mj-lt"/>
                </a:rPr>
                <a:t>Georgia</a:t>
              </a:r>
              <a:endParaRPr lang="en-US" sz="1600">
                <a:latin typeface="+mj-lt"/>
              </a:endParaRPr>
            </a:p>
          </p:txBody>
        </p:sp>
      </p:grpSp>
      <p:grpSp>
        <p:nvGrpSpPr>
          <p:cNvPr id="232" name="Group 231">
            <a:extLst>
              <a:ext uri="{FF2B5EF4-FFF2-40B4-BE49-F238E27FC236}">
                <a16:creationId xmlns:a16="http://schemas.microsoft.com/office/drawing/2014/main" id="{684E4CFB-A3D3-6B69-A9BF-4E1AAD2DAE7F}"/>
              </a:ext>
            </a:extLst>
          </p:cNvPr>
          <p:cNvGrpSpPr/>
          <p:nvPr/>
        </p:nvGrpSpPr>
        <p:grpSpPr>
          <a:xfrm>
            <a:off x="10603577" y="8086625"/>
            <a:ext cx="5042824" cy="338554"/>
            <a:chOff x="10603577" y="8086625"/>
            <a:chExt cx="5042824" cy="338554"/>
          </a:xfrm>
        </p:grpSpPr>
        <p:sp>
          <p:nvSpPr>
            <p:cNvPr id="216" name="Rounded Rectangle 65">
              <a:extLst>
                <a:ext uri="{FF2B5EF4-FFF2-40B4-BE49-F238E27FC236}">
                  <a16:creationId xmlns:a16="http://schemas.microsoft.com/office/drawing/2014/main" id="{2D31C048-D971-7034-BC37-03A57A464670}"/>
                </a:ext>
              </a:extLst>
            </p:cNvPr>
            <p:cNvSpPr/>
            <p:nvPr/>
          </p:nvSpPr>
          <p:spPr>
            <a:xfrm>
              <a:off x="11781151" y="8129805"/>
              <a:ext cx="3865250" cy="252195"/>
            </a:xfrm>
            <a:prstGeom prst="roundRect">
              <a:avLst>
                <a:gd name="adj" fmla="val 50000"/>
              </a:avLst>
            </a:prstGeom>
            <a:solidFill>
              <a:schemeClr val="bg1">
                <a:lumMod val="95000"/>
              </a:schemeClr>
            </a:solidFill>
            <a:ln w="12700" cap="flat" cmpd="sng" algn="ctr">
              <a:noFill/>
              <a:prstDash val="solid"/>
              <a:miter lim="800000"/>
            </a:ln>
            <a:effectLst/>
          </p:spPr>
          <p:txBody>
            <a:bodyPr lIns="56025" tIns="28013" rIns="56025" bIns="28013" rtlCol="0" anchor="ctr"/>
            <a:lstStyle/>
            <a:p>
              <a:pPr marL="0" marR="0" lvl="0" indent="0" algn="ctr"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85000"/>
                    <a:lumOff val="15000"/>
                  </a:schemeClr>
                </a:solidFill>
                <a:effectLst/>
                <a:uLnTx/>
                <a:uFillTx/>
                <a:latin typeface="Outfit" pitchFamily="2" charset="0"/>
                <a:ea typeface="+mn-ea"/>
                <a:cs typeface="+mn-cs"/>
              </a:endParaRPr>
            </a:p>
          </p:txBody>
        </p:sp>
        <p:sp>
          <p:nvSpPr>
            <p:cNvPr id="217" name="Rounded Rectangle 66">
              <a:extLst>
                <a:ext uri="{FF2B5EF4-FFF2-40B4-BE49-F238E27FC236}">
                  <a16:creationId xmlns:a16="http://schemas.microsoft.com/office/drawing/2014/main" id="{50F2A46B-40AC-E0B9-49DA-7DE48E7B0E7F}"/>
                </a:ext>
              </a:extLst>
            </p:cNvPr>
            <p:cNvSpPr/>
            <p:nvPr/>
          </p:nvSpPr>
          <p:spPr>
            <a:xfrm>
              <a:off x="11781151" y="8129805"/>
              <a:ext cx="1771573" cy="252195"/>
            </a:xfrm>
            <a:prstGeom prst="roundRect">
              <a:avLst>
                <a:gd name="adj" fmla="val 50000"/>
              </a:avLst>
            </a:prstGeom>
            <a:solidFill>
              <a:schemeClr val="accent5"/>
            </a:solidFill>
            <a:ln w="12700" cap="flat" cmpd="sng" algn="ctr">
              <a:noFill/>
              <a:prstDash val="solid"/>
              <a:miter lim="800000"/>
            </a:ln>
            <a:effectLst/>
          </p:spPr>
          <p:txBody>
            <a:bodyPr lIns="56025" tIns="28013" rIns="56025" bIns="28013" rtlCol="0" anchor="ctr"/>
            <a:lstStyle/>
            <a:p>
              <a:pPr marL="0" marR="0" lvl="0" indent="0" algn="r" defTabSz="914302"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chemeClr val="bg1"/>
                  </a:solidFill>
                  <a:effectLst/>
                  <a:uLnTx/>
                  <a:uFillTx/>
                  <a:ea typeface="Roboto Condensed Light" panose="02000000000000000000" pitchFamily="2" charset="0"/>
                </a:rPr>
                <a:t>50%</a:t>
              </a:r>
            </a:p>
          </p:txBody>
        </p:sp>
        <p:sp>
          <p:nvSpPr>
            <p:cNvPr id="227" name="TextBox 226">
              <a:extLst>
                <a:ext uri="{FF2B5EF4-FFF2-40B4-BE49-F238E27FC236}">
                  <a16:creationId xmlns:a16="http://schemas.microsoft.com/office/drawing/2014/main" id="{C13A79B3-E2B5-5757-6A40-CD1D32123613}"/>
                </a:ext>
              </a:extLst>
            </p:cNvPr>
            <p:cNvSpPr txBox="1"/>
            <p:nvPr/>
          </p:nvSpPr>
          <p:spPr>
            <a:xfrm>
              <a:off x="10603577" y="8086625"/>
              <a:ext cx="1538670" cy="338554"/>
            </a:xfrm>
            <a:prstGeom prst="rect">
              <a:avLst/>
            </a:prstGeom>
            <a:noFill/>
          </p:spPr>
          <p:txBody>
            <a:bodyPr wrap="square" rtlCol="0">
              <a:spAutoFit/>
            </a:bodyPr>
            <a:lstStyle/>
            <a:p>
              <a:r>
                <a:rPr lang="en-US" altLang="zh-CN" sz="1600">
                  <a:latin typeface="+mj-lt"/>
                </a:rPr>
                <a:t>Florida</a:t>
              </a:r>
              <a:endParaRPr lang="en-US" sz="1600">
                <a:latin typeface="+mj-lt"/>
              </a:endParaRPr>
            </a:p>
          </p:txBody>
        </p:sp>
      </p:grpSp>
    </p:spTree>
    <p:extLst>
      <p:ext uri="{BB962C8B-B14F-4D97-AF65-F5344CB8AC3E}">
        <p14:creationId xmlns:p14="http://schemas.microsoft.com/office/powerpoint/2010/main" val="3439388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09"/>
                                        </p:tgtEl>
                                        <p:attrNameLst>
                                          <p:attrName>style.visibility</p:attrName>
                                        </p:attrNameLst>
                                      </p:cBhvr>
                                      <p:to>
                                        <p:strVal val="visible"/>
                                      </p:to>
                                    </p:set>
                                    <p:anim calcmode="lin" valueType="num">
                                      <p:cBhvr additive="base">
                                        <p:cTn id="7" dur="1000" fill="hold"/>
                                        <p:tgtEl>
                                          <p:spTgt spid="209"/>
                                        </p:tgtEl>
                                        <p:attrNameLst>
                                          <p:attrName>ppt_x</p:attrName>
                                        </p:attrNameLst>
                                      </p:cBhvr>
                                      <p:tavLst>
                                        <p:tav tm="0">
                                          <p:val>
                                            <p:strVal val="0-#ppt_w/2"/>
                                          </p:val>
                                        </p:tav>
                                        <p:tav tm="100000">
                                          <p:val>
                                            <p:strVal val="#ppt_x"/>
                                          </p:val>
                                        </p:tav>
                                      </p:tavLst>
                                    </p:anim>
                                    <p:anim calcmode="lin" valueType="num">
                                      <p:cBhvr additive="base">
                                        <p:cTn id="8" dur="1000" fill="hold"/>
                                        <p:tgtEl>
                                          <p:spTgt spid="209"/>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220"/>
                                        </p:tgtEl>
                                        <p:attrNameLst>
                                          <p:attrName>style.visibility</p:attrName>
                                        </p:attrNameLst>
                                      </p:cBhvr>
                                      <p:to>
                                        <p:strVal val="visible"/>
                                      </p:to>
                                    </p:set>
                                    <p:anim to="" calcmode="lin" valueType="num">
                                      <p:cBhvr>
                                        <p:cTn id="11" dur="1000" fill="hold">
                                          <p:stCondLst>
                                            <p:cond delay="0"/>
                                          </p:stCondLst>
                                        </p:cTn>
                                        <p:tgtEl>
                                          <p:spTgt spid="220"/>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2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2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420"/>
                            </p:stCondLst>
                            <p:childTnLst>
                              <p:par>
                                <p:cTn id="15" presetID="10" presetClass="entr" presetSubtype="0" fill="hold" grpId="0" nodeType="afterEffect">
                                  <p:stCondLst>
                                    <p:cond delay="0"/>
                                  </p:stCondLst>
                                  <p:childTnLst>
                                    <p:set>
                                      <p:cBhvr>
                                        <p:cTn id="16" dur="1" fill="hold">
                                          <p:stCondLst>
                                            <p:cond delay="0"/>
                                          </p:stCondLst>
                                        </p:cTn>
                                        <p:tgtEl>
                                          <p:spTgt spid="221"/>
                                        </p:tgtEl>
                                        <p:attrNameLst>
                                          <p:attrName>style.visibility</p:attrName>
                                        </p:attrNameLst>
                                      </p:cBhvr>
                                      <p:to>
                                        <p:strVal val="visible"/>
                                      </p:to>
                                    </p:set>
                                    <p:animEffect transition="in" filter="fade">
                                      <p:cBhvr>
                                        <p:cTn id="17" dur="500"/>
                                        <p:tgtEl>
                                          <p:spTgt spid="221"/>
                                        </p:tgtEl>
                                      </p:cBhvr>
                                    </p:animEffect>
                                  </p:childTnLst>
                                </p:cTn>
                              </p:par>
                            </p:childTnLst>
                          </p:cTn>
                        </p:par>
                        <p:par>
                          <p:cTn id="18" fill="hold">
                            <p:stCondLst>
                              <p:cond delay="1920"/>
                            </p:stCondLst>
                            <p:childTnLst>
                              <p:par>
                                <p:cTn id="19" presetID="2" presetClass="entr" presetSubtype="4" decel="100000" fill="hold" nodeType="afterEffect">
                                  <p:stCondLst>
                                    <p:cond delay="0"/>
                                  </p:stCondLst>
                                  <p:childTnLst>
                                    <p:set>
                                      <p:cBhvr>
                                        <p:cTn id="20" dur="1" fill="hold">
                                          <p:stCondLst>
                                            <p:cond delay="0"/>
                                          </p:stCondLst>
                                        </p:cTn>
                                        <p:tgtEl>
                                          <p:spTgt spid="228"/>
                                        </p:tgtEl>
                                        <p:attrNameLst>
                                          <p:attrName>style.visibility</p:attrName>
                                        </p:attrNameLst>
                                      </p:cBhvr>
                                      <p:to>
                                        <p:strVal val="visible"/>
                                      </p:to>
                                    </p:set>
                                    <p:anim calcmode="lin" valueType="num">
                                      <p:cBhvr additive="base">
                                        <p:cTn id="21" dur="1000" fill="hold"/>
                                        <p:tgtEl>
                                          <p:spTgt spid="228"/>
                                        </p:tgtEl>
                                        <p:attrNameLst>
                                          <p:attrName>ppt_x</p:attrName>
                                        </p:attrNameLst>
                                      </p:cBhvr>
                                      <p:tavLst>
                                        <p:tav tm="0">
                                          <p:val>
                                            <p:strVal val="#ppt_x"/>
                                          </p:val>
                                        </p:tav>
                                        <p:tav tm="100000">
                                          <p:val>
                                            <p:strVal val="#ppt_x"/>
                                          </p:val>
                                        </p:tav>
                                      </p:tavLst>
                                    </p:anim>
                                    <p:anim calcmode="lin" valueType="num">
                                      <p:cBhvr additive="base">
                                        <p:cTn id="22" dur="1000" fill="hold"/>
                                        <p:tgtEl>
                                          <p:spTgt spid="228"/>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100"/>
                                  </p:stCondLst>
                                  <p:childTnLst>
                                    <p:set>
                                      <p:cBhvr>
                                        <p:cTn id="24" dur="1" fill="hold">
                                          <p:stCondLst>
                                            <p:cond delay="0"/>
                                          </p:stCondLst>
                                        </p:cTn>
                                        <p:tgtEl>
                                          <p:spTgt spid="229"/>
                                        </p:tgtEl>
                                        <p:attrNameLst>
                                          <p:attrName>style.visibility</p:attrName>
                                        </p:attrNameLst>
                                      </p:cBhvr>
                                      <p:to>
                                        <p:strVal val="visible"/>
                                      </p:to>
                                    </p:set>
                                    <p:anim calcmode="lin" valueType="num">
                                      <p:cBhvr additive="base">
                                        <p:cTn id="25" dur="1000" fill="hold"/>
                                        <p:tgtEl>
                                          <p:spTgt spid="229"/>
                                        </p:tgtEl>
                                        <p:attrNameLst>
                                          <p:attrName>ppt_x</p:attrName>
                                        </p:attrNameLst>
                                      </p:cBhvr>
                                      <p:tavLst>
                                        <p:tav tm="0">
                                          <p:val>
                                            <p:strVal val="#ppt_x"/>
                                          </p:val>
                                        </p:tav>
                                        <p:tav tm="100000">
                                          <p:val>
                                            <p:strVal val="#ppt_x"/>
                                          </p:val>
                                        </p:tav>
                                      </p:tavLst>
                                    </p:anim>
                                    <p:anim calcmode="lin" valueType="num">
                                      <p:cBhvr additive="base">
                                        <p:cTn id="26" dur="1000" fill="hold"/>
                                        <p:tgtEl>
                                          <p:spTgt spid="229"/>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200"/>
                                  </p:stCondLst>
                                  <p:childTnLst>
                                    <p:set>
                                      <p:cBhvr>
                                        <p:cTn id="28" dur="1" fill="hold">
                                          <p:stCondLst>
                                            <p:cond delay="0"/>
                                          </p:stCondLst>
                                        </p:cTn>
                                        <p:tgtEl>
                                          <p:spTgt spid="230"/>
                                        </p:tgtEl>
                                        <p:attrNameLst>
                                          <p:attrName>style.visibility</p:attrName>
                                        </p:attrNameLst>
                                      </p:cBhvr>
                                      <p:to>
                                        <p:strVal val="visible"/>
                                      </p:to>
                                    </p:set>
                                    <p:anim calcmode="lin" valueType="num">
                                      <p:cBhvr additive="base">
                                        <p:cTn id="29" dur="1000" fill="hold"/>
                                        <p:tgtEl>
                                          <p:spTgt spid="230"/>
                                        </p:tgtEl>
                                        <p:attrNameLst>
                                          <p:attrName>ppt_x</p:attrName>
                                        </p:attrNameLst>
                                      </p:cBhvr>
                                      <p:tavLst>
                                        <p:tav tm="0">
                                          <p:val>
                                            <p:strVal val="#ppt_x"/>
                                          </p:val>
                                        </p:tav>
                                        <p:tav tm="100000">
                                          <p:val>
                                            <p:strVal val="#ppt_x"/>
                                          </p:val>
                                        </p:tav>
                                      </p:tavLst>
                                    </p:anim>
                                    <p:anim calcmode="lin" valueType="num">
                                      <p:cBhvr additive="base">
                                        <p:cTn id="30" dur="1000" fill="hold"/>
                                        <p:tgtEl>
                                          <p:spTgt spid="230"/>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300"/>
                                  </p:stCondLst>
                                  <p:childTnLst>
                                    <p:set>
                                      <p:cBhvr>
                                        <p:cTn id="32" dur="1" fill="hold">
                                          <p:stCondLst>
                                            <p:cond delay="0"/>
                                          </p:stCondLst>
                                        </p:cTn>
                                        <p:tgtEl>
                                          <p:spTgt spid="231"/>
                                        </p:tgtEl>
                                        <p:attrNameLst>
                                          <p:attrName>style.visibility</p:attrName>
                                        </p:attrNameLst>
                                      </p:cBhvr>
                                      <p:to>
                                        <p:strVal val="visible"/>
                                      </p:to>
                                    </p:set>
                                    <p:anim calcmode="lin" valueType="num">
                                      <p:cBhvr additive="base">
                                        <p:cTn id="33" dur="1000" fill="hold"/>
                                        <p:tgtEl>
                                          <p:spTgt spid="231"/>
                                        </p:tgtEl>
                                        <p:attrNameLst>
                                          <p:attrName>ppt_x</p:attrName>
                                        </p:attrNameLst>
                                      </p:cBhvr>
                                      <p:tavLst>
                                        <p:tav tm="0">
                                          <p:val>
                                            <p:strVal val="#ppt_x"/>
                                          </p:val>
                                        </p:tav>
                                        <p:tav tm="100000">
                                          <p:val>
                                            <p:strVal val="#ppt_x"/>
                                          </p:val>
                                        </p:tav>
                                      </p:tavLst>
                                    </p:anim>
                                    <p:anim calcmode="lin" valueType="num">
                                      <p:cBhvr additive="base">
                                        <p:cTn id="34" dur="1000" fill="hold"/>
                                        <p:tgtEl>
                                          <p:spTgt spid="231"/>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40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1000" fill="hold"/>
                                        <p:tgtEl>
                                          <p:spTgt spid="232"/>
                                        </p:tgtEl>
                                        <p:attrNameLst>
                                          <p:attrName>ppt_x</p:attrName>
                                        </p:attrNameLst>
                                      </p:cBhvr>
                                      <p:tavLst>
                                        <p:tav tm="0">
                                          <p:val>
                                            <p:strVal val="#ppt_x"/>
                                          </p:val>
                                        </p:tav>
                                        <p:tav tm="100000">
                                          <p:val>
                                            <p:strVal val="#ppt_x"/>
                                          </p:val>
                                        </p:tav>
                                      </p:tavLst>
                                    </p:anim>
                                    <p:anim calcmode="lin" valueType="num">
                                      <p:cBhvr additive="base">
                                        <p:cTn id="38" dur="1000" fill="hold"/>
                                        <p:tgtEl>
                                          <p:spTgt spid="2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25F72C39-B772-7253-A622-1EE581BDFCD2}"/>
              </a:ext>
            </a:extLst>
          </p:cNvPr>
          <p:cNvSpPr txBox="1"/>
          <p:nvPr/>
        </p:nvSpPr>
        <p:spPr>
          <a:xfrm>
            <a:off x="1760632" y="2215701"/>
            <a:ext cx="32304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a:t>
            </a:r>
            <a:endParaRPr lang="en-US" sz="6000"/>
          </a:p>
        </p:txBody>
      </p:sp>
      <p:sp>
        <p:nvSpPr>
          <p:cNvPr id="80" name="Rectangle 7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C52F02-C7C3-03DF-6976-C60A00AE6426}"/>
              </a:ext>
            </a:extLst>
          </p:cNvPr>
          <p:cNvSpPr/>
          <p:nvPr/>
        </p:nvSpPr>
        <p:spPr>
          <a:xfrm>
            <a:off x="1760631" y="4584487"/>
            <a:ext cx="4744341" cy="247202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nvGrpSpPr>
          <p:cNvPr id="92" name="Group 91">
            <a:extLst>
              <a:ext uri="{FF2B5EF4-FFF2-40B4-BE49-F238E27FC236}">
                <a16:creationId xmlns:a16="http://schemas.microsoft.com/office/drawing/2014/main" id="{BA05A968-40BF-43A4-4027-4972C23087EF}"/>
              </a:ext>
            </a:extLst>
          </p:cNvPr>
          <p:cNvGrpSpPr/>
          <p:nvPr/>
        </p:nvGrpSpPr>
        <p:grpSpPr>
          <a:xfrm>
            <a:off x="1852565" y="7449081"/>
            <a:ext cx="2130544" cy="784830"/>
            <a:chOff x="1852565" y="7449081"/>
            <a:chExt cx="2130544" cy="784830"/>
          </a:xfrm>
        </p:grpSpPr>
        <p:sp>
          <p:nvSpPr>
            <p:cNvPr id="82" name="TextBox 376">
              <a:extLst>
                <a:ext uri="{FF2B5EF4-FFF2-40B4-BE49-F238E27FC236}">
                  <a16:creationId xmlns:a16="http://schemas.microsoft.com/office/drawing/2014/main" id="{01996533-AEF3-56F8-DF4F-BF2F777D3A90}"/>
                </a:ext>
              </a:extLst>
            </p:cNvPr>
            <p:cNvSpPr txBox="1"/>
            <p:nvPr/>
          </p:nvSpPr>
          <p:spPr>
            <a:xfrm>
              <a:off x="2663515" y="7449081"/>
              <a:ext cx="1319594" cy="784830"/>
            </a:xfrm>
            <a:prstGeom prst="rect">
              <a:avLst/>
            </a:prstGeom>
            <a:noFill/>
          </p:spPr>
          <p:txBody>
            <a:bodyPr wrap="square" rtlCol="0">
              <a:spAutoFit/>
            </a:bodyPr>
            <a:lstStyle/>
            <a:p>
              <a:r>
                <a:rPr lang="en-US" altLang="zh-CN" sz="2800" dirty="0">
                  <a:solidFill>
                    <a:schemeClr val="tx1">
                      <a:lumMod val="85000"/>
                      <a:lumOff val="15000"/>
                    </a:schemeClr>
                  </a:solidFill>
                  <a:latin typeface="+mj-lt"/>
                  <a:ea typeface="Roboto Black" panose="02000000000000000000" pitchFamily="2" charset="0"/>
                </a:rPr>
                <a:t>68%</a:t>
              </a:r>
            </a:p>
            <a:p>
              <a:pPr>
                <a:spcBef>
                  <a:spcPts val="600"/>
                </a:spcBef>
              </a:pPr>
              <a:r>
                <a:rPr lang="en-US" altLang="zh-CN" sz="1200">
                  <a:solidFill>
                    <a:schemeClr val="bg1">
                      <a:lumMod val="65000"/>
                    </a:schemeClr>
                  </a:solidFill>
                </a:rPr>
                <a:t>Female user</a:t>
              </a:r>
            </a:p>
          </p:txBody>
        </p:sp>
        <p:grpSp>
          <p:nvGrpSpPr>
            <p:cNvPr id="83" name="Group 82">
              <a:extLst>
                <a:ext uri="{FF2B5EF4-FFF2-40B4-BE49-F238E27FC236}">
                  <a16:creationId xmlns:a16="http://schemas.microsoft.com/office/drawing/2014/main" id="{6FD4A1FA-614F-8AC7-EA11-89E463920E97}"/>
                </a:ext>
              </a:extLst>
            </p:cNvPr>
            <p:cNvGrpSpPr/>
            <p:nvPr/>
          </p:nvGrpSpPr>
          <p:grpSpPr>
            <a:xfrm>
              <a:off x="1852565" y="7477537"/>
              <a:ext cx="727918" cy="727918"/>
              <a:chOff x="1866900" y="6269637"/>
              <a:chExt cx="800100" cy="800100"/>
            </a:xfrm>
          </p:grpSpPr>
          <p:sp>
            <p:nvSpPr>
              <p:cNvPr id="84" name="Oval 83">
                <a:extLst>
                  <a:ext uri="{FF2B5EF4-FFF2-40B4-BE49-F238E27FC236}">
                    <a16:creationId xmlns:a16="http://schemas.microsoft.com/office/drawing/2014/main" id="{C2A3101E-2B9A-811E-77AA-6A7BBFBCBBE8}"/>
                  </a:ext>
                </a:extLst>
              </p:cNvPr>
              <p:cNvSpPr/>
              <p:nvPr/>
            </p:nvSpPr>
            <p:spPr>
              <a:xfrm>
                <a:off x="1866900" y="6269637"/>
                <a:ext cx="800100" cy="800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KSO_Shape">
                <a:extLst>
                  <a:ext uri="{FF2B5EF4-FFF2-40B4-BE49-F238E27FC236}">
                    <a16:creationId xmlns:a16="http://schemas.microsoft.com/office/drawing/2014/main" id="{E212EBC2-19D2-F798-2911-05676007B67D}"/>
                  </a:ext>
                </a:extLst>
              </p:cNvPr>
              <p:cNvSpPr>
                <a:spLocks/>
              </p:cNvSpPr>
              <p:nvPr/>
            </p:nvSpPr>
            <p:spPr bwMode="auto">
              <a:xfrm>
                <a:off x="2093120" y="6445872"/>
                <a:ext cx="347660" cy="447629"/>
              </a:xfrm>
              <a:custGeom>
                <a:avLst/>
                <a:gdLst>
                  <a:gd name="T0" fmla="*/ 1292466 w 1766888"/>
                  <a:gd name="T1" fmla="*/ 1151792 h 2276475"/>
                  <a:gd name="T2" fmla="*/ 1414974 w 1766888"/>
                  <a:gd name="T3" fmla="*/ 1225730 h 2276475"/>
                  <a:gd name="T4" fmla="*/ 1476893 w 1766888"/>
                  <a:gd name="T5" fmla="*/ 1355254 h 2276475"/>
                  <a:gd name="T6" fmla="*/ 1467326 w 1766888"/>
                  <a:gd name="T7" fmla="*/ 1751008 h 2276475"/>
                  <a:gd name="T8" fmla="*/ 1407533 w 1766888"/>
                  <a:gd name="T9" fmla="*/ 1803934 h 2276475"/>
                  <a:gd name="T10" fmla="*/ 1219918 w 1766888"/>
                  <a:gd name="T11" fmla="*/ 1867233 h 2276475"/>
                  <a:gd name="T12" fmla="*/ 903948 w 1766888"/>
                  <a:gd name="T13" fmla="*/ 1905000 h 2276475"/>
                  <a:gd name="T14" fmla="*/ 967726 w 1766888"/>
                  <a:gd name="T15" fmla="*/ 1656591 h 2276475"/>
                  <a:gd name="T16" fmla="*/ 1003602 w 1766888"/>
                  <a:gd name="T17" fmla="*/ 1348339 h 2276475"/>
                  <a:gd name="T18" fmla="*/ 477984 w 1766888"/>
                  <a:gd name="T19" fmla="*/ 1374851 h 2276475"/>
                  <a:gd name="T20" fmla="*/ 516287 w 1766888"/>
                  <a:gd name="T21" fmla="*/ 1679009 h 2276475"/>
                  <a:gd name="T22" fmla="*/ 547408 w 1766888"/>
                  <a:gd name="T23" fmla="*/ 1902076 h 2276475"/>
                  <a:gd name="T24" fmla="*/ 237796 w 1766888"/>
                  <a:gd name="T25" fmla="*/ 1860334 h 2276475"/>
                  <a:gd name="T26" fmla="*/ 65965 w 1766888"/>
                  <a:gd name="T27" fmla="*/ 1798386 h 2276475"/>
                  <a:gd name="T28" fmla="*/ 9310 w 1766888"/>
                  <a:gd name="T29" fmla="*/ 1745211 h 2276475"/>
                  <a:gd name="T30" fmla="*/ 4788 w 1766888"/>
                  <a:gd name="T31" fmla="*/ 1343212 h 2276475"/>
                  <a:gd name="T32" fmla="*/ 72881 w 1766888"/>
                  <a:gd name="T33" fmla="*/ 1217188 h 2276475"/>
                  <a:gd name="T34" fmla="*/ 198961 w 1766888"/>
                  <a:gd name="T35" fmla="*/ 1149125 h 2276475"/>
                  <a:gd name="T36" fmla="*/ 507437 w 1766888"/>
                  <a:gd name="T37" fmla="*/ 357977 h 2276475"/>
                  <a:gd name="T38" fmla="*/ 463817 w 1766888"/>
                  <a:gd name="T39" fmla="*/ 443754 h 2276475"/>
                  <a:gd name="T40" fmla="*/ 451316 w 1766888"/>
                  <a:gd name="T41" fmla="*/ 602028 h 2276475"/>
                  <a:gd name="T42" fmla="*/ 470998 w 1766888"/>
                  <a:gd name="T43" fmla="*/ 723921 h 2276475"/>
                  <a:gd name="T44" fmla="*/ 544941 w 1766888"/>
                  <a:gd name="T45" fmla="*/ 876619 h 2276475"/>
                  <a:gd name="T46" fmla="*/ 637237 w 1766888"/>
                  <a:gd name="T47" fmla="*/ 967972 h 2276475"/>
                  <a:gd name="T48" fmla="*/ 711977 w 1766888"/>
                  <a:gd name="T49" fmla="*/ 999309 h 2276475"/>
                  <a:gd name="T50" fmla="*/ 785919 w 1766888"/>
                  <a:gd name="T51" fmla="*/ 992936 h 2276475"/>
                  <a:gd name="T52" fmla="*/ 860129 w 1766888"/>
                  <a:gd name="T53" fmla="*/ 949915 h 2276475"/>
                  <a:gd name="T54" fmla="*/ 965989 w 1766888"/>
                  <a:gd name="T55" fmla="*/ 814213 h 2276475"/>
                  <a:gd name="T56" fmla="*/ 1011472 w 1766888"/>
                  <a:gd name="T57" fmla="*/ 684618 h 2276475"/>
                  <a:gd name="T58" fmla="*/ 1021579 w 1766888"/>
                  <a:gd name="T59" fmla="*/ 552368 h 2276475"/>
                  <a:gd name="T60" fmla="*/ 823423 w 1766888"/>
                  <a:gd name="T61" fmla="*/ 523688 h 2276475"/>
                  <a:gd name="T62" fmla="*/ 651866 w 1766888"/>
                  <a:gd name="T63" fmla="*/ 465795 h 2276475"/>
                  <a:gd name="T64" fmla="*/ 565155 w 1766888"/>
                  <a:gd name="T65" fmla="*/ 391172 h 2276475"/>
                  <a:gd name="T66" fmla="*/ 515417 w 1766888"/>
                  <a:gd name="T67" fmla="*/ 357712 h 2276475"/>
                  <a:gd name="T68" fmla="*/ 873960 w 1766888"/>
                  <a:gd name="T69" fmla="*/ 9561 h 2276475"/>
                  <a:gd name="T70" fmla="*/ 992587 w 1766888"/>
                  <a:gd name="T71" fmla="*/ 51785 h 2276475"/>
                  <a:gd name="T72" fmla="*/ 1081957 w 1766888"/>
                  <a:gd name="T73" fmla="*/ 125876 h 2276475"/>
                  <a:gd name="T74" fmla="*/ 1157230 w 1766888"/>
                  <a:gd name="T75" fmla="*/ 249097 h 2276475"/>
                  <a:gd name="T76" fmla="*/ 1230906 w 1766888"/>
                  <a:gd name="T77" fmla="*/ 488103 h 2276475"/>
                  <a:gd name="T78" fmla="*/ 1337831 w 1766888"/>
                  <a:gd name="T79" fmla="*/ 751008 h 2276475"/>
                  <a:gd name="T80" fmla="*/ 1364961 w 1766888"/>
                  <a:gd name="T81" fmla="*/ 875823 h 2276475"/>
                  <a:gd name="T82" fmla="*/ 1347938 w 1766888"/>
                  <a:gd name="T83" fmla="*/ 927341 h 2276475"/>
                  <a:gd name="T84" fmla="*/ 1304583 w 1766888"/>
                  <a:gd name="T85" fmla="*/ 961864 h 2276475"/>
                  <a:gd name="T86" fmla="*/ 1156165 w 1766888"/>
                  <a:gd name="T87" fmla="*/ 978330 h 2276475"/>
                  <a:gd name="T88" fmla="*/ 961733 w 1766888"/>
                  <a:gd name="T89" fmla="*/ 983110 h 2276475"/>
                  <a:gd name="T90" fmla="*/ 867310 w 1766888"/>
                  <a:gd name="T91" fmla="*/ 1058264 h 2276475"/>
                  <a:gd name="T92" fmla="*/ 768631 w 1766888"/>
                  <a:gd name="T93" fmla="*/ 1094911 h 2276475"/>
                  <a:gd name="T94" fmla="*/ 672612 w 1766888"/>
                  <a:gd name="T95" fmla="*/ 1087741 h 2276475"/>
                  <a:gd name="T96" fmla="*/ 575529 w 1766888"/>
                  <a:gd name="T97" fmla="*/ 1038878 h 2276475"/>
                  <a:gd name="T98" fmla="*/ 485893 w 1766888"/>
                  <a:gd name="T99" fmla="*/ 954163 h 2276475"/>
                  <a:gd name="T100" fmla="*/ 264863 w 1766888"/>
                  <a:gd name="T101" fmla="*/ 979126 h 2276475"/>
                  <a:gd name="T102" fmla="*/ 164055 w 1766888"/>
                  <a:gd name="T103" fmla="*/ 948321 h 2276475"/>
                  <a:gd name="T104" fmla="*/ 133202 w 1766888"/>
                  <a:gd name="T105" fmla="*/ 907159 h 2276475"/>
                  <a:gd name="T106" fmla="*/ 132404 w 1766888"/>
                  <a:gd name="T107" fmla="*/ 813681 h 2276475"/>
                  <a:gd name="T108" fmla="*/ 214592 w 1766888"/>
                  <a:gd name="T109" fmla="*/ 612651 h 2276475"/>
                  <a:gd name="T110" fmla="*/ 305558 w 1766888"/>
                  <a:gd name="T111" fmla="*/ 333014 h 2276475"/>
                  <a:gd name="T112" fmla="*/ 369925 w 1766888"/>
                  <a:gd name="T113" fmla="*/ 180582 h 2276475"/>
                  <a:gd name="T114" fmla="*/ 453443 w 1766888"/>
                  <a:gd name="T115" fmla="*/ 83652 h 2276475"/>
                  <a:gd name="T116" fmla="*/ 546537 w 1766888"/>
                  <a:gd name="T117" fmla="*/ 29212 h 2276475"/>
                  <a:gd name="T118" fmla="*/ 706391 w 1766888"/>
                  <a:gd name="T119" fmla="*/ 265 h 22764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66888" h="2276475">
                    <a:moveTo>
                      <a:pt x="1210250" y="1347787"/>
                    </a:moveTo>
                    <a:lnTo>
                      <a:pt x="1263883" y="1351283"/>
                    </a:lnTo>
                    <a:lnTo>
                      <a:pt x="1313390" y="1354461"/>
                    </a:lnTo>
                    <a:lnTo>
                      <a:pt x="1357502" y="1357640"/>
                    </a:lnTo>
                    <a:lnTo>
                      <a:pt x="1395267" y="1360818"/>
                    </a:lnTo>
                    <a:lnTo>
                      <a:pt x="1449535" y="1364950"/>
                    </a:lnTo>
                    <a:lnTo>
                      <a:pt x="1469211" y="1366857"/>
                    </a:lnTo>
                    <a:lnTo>
                      <a:pt x="1484443" y="1367174"/>
                    </a:lnTo>
                    <a:lnTo>
                      <a:pt x="1499676" y="1368446"/>
                    </a:lnTo>
                    <a:lnTo>
                      <a:pt x="1514275" y="1370671"/>
                    </a:lnTo>
                    <a:lnTo>
                      <a:pt x="1529190" y="1373213"/>
                    </a:lnTo>
                    <a:lnTo>
                      <a:pt x="1543471" y="1376391"/>
                    </a:lnTo>
                    <a:lnTo>
                      <a:pt x="1557752" y="1380205"/>
                    </a:lnTo>
                    <a:lnTo>
                      <a:pt x="1571716" y="1384973"/>
                    </a:lnTo>
                    <a:lnTo>
                      <a:pt x="1585045" y="1390058"/>
                    </a:lnTo>
                    <a:lnTo>
                      <a:pt x="1598056" y="1396414"/>
                    </a:lnTo>
                    <a:lnTo>
                      <a:pt x="1611385" y="1403089"/>
                    </a:lnTo>
                    <a:lnTo>
                      <a:pt x="1623762" y="1410399"/>
                    </a:lnTo>
                    <a:lnTo>
                      <a:pt x="1635821" y="1418027"/>
                    </a:lnTo>
                    <a:lnTo>
                      <a:pt x="1647246" y="1426290"/>
                    </a:lnTo>
                    <a:lnTo>
                      <a:pt x="1658671" y="1435189"/>
                    </a:lnTo>
                    <a:lnTo>
                      <a:pt x="1669143" y="1444724"/>
                    </a:lnTo>
                    <a:lnTo>
                      <a:pt x="1679933" y="1454577"/>
                    </a:lnTo>
                    <a:lnTo>
                      <a:pt x="1689771" y="1464747"/>
                    </a:lnTo>
                    <a:lnTo>
                      <a:pt x="1698975" y="1475553"/>
                    </a:lnTo>
                    <a:lnTo>
                      <a:pt x="1707860" y="1486995"/>
                    </a:lnTo>
                    <a:lnTo>
                      <a:pt x="1716112" y="1498437"/>
                    </a:lnTo>
                    <a:lnTo>
                      <a:pt x="1723728" y="1510514"/>
                    </a:lnTo>
                    <a:lnTo>
                      <a:pt x="1731027" y="1522909"/>
                    </a:lnTo>
                    <a:lnTo>
                      <a:pt x="1737692" y="1535622"/>
                    </a:lnTo>
                    <a:lnTo>
                      <a:pt x="1743404" y="1548971"/>
                    </a:lnTo>
                    <a:lnTo>
                      <a:pt x="1749116" y="1562638"/>
                    </a:lnTo>
                    <a:lnTo>
                      <a:pt x="1753242" y="1576622"/>
                    </a:lnTo>
                    <a:lnTo>
                      <a:pt x="1757368" y="1590606"/>
                    </a:lnTo>
                    <a:lnTo>
                      <a:pt x="1761176" y="1605226"/>
                    </a:lnTo>
                    <a:lnTo>
                      <a:pt x="1763715" y="1619528"/>
                    </a:lnTo>
                    <a:lnTo>
                      <a:pt x="1765301" y="1634784"/>
                    </a:lnTo>
                    <a:lnTo>
                      <a:pt x="1766571" y="1650040"/>
                    </a:lnTo>
                    <a:lnTo>
                      <a:pt x="1766888" y="1665295"/>
                    </a:lnTo>
                    <a:lnTo>
                      <a:pt x="1766888" y="2042873"/>
                    </a:lnTo>
                    <a:lnTo>
                      <a:pt x="1766571" y="2049547"/>
                    </a:lnTo>
                    <a:lnTo>
                      <a:pt x="1766254" y="2055904"/>
                    </a:lnTo>
                    <a:lnTo>
                      <a:pt x="1764667" y="2062260"/>
                    </a:lnTo>
                    <a:lnTo>
                      <a:pt x="1763080" y="2068299"/>
                    </a:lnTo>
                    <a:lnTo>
                      <a:pt x="1761176" y="2074656"/>
                    </a:lnTo>
                    <a:lnTo>
                      <a:pt x="1758637" y="2080694"/>
                    </a:lnTo>
                    <a:lnTo>
                      <a:pt x="1755463" y="2086733"/>
                    </a:lnTo>
                    <a:lnTo>
                      <a:pt x="1752290" y="2092454"/>
                    </a:lnTo>
                    <a:lnTo>
                      <a:pt x="1748799" y="2098175"/>
                    </a:lnTo>
                    <a:lnTo>
                      <a:pt x="1744356" y="2104213"/>
                    </a:lnTo>
                    <a:lnTo>
                      <a:pt x="1739596" y="2109616"/>
                    </a:lnTo>
                    <a:lnTo>
                      <a:pt x="1734836" y="2115019"/>
                    </a:lnTo>
                    <a:lnTo>
                      <a:pt x="1729440" y="2120423"/>
                    </a:lnTo>
                    <a:lnTo>
                      <a:pt x="1723411" y="2125826"/>
                    </a:lnTo>
                    <a:lnTo>
                      <a:pt x="1717381" y="2131229"/>
                    </a:lnTo>
                    <a:lnTo>
                      <a:pt x="1710717" y="2136314"/>
                    </a:lnTo>
                    <a:lnTo>
                      <a:pt x="1703735" y="2141399"/>
                    </a:lnTo>
                    <a:lnTo>
                      <a:pt x="1696436" y="2146166"/>
                    </a:lnTo>
                    <a:lnTo>
                      <a:pt x="1688819" y="2150934"/>
                    </a:lnTo>
                    <a:lnTo>
                      <a:pt x="1680885" y="2155701"/>
                    </a:lnTo>
                    <a:lnTo>
                      <a:pt x="1672634" y="2160469"/>
                    </a:lnTo>
                    <a:lnTo>
                      <a:pt x="1663748" y="2164918"/>
                    </a:lnTo>
                    <a:lnTo>
                      <a:pt x="1654545" y="2169368"/>
                    </a:lnTo>
                    <a:lnTo>
                      <a:pt x="1645342" y="2173817"/>
                    </a:lnTo>
                    <a:lnTo>
                      <a:pt x="1625666" y="2182081"/>
                    </a:lnTo>
                    <a:lnTo>
                      <a:pt x="1604721" y="2190344"/>
                    </a:lnTo>
                    <a:lnTo>
                      <a:pt x="1582823" y="2198290"/>
                    </a:lnTo>
                    <a:lnTo>
                      <a:pt x="1559656" y="2205600"/>
                    </a:lnTo>
                    <a:lnTo>
                      <a:pt x="1535537" y="2212592"/>
                    </a:lnTo>
                    <a:lnTo>
                      <a:pt x="1510149" y="2218949"/>
                    </a:lnTo>
                    <a:lnTo>
                      <a:pt x="1484126" y="2225623"/>
                    </a:lnTo>
                    <a:lnTo>
                      <a:pt x="1456834" y="2231344"/>
                    </a:lnTo>
                    <a:lnTo>
                      <a:pt x="1428907" y="2237383"/>
                    </a:lnTo>
                    <a:lnTo>
                      <a:pt x="1400027" y="2242468"/>
                    </a:lnTo>
                    <a:lnTo>
                      <a:pt x="1370514" y="2247553"/>
                    </a:lnTo>
                    <a:lnTo>
                      <a:pt x="1340365" y="2252003"/>
                    </a:lnTo>
                    <a:lnTo>
                      <a:pt x="1309582" y="2256134"/>
                    </a:lnTo>
                    <a:lnTo>
                      <a:pt x="1277846" y="2259948"/>
                    </a:lnTo>
                    <a:lnTo>
                      <a:pt x="1245793" y="2263444"/>
                    </a:lnTo>
                    <a:lnTo>
                      <a:pt x="1213423" y="2266940"/>
                    </a:lnTo>
                    <a:lnTo>
                      <a:pt x="1180736" y="2269801"/>
                    </a:lnTo>
                    <a:lnTo>
                      <a:pt x="1147096" y="2272343"/>
                    </a:lnTo>
                    <a:lnTo>
                      <a:pt x="1113457" y="2274568"/>
                    </a:lnTo>
                    <a:lnTo>
                      <a:pt x="1079500" y="2276475"/>
                    </a:lnTo>
                    <a:lnTo>
                      <a:pt x="1087117" y="2255499"/>
                    </a:lnTo>
                    <a:lnTo>
                      <a:pt x="1094416" y="2233886"/>
                    </a:lnTo>
                    <a:lnTo>
                      <a:pt x="1101715" y="2211321"/>
                    </a:lnTo>
                    <a:lnTo>
                      <a:pt x="1108697" y="2188119"/>
                    </a:lnTo>
                    <a:lnTo>
                      <a:pt x="1115044" y="2164283"/>
                    </a:lnTo>
                    <a:lnTo>
                      <a:pt x="1121708" y="2139810"/>
                    </a:lnTo>
                    <a:lnTo>
                      <a:pt x="1127738" y="2114702"/>
                    </a:lnTo>
                    <a:lnTo>
                      <a:pt x="1133768" y="2088958"/>
                    </a:lnTo>
                    <a:lnTo>
                      <a:pt x="1139480" y="2062260"/>
                    </a:lnTo>
                    <a:lnTo>
                      <a:pt x="1144875" y="2035245"/>
                    </a:lnTo>
                    <a:lnTo>
                      <a:pt x="1150587" y="2007912"/>
                    </a:lnTo>
                    <a:lnTo>
                      <a:pt x="1155665" y="1979626"/>
                    </a:lnTo>
                    <a:lnTo>
                      <a:pt x="1160425" y="1951021"/>
                    </a:lnTo>
                    <a:lnTo>
                      <a:pt x="1164551" y="1922099"/>
                    </a:lnTo>
                    <a:lnTo>
                      <a:pt x="1168994" y="1892541"/>
                    </a:lnTo>
                    <a:lnTo>
                      <a:pt x="1173437" y="1862665"/>
                    </a:lnTo>
                    <a:lnTo>
                      <a:pt x="1177562" y="1832472"/>
                    </a:lnTo>
                    <a:lnTo>
                      <a:pt x="1181053" y="1801643"/>
                    </a:lnTo>
                    <a:lnTo>
                      <a:pt x="1184227" y="1770496"/>
                    </a:lnTo>
                    <a:lnTo>
                      <a:pt x="1187718" y="1739349"/>
                    </a:lnTo>
                    <a:lnTo>
                      <a:pt x="1190891" y="1707566"/>
                    </a:lnTo>
                    <a:lnTo>
                      <a:pt x="1193747" y="1675466"/>
                    </a:lnTo>
                    <a:lnTo>
                      <a:pt x="1196286" y="1643365"/>
                    </a:lnTo>
                    <a:lnTo>
                      <a:pt x="1198508" y="1611265"/>
                    </a:lnTo>
                    <a:lnTo>
                      <a:pt x="1200729" y="1578529"/>
                    </a:lnTo>
                    <a:lnTo>
                      <a:pt x="1202951" y="1546111"/>
                    </a:lnTo>
                    <a:lnTo>
                      <a:pt x="1206124" y="1480003"/>
                    </a:lnTo>
                    <a:lnTo>
                      <a:pt x="1208663" y="1413895"/>
                    </a:lnTo>
                    <a:lnTo>
                      <a:pt x="1210250" y="1347787"/>
                    </a:lnTo>
                    <a:close/>
                    <a:moveTo>
                      <a:pt x="556835" y="1347787"/>
                    </a:moveTo>
                    <a:lnTo>
                      <a:pt x="558423" y="1413872"/>
                    </a:lnTo>
                    <a:lnTo>
                      <a:pt x="560965" y="1479958"/>
                    </a:lnTo>
                    <a:lnTo>
                      <a:pt x="564459" y="1545407"/>
                    </a:lnTo>
                    <a:lnTo>
                      <a:pt x="566047" y="1578132"/>
                    </a:lnTo>
                    <a:lnTo>
                      <a:pt x="568271" y="1610540"/>
                    </a:lnTo>
                    <a:lnTo>
                      <a:pt x="570812" y="1642947"/>
                    </a:lnTo>
                    <a:lnTo>
                      <a:pt x="573353" y="1675036"/>
                    </a:lnTo>
                    <a:lnTo>
                      <a:pt x="576529" y="1706808"/>
                    </a:lnTo>
                    <a:lnTo>
                      <a:pt x="579388" y="1738580"/>
                    </a:lnTo>
                    <a:lnTo>
                      <a:pt x="582565" y="1769716"/>
                    </a:lnTo>
                    <a:lnTo>
                      <a:pt x="586376" y="1800852"/>
                    </a:lnTo>
                    <a:lnTo>
                      <a:pt x="589871" y="1831353"/>
                    </a:lnTo>
                    <a:lnTo>
                      <a:pt x="593682" y="1861854"/>
                    </a:lnTo>
                    <a:lnTo>
                      <a:pt x="597812" y="1891720"/>
                    </a:lnTo>
                    <a:lnTo>
                      <a:pt x="602259" y="1920950"/>
                    </a:lnTo>
                    <a:lnTo>
                      <a:pt x="606706" y="1949862"/>
                    </a:lnTo>
                    <a:lnTo>
                      <a:pt x="611788" y="1978457"/>
                    </a:lnTo>
                    <a:lnTo>
                      <a:pt x="616553" y="2006416"/>
                    </a:lnTo>
                    <a:lnTo>
                      <a:pt x="621953" y="2034375"/>
                    </a:lnTo>
                    <a:lnTo>
                      <a:pt x="627353" y="2061381"/>
                    </a:lnTo>
                    <a:lnTo>
                      <a:pt x="633388" y="2087434"/>
                    </a:lnTo>
                    <a:lnTo>
                      <a:pt x="639106" y="2113487"/>
                    </a:lnTo>
                    <a:lnTo>
                      <a:pt x="645459" y="2138586"/>
                    </a:lnTo>
                    <a:lnTo>
                      <a:pt x="651812" y="2163051"/>
                    </a:lnTo>
                    <a:lnTo>
                      <a:pt x="658482" y="2187197"/>
                    </a:lnTo>
                    <a:lnTo>
                      <a:pt x="665471" y="2210073"/>
                    </a:lnTo>
                    <a:lnTo>
                      <a:pt x="672459" y="2232313"/>
                    </a:lnTo>
                    <a:lnTo>
                      <a:pt x="680082" y="2254236"/>
                    </a:lnTo>
                    <a:lnTo>
                      <a:pt x="687388" y="2274887"/>
                    </a:lnTo>
                    <a:lnTo>
                      <a:pt x="653718" y="2272981"/>
                    </a:lnTo>
                    <a:lnTo>
                      <a:pt x="620047" y="2270439"/>
                    </a:lnTo>
                    <a:lnTo>
                      <a:pt x="587012" y="2267897"/>
                    </a:lnTo>
                    <a:lnTo>
                      <a:pt x="554294" y="2265038"/>
                    </a:lnTo>
                    <a:lnTo>
                      <a:pt x="521576" y="2261543"/>
                    </a:lnTo>
                    <a:lnTo>
                      <a:pt x="490129" y="2257730"/>
                    </a:lnTo>
                    <a:lnTo>
                      <a:pt x="458682" y="2254236"/>
                    </a:lnTo>
                    <a:lnTo>
                      <a:pt x="427553" y="2249787"/>
                    </a:lnTo>
                    <a:lnTo>
                      <a:pt x="397376" y="2245022"/>
                    </a:lnTo>
                    <a:lnTo>
                      <a:pt x="368153" y="2239938"/>
                    </a:lnTo>
                    <a:lnTo>
                      <a:pt x="339247" y="2234855"/>
                    </a:lnTo>
                    <a:lnTo>
                      <a:pt x="311294" y="2229136"/>
                    </a:lnTo>
                    <a:lnTo>
                      <a:pt x="283977" y="2223099"/>
                    </a:lnTo>
                    <a:lnTo>
                      <a:pt x="257612" y="2217063"/>
                    </a:lnTo>
                    <a:lnTo>
                      <a:pt x="232518" y="2210073"/>
                    </a:lnTo>
                    <a:lnTo>
                      <a:pt x="208059" y="2203083"/>
                    </a:lnTo>
                    <a:lnTo>
                      <a:pt x="185188" y="2195775"/>
                    </a:lnTo>
                    <a:lnTo>
                      <a:pt x="162953" y="2188150"/>
                    </a:lnTo>
                    <a:lnTo>
                      <a:pt x="141670" y="2180207"/>
                    </a:lnTo>
                    <a:lnTo>
                      <a:pt x="121976" y="2171629"/>
                    </a:lnTo>
                    <a:lnTo>
                      <a:pt x="113082" y="2167499"/>
                    </a:lnTo>
                    <a:lnTo>
                      <a:pt x="103870" y="2163051"/>
                    </a:lnTo>
                    <a:lnTo>
                      <a:pt x="94976" y="2158285"/>
                    </a:lnTo>
                    <a:lnTo>
                      <a:pt x="86717" y="2153837"/>
                    </a:lnTo>
                    <a:lnTo>
                      <a:pt x="78776" y="2149071"/>
                    </a:lnTo>
                    <a:lnTo>
                      <a:pt x="70517" y="2144305"/>
                    </a:lnTo>
                    <a:lnTo>
                      <a:pt x="63212" y="2139222"/>
                    </a:lnTo>
                    <a:lnTo>
                      <a:pt x="56541" y="2134456"/>
                    </a:lnTo>
                    <a:lnTo>
                      <a:pt x="49870" y="2129372"/>
                    </a:lnTo>
                    <a:lnTo>
                      <a:pt x="43518" y="2124289"/>
                    </a:lnTo>
                    <a:lnTo>
                      <a:pt x="37800" y="2118888"/>
                    </a:lnTo>
                    <a:lnTo>
                      <a:pt x="32400" y="2113804"/>
                    </a:lnTo>
                    <a:lnTo>
                      <a:pt x="27318" y="2108403"/>
                    </a:lnTo>
                    <a:lnTo>
                      <a:pt x="22553" y="2102684"/>
                    </a:lnTo>
                    <a:lnTo>
                      <a:pt x="18423" y="2097283"/>
                    </a:lnTo>
                    <a:lnTo>
                      <a:pt x="14612" y="2091564"/>
                    </a:lnTo>
                    <a:lnTo>
                      <a:pt x="11118" y="2085527"/>
                    </a:lnTo>
                    <a:lnTo>
                      <a:pt x="8259" y="2079809"/>
                    </a:lnTo>
                    <a:lnTo>
                      <a:pt x="5718" y="2074090"/>
                    </a:lnTo>
                    <a:lnTo>
                      <a:pt x="3494" y="2067735"/>
                    </a:lnTo>
                    <a:lnTo>
                      <a:pt x="1588" y="2061699"/>
                    </a:lnTo>
                    <a:lnTo>
                      <a:pt x="635" y="2055344"/>
                    </a:lnTo>
                    <a:lnTo>
                      <a:pt x="0" y="2049308"/>
                    </a:lnTo>
                    <a:lnTo>
                      <a:pt x="0" y="2042636"/>
                    </a:lnTo>
                    <a:lnTo>
                      <a:pt x="0" y="1665187"/>
                    </a:lnTo>
                    <a:lnTo>
                      <a:pt x="318" y="1649937"/>
                    </a:lnTo>
                    <a:lnTo>
                      <a:pt x="1270" y="1634686"/>
                    </a:lnTo>
                    <a:lnTo>
                      <a:pt x="3176" y="1619436"/>
                    </a:lnTo>
                    <a:lnTo>
                      <a:pt x="5718" y="1605138"/>
                    </a:lnTo>
                    <a:lnTo>
                      <a:pt x="8894" y="1590523"/>
                    </a:lnTo>
                    <a:lnTo>
                      <a:pt x="13023" y="1576544"/>
                    </a:lnTo>
                    <a:lnTo>
                      <a:pt x="17788" y="1562564"/>
                    </a:lnTo>
                    <a:lnTo>
                      <a:pt x="23188" y="1548902"/>
                    </a:lnTo>
                    <a:lnTo>
                      <a:pt x="29223" y="1535558"/>
                    </a:lnTo>
                    <a:lnTo>
                      <a:pt x="35576" y="1522849"/>
                    </a:lnTo>
                    <a:lnTo>
                      <a:pt x="42882" y="1510458"/>
                    </a:lnTo>
                    <a:lnTo>
                      <a:pt x="50506" y="1498385"/>
                    </a:lnTo>
                    <a:lnTo>
                      <a:pt x="59082" y="1486947"/>
                    </a:lnTo>
                    <a:lnTo>
                      <a:pt x="67659" y="1475510"/>
                    </a:lnTo>
                    <a:lnTo>
                      <a:pt x="77188" y="1464707"/>
                    </a:lnTo>
                    <a:lnTo>
                      <a:pt x="87035" y="1454540"/>
                    </a:lnTo>
                    <a:lnTo>
                      <a:pt x="97200" y="1444691"/>
                    </a:lnTo>
                    <a:lnTo>
                      <a:pt x="108317" y="1435159"/>
                    </a:lnTo>
                    <a:lnTo>
                      <a:pt x="119435" y="1426263"/>
                    </a:lnTo>
                    <a:lnTo>
                      <a:pt x="131188" y="1418003"/>
                    </a:lnTo>
                    <a:lnTo>
                      <a:pt x="143259" y="1410377"/>
                    </a:lnTo>
                    <a:lnTo>
                      <a:pt x="155647" y="1403070"/>
                    </a:lnTo>
                    <a:lnTo>
                      <a:pt x="168353" y="1396398"/>
                    </a:lnTo>
                    <a:lnTo>
                      <a:pt x="182012" y="1390044"/>
                    </a:lnTo>
                    <a:lnTo>
                      <a:pt x="195353" y="1384960"/>
                    </a:lnTo>
                    <a:lnTo>
                      <a:pt x="209329" y="1380194"/>
                    </a:lnTo>
                    <a:lnTo>
                      <a:pt x="222988" y="1376382"/>
                    </a:lnTo>
                    <a:lnTo>
                      <a:pt x="237600" y="1373204"/>
                    </a:lnTo>
                    <a:lnTo>
                      <a:pt x="252212" y="1370663"/>
                    </a:lnTo>
                    <a:lnTo>
                      <a:pt x="267141" y="1368439"/>
                    </a:lnTo>
                    <a:lnTo>
                      <a:pt x="282388" y="1367168"/>
                    </a:lnTo>
                    <a:lnTo>
                      <a:pt x="297953" y="1366850"/>
                    </a:lnTo>
                    <a:lnTo>
                      <a:pt x="317647" y="1364944"/>
                    </a:lnTo>
                    <a:lnTo>
                      <a:pt x="371965" y="1360813"/>
                    </a:lnTo>
                    <a:lnTo>
                      <a:pt x="409765" y="1357636"/>
                    </a:lnTo>
                    <a:lnTo>
                      <a:pt x="453918" y="1354459"/>
                    </a:lnTo>
                    <a:lnTo>
                      <a:pt x="503153" y="1351282"/>
                    </a:lnTo>
                    <a:lnTo>
                      <a:pt x="556835" y="1347787"/>
                    </a:lnTo>
                    <a:close/>
                    <a:moveTo>
                      <a:pt x="608844" y="427466"/>
                    </a:moveTo>
                    <a:lnTo>
                      <a:pt x="605985" y="427783"/>
                    </a:lnTo>
                    <a:lnTo>
                      <a:pt x="602491" y="428100"/>
                    </a:lnTo>
                    <a:lnTo>
                      <a:pt x="599632" y="428735"/>
                    </a:lnTo>
                    <a:lnTo>
                      <a:pt x="593915" y="430956"/>
                    </a:lnTo>
                    <a:lnTo>
                      <a:pt x="587880" y="434130"/>
                    </a:lnTo>
                    <a:lnTo>
                      <a:pt x="582480" y="437938"/>
                    </a:lnTo>
                    <a:lnTo>
                      <a:pt x="577398" y="442381"/>
                    </a:lnTo>
                    <a:lnTo>
                      <a:pt x="572633" y="456027"/>
                    </a:lnTo>
                    <a:lnTo>
                      <a:pt x="568186" y="470625"/>
                    </a:lnTo>
                    <a:lnTo>
                      <a:pt x="564375" y="485223"/>
                    </a:lnTo>
                    <a:lnTo>
                      <a:pt x="560245" y="499821"/>
                    </a:lnTo>
                    <a:lnTo>
                      <a:pt x="557069" y="515053"/>
                    </a:lnTo>
                    <a:lnTo>
                      <a:pt x="553893" y="530286"/>
                    </a:lnTo>
                    <a:lnTo>
                      <a:pt x="550716" y="545836"/>
                    </a:lnTo>
                    <a:lnTo>
                      <a:pt x="548175" y="561386"/>
                    </a:lnTo>
                    <a:lnTo>
                      <a:pt x="545634" y="577570"/>
                    </a:lnTo>
                    <a:lnTo>
                      <a:pt x="544046" y="593438"/>
                    </a:lnTo>
                    <a:lnTo>
                      <a:pt x="542140" y="609940"/>
                    </a:lnTo>
                    <a:lnTo>
                      <a:pt x="540552" y="626442"/>
                    </a:lnTo>
                    <a:lnTo>
                      <a:pt x="539599" y="642944"/>
                    </a:lnTo>
                    <a:lnTo>
                      <a:pt x="538964" y="660080"/>
                    </a:lnTo>
                    <a:lnTo>
                      <a:pt x="538328" y="676900"/>
                    </a:lnTo>
                    <a:lnTo>
                      <a:pt x="538011" y="694036"/>
                    </a:lnTo>
                    <a:lnTo>
                      <a:pt x="538328" y="706730"/>
                    </a:lnTo>
                    <a:lnTo>
                      <a:pt x="538964" y="719424"/>
                    </a:lnTo>
                    <a:lnTo>
                      <a:pt x="539599" y="732118"/>
                    </a:lnTo>
                    <a:lnTo>
                      <a:pt x="540234" y="744495"/>
                    </a:lnTo>
                    <a:lnTo>
                      <a:pt x="541505" y="756871"/>
                    </a:lnTo>
                    <a:lnTo>
                      <a:pt x="542775" y="769248"/>
                    </a:lnTo>
                    <a:lnTo>
                      <a:pt x="544681" y="781624"/>
                    </a:lnTo>
                    <a:lnTo>
                      <a:pt x="546587" y="794001"/>
                    </a:lnTo>
                    <a:lnTo>
                      <a:pt x="548493" y="806060"/>
                    </a:lnTo>
                    <a:lnTo>
                      <a:pt x="550716" y="818119"/>
                    </a:lnTo>
                    <a:lnTo>
                      <a:pt x="553893" y="829861"/>
                    </a:lnTo>
                    <a:lnTo>
                      <a:pt x="556434" y="841920"/>
                    </a:lnTo>
                    <a:lnTo>
                      <a:pt x="559610" y="853662"/>
                    </a:lnTo>
                    <a:lnTo>
                      <a:pt x="562469" y="865086"/>
                    </a:lnTo>
                    <a:lnTo>
                      <a:pt x="566280" y="876511"/>
                    </a:lnTo>
                    <a:lnTo>
                      <a:pt x="569774" y="887618"/>
                    </a:lnTo>
                    <a:lnTo>
                      <a:pt x="573586" y="899042"/>
                    </a:lnTo>
                    <a:lnTo>
                      <a:pt x="577398" y="909832"/>
                    </a:lnTo>
                    <a:lnTo>
                      <a:pt x="581845" y="920939"/>
                    </a:lnTo>
                    <a:lnTo>
                      <a:pt x="586292" y="931412"/>
                    </a:lnTo>
                    <a:lnTo>
                      <a:pt x="595185" y="952674"/>
                    </a:lnTo>
                    <a:lnTo>
                      <a:pt x="605667" y="972984"/>
                    </a:lnTo>
                    <a:lnTo>
                      <a:pt x="615832" y="992659"/>
                    </a:lnTo>
                    <a:lnTo>
                      <a:pt x="626949" y="1012018"/>
                    </a:lnTo>
                    <a:lnTo>
                      <a:pt x="638702" y="1030106"/>
                    </a:lnTo>
                    <a:lnTo>
                      <a:pt x="650772" y="1047560"/>
                    </a:lnTo>
                    <a:lnTo>
                      <a:pt x="663477" y="1064380"/>
                    </a:lnTo>
                    <a:lnTo>
                      <a:pt x="676183" y="1080564"/>
                    </a:lnTo>
                    <a:lnTo>
                      <a:pt x="689841" y="1095797"/>
                    </a:lnTo>
                    <a:lnTo>
                      <a:pt x="703499" y="1109760"/>
                    </a:lnTo>
                    <a:lnTo>
                      <a:pt x="710487" y="1116424"/>
                    </a:lnTo>
                    <a:lnTo>
                      <a:pt x="717475" y="1123089"/>
                    </a:lnTo>
                    <a:lnTo>
                      <a:pt x="724781" y="1129118"/>
                    </a:lnTo>
                    <a:lnTo>
                      <a:pt x="731769" y="1135148"/>
                    </a:lnTo>
                    <a:lnTo>
                      <a:pt x="739075" y="1140860"/>
                    </a:lnTo>
                    <a:lnTo>
                      <a:pt x="746380" y="1146255"/>
                    </a:lnTo>
                    <a:lnTo>
                      <a:pt x="753686" y="1151967"/>
                    </a:lnTo>
                    <a:lnTo>
                      <a:pt x="760992" y="1156727"/>
                    </a:lnTo>
                    <a:lnTo>
                      <a:pt x="768297" y="1161170"/>
                    </a:lnTo>
                    <a:lnTo>
                      <a:pt x="775920" y="1165613"/>
                    </a:lnTo>
                    <a:lnTo>
                      <a:pt x="783226" y="1170056"/>
                    </a:lnTo>
                    <a:lnTo>
                      <a:pt x="790532" y="1174181"/>
                    </a:lnTo>
                    <a:lnTo>
                      <a:pt x="798155" y="1177355"/>
                    </a:lnTo>
                    <a:lnTo>
                      <a:pt x="805461" y="1180528"/>
                    </a:lnTo>
                    <a:lnTo>
                      <a:pt x="813084" y="1184019"/>
                    </a:lnTo>
                    <a:lnTo>
                      <a:pt x="820390" y="1186558"/>
                    </a:lnTo>
                    <a:lnTo>
                      <a:pt x="828013" y="1189097"/>
                    </a:lnTo>
                    <a:lnTo>
                      <a:pt x="835318" y="1191318"/>
                    </a:lnTo>
                    <a:lnTo>
                      <a:pt x="842624" y="1192588"/>
                    </a:lnTo>
                    <a:lnTo>
                      <a:pt x="850247" y="1194174"/>
                    </a:lnTo>
                    <a:lnTo>
                      <a:pt x="857553" y="1195444"/>
                    </a:lnTo>
                    <a:lnTo>
                      <a:pt x="864859" y="1196396"/>
                    </a:lnTo>
                    <a:lnTo>
                      <a:pt x="872164" y="1196713"/>
                    </a:lnTo>
                    <a:lnTo>
                      <a:pt x="879470" y="1197030"/>
                    </a:lnTo>
                    <a:lnTo>
                      <a:pt x="886776" y="1196713"/>
                    </a:lnTo>
                    <a:lnTo>
                      <a:pt x="894081" y="1196396"/>
                    </a:lnTo>
                    <a:lnTo>
                      <a:pt x="901387" y="1195444"/>
                    </a:lnTo>
                    <a:lnTo>
                      <a:pt x="909010" y="1194174"/>
                    </a:lnTo>
                    <a:lnTo>
                      <a:pt x="916316" y="1192588"/>
                    </a:lnTo>
                    <a:lnTo>
                      <a:pt x="923621" y="1191318"/>
                    </a:lnTo>
                    <a:lnTo>
                      <a:pt x="931245" y="1189097"/>
                    </a:lnTo>
                    <a:lnTo>
                      <a:pt x="938550" y="1186558"/>
                    </a:lnTo>
                    <a:lnTo>
                      <a:pt x="946174" y="1184019"/>
                    </a:lnTo>
                    <a:lnTo>
                      <a:pt x="953479" y="1180528"/>
                    </a:lnTo>
                    <a:lnTo>
                      <a:pt x="961102" y="1177355"/>
                    </a:lnTo>
                    <a:lnTo>
                      <a:pt x="968408" y="1174181"/>
                    </a:lnTo>
                    <a:lnTo>
                      <a:pt x="976031" y="1170056"/>
                    </a:lnTo>
                    <a:lnTo>
                      <a:pt x="983337" y="1165613"/>
                    </a:lnTo>
                    <a:lnTo>
                      <a:pt x="990643" y="1161170"/>
                    </a:lnTo>
                    <a:lnTo>
                      <a:pt x="997948" y="1156727"/>
                    </a:lnTo>
                    <a:lnTo>
                      <a:pt x="1005572" y="1151967"/>
                    </a:lnTo>
                    <a:lnTo>
                      <a:pt x="1012877" y="1146255"/>
                    </a:lnTo>
                    <a:lnTo>
                      <a:pt x="1019865" y="1140860"/>
                    </a:lnTo>
                    <a:lnTo>
                      <a:pt x="1027171" y="1135148"/>
                    </a:lnTo>
                    <a:lnTo>
                      <a:pt x="1034476" y="1129118"/>
                    </a:lnTo>
                    <a:lnTo>
                      <a:pt x="1041147" y="1123089"/>
                    </a:lnTo>
                    <a:lnTo>
                      <a:pt x="1048452" y="1116424"/>
                    </a:lnTo>
                    <a:lnTo>
                      <a:pt x="1055440" y="1109760"/>
                    </a:lnTo>
                    <a:lnTo>
                      <a:pt x="1069099" y="1095797"/>
                    </a:lnTo>
                    <a:lnTo>
                      <a:pt x="1082439" y="1080564"/>
                    </a:lnTo>
                    <a:lnTo>
                      <a:pt x="1095463" y="1064380"/>
                    </a:lnTo>
                    <a:lnTo>
                      <a:pt x="1107850" y="1047560"/>
                    </a:lnTo>
                    <a:lnTo>
                      <a:pt x="1120238" y="1030106"/>
                    </a:lnTo>
                    <a:lnTo>
                      <a:pt x="1131673" y="1012018"/>
                    </a:lnTo>
                    <a:lnTo>
                      <a:pt x="1143108" y="992659"/>
                    </a:lnTo>
                    <a:lnTo>
                      <a:pt x="1153590" y="972984"/>
                    </a:lnTo>
                    <a:lnTo>
                      <a:pt x="1163437" y="952674"/>
                    </a:lnTo>
                    <a:lnTo>
                      <a:pt x="1172966" y="931412"/>
                    </a:lnTo>
                    <a:lnTo>
                      <a:pt x="1177413" y="920939"/>
                    </a:lnTo>
                    <a:lnTo>
                      <a:pt x="1181224" y="909832"/>
                    </a:lnTo>
                    <a:lnTo>
                      <a:pt x="1185354" y="899042"/>
                    </a:lnTo>
                    <a:lnTo>
                      <a:pt x="1189165" y="887618"/>
                    </a:lnTo>
                    <a:lnTo>
                      <a:pt x="1192977" y="876511"/>
                    </a:lnTo>
                    <a:lnTo>
                      <a:pt x="1196153" y="865086"/>
                    </a:lnTo>
                    <a:lnTo>
                      <a:pt x="1199647" y="853662"/>
                    </a:lnTo>
                    <a:lnTo>
                      <a:pt x="1202506" y="841920"/>
                    </a:lnTo>
                    <a:lnTo>
                      <a:pt x="1205365" y="829861"/>
                    </a:lnTo>
                    <a:lnTo>
                      <a:pt x="1207906" y="818119"/>
                    </a:lnTo>
                    <a:lnTo>
                      <a:pt x="1210129" y="806060"/>
                    </a:lnTo>
                    <a:lnTo>
                      <a:pt x="1212353" y="794001"/>
                    </a:lnTo>
                    <a:lnTo>
                      <a:pt x="1214576" y="781624"/>
                    </a:lnTo>
                    <a:lnTo>
                      <a:pt x="1215847" y="769248"/>
                    </a:lnTo>
                    <a:lnTo>
                      <a:pt x="1217435" y="756871"/>
                    </a:lnTo>
                    <a:lnTo>
                      <a:pt x="1218388" y="744495"/>
                    </a:lnTo>
                    <a:lnTo>
                      <a:pt x="1219658" y="732118"/>
                    </a:lnTo>
                    <a:lnTo>
                      <a:pt x="1220294" y="719424"/>
                    </a:lnTo>
                    <a:lnTo>
                      <a:pt x="1220611" y="706730"/>
                    </a:lnTo>
                    <a:lnTo>
                      <a:pt x="1220611" y="694036"/>
                    </a:lnTo>
                    <a:lnTo>
                      <a:pt x="1220294" y="676900"/>
                    </a:lnTo>
                    <a:lnTo>
                      <a:pt x="1219976" y="660080"/>
                    </a:lnTo>
                    <a:lnTo>
                      <a:pt x="1200600" y="658494"/>
                    </a:lnTo>
                    <a:lnTo>
                      <a:pt x="1181224" y="656907"/>
                    </a:lnTo>
                    <a:lnTo>
                      <a:pt x="1161531" y="655003"/>
                    </a:lnTo>
                    <a:lnTo>
                      <a:pt x="1141837" y="652782"/>
                    </a:lnTo>
                    <a:lnTo>
                      <a:pt x="1122144" y="650243"/>
                    </a:lnTo>
                    <a:lnTo>
                      <a:pt x="1102133" y="647387"/>
                    </a:lnTo>
                    <a:lnTo>
                      <a:pt x="1082122" y="644530"/>
                    </a:lnTo>
                    <a:lnTo>
                      <a:pt x="1062111" y="641040"/>
                    </a:lnTo>
                    <a:lnTo>
                      <a:pt x="1042417" y="637549"/>
                    </a:lnTo>
                    <a:lnTo>
                      <a:pt x="1022406" y="633741"/>
                    </a:lnTo>
                    <a:lnTo>
                      <a:pt x="1002713" y="629933"/>
                    </a:lnTo>
                    <a:lnTo>
                      <a:pt x="983337" y="625807"/>
                    </a:lnTo>
                    <a:lnTo>
                      <a:pt x="963961" y="621047"/>
                    </a:lnTo>
                    <a:lnTo>
                      <a:pt x="944903" y="616604"/>
                    </a:lnTo>
                    <a:lnTo>
                      <a:pt x="926480" y="611527"/>
                    </a:lnTo>
                    <a:lnTo>
                      <a:pt x="907740" y="606449"/>
                    </a:lnTo>
                    <a:lnTo>
                      <a:pt x="889952" y="601054"/>
                    </a:lnTo>
                    <a:lnTo>
                      <a:pt x="872482" y="595659"/>
                    </a:lnTo>
                    <a:lnTo>
                      <a:pt x="855330" y="589312"/>
                    </a:lnTo>
                    <a:lnTo>
                      <a:pt x="838495" y="583600"/>
                    </a:lnTo>
                    <a:lnTo>
                      <a:pt x="822613" y="576936"/>
                    </a:lnTo>
                    <a:lnTo>
                      <a:pt x="807049" y="570589"/>
                    </a:lnTo>
                    <a:lnTo>
                      <a:pt x="792120" y="563607"/>
                    </a:lnTo>
                    <a:lnTo>
                      <a:pt x="778462" y="556625"/>
                    </a:lnTo>
                    <a:lnTo>
                      <a:pt x="764803" y="549327"/>
                    </a:lnTo>
                    <a:lnTo>
                      <a:pt x="752098" y="541710"/>
                    </a:lnTo>
                    <a:lnTo>
                      <a:pt x="740345" y="534094"/>
                    </a:lnTo>
                    <a:lnTo>
                      <a:pt x="729228" y="526160"/>
                    </a:lnTo>
                    <a:lnTo>
                      <a:pt x="719381" y="517909"/>
                    </a:lnTo>
                    <a:lnTo>
                      <a:pt x="709852" y="509658"/>
                    </a:lnTo>
                    <a:lnTo>
                      <a:pt x="705723" y="505215"/>
                    </a:lnTo>
                    <a:lnTo>
                      <a:pt x="701911" y="500773"/>
                    </a:lnTo>
                    <a:lnTo>
                      <a:pt x="698100" y="496647"/>
                    </a:lnTo>
                    <a:lnTo>
                      <a:pt x="694606" y="491887"/>
                    </a:lnTo>
                    <a:lnTo>
                      <a:pt x="684441" y="478558"/>
                    </a:lnTo>
                    <a:lnTo>
                      <a:pt x="674912" y="467451"/>
                    </a:lnTo>
                    <a:lnTo>
                      <a:pt x="665383" y="457613"/>
                    </a:lnTo>
                    <a:lnTo>
                      <a:pt x="656489" y="449045"/>
                    </a:lnTo>
                    <a:lnTo>
                      <a:pt x="648231" y="442381"/>
                    </a:lnTo>
                    <a:lnTo>
                      <a:pt x="644101" y="439207"/>
                    </a:lnTo>
                    <a:lnTo>
                      <a:pt x="640607" y="436669"/>
                    </a:lnTo>
                    <a:lnTo>
                      <a:pt x="636478" y="434765"/>
                    </a:lnTo>
                    <a:lnTo>
                      <a:pt x="632984" y="432860"/>
                    </a:lnTo>
                    <a:lnTo>
                      <a:pt x="629172" y="430956"/>
                    </a:lnTo>
                    <a:lnTo>
                      <a:pt x="625678" y="430004"/>
                    </a:lnTo>
                    <a:lnTo>
                      <a:pt x="622184" y="428735"/>
                    </a:lnTo>
                    <a:lnTo>
                      <a:pt x="618690" y="428100"/>
                    </a:lnTo>
                    <a:lnTo>
                      <a:pt x="615514" y="427466"/>
                    </a:lnTo>
                    <a:lnTo>
                      <a:pt x="612020" y="427466"/>
                    </a:lnTo>
                    <a:lnTo>
                      <a:pt x="608844" y="427466"/>
                    </a:lnTo>
                    <a:close/>
                    <a:moveTo>
                      <a:pt x="860094" y="0"/>
                    </a:moveTo>
                    <a:lnTo>
                      <a:pt x="890587" y="0"/>
                    </a:lnTo>
                    <a:lnTo>
                      <a:pt x="921716" y="0"/>
                    </a:lnTo>
                    <a:lnTo>
                      <a:pt x="937597" y="317"/>
                    </a:lnTo>
                    <a:lnTo>
                      <a:pt x="954432" y="1269"/>
                    </a:lnTo>
                    <a:lnTo>
                      <a:pt x="971584" y="2222"/>
                    </a:lnTo>
                    <a:lnTo>
                      <a:pt x="989054" y="3808"/>
                    </a:lnTo>
                    <a:lnTo>
                      <a:pt x="1007477" y="6030"/>
                    </a:lnTo>
                    <a:lnTo>
                      <a:pt x="1025583" y="7934"/>
                    </a:lnTo>
                    <a:lnTo>
                      <a:pt x="1043688" y="11425"/>
                    </a:lnTo>
                    <a:lnTo>
                      <a:pt x="1062746" y="15233"/>
                    </a:lnTo>
                    <a:lnTo>
                      <a:pt x="1081487" y="19676"/>
                    </a:lnTo>
                    <a:lnTo>
                      <a:pt x="1100227" y="25070"/>
                    </a:lnTo>
                    <a:lnTo>
                      <a:pt x="1109756" y="28561"/>
                    </a:lnTo>
                    <a:lnTo>
                      <a:pt x="1119285" y="31735"/>
                    </a:lnTo>
                    <a:lnTo>
                      <a:pt x="1128814" y="34908"/>
                    </a:lnTo>
                    <a:lnTo>
                      <a:pt x="1138343" y="39034"/>
                    </a:lnTo>
                    <a:lnTo>
                      <a:pt x="1147873" y="43159"/>
                    </a:lnTo>
                    <a:lnTo>
                      <a:pt x="1157084" y="47285"/>
                    </a:lnTo>
                    <a:lnTo>
                      <a:pt x="1166613" y="52045"/>
                    </a:lnTo>
                    <a:lnTo>
                      <a:pt x="1176142" y="56805"/>
                    </a:lnTo>
                    <a:lnTo>
                      <a:pt x="1185354" y="61883"/>
                    </a:lnTo>
                    <a:lnTo>
                      <a:pt x="1194883" y="67595"/>
                    </a:lnTo>
                    <a:lnTo>
                      <a:pt x="1203777" y="73307"/>
                    </a:lnTo>
                    <a:lnTo>
                      <a:pt x="1212988" y="79337"/>
                    </a:lnTo>
                    <a:lnTo>
                      <a:pt x="1222200" y="86001"/>
                    </a:lnTo>
                    <a:lnTo>
                      <a:pt x="1231093" y="92665"/>
                    </a:lnTo>
                    <a:lnTo>
                      <a:pt x="1240305" y="99964"/>
                    </a:lnTo>
                    <a:lnTo>
                      <a:pt x="1249199" y="107580"/>
                    </a:lnTo>
                    <a:lnTo>
                      <a:pt x="1257775" y="115197"/>
                    </a:lnTo>
                    <a:lnTo>
                      <a:pt x="1266669" y="123448"/>
                    </a:lnTo>
                    <a:lnTo>
                      <a:pt x="1275245" y="132016"/>
                    </a:lnTo>
                    <a:lnTo>
                      <a:pt x="1283821" y="140902"/>
                    </a:lnTo>
                    <a:lnTo>
                      <a:pt x="1292080" y="150422"/>
                    </a:lnTo>
                    <a:lnTo>
                      <a:pt x="1300656" y="160260"/>
                    </a:lnTo>
                    <a:lnTo>
                      <a:pt x="1308597" y="170415"/>
                    </a:lnTo>
                    <a:lnTo>
                      <a:pt x="1316537" y="181205"/>
                    </a:lnTo>
                    <a:lnTo>
                      <a:pt x="1324478" y="192312"/>
                    </a:lnTo>
                    <a:lnTo>
                      <a:pt x="1332102" y="203736"/>
                    </a:lnTo>
                    <a:lnTo>
                      <a:pt x="1340043" y="215796"/>
                    </a:lnTo>
                    <a:lnTo>
                      <a:pt x="1347031" y="228172"/>
                    </a:lnTo>
                    <a:lnTo>
                      <a:pt x="1354336" y="241183"/>
                    </a:lnTo>
                    <a:lnTo>
                      <a:pt x="1361324" y="254829"/>
                    </a:lnTo>
                    <a:lnTo>
                      <a:pt x="1368312" y="268475"/>
                    </a:lnTo>
                    <a:lnTo>
                      <a:pt x="1375300" y="282756"/>
                    </a:lnTo>
                    <a:lnTo>
                      <a:pt x="1381971" y="297671"/>
                    </a:lnTo>
                    <a:lnTo>
                      <a:pt x="1388006" y="312904"/>
                    </a:lnTo>
                    <a:lnTo>
                      <a:pt x="1394358" y="329088"/>
                    </a:lnTo>
                    <a:lnTo>
                      <a:pt x="1400076" y="345273"/>
                    </a:lnTo>
                    <a:lnTo>
                      <a:pt x="1405793" y="362410"/>
                    </a:lnTo>
                    <a:lnTo>
                      <a:pt x="1411511" y="379864"/>
                    </a:lnTo>
                    <a:lnTo>
                      <a:pt x="1416593" y="397952"/>
                    </a:lnTo>
                    <a:lnTo>
                      <a:pt x="1421675" y="416676"/>
                    </a:lnTo>
                    <a:lnTo>
                      <a:pt x="1431522" y="453488"/>
                    </a:lnTo>
                    <a:lnTo>
                      <a:pt x="1441369" y="488396"/>
                    </a:lnTo>
                    <a:lnTo>
                      <a:pt x="1450898" y="521717"/>
                    </a:lnTo>
                    <a:lnTo>
                      <a:pt x="1460744" y="553452"/>
                    </a:lnTo>
                    <a:lnTo>
                      <a:pt x="1469956" y="583283"/>
                    </a:lnTo>
                    <a:lnTo>
                      <a:pt x="1479485" y="611527"/>
                    </a:lnTo>
                    <a:lnTo>
                      <a:pt x="1489014" y="638501"/>
                    </a:lnTo>
                    <a:lnTo>
                      <a:pt x="1498543" y="663889"/>
                    </a:lnTo>
                    <a:lnTo>
                      <a:pt x="1507755" y="688007"/>
                    </a:lnTo>
                    <a:lnTo>
                      <a:pt x="1516331" y="710856"/>
                    </a:lnTo>
                    <a:lnTo>
                      <a:pt x="1525225" y="732118"/>
                    </a:lnTo>
                    <a:lnTo>
                      <a:pt x="1533483" y="752746"/>
                    </a:lnTo>
                    <a:lnTo>
                      <a:pt x="1550000" y="790510"/>
                    </a:lnTo>
                    <a:lnTo>
                      <a:pt x="1565247" y="824783"/>
                    </a:lnTo>
                    <a:lnTo>
                      <a:pt x="1579540" y="855566"/>
                    </a:lnTo>
                    <a:lnTo>
                      <a:pt x="1592246" y="884127"/>
                    </a:lnTo>
                    <a:lnTo>
                      <a:pt x="1597646" y="897455"/>
                    </a:lnTo>
                    <a:lnTo>
                      <a:pt x="1603045" y="910784"/>
                    </a:lnTo>
                    <a:lnTo>
                      <a:pt x="1608128" y="923478"/>
                    </a:lnTo>
                    <a:lnTo>
                      <a:pt x="1612575" y="935854"/>
                    </a:lnTo>
                    <a:lnTo>
                      <a:pt x="1616704" y="947914"/>
                    </a:lnTo>
                    <a:lnTo>
                      <a:pt x="1620198" y="960290"/>
                    </a:lnTo>
                    <a:lnTo>
                      <a:pt x="1623057" y="972349"/>
                    </a:lnTo>
                    <a:lnTo>
                      <a:pt x="1626233" y="984408"/>
                    </a:lnTo>
                    <a:lnTo>
                      <a:pt x="1627821" y="996468"/>
                    </a:lnTo>
                    <a:lnTo>
                      <a:pt x="1629409" y="1008844"/>
                    </a:lnTo>
                    <a:lnTo>
                      <a:pt x="1630362" y="1021538"/>
                    </a:lnTo>
                    <a:lnTo>
                      <a:pt x="1630362" y="1034232"/>
                    </a:lnTo>
                    <a:lnTo>
                      <a:pt x="1630045" y="1046608"/>
                    </a:lnTo>
                    <a:lnTo>
                      <a:pt x="1629727" y="1052320"/>
                    </a:lnTo>
                    <a:lnTo>
                      <a:pt x="1629092" y="1058350"/>
                    </a:lnTo>
                    <a:lnTo>
                      <a:pt x="1627821" y="1063745"/>
                    </a:lnTo>
                    <a:lnTo>
                      <a:pt x="1626868" y="1069140"/>
                    </a:lnTo>
                    <a:lnTo>
                      <a:pt x="1625280" y="1074535"/>
                    </a:lnTo>
                    <a:lnTo>
                      <a:pt x="1624009" y="1079612"/>
                    </a:lnTo>
                    <a:lnTo>
                      <a:pt x="1622104" y="1084690"/>
                    </a:lnTo>
                    <a:lnTo>
                      <a:pt x="1619880" y="1090085"/>
                    </a:lnTo>
                    <a:lnTo>
                      <a:pt x="1617657" y="1094528"/>
                    </a:lnTo>
                    <a:lnTo>
                      <a:pt x="1615116" y="1099288"/>
                    </a:lnTo>
                    <a:lnTo>
                      <a:pt x="1612575" y="1103731"/>
                    </a:lnTo>
                    <a:lnTo>
                      <a:pt x="1609716" y="1108173"/>
                    </a:lnTo>
                    <a:lnTo>
                      <a:pt x="1606857" y="1112616"/>
                    </a:lnTo>
                    <a:lnTo>
                      <a:pt x="1603045" y="1116424"/>
                    </a:lnTo>
                    <a:lnTo>
                      <a:pt x="1599869" y="1120550"/>
                    </a:lnTo>
                    <a:lnTo>
                      <a:pt x="1595740" y="1124041"/>
                    </a:lnTo>
                    <a:lnTo>
                      <a:pt x="1592246" y="1127849"/>
                    </a:lnTo>
                    <a:lnTo>
                      <a:pt x="1587799" y="1131340"/>
                    </a:lnTo>
                    <a:lnTo>
                      <a:pt x="1583352" y="1134831"/>
                    </a:lnTo>
                    <a:lnTo>
                      <a:pt x="1578587" y="1138004"/>
                    </a:lnTo>
                    <a:lnTo>
                      <a:pt x="1574141" y="1140860"/>
                    </a:lnTo>
                    <a:lnTo>
                      <a:pt x="1568741" y="1143716"/>
                    </a:lnTo>
                    <a:lnTo>
                      <a:pt x="1563659" y="1146890"/>
                    </a:lnTo>
                    <a:lnTo>
                      <a:pt x="1557941" y="1149428"/>
                    </a:lnTo>
                    <a:lnTo>
                      <a:pt x="1552541" y="1151967"/>
                    </a:lnTo>
                    <a:lnTo>
                      <a:pt x="1546189" y="1154189"/>
                    </a:lnTo>
                    <a:lnTo>
                      <a:pt x="1533801" y="1157997"/>
                    </a:lnTo>
                    <a:lnTo>
                      <a:pt x="1520460" y="1161805"/>
                    </a:lnTo>
                    <a:lnTo>
                      <a:pt x="1506166" y="1164978"/>
                    </a:lnTo>
                    <a:lnTo>
                      <a:pt x="1490920" y="1167200"/>
                    </a:lnTo>
                    <a:lnTo>
                      <a:pt x="1474720" y="1169104"/>
                    </a:lnTo>
                    <a:lnTo>
                      <a:pt x="1457568" y="1170056"/>
                    </a:lnTo>
                    <a:lnTo>
                      <a:pt x="1439780" y="1170691"/>
                    </a:lnTo>
                    <a:lnTo>
                      <a:pt x="1420722" y="1170691"/>
                    </a:lnTo>
                    <a:lnTo>
                      <a:pt x="1401029" y="1170056"/>
                    </a:lnTo>
                    <a:lnTo>
                      <a:pt x="1380700" y="1169104"/>
                    </a:lnTo>
                    <a:lnTo>
                      <a:pt x="1359101" y="1166882"/>
                    </a:lnTo>
                    <a:lnTo>
                      <a:pt x="1336549" y="1164344"/>
                    </a:lnTo>
                    <a:lnTo>
                      <a:pt x="1313361" y="1161170"/>
                    </a:lnTo>
                    <a:lnTo>
                      <a:pt x="1288903" y="1157362"/>
                    </a:lnTo>
                    <a:lnTo>
                      <a:pt x="1263810" y="1152919"/>
                    </a:lnTo>
                    <a:lnTo>
                      <a:pt x="1237764" y="1147842"/>
                    </a:lnTo>
                    <a:lnTo>
                      <a:pt x="1210447" y="1142447"/>
                    </a:lnTo>
                    <a:lnTo>
                      <a:pt x="1182813" y="1135783"/>
                    </a:lnTo>
                    <a:lnTo>
                      <a:pt x="1174236" y="1145938"/>
                    </a:lnTo>
                    <a:lnTo>
                      <a:pt x="1165660" y="1155775"/>
                    </a:lnTo>
                    <a:lnTo>
                      <a:pt x="1157084" y="1165613"/>
                    </a:lnTo>
                    <a:lnTo>
                      <a:pt x="1148508" y="1174816"/>
                    </a:lnTo>
                    <a:lnTo>
                      <a:pt x="1139296" y="1184019"/>
                    </a:lnTo>
                    <a:lnTo>
                      <a:pt x="1130720" y="1192588"/>
                    </a:lnTo>
                    <a:lnTo>
                      <a:pt x="1121509" y="1201473"/>
                    </a:lnTo>
                    <a:lnTo>
                      <a:pt x="1111980" y="1209407"/>
                    </a:lnTo>
                    <a:lnTo>
                      <a:pt x="1102768" y="1217341"/>
                    </a:lnTo>
                    <a:lnTo>
                      <a:pt x="1093557" y="1224957"/>
                    </a:lnTo>
                    <a:lnTo>
                      <a:pt x="1084028" y="1232573"/>
                    </a:lnTo>
                    <a:lnTo>
                      <a:pt x="1074499" y="1239555"/>
                    </a:lnTo>
                    <a:lnTo>
                      <a:pt x="1064969" y="1246536"/>
                    </a:lnTo>
                    <a:lnTo>
                      <a:pt x="1055123" y="1252883"/>
                    </a:lnTo>
                    <a:lnTo>
                      <a:pt x="1045594" y="1258913"/>
                    </a:lnTo>
                    <a:lnTo>
                      <a:pt x="1035747" y="1264625"/>
                    </a:lnTo>
                    <a:lnTo>
                      <a:pt x="1025900" y="1270337"/>
                    </a:lnTo>
                    <a:lnTo>
                      <a:pt x="1016054" y="1275415"/>
                    </a:lnTo>
                    <a:lnTo>
                      <a:pt x="1006207" y="1280492"/>
                    </a:lnTo>
                    <a:lnTo>
                      <a:pt x="996360" y="1284935"/>
                    </a:lnTo>
                    <a:lnTo>
                      <a:pt x="986513" y="1289061"/>
                    </a:lnTo>
                    <a:lnTo>
                      <a:pt x="976667" y="1292869"/>
                    </a:lnTo>
                    <a:lnTo>
                      <a:pt x="966820" y="1296360"/>
                    </a:lnTo>
                    <a:lnTo>
                      <a:pt x="956973" y="1299533"/>
                    </a:lnTo>
                    <a:lnTo>
                      <a:pt x="947126" y="1302389"/>
                    </a:lnTo>
                    <a:lnTo>
                      <a:pt x="937280" y="1304611"/>
                    </a:lnTo>
                    <a:lnTo>
                      <a:pt x="927433" y="1306515"/>
                    </a:lnTo>
                    <a:lnTo>
                      <a:pt x="917904" y="1308419"/>
                    </a:lnTo>
                    <a:lnTo>
                      <a:pt x="908057" y="1309688"/>
                    </a:lnTo>
                    <a:lnTo>
                      <a:pt x="898846" y="1310640"/>
                    </a:lnTo>
                    <a:lnTo>
                      <a:pt x="888999" y="1311275"/>
                    </a:lnTo>
                    <a:lnTo>
                      <a:pt x="879470" y="1311275"/>
                    </a:lnTo>
                    <a:lnTo>
                      <a:pt x="869941" y="1311275"/>
                    </a:lnTo>
                    <a:lnTo>
                      <a:pt x="860729" y="1310640"/>
                    </a:lnTo>
                    <a:lnTo>
                      <a:pt x="851200" y="1310006"/>
                    </a:lnTo>
                    <a:lnTo>
                      <a:pt x="841354" y="1308419"/>
                    </a:lnTo>
                    <a:lnTo>
                      <a:pt x="831824" y="1306515"/>
                    </a:lnTo>
                    <a:lnTo>
                      <a:pt x="822613" y="1304928"/>
                    </a:lnTo>
                    <a:lnTo>
                      <a:pt x="812766" y="1302389"/>
                    </a:lnTo>
                    <a:lnTo>
                      <a:pt x="803237" y="1299851"/>
                    </a:lnTo>
                    <a:lnTo>
                      <a:pt x="793390" y="1296677"/>
                    </a:lnTo>
                    <a:lnTo>
                      <a:pt x="783544" y="1293186"/>
                    </a:lnTo>
                    <a:lnTo>
                      <a:pt x="774015" y="1289696"/>
                    </a:lnTo>
                    <a:lnTo>
                      <a:pt x="764168" y="1285570"/>
                    </a:lnTo>
                    <a:lnTo>
                      <a:pt x="754321" y="1281127"/>
                    </a:lnTo>
                    <a:lnTo>
                      <a:pt x="744792" y="1276367"/>
                    </a:lnTo>
                    <a:lnTo>
                      <a:pt x="734945" y="1271289"/>
                    </a:lnTo>
                    <a:lnTo>
                      <a:pt x="725416" y="1265895"/>
                    </a:lnTo>
                    <a:lnTo>
                      <a:pt x="715887" y="1260500"/>
                    </a:lnTo>
                    <a:lnTo>
                      <a:pt x="706040" y="1254153"/>
                    </a:lnTo>
                    <a:lnTo>
                      <a:pt x="696829" y="1248123"/>
                    </a:lnTo>
                    <a:lnTo>
                      <a:pt x="687300" y="1241459"/>
                    </a:lnTo>
                    <a:lnTo>
                      <a:pt x="677771" y="1234477"/>
                    </a:lnTo>
                    <a:lnTo>
                      <a:pt x="668559" y="1227178"/>
                    </a:lnTo>
                    <a:lnTo>
                      <a:pt x="659030" y="1219879"/>
                    </a:lnTo>
                    <a:lnTo>
                      <a:pt x="650136" y="1211946"/>
                    </a:lnTo>
                    <a:lnTo>
                      <a:pt x="640925" y="1204012"/>
                    </a:lnTo>
                    <a:lnTo>
                      <a:pt x="632031" y="1196078"/>
                    </a:lnTo>
                    <a:lnTo>
                      <a:pt x="623137" y="1187193"/>
                    </a:lnTo>
                    <a:lnTo>
                      <a:pt x="614244" y="1178307"/>
                    </a:lnTo>
                    <a:lnTo>
                      <a:pt x="605667" y="1169421"/>
                    </a:lnTo>
                    <a:lnTo>
                      <a:pt x="597091" y="1159901"/>
                    </a:lnTo>
                    <a:lnTo>
                      <a:pt x="588515" y="1150063"/>
                    </a:lnTo>
                    <a:lnTo>
                      <a:pt x="580256" y="1140225"/>
                    </a:lnTo>
                    <a:lnTo>
                      <a:pt x="553257" y="1145938"/>
                    </a:lnTo>
                    <a:lnTo>
                      <a:pt x="527529" y="1151650"/>
                    </a:lnTo>
                    <a:lnTo>
                      <a:pt x="502436" y="1155775"/>
                    </a:lnTo>
                    <a:lnTo>
                      <a:pt x="478295" y="1159901"/>
                    </a:lnTo>
                    <a:lnTo>
                      <a:pt x="454790" y="1163074"/>
                    </a:lnTo>
                    <a:lnTo>
                      <a:pt x="432556" y="1165930"/>
                    </a:lnTo>
                    <a:lnTo>
                      <a:pt x="410956" y="1168152"/>
                    </a:lnTo>
                    <a:lnTo>
                      <a:pt x="390310" y="1169739"/>
                    </a:lnTo>
                    <a:lnTo>
                      <a:pt x="370616" y="1170691"/>
                    </a:lnTo>
                    <a:lnTo>
                      <a:pt x="351876" y="1171008"/>
                    </a:lnTo>
                    <a:lnTo>
                      <a:pt x="333453" y="1170691"/>
                    </a:lnTo>
                    <a:lnTo>
                      <a:pt x="316301" y="1170056"/>
                    </a:lnTo>
                    <a:lnTo>
                      <a:pt x="300419" y="1168469"/>
                    </a:lnTo>
                    <a:lnTo>
                      <a:pt x="284537" y="1166565"/>
                    </a:lnTo>
                    <a:lnTo>
                      <a:pt x="269926" y="1164026"/>
                    </a:lnTo>
                    <a:lnTo>
                      <a:pt x="256585" y="1160853"/>
                    </a:lnTo>
                    <a:lnTo>
                      <a:pt x="243562" y="1157045"/>
                    </a:lnTo>
                    <a:lnTo>
                      <a:pt x="231492" y="1152919"/>
                    </a:lnTo>
                    <a:lnTo>
                      <a:pt x="220374" y="1147842"/>
                    </a:lnTo>
                    <a:lnTo>
                      <a:pt x="214975" y="1145303"/>
                    </a:lnTo>
                    <a:lnTo>
                      <a:pt x="209892" y="1142447"/>
                    </a:lnTo>
                    <a:lnTo>
                      <a:pt x="205128" y="1139591"/>
                    </a:lnTo>
                    <a:lnTo>
                      <a:pt x="200363" y="1136417"/>
                    </a:lnTo>
                    <a:lnTo>
                      <a:pt x="195916" y="1133244"/>
                    </a:lnTo>
                    <a:lnTo>
                      <a:pt x="191787" y="1130070"/>
                    </a:lnTo>
                    <a:lnTo>
                      <a:pt x="187658" y="1126262"/>
                    </a:lnTo>
                    <a:lnTo>
                      <a:pt x="184164" y="1122771"/>
                    </a:lnTo>
                    <a:lnTo>
                      <a:pt x="180352" y="1118963"/>
                    </a:lnTo>
                    <a:lnTo>
                      <a:pt x="177176" y="1115155"/>
                    </a:lnTo>
                    <a:lnTo>
                      <a:pt x="173682" y="1111030"/>
                    </a:lnTo>
                    <a:lnTo>
                      <a:pt x="170823" y="1106904"/>
                    </a:lnTo>
                    <a:lnTo>
                      <a:pt x="167964" y="1102779"/>
                    </a:lnTo>
                    <a:lnTo>
                      <a:pt x="165423" y="1098336"/>
                    </a:lnTo>
                    <a:lnTo>
                      <a:pt x="163200" y="1093575"/>
                    </a:lnTo>
                    <a:lnTo>
                      <a:pt x="160976" y="1088815"/>
                    </a:lnTo>
                    <a:lnTo>
                      <a:pt x="159071" y="1084055"/>
                    </a:lnTo>
                    <a:lnTo>
                      <a:pt x="157482" y="1078978"/>
                    </a:lnTo>
                    <a:lnTo>
                      <a:pt x="155894" y="1073900"/>
                    </a:lnTo>
                    <a:lnTo>
                      <a:pt x="154624" y="1068822"/>
                    </a:lnTo>
                    <a:lnTo>
                      <a:pt x="153353" y="1063428"/>
                    </a:lnTo>
                    <a:lnTo>
                      <a:pt x="152718" y="1058033"/>
                    </a:lnTo>
                    <a:lnTo>
                      <a:pt x="151130" y="1046291"/>
                    </a:lnTo>
                    <a:lnTo>
                      <a:pt x="150812" y="1034232"/>
                    </a:lnTo>
                    <a:lnTo>
                      <a:pt x="151130" y="1021538"/>
                    </a:lnTo>
                    <a:lnTo>
                      <a:pt x="152083" y="1008844"/>
                    </a:lnTo>
                    <a:lnTo>
                      <a:pt x="153353" y="996468"/>
                    </a:lnTo>
                    <a:lnTo>
                      <a:pt x="155577" y="984408"/>
                    </a:lnTo>
                    <a:lnTo>
                      <a:pt x="158118" y="972349"/>
                    </a:lnTo>
                    <a:lnTo>
                      <a:pt x="160976" y="960290"/>
                    </a:lnTo>
                    <a:lnTo>
                      <a:pt x="164788" y="947914"/>
                    </a:lnTo>
                    <a:lnTo>
                      <a:pt x="168600" y="935854"/>
                    </a:lnTo>
                    <a:lnTo>
                      <a:pt x="173364" y="923478"/>
                    </a:lnTo>
                    <a:lnTo>
                      <a:pt x="178129" y="910784"/>
                    </a:lnTo>
                    <a:lnTo>
                      <a:pt x="183529" y="897455"/>
                    </a:lnTo>
                    <a:lnTo>
                      <a:pt x="189564" y="884127"/>
                    </a:lnTo>
                    <a:lnTo>
                      <a:pt x="202269" y="855566"/>
                    </a:lnTo>
                    <a:lnTo>
                      <a:pt x="216245" y="824783"/>
                    </a:lnTo>
                    <a:lnTo>
                      <a:pt x="231492" y="790510"/>
                    </a:lnTo>
                    <a:lnTo>
                      <a:pt x="247691" y="752746"/>
                    </a:lnTo>
                    <a:lnTo>
                      <a:pt x="256267" y="732118"/>
                    </a:lnTo>
                    <a:lnTo>
                      <a:pt x="264844" y="710856"/>
                    </a:lnTo>
                    <a:lnTo>
                      <a:pt x="274055" y="688007"/>
                    </a:lnTo>
                    <a:lnTo>
                      <a:pt x="283266" y="663889"/>
                    </a:lnTo>
                    <a:lnTo>
                      <a:pt x="292160" y="638501"/>
                    </a:lnTo>
                    <a:lnTo>
                      <a:pt x="301689" y="611527"/>
                    </a:lnTo>
                    <a:lnTo>
                      <a:pt x="311218" y="583283"/>
                    </a:lnTo>
                    <a:lnTo>
                      <a:pt x="321065" y="553452"/>
                    </a:lnTo>
                    <a:lnTo>
                      <a:pt x="330594" y="521717"/>
                    </a:lnTo>
                    <a:lnTo>
                      <a:pt x="340441" y="488396"/>
                    </a:lnTo>
                    <a:lnTo>
                      <a:pt x="350288" y="453488"/>
                    </a:lnTo>
                    <a:lnTo>
                      <a:pt x="360134" y="416676"/>
                    </a:lnTo>
                    <a:lnTo>
                      <a:pt x="364899" y="397952"/>
                    </a:lnTo>
                    <a:lnTo>
                      <a:pt x="370299" y="379864"/>
                    </a:lnTo>
                    <a:lnTo>
                      <a:pt x="375699" y="362410"/>
                    </a:lnTo>
                    <a:lnTo>
                      <a:pt x="381416" y="345273"/>
                    </a:lnTo>
                    <a:lnTo>
                      <a:pt x="387451" y="329088"/>
                    </a:lnTo>
                    <a:lnTo>
                      <a:pt x="393169" y="312904"/>
                    </a:lnTo>
                    <a:lnTo>
                      <a:pt x="399839" y="297671"/>
                    </a:lnTo>
                    <a:lnTo>
                      <a:pt x="406509" y="282756"/>
                    </a:lnTo>
                    <a:lnTo>
                      <a:pt x="412862" y="268475"/>
                    </a:lnTo>
                    <a:lnTo>
                      <a:pt x="419850" y="254829"/>
                    </a:lnTo>
                    <a:lnTo>
                      <a:pt x="426838" y="241183"/>
                    </a:lnTo>
                    <a:lnTo>
                      <a:pt x="434144" y="228172"/>
                    </a:lnTo>
                    <a:lnTo>
                      <a:pt x="441767" y="215796"/>
                    </a:lnTo>
                    <a:lnTo>
                      <a:pt x="449073" y="203736"/>
                    </a:lnTo>
                    <a:lnTo>
                      <a:pt x="457014" y="192312"/>
                    </a:lnTo>
                    <a:lnTo>
                      <a:pt x="464637" y="181205"/>
                    </a:lnTo>
                    <a:lnTo>
                      <a:pt x="472895" y="170415"/>
                    </a:lnTo>
                    <a:lnTo>
                      <a:pt x="480836" y="160260"/>
                    </a:lnTo>
                    <a:lnTo>
                      <a:pt x="489095" y="150422"/>
                    </a:lnTo>
                    <a:lnTo>
                      <a:pt x="497671" y="140902"/>
                    </a:lnTo>
                    <a:lnTo>
                      <a:pt x="505930" y="132016"/>
                    </a:lnTo>
                    <a:lnTo>
                      <a:pt x="514823" y="123448"/>
                    </a:lnTo>
                    <a:lnTo>
                      <a:pt x="523400" y="115197"/>
                    </a:lnTo>
                    <a:lnTo>
                      <a:pt x="532293" y="107580"/>
                    </a:lnTo>
                    <a:lnTo>
                      <a:pt x="541505" y="99964"/>
                    </a:lnTo>
                    <a:lnTo>
                      <a:pt x="550081" y="92665"/>
                    </a:lnTo>
                    <a:lnTo>
                      <a:pt x="559292" y="86001"/>
                    </a:lnTo>
                    <a:lnTo>
                      <a:pt x="568186" y="79337"/>
                    </a:lnTo>
                    <a:lnTo>
                      <a:pt x="577398" y="73307"/>
                    </a:lnTo>
                    <a:lnTo>
                      <a:pt x="586927" y="67595"/>
                    </a:lnTo>
                    <a:lnTo>
                      <a:pt x="596138" y="61883"/>
                    </a:lnTo>
                    <a:lnTo>
                      <a:pt x="605667" y="56805"/>
                    </a:lnTo>
                    <a:lnTo>
                      <a:pt x="614879" y="52045"/>
                    </a:lnTo>
                    <a:lnTo>
                      <a:pt x="624090" y="47285"/>
                    </a:lnTo>
                    <a:lnTo>
                      <a:pt x="633619" y="43159"/>
                    </a:lnTo>
                    <a:lnTo>
                      <a:pt x="643148" y="39034"/>
                    </a:lnTo>
                    <a:lnTo>
                      <a:pt x="652678" y="34908"/>
                    </a:lnTo>
                    <a:lnTo>
                      <a:pt x="662207" y="31735"/>
                    </a:lnTo>
                    <a:lnTo>
                      <a:pt x="671418" y="28561"/>
                    </a:lnTo>
                    <a:lnTo>
                      <a:pt x="680947" y="25070"/>
                    </a:lnTo>
                    <a:lnTo>
                      <a:pt x="700005" y="19676"/>
                    </a:lnTo>
                    <a:lnTo>
                      <a:pt x="719064" y="15233"/>
                    </a:lnTo>
                    <a:lnTo>
                      <a:pt x="737486" y="11425"/>
                    </a:lnTo>
                    <a:lnTo>
                      <a:pt x="756227" y="7934"/>
                    </a:lnTo>
                    <a:lnTo>
                      <a:pt x="774332" y="6030"/>
                    </a:lnTo>
                    <a:lnTo>
                      <a:pt x="792120" y="3808"/>
                    </a:lnTo>
                    <a:lnTo>
                      <a:pt x="809590" y="2222"/>
                    </a:lnTo>
                    <a:lnTo>
                      <a:pt x="826742" y="1269"/>
                    </a:lnTo>
                    <a:lnTo>
                      <a:pt x="843577" y="317"/>
                    </a:lnTo>
                    <a:lnTo>
                      <a:pt x="860094"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a:defRPr/>
                </a:pPr>
                <a:endParaRPr lang="zh-CN" altLang="en-US" sz="2800">
                  <a:solidFill>
                    <a:srgbClr val="FFFFFF"/>
                  </a:solidFill>
                </a:endParaRPr>
              </a:p>
            </p:txBody>
          </p:sp>
        </p:grpSp>
      </p:grpSp>
      <p:grpSp>
        <p:nvGrpSpPr>
          <p:cNvPr id="93" name="Group 92">
            <a:extLst>
              <a:ext uri="{FF2B5EF4-FFF2-40B4-BE49-F238E27FC236}">
                <a16:creationId xmlns:a16="http://schemas.microsoft.com/office/drawing/2014/main" id="{F89A4A9E-1607-F924-85AB-3F353909EF9A}"/>
              </a:ext>
            </a:extLst>
          </p:cNvPr>
          <p:cNvGrpSpPr/>
          <p:nvPr/>
        </p:nvGrpSpPr>
        <p:grpSpPr>
          <a:xfrm>
            <a:off x="4292269" y="7449081"/>
            <a:ext cx="2213576" cy="784830"/>
            <a:chOff x="4292269" y="7449081"/>
            <a:chExt cx="2213576" cy="784830"/>
          </a:xfrm>
        </p:grpSpPr>
        <p:sp>
          <p:nvSpPr>
            <p:cNvPr id="87" name="TextBox 376">
              <a:extLst>
                <a:ext uri="{FF2B5EF4-FFF2-40B4-BE49-F238E27FC236}">
                  <a16:creationId xmlns:a16="http://schemas.microsoft.com/office/drawing/2014/main" id="{2FF0187A-5BE8-83EA-4554-2EA0C83BCE09}"/>
                </a:ext>
              </a:extLst>
            </p:cNvPr>
            <p:cNvSpPr txBox="1"/>
            <p:nvPr/>
          </p:nvSpPr>
          <p:spPr>
            <a:xfrm>
              <a:off x="5186251" y="7449081"/>
              <a:ext cx="1319594" cy="784830"/>
            </a:xfrm>
            <a:prstGeom prst="rect">
              <a:avLst/>
            </a:prstGeom>
            <a:noFill/>
          </p:spPr>
          <p:txBody>
            <a:bodyPr wrap="square" rtlCol="0">
              <a:spAutoFit/>
            </a:bodyPr>
            <a:lstStyle/>
            <a:p>
              <a:r>
                <a:rPr lang="en-US" altLang="zh-CN" sz="2800">
                  <a:solidFill>
                    <a:schemeClr val="tx1">
                      <a:lumMod val="85000"/>
                      <a:lumOff val="15000"/>
                    </a:schemeClr>
                  </a:solidFill>
                  <a:latin typeface="+mj-lt"/>
                  <a:ea typeface="Roboto Black" panose="02000000000000000000" pitchFamily="2" charset="0"/>
                </a:rPr>
                <a:t>32%</a:t>
              </a:r>
              <a:endParaRPr lang="en-US" altLang="zh-CN" sz="2800" dirty="0">
                <a:solidFill>
                  <a:schemeClr val="tx1">
                    <a:lumMod val="85000"/>
                    <a:lumOff val="15000"/>
                  </a:schemeClr>
                </a:solidFill>
                <a:latin typeface="+mj-lt"/>
                <a:ea typeface="Roboto Black" panose="02000000000000000000" pitchFamily="2" charset="0"/>
              </a:endParaRPr>
            </a:p>
            <a:p>
              <a:pPr>
                <a:spcBef>
                  <a:spcPts val="600"/>
                </a:spcBef>
              </a:pPr>
              <a:r>
                <a:rPr lang="en-US" altLang="zh-CN" sz="1200">
                  <a:solidFill>
                    <a:schemeClr val="bg1">
                      <a:lumMod val="65000"/>
                    </a:schemeClr>
                  </a:solidFill>
                </a:rPr>
                <a:t>Male user</a:t>
              </a:r>
            </a:p>
          </p:txBody>
        </p:sp>
        <p:grpSp>
          <p:nvGrpSpPr>
            <p:cNvPr id="88" name="Group 87">
              <a:extLst>
                <a:ext uri="{FF2B5EF4-FFF2-40B4-BE49-F238E27FC236}">
                  <a16:creationId xmlns:a16="http://schemas.microsoft.com/office/drawing/2014/main" id="{F1CE235E-580A-55E7-DDF3-07400C741A51}"/>
                </a:ext>
              </a:extLst>
            </p:cNvPr>
            <p:cNvGrpSpPr/>
            <p:nvPr/>
          </p:nvGrpSpPr>
          <p:grpSpPr>
            <a:xfrm>
              <a:off x="4292269" y="7477537"/>
              <a:ext cx="727918" cy="727918"/>
              <a:chOff x="1866900" y="7381358"/>
              <a:chExt cx="800100" cy="800100"/>
            </a:xfrm>
          </p:grpSpPr>
          <p:sp>
            <p:nvSpPr>
              <p:cNvPr id="89" name="Oval 88">
                <a:extLst>
                  <a:ext uri="{FF2B5EF4-FFF2-40B4-BE49-F238E27FC236}">
                    <a16:creationId xmlns:a16="http://schemas.microsoft.com/office/drawing/2014/main" id="{54A83C3B-942D-9554-884B-57817FF0165C}"/>
                  </a:ext>
                </a:extLst>
              </p:cNvPr>
              <p:cNvSpPr/>
              <p:nvPr/>
            </p:nvSpPr>
            <p:spPr>
              <a:xfrm>
                <a:off x="1866900" y="7381358"/>
                <a:ext cx="800100" cy="8001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KSO_Shape">
                <a:extLst>
                  <a:ext uri="{FF2B5EF4-FFF2-40B4-BE49-F238E27FC236}">
                    <a16:creationId xmlns:a16="http://schemas.microsoft.com/office/drawing/2014/main" id="{95DDC9B2-E14F-6464-113F-9F713399953F}"/>
                  </a:ext>
                </a:extLst>
              </p:cNvPr>
              <p:cNvSpPr>
                <a:spLocks/>
              </p:cNvSpPr>
              <p:nvPr/>
            </p:nvSpPr>
            <p:spPr bwMode="auto">
              <a:xfrm>
                <a:off x="2087525" y="7557593"/>
                <a:ext cx="358850" cy="447630"/>
              </a:xfrm>
              <a:custGeom>
                <a:avLst/>
                <a:gdLst>
                  <a:gd name="T0" fmla="*/ 514718 w 1827213"/>
                  <a:gd name="T1" fmla="*/ 1478193 h 2278063"/>
                  <a:gd name="T2" fmla="*/ 586089 w 1827213"/>
                  <a:gd name="T3" fmla="*/ 1702087 h 2278063"/>
                  <a:gd name="T4" fmla="*/ 651357 w 1827213"/>
                  <a:gd name="T5" fmla="*/ 1785483 h 2278063"/>
                  <a:gd name="T6" fmla="*/ 656399 w 1827213"/>
                  <a:gd name="T7" fmla="*/ 1379658 h 2278063"/>
                  <a:gd name="T8" fmla="*/ 633847 w 1827213"/>
                  <a:gd name="T9" fmla="*/ 1256954 h 2278063"/>
                  <a:gd name="T10" fmla="*/ 688768 w 1827213"/>
                  <a:gd name="T11" fmla="*/ 1207023 h 2278063"/>
                  <a:gd name="T12" fmla="*/ 886960 w 1827213"/>
                  <a:gd name="T13" fmla="*/ 1239691 h 2278063"/>
                  <a:gd name="T14" fmla="*/ 882450 w 1827213"/>
                  <a:gd name="T15" fmla="*/ 1367972 h 2278063"/>
                  <a:gd name="T16" fmla="*/ 858572 w 1827213"/>
                  <a:gd name="T17" fmla="*/ 1798498 h 2278063"/>
                  <a:gd name="T18" fmla="*/ 927555 w 1827213"/>
                  <a:gd name="T19" fmla="*/ 1725194 h 2278063"/>
                  <a:gd name="T20" fmla="*/ 996272 w 1827213"/>
                  <a:gd name="T21" fmla="*/ 1552825 h 2278063"/>
                  <a:gd name="T22" fmla="*/ 1043764 w 1827213"/>
                  <a:gd name="T23" fmla="*/ 1169840 h 2278063"/>
                  <a:gd name="T24" fmla="*/ 1334023 w 1827213"/>
                  <a:gd name="T25" fmla="*/ 1122564 h 2278063"/>
                  <a:gd name="T26" fmla="*/ 1468540 w 1827213"/>
                  <a:gd name="T27" fmla="*/ 1208351 h 2278063"/>
                  <a:gd name="T28" fmla="*/ 1526910 w 1827213"/>
                  <a:gd name="T29" fmla="*/ 1358942 h 2278063"/>
                  <a:gd name="T30" fmla="*/ 1495602 w 1827213"/>
                  <a:gd name="T31" fmla="*/ 1765298 h 2278063"/>
                  <a:gd name="T32" fmla="*/ 1386822 w 1827213"/>
                  <a:gd name="T33" fmla="*/ 1826650 h 2278063"/>
                  <a:gd name="T34" fmla="*/ 1112747 w 1827213"/>
                  <a:gd name="T35" fmla="*/ 1885612 h 2278063"/>
                  <a:gd name="T36" fmla="*/ 666746 w 1827213"/>
                  <a:gd name="T37" fmla="*/ 1903141 h 2278063"/>
                  <a:gd name="T38" fmla="*/ 246216 w 1827213"/>
                  <a:gd name="T39" fmla="*/ 1855334 h 2278063"/>
                  <a:gd name="T40" fmla="*/ 76412 w 1827213"/>
                  <a:gd name="T41" fmla="*/ 1795842 h 2278063"/>
                  <a:gd name="T42" fmla="*/ 4511 w 1827213"/>
                  <a:gd name="T43" fmla="*/ 1724397 h 2278063"/>
                  <a:gd name="T44" fmla="*/ 20164 w 1827213"/>
                  <a:gd name="T45" fmla="*/ 1272093 h 2278063"/>
                  <a:gd name="T46" fmla="*/ 123638 w 1827213"/>
                  <a:gd name="T47" fmla="*/ 1152045 h 2278063"/>
                  <a:gd name="T48" fmla="*/ 321035 w 1827213"/>
                  <a:gd name="T49" fmla="*/ 1109285 h 2278063"/>
                  <a:gd name="T50" fmla="*/ 489230 w 1827213"/>
                  <a:gd name="T51" fmla="*/ 331401 h 2278063"/>
                  <a:gd name="T52" fmla="*/ 406631 w 1827213"/>
                  <a:gd name="T53" fmla="*/ 492717 h 2278063"/>
                  <a:gd name="T54" fmla="*/ 415129 w 1827213"/>
                  <a:gd name="T55" fmla="*/ 657222 h 2278063"/>
                  <a:gd name="T56" fmla="*/ 469045 w 1827213"/>
                  <a:gd name="T57" fmla="*/ 789304 h 2278063"/>
                  <a:gd name="T58" fmla="*/ 552175 w 1827213"/>
                  <a:gd name="T59" fmla="*/ 897202 h 2278063"/>
                  <a:gd name="T60" fmla="*/ 648320 w 1827213"/>
                  <a:gd name="T61" fmla="*/ 973209 h 2278063"/>
                  <a:gd name="T62" fmla="*/ 743403 w 1827213"/>
                  <a:gd name="T63" fmla="*/ 1008023 h 2278063"/>
                  <a:gd name="T64" fmla="*/ 833704 w 1827213"/>
                  <a:gd name="T65" fmla="*/ 994735 h 2278063"/>
                  <a:gd name="T66" fmla="*/ 931442 w 1827213"/>
                  <a:gd name="T67" fmla="*/ 936800 h 2278063"/>
                  <a:gd name="T68" fmla="*/ 1022541 w 1827213"/>
                  <a:gd name="T69" fmla="*/ 842722 h 2278063"/>
                  <a:gd name="T70" fmla="*/ 1091595 w 1827213"/>
                  <a:gd name="T71" fmla="*/ 720472 h 2278063"/>
                  <a:gd name="T72" fmla="*/ 1123732 w 1827213"/>
                  <a:gd name="T73" fmla="*/ 579089 h 2278063"/>
                  <a:gd name="T74" fmla="*/ 971281 w 1827213"/>
                  <a:gd name="T75" fmla="*/ 515307 h 2278063"/>
                  <a:gd name="T76" fmla="*/ 728264 w 1827213"/>
                  <a:gd name="T77" fmla="*/ 457371 h 2278063"/>
                  <a:gd name="T78" fmla="*/ 608481 w 1827213"/>
                  <a:gd name="T79" fmla="*/ 387211 h 2278063"/>
                  <a:gd name="T80" fmla="*/ 538365 w 1827213"/>
                  <a:gd name="T81" fmla="*/ 319177 h 2278063"/>
                  <a:gd name="T82" fmla="*/ 845655 w 1827213"/>
                  <a:gd name="T83" fmla="*/ 8505 h 2278063"/>
                  <a:gd name="T84" fmla="*/ 984295 w 1827213"/>
                  <a:gd name="T85" fmla="*/ 67237 h 2278063"/>
                  <a:gd name="T86" fmla="*/ 1099297 w 1827213"/>
                  <a:gd name="T87" fmla="*/ 172743 h 2278063"/>
                  <a:gd name="T88" fmla="*/ 1181631 w 1827213"/>
                  <a:gd name="T89" fmla="*/ 315456 h 2278063"/>
                  <a:gd name="T90" fmla="*/ 1223594 w 1827213"/>
                  <a:gd name="T91" fmla="*/ 485276 h 2278063"/>
                  <a:gd name="T92" fmla="*/ 1214830 w 1827213"/>
                  <a:gd name="T93" fmla="*/ 671307 h 2278063"/>
                  <a:gd name="T94" fmla="*/ 1150025 w 1827213"/>
                  <a:gd name="T95" fmla="*/ 837672 h 2278063"/>
                  <a:gd name="T96" fmla="*/ 1046178 w 1827213"/>
                  <a:gd name="T97" fmla="*/ 971614 h 2278063"/>
                  <a:gd name="T98" fmla="*/ 922678 w 1827213"/>
                  <a:gd name="T99" fmla="*/ 1064896 h 2278063"/>
                  <a:gd name="T100" fmla="*/ 798911 w 1827213"/>
                  <a:gd name="T101" fmla="*/ 1109809 h 2278063"/>
                  <a:gd name="T102" fmla="*/ 682050 w 1827213"/>
                  <a:gd name="T103" fmla="*/ 1098913 h 2278063"/>
                  <a:gd name="T104" fmla="*/ 555628 w 1827213"/>
                  <a:gd name="T105" fmla="*/ 1034600 h 2278063"/>
                  <a:gd name="T106" fmla="*/ 437705 w 1827213"/>
                  <a:gd name="T107" fmla="*/ 924309 h 2278063"/>
                  <a:gd name="T108" fmla="*/ 346607 w 1827213"/>
                  <a:gd name="T109" fmla="*/ 777079 h 2278063"/>
                  <a:gd name="T110" fmla="*/ 301721 w 1827213"/>
                  <a:gd name="T111" fmla="*/ 600349 h 2278063"/>
                  <a:gd name="T112" fmla="*/ 314470 w 1827213"/>
                  <a:gd name="T113" fmla="*/ 417507 h 2278063"/>
                  <a:gd name="T114" fmla="*/ 373166 w 1827213"/>
                  <a:gd name="T115" fmla="*/ 256723 h 2278063"/>
                  <a:gd name="T116" fmla="*/ 468780 w 1827213"/>
                  <a:gd name="T117" fmla="*/ 127299 h 2278063"/>
                  <a:gd name="T118" fmla="*/ 593874 w 1827213"/>
                  <a:gd name="T119" fmla="*/ 38801 h 2278063"/>
                  <a:gd name="T120" fmla="*/ 739950 w 1827213"/>
                  <a:gd name="T121" fmla="*/ 797 h 22780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27213" h="2278063">
                    <a:moveTo>
                      <a:pt x="575845" y="1312863"/>
                    </a:moveTo>
                    <a:lnTo>
                      <a:pt x="576797" y="1356693"/>
                    </a:lnTo>
                    <a:lnTo>
                      <a:pt x="578385" y="1398934"/>
                    </a:lnTo>
                    <a:lnTo>
                      <a:pt x="580289" y="1440540"/>
                    </a:lnTo>
                    <a:lnTo>
                      <a:pt x="582829" y="1481511"/>
                    </a:lnTo>
                    <a:lnTo>
                      <a:pt x="585368" y="1520894"/>
                    </a:lnTo>
                    <a:lnTo>
                      <a:pt x="588543" y="1559007"/>
                    </a:lnTo>
                    <a:lnTo>
                      <a:pt x="592035" y="1596801"/>
                    </a:lnTo>
                    <a:lnTo>
                      <a:pt x="595844" y="1633008"/>
                    </a:lnTo>
                    <a:lnTo>
                      <a:pt x="600288" y="1668580"/>
                    </a:lnTo>
                    <a:lnTo>
                      <a:pt x="605050" y="1702246"/>
                    </a:lnTo>
                    <a:lnTo>
                      <a:pt x="610129" y="1735595"/>
                    </a:lnTo>
                    <a:lnTo>
                      <a:pt x="615843" y="1767673"/>
                    </a:lnTo>
                    <a:lnTo>
                      <a:pt x="621875" y="1798480"/>
                    </a:lnTo>
                    <a:lnTo>
                      <a:pt x="628224" y="1828653"/>
                    </a:lnTo>
                    <a:lnTo>
                      <a:pt x="635207" y="1856920"/>
                    </a:lnTo>
                    <a:lnTo>
                      <a:pt x="642509" y="1884551"/>
                    </a:lnTo>
                    <a:lnTo>
                      <a:pt x="650445" y="1910912"/>
                    </a:lnTo>
                    <a:lnTo>
                      <a:pt x="658698" y="1936321"/>
                    </a:lnTo>
                    <a:lnTo>
                      <a:pt x="667269" y="1960459"/>
                    </a:lnTo>
                    <a:lnTo>
                      <a:pt x="676475" y="1983326"/>
                    </a:lnTo>
                    <a:lnTo>
                      <a:pt x="681237" y="1994442"/>
                    </a:lnTo>
                    <a:lnTo>
                      <a:pt x="685999" y="2004923"/>
                    </a:lnTo>
                    <a:lnTo>
                      <a:pt x="691078" y="2015404"/>
                    </a:lnTo>
                    <a:lnTo>
                      <a:pt x="696157" y="2025885"/>
                    </a:lnTo>
                    <a:lnTo>
                      <a:pt x="701236" y="2035413"/>
                    </a:lnTo>
                    <a:lnTo>
                      <a:pt x="706632" y="2044941"/>
                    </a:lnTo>
                    <a:lnTo>
                      <a:pt x="711712" y="2054152"/>
                    </a:lnTo>
                    <a:lnTo>
                      <a:pt x="717743" y="2063045"/>
                    </a:lnTo>
                    <a:lnTo>
                      <a:pt x="723140" y="2071620"/>
                    </a:lnTo>
                    <a:lnTo>
                      <a:pt x="728854" y="2080196"/>
                    </a:lnTo>
                    <a:lnTo>
                      <a:pt x="734885" y="2088136"/>
                    </a:lnTo>
                    <a:lnTo>
                      <a:pt x="740599" y="2095758"/>
                    </a:lnTo>
                    <a:lnTo>
                      <a:pt x="746630" y="2103063"/>
                    </a:lnTo>
                    <a:lnTo>
                      <a:pt x="752979" y="2110050"/>
                    </a:lnTo>
                    <a:lnTo>
                      <a:pt x="759646" y="2116720"/>
                    </a:lnTo>
                    <a:lnTo>
                      <a:pt x="765995" y="2123390"/>
                    </a:lnTo>
                    <a:lnTo>
                      <a:pt x="772661" y="2129742"/>
                    </a:lnTo>
                    <a:lnTo>
                      <a:pt x="779327" y="2135141"/>
                    </a:lnTo>
                    <a:lnTo>
                      <a:pt x="785994" y="2140858"/>
                    </a:lnTo>
                    <a:lnTo>
                      <a:pt x="792977" y="2145940"/>
                    </a:lnTo>
                    <a:lnTo>
                      <a:pt x="799961" y="2150704"/>
                    </a:lnTo>
                    <a:lnTo>
                      <a:pt x="807262" y="2155468"/>
                    </a:lnTo>
                    <a:lnTo>
                      <a:pt x="814564" y="2159597"/>
                    </a:lnTo>
                    <a:lnTo>
                      <a:pt x="821865" y="2163408"/>
                    </a:lnTo>
                    <a:lnTo>
                      <a:pt x="821865" y="1665086"/>
                    </a:lnTo>
                    <a:lnTo>
                      <a:pt x="815199" y="1664134"/>
                    </a:lnTo>
                    <a:lnTo>
                      <a:pt x="808850" y="1662228"/>
                    </a:lnTo>
                    <a:lnTo>
                      <a:pt x="802501" y="1659687"/>
                    </a:lnTo>
                    <a:lnTo>
                      <a:pt x="796469" y="1657146"/>
                    </a:lnTo>
                    <a:lnTo>
                      <a:pt x="790755" y="1653970"/>
                    </a:lnTo>
                    <a:lnTo>
                      <a:pt x="785359" y="1649841"/>
                    </a:lnTo>
                    <a:lnTo>
                      <a:pt x="780280" y="1645713"/>
                    </a:lnTo>
                    <a:lnTo>
                      <a:pt x="775835" y="1641266"/>
                    </a:lnTo>
                    <a:lnTo>
                      <a:pt x="771391" y="1635867"/>
                    </a:lnTo>
                    <a:lnTo>
                      <a:pt x="767899" y="1630785"/>
                    </a:lnTo>
                    <a:lnTo>
                      <a:pt x="764725" y="1625068"/>
                    </a:lnTo>
                    <a:lnTo>
                      <a:pt x="762185" y="1619034"/>
                    </a:lnTo>
                    <a:lnTo>
                      <a:pt x="759963" y="1612682"/>
                    </a:lnTo>
                    <a:lnTo>
                      <a:pt x="758059" y="1606012"/>
                    </a:lnTo>
                    <a:lnTo>
                      <a:pt x="757424" y="1599342"/>
                    </a:lnTo>
                    <a:lnTo>
                      <a:pt x="757106" y="1592355"/>
                    </a:lnTo>
                    <a:lnTo>
                      <a:pt x="757106" y="1518353"/>
                    </a:lnTo>
                    <a:lnTo>
                      <a:pt x="757424" y="1510731"/>
                    </a:lnTo>
                    <a:lnTo>
                      <a:pt x="758376" y="1503108"/>
                    </a:lnTo>
                    <a:lnTo>
                      <a:pt x="760281" y="1496121"/>
                    </a:lnTo>
                    <a:lnTo>
                      <a:pt x="762820" y="1489134"/>
                    </a:lnTo>
                    <a:lnTo>
                      <a:pt x="765995" y="1482464"/>
                    </a:lnTo>
                    <a:lnTo>
                      <a:pt x="769804" y="1476429"/>
                    </a:lnTo>
                    <a:lnTo>
                      <a:pt x="774248" y="1470395"/>
                    </a:lnTo>
                    <a:lnTo>
                      <a:pt x="778692" y="1465313"/>
                    </a:lnTo>
                    <a:lnTo>
                      <a:pt x="784089" y="1460232"/>
                    </a:lnTo>
                    <a:lnTo>
                      <a:pt x="789803" y="1455785"/>
                    </a:lnTo>
                    <a:lnTo>
                      <a:pt x="795834" y="1452291"/>
                    </a:lnTo>
                    <a:lnTo>
                      <a:pt x="802501" y="1449433"/>
                    </a:lnTo>
                    <a:lnTo>
                      <a:pt x="809485" y="1446892"/>
                    </a:lnTo>
                    <a:lnTo>
                      <a:pt x="816786" y="1444987"/>
                    </a:lnTo>
                    <a:lnTo>
                      <a:pt x="824087" y="1443399"/>
                    </a:lnTo>
                    <a:lnTo>
                      <a:pt x="831706" y="1443081"/>
                    </a:lnTo>
                    <a:lnTo>
                      <a:pt x="995190" y="1443081"/>
                    </a:lnTo>
                    <a:lnTo>
                      <a:pt x="1002809" y="1443399"/>
                    </a:lnTo>
                    <a:lnTo>
                      <a:pt x="1010745" y="1444987"/>
                    </a:lnTo>
                    <a:lnTo>
                      <a:pt x="1017728" y="1446892"/>
                    </a:lnTo>
                    <a:lnTo>
                      <a:pt x="1024395" y="1449433"/>
                    </a:lnTo>
                    <a:lnTo>
                      <a:pt x="1031061" y="1452291"/>
                    </a:lnTo>
                    <a:lnTo>
                      <a:pt x="1037093" y="1455785"/>
                    </a:lnTo>
                    <a:lnTo>
                      <a:pt x="1043124" y="1460232"/>
                    </a:lnTo>
                    <a:lnTo>
                      <a:pt x="1048521" y="1465313"/>
                    </a:lnTo>
                    <a:lnTo>
                      <a:pt x="1053282" y="1470395"/>
                    </a:lnTo>
                    <a:lnTo>
                      <a:pt x="1057727" y="1476429"/>
                    </a:lnTo>
                    <a:lnTo>
                      <a:pt x="1061218" y="1482464"/>
                    </a:lnTo>
                    <a:lnTo>
                      <a:pt x="1064393" y="1489134"/>
                    </a:lnTo>
                    <a:lnTo>
                      <a:pt x="1066932" y="1496121"/>
                    </a:lnTo>
                    <a:lnTo>
                      <a:pt x="1068837" y="1503108"/>
                    </a:lnTo>
                    <a:lnTo>
                      <a:pt x="1070107" y="1510731"/>
                    </a:lnTo>
                    <a:lnTo>
                      <a:pt x="1070424" y="1518353"/>
                    </a:lnTo>
                    <a:lnTo>
                      <a:pt x="1070424" y="1592355"/>
                    </a:lnTo>
                    <a:lnTo>
                      <a:pt x="1070107" y="1599342"/>
                    </a:lnTo>
                    <a:lnTo>
                      <a:pt x="1068837" y="1606012"/>
                    </a:lnTo>
                    <a:lnTo>
                      <a:pt x="1067567" y="1612682"/>
                    </a:lnTo>
                    <a:lnTo>
                      <a:pt x="1065345" y="1619034"/>
                    </a:lnTo>
                    <a:lnTo>
                      <a:pt x="1062806" y="1625068"/>
                    </a:lnTo>
                    <a:lnTo>
                      <a:pt x="1059314" y="1630785"/>
                    </a:lnTo>
                    <a:lnTo>
                      <a:pt x="1055822" y="1635867"/>
                    </a:lnTo>
                    <a:lnTo>
                      <a:pt x="1051378" y="1641266"/>
                    </a:lnTo>
                    <a:lnTo>
                      <a:pt x="1046933" y="1645713"/>
                    </a:lnTo>
                    <a:lnTo>
                      <a:pt x="1041854" y="1649841"/>
                    </a:lnTo>
                    <a:lnTo>
                      <a:pt x="1036458" y="1653970"/>
                    </a:lnTo>
                    <a:lnTo>
                      <a:pt x="1031061" y="1657146"/>
                    </a:lnTo>
                    <a:lnTo>
                      <a:pt x="1024712" y="1659687"/>
                    </a:lnTo>
                    <a:lnTo>
                      <a:pt x="1018681" y="1662228"/>
                    </a:lnTo>
                    <a:lnTo>
                      <a:pt x="1012014" y="1664134"/>
                    </a:lnTo>
                    <a:lnTo>
                      <a:pt x="1005348" y="1665086"/>
                    </a:lnTo>
                    <a:lnTo>
                      <a:pt x="1005348" y="2163408"/>
                    </a:lnTo>
                    <a:lnTo>
                      <a:pt x="1012649" y="2159597"/>
                    </a:lnTo>
                    <a:lnTo>
                      <a:pt x="1019951" y="2155468"/>
                    </a:lnTo>
                    <a:lnTo>
                      <a:pt x="1027252" y="2150704"/>
                    </a:lnTo>
                    <a:lnTo>
                      <a:pt x="1034236" y="2145940"/>
                    </a:lnTo>
                    <a:lnTo>
                      <a:pt x="1041219" y="2140858"/>
                    </a:lnTo>
                    <a:lnTo>
                      <a:pt x="1048203" y="2135141"/>
                    </a:lnTo>
                    <a:lnTo>
                      <a:pt x="1054552" y="2129742"/>
                    </a:lnTo>
                    <a:lnTo>
                      <a:pt x="1061218" y="2123390"/>
                    </a:lnTo>
                    <a:lnTo>
                      <a:pt x="1067885" y="2116720"/>
                    </a:lnTo>
                    <a:lnTo>
                      <a:pt x="1073916" y="2110050"/>
                    </a:lnTo>
                    <a:lnTo>
                      <a:pt x="1080265" y="2103063"/>
                    </a:lnTo>
                    <a:lnTo>
                      <a:pt x="1086297" y="2095758"/>
                    </a:lnTo>
                    <a:lnTo>
                      <a:pt x="1092646" y="2088136"/>
                    </a:lnTo>
                    <a:lnTo>
                      <a:pt x="1098360" y="2080196"/>
                    </a:lnTo>
                    <a:lnTo>
                      <a:pt x="1104391" y="2071620"/>
                    </a:lnTo>
                    <a:lnTo>
                      <a:pt x="1109788" y="2063045"/>
                    </a:lnTo>
                    <a:lnTo>
                      <a:pt x="1115184" y="2054152"/>
                    </a:lnTo>
                    <a:lnTo>
                      <a:pt x="1120581" y="2044941"/>
                    </a:lnTo>
                    <a:lnTo>
                      <a:pt x="1125977" y="2035413"/>
                    </a:lnTo>
                    <a:lnTo>
                      <a:pt x="1131374" y="2025885"/>
                    </a:lnTo>
                    <a:lnTo>
                      <a:pt x="1136453" y="2015404"/>
                    </a:lnTo>
                    <a:lnTo>
                      <a:pt x="1140897" y="2004923"/>
                    </a:lnTo>
                    <a:lnTo>
                      <a:pt x="1146294" y="1994442"/>
                    </a:lnTo>
                    <a:lnTo>
                      <a:pt x="1150738" y="1983326"/>
                    </a:lnTo>
                    <a:lnTo>
                      <a:pt x="1159944" y="1960459"/>
                    </a:lnTo>
                    <a:lnTo>
                      <a:pt x="1168832" y="1936321"/>
                    </a:lnTo>
                    <a:lnTo>
                      <a:pt x="1176768" y="1910912"/>
                    </a:lnTo>
                    <a:lnTo>
                      <a:pt x="1184387" y="1884551"/>
                    </a:lnTo>
                    <a:lnTo>
                      <a:pt x="1192006" y="1856920"/>
                    </a:lnTo>
                    <a:lnTo>
                      <a:pt x="1198990" y="1828653"/>
                    </a:lnTo>
                    <a:lnTo>
                      <a:pt x="1205338" y="1798480"/>
                    </a:lnTo>
                    <a:lnTo>
                      <a:pt x="1211370" y="1767673"/>
                    </a:lnTo>
                    <a:lnTo>
                      <a:pt x="1216766" y="1735595"/>
                    </a:lnTo>
                    <a:lnTo>
                      <a:pt x="1222163" y="1702246"/>
                    </a:lnTo>
                    <a:lnTo>
                      <a:pt x="1226925" y="1668580"/>
                    </a:lnTo>
                    <a:lnTo>
                      <a:pt x="1231369" y="1633008"/>
                    </a:lnTo>
                    <a:lnTo>
                      <a:pt x="1235496" y="1596801"/>
                    </a:lnTo>
                    <a:lnTo>
                      <a:pt x="1238670" y="1559007"/>
                    </a:lnTo>
                    <a:lnTo>
                      <a:pt x="1241845" y="1520894"/>
                    </a:lnTo>
                    <a:lnTo>
                      <a:pt x="1244702" y="1481511"/>
                    </a:lnTo>
                    <a:lnTo>
                      <a:pt x="1246606" y="1440540"/>
                    </a:lnTo>
                    <a:lnTo>
                      <a:pt x="1248828" y="1398934"/>
                    </a:lnTo>
                    <a:lnTo>
                      <a:pt x="1250416" y="1356693"/>
                    </a:lnTo>
                    <a:lnTo>
                      <a:pt x="1251368" y="1312863"/>
                    </a:lnTo>
                    <a:lnTo>
                      <a:pt x="1306921" y="1316357"/>
                    </a:lnTo>
                    <a:lnTo>
                      <a:pt x="1358029" y="1319850"/>
                    </a:lnTo>
                    <a:lnTo>
                      <a:pt x="1403424" y="1323344"/>
                    </a:lnTo>
                    <a:lnTo>
                      <a:pt x="1442787" y="1326520"/>
                    </a:lnTo>
                    <a:lnTo>
                      <a:pt x="1498975" y="1331284"/>
                    </a:lnTo>
                    <a:lnTo>
                      <a:pt x="1519291" y="1333190"/>
                    </a:lnTo>
                    <a:lnTo>
                      <a:pt x="1534846" y="1333507"/>
                    </a:lnTo>
                    <a:lnTo>
                      <a:pt x="1550719" y="1334460"/>
                    </a:lnTo>
                    <a:lnTo>
                      <a:pt x="1566273" y="1336683"/>
                    </a:lnTo>
                    <a:lnTo>
                      <a:pt x="1581193" y="1339224"/>
                    </a:lnTo>
                    <a:lnTo>
                      <a:pt x="1596113" y="1342400"/>
                    </a:lnTo>
                    <a:lnTo>
                      <a:pt x="1610716" y="1346847"/>
                    </a:lnTo>
                    <a:lnTo>
                      <a:pt x="1625318" y="1351611"/>
                    </a:lnTo>
                    <a:lnTo>
                      <a:pt x="1639286" y="1357010"/>
                    </a:lnTo>
                    <a:lnTo>
                      <a:pt x="1652618" y="1363362"/>
                    </a:lnTo>
                    <a:lnTo>
                      <a:pt x="1666268" y="1370350"/>
                    </a:lnTo>
                    <a:lnTo>
                      <a:pt x="1678966" y="1377654"/>
                    </a:lnTo>
                    <a:lnTo>
                      <a:pt x="1691664" y="1385594"/>
                    </a:lnTo>
                    <a:lnTo>
                      <a:pt x="1703727" y="1394170"/>
                    </a:lnTo>
                    <a:lnTo>
                      <a:pt x="1715472" y="1403380"/>
                    </a:lnTo>
                    <a:lnTo>
                      <a:pt x="1726266" y="1412908"/>
                    </a:lnTo>
                    <a:lnTo>
                      <a:pt x="1737376" y="1423072"/>
                    </a:lnTo>
                    <a:lnTo>
                      <a:pt x="1747534" y="1434188"/>
                    </a:lnTo>
                    <a:lnTo>
                      <a:pt x="1757058" y="1444987"/>
                    </a:lnTo>
                    <a:lnTo>
                      <a:pt x="1765946" y="1456738"/>
                    </a:lnTo>
                    <a:lnTo>
                      <a:pt x="1774835" y="1468807"/>
                    </a:lnTo>
                    <a:lnTo>
                      <a:pt x="1782771" y="1481511"/>
                    </a:lnTo>
                    <a:lnTo>
                      <a:pt x="1790072" y="1494215"/>
                    </a:lnTo>
                    <a:lnTo>
                      <a:pt x="1797056" y="1507555"/>
                    </a:lnTo>
                    <a:lnTo>
                      <a:pt x="1803087" y="1521212"/>
                    </a:lnTo>
                    <a:lnTo>
                      <a:pt x="1808801" y="1535186"/>
                    </a:lnTo>
                    <a:lnTo>
                      <a:pt x="1813245" y="1549478"/>
                    </a:lnTo>
                    <a:lnTo>
                      <a:pt x="1817690" y="1564088"/>
                    </a:lnTo>
                    <a:lnTo>
                      <a:pt x="1821182" y="1579016"/>
                    </a:lnTo>
                    <a:lnTo>
                      <a:pt x="1824039" y="1593943"/>
                    </a:lnTo>
                    <a:lnTo>
                      <a:pt x="1825626" y="1609506"/>
                    </a:lnTo>
                    <a:lnTo>
                      <a:pt x="1826896" y="1625068"/>
                    </a:lnTo>
                    <a:lnTo>
                      <a:pt x="1827213" y="1641266"/>
                    </a:lnTo>
                    <a:lnTo>
                      <a:pt x="1827213" y="2031602"/>
                    </a:lnTo>
                    <a:lnTo>
                      <a:pt x="1826896" y="2039225"/>
                    </a:lnTo>
                    <a:lnTo>
                      <a:pt x="1826261" y="2047165"/>
                    </a:lnTo>
                    <a:lnTo>
                      <a:pt x="1824356" y="2054787"/>
                    </a:lnTo>
                    <a:lnTo>
                      <a:pt x="1822134" y="2062092"/>
                    </a:lnTo>
                    <a:lnTo>
                      <a:pt x="1819277" y="2069397"/>
                    </a:lnTo>
                    <a:lnTo>
                      <a:pt x="1815468" y="2076702"/>
                    </a:lnTo>
                    <a:lnTo>
                      <a:pt x="1811658" y="2084007"/>
                    </a:lnTo>
                    <a:lnTo>
                      <a:pt x="1806897" y="2090994"/>
                    </a:lnTo>
                    <a:lnTo>
                      <a:pt x="1801817" y="2097664"/>
                    </a:lnTo>
                    <a:lnTo>
                      <a:pt x="1795469" y="2104334"/>
                    </a:lnTo>
                    <a:lnTo>
                      <a:pt x="1789437" y="2111003"/>
                    </a:lnTo>
                    <a:lnTo>
                      <a:pt x="1782453" y="2117355"/>
                    </a:lnTo>
                    <a:lnTo>
                      <a:pt x="1774835" y="2123707"/>
                    </a:lnTo>
                    <a:lnTo>
                      <a:pt x="1766899" y="2129742"/>
                    </a:lnTo>
                    <a:lnTo>
                      <a:pt x="1758010" y="2135776"/>
                    </a:lnTo>
                    <a:lnTo>
                      <a:pt x="1748804" y="2141811"/>
                    </a:lnTo>
                    <a:lnTo>
                      <a:pt x="1739281" y="2147528"/>
                    </a:lnTo>
                    <a:lnTo>
                      <a:pt x="1729123" y="2152927"/>
                    </a:lnTo>
                    <a:lnTo>
                      <a:pt x="1718647" y="2158644"/>
                    </a:lnTo>
                    <a:lnTo>
                      <a:pt x="1707854" y="2164043"/>
                    </a:lnTo>
                    <a:lnTo>
                      <a:pt x="1696426" y="2169442"/>
                    </a:lnTo>
                    <a:lnTo>
                      <a:pt x="1684363" y="2174524"/>
                    </a:lnTo>
                    <a:lnTo>
                      <a:pt x="1671982" y="2179288"/>
                    </a:lnTo>
                    <a:lnTo>
                      <a:pt x="1659285" y="2184370"/>
                    </a:lnTo>
                    <a:lnTo>
                      <a:pt x="1646269" y="2189134"/>
                    </a:lnTo>
                    <a:lnTo>
                      <a:pt x="1632619" y="2193580"/>
                    </a:lnTo>
                    <a:lnTo>
                      <a:pt x="1618334" y="2198027"/>
                    </a:lnTo>
                    <a:lnTo>
                      <a:pt x="1604367" y="2202473"/>
                    </a:lnTo>
                    <a:lnTo>
                      <a:pt x="1589129" y="2206602"/>
                    </a:lnTo>
                    <a:lnTo>
                      <a:pt x="1574209" y="2210413"/>
                    </a:lnTo>
                    <a:lnTo>
                      <a:pt x="1543100" y="2218671"/>
                    </a:lnTo>
                    <a:lnTo>
                      <a:pt x="1510720" y="2225976"/>
                    </a:lnTo>
                    <a:lnTo>
                      <a:pt x="1477071" y="2232646"/>
                    </a:lnTo>
                    <a:lnTo>
                      <a:pt x="1442152" y="2238998"/>
                    </a:lnTo>
                    <a:lnTo>
                      <a:pt x="1405964" y="2244715"/>
                    </a:lnTo>
                    <a:lnTo>
                      <a:pt x="1369140" y="2250432"/>
                    </a:lnTo>
                    <a:lnTo>
                      <a:pt x="1331364" y="2254878"/>
                    </a:lnTo>
                    <a:lnTo>
                      <a:pt x="1292636" y="2259324"/>
                    </a:lnTo>
                    <a:lnTo>
                      <a:pt x="1253590" y="2263453"/>
                    </a:lnTo>
                    <a:lnTo>
                      <a:pt x="1213592" y="2266629"/>
                    </a:lnTo>
                    <a:lnTo>
                      <a:pt x="1173277" y="2269488"/>
                    </a:lnTo>
                    <a:lnTo>
                      <a:pt x="1132326" y="2272029"/>
                    </a:lnTo>
                    <a:lnTo>
                      <a:pt x="1091058" y="2274252"/>
                    </a:lnTo>
                    <a:lnTo>
                      <a:pt x="1049473" y="2275840"/>
                    </a:lnTo>
                    <a:lnTo>
                      <a:pt x="1007570" y="2276793"/>
                    </a:lnTo>
                    <a:lnTo>
                      <a:pt x="965667" y="2277746"/>
                    </a:lnTo>
                    <a:lnTo>
                      <a:pt x="923765" y="2278063"/>
                    </a:lnTo>
                    <a:lnTo>
                      <a:pt x="881862" y="2277746"/>
                    </a:lnTo>
                    <a:lnTo>
                      <a:pt x="839959" y="2276793"/>
                    </a:lnTo>
                    <a:lnTo>
                      <a:pt x="797739" y="2275840"/>
                    </a:lnTo>
                    <a:lnTo>
                      <a:pt x="755836" y="2274252"/>
                    </a:lnTo>
                    <a:lnTo>
                      <a:pt x="714251" y="2272029"/>
                    </a:lnTo>
                    <a:lnTo>
                      <a:pt x="672666" y="2269488"/>
                    </a:lnTo>
                    <a:lnTo>
                      <a:pt x="631715" y="2266629"/>
                    </a:lnTo>
                    <a:lnTo>
                      <a:pt x="591082" y="2263453"/>
                    </a:lnTo>
                    <a:lnTo>
                      <a:pt x="551084" y="2259324"/>
                    </a:lnTo>
                    <a:lnTo>
                      <a:pt x="511721" y="2254878"/>
                    </a:lnTo>
                    <a:lnTo>
                      <a:pt x="472993" y="2250432"/>
                    </a:lnTo>
                    <a:lnTo>
                      <a:pt x="435217" y="2244715"/>
                    </a:lnTo>
                    <a:lnTo>
                      <a:pt x="398393" y="2238998"/>
                    </a:lnTo>
                    <a:lnTo>
                      <a:pt x="362522" y="2232646"/>
                    </a:lnTo>
                    <a:lnTo>
                      <a:pt x="327603" y="2225976"/>
                    </a:lnTo>
                    <a:lnTo>
                      <a:pt x="294589" y="2218671"/>
                    </a:lnTo>
                    <a:lnTo>
                      <a:pt x="262210" y="2210413"/>
                    </a:lnTo>
                    <a:lnTo>
                      <a:pt x="231417" y="2202473"/>
                    </a:lnTo>
                    <a:lnTo>
                      <a:pt x="216497" y="2198027"/>
                    </a:lnTo>
                    <a:lnTo>
                      <a:pt x="202212" y="2193580"/>
                    </a:lnTo>
                    <a:lnTo>
                      <a:pt x="188245" y="2189134"/>
                    </a:lnTo>
                    <a:lnTo>
                      <a:pt x="174595" y="2184370"/>
                    </a:lnTo>
                    <a:lnTo>
                      <a:pt x="161262" y="2179288"/>
                    </a:lnTo>
                    <a:lnTo>
                      <a:pt x="148247" y="2174524"/>
                    </a:lnTo>
                    <a:lnTo>
                      <a:pt x="135866" y="2169442"/>
                    </a:lnTo>
                    <a:lnTo>
                      <a:pt x="124438" y="2164043"/>
                    </a:lnTo>
                    <a:lnTo>
                      <a:pt x="112693" y="2158644"/>
                    </a:lnTo>
                    <a:lnTo>
                      <a:pt x="101900" y="2152927"/>
                    </a:lnTo>
                    <a:lnTo>
                      <a:pt x="91424" y="2147528"/>
                    </a:lnTo>
                    <a:lnTo>
                      <a:pt x="81266" y="2141811"/>
                    </a:lnTo>
                    <a:lnTo>
                      <a:pt x="71743" y="2135776"/>
                    </a:lnTo>
                    <a:lnTo>
                      <a:pt x="63172" y="2129742"/>
                    </a:lnTo>
                    <a:lnTo>
                      <a:pt x="54601" y="2123707"/>
                    </a:lnTo>
                    <a:lnTo>
                      <a:pt x="46664" y="2117355"/>
                    </a:lnTo>
                    <a:lnTo>
                      <a:pt x="39681" y="2111003"/>
                    </a:lnTo>
                    <a:lnTo>
                      <a:pt x="33014" y="2104334"/>
                    </a:lnTo>
                    <a:lnTo>
                      <a:pt x="26665" y="2097664"/>
                    </a:lnTo>
                    <a:lnTo>
                      <a:pt x="21269" y="2090994"/>
                    </a:lnTo>
                    <a:lnTo>
                      <a:pt x="16507" y="2084007"/>
                    </a:lnTo>
                    <a:lnTo>
                      <a:pt x="12063" y="2076702"/>
                    </a:lnTo>
                    <a:lnTo>
                      <a:pt x="8571" y="2069397"/>
                    </a:lnTo>
                    <a:lnTo>
                      <a:pt x="5397" y="2062092"/>
                    </a:lnTo>
                    <a:lnTo>
                      <a:pt x="2857" y="2054787"/>
                    </a:lnTo>
                    <a:lnTo>
                      <a:pt x="1270" y="2047165"/>
                    </a:lnTo>
                    <a:lnTo>
                      <a:pt x="317" y="2039225"/>
                    </a:lnTo>
                    <a:lnTo>
                      <a:pt x="0" y="2031602"/>
                    </a:lnTo>
                    <a:lnTo>
                      <a:pt x="0" y="1641266"/>
                    </a:lnTo>
                    <a:lnTo>
                      <a:pt x="317" y="1625068"/>
                    </a:lnTo>
                    <a:lnTo>
                      <a:pt x="1587" y="1609506"/>
                    </a:lnTo>
                    <a:lnTo>
                      <a:pt x="3492" y="1593943"/>
                    </a:lnTo>
                    <a:lnTo>
                      <a:pt x="6349" y="1579016"/>
                    </a:lnTo>
                    <a:lnTo>
                      <a:pt x="9523" y="1564088"/>
                    </a:lnTo>
                    <a:lnTo>
                      <a:pt x="13968" y="1549478"/>
                    </a:lnTo>
                    <a:lnTo>
                      <a:pt x="18729" y="1535186"/>
                    </a:lnTo>
                    <a:lnTo>
                      <a:pt x="24126" y="1521212"/>
                    </a:lnTo>
                    <a:lnTo>
                      <a:pt x="30475" y="1507555"/>
                    </a:lnTo>
                    <a:lnTo>
                      <a:pt x="37141" y="1494215"/>
                    </a:lnTo>
                    <a:lnTo>
                      <a:pt x="44442" y="1481511"/>
                    </a:lnTo>
                    <a:lnTo>
                      <a:pt x="52696" y="1468807"/>
                    </a:lnTo>
                    <a:lnTo>
                      <a:pt x="60949" y="1456738"/>
                    </a:lnTo>
                    <a:lnTo>
                      <a:pt x="70155" y="1444987"/>
                    </a:lnTo>
                    <a:lnTo>
                      <a:pt x="79996" y="1434188"/>
                    </a:lnTo>
                    <a:lnTo>
                      <a:pt x="90154" y="1423072"/>
                    </a:lnTo>
                    <a:lnTo>
                      <a:pt x="100630" y="1412908"/>
                    </a:lnTo>
                    <a:lnTo>
                      <a:pt x="112058" y="1403380"/>
                    </a:lnTo>
                    <a:lnTo>
                      <a:pt x="123486" y="1394170"/>
                    </a:lnTo>
                    <a:lnTo>
                      <a:pt x="135549" y="1385594"/>
                    </a:lnTo>
                    <a:lnTo>
                      <a:pt x="147929" y="1377654"/>
                    </a:lnTo>
                    <a:lnTo>
                      <a:pt x="161262" y="1370350"/>
                    </a:lnTo>
                    <a:lnTo>
                      <a:pt x="174277" y="1363362"/>
                    </a:lnTo>
                    <a:lnTo>
                      <a:pt x="188245" y="1357010"/>
                    </a:lnTo>
                    <a:lnTo>
                      <a:pt x="201895" y="1351611"/>
                    </a:lnTo>
                    <a:lnTo>
                      <a:pt x="216180" y="1346847"/>
                    </a:lnTo>
                    <a:lnTo>
                      <a:pt x="230782" y="1342400"/>
                    </a:lnTo>
                    <a:lnTo>
                      <a:pt x="245702" y="1339224"/>
                    </a:lnTo>
                    <a:lnTo>
                      <a:pt x="260940" y="1336683"/>
                    </a:lnTo>
                    <a:lnTo>
                      <a:pt x="276177" y="1334460"/>
                    </a:lnTo>
                    <a:lnTo>
                      <a:pt x="292049" y="1333507"/>
                    </a:lnTo>
                    <a:lnTo>
                      <a:pt x="307922" y="1333190"/>
                    </a:lnTo>
                    <a:lnTo>
                      <a:pt x="327921" y="1331284"/>
                    </a:lnTo>
                    <a:lnTo>
                      <a:pt x="384108" y="1326520"/>
                    </a:lnTo>
                    <a:lnTo>
                      <a:pt x="423472" y="1323344"/>
                    </a:lnTo>
                    <a:lnTo>
                      <a:pt x="469501" y="1319850"/>
                    </a:lnTo>
                    <a:lnTo>
                      <a:pt x="520610" y="1316357"/>
                    </a:lnTo>
                    <a:lnTo>
                      <a:pt x="575845" y="1312863"/>
                    </a:lnTo>
                    <a:close/>
                    <a:moveTo>
                      <a:pt x="622209" y="377550"/>
                    </a:moveTo>
                    <a:lnTo>
                      <a:pt x="617124" y="378504"/>
                    </a:lnTo>
                    <a:lnTo>
                      <a:pt x="612358" y="379457"/>
                    </a:lnTo>
                    <a:lnTo>
                      <a:pt x="607591" y="381364"/>
                    </a:lnTo>
                    <a:lnTo>
                      <a:pt x="602825" y="383589"/>
                    </a:lnTo>
                    <a:lnTo>
                      <a:pt x="598376" y="386131"/>
                    </a:lnTo>
                    <a:lnTo>
                      <a:pt x="593609" y="388991"/>
                    </a:lnTo>
                    <a:lnTo>
                      <a:pt x="589796" y="392487"/>
                    </a:lnTo>
                    <a:lnTo>
                      <a:pt x="585347" y="396301"/>
                    </a:lnTo>
                    <a:lnTo>
                      <a:pt x="580898" y="400750"/>
                    </a:lnTo>
                    <a:lnTo>
                      <a:pt x="577085" y="404882"/>
                    </a:lnTo>
                    <a:lnTo>
                      <a:pt x="568823" y="414733"/>
                    </a:lnTo>
                    <a:lnTo>
                      <a:pt x="560879" y="425221"/>
                    </a:lnTo>
                    <a:lnTo>
                      <a:pt x="544354" y="447785"/>
                    </a:lnTo>
                    <a:lnTo>
                      <a:pt x="533232" y="463675"/>
                    </a:lnTo>
                    <a:lnTo>
                      <a:pt x="521475" y="480837"/>
                    </a:lnTo>
                    <a:lnTo>
                      <a:pt x="509717" y="498316"/>
                    </a:lnTo>
                    <a:lnTo>
                      <a:pt x="498913" y="516748"/>
                    </a:lnTo>
                    <a:lnTo>
                      <a:pt x="495100" y="534545"/>
                    </a:lnTo>
                    <a:lnTo>
                      <a:pt x="491604" y="552342"/>
                    </a:lnTo>
                    <a:lnTo>
                      <a:pt x="488744" y="570457"/>
                    </a:lnTo>
                    <a:lnTo>
                      <a:pt x="486520" y="589208"/>
                    </a:lnTo>
                    <a:lnTo>
                      <a:pt x="484613" y="608276"/>
                    </a:lnTo>
                    <a:lnTo>
                      <a:pt x="483342" y="626708"/>
                    </a:lnTo>
                    <a:lnTo>
                      <a:pt x="482389" y="646094"/>
                    </a:lnTo>
                    <a:lnTo>
                      <a:pt x="482071" y="665163"/>
                    </a:lnTo>
                    <a:lnTo>
                      <a:pt x="482071" y="678828"/>
                    </a:lnTo>
                    <a:lnTo>
                      <a:pt x="482706" y="692494"/>
                    </a:lnTo>
                    <a:lnTo>
                      <a:pt x="483978" y="706159"/>
                    </a:lnTo>
                    <a:lnTo>
                      <a:pt x="484931" y="719825"/>
                    </a:lnTo>
                    <a:lnTo>
                      <a:pt x="486838" y="733173"/>
                    </a:lnTo>
                    <a:lnTo>
                      <a:pt x="488744" y="746520"/>
                    </a:lnTo>
                    <a:lnTo>
                      <a:pt x="491286" y="759550"/>
                    </a:lnTo>
                    <a:lnTo>
                      <a:pt x="493829" y="772580"/>
                    </a:lnTo>
                    <a:lnTo>
                      <a:pt x="496688" y="785928"/>
                    </a:lnTo>
                    <a:lnTo>
                      <a:pt x="499866" y="798958"/>
                    </a:lnTo>
                    <a:lnTo>
                      <a:pt x="503679" y="811670"/>
                    </a:lnTo>
                    <a:lnTo>
                      <a:pt x="507811" y="824382"/>
                    </a:lnTo>
                    <a:lnTo>
                      <a:pt x="511624" y="836776"/>
                    </a:lnTo>
                    <a:lnTo>
                      <a:pt x="516390" y="849171"/>
                    </a:lnTo>
                    <a:lnTo>
                      <a:pt x="521157" y="861565"/>
                    </a:lnTo>
                    <a:lnTo>
                      <a:pt x="525924" y="873642"/>
                    </a:lnTo>
                    <a:lnTo>
                      <a:pt x="531326" y="885718"/>
                    </a:lnTo>
                    <a:lnTo>
                      <a:pt x="536728" y="897795"/>
                    </a:lnTo>
                    <a:lnTo>
                      <a:pt x="542766" y="909553"/>
                    </a:lnTo>
                    <a:lnTo>
                      <a:pt x="548485" y="921312"/>
                    </a:lnTo>
                    <a:lnTo>
                      <a:pt x="554841" y="932435"/>
                    </a:lnTo>
                    <a:lnTo>
                      <a:pt x="561196" y="943876"/>
                    </a:lnTo>
                    <a:lnTo>
                      <a:pt x="567870" y="954681"/>
                    </a:lnTo>
                    <a:lnTo>
                      <a:pt x="574861" y="965805"/>
                    </a:lnTo>
                    <a:lnTo>
                      <a:pt x="581852" y="976610"/>
                    </a:lnTo>
                    <a:lnTo>
                      <a:pt x="589160" y="987097"/>
                    </a:lnTo>
                    <a:lnTo>
                      <a:pt x="596151" y="997267"/>
                    </a:lnTo>
                    <a:lnTo>
                      <a:pt x="604096" y="1007755"/>
                    </a:lnTo>
                    <a:lnTo>
                      <a:pt x="611722" y="1017607"/>
                    </a:lnTo>
                    <a:lnTo>
                      <a:pt x="619349" y="1027458"/>
                    </a:lnTo>
                    <a:lnTo>
                      <a:pt x="627293" y="1036675"/>
                    </a:lnTo>
                    <a:lnTo>
                      <a:pt x="635237" y="1046209"/>
                    </a:lnTo>
                    <a:lnTo>
                      <a:pt x="643817" y="1055425"/>
                    </a:lnTo>
                    <a:lnTo>
                      <a:pt x="652079" y="1064642"/>
                    </a:lnTo>
                    <a:lnTo>
                      <a:pt x="660659" y="1072904"/>
                    </a:lnTo>
                    <a:lnTo>
                      <a:pt x="668921" y="1081803"/>
                    </a:lnTo>
                    <a:lnTo>
                      <a:pt x="677501" y="1089748"/>
                    </a:lnTo>
                    <a:lnTo>
                      <a:pt x="686399" y="1097693"/>
                    </a:lnTo>
                    <a:lnTo>
                      <a:pt x="695297" y="1105320"/>
                    </a:lnTo>
                    <a:lnTo>
                      <a:pt x="703876" y="1112948"/>
                    </a:lnTo>
                    <a:lnTo>
                      <a:pt x="712774" y="1120257"/>
                    </a:lnTo>
                    <a:lnTo>
                      <a:pt x="721672" y="1127249"/>
                    </a:lnTo>
                    <a:lnTo>
                      <a:pt x="730569" y="1134240"/>
                    </a:lnTo>
                    <a:lnTo>
                      <a:pt x="739785" y="1140279"/>
                    </a:lnTo>
                    <a:lnTo>
                      <a:pt x="748682" y="1146635"/>
                    </a:lnTo>
                    <a:lnTo>
                      <a:pt x="757898" y="1152673"/>
                    </a:lnTo>
                    <a:lnTo>
                      <a:pt x="767113" y="1158393"/>
                    </a:lnTo>
                    <a:lnTo>
                      <a:pt x="775693" y="1163796"/>
                    </a:lnTo>
                    <a:lnTo>
                      <a:pt x="784909" y="1168881"/>
                    </a:lnTo>
                    <a:lnTo>
                      <a:pt x="794124" y="1173648"/>
                    </a:lnTo>
                    <a:lnTo>
                      <a:pt x="803022" y="1178097"/>
                    </a:lnTo>
                    <a:lnTo>
                      <a:pt x="811919" y="1182229"/>
                    </a:lnTo>
                    <a:lnTo>
                      <a:pt x="821135" y="1186042"/>
                    </a:lnTo>
                    <a:lnTo>
                      <a:pt x="829714" y="1189538"/>
                    </a:lnTo>
                    <a:lnTo>
                      <a:pt x="838612" y="1193034"/>
                    </a:lnTo>
                    <a:lnTo>
                      <a:pt x="847192" y="1195894"/>
                    </a:lnTo>
                    <a:lnTo>
                      <a:pt x="856090" y="1198437"/>
                    </a:lnTo>
                    <a:lnTo>
                      <a:pt x="864352" y="1200661"/>
                    </a:lnTo>
                    <a:lnTo>
                      <a:pt x="872932" y="1202568"/>
                    </a:lnTo>
                    <a:lnTo>
                      <a:pt x="881194" y="1204157"/>
                    </a:lnTo>
                    <a:lnTo>
                      <a:pt x="889456" y="1205428"/>
                    </a:lnTo>
                    <a:lnTo>
                      <a:pt x="897718" y="1206382"/>
                    </a:lnTo>
                    <a:lnTo>
                      <a:pt x="905662" y="1206700"/>
                    </a:lnTo>
                    <a:lnTo>
                      <a:pt x="913607" y="1207017"/>
                    </a:lnTo>
                    <a:lnTo>
                      <a:pt x="921551" y="1206700"/>
                    </a:lnTo>
                    <a:lnTo>
                      <a:pt x="929495" y="1206382"/>
                    </a:lnTo>
                    <a:lnTo>
                      <a:pt x="937757" y="1205428"/>
                    </a:lnTo>
                    <a:lnTo>
                      <a:pt x="945702" y="1204157"/>
                    </a:lnTo>
                    <a:lnTo>
                      <a:pt x="954281" y="1202568"/>
                    </a:lnTo>
                    <a:lnTo>
                      <a:pt x="962861" y="1200661"/>
                    </a:lnTo>
                    <a:lnTo>
                      <a:pt x="971441" y="1198437"/>
                    </a:lnTo>
                    <a:lnTo>
                      <a:pt x="980021" y="1195894"/>
                    </a:lnTo>
                    <a:lnTo>
                      <a:pt x="988919" y="1193034"/>
                    </a:lnTo>
                    <a:lnTo>
                      <a:pt x="997499" y="1189538"/>
                    </a:lnTo>
                    <a:lnTo>
                      <a:pt x="1006396" y="1186042"/>
                    </a:lnTo>
                    <a:lnTo>
                      <a:pt x="1015294" y="1182229"/>
                    </a:lnTo>
                    <a:lnTo>
                      <a:pt x="1024192" y="1178097"/>
                    </a:lnTo>
                    <a:lnTo>
                      <a:pt x="1033407" y="1173648"/>
                    </a:lnTo>
                    <a:lnTo>
                      <a:pt x="1042305" y="1168881"/>
                    </a:lnTo>
                    <a:lnTo>
                      <a:pt x="1051202" y="1163796"/>
                    </a:lnTo>
                    <a:lnTo>
                      <a:pt x="1060418" y="1158393"/>
                    </a:lnTo>
                    <a:lnTo>
                      <a:pt x="1069315" y="1152673"/>
                    </a:lnTo>
                    <a:lnTo>
                      <a:pt x="1078531" y="1146635"/>
                    </a:lnTo>
                    <a:lnTo>
                      <a:pt x="1087746" y="1140279"/>
                    </a:lnTo>
                    <a:lnTo>
                      <a:pt x="1096326" y="1134240"/>
                    </a:lnTo>
                    <a:lnTo>
                      <a:pt x="1105541" y="1127249"/>
                    </a:lnTo>
                    <a:lnTo>
                      <a:pt x="1114439" y="1120257"/>
                    </a:lnTo>
                    <a:lnTo>
                      <a:pt x="1123337" y="1112948"/>
                    </a:lnTo>
                    <a:lnTo>
                      <a:pt x="1132234" y="1105320"/>
                    </a:lnTo>
                    <a:lnTo>
                      <a:pt x="1140814" y="1097693"/>
                    </a:lnTo>
                    <a:lnTo>
                      <a:pt x="1149712" y="1089748"/>
                    </a:lnTo>
                    <a:lnTo>
                      <a:pt x="1158292" y="1081803"/>
                    </a:lnTo>
                    <a:lnTo>
                      <a:pt x="1166872" y="1072904"/>
                    </a:lnTo>
                    <a:lnTo>
                      <a:pt x="1175134" y="1064642"/>
                    </a:lnTo>
                    <a:lnTo>
                      <a:pt x="1183714" y="1055425"/>
                    </a:lnTo>
                    <a:lnTo>
                      <a:pt x="1191976" y="1046209"/>
                    </a:lnTo>
                    <a:lnTo>
                      <a:pt x="1199920" y="1036675"/>
                    </a:lnTo>
                    <a:lnTo>
                      <a:pt x="1208182" y="1027458"/>
                    </a:lnTo>
                    <a:lnTo>
                      <a:pt x="1215809" y="1017607"/>
                    </a:lnTo>
                    <a:lnTo>
                      <a:pt x="1223435" y="1007755"/>
                    </a:lnTo>
                    <a:lnTo>
                      <a:pt x="1231062" y="997267"/>
                    </a:lnTo>
                    <a:lnTo>
                      <a:pt x="1238370" y="987097"/>
                    </a:lnTo>
                    <a:lnTo>
                      <a:pt x="1245679" y="976610"/>
                    </a:lnTo>
                    <a:lnTo>
                      <a:pt x="1252670" y="965805"/>
                    </a:lnTo>
                    <a:lnTo>
                      <a:pt x="1259343" y="954681"/>
                    </a:lnTo>
                    <a:lnTo>
                      <a:pt x="1266017" y="943876"/>
                    </a:lnTo>
                    <a:lnTo>
                      <a:pt x="1272690" y="932435"/>
                    </a:lnTo>
                    <a:lnTo>
                      <a:pt x="1278728" y="921312"/>
                    </a:lnTo>
                    <a:lnTo>
                      <a:pt x="1284765" y="909553"/>
                    </a:lnTo>
                    <a:lnTo>
                      <a:pt x="1290485" y="897795"/>
                    </a:lnTo>
                    <a:lnTo>
                      <a:pt x="1295887" y="885718"/>
                    </a:lnTo>
                    <a:lnTo>
                      <a:pt x="1300972" y="873642"/>
                    </a:lnTo>
                    <a:lnTo>
                      <a:pt x="1306056" y="861565"/>
                    </a:lnTo>
                    <a:lnTo>
                      <a:pt x="1310823" y="849171"/>
                    </a:lnTo>
                    <a:lnTo>
                      <a:pt x="1315271" y="836776"/>
                    </a:lnTo>
                    <a:lnTo>
                      <a:pt x="1319720" y="824382"/>
                    </a:lnTo>
                    <a:lnTo>
                      <a:pt x="1323534" y="811670"/>
                    </a:lnTo>
                    <a:lnTo>
                      <a:pt x="1327347" y="798958"/>
                    </a:lnTo>
                    <a:lnTo>
                      <a:pt x="1330525" y="785928"/>
                    </a:lnTo>
                    <a:lnTo>
                      <a:pt x="1333385" y="772580"/>
                    </a:lnTo>
                    <a:lnTo>
                      <a:pt x="1335927" y="759550"/>
                    </a:lnTo>
                    <a:lnTo>
                      <a:pt x="1338787" y="746520"/>
                    </a:lnTo>
                    <a:lnTo>
                      <a:pt x="1340376" y="733173"/>
                    </a:lnTo>
                    <a:lnTo>
                      <a:pt x="1342282" y="719825"/>
                    </a:lnTo>
                    <a:lnTo>
                      <a:pt x="1343236" y="706159"/>
                    </a:lnTo>
                    <a:lnTo>
                      <a:pt x="1344507" y="692494"/>
                    </a:lnTo>
                    <a:lnTo>
                      <a:pt x="1345142" y="678828"/>
                    </a:lnTo>
                    <a:lnTo>
                      <a:pt x="1345142" y="665163"/>
                    </a:lnTo>
                    <a:lnTo>
                      <a:pt x="1345142" y="657218"/>
                    </a:lnTo>
                    <a:lnTo>
                      <a:pt x="1344824" y="648637"/>
                    </a:lnTo>
                    <a:lnTo>
                      <a:pt x="1343871" y="632111"/>
                    </a:lnTo>
                    <a:lnTo>
                      <a:pt x="1322262" y="631158"/>
                    </a:lnTo>
                    <a:lnTo>
                      <a:pt x="1300336" y="630204"/>
                    </a:lnTo>
                    <a:lnTo>
                      <a:pt x="1278092" y="628615"/>
                    </a:lnTo>
                    <a:lnTo>
                      <a:pt x="1255530" y="626708"/>
                    </a:lnTo>
                    <a:lnTo>
                      <a:pt x="1232333" y="624484"/>
                    </a:lnTo>
                    <a:lnTo>
                      <a:pt x="1209135" y="621941"/>
                    </a:lnTo>
                    <a:lnTo>
                      <a:pt x="1185302" y="619399"/>
                    </a:lnTo>
                    <a:lnTo>
                      <a:pt x="1162105" y="616221"/>
                    </a:lnTo>
                    <a:lnTo>
                      <a:pt x="1138272" y="613043"/>
                    </a:lnTo>
                    <a:lnTo>
                      <a:pt x="1114757" y="608911"/>
                    </a:lnTo>
                    <a:lnTo>
                      <a:pt x="1091242" y="604780"/>
                    </a:lnTo>
                    <a:lnTo>
                      <a:pt x="1067726" y="600649"/>
                    </a:lnTo>
                    <a:lnTo>
                      <a:pt x="1044211" y="595881"/>
                    </a:lnTo>
                    <a:lnTo>
                      <a:pt x="1021332" y="590797"/>
                    </a:lnTo>
                    <a:lnTo>
                      <a:pt x="998770" y="585712"/>
                    </a:lnTo>
                    <a:lnTo>
                      <a:pt x="975890" y="579673"/>
                    </a:lnTo>
                    <a:lnTo>
                      <a:pt x="954281" y="573953"/>
                    </a:lnTo>
                    <a:lnTo>
                      <a:pt x="932673" y="567279"/>
                    </a:lnTo>
                    <a:lnTo>
                      <a:pt x="911382" y="560605"/>
                    </a:lnTo>
                    <a:lnTo>
                      <a:pt x="891362" y="553931"/>
                    </a:lnTo>
                    <a:lnTo>
                      <a:pt x="871343" y="546940"/>
                    </a:lnTo>
                    <a:lnTo>
                      <a:pt x="852276" y="539312"/>
                    </a:lnTo>
                    <a:lnTo>
                      <a:pt x="834163" y="531685"/>
                    </a:lnTo>
                    <a:lnTo>
                      <a:pt x="817004" y="523104"/>
                    </a:lnTo>
                    <a:lnTo>
                      <a:pt x="800162" y="514842"/>
                    </a:lnTo>
                    <a:lnTo>
                      <a:pt x="784909" y="505943"/>
                    </a:lnTo>
                    <a:lnTo>
                      <a:pt x="770291" y="497045"/>
                    </a:lnTo>
                    <a:lnTo>
                      <a:pt x="763300" y="492595"/>
                    </a:lnTo>
                    <a:lnTo>
                      <a:pt x="756945" y="487828"/>
                    </a:lnTo>
                    <a:lnTo>
                      <a:pt x="750271" y="483061"/>
                    </a:lnTo>
                    <a:lnTo>
                      <a:pt x="744551" y="478294"/>
                    </a:lnTo>
                    <a:lnTo>
                      <a:pt x="738514" y="473209"/>
                    </a:lnTo>
                    <a:lnTo>
                      <a:pt x="733112" y="468124"/>
                    </a:lnTo>
                    <a:lnTo>
                      <a:pt x="728027" y="463040"/>
                    </a:lnTo>
                    <a:lnTo>
                      <a:pt x="723261" y="457955"/>
                    </a:lnTo>
                    <a:lnTo>
                      <a:pt x="718812" y="452870"/>
                    </a:lnTo>
                    <a:lnTo>
                      <a:pt x="714363" y="447785"/>
                    </a:lnTo>
                    <a:lnTo>
                      <a:pt x="706419" y="436662"/>
                    </a:lnTo>
                    <a:lnTo>
                      <a:pt x="698474" y="426810"/>
                    </a:lnTo>
                    <a:lnTo>
                      <a:pt x="690848" y="418229"/>
                    </a:lnTo>
                    <a:lnTo>
                      <a:pt x="683221" y="409966"/>
                    </a:lnTo>
                    <a:lnTo>
                      <a:pt x="676230" y="403610"/>
                    </a:lnTo>
                    <a:lnTo>
                      <a:pt x="669239" y="397254"/>
                    </a:lnTo>
                    <a:lnTo>
                      <a:pt x="662566" y="392169"/>
                    </a:lnTo>
                    <a:lnTo>
                      <a:pt x="656210" y="387720"/>
                    </a:lnTo>
                    <a:lnTo>
                      <a:pt x="649855" y="384542"/>
                    </a:lnTo>
                    <a:lnTo>
                      <a:pt x="644135" y="381682"/>
                    </a:lnTo>
                    <a:lnTo>
                      <a:pt x="638097" y="379775"/>
                    </a:lnTo>
                    <a:lnTo>
                      <a:pt x="632695" y="378504"/>
                    </a:lnTo>
                    <a:lnTo>
                      <a:pt x="627293" y="377550"/>
                    </a:lnTo>
                    <a:lnTo>
                      <a:pt x="622209" y="377550"/>
                    </a:lnTo>
                    <a:close/>
                    <a:moveTo>
                      <a:pt x="899307" y="0"/>
                    </a:moveTo>
                    <a:lnTo>
                      <a:pt x="913607" y="0"/>
                    </a:lnTo>
                    <a:lnTo>
                      <a:pt x="927906" y="0"/>
                    </a:lnTo>
                    <a:lnTo>
                      <a:pt x="942206" y="953"/>
                    </a:lnTo>
                    <a:lnTo>
                      <a:pt x="956188" y="1907"/>
                    </a:lnTo>
                    <a:lnTo>
                      <a:pt x="970170" y="3496"/>
                    </a:lnTo>
                    <a:lnTo>
                      <a:pt x="984152" y="5403"/>
                    </a:lnTo>
                    <a:lnTo>
                      <a:pt x="997816" y="7627"/>
                    </a:lnTo>
                    <a:lnTo>
                      <a:pt x="1011798" y="10170"/>
                    </a:lnTo>
                    <a:lnTo>
                      <a:pt x="1025145" y="13666"/>
                    </a:lnTo>
                    <a:lnTo>
                      <a:pt x="1038809" y="17161"/>
                    </a:lnTo>
                    <a:lnTo>
                      <a:pt x="1052156" y="20975"/>
                    </a:lnTo>
                    <a:lnTo>
                      <a:pt x="1065502" y="25107"/>
                    </a:lnTo>
                    <a:lnTo>
                      <a:pt x="1078531" y="29874"/>
                    </a:lnTo>
                    <a:lnTo>
                      <a:pt x="1091242" y="34958"/>
                    </a:lnTo>
                    <a:lnTo>
                      <a:pt x="1103953" y="40679"/>
                    </a:lnTo>
                    <a:lnTo>
                      <a:pt x="1116981" y="46399"/>
                    </a:lnTo>
                    <a:lnTo>
                      <a:pt x="1129374" y="52120"/>
                    </a:lnTo>
                    <a:lnTo>
                      <a:pt x="1141767" y="58794"/>
                    </a:lnTo>
                    <a:lnTo>
                      <a:pt x="1154161" y="65785"/>
                    </a:lnTo>
                    <a:lnTo>
                      <a:pt x="1166236" y="73095"/>
                    </a:lnTo>
                    <a:lnTo>
                      <a:pt x="1177676" y="80404"/>
                    </a:lnTo>
                    <a:lnTo>
                      <a:pt x="1189751" y="88349"/>
                    </a:lnTo>
                    <a:lnTo>
                      <a:pt x="1201191" y="96294"/>
                    </a:lnTo>
                    <a:lnTo>
                      <a:pt x="1212313" y="105193"/>
                    </a:lnTo>
                    <a:lnTo>
                      <a:pt x="1223753" y="113774"/>
                    </a:lnTo>
                    <a:lnTo>
                      <a:pt x="1234557" y="122990"/>
                    </a:lnTo>
                    <a:lnTo>
                      <a:pt x="1245361" y="132524"/>
                    </a:lnTo>
                    <a:lnTo>
                      <a:pt x="1256166" y="142058"/>
                    </a:lnTo>
                    <a:lnTo>
                      <a:pt x="1266334" y="152228"/>
                    </a:lnTo>
                    <a:lnTo>
                      <a:pt x="1276503" y="162398"/>
                    </a:lnTo>
                    <a:lnTo>
                      <a:pt x="1286354" y="172885"/>
                    </a:lnTo>
                    <a:lnTo>
                      <a:pt x="1296205" y="184008"/>
                    </a:lnTo>
                    <a:lnTo>
                      <a:pt x="1305738" y="195131"/>
                    </a:lnTo>
                    <a:lnTo>
                      <a:pt x="1315271" y="206572"/>
                    </a:lnTo>
                    <a:lnTo>
                      <a:pt x="1324169" y="218331"/>
                    </a:lnTo>
                    <a:lnTo>
                      <a:pt x="1333067" y="230407"/>
                    </a:lnTo>
                    <a:lnTo>
                      <a:pt x="1341647" y="242166"/>
                    </a:lnTo>
                    <a:lnTo>
                      <a:pt x="1349909" y="254561"/>
                    </a:lnTo>
                    <a:lnTo>
                      <a:pt x="1358489" y="267591"/>
                    </a:lnTo>
                    <a:lnTo>
                      <a:pt x="1366115" y="280303"/>
                    </a:lnTo>
                    <a:lnTo>
                      <a:pt x="1373742" y="293650"/>
                    </a:lnTo>
                    <a:lnTo>
                      <a:pt x="1381050" y="306998"/>
                    </a:lnTo>
                    <a:lnTo>
                      <a:pt x="1388359" y="320664"/>
                    </a:lnTo>
                    <a:lnTo>
                      <a:pt x="1394715" y="334329"/>
                    </a:lnTo>
                    <a:lnTo>
                      <a:pt x="1401388" y="348313"/>
                    </a:lnTo>
                    <a:lnTo>
                      <a:pt x="1407426" y="362614"/>
                    </a:lnTo>
                    <a:lnTo>
                      <a:pt x="1413781" y="377233"/>
                    </a:lnTo>
                    <a:lnTo>
                      <a:pt x="1419501" y="391852"/>
                    </a:lnTo>
                    <a:lnTo>
                      <a:pt x="1424585" y="406471"/>
                    </a:lnTo>
                    <a:lnTo>
                      <a:pt x="1429988" y="421407"/>
                    </a:lnTo>
                    <a:lnTo>
                      <a:pt x="1435072" y="436662"/>
                    </a:lnTo>
                    <a:lnTo>
                      <a:pt x="1439203" y="451917"/>
                    </a:lnTo>
                    <a:lnTo>
                      <a:pt x="1443652" y="467807"/>
                    </a:lnTo>
                    <a:lnTo>
                      <a:pt x="1447465" y="483379"/>
                    </a:lnTo>
                    <a:lnTo>
                      <a:pt x="1450961" y="499269"/>
                    </a:lnTo>
                    <a:lnTo>
                      <a:pt x="1454138" y="515159"/>
                    </a:lnTo>
                    <a:lnTo>
                      <a:pt x="1457316" y="531367"/>
                    </a:lnTo>
                    <a:lnTo>
                      <a:pt x="1459858" y="547575"/>
                    </a:lnTo>
                    <a:lnTo>
                      <a:pt x="1462400" y="564101"/>
                    </a:lnTo>
                    <a:lnTo>
                      <a:pt x="1463989" y="580309"/>
                    </a:lnTo>
                    <a:lnTo>
                      <a:pt x="1465578" y="597153"/>
                    </a:lnTo>
                    <a:lnTo>
                      <a:pt x="1467167" y="613996"/>
                    </a:lnTo>
                    <a:lnTo>
                      <a:pt x="1467803" y="631158"/>
                    </a:lnTo>
                    <a:lnTo>
                      <a:pt x="1468438" y="648001"/>
                    </a:lnTo>
                    <a:lnTo>
                      <a:pt x="1468438" y="665163"/>
                    </a:lnTo>
                    <a:lnTo>
                      <a:pt x="1468438" y="682960"/>
                    </a:lnTo>
                    <a:lnTo>
                      <a:pt x="1467803" y="700439"/>
                    </a:lnTo>
                    <a:lnTo>
                      <a:pt x="1466214" y="717918"/>
                    </a:lnTo>
                    <a:lnTo>
                      <a:pt x="1464943" y="735079"/>
                    </a:lnTo>
                    <a:lnTo>
                      <a:pt x="1462718" y="752241"/>
                    </a:lnTo>
                    <a:lnTo>
                      <a:pt x="1460176" y="769402"/>
                    </a:lnTo>
                    <a:lnTo>
                      <a:pt x="1457316" y="786246"/>
                    </a:lnTo>
                    <a:lnTo>
                      <a:pt x="1453503" y="802771"/>
                    </a:lnTo>
                    <a:lnTo>
                      <a:pt x="1450007" y="819297"/>
                    </a:lnTo>
                    <a:lnTo>
                      <a:pt x="1445558" y="835505"/>
                    </a:lnTo>
                    <a:lnTo>
                      <a:pt x="1441110" y="851395"/>
                    </a:lnTo>
                    <a:lnTo>
                      <a:pt x="1436025" y="867603"/>
                    </a:lnTo>
                    <a:lnTo>
                      <a:pt x="1430623" y="883176"/>
                    </a:lnTo>
                    <a:lnTo>
                      <a:pt x="1425221" y="899066"/>
                    </a:lnTo>
                    <a:lnTo>
                      <a:pt x="1418865" y="914320"/>
                    </a:lnTo>
                    <a:lnTo>
                      <a:pt x="1412828" y="929257"/>
                    </a:lnTo>
                    <a:lnTo>
                      <a:pt x="1405837" y="944194"/>
                    </a:lnTo>
                    <a:lnTo>
                      <a:pt x="1398846" y="958813"/>
                    </a:lnTo>
                    <a:lnTo>
                      <a:pt x="1391537" y="973432"/>
                    </a:lnTo>
                    <a:lnTo>
                      <a:pt x="1383910" y="987415"/>
                    </a:lnTo>
                    <a:lnTo>
                      <a:pt x="1375966" y="1001716"/>
                    </a:lnTo>
                    <a:lnTo>
                      <a:pt x="1367704" y="1015700"/>
                    </a:lnTo>
                    <a:lnTo>
                      <a:pt x="1359124" y="1029047"/>
                    </a:lnTo>
                    <a:lnTo>
                      <a:pt x="1350544" y="1042713"/>
                    </a:lnTo>
                    <a:lnTo>
                      <a:pt x="1341647" y="1055425"/>
                    </a:lnTo>
                    <a:lnTo>
                      <a:pt x="1332431" y="1068455"/>
                    </a:lnTo>
                    <a:lnTo>
                      <a:pt x="1322898" y="1080850"/>
                    </a:lnTo>
                    <a:lnTo>
                      <a:pt x="1313365" y="1093244"/>
                    </a:lnTo>
                    <a:lnTo>
                      <a:pt x="1303514" y="1105320"/>
                    </a:lnTo>
                    <a:lnTo>
                      <a:pt x="1293345" y="1117397"/>
                    </a:lnTo>
                    <a:lnTo>
                      <a:pt x="1283176" y="1128838"/>
                    </a:lnTo>
                    <a:lnTo>
                      <a:pt x="1273008" y="1139961"/>
                    </a:lnTo>
                    <a:lnTo>
                      <a:pt x="1262521" y="1151084"/>
                    </a:lnTo>
                    <a:lnTo>
                      <a:pt x="1251717" y="1161889"/>
                    </a:lnTo>
                    <a:lnTo>
                      <a:pt x="1240913" y="1172059"/>
                    </a:lnTo>
                    <a:lnTo>
                      <a:pt x="1229791" y="1182229"/>
                    </a:lnTo>
                    <a:lnTo>
                      <a:pt x="1218986" y="1192081"/>
                    </a:lnTo>
                    <a:lnTo>
                      <a:pt x="1207546" y="1201615"/>
                    </a:lnTo>
                    <a:lnTo>
                      <a:pt x="1196424" y="1211149"/>
                    </a:lnTo>
                    <a:lnTo>
                      <a:pt x="1184985" y="1220047"/>
                    </a:lnTo>
                    <a:lnTo>
                      <a:pt x="1173863" y="1228628"/>
                    </a:lnTo>
                    <a:lnTo>
                      <a:pt x="1162105" y="1237209"/>
                    </a:lnTo>
                    <a:lnTo>
                      <a:pt x="1150665" y="1244836"/>
                    </a:lnTo>
                    <a:lnTo>
                      <a:pt x="1139225" y="1252463"/>
                    </a:lnTo>
                    <a:lnTo>
                      <a:pt x="1127468" y="1259773"/>
                    </a:lnTo>
                    <a:lnTo>
                      <a:pt x="1115710" y="1267082"/>
                    </a:lnTo>
                    <a:lnTo>
                      <a:pt x="1103953" y="1273438"/>
                    </a:lnTo>
                    <a:lnTo>
                      <a:pt x="1092513" y="1279794"/>
                    </a:lnTo>
                    <a:lnTo>
                      <a:pt x="1080755" y="1285515"/>
                    </a:lnTo>
                    <a:lnTo>
                      <a:pt x="1068997" y="1291553"/>
                    </a:lnTo>
                    <a:lnTo>
                      <a:pt x="1057240" y="1296638"/>
                    </a:lnTo>
                    <a:lnTo>
                      <a:pt x="1045800" y="1301723"/>
                    </a:lnTo>
                    <a:lnTo>
                      <a:pt x="1034360" y="1306172"/>
                    </a:lnTo>
                    <a:lnTo>
                      <a:pt x="1022603" y="1309986"/>
                    </a:lnTo>
                    <a:lnTo>
                      <a:pt x="1011481" y="1314117"/>
                    </a:lnTo>
                    <a:lnTo>
                      <a:pt x="1000041" y="1317295"/>
                    </a:lnTo>
                    <a:lnTo>
                      <a:pt x="988919" y="1320155"/>
                    </a:lnTo>
                    <a:lnTo>
                      <a:pt x="977797" y="1323016"/>
                    </a:lnTo>
                    <a:lnTo>
                      <a:pt x="966675" y="1325240"/>
                    </a:lnTo>
                    <a:lnTo>
                      <a:pt x="955870" y="1327147"/>
                    </a:lnTo>
                    <a:lnTo>
                      <a:pt x="945066" y="1328736"/>
                    </a:lnTo>
                    <a:lnTo>
                      <a:pt x="934580" y="1329372"/>
                    </a:lnTo>
                    <a:lnTo>
                      <a:pt x="923775" y="1330007"/>
                    </a:lnTo>
                    <a:lnTo>
                      <a:pt x="913607" y="1330325"/>
                    </a:lnTo>
                    <a:lnTo>
                      <a:pt x="903438" y="1330007"/>
                    </a:lnTo>
                    <a:lnTo>
                      <a:pt x="892951" y="1329372"/>
                    </a:lnTo>
                    <a:lnTo>
                      <a:pt x="882147" y="1328736"/>
                    </a:lnTo>
                    <a:lnTo>
                      <a:pt x="871343" y="1327147"/>
                    </a:lnTo>
                    <a:lnTo>
                      <a:pt x="860539" y="1325240"/>
                    </a:lnTo>
                    <a:lnTo>
                      <a:pt x="849416" y="1323016"/>
                    </a:lnTo>
                    <a:lnTo>
                      <a:pt x="838612" y="1320155"/>
                    </a:lnTo>
                    <a:lnTo>
                      <a:pt x="827172" y="1317295"/>
                    </a:lnTo>
                    <a:lnTo>
                      <a:pt x="816050" y="1314117"/>
                    </a:lnTo>
                    <a:lnTo>
                      <a:pt x="804293" y="1309986"/>
                    </a:lnTo>
                    <a:lnTo>
                      <a:pt x="792853" y="1306172"/>
                    </a:lnTo>
                    <a:lnTo>
                      <a:pt x="781095" y="1301723"/>
                    </a:lnTo>
                    <a:lnTo>
                      <a:pt x="769973" y="1296638"/>
                    </a:lnTo>
                    <a:lnTo>
                      <a:pt x="758216" y="1291553"/>
                    </a:lnTo>
                    <a:lnTo>
                      <a:pt x="746458" y="1285515"/>
                    </a:lnTo>
                    <a:lnTo>
                      <a:pt x="735018" y="1279794"/>
                    </a:lnTo>
                    <a:lnTo>
                      <a:pt x="723261" y="1273438"/>
                    </a:lnTo>
                    <a:lnTo>
                      <a:pt x="711503" y="1267082"/>
                    </a:lnTo>
                    <a:lnTo>
                      <a:pt x="699745" y="1259773"/>
                    </a:lnTo>
                    <a:lnTo>
                      <a:pt x="688306" y="1252463"/>
                    </a:lnTo>
                    <a:lnTo>
                      <a:pt x="676548" y="1244836"/>
                    </a:lnTo>
                    <a:lnTo>
                      <a:pt x="664790" y="1237209"/>
                    </a:lnTo>
                    <a:lnTo>
                      <a:pt x="653668" y="1228628"/>
                    </a:lnTo>
                    <a:lnTo>
                      <a:pt x="642228" y="1220047"/>
                    </a:lnTo>
                    <a:lnTo>
                      <a:pt x="630471" y="1211149"/>
                    </a:lnTo>
                    <a:lnTo>
                      <a:pt x="619667" y="1201615"/>
                    </a:lnTo>
                    <a:lnTo>
                      <a:pt x="608227" y="1192081"/>
                    </a:lnTo>
                    <a:lnTo>
                      <a:pt x="597422" y="1182229"/>
                    </a:lnTo>
                    <a:lnTo>
                      <a:pt x="586300" y="1172059"/>
                    </a:lnTo>
                    <a:lnTo>
                      <a:pt x="575496" y="1161889"/>
                    </a:lnTo>
                    <a:lnTo>
                      <a:pt x="565010" y="1151084"/>
                    </a:lnTo>
                    <a:lnTo>
                      <a:pt x="554205" y="1139961"/>
                    </a:lnTo>
                    <a:lnTo>
                      <a:pt x="543719" y="1128838"/>
                    </a:lnTo>
                    <a:lnTo>
                      <a:pt x="533868" y="1117397"/>
                    </a:lnTo>
                    <a:lnTo>
                      <a:pt x="523699" y="1105320"/>
                    </a:lnTo>
                    <a:lnTo>
                      <a:pt x="513848" y="1093244"/>
                    </a:lnTo>
                    <a:lnTo>
                      <a:pt x="504315" y="1080850"/>
                    </a:lnTo>
                    <a:lnTo>
                      <a:pt x="494782" y="1068455"/>
                    </a:lnTo>
                    <a:lnTo>
                      <a:pt x="485884" y="1055425"/>
                    </a:lnTo>
                    <a:lnTo>
                      <a:pt x="476669" y="1042713"/>
                    </a:lnTo>
                    <a:lnTo>
                      <a:pt x="467771" y="1029047"/>
                    </a:lnTo>
                    <a:lnTo>
                      <a:pt x="459509" y="1015700"/>
                    </a:lnTo>
                    <a:lnTo>
                      <a:pt x="451565" y="1001716"/>
                    </a:lnTo>
                    <a:lnTo>
                      <a:pt x="443303" y="987415"/>
                    </a:lnTo>
                    <a:lnTo>
                      <a:pt x="435676" y="973432"/>
                    </a:lnTo>
                    <a:lnTo>
                      <a:pt x="428367" y="958813"/>
                    </a:lnTo>
                    <a:lnTo>
                      <a:pt x="421694" y="944194"/>
                    </a:lnTo>
                    <a:lnTo>
                      <a:pt x="414703" y="929257"/>
                    </a:lnTo>
                    <a:lnTo>
                      <a:pt x="408348" y="914320"/>
                    </a:lnTo>
                    <a:lnTo>
                      <a:pt x="402310" y="899066"/>
                    </a:lnTo>
                    <a:lnTo>
                      <a:pt x="396272" y="883176"/>
                    </a:lnTo>
                    <a:lnTo>
                      <a:pt x="391188" y="867603"/>
                    </a:lnTo>
                    <a:lnTo>
                      <a:pt x="386104" y="851395"/>
                    </a:lnTo>
                    <a:lnTo>
                      <a:pt x="381655" y="835505"/>
                    </a:lnTo>
                    <a:lnTo>
                      <a:pt x="377524" y="819297"/>
                    </a:lnTo>
                    <a:lnTo>
                      <a:pt x="373710" y="802771"/>
                    </a:lnTo>
                    <a:lnTo>
                      <a:pt x="370215" y="786246"/>
                    </a:lnTo>
                    <a:lnTo>
                      <a:pt x="367355" y="769402"/>
                    </a:lnTo>
                    <a:lnTo>
                      <a:pt x="364813" y="752241"/>
                    </a:lnTo>
                    <a:lnTo>
                      <a:pt x="362588" y="735079"/>
                    </a:lnTo>
                    <a:lnTo>
                      <a:pt x="360999" y="717918"/>
                    </a:lnTo>
                    <a:lnTo>
                      <a:pt x="359411" y="700439"/>
                    </a:lnTo>
                    <a:lnTo>
                      <a:pt x="358775" y="682960"/>
                    </a:lnTo>
                    <a:lnTo>
                      <a:pt x="358775" y="665163"/>
                    </a:lnTo>
                    <a:lnTo>
                      <a:pt x="358775" y="648001"/>
                    </a:lnTo>
                    <a:lnTo>
                      <a:pt x="359411" y="631158"/>
                    </a:lnTo>
                    <a:lnTo>
                      <a:pt x="360364" y="613996"/>
                    </a:lnTo>
                    <a:lnTo>
                      <a:pt x="361635" y="597153"/>
                    </a:lnTo>
                    <a:lnTo>
                      <a:pt x="363224" y="580309"/>
                    </a:lnTo>
                    <a:lnTo>
                      <a:pt x="365130" y="564101"/>
                    </a:lnTo>
                    <a:lnTo>
                      <a:pt x="367673" y="547575"/>
                    </a:lnTo>
                    <a:lnTo>
                      <a:pt x="370215" y="531367"/>
                    </a:lnTo>
                    <a:lnTo>
                      <a:pt x="373075" y="515159"/>
                    </a:lnTo>
                    <a:lnTo>
                      <a:pt x="376253" y="499269"/>
                    </a:lnTo>
                    <a:lnTo>
                      <a:pt x="380066" y="483379"/>
                    </a:lnTo>
                    <a:lnTo>
                      <a:pt x="383561" y="467807"/>
                    </a:lnTo>
                    <a:lnTo>
                      <a:pt x="388010" y="451917"/>
                    </a:lnTo>
                    <a:lnTo>
                      <a:pt x="392459" y="436662"/>
                    </a:lnTo>
                    <a:lnTo>
                      <a:pt x="397226" y="421407"/>
                    </a:lnTo>
                    <a:lnTo>
                      <a:pt x="402310" y="406471"/>
                    </a:lnTo>
                    <a:lnTo>
                      <a:pt x="407712" y="391852"/>
                    </a:lnTo>
                    <a:lnTo>
                      <a:pt x="413432" y="377233"/>
                    </a:lnTo>
                    <a:lnTo>
                      <a:pt x="419470" y="362614"/>
                    </a:lnTo>
                    <a:lnTo>
                      <a:pt x="425825" y="348313"/>
                    </a:lnTo>
                    <a:lnTo>
                      <a:pt x="432498" y="334329"/>
                    </a:lnTo>
                    <a:lnTo>
                      <a:pt x="439172" y="320664"/>
                    </a:lnTo>
                    <a:lnTo>
                      <a:pt x="446480" y="306998"/>
                    </a:lnTo>
                    <a:lnTo>
                      <a:pt x="453789" y="293650"/>
                    </a:lnTo>
                    <a:lnTo>
                      <a:pt x="461416" y="280303"/>
                    </a:lnTo>
                    <a:lnTo>
                      <a:pt x="469042" y="267591"/>
                    </a:lnTo>
                    <a:lnTo>
                      <a:pt x="477304" y="254561"/>
                    </a:lnTo>
                    <a:lnTo>
                      <a:pt x="485884" y="242166"/>
                    </a:lnTo>
                    <a:lnTo>
                      <a:pt x="494146" y="230407"/>
                    </a:lnTo>
                    <a:lnTo>
                      <a:pt x="503044" y="218331"/>
                    </a:lnTo>
                    <a:lnTo>
                      <a:pt x="511942" y="206572"/>
                    </a:lnTo>
                    <a:lnTo>
                      <a:pt x="521475" y="195131"/>
                    </a:lnTo>
                    <a:lnTo>
                      <a:pt x="531008" y="184008"/>
                    </a:lnTo>
                    <a:lnTo>
                      <a:pt x="540859" y="172885"/>
                    </a:lnTo>
                    <a:lnTo>
                      <a:pt x="550710" y="162398"/>
                    </a:lnTo>
                    <a:lnTo>
                      <a:pt x="560879" y="152228"/>
                    </a:lnTo>
                    <a:lnTo>
                      <a:pt x="571047" y="142058"/>
                    </a:lnTo>
                    <a:lnTo>
                      <a:pt x="581852" y="132524"/>
                    </a:lnTo>
                    <a:lnTo>
                      <a:pt x="592656" y="122990"/>
                    </a:lnTo>
                    <a:lnTo>
                      <a:pt x="603460" y="113774"/>
                    </a:lnTo>
                    <a:lnTo>
                      <a:pt x="614900" y="105193"/>
                    </a:lnTo>
                    <a:lnTo>
                      <a:pt x="626340" y="96294"/>
                    </a:lnTo>
                    <a:lnTo>
                      <a:pt x="637462" y="88349"/>
                    </a:lnTo>
                    <a:lnTo>
                      <a:pt x="649219" y="80404"/>
                    </a:lnTo>
                    <a:lnTo>
                      <a:pt x="661295" y="73095"/>
                    </a:lnTo>
                    <a:lnTo>
                      <a:pt x="673370" y="65785"/>
                    </a:lnTo>
                    <a:lnTo>
                      <a:pt x="685763" y="58794"/>
                    </a:lnTo>
                    <a:lnTo>
                      <a:pt x="697839" y="52120"/>
                    </a:lnTo>
                    <a:lnTo>
                      <a:pt x="710550" y="46399"/>
                    </a:lnTo>
                    <a:lnTo>
                      <a:pt x="722943" y="40679"/>
                    </a:lnTo>
                    <a:lnTo>
                      <a:pt x="735971" y="34958"/>
                    </a:lnTo>
                    <a:lnTo>
                      <a:pt x="748682" y="29874"/>
                    </a:lnTo>
                    <a:lnTo>
                      <a:pt x="762029" y="25107"/>
                    </a:lnTo>
                    <a:lnTo>
                      <a:pt x="775058" y="20975"/>
                    </a:lnTo>
                    <a:lnTo>
                      <a:pt x="788404" y="17161"/>
                    </a:lnTo>
                    <a:lnTo>
                      <a:pt x="802068" y="13666"/>
                    </a:lnTo>
                    <a:lnTo>
                      <a:pt x="815415" y="10170"/>
                    </a:lnTo>
                    <a:lnTo>
                      <a:pt x="829397" y="7627"/>
                    </a:lnTo>
                    <a:lnTo>
                      <a:pt x="842743" y="5403"/>
                    </a:lnTo>
                    <a:lnTo>
                      <a:pt x="857043" y="3496"/>
                    </a:lnTo>
                    <a:lnTo>
                      <a:pt x="871025" y="1907"/>
                    </a:lnTo>
                    <a:lnTo>
                      <a:pt x="885325" y="953"/>
                    </a:lnTo>
                    <a:lnTo>
                      <a:pt x="899307"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a:defRPr/>
                </a:pPr>
                <a:endParaRPr lang="zh-CN" altLang="en-US" sz="2800">
                  <a:solidFill>
                    <a:srgbClr val="FFFFFF"/>
                  </a:solidFill>
                </a:endParaRPr>
              </a:p>
            </p:txBody>
          </p:sp>
        </p:grpSp>
      </p:grpSp>
      <p:sp>
        <p:nvSpPr>
          <p:cNvPr id="91" name="Picture Placeholder 90">
            <a:extLst>
              <a:ext uri="{FF2B5EF4-FFF2-40B4-BE49-F238E27FC236}">
                <a16:creationId xmlns:a16="http://schemas.microsoft.com/office/drawing/2014/main" id="{FADED442-F4A2-10F4-72F3-56D12FB6DB3D}"/>
              </a:ext>
            </a:extLst>
          </p:cNvPr>
          <p:cNvSpPr>
            <a:spLocks noGrp="1"/>
          </p:cNvSpPr>
          <p:nvPr>
            <p:ph type="pic" sz="quarter" idx="10"/>
          </p:nvPr>
        </p:nvSpPr>
        <p:spPr/>
      </p:sp>
    </p:spTree>
    <p:extLst>
      <p:ext uri="{BB962C8B-B14F-4D97-AF65-F5344CB8AC3E}">
        <p14:creationId xmlns:p14="http://schemas.microsoft.com/office/powerpoint/2010/main" val="71057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1000" fill="hold">
                                          <p:stCondLst>
                                            <p:cond delay="0"/>
                                          </p:stCondLst>
                                        </p:cTn>
                                        <p:tgtEl>
                                          <p:spTgt spid="79"/>
                                        </p:tgtEl>
                                        <p:attrNameLst>
                                          <p:attrName>style.visibility</p:attrName>
                                        </p:attrNameLst>
                                      </p:cBhvr>
                                      <p:to>
                                        <p:strVal val="visible"/>
                                      </p:to>
                                    </p:set>
                                    <p:anim to="" calcmode="lin" valueType="num">
                                      <p:cBhvr>
                                        <p:cTn id="7" dur="1000" fill="hold">
                                          <p:stCondLst>
                                            <p:cond delay="0"/>
                                          </p:stCondLst>
                                        </p:cTn>
                                        <p:tgtEl>
                                          <p:spTgt spid="79"/>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7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7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30"/>
                            </p:stCondLst>
                            <p:childTnLst>
                              <p:par>
                                <p:cTn id="11" presetID="10" presetClass="entr" presetSubtype="0" fill="hold" grpId="0" nodeType="after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fade">
                                      <p:cBhvr>
                                        <p:cTn id="13" dur="500"/>
                                        <p:tgtEl>
                                          <p:spTgt spid="80"/>
                                        </p:tgtEl>
                                      </p:cBhvr>
                                    </p:animEffect>
                                  </p:childTnLst>
                                </p:cTn>
                              </p:par>
                            </p:childTnLst>
                          </p:cTn>
                        </p:par>
                        <p:par>
                          <p:cTn id="14" fill="hold">
                            <p:stCondLst>
                              <p:cond delay="1830"/>
                            </p:stCondLst>
                            <p:childTnLst>
                              <p:par>
                                <p:cTn id="15" presetID="2" presetClass="entr" presetSubtype="4" decel="100000" fill="hold" nodeType="after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additive="base">
                                        <p:cTn id="17" dur="1000" fill="hold"/>
                                        <p:tgtEl>
                                          <p:spTgt spid="92"/>
                                        </p:tgtEl>
                                        <p:attrNameLst>
                                          <p:attrName>ppt_x</p:attrName>
                                        </p:attrNameLst>
                                      </p:cBhvr>
                                      <p:tavLst>
                                        <p:tav tm="0">
                                          <p:val>
                                            <p:strVal val="#ppt_x"/>
                                          </p:val>
                                        </p:tav>
                                        <p:tav tm="100000">
                                          <p:val>
                                            <p:strVal val="#ppt_x"/>
                                          </p:val>
                                        </p:tav>
                                      </p:tavLst>
                                    </p:anim>
                                    <p:anim calcmode="lin" valueType="num">
                                      <p:cBhvr additive="base">
                                        <p:cTn id="18" dur="1000" fill="hold"/>
                                        <p:tgtEl>
                                          <p:spTgt spid="92"/>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100"/>
                                  </p:stCondLst>
                                  <p:childTnLst>
                                    <p:set>
                                      <p:cBhvr>
                                        <p:cTn id="20" dur="1" fill="hold">
                                          <p:stCondLst>
                                            <p:cond delay="0"/>
                                          </p:stCondLst>
                                        </p:cTn>
                                        <p:tgtEl>
                                          <p:spTgt spid="93"/>
                                        </p:tgtEl>
                                        <p:attrNameLst>
                                          <p:attrName>style.visibility</p:attrName>
                                        </p:attrNameLst>
                                      </p:cBhvr>
                                      <p:to>
                                        <p:strVal val="visible"/>
                                      </p:to>
                                    </p:set>
                                    <p:anim calcmode="lin" valueType="num">
                                      <p:cBhvr additive="base">
                                        <p:cTn id="21" dur="1000" fill="hold"/>
                                        <p:tgtEl>
                                          <p:spTgt spid="93"/>
                                        </p:tgtEl>
                                        <p:attrNameLst>
                                          <p:attrName>ppt_x</p:attrName>
                                        </p:attrNameLst>
                                      </p:cBhvr>
                                      <p:tavLst>
                                        <p:tav tm="0">
                                          <p:val>
                                            <p:strVal val="#ppt_x"/>
                                          </p:val>
                                        </p:tav>
                                        <p:tav tm="100000">
                                          <p:val>
                                            <p:strVal val="#ppt_x"/>
                                          </p:val>
                                        </p:tav>
                                      </p:tavLst>
                                    </p:anim>
                                    <p:anim calcmode="lin" valueType="num">
                                      <p:cBhvr additive="base">
                                        <p:cTn id="22" dur="1000" fill="hold"/>
                                        <p:tgtEl>
                                          <p:spTgt spid="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56BCD04F-F062-166B-08C5-00A84A29353D}"/>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US vs others</a:t>
            </a:r>
            <a:endParaRPr lang="en-US" sz="6000">
              <a:latin typeface="Outfit Black" pitchFamily="2" charset="0"/>
            </a:endParaRPr>
          </a:p>
        </p:txBody>
      </p:sp>
      <p:grpSp>
        <p:nvGrpSpPr>
          <p:cNvPr id="3" name="Group 2">
            <a:extLst>
              <a:ext uri="{FF2B5EF4-FFF2-40B4-BE49-F238E27FC236}">
                <a16:creationId xmlns:a16="http://schemas.microsoft.com/office/drawing/2014/main" id="{5CC818A0-AF64-E368-BAF1-D4FDE17ACEAD}"/>
              </a:ext>
            </a:extLst>
          </p:cNvPr>
          <p:cNvGrpSpPr/>
          <p:nvPr/>
        </p:nvGrpSpPr>
        <p:grpSpPr>
          <a:xfrm>
            <a:off x="1894480" y="6613793"/>
            <a:ext cx="4099461" cy="1837538"/>
            <a:chOff x="1783179" y="6781800"/>
            <a:chExt cx="4099461" cy="1837538"/>
          </a:xfrm>
        </p:grpSpPr>
        <p:sp>
          <p:nvSpPr>
            <p:cNvPr id="4" name="TextBox 3">
              <a:extLst>
                <a:ext uri="{FF2B5EF4-FFF2-40B4-BE49-F238E27FC236}">
                  <a16:creationId xmlns:a16="http://schemas.microsoft.com/office/drawing/2014/main" id="{A9F6D6B6-AD33-155A-C398-CDFA0966484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United States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3BA923-90B4-6EA0-5BDC-A6030121F20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655D6E5C-2B3C-F37B-7305-DDB4A34C0FD0}"/>
              </a:ext>
            </a:extLst>
          </p:cNvPr>
          <p:cNvGrpSpPr/>
          <p:nvPr/>
        </p:nvGrpSpPr>
        <p:grpSpPr>
          <a:xfrm>
            <a:off x="7094269" y="6613793"/>
            <a:ext cx="4099461" cy="1837538"/>
            <a:chOff x="1783179" y="6781800"/>
            <a:chExt cx="4099461" cy="1837538"/>
          </a:xfrm>
        </p:grpSpPr>
        <p:sp>
          <p:nvSpPr>
            <p:cNvPr id="7" name="TextBox 6">
              <a:extLst>
                <a:ext uri="{FF2B5EF4-FFF2-40B4-BE49-F238E27FC236}">
                  <a16:creationId xmlns:a16="http://schemas.microsoft.com/office/drawing/2014/main" id="{1D823101-16B9-D20D-8412-4FA290304CD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Canada</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A1FA4AD-4A72-9582-6C84-43AEC38F4F8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D065156B-1CC6-0C0D-AC2A-DEA040A0296F}"/>
              </a:ext>
            </a:extLst>
          </p:cNvPr>
          <p:cNvGrpSpPr/>
          <p:nvPr/>
        </p:nvGrpSpPr>
        <p:grpSpPr>
          <a:xfrm>
            <a:off x="12294058" y="6613793"/>
            <a:ext cx="4099461" cy="1837538"/>
            <a:chOff x="1783179" y="6781800"/>
            <a:chExt cx="4099461" cy="1837538"/>
          </a:xfrm>
        </p:grpSpPr>
        <p:sp>
          <p:nvSpPr>
            <p:cNvPr id="10" name="TextBox 9">
              <a:extLst>
                <a:ext uri="{FF2B5EF4-FFF2-40B4-BE49-F238E27FC236}">
                  <a16:creationId xmlns:a16="http://schemas.microsoft.com/office/drawing/2014/main" id="{80F43018-4399-9D76-B244-1ACE912E868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Australia</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79E8A84-7A7D-1ABE-00BF-FCB7C547FFB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aphic 2">
            <a:extLst>
              <a:ext uri="{FF2B5EF4-FFF2-40B4-BE49-F238E27FC236}">
                <a16:creationId xmlns:a16="http://schemas.microsoft.com/office/drawing/2014/main" id="{64296566-E915-1A45-7D5E-A386CE02CEEC}"/>
              </a:ext>
            </a:extLst>
          </p:cNvPr>
          <p:cNvGrpSpPr/>
          <p:nvPr/>
        </p:nvGrpSpPr>
        <p:grpSpPr>
          <a:xfrm>
            <a:off x="1910952" y="3423517"/>
            <a:ext cx="4066516" cy="2627410"/>
            <a:chOff x="7107392" y="3838765"/>
            <a:chExt cx="4037435" cy="2608622"/>
          </a:xfrm>
          <a:solidFill>
            <a:schemeClr val="accent1"/>
          </a:solidFill>
        </p:grpSpPr>
        <p:sp>
          <p:nvSpPr>
            <p:cNvPr id="13" name="Freeform: Shape 12">
              <a:extLst>
                <a:ext uri="{FF2B5EF4-FFF2-40B4-BE49-F238E27FC236}">
                  <a16:creationId xmlns:a16="http://schemas.microsoft.com/office/drawing/2014/main" id="{C4E845D8-4CC0-028E-043C-0217DE7068CC}"/>
                </a:ext>
              </a:extLst>
            </p:cNvPr>
            <p:cNvSpPr/>
            <p:nvPr/>
          </p:nvSpPr>
          <p:spPr>
            <a:xfrm>
              <a:off x="9795224" y="5477065"/>
              <a:ext cx="180689" cy="124968"/>
            </a:xfrm>
            <a:custGeom>
              <a:avLst/>
              <a:gdLst>
                <a:gd name="connsiteX0" fmla="*/ 0 w 180689"/>
                <a:gd name="connsiteY0" fmla="*/ 0 h 124968"/>
                <a:gd name="connsiteX1" fmla="*/ 180689 w 180689"/>
                <a:gd name="connsiteY1" fmla="*/ 0 h 124968"/>
                <a:gd name="connsiteX2" fmla="*/ 180689 w 180689"/>
                <a:gd name="connsiteY2" fmla="*/ 124968 h 124968"/>
                <a:gd name="connsiteX3" fmla="*/ 0 w 180689"/>
                <a:gd name="connsiteY3" fmla="*/ 124968 h 124968"/>
              </a:gdLst>
              <a:ahLst/>
              <a:cxnLst>
                <a:cxn ang="0">
                  <a:pos x="connsiteX0" y="connsiteY0"/>
                </a:cxn>
                <a:cxn ang="0">
                  <a:pos x="connsiteX1" y="connsiteY1"/>
                </a:cxn>
                <a:cxn ang="0">
                  <a:pos x="connsiteX2" y="connsiteY2"/>
                </a:cxn>
                <a:cxn ang="0">
                  <a:pos x="connsiteX3" y="connsiteY3"/>
                </a:cxn>
              </a:cxnLst>
              <a:rect l="l" t="t" r="r" b="b"/>
              <a:pathLst>
                <a:path w="180689" h="124968">
                  <a:moveTo>
                    <a:pt x="0" y="0"/>
                  </a:moveTo>
                  <a:lnTo>
                    <a:pt x="180689" y="0"/>
                  </a:lnTo>
                  <a:lnTo>
                    <a:pt x="180689" y="124968"/>
                  </a:lnTo>
                  <a:lnTo>
                    <a:pt x="0" y="124968"/>
                  </a:lnTo>
                  <a:close/>
                </a:path>
              </a:pathLst>
            </a:custGeom>
            <a:grpFill/>
            <a:ln w="9525" cap="flat">
              <a:noFill/>
              <a:prstDash val="solid"/>
              <a:miter/>
            </a:ln>
          </p:spPr>
          <p:txBody>
            <a:bodyPr rtlCol="0" anchor="ctr"/>
            <a:lstStyle/>
            <a:p>
              <a:endParaRPr lang="en-US"/>
            </a:p>
          </p:txBody>
        </p:sp>
        <p:grpSp>
          <p:nvGrpSpPr>
            <p:cNvPr id="14" name="Graphic 2">
              <a:extLst>
                <a:ext uri="{FF2B5EF4-FFF2-40B4-BE49-F238E27FC236}">
                  <a16:creationId xmlns:a16="http://schemas.microsoft.com/office/drawing/2014/main" id="{C10C2E28-3C16-6EE4-96D7-A3C091916795}"/>
                </a:ext>
              </a:extLst>
            </p:cNvPr>
            <p:cNvGrpSpPr/>
            <p:nvPr/>
          </p:nvGrpSpPr>
          <p:grpSpPr>
            <a:xfrm>
              <a:off x="7107392" y="3838765"/>
              <a:ext cx="4037435" cy="2608622"/>
              <a:chOff x="7107392" y="3838765"/>
              <a:chExt cx="4037435" cy="2608622"/>
            </a:xfrm>
            <a:grpFill/>
          </p:grpSpPr>
          <p:sp>
            <p:nvSpPr>
              <p:cNvPr id="15" name="Freeform: Shape 14">
                <a:extLst>
                  <a:ext uri="{FF2B5EF4-FFF2-40B4-BE49-F238E27FC236}">
                    <a16:creationId xmlns:a16="http://schemas.microsoft.com/office/drawing/2014/main" id="{5E66B0C0-CD01-1B6F-CB2F-556A6A6EAF08}"/>
                  </a:ext>
                </a:extLst>
              </p:cNvPr>
              <p:cNvSpPr/>
              <p:nvPr/>
            </p:nvSpPr>
            <p:spPr>
              <a:xfrm>
                <a:off x="7668807" y="3838765"/>
                <a:ext cx="3476019" cy="2164533"/>
              </a:xfrm>
              <a:custGeom>
                <a:avLst/>
                <a:gdLst>
                  <a:gd name="connsiteX0" fmla="*/ 3473537 w 3476019"/>
                  <a:gd name="connsiteY0" fmla="*/ 280988 h 2164533"/>
                  <a:gd name="connsiteX1" fmla="*/ 3463250 w 3476019"/>
                  <a:gd name="connsiteY1" fmla="*/ 293942 h 2164533"/>
                  <a:gd name="connsiteX2" fmla="*/ 3455726 w 3476019"/>
                  <a:gd name="connsiteY2" fmla="*/ 292036 h 2164533"/>
                  <a:gd name="connsiteX3" fmla="*/ 3457916 w 3476019"/>
                  <a:gd name="connsiteY3" fmla="*/ 284607 h 2164533"/>
                  <a:gd name="connsiteX4" fmla="*/ 3455535 w 3476019"/>
                  <a:gd name="connsiteY4" fmla="*/ 276035 h 2164533"/>
                  <a:gd name="connsiteX5" fmla="*/ 3449249 w 3476019"/>
                  <a:gd name="connsiteY5" fmla="*/ 272510 h 2164533"/>
                  <a:gd name="connsiteX6" fmla="*/ 3442581 w 3476019"/>
                  <a:gd name="connsiteY6" fmla="*/ 258604 h 2164533"/>
                  <a:gd name="connsiteX7" fmla="*/ 3434390 w 3476019"/>
                  <a:gd name="connsiteY7" fmla="*/ 254698 h 2164533"/>
                  <a:gd name="connsiteX8" fmla="*/ 3430484 w 3476019"/>
                  <a:gd name="connsiteY8" fmla="*/ 247745 h 2164533"/>
                  <a:gd name="connsiteX9" fmla="*/ 3414101 w 3476019"/>
                  <a:gd name="connsiteY9" fmla="*/ 245364 h 2164533"/>
                  <a:gd name="connsiteX10" fmla="*/ 3404481 w 3476019"/>
                  <a:gd name="connsiteY10" fmla="*/ 232696 h 2164533"/>
                  <a:gd name="connsiteX11" fmla="*/ 3401909 w 3476019"/>
                  <a:gd name="connsiteY11" fmla="*/ 225933 h 2164533"/>
                  <a:gd name="connsiteX12" fmla="*/ 3398290 w 3476019"/>
                  <a:gd name="connsiteY12" fmla="*/ 223933 h 2164533"/>
                  <a:gd name="connsiteX13" fmla="*/ 3394384 w 3476019"/>
                  <a:gd name="connsiteY13" fmla="*/ 222504 h 2164533"/>
                  <a:gd name="connsiteX14" fmla="*/ 3395147 w 3476019"/>
                  <a:gd name="connsiteY14" fmla="*/ 206502 h 2164533"/>
                  <a:gd name="connsiteX15" fmla="*/ 3392860 w 3476019"/>
                  <a:gd name="connsiteY15" fmla="*/ 194215 h 2164533"/>
                  <a:gd name="connsiteX16" fmla="*/ 3383621 w 3476019"/>
                  <a:gd name="connsiteY16" fmla="*/ 165544 h 2164533"/>
                  <a:gd name="connsiteX17" fmla="*/ 3375144 w 3476019"/>
                  <a:gd name="connsiteY17" fmla="*/ 137541 h 2164533"/>
                  <a:gd name="connsiteX18" fmla="*/ 3363333 w 3476019"/>
                  <a:gd name="connsiteY18" fmla="*/ 112586 h 2164533"/>
                  <a:gd name="connsiteX19" fmla="*/ 3349331 w 3476019"/>
                  <a:gd name="connsiteY19" fmla="*/ 103251 h 2164533"/>
                  <a:gd name="connsiteX20" fmla="*/ 3336568 w 3476019"/>
                  <a:gd name="connsiteY20" fmla="*/ 97250 h 2164533"/>
                  <a:gd name="connsiteX21" fmla="*/ 3330281 w 3476019"/>
                  <a:gd name="connsiteY21" fmla="*/ 102775 h 2164533"/>
                  <a:gd name="connsiteX22" fmla="*/ 3324090 w 3476019"/>
                  <a:gd name="connsiteY22" fmla="*/ 108776 h 2164533"/>
                  <a:gd name="connsiteX23" fmla="*/ 3318756 w 3476019"/>
                  <a:gd name="connsiteY23" fmla="*/ 114110 h 2164533"/>
                  <a:gd name="connsiteX24" fmla="*/ 3310374 w 3476019"/>
                  <a:gd name="connsiteY24" fmla="*/ 115062 h 2164533"/>
                  <a:gd name="connsiteX25" fmla="*/ 3303802 w 3476019"/>
                  <a:gd name="connsiteY25" fmla="*/ 117348 h 2164533"/>
                  <a:gd name="connsiteX26" fmla="*/ 3292372 w 3476019"/>
                  <a:gd name="connsiteY26" fmla="*/ 106109 h 2164533"/>
                  <a:gd name="connsiteX27" fmla="*/ 3284657 w 3476019"/>
                  <a:gd name="connsiteY27" fmla="*/ 95155 h 2164533"/>
                  <a:gd name="connsiteX28" fmla="*/ 3274560 w 3476019"/>
                  <a:gd name="connsiteY28" fmla="*/ 106775 h 2164533"/>
                  <a:gd name="connsiteX29" fmla="*/ 3268655 w 3476019"/>
                  <a:gd name="connsiteY29" fmla="*/ 129064 h 2164533"/>
                  <a:gd name="connsiteX30" fmla="*/ 3264464 w 3476019"/>
                  <a:gd name="connsiteY30" fmla="*/ 151733 h 2164533"/>
                  <a:gd name="connsiteX31" fmla="*/ 3253224 w 3476019"/>
                  <a:gd name="connsiteY31" fmla="*/ 192881 h 2164533"/>
                  <a:gd name="connsiteX32" fmla="*/ 3255796 w 3476019"/>
                  <a:gd name="connsiteY32" fmla="*/ 205169 h 2164533"/>
                  <a:gd name="connsiteX33" fmla="*/ 3255510 w 3476019"/>
                  <a:gd name="connsiteY33" fmla="*/ 216027 h 2164533"/>
                  <a:gd name="connsiteX34" fmla="*/ 3258463 w 3476019"/>
                  <a:gd name="connsiteY34" fmla="*/ 225076 h 2164533"/>
                  <a:gd name="connsiteX35" fmla="*/ 3257129 w 3476019"/>
                  <a:gd name="connsiteY35" fmla="*/ 235172 h 2164533"/>
                  <a:gd name="connsiteX36" fmla="*/ 3261606 w 3476019"/>
                  <a:gd name="connsiteY36" fmla="*/ 241935 h 2164533"/>
                  <a:gd name="connsiteX37" fmla="*/ 3261320 w 3476019"/>
                  <a:gd name="connsiteY37" fmla="*/ 253746 h 2164533"/>
                  <a:gd name="connsiteX38" fmla="*/ 3257129 w 3476019"/>
                  <a:gd name="connsiteY38" fmla="*/ 262604 h 2164533"/>
                  <a:gd name="connsiteX39" fmla="*/ 3252462 w 3476019"/>
                  <a:gd name="connsiteY39" fmla="*/ 269177 h 2164533"/>
                  <a:gd name="connsiteX40" fmla="*/ 3249795 w 3476019"/>
                  <a:gd name="connsiteY40" fmla="*/ 276130 h 2164533"/>
                  <a:gd name="connsiteX41" fmla="*/ 3251795 w 3476019"/>
                  <a:gd name="connsiteY41" fmla="*/ 299276 h 2164533"/>
                  <a:gd name="connsiteX42" fmla="*/ 3247604 w 3476019"/>
                  <a:gd name="connsiteY42" fmla="*/ 299942 h 2164533"/>
                  <a:gd name="connsiteX43" fmla="*/ 3246842 w 3476019"/>
                  <a:gd name="connsiteY43" fmla="*/ 304895 h 2164533"/>
                  <a:gd name="connsiteX44" fmla="*/ 3245318 w 3476019"/>
                  <a:gd name="connsiteY44" fmla="*/ 315754 h 2164533"/>
                  <a:gd name="connsiteX45" fmla="*/ 3238460 w 3476019"/>
                  <a:gd name="connsiteY45" fmla="*/ 321564 h 2164533"/>
                  <a:gd name="connsiteX46" fmla="*/ 3231983 w 3476019"/>
                  <a:gd name="connsiteY46" fmla="*/ 315087 h 2164533"/>
                  <a:gd name="connsiteX47" fmla="*/ 3229316 w 3476019"/>
                  <a:gd name="connsiteY47" fmla="*/ 315944 h 2164533"/>
                  <a:gd name="connsiteX48" fmla="*/ 3223411 w 3476019"/>
                  <a:gd name="connsiteY48" fmla="*/ 319183 h 2164533"/>
                  <a:gd name="connsiteX49" fmla="*/ 3219410 w 3476019"/>
                  <a:gd name="connsiteY49" fmla="*/ 318802 h 2164533"/>
                  <a:gd name="connsiteX50" fmla="*/ 3216648 w 3476019"/>
                  <a:gd name="connsiteY50" fmla="*/ 322612 h 2164533"/>
                  <a:gd name="connsiteX51" fmla="*/ 3210266 w 3476019"/>
                  <a:gd name="connsiteY51" fmla="*/ 325565 h 2164533"/>
                  <a:gd name="connsiteX52" fmla="*/ 3208266 w 3476019"/>
                  <a:gd name="connsiteY52" fmla="*/ 340423 h 2164533"/>
                  <a:gd name="connsiteX53" fmla="*/ 3200170 w 3476019"/>
                  <a:gd name="connsiteY53" fmla="*/ 348234 h 2164533"/>
                  <a:gd name="connsiteX54" fmla="*/ 3199789 w 3476019"/>
                  <a:gd name="connsiteY54" fmla="*/ 348425 h 2164533"/>
                  <a:gd name="connsiteX55" fmla="*/ 3175214 w 3476019"/>
                  <a:gd name="connsiteY55" fmla="*/ 354235 h 2164533"/>
                  <a:gd name="connsiteX56" fmla="*/ 3128637 w 3476019"/>
                  <a:gd name="connsiteY56" fmla="*/ 364522 h 2164533"/>
                  <a:gd name="connsiteX57" fmla="*/ 3113492 w 3476019"/>
                  <a:gd name="connsiteY57" fmla="*/ 367951 h 2164533"/>
                  <a:gd name="connsiteX58" fmla="*/ 3078059 w 3476019"/>
                  <a:gd name="connsiteY58" fmla="*/ 376047 h 2164533"/>
                  <a:gd name="connsiteX59" fmla="*/ 3036626 w 3476019"/>
                  <a:gd name="connsiteY59" fmla="*/ 385382 h 2164533"/>
                  <a:gd name="connsiteX60" fmla="*/ 3019671 w 3476019"/>
                  <a:gd name="connsiteY60" fmla="*/ 389192 h 2164533"/>
                  <a:gd name="connsiteX61" fmla="*/ 3014147 w 3476019"/>
                  <a:gd name="connsiteY61" fmla="*/ 393668 h 2164533"/>
                  <a:gd name="connsiteX62" fmla="*/ 3008813 w 3476019"/>
                  <a:gd name="connsiteY62" fmla="*/ 400526 h 2164533"/>
                  <a:gd name="connsiteX63" fmla="*/ 2986715 w 3476019"/>
                  <a:gd name="connsiteY63" fmla="*/ 422529 h 2164533"/>
                  <a:gd name="connsiteX64" fmla="*/ 2975666 w 3476019"/>
                  <a:gd name="connsiteY64" fmla="*/ 436150 h 2164533"/>
                  <a:gd name="connsiteX65" fmla="*/ 2967855 w 3476019"/>
                  <a:gd name="connsiteY65" fmla="*/ 447389 h 2164533"/>
                  <a:gd name="connsiteX66" fmla="*/ 2968046 w 3476019"/>
                  <a:gd name="connsiteY66" fmla="*/ 454057 h 2164533"/>
                  <a:gd name="connsiteX67" fmla="*/ 2958711 w 3476019"/>
                  <a:gd name="connsiteY67" fmla="*/ 470059 h 2164533"/>
                  <a:gd name="connsiteX68" fmla="*/ 2947376 w 3476019"/>
                  <a:gd name="connsiteY68" fmla="*/ 480346 h 2164533"/>
                  <a:gd name="connsiteX69" fmla="*/ 2934708 w 3476019"/>
                  <a:gd name="connsiteY69" fmla="*/ 492823 h 2164533"/>
                  <a:gd name="connsiteX70" fmla="*/ 2946995 w 3476019"/>
                  <a:gd name="connsiteY70" fmla="*/ 490728 h 2164533"/>
                  <a:gd name="connsiteX71" fmla="*/ 2958235 w 3476019"/>
                  <a:gd name="connsiteY71" fmla="*/ 484156 h 2164533"/>
                  <a:gd name="connsiteX72" fmla="*/ 2957949 w 3476019"/>
                  <a:gd name="connsiteY72" fmla="*/ 489776 h 2164533"/>
                  <a:gd name="connsiteX73" fmla="*/ 2951853 w 3476019"/>
                  <a:gd name="connsiteY73" fmla="*/ 509207 h 2164533"/>
                  <a:gd name="connsiteX74" fmla="*/ 2949186 w 3476019"/>
                  <a:gd name="connsiteY74" fmla="*/ 528733 h 2164533"/>
                  <a:gd name="connsiteX75" fmla="*/ 2932327 w 3476019"/>
                  <a:gd name="connsiteY75" fmla="*/ 543211 h 2164533"/>
                  <a:gd name="connsiteX76" fmla="*/ 2917754 w 3476019"/>
                  <a:gd name="connsiteY76" fmla="*/ 555974 h 2164533"/>
                  <a:gd name="connsiteX77" fmla="*/ 2906800 w 3476019"/>
                  <a:gd name="connsiteY77" fmla="*/ 555498 h 2164533"/>
                  <a:gd name="connsiteX78" fmla="*/ 2897180 w 3476019"/>
                  <a:gd name="connsiteY78" fmla="*/ 560356 h 2164533"/>
                  <a:gd name="connsiteX79" fmla="*/ 2874701 w 3476019"/>
                  <a:gd name="connsiteY79" fmla="*/ 565309 h 2164533"/>
                  <a:gd name="connsiteX80" fmla="*/ 2853174 w 3476019"/>
                  <a:gd name="connsiteY80" fmla="*/ 563118 h 2164533"/>
                  <a:gd name="connsiteX81" fmla="*/ 2842887 w 3476019"/>
                  <a:gd name="connsiteY81" fmla="*/ 565690 h 2164533"/>
                  <a:gd name="connsiteX82" fmla="*/ 2832409 w 3476019"/>
                  <a:gd name="connsiteY82" fmla="*/ 564452 h 2164533"/>
                  <a:gd name="connsiteX83" fmla="*/ 2811074 w 3476019"/>
                  <a:gd name="connsiteY83" fmla="*/ 571119 h 2164533"/>
                  <a:gd name="connsiteX84" fmla="*/ 2793643 w 3476019"/>
                  <a:gd name="connsiteY84" fmla="*/ 582168 h 2164533"/>
                  <a:gd name="connsiteX85" fmla="*/ 2800406 w 3476019"/>
                  <a:gd name="connsiteY85" fmla="*/ 591122 h 2164533"/>
                  <a:gd name="connsiteX86" fmla="*/ 2808216 w 3476019"/>
                  <a:gd name="connsiteY86" fmla="*/ 598265 h 2164533"/>
                  <a:gd name="connsiteX87" fmla="*/ 2810026 w 3476019"/>
                  <a:gd name="connsiteY87" fmla="*/ 619697 h 2164533"/>
                  <a:gd name="connsiteX88" fmla="*/ 2800120 w 3476019"/>
                  <a:gd name="connsiteY88" fmla="*/ 638080 h 2164533"/>
                  <a:gd name="connsiteX89" fmla="*/ 2789547 w 3476019"/>
                  <a:gd name="connsiteY89" fmla="*/ 650272 h 2164533"/>
                  <a:gd name="connsiteX90" fmla="*/ 2778784 w 3476019"/>
                  <a:gd name="connsiteY90" fmla="*/ 660845 h 2164533"/>
                  <a:gd name="connsiteX91" fmla="*/ 2771259 w 3476019"/>
                  <a:gd name="connsiteY91" fmla="*/ 671894 h 2164533"/>
                  <a:gd name="connsiteX92" fmla="*/ 2766877 w 3476019"/>
                  <a:gd name="connsiteY92" fmla="*/ 673418 h 2164533"/>
                  <a:gd name="connsiteX93" fmla="*/ 2758400 w 3476019"/>
                  <a:gd name="connsiteY93" fmla="*/ 676942 h 2164533"/>
                  <a:gd name="connsiteX94" fmla="*/ 2748399 w 3476019"/>
                  <a:gd name="connsiteY94" fmla="*/ 685895 h 2164533"/>
                  <a:gd name="connsiteX95" fmla="*/ 2738112 w 3476019"/>
                  <a:gd name="connsiteY95" fmla="*/ 696659 h 2164533"/>
                  <a:gd name="connsiteX96" fmla="*/ 2727158 w 3476019"/>
                  <a:gd name="connsiteY96" fmla="*/ 699230 h 2164533"/>
                  <a:gd name="connsiteX97" fmla="*/ 2721253 w 3476019"/>
                  <a:gd name="connsiteY97" fmla="*/ 702278 h 2164533"/>
                  <a:gd name="connsiteX98" fmla="*/ 2710775 w 3476019"/>
                  <a:gd name="connsiteY98" fmla="*/ 713327 h 2164533"/>
                  <a:gd name="connsiteX99" fmla="*/ 2698298 w 3476019"/>
                  <a:gd name="connsiteY99" fmla="*/ 722757 h 2164533"/>
                  <a:gd name="connsiteX100" fmla="*/ 2689725 w 3476019"/>
                  <a:gd name="connsiteY100" fmla="*/ 733615 h 2164533"/>
                  <a:gd name="connsiteX101" fmla="*/ 2676200 w 3476019"/>
                  <a:gd name="connsiteY101" fmla="*/ 742188 h 2164533"/>
                  <a:gd name="connsiteX102" fmla="*/ 2667627 w 3476019"/>
                  <a:gd name="connsiteY102" fmla="*/ 759143 h 2164533"/>
                  <a:gd name="connsiteX103" fmla="*/ 2652482 w 3476019"/>
                  <a:gd name="connsiteY103" fmla="*/ 763429 h 2164533"/>
                  <a:gd name="connsiteX104" fmla="*/ 2636766 w 3476019"/>
                  <a:gd name="connsiteY104" fmla="*/ 763715 h 2164533"/>
                  <a:gd name="connsiteX105" fmla="*/ 2626193 w 3476019"/>
                  <a:gd name="connsiteY105" fmla="*/ 774192 h 2164533"/>
                  <a:gd name="connsiteX106" fmla="*/ 2611715 w 3476019"/>
                  <a:gd name="connsiteY106" fmla="*/ 773240 h 2164533"/>
                  <a:gd name="connsiteX107" fmla="*/ 2598095 w 3476019"/>
                  <a:gd name="connsiteY107" fmla="*/ 773525 h 2164533"/>
                  <a:gd name="connsiteX108" fmla="*/ 2583140 w 3476019"/>
                  <a:gd name="connsiteY108" fmla="*/ 776002 h 2164533"/>
                  <a:gd name="connsiteX109" fmla="*/ 2594951 w 3476019"/>
                  <a:gd name="connsiteY109" fmla="*/ 767048 h 2164533"/>
                  <a:gd name="connsiteX110" fmla="*/ 2575234 w 3476019"/>
                  <a:gd name="connsiteY110" fmla="*/ 762572 h 2164533"/>
                  <a:gd name="connsiteX111" fmla="*/ 2561328 w 3476019"/>
                  <a:gd name="connsiteY111" fmla="*/ 760095 h 2164533"/>
                  <a:gd name="connsiteX112" fmla="*/ 2550184 w 3476019"/>
                  <a:gd name="connsiteY112" fmla="*/ 756952 h 2164533"/>
                  <a:gd name="connsiteX113" fmla="*/ 2549326 w 3476019"/>
                  <a:gd name="connsiteY113" fmla="*/ 754761 h 2164533"/>
                  <a:gd name="connsiteX114" fmla="*/ 2561423 w 3476019"/>
                  <a:gd name="connsiteY114" fmla="*/ 730758 h 2164533"/>
                  <a:gd name="connsiteX115" fmla="*/ 2559804 w 3476019"/>
                  <a:gd name="connsiteY115" fmla="*/ 716947 h 2164533"/>
                  <a:gd name="connsiteX116" fmla="*/ 2564281 w 3476019"/>
                  <a:gd name="connsiteY116" fmla="*/ 707327 h 2164533"/>
                  <a:gd name="connsiteX117" fmla="*/ 2580950 w 3476019"/>
                  <a:gd name="connsiteY117" fmla="*/ 689324 h 2164533"/>
                  <a:gd name="connsiteX118" fmla="*/ 2588760 w 3476019"/>
                  <a:gd name="connsiteY118" fmla="*/ 672560 h 2164533"/>
                  <a:gd name="connsiteX119" fmla="*/ 2591046 w 3476019"/>
                  <a:gd name="connsiteY119" fmla="*/ 664464 h 2164533"/>
                  <a:gd name="connsiteX120" fmla="*/ 2593427 w 3476019"/>
                  <a:gd name="connsiteY120" fmla="*/ 656939 h 2164533"/>
                  <a:gd name="connsiteX121" fmla="*/ 2598761 w 3476019"/>
                  <a:gd name="connsiteY121" fmla="*/ 651320 h 2164533"/>
                  <a:gd name="connsiteX122" fmla="*/ 2598285 w 3476019"/>
                  <a:gd name="connsiteY122" fmla="*/ 637032 h 2164533"/>
                  <a:gd name="connsiteX123" fmla="*/ 2595142 w 3476019"/>
                  <a:gd name="connsiteY123" fmla="*/ 622364 h 2164533"/>
                  <a:gd name="connsiteX124" fmla="*/ 2589236 w 3476019"/>
                  <a:gd name="connsiteY124" fmla="*/ 609029 h 2164533"/>
                  <a:gd name="connsiteX125" fmla="*/ 2587331 w 3476019"/>
                  <a:gd name="connsiteY125" fmla="*/ 593312 h 2164533"/>
                  <a:gd name="connsiteX126" fmla="*/ 2578568 w 3476019"/>
                  <a:gd name="connsiteY126" fmla="*/ 580454 h 2164533"/>
                  <a:gd name="connsiteX127" fmla="*/ 2574949 w 3476019"/>
                  <a:gd name="connsiteY127" fmla="*/ 564737 h 2164533"/>
                  <a:gd name="connsiteX128" fmla="*/ 2564662 w 3476019"/>
                  <a:gd name="connsiteY128" fmla="*/ 556260 h 2164533"/>
                  <a:gd name="connsiteX129" fmla="*/ 2551708 w 3476019"/>
                  <a:gd name="connsiteY129" fmla="*/ 561689 h 2164533"/>
                  <a:gd name="connsiteX130" fmla="*/ 2537420 w 3476019"/>
                  <a:gd name="connsiteY130" fmla="*/ 563594 h 2164533"/>
                  <a:gd name="connsiteX131" fmla="*/ 2534944 w 3476019"/>
                  <a:gd name="connsiteY131" fmla="*/ 572072 h 2164533"/>
                  <a:gd name="connsiteX132" fmla="*/ 2531515 w 3476019"/>
                  <a:gd name="connsiteY132" fmla="*/ 573596 h 2164533"/>
                  <a:gd name="connsiteX133" fmla="*/ 2529419 w 3476019"/>
                  <a:gd name="connsiteY133" fmla="*/ 577406 h 2164533"/>
                  <a:gd name="connsiteX134" fmla="*/ 2520371 w 3476019"/>
                  <a:gd name="connsiteY134" fmla="*/ 597027 h 2164533"/>
                  <a:gd name="connsiteX135" fmla="*/ 2504273 w 3476019"/>
                  <a:gd name="connsiteY135" fmla="*/ 586454 h 2164533"/>
                  <a:gd name="connsiteX136" fmla="*/ 2508179 w 3476019"/>
                  <a:gd name="connsiteY136" fmla="*/ 569024 h 2164533"/>
                  <a:gd name="connsiteX137" fmla="*/ 2518275 w 3476019"/>
                  <a:gd name="connsiteY137" fmla="*/ 550926 h 2164533"/>
                  <a:gd name="connsiteX138" fmla="*/ 2528276 w 3476019"/>
                  <a:gd name="connsiteY138" fmla="*/ 536448 h 2164533"/>
                  <a:gd name="connsiteX139" fmla="*/ 2525228 w 3476019"/>
                  <a:gd name="connsiteY139" fmla="*/ 510254 h 2164533"/>
                  <a:gd name="connsiteX140" fmla="*/ 2522561 w 3476019"/>
                  <a:gd name="connsiteY140" fmla="*/ 488918 h 2164533"/>
                  <a:gd name="connsiteX141" fmla="*/ 2510560 w 3476019"/>
                  <a:gd name="connsiteY141" fmla="*/ 471297 h 2164533"/>
                  <a:gd name="connsiteX142" fmla="*/ 2523038 w 3476019"/>
                  <a:gd name="connsiteY142" fmla="*/ 473297 h 2164533"/>
                  <a:gd name="connsiteX143" fmla="*/ 2509798 w 3476019"/>
                  <a:gd name="connsiteY143" fmla="*/ 454723 h 2164533"/>
                  <a:gd name="connsiteX144" fmla="*/ 2489605 w 3476019"/>
                  <a:gd name="connsiteY144" fmla="*/ 441389 h 2164533"/>
                  <a:gd name="connsiteX145" fmla="*/ 2469793 w 3476019"/>
                  <a:gd name="connsiteY145" fmla="*/ 437483 h 2164533"/>
                  <a:gd name="connsiteX146" fmla="*/ 2451600 w 3476019"/>
                  <a:gd name="connsiteY146" fmla="*/ 434340 h 2164533"/>
                  <a:gd name="connsiteX147" fmla="*/ 2438075 w 3476019"/>
                  <a:gd name="connsiteY147" fmla="*/ 428625 h 2164533"/>
                  <a:gd name="connsiteX148" fmla="*/ 2421406 w 3476019"/>
                  <a:gd name="connsiteY148" fmla="*/ 426148 h 2164533"/>
                  <a:gd name="connsiteX149" fmla="*/ 2414738 w 3476019"/>
                  <a:gd name="connsiteY149" fmla="*/ 442722 h 2164533"/>
                  <a:gd name="connsiteX150" fmla="*/ 2424644 w 3476019"/>
                  <a:gd name="connsiteY150" fmla="*/ 457962 h 2164533"/>
                  <a:gd name="connsiteX151" fmla="*/ 2406071 w 3476019"/>
                  <a:gd name="connsiteY151" fmla="*/ 463677 h 2164533"/>
                  <a:gd name="connsiteX152" fmla="*/ 2403689 w 3476019"/>
                  <a:gd name="connsiteY152" fmla="*/ 480917 h 2164533"/>
                  <a:gd name="connsiteX153" fmla="*/ 2403308 w 3476019"/>
                  <a:gd name="connsiteY153" fmla="*/ 500348 h 2164533"/>
                  <a:gd name="connsiteX154" fmla="*/ 2402165 w 3476019"/>
                  <a:gd name="connsiteY154" fmla="*/ 515874 h 2164533"/>
                  <a:gd name="connsiteX155" fmla="*/ 2398546 w 3476019"/>
                  <a:gd name="connsiteY155" fmla="*/ 508349 h 2164533"/>
                  <a:gd name="connsiteX156" fmla="*/ 2392640 w 3476019"/>
                  <a:gd name="connsiteY156" fmla="*/ 504349 h 2164533"/>
                  <a:gd name="connsiteX157" fmla="*/ 2387592 w 3476019"/>
                  <a:gd name="connsiteY157" fmla="*/ 518065 h 2164533"/>
                  <a:gd name="connsiteX158" fmla="*/ 2387116 w 3476019"/>
                  <a:gd name="connsiteY158" fmla="*/ 507492 h 2164533"/>
                  <a:gd name="connsiteX159" fmla="*/ 2391307 w 3476019"/>
                  <a:gd name="connsiteY159" fmla="*/ 496253 h 2164533"/>
                  <a:gd name="connsiteX160" fmla="*/ 2387497 w 3476019"/>
                  <a:gd name="connsiteY160" fmla="*/ 474536 h 2164533"/>
                  <a:gd name="connsiteX161" fmla="*/ 2380925 w 3476019"/>
                  <a:gd name="connsiteY161" fmla="*/ 484061 h 2164533"/>
                  <a:gd name="connsiteX162" fmla="*/ 2378162 w 3476019"/>
                  <a:gd name="connsiteY162" fmla="*/ 496919 h 2164533"/>
                  <a:gd name="connsiteX163" fmla="*/ 2370161 w 3476019"/>
                  <a:gd name="connsiteY163" fmla="*/ 501777 h 2164533"/>
                  <a:gd name="connsiteX164" fmla="*/ 2365304 w 3476019"/>
                  <a:gd name="connsiteY164" fmla="*/ 512159 h 2164533"/>
                  <a:gd name="connsiteX165" fmla="*/ 2357493 w 3476019"/>
                  <a:gd name="connsiteY165" fmla="*/ 535210 h 2164533"/>
                  <a:gd name="connsiteX166" fmla="*/ 2355588 w 3476019"/>
                  <a:gd name="connsiteY166" fmla="*/ 563404 h 2164533"/>
                  <a:gd name="connsiteX167" fmla="*/ 2347873 w 3476019"/>
                  <a:gd name="connsiteY167" fmla="*/ 585026 h 2164533"/>
                  <a:gd name="connsiteX168" fmla="*/ 2352064 w 3476019"/>
                  <a:gd name="connsiteY168" fmla="*/ 597218 h 2164533"/>
                  <a:gd name="connsiteX169" fmla="*/ 2349111 w 3476019"/>
                  <a:gd name="connsiteY169" fmla="*/ 608267 h 2164533"/>
                  <a:gd name="connsiteX170" fmla="*/ 2352350 w 3476019"/>
                  <a:gd name="connsiteY170" fmla="*/ 630174 h 2164533"/>
                  <a:gd name="connsiteX171" fmla="*/ 2358636 w 3476019"/>
                  <a:gd name="connsiteY171" fmla="*/ 643509 h 2164533"/>
                  <a:gd name="connsiteX172" fmla="*/ 2366256 w 3476019"/>
                  <a:gd name="connsiteY172" fmla="*/ 658749 h 2164533"/>
                  <a:gd name="connsiteX173" fmla="*/ 2370542 w 3476019"/>
                  <a:gd name="connsiteY173" fmla="*/ 671513 h 2164533"/>
                  <a:gd name="connsiteX174" fmla="*/ 2374257 w 3476019"/>
                  <a:gd name="connsiteY174" fmla="*/ 684371 h 2164533"/>
                  <a:gd name="connsiteX175" fmla="*/ 2370828 w 3476019"/>
                  <a:gd name="connsiteY175" fmla="*/ 717995 h 2164533"/>
                  <a:gd name="connsiteX176" fmla="*/ 2362351 w 3476019"/>
                  <a:gd name="connsiteY176" fmla="*/ 750189 h 2164533"/>
                  <a:gd name="connsiteX177" fmla="*/ 2352159 w 3476019"/>
                  <a:gd name="connsiteY177" fmla="*/ 773144 h 2164533"/>
                  <a:gd name="connsiteX178" fmla="*/ 2348159 w 3476019"/>
                  <a:gd name="connsiteY178" fmla="*/ 776954 h 2164533"/>
                  <a:gd name="connsiteX179" fmla="*/ 2339491 w 3476019"/>
                  <a:gd name="connsiteY179" fmla="*/ 783241 h 2164533"/>
                  <a:gd name="connsiteX180" fmla="*/ 2301200 w 3476019"/>
                  <a:gd name="connsiteY180" fmla="*/ 783908 h 2164533"/>
                  <a:gd name="connsiteX181" fmla="*/ 2293580 w 3476019"/>
                  <a:gd name="connsiteY181" fmla="*/ 769334 h 2164533"/>
                  <a:gd name="connsiteX182" fmla="*/ 2292151 w 3476019"/>
                  <a:gd name="connsiteY182" fmla="*/ 765905 h 2164533"/>
                  <a:gd name="connsiteX183" fmla="*/ 2283293 w 3476019"/>
                  <a:gd name="connsiteY183" fmla="*/ 748284 h 2164533"/>
                  <a:gd name="connsiteX184" fmla="*/ 2278435 w 3476019"/>
                  <a:gd name="connsiteY184" fmla="*/ 722090 h 2164533"/>
                  <a:gd name="connsiteX185" fmla="*/ 2277959 w 3476019"/>
                  <a:gd name="connsiteY185" fmla="*/ 701802 h 2164533"/>
                  <a:gd name="connsiteX186" fmla="*/ 2266815 w 3476019"/>
                  <a:gd name="connsiteY186" fmla="*/ 654844 h 2164533"/>
                  <a:gd name="connsiteX187" fmla="*/ 2272721 w 3476019"/>
                  <a:gd name="connsiteY187" fmla="*/ 633508 h 2164533"/>
                  <a:gd name="connsiteX188" fmla="*/ 2275768 w 3476019"/>
                  <a:gd name="connsiteY188" fmla="*/ 612648 h 2164533"/>
                  <a:gd name="connsiteX189" fmla="*/ 2283389 w 3476019"/>
                  <a:gd name="connsiteY189" fmla="*/ 566738 h 2164533"/>
                  <a:gd name="connsiteX190" fmla="*/ 2286437 w 3476019"/>
                  <a:gd name="connsiteY190" fmla="*/ 541973 h 2164533"/>
                  <a:gd name="connsiteX191" fmla="*/ 2297295 w 3476019"/>
                  <a:gd name="connsiteY191" fmla="*/ 522923 h 2164533"/>
                  <a:gd name="connsiteX192" fmla="*/ 2304915 w 3476019"/>
                  <a:gd name="connsiteY192" fmla="*/ 497396 h 2164533"/>
                  <a:gd name="connsiteX193" fmla="*/ 2300629 w 3476019"/>
                  <a:gd name="connsiteY193" fmla="*/ 484061 h 2164533"/>
                  <a:gd name="connsiteX194" fmla="*/ 2290913 w 3476019"/>
                  <a:gd name="connsiteY194" fmla="*/ 502348 h 2164533"/>
                  <a:gd name="connsiteX195" fmla="*/ 2278817 w 3476019"/>
                  <a:gd name="connsiteY195" fmla="*/ 521589 h 2164533"/>
                  <a:gd name="connsiteX196" fmla="*/ 2254147 w 3476019"/>
                  <a:gd name="connsiteY196" fmla="*/ 557784 h 2164533"/>
                  <a:gd name="connsiteX197" fmla="*/ 2255195 w 3476019"/>
                  <a:gd name="connsiteY197" fmla="*/ 550640 h 2164533"/>
                  <a:gd name="connsiteX198" fmla="*/ 2254909 w 3476019"/>
                  <a:gd name="connsiteY198" fmla="*/ 543878 h 2164533"/>
                  <a:gd name="connsiteX199" fmla="*/ 2264720 w 3476019"/>
                  <a:gd name="connsiteY199" fmla="*/ 520732 h 2164533"/>
                  <a:gd name="connsiteX200" fmla="*/ 2274340 w 3476019"/>
                  <a:gd name="connsiteY200" fmla="*/ 491871 h 2164533"/>
                  <a:gd name="connsiteX201" fmla="*/ 2275578 w 3476019"/>
                  <a:gd name="connsiteY201" fmla="*/ 489204 h 2164533"/>
                  <a:gd name="connsiteX202" fmla="*/ 2284722 w 3476019"/>
                  <a:gd name="connsiteY202" fmla="*/ 464153 h 2164533"/>
                  <a:gd name="connsiteX203" fmla="*/ 2286056 w 3476019"/>
                  <a:gd name="connsiteY203" fmla="*/ 455962 h 2164533"/>
                  <a:gd name="connsiteX204" fmla="*/ 2292628 w 3476019"/>
                  <a:gd name="connsiteY204" fmla="*/ 448723 h 2164533"/>
                  <a:gd name="connsiteX205" fmla="*/ 2299962 w 3476019"/>
                  <a:gd name="connsiteY205" fmla="*/ 437007 h 2164533"/>
                  <a:gd name="connsiteX206" fmla="*/ 2310535 w 3476019"/>
                  <a:gd name="connsiteY206" fmla="*/ 440150 h 2164533"/>
                  <a:gd name="connsiteX207" fmla="*/ 2318536 w 3476019"/>
                  <a:gd name="connsiteY207" fmla="*/ 425768 h 2164533"/>
                  <a:gd name="connsiteX208" fmla="*/ 2325680 w 3476019"/>
                  <a:gd name="connsiteY208" fmla="*/ 424625 h 2164533"/>
                  <a:gd name="connsiteX209" fmla="*/ 2322060 w 3476019"/>
                  <a:gd name="connsiteY209" fmla="*/ 434626 h 2164533"/>
                  <a:gd name="connsiteX210" fmla="*/ 2321870 w 3476019"/>
                  <a:gd name="connsiteY210" fmla="*/ 445294 h 2164533"/>
                  <a:gd name="connsiteX211" fmla="*/ 2329013 w 3476019"/>
                  <a:gd name="connsiteY211" fmla="*/ 440817 h 2164533"/>
                  <a:gd name="connsiteX212" fmla="*/ 2335490 w 3476019"/>
                  <a:gd name="connsiteY212" fmla="*/ 433578 h 2164533"/>
                  <a:gd name="connsiteX213" fmla="*/ 2341205 w 3476019"/>
                  <a:gd name="connsiteY213" fmla="*/ 424529 h 2164533"/>
                  <a:gd name="connsiteX214" fmla="*/ 2360351 w 3476019"/>
                  <a:gd name="connsiteY214" fmla="*/ 417100 h 2164533"/>
                  <a:gd name="connsiteX215" fmla="*/ 2370542 w 3476019"/>
                  <a:gd name="connsiteY215" fmla="*/ 413957 h 2164533"/>
                  <a:gd name="connsiteX216" fmla="*/ 2377876 w 3476019"/>
                  <a:gd name="connsiteY216" fmla="*/ 407861 h 2164533"/>
                  <a:gd name="connsiteX217" fmla="*/ 2384830 w 3476019"/>
                  <a:gd name="connsiteY217" fmla="*/ 401479 h 2164533"/>
                  <a:gd name="connsiteX218" fmla="*/ 2396260 w 3476019"/>
                  <a:gd name="connsiteY218" fmla="*/ 401765 h 2164533"/>
                  <a:gd name="connsiteX219" fmla="*/ 2405785 w 3476019"/>
                  <a:gd name="connsiteY219" fmla="*/ 403574 h 2164533"/>
                  <a:gd name="connsiteX220" fmla="*/ 2416834 w 3476019"/>
                  <a:gd name="connsiteY220" fmla="*/ 405860 h 2164533"/>
                  <a:gd name="connsiteX221" fmla="*/ 2426549 w 3476019"/>
                  <a:gd name="connsiteY221" fmla="*/ 409480 h 2164533"/>
                  <a:gd name="connsiteX222" fmla="*/ 2433884 w 3476019"/>
                  <a:gd name="connsiteY222" fmla="*/ 416528 h 2164533"/>
                  <a:gd name="connsiteX223" fmla="*/ 2440837 w 3476019"/>
                  <a:gd name="connsiteY223" fmla="*/ 401288 h 2164533"/>
                  <a:gd name="connsiteX224" fmla="*/ 2447790 w 3476019"/>
                  <a:gd name="connsiteY224" fmla="*/ 399574 h 2164533"/>
                  <a:gd name="connsiteX225" fmla="*/ 2458077 w 3476019"/>
                  <a:gd name="connsiteY225" fmla="*/ 398336 h 2164533"/>
                  <a:gd name="connsiteX226" fmla="*/ 2458839 w 3476019"/>
                  <a:gd name="connsiteY226" fmla="*/ 386715 h 2164533"/>
                  <a:gd name="connsiteX227" fmla="*/ 2451409 w 3476019"/>
                  <a:gd name="connsiteY227" fmla="*/ 380333 h 2164533"/>
                  <a:gd name="connsiteX228" fmla="*/ 2449028 w 3476019"/>
                  <a:gd name="connsiteY228" fmla="*/ 371285 h 2164533"/>
                  <a:gd name="connsiteX229" fmla="*/ 2411976 w 3476019"/>
                  <a:gd name="connsiteY229" fmla="*/ 365379 h 2164533"/>
                  <a:gd name="connsiteX230" fmla="*/ 2412167 w 3476019"/>
                  <a:gd name="connsiteY230" fmla="*/ 364712 h 2164533"/>
                  <a:gd name="connsiteX231" fmla="*/ 2404070 w 3476019"/>
                  <a:gd name="connsiteY231" fmla="*/ 359855 h 2164533"/>
                  <a:gd name="connsiteX232" fmla="*/ 2403975 w 3476019"/>
                  <a:gd name="connsiteY232" fmla="*/ 348520 h 2164533"/>
                  <a:gd name="connsiteX233" fmla="*/ 2389592 w 3476019"/>
                  <a:gd name="connsiteY233" fmla="*/ 342710 h 2164533"/>
                  <a:gd name="connsiteX234" fmla="*/ 2372352 w 3476019"/>
                  <a:gd name="connsiteY234" fmla="*/ 348806 h 2164533"/>
                  <a:gd name="connsiteX235" fmla="*/ 2353588 w 3476019"/>
                  <a:gd name="connsiteY235" fmla="*/ 348139 h 2164533"/>
                  <a:gd name="connsiteX236" fmla="*/ 2338824 w 3476019"/>
                  <a:gd name="connsiteY236" fmla="*/ 359759 h 2164533"/>
                  <a:gd name="connsiteX237" fmla="*/ 2331585 w 3476019"/>
                  <a:gd name="connsiteY237" fmla="*/ 364712 h 2164533"/>
                  <a:gd name="connsiteX238" fmla="*/ 2323203 w 3476019"/>
                  <a:gd name="connsiteY238" fmla="*/ 369951 h 2164533"/>
                  <a:gd name="connsiteX239" fmla="*/ 2314821 w 3476019"/>
                  <a:gd name="connsiteY239" fmla="*/ 374809 h 2164533"/>
                  <a:gd name="connsiteX240" fmla="*/ 2306439 w 3476019"/>
                  <a:gd name="connsiteY240" fmla="*/ 377857 h 2164533"/>
                  <a:gd name="connsiteX241" fmla="*/ 2301676 w 3476019"/>
                  <a:gd name="connsiteY241" fmla="*/ 384048 h 2164533"/>
                  <a:gd name="connsiteX242" fmla="*/ 2296438 w 3476019"/>
                  <a:gd name="connsiteY242" fmla="*/ 375571 h 2164533"/>
                  <a:gd name="connsiteX243" fmla="*/ 2280436 w 3476019"/>
                  <a:gd name="connsiteY243" fmla="*/ 368713 h 2164533"/>
                  <a:gd name="connsiteX244" fmla="*/ 2271863 w 3476019"/>
                  <a:gd name="connsiteY244" fmla="*/ 364141 h 2164533"/>
                  <a:gd name="connsiteX245" fmla="*/ 2263005 w 3476019"/>
                  <a:gd name="connsiteY245" fmla="*/ 359283 h 2164533"/>
                  <a:gd name="connsiteX246" fmla="*/ 2254433 w 3476019"/>
                  <a:gd name="connsiteY246" fmla="*/ 358140 h 2164533"/>
                  <a:gd name="connsiteX247" fmla="*/ 2251575 w 3476019"/>
                  <a:gd name="connsiteY247" fmla="*/ 354997 h 2164533"/>
                  <a:gd name="connsiteX248" fmla="*/ 2247670 w 3476019"/>
                  <a:gd name="connsiteY248" fmla="*/ 358045 h 2164533"/>
                  <a:gd name="connsiteX249" fmla="*/ 2239669 w 3476019"/>
                  <a:gd name="connsiteY249" fmla="*/ 359950 h 2164533"/>
                  <a:gd name="connsiteX250" fmla="*/ 2239669 w 3476019"/>
                  <a:gd name="connsiteY250" fmla="*/ 358902 h 2164533"/>
                  <a:gd name="connsiteX251" fmla="*/ 2241193 w 3476019"/>
                  <a:gd name="connsiteY251" fmla="*/ 354521 h 2164533"/>
                  <a:gd name="connsiteX252" fmla="*/ 2238050 w 3476019"/>
                  <a:gd name="connsiteY252" fmla="*/ 349472 h 2164533"/>
                  <a:gd name="connsiteX253" fmla="*/ 2227572 w 3476019"/>
                  <a:gd name="connsiteY253" fmla="*/ 353187 h 2164533"/>
                  <a:gd name="connsiteX254" fmla="*/ 2224334 w 3476019"/>
                  <a:gd name="connsiteY254" fmla="*/ 340043 h 2164533"/>
                  <a:gd name="connsiteX255" fmla="*/ 2216333 w 3476019"/>
                  <a:gd name="connsiteY255" fmla="*/ 347282 h 2164533"/>
                  <a:gd name="connsiteX256" fmla="*/ 2212237 w 3476019"/>
                  <a:gd name="connsiteY256" fmla="*/ 353854 h 2164533"/>
                  <a:gd name="connsiteX257" fmla="*/ 2205665 w 3476019"/>
                  <a:gd name="connsiteY257" fmla="*/ 352044 h 2164533"/>
                  <a:gd name="connsiteX258" fmla="*/ 2208617 w 3476019"/>
                  <a:gd name="connsiteY258" fmla="*/ 336233 h 2164533"/>
                  <a:gd name="connsiteX259" fmla="*/ 2219571 w 3476019"/>
                  <a:gd name="connsiteY259" fmla="*/ 327089 h 2164533"/>
                  <a:gd name="connsiteX260" fmla="*/ 2227096 w 3476019"/>
                  <a:gd name="connsiteY260" fmla="*/ 317754 h 2164533"/>
                  <a:gd name="connsiteX261" fmla="*/ 2236049 w 3476019"/>
                  <a:gd name="connsiteY261" fmla="*/ 304800 h 2164533"/>
                  <a:gd name="connsiteX262" fmla="*/ 2247575 w 3476019"/>
                  <a:gd name="connsiteY262" fmla="*/ 296037 h 2164533"/>
                  <a:gd name="connsiteX263" fmla="*/ 2230239 w 3476019"/>
                  <a:gd name="connsiteY263" fmla="*/ 293370 h 2164533"/>
                  <a:gd name="connsiteX264" fmla="*/ 2208713 w 3476019"/>
                  <a:gd name="connsiteY264" fmla="*/ 310420 h 2164533"/>
                  <a:gd name="connsiteX265" fmla="*/ 2183948 w 3476019"/>
                  <a:gd name="connsiteY265" fmla="*/ 335185 h 2164533"/>
                  <a:gd name="connsiteX266" fmla="*/ 2163183 w 3476019"/>
                  <a:gd name="connsiteY266" fmla="*/ 352615 h 2164533"/>
                  <a:gd name="connsiteX267" fmla="*/ 2138799 w 3476019"/>
                  <a:gd name="connsiteY267" fmla="*/ 360712 h 2164533"/>
                  <a:gd name="connsiteX268" fmla="*/ 2116510 w 3476019"/>
                  <a:gd name="connsiteY268" fmla="*/ 374237 h 2164533"/>
                  <a:gd name="connsiteX269" fmla="*/ 2099175 w 3476019"/>
                  <a:gd name="connsiteY269" fmla="*/ 383477 h 2164533"/>
                  <a:gd name="connsiteX270" fmla="*/ 2098794 w 3476019"/>
                  <a:gd name="connsiteY270" fmla="*/ 383667 h 2164533"/>
                  <a:gd name="connsiteX271" fmla="*/ 2086697 w 3476019"/>
                  <a:gd name="connsiteY271" fmla="*/ 377571 h 2164533"/>
                  <a:gd name="connsiteX272" fmla="*/ 2074124 w 3476019"/>
                  <a:gd name="connsiteY272" fmla="*/ 382619 h 2164533"/>
                  <a:gd name="connsiteX273" fmla="*/ 2065457 w 3476019"/>
                  <a:gd name="connsiteY273" fmla="*/ 387286 h 2164533"/>
                  <a:gd name="connsiteX274" fmla="*/ 2061170 w 3476019"/>
                  <a:gd name="connsiteY274" fmla="*/ 383762 h 2164533"/>
                  <a:gd name="connsiteX275" fmla="*/ 2065742 w 3476019"/>
                  <a:gd name="connsiteY275" fmla="*/ 381000 h 2164533"/>
                  <a:gd name="connsiteX276" fmla="*/ 2066504 w 3476019"/>
                  <a:gd name="connsiteY276" fmla="*/ 369380 h 2164533"/>
                  <a:gd name="connsiteX277" fmla="*/ 2069552 w 3476019"/>
                  <a:gd name="connsiteY277" fmla="*/ 357283 h 2164533"/>
                  <a:gd name="connsiteX278" fmla="*/ 2043740 w 3476019"/>
                  <a:gd name="connsiteY278" fmla="*/ 364522 h 2164533"/>
                  <a:gd name="connsiteX279" fmla="*/ 2022308 w 3476019"/>
                  <a:gd name="connsiteY279" fmla="*/ 378619 h 2164533"/>
                  <a:gd name="connsiteX280" fmla="*/ 1999543 w 3476019"/>
                  <a:gd name="connsiteY280" fmla="*/ 380810 h 2164533"/>
                  <a:gd name="connsiteX281" fmla="*/ 1999543 w 3476019"/>
                  <a:gd name="connsiteY281" fmla="*/ 380810 h 2164533"/>
                  <a:gd name="connsiteX282" fmla="*/ 2001925 w 3476019"/>
                  <a:gd name="connsiteY282" fmla="*/ 369094 h 2164533"/>
                  <a:gd name="connsiteX283" fmla="*/ 2038691 w 3476019"/>
                  <a:gd name="connsiteY283" fmla="*/ 333470 h 2164533"/>
                  <a:gd name="connsiteX284" fmla="*/ 2056789 w 3476019"/>
                  <a:gd name="connsiteY284" fmla="*/ 317278 h 2164533"/>
                  <a:gd name="connsiteX285" fmla="*/ 2073457 w 3476019"/>
                  <a:gd name="connsiteY285" fmla="*/ 297656 h 2164533"/>
                  <a:gd name="connsiteX286" fmla="*/ 2122511 w 3476019"/>
                  <a:gd name="connsiteY286" fmla="*/ 268319 h 2164533"/>
                  <a:gd name="connsiteX287" fmla="*/ 2116510 w 3476019"/>
                  <a:gd name="connsiteY287" fmla="*/ 256985 h 2164533"/>
                  <a:gd name="connsiteX288" fmla="*/ 2104700 w 3476019"/>
                  <a:gd name="connsiteY288" fmla="*/ 251555 h 2164533"/>
                  <a:gd name="connsiteX289" fmla="*/ 2091460 w 3476019"/>
                  <a:gd name="connsiteY289" fmla="*/ 249269 h 2164533"/>
                  <a:gd name="connsiteX290" fmla="*/ 2077839 w 3476019"/>
                  <a:gd name="connsiteY290" fmla="*/ 248507 h 2164533"/>
                  <a:gd name="connsiteX291" fmla="*/ 2071648 w 3476019"/>
                  <a:gd name="connsiteY291" fmla="*/ 244983 h 2164533"/>
                  <a:gd name="connsiteX292" fmla="*/ 2067171 w 3476019"/>
                  <a:gd name="connsiteY292" fmla="*/ 246983 h 2164533"/>
                  <a:gd name="connsiteX293" fmla="*/ 2056979 w 3476019"/>
                  <a:gd name="connsiteY293" fmla="*/ 247364 h 2164533"/>
                  <a:gd name="connsiteX294" fmla="*/ 2046692 w 3476019"/>
                  <a:gd name="connsiteY294" fmla="*/ 250603 h 2164533"/>
                  <a:gd name="connsiteX295" fmla="*/ 2035834 w 3476019"/>
                  <a:gd name="connsiteY295" fmla="*/ 252508 h 2164533"/>
                  <a:gd name="connsiteX296" fmla="*/ 2030690 w 3476019"/>
                  <a:gd name="connsiteY296" fmla="*/ 260033 h 2164533"/>
                  <a:gd name="connsiteX297" fmla="*/ 2021737 w 3476019"/>
                  <a:gd name="connsiteY297" fmla="*/ 260033 h 2164533"/>
                  <a:gd name="connsiteX298" fmla="*/ 2010592 w 3476019"/>
                  <a:gd name="connsiteY298" fmla="*/ 257651 h 2164533"/>
                  <a:gd name="connsiteX299" fmla="*/ 2001353 w 3476019"/>
                  <a:gd name="connsiteY299" fmla="*/ 251936 h 2164533"/>
                  <a:gd name="connsiteX300" fmla="*/ 1980589 w 3476019"/>
                  <a:gd name="connsiteY300" fmla="*/ 242983 h 2164533"/>
                  <a:gd name="connsiteX301" fmla="*/ 1972112 w 3476019"/>
                  <a:gd name="connsiteY301" fmla="*/ 243269 h 2164533"/>
                  <a:gd name="connsiteX302" fmla="*/ 1966492 w 3476019"/>
                  <a:gd name="connsiteY302" fmla="*/ 232791 h 2164533"/>
                  <a:gd name="connsiteX303" fmla="*/ 1956681 w 3476019"/>
                  <a:gd name="connsiteY303" fmla="*/ 228886 h 2164533"/>
                  <a:gd name="connsiteX304" fmla="*/ 1948299 w 3476019"/>
                  <a:gd name="connsiteY304" fmla="*/ 222694 h 2164533"/>
                  <a:gd name="connsiteX305" fmla="*/ 1936774 w 3476019"/>
                  <a:gd name="connsiteY305" fmla="*/ 220694 h 2164533"/>
                  <a:gd name="connsiteX306" fmla="*/ 1921629 w 3476019"/>
                  <a:gd name="connsiteY306" fmla="*/ 215932 h 2164533"/>
                  <a:gd name="connsiteX307" fmla="*/ 1906103 w 3476019"/>
                  <a:gd name="connsiteY307" fmla="*/ 221552 h 2164533"/>
                  <a:gd name="connsiteX308" fmla="*/ 1898864 w 3476019"/>
                  <a:gd name="connsiteY308" fmla="*/ 225933 h 2164533"/>
                  <a:gd name="connsiteX309" fmla="*/ 1890482 w 3476019"/>
                  <a:gd name="connsiteY309" fmla="*/ 216313 h 2164533"/>
                  <a:gd name="connsiteX310" fmla="*/ 1876766 w 3476019"/>
                  <a:gd name="connsiteY310" fmla="*/ 207455 h 2164533"/>
                  <a:gd name="connsiteX311" fmla="*/ 1863431 w 3476019"/>
                  <a:gd name="connsiteY311" fmla="*/ 206311 h 2164533"/>
                  <a:gd name="connsiteX312" fmla="*/ 1848667 w 3476019"/>
                  <a:gd name="connsiteY312" fmla="*/ 204026 h 2164533"/>
                  <a:gd name="connsiteX313" fmla="*/ 1842000 w 3476019"/>
                  <a:gd name="connsiteY313" fmla="*/ 192405 h 2164533"/>
                  <a:gd name="connsiteX314" fmla="*/ 1827427 w 3476019"/>
                  <a:gd name="connsiteY314" fmla="*/ 189929 h 2164533"/>
                  <a:gd name="connsiteX315" fmla="*/ 1817616 w 3476019"/>
                  <a:gd name="connsiteY315" fmla="*/ 200406 h 2164533"/>
                  <a:gd name="connsiteX316" fmla="*/ 1811996 w 3476019"/>
                  <a:gd name="connsiteY316" fmla="*/ 192881 h 2164533"/>
                  <a:gd name="connsiteX317" fmla="*/ 1804281 w 3476019"/>
                  <a:gd name="connsiteY317" fmla="*/ 188119 h 2164533"/>
                  <a:gd name="connsiteX318" fmla="*/ 1788946 w 3476019"/>
                  <a:gd name="connsiteY318" fmla="*/ 188023 h 2164533"/>
                  <a:gd name="connsiteX319" fmla="*/ 1765991 w 3476019"/>
                  <a:gd name="connsiteY319" fmla="*/ 188023 h 2164533"/>
                  <a:gd name="connsiteX320" fmla="*/ 1703602 w 3476019"/>
                  <a:gd name="connsiteY320" fmla="*/ 188405 h 2164533"/>
                  <a:gd name="connsiteX321" fmla="*/ 1319078 w 3476019"/>
                  <a:gd name="connsiteY321" fmla="*/ 174593 h 2164533"/>
                  <a:gd name="connsiteX322" fmla="*/ 661376 w 3476019"/>
                  <a:gd name="connsiteY322" fmla="*/ 88868 h 2164533"/>
                  <a:gd name="connsiteX323" fmla="*/ 594415 w 3476019"/>
                  <a:gd name="connsiteY323" fmla="*/ 75629 h 2164533"/>
                  <a:gd name="connsiteX324" fmla="*/ 281424 w 3476019"/>
                  <a:gd name="connsiteY324" fmla="*/ 0 h 2164533"/>
                  <a:gd name="connsiteX325" fmla="*/ 281995 w 3476019"/>
                  <a:gd name="connsiteY325" fmla="*/ 6096 h 2164533"/>
                  <a:gd name="connsiteX326" fmla="*/ 282948 w 3476019"/>
                  <a:gd name="connsiteY326" fmla="*/ 11144 h 2164533"/>
                  <a:gd name="connsiteX327" fmla="*/ 282376 w 3476019"/>
                  <a:gd name="connsiteY327" fmla="*/ 16955 h 2164533"/>
                  <a:gd name="connsiteX328" fmla="*/ 296378 w 3476019"/>
                  <a:gd name="connsiteY328" fmla="*/ 23527 h 2164533"/>
                  <a:gd name="connsiteX329" fmla="*/ 299331 w 3476019"/>
                  <a:gd name="connsiteY329" fmla="*/ 27813 h 2164533"/>
                  <a:gd name="connsiteX330" fmla="*/ 296473 w 3476019"/>
                  <a:gd name="connsiteY330" fmla="*/ 33052 h 2164533"/>
                  <a:gd name="connsiteX331" fmla="*/ 298664 w 3476019"/>
                  <a:gd name="connsiteY331" fmla="*/ 37052 h 2164533"/>
                  <a:gd name="connsiteX332" fmla="*/ 298378 w 3476019"/>
                  <a:gd name="connsiteY332" fmla="*/ 43434 h 2164533"/>
                  <a:gd name="connsiteX333" fmla="*/ 284758 w 3476019"/>
                  <a:gd name="connsiteY333" fmla="*/ 40862 h 2164533"/>
                  <a:gd name="connsiteX334" fmla="*/ 272851 w 3476019"/>
                  <a:gd name="connsiteY334" fmla="*/ 48768 h 2164533"/>
                  <a:gd name="connsiteX335" fmla="*/ 273899 w 3476019"/>
                  <a:gd name="connsiteY335" fmla="*/ 61246 h 2164533"/>
                  <a:gd name="connsiteX336" fmla="*/ 281138 w 3476019"/>
                  <a:gd name="connsiteY336" fmla="*/ 56102 h 2164533"/>
                  <a:gd name="connsiteX337" fmla="*/ 284186 w 3476019"/>
                  <a:gd name="connsiteY337" fmla="*/ 51149 h 2164533"/>
                  <a:gd name="connsiteX338" fmla="*/ 286282 w 3476019"/>
                  <a:gd name="connsiteY338" fmla="*/ 54102 h 2164533"/>
                  <a:gd name="connsiteX339" fmla="*/ 283900 w 3476019"/>
                  <a:gd name="connsiteY339" fmla="*/ 59627 h 2164533"/>
                  <a:gd name="connsiteX340" fmla="*/ 279900 w 3476019"/>
                  <a:gd name="connsiteY340" fmla="*/ 64389 h 2164533"/>
                  <a:gd name="connsiteX341" fmla="*/ 287996 w 3476019"/>
                  <a:gd name="connsiteY341" fmla="*/ 70485 h 2164533"/>
                  <a:gd name="connsiteX342" fmla="*/ 286567 w 3476019"/>
                  <a:gd name="connsiteY342" fmla="*/ 78581 h 2164533"/>
                  <a:gd name="connsiteX343" fmla="*/ 279043 w 3476019"/>
                  <a:gd name="connsiteY343" fmla="*/ 71533 h 2164533"/>
                  <a:gd name="connsiteX344" fmla="*/ 269422 w 3476019"/>
                  <a:gd name="connsiteY344" fmla="*/ 65056 h 2164533"/>
                  <a:gd name="connsiteX345" fmla="*/ 273328 w 3476019"/>
                  <a:gd name="connsiteY345" fmla="*/ 70485 h 2164533"/>
                  <a:gd name="connsiteX346" fmla="*/ 277995 w 3476019"/>
                  <a:gd name="connsiteY346" fmla="*/ 76391 h 2164533"/>
                  <a:gd name="connsiteX347" fmla="*/ 281614 w 3476019"/>
                  <a:gd name="connsiteY347" fmla="*/ 90392 h 2164533"/>
                  <a:gd name="connsiteX348" fmla="*/ 275518 w 3476019"/>
                  <a:gd name="connsiteY348" fmla="*/ 85535 h 2164533"/>
                  <a:gd name="connsiteX349" fmla="*/ 271994 w 3476019"/>
                  <a:gd name="connsiteY349" fmla="*/ 76200 h 2164533"/>
                  <a:gd name="connsiteX350" fmla="*/ 268660 w 3476019"/>
                  <a:gd name="connsiteY350" fmla="*/ 76962 h 2164533"/>
                  <a:gd name="connsiteX351" fmla="*/ 263136 w 3476019"/>
                  <a:gd name="connsiteY351" fmla="*/ 73247 h 2164533"/>
                  <a:gd name="connsiteX352" fmla="*/ 257230 w 3476019"/>
                  <a:gd name="connsiteY352" fmla="*/ 84392 h 2164533"/>
                  <a:gd name="connsiteX353" fmla="*/ 255325 w 3476019"/>
                  <a:gd name="connsiteY353" fmla="*/ 79534 h 2164533"/>
                  <a:gd name="connsiteX354" fmla="*/ 253706 w 3476019"/>
                  <a:gd name="connsiteY354" fmla="*/ 73533 h 2164533"/>
                  <a:gd name="connsiteX355" fmla="*/ 240276 w 3476019"/>
                  <a:gd name="connsiteY355" fmla="*/ 69247 h 2164533"/>
                  <a:gd name="connsiteX356" fmla="*/ 227989 w 3476019"/>
                  <a:gd name="connsiteY356" fmla="*/ 64675 h 2164533"/>
                  <a:gd name="connsiteX357" fmla="*/ 214558 w 3476019"/>
                  <a:gd name="connsiteY357" fmla="*/ 60103 h 2164533"/>
                  <a:gd name="connsiteX358" fmla="*/ 202271 w 3476019"/>
                  <a:gd name="connsiteY358" fmla="*/ 51149 h 2164533"/>
                  <a:gd name="connsiteX359" fmla="*/ 189984 w 3476019"/>
                  <a:gd name="connsiteY359" fmla="*/ 40291 h 2164533"/>
                  <a:gd name="connsiteX360" fmla="*/ 175315 w 3476019"/>
                  <a:gd name="connsiteY360" fmla="*/ 24003 h 2164533"/>
                  <a:gd name="connsiteX361" fmla="*/ 161980 w 3476019"/>
                  <a:gd name="connsiteY361" fmla="*/ 25146 h 2164533"/>
                  <a:gd name="connsiteX362" fmla="*/ 160647 w 3476019"/>
                  <a:gd name="connsiteY362" fmla="*/ 37338 h 2164533"/>
                  <a:gd name="connsiteX363" fmla="*/ 157408 w 3476019"/>
                  <a:gd name="connsiteY363" fmla="*/ 48292 h 2164533"/>
                  <a:gd name="connsiteX364" fmla="*/ 155599 w 3476019"/>
                  <a:gd name="connsiteY364" fmla="*/ 65437 h 2164533"/>
                  <a:gd name="connsiteX365" fmla="*/ 159790 w 3476019"/>
                  <a:gd name="connsiteY365" fmla="*/ 80963 h 2164533"/>
                  <a:gd name="connsiteX366" fmla="*/ 162076 w 3476019"/>
                  <a:gd name="connsiteY366" fmla="*/ 112109 h 2164533"/>
                  <a:gd name="connsiteX367" fmla="*/ 163123 w 3476019"/>
                  <a:gd name="connsiteY367" fmla="*/ 138398 h 2164533"/>
                  <a:gd name="connsiteX368" fmla="*/ 162266 w 3476019"/>
                  <a:gd name="connsiteY368" fmla="*/ 155924 h 2164533"/>
                  <a:gd name="connsiteX369" fmla="*/ 161409 w 3476019"/>
                  <a:gd name="connsiteY369" fmla="*/ 169069 h 2164533"/>
                  <a:gd name="connsiteX370" fmla="*/ 155980 w 3476019"/>
                  <a:gd name="connsiteY370" fmla="*/ 177451 h 2164533"/>
                  <a:gd name="connsiteX371" fmla="*/ 151979 w 3476019"/>
                  <a:gd name="connsiteY371" fmla="*/ 186500 h 2164533"/>
                  <a:gd name="connsiteX372" fmla="*/ 156646 w 3476019"/>
                  <a:gd name="connsiteY372" fmla="*/ 199263 h 2164533"/>
                  <a:gd name="connsiteX373" fmla="*/ 167410 w 3476019"/>
                  <a:gd name="connsiteY373" fmla="*/ 203644 h 2164533"/>
                  <a:gd name="connsiteX374" fmla="*/ 176268 w 3476019"/>
                  <a:gd name="connsiteY374" fmla="*/ 211265 h 2164533"/>
                  <a:gd name="connsiteX375" fmla="*/ 181697 w 3476019"/>
                  <a:gd name="connsiteY375" fmla="*/ 215456 h 2164533"/>
                  <a:gd name="connsiteX376" fmla="*/ 181697 w 3476019"/>
                  <a:gd name="connsiteY376" fmla="*/ 215456 h 2164533"/>
                  <a:gd name="connsiteX377" fmla="*/ 185602 w 3476019"/>
                  <a:gd name="connsiteY377" fmla="*/ 219361 h 2164533"/>
                  <a:gd name="connsiteX378" fmla="*/ 171505 w 3476019"/>
                  <a:gd name="connsiteY378" fmla="*/ 219361 h 2164533"/>
                  <a:gd name="connsiteX379" fmla="*/ 160075 w 3476019"/>
                  <a:gd name="connsiteY379" fmla="*/ 216122 h 2164533"/>
                  <a:gd name="connsiteX380" fmla="*/ 153503 w 3476019"/>
                  <a:gd name="connsiteY380" fmla="*/ 224695 h 2164533"/>
                  <a:gd name="connsiteX381" fmla="*/ 146836 w 3476019"/>
                  <a:gd name="connsiteY381" fmla="*/ 234220 h 2164533"/>
                  <a:gd name="connsiteX382" fmla="*/ 141311 w 3476019"/>
                  <a:gd name="connsiteY382" fmla="*/ 263938 h 2164533"/>
                  <a:gd name="connsiteX383" fmla="*/ 132358 w 3476019"/>
                  <a:gd name="connsiteY383" fmla="*/ 288131 h 2164533"/>
                  <a:gd name="connsiteX384" fmla="*/ 123023 w 3476019"/>
                  <a:gd name="connsiteY384" fmla="*/ 316325 h 2164533"/>
                  <a:gd name="connsiteX385" fmla="*/ 112831 w 3476019"/>
                  <a:gd name="connsiteY385" fmla="*/ 338995 h 2164533"/>
                  <a:gd name="connsiteX386" fmla="*/ 105402 w 3476019"/>
                  <a:gd name="connsiteY386" fmla="*/ 364046 h 2164533"/>
                  <a:gd name="connsiteX387" fmla="*/ 95210 w 3476019"/>
                  <a:gd name="connsiteY387" fmla="*/ 389477 h 2164533"/>
                  <a:gd name="connsiteX388" fmla="*/ 84637 w 3476019"/>
                  <a:gd name="connsiteY388" fmla="*/ 412242 h 2164533"/>
                  <a:gd name="connsiteX389" fmla="*/ 73588 w 3476019"/>
                  <a:gd name="connsiteY389" fmla="*/ 430625 h 2164533"/>
                  <a:gd name="connsiteX390" fmla="*/ 64349 w 3476019"/>
                  <a:gd name="connsiteY390" fmla="*/ 449294 h 2164533"/>
                  <a:gd name="connsiteX391" fmla="*/ 53681 w 3476019"/>
                  <a:gd name="connsiteY391" fmla="*/ 466630 h 2164533"/>
                  <a:gd name="connsiteX392" fmla="*/ 41965 w 3476019"/>
                  <a:gd name="connsiteY392" fmla="*/ 483394 h 2164533"/>
                  <a:gd name="connsiteX393" fmla="*/ 41299 w 3476019"/>
                  <a:gd name="connsiteY393" fmla="*/ 506921 h 2164533"/>
                  <a:gd name="connsiteX394" fmla="*/ 39298 w 3476019"/>
                  <a:gd name="connsiteY394" fmla="*/ 532733 h 2164533"/>
                  <a:gd name="connsiteX395" fmla="*/ 43489 w 3476019"/>
                  <a:gd name="connsiteY395" fmla="*/ 552926 h 2164533"/>
                  <a:gd name="connsiteX396" fmla="*/ 43775 w 3476019"/>
                  <a:gd name="connsiteY396" fmla="*/ 555498 h 2164533"/>
                  <a:gd name="connsiteX397" fmla="*/ 42727 w 3476019"/>
                  <a:gd name="connsiteY397" fmla="*/ 577977 h 2164533"/>
                  <a:gd name="connsiteX398" fmla="*/ 43394 w 3476019"/>
                  <a:gd name="connsiteY398" fmla="*/ 591217 h 2164533"/>
                  <a:gd name="connsiteX399" fmla="*/ 39489 w 3476019"/>
                  <a:gd name="connsiteY399" fmla="*/ 600265 h 2164533"/>
                  <a:gd name="connsiteX400" fmla="*/ 34917 w 3476019"/>
                  <a:gd name="connsiteY400" fmla="*/ 621221 h 2164533"/>
                  <a:gd name="connsiteX401" fmla="*/ 30345 w 3476019"/>
                  <a:gd name="connsiteY401" fmla="*/ 632079 h 2164533"/>
                  <a:gd name="connsiteX402" fmla="*/ 27773 w 3476019"/>
                  <a:gd name="connsiteY402" fmla="*/ 641318 h 2164533"/>
                  <a:gd name="connsiteX403" fmla="*/ 21772 w 3476019"/>
                  <a:gd name="connsiteY403" fmla="*/ 646557 h 2164533"/>
                  <a:gd name="connsiteX404" fmla="*/ 24916 w 3476019"/>
                  <a:gd name="connsiteY404" fmla="*/ 654368 h 2164533"/>
                  <a:gd name="connsiteX405" fmla="*/ 7771 w 3476019"/>
                  <a:gd name="connsiteY405" fmla="*/ 662083 h 2164533"/>
                  <a:gd name="connsiteX406" fmla="*/ 55 w 3476019"/>
                  <a:gd name="connsiteY406" fmla="*/ 681514 h 2164533"/>
                  <a:gd name="connsiteX407" fmla="*/ 7199 w 3476019"/>
                  <a:gd name="connsiteY407" fmla="*/ 700850 h 2164533"/>
                  <a:gd name="connsiteX408" fmla="*/ 14152 w 3476019"/>
                  <a:gd name="connsiteY408" fmla="*/ 724472 h 2164533"/>
                  <a:gd name="connsiteX409" fmla="*/ 19963 w 3476019"/>
                  <a:gd name="connsiteY409" fmla="*/ 745331 h 2164533"/>
                  <a:gd name="connsiteX410" fmla="*/ 17391 w 3476019"/>
                  <a:gd name="connsiteY410" fmla="*/ 769239 h 2164533"/>
                  <a:gd name="connsiteX411" fmla="*/ 11485 w 3476019"/>
                  <a:gd name="connsiteY411" fmla="*/ 789432 h 2164533"/>
                  <a:gd name="connsiteX412" fmla="*/ 16153 w 3476019"/>
                  <a:gd name="connsiteY412" fmla="*/ 810387 h 2164533"/>
                  <a:gd name="connsiteX413" fmla="*/ 11009 w 3476019"/>
                  <a:gd name="connsiteY413" fmla="*/ 821436 h 2164533"/>
                  <a:gd name="connsiteX414" fmla="*/ 13105 w 3476019"/>
                  <a:gd name="connsiteY414" fmla="*/ 830390 h 2164533"/>
                  <a:gd name="connsiteX415" fmla="*/ 25106 w 3476019"/>
                  <a:gd name="connsiteY415" fmla="*/ 857155 h 2164533"/>
                  <a:gd name="connsiteX416" fmla="*/ 32345 w 3476019"/>
                  <a:gd name="connsiteY416" fmla="*/ 870014 h 2164533"/>
                  <a:gd name="connsiteX417" fmla="*/ 36155 w 3476019"/>
                  <a:gd name="connsiteY417" fmla="*/ 884396 h 2164533"/>
                  <a:gd name="connsiteX418" fmla="*/ 32345 w 3476019"/>
                  <a:gd name="connsiteY418" fmla="*/ 897827 h 2164533"/>
                  <a:gd name="connsiteX419" fmla="*/ 30250 w 3476019"/>
                  <a:gd name="connsiteY419" fmla="*/ 907352 h 2164533"/>
                  <a:gd name="connsiteX420" fmla="*/ 40822 w 3476019"/>
                  <a:gd name="connsiteY420" fmla="*/ 914400 h 2164533"/>
                  <a:gd name="connsiteX421" fmla="*/ 45013 w 3476019"/>
                  <a:gd name="connsiteY421" fmla="*/ 919639 h 2164533"/>
                  <a:gd name="connsiteX422" fmla="*/ 50538 w 3476019"/>
                  <a:gd name="connsiteY422" fmla="*/ 919544 h 2164533"/>
                  <a:gd name="connsiteX423" fmla="*/ 51776 w 3476019"/>
                  <a:gd name="connsiteY423" fmla="*/ 926402 h 2164533"/>
                  <a:gd name="connsiteX424" fmla="*/ 57396 w 3476019"/>
                  <a:gd name="connsiteY424" fmla="*/ 929069 h 2164533"/>
                  <a:gd name="connsiteX425" fmla="*/ 54443 w 3476019"/>
                  <a:gd name="connsiteY425" fmla="*/ 941356 h 2164533"/>
                  <a:gd name="connsiteX426" fmla="*/ 52919 w 3476019"/>
                  <a:gd name="connsiteY426" fmla="*/ 948404 h 2164533"/>
                  <a:gd name="connsiteX427" fmla="*/ 48061 w 3476019"/>
                  <a:gd name="connsiteY427" fmla="*/ 951929 h 2164533"/>
                  <a:gd name="connsiteX428" fmla="*/ 52729 w 3476019"/>
                  <a:gd name="connsiteY428" fmla="*/ 963740 h 2164533"/>
                  <a:gd name="connsiteX429" fmla="*/ 54729 w 3476019"/>
                  <a:gd name="connsiteY429" fmla="*/ 993267 h 2164533"/>
                  <a:gd name="connsiteX430" fmla="*/ 62349 w 3476019"/>
                  <a:gd name="connsiteY430" fmla="*/ 1004030 h 2164533"/>
                  <a:gd name="connsiteX431" fmla="*/ 73874 w 3476019"/>
                  <a:gd name="connsiteY431" fmla="*/ 1012793 h 2164533"/>
                  <a:gd name="connsiteX432" fmla="*/ 77970 w 3476019"/>
                  <a:gd name="connsiteY432" fmla="*/ 1024795 h 2164533"/>
                  <a:gd name="connsiteX433" fmla="*/ 72350 w 3476019"/>
                  <a:gd name="connsiteY433" fmla="*/ 1034129 h 2164533"/>
                  <a:gd name="connsiteX434" fmla="*/ 67016 w 3476019"/>
                  <a:gd name="connsiteY434" fmla="*/ 1027843 h 2164533"/>
                  <a:gd name="connsiteX435" fmla="*/ 64635 w 3476019"/>
                  <a:gd name="connsiteY435" fmla="*/ 1044893 h 2164533"/>
                  <a:gd name="connsiteX436" fmla="*/ 61587 w 3476019"/>
                  <a:gd name="connsiteY436" fmla="*/ 1059847 h 2164533"/>
                  <a:gd name="connsiteX437" fmla="*/ 76636 w 3476019"/>
                  <a:gd name="connsiteY437" fmla="*/ 1088898 h 2164533"/>
                  <a:gd name="connsiteX438" fmla="*/ 81399 w 3476019"/>
                  <a:gd name="connsiteY438" fmla="*/ 1102043 h 2164533"/>
                  <a:gd name="connsiteX439" fmla="*/ 83399 w 3476019"/>
                  <a:gd name="connsiteY439" fmla="*/ 1115282 h 2164533"/>
                  <a:gd name="connsiteX440" fmla="*/ 89876 w 3476019"/>
                  <a:gd name="connsiteY440" fmla="*/ 1125855 h 2164533"/>
                  <a:gd name="connsiteX441" fmla="*/ 97115 w 3476019"/>
                  <a:gd name="connsiteY441" fmla="*/ 1135761 h 2164533"/>
                  <a:gd name="connsiteX442" fmla="*/ 99877 w 3476019"/>
                  <a:gd name="connsiteY442" fmla="*/ 1142333 h 2164533"/>
                  <a:gd name="connsiteX443" fmla="*/ 105497 w 3476019"/>
                  <a:gd name="connsiteY443" fmla="*/ 1145096 h 2164533"/>
                  <a:gd name="connsiteX444" fmla="*/ 112355 w 3476019"/>
                  <a:gd name="connsiteY444" fmla="*/ 1168432 h 2164533"/>
                  <a:gd name="connsiteX445" fmla="*/ 110164 w 3476019"/>
                  <a:gd name="connsiteY445" fmla="*/ 1170242 h 2164533"/>
                  <a:gd name="connsiteX446" fmla="*/ 109307 w 3476019"/>
                  <a:gd name="connsiteY446" fmla="*/ 1173194 h 2164533"/>
                  <a:gd name="connsiteX447" fmla="*/ 106640 w 3476019"/>
                  <a:gd name="connsiteY447" fmla="*/ 1179957 h 2164533"/>
                  <a:gd name="connsiteX448" fmla="*/ 113403 w 3476019"/>
                  <a:gd name="connsiteY448" fmla="*/ 1174052 h 2164533"/>
                  <a:gd name="connsiteX449" fmla="*/ 113498 w 3476019"/>
                  <a:gd name="connsiteY449" fmla="*/ 1176814 h 2164533"/>
                  <a:gd name="connsiteX450" fmla="*/ 120261 w 3476019"/>
                  <a:gd name="connsiteY450" fmla="*/ 1180052 h 2164533"/>
                  <a:gd name="connsiteX451" fmla="*/ 117403 w 3476019"/>
                  <a:gd name="connsiteY451" fmla="*/ 1197007 h 2164533"/>
                  <a:gd name="connsiteX452" fmla="*/ 117213 w 3476019"/>
                  <a:gd name="connsiteY452" fmla="*/ 1205770 h 2164533"/>
                  <a:gd name="connsiteX453" fmla="*/ 114546 w 3476019"/>
                  <a:gd name="connsiteY453" fmla="*/ 1213390 h 2164533"/>
                  <a:gd name="connsiteX454" fmla="*/ 113212 w 3476019"/>
                  <a:gd name="connsiteY454" fmla="*/ 1221867 h 2164533"/>
                  <a:gd name="connsiteX455" fmla="*/ 107021 w 3476019"/>
                  <a:gd name="connsiteY455" fmla="*/ 1227392 h 2164533"/>
                  <a:gd name="connsiteX456" fmla="*/ 116451 w 3476019"/>
                  <a:gd name="connsiteY456" fmla="*/ 1239107 h 2164533"/>
                  <a:gd name="connsiteX457" fmla="*/ 132548 w 3476019"/>
                  <a:gd name="connsiteY457" fmla="*/ 1247013 h 2164533"/>
                  <a:gd name="connsiteX458" fmla="*/ 150455 w 3476019"/>
                  <a:gd name="connsiteY458" fmla="*/ 1250252 h 2164533"/>
                  <a:gd name="connsiteX459" fmla="*/ 164647 w 3476019"/>
                  <a:gd name="connsiteY459" fmla="*/ 1259015 h 2164533"/>
                  <a:gd name="connsiteX460" fmla="*/ 182459 w 3476019"/>
                  <a:gd name="connsiteY460" fmla="*/ 1263491 h 2164533"/>
                  <a:gd name="connsiteX461" fmla="*/ 195604 w 3476019"/>
                  <a:gd name="connsiteY461" fmla="*/ 1276636 h 2164533"/>
                  <a:gd name="connsiteX462" fmla="*/ 201890 w 3476019"/>
                  <a:gd name="connsiteY462" fmla="*/ 1283303 h 2164533"/>
                  <a:gd name="connsiteX463" fmla="*/ 206748 w 3476019"/>
                  <a:gd name="connsiteY463" fmla="*/ 1293305 h 2164533"/>
                  <a:gd name="connsiteX464" fmla="*/ 221607 w 3476019"/>
                  <a:gd name="connsiteY464" fmla="*/ 1302830 h 2164533"/>
                  <a:gd name="connsiteX465" fmla="*/ 238657 w 3476019"/>
                  <a:gd name="connsiteY465" fmla="*/ 1307116 h 2164533"/>
                  <a:gd name="connsiteX466" fmla="*/ 248182 w 3476019"/>
                  <a:gd name="connsiteY466" fmla="*/ 1321880 h 2164533"/>
                  <a:gd name="connsiteX467" fmla="*/ 255040 w 3476019"/>
                  <a:gd name="connsiteY467" fmla="*/ 1335881 h 2164533"/>
                  <a:gd name="connsiteX468" fmla="*/ 269137 w 3476019"/>
                  <a:gd name="connsiteY468" fmla="*/ 1336643 h 2164533"/>
                  <a:gd name="connsiteX469" fmla="*/ 277900 w 3476019"/>
                  <a:gd name="connsiteY469" fmla="*/ 1351693 h 2164533"/>
                  <a:gd name="connsiteX470" fmla="*/ 292568 w 3476019"/>
                  <a:gd name="connsiteY470" fmla="*/ 1364361 h 2164533"/>
                  <a:gd name="connsiteX471" fmla="*/ 303712 w 3476019"/>
                  <a:gd name="connsiteY471" fmla="*/ 1387697 h 2164533"/>
                  <a:gd name="connsiteX472" fmla="*/ 305998 w 3476019"/>
                  <a:gd name="connsiteY472" fmla="*/ 1434370 h 2164533"/>
                  <a:gd name="connsiteX473" fmla="*/ 313618 w 3476019"/>
                  <a:gd name="connsiteY473" fmla="*/ 1429417 h 2164533"/>
                  <a:gd name="connsiteX474" fmla="*/ 318095 w 3476019"/>
                  <a:gd name="connsiteY474" fmla="*/ 1435799 h 2164533"/>
                  <a:gd name="connsiteX475" fmla="*/ 309332 w 3476019"/>
                  <a:gd name="connsiteY475" fmla="*/ 1441418 h 2164533"/>
                  <a:gd name="connsiteX476" fmla="*/ 309904 w 3476019"/>
                  <a:gd name="connsiteY476" fmla="*/ 1449610 h 2164533"/>
                  <a:gd name="connsiteX477" fmla="*/ 314095 w 3476019"/>
                  <a:gd name="connsiteY477" fmla="*/ 1452277 h 2164533"/>
                  <a:gd name="connsiteX478" fmla="*/ 319143 w 3476019"/>
                  <a:gd name="connsiteY478" fmla="*/ 1453039 h 2164533"/>
                  <a:gd name="connsiteX479" fmla="*/ 334478 w 3476019"/>
                  <a:gd name="connsiteY479" fmla="*/ 1454468 h 2164533"/>
                  <a:gd name="connsiteX480" fmla="*/ 378293 w 3476019"/>
                  <a:gd name="connsiteY480" fmla="*/ 1458468 h 2164533"/>
                  <a:gd name="connsiteX481" fmla="*/ 427537 w 3476019"/>
                  <a:gd name="connsiteY481" fmla="*/ 1463135 h 2164533"/>
                  <a:gd name="connsiteX482" fmla="*/ 467733 w 3476019"/>
                  <a:gd name="connsiteY482" fmla="*/ 1467041 h 2164533"/>
                  <a:gd name="connsiteX483" fmla="*/ 482973 w 3476019"/>
                  <a:gd name="connsiteY483" fmla="*/ 1468469 h 2164533"/>
                  <a:gd name="connsiteX484" fmla="*/ 486211 w 3476019"/>
                  <a:gd name="connsiteY484" fmla="*/ 1468565 h 2164533"/>
                  <a:gd name="connsiteX485" fmla="*/ 476496 w 3476019"/>
                  <a:gd name="connsiteY485" fmla="*/ 1491139 h 2164533"/>
                  <a:gd name="connsiteX486" fmla="*/ 476496 w 3476019"/>
                  <a:gd name="connsiteY486" fmla="*/ 1491425 h 2164533"/>
                  <a:gd name="connsiteX487" fmla="*/ 714621 w 3476019"/>
                  <a:gd name="connsiteY487" fmla="*/ 1631252 h 2164533"/>
                  <a:gd name="connsiteX488" fmla="*/ 714621 w 3476019"/>
                  <a:gd name="connsiteY488" fmla="*/ 1631537 h 2164533"/>
                  <a:gd name="connsiteX489" fmla="*/ 854162 w 3476019"/>
                  <a:gd name="connsiteY489" fmla="*/ 1648111 h 2164533"/>
                  <a:gd name="connsiteX490" fmla="*/ 914646 w 3476019"/>
                  <a:gd name="connsiteY490" fmla="*/ 1654969 h 2164533"/>
                  <a:gd name="connsiteX491" fmla="*/ 914646 w 3476019"/>
                  <a:gd name="connsiteY491" fmla="*/ 1654683 h 2164533"/>
                  <a:gd name="connsiteX492" fmla="*/ 914646 w 3476019"/>
                  <a:gd name="connsiteY492" fmla="*/ 1612487 h 2164533"/>
                  <a:gd name="connsiteX493" fmla="*/ 914646 w 3476019"/>
                  <a:gd name="connsiteY493" fmla="*/ 1612202 h 2164533"/>
                  <a:gd name="connsiteX494" fmla="*/ 1037137 w 3476019"/>
                  <a:gd name="connsiteY494" fmla="*/ 1625346 h 2164533"/>
                  <a:gd name="connsiteX495" fmla="*/ 1040757 w 3476019"/>
                  <a:gd name="connsiteY495" fmla="*/ 1625822 h 2164533"/>
                  <a:gd name="connsiteX496" fmla="*/ 1042472 w 3476019"/>
                  <a:gd name="connsiteY496" fmla="*/ 1630680 h 2164533"/>
                  <a:gd name="connsiteX497" fmla="*/ 1049329 w 3476019"/>
                  <a:gd name="connsiteY497" fmla="*/ 1637538 h 2164533"/>
                  <a:gd name="connsiteX498" fmla="*/ 1053425 w 3476019"/>
                  <a:gd name="connsiteY498" fmla="*/ 1646206 h 2164533"/>
                  <a:gd name="connsiteX499" fmla="*/ 1064760 w 3476019"/>
                  <a:gd name="connsiteY499" fmla="*/ 1660970 h 2164533"/>
                  <a:gd name="connsiteX500" fmla="*/ 1069427 w 3476019"/>
                  <a:gd name="connsiteY500" fmla="*/ 1667923 h 2164533"/>
                  <a:gd name="connsiteX501" fmla="*/ 1078952 w 3476019"/>
                  <a:gd name="connsiteY501" fmla="*/ 1675638 h 2164533"/>
                  <a:gd name="connsiteX502" fmla="*/ 1089620 w 3476019"/>
                  <a:gd name="connsiteY502" fmla="*/ 1690783 h 2164533"/>
                  <a:gd name="connsiteX503" fmla="*/ 1096288 w 3476019"/>
                  <a:gd name="connsiteY503" fmla="*/ 1696212 h 2164533"/>
                  <a:gd name="connsiteX504" fmla="*/ 1102193 w 3476019"/>
                  <a:gd name="connsiteY504" fmla="*/ 1704499 h 2164533"/>
                  <a:gd name="connsiteX505" fmla="*/ 1106003 w 3476019"/>
                  <a:gd name="connsiteY505" fmla="*/ 1712976 h 2164533"/>
                  <a:gd name="connsiteX506" fmla="*/ 1114195 w 3476019"/>
                  <a:gd name="connsiteY506" fmla="*/ 1718977 h 2164533"/>
                  <a:gd name="connsiteX507" fmla="*/ 1118767 w 3476019"/>
                  <a:gd name="connsiteY507" fmla="*/ 1727835 h 2164533"/>
                  <a:gd name="connsiteX508" fmla="*/ 1127244 w 3476019"/>
                  <a:gd name="connsiteY508" fmla="*/ 1729454 h 2164533"/>
                  <a:gd name="connsiteX509" fmla="*/ 1135054 w 3476019"/>
                  <a:gd name="connsiteY509" fmla="*/ 1736408 h 2164533"/>
                  <a:gd name="connsiteX510" fmla="*/ 1141912 w 3476019"/>
                  <a:gd name="connsiteY510" fmla="*/ 1741837 h 2164533"/>
                  <a:gd name="connsiteX511" fmla="*/ 1142103 w 3476019"/>
                  <a:gd name="connsiteY511" fmla="*/ 1753457 h 2164533"/>
                  <a:gd name="connsiteX512" fmla="*/ 1142674 w 3476019"/>
                  <a:gd name="connsiteY512" fmla="*/ 1765268 h 2164533"/>
                  <a:gd name="connsiteX513" fmla="*/ 1153343 w 3476019"/>
                  <a:gd name="connsiteY513" fmla="*/ 1786414 h 2164533"/>
                  <a:gd name="connsiteX514" fmla="*/ 1161344 w 3476019"/>
                  <a:gd name="connsiteY514" fmla="*/ 1812703 h 2164533"/>
                  <a:gd name="connsiteX515" fmla="*/ 1174107 w 3476019"/>
                  <a:gd name="connsiteY515" fmla="*/ 1832515 h 2164533"/>
                  <a:gd name="connsiteX516" fmla="*/ 1191347 w 3476019"/>
                  <a:gd name="connsiteY516" fmla="*/ 1851088 h 2164533"/>
                  <a:gd name="connsiteX517" fmla="*/ 1202396 w 3476019"/>
                  <a:gd name="connsiteY517" fmla="*/ 1859852 h 2164533"/>
                  <a:gd name="connsiteX518" fmla="*/ 1214779 w 3476019"/>
                  <a:gd name="connsiteY518" fmla="*/ 1864900 h 2164533"/>
                  <a:gd name="connsiteX519" fmla="*/ 1226875 w 3476019"/>
                  <a:gd name="connsiteY519" fmla="*/ 1871948 h 2164533"/>
                  <a:gd name="connsiteX520" fmla="*/ 1235639 w 3476019"/>
                  <a:gd name="connsiteY520" fmla="*/ 1881187 h 2164533"/>
                  <a:gd name="connsiteX521" fmla="*/ 1262975 w 3476019"/>
                  <a:gd name="connsiteY521" fmla="*/ 1887569 h 2164533"/>
                  <a:gd name="connsiteX522" fmla="*/ 1276786 w 3476019"/>
                  <a:gd name="connsiteY522" fmla="*/ 1866900 h 2164533"/>
                  <a:gd name="connsiteX523" fmla="*/ 1285931 w 3476019"/>
                  <a:gd name="connsiteY523" fmla="*/ 1856708 h 2164533"/>
                  <a:gd name="connsiteX524" fmla="*/ 1291931 w 3476019"/>
                  <a:gd name="connsiteY524" fmla="*/ 1845088 h 2164533"/>
                  <a:gd name="connsiteX525" fmla="*/ 1306409 w 3476019"/>
                  <a:gd name="connsiteY525" fmla="*/ 1825181 h 2164533"/>
                  <a:gd name="connsiteX526" fmla="*/ 1328222 w 3476019"/>
                  <a:gd name="connsiteY526" fmla="*/ 1817465 h 2164533"/>
                  <a:gd name="connsiteX527" fmla="*/ 1330603 w 3476019"/>
                  <a:gd name="connsiteY527" fmla="*/ 1816513 h 2164533"/>
                  <a:gd name="connsiteX528" fmla="*/ 1335270 w 3476019"/>
                  <a:gd name="connsiteY528" fmla="*/ 1821085 h 2164533"/>
                  <a:gd name="connsiteX529" fmla="*/ 1342699 w 3476019"/>
                  <a:gd name="connsiteY529" fmla="*/ 1820323 h 2164533"/>
                  <a:gd name="connsiteX530" fmla="*/ 1349748 w 3476019"/>
                  <a:gd name="connsiteY530" fmla="*/ 1821180 h 2164533"/>
                  <a:gd name="connsiteX531" fmla="*/ 1356035 w 3476019"/>
                  <a:gd name="connsiteY531" fmla="*/ 1820704 h 2164533"/>
                  <a:gd name="connsiteX532" fmla="*/ 1360797 w 3476019"/>
                  <a:gd name="connsiteY532" fmla="*/ 1824419 h 2164533"/>
                  <a:gd name="connsiteX533" fmla="*/ 1367083 w 3476019"/>
                  <a:gd name="connsiteY533" fmla="*/ 1824037 h 2164533"/>
                  <a:gd name="connsiteX534" fmla="*/ 1374894 w 3476019"/>
                  <a:gd name="connsiteY534" fmla="*/ 1822513 h 2164533"/>
                  <a:gd name="connsiteX535" fmla="*/ 1379847 w 3476019"/>
                  <a:gd name="connsiteY535" fmla="*/ 1825752 h 2164533"/>
                  <a:gd name="connsiteX536" fmla="*/ 1386133 w 3476019"/>
                  <a:gd name="connsiteY536" fmla="*/ 1826704 h 2164533"/>
                  <a:gd name="connsiteX537" fmla="*/ 1390229 w 3476019"/>
                  <a:gd name="connsiteY537" fmla="*/ 1830991 h 2164533"/>
                  <a:gd name="connsiteX538" fmla="*/ 1398611 w 3476019"/>
                  <a:gd name="connsiteY538" fmla="*/ 1841754 h 2164533"/>
                  <a:gd name="connsiteX539" fmla="*/ 1410613 w 3476019"/>
                  <a:gd name="connsiteY539" fmla="*/ 1848041 h 2164533"/>
                  <a:gd name="connsiteX540" fmla="*/ 1418899 w 3476019"/>
                  <a:gd name="connsiteY540" fmla="*/ 1857946 h 2164533"/>
                  <a:gd name="connsiteX541" fmla="*/ 1423472 w 3476019"/>
                  <a:gd name="connsiteY541" fmla="*/ 1861661 h 2164533"/>
                  <a:gd name="connsiteX542" fmla="*/ 1425186 w 3476019"/>
                  <a:gd name="connsiteY542" fmla="*/ 1867662 h 2164533"/>
                  <a:gd name="connsiteX543" fmla="*/ 1430901 w 3476019"/>
                  <a:gd name="connsiteY543" fmla="*/ 1873663 h 2164533"/>
                  <a:gd name="connsiteX544" fmla="*/ 1437854 w 3476019"/>
                  <a:gd name="connsiteY544" fmla="*/ 1876616 h 2164533"/>
                  <a:gd name="connsiteX545" fmla="*/ 1439759 w 3476019"/>
                  <a:gd name="connsiteY545" fmla="*/ 1884807 h 2164533"/>
                  <a:gd name="connsiteX546" fmla="*/ 1445093 w 3476019"/>
                  <a:gd name="connsiteY546" fmla="*/ 1891570 h 2164533"/>
                  <a:gd name="connsiteX547" fmla="*/ 1446808 w 3476019"/>
                  <a:gd name="connsiteY547" fmla="*/ 1895570 h 2164533"/>
                  <a:gd name="connsiteX548" fmla="*/ 1448236 w 3476019"/>
                  <a:gd name="connsiteY548" fmla="*/ 1899761 h 2164533"/>
                  <a:gd name="connsiteX549" fmla="*/ 1450427 w 3476019"/>
                  <a:gd name="connsiteY549" fmla="*/ 1909477 h 2164533"/>
                  <a:gd name="connsiteX550" fmla="*/ 1459381 w 3476019"/>
                  <a:gd name="connsiteY550" fmla="*/ 1921288 h 2164533"/>
                  <a:gd name="connsiteX551" fmla="*/ 1462905 w 3476019"/>
                  <a:gd name="connsiteY551" fmla="*/ 1931099 h 2164533"/>
                  <a:gd name="connsiteX552" fmla="*/ 1466620 w 3476019"/>
                  <a:gd name="connsiteY552" fmla="*/ 1941671 h 2164533"/>
                  <a:gd name="connsiteX553" fmla="*/ 1472716 w 3476019"/>
                  <a:gd name="connsiteY553" fmla="*/ 1950815 h 2164533"/>
                  <a:gd name="connsiteX554" fmla="*/ 1473954 w 3476019"/>
                  <a:gd name="connsiteY554" fmla="*/ 1955387 h 2164533"/>
                  <a:gd name="connsiteX555" fmla="*/ 1478431 w 3476019"/>
                  <a:gd name="connsiteY555" fmla="*/ 1960817 h 2164533"/>
                  <a:gd name="connsiteX556" fmla="*/ 1487670 w 3476019"/>
                  <a:gd name="connsiteY556" fmla="*/ 1968627 h 2164533"/>
                  <a:gd name="connsiteX557" fmla="*/ 1491004 w 3476019"/>
                  <a:gd name="connsiteY557" fmla="*/ 1976819 h 2164533"/>
                  <a:gd name="connsiteX558" fmla="*/ 1494433 w 3476019"/>
                  <a:gd name="connsiteY558" fmla="*/ 1979390 h 2164533"/>
                  <a:gd name="connsiteX559" fmla="*/ 1496147 w 3476019"/>
                  <a:gd name="connsiteY559" fmla="*/ 1983867 h 2164533"/>
                  <a:gd name="connsiteX560" fmla="*/ 1501767 w 3476019"/>
                  <a:gd name="connsiteY560" fmla="*/ 1991678 h 2164533"/>
                  <a:gd name="connsiteX561" fmla="*/ 1505196 w 3476019"/>
                  <a:gd name="connsiteY561" fmla="*/ 2000726 h 2164533"/>
                  <a:gd name="connsiteX562" fmla="*/ 1511197 w 3476019"/>
                  <a:gd name="connsiteY562" fmla="*/ 2007679 h 2164533"/>
                  <a:gd name="connsiteX563" fmla="*/ 1519293 w 3476019"/>
                  <a:gd name="connsiteY563" fmla="*/ 2013871 h 2164533"/>
                  <a:gd name="connsiteX564" fmla="*/ 1524627 w 3476019"/>
                  <a:gd name="connsiteY564" fmla="*/ 2022634 h 2164533"/>
                  <a:gd name="connsiteX565" fmla="*/ 1529390 w 3476019"/>
                  <a:gd name="connsiteY565" fmla="*/ 2031111 h 2164533"/>
                  <a:gd name="connsiteX566" fmla="*/ 1530342 w 3476019"/>
                  <a:gd name="connsiteY566" fmla="*/ 2041112 h 2164533"/>
                  <a:gd name="connsiteX567" fmla="*/ 1530437 w 3476019"/>
                  <a:gd name="connsiteY567" fmla="*/ 2048637 h 2164533"/>
                  <a:gd name="connsiteX568" fmla="*/ 1531485 w 3476019"/>
                  <a:gd name="connsiteY568" fmla="*/ 2053209 h 2164533"/>
                  <a:gd name="connsiteX569" fmla="*/ 1531771 w 3476019"/>
                  <a:gd name="connsiteY569" fmla="*/ 2062829 h 2164533"/>
                  <a:gd name="connsiteX570" fmla="*/ 1534152 w 3476019"/>
                  <a:gd name="connsiteY570" fmla="*/ 2069306 h 2164533"/>
                  <a:gd name="connsiteX571" fmla="*/ 1539486 w 3476019"/>
                  <a:gd name="connsiteY571" fmla="*/ 2074640 h 2164533"/>
                  <a:gd name="connsiteX572" fmla="*/ 1541105 w 3476019"/>
                  <a:gd name="connsiteY572" fmla="*/ 2081689 h 2164533"/>
                  <a:gd name="connsiteX573" fmla="*/ 1546058 w 3476019"/>
                  <a:gd name="connsiteY573" fmla="*/ 2086642 h 2164533"/>
                  <a:gd name="connsiteX574" fmla="*/ 1551868 w 3476019"/>
                  <a:gd name="connsiteY574" fmla="*/ 2101596 h 2164533"/>
                  <a:gd name="connsiteX575" fmla="*/ 1550440 w 3476019"/>
                  <a:gd name="connsiteY575" fmla="*/ 2108168 h 2164533"/>
                  <a:gd name="connsiteX576" fmla="*/ 1552916 w 3476019"/>
                  <a:gd name="connsiteY576" fmla="*/ 2115598 h 2164533"/>
                  <a:gd name="connsiteX577" fmla="*/ 1553964 w 3476019"/>
                  <a:gd name="connsiteY577" fmla="*/ 2114550 h 2164533"/>
                  <a:gd name="connsiteX578" fmla="*/ 1559774 w 3476019"/>
                  <a:gd name="connsiteY578" fmla="*/ 2116836 h 2164533"/>
                  <a:gd name="connsiteX579" fmla="*/ 1564727 w 3476019"/>
                  <a:gd name="connsiteY579" fmla="*/ 2121027 h 2164533"/>
                  <a:gd name="connsiteX580" fmla="*/ 1570633 w 3476019"/>
                  <a:gd name="connsiteY580" fmla="*/ 2124456 h 2164533"/>
                  <a:gd name="connsiteX581" fmla="*/ 1574824 w 3476019"/>
                  <a:gd name="connsiteY581" fmla="*/ 2127885 h 2164533"/>
                  <a:gd name="connsiteX582" fmla="*/ 1587968 w 3476019"/>
                  <a:gd name="connsiteY582" fmla="*/ 2136077 h 2164533"/>
                  <a:gd name="connsiteX583" fmla="*/ 1592826 w 3476019"/>
                  <a:gd name="connsiteY583" fmla="*/ 2138172 h 2164533"/>
                  <a:gd name="connsiteX584" fmla="*/ 1597970 w 3476019"/>
                  <a:gd name="connsiteY584" fmla="*/ 2135981 h 2164533"/>
                  <a:gd name="connsiteX585" fmla="*/ 1603399 w 3476019"/>
                  <a:gd name="connsiteY585" fmla="*/ 2133410 h 2164533"/>
                  <a:gd name="connsiteX586" fmla="*/ 1610542 w 3476019"/>
                  <a:gd name="connsiteY586" fmla="*/ 2133219 h 2164533"/>
                  <a:gd name="connsiteX587" fmla="*/ 1615591 w 3476019"/>
                  <a:gd name="connsiteY587" fmla="*/ 2135505 h 2164533"/>
                  <a:gd name="connsiteX588" fmla="*/ 1619210 w 3476019"/>
                  <a:gd name="connsiteY588" fmla="*/ 2138934 h 2164533"/>
                  <a:gd name="connsiteX589" fmla="*/ 1622925 w 3476019"/>
                  <a:gd name="connsiteY589" fmla="*/ 2141792 h 2164533"/>
                  <a:gd name="connsiteX590" fmla="*/ 1625592 w 3476019"/>
                  <a:gd name="connsiteY590" fmla="*/ 2146364 h 2164533"/>
                  <a:gd name="connsiteX591" fmla="*/ 1635593 w 3476019"/>
                  <a:gd name="connsiteY591" fmla="*/ 2149126 h 2164533"/>
                  <a:gd name="connsiteX592" fmla="*/ 1640832 w 3476019"/>
                  <a:gd name="connsiteY592" fmla="*/ 2149126 h 2164533"/>
                  <a:gd name="connsiteX593" fmla="*/ 1644928 w 3476019"/>
                  <a:gd name="connsiteY593" fmla="*/ 2151412 h 2164533"/>
                  <a:gd name="connsiteX594" fmla="*/ 1661977 w 3476019"/>
                  <a:gd name="connsiteY594" fmla="*/ 2154079 h 2164533"/>
                  <a:gd name="connsiteX595" fmla="*/ 1672931 w 3476019"/>
                  <a:gd name="connsiteY595" fmla="*/ 2158842 h 2164533"/>
                  <a:gd name="connsiteX596" fmla="*/ 1677408 w 3476019"/>
                  <a:gd name="connsiteY596" fmla="*/ 2161127 h 2164533"/>
                  <a:gd name="connsiteX597" fmla="*/ 1681694 w 3476019"/>
                  <a:gd name="connsiteY597" fmla="*/ 2164461 h 2164533"/>
                  <a:gd name="connsiteX598" fmla="*/ 1685885 w 3476019"/>
                  <a:gd name="connsiteY598" fmla="*/ 2163413 h 2164533"/>
                  <a:gd name="connsiteX599" fmla="*/ 1690267 w 3476019"/>
                  <a:gd name="connsiteY599" fmla="*/ 2163985 h 2164533"/>
                  <a:gd name="connsiteX600" fmla="*/ 1694172 w 3476019"/>
                  <a:gd name="connsiteY600" fmla="*/ 2157794 h 2164533"/>
                  <a:gd name="connsiteX601" fmla="*/ 1692267 w 3476019"/>
                  <a:gd name="connsiteY601" fmla="*/ 2151221 h 2164533"/>
                  <a:gd name="connsiteX602" fmla="*/ 1686552 w 3476019"/>
                  <a:gd name="connsiteY602" fmla="*/ 2139315 h 2164533"/>
                  <a:gd name="connsiteX603" fmla="*/ 1678837 w 3476019"/>
                  <a:gd name="connsiteY603" fmla="*/ 2130552 h 2164533"/>
                  <a:gd name="connsiteX604" fmla="*/ 1679027 w 3476019"/>
                  <a:gd name="connsiteY604" fmla="*/ 2118265 h 2164533"/>
                  <a:gd name="connsiteX605" fmla="*/ 1678265 w 3476019"/>
                  <a:gd name="connsiteY605" fmla="*/ 2088642 h 2164533"/>
                  <a:gd name="connsiteX606" fmla="*/ 1677884 w 3476019"/>
                  <a:gd name="connsiteY606" fmla="*/ 2067020 h 2164533"/>
                  <a:gd name="connsiteX607" fmla="*/ 1684933 w 3476019"/>
                  <a:gd name="connsiteY607" fmla="*/ 2114360 h 2164533"/>
                  <a:gd name="connsiteX608" fmla="*/ 1701601 w 3476019"/>
                  <a:gd name="connsiteY608" fmla="*/ 2142839 h 2164533"/>
                  <a:gd name="connsiteX609" fmla="*/ 1691600 w 3476019"/>
                  <a:gd name="connsiteY609" fmla="*/ 2099501 h 2164533"/>
                  <a:gd name="connsiteX610" fmla="*/ 1706745 w 3476019"/>
                  <a:gd name="connsiteY610" fmla="*/ 2008632 h 2164533"/>
                  <a:gd name="connsiteX611" fmla="*/ 1692172 w 3476019"/>
                  <a:gd name="connsiteY611" fmla="*/ 2023015 h 2164533"/>
                  <a:gd name="connsiteX612" fmla="*/ 1685409 w 3476019"/>
                  <a:gd name="connsiteY612" fmla="*/ 2041303 h 2164533"/>
                  <a:gd name="connsiteX613" fmla="*/ 1675789 w 3476019"/>
                  <a:gd name="connsiteY613" fmla="*/ 2048732 h 2164533"/>
                  <a:gd name="connsiteX614" fmla="*/ 1676646 w 3476019"/>
                  <a:gd name="connsiteY614" fmla="*/ 2043017 h 2164533"/>
                  <a:gd name="connsiteX615" fmla="*/ 1679408 w 3476019"/>
                  <a:gd name="connsiteY615" fmla="*/ 2033873 h 2164533"/>
                  <a:gd name="connsiteX616" fmla="*/ 1685885 w 3476019"/>
                  <a:gd name="connsiteY616" fmla="*/ 2009489 h 2164533"/>
                  <a:gd name="connsiteX617" fmla="*/ 1680742 w 3476019"/>
                  <a:gd name="connsiteY617" fmla="*/ 2001203 h 2164533"/>
                  <a:gd name="connsiteX618" fmla="*/ 1676646 w 3476019"/>
                  <a:gd name="connsiteY618" fmla="*/ 1995107 h 2164533"/>
                  <a:gd name="connsiteX619" fmla="*/ 1687505 w 3476019"/>
                  <a:gd name="connsiteY619" fmla="*/ 1978343 h 2164533"/>
                  <a:gd name="connsiteX620" fmla="*/ 1693886 w 3476019"/>
                  <a:gd name="connsiteY620" fmla="*/ 1969961 h 2164533"/>
                  <a:gd name="connsiteX621" fmla="*/ 1698934 w 3476019"/>
                  <a:gd name="connsiteY621" fmla="*/ 1973199 h 2164533"/>
                  <a:gd name="connsiteX622" fmla="*/ 1706364 w 3476019"/>
                  <a:gd name="connsiteY622" fmla="*/ 1970818 h 2164533"/>
                  <a:gd name="connsiteX623" fmla="*/ 1709602 w 3476019"/>
                  <a:gd name="connsiteY623" fmla="*/ 1966627 h 2164533"/>
                  <a:gd name="connsiteX624" fmla="*/ 1713984 w 3476019"/>
                  <a:gd name="connsiteY624" fmla="*/ 1963103 h 2164533"/>
                  <a:gd name="connsiteX625" fmla="*/ 1714174 w 3476019"/>
                  <a:gd name="connsiteY625" fmla="*/ 1972628 h 2164533"/>
                  <a:gd name="connsiteX626" fmla="*/ 1705888 w 3476019"/>
                  <a:gd name="connsiteY626" fmla="*/ 1981676 h 2164533"/>
                  <a:gd name="connsiteX627" fmla="*/ 1699697 w 3476019"/>
                  <a:gd name="connsiteY627" fmla="*/ 1981771 h 2164533"/>
                  <a:gd name="connsiteX628" fmla="*/ 1692934 w 3476019"/>
                  <a:gd name="connsiteY628" fmla="*/ 1982724 h 2164533"/>
                  <a:gd name="connsiteX629" fmla="*/ 1693220 w 3476019"/>
                  <a:gd name="connsiteY629" fmla="*/ 1990725 h 2164533"/>
                  <a:gd name="connsiteX630" fmla="*/ 1696744 w 3476019"/>
                  <a:gd name="connsiteY630" fmla="*/ 1993487 h 2164533"/>
                  <a:gd name="connsiteX631" fmla="*/ 1701030 w 3476019"/>
                  <a:gd name="connsiteY631" fmla="*/ 1987963 h 2164533"/>
                  <a:gd name="connsiteX632" fmla="*/ 1700458 w 3476019"/>
                  <a:gd name="connsiteY632" fmla="*/ 2000917 h 2164533"/>
                  <a:gd name="connsiteX633" fmla="*/ 1726176 w 3476019"/>
                  <a:gd name="connsiteY633" fmla="*/ 1983391 h 2164533"/>
                  <a:gd name="connsiteX634" fmla="*/ 1750084 w 3476019"/>
                  <a:gd name="connsiteY634" fmla="*/ 1961388 h 2164533"/>
                  <a:gd name="connsiteX635" fmla="*/ 1744083 w 3476019"/>
                  <a:gd name="connsiteY635" fmla="*/ 1964436 h 2164533"/>
                  <a:gd name="connsiteX636" fmla="*/ 1734844 w 3476019"/>
                  <a:gd name="connsiteY636" fmla="*/ 1956626 h 2164533"/>
                  <a:gd name="connsiteX637" fmla="*/ 1746274 w 3476019"/>
                  <a:gd name="connsiteY637" fmla="*/ 1945767 h 2164533"/>
                  <a:gd name="connsiteX638" fmla="*/ 1743702 w 3476019"/>
                  <a:gd name="connsiteY638" fmla="*/ 1934909 h 2164533"/>
                  <a:gd name="connsiteX639" fmla="*/ 1751893 w 3476019"/>
                  <a:gd name="connsiteY639" fmla="*/ 1931956 h 2164533"/>
                  <a:gd name="connsiteX640" fmla="*/ 1764466 w 3476019"/>
                  <a:gd name="connsiteY640" fmla="*/ 1923288 h 2164533"/>
                  <a:gd name="connsiteX641" fmla="*/ 1771420 w 3476019"/>
                  <a:gd name="connsiteY641" fmla="*/ 1932527 h 2164533"/>
                  <a:gd name="connsiteX642" fmla="*/ 1789422 w 3476019"/>
                  <a:gd name="connsiteY642" fmla="*/ 1925003 h 2164533"/>
                  <a:gd name="connsiteX643" fmla="*/ 1781231 w 3476019"/>
                  <a:gd name="connsiteY643" fmla="*/ 1934432 h 2164533"/>
                  <a:gd name="connsiteX644" fmla="*/ 1766848 w 3476019"/>
                  <a:gd name="connsiteY644" fmla="*/ 1941481 h 2164533"/>
                  <a:gd name="connsiteX645" fmla="*/ 1783231 w 3476019"/>
                  <a:gd name="connsiteY645" fmla="*/ 1939576 h 2164533"/>
                  <a:gd name="connsiteX646" fmla="*/ 1796851 w 3476019"/>
                  <a:gd name="connsiteY646" fmla="*/ 1938052 h 2164533"/>
                  <a:gd name="connsiteX647" fmla="*/ 1803995 w 3476019"/>
                  <a:gd name="connsiteY647" fmla="*/ 1929479 h 2164533"/>
                  <a:gd name="connsiteX648" fmla="*/ 1821998 w 3476019"/>
                  <a:gd name="connsiteY648" fmla="*/ 1916240 h 2164533"/>
                  <a:gd name="connsiteX649" fmla="*/ 1840000 w 3476019"/>
                  <a:gd name="connsiteY649" fmla="*/ 1900523 h 2164533"/>
                  <a:gd name="connsiteX650" fmla="*/ 1834666 w 3476019"/>
                  <a:gd name="connsiteY650" fmla="*/ 1900237 h 2164533"/>
                  <a:gd name="connsiteX651" fmla="*/ 1851334 w 3476019"/>
                  <a:gd name="connsiteY651" fmla="*/ 1882616 h 2164533"/>
                  <a:gd name="connsiteX652" fmla="*/ 1851620 w 3476019"/>
                  <a:gd name="connsiteY652" fmla="*/ 1892999 h 2164533"/>
                  <a:gd name="connsiteX653" fmla="*/ 1859335 w 3476019"/>
                  <a:gd name="connsiteY653" fmla="*/ 1884617 h 2164533"/>
                  <a:gd name="connsiteX654" fmla="*/ 1860955 w 3476019"/>
                  <a:gd name="connsiteY654" fmla="*/ 1867757 h 2164533"/>
                  <a:gd name="connsiteX655" fmla="*/ 1855430 w 3476019"/>
                  <a:gd name="connsiteY655" fmla="*/ 1858899 h 2164533"/>
                  <a:gd name="connsiteX656" fmla="*/ 1853049 w 3476019"/>
                  <a:gd name="connsiteY656" fmla="*/ 1848041 h 2164533"/>
                  <a:gd name="connsiteX657" fmla="*/ 1845905 w 3476019"/>
                  <a:gd name="connsiteY657" fmla="*/ 1839563 h 2164533"/>
                  <a:gd name="connsiteX658" fmla="*/ 1852192 w 3476019"/>
                  <a:gd name="connsiteY658" fmla="*/ 1833182 h 2164533"/>
                  <a:gd name="connsiteX659" fmla="*/ 1863622 w 3476019"/>
                  <a:gd name="connsiteY659" fmla="*/ 1838039 h 2164533"/>
                  <a:gd name="connsiteX660" fmla="*/ 1872766 w 3476019"/>
                  <a:gd name="connsiteY660" fmla="*/ 1847279 h 2164533"/>
                  <a:gd name="connsiteX661" fmla="*/ 1881052 w 3476019"/>
                  <a:gd name="connsiteY661" fmla="*/ 1857470 h 2164533"/>
                  <a:gd name="connsiteX662" fmla="*/ 1878290 w 3476019"/>
                  <a:gd name="connsiteY662" fmla="*/ 1866900 h 2164533"/>
                  <a:gd name="connsiteX663" fmla="*/ 1898293 w 3476019"/>
                  <a:gd name="connsiteY663" fmla="*/ 1856613 h 2164533"/>
                  <a:gd name="connsiteX664" fmla="*/ 1925725 w 3476019"/>
                  <a:gd name="connsiteY664" fmla="*/ 1846612 h 2164533"/>
                  <a:gd name="connsiteX665" fmla="*/ 1940584 w 3476019"/>
                  <a:gd name="connsiteY665" fmla="*/ 1842516 h 2164533"/>
                  <a:gd name="connsiteX666" fmla="*/ 1969921 w 3476019"/>
                  <a:gd name="connsiteY666" fmla="*/ 1838039 h 2164533"/>
                  <a:gd name="connsiteX667" fmla="*/ 1994209 w 3476019"/>
                  <a:gd name="connsiteY667" fmla="*/ 1834229 h 2164533"/>
                  <a:gd name="connsiteX668" fmla="*/ 2002877 w 3476019"/>
                  <a:gd name="connsiteY668" fmla="*/ 1840992 h 2164533"/>
                  <a:gd name="connsiteX669" fmla="*/ 2014402 w 3476019"/>
                  <a:gd name="connsiteY669" fmla="*/ 1843850 h 2164533"/>
                  <a:gd name="connsiteX670" fmla="*/ 2038024 w 3476019"/>
                  <a:gd name="connsiteY670" fmla="*/ 1844897 h 2164533"/>
                  <a:gd name="connsiteX671" fmla="*/ 2051169 w 3476019"/>
                  <a:gd name="connsiteY671" fmla="*/ 1844897 h 2164533"/>
                  <a:gd name="connsiteX672" fmla="*/ 2063075 w 3476019"/>
                  <a:gd name="connsiteY672" fmla="*/ 1847183 h 2164533"/>
                  <a:gd name="connsiteX673" fmla="*/ 2071457 w 3476019"/>
                  <a:gd name="connsiteY673" fmla="*/ 1842802 h 2164533"/>
                  <a:gd name="connsiteX674" fmla="*/ 2079934 w 3476019"/>
                  <a:gd name="connsiteY674" fmla="*/ 1846707 h 2164533"/>
                  <a:gd name="connsiteX675" fmla="*/ 2101556 w 3476019"/>
                  <a:gd name="connsiteY675" fmla="*/ 1845469 h 2164533"/>
                  <a:gd name="connsiteX676" fmla="*/ 2100985 w 3476019"/>
                  <a:gd name="connsiteY676" fmla="*/ 1851660 h 2164533"/>
                  <a:gd name="connsiteX677" fmla="*/ 2129084 w 3476019"/>
                  <a:gd name="connsiteY677" fmla="*/ 1860233 h 2164533"/>
                  <a:gd name="connsiteX678" fmla="*/ 2124416 w 3476019"/>
                  <a:gd name="connsiteY678" fmla="*/ 1874234 h 2164533"/>
                  <a:gd name="connsiteX679" fmla="*/ 2143085 w 3476019"/>
                  <a:gd name="connsiteY679" fmla="*/ 1878711 h 2164533"/>
                  <a:gd name="connsiteX680" fmla="*/ 2158325 w 3476019"/>
                  <a:gd name="connsiteY680" fmla="*/ 1883950 h 2164533"/>
                  <a:gd name="connsiteX681" fmla="*/ 2170708 w 3476019"/>
                  <a:gd name="connsiteY681" fmla="*/ 1876996 h 2164533"/>
                  <a:gd name="connsiteX682" fmla="*/ 2186805 w 3476019"/>
                  <a:gd name="connsiteY682" fmla="*/ 1877854 h 2164533"/>
                  <a:gd name="connsiteX683" fmla="*/ 2197187 w 3476019"/>
                  <a:gd name="connsiteY683" fmla="*/ 1875758 h 2164533"/>
                  <a:gd name="connsiteX684" fmla="*/ 2197092 w 3476019"/>
                  <a:gd name="connsiteY684" fmla="*/ 1882331 h 2164533"/>
                  <a:gd name="connsiteX685" fmla="*/ 2207951 w 3476019"/>
                  <a:gd name="connsiteY685" fmla="*/ 1876139 h 2164533"/>
                  <a:gd name="connsiteX686" fmla="*/ 2215856 w 3476019"/>
                  <a:gd name="connsiteY686" fmla="*/ 1872901 h 2164533"/>
                  <a:gd name="connsiteX687" fmla="*/ 2218047 w 3476019"/>
                  <a:gd name="connsiteY687" fmla="*/ 1864233 h 2164533"/>
                  <a:gd name="connsiteX688" fmla="*/ 2225286 w 3476019"/>
                  <a:gd name="connsiteY688" fmla="*/ 1847564 h 2164533"/>
                  <a:gd name="connsiteX689" fmla="*/ 2229763 w 3476019"/>
                  <a:gd name="connsiteY689" fmla="*/ 1861471 h 2164533"/>
                  <a:gd name="connsiteX690" fmla="*/ 2247003 w 3476019"/>
                  <a:gd name="connsiteY690" fmla="*/ 1859090 h 2164533"/>
                  <a:gd name="connsiteX691" fmla="*/ 2259957 w 3476019"/>
                  <a:gd name="connsiteY691" fmla="*/ 1872139 h 2164533"/>
                  <a:gd name="connsiteX692" fmla="*/ 2258624 w 3476019"/>
                  <a:gd name="connsiteY692" fmla="*/ 1863090 h 2164533"/>
                  <a:gd name="connsiteX693" fmla="*/ 2245003 w 3476019"/>
                  <a:gd name="connsiteY693" fmla="*/ 1851565 h 2164533"/>
                  <a:gd name="connsiteX694" fmla="*/ 2250146 w 3476019"/>
                  <a:gd name="connsiteY694" fmla="*/ 1840897 h 2164533"/>
                  <a:gd name="connsiteX695" fmla="*/ 2258624 w 3476019"/>
                  <a:gd name="connsiteY695" fmla="*/ 1828038 h 2164533"/>
                  <a:gd name="connsiteX696" fmla="*/ 2267482 w 3476019"/>
                  <a:gd name="connsiteY696" fmla="*/ 1815275 h 2164533"/>
                  <a:gd name="connsiteX697" fmla="*/ 2252909 w 3476019"/>
                  <a:gd name="connsiteY697" fmla="*/ 1808893 h 2164533"/>
                  <a:gd name="connsiteX698" fmla="*/ 2257576 w 3476019"/>
                  <a:gd name="connsiteY698" fmla="*/ 1801082 h 2164533"/>
                  <a:gd name="connsiteX699" fmla="*/ 2248527 w 3476019"/>
                  <a:gd name="connsiteY699" fmla="*/ 1794224 h 2164533"/>
                  <a:gd name="connsiteX700" fmla="*/ 2242526 w 3476019"/>
                  <a:gd name="connsiteY700" fmla="*/ 1791843 h 2164533"/>
                  <a:gd name="connsiteX701" fmla="*/ 2242241 w 3476019"/>
                  <a:gd name="connsiteY701" fmla="*/ 1785461 h 2164533"/>
                  <a:gd name="connsiteX702" fmla="*/ 2236335 w 3476019"/>
                  <a:gd name="connsiteY702" fmla="*/ 1773746 h 2164533"/>
                  <a:gd name="connsiteX703" fmla="*/ 2234906 w 3476019"/>
                  <a:gd name="connsiteY703" fmla="*/ 1772698 h 2164533"/>
                  <a:gd name="connsiteX704" fmla="*/ 2234906 w 3476019"/>
                  <a:gd name="connsiteY704" fmla="*/ 1772698 h 2164533"/>
                  <a:gd name="connsiteX705" fmla="*/ 2236335 w 3476019"/>
                  <a:gd name="connsiteY705" fmla="*/ 1773746 h 2164533"/>
                  <a:gd name="connsiteX706" fmla="*/ 2242241 w 3476019"/>
                  <a:gd name="connsiteY706" fmla="*/ 1785461 h 2164533"/>
                  <a:gd name="connsiteX707" fmla="*/ 2242526 w 3476019"/>
                  <a:gd name="connsiteY707" fmla="*/ 1791843 h 2164533"/>
                  <a:gd name="connsiteX708" fmla="*/ 2248527 w 3476019"/>
                  <a:gd name="connsiteY708" fmla="*/ 1794224 h 2164533"/>
                  <a:gd name="connsiteX709" fmla="*/ 2257576 w 3476019"/>
                  <a:gd name="connsiteY709" fmla="*/ 1801082 h 2164533"/>
                  <a:gd name="connsiteX710" fmla="*/ 2257766 w 3476019"/>
                  <a:gd name="connsiteY710" fmla="*/ 1798511 h 2164533"/>
                  <a:gd name="connsiteX711" fmla="*/ 2253575 w 3476019"/>
                  <a:gd name="connsiteY711" fmla="*/ 1788128 h 2164533"/>
                  <a:gd name="connsiteX712" fmla="*/ 2270339 w 3476019"/>
                  <a:gd name="connsiteY712" fmla="*/ 1776794 h 2164533"/>
                  <a:gd name="connsiteX713" fmla="*/ 2291294 w 3476019"/>
                  <a:gd name="connsiteY713" fmla="*/ 1772031 h 2164533"/>
                  <a:gd name="connsiteX714" fmla="*/ 2296057 w 3476019"/>
                  <a:gd name="connsiteY714" fmla="*/ 1769840 h 2164533"/>
                  <a:gd name="connsiteX715" fmla="*/ 2296057 w 3476019"/>
                  <a:gd name="connsiteY715" fmla="*/ 1770126 h 2164533"/>
                  <a:gd name="connsiteX716" fmla="*/ 2302153 w 3476019"/>
                  <a:gd name="connsiteY716" fmla="*/ 1775841 h 2164533"/>
                  <a:gd name="connsiteX717" fmla="*/ 2308820 w 3476019"/>
                  <a:gd name="connsiteY717" fmla="*/ 1766887 h 2164533"/>
                  <a:gd name="connsiteX718" fmla="*/ 2308725 w 3476019"/>
                  <a:gd name="connsiteY718" fmla="*/ 1762982 h 2164533"/>
                  <a:gd name="connsiteX719" fmla="*/ 2309106 w 3476019"/>
                  <a:gd name="connsiteY719" fmla="*/ 1763173 h 2164533"/>
                  <a:gd name="connsiteX720" fmla="*/ 2325775 w 3476019"/>
                  <a:gd name="connsiteY720" fmla="*/ 1772031 h 2164533"/>
                  <a:gd name="connsiteX721" fmla="*/ 2330918 w 3476019"/>
                  <a:gd name="connsiteY721" fmla="*/ 1761839 h 2164533"/>
                  <a:gd name="connsiteX722" fmla="*/ 2340253 w 3476019"/>
                  <a:gd name="connsiteY722" fmla="*/ 1765554 h 2164533"/>
                  <a:gd name="connsiteX723" fmla="*/ 2347968 w 3476019"/>
                  <a:gd name="connsiteY723" fmla="*/ 1748219 h 2164533"/>
                  <a:gd name="connsiteX724" fmla="*/ 2356255 w 3476019"/>
                  <a:gd name="connsiteY724" fmla="*/ 1732598 h 2164533"/>
                  <a:gd name="connsiteX725" fmla="*/ 2363684 w 3476019"/>
                  <a:gd name="connsiteY725" fmla="*/ 1748028 h 2164533"/>
                  <a:gd name="connsiteX726" fmla="*/ 2362160 w 3476019"/>
                  <a:gd name="connsiteY726" fmla="*/ 1767173 h 2164533"/>
                  <a:gd name="connsiteX727" fmla="*/ 2378162 w 3476019"/>
                  <a:gd name="connsiteY727" fmla="*/ 1764030 h 2164533"/>
                  <a:gd name="connsiteX728" fmla="*/ 2384639 w 3476019"/>
                  <a:gd name="connsiteY728" fmla="*/ 1762411 h 2164533"/>
                  <a:gd name="connsiteX729" fmla="*/ 2387687 w 3476019"/>
                  <a:gd name="connsiteY729" fmla="*/ 1767554 h 2164533"/>
                  <a:gd name="connsiteX730" fmla="*/ 2389211 w 3476019"/>
                  <a:gd name="connsiteY730" fmla="*/ 1767935 h 2164533"/>
                  <a:gd name="connsiteX731" fmla="*/ 2400356 w 3476019"/>
                  <a:gd name="connsiteY731" fmla="*/ 1761935 h 2164533"/>
                  <a:gd name="connsiteX732" fmla="*/ 2416739 w 3476019"/>
                  <a:gd name="connsiteY732" fmla="*/ 1758506 h 2164533"/>
                  <a:gd name="connsiteX733" fmla="*/ 2436836 w 3476019"/>
                  <a:gd name="connsiteY733" fmla="*/ 1756791 h 2164533"/>
                  <a:gd name="connsiteX734" fmla="*/ 2429026 w 3476019"/>
                  <a:gd name="connsiteY734" fmla="*/ 1757362 h 2164533"/>
                  <a:gd name="connsiteX735" fmla="*/ 2446457 w 3476019"/>
                  <a:gd name="connsiteY735" fmla="*/ 1739170 h 2164533"/>
                  <a:gd name="connsiteX736" fmla="*/ 2472079 w 3476019"/>
                  <a:gd name="connsiteY736" fmla="*/ 1742980 h 2164533"/>
                  <a:gd name="connsiteX737" fmla="*/ 2465792 w 3476019"/>
                  <a:gd name="connsiteY737" fmla="*/ 1746218 h 2164533"/>
                  <a:gd name="connsiteX738" fmla="*/ 2472841 w 3476019"/>
                  <a:gd name="connsiteY738" fmla="*/ 1747266 h 2164533"/>
                  <a:gd name="connsiteX739" fmla="*/ 2490843 w 3476019"/>
                  <a:gd name="connsiteY739" fmla="*/ 1745266 h 2164533"/>
                  <a:gd name="connsiteX740" fmla="*/ 2505988 w 3476019"/>
                  <a:gd name="connsiteY740" fmla="*/ 1751552 h 2164533"/>
                  <a:gd name="connsiteX741" fmla="*/ 2519513 w 3476019"/>
                  <a:gd name="connsiteY741" fmla="*/ 1763840 h 2164533"/>
                  <a:gd name="connsiteX742" fmla="*/ 2517799 w 3476019"/>
                  <a:gd name="connsiteY742" fmla="*/ 1746409 h 2164533"/>
                  <a:gd name="connsiteX743" fmla="*/ 2532372 w 3476019"/>
                  <a:gd name="connsiteY743" fmla="*/ 1766316 h 2164533"/>
                  <a:gd name="connsiteX744" fmla="*/ 2528562 w 3476019"/>
                  <a:gd name="connsiteY744" fmla="*/ 1767459 h 2164533"/>
                  <a:gd name="connsiteX745" fmla="*/ 2538944 w 3476019"/>
                  <a:gd name="connsiteY745" fmla="*/ 1776794 h 2164533"/>
                  <a:gd name="connsiteX746" fmla="*/ 2551803 w 3476019"/>
                  <a:gd name="connsiteY746" fmla="*/ 1782318 h 2164533"/>
                  <a:gd name="connsiteX747" fmla="*/ 2552660 w 3476019"/>
                  <a:gd name="connsiteY747" fmla="*/ 1797177 h 2164533"/>
                  <a:gd name="connsiteX748" fmla="*/ 2559137 w 3476019"/>
                  <a:gd name="connsiteY748" fmla="*/ 1792605 h 2164533"/>
                  <a:gd name="connsiteX749" fmla="*/ 2579902 w 3476019"/>
                  <a:gd name="connsiteY749" fmla="*/ 1786414 h 2164533"/>
                  <a:gd name="connsiteX750" fmla="*/ 2586569 w 3476019"/>
                  <a:gd name="connsiteY750" fmla="*/ 1794891 h 2164533"/>
                  <a:gd name="connsiteX751" fmla="*/ 2592856 w 3476019"/>
                  <a:gd name="connsiteY751" fmla="*/ 1785366 h 2164533"/>
                  <a:gd name="connsiteX752" fmla="*/ 2604286 w 3476019"/>
                  <a:gd name="connsiteY752" fmla="*/ 1779175 h 2164533"/>
                  <a:gd name="connsiteX753" fmla="*/ 2619050 w 3476019"/>
                  <a:gd name="connsiteY753" fmla="*/ 1771364 h 2164533"/>
                  <a:gd name="connsiteX754" fmla="*/ 2615049 w 3476019"/>
                  <a:gd name="connsiteY754" fmla="*/ 1765078 h 2164533"/>
                  <a:gd name="connsiteX755" fmla="*/ 2619431 w 3476019"/>
                  <a:gd name="connsiteY755" fmla="*/ 1759458 h 2164533"/>
                  <a:gd name="connsiteX756" fmla="*/ 2631337 w 3476019"/>
                  <a:gd name="connsiteY756" fmla="*/ 1752124 h 2164533"/>
                  <a:gd name="connsiteX757" fmla="*/ 2671151 w 3476019"/>
                  <a:gd name="connsiteY757" fmla="*/ 1772793 h 2164533"/>
                  <a:gd name="connsiteX758" fmla="*/ 2687630 w 3476019"/>
                  <a:gd name="connsiteY758" fmla="*/ 1785842 h 2164533"/>
                  <a:gd name="connsiteX759" fmla="*/ 2695821 w 3476019"/>
                  <a:gd name="connsiteY759" fmla="*/ 1799177 h 2164533"/>
                  <a:gd name="connsiteX760" fmla="*/ 2702584 w 3476019"/>
                  <a:gd name="connsiteY760" fmla="*/ 1802702 h 2164533"/>
                  <a:gd name="connsiteX761" fmla="*/ 2706775 w 3476019"/>
                  <a:gd name="connsiteY761" fmla="*/ 1811846 h 2164533"/>
                  <a:gd name="connsiteX762" fmla="*/ 2726110 w 3476019"/>
                  <a:gd name="connsiteY762" fmla="*/ 1815465 h 2164533"/>
                  <a:gd name="connsiteX763" fmla="*/ 2746304 w 3476019"/>
                  <a:gd name="connsiteY763" fmla="*/ 1839659 h 2164533"/>
                  <a:gd name="connsiteX764" fmla="*/ 2751923 w 3476019"/>
                  <a:gd name="connsiteY764" fmla="*/ 1868043 h 2164533"/>
                  <a:gd name="connsiteX765" fmla="*/ 2745256 w 3476019"/>
                  <a:gd name="connsiteY765" fmla="*/ 1901000 h 2164533"/>
                  <a:gd name="connsiteX766" fmla="*/ 2747351 w 3476019"/>
                  <a:gd name="connsiteY766" fmla="*/ 1913858 h 2164533"/>
                  <a:gd name="connsiteX767" fmla="*/ 2748018 w 3476019"/>
                  <a:gd name="connsiteY767" fmla="*/ 1927670 h 2164533"/>
                  <a:gd name="connsiteX768" fmla="*/ 2755829 w 3476019"/>
                  <a:gd name="connsiteY768" fmla="*/ 1937004 h 2164533"/>
                  <a:gd name="connsiteX769" fmla="*/ 2760686 w 3476019"/>
                  <a:gd name="connsiteY769" fmla="*/ 1927479 h 2164533"/>
                  <a:gd name="connsiteX770" fmla="*/ 2773259 w 3476019"/>
                  <a:gd name="connsiteY770" fmla="*/ 1920145 h 2164533"/>
                  <a:gd name="connsiteX771" fmla="*/ 2769640 w 3476019"/>
                  <a:gd name="connsiteY771" fmla="*/ 1945958 h 2164533"/>
                  <a:gd name="connsiteX772" fmla="*/ 2772783 w 3476019"/>
                  <a:gd name="connsiteY772" fmla="*/ 1964817 h 2164533"/>
                  <a:gd name="connsiteX773" fmla="*/ 2783546 w 3476019"/>
                  <a:gd name="connsiteY773" fmla="*/ 1981771 h 2164533"/>
                  <a:gd name="connsiteX774" fmla="*/ 2811835 w 3476019"/>
                  <a:gd name="connsiteY774" fmla="*/ 2011585 h 2164533"/>
                  <a:gd name="connsiteX775" fmla="*/ 2815931 w 3476019"/>
                  <a:gd name="connsiteY775" fmla="*/ 2002917 h 2164533"/>
                  <a:gd name="connsiteX776" fmla="*/ 2825456 w 3476019"/>
                  <a:gd name="connsiteY776" fmla="*/ 2027015 h 2164533"/>
                  <a:gd name="connsiteX777" fmla="*/ 2831267 w 3476019"/>
                  <a:gd name="connsiteY777" fmla="*/ 2019014 h 2164533"/>
                  <a:gd name="connsiteX778" fmla="*/ 2831933 w 3476019"/>
                  <a:gd name="connsiteY778" fmla="*/ 2029587 h 2164533"/>
                  <a:gd name="connsiteX779" fmla="*/ 2830981 w 3476019"/>
                  <a:gd name="connsiteY779" fmla="*/ 2034635 h 2164533"/>
                  <a:gd name="connsiteX780" fmla="*/ 2833934 w 3476019"/>
                  <a:gd name="connsiteY780" fmla="*/ 2038731 h 2164533"/>
                  <a:gd name="connsiteX781" fmla="*/ 2834981 w 3476019"/>
                  <a:gd name="connsiteY781" fmla="*/ 2049590 h 2164533"/>
                  <a:gd name="connsiteX782" fmla="*/ 2856127 w 3476019"/>
                  <a:gd name="connsiteY782" fmla="*/ 2078450 h 2164533"/>
                  <a:gd name="connsiteX783" fmla="*/ 2884416 w 3476019"/>
                  <a:gd name="connsiteY783" fmla="*/ 2087309 h 2164533"/>
                  <a:gd name="connsiteX784" fmla="*/ 2907371 w 3476019"/>
                  <a:gd name="connsiteY784" fmla="*/ 2099310 h 2164533"/>
                  <a:gd name="connsiteX785" fmla="*/ 2929660 w 3476019"/>
                  <a:gd name="connsiteY785" fmla="*/ 2108835 h 2164533"/>
                  <a:gd name="connsiteX786" fmla="*/ 2930708 w 3476019"/>
                  <a:gd name="connsiteY786" fmla="*/ 2122075 h 2164533"/>
                  <a:gd name="connsiteX787" fmla="*/ 2902799 w 3476019"/>
                  <a:gd name="connsiteY787" fmla="*/ 2131981 h 2164533"/>
                  <a:gd name="connsiteX788" fmla="*/ 2928231 w 3476019"/>
                  <a:gd name="connsiteY788" fmla="*/ 2135696 h 2164533"/>
                  <a:gd name="connsiteX789" fmla="*/ 2958997 w 3476019"/>
                  <a:gd name="connsiteY789" fmla="*/ 2126742 h 2164533"/>
                  <a:gd name="connsiteX790" fmla="*/ 2976047 w 3476019"/>
                  <a:gd name="connsiteY790" fmla="*/ 2058829 h 2164533"/>
                  <a:gd name="connsiteX791" fmla="*/ 2983381 w 3476019"/>
                  <a:gd name="connsiteY791" fmla="*/ 2065496 h 2164533"/>
                  <a:gd name="connsiteX792" fmla="*/ 2980618 w 3476019"/>
                  <a:gd name="connsiteY792" fmla="*/ 2042160 h 2164533"/>
                  <a:gd name="connsiteX793" fmla="*/ 2978999 w 3476019"/>
                  <a:gd name="connsiteY793" fmla="*/ 2021491 h 2164533"/>
                  <a:gd name="connsiteX794" fmla="*/ 2974523 w 3476019"/>
                  <a:gd name="connsiteY794" fmla="*/ 1999679 h 2164533"/>
                  <a:gd name="connsiteX795" fmla="*/ 2961473 w 3476019"/>
                  <a:gd name="connsiteY795" fmla="*/ 1959388 h 2164533"/>
                  <a:gd name="connsiteX796" fmla="*/ 2945662 w 3476019"/>
                  <a:gd name="connsiteY796" fmla="*/ 1920145 h 2164533"/>
                  <a:gd name="connsiteX797" fmla="*/ 2930422 w 3476019"/>
                  <a:gd name="connsiteY797" fmla="*/ 1903952 h 2164533"/>
                  <a:gd name="connsiteX798" fmla="*/ 2917849 w 3476019"/>
                  <a:gd name="connsiteY798" fmla="*/ 1890046 h 2164533"/>
                  <a:gd name="connsiteX799" fmla="*/ 2938613 w 3476019"/>
                  <a:gd name="connsiteY799" fmla="*/ 1909667 h 2164533"/>
                  <a:gd name="connsiteX800" fmla="*/ 2938804 w 3476019"/>
                  <a:gd name="connsiteY800" fmla="*/ 1899190 h 2164533"/>
                  <a:gd name="connsiteX801" fmla="*/ 2932041 w 3476019"/>
                  <a:gd name="connsiteY801" fmla="*/ 1882902 h 2164533"/>
                  <a:gd name="connsiteX802" fmla="*/ 2914134 w 3476019"/>
                  <a:gd name="connsiteY802" fmla="*/ 1849374 h 2164533"/>
                  <a:gd name="connsiteX803" fmla="*/ 2893655 w 3476019"/>
                  <a:gd name="connsiteY803" fmla="*/ 1822895 h 2164533"/>
                  <a:gd name="connsiteX804" fmla="*/ 2879368 w 3476019"/>
                  <a:gd name="connsiteY804" fmla="*/ 1810417 h 2164533"/>
                  <a:gd name="connsiteX805" fmla="*/ 2868224 w 3476019"/>
                  <a:gd name="connsiteY805" fmla="*/ 1795177 h 2164533"/>
                  <a:gd name="connsiteX806" fmla="*/ 2885845 w 3476019"/>
                  <a:gd name="connsiteY806" fmla="*/ 1792129 h 2164533"/>
                  <a:gd name="connsiteX807" fmla="*/ 2870605 w 3476019"/>
                  <a:gd name="connsiteY807" fmla="*/ 1779461 h 2164533"/>
                  <a:gd name="connsiteX808" fmla="*/ 2845078 w 3476019"/>
                  <a:gd name="connsiteY808" fmla="*/ 1755838 h 2164533"/>
                  <a:gd name="connsiteX809" fmla="*/ 2839934 w 3476019"/>
                  <a:gd name="connsiteY809" fmla="*/ 1736598 h 2164533"/>
                  <a:gd name="connsiteX810" fmla="*/ 2834791 w 3476019"/>
                  <a:gd name="connsiteY810" fmla="*/ 1717643 h 2164533"/>
                  <a:gd name="connsiteX811" fmla="*/ 2822504 w 3476019"/>
                  <a:gd name="connsiteY811" fmla="*/ 1681067 h 2164533"/>
                  <a:gd name="connsiteX812" fmla="*/ 2813836 w 3476019"/>
                  <a:gd name="connsiteY812" fmla="*/ 1667732 h 2164533"/>
                  <a:gd name="connsiteX813" fmla="*/ 2812407 w 3476019"/>
                  <a:gd name="connsiteY813" fmla="*/ 1664494 h 2164533"/>
                  <a:gd name="connsiteX814" fmla="*/ 2814122 w 3476019"/>
                  <a:gd name="connsiteY814" fmla="*/ 1644396 h 2164533"/>
                  <a:gd name="connsiteX815" fmla="*/ 2806311 w 3476019"/>
                  <a:gd name="connsiteY815" fmla="*/ 1643253 h 2164533"/>
                  <a:gd name="connsiteX816" fmla="*/ 2807168 w 3476019"/>
                  <a:gd name="connsiteY816" fmla="*/ 1637919 h 2164533"/>
                  <a:gd name="connsiteX817" fmla="*/ 2815550 w 3476019"/>
                  <a:gd name="connsiteY817" fmla="*/ 1626394 h 2164533"/>
                  <a:gd name="connsiteX818" fmla="*/ 2810312 w 3476019"/>
                  <a:gd name="connsiteY818" fmla="*/ 1614773 h 2164533"/>
                  <a:gd name="connsiteX819" fmla="*/ 2818884 w 3476019"/>
                  <a:gd name="connsiteY819" fmla="*/ 1606010 h 2164533"/>
                  <a:gd name="connsiteX820" fmla="*/ 2816789 w 3476019"/>
                  <a:gd name="connsiteY820" fmla="*/ 1598200 h 2164533"/>
                  <a:gd name="connsiteX821" fmla="*/ 2822884 w 3476019"/>
                  <a:gd name="connsiteY821" fmla="*/ 1582484 h 2164533"/>
                  <a:gd name="connsiteX822" fmla="*/ 2820027 w 3476019"/>
                  <a:gd name="connsiteY822" fmla="*/ 1575340 h 2164533"/>
                  <a:gd name="connsiteX823" fmla="*/ 2829171 w 3476019"/>
                  <a:gd name="connsiteY823" fmla="*/ 1572863 h 2164533"/>
                  <a:gd name="connsiteX824" fmla="*/ 2837458 w 3476019"/>
                  <a:gd name="connsiteY824" fmla="*/ 1568863 h 2164533"/>
                  <a:gd name="connsiteX825" fmla="*/ 2838887 w 3476019"/>
                  <a:gd name="connsiteY825" fmla="*/ 1564577 h 2164533"/>
                  <a:gd name="connsiteX826" fmla="*/ 2843077 w 3476019"/>
                  <a:gd name="connsiteY826" fmla="*/ 1562195 h 2164533"/>
                  <a:gd name="connsiteX827" fmla="*/ 2843649 w 3476019"/>
                  <a:gd name="connsiteY827" fmla="*/ 1561529 h 2164533"/>
                  <a:gd name="connsiteX828" fmla="*/ 2848697 w 3476019"/>
                  <a:gd name="connsiteY828" fmla="*/ 1552670 h 2164533"/>
                  <a:gd name="connsiteX829" fmla="*/ 2851745 w 3476019"/>
                  <a:gd name="connsiteY829" fmla="*/ 1543621 h 2164533"/>
                  <a:gd name="connsiteX830" fmla="*/ 2847745 w 3476019"/>
                  <a:gd name="connsiteY830" fmla="*/ 1526762 h 2164533"/>
                  <a:gd name="connsiteX831" fmla="*/ 2859460 w 3476019"/>
                  <a:gd name="connsiteY831" fmla="*/ 1531906 h 2164533"/>
                  <a:gd name="connsiteX832" fmla="*/ 2856127 w 3476019"/>
                  <a:gd name="connsiteY832" fmla="*/ 1519237 h 2164533"/>
                  <a:gd name="connsiteX833" fmla="*/ 2867842 w 3476019"/>
                  <a:gd name="connsiteY833" fmla="*/ 1514380 h 2164533"/>
                  <a:gd name="connsiteX834" fmla="*/ 2872891 w 3476019"/>
                  <a:gd name="connsiteY834" fmla="*/ 1501807 h 2164533"/>
                  <a:gd name="connsiteX835" fmla="*/ 2873843 w 3476019"/>
                  <a:gd name="connsiteY835" fmla="*/ 1507141 h 2164533"/>
                  <a:gd name="connsiteX836" fmla="*/ 2890322 w 3476019"/>
                  <a:gd name="connsiteY836" fmla="*/ 1494187 h 2164533"/>
                  <a:gd name="connsiteX837" fmla="*/ 2892989 w 3476019"/>
                  <a:gd name="connsiteY837" fmla="*/ 1485233 h 2164533"/>
                  <a:gd name="connsiteX838" fmla="*/ 2902609 w 3476019"/>
                  <a:gd name="connsiteY838" fmla="*/ 1490948 h 2164533"/>
                  <a:gd name="connsiteX839" fmla="*/ 2914991 w 3476019"/>
                  <a:gd name="connsiteY839" fmla="*/ 1471898 h 2164533"/>
                  <a:gd name="connsiteX840" fmla="*/ 2932327 w 3476019"/>
                  <a:gd name="connsiteY840" fmla="*/ 1463421 h 2164533"/>
                  <a:gd name="connsiteX841" fmla="*/ 2932422 w 3476019"/>
                  <a:gd name="connsiteY841" fmla="*/ 1439323 h 2164533"/>
                  <a:gd name="connsiteX842" fmla="*/ 2935756 w 3476019"/>
                  <a:gd name="connsiteY842" fmla="*/ 1446467 h 2164533"/>
                  <a:gd name="connsiteX843" fmla="*/ 2951377 w 3476019"/>
                  <a:gd name="connsiteY843" fmla="*/ 1420654 h 2164533"/>
                  <a:gd name="connsiteX844" fmla="*/ 2961092 w 3476019"/>
                  <a:gd name="connsiteY844" fmla="*/ 1397984 h 2164533"/>
                  <a:gd name="connsiteX845" fmla="*/ 2975666 w 3476019"/>
                  <a:gd name="connsiteY845" fmla="*/ 1379506 h 2164533"/>
                  <a:gd name="connsiteX846" fmla="*/ 2975666 w 3476019"/>
                  <a:gd name="connsiteY846" fmla="*/ 1379506 h 2164533"/>
                  <a:gd name="connsiteX847" fmla="*/ 2993954 w 3476019"/>
                  <a:gd name="connsiteY847" fmla="*/ 1368076 h 2164533"/>
                  <a:gd name="connsiteX848" fmla="*/ 3002335 w 3476019"/>
                  <a:gd name="connsiteY848" fmla="*/ 1360170 h 2164533"/>
                  <a:gd name="connsiteX849" fmla="*/ 3007860 w 3476019"/>
                  <a:gd name="connsiteY849" fmla="*/ 1350931 h 2164533"/>
                  <a:gd name="connsiteX850" fmla="*/ 3007384 w 3476019"/>
                  <a:gd name="connsiteY850" fmla="*/ 1370267 h 2164533"/>
                  <a:gd name="connsiteX851" fmla="*/ 3018718 w 3476019"/>
                  <a:gd name="connsiteY851" fmla="*/ 1352169 h 2164533"/>
                  <a:gd name="connsiteX852" fmla="*/ 3038054 w 3476019"/>
                  <a:gd name="connsiteY852" fmla="*/ 1315212 h 2164533"/>
                  <a:gd name="connsiteX853" fmla="*/ 3051961 w 3476019"/>
                  <a:gd name="connsiteY853" fmla="*/ 1304258 h 2164533"/>
                  <a:gd name="connsiteX854" fmla="*/ 3063867 w 3476019"/>
                  <a:gd name="connsiteY854" fmla="*/ 1297877 h 2164533"/>
                  <a:gd name="connsiteX855" fmla="*/ 3064439 w 3476019"/>
                  <a:gd name="connsiteY855" fmla="*/ 1298067 h 2164533"/>
                  <a:gd name="connsiteX856" fmla="*/ 3086537 w 3476019"/>
                  <a:gd name="connsiteY856" fmla="*/ 1295305 h 2164533"/>
                  <a:gd name="connsiteX857" fmla="*/ 3107015 w 3476019"/>
                  <a:gd name="connsiteY857" fmla="*/ 1284637 h 2164533"/>
                  <a:gd name="connsiteX858" fmla="*/ 3120350 w 3476019"/>
                  <a:gd name="connsiteY858" fmla="*/ 1258443 h 2164533"/>
                  <a:gd name="connsiteX859" fmla="*/ 3105777 w 3476019"/>
                  <a:gd name="connsiteY859" fmla="*/ 1246632 h 2164533"/>
                  <a:gd name="connsiteX860" fmla="*/ 3086156 w 3476019"/>
                  <a:gd name="connsiteY860" fmla="*/ 1250061 h 2164533"/>
                  <a:gd name="connsiteX861" fmla="*/ 3089870 w 3476019"/>
                  <a:gd name="connsiteY861" fmla="*/ 1238441 h 2164533"/>
                  <a:gd name="connsiteX862" fmla="*/ 3084251 w 3476019"/>
                  <a:gd name="connsiteY862" fmla="*/ 1226725 h 2164533"/>
                  <a:gd name="connsiteX863" fmla="*/ 3090442 w 3476019"/>
                  <a:gd name="connsiteY863" fmla="*/ 1218629 h 2164533"/>
                  <a:gd name="connsiteX864" fmla="*/ 3098729 w 3476019"/>
                  <a:gd name="connsiteY864" fmla="*/ 1226630 h 2164533"/>
                  <a:gd name="connsiteX865" fmla="*/ 3100062 w 3476019"/>
                  <a:gd name="connsiteY865" fmla="*/ 1218724 h 2164533"/>
                  <a:gd name="connsiteX866" fmla="*/ 3103015 w 3476019"/>
                  <a:gd name="connsiteY866" fmla="*/ 1225010 h 2164533"/>
                  <a:gd name="connsiteX867" fmla="*/ 3123493 w 3476019"/>
                  <a:gd name="connsiteY867" fmla="*/ 1201769 h 2164533"/>
                  <a:gd name="connsiteX868" fmla="*/ 3129971 w 3476019"/>
                  <a:gd name="connsiteY868" fmla="*/ 1187196 h 2164533"/>
                  <a:gd name="connsiteX869" fmla="*/ 3127494 w 3476019"/>
                  <a:gd name="connsiteY869" fmla="*/ 1171004 h 2164533"/>
                  <a:gd name="connsiteX870" fmla="*/ 3098633 w 3476019"/>
                  <a:gd name="connsiteY870" fmla="*/ 1169480 h 2164533"/>
                  <a:gd name="connsiteX871" fmla="*/ 3082060 w 3476019"/>
                  <a:gd name="connsiteY871" fmla="*/ 1173671 h 2164533"/>
                  <a:gd name="connsiteX872" fmla="*/ 3064439 w 3476019"/>
                  <a:gd name="connsiteY872" fmla="*/ 1174337 h 2164533"/>
                  <a:gd name="connsiteX873" fmla="*/ 3049580 w 3476019"/>
                  <a:gd name="connsiteY873" fmla="*/ 1178528 h 2164533"/>
                  <a:gd name="connsiteX874" fmla="*/ 3052342 w 3476019"/>
                  <a:gd name="connsiteY874" fmla="*/ 1163574 h 2164533"/>
                  <a:gd name="connsiteX875" fmla="*/ 3054533 w 3476019"/>
                  <a:gd name="connsiteY875" fmla="*/ 1163288 h 2164533"/>
                  <a:gd name="connsiteX876" fmla="*/ 3054056 w 3476019"/>
                  <a:gd name="connsiteY876" fmla="*/ 1156145 h 2164533"/>
                  <a:gd name="connsiteX877" fmla="*/ 3061105 w 3476019"/>
                  <a:gd name="connsiteY877" fmla="*/ 1166527 h 2164533"/>
                  <a:gd name="connsiteX878" fmla="*/ 3073011 w 3476019"/>
                  <a:gd name="connsiteY878" fmla="*/ 1168051 h 2164533"/>
                  <a:gd name="connsiteX879" fmla="*/ 3073392 w 3476019"/>
                  <a:gd name="connsiteY879" fmla="*/ 1151382 h 2164533"/>
                  <a:gd name="connsiteX880" fmla="*/ 3084060 w 3476019"/>
                  <a:gd name="connsiteY880" fmla="*/ 1156049 h 2164533"/>
                  <a:gd name="connsiteX881" fmla="*/ 3093966 w 3476019"/>
                  <a:gd name="connsiteY881" fmla="*/ 1159193 h 2164533"/>
                  <a:gd name="connsiteX882" fmla="*/ 3098729 w 3476019"/>
                  <a:gd name="connsiteY882" fmla="*/ 1144524 h 2164533"/>
                  <a:gd name="connsiteX883" fmla="*/ 3106825 w 3476019"/>
                  <a:gd name="connsiteY883" fmla="*/ 1150239 h 2164533"/>
                  <a:gd name="connsiteX884" fmla="*/ 3124541 w 3476019"/>
                  <a:gd name="connsiteY884" fmla="*/ 1151858 h 2164533"/>
                  <a:gd name="connsiteX885" fmla="*/ 3119779 w 3476019"/>
                  <a:gd name="connsiteY885" fmla="*/ 1143095 h 2164533"/>
                  <a:gd name="connsiteX886" fmla="*/ 3114254 w 3476019"/>
                  <a:gd name="connsiteY886" fmla="*/ 1131094 h 2164533"/>
                  <a:gd name="connsiteX887" fmla="*/ 3113207 w 3476019"/>
                  <a:gd name="connsiteY887" fmla="*/ 1141381 h 2164533"/>
                  <a:gd name="connsiteX888" fmla="*/ 3106825 w 3476019"/>
                  <a:gd name="connsiteY888" fmla="*/ 1126141 h 2164533"/>
                  <a:gd name="connsiteX889" fmla="*/ 3105491 w 3476019"/>
                  <a:gd name="connsiteY889" fmla="*/ 1125855 h 2164533"/>
                  <a:gd name="connsiteX890" fmla="*/ 3105396 w 3476019"/>
                  <a:gd name="connsiteY890" fmla="*/ 1122712 h 2164533"/>
                  <a:gd name="connsiteX891" fmla="*/ 3105396 w 3476019"/>
                  <a:gd name="connsiteY891" fmla="*/ 1122712 h 2164533"/>
                  <a:gd name="connsiteX892" fmla="*/ 3102634 w 3476019"/>
                  <a:gd name="connsiteY892" fmla="*/ 1108996 h 2164533"/>
                  <a:gd name="connsiteX893" fmla="*/ 3096633 w 3476019"/>
                  <a:gd name="connsiteY893" fmla="*/ 1104424 h 2164533"/>
                  <a:gd name="connsiteX894" fmla="*/ 3095300 w 3476019"/>
                  <a:gd name="connsiteY894" fmla="*/ 1096518 h 2164533"/>
                  <a:gd name="connsiteX895" fmla="*/ 3083489 w 3476019"/>
                  <a:gd name="connsiteY895" fmla="*/ 1086041 h 2164533"/>
                  <a:gd name="connsiteX896" fmla="*/ 3077202 w 3476019"/>
                  <a:gd name="connsiteY896" fmla="*/ 1088231 h 2164533"/>
                  <a:gd name="connsiteX897" fmla="*/ 3066820 w 3476019"/>
                  <a:gd name="connsiteY897" fmla="*/ 1084421 h 2164533"/>
                  <a:gd name="connsiteX898" fmla="*/ 3055961 w 3476019"/>
                  <a:gd name="connsiteY898" fmla="*/ 1065848 h 2164533"/>
                  <a:gd name="connsiteX899" fmla="*/ 3047293 w 3476019"/>
                  <a:gd name="connsiteY899" fmla="*/ 1049465 h 2164533"/>
                  <a:gd name="connsiteX900" fmla="*/ 3061105 w 3476019"/>
                  <a:gd name="connsiteY900" fmla="*/ 1048417 h 2164533"/>
                  <a:gd name="connsiteX901" fmla="*/ 3047675 w 3476019"/>
                  <a:gd name="connsiteY901" fmla="*/ 1039273 h 2164533"/>
                  <a:gd name="connsiteX902" fmla="*/ 3047293 w 3476019"/>
                  <a:gd name="connsiteY902" fmla="*/ 1023557 h 2164533"/>
                  <a:gd name="connsiteX903" fmla="*/ 3049199 w 3476019"/>
                  <a:gd name="connsiteY903" fmla="*/ 1002602 h 2164533"/>
                  <a:gd name="connsiteX904" fmla="*/ 3027672 w 3476019"/>
                  <a:gd name="connsiteY904" fmla="*/ 993839 h 2164533"/>
                  <a:gd name="connsiteX905" fmla="*/ 3004145 w 3476019"/>
                  <a:gd name="connsiteY905" fmla="*/ 992600 h 2164533"/>
                  <a:gd name="connsiteX906" fmla="*/ 2987286 w 3476019"/>
                  <a:gd name="connsiteY906" fmla="*/ 980694 h 2164533"/>
                  <a:gd name="connsiteX907" fmla="*/ 2987286 w 3476019"/>
                  <a:gd name="connsiteY907" fmla="*/ 980694 h 2164533"/>
                  <a:gd name="connsiteX908" fmla="*/ 2986524 w 3476019"/>
                  <a:gd name="connsiteY908" fmla="*/ 973836 h 2164533"/>
                  <a:gd name="connsiteX909" fmla="*/ 3004336 w 3476019"/>
                  <a:gd name="connsiteY909" fmla="*/ 974408 h 2164533"/>
                  <a:gd name="connsiteX910" fmla="*/ 3011099 w 3476019"/>
                  <a:gd name="connsiteY910" fmla="*/ 976027 h 2164533"/>
                  <a:gd name="connsiteX911" fmla="*/ 3020338 w 3476019"/>
                  <a:gd name="connsiteY911" fmla="*/ 972026 h 2164533"/>
                  <a:gd name="connsiteX912" fmla="*/ 3034721 w 3476019"/>
                  <a:gd name="connsiteY912" fmla="*/ 984790 h 2164533"/>
                  <a:gd name="connsiteX913" fmla="*/ 3037959 w 3476019"/>
                  <a:gd name="connsiteY913" fmla="*/ 972026 h 2164533"/>
                  <a:gd name="connsiteX914" fmla="*/ 3020719 w 3476019"/>
                  <a:gd name="connsiteY914" fmla="*/ 937832 h 2164533"/>
                  <a:gd name="connsiteX915" fmla="*/ 3029482 w 3476019"/>
                  <a:gd name="connsiteY915" fmla="*/ 921639 h 2164533"/>
                  <a:gd name="connsiteX916" fmla="*/ 3038626 w 3476019"/>
                  <a:gd name="connsiteY916" fmla="*/ 938022 h 2164533"/>
                  <a:gd name="connsiteX917" fmla="*/ 3040150 w 3476019"/>
                  <a:gd name="connsiteY917" fmla="*/ 948119 h 2164533"/>
                  <a:gd name="connsiteX918" fmla="*/ 3046532 w 3476019"/>
                  <a:gd name="connsiteY918" fmla="*/ 952405 h 2164533"/>
                  <a:gd name="connsiteX919" fmla="*/ 3049960 w 3476019"/>
                  <a:gd name="connsiteY919" fmla="*/ 960120 h 2164533"/>
                  <a:gd name="connsiteX920" fmla="*/ 3056247 w 3476019"/>
                  <a:gd name="connsiteY920" fmla="*/ 968311 h 2164533"/>
                  <a:gd name="connsiteX921" fmla="*/ 3070916 w 3476019"/>
                  <a:gd name="connsiteY921" fmla="*/ 958025 h 2164533"/>
                  <a:gd name="connsiteX922" fmla="*/ 3074630 w 3476019"/>
                  <a:gd name="connsiteY922" fmla="*/ 962692 h 2164533"/>
                  <a:gd name="connsiteX923" fmla="*/ 3076440 w 3476019"/>
                  <a:gd name="connsiteY923" fmla="*/ 970502 h 2164533"/>
                  <a:gd name="connsiteX924" fmla="*/ 3073201 w 3476019"/>
                  <a:gd name="connsiteY924" fmla="*/ 976122 h 2164533"/>
                  <a:gd name="connsiteX925" fmla="*/ 3077488 w 3476019"/>
                  <a:gd name="connsiteY925" fmla="*/ 975836 h 2164533"/>
                  <a:gd name="connsiteX926" fmla="*/ 3076440 w 3476019"/>
                  <a:gd name="connsiteY926" fmla="*/ 983837 h 2164533"/>
                  <a:gd name="connsiteX927" fmla="*/ 3081679 w 3476019"/>
                  <a:gd name="connsiteY927" fmla="*/ 987361 h 2164533"/>
                  <a:gd name="connsiteX928" fmla="*/ 3081298 w 3476019"/>
                  <a:gd name="connsiteY928" fmla="*/ 991267 h 2164533"/>
                  <a:gd name="connsiteX929" fmla="*/ 3082441 w 3476019"/>
                  <a:gd name="connsiteY929" fmla="*/ 994791 h 2164533"/>
                  <a:gd name="connsiteX930" fmla="*/ 3085108 w 3476019"/>
                  <a:gd name="connsiteY930" fmla="*/ 994791 h 2164533"/>
                  <a:gd name="connsiteX931" fmla="*/ 3089966 w 3476019"/>
                  <a:gd name="connsiteY931" fmla="*/ 992505 h 2164533"/>
                  <a:gd name="connsiteX932" fmla="*/ 3089299 w 3476019"/>
                  <a:gd name="connsiteY932" fmla="*/ 996886 h 2164533"/>
                  <a:gd name="connsiteX933" fmla="*/ 3097776 w 3476019"/>
                  <a:gd name="connsiteY933" fmla="*/ 996791 h 2164533"/>
                  <a:gd name="connsiteX934" fmla="*/ 3092633 w 3476019"/>
                  <a:gd name="connsiteY934" fmla="*/ 1001744 h 2164533"/>
                  <a:gd name="connsiteX935" fmla="*/ 3090918 w 3476019"/>
                  <a:gd name="connsiteY935" fmla="*/ 1004602 h 2164533"/>
                  <a:gd name="connsiteX936" fmla="*/ 3087584 w 3476019"/>
                  <a:gd name="connsiteY936" fmla="*/ 1005173 h 2164533"/>
                  <a:gd name="connsiteX937" fmla="*/ 3086346 w 3476019"/>
                  <a:gd name="connsiteY937" fmla="*/ 1008221 h 2164533"/>
                  <a:gd name="connsiteX938" fmla="*/ 3083584 w 3476019"/>
                  <a:gd name="connsiteY938" fmla="*/ 1008412 h 2164533"/>
                  <a:gd name="connsiteX939" fmla="*/ 3083298 w 3476019"/>
                  <a:gd name="connsiteY939" fmla="*/ 1012889 h 2164533"/>
                  <a:gd name="connsiteX940" fmla="*/ 3079774 w 3476019"/>
                  <a:gd name="connsiteY940" fmla="*/ 1017080 h 2164533"/>
                  <a:gd name="connsiteX941" fmla="*/ 3082346 w 3476019"/>
                  <a:gd name="connsiteY941" fmla="*/ 1023176 h 2164533"/>
                  <a:gd name="connsiteX942" fmla="*/ 3079964 w 3476019"/>
                  <a:gd name="connsiteY942" fmla="*/ 1027557 h 2164533"/>
                  <a:gd name="connsiteX943" fmla="*/ 3081774 w 3476019"/>
                  <a:gd name="connsiteY943" fmla="*/ 1032224 h 2164533"/>
                  <a:gd name="connsiteX944" fmla="*/ 3078821 w 3476019"/>
                  <a:gd name="connsiteY944" fmla="*/ 1035177 h 2164533"/>
                  <a:gd name="connsiteX945" fmla="*/ 3084155 w 3476019"/>
                  <a:gd name="connsiteY945" fmla="*/ 1048607 h 2164533"/>
                  <a:gd name="connsiteX946" fmla="*/ 3087013 w 3476019"/>
                  <a:gd name="connsiteY946" fmla="*/ 1061180 h 2164533"/>
                  <a:gd name="connsiteX947" fmla="*/ 3095014 w 3476019"/>
                  <a:gd name="connsiteY947" fmla="*/ 1051560 h 2164533"/>
                  <a:gd name="connsiteX948" fmla="*/ 3096538 w 3476019"/>
                  <a:gd name="connsiteY948" fmla="*/ 1044226 h 2164533"/>
                  <a:gd name="connsiteX949" fmla="*/ 3093776 w 3476019"/>
                  <a:gd name="connsiteY949" fmla="*/ 1037082 h 2164533"/>
                  <a:gd name="connsiteX950" fmla="*/ 3101110 w 3476019"/>
                  <a:gd name="connsiteY950" fmla="*/ 1031653 h 2164533"/>
                  <a:gd name="connsiteX951" fmla="*/ 3099300 w 3476019"/>
                  <a:gd name="connsiteY951" fmla="*/ 1018508 h 2164533"/>
                  <a:gd name="connsiteX952" fmla="*/ 3109111 w 3476019"/>
                  <a:gd name="connsiteY952" fmla="*/ 1008126 h 2164533"/>
                  <a:gd name="connsiteX953" fmla="*/ 3111587 w 3476019"/>
                  <a:gd name="connsiteY953" fmla="*/ 992410 h 2164533"/>
                  <a:gd name="connsiteX954" fmla="*/ 3119398 w 3476019"/>
                  <a:gd name="connsiteY954" fmla="*/ 981170 h 2164533"/>
                  <a:gd name="connsiteX955" fmla="*/ 3114540 w 3476019"/>
                  <a:gd name="connsiteY955" fmla="*/ 978408 h 2164533"/>
                  <a:gd name="connsiteX956" fmla="*/ 3111683 w 3476019"/>
                  <a:gd name="connsiteY956" fmla="*/ 986219 h 2164533"/>
                  <a:gd name="connsiteX957" fmla="*/ 3106920 w 3476019"/>
                  <a:gd name="connsiteY957" fmla="*/ 981265 h 2164533"/>
                  <a:gd name="connsiteX958" fmla="*/ 3103396 w 3476019"/>
                  <a:gd name="connsiteY958" fmla="*/ 975265 h 2164533"/>
                  <a:gd name="connsiteX959" fmla="*/ 3108634 w 3476019"/>
                  <a:gd name="connsiteY959" fmla="*/ 970026 h 2164533"/>
                  <a:gd name="connsiteX960" fmla="*/ 3110254 w 3476019"/>
                  <a:gd name="connsiteY960" fmla="*/ 976027 h 2164533"/>
                  <a:gd name="connsiteX961" fmla="*/ 3113302 w 3476019"/>
                  <a:gd name="connsiteY961" fmla="*/ 973265 h 2164533"/>
                  <a:gd name="connsiteX962" fmla="*/ 3116445 w 3476019"/>
                  <a:gd name="connsiteY962" fmla="*/ 969264 h 2164533"/>
                  <a:gd name="connsiteX963" fmla="*/ 3118255 w 3476019"/>
                  <a:gd name="connsiteY963" fmla="*/ 965549 h 2164533"/>
                  <a:gd name="connsiteX964" fmla="*/ 3120636 w 3476019"/>
                  <a:gd name="connsiteY964" fmla="*/ 961644 h 2164533"/>
                  <a:gd name="connsiteX965" fmla="*/ 3121589 w 3476019"/>
                  <a:gd name="connsiteY965" fmla="*/ 963168 h 2164533"/>
                  <a:gd name="connsiteX966" fmla="*/ 3124922 w 3476019"/>
                  <a:gd name="connsiteY966" fmla="*/ 959168 h 2164533"/>
                  <a:gd name="connsiteX967" fmla="*/ 3126827 w 3476019"/>
                  <a:gd name="connsiteY967" fmla="*/ 952976 h 2164533"/>
                  <a:gd name="connsiteX968" fmla="*/ 3116921 w 3476019"/>
                  <a:gd name="connsiteY968" fmla="*/ 920877 h 2164533"/>
                  <a:gd name="connsiteX969" fmla="*/ 3116921 w 3476019"/>
                  <a:gd name="connsiteY969" fmla="*/ 920877 h 2164533"/>
                  <a:gd name="connsiteX970" fmla="*/ 3116731 w 3476019"/>
                  <a:gd name="connsiteY970" fmla="*/ 920401 h 2164533"/>
                  <a:gd name="connsiteX971" fmla="*/ 3107015 w 3476019"/>
                  <a:gd name="connsiteY971" fmla="*/ 908495 h 2164533"/>
                  <a:gd name="connsiteX972" fmla="*/ 3092442 w 3476019"/>
                  <a:gd name="connsiteY972" fmla="*/ 894493 h 2164533"/>
                  <a:gd name="connsiteX973" fmla="*/ 3085584 w 3476019"/>
                  <a:gd name="connsiteY973" fmla="*/ 875538 h 2164533"/>
                  <a:gd name="connsiteX974" fmla="*/ 3076726 w 3476019"/>
                  <a:gd name="connsiteY974" fmla="*/ 861727 h 2164533"/>
                  <a:gd name="connsiteX975" fmla="*/ 3081679 w 3476019"/>
                  <a:gd name="connsiteY975" fmla="*/ 862489 h 2164533"/>
                  <a:gd name="connsiteX976" fmla="*/ 3088537 w 3476019"/>
                  <a:gd name="connsiteY976" fmla="*/ 869918 h 2164533"/>
                  <a:gd name="connsiteX977" fmla="*/ 3102348 w 3476019"/>
                  <a:gd name="connsiteY977" fmla="*/ 875919 h 2164533"/>
                  <a:gd name="connsiteX978" fmla="*/ 3107396 w 3476019"/>
                  <a:gd name="connsiteY978" fmla="*/ 880301 h 2164533"/>
                  <a:gd name="connsiteX979" fmla="*/ 3114064 w 3476019"/>
                  <a:gd name="connsiteY979" fmla="*/ 875157 h 2164533"/>
                  <a:gd name="connsiteX980" fmla="*/ 3122065 w 3476019"/>
                  <a:gd name="connsiteY980" fmla="*/ 900017 h 2164533"/>
                  <a:gd name="connsiteX981" fmla="*/ 3129780 w 3476019"/>
                  <a:gd name="connsiteY981" fmla="*/ 890111 h 2164533"/>
                  <a:gd name="connsiteX982" fmla="*/ 3136257 w 3476019"/>
                  <a:gd name="connsiteY982" fmla="*/ 875348 h 2164533"/>
                  <a:gd name="connsiteX983" fmla="*/ 3142448 w 3476019"/>
                  <a:gd name="connsiteY983" fmla="*/ 858869 h 2164533"/>
                  <a:gd name="connsiteX984" fmla="*/ 3146163 w 3476019"/>
                  <a:gd name="connsiteY984" fmla="*/ 838486 h 2164533"/>
                  <a:gd name="connsiteX985" fmla="*/ 3151783 w 3476019"/>
                  <a:gd name="connsiteY985" fmla="*/ 822579 h 2164533"/>
                  <a:gd name="connsiteX986" fmla="*/ 3150164 w 3476019"/>
                  <a:gd name="connsiteY986" fmla="*/ 803720 h 2164533"/>
                  <a:gd name="connsiteX987" fmla="*/ 3150735 w 3476019"/>
                  <a:gd name="connsiteY987" fmla="*/ 784384 h 2164533"/>
                  <a:gd name="connsiteX988" fmla="*/ 3144830 w 3476019"/>
                  <a:gd name="connsiteY988" fmla="*/ 768572 h 2164533"/>
                  <a:gd name="connsiteX989" fmla="*/ 3139591 w 3476019"/>
                  <a:gd name="connsiteY989" fmla="*/ 756190 h 2164533"/>
                  <a:gd name="connsiteX990" fmla="*/ 3148449 w 3476019"/>
                  <a:gd name="connsiteY990" fmla="*/ 751618 h 2164533"/>
                  <a:gd name="connsiteX991" fmla="*/ 3150735 w 3476019"/>
                  <a:gd name="connsiteY991" fmla="*/ 753237 h 2164533"/>
                  <a:gd name="connsiteX992" fmla="*/ 3156736 w 3476019"/>
                  <a:gd name="connsiteY992" fmla="*/ 741998 h 2164533"/>
                  <a:gd name="connsiteX993" fmla="*/ 3160165 w 3476019"/>
                  <a:gd name="connsiteY993" fmla="*/ 747903 h 2164533"/>
                  <a:gd name="connsiteX994" fmla="*/ 3162260 w 3476019"/>
                  <a:gd name="connsiteY994" fmla="*/ 740283 h 2164533"/>
                  <a:gd name="connsiteX995" fmla="*/ 3168451 w 3476019"/>
                  <a:gd name="connsiteY995" fmla="*/ 738188 h 2164533"/>
                  <a:gd name="connsiteX996" fmla="*/ 3175405 w 3476019"/>
                  <a:gd name="connsiteY996" fmla="*/ 734378 h 2164533"/>
                  <a:gd name="connsiteX997" fmla="*/ 3182358 w 3476019"/>
                  <a:gd name="connsiteY997" fmla="*/ 731615 h 2164533"/>
                  <a:gd name="connsiteX998" fmla="*/ 3193598 w 3476019"/>
                  <a:gd name="connsiteY998" fmla="*/ 724567 h 2164533"/>
                  <a:gd name="connsiteX999" fmla="*/ 3203504 w 3476019"/>
                  <a:gd name="connsiteY999" fmla="*/ 718185 h 2164533"/>
                  <a:gd name="connsiteX1000" fmla="*/ 3224840 w 3476019"/>
                  <a:gd name="connsiteY1000" fmla="*/ 711422 h 2164533"/>
                  <a:gd name="connsiteX1001" fmla="*/ 3234746 w 3476019"/>
                  <a:gd name="connsiteY1001" fmla="*/ 706088 h 2164533"/>
                  <a:gd name="connsiteX1002" fmla="*/ 3245890 w 3476019"/>
                  <a:gd name="connsiteY1002" fmla="*/ 700373 h 2164533"/>
                  <a:gd name="connsiteX1003" fmla="*/ 3255510 w 3476019"/>
                  <a:gd name="connsiteY1003" fmla="*/ 686943 h 2164533"/>
                  <a:gd name="connsiteX1004" fmla="*/ 3267416 w 3476019"/>
                  <a:gd name="connsiteY1004" fmla="*/ 674275 h 2164533"/>
                  <a:gd name="connsiteX1005" fmla="*/ 3254653 w 3476019"/>
                  <a:gd name="connsiteY1005" fmla="*/ 680276 h 2164533"/>
                  <a:gd name="connsiteX1006" fmla="*/ 3243794 w 3476019"/>
                  <a:gd name="connsiteY1006" fmla="*/ 688848 h 2164533"/>
                  <a:gd name="connsiteX1007" fmla="*/ 3233602 w 3476019"/>
                  <a:gd name="connsiteY1007" fmla="*/ 696563 h 2164533"/>
                  <a:gd name="connsiteX1008" fmla="*/ 3222173 w 3476019"/>
                  <a:gd name="connsiteY1008" fmla="*/ 702945 h 2164533"/>
                  <a:gd name="connsiteX1009" fmla="*/ 3232174 w 3476019"/>
                  <a:gd name="connsiteY1009" fmla="*/ 689991 h 2164533"/>
                  <a:gd name="connsiteX1010" fmla="*/ 3242080 w 3476019"/>
                  <a:gd name="connsiteY1010" fmla="*/ 675132 h 2164533"/>
                  <a:gd name="connsiteX1011" fmla="*/ 3233698 w 3476019"/>
                  <a:gd name="connsiteY1011" fmla="*/ 681133 h 2164533"/>
                  <a:gd name="connsiteX1012" fmla="*/ 3224554 w 3476019"/>
                  <a:gd name="connsiteY1012" fmla="*/ 687991 h 2164533"/>
                  <a:gd name="connsiteX1013" fmla="*/ 3216743 w 3476019"/>
                  <a:gd name="connsiteY1013" fmla="*/ 693134 h 2164533"/>
                  <a:gd name="connsiteX1014" fmla="*/ 3208076 w 3476019"/>
                  <a:gd name="connsiteY1014" fmla="*/ 695325 h 2164533"/>
                  <a:gd name="connsiteX1015" fmla="*/ 3198646 w 3476019"/>
                  <a:gd name="connsiteY1015" fmla="*/ 698659 h 2164533"/>
                  <a:gd name="connsiteX1016" fmla="*/ 3191312 w 3476019"/>
                  <a:gd name="connsiteY1016" fmla="*/ 705231 h 2164533"/>
                  <a:gd name="connsiteX1017" fmla="*/ 3174452 w 3476019"/>
                  <a:gd name="connsiteY1017" fmla="*/ 708470 h 2164533"/>
                  <a:gd name="connsiteX1018" fmla="*/ 3160070 w 3476019"/>
                  <a:gd name="connsiteY1018" fmla="*/ 718661 h 2164533"/>
                  <a:gd name="connsiteX1019" fmla="*/ 3164451 w 3476019"/>
                  <a:gd name="connsiteY1019" fmla="*/ 707898 h 2164533"/>
                  <a:gd name="connsiteX1020" fmla="*/ 3166070 w 3476019"/>
                  <a:gd name="connsiteY1020" fmla="*/ 704564 h 2164533"/>
                  <a:gd name="connsiteX1021" fmla="*/ 3171690 w 3476019"/>
                  <a:gd name="connsiteY1021" fmla="*/ 701897 h 2164533"/>
                  <a:gd name="connsiteX1022" fmla="*/ 3179405 w 3476019"/>
                  <a:gd name="connsiteY1022" fmla="*/ 698278 h 2164533"/>
                  <a:gd name="connsiteX1023" fmla="*/ 3183596 w 3476019"/>
                  <a:gd name="connsiteY1023" fmla="*/ 690086 h 2164533"/>
                  <a:gd name="connsiteX1024" fmla="*/ 3191978 w 3476019"/>
                  <a:gd name="connsiteY1024" fmla="*/ 685990 h 2164533"/>
                  <a:gd name="connsiteX1025" fmla="*/ 3198932 w 3476019"/>
                  <a:gd name="connsiteY1025" fmla="*/ 680561 h 2164533"/>
                  <a:gd name="connsiteX1026" fmla="*/ 3216267 w 3476019"/>
                  <a:gd name="connsiteY1026" fmla="*/ 672846 h 2164533"/>
                  <a:gd name="connsiteX1027" fmla="*/ 3232936 w 3476019"/>
                  <a:gd name="connsiteY1027" fmla="*/ 668655 h 2164533"/>
                  <a:gd name="connsiteX1028" fmla="*/ 3238937 w 3476019"/>
                  <a:gd name="connsiteY1028" fmla="*/ 667893 h 2164533"/>
                  <a:gd name="connsiteX1029" fmla="*/ 3242842 w 3476019"/>
                  <a:gd name="connsiteY1029" fmla="*/ 663511 h 2164533"/>
                  <a:gd name="connsiteX1030" fmla="*/ 3247318 w 3476019"/>
                  <a:gd name="connsiteY1030" fmla="*/ 661226 h 2164533"/>
                  <a:gd name="connsiteX1031" fmla="*/ 3250462 w 3476019"/>
                  <a:gd name="connsiteY1031" fmla="*/ 658463 h 2164533"/>
                  <a:gd name="connsiteX1032" fmla="*/ 3268178 w 3476019"/>
                  <a:gd name="connsiteY1032" fmla="*/ 656368 h 2164533"/>
                  <a:gd name="connsiteX1033" fmla="*/ 3271988 w 3476019"/>
                  <a:gd name="connsiteY1033" fmla="*/ 659892 h 2164533"/>
                  <a:gd name="connsiteX1034" fmla="*/ 3275608 w 3476019"/>
                  <a:gd name="connsiteY1034" fmla="*/ 658559 h 2164533"/>
                  <a:gd name="connsiteX1035" fmla="*/ 3272560 w 3476019"/>
                  <a:gd name="connsiteY1035" fmla="*/ 654272 h 2164533"/>
                  <a:gd name="connsiteX1036" fmla="*/ 3272369 w 3476019"/>
                  <a:gd name="connsiteY1036" fmla="*/ 649796 h 2164533"/>
                  <a:gd name="connsiteX1037" fmla="*/ 3278465 w 3476019"/>
                  <a:gd name="connsiteY1037" fmla="*/ 646462 h 2164533"/>
                  <a:gd name="connsiteX1038" fmla="*/ 3283228 w 3476019"/>
                  <a:gd name="connsiteY1038" fmla="*/ 643509 h 2164533"/>
                  <a:gd name="connsiteX1039" fmla="*/ 3290181 w 3476019"/>
                  <a:gd name="connsiteY1039" fmla="*/ 642652 h 2164533"/>
                  <a:gd name="connsiteX1040" fmla="*/ 3288943 w 3476019"/>
                  <a:gd name="connsiteY1040" fmla="*/ 629412 h 2164533"/>
                  <a:gd name="connsiteX1041" fmla="*/ 3299611 w 3476019"/>
                  <a:gd name="connsiteY1041" fmla="*/ 622554 h 2164533"/>
                  <a:gd name="connsiteX1042" fmla="*/ 3307898 w 3476019"/>
                  <a:gd name="connsiteY1042" fmla="*/ 632174 h 2164533"/>
                  <a:gd name="connsiteX1043" fmla="*/ 3312565 w 3476019"/>
                  <a:gd name="connsiteY1043" fmla="*/ 625031 h 2164533"/>
                  <a:gd name="connsiteX1044" fmla="*/ 3313422 w 3476019"/>
                  <a:gd name="connsiteY1044" fmla="*/ 618458 h 2164533"/>
                  <a:gd name="connsiteX1045" fmla="*/ 3322376 w 3476019"/>
                  <a:gd name="connsiteY1045" fmla="*/ 606361 h 2164533"/>
                  <a:gd name="connsiteX1046" fmla="*/ 3330472 w 3476019"/>
                  <a:gd name="connsiteY1046" fmla="*/ 608171 h 2164533"/>
                  <a:gd name="connsiteX1047" fmla="*/ 3341616 w 3476019"/>
                  <a:gd name="connsiteY1047" fmla="*/ 615886 h 2164533"/>
                  <a:gd name="connsiteX1048" fmla="*/ 3350379 w 3476019"/>
                  <a:gd name="connsiteY1048" fmla="*/ 604552 h 2164533"/>
                  <a:gd name="connsiteX1049" fmla="*/ 3342283 w 3476019"/>
                  <a:gd name="connsiteY1049" fmla="*/ 595503 h 2164533"/>
                  <a:gd name="connsiteX1050" fmla="*/ 3333520 w 3476019"/>
                  <a:gd name="connsiteY1050" fmla="*/ 584645 h 2164533"/>
                  <a:gd name="connsiteX1051" fmla="*/ 3322090 w 3476019"/>
                  <a:gd name="connsiteY1051" fmla="*/ 576929 h 2164533"/>
                  <a:gd name="connsiteX1052" fmla="*/ 3314660 w 3476019"/>
                  <a:gd name="connsiteY1052" fmla="*/ 562832 h 2164533"/>
                  <a:gd name="connsiteX1053" fmla="*/ 3299325 w 3476019"/>
                  <a:gd name="connsiteY1053" fmla="*/ 557689 h 2164533"/>
                  <a:gd name="connsiteX1054" fmla="*/ 3300468 w 3476019"/>
                  <a:gd name="connsiteY1054" fmla="*/ 543306 h 2164533"/>
                  <a:gd name="connsiteX1055" fmla="*/ 3310660 w 3476019"/>
                  <a:gd name="connsiteY1055" fmla="*/ 532162 h 2164533"/>
                  <a:gd name="connsiteX1056" fmla="*/ 3306564 w 3476019"/>
                  <a:gd name="connsiteY1056" fmla="*/ 525399 h 2164533"/>
                  <a:gd name="connsiteX1057" fmla="*/ 3297134 w 3476019"/>
                  <a:gd name="connsiteY1057" fmla="*/ 513112 h 2164533"/>
                  <a:gd name="connsiteX1058" fmla="*/ 3295991 w 3476019"/>
                  <a:gd name="connsiteY1058" fmla="*/ 503682 h 2164533"/>
                  <a:gd name="connsiteX1059" fmla="*/ 3295991 w 3476019"/>
                  <a:gd name="connsiteY1059" fmla="*/ 503682 h 2164533"/>
                  <a:gd name="connsiteX1060" fmla="*/ 3299516 w 3476019"/>
                  <a:gd name="connsiteY1060" fmla="*/ 497777 h 2164533"/>
                  <a:gd name="connsiteX1061" fmla="*/ 3302754 w 3476019"/>
                  <a:gd name="connsiteY1061" fmla="*/ 484156 h 2164533"/>
                  <a:gd name="connsiteX1062" fmla="*/ 3305516 w 3476019"/>
                  <a:gd name="connsiteY1062" fmla="*/ 483489 h 2164533"/>
                  <a:gd name="connsiteX1063" fmla="*/ 3305516 w 3476019"/>
                  <a:gd name="connsiteY1063" fmla="*/ 483489 h 2164533"/>
                  <a:gd name="connsiteX1064" fmla="*/ 3304373 w 3476019"/>
                  <a:gd name="connsiteY1064" fmla="*/ 473488 h 2164533"/>
                  <a:gd name="connsiteX1065" fmla="*/ 3309993 w 3476019"/>
                  <a:gd name="connsiteY1065" fmla="*/ 461582 h 2164533"/>
                  <a:gd name="connsiteX1066" fmla="*/ 3314851 w 3476019"/>
                  <a:gd name="connsiteY1066" fmla="*/ 448437 h 2164533"/>
                  <a:gd name="connsiteX1067" fmla="*/ 3324281 w 3476019"/>
                  <a:gd name="connsiteY1067" fmla="*/ 436912 h 2164533"/>
                  <a:gd name="connsiteX1068" fmla="*/ 3327233 w 3476019"/>
                  <a:gd name="connsiteY1068" fmla="*/ 419862 h 2164533"/>
                  <a:gd name="connsiteX1069" fmla="*/ 3335044 w 3476019"/>
                  <a:gd name="connsiteY1069" fmla="*/ 423005 h 2164533"/>
                  <a:gd name="connsiteX1070" fmla="*/ 3335710 w 3476019"/>
                  <a:gd name="connsiteY1070" fmla="*/ 415481 h 2164533"/>
                  <a:gd name="connsiteX1071" fmla="*/ 3333901 w 3476019"/>
                  <a:gd name="connsiteY1071" fmla="*/ 408051 h 2164533"/>
                  <a:gd name="connsiteX1072" fmla="*/ 3340283 w 3476019"/>
                  <a:gd name="connsiteY1072" fmla="*/ 406908 h 2164533"/>
                  <a:gd name="connsiteX1073" fmla="*/ 3341140 w 3476019"/>
                  <a:gd name="connsiteY1073" fmla="*/ 415004 h 2164533"/>
                  <a:gd name="connsiteX1074" fmla="*/ 3344759 w 3476019"/>
                  <a:gd name="connsiteY1074" fmla="*/ 408813 h 2164533"/>
                  <a:gd name="connsiteX1075" fmla="*/ 3346283 w 3476019"/>
                  <a:gd name="connsiteY1075" fmla="*/ 400717 h 2164533"/>
                  <a:gd name="connsiteX1076" fmla="*/ 3349712 w 3476019"/>
                  <a:gd name="connsiteY1076" fmla="*/ 393383 h 2164533"/>
                  <a:gd name="connsiteX1077" fmla="*/ 3350570 w 3476019"/>
                  <a:gd name="connsiteY1077" fmla="*/ 402717 h 2164533"/>
                  <a:gd name="connsiteX1078" fmla="*/ 3352760 w 3476019"/>
                  <a:gd name="connsiteY1078" fmla="*/ 411956 h 2164533"/>
                  <a:gd name="connsiteX1079" fmla="*/ 3355999 w 3476019"/>
                  <a:gd name="connsiteY1079" fmla="*/ 403669 h 2164533"/>
                  <a:gd name="connsiteX1080" fmla="*/ 3359333 w 3476019"/>
                  <a:gd name="connsiteY1080" fmla="*/ 392144 h 2164533"/>
                  <a:gd name="connsiteX1081" fmla="*/ 3364095 w 3476019"/>
                  <a:gd name="connsiteY1081" fmla="*/ 398240 h 2164533"/>
                  <a:gd name="connsiteX1082" fmla="*/ 3370858 w 3476019"/>
                  <a:gd name="connsiteY1082" fmla="*/ 384143 h 2164533"/>
                  <a:gd name="connsiteX1083" fmla="*/ 3364190 w 3476019"/>
                  <a:gd name="connsiteY1083" fmla="*/ 382715 h 2164533"/>
                  <a:gd name="connsiteX1084" fmla="*/ 3368476 w 3476019"/>
                  <a:gd name="connsiteY1084" fmla="*/ 378047 h 2164533"/>
                  <a:gd name="connsiteX1085" fmla="*/ 3366667 w 3476019"/>
                  <a:gd name="connsiteY1085" fmla="*/ 363379 h 2164533"/>
                  <a:gd name="connsiteX1086" fmla="*/ 3367334 w 3476019"/>
                  <a:gd name="connsiteY1086" fmla="*/ 356235 h 2164533"/>
                  <a:gd name="connsiteX1087" fmla="*/ 3370953 w 3476019"/>
                  <a:gd name="connsiteY1087" fmla="*/ 362522 h 2164533"/>
                  <a:gd name="connsiteX1088" fmla="*/ 3374668 w 3476019"/>
                  <a:gd name="connsiteY1088" fmla="*/ 357664 h 2164533"/>
                  <a:gd name="connsiteX1089" fmla="*/ 3372477 w 3476019"/>
                  <a:gd name="connsiteY1089" fmla="*/ 349377 h 2164533"/>
                  <a:gd name="connsiteX1090" fmla="*/ 3383335 w 3476019"/>
                  <a:gd name="connsiteY1090" fmla="*/ 353759 h 2164533"/>
                  <a:gd name="connsiteX1091" fmla="*/ 3381145 w 3476019"/>
                  <a:gd name="connsiteY1091" fmla="*/ 360617 h 2164533"/>
                  <a:gd name="connsiteX1092" fmla="*/ 3387431 w 3476019"/>
                  <a:gd name="connsiteY1092" fmla="*/ 361188 h 2164533"/>
                  <a:gd name="connsiteX1093" fmla="*/ 3399147 w 3476019"/>
                  <a:gd name="connsiteY1093" fmla="*/ 358807 h 2164533"/>
                  <a:gd name="connsiteX1094" fmla="*/ 3402195 w 3476019"/>
                  <a:gd name="connsiteY1094" fmla="*/ 343948 h 2164533"/>
                  <a:gd name="connsiteX1095" fmla="*/ 3407815 w 3476019"/>
                  <a:gd name="connsiteY1095" fmla="*/ 354521 h 2164533"/>
                  <a:gd name="connsiteX1096" fmla="*/ 3416006 w 3476019"/>
                  <a:gd name="connsiteY1096" fmla="*/ 351092 h 2164533"/>
                  <a:gd name="connsiteX1097" fmla="*/ 3411910 w 3476019"/>
                  <a:gd name="connsiteY1097" fmla="*/ 344805 h 2164533"/>
                  <a:gd name="connsiteX1098" fmla="*/ 3415435 w 3476019"/>
                  <a:gd name="connsiteY1098" fmla="*/ 342424 h 2164533"/>
                  <a:gd name="connsiteX1099" fmla="*/ 3420197 w 3476019"/>
                  <a:gd name="connsiteY1099" fmla="*/ 347948 h 2164533"/>
                  <a:gd name="connsiteX1100" fmla="*/ 3423436 w 3476019"/>
                  <a:gd name="connsiteY1100" fmla="*/ 342900 h 2164533"/>
                  <a:gd name="connsiteX1101" fmla="*/ 3426770 w 3476019"/>
                  <a:gd name="connsiteY1101" fmla="*/ 333089 h 2164533"/>
                  <a:gd name="connsiteX1102" fmla="*/ 3433342 w 3476019"/>
                  <a:gd name="connsiteY1102" fmla="*/ 344424 h 2164533"/>
                  <a:gd name="connsiteX1103" fmla="*/ 3433723 w 3476019"/>
                  <a:gd name="connsiteY1103" fmla="*/ 328422 h 2164533"/>
                  <a:gd name="connsiteX1104" fmla="*/ 3438962 w 3476019"/>
                  <a:gd name="connsiteY1104" fmla="*/ 327374 h 2164533"/>
                  <a:gd name="connsiteX1105" fmla="*/ 3443343 w 3476019"/>
                  <a:gd name="connsiteY1105" fmla="*/ 332327 h 2164533"/>
                  <a:gd name="connsiteX1106" fmla="*/ 3449725 w 3476019"/>
                  <a:gd name="connsiteY1106" fmla="*/ 329279 h 2164533"/>
                  <a:gd name="connsiteX1107" fmla="*/ 3454583 w 3476019"/>
                  <a:gd name="connsiteY1107" fmla="*/ 314897 h 2164533"/>
                  <a:gd name="connsiteX1108" fmla="*/ 3460012 w 3476019"/>
                  <a:gd name="connsiteY1108" fmla="*/ 313754 h 2164533"/>
                  <a:gd name="connsiteX1109" fmla="*/ 3465060 w 3476019"/>
                  <a:gd name="connsiteY1109" fmla="*/ 318421 h 2164533"/>
                  <a:gd name="connsiteX1110" fmla="*/ 3464870 w 3476019"/>
                  <a:gd name="connsiteY1110" fmla="*/ 307943 h 2164533"/>
                  <a:gd name="connsiteX1111" fmla="*/ 3470680 w 3476019"/>
                  <a:gd name="connsiteY1111" fmla="*/ 299466 h 2164533"/>
                  <a:gd name="connsiteX1112" fmla="*/ 3473537 w 3476019"/>
                  <a:gd name="connsiteY1112" fmla="*/ 280988 h 216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Lst>
                <a:rect l="l" t="t" r="r" b="b"/>
                <a:pathLst>
                  <a:path w="3476019" h="2164533">
                    <a:moveTo>
                      <a:pt x="3473537" y="280988"/>
                    </a:moveTo>
                    <a:cubicBezTo>
                      <a:pt x="3469823" y="280130"/>
                      <a:pt x="3467060" y="292513"/>
                      <a:pt x="3463250" y="293942"/>
                    </a:cubicBezTo>
                    <a:cubicBezTo>
                      <a:pt x="3461441" y="294608"/>
                      <a:pt x="3456773" y="293846"/>
                      <a:pt x="3455726" y="292036"/>
                    </a:cubicBezTo>
                    <a:cubicBezTo>
                      <a:pt x="3454297" y="289560"/>
                      <a:pt x="3457631" y="287084"/>
                      <a:pt x="3457916" y="284607"/>
                    </a:cubicBezTo>
                    <a:cubicBezTo>
                      <a:pt x="3458202" y="282511"/>
                      <a:pt x="3457154" y="277368"/>
                      <a:pt x="3455535" y="276035"/>
                    </a:cubicBezTo>
                    <a:cubicBezTo>
                      <a:pt x="3453535" y="274225"/>
                      <a:pt x="3450392" y="275844"/>
                      <a:pt x="3449249" y="272510"/>
                    </a:cubicBezTo>
                    <a:cubicBezTo>
                      <a:pt x="3442009" y="269748"/>
                      <a:pt x="3451630" y="259175"/>
                      <a:pt x="3442581" y="258604"/>
                    </a:cubicBezTo>
                    <a:cubicBezTo>
                      <a:pt x="3438962" y="258318"/>
                      <a:pt x="3436676" y="258032"/>
                      <a:pt x="3434390" y="254698"/>
                    </a:cubicBezTo>
                    <a:cubicBezTo>
                      <a:pt x="3432866" y="252413"/>
                      <a:pt x="3432961" y="249269"/>
                      <a:pt x="3430484" y="247745"/>
                    </a:cubicBezTo>
                    <a:cubicBezTo>
                      <a:pt x="3426389" y="245173"/>
                      <a:pt x="3418768" y="246793"/>
                      <a:pt x="3414101" y="245364"/>
                    </a:cubicBezTo>
                    <a:cubicBezTo>
                      <a:pt x="3407053" y="243269"/>
                      <a:pt x="3405624" y="239459"/>
                      <a:pt x="3404481" y="232696"/>
                    </a:cubicBezTo>
                    <a:cubicBezTo>
                      <a:pt x="3404005" y="230124"/>
                      <a:pt x="3404005" y="227743"/>
                      <a:pt x="3401909" y="225933"/>
                    </a:cubicBezTo>
                    <a:cubicBezTo>
                      <a:pt x="3401338" y="225457"/>
                      <a:pt x="3399052" y="224314"/>
                      <a:pt x="3398290" y="223933"/>
                    </a:cubicBezTo>
                    <a:cubicBezTo>
                      <a:pt x="3396861" y="223171"/>
                      <a:pt x="3396194" y="222314"/>
                      <a:pt x="3394384" y="222504"/>
                    </a:cubicBezTo>
                    <a:cubicBezTo>
                      <a:pt x="3395432" y="217075"/>
                      <a:pt x="3396766" y="211836"/>
                      <a:pt x="3395147" y="206502"/>
                    </a:cubicBezTo>
                    <a:cubicBezTo>
                      <a:pt x="3393908" y="202406"/>
                      <a:pt x="3394194" y="198215"/>
                      <a:pt x="3392860" y="194215"/>
                    </a:cubicBezTo>
                    <a:cubicBezTo>
                      <a:pt x="3389813" y="184880"/>
                      <a:pt x="3387812" y="174403"/>
                      <a:pt x="3383621" y="165544"/>
                    </a:cubicBezTo>
                    <a:cubicBezTo>
                      <a:pt x="3379335" y="156401"/>
                      <a:pt x="3377525" y="147447"/>
                      <a:pt x="3375144" y="137541"/>
                    </a:cubicBezTo>
                    <a:cubicBezTo>
                      <a:pt x="3372763" y="127445"/>
                      <a:pt x="3370382" y="120110"/>
                      <a:pt x="3363333" y="112586"/>
                    </a:cubicBezTo>
                    <a:cubicBezTo>
                      <a:pt x="3359428" y="108395"/>
                      <a:pt x="3354189" y="106013"/>
                      <a:pt x="3349331" y="103251"/>
                    </a:cubicBezTo>
                    <a:cubicBezTo>
                      <a:pt x="3345712" y="101156"/>
                      <a:pt x="3341045" y="95155"/>
                      <a:pt x="3336568" y="97250"/>
                    </a:cubicBezTo>
                    <a:cubicBezTo>
                      <a:pt x="3334282" y="98298"/>
                      <a:pt x="3332377" y="101251"/>
                      <a:pt x="3330281" y="102775"/>
                    </a:cubicBezTo>
                    <a:cubicBezTo>
                      <a:pt x="3327709" y="104680"/>
                      <a:pt x="3325805" y="106013"/>
                      <a:pt x="3324090" y="108776"/>
                    </a:cubicBezTo>
                    <a:cubicBezTo>
                      <a:pt x="3322566" y="111347"/>
                      <a:pt x="3321899" y="113348"/>
                      <a:pt x="3318756" y="114110"/>
                    </a:cubicBezTo>
                    <a:cubicBezTo>
                      <a:pt x="3316089" y="114872"/>
                      <a:pt x="3313136" y="114300"/>
                      <a:pt x="3310374" y="115062"/>
                    </a:cubicBezTo>
                    <a:cubicBezTo>
                      <a:pt x="3308279" y="115634"/>
                      <a:pt x="3306088" y="117443"/>
                      <a:pt x="3303802" y="117348"/>
                    </a:cubicBezTo>
                    <a:cubicBezTo>
                      <a:pt x="3298849" y="117158"/>
                      <a:pt x="3294372" y="110014"/>
                      <a:pt x="3292372" y="106109"/>
                    </a:cubicBezTo>
                    <a:cubicBezTo>
                      <a:pt x="3290562" y="102489"/>
                      <a:pt x="3289609" y="95441"/>
                      <a:pt x="3284657" y="95155"/>
                    </a:cubicBezTo>
                    <a:cubicBezTo>
                      <a:pt x="3278751" y="94774"/>
                      <a:pt x="3275798" y="102203"/>
                      <a:pt x="3274560" y="106775"/>
                    </a:cubicBezTo>
                    <a:cubicBezTo>
                      <a:pt x="3272655" y="114205"/>
                      <a:pt x="3269988" y="121444"/>
                      <a:pt x="3268655" y="129064"/>
                    </a:cubicBezTo>
                    <a:cubicBezTo>
                      <a:pt x="3267321" y="136779"/>
                      <a:pt x="3266559" y="144209"/>
                      <a:pt x="3264464" y="151733"/>
                    </a:cubicBezTo>
                    <a:cubicBezTo>
                      <a:pt x="3260654" y="165449"/>
                      <a:pt x="3255796" y="178975"/>
                      <a:pt x="3253224" y="192881"/>
                    </a:cubicBezTo>
                    <a:cubicBezTo>
                      <a:pt x="3252462" y="196882"/>
                      <a:pt x="3254939" y="201263"/>
                      <a:pt x="3255796" y="205169"/>
                    </a:cubicBezTo>
                    <a:cubicBezTo>
                      <a:pt x="3256653" y="209169"/>
                      <a:pt x="3255129" y="212312"/>
                      <a:pt x="3255510" y="216027"/>
                    </a:cubicBezTo>
                    <a:cubicBezTo>
                      <a:pt x="3255891" y="219265"/>
                      <a:pt x="3258367" y="221266"/>
                      <a:pt x="3258463" y="225076"/>
                    </a:cubicBezTo>
                    <a:cubicBezTo>
                      <a:pt x="3258463" y="228314"/>
                      <a:pt x="3256653" y="232124"/>
                      <a:pt x="3257129" y="235172"/>
                    </a:cubicBezTo>
                    <a:cubicBezTo>
                      <a:pt x="3257510" y="238030"/>
                      <a:pt x="3260749" y="239363"/>
                      <a:pt x="3261606" y="241935"/>
                    </a:cubicBezTo>
                    <a:cubicBezTo>
                      <a:pt x="3262654" y="245173"/>
                      <a:pt x="3261511" y="250412"/>
                      <a:pt x="3261320" y="253746"/>
                    </a:cubicBezTo>
                    <a:cubicBezTo>
                      <a:pt x="3261130" y="257365"/>
                      <a:pt x="3260273" y="260414"/>
                      <a:pt x="3257129" y="262604"/>
                    </a:cubicBezTo>
                    <a:cubicBezTo>
                      <a:pt x="3254081" y="264795"/>
                      <a:pt x="3252557" y="264700"/>
                      <a:pt x="3252462" y="269177"/>
                    </a:cubicBezTo>
                    <a:cubicBezTo>
                      <a:pt x="3252462" y="271367"/>
                      <a:pt x="3254081" y="276987"/>
                      <a:pt x="3249795" y="276130"/>
                    </a:cubicBezTo>
                    <a:cubicBezTo>
                      <a:pt x="3250176" y="281273"/>
                      <a:pt x="3257701" y="296228"/>
                      <a:pt x="3251795" y="299276"/>
                    </a:cubicBezTo>
                    <a:cubicBezTo>
                      <a:pt x="3250462" y="299942"/>
                      <a:pt x="3248842" y="298704"/>
                      <a:pt x="3247604" y="299942"/>
                    </a:cubicBezTo>
                    <a:cubicBezTo>
                      <a:pt x="3246461" y="301085"/>
                      <a:pt x="3246938" y="303467"/>
                      <a:pt x="3246842" y="304895"/>
                    </a:cubicBezTo>
                    <a:cubicBezTo>
                      <a:pt x="3246842" y="308610"/>
                      <a:pt x="3246366" y="312134"/>
                      <a:pt x="3245318" y="315754"/>
                    </a:cubicBezTo>
                    <a:cubicBezTo>
                      <a:pt x="3244271" y="318992"/>
                      <a:pt x="3242556" y="323374"/>
                      <a:pt x="3238460" y="321564"/>
                    </a:cubicBezTo>
                    <a:cubicBezTo>
                      <a:pt x="3235698" y="320326"/>
                      <a:pt x="3235031" y="315373"/>
                      <a:pt x="3231983" y="315087"/>
                    </a:cubicBezTo>
                    <a:cubicBezTo>
                      <a:pt x="3230935" y="314992"/>
                      <a:pt x="3230078" y="315373"/>
                      <a:pt x="3229316" y="315944"/>
                    </a:cubicBezTo>
                    <a:cubicBezTo>
                      <a:pt x="3227602" y="317183"/>
                      <a:pt x="3226078" y="319373"/>
                      <a:pt x="3223411" y="319183"/>
                    </a:cubicBezTo>
                    <a:cubicBezTo>
                      <a:pt x="3221506" y="318992"/>
                      <a:pt x="3221315" y="317754"/>
                      <a:pt x="3219410" y="318802"/>
                    </a:cubicBezTo>
                    <a:cubicBezTo>
                      <a:pt x="3218172" y="319564"/>
                      <a:pt x="3218077" y="321755"/>
                      <a:pt x="3216648" y="322612"/>
                    </a:cubicBezTo>
                    <a:cubicBezTo>
                      <a:pt x="3213505" y="324326"/>
                      <a:pt x="3211790" y="321373"/>
                      <a:pt x="3210266" y="325565"/>
                    </a:cubicBezTo>
                    <a:cubicBezTo>
                      <a:pt x="3208647" y="330327"/>
                      <a:pt x="3210266" y="335756"/>
                      <a:pt x="3208266" y="340423"/>
                    </a:cubicBezTo>
                    <a:cubicBezTo>
                      <a:pt x="3206742" y="343948"/>
                      <a:pt x="3203504" y="346519"/>
                      <a:pt x="3200170" y="348234"/>
                    </a:cubicBezTo>
                    <a:cubicBezTo>
                      <a:pt x="3199979" y="348329"/>
                      <a:pt x="3199884" y="348425"/>
                      <a:pt x="3199789" y="348425"/>
                    </a:cubicBezTo>
                    <a:cubicBezTo>
                      <a:pt x="3192169" y="352139"/>
                      <a:pt x="3183406" y="352330"/>
                      <a:pt x="3175214" y="354235"/>
                    </a:cubicBezTo>
                    <a:cubicBezTo>
                      <a:pt x="3159784" y="357854"/>
                      <a:pt x="3144163" y="361093"/>
                      <a:pt x="3128637" y="364522"/>
                    </a:cubicBezTo>
                    <a:cubicBezTo>
                      <a:pt x="3123589" y="365665"/>
                      <a:pt x="3118541" y="366808"/>
                      <a:pt x="3113492" y="367951"/>
                    </a:cubicBezTo>
                    <a:cubicBezTo>
                      <a:pt x="3101681" y="370618"/>
                      <a:pt x="3089870" y="373285"/>
                      <a:pt x="3078059" y="376047"/>
                    </a:cubicBezTo>
                    <a:cubicBezTo>
                      <a:pt x="3064248" y="379190"/>
                      <a:pt x="3050437" y="382334"/>
                      <a:pt x="3036626" y="385382"/>
                    </a:cubicBezTo>
                    <a:cubicBezTo>
                      <a:pt x="3031006" y="386620"/>
                      <a:pt x="3025291" y="387953"/>
                      <a:pt x="3019671" y="389192"/>
                    </a:cubicBezTo>
                    <a:cubicBezTo>
                      <a:pt x="3017957" y="390811"/>
                      <a:pt x="3015766" y="391859"/>
                      <a:pt x="3014147" y="393668"/>
                    </a:cubicBezTo>
                    <a:cubicBezTo>
                      <a:pt x="3012242" y="395764"/>
                      <a:pt x="3010908" y="398431"/>
                      <a:pt x="3008813" y="400526"/>
                    </a:cubicBezTo>
                    <a:cubicBezTo>
                      <a:pt x="3001669" y="407956"/>
                      <a:pt x="2993287" y="414433"/>
                      <a:pt x="2986715" y="422529"/>
                    </a:cubicBezTo>
                    <a:cubicBezTo>
                      <a:pt x="2983000" y="427101"/>
                      <a:pt x="2979380" y="431673"/>
                      <a:pt x="2975666" y="436150"/>
                    </a:cubicBezTo>
                    <a:cubicBezTo>
                      <a:pt x="2972522" y="439865"/>
                      <a:pt x="2968998" y="442913"/>
                      <a:pt x="2967855" y="447389"/>
                    </a:cubicBezTo>
                    <a:cubicBezTo>
                      <a:pt x="2967379" y="449199"/>
                      <a:pt x="2967665" y="452438"/>
                      <a:pt x="2968046" y="454057"/>
                    </a:cubicBezTo>
                    <a:cubicBezTo>
                      <a:pt x="2968331" y="461296"/>
                      <a:pt x="2964331" y="466058"/>
                      <a:pt x="2958711" y="470059"/>
                    </a:cubicBezTo>
                    <a:cubicBezTo>
                      <a:pt x="2954139" y="473297"/>
                      <a:pt x="2951091" y="476250"/>
                      <a:pt x="2947376" y="480346"/>
                    </a:cubicBezTo>
                    <a:cubicBezTo>
                      <a:pt x="2944805" y="483108"/>
                      <a:pt x="2933470" y="488061"/>
                      <a:pt x="2934708" y="492823"/>
                    </a:cubicBezTo>
                    <a:cubicBezTo>
                      <a:pt x="2935946" y="497586"/>
                      <a:pt x="2944805" y="492633"/>
                      <a:pt x="2946995" y="490728"/>
                    </a:cubicBezTo>
                    <a:cubicBezTo>
                      <a:pt x="2951091" y="487109"/>
                      <a:pt x="2951853" y="483013"/>
                      <a:pt x="2958235" y="484156"/>
                    </a:cubicBezTo>
                    <a:cubicBezTo>
                      <a:pt x="2958330" y="485965"/>
                      <a:pt x="2958330" y="487966"/>
                      <a:pt x="2957949" y="489776"/>
                    </a:cubicBezTo>
                    <a:cubicBezTo>
                      <a:pt x="2956425" y="497586"/>
                      <a:pt x="2949091" y="500348"/>
                      <a:pt x="2951853" y="509207"/>
                    </a:cubicBezTo>
                    <a:cubicBezTo>
                      <a:pt x="2954520" y="517589"/>
                      <a:pt x="2957759" y="523018"/>
                      <a:pt x="2949186" y="528733"/>
                    </a:cubicBezTo>
                    <a:cubicBezTo>
                      <a:pt x="2942709" y="533019"/>
                      <a:pt x="2936327" y="536067"/>
                      <a:pt x="2932327" y="543211"/>
                    </a:cubicBezTo>
                    <a:cubicBezTo>
                      <a:pt x="2928422" y="550164"/>
                      <a:pt x="2926993" y="556736"/>
                      <a:pt x="2917754" y="555974"/>
                    </a:cubicBezTo>
                    <a:cubicBezTo>
                      <a:pt x="2914134" y="555689"/>
                      <a:pt x="2910515" y="554641"/>
                      <a:pt x="2906800" y="555498"/>
                    </a:cubicBezTo>
                    <a:cubicBezTo>
                      <a:pt x="2903276" y="556260"/>
                      <a:pt x="2900227" y="558641"/>
                      <a:pt x="2897180" y="560356"/>
                    </a:cubicBezTo>
                    <a:cubicBezTo>
                      <a:pt x="2890417" y="564166"/>
                      <a:pt x="2882511" y="567404"/>
                      <a:pt x="2874701" y="565309"/>
                    </a:cubicBezTo>
                    <a:cubicBezTo>
                      <a:pt x="2866509" y="563118"/>
                      <a:pt x="2861651" y="559784"/>
                      <a:pt x="2853174" y="563118"/>
                    </a:cubicBezTo>
                    <a:cubicBezTo>
                      <a:pt x="2849745" y="564547"/>
                      <a:pt x="2846602" y="565785"/>
                      <a:pt x="2842887" y="565690"/>
                    </a:cubicBezTo>
                    <a:cubicBezTo>
                      <a:pt x="2839363" y="565595"/>
                      <a:pt x="2835934" y="564356"/>
                      <a:pt x="2832409" y="564452"/>
                    </a:cubicBezTo>
                    <a:cubicBezTo>
                      <a:pt x="2825361" y="564737"/>
                      <a:pt x="2817741" y="568928"/>
                      <a:pt x="2811074" y="571119"/>
                    </a:cubicBezTo>
                    <a:cubicBezTo>
                      <a:pt x="2804216" y="573405"/>
                      <a:pt x="2799167" y="577501"/>
                      <a:pt x="2793643" y="582168"/>
                    </a:cubicBezTo>
                    <a:cubicBezTo>
                      <a:pt x="2797262" y="584549"/>
                      <a:pt x="2797929" y="587788"/>
                      <a:pt x="2800406" y="591122"/>
                    </a:cubicBezTo>
                    <a:cubicBezTo>
                      <a:pt x="2802596" y="594170"/>
                      <a:pt x="2806311" y="595027"/>
                      <a:pt x="2808216" y="598265"/>
                    </a:cubicBezTo>
                    <a:cubicBezTo>
                      <a:pt x="2812121" y="604742"/>
                      <a:pt x="2811264" y="612648"/>
                      <a:pt x="2810026" y="619697"/>
                    </a:cubicBezTo>
                    <a:cubicBezTo>
                      <a:pt x="2808597" y="627602"/>
                      <a:pt x="2806025" y="632270"/>
                      <a:pt x="2800120" y="638080"/>
                    </a:cubicBezTo>
                    <a:cubicBezTo>
                      <a:pt x="2796215" y="641890"/>
                      <a:pt x="2793167" y="646176"/>
                      <a:pt x="2789547" y="650272"/>
                    </a:cubicBezTo>
                    <a:cubicBezTo>
                      <a:pt x="2786213" y="653986"/>
                      <a:pt x="2781451" y="656654"/>
                      <a:pt x="2778784" y="660845"/>
                    </a:cubicBezTo>
                    <a:cubicBezTo>
                      <a:pt x="2776212" y="664845"/>
                      <a:pt x="2775926" y="669703"/>
                      <a:pt x="2771259" y="671894"/>
                    </a:cubicBezTo>
                    <a:cubicBezTo>
                      <a:pt x="2769735" y="672560"/>
                      <a:pt x="2768306" y="673036"/>
                      <a:pt x="2766877" y="673418"/>
                    </a:cubicBezTo>
                    <a:cubicBezTo>
                      <a:pt x="2763925" y="674180"/>
                      <a:pt x="2761163" y="674846"/>
                      <a:pt x="2758400" y="676942"/>
                    </a:cubicBezTo>
                    <a:cubicBezTo>
                      <a:pt x="2754876" y="679609"/>
                      <a:pt x="2750971" y="682276"/>
                      <a:pt x="2748399" y="685895"/>
                    </a:cubicBezTo>
                    <a:cubicBezTo>
                      <a:pt x="2745160" y="690277"/>
                      <a:pt x="2743827" y="694944"/>
                      <a:pt x="2738112" y="696659"/>
                    </a:cubicBezTo>
                    <a:cubicBezTo>
                      <a:pt x="2734397" y="697706"/>
                      <a:pt x="2730683" y="698087"/>
                      <a:pt x="2727158" y="699230"/>
                    </a:cubicBezTo>
                    <a:cubicBezTo>
                      <a:pt x="2725063" y="699897"/>
                      <a:pt x="2723063" y="700754"/>
                      <a:pt x="2721253" y="702278"/>
                    </a:cubicBezTo>
                    <a:cubicBezTo>
                      <a:pt x="2717252" y="705422"/>
                      <a:pt x="2714490" y="709898"/>
                      <a:pt x="2710775" y="713327"/>
                    </a:cubicBezTo>
                    <a:cubicBezTo>
                      <a:pt x="2706965" y="716947"/>
                      <a:pt x="2702012" y="719138"/>
                      <a:pt x="2698298" y="722757"/>
                    </a:cubicBezTo>
                    <a:cubicBezTo>
                      <a:pt x="2694964" y="725996"/>
                      <a:pt x="2693726" y="731044"/>
                      <a:pt x="2689725" y="733615"/>
                    </a:cubicBezTo>
                    <a:cubicBezTo>
                      <a:pt x="2684963" y="736664"/>
                      <a:pt x="2679533" y="736759"/>
                      <a:pt x="2676200" y="742188"/>
                    </a:cubicBezTo>
                    <a:cubicBezTo>
                      <a:pt x="2672771" y="747808"/>
                      <a:pt x="2672771" y="754380"/>
                      <a:pt x="2667627" y="759143"/>
                    </a:cubicBezTo>
                    <a:cubicBezTo>
                      <a:pt x="2663150" y="763334"/>
                      <a:pt x="2658292" y="764096"/>
                      <a:pt x="2652482" y="763429"/>
                    </a:cubicBezTo>
                    <a:cubicBezTo>
                      <a:pt x="2647625" y="762953"/>
                      <a:pt x="2641433" y="761619"/>
                      <a:pt x="2636766" y="763715"/>
                    </a:cubicBezTo>
                    <a:cubicBezTo>
                      <a:pt x="2632004" y="765810"/>
                      <a:pt x="2630765" y="771906"/>
                      <a:pt x="2626193" y="774192"/>
                    </a:cubicBezTo>
                    <a:cubicBezTo>
                      <a:pt x="2621907" y="776383"/>
                      <a:pt x="2616287" y="773144"/>
                      <a:pt x="2611715" y="773240"/>
                    </a:cubicBezTo>
                    <a:cubicBezTo>
                      <a:pt x="2607143" y="773335"/>
                      <a:pt x="2602762" y="773525"/>
                      <a:pt x="2598095" y="773525"/>
                    </a:cubicBezTo>
                    <a:cubicBezTo>
                      <a:pt x="2595523" y="773525"/>
                      <a:pt x="2584664" y="777907"/>
                      <a:pt x="2583140" y="776002"/>
                    </a:cubicBezTo>
                    <a:cubicBezTo>
                      <a:pt x="2580378" y="772573"/>
                      <a:pt x="2593142" y="767715"/>
                      <a:pt x="2594951" y="767048"/>
                    </a:cubicBezTo>
                    <a:cubicBezTo>
                      <a:pt x="2589522" y="767429"/>
                      <a:pt x="2577330" y="769334"/>
                      <a:pt x="2575234" y="762572"/>
                    </a:cubicBezTo>
                    <a:cubicBezTo>
                      <a:pt x="2569234" y="764572"/>
                      <a:pt x="2566757" y="761619"/>
                      <a:pt x="2561328" y="760095"/>
                    </a:cubicBezTo>
                    <a:cubicBezTo>
                      <a:pt x="2557709" y="759047"/>
                      <a:pt x="2552375" y="760190"/>
                      <a:pt x="2550184" y="756952"/>
                    </a:cubicBezTo>
                    <a:cubicBezTo>
                      <a:pt x="2549803" y="756380"/>
                      <a:pt x="2549517" y="755618"/>
                      <a:pt x="2549326" y="754761"/>
                    </a:cubicBezTo>
                    <a:cubicBezTo>
                      <a:pt x="2547612" y="745427"/>
                      <a:pt x="2560376" y="739521"/>
                      <a:pt x="2561423" y="730758"/>
                    </a:cubicBezTo>
                    <a:cubicBezTo>
                      <a:pt x="2561995" y="726091"/>
                      <a:pt x="2559328" y="721614"/>
                      <a:pt x="2559804" y="716947"/>
                    </a:cubicBezTo>
                    <a:cubicBezTo>
                      <a:pt x="2560090" y="713232"/>
                      <a:pt x="2562185" y="710279"/>
                      <a:pt x="2564281" y="707327"/>
                    </a:cubicBezTo>
                    <a:cubicBezTo>
                      <a:pt x="2568948" y="700659"/>
                      <a:pt x="2575330" y="695230"/>
                      <a:pt x="2580950" y="689324"/>
                    </a:cubicBezTo>
                    <a:cubicBezTo>
                      <a:pt x="2585331" y="684752"/>
                      <a:pt x="2586855" y="678466"/>
                      <a:pt x="2588760" y="672560"/>
                    </a:cubicBezTo>
                    <a:cubicBezTo>
                      <a:pt x="2589713" y="669798"/>
                      <a:pt x="2590665" y="667322"/>
                      <a:pt x="2591046" y="664464"/>
                    </a:cubicBezTo>
                    <a:cubicBezTo>
                      <a:pt x="2591427" y="661607"/>
                      <a:pt x="2591332" y="659321"/>
                      <a:pt x="2593427" y="656939"/>
                    </a:cubicBezTo>
                    <a:cubicBezTo>
                      <a:pt x="2595142" y="655034"/>
                      <a:pt x="2597428" y="653510"/>
                      <a:pt x="2598761" y="651320"/>
                    </a:cubicBezTo>
                    <a:cubicBezTo>
                      <a:pt x="2601238" y="647224"/>
                      <a:pt x="2600095" y="641223"/>
                      <a:pt x="2598285" y="637032"/>
                    </a:cubicBezTo>
                    <a:cubicBezTo>
                      <a:pt x="2596285" y="632270"/>
                      <a:pt x="2597904" y="627031"/>
                      <a:pt x="2595142" y="622364"/>
                    </a:cubicBezTo>
                    <a:cubicBezTo>
                      <a:pt x="2592380" y="617601"/>
                      <a:pt x="2589046" y="614839"/>
                      <a:pt x="2589236" y="609029"/>
                    </a:cubicBezTo>
                    <a:cubicBezTo>
                      <a:pt x="2589427" y="603409"/>
                      <a:pt x="2590189" y="598551"/>
                      <a:pt x="2587331" y="593312"/>
                    </a:cubicBezTo>
                    <a:cubicBezTo>
                      <a:pt x="2584855" y="588740"/>
                      <a:pt x="2580283" y="585407"/>
                      <a:pt x="2578568" y="580454"/>
                    </a:cubicBezTo>
                    <a:cubicBezTo>
                      <a:pt x="2576759" y="575310"/>
                      <a:pt x="2577806" y="569595"/>
                      <a:pt x="2574949" y="564737"/>
                    </a:cubicBezTo>
                    <a:cubicBezTo>
                      <a:pt x="2572853" y="561118"/>
                      <a:pt x="2568567" y="557689"/>
                      <a:pt x="2564662" y="556260"/>
                    </a:cubicBezTo>
                    <a:cubicBezTo>
                      <a:pt x="2558756" y="554165"/>
                      <a:pt x="2556184" y="558832"/>
                      <a:pt x="2551708" y="561689"/>
                    </a:cubicBezTo>
                    <a:cubicBezTo>
                      <a:pt x="2547422" y="564547"/>
                      <a:pt x="2542278" y="563594"/>
                      <a:pt x="2537420" y="563594"/>
                    </a:cubicBezTo>
                    <a:cubicBezTo>
                      <a:pt x="2535515" y="566642"/>
                      <a:pt x="2537801" y="569976"/>
                      <a:pt x="2534944" y="572072"/>
                    </a:cubicBezTo>
                    <a:cubicBezTo>
                      <a:pt x="2534087" y="572738"/>
                      <a:pt x="2532563" y="572548"/>
                      <a:pt x="2531515" y="573596"/>
                    </a:cubicBezTo>
                    <a:cubicBezTo>
                      <a:pt x="2530467" y="574548"/>
                      <a:pt x="2529896" y="576167"/>
                      <a:pt x="2529419" y="577406"/>
                    </a:cubicBezTo>
                    <a:cubicBezTo>
                      <a:pt x="2527705" y="582359"/>
                      <a:pt x="2525228" y="594360"/>
                      <a:pt x="2520371" y="597027"/>
                    </a:cubicBezTo>
                    <a:cubicBezTo>
                      <a:pt x="2513608" y="600647"/>
                      <a:pt x="2507226" y="591217"/>
                      <a:pt x="2504273" y="586454"/>
                    </a:cubicBezTo>
                    <a:cubicBezTo>
                      <a:pt x="2499701" y="579025"/>
                      <a:pt x="2502749" y="574548"/>
                      <a:pt x="2508179" y="569024"/>
                    </a:cubicBezTo>
                    <a:cubicBezTo>
                      <a:pt x="2513608" y="563499"/>
                      <a:pt x="2515417" y="557975"/>
                      <a:pt x="2518275" y="550926"/>
                    </a:cubicBezTo>
                    <a:cubicBezTo>
                      <a:pt x="2520561" y="545211"/>
                      <a:pt x="2526181" y="541973"/>
                      <a:pt x="2528276" y="536448"/>
                    </a:cubicBezTo>
                    <a:cubicBezTo>
                      <a:pt x="2531229" y="528542"/>
                      <a:pt x="2526467" y="518160"/>
                      <a:pt x="2525228" y="510254"/>
                    </a:cubicBezTo>
                    <a:cubicBezTo>
                      <a:pt x="2524085" y="503206"/>
                      <a:pt x="2525514" y="495586"/>
                      <a:pt x="2522561" y="488918"/>
                    </a:cubicBezTo>
                    <a:cubicBezTo>
                      <a:pt x="2521609" y="486728"/>
                      <a:pt x="2509798" y="472440"/>
                      <a:pt x="2510560" y="471297"/>
                    </a:cubicBezTo>
                    <a:cubicBezTo>
                      <a:pt x="2511893" y="469392"/>
                      <a:pt x="2520561" y="476726"/>
                      <a:pt x="2523038" y="473297"/>
                    </a:cubicBezTo>
                    <a:cubicBezTo>
                      <a:pt x="2526181" y="469011"/>
                      <a:pt x="2512274" y="457105"/>
                      <a:pt x="2509798" y="454723"/>
                    </a:cubicBezTo>
                    <a:cubicBezTo>
                      <a:pt x="2503892" y="449009"/>
                      <a:pt x="2497796" y="443198"/>
                      <a:pt x="2489605" y="441389"/>
                    </a:cubicBezTo>
                    <a:cubicBezTo>
                      <a:pt x="2482842" y="439865"/>
                      <a:pt x="2476175" y="440627"/>
                      <a:pt x="2469793" y="437483"/>
                    </a:cubicBezTo>
                    <a:cubicBezTo>
                      <a:pt x="2463316" y="434340"/>
                      <a:pt x="2458744" y="431959"/>
                      <a:pt x="2451600" y="434340"/>
                    </a:cubicBezTo>
                    <a:cubicBezTo>
                      <a:pt x="2444266" y="436817"/>
                      <a:pt x="2442742" y="434626"/>
                      <a:pt x="2438075" y="428625"/>
                    </a:cubicBezTo>
                    <a:cubicBezTo>
                      <a:pt x="2433026" y="422053"/>
                      <a:pt x="2427692" y="419386"/>
                      <a:pt x="2421406" y="426148"/>
                    </a:cubicBezTo>
                    <a:cubicBezTo>
                      <a:pt x="2417596" y="430244"/>
                      <a:pt x="2412262" y="436912"/>
                      <a:pt x="2414738" y="442722"/>
                    </a:cubicBezTo>
                    <a:cubicBezTo>
                      <a:pt x="2416358" y="446532"/>
                      <a:pt x="2426359" y="453581"/>
                      <a:pt x="2424644" y="457962"/>
                    </a:cubicBezTo>
                    <a:cubicBezTo>
                      <a:pt x="2422930" y="462344"/>
                      <a:pt x="2409881" y="461105"/>
                      <a:pt x="2406071" y="463677"/>
                    </a:cubicBezTo>
                    <a:cubicBezTo>
                      <a:pt x="2400070" y="467678"/>
                      <a:pt x="2402832" y="475107"/>
                      <a:pt x="2403689" y="480917"/>
                    </a:cubicBezTo>
                    <a:cubicBezTo>
                      <a:pt x="2404642" y="487490"/>
                      <a:pt x="2403404" y="493776"/>
                      <a:pt x="2403308" y="500348"/>
                    </a:cubicBezTo>
                    <a:cubicBezTo>
                      <a:pt x="2403118" y="505492"/>
                      <a:pt x="2404166" y="510826"/>
                      <a:pt x="2402165" y="515874"/>
                    </a:cubicBezTo>
                    <a:cubicBezTo>
                      <a:pt x="2400927" y="513398"/>
                      <a:pt x="2399784" y="510826"/>
                      <a:pt x="2398546" y="508349"/>
                    </a:cubicBezTo>
                    <a:cubicBezTo>
                      <a:pt x="2397117" y="505397"/>
                      <a:pt x="2395498" y="500729"/>
                      <a:pt x="2392640" y="504349"/>
                    </a:cubicBezTo>
                    <a:cubicBezTo>
                      <a:pt x="2390640" y="506825"/>
                      <a:pt x="2390545" y="517112"/>
                      <a:pt x="2387592" y="518065"/>
                    </a:cubicBezTo>
                    <a:cubicBezTo>
                      <a:pt x="2385116" y="518922"/>
                      <a:pt x="2386830" y="509016"/>
                      <a:pt x="2387116" y="507492"/>
                    </a:cubicBezTo>
                    <a:cubicBezTo>
                      <a:pt x="2387973" y="503396"/>
                      <a:pt x="2390164" y="500158"/>
                      <a:pt x="2391307" y="496253"/>
                    </a:cubicBezTo>
                    <a:cubicBezTo>
                      <a:pt x="2392450" y="492538"/>
                      <a:pt x="2393117" y="473583"/>
                      <a:pt x="2387497" y="474536"/>
                    </a:cubicBezTo>
                    <a:cubicBezTo>
                      <a:pt x="2384258" y="475107"/>
                      <a:pt x="2381782" y="481489"/>
                      <a:pt x="2380925" y="484061"/>
                    </a:cubicBezTo>
                    <a:cubicBezTo>
                      <a:pt x="2379686" y="488061"/>
                      <a:pt x="2380353" y="493205"/>
                      <a:pt x="2378162" y="496919"/>
                    </a:cubicBezTo>
                    <a:cubicBezTo>
                      <a:pt x="2376257" y="500253"/>
                      <a:pt x="2373019" y="499967"/>
                      <a:pt x="2370161" y="501777"/>
                    </a:cubicBezTo>
                    <a:cubicBezTo>
                      <a:pt x="2366542" y="504063"/>
                      <a:pt x="2366256" y="508254"/>
                      <a:pt x="2365304" y="512159"/>
                    </a:cubicBezTo>
                    <a:cubicBezTo>
                      <a:pt x="2363303" y="521018"/>
                      <a:pt x="2356922" y="525685"/>
                      <a:pt x="2357493" y="535210"/>
                    </a:cubicBezTo>
                    <a:cubicBezTo>
                      <a:pt x="2358065" y="545021"/>
                      <a:pt x="2357684" y="553784"/>
                      <a:pt x="2355588" y="563404"/>
                    </a:cubicBezTo>
                    <a:cubicBezTo>
                      <a:pt x="2353969" y="570929"/>
                      <a:pt x="2346349" y="577215"/>
                      <a:pt x="2347873" y="585026"/>
                    </a:cubicBezTo>
                    <a:cubicBezTo>
                      <a:pt x="2348730" y="589312"/>
                      <a:pt x="2351492" y="592931"/>
                      <a:pt x="2352064" y="597218"/>
                    </a:cubicBezTo>
                    <a:cubicBezTo>
                      <a:pt x="2352635" y="601218"/>
                      <a:pt x="2350635" y="604647"/>
                      <a:pt x="2349111" y="608267"/>
                    </a:cubicBezTo>
                    <a:cubicBezTo>
                      <a:pt x="2345682" y="616649"/>
                      <a:pt x="2346444" y="623316"/>
                      <a:pt x="2352350" y="630174"/>
                    </a:cubicBezTo>
                    <a:cubicBezTo>
                      <a:pt x="2352826" y="636270"/>
                      <a:pt x="2353778" y="639794"/>
                      <a:pt x="2358636" y="643509"/>
                    </a:cubicBezTo>
                    <a:cubicBezTo>
                      <a:pt x="2364351" y="647795"/>
                      <a:pt x="2364827" y="652082"/>
                      <a:pt x="2366256" y="658749"/>
                    </a:cubicBezTo>
                    <a:cubicBezTo>
                      <a:pt x="2367209" y="662845"/>
                      <a:pt x="2368542" y="667798"/>
                      <a:pt x="2370542" y="671513"/>
                    </a:cubicBezTo>
                    <a:cubicBezTo>
                      <a:pt x="2373209" y="676465"/>
                      <a:pt x="2375972" y="678180"/>
                      <a:pt x="2374257" y="684371"/>
                    </a:cubicBezTo>
                    <a:cubicBezTo>
                      <a:pt x="2371304" y="695325"/>
                      <a:pt x="2373590" y="706946"/>
                      <a:pt x="2370828" y="717995"/>
                    </a:cubicBezTo>
                    <a:cubicBezTo>
                      <a:pt x="2368066" y="728948"/>
                      <a:pt x="2363780" y="738854"/>
                      <a:pt x="2362351" y="750189"/>
                    </a:cubicBezTo>
                    <a:cubicBezTo>
                      <a:pt x="2361398" y="758000"/>
                      <a:pt x="2357588" y="766858"/>
                      <a:pt x="2352159" y="773144"/>
                    </a:cubicBezTo>
                    <a:cubicBezTo>
                      <a:pt x="2350921" y="774573"/>
                      <a:pt x="2349587" y="775811"/>
                      <a:pt x="2348159" y="776954"/>
                    </a:cubicBezTo>
                    <a:cubicBezTo>
                      <a:pt x="2345301" y="779145"/>
                      <a:pt x="2342539" y="781336"/>
                      <a:pt x="2339491" y="783241"/>
                    </a:cubicBezTo>
                    <a:cubicBezTo>
                      <a:pt x="2328251" y="790575"/>
                      <a:pt x="2311201" y="796195"/>
                      <a:pt x="2301200" y="783908"/>
                    </a:cubicBezTo>
                    <a:cubicBezTo>
                      <a:pt x="2297676" y="779621"/>
                      <a:pt x="2295676" y="774383"/>
                      <a:pt x="2293580" y="769334"/>
                    </a:cubicBezTo>
                    <a:cubicBezTo>
                      <a:pt x="2293104" y="768191"/>
                      <a:pt x="2292628" y="767048"/>
                      <a:pt x="2292151" y="765905"/>
                    </a:cubicBezTo>
                    <a:cubicBezTo>
                      <a:pt x="2289484" y="759905"/>
                      <a:pt x="2286056" y="754285"/>
                      <a:pt x="2283293" y="748284"/>
                    </a:cubicBezTo>
                    <a:cubicBezTo>
                      <a:pt x="2279198" y="739521"/>
                      <a:pt x="2278531" y="730853"/>
                      <a:pt x="2278435" y="722090"/>
                    </a:cubicBezTo>
                    <a:cubicBezTo>
                      <a:pt x="2278340" y="715423"/>
                      <a:pt x="2278626" y="708660"/>
                      <a:pt x="2277959" y="701802"/>
                    </a:cubicBezTo>
                    <a:cubicBezTo>
                      <a:pt x="2276531" y="685419"/>
                      <a:pt x="2265672" y="671894"/>
                      <a:pt x="2266815" y="654844"/>
                    </a:cubicBezTo>
                    <a:cubicBezTo>
                      <a:pt x="2267387" y="647224"/>
                      <a:pt x="2270339" y="640556"/>
                      <a:pt x="2272721" y="633508"/>
                    </a:cubicBezTo>
                    <a:cubicBezTo>
                      <a:pt x="2275007" y="626650"/>
                      <a:pt x="2275483" y="619792"/>
                      <a:pt x="2275768" y="612648"/>
                    </a:cubicBezTo>
                    <a:cubicBezTo>
                      <a:pt x="2276435" y="596836"/>
                      <a:pt x="2281769" y="582359"/>
                      <a:pt x="2283389" y="566738"/>
                    </a:cubicBezTo>
                    <a:cubicBezTo>
                      <a:pt x="2284246" y="558546"/>
                      <a:pt x="2284055" y="549974"/>
                      <a:pt x="2286437" y="541973"/>
                    </a:cubicBezTo>
                    <a:cubicBezTo>
                      <a:pt x="2288627" y="534734"/>
                      <a:pt x="2293390" y="529209"/>
                      <a:pt x="2297295" y="522923"/>
                    </a:cubicBezTo>
                    <a:cubicBezTo>
                      <a:pt x="2302058" y="515207"/>
                      <a:pt x="2304629" y="506444"/>
                      <a:pt x="2304915" y="497396"/>
                    </a:cubicBezTo>
                    <a:cubicBezTo>
                      <a:pt x="2305010" y="494824"/>
                      <a:pt x="2305487" y="482536"/>
                      <a:pt x="2300629" y="484061"/>
                    </a:cubicBezTo>
                    <a:cubicBezTo>
                      <a:pt x="2296247" y="485489"/>
                      <a:pt x="2292723" y="498634"/>
                      <a:pt x="2290913" y="502348"/>
                    </a:cubicBezTo>
                    <a:cubicBezTo>
                      <a:pt x="2287580" y="509207"/>
                      <a:pt x="2283484" y="515493"/>
                      <a:pt x="2278817" y="521589"/>
                    </a:cubicBezTo>
                    <a:cubicBezTo>
                      <a:pt x="2270054" y="533305"/>
                      <a:pt x="2262815" y="546068"/>
                      <a:pt x="2254147" y="557784"/>
                    </a:cubicBezTo>
                    <a:cubicBezTo>
                      <a:pt x="2253956" y="555117"/>
                      <a:pt x="2254814" y="553117"/>
                      <a:pt x="2255195" y="550640"/>
                    </a:cubicBezTo>
                    <a:cubicBezTo>
                      <a:pt x="2255576" y="548259"/>
                      <a:pt x="2254814" y="546164"/>
                      <a:pt x="2254909" y="543878"/>
                    </a:cubicBezTo>
                    <a:cubicBezTo>
                      <a:pt x="2255099" y="534734"/>
                      <a:pt x="2260529" y="528257"/>
                      <a:pt x="2264720" y="520732"/>
                    </a:cubicBezTo>
                    <a:cubicBezTo>
                      <a:pt x="2269958" y="511588"/>
                      <a:pt x="2270244" y="501206"/>
                      <a:pt x="2274340" y="491871"/>
                    </a:cubicBezTo>
                    <a:cubicBezTo>
                      <a:pt x="2274721" y="491014"/>
                      <a:pt x="2275102" y="490157"/>
                      <a:pt x="2275578" y="489204"/>
                    </a:cubicBezTo>
                    <a:cubicBezTo>
                      <a:pt x="2279293" y="481203"/>
                      <a:pt x="2284246" y="472726"/>
                      <a:pt x="2284722" y="464153"/>
                    </a:cubicBezTo>
                    <a:cubicBezTo>
                      <a:pt x="2284913" y="461582"/>
                      <a:pt x="2284722" y="458248"/>
                      <a:pt x="2286056" y="455962"/>
                    </a:cubicBezTo>
                    <a:cubicBezTo>
                      <a:pt x="2287770" y="453104"/>
                      <a:pt x="2291199" y="451771"/>
                      <a:pt x="2292628" y="448723"/>
                    </a:cubicBezTo>
                    <a:cubicBezTo>
                      <a:pt x="2294247" y="445294"/>
                      <a:pt x="2292818" y="435388"/>
                      <a:pt x="2299962" y="437007"/>
                    </a:cubicBezTo>
                    <a:cubicBezTo>
                      <a:pt x="2300534" y="444341"/>
                      <a:pt x="2305296" y="441198"/>
                      <a:pt x="2310535" y="440150"/>
                    </a:cubicBezTo>
                    <a:cubicBezTo>
                      <a:pt x="2317012" y="438817"/>
                      <a:pt x="2316250" y="430816"/>
                      <a:pt x="2318536" y="425768"/>
                    </a:cubicBezTo>
                    <a:cubicBezTo>
                      <a:pt x="2319679" y="423101"/>
                      <a:pt x="2323870" y="421196"/>
                      <a:pt x="2325680" y="424625"/>
                    </a:cubicBezTo>
                    <a:cubicBezTo>
                      <a:pt x="2327299" y="427673"/>
                      <a:pt x="2323013" y="431959"/>
                      <a:pt x="2322060" y="434626"/>
                    </a:cubicBezTo>
                    <a:cubicBezTo>
                      <a:pt x="2321298" y="436817"/>
                      <a:pt x="2319488" y="443579"/>
                      <a:pt x="2321870" y="445294"/>
                    </a:cubicBezTo>
                    <a:cubicBezTo>
                      <a:pt x="2324632" y="447294"/>
                      <a:pt x="2327584" y="442627"/>
                      <a:pt x="2329013" y="440817"/>
                    </a:cubicBezTo>
                    <a:cubicBezTo>
                      <a:pt x="2331014" y="438245"/>
                      <a:pt x="2333585" y="436245"/>
                      <a:pt x="2335490" y="433578"/>
                    </a:cubicBezTo>
                    <a:cubicBezTo>
                      <a:pt x="2337491" y="430530"/>
                      <a:pt x="2338729" y="427292"/>
                      <a:pt x="2341205" y="424529"/>
                    </a:cubicBezTo>
                    <a:cubicBezTo>
                      <a:pt x="2346349" y="418624"/>
                      <a:pt x="2352921" y="417767"/>
                      <a:pt x="2360351" y="417100"/>
                    </a:cubicBezTo>
                    <a:cubicBezTo>
                      <a:pt x="2364065" y="416719"/>
                      <a:pt x="2367685" y="416623"/>
                      <a:pt x="2370542" y="413957"/>
                    </a:cubicBezTo>
                    <a:cubicBezTo>
                      <a:pt x="2373019" y="411575"/>
                      <a:pt x="2374924" y="409861"/>
                      <a:pt x="2377876" y="407861"/>
                    </a:cubicBezTo>
                    <a:cubicBezTo>
                      <a:pt x="2380448" y="406051"/>
                      <a:pt x="2381877" y="402622"/>
                      <a:pt x="2384830" y="401479"/>
                    </a:cubicBezTo>
                    <a:cubicBezTo>
                      <a:pt x="2388164" y="400050"/>
                      <a:pt x="2392735" y="401765"/>
                      <a:pt x="2396260" y="401765"/>
                    </a:cubicBezTo>
                    <a:cubicBezTo>
                      <a:pt x="2400165" y="401669"/>
                      <a:pt x="2402260" y="401955"/>
                      <a:pt x="2405785" y="403574"/>
                    </a:cubicBezTo>
                    <a:cubicBezTo>
                      <a:pt x="2409404" y="405098"/>
                      <a:pt x="2413119" y="405003"/>
                      <a:pt x="2416834" y="405860"/>
                    </a:cubicBezTo>
                    <a:cubicBezTo>
                      <a:pt x="2419882" y="406622"/>
                      <a:pt x="2423977" y="407575"/>
                      <a:pt x="2426549" y="409480"/>
                    </a:cubicBezTo>
                    <a:cubicBezTo>
                      <a:pt x="2429312" y="411575"/>
                      <a:pt x="2429978" y="415861"/>
                      <a:pt x="2433884" y="416528"/>
                    </a:cubicBezTo>
                    <a:cubicBezTo>
                      <a:pt x="2444837" y="418433"/>
                      <a:pt x="2431788" y="401765"/>
                      <a:pt x="2440837" y="401288"/>
                    </a:cubicBezTo>
                    <a:cubicBezTo>
                      <a:pt x="2443599" y="403098"/>
                      <a:pt x="2445504" y="401003"/>
                      <a:pt x="2447790" y="399574"/>
                    </a:cubicBezTo>
                    <a:cubicBezTo>
                      <a:pt x="2451505" y="397288"/>
                      <a:pt x="2453981" y="398240"/>
                      <a:pt x="2458077" y="398336"/>
                    </a:cubicBezTo>
                    <a:cubicBezTo>
                      <a:pt x="2467221" y="398621"/>
                      <a:pt x="2464364" y="390049"/>
                      <a:pt x="2458839" y="386715"/>
                    </a:cubicBezTo>
                    <a:cubicBezTo>
                      <a:pt x="2455886" y="384905"/>
                      <a:pt x="2453029" y="383572"/>
                      <a:pt x="2451409" y="380333"/>
                    </a:cubicBezTo>
                    <a:cubicBezTo>
                      <a:pt x="2449981" y="377571"/>
                      <a:pt x="2450171" y="374237"/>
                      <a:pt x="2449028" y="371285"/>
                    </a:cubicBezTo>
                    <a:cubicBezTo>
                      <a:pt x="2444361" y="359759"/>
                      <a:pt x="2421501" y="364712"/>
                      <a:pt x="2411976" y="365379"/>
                    </a:cubicBezTo>
                    <a:cubicBezTo>
                      <a:pt x="2411976" y="365093"/>
                      <a:pt x="2412071" y="364903"/>
                      <a:pt x="2412167" y="364712"/>
                    </a:cubicBezTo>
                    <a:cubicBezTo>
                      <a:pt x="2409023" y="364141"/>
                      <a:pt x="2405690" y="362807"/>
                      <a:pt x="2404070" y="359855"/>
                    </a:cubicBezTo>
                    <a:cubicBezTo>
                      <a:pt x="2402070" y="356140"/>
                      <a:pt x="2404070" y="352425"/>
                      <a:pt x="2403975" y="348520"/>
                    </a:cubicBezTo>
                    <a:cubicBezTo>
                      <a:pt x="2403784" y="341281"/>
                      <a:pt x="2395117" y="341567"/>
                      <a:pt x="2389592" y="342710"/>
                    </a:cubicBezTo>
                    <a:cubicBezTo>
                      <a:pt x="2383210" y="343948"/>
                      <a:pt x="2379305" y="348520"/>
                      <a:pt x="2372352" y="348806"/>
                    </a:cubicBezTo>
                    <a:cubicBezTo>
                      <a:pt x="2366256" y="349091"/>
                      <a:pt x="2359589" y="347186"/>
                      <a:pt x="2353588" y="348139"/>
                    </a:cubicBezTo>
                    <a:cubicBezTo>
                      <a:pt x="2346730" y="349186"/>
                      <a:pt x="2344063" y="356140"/>
                      <a:pt x="2338824" y="359759"/>
                    </a:cubicBezTo>
                    <a:cubicBezTo>
                      <a:pt x="2336062" y="360617"/>
                      <a:pt x="2334157" y="363379"/>
                      <a:pt x="2331585" y="364712"/>
                    </a:cubicBezTo>
                    <a:cubicBezTo>
                      <a:pt x="2328251" y="366427"/>
                      <a:pt x="2325680" y="366903"/>
                      <a:pt x="2323203" y="369951"/>
                    </a:cubicBezTo>
                    <a:cubicBezTo>
                      <a:pt x="2320822" y="372904"/>
                      <a:pt x="2318631" y="373952"/>
                      <a:pt x="2314821" y="374809"/>
                    </a:cubicBezTo>
                    <a:cubicBezTo>
                      <a:pt x="2311487" y="375571"/>
                      <a:pt x="2308534" y="374618"/>
                      <a:pt x="2306439" y="377857"/>
                    </a:cubicBezTo>
                    <a:cubicBezTo>
                      <a:pt x="2306058" y="380429"/>
                      <a:pt x="2304820" y="384619"/>
                      <a:pt x="2301676" y="384048"/>
                    </a:cubicBezTo>
                    <a:cubicBezTo>
                      <a:pt x="2298438" y="383477"/>
                      <a:pt x="2298343" y="377666"/>
                      <a:pt x="2296438" y="375571"/>
                    </a:cubicBezTo>
                    <a:cubicBezTo>
                      <a:pt x="2292342" y="370999"/>
                      <a:pt x="2282341" y="375761"/>
                      <a:pt x="2280436" y="368713"/>
                    </a:cubicBezTo>
                    <a:cubicBezTo>
                      <a:pt x="2277197" y="369475"/>
                      <a:pt x="2274435" y="365951"/>
                      <a:pt x="2271863" y="364141"/>
                    </a:cubicBezTo>
                    <a:cubicBezTo>
                      <a:pt x="2269577" y="362617"/>
                      <a:pt x="2265767" y="359759"/>
                      <a:pt x="2263005" y="359283"/>
                    </a:cubicBezTo>
                    <a:cubicBezTo>
                      <a:pt x="2259195" y="358616"/>
                      <a:pt x="2257290" y="362998"/>
                      <a:pt x="2254433" y="358140"/>
                    </a:cubicBezTo>
                    <a:cubicBezTo>
                      <a:pt x="2253290" y="356235"/>
                      <a:pt x="2254433" y="354711"/>
                      <a:pt x="2251575" y="354997"/>
                    </a:cubicBezTo>
                    <a:cubicBezTo>
                      <a:pt x="2249480" y="355283"/>
                      <a:pt x="2249099" y="357759"/>
                      <a:pt x="2247670" y="358045"/>
                    </a:cubicBezTo>
                    <a:cubicBezTo>
                      <a:pt x="2248432" y="360045"/>
                      <a:pt x="2241479" y="360617"/>
                      <a:pt x="2239669" y="359950"/>
                    </a:cubicBezTo>
                    <a:cubicBezTo>
                      <a:pt x="2239669" y="359569"/>
                      <a:pt x="2239669" y="359283"/>
                      <a:pt x="2239669" y="358902"/>
                    </a:cubicBezTo>
                    <a:cubicBezTo>
                      <a:pt x="2242717" y="357854"/>
                      <a:pt x="2242526" y="356616"/>
                      <a:pt x="2241193" y="354521"/>
                    </a:cubicBezTo>
                    <a:cubicBezTo>
                      <a:pt x="2240621" y="353663"/>
                      <a:pt x="2238716" y="350044"/>
                      <a:pt x="2238050" y="349472"/>
                    </a:cubicBezTo>
                    <a:cubicBezTo>
                      <a:pt x="2233573" y="345472"/>
                      <a:pt x="2231763" y="355759"/>
                      <a:pt x="2227572" y="353187"/>
                    </a:cubicBezTo>
                    <a:cubicBezTo>
                      <a:pt x="2227477" y="350139"/>
                      <a:pt x="2228906" y="340805"/>
                      <a:pt x="2224334" y="340043"/>
                    </a:cubicBezTo>
                    <a:cubicBezTo>
                      <a:pt x="2220619" y="339471"/>
                      <a:pt x="2218904" y="345853"/>
                      <a:pt x="2216333" y="347282"/>
                    </a:cubicBezTo>
                    <a:cubicBezTo>
                      <a:pt x="2215094" y="349472"/>
                      <a:pt x="2213951" y="351949"/>
                      <a:pt x="2212237" y="353854"/>
                    </a:cubicBezTo>
                    <a:cubicBezTo>
                      <a:pt x="2209284" y="357188"/>
                      <a:pt x="2206808" y="356330"/>
                      <a:pt x="2205665" y="352044"/>
                    </a:cubicBezTo>
                    <a:cubicBezTo>
                      <a:pt x="2204236" y="346901"/>
                      <a:pt x="2205760" y="340614"/>
                      <a:pt x="2208617" y="336233"/>
                    </a:cubicBezTo>
                    <a:cubicBezTo>
                      <a:pt x="2211380" y="331946"/>
                      <a:pt x="2215571" y="329851"/>
                      <a:pt x="2219571" y="327089"/>
                    </a:cubicBezTo>
                    <a:cubicBezTo>
                      <a:pt x="2223095" y="324612"/>
                      <a:pt x="2225096" y="321564"/>
                      <a:pt x="2227096" y="317754"/>
                    </a:cubicBezTo>
                    <a:cubicBezTo>
                      <a:pt x="2229572" y="312992"/>
                      <a:pt x="2232049" y="308515"/>
                      <a:pt x="2236049" y="304800"/>
                    </a:cubicBezTo>
                    <a:cubicBezTo>
                      <a:pt x="2239288" y="301752"/>
                      <a:pt x="2244908" y="299657"/>
                      <a:pt x="2247575" y="296037"/>
                    </a:cubicBezTo>
                    <a:cubicBezTo>
                      <a:pt x="2253004" y="288798"/>
                      <a:pt x="2233001" y="292227"/>
                      <a:pt x="2230239" y="293370"/>
                    </a:cubicBezTo>
                    <a:cubicBezTo>
                      <a:pt x="2221857" y="296799"/>
                      <a:pt x="2215285" y="304419"/>
                      <a:pt x="2208713" y="310420"/>
                    </a:cubicBezTo>
                    <a:cubicBezTo>
                      <a:pt x="2200045" y="318230"/>
                      <a:pt x="2192901" y="327755"/>
                      <a:pt x="2183948" y="335185"/>
                    </a:cubicBezTo>
                    <a:cubicBezTo>
                      <a:pt x="2176804" y="341090"/>
                      <a:pt x="2169660" y="345853"/>
                      <a:pt x="2163183" y="352615"/>
                    </a:cubicBezTo>
                    <a:cubicBezTo>
                      <a:pt x="2155658" y="360521"/>
                      <a:pt x="2148800" y="359664"/>
                      <a:pt x="2138799" y="360712"/>
                    </a:cubicBezTo>
                    <a:cubicBezTo>
                      <a:pt x="2128798" y="361760"/>
                      <a:pt x="2124035" y="368713"/>
                      <a:pt x="2116510" y="374237"/>
                    </a:cubicBezTo>
                    <a:cubicBezTo>
                      <a:pt x="2111367" y="378047"/>
                      <a:pt x="2105081" y="380810"/>
                      <a:pt x="2099175" y="383477"/>
                    </a:cubicBezTo>
                    <a:cubicBezTo>
                      <a:pt x="2099080" y="383572"/>
                      <a:pt x="2098889" y="383572"/>
                      <a:pt x="2098794" y="383667"/>
                    </a:cubicBezTo>
                    <a:cubicBezTo>
                      <a:pt x="2092984" y="386048"/>
                      <a:pt x="2091460" y="380524"/>
                      <a:pt x="2086697" y="377571"/>
                    </a:cubicBezTo>
                    <a:cubicBezTo>
                      <a:pt x="2079458" y="373094"/>
                      <a:pt x="2080125" y="383191"/>
                      <a:pt x="2074124" y="382619"/>
                    </a:cubicBezTo>
                    <a:cubicBezTo>
                      <a:pt x="2071933" y="386810"/>
                      <a:pt x="2070886" y="389382"/>
                      <a:pt x="2065457" y="387286"/>
                    </a:cubicBezTo>
                    <a:cubicBezTo>
                      <a:pt x="2064028" y="386715"/>
                      <a:pt x="2061266" y="385763"/>
                      <a:pt x="2061170" y="383762"/>
                    </a:cubicBezTo>
                    <a:cubicBezTo>
                      <a:pt x="2061075" y="380524"/>
                      <a:pt x="2063837" y="382238"/>
                      <a:pt x="2065742" y="381000"/>
                    </a:cubicBezTo>
                    <a:cubicBezTo>
                      <a:pt x="2070695" y="377857"/>
                      <a:pt x="2066504" y="373666"/>
                      <a:pt x="2066504" y="369380"/>
                    </a:cubicBezTo>
                    <a:cubicBezTo>
                      <a:pt x="2066504" y="364808"/>
                      <a:pt x="2070505" y="362236"/>
                      <a:pt x="2069552" y="357283"/>
                    </a:cubicBezTo>
                    <a:cubicBezTo>
                      <a:pt x="2060504" y="358426"/>
                      <a:pt x="2051550" y="359664"/>
                      <a:pt x="2043740" y="364522"/>
                    </a:cubicBezTo>
                    <a:cubicBezTo>
                      <a:pt x="2036596" y="368998"/>
                      <a:pt x="2030690" y="376142"/>
                      <a:pt x="2022308" y="378619"/>
                    </a:cubicBezTo>
                    <a:cubicBezTo>
                      <a:pt x="2016974" y="380143"/>
                      <a:pt x="2004592" y="380810"/>
                      <a:pt x="1999543" y="380810"/>
                    </a:cubicBezTo>
                    <a:cubicBezTo>
                      <a:pt x="1999543" y="380810"/>
                      <a:pt x="1999543" y="380810"/>
                      <a:pt x="1999543" y="380810"/>
                    </a:cubicBezTo>
                    <a:cubicBezTo>
                      <a:pt x="1996496" y="371285"/>
                      <a:pt x="1996115" y="374333"/>
                      <a:pt x="2001925" y="369094"/>
                    </a:cubicBezTo>
                    <a:cubicBezTo>
                      <a:pt x="2014307" y="357759"/>
                      <a:pt x="2026023" y="344329"/>
                      <a:pt x="2038691" y="333470"/>
                    </a:cubicBezTo>
                    <a:cubicBezTo>
                      <a:pt x="2044787" y="328232"/>
                      <a:pt x="2051169" y="323088"/>
                      <a:pt x="2056789" y="317278"/>
                    </a:cubicBezTo>
                    <a:cubicBezTo>
                      <a:pt x="2062694" y="311182"/>
                      <a:pt x="2067647" y="303943"/>
                      <a:pt x="2073457" y="297656"/>
                    </a:cubicBezTo>
                    <a:cubicBezTo>
                      <a:pt x="2087174" y="282797"/>
                      <a:pt x="2107271" y="280226"/>
                      <a:pt x="2122511" y="268319"/>
                    </a:cubicBezTo>
                    <a:cubicBezTo>
                      <a:pt x="2128798" y="263366"/>
                      <a:pt x="2120797" y="258890"/>
                      <a:pt x="2116510" y="256985"/>
                    </a:cubicBezTo>
                    <a:cubicBezTo>
                      <a:pt x="2112510" y="255270"/>
                      <a:pt x="2109081" y="251746"/>
                      <a:pt x="2104700" y="251555"/>
                    </a:cubicBezTo>
                    <a:cubicBezTo>
                      <a:pt x="2098508" y="251269"/>
                      <a:pt x="2097080" y="253365"/>
                      <a:pt x="2091460" y="249269"/>
                    </a:cubicBezTo>
                    <a:cubicBezTo>
                      <a:pt x="2085364" y="244888"/>
                      <a:pt x="2084125" y="249365"/>
                      <a:pt x="2077839" y="248507"/>
                    </a:cubicBezTo>
                    <a:cubicBezTo>
                      <a:pt x="2075267" y="248126"/>
                      <a:pt x="2073839" y="245364"/>
                      <a:pt x="2071648" y="244983"/>
                    </a:cubicBezTo>
                    <a:cubicBezTo>
                      <a:pt x="2068790" y="244411"/>
                      <a:pt x="2069362" y="245459"/>
                      <a:pt x="2067171" y="246983"/>
                    </a:cubicBezTo>
                    <a:cubicBezTo>
                      <a:pt x="2062599" y="250127"/>
                      <a:pt x="2062218" y="248222"/>
                      <a:pt x="2056979" y="247364"/>
                    </a:cubicBezTo>
                    <a:cubicBezTo>
                      <a:pt x="2052122" y="246602"/>
                      <a:pt x="2050788" y="249650"/>
                      <a:pt x="2046692" y="250603"/>
                    </a:cubicBezTo>
                    <a:cubicBezTo>
                      <a:pt x="2042692" y="251555"/>
                      <a:pt x="2039072" y="248888"/>
                      <a:pt x="2035834" y="252508"/>
                    </a:cubicBezTo>
                    <a:cubicBezTo>
                      <a:pt x="2033738" y="254794"/>
                      <a:pt x="2033167" y="257842"/>
                      <a:pt x="2030690" y="260033"/>
                    </a:cubicBezTo>
                    <a:cubicBezTo>
                      <a:pt x="2026499" y="263747"/>
                      <a:pt x="2026214" y="261842"/>
                      <a:pt x="2021737" y="260033"/>
                    </a:cubicBezTo>
                    <a:cubicBezTo>
                      <a:pt x="2018213" y="258604"/>
                      <a:pt x="2014117" y="259080"/>
                      <a:pt x="2010592" y="257651"/>
                    </a:cubicBezTo>
                    <a:cubicBezTo>
                      <a:pt x="2007259" y="256318"/>
                      <a:pt x="2004401" y="253746"/>
                      <a:pt x="2001353" y="251936"/>
                    </a:cubicBezTo>
                    <a:cubicBezTo>
                      <a:pt x="1995829" y="248602"/>
                      <a:pt x="1987066" y="240792"/>
                      <a:pt x="1980589" y="242983"/>
                    </a:cubicBezTo>
                    <a:cubicBezTo>
                      <a:pt x="1976874" y="244221"/>
                      <a:pt x="1975636" y="247269"/>
                      <a:pt x="1972112" y="243269"/>
                    </a:cubicBezTo>
                    <a:cubicBezTo>
                      <a:pt x="1969635" y="240411"/>
                      <a:pt x="1969254" y="235839"/>
                      <a:pt x="1966492" y="232791"/>
                    </a:cubicBezTo>
                    <a:cubicBezTo>
                      <a:pt x="1963349" y="229457"/>
                      <a:pt x="1960777" y="230124"/>
                      <a:pt x="1956681" y="228886"/>
                    </a:cubicBezTo>
                    <a:cubicBezTo>
                      <a:pt x="1952490" y="227648"/>
                      <a:pt x="1951633" y="224885"/>
                      <a:pt x="1948299" y="222694"/>
                    </a:cubicBezTo>
                    <a:cubicBezTo>
                      <a:pt x="1944584" y="220218"/>
                      <a:pt x="1940679" y="222028"/>
                      <a:pt x="1936774" y="220694"/>
                    </a:cubicBezTo>
                    <a:cubicBezTo>
                      <a:pt x="1931345" y="218885"/>
                      <a:pt x="1927630" y="215265"/>
                      <a:pt x="1921629" y="215932"/>
                    </a:cubicBezTo>
                    <a:cubicBezTo>
                      <a:pt x="1916295" y="216503"/>
                      <a:pt x="1910675" y="218885"/>
                      <a:pt x="1906103" y="221552"/>
                    </a:cubicBezTo>
                    <a:cubicBezTo>
                      <a:pt x="1903722" y="222885"/>
                      <a:pt x="1902007" y="226600"/>
                      <a:pt x="1898864" y="225933"/>
                    </a:cubicBezTo>
                    <a:cubicBezTo>
                      <a:pt x="1897816" y="221075"/>
                      <a:pt x="1894578" y="218504"/>
                      <a:pt x="1890482" y="216313"/>
                    </a:cubicBezTo>
                    <a:cubicBezTo>
                      <a:pt x="1885815" y="213931"/>
                      <a:pt x="1882196" y="208217"/>
                      <a:pt x="1876766" y="207455"/>
                    </a:cubicBezTo>
                    <a:cubicBezTo>
                      <a:pt x="1871337" y="206693"/>
                      <a:pt x="1868194" y="211074"/>
                      <a:pt x="1863431" y="206311"/>
                    </a:cubicBezTo>
                    <a:cubicBezTo>
                      <a:pt x="1859335" y="202121"/>
                      <a:pt x="1852954" y="205169"/>
                      <a:pt x="1848667" y="204026"/>
                    </a:cubicBezTo>
                    <a:cubicBezTo>
                      <a:pt x="1842857" y="202597"/>
                      <a:pt x="1844191" y="197263"/>
                      <a:pt x="1842000" y="192405"/>
                    </a:cubicBezTo>
                    <a:cubicBezTo>
                      <a:pt x="1839047" y="185928"/>
                      <a:pt x="1832951" y="187643"/>
                      <a:pt x="1827427" y="189929"/>
                    </a:cubicBezTo>
                    <a:cubicBezTo>
                      <a:pt x="1822283" y="192119"/>
                      <a:pt x="1821712" y="198120"/>
                      <a:pt x="1817616" y="200406"/>
                    </a:cubicBezTo>
                    <a:cubicBezTo>
                      <a:pt x="1811710" y="203835"/>
                      <a:pt x="1812473" y="196501"/>
                      <a:pt x="1811996" y="192881"/>
                    </a:cubicBezTo>
                    <a:cubicBezTo>
                      <a:pt x="1811234" y="187261"/>
                      <a:pt x="1809329" y="188023"/>
                      <a:pt x="1804281" y="188119"/>
                    </a:cubicBezTo>
                    <a:cubicBezTo>
                      <a:pt x="1799233" y="188214"/>
                      <a:pt x="1794089" y="188023"/>
                      <a:pt x="1788946" y="188023"/>
                    </a:cubicBezTo>
                    <a:cubicBezTo>
                      <a:pt x="1781326" y="187928"/>
                      <a:pt x="1773610" y="187928"/>
                      <a:pt x="1765991" y="188023"/>
                    </a:cubicBezTo>
                    <a:cubicBezTo>
                      <a:pt x="1745035" y="188309"/>
                      <a:pt x="1724271" y="188405"/>
                      <a:pt x="1703602" y="188405"/>
                    </a:cubicBezTo>
                    <a:cubicBezTo>
                      <a:pt x="1569585" y="188500"/>
                      <a:pt x="1440712" y="183356"/>
                      <a:pt x="1319078" y="174593"/>
                    </a:cubicBezTo>
                    <a:cubicBezTo>
                      <a:pt x="1061236" y="156210"/>
                      <a:pt x="835684" y="122111"/>
                      <a:pt x="661376" y="88868"/>
                    </a:cubicBezTo>
                    <a:cubicBezTo>
                      <a:pt x="638135" y="84392"/>
                      <a:pt x="615752" y="80010"/>
                      <a:pt x="594415" y="75629"/>
                    </a:cubicBezTo>
                    <a:cubicBezTo>
                      <a:pt x="397439" y="35433"/>
                      <a:pt x="281424" y="0"/>
                      <a:pt x="281424" y="0"/>
                    </a:cubicBezTo>
                    <a:cubicBezTo>
                      <a:pt x="279043" y="2381"/>
                      <a:pt x="280186" y="3810"/>
                      <a:pt x="281995" y="6096"/>
                    </a:cubicBezTo>
                    <a:cubicBezTo>
                      <a:pt x="283615" y="8192"/>
                      <a:pt x="284567" y="8954"/>
                      <a:pt x="282948" y="11144"/>
                    </a:cubicBezTo>
                    <a:cubicBezTo>
                      <a:pt x="281519" y="13145"/>
                      <a:pt x="280567" y="14669"/>
                      <a:pt x="282376" y="16955"/>
                    </a:cubicBezTo>
                    <a:cubicBezTo>
                      <a:pt x="285615" y="20955"/>
                      <a:pt x="291711" y="22289"/>
                      <a:pt x="296378" y="23527"/>
                    </a:cubicBezTo>
                    <a:cubicBezTo>
                      <a:pt x="296950" y="24860"/>
                      <a:pt x="299140" y="26480"/>
                      <a:pt x="299331" y="27813"/>
                    </a:cubicBezTo>
                    <a:cubicBezTo>
                      <a:pt x="299521" y="29432"/>
                      <a:pt x="296759" y="31337"/>
                      <a:pt x="296473" y="33052"/>
                    </a:cubicBezTo>
                    <a:cubicBezTo>
                      <a:pt x="296092" y="35243"/>
                      <a:pt x="297807" y="35147"/>
                      <a:pt x="298664" y="37052"/>
                    </a:cubicBezTo>
                    <a:cubicBezTo>
                      <a:pt x="299426" y="38957"/>
                      <a:pt x="298378" y="41434"/>
                      <a:pt x="298378" y="43434"/>
                    </a:cubicBezTo>
                    <a:cubicBezTo>
                      <a:pt x="293521" y="43053"/>
                      <a:pt x="289806" y="39910"/>
                      <a:pt x="284758" y="40862"/>
                    </a:cubicBezTo>
                    <a:cubicBezTo>
                      <a:pt x="280281" y="41720"/>
                      <a:pt x="275042" y="44577"/>
                      <a:pt x="272851" y="48768"/>
                    </a:cubicBezTo>
                    <a:cubicBezTo>
                      <a:pt x="271232" y="51816"/>
                      <a:pt x="270756" y="58865"/>
                      <a:pt x="273899" y="61246"/>
                    </a:cubicBezTo>
                    <a:cubicBezTo>
                      <a:pt x="277995" y="64389"/>
                      <a:pt x="280281" y="59150"/>
                      <a:pt x="281138" y="56102"/>
                    </a:cubicBezTo>
                    <a:cubicBezTo>
                      <a:pt x="281519" y="54674"/>
                      <a:pt x="282281" y="51530"/>
                      <a:pt x="284186" y="51149"/>
                    </a:cubicBezTo>
                    <a:cubicBezTo>
                      <a:pt x="285996" y="50864"/>
                      <a:pt x="286282" y="52578"/>
                      <a:pt x="286282" y="54102"/>
                    </a:cubicBezTo>
                    <a:cubicBezTo>
                      <a:pt x="286282" y="56198"/>
                      <a:pt x="285139" y="58103"/>
                      <a:pt x="283900" y="59627"/>
                    </a:cubicBezTo>
                    <a:cubicBezTo>
                      <a:pt x="282853" y="60960"/>
                      <a:pt x="280186" y="62675"/>
                      <a:pt x="279900" y="64389"/>
                    </a:cubicBezTo>
                    <a:cubicBezTo>
                      <a:pt x="279233" y="67437"/>
                      <a:pt x="286091" y="68199"/>
                      <a:pt x="287996" y="70485"/>
                    </a:cubicBezTo>
                    <a:cubicBezTo>
                      <a:pt x="289901" y="72866"/>
                      <a:pt x="291425" y="78962"/>
                      <a:pt x="286567" y="78581"/>
                    </a:cubicBezTo>
                    <a:cubicBezTo>
                      <a:pt x="283138" y="78296"/>
                      <a:pt x="281138" y="73724"/>
                      <a:pt x="279043" y="71533"/>
                    </a:cubicBezTo>
                    <a:cubicBezTo>
                      <a:pt x="276280" y="68580"/>
                      <a:pt x="273709" y="65246"/>
                      <a:pt x="269422" y="65056"/>
                    </a:cubicBezTo>
                    <a:cubicBezTo>
                      <a:pt x="269518" y="66485"/>
                      <a:pt x="272375" y="69056"/>
                      <a:pt x="273328" y="70485"/>
                    </a:cubicBezTo>
                    <a:cubicBezTo>
                      <a:pt x="274756" y="72485"/>
                      <a:pt x="276471" y="74390"/>
                      <a:pt x="277995" y="76391"/>
                    </a:cubicBezTo>
                    <a:cubicBezTo>
                      <a:pt x="281233" y="80772"/>
                      <a:pt x="283234" y="84868"/>
                      <a:pt x="281614" y="90392"/>
                    </a:cubicBezTo>
                    <a:cubicBezTo>
                      <a:pt x="279900" y="90488"/>
                      <a:pt x="276566" y="86963"/>
                      <a:pt x="275518" y="85535"/>
                    </a:cubicBezTo>
                    <a:cubicBezTo>
                      <a:pt x="273518" y="82772"/>
                      <a:pt x="273518" y="79153"/>
                      <a:pt x="271994" y="76200"/>
                    </a:cubicBezTo>
                    <a:cubicBezTo>
                      <a:pt x="270756" y="78581"/>
                      <a:pt x="270661" y="79534"/>
                      <a:pt x="268660" y="76962"/>
                    </a:cubicBezTo>
                    <a:cubicBezTo>
                      <a:pt x="267232" y="75057"/>
                      <a:pt x="265898" y="72866"/>
                      <a:pt x="263136" y="73247"/>
                    </a:cubicBezTo>
                    <a:cubicBezTo>
                      <a:pt x="256945" y="74105"/>
                      <a:pt x="261802" y="83820"/>
                      <a:pt x="257230" y="84392"/>
                    </a:cubicBezTo>
                    <a:cubicBezTo>
                      <a:pt x="255135" y="84392"/>
                      <a:pt x="255135" y="80867"/>
                      <a:pt x="255325" y="79534"/>
                    </a:cubicBezTo>
                    <a:cubicBezTo>
                      <a:pt x="255325" y="77057"/>
                      <a:pt x="255611" y="75438"/>
                      <a:pt x="253706" y="73533"/>
                    </a:cubicBezTo>
                    <a:cubicBezTo>
                      <a:pt x="249991" y="70009"/>
                      <a:pt x="245134" y="70009"/>
                      <a:pt x="240276" y="69247"/>
                    </a:cubicBezTo>
                    <a:cubicBezTo>
                      <a:pt x="235990" y="68675"/>
                      <a:pt x="231989" y="66580"/>
                      <a:pt x="227989" y="64675"/>
                    </a:cubicBezTo>
                    <a:cubicBezTo>
                      <a:pt x="223417" y="62484"/>
                      <a:pt x="219130" y="61436"/>
                      <a:pt x="214558" y="60103"/>
                    </a:cubicBezTo>
                    <a:cubicBezTo>
                      <a:pt x="209510" y="58484"/>
                      <a:pt x="205986" y="54388"/>
                      <a:pt x="202271" y="51149"/>
                    </a:cubicBezTo>
                    <a:cubicBezTo>
                      <a:pt x="197985" y="47625"/>
                      <a:pt x="193984" y="43815"/>
                      <a:pt x="189984" y="40291"/>
                    </a:cubicBezTo>
                    <a:cubicBezTo>
                      <a:pt x="184459" y="35433"/>
                      <a:pt x="180840" y="28670"/>
                      <a:pt x="175315" y="24003"/>
                    </a:cubicBezTo>
                    <a:cubicBezTo>
                      <a:pt x="171886" y="21146"/>
                      <a:pt x="163790" y="18860"/>
                      <a:pt x="161980" y="25146"/>
                    </a:cubicBezTo>
                    <a:cubicBezTo>
                      <a:pt x="160933" y="28956"/>
                      <a:pt x="162076" y="33242"/>
                      <a:pt x="160647" y="37338"/>
                    </a:cubicBezTo>
                    <a:cubicBezTo>
                      <a:pt x="159313" y="41053"/>
                      <a:pt x="158266" y="44387"/>
                      <a:pt x="157408" y="48292"/>
                    </a:cubicBezTo>
                    <a:cubicBezTo>
                      <a:pt x="156361" y="53912"/>
                      <a:pt x="155027" y="59627"/>
                      <a:pt x="155599" y="65437"/>
                    </a:cubicBezTo>
                    <a:cubicBezTo>
                      <a:pt x="156075" y="70771"/>
                      <a:pt x="158456" y="75819"/>
                      <a:pt x="159790" y="80963"/>
                    </a:cubicBezTo>
                    <a:cubicBezTo>
                      <a:pt x="162171" y="90488"/>
                      <a:pt x="160837" y="102299"/>
                      <a:pt x="162076" y="112109"/>
                    </a:cubicBezTo>
                    <a:cubicBezTo>
                      <a:pt x="163123" y="120777"/>
                      <a:pt x="163695" y="129540"/>
                      <a:pt x="163123" y="138398"/>
                    </a:cubicBezTo>
                    <a:cubicBezTo>
                      <a:pt x="162742" y="144113"/>
                      <a:pt x="162552" y="150209"/>
                      <a:pt x="162266" y="155924"/>
                    </a:cubicBezTo>
                    <a:cubicBezTo>
                      <a:pt x="162076" y="159925"/>
                      <a:pt x="163028" y="165354"/>
                      <a:pt x="161409" y="169069"/>
                    </a:cubicBezTo>
                    <a:cubicBezTo>
                      <a:pt x="160075" y="172117"/>
                      <a:pt x="157504" y="174403"/>
                      <a:pt x="155980" y="177451"/>
                    </a:cubicBezTo>
                    <a:cubicBezTo>
                      <a:pt x="154646" y="180308"/>
                      <a:pt x="154170" y="184309"/>
                      <a:pt x="151979" y="186500"/>
                    </a:cubicBezTo>
                    <a:cubicBezTo>
                      <a:pt x="153217" y="192024"/>
                      <a:pt x="152741" y="195072"/>
                      <a:pt x="156646" y="199263"/>
                    </a:cubicBezTo>
                    <a:cubicBezTo>
                      <a:pt x="160456" y="203359"/>
                      <a:pt x="162361" y="202597"/>
                      <a:pt x="167410" y="203644"/>
                    </a:cubicBezTo>
                    <a:cubicBezTo>
                      <a:pt x="172458" y="204692"/>
                      <a:pt x="173220" y="207550"/>
                      <a:pt x="176268" y="211265"/>
                    </a:cubicBezTo>
                    <a:cubicBezTo>
                      <a:pt x="177697" y="212979"/>
                      <a:pt x="179792" y="214122"/>
                      <a:pt x="181697" y="215456"/>
                    </a:cubicBezTo>
                    <a:cubicBezTo>
                      <a:pt x="181697" y="215456"/>
                      <a:pt x="181697" y="215456"/>
                      <a:pt x="181697" y="215456"/>
                    </a:cubicBezTo>
                    <a:cubicBezTo>
                      <a:pt x="183316" y="216598"/>
                      <a:pt x="184840" y="217742"/>
                      <a:pt x="185602" y="219361"/>
                    </a:cubicBezTo>
                    <a:cubicBezTo>
                      <a:pt x="180935" y="219837"/>
                      <a:pt x="176173" y="219361"/>
                      <a:pt x="171505" y="219361"/>
                    </a:cubicBezTo>
                    <a:cubicBezTo>
                      <a:pt x="166933" y="219265"/>
                      <a:pt x="164076" y="216598"/>
                      <a:pt x="160075" y="216122"/>
                    </a:cubicBezTo>
                    <a:cubicBezTo>
                      <a:pt x="154837" y="215646"/>
                      <a:pt x="155027" y="220885"/>
                      <a:pt x="153503" y="224695"/>
                    </a:cubicBezTo>
                    <a:cubicBezTo>
                      <a:pt x="151884" y="228410"/>
                      <a:pt x="148645" y="230600"/>
                      <a:pt x="146836" y="234220"/>
                    </a:cubicBezTo>
                    <a:cubicBezTo>
                      <a:pt x="142740" y="242506"/>
                      <a:pt x="142645" y="254794"/>
                      <a:pt x="141311" y="263938"/>
                    </a:cubicBezTo>
                    <a:cubicBezTo>
                      <a:pt x="139978" y="273368"/>
                      <a:pt x="135596" y="279559"/>
                      <a:pt x="132358" y="288131"/>
                    </a:cubicBezTo>
                    <a:cubicBezTo>
                      <a:pt x="128929" y="297371"/>
                      <a:pt x="127309" y="307467"/>
                      <a:pt x="123023" y="316325"/>
                    </a:cubicBezTo>
                    <a:cubicBezTo>
                      <a:pt x="119308" y="323945"/>
                      <a:pt x="115022" y="330708"/>
                      <a:pt x="112831" y="338995"/>
                    </a:cubicBezTo>
                    <a:cubicBezTo>
                      <a:pt x="110641" y="347377"/>
                      <a:pt x="110355" y="356807"/>
                      <a:pt x="105402" y="364046"/>
                    </a:cubicBezTo>
                    <a:cubicBezTo>
                      <a:pt x="99687" y="372428"/>
                      <a:pt x="97782" y="379667"/>
                      <a:pt x="95210" y="389477"/>
                    </a:cubicBezTo>
                    <a:cubicBezTo>
                      <a:pt x="93115" y="397764"/>
                      <a:pt x="88352" y="404622"/>
                      <a:pt x="84637" y="412242"/>
                    </a:cubicBezTo>
                    <a:cubicBezTo>
                      <a:pt x="81399" y="418719"/>
                      <a:pt x="76351" y="424053"/>
                      <a:pt x="73588" y="430625"/>
                    </a:cubicBezTo>
                    <a:cubicBezTo>
                      <a:pt x="70921" y="436912"/>
                      <a:pt x="68445" y="443770"/>
                      <a:pt x="64349" y="449294"/>
                    </a:cubicBezTo>
                    <a:cubicBezTo>
                      <a:pt x="60349" y="454628"/>
                      <a:pt x="57015" y="460915"/>
                      <a:pt x="53681" y="466630"/>
                    </a:cubicBezTo>
                    <a:cubicBezTo>
                      <a:pt x="50347" y="472345"/>
                      <a:pt x="44061" y="477203"/>
                      <a:pt x="41965" y="483394"/>
                    </a:cubicBezTo>
                    <a:cubicBezTo>
                      <a:pt x="39584" y="490347"/>
                      <a:pt x="41870" y="499586"/>
                      <a:pt x="41299" y="506921"/>
                    </a:cubicBezTo>
                    <a:cubicBezTo>
                      <a:pt x="40727" y="515493"/>
                      <a:pt x="38155" y="524161"/>
                      <a:pt x="39298" y="532733"/>
                    </a:cubicBezTo>
                    <a:cubicBezTo>
                      <a:pt x="40156" y="539591"/>
                      <a:pt x="42537" y="546164"/>
                      <a:pt x="43489" y="552926"/>
                    </a:cubicBezTo>
                    <a:cubicBezTo>
                      <a:pt x="43585" y="553784"/>
                      <a:pt x="43680" y="554641"/>
                      <a:pt x="43775" y="555498"/>
                    </a:cubicBezTo>
                    <a:cubicBezTo>
                      <a:pt x="44156" y="562832"/>
                      <a:pt x="42251" y="570548"/>
                      <a:pt x="42727" y="577977"/>
                    </a:cubicBezTo>
                    <a:cubicBezTo>
                      <a:pt x="43013" y="582359"/>
                      <a:pt x="44156" y="586931"/>
                      <a:pt x="43394" y="591217"/>
                    </a:cubicBezTo>
                    <a:cubicBezTo>
                      <a:pt x="42823" y="594646"/>
                      <a:pt x="40632" y="597122"/>
                      <a:pt x="39489" y="600265"/>
                    </a:cubicBezTo>
                    <a:cubicBezTo>
                      <a:pt x="36917" y="607028"/>
                      <a:pt x="38251" y="614553"/>
                      <a:pt x="34917" y="621221"/>
                    </a:cubicBezTo>
                    <a:cubicBezTo>
                      <a:pt x="33107" y="624935"/>
                      <a:pt x="31012" y="627888"/>
                      <a:pt x="30345" y="632079"/>
                    </a:cubicBezTo>
                    <a:cubicBezTo>
                      <a:pt x="29869" y="635889"/>
                      <a:pt x="30821" y="638556"/>
                      <a:pt x="27773" y="641318"/>
                    </a:cubicBezTo>
                    <a:cubicBezTo>
                      <a:pt x="25582" y="643319"/>
                      <a:pt x="21677" y="642938"/>
                      <a:pt x="21772" y="646557"/>
                    </a:cubicBezTo>
                    <a:cubicBezTo>
                      <a:pt x="21868" y="649510"/>
                      <a:pt x="26535" y="650843"/>
                      <a:pt x="24916" y="654368"/>
                    </a:cubicBezTo>
                    <a:cubicBezTo>
                      <a:pt x="22725" y="659416"/>
                      <a:pt x="11676" y="657130"/>
                      <a:pt x="7771" y="662083"/>
                    </a:cubicBezTo>
                    <a:cubicBezTo>
                      <a:pt x="4437" y="666274"/>
                      <a:pt x="627" y="676180"/>
                      <a:pt x="55" y="681514"/>
                    </a:cubicBezTo>
                    <a:cubicBezTo>
                      <a:pt x="-611" y="687991"/>
                      <a:pt x="4913" y="694944"/>
                      <a:pt x="7199" y="700850"/>
                    </a:cubicBezTo>
                    <a:cubicBezTo>
                      <a:pt x="10152" y="708565"/>
                      <a:pt x="10247" y="717233"/>
                      <a:pt x="14152" y="724472"/>
                    </a:cubicBezTo>
                    <a:cubicBezTo>
                      <a:pt x="18343" y="732092"/>
                      <a:pt x="20534" y="736473"/>
                      <a:pt x="19963" y="745331"/>
                    </a:cubicBezTo>
                    <a:cubicBezTo>
                      <a:pt x="19391" y="753523"/>
                      <a:pt x="19391" y="761238"/>
                      <a:pt x="17391" y="769239"/>
                    </a:cubicBezTo>
                    <a:cubicBezTo>
                      <a:pt x="15772" y="775907"/>
                      <a:pt x="9961" y="782669"/>
                      <a:pt x="11485" y="789432"/>
                    </a:cubicBezTo>
                    <a:cubicBezTo>
                      <a:pt x="13009" y="796290"/>
                      <a:pt x="16248" y="803053"/>
                      <a:pt x="16153" y="810387"/>
                    </a:cubicBezTo>
                    <a:cubicBezTo>
                      <a:pt x="16057" y="815150"/>
                      <a:pt x="12247" y="817340"/>
                      <a:pt x="11009" y="821436"/>
                    </a:cubicBezTo>
                    <a:cubicBezTo>
                      <a:pt x="9961" y="825056"/>
                      <a:pt x="11581" y="827246"/>
                      <a:pt x="13105" y="830390"/>
                    </a:cubicBezTo>
                    <a:cubicBezTo>
                      <a:pt x="17391" y="839153"/>
                      <a:pt x="21677" y="848011"/>
                      <a:pt x="25106" y="857155"/>
                    </a:cubicBezTo>
                    <a:cubicBezTo>
                      <a:pt x="26725" y="861536"/>
                      <a:pt x="29869" y="866108"/>
                      <a:pt x="32345" y="870014"/>
                    </a:cubicBezTo>
                    <a:cubicBezTo>
                      <a:pt x="35584" y="875348"/>
                      <a:pt x="36155" y="878205"/>
                      <a:pt x="36155" y="884396"/>
                    </a:cubicBezTo>
                    <a:cubicBezTo>
                      <a:pt x="36155" y="890111"/>
                      <a:pt x="35869" y="893255"/>
                      <a:pt x="32345" y="897827"/>
                    </a:cubicBezTo>
                    <a:cubicBezTo>
                      <a:pt x="29678" y="901351"/>
                      <a:pt x="24154" y="903923"/>
                      <a:pt x="30250" y="907352"/>
                    </a:cubicBezTo>
                    <a:cubicBezTo>
                      <a:pt x="34726" y="909923"/>
                      <a:pt x="37489" y="909638"/>
                      <a:pt x="40822" y="914400"/>
                    </a:cubicBezTo>
                    <a:cubicBezTo>
                      <a:pt x="41965" y="916019"/>
                      <a:pt x="43013" y="919067"/>
                      <a:pt x="45013" y="919639"/>
                    </a:cubicBezTo>
                    <a:cubicBezTo>
                      <a:pt x="47395" y="920306"/>
                      <a:pt x="48538" y="917258"/>
                      <a:pt x="50538" y="919544"/>
                    </a:cubicBezTo>
                    <a:cubicBezTo>
                      <a:pt x="51871" y="921068"/>
                      <a:pt x="50252" y="924497"/>
                      <a:pt x="51776" y="926402"/>
                    </a:cubicBezTo>
                    <a:cubicBezTo>
                      <a:pt x="53205" y="928211"/>
                      <a:pt x="56158" y="927449"/>
                      <a:pt x="57396" y="929069"/>
                    </a:cubicBezTo>
                    <a:cubicBezTo>
                      <a:pt x="59777" y="932307"/>
                      <a:pt x="54919" y="937927"/>
                      <a:pt x="54443" y="941356"/>
                    </a:cubicBezTo>
                    <a:cubicBezTo>
                      <a:pt x="54157" y="943928"/>
                      <a:pt x="54919" y="946309"/>
                      <a:pt x="52919" y="948404"/>
                    </a:cubicBezTo>
                    <a:cubicBezTo>
                      <a:pt x="51300" y="950119"/>
                      <a:pt x="49109" y="949261"/>
                      <a:pt x="48061" y="951929"/>
                    </a:cubicBezTo>
                    <a:cubicBezTo>
                      <a:pt x="46347" y="956501"/>
                      <a:pt x="52538" y="959549"/>
                      <a:pt x="52729" y="963740"/>
                    </a:cubicBezTo>
                    <a:cubicBezTo>
                      <a:pt x="53110" y="975265"/>
                      <a:pt x="46728" y="982790"/>
                      <a:pt x="54729" y="993267"/>
                    </a:cubicBezTo>
                    <a:cubicBezTo>
                      <a:pt x="57396" y="996791"/>
                      <a:pt x="58729" y="1001078"/>
                      <a:pt x="62349" y="1004030"/>
                    </a:cubicBezTo>
                    <a:cubicBezTo>
                      <a:pt x="66254" y="1007364"/>
                      <a:pt x="70445" y="1008698"/>
                      <a:pt x="73874" y="1012793"/>
                    </a:cubicBezTo>
                    <a:cubicBezTo>
                      <a:pt x="77398" y="1016984"/>
                      <a:pt x="78446" y="1019175"/>
                      <a:pt x="77970" y="1024795"/>
                    </a:cubicBezTo>
                    <a:cubicBezTo>
                      <a:pt x="77684" y="1027843"/>
                      <a:pt x="77303" y="1036130"/>
                      <a:pt x="72350" y="1034129"/>
                    </a:cubicBezTo>
                    <a:cubicBezTo>
                      <a:pt x="71779" y="1031462"/>
                      <a:pt x="70731" y="1026700"/>
                      <a:pt x="67016" y="1027843"/>
                    </a:cubicBezTo>
                    <a:cubicBezTo>
                      <a:pt x="67016" y="1032986"/>
                      <a:pt x="66159" y="1039940"/>
                      <a:pt x="64635" y="1044893"/>
                    </a:cubicBezTo>
                    <a:cubicBezTo>
                      <a:pt x="63016" y="1050322"/>
                      <a:pt x="60158" y="1053846"/>
                      <a:pt x="61587" y="1059847"/>
                    </a:cubicBezTo>
                    <a:cubicBezTo>
                      <a:pt x="64349" y="1071277"/>
                      <a:pt x="71969" y="1078611"/>
                      <a:pt x="76636" y="1088898"/>
                    </a:cubicBezTo>
                    <a:cubicBezTo>
                      <a:pt x="78541" y="1093089"/>
                      <a:pt x="81685" y="1097185"/>
                      <a:pt x="81399" y="1102043"/>
                    </a:cubicBezTo>
                    <a:cubicBezTo>
                      <a:pt x="81018" y="1107853"/>
                      <a:pt x="77494" y="1111282"/>
                      <a:pt x="83399" y="1115282"/>
                    </a:cubicBezTo>
                    <a:cubicBezTo>
                      <a:pt x="88733" y="1118902"/>
                      <a:pt x="87971" y="1119664"/>
                      <a:pt x="89876" y="1125855"/>
                    </a:cubicBezTo>
                    <a:cubicBezTo>
                      <a:pt x="91400" y="1130522"/>
                      <a:pt x="95591" y="1130903"/>
                      <a:pt x="97115" y="1135761"/>
                    </a:cubicBezTo>
                    <a:cubicBezTo>
                      <a:pt x="97877" y="1138333"/>
                      <a:pt x="97687" y="1140428"/>
                      <a:pt x="99877" y="1142333"/>
                    </a:cubicBezTo>
                    <a:cubicBezTo>
                      <a:pt x="101497" y="1143667"/>
                      <a:pt x="103878" y="1143667"/>
                      <a:pt x="105497" y="1145096"/>
                    </a:cubicBezTo>
                    <a:cubicBezTo>
                      <a:pt x="109688" y="1148906"/>
                      <a:pt x="115213" y="1162907"/>
                      <a:pt x="112355" y="1168432"/>
                    </a:cubicBezTo>
                    <a:cubicBezTo>
                      <a:pt x="111879" y="1169384"/>
                      <a:pt x="110641" y="1169480"/>
                      <a:pt x="110164" y="1170242"/>
                    </a:cubicBezTo>
                    <a:cubicBezTo>
                      <a:pt x="109688" y="1171099"/>
                      <a:pt x="109688" y="1172242"/>
                      <a:pt x="109307" y="1173194"/>
                    </a:cubicBezTo>
                    <a:cubicBezTo>
                      <a:pt x="108355" y="1175480"/>
                      <a:pt x="107021" y="1177481"/>
                      <a:pt x="106640" y="1179957"/>
                    </a:cubicBezTo>
                    <a:cubicBezTo>
                      <a:pt x="108640" y="1178338"/>
                      <a:pt x="110355" y="1173480"/>
                      <a:pt x="113403" y="1174052"/>
                    </a:cubicBezTo>
                    <a:cubicBezTo>
                      <a:pt x="113308" y="1174909"/>
                      <a:pt x="113689" y="1175957"/>
                      <a:pt x="113498" y="1176814"/>
                    </a:cubicBezTo>
                    <a:cubicBezTo>
                      <a:pt x="116165" y="1176814"/>
                      <a:pt x="118642" y="1177671"/>
                      <a:pt x="120261" y="1180052"/>
                    </a:cubicBezTo>
                    <a:cubicBezTo>
                      <a:pt x="124166" y="1185863"/>
                      <a:pt x="117784" y="1191197"/>
                      <a:pt x="117403" y="1197007"/>
                    </a:cubicBezTo>
                    <a:cubicBezTo>
                      <a:pt x="117213" y="1199960"/>
                      <a:pt x="117975" y="1202817"/>
                      <a:pt x="117213" y="1205770"/>
                    </a:cubicBezTo>
                    <a:cubicBezTo>
                      <a:pt x="116546" y="1208437"/>
                      <a:pt x="115022" y="1210628"/>
                      <a:pt x="114546" y="1213390"/>
                    </a:cubicBezTo>
                    <a:cubicBezTo>
                      <a:pt x="114070" y="1216152"/>
                      <a:pt x="114832" y="1219391"/>
                      <a:pt x="113212" y="1221867"/>
                    </a:cubicBezTo>
                    <a:cubicBezTo>
                      <a:pt x="111784" y="1224344"/>
                      <a:pt x="108355" y="1225010"/>
                      <a:pt x="107021" y="1227392"/>
                    </a:cubicBezTo>
                    <a:cubicBezTo>
                      <a:pt x="104259" y="1232535"/>
                      <a:pt x="113212" y="1236536"/>
                      <a:pt x="116451" y="1239107"/>
                    </a:cubicBezTo>
                    <a:cubicBezTo>
                      <a:pt x="121499" y="1243203"/>
                      <a:pt x="126071" y="1245775"/>
                      <a:pt x="132548" y="1247013"/>
                    </a:cubicBezTo>
                    <a:cubicBezTo>
                      <a:pt x="138168" y="1248061"/>
                      <a:pt x="145407" y="1247394"/>
                      <a:pt x="150455" y="1250252"/>
                    </a:cubicBezTo>
                    <a:cubicBezTo>
                      <a:pt x="155884" y="1253300"/>
                      <a:pt x="157789" y="1258634"/>
                      <a:pt x="164647" y="1259015"/>
                    </a:cubicBezTo>
                    <a:cubicBezTo>
                      <a:pt x="171124" y="1259396"/>
                      <a:pt x="176173" y="1261682"/>
                      <a:pt x="182459" y="1263491"/>
                    </a:cubicBezTo>
                    <a:cubicBezTo>
                      <a:pt x="190270" y="1265777"/>
                      <a:pt x="191032" y="1270540"/>
                      <a:pt x="195604" y="1276636"/>
                    </a:cubicBezTo>
                    <a:cubicBezTo>
                      <a:pt x="197413" y="1279112"/>
                      <a:pt x="200080" y="1280827"/>
                      <a:pt x="201890" y="1283303"/>
                    </a:cubicBezTo>
                    <a:cubicBezTo>
                      <a:pt x="204081" y="1286351"/>
                      <a:pt x="204843" y="1290161"/>
                      <a:pt x="206748" y="1293305"/>
                    </a:cubicBezTo>
                    <a:cubicBezTo>
                      <a:pt x="209510" y="1297972"/>
                      <a:pt x="216940" y="1300353"/>
                      <a:pt x="221607" y="1302830"/>
                    </a:cubicBezTo>
                    <a:cubicBezTo>
                      <a:pt x="227417" y="1305973"/>
                      <a:pt x="233227" y="1302449"/>
                      <a:pt x="238657" y="1307116"/>
                    </a:cubicBezTo>
                    <a:cubicBezTo>
                      <a:pt x="243229" y="1311116"/>
                      <a:pt x="248944" y="1315403"/>
                      <a:pt x="248182" y="1321880"/>
                    </a:cubicBezTo>
                    <a:cubicBezTo>
                      <a:pt x="247515" y="1327499"/>
                      <a:pt x="247039" y="1335691"/>
                      <a:pt x="255040" y="1335881"/>
                    </a:cubicBezTo>
                    <a:cubicBezTo>
                      <a:pt x="260850" y="1336072"/>
                      <a:pt x="265041" y="1329595"/>
                      <a:pt x="269137" y="1336643"/>
                    </a:cubicBezTo>
                    <a:cubicBezTo>
                      <a:pt x="272375" y="1342073"/>
                      <a:pt x="273042" y="1347121"/>
                      <a:pt x="277900" y="1351693"/>
                    </a:cubicBezTo>
                    <a:cubicBezTo>
                      <a:pt x="282757" y="1356170"/>
                      <a:pt x="289044" y="1358646"/>
                      <a:pt x="292568" y="1364361"/>
                    </a:cubicBezTo>
                    <a:cubicBezTo>
                      <a:pt x="296854" y="1371314"/>
                      <a:pt x="301426" y="1379887"/>
                      <a:pt x="303712" y="1387697"/>
                    </a:cubicBezTo>
                    <a:cubicBezTo>
                      <a:pt x="308284" y="1403223"/>
                      <a:pt x="307332" y="1418654"/>
                      <a:pt x="305998" y="1434370"/>
                    </a:cubicBezTo>
                    <a:cubicBezTo>
                      <a:pt x="309332" y="1432846"/>
                      <a:pt x="309523" y="1429607"/>
                      <a:pt x="313618" y="1429417"/>
                    </a:cubicBezTo>
                    <a:cubicBezTo>
                      <a:pt x="317333" y="1429226"/>
                      <a:pt x="321429" y="1431893"/>
                      <a:pt x="318095" y="1435799"/>
                    </a:cubicBezTo>
                    <a:cubicBezTo>
                      <a:pt x="315428" y="1438846"/>
                      <a:pt x="310761" y="1436751"/>
                      <a:pt x="309332" y="1441418"/>
                    </a:cubicBezTo>
                    <a:cubicBezTo>
                      <a:pt x="308761" y="1443323"/>
                      <a:pt x="309427" y="1447610"/>
                      <a:pt x="309904" y="1449610"/>
                    </a:cubicBezTo>
                    <a:cubicBezTo>
                      <a:pt x="310856" y="1453420"/>
                      <a:pt x="311237" y="1452372"/>
                      <a:pt x="314095" y="1452277"/>
                    </a:cubicBezTo>
                    <a:cubicBezTo>
                      <a:pt x="316095" y="1452182"/>
                      <a:pt x="317143" y="1452562"/>
                      <a:pt x="319143" y="1453039"/>
                    </a:cubicBezTo>
                    <a:cubicBezTo>
                      <a:pt x="323906" y="1453991"/>
                      <a:pt x="329620" y="1453991"/>
                      <a:pt x="334478" y="1454468"/>
                    </a:cubicBezTo>
                    <a:cubicBezTo>
                      <a:pt x="349052" y="1455896"/>
                      <a:pt x="363720" y="1457420"/>
                      <a:pt x="378293" y="1458468"/>
                    </a:cubicBezTo>
                    <a:cubicBezTo>
                      <a:pt x="394772" y="1459706"/>
                      <a:pt x="411154" y="1461516"/>
                      <a:pt x="427537" y="1463135"/>
                    </a:cubicBezTo>
                    <a:cubicBezTo>
                      <a:pt x="440872" y="1464374"/>
                      <a:pt x="454303" y="1465612"/>
                      <a:pt x="467733" y="1467041"/>
                    </a:cubicBezTo>
                    <a:cubicBezTo>
                      <a:pt x="472877" y="1467517"/>
                      <a:pt x="477925" y="1467993"/>
                      <a:pt x="482973" y="1468469"/>
                    </a:cubicBezTo>
                    <a:cubicBezTo>
                      <a:pt x="483449" y="1468565"/>
                      <a:pt x="485735" y="1468565"/>
                      <a:pt x="486211" y="1468565"/>
                    </a:cubicBezTo>
                    <a:lnTo>
                      <a:pt x="476496" y="1491139"/>
                    </a:lnTo>
                    <a:lnTo>
                      <a:pt x="476496" y="1491425"/>
                    </a:lnTo>
                    <a:lnTo>
                      <a:pt x="714621" y="1631252"/>
                    </a:lnTo>
                    <a:lnTo>
                      <a:pt x="714621" y="1631537"/>
                    </a:lnTo>
                    <a:lnTo>
                      <a:pt x="854162" y="1648111"/>
                    </a:lnTo>
                    <a:lnTo>
                      <a:pt x="914646" y="1654969"/>
                    </a:lnTo>
                    <a:lnTo>
                      <a:pt x="914646" y="1654683"/>
                    </a:lnTo>
                    <a:lnTo>
                      <a:pt x="914646" y="1612487"/>
                    </a:lnTo>
                    <a:cubicBezTo>
                      <a:pt x="914646" y="1612487"/>
                      <a:pt x="914646" y="1612487"/>
                      <a:pt x="914646" y="1612202"/>
                    </a:cubicBezTo>
                    <a:lnTo>
                      <a:pt x="1037137" y="1625346"/>
                    </a:lnTo>
                    <a:lnTo>
                      <a:pt x="1040757" y="1625822"/>
                    </a:lnTo>
                    <a:cubicBezTo>
                      <a:pt x="1041424" y="1627442"/>
                      <a:pt x="1041614" y="1629156"/>
                      <a:pt x="1042472" y="1630680"/>
                    </a:cubicBezTo>
                    <a:cubicBezTo>
                      <a:pt x="1044377" y="1633919"/>
                      <a:pt x="1046281" y="1635728"/>
                      <a:pt x="1049329" y="1637538"/>
                    </a:cubicBezTo>
                    <a:cubicBezTo>
                      <a:pt x="1053140" y="1639919"/>
                      <a:pt x="1051806" y="1642682"/>
                      <a:pt x="1053425" y="1646206"/>
                    </a:cubicBezTo>
                    <a:cubicBezTo>
                      <a:pt x="1056283" y="1652111"/>
                      <a:pt x="1064284" y="1653826"/>
                      <a:pt x="1064760" y="1660970"/>
                    </a:cubicBezTo>
                    <a:cubicBezTo>
                      <a:pt x="1065046" y="1664779"/>
                      <a:pt x="1066094" y="1666399"/>
                      <a:pt x="1069427" y="1667923"/>
                    </a:cubicBezTo>
                    <a:cubicBezTo>
                      <a:pt x="1073237" y="1669733"/>
                      <a:pt x="1076095" y="1672590"/>
                      <a:pt x="1078952" y="1675638"/>
                    </a:cubicBezTo>
                    <a:cubicBezTo>
                      <a:pt x="1083334" y="1680115"/>
                      <a:pt x="1086286" y="1685544"/>
                      <a:pt x="1089620" y="1690783"/>
                    </a:cubicBezTo>
                    <a:cubicBezTo>
                      <a:pt x="1091240" y="1693354"/>
                      <a:pt x="1093716" y="1694783"/>
                      <a:pt x="1096288" y="1696212"/>
                    </a:cubicBezTo>
                    <a:cubicBezTo>
                      <a:pt x="1099717" y="1698022"/>
                      <a:pt x="1101431" y="1700689"/>
                      <a:pt x="1102193" y="1704499"/>
                    </a:cubicBezTo>
                    <a:cubicBezTo>
                      <a:pt x="1102860" y="1707928"/>
                      <a:pt x="1103146" y="1710785"/>
                      <a:pt x="1106003" y="1712976"/>
                    </a:cubicBezTo>
                    <a:cubicBezTo>
                      <a:pt x="1108385" y="1714881"/>
                      <a:pt x="1112480" y="1716405"/>
                      <a:pt x="1114195" y="1718977"/>
                    </a:cubicBezTo>
                    <a:cubicBezTo>
                      <a:pt x="1116004" y="1721739"/>
                      <a:pt x="1116766" y="1725073"/>
                      <a:pt x="1118767" y="1727835"/>
                    </a:cubicBezTo>
                    <a:cubicBezTo>
                      <a:pt x="1121243" y="1731074"/>
                      <a:pt x="1124006" y="1730121"/>
                      <a:pt x="1127244" y="1729454"/>
                    </a:cubicBezTo>
                    <a:cubicBezTo>
                      <a:pt x="1132578" y="1728311"/>
                      <a:pt x="1132387" y="1733741"/>
                      <a:pt x="1135054" y="1736408"/>
                    </a:cubicBezTo>
                    <a:cubicBezTo>
                      <a:pt x="1137150" y="1738503"/>
                      <a:pt x="1140579" y="1739075"/>
                      <a:pt x="1141912" y="1741837"/>
                    </a:cubicBezTo>
                    <a:cubicBezTo>
                      <a:pt x="1143436" y="1744980"/>
                      <a:pt x="1142103" y="1750028"/>
                      <a:pt x="1142103" y="1753457"/>
                    </a:cubicBezTo>
                    <a:cubicBezTo>
                      <a:pt x="1142008" y="1757267"/>
                      <a:pt x="1141436" y="1761649"/>
                      <a:pt x="1142674" y="1765268"/>
                    </a:cubicBezTo>
                    <a:cubicBezTo>
                      <a:pt x="1145151" y="1772698"/>
                      <a:pt x="1150961" y="1778794"/>
                      <a:pt x="1153343" y="1786414"/>
                    </a:cubicBezTo>
                    <a:cubicBezTo>
                      <a:pt x="1156105" y="1795082"/>
                      <a:pt x="1156867" y="1804607"/>
                      <a:pt x="1161344" y="1812703"/>
                    </a:cubicBezTo>
                    <a:cubicBezTo>
                      <a:pt x="1165153" y="1819466"/>
                      <a:pt x="1170011" y="1825943"/>
                      <a:pt x="1174107" y="1832515"/>
                    </a:cubicBezTo>
                    <a:cubicBezTo>
                      <a:pt x="1178679" y="1839754"/>
                      <a:pt x="1185156" y="1845374"/>
                      <a:pt x="1191347" y="1851088"/>
                    </a:cubicBezTo>
                    <a:cubicBezTo>
                      <a:pt x="1194776" y="1854327"/>
                      <a:pt x="1198300" y="1857470"/>
                      <a:pt x="1202396" y="1859852"/>
                    </a:cubicBezTo>
                    <a:cubicBezTo>
                      <a:pt x="1206302" y="1862137"/>
                      <a:pt x="1210588" y="1863376"/>
                      <a:pt x="1214779" y="1864900"/>
                    </a:cubicBezTo>
                    <a:cubicBezTo>
                      <a:pt x="1219160" y="1866614"/>
                      <a:pt x="1223256" y="1868805"/>
                      <a:pt x="1226875" y="1871948"/>
                    </a:cubicBezTo>
                    <a:cubicBezTo>
                      <a:pt x="1230019" y="1874806"/>
                      <a:pt x="1232495" y="1878330"/>
                      <a:pt x="1235639" y="1881187"/>
                    </a:cubicBezTo>
                    <a:cubicBezTo>
                      <a:pt x="1242306" y="1887284"/>
                      <a:pt x="1254307" y="1890427"/>
                      <a:pt x="1262975" y="1887569"/>
                    </a:cubicBezTo>
                    <a:cubicBezTo>
                      <a:pt x="1271548" y="1884712"/>
                      <a:pt x="1272024" y="1873377"/>
                      <a:pt x="1276786" y="1866900"/>
                    </a:cubicBezTo>
                    <a:cubicBezTo>
                      <a:pt x="1279453" y="1863185"/>
                      <a:pt x="1283073" y="1860233"/>
                      <a:pt x="1285931" y="1856708"/>
                    </a:cubicBezTo>
                    <a:cubicBezTo>
                      <a:pt x="1288788" y="1853279"/>
                      <a:pt x="1290503" y="1849279"/>
                      <a:pt x="1291931" y="1845088"/>
                    </a:cubicBezTo>
                    <a:cubicBezTo>
                      <a:pt x="1294884" y="1836420"/>
                      <a:pt x="1298694" y="1830324"/>
                      <a:pt x="1306409" y="1825181"/>
                    </a:cubicBezTo>
                    <a:cubicBezTo>
                      <a:pt x="1313267" y="1820609"/>
                      <a:pt x="1320125" y="1818418"/>
                      <a:pt x="1328222" y="1817465"/>
                    </a:cubicBezTo>
                    <a:cubicBezTo>
                      <a:pt x="1328793" y="1816989"/>
                      <a:pt x="1329745" y="1816322"/>
                      <a:pt x="1330603" y="1816513"/>
                    </a:cubicBezTo>
                    <a:cubicBezTo>
                      <a:pt x="1332603" y="1816989"/>
                      <a:pt x="1333079" y="1820323"/>
                      <a:pt x="1335270" y="1821085"/>
                    </a:cubicBezTo>
                    <a:cubicBezTo>
                      <a:pt x="1337747" y="1821942"/>
                      <a:pt x="1340223" y="1820132"/>
                      <a:pt x="1342699" y="1820323"/>
                    </a:cubicBezTo>
                    <a:cubicBezTo>
                      <a:pt x="1345176" y="1820418"/>
                      <a:pt x="1347176" y="1821561"/>
                      <a:pt x="1349748" y="1821180"/>
                    </a:cubicBezTo>
                    <a:cubicBezTo>
                      <a:pt x="1351844" y="1820894"/>
                      <a:pt x="1353939" y="1819656"/>
                      <a:pt x="1356035" y="1820704"/>
                    </a:cubicBezTo>
                    <a:cubicBezTo>
                      <a:pt x="1357844" y="1821752"/>
                      <a:pt x="1358797" y="1823657"/>
                      <a:pt x="1360797" y="1824419"/>
                    </a:cubicBezTo>
                    <a:cubicBezTo>
                      <a:pt x="1362988" y="1825181"/>
                      <a:pt x="1364988" y="1824704"/>
                      <a:pt x="1367083" y="1824037"/>
                    </a:cubicBezTo>
                    <a:cubicBezTo>
                      <a:pt x="1369465" y="1823276"/>
                      <a:pt x="1372322" y="1821752"/>
                      <a:pt x="1374894" y="1822513"/>
                    </a:cubicBezTo>
                    <a:cubicBezTo>
                      <a:pt x="1376799" y="1823180"/>
                      <a:pt x="1377847" y="1825085"/>
                      <a:pt x="1379847" y="1825752"/>
                    </a:cubicBezTo>
                    <a:cubicBezTo>
                      <a:pt x="1381847" y="1826419"/>
                      <a:pt x="1384133" y="1825752"/>
                      <a:pt x="1386133" y="1826704"/>
                    </a:cubicBezTo>
                    <a:cubicBezTo>
                      <a:pt x="1387848" y="1827467"/>
                      <a:pt x="1389182" y="1829371"/>
                      <a:pt x="1390229" y="1830991"/>
                    </a:cubicBezTo>
                    <a:cubicBezTo>
                      <a:pt x="1392896" y="1835182"/>
                      <a:pt x="1392706" y="1841183"/>
                      <a:pt x="1398611" y="1841754"/>
                    </a:cubicBezTo>
                    <a:cubicBezTo>
                      <a:pt x="1403945" y="1842326"/>
                      <a:pt x="1407374" y="1843373"/>
                      <a:pt x="1410613" y="1848041"/>
                    </a:cubicBezTo>
                    <a:cubicBezTo>
                      <a:pt x="1413089" y="1851660"/>
                      <a:pt x="1415280" y="1855375"/>
                      <a:pt x="1418899" y="1857946"/>
                    </a:cubicBezTo>
                    <a:cubicBezTo>
                      <a:pt x="1420519" y="1859090"/>
                      <a:pt x="1422424" y="1859852"/>
                      <a:pt x="1423472" y="1861661"/>
                    </a:cubicBezTo>
                    <a:cubicBezTo>
                      <a:pt x="1424519" y="1863471"/>
                      <a:pt x="1424329" y="1865757"/>
                      <a:pt x="1425186" y="1867662"/>
                    </a:cubicBezTo>
                    <a:cubicBezTo>
                      <a:pt x="1426329" y="1870234"/>
                      <a:pt x="1428520" y="1872329"/>
                      <a:pt x="1430901" y="1873663"/>
                    </a:cubicBezTo>
                    <a:cubicBezTo>
                      <a:pt x="1433092" y="1874901"/>
                      <a:pt x="1435949" y="1874806"/>
                      <a:pt x="1437854" y="1876616"/>
                    </a:cubicBezTo>
                    <a:cubicBezTo>
                      <a:pt x="1440140" y="1878902"/>
                      <a:pt x="1439474" y="1882045"/>
                      <a:pt x="1439759" y="1884807"/>
                    </a:cubicBezTo>
                    <a:cubicBezTo>
                      <a:pt x="1440045" y="1888236"/>
                      <a:pt x="1444427" y="1887474"/>
                      <a:pt x="1445093" y="1891570"/>
                    </a:cubicBezTo>
                    <a:cubicBezTo>
                      <a:pt x="1445379" y="1893665"/>
                      <a:pt x="1445570" y="1893761"/>
                      <a:pt x="1446808" y="1895570"/>
                    </a:cubicBezTo>
                    <a:cubicBezTo>
                      <a:pt x="1447665" y="1896809"/>
                      <a:pt x="1448141" y="1898333"/>
                      <a:pt x="1448236" y="1899761"/>
                    </a:cubicBezTo>
                    <a:cubicBezTo>
                      <a:pt x="1448618" y="1903286"/>
                      <a:pt x="1449189" y="1906143"/>
                      <a:pt x="1450427" y="1909477"/>
                    </a:cubicBezTo>
                    <a:cubicBezTo>
                      <a:pt x="1452142" y="1914144"/>
                      <a:pt x="1456619" y="1917287"/>
                      <a:pt x="1459381" y="1921288"/>
                    </a:cubicBezTo>
                    <a:cubicBezTo>
                      <a:pt x="1461476" y="1924336"/>
                      <a:pt x="1462238" y="1927574"/>
                      <a:pt x="1462905" y="1931099"/>
                    </a:cubicBezTo>
                    <a:cubicBezTo>
                      <a:pt x="1463667" y="1934813"/>
                      <a:pt x="1465477" y="1938052"/>
                      <a:pt x="1466620" y="1941671"/>
                    </a:cubicBezTo>
                    <a:cubicBezTo>
                      <a:pt x="1467858" y="1945767"/>
                      <a:pt x="1470620" y="1947386"/>
                      <a:pt x="1472716" y="1950815"/>
                    </a:cubicBezTo>
                    <a:cubicBezTo>
                      <a:pt x="1473668" y="1952339"/>
                      <a:pt x="1473478" y="1953863"/>
                      <a:pt x="1473954" y="1955387"/>
                    </a:cubicBezTo>
                    <a:cubicBezTo>
                      <a:pt x="1474716" y="1957769"/>
                      <a:pt x="1476811" y="1959007"/>
                      <a:pt x="1478431" y="1960817"/>
                    </a:cubicBezTo>
                    <a:cubicBezTo>
                      <a:pt x="1481193" y="1963865"/>
                      <a:pt x="1485384" y="1965103"/>
                      <a:pt x="1487670" y="1968627"/>
                    </a:cubicBezTo>
                    <a:cubicBezTo>
                      <a:pt x="1489670" y="1971675"/>
                      <a:pt x="1487575" y="1974247"/>
                      <a:pt x="1491004" y="1976819"/>
                    </a:cubicBezTo>
                    <a:cubicBezTo>
                      <a:pt x="1492242" y="1977771"/>
                      <a:pt x="1493480" y="1978057"/>
                      <a:pt x="1494433" y="1979390"/>
                    </a:cubicBezTo>
                    <a:cubicBezTo>
                      <a:pt x="1495290" y="1980629"/>
                      <a:pt x="1495576" y="1982438"/>
                      <a:pt x="1496147" y="1983867"/>
                    </a:cubicBezTo>
                    <a:cubicBezTo>
                      <a:pt x="1497290" y="1986820"/>
                      <a:pt x="1500243" y="1988725"/>
                      <a:pt x="1501767" y="1991678"/>
                    </a:cubicBezTo>
                    <a:cubicBezTo>
                      <a:pt x="1503196" y="1994440"/>
                      <a:pt x="1504339" y="1997774"/>
                      <a:pt x="1505196" y="2000726"/>
                    </a:cubicBezTo>
                    <a:cubicBezTo>
                      <a:pt x="1506434" y="2004727"/>
                      <a:pt x="1507863" y="2005584"/>
                      <a:pt x="1511197" y="2007679"/>
                    </a:cubicBezTo>
                    <a:cubicBezTo>
                      <a:pt x="1514340" y="2009775"/>
                      <a:pt x="1516912" y="2010918"/>
                      <a:pt x="1519293" y="2013871"/>
                    </a:cubicBezTo>
                    <a:cubicBezTo>
                      <a:pt x="1521484" y="2016633"/>
                      <a:pt x="1522912" y="2019586"/>
                      <a:pt x="1524627" y="2022634"/>
                    </a:cubicBezTo>
                    <a:cubicBezTo>
                      <a:pt x="1526246" y="2025491"/>
                      <a:pt x="1528532" y="2027968"/>
                      <a:pt x="1529390" y="2031111"/>
                    </a:cubicBezTo>
                    <a:cubicBezTo>
                      <a:pt x="1530247" y="2034350"/>
                      <a:pt x="1530152" y="2037874"/>
                      <a:pt x="1530342" y="2041112"/>
                    </a:cubicBezTo>
                    <a:cubicBezTo>
                      <a:pt x="1530532" y="2043589"/>
                      <a:pt x="1530056" y="2046161"/>
                      <a:pt x="1530437" y="2048637"/>
                    </a:cubicBezTo>
                    <a:cubicBezTo>
                      <a:pt x="1530628" y="2050256"/>
                      <a:pt x="1531485" y="2051590"/>
                      <a:pt x="1531485" y="2053209"/>
                    </a:cubicBezTo>
                    <a:cubicBezTo>
                      <a:pt x="1531295" y="2057686"/>
                      <a:pt x="1527675" y="2059115"/>
                      <a:pt x="1531771" y="2062829"/>
                    </a:cubicBezTo>
                    <a:cubicBezTo>
                      <a:pt x="1533962" y="2064829"/>
                      <a:pt x="1532628" y="2067116"/>
                      <a:pt x="1534152" y="2069306"/>
                    </a:cubicBezTo>
                    <a:cubicBezTo>
                      <a:pt x="1535581" y="2071402"/>
                      <a:pt x="1538057" y="2072640"/>
                      <a:pt x="1539486" y="2074640"/>
                    </a:cubicBezTo>
                    <a:cubicBezTo>
                      <a:pt x="1541010" y="2076831"/>
                      <a:pt x="1540724" y="2079308"/>
                      <a:pt x="1541105" y="2081689"/>
                    </a:cubicBezTo>
                    <a:cubicBezTo>
                      <a:pt x="1541582" y="2084546"/>
                      <a:pt x="1543772" y="2085118"/>
                      <a:pt x="1546058" y="2086642"/>
                    </a:cubicBezTo>
                    <a:cubicBezTo>
                      <a:pt x="1551011" y="2090071"/>
                      <a:pt x="1552249" y="2095786"/>
                      <a:pt x="1551868" y="2101596"/>
                    </a:cubicBezTo>
                    <a:cubicBezTo>
                      <a:pt x="1551678" y="2103882"/>
                      <a:pt x="1550725" y="2105978"/>
                      <a:pt x="1550440" y="2108168"/>
                    </a:cubicBezTo>
                    <a:cubicBezTo>
                      <a:pt x="1550059" y="2110931"/>
                      <a:pt x="1551392" y="2113312"/>
                      <a:pt x="1552916" y="2115598"/>
                    </a:cubicBezTo>
                    <a:cubicBezTo>
                      <a:pt x="1553107" y="2115312"/>
                      <a:pt x="1553774" y="2115026"/>
                      <a:pt x="1553964" y="2114550"/>
                    </a:cubicBezTo>
                    <a:cubicBezTo>
                      <a:pt x="1555869" y="2115312"/>
                      <a:pt x="1558060" y="2115693"/>
                      <a:pt x="1559774" y="2116836"/>
                    </a:cubicBezTo>
                    <a:cubicBezTo>
                      <a:pt x="1561584" y="2117979"/>
                      <a:pt x="1563013" y="2119789"/>
                      <a:pt x="1564727" y="2121027"/>
                    </a:cubicBezTo>
                    <a:cubicBezTo>
                      <a:pt x="1566632" y="2122456"/>
                      <a:pt x="1568728" y="2123218"/>
                      <a:pt x="1570633" y="2124456"/>
                    </a:cubicBezTo>
                    <a:cubicBezTo>
                      <a:pt x="1572157" y="2125409"/>
                      <a:pt x="1573300" y="2126837"/>
                      <a:pt x="1574824" y="2127885"/>
                    </a:cubicBezTo>
                    <a:cubicBezTo>
                      <a:pt x="1578920" y="2130647"/>
                      <a:pt x="1584825" y="2132171"/>
                      <a:pt x="1587968" y="2136077"/>
                    </a:cubicBezTo>
                    <a:cubicBezTo>
                      <a:pt x="1589397" y="2137791"/>
                      <a:pt x="1590254" y="2138934"/>
                      <a:pt x="1592826" y="2138172"/>
                    </a:cubicBezTo>
                    <a:cubicBezTo>
                      <a:pt x="1594445" y="2137696"/>
                      <a:pt x="1596446" y="2136648"/>
                      <a:pt x="1597970" y="2135981"/>
                    </a:cubicBezTo>
                    <a:cubicBezTo>
                      <a:pt x="1600065" y="2134934"/>
                      <a:pt x="1600922" y="2133886"/>
                      <a:pt x="1603399" y="2133410"/>
                    </a:cubicBezTo>
                    <a:cubicBezTo>
                      <a:pt x="1605875" y="2133029"/>
                      <a:pt x="1608066" y="2132743"/>
                      <a:pt x="1610542" y="2133219"/>
                    </a:cubicBezTo>
                    <a:cubicBezTo>
                      <a:pt x="1612448" y="2133600"/>
                      <a:pt x="1614162" y="2134076"/>
                      <a:pt x="1615591" y="2135505"/>
                    </a:cubicBezTo>
                    <a:cubicBezTo>
                      <a:pt x="1616924" y="2136839"/>
                      <a:pt x="1617400" y="2138077"/>
                      <a:pt x="1619210" y="2138934"/>
                    </a:cubicBezTo>
                    <a:cubicBezTo>
                      <a:pt x="1621115" y="2139792"/>
                      <a:pt x="1621973" y="2139792"/>
                      <a:pt x="1622925" y="2141792"/>
                    </a:cubicBezTo>
                    <a:cubicBezTo>
                      <a:pt x="1623782" y="2143411"/>
                      <a:pt x="1624068" y="2145126"/>
                      <a:pt x="1625592" y="2146364"/>
                    </a:cubicBezTo>
                    <a:cubicBezTo>
                      <a:pt x="1627688" y="2148078"/>
                      <a:pt x="1632926" y="2148745"/>
                      <a:pt x="1635593" y="2149126"/>
                    </a:cubicBezTo>
                    <a:cubicBezTo>
                      <a:pt x="1637308" y="2149317"/>
                      <a:pt x="1639117" y="2148745"/>
                      <a:pt x="1640832" y="2149126"/>
                    </a:cubicBezTo>
                    <a:cubicBezTo>
                      <a:pt x="1642356" y="2149507"/>
                      <a:pt x="1643404" y="2150840"/>
                      <a:pt x="1644928" y="2151412"/>
                    </a:cubicBezTo>
                    <a:cubicBezTo>
                      <a:pt x="1650643" y="2153888"/>
                      <a:pt x="1657215" y="2148554"/>
                      <a:pt x="1661977" y="2154079"/>
                    </a:cubicBezTo>
                    <a:cubicBezTo>
                      <a:pt x="1665121" y="2157698"/>
                      <a:pt x="1668359" y="2157698"/>
                      <a:pt x="1672931" y="2158842"/>
                    </a:cubicBezTo>
                    <a:cubicBezTo>
                      <a:pt x="1674646" y="2159318"/>
                      <a:pt x="1676074" y="2159794"/>
                      <a:pt x="1677408" y="2161127"/>
                    </a:cubicBezTo>
                    <a:cubicBezTo>
                      <a:pt x="1678551" y="2162270"/>
                      <a:pt x="1679980" y="2164080"/>
                      <a:pt x="1681694" y="2164461"/>
                    </a:cubicBezTo>
                    <a:cubicBezTo>
                      <a:pt x="1683314" y="2164842"/>
                      <a:pt x="1684457" y="2163604"/>
                      <a:pt x="1685885" y="2163413"/>
                    </a:cubicBezTo>
                    <a:cubicBezTo>
                      <a:pt x="1687314" y="2163223"/>
                      <a:pt x="1688933" y="2164556"/>
                      <a:pt x="1690267" y="2163985"/>
                    </a:cubicBezTo>
                    <a:cubicBezTo>
                      <a:pt x="1691696" y="2163413"/>
                      <a:pt x="1693982" y="2159222"/>
                      <a:pt x="1694172" y="2157794"/>
                    </a:cubicBezTo>
                    <a:cubicBezTo>
                      <a:pt x="1694458" y="2155603"/>
                      <a:pt x="1693124" y="2153126"/>
                      <a:pt x="1692267" y="2151221"/>
                    </a:cubicBezTo>
                    <a:cubicBezTo>
                      <a:pt x="1690648" y="2147316"/>
                      <a:pt x="1688648" y="2142744"/>
                      <a:pt x="1686552" y="2139315"/>
                    </a:cubicBezTo>
                    <a:cubicBezTo>
                      <a:pt x="1684361" y="2135696"/>
                      <a:pt x="1681313" y="2133981"/>
                      <a:pt x="1678837" y="2130552"/>
                    </a:cubicBezTo>
                    <a:cubicBezTo>
                      <a:pt x="1675122" y="2125504"/>
                      <a:pt x="1677599" y="2123694"/>
                      <a:pt x="1679027" y="2118265"/>
                    </a:cubicBezTo>
                    <a:cubicBezTo>
                      <a:pt x="1681790" y="2108168"/>
                      <a:pt x="1681790" y="2098834"/>
                      <a:pt x="1678265" y="2088642"/>
                    </a:cubicBezTo>
                    <a:cubicBezTo>
                      <a:pt x="1676932" y="2084737"/>
                      <a:pt x="1666359" y="2063877"/>
                      <a:pt x="1677884" y="2067020"/>
                    </a:cubicBezTo>
                    <a:cubicBezTo>
                      <a:pt x="1681694" y="2082546"/>
                      <a:pt x="1680075" y="2099025"/>
                      <a:pt x="1684933" y="2114360"/>
                    </a:cubicBezTo>
                    <a:cubicBezTo>
                      <a:pt x="1686266" y="2118646"/>
                      <a:pt x="1696649" y="2146745"/>
                      <a:pt x="1701601" y="2142839"/>
                    </a:cubicBezTo>
                    <a:cubicBezTo>
                      <a:pt x="1708650" y="2137315"/>
                      <a:pt x="1693220" y="2106359"/>
                      <a:pt x="1691600" y="2099501"/>
                    </a:cubicBezTo>
                    <a:cubicBezTo>
                      <a:pt x="1684266" y="2066925"/>
                      <a:pt x="1697506" y="2038731"/>
                      <a:pt x="1706745" y="2008632"/>
                    </a:cubicBezTo>
                    <a:cubicBezTo>
                      <a:pt x="1695220" y="2007775"/>
                      <a:pt x="1695791" y="2013966"/>
                      <a:pt x="1692172" y="2023015"/>
                    </a:cubicBezTo>
                    <a:cubicBezTo>
                      <a:pt x="1689886" y="2028825"/>
                      <a:pt x="1689219" y="2036254"/>
                      <a:pt x="1685409" y="2041303"/>
                    </a:cubicBezTo>
                    <a:cubicBezTo>
                      <a:pt x="1683790" y="2043398"/>
                      <a:pt x="1679218" y="2053304"/>
                      <a:pt x="1675789" y="2048732"/>
                    </a:cubicBezTo>
                    <a:cubicBezTo>
                      <a:pt x="1674455" y="2047018"/>
                      <a:pt x="1675979" y="2044732"/>
                      <a:pt x="1676646" y="2043017"/>
                    </a:cubicBezTo>
                    <a:cubicBezTo>
                      <a:pt x="1677884" y="2040065"/>
                      <a:pt x="1678646" y="2037017"/>
                      <a:pt x="1679408" y="2033873"/>
                    </a:cubicBezTo>
                    <a:cubicBezTo>
                      <a:pt x="1681504" y="2025587"/>
                      <a:pt x="1688648" y="2018252"/>
                      <a:pt x="1685885" y="2009489"/>
                    </a:cubicBezTo>
                    <a:cubicBezTo>
                      <a:pt x="1684933" y="2006346"/>
                      <a:pt x="1683599" y="2003012"/>
                      <a:pt x="1680742" y="2001203"/>
                    </a:cubicBezTo>
                    <a:cubicBezTo>
                      <a:pt x="1677884" y="1999393"/>
                      <a:pt x="1675789" y="1999202"/>
                      <a:pt x="1676646" y="1995107"/>
                    </a:cubicBezTo>
                    <a:cubicBezTo>
                      <a:pt x="1678075" y="1987772"/>
                      <a:pt x="1683790" y="1984248"/>
                      <a:pt x="1687505" y="1978343"/>
                    </a:cubicBezTo>
                    <a:cubicBezTo>
                      <a:pt x="1689409" y="1975295"/>
                      <a:pt x="1690648" y="1971961"/>
                      <a:pt x="1693886" y="1969961"/>
                    </a:cubicBezTo>
                    <a:cubicBezTo>
                      <a:pt x="1697315" y="1967865"/>
                      <a:pt x="1699982" y="1968913"/>
                      <a:pt x="1698934" y="1973199"/>
                    </a:cubicBezTo>
                    <a:cubicBezTo>
                      <a:pt x="1701887" y="1973866"/>
                      <a:pt x="1704364" y="1973009"/>
                      <a:pt x="1706364" y="1970818"/>
                    </a:cubicBezTo>
                    <a:cubicBezTo>
                      <a:pt x="1707507" y="1969484"/>
                      <a:pt x="1708459" y="1967960"/>
                      <a:pt x="1709602" y="1966627"/>
                    </a:cubicBezTo>
                    <a:cubicBezTo>
                      <a:pt x="1710841" y="1965198"/>
                      <a:pt x="1712936" y="1964436"/>
                      <a:pt x="1713984" y="1963103"/>
                    </a:cubicBezTo>
                    <a:cubicBezTo>
                      <a:pt x="1710746" y="1966912"/>
                      <a:pt x="1715317" y="1968818"/>
                      <a:pt x="1714174" y="1972628"/>
                    </a:cubicBezTo>
                    <a:cubicBezTo>
                      <a:pt x="1713032" y="1976342"/>
                      <a:pt x="1709317" y="1980057"/>
                      <a:pt x="1705888" y="1981676"/>
                    </a:cubicBezTo>
                    <a:cubicBezTo>
                      <a:pt x="1703697" y="1982724"/>
                      <a:pt x="1701982" y="1982248"/>
                      <a:pt x="1699697" y="1981771"/>
                    </a:cubicBezTo>
                    <a:cubicBezTo>
                      <a:pt x="1697125" y="1981295"/>
                      <a:pt x="1695315" y="1981867"/>
                      <a:pt x="1692934" y="1982724"/>
                    </a:cubicBezTo>
                    <a:cubicBezTo>
                      <a:pt x="1692743" y="1985296"/>
                      <a:pt x="1693220" y="1988153"/>
                      <a:pt x="1693220" y="1990725"/>
                    </a:cubicBezTo>
                    <a:cubicBezTo>
                      <a:pt x="1693220" y="1993106"/>
                      <a:pt x="1694743" y="1996726"/>
                      <a:pt x="1696744" y="1993487"/>
                    </a:cubicBezTo>
                    <a:cubicBezTo>
                      <a:pt x="1698077" y="1991296"/>
                      <a:pt x="1698173" y="1988915"/>
                      <a:pt x="1701030" y="1987963"/>
                    </a:cubicBezTo>
                    <a:cubicBezTo>
                      <a:pt x="1707698" y="1985677"/>
                      <a:pt x="1699792" y="2000821"/>
                      <a:pt x="1700458" y="2000917"/>
                    </a:cubicBezTo>
                    <a:cubicBezTo>
                      <a:pt x="1710936" y="2002917"/>
                      <a:pt x="1718080" y="1988153"/>
                      <a:pt x="1726176" y="1983391"/>
                    </a:cubicBezTo>
                    <a:cubicBezTo>
                      <a:pt x="1732272" y="1979771"/>
                      <a:pt x="1752179" y="1969865"/>
                      <a:pt x="1750084" y="1961388"/>
                    </a:cubicBezTo>
                    <a:cubicBezTo>
                      <a:pt x="1746750" y="1960245"/>
                      <a:pt x="1744655" y="1961769"/>
                      <a:pt x="1744083" y="1964436"/>
                    </a:cubicBezTo>
                    <a:cubicBezTo>
                      <a:pt x="1741988" y="1962531"/>
                      <a:pt x="1734844" y="1961102"/>
                      <a:pt x="1734844" y="1956626"/>
                    </a:cubicBezTo>
                    <a:cubicBezTo>
                      <a:pt x="1734939" y="1950911"/>
                      <a:pt x="1743321" y="1949006"/>
                      <a:pt x="1746274" y="1945767"/>
                    </a:cubicBezTo>
                    <a:cubicBezTo>
                      <a:pt x="1751703" y="1939862"/>
                      <a:pt x="1743988" y="1942243"/>
                      <a:pt x="1743702" y="1934909"/>
                    </a:cubicBezTo>
                    <a:cubicBezTo>
                      <a:pt x="1743512" y="1929098"/>
                      <a:pt x="1749703" y="1924717"/>
                      <a:pt x="1751893" y="1931956"/>
                    </a:cubicBezTo>
                    <a:cubicBezTo>
                      <a:pt x="1758942" y="1932337"/>
                      <a:pt x="1757894" y="1922050"/>
                      <a:pt x="1764466" y="1923288"/>
                    </a:cubicBezTo>
                    <a:cubicBezTo>
                      <a:pt x="1764943" y="1929956"/>
                      <a:pt x="1763038" y="1936528"/>
                      <a:pt x="1771420" y="1932527"/>
                    </a:cubicBezTo>
                    <a:cubicBezTo>
                      <a:pt x="1776277" y="1930241"/>
                      <a:pt x="1783707" y="1920907"/>
                      <a:pt x="1789422" y="1925003"/>
                    </a:cubicBezTo>
                    <a:cubicBezTo>
                      <a:pt x="1787136" y="1928527"/>
                      <a:pt x="1784850" y="1932146"/>
                      <a:pt x="1781231" y="1934432"/>
                    </a:cubicBezTo>
                    <a:cubicBezTo>
                      <a:pt x="1777516" y="1936909"/>
                      <a:pt x="1769229" y="1937385"/>
                      <a:pt x="1766848" y="1941481"/>
                    </a:cubicBezTo>
                    <a:cubicBezTo>
                      <a:pt x="1761133" y="1951101"/>
                      <a:pt x="1780278" y="1940338"/>
                      <a:pt x="1783231" y="1939576"/>
                    </a:cubicBezTo>
                    <a:cubicBezTo>
                      <a:pt x="1787517" y="1938433"/>
                      <a:pt x="1792851" y="1940433"/>
                      <a:pt x="1796851" y="1938052"/>
                    </a:cubicBezTo>
                    <a:cubicBezTo>
                      <a:pt x="1799995" y="1936242"/>
                      <a:pt x="1801424" y="1932051"/>
                      <a:pt x="1803995" y="1929479"/>
                    </a:cubicBezTo>
                    <a:cubicBezTo>
                      <a:pt x="1808758" y="1924717"/>
                      <a:pt x="1816187" y="1919669"/>
                      <a:pt x="1821998" y="1916240"/>
                    </a:cubicBezTo>
                    <a:cubicBezTo>
                      <a:pt x="1829237" y="1911953"/>
                      <a:pt x="1838571" y="1910525"/>
                      <a:pt x="1840000" y="1900523"/>
                    </a:cubicBezTo>
                    <a:cubicBezTo>
                      <a:pt x="1838381" y="1900809"/>
                      <a:pt x="1836285" y="1900047"/>
                      <a:pt x="1834666" y="1900237"/>
                    </a:cubicBezTo>
                    <a:cubicBezTo>
                      <a:pt x="1834094" y="1893951"/>
                      <a:pt x="1844667" y="1881092"/>
                      <a:pt x="1851334" y="1882616"/>
                    </a:cubicBezTo>
                    <a:cubicBezTo>
                      <a:pt x="1850287" y="1886045"/>
                      <a:pt x="1844572" y="1894237"/>
                      <a:pt x="1851620" y="1892999"/>
                    </a:cubicBezTo>
                    <a:cubicBezTo>
                      <a:pt x="1854192" y="1892522"/>
                      <a:pt x="1857716" y="1886521"/>
                      <a:pt x="1859335" y="1884617"/>
                    </a:cubicBezTo>
                    <a:cubicBezTo>
                      <a:pt x="1864860" y="1878044"/>
                      <a:pt x="1867337" y="1874329"/>
                      <a:pt x="1860955" y="1867757"/>
                    </a:cubicBezTo>
                    <a:cubicBezTo>
                      <a:pt x="1857812" y="1864424"/>
                      <a:pt x="1855907" y="1863947"/>
                      <a:pt x="1855430" y="1858899"/>
                    </a:cubicBezTo>
                    <a:cubicBezTo>
                      <a:pt x="1854954" y="1853375"/>
                      <a:pt x="1857621" y="1852327"/>
                      <a:pt x="1853049" y="1848041"/>
                    </a:cubicBezTo>
                    <a:cubicBezTo>
                      <a:pt x="1849715" y="1844897"/>
                      <a:pt x="1845715" y="1845564"/>
                      <a:pt x="1845905" y="1839563"/>
                    </a:cubicBezTo>
                    <a:cubicBezTo>
                      <a:pt x="1846000" y="1836229"/>
                      <a:pt x="1848287" y="1832038"/>
                      <a:pt x="1852192" y="1833182"/>
                    </a:cubicBezTo>
                    <a:cubicBezTo>
                      <a:pt x="1859335" y="1835182"/>
                      <a:pt x="1858574" y="1854137"/>
                      <a:pt x="1863622" y="1838039"/>
                    </a:cubicBezTo>
                    <a:cubicBezTo>
                      <a:pt x="1872956" y="1837468"/>
                      <a:pt x="1875718" y="1838325"/>
                      <a:pt x="1872766" y="1847279"/>
                    </a:cubicBezTo>
                    <a:cubicBezTo>
                      <a:pt x="1869718" y="1856613"/>
                      <a:pt x="1871242" y="1856994"/>
                      <a:pt x="1881052" y="1857470"/>
                    </a:cubicBezTo>
                    <a:cubicBezTo>
                      <a:pt x="1882005" y="1860995"/>
                      <a:pt x="1880576" y="1864424"/>
                      <a:pt x="1878290" y="1866900"/>
                    </a:cubicBezTo>
                    <a:cubicBezTo>
                      <a:pt x="1886006" y="1867567"/>
                      <a:pt x="1891435" y="1859185"/>
                      <a:pt x="1898293" y="1856613"/>
                    </a:cubicBezTo>
                    <a:cubicBezTo>
                      <a:pt x="1907341" y="1853184"/>
                      <a:pt x="1916581" y="1849946"/>
                      <a:pt x="1925725" y="1846612"/>
                    </a:cubicBezTo>
                    <a:cubicBezTo>
                      <a:pt x="1930773" y="1844707"/>
                      <a:pt x="1935631" y="1843469"/>
                      <a:pt x="1940584" y="1842516"/>
                    </a:cubicBezTo>
                    <a:cubicBezTo>
                      <a:pt x="1950204" y="1840611"/>
                      <a:pt x="1959729" y="1839849"/>
                      <a:pt x="1969921" y="1838039"/>
                    </a:cubicBezTo>
                    <a:cubicBezTo>
                      <a:pt x="1976112" y="1836992"/>
                      <a:pt x="1988685" y="1831753"/>
                      <a:pt x="1994209" y="1834229"/>
                    </a:cubicBezTo>
                    <a:cubicBezTo>
                      <a:pt x="1997257" y="1835563"/>
                      <a:pt x="1999258" y="1839468"/>
                      <a:pt x="2002877" y="1840992"/>
                    </a:cubicBezTo>
                    <a:cubicBezTo>
                      <a:pt x="2006306" y="1842326"/>
                      <a:pt x="2010688" y="1843278"/>
                      <a:pt x="2014402" y="1843850"/>
                    </a:cubicBezTo>
                    <a:cubicBezTo>
                      <a:pt x="2021641" y="1844993"/>
                      <a:pt x="2030785" y="1845850"/>
                      <a:pt x="2038024" y="1844897"/>
                    </a:cubicBezTo>
                    <a:cubicBezTo>
                      <a:pt x="2043549" y="1844231"/>
                      <a:pt x="2045930" y="1842897"/>
                      <a:pt x="2051169" y="1844897"/>
                    </a:cubicBezTo>
                    <a:cubicBezTo>
                      <a:pt x="2056408" y="1846993"/>
                      <a:pt x="2057456" y="1849088"/>
                      <a:pt x="2063075" y="1847183"/>
                    </a:cubicBezTo>
                    <a:cubicBezTo>
                      <a:pt x="2065933" y="1846231"/>
                      <a:pt x="2068409" y="1843087"/>
                      <a:pt x="2071457" y="1842802"/>
                    </a:cubicBezTo>
                    <a:cubicBezTo>
                      <a:pt x="2076124" y="1842326"/>
                      <a:pt x="2076315" y="1845469"/>
                      <a:pt x="2079934" y="1846707"/>
                    </a:cubicBezTo>
                    <a:cubicBezTo>
                      <a:pt x="2087269" y="1849088"/>
                      <a:pt x="2094032" y="1842135"/>
                      <a:pt x="2101556" y="1845469"/>
                    </a:cubicBezTo>
                    <a:cubicBezTo>
                      <a:pt x="2100604" y="1847374"/>
                      <a:pt x="2100794" y="1849374"/>
                      <a:pt x="2100985" y="1851660"/>
                    </a:cubicBezTo>
                    <a:cubicBezTo>
                      <a:pt x="2111081" y="1852327"/>
                      <a:pt x="2122416" y="1853565"/>
                      <a:pt x="2129084" y="1860233"/>
                    </a:cubicBezTo>
                    <a:cubicBezTo>
                      <a:pt x="2123178" y="1866043"/>
                      <a:pt x="2114510" y="1868424"/>
                      <a:pt x="2124416" y="1874234"/>
                    </a:cubicBezTo>
                    <a:cubicBezTo>
                      <a:pt x="2130512" y="1877854"/>
                      <a:pt x="2136323" y="1877854"/>
                      <a:pt x="2143085" y="1878711"/>
                    </a:cubicBezTo>
                    <a:cubicBezTo>
                      <a:pt x="2149181" y="1879568"/>
                      <a:pt x="2152991" y="1881473"/>
                      <a:pt x="2158325" y="1883950"/>
                    </a:cubicBezTo>
                    <a:cubicBezTo>
                      <a:pt x="2169089" y="1888808"/>
                      <a:pt x="2164231" y="1881283"/>
                      <a:pt x="2170708" y="1876996"/>
                    </a:cubicBezTo>
                    <a:cubicBezTo>
                      <a:pt x="2174518" y="1874520"/>
                      <a:pt x="2182328" y="1878235"/>
                      <a:pt x="2186805" y="1877854"/>
                    </a:cubicBezTo>
                    <a:cubicBezTo>
                      <a:pt x="2188710" y="1877663"/>
                      <a:pt x="2195854" y="1874711"/>
                      <a:pt x="2197187" y="1875758"/>
                    </a:cubicBezTo>
                    <a:cubicBezTo>
                      <a:pt x="2199473" y="1877378"/>
                      <a:pt x="2195854" y="1880045"/>
                      <a:pt x="2197092" y="1882331"/>
                    </a:cubicBezTo>
                    <a:cubicBezTo>
                      <a:pt x="2201474" y="1889855"/>
                      <a:pt x="2204807" y="1878044"/>
                      <a:pt x="2207951" y="1876139"/>
                    </a:cubicBezTo>
                    <a:cubicBezTo>
                      <a:pt x="2211189" y="1874234"/>
                      <a:pt x="2213094" y="1876520"/>
                      <a:pt x="2215856" y="1872901"/>
                    </a:cubicBezTo>
                    <a:cubicBezTo>
                      <a:pt x="2217476" y="1870805"/>
                      <a:pt x="2217571" y="1866710"/>
                      <a:pt x="2218047" y="1864233"/>
                    </a:cubicBezTo>
                    <a:cubicBezTo>
                      <a:pt x="2218904" y="1860233"/>
                      <a:pt x="2220047" y="1848231"/>
                      <a:pt x="2225286" y="1847564"/>
                    </a:cubicBezTo>
                    <a:cubicBezTo>
                      <a:pt x="2233001" y="1846517"/>
                      <a:pt x="2229096" y="1857851"/>
                      <a:pt x="2229763" y="1861471"/>
                    </a:cubicBezTo>
                    <a:cubicBezTo>
                      <a:pt x="2236811" y="1860899"/>
                      <a:pt x="2240907" y="1855184"/>
                      <a:pt x="2247003" y="1859090"/>
                    </a:cubicBezTo>
                    <a:cubicBezTo>
                      <a:pt x="2251575" y="1861947"/>
                      <a:pt x="2254337" y="1871282"/>
                      <a:pt x="2259957" y="1872139"/>
                    </a:cubicBezTo>
                    <a:cubicBezTo>
                      <a:pt x="2269958" y="1873758"/>
                      <a:pt x="2261481" y="1865567"/>
                      <a:pt x="2258624" y="1863090"/>
                    </a:cubicBezTo>
                    <a:cubicBezTo>
                      <a:pt x="2254051" y="1859185"/>
                      <a:pt x="2250337" y="1854613"/>
                      <a:pt x="2245003" y="1851565"/>
                    </a:cubicBezTo>
                    <a:cubicBezTo>
                      <a:pt x="2243479" y="1846231"/>
                      <a:pt x="2247765" y="1844707"/>
                      <a:pt x="2250146" y="1840897"/>
                    </a:cubicBezTo>
                    <a:cubicBezTo>
                      <a:pt x="2253194" y="1835849"/>
                      <a:pt x="2253671" y="1832038"/>
                      <a:pt x="2258624" y="1828038"/>
                    </a:cubicBezTo>
                    <a:cubicBezTo>
                      <a:pt x="2262052" y="1825276"/>
                      <a:pt x="2271387" y="1820704"/>
                      <a:pt x="2267482" y="1815275"/>
                    </a:cubicBezTo>
                    <a:cubicBezTo>
                      <a:pt x="2264815" y="1811560"/>
                      <a:pt x="2256242" y="1813084"/>
                      <a:pt x="2252909" y="1808893"/>
                    </a:cubicBezTo>
                    <a:cubicBezTo>
                      <a:pt x="2254814" y="1806797"/>
                      <a:pt x="2256909" y="1804035"/>
                      <a:pt x="2257576" y="1801082"/>
                    </a:cubicBezTo>
                    <a:cubicBezTo>
                      <a:pt x="2256052" y="1798701"/>
                      <a:pt x="2251004" y="1795272"/>
                      <a:pt x="2248527" y="1794224"/>
                    </a:cubicBezTo>
                    <a:cubicBezTo>
                      <a:pt x="2247003" y="1793653"/>
                      <a:pt x="2243479" y="1793462"/>
                      <a:pt x="2242526" y="1791843"/>
                    </a:cubicBezTo>
                    <a:cubicBezTo>
                      <a:pt x="2241764" y="1790510"/>
                      <a:pt x="2242431" y="1787081"/>
                      <a:pt x="2242241" y="1785461"/>
                    </a:cubicBezTo>
                    <a:cubicBezTo>
                      <a:pt x="2241574" y="1780985"/>
                      <a:pt x="2239669" y="1776889"/>
                      <a:pt x="2236335" y="1773746"/>
                    </a:cubicBezTo>
                    <a:cubicBezTo>
                      <a:pt x="2235859" y="1773365"/>
                      <a:pt x="2235383" y="1773079"/>
                      <a:pt x="2234906" y="1772698"/>
                    </a:cubicBezTo>
                    <a:lnTo>
                      <a:pt x="2234906" y="1772698"/>
                    </a:lnTo>
                    <a:cubicBezTo>
                      <a:pt x="2235383" y="1773079"/>
                      <a:pt x="2235954" y="1773365"/>
                      <a:pt x="2236335" y="1773746"/>
                    </a:cubicBezTo>
                    <a:cubicBezTo>
                      <a:pt x="2239669" y="1776794"/>
                      <a:pt x="2241574" y="1780985"/>
                      <a:pt x="2242241" y="1785461"/>
                    </a:cubicBezTo>
                    <a:cubicBezTo>
                      <a:pt x="2242431" y="1787081"/>
                      <a:pt x="2241764" y="1790510"/>
                      <a:pt x="2242526" y="1791843"/>
                    </a:cubicBezTo>
                    <a:cubicBezTo>
                      <a:pt x="2243479" y="1793462"/>
                      <a:pt x="2247003" y="1793558"/>
                      <a:pt x="2248527" y="1794224"/>
                    </a:cubicBezTo>
                    <a:cubicBezTo>
                      <a:pt x="2251099" y="1795177"/>
                      <a:pt x="2256147" y="1798701"/>
                      <a:pt x="2257576" y="1801082"/>
                    </a:cubicBezTo>
                    <a:cubicBezTo>
                      <a:pt x="2257766" y="1800225"/>
                      <a:pt x="2257862" y="1799368"/>
                      <a:pt x="2257766" y="1798511"/>
                    </a:cubicBezTo>
                    <a:cubicBezTo>
                      <a:pt x="2257385" y="1794701"/>
                      <a:pt x="2252813" y="1792129"/>
                      <a:pt x="2253575" y="1788128"/>
                    </a:cubicBezTo>
                    <a:cubicBezTo>
                      <a:pt x="2254433" y="1783366"/>
                      <a:pt x="2266243" y="1778318"/>
                      <a:pt x="2270339" y="1776794"/>
                    </a:cubicBezTo>
                    <a:cubicBezTo>
                      <a:pt x="2276721" y="1774508"/>
                      <a:pt x="2285103" y="1775365"/>
                      <a:pt x="2291294" y="1772031"/>
                    </a:cubicBezTo>
                    <a:cubicBezTo>
                      <a:pt x="2292342" y="1771460"/>
                      <a:pt x="2296057" y="1770698"/>
                      <a:pt x="2296057" y="1769840"/>
                    </a:cubicBezTo>
                    <a:lnTo>
                      <a:pt x="2296057" y="1770126"/>
                    </a:lnTo>
                    <a:cubicBezTo>
                      <a:pt x="2296057" y="1771745"/>
                      <a:pt x="2299009" y="1774984"/>
                      <a:pt x="2302153" y="1775841"/>
                    </a:cubicBezTo>
                    <a:cubicBezTo>
                      <a:pt x="2307773" y="1777460"/>
                      <a:pt x="2308820" y="1771745"/>
                      <a:pt x="2308820" y="1766887"/>
                    </a:cubicBezTo>
                    <a:cubicBezTo>
                      <a:pt x="2308820" y="1765554"/>
                      <a:pt x="2308630" y="1764316"/>
                      <a:pt x="2308725" y="1762982"/>
                    </a:cubicBezTo>
                    <a:cubicBezTo>
                      <a:pt x="2308916" y="1762982"/>
                      <a:pt x="2308916" y="1763078"/>
                      <a:pt x="2309106" y="1763173"/>
                    </a:cubicBezTo>
                    <a:cubicBezTo>
                      <a:pt x="2317012" y="1765935"/>
                      <a:pt x="2315107" y="1773936"/>
                      <a:pt x="2325775" y="1772031"/>
                    </a:cubicBezTo>
                    <a:cubicBezTo>
                      <a:pt x="2327299" y="1769174"/>
                      <a:pt x="2327584" y="1763363"/>
                      <a:pt x="2330918" y="1761839"/>
                    </a:cubicBezTo>
                    <a:cubicBezTo>
                      <a:pt x="2335109" y="1760029"/>
                      <a:pt x="2337300" y="1764983"/>
                      <a:pt x="2340253" y="1765554"/>
                    </a:cubicBezTo>
                    <a:cubicBezTo>
                      <a:pt x="2339681" y="1759268"/>
                      <a:pt x="2346254" y="1754124"/>
                      <a:pt x="2347968" y="1748219"/>
                    </a:cubicBezTo>
                    <a:cubicBezTo>
                      <a:pt x="2349206" y="1744123"/>
                      <a:pt x="2348825" y="1730502"/>
                      <a:pt x="2356255" y="1732598"/>
                    </a:cubicBezTo>
                    <a:cubicBezTo>
                      <a:pt x="2352350" y="1742789"/>
                      <a:pt x="2358541" y="1741265"/>
                      <a:pt x="2363684" y="1748028"/>
                    </a:cubicBezTo>
                    <a:cubicBezTo>
                      <a:pt x="2367971" y="1753743"/>
                      <a:pt x="2362922" y="1761077"/>
                      <a:pt x="2362160" y="1767173"/>
                    </a:cubicBezTo>
                    <a:cubicBezTo>
                      <a:pt x="2365970" y="1768031"/>
                      <a:pt x="2374067" y="1764887"/>
                      <a:pt x="2378162" y="1764030"/>
                    </a:cubicBezTo>
                    <a:cubicBezTo>
                      <a:pt x="2380163" y="1763649"/>
                      <a:pt x="2382353" y="1761649"/>
                      <a:pt x="2384639" y="1762411"/>
                    </a:cubicBezTo>
                    <a:cubicBezTo>
                      <a:pt x="2386925" y="1763268"/>
                      <a:pt x="2385687" y="1766697"/>
                      <a:pt x="2387687" y="1767554"/>
                    </a:cubicBezTo>
                    <a:cubicBezTo>
                      <a:pt x="2388259" y="1767745"/>
                      <a:pt x="2388735" y="1767935"/>
                      <a:pt x="2389211" y="1767935"/>
                    </a:cubicBezTo>
                    <a:cubicBezTo>
                      <a:pt x="2393212" y="1768316"/>
                      <a:pt x="2397117" y="1764221"/>
                      <a:pt x="2400356" y="1761935"/>
                    </a:cubicBezTo>
                    <a:cubicBezTo>
                      <a:pt x="2406071" y="1757934"/>
                      <a:pt x="2409690" y="1756791"/>
                      <a:pt x="2416739" y="1758506"/>
                    </a:cubicBezTo>
                    <a:cubicBezTo>
                      <a:pt x="2410738" y="1768983"/>
                      <a:pt x="2435503" y="1761649"/>
                      <a:pt x="2436836" y="1756791"/>
                    </a:cubicBezTo>
                    <a:cubicBezTo>
                      <a:pt x="2434550" y="1757362"/>
                      <a:pt x="2431502" y="1757934"/>
                      <a:pt x="2429026" y="1757362"/>
                    </a:cubicBezTo>
                    <a:cubicBezTo>
                      <a:pt x="2431312" y="1751743"/>
                      <a:pt x="2440646" y="1741265"/>
                      <a:pt x="2446457" y="1739170"/>
                    </a:cubicBezTo>
                    <a:cubicBezTo>
                      <a:pt x="2454362" y="1736217"/>
                      <a:pt x="2464840" y="1740027"/>
                      <a:pt x="2472079" y="1742980"/>
                    </a:cubicBezTo>
                    <a:cubicBezTo>
                      <a:pt x="2469698" y="1742313"/>
                      <a:pt x="2465697" y="1742980"/>
                      <a:pt x="2465792" y="1746218"/>
                    </a:cubicBezTo>
                    <a:cubicBezTo>
                      <a:pt x="2465983" y="1750314"/>
                      <a:pt x="2470555" y="1747647"/>
                      <a:pt x="2472841" y="1747266"/>
                    </a:cubicBezTo>
                    <a:cubicBezTo>
                      <a:pt x="2478746" y="1746409"/>
                      <a:pt x="2484938" y="1745361"/>
                      <a:pt x="2490843" y="1745266"/>
                    </a:cubicBezTo>
                    <a:cubicBezTo>
                      <a:pt x="2497606" y="1745075"/>
                      <a:pt x="2500749" y="1747742"/>
                      <a:pt x="2505988" y="1751552"/>
                    </a:cubicBezTo>
                    <a:cubicBezTo>
                      <a:pt x="2509512" y="1754124"/>
                      <a:pt x="2516465" y="1763459"/>
                      <a:pt x="2519513" y="1763840"/>
                    </a:cubicBezTo>
                    <a:cubicBezTo>
                      <a:pt x="2520656" y="1757553"/>
                      <a:pt x="2515608" y="1752600"/>
                      <a:pt x="2517799" y="1746409"/>
                    </a:cubicBezTo>
                    <a:cubicBezTo>
                      <a:pt x="2521323" y="1752600"/>
                      <a:pt x="2533420" y="1758506"/>
                      <a:pt x="2532372" y="1766316"/>
                    </a:cubicBezTo>
                    <a:cubicBezTo>
                      <a:pt x="2530753" y="1766316"/>
                      <a:pt x="2530086" y="1767269"/>
                      <a:pt x="2528562" y="1767459"/>
                    </a:cubicBezTo>
                    <a:cubicBezTo>
                      <a:pt x="2529610" y="1770221"/>
                      <a:pt x="2536373" y="1775365"/>
                      <a:pt x="2538944" y="1776794"/>
                    </a:cubicBezTo>
                    <a:cubicBezTo>
                      <a:pt x="2542468" y="1778699"/>
                      <a:pt x="2549612" y="1778127"/>
                      <a:pt x="2551803" y="1782318"/>
                    </a:cubicBezTo>
                    <a:cubicBezTo>
                      <a:pt x="2553803" y="1786128"/>
                      <a:pt x="2550755" y="1792891"/>
                      <a:pt x="2552660" y="1797177"/>
                    </a:cubicBezTo>
                    <a:cubicBezTo>
                      <a:pt x="2555518" y="1797272"/>
                      <a:pt x="2557327" y="1794891"/>
                      <a:pt x="2559137" y="1792605"/>
                    </a:cubicBezTo>
                    <a:cubicBezTo>
                      <a:pt x="2565424" y="1795939"/>
                      <a:pt x="2572091" y="1781175"/>
                      <a:pt x="2579902" y="1786414"/>
                    </a:cubicBezTo>
                    <a:cubicBezTo>
                      <a:pt x="2584474" y="1789462"/>
                      <a:pt x="2579616" y="1795367"/>
                      <a:pt x="2586569" y="1794891"/>
                    </a:cubicBezTo>
                    <a:cubicBezTo>
                      <a:pt x="2591332" y="1794510"/>
                      <a:pt x="2593142" y="1789557"/>
                      <a:pt x="2592856" y="1785366"/>
                    </a:cubicBezTo>
                    <a:cubicBezTo>
                      <a:pt x="2601809" y="1789652"/>
                      <a:pt x="2601619" y="1787081"/>
                      <a:pt x="2604286" y="1779175"/>
                    </a:cubicBezTo>
                    <a:cubicBezTo>
                      <a:pt x="2607048" y="1771269"/>
                      <a:pt x="2611715" y="1771936"/>
                      <a:pt x="2619050" y="1771364"/>
                    </a:cubicBezTo>
                    <a:cubicBezTo>
                      <a:pt x="2619145" y="1767650"/>
                      <a:pt x="2615144" y="1768602"/>
                      <a:pt x="2615049" y="1765078"/>
                    </a:cubicBezTo>
                    <a:cubicBezTo>
                      <a:pt x="2615049" y="1763554"/>
                      <a:pt x="2618383" y="1760506"/>
                      <a:pt x="2619431" y="1759458"/>
                    </a:cubicBezTo>
                    <a:cubicBezTo>
                      <a:pt x="2622669" y="1756124"/>
                      <a:pt x="2629337" y="1755458"/>
                      <a:pt x="2631337" y="1752124"/>
                    </a:cubicBezTo>
                    <a:cubicBezTo>
                      <a:pt x="2645053" y="1757458"/>
                      <a:pt x="2657912" y="1766221"/>
                      <a:pt x="2671151" y="1772793"/>
                    </a:cubicBezTo>
                    <a:cubicBezTo>
                      <a:pt x="2677438" y="1775936"/>
                      <a:pt x="2683343" y="1780127"/>
                      <a:pt x="2687630" y="1785842"/>
                    </a:cubicBezTo>
                    <a:cubicBezTo>
                      <a:pt x="2691059" y="1790414"/>
                      <a:pt x="2691154" y="1795844"/>
                      <a:pt x="2695821" y="1799177"/>
                    </a:cubicBezTo>
                    <a:cubicBezTo>
                      <a:pt x="2698107" y="1800796"/>
                      <a:pt x="2700488" y="1800320"/>
                      <a:pt x="2702584" y="1802702"/>
                    </a:cubicBezTo>
                    <a:cubicBezTo>
                      <a:pt x="2704775" y="1805178"/>
                      <a:pt x="2704489" y="1809369"/>
                      <a:pt x="2706775" y="1811846"/>
                    </a:cubicBezTo>
                    <a:cubicBezTo>
                      <a:pt x="2711918" y="1817275"/>
                      <a:pt x="2719729" y="1812988"/>
                      <a:pt x="2726110" y="1815465"/>
                    </a:cubicBezTo>
                    <a:cubicBezTo>
                      <a:pt x="2734683" y="1818894"/>
                      <a:pt x="2740398" y="1832705"/>
                      <a:pt x="2746304" y="1839659"/>
                    </a:cubicBezTo>
                    <a:cubicBezTo>
                      <a:pt x="2753733" y="1848326"/>
                      <a:pt x="2753066" y="1857280"/>
                      <a:pt x="2751923" y="1868043"/>
                    </a:cubicBezTo>
                    <a:cubicBezTo>
                      <a:pt x="2750780" y="1879473"/>
                      <a:pt x="2740112" y="1888617"/>
                      <a:pt x="2745256" y="1901000"/>
                    </a:cubicBezTo>
                    <a:cubicBezTo>
                      <a:pt x="2747447" y="1906238"/>
                      <a:pt x="2748494" y="1907191"/>
                      <a:pt x="2747351" y="1913858"/>
                    </a:cubicBezTo>
                    <a:cubicBezTo>
                      <a:pt x="2746399" y="1919383"/>
                      <a:pt x="2745351" y="1922526"/>
                      <a:pt x="2748018" y="1927670"/>
                    </a:cubicBezTo>
                    <a:cubicBezTo>
                      <a:pt x="2749066" y="1929575"/>
                      <a:pt x="2753542" y="1936337"/>
                      <a:pt x="2755829" y="1937004"/>
                    </a:cubicBezTo>
                    <a:cubicBezTo>
                      <a:pt x="2762306" y="1938814"/>
                      <a:pt x="2760305" y="1932051"/>
                      <a:pt x="2760686" y="1927479"/>
                    </a:cubicBezTo>
                    <a:cubicBezTo>
                      <a:pt x="2767259" y="1928908"/>
                      <a:pt x="2765354" y="1918526"/>
                      <a:pt x="2773259" y="1920145"/>
                    </a:cubicBezTo>
                    <a:cubicBezTo>
                      <a:pt x="2774307" y="1928146"/>
                      <a:pt x="2773259" y="1938909"/>
                      <a:pt x="2769640" y="1945958"/>
                    </a:cubicBezTo>
                    <a:cubicBezTo>
                      <a:pt x="2765258" y="1954721"/>
                      <a:pt x="2764687" y="1958150"/>
                      <a:pt x="2772783" y="1964817"/>
                    </a:cubicBezTo>
                    <a:cubicBezTo>
                      <a:pt x="2779451" y="1970246"/>
                      <a:pt x="2778974" y="1974913"/>
                      <a:pt x="2783546" y="1981771"/>
                    </a:cubicBezTo>
                    <a:cubicBezTo>
                      <a:pt x="2790500" y="1992154"/>
                      <a:pt x="2794309" y="2017395"/>
                      <a:pt x="2811835" y="2011585"/>
                    </a:cubicBezTo>
                    <a:cubicBezTo>
                      <a:pt x="2807835" y="2003679"/>
                      <a:pt x="2811264" y="1989106"/>
                      <a:pt x="2815931" y="2002917"/>
                    </a:cubicBezTo>
                    <a:cubicBezTo>
                      <a:pt x="2817836" y="2008632"/>
                      <a:pt x="2816408" y="2027492"/>
                      <a:pt x="2825456" y="2027015"/>
                    </a:cubicBezTo>
                    <a:cubicBezTo>
                      <a:pt x="2825837" y="2024634"/>
                      <a:pt x="2827361" y="2017490"/>
                      <a:pt x="2831267" y="2019014"/>
                    </a:cubicBezTo>
                    <a:cubicBezTo>
                      <a:pt x="2834696" y="2020348"/>
                      <a:pt x="2832314" y="2026825"/>
                      <a:pt x="2831933" y="2029587"/>
                    </a:cubicBezTo>
                    <a:cubicBezTo>
                      <a:pt x="2831743" y="2030825"/>
                      <a:pt x="2830790" y="2033492"/>
                      <a:pt x="2830981" y="2034635"/>
                    </a:cubicBezTo>
                    <a:cubicBezTo>
                      <a:pt x="2831362" y="2036731"/>
                      <a:pt x="2833552" y="2037207"/>
                      <a:pt x="2833934" y="2038731"/>
                    </a:cubicBezTo>
                    <a:cubicBezTo>
                      <a:pt x="2834791" y="2042255"/>
                      <a:pt x="2833838" y="2046065"/>
                      <a:pt x="2834981" y="2049590"/>
                    </a:cubicBezTo>
                    <a:cubicBezTo>
                      <a:pt x="2838791" y="2061305"/>
                      <a:pt x="2848983" y="2069021"/>
                      <a:pt x="2856127" y="2078450"/>
                    </a:cubicBezTo>
                    <a:cubicBezTo>
                      <a:pt x="2863651" y="2088356"/>
                      <a:pt x="2872034" y="2087594"/>
                      <a:pt x="2884416" y="2087309"/>
                    </a:cubicBezTo>
                    <a:cubicBezTo>
                      <a:pt x="2896417" y="2087118"/>
                      <a:pt x="2900609" y="2089595"/>
                      <a:pt x="2907371" y="2099310"/>
                    </a:cubicBezTo>
                    <a:cubicBezTo>
                      <a:pt x="2915182" y="2110454"/>
                      <a:pt x="2916801" y="2113884"/>
                      <a:pt x="2929660" y="2108835"/>
                    </a:cubicBezTo>
                    <a:cubicBezTo>
                      <a:pt x="2946329" y="2102263"/>
                      <a:pt x="2942709" y="2117789"/>
                      <a:pt x="2930708" y="2122075"/>
                    </a:cubicBezTo>
                    <a:cubicBezTo>
                      <a:pt x="2924897" y="2124075"/>
                      <a:pt x="2902609" y="2121599"/>
                      <a:pt x="2902799" y="2131981"/>
                    </a:cubicBezTo>
                    <a:cubicBezTo>
                      <a:pt x="2902990" y="2142459"/>
                      <a:pt x="2923183" y="2137696"/>
                      <a:pt x="2928231" y="2135696"/>
                    </a:cubicBezTo>
                    <a:cubicBezTo>
                      <a:pt x="2938423" y="2131695"/>
                      <a:pt x="2948900" y="2130267"/>
                      <a:pt x="2958997" y="2126742"/>
                    </a:cubicBezTo>
                    <a:cubicBezTo>
                      <a:pt x="2980142" y="2119217"/>
                      <a:pt x="2969951" y="2076545"/>
                      <a:pt x="2976047" y="2058829"/>
                    </a:cubicBezTo>
                    <a:cubicBezTo>
                      <a:pt x="2979285" y="2062353"/>
                      <a:pt x="2980714" y="2076545"/>
                      <a:pt x="2983381" y="2065496"/>
                    </a:cubicBezTo>
                    <a:cubicBezTo>
                      <a:pt x="2985000" y="2058543"/>
                      <a:pt x="2982047" y="2048923"/>
                      <a:pt x="2980618" y="2042160"/>
                    </a:cubicBezTo>
                    <a:cubicBezTo>
                      <a:pt x="2979190" y="2035207"/>
                      <a:pt x="2979380" y="2028539"/>
                      <a:pt x="2978999" y="2021491"/>
                    </a:cubicBezTo>
                    <a:cubicBezTo>
                      <a:pt x="2978618" y="2013966"/>
                      <a:pt x="2976237" y="2007013"/>
                      <a:pt x="2974523" y="1999679"/>
                    </a:cubicBezTo>
                    <a:cubicBezTo>
                      <a:pt x="2971379" y="1986153"/>
                      <a:pt x="2965759" y="1972628"/>
                      <a:pt x="2961473" y="1959388"/>
                    </a:cubicBezTo>
                    <a:cubicBezTo>
                      <a:pt x="2957377" y="1946624"/>
                      <a:pt x="2953282" y="1931003"/>
                      <a:pt x="2945662" y="1920145"/>
                    </a:cubicBezTo>
                    <a:cubicBezTo>
                      <a:pt x="2941471" y="1914049"/>
                      <a:pt x="2936232" y="1908620"/>
                      <a:pt x="2930422" y="1903952"/>
                    </a:cubicBezTo>
                    <a:cubicBezTo>
                      <a:pt x="2925374" y="1899952"/>
                      <a:pt x="2917658" y="1897856"/>
                      <a:pt x="2917849" y="1890046"/>
                    </a:cubicBezTo>
                    <a:cubicBezTo>
                      <a:pt x="2924707" y="1894808"/>
                      <a:pt x="2931279" y="1906810"/>
                      <a:pt x="2938613" y="1909667"/>
                    </a:cubicBezTo>
                    <a:cubicBezTo>
                      <a:pt x="2947186" y="1913001"/>
                      <a:pt x="2940137" y="1903571"/>
                      <a:pt x="2938804" y="1899190"/>
                    </a:cubicBezTo>
                    <a:cubicBezTo>
                      <a:pt x="2936613" y="1892427"/>
                      <a:pt x="2937184" y="1888236"/>
                      <a:pt x="2932041" y="1882902"/>
                    </a:cubicBezTo>
                    <a:cubicBezTo>
                      <a:pt x="2923088" y="1873853"/>
                      <a:pt x="2919563" y="1860518"/>
                      <a:pt x="2914134" y="1849374"/>
                    </a:cubicBezTo>
                    <a:cubicBezTo>
                      <a:pt x="2909657" y="1840230"/>
                      <a:pt x="2900799" y="1830515"/>
                      <a:pt x="2893655" y="1822895"/>
                    </a:cubicBezTo>
                    <a:cubicBezTo>
                      <a:pt x="2888893" y="1817846"/>
                      <a:pt x="2883559" y="1816037"/>
                      <a:pt x="2879368" y="1810417"/>
                    </a:cubicBezTo>
                    <a:cubicBezTo>
                      <a:pt x="2875082" y="1804702"/>
                      <a:pt x="2871176" y="1801749"/>
                      <a:pt x="2868224" y="1795177"/>
                    </a:cubicBezTo>
                    <a:cubicBezTo>
                      <a:pt x="2873558" y="1795177"/>
                      <a:pt x="2886988" y="1801940"/>
                      <a:pt x="2885845" y="1792129"/>
                    </a:cubicBezTo>
                    <a:cubicBezTo>
                      <a:pt x="2885083" y="1785652"/>
                      <a:pt x="2874986" y="1782794"/>
                      <a:pt x="2870605" y="1779461"/>
                    </a:cubicBezTo>
                    <a:cubicBezTo>
                      <a:pt x="2862604" y="1773555"/>
                      <a:pt x="2849364" y="1765173"/>
                      <a:pt x="2845078" y="1755838"/>
                    </a:cubicBezTo>
                    <a:cubicBezTo>
                      <a:pt x="2842601" y="1750314"/>
                      <a:pt x="2841744" y="1742504"/>
                      <a:pt x="2839934" y="1736598"/>
                    </a:cubicBezTo>
                    <a:cubicBezTo>
                      <a:pt x="2838029" y="1730312"/>
                      <a:pt x="2836696" y="1723930"/>
                      <a:pt x="2834791" y="1717643"/>
                    </a:cubicBezTo>
                    <a:cubicBezTo>
                      <a:pt x="2831267" y="1705928"/>
                      <a:pt x="2827742" y="1692116"/>
                      <a:pt x="2822504" y="1681067"/>
                    </a:cubicBezTo>
                    <a:cubicBezTo>
                      <a:pt x="2820217" y="1676210"/>
                      <a:pt x="2816312" y="1672400"/>
                      <a:pt x="2813836" y="1667732"/>
                    </a:cubicBezTo>
                    <a:cubicBezTo>
                      <a:pt x="2813264" y="1666685"/>
                      <a:pt x="2812788" y="1665637"/>
                      <a:pt x="2812407" y="1664494"/>
                    </a:cubicBezTo>
                    <a:cubicBezTo>
                      <a:pt x="2810121" y="1657541"/>
                      <a:pt x="2812026" y="1651063"/>
                      <a:pt x="2814122" y="1644396"/>
                    </a:cubicBezTo>
                    <a:cubicBezTo>
                      <a:pt x="2812312" y="1644396"/>
                      <a:pt x="2807835" y="1644396"/>
                      <a:pt x="2806311" y="1643253"/>
                    </a:cubicBezTo>
                    <a:cubicBezTo>
                      <a:pt x="2802025" y="1640110"/>
                      <a:pt x="2804501" y="1640586"/>
                      <a:pt x="2807168" y="1637919"/>
                    </a:cubicBezTo>
                    <a:cubicBezTo>
                      <a:pt x="2811074" y="1634014"/>
                      <a:pt x="2814979" y="1632776"/>
                      <a:pt x="2815550" y="1626394"/>
                    </a:cubicBezTo>
                    <a:cubicBezTo>
                      <a:pt x="2816122" y="1620107"/>
                      <a:pt x="2810978" y="1619536"/>
                      <a:pt x="2810312" y="1614773"/>
                    </a:cubicBezTo>
                    <a:cubicBezTo>
                      <a:pt x="2809740" y="1610392"/>
                      <a:pt x="2815265" y="1607058"/>
                      <a:pt x="2818884" y="1606010"/>
                    </a:cubicBezTo>
                    <a:cubicBezTo>
                      <a:pt x="2819075" y="1603153"/>
                      <a:pt x="2816884" y="1600962"/>
                      <a:pt x="2816789" y="1598200"/>
                    </a:cubicBezTo>
                    <a:cubicBezTo>
                      <a:pt x="2821646" y="1595342"/>
                      <a:pt x="2824980" y="1586770"/>
                      <a:pt x="2822884" y="1582484"/>
                    </a:cubicBezTo>
                    <a:cubicBezTo>
                      <a:pt x="2821265" y="1579245"/>
                      <a:pt x="2817170" y="1580388"/>
                      <a:pt x="2820027" y="1575340"/>
                    </a:cubicBezTo>
                    <a:cubicBezTo>
                      <a:pt x="2822599" y="1570673"/>
                      <a:pt x="2825647" y="1573244"/>
                      <a:pt x="2829171" y="1572863"/>
                    </a:cubicBezTo>
                    <a:cubicBezTo>
                      <a:pt x="2833743" y="1572387"/>
                      <a:pt x="2834791" y="1572482"/>
                      <a:pt x="2837458" y="1568863"/>
                    </a:cubicBezTo>
                    <a:cubicBezTo>
                      <a:pt x="2838220" y="1567720"/>
                      <a:pt x="2837934" y="1565815"/>
                      <a:pt x="2838887" y="1564577"/>
                    </a:cubicBezTo>
                    <a:cubicBezTo>
                      <a:pt x="2840030" y="1563243"/>
                      <a:pt x="2841934" y="1563338"/>
                      <a:pt x="2843077" y="1562195"/>
                    </a:cubicBezTo>
                    <a:cubicBezTo>
                      <a:pt x="2843268" y="1562005"/>
                      <a:pt x="2843459" y="1561719"/>
                      <a:pt x="2843649" y="1561529"/>
                    </a:cubicBezTo>
                    <a:cubicBezTo>
                      <a:pt x="2845840" y="1559147"/>
                      <a:pt x="2847745" y="1556099"/>
                      <a:pt x="2848697" y="1552670"/>
                    </a:cubicBezTo>
                    <a:cubicBezTo>
                      <a:pt x="2849650" y="1549432"/>
                      <a:pt x="2847935" y="1544860"/>
                      <a:pt x="2851745" y="1543621"/>
                    </a:cubicBezTo>
                    <a:cubicBezTo>
                      <a:pt x="2853365" y="1537907"/>
                      <a:pt x="2841649" y="1531144"/>
                      <a:pt x="2847745" y="1526762"/>
                    </a:cubicBezTo>
                    <a:cubicBezTo>
                      <a:pt x="2848507" y="1531144"/>
                      <a:pt x="2855841" y="1537335"/>
                      <a:pt x="2859460" y="1531906"/>
                    </a:cubicBezTo>
                    <a:cubicBezTo>
                      <a:pt x="2862794" y="1526953"/>
                      <a:pt x="2853841" y="1524762"/>
                      <a:pt x="2856127" y="1519237"/>
                    </a:cubicBezTo>
                    <a:cubicBezTo>
                      <a:pt x="2858222" y="1514094"/>
                      <a:pt x="2864128" y="1517428"/>
                      <a:pt x="2867842" y="1514380"/>
                    </a:cubicBezTo>
                    <a:cubicBezTo>
                      <a:pt x="2870986" y="1511808"/>
                      <a:pt x="2871748" y="1505617"/>
                      <a:pt x="2872891" y="1501807"/>
                    </a:cubicBezTo>
                    <a:cubicBezTo>
                      <a:pt x="2872796" y="1503617"/>
                      <a:pt x="2873558" y="1505426"/>
                      <a:pt x="2873843" y="1507141"/>
                    </a:cubicBezTo>
                    <a:cubicBezTo>
                      <a:pt x="2881749" y="1507236"/>
                      <a:pt x="2890417" y="1500854"/>
                      <a:pt x="2890322" y="1494187"/>
                    </a:cubicBezTo>
                    <a:cubicBezTo>
                      <a:pt x="2890226" y="1489805"/>
                      <a:pt x="2886797" y="1486948"/>
                      <a:pt x="2892989" y="1485233"/>
                    </a:cubicBezTo>
                    <a:cubicBezTo>
                      <a:pt x="2897465" y="1483995"/>
                      <a:pt x="2900513" y="1487710"/>
                      <a:pt x="2902609" y="1490948"/>
                    </a:cubicBezTo>
                    <a:cubicBezTo>
                      <a:pt x="2911658" y="1487234"/>
                      <a:pt x="2912991" y="1479423"/>
                      <a:pt x="2914991" y="1471898"/>
                    </a:cubicBezTo>
                    <a:cubicBezTo>
                      <a:pt x="2917849" y="1460945"/>
                      <a:pt x="2923183" y="1463897"/>
                      <a:pt x="2932327" y="1463421"/>
                    </a:cubicBezTo>
                    <a:cubicBezTo>
                      <a:pt x="2931374" y="1457135"/>
                      <a:pt x="2923373" y="1443514"/>
                      <a:pt x="2932422" y="1439323"/>
                    </a:cubicBezTo>
                    <a:cubicBezTo>
                      <a:pt x="2933946" y="1441418"/>
                      <a:pt x="2934803" y="1443990"/>
                      <a:pt x="2935756" y="1446467"/>
                    </a:cubicBezTo>
                    <a:cubicBezTo>
                      <a:pt x="2945185" y="1442752"/>
                      <a:pt x="2947567" y="1428845"/>
                      <a:pt x="2951377" y="1420654"/>
                    </a:cubicBezTo>
                    <a:cubicBezTo>
                      <a:pt x="2954901" y="1413034"/>
                      <a:pt x="2957759" y="1405604"/>
                      <a:pt x="2961092" y="1397984"/>
                    </a:cubicBezTo>
                    <a:cubicBezTo>
                      <a:pt x="2964521" y="1390269"/>
                      <a:pt x="2969855" y="1385316"/>
                      <a:pt x="2975666" y="1379506"/>
                    </a:cubicBezTo>
                    <a:cubicBezTo>
                      <a:pt x="2975666" y="1379506"/>
                      <a:pt x="2975666" y="1379506"/>
                      <a:pt x="2975666" y="1379506"/>
                    </a:cubicBezTo>
                    <a:cubicBezTo>
                      <a:pt x="2981857" y="1373219"/>
                      <a:pt x="2985952" y="1371791"/>
                      <a:pt x="2993954" y="1368076"/>
                    </a:cubicBezTo>
                    <a:cubicBezTo>
                      <a:pt x="2998145" y="1366076"/>
                      <a:pt x="3000431" y="1364361"/>
                      <a:pt x="3002335" y="1360170"/>
                    </a:cubicBezTo>
                    <a:cubicBezTo>
                      <a:pt x="3003955" y="1356646"/>
                      <a:pt x="3002812" y="1351883"/>
                      <a:pt x="3007860" y="1350931"/>
                    </a:cubicBezTo>
                    <a:cubicBezTo>
                      <a:pt x="3008527" y="1357313"/>
                      <a:pt x="3006717" y="1363694"/>
                      <a:pt x="3007384" y="1370267"/>
                    </a:cubicBezTo>
                    <a:cubicBezTo>
                      <a:pt x="3011194" y="1364647"/>
                      <a:pt x="3015671" y="1358360"/>
                      <a:pt x="3018718" y="1352169"/>
                    </a:cubicBezTo>
                    <a:cubicBezTo>
                      <a:pt x="3024815" y="1339787"/>
                      <a:pt x="3028434" y="1325594"/>
                      <a:pt x="3038054" y="1315212"/>
                    </a:cubicBezTo>
                    <a:cubicBezTo>
                      <a:pt x="3042055" y="1310831"/>
                      <a:pt x="3047293" y="1307783"/>
                      <a:pt x="3051961" y="1304258"/>
                    </a:cubicBezTo>
                    <a:cubicBezTo>
                      <a:pt x="3054914" y="1301972"/>
                      <a:pt x="3060057" y="1300353"/>
                      <a:pt x="3063867" y="1297877"/>
                    </a:cubicBezTo>
                    <a:cubicBezTo>
                      <a:pt x="3064058" y="1297972"/>
                      <a:pt x="3064248" y="1297972"/>
                      <a:pt x="3064439" y="1298067"/>
                    </a:cubicBezTo>
                    <a:cubicBezTo>
                      <a:pt x="3070725" y="1299877"/>
                      <a:pt x="3080250" y="1296257"/>
                      <a:pt x="3086537" y="1295305"/>
                    </a:cubicBezTo>
                    <a:cubicBezTo>
                      <a:pt x="3095871" y="1293876"/>
                      <a:pt x="3101776" y="1293114"/>
                      <a:pt x="3107015" y="1284637"/>
                    </a:cubicBezTo>
                    <a:cubicBezTo>
                      <a:pt x="3111683" y="1277303"/>
                      <a:pt x="3119969" y="1267492"/>
                      <a:pt x="3120350" y="1258443"/>
                    </a:cubicBezTo>
                    <a:cubicBezTo>
                      <a:pt x="3120826" y="1248442"/>
                      <a:pt x="3114159" y="1246442"/>
                      <a:pt x="3105777" y="1246632"/>
                    </a:cubicBezTo>
                    <a:cubicBezTo>
                      <a:pt x="3101205" y="1246727"/>
                      <a:pt x="3089870" y="1252442"/>
                      <a:pt x="3086156" y="1250061"/>
                    </a:cubicBezTo>
                    <a:cubicBezTo>
                      <a:pt x="3079774" y="1245870"/>
                      <a:pt x="3088918" y="1241965"/>
                      <a:pt x="3089870" y="1238441"/>
                    </a:cubicBezTo>
                    <a:cubicBezTo>
                      <a:pt x="3091013" y="1234154"/>
                      <a:pt x="3086822" y="1229773"/>
                      <a:pt x="3084251" y="1226725"/>
                    </a:cubicBezTo>
                    <a:cubicBezTo>
                      <a:pt x="3087870" y="1224439"/>
                      <a:pt x="3085489" y="1218724"/>
                      <a:pt x="3090442" y="1218629"/>
                    </a:cubicBezTo>
                    <a:cubicBezTo>
                      <a:pt x="3095776" y="1218533"/>
                      <a:pt x="3093490" y="1227011"/>
                      <a:pt x="3098729" y="1226630"/>
                    </a:cubicBezTo>
                    <a:cubicBezTo>
                      <a:pt x="3098824" y="1224629"/>
                      <a:pt x="3097871" y="1219676"/>
                      <a:pt x="3100062" y="1218724"/>
                    </a:cubicBezTo>
                    <a:cubicBezTo>
                      <a:pt x="3103396" y="1217200"/>
                      <a:pt x="3103205" y="1223391"/>
                      <a:pt x="3103015" y="1225010"/>
                    </a:cubicBezTo>
                    <a:cubicBezTo>
                      <a:pt x="3115874" y="1225772"/>
                      <a:pt x="3116064" y="1207865"/>
                      <a:pt x="3123493" y="1201769"/>
                    </a:cubicBezTo>
                    <a:cubicBezTo>
                      <a:pt x="3129494" y="1196912"/>
                      <a:pt x="3129971" y="1195578"/>
                      <a:pt x="3129971" y="1187196"/>
                    </a:cubicBezTo>
                    <a:cubicBezTo>
                      <a:pt x="3129971" y="1181957"/>
                      <a:pt x="3130351" y="1175671"/>
                      <a:pt x="3127494" y="1171004"/>
                    </a:cubicBezTo>
                    <a:cubicBezTo>
                      <a:pt x="3122065" y="1162241"/>
                      <a:pt x="3106444" y="1166241"/>
                      <a:pt x="3098633" y="1169480"/>
                    </a:cubicBezTo>
                    <a:cubicBezTo>
                      <a:pt x="3093680" y="1171480"/>
                      <a:pt x="3087299" y="1172528"/>
                      <a:pt x="3082060" y="1173671"/>
                    </a:cubicBezTo>
                    <a:cubicBezTo>
                      <a:pt x="3076154" y="1174909"/>
                      <a:pt x="3070058" y="1172147"/>
                      <a:pt x="3064439" y="1174337"/>
                    </a:cubicBezTo>
                    <a:cubicBezTo>
                      <a:pt x="3060914" y="1175766"/>
                      <a:pt x="3053199" y="1185386"/>
                      <a:pt x="3049580" y="1178528"/>
                    </a:cubicBezTo>
                    <a:cubicBezTo>
                      <a:pt x="3047865" y="1175290"/>
                      <a:pt x="3053009" y="1167956"/>
                      <a:pt x="3052342" y="1163574"/>
                    </a:cubicBezTo>
                    <a:cubicBezTo>
                      <a:pt x="3053104" y="1163479"/>
                      <a:pt x="3053866" y="1163384"/>
                      <a:pt x="3054533" y="1163288"/>
                    </a:cubicBezTo>
                    <a:cubicBezTo>
                      <a:pt x="3053294" y="1161479"/>
                      <a:pt x="3052342" y="1158526"/>
                      <a:pt x="3054056" y="1156145"/>
                    </a:cubicBezTo>
                    <a:cubicBezTo>
                      <a:pt x="3060724" y="1157288"/>
                      <a:pt x="3057771" y="1162907"/>
                      <a:pt x="3061105" y="1166527"/>
                    </a:cubicBezTo>
                    <a:cubicBezTo>
                      <a:pt x="3063867" y="1169575"/>
                      <a:pt x="3068915" y="1168718"/>
                      <a:pt x="3073011" y="1168051"/>
                    </a:cubicBezTo>
                    <a:cubicBezTo>
                      <a:pt x="3090442" y="1165289"/>
                      <a:pt x="3068915" y="1158431"/>
                      <a:pt x="3073392" y="1151382"/>
                    </a:cubicBezTo>
                    <a:cubicBezTo>
                      <a:pt x="3077583" y="1152811"/>
                      <a:pt x="3080345" y="1153382"/>
                      <a:pt x="3084060" y="1156049"/>
                    </a:cubicBezTo>
                    <a:cubicBezTo>
                      <a:pt x="3087489" y="1158526"/>
                      <a:pt x="3088727" y="1161860"/>
                      <a:pt x="3093966" y="1159193"/>
                    </a:cubicBezTo>
                    <a:cubicBezTo>
                      <a:pt x="3094157" y="1156145"/>
                      <a:pt x="3093299" y="1144429"/>
                      <a:pt x="3098729" y="1144524"/>
                    </a:cubicBezTo>
                    <a:cubicBezTo>
                      <a:pt x="3099109" y="1144524"/>
                      <a:pt x="3106253" y="1152716"/>
                      <a:pt x="3106825" y="1150239"/>
                    </a:cubicBezTo>
                    <a:cubicBezTo>
                      <a:pt x="3108349" y="1143667"/>
                      <a:pt x="3119684" y="1152716"/>
                      <a:pt x="3124541" y="1151858"/>
                    </a:cubicBezTo>
                    <a:cubicBezTo>
                      <a:pt x="3123398" y="1148620"/>
                      <a:pt x="3120826" y="1146239"/>
                      <a:pt x="3119779" y="1143095"/>
                    </a:cubicBezTo>
                    <a:cubicBezTo>
                      <a:pt x="3118636" y="1139666"/>
                      <a:pt x="3119588" y="1130522"/>
                      <a:pt x="3114254" y="1131094"/>
                    </a:cubicBezTo>
                    <a:cubicBezTo>
                      <a:pt x="3114064" y="1134713"/>
                      <a:pt x="3114350" y="1138142"/>
                      <a:pt x="3113207" y="1141381"/>
                    </a:cubicBezTo>
                    <a:cubicBezTo>
                      <a:pt x="3106253" y="1138428"/>
                      <a:pt x="3106158" y="1132618"/>
                      <a:pt x="3106825" y="1126141"/>
                    </a:cubicBezTo>
                    <a:cubicBezTo>
                      <a:pt x="3106349" y="1126046"/>
                      <a:pt x="3105967" y="1125950"/>
                      <a:pt x="3105491" y="1125855"/>
                    </a:cubicBezTo>
                    <a:cubicBezTo>
                      <a:pt x="3105396" y="1124807"/>
                      <a:pt x="3105396" y="1123760"/>
                      <a:pt x="3105396" y="1122712"/>
                    </a:cubicBezTo>
                    <a:cubicBezTo>
                      <a:pt x="3104920" y="1122807"/>
                      <a:pt x="3105206" y="1122712"/>
                      <a:pt x="3105396" y="1122712"/>
                    </a:cubicBezTo>
                    <a:cubicBezTo>
                      <a:pt x="3105396" y="1117854"/>
                      <a:pt x="3105777" y="1112996"/>
                      <a:pt x="3102634" y="1108996"/>
                    </a:cubicBezTo>
                    <a:cubicBezTo>
                      <a:pt x="3101110" y="1107091"/>
                      <a:pt x="3097776" y="1106329"/>
                      <a:pt x="3096633" y="1104424"/>
                    </a:cubicBezTo>
                    <a:cubicBezTo>
                      <a:pt x="3095109" y="1102043"/>
                      <a:pt x="3096062" y="1099280"/>
                      <a:pt x="3095300" y="1096518"/>
                    </a:cubicBezTo>
                    <a:cubicBezTo>
                      <a:pt x="3093776" y="1091184"/>
                      <a:pt x="3089299" y="1085945"/>
                      <a:pt x="3083489" y="1086041"/>
                    </a:cubicBezTo>
                    <a:cubicBezTo>
                      <a:pt x="3080631" y="1086136"/>
                      <a:pt x="3079964" y="1088517"/>
                      <a:pt x="3077202" y="1088231"/>
                    </a:cubicBezTo>
                    <a:cubicBezTo>
                      <a:pt x="3073964" y="1087946"/>
                      <a:pt x="3071582" y="1084136"/>
                      <a:pt x="3066820" y="1084421"/>
                    </a:cubicBezTo>
                    <a:cubicBezTo>
                      <a:pt x="3067582" y="1077468"/>
                      <a:pt x="3060438" y="1070420"/>
                      <a:pt x="3055961" y="1065848"/>
                    </a:cubicBezTo>
                    <a:cubicBezTo>
                      <a:pt x="3051961" y="1061752"/>
                      <a:pt x="3040626" y="1057085"/>
                      <a:pt x="3047293" y="1049465"/>
                    </a:cubicBezTo>
                    <a:cubicBezTo>
                      <a:pt x="3053485" y="1042321"/>
                      <a:pt x="3059009" y="1060418"/>
                      <a:pt x="3061105" y="1048417"/>
                    </a:cubicBezTo>
                    <a:cubicBezTo>
                      <a:pt x="3063200" y="1036415"/>
                      <a:pt x="3053009" y="1041940"/>
                      <a:pt x="3047675" y="1039273"/>
                    </a:cubicBezTo>
                    <a:cubicBezTo>
                      <a:pt x="3042722" y="1036796"/>
                      <a:pt x="3037483" y="1021937"/>
                      <a:pt x="3047293" y="1023557"/>
                    </a:cubicBezTo>
                    <a:cubicBezTo>
                      <a:pt x="3049389" y="1015746"/>
                      <a:pt x="3059295" y="1010222"/>
                      <a:pt x="3049199" y="1002602"/>
                    </a:cubicBezTo>
                    <a:cubicBezTo>
                      <a:pt x="3043674" y="998411"/>
                      <a:pt x="3034149" y="996410"/>
                      <a:pt x="3027672" y="993839"/>
                    </a:cubicBezTo>
                    <a:cubicBezTo>
                      <a:pt x="3019004" y="990505"/>
                      <a:pt x="3012337" y="993839"/>
                      <a:pt x="3004145" y="992600"/>
                    </a:cubicBezTo>
                    <a:cubicBezTo>
                      <a:pt x="2998430" y="991743"/>
                      <a:pt x="2990143" y="990219"/>
                      <a:pt x="2987286" y="980694"/>
                    </a:cubicBezTo>
                    <a:cubicBezTo>
                      <a:pt x="2987286" y="980694"/>
                      <a:pt x="2987286" y="980694"/>
                      <a:pt x="2987286" y="980694"/>
                    </a:cubicBezTo>
                    <a:cubicBezTo>
                      <a:pt x="2986334" y="980694"/>
                      <a:pt x="2985952" y="976027"/>
                      <a:pt x="2986524" y="973836"/>
                    </a:cubicBezTo>
                    <a:cubicBezTo>
                      <a:pt x="2992430" y="977360"/>
                      <a:pt x="2998240" y="972788"/>
                      <a:pt x="3004336" y="974408"/>
                    </a:cubicBezTo>
                    <a:cubicBezTo>
                      <a:pt x="3007955" y="975360"/>
                      <a:pt x="3007003" y="977075"/>
                      <a:pt x="3011099" y="976027"/>
                    </a:cubicBezTo>
                    <a:cubicBezTo>
                      <a:pt x="3014527" y="975170"/>
                      <a:pt x="3015956" y="970598"/>
                      <a:pt x="3020338" y="972026"/>
                    </a:cubicBezTo>
                    <a:cubicBezTo>
                      <a:pt x="3027482" y="974408"/>
                      <a:pt x="3024719" y="985742"/>
                      <a:pt x="3034721" y="984790"/>
                    </a:cubicBezTo>
                    <a:cubicBezTo>
                      <a:pt x="3044436" y="983837"/>
                      <a:pt x="3041007" y="977646"/>
                      <a:pt x="3037959" y="972026"/>
                    </a:cubicBezTo>
                    <a:cubicBezTo>
                      <a:pt x="3031863" y="960692"/>
                      <a:pt x="3026720" y="948881"/>
                      <a:pt x="3020719" y="937832"/>
                    </a:cubicBezTo>
                    <a:cubicBezTo>
                      <a:pt x="3017195" y="931355"/>
                      <a:pt x="3019481" y="919067"/>
                      <a:pt x="3029482" y="921639"/>
                    </a:cubicBezTo>
                    <a:cubicBezTo>
                      <a:pt x="3035578" y="923258"/>
                      <a:pt x="3037864" y="932783"/>
                      <a:pt x="3038626" y="938022"/>
                    </a:cubicBezTo>
                    <a:cubicBezTo>
                      <a:pt x="3039102" y="941165"/>
                      <a:pt x="3038340" y="945261"/>
                      <a:pt x="3040150" y="948119"/>
                    </a:cubicBezTo>
                    <a:cubicBezTo>
                      <a:pt x="3041674" y="950405"/>
                      <a:pt x="3044817" y="950500"/>
                      <a:pt x="3046532" y="952405"/>
                    </a:cubicBezTo>
                    <a:cubicBezTo>
                      <a:pt x="3048913" y="954881"/>
                      <a:pt x="3048722" y="957167"/>
                      <a:pt x="3049960" y="960120"/>
                    </a:cubicBezTo>
                    <a:cubicBezTo>
                      <a:pt x="3051389" y="963835"/>
                      <a:pt x="3051961" y="966788"/>
                      <a:pt x="3056247" y="968311"/>
                    </a:cubicBezTo>
                    <a:cubicBezTo>
                      <a:pt x="3069392" y="972884"/>
                      <a:pt x="3057581" y="953453"/>
                      <a:pt x="3070916" y="958025"/>
                    </a:cubicBezTo>
                    <a:cubicBezTo>
                      <a:pt x="3074630" y="959263"/>
                      <a:pt x="3074249" y="959549"/>
                      <a:pt x="3074630" y="962692"/>
                    </a:cubicBezTo>
                    <a:cubicBezTo>
                      <a:pt x="3074821" y="964692"/>
                      <a:pt x="3077012" y="968597"/>
                      <a:pt x="3076440" y="970502"/>
                    </a:cubicBezTo>
                    <a:cubicBezTo>
                      <a:pt x="3075678" y="973074"/>
                      <a:pt x="3072249" y="972503"/>
                      <a:pt x="3073201" y="976122"/>
                    </a:cubicBezTo>
                    <a:cubicBezTo>
                      <a:pt x="3074726" y="976217"/>
                      <a:pt x="3075964" y="975646"/>
                      <a:pt x="3077488" y="975836"/>
                    </a:cubicBezTo>
                    <a:cubicBezTo>
                      <a:pt x="3077964" y="978694"/>
                      <a:pt x="3075868" y="980980"/>
                      <a:pt x="3076440" y="983837"/>
                    </a:cubicBezTo>
                    <a:cubicBezTo>
                      <a:pt x="3078821" y="983742"/>
                      <a:pt x="3081107" y="984790"/>
                      <a:pt x="3081679" y="987361"/>
                    </a:cubicBezTo>
                    <a:cubicBezTo>
                      <a:pt x="3081869" y="988409"/>
                      <a:pt x="3081202" y="990029"/>
                      <a:pt x="3081298" y="991267"/>
                    </a:cubicBezTo>
                    <a:cubicBezTo>
                      <a:pt x="3081488" y="992696"/>
                      <a:pt x="3082536" y="993267"/>
                      <a:pt x="3082441" y="994791"/>
                    </a:cubicBezTo>
                    <a:cubicBezTo>
                      <a:pt x="3083108" y="994982"/>
                      <a:pt x="3084441" y="994982"/>
                      <a:pt x="3085108" y="994791"/>
                    </a:cubicBezTo>
                    <a:cubicBezTo>
                      <a:pt x="3085679" y="992981"/>
                      <a:pt x="3088251" y="992315"/>
                      <a:pt x="3089966" y="992505"/>
                    </a:cubicBezTo>
                    <a:cubicBezTo>
                      <a:pt x="3089870" y="993934"/>
                      <a:pt x="3088918" y="995267"/>
                      <a:pt x="3089299" y="996886"/>
                    </a:cubicBezTo>
                    <a:cubicBezTo>
                      <a:pt x="3091490" y="997077"/>
                      <a:pt x="3096442" y="993934"/>
                      <a:pt x="3097776" y="996791"/>
                    </a:cubicBezTo>
                    <a:cubicBezTo>
                      <a:pt x="3099205" y="999649"/>
                      <a:pt x="3094061" y="1000411"/>
                      <a:pt x="3092633" y="1001744"/>
                    </a:cubicBezTo>
                    <a:cubicBezTo>
                      <a:pt x="3091775" y="1002506"/>
                      <a:pt x="3092061" y="1003745"/>
                      <a:pt x="3090918" y="1004602"/>
                    </a:cubicBezTo>
                    <a:cubicBezTo>
                      <a:pt x="3089966" y="1005269"/>
                      <a:pt x="3088346" y="1004602"/>
                      <a:pt x="3087584" y="1005173"/>
                    </a:cubicBezTo>
                    <a:cubicBezTo>
                      <a:pt x="3086727" y="1005840"/>
                      <a:pt x="3087299" y="1007555"/>
                      <a:pt x="3086346" y="1008221"/>
                    </a:cubicBezTo>
                    <a:cubicBezTo>
                      <a:pt x="3085203" y="1008983"/>
                      <a:pt x="3084441" y="1008031"/>
                      <a:pt x="3083584" y="1008412"/>
                    </a:cubicBezTo>
                    <a:cubicBezTo>
                      <a:pt x="3079202" y="1010126"/>
                      <a:pt x="3083108" y="1010031"/>
                      <a:pt x="3083298" y="1012889"/>
                    </a:cubicBezTo>
                    <a:cubicBezTo>
                      <a:pt x="3083489" y="1016222"/>
                      <a:pt x="3080155" y="1013555"/>
                      <a:pt x="3079774" y="1017080"/>
                    </a:cubicBezTo>
                    <a:cubicBezTo>
                      <a:pt x="3079583" y="1019270"/>
                      <a:pt x="3081774" y="1021175"/>
                      <a:pt x="3082346" y="1023176"/>
                    </a:cubicBezTo>
                    <a:cubicBezTo>
                      <a:pt x="3083393" y="1027081"/>
                      <a:pt x="3081774" y="1024985"/>
                      <a:pt x="3079964" y="1027557"/>
                    </a:cubicBezTo>
                    <a:cubicBezTo>
                      <a:pt x="3078155" y="1030129"/>
                      <a:pt x="3080726" y="1030224"/>
                      <a:pt x="3081774" y="1032224"/>
                    </a:cubicBezTo>
                    <a:cubicBezTo>
                      <a:pt x="3083012" y="1034510"/>
                      <a:pt x="3081869" y="1036892"/>
                      <a:pt x="3078821" y="1035177"/>
                    </a:cubicBezTo>
                    <a:cubicBezTo>
                      <a:pt x="3080441" y="1039559"/>
                      <a:pt x="3084060" y="1043845"/>
                      <a:pt x="3084155" y="1048607"/>
                    </a:cubicBezTo>
                    <a:cubicBezTo>
                      <a:pt x="3084251" y="1052513"/>
                      <a:pt x="3081107" y="1059847"/>
                      <a:pt x="3087013" y="1061180"/>
                    </a:cubicBezTo>
                    <a:cubicBezTo>
                      <a:pt x="3092251" y="1062323"/>
                      <a:pt x="3093776" y="1055084"/>
                      <a:pt x="3095014" y="1051560"/>
                    </a:cubicBezTo>
                    <a:cubicBezTo>
                      <a:pt x="3095871" y="1049179"/>
                      <a:pt x="3096919" y="1046798"/>
                      <a:pt x="3096538" y="1044226"/>
                    </a:cubicBezTo>
                    <a:cubicBezTo>
                      <a:pt x="3096157" y="1041654"/>
                      <a:pt x="3094347" y="1039559"/>
                      <a:pt x="3093776" y="1037082"/>
                    </a:cubicBezTo>
                    <a:cubicBezTo>
                      <a:pt x="3092537" y="1031748"/>
                      <a:pt x="3096538" y="1028890"/>
                      <a:pt x="3101110" y="1031653"/>
                    </a:cubicBezTo>
                    <a:cubicBezTo>
                      <a:pt x="3102158" y="1026890"/>
                      <a:pt x="3090727" y="1021366"/>
                      <a:pt x="3099300" y="1018508"/>
                    </a:cubicBezTo>
                    <a:cubicBezTo>
                      <a:pt x="3103205" y="1017175"/>
                      <a:pt x="3107777" y="1012603"/>
                      <a:pt x="3109111" y="1008126"/>
                    </a:cubicBezTo>
                    <a:cubicBezTo>
                      <a:pt x="3111016" y="1001840"/>
                      <a:pt x="3106730" y="998220"/>
                      <a:pt x="3111587" y="992410"/>
                    </a:cubicBezTo>
                    <a:cubicBezTo>
                      <a:pt x="3114635" y="988695"/>
                      <a:pt x="3120446" y="986790"/>
                      <a:pt x="3119398" y="981170"/>
                    </a:cubicBezTo>
                    <a:cubicBezTo>
                      <a:pt x="3118922" y="978599"/>
                      <a:pt x="3117017" y="975741"/>
                      <a:pt x="3114540" y="978408"/>
                    </a:cubicBezTo>
                    <a:cubicBezTo>
                      <a:pt x="3112635" y="980313"/>
                      <a:pt x="3113492" y="983933"/>
                      <a:pt x="3111683" y="986219"/>
                    </a:cubicBezTo>
                    <a:cubicBezTo>
                      <a:pt x="3109873" y="985266"/>
                      <a:pt x="3108634" y="982694"/>
                      <a:pt x="3106920" y="981265"/>
                    </a:cubicBezTo>
                    <a:cubicBezTo>
                      <a:pt x="3104539" y="979361"/>
                      <a:pt x="3103301" y="978313"/>
                      <a:pt x="3103396" y="975265"/>
                    </a:cubicBezTo>
                    <a:cubicBezTo>
                      <a:pt x="3103491" y="972884"/>
                      <a:pt x="3105301" y="968407"/>
                      <a:pt x="3108634" y="970026"/>
                    </a:cubicBezTo>
                    <a:cubicBezTo>
                      <a:pt x="3110921" y="971169"/>
                      <a:pt x="3109206" y="974027"/>
                      <a:pt x="3110254" y="976027"/>
                    </a:cubicBezTo>
                    <a:cubicBezTo>
                      <a:pt x="3112254" y="976122"/>
                      <a:pt x="3112445" y="974693"/>
                      <a:pt x="3113302" y="973265"/>
                    </a:cubicBezTo>
                    <a:cubicBezTo>
                      <a:pt x="3114254" y="971645"/>
                      <a:pt x="3115302" y="970598"/>
                      <a:pt x="3116445" y="969264"/>
                    </a:cubicBezTo>
                    <a:cubicBezTo>
                      <a:pt x="3117683" y="967645"/>
                      <a:pt x="3117588" y="967359"/>
                      <a:pt x="3118255" y="965549"/>
                    </a:cubicBezTo>
                    <a:cubicBezTo>
                      <a:pt x="3118826" y="964025"/>
                      <a:pt x="3118922" y="962215"/>
                      <a:pt x="3120636" y="961644"/>
                    </a:cubicBezTo>
                    <a:cubicBezTo>
                      <a:pt x="3120922" y="962215"/>
                      <a:pt x="3121398" y="962406"/>
                      <a:pt x="3121589" y="963168"/>
                    </a:cubicBezTo>
                    <a:cubicBezTo>
                      <a:pt x="3125113" y="963644"/>
                      <a:pt x="3124922" y="961263"/>
                      <a:pt x="3124922" y="959168"/>
                    </a:cubicBezTo>
                    <a:cubicBezTo>
                      <a:pt x="3125017" y="956215"/>
                      <a:pt x="3125589" y="955643"/>
                      <a:pt x="3126827" y="952976"/>
                    </a:cubicBezTo>
                    <a:cubicBezTo>
                      <a:pt x="3131685" y="942785"/>
                      <a:pt x="3120255" y="930021"/>
                      <a:pt x="3116921" y="920877"/>
                    </a:cubicBezTo>
                    <a:lnTo>
                      <a:pt x="3116921" y="920877"/>
                    </a:lnTo>
                    <a:cubicBezTo>
                      <a:pt x="3116826" y="920686"/>
                      <a:pt x="3116826" y="920496"/>
                      <a:pt x="3116731" y="920401"/>
                    </a:cubicBezTo>
                    <a:cubicBezTo>
                      <a:pt x="3114731" y="914495"/>
                      <a:pt x="3111873" y="911924"/>
                      <a:pt x="3107015" y="908495"/>
                    </a:cubicBezTo>
                    <a:cubicBezTo>
                      <a:pt x="3101681" y="904685"/>
                      <a:pt x="3095681" y="900398"/>
                      <a:pt x="3092442" y="894493"/>
                    </a:cubicBezTo>
                    <a:cubicBezTo>
                      <a:pt x="3089108" y="888492"/>
                      <a:pt x="3090061" y="880872"/>
                      <a:pt x="3085584" y="875538"/>
                    </a:cubicBezTo>
                    <a:cubicBezTo>
                      <a:pt x="3083393" y="872966"/>
                      <a:pt x="3073011" y="866394"/>
                      <a:pt x="3076726" y="861727"/>
                    </a:cubicBezTo>
                    <a:cubicBezTo>
                      <a:pt x="3078059" y="860012"/>
                      <a:pt x="3079869" y="860870"/>
                      <a:pt x="3081679" y="862489"/>
                    </a:cubicBezTo>
                    <a:cubicBezTo>
                      <a:pt x="3084346" y="864870"/>
                      <a:pt x="3087108" y="868966"/>
                      <a:pt x="3088537" y="869918"/>
                    </a:cubicBezTo>
                    <a:cubicBezTo>
                      <a:pt x="3093299" y="873061"/>
                      <a:pt x="3098157" y="871061"/>
                      <a:pt x="3102348" y="875919"/>
                    </a:cubicBezTo>
                    <a:cubicBezTo>
                      <a:pt x="3103777" y="877538"/>
                      <a:pt x="3104920" y="880301"/>
                      <a:pt x="3107396" y="880301"/>
                    </a:cubicBezTo>
                    <a:cubicBezTo>
                      <a:pt x="3109968" y="880205"/>
                      <a:pt x="3112254" y="876586"/>
                      <a:pt x="3114064" y="875157"/>
                    </a:cubicBezTo>
                    <a:cubicBezTo>
                      <a:pt x="3125780" y="865823"/>
                      <a:pt x="3118541" y="895731"/>
                      <a:pt x="3122065" y="900017"/>
                    </a:cubicBezTo>
                    <a:cubicBezTo>
                      <a:pt x="3126542" y="905447"/>
                      <a:pt x="3129209" y="892874"/>
                      <a:pt x="3129780" y="890111"/>
                    </a:cubicBezTo>
                    <a:cubicBezTo>
                      <a:pt x="3131114" y="884111"/>
                      <a:pt x="3132733" y="880301"/>
                      <a:pt x="3136257" y="875348"/>
                    </a:cubicBezTo>
                    <a:cubicBezTo>
                      <a:pt x="3139972" y="870204"/>
                      <a:pt x="3142067" y="865251"/>
                      <a:pt x="3142448" y="858869"/>
                    </a:cubicBezTo>
                    <a:cubicBezTo>
                      <a:pt x="3142829" y="851726"/>
                      <a:pt x="3142543" y="844868"/>
                      <a:pt x="3146163" y="838486"/>
                    </a:cubicBezTo>
                    <a:cubicBezTo>
                      <a:pt x="3149401" y="832866"/>
                      <a:pt x="3151783" y="829247"/>
                      <a:pt x="3151783" y="822579"/>
                    </a:cubicBezTo>
                    <a:cubicBezTo>
                      <a:pt x="3151783" y="816293"/>
                      <a:pt x="3151497" y="809815"/>
                      <a:pt x="3150164" y="803720"/>
                    </a:cubicBezTo>
                    <a:cubicBezTo>
                      <a:pt x="3148544" y="796481"/>
                      <a:pt x="3147973" y="791432"/>
                      <a:pt x="3150735" y="784384"/>
                    </a:cubicBezTo>
                    <a:cubicBezTo>
                      <a:pt x="3153783" y="776764"/>
                      <a:pt x="3151878" y="772668"/>
                      <a:pt x="3144830" y="768572"/>
                    </a:cubicBezTo>
                    <a:cubicBezTo>
                      <a:pt x="3138924" y="765143"/>
                      <a:pt x="3136448" y="763143"/>
                      <a:pt x="3139591" y="756190"/>
                    </a:cubicBezTo>
                    <a:cubicBezTo>
                      <a:pt x="3141877" y="751046"/>
                      <a:pt x="3144544" y="749427"/>
                      <a:pt x="3148449" y="751618"/>
                    </a:cubicBezTo>
                    <a:cubicBezTo>
                      <a:pt x="3149211" y="751999"/>
                      <a:pt x="3149973" y="752570"/>
                      <a:pt x="3150735" y="753237"/>
                    </a:cubicBezTo>
                    <a:cubicBezTo>
                      <a:pt x="3151021" y="749618"/>
                      <a:pt x="3151021" y="741236"/>
                      <a:pt x="3156736" y="741998"/>
                    </a:cubicBezTo>
                    <a:cubicBezTo>
                      <a:pt x="3157307" y="744093"/>
                      <a:pt x="3157022" y="749618"/>
                      <a:pt x="3160165" y="747903"/>
                    </a:cubicBezTo>
                    <a:cubicBezTo>
                      <a:pt x="3162832" y="746379"/>
                      <a:pt x="3160641" y="742283"/>
                      <a:pt x="3162260" y="740283"/>
                    </a:cubicBezTo>
                    <a:cubicBezTo>
                      <a:pt x="3163499" y="738664"/>
                      <a:pt x="3166642" y="738854"/>
                      <a:pt x="3168451" y="738188"/>
                    </a:cubicBezTo>
                    <a:cubicBezTo>
                      <a:pt x="3170928" y="737235"/>
                      <a:pt x="3173024" y="735425"/>
                      <a:pt x="3175405" y="734378"/>
                    </a:cubicBezTo>
                    <a:cubicBezTo>
                      <a:pt x="3177596" y="733330"/>
                      <a:pt x="3180263" y="732949"/>
                      <a:pt x="3182358" y="731615"/>
                    </a:cubicBezTo>
                    <a:cubicBezTo>
                      <a:pt x="3186168" y="729139"/>
                      <a:pt x="3189311" y="726186"/>
                      <a:pt x="3193598" y="724567"/>
                    </a:cubicBezTo>
                    <a:cubicBezTo>
                      <a:pt x="3197789" y="722948"/>
                      <a:pt x="3199884" y="720757"/>
                      <a:pt x="3203504" y="718185"/>
                    </a:cubicBezTo>
                    <a:cubicBezTo>
                      <a:pt x="3209981" y="713423"/>
                      <a:pt x="3218363" y="715518"/>
                      <a:pt x="3224840" y="711422"/>
                    </a:cubicBezTo>
                    <a:cubicBezTo>
                      <a:pt x="3228173" y="709327"/>
                      <a:pt x="3230935" y="707422"/>
                      <a:pt x="3234746" y="706088"/>
                    </a:cubicBezTo>
                    <a:cubicBezTo>
                      <a:pt x="3238746" y="704755"/>
                      <a:pt x="3242747" y="703517"/>
                      <a:pt x="3245890" y="700373"/>
                    </a:cubicBezTo>
                    <a:cubicBezTo>
                      <a:pt x="3249795" y="696468"/>
                      <a:pt x="3251700" y="690944"/>
                      <a:pt x="3255510" y="686943"/>
                    </a:cubicBezTo>
                    <a:cubicBezTo>
                      <a:pt x="3259701" y="682561"/>
                      <a:pt x="3265321" y="680466"/>
                      <a:pt x="3267416" y="674275"/>
                    </a:cubicBezTo>
                    <a:cubicBezTo>
                      <a:pt x="3262273" y="674656"/>
                      <a:pt x="3258367" y="676465"/>
                      <a:pt x="3254653" y="680276"/>
                    </a:cubicBezTo>
                    <a:cubicBezTo>
                      <a:pt x="3251319" y="683705"/>
                      <a:pt x="3248557" y="687800"/>
                      <a:pt x="3243794" y="688848"/>
                    </a:cubicBezTo>
                    <a:cubicBezTo>
                      <a:pt x="3238746" y="689991"/>
                      <a:pt x="3236936" y="692468"/>
                      <a:pt x="3233602" y="696563"/>
                    </a:cubicBezTo>
                    <a:cubicBezTo>
                      <a:pt x="3230840" y="699992"/>
                      <a:pt x="3226840" y="703707"/>
                      <a:pt x="3222173" y="702945"/>
                    </a:cubicBezTo>
                    <a:cubicBezTo>
                      <a:pt x="3221982" y="698087"/>
                      <a:pt x="3229126" y="693230"/>
                      <a:pt x="3232174" y="689991"/>
                    </a:cubicBezTo>
                    <a:cubicBezTo>
                      <a:pt x="3235508" y="686467"/>
                      <a:pt x="3243318" y="680752"/>
                      <a:pt x="3242080" y="675132"/>
                    </a:cubicBezTo>
                    <a:cubicBezTo>
                      <a:pt x="3238841" y="673418"/>
                      <a:pt x="3235508" y="679133"/>
                      <a:pt x="3233698" y="681133"/>
                    </a:cubicBezTo>
                    <a:cubicBezTo>
                      <a:pt x="3230935" y="684181"/>
                      <a:pt x="3227888" y="685800"/>
                      <a:pt x="3224554" y="687991"/>
                    </a:cubicBezTo>
                    <a:cubicBezTo>
                      <a:pt x="3221982" y="689705"/>
                      <a:pt x="3219696" y="691991"/>
                      <a:pt x="3216743" y="693134"/>
                    </a:cubicBezTo>
                    <a:cubicBezTo>
                      <a:pt x="3214076" y="694182"/>
                      <a:pt x="3210933" y="694563"/>
                      <a:pt x="3208076" y="695325"/>
                    </a:cubicBezTo>
                    <a:cubicBezTo>
                      <a:pt x="3204361" y="696278"/>
                      <a:pt x="3201884" y="696087"/>
                      <a:pt x="3198646" y="698659"/>
                    </a:cubicBezTo>
                    <a:cubicBezTo>
                      <a:pt x="3196074" y="700659"/>
                      <a:pt x="3193788" y="703136"/>
                      <a:pt x="3191312" y="705231"/>
                    </a:cubicBezTo>
                    <a:cubicBezTo>
                      <a:pt x="3185692" y="709994"/>
                      <a:pt x="3180072" y="705517"/>
                      <a:pt x="3174452" y="708470"/>
                    </a:cubicBezTo>
                    <a:cubicBezTo>
                      <a:pt x="3167975" y="711803"/>
                      <a:pt x="3169214" y="721805"/>
                      <a:pt x="3160070" y="718661"/>
                    </a:cubicBezTo>
                    <a:cubicBezTo>
                      <a:pt x="3160451" y="714947"/>
                      <a:pt x="3163403" y="711518"/>
                      <a:pt x="3164451" y="707898"/>
                    </a:cubicBezTo>
                    <a:cubicBezTo>
                      <a:pt x="3164927" y="706374"/>
                      <a:pt x="3165404" y="705326"/>
                      <a:pt x="3166070" y="704564"/>
                    </a:cubicBezTo>
                    <a:cubicBezTo>
                      <a:pt x="3167309" y="703040"/>
                      <a:pt x="3168928" y="702564"/>
                      <a:pt x="3171690" y="701897"/>
                    </a:cubicBezTo>
                    <a:cubicBezTo>
                      <a:pt x="3174262" y="701231"/>
                      <a:pt x="3177405" y="700183"/>
                      <a:pt x="3179405" y="698278"/>
                    </a:cubicBezTo>
                    <a:cubicBezTo>
                      <a:pt x="3181691" y="695992"/>
                      <a:pt x="3181310" y="692086"/>
                      <a:pt x="3183596" y="690086"/>
                    </a:cubicBezTo>
                    <a:cubicBezTo>
                      <a:pt x="3185882" y="688086"/>
                      <a:pt x="3189502" y="688277"/>
                      <a:pt x="3191978" y="685990"/>
                    </a:cubicBezTo>
                    <a:cubicBezTo>
                      <a:pt x="3194645" y="683514"/>
                      <a:pt x="3195217" y="681228"/>
                      <a:pt x="3198932" y="680561"/>
                    </a:cubicBezTo>
                    <a:cubicBezTo>
                      <a:pt x="3205218" y="679418"/>
                      <a:pt x="3210076" y="674656"/>
                      <a:pt x="3216267" y="672846"/>
                    </a:cubicBezTo>
                    <a:cubicBezTo>
                      <a:pt x="3221506" y="671322"/>
                      <a:pt x="3227602" y="669322"/>
                      <a:pt x="3232936" y="668655"/>
                    </a:cubicBezTo>
                    <a:cubicBezTo>
                      <a:pt x="3235031" y="668369"/>
                      <a:pt x="3236841" y="669131"/>
                      <a:pt x="3238937" y="667893"/>
                    </a:cubicBezTo>
                    <a:cubicBezTo>
                      <a:pt x="3240651" y="666845"/>
                      <a:pt x="3241413" y="664940"/>
                      <a:pt x="3242842" y="663511"/>
                    </a:cubicBezTo>
                    <a:cubicBezTo>
                      <a:pt x="3244271" y="662083"/>
                      <a:pt x="3245699" y="662083"/>
                      <a:pt x="3247318" y="661226"/>
                    </a:cubicBezTo>
                    <a:cubicBezTo>
                      <a:pt x="3249033" y="660368"/>
                      <a:pt x="3249033" y="659606"/>
                      <a:pt x="3250462" y="658463"/>
                    </a:cubicBezTo>
                    <a:cubicBezTo>
                      <a:pt x="3254653" y="654939"/>
                      <a:pt x="3263416" y="652463"/>
                      <a:pt x="3268178" y="656368"/>
                    </a:cubicBezTo>
                    <a:cubicBezTo>
                      <a:pt x="3268845" y="656939"/>
                      <a:pt x="3270369" y="658844"/>
                      <a:pt x="3271988" y="659892"/>
                    </a:cubicBezTo>
                    <a:cubicBezTo>
                      <a:pt x="3273512" y="660940"/>
                      <a:pt x="3274941" y="661130"/>
                      <a:pt x="3275608" y="658559"/>
                    </a:cubicBezTo>
                    <a:cubicBezTo>
                      <a:pt x="3276084" y="656463"/>
                      <a:pt x="3273226" y="655796"/>
                      <a:pt x="3272560" y="654272"/>
                    </a:cubicBezTo>
                    <a:cubicBezTo>
                      <a:pt x="3271988" y="652939"/>
                      <a:pt x="3272369" y="651224"/>
                      <a:pt x="3272369" y="649796"/>
                    </a:cubicBezTo>
                    <a:cubicBezTo>
                      <a:pt x="3274560" y="648843"/>
                      <a:pt x="3276465" y="647795"/>
                      <a:pt x="3278465" y="646462"/>
                    </a:cubicBezTo>
                    <a:cubicBezTo>
                      <a:pt x="3280084" y="645319"/>
                      <a:pt x="3281323" y="644176"/>
                      <a:pt x="3283228" y="643509"/>
                    </a:cubicBezTo>
                    <a:cubicBezTo>
                      <a:pt x="3285418" y="642842"/>
                      <a:pt x="3288181" y="643509"/>
                      <a:pt x="3290181" y="642652"/>
                    </a:cubicBezTo>
                    <a:cubicBezTo>
                      <a:pt x="3295039" y="640556"/>
                      <a:pt x="3288943" y="633603"/>
                      <a:pt x="3288943" y="629412"/>
                    </a:cubicBezTo>
                    <a:cubicBezTo>
                      <a:pt x="3288943" y="624554"/>
                      <a:pt x="3294943" y="618458"/>
                      <a:pt x="3299611" y="622554"/>
                    </a:cubicBezTo>
                    <a:cubicBezTo>
                      <a:pt x="3302468" y="625126"/>
                      <a:pt x="3302373" y="632936"/>
                      <a:pt x="3307898" y="632174"/>
                    </a:cubicBezTo>
                    <a:cubicBezTo>
                      <a:pt x="3311136" y="631793"/>
                      <a:pt x="3312089" y="628460"/>
                      <a:pt x="3312565" y="625031"/>
                    </a:cubicBezTo>
                    <a:cubicBezTo>
                      <a:pt x="3312946" y="622554"/>
                      <a:pt x="3312946" y="620078"/>
                      <a:pt x="3313422" y="618458"/>
                    </a:cubicBezTo>
                    <a:cubicBezTo>
                      <a:pt x="3314851" y="613886"/>
                      <a:pt x="3319613" y="610172"/>
                      <a:pt x="3322376" y="606361"/>
                    </a:cubicBezTo>
                    <a:cubicBezTo>
                      <a:pt x="3326757" y="600361"/>
                      <a:pt x="3327709" y="601885"/>
                      <a:pt x="3330472" y="608171"/>
                    </a:cubicBezTo>
                    <a:cubicBezTo>
                      <a:pt x="3332567" y="613029"/>
                      <a:pt x="3335615" y="618935"/>
                      <a:pt x="3341616" y="615886"/>
                    </a:cubicBezTo>
                    <a:cubicBezTo>
                      <a:pt x="3345521" y="613886"/>
                      <a:pt x="3349522" y="608933"/>
                      <a:pt x="3350379" y="604552"/>
                    </a:cubicBezTo>
                    <a:cubicBezTo>
                      <a:pt x="3351522" y="598265"/>
                      <a:pt x="3346664" y="597599"/>
                      <a:pt x="3342283" y="595503"/>
                    </a:cubicBezTo>
                    <a:cubicBezTo>
                      <a:pt x="3337520" y="593217"/>
                      <a:pt x="3337139" y="588074"/>
                      <a:pt x="3333520" y="584645"/>
                    </a:cubicBezTo>
                    <a:cubicBezTo>
                      <a:pt x="3329996" y="581311"/>
                      <a:pt x="3324852" y="581215"/>
                      <a:pt x="3322090" y="576929"/>
                    </a:cubicBezTo>
                    <a:cubicBezTo>
                      <a:pt x="3319232" y="572548"/>
                      <a:pt x="3319137" y="566166"/>
                      <a:pt x="3314660" y="562832"/>
                    </a:cubicBezTo>
                    <a:cubicBezTo>
                      <a:pt x="3310374" y="559689"/>
                      <a:pt x="3302945" y="561499"/>
                      <a:pt x="3299325" y="557689"/>
                    </a:cubicBezTo>
                    <a:cubicBezTo>
                      <a:pt x="3296277" y="554450"/>
                      <a:pt x="3299611" y="547021"/>
                      <a:pt x="3300468" y="543306"/>
                    </a:cubicBezTo>
                    <a:cubicBezTo>
                      <a:pt x="3301992" y="536639"/>
                      <a:pt x="3305707" y="535877"/>
                      <a:pt x="3310660" y="532162"/>
                    </a:cubicBezTo>
                    <a:cubicBezTo>
                      <a:pt x="3316280" y="527971"/>
                      <a:pt x="3310565" y="527018"/>
                      <a:pt x="3306564" y="525399"/>
                    </a:cubicBezTo>
                    <a:cubicBezTo>
                      <a:pt x="3301135" y="523208"/>
                      <a:pt x="3297610" y="518732"/>
                      <a:pt x="3297134" y="513112"/>
                    </a:cubicBezTo>
                    <a:cubicBezTo>
                      <a:pt x="3296849" y="509683"/>
                      <a:pt x="3295991" y="506730"/>
                      <a:pt x="3295991" y="503682"/>
                    </a:cubicBezTo>
                    <a:lnTo>
                      <a:pt x="3295991" y="503682"/>
                    </a:lnTo>
                    <a:cubicBezTo>
                      <a:pt x="3305516" y="501777"/>
                      <a:pt x="3299134" y="499872"/>
                      <a:pt x="3299516" y="497777"/>
                    </a:cubicBezTo>
                    <a:cubicBezTo>
                      <a:pt x="3300468" y="493205"/>
                      <a:pt x="3302468" y="488728"/>
                      <a:pt x="3302754" y="484156"/>
                    </a:cubicBezTo>
                    <a:cubicBezTo>
                      <a:pt x="3302754" y="483965"/>
                      <a:pt x="3305516" y="483680"/>
                      <a:pt x="3305516" y="483489"/>
                    </a:cubicBezTo>
                    <a:lnTo>
                      <a:pt x="3305516" y="483489"/>
                    </a:lnTo>
                    <a:cubicBezTo>
                      <a:pt x="3305516" y="480060"/>
                      <a:pt x="3304754" y="477012"/>
                      <a:pt x="3304373" y="473488"/>
                    </a:cubicBezTo>
                    <a:cubicBezTo>
                      <a:pt x="3303516" y="466439"/>
                      <a:pt x="3306755" y="466820"/>
                      <a:pt x="3309993" y="461582"/>
                    </a:cubicBezTo>
                    <a:cubicBezTo>
                      <a:pt x="3312374" y="457581"/>
                      <a:pt x="3312755" y="452533"/>
                      <a:pt x="3314851" y="448437"/>
                    </a:cubicBezTo>
                    <a:cubicBezTo>
                      <a:pt x="3317137" y="443770"/>
                      <a:pt x="3320661" y="440436"/>
                      <a:pt x="3324281" y="436912"/>
                    </a:cubicBezTo>
                    <a:cubicBezTo>
                      <a:pt x="3329138" y="432244"/>
                      <a:pt x="3324852" y="425958"/>
                      <a:pt x="3327233" y="419862"/>
                    </a:cubicBezTo>
                    <a:cubicBezTo>
                      <a:pt x="3329234" y="421100"/>
                      <a:pt x="3332567" y="425101"/>
                      <a:pt x="3335044" y="423005"/>
                    </a:cubicBezTo>
                    <a:cubicBezTo>
                      <a:pt x="3336377" y="421862"/>
                      <a:pt x="3336187" y="417005"/>
                      <a:pt x="3335710" y="415481"/>
                    </a:cubicBezTo>
                    <a:cubicBezTo>
                      <a:pt x="3334853" y="412909"/>
                      <a:pt x="3332186" y="411004"/>
                      <a:pt x="3333901" y="408051"/>
                    </a:cubicBezTo>
                    <a:cubicBezTo>
                      <a:pt x="3335234" y="405860"/>
                      <a:pt x="3337806" y="405956"/>
                      <a:pt x="3340283" y="406908"/>
                    </a:cubicBezTo>
                    <a:cubicBezTo>
                      <a:pt x="3339711" y="409004"/>
                      <a:pt x="3338377" y="413766"/>
                      <a:pt x="3341140" y="415004"/>
                    </a:cubicBezTo>
                    <a:cubicBezTo>
                      <a:pt x="3344759" y="416623"/>
                      <a:pt x="3344759" y="410909"/>
                      <a:pt x="3344759" y="408813"/>
                    </a:cubicBezTo>
                    <a:cubicBezTo>
                      <a:pt x="3344855" y="405670"/>
                      <a:pt x="3345521" y="403669"/>
                      <a:pt x="3346283" y="400717"/>
                    </a:cubicBezTo>
                    <a:cubicBezTo>
                      <a:pt x="3346759" y="398812"/>
                      <a:pt x="3346664" y="393002"/>
                      <a:pt x="3349712" y="393383"/>
                    </a:cubicBezTo>
                    <a:cubicBezTo>
                      <a:pt x="3353427" y="393764"/>
                      <a:pt x="3350855" y="400907"/>
                      <a:pt x="3350570" y="402717"/>
                    </a:cubicBezTo>
                    <a:cubicBezTo>
                      <a:pt x="3350284" y="404432"/>
                      <a:pt x="3349426" y="411956"/>
                      <a:pt x="3352760" y="411956"/>
                    </a:cubicBezTo>
                    <a:cubicBezTo>
                      <a:pt x="3355427" y="411956"/>
                      <a:pt x="3355808" y="405289"/>
                      <a:pt x="3355999" y="403669"/>
                    </a:cubicBezTo>
                    <a:cubicBezTo>
                      <a:pt x="3356284" y="400526"/>
                      <a:pt x="3355332" y="393478"/>
                      <a:pt x="3359333" y="392144"/>
                    </a:cubicBezTo>
                    <a:cubicBezTo>
                      <a:pt x="3363524" y="390715"/>
                      <a:pt x="3363619" y="395573"/>
                      <a:pt x="3364095" y="398240"/>
                    </a:cubicBezTo>
                    <a:cubicBezTo>
                      <a:pt x="3367524" y="420529"/>
                      <a:pt x="3383335" y="385477"/>
                      <a:pt x="3370858" y="384143"/>
                    </a:cubicBezTo>
                    <a:cubicBezTo>
                      <a:pt x="3368381" y="383858"/>
                      <a:pt x="3365524" y="385953"/>
                      <a:pt x="3364190" y="382715"/>
                    </a:cubicBezTo>
                    <a:cubicBezTo>
                      <a:pt x="3362666" y="379000"/>
                      <a:pt x="3366476" y="379381"/>
                      <a:pt x="3368476" y="378047"/>
                    </a:cubicBezTo>
                    <a:cubicBezTo>
                      <a:pt x="3372763" y="375094"/>
                      <a:pt x="3368572" y="367284"/>
                      <a:pt x="3366667" y="363379"/>
                    </a:cubicBezTo>
                    <a:cubicBezTo>
                      <a:pt x="3365809" y="361664"/>
                      <a:pt x="3364000" y="357092"/>
                      <a:pt x="3367334" y="356235"/>
                    </a:cubicBezTo>
                    <a:cubicBezTo>
                      <a:pt x="3370382" y="355473"/>
                      <a:pt x="3369143" y="360902"/>
                      <a:pt x="3370953" y="362522"/>
                    </a:cubicBezTo>
                    <a:cubicBezTo>
                      <a:pt x="3374192" y="365379"/>
                      <a:pt x="3375239" y="360426"/>
                      <a:pt x="3374668" y="357664"/>
                    </a:cubicBezTo>
                    <a:cubicBezTo>
                      <a:pt x="3374001" y="354806"/>
                      <a:pt x="3371048" y="352520"/>
                      <a:pt x="3372477" y="349377"/>
                    </a:cubicBezTo>
                    <a:cubicBezTo>
                      <a:pt x="3375620" y="342614"/>
                      <a:pt x="3382002" y="349948"/>
                      <a:pt x="3383335" y="353759"/>
                    </a:cubicBezTo>
                    <a:cubicBezTo>
                      <a:pt x="3384574" y="357378"/>
                      <a:pt x="3381145" y="357569"/>
                      <a:pt x="3381145" y="360617"/>
                    </a:cubicBezTo>
                    <a:cubicBezTo>
                      <a:pt x="3381145" y="364522"/>
                      <a:pt x="3385336" y="361569"/>
                      <a:pt x="3387431" y="361188"/>
                    </a:cubicBezTo>
                    <a:cubicBezTo>
                      <a:pt x="3392099" y="360521"/>
                      <a:pt x="3403433" y="369951"/>
                      <a:pt x="3399147" y="358807"/>
                    </a:cubicBezTo>
                    <a:cubicBezTo>
                      <a:pt x="3397433" y="354425"/>
                      <a:pt x="3396004" y="345662"/>
                      <a:pt x="3402195" y="343948"/>
                    </a:cubicBezTo>
                    <a:cubicBezTo>
                      <a:pt x="3409434" y="341948"/>
                      <a:pt x="3406862" y="350996"/>
                      <a:pt x="3407815" y="354521"/>
                    </a:cubicBezTo>
                    <a:cubicBezTo>
                      <a:pt x="3409625" y="360521"/>
                      <a:pt x="3416864" y="356521"/>
                      <a:pt x="3416006" y="351092"/>
                    </a:cubicBezTo>
                    <a:cubicBezTo>
                      <a:pt x="3415530" y="348329"/>
                      <a:pt x="3412387" y="347282"/>
                      <a:pt x="3411910" y="344805"/>
                    </a:cubicBezTo>
                    <a:cubicBezTo>
                      <a:pt x="3411434" y="342043"/>
                      <a:pt x="3413244" y="340995"/>
                      <a:pt x="3415435" y="342424"/>
                    </a:cubicBezTo>
                    <a:cubicBezTo>
                      <a:pt x="3417435" y="343757"/>
                      <a:pt x="3417054" y="347663"/>
                      <a:pt x="3420197" y="347948"/>
                    </a:cubicBezTo>
                    <a:cubicBezTo>
                      <a:pt x="3423150" y="348139"/>
                      <a:pt x="3423626" y="345091"/>
                      <a:pt x="3423436" y="342900"/>
                    </a:cubicBezTo>
                    <a:cubicBezTo>
                      <a:pt x="3423245" y="340805"/>
                      <a:pt x="3421626" y="327851"/>
                      <a:pt x="3426770" y="333089"/>
                    </a:cubicBezTo>
                    <a:cubicBezTo>
                      <a:pt x="3430008" y="336328"/>
                      <a:pt x="3426770" y="344329"/>
                      <a:pt x="3433342" y="344424"/>
                    </a:cubicBezTo>
                    <a:cubicBezTo>
                      <a:pt x="3433627" y="339471"/>
                      <a:pt x="3432294" y="333185"/>
                      <a:pt x="3433723" y="328422"/>
                    </a:cubicBezTo>
                    <a:cubicBezTo>
                      <a:pt x="3434961" y="324326"/>
                      <a:pt x="3437152" y="323183"/>
                      <a:pt x="3438962" y="327374"/>
                    </a:cubicBezTo>
                    <a:cubicBezTo>
                      <a:pt x="3440200" y="330232"/>
                      <a:pt x="3440295" y="332518"/>
                      <a:pt x="3443343" y="332327"/>
                    </a:cubicBezTo>
                    <a:cubicBezTo>
                      <a:pt x="3445248" y="332232"/>
                      <a:pt x="3448487" y="330613"/>
                      <a:pt x="3449725" y="329279"/>
                    </a:cubicBezTo>
                    <a:cubicBezTo>
                      <a:pt x="3453249" y="325660"/>
                      <a:pt x="3452201" y="319183"/>
                      <a:pt x="3454583" y="314897"/>
                    </a:cubicBezTo>
                    <a:cubicBezTo>
                      <a:pt x="3456392" y="311658"/>
                      <a:pt x="3458107" y="309944"/>
                      <a:pt x="3460012" y="313754"/>
                    </a:cubicBezTo>
                    <a:cubicBezTo>
                      <a:pt x="3461536" y="316802"/>
                      <a:pt x="3460964" y="319088"/>
                      <a:pt x="3465060" y="318421"/>
                    </a:cubicBezTo>
                    <a:cubicBezTo>
                      <a:pt x="3466393" y="314515"/>
                      <a:pt x="3464393" y="311658"/>
                      <a:pt x="3464870" y="307943"/>
                    </a:cubicBezTo>
                    <a:cubicBezTo>
                      <a:pt x="3465346" y="304324"/>
                      <a:pt x="3468489" y="301943"/>
                      <a:pt x="3470680" y="299466"/>
                    </a:cubicBezTo>
                    <a:cubicBezTo>
                      <a:pt x="3471156" y="296990"/>
                      <a:pt x="3480300" y="282702"/>
                      <a:pt x="3473537" y="280988"/>
                    </a:cubicBezTo>
                    <a:close/>
                  </a:path>
                </a:pathLst>
              </a:custGeom>
              <a:grp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F25E033-5585-31EC-1849-DDD163E91D80}"/>
                  </a:ext>
                </a:extLst>
              </p:cNvPr>
              <p:cNvSpPr/>
              <p:nvPr/>
            </p:nvSpPr>
            <p:spPr>
              <a:xfrm>
                <a:off x="7275766" y="5479321"/>
                <a:ext cx="1128993" cy="968066"/>
              </a:xfrm>
              <a:custGeom>
                <a:avLst/>
                <a:gdLst>
                  <a:gd name="connsiteX0" fmla="*/ 1112615 w 1128993"/>
                  <a:gd name="connsiteY0" fmla="*/ 863471 h 968066"/>
                  <a:gd name="connsiteX1" fmla="*/ 1039273 w 1128993"/>
                  <a:gd name="connsiteY1" fmla="*/ 806607 h 968066"/>
                  <a:gd name="connsiteX2" fmla="*/ 975932 w 1128993"/>
                  <a:gd name="connsiteY2" fmla="*/ 730217 h 968066"/>
                  <a:gd name="connsiteX3" fmla="*/ 947738 w 1128993"/>
                  <a:gd name="connsiteY3" fmla="*/ 694117 h 968066"/>
                  <a:gd name="connsiteX4" fmla="*/ 904304 w 1128993"/>
                  <a:gd name="connsiteY4" fmla="*/ 689354 h 968066"/>
                  <a:gd name="connsiteX5" fmla="*/ 879634 w 1128993"/>
                  <a:gd name="connsiteY5" fmla="*/ 718977 h 968066"/>
                  <a:gd name="connsiteX6" fmla="*/ 835057 w 1128993"/>
                  <a:gd name="connsiteY6" fmla="*/ 667447 h 968066"/>
                  <a:gd name="connsiteX7" fmla="*/ 819817 w 1128993"/>
                  <a:gd name="connsiteY7" fmla="*/ 652683 h 968066"/>
                  <a:gd name="connsiteX8" fmla="*/ 781717 w 1128993"/>
                  <a:gd name="connsiteY8" fmla="*/ 626680 h 968066"/>
                  <a:gd name="connsiteX9" fmla="*/ 781145 w 1128993"/>
                  <a:gd name="connsiteY9" fmla="*/ 129951 h 968066"/>
                  <a:gd name="connsiteX10" fmla="*/ 739521 w 1128993"/>
                  <a:gd name="connsiteY10" fmla="*/ 102710 h 968066"/>
                  <a:gd name="connsiteX11" fmla="*/ 670846 w 1128993"/>
                  <a:gd name="connsiteY11" fmla="*/ 98519 h 968066"/>
                  <a:gd name="connsiteX12" fmla="*/ 638556 w 1128993"/>
                  <a:gd name="connsiteY12" fmla="*/ 90803 h 968066"/>
                  <a:gd name="connsiteX13" fmla="*/ 585788 w 1128993"/>
                  <a:gd name="connsiteY13" fmla="*/ 65371 h 968066"/>
                  <a:gd name="connsiteX14" fmla="*/ 554069 w 1128993"/>
                  <a:gd name="connsiteY14" fmla="*/ 47655 h 968066"/>
                  <a:gd name="connsiteX15" fmla="*/ 529971 w 1128993"/>
                  <a:gd name="connsiteY15" fmla="*/ 34034 h 968066"/>
                  <a:gd name="connsiteX16" fmla="*/ 513588 w 1128993"/>
                  <a:gd name="connsiteY16" fmla="*/ 20413 h 968066"/>
                  <a:gd name="connsiteX17" fmla="*/ 465487 w 1128993"/>
                  <a:gd name="connsiteY17" fmla="*/ 7936 h 968066"/>
                  <a:gd name="connsiteX18" fmla="*/ 425577 w 1128993"/>
                  <a:gd name="connsiteY18" fmla="*/ 16794 h 968066"/>
                  <a:gd name="connsiteX19" fmla="*/ 399764 w 1128993"/>
                  <a:gd name="connsiteY19" fmla="*/ 26224 h 968066"/>
                  <a:gd name="connsiteX20" fmla="*/ 368713 w 1128993"/>
                  <a:gd name="connsiteY20" fmla="*/ 32129 h 968066"/>
                  <a:gd name="connsiteX21" fmla="*/ 341186 w 1128993"/>
                  <a:gd name="connsiteY21" fmla="*/ 52894 h 968066"/>
                  <a:gd name="connsiteX22" fmla="*/ 300133 w 1128993"/>
                  <a:gd name="connsiteY22" fmla="*/ 84898 h 968066"/>
                  <a:gd name="connsiteX23" fmla="*/ 247364 w 1128993"/>
                  <a:gd name="connsiteY23" fmla="*/ 107377 h 968066"/>
                  <a:gd name="connsiteX24" fmla="*/ 276701 w 1128993"/>
                  <a:gd name="connsiteY24" fmla="*/ 178433 h 968066"/>
                  <a:gd name="connsiteX25" fmla="*/ 289655 w 1128993"/>
                  <a:gd name="connsiteY25" fmla="*/ 195578 h 968066"/>
                  <a:gd name="connsiteX26" fmla="*/ 296132 w 1128993"/>
                  <a:gd name="connsiteY26" fmla="*/ 209199 h 968066"/>
                  <a:gd name="connsiteX27" fmla="*/ 304895 w 1128993"/>
                  <a:gd name="connsiteY27" fmla="*/ 239965 h 968066"/>
                  <a:gd name="connsiteX28" fmla="*/ 292608 w 1128993"/>
                  <a:gd name="connsiteY28" fmla="*/ 257681 h 968066"/>
                  <a:gd name="connsiteX29" fmla="*/ 260318 w 1128993"/>
                  <a:gd name="connsiteY29" fmla="*/ 225677 h 968066"/>
                  <a:gd name="connsiteX30" fmla="*/ 247459 w 1128993"/>
                  <a:gd name="connsiteY30" fmla="*/ 206151 h 968066"/>
                  <a:gd name="connsiteX31" fmla="*/ 216408 w 1128993"/>
                  <a:gd name="connsiteY31" fmla="*/ 212628 h 968066"/>
                  <a:gd name="connsiteX32" fmla="*/ 194691 w 1128993"/>
                  <a:gd name="connsiteY32" fmla="*/ 215009 h 968066"/>
                  <a:gd name="connsiteX33" fmla="*/ 153067 w 1128993"/>
                  <a:gd name="connsiteY33" fmla="*/ 235774 h 968066"/>
                  <a:gd name="connsiteX34" fmla="*/ 172402 w 1128993"/>
                  <a:gd name="connsiteY34" fmla="*/ 276636 h 968066"/>
                  <a:gd name="connsiteX35" fmla="*/ 178308 w 1128993"/>
                  <a:gd name="connsiteY35" fmla="*/ 310926 h 968066"/>
                  <a:gd name="connsiteX36" fmla="*/ 219361 w 1128993"/>
                  <a:gd name="connsiteY36" fmla="*/ 323404 h 968066"/>
                  <a:gd name="connsiteX37" fmla="*/ 241649 w 1128993"/>
                  <a:gd name="connsiteY37" fmla="*/ 333500 h 968066"/>
                  <a:gd name="connsiteX38" fmla="*/ 261556 w 1128993"/>
                  <a:gd name="connsiteY38" fmla="*/ 333500 h 968066"/>
                  <a:gd name="connsiteX39" fmla="*/ 296799 w 1128993"/>
                  <a:gd name="connsiteY39" fmla="*/ 339406 h 968066"/>
                  <a:gd name="connsiteX40" fmla="*/ 285083 w 1128993"/>
                  <a:gd name="connsiteY40" fmla="*/ 370172 h 968066"/>
                  <a:gd name="connsiteX41" fmla="*/ 265176 w 1128993"/>
                  <a:gd name="connsiteY41" fmla="*/ 400937 h 968066"/>
                  <a:gd name="connsiteX42" fmla="*/ 232315 w 1128993"/>
                  <a:gd name="connsiteY42" fmla="*/ 397985 h 968066"/>
                  <a:gd name="connsiteX43" fmla="*/ 207645 w 1128993"/>
                  <a:gd name="connsiteY43" fmla="*/ 400937 h 968066"/>
                  <a:gd name="connsiteX44" fmla="*/ 171259 w 1128993"/>
                  <a:gd name="connsiteY44" fmla="*/ 395032 h 968066"/>
                  <a:gd name="connsiteX45" fmla="*/ 124873 w 1128993"/>
                  <a:gd name="connsiteY45" fmla="*/ 440656 h 968066"/>
                  <a:gd name="connsiteX46" fmla="*/ 113729 w 1128993"/>
                  <a:gd name="connsiteY46" fmla="*/ 497521 h 968066"/>
                  <a:gd name="connsiteX47" fmla="*/ 120777 w 1128993"/>
                  <a:gd name="connsiteY47" fmla="*/ 512285 h 968066"/>
                  <a:gd name="connsiteX48" fmla="*/ 112014 w 1128993"/>
                  <a:gd name="connsiteY48" fmla="*/ 538288 h 968066"/>
                  <a:gd name="connsiteX49" fmla="*/ 122015 w 1128993"/>
                  <a:gd name="connsiteY49" fmla="*/ 559624 h 968066"/>
                  <a:gd name="connsiteX50" fmla="*/ 146113 w 1128993"/>
                  <a:gd name="connsiteY50" fmla="*/ 586294 h 968066"/>
                  <a:gd name="connsiteX51" fmla="*/ 187166 w 1128993"/>
                  <a:gd name="connsiteY51" fmla="*/ 579817 h 968066"/>
                  <a:gd name="connsiteX52" fmla="*/ 186023 w 1128993"/>
                  <a:gd name="connsiteY52" fmla="*/ 614202 h 968066"/>
                  <a:gd name="connsiteX53" fmla="*/ 177260 w 1128993"/>
                  <a:gd name="connsiteY53" fmla="*/ 620679 h 968066"/>
                  <a:gd name="connsiteX54" fmla="*/ 171355 w 1128993"/>
                  <a:gd name="connsiteY54" fmla="*/ 631919 h 968066"/>
                  <a:gd name="connsiteX55" fmla="*/ 158401 w 1128993"/>
                  <a:gd name="connsiteY55" fmla="*/ 659731 h 968066"/>
                  <a:gd name="connsiteX56" fmla="*/ 169545 w 1128993"/>
                  <a:gd name="connsiteY56" fmla="*/ 666209 h 968066"/>
                  <a:gd name="connsiteX57" fmla="*/ 189452 w 1128993"/>
                  <a:gd name="connsiteY57" fmla="*/ 657350 h 968066"/>
                  <a:gd name="connsiteX58" fmla="*/ 219932 w 1128993"/>
                  <a:gd name="connsiteY58" fmla="*/ 663256 h 968066"/>
                  <a:gd name="connsiteX59" fmla="*/ 226981 w 1128993"/>
                  <a:gd name="connsiteY59" fmla="*/ 672686 h 968066"/>
                  <a:gd name="connsiteX60" fmla="*/ 241649 w 1128993"/>
                  <a:gd name="connsiteY60" fmla="*/ 681544 h 968066"/>
                  <a:gd name="connsiteX61" fmla="*/ 254508 w 1128993"/>
                  <a:gd name="connsiteY61" fmla="*/ 696974 h 968066"/>
                  <a:gd name="connsiteX62" fmla="*/ 269748 w 1128993"/>
                  <a:gd name="connsiteY62" fmla="*/ 686878 h 968066"/>
                  <a:gd name="connsiteX63" fmla="*/ 282702 w 1128993"/>
                  <a:gd name="connsiteY63" fmla="*/ 692212 h 968066"/>
                  <a:gd name="connsiteX64" fmla="*/ 303848 w 1128993"/>
                  <a:gd name="connsiteY64" fmla="*/ 686878 h 968066"/>
                  <a:gd name="connsiteX65" fmla="*/ 285655 w 1128993"/>
                  <a:gd name="connsiteY65" fmla="*/ 711167 h 968066"/>
                  <a:gd name="connsiteX66" fmla="*/ 269843 w 1128993"/>
                  <a:gd name="connsiteY66" fmla="*/ 744314 h 968066"/>
                  <a:gd name="connsiteX67" fmla="*/ 250508 w 1128993"/>
                  <a:gd name="connsiteY67" fmla="*/ 758506 h 968066"/>
                  <a:gd name="connsiteX68" fmla="*/ 232315 w 1128993"/>
                  <a:gd name="connsiteY68" fmla="*/ 767936 h 968066"/>
                  <a:gd name="connsiteX69" fmla="*/ 216503 w 1128993"/>
                  <a:gd name="connsiteY69" fmla="*/ 783938 h 968066"/>
                  <a:gd name="connsiteX70" fmla="*/ 163735 w 1128993"/>
                  <a:gd name="connsiteY70" fmla="*/ 804035 h 968066"/>
                  <a:gd name="connsiteX71" fmla="*/ 146113 w 1128993"/>
                  <a:gd name="connsiteY71" fmla="*/ 809941 h 968066"/>
                  <a:gd name="connsiteX72" fmla="*/ 98012 w 1128993"/>
                  <a:gd name="connsiteY72" fmla="*/ 815846 h 968066"/>
                  <a:gd name="connsiteX73" fmla="*/ 52197 w 1128993"/>
                  <a:gd name="connsiteY73" fmla="*/ 836611 h 968066"/>
                  <a:gd name="connsiteX74" fmla="*/ 0 w 1128993"/>
                  <a:gd name="connsiteY74" fmla="*/ 847850 h 968066"/>
                  <a:gd name="connsiteX75" fmla="*/ 18764 w 1128993"/>
                  <a:gd name="connsiteY75" fmla="*/ 856709 h 968066"/>
                  <a:gd name="connsiteX76" fmla="*/ 46958 w 1128993"/>
                  <a:gd name="connsiteY76" fmla="*/ 859947 h 968066"/>
                  <a:gd name="connsiteX77" fmla="*/ 89821 w 1128993"/>
                  <a:gd name="connsiteY77" fmla="*/ 847850 h 968066"/>
                  <a:gd name="connsiteX78" fmla="*/ 119158 w 1128993"/>
                  <a:gd name="connsiteY78" fmla="*/ 836611 h 968066"/>
                  <a:gd name="connsiteX79" fmla="*/ 145542 w 1128993"/>
                  <a:gd name="connsiteY79" fmla="*/ 841945 h 968066"/>
                  <a:gd name="connsiteX80" fmla="*/ 174879 w 1128993"/>
                  <a:gd name="connsiteY80" fmla="*/ 838992 h 968066"/>
                  <a:gd name="connsiteX81" fmla="*/ 201263 w 1128993"/>
                  <a:gd name="connsiteY81" fmla="*/ 827753 h 968066"/>
                  <a:gd name="connsiteX82" fmla="*/ 232315 w 1128993"/>
                  <a:gd name="connsiteY82" fmla="*/ 833087 h 968066"/>
                  <a:gd name="connsiteX83" fmla="*/ 247555 w 1128993"/>
                  <a:gd name="connsiteY83" fmla="*/ 796987 h 968066"/>
                  <a:gd name="connsiteX84" fmla="*/ 299180 w 1128993"/>
                  <a:gd name="connsiteY84" fmla="*/ 787557 h 968066"/>
                  <a:gd name="connsiteX85" fmla="*/ 407098 w 1128993"/>
                  <a:gd name="connsiteY85" fmla="*/ 705832 h 968066"/>
                  <a:gd name="connsiteX86" fmla="*/ 406527 w 1128993"/>
                  <a:gd name="connsiteY86" fmla="*/ 672686 h 968066"/>
                  <a:gd name="connsiteX87" fmla="*/ 445294 w 1128993"/>
                  <a:gd name="connsiteY87" fmla="*/ 647254 h 968066"/>
                  <a:gd name="connsiteX88" fmla="*/ 511588 w 1128993"/>
                  <a:gd name="connsiteY88" fmla="*/ 591056 h 968066"/>
                  <a:gd name="connsiteX89" fmla="*/ 521589 w 1128993"/>
                  <a:gd name="connsiteY89" fmla="*/ 607058 h 968066"/>
                  <a:gd name="connsiteX90" fmla="*/ 475869 w 1128993"/>
                  <a:gd name="connsiteY90" fmla="*/ 643158 h 968066"/>
                  <a:gd name="connsiteX91" fmla="*/ 469392 w 1128993"/>
                  <a:gd name="connsiteY91" fmla="*/ 674495 h 968066"/>
                  <a:gd name="connsiteX92" fmla="*/ 470535 w 1128993"/>
                  <a:gd name="connsiteY92" fmla="*/ 683925 h 968066"/>
                  <a:gd name="connsiteX93" fmla="*/ 462915 w 1128993"/>
                  <a:gd name="connsiteY93" fmla="*/ 701642 h 968066"/>
                  <a:gd name="connsiteX94" fmla="*/ 509873 w 1128993"/>
                  <a:gd name="connsiteY94" fmla="*/ 686878 h 968066"/>
                  <a:gd name="connsiteX95" fmla="*/ 534543 w 1128993"/>
                  <a:gd name="connsiteY95" fmla="*/ 663827 h 968066"/>
                  <a:gd name="connsiteX96" fmla="*/ 572072 w 1128993"/>
                  <a:gd name="connsiteY96" fmla="*/ 669161 h 968066"/>
                  <a:gd name="connsiteX97" fmla="*/ 582644 w 1128993"/>
                  <a:gd name="connsiteY97" fmla="*/ 620584 h 968066"/>
                  <a:gd name="connsiteX98" fmla="*/ 625507 w 1128993"/>
                  <a:gd name="connsiteY98" fmla="*/ 630680 h 968066"/>
                  <a:gd name="connsiteX99" fmla="*/ 578549 w 1128993"/>
                  <a:gd name="connsiteY99" fmla="*/ 689926 h 968066"/>
                  <a:gd name="connsiteX100" fmla="*/ 626650 w 1128993"/>
                  <a:gd name="connsiteY100" fmla="*/ 657922 h 968066"/>
                  <a:gd name="connsiteX101" fmla="*/ 648938 w 1128993"/>
                  <a:gd name="connsiteY101" fmla="*/ 655540 h 968066"/>
                  <a:gd name="connsiteX102" fmla="*/ 713518 w 1128993"/>
                  <a:gd name="connsiteY102" fmla="*/ 673924 h 968066"/>
                  <a:gd name="connsiteX103" fmla="*/ 762191 w 1128993"/>
                  <a:gd name="connsiteY103" fmla="*/ 691069 h 968066"/>
                  <a:gd name="connsiteX104" fmla="*/ 803243 w 1128993"/>
                  <a:gd name="connsiteY104" fmla="*/ 688116 h 968066"/>
                  <a:gd name="connsiteX105" fmla="*/ 817912 w 1128993"/>
                  <a:gd name="connsiteY105" fmla="*/ 688116 h 968066"/>
                  <a:gd name="connsiteX106" fmla="*/ 806196 w 1128993"/>
                  <a:gd name="connsiteY106" fmla="*/ 713548 h 968066"/>
                  <a:gd name="connsiteX107" fmla="*/ 891254 w 1128993"/>
                  <a:gd name="connsiteY107" fmla="*/ 763268 h 968066"/>
                  <a:gd name="connsiteX108" fmla="*/ 908876 w 1128993"/>
                  <a:gd name="connsiteY108" fmla="*/ 768031 h 968066"/>
                  <a:gd name="connsiteX109" fmla="*/ 904208 w 1128993"/>
                  <a:gd name="connsiteY109" fmla="*/ 786986 h 968066"/>
                  <a:gd name="connsiteX110" fmla="*/ 914209 w 1128993"/>
                  <a:gd name="connsiteY110" fmla="*/ 807083 h 968066"/>
                  <a:gd name="connsiteX111" fmla="*/ 933545 w 1128993"/>
                  <a:gd name="connsiteY111" fmla="*/ 846136 h 968066"/>
                  <a:gd name="connsiteX112" fmla="*/ 959930 w 1128993"/>
                  <a:gd name="connsiteY112" fmla="*/ 888141 h 968066"/>
                  <a:gd name="connsiteX113" fmla="*/ 972217 w 1128993"/>
                  <a:gd name="connsiteY113" fmla="*/ 855565 h 968066"/>
                  <a:gd name="connsiteX114" fmla="*/ 988028 w 1128993"/>
                  <a:gd name="connsiteY114" fmla="*/ 885664 h 968066"/>
                  <a:gd name="connsiteX115" fmla="*/ 1001554 w 1128993"/>
                  <a:gd name="connsiteY115" fmla="*/ 883950 h 968066"/>
                  <a:gd name="connsiteX116" fmla="*/ 1007459 w 1128993"/>
                  <a:gd name="connsiteY116" fmla="*/ 915287 h 968066"/>
                  <a:gd name="connsiteX117" fmla="*/ 1002221 w 1128993"/>
                  <a:gd name="connsiteY117" fmla="*/ 929480 h 968066"/>
                  <a:gd name="connsiteX118" fmla="*/ 1040987 w 1128993"/>
                  <a:gd name="connsiteY118" fmla="*/ 966151 h 968066"/>
                  <a:gd name="connsiteX119" fmla="*/ 1042226 w 1128993"/>
                  <a:gd name="connsiteY119" fmla="*/ 950720 h 968066"/>
                  <a:gd name="connsiteX120" fmla="*/ 1061561 w 1128993"/>
                  <a:gd name="connsiteY120" fmla="*/ 950149 h 968066"/>
                  <a:gd name="connsiteX121" fmla="*/ 1062038 w 1128993"/>
                  <a:gd name="connsiteY121" fmla="*/ 912239 h 968066"/>
                  <a:gd name="connsiteX122" fmla="*/ 1113187 w 1128993"/>
                  <a:gd name="connsiteY122" fmla="*/ 959007 h 968066"/>
                  <a:gd name="connsiteX123" fmla="*/ 1112615 w 1128993"/>
                  <a:gd name="connsiteY123" fmla="*/ 863471 h 96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128993" h="968066">
                    <a:moveTo>
                      <a:pt x="1112615" y="863471"/>
                    </a:moveTo>
                    <a:cubicBezTo>
                      <a:pt x="1081564" y="852232"/>
                      <a:pt x="1063371" y="845088"/>
                      <a:pt x="1039273" y="806607"/>
                    </a:cubicBezTo>
                    <a:cubicBezTo>
                      <a:pt x="1015175" y="768126"/>
                      <a:pt x="991743" y="738503"/>
                      <a:pt x="975932" y="730217"/>
                    </a:cubicBezTo>
                    <a:cubicBezTo>
                      <a:pt x="960120" y="721930"/>
                      <a:pt x="956596" y="712405"/>
                      <a:pt x="947738" y="694117"/>
                    </a:cubicBezTo>
                    <a:cubicBezTo>
                      <a:pt x="938975" y="675734"/>
                      <a:pt x="917829" y="675734"/>
                      <a:pt x="904304" y="689354"/>
                    </a:cubicBezTo>
                    <a:cubicBezTo>
                      <a:pt x="890778" y="702975"/>
                      <a:pt x="890778" y="728407"/>
                      <a:pt x="879634" y="718977"/>
                    </a:cubicBezTo>
                    <a:cubicBezTo>
                      <a:pt x="868489" y="709547"/>
                      <a:pt x="838581" y="681639"/>
                      <a:pt x="835057" y="667447"/>
                    </a:cubicBezTo>
                    <a:cubicBezTo>
                      <a:pt x="831533" y="653255"/>
                      <a:pt x="832676" y="650873"/>
                      <a:pt x="819817" y="652683"/>
                    </a:cubicBezTo>
                    <a:cubicBezTo>
                      <a:pt x="806958" y="654493"/>
                      <a:pt x="779907" y="685259"/>
                      <a:pt x="781717" y="626680"/>
                    </a:cubicBezTo>
                    <a:cubicBezTo>
                      <a:pt x="783526" y="568101"/>
                      <a:pt x="781145" y="129951"/>
                      <a:pt x="781145" y="129951"/>
                    </a:cubicBezTo>
                    <a:cubicBezTo>
                      <a:pt x="781145" y="129951"/>
                      <a:pt x="749427" y="103948"/>
                      <a:pt x="739521" y="102710"/>
                    </a:cubicBezTo>
                    <a:cubicBezTo>
                      <a:pt x="729520" y="101567"/>
                      <a:pt x="680847" y="106805"/>
                      <a:pt x="670846" y="98519"/>
                    </a:cubicBezTo>
                    <a:cubicBezTo>
                      <a:pt x="660845" y="90232"/>
                      <a:pt x="650938" y="104424"/>
                      <a:pt x="638556" y="90803"/>
                    </a:cubicBezTo>
                    <a:cubicBezTo>
                      <a:pt x="626269" y="77182"/>
                      <a:pt x="603980" y="65371"/>
                      <a:pt x="585788" y="65371"/>
                    </a:cubicBezTo>
                    <a:cubicBezTo>
                      <a:pt x="567595" y="65371"/>
                      <a:pt x="556451" y="65371"/>
                      <a:pt x="554069" y="47655"/>
                    </a:cubicBezTo>
                    <a:cubicBezTo>
                      <a:pt x="551688" y="29938"/>
                      <a:pt x="551117" y="29272"/>
                      <a:pt x="529971" y="34034"/>
                    </a:cubicBezTo>
                    <a:cubicBezTo>
                      <a:pt x="508825" y="38797"/>
                      <a:pt x="520541" y="31081"/>
                      <a:pt x="513588" y="20413"/>
                    </a:cubicBezTo>
                    <a:cubicBezTo>
                      <a:pt x="506540" y="9746"/>
                      <a:pt x="479012" y="-11590"/>
                      <a:pt x="465487" y="7936"/>
                    </a:cubicBezTo>
                    <a:cubicBezTo>
                      <a:pt x="451961" y="27462"/>
                      <a:pt x="425577" y="16794"/>
                      <a:pt x="425577" y="16794"/>
                    </a:cubicBezTo>
                    <a:cubicBezTo>
                      <a:pt x="425577" y="16794"/>
                      <a:pt x="409194" y="19175"/>
                      <a:pt x="399764" y="26224"/>
                    </a:cubicBezTo>
                    <a:cubicBezTo>
                      <a:pt x="390334" y="33368"/>
                      <a:pt x="376333" y="34511"/>
                      <a:pt x="368713" y="32129"/>
                    </a:cubicBezTo>
                    <a:cubicBezTo>
                      <a:pt x="361093" y="29748"/>
                      <a:pt x="351663" y="33272"/>
                      <a:pt x="341186" y="52894"/>
                    </a:cubicBezTo>
                    <a:cubicBezTo>
                      <a:pt x="330613" y="72420"/>
                      <a:pt x="322993" y="87184"/>
                      <a:pt x="300133" y="84898"/>
                    </a:cubicBezTo>
                    <a:cubicBezTo>
                      <a:pt x="277273" y="82517"/>
                      <a:pt x="230315" y="76611"/>
                      <a:pt x="247364" y="107377"/>
                    </a:cubicBezTo>
                    <a:cubicBezTo>
                      <a:pt x="264414" y="138143"/>
                      <a:pt x="278416" y="164813"/>
                      <a:pt x="276701" y="178433"/>
                    </a:cubicBezTo>
                    <a:cubicBezTo>
                      <a:pt x="274987" y="192054"/>
                      <a:pt x="289655" y="195578"/>
                      <a:pt x="289655" y="195578"/>
                    </a:cubicBezTo>
                    <a:cubicBezTo>
                      <a:pt x="289655" y="195578"/>
                      <a:pt x="296132" y="199674"/>
                      <a:pt x="296132" y="209199"/>
                    </a:cubicBezTo>
                    <a:cubicBezTo>
                      <a:pt x="296132" y="218629"/>
                      <a:pt x="300228" y="235869"/>
                      <a:pt x="304895" y="239965"/>
                    </a:cubicBezTo>
                    <a:cubicBezTo>
                      <a:pt x="309563" y="244156"/>
                      <a:pt x="317849" y="267206"/>
                      <a:pt x="292608" y="257681"/>
                    </a:cubicBezTo>
                    <a:cubicBezTo>
                      <a:pt x="267367" y="248252"/>
                      <a:pt x="250984" y="244061"/>
                      <a:pt x="260318" y="225677"/>
                    </a:cubicBezTo>
                    <a:cubicBezTo>
                      <a:pt x="269748" y="207294"/>
                      <a:pt x="247459" y="206151"/>
                      <a:pt x="247459" y="206151"/>
                    </a:cubicBezTo>
                    <a:cubicBezTo>
                      <a:pt x="247459" y="206151"/>
                      <a:pt x="216979" y="199674"/>
                      <a:pt x="216408" y="212628"/>
                    </a:cubicBezTo>
                    <a:cubicBezTo>
                      <a:pt x="215836" y="225677"/>
                      <a:pt x="194691" y="215009"/>
                      <a:pt x="194691" y="215009"/>
                    </a:cubicBezTo>
                    <a:cubicBezTo>
                      <a:pt x="194691" y="215009"/>
                      <a:pt x="128969" y="209104"/>
                      <a:pt x="153067" y="235774"/>
                    </a:cubicBezTo>
                    <a:cubicBezTo>
                      <a:pt x="177165" y="262444"/>
                      <a:pt x="172402" y="276636"/>
                      <a:pt x="172402" y="276636"/>
                    </a:cubicBezTo>
                    <a:cubicBezTo>
                      <a:pt x="172402" y="276636"/>
                      <a:pt x="166497" y="304449"/>
                      <a:pt x="178308" y="310926"/>
                    </a:cubicBezTo>
                    <a:cubicBezTo>
                      <a:pt x="190024" y="317403"/>
                      <a:pt x="210598" y="323404"/>
                      <a:pt x="219361" y="323404"/>
                    </a:cubicBezTo>
                    <a:cubicBezTo>
                      <a:pt x="228124" y="323404"/>
                      <a:pt x="233458" y="328738"/>
                      <a:pt x="241649" y="333500"/>
                    </a:cubicBezTo>
                    <a:cubicBezTo>
                      <a:pt x="249841" y="338263"/>
                      <a:pt x="257461" y="336453"/>
                      <a:pt x="261556" y="333500"/>
                    </a:cubicBezTo>
                    <a:cubicBezTo>
                      <a:pt x="265652" y="330547"/>
                      <a:pt x="310801" y="318737"/>
                      <a:pt x="296799" y="339406"/>
                    </a:cubicBezTo>
                    <a:cubicBezTo>
                      <a:pt x="282702" y="360170"/>
                      <a:pt x="285083" y="370172"/>
                      <a:pt x="285083" y="370172"/>
                    </a:cubicBezTo>
                    <a:cubicBezTo>
                      <a:pt x="285083" y="370172"/>
                      <a:pt x="283369" y="400366"/>
                      <a:pt x="265176" y="400937"/>
                    </a:cubicBezTo>
                    <a:cubicBezTo>
                      <a:pt x="246983" y="401509"/>
                      <a:pt x="244602" y="389126"/>
                      <a:pt x="232315" y="397985"/>
                    </a:cubicBezTo>
                    <a:cubicBezTo>
                      <a:pt x="220027" y="406843"/>
                      <a:pt x="214122" y="411605"/>
                      <a:pt x="207645" y="400937"/>
                    </a:cubicBezTo>
                    <a:cubicBezTo>
                      <a:pt x="201168" y="390269"/>
                      <a:pt x="185356" y="378458"/>
                      <a:pt x="171259" y="395032"/>
                    </a:cubicBezTo>
                    <a:cubicBezTo>
                      <a:pt x="157163" y="411605"/>
                      <a:pt x="150114" y="425226"/>
                      <a:pt x="124873" y="440656"/>
                    </a:cubicBezTo>
                    <a:cubicBezTo>
                      <a:pt x="99631" y="456087"/>
                      <a:pt x="106680" y="495139"/>
                      <a:pt x="113729" y="497521"/>
                    </a:cubicBezTo>
                    <a:cubicBezTo>
                      <a:pt x="120777" y="499902"/>
                      <a:pt x="144209" y="489234"/>
                      <a:pt x="120777" y="512285"/>
                    </a:cubicBezTo>
                    <a:cubicBezTo>
                      <a:pt x="97346" y="535335"/>
                      <a:pt x="103727" y="524762"/>
                      <a:pt x="112014" y="538288"/>
                    </a:cubicBezTo>
                    <a:cubicBezTo>
                      <a:pt x="120206" y="551909"/>
                      <a:pt x="123158" y="550765"/>
                      <a:pt x="122015" y="559624"/>
                    </a:cubicBezTo>
                    <a:cubicBezTo>
                      <a:pt x="120872" y="568482"/>
                      <a:pt x="127349" y="590389"/>
                      <a:pt x="146113" y="586294"/>
                    </a:cubicBezTo>
                    <a:cubicBezTo>
                      <a:pt x="164878" y="582103"/>
                      <a:pt x="188404" y="564958"/>
                      <a:pt x="187166" y="579817"/>
                    </a:cubicBezTo>
                    <a:cubicBezTo>
                      <a:pt x="186023" y="594580"/>
                      <a:pt x="177165" y="611821"/>
                      <a:pt x="186023" y="614202"/>
                    </a:cubicBezTo>
                    <a:cubicBezTo>
                      <a:pt x="194786" y="616583"/>
                      <a:pt x="194215" y="620107"/>
                      <a:pt x="177260" y="620679"/>
                    </a:cubicBezTo>
                    <a:cubicBezTo>
                      <a:pt x="160211" y="621251"/>
                      <a:pt x="171355" y="627823"/>
                      <a:pt x="171355" y="631919"/>
                    </a:cubicBezTo>
                    <a:cubicBezTo>
                      <a:pt x="171355" y="636110"/>
                      <a:pt x="168402" y="658589"/>
                      <a:pt x="158401" y="659731"/>
                    </a:cubicBezTo>
                    <a:cubicBezTo>
                      <a:pt x="148400" y="660970"/>
                      <a:pt x="151924" y="666875"/>
                      <a:pt x="169545" y="666209"/>
                    </a:cubicBezTo>
                    <a:cubicBezTo>
                      <a:pt x="187166" y="665637"/>
                      <a:pt x="178975" y="657350"/>
                      <a:pt x="189452" y="657350"/>
                    </a:cubicBezTo>
                    <a:cubicBezTo>
                      <a:pt x="200025" y="657350"/>
                      <a:pt x="222313" y="656207"/>
                      <a:pt x="219932" y="663256"/>
                    </a:cubicBezTo>
                    <a:cubicBezTo>
                      <a:pt x="217551" y="670400"/>
                      <a:pt x="218789" y="673924"/>
                      <a:pt x="226981" y="672686"/>
                    </a:cubicBezTo>
                    <a:cubicBezTo>
                      <a:pt x="235172" y="671543"/>
                      <a:pt x="248126" y="660208"/>
                      <a:pt x="241649" y="681544"/>
                    </a:cubicBezTo>
                    <a:cubicBezTo>
                      <a:pt x="235172" y="702880"/>
                      <a:pt x="253365" y="710595"/>
                      <a:pt x="254508" y="696974"/>
                    </a:cubicBezTo>
                    <a:cubicBezTo>
                      <a:pt x="255651" y="683354"/>
                      <a:pt x="267462" y="676877"/>
                      <a:pt x="269748" y="686878"/>
                    </a:cubicBezTo>
                    <a:cubicBezTo>
                      <a:pt x="272129" y="696974"/>
                      <a:pt x="274415" y="696974"/>
                      <a:pt x="282702" y="692212"/>
                    </a:cubicBezTo>
                    <a:cubicBezTo>
                      <a:pt x="290894" y="687449"/>
                      <a:pt x="311467" y="669161"/>
                      <a:pt x="303848" y="686878"/>
                    </a:cubicBezTo>
                    <a:cubicBezTo>
                      <a:pt x="296228" y="704689"/>
                      <a:pt x="290322" y="704689"/>
                      <a:pt x="285655" y="711167"/>
                    </a:cubicBezTo>
                    <a:cubicBezTo>
                      <a:pt x="280988" y="717644"/>
                      <a:pt x="275082" y="735455"/>
                      <a:pt x="269843" y="744314"/>
                    </a:cubicBezTo>
                    <a:cubicBezTo>
                      <a:pt x="264605" y="753172"/>
                      <a:pt x="260413" y="758506"/>
                      <a:pt x="250508" y="758506"/>
                    </a:cubicBezTo>
                    <a:cubicBezTo>
                      <a:pt x="240506" y="758506"/>
                      <a:pt x="234125" y="759077"/>
                      <a:pt x="232315" y="767936"/>
                    </a:cubicBezTo>
                    <a:cubicBezTo>
                      <a:pt x="230600" y="776794"/>
                      <a:pt x="234125" y="788700"/>
                      <a:pt x="216503" y="783938"/>
                    </a:cubicBezTo>
                    <a:cubicBezTo>
                      <a:pt x="198882" y="779175"/>
                      <a:pt x="165449" y="797558"/>
                      <a:pt x="163735" y="804035"/>
                    </a:cubicBezTo>
                    <a:cubicBezTo>
                      <a:pt x="162020" y="810512"/>
                      <a:pt x="155543" y="816513"/>
                      <a:pt x="146113" y="809941"/>
                    </a:cubicBezTo>
                    <a:cubicBezTo>
                      <a:pt x="136684" y="803464"/>
                      <a:pt x="116205" y="805178"/>
                      <a:pt x="98012" y="815846"/>
                    </a:cubicBezTo>
                    <a:cubicBezTo>
                      <a:pt x="79820" y="826514"/>
                      <a:pt x="68675" y="841278"/>
                      <a:pt x="52197" y="836611"/>
                    </a:cubicBezTo>
                    <a:cubicBezTo>
                      <a:pt x="35814" y="831848"/>
                      <a:pt x="0" y="837182"/>
                      <a:pt x="0" y="847850"/>
                    </a:cubicBezTo>
                    <a:cubicBezTo>
                      <a:pt x="0" y="858518"/>
                      <a:pt x="2381" y="863852"/>
                      <a:pt x="18764" y="856709"/>
                    </a:cubicBezTo>
                    <a:cubicBezTo>
                      <a:pt x="35147" y="849565"/>
                      <a:pt x="36385" y="861947"/>
                      <a:pt x="46958" y="859947"/>
                    </a:cubicBezTo>
                    <a:cubicBezTo>
                      <a:pt x="57531" y="857947"/>
                      <a:pt x="75152" y="849565"/>
                      <a:pt x="89821" y="847850"/>
                    </a:cubicBezTo>
                    <a:cubicBezTo>
                      <a:pt x="104489" y="846040"/>
                      <a:pt x="109728" y="836611"/>
                      <a:pt x="119158" y="836611"/>
                    </a:cubicBezTo>
                    <a:cubicBezTo>
                      <a:pt x="128588" y="836611"/>
                      <a:pt x="134398" y="848422"/>
                      <a:pt x="145542" y="841945"/>
                    </a:cubicBezTo>
                    <a:cubicBezTo>
                      <a:pt x="156686" y="835468"/>
                      <a:pt x="167831" y="828896"/>
                      <a:pt x="174879" y="838992"/>
                    </a:cubicBezTo>
                    <a:cubicBezTo>
                      <a:pt x="181927" y="849089"/>
                      <a:pt x="186595" y="828324"/>
                      <a:pt x="201263" y="827753"/>
                    </a:cubicBezTo>
                    <a:cubicBezTo>
                      <a:pt x="215932" y="827181"/>
                      <a:pt x="224695" y="844326"/>
                      <a:pt x="232315" y="833087"/>
                    </a:cubicBezTo>
                    <a:cubicBezTo>
                      <a:pt x="239935" y="821847"/>
                      <a:pt x="222313" y="793463"/>
                      <a:pt x="247555" y="796987"/>
                    </a:cubicBezTo>
                    <a:cubicBezTo>
                      <a:pt x="272796" y="800511"/>
                      <a:pt x="287465" y="796415"/>
                      <a:pt x="299180" y="787557"/>
                    </a:cubicBezTo>
                    <a:cubicBezTo>
                      <a:pt x="310896" y="778699"/>
                      <a:pt x="423577" y="724787"/>
                      <a:pt x="407098" y="705832"/>
                    </a:cubicBezTo>
                    <a:cubicBezTo>
                      <a:pt x="390715" y="686878"/>
                      <a:pt x="396526" y="675638"/>
                      <a:pt x="406527" y="672686"/>
                    </a:cubicBezTo>
                    <a:cubicBezTo>
                      <a:pt x="416528" y="669733"/>
                      <a:pt x="437579" y="660875"/>
                      <a:pt x="445294" y="647254"/>
                    </a:cubicBezTo>
                    <a:cubicBezTo>
                      <a:pt x="452914" y="633633"/>
                      <a:pt x="477012" y="587437"/>
                      <a:pt x="511588" y="591056"/>
                    </a:cubicBezTo>
                    <a:cubicBezTo>
                      <a:pt x="546163" y="594580"/>
                      <a:pt x="538544" y="611154"/>
                      <a:pt x="521589" y="607058"/>
                    </a:cubicBezTo>
                    <a:cubicBezTo>
                      <a:pt x="504539" y="602867"/>
                      <a:pt x="481679" y="617726"/>
                      <a:pt x="475869" y="643158"/>
                    </a:cubicBezTo>
                    <a:cubicBezTo>
                      <a:pt x="469963" y="668590"/>
                      <a:pt x="458819" y="674495"/>
                      <a:pt x="469392" y="674495"/>
                    </a:cubicBezTo>
                    <a:cubicBezTo>
                      <a:pt x="479965" y="674495"/>
                      <a:pt x="484632" y="680972"/>
                      <a:pt x="470535" y="683925"/>
                    </a:cubicBezTo>
                    <a:cubicBezTo>
                      <a:pt x="456438" y="686878"/>
                      <a:pt x="449390" y="697546"/>
                      <a:pt x="462915" y="701642"/>
                    </a:cubicBezTo>
                    <a:cubicBezTo>
                      <a:pt x="476440" y="705737"/>
                      <a:pt x="506349" y="692783"/>
                      <a:pt x="509873" y="686878"/>
                    </a:cubicBezTo>
                    <a:cubicBezTo>
                      <a:pt x="513398" y="680972"/>
                      <a:pt x="517493" y="662589"/>
                      <a:pt x="534543" y="663827"/>
                    </a:cubicBezTo>
                    <a:cubicBezTo>
                      <a:pt x="551593" y="665065"/>
                      <a:pt x="564452" y="680972"/>
                      <a:pt x="572072" y="669161"/>
                    </a:cubicBezTo>
                    <a:cubicBezTo>
                      <a:pt x="579692" y="657350"/>
                      <a:pt x="568547" y="621155"/>
                      <a:pt x="582644" y="620584"/>
                    </a:cubicBezTo>
                    <a:cubicBezTo>
                      <a:pt x="596741" y="620012"/>
                      <a:pt x="636651" y="612869"/>
                      <a:pt x="625507" y="630680"/>
                    </a:cubicBezTo>
                    <a:cubicBezTo>
                      <a:pt x="614363" y="648397"/>
                      <a:pt x="558070" y="701737"/>
                      <a:pt x="578549" y="689926"/>
                    </a:cubicBezTo>
                    <a:cubicBezTo>
                      <a:pt x="599123" y="678115"/>
                      <a:pt x="616077" y="652588"/>
                      <a:pt x="626650" y="657922"/>
                    </a:cubicBezTo>
                    <a:cubicBezTo>
                      <a:pt x="637223" y="663256"/>
                      <a:pt x="634841" y="650206"/>
                      <a:pt x="648938" y="655540"/>
                    </a:cubicBezTo>
                    <a:cubicBezTo>
                      <a:pt x="663035" y="660875"/>
                      <a:pt x="688277" y="674495"/>
                      <a:pt x="713518" y="673924"/>
                    </a:cubicBezTo>
                    <a:cubicBezTo>
                      <a:pt x="738759" y="673352"/>
                      <a:pt x="741045" y="687545"/>
                      <a:pt x="762191" y="691069"/>
                    </a:cubicBezTo>
                    <a:cubicBezTo>
                      <a:pt x="783336" y="694593"/>
                      <a:pt x="796195" y="697546"/>
                      <a:pt x="803243" y="688116"/>
                    </a:cubicBezTo>
                    <a:cubicBezTo>
                      <a:pt x="810292" y="678686"/>
                      <a:pt x="829628" y="675067"/>
                      <a:pt x="817912" y="688116"/>
                    </a:cubicBezTo>
                    <a:cubicBezTo>
                      <a:pt x="806196" y="701165"/>
                      <a:pt x="792671" y="709452"/>
                      <a:pt x="806196" y="713548"/>
                    </a:cubicBezTo>
                    <a:cubicBezTo>
                      <a:pt x="819722" y="717644"/>
                      <a:pt x="883063" y="745552"/>
                      <a:pt x="891254" y="763268"/>
                    </a:cubicBezTo>
                    <a:cubicBezTo>
                      <a:pt x="899446" y="780985"/>
                      <a:pt x="904208" y="772698"/>
                      <a:pt x="908876" y="768031"/>
                    </a:cubicBezTo>
                    <a:cubicBezTo>
                      <a:pt x="913543" y="763268"/>
                      <a:pt x="918877" y="766221"/>
                      <a:pt x="904208" y="786986"/>
                    </a:cubicBezTo>
                    <a:cubicBezTo>
                      <a:pt x="904208" y="786986"/>
                      <a:pt x="905351" y="793463"/>
                      <a:pt x="914209" y="807083"/>
                    </a:cubicBezTo>
                    <a:cubicBezTo>
                      <a:pt x="922972" y="820704"/>
                      <a:pt x="920115" y="841373"/>
                      <a:pt x="933545" y="846136"/>
                    </a:cubicBezTo>
                    <a:cubicBezTo>
                      <a:pt x="947071" y="850898"/>
                      <a:pt x="942308" y="876902"/>
                      <a:pt x="959930" y="888141"/>
                    </a:cubicBezTo>
                    <a:cubicBezTo>
                      <a:pt x="977551" y="899380"/>
                      <a:pt x="962311" y="822419"/>
                      <a:pt x="972217" y="855565"/>
                    </a:cubicBezTo>
                    <a:cubicBezTo>
                      <a:pt x="982218" y="888713"/>
                      <a:pt x="983933" y="901000"/>
                      <a:pt x="988028" y="885664"/>
                    </a:cubicBezTo>
                    <a:cubicBezTo>
                      <a:pt x="992124" y="870329"/>
                      <a:pt x="1002697" y="857852"/>
                      <a:pt x="1001554" y="883950"/>
                    </a:cubicBezTo>
                    <a:cubicBezTo>
                      <a:pt x="1000411" y="910048"/>
                      <a:pt x="1017937" y="909382"/>
                      <a:pt x="1007459" y="915287"/>
                    </a:cubicBezTo>
                    <a:cubicBezTo>
                      <a:pt x="996887" y="921193"/>
                      <a:pt x="990409" y="928337"/>
                      <a:pt x="1002221" y="929480"/>
                    </a:cubicBezTo>
                    <a:cubicBezTo>
                      <a:pt x="1013936" y="930622"/>
                      <a:pt x="1049179" y="978057"/>
                      <a:pt x="1040987" y="966151"/>
                    </a:cubicBezTo>
                    <a:cubicBezTo>
                      <a:pt x="1032796" y="954340"/>
                      <a:pt x="1036987" y="941290"/>
                      <a:pt x="1042226" y="950720"/>
                    </a:cubicBezTo>
                    <a:cubicBezTo>
                      <a:pt x="1047464" y="960150"/>
                      <a:pt x="1065085" y="969104"/>
                      <a:pt x="1061561" y="950149"/>
                    </a:cubicBezTo>
                    <a:cubicBezTo>
                      <a:pt x="1058037" y="931194"/>
                      <a:pt x="1042511" y="899190"/>
                      <a:pt x="1062038" y="912239"/>
                    </a:cubicBezTo>
                    <a:cubicBezTo>
                      <a:pt x="1081468" y="925289"/>
                      <a:pt x="1103185" y="972056"/>
                      <a:pt x="1113187" y="959007"/>
                    </a:cubicBezTo>
                    <a:cubicBezTo>
                      <a:pt x="1122617" y="946339"/>
                      <a:pt x="1143762" y="874711"/>
                      <a:pt x="1112615" y="863471"/>
                    </a:cubicBezTo>
                    <a:close/>
                  </a:path>
                </a:pathLst>
              </a:custGeom>
              <a:grp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7657CEC2-C59B-6A8C-2F54-ED5715C88CC9}"/>
                  </a:ext>
                </a:extLst>
              </p:cNvPr>
              <p:cNvSpPr/>
              <p:nvPr/>
            </p:nvSpPr>
            <p:spPr>
              <a:xfrm>
                <a:off x="7630891" y="6243034"/>
                <a:ext cx="82016" cy="58760"/>
              </a:xfrm>
              <a:custGeom>
                <a:avLst/>
                <a:gdLst>
                  <a:gd name="connsiteX0" fmla="*/ 52640 w 82016"/>
                  <a:gd name="connsiteY0" fmla="*/ 2508 h 58760"/>
                  <a:gd name="connsiteX1" fmla="*/ 8444 w 82016"/>
                  <a:gd name="connsiteY1" fmla="*/ 10032 h 58760"/>
                  <a:gd name="connsiteX2" fmla="*/ 2158 w 82016"/>
                  <a:gd name="connsiteY2" fmla="*/ 39655 h 58760"/>
                  <a:gd name="connsiteX3" fmla="*/ 9969 w 82016"/>
                  <a:gd name="connsiteY3" fmla="*/ 55848 h 58760"/>
                  <a:gd name="connsiteX4" fmla="*/ 73310 w 82016"/>
                  <a:gd name="connsiteY4" fmla="*/ 30606 h 58760"/>
                  <a:gd name="connsiteX5" fmla="*/ 52640 w 82016"/>
                  <a:gd name="connsiteY5" fmla="*/ 2508 h 5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016" h="58760">
                    <a:moveTo>
                      <a:pt x="52640" y="2508"/>
                    </a:moveTo>
                    <a:cubicBezTo>
                      <a:pt x="33495" y="-4636"/>
                      <a:pt x="22542" y="5270"/>
                      <a:pt x="8444" y="10032"/>
                    </a:cubicBezTo>
                    <a:cubicBezTo>
                      <a:pt x="-5652" y="14795"/>
                      <a:pt x="2158" y="39655"/>
                      <a:pt x="2158" y="39655"/>
                    </a:cubicBezTo>
                    <a:cubicBezTo>
                      <a:pt x="2158" y="39655"/>
                      <a:pt x="1777" y="43561"/>
                      <a:pt x="9969" y="55848"/>
                    </a:cubicBezTo>
                    <a:cubicBezTo>
                      <a:pt x="18160" y="68040"/>
                      <a:pt x="51783" y="38512"/>
                      <a:pt x="73310" y="30606"/>
                    </a:cubicBezTo>
                    <a:cubicBezTo>
                      <a:pt x="94932" y="22605"/>
                      <a:pt x="71786" y="9652"/>
                      <a:pt x="52640" y="2508"/>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5141BF4-8BBA-F615-C864-01D579A09EDE}"/>
                  </a:ext>
                </a:extLst>
              </p:cNvPr>
              <p:cNvSpPr/>
              <p:nvPr/>
            </p:nvSpPr>
            <p:spPr>
              <a:xfrm>
                <a:off x="7573883" y="6331665"/>
                <a:ext cx="13089" cy="19319"/>
              </a:xfrm>
              <a:custGeom>
                <a:avLst/>
                <a:gdLst>
                  <a:gd name="connsiteX0" fmla="*/ 492 w 13089"/>
                  <a:gd name="connsiteY0" fmla="*/ 9413 h 19319"/>
                  <a:gd name="connsiteX1" fmla="*/ 6779 w 13089"/>
                  <a:gd name="connsiteY1" fmla="*/ 19319 h 19319"/>
                  <a:gd name="connsiteX2" fmla="*/ 13065 w 13089"/>
                  <a:gd name="connsiteY2" fmla="*/ 6270 h 19319"/>
                  <a:gd name="connsiteX3" fmla="*/ 492 w 13089"/>
                  <a:gd name="connsiteY3" fmla="*/ 9413 h 19319"/>
                </a:gdLst>
                <a:ahLst/>
                <a:cxnLst>
                  <a:cxn ang="0">
                    <a:pos x="connsiteX0" y="connsiteY0"/>
                  </a:cxn>
                  <a:cxn ang="0">
                    <a:pos x="connsiteX1" y="connsiteY1"/>
                  </a:cxn>
                  <a:cxn ang="0">
                    <a:pos x="connsiteX2" y="connsiteY2"/>
                  </a:cxn>
                  <a:cxn ang="0">
                    <a:pos x="connsiteX3" y="connsiteY3"/>
                  </a:cxn>
                </a:cxnLst>
                <a:rect l="l" t="t" r="r" b="b"/>
                <a:pathLst>
                  <a:path w="13089" h="19319">
                    <a:moveTo>
                      <a:pt x="492" y="9413"/>
                    </a:moveTo>
                    <a:cubicBezTo>
                      <a:pt x="-651" y="10175"/>
                      <a:pt x="-270" y="19319"/>
                      <a:pt x="6779" y="19319"/>
                    </a:cubicBezTo>
                    <a:cubicBezTo>
                      <a:pt x="13827" y="19319"/>
                      <a:pt x="13065" y="6270"/>
                      <a:pt x="13065" y="6270"/>
                    </a:cubicBezTo>
                    <a:cubicBezTo>
                      <a:pt x="9541" y="-9161"/>
                      <a:pt x="1730" y="8651"/>
                      <a:pt x="492" y="9413"/>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4CFB1B2-E8E0-9D0B-2DD6-7987360A3F00}"/>
                  </a:ext>
                </a:extLst>
              </p:cNvPr>
              <p:cNvSpPr/>
              <p:nvPr/>
            </p:nvSpPr>
            <p:spPr>
              <a:xfrm>
                <a:off x="7683560" y="6202009"/>
                <a:ext cx="39719" cy="34801"/>
              </a:xfrm>
              <a:custGeom>
                <a:avLst/>
                <a:gdLst>
                  <a:gd name="connsiteX0" fmla="*/ 36357 w 39719"/>
                  <a:gd name="connsiteY0" fmla="*/ 17434 h 34801"/>
                  <a:gd name="connsiteX1" fmla="*/ 33214 w 39719"/>
                  <a:gd name="connsiteY1" fmla="*/ 3623 h 34801"/>
                  <a:gd name="connsiteX2" fmla="*/ 7782 w 39719"/>
                  <a:gd name="connsiteY2" fmla="*/ 18577 h 34801"/>
                  <a:gd name="connsiteX3" fmla="*/ 5401 w 39719"/>
                  <a:gd name="connsiteY3" fmla="*/ 32007 h 34801"/>
                  <a:gd name="connsiteX4" fmla="*/ 29308 w 39719"/>
                  <a:gd name="connsiteY4" fmla="*/ 32007 h 34801"/>
                  <a:gd name="connsiteX5" fmla="*/ 29308 w 39719"/>
                  <a:gd name="connsiteY5" fmla="*/ 30388 h 34801"/>
                  <a:gd name="connsiteX6" fmla="*/ 36357 w 39719"/>
                  <a:gd name="connsiteY6" fmla="*/ 17434 h 3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19" h="34801">
                    <a:moveTo>
                      <a:pt x="36357" y="17434"/>
                    </a:moveTo>
                    <a:cubicBezTo>
                      <a:pt x="28546" y="16577"/>
                      <a:pt x="28165" y="15053"/>
                      <a:pt x="33214" y="3623"/>
                    </a:cubicBezTo>
                    <a:cubicBezTo>
                      <a:pt x="38262" y="-7807"/>
                      <a:pt x="19879" y="10767"/>
                      <a:pt x="7782" y="18577"/>
                    </a:cubicBezTo>
                    <a:cubicBezTo>
                      <a:pt x="-4315" y="26483"/>
                      <a:pt x="-29" y="25721"/>
                      <a:pt x="5401" y="32007"/>
                    </a:cubicBezTo>
                    <a:cubicBezTo>
                      <a:pt x="10830" y="38294"/>
                      <a:pt x="29308" y="32007"/>
                      <a:pt x="29308" y="32007"/>
                    </a:cubicBezTo>
                    <a:cubicBezTo>
                      <a:pt x="29308" y="32007"/>
                      <a:pt x="21688" y="34008"/>
                      <a:pt x="29308" y="30388"/>
                    </a:cubicBezTo>
                    <a:cubicBezTo>
                      <a:pt x="36929" y="26959"/>
                      <a:pt x="44167" y="18291"/>
                      <a:pt x="36357" y="17434"/>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5767BF2-E101-CE8B-0E07-65470ACE0064}"/>
                  </a:ext>
                </a:extLst>
              </p:cNvPr>
              <p:cNvSpPr/>
              <p:nvPr/>
            </p:nvSpPr>
            <p:spPr>
              <a:xfrm>
                <a:off x="7430040" y="6340348"/>
                <a:ext cx="15087" cy="10992"/>
              </a:xfrm>
              <a:custGeom>
                <a:avLst/>
                <a:gdLst>
                  <a:gd name="connsiteX0" fmla="*/ 12318 w 15087"/>
                  <a:gd name="connsiteY0" fmla="*/ 2063 h 10992"/>
                  <a:gd name="connsiteX1" fmla="*/ 793 w 15087"/>
                  <a:gd name="connsiteY1" fmla="*/ 3015 h 10992"/>
                  <a:gd name="connsiteX2" fmla="*/ 5079 w 15087"/>
                  <a:gd name="connsiteY2" fmla="*/ 10921 h 10992"/>
                  <a:gd name="connsiteX3" fmla="*/ 12318 w 15087"/>
                  <a:gd name="connsiteY3" fmla="*/ 2063 h 10992"/>
                </a:gdLst>
                <a:ahLst/>
                <a:cxnLst>
                  <a:cxn ang="0">
                    <a:pos x="connsiteX0" y="connsiteY0"/>
                  </a:cxn>
                  <a:cxn ang="0">
                    <a:pos x="connsiteX1" y="connsiteY1"/>
                  </a:cxn>
                  <a:cxn ang="0">
                    <a:pos x="connsiteX2" y="connsiteY2"/>
                  </a:cxn>
                  <a:cxn ang="0">
                    <a:pos x="connsiteX3" y="connsiteY3"/>
                  </a:cxn>
                </a:cxnLst>
                <a:rect l="l" t="t" r="r" b="b"/>
                <a:pathLst>
                  <a:path w="15087" h="10992">
                    <a:moveTo>
                      <a:pt x="12318" y="2063"/>
                    </a:moveTo>
                    <a:cubicBezTo>
                      <a:pt x="5841" y="-3081"/>
                      <a:pt x="793" y="3015"/>
                      <a:pt x="793" y="3015"/>
                    </a:cubicBezTo>
                    <a:cubicBezTo>
                      <a:pt x="793" y="3015"/>
                      <a:pt x="-2731" y="11874"/>
                      <a:pt x="5079" y="10921"/>
                    </a:cubicBezTo>
                    <a:cubicBezTo>
                      <a:pt x="12890" y="9969"/>
                      <a:pt x="18795" y="7206"/>
                      <a:pt x="12318" y="2063"/>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3C6BEC8D-07B2-60D5-2D32-A8E08320E832}"/>
                  </a:ext>
                </a:extLst>
              </p:cNvPr>
              <p:cNvSpPr/>
              <p:nvPr/>
            </p:nvSpPr>
            <p:spPr>
              <a:xfrm>
                <a:off x="7413837" y="6330943"/>
                <a:ext cx="16260" cy="7467"/>
              </a:xfrm>
              <a:custGeom>
                <a:avLst/>
                <a:gdLst>
                  <a:gd name="connsiteX0" fmla="*/ 1946 w 16260"/>
                  <a:gd name="connsiteY0" fmla="*/ 3562 h 7467"/>
                  <a:gd name="connsiteX1" fmla="*/ 6614 w 16260"/>
                  <a:gd name="connsiteY1" fmla="*/ 7468 h 7467"/>
                  <a:gd name="connsiteX2" fmla="*/ 16234 w 16260"/>
                  <a:gd name="connsiteY2" fmla="*/ 2324 h 7467"/>
                  <a:gd name="connsiteX3" fmla="*/ 1946 w 16260"/>
                  <a:gd name="connsiteY3" fmla="*/ 3562 h 7467"/>
                </a:gdLst>
                <a:ahLst/>
                <a:cxnLst>
                  <a:cxn ang="0">
                    <a:pos x="connsiteX0" y="connsiteY0"/>
                  </a:cxn>
                  <a:cxn ang="0">
                    <a:pos x="connsiteX1" y="connsiteY1"/>
                  </a:cxn>
                  <a:cxn ang="0">
                    <a:pos x="connsiteX2" y="connsiteY2"/>
                  </a:cxn>
                  <a:cxn ang="0">
                    <a:pos x="connsiteX3" y="connsiteY3"/>
                  </a:cxn>
                </a:cxnLst>
                <a:rect l="l" t="t" r="r" b="b"/>
                <a:pathLst>
                  <a:path w="16260" h="7467">
                    <a:moveTo>
                      <a:pt x="1946" y="3562"/>
                    </a:moveTo>
                    <a:cubicBezTo>
                      <a:pt x="-4340" y="7277"/>
                      <a:pt x="6614" y="7468"/>
                      <a:pt x="6614" y="7468"/>
                    </a:cubicBezTo>
                    <a:cubicBezTo>
                      <a:pt x="6614" y="7468"/>
                      <a:pt x="15567" y="6324"/>
                      <a:pt x="16234" y="2324"/>
                    </a:cubicBezTo>
                    <a:cubicBezTo>
                      <a:pt x="16805" y="-1581"/>
                      <a:pt x="8233" y="-153"/>
                      <a:pt x="1946" y="3562"/>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D06AF07-4202-6179-4268-E1C9D5E41635}"/>
                  </a:ext>
                </a:extLst>
              </p:cNvPr>
              <p:cNvSpPr/>
              <p:nvPr/>
            </p:nvSpPr>
            <p:spPr>
              <a:xfrm>
                <a:off x="7180777" y="6334097"/>
                <a:ext cx="43371" cy="30126"/>
              </a:xfrm>
              <a:custGeom>
                <a:avLst/>
                <a:gdLst>
                  <a:gd name="connsiteX0" fmla="*/ 19456 w 43371"/>
                  <a:gd name="connsiteY0" fmla="*/ 28 h 30126"/>
                  <a:gd name="connsiteX1" fmla="*/ 11645 w 43371"/>
                  <a:gd name="connsiteY1" fmla="*/ 14601 h 30126"/>
                  <a:gd name="connsiteX2" fmla="*/ 3073 w 43371"/>
                  <a:gd name="connsiteY2" fmla="*/ 21269 h 30126"/>
                  <a:gd name="connsiteX3" fmla="*/ 19646 w 43371"/>
                  <a:gd name="connsiteY3" fmla="*/ 30127 h 30126"/>
                  <a:gd name="connsiteX4" fmla="*/ 43363 w 43371"/>
                  <a:gd name="connsiteY4" fmla="*/ 16697 h 30126"/>
                  <a:gd name="connsiteX5" fmla="*/ 19456 w 43371"/>
                  <a:gd name="connsiteY5" fmla="*/ 28 h 3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71" h="30126">
                    <a:moveTo>
                      <a:pt x="19456" y="28"/>
                    </a:moveTo>
                    <a:cubicBezTo>
                      <a:pt x="7740" y="599"/>
                      <a:pt x="14788" y="6791"/>
                      <a:pt x="11645" y="14601"/>
                    </a:cubicBezTo>
                    <a:cubicBezTo>
                      <a:pt x="8502" y="22507"/>
                      <a:pt x="3073" y="21269"/>
                      <a:pt x="3073" y="21269"/>
                    </a:cubicBezTo>
                    <a:cubicBezTo>
                      <a:pt x="-7310" y="27746"/>
                      <a:pt x="11264" y="30127"/>
                      <a:pt x="19646" y="30127"/>
                    </a:cubicBezTo>
                    <a:cubicBezTo>
                      <a:pt x="28028" y="30127"/>
                      <a:pt x="42887" y="25746"/>
                      <a:pt x="43363" y="16697"/>
                    </a:cubicBezTo>
                    <a:cubicBezTo>
                      <a:pt x="43744" y="7743"/>
                      <a:pt x="31267" y="-544"/>
                      <a:pt x="19456" y="28"/>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D790CFA-88FA-CE25-33AC-0F46096735FA}"/>
                  </a:ext>
                </a:extLst>
              </p:cNvPr>
              <p:cNvSpPr/>
              <p:nvPr/>
            </p:nvSpPr>
            <p:spPr>
              <a:xfrm>
                <a:off x="7107392" y="6344371"/>
                <a:ext cx="58890" cy="19669"/>
              </a:xfrm>
              <a:custGeom>
                <a:avLst/>
                <a:gdLst>
                  <a:gd name="connsiteX0" fmla="*/ 20070 w 58890"/>
                  <a:gd name="connsiteY0" fmla="*/ 1565 h 19669"/>
                  <a:gd name="connsiteX1" fmla="*/ 162 w 58890"/>
                  <a:gd name="connsiteY1" fmla="*/ 17376 h 19669"/>
                  <a:gd name="connsiteX2" fmla="*/ 28737 w 58890"/>
                  <a:gd name="connsiteY2" fmla="*/ 12042 h 19669"/>
                  <a:gd name="connsiteX3" fmla="*/ 51407 w 58890"/>
                  <a:gd name="connsiteY3" fmla="*/ 9280 h 19669"/>
                  <a:gd name="connsiteX4" fmla="*/ 20070 w 58890"/>
                  <a:gd name="connsiteY4" fmla="*/ 1565 h 19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90" h="19669">
                    <a:moveTo>
                      <a:pt x="20070" y="1565"/>
                    </a:moveTo>
                    <a:cubicBezTo>
                      <a:pt x="9306" y="3565"/>
                      <a:pt x="-1457" y="11471"/>
                      <a:pt x="162" y="17376"/>
                    </a:cubicBezTo>
                    <a:cubicBezTo>
                      <a:pt x="1686" y="23282"/>
                      <a:pt x="17974" y="16424"/>
                      <a:pt x="28737" y="12042"/>
                    </a:cubicBezTo>
                    <a:cubicBezTo>
                      <a:pt x="39501" y="7661"/>
                      <a:pt x="51407" y="9280"/>
                      <a:pt x="51407" y="9280"/>
                    </a:cubicBezTo>
                    <a:cubicBezTo>
                      <a:pt x="76648" y="-2721"/>
                      <a:pt x="30833" y="-340"/>
                      <a:pt x="20070" y="1565"/>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E378C8A9-9ACE-9381-ABB0-706F85CBA7C1}"/>
                  </a:ext>
                </a:extLst>
              </p:cNvPr>
              <p:cNvSpPr/>
              <p:nvPr/>
            </p:nvSpPr>
            <p:spPr>
              <a:xfrm>
                <a:off x="7181434" y="5906035"/>
                <a:ext cx="25237" cy="36043"/>
              </a:xfrm>
              <a:custGeom>
                <a:avLst/>
                <a:gdLst>
                  <a:gd name="connsiteX0" fmla="*/ 22894 w 25237"/>
                  <a:gd name="connsiteY0" fmla="*/ 35088 h 36043"/>
                  <a:gd name="connsiteX1" fmla="*/ 17656 w 25237"/>
                  <a:gd name="connsiteY1" fmla="*/ 12324 h 36043"/>
                  <a:gd name="connsiteX2" fmla="*/ 17370 w 25237"/>
                  <a:gd name="connsiteY2" fmla="*/ 11942 h 36043"/>
                  <a:gd name="connsiteX3" fmla="*/ 17275 w 25237"/>
                  <a:gd name="connsiteY3" fmla="*/ 11752 h 36043"/>
                  <a:gd name="connsiteX4" fmla="*/ 4702 w 25237"/>
                  <a:gd name="connsiteY4" fmla="*/ 512 h 36043"/>
                  <a:gd name="connsiteX5" fmla="*/ 4702 w 25237"/>
                  <a:gd name="connsiteY5" fmla="*/ 23277 h 36043"/>
                  <a:gd name="connsiteX6" fmla="*/ 22894 w 25237"/>
                  <a:gd name="connsiteY6" fmla="*/ 35088 h 3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37" h="36043">
                    <a:moveTo>
                      <a:pt x="22894" y="35088"/>
                    </a:moveTo>
                    <a:cubicBezTo>
                      <a:pt x="29562" y="30992"/>
                      <a:pt x="20132" y="16038"/>
                      <a:pt x="17656" y="12324"/>
                    </a:cubicBezTo>
                    <a:cubicBezTo>
                      <a:pt x="17560" y="12133"/>
                      <a:pt x="17465" y="12038"/>
                      <a:pt x="17370" y="11942"/>
                    </a:cubicBezTo>
                    <a:cubicBezTo>
                      <a:pt x="17370" y="11942"/>
                      <a:pt x="17370" y="11847"/>
                      <a:pt x="17275" y="11752"/>
                    </a:cubicBezTo>
                    <a:cubicBezTo>
                      <a:pt x="16894" y="11181"/>
                      <a:pt x="14989" y="-2821"/>
                      <a:pt x="4702" y="512"/>
                    </a:cubicBezTo>
                    <a:cubicBezTo>
                      <a:pt x="-5585" y="3751"/>
                      <a:pt x="4130" y="21277"/>
                      <a:pt x="4702" y="23277"/>
                    </a:cubicBezTo>
                    <a:cubicBezTo>
                      <a:pt x="5368" y="25373"/>
                      <a:pt x="15274" y="39851"/>
                      <a:pt x="22894" y="35088"/>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CDF152E-5C10-56AB-3209-436BDB415C80}"/>
                  </a:ext>
                </a:extLst>
              </p:cNvPr>
              <p:cNvSpPr/>
              <p:nvPr/>
            </p:nvSpPr>
            <p:spPr>
              <a:xfrm>
                <a:off x="7319344" y="5998120"/>
                <a:ext cx="51387" cy="40021"/>
              </a:xfrm>
              <a:custGeom>
                <a:avLst/>
                <a:gdLst>
                  <a:gd name="connsiteX0" fmla="*/ 1095 w 51387"/>
                  <a:gd name="connsiteY0" fmla="*/ 13583 h 40021"/>
                  <a:gd name="connsiteX1" fmla="*/ 27765 w 51387"/>
                  <a:gd name="connsiteY1" fmla="*/ 37967 h 40021"/>
                  <a:gd name="connsiteX2" fmla="*/ 50529 w 51387"/>
                  <a:gd name="connsiteY2" fmla="*/ 20632 h 40021"/>
                  <a:gd name="connsiteX3" fmla="*/ 10239 w 51387"/>
                  <a:gd name="connsiteY3" fmla="*/ 534 h 40021"/>
                  <a:gd name="connsiteX4" fmla="*/ 1095 w 51387"/>
                  <a:gd name="connsiteY4" fmla="*/ 13583 h 40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87" h="40021">
                    <a:moveTo>
                      <a:pt x="1095" y="13583"/>
                    </a:moveTo>
                    <a:cubicBezTo>
                      <a:pt x="3476" y="18917"/>
                      <a:pt x="13001" y="31776"/>
                      <a:pt x="27765" y="37967"/>
                    </a:cubicBezTo>
                    <a:cubicBezTo>
                      <a:pt x="42624" y="44158"/>
                      <a:pt x="42719" y="35777"/>
                      <a:pt x="50529" y="20632"/>
                    </a:cubicBezTo>
                    <a:cubicBezTo>
                      <a:pt x="58340" y="5487"/>
                      <a:pt x="10239" y="534"/>
                      <a:pt x="10239" y="534"/>
                    </a:cubicBezTo>
                    <a:cubicBezTo>
                      <a:pt x="-429" y="-2514"/>
                      <a:pt x="-1287" y="8249"/>
                      <a:pt x="1095" y="13583"/>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AF4E531-E102-6EC5-A60A-A1F81AB2AD9E}"/>
                  </a:ext>
                </a:extLst>
              </p:cNvPr>
              <p:cNvSpPr/>
              <p:nvPr/>
            </p:nvSpPr>
            <p:spPr>
              <a:xfrm>
                <a:off x="7290598" y="5757603"/>
                <a:ext cx="56553" cy="69546"/>
              </a:xfrm>
              <a:custGeom>
                <a:avLst/>
                <a:gdLst>
                  <a:gd name="connsiteX0" fmla="*/ 20601 w 56553"/>
                  <a:gd name="connsiteY0" fmla="*/ 37026 h 69546"/>
                  <a:gd name="connsiteX1" fmla="*/ 39366 w 56553"/>
                  <a:gd name="connsiteY1" fmla="*/ 61315 h 69546"/>
                  <a:gd name="connsiteX2" fmla="*/ 55463 w 56553"/>
                  <a:gd name="connsiteY2" fmla="*/ 56267 h 69546"/>
                  <a:gd name="connsiteX3" fmla="*/ 32031 w 56553"/>
                  <a:gd name="connsiteY3" fmla="*/ 25501 h 69546"/>
                  <a:gd name="connsiteX4" fmla="*/ 14982 w 56553"/>
                  <a:gd name="connsiteY4" fmla="*/ 3593 h 69546"/>
                  <a:gd name="connsiteX5" fmla="*/ 3266 w 56553"/>
                  <a:gd name="connsiteY5" fmla="*/ 9499 h 69546"/>
                  <a:gd name="connsiteX6" fmla="*/ 20601 w 56553"/>
                  <a:gd name="connsiteY6" fmla="*/ 37026 h 6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53" h="69546">
                    <a:moveTo>
                      <a:pt x="20601" y="37026"/>
                    </a:moveTo>
                    <a:cubicBezTo>
                      <a:pt x="20601" y="37026"/>
                      <a:pt x="37365" y="48551"/>
                      <a:pt x="39366" y="61315"/>
                    </a:cubicBezTo>
                    <a:cubicBezTo>
                      <a:pt x="41461" y="74078"/>
                      <a:pt x="61368" y="71697"/>
                      <a:pt x="55463" y="56267"/>
                    </a:cubicBezTo>
                    <a:cubicBezTo>
                      <a:pt x="49557" y="40836"/>
                      <a:pt x="41366" y="32263"/>
                      <a:pt x="32031" y="25501"/>
                    </a:cubicBezTo>
                    <a:cubicBezTo>
                      <a:pt x="22602" y="18738"/>
                      <a:pt x="17363" y="10451"/>
                      <a:pt x="14982" y="3593"/>
                    </a:cubicBezTo>
                    <a:cubicBezTo>
                      <a:pt x="12600" y="-3169"/>
                      <a:pt x="6790" y="69"/>
                      <a:pt x="3266" y="9499"/>
                    </a:cubicBezTo>
                    <a:cubicBezTo>
                      <a:pt x="-258" y="18928"/>
                      <a:pt x="-6640" y="32740"/>
                      <a:pt x="20601" y="37026"/>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FA031E0-48A2-9DBF-160E-305CD5776731}"/>
                  </a:ext>
                </a:extLst>
              </p:cNvPr>
              <p:cNvSpPr/>
              <p:nvPr/>
            </p:nvSpPr>
            <p:spPr>
              <a:xfrm>
                <a:off x="8284264" y="5990132"/>
                <a:ext cx="24082" cy="24654"/>
              </a:xfrm>
              <a:custGeom>
                <a:avLst/>
                <a:gdLst>
                  <a:gd name="connsiteX0" fmla="*/ 20393 w 24082"/>
                  <a:gd name="connsiteY0" fmla="*/ 13284 h 24654"/>
                  <a:gd name="connsiteX1" fmla="*/ 772 w 24082"/>
                  <a:gd name="connsiteY1" fmla="*/ 23762 h 24654"/>
                  <a:gd name="connsiteX2" fmla="*/ 20393 w 24082"/>
                  <a:gd name="connsiteY2" fmla="*/ 13284 h 24654"/>
                </a:gdLst>
                <a:ahLst/>
                <a:cxnLst>
                  <a:cxn ang="0">
                    <a:pos x="connsiteX0" y="connsiteY0"/>
                  </a:cxn>
                  <a:cxn ang="0">
                    <a:pos x="connsiteX1" y="connsiteY1"/>
                  </a:cxn>
                  <a:cxn ang="0">
                    <a:pos x="connsiteX2" y="connsiteY2"/>
                  </a:cxn>
                </a:cxnLst>
                <a:rect l="l" t="t" r="r" b="b"/>
                <a:pathLst>
                  <a:path w="24082" h="24654">
                    <a:moveTo>
                      <a:pt x="20393" y="13284"/>
                    </a:moveTo>
                    <a:cubicBezTo>
                      <a:pt x="36585" y="-19958"/>
                      <a:pt x="-6182" y="19094"/>
                      <a:pt x="772" y="23762"/>
                    </a:cubicBezTo>
                    <a:cubicBezTo>
                      <a:pt x="7725" y="28429"/>
                      <a:pt x="20393" y="13284"/>
                      <a:pt x="20393" y="1328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8E29623-A3B0-FC5D-D855-FA0304D0196A}"/>
                  </a:ext>
                </a:extLst>
              </p:cNvPr>
              <p:cNvSpPr/>
              <p:nvPr/>
            </p:nvSpPr>
            <p:spPr>
              <a:xfrm>
                <a:off x="8347884" y="5956066"/>
                <a:ext cx="59587" cy="46281"/>
              </a:xfrm>
              <a:custGeom>
                <a:avLst/>
                <a:gdLst>
                  <a:gd name="connsiteX0" fmla="*/ 46403 w 59587"/>
                  <a:gd name="connsiteY0" fmla="*/ 11 h 46281"/>
                  <a:gd name="connsiteX1" fmla="*/ 111 w 59587"/>
                  <a:gd name="connsiteY1" fmla="*/ 23157 h 46281"/>
                  <a:gd name="connsiteX2" fmla="*/ 12780 w 59587"/>
                  <a:gd name="connsiteY2" fmla="*/ 38492 h 46281"/>
                  <a:gd name="connsiteX3" fmla="*/ 54975 w 59587"/>
                  <a:gd name="connsiteY3" fmla="*/ 38492 h 46281"/>
                  <a:gd name="connsiteX4" fmla="*/ 46403 w 59587"/>
                  <a:gd name="connsiteY4" fmla="*/ 11 h 4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87" h="46281">
                    <a:moveTo>
                      <a:pt x="46403" y="11"/>
                    </a:moveTo>
                    <a:cubicBezTo>
                      <a:pt x="31353" y="583"/>
                      <a:pt x="-2175" y="6583"/>
                      <a:pt x="111" y="23157"/>
                    </a:cubicBezTo>
                    <a:cubicBezTo>
                      <a:pt x="2397" y="39730"/>
                      <a:pt x="12780" y="38492"/>
                      <a:pt x="12780" y="38492"/>
                    </a:cubicBezTo>
                    <a:cubicBezTo>
                      <a:pt x="12780" y="38492"/>
                      <a:pt x="47451" y="56018"/>
                      <a:pt x="54975" y="38492"/>
                    </a:cubicBezTo>
                    <a:cubicBezTo>
                      <a:pt x="62595" y="21061"/>
                      <a:pt x="61452" y="-560"/>
                      <a:pt x="46403" y="11"/>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F0A6C17-98D6-25B6-FC86-B484BB264EFA}"/>
                  </a:ext>
                </a:extLst>
              </p:cNvPr>
              <p:cNvSpPr/>
              <p:nvPr/>
            </p:nvSpPr>
            <p:spPr>
              <a:xfrm>
                <a:off x="8536954" y="6027138"/>
                <a:ext cx="72812" cy="62996"/>
              </a:xfrm>
              <a:custGeom>
                <a:avLst/>
                <a:gdLst>
                  <a:gd name="connsiteX0" fmla="*/ 30212 w 72812"/>
                  <a:gd name="connsiteY0" fmla="*/ 1329 h 62996"/>
                  <a:gd name="connsiteX1" fmla="*/ 684 w 72812"/>
                  <a:gd name="connsiteY1" fmla="*/ 25809 h 62996"/>
                  <a:gd name="connsiteX2" fmla="*/ 24973 w 72812"/>
                  <a:gd name="connsiteY2" fmla="*/ 56765 h 62996"/>
                  <a:gd name="connsiteX3" fmla="*/ 52691 w 72812"/>
                  <a:gd name="connsiteY3" fmla="*/ 56765 h 62996"/>
                  <a:gd name="connsiteX4" fmla="*/ 65454 w 72812"/>
                  <a:gd name="connsiteY4" fmla="*/ 39239 h 62996"/>
                  <a:gd name="connsiteX5" fmla="*/ 30212 w 72812"/>
                  <a:gd name="connsiteY5" fmla="*/ 1329 h 6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12" h="62996">
                    <a:moveTo>
                      <a:pt x="30212" y="1329"/>
                    </a:moveTo>
                    <a:cubicBezTo>
                      <a:pt x="19830" y="8283"/>
                      <a:pt x="-4364" y="15903"/>
                      <a:pt x="684" y="25809"/>
                    </a:cubicBezTo>
                    <a:cubicBezTo>
                      <a:pt x="684" y="25809"/>
                      <a:pt x="14591" y="56098"/>
                      <a:pt x="24973" y="56765"/>
                    </a:cubicBezTo>
                    <a:cubicBezTo>
                      <a:pt x="35355" y="57337"/>
                      <a:pt x="46976" y="43906"/>
                      <a:pt x="52691" y="56765"/>
                    </a:cubicBezTo>
                    <a:cubicBezTo>
                      <a:pt x="58501" y="69624"/>
                      <a:pt x="85647" y="62004"/>
                      <a:pt x="65454" y="39239"/>
                    </a:cubicBezTo>
                    <a:cubicBezTo>
                      <a:pt x="45261" y="16474"/>
                      <a:pt x="40594" y="-5719"/>
                      <a:pt x="30212" y="1329"/>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CAEB231-B4B3-B32B-DC4E-039D33B188A0}"/>
                  </a:ext>
                </a:extLst>
              </p:cNvPr>
              <p:cNvSpPr/>
              <p:nvPr/>
            </p:nvSpPr>
            <p:spPr>
              <a:xfrm>
                <a:off x="8660202" y="6098596"/>
                <a:ext cx="73259" cy="22322"/>
              </a:xfrm>
              <a:custGeom>
                <a:avLst/>
                <a:gdLst>
                  <a:gd name="connsiteX0" fmla="*/ 61935 w 73259"/>
                  <a:gd name="connsiteY0" fmla="*/ 356 h 22322"/>
                  <a:gd name="connsiteX1" fmla="*/ 20311 w 73259"/>
                  <a:gd name="connsiteY1" fmla="*/ 1595 h 22322"/>
                  <a:gd name="connsiteX2" fmla="*/ 118 w 73259"/>
                  <a:gd name="connsiteY2" fmla="*/ 5690 h 22322"/>
                  <a:gd name="connsiteX3" fmla="*/ 27264 w 73259"/>
                  <a:gd name="connsiteY3" fmla="*/ 18549 h 22322"/>
                  <a:gd name="connsiteX4" fmla="*/ 69460 w 73259"/>
                  <a:gd name="connsiteY4" fmla="*/ 14453 h 22322"/>
                  <a:gd name="connsiteX5" fmla="*/ 61935 w 73259"/>
                  <a:gd name="connsiteY5" fmla="*/ 356 h 2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59" h="22322">
                    <a:moveTo>
                      <a:pt x="61935" y="356"/>
                    </a:moveTo>
                    <a:cubicBezTo>
                      <a:pt x="48029" y="2738"/>
                      <a:pt x="30693" y="5690"/>
                      <a:pt x="20311" y="1595"/>
                    </a:cubicBezTo>
                    <a:cubicBezTo>
                      <a:pt x="20311" y="1595"/>
                      <a:pt x="1833" y="-3072"/>
                      <a:pt x="118" y="5690"/>
                    </a:cubicBezTo>
                    <a:cubicBezTo>
                      <a:pt x="-1596" y="14453"/>
                      <a:pt x="15739" y="10929"/>
                      <a:pt x="27264" y="18549"/>
                    </a:cubicBezTo>
                    <a:cubicBezTo>
                      <a:pt x="38790" y="26169"/>
                      <a:pt x="63650" y="20930"/>
                      <a:pt x="69460" y="14453"/>
                    </a:cubicBezTo>
                    <a:cubicBezTo>
                      <a:pt x="75175" y="8072"/>
                      <a:pt x="75747" y="-2025"/>
                      <a:pt x="61935" y="356"/>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396DC55-4C87-9F8C-4659-FD92D697F739}"/>
                  </a:ext>
                </a:extLst>
              </p:cNvPr>
              <p:cNvSpPr/>
              <p:nvPr/>
            </p:nvSpPr>
            <p:spPr>
              <a:xfrm>
                <a:off x="8687107" y="6130291"/>
                <a:ext cx="36485" cy="32072"/>
              </a:xfrm>
              <a:custGeom>
                <a:avLst/>
                <a:gdLst>
                  <a:gd name="connsiteX0" fmla="*/ 5503 w 36485"/>
                  <a:gd name="connsiteY0" fmla="*/ 284 h 32072"/>
                  <a:gd name="connsiteX1" fmla="*/ 9694 w 36485"/>
                  <a:gd name="connsiteY1" fmla="*/ 27145 h 32072"/>
                  <a:gd name="connsiteX2" fmla="*/ 32078 w 36485"/>
                  <a:gd name="connsiteY2" fmla="*/ 27145 h 32072"/>
                  <a:gd name="connsiteX3" fmla="*/ 5503 w 36485"/>
                  <a:gd name="connsiteY3" fmla="*/ 284 h 32072"/>
                </a:gdLst>
                <a:ahLst/>
                <a:cxnLst>
                  <a:cxn ang="0">
                    <a:pos x="connsiteX0" y="connsiteY0"/>
                  </a:cxn>
                  <a:cxn ang="0">
                    <a:pos x="connsiteX1" y="connsiteY1"/>
                  </a:cxn>
                  <a:cxn ang="0">
                    <a:pos x="connsiteX2" y="connsiteY2"/>
                  </a:cxn>
                  <a:cxn ang="0">
                    <a:pos x="connsiteX3" y="connsiteY3"/>
                  </a:cxn>
                </a:cxnLst>
                <a:rect l="l" t="t" r="r" b="b"/>
                <a:pathLst>
                  <a:path w="36485" h="32072">
                    <a:moveTo>
                      <a:pt x="5503" y="284"/>
                    </a:moveTo>
                    <a:cubicBezTo>
                      <a:pt x="-8975" y="-3240"/>
                      <a:pt x="9694" y="27145"/>
                      <a:pt x="9694" y="27145"/>
                    </a:cubicBezTo>
                    <a:cubicBezTo>
                      <a:pt x="12742" y="32574"/>
                      <a:pt x="17123" y="34765"/>
                      <a:pt x="32078" y="27145"/>
                    </a:cubicBezTo>
                    <a:cubicBezTo>
                      <a:pt x="47127" y="19525"/>
                      <a:pt x="19981" y="3713"/>
                      <a:pt x="5503" y="284"/>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EEAAF95-4EB3-5AE9-85C2-EDCA9D7CD383}"/>
                  </a:ext>
                </a:extLst>
              </p:cNvPr>
              <p:cNvSpPr/>
              <p:nvPr/>
            </p:nvSpPr>
            <p:spPr>
              <a:xfrm>
                <a:off x="8731659" y="6116019"/>
                <a:ext cx="94816" cy="62472"/>
              </a:xfrm>
              <a:custGeom>
                <a:avLst/>
                <a:gdLst>
                  <a:gd name="connsiteX0" fmla="*/ 83538 w 94816"/>
                  <a:gd name="connsiteY0" fmla="*/ 30273 h 62472"/>
                  <a:gd name="connsiteX1" fmla="*/ 27436 w 94816"/>
                  <a:gd name="connsiteY1" fmla="*/ 4841 h 62472"/>
                  <a:gd name="connsiteX2" fmla="*/ 5433 w 94816"/>
                  <a:gd name="connsiteY2" fmla="*/ 4841 h 62472"/>
                  <a:gd name="connsiteX3" fmla="*/ 1718 w 94816"/>
                  <a:gd name="connsiteY3" fmla="*/ 18557 h 62472"/>
                  <a:gd name="connsiteX4" fmla="*/ 27912 w 94816"/>
                  <a:gd name="connsiteY4" fmla="*/ 50085 h 62472"/>
                  <a:gd name="connsiteX5" fmla="*/ 69536 w 94816"/>
                  <a:gd name="connsiteY5" fmla="*/ 59419 h 62472"/>
                  <a:gd name="connsiteX6" fmla="*/ 83538 w 94816"/>
                  <a:gd name="connsiteY6" fmla="*/ 30273 h 6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16" h="62472">
                    <a:moveTo>
                      <a:pt x="83538" y="30273"/>
                    </a:moveTo>
                    <a:cubicBezTo>
                      <a:pt x="54582" y="16843"/>
                      <a:pt x="32103" y="12080"/>
                      <a:pt x="27436" y="4841"/>
                    </a:cubicBezTo>
                    <a:cubicBezTo>
                      <a:pt x="22768" y="-2398"/>
                      <a:pt x="9529" y="-779"/>
                      <a:pt x="5433" y="4841"/>
                    </a:cubicBezTo>
                    <a:cubicBezTo>
                      <a:pt x="1432" y="10461"/>
                      <a:pt x="-2282" y="15223"/>
                      <a:pt x="1718" y="18557"/>
                    </a:cubicBezTo>
                    <a:cubicBezTo>
                      <a:pt x="1718" y="18557"/>
                      <a:pt x="19816" y="31987"/>
                      <a:pt x="27912" y="50085"/>
                    </a:cubicBezTo>
                    <a:cubicBezTo>
                      <a:pt x="36008" y="68182"/>
                      <a:pt x="61440" y="61801"/>
                      <a:pt x="69536" y="59419"/>
                    </a:cubicBezTo>
                    <a:cubicBezTo>
                      <a:pt x="77728" y="57133"/>
                      <a:pt x="112399" y="43703"/>
                      <a:pt x="83538" y="30273"/>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037E3F7-E32D-8578-99E1-F67A5870FFD5}"/>
                  </a:ext>
                </a:extLst>
              </p:cNvPr>
              <p:cNvSpPr/>
              <p:nvPr/>
            </p:nvSpPr>
            <p:spPr>
              <a:xfrm>
                <a:off x="8818969" y="6217175"/>
                <a:ext cx="154956" cy="176778"/>
              </a:xfrm>
              <a:custGeom>
                <a:avLst/>
                <a:gdLst>
                  <a:gd name="connsiteX0" fmla="*/ 147675 w 154956"/>
                  <a:gd name="connsiteY0" fmla="*/ 89517 h 176778"/>
                  <a:gd name="connsiteX1" fmla="*/ 126910 w 154956"/>
                  <a:gd name="connsiteY1" fmla="*/ 60942 h 176778"/>
                  <a:gd name="connsiteX2" fmla="*/ 91668 w 154956"/>
                  <a:gd name="connsiteY2" fmla="*/ 28843 h 176778"/>
                  <a:gd name="connsiteX3" fmla="*/ 18230 w 154956"/>
                  <a:gd name="connsiteY3" fmla="*/ 6078 h 176778"/>
                  <a:gd name="connsiteX4" fmla="*/ 18801 w 154956"/>
                  <a:gd name="connsiteY4" fmla="*/ 9031 h 176778"/>
                  <a:gd name="connsiteX5" fmla="*/ 18801 w 154956"/>
                  <a:gd name="connsiteY5" fmla="*/ 43416 h 176778"/>
                  <a:gd name="connsiteX6" fmla="*/ 7562 w 154956"/>
                  <a:gd name="connsiteY6" fmla="*/ 81897 h 176778"/>
                  <a:gd name="connsiteX7" fmla="*/ 17849 w 154956"/>
                  <a:gd name="connsiteY7" fmla="*/ 120950 h 176778"/>
                  <a:gd name="connsiteX8" fmla="*/ 27564 w 154956"/>
                  <a:gd name="connsiteY8" fmla="*/ 173432 h 176778"/>
                  <a:gd name="connsiteX9" fmla="*/ 56520 w 154956"/>
                  <a:gd name="connsiteY9" fmla="*/ 170480 h 176778"/>
                  <a:gd name="connsiteX10" fmla="*/ 104526 w 154956"/>
                  <a:gd name="connsiteY10" fmla="*/ 132570 h 176778"/>
                  <a:gd name="connsiteX11" fmla="*/ 138054 w 154956"/>
                  <a:gd name="connsiteY11" fmla="*/ 121521 h 176778"/>
                  <a:gd name="connsiteX12" fmla="*/ 147675 w 154956"/>
                  <a:gd name="connsiteY12" fmla="*/ 89517 h 17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956" h="176778">
                    <a:moveTo>
                      <a:pt x="147675" y="89517"/>
                    </a:moveTo>
                    <a:cubicBezTo>
                      <a:pt x="127481" y="80183"/>
                      <a:pt x="130339" y="69705"/>
                      <a:pt x="126910" y="60942"/>
                    </a:cubicBezTo>
                    <a:cubicBezTo>
                      <a:pt x="123481" y="52179"/>
                      <a:pt x="102621" y="32939"/>
                      <a:pt x="91668" y="28843"/>
                    </a:cubicBezTo>
                    <a:cubicBezTo>
                      <a:pt x="80714" y="24747"/>
                      <a:pt x="24612" y="-14877"/>
                      <a:pt x="18230" y="6078"/>
                    </a:cubicBezTo>
                    <a:lnTo>
                      <a:pt x="18801" y="9031"/>
                    </a:lnTo>
                    <a:cubicBezTo>
                      <a:pt x="18801" y="9031"/>
                      <a:pt x="38423" y="27700"/>
                      <a:pt x="18801" y="43416"/>
                    </a:cubicBezTo>
                    <a:cubicBezTo>
                      <a:pt x="-820" y="59132"/>
                      <a:pt x="-5964" y="66181"/>
                      <a:pt x="7562" y="81897"/>
                    </a:cubicBezTo>
                    <a:cubicBezTo>
                      <a:pt x="21087" y="97614"/>
                      <a:pt x="20325" y="111044"/>
                      <a:pt x="17849" y="120950"/>
                    </a:cubicBezTo>
                    <a:cubicBezTo>
                      <a:pt x="15372" y="130856"/>
                      <a:pt x="19468" y="169908"/>
                      <a:pt x="27564" y="173432"/>
                    </a:cubicBezTo>
                    <a:cubicBezTo>
                      <a:pt x="35660" y="176957"/>
                      <a:pt x="50139" y="179814"/>
                      <a:pt x="56520" y="170480"/>
                    </a:cubicBezTo>
                    <a:cubicBezTo>
                      <a:pt x="62902" y="161145"/>
                      <a:pt x="84238" y="128474"/>
                      <a:pt x="104526" y="132570"/>
                    </a:cubicBezTo>
                    <a:cubicBezTo>
                      <a:pt x="124719" y="136666"/>
                      <a:pt x="136340" y="122093"/>
                      <a:pt x="138054" y="121521"/>
                    </a:cubicBezTo>
                    <a:cubicBezTo>
                      <a:pt x="139578" y="121045"/>
                      <a:pt x="167963" y="98852"/>
                      <a:pt x="147675" y="89517"/>
                    </a:cubicBezTo>
                    <a:close/>
                  </a:path>
                </a:pathLst>
              </a:custGeom>
              <a:grpFill/>
              <a:ln w="9525" cap="flat">
                <a:noFill/>
                <a:prstDash val="solid"/>
                <a:miter/>
              </a:ln>
            </p:spPr>
            <p:txBody>
              <a:bodyPr rtlCol="0" anchor="ctr"/>
              <a:lstStyle/>
              <a:p>
                <a:endParaRPr lang="en-US"/>
              </a:p>
            </p:txBody>
          </p:sp>
        </p:grpSp>
      </p:grpSp>
      <p:grpSp>
        <p:nvGrpSpPr>
          <p:cNvPr id="34" name="Group 2">
            <a:extLst>
              <a:ext uri="{FF2B5EF4-FFF2-40B4-BE49-F238E27FC236}">
                <a16:creationId xmlns:a16="http://schemas.microsoft.com/office/drawing/2014/main" id="{F2865CC9-658F-938F-F0D5-652487233FDD}"/>
              </a:ext>
            </a:extLst>
          </p:cNvPr>
          <p:cNvGrpSpPr/>
          <p:nvPr/>
        </p:nvGrpSpPr>
        <p:grpSpPr>
          <a:xfrm>
            <a:off x="7282864" y="3117772"/>
            <a:ext cx="3722272" cy="3238901"/>
            <a:chOff x="5150350" y="518537"/>
            <a:chExt cx="7465311" cy="6495874"/>
          </a:xfrm>
          <a:solidFill>
            <a:schemeClr val="accent2"/>
          </a:solidFill>
        </p:grpSpPr>
        <p:sp>
          <p:nvSpPr>
            <p:cNvPr id="35" name="Shape 4583">
              <a:extLst>
                <a:ext uri="{FF2B5EF4-FFF2-40B4-BE49-F238E27FC236}">
                  <a16:creationId xmlns:a16="http://schemas.microsoft.com/office/drawing/2014/main" id="{9D1F5C42-2602-ED4F-8FDA-8403E8CE80E8}"/>
                </a:ext>
              </a:extLst>
            </p:cNvPr>
            <p:cNvSpPr/>
            <p:nvPr/>
          </p:nvSpPr>
          <p:spPr>
            <a:xfrm>
              <a:off x="5388537" y="1681481"/>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36" name="Shape 4584">
              <a:extLst>
                <a:ext uri="{FF2B5EF4-FFF2-40B4-BE49-F238E27FC236}">
                  <a16:creationId xmlns:a16="http://schemas.microsoft.com/office/drawing/2014/main" id="{E3BB1881-D383-3C8F-6335-7DB939BC077E}"/>
                </a:ext>
              </a:extLst>
            </p:cNvPr>
            <p:cNvSpPr/>
            <p:nvPr/>
          </p:nvSpPr>
          <p:spPr>
            <a:xfrm>
              <a:off x="5344116" y="2825145"/>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37" name="Shape 4585">
              <a:extLst>
                <a:ext uri="{FF2B5EF4-FFF2-40B4-BE49-F238E27FC236}">
                  <a16:creationId xmlns:a16="http://schemas.microsoft.com/office/drawing/2014/main" id="{4B03E516-97AB-67C9-1672-B6D31D3CCCD0}"/>
                </a:ext>
              </a:extLst>
            </p:cNvPr>
            <p:cNvSpPr/>
            <p:nvPr/>
          </p:nvSpPr>
          <p:spPr>
            <a:xfrm>
              <a:off x="5150350" y="3855538"/>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38" name="Shape 4586">
              <a:extLst>
                <a:ext uri="{FF2B5EF4-FFF2-40B4-BE49-F238E27FC236}">
                  <a16:creationId xmlns:a16="http://schemas.microsoft.com/office/drawing/2014/main" id="{4EE07C35-0411-7B1C-469F-8C620FF83633}"/>
                </a:ext>
              </a:extLst>
            </p:cNvPr>
            <p:cNvSpPr/>
            <p:nvPr/>
          </p:nvSpPr>
          <p:spPr>
            <a:xfrm>
              <a:off x="5328323" y="4530107"/>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39" name="Shape 4587">
              <a:extLst>
                <a:ext uri="{FF2B5EF4-FFF2-40B4-BE49-F238E27FC236}">
                  <a16:creationId xmlns:a16="http://schemas.microsoft.com/office/drawing/2014/main" id="{8CE77754-5343-CF98-E477-47812BC46401}"/>
                </a:ext>
              </a:extLst>
            </p:cNvPr>
            <p:cNvSpPr/>
            <p:nvPr/>
          </p:nvSpPr>
          <p:spPr>
            <a:xfrm>
              <a:off x="5346163" y="4847838"/>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0" name="Shape 4588">
              <a:extLst>
                <a:ext uri="{FF2B5EF4-FFF2-40B4-BE49-F238E27FC236}">
                  <a16:creationId xmlns:a16="http://schemas.microsoft.com/office/drawing/2014/main" id="{0F46236B-C464-F004-20EE-236A0E2E785A}"/>
                </a:ext>
              </a:extLst>
            </p:cNvPr>
            <p:cNvSpPr/>
            <p:nvPr/>
          </p:nvSpPr>
          <p:spPr>
            <a:xfrm>
              <a:off x="5322697" y="4922624"/>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1" name="Shape 4589">
              <a:extLst>
                <a:ext uri="{FF2B5EF4-FFF2-40B4-BE49-F238E27FC236}">
                  <a16:creationId xmlns:a16="http://schemas.microsoft.com/office/drawing/2014/main" id="{E7B1FBBF-CBB4-9A86-84F0-AA8F4E3518AA}"/>
                </a:ext>
              </a:extLst>
            </p:cNvPr>
            <p:cNvSpPr/>
            <p:nvPr/>
          </p:nvSpPr>
          <p:spPr>
            <a:xfrm>
              <a:off x="5288782" y="4969459"/>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2" name="Shape 4590">
              <a:extLst>
                <a:ext uri="{FF2B5EF4-FFF2-40B4-BE49-F238E27FC236}">
                  <a16:creationId xmlns:a16="http://schemas.microsoft.com/office/drawing/2014/main" id="{C04871C9-E283-E8E5-36E6-B1AE0F6740AF}"/>
                </a:ext>
              </a:extLst>
            </p:cNvPr>
            <p:cNvSpPr/>
            <p:nvPr/>
          </p:nvSpPr>
          <p:spPr>
            <a:xfrm>
              <a:off x="5228918" y="4514494"/>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3" name="Shape 4591">
              <a:extLst>
                <a:ext uri="{FF2B5EF4-FFF2-40B4-BE49-F238E27FC236}">
                  <a16:creationId xmlns:a16="http://schemas.microsoft.com/office/drawing/2014/main" id="{B15CE485-5BBD-DC67-D7FB-0D402091F139}"/>
                </a:ext>
              </a:extLst>
            </p:cNvPr>
            <p:cNvSpPr/>
            <p:nvPr/>
          </p:nvSpPr>
          <p:spPr>
            <a:xfrm>
              <a:off x="6181579" y="3670669"/>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4" name="Shape 4592">
              <a:extLst>
                <a:ext uri="{FF2B5EF4-FFF2-40B4-BE49-F238E27FC236}">
                  <a16:creationId xmlns:a16="http://schemas.microsoft.com/office/drawing/2014/main" id="{8C2121B8-30CE-C322-16FA-698F2F07E9E2}"/>
                </a:ext>
              </a:extLst>
            </p:cNvPr>
            <p:cNvSpPr/>
            <p:nvPr/>
          </p:nvSpPr>
          <p:spPr>
            <a:xfrm>
              <a:off x="6215659" y="1914865"/>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5" name="Shape 4593">
              <a:extLst>
                <a:ext uri="{FF2B5EF4-FFF2-40B4-BE49-F238E27FC236}">
                  <a16:creationId xmlns:a16="http://schemas.microsoft.com/office/drawing/2014/main" id="{6BA53F40-1157-7C90-B48B-3C27492C5FED}"/>
                </a:ext>
              </a:extLst>
            </p:cNvPr>
            <p:cNvSpPr/>
            <p:nvPr/>
          </p:nvSpPr>
          <p:spPr>
            <a:xfrm>
              <a:off x="8105584" y="1196305"/>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6" name="Shape 4594">
              <a:extLst>
                <a:ext uri="{FF2B5EF4-FFF2-40B4-BE49-F238E27FC236}">
                  <a16:creationId xmlns:a16="http://schemas.microsoft.com/office/drawing/2014/main" id="{45618411-8EFB-B0BA-A403-E53DAC6EB3C0}"/>
                </a:ext>
              </a:extLst>
            </p:cNvPr>
            <p:cNvSpPr/>
            <p:nvPr/>
          </p:nvSpPr>
          <p:spPr>
            <a:xfrm>
              <a:off x="8068832" y="1289884"/>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7" name="Shape 4595">
              <a:extLst>
                <a:ext uri="{FF2B5EF4-FFF2-40B4-BE49-F238E27FC236}">
                  <a16:creationId xmlns:a16="http://schemas.microsoft.com/office/drawing/2014/main" id="{91373B69-7EC4-EDB8-B11C-29B1D8575736}"/>
                </a:ext>
              </a:extLst>
            </p:cNvPr>
            <p:cNvSpPr/>
            <p:nvPr/>
          </p:nvSpPr>
          <p:spPr>
            <a:xfrm>
              <a:off x="8027502" y="1256767"/>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8" name="Shape 4596">
              <a:extLst>
                <a:ext uri="{FF2B5EF4-FFF2-40B4-BE49-F238E27FC236}">
                  <a16:creationId xmlns:a16="http://schemas.microsoft.com/office/drawing/2014/main" id="{EDDC8DBD-E2CD-1286-2D99-FD549377E626}"/>
                </a:ext>
              </a:extLst>
            </p:cNvPr>
            <p:cNvSpPr/>
            <p:nvPr/>
          </p:nvSpPr>
          <p:spPr>
            <a:xfrm>
              <a:off x="7657085" y="1299023"/>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49" name="Shape 4597">
              <a:extLst>
                <a:ext uri="{FF2B5EF4-FFF2-40B4-BE49-F238E27FC236}">
                  <a16:creationId xmlns:a16="http://schemas.microsoft.com/office/drawing/2014/main" id="{AB657AC4-5621-3A3B-13E3-CCD38CA8E6B0}"/>
                </a:ext>
              </a:extLst>
            </p:cNvPr>
            <p:cNvSpPr/>
            <p:nvPr/>
          </p:nvSpPr>
          <p:spPr>
            <a:xfrm>
              <a:off x="7779744" y="1475825"/>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0" name="Shape 4598">
              <a:extLst>
                <a:ext uri="{FF2B5EF4-FFF2-40B4-BE49-F238E27FC236}">
                  <a16:creationId xmlns:a16="http://schemas.microsoft.com/office/drawing/2014/main" id="{0107EBD6-8C96-C6D4-24F2-185AAE083F08}"/>
                </a:ext>
              </a:extLst>
            </p:cNvPr>
            <p:cNvSpPr/>
            <p:nvPr/>
          </p:nvSpPr>
          <p:spPr>
            <a:xfrm>
              <a:off x="7737230" y="1488922"/>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1" name="Shape 4599">
              <a:extLst>
                <a:ext uri="{FF2B5EF4-FFF2-40B4-BE49-F238E27FC236}">
                  <a16:creationId xmlns:a16="http://schemas.microsoft.com/office/drawing/2014/main" id="{54CF1211-CEDB-288B-7668-BD4C6A7CCDE4}"/>
                </a:ext>
              </a:extLst>
            </p:cNvPr>
            <p:cNvSpPr/>
            <p:nvPr/>
          </p:nvSpPr>
          <p:spPr>
            <a:xfrm>
              <a:off x="7965417" y="1421457"/>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2" name="Shape 4600">
              <a:extLst>
                <a:ext uri="{FF2B5EF4-FFF2-40B4-BE49-F238E27FC236}">
                  <a16:creationId xmlns:a16="http://schemas.microsoft.com/office/drawing/2014/main" id="{0E8D9AC5-C068-F6BF-C577-E498A21CC030}"/>
                </a:ext>
              </a:extLst>
            </p:cNvPr>
            <p:cNvSpPr/>
            <p:nvPr/>
          </p:nvSpPr>
          <p:spPr>
            <a:xfrm>
              <a:off x="8204875" y="1204363"/>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3" name="Shape 4601">
              <a:extLst>
                <a:ext uri="{FF2B5EF4-FFF2-40B4-BE49-F238E27FC236}">
                  <a16:creationId xmlns:a16="http://schemas.microsoft.com/office/drawing/2014/main" id="{EC2727F7-2C7E-4745-4737-8866BEB0F4CD}"/>
                </a:ext>
              </a:extLst>
            </p:cNvPr>
            <p:cNvSpPr/>
            <p:nvPr/>
          </p:nvSpPr>
          <p:spPr>
            <a:xfrm>
              <a:off x="8031724" y="1493827"/>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4" name="Shape 4602">
              <a:extLst>
                <a:ext uri="{FF2B5EF4-FFF2-40B4-BE49-F238E27FC236}">
                  <a16:creationId xmlns:a16="http://schemas.microsoft.com/office/drawing/2014/main" id="{482444D4-3250-5029-0863-C070386B6A55}"/>
                </a:ext>
              </a:extLst>
            </p:cNvPr>
            <p:cNvSpPr/>
            <p:nvPr/>
          </p:nvSpPr>
          <p:spPr>
            <a:xfrm>
              <a:off x="8252271" y="1764079"/>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5" name="Shape 4603">
              <a:extLst>
                <a:ext uri="{FF2B5EF4-FFF2-40B4-BE49-F238E27FC236}">
                  <a16:creationId xmlns:a16="http://schemas.microsoft.com/office/drawing/2014/main" id="{839F0713-9E99-782E-251A-1FBC6AF51D9A}"/>
                </a:ext>
              </a:extLst>
            </p:cNvPr>
            <p:cNvSpPr/>
            <p:nvPr/>
          </p:nvSpPr>
          <p:spPr>
            <a:xfrm>
              <a:off x="8372628" y="1149317"/>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6" name="Shape 4604">
              <a:extLst>
                <a:ext uri="{FF2B5EF4-FFF2-40B4-BE49-F238E27FC236}">
                  <a16:creationId xmlns:a16="http://schemas.microsoft.com/office/drawing/2014/main" id="{2D4EDE08-94FC-D0B8-ACB8-C5C5306399BC}"/>
                </a:ext>
              </a:extLst>
            </p:cNvPr>
            <p:cNvSpPr/>
            <p:nvPr/>
          </p:nvSpPr>
          <p:spPr>
            <a:xfrm>
              <a:off x="8295843" y="1400279"/>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7" name="Shape 4605">
              <a:extLst>
                <a:ext uri="{FF2B5EF4-FFF2-40B4-BE49-F238E27FC236}">
                  <a16:creationId xmlns:a16="http://schemas.microsoft.com/office/drawing/2014/main" id="{7E70FBF9-95A4-DF25-F866-4846933B531F}"/>
                </a:ext>
              </a:extLst>
            </p:cNvPr>
            <p:cNvSpPr/>
            <p:nvPr/>
          </p:nvSpPr>
          <p:spPr>
            <a:xfrm>
              <a:off x="8412296" y="1392039"/>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8" name="Shape 4606">
              <a:extLst>
                <a:ext uri="{FF2B5EF4-FFF2-40B4-BE49-F238E27FC236}">
                  <a16:creationId xmlns:a16="http://schemas.microsoft.com/office/drawing/2014/main" id="{237937C4-8BEA-BC71-B507-0F42AF27DFC8}"/>
                </a:ext>
              </a:extLst>
            </p:cNvPr>
            <p:cNvSpPr/>
            <p:nvPr/>
          </p:nvSpPr>
          <p:spPr>
            <a:xfrm>
              <a:off x="8584299" y="1265058"/>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59" name="Shape 4607">
              <a:extLst>
                <a:ext uri="{FF2B5EF4-FFF2-40B4-BE49-F238E27FC236}">
                  <a16:creationId xmlns:a16="http://schemas.microsoft.com/office/drawing/2014/main" id="{3C1D3157-A732-500C-F6AC-125FF9CDFD80}"/>
                </a:ext>
              </a:extLst>
            </p:cNvPr>
            <p:cNvSpPr/>
            <p:nvPr/>
          </p:nvSpPr>
          <p:spPr>
            <a:xfrm>
              <a:off x="8555090" y="1049774"/>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0" name="Shape 4608">
              <a:extLst>
                <a:ext uri="{FF2B5EF4-FFF2-40B4-BE49-F238E27FC236}">
                  <a16:creationId xmlns:a16="http://schemas.microsoft.com/office/drawing/2014/main" id="{1EDD67D3-01AE-72E1-A941-E1D804195F93}"/>
                </a:ext>
              </a:extLst>
            </p:cNvPr>
            <p:cNvSpPr/>
            <p:nvPr/>
          </p:nvSpPr>
          <p:spPr>
            <a:xfrm>
              <a:off x="8626772" y="1445053"/>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1" name="Shape 4609">
              <a:extLst>
                <a:ext uri="{FF2B5EF4-FFF2-40B4-BE49-F238E27FC236}">
                  <a16:creationId xmlns:a16="http://schemas.microsoft.com/office/drawing/2014/main" id="{0885EA6A-516C-F3AA-55F5-85ECC5C56038}"/>
                </a:ext>
              </a:extLst>
            </p:cNvPr>
            <p:cNvSpPr/>
            <p:nvPr/>
          </p:nvSpPr>
          <p:spPr>
            <a:xfrm>
              <a:off x="8294095" y="1575345"/>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2" name="Shape 4610">
              <a:extLst>
                <a:ext uri="{FF2B5EF4-FFF2-40B4-BE49-F238E27FC236}">
                  <a16:creationId xmlns:a16="http://schemas.microsoft.com/office/drawing/2014/main" id="{0593ACC3-12CD-0E11-3313-4CFE4B4821A2}"/>
                </a:ext>
              </a:extLst>
            </p:cNvPr>
            <p:cNvSpPr/>
            <p:nvPr/>
          </p:nvSpPr>
          <p:spPr>
            <a:xfrm>
              <a:off x="8598741" y="1561203"/>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3" name="Shape 4611">
              <a:extLst>
                <a:ext uri="{FF2B5EF4-FFF2-40B4-BE49-F238E27FC236}">
                  <a16:creationId xmlns:a16="http://schemas.microsoft.com/office/drawing/2014/main" id="{45BA6984-BE02-53E3-7304-06714F62C9C6}"/>
                </a:ext>
              </a:extLst>
            </p:cNvPr>
            <p:cNvSpPr/>
            <p:nvPr/>
          </p:nvSpPr>
          <p:spPr>
            <a:xfrm>
              <a:off x="8568571" y="1792855"/>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4" name="Shape 4612">
              <a:extLst>
                <a:ext uri="{FF2B5EF4-FFF2-40B4-BE49-F238E27FC236}">
                  <a16:creationId xmlns:a16="http://schemas.microsoft.com/office/drawing/2014/main" id="{372090EC-758F-3A27-4CA5-C591E6B57199}"/>
                </a:ext>
              </a:extLst>
            </p:cNvPr>
            <p:cNvSpPr/>
            <p:nvPr/>
          </p:nvSpPr>
          <p:spPr>
            <a:xfrm>
              <a:off x="8791221" y="1474886"/>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5" name="Shape 4613">
              <a:extLst>
                <a:ext uri="{FF2B5EF4-FFF2-40B4-BE49-F238E27FC236}">
                  <a16:creationId xmlns:a16="http://schemas.microsoft.com/office/drawing/2014/main" id="{AF13BE64-1058-2FB8-E53F-EC31D8A13BA1}"/>
                </a:ext>
              </a:extLst>
            </p:cNvPr>
            <p:cNvSpPr/>
            <p:nvPr/>
          </p:nvSpPr>
          <p:spPr>
            <a:xfrm>
              <a:off x="8789595" y="518537"/>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6" name="Shape 4614">
              <a:extLst>
                <a:ext uri="{FF2B5EF4-FFF2-40B4-BE49-F238E27FC236}">
                  <a16:creationId xmlns:a16="http://schemas.microsoft.com/office/drawing/2014/main" id="{ABD0B7EE-9901-8B6D-4F6E-5DD0CBD14B9A}"/>
                </a:ext>
              </a:extLst>
            </p:cNvPr>
            <p:cNvSpPr/>
            <p:nvPr/>
          </p:nvSpPr>
          <p:spPr>
            <a:xfrm>
              <a:off x="8651278" y="869123"/>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7" name="Shape 4615">
              <a:extLst>
                <a:ext uri="{FF2B5EF4-FFF2-40B4-BE49-F238E27FC236}">
                  <a16:creationId xmlns:a16="http://schemas.microsoft.com/office/drawing/2014/main" id="{3B57BC95-AA64-D9CD-B796-F2E90DC9C379}"/>
                </a:ext>
              </a:extLst>
            </p:cNvPr>
            <p:cNvSpPr/>
            <p:nvPr/>
          </p:nvSpPr>
          <p:spPr>
            <a:xfrm>
              <a:off x="9226380" y="1672113"/>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8" name="Shape 4616">
              <a:extLst>
                <a:ext uri="{FF2B5EF4-FFF2-40B4-BE49-F238E27FC236}">
                  <a16:creationId xmlns:a16="http://schemas.microsoft.com/office/drawing/2014/main" id="{2EBFF459-9473-7727-5638-DC1B9B23EDC8}"/>
                </a:ext>
              </a:extLst>
            </p:cNvPr>
            <p:cNvSpPr/>
            <p:nvPr/>
          </p:nvSpPr>
          <p:spPr>
            <a:xfrm>
              <a:off x="8418775" y="1579262"/>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69" name="Shape 4617">
              <a:extLst>
                <a:ext uri="{FF2B5EF4-FFF2-40B4-BE49-F238E27FC236}">
                  <a16:creationId xmlns:a16="http://schemas.microsoft.com/office/drawing/2014/main" id="{C448DF68-C659-8D0E-7EE2-53739777889B}"/>
                </a:ext>
              </a:extLst>
            </p:cNvPr>
            <p:cNvSpPr/>
            <p:nvPr/>
          </p:nvSpPr>
          <p:spPr>
            <a:xfrm>
              <a:off x="7218717" y="1600302"/>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0" name="Shape 4618">
              <a:extLst>
                <a:ext uri="{FF2B5EF4-FFF2-40B4-BE49-F238E27FC236}">
                  <a16:creationId xmlns:a16="http://schemas.microsoft.com/office/drawing/2014/main" id="{42C29565-B000-C296-CBD6-8177A651E9A1}"/>
                </a:ext>
              </a:extLst>
            </p:cNvPr>
            <p:cNvSpPr/>
            <p:nvPr/>
          </p:nvSpPr>
          <p:spPr>
            <a:xfrm>
              <a:off x="7440096" y="1946885"/>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1" name="Shape 4619">
              <a:extLst>
                <a:ext uri="{FF2B5EF4-FFF2-40B4-BE49-F238E27FC236}">
                  <a16:creationId xmlns:a16="http://schemas.microsoft.com/office/drawing/2014/main" id="{B128A29A-6BB1-6F5B-08A8-94187D8EAA5A}"/>
                </a:ext>
              </a:extLst>
            </p:cNvPr>
            <p:cNvSpPr/>
            <p:nvPr/>
          </p:nvSpPr>
          <p:spPr>
            <a:xfrm>
              <a:off x="7429507" y="2050976"/>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2" name="Shape 4620">
              <a:extLst>
                <a:ext uri="{FF2B5EF4-FFF2-40B4-BE49-F238E27FC236}">
                  <a16:creationId xmlns:a16="http://schemas.microsoft.com/office/drawing/2014/main" id="{9B13FA42-B456-DB91-5928-A3D09037005D}"/>
                </a:ext>
              </a:extLst>
            </p:cNvPr>
            <p:cNvSpPr/>
            <p:nvPr/>
          </p:nvSpPr>
          <p:spPr>
            <a:xfrm>
              <a:off x="8107735" y="1997871"/>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3" name="Shape 4621">
              <a:extLst>
                <a:ext uri="{FF2B5EF4-FFF2-40B4-BE49-F238E27FC236}">
                  <a16:creationId xmlns:a16="http://schemas.microsoft.com/office/drawing/2014/main" id="{2617A473-6BFE-C2F4-D8AB-6F96105417DF}"/>
                </a:ext>
              </a:extLst>
            </p:cNvPr>
            <p:cNvSpPr/>
            <p:nvPr/>
          </p:nvSpPr>
          <p:spPr>
            <a:xfrm>
              <a:off x="8264332" y="2009154"/>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4" name="Shape 4622">
              <a:extLst>
                <a:ext uri="{FF2B5EF4-FFF2-40B4-BE49-F238E27FC236}">
                  <a16:creationId xmlns:a16="http://schemas.microsoft.com/office/drawing/2014/main" id="{F84D4095-AA4F-BFE2-68C9-D804DE2F336C}"/>
                </a:ext>
              </a:extLst>
            </p:cNvPr>
            <p:cNvSpPr/>
            <p:nvPr/>
          </p:nvSpPr>
          <p:spPr>
            <a:xfrm>
              <a:off x="8584451" y="2022878"/>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5" name="Shape 4623">
              <a:extLst>
                <a:ext uri="{FF2B5EF4-FFF2-40B4-BE49-F238E27FC236}">
                  <a16:creationId xmlns:a16="http://schemas.microsoft.com/office/drawing/2014/main" id="{B3E71FC4-2E20-5B0C-BC77-3F7773C07B9F}"/>
                </a:ext>
              </a:extLst>
            </p:cNvPr>
            <p:cNvSpPr/>
            <p:nvPr/>
          </p:nvSpPr>
          <p:spPr>
            <a:xfrm>
              <a:off x="7153107" y="2355185"/>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6" name="Shape 4624">
              <a:extLst>
                <a:ext uri="{FF2B5EF4-FFF2-40B4-BE49-F238E27FC236}">
                  <a16:creationId xmlns:a16="http://schemas.microsoft.com/office/drawing/2014/main" id="{FC3F3329-9726-410B-20F2-03B81660DCDA}"/>
                </a:ext>
              </a:extLst>
            </p:cNvPr>
            <p:cNvSpPr/>
            <p:nvPr/>
          </p:nvSpPr>
          <p:spPr>
            <a:xfrm>
              <a:off x="8311430" y="2678670"/>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7" name="Shape 4625">
              <a:extLst>
                <a:ext uri="{FF2B5EF4-FFF2-40B4-BE49-F238E27FC236}">
                  <a16:creationId xmlns:a16="http://schemas.microsoft.com/office/drawing/2014/main" id="{4C3A06B8-1BF8-9D80-DC68-E4CB165435BA}"/>
                </a:ext>
              </a:extLst>
            </p:cNvPr>
            <p:cNvSpPr/>
            <p:nvPr/>
          </p:nvSpPr>
          <p:spPr>
            <a:xfrm>
              <a:off x="8251747" y="2774343"/>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8" name="Shape 4626">
              <a:extLst>
                <a:ext uri="{FF2B5EF4-FFF2-40B4-BE49-F238E27FC236}">
                  <a16:creationId xmlns:a16="http://schemas.microsoft.com/office/drawing/2014/main" id="{C194D77B-BEB7-27A5-AE60-91F2A8C99EC6}"/>
                </a:ext>
              </a:extLst>
            </p:cNvPr>
            <p:cNvSpPr/>
            <p:nvPr/>
          </p:nvSpPr>
          <p:spPr>
            <a:xfrm>
              <a:off x="8158034" y="2796412"/>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79" name="Shape 4627">
              <a:extLst>
                <a:ext uri="{FF2B5EF4-FFF2-40B4-BE49-F238E27FC236}">
                  <a16:creationId xmlns:a16="http://schemas.microsoft.com/office/drawing/2014/main" id="{86B6729E-A5FE-C8E8-FAD6-ABE923010F28}"/>
                </a:ext>
              </a:extLst>
            </p:cNvPr>
            <p:cNvSpPr/>
            <p:nvPr/>
          </p:nvSpPr>
          <p:spPr>
            <a:xfrm>
              <a:off x="8291804" y="2506863"/>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0" name="Shape 4628">
              <a:extLst>
                <a:ext uri="{FF2B5EF4-FFF2-40B4-BE49-F238E27FC236}">
                  <a16:creationId xmlns:a16="http://schemas.microsoft.com/office/drawing/2014/main" id="{539C2D69-3A68-C629-AEE9-853276528EF9}"/>
                </a:ext>
              </a:extLst>
            </p:cNvPr>
            <p:cNvSpPr/>
            <p:nvPr/>
          </p:nvSpPr>
          <p:spPr>
            <a:xfrm>
              <a:off x="8521187" y="2724864"/>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1" name="Shape 4629">
              <a:extLst>
                <a:ext uri="{FF2B5EF4-FFF2-40B4-BE49-F238E27FC236}">
                  <a16:creationId xmlns:a16="http://schemas.microsoft.com/office/drawing/2014/main" id="{05A714BB-0B70-FC5E-F6C4-E02380116B18}"/>
                </a:ext>
              </a:extLst>
            </p:cNvPr>
            <p:cNvSpPr/>
            <p:nvPr/>
          </p:nvSpPr>
          <p:spPr>
            <a:xfrm>
              <a:off x="8224954" y="2689791"/>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2" name="Shape 4630">
              <a:extLst>
                <a:ext uri="{FF2B5EF4-FFF2-40B4-BE49-F238E27FC236}">
                  <a16:creationId xmlns:a16="http://schemas.microsoft.com/office/drawing/2014/main" id="{1E3567A7-0895-29CF-97A3-90929D8C114D}"/>
                </a:ext>
              </a:extLst>
            </p:cNvPr>
            <p:cNvSpPr/>
            <p:nvPr/>
          </p:nvSpPr>
          <p:spPr>
            <a:xfrm>
              <a:off x="7993611" y="2783996"/>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3" name="Shape 4631">
              <a:extLst>
                <a:ext uri="{FF2B5EF4-FFF2-40B4-BE49-F238E27FC236}">
                  <a16:creationId xmlns:a16="http://schemas.microsoft.com/office/drawing/2014/main" id="{0DC77FAF-ADA9-4848-F4A1-BE2D83928670}"/>
                </a:ext>
              </a:extLst>
            </p:cNvPr>
            <p:cNvSpPr/>
            <p:nvPr/>
          </p:nvSpPr>
          <p:spPr>
            <a:xfrm>
              <a:off x="8840259" y="2071541"/>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4" name="Shape 4632">
              <a:extLst>
                <a:ext uri="{FF2B5EF4-FFF2-40B4-BE49-F238E27FC236}">
                  <a16:creationId xmlns:a16="http://schemas.microsoft.com/office/drawing/2014/main" id="{A4A58C7E-EC8E-1094-1842-BA51438EB97C}"/>
                </a:ext>
              </a:extLst>
            </p:cNvPr>
            <p:cNvSpPr/>
            <p:nvPr/>
          </p:nvSpPr>
          <p:spPr>
            <a:xfrm>
              <a:off x="9240049" y="2052707"/>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5" name="Shape 4633">
              <a:extLst>
                <a:ext uri="{FF2B5EF4-FFF2-40B4-BE49-F238E27FC236}">
                  <a16:creationId xmlns:a16="http://schemas.microsoft.com/office/drawing/2014/main" id="{6CF4FA7F-6179-2E10-9C64-40811F923E84}"/>
                </a:ext>
              </a:extLst>
            </p:cNvPr>
            <p:cNvSpPr/>
            <p:nvPr/>
          </p:nvSpPr>
          <p:spPr>
            <a:xfrm>
              <a:off x="9293372" y="2240429"/>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6" name="Shape 4634">
              <a:extLst>
                <a:ext uri="{FF2B5EF4-FFF2-40B4-BE49-F238E27FC236}">
                  <a16:creationId xmlns:a16="http://schemas.microsoft.com/office/drawing/2014/main" id="{492BD663-C8D2-EA27-F8BF-03BCF0255604}"/>
                </a:ext>
              </a:extLst>
            </p:cNvPr>
            <p:cNvSpPr/>
            <p:nvPr/>
          </p:nvSpPr>
          <p:spPr>
            <a:xfrm>
              <a:off x="9575101" y="2848535"/>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7" name="Shape 4635">
              <a:extLst>
                <a:ext uri="{FF2B5EF4-FFF2-40B4-BE49-F238E27FC236}">
                  <a16:creationId xmlns:a16="http://schemas.microsoft.com/office/drawing/2014/main" id="{B56E4738-F16D-DA74-36CB-3F54886E70A0}"/>
                </a:ext>
              </a:extLst>
            </p:cNvPr>
            <p:cNvSpPr/>
            <p:nvPr/>
          </p:nvSpPr>
          <p:spPr>
            <a:xfrm>
              <a:off x="9707631" y="2861717"/>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8" name="Shape 4636">
              <a:extLst>
                <a:ext uri="{FF2B5EF4-FFF2-40B4-BE49-F238E27FC236}">
                  <a16:creationId xmlns:a16="http://schemas.microsoft.com/office/drawing/2014/main" id="{F8AA5BFE-B5F2-CD14-DFFC-29DE25BB069B}"/>
                </a:ext>
              </a:extLst>
            </p:cNvPr>
            <p:cNvSpPr/>
            <p:nvPr/>
          </p:nvSpPr>
          <p:spPr>
            <a:xfrm>
              <a:off x="9650382" y="2793757"/>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89" name="Shape 4637">
              <a:extLst>
                <a:ext uri="{FF2B5EF4-FFF2-40B4-BE49-F238E27FC236}">
                  <a16:creationId xmlns:a16="http://schemas.microsoft.com/office/drawing/2014/main" id="{34E7408F-1647-612F-E348-5DB613F99E51}"/>
                </a:ext>
              </a:extLst>
            </p:cNvPr>
            <p:cNvSpPr/>
            <p:nvPr/>
          </p:nvSpPr>
          <p:spPr>
            <a:xfrm>
              <a:off x="9409311" y="2722916"/>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0" name="Shape 4638">
              <a:extLst>
                <a:ext uri="{FF2B5EF4-FFF2-40B4-BE49-F238E27FC236}">
                  <a16:creationId xmlns:a16="http://schemas.microsoft.com/office/drawing/2014/main" id="{B3FFD57D-D2DA-08D3-D10F-80F02943684E}"/>
                </a:ext>
              </a:extLst>
            </p:cNvPr>
            <p:cNvSpPr/>
            <p:nvPr/>
          </p:nvSpPr>
          <p:spPr>
            <a:xfrm>
              <a:off x="9509359" y="2699507"/>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1" name="Shape 4639">
              <a:extLst>
                <a:ext uri="{FF2B5EF4-FFF2-40B4-BE49-F238E27FC236}">
                  <a16:creationId xmlns:a16="http://schemas.microsoft.com/office/drawing/2014/main" id="{008BEF64-2A23-FF42-E6AA-5E2C77A3D3FA}"/>
                </a:ext>
              </a:extLst>
            </p:cNvPr>
            <p:cNvSpPr/>
            <p:nvPr/>
          </p:nvSpPr>
          <p:spPr>
            <a:xfrm>
              <a:off x="9452698" y="2816176"/>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2" name="Shape 4640">
              <a:extLst>
                <a:ext uri="{FF2B5EF4-FFF2-40B4-BE49-F238E27FC236}">
                  <a16:creationId xmlns:a16="http://schemas.microsoft.com/office/drawing/2014/main" id="{B8905640-B2C2-5E81-33A9-6B8FE4D006C3}"/>
                </a:ext>
              </a:extLst>
            </p:cNvPr>
            <p:cNvSpPr/>
            <p:nvPr/>
          </p:nvSpPr>
          <p:spPr>
            <a:xfrm>
              <a:off x="9338813" y="2663843"/>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3" name="Shape 4641">
              <a:extLst>
                <a:ext uri="{FF2B5EF4-FFF2-40B4-BE49-F238E27FC236}">
                  <a16:creationId xmlns:a16="http://schemas.microsoft.com/office/drawing/2014/main" id="{4B15679C-26A0-015E-975B-A7B75FD25229}"/>
                </a:ext>
              </a:extLst>
            </p:cNvPr>
            <p:cNvSpPr/>
            <p:nvPr/>
          </p:nvSpPr>
          <p:spPr>
            <a:xfrm>
              <a:off x="9429010" y="2657664"/>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4" name="Shape 4642">
              <a:extLst>
                <a:ext uri="{FF2B5EF4-FFF2-40B4-BE49-F238E27FC236}">
                  <a16:creationId xmlns:a16="http://schemas.microsoft.com/office/drawing/2014/main" id="{4AC3AB46-9BAC-BBAD-454A-1153A1037945}"/>
                </a:ext>
              </a:extLst>
            </p:cNvPr>
            <p:cNvSpPr/>
            <p:nvPr/>
          </p:nvSpPr>
          <p:spPr>
            <a:xfrm>
              <a:off x="9443240" y="2864836"/>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5" name="Shape 4643">
              <a:extLst>
                <a:ext uri="{FF2B5EF4-FFF2-40B4-BE49-F238E27FC236}">
                  <a16:creationId xmlns:a16="http://schemas.microsoft.com/office/drawing/2014/main" id="{0876F7B3-B857-C279-15A2-34E539A40ECF}"/>
                </a:ext>
              </a:extLst>
            </p:cNvPr>
            <p:cNvSpPr/>
            <p:nvPr/>
          </p:nvSpPr>
          <p:spPr>
            <a:xfrm>
              <a:off x="9618707" y="3599090"/>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6" name="Shape 4644">
              <a:extLst>
                <a:ext uri="{FF2B5EF4-FFF2-40B4-BE49-F238E27FC236}">
                  <a16:creationId xmlns:a16="http://schemas.microsoft.com/office/drawing/2014/main" id="{5CFD0010-DB7D-A962-4ACA-4FD2A8685F27}"/>
                </a:ext>
              </a:extLst>
            </p:cNvPr>
            <p:cNvSpPr/>
            <p:nvPr/>
          </p:nvSpPr>
          <p:spPr>
            <a:xfrm>
              <a:off x="9688110" y="3561415"/>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7" name="Shape 4645">
              <a:extLst>
                <a:ext uri="{FF2B5EF4-FFF2-40B4-BE49-F238E27FC236}">
                  <a16:creationId xmlns:a16="http://schemas.microsoft.com/office/drawing/2014/main" id="{A8326BB0-8797-2330-CF0D-4100DED1B1E4}"/>
                </a:ext>
              </a:extLst>
            </p:cNvPr>
            <p:cNvSpPr/>
            <p:nvPr/>
          </p:nvSpPr>
          <p:spPr>
            <a:xfrm>
              <a:off x="10114685" y="3573848"/>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8" name="Shape 4646">
              <a:extLst>
                <a:ext uri="{FF2B5EF4-FFF2-40B4-BE49-F238E27FC236}">
                  <a16:creationId xmlns:a16="http://schemas.microsoft.com/office/drawing/2014/main" id="{65BCA2D0-6B3B-9525-FFF7-5F908B190BC9}"/>
                </a:ext>
              </a:extLst>
            </p:cNvPr>
            <p:cNvSpPr/>
            <p:nvPr/>
          </p:nvSpPr>
          <p:spPr>
            <a:xfrm>
              <a:off x="10579166" y="3598145"/>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99" name="Shape 4647">
              <a:extLst>
                <a:ext uri="{FF2B5EF4-FFF2-40B4-BE49-F238E27FC236}">
                  <a16:creationId xmlns:a16="http://schemas.microsoft.com/office/drawing/2014/main" id="{9AB0FB93-BEDA-36AE-903E-F82F239EC2FE}"/>
                </a:ext>
              </a:extLst>
            </p:cNvPr>
            <p:cNvSpPr/>
            <p:nvPr/>
          </p:nvSpPr>
          <p:spPr>
            <a:xfrm>
              <a:off x="9518917" y="3802334"/>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0" name="Shape 4648">
              <a:extLst>
                <a:ext uri="{FF2B5EF4-FFF2-40B4-BE49-F238E27FC236}">
                  <a16:creationId xmlns:a16="http://schemas.microsoft.com/office/drawing/2014/main" id="{373E9076-8488-5816-DC9B-98A5D5D31113}"/>
                </a:ext>
              </a:extLst>
            </p:cNvPr>
            <p:cNvSpPr/>
            <p:nvPr/>
          </p:nvSpPr>
          <p:spPr>
            <a:xfrm>
              <a:off x="9265059" y="3717079"/>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1" name="Shape 4649">
              <a:extLst>
                <a:ext uri="{FF2B5EF4-FFF2-40B4-BE49-F238E27FC236}">
                  <a16:creationId xmlns:a16="http://schemas.microsoft.com/office/drawing/2014/main" id="{22673447-B676-F12B-3666-A61601465587}"/>
                </a:ext>
              </a:extLst>
            </p:cNvPr>
            <p:cNvSpPr/>
            <p:nvPr/>
          </p:nvSpPr>
          <p:spPr>
            <a:xfrm>
              <a:off x="9193186" y="3263881"/>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2" name="Shape 4650">
              <a:extLst>
                <a:ext uri="{FF2B5EF4-FFF2-40B4-BE49-F238E27FC236}">
                  <a16:creationId xmlns:a16="http://schemas.microsoft.com/office/drawing/2014/main" id="{491BA999-55E8-AC00-73E3-63E0353EC958}"/>
                </a:ext>
              </a:extLst>
            </p:cNvPr>
            <p:cNvSpPr/>
            <p:nvPr/>
          </p:nvSpPr>
          <p:spPr>
            <a:xfrm>
              <a:off x="9029302" y="3289123"/>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3" name="Shape 4651">
              <a:extLst>
                <a:ext uri="{FF2B5EF4-FFF2-40B4-BE49-F238E27FC236}">
                  <a16:creationId xmlns:a16="http://schemas.microsoft.com/office/drawing/2014/main" id="{B11F5BEC-73FA-0E97-D722-7E08C0A02511}"/>
                </a:ext>
              </a:extLst>
            </p:cNvPr>
            <p:cNvSpPr/>
            <p:nvPr/>
          </p:nvSpPr>
          <p:spPr>
            <a:xfrm>
              <a:off x="6811595" y="3976539"/>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4" name="Shape 4652">
              <a:extLst>
                <a:ext uri="{FF2B5EF4-FFF2-40B4-BE49-F238E27FC236}">
                  <a16:creationId xmlns:a16="http://schemas.microsoft.com/office/drawing/2014/main" id="{62C92687-057D-D315-DD48-4BFA5970EE8F}"/>
                </a:ext>
              </a:extLst>
            </p:cNvPr>
            <p:cNvSpPr/>
            <p:nvPr/>
          </p:nvSpPr>
          <p:spPr>
            <a:xfrm>
              <a:off x="7679112" y="4131208"/>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5" name="Shape 4653">
              <a:extLst>
                <a:ext uri="{FF2B5EF4-FFF2-40B4-BE49-F238E27FC236}">
                  <a16:creationId xmlns:a16="http://schemas.microsoft.com/office/drawing/2014/main" id="{51692DC6-15E8-BB24-7736-28044755564F}"/>
                </a:ext>
              </a:extLst>
            </p:cNvPr>
            <p:cNvSpPr/>
            <p:nvPr/>
          </p:nvSpPr>
          <p:spPr>
            <a:xfrm>
              <a:off x="8311524" y="3691924"/>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6" name="Shape 4654">
              <a:extLst>
                <a:ext uri="{FF2B5EF4-FFF2-40B4-BE49-F238E27FC236}">
                  <a16:creationId xmlns:a16="http://schemas.microsoft.com/office/drawing/2014/main" id="{5FDDA8FC-1950-6CFB-5B06-58DD935AA5D7}"/>
                </a:ext>
              </a:extLst>
            </p:cNvPr>
            <p:cNvSpPr/>
            <p:nvPr/>
          </p:nvSpPr>
          <p:spPr>
            <a:xfrm>
              <a:off x="9670164" y="4684366"/>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7" name="Shape 4655">
              <a:extLst>
                <a:ext uri="{FF2B5EF4-FFF2-40B4-BE49-F238E27FC236}">
                  <a16:creationId xmlns:a16="http://schemas.microsoft.com/office/drawing/2014/main" id="{487639E6-94C8-B144-A1AD-D00070A0B9CA}"/>
                </a:ext>
              </a:extLst>
            </p:cNvPr>
            <p:cNvSpPr/>
            <p:nvPr/>
          </p:nvSpPr>
          <p:spPr>
            <a:xfrm>
              <a:off x="10695596" y="3774666"/>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8" name="Shape 4656">
              <a:extLst>
                <a:ext uri="{FF2B5EF4-FFF2-40B4-BE49-F238E27FC236}">
                  <a16:creationId xmlns:a16="http://schemas.microsoft.com/office/drawing/2014/main" id="{439719AF-EB07-1869-BDE8-0443BDB92649}"/>
                </a:ext>
              </a:extLst>
            </p:cNvPr>
            <p:cNvSpPr/>
            <p:nvPr/>
          </p:nvSpPr>
          <p:spPr>
            <a:xfrm>
              <a:off x="11926767" y="4649667"/>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09" name="Shape 4657">
              <a:extLst>
                <a:ext uri="{FF2B5EF4-FFF2-40B4-BE49-F238E27FC236}">
                  <a16:creationId xmlns:a16="http://schemas.microsoft.com/office/drawing/2014/main" id="{1C173142-4800-612A-8054-5FEE4ABEF74E}"/>
                </a:ext>
              </a:extLst>
            </p:cNvPr>
            <p:cNvSpPr/>
            <p:nvPr/>
          </p:nvSpPr>
          <p:spPr>
            <a:xfrm>
              <a:off x="11336207" y="5254968"/>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10" name="Shape 4658">
              <a:extLst>
                <a:ext uri="{FF2B5EF4-FFF2-40B4-BE49-F238E27FC236}">
                  <a16:creationId xmlns:a16="http://schemas.microsoft.com/office/drawing/2014/main" id="{7903F68B-0E9E-A7DC-AAEE-E910A6ECD523}"/>
                </a:ext>
              </a:extLst>
            </p:cNvPr>
            <p:cNvSpPr/>
            <p:nvPr/>
          </p:nvSpPr>
          <p:spPr>
            <a:xfrm>
              <a:off x="11039163" y="5607559"/>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11" name="Shape 4659">
              <a:extLst>
                <a:ext uri="{FF2B5EF4-FFF2-40B4-BE49-F238E27FC236}">
                  <a16:creationId xmlns:a16="http://schemas.microsoft.com/office/drawing/2014/main" id="{DFC18A15-B619-64F1-032B-6010B187D11D}"/>
                </a:ext>
              </a:extLst>
            </p:cNvPr>
            <p:cNvSpPr/>
            <p:nvPr/>
          </p:nvSpPr>
          <p:spPr>
            <a:xfrm>
              <a:off x="11541685" y="5678359"/>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sp>
          <p:nvSpPr>
            <p:cNvPr id="112" name="Shape 4660">
              <a:extLst>
                <a:ext uri="{FF2B5EF4-FFF2-40B4-BE49-F238E27FC236}">
                  <a16:creationId xmlns:a16="http://schemas.microsoft.com/office/drawing/2014/main" id="{82C8D50F-18CF-C024-846C-50309BF92510}"/>
                </a:ext>
              </a:extLst>
            </p:cNvPr>
            <p:cNvSpPr/>
            <p:nvPr/>
          </p:nvSpPr>
          <p:spPr>
            <a:xfrm>
              <a:off x="11484786" y="5526959"/>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grpFill/>
            <a:ln w="12700" cap="flat">
              <a:solidFill>
                <a:schemeClr val="accent2"/>
              </a:solidFill>
              <a:prstDash val="solid"/>
              <a:miter lim="400000"/>
            </a:ln>
            <a:effectLst/>
          </p:spPr>
          <p:txBody>
            <a:bodyPr wrap="square" lIns="0" tIns="0" rIns="0" bIns="0" numCol="1" anchor="ctr">
              <a:noAutofit/>
            </a:bodyPr>
            <a:lstStyle/>
            <a:p>
              <a:pPr defTabSz="1283819">
                <a:defRPr sz="3200">
                  <a:solidFill>
                    <a:srgbClr val="000000"/>
                  </a:solidFill>
                  <a:latin typeface="+mn-lt"/>
                  <a:ea typeface="+mn-ea"/>
                  <a:cs typeface="+mn-cs"/>
                  <a:sym typeface="Helvetica Light"/>
                </a:defRPr>
              </a:pPr>
              <a:endParaRPr sz="6401">
                <a:solidFill>
                  <a:schemeClr val="tx1">
                    <a:lumMod val="75000"/>
                    <a:lumOff val="25000"/>
                  </a:schemeClr>
                </a:solidFill>
                <a:latin typeface="Microsoft YaHei Light" panose="020B0502040204020203" pitchFamily="34" charset="-122"/>
                <a:ea typeface="Microsoft YaHei Light" panose="020B0502040204020203" pitchFamily="34" charset="-122"/>
                <a:sym typeface="Helvetica Light"/>
              </a:endParaRPr>
            </a:p>
          </p:txBody>
        </p:sp>
      </p:grpSp>
      <p:grpSp>
        <p:nvGrpSpPr>
          <p:cNvPr id="113" name="Group 2">
            <a:extLst>
              <a:ext uri="{FF2B5EF4-FFF2-40B4-BE49-F238E27FC236}">
                <a16:creationId xmlns:a16="http://schemas.microsoft.com/office/drawing/2014/main" id="{FD127BC0-AD4B-C321-31F2-04BCA917DF87}"/>
              </a:ext>
            </a:extLst>
          </p:cNvPr>
          <p:cNvGrpSpPr/>
          <p:nvPr/>
        </p:nvGrpSpPr>
        <p:grpSpPr>
          <a:xfrm>
            <a:off x="12499309" y="2998739"/>
            <a:ext cx="3688958" cy="3476966"/>
            <a:chOff x="911225" y="1925638"/>
            <a:chExt cx="4539080" cy="4278235"/>
          </a:xfrm>
          <a:solidFill>
            <a:schemeClr val="accent3"/>
          </a:solidFill>
        </p:grpSpPr>
        <p:sp>
          <p:nvSpPr>
            <p:cNvPr id="114" name="Shape 4462">
              <a:extLst>
                <a:ext uri="{FF2B5EF4-FFF2-40B4-BE49-F238E27FC236}">
                  <a16:creationId xmlns:a16="http://schemas.microsoft.com/office/drawing/2014/main" id="{E5AE4D4E-9756-09CA-4CA5-4CB4452FFA64}"/>
                </a:ext>
              </a:extLst>
            </p:cNvPr>
            <p:cNvSpPr/>
            <p:nvPr/>
          </p:nvSpPr>
          <p:spPr>
            <a:xfrm>
              <a:off x="911225" y="2301824"/>
              <a:ext cx="1840120" cy="2833821"/>
            </a:xfrm>
            <a:custGeom>
              <a:avLst/>
              <a:gdLst/>
              <a:ahLst/>
              <a:cxnLst>
                <a:cxn ang="0">
                  <a:pos x="wd2" y="hd2"/>
                </a:cxn>
                <a:cxn ang="5400000">
                  <a:pos x="wd2" y="hd2"/>
                </a:cxn>
                <a:cxn ang="10800000">
                  <a:pos x="wd2" y="hd2"/>
                </a:cxn>
                <a:cxn ang="16200000">
                  <a:pos x="wd2" y="hd2"/>
                </a:cxn>
              </a:cxnLst>
              <a:rect l="0" t="0" r="r" b="b"/>
              <a:pathLst>
                <a:path w="21600" h="21600" extrusionOk="0">
                  <a:moveTo>
                    <a:pt x="20816" y="1140"/>
                  </a:moveTo>
                  <a:lnTo>
                    <a:pt x="20331" y="983"/>
                  </a:lnTo>
                  <a:lnTo>
                    <a:pt x="20067" y="1010"/>
                  </a:lnTo>
                  <a:lnTo>
                    <a:pt x="19819" y="1127"/>
                  </a:lnTo>
                  <a:lnTo>
                    <a:pt x="19532" y="1205"/>
                  </a:lnTo>
                  <a:lnTo>
                    <a:pt x="19371" y="1140"/>
                  </a:lnTo>
                  <a:lnTo>
                    <a:pt x="19340" y="883"/>
                  </a:lnTo>
                  <a:lnTo>
                    <a:pt x="19033" y="633"/>
                  </a:lnTo>
                  <a:lnTo>
                    <a:pt x="18583" y="358"/>
                  </a:lnTo>
                  <a:lnTo>
                    <a:pt x="18370" y="246"/>
                  </a:lnTo>
                  <a:lnTo>
                    <a:pt x="18044" y="155"/>
                  </a:lnTo>
                  <a:lnTo>
                    <a:pt x="17876" y="78"/>
                  </a:lnTo>
                  <a:lnTo>
                    <a:pt x="17653" y="0"/>
                  </a:lnTo>
                  <a:lnTo>
                    <a:pt x="17433" y="13"/>
                  </a:lnTo>
                  <a:lnTo>
                    <a:pt x="17279" y="98"/>
                  </a:lnTo>
                  <a:lnTo>
                    <a:pt x="17245" y="297"/>
                  </a:lnTo>
                  <a:lnTo>
                    <a:pt x="17029" y="387"/>
                  </a:lnTo>
                  <a:lnTo>
                    <a:pt x="16795" y="314"/>
                  </a:lnTo>
                  <a:lnTo>
                    <a:pt x="16577" y="314"/>
                  </a:lnTo>
                  <a:lnTo>
                    <a:pt x="16375" y="391"/>
                  </a:lnTo>
                  <a:lnTo>
                    <a:pt x="16253" y="523"/>
                  </a:lnTo>
                  <a:lnTo>
                    <a:pt x="16183" y="720"/>
                  </a:lnTo>
                  <a:lnTo>
                    <a:pt x="15920" y="759"/>
                  </a:lnTo>
                  <a:lnTo>
                    <a:pt x="15615" y="707"/>
                  </a:lnTo>
                  <a:lnTo>
                    <a:pt x="15350" y="859"/>
                  </a:lnTo>
                  <a:lnTo>
                    <a:pt x="15136" y="996"/>
                  </a:lnTo>
                  <a:lnTo>
                    <a:pt x="14924" y="1044"/>
                  </a:lnTo>
                  <a:lnTo>
                    <a:pt x="15000" y="1206"/>
                  </a:lnTo>
                  <a:lnTo>
                    <a:pt x="15218" y="1309"/>
                  </a:lnTo>
                  <a:lnTo>
                    <a:pt x="14975" y="1421"/>
                  </a:lnTo>
                  <a:lnTo>
                    <a:pt x="14436" y="1525"/>
                  </a:lnTo>
                  <a:lnTo>
                    <a:pt x="14131" y="1603"/>
                  </a:lnTo>
                  <a:lnTo>
                    <a:pt x="14012" y="1788"/>
                  </a:lnTo>
                  <a:lnTo>
                    <a:pt x="14109" y="1964"/>
                  </a:lnTo>
                  <a:lnTo>
                    <a:pt x="14109" y="2144"/>
                  </a:lnTo>
                  <a:lnTo>
                    <a:pt x="14304" y="2245"/>
                  </a:lnTo>
                  <a:lnTo>
                    <a:pt x="14343" y="2446"/>
                  </a:lnTo>
                  <a:lnTo>
                    <a:pt x="14159" y="2544"/>
                  </a:lnTo>
                  <a:lnTo>
                    <a:pt x="14126" y="2717"/>
                  </a:lnTo>
                  <a:lnTo>
                    <a:pt x="13672" y="2626"/>
                  </a:lnTo>
                  <a:lnTo>
                    <a:pt x="13149" y="2639"/>
                  </a:lnTo>
                  <a:lnTo>
                    <a:pt x="12742" y="2627"/>
                  </a:lnTo>
                  <a:lnTo>
                    <a:pt x="12484" y="2588"/>
                  </a:lnTo>
                  <a:lnTo>
                    <a:pt x="12623" y="2751"/>
                  </a:lnTo>
                  <a:lnTo>
                    <a:pt x="12917" y="2828"/>
                  </a:lnTo>
                  <a:lnTo>
                    <a:pt x="12878" y="2983"/>
                  </a:lnTo>
                  <a:lnTo>
                    <a:pt x="13169" y="3104"/>
                  </a:lnTo>
                  <a:lnTo>
                    <a:pt x="13314" y="3361"/>
                  </a:lnTo>
                  <a:lnTo>
                    <a:pt x="13242" y="3616"/>
                  </a:lnTo>
                  <a:lnTo>
                    <a:pt x="12931" y="3659"/>
                  </a:lnTo>
                  <a:lnTo>
                    <a:pt x="12527" y="3496"/>
                  </a:lnTo>
                  <a:lnTo>
                    <a:pt x="12388" y="3265"/>
                  </a:lnTo>
                  <a:lnTo>
                    <a:pt x="12378" y="2999"/>
                  </a:lnTo>
                  <a:lnTo>
                    <a:pt x="12173" y="2926"/>
                  </a:lnTo>
                  <a:lnTo>
                    <a:pt x="11968" y="3098"/>
                  </a:lnTo>
                  <a:lnTo>
                    <a:pt x="11694" y="3342"/>
                  </a:lnTo>
                  <a:lnTo>
                    <a:pt x="11228" y="3532"/>
                  </a:lnTo>
                  <a:lnTo>
                    <a:pt x="11106" y="3842"/>
                  </a:lnTo>
                  <a:lnTo>
                    <a:pt x="11090" y="4152"/>
                  </a:lnTo>
                  <a:lnTo>
                    <a:pt x="11223" y="4397"/>
                  </a:lnTo>
                  <a:lnTo>
                    <a:pt x="11369" y="4570"/>
                  </a:lnTo>
                  <a:lnTo>
                    <a:pt x="11098" y="4720"/>
                  </a:lnTo>
                  <a:lnTo>
                    <a:pt x="10941" y="4831"/>
                  </a:lnTo>
                  <a:lnTo>
                    <a:pt x="10762" y="5002"/>
                  </a:lnTo>
                  <a:lnTo>
                    <a:pt x="10612" y="5286"/>
                  </a:lnTo>
                  <a:lnTo>
                    <a:pt x="10388" y="5518"/>
                  </a:lnTo>
                  <a:lnTo>
                    <a:pt x="10135" y="5742"/>
                  </a:lnTo>
                  <a:lnTo>
                    <a:pt x="9868" y="5961"/>
                  </a:lnTo>
                  <a:lnTo>
                    <a:pt x="9517" y="6162"/>
                  </a:lnTo>
                  <a:lnTo>
                    <a:pt x="9159" y="6304"/>
                  </a:lnTo>
                  <a:lnTo>
                    <a:pt x="8530" y="6536"/>
                  </a:lnTo>
                  <a:lnTo>
                    <a:pt x="8026" y="6762"/>
                  </a:lnTo>
                  <a:lnTo>
                    <a:pt x="7636" y="6749"/>
                  </a:lnTo>
                  <a:lnTo>
                    <a:pt x="7195" y="6723"/>
                  </a:lnTo>
                  <a:lnTo>
                    <a:pt x="6944" y="6823"/>
                  </a:lnTo>
                  <a:lnTo>
                    <a:pt x="6689" y="6973"/>
                  </a:lnTo>
                  <a:lnTo>
                    <a:pt x="6371" y="7064"/>
                  </a:lnTo>
                  <a:lnTo>
                    <a:pt x="6037" y="7090"/>
                  </a:lnTo>
                  <a:lnTo>
                    <a:pt x="5616" y="7177"/>
                  </a:lnTo>
                  <a:lnTo>
                    <a:pt x="5386" y="7354"/>
                  </a:lnTo>
                  <a:lnTo>
                    <a:pt x="5151" y="7492"/>
                  </a:lnTo>
                  <a:lnTo>
                    <a:pt x="4482" y="7517"/>
                  </a:lnTo>
                  <a:lnTo>
                    <a:pt x="3937" y="7655"/>
                  </a:lnTo>
                  <a:lnTo>
                    <a:pt x="3502" y="7823"/>
                  </a:lnTo>
                  <a:lnTo>
                    <a:pt x="3114" y="8100"/>
                  </a:lnTo>
                  <a:lnTo>
                    <a:pt x="2673" y="8507"/>
                  </a:lnTo>
                  <a:lnTo>
                    <a:pt x="2161" y="8658"/>
                  </a:lnTo>
                  <a:lnTo>
                    <a:pt x="1905" y="8826"/>
                  </a:lnTo>
                  <a:lnTo>
                    <a:pt x="1435" y="9198"/>
                  </a:lnTo>
                  <a:lnTo>
                    <a:pt x="1283" y="9500"/>
                  </a:lnTo>
                  <a:lnTo>
                    <a:pt x="1165" y="9603"/>
                  </a:lnTo>
                  <a:lnTo>
                    <a:pt x="951" y="9616"/>
                  </a:lnTo>
                  <a:lnTo>
                    <a:pt x="912" y="9340"/>
                  </a:lnTo>
                  <a:lnTo>
                    <a:pt x="940" y="9176"/>
                  </a:lnTo>
                  <a:lnTo>
                    <a:pt x="722" y="9215"/>
                  </a:lnTo>
                  <a:lnTo>
                    <a:pt x="582" y="9347"/>
                  </a:lnTo>
                  <a:lnTo>
                    <a:pt x="461" y="9562"/>
                  </a:lnTo>
                  <a:lnTo>
                    <a:pt x="402" y="9816"/>
                  </a:lnTo>
                  <a:lnTo>
                    <a:pt x="515" y="10091"/>
                  </a:lnTo>
                  <a:lnTo>
                    <a:pt x="555" y="10268"/>
                  </a:lnTo>
                  <a:lnTo>
                    <a:pt x="436" y="10561"/>
                  </a:lnTo>
                  <a:lnTo>
                    <a:pt x="328" y="10911"/>
                  </a:lnTo>
                  <a:lnTo>
                    <a:pt x="328" y="11493"/>
                  </a:lnTo>
                  <a:lnTo>
                    <a:pt x="461" y="11747"/>
                  </a:lnTo>
                  <a:lnTo>
                    <a:pt x="886" y="12114"/>
                  </a:lnTo>
                  <a:lnTo>
                    <a:pt x="1138" y="12333"/>
                  </a:lnTo>
                  <a:lnTo>
                    <a:pt x="1304" y="12566"/>
                  </a:lnTo>
                  <a:lnTo>
                    <a:pt x="1621" y="12875"/>
                  </a:lnTo>
                  <a:lnTo>
                    <a:pt x="1802" y="13315"/>
                  </a:lnTo>
                  <a:lnTo>
                    <a:pt x="1491" y="13250"/>
                  </a:lnTo>
                  <a:lnTo>
                    <a:pt x="1232" y="13095"/>
                  </a:lnTo>
                  <a:lnTo>
                    <a:pt x="904" y="12860"/>
                  </a:lnTo>
                  <a:lnTo>
                    <a:pt x="666" y="12941"/>
                  </a:lnTo>
                  <a:lnTo>
                    <a:pt x="811" y="13044"/>
                  </a:lnTo>
                  <a:lnTo>
                    <a:pt x="991" y="13212"/>
                  </a:lnTo>
                  <a:lnTo>
                    <a:pt x="1103" y="13323"/>
                  </a:lnTo>
                  <a:lnTo>
                    <a:pt x="1341" y="13590"/>
                  </a:lnTo>
                  <a:lnTo>
                    <a:pt x="1149" y="13602"/>
                  </a:lnTo>
                  <a:lnTo>
                    <a:pt x="666" y="13192"/>
                  </a:lnTo>
                  <a:lnTo>
                    <a:pt x="338" y="13030"/>
                  </a:lnTo>
                  <a:lnTo>
                    <a:pt x="165" y="12737"/>
                  </a:lnTo>
                  <a:lnTo>
                    <a:pt x="0" y="12897"/>
                  </a:lnTo>
                  <a:lnTo>
                    <a:pt x="298" y="13285"/>
                  </a:lnTo>
                  <a:lnTo>
                    <a:pt x="631" y="13522"/>
                  </a:lnTo>
                  <a:lnTo>
                    <a:pt x="963" y="13730"/>
                  </a:lnTo>
                  <a:lnTo>
                    <a:pt x="1448" y="14062"/>
                  </a:lnTo>
                  <a:lnTo>
                    <a:pt x="1946" y="14343"/>
                  </a:lnTo>
                  <a:lnTo>
                    <a:pt x="2165" y="14719"/>
                  </a:lnTo>
                  <a:lnTo>
                    <a:pt x="2265" y="15013"/>
                  </a:lnTo>
                  <a:lnTo>
                    <a:pt x="2445" y="15220"/>
                  </a:lnTo>
                  <a:lnTo>
                    <a:pt x="2743" y="15492"/>
                  </a:lnTo>
                  <a:lnTo>
                    <a:pt x="3083" y="15815"/>
                  </a:lnTo>
                  <a:lnTo>
                    <a:pt x="3313" y="16103"/>
                  </a:lnTo>
                  <a:lnTo>
                    <a:pt x="3492" y="16383"/>
                  </a:lnTo>
                  <a:lnTo>
                    <a:pt x="3552" y="16719"/>
                  </a:lnTo>
                  <a:lnTo>
                    <a:pt x="3631" y="17043"/>
                  </a:lnTo>
                  <a:lnTo>
                    <a:pt x="3920" y="17309"/>
                  </a:lnTo>
                  <a:lnTo>
                    <a:pt x="4232" y="17683"/>
                  </a:lnTo>
                  <a:lnTo>
                    <a:pt x="4371" y="17821"/>
                  </a:lnTo>
                  <a:lnTo>
                    <a:pt x="4591" y="18150"/>
                  </a:lnTo>
                  <a:lnTo>
                    <a:pt x="4831" y="18322"/>
                  </a:lnTo>
                  <a:lnTo>
                    <a:pt x="4977" y="18504"/>
                  </a:lnTo>
                  <a:lnTo>
                    <a:pt x="5016" y="18737"/>
                  </a:lnTo>
                  <a:lnTo>
                    <a:pt x="4970" y="19104"/>
                  </a:lnTo>
                  <a:lnTo>
                    <a:pt x="4990" y="19383"/>
                  </a:lnTo>
                  <a:lnTo>
                    <a:pt x="5102" y="19590"/>
                  </a:lnTo>
                  <a:lnTo>
                    <a:pt x="5122" y="19848"/>
                  </a:lnTo>
                  <a:lnTo>
                    <a:pt x="5022" y="20136"/>
                  </a:lnTo>
                  <a:lnTo>
                    <a:pt x="4664" y="20222"/>
                  </a:lnTo>
                  <a:lnTo>
                    <a:pt x="4431" y="20394"/>
                  </a:lnTo>
                  <a:lnTo>
                    <a:pt x="4465" y="20649"/>
                  </a:lnTo>
                  <a:lnTo>
                    <a:pt x="4604" y="20813"/>
                  </a:lnTo>
                  <a:lnTo>
                    <a:pt x="4737" y="20998"/>
                  </a:lnTo>
                  <a:lnTo>
                    <a:pt x="5021" y="21084"/>
                  </a:lnTo>
                  <a:lnTo>
                    <a:pt x="5325" y="21092"/>
                  </a:lnTo>
                  <a:lnTo>
                    <a:pt x="5855" y="21371"/>
                  </a:lnTo>
                  <a:lnTo>
                    <a:pt x="6173" y="21445"/>
                  </a:lnTo>
                  <a:lnTo>
                    <a:pt x="6511" y="21561"/>
                  </a:lnTo>
                  <a:lnTo>
                    <a:pt x="6954" y="21575"/>
                  </a:lnTo>
                  <a:lnTo>
                    <a:pt x="7561" y="21600"/>
                  </a:lnTo>
                  <a:lnTo>
                    <a:pt x="7933" y="21600"/>
                  </a:lnTo>
                  <a:lnTo>
                    <a:pt x="8124" y="21437"/>
                  </a:lnTo>
                  <a:lnTo>
                    <a:pt x="8555" y="21264"/>
                  </a:lnTo>
                  <a:lnTo>
                    <a:pt x="8807" y="21191"/>
                  </a:lnTo>
                  <a:lnTo>
                    <a:pt x="9031" y="21011"/>
                  </a:lnTo>
                  <a:lnTo>
                    <a:pt x="9223" y="20812"/>
                  </a:lnTo>
                  <a:lnTo>
                    <a:pt x="9441" y="20735"/>
                  </a:lnTo>
                  <a:lnTo>
                    <a:pt x="9839" y="20735"/>
                  </a:lnTo>
                  <a:lnTo>
                    <a:pt x="10068" y="20511"/>
                  </a:lnTo>
                  <a:lnTo>
                    <a:pt x="10147" y="20317"/>
                  </a:lnTo>
                  <a:lnTo>
                    <a:pt x="10346" y="20197"/>
                  </a:lnTo>
                  <a:lnTo>
                    <a:pt x="10678" y="20136"/>
                  </a:lnTo>
                  <a:lnTo>
                    <a:pt x="11137" y="20084"/>
                  </a:lnTo>
                  <a:lnTo>
                    <a:pt x="11776" y="19993"/>
                  </a:lnTo>
                  <a:cubicBezTo>
                    <a:pt x="11852" y="19982"/>
                    <a:pt x="11927" y="19971"/>
                    <a:pt x="12002" y="19959"/>
                  </a:cubicBezTo>
                  <a:cubicBezTo>
                    <a:pt x="12182" y="19931"/>
                    <a:pt x="12361" y="19902"/>
                    <a:pt x="12540" y="19873"/>
                  </a:cubicBezTo>
                  <a:lnTo>
                    <a:pt x="13316" y="19911"/>
                  </a:lnTo>
                  <a:lnTo>
                    <a:pt x="13866" y="19924"/>
                  </a:lnTo>
                  <a:lnTo>
                    <a:pt x="14217" y="19873"/>
                  </a:lnTo>
                  <a:lnTo>
                    <a:pt x="14607" y="19873"/>
                  </a:lnTo>
                  <a:lnTo>
                    <a:pt x="15004" y="19741"/>
                  </a:lnTo>
                  <a:lnTo>
                    <a:pt x="15408" y="19356"/>
                  </a:lnTo>
                  <a:lnTo>
                    <a:pt x="15468" y="19106"/>
                  </a:lnTo>
                  <a:lnTo>
                    <a:pt x="15768" y="18786"/>
                  </a:lnTo>
                  <a:lnTo>
                    <a:pt x="16245" y="18696"/>
                  </a:lnTo>
                  <a:lnTo>
                    <a:pt x="16777" y="18510"/>
                  </a:lnTo>
                  <a:cubicBezTo>
                    <a:pt x="16836" y="18444"/>
                    <a:pt x="16912" y="18386"/>
                    <a:pt x="17001" y="18337"/>
                  </a:cubicBezTo>
                  <a:cubicBezTo>
                    <a:pt x="17150" y="18256"/>
                    <a:pt x="17332" y="18204"/>
                    <a:pt x="17526" y="18187"/>
                  </a:cubicBezTo>
                  <a:cubicBezTo>
                    <a:pt x="17736" y="18176"/>
                    <a:pt x="17946" y="18168"/>
                    <a:pt x="18156" y="18161"/>
                  </a:cubicBezTo>
                  <a:cubicBezTo>
                    <a:pt x="18350" y="18154"/>
                    <a:pt x="18543" y="18149"/>
                    <a:pt x="18735" y="18135"/>
                  </a:cubicBezTo>
                  <a:cubicBezTo>
                    <a:pt x="18925" y="18121"/>
                    <a:pt x="19114" y="18097"/>
                    <a:pt x="19299" y="18066"/>
                  </a:cubicBezTo>
                  <a:lnTo>
                    <a:pt x="19499" y="18014"/>
                  </a:lnTo>
                  <a:cubicBezTo>
                    <a:pt x="19667" y="18012"/>
                    <a:pt x="19833" y="17993"/>
                    <a:pt x="19991" y="17958"/>
                  </a:cubicBezTo>
                  <a:cubicBezTo>
                    <a:pt x="20131" y="17927"/>
                    <a:pt x="20263" y="17883"/>
                    <a:pt x="20390" y="17833"/>
                  </a:cubicBezTo>
                  <a:cubicBezTo>
                    <a:pt x="20597" y="17750"/>
                    <a:pt x="20787" y="17650"/>
                    <a:pt x="20992" y="17565"/>
                  </a:cubicBezTo>
                  <a:cubicBezTo>
                    <a:pt x="21183" y="17486"/>
                    <a:pt x="21387" y="17420"/>
                    <a:pt x="21600" y="17368"/>
                  </a:cubicBezTo>
                  <a:lnTo>
                    <a:pt x="21246" y="9435"/>
                  </a:lnTo>
                  <a:lnTo>
                    <a:pt x="20978" y="3400"/>
                  </a:lnTo>
                  <a:lnTo>
                    <a:pt x="20816" y="1140"/>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15" name="Shape 4463">
              <a:extLst>
                <a:ext uri="{FF2B5EF4-FFF2-40B4-BE49-F238E27FC236}">
                  <a16:creationId xmlns:a16="http://schemas.microsoft.com/office/drawing/2014/main" id="{8F77A900-BACA-DF1D-C29D-BE8E6EC2DC02}"/>
                </a:ext>
              </a:extLst>
            </p:cNvPr>
            <p:cNvSpPr/>
            <p:nvPr/>
          </p:nvSpPr>
          <p:spPr>
            <a:xfrm>
              <a:off x="2682140" y="1932736"/>
              <a:ext cx="1094845" cy="1918197"/>
            </a:xfrm>
            <a:custGeom>
              <a:avLst/>
              <a:gdLst/>
              <a:ahLst/>
              <a:cxnLst>
                <a:cxn ang="0">
                  <a:pos x="wd2" y="hd2"/>
                </a:cxn>
                <a:cxn ang="5400000">
                  <a:pos x="wd2" y="hd2"/>
                </a:cxn>
                <a:cxn ang="10800000">
                  <a:pos x="wd2" y="hd2"/>
                </a:cxn>
                <a:cxn ang="16200000">
                  <a:pos x="wd2" y="hd2"/>
                </a:cxn>
              </a:cxnLst>
              <a:rect l="0" t="0" r="r" b="b"/>
              <a:pathLst>
                <a:path w="21600" h="21600" extrusionOk="0">
                  <a:moveTo>
                    <a:pt x="0" y="5798"/>
                  </a:moveTo>
                  <a:lnTo>
                    <a:pt x="825" y="21585"/>
                  </a:lnTo>
                  <a:lnTo>
                    <a:pt x="20897" y="21600"/>
                  </a:lnTo>
                  <a:lnTo>
                    <a:pt x="21600" y="8287"/>
                  </a:lnTo>
                  <a:lnTo>
                    <a:pt x="21230" y="8148"/>
                  </a:lnTo>
                  <a:lnTo>
                    <a:pt x="20929" y="7766"/>
                  </a:lnTo>
                  <a:lnTo>
                    <a:pt x="20161" y="7709"/>
                  </a:lnTo>
                  <a:lnTo>
                    <a:pt x="19727" y="7441"/>
                  </a:lnTo>
                  <a:lnTo>
                    <a:pt x="19228" y="7253"/>
                  </a:lnTo>
                  <a:lnTo>
                    <a:pt x="18726" y="7157"/>
                  </a:lnTo>
                  <a:lnTo>
                    <a:pt x="18426" y="6927"/>
                  </a:lnTo>
                  <a:lnTo>
                    <a:pt x="17647" y="6686"/>
                  </a:lnTo>
                  <a:lnTo>
                    <a:pt x="17044" y="6622"/>
                  </a:lnTo>
                  <a:lnTo>
                    <a:pt x="16786" y="6337"/>
                  </a:lnTo>
                  <a:lnTo>
                    <a:pt x="16485" y="5974"/>
                  </a:lnTo>
                  <a:lnTo>
                    <a:pt x="16016" y="5846"/>
                  </a:lnTo>
                  <a:lnTo>
                    <a:pt x="15652" y="5707"/>
                  </a:lnTo>
                  <a:lnTo>
                    <a:pt x="15742" y="5479"/>
                  </a:lnTo>
                  <a:lnTo>
                    <a:pt x="15974" y="5283"/>
                  </a:lnTo>
                  <a:lnTo>
                    <a:pt x="16008" y="5057"/>
                  </a:lnTo>
                  <a:lnTo>
                    <a:pt x="16042" y="4786"/>
                  </a:lnTo>
                  <a:lnTo>
                    <a:pt x="16198" y="4385"/>
                  </a:lnTo>
                  <a:lnTo>
                    <a:pt x="16764" y="4010"/>
                  </a:lnTo>
                  <a:lnTo>
                    <a:pt x="16798" y="3804"/>
                  </a:lnTo>
                  <a:lnTo>
                    <a:pt x="16833" y="3462"/>
                  </a:lnTo>
                  <a:lnTo>
                    <a:pt x="17223" y="3177"/>
                  </a:lnTo>
                  <a:lnTo>
                    <a:pt x="18069" y="3162"/>
                  </a:lnTo>
                  <a:lnTo>
                    <a:pt x="18201" y="2906"/>
                  </a:lnTo>
                  <a:lnTo>
                    <a:pt x="18301" y="2574"/>
                  </a:lnTo>
                  <a:lnTo>
                    <a:pt x="18759" y="2382"/>
                  </a:lnTo>
                  <a:lnTo>
                    <a:pt x="19083" y="2172"/>
                  </a:lnTo>
                  <a:lnTo>
                    <a:pt x="19182" y="1717"/>
                  </a:lnTo>
                  <a:lnTo>
                    <a:pt x="18971" y="1541"/>
                  </a:lnTo>
                  <a:lnTo>
                    <a:pt x="18480" y="1603"/>
                  </a:lnTo>
                  <a:lnTo>
                    <a:pt x="17306" y="1377"/>
                  </a:lnTo>
                  <a:lnTo>
                    <a:pt x="16648" y="1548"/>
                  </a:lnTo>
                  <a:lnTo>
                    <a:pt x="17642" y="993"/>
                  </a:lnTo>
                  <a:lnTo>
                    <a:pt x="18153" y="802"/>
                  </a:lnTo>
                  <a:lnTo>
                    <a:pt x="18500" y="413"/>
                  </a:lnTo>
                  <a:lnTo>
                    <a:pt x="18790" y="88"/>
                  </a:lnTo>
                  <a:lnTo>
                    <a:pt x="18256" y="0"/>
                  </a:lnTo>
                  <a:lnTo>
                    <a:pt x="18037" y="450"/>
                  </a:lnTo>
                  <a:lnTo>
                    <a:pt x="17568" y="641"/>
                  </a:lnTo>
                  <a:lnTo>
                    <a:pt x="17009" y="979"/>
                  </a:lnTo>
                  <a:lnTo>
                    <a:pt x="16519" y="1094"/>
                  </a:lnTo>
                  <a:lnTo>
                    <a:pt x="15748" y="1483"/>
                  </a:lnTo>
                  <a:lnTo>
                    <a:pt x="15013" y="1692"/>
                  </a:lnTo>
                  <a:lnTo>
                    <a:pt x="14553" y="1482"/>
                  </a:lnTo>
                  <a:lnTo>
                    <a:pt x="14252" y="1444"/>
                  </a:lnTo>
                  <a:lnTo>
                    <a:pt x="13627" y="1501"/>
                  </a:lnTo>
                  <a:lnTo>
                    <a:pt x="13002" y="1424"/>
                  </a:lnTo>
                  <a:lnTo>
                    <a:pt x="12590" y="1265"/>
                  </a:lnTo>
                  <a:lnTo>
                    <a:pt x="12021" y="1093"/>
                  </a:lnTo>
                  <a:lnTo>
                    <a:pt x="11015" y="959"/>
                  </a:lnTo>
                  <a:lnTo>
                    <a:pt x="10705" y="959"/>
                  </a:lnTo>
                  <a:lnTo>
                    <a:pt x="10216" y="902"/>
                  </a:lnTo>
                  <a:lnTo>
                    <a:pt x="9695" y="605"/>
                  </a:lnTo>
                  <a:lnTo>
                    <a:pt x="9440" y="510"/>
                  </a:lnTo>
                  <a:lnTo>
                    <a:pt x="8219" y="529"/>
                  </a:lnTo>
                  <a:lnTo>
                    <a:pt x="8119" y="115"/>
                  </a:lnTo>
                  <a:lnTo>
                    <a:pt x="7551" y="147"/>
                  </a:lnTo>
                  <a:lnTo>
                    <a:pt x="7187" y="179"/>
                  </a:lnTo>
                  <a:lnTo>
                    <a:pt x="6752" y="331"/>
                  </a:lnTo>
                  <a:lnTo>
                    <a:pt x="6986" y="637"/>
                  </a:lnTo>
                  <a:lnTo>
                    <a:pt x="7452" y="669"/>
                  </a:lnTo>
                  <a:lnTo>
                    <a:pt x="8054" y="840"/>
                  </a:lnTo>
                  <a:lnTo>
                    <a:pt x="8501" y="1074"/>
                  </a:lnTo>
                  <a:lnTo>
                    <a:pt x="8527" y="1406"/>
                  </a:lnTo>
                  <a:lnTo>
                    <a:pt x="8126" y="1520"/>
                  </a:lnTo>
                  <a:lnTo>
                    <a:pt x="7544" y="1596"/>
                  </a:lnTo>
                  <a:lnTo>
                    <a:pt x="7200" y="1634"/>
                  </a:lnTo>
                  <a:lnTo>
                    <a:pt x="6462" y="1743"/>
                  </a:lnTo>
                  <a:lnTo>
                    <a:pt x="5904" y="1818"/>
                  </a:lnTo>
                  <a:lnTo>
                    <a:pt x="5492" y="1557"/>
                  </a:lnTo>
                  <a:lnTo>
                    <a:pt x="4799" y="1557"/>
                  </a:lnTo>
                  <a:cubicBezTo>
                    <a:pt x="4639" y="1612"/>
                    <a:pt x="4486" y="1673"/>
                    <a:pt x="4343" y="1741"/>
                  </a:cubicBezTo>
                  <a:cubicBezTo>
                    <a:pt x="4178" y="1818"/>
                    <a:pt x="4025" y="1904"/>
                    <a:pt x="3886" y="1996"/>
                  </a:cubicBezTo>
                  <a:lnTo>
                    <a:pt x="3052" y="2220"/>
                  </a:lnTo>
                  <a:lnTo>
                    <a:pt x="2919" y="2469"/>
                  </a:lnTo>
                  <a:lnTo>
                    <a:pt x="2723" y="2654"/>
                  </a:lnTo>
                  <a:lnTo>
                    <a:pt x="2255" y="2807"/>
                  </a:lnTo>
                  <a:lnTo>
                    <a:pt x="2354" y="3151"/>
                  </a:lnTo>
                  <a:lnTo>
                    <a:pt x="2825" y="3335"/>
                  </a:lnTo>
                  <a:lnTo>
                    <a:pt x="2367" y="3596"/>
                  </a:lnTo>
                  <a:lnTo>
                    <a:pt x="1913" y="3653"/>
                  </a:lnTo>
                  <a:lnTo>
                    <a:pt x="1723" y="4036"/>
                  </a:lnTo>
                  <a:lnTo>
                    <a:pt x="1622" y="4226"/>
                  </a:lnTo>
                  <a:lnTo>
                    <a:pt x="1154" y="4493"/>
                  </a:lnTo>
                  <a:lnTo>
                    <a:pt x="901" y="4684"/>
                  </a:lnTo>
                  <a:lnTo>
                    <a:pt x="779" y="4892"/>
                  </a:lnTo>
                  <a:lnTo>
                    <a:pt x="802" y="5108"/>
                  </a:lnTo>
                  <a:lnTo>
                    <a:pt x="1047" y="5369"/>
                  </a:lnTo>
                  <a:lnTo>
                    <a:pt x="1181" y="5660"/>
                  </a:lnTo>
                  <a:lnTo>
                    <a:pt x="1181" y="5863"/>
                  </a:lnTo>
                  <a:lnTo>
                    <a:pt x="719" y="5907"/>
                  </a:lnTo>
                  <a:lnTo>
                    <a:pt x="0" y="5798"/>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16" name="Shape 4464">
              <a:extLst>
                <a:ext uri="{FF2B5EF4-FFF2-40B4-BE49-F238E27FC236}">
                  <a16:creationId xmlns:a16="http://schemas.microsoft.com/office/drawing/2014/main" id="{6396F823-AD96-A778-63C6-381FF6CB55A0}"/>
                </a:ext>
              </a:extLst>
            </p:cNvPr>
            <p:cNvSpPr/>
            <p:nvPr/>
          </p:nvSpPr>
          <p:spPr>
            <a:xfrm>
              <a:off x="3736172" y="1925638"/>
              <a:ext cx="1714133" cy="2448762"/>
            </a:xfrm>
            <a:custGeom>
              <a:avLst/>
              <a:gdLst/>
              <a:ahLst/>
              <a:cxnLst>
                <a:cxn ang="0">
                  <a:pos x="wd2" y="hd2"/>
                </a:cxn>
                <a:cxn ang="5400000">
                  <a:pos x="wd2" y="hd2"/>
                </a:cxn>
                <a:cxn ang="10800000">
                  <a:pos x="wd2" y="hd2"/>
                </a:cxn>
                <a:cxn ang="16200000">
                  <a:pos x="wd2" y="hd2"/>
                </a:cxn>
              </a:cxnLst>
              <a:rect l="0" t="0" r="r" b="b"/>
              <a:pathLst>
                <a:path w="21600" h="21600" extrusionOk="0">
                  <a:moveTo>
                    <a:pt x="465" y="6521"/>
                  </a:moveTo>
                  <a:lnTo>
                    <a:pt x="0" y="17019"/>
                  </a:lnTo>
                  <a:lnTo>
                    <a:pt x="4107" y="17213"/>
                  </a:lnTo>
                  <a:lnTo>
                    <a:pt x="3812" y="20463"/>
                  </a:lnTo>
                  <a:lnTo>
                    <a:pt x="14304" y="21225"/>
                  </a:lnTo>
                  <a:lnTo>
                    <a:pt x="14729" y="21136"/>
                  </a:lnTo>
                  <a:lnTo>
                    <a:pt x="15041" y="21077"/>
                  </a:lnTo>
                  <a:lnTo>
                    <a:pt x="15391" y="21092"/>
                  </a:lnTo>
                  <a:lnTo>
                    <a:pt x="15897" y="21007"/>
                  </a:lnTo>
                  <a:lnTo>
                    <a:pt x="16268" y="21032"/>
                  </a:lnTo>
                  <a:lnTo>
                    <a:pt x="16717" y="21127"/>
                  </a:lnTo>
                  <a:lnTo>
                    <a:pt x="17035" y="21156"/>
                  </a:lnTo>
                  <a:lnTo>
                    <a:pt x="17312" y="21331"/>
                  </a:lnTo>
                  <a:lnTo>
                    <a:pt x="17695" y="21546"/>
                  </a:lnTo>
                  <a:lnTo>
                    <a:pt x="17944" y="21600"/>
                  </a:lnTo>
                  <a:lnTo>
                    <a:pt x="18234" y="21526"/>
                  </a:lnTo>
                  <a:lnTo>
                    <a:pt x="18448" y="21486"/>
                  </a:lnTo>
                  <a:lnTo>
                    <a:pt x="18865" y="21402"/>
                  </a:lnTo>
                  <a:lnTo>
                    <a:pt x="18943" y="21172"/>
                  </a:lnTo>
                  <a:lnTo>
                    <a:pt x="19200" y="20966"/>
                  </a:lnTo>
                  <a:lnTo>
                    <a:pt x="19542" y="20951"/>
                  </a:lnTo>
                  <a:lnTo>
                    <a:pt x="19982" y="20951"/>
                  </a:lnTo>
                  <a:lnTo>
                    <a:pt x="20364" y="20936"/>
                  </a:lnTo>
                  <a:lnTo>
                    <a:pt x="20672" y="20906"/>
                  </a:lnTo>
                  <a:lnTo>
                    <a:pt x="21035" y="20921"/>
                  </a:lnTo>
                  <a:lnTo>
                    <a:pt x="21078" y="20195"/>
                  </a:lnTo>
                  <a:lnTo>
                    <a:pt x="21036" y="19712"/>
                  </a:lnTo>
                  <a:lnTo>
                    <a:pt x="20973" y="19127"/>
                  </a:lnTo>
                  <a:lnTo>
                    <a:pt x="21015" y="18792"/>
                  </a:lnTo>
                  <a:lnTo>
                    <a:pt x="21058" y="18608"/>
                  </a:lnTo>
                  <a:lnTo>
                    <a:pt x="20836" y="18197"/>
                  </a:lnTo>
                  <a:cubicBezTo>
                    <a:pt x="20928" y="18178"/>
                    <a:pt x="21019" y="18159"/>
                    <a:pt x="21111" y="18140"/>
                  </a:cubicBezTo>
                  <a:cubicBezTo>
                    <a:pt x="21202" y="18121"/>
                    <a:pt x="21294" y="18102"/>
                    <a:pt x="21386" y="18083"/>
                  </a:cubicBezTo>
                  <a:lnTo>
                    <a:pt x="21536" y="17693"/>
                  </a:lnTo>
                  <a:lnTo>
                    <a:pt x="21600" y="17404"/>
                  </a:lnTo>
                  <a:lnTo>
                    <a:pt x="21366" y="17095"/>
                  </a:lnTo>
                  <a:lnTo>
                    <a:pt x="21295" y="17307"/>
                  </a:lnTo>
                  <a:lnTo>
                    <a:pt x="21338" y="17656"/>
                  </a:lnTo>
                  <a:lnTo>
                    <a:pt x="21088" y="17967"/>
                  </a:lnTo>
                  <a:lnTo>
                    <a:pt x="20834" y="17957"/>
                  </a:lnTo>
                  <a:lnTo>
                    <a:pt x="20692" y="17633"/>
                  </a:lnTo>
                  <a:lnTo>
                    <a:pt x="20593" y="17444"/>
                  </a:lnTo>
                  <a:lnTo>
                    <a:pt x="20371" y="17230"/>
                  </a:lnTo>
                  <a:lnTo>
                    <a:pt x="20193" y="16971"/>
                  </a:lnTo>
                  <a:lnTo>
                    <a:pt x="19791" y="16558"/>
                  </a:lnTo>
                  <a:lnTo>
                    <a:pt x="19518" y="16234"/>
                  </a:lnTo>
                  <a:lnTo>
                    <a:pt x="19155" y="16129"/>
                  </a:lnTo>
                  <a:lnTo>
                    <a:pt x="19112" y="15849"/>
                  </a:lnTo>
                  <a:lnTo>
                    <a:pt x="18756" y="15589"/>
                  </a:lnTo>
                  <a:lnTo>
                    <a:pt x="18460" y="15484"/>
                  </a:lnTo>
                  <a:lnTo>
                    <a:pt x="18338" y="15361"/>
                  </a:lnTo>
                  <a:lnTo>
                    <a:pt x="18295" y="15046"/>
                  </a:lnTo>
                  <a:lnTo>
                    <a:pt x="18460" y="14822"/>
                  </a:lnTo>
                  <a:lnTo>
                    <a:pt x="18546" y="14568"/>
                  </a:lnTo>
                  <a:lnTo>
                    <a:pt x="18503" y="14278"/>
                  </a:lnTo>
                  <a:lnTo>
                    <a:pt x="18310" y="14133"/>
                  </a:lnTo>
                  <a:lnTo>
                    <a:pt x="18097" y="14153"/>
                  </a:lnTo>
                  <a:lnTo>
                    <a:pt x="17961" y="14272"/>
                  </a:lnTo>
                  <a:lnTo>
                    <a:pt x="17694" y="14064"/>
                  </a:lnTo>
                  <a:lnTo>
                    <a:pt x="17503" y="14000"/>
                  </a:lnTo>
                  <a:lnTo>
                    <a:pt x="17283" y="14014"/>
                  </a:lnTo>
                  <a:cubicBezTo>
                    <a:pt x="17283" y="14040"/>
                    <a:pt x="17283" y="14065"/>
                    <a:pt x="17283" y="14091"/>
                  </a:cubicBezTo>
                  <a:cubicBezTo>
                    <a:pt x="17283" y="14117"/>
                    <a:pt x="17283" y="14143"/>
                    <a:pt x="17283" y="14168"/>
                  </a:cubicBezTo>
                  <a:lnTo>
                    <a:pt x="16893" y="13930"/>
                  </a:lnTo>
                  <a:lnTo>
                    <a:pt x="16872" y="13741"/>
                  </a:lnTo>
                  <a:lnTo>
                    <a:pt x="16909" y="13331"/>
                  </a:lnTo>
                  <a:lnTo>
                    <a:pt x="16774" y="12933"/>
                  </a:lnTo>
                  <a:lnTo>
                    <a:pt x="16610" y="12711"/>
                  </a:lnTo>
                  <a:lnTo>
                    <a:pt x="16320" y="12514"/>
                  </a:lnTo>
                  <a:lnTo>
                    <a:pt x="16162" y="12409"/>
                  </a:lnTo>
                  <a:lnTo>
                    <a:pt x="16000" y="12098"/>
                  </a:lnTo>
                  <a:lnTo>
                    <a:pt x="16000" y="11818"/>
                  </a:lnTo>
                  <a:lnTo>
                    <a:pt x="15936" y="11478"/>
                  </a:lnTo>
                  <a:lnTo>
                    <a:pt x="15750" y="11403"/>
                  </a:lnTo>
                  <a:lnTo>
                    <a:pt x="15495" y="11313"/>
                  </a:lnTo>
                  <a:lnTo>
                    <a:pt x="15331" y="11194"/>
                  </a:lnTo>
                  <a:lnTo>
                    <a:pt x="14989" y="11014"/>
                  </a:lnTo>
                  <a:lnTo>
                    <a:pt x="14675" y="10969"/>
                  </a:lnTo>
                  <a:lnTo>
                    <a:pt x="14392" y="10870"/>
                  </a:lnTo>
                  <a:lnTo>
                    <a:pt x="14370" y="10678"/>
                  </a:lnTo>
                  <a:lnTo>
                    <a:pt x="14206" y="10518"/>
                  </a:lnTo>
                  <a:lnTo>
                    <a:pt x="13992" y="10407"/>
                  </a:lnTo>
                  <a:lnTo>
                    <a:pt x="13821" y="10332"/>
                  </a:lnTo>
                  <a:lnTo>
                    <a:pt x="13586" y="10212"/>
                  </a:lnTo>
                  <a:lnTo>
                    <a:pt x="13159" y="10183"/>
                  </a:lnTo>
                  <a:lnTo>
                    <a:pt x="12861" y="9930"/>
                  </a:lnTo>
                  <a:lnTo>
                    <a:pt x="12741" y="9780"/>
                  </a:lnTo>
                  <a:lnTo>
                    <a:pt x="12719" y="9576"/>
                  </a:lnTo>
                  <a:lnTo>
                    <a:pt x="12827" y="9176"/>
                  </a:lnTo>
                  <a:lnTo>
                    <a:pt x="12762" y="8971"/>
                  </a:lnTo>
                  <a:lnTo>
                    <a:pt x="12399" y="8881"/>
                  </a:lnTo>
                  <a:lnTo>
                    <a:pt x="12215" y="8687"/>
                  </a:lnTo>
                  <a:lnTo>
                    <a:pt x="12343" y="8493"/>
                  </a:lnTo>
                  <a:lnTo>
                    <a:pt x="12400" y="8328"/>
                  </a:lnTo>
                  <a:lnTo>
                    <a:pt x="12443" y="7814"/>
                  </a:lnTo>
                  <a:lnTo>
                    <a:pt x="12508" y="7383"/>
                  </a:lnTo>
                  <a:lnTo>
                    <a:pt x="12073" y="7269"/>
                  </a:lnTo>
                  <a:lnTo>
                    <a:pt x="11911" y="7094"/>
                  </a:lnTo>
                  <a:lnTo>
                    <a:pt x="11846" y="6724"/>
                  </a:lnTo>
                  <a:lnTo>
                    <a:pt x="11932" y="6504"/>
                  </a:lnTo>
                  <a:lnTo>
                    <a:pt x="11768" y="6217"/>
                  </a:lnTo>
                  <a:lnTo>
                    <a:pt x="11486" y="5940"/>
                  </a:lnTo>
                  <a:lnTo>
                    <a:pt x="11400" y="5667"/>
                  </a:lnTo>
                  <a:cubicBezTo>
                    <a:pt x="11493" y="5596"/>
                    <a:pt x="11576" y="5520"/>
                    <a:pt x="11650" y="5439"/>
                  </a:cubicBezTo>
                  <a:cubicBezTo>
                    <a:pt x="11711" y="5372"/>
                    <a:pt x="11766" y="5302"/>
                    <a:pt x="11813" y="5229"/>
                  </a:cubicBezTo>
                  <a:lnTo>
                    <a:pt x="11770" y="5033"/>
                  </a:lnTo>
                  <a:lnTo>
                    <a:pt x="11250" y="4841"/>
                  </a:lnTo>
                  <a:lnTo>
                    <a:pt x="10954" y="4578"/>
                  </a:lnTo>
                  <a:lnTo>
                    <a:pt x="10833" y="4413"/>
                  </a:lnTo>
                  <a:lnTo>
                    <a:pt x="10408" y="4283"/>
                  </a:lnTo>
                  <a:lnTo>
                    <a:pt x="10002" y="4400"/>
                  </a:lnTo>
                  <a:lnTo>
                    <a:pt x="9671" y="4445"/>
                  </a:lnTo>
                  <a:lnTo>
                    <a:pt x="9463" y="4274"/>
                  </a:lnTo>
                  <a:lnTo>
                    <a:pt x="9378" y="3905"/>
                  </a:lnTo>
                  <a:lnTo>
                    <a:pt x="9236" y="3358"/>
                  </a:lnTo>
                  <a:lnTo>
                    <a:pt x="9094" y="3134"/>
                  </a:lnTo>
                  <a:lnTo>
                    <a:pt x="8988" y="2708"/>
                  </a:lnTo>
                  <a:lnTo>
                    <a:pt x="8880" y="2572"/>
                  </a:lnTo>
                  <a:lnTo>
                    <a:pt x="9030" y="2379"/>
                  </a:lnTo>
                  <a:lnTo>
                    <a:pt x="8795" y="2095"/>
                  </a:lnTo>
                  <a:lnTo>
                    <a:pt x="8584" y="1977"/>
                  </a:lnTo>
                  <a:lnTo>
                    <a:pt x="8927" y="1715"/>
                  </a:lnTo>
                  <a:lnTo>
                    <a:pt x="8870" y="1536"/>
                  </a:lnTo>
                  <a:lnTo>
                    <a:pt x="8477" y="1378"/>
                  </a:lnTo>
                  <a:lnTo>
                    <a:pt x="8435" y="1174"/>
                  </a:lnTo>
                  <a:lnTo>
                    <a:pt x="8421" y="724"/>
                  </a:lnTo>
                  <a:lnTo>
                    <a:pt x="8207" y="280"/>
                  </a:lnTo>
                  <a:lnTo>
                    <a:pt x="8064" y="0"/>
                  </a:lnTo>
                  <a:lnTo>
                    <a:pt x="7552" y="16"/>
                  </a:lnTo>
                  <a:lnTo>
                    <a:pt x="7409" y="290"/>
                  </a:lnTo>
                  <a:lnTo>
                    <a:pt x="7260" y="540"/>
                  </a:lnTo>
                  <a:lnTo>
                    <a:pt x="7282" y="915"/>
                  </a:lnTo>
                  <a:lnTo>
                    <a:pt x="7075" y="1119"/>
                  </a:lnTo>
                  <a:lnTo>
                    <a:pt x="6782" y="1335"/>
                  </a:lnTo>
                  <a:lnTo>
                    <a:pt x="6627" y="1488"/>
                  </a:lnTo>
                  <a:lnTo>
                    <a:pt x="6527" y="1657"/>
                  </a:lnTo>
                  <a:lnTo>
                    <a:pt x="6491" y="1981"/>
                  </a:lnTo>
                  <a:lnTo>
                    <a:pt x="6534" y="2226"/>
                  </a:lnTo>
                  <a:lnTo>
                    <a:pt x="6554" y="2486"/>
                  </a:lnTo>
                  <a:lnTo>
                    <a:pt x="6304" y="2750"/>
                  </a:lnTo>
                  <a:lnTo>
                    <a:pt x="6106" y="3128"/>
                  </a:lnTo>
                  <a:lnTo>
                    <a:pt x="6127" y="3511"/>
                  </a:lnTo>
                  <a:lnTo>
                    <a:pt x="6127" y="3663"/>
                  </a:lnTo>
                  <a:lnTo>
                    <a:pt x="6056" y="3873"/>
                  </a:lnTo>
                  <a:lnTo>
                    <a:pt x="5949" y="4117"/>
                  </a:lnTo>
                  <a:lnTo>
                    <a:pt x="6177" y="4342"/>
                  </a:lnTo>
                  <a:lnTo>
                    <a:pt x="6199" y="4668"/>
                  </a:lnTo>
                  <a:lnTo>
                    <a:pt x="6219" y="4854"/>
                  </a:lnTo>
                  <a:lnTo>
                    <a:pt x="6119" y="5238"/>
                  </a:lnTo>
                  <a:cubicBezTo>
                    <a:pt x="6023" y="5299"/>
                    <a:pt x="5946" y="5372"/>
                    <a:pt x="5893" y="5455"/>
                  </a:cubicBezTo>
                  <a:cubicBezTo>
                    <a:pt x="5830" y="5553"/>
                    <a:pt x="5803" y="5662"/>
                    <a:pt x="5814" y="5770"/>
                  </a:cubicBezTo>
                  <a:cubicBezTo>
                    <a:pt x="5833" y="5880"/>
                    <a:pt x="5812" y="5991"/>
                    <a:pt x="5752" y="6094"/>
                  </a:cubicBezTo>
                  <a:cubicBezTo>
                    <a:pt x="5675" y="6225"/>
                    <a:pt x="5540" y="6335"/>
                    <a:pt x="5367" y="6408"/>
                  </a:cubicBezTo>
                  <a:lnTo>
                    <a:pt x="5296" y="6622"/>
                  </a:lnTo>
                  <a:cubicBezTo>
                    <a:pt x="5234" y="6725"/>
                    <a:pt x="5170" y="6828"/>
                    <a:pt x="5104" y="6931"/>
                  </a:cubicBezTo>
                  <a:cubicBezTo>
                    <a:pt x="5020" y="7062"/>
                    <a:pt x="4932" y="7192"/>
                    <a:pt x="4841" y="7321"/>
                  </a:cubicBezTo>
                  <a:lnTo>
                    <a:pt x="4289" y="7659"/>
                  </a:lnTo>
                  <a:lnTo>
                    <a:pt x="3763" y="7869"/>
                  </a:lnTo>
                  <a:lnTo>
                    <a:pt x="3356" y="7839"/>
                  </a:lnTo>
                  <a:lnTo>
                    <a:pt x="2957" y="7704"/>
                  </a:lnTo>
                  <a:lnTo>
                    <a:pt x="2572" y="7615"/>
                  </a:lnTo>
                  <a:lnTo>
                    <a:pt x="2240" y="7531"/>
                  </a:lnTo>
                  <a:lnTo>
                    <a:pt x="2204" y="7327"/>
                  </a:lnTo>
                  <a:lnTo>
                    <a:pt x="2183" y="7161"/>
                  </a:lnTo>
                  <a:lnTo>
                    <a:pt x="1949" y="7027"/>
                  </a:lnTo>
                  <a:lnTo>
                    <a:pt x="1706" y="6912"/>
                  </a:lnTo>
                  <a:lnTo>
                    <a:pt x="1599" y="6777"/>
                  </a:lnTo>
                  <a:lnTo>
                    <a:pt x="1279" y="6757"/>
                  </a:lnTo>
                  <a:lnTo>
                    <a:pt x="801" y="6653"/>
                  </a:lnTo>
                  <a:lnTo>
                    <a:pt x="465" y="6521"/>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17" name="Shape 4465">
              <a:extLst>
                <a:ext uri="{FF2B5EF4-FFF2-40B4-BE49-F238E27FC236}">
                  <a16:creationId xmlns:a16="http://schemas.microsoft.com/office/drawing/2014/main" id="{06934A7E-D151-1D18-4801-5434924349AF}"/>
                </a:ext>
              </a:extLst>
            </p:cNvPr>
            <p:cNvSpPr/>
            <p:nvPr/>
          </p:nvSpPr>
          <p:spPr>
            <a:xfrm>
              <a:off x="2726502" y="3845608"/>
              <a:ext cx="1341496" cy="15952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55" y="9972"/>
                  </a:lnTo>
                  <a:lnTo>
                    <a:pt x="757" y="9881"/>
                  </a:lnTo>
                  <a:lnTo>
                    <a:pt x="1102" y="9866"/>
                  </a:lnTo>
                  <a:lnTo>
                    <a:pt x="1530" y="9805"/>
                  </a:lnTo>
                  <a:lnTo>
                    <a:pt x="2495" y="9805"/>
                  </a:lnTo>
                  <a:lnTo>
                    <a:pt x="2904" y="9766"/>
                  </a:lnTo>
                  <a:lnTo>
                    <a:pt x="3364" y="9674"/>
                  </a:lnTo>
                  <a:lnTo>
                    <a:pt x="3765" y="9674"/>
                  </a:lnTo>
                  <a:lnTo>
                    <a:pt x="4039" y="9751"/>
                  </a:lnTo>
                  <a:lnTo>
                    <a:pt x="4508" y="9971"/>
                  </a:lnTo>
                  <a:lnTo>
                    <a:pt x="4763" y="10109"/>
                  </a:lnTo>
                  <a:lnTo>
                    <a:pt x="5101" y="10217"/>
                  </a:lnTo>
                  <a:lnTo>
                    <a:pt x="5529" y="10493"/>
                  </a:lnTo>
                  <a:lnTo>
                    <a:pt x="6287" y="10538"/>
                  </a:lnTo>
                  <a:lnTo>
                    <a:pt x="6748" y="10608"/>
                  </a:lnTo>
                  <a:lnTo>
                    <a:pt x="7138" y="10846"/>
                  </a:lnTo>
                  <a:lnTo>
                    <a:pt x="7492" y="10914"/>
                  </a:lnTo>
                  <a:lnTo>
                    <a:pt x="8340" y="10914"/>
                  </a:lnTo>
                  <a:lnTo>
                    <a:pt x="8503" y="11228"/>
                  </a:lnTo>
                  <a:lnTo>
                    <a:pt x="8640" y="11611"/>
                  </a:lnTo>
                  <a:lnTo>
                    <a:pt x="8748" y="12124"/>
                  </a:lnTo>
                  <a:lnTo>
                    <a:pt x="8912" y="12330"/>
                  </a:lnTo>
                  <a:lnTo>
                    <a:pt x="9231" y="12429"/>
                  </a:lnTo>
                  <a:lnTo>
                    <a:pt x="9666" y="12725"/>
                  </a:lnTo>
                  <a:lnTo>
                    <a:pt x="9912" y="13284"/>
                  </a:lnTo>
                  <a:lnTo>
                    <a:pt x="10377" y="13664"/>
                  </a:lnTo>
                  <a:lnTo>
                    <a:pt x="10459" y="13952"/>
                  </a:lnTo>
                  <a:lnTo>
                    <a:pt x="11034" y="14367"/>
                  </a:lnTo>
                  <a:lnTo>
                    <a:pt x="11188" y="14674"/>
                  </a:lnTo>
                  <a:lnTo>
                    <a:pt x="10988" y="15210"/>
                  </a:lnTo>
                  <a:lnTo>
                    <a:pt x="11143" y="15486"/>
                  </a:lnTo>
                  <a:lnTo>
                    <a:pt x="11490" y="15892"/>
                  </a:lnTo>
                  <a:lnTo>
                    <a:pt x="11763" y="15823"/>
                  </a:lnTo>
                  <a:lnTo>
                    <a:pt x="11927" y="15486"/>
                  </a:lnTo>
                  <a:lnTo>
                    <a:pt x="11872" y="14910"/>
                  </a:lnTo>
                  <a:lnTo>
                    <a:pt x="12063" y="14681"/>
                  </a:lnTo>
                  <a:lnTo>
                    <a:pt x="12409" y="14482"/>
                  </a:lnTo>
                  <a:lnTo>
                    <a:pt x="12627" y="14201"/>
                  </a:lnTo>
                  <a:lnTo>
                    <a:pt x="12927" y="13851"/>
                  </a:lnTo>
                  <a:lnTo>
                    <a:pt x="13274" y="13759"/>
                  </a:lnTo>
                  <a:lnTo>
                    <a:pt x="13608" y="13530"/>
                  </a:lnTo>
                  <a:lnTo>
                    <a:pt x="13900" y="13231"/>
                  </a:lnTo>
                  <a:lnTo>
                    <a:pt x="14228" y="12932"/>
                  </a:lnTo>
                  <a:lnTo>
                    <a:pt x="14547" y="12526"/>
                  </a:lnTo>
                  <a:lnTo>
                    <a:pt x="14682" y="12303"/>
                  </a:lnTo>
                  <a:lnTo>
                    <a:pt x="14735" y="11668"/>
                  </a:lnTo>
                  <a:lnTo>
                    <a:pt x="14961" y="11492"/>
                  </a:lnTo>
                  <a:lnTo>
                    <a:pt x="15243" y="11655"/>
                  </a:lnTo>
                  <a:lnTo>
                    <a:pt x="15162" y="12029"/>
                  </a:lnTo>
                  <a:lnTo>
                    <a:pt x="15089" y="12559"/>
                  </a:lnTo>
                  <a:lnTo>
                    <a:pt x="15117" y="12866"/>
                  </a:lnTo>
                  <a:lnTo>
                    <a:pt x="15153" y="13349"/>
                  </a:lnTo>
                  <a:lnTo>
                    <a:pt x="14862" y="13718"/>
                  </a:lnTo>
                  <a:lnTo>
                    <a:pt x="14589" y="14170"/>
                  </a:lnTo>
                  <a:lnTo>
                    <a:pt x="14481" y="14556"/>
                  </a:lnTo>
                  <a:lnTo>
                    <a:pt x="14373" y="14993"/>
                  </a:lnTo>
                  <a:lnTo>
                    <a:pt x="14191" y="15390"/>
                  </a:lnTo>
                  <a:lnTo>
                    <a:pt x="13535" y="15595"/>
                  </a:lnTo>
                  <a:lnTo>
                    <a:pt x="13262" y="16186"/>
                  </a:lnTo>
                  <a:lnTo>
                    <a:pt x="13881" y="16254"/>
                  </a:lnTo>
                  <a:lnTo>
                    <a:pt x="14279" y="16162"/>
                  </a:lnTo>
                  <a:lnTo>
                    <a:pt x="14597" y="15917"/>
                  </a:lnTo>
                  <a:lnTo>
                    <a:pt x="14951" y="15802"/>
                  </a:lnTo>
                  <a:lnTo>
                    <a:pt x="15070" y="15403"/>
                  </a:lnTo>
                  <a:lnTo>
                    <a:pt x="15070" y="15035"/>
                  </a:lnTo>
                  <a:lnTo>
                    <a:pt x="15404" y="14465"/>
                  </a:lnTo>
                  <a:lnTo>
                    <a:pt x="15883" y="14673"/>
                  </a:lnTo>
                  <a:lnTo>
                    <a:pt x="16101" y="15340"/>
                  </a:lnTo>
                  <a:lnTo>
                    <a:pt x="16348" y="15808"/>
                  </a:lnTo>
                  <a:lnTo>
                    <a:pt x="15504" y="16418"/>
                  </a:lnTo>
                  <a:lnTo>
                    <a:pt x="15352" y="16725"/>
                  </a:lnTo>
                  <a:lnTo>
                    <a:pt x="15605" y="17006"/>
                  </a:lnTo>
                  <a:lnTo>
                    <a:pt x="16005" y="16899"/>
                  </a:lnTo>
                  <a:lnTo>
                    <a:pt x="17180" y="16490"/>
                  </a:lnTo>
                  <a:lnTo>
                    <a:pt x="17206" y="16912"/>
                  </a:lnTo>
                  <a:lnTo>
                    <a:pt x="17332" y="17486"/>
                  </a:lnTo>
                  <a:lnTo>
                    <a:pt x="17645" y="17982"/>
                  </a:lnTo>
                  <a:lnTo>
                    <a:pt x="17782" y="19041"/>
                  </a:lnTo>
                  <a:lnTo>
                    <a:pt x="17909" y="19509"/>
                  </a:lnTo>
                  <a:lnTo>
                    <a:pt x="17909" y="19908"/>
                  </a:lnTo>
                  <a:lnTo>
                    <a:pt x="18393" y="20282"/>
                  </a:lnTo>
                  <a:cubicBezTo>
                    <a:pt x="18474" y="20340"/>
                    <a:pt x="18544" y="20407"/>
                    <a:pt x="18602" y="20482"/>
                  </a:cubicBezTo>
                  <a:cubicBezTo>
                    <a:pt x="18723" y="20642"/>
                    <a:pt x="18781" y="20830"/>
                    <a:pt x="18766" y="21020"/>
                  </a:cubicBezTo>
                  <a:lnTo>
                    <a:pt x="19084" y="21310"/>
                  </a:lnTo>
                  <a:lnTo>
                    <a:pt x="19567" y="21348"/>
                  </a:lnTo>
                  <a:lnTo>
                    <a:pt x="20167" y="21600"/>
                  </a:lnTo>
                  <a:lnTo>
                    <a:pt x="21600" y="323"/>
                  </a:lnTo>
                  <a:lnTo>
                    <a:pt x="16279" y="50"/>
                  </a:lnTo>
                  <a:lnTo>
                    <a:pt x="0" y="0"/>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18" name="Shape 4466">
              <a:extLst>
                <a:ext uri="{FF2B5EF4-FFF2-40B4-BE49-F238E27FC236}">
                  <a16:creationId xmlns:a16="http://schemas.microsoft.com/office/drawing/2014/main" id="{F83308F8-A3CF-6EDC-C8CF-16A1918C525F}"/>
                </a:ext>
              </a:extLst>
            </p:cNvPr>
            <p:cNvSpPr/>
            <p:nvPr/>
          </p:nvSpPr>
          <p:spPr>
            <a:xfrm>
              <a:off x="4005890" y="4241314"/>
              <a:ext cx="1405376" cy="1180019"/>
            </a:xfrm>
            <a:custGeom>
              <a:avLst/>
              <a:gdLst/>
              <a:ahLst/>
              <a:cxnLst>
                <a:cxn ang="0">
                  <a:pos x="wd2" y="hd2"/>
                </a:cxn>
                <a:cxn ang="5400000">
                  <a:pos x="wd2" y="hd2"/>
                </a:cxn>
                <a:cxn ang="10800000">
                  <a:pos x="wd2" y="hd2"/>
                </a:cxn>
                <a:cxn ang="16200000">
                  <a:pos x="wd2" y="hd2"/>
                </a:cxn>
              </a:cxnLst>
              <a:rect l="0" t="0" r="r" b="b"/>
              <a:pathLst>
                <a:path w="21600" h="21600" extrusionOk="0">
                  <a:moveTo>
                    <a:pt x="21540" y="955"/>
                  </a:moveTo>
                  <a:lnTo>
                    <a:pt x="20772" y="940"/>
                  </a:lnTo>
                  <a:lnTo>
                    <a:pt x="19268" y="1019"/>
                  </a:lnTo>
                  <a:lnTo>
                    <a:pt x="18863" y="1514"/>
                  </a:lnTo>
                  <a:lnTo>
                    <a:pt x="18827" y="2023"/>
                  </a:lnTo>
                  <a:lnTo>
                    <a:pt x="18118" y="2158"/>
                  </a:lnTo>
                  <a:lnTo>
                    <a:pt x="17714" y="2335"/>
                  </a:lnTo>
                  <a:lnTo>
                    <a:pt x="16728" y="1466"/>
                  </a:lnTo>
                  <a:lnTo>
                    <a:pt x="16152" y="1333"/>
                  </a:lnTo>
                  <a:lnTo>
                    <a:pt x="15548" y="1115"/>
                  </a:lnTo>
                  <a:lnTo>
                    <a:pt x="15186" y="1167"/>
                  </a:lnTo>
                  <a:lnTo>
                    <a:pt x="14675" y="1318"/>
                  </a:lnTo>
                  <a:lnTo>
                    <a:pt x="14181" y="1256"/>
                  </a:lnTo>
                  <a:lnTo>
                    <a:pt x="13307" y="1565"/>
                  </a:lnTo>
                  <a:lnTo>
                    <a:pt x="474" y="0"/>
                  </a:lnTo>
                  <a:lnTo>
                    <a:pt x="0" y="12443"/>
                  </a:lnTo>
                  <a:lnTo>
                    <a:pt x="609" y="12454"/>
                  </a:lnTo>
                  <a:lnTo>
                    <a:pt x="1014" y="12299"/>
                  </a:lnTo>
                  <a:lnTo>
                    <a:pt x="1511" y="12412"/>
                  </a:lnTo>
                  <a:lnTo>
                    <a:pt x="1511" y="13129"/>
                  </a:lnTo>
                  <a:lnTo>
                    <a:pt x="1893" y="13553"/>
                  </a:lnTo>
                  <a:lnTo>
                    <a:pt x="2015" y="14190"/>
                  </a:lnTo>
                  <a:lnTo>
                    <a:pt x="2555" y="14118"/>
                  </a:lnTo>
                  <a:lnTo>
                    <a:pt x="2942" y="14025"/>
                  </a:lnTo>
                  <a:lnTo>
                    <a:pt x="3164" y="14242"/>
                  </a:lnTo>
                  <a:lnTo>
                    <a:pt x="3138" y="14582"/>
                  </a:lnTo>
                  <a:lnTo>
                    <a:pt x="3234" y="15318"/>
                  </a:lnTo>
                  <a:lnTo>
                    <a:pt x="3640" y="15442"/>
                  </a:lnTo>
                  <a:lnTo>
                    <a:pt x="4153" y="15896"/>
                  </a:lnTo>
                  <a:lnTo>
                    <a:pt x="4405" y="16320"/>
                  </a:lnTo>
                  <a:lnTo>
                    <a:pt x="4734" y="16850"/>
                  </a:lnTo>
                  <a:lnTo>
                    <a:pt x="4906" y="17179"/>
                  </a:lnTo>
                  <a:lnTo>
                    <a:pt x="5085" y="17456"/>
                  </a:lnTo>
                  <a:lnTo>
                    <a:pt x="5828" y="17456"/>
                  </a:lnTo>
                  <a:lnTo>
                    <a:pt x="6280" y="17009"/>
                  </a:lnTo>
                  <a:lnTo>
                    <a:pt x="6630" y="17243"/>
                  </a:lnTo>
                  <a:lnTo>
                    <a:pt x="7309" y="17586"/>
                  </a:lnTo>
                  <a:lnTo>
                    <a:pt x="7924" y="17699"/>
                  </a:lnTo>
                  <a:lnTo>
                    <a:pt x="8963" y="17667"/>
                  </a:lnTo>
                  <a:lnTo>
                    <a:pt x="9797" y="17885"/>
                  </a:lnTo>
                  <a:lnTo>
                    <a:pt x="10207" y="18248"/>
                  </a:lnTo>
                  <a:lnTo>
                    <a:pt x="10745" y="18765"/>
                  </a:lnTo>
                  <a:lnTo>
                    <a:pt x="10919" y="19231"/>
                  </a:lnTo>
                  <a:lnTo>
                    <a:pt x="10685" y="19571"/>
                  </a:lnTo>
                  <a:lnTo>
                    <a:pt x="10945" y="20223"/>
                  </a:lnTo>
                  <a:lnTo>
                    <a:pt x="11691" y="20781"/>
                  </a:lnTo>
                  <a:lnTo>
                    <a:pt x="12524" y="21216"/>
                  </a:lnTo>
                  <a:lnTo>
                    <a:pt x="13255" y="21455"/>
                  </a:lnTo>
                  <a:lnTo>
                    <a:pt x="13507" y="21600"/>
                  </a:lnTo>
                  <a:lnTo>
                    <a:pt x="13577" y="20605"/>
                  </a:lnTo>
                  <a:lnTo>
                    <a:pt x="13828" y="19504"/>
                  </a:lnTo>
                  <a:lnTo>
                    <a:pt x="14000" y="18710"/>
                  </a:lnTo>
                  <a:lnTo>
                    <a:pt x="14234" y="18152"/>
                  </a:lnTo>
                  <a:lnTo>
                    <a:pt x="14408" y="17561"/>
                  </a:lnTo>
                  <a:lnTo>
                    <a:pt x="14581" y="17151"/>
                  </a:lnTo>
                  <a:lnTo>
                    <a:pt x="14858" y="16737"/>
                  </a:lnTo>
                  <a:lnTo>
                    <a:pt x="15172" y="16207"/>
                  </a:lnTo>
                  <a:lnTo>
                    <a:pt x="15302" y="15939"/>
                  </a:lnTo>
                  <a:lnTo>
                    <a:pt x="15560" y="15288"/>
                  </a:lnTo>
                  <a:lnTo>
                    <a:pt x="15761" y="14802"/>
                  </a:lnTo>
                  <a:lnTo>
                    <a:pt x="15951" y="14222"/>
                  </a:lnTo>
                  <a:lnTo>
                    <a:pt x="16099" y="13796"/>
                  </a:lnTo>
                  <a:lnTo>
                    <a:pt x="16560" y="12977"/>
                  </a:lnTo>
                  <a:lnTo>
                    <a:pt x="16793" y="12762"/>
                  </a:lnTo>
                  <a:lnTo>
                    <a:pt x="17114" y="12315"/>
                  </a:lnTo>
                  <a:lnTo>
                    <a:pt x="17323" y="11818"/>
                  </a:lnTo>
                  <a:lnTo>
                    <a:pt x="17817" y="11612"/>
                  </a:lnTo>
                  <a:lnTo>
                    <a:pt x="18208" y="11364"/>
                  </a:lnTo>
                  <a:lnTo>
                    <a:pt x="18577" y="11078"/>
                  </a:lnTo>
                  <a:cubicBezTo>
                    <a:pt x="18652" y="10924"/>
                    <a:pt x="18714" y="10761"/>
                    <a:pt x="18760" y="10591"/>
                  </a:cubicBezTo>
                  <a:cubicBezTo>
                    <a:pt x="18818" y="10383"/>
                    <a:pt x="18853" y="10167"/>
                    <a:pt x="18865" y="9948"/>
                  </a:cubicBezTo>
                  <a:lnTo>
                    <a:pt x="19256" y="9243"/>
                  </a:lnTo>
                  <a:cubicBezTo>
                    <a:pt x="19329" y="9121"/>
                    <a:pt x="19404" y="9001"/>
                    <a:pt x="19480" y="8881"/>
                  </a:cubicBezTo>
                  <a:cubicBezTo>
                    <a:pt x="19632" y="8641"/>
                    <a:pt x="19789" y="8406"/>
                    <a:pt x="19950" y="8175"/>
                  </a:cubicBezTo>
                  <a:cubicBezTo>
                    <a:pt x="20018" y="7987"/>
                    <a:pt x="20062" y="7788"/>
                    <a:pt x="20080" y="7584"/>
                  </a:cubicBezTo>
                  <a:cubicBezTo>
                    <a:pt x="20107" y="7283"/>
                    <a:pt x="20077" y="6979"/>
                    <a:pt x="19993" y="6693"/>
                  </a:cubicBezTo>
                  <a:lnTo>
                    <a:pt x="20019" y="6298"/>
                  </a:lnTo>
                  <a:lnTo>
                    <a:pt x="20452" y="5700"/>
                  </a:lnTo>
                  <a:cubicBezTo>
                    <a:pt x="20508" y="5619"/>
                    <a:pt x="20557" y="5533"/>
                    <a:pt x="20599" y="5442"/>
                  </a:cubicBezTo>
                  <a:cubicBezTo>
                    <a:pt x="20688" y="5252"/>
                    <a:pt x="20747" y="5044"/>
                    <a:pt x="20773" y="4829"/>
                  </a:cubicBezTo>
                  <a:lnTo>
                    <a:pt x="21057" y="3798"/>
                  </a:lnTo>
                  <a:lnTo>
                    <a:pt x="21185" y="3057"/>
                  </a:lnTo>
                  <a:lnTo>
                    <a:pt x="21429" y="2550"/>
                  </a:lnTo>
                  <a:lnTo>
                    <a:pt x="21429" y="1826"/>
                  </a:lnTo>
                  <a:lnTo>
                    <a:pt x="21600" y="1406"/>
                  </a:lnTo>
                  <a:lnTo>
                    <a:pt x="21540" y="955"/>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19" name="Shape 4467">
              <a:extLst>
                <a:ext uri="{FF2B5EF4-FFF2-40B4-BE49-F238E27FC236}">
                  <a16:creationId xmlns:a16="http://schemas.microsoft.com/office/drawing/2014/main" id="{DA56D0A2-C235-AD7C-2E2F-9B2D3F4DC424}"/>
                </a:ext>
              </a:extLst>
            </p:cNvPr>
            <p:cNvSpPr/>
            <p:nvPr/>
          </p:nvSpPr>
          <p:spPr>
            <a:xfrm>
              <a:off x="3973950" y="4906738"/>
              <a:ext cx="917399" cy="697365"/>
            </a:xfrm>
            <a:custGeom>
              <a:avLst/>
              <a:gdLst/>
              <a:ahLst/>
              <a:cxnLst>
                <a:cxn ang="0">
                  <a:pos x="wd2" y="hd2"/>
                </a:cxn>
                <a:cxn ang="5400000">
                  <a:pos x="wd2" y="hd2"/>
                </a:cxn>
                <a:cxn ang="10800000">
                  <a:pos x="wd2" y="hd2"/>
                </a:cxn>
                <a:cxn ang="16200000">
                  <a:pos x="wd2" y="hd2"/>
                </a:cxn>
              </a:cxnLst>
              <a:rect l="0" t="0" r="r" b="b"/>
              <a:pathLst>
                <a:path w="21600" h="21600" extrusionOk="0">
                  <a:moveTo>
                    <a:pt x="1995" y="17411"/>
                  </a:moveTo>
                  <a:lnTo>
                    <a:pt x="1240" y="17183"/>
                  </a:lnTo>
                  <a:lnTo>
                    <a:pt x="649" y="17554"/>
                  </a:lnTo>
                  <a:lnTo>
                    <a:pt x="200" y="17240"/>
                  </a:lnTo>
                  <a:lnTo>
                    <a:pt x="0" y="16368"/>
                  </a:lnTo>
                  <a:lnTo>
                    <a:pt x="738" y="145"/>
                  </a:lnTo>
                  <a:lnTo>
                    <a:pt x="1581" y="275"/>
                  </a:lnTo>
                  <a:lnTo>
                    <a:pt x="2460" y="0"/>
                  </a:lnTo>
                  <a:lnTo>
                    <a:pt x="3325" y="263"/>
                  </a:lnTo>
                  <a:lnTo>
                    <a:pt x="3206" y="1364"/>
                  </a:lnTo>
                  <a:lnTo>
                    <a:pt x="3806" y="2113"/>
                  </a:lnTo>
                  <a:lnTo>
                    <a:pt x="4007" y="3157"/>
                  </a:lnTo>
                  <a:lnTo>
                    <a:pt x="5272" y="2858"/>
                  </a:lnTo>
                  <a:lnTo>
                    <a:pt x="5925" y="3473"/>
                  </a:lnTo>
                  <a:lnTo>
                    <a:pt x="5885" y="4989"/>
                  </a:lnTo>
                  <a:lnTo>
                    <a:pt x="7072" y="5809"/>
                  </a:lnTo>
                  <a:lnTo>
                    <a:pt x="8541" y="8663"/>
                  </a:lnTo>
                  <a:lnTo>
                    <a:pt x="9671" y="8819"/>
                  </a:lnTo>
                  <a:lnTo>
                    <a:pt x="10505" y="8013"/>
                  </a:lnTo>
                  <a:lnTo>
                    <a:pt x="11688" y="8812"/>
                  </a:lnTo>
                  <a:lnTo>
                    <a:pt x="12902" y="9182"/>
                  </a:lnTo>
                  <a:lnTo>
                    <a:pt x="14605" y="9076"/>
                  </a:lnTo>
                  <a:lnTo>
                    <a:pt x="15924" y="9533"/>
                  </a:lnTo>
                  <a:lnTo>
                    <a:pt x="17448" y="11181"/>
                  </a:lnTo>
                  <a:lnTo>
                    <a:pt x="17660" y="11915"/>
                  </a:lnTo>
                  <a:lnTo>
                    <a:pt x="17400" y="12486"/>
                  </a:lnTo>
                  <a:lnTo>
                    <a:pt x="17634" y="13593"/>
                  </a:lnTo>
                  <a:lnTo>
                    <a:pt x="19785" y="15015"/>
                  </a:lnTo>
                  <a:lnTo>
                    <a:pt x="21600" y="15891"/>
                  </a:lnTo>
                  <a:lnTo>
                    <a:pt x="21067" y="16514"/>
                  </a:lnTo>
                  <a:lnTo>
                    <a:pt x="20390" y="16828"/>
                  </a:lnTo>
                  <a:lnTo>
                    <a:pt x="19815" y="17215"/>
                  </a:lnTo>
                  <a:lnTo>
                    <a:pt x="19217" y="17267"/>
                  </a:lnTo>
                  <a:lnTo>
                    <a:pt x="18715" y="17318"/>
                  </a:lnTo>
                  <a:lnTo>
                    <a:pt x="18115" y="17318"/>
                  </a:lnTo>
                  <a:lnTo>
                    <a:pt x="17343" y="17421"/>
                  </a:lnTo>
                  <a:lnTo>
                    <a:pt x="16664" y="17472"/>
                  </a:lnTo>
                  <a:lnTo>
                    <a:pt x="15718" y="17663"/>
                  </a:lnTo>
                  <a:lnTo>
                    <a:pt x="15250" y="18713"/>
                  </a:lnTo>
                  <a:lnTo>
                    <a:pt x="14480" y="19309"/>
                  </a:lnTo>
                  <a:lnTo>
                    <a:pt x="14002" y="19554"/>
                  </a:lnTo>
                  <a:lnTo>
                    <a:pt x="13214" y="19748"/>
                  </a:lnTo>
                  <a:lnTo>
                    <a:pt x="12514" y="19798"/>
                  </a:lnTo>
                  <a:lnTo>
                    <a:pt x="12074" y="20376"/>
                  </a:lnTo>
                  <a:lnTo>
                    <a:pt x="12434" y="20899"/>
                  </a:lnTo>
                  <a:lnTo>
                    <a:pt x="12313" y="21600"/>
                  </a:lnTo>
                  <a:lnTo>
                    <a:pt x="11758" y="21600"/>
                  </a:lnTo>
                  <a:lnTo>
                    <a:pt x="11521" y="20870"/>
                  </a:lnTo>
                  <a:lnTo>
                    <a:pt x="10816" y="19941"/>
                  </a:lnTo>
                  <a:lnTo>
                    <a:pt x="10254" y="19311"/>
                  </a:lnTo>
                  <a:lnTo>
                    <a:pt x="9746" y="19047"/>
                  </a:lnTo>
                  <a:lnTo>
                    <a:pt x="9148" y="18889"/>
                  </a:lnTo>
                  <a:lnTo>
                    <a:pt x="8777" y="18713"/>
                  </a:lnTo>
                  <a:lnTo>
                    <a:pt x="8671" y="18192"/>
                  </a:lnTo>
                  <a:lnTo>
                    <a:pt x="9193" y="17632"/>
                  </a:lnTo>
                  <a:lnTo>
                    <a:pt x="9447" y="17175"/>
                  </a:lnTo>
                  <a:lnTo>
                    <a:pt x="8992" y="16349"/>
                  </a:lnTo>
                  <a:lnTo>
                    <a:pt x="8671" y="16876"/>
                  </a:lnTo>
                  <a:lnTo>
                    <a:pt x="8327" y="17610"/>
                  </a:lnTo>
                  <a:lnTo>
                    <a:pt x="7702" y="18254"/>
                  </a:lnTo>
                  <a:lnTo>
                    <a:pt x="6926" y="18605"/>
                  </a:lnTo>
                  <a:lnTo>
                    <a:pt x="6260" y="18957"/>
                  </a:lnTo>
                  <a:lnTo>
                    <a:pt x="5352" y="19537"/>
                  </a:lnTo>
                  <a:lnTo>
                    <a:pt x="4954" y="19379"/>
                  </a:lnTo>
                  <a:lnTo>
                    <a:pt x="4595" y="18594"/>
                  </a:lnTo>
                  <a:lnTo>
                    <a:pt x="4117" y="18124"/>
                  </a:lnTo>
                  <a:lnTo>
                    <a:pt x="3639" y="17968"/>
                  </a:lnTo>
                  <a:lnTo>
                    <a:pt x="3052" y="18074"/>
                  </a:lnTo>
                  <a:lnTo>
                    <a:pt x="2495" y="17849"/>
                  </a:lnTo>
                  <a:lnTo>
                    <a:pt x="1995" y="17411"/>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sp>
          <p:nvSpPr>
            <p:cNvPr id="120" name="Shape 4468">
              <a:extLst>
                <a:ext uri="{FF2B5EF4-FFF2-40B4-BE49-F238E27FC236}">
                  <a16:creationId xmlns:a16="http://schemas.microsoft.com/office/drawing/2014/main" id="{4D66D9FF-93D9-18B5-77C1-9412269AEB01}"/>
                </a:ext>
              </a:extLst>
            </p:cNvPr>
            <p:cNvSpPr/>
            <p:nvPr/>
          </p:nvSpPr>
          <p:spPr>
            <a:xfrm>
              <a:off x="4280938" y="5815259"/>
              <a:ext cx="376182" cy="388614"/>
            </a:xfrm>
            <a:custGeom>
              <a:avLst/>
              <a:gdLst/>
              <a:ahLst/>
              <a:cxnLst>
                <a:cxn ang="0">
                  <a:pos x="wd2" y="hd2"/>
                </a:cxn>
                <a:cxn ang="5400000">
                  <a:pos x="wd2" y="hd2"/>
                </a:cxn>
                <a:cxn ang="10800000">
                  <a:pos x="wd2" y="hd2"/>
                </a:cxn>
                <a:cxn ang="16200000">
                  <a:pos x="wd2" y="hd2"/>
                </a:cxn>
              </a:cxnLst>
              <a:rect l="0" t="0" r="r" b="b"/>
              <a:pathLst>
                <a:path w="21581" h="21558" extrusionOk="0">
                  <a:moveTo>
                    <a:pt x="18733" y="658"/>
                  </a:moveTo>
                  <a:lnTo>
                    <a:pt x="16670" y="2209"/>
                  </a:lnTo>
                  <a:lnTo>
                    <a:pt x="14765" y="2339"/>
                  </a:lnTo>
                  <a:lnTo>
                    <a:pt x="12762" y="2402"/>
                  </a:lnTo>
                  <a:lnTo>
                    <a:pt x="10425" y="2465"/>
                  </a:lnTo>
                  <a:lnTo>
                    <a:pt x="9417" y="2371"/>
                  </a:lnTo>
                  <a:lnTo>
                    <a:pt x="7182" y="1741"/>
                  </a:lnTo>
                  <a:lnTo>
                    <a:pt x="5928" y="986"/>
                  </a:lnTo>
                  <a:lnTo>
                    <a:pt x="2223" y="50"/>
                  </a:lnTo>
                  <a:cubicBezTo>
                    <a:pt x="1842" y="-42"/>
                    <a:pt x="1439" y="-7"/>
                    <a:pt x="1081" y="148"/>
                  </a:cubicBezTo>
                  <a:cubicBezTo>
                    <a:pt x="407" y="441"/>
                    <a:pt x="-19" y="1097"/>
                    <a:pt x="1" y="1812"/>
                  </a:cubicBezTo>
                  <a:lnTo>
                    <a:pt x="206" y="2817"/>
                  </a:lnTo>
                  <a:lnTo>
                    <a:pt x="1116" y="4768"/>
                  </a:lnTo>
                  <a:lnTo>
                    <a:pt x="2379" y="5527"/>
                  </a:lnTo>
                  <a:lnTo>
                    <a:pt x="3350" y="7943"/>
                  </a:lnTo>
                  <a:lnTo>
                    <a:pt x="3740" y="8875"/>
                  </a:lnTo>
                  <a:lnTo>
                    <a:pt x="3934" y="10287"/>
                  </a:lnTo>
                  <a:lnTo>
                    <a:pt x="3319" y="11326"/>
                  </a:lnTo>
                  <a:lnTo>
                    <a:pt x="2544" y="12459"/>
                  </a:lnTo>
                  <a:lnTo>
                    <a:pt x="3222" y="14308"/>
                  </a:lnTo>
                  <a:lnTo>
                    <a:pt x="4571" y="17577"/>
                  </a:lnTo>
                  <a:lnTo>
                    <a:pt x="5537" y="18049"/>
                  </a:lnTo>
                  <a:lnTo>
                    <a:pt x="6410" y="19835"/>
                  </a:lnTo>
                  <a:lnTo>
                    <a:pt x="6410" y="21279"/>
                  </a:lnTo>
                  <a:lnTo>
                    <a:pt x="8535" y="21558"/>
                  </a:lnTo>
                  <a:lnTo>
                    <a:pt x="9993" y="21307"/>
                  </a:lnTo>
                  <a:cubicBezTo>
                    <a:pt x="10449" y="21294"/>
                    <a:pt x="10895" y="21175"/>
                    <a:pt x="11293" y="20960"/>
                  </a:cubicBezTo>
                  <a:cubicBezTo>
                    <a:pt x="11865" y="20652"/>
                    <a:pt x="12310" y="20163"/>
                    <a:pt x="12556" y="19576"/>
                  </a:cubicBezTo>
                  <a:lnTo>
                    <a:pt x="13588" y="17691"/>
                  </a:lnTo>
                  <a:lnTo>
                    <a:pt x="14356" y="17038"/>
                  </a:lnTo>
                  <a:lnTo>
                    <a:pt x="16077" y="17971"/>
                  </a:lnTo>
                  <a:lnTo>
                    <a:pt x="17787" y="16405"/>
                  </a:lnTo>
                  <a:lnTo>
                    <a:pt x="18177" y="14835"/>
                  </a:lnTo>
                  <a:cubicBezTo>
                    <a:pt x="18027" y="14173"/>
                    <a:pt x="18027" y="13487"/>
                    <a:pt x="18177" y="12825"/>
                  </a:cubicBezTo>
                  <a:cubicBezTo>
                    <a:pt x="18365" y="12001"/>
                    <a:pt x="18779" y="11241"/>
                    <a:pt x="19376" y="10626"/>
                  </a:cubicBezTo>
                  <a:lnTo>
                    <a:pt x="20249" y="9714"/>
                  </a:lnTo>
                  <a:lnTo>
                    <a:pt x="21516" y="6704"/>
                  </a:lnTo>
                  <a:lnTo>
                    <a:pt x="21581" y="4375"/>
                  </a:lnTo>
                  <a:lnTo>
                    <a:pt x="20704" y="1732"/>
                  </a:lnTo>
                  <a:lnTo>
                    <a:pt x="20127" y="985"/>
                  </a:lnTo>
                  <a:lnTo>
                    <a:pt x="18733" y="658"/>
                  </a:lnTo>
                  <a:close/>
                </a:path>
              </a:pathLst>
            </a:custGeom>
            <a:grpFill/>
            <a:ln w="12700" cap="flat">
              <a:solidFill>
                <a:schemeClr val="accent3"/>
              </a:solidFill>
              <a:prstDash val="solid"/>
              <a:miter lim="400000"/>
            </a:ln>
            <a:effectLst/>
          </p:spPr>
          <p:txBody>
            <a:bodyPr wrap="square" lIns="91439" tIns="91439" rIns="91439" bIns="91439" numCol="1" anchor="ctr">
              <a:noAutofit/>
            </a:bodyPr>
            <a:lstStyle/>
            <a:p>
              <a:pPr defTabSz="911214">
                <a:defRPr sz="1800">
                  <a:solidFill>
                    <a:srgbClr val="070707"/>
                  </a:solidFill>
                  <a:latin typeface="Calibri"/>
                  <a:ea typeface="Calibri"/>
                  <a:cs typeface="Calibri"/>
                  <a:sym typeface="Calibri"/>
                </a:defRPr>
              </a:pPr>
              <a:endParaRPr sz="3600">
                <a:solidFill>
                  <a:schemeClr val="tx1">
                    <a:lumMod val="75000"/>
                    <a:lumOff val="25000"/>
                  </a:schemeClr>
                </a:solidFill>
                <a:latin typeface="Outfit" pitchFamily="2" charset="0"/>
                <a:ea typeface="Source Han Serif SC" panose="02020400000000000000" pitchFamily="18" charset="-122"/>
                <a:cs typeface="Calibri"/>
                <a:sym typeface="Source Han Serif SC" panose="02020400000000000000" pitchFamily="18" charset="-122"/>
              </a:endParaRPr>
            </a:p>
          </p:txBody>
        </p:sp>
      </p:grpSp>
    </p:spTree>
    <p:extLst>
      <p:ext uri="{BB962C8B-B14F-4D97-AF65-F5344CB8AC3E}">
        <p14:creationId xmlns:p14="http://schemas.microsoft.com/office/powerpoint/2010/main" val="2647113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70"/>
                            </p:stCondLst>
                            <p:childTnLst>
                              <p:par>
                                <p:cTn id="11" presetID="0" presetClass="entr" presetSubtype="0" fill="hold" nodeType="afterEffect">
                                  <p:stCondLst>
                                    <p:cond delay="0"/>
                                  </p:stCondLst>
                                  <p:childTnLst>
                                    <p:set>
                                      <p:cBhvr>
                                        <p:cTn id="12" dur="1000" fill="hold">
                                          <p:stCondLst>
                                            <p:cond delay="0"/>
                                          </p:stCondLst>
                                        </p:cTn>
                                        <p:tgtEl>
                                          <p:spTgt spid="12"/>
                                        </p:tgtEl>
                                        <p:attrNameLst>
                                          <p:attrName>style.visibility</p:attrName>
                                        </p:attrNameLst>
                                      </p:cBhvr>
                                      <p:to>
                                        <p:strVal val="visible"/>
                                      </p:to>
                                    </p:set>
                                    <p:anim to="" calcmode="lin" valueType="num">
                                      <p:cBhvr>
                                        <p:cTn id="13"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14"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15" presetID="2" presetClass="entr" presetSubtype="4" decel="10000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2270"/>
                            </p:stCondLst>
                            <p:childTnLst>
                              <p:par>
                                <p:cTn id="20" presetID="0" presetClass="entr" presetSubtype="0" fill="hold" nodeType="afterEffect">
                                  <p:stCondLst>
                                    <p:cond delay="0"/>
                                  </p:stCondLst>
                                  <p:childTnLst>
                                    <p:set>
                                      <p:cBhvr>
                                        <p:cTn id="21" dur="1000" fill="hold">
                                          <p:stCondLst>
                                            <p:cond delay="0"/>
                                          </p:stCondLst>
                                        </p:cTn>
                                        <p:tgtEl>
                                          <p:spTgt spid="34"/>
                                        </p:tgtEl>
                                        <p:attrNameLst>
                                          <p:attrName>style.visibility</p:attrName>
                                        </p:attrNameLst>
                                      </p:cBhvr>
                                      <p:to>
                                        <p:strVal val="visible"/>
                                      </p:to>
                                    </p:set>
                                    <p:anim to="" calcmode="lin" valueType="num">
                                      <p:cBhvr>
                                        <p:cTn id="22" dur="1000" fill="hold">
                                          <p:stCondLst>
                                            <p:cond delay="0"/>
                                          </p:stCondLst>
                                        </p:cTn>
                                        <p:tgtEl>
                                          <p:spTgt spid="34"/>
                                        </p:tgtEl>
                                        <p:attrNameLst>
                                          <p:attrName>ppt_h</p:attrName>
                                        </p:attrNameLst>
                                      </p:cBhvr>
                                      <p:tavLst>
                                        <p:tav tm="0" fmla="#ppt_h-#ppt_h*((1.5-1.5*$)^3-(1.5-1.5*$)^2)">
                                          <p:val>
                                            <p:strVal val="0"/>
                                          </p:val>
                                        </p:tav>
                                        <p:tav tm="100000">
                                          <p:val>
                                            <p:strVal val="1"/>
                                          </p:val>
                                        </p:tav>
                                      </p:tavLst>
                                    </p:anim>
                                    <p:anim to="" calcmode="lin" valueType="num">
                                      <p:cBhvr>
                                        <p:cTn id="23" dur="1000" fill="hold">
                                          <p:stCondLst>
                                            <p:cond delay="0"/>
                                          </p:stCondLst>
                                        </p:cTn>
                                        <p:tgtEl>
                                          <p:spTgt spid="34"/>
                                        </p:tgtEl>
                                        <p:attrNameLst>
                                          <p:attrName>ppt_w</p:attrName>
                                        </p:attrNameLst>
                                      </p:cBhvr>
                                      <p:tavLst>
                                        <p:tav tm="0" fmla="#ppt_w-#ppt_w*((1.5-1.5*$)^3-(1.5-1.5*$)^2)">
                                          <p:val>
                                            <p:strVal val="0"/>
                                          </p:val>
                                        </p:tav>
                                        <p:tav tm="100000">
                                          <p:val>
                                            <p:strVal val="1"/>
                                          </p:val>
                                        </p:tav>
                                      </p:tavLst>
                                    </p:anim>
                                  </p:childTnLst>
                                </p:cTn>
                              </p:par>
                              <p:par>
                                <p:cTn id="24" presetID="2" presetClass="entr" presetSubtype="4" decel="100000" fill="hold" nodeType="with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3270"/>
                            </p:stCondLst>
                            <p:childTnLst>
                              <p:par>
                                <p:cTn id="29" presetID="0" presetClass="entr" presetSubtype="0" fill="hold" nodeType="afterEffect">
                                  <p:stCondLst>
                                    <p:cond delay="0"/>
                                  </p:stCondLst>
                                  <p:childTnLst>
                                    <p:set>
                                      <p:cBhvr>
                                        <p:cTn id="30" dur="1000" fill="hold">
                                          <p:stCondLst>
                                            <p:cond delay="0"/>
                                          </p:stCondLst>
                                        </p:cTn>
                                        <p:tgtEl>
                                          <p:spTgt spid="113"/>
                                        </p:tgtEl>
                                        <p:attrNameLst>
                                          <p:attrName>style.visibility</p:attrName>
                                        </p:attrNameLst>
                                      </p:cBhvr>
                                      <p:to>
                                        <p:strVal val="visible"/>
                                      </p:to>
                                    </p:set>
                                    <p:anim to="" calcmode="lin" valueType="num">
                                      <p:cBhvr>
                                        <p:cTn id="31" dur="1000" fill="hold">
                                          <p:stCondLst>
                                            <p:cond delay="0"/>
                                          </p:stCondLst>
                                        </p:cTn>
                                        <p:tgtEl>
                                          <p:spTgt spid="113"/>
                                        </p:tgtEl>
                                        <p:attrNameLst>
                                          <p:attrName>ppt_h</p:attrName>
                                        </p:attrNameLst>
                                      </p:cBhvr>
                                      <p:tavLst>
                                        <p:tav tm="0" fmla="#ppt_h-#ppt_h*((1.5-1.5*$)^3-(1.5-1.5*$)^2)">
                                          <p:val>
                                            <p:strVal val="0"/>
                                          </p:val>
                                        </p:tav>
                                        <p:tav tm="100000">
                                          <p:val>
                                            <p:strVal val="1"/>
                                          </p:val>
                                        </p:tav>
                                      </p:tavLst>
                                    </p:anim>
                                    <p:anim to="" calcmode="lin" valueType="num">
                                      <p:cBhvr>
                                        <p:cTn id="32" dur="1000" fill="hold">
                                          <p:stCondLst>
                                            <p:cond delay="0"/>
                                          </p:stCondLst>
                                        </p:cTn>
                                        <p:tgtEl>
                                          <p:spTgt spid="113"/>
                                        </p:tgtEl>
                                        <p:attrNameLst>
                                          <p:attrName>ppt_w</p:attrName>
                                        </p:attrNameLst>
                                      </p:cBhvr>
                                      <p:tavLst>
                                        <p:tav tm="0" fmla="#ppt_w-#ppt_w*((1.5-1.5*$)^3-(1.5-1.5*$)^2)">
                                          <p:val>
                                            <p:strVal val="0"/>
                                          </p:val>
                                        </p:tav>
                                        <p:tav tm="100000">
                                          <p:val>
                                            <p:strVal val="1"/>
                                          </p:val>
                                        </p:tav>
                                      </p:tavLst>
                                    </p:anim>
                                  </p:childTnLst>
                                </p:cTn>
                              </p:par>
                              <p:par>
                                <p:cTn id="33" presetID="2" presetClass="entr" presetSubtype="4" decel="10000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ppt_x"/>
                                          </p:val>
                                        </p:tav>
                                        <p:tav tm="100000">
                                          <p:val>
                                            <p:strVal val="#ppt_x"/>
                                          </p:val>
                                        </p:tav>
                                      </p:tavLst>
                                    </p:anim>
                                    <p:anim calcmode="lin" valueType="num">
                                      <p:cBhvr additive="base">
                                        <p:cTn id="36"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8FD123C-0F05-150E-F0FD-27A64A856243}"/>
              </a:ext>
            </a:extLst>
          </p:cNvPr>
          <p:cNvGrpSpPr/>
          <p:nvPr/>
        </p:nvGrpSpPr>
        <p:grpSpPr>
          <a:xfrm>
            <a:off x="7505018" y="2005081"/>
            <a:ext cx="9526364" cy="6276838"/>
            <a:chOff x="3198518" y="2672480"/>
            <a:chExt cx="11554666" cy="7613268"/>
          </a:xfrm>
          <a:solidFill>
            <a:schemeClr val="bg1">
              <a:lumMod val="85000"/>
            </a:schemeClr>
          </a:solidFill>
        </p:grpSpPr>
        <p:sp>
          <p:nvSpPr>
            <p:cNvPr id="3" name="Freeform: Shape 2">
              <a:extLst>
                <a:ext uri="{FF2B5EF4-FFF2-40B4-BE49-F238E27FC236}">
                  <a16:creationId xmlns:a16="http://schemas.microsoft.com/office/drawing/2014/main" id="{7EE55416-F46B-72C4-F74E-8B875D71E5DA}"/>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ED9C78D8-ADE3-997A-B0DE-4F7BA5CB1D09}"/>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909497C4-4D96-A529-EB48-D3DC8AE5D336}"/>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93036DF-DCA0-E57E-6B4A-1A140AB5B17B}"/>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FE70D5-C565-1126-8A52-AA6196159172}"/>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30F4AD1F-3EEF-7EA2-9EB4-7835BD69B70E}"/>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0CFC86B-A24D-5BA1-A0FF-204893E87682}"/>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6311A60-9879-8E57-CA86-31C22A549711}"/>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15CC0A6-7F37-A910-A740-237508D21EA8}"/>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2D8EF563-84B2-75DA-20C7-8C2153C6D8EC}"/>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B8F73CD-AF33-3978-BD4D-496A7C497DC2}"/>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3E09BB9-ADC4-B65F-A4A0-65F9D3A67658}"/>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CB4430A-1EB0-B917-65C4-316F3AF5AA10}"/>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0ECB00A7-6A80-A90F-6AC0-A2A85A24A50E}"/>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170BF28-E108-EDB0-75E1-E824FDD52496}"/>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E168F94-2B61-6935-BFB4-14EF873D2C16}"/>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B197E28-991D-74AA-7040-BFD347A196ED}"/>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grp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CF0B03F-05E2-F834-1311-F4A2CF34A03F}"/>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9F495330-29E3-F63C-1ACD-FCBB074394DA}"/>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2DBF17A4-D386-EC7A-BA01-EBE4C324D793}"/>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B2388E04-6EF8-CBCB-982D-69E781CEF5D2}"/>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87F507B-97C6-FED1-B739-3542734C0913}"/>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CB1FADA-6C79-8229-C182-B66880EA8156}"/>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BD6E2321-D50A-3B93-1E96-3ED3739B1296}"/>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AE06FE5-25D5-AFD6-9B7D-6590BC03762F}"/>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BDAFBF9-AE44-008B-5850-4A760EFB1B89}"/>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grp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21672DA-91BC-4726-CBD8-1D3476981338}"/>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C7AD5CFB-64BB-07D5-D97B-AC82FFA04252}"/>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9EF2014-3E9B-938D-53F0-82162660B994}"/>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E49C562-4B6E-DE7B-34F7-36C83D549D13}"/>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CB2A94C-9682-63FE-9804-096E7CCBEF8E}"/>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17AF3189-CC87-98F4-15A0-FA62D96C0363}"/>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A653F3B-D45B-9E18-100E-DD6B3F93D447}"/>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796D0BD4-E693-EBE4-6759-5DA82FC31D9F}"/>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ED0A4CF-8A2A-8C53-672A-EA1CB9F13BBF}"/>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7F7F26A-D7AA-BACE-665B-2397C5736529}"/>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CAA067D1-1F02-C727-7BF7-AF9DDB1ABB14}"/>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9A6F70E-9849-C250-B8B0-ABA36807A19E}"/>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E5B399B-1572-F6CA-2B7B-3E16CA4F31FF}"/>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436D89C-9BF6-E097-A94D-BE349FF1DEBB}"/>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DE3F9D0-D039-43F6-74D9-6F2AB7850021}"/>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8B08CD36-99AB-6FA1-5E4D-62AFC22DCDDC}"/>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D574C79-B777-20BC-6094-61D6DC7E352A}"/>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B4C2DDF0-73DB-3070-5E3C-B0C6FD334979}"/>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3D42335-BCBB-5689-11BD-6679D0DD1C4E}"/>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1A1216C-9041-D473-D856-68F156EA705B}"/>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D128A57-99D0-FA5F-FF95-25AE9F49C2F6}"/>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8D36062-790B-00BB-6FA4-AEEE2E49777E}"/>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A996F0A-0730-E202-A9EF-85217E5841ED}"/>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899C0FF-48E0-184B-7B14-37DA894CF35B}"/>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grpSp>
        <p:nvGrpSpPr>
          <p:cNvPr id="53" name="Group 52">
            <a:extLst>
              <a:ext uri="{FF2B5EF4-FFF2-40B4-BE49-F238E27FC236}">
                <a16:creationId xmlns:a16="http://schemas.microsoft.com/office/drawing/2014/main" id="{970C2C3C-DB71-BB51-6B83-18AAF4E528E9}"/>
              </a:ext>
            </a:extLst>
          </p:cNvPr>
          <p:cNvGrpSpPr/>
          <p:nvPr/>
        </p:nvGrpSpPr>
        <p:grpSpPr>
          <a:xfrm>
            <a:off x="7847781" y="4203765"/>
            <a:ext cx="1927800" cy="1927800"/>
            <a:chOff x="6777881" y="4675061"/>
            <a:chExt cx="1927800" cy="1927800"/>
          </a:xfrm>
        </p:grpSpPr>
        <p:sp>
          <p:nvSpPr>
            <p:cNvPr id="54" name="Oval 53">
              <a:extLst>
                <a:ext uri="{FF2B5EF4-FFF2-40B4-BE49-F238E27FC236}">
                  <a16:creationId xmlns:a16="http://schemas.microsoft.com/office/drawing/2014/main" id="{52C5CB42-7106-5507-E0E4-7AA3E8442AB4}"/>
                </a:ext>
              </a:extLst>
            </p:cNvPr>
            <p:cNvSpPr>
              <a:spLocks noChangeAspect="1"/>
            </p:cNvSpPr>
            <p:nvPr/>
          </p:nvSpPr>
          <p:spPr>
            <a:xfrm>
              <a:off x="6777881"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5" name="TextBox 376">
              <a:extLst>
                <a:ext uri="{FF2B5EF4-FFF2-40B4-BE49-F238E27FC236}">
                  <a16:creationId xmlns:a16="http://schemas.microsoft.com/office/drawing/2014/main" id="{D4D84ECD-B426-FB46-1800-24D2687F4FA9}"/>
                </a:ext>
              </a:extLst>
            </p:cNvPr>
            <p:cNvSpPr txBox="1"/>
            <p:nvPr/>
          </p:nvSpPr>
          <p:spPr>
            <a:xfrm>
              <a:off x="7177053" y="5300407"/>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7.9M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North America</a:t>
              </a:r>
            </a:p>
          </p:txBody>
        </p:sp>
      </p:grpSp>
      <p:grpSp>
        <p:nvGrpSpPr>
          <p:cNvPr id="56" name="Group 55">
            <a:extLst>
              <a:ext uri="{FF2B5EF4-FFF2-40B4-BE49-F238E27FC236}">
                <a16:creationId xmlns:a16="http://schemas.microsoft.com/office/drawing/2014/main" id="{9C24B63C-25B5-255E-A9E2-8E23C50AA2BB}"/>
              </a:ext>
            </a:extLst>
          </p:cNvPr>
          <p:cNvGrpSpPr/>
          <p:nvPr/>
        </p:nvGrpSpPr>
        <p:grpSpPr>
          <a:xfrm>
            <a:off x="15568095" y="4881948"/>
            <a:ext cx="1398600" cy="1398600"/>
            <a:chOff x="13535624" y="4622772"/>
            <a:chExt cx="1398600" cy="1398600"/>
          </a:xfrm>
        </p:grpSpPr>
        <p:sp>
          <p:nvSpPr>
            <p:cNvPr id="57" name="Oval 56">
              <a:extLst>
                <a:ext uri="{FF2B5EF4-FFF2-40B4-BE49-F238E27FC236}">
                  <a16:creationId xmlns:a16="http://schemas.microsoft.com/office/drawing/2014/main" id="{AE978936-FF69-89EC-FE62-A72453FBA8A2}"/>
                </a:ext>
              </a:extLst>
            </p:cNvPr>
            <p:cNvSpPr>
              <a:spLocks noChangeAspect="1"/>
            </p:cNvSpPr>
            <p:nvPr/>
          </p:nvSpPr>
          <p:spPr>
            <a:xfrm>
              <a:off x="13535624" y="4622772"/>
              <a:ext cx="1398600" cy="13986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8" name="TextBox 376">
              <a:extLst>
                <a:ext uri="{FF2B5EF4-FFF2-40B4-BE49-F238E27FC236}">
                  <a16:creationId xmlns:a16="http://schemas.microsoft.com/office/drawing/2014/main" id="{CADA6BA2-B3D8-C41C-8479-32AF4EE8DD42}"/>
                </a:ext>
              </a:extLst>
            </p:cNvPr>
            <p:cNvSpPr txBox="1"/>
            <p:nvPr/>
          </p:nvSpPr>
          <p:spPr>
            <a:xfrm>
              <a:off x="13670196" y="4983518"/>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4.3M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Asian</a:t>
              </a:r>
            </a:p>
          </p:txBody>
        </p:sp>
      </p:grpSp>
      <p:grpSp>
        <p:nvGrpSpPr>
          <p:cNvPr id="59" name="Group 58">
            <a:extLst>
              <a:ext uri="{FF2B5EF4-FFF2-40B4-BE49-F238E27FC236}">
                <a16:creationId xmlns:a16="http://schemas.microsoft.com/office/drawing/2014/main" id="{BD11F804-6221-46D1-DBA1-E031FA2B9749}"/>
              </a:ext>
            </a:extLst>
          </p:cNvPr>
          <p:cNvGrpSpPr/>
          <p:nvPr/>
        </p:nvGrpSpPr>
        <p:grpSpPr>
          <a:xfrm>
            <a:off x="12368733" y="2903212"/>
            <a:ext cx="1463400" cy="1463400"/>
            <a:chOff x="10642022" y="3981155"/>
            <a:chExt cx="1463400" cy="1463400"/>
          </a:xfrm>
        </p:grpSpPr>
        <p:sp>
          <p:nvSpPr>
            <p:cNvPr id="60" name="Oval 59">
              <a:extLst>
                <a:ext uri="{FF2B5EF4-FFF2-40B4-BE49-F238E27FC236}">
                  <a16:creationId xmlns:a16="http://schemas.microsoft.com/office/drawing/2014/main" id="{19BC5D31-5F53-9C1F-229C-8617EF25AB59}"/>
                </a:ext>
              </a:extLst>
            </p:cNvPr>
            <p:cNvSpPr>
              <a:spLocks noChangeAspect="1"/>
            </p:cNvSpPr>
            <p:nvPr/>
          </p:nvSpPr>
          <p:spPr>
            <a:xfrm>
              <a:off x="10642022" y="3981155"/>
              <a:ext cx="1463400" cy="14634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1" name="TextBox 376">
              <a:extLst>
                <a:ext uri="{FF2B5EF4-FFF2-40B4-BE49-F238E27FC236}">
                  <a16:creationId xmlns:a16="http://schemas.microsoft.com/office/drawing/2014/main" id="{9586A756-9866-D101-F6AA-5A317B490E5D}"/>
                </a:ext>
              </a:extLst>
            </p:cNvPr>
            <p:cNvSpPr txBox="1"/>
            <p:nvPr/>
          </p:nvSpPr>
          <p:spPr>
            <a:xfrm>
              <a:off x="10808994" y="4374301"/>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5.2M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Europe</a:t>
              </a:r>
            </a:p>
          </p:txBody>
        </p:sp>
      </p:grpSp>
      <p:grpSp>
        <p:nvGrpSpPr>
          <p:cNvPr id="62" name="Group 61">
            <a:extLst>
              <a:ext uri="{FF2B5EF4-FFF2-40B4-BE49-F238E27FC236}">
                <a16:creationId xmlns:a16="http://schemas.microsoft.com/office/drawing/2014/main" id="{D8118F72-6746-D62C-37E1-09D53FC10EB5}"/>
              </a:ext>
            </a:extLst>
          </p:cNvPr>
          <p:cNvGrpSpPr/>
          <p:nvPr/>
        </p:nvGrpSpPr>
        <p:grpSpPr>
          <a:xfrm>
            <a:off x="12690614" y="6781800"/>
            <a:ext cx="1193400" cy="1193400"/>
            <a:chOff x="15045698" y="7281627"/>
            <a:chExt cx="1193400" cy="1193400"/>
          </a:xfrm>
        </p:grpSpPr>
        <p:sp>
          <p:nvSpPr>
            <p:cNvPr id="63" name="Oval 62">
              <a:extLst>
                <a:ext uri="{FF2B5EF4-FFF2-40B4-BE49-F238E27FC236}">
                  <a16:creationId xmlns:a16="http://schemas.microsoft.com/office/drawing/2014/main" id="{E6502045-4797-60F3-7F4E-DBCA94E648E7}"/>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4" name="TextBox 376">
              <a:extLst>
                <a:ext uri="{FF2B5EF4-FFF2-40B4-BE49-F238E27FC236}">
                  <a16:creationId xmlns:a16="http://schemas.microsoft.com/office/drawing/2014/main" id="{6682212D-0C78-C017-1A75-8314F300AE4D}"/>
                </a:ext>
              </a:extLst>
            </p:cNvPr>
            <p:cNvSpPr txBox="1"/>
            <p:nvPr/>
          </p:nvSpPr>
          <p:spPr>
            <a:xfrm>
              <a:off x="15077670" y="7539773"/>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2.7M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Australia</a:t>
              </a:r>
            </a:p>
          </p:txBody>
        </p:sp>
      </p:grpSp>
      <p:sp>
        <p:nvSpPr>
          <p:cNvPr id="65" name="Rectangle 6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C60BB1A-3D74-DC1B-8DE9-228A7A8E3FC0}"/>
              </a:ext>
            </a:extLst>
          </p:cNvPr>
          <p:cNvSpPr/>
          <p:nvPr/>
        </p:nvSpPr>
        <p:spPr>
          <a:xfrm>
            <a:off x="1760631" y="4958478"/>
            <a:ext cx="5287869"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66" name="TextBox 65">
            <a:extLst>
              <a:ext uri="{FF2B5EF4-FFF2-40B4-BE49-F238E27FC236}">
                <a16:creationId xmlns:a16="http://schemas.microsoft.com/office/drawing/2014/main" id="{04B2D5E1-F12E-D0F8-8E8E-CE1296B7577A}"/>
              </a:ext>
            </a:extLst>
          </p:cNvPr>
          <p:cNvSpPr txBox="1"/>
          <p:nvPr/>
        </p:nvSpPr>
        <p:spPr>
          <a:xfrm>
            <a:off x="1760632"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Tree>
    <p:extLst>
      <p:ext uri="{BB962C8B-B14F-4D97-AF65-F5344CB8AC3E}">
        <p14:creationId xmlns:p14="http://schemas.microsoft.com/office/powerpoint/2010/main" val="2844835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1000" fill="hold">
                                          <p:stCondLst>
                                            <p:cond delay="0"/>
                                          </p:stCondLst>
                                        </p:cTn>
                                        <p:tgtEl>
                                          <p:spTgt spid="66"/>
                                        </p:tgtEl>
                                        <p:attrNameLst>
                                          <p:attrName>style.visibility</p:attrName>
                                        </p:attrNameLst>
                                      </p:cBhvr>
                                      <p:to>
                                        <p:strVal val="visible"/>
                                      </p:to>
                                    </p:set>
                                    <p:anim to="" calcmode="lin" valueType="num">
                                      <p:cBhvr>
                                        <p:cTn id="7" dur="1000" fill="hold">
                                          <p:stCondLst>
                                            <p:cond delay="0"/>
                                          </p:stCondLst>
                                        </p:cTn>
                                        <p:tgtEl>
                                          <p:spTgt spid="66"/>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6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6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20"/>
                            </p:stCondLst>
                            <p:childTnLst>
                              <p:par>
                                <p:cTn id="11" presetID="10" presetClass="entr" presetSubtype="0" fill="hold" grpId="0" nodeType="after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fade">
                                      <p:cBhvr>
                                        <p:cTn id="13" dur="500"/>
                                        <p:tgtEl>
                                          <p:spTgt spid="65"/>
                                        </p:tgtEl>
                                      </p:cBhvr>
                                    </p:animEffect>
                                  </p:childTnLst>
                                </p:cTn>
                              </p:par>
                              <p:par>
                                <p:cTn id="14" presetID="2" presetClass="entr" presetSubtype="2" decel="10000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420"/>
                            </p:stCondLst>
                            <p:childTnLst>
                              <p:par>
                                <p:cTn id="19" presetID="0" presetClass="entr" presetSubtype="0" fill="hold" nodeType="afterEffect">
                                  <p:stCondLst>
                                    <p:cond delay="0"/>
                                  </p:stCondLst>
                                  <p:iterate type="lt">
                                    <p:tmPct val="0"/>
                                  </p:iterate>
                                  <p:childTnLst>
                                    <p:set>
                                      <p:cBhvr>
                                        <p:cTn id="20" dur="1000" fill="hold">
                                          <p:stCondLst>
                                            <p:cond delay="0"/>
                                          </p:stCondLst>
                                        </p:cTn>
                                        <p:tgtEl>
                                          <p:spTgt spid="53"/>
                                        </p:tgtEl>
                                        <p:attrNameLst>
                                          <p:attrName>style.visibility</p:attrName>
                                        </p:attrNameLst>
                                      </p:cBhvr>
                                      <p:to>
                                        <p:strVal val="visible"/>
                                      </p:to>
                                    </p:set>
                                    <p:anim to="" calcmode="lin" valueType="num">
                                      <p:cBhvr>
                                        <p:cTn id="21" dur="1000" fill="hold">
                                          <p:stCondLst>
                                            <p:cond delay="0"/>
                                          </p:stCondLst>
                                        </p:cTn>
                                        <p:tgtEl>
                                          <p:spTgt spid="53"/>
                                        </p:tgtEl>
                                        <p:attrNameLst>
                                          <p:attrName>transform.rotation_z</p:attrName>
                                        </p:attrNameLst>
                                      </p:cBhvr>
                                      <p:tavLst>
                                        <p:tav tm="0" fmla="#ppt_r+(-45)*((1.5-1.5*$)^2-(1.5-1.5*$)^3)">
                                          <p:val>
                                            <p:strVal val="0"/>
                                          </p:val>
                                        </p:tav>
                                        <p:tav tm="100000">
                                          <p:val>
                                            <p:strVal val="1"/>
                                          </p:val>
                                        </p:tav>
                                      </p:tavLst>
                                    </p:anim>
                                    <p:animEffect filter="fade">
                                      <p:cBhvr>
                                        <p:cTn id="22" dur="1000">
                                          <p:stCondLst>
                                            <p:cond delay="0"/>
                                          </p:stCondLst>
                                        </p:cTn>
                                        <p:tgtEl>
                                          <p:spTgt spid="53"/>
                                        </p:tgtEl>
                                      </p:cBhvr>
                                    </p:animEffect>
                                    <p:anim to="" calcmode="lin" valueType="num">
                                      <p:cBhvr>
                                        <p:cTn id="23" dur="1000" fill="hold">
                                          <p:stCondLst>
                                            <p:cond delay="0"/>
                                          </p:stCondLst>
                                        </p:cTn>
                                        <p:tgtEl>
                                          <p:spTgt spid="53"/>
                                        </p:tgtEl>
                                        <p:attrNameLst>
                                          <p:attrName>ppt_h</p:attrName>
                                        </p:attrNameLst>
                                      </p:cBhvr>
                                      <p:tavLst>
                                        <p:tav tm="0" fmla="#ppt_h-#ppt_h*((1.5-1.5*$)^2-(1.5-1.5*$)^3)">
                                          <p:val>
                                            <p:strVal val="0"/>
                                          </p:val>
                                        </p:tav>
                                        <p:tav tm="100000">
                                          <p:val>
                                            <p:strVal val="1"/>
                                          </p:val>
                                        </p:tav>
                                      </p:tavLst>
                                    </p:anim>
                                    <p:anim to="" calcmode="lin" valueType="num">
                                      <p:cBhvr>
                                        <p:cTn id="24" dur="1000" fill="hold">
                                          <p:stCondLst>
                                            <p:cond delay="0"/>
                                          </p:stCondLst>
                                        </p:cTn>
                                        <p:tgtEl>
                                          <p:spTgt spid="53"/>
                                        </p:tgtEl>
                                        <p:attrNameLst>
                                          <p:attrName>ppt_w</p:attrName>
                                        </p:attrNameLst>
                                      </p:cBhvr>
                                      <p:tavLst>
                                        <p:tav tm="0" fmla="#ppt_w-#ppt_w*((1.5-1.5*$)^2-(1.5-1.5*$)^3)">
                                          <p:val>
                                            <p:strVal val="0"/>
                                          </p:val>
                                        </p:tav>
                                        <p:tav tm="100000">
                                          <p:val>
                                            <p:strVal val="1"/>
                                          </p:val>
                                        </p:tav>
                                      </p:tavLst>
                                    </p:anim>
                                  </p:childTnLst>
                                </p:cTn>
                              </p:par>
                              <p:par>
                                <p:cTn id="25" presetID="0" presetClass="entr" presetSubtype="0" fill="hold" nodeType="withEffect">
                                  <p:stCondLst>
                                    <p:cond delay="100"/>
                                  </p:stCondLst>
                                  <p:iterate type="lt">
                                    <p:tmPct val="0"/>
                                  </p:iterate>
                                  <p:childTnLst>
                                    <p:set>
                                      <p:cBhvr>
                                        <p:cTn id="26" dur="1000" fill="hold">
                                          <p:stCondLst>
                                            <p:cond delay="0"/>
                                          </p:stCondLst>
                                        </p:cTn>
                                        <p:tgtEl>
                                          <p:spTgt spid="59"/>
                                        </p:tgtEl>
                                        <p:attrNameLst>
                                          <p:attrName>style.visibility</p:attrName>
                                        </p:attrNameLst>
                                      </p:cBhvr>
                                      <p:to>
                                        <p:strVal val="visible"/>
                                      </p:to>
                                    </p:set>
                                    <p:anim to="" calcmode="lin" valueType="num">
                                      <p:cBhvr>
                                        <p:cTn id="27" dur="1000" fill="hold">
                                          <p:stCondLst>
                                            <p:cond delay="0"/>
                                          </p:stCondLst>
                                        </p:cTn>
                                        <p:tgtEl>
                                          <p:spTgt spid="59"/>
                                        </p:tgtEl>
                                        <p:attrNameLst>
                                          <p:attrName>transform.rotation_z</p:attrName>
                                        </p:attrNameLst>
                                      </p:cBhvr>
                                      <p:tavLst>
                                        <p:tav tm="0" fmla="#ppt_r+(-45)*((1.5-1.5*$)^2-(1.5-1.5*$)^3)">
                                          <p:val>
                                            <p:strVal val="0"/>
                                          </p:val>
                                        </p:tav>
                                        <p:tav tm="100000">
                                          <p:val>
                                            <p:strVal val="1"/>
                                          </p:val>
                                        </p:tav>
                                      </p:tavLst>
                                    </p:anim>
                                    <p:animEffect filter="fade">
                                      <p:cBhvr>
                                        <p:cTn id="28" dur="1000">
                                          <p:stCondLst>
                                            <p:cond delay="0"/>
                                          </p:stCondLst>
                                        </p:cTn>
                                        <p:tgtEl>
                                          <p:spTgt spid="59"/>
                                        </p:tgtEl>
                                      </p:cBhvr>
                                    </p:animEffect>
                                    <p:anim to="" calcmode="lin" valueType="num">
                                      <p:cBhvr>
                                        <p:cTn id="29" dur="1000" fill="hold">
                                          <p:stCondLst>
                                            <p:cond delay="0"/>
                                          </p:stCondLst>
                                        </p:cTn>
                                        <p:tgtEl>
                                          <p:spTgt spid="59"/>
                                        </p:tgtEl>
                                        <p:attrNameLst>
                                          <p:attrName>ppt_h</p:attrName>
                                        </p:attrNameLst>
                                      </p:cBhvr>
                                      <p:tavLst>
                                        <p:tav tm="0" fmla="#ppt_h-#ppt_h*((1.5-1.5*$)^2-(1.5-1.5*$)^3)">
                                          <p:val>
                                            <p:strVal val="0"/>
                                          </p:val>
                                        </p:tav>
                                        <p:tav tm="100000">
                                          <p:val>
                                            <p:strVal val="1"/>
                                          </p:val>
                                        </p:tav>
                                      </p:tavLst>
                                    </p:anim>
                                    <p:anim to="" calcmode="lin" valueType="num">
                                      <p:cBhvr>
                                        <p:cTn id="30" dur="1000" fill="hold">
                                          <p:stCondLst>
                                            <p:cond delay="0"/>
                                          </p:stCondLst>
                                        </p:cTn>
                                        <p:tgtEl>
                                          <p:spTgt spid="59"/>
                                        </p:tgtEl>
                                        <p:attrNameLst>
                                          <p:attrName>ppt_w</p:attrName>
                                        </p:attrNameLst>
                                      </p:cBhvr>
                                      <p:tavLst>
                                        <p:tav tm="0" fmla="#ppt_w-#ppt_w*((1.5-1.5*$)^2-(1.5-1.5*$)^3)">
                                          <p:val>
                                            <p:strVal val="0"/>
                                          </p:val>
                                        </p:tav>
                                        <p:tav tm="100000">
                                          <p:val>
                                            <p:strVal val="1"/>
                                          </p:val>
                                        </p:tav>
                                      </p:tavLst>
                                    </p:anim>
                                  </p:childTnLst>
                                </p:cTn>
                              </p:par>
                              <p:par>
                                <p:cTn id="31" presetID="0" presetClass="entr" presetSubtype="0" fill="hold" nodeType="withEffect">
                                  <p:stCondLst>
                                    <p:cond delay="200"/>
                                  </p:stCondLst>
                                  <p:iterate type="lt">
                                    <p:tmPct val="0"/>
                                  </p:iterate>
                                  <p:childTnLst>
                                    <p:set>
                                      <p:cBhvr>
                                        <p:cTn id="32" dur="1000" fill="hold">
                                          <p:stCondLst>
                                            <p:cond delay="0"/>
                                          </p:stCondLst>
                                        </p:cTn>
                                        <p:tgtEl>
                                          <p:spTgt spid="56"/>
                                        </p:tgtEl>
                                        <p:attrNameLst>
                                          <p:attrName>style.visibility</p:attrName>
                                        </p:attrNameLst>
                                      </p:cBhvr>
                                      <p:to>
                                        <p:strVal val="visible"/>
                                      </p:to>
                                    </p:set>
                                    <p:anim to="" calcmode="lin" valueType="num">
                                      <p:cBhvr>
                                        <p:cTn id="33" dur="1000" fill="hold">
                                          <p:stCondLst>
                                            <p:cond delay="0"/>
                                          </p:stCondLst>
                                        </p:cTn>
                                        <p:tgtEl>
                                          <p:spTgt spid="56"/>
                                        </p:tgtEl>
                                        <p:attrNameLst>
                                          <p:attrName>transform.rotation_z</p:attrName>
                                        </p:attrNameLst>
                                      </p:cBhvr>
                                      <p:tavLst>
                                        <p:tav tm="0" fmla="#ppt_r+(-45)*((1.5-1.5*$)^2-(1.5-1.5*$)^3)">
                                          <p:val>
                                            <p:strVal val="0"/>
                                          </p:val>
                                        </p:tav>
                                        <p:tav tm="100000">
                                          <p:val>
                                            <p:strVal val="1"/>
                                          </p:val>
                                        </p:tav>
                                      </p:tavLst>
                                    </p:anim>
                                    <p:animEffect filter="fade">
                                      <p:cBhvr>
                                        <p:cTn id="34" dur="1000">
                                          <p:stCondLst>
                                            <p:cond delay="0"/>
                                          </p:stCondLst>
                                        </p:cTn>
                                        <p:tgtEl>
                                          <p:spTgt spid="56"/>
                                        </p:tgtEl>
                                      </p:cBhvr>
                                    </p:animEffect>
                                    <p:anim to="" calcmode="lin" valueType="num">
                                      <p:cBhvr>
                                        <p:cTn id="35" dur="1000" fill="hold">
                                          <p:stCondLst>
                                            <p:cond delay="0"/>
                                          </p:stCondLst>
                                        </p:cTn>
                                        <p:tgtEl>
                                          <p:spTgt spid="56"/>
                                        </p:tgtEl>
                                        <p:attrNameLst>
                                          <p:attrName>ppt_h</p:attrName>
                                        </p:attrNameLst>
                                      </p:cBhvr>
                                      <p:tavLst>
                                        <p:tav tm="0" fmla="#ppt_h-#ppt_h*((1.5-1.5*$)^2-(1.5-1.5*$)^3)">
                                          <p:val>
                                            <p:strVal val="0"/>
                                          </p:val>
                                        </p:tav>
                                        <p:tav tm="100000">
                                          <p:val>
                                            <p:strVal val="1"/>
                                          </p:val>
                                        </p:tav>
                                      </p:tavLst>
                                    </p:anim>
                                    <p:anim to="" calcmode="lin" valueType="num">
                                      <p:cBhvr>
                                        <p:cTn id="36" dur="1000" fill="hold">
                                          <p:stCondLst>
                                            <p:cond delay="0"/>
                                          </p:stCondLst>
                                        </p:cTn>
                                        <p:tgtEl>
                                          <p:spTgt spid="56"/>
                                        </p:tgtEl>
                                        <p:attrNameLst>
                                          <p:attrName>ppt_w</p:attrName>
                                        </p:attrNameLst>
                                      </p:cBhvr>
                                      <p:tavLst>
                                        <p:tav tm="0" fmla="#ppt_w-#ppt_w*((1.5-1.5*$)^2-(1.5-1.5*$)^3)">
                                          <p:val>
                                            <p:strVal val="0"/>
                                          </p:val>
                                        </p:tav>
                                        <p:tav tm="100000">
                                          <p:val>
                                            <p:strVal val="1"/>
                                          </p:val>
                                        </p:tav>
                                      </p:tavLst>
                                    </p:anim>
                                  </p:childTnLst>
                                </p:cTn>
                              </p:par>
                              <p:par>
                                <p:cTn id="37" presetID="0" presetClass="entr" presetSubtype="0" fill="hold" nodeType="withEffect">
                                  <p:stCondLst>
                                    <p:cond delay="300"/>
                                  </p:stCondLst>
                                  <p:iterate type="lt">
                                    <p:tmPct val="0"/>
                                  </p:iterate>
                                  <p:childTnLst>
                                    <p:set>
                                      <p:cBhvr>
                                        <p:cTn id="38" dur="1000" fill="hold">
                                          <p:stCondLst>
                                            <p:cond delay="0"/>
                                          </p:stCondLst>
                                        </p:cTn>
                                        <p:tgtEl>
                                          <p:spTgt spid="62"/>
                                        </p:tgtEl>
                                        <p:attrNameLst>
                                          <p:attrName>style.visibility</p:attrName>
                                        </p:attrNameLst>
                                      </p:cBhvr>
                                      <p:to>
                                        <p:strVal val="visible"/>
                                      </p:to>
                                    </p:set>
                                    <p:anim to="" calcmode="lin" valueType="num">
                                      <p:cBhvr>
                                        <p:cTn id="39" dur="1000" fill="hold">
                                          <p:stCondLst>
                                            <p:cond delay="0"/>
                                          </p:stCondLst>
                                        </p:cTn>
                                        <p:tgtEl>
                                          <p:spTgt spid="62"/>
                                        </p:tgtEl>
                                        <p:attrNameLst>
                                          <p:attrName>transform.rotation_z</p:attrName>
                                        </p:attrNameLst>
                                      </p:cBhvr>
                                      <p:tavLst>
                                        <p:tav tm="0" fmla="#ppt_r+(-45)*((1.5-1.5*$)^2-(1.5-1.5*$)^3)">
                                          <p:val>
                                            <p:strVal val="0"/>
                                          </p:val>
                                        </p:tav>
                                        <p:tav tm="100000">
                                          <p:val>
                                            <p:strVal val="1"/>
                                          </p:val>
                                        </p:tav>
                                      </p:tavLst>
                                    </p:anim>
                                    <p:animEffect filter="fade">
                                      <p:cBhvr>
                                        <p:cTn id="40" dur="1000">
                                          <p:stCondLst>
                                            <p:cond delay="0"/>
                                          </p:stCondLst>
                                        </p:cTn>
                                        <p:tgtEl>
                                          <p:spTgt spid="62"/>
                                        </p:tgtEl>
                                      </p:cBhvr>
                                    </p:animEffect>
                                    <p:anim to="" calcmode="lin" valueType="num">
                                      <p:cBhvr>
                                        <p:cTn id="41" dur="1000" fill="hold">
                                          <p:stCondLst>
                                            <p:cond delay="0"/>
                                          </p:stCondLst>
                                        </p:cTn>
                                        <p:tgtEl>
                                          <p:spTgt spid="62"/>
                                        </p:tgtEl>
                                        <p:attrNameLst>
                                          <p:attrName>ppt_h</p:attrName>
                                        </p:attrNameLst>
                                      </p:cBhvr>
                                      <p:tavLst>
                                        <p:tav tm="0" fmla="#ppt_h-#ppt_h*((1.5-1.5*$)^2-(1.5-1.5*$)^3)">
                                          <p:val>
                                            <p:strVal val="0"/>
                                          </p:val>
                                        </p:tav>
                                        <p:tav tm="100000">
                                          <p:val>
                                            <p:strVal val="1"/>
                                          </p:val>
                                        </p:tav>
                                      </p:tavLst>
                                    </p:anim>
                                    <p:anim to="" calcmode="lin" valueType="num">
                                      <p:cBhvr>
                                        <p:cTn id="42" dur="1000" fill="hold">
                                          <p:stCondLst>
                                            <p:cond delay="0"/>
                                          </p:stCondLst>
                                        </p:cTn>
                                        <p:tgtEl>
                                          <p:spTgt spid="62"/>
                                        </p:tgtEl>
                                        <p:attrNameLst>
                                          <p:attrName>ppt_w</p:attrName>
                                        </p:attrNameLst>
                                      </p:cBhvr>
                                      <p:tavLst>
                                        <p:tav tm="0" fmla="#ppt_w-#ppt_w*((1.5-1.5*$)^2-(1.5-1.5*$)^3)">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1C509721-13FA-B727-F5D1-B628DF43CC02}"/>
              </a:ext>
            </a:extLst>
          </p:cNvPr>
          <p:cNvGrpSpPr/>
          <p:nvPr/>
        </p:nvGrpSpPr>
        <p:grpSpPr>
          <a:xfrm>
            <a:off x="1304196" y="2005081"/>
            <a:ext cx="9526364" cy="6276838"/>
            <a:chOff x="3198518" y="2672480"/>
            <a:chExt cx="11554666" cy="7613268"/>
          </a:xfrm>
          <a:solidFill>
            <a:schemeClr val="bg1">
              <a:lumMod val="85000"/>
            </a:schemeClr>
          </a:solidFill>
        </p:grpSpPr>
        <p:sp>
          <p:nvSpPr>
            <p:cNvPr id="52" name="Freeform: Shape 51">
              <a:extLst>
                <a:ext uri="{FF2B5EF4-FFF2-40B4-BE49-F238E27FC236}">
                  <a16:creationId xmlns:a16="http://schemas.microsoft.com/office/drawing/2014/main" id="{EED9871A-89EB-0A23-9D02-FE788787FD61}"/>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2E800AD-AD39-F1A4-FC28-B7C5F8273B5B}"/>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26E8139B-FA1B-33D7-2292-AA983349DBE9}"/>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500B879-1653-BAAB-FB89-33913994752D}"/>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8E31DEB-08F7-B46B-72D9-442C49587C45}"/>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2113A71A-7ED5-F3AC-8927-2592052AC7F6}"/>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6F99F2C5-6212-6369-FF6A-4112C15175C8}"/>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solidFill>
                <a:schemeClr val="bg1"/>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DB06A062-2B12-674E-4532-48BCBCAFB253}"/>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solidFill>
                <a:schemeClr val="bg1"/>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FB5AA925-2E6C-5BB4-5326-20BB070C102C}"/>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grpFill/>
            <a:ln w="6350" cap="flat">
              <a:solidFill>
                <a:schemeClr val="bg1"/>
              </a:solid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A7E8978A-C731-5D05-3BA6-DF299450B545}"/>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7834BFAE-8FE3-134E-1CEB-A08E56B03C26}"/>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06D045A-337A-8D86-A433-ED410EBE58E9}"/>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DED1593-211D-1CEA-D1E2-2961B064720C}"/>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4B262CD-FBDA-3264-928A-50900B6EFFB1}"/>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78055F22-4A57-783B-D437-8AC6B6A1302B}"/>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solidFill>
                <a:schemeClr val="bg1"/>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DB61A5FD-D207-9869-479F-2D75DCCF65BB}"/>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2892AF0F-FC42-4E28-D74E-B498C937D3BE}"/>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grpFill/>
            <a:ln w="6350" cap="flat">
              <a:solidFill>
                <a:schemeClr val="bg1"/>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359CB9B-53E9-B645-A358-7E1A64ECDFCA}"/>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solidFill>
                <a:schemeClr val="bg1"/>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B3F0EB58-D492-84F9-1000-3C63C5239988}"/>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D13E109-5535-9E7F-31A9-17E67211CB77}"/>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FFF8038-C217-A0EC-0E75-B08F0A4052E5}"/>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DC47B3E-EC3E-2ABE-6438-223D2E18DD7B}"/>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48C504EA-5AF6-B985-8D52-16389E9DB855}"/>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grpFill/>
            <a:ln w="6350" cap="flat">
              <a:solidFill>
                <a:schemeClr val="bg1"/>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1FD8A0-7AA3-4754-8357-C1CEA2746DB2}"/>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grpFill/>
            <a:ln w="6350" cap="flat">
              <a:solidFill>
                <a:schemeClr val="bg1"/>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86AD9D8-FA80-FBF1-C564-5E0AD1964F41}"/>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solidFill>
                <a:schemeClr val="bg1"/>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B611B9F-4B33-4FA5-FA32-5AB3D3FDB36A}"/>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grpFill/>
            <a:ln w="6350" cap="flat">
              <a:solidFill>
                <a:schemeClr val="bg1"/>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EE28ABCD-4475-7DDD-F6A8-0F8C2065F281}"/>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solidFill>
                <a:schemeClr val="bg1"/>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2069CEC-F6F2-9A67-26A8-B1FD4CC405C1}"/>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B5D56C6C-EA63-DCCB-8C12-EDD8B8E78C0F}"/>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0B2315D-5A62-83C3-3030-8995381B2C96}"/>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BA0BACF-15F4-3D15-EB3D-4CB59EB85AE9}"/>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0C6C9A63-E7FE-50B5-2A7C-2332209B2D30}"/>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5FF159E-569D-284A-B547-7ED85ED994AE}"/>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AE7C016F-EE4A-9640-7518-D3AD60FB92B0}"/>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2110034-1AAE-B649-2C82-49F01913FE21}"/>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4086FAF-4037-60EC-5069-51A02DD5C870}"/>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2B498AC-FD28-5C0F-9370-3E52DAFDCFEC}"/>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1925C51-F6BC-1B96-E8D1-75C4CCC78C95}"/>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C27658B-D53E-0E5F-CBE7-34A2AD66F188}"/>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9B96A70-2D3F-363F-6096-9A53BEF0F68D}"/>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6BCE76B-72C6-0E95-9BDA-61E40786AFA5}"/>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10B718D0-ACBA-E583-F080-018F75910F45}"/>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B3EBBF2A-F752-90DF-9F71-A4098B8E2C1C}"/>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159186E-F119-030F-FABB-35FB43E7E72F}"/>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grpFill/>
            <a:ln w="6350" cap="flat">
              <a:solidFill>
                <a:schemeClr val="bg1"/>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8D68665-CB41-F66C-F535-1CA4CD9D710A}"/>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E0AB5A2-1028-517D-47FA-30D91D9FE534}"/>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E1EB2F1-0423-8C36-AF03-9CD84A2CBBCD}"/>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solidFill>
                <a:schemeClr val="bg1"/>
              </a:solid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84286A6-E860-BB9C-463F-D7147E5E82D8}"/>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D361368-D834-A911-9BA7-5CED8716605B}"/>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4DCCEC13-A423-8A72-AF47-23A17A7AC7E0}"/>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sp>
        <p:nvSpPr>
          <p:cNvPr id="102" name="TextBox 101">
            <a:extLst>
              <a:ext uri="{FF2B5EF4-FFF2-40B4-BE49-F238E27FC236}">
                <a16:creationId xmlns:a16="http://schemas.microsoft.com/office/drawing/2014/main" id="{02709477-44AF-D27C-5E21-EAB88AA60EFC}"/>
              </a:ext>
            </a:extLst>
          </p:cNvPr>
          <p:cNvSpPr txBox="1"/>
          <p:nvPr/>
        </p:nvSpPr>
        <p:spPr>
          <a:xfrm>
            <a:off x="11591778" y="2223461"/>
            <a:ext cx="4721633" cy="1015663"/>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Locations</a:t>
            </a:r>
            <a:endParaRPr lang="en-US" sz="6000"/>
          </a:p>
        </p:txBody>
      </p:sp>
      <p:sp>
        <p:nvSpPr>
          <p:cNvPr id="103" name="Rectangle 10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908B094-58F2-4454-DFF5-C802CA681B36}"/>
              </a:ext>
            </a:extLst>
          </p:cNvPr>
          <p:cNvSpPr/>
          <p:nvPr/>
        </p:nvSpPr>
        <p:spPr>
          <a:xfrm>
            <a:off x="11649447" y="3670674"/>
            <a:ext cx="5520953"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04" name="Freeform: Shape 103">
            <a:extLst>
              <a:ext uri="{FF2B5EF4-FFF2-40B4-BE49-F238E27FC236}">
                <a16:creationId xmlns:a16="http://schemas.microsoft.com/office/drawing/2014/main" id="{C4619751-22B2-CAF9-A4CD-B93ADF804728}"/>
              </a:ext>
            </a:extLst>
          </p:cNvPr>
          <p:cNvSpPr/>
          <p:nvPr/>
        </p:nvSpPr>
        <p:spPr>
          <a:xfrm>
            <a:off x="4000572" y="2889895"/>
            <a:ext cx="804941" cy="1073757"/>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1"/>
          </a:solidFill>
          <a:ln w="883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A7D40D6-F251-9156-7E64-2DA41E8C52D1}"/>
              </a:ext>
            </a:extLst>
          </p:cNvPr>
          <p:cNvSpPr/>
          <p:nvPr/>
        </p:nvSpPr>
        <p:spPr>
          <a:xfrm>
            <a:off x="5388628" y="5601349"/>
            <a:ext cx="804941" cy="1073757"/>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2"/>
          </a:solidFill>
          <a:ln w="883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F6596DA-A9EE-1AA6-8AFE-C8C9C3D561F1}"/>
              </a:ext>
            </a:extLst>
          </p:cNvPr>
          <p:cNvSpPr/>
          <p:nvPr/>
        </p:nvSpPr>
        <p:spPr>
          <a:xfrm>
            <a:off x="8147332" y="3366042"/>
            <a:ext cx="804941" cy="1073757"/>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3"/>
          </a:solidFill>
          <a:ln w="8834" cap="flat">
            <a:noFill/>
            <a:prstDash val="solid"/>
            <a:miter/>
          </a:ln>
        </p:spPr>
        <p:txBody>
          <a:bodyPr rtlCol="0" anchor="ctr"/>
          <a:lstStyle/>
          <a:p>
            <a:endParaRPr lang="en-US"/>
          </a:p>
        </p:txBody>
      </p:sp>
      <p:grpSp>
        <p:nvGrpSpPr>
          <p:cNvPr id="110" name="Group 109">
            <a:extLst>
              <a:ext uri="{FF2B5EF4-FFF2-40B4-BE49-F238E27FC236}">
                <a16:creationId xmlns:a16="http://schemas.microsoft.com/office/drawing/2014/main" id="{6B0A4A8E-F967-E3F5-B2A5-BB1FF4049F42}"/>
              </a:ext>
            </a:extLst>
          </p:cNvPr>
          <p:cNvGrpSpPr/>
          <p:nvPr/>
        </p:nvGrpSpPr>
        <p:grpSpPr>
          <a:xfrm>
            <a:off x="11724425" y="5507794"/>
            <a:ext cx="4493865" cy="702308"/>
            <a:chOff x="11724425" y="5577244"/>
            <a:chExt cx="4493865" cy="702308"/>
          </a:xfrm>
        </p:grpSpPr>
        <p:sp>
          <p:nvSpPr>
            <p:cNvPr id="107" name="Freeform: Shape 106">
              <a:extLst>
                <a:ext uri="{FF2B5EF4-FFF2-40B4-BE49-F238E27FC236}">
                  <a16:creationId xmlns:a16="http://schemas.microsoft.com/office/drawing/2014/main" id="{16EE92B7-6CB9-126C-7A51-F0263AD507B2}"/>
                </a:ext>
              </a:extLst>
            </p:cNvPr>
            <p:cNvSpPr/>
            <p:nvPr/>
          </p:nvSpPr>
          <p:spPr>
            <a:xfrm>
              <a:off x="11724425" y="5724549"/>
              <a:ext cx="365398" cy="487425"/>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1"/>
            </a:solidFill>
            <a:ln w="8834" cap="flat">
              <a:noFill/>
              <a:prstDash val="solid"/>
              <a:miter/>
            </a:ln>
          </p:spPr>
          <p:txBody>
            <a:bodyPr rtlCol="0" anchor="ctr"/>
            <a:lstStyle/>
            <a:p>
              <a:endParaRPr lang="en-US"/>
            </a:p>
          </p:txBody>
        </p:sp>
        <p:sp>
          <p:nvSpPr>
            <p:cNvPr id="109" name="TextBox 108">
              <a:extLst>
                <a:ext uri="{FF2B5EF4-FFF2-40B4-BE49-F238E27FC236}">
                  <a16:creationId xmlns:a16="http://schemas.microsoft.com/office/drawing/2014/main" id="{81297D0A-B547-60B6-BD8D-6D400DB01521}"/>
                </a:ext>
              </a:extLst>
            </p:cNvPr>
            <p:cNvSpPr txBox="1"/>
            <p:nvPr/>
          </p:nvSpPr>
          <p:spPr>
            <a:xfrm>
              <a:off x="12237710" y="5577244"/>
              <a:ext cx="3980580" cy="702308"/>
            </a:xfrm>
            <a:prstGeom prst="rect">
              <a:avLst/>
            </a:prstGeom>
            <a:noFill/>
          </p:spPr>
          <p:txBody>
            <a:bodyPr wrap="square">
              <a:spAutoFit/>
            </a:bodyPr>
            <a:lstStyle/>
            <a:p>
              <a:pPr>
                <a:lnSpc>
                  <a:spcPct val="150000"/>
                </a:lnSpc>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sz="1400">
                <a:solidFill>
                  <a:schemeClr val="tx1">
                    <a:lumMod val="85000"/>
                    <a:lumOff val="15000"/>
                  </a:schemeClr>
                </a:solidFill>
                <a:latin typeface="+mj-lt"/>
              </a:endParaRPr>
            </a:p>
          </p:txBody>
        </p:sp>
      </p:grpSp>
      <p:grpSp>
        <p:nvGrpSpPr>
          <p:cNvPr id="111" name="Group 110">
            <a:extLst>
              <a:ext uri="{FF2B5EF4-FFF2-40B4-BE49-F238E27FC236}">
                <a16:creationId xmlns:a16="http://schemas.microsoft.com/office/drawing/2014/main" id="{2FF3D0CA-9B73-C5A8-B7BB-DD7AF0CF762E}"/>
              </a:ext>
            </a:extLst>
          </p:cNvPr>
          <p:cNvGrpSpPr/>
          <p:nvPr/>
        </p:nvGrpSpPr>
        <p:grpSpPr>
          <a:xfrm>
            <a:off x="11724425" y="6416377"/>
            <a:ext cx="4493865" cy="702308"/>
            <a:chOff x="11724425" y="5577244"/>
            <a:chExt cx="4493865" cy="702308"/>
          </a:xfrm>
        </p:grpSpPr>
        <p:sp>
          <p:nvSpPr>
            <p:cNvPr id="112" name="Freeform: Shape 111">
              <a:extLst>
                <a:ext uri="{FF2B5EF4-FFF2-40B4-BE49-F238E27FC236}">
                  <a16:creationId xmlns:a16="http://schemas.microsoft.com/office/drawing/2014/main" id="{1E020F2F-4595-71B9-92D7-959B65EACC7F}"/>
                </a:ext>
              </a:extLst>
            </p:cNvPr>
            <p:cNvSpPr/>
            <p:nvPr/>
          </p:nvSpPr>
          <p:spPr>
            <a:xfrm>
              <a:off x="11724425" y="5724549"/>
              <a:ext cx="365398" cy="487425"/>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2"/>
            </a:solidFill>
            <a:ln w="8834" cap="flat">
              <a:noFill/>
              <a:prstDash val="solid"/>
              <a:miter/>
            </a:ln>
          </p:spPr>
          <p:txBody>
            <a:bodyPr rtlCol="0" anchor="ctr"/>
            <a:lstStyle/>
            <a:p>
              <a:endParaRPr lang="en-US"/>
            </a:p>
          </p:txBody>
        </p:sp>
        <p:sp>
          <p:nvSpPr>
            <p:cNvPr id="113" name="TextBox 112">
              <a:extLst>
                <a:ext uri="{FF2B5EF4-FFF2-40B4-BE49-F238E27FC236}">
                  <a16:creationId xmlns:a16="http://schemas.microsoft.com/office/drawing/2014/main" id="{E0AB7080-2702-5584-EC11-04E1DBF6C5D4}"/>
                </a:ext>
              </a:extLst>
            </p:cNvPr>
            <p:cNvSpPr txBox="1"/>
            <p:nvPr/>
          </p:nvSpPr>
          <p:spPr>
            <a:xfrm>
              <a:off x="12237710" y="5577244"/>
              <a:ext cx="3980580" cy="702308"/>
            </a:xfrm>
            <a:prstGeom prst="rect">
              <a:avLst/>
            </a:prstGeom>
            <a:noFill/>
          </p:spPr>
          <p:txBody>
            <a:bodyPr wrap="square">
              <a:spAutoFit/>
            </a:bodyPr>
            <a:lstStyle/>
            <a:p>
              <a:pPr>
                <a:lnSpc>
                  <a:spcPct val="150000"/>
                </a:lnSpc>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sz="1400">
                <a:solidFill>
                  <a:schemeClr val="tx1">
                    <a:lumMod val="85000"/>
                    <a:lumOff val="15000"/>
                  </a:schemeClr>
                </a:solidFill>
                <a:latin typeface="+mj-lt"/>
              </a:endParaRPr>
            </a:p>
          </p:txBody>
        </p:sp>
      </p:grpSp>
      <p:grpSp>
        <p:nvGrpSpPr>
          <p:cNvPr id="114" name="Group 113">
            <a:extLst>
              <a:ext uri="{FF2B5EF4-FFF2-40B4-BE49-F238E27FC236}">
                <a16:creationId xmlns:a16="http://schemas.microsoft.com/office/drawing/2014/main" id="{744569B5-D1AB-8081-50AD-2F0825635250}"/>
              </a:ext>
            </a:extLst>
          </p:cNvPr>
          <p:cNvGrpSpPr/>
          <p:nvPr/>
        </p:nvGrpSpPr>
        <p:grpSpPr>
          <a:xfrm>
            <a:off x="11724425" y="7324961"/>
            <a:ext cx="4493865" cy="702308"/>
            <a:chOff x="11724425" y="5577244"/>
            <a:chExt cx="4493865" cy="702308"/>
          </a:xfrm>
        </p:grpSpPr>
        <p:sp>
          <p:nvSpPr>
            <p:cNvPr id="115" name="Freeform: Shape 114">
              <a:extLst>
                <a:ext uri="{FF2B5EF4-FFF2-40B4-BE49-F238E27FC236}">
                  <a16:creationId xmlns:a16="http://schemas.microsoft.com/office/drawing/2014/main" id="{32ADD94B-B1CB-2A0A-838F-4473AC93B400}"/>
                </a:ext>
              </a:extLst>
            </p:cNvPr>
            <p:cNvSpPr/>
            <p:nvPr/>
          </p:nvSpPr>
          <p:spPr>
            <a:xfrm>
              <a:off x="11724425" y="5724549"/>
              <a:ext cx="365398" cy="487425"/>
            </a:xfrm>
            <a:custGeom>
              <a:avLst/>
              <a:gdLst>
                <a:gd name="connsiteX0" fmla="*/ 165352 w 330527"/>
                <a:gd name="connsiteY0" fmla="*/ 0 h 440909"/>
                <a:gd name="connsiteX1" fmla="*/ 0 w 330527"/>
                <a:gd name="connsiteY1" fmla="*/ 166678 h 440909"/>
                <a:gd name="connsiteX2" fmla="*/ 26071 w 330527"/>
                <a:gd name="connsiteY2" fmla="*/ 254435 h 440909"/>
                <a:gd name="connsiteX3" fmla="*/ 152361 w 330527"/>
                <a:gd name="connsiteY3" fmla="*/ 431276 h 440909"/>
                <a:gd name="connsiteX4" fmla="*/ 165263 w 330527"/>
                <a:gd name="connsiteY4" fmla="*/ 440909 h 440909"/>
                <a:gd name="connsiteX5" fmla="*/ 178167 w 330527"/>
                <a:gd name="connsiteY5" fmla="*/ 431276 h 440909"/>
                <a:gd name="connsiteX6" fmla="*/ 304456 w 330527"/>
                <a:gd name="connsiteY6" fmla="*/ 254524 h 440909"/>
                <a:gd name="connsiteX7" fmla="*/ 330528 w 330527"/>
                <a:gd name="connsiteY7" fmla="*/ 166678 h 440909"/>
                <a:gd name="connsiteX8" fmla="*/ 165352 w 330527"/>
                <a:gd name="connsiteY8" fmla="*/ 0 h 440909"/>
                <a:gd name="connsiteX9" fmla="*/ 165352 w 330527"/>
                <a:gd name="connsiteY9" fmla="*/ 231458 h 440909"/>
                <a:gd name="connsiteX10" fmla="*/ 99246 w 330527"/>
                <a:gd name="connsiteY10" fmla="*/ 165352 h 440909"/>
                <a:gd name="connsiteX11" fmla="*/ 165352 w 330527"/>
                <a:gd name="connsiteY11" fmla="*/ 99246 h 440909"/>
                <a:gd name="connsiteX12" fmla="*/ 231545 w 330527"/>
                <a:gd name="connsiteY12" fmla="*/ 165352 h 440909"/>
                <a:gd name="connsiteX13" fmla="*/ 165352 w 330527"/>
                <a:gd name="connsiteY13" fmla="*/ 231458 h 44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527" h="440909">
                  <a:moveTo>
                    <a:pt x="165352" y="0"/>
                  </a:moveTo>
                  <a:cubicBezTo>
                    <a:pt x="74502" y="0"/>
                    <a:pt x="795" y="74501"/>
                    <a:pt x="0" y="166678"/>
                  </a:cubicBezTo>
                  <a:cubicBezTo>
                    <a:pt x="265" y="198935"/>
                    <a:pt x="9810" y="229160"/>
                    <a:pt x="26071" y="254435"/>
                  </a:cubicBezTo>
                  <a:lnTo>
                    <a:pt x="152361" y="431276"/>
                  </a:lnTo>
                  <a:cubicBezTo>
                    <a:pt x="155984" y="437640"/>
                    <a:pt x="160669" y="440909"/>
                    <a:pt x="165263" y="440909"/>
                  </a:cubicBezTo>
                  <a:cubicBezTo>
                    <a:pt x="169947" y="440909"/>
                    <a:pt x="174720" y="437640"/>
                    <a:pt x="178167" y="431276"/>
                  </a:cubicBezTo>
                  <a:lnTo>
                    <a:pt x="304456" y="254524"/>
                  </a:lnTo>
                  <a:cubicBezTo>
                    <a:pt x="320718" y="229160"/>
                    <a:pt x="330262" y="199024"/>
                    <a:pt x="330528" y="166678"/>
                  </a:cubicBezTo>
                  <a:cubicBezTo>
                    <a:pt x="329908" y="74501"/>
                    <a:pt x="256291" y="0"/>
                    <a:pt x="165352" y="0"/>
                  </a:cubicBezTo>
                  <a:close/>
                  <a:moveTo>
                    <a:pt x="165352" y="231458"/>
                  </a:moveTo>
                  <a:cubicBezTo>
                    <a:pt x="128941" y="231458"/>
                    <a:pt x="99246" y="201852"/>
                    <a:pt x="99246" y="165352"/>
                  </a:cubicBezTo>
                  <a:cubicBezTo>
                    <a:pt x="99246" y="128853"/>
                    <a:pt x="128852" y="99246"/>
                    <a:pt x="165352" y="99246"/>
                  </a:cubicBezTo>
                  <a:cubicBezTo>
                    <a:pt x="201851" y="99246"/>
                    <a:pt x="231545" y="128853"/>
                    <a:pt x="231545" y="165352"/>
                  </a:cubicBezTo>
                  <a:cubicBezTo>
                    <a:pt x="231458" y="201852"/>
                    <a:pt x="201851" y="231458"/>
                    <a:pt x="165352" y="231458"/>
                  </a:cubicBezTo>
                  <a:close/>
                </a:path>
              </a:pathLst>
            </a:custGeom>
            <a:solidFill>
              <a:schemeClr val="accent3"/>
            </a:solidFill>
            <a:ln w="8834" cap="flat">
              <a:noFill/>
              <a:prstDash val="solid"/>
              <a:miter/>
            </a:ln>
          </p:spPr>
          <p:txBody>
            <a:bodyPr rtlCol="0" anchor="ctr"/>
            <a:lstStyle/>
            <a:p>
              <a:endParaRPr lang="en-US"/>
            </a:p>
          </p:txBody>
        </p:sp>
        <p:sp>
          <p:nvSpPr>
            <p:cNvPr id="116" name="TextBox 115">
              <a:extLst>
                <a:ext uri="{FF2B5EF4-FFF2-40B4-BE49-F238E27FC236}">
                  <a16:creationId xmlns:a16="http://schemas.microsoft.com/office/drawing/2014/main" id="{045655C2-5A34-89C2-097F-0F1F0C5B9A6C}"/>
                </a:ext>
              </a:extLst>
            </p:cNvPr>
            <p:cNvSpPr txBox="1"/>
            <p:nvPr/>
          </p:nvSpPr>
          <p:spPr>
            <a:xfrm>
              <a:off x="12237710" y="5577244"/>
              <a:ext cx="3980580" cy="702308"/>
            </a:xfrm>
            <a:prstGeom prst="rect">
              <a:avLst/>
            </a:prstGeom>
            <a:noFill/>
          </p:spPr>
          <p:txBody>
            <a:bodyPr wrap="square">
              <a:spAutoFit/>
            </a:bodyPr>
            <a:lstStyle/>
            <a:p>
              <a:pPr>
                <a:lnSpc>
                  <a:spcPct val="150000"/>
                </a:lnSpc>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sz="1400">
                <a:solidFill>
                  <a:schemeClr val="tx1">
                    <a:lumMod val="85000"/>
                    <a:lumOff val="15000"/>
                  </a:schemeClr>
                </a:solidFill>
                <a:latin typeface="+mj-lt"/>
              </a:endParaRPr>
            </a:p>
          </p:txBody>
        </p:sp>
      </p:grpSp>
    </p:spTree>
    <p:extLst>
      <p:ext uri="{BB962C8B-B14F-4D97-AF65-F5344CB8AC3E}">
        <p14:creationId xmlns:p14="http://schemas.microsoft.com/office/powerpoint/2010/main" val="88620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1000" fill="hold"/>
                                        <p:tgtEl>
                                          <p:spTgt spid="51"/>
                                        </p:tgtEl>
                                        <p:attrNameLst>
                                          <p:attrName>ppt_x</p:attrName>
                                        </p:attrNameLst>
                                      </p:cBhvr>
                                      <p:tavLst>
                                        <p:tav tm="0">
                                          <p:val>
                                            <p:strVal val="0-#ppt_w/2"/>
                                          </p:val>
                                        </p:tav>
                                        <p:tav tm="100000">
                                          <p:val>
                                            <p:strVal val="#ppt_x"/>
                                          </p:val>
                                        </p:tav>
                                      </p:tavLst>
                                    </p:anim>
                                    <p:anim calcmode="lin" valueType="num">
                                      <p:cBhvr additive="base">
                                        <p:cTn id="8" dur="1000" fill="hold"/>
                                        <p:tgtEl>
                                          <p:spTgt spid="5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4000"/>
                                  </p:iterate>
                                  <p:childTnLst>
                                    <p:set>
                                      <p:cBhvr>
                                        <p:cTn id="11" dur="1" fill="hold">
                                          <p:stCondLst>
                                            <p:cond delay="0"/>
                                          </p:stCondLst>
                                        </p:cTn>
                                        <p:tgtEl>
                                          <p:spTgt spid="104"/>
                                        </p:tgtEl>
                                        <p:attrNameLst>
                                          <p:attrName>style.visibility</p:attrName>
                                        </p:attrNameLst>
                                      </p:cBhvr>
                                      <p:to>
                                        <p:strVal val="visible"/>
                                      </p:to>
                                    </p:set>
                                    <p:anim to="" calcmode="lin" valueType="num">
                                      <p:cBhvr>
                                        <p:cTn id="12" dur="1000" fill="hold">
                                          <p:stCondLst>
                                            <p:cond delay="0"/>
                                          </p:stCondLst>
                                        </p:cTn>
                                        <p:tgtEl>
                                          <p:spTgt spid="104"/>
                                        </p:tgtEl>
                                        <p:attrNameLst>
                                          <p:attrName>ppt_x</p:attrName>
                                        </p:attrNameLst>
                                      </p:cBhvr>
                                      <p:tavLst>
                                        <p:tav tm="0" fmla="#ppt_x-(-#ppt_w/2*cos(ppt_r/180*pi))*((1.5-1.5*$)^2-(1.5-1.5*$)^3)">
                                          <p:val>
                                            <p:strVal val="0"/>
                                          </p:val>
                                        </p:tav>
                                        <p:tav tm="100000">
                                          <p:val>
                                            <p:strVal val="1"/>
                                          </p:val>
                                        </p:tav>
                                      </p:tavLst>
                                    </p:anim>
                                    <p:anim to="" calcmode="lin" valueType="num">
                                      <p:cBhvr>
                                        <p:cTn id="13" dur="1000" fill="hold">
                                          <p:stCondLst>
                                            <p:cond delay="0"/>
                                          </p:stCondLst>
                                        </p:cTn>
                                        <p:tgtEl>
                                          <p:spTgt spid="104"/>
                                        </p:tgtEl>
                                        <p:attrNameLst>
                                          <p:attrName>ppt_y</p:attrName>
                                        </p:attrNameLst>
                                      </p:cBhvr>
                                      <p:tavLst>
                                        <p:tav tm="0" fmla="#ppt_y+(-#ppt_h/2*cos(ppt_r/180*pi))*((1.5-1.5*$)^2-(1.5-1.5*$)^3)">
                                          <p:val>
                                            <p:strVal val="0"/>
                                          </p:val>
                                        </p:tav>
                                        <p:tav tm="100000">
                                          <p:val>
                                            <p:strVal val="1"/>
                                          </p:val>
                                        </p:tav>
                                      </p:tavLst>
                                    </p:anim>
                                    <p:anim to="" calcmode="lin" valueType="num">
                                      <p:cBhvr>
                                        <p:cTn id="14" dur="1000" fill="hold">
                                          <p:stCondLst>
                                            <p:cond delay="0"/>
                                          </p:stCondLst>
                                        </p:cTn>
                                        <p:tgtEl>
                                          <p:spTgt spid="104"/>
                                        </p:tgtEl>
                                        <p:attrNameLst>
                                          <p:attrName>ppt_h</p:attrName>
                                        </p:attrNameLst>
                                      </p:cBhvr>
                                      <p:tavLst>
                                        <p:tav tm="0" fmla="#ppt_h-(-#ppt_h)*((1.5-1.5*$)^2-(1.5-1.5*$)^3)">
                                          <p:val>
                                            <p:strVal val="0"/>
                                          </p:val>
                                        </p:tav>
                                        <p:tav tm="100000">
                                          <p:val>
                                            <p:strVal val="1"/>
                                          </p:val>
                                        </p:tav>
                                      </p:tavLst>
                                    </p:anim>
                                    <p:anim to="" calcmode="lin" valueType="num">
                                      <p:cBhvr>
                                        <p:cTn id="15" dur="1000" fill="hold">
                                          <p:stCondLst>
                                            <p:cond delay="0"/>
                                          </p:stCondLst>
                                        </p:cTn>
                                        <p:tgtEl>
                                          <p:spTgt spid="104"/>
                                        </p:tgtEl>
                                        <p:attrNameLst>
                                          <p:attrName>ppt_w</p:attrName>
                                        </p:attrNameLst>
                                      </p:cBhvr>
                                      <p:tavLst>
                                        <p:tav tm="0" fmla="#ppt_w-(-#ppt_w)*((1.5-1.5*$)^2-(1.5-1.5*$)^3)">
                                          <p:val>
                                            <p:strVal val="0"/>
                                          </p:val>
                                        </p:tav>
                                        <p:tav tm="100000">
                                          <p:val>
                                            <p:strVal val="1"/>
                                          </p:val>
                                        </p:tav>
                                      </p:tavLst>
                                    </p:anim>
                                  </p:childTnLst>
                                </p:cTn>
                              </p:par>
                              <p:par>
                                <p:cTn id="16" presetID="0" presetClass="entr" presetSubtype="0" fill="hold" grpId="0" nodeType="withEffect">
                                  <p:stCondLst>
                                    <p:cond delay="0"/>
                                  </p:stCondLst>
                                  <p:iterate type="lt">
                                    <p:tmPct val="4000"/>
                                  </p:iterate>
                                  <p:childTnLst>
                                    <p:set>
                                      <p:cBhvr>
                                        <p:cTn id="17" dur="1" fill="hold">
                                          <p:stCondLst>
                                            <p:cond delay="0"/>
                                          </p:stCondLst>
                                        </p:cTn>
                                        <p:tgtEl>
                                          <p:spTgt spid="105"/>
                                        </p:tgtEl>
                                        <p:attrNameLst>
                                          <p:attrName>style.visibility</p:attrName>
                                        </p:attrNameLst>
                                      </p:cBhvr>
                                      <p:to>
                                        <p:strVal val="visible"/>
                                      </p:to>
                                    </p:set>
                                    <p:anim to="" calcmode="lin" valueType="num">
                                      <p:cBhvr>
                                        <p:cTn id="18" dur="1000" fill="hold">
                                          <p:stCondLst>
                                            <p:cond delay="0"/>
                                          </p:stCondLst>
                                        </p:cTn>
                                        <p:tgtEl>
                                          <p:spTgt spid="105"/>
                                        </p:tgtEl>
                                        <p:attrNameLst>
                                          <p:attrName>ppt_x</p:attrName>
                                        </p:attrNameLst>
                                      </p:cBhvr>
                                      <p:tavLst>
                                        <p:tav tm="0" fmla="#ppt_x-(-#ppt_w/2*cos(ppt_r/180*pi))*((1.5-1.5*$)^2-(1.5-1.5*$)^3)">
                                          <p:val>
                                            <p:strVal val="0"/>
                                          </p:val>
                                        </p:tav>
                                        <p:tav tm="100000">
                                          <p:val>
                                            <p:strVal val="1"/>
                                          </p:val>
                                        </p:tav>
                                      </p:tavLst>
                                    </p:anim>
                                    <p:anim to="" calcmode="lin" valueType="num">
                                      <p:cBhvr>
                                        <p:cTn id="19" dur="1000" fill="hold">
                                          <p:stCondLst>
                                            <p:cond delay="0"/>
                                          </p:stCondLst>
                                        </p:cTn>
                                        <p:tgtEl>
                                          <p:spTgt spid="105"/>
                                        </p:tgtEl>
                                        <p:attrNameLst>
                                          <p:attrName>ppt_y</p:attrName>
                                        </p:attrNameLst>
                                      </p:cBhvr>
                                      <p:tavLst>
                                        <p:tav tm="0" fmla="#ppt_y+(-#ppt_h/2*cos(ppt_r/180*pi))*((1.5-1.5*$)^2-(1.5-1.5*$)^3)">
                                          <p:val>
                                            <p:strVal val="0"/>
                                          </p:val>
                                        </p:tav>
                                        <p:tav tm="100000">
                                          <p:val>
                                            <p:strVal val="1"/>
                                          </p:val>
                                        </p:tav>
                                      </p:tavLst>
                                    </p:anim>
                                    <p:anim to="" calcmode="lin" valueType="num">
                                      <p:cBhvr>
                                        <p:cTn id="20" dur="1000" fill="hold">
                                          <p:stCondLst>
                                            <p:cond delay="0"/>
                                          </p:stCondLst>
                                        </p:cTn>
                                        <p:tgtEl>
                                          <p:spTgt spid="105"/>
                                        </p:tgtEl>
                                        <p:attrNameLst>
                                          <p:attrName>ppt_h</p:attrName>
                                        </p:attrNameLst>
                                      </p:cBhvr>
                                      <p:tavLst>
                                        <p:tav tm="0" fmla="#ppt_h-(-#ppt_h)*((1.5-1.5*$)^2-(1.5-1.5*$)^3)">
                                          <p:val>
                                            <p:strVal val="0"/>
                                          </p:val>
                                        </p:tav>
                                        <p:tav tm="100000">
                                          <p:val>
                                            <p:strVal val="1"/>
                                          </p:val>
                                        </p:tav>
                                      </p:tavLst>
                                    </p:anim>
                                    <p:anim to="" calcmode="lin" valueType="num">
                                      <p:cBhvr>
                                        <p:cTn id="21" dur="1000" fill="hold">
                                          <p:stCondLst>
                                            <p:cond delay="0"/>
                                          </p:stCondLst>
                                        </p:cTn>
                                        <p:tgtEl>
                                          <p:spTgt spid="105"/>
                                        </p:tgtEl>
                                        <p:attrNameLst>
                                          <p:attrName>ppt_w</p:attrName>
                                        </p:attrNameLst>
                                      </p:cBhvr>
                                      <p:tavLst>
                                        <p:tav tm="0" fmla="#ppt_w-(-#ppt_w)*((1.5-1.5*$)^2-(1.5-1.5*$)^3)">
                                          <p:val>
                                            <p:strVal val="0"/>
                                          </p:val>
                                        </p:tav>
                                        <p:tav tm="100000">
                                          <p:val>
                                            <p:strVal val="1"/>
                                          </p:val>
                                        </p:tav>
                                      </p:tavLst>
                                    </p:anim>
                                  </p:childTnLst>
                                </p:cTn>
                              </p:par>
                              <p:par>
                                <p:cTn id="22" presetID="0" presetClass="entr" presetSubtype="0" fill="hold" grpId="0" nodeType="withEffect">
                                  <p:stCondLst>
                                    <p:cond delay="0"/>
                                  </p:stCondLst>
                                  <p:iterate type="lt">
                                    <p:tmPct val="4000"/>
                                  </p:iterate>
                                  <p:childTnLst>
                                    <p:set>
                                      <p:cBhvr>
                                        <p:cTn id="23" dur="1" fill="hold">
                                          <p:stCondLst>
                                            <p:cond delay="0"/>
                                          </p:stCondLst>
                                        </p:cTn>
                                        <p:tgtEl>
                                          <p:spTgt spid="106"/>
                                        </p:tgtEl>
                                        <p:attrNameLst>
                                          <p:attrName>style.visibility</p:attrName>
                                        </p:attrNameLst>
                                      </p:cBhvr>
                                      <p:to>
                                        <p:strVal val="visible"/>
                                      </p:to>
                                    </p:set>
                                    <p:anim to="" calcmode="lin" valueType="num">
                                      <p:cBhvr>
                                        <p:cTn id="24" dur="1000" fill="hold">
                                          <p:stCondLst>
                                            <p:cond delay="0"/>
                                          </p:stCondLst>
                                        </p:cTn>
                                        <p:tgtEl>
                                          <p:spTgt spid="106"/>
                                        </p:tgtEl>
                                        <p:attrNameLst>
                                          <p:attrName>ppt_x</p:attrName>
                                        </p:attrNameLst>
                                      </p:cBhvr>
                                      <p:tavLst>
                                        <p:tav tm="0" fmla="#ppt_x-(-#ppt_w/2*cos(ppt_r/180*pi))*((1.5-1.5*$)^2-(1.5-1.5*$)^3)">
                                          <p:val>
                                            <p:strVal val="0"/>
                                          </p:val>
                                        </p:tav>
                                        <p:tav tm="100000">
                                          <p:val>
                                            <p:strVal val="1"/>
                                          </p:val>
                                        </p:tav>
                                      </p:tavLst>
                                    </p:anim>
                                    <p:anim to="" calcmode="lin" valueType="num">
                                      <p:cBhvr>
                                        <p:cTn id="25" dur="1000" fill="hold">
                                          <p:stCondLst>
                                            <p:cond delay="0"/>
                                          </p:stCondLst>
                                        </p:cTn>
                                        <p:tgtEl>
                                          <p:spTgt spid="106"/>
                                        </p:tgtEl>
                                        <p:attrNameLst>
                                          <p:attrName>ppt_y</p:attrName>
                                        </p:attrNameLst>
                                      </p:cBhvr>
                                      <p:tavLst>
                                        <p:tav tm="0" fmla="#ppt_y+(-#ppt_h/2*cos(ppt_r/180*pi))*((1.5-1.5*$)^2-(1.5-1.5*$)^3)">
                                          <p:val>
                                            <p:strVal val="0"/>
                                          </p:val>
                                        </p:tav>
                                        <p:tav tm="100000">
                                          <p:val>
                                            <p:strVal val="1"/>
                                          </p:val>
                                        </p:tav>
                                      </p:tavLst>
                                    </p:anim>
                                    <p:anim to="" calcmode="lin" valueType="num">
                                      <p:cBhvr>
                                        <p:cTn id="26" dur="1000" fill="hold">
                                          <p:stCondLst>
                                            <p:cond delay="0"/>
                                          </p:stCondLst>
                                        </p:cTn>
                                        <p:tgtEl>
                                          <p:spTgt spid="106"/>
                                        </p:tgtEl>
                                        <p:attrNameLst>
                                          <p:attrName>ppt_h</p:attrName>
                                        </p:attrNameLst>
                                      </p:cBhvr>
                                      <p:tavLst>
                                        <p:tav tm="0" fmla="#ppt_h-(-#ppt_h)*((1.5-1.5*$)^2-(1.5-1.5*$)^3)">
                                          <p:val>
                                            <p:strVal val="0"/>
                                          </p:val>
                                        </p:tav>
                                        <p:tav tm="100000">
                                          <p:val>
                                            <p:strVal val="1"/>
                                          </p:val>
                                        </p:tav>
                                      </p:tavLst>
                                    </p:anim>
                                    <p:anim to="" calcmode="lin" valueType="num">
                                      <p:cBhvr>
                                        <p:cTn id="27" dur="1000" fill="hold">
                                          <p:stCondLst>
                                            <p:cond delay="0"/>
                                          </p:stCondLst>
                                        </p:cTn>
                                        <p:tgtEl>
                                          <p:spTgt spid="106"/>
                                        </p:tgtEl>
                                        <p:attrNameLst>
                                          <p:attrName>ppt_w</p:attrName>
                                        </p:attrNameLst>
                                      </p:cBhvr>
                                      <p:tavLst>
                                        <p:tav tm="0" fmla="#ppt_w-(-#ppt_w)*((1.5-1.5*$)^2-(1.5-1.5*$)^3)">
                                          <p:val>
                                            <p:strVal val="0"/>
                                          </p:val>
                                        </p:tav>
                                        <p:tav tm="100000">
                                          <p:val>
                                            <p:strVal val="1"/>
                                          </p:val>
                                        </p:tav>
                                      </p:tavLst>
                                    </p:anim>
                                  </p:childTnLst>
                                </p:cTn>
                              </p:par>
                            </p:childTnLst>
                          </p:cTn>
                        </p:par>
                        <p:par>
                          <p:cTn id="28" fill="hold">
                            <p:stCondLst>
                              <p:cond delay="2000"/>
                            </p:stCondLst>
                            <p:childTnLst>
                              <p:par>
                                <p:cTn id="29" presetID="0" presetClass="entr" presetSubtype="0" fill="hold" grpId="0" nodeType="afterEffect">
                                  <p:stCondLst>
                                    <p:cond delay="0"/>
                                  </p:stCondLst>
                                  <p:iterate type="lt">
                                    <p:tmPct val="3000"/>
                                  </p:iterate>
                                  <p:childTnLst>
                                    <p:set>
                                      <p:cBhvr>
                                        <p:cTn id="30" dur="1000" fill="hold">
                                          <p:stCondLst>
                                            <p:cond delay="0"/>
                                          </p:stCondLst>
                                        </p:cTn>
                                        <p:tgtEl>
                                          <p:spTgt spid="102"/>
                                        </p:tgtEl>
                                        <p:attrNameLst>
                                          <p:attrName>style.visibility</p:attrName>
                                        </p:attrNameLst>
                                      </p:cBhvr>
                                      <p:to>
                                        <p:strVal val="visible"/>
                                      </p:to>
                                    </p:set>
                                    <p:anim to="" calcmode="lin" valueType="num">
                                      <p:cBhvr>
                                        <p:cTn id="31" dur="1000" fill="hold">
                                          <p:stCondLst>
                                            <p:cond delay="0"/>
                                          </p:stCondLst>
                                        </p:cTn>
                                        <p:tgtEl>
                                          <p:spTgt spid="102"/>
                                        </p:tgtEl>
                                        <p:attrNameLst>
                                          <p:attrName>ppt_x</p:attrName>
                                        </p:attrNameLst>
                                      </p:cBhvr>
                                      <p:tavLst>
                                        <p:tav tm="0" fmla="#ppt_x-#ppt_w*1.2*((1.5-1.5*$)^3-(1.5-1.5*$)^2)">
                                          <p:val>
                                            <p:strVal val="0"/>
                                          </p:val>
                                        </p:tav>
                                        <p:tav tm="100000">
                                          <p:val>
                                            <p:strVal val="1"/>
                                          </p:val>
                                        </p:tav>
                                      </p:tavLst>
                                    </p:anim>
                                    <p:anim to="" calcmode="lin" valueType="num">
                                      <p:cBhvr>
                                        <p:cTn id="32" dur="1000" fill="hold">
                                          <p:stCondLst>
                                            <p:cond delay="0"/>
                                          </p:stCondLst>
                                        </p:cTn>
                                        <p:tgtEl>
                                          <p:spTgt spid="10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3" dur="1000" fill="hold">
                                          <p:stCondLst>
                                            <p:cond delay="0"/>
                                          </p:stCondLst>
                                        </p:cTn>
                                        <p:tgtEl>
                                          <p:spTgt spid="10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4" fill="hold">
                            <p:stCondLst>
                              <p:cond delay="3240"/>
                            </p:stCondLst>
                            <p:childTnLst>
                              <p:par>
                                <p:cTn id="35" presetID="10" presetClass="entr" presetSubtype="0" fill="hold" grpId="0" nodeType="afterEffect">
                                  <p:stCondLst>
                                    <p:cond delay="0"/>
                                  </p:stCondLst>
                                  <p:childTnLst>
                                    <p:set>
                                      <p:cBhvr>
                                        <p:cTn id="36" dur="1" fill="hold">
                                          <p:stCondLst>
                                            <p:cond delay="0"/>
                                          </p:stCondLst>
                                        </p:cTn>
                                        <p:tgtEl>
                                          <p:spTgt spid="103"/>
                                        </p:tgtEl>
                                        <p:attrNameLst>
                                          <p:attrName>style.visibility</p:attrName>
                                        </p:attrNameLst>
                                      </p:cBhvr>
                                      <p:to>
                                        <p:strVal val="visible"/>
                                      </p:to>
                                    </p:set>
                                    <p:animEffect transition="in" filter="fade">
                                      <p:cBhvr>
                                        <p:cTn id="37" dur="500"/>
                                        <p:tgtEl>
                                          <p:spTgt spid="103"/>
                                        </p:tgtEl>
                                      </p:cBhvr>
                                    </p:animEffect>
                                  </p:childTnLst>
                                </p:cTn>
                              </p:par>
                            </p:childTnLst>
                          </p:cTn>
                        </p:par>
                        <p:par>
                          <p:cTn id="38" fill="hold">
                            <p:stCondLst>
                              <p:cond delay="3740"/>
                            </p:stCondLst>
                            <p:childTnLst>
                              <p:par>
                                <p:cTn id="39" presetID="2" presetClass="entr" presetSubtype="4" decel="100000" fill="hold" nodeType="afterEffect">
                                  <p:stCondLst>
                                    <p:cond delay="0"/>
                                  </p:stCondLst>
                                  <p:childTnLst>
                                    <p:set>
                                      <p:cBhvr>
                                        <p:cTn id="40" dur="1" fill="hold">
                                          <p:stCondLst>
                                            <p:cond delay="0"/>
                                          </p:stCondLst>
                                        </p:cTn>
                                        <p:tgtEl>
                                          <p:spTgt spid="110"/>
                                        </p:tgtEl>
                                        <p:attrNameLst>
                                          <p:attrName>style.visibility</p:attrName>
                                        </p:attrNameLst>
                                      </p:cBhvr>
                                      <p:to>
                                        <p:strVal val="visible"/>
                                      </p:to>
                                    </p:set>
                                    <p:anim calcmode="lin" valueType="num">
                                      <p:cBhvr additive="base">
                                        <p:cTn id="41" dur="1000" fill="hold"/>
                                        <p:tgtEl>
                                          <p:spTgt spid="110"/>
                                        </p:tgtEl>
                                        <p:attrNameLst>
                                          <p:attrName>ppt_x</p:attrName>
                                        </p:attrNameLst>
                                      </p:cBhvr>
                                      <p:tavLst>
                                        <p:tav tm="0">
                                          <p:val>
                                            <p:strVal val="#ppt_x"/>
                                          </p:val>
                                        </p:tav>
                                        <p:tav tm="100000">
                                          <p:val>
                                            <p:strVal val="#ppt_x"/>
                                          </p:val>
                                        </p:tav>
                                      </p:tavLst>
                                    </p:anim>
                                    <p:anim calcmode="lin" valueType="num">
                                      <p:cBhvr additive="base">
                                        <p:cTn id="42" dur="1000" fill="hold"/>
                                        <p:tgtEl>
                                          <p:spTgt spid="110"/>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100"/>
                                  </p:stCondLst>
                                  <p:childTnLst>
                                    <p:set>
                                      <p:cBhvr>
                                        <p:cTn id="44" dur="1" fill="hold">
                                          <p:stCondLst>
                                            <p:cond delay="0"/>
                                          </p:stCondLst>
                                        </p:cTn>
                                        <p:tgtEl>
                                          <p:spTgt spid="111"/>
                                        </p:tgtEl>
                                        <p:attrNameLst>
                                          <p:attrName>style.visibility</p:attrName>
                                        </p:attrNameLst>
                                      </p:cBhvr>
                                      <p:to>
                                        <p:strVal val="visible"/>
                                      </p:to>
                                    </p:set>
                                    <p:anim calcmode="lin" valueType="num">
                                      <p:cBhvr additive="base">
                                        <p:cTn id="45" dur="1000" fill="hold"/>
                                        <p:tgtEl>
                                          <p:spTgt spid="111"/>
                                        </p:tgtEl>
                                        <p:attrNameLst>
                                          <p:attrName>ppt_x</p:attrName>
                                        </p:attrNameLst>
                                      </p:cBhvr>
                                      <p:tavLst>
                                        <p:tav tm="0">
                                          <p:val>
                                            <p:strVal val="#ppt_x"/>
                                          </p:val>
                                        </p:tav>
                                        <p:tav tm="100000">
                                          <p:val>
                                            <p:strVal val="#ppt_x"/>
                                          </p:val>
                                        </p:tav>
                                      </p:tavLst>
                                    </p:anim>
                                    <p:anim calcmode="lin" valueType="num">
                                      <p:cBhvr additive="base">
                                        <p:cTn id="46" dur="1000" fill="hold"/>
                                        <p:tgtEl>
                                          <p:spTgt spid="111"/>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200"/>
                                  </p:stCondLst>
                                  <p:childTnLst>
                                    <p:set>
                                      <p:cBhvr>
                                        <p:cTn id="48" dur="1" fill="hold">
                                          <p:stCondLst>
                                            <p:cond delay="0"/>
                                          </p:stCondLst>
                                        </p:cTn>
                                        <p:tgtEl>
                                          <p:spTgt spid="114"/>
                                        </p:tgtEl>
                                        <p:attrNameLst>
                                          <p:attrName>style.visibility</p:attrName>
                                        </p:attrNameLst>
                                      </p:cBhvr>
                                      <p:to>
                                        <p:strVal val="visible"/>
                                      </p:to>
                                    </p:set>
                                    <p:anim calcmode="lin" valueType="num">
                                      <p:cBhvr additive="base">
                                        <p:cTn id="49" dur="1000" fill="hold"/>
                                        <p:tgtEl>
                                          <p:spTgt spid="114"/>
                                        </p:tgtEl>
                                        <p:attrNameLst>
                                          <p:attrName>ppt_x</p:attrName>
                                        </p:attrNameLst>
                                      </p:cBhvr>
                                      <p:tavLst>
                                        <p:tav tm="0">
                                          <p:val>
                                            <p:strVal val="#ppt_x"/>
                                          </p:val>
                                        </p:tav>
                                        <p:tav tm="100000">
                                          <p:val>
                                            <p:strVal val="#ppt_x"/>
                                          </p:val>
                                        </p:tav>
                                      </p:tavLst>
                                    </p:anim>
                                    <p:anim calcmode="lin" valueType="num">
                                      <p:cBhvr additive="base">
                                        <p:cTn id="50" dur="1000" fill="hold"/>
                                        <p:tgtEl>
                                          <p:spTgt spid="1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P spid="103" grpId="0"/>
      <p:bldP spid="104" grpId="0" animBg="1"/>
      <p:bldP spid="105" grpId="0" animBg="1"/>
      <p:bldP spid="10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B41D72E1-A7AC-2335-EFCD-96C37CEC414B}"/>
              </a:ext>
            </a:extLst>
          </p:cNvPr>
          <p:cNvSpPr/>
          <p:nvPr/>
        </p:nvSpPr>
        <p:spPr>
          <a:xfrm>
            <a:off x="4876799" y="2486296"/>
            <a:ext cx="8534402" cy="5314408"/>
          </a:xfrm>
          <a:custGeom>
            <a:avLst/>
            <a:gdLst>
              <a:gd name="connsiteX0" fmla="*/ 3473537 w 3476019"/>
              <a:gd name="connsiteY0" fmla="*/ 280988 h 2164533"/>
              <a:gd name="connsiteX1" fmla="*/ 3463250 w 3476019"/>
              <a:gd name="connsiteY1" fmla="*/ 293942 h 2164533"/>
              <a:gd name="connsiteX2" fmla="*/ 3455726 w 3476019"/>
              <a:gd name="connsiteY2" fmla="*/ 292036 h 2164533"/>
              <a:gd name="connsiteX3" fmla="*/ 3457916 w 3476019"/>
              <a:gd name="connsiteY3" fmla="*/ 284607 h 2164533"/>
              <a:gd name="connsiteX4" fmla="*/ 3455535 w 3476019"/>
              <a:gd name="connsiteY4" fmla="*/ 276035 h 2164533"/>
              <a:gd name="connsiteX5" fmla="*/ 3449249 w 3476019"/>
              <a:gd name="connsiteY5" fmla="*/ 272510 h 2164533"/>
              <a:gd name="connsiteX6" fmla="*/ 3442581 w 3476019"/>
              <a:gd name="connsiteY6" fmla="*/ 258604 h 2164533"/>
              <a:gd name="connsiteX7" fmla="*/ 3434390 w 3476019"/>
              <a:gd name="connsiteY7" fmla="*/ 254698 h 2164533"/>
              <a:gd name="connsiteX8" fmla="*/ 3430484 w 3476019"/>
              <a:gd name="connsiteY8" fmla="*/ 247745 h 2164533"/>
              <a:gd name="connsiteX9" fmla="*/ 3414101 w 3476019"/>
              <a:gd name="connsiteY9" fmla="*/ 245364 h 2164533"/>
              <a:gd name="connsiteX10" fmla="*/ 3404481 w 3476019"/>
              <a:gd name="connsiteY10" fmla="*/ 232696 h 2164533"/>
              <a:gd name="connsiteX11" fmla="*/ 3401909 w 3476019"/>
              <a:gd name="connsiteY11" fmla="*/ 225933 h 2164533"/>
              <a:gd name="connsiteX12" fmla="*/ 3398290 w 3476019"/>
              <a:gd name="connsiteY12" fmla="*/ 223933 h 2164533"/>
              <a:gd name="connsiteX13" fmla="*/ 3394384 w 3476019"/>
              <a:gd name="connsiteY13" fmla="*/ 222504 h 2164533"/>
              <a:gd name="connsiteX14" fmla="*/ 3395147 w 3476019"/>
              <a:gd name="connsiteY14" fmla="*/ 206502 h 2164533"/>
              <a:gd name="connsiteX15" fmla="*/ 3392860 w 3476019"/>
              <a:gd name="connsiteY15" fmla="*/ 194215 h 2164533"/>
              <a:gd name="connsiteX16" fmla="*/ 3383621 w 3476019"/>
              <a:gd name="connsiteY16" fmla="*/ 165544 h 2164533"/>
              <a:gd name="connsiteX17" fmla="*/ 3375144 w 3476019"/>
              <a:gd name="connsiteY17" fmla="*/ 137541 h 2164533"/>
              <a:gd name="connsiteX18" fmla="*/ 3363333 w 3476019"/>
              <a:gd name="connsiteY18" fmla="*/ 112586 h 2164533"/>
              <a:gd name="connsiteX19" fmla="*/ 3349331 w 3476019"/>
              <a:gd name="connsiteY19" fmla="*/ 103251 h 2164533"/>
              <a:gd name="connsiteX20" fmla="*/ 3336568 w 3476019"/>
              <a:gd name="connsiteY20" fmla="*/ 97250 h 2164533"/>
              <a:gd name="connsiteX21" fmla="*/ 3330281 w 3476019"/>
              <a:gd name="connsiteY21" fmla="*/ 102775 h 2164533"/>
              <a:gd name="connsiteX22" fmla="*/ 3324090 w 3476019"/>
              <a:gd name="connsiteY22" fmla="*/ 108776 h 2164533"/>
              <a:gd name="connsiteX23" fmla="*/ 3318756 w 3476019"/>
              <a:gd name="connsiteY23" fmla="*/ 114110 h 2164533"/>
              <a:gd name="connsiteX24" fmla="*/ 3310374 w 3476019"/>
              <a:gd name="connsiteY24" fmla="*/ 115062 h 2164533"/>
              <a:gd name="connsiteX25" fmla="*/ 3303802 w 3476019"/>
              <a:gd name="connsiteY25" fmla="*/ 117348 h 2164533"/>
              <a:gd name="connsiteX26" fmla="*/ 3292372 w 3476019"/>
              <a:gd name="connsiteY26" fmla="*/ 106109 h 2164533"/>
              <a:gd name="connsiteX27" fmla="*/ 3284657 w 3476019"/>
              <a:gd name="connsiteY27" fmla="*/ 95155 h 2164533"/>
              <a:gd name="connsiteX28" fmla="*/ 3274560 w 3476019"/>
              <a:gd name="connsiteY28" fmla="*/ 106775 h 2164533"/>
              <a:gd name="connsiteX29" fmla="*/ 3268655 w 3476019"/>
              <a:gd name="connsiteY29" fmla="*/ 129064 h 2164533"/>
              <a:gd name="connsiteX30" fmla="*/ 3264464 w 3476019"/>
              <a:gd name="connsiteY30" fmla="*/ 151733 h 2164533"/>
              <a:gd name="connsiteX31" fmla="*/ 3253224 w 3476019"/>
              <a:gd name="connsiteY31" fmla="*/ 192881 h 2164533"/>
              <a:gd name="connsiteX32" fmla="*/ 3255796 w 3476019"/>
              <a:gd name="connsiteY32" fmla="*/ 205169 h 2164533"/>
              <a:gd name="connsiteX33" fmla="*/ 3255510 w 3476019"/>
              <a:gd name="connsiteY33" fmla="*/ 216027 h 2164533"/>
              <a:gd name="connsiteX34" fmla="*/ 3258463 w 3476019"/>
              <a:gd name="connsiteY34" fmla="*/ 225076 h 2164533"/>
              <a:gd name="connsiteX35" fmla="*/ 3257129 w 3476019"/>
              <a:gd name="connsiteY35" fmla="*/ 235172 h 2164533"/>
              <a:gd name="connsiteX36" fmla="*/ 3261606 w 3476019"/>
              <a:gd name="connsiteY36" fmla="*/ 241935 h 2164533"/>
              <a:gd name="connsiteX37" fmla="*/ 3261320 w 3476019"/>
              <a:gd name="connsiteY37" fmla="*/ 253746 h 2164533"/>
              <a:gd name="connsiteX38" fmla="*/ 3257129 w 3476019"/>
              <a:gd name="connsiteY38" fmla="*/ 262604 h 2164533"/>
              <a:gd name="connsiteX39" fmla="*/ 3252462 w 3476019"/>
              <a:gd name="connsiteY39" fmla="*/ 269177 h 2164533"/>
              <a:gd name="connsiteX40" fmla="*/ 3249795 w 3476019"/>
              <a:gd name="connsiteY40" fmla="*/ 276130 h 2164533"/>
              <a:gd name="connsiteX41" fmla="*/ 3251795 w 3476019"/>
              <a:gd name="connsiteY41" fmla="*/ 299276 h 2164533"/>
              <a:gd name="connsiteX42" fmla="*/ 3247604 w 3476019"/>
              <a:gd name="connsiteY42" fmla="*/ 299942 h 2164533"/>
              <a:gd name="connsiteX43" fmla="*/ 3246842 w 3476019"/>
              <a:gd name="connsiteY43" fmla="*/ 304895 h 2164533"/>
              <a:gd name="connsiteX44" fmla="*/ 3245318 w 3476019"/>
              <a:gd name="connsiteY44" fmla="*/ 315754 h 2164533"/>
              <a:gd name="connsiteX45" fmla="*/ 3238460 w 3476019"/>
              <a:gd name="connsiteY45" fmla="*/ 321564 h 2164533"/>
              <a:gd name="connsiteX46" fmla="*/ 3231983 w 3476019"/>
              <a:gd name="connsiteY46" fmla="*/ 315087 h 2164533"/>
              <a:gd name="connsiteX47" fmla="*/ 3229316 w 3476019"/>
              <a:gd name="connsiteY47" fmla="*/ 315944 h 2164533"/>
              <a:gd name="connsiteX48" fmla="*/ 3223411 w 3476019"/>
              <a:gd name="connsiteY48" fmla="*/ 319183 h 2164533"/>
              <a:gd name="connsiteX49" fmla="*/ 3219410 w 3476019"/>
              <a:gd name="connsiteY49" fmla="*/ 318802 h 2164533"/>
              <a:gd name="connsiteX50" fmla="*/ 3216648 w 3476019"/>
              <a:gd name="connsiteY50" fmla="*/ 322612 h 2164533"/>
              <a:gd name="connsiteX51" fmla="*/ 3210266 w 3476019"/>
              <a:gd name="connsiteY51" fmla="*/ 325565 h 2164533"/>
              <a:gd name="connsiteX52" fmla="*/ 3208266 w 3476019"/>
              <a:gd name="connsiteY52" fmla="*/ 340423 h 2164533"/>
              <a:gd name="connsiteX53" fmla="*/ 3200170 w 3476019"/>
              <a:gd name="connsiteY53" fmla="*/ 348234 h 2164533"/>
              <a:gd name="connsiteX54" fmla="*/ 3199789 w 3476019"/>
              <a:gd name="connsiteY54" fmla="*/ 348425 h 2164533"/>
              <a:gd name="connsiteX55" fmla="*/ 3175214 w 3476019"/>
              <a:gd name="connsiteY55" fmla="*/ 354235 h 2164533"/>
              <a:gd name="connsiteX56" fmla="*/ 3128637 w 3476019"/>
              <a:gd name="connsiteY56" fmla="*/ 364522 h 2164533"/>
              <a:gd name="connsiteX57" fmla="*/ 3113492 w 3476019"/>
              <a:gd name="connsiteY57" fmla="*/ 367951 h 2164533"/>
              <a:gd name="connsiteX58" fmla="*/ 3078059 w 3476019"/>
              <a:gd name="connsiteY58" fmla="*/ 376047 h 2164533"/>
              <a:gd name="connsiteX59" fmla="*/ 3036626 w 3476019"/>
              <a:gd name="connsiteY59" fmla="*/ 385382 h 2164533"/>
              <a:gd name="connsiteX60" fmla="*/ 3019671 w 3476019"/>
              <a:gd name="connsiteY60" fmla="*/ 389192 h 2164533"/>
              <a:gd name="connsiteX61" fmla="*/ 3014147 w 3476019"/>
              <a:gd name="connsiteY61" fmla="*/ 393668 h 2164533"/>
              <a:gd name="connsiteX62" fmla="*/ 3008813 w 3476019"/>
              <a:gd name="connsiteY62" fmla="*/ 400526 h 2164533"/>
              <a:gd name="connsiteX63" fmla="*/ 2986715 w 3476019"/>
              <a:gd name="connsiteY63" fmla="*/ 422529 h 2164533"/>
              <a:gd name="connsiteX64" fmla="*/ 2975666 w 3476019"/>
              <a:gd name="connsiteY64" fmla="*/ 436150 h 2164533"/>
              <a:gd name="connsiteX65" fmla="*/ 2967855 w 3476019"/>
              <a:gd name="connsiteY65" fmla="*/ 447389 h 2164533"/>
              <a:gd name="connsiteX66" fmla="*/ 2968046 w 3476019"/>
              <a:gd name="connsiteY66" fmla="*/ 454057 h 2164533"/>
              <a:gd name="connsiteX67" fmla="*/ 2958711 w 3476019"/>
              <a:gd name="connsiteY67" fmla="*/ 470059 h 2164533"/>
              <a:gd name="connsiteX68" fmla="*/ 2947376 w 3476019"/>
              <a:gd name="connsiteY68" fmla="*/ 480346 h 2164533"/>
              <a:gd name="connsiteX69" fmla="*/ 2934708 w 3476019"/>
              <a:gd name="connsiteY69" fmla="*/ 492823 h 2164533"/>
              <a:gd name="connsiteX70" fmla="*/ 2946995 w 3476019"/>
              <a:gd name="connsiteY70" fmla="*/ 490728 h 2164533"/>
              <a:gd name="connsiteX71" fmla="*/ 2958235 w 3476019"/>
              <a:gd name="connsiteY71" fmla="*/ 484156 h 2164533"/>
              <a:gd name="connsiteX72" fmla="*/ 2957949 w 3476019"/>
              <a:gd name="connsiteY72" fmla="*/ 489776 h 2164533"/>
              <a:gd name="connsiteX73" fmla="*/ 2951853 w 3476019"/>
              <a:gd name="connsiteY73" fmla="*/ 509207 h 2164533"/>
              <a:gd name="connsiteX74" fmla="*/ 2949186 w 3476019"/>
              <a:gd name="connsiteY74" fmla="*/ 528733 h 2164533"/>
              <a:gd name="connsiteX75" fmla="*/ 2932327 w 3476019"/>
              <a:gd name="connsiteY75" fmla="*/ 543211 h 2164533"/>
              <a:gd name="connsiteX76" fmla="*/ 2917754 w 3476019"/>
              <a:gd name="connsiteY76" fmla="*/ 555974 h 2164533"/>
              <a:gd name="connsiteX77" fmla="*/ 2906800 w 3476019"/>
              <a:gd name="connsiteY77" fmla="*/ 555498 h 2164533"/>
              <a:gd name="connsiteX78" fmla="*/ 2897180 w 3476019"/>
              <a:gd name="connsiteY78" fmla="*/ 560356 h 2164533"/>
              <a:gd name="connsiteX79" fmla="*/ 2874701 w 3476019"/>
              <a:gd name="connsiteY79" fmla="*/ 565309 h 2164533"/>
              <a:gd name="connsiteX80" fmla="*/ 2853174 w 3476019"/>
              <a:gd name="connsiteY80" fmla="*/ 563118 h 2164533"/>
              <a:gd name="connsiteX81" fmla="*/ 2842887 w 3476019"/>
              <a:gd name="connsiteY81" fmla="*/ 565690 h 2164533"/>
              <a:gd name="connsiteX82" fmla="*/ 2832409 w 3476019"/>
              <a:gd name="connsiteY82" fmla="*/ 564452 h 2164533"/>
              <a:gd name="connsiteX83" fmla="*/ 2811074 w 3476019"/>
              <a:gd name="connsiteY83" fmla="*/ 571119 h 2164533"/>
              <a:gd name="connsiteX84" fmla="*/ 2793643 w 3476019"/>
              <a:gd name="connsiteY84" fmla="*/ 582168 h 2164533"/>
              <a:gd name="connsiteX85" fmla="*/ 2800406 w 3476019"/>
              <a:gd name="connsiteY85" fmla="*/ 591122 h 2164533"/>
              <a:gd name="connsiteX86" fmla="*/ 2808216 w 3476019"/>
              <a:gd name="connsiteY86" fmla="*/ 598265 h 2164533"/>
              <a:gd name="connsiteX87" fmla="*/ 2810026 w 3476019"/>
              <a:gd name="connsiteY87" fmla="*/ 619697 h 2164533"/>
              <a:gd name="connsiteX88" fmla="*/ 2800120 w 3476019"/>
              <a:gd name="connsiteY88" fmla="*/ 638080 h 2164533"/>
              <a:gd name="connsiteX89" fmla="*/ 2789547 w 3476019"/>
              <a:gd name="connsiteY89" fmla="*/ 650272 h 2164533"/>
              <a:gd name="connsiteX90" fmla="*/ 2778784 w 3476019"/>
              <a:gd name="connsiteY90" fmla="*/ 660845 h 2164533"/>
              <a:gd name="connsiteX91" fmla="*/ 2771259 w 3476019"/>
              <a:gd name="connsiteY91" fmla="*/ 671894 h 2164533"/>
              <a:gd name="connsiteX92" fmla="*/ 2766877 w 3476019"/>
              <a:gd name="connsiteY92" fmla="*/ 673418 h 2164533"/>
              <a:gd name="connsiteX93" fmla="*/ 2758400 w 3476019"/>
              <a:gd name="connsiteY93" fmla="*/ 676942 h 2164533"/>
              <a:gd name="connsiteX94" fmla="*/ 2748399 w 3476019"/>
              <a:gd name="connsiteY94" fmla="*/ 685895 h 2164533"/>
              <a:gd name="connsiteX95" fmla="*/ 2738112 w 3476019"/>
              <a:gd name="connsiteY95" fmla="*/ 696659 h 2164533"/>
              <a:gd name="connsiteX96" fmla="*/ 2727158 w 3476019"/>
              <a:gd name="connsiteY96" fmla="*/ 699230 h 2164533"/>
              <a:gd name="connsiteX97" fmla="*/ 2721253 w 3476019"/>
              <a:gd name="connsiteY97" fmla="*/ 702278 h 2164533"/>
              <a:gd name="connsiteX98" fmla="*/ 2710775 w 3476019"/>
              <a:gd name="connsiteY98" fmla="*/ 713327 h 2164533"/>
              <a:gd name="connsiteX99" fmla="*/ 2698298 w 3476019"/>
              <a:gd name="connsiteY99" fmla="*/ 722757 h 2164533"/>
              <a:gd name="connsiteX100" fmla="*/ 2689725 w 3476019"/>
              <a:gd name="connsiteY100" fmla="*/ 733615 h 2164533"/>
              <a:gd name="connsiteX101" fmla="*/ 2676200 w 3476019"/>
              <a:gd name="connsiteY101" fmla="*/ 742188 h 2164533"/>
              <a:gd name="connsiteX102" fmla="*/ 2667627 w 3476019"/>
              <a:gd name="connsiteY102" fmla="*/ 759143 h 2164533"/>
              <a:gd name="connsiteX103" fmla="*/ 2652482 w 3476019"/>
              <a:gd name="connsiteY103" fmla="*/ 763429 h 2164533"/>
              <a:gd name="connsiteX104" fmla="*/ 2636766 w 3476019"/>
              <a:gd name="connsiteY104" fmla="*/ 763715 h 2164533"/>
              <a:gd name="connsiteX105" fmla="*/ 2626193 w 3476019"/>
              <a:gd name="connsiteY105" fmla="*/ 774192 h 2164533"/>
              <a:gd name="connsiteX106" fmla="*/ 2611715 w 3476019"/>
              <a:gd name="connsiteY106" fmla="*/ 773240 h 2164533"/>
              <a:gd name="connsiteX107" fmla="*/ 2598095 w 3476019"/>
              <a:gd name="connsiteY107" fmla="*/ 773525 h 2164533"/>
              <a:gd name="connsiteX108" fmla="*/ 2583140 w 3476019"/>
              <a:gd name="connsiteY108" fmla="*/ 776002 h 2164533"/>
              <a:gd name="connsiteX109" fmla="*/ 2594951 w 3476019"/>
              <a:gd name="connsiteY109" fmla="*/ 767048 h 2164533"/>
              <a:gd name="connsiteX110" fmla="*/ 2575234 w 3476019"/>
              <a:gd name="connsiteY110" fmla="*/ 762572 h 2164533"/>
              <a:gd name="connsiteX111" fmla="*/ 2561328 w 3476019"/>
              <a:gd name="connsiteY111" fmla="*/ 760095 h 2164533"/>
              <a:gd name="connsiteX112" fmla="*/ 2550184 w 3476019"/>
              <a:gd name="connsiteY112" fmla="*/ 756952 h 2164533"/>
              <a:gd name="connsiteX113" fmla="*/ 2549326 w 3476019"/>
              <a:gd name="connsiteY113" fmla="*/ 754761 h 2164533"/>
              <a:gd name="connsiteX114" fmla="*/ 2561423 w 3476019"/>
              <a:gd name="connsiteY114" fmla="*/ 730758 h 2164533"/>
              <a:gd name="connsiteX115" fmla="*/ 2559804 w 3476019"/>
              <a:gd name="connsiteY115" fmla="*/ 716947 h 2164533"/>
              <a:gd name="connsiteX116" fmla="*/ 2564281 w 3476019"/>
              <a:gd name="connsiteY116" fmla="*/ 707327 h 2164533"/>
              <a:gd name="connsiteX117" fmla="*/ 2580950 w 3476019"/>
              <a:gd name="connsiteY117" fmla="*/ 689324 h 2164533"/>
              <a:gd name="connsiteX118" fmla="*/ 2588760 w 3476019"/>
              <a:gd name="connsiteY118" fmla="*/ 672560 h 2164533"/>
              <a:gd name="connsiteX119" fmla="*/ 2591046 w 3476019"/>
              <a:gd name="connsiteY119" fmla="*/ 664464 h 2164533"/>
              <a:gd name="connsiteX120" fmla="*/ 2593427 w 3476019"/>
              <a:gd name="connsiteY120" fmla="*/ 656939 h 2164533"/>
              <a:gd name="connsiteX121" fmla="*/ 2598761 w 3476019"/>
              <a:gd name="connsiteY121" fmla="*/ 651320 h 2164533"/>
              <a:gd name="connsiteX122" fmla="*/ 2598285 w 3476019"/>
              <a:gd name="connsiteY122" fmla="*/ 637032 h 2164533"/>
              <a:gd name="connsiteX123" fmla="*/ 2595142 w 3476019"/>
              <a:gd name="connsiteY123" fmla="*/ 622364 h 2164533"/>
              <a:gd name="connsiteX124" fmla="*/ 2589236 w 3476019"/>
              <a:gd name="connsiteY124" fmla="*/ 609029 h 2164533"/>
              <a:gd name="connsiteX125" fmla="*/ 2587331 w 3476019"/>
              <a:gd name="connsiteY125" fmla="*/ 593312 h 2164533"/>
              <a:gd name="connsiteX126" fmla="*/ 2578568 w 3476019"/>
              <a:gd name="connsiteY126" fmla="*/ 580454 h 2164533"/>
              <a:gd name="connsiteX127" fmla="*/ 2574949 w 3476019"/>
              <a:gd name="connsiteY127" fmla="*/ 564737 h 2164533"/>
              <a:gd name="connsiteX128" fmla="*/ 2564662 w 3476019"/>
              <a:gd name="connsiteY128" fmla="*/ 556260 h 2164533"/>
              <a:gd name="connsiteX129" fmla="*/ 2551708 w 3476019"/>
              <a:gd name="connsiteY129" fmla="*/ 561689 h 2164533"/>
              <a:gd name="connsiteX130" fmla="*/ 2537420 w 3476019"/>
              <a:gd name="connsiteY130" fmla="*/ 563594 h 2164533"/>
              <a:gd name="connsiteX131" fmla="*/ 2534944 w 3476019"/>
              <a:gd name="connsiteY131" fmla="*/ 572072 h 2164533"/>
              <a:gd name="connsiteX132" fmla="*/ 2531515 w 3476019"/>
              <a:gd name="connsiteY132" fmla="*/ 573596 h 2164533"/>
              <a:gd name="connsiteX133" fmla="*/ 2529419 w 3476019"/>
              <a:gd name="connsiteY133" fmla="*/ 577406 h 2164533"/>
              <a:gd name="connsiteX134" fmla="*/ 2520371 w 3476019"/>
              <a:gd name="connsiteY134" fmla="*/ 597027 h 2164533"/>
              <a:gd name="connsiteX135" fmla="*/ 2504273 w 3476019"/>
              <a:gd name="connsiteY135" fmla="*/ 586454 h 2164533"/>
              <a:gd name="connsiteX136" fmla="*/ 2508179 w 3476019"/>
              <a:gd name="connsiteY136" fmla="*/ 569024 h 2164533"/>
              <a:gd name="connsiteX137" fmla="*/ 2518275 w 3476019"/>
              <a:gd name="connsiteY137" fmla="*/ 550926 h 2164533"/>
              <a:gd name="connsiteX138" fmla="*/ 2528276 w 3476019"/>
              <a:gd name="connsiteY138" fmla="*/ 536448 h 2164533"/>
              <a:gd name="connsiteX139" fmla="*/ 2525228 w 3476019"/>
              <a:gd name="connsiteY139" fmla="*/ 510254 h 2164533"/>
              <a:gd name="connsiteX140" fmla="*/ 2522561 w 3476019"/>
              <a:gd name="connsiteY140" fmla="*/ 488918 h 2164533"/>
              <a:gd name="connsiteX141" fmla="*/ 2510560 w 3476019"/>
              <a:gd name="connsiteY141" fmla="*/ 471297 h 2164533"/>
              <a:gd name="connsiteX142" fmla="*/ 2523038 w 3476019"/>
              <a:gd name="connsiteY142" fmla="*/ 473297 h 2164533"/>
              <a:gd name="connsiteX143" fmla="*/ 2509798 w 3476019"/>
              <a:gd name="connsiteY143" fmla="*/ 454723 h 2164533"/>
              <a:gd name="connsiteX144" fmla="*/ 2489605 w 3476019"/>
              <a:gd name="connsiteY144" fmla="*/ 441389 h 2164533"/>
              <a:gd name="connsiteX145" fmla="*/ 2469793 w 3476019"/>
              <a:gd name="connsiteY145" fmla="*/ 437483 h 2164533"/>
              <a:gd name="connsiteX146" fmla="*/ 2451600 w 3476019"/>
              <a:gd name="connsiteY146" fmla="*/ 434340 h 2164533"/>
              <a:gd name="connsiteX147" fmla="*/ 2438075 w 3476019"/>
              <a:gd name="connsiteY147" fmla="*/ 428625 h 2164533"/>
              <a:gd name="connsiteX148" fmla="*/ 2421406 w 3476019"/>
              <a:gd name="connsiteY148" fmla="*/ 426148 h 2164533"/>
              <a:gd name="connsiteX149" fmla="*/ 2414738 w 3476019"/>
              <a:gd name="connsiteY149" fmla="*/ 442722 h 2164533"/>
              <a:gd name="connsiteX150" fmla="*/ 2424644 w 3476019"/>
              <a:gd name="connsiteY150" fmla="*/ 457962 h 2164533"/>
              <a:gd name="connsiteX151" fmla="*/ 2406071 w 3476019"/>
              <a:gd name="connsiteY151" fmla="*/ 463677 h 2164533"/>
              <a:gd name="connsiteX152" fmla="*/ 2403689 w 3476019"/>
              <a:gd name="connsiteY152" fmla="*/ 480917 h 2164533"/>
              <a:gd name="connsiteX153" fmla="*/ 2403308 w 3476019"/>
              <a:gd name="connsiteY153" fmla="*/ 500348 h 2164533"/>
              <a:gd name="connsiteX154" fmla="*/ 2402165 w 3476019"/>
              <a:gd name="connsiteY154" fmla="*/ 515874 h 2164533"/>
              <a:gd name="connsiteX155" fmla="*/ 2398546 w 3476019"/>
              <a:gd name="connsiteY155" fmla="*/ 508349 h 2164533"/>
              <a:gd name="connsiteX156" fmla="*/ 2392640 w 3476019"/>
              <a:gd name="connsiteY156" fmla="*/ 504349 h 2164533"/>
              <a:gd name="connsiteX157" fmla="*/ 2387592 w 3476019"/>
              <a:gd name="connsiteY157" fmla="*/ 518065 h 2164533"/>
              <a:gd name="connsiteX158" fmla="*/ 2387116 w 3476019"/>
              <a:gd name="connsiteY158" fmla="*/ 507492 h 2164533"/>
              <a:gd name="connsiteX159" fmla="*/ 2391307 w 3476019"/>
              <a:gd name="connsiteY159" fmla="*/ 496253 h 2164533"/>
              <a:gd name="connsiteX160" fmla="*/ 2387497 w 3476019"/>
              <a:gd name="connsiteY160" fmla="*/ 474536 h 2164533"/>
              <a:gd name="connsiteX161" fmla="*/ 2380925 w 3476019"/>
              <a:gd name="connsiteY161" fmla="*/ 484061 h 2164533"/>
              <a:gd name="connsiteX162" fmla="*/ 2378162 w 3476019"/>
              <a:gd name="connsiteY162" fmla="*/ 496919 h 2164533"/>
              <a:gd name="connsiteX163" fmla="*/ 2370161 w 3476019"/>
              <a:gd name="connsiteY163" fmla="*/ 501777 h 2164533"/>
              <a:gd name="connsiteX164" fmla="*/ 2365304 w 3476019"/>
              <a:gd name="connsiteY164" fmla="*/ 512159 h 2164533"/>
              <a:gd name="connsiteX165" fmla="*/ 2357493 w 3476019"/>
              <a:gd name="connsiteY165" fmla="*/ 535210 h 2164533"/>
              <a:gd name="connsiteX166" fmla="*/ 2355588 w 3476019"/>
              <a:gd name="connsiteY166" fmla="*/ 563404 h 2164533"/>
              <a:gd name="connsiteX167" fmla="*/ 2347873 w 3476019"/>
              <a:gd name="connsiteY167" fmla="*/ 585026 h 2164533"/>
              <a:gd name="connsiteX168" fmla="*/ 2352064 w 3476019"/>
              <a:gd name="connsiteY168" fmla="*/ 597218 h 2164533"/>
              <a:gd name="connsiteX169" fmla="*/ 2349111 w 3476019"/>
              <a:gd name="connsiteY169" fmla="*/ 608267 h 2164533"/>
              <a:gd name="connsiteX170" fmla="*/ 2352350 w 3476019"/>
              <a:gd name="connsiteY170" fmla="*/ 630174 h 2164533"/>
              <a:gd name="connsiteX171" fmla="*/ 2358636 w 3476019"/>
              <a:gd name="connsiteY171" fmla="*/ 643509 h 2164533"/>
              <a:gd name="connsiteX172" fmla="*/ 2366256 w 3476019"/>
              <a:gd name="connsiteY172" fmla="*/ 658749 h 2164533"/>
              <a:gd name="connsiteX173" fmla="*/ 2370542 w 3476019"/>
              <a:gd name="connsiteY173" fmla="*/ 671513 h 2164533"/>
              <a:gd name="connsiteX174" fmla="*/ 2374257 w 3476019"/>
              <a:gd name="connsiteY174" fmla="*/ 684371 h 2164533"/>
              <a:gd name="connsiteX175" fmla="*/ 2370828 w 3476019"/>
              <a:gd name="connsiteY175" fmla="*/ 717995 h 2164533"/>
              <a:gd name="connsiteX176" fmla="*/ 2362351 w 3476019"/>
              <a:gd name="connsiteY176" fmla="*/ 750189 h 2164533"/>
              <a:gd name="connsiteX177" fmla="*/ 2352159 w 3476019"/>
              <a:gd name="connsiteY177" fmla="*/ 773144 h 2164533"/>
              <a:gd name="connsiteX178" fmla="*/ 2348159 w 3476019"/>
              <a:gd name="connsiteY178" fmla="*/ 776954 h 2164533"/>
              <a:gd name="connsiteX179" fmla="*/ 2339491 w 3476019"/>
              <a:gd name="connsiteY179" fmla="*/ 783241 h 2164533"/>
              <a:gd name="connsiteX180" fmla="*/ 2301200 w 3476019"/>
              <a:gd name="connsiteY180" fmla="*/ 783908 h 2164533"/>
              <a:gd name="connsiteX181" fmla="*/ 2293580 w 3476019"/>
              <a:gd name="connsiteY181" fmla="*/ 769334 h 2164533"/>
              <a:gd name="connsiteX182" fmla="*/ 2292151 w 3476019"/>
              <a:gd name="connsiteY182" fmla="*/ 765905 h 2164533"/>
              <a:gd name="connsiteX183" fmla="*/ 2283293 w 3476019"/>
              <a:gd name="connsiteY183" fmla="*/ 748284 h 2164533"/>
              <a:gd name="connsiteX184" fmla="*/ 2278435 w 3476019"/>
              <a:gd name="connsiteY184" fmla="*/ 722090 h 2164533"/>
              <a:gd name="connsiteX185" fmla="*/ 2277959 w 3476019"/>
              <a:gd name="connsiteY185" fmla="*/ 701802 h 2164533"/>
              <a:gd name="connsiteX186" fmla="*/ 2266815 w 3476019"/>
              <a:gd name="connsiteY186" fmla="*/ 654844 h 2164533"/>
              <a:gd name="connsiteX187" fmla="*/ 2272721 w 3476019"/>
              <a:gd name="connsiteY187" fmla="*/ 633508 h 2164533"/>
              <a:gd name="connsiteX188" fmla="*/ 2275768 w 3476019"/>
              <a:gd name="connsiteY188" fmla="*/ 612648 h 2164533"/>
              <a:gd name="connsiteX189" fmla="*/ 2283389 w 3476019"/>
              <a:gd name="connsiteY189" fmla="*/ 566738 h 2164533"/>
              <a:gd name="connsiteX190" fmla="*/ 2286437 w 3476019"/>
              <a:gd name="connsiteY190" fmla="*/ 541973 h 2164533"/>
              <a:gd name="connsiteX191" fmla="*/ 2297295 w 3476019"/>
              <a:gd name="connsiteY191" fmla="*/ 522923 h 2164533"/>
              <a:gd name="connsiteX192" fmla="*/ 2304915 w 3476019"/>
              <a:gd name="connsiteY192" fmla="*/ 497396 h 2164533"/>
              <a:gd name="connsiteX193" fmla="*/ 2300629 w 3476019"/>
              <a:gd name="connsiteY193" fmla="*/ 484061 h 2164533"/>
              <a:gd name="connsiteX194" fmla="*/ 2290913 w 3476019"/>
              <a:gd name="connsiteY194" fmla="*/ 502348 h 2164533"/>
              <a:gd name="connsiteX195" fmla="*/ 2278817 w 3476019"/>
              <a:gd name="connsiteY195" fmla="*/ 521589 h 2164533"/>
              <a:gd name="connsiteX196" fmla="*/ 2254147 w 3476019"/>
              <a:gd name="connsiteY196" fmla="*/ 557784 h 2164533"/>
              <a:gd name="connsiteX197" fmla="*/ 2255195 w 3476019"/>
              <a:gd name="connsiteY197" fmla="*/ 550640 h 2164533"/>
              <a:gd name="connsiteX198" fmla="*/ 2254909 w 3476019"/>
              <a:gd name="connsiteY198" fmla="*/ 543878 h 2164533"/>
              <a:gd name="connsiteX199" fmla="*/ 2264720 w 3476019"/>
              <a:gd name="connsiteY199" fmla="*/ 520732 h 2164533"/>
              <a:gd name="connsiteX200" fmla="*/ 2274340 w 3476019"/>
              <a:gd name="connsiteY200" fmla="*/ 491871 h 2164533"/>
              <a:gd name="connsiteX201" fmla="*/ 2275578 w 3476019"/>
              <a:gd name="connsiteY201" fmla="*/ 489204 h 2164533"/>
              <a:gd name="connsiteX202" fmla="*/ 2284722 w 3476019"/>
              <a:gd name="connsiteY202" fmla="*/ 464153 h 2164533"/>
              <a:gd name="connsiteX203" fmla="*/ 2286056 w 3476019"/>
              <a:gd name="connsiteY203" fmla="*/ 455962 h 2164533"/>
              <a:gd name="connsiteX204" fmla="*/ 2292628 w 3476019"/>
              <a:gd name="connsiteY204" fmla="*/ 448723 h 2164533"/>
              <a:gd name="connsiteX205" fmla="*/ 2299962 w 3476019"/>
              <a:gd name="connsiteY205" fmla="*/ 437007 h 2164533"/>
              <a:gd name="connsiteX206" fmla="*/ 2310535 w 3476019"/>
              <a:gd name="connsiteY206" fmla="*/ 440150 h 2164533"/>
              <a:gd name="connsiteX207" fmla="*/ 2318536 w 3476019"/>
              <a:gd name="connsiteY207" fmla="*/ 425768 h 2164533"/>
              <a:gd name="connsiteX208" fmla="*/ 2325680 w 3476019"/>
              <a:gd name="connsiteY208" fmla="*/ 424625 h 2164533"/>
              <a:gd name="connsiteX209" fmla="*/ 2322060 w 3476019"/>
              <a:gd name="connsiteY209" fmla="*/ 434626 h 2164533"/>
              <a:gd name="connsiteX210" fmla="*/ 2321870 w 3476019"/>
              <a:gd name="connsiteY210" fmla="*/ 445294 h 2164533"/>
              <a:gd name="connsiteX211" fmla="*/ 2329013 w 3476019"/>
              <a:gd name="connsiteY211" fmla="*/ 440817 h 2164533"/>
              <a:gd name="connsiteX212" fmla="*/ 2335490 w 3476019"/>
              <a:gd name="connsiteY212" fmla="*/ 433578 h 2164533"/>
              <a:gd name="connsiteX213" fmla="*/ 2341205 w 3476019"/>
              <a:gd name="connsiteY213" fmla="*/ 424529 h 2164533"/>
              <a:gd name="connsiteX214" fmla="*/ 2360351 w 3476019"/>
              <a:gd name="connsiteY214" fmla="*/ 417100 h 2164533"/>
              <a:gd name="connsiteX215" fmla="*/ 2370542 w 3476019"/>
              <a:gd name="connsiteY215" fmla="*/ 413957 h 2164533"/>
              <a:gd name="connsiteX216" fmla="*/ 2377876 w 3476019"/>
              <a:gd name="connsiteY216" fmla="*/ 407861 h 2164533"/>
              <a:gd name="connsiteX217" fmla="*/ 2384830 w 3476019"/>
              <a:gd name="connsiteY217" fmla="*/ 401479 h 2164533"/>
              <a:gd name="connsiteX218" fmla="*/ 2396260 w 3476019"/>
              <a:gd name="connsiteY218" fmla="*/ 401765 h 2164533"/>
              <a:gd name="connsiteX219" fmla="*/ 2405785 w 3476019"/>
              <a:gd name="connsiteY219" fmla="*/ 403574 h 2164533"/>
              <a:gd name="connsiteX220" fmla="*/ 2416834 w 3476019"/>
              <a:gd name="connsiteY220" fmla="*/ 405860 h 2164533"/>
              <a:gd name="connsiteX221" fmla="*/ 2426549 w 3476019"/>
              <a:gd name="connsiteY221" fmla="*/ 409480 h 2164533"/>
              <a:gd name="connsiteX222" fmla="*/ 2433884 w 3476019"/>
              <a:gd name="connsiteY222" fmla="*/ 416528 h 2164533"/>
              <a:gd name="connsiteX223" fmla="*/ 2440837 w 3476019"/>
              <a:gd name="connsiteY223" fmla="*/ 401288 h 2164533"/>
              <a:gd name="connsiteX224" fmla="*/ 2447790 w 3476019"/>
              <a:gd name="connsiteY224" fmla="*/ 399574 h 2164533"/>
              <a:gd name="connsiteX225" fmla="*/ 2458077 w 3476019"/>
              <a:gd name="connsiteY225" fmla="*/ 398336 h 2164533"/>
              <a:gd name="connsiteX226" fmla="*/ 2458839 w 3476019"/>
              <a:gd name="connsiteY226" fmla="*/ 386715 h 2164533"/>
              <a:gd name="connsiteX227" fmla="*/ 2451409 w 3476019"/>
              <a:gd name="connsiteY227" fmla="*/ 380333 h 2164533"/>
              <a:gd name="connsiteX228" fmla="*/ 2449028 w 3476019"/>
              <a:gd name="connsiteY228" fmla="*/ 371285 h 2164533"/>
              <a:gd name="connsiteX229" fmla="*/ 2411976 w 3476019"/>
              <a:gd name="connsiteY229" fmla="*/ 365379 h 2164533"/>
              <a:gd name="connsiteX230" fmla="*/ 2412167 w 3476019"/>
              <a:gd name="connsiteY230" fmla="*/ 364712 h 2164533"/>
              <a:gd name="connsiteX231" fmla="*/ 2404070 w 3476019"/>
              <a:gd name="connsiteY231" fmla="*/ 359855 h 2164533"/>
              <a:gd name="connsiteX232" fmla="*/ 2403975 w 3476019"/>
              <a:gd name="connsiteY232" fmla="*/ 348520 h 2164533"/>
              <a:gd name="connsiteX233" fmla="*/ 2389592 w 3476019"/>
              <a:gd name="connsiteY233" fmla="*/ 342710 h 2164533"/>
              <a:gd name="connsiteX234" fmla="*/ 2372352 w 3476019"/>
              <a:gd name="connsiteY234" fmla="*/ 348806 h 2164533"/>
              <a:gd name="connsiteX235" fmla="*/ 2353588 w 3476019"/>
              <a:gd name="connsiteY235" fmla="*/ 348139 h 2164533"/>
              <a:gd name="connsiteX236" fmla="*/ 2338824 w 3476019"/>
              <a:gd name="connsiteY236" fmla="*/ 359759 h 2164533"/>
              <a:gd name="connsiteX237" fmla="*/ 2331585 w 3476019"/>
              <a:gd name="connsiteY237" fmla="*/ 364712 h 2164533"/>
              <a:gd name="connsiteX238" fmla="*/ 2323203 w 3476019"/>
              <a:gd name="connsiteY238" fmla="*/ 369951 h 2164533"/>
              <a:gd name="connsiteX239" fmla="*/ 2314821 w 3476019"/>
              <a:gd name="connsiteY239" fmla="*/ 374809 h 2164533"/>
              <a:gd name="connsiteX240" fmla="*/ 2306439 w 3476019"/>
              <a:gd name="connsiteY240" fmla="*/ 377857 h 2164533"/>
              <a:gd name="connsiteX241" fmla="*/ 2301676 w 3476019"/>
              <a:gd name="connsiteY241" fmla="*/ 384048 h 2164533"/>
              <a:gd name="connsiteX242" fmla="*/ 2296438 w 3476019"/>
              <a:gd name="connsiteY242" fmla="*/ 375571 h 2164533"/>
              <a:gd name="connsiteX243" fmla="*/ 2280436 w 3476019"/>
              <a:gd name="connsiteY243" fmla="*/ 368713 h 2164533"/>
              <a:gd name="connsiteX244" fmla="*/ 2271863 w 3476019"/>
              <a:gd name="connsiteY244" fmla="*/ 364141 h 2164533"/>
              <a:gd name="connsiteX245" fmla="*/ 2263005 w 3476019"/>
              <a:gd name="connsiteY245" fmla="*/ 359283 h 2164533"/>
              <a:gd name="connsiteX246" fmla="*/ 2254433 w 3476019"/>
              <a:gd name="connsiteY246" fmla="*/ 358140 h 2164533"/>
              <a:gd name="connsiteX247" fmla="*/ 2251575 w 3476019"/>
              <a:gd name="connsiteY247" fmla="*/ 354997 h 2164533"/>
              <a:gd name="connsiteX248" fmla="*/ 2247670 w 3476019"/>
              <a:gd name="connsiteY248" fmla="*/ 358045 h 2164533"/>
              <a:gd name="connsiteX249" fmla="*/ 2239669 w 3476019"/>
              <a:gd name="connsiteY249" fmla="*/ 359950 h 2164533"/>
              <a:gd name="connsiteX250" fmla="*/ 2239669 w 3476019"/>
              <a:gd name="connsiteY250" fmla="*/ 358902 h 2164533"/>
              <a:gd name="connsiteX251" fmla="*/ 2241193 w 3476019"/>
              <a:gd name="connsiteY251" fmla="*/ 354521 h 2164533"/>
              <a:gd name="connsiteX252" fmla="*/ 2238050 w 3476019"/>
              <a:gd name="connsiteY252" fmla="*/ 349472 h 2164533"/>
              <a:gd name="connsiteX253" fmla="*/ 2227572 w 3476019"/>
              <a:gd name="connsiteY253" fmla="*/ 353187 h 2164533"/>
              <a:gd name="connsiteX254" fmla="*/ 2224334 w 3476019"/>
              <a:gd name="connsiteY254" fmla="*/ 340043 h 2164533"/>
              <a:gd name="connsiteX255" fmla="*/ 2216333 w 3476019"/>
              <a:gd name="connsiteY255" fmla="*/ 347282 h 2164533"/>
              <a:gd name="connsiteX256" fmla="*/ 2212237 w 3476019"/>
              <a:gd name="connsiteY256" fmla="*/ 353854 h 2164533"/>
              <a:gd name="connsiteX257" fmla="*/ 2205665 w 3476019"/>
              <a:gd name="connsiteY257" fmla="*/ 352044 h 2164533"/>
              <a:gd name="connsiteX258" fmla="*/ 2208617 w 3476019"/>
              <a:gd name="connsiteY258" fmla="*/ 336233 h 2164533"/>
              <a:gd name="connsiteX259" fmla="*/ 2219571 w 3476019"/>
              <a:gd name="connsiteY259" fmla="*/ 327089 h 2164533"/>
              <a:gd name="connsiteX260" fmla="*/ 2227096 w 3476019"/>
              <a:gd name="connsiteY260" fmla="*/ 317754 h 2164533"/>
              <a:gd name="connsiteX261" fmla="*/ 2236049 w 3476019"/>
              <a:gd name="connsiteY261" fmla="*/ 304800 h 2164533"/>
              <a:gd name="connsiteX262" fmla="*/ 2247575 w 3476019"/>
              <a:gd name="connsiteY262" fmla="*/ 296037 h 2164533"/>
              <a:gd name="connsiteX263" fmla="*/ 2230239 w 3476019"/>
              <a:gd name="connsiteY263" fmla="*/ 293370 h 2164533"/>
              <a:gd name="connsiteX264" fmla="*/ 2208713 w 3476019"/>
              <a:gd name="connsiteY264" fmla="*/ 310420 h 2164533"/>
              <a:gd name="connsiteX265" fmla="*/ 2183948 w 3476019"/>
              <a:gd name="connsiteY265" fmla="*/ 335185 h 2164533"/>
              <a:gd name="connsiteX266" fmla="*/ 2163183 w 3476019"/>
              <a:gd name="connsiteY266" fmla="*/ 352615 h 2164533"/>
              <a:gd name="connsiteX267" fmla="*/ 2138799 w 3476019"/>
              <a:gd name="connsiteY267" fmla="*/ 360712 h 2164533"/>
              <a:gd name="connsiteX268" fmla="*/ 2116510 w 3476019"/>
              <a:gd name="connsiteY268" fmla="*/ 374237 h 2164533"/>
              <a:gd name="connsiteX269" fmla="*/ 2099175 w 3476019"/>
              <a:gd name="connsiteY269" fmla="*/ 383477 h 2164533"/>
              <a:gd name="connsiteX270" fmla="*/ 2098794 w 3476019"/>
              <a:gd name="connsiteY270" fmla="*/ 383667 h 2164533"/>
              <a:gd name="connsiteX271" fmla="*/ 2086697 w 3476019"/>
              <a:gd name="connsiteY271" fmla="*/ 377571 h 2164533"/>
              <a:gd name="connsiteX272" fmla="*/ 2074124 w 3476019"/>
              <a:gd name="connsiteY272" fmla="*/ 382619 h 2164533"/>
              <a:gd name="connsiteX273" fmla="*/ 2065457 w 3476019"/>
              <a:gd name="connsiteY273" fmla="*/ 387286 h 2164533"/>
              <a:gd name="connsiteX274" fmla="*/ 2061170 w 3476019"/>
              <a:gd name="connsiteY274" fmla="*/ 383762 h 2164533"/>
              <a:gd name="connsiteX275" fmla="*/ 2065742 w 3476019"/>
              <a:gd name="connsiteY275" fmla="*/ 381000 h 2164533"/>
              <a:gd name="connsiteX276" fmla="*/ 2066504 w 3476019"/>
              <a:gd name="connsiteY276" fmla="*/ 369380 h 2164533"/>
              <a:gd name="connsiteX277" fmla="*/ 2069552 w 3476019"/>
              <a:gd name="connsiteY277" fmla="*/ 357283 h 2164533"/>
              <a:gd name="connsiteX278" fmla="*/ 2043740 w 3476019"/>
              <a:gd name="connsiteY278" fmla="*/ 364522 h 2164533"/>
              <a:gd name="connsiteX279" fmla="*/ 2022308 w 3476019"/>
              <a:gd name="connsiteY279" fmla="*/ 378619 h 2164533"/>
              <a:gd name="connsiteX280" fmla="*/ 1999543 w 3476019"/>
              <a:gd name="connsiteY280" fmla="*/ 380810 h 2164533"/>
              <a:gd name="connsiteX281" fmla="*/ 1999543 w 3476019"/>
              <a:gd name="connsiteY281" fmla="*/ 380810 h 2164533"/>
              <a:gd name="connsiteX282" fmla="*/ 2001925 w 3476019"/>
              <a:gd name="connsiteY282" fmla="*/ 369094 h 2164533"/>
              <a:gd name="connsiteX283" fmla="*/ 2038691 w 3476019"/>
              <a:gd name="connsiteY283" fmla="*/ 333470 h 2164533"/>
              <a:gd name="connsiteX284" fmla="*/ 2056789 w 3476019"/>
              <a:gd name="connsiteY284" fmla="*/ 317278 h 2164533"/>
              <a:gd name="connsiteX285" fmla="*/ 2073457 w 3476019"/>
              <a:gd name="connsiteY285" fmla="*/ 297656 h 2164533"/>
              <a:gd name="connsiteX286" fmla="*/ 2122511 w 3476019"/>
              <a:gd name="connsiteY286" fmla="*/ 268319 h 2164533"/>
              <a:gd name="connsiteX287" fmla="*/ 2116510 w 3476019"/>
              <a:gd name="connsiteY287" fmla="*/ 256985 h 2164533"/>
              <a:gd name="connsiteX288" fmla="*/ 2104700 w 3476019"/>
              <a:gd name="connsiteY288" fmla="*/ 251555 h 2164533"/>
              <a:gd name="connsiteX289" fmla="*/ 2091460 w 3476019"/>
              <a:gd name="connsiteY289" fmla="*/ 249269 h 2164533"/>
              <a:gd name="connsiteX290" fmla="*/ 2077839 w 3476019"/>
              <a:gd name="connsiteY290" fmla="*/ 248507 h 2164533"/>
              <a:gd name="connsiteX291" fmla="*/ 2071648 w 3476019"/>
              <a:gd name="connsiteY291" fmla="*/ 244983 h 2164533"/>
              <a:gd name="connsiteX292" fmla="*/ 2067171 w 3476019"/>
              <a:gd name="connsiteY292" fmla="*/ 246983 h 2164533"/>
              <a:gd name="connsiteX293" fmla="*/ 2056979 w 3476019"/>
              <a:gd name="connsiteY293" fmla="*/ 247364 h 2164533"/>
              <a:gd name="connsiteX294" fmla="*/ 2046692 w 3476019"/>
              <a:gd name="connsiteY294" fmla="*/ 250603 h 2164533"/>
              <a:gd name="connsiteX295" fmla="*/ 2035834 w 3476019"/>
              <a:gd name="connsiteY295" fmla="*/ 252508 h 2164533"/>
              <a:gd name="connsiteX296" fmla="*/ 2030690 w 3476019"/>
              <a:gd name="connsiteY296" fmla="*/ 260033 h 2164533"/>
              <a:gd name="connsiteX297" fmla="*/ 2021737 w 3476019"/>
              <a:gd name="connsiteY297" fmla="*/ 260033 h 2164533"/>
              <a:gd name="connsiteX298" fmla="*/ 2010592 w 3476019"/>
              <a:gd name="connsiteY298" fmla="*/ 257651 h 2164533"/>
              <a:gd name="connsiteX299" fmla="*/ 2001353 w 3476019"/>
              <a:gd name="connsiteY299" fmla="*/ 251936 h 2164533"/>
              <a:gd name="connsiteX300" fmla="*/ 1980589 w 3476019"/>
              <a:gd name="connsiteY300" fmla="*/ 242983 h 2164533"/>
              <a:gd name="connsiteX301" fmla="*/ 1972112 w 3476019"/>
              <a:gd name="connsiteY301" fmla="*/ 243269 h 2164533"/>
              <a:gd name="connsiteX302" fmla="*/ 1966492 w 3476019"/>
              <a:gd name="connsiteY302" fmla="*/ 232791 h 2164533"/>
              <a:gd name="connsiteX303" fmla="*/ 1956681 w 3476019"/>
              <a:gd name="connsiteY303" fmla="*/ 228886 h 2164533"/>
              <a:gd name="connsiteX304" fmla="*/ 1948299 w 3476019"/>
              <a:gd name="connsiteY304" fmla="*/ 222694 h 2164533"/>
              <a:gd name="connsiteX305" fmla="*/ 1936774 w 3476019"/>
              <a:gd name="connsiteY305" fmla="*/ 220694 h 2164533"/>
              <a:gd name="connsiteX306" fmla="*/ 1921629 w 3476019"/>
              <a:gd name="connsiteY306" fmla="*/ 215932 h 2164533"/>
              <a:gd name="connsiteX307" fmla="*/ 1906103 w 3476019"/>
              <a:gd name="connsiteY307" fmla="*/ 221552 h 2164533"/>
              <a:gd name="connsiteX308" fmla="*/ 1898864 w 3476019"/>
              <a:gd name="connsiteY308" fmla="*/ 225933 h 2164533"/>
              <a:gd name="connsiteX309" fmla="*/ 1890482 w 3476019"/>
              <a:gd name="connsiteY309" fmla="*/ 216313 h 2164533"/>
              <a:gd name="connsiteX310" fmla="*/ 1876766 w 3476019"/>
              <a:gd name="connsiteY310" fmla="*/ 207455 h 2164533"/>
              <a:gd name="connsiteX311" fmla="*/ 1863431 w 3476019"/>
              <a:gd name="connsiteY311" fmla="*/ 206311 h 2164533"/>
              <a:gd name="connsiteX312" fmla="*/ 1848667 w 3476019"/>
              <a:gd name="connsiteY312" fmla="*/ 204026 h 2164533"/>
              <a:gd name="connsiteX313" fmla="*/ 1842000 w 3476019"/>
              <a:gd name="connsiteY313" fmla="*/ 192405 h 2164533"/>
              <a:gd name="connsiteX314" fmla="*/ 1827427 w 3476019"/>
              <a:gd name="connsiteY314" fmla="*/ 189929 h 2164533"/>
              <a:gd name="connsiteX315" fmla="*/ 1817616 w 3476019"/>
              <a:gd name="connsiteY315" fmla="*/ 200406 h 2164533"/>
              <a:gd name="connsiteX316" fmla="*/ 1811996 w 3476019"/>
              <a:gd name="connsiteY316" fmla="*/ 192881 h 2164533"/>
              <a:gd name="connsiteX317" fmla="*/ 1804281 w 3476019"/>
              <a:gd name="connsiteY317" fmla="*/ 188119 h 2164533"/>
              <a:gd name="connsiteX318" fmla="*/ 1788946 w 3476019"/>
              <a:gd name="connsiteY318" fmla="*/ 188023 h 2164533"/>
              <a:gd name="connsiteX319" fmla="*/ 1765991 w 3476019"/>
              <a:gd name="connsiteY319" fmla="*/ 188023 h 2164533"/>
              <a:gd name="connsiteX320" fmla="*/ 1703602 w 3476019"/>
              <a:gd name="connsiteY320" fmla="*/ 188405 h 2164533"/>
              <a:gd name="connsiteX321" fmla="*/ 1319078 w 3476019"/>
              <a:gd name="connsiteY321" fmla="*/ 174593 h 2164533"/>
              <a:gd name="connsiteX322" fmla="*/ 661376 w 3476019"/>
              <a:gd name="connsiteY322" fmla="*/ 88868 h 2164533"/>
              <a:gd name="connsiteX323" fmla="*/ 594415 w 3476019"/>
              <a:gd name="connsiteY323" fmla="*/ 75629 h 2164533"/>
              <a:gd name="connsiteX324" fmla="*/ 281424 w 3476019"/>
              <a:gd name="connsiteY324" fmla="*/ 0 h 2164533"/>
              <a:gd name="connsiteX325" fmla="*/ 281995 w 3476019"/>
              <a:gd name="connsiteY325" fmla="*/ 6096 h 2164533"/>
              <a:gd name="connsiteX326" fmla="*/ 282948 w 3476019"/>
              <a:gd name="connsiteY326" fmla="*/ 11144 h 2164533"/>
              <a:gd name="connsiteX327" fmla="*/ 282376 w 3476019"/>
              <a:gd name="connsiteY327" fmla="*/ 16955 h 2164533"/>
              <a:gd name="connsiteX328" fmla="*/ 296378 w 3476019"/>
              <a:gd name="connsiteY328" fmla="*/ 23527 h 2164533"/>
              <a:gd name="connsiteX329" fmla="*/ 299331 w 3476019"/>
              <a:gd name="connsiteY329" fmla="*/ 27813 h 2164533"/>
              <a:gd name="connsiteX330" fmla="*/ 296473 w 3476019"/>
              <a:gd name="connsiteY330" fmla="*/ 33052 h 2164533"/>
              <a:gd name="connsiteX331" fmla="*/ 298664 w 3476019"/>
              <a:gd name="connsiteY331" fmla="*/ 37052 h 2164533"/>
              <a:gd name="connsiteX332" fmla="*/ 298378 w 3476019"/>
              <a:gd name="connsiteY332" fmla="*/ 43434 h 2164533"/>
              <a:gd name="connsiteX333" fmla="*/ 284758 w 3476019"/>
              <a:gd name="connsiteY333" fmla="*/ 40862 h 2164533"/>
              <a:gd name="connsiteX334" fmla="*/ 272851 w 3476019"/>
              <a:gd name="connsiteY334" fmla="*/ 48768 h 2164533"/>
              <a:gd name="connsiteX335" fmla="*/ 273899 w 3476019"/>
              <a:gd name="connsiteY335" fmla="*/ 61246 h 2164533"/>
              <a:gd name="connsiteX336" fmla="*/ 281138 w 3476019"/>
              <a:gd name="connsiteY336" fmla="*/ 56102 h 2164533"/>
              <a:gd name="connsiteX337" fmla="*/ 284186 w 3476019"/>
              <a:gd name="connsiteY337" fmla="*/ 51149 h 2164533"/>
              <a:gd name="connsiteX338" fmla="*/ 286282 w 3476019"/>
              <a:gd name="connsiteY338" fmla="*/ 54102 h 2164533"/>
              <a:gd name="connsiteX339" fmla="*/ 283900 w 3476019"/>
              <a:gd name="connsiteY339" fmla="*/ 59627 h 2164533"/>
              <a:gd name="connsiteX340" fmla="*/ 279900 w 3476019"/>
              <a:gd name="connsiteY340" fmla="*/ 64389 h 2164533"/>
              <a:gd name="connsiteX341" fmla="*/ 287996 w 3476019"/>
              <a:gd name="connsiteY341" fmla="*/ 70485 h 2164533"/>
              <a:gd name="connsiteX342" fmla="*/ 286567 w 3476019"/>
              <a:gd name="connsiteY342" fmla="*/ 78581 h 2164533"/>
              <a:gd name="connsiteX343" fmla="*/ 279043 w 3476019"/>
              <a:gd name="connsiteY343" fmla="*/ 71533 h 2164533"/>
              <a:gd name="connsiteX344" fmla="*/ 269422 w 3476019"/>
              <a:gd name="connsiteY344" fmla="*/ 65056 h 2164533"/>
              <a:gd name="connsiteX345" fmla="*/ 273328 w 3476019"/>
              <a:gd name="connsiteY345" fmla="*/ 70485 h 2164533"/>
              <a:gd name="connsiteX346" fmla="*/ 277995 w 3476019"/>
              <a:gd name="connsiteY346" fmla="*/ 76391 h 2164533"/>
              <a:gd name="connsiteX347" fmla="*/ 281614 w 3476019"/>
              <a:gd name="connsiteY347" fmla="*/ 90392 h 2164533"/>
              <a:gd name="connsiteX348" fmla="*/ 275518 w 3476019"/>
              <a:gd name="connsiteY348" fmla="*/ 85535 h 2164533"/>
              <a:gd name="connsiteX349" fmla="*/ 271994 w 3476019"/>
              <a:gd name="connsiteY349" fmla="*/ 76200 h 2164533"/>
              <a:gd name="connsiteX350" fmla="*/ 268660 w 3476019"/>
              <a:gd name="connsiteY350" fmla="*/ 76962 h 2164533"/>
              <a:gd name="connsiteX351" fmla="*/ 263136 w 3476019"/>
              <a:gd name="connsiteY351" fmla="*/ 73247 h 2164533"/>
              <a:gd name="connsiteX352" fmla="*/ 257230 w 3476019"/>
              <a:gd name="connsiteY352" fmla="*/ 84392 h 2164533"/>
              <a:gd name="connsiteX353" fmla="*/ 255325 w 3476019"/>
              <a:gd name="connsiteY353" fmla="*/ 79534 h 2164533"/>
              <a:gd name="connsiteX354" fmla="*/ 253706 w 3476019"/>
              <a:gd name="connsiteY354" fmla="*/ 73533 h 2164533"/>
              <a:gd name="connsiteX355" fmla="*/ 240276 w 3476019"/>
              <a:gd name="connsiteY355" fmla="*/ 69247 h 2164533"/>
              <a:gd name="connsiteX356" fmla="*/ 227989 w 3476019"/>
              <a:gd name="connsiteY356" fmla="*/ 64675 h 2164533"/>
              <a:gd name="connsiteX357" fmla="*/ 214558 w 3476019"/>
              <a:gd name="connsiteY357" fmla="*/ 60103 h 2164533"/>
              <a:gd name="connsiteX358" fmla="*/ 202271 w 3476019"/>
              <a:gd name="connsiteY358" fmla="*/ 51149 h 2164533"/>
              <a:gd name="connsiteX359" fmla="*/ 189984 w 3476019"/>
              <a:gd name="connsiteY359" fmla="*/ 40291 h 2164533"/>
              <a:gd name="connsiteX360" fmla="*/ 175315 w 3476019"/>
              <a:gd name="connsiteY360" fmla="*/ 24003 h 2164533"/>
              <a:gd name="connsiteX361" fmla="*/ 161980 w 3476019"/>
              <a:gd name="connsiteY361" fmla="*/ 25146 h 2164533"/>
              <a:gd name="connsiteX362" fmla="*/ 160647 w 3476019"/>
              <a:gd name="connsiteY362" fmla="*/ 37338 h 2164533"/>
              <a:gd name="connsiteX363" fmla="*/ 157408 w 3476019"/>
              <a:gd name="connsiteY363" fmla="*/ 48292 h 2164533"/>
              <a:gd name="connsiteX364" fmla="*/ 155599 w 3476019"/>
              <a:gd name="connsiteY364" fmla="*/ 65437 h 2164533"/>
              <a:gd name="connsiteX365" fmla="*/ 159790 w 3476019"/>
              <a:gd name="connsiteY365" fmla="*/ 80963 h 2164533"/>
              <a:gd name="connsiteX366" fmla="*/ 162076 w 3476019"/>
              <a:gd name="connsiteY366" fmla="*/ 112109 h 2164533"/>
              <a:gd name="connsiteX367" fmla="*/ 163123 w 3476019"/>
              <a:gd name="connsiteY367" fmla="*/ 138398 h 2164533"/>
              <a:gd name="connsiteX368" fmla="*/ 162266 w 3476019"/>
              <a:gd name="connsiteY368" fmla="*/ 155924 h 2164533"/>
              <a:gd name="connsiteX369" fmla="*/ 161409 w 3476019"/>
              <a:gd name="connsiteY369" fmla="*/ 169069 h 2164533"/>
              <a:gd name="connsiteX370" fmla="*/ 155980 w 3476019"/>
              <a:gd name="connsiteY370" fmla="*/ 177451 h 2164533"/>
              <a:gd name="connsiteX371" fmla="*/ 151979 w 3476019"/>
              <a:gd name="connsiteY371" fmla="*/ 186500 h 2164533"/>
              <a:gd name="connsiteX372" fmla="*/ 156646 w 3476019"/>
              <a:gd name="connsiteY372" fmla="*/ 199263 h 2164533"/>
              <a:gd name="connsiteX373" fmla="*/ 167410 w 3476019"/>
              <a:gd name="connsiteY373" fmla="*/ 203644 h 2164533"/>
              <a:gd name="connsiteX374" fmla="*/ 176268 w 3476019"/>
              <a:gd name="connsiteY374" fmla="*/ 211265 h 2164533"/>
              <a:gd name="connsiteX375" fmla="*/ 181697 w 3476019"/>
              <a:gd name="connsiteY375" fmla="*/ 215456 h 2164533"/>
              <a:gd name="connsiteX376" fmla="*/ 181697 w 3476019"/>
              <a:gd name="connsiteY376" fmla="*/ 215456 h 2164533"/>
              <a:gd name="connsiteX377" fmla="*/ 185602 w 3476019"/>
              <a:gd name="connsiteY377" fmla="*/ 219361 h 2164533"/>
              <a:gd name="connsiteX378" fmla="*/ 171505 w 3476019"/>
              <a:gd name="connsiteY378" fmla="*/ 219361 h 2164533"/>
              <a:gd name="connsiteX379" fmla="*/ 160075 w 3476019"/>
              <a:gd name="connsiteY379" fmla="*/ 216122 h 2164533"/>
              <a:gd name="connsiteX380" fmla="*/ 153503 w 3476019"/>
              <a:gd name="connsiteY380" fmla="*/ 224695 h 2164533"/>
              <a:gd name="connsiteX381" fmla="*/ 146836 w 3476019"/>
              <a:gd name="connsiteY381" fmla="*/ 234220 h 2164533"/>
              <a:gd name="connsiteX382" fmla="*/ 141311 w 3476019"/>
              <a:gd name="connsiteY382" fmla="*/ 263938 h 2164533"/>
              <a:gd name="connsiteX383" fmla="*/ 132358 w 3476019"/>
              <a:gd name="connsiteY383" fmla="*/ 288131 h 2164533"/>
              <a:gd name="connsiteX384" fmla="*/ 123023 w 3476019"/>
              <a:gd name="connsiteY384" fmla="*/ 316325 h 2164533"/>
              <a:gd name="connsiteX385" fmla="*/ 112831 w 3476019"/>
              <a:gd name="connsiteY385" fmla="*/ 338995 h 2164533"/>
              <a:gd name="connsiteX386" fmla="*/ 105402 w 3476019"/>
              <a:gd name="connsiteY386" fmla="*/ 364046 h 2164533"/>
              <a:gd name="connsiteX387" fmla="*/ 95210 w 3476019"/>
              <a:gd name="connsiteY387" fmla="*/ 389477 h 2164533"/>
              <a:gd name="connsiteX388" fmla="*/ 84637 w 3476019"/>
              <a:gd name="connsiteY388" fmla="*/ 412242 h 2164533"/>
              <a:gd name="connsiteX389" fmla="*/ 73588 w 3476019"/>
              <a:gd name="connsiteY389" fmla="*/ 430625 h 2164533"/>
              <a:gd name="connsiteX390" fmla="*/ 64349 w 3476019"/>
              <a:gd name="connsiteY390" fmla="*/ 449294 h 2164533"/>
              <a:gd name="connsiteX391" fmla="*/ 53681 w 3476019"/>
              <a:gd name="connsiteY391" fmla="*/ 466630 h 2164533"/>
              <a:gd name="connsiteX392" fmla="*/ 41965 w 3476019"/>
              <a:gd name="connsiteY392" fmla="*/ 483394 h 2164533"/>
              <a:gd name="connsiteX393" fmla="*/ 41299 w 3476019"/>
              <a:gd name="connsiteY393" fmla="*/ 506921 h 2164533"/>
              <a:gd name="connsiteX394" fmla="*/ 39298 w 3476019"/>
              <a:gd name="connsiteY394" fmla="*/ 532733 h 2164533"/>
              <a:gd name="connsiteX395" fmla="*/ 43489 w 3476019"/>
              <a:gd name="connsiteY395" fmla="*/ 552926 h 2164533"/>
              <a:gd name="connsiteX396" fmla="*/ 43775 w 3476019"/>
              <a:gd name="connsiteY396" fmla="*/ 555498 h 2164533"/>
              <a:gd name="connsiteX397" fmla="*/ 42727 w 3476019"/>
              <a:gd name="connsiteY397" fmla="*/ 577977 h 2164533"/>
              <a:gd name="connsiteX398" fmla="*/ 43394 w 3476019"/>
              <a:gd name="connsiteY398" fmla="*/ 591217 h 2164533"/>
              <a:gd name="connsiteX399" fmla="*/ 39489 w 3476019"/>
              <a:gd name="connsiteY399" fmla="*/ 600265 h 2164533"/>
              <a:gd name="connsiteX400" fmla="*/ 34917 w 3476019"/>
              <a:gd name="connsiteY400" fmla="*/ 621221 h 2164533"/>
              <a:gd name="connsiteX401" fmla="*/ 30345 w 3476019"/>
              <a:gd name="connsiteY401" fmla="*/ 632079 h 2164533"/>
              <a:gd name="connsiteX402" fmla="*/ 27773 w 3476019"/>
              <a:gd name="connsiteY402" fmla="*/ 641318 h 2164533"/>
              <a:gd name="connsiteX403" fmla="*/ 21772 w 3476019"/>
              <a:gd name="connsiteY403" fmla="*/ 646557 h 2164533"/>
              <a:gd name="connsiteX404" fmla="*/ 24916 w 3476019"/>
              <a:gd name="connsiteY404" fmla="*/ 654368 h 2164533"/>
              <a:gd name="connsiteX405" fmla="*/ 7771 w 3476019"/>
              <a:gd name="connsiteY405" fmla="*/ 662083 h 2164533"/>
              <a:gd name="connsiteX406" fmla="*/ 55 w 3476019"/>
              <a:gd name="connsiteY406" fmla="*/ 681514 h 2164533"/>
              <a:gd name="connsiteX407" fmla="*/ 7199 w 3476019"/>
              <a:gd name="connsiteY407" fmla="*/ 700850 h 2164533"/>
              <a:gd name="connsiteX408" fmla="*/ 14152 w 3476019"/>
              <a:gd name="connsiteY408" fmla="*/ 724472 h 2164533"/>
              <a:gd name="connsiteX409" fmla="*/ 19963 w 3476019"/>
              <a:gd name="connsiteY409" fmla="*/ 745331 h 2164533"/>
              <a:gd name="connsiteX410" fmla="*/ 17391 w 3476019"/>
              <a:gd name="connsiteY410" fmla="*/ 769239 h 2164533"/>
              <a:gd name="connsiteX411" fmla="*/ 11485 w 3476019"/>
              <a:gd name="connsiteY411" fmla="*/ 789432 h 2164533"/>
              <a:gd name="connsiteX412" fmla="*/ 16153 w 3476019"/>
              <a:gd name="connsiteY412" fmla="*/ 810387 h 2164533"/>
              <a:gd name="connsiteX413" fmla="*/ 11009 w 3476019"/>
              <a:gd name="connsiteY413" fmla="*/ 821436 h 2164533"/>
              <a:gd name="connsiteX414" fmla="*/ 13105 w 3476019"/>
              <a:gd name="connsiteY414" fmla="*/ 830390 h 2164533"/>
              <a:gd name="connsiteX415" fmla="*/ 25106 w 3476019"/>
              <a:gd name="connsiteY415" fmla="*/ 857155 h 2164533"/>
              <a:gd name="connsiteX416" fmla="*/ 32345 w 3476019"/>
              <a:gd name="connsiteY416" fmla="*/ 870014 h 2164533"/>
              <a:gd name="connsiteX417" fmla="*/ 36155 w 3476019"/>
              <a:gd name="connsiteY417" fmla="*/ 884396 h 2164533"/>
              <a:gd name="connsiteX418" fmla="*/ 32345 w 3476019"/>
              <a:gd name="connsiteY418" fmla="*/ 897827 h 2164533"/>
              <a:gd name="connsiteX419" fmla="*/ 30250 w 3476019"/>
              <a:gd name="connsiteY419" fmla="*/ 907352 h 2164533"/>
              <a:gd name="connsiteX420" fmla="*/ 40822 w 3476019"/>
              <a:gd name="connsiteY420" fmla="*/ 914400 h 2164533"/>
              <a:gd name="connsiteX421" fmla="*/ 45013 w 3476019"/>
              <a:gd name="connsiteY421" fmla="*/ 919639 h 2164533"/>
              <a:gd name="connsiteX422" fmla="*/ 50538 w 3476019"/>
              <a:gd name="connsiteY422" fmla="*/ 919544 h 2164533"/>
              <a:gd name="connsiteX423" fmla="*/ 51776 w 3476019"/>
              <a:gd name="connsiteY423" fmla="*/ 926402 h 2164533"/>
              <a:gd name="connsiteX424" fmla="*/ 57396 w 3476019"/>
              <a:gd name="connsiteY424" fmla="*/ 929069 h 2164533"/>
              <a:gd name="connsiteX425" fmla="*/ 54443 w 3476019"/>
              <a:gd name="connsiteY425" fmla="*/ 941356 h 2164533"/>
              <a:gd name="connsiteX426" fmla="*/ 52919 w 3476019"/>
              <a:gd name="connsiteY426" fmla="*/ 948404 h 2164533"/>
              <a:gd name="connsiteX427" fmla="*/ 48061 w 3476019"/>
              <a:gd name="connsiteY427" fmla="*/ 951929 h 2164533"/>
              <a:gd name="connsiteX428" fmla="*/ 52729 w 3476019"/>
              <a:gd name="connsiteY428" fmla="*/ 963740 h 2164533"/>
              <a:gd name="connsiteX429" fmla="*/ 54729 w 3476019"/>
              <a:gd name="connsiteY429" fmla="*/ 993267 h 2164533"/>
              <a:gd name="connsiteX430" fmla="*/ 62349 w 3476019"/>
              <a:gd name="connsiteY430" fmla="*/ 1004030 h 2164533"/>
              <a:gd name="connsiteX431" fmla="*/ 73874 w 3476019"/>
              <a:gd name="connsiteY431" fmla="*/ 1012793 h 2164533"/>
              <a:gd name="connsiteX432" fmla="*/ 77970 w 3476019"/>
              <a:gd name="connsiteY432" fmla="*/ 1024795 h 2164533"/>
              <a:gd name="connsiteX433" fmla="*/ 72350 w 3476019"/>
              <a:gd name="connsiteY433" fmla="*/ 1034129 h 2164533"/>
              <a:gd name="connsiteX434" fmla="*/ 67016 w 3476019"/>
              <a:gd name="connsiteY434" fmla="*/ 1027843 h 2164533"/>
              <a:gd name="connsiteX435" fmla="*/ 64635 w 3476019"/>
              <a:gd name="connsiteY435" fmla="*/ 1044893 h 2164533"/>
              <a:gd name="connsiteX436" fmla="*/ 61587 w 3476019"/>
              <a:gd name="connsiteY436" fmla="*/ 1059847 h 2164533"/>
              <a:gd name="connsiteX437" fmla="*/ 76636 w 3476019"/>
              <a:gd name="connsiteY437" fmla="*/ 1088898 h 2164533"/>
              <a:gd name="connsiteX438" fmla="*/ 81399 w 3476019"/>
              <a:gd name="connsiteY438" fmla="*/ 1102043 h 2164533"/>
              <a:gd name="connsiteX439" fmla="*/ 83399 w 3476019"/>
              <a:gd name="connsiteY439" fmla="*/ 1115282 h 2164533"/>
              <a:gd name="connsiteX440" fmla="*/ 89876 w 3476019"/>
              <a:gd name="connsiteY440" fmla="*/ 1125855 h 2164533"/>
              <a:gd name="connsiteX441" fmla="*/ 97115 w 3476019"/>
              <a:gd name="connsiteY441" fmla="*/ 1135761 h 2164533"/>
              <a:gd name="connsiteX442" fmla="*/ 99877 w 3476019"/>
              <a:gd name="connsiteY442" fmla="*/ 1142333 h 2164533"/>
              <a:gd name="connsiteX443" fmla="*/ 105497 w 3476019"/>
              <a:gd name="connsiteY443" fmla="*/ 1145096 h 2164533"/>
              <a:gd name="connsiteX444" fmla="*/ 112355 w 3476019"/>
              <a:gd name="connsiteY444" fmla="*/ 1168432 h 2164533"/>
              <a:gd name="connsiteX445" fmla="*/ 110164 w 3476019"/>
              <a:gd name="connsiteY445" fmla="*/ 1170242 h 2164533"/>
              <a:gd name="connsiteX446" fmla="*/ 109307 w 3476019"/>
              <a:gd name="connsiteY446" fmla="*/ 1173194 h 2164533"/>
              <a:gd name="connsiteX447" fmla="*/ 106640 w 3476019"/>
              <a:gd name="connsiteY447" fmla="*/ 1179957 h 2164533"/>
              <a:gd name="connsiteX448" fmla="*/ 113403 w 3476019"/>
              <a:gd name="connsiteY448" fmla="*/ 1174052 h 2164533"/>
              <a:gd name="connsiteX449" fmla="*/ 113498 w 3476019"/>
              <a:gd name="connsiteY449" fmla="*/ 1176814 h 2164533"/>
              <a:gd name="connsiteX450" fmla="*/ 120261 w 3476019"/>
              <a:gd name="connsiteY450" fmla="*/ 1180052 h 2164533"/>
              <a:gd name="connsiteX451" fmla="*/ 117403 w 3476019"/>
              <a:gd name="connsiteY451" fmla="*/ 1197007 h 2164533"/>
              <a:gd name="connsiteX452" fmla="*/ 117213 w 3476019"/>
              <a:gd name="connsiteY452" fmla="*/ 1205770 h 2164533"/>
              <a:gd name="connsiteX453" fmla="*/ 114546 w 3476019"/>
              <a:gd name="connsiteY453" fmla="*/ 1213390 h 2164533"/>
              <a:gd name="connsiteX454" fmla="*/ 113212 w 3476019"/>
              <a:gd name="connsiteY454" fmla="*/ 1221867 h 2164533"/>
              <a:gd name="connsiteX455" fmla="*/ 107021 w 3476019"/>
              <a:gd name="connsiteY455" fmla="*/ 1227392 h 2164533"/>
              <a:gd name="connsiteX456" fmla="*/ 116451 w 3476019"/>
              <a:gd name="connsiteY456" fmla="*/ 1239107 h 2164533"/>
              <a:gd name="connsiteX457" fmla="*/ 132548 w 3476019"/>
              <a:gd name="connsiteY457" fmla="*/ 1247013 h 2164533"/>
              <a:gd name="connsiteX458" fmla="*/ 150455 w 3476019"/>
              <a:gd name="connsiteY458" fmla="*/ 1250252 h 2164533"/>
              <a:gd name="connsiteX459" fmla="*/ 164647 w 3476019"/>
              <a:gd name="connsiteY459" fmla="*/ 1259015 h 2164533"/>
              <a:gd name="connsiteX460" fmla="*/ 182459 w 3476019"/>
              <a:gd name="connsiteY460" fmla="*/ 1263491 h 2164533"/>
              <a:gd name="connsiteX461" fmla="*/ 195604 w 3476019"/>
              <a:gd name="connsiteY461" fmla="*/ 1276636 h 2164533"/>
              <a:gd name="connsiteX462" fmla="*/ 201890 w 3476019"/>
              <a:gd name="connsiteY462" fmla="*/ 1283303 h 2164533"/>
              <a:gd name="connsiteX463" fmla="*/ 206748 w 3476019"/>
              <a:gd name="connsiteY463" fmla="*/ 1293305 h 2164533"/>
              <a:gd name="connsiteX464" fmla="*/ 221607 w 3476019"/>
              <a:gd name="connsiteY464" fmla="*/ 1302830 h 2164533"/>
              <a:gd name="connsiteX465" fmla="*/ 238657 w 3476019"/>
              <a:gd name="connsiteY465" fmla="*/ 1307116 h 2164533"/>
              <a:gd name="connsiteX466" fmla="*/ 248182 w 3476019"/>
              <a:gd name="connsiteY466" fmla="*/ 1321880 h 2164533"/>
              <a:gd name="connsiteX467" fmla="*/ 255040 w 3476019"/>
              <a:gd name="connsiteY467" fmla="*/ 1335881 h 2164533"/>
              <a:gd name="connsiteX468" fmla="*/ 269137 w 3476019"/>
              <a:gd name="connsiteY468" fmla="*/ 1336643 h 2164533"/>
              <a:gd name="connsiteX469" fmla="*/ 277900 w 3476019"/>
              <a:gd name="connsiteY469" fmla="*/ 1351693 h 2164533"/>
              <a:gd name="connsiteX470" fmla="*/ 292568 w 3476019"/>
              <a:gd name="connsiteY470" fmla="*/ 1364361 h 2164533"/>
              <a:gd name="connsiteX471" fmla="*/ 303712 w 3476019"/>
              <a:gd name="connsiteY471" fmla="*/ 1387697 h 2164533"/>
              <a:gd name="connsiteX472" fmla="*/ 305998 w 3476019"/>
              <a:gd name="connsiteY472" fmla="*/ 1434370 h 2164533"/>
              <a:gd name="connsiteX473" fmla="*/ 313618 w 3476019"/>
              <a:gd name="connsiteY473" fmla="*/ 1429417 h 2164533"/>
              <a:gd name="connsiteX474" fmla="*/ 318095 w 3476019"/>
              <a:gd name="connsiteY474" fmla="*/ 1435799 h 2164533"/>
              <a:gd name="connsiteX475" fmla="*/ 309332 w 3476019"/>
              <a:gd name="connsiteY475" fmla="*/ 1441418 h 2164533"/>
              <a:gd name="connsiteX476" fmla="*/ 309904 w 3476019"/>
              <a:gd name="connsiteY476" fmla="*/ 1449610 h 2164533"/>
              <a:gd name="connsiteX477" fmla="*/ 314095 w 3476019"/>
              <a:gd name="connsiteY477" fmla="*/ 1452277 h 2164533"/>
              <a:gd name="connsiteX478" fmla="*/ 319143 w 3476019"/>
              <a:gd name="connsiteY478" fmla="*/ 1453039 h 2164533"/>
              <a:gd name="connsiteX479" fmla="*/ 334478 w 3476019"/>
              <a:gd name="connsiteY479" fmla="*/ 1454468 h 2164533"/>
              <a:gd name="connsiteX480" fmla="*/ 378293 w 3476019"/>
              <a:gd name="connsiteY480" fmla="*/ 1458468 h 2164533"/>
              <a:gd name="connsiteX481" fmla="*/ 427537 w 3476019"/>
              <a:gd name="connsiteY481" fmla="*/ 1463135 h 2164533"/>
              <a:gd name="connsiteX482" fmla="*/ 467733 w 3476019"/>
              <a:gd name="connsiteY482" fmla="*/ 1467041 h 2164533"/>
              <a:gd name="connsiteX483" fmla="*/ 482973 w 3476019"/>
              <a:gd name="connsiteY483" fmla="*/ 1468469 h 2164533"/>
              <a:gd name="connsiteX484" fmla="*/ 486211 w 3476019"/>
              <a:gd name="connsiteY484" fmla="*/ 1468565 h 2164533"/>
              <a:gd name="connsiteX485" fmla="*/ 476496 w 3476019"/>
              <a:gd name="connsiteY485" fmla="*/ 1491139 h 2164533"/>
              <a:gd name="connsiteX486" fmla="*/ 476496 w 3476019"/>
              <a:gd name="connsiteY486" fmla="*/ 1491425 h 2164533"/>
              <a:gd name="connsiteX487" fmla="*/ 714621 w 3476019"/>
              <a:gd name="connsiteY487" fmla="*/ 1631252 h 2164533"/>
              <a:gd name="connsiteX488" fmla="*/ 714621 w 3476019"/>
              <a:gd name="connsiteY488" fmla="*/ 1631537 h 2164533"/>
              <a:gd name="connsiteX489" fmla="*/ 854162 w 3476019"/>
              <a:gd name="connsiteY489" fmla="*/ 1648111 h 2164533"/>
              <a:gd name="connsiteX490" fmla="*/ 914646 w 3476019"/>
              <a:gd name="connsiteY490" fmla="*/ 1654969 h 2164533"/>
              <a:gd name="connsiteX491" fmla="*/ 914646 w 3476019"/>
              <a:gd name="connsiteY491" fmla="*/ 1654683 h 2164533"/>
              <a:gd name="connsiteX492" fmla="*/ 914646 w 3476019"/>
              <a:gd name="connsiteY492" fmla="*/ 1612487 h 2164533"/>
              <a:gd name="connsiteX493" fmla="*/ 914646 w 3476019"/>
              <a:gd name="connsiteY493" fmla="*/ 1612202 h 2164533"/>
              <a:gd name="connsiteX494" fmla="*/ 1037137 w 3476019"/>
              <a:gd name="connsiteY494" fmla="*/ 1625346 h 2164533"/>
              <a:gd name="connsiteX495" fmla="*/ 1040757 w 3476019"/>
              <a:gd name="connsiteY495" fmla="*/ 1625822 h 2164533"/>
              <a:gd name="connsiteX496" fmla="*/ 1042472 w 3476019"/>
              <a:gd name="connsiteY496" fmla="*/ 1630680 h 2164533"/>
              <a:gd name="connsiteX497" fmla="*/ 1049329 w 3476019"/>
              <a:gd name="connsiteY497" fmla="*/ 1637538 h 2164533"/>
              <a:gd name="connsiteX498" fmla="*/ 1053425 w 3476019"/>
              <a:gd name="connsiteY498" fmla="*/ 1646206 h 2164533"/>
              <a:gd name="connsiteX499" fmla="*/ 1064760 w 3476019"/>
              <a:gd name="connsiteY499" fmla="*/ 1660970 h 2164533"/>
              <a:gd name="connsiteX500" fmla="*/ 1069427 w 3476019"/>
              <a:gd name="connsiteY500" fmla="*/ 1667923 h 2164533"/>
              <a:gd name="connsiteX501" fmla="*/ 1078952 w 3476019"/>
              <a:gd name="connsiteY501" fmla="*/ 1675638 h 2164533"/>
              <a:gd name="connsiteX502" fmla="*/ 1089620 w 3476019"/>
              <a:gd name="connsiteY502" fmla="*/ 1690783 h 2164533"/>
              <a:gd name="connsiteX503" fmla="*/ 1096288 w 3476019"/>
              <a:gd name="connsiteY503" fmla="*/ 1696212 h 2164533"/>
              <a:gd name="connsiteX504" fmla="*/ 1102193 w 3476019"/>
              <a:gd name="connsiteY504" fmla="*/ 1704499 h 2164533"/>
              <a:gd name="connsiteX505" fmla="*/ 1106003 w 3476019"/>
              <a:gd name="connsiteY505" fmla="*/ 1712976 h 2164533"/>
              <a:gd name="connsiteX506" fmla="*/ 1114195 w 3476019"/>
              <a:gd name="connsiteY506" fmla="*/ 1718977 h 2164533"/>
              <a:gd name="connsiteX507" fmla="*/ 1118767 w 3476019"/>
              <a:gd name="connsiteY507" fmla="*/ 1727835 h 2164533"/>
              <a:gd name="connsiteX508" fmla="*/ 1127244 w 3476019"/>
              <a:gd name="connsiteY508" fmla="*/ 1729454 h 2164533"/>
              <a:gd name="connsiteX509" fmla="*/ 1135054 w 3476019"/>
              <a:gd name="connsiteY509" fmla="*/ 1736408 h 2164533"/>
              <a:gd name="connsiteX510" fmla="*/ 1141912 w 3476019"/>
              <a:gd name="connsiteY510" fmla="*/ 1741837 h 2164533"/>
              <a:gd name="connsiteX511" fmla="*/ 1142103 w 3476019"/>
              <a:gd name="connsiteY511" fmla="*/ 1753457 h 2164533"/>
              <a:gd name="connsiteX512" fmla="*/ 1142674 w 3476019"/>
              <a:gd name="connsiteY512" fmla="*/ 1765268 h 2164533"/>
              <a:gd name="connsiteX513" fmla="*/ 1153343 w 3476019"/>
              <a:gd name="connsiteY513" fmla="*/ 1786414 h 2164533"/>
              <a:gd name="connsiteX514" fmla="*/ 1161344 w 3476019"/>
              <a:gd name="connsiteY514" fmla="*/ 1812703 h 2164533"/>
              <a:gd name="connsiteX515" fmla="*/ 1174107 w 3476019"/>
              <a:gd name="connsiteY515" fmla="*/ 1832515 h 2164533"/>
              <a:gd name="connsiteX516" fmla="*/ 1191347 w 3476019"/>
              <a:gd name="connsiteY516" fmla="*/ 1851088 h 2164533"/>
              <a:gd name="connsiteX517" fmla="*/ 1202396 w 3476019"/>
              <a:gd name="connsiteY517" fmla="*/ 1859852 h 2164533"/>
              <a:gd name="connsiteX518" fmla="*/ 1214779 w 3476019"/>
              <a:gd name="connsiteY518" fmla="*/ 1864900 h 2164533"/>
              <a:gd name="connsiteX519" fmla="*/ 1226875 w 3476019"/>
              <a:gd name="connsiteY519" fmla="*/ 1871948 h 2164533"/>
              <a:gd name="connsiteX520" fmla="*/ 1235639 w 3476019"/>
              <a:gd name="connsiteY520" fmla="*/ 1881187 h 2164533"/>
              <a:gd name="connsiteX521" fmla="*/ 1262975 w 3476019"/>
              <a:gd name="connsiteY521" fmla="*/ 1887569 h 2164533"/>
              <a:gd name="connsiteX522" fmla="*/ 1276786 w 3476019"/>
              <a:gd name="connsiteY522" fmla="*/ 1866900 h 2164533"/>
              <a:gd name="connsiteX523" fmla="*/ 1285931 w 3476019"/>
              <a:gd name="connsiteY523" fmla="*/ 1856708 h 2164533"/>
              <a:gd name="connsiteX524" fmla="*/ 1291931 w 3476019"/>
              <a:gd name="connsiteY524" fmla="*/ 1845088 h 2164533"/>
              <a:gd name="connsiteX525" fmla="*/ 1306409 w 3476019"/>
              <a:gd name="connsiteY525" fmla="*/ 1825181 h 2164533"/>
              <a:gd name="connsiteX526" fmla="*/ 1328222 w 3476019"/>
              <a:gd name="connsiteY526" fmla="*/ 1817465 h 2164533"/>
              <a:gd name="connsiteX527" fmla="*/ 1330603 w 3476019"/>
              <a:gd name="connsiteY527" fmla="*/ 1816513 h 2164533"/>
              <a:gd name="connsiteX528" fmla="*/ 1335270 w 3476019"/>
              <a:gd name="connsiteY528" fmla="*/ 1821085 h 2164533"/>
              <a:gd name="connsiteX529" fmla="*/ 1342699 w 3476019"/>
              <a:gd name="connsiteY529" fmla="*/ 1820323 h 2164533"/>
              <a:gd name="connsiteX530" fmla="*/ 1349748 w 3476019"/>
              <a:gd name="connsiteY530" fmla="*/ 1821180 h 2164533"/>
              <a:gd name="connsiteX531" fmla="*/ 1356035 w 3476019"/>
              <a:gd name="connsiteY531" fmla="*/ 1820704 h 2164533"/>
              <a:gd name="connsiteX532" fmla="*/ 1360797 w 3476019"/>
              <a:gd name="connsiteY532" fmla="*/ 1824419 h 2164533"/>
              <a:gd name="connsiteX533" fmla="*/ 1367083 w 3476019"/>
              <a:gd name="connsiteY533" fmla="*/ 1824037 h 2164533"/>
              <a:gd name="connsiteX534" fmla="*/ 1374894 w 3476019"/>
              <a:gd name="connsiteY534" fmla="*/ 1822513 h 2164533"/>
              <a:gd name="connsiteX535" fmla="*/ 1379847 w 3476019"/>
              <a:gd name="connsiteY535" fmla="*/ 1825752 h 2164533"/>
              <a:gd name="connsiteX536" fmla="*/ 1386133 w 3476019"/>
              <a:gd name="connsiteY536" fmla="*/ 1826704 h 2164533"/>
              <a:gd name="connsiteX537" fmla="*/ 1390229 w 3476019"/>
              <a:gd name="connsiteY537" fmla="*/ 1830991 h 2164533"/>
              <a:gd name="connsiteX538" fmla="*/ 1398611 w 3476019"/>
              <a:gd name="connsiteY538" fmla="*/ 1841754 h 2164533"/>
              <a:gd name="connsiteX539" fmla="*/ 1410613 w 3476019"/>
              <a:gd name="connsiteY539" fmla="*/ 1848041 h 2164533"/>
              <a:gd name="connsiteX540" fmla="*/ 1418899 w 3476019"/>
              <a:gd name="connsiteY540" fmla="*/ 1857946 h 2164533"/>
              <a:gd name="connsiteX541" fmla="*/ 1423472 w 3476019"/>
              <a:gd name="connsiteY541" fmla="*/ 1861661 h 2164533"/>
              <a:gd name="connsiteX542" fmla="*/ 1425186 w 3476019"/>
              <a:gd name="connsiteY542" fmla="*/ 1867662 h 2164533"/>
              <a:gd name="connsiteX543" fmla="*/ 1430901 w 3476019"/>
              <a:gd name="connsiteY543" fmla="*/ 1873663 h 2164533"/>
              <a:gd name="connsiteX544" fmla="*/ 1437854 w 3476019"/>
              <a:gd name="connsiteY544" fmla="*/ 1876616 h 2164533"/>
              <a:gd name="connsiteX545" fmla="*/ 1439759 w 3476019"/>
              <a:gd name="connsiteY545" fmla="*/ 1884807 h 2164533"/>
              <a:gd name="connsiteX546" fmla="*/ 1445093 w 3476019"/>
              <a:gd name="connsiteY546" fmla="*/ 1891570 h 2164533"/>
              <a:gd name="connsiteX547" fmla="*/ 1446808 w 3476019"/>
              <a:gd name="connsiteY547" fmla="*/ 1895570 h 2164533"/>
              <a:gd name="connsiteX548" fmla="*/ 1448236 w 3476019"/>
              <a:gd name="connsiteY548" fmla="*/ 1899761 h 2164533"/>
              <a:gd name="connsiteX549" fmla="*/ 1450427 w 3476019"/>
              <a:gd name="connsiteY549" fmla="*/ 1909477 h 2164533"/>
              <a:gd name="connsiteX550" fmla="*/ 1459381 w 3476019"/>
              <a:gd name="connsiteY550" fmla="*/ 1921288 h 2164533"/>
              <a:gd name="connsiteX551" fmla="*/ 1462905 w 3476019"/>
              <a:gd name="connsiteY551" fmla="*/ 1931099 h 2164533"/>
              <a:gd name="connsiteX552" fmla="*/ 1466620 w 3476019"/>
              <a:gd name="connsiteY552" fmla="*/ 1941671 h 2164533"/>
              <a:gd name="connsiteX553" fmla="*/ 1472716 w 3476019"/>
              <a:gd name="connsiteY553" fmla="*/ 1950815 h 2164533"/>
              <a:gd name="connsiteX554" fmla="*/ 1473954 w 3476019"/>
              <a:gd name="connsiteY554" fmla="*/ 1955387 h 2164533"/>
              <a:gd name="connsiteX555" fmla="*/ 1478431 w 3476019"/>
              <a:gd name="connsiteY555" fmla="*/ 1960817 h 2164533"/>
              <a:gd name="connsiteX556" fmla="*/ 1487670 w 3476019"/>
              <a:gd name="connsiteY556" fmla="*/ 1968627 h 2164533"/>
              <a:gd name="connsiteX557" fmla="*/ 1491004 w 3476019"/>
              <a:gd name="connsiteY557" fmla="*/ 1976819 h 2164533"/>
              <a:gd name="connsiteX558" fmla="*/ 1494433 w 3476019"/>
              <a:gd name="connsiteY558" fmla="*/ 1979390 h 2164533"/>
              <a:gd name="connsiteX559" fmla="*/ 1496147 w 3476019"/>
              <a:gd name="connsiteY559" fmla="*/ 1983867 h 2164533"/>
              <a:gd name="connsiteX560" fmla="*/ 1501767 w 3476019"/>
              <a:gd name="connsiteY560" fmla="*/ 1991678 h 2164533"/>
              <a:gd name="connsiteX561" fmla="*/ 1505196 w 3476019"/>
              <a:gd name="connsiteY561" fmla="*/ 2000726 h 2164533"/>
              <a:gd name="connsiteX562" fmla="*/ 1511197 w 3476019"/>
              <a:gd name="connsiteY562" fmla="*/ 2007679 h 2164533"/>
              <a:gd name="connsiteX563" fmla="*/ 1519293 w 3476019"/>
              <a:gd name="connsiteY563" fmla="*/ 2013871 h 2164533"/>
              <a:gd name="connsiteX564" fmla="*/ 1524627 w 3476019"/>
              <a:gd name="connsiteY564" fmla="*/ 2022634 h 2164533"/>
              <a:gd name="connsiteX565" fmla="*/ 1529390 w 3476019"/>
              <a:gd name="connsiteY565" fmla="*/ 2031111 h 2164533"/>
              <a:gd name="connsiteX566" fmla="*/ 1530342 w 3476019"/>
              <a:gd name="connsiteY566" fmla="*/ 2041112 h 2164533"/>
              <a:gd name="connsiteX567" fmla="*/ 1530437 w 3476019"/>
              <a:gd name="connsiteY567" fmla="*/ 2048637 h 2164533"/>
              <a:gd name="connsiteX568" fmla="*/ 1531485 w 3476019"/>
              <a:gd name="connsiteY568" fmla="*/ 2053209 h 2164533"/>
              <a:gd name="connsiteX569" fmla="*/ 1531771 w 3476019"/>
              <a:gd name="connsiteY569" fmla="*/ 2062829 h 2164533"/>
              <a:gd name="connsiteX570" fmla="*/ 1534152 w 3476019"/>
              <a:gd name="connsiteY570" fmla="*/ 2069306 h 2164533"/>
              <a:gd name="connsiteX571" fmla="*/ 1539486 w 3476019"/>
              <a:gd name="connsiteY571" fmla="*/ 2074640 h 2164533"/>
              <a:gd name="connsiteX572" fmla="*/ 1541105 w 3476019"/>
              <a:gd name="connsiteY572" fmla="*/ 2081689 h 2164533"/>
              <a:gd name="connsiteX573" fmla="*/ 1546058 w 3476019"/>
              <a:gd name="connsiteY573" fmla="*/ 2086642 h 2164533"/>
              <a:gd name="connsiteX574" fmla="*/ 1551868 w 3476019"/>
              <a:gd name="connsiteY574" fmla="*/ 2101596 h 2164533"/>
              <a:gd name="connsiteX575" fmla="*/ 1550440 w 3476019"/>
              <a:gd name="connsiteY575" fmla="*/ 2108168 h 2164533"/>
              <a:gd name="connsiteX576" fmla="*/ 1552916 w 3476019"/>
              <a:gd name="connsiteY576" fmla="*/ 2115598 h 2164533"/>
              <a:gd name="connsiteX577" fmla="*/ 1553964 w 3476019"/>
              <a:gd name="connsiteY577" fmla="*/ 2114550 h 2164533"/>
              <a:gd name="connsiteX578" fmla="*/ 1559774 w 3476019"/>
              <a:gd name="connsiteY578" fmla="*/ 2116836 h 2164533"/>
              <a:gd name="connsiteX579" fmla="*/ 1564727 w 3476019"/>
              <a:gd name="connsiteY579" fmla="*/ 2121027 h 2164533"/>
              <a:gd name="connsiteX580" fmla="*/ 1570633 w 3476019"/>
              <a:gd name="connsiteY580" fmla="*/ 2124456 h 2164533"/>
              <a:gd name="connsiteX581" fmla="*/ 1574824 w 3476019"/>
              <a:gd name="connsiteY581" fmla="*/ 2127885 h 2164533"/>
              <a:gd name="connsiteX582" fmla="*/ 1587968 w 3476019"/>
              <a:gd name="connsiteY582" fmla="*/ 2136077 h 2164533"/>
              <a:gd name="connsiteX583" fmla="*/ 1592826 w 3476019"/>
              <a:gd name="connsiteY583" fmla="*/ 2138172 h 2164533"/>
              <a:gd name="connsiteX584" fmla="*/ 1597970 w 3476019"/>
              <a:gd name="connsiteY584" fmla="*/ 2135981 h 2164533"/>
              <a:gd name="connsiteX585" fmla="*/ 1603399 w 3476019"/>
              <a:gd name="connsiteY585" fmla="*/ 2133410 h 2164533"/>
              <a:gd name="connsiteX586" fmla="*/ 1610542 w 3476019"/>
              <a:gd name="connsiteY586" fmla="*/ 2133219 h 2164533"/>
              <a:gd name="connsiteX587" fmla="*/ 1615591 w 3476019"/>
              <a:gd name="connsiteY587" fmla="*/ 2135505 h 2164533"/>
              <a:gd name="connsiteX588" fmla="*/ 1619210 w 3476019"/>
              <a:gd name="connsiteY588" fmla="*/ 2138934 h 2164533"/>
              <a:gd name="connsiteX589" fmla="*/ 1622925 w 3476019"/>
              <a:gd name="connsiteY589" fmla="*/ 2141792 h 2164533"/>
              <a:gd name="connsiteX590" fmla="*/ 1625592 w 3476019"/>
              <a:gd name="connsiteY590" fmla="*/ 2146364 h 2164533"/>
              <a:gd name="connsiteX591" fmla="*/ 1635593 w 3476019"/>
              <a:gd name="connsiteY591" fmla="*/ 2149126 h 2164533"/>
              <a:gd name="connsiteX592" fmla="*/ 1640832 w 3476019"/>
              <a:gd name="connsiteY592" fmla="*/ 2149126 h 2164533"/>
              <a:gd name="connsiteX593" fmla="*/ 1644928 w 3476019"/>
              <a:gd name="connsiteY593" fmla="*/ 2151412 h 2164533"/>
              <a:gd name="connsiteX594" fmla="*/ 1661977 w 3476019"/>
              <a:gd name="connsiteY594" fmla="*/ 2154079 h 2164533"/>
              <a:gd name="connsiteX595" fmla="*/ 1672931 w 3476019"/>
              <a:gd name="connsiteY595" fmla="*/ 2158842 h 2164533"/>
              <a:gd name="connsiteX596" fmla="*/ 1677408 w 3476019"/>
              <a:gd name="connsiteY596" fmla="*/ 2161127 h 2164533"/>
              <a:gd name="connsiteX597" fmla="*/ 1681694 w 3476019"/>
              <a:gd name="connsiteY597" fmla="*/ 2164461 h 2164533"/>
              <a:gd name="connsiteX598" fmla="*/ 1685885 w 3476019"/>
              <a:gd name="connsiteY598" fmla="*/ 2163413 h 2164533"/>
              <a:gd name="connsiteX599" fmla="*/ 1690267 w 3476019"/>
              <a:gd name="connsiteY599" fmla="*/ 2163985 h 2164533"/>
              <a:gd name="connsiteX600" fmla="*/ 1694172 w 3476019"/>
              <a:gd name="connsiteY600" fmla="*/ 2157794 h 2164533"/>
              <a:gd name="connsiteX601" fmla="*/ 1692267 w 3476019"/>
              <a:gd name="connsiteY601" fmla="*/ 2151221 h 2164533"/>
              <a:gd name="connsiteX602" fmla="*/ 1686552 w 3476019"/>
              <a:gd name="connsiteY602" fmla="*/ 2139315 h 2164533"/>
              <a:gd name="connsiteX603" fmla="*/ 1678837 w 3476019"/>
              <a:gd name="connsiteY603" fmla="*/ 2130552 h 2164533"/>
              <a:gd name="connsiteX604" fmla="*/ 1679027 w 3476019"/>
              <a:gd name="connsiteY604" fmla="*/ 2118265 h 2164533"/>
              <a:gd name="connsiteX605" fmla="*/ 1678265 w 3476019"/>
              <a:gd name="connsiteY605" fmla="*/ 2088642 h 2164533"/>
              <a:gd name="connsiteX606" fmla="*/ 1677884 w 3476019"/>
              <a:gd name="connsiteY606" fmla="*/ 2067020 h 2164533"/>
              <a:gd name="connsiteX607" fmla="*/ 1684933 w 3476019"/>
              <a:gd name="connsiteY607" fmla="*/ 2114360 h 2164533"/>
              <a:gd name="connsiteX608" fmla="*/ 1701601 w 3476019"/>
              <a:gd name="connsiteY608" fmla="*/ 2142839 h 2164533"/>
              <a:gd name="connsiteX609" fmla="*/ 1691600 w 3476019"/>
              <a:gd name="connsiteY609" fmla="*/ 2099501 h 2164533"/>
              <a:gd name="connsiteX610" fmla="*/ 1706745 w 3476019"/>
              <a:gd name="connsiteY610" fmla="*/ 2008632 h 2164533"/>
              <a:gd name="connsiteX611" fmla="*/ 1692172 w 3476019"/>
              <a:gd name="connsiteY611" fmla="*/ 2023015 h 2164533"/>
              <a:gd name="connsiteX612" fmla="*/ 1685409 w 3476019"/>
              <a:gd name="connsiteY612" fmla="*/ 2041303 h 2164533"/>
              <a:gd name="connsiteX613" fmla="*/ 1675789 w 3476019"/>
              <a:gd name="connsiteY613" fmla="*/ 2048732 h 2164533"/>
              <a:gd name="connsiteX614" fmla="*/ 1676646 w 3476019"/>
              <a:gd name="connsiteY614" fmla="*/ 2043017 h 2164533"/>
              <a:gd name="connsiteX615" fmla="*/ 1679408 w 3476019"/>
              <a:gd name="connsiteY615" fmla="*/ 2033873 h 2164533"/>
              <a:gd name="connsiteX616" fmla="*/ 1685885 w 3476019"/>
              <a:gd name="connsiteY616" fmla="*/ 2009489 h 2164533"/>
              <a:gd name="connsiteX617" fmla="*/ 1680742 w 3476019"/>
              <a:gd name="connsiteY617" fmla="*/ 2001203 h 2164533"/>
              <a:gd name="connsiteX618" fmla="*/ 1676646 w 3476019"/>
              <a:gd name="connsiteY618" fmla="*/ 1995107 h 2164533"/>
              <a:gd name="connsiteX619" fmla="*/ 1687505 w 3476019"/>
              <a:gd name="connsiteY619" fmla="*/ 1978343 h 2164533"/>
              <a:gd name="connsiteX620" fmla="*/ 1693886 w 3476019"/>
              <a:gd name="connsiteY620" fmla="*/ 1969961 h 2164533"/>
              <a:gd name="connsiteX621" fmla="*/ 1698934 w 3476019"/>
              <a:gd name="connsiteY621" fmla="*/ 1973199 h 2164533"/>
              <a:gd name="connsiteX622" fmla="*/ 1706364 w 3476019"/>
              <a:gd name="connsiteY622" fmla="*/ 1970818 h 2164533"/>
              <a:gd name="connsiteX623" fmla="*/ 1709602 w 3476019"/>
              <a:gd name="connsiteY623" fmla="*/ 1966627 h 2164533"/>
              <a:gd name="connsiteX624" fmla="*/ 1713984 w 3476019"/>
              <a:gd name="connsiteY624" fmla="*/ 1963103 h 2164533"/>
              <a:gd name="connsiteX625" fmla="*/ 1714174 w 3476019"/>
              <a:gd name="connsiteY625" fmla="*/ 1972628 h 2164533"/>
              <a:gd name="connsiteX626" fmla="*/ 1705888 w 3476019"/>
              <a:gd name="connsiteY626" fmla="*/ 1981676 h 2164533"/>
              <a:gd name="connsiteX627" fmla="*/ 1699697 w 3476019"/>
              <a:gd name="connsiteY627" fmla="*/ 1981771 h 2164533"/>
              <a:gd name="connsiteX628" fmla="*/ 1692934 w 3476019"/>
              <a:gd name="connsiteY628" fmla="*/ 1982724 h 2164533"/>
              <a:gd name="connsiteX629" fmla="*/ 1693220 w 3476019"/>
              <a:gd name="connsiteY629" fmla="*/ 1990725 h 2164533"/>
              <a:gd name="connsiteX630" fmla="*/ 1696744 w 3476019"/>
              <a:gd name="connsiteY630" fmla="*/ 1993487 h 2164533"/>
              <a:gd name="connsiteX631" fmla="*/ 1701030 w 3476019"/>
              <a:gd name="connsiteY631" fmla="*/ 1987963 h 2164533"/>
              <a:gd name="connsiteX632" fmla="*/ 1700458 w 3476019"/>
              <a:gd name="connsiteY632" fmla="*/ 2000917 h 2164533"/>
              <a:gd name="connsiteX633" fmla="*/ 1726176 w 3476019"/>
              <a:gd name="connsiteY633" fmla="*/ 1983391 h 2164533"/>
              <a:gd name="connsiteX634" fmla="*/ 1750084 w 3476019"/>
              <a:gd name="connsiteY634" fmla="*/ 1961388 h 2164533"/>
              <a:gd name="connsiteX635" fmla="*/ 1744083 w 3476019"/>
              <a:gd name="connsiteY635" fmla="*/ 1964436 h 2164533"/>
              <a:gd name="connsiteX636" fmla="*/ 1734844 w 3476019"/>
              <a:gd name="connsiteY636" fmla="*/ 1956626 h 2164533"/>
              <a:gd name="connsiteX637" fmla="*/ 1746274 w 3476019"/>
              <a:gd name="connsiteY637" fmla="*/ 1945767 h 2164533"/>
              <a:gd name="connsiteX638" fmla="*/ 1743702 w 3476019"/>
              <a:gd name="connsiteY638" fmla="*/ 1934909 h 2164533"/>
              <a:gd name="connsiteX639" fmla="*/ 1751893 w 3476019"/>
              <a:gd name="connsiteY639" fmla="*/ 1931956 h 2164533"/>
              <a:gd name="connsiteX640" fmla="*/ 1764466 w 3476019"/>
              <a:gd name="connsiteY640" fmla="*/ 1923288 h 2164533"/>
              <a:gd name="connsiteX641" fmla="*/ 1771420 w 3476019"/>
              <a:gd name="connsiteY641" fmla="*/ 1932527 h 2164533"/>
              <a:gd name="connsiteX642" fmla="*/ 1789422 w 3476019"/>
              <a:gd name="connsiteY642" fmla="*/ 1925003 h 2164533"/>
              <a:gd name="connsiteX643" fmla="*/ 1781231 w 3476019"/>
              <a:gd name="connsiteY643" fmla="*/ 1934432 h 2164533"/>
              <a:gd name="connsiteX644" fmla="*/ 1766848 w 3476019"/>
              <a:gd name="connsiteY644" fmla="*/ 1941481 h 2164533"/>
              <a:gd name="connsiteX645" fmla="*/ 1783231 w 3476019"/>
              <a:gd name="connsiteY645" fmla="*/ 1939576 h 2164533"/>
              <a:gd name="connsiteX646" fmla="*/ 1796851 w 3476019"/>
              <a:gd name="connsiteY646" fmla="*/ 1938052 h 2164533"/>
              <a:gd name="connsiteX647" fmla="*/ 1803995 w 3476019"/>
              <a:gd name="connsiteY647" fmla="*/ 1929479 h 2164533"/>
              <a:gd name="connsiteX648" fmla="*/ 1821998 w 3476019"/>
              <a:gd name="connsiteY648" fmla="*/ 1916240 h 2164533"/>
              <a:gd name="connsiteX649" fmla="*/ 1840000 w 3476019"/>
              <a:gd name="connsiteY649" fmla="*/ 1900523 h 2164533"/>
              <a:gd name="connsiteX650" fmla="*/ 1834666 w 3476019"/>
              <a:gd name="connsiteY650" fmla="*/ 1900237 h 2164533"/>
              <a:gd name="connsiteX651" fmla="*/ 1851334 w 3476019"/>
              <a:gd name="connsiteY651" fmla="*/ 1882616 h 2164533"/>
              <a:gd name="connsiteX652" fmla="*/ 1851620 w 3476019"/>
              <a:gd name="connsiteY652" fmla="*/ 1892999 h 2164533"/>
              <a:gd name="connsiteX653" fmla="*/ 1859335 w 3476019"/>
              <a:gd name="connsiteY653" fmla="*/ 1884617 h 2164533"/>
              <a:gd name="connsiteX654" fmla="*/ 1860955 w 3476019"/>
              <a:gd name="connsiteY654" fmla="*/ 1867757 h 2164533"/>
              <a:gd name="connsiteX655" fmla="*/ 1855430 w 3476019"/>
              <a:gd name="connsiteY655" fmla="*/ 1858899 h 2164533"/>
              <a:gd name="connsiteX656" fmla="*/ 1853049 w 3476019"/>
              <a:gd name="connsiteY656" fmla="*/ 1848041 h 2164533"/>
              <a:gd name="connsiteX657" fmla="*/ 1845905 w 3476019"/>
              <a:gd name="connsiteY657" fmla="*/ 1839563 h 2164533"/>
              <a:gd name="connsiteX658" fmla="*/ 1852192 w 3476019"/>
              <a:gd name="connsiteY658" fmla="*/ 1833182 h 2164533"/>
              <a:gd name="connsiteX659" fmla="*/ 1863622 w 3476019"/>
              <a:gd name="connsiteY659" fmla="*/ 1838039 h 2164533"/>
              <a:gd name="connsiteX660" fmla="*/ 1872766 w 3476019"/>
              <a:gd name="connsiteY660" fmla="*/ 1847279 h 2164533"/>
              <a:gd name="connsiteX661" fmla="*/ 1881052 w 3476019"/>
              <a:gd name="connsiteY661" fmla="*/ 1857470 h 2164533"/>
              <a:gd name="connsiteX662" fmla="*/ 1878290 w 3476019"/>
              <a:gd name="connsiteY662" fmla="*/ 1866900 h 2164533"/>
              <a:gd name="connsiteX663" fmla="*/ 1898293 w 3476019"/>
              <a:gd name="connsiteY663" fmla="*/ 1856613 h 2164533"/>
              <a:gd name="connsiteX664" fmla="*/ 1925725 w 3476019"/>
              <a:gd name="connsiteY664" fmla="*/ 1846612 h 2164533"/>
              <a:gd name="connsiteX665" fmla="*/ 1940584 w 3476019"/>
              <a:gd name="connsiteY665" fmla="*/ 1842516 h 2164533"/>
              <a:gd name="connsiteX666" fmla="*/ 1969921 w 3476019"/>
              <a:gd name="connsiteY666" fmla="*/ 1838039 h 2164533"/>
              <a:gd name="connsiteX667" fmla="*/ 1994209 w 3476019"/>
              <a:gd name="connsiteY667" fmla="*/ 1834229 h 2164533"/>
              <a:gd name="connsiteX668" fmla="*/ 2002877 w 3476019"/>
              <a:gd name="connsiteY668" fmla="*/ 1840992 h 2164533"/>
              <a:gd name="connsiteX669" fmla="*/ 2014402 w 3476019"/>
              <a:gd name="connsiteY669" fmla="*/ 1843850 h 2164533"/>
              <a:gd name="connsiteX670" fmla="*/ 2038024 w 3476019"/>
              <a:gd name="connsiteY670" fmla="*/ 1844897 h 2164533"/>
              <a:gd name="connsiteX671" fmla="*/ 2051169 w 3476019"/>
              <a:gd name="connsiteY671" fmla="*/ 1844897 h 2164533"/>
              <a:gd name="connsiteX672" fmla="*/ 2063075 w 3476019"/>
              <a:gd name="connsiteY672" fmla="*/ 1847183 h 2164533"/>
              <a:gd name="connsiteX673" fmla="*/ 2071457 w 3476019"/>
              <a:gd name="connsiteY673" fmla="*/ 1842802 h 2164533"/>
              <a:gd name="connsiteX674" fmla="*/ 2079934 w 3476019"/>
              <a:gd name="connsiteY674" fmla="*/ 1846707 h 2164533"/>
              <a:gd name="connsiteX675" fmla="*/ 2101556 w 3476019"/>
              <a:gd name="connsiteY675" fmla="*/ 1845469 h 2164533"/>
              <a:gd name="connsiteX676" fmla="*/ 2100985 w 3476019"/>
              <a:gd name="connsiteY676" fmla="*/ 1851660 h 2164533"/>
              <a:gd name="connsiteX677" fmla="*/ 2129084 w 3476019"/>
              <a:gd name="connsiteY677" fmla="*/ 1860233 h 2164533"/>
              <a:gd name="connsiteX678" fmla="*/ 2124416 w 3476019"/>
              <a:gd name="connsiteY678" fmla="*/ 1874234 h 2164533"/>
              <a:gd name="connsiteX679" fmla="*/ 2143085 w 3476019"/>
              <a:gd name="connsiteY679" fmla="*/ 1878711 h 2164533"/>
              <a:gd name="connsiteX680" fmla="*/ 2158325 w 3476019"/>
              <a:gd name="connsiteY680" fmla="*/ 1883950 h 2164533"/>
              <a:gd name="connsiteX681" fmla="*/ 2170708 w 3476019"/>
              <a:gd name="connsiteY681" fmla="*/ 1876996 h 2164533"/>
              <a:gd name="connsiteX682" fmla="*/ 2186805 w 3476019"/>
              <a:gd name="connsiteY682" fmla="*/ 1877854 h 2164533"/>
              <a:gd name="connsiteX683" fmla="*/ 2197187 w 3476019"/>
              <a:gd name="connsiteY683" fmla="*/ 1875758 h 2164533"/>
              <a:gd name="connsiteX684" fmla="*/ 2197092 w 3476019"/>
              <a:gd name="connsiteY684" fmla="*/ 1882331 h 2164533"/>
              <a:gd name="connsiteX685" fmla="*/ 2207951 w 3476019"/>
              <a:gd name="connsiteY685" fmla="*/ 1876139 h 2164533"/>
              <a:gd name="connsiteX686" fmla="*/ 2215856 w 3476019"/>
              <a:gd name="connsiteY686" fmla="*/ 1872901 h 2164533"/>
              <a:gd name="connsiteX687" fmla="*/ 2218047 w 3476019"/>
              <a:gd name="connsiteY687" fmla="*/ 1864233 h 2164533"/>
              <a:gd name="connsiteX688" fmla="*/ 2225286 w 3476019"/>
              <a:gd name="connsiteY688" fmla="*/ 1847564 h 2164533"/>
              <a:gd name="connsiteX689" fmla="*/ 2229763 w 3476019"/>
              <a:gd name="connsiteY689" fmla="*/ 1861471 h 2164533"/>
              <a:gd name="connsiteX690" fmla="*/ 2247003 w 3476019"/>
              <a:gd name="connsiteY690" fmla="*/ 1859090 h 2164533"/>
              <a:gd name="connsiteX691" fmla="*/ 2259957 w 3476019"/>
              <a:gd name="connsiteY691" fmla="*/ 1872139 h 2164533"/>
              <a:gd name="connsiteX692" fmla="*/ 2258624 w 3476019"/>
              <a:gd name="connsiteY692" fmla="*/ 1863090 h 2164533"/>
              <a:gd name="connsiteX693" fmla="*/ 2245003 w 3476019"/>
              <a:gd name="connsiteY693" fmla="*/ 1851565 h 2164533"/>
              <a:gd name="connsiteX694" fmla="*/ 2250146 w 3476019"/>
              <a:gd name="connsiteY694" fmla="*/ 1840897 h 2164533"/>
              <a:gd name="connsiteX695" fmla="*/ 2258624 w 3476019"/>
              <a:gd name="connsiteY695" fmla="*/ 1828038 h 2164533"/>
              <a:gd name="connsiteX696" fmla="*/ 2267482 w 3476019"/>
              <a:gd name="connsiteY696" fmla="*/ 1815275 h 2164533"/>
              <a:gd name="connsiteX697" fmla="*/ 2252909 w 3476019"/>
              <a:gd name="connsiteY697" fmla="*/ 1808893 h 2164533"/>
              <a:gd name="connsiteX698" fmla="*/ 2257576 w 3476019"/>
              <a:gd name="connsiteY698" fmla="*/ 1801082 h 2164533"/>
              <a:gd name="connsiteX699" fmla="*/ 2248527 w 3476019"/>
              <a:gd name="connsiteY699" fmla="*/ 1794224 h 2164533"/>
              <a:gd name="connsiteX700" fmla="*/ 2242526 w 3476019"/>
              <a:gd name="connsiteY700" fmla="*/ 1791843 h 2164533"/>
              <a:gd name="connsiteX701" fmla="*/ 2242241 w 3476019"/>
              <a:gd name="connsiteY701" fmla="*/ 1785461 h 2164533"/>
              <a:gd name="connsiteX702" fmla="*/ 2236335 w 3476019"/>
              <a:gd name="connsiteY702" fmla="*/ 1773746 h 2164533"/>
              <a:gd name="connsiteX703" fmla="*/ 2234906 w 3476019"/>
              <a:gd name="connsiteY703" fmla="*/ 1772698 h 2164533"/>
              <a:gd name="connsiteX704" fmla="*/ 2234906 w 3476019"/>
              <a:gd name="connsiteY704" fmla="*/ 1772698 h 2164533"/>
              <a:gd name="connsiteX705" fmla="*/ 2236335 w 3476019"/>
              <a:gd name="connsiteY705" fmla="*/ 1773746 h 2164533"/>
              <a:gd name="connsiteX706" fmla="*/ 2242241 w 3476019"/>
              <a:gd name="connsiteY706" fmla="*/ 1785461 h 2164533"/>
              <a:gd name="connsiteX707" fmla="*/ 2242526 w 3476019"/>
              <a:gd name="connsiteY707" fmla="*/ 1791843 h 2164533"/>
              <a:gd name="connsiteX708" fmla="*/ 2248527 w 3476019"/>
              <a:gd name="connsiteY708" fmla="*/ 1794224 h 2164533"/>
              <a:gd name="connsiteX709" fmla="*/ 2257576 w 3476019"/>
              <a:gd name="connsiteY709" fmla="*/ 1801082 h 2164533"/>
              <a:gd name="connsiteX710" fmla="*/ 2257766 w 3476019"/>
              <a:gd name="connsiteY710" fmla="*/ 1798511 h 2164533"/>
              <a:gd name="connsiteX711" fmla="*/ 2253575 w 3476019"/>
              <a:gd name="connsiteY711" fmla="*/ 1788128 h 2164533"/>
              <a:gd name="connsiteX712" fmla="*/ 2270339 w 3476019"/>
              <a:gd name="connsiteY712" fmla="*/ 1776794 h 2164533"/>
              <a:gd name="connsiteX713" fmla="*/ 2291294 w 3476019"/>
              <a:gd name="connsiteY713" fmla="*/ 1772031 h 2164533"/>
              <a:gd name="connsiteX714" fmla="*/ 2296057 w 3476019"/>
              <a:gd name="connsiteY714" fmla="*/ 1769840 h 2164533"/>
              <a:gd name="connsiteX715" fmla="*/ 2296057 w 3476019"/>
              <a:gd name="connsiteY715" fmla="*/ 1770126 h 2164533"/>
              <a:gd name="connsiteX716" fmla="*/ 2302153 w 3476019"/>
              <a:gd name="connsiteY716" fmla="*/ 1775841 h 2164533"/>
              <a:gd name="connsiteX717" fmla="*/ 2308820 w 3476019"/>
              <a:gd name="connsiteY717" fmla="*/ 1766887 h 2164533"/>
              <a:gd name="connsiteX718" fmla="*/ 2308725 w 3476019"/>
              <a:gd name="connsiteY718" fmla="*/ 1762982 h 2164533"/>
              <a:gd name="connsiteX719" fmla="*/ 2309106 w 3476019"/>
              <a:gd name="connsiteY719" fmla="*/ 1763173 h 2164533"/>
              <a:gd name="connsiteX720" fmla="*/ 2325775 w 3476019"/>
              <a:gd name="connsiteY720" fmla="*/ 1772031 h 2164533"/>
              <a:gd name="connsiteX721" fmla="*/ 2330918 w 3476019"/>
              <a:gd name="connsiteY721" fmla="*/ 1761839 h 2164533"/>
              <a:gd name="connsiteX722" fmla="*/ 2340253 w 3476019"/>
              <a:gd name="connsiteY722" fmla="*/ 1765554 h 2164533"/>
              <a:gd name="connsiteX723" fmla="*/ 2347968 w 3476019"/>
              <a:gd name="connsiteY723" fmla="*/ 1748219 h 2164533"/>
              <a:gd name="connsiteX724" fmla="*/ 2356255 w 3476019"/>
              <a:gd name="connsiteY724" fmla="*/ 1732598 h 2164533"/>
              <a:gd name="connsiteX725" fmla="*/ 2363684 w 3476019"/>
              <a:gd name="connsiteY725" fmla="*/ 1748028 h 2164533"/>
              <a:gd name="connsiteX726" fmla="*/ 2362160 w 3476019"/>
              <a:gd name="connsiteY726" fmla="*/ 1767173 h 2164533"/>
              <a:gd name="connsiteX727" fmla="*/ 2378162 w 3476019"/>
              <a:gd name="connsiteY727" fmla="*/ 1764030 h 2164533"/>
              <a:gd name="connsiteX728" fmla="*/ 2384639 w 3476019"/>
              <a:gd name="connsiteY728" fmla="*/ 1762411 h 2164533"/>
              <a:gd name="connsiteX729" fmla="*/ 2387687 w 3476019"/>
              <a:gd name="connsiteY729" fmla="*/ 1767554 h 2164533"/>
              <a:gd name="connsiteX730" fmla="*/ 2389211 w 3476019"/>
              <a:gd name="connsiteY730" fmla="*/ 1767935 h 2164533"/>
              <a:gd name="connsiteX731" fmla="*/ 2400356 w 3476019"/>
              <a:gd name="connsiteY731" fmla="*/ 1761935 h 2164533"/>
              <a:gd name="connsiteX732" fmla="*/ 2416739 w 3476019"/>
              <a:gd name="connsiteY732" fmla="*/ 1758506 h 2164533"/>
              <a:gd name="connsiteX733" fmla="*/ 2436836 w 3476019"/>
              <a:gd name="connsiteY733" fmla="*/ 1756791 h 2164533"/>
              <a:gd name="connsiteX734" fmla="*/ 2429026 w 3476019"/>
              <a:gd name="connsiteY734" fmla="*/ 1757362 h 2164533"/>
              <a:gd name="connsiteX735" fmla="*/ 2446457 w 3476019"/>
              <a:gd name="connsiteY735" fmla="*/ 1739170 h 2164533"/>
              <a:gd name="connsiteX736" fmla="*/ 2472079 w 3476019"/>
              <a:gd name="connsiteY736" fmla="*/ 1742980 h 2164533"/>
              <a:gd name="connsiteX737" fmla="*/ 2465792 w 3476019"/>
              <a:gd name="connsiteY737" fmla="*/ 1746218 h 2164533"/>
              <a:gd name="connsiteX738" fmla="*/ 2472841 w 3476019"/>
              <a:gd name="connsiteY738" fmla="*/ 1747266 h 2164533"/>
              <a:gd name="connsiteX739" fmla="*/ 2490843 w 3476019"/>
              <a:gd name="connsiteY739" fmla="*/ 1745266 h 2164533"/>
              <a:gd name="connsiteX740" fmla="*/ 2505988 w 3476019"/>
              <a:gd name="connsiteY740" fmla="*/ 1751552 h 2164533"/>
              <a:gd name="connsiteX741" fmla="*/ 2519513 w 3476019"/>
              <a:gd name="connsiteY741" fmla="*/ 1763840 h 2164533"/>
              <a:gd name="connsiteX742" fmla="*/ 2517799 w 3476019"/>
              <a:gd name="connsiteY742" fmla="*/ 1746409 h 2164533"/>
              <a:gd name="connsiteX743" fmla="*/ 2532372 w 3476019"/>
              <a:gd name="connsiteY743" fmla="*/ 1766316 h 2164533"/>
              <a:gd name="connsiteX744" fmla="*/ 2528562 w 3476019"/>
              <a:gd name="connsiteY744" fmla="*/ 1767459 h 2164533"/>
              <a:gd name="connsiteX745" fmla="*/ 2538944 w 3476019"/>
              <a:gd name="connsiteY745" fmla="*/ 1776794 h 2164533"/>
              <a:gd name="connsiteX746" fmla="*/ 2551803 w 3476019"/>
              <a:gd name="connsiteY746" fmla="*/ 1782318 h 2164533"/>
              <a:gd name="connsiteX747" fmla="*/ 2552660 w 3476019"/>
              <a:gd name="connsiteY747" fmla="*/ 1797177 h 2164533"/>
              <a:gd name="connsiteX748" fmla="*/ 2559137 w 3476019"/>
              <a:gd name="connsiteY748" fmla="*/ 1792605 h 2164533"/>
              <a:gd name="connsiteX749" fmla="*/ 2579902 w 3476019"/>
              <a:gd name="connsiteY749" fmla="*/ 1786414 h 2164533"/>
              <a:gd name="connsiteX750" fmla="*/ 2586569 w 3476019"/>
              <a:gd name="connsiteY750" fmla="*/ 1794891 h 2164533"/>
              <a:gd name="connsiteX751" fmla="*/ 2592856 w 3476019"/>
              <a:gd name="connsiteY751" fmla="*/ 1785366 h 2164533"/>
              <a:gd name="connsiteX752" fmla="*/ 2604286 w 3476019"/>
              <a:gd name="connsiteY752" fmla="*/ 1779175 h 2164533"/>
              <a:gd name="connsiteX753" fmla="*/ 2619050 w 3476019"/>
              <a:gd name="connsiteY753" fmla="*/ 1771364 h 2164533"/>
              <a:gd name="connsiteX754" fmla="*/ 2615049 w 3476019"/>
              <a:gd name="connsiteY754" fmla="*/ 1765078 h 2164533"/>
              <a:gd name="connsiteX755" fmla="*/ 2619431 w 3476019"/>
              <a:gd name="connsiteY755" fmla="*/ 1759458 h 2164533"/>
              <a:gd name="connsiteX756" fmla="*/ 2631337 w 3476019"/>
              <a:gd name="connsiteY756" fmla="*/ 1752124 h 2164533"/>
              <a:gd name="connsiteX757" fmla="*/ 2671151 w 3476019"/>
              <a:gd name="connsiteY757" fmla="*/ 1772793 h 2164533"/>
              <a:gd name="connsiteX758" fmla="*/ 2687630 w 3476019"/>
              <a:gd name="connsiteY758" fmla="*/ 1785842 h 2164533"/>
              <a:gd name="connsiteX759" fmla="*/ 2695821 w 3476019"/>
              <a:gd name="connsiteY759" fmla="*/ 1799177 h 2164533"/>
              <a:gd name="connsiteX760" fmla="*/ 2702584 w 3476019"/>
              <a:gd name="connsiteY760" fmla="*/ 1802702 h 2164533"/>
              <a:gd name="connsiteX761" fmla="*/ 2706775 w 3476019"/>
              <a:gd name="connsiteY761" fmla="*/ 1811846 h 2164533"/>
              <a:gd name="connsiteX762" fmla="*/ 2726110 w 3476019"/>
              <a:gd name="connsiteY762" fmla="*/ 1815465 h 2164533"/>
              <a:gd name="connsiteX763" fmla="*/ 2746304 w 3476019"/>
              <a:gd name="connsiteY763" fmla="*/ 1839659 h 2164533"/>
              <a:gd name="connsiteX764" fmla="*/ 2751923 w 3476019"/>
              <a:gd name="connsiteY764" fmla="*/ 1868043 h 2164533"/>
              <a:gd name="connsiteX765" fmla="*/ 2745256 w 3476019"/>
              <a:gd name="connsiteY765" fmla="*/ 1901000 h 2164533"/>
              <a:gd name="connsiteX766" fmla="*/ 2747351 w 3476019"/>
              <a:gd name="connsiteY766" fmla="*/ 1913858 h 2164533"/>
              <a:gd name="connsiteX767" fmla="*/ 2748018 w 3476019"/>
              <a:gd name="connsiteY767" fmla="*/ 1927670 h 2164533"/>
              <a:gd name="connsiteX768" fmla="*/ 2755829 w 3476019"/>
              <a:gd name="connsiteY768" fmla="*/ 1937004 h 2164533"/>
              <a:gd name="connsiteX769" fmla="*/ 2760686 w 3476019"/>
              <a:gd name="connsiteY769" fmla="*/ 1927479 h 2164533"/>
              <a:gd name="connsiteX770" fmla="*/ 2773259 w 3476019"/>
              <a:gd name="connsiteY770" fmla="*/ 1920145 h 2164533"/>
              <a:gd name="connsiteX771" fmla="*/ 2769640 w 3476019"/>
              <a:gd name="connsiteY771" fmla="*/ 1945958 h 2164533"/>
              <a:gd name="connsiteX772" fmla="*/ 2772783 w 3476019"/>
              <a:gd name="connsiteY772" fmla="*/ 1964817 h 2164533"/>
              <a:gd name="connsiteX773" fmla="*/ 2783546 w 3476019"/>
              <a:gd name="connsiteY773" fmla="*/ 1981771 h 2164533"/>
              <a:gd name="connsiteX774" fmla="*/ 2811835 w 3476019"/>
              <a:gd name="connsiteY774" fmla="*/ 2011585 h 2164533"/>
              <a:gd name="connsiteX775" fmla="*/ 2815931 w 3476019"/>
              <a:gd name="connsiteY775" fmla="*/ 2002917 h 2164533"/>
              <a:gd name="connsiteX776" fmla="*/ 2825456 w 3476019"/>
              <a:gd name="connsiteY776" fmla="*/ 2027015 h 2164533"/>
              <a:gd name="connsiteX777" fmla="*/ 2831267 w 3476019"/>
              <a:gd name="connsiteY777" fmla="*/ 2019014 h 2164533"/>
              <a:gd name="connsiteX778" fmla="*/ 2831933 w 3476019"/>
              <a:gd name="connsiteY778" fmla="*/ 2029587 h 2164533"/>
              <a:gd name="connsiteX779" fmla="*/ 2830981 w 3476019"/>
              <a:gd name="connsiteY779" fmla="*/ 2034635 h 2164533"/>
              <a:gd name="connsiteX780" fmla="*/ 2833934 w 3476019"/>
              <a:gd name="connsiteY780" fmla="*/ 2038731 h 2164533"/>
              <a:gd name="connsiteX781" fmla="*/ 2834981 w 3476019"/>
              <a:gd name="connsiteY781" fmla="*/ 2049590 h 2164533"/>
              <a:gd name="connsiteX782" fmla="*/ 2856127 w 3476019"/>
              <a:gd name="connsiteY782" fmla="*/ 2078450 h 2164533"/>
              <a:gd name="connsiteX783" fmla="*/ 2884416 w 3476019"/>
              <a:gd name="connsiteY783" fmla="*/ 2087309 h 2164533"/>
              <a:gd name="connsiteX784" fmla="*/ 2907371 w 3476019"/>
              <a:gd name="connsiteY784" fmla="*/ 2099310 h 2164533"/>
              <a:gd name="connsiteX785" fmla="*/ 2929660 w 3476019"/>
              <a:gd name="connsiteY785" fmla="*/ 2108835 h 2164533"/>
              <a:gd name="connsiteX786" fmla="*/ 2930708 w 3476019"/>
              <a:gd name="connsiteY786" fmla="*/ 2122075 h 2164533"/>
              <a:gd name="connsiteX787" fmla="*/ 2902799 w 3476019"/>
              <a:gd name="connsiteY787" fmla="*/ 2131981 h 2164533"/>
              <a:gd name="connsiteX788" fmla="*/ 2928231 w 3476019"/>
              <a:gd name="connsiteY788" fmla="*/ 2135696 h 2164533"/>
              <a:gd name="connsiteX789" fmla="*/ 2958997 w 3476019"/>
              <a:gd name="connsiteY789" fmla="*/ 2126742 h 2164533"/>
              <a:gd name="connsiteX790" fmla="*/ 2976047 w 3476019"/>
              <a:gd name="connsiteY790" fmla="*/ 2058829 h 2164533"/>
              <a:gd name="connsiteX791" fmla="*/ 2983381 w 3476019"/>
              <a:gd name="connsiteY791" fmla="*/ 2065496 h 2164533"/>
              <a:gd name="connsiteX792" fmla="*/ 2980618 w 3476019"/>
              <a:gd name="connsiteY792" fmla="*/ 2042160 h 2164533"/>
              <a:gd name="connsiteX793" fmla="*/ 2978999 w 3476019"/>
              <a:gd name="connsiteY793" fmla="*/ 2021491 h 2164533"/>
              <a:gd name="connsiteX794" fmla="*/ 2974523 w 3476019"/>
              <a:gd name="connsiteY794" fmla="*/ 1999679 h 2164533"/>
              <a:gd name="connsiteX795" fmla="*/ 2961473 w 3476019"/>
              <a:gd name="connsiteY795" fmla="*/ 1959388 h 2164533"/>
              <a:gd name="connsiteX796" fmla="*/ 2945662 w 3476019"/>
              <a:gd name="connsiteY796" fmla="*/ 1920145 h 2164533"/>
              <a:gd name="connsiteX797" fmla="*/ 2930422 w 3476019"/>
              <a:gd name="connsiteY797" fmla="*/ 1903952 h 2164533"/>
              <a:gd name="connsiteX798" fmla="*/ 2917849 w 3476019"/>
              <a:gd name="connsiteY798" fmla="*/ 1890046 h 2164533"/>
              <a:gd name="connsiteX799" fmla="*/ 2938613 w 3476019"/>
              <a:gd name="connsiteY799" fmla="*/ 1909667 h 2164533"/>
              <a:gd name="connsiteX800" fmla="*/ 2938804 w 3476019"/>
              <a:gd name="connsiteY800" fmla="*/ 1899190 h 2164533"/>
              <a:gd name="connsiteX801" fmla="*/ 2932041 w 3476019"/>
              <a:gd name="connsiteY801" fmla="*/ 1882902 h 2164533"/>
              <a:gd name="connsiteX802" fmla="*/ 2914134 w 3476019"/>
              <a:gd name="connsiteY802" fmla="*/ 1849374 h 2164533"/>
              <a:gd name="connsiteX803" fmla="*/ 2893655 w 3476019"/>
              <a:gd name="connsiteY803" fmla="*/ 1822895 h 2164533"/>
              <a:gd name="connsiteX804" fmla="*/ 2879368 w 3476019"/>
              <a:gd name="connsiteY804" fmla="*/ 1810417 h 2164533"/>
              <a:gd name="connsiteX805" fmla="*/ 2868224 w 3476019"/>
              <a:gd name="connsiteY805" fmla="*/ 1795177 h 2164533"/>
              <a:gd name="connsiteX806" fmla="*/ 2885845 w 3476019"/>
              <a:gd name="connsiteY806" fmla="*/ 1792129 h 2164533"/>
              <a:gd name="connsiteX807" fmla="*/ 2870605 w 3476019"/>
              <a:gd name="connsiteY807" fmla="*/ 1779461 h 2164533"/>
              <a:gd name="connsiteX808" fmla="*/ 2845078 w 3476019"/>
              <a:gd name="connsiteY808" fmla="*/ 1755838 h 2164533"/>
              <a:gd name="connsiteX809" fmla="*/ 2839934 w 3476019"/>
              <a:gd name="connsiteY809" fmla="*/ 1736598 h 2164533"/>
              <a:gd name="connsiteX810" fmla="*/ 2834791 w 3476019"/>
              <a:gd name="connsiteY810" fmla="*/ 1717643 h 2164533"/>
              <a:gd name="connsiteX811" fmla="*/ 2822504 w 3476019"/>
              <a:gd name="connsiteY811" fmla="*/ 1681067 h 2164533"/>
              <a:gd name="connsiteX812" fmla="*/ 2813836 w 3476019"/>
              <a:gd name="connsiteY812" fmla="*/ 1667732 h 2164533"/>
              <a:gd name="connsiteX813" fmla="*/ 2812407 w 3476019"/>
              <a:gd name="connsiteY813" fmla="*/ 1664494 h 2164533"/>
              <a:gd name="connsiteX814" fmla="*/ 2814122 w 3476019"/>
              <a:gd name="connsiteY814" fmla="*/ 1644396 h 2164533"/>
              <a:gd name="connsiteX815" fmla="*/ 2806311 w 3476019"/>
              <a:gd name="connsiteY815" fmla="*/ 1643253 h 2164533"/>
              <a:gd name="connsiteX816" fmla="*/ 2807168 w 3476019"/>
              <a:gd name="connsiteY816" fmla="*/ 1637919 h 2164533"/>
              <a:gd name="connsiteX817" fmla="*/ 2815550 w 3476019"/>
              <a:gd name="connsiteY817" fmla="*/ 1626394 h 2164533"/>
              <a:gd name="connsiteX818" fmla="*/ 2810312 w 3476019"/>
              <a:gd name="connsiteY818" fmla="*/ 1614773 h 2164533"/>
              <a:gd name="connsiteX819" fmla="*/ 2818884 w 3476019"/>
              <a:gd name="connsiteY819" fmla="*/ 1606010 h 2164533"/>
              <a:gd name="connsiteX820" fmla="*/ 2816789 w 3476019"/>
              <a:gd name="connsiteY820" fmla="*/ 1598200 h 2164533"/>
              <a:gd name="connsiteX821" fmla="*/ 2822884 w 3476019"/>
              <a:gd name="connsiteY821" fmla="*/ 1582484 h 2164533"/>
              <a:gd name="connsiteX822" fmla="*/ 2820027 w 3476019"/>
              <a:gd name="connsiteY822" fmla="*/ 1575340 h 2164533"/>
              <a:gd name="connsiteX823" fmla="*/ 2829171 w 3476019"/>
              <a:gd name="connsiteY823" fmla="*/ 1572863 h 2164533"/>
              <a:gd name="connsiteX824" fmla="*/ 2837458 w 3476019"/>
              <a:gd name="connsiteY824" fmla="*/ 1568863 h 2164533"/>
              <a:gd name="connsiteX825" fmla="*/ 2838887 w 3476019"/>
              <a:gd name="connsiteY825" fmla="*/ 1564577 h 2164533"/>
              <a:gd name="connsiteX826" fmla="*/ 2843077 w 3476019"/>
              <a:gd name="connsiteY826" fmla="*/ 1562195 h 2164533"/>
              <a:gd name="connsiteX827" fmla="*/ 2843649 w 3476019"/>
              <a:gd name="connsiteY827" fmla="*/ 1561529 h 2164533"/>
              <a:gd name="connsiteX828" fmla="*/ 2848697 w 3476019"/>
              <a:gd name="connsiteY828" fmla="*/ 1552670 h 2164533"/>
              <a:gd name="connsiteX829" fmla="*/ 2851745 w 3476019"/>
              <a:gd name="connsiteY829" fmla="*/ 1543621 h 2164533"/>
              <a:gd name="connsiteX830" fmla="*/ 2847745 w 3476019"/>
              <a:gd name="connsiteY830" fmla="*/ 1526762 h 2164533"/>
              <a:gd name="connsiteX831" fmla="*/ 2859460 w 3476019"/>
              <a:gd name="connsiteY831" fmla="*/ 1531906 h 2164533"/>
              <a:gd name="connsiteX832" fmla="*/ 2856127 w 3476019"/>
              <a:gd name="connsiteY832" fmla="*/ 1519237 h 2164533"/>
              <a:gd name="connsiteX833" fmla="*/ 2867842 w 3476019"/>
              <a:gd name="connsiteY833" fmla="*/ 1514380 h 2164533"/>
              <a:gd name="connsiteX834" fmla="*/ 2872891 w 3476019"/>
              <a:gd name="connsiteY834" fmla="*/ 1501807 h 2164533"/>
              <a:gd name="connsiteX835" fmla="*/ 2873843 w 3476019"/>
              <a:gd name="connsiteY835" fmla="*/ 1507141 h 2164533"/>
              <a:gd name="connsiteX836" fmla="*/ 2890322 w 3476019"/>
              <a:gd name="connsiteY836" fmla="*/ 1494187 h 2164533"/>
              <a:gd name="connsiteX837" fmla="*/ 2892989 w 3476019"/>
              <a:gd name="connsiteY837" fmla="*/ 1485233 h 2164533"/>
              <a:gd name="connsiteX838" fmla="*/ 2902609 w 3476019"/>
              <a:gd name="connsiteY838" fmla="*/ 1490948 h 2164533"/>
              <a:gd name="connsiteX839" fmla="*/ 2914991 w 3476019"/>
              <a:gd name="connsiteY839" fmla="*/ 1471898 h 2164533"/>
              <a:gd name="connsiteX840" fmla="*/ 2932327 w 3476019"/>
              <a:gd name="connsiteY840" fmla="*/ 1463421 h 2164533"/>
              <a:gd name="connsiteX841" fmla="*/ 2932422 w 3476019"/>
              <a:gd name="connsiteY841" fmla="*/ 1439323 h 2164533"/>
              <a:gd name="connsiteX842" fmla="*/ 2935756 w 3476019"/>
              <a:gd name="connsiteY842" fmla="*/ 1446467 h 2164533"/>
              <a:gd name="connsiteX843" fmla="*/ 2951377 w 3476019"/>
              <a:gd name="connsiteY843" fmla="*/ 1420654 h 2164533"/>
              <a:gd name="connsiteX844" fmla="*/ 2961092 w 3476019"/>
              <a:gd name="connsiteY844" fmla="*/ 1397984 h 2164533"/>
              <a:gd name="connsiteX845" fmla="*/ 2975666 w 3476019"/>
              <a:gd name="connsiteY845" fmla="*/ 1379506 h 2164533"/>
              <a:gd name="connsiteX846" fmla="*/ 2975666 w 3476019"/>
              <a:gd name="connsiteY846" fmla="*/ 1379506 h 2164533"/>
              <a:gd name="connsiteX847" fmla="*/ 2993954 w 3476019"/>
              <a:gd name="connsiteY847" fmla="*/ 1368076 h 2164533"/>
              <a:gd name="connsiteX848" fmla="*/ 3002335 w 3476019"/>
              <a:gd name="connsiteY848" fmla="*/ 1360170 h 2164533"/>
              <a:gd name="connsiteX849" fmla="*/ 3007860 w 3476019"/>
              <a:gd name="connsiteY849" fmla="*/ 1350931 h 2164533"/>
              <a:gd name="connsiteX850" fmla="*/ 3007384 w 3476019"/>
              <a:gd name="connsiteY850" fmla="*/ 1370267 h 2164533"/>
              <a:gd name="connsiteX851" fmla="*/ 3018718 w 3476019"/>
              <a:gd name="connsiteY851" fmla="*/ 1352169 h 2164533"/>
              <a:gd name="connsiteX852" fmla="*/ 3038054 w 3476019"/>
              <a:gd name="connsiteY852" fmla="*/ 1315212 h 2164533"/>
              <a:gd name="connsiteX853" fmla="*/ 3051961 w 3476019"/>
              <a:gd name="connsiteY853" fmla="*/ 1304258 h 2164533"/>
              <a:gd name="connsiteX854" fmla="*/ 3063867 w 3476019"/>
              <a:gd name="connsiteY854" fmla="*/ 1297877 h 2164533"/>
              <a:gd name="connsiteX855" fmla="*/ 3064439 w 3476019"/>
              <a:gd name="connsiteY855" fmla="*/ 1298067 h 2164533"/>
              <a:gd name="connsiteX856" fmla="*/ 3086537 w 3476019"/>
              <a:gd name="connsiteY856" fmla="*/ 1295305 h 2164533"/>
              <a:gd name="connsiteX857" fmla="*/ 3107015 w 3476019"/>
              <a:gd name="connsiteY857" fmla="*/ 1284637 h 2164533"/>
              <a:gd name="connsiteX858" fmla="*/ 3120350 w 3476019"/>
              <a:gd name="connsiteY858" fmla="*/ 1258443 h 2164533"/>
              <a:gd name="connsiteX859" fmla="*/ 3105777 w 3476019"/>
              <a:gd name="connsiteY859" fmla="*/ 1246632 h 2164533"/>
              <a:gd name="connsiteX860" fmla="*/ 3086156 w 3476019"/>
              <a:gd name="connsiteY860" fmla="*/ 1250061 h 2164533"/>
              <a:gd name="connsiteX861" fmla="*/ 3089870 w 3476019"/>
              <a:gd name="connsiteY861" fmla="*/ 1238441 h 2164533"/>
              <a:gd name="connsiteX862" fmla="*/ 3084251 w 3476019"/>
              <a:gd name="connsiteY862" fmla="*/ 1226725 h 2164533"/>
              <a:gd name="connsiteX863" fmla="*/ 3090442 w 3476019"/>
              <a:gd name="connsiteY863" fmla="*/ 1218629 h 2164533"/>
              <a:gd name="connsiteX864" fmla="*/ 3098729 w 3476019"/>
              <a:gd name="connsiteY864" fmla="*/ 1226630 h 2164533"/>
              <a:gd name="connsiteX865" fmla="*/ 3100062 w 3476019"/>
              <a:gd name="connsiteY865" fmla="*/ 1218724 h 2164533"/>
              <a:gd name="connsiteX866" fmla="*/ 3103015 w 3476019"/>
              <a:gd name="connsiteY866" fmla="*/ 1225010 h 2164533"/>
              <a:gd name="connsiteX867" fmla="*/ 3123493 w 3476019"/>
              <a:gd name="connsiteY867" fmla="*/ 1201769 h 2164533"/>
              <a:gd name="connsiteX868" fmla="*/ 3129971 w 3476019"/>
              <a:gd name="connsiteY868" fmla="*/ 1187196 h 2164533"/>
              <a:gd name="connsiteX869" fmla="*/ 3127494 w 3476019"/>
              <a:gd name="connsiteY869" fmla="*/ 1171004 h 2164533"/>
              <a:gd name="connsiteX870" fmla="*/ 3098633 w 3476019"/>
              <a:gd name="connsiteY870" fmla="*/ 1169480 h 2164533"/>
              <a:gd name="connsiteX871" fmla="*/ 3082060 w 3476019"/>
              <a:gd name="connsiteY871" fmla="*/ 1173671 h 2164533"/>
              <a:gd name="connsiteX872" fmla="*/ 3064439 w 3476019"/>
              <a:gd name="connsiteY872" fmla="*/ 1174337 h 2164533"/>
              <a:gd name="connsiteX873" fmla="*/ 3049580 w 3476019"/>
              <a:gd name="connsiteY873" fmla="*/ 1178528 h 2164533"/>
              <a:gd name="connsiteX874" fmla="*/ 3052342 w 3476019"/>
              <a:gd name="connsiteY874" fmla="*/ 1163574 h 2164533"/>
              <a:gd name="connsiteX875" fmla="*/ 3054533 w 3476019"/>
              <a:gd name="connsiteY875" fmla="*/ 1163288 h 2164533"/>
              <a:gd name="connsiteX876" fmla="*/ 3054056 w 3476019"/>
              <a:gd name="connsiteY876" fmla="*/ 1156145 h 2164533"/>
              <a:gd name="connsiteX877" fmla="*/ 3061105 w 3476019"/>
              <a:gd name="connsiteY877" fmla="*/ 1166527 h 2164533"/>
              <a:gd name="connsiteX878" fmla="*/ 3073011 w 3476019"/>
              <a:gd name="connsiteY878" fmla="*/ 1168051 h 2164533"/>
              <a:gd name="connsiteX879" fmla="*/ 3073392 w 3476019"/>
              <a:gd name="connsiteY879" fmla="*/ 1151382 h 2164533"/>
              <a:gd name="connsiteX880" fmla="*/ 3084060 w 3476019"/>
              <a:gd name="connsiteY880" fmla="*/ 1156049 h 2164533"/>
              <a:gd name="connsiteX881" fmla="*/ 3093966 w 3476019"/>
              <a:gd name="connsiteY881" fmla="*/ 1159193 h 2164533"/>
              <a:gd name="connsiteX882" fmla="*/ 3098729 w 3476019"/>
              <a:gd name="connsiteY882" fmla="*/ 1144524 h 2164533"/>
              <a:gd name="connsiteX883" fmla="*/ 3106825 w 3476019"/>
              <a:gd name="connsiteY883" fmla="*/ 1150239 h 2164533"/>
              <a:gd name="connsiteX884" fmla="*/ 3124541 w 3476019"/>
              <a:gd name="connsiteY884" fmla="*/ 1151858 h 2164533"/>
              <a:gd name="connsiteX885" fmla="*/ 3119779 w 3476019"/>
              <a:gd name="connsiteY885" fmla="*/ 1143095 h 2164533"/>
              <a:gd name="connsiteX886" fmla="*/ 3114254 w 3476019"/>
              <a:gd name="connsiteY886" fmla="*/ 1131094 h 2164533"/>
              <a:gd name="connsiteX887" fmla="*/ 3113207 w 3476019"/>
              <a:gd name="connsiteY887" fmla="*/ 1141381 h 2164533"/>
              <a:gd name="connsiteX888" fmla="*/ 3106825 w 3476019"/>
              <a:gd name="connsiteY888" fmla="*/ 1126141 h 2164533"/>
              <a:gd name="connsiteX889" fmla="*/ 3105491 w 3476019"/>
              <a:gd name="connsiteY889" fmla="*/ 1125855 h 2164533"/>
              <a:gd name="connsiteX890" fmla="*/ 3105396 w 3476019"/>
              <a:gd name="connsiteY890" fmla="*/ 1122712 h 2164533"/>
              <a:gd name="connsiteX891" fmla="*/ 3105396 w 3476019"/>
              <a:gd name="connsiteY891" fmla="*/ 1122712 h 2164533"/>
              <a:gd name="connsiteX892" fmla="*/ 3102634 w 3476019"/>
              <a:gd name="connsiteY892" fmla="*/ 1108996 h 2164533"/>
              <a:gd name="connsiteX893" fmla="*/ 3096633 w 3476019"/>
              <a:gd name="connsiteY893" fmla="*/ 1104424 h 2164533"/>
              <a:gd name="connsiteX894" fmla="*/ 3095300 w 3476019"/>
              <a:gd name="connsiteY894" fmla="*/ 1096518 h 2164533"/>
              <a:gd name="connsiteX895" fmla="*/ 3083489 w 3476019"/>
              <a:gd name="connsiteY895" fmla="*/ 1086041 h 2164533"/>
              <a:gd name="connsiteX896" fmla="*/ 3077202 w 3476019"/>
              <a:gd name="connsiteY896" fmla="*/ 1088231 h 2164533"/>
              <a:gd name="connsiteX897" fmla="*/ 3066820 w 3476019"/>
              <a:gd name="connsiteY897" fmla="*/ 1084421 h 2164533"/>
              <a:gd name="connsiteX898" fmla="*/ 3055961 w 3476019"/>
              <a:gd name="connsiteY898" fmla="*/ 1065848 h 2164533"/>
              <a:gd name="connsiteX899" fmla="*/ 3047293 w 3476019"/>
              <a:gd name="connsiteY899" fmla="*/ 1049465 h 2164533"/>
              <a:gd name="connsiteX900" fmla="*/ 3061105 w 3476019"/>
              <a:gd name="connsiteY900" fmla="*/ 1048417 h 2164533"/>
              <a:gd name="connsiteX901" fmla="*/ 3047675 w 3476019"/>
              <a:gd name="connsiteY901" fmla="*/ 1039273 h 2164533"/>
              <a:gd name="connsiteX902" fmla="*/ 3047293 w 3476019"/>
              <a:gd name="connsiteY902" fmla="*/ 1023557 h 2164533"/>
              <a:gd name="connsiteX903" fmla="*/ 3049199 w 3476019"/>
              <a:gd name="connsiteY903" fmla="*/ 1002602 h 2164533"/>
              <a:gd name="connsiteX904" fmla="*/ 3027672 w 3476019"/>
              <a:gd name="connsiteY904" fmla="*/ 993839 h 2164533"/>
              <a:gd name="connsiteX905" fmla="*/ 3004145 w 3476019"/>
              <a:gd name="connsiteY905" fmla="*/ 992600 h 2164533"/>
              <a:gd name="connsiteX906" fmla="*/ 2987286 w 3476019"/>
              <a:gd name="connsiteY906" fmla="*/ 980694 h 2164533"/>
              <a:gd name="connsiteX907" fmla="*/ 2987286 w 3476019"/>
              <a:gd name="connsiteY907" fmla="*/ 980694 h 2164533"/>
              <a:gd name="connsiteX908" fmla="*/ 2986524 w 3476019"/>
              <a:gd name="connsiteY908" fmla="*/ 973836 h 2164533"/>
              <a:gd name="connsiteX909" fmla="*/ 3004336 w 3476019"/>
              <a:gd name="connsiteY909" fmla="*/ 974408 h 2164533"/>
              <a:gd name="connsiteX910" fmla="*/ 3011099 w 3476019"/>
              <a:gd name="connsiteY910" fmla="*/ 976027 h 2164533"/>
              <a:gd name="connsiteX911" fmla="*/ 3020338 w 3476019"/>
              <a:gd name="connsiteY911" fmla="*/ 972026 h 2164533"/>
              <a:gd name="connsiteX912" fmla="*/ 3034721 w 3476019"/>
              <a:gd name="connsiteY912" fmla="*/ 984790 h 2164533"/>
              <a:gd name="connsiteX913" fmla="*/ 3037959 w 3476019"/>
              <a:gd name="connsiteY913" fmla="*/ 972026 h 2164533"/>
              <a:gd name="connsiteX914" fmla="*/ 3020719 w 3476019"/>
              <a:gd name="connsiteY914" fmla="*/ 937832 h 2164533"/>
              <a:gd name="connsiteX915" fmla="*/ 3029482 w 3476019"/>
              <a:gd name="connsiteY915" fmla="*/ 921639 h 2164533"/>
              <a:gd name="connsiteX916" fmla="*/ 3038626 w 3476019"/>
              <a:gd name="connsiteY916" fmla="*/ 938022 h 2164533"/>
              <a:gd name="connsiteX917" fmla="*/ 3040150 w 3476019"/>
              <a:gd name="connsiteY917" fmla="*/ 948119 h 2164533"/>
              <a:gd name="connsiteX918" fmla="*/ 3046532 w 3476019"/>
              <a:gd name="connsiteY918" fmla="*/ 952405 h 2164533"/>
              <a:gd name="connsiteX919" fmla="*/ 3049960 w 3476019"/>
              <a:gd name="connsiteY919" fmla="*/ 960120 h 2164533"/>
              <a:gd name="connsiteX920" fmla="*/ 3056247 w 3476019"/>
              <a:gd name="connsiteY920" fmla="*/ 968311 h 2164533"/>
              <a:gd name="connsiteX921" fmla="*/ 3070916 w 3476019"/>
              <a:gd name="connsiteY921" fmla="*/ 958025 h 2164533"/>
              <a:gd name="connsiteX922" fmla="*/ 3074630 w 3476019"/>
              <a:gd name="connsiteY922" fmla="*/ 962692 h 2164533"/>
              <a:gd name="connsiteX923" fmla="*/ 3076440 w 3476019"/>
              <a:gd name="connsiteY923" fmla="*/ 970502 h 2164533"/>
              <a:gd name="connsiteX924" fmla="*/ 3073201 w 3476019"/>
              <a:gd name="connsiteY924" fmla="*/ 976122 h 2164533"/>
              <a:gd name="connsiteX925" fmla="*/ 3077488 w 3476019"/>
              <a:gd name="connsiteY925" fmla="*/ 975836 h 2164533"/>
              <a:gd name="connsiteX926" fmla="*/ 3076440 w 3476019"/>
              <a:gd name="connsiteY926" fmla="*/ 983837 h 2164533"/>
              <a:gd name="connsiteX927" fmla="*/ 3081679 w 3476019"/>
              <a:gd name="connsiteY927" fmla="*/ 987361 h 2164533"/>
              <a:gd name="connsiteX928" fmla="*/ 3081298 w 3476019"/>
              <a:gd name="connsiteY928" fmla="*/ 991267 h 2164533"/>
              <a:gd name="connsiteX929" fmla="*/ 3082441 w 3476019"/>
              <a:gd name="connsiteY929" fmla="*/ 994791 h 2164533"/>
              <a:gd name="connsiteX930" fmla="*/ 3085108 w 3476019"/>
              <a:gd name="connsiteY930" fmla="*/ 994791 h 2164533"/>
              <a:gd name="connsiteX931" fmla="*/ 3089966 w 3476019"/>
              <a:gd name="connsiteY931" fmla="*/ 992505 h 2164533"/>
              <a:gd name="connsiteX932" fmla="*/ 3089299 w 3476019"/>
              <a:gd name="connsiteY932" fmla="*/ 996886 h 2164533"/>
              <a:gd name="connsiteX933" fmla="*/ 3097776 w 3476019"/>
              <a:gd name="connsiteY933" fmla="*/ 996791 h 2164533"/>
              <a:gd name="connsiteX934" fmla="*/ 3092633 w 3476019"/>
              <a:gd name="connsiteY934" fmla="*/ 1001744 h 2164533"/>
              <a:gd name="connsiteX935" fmla="*/ 3090918 w 3476019"/>
              <a:gd name="connsiteY935" fmla="*/ 1004602 h 2164533"/>
              <a:gd name="connsiteX936" fmla="*/ 3087584 w 3476019"/>
              <a:gd name="connsiteY936" fmla="*/ 1005173 h 2164533"/>
              <a:gd name="connsiteX937" fmla="*/ 3086346 w 3476019"/>
              <a:gd name="connsiteY937" fmla="*/ 1008221 h 2164533"/>
              <a:gd name="connsiteX938" fmla="*/ 3083584 w 3476019"/>
              <a:gd name="connsiteY938" fmla="*/ 1008412 h 2164533"/>
              <a:gd name="connsiteX939" fmla="*/ 3083298 w 3476019"/>
              <a:gd name="connsiteY939" fmla="*/ 1012889 h 2164533"/>
              <a:gd name="connsiteX940" fmla="*/ 3079774 w 3476019"/>
              <a:gd name="connsiteY940" fmla="*/ 1017080 h 2164533"/>
              <a:gd name="connsiteX941" fmla="*/ 3082346 w 3476019"/>
              <a:gd name="connsiteY941" fmla="*/ 1023176 h 2164533"/>
              <a:gd name="connsiteX942" fmla="*/ 3079964 w 3476019"/>
              <a:gd name="connsiteY942" fmla="*/ 1027557 h 2164533"/>
              <a:gd name="connsiteX943" fmla="*/ 3081774 w 3476019"/>
              <a:gd name="connsiteY943" fmla="*/ 1032224 h 2164533"/>
              <a:gd name="connsiteX944" fmla="*/ 3078821 w 3476019"/>
              <a:gd name="connsiteY944" fmla="*/ 1035177 h 2164533"/>
              <a:gd name="connsiteX945" fmla="*/ 3084155 w 3476019"/>
              <a:gd name="connsiteY945" fmla="*/ 1048607 h 2164533"/>
              <a:gd name="connsiteX946" fmla="*/ 3087013 w 3476019"/>
              <a:gd name="connsiteY946" fmla="*/ 1061180 h 2164533"/>
              <a:gd name="connsiteX947" fmla="*/ 3095014 w 3476019"/>
              <a:gd name="connsiteY947" fmla="*/ 1051560 h 2164533"/>
              <a:gd name="connsiteX948" fmla="*/ 3096538 w 3476019"/>
              <a:gd name="connsiteY948" fmla="*/ 1044226 h 2164533"/>
              <a:gd name="connsiteX949" fmla="*/ 3093776 w 3476019"/>
              <a:gd name="connsiteY949" fmla="*/ 1037082 h 2164533"/>
              <a:gd name="connsiteX950" fmla="*/ 3101110 w 3476019"/>
              <a:gd name="connsiteY950" fmla="*/ 1031653 h 2164533"/>
              <a:gd name="connsiteX951" fmla="*/ 3099300 w 3476019"/>
              <a:gd name="connsiteY951" fmla="*/ 1018508 h 2164533"/>
              <a:gd name="connsiteX952" fmla="*/ 3109111 w 3476019"/>
              <a:gd name="connsiteY952" fmla="*/ 1008126 h 2164533"/>
              <a:gd name="connsiteX953" fmla="*/ 3111587 w 3476019"/>
              <a:gd name="connsiteY953" fmla="*/ 992410 h 2164533"/>
              <a:gd name="connsiteX954" fmla="*/ 3119398 w 3476019"/>
              <a:gd name="connsiteY954" fmla="*/ 981170 h 2164533"/>
              <a:gd name="connsiteX955" fmla="*/ 3114540 w 3476019"/>
              <a:gd name="connsiteY955" fmla="*/ 978408 h 2164533"/>
              <a:gd name="connsiteX956" fmla="*/ 3111683 w 3476019"/>
              <a:gd name="connsiteY956" fmla="*/ 986219 h 2164533"/>
              <a:gd name="connsiteX957" fmla="*/ 3106920 w 3476019"/>
              <a:gd name="connsiteY957" fmla="*/ 981265 h 2164533"/>
              <a:gd name="connsiteX958" fmla="*/ 3103396 w 3476019"/>
              <a:gd name="connsiteY958" fmla="*/ 975265 h 2164533"/>
              <a:gd name="connsiteX959" fmla="*/ 3108634 w 3476019"/>
              <a:gd name="connsiteY959" fmla="*/ 970026 h 2164533"/>
              <a:gd name="connsiteX960" fmla="*/ 3110254 w 3476019"/>
              <a:gd name="connsiteY960" fmla="*/ 976027 h 2164533"/>
              <a:gd name="connsiteX961" fmla="*/ 3113302 w 3476019"/>
              <a:gd name="connsiteY961" fmla="*/ 973265 h 2164533"/>
              <a:gd name="connsiteX962" fmla="*/ 3116445 w 3476019"/>
              <a:gd name="connsiteY962" fmla="*/ 969264 h 2164533"/>
              <a:gd name="connsiteX963" fmla="*/ 3118255 w 3476019"/>
              <a:gd name="connsiteY963" fmla="*/ 965549 h 2164533"/>
              <a:gd name="connsiteX964" fmla="*/ 3120636 w 3476019"/>
              <a:gd name="connsiteY964" fmla="*/ 961644 h 2164533"/>
              <a:gd name="connsiteX965" fmla="*/ 3121589 w 3476019"/>
              <a:gd name="connsiteY965" fmla="*/ 963168 h 2164533"/>
              <a:gd name="connsiteX966" fmla="*/ 3124922 w 3476019"/>
              <a:gd name="connsiteY966" fmla="*/ 959168 h 2164533"/>
              <a:gd name="connsiteX967" fmla="*/ 3126827 w 3476019"/>
              <a:gd name="connsiteY967" fmla="*/ 952976 h 2164533"/>
              <a:gd name="connsiteX968" fmla="*/ 3116921 w 3476019"/>
              <a:gd name="connsiteY968" fmla="*/ 920877 h 2164533"/>
              <a:gd name="connsiteX969" fmla="*/ 3116921 w 3476019"/>
              <a:gd name="connsiteY969" fmla="*/ 920877 h 2164533"/>
              <a:gd name="connsiteX970" fmla="*/ 3116731 w 3476019"/>
              <a:gd name="connsiteY970" fmla="*/ 920401 h 2164533"/>
              <a:gd name="connsiteX971" fmla="*/ 3107015 w 3476019"/>
              <a:gd name="connsiteY971" fmla="*/ 908495 h 2164533"/>
              <a:gd name="connsiteX972" fmla="*/ 3092442 w 3476019"/>
              <a:gd name="connsiteY972" fmla="*/ 894493 h 2164533"/>
              <a:gd name="connsiteX973" fmla="*/ 3085584 w 3476019"/>
              <a:gd name="connsiteY973" fmla="*/ 875538 h 2164533"/>
              <a:gd name="connsiteX974" fmla="*/ 3076726 w 3476019"/>
              <a:gd name="connsiteY974" fmla="*/ 861727 h 2164533"/>
              <a:gd name="connsiteX975" fmla="*/ 3081679 w 3476019"/>
              <a:gd name="connsiteY975" fmla="*/ 862489 h 2164533"/>
              <a:gd name="connsiteX976" fmla="*/ 3088537 w 3476019"/>
              <a:gd name="connsiteY976" fmla="*/ 869918 h 2164533"/>
              <a:gd name="connsiteX977" fmla="*/ 3102348 w 3476019"/>
              <a:gd name="connsiteY977" fmla="*/ 875919 h 2164533"/>
              <a:gd name="connsiteX978" fmla="*/ 3107396 w 3476019"/>
              <a:gd name="connsiteY978" fmla="*/ 880301 h 2164533"/>
              <a:gd name="connsiteX979" fmla="*/ 3114064 w 3476019"/>
              <a:gd name="connsiteY979" fmla="*/ 875157 h 2164533"/>
              <a:gd name="connsiteX980" fmla="*/ 3122065 w 3476019"/>
              <a:gd name="connsiteY980" fmla="*/ 900017 h 2164533"/>
              <a:gd name="connsiteX981" fmla="*/ 3129780 w 3476019"/>
              <a:gd name="connsiteY981" fmla="*/ 890111 h 2164533"/>
              <a:gd name="connsiteX982" fmla="*/ 3136257 w 3476019"/>
              <a:gd name="connsiteY982" fmla="*/ 875348 h 2164533"/>
              <a:gd name="connsiteX983" fmla="*/ 3142448 w 3476019"/>
              <a:gd name="connsiteY983" fmla="*/ 858869 h 2164533"/>
              <a:gd name="connsiteX984" fmla="*/ 3146163 w 3476019"/>
              <a:gd name="connsiteY984" fmla="*/ 838486 h 2164533"/>
              <a:gd name="connsiteX985" fmla="*/ 3151783 w 3476019"/>
              <a:gd name="connsiteY985" fmla="*/ 822579 h 2164533"/>
              <a:gd name="connsiteX986" fmla="*/ 3150164 w 3476019"/>
              <a:gd name="connsiteY986" fmla="*/ 803720 h 2164533"/>
              <a:gd name="connsiteX987" fmla="*/ 3150735 w 3476019"/>
              <a:gd name="connsiteY987" fmla="*/ 784384 h 2164533"/>
              <a:gd name="connsiteX988" fmla="*/ 3144830 w 3476019"/>
              <a:gd name="connsiteY988" fmla="*/ 768572 h 2164533"/>
              <a:gd name="connsiteX989" fmla="*/ 3139591 w 3476019"/>
              <a:gd name="connsiteY989" fmla="*/ 756190 h 2164533"/>
              <a:gd name="connsiteX990" fmla="*/ 3148449 w 3476019"/>
              <a:gd name="connsiteY990" fmla="*/ 751618 h 2164533"/>
              <a:gd name="connsiteX991" fmla="*/ 3150735 w 3476019"/>
              <a:gd name="connsiteY991" fmla="*/ 753237 h 2164533"/>
              <a:gd name="connsiteX992" fmla="*/ 3156736 w 3476019"/>
              <a:gd name="connsiteY992" fmla="*/ 741998 h 2164533"/>
              <a:gd name="connsiteX993" fmla="*/ 3160165 w 3476019"/>
              <a:gd name="connsiteY993" fmla="*/ 747903 h 2164533"/>
              <a:gd name="connsiteX994" fmla="*/ 3162260 w 3476019"/>
              <a:gd name="connsiteY994" fmla="*/ 740283 h 2164533"/>
              <a:gd name="connsiteX995" fmla="*/ 3168451 w 3476019"/>
              <a:gd name="connsiteY995" fmla="*/ 738188 h 2164533"/>
              <a:gd name="connsiteX996" fmla="*/ 3175405 w 3476019"/>
              <a:gd name="connsiteY996" fmla="*/ 734378 h 2164533"/>
              <a:gd name="connsiteX997" fmla="*/ 3182358 w 3476019"/>
              <a:gd name="connsiteY997" fmla="*/ 731615 h 2164533"/>
              <a:gd name="connsiteX998" fmla="*/ 3193598 w 3476019"/>
              <a:gd name="connsiteY998" fmla="*/ 724567 h 2164533"/>
              <a:gd name="connsiteX999" fmla="*/ 3203504 w 3476019"/>
              <a:gd name="connsiteY999" fmla="*/ 718185 h 2164533"/>
              <a:gd name="connsiteX1000" fmla="*/ 3224840 w 3476019"/>
              <a:gd name="connsiteY1000" fmla="*/ 711422 h 2164533"/>
              <a:gd name="connsiteX1001" fmla="*/ 3234746 w 3476019"/>
              <a:gd name="connsiteY1001" fmla="*/ 706088 h 2164533"/>
              <a:gd name="connsiteX1002" fmla="*/ 3245890 w 3476019"/>
              <a:gd name="connsiteY1002" fmla="*/ 700373 h 2164533"/>
              <a:gd name="connsiteX1003" fmla="*/ 3255510 w 3476019"/>
              <a:gd name="connsiteY1003" fmla="*/ 686943 h 2164533"/>
              <a:gd name="connsiteX1004" fmla="*/ 3267416 w 3476019"/>
              <a:gd name="connsiteY1004" fmla="*/ 674275 h 2164533"/>
              <a:gd name="connsiteX1005" fmla="*/ 3254653 w 3476019"/>
              <a:gd name="connsiteY1005" fmla="*/ 680276 h 2164533"/>
              <a:gd name="connsiteX1006" fmla="*/ 3243794 w 3476019"/>
              <a:gd name="connsiteY1006" fmla="*/ 688848 h 2164533"/>
              <a:gd name="connsiteX1007" fmla="*/ 3233602 w 3476019"/>
              <a:gd name="connsiteY1007" fmla="*/ 696563 h 2164533"/>
              <a:gd name="connsiteX1008" fmla="*/ 3222173 w 3476019"/>
              <a:gd name="connsiteY1008" fmla="*/ 702945 h 2164533"/>
              <a:gd name="connsiteX1009" fmla="*/ 3232174 w 3476019"/>
              <a:gd name="connsiteY1009" fmla="*/ 689991 h 2164533"/>
              <a:gd name="connsiteX1010" fmla="*/ 3242080 w 3476019"/>
              <a:gd name="connsiteY1010" fmla="*/ 675132 h 2164533"/>
              <a:gd name="connsiteX1011" fmla="*/ 3233698 w 3476019"/>
              <a:gd name="connsiteY1011" fmla="*/ 681133 h 2164533"/>
              <a:gd name="connsiteX1012" fmla="*/ 3224554 w 3476019"/>
              <a:gd name="connsiteY1012" fmla="*/ 687991 h 2164533"/>
              <a:gd name="connsiteX1013" fmla="*/ 3216743 w 3476019"/>
              <a:gd name="connsiteY1013" fmla="*/ 693134 h 2164533"/>
              <a:gd name="connsiteX1014" fmla="*/ 3208076 w 3476019"/>
              <a:gd name="connsiteY1014" fmla="*/ 695325 h 2164533"/>
              <a:gd name="connsiteX1015" fmla="*/ 3198646 w 3476019"/>
              <a:gd name="connsiteY1015" fmla="*/ 698659 h 2164533"/>
              <a:gd name="connsiteX1016" fmla="*/ 3191312 w 3476019"/>
              <a:gd name="connsiteY1016" fmla="*/ 705231 h 2164533"/>
              <a:gd name="connsiteX1017" fmla="*/ 3174452 w 3476019"/>
              <a:gd name="connsiteY1017" fmla="*/ 708470 h 2164533"/>
              <a:gd name="connsiteX1018" fmla="*/ 3160070 w 3476019"/>
              <a:gd name="connsiteY1018" fmla="*/ 718661 h 2164533"/>
              <a:gd name="connsiteX1019" fmla="*/ 3164451 w 3476019"/>
              <a:gd name="connsiteY1019" fmla="*/ 707898 h 2164533"/>
              <a:gd name="connsiteX1020" fmla="*/ 3166070 w 3476019"/>
              <a:gd name="connsiteY1020" fmla="*/ 704564 h 2164533"/>
              <a:gd name="connsiteX1021" fmla="*/ 3171690 w 3476019"/>
              <a:gd name="connsiteY1021" fmla="*/ 701897 h 2164533"/>
              <a:gd name="connsiteX1022" fmla="*/ 3179405 w 3476019"/>
              <a:gd name="connsiteY1022" fmla="*/ 698278 h 2164533"/>
              <a:gd name="connsiteX1023" fmla="*/ 3183596 w 3476019"/>
              <a:gd name="connsiteY1023" fmla="*/ 690086 h 2164533"/>
              <a:gd name="connsiteX1024" fmla="*/ 3191978 w 3476019"/>
              <a:gd name="connsiteY1024" fmla="*/ 685990 h 2164533"/>
              <a:gd name="connsiteX1025" fmla="*/ 3198932 w 3476019"/>
              <a:gd name="connsiteY1025" fmla="*/ 680561 h 2164533"/>
              <a:gd name="connsiteX1026" fmla="*/ 3216267 w 3476019"/>
              <a:gd name="connsiteY1026" fmla="*/ 672846 h 2164533"/>
              <a:gd name="connsiteX1027" fmla="*/ 3232936 w 3476019"/>
              <a:gd name="connsiteY1027" fmla="*/ 668655 h 2164533"/>
              <a:gd name="connsiteX1028" fmla="*/ 3238937 w 3476019"/>
              <a:gd name="connsiteY1028" fmla="*/ 667893 h 2164533"/>
              <a:gd name="connsiteX1029" fmla="*/ 3242842 w 3476019"/>
              <a:gd name="connsiteY1029" fmla="*/ 663511 h 2164533"/>
              <a:gd name="connsiteX1030" fmla="*/ 3247318 w 3476019"/>
              <a:gd name="connsiteY1030" fmla="*/ 661226 h 2164533"/>
              <a:gd name="connsiteX1031" fmla="*/ 3250462 w 3476019"/>
              <a:gd name="connsiteY1031" fmla="*/ 658463 h 2164533"/>
              <a:gd name="connsiteX1032" fmla="*/ 3268178 w 3476019"/>
              <a:gd name="connsiteY1032" fmla="*/ 656368 h 2164533"/>
              <a:gd name="connsiteX1033" fmla="*/ 3271988 w 3476019"/>
              <a:gd name="connsiteY1033" fmla="*/ 659892 h 2164533"/>
              <a:gd name="connsiteX1034" fmla="*/ 3275608 w 3476019"/>
              <a:gd name="connsiteY1034" fmla="*/ 658559 h 2164533"/>
              <a:gd name="connsiteX1035" fmla="*/ 3272560 w 3476019"/>
              <a:gd name="connsiteY1035" fmla="*/ 654272 h 2164533"/>
              <a:gd name="connsiteX1036" fmla="*/ 3272369 w 3476019"/>
              <a:gd name="connsiteY1036" fmla="*/ 649796 h 2164533"/>
              <a:gd name="connsiteX1037" fmla="*/ 3278465 w 3476019"/>
              <a:gd name="connsiteY1037" fmla="*/ 646462 h 2164533"/>
              <a:gd name="connsiteX1038" fmla="*/ 3283228 w 3476019"/>
              <a:gd name="connsiteY1038" fmla="*/ 643509 h 2164533"/>
              <a:gd name="connsiteX1039" fmla="*/ 3290181 w 3476019"/>
              <a:gd name="connsiteY1039" fmla="*/ 642652 h 2164533"/>
              <a:gd name="connsiteX1040" fmla="*/ 3288943 w 3476019"/>
              <a:gd name="connsiteY1040" fmla="*/ 629412 h 2164533"/>
              <a:gd name="connsiteX1041" fmla="*/ 3299611 w 3476019"/>
              <a:gd name="connsiteY1041" fmla="*/ 622554 h 2164533"/>
              <a:gd name="connsiteX1042" fmla="*/ 3307898 w 3476019"/>
              <a:gd name="connsiteY1042" fmla="*/ 632174 h 2164533"/>
              <a:gd name="connsiteX1043" fmla="*/ 3312565 w 3476019"/>
              <a:gd name="connsiteY1043" fmla="*/ 625031 h 2164533"/>
              <a:gd name="connsiteX1044" fmla="*/ 3313422 w 3476019"/>
              <a:gd name="connsiteY1044" fmla="*/ 618458 h 2164533"/>
              <a:gd name="connsiteX1045" fmla="*/ 3322376 w 3476019"/>
              <a:gd name="connsiteY1045" fmla="*/ 606361 h 2164533"/>
              <a:gd name="connsiteX1046" fmla="*/ 3330472 w 3476019"/>
              <a:gd name="connsiteY1046" fmla="*/ 608171 h 2164533"/>
              <a:gd name="connsiteX1047" fmla="*/ 3341616 w 3476019"/>
              <a:gd name="connsiteY1047" fmla="*/ 615886 h 2164533"/>
              <a:gd name="connsiteX1048" fmla="*/ 3350379 w 3476019"/>
              <a:gd name="connsiteY1048" fmla="*/ 604552 h 2164533"/>
              <a:gd name="connsiteX1049" fmla="*/ 3342283 w 3476019"/>
              <a:gd name="connsiteY1049" fmla="*/ 595503 h 2164533"/>
              <a:gd name="connsiteX1050" fmla="*/ 3333520 w 3476019"/>
              <a:gd name="connsiteY1050" fmla="*/ 584645 h 2164533"/>
              <a:gd name="connsiteX1051" fmla="*/ 3322090 w 3476019"/>
              <a:gd name="connsiteY1051" fmla="*/ 576929 h 2164533"/>
              <a:gd name="connsiteX1052" fmla="*/ 3314660 w 3476019"/>
              <a:gd name="connsiteY1052" fmla="*/ 562832 h 2164533"/>
              <a:gd name="connsiteX1053" fmla="*/ 3299325 w 3476019"/>
              <a:gd name="connsiteY1053" fmla="*/ 557689 h 2164533"/>
              <a:gd name="connsiteX1054" fmla="*/ 3300468 w 3476019"/>
              <a:gd name="connsiteY1054" fmla="*/ 543306 h 2164533"/>
              <a:gd name="connsiteX1055" fmla="*/ 3310660 w 3476019"/>
              <a:gd name="connsiteY1055" fmla="*/ 532162 h 2164533"/>
              <a:gd name="connsiteX1056" fmla="*/ 3306564 w 3476019"/>
              <a:gd name="connsiteY1056" fmla="*/ 525399 h 2164533"/>
              <a:gd name="connsiteX1057" fmla="*/ 3297134 w 3476019"/>
              <a:gd name="connsiteY1057" fmla="*/ 513112 h 2164533"/>
              <a:gd name="connsiteX1058" fmla="*/ 3295991 w 3476019"/>
              <a:gd name="connsiteY1058" fmla="*/ 503682 h 2164533"/>
              <a:gd name="connsiteX1059" fmla="*/ 3295991 w 3476019"/>
              <a:gd name="connsiteY1059" fmla="*/ 503682 h 2164533"/>
              <a:gd name="connsiteX1060" fmla="*/ 3299516 w 3476019"/>
              <a:gd name="connsiteY1060" fmla="*/ 497777 h 2164533"/>
              <a:gd name="connsiteX1061" fmla="*/ 3302754 w 3476019"/>
              <a:gd name="connsiteY1061" fmla="*/ 484156 h 2164533"/>
              <a:gd name="connsiteX1062" fmla="*/ 3305516 w 3476019"/>
              <a:gd name="connsiteY1062" fmla="*/ 483489 h 2164533"/>
              <a:gd name="connsiteX1063" fmla="*/ 3305516 w 3476019"/>
              <a:gd name="connsiteY1063" fmla="*/ 483489 h 2164533"/>
              <a:gd name="connsiteX1064" fmla="*/ 3304373 w 3476019"/>
              <a:gd name="connsiteY1064" fmla="*/ 473488 h 2164533"/>
              <a:gd name="connsiteX1065" fmla="*/ 3309993 w 3476019"/>
              <a:gd name="connsiteY1065" fmla="*/ 461582 h 2164533"/>
              <a:gd name="connsiteX1066" fmla="*/ 3314851 w 3476019"/>
              <a:gd name="connsiteY1066" fmla="*/ 448437 h 2164533"/>
              <a:gd name="connsiteX1067" fmla="*/ 3324281 w 3476019"/>
              <a:gd name="connsiteY1067" fmla="*/ 436912 h 2164533"/>
              <a:gd name="connsiteX1068" fmla="*/ 3327233 w 3476019"/>
              <a:gd name="connsiteY1068" fmla="*/ 419862 h 2164533"/>
              <a:gd name="connsiteX1069" fmla="*/ 3335044 w 3476019"/>
              <a:gd name="connsiteY1069" fmla="*/ 423005 h 2164533"/>
              <a:gd name="connsiteX1070" fmla="*/ 3335710 w 3476019"/>
              <a:gd name="connsiteY1070" fmla="*/ 415481 h 2164533"/>
              <a:gd name="connsiteX1071" fmla="*/ 3333901 w 3476019"/>
              <a:gd name="connsiteY1071" fmla="*/ 408051 h 2164533"/>
              <a:gd name="connsiteX1072" fmla="*/ 3340283 w 3476019"/>
              <a:gd name="connsiteY1072" fmla="*/ 406908 h 2164533"/>
              <a:gd name="connsiteX1073" fmla="*/ 3341140 w 3476019"/>
              <a:gd name="connsiteY1073" fmla="*/ 415004 h 2164533"/>
              <a:gd name="connsiteX1074" fmla="*/ 3344759 w 3476019"/>
              <a:gd name="connsiteY1074" fmla="*/ 408813 h 2164533"/>
              <a:gd name="connsiteX1075" fmla="*/ 3346283 w 3476019"/>
              <a:gd name="connsiteY1075" fmla="*/ 400717 h 2164533"/>
              <a:gd name="connsiteX1076" fmla="*/ 3349712 w 3476019"/>
              <a:gd name="connsiteY1076" fmla="*/ 393383 h 2164533"/>
              <a:gd name="connsiteX1077" fmla="*/ 3350570 w 3476019"/>
              <a:gd name="connsiteY1077" fmla="*/ 402717 h 2164533"/>
              <a:gd name="connsiteX1078" fmla="*/ 3352760 w 3476019"/>
              <a:gd name="connsiteY1078" fmla="*/ 411956 h 2164533"/>
              <a:gd name="connsiteX1079" fmla="*/ 3355999 w 3476019"/>
              <a:gd name="connsiteY1079" fmla="*/ 403669 h 2164533"/>
              <a:gd name="connsiteX1080" fmla="*/ 3359333 w 3476019"/>
              <a:gd name="connsiteY1080" fmla="*/ 392144 h 2164533"/>
              <a:gd name="connsiteX1081" fmla="*/ 3364095 w 3476019"/>
              <a:gd name="connsiteY1081" fmla="*/ 398240 h 2164533"/>
              <a:gd name="connsiteX1082" fmla="*/ 3370858 w 3476019"/>
              <a:gd name="connsiteY1082" fmla="*/ 384143 h 2164533"/>
              <a:gd name="connsiteX1083" fmla="*/ 3364190 w 3476019"/>
              <a:gd name="connsiteY1083" fmla="*/ 382715 h 2164533"/>
              <a:gd name="connsiteX1084" fmla="*/ 3368476 w 3476019"/>
              <a:gd name="connsiteY1084" fmla="*/ 378047 h 2164533"/>
              <a:gd name="connsiteX1085" fmla="*/ 3366667 w 3476019"/>
              <a:gd name="connsiteY1085" fmla="*/ 363379 h 2164533"/>
              <a:gd name="connsiteX1086" fmla="*/ 3367334 w 3476019"/>
              <a:gd name="connsiteY1086" fmla="*/ 356235 h 2164533"/>
              <a:gd name="connsiteX1087" fmla="*/ 3370953 w 3476019"/>
              <a:gd name="connsiteY1087" fmla="*/ 362522 h 2164533"/>
              <a:gd name="connsiteX1088" fmla="*/ 3374668 w 3476019"/>
              <a:gd name="connsiteY1088" fmla="*/ 357664 h 2164533"/>
              <a:gd name="connsiteX1089" fmla="*/ 3372477 w 3476019"/>
              <a:gd name="connsiteY1089" fmla="*/ 349377 h 2164533"/>
              <a:gd name="connsiteX1090" fmla="*/ 3383335 w 3476019"/>
              <a:gd name="connsiteY1090" fmla="*/ 353759 h 2164533"/>
              <a:gd name="connsiteX1091" fmla="*/ 3381145 w 3476019"/>
              <a:gd name="connsiteY1091" fmla="*/ 360617 h 2164533"/>
              <a:gd name="connsiteX1092" fmla="*/ 3387431 w 3476019"/>
              <a:gd name="connsiteY1092" fmla="*/ 361188 h 2164533"/>
              <a:gd name="connsiteX1093" fmla="*/ 3399147 w 3476019"/>
              <a:gd name="connsiteY1093" fmla="*/ 358807 h 2164533"/>
              <a:gd name="connsiteX1094" fmla="*/ 3402195 w 3476019"/>
              <a:gd name="connsiteY1094" fmla="*/ 343948 h 2164533"/>
              <a:gd name="connsiteX1095" fmla="*/ 3407815 w 3476019"/>
              <a:gd name="connsiteY1095" fmla="*/ 354521 h 2164533"/>
              <a:gd name="connsiteX1096" fmla="*/ 3416006 w 3476019"/>
              <a:gd name="connsiteY1096" fmla="*/ 351092 h 2164533"/>
              <a:gd name="connsiteX1097" fmla="*/ 3411910 w 3476019"/>
              <a:gd name="connsiteY1097" fmla="*/ 344805 h 2164533"/>
              <a:gd name="connsiteX1098" fmla="*/ 3415435 w 3476019"/>
              <a:gd name="connsiteY1098" fmla="*/ 342424 h 2164533"/>
              <a:gd name="connsiteX1099" fmla="*/ 3420197 w 3476019"/>
              <a:gd name="connsiteY1099" fmla="*/ 347948 h 2164533"/>
              <a:gd name="connsiteX1100" fmla="*/ 3423436 w 3476019"/>
              <a:gd name="connsiteY1100" fmla="*/ 342900 h 2164533"/>
              <a:gd name="connsiteX1101" fmla="*/ 3426770 w 3476019"/>
              <a:gd name="connsiteY1101" fmla="*/ 333089 h 2164533"/>
              <a:gd name="connsiteX1102" fmla="*/ 3433342 w 3476019"/>
              <a:gd name="connsiteY1102" fmla="*/ 344424 h 2164533"/>
              <a:gd name="connsiteX1103" fmla="*/ 3433723 w 3476019"/>
              <a:gd name="connsiteY1103" fmla="*/ 328422 h 2164533"/>
              <a:gd name="connsiteX1104" fmla="*/ 3438962 w 3476019"/>
              <a:gd name="connsiteY1104" fmla="*/ 327374 h 2164533"/>
              <a:gd name="connsiteX1105" fmla="*/ 3443343 w 3476019"/>
              <a:gd name="connsiteY1105" fmla="*/ 332327 h 2164533"/>
              <a:gd name="connsiteX1106" fmla="*/ 3449725 w 3476019"/>
              <a:gd name="connsiteY1106" fmla="*/ 329279 h 2164533"/>
              <a:gd name="connsiteX1107" fmla="*/ 3454583 w 3476019"/>
              <a:gd name="connsiteY1107" fmla="*/ 314897 h 2164533"/>
              <a:gd name="connsiteX1108" fmla="*/ 3460012 w 3476019"/>
              <a:gd name="connsiteY1108" fmla="*/ 313754 h 2164533"/>
              <a:gd name="connsiteX1109" fmla="*/ 3465060 w 3476019"/>
              <a:gd name="connsiteY1109" fmla="*/ 318421 h 2164533"/>
              <a:gd name="connsiteX1110" fmla="*/ 3464870 w 3476019"/>
              <a:gd name="connsiteY1110" fmla="*/ 307943 h 2164533"/>
              <a:gd name="connsiteX1111" fmla="*/ 3470680 w 3476019"/>
              <a:gd name="connsiteY1111" fmla="*/ 299466 h 2164533"/>
              <a:gd name="connsiteX1112" fmla="*/ 3473537 w 3476019"/>
              <a:gd name="connsiteY1112" fmla="*/ 280988 h 216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Lst>
            <a:rect l="l" t="t" r="r" b="b"/>
            <a:pathLst>
              <a:path w="3476019" h="2164533">
                <a:moveTo>
                  <a:pt x="3473537" y="280988"/>
                </a:moveTo>
                <a:cubicBezTo>
                  <a:pt x="3469823" y="280130"/>
                  <a:pt x="3467060" y="292513"/>
                  <a:pt x="3463250" y="293942"/>
                </a:cubicBezTo>
                <a:cubicBezTo>
                  <a:pt x="3461441" y="294608"/>
                  <a:pt x="3456773" y="293846"/>
                  <a:pt x="3455726" y="292036"/>
                </a:cubicBezTo>
                <a:cubicBezTo>
                  <a:pt x="3454297" y="289560"/>
                  <a:pt x="3457631" y="287084"/>
                  <a:pt x="3457916" y="284607"/>
                </a:cubicBezTo>
                <a:cubicBezTo>
                  <a:pt x="3458202" y="282511"/>
                  <a:pt x="3457154" y="277368"/>
                  <a:pt x="3455535" y="276035"/>
                </a:cubicBezTo>
                <a:cubicBezTo>
                  <a:pt x="3453535" y="274225"/>
                  <a:pt x="3450392" y="275844"/>
                  <a:pt x="3449249" y="272510"/>
                </a:cubicBezTo>
                <a:cubicBezTo>
                  <a:pt x="3442009" y="269748"/>
                  <a:pt x="3451630" y="259175"/>
                  <a:pt x="3442581" y="258604"/>
                </a:cubicBezTo>
                <a:cubicBezTo>
                  <a:pt x="3438962" y="258318"/>
                  <a:pt x="3436676" y="258032"/>
                  <a:pt x="3434390" y="254698"/>
                </a:cubicBezTo>
                <a:cubicBezTo>
                  <a:pt x="3432866" y="252413"/>
                  <a:pt x="3432961" y="249269"/>
                  <a:pt x="3430484" y="247745"/>
                </a:cubicBezTo>
                <a:cubicBezTo>
                  <a:pt x="3426389" y="245173"/>
                  <a:pt x="3418768" y="246793"/>
                  <a:pt x="3414101" y="245364"/>
                </a:cubicBezTo>
                <a:cubicBezTo>
                  <a:pt x="3407053" y="243269"/>
                  <a:pt x="3405624" y="239459"/>
                  <a:pt x="3404481" y="232696"/>
                </a:cubicBezTo>
                <a:cubicBezTo>
                  <a:pt x="3404005" y="230124"/>
                  <a:pt x="3404005" y="227743"/>
                  <a:pt x="3401909" y="225933"/>
                </a:cubicBezTo>
                <a:cubicBezTo>
                  <a:pt x="3401338" y="225457"/>
                  <a:pt x="3399052" y="224314"/>
                  <a:pt x="3398290" y="223933"/>
                </a:cubicBezTo>
                <a:cubicBezTo>
                  <a:pt x="3396861" y="223171"/>
                  <a:pt x="3396194" y="222314"/>
                  <a:pt x="3394384" y="222504"/>
                </a:cubicBezTo>
                <a:cubicBezTo>
                  <a:pt x="3395432" y="217075"/>
                  <a:pt x="3396766" y="211836"/>
                  <a:pt x="3395147" y="206502"/>
                </a:cubicBezTo>
                <a:cubicBezTo>
                  <a:pt x="3393908" y="202406"/>
                  <a:pt x="3394194" y="198215"/>
                  <a:pt x="3392860" y="194215"/>
                </a:cubicBezTo>
                <a:cubicBezTo>
                  <a:pt x="3389813" y="184880"/>
                  <a:pt x="3387812" y="174403"/>
                  <a:pt x="3383621" y="165544"/>
                </a:cubicBezTo>
                <a:cubicBezTo>
                  <a:pt x="3379335" y="156401"/>
                  <a:pt x="3377525" y="147447"/>
                  <a:pt x="3375144" y="137541"/>
                </a:cubicBezTo>
                <a:cubicBezTo>
                  <a:pt x="3372763" y="127445"/>
                  <a:pt x="3370382" y="120110"/>
                  <a:pt x="3363333" y="112586"/>
                </a:cubicBezTo>
                <a:cubicBezTo>
                  <a:pt x="3359428" y="108395"/>
                  <a:pt x="3354189" y="106013"/>
                  <a:pt x="3349331" y="103251"/>
                </a:cubicBezTo>
                <a:cubicBezTo>
                  <a:pt x="3345712" y="101156"/>
                  <a:pt x="3341045" y="95155"/>
                  <a:pt x="3336568" y="97250"/>
                </a:cubicBezTo>
                <a:cubicBezTo>
                  <a:pt x="3334282" y="98298"/>
                  <a:pt x="3332377" y="101251"/>
                  <a:pt x="3330281" y="102775"/>
                </a:cubicBezTo>
                <a:cubicBezTo>
                  <a:pt x="3327709" y="104680"/>
                  <a:pt x="3325805" y="106013"/>
                  <a:pt x="3324090" y="108776"/>
                </a:cubicBezTo>
                <a:cubicBezTo>
                  <a:pt x="3322566" y="111347"/>
                  <a:pt x="3321899" y="113348"/>
                  <a:pt x="3318756" y="114110"/>
                </a:cubicBezTo>
                <a:cubicBezTo>
                  <a:pt x="3316089" y="114872"/>
                  <a:pt x="3313136" y="114300"/>
                  <a:pt x="3310374" y="115062"/>
                </a:cubicBezTo>
                <a:cubicBezTo>
                  <a:pt x="3308279" y="115634"/>
                  <a:pt x="3306088" y="117443"/>
                  <a:pt x="3303802" y="117348"/>
                </a:cubicBezTo>
                <a:cubicBezTo>
                  <a:pt x="3298849" y="117158"/>
                  <a:pt x="3294372" y="110014"/>
                  <a:pt x="3292372" y="106109"/>
                </a:cubicBezTo>
                <a:cubicBezTo>
                  <a:pt x="3290562" y="102489"/>
                  <a:pt x="3289609" y="95441"/>
                  <a:pt x="3284657" y="95155"/>
                </a:cubicBezTo>
                <a:cubicBezTo>
                  <a:pt x="3278751" y="94774"/>
                  <a:pt x="3275798" y="102203"/>
                  <a:pt x="3274560" y="106775"/>
                </a:cubicBezTo>
                <a:cubicBezTo>
                  <a:pt x="3272655" y="114205"/>
                  <a:pt x="3269988" y="121444"/>
                  <a:pt x="3268655" y="129064"/>
                </a:cubicBezTo>
                <a:cubicBezTo>
                  <a:pt x="3267321" y="136779"/>
                  <a:pt x="3266559" y="144209"/>
                  <a:pt x="3264464" y="151733"/>
                </a:cubicBezTo>
                <a:cubicBezTo>
                  <a:pt x="3260654" y="165449"/>
                  <a:pt x="3255796" y="178975"/>
                  <a:pt x="3253224" y="192881"/>
                </a:cubicBezTo>
                <a:cubicBezTo>
                  <a:pt x="3252462" y="196882"/>
                  <a:pt x="3254939" y="201263"/>
                  <a:pt x="3255796" y="205169"/>
                </a:cubicBezTo>
                <a:cubicBezTo>
                  <a:pt x="3256653" y="209169"/>
                  <a:pt x="3255129" y="212312"/>
                  <a:pt x="3255510" y="216027"/>
                </a:cubicBezTo>
                <a:cubicBezTo>
                  <a:pt x="3255891" y="219265"/>
                  <a:pt x="3258367" y="221266"/>
                  <a:pt x="3258463" y="225076"/>
                </a:cubicBezTo>
                <a:cubicBezTo>
                  <a:pt x="3258463" y="228314"/>
                  <a:pt x="3256653" y="232124"/>
                  <a:pt x="3257129" y="235172"/>
                </a:cubicBezTo>
                <a:cubicBezTo>
                  <a:pt x="3257510" y="238030"/>
                  <a:pt x="3260749" y="239363"/>
                  <a:pt x="3261606" y="241935"/>
                </a:cubicBezTo>
                <a:cubicBezTo>
                  <a:pt x="3262654" y="245173"/>
                  <a:pt x="3261511" y="250412"/>
                  <a:pt x="3261320" y="253746"/>
                </a:cubicBezTo>
                <a:cubicBezTo>
                  <a:pt x="3261130" y="257365"/>
                  <a:pt x="3260273" y="260414"/>
                  <a:pt x="3257129" y="262604"/>
                </a:cubicBezTo>
                <a:cubicBezTo>
                  <a:pt x="3254081" y="264795"/>
                  <a:pt x="3252557" y="264700"/>
                  <a:pt x="3252462" y="269177"/>
                </a:cubicBezTo>
                <a:cubicBezTo>
                  <a:pt x="3252462" y="271367"/>
                  <a:pt x="3254081" y="276987"/>
                  <a:pt x="3249795" y="276130"/>
                </a:cubicBezTo>
                <a:cubicBezTo>
                  <a:pt x="3250176" y="281273"/>
                  <a:pt x="3257701" y="296228"/>
                  <a:pt x="3251795" y="299276"/>
                </a:cubicBezTo>
                <a:cubicBezTo>
                  <a:pt x="3250462" y="299942"/>
                  <a:pt x="3248842" y="298704"/>
                  <a:pt x="3247604" y="299942"/>
                </a:cubicBezTo>
                <a:cubicBezTo>
                  <a:pt x="3246461" y="301085"/>
                  <a:pt x="3246938" y="303467"/>
                  <a:pt x="3246842" y="304895"/>
                </a:cubicBezTo>
                <a:cubicBezTo>
                  <a:pt x="3246842" y="308610"/>
                  <a:pt x="3246366" y="312134"/>
                  <a:pt x="3245318" y="315754"/>
                </a:cubicBezTo>
                <a:cubicBezTo>
                  <a:pt x="3244271" y="318992"/>
                  <a:pt x="3242556" y="323374"/>
                  <a:pt x="3238460" y="321564"/>
                </a:cubicBezTo>
                <a:cubicBezTo>
                  <a:pt x="3235698" y="320326"/>
                  <a:pt x="3235031" y="315373"/>
                  <a:pt x="3231983" y="315087"/>
                </a:cubicBezTo>
                <a:cubicBezTo>
                  <a:pt x="3230935" y="314992"/>
                  <a:pt x="3230078" y="315373"/>
                  <a:pt x="3229316" y="315944"/>
                </a:cubicBezTo>
                <a:cubicBezTo>
                  <a:pt x="3227602" y="317183"/>
                  <a:pt x="3226078" y="319373"/>
                  <a:pt x="3223411" y="319183"/>
                </a:cubicBezTo>
                <a:cubicBezTo>
                  <a:pt x="3221506" y="318992"/>
                  <a:pt x="3221315" y="317754"/>
                  <a:pt x="3219410" y="318802"/>
                </a:cubicBezTo>
                <a:cubicBezTo>
                  <a:pt x="3218172" y="319564"/>
                  <a:pt x="3218077" y="321755"/>
                  <a:pt x="3216648" y="322612"/>
                </a:cubicBezTo>
                <a:cubicBezTo>
                  <a:pt x="3213505" y="324326"/>
                  <a:pt x="3211790" y="321373"/>
                  <a:pt x="3210266" y="325565"/>
                </a:cubicBezTo>
                <a:cubicBezTo>
                  <a:pt x="3208647" y="330327"/>
                  <a:pt x="3210266" y="335756"/>
                  <a:pt x="3208266" y="340423"/>
                </a:cubicBezTo>
                <a:cubicBezTo>
                  <a:pt x="3206742" y="343948"/>
                  <a:pt x="3203504" y="346519"/>
                  <a:pt x="3200170" y="348234"/>
                </a:cubicBezTo>
                <a:cubicBezTo>
                  <a:pt x="3199979" y="348329"/>
                  <a:pt x="3199884" y="348425"/>
                  <a:pt x="3199789" y="348425"/>
                </a:cubicBezTo>
                <a:cubicBezTo>
                  <a:pt x="3192169" y="352139"/>
                  <a:pt x="3183406" y="352330"/>
                  <a:pt x="3175214" y="354235"/>
                </a:cubicBezTo>
                <a:cubicBezTo>
                  <a:pt x="3159784" y="357854"/>
                  <a:pt x="3144163" y="361093"/>
                  <a:pt x="3128637" y="364522"/>
                </a:cubicBezTo>
                <a:cubicBezTo>
                  <a:pt x="3123589" y="365665"/>
                  <a:pt x="3118541" y="366808"/>
                  <a:pt x="3113492" y="367951"/>
                </a:cubicBezTo>
                <a:cubicBezTo>
                  <a:pt x="3101681" y="370618"/>
                  <a:pt x="3089870" y="373285"/>
                  <a:pt x="3078059" y="376047"/>
                </a:cubicBezTo>
                <a:cubicBezTo>
                  <a:pt x="3064248" y="379190"/>
                  <a:pt x="3050437" y="382334"/>
                  <a:pt x="3036626" y="385382"/>
                </a:cubicBezTo>
                <a:cubicBezTo>
                  <a:pt x="3031006" y="386620"/>
                  <a:pt x="3025291" y="387953"/>
                  <a:pt x="3019671" y="389192"/>
                </a:cubicBezTo>
                <a:cubicBezTo>
                  <a:pt x="3017957" y="390811"/>
                  <a:pt x="3015766" y="391859"/>
                  <a:pt x="3014147" y="393668"/>
                </a:cubicBezTo>
                <a:cubicBezTo>
                  <a:pt x="3012242" y="395764"/>
                  <a:pt x="3010908" y="398431"/>
                  <a:pt x="3008813" y="400526"/>
                </a:cubicBezTo>
                <a:cubicBezTo>
                  <a:pt x="3001669" y="407956"/>
                  <a:pt x="2993287" y="414433"/>
                  <a:pt x="2986715" y="422529"/>
                </a:cubicBezTo>
                <a:cubicBezTo>
                  <a:pt x="2983000" y="427101"/>
                  <a:pt x="2979380" y="431673"/>
                  <a:pt x="2975666" y="436150"/>
                </a:cubicBezTo>
                <a:cubicBezTo>
                  <a:pt x="2972522" y="439865"/>
                  <a:pt x="2968998" y="442913"/>
                  <a:pt x="2967855" y="447389"/>
                </a:cubicBezTo>
                <a:cubicBezTo>
                  <a:pt x="2967379" y="449199"/>
                  <a:pt x="2967665" y="452438"/>
                  <a:pt x="2968046" y="454057"/>
                </a:cubicBezTo>
                <a:cubicBezTo>
                  <a:pt x="2968331" y="461296"/>
                  <a:pt x="2964331" y="466058"/>
                  <a:pt x="2958711" y="470059"/>
                </a:cubicBezTo>
                <a:cubicBezTo>
                  <a:pt x="2954139" y="473297"/>
                  <a:pt x="2951091" y="476250"/>
                  <a:pt x="2947376" y="480346"/>
                </a:cubicBezTo>
                <a:cubicBezTo>
                  <a:pt x="2944805" y="483108"/>
                  <a:pt x="2933470" y="488061"/>
                  <a:pt x="2934708" y="492823"/>
                </a:cubicBezTo>
                <a:cubicBezTo>
                  <a:pt x="2935946" y="497586"/>
                  <a:pt x="2944805" y="492633"/>
                  <a:pt x="2946995" y="490728"/>
                </a:cubicBezTo>
                <a:cubicBezTo>
                  <a:pt x="2951091" y="487109"/>
                  <a:pt x="2951853" y="483013"/>
                  <a:pt x="2958235" y="484156"/>
                </a:cubicBezTo>
                <a:cubicBezTo>
                  <a:pt x="2958330" y="485965"/>
                  <a:pt x="2958330" y="487966"/>
                  <a:pt x="2957949" y="489776"/>
                </a:cubicBezTo>
                <a:cubicBezTo>
                  <a:pt x="2956425" y="497586"/>
                  <a:pt x="2949091" y="500348"/>
                  <a:pt x="2951853" y="509207"/>
                </a:cubicBezTo>
                <a:cubicBezTo>
                  <a:pt x="2954520" y="517589"/>
                  <a:pt x="2957759" y="523018"/>
                  <a:pt x="2949186" y="528733"/>
                </a:cubicBezTo>
                <a:cubicBezTo>
                  <a:pt x="2942709" y="533019"/>
                  <a:pt x="2936327" y="536067"/>
                  <a:pt x="2932327" y="543211"/>
                </a:cubicBezTo>
                <a:cubicBezTo>
                  <a:pt x="2928422" y="550164"/>
                  <a:pt x="2926993" y="556736"/>
                  <a:pt x="2917754" y="555974"/>
                </a:cubicBezTo>
                <a:cubicBezTo>
                  <a:pt x="2914134" y="555689"/>
                  <a:pt x="2910515" y="554641"/>
                  <a:pt x="2906800" y="555498"/>
                </a:cubicBezTo>
                <a:cubicBezTo>
                  <a:pt x="2903276" y="556260"/>
                  <a:pt x="2900227" y="558641"/>
                  <a:pt x="2897180" y="560356"/>
                </a:cubicBezTo>
                <a:cubicBezTo>
                  <a:pt x="2890417" y="564166"/>
                  <a:pt x="2882511" y="567404"/>
                  <a:pt x="2874701" y="565309"/>
                </a:cubicBezTo>
                <a:cubicBezTo>
                  <a:pt x="2866509" y="563118"/>
                  <a:pt x="2861651" y="559784"/>
                  <a:pt x="2853174" y="563118"/>
                </a:cubicBezTo>
                <a:cubicBezTo>
                  <a:pt x="2849745" y="564547"/>
                  <a:pt x="2846602" y="565785"/>
                  <a:pt x="2842887" y="565690"/>
                </a:cubicBezTo>
                <a:cubicBezTo>
                  <a:pt x="2839363" y="565595"/>
                  <a:pt x="2835934" y="564356"/>
                  <a:pt x="2832409" y="564452"/>
                </a:cubicBezTo>
                <a:cubicBezTo>
                  <a:pt x="2825361" y="564737"/>
                  <a:pt x="2817741" y="568928"/>
                  <a:pt x="2811074" y="571119"/>
                </a:cubicBezTo>
                <a:cubicBezTo>
                  <a:pt x="2804216" y="573405"/>
                  <a:pt x="2799167" y="577501"/>
                  <a:pt x="2793643" y="582168"/>
                </a:cubicBezTo>
                <a:cubicBezTo>
                  <a:pt x="2797262" y="584549"/>
                  <a:pt x="2797929" y="587788"/>
                  <a:pt x="2800406" y="591122"/>
                </a:cubicBezTo>
                <a:cubicBezTo>
                  <a:pt x="2802596" y="594170"/>
                  <a:pt x="2806311" y="595027"/>
                  <a:pt x="2808216" y="598265"/>
                </a:cubicBezTo>
                <a:cubicBezTo>
                  <a:pt x="2812121" y="604742"/>
                  <a:pt x="2811264" y="612648"/>
                  <a:pt x="2810026" y="619697"/>
                </a:cubicBezTo>
                <a:cubicBezTo>
                  <a:pt x="2808597" y="627602"/>
                  <a:pt x="2806025" y="632270"/>
                  <a:pt x="2800120" y="638080"/>
                </a:cubicBezTo>
                <a:cubicBezTo>
                  <a:pt x="2796215" y="641890"/>
                  <a:pt x="2793167" y="646176"/>
                  <a:pt x="2789547" y="650272"/>
                </a:cubicBezTo>
                <a:cubicBezTo>
                  <a:pt x="2786213" y="653986"/>
                  <a:pt x="2781451" y="656654"/>
                  <a:pt x="2778784" y="660845"/>
                </a:cubicBezTo>
                <a:cubicBezTo>
                  <a:pt x="2776212" y="664845"/>
                  <a:pt x="2775926" y="669703"/>
                  <a:pt x="2771259" y="671894"/>
                </a:cubicBezTo>
                <a:cubicBezTo>
                  <a:pt x="2769735" y="672560"/>
                  <a:pt x="2768306" y="673036"/>
                  <a:pt x="2766877" y="673418"/>
                </a:cubicBezTo>
                <a:cubicBezTo>
                  <a:pt x="2763925" y="674180"/>
                  <a:pt x="2761163" y="674846"/>
                  <a:pt x="2758400" y="676942"/>
                </a:cubicBezTo>
                <a:cubicBezTo>
                  <a:pt x="2754876" y="679609"/>
                  <a:pt x="2750971" y="682276"/>
                  <a:pt x="2748399" y="685895"/>
                </a:cubicBezTo>
                <a:cubicBezTo>
                  <a:pt x="2745160" y="690277"/>
                  <a:pt x="2743827" y="694944"/>
                  <a:pt x="2738112" y="696659"/>
                </a:cubicBezTo>
                <a:cubicBezTo>
                  <a:pt x="2734397" y="697706"/>
                  <a:pt x="2730683" y="698087"/>
                  <a:pt x="2727158" y="699230"/>
                </a:cubicBezTo>
                <a:cubicBezTo>
                  <a:pt x="2725063" y="699897"/>
                  <a:pt x="2723063" y="700754"/>
                  <a:pt x="2721253" y="702278"/>
                </a:cubicBezTo>
                <a:cubicBezTo>
                  <a:pt x="2717252" y="705422"/>
                  <a:pt x="2714490" y="709898"/>
                  <a:pt x="2710775" y="713327"/>
                </a:cubicBezTo>
                <a:cubicBezTo>
                  <a:pt x="2706965" y="716947"/>
                  <a:pt x="2702012" y="719138"/>
                  <a:pt x="2698298" y="722757"/>
                </a:cubicBezTo>
                <a:cubicBezTo>
                  <a:pt x="2694964" y="725996"/>
                  <a:pt x="2693726" y="731044"/>
                  <a:pt x="2689725" y="733615"/>
                </a:cubicBezTo>
                <a:cubicBezTo>
                  <a:pt x="2684963" y="736664"/>
                  <a:pt x="2679533" y="736759"/>
                  <a:pt x="2676200" y="742188"/>
                </a:cubicBezTo>
                <a:cubicBezTo>
                  <a:pt x="2672771" y="747808"/>
                  <a:pt x="2672771" y="754380"/>
                  <a:pt x="2667627" y="759143"/>
                </a:cubicBezTo>
                <a:cubicBezTo>
                  <a:pt x="2663150" y="763334"/>
                  <a:pt x="2658292" y="764096"/>
                  <a:pt x="2652482" y="763429"/>
                </a:cubicBezTo>
                <a:cubicBezTo>
                  <a:pt x="2647625" y="762953"/>
                  <a:pt x="2641433" y="761619"/>
                  <a:pt x="2636766" y="763715"/>
                </a:cubicBezTo>
                <a:cubicBezTo>
                  <a:pt x="2632004" y="765810"/>
                  <a:pt x="2630765" y="771906"/>
                  <a:pt x="2626193" y="774192"/>
                </a:cubicBezTo>
                <a:cubicBezTo>
                  <a:pt x="2621907" y="776383"/>
                  <a:pt x="2616287" y="773144"/>
                  <a:pt x="2611715" y="773240"/>
                </a:cubicBezTo>
                <a:cubicBezTo>
                  <a:pt x="2607143" y="773335"/>
                  <a:pt x="2602762" y="773525"/>
                  <a:pt x="2598095" y="773525"/>
                </a:cubicBezTo>
                <a:cubicBezTo>
                  <a:pt x="2595523" y="773525"/>
                  <a:pt x="2584664" y="777907"/>
                  <a:pt x="2583140" y="776002"/>
                </a:cubicBezTo>
                <a:cubicBezTo>
                  <a:pt x="2580378" y="772573"/>
                  <a:pt x="2593142" y="767715"/>
                  <a:pt x="2594951" y="767048"/>
                </a:cubicBezTo>
                <a:cubicBezTo>
                  <a:pt x="2589522" y="767429"/>
                  <a:pt x="2577330" y="769334"/>
                  <a:pt x="2575234" y="762572"/>
                </a:cubicBezTo>
                <a:cubicBezTo>
                  <a:pt x="2569234" y="764572"/>
                  <a:pt x="2566757" y="761619"/>
                  <a:pt x="2561328" y="760095"/>
                </a:cubicBezTo>
                <a:cubicBezTo>
                  <a:pt x="2557709" y="759047"/>
                  <a:pt x="2552375" y="760190"/>
                  <a:pt x="2550184" y="756952"/>
                </a:cubicBezTo>
                <a:cubicBezTo>
                  <a:pt x="2549803" y="756380"/>
                  <a:pt x="2549517" y="755618"/>
                  <a:pt x="2549326" y="754761"/>
                </a:cubicBezTo>
                <a:cubicBezTo>
                  <a:pt x="2547612" y="745427"/>
                  <a:pt x="2560376" y="739521"/>
                  <a:pt x="2561423" y="730758"/>
                </a:cubicBezTo>
                <a:cubicBezTo>
                  <a:pt x="2561995" y="726091"/>
                  <a:pt x="2559328" y="721614"/>
                  <a:pt x="2559804" y="716947"/>
                </a:cubicBezTo>
                <a:cubicBezTo>
                  <a:pt x="2560090" y="713232"/>
                  <a:pt x="2562185" y="710279"/>
                  <a:pt x="2564281" y="707327"/>
                </a:cubicBezTo>
                <a:cubicBezTo>
                  <a:pt x="2568948" y="700659"/>
                  <a:pt x="2575330" y="695230"/>
                  <a:pt x="2580950" y="689324"/>
                </a:cubicBezTo>
                <a:cubicBezTo>
                  <a:pt x="2585331" y="684752"/>
                  <a:pt x="2586855" y="678466"/>
                  <a:pt x="2588760" y="672560"/>
                </a:cubicBezTo>
                <a:cubicBezTo>
                  <a:pt x="2589713" y="669798"/>
                  <a:pt x="2590665" y="667322"/>
                  <a:pt x="2591046" y="664464"/>
                </a:cubicBezTo>
                <a:cubicBezTo>
                  <a:pt x="2591427" y="661607"/>
                  <a:pt x="2591332" y="659321"/>
                  <a:pt x="2593427" y="656939"/>
                </a:cubicBezTo>
                <a:cubicBezTo>
                  <a:pt x="2595142" y="655034"/>
                  <a:pt x="2597428" y="653510"/>
                  <a:pt x="2598761" y="651320"/>
                </a:cubicBezTo>
                <a:cubicBezTo>
                  <a:pt x="2601238" y="647224"/>
                  <a:pt x="2600095" y="641223"/>
                  <a:pt x="2598285" y="637032"/>
                </a:cubicBezTo>
                <a:cubicBezTo>
                  <a:pt x="2596285" y="632270"/>
                  <a:pt x="2597904" y="627031"/>
                  <a:pt x="2595142" y="622364"/>
                </a:cubicBezTo>
                <a:cubicBezTo>
                  <a:pt x="2592380" y="617601"/>
                  <a:pt x="2589046" y="614839"/>
                  <a:pt x="2589236" y="609029"/>
                </a:cubicBezTo>
                <a:cubicBezTo>
                  <a:pt x="2589427" y="603409"/>
                  <a:pt x="2590189" y="598551"/>
                  <a:pt x="2587331" y="593312"/>
                </a:cubicBezTo>
                <a:cubicBezTo>
                  <a:pt x="2584855" y="588740"/>
                  <a:pt x="2580283" y="585407"/>
                  <a:pt x="2578568" y="580454"/>
                </a:cubicBezTo>
                <a:cubicBezTo>
                  <a:pt x="2576759" y="575310"/>
                  <a:pt x="2577806" y="569595"/>
                  <a:pt x="2574949" y="564737"/>
                </a:cubicBezTo>
                <a:cubicBezTo>
                  <a:pt x="2572853" y="561118"/>
                  <a:pt x="2568567" y="557689"/>
                  <a:pt x="2564662" y="556260"/>
                </a:cubicBezTo>
                <a:cubicBezTo>
                  <a:pt x="2558756" y="554165"/>
                  <a:pt x="2556184" y="558832"/>
                  <a:pt x="2551708" y="561689"/>
                </a:cubicBezTo>
                <a:cubicBezTo>
                  <a:pt x="2547422" y="564547"/>
                  <a:pt x="2542278" y="563594"/>
                  <a:pt x="2537420" y="563594"/>
                </a:cubicBezTo>
                <a:cubicBezTo>
                  <a:pt x="2535515" y="566642"/>
                  <a:pt x="2537801" y="569976"/>
                  <a:pt x="2534944" y="572072"/>
                </a:cubicBezTo>
                <a:cubicBezTo>
                  <a:pt x="2534087" y="572738"/>
                  <a:pt x="2532563" y="572548"/>
                  <a:pt x="2531515" y="573596"/>
                </a:cubicBezTo>
                <a:cubicBezTo>
                  <a:pt x="2530467" y="574548"/>
                  <a:pt x="2529896" y="576167"/>
                  <a:pt x="2529419" y="577406"/>
                </a:cubicBezTo>
                <a:cubicBezTo>
                  <a:pt x="2527705" y="582359"/>
                  <a:pt x="2525228" y="594360"/>
                  <a:pt x="2520371" y="597027"/>
                </a:cubicBezTo>
                <a:cubicBezTo>
                  <a:pt x="2513608" y="600647"/>
                  <a:pt x="2507226" y="591217"/>
                  <a:pt x="2504273" y="586454"/>
                </a:cubicBezTo>
                <a:cubicBezTo>
                  <a:pt x="2499701" y="579025"/>
                  <a:pt x="2502749" y="574548"/>
                  <a:pt x="2508179" y="569024"/>
                </a:cubicBezTo>
                <a:cubicBezTo>
                  <a:pt x="2513608" y="563499"/>
                  <a:pt x="2515417" y="557975"/>
                  <a:pt x="2518275" y="550926"/>
                </a:cubicBezTo>
                <a:cubicBezTo>
                  <a:pt x="2520561" y="545211"/>
                  <a:pt x="2526181" y="541973"/>
                  <a:pt x="2528276" y="536448"/>
                </a:cubicBezTo>
                <a:cubicBezTo>
                  <a:pt x="2531229" y="528542"/>
                  <a:pt x="2526467" y="518160"/>
                  <a:pt x="2525228" y="510254"/>
                </a:cubicBezTo>
                <a:cubicBezTo>
                  <a:pt x="2524085" y="503206"/>
                  <a:pt x="2525514" y="495586"/>
                  <a:pt x="2522561" y="488918"/>
                </a:cubicBezTo>
                <a:cubicBezTo>
                  <a:pt x="2521609" y="486728"/>
                  <a:pt x="2509798" y="472440"/>
                  <a:pt x="2510560" y="471297"/>
                </a:cubicBezTo>
                <a:cubicBezTo>
                  <a:pt x="2511893" y="469392"/>
                  <a:pt x="2520561" y="476726"/>
                  <a:pt x="2523038" y="473297"/>
                </a:cubicBezTo>
                <a:cubicBezTo>
                  <a:pt x="2526181" y="469011"/>
                  <a:pt x="2512274" y="457105"/>
                  <a:pt x="2509798" y="454723"/>
                </a:cubicBezTo>
                <a:cubicBezTo>
                  <a:pt x="2503892" y="449009"/>
                  <a:pt x="2497796" y="443198"/>
                  <a:pt x="2489605" y="441389"/>
                </a:cubicBezTo>
                <a:cubicBezTo>
                  <a:pt x="2482842" y="439865"/>
                  <a:pt x="2476175" y="440627"/>
                  <a:pt x="2469793" y="437483"/>
                </a:cubicBezTo>
                <a:cubicBezTo>
                  <a:pt x="2463316" y="434340"/>
                  <a:pt x="2458744" y="431959"/>
                  <a:pt x="2451600" y="434340"/>
                </a:cubicBezTo>
                <a:cubicBezTo>
                  <a:pt x="2444266" y="436817"/>
                  <a:pt x="2442742" y="434626"/>
                  <a:pt x="2438075" y="428625"/>
                </a:cubicBezTo>
                <a:cubicBezTo>
                  <a:pt x="2433026" y="422053"/>
                  <a:pt x="2427692" y="419386"/>
                  <a:pt x="2421406" y="426148"/>
                </a:cubicBezTo>
                <a:cubicBezTo>
                  <a:pt x="2417596" y="430244"/>
                  <a:pt x="2412262" y="436912"/>
                  <a:pt x="2414738" y="442722"/>
                </a:cubicBezTo>
                <a:cubicBezTo>
                  <a:pt x="2416358" y="446532"/>
                  <a:pt x="2426359" y="453581"/>
                  <a:pt x="2424644" y="457962"/>
                </a:cubicBezTo>
                <a:cubicBezTo>
                  <a:pt x="2422930" y="462344"/>
                  <a:pt x="2409881" y="461105"/>
                  <a:pt x="2406071" y="463677"/>
                </a:cubicBezTo>
                <a:cubicBezTo>
                  <a:pt x="2400070" y="467678"/>
                  <a:pt x="2402832" y="475107"/>
                  <a:pt x="2403689" y="480917"/>
                </a:cubicBezTo>
                <a:cubicBezTo>
                  <a:pt x="2404642" y="487490"/>
                  <a:pt x="2403404" y="493776"/>
                  <a:pt x="2403308" y="500348"/>
                </a:cubicBezTo>
                <a:cubicBezTo>
                  <a:pt x="2403118" y="505492"/>
                  <a:pt x="2404166" y="510826"/>
                  <a:pt x="2402165" y="515874"/>
                </a:cubicBezTo>
                <a:cubicBezTo>
                  <a:pt x="2400927" y="513398"/>
                  <a:pt x="2399784" y="510826"/>
                  <a:pt x="2398546" y="508349"/>
                </a:cubicBezTo>
                <a:cubicBezTo>
                  <a:pt x="2397117" y="505397"/>
                  <a:pt x="2395498" y="500729"/>
                  <a:pt x="2392640" y="504349"/>
                </a:cubicBezTo>
                <a:cubicBezTo>
                  <a:pt x="2390640" y="506825"/>
                  <a:pt x="2390545" y="517112"/>
                  <a:pt x="2387592" y="518065"/>
                </a:cubicBezTo>
                <a:cubicBezTo>
                  <a:pt x="2385116" y="518922"/>
                  <a:pt x="2386830" y="509016"/>
                  <a:pt x="2387116" y="507492"/>
                </a:cubicBezTo>
                <a:cubicBezTo>
                  <a:pt x="2387973" y="503396"/>
                  <a:pt x="2390164" y="500158"/>
                  <a:pt x="2391307" y="496253"/>
                </a:cubicBezTo>
                <a:cubicBezTo>
                  <a:pt x="2392450" y="492538"/>
                  <a:pt x="2393117" y="473583"/>
                  <a:pt x="2387497" y="474536"/>
                </a:cubicBezTo>
                <a:cubicBezTo>
                  <a:pt x="2384258" y="475107"/>
                  <a:pt x="2381782" y="481489"/>
                  <a:pt x="2380925" y="484061"/>
                </a:cubicBezTo>
                <a:cubicBezTo>
                  <a:pt x="2379686" y="488061"/>
                  <a:pt x="2380353" y="493205"/>
                  <a:pt x="2378162" y="496919"/>
                </a:cubicBezTo>
                <a:cubicBezTo>
                  <a:pt x="2376257" y="500253"/>
                  <a:pt x="2373019" y="499967"/>
                  <a:pt x="2370161" y="501777"/>
                </a:cubicBezTo>
                <a:cubicBezTo>
                  <a:pt x="2366542" y="504063"/>
                  <a:pt x="2366256" y="508254"/>
                  <a:pt x="2365304" y="512159"/>
                </a:cubicBezTo>
                <a:cubicBezTo>
                  <a:pt x="2363303" y="521018"/>
                  <a:pt x="2356922" y="525685"/>
                  <a:pt x="2357493" y="535210"/>
                </a:cubicBezTo>
                <a:cubicBezTo>
                  <a:pt x="2358065" y="545021"/>
                  <a:pt x="2357684" y="553784"/>
                  <a:pt x="2355588" y="563404"/>
                </a:cubicBezTo>
                <a:cubicBezTo>
                  <a:pt x="2353969" y="570929"/>
                  <a:pt x="2346349" y="577215"/>
                  <a:pt x="2347873" y="585026"/>
                </a:cubicBezTo>
                <a:cubicBezTo>
                  <a:pt x="2348730" y="589312"/>
                  <a:pt x="2351492" y="592931"/>
                  <a:pt x="2352064" y="597218"/>
                </a:cubicBezTo>
                <a:cubicBezTo>
                  <a:pt x="2352635" y="601218"/>
                  <a:pt x="2350635" y="604647"/>
                  <a:pt x="2349111" y="608267"/>
                </a:cubicBezTo>
                <a:cubicBezTo>
                  <a:pt x="2345682" y="616649"/>
                  <a:pt x="2346444" y="623316"/>
                  <a:pt x="2352350" y="630174"/>
                </a:cubicBezTo>
                <a:cubicBezTo>
                  <a:pt x="2352826" y="636270"/>
                  <a:pt x="2353778" y="639794"/>
                  <a:pt x="2358636" y="643509"/>
                </a:cubicBezTo>
                <a:cubicBezTo>
                  <a:pt x="2364351" y="647795"/>
                  <a:pt x="2364827" y="652082"/>
                  <a:pt x="2366256" y="658749"/>
                </a:cubicBezTo>
                <a:cubicBezTo>
                  <a:pt x="2367209" y="662845"/>
                  <a:pt x="2368542" y="667798"/>
                  <a:pt x="2370542" y="671513"/>
                </a:cubicBezTo>
                <a:cubicBezTo>
                  <a:pt x="2373209" y="676465"/>
                  <a:pt x="2375972" y="678180"/>
                  <a:pt x="2374257" y="684371"/>
                </a:cubicBezTo>
                <a:cubicBezTo>
                  <a:pt x="2371304" y="695325"/>
                  <a:pt x="2373590" y="706946"/>
                  <a:pt x="2370828" y="717995"/>
                </a:cubicBezTo>
                <a:cubicBezTo>
                  <a:pt x="2368066" y="728948"/>
                  <a:pt x="2363780" y="738854"/>
                  <a:pt x="2362351" y="750189"/>
                </a:cubicBezTo>
                <a:cubicBezTo>
                  <a:pt x="2361398" y="758000"/>
                  <a:pt x="2357588" y="766858"/>
                  <a:pt x="2352159" y="773144"/>
                </a:cubicBezTo>
                <a:cubicBezTo>
                  <a:pt x="2350921" y="774573"/>
                  <a:pt x="2349587" y="775811"/>
                  <a:pt x="2348159" y="776954"/>
                </a:cubicBezTo>
                <a:cubicBezTo>
                  <a:pt x="2345301" y="779145"/>
                  <a:pt x="2342539" y="781336"/>
                  <a:pt x="2339491" y="783241"/>
                </a:cubicBezTo>
                <a:cubicBezTo>
                  <a:pt x="2328251" y="790575"/>
                  <a:pt x="2311201" y="796195"/>
                  <a:pt x="2301200" y="783908"/>
                </a:cubicBezTo>
                <a:cubicBezTo>
                  <a:pt x="2297676" y="779621"/>
                  <a:pt x="2295676" y="774383"/>
                  <a:pt x="2293580" y="769334"/>
                </a:cubicBezTo>
                <a:cubicBezTo>
                  <a:pt x="2293104" y="768191"/>
                  <a:pt x="2292628" y="767048"/>
                  <a:pt x="2292151" y="765905"/>
                </a:cubicBezTo>
                <a:cubicBezTo>
                  <a:pt x="2289484" y="759905"/>
                  <a:pt x="2286056" y="754285"/>
                  <a:pt x="2283293" y="748284"/>
                </a:cubicBezTo>
                <a:cubicBezTo>
                  <a:pt x="2279198" y="739521"/>
                  <a:pt x="2278531" y="730853"/>
                  <a:pt x="2278435" y="722090"/>
                </a:cubicBezTo>
                <a:cubicBezTo>
                  <a:pt x="2278340" y="715423"/>
                  <a:pt x="2278626" y="708660"/>
                  <a:pt x="2277959" y="701802"/>
                </a:cubicBezTo>
                <a:cubicBezTo>
                  <a:pt x="2276531" y="685419"/>
                  <a:pt x="2265672" y="671894"/>
                  <a:pt x="2266815" y="654844"/>
                </a:cubicBezTo>
                <a:cubicBezTo>
                  <a:pt x="2267387" y="647224"/>
                  <a:pt x="2270339" y="640556"/>
                  <a:pt x="2272721" y="633508"/>
                </a:cubicBezTo>
                <a:cubicBezTo>
                  <a:pt x="2275007" y="626650"/>
                  <a:pt x="2275483" y="619792"/>
                  <a:pt x="2275768" y="612648"/>
                </a:cubicBezTo>
                <a:cubicBezTo>
                  <a:pt x="2276435" y="596836"/>
                  <a:pt x="2281769" y="582359"/>
                  <a:pt x="2283389" y="566738"/>
                </a:cubicBezTo>
                <a:cubicBezTo>
                  <a:pt x="2284246" y="558546"/>
                  <a:pt x="2284055" y="549974"/>
                  <a:pt x="2286437" y="541973"/>
                </a:cubicBezTo>
                <a:cubicBezTo>
                  <a:pt x="2288627" y="534734"/>
                  <a:pt x="2293390" y="529209"/>
                  <a:pt x="2297295" y="522923"/>
                </a:cubicBezTo>
                <a:cubicBezTo>
                  <a:pt x="2302058" y="515207"/>
                  <a:pt x="2304629" y="506444"/>
                  <a:pt x="2304915" y="497396"/>
                </a:cubicBezTo>
                <a:cubicBezTo>
                  <a:pt x="2305010" y="494824"/>
                  <a:pt x="2305487" y="482536"/>
                  <a:pt x="2300629" y="484061"/>
                </a:cubicBezTo>
                <a:cubicBezTo>
                  <a:pt x="2296247" y="485489"/>
                  <a:pt x="2292723" y="498634"/>
                  <a:pt x="2290913" y="502348"/>
                </a:cubicBezTo>
                <a:cubicBezTo>
                  <a:pt x="2287580" y="509207"/>
                  <a:pt x="2283484" y="515493"/>
                  <a:pt x="2278817" y="521589"/>
                </a:cubicBezTo>
                <a:cubicBezTo>
                  <a:pt x="2270054" y="533305"/>
                  <a:pt x="2262815" y="546068"/>
                  <a:pt x="2254147" y="557784"/>
                </a:cubicBezTo>
                <a:cubicBezTo>
                  <a:pt x="2253956" y="555117"/>
                  <a:pt x="2254814" y="553117"/>
                  <a:pt x="2255195" y="550640"/>
                </a:cubicBezTo>
                <a:cubicBezTo>
                  <a:pt x="2255576" y="548259"/>
                  <a:pt x="2254814" y="546164"/>
                  <a:pt x="2254909" y="543878"/>
                </a:cubicBezTo>
                <a:cubicBezTo>
                  <a:pt x="2255099" y="534734"/>
                  <a:pt x="2260529" y="528257"/>
                  <a:pt x="2264720" y="520732"/>
                </a:cubicBezTo>
                <a:cubicBezTo>
                  <a:pt x="2269958" y="511588"/>
                  <a:pt x="2270244" y="501206"/>
                  <a:pt x="2274340" y="491871"/>
                </a:cubicBezTo>
                <a:cubicBezTo>
                  <a:pt x="2274721" y="491014"/>
                  <a:pt x="2275102" y="490157"/>
                  <a:pt x="2275578" y="489204"/>
                </a:cubicBezTo>
                <a:cubicBezTo>
                  <a:pt x="2279293" y="481203"/>
                  <a:pt x="2284246" y="472726"/>
                  <a:pt x="2284722" y="464153"/>
                </a:cubicBezTo>
                <a:cubicBezTo>
                  <a:pt x="2284913" y="461582"/>
                  <a:pt x="2284722" y="458248"/>
                  <a:pt x="2286056" y="455962"/>
                </a:cubicBezTo>
                <a:cubicBezTo>
                  <a:pt x="2287770" y="453104"/>
                  <a:pt x="2291199" y="451771"/>
                  <a:pt x="2292628" y="448723"/>
                </a:cubicBezTo>
                <a:cubicBezTo>
                  <a:pt x="2294247" y="445294"/>
                  <a:pt x="2292818" y="435388"/>
                  <a:pt x="2299962" y="437007"/>
                </a:cubicBezTo>
                <a:cubicBezTo>
                  <a:pt x="2300534" y="444341"/>
                  <a:pt x="2305296" y="441198"/>
                  <a:pt x="2310535" y="440150"/>
                </a:cubicBezTo>
                <a:cubicBezTo>
                  <a:pt x="2317012" y="438817"/>
                  <a:pt x="2316250" y="430816"/>
                  <a:pt x="2318536" y="425768"/>
                </a:cubicBezTo>
                <a:cubicBezTo>
                  <a:pt x="2319679" y="423101"/>
                  <a:pt x="2323870" y="421196"/>
                  <a:pt x="2325680" y="424625"/>
                </a:cubicBezTo>
                <a:cubicBezTo>
                  <a:pt x="2327299" y="427673"/>
                  <a:pt x="2323013" y="431959"/>
                  <a:pt x="2322060" y="434626"/>
                </a:cubicBezTo>
                <a:cubicBezTo>
                  <a:pt x="2321298" y="436817"/>
                  <a:pt x="2319488" y="443579"/>
                  <a:pt x="2321870" y="445294"/>
                </a:cubicBezTo>
                <a:cubicBezTo>
                  <a:pt x="2324632" y="447294"/>
                  <a:pt x="2327584" y="442627"/>
                  <a:pt x="2329013" y="440817"/>
                </a:cubicBezTo>
                <a:cubicBezTo>
                  <a:pt x="2331014" y="438245"/>
                  <a:pt x="2333585" y="436245"/>
                  <a:pt x="2335490" y="433578"/>
                </a:cubicBezTo>
                <a:cubicBezTo>
                  <a:pt x="2337491" y="430530"/>
                  <a:pt x="2338729" y="427292"/>
                  <a:pt x="2341205" y="424529"/>
                </a:cubicBezTo>
                <a:cubicBezTo>
                  <a:pt x="2346349" y="418624"/>
                  <a:pt x="2352921" y="417767"/>
                  <a:pt x="2360351" y="417100"/>
                </a:cubicBezTo>
                <a:cubicBezTo>
                  <a:pt x="2364065" y="416719"/>
                  <a:pt x="2367685" y="416623"/>
                  <a:pt x="2370542" y="413957"/>
                </a:cubicBezTo>
                <a:cubicBezTo>
                  <a:pt x="2373019" y="411575"/>
                  <a:pt x="2374924" y="409861"/>
                  <a:pt x="2377876" y="407861"/>
                </a:cubicBezTo>
                <a:cubicBezTo>
                  <a:pt x="2380448" y="406051"/>
                  <a:pt x="2381877" y="402622"/>
                  <a:pt x="2384830" y="401479"/>
                </a:cubicBezTo>
                <a:cubicBezTo>
                  <a:pt x="2388164" y="400050"/>
                  <a:pt x="2392735" y="401765"/>
                  <a:pt x="2396260" y="401765"/>
                </a:cubicBezTo>
                <a:cubicBezTo>
                  <a:pt x="2400165" y="401669"/>
                  <a:pt x="2402260" y="401955"/>
                  <a:pt x="2405785" y="403574"/>
                </a:cubicBezTo>
                <a:cubicBezTo>
                  <a:pt x="2409404" y="405098"/>
                  <a:pt x="2413119" y="405003"/>
                  <a:pt x="2416834" y="405860"/>
                </a:cubicBezTo>
                <a:cubicBezTo>
                  <a:pt x="2419882" y="406622"/>
                  <a:pt x="2423977" y="407575"/>
                  <a:pt x="2426549" y="409480"/>
                </a:cubicBezTo>
                <a:cubicBezTo>
                  <a:pt x="2429312" y="411575"/>
                  <a:pt x="2429978" y="415861"/>
                  <a:pt x="2433884" y="416528"/>
                </a:cubicBezTo>
                <a:cubicBezTo>
                  <a:pt x="2444837" y="418433"/>
                  <a:pt x="2431788" y="401765"/>
                  <a:pt x="2440837" y="401288"/>
                </a:cubicBezTo>
                <a:cubicBezTo>
                  <a:pt x="2443599" y="403098"/>
                  <a:pt x="2445504" y="401003"/>
                  <a:pt x="2447790" y="399574"/>
                </a:cubicBezTo>
                <a:cubicBezTo>
                  <a:pt x="2451505" y="397288"/>
                  <a:pt x="2453981" y="398240"/>
                  <a:pt x="2458077" y="398336"/>
                </a:cubicBezTo>
                <a:cubicBezTo>
                  <a:pt x="2467221" y="398621"/>
                  <a:pt x="2464364" y="390049"/>
                  <a:pt x="2458839" y="386715"/>
                </a:cubicBezTo>
                <a:cubicBezTo>
                  <a:pt x="2455886" y="384905"/>
                  <a:pt x="2453029" y="383572"/>
                  <a:pt x="2451409" y="380333"/>
                </a:cubicBezTo>
                <a:cubicBezTo>
                  <a:pt x="2449981" y="377571"/>
                  <a:pt x="2450171" y="374237"/>
                  <a:pt x="2449028" y="371285"/>
                </a:cubicBezTo>
                <a:cubicBezTo>
                  <a:pt x="2444361" y="359759"/>
                  <a:pt x="2421501" y="364712"/>
                  <a:pt x="2411976" y="365379"/>
                </a:cubicBezTo>
                <a:cubicBezTo>
                  <a:pt x="2411976" y="365093"/>
                  <a:pt x="2412071" y="364903"/>
                  <a:pt x="2412167" y="364712"/>
                </a:cubicBezTo>
                <a:cubicBezTo>
                  <a:pt x="2409023" y="364141"/>
                  <a:pt x="2405690" y="362807"/>
                  <a:pt x="2404070" y="359855"/>
                </a:cubicBezTo>
                <a:cubicBezTo>
                  <a:pt x="2402070" y="356140"/>
                  <a:pt x="2404070" y="352425"/>
                  <a:pt x="2403975" y="348520"/>
                </a:cubicBezTo>
                <a:cubicBezTo>
                  <a:pt x="2403784" y="341281"/>
                  <a:pt x="2395117" y="341567"/>
                  <a:pt x="2389592" y="342710"/>
                </a:cubicBezTo>
                <a:cubicBezTo>
                  <a:pt x="2383210" y="343948"/>
                  <a:pt x="2379305" y="348520"/>
                  <a:pt x="2372352" y="348806"/>
                </a:cubicBezTo>
                <a:cubicBezTo>
                  <a:pt x="2366256" y="349091"/>
                  <a:pt x="2359589" y="347186"/>
                  <a:pt x="2353588" y="348139"/>
                </a:cubicBezTo>
                <a:cubicBezTo>
                  <a:pt x="2346730" y="349186"/>
                  <a:pt x="2344063" y="356140"/>
                  <a:pt x="2338824" y="359759"/>
                </a:cubicBezTo>
                <a:cubicBezTo>
                  <a:pt x="2336062" y="360617"/>
                  <a:pt x="2334157" y="363379"/>
                  <a:pt x="2331585" y="364712"/>
                </a:cubicBezTo>
                <a:cubicBezTo>
                  <a:pt x="2328251" y="366427"/>
                  <a:pt x="2325680" y="366903"/>
                  <a:pt x="2323203" y="369951"/>
                </a:cubicBezTo>
                <a:cubicBezTo>
                  <a:pt x="2320822" y="372904"/>
                  <a:pt x="2318631" y="373952"/>
                  <a:pt x="2314821" y="374809"/>
                </a:cubicBezTo>
                <a:cubicBezTo>
                  <a:pt x="2311487" y="375571"/>
                  <a:pt x="2308534" y="374618"/>
                  <a:pt x="2306439" y="377857"/>
                </a:cubicBezTo>
                <a:cubicBezTo>
                  <a:pt x="2306058" y="380429"/>
                  <a:pt x="2304820" y="384619"/>
                  <a:pt x="2301676" y="384048"/>
                </a:cubicBezTo>
                <a:cubicBezTo>
                  <a:pt x="2298438" y="383477"/>
                  <a:pt x="2298343" y="377666"/>
                  <a:pt x="2296438" y="375571"/>
                </a:cubicBezTo>
                <a:cubicBezTo>
                  <a:pt x="2292342" y="370999"/>
                  <a:pt x="2282341" y="375761"/>
                  <a:pt x="2280436" y="368713"/>
                </a:cubicBezTo>
                <a:cubicBezTo>
                  <a:pt x="2277197" y="369475"/>
                  <a:pt x="2274435" y="365951"/>
                  <a:pt x="2271863" y="364141"/>
                </a:cubicBezTo>
                <a:cubicBezTo>
                  <a:pt x="2269577" y="362617"/>
                  <a:pt x="2265767" y="359759"/>
                  <a:pt x="2263005" y="359283"/>
                </a:cubicBezTo>
                <a:cubicBezTo>
                  <a:pt x="2259195" y="358616"/>
                  <a:pt x="2257290" y="362998"/>
                  <a:pt x="2254433" y="358140"/>
                </a:cubicBezTo>
                <a:cubicBezTo>
                  <a:pt x="2253290" y="356235"/>
                  <a:pt x="2254433" y="354711"/>
                  <a:pt x="2251575" y="354997"/>
                </a:cubicBezTo>
                <a:cubicBezTo>
                  <a:pt x="2249480" y="355283"/>
                  <a:pt x="2249099" y="357759"/>
                  <a:pt x="2247670" y="358045"/>
                </a:cubicBezTo>
                <a:cubicBezTo>
                  <a:pt x="2248432" y="360045"/>
                  <a:pt x="2241479" y="360617"/>
                  <a:pt x="2239669" y="359950"/>
                </a:cubicBezTo>
                <a:cubicBezTo>
                  <a:pt x="2239669" y="359569"/>
                  <a:pt x="2239669" y="359283"/>
                  <a:pt x="2239669" y="358902"/>
                </a:cubicBezTo>
                <a:cubicBezTo>
                  <a:pt x="2242717" y="357854"/>
                  <a:pt x="2242526" y="356616"/>
                  <a:pt x="2241193" y="354521"/>
                </a:cubicBezTo>
                <a:cubicBezTo>
                  <a:pt x="2240621" y="353663"/>
                  <a:pt x="2238716" y="350044"/>
                  <a:pt x="2238050" y="349472"/>
                </a:cubicBezTo>
                <a:cubicBezTo>
                  <a:pt x="2233573" y="345472"/>
                  <a:pt x="2231763" y="355759"/>
                  <a:pt x="2227572" y="353187"/>
                </a:cubicBezTo>
                <a:cubicBezTo>
                  <a:pt x="2227477" y="350139"/>
                  <a:pt x="2228906" y="340805"/>
                  <a:pt x="2224334" y="340043"/>
                </a:cubicBezTo>
                <a:cubicBezTo>
                  <a:pt x="2220619" y="339471"/>
                  <a:pt x="2218904" y="345853"/>
                  <a:pt x="2216333" y="347282"/>
                </a:cubicBezTo>
                <a:cubicBezTo>
                  <a:pt x="2215094" y="349472"/>
                  <a:pt x="2213951" y="351949"/>
                  <a:pt x="2212237" y="353854"/>
                </a:cubicBezTo>
                <a:cubicBezTo>
                  <a:pt x="2209284" y="357188"/>
                  <a:pt x="2206808" y="356330"/>
                  <a:pt x="2205665" y="352044"/>
                </a:cubicBezTo>
                <a:cubicBezTo>
                  <a:pt x="2204236" y="346901"/>
                  <a:pt x="2205760" y="340614"/>
                  <a:pt x="2208617" y="336233"/>
                </a:cubicBezTo>
                <a:cubicBezTo>
                  <a:pt x="2211380" y="331946"/>
                  <a:pt x="2215571" y="329851"/>
                  <a:pt x="2219571" y="327089"/>
                </a:cubicBezTo>
                <a:cubicBezTo>
                  <a:pt x="2223095" y="324612"/>
                  <a:pt x="2225096" y="321564"/>
                  <a:pt x="2227096" y="317754"/>
                </a:cubicBezTo>
                <a:cubicBezTo>
                  <a:pt x="2229572" y="312992"/>
                  <a:pt x="2232049" y="308515"/>
                  <a:pt x="2236049" y="304800"/>
                </a:cubicBezTo>
                <a:cubicBezTo>
                  <a:pt x="2239288" y="301752"/>
                  <a:pt x="2244908" y="299657"/>
                  <a:pt x="2247575" y="296037"/>
                </a:cubicBezTo>
                <a:cubicBezTo>
                  <a:pt x="2253004" y="288798"/>
                  <a:pt x="2233001" y="292227"/>
                  <a:pt x="2230239" y="293370"/>
                </a:cubicBezTo>
                <a:cubicBezTo>
                  <a:pt x="2221857" y="296799"/>
                  <a:pt x="2215285" y="304419"/>
                  <a:pt x="2208713" y="310420"/>
                </a:cubicBezTo>
                <a:cubicBezTo>
                  <a:pt x="2200045" y="318230"/>
                  <a:pt x="2192901" y="327755"/>
                  <a:pt x="2183948" y="335185"/>
                </a:cubicBezTo>
                <a:cubicBezTo>
                  <a:pt x="2176804" y="341090"/>
                  <a:pt x="2169660" y="345853"/>
                  <a:pt x="2163183" y="352615"/>
                </a:cubicBezTo>
                <a:cubicBezTo>
                  <a:pt x="2155658" y="360521"/>
                  <a:pt x="2148800" y="359664"/>
                  <a:pt x="2138799" y="360712"/>
                </a:cubicBezTo>
                <a:cubicBezTo>
                  <a:pt x="2128798" y="361760"/>
                  <a:pt x="2124035" y="368713"/>
                  <a:pt x="2116510" y="374237"/>
                </a:cubicBezTo>
                <a:cubicBezTo>
                  <a:pt x="2111367" y="378047"/>
                  <a:pt x="2105081" y="380810"/>
                  <a:pt x="2099175" y="383477"/>
                </a:cubicBezTo>
                <a:cubicBezTo>
                  <a:pt x="2099080" y="383572"/>
                  <a:pt x="2098889" y="383572"/>
                  <a:pt x="2098794" y="383667"/>
                </a:cubicBezTo>
                <a:cubicBezTo>
                  <a:pt x="2092984" y="386048"/>
                  <a:pt x="2091460" y="380524"/>
                  <a:pt x="2086697" y="377571"/>
                </a:cubicBezTo>
                <a:cubicBezTo>
                  <a:pt x="2079458" y="373094"/>
                  <a:pt x="2080125" y="383191"/>
                  <a:pt x="2074124" y="382619"/>
                </a:cubicBezTo>
                <a:cubicBezTo>
                  <a:pt x="2071933" y="386810"/>
                  <a:pt x="2070886" y="389382"/>
                  <a:pt x="2065457" y="387286"/>
                </a:cubicBezTo>
                <a:cubicBezTo>
                  <a:pt x="2064028" y="386715"/>
                  <a:pt x="2061266" y="385763"/>
                  <a:pt x="2061170" y="383762"/>
                </a:cubicBezTo>
                <a:cubicBezTo>
                  <a:pt x="2061075" y="380524"/>
                  <a:pt x="2063837" y="382238"/>
                  <a:pt x="2065742" y="381000"/>
                </a:cubicBezTo>
                <a:cubicBezTo>
                  <a:pt x="2070695" y="377857"/>
                  <a:pt x="2066504" y="373666"/>
                  <a:pt x="2066504" y="369380"/>
                </a:cubicBezTo>
                <a:cubicBezTo>
                  <a:pt x="2066504" y="364808"/>
                  <a:pt x="2070505" y="362236"/>
                  <a:pt x="2069552" y="357283"/>
                </a:cubicBezTo>
                <a:cubicBezTo>
                  <a:pt x="2060504" y="358426"/>
                  <a:pt x="2051550" y="359664"/>
                  <a:pt x="2043740" y="364522"/>
                </a:cubicBezTo>
                <a:cubicBezTo>
                  <a:pt x="2036596" y="368998"/>
                  <a:pt x="2030690" y="376142"/>
                  <a:pt x="2022308" y="378619"/>
                </a:cubicBezTo>
                <a:cubicBezTo>
                  <a:pt x="2016974" y="380143"/>
                  <a:pt x="2004592" y="380810"/>
                  <a:pt x="1999543" y="380810"/>
                </a:cubicBezTo>
                <a:cubicBezTo>
                  <a:pt x="1999543" y="380810"/>
                  <a:pt x="1999543" y="380810"/>
                  <a:pt x="1999543" y="380810"/>
                </a:cubicBezTo>
                <a:cubicBezTo>
                  <a:pt x="1996496" y="371285"/>
                  <a:pt x="1996115" y="374333"/>
                  <a:pt x="2001925" y="369094"/>
                </a:cubicBezTo>
                <a:cubicBezTo>
                  <a:pt x="2014307" y="357759"/>
                  <a:pt x="2026023" y="344329"/>
                  <a:pt x="2038691" y="333470"/>
                </a:cubicBezTo>
                <a:cubicBezTo>
                  <a:pt x="2044787" y="328232"/>
                  <a:pt x="2051169" y="323088"/>
                  <a:pt x="2056789" y="317278"/>
                </a:cubicBezTo>
                <a:cubicBezTo>
                  <a:pt x="2062694" y="311182"/>
                  <a:pt x="2067647" y="303943"/>
                  <a:pt x="2073457" y="297656"/>
                </a:cubicBezTo>
                <a:cubicBezTo>
                  <a:pt x="2087174" y="282797"/>
                  <a:pt x="2107271" y="280226"/>
                  <a:pt x="2122511" y="268319"/>
                </a:cubicBezTo>
                <a:cubicBezTo>
                  <a:pt x="2128798" y="263366"/>
                  <a:pt x="2120797" y="258890"/>
                  <a:pt x="2116510" y="256985"/>
                </a:cubicBezTo>
                <a:cubicBezTo>
                  <a:pt x="2112510" y="255270"/>
                  <a:pt x="2109081" y="251746"/>
                  <a:pt x="2104700" y="251555"/>
                </a:cubicBezTo>
                <a:cubicBezTo>
                  <a:pt x="2098508" y="251269"/>
                  <a:pt x="2097080" y="253365"/>
                  <a:pt x="2091460" y="249269"/>
                </a:cubicBezTo>
                <a:cubicBezTo>
                  <a:pt x="2085364" y="244888"/>
                  <a:pt x="2084125" y="249365"/>
                  <a:pt x="2077839" y="248507"/>
                </a:cubicBezTo>
                <a:cubicBezTo>
                  <a:pt x="2075267" y="248126"/>
                  <a:pt x="2073839" y="245364"/>
                  <a:pt x="2071648" y="244983"/>
                </a:cubicBezTo>
                <a:cubicBezTo>
                  <a:pt x="2068790" y="244411"/>
                  <a:pt x="2069362" y="245459"/>
                  <a:pt x="2067171" y="246983"/>
                </a:cubicBezTo>
                <a:cubicBezTo>
                  <a:pt x="2062599" y="250127"/>
                  <a:pt x="2062218" y="248222"/>
                  <a:pt x="2056979" y="247364"/>
                </a:cubicBezTo>
                <a:cubicBezTo>
                  <a:pt x="2052122" y="246602"/>
                  <a:pt x="2050788" y="249650"/>
                  <a:pt x="2046692" y="250603"/>
                </a:cubicBezTo>
                <a:cubicBezTo>
                  <a:pt x="2042692" y="251555"/>
                  <a:pt x="2039072" y="248888"/>
                  <a:pt x="2035834" y="252508"/>
                </a:cubicBezTo>
                <a:cubicBezTo>
                  <a:pt x="2033738" y="254794"/>
                  <a:pt x="2033167" y="257842"/>
                  <a:pt x="2030690" y="260033"/>
                </a:cubicBezTo>
                <a:cubicBezTo>
                  <a:pt x="2026499" y="263747"/>
                  <a:pt x="2026214" y="261842"/>
                  <a:pt x="2021737" y="260033"/>
                </a:cubicBezTo>
                <a:cubicBezTo>
                  <a:pt x="2018213" y="258604"/>
                  <a:pt x="2014117" y="259080"/>
                  <a:pt x="2010592" y="257651"/>
                </a:cubicBezTo>
                <a:cubicBezTo>
                  <a:pt x="2007259" y="256318"/>
                  <a:pt x="2004401" y="253746"/>
                  <a:pt x="2001353" y="251936"/>
                </a:cubicBezTo>
                <a:cubicBezTo>
                  <a:pt x="1995829" y="248602"/>
                  <a:pt x="1987066" y="240792"/>
                  <a:pt x="1980589" y="242983"/>
                </a:cubicBezTo>
                <a:cubicBezTo>
                  <a:pt x="1976874" y="244221"/>
                  <a:pt x="1975636" y="247269"/>
                  <a:pt x="1972112" y="243269"/>
                </a:cubicBezTo>
                <a:cubicBezTo>
                  <a:pt x="1969635" y="240411"/>
                  <a:pt x="1969254" y="235839"/>
                  <a:pt x="1966492" y="232791"/>
                </a:cubicBezTo>
                <a:cubicBezTo>
                  <a:pt x="1963349" y="229457"/>
                  <a:pt x="1960777" y="230124"/>
                  <a:pt x="1956681" y="228886"/>
                </a:cubicBezTo>
                <a:cubicBezTo>
                  <a:pt x="1952490" y="227648"/>
                  <a:pt x="1951633" y="224885"/>
                  <a:pt x="1948299" y="222694"/>
                </a:cubicBezTo>
                <a:cubicBezTo>
                  <a:pt x="1944584" y="220218"/>
                  <a:pt x="1940679" y="222028"/>
                  <a:pt x="1936774" y="220694"/>
                </a:cubicBezTo>
                <a:cubicBezTo>
                  <a:pt x="1931345" y="218885"/>
                  <a:pt x="1927630" y="215265"/>
                  <a:pt x="1921629" y="215932"/>
                </a:cubicBezTo>
                <a:cubicBezTo>
                  <a:pt x="1916295" y="216503"/>
                  <a:pt x="1910675" y="218885"/>
                  <a:pt x="1906103" y="221552"/>
                </a:cubicBezTo>
                <a:cubicBezTo>
                  <a:pt x="1903722" y="222885"/>
                  <a:pt x="1902007" y="226600"/>
                  <a:pt x="1898864" y="225933"/>
                </a:cubicBezTo>
                <a:cubicBezTo>
                  <a:pt x="1897816" y="221075"/>
                  <a:pt x="1894578" y="218504"/>
                  <a:pt x="1890482" y="216313"/>
                </a:cubicBezTo>
                <a:cubicBezTo>
                  <a:pt x="1885815" y="213931"/>
                  <a:pt x="1882196" y="208217"/>
                  <a:pt x="1876766" y="207455"/>
                </a:cubicBezTo>
                <a:cubicBezTo>
                  <a:pt x="1871337" y="206693"/>
                  <a:pt x="1868194" y="211074"/>
                  <a:pt x="1863431" y="206311"/>
                </a:cubicBezTo>
                <a:cubicBezTo>
                  <a:pt x="1859335" y="202121"/>
                  <a:pt x="1852954" y="205169"/>
                  <a:pt x="1848667" y="204026"/>
                </a:cubicBezTo>
                <a:cubicBezTo>
                  <a:pt x="1842857" y="202597"/>
                  <a:pt x="1844191" y="197263"/>
                  <a:pt x="1842000" y="192405"/>
                </a:cubicBezTo>
                <a:cubicBezTo>
                  <a:pt x="1839047" y="185928"/>
                  <a:pt x="1832951" y="187643"/>
                  <a:pt x="1827427" y="189929"/>
                </a:cubicBezTo>
                <a:cubicBezTo>
                  <a:pt x="1822283" y="192119"/>
                  <a:pt x="1821712" y="198120"/>
                  <a:pt x="1817616" y="200406"/>
                </a:cubicBezTo>
                <a:cubicBezTo>
                  <a:pt x="1811710" y="203835"/>
                  <a:pt x="1812473" y="196501"/>
                  <a:pt x="1811996" y="192881"/>
                </a:cubicBezTo>
                <a:cubicBezTo>
                  <a:pt x="1811234" y="187261"/>
                  <a:pt x="1809329" y="188023"/>
                  <a:pt x="1804281" y="188119"/>
                </a:cubicBezTo>
                <a:cubicBezTo>
                  <a:pt x="1799233" y="188214"/>
                  <a:pt x="1794089" y="188023"/>
                  <a:pt x="1788946" y="188023"/>
                </a:cubicBezTo>
                <a:cubicBezTo>
                  <a:pt x="1781326" y="187928"/>
                  <a:pt x="1773610" y="187928"/>
                  <a:pt x="1765991" y="188023"/>
                </a:cubicBezTo>
                <a:cubicBezTo>
                  <a:pt x="1745035" y="188309"/>
                  <a:pt x="1724271" y="188405"/>
                  <a:pt x="1703602" y="188405"/>
                </a:cubicBezTo>
                <a:cubicBezTo>
                  <a:pt x="1569585" y="188500"/>
                  <a:pt x="1440712" y="183356"/>
                  <a:pt x="1319078" y="174593"/>
                </a:cubicBezTo>
                <a:cubicBezTo>
                  <a:pt x="1061236" y="156210"/>
                  <a:pt x="835684" y="122111"/>
                  <a:pt x="661376" y="88868"/>
                </a:cubicBezTo>
                <a:cubicBezTo>
                  <a:pt x="638135" y="84392"/>
                  <a:pt x="615752" y="80010"/>
                  <a:pt x="594415" y="75629"/>
                </a:cubicBezTo>
                <a:cubicBezTo>
                  <a:pt x="397439" y="35433"/>
                  <a:pt x="281424" y="0"/>
                  <a:pt x="281424" y="0"/>
                </a:cubicBezTo>
                <a:cubicBezTo>
                  <a:pt x="279043" y="2381"/>
                  <a:pt x="280186" y="3810"/>
                  <a:pt x="281995" y="6096"/>
                </a:cubicBezTo>
                <a:cubicBezTo>
                  <a:pt x="283615" y="8192"/>
                  <a:pt x="284567" y="8954"/>
                  <a:pt x="282948" y="11144"/>
                </a:cubicBezTo>
                <a:cubicBezTo>
                  <a:pt x="281519" y="13145"/>
                  <a:pt x="280567" y="14669"/>
                  <a:pt x="282376" y="16955"/>
                </a:cubicBezTo>
                <a:cubicBezTo>
                  <a:pt x="285615" y="20955"/>
                  <a:pt x="291711" y="22289"/>
                  <a:pt x="296378" y="23527"/>
                </a:cubicBezTo>
                <a:cubicBezTo>
                  <a:pt x="296950" y="24860"/>
                  <a:pt x="299140" y="26480"/>
                  <a:pt x="299331" y="27813"/>
                </a:cubicBezTo>
                <a:cubicBezTo>
                  <a:pt x="299521" y="29432"/>
                  <a:pt x="296759" y="31337"/>
                  <a:pt x="296473" y="33052"/>
                </a:cubicBezTo>
                <a:cubicBezTo>
                  <a:pt x="296092" y="35243"/>
                  <a:pt x="297807" y="35147"/>
                  <a:pt x="298664" y="37052"/>
                </a:cubicBezTo>
                <a:cubicBezTo>
                  <a:pt x="299426" y="38957"/>
                  <a:pt x="298378" y="41434"/>
                  <a:pt x="298378" y="43434"/>
                </a:cubicBezTo>
                <a:cubicBezTo>
                  <a:pt x="293521" y="43053"/>
                  <a:pt x="289806" y="39910"/>
                  <a:pt x="284758" y="40862"/>
                </a:cubicBezTo>
                <a:cubicBezTo>
                  <a:pt x="280281" y="41720"/>
                  <a:pt x="275042" y="44577"/>
                  <a:pt x="272851" y="48768"/>
                </a:cubicBezTo>
                <a:cubicBezTo>
                  <a:pt x="271232" y="51816"/>
                  <a:pt x="270756" y="58865"/>
                  <a:pt x="273899" y="61246"/>
                </a:cubicBezTo>
                <a:cubicBezTo>
                  <a:pt x="277995" y="64389"/>
                  <a:pt x="280281" y="59150"/>
                  <a:pt x="281138" y="56102"/>
                </a:cubicBezTo>
                <a:cubicBezTo>
                  <a:pt x="281519" y="54674"/>
                  <a:pt x="282281" y="51530"/>
                  <a:pt x="284186" y="51149"/>
                </a:cubicBezTo>
                <a:cubicBezTo>
                  <a:pt x="285996" y="50864"/>
                  <a:pt x="286282" y="52578"/>
                  <a:pt x="286282" y="54102"/>
                </a:cubicBezTo>
                <a:cubicBezTo>
                  <a:pt x="286282" y="56198"/>
                  <a:pt x="285139" y="58103"/>
                  <a:pt x="283900" y="59627"/>
                </a:cubicBezTo>
                <a:cubicBezTo>
                  <a:pt x="282853" y="60960"/>
                  <a:pt x="280186" y="62675"/>
                  <a:pt x="279900" y="64389"/>
                </a:cubicBezTo>
                <a:cubicBezTo>
                  <a:pt x="279233" y="67437"/>
                  <a:pt x="286091" y="68199"/>
                  <a:pt x="287996" y="70485"/>
                </a:cubicBezTo>
                <a:cubicBezTo>
                  <a:pt x="289901" y="72866"/>
                  <a:pt x="291425" y="78962"/>
                  <a:pt x="286567" y="78581"/>
                </a:cubicBezTo>
                <a:cubicBezTo>
                  <a:pt x="283138" y="78296"/>
                  <a:pt x="281138" y="73724"/>
                  <a:pt x="279043" y="71533"/>
                </a:cubicBezTo>
                <a:cubicBezTo>
                  <a:pt x="276280" y="68580"/>
                  <a:pt x="273709" y="65246"/>
                  <a:pt x="269422" y="65056"/>
                </a:cubicBezTo>
                <a:cubicBezTo>
                  <a:pt x="269518" y="66485"/>
                  <a:pt x="272375" y="69056"/>
                  <a:pt x="273328" y="70485"/>
                </a:cubicBezTo>
                <a:cubicBezTo>
                  <a:pt x="274756" y="72485"/>
                  <a:pt x="276471" y="74390"/>
                  <a:pt x="277995" y="76391"/>
                </a:cubicBezTo>
                <a:cubicBezTo>
                  <a:pt x="281233" y="80772"/>
                  <a:pt x="283234" y="84868"/>
                  <a:pt x="281614" y="90392"/>
                </a:cubicBezTo>
                <a:cubicBezTo>
                  <a:pt x="279900" y="90488"/>
                  <a:pt x="276566" y="86963"/>
                  <a:pt x="275518" y="85535"/>
                </a:cubicBezTo>
                <a:cubicBezTo>
                  <a:pt x="273518" y="82772"/>
                  <a:pt x="273518" y="79153"/>
                  <a:pt x="271994" y="76200"/>
                </a:cubicBezTo>
                <a:cubicBezTo>
                  <a:pt x="270756" y="78581"/>
                  <a:pt x="270661" y="79534"/>
                  <a:pt x="268660" y="76962"/>
                </a:cubicBezTo>
                <a:cubicBezTo>
                  <a:pt x="267232" y="75057"/>
                  <a:pt x="265898" y="72866"/>
                  <a:pt x="263136" y="73247"/>
                </a:cubicBezTo>
                <a:cubicBezTo>
                  <a:pt x="256945" y="74105"/>
                  <a:pt x="261802" y="83820"/>
                  <a:pt x="257230" y="84392"/>
                </a:cubicBezTo>
                <a:cubicBezTo>
                  <a:pt x="255135" y="84392"/>
                  <a:pt x="255135" y="80867"/>
                  <a:pt x="255325" y="79534"/>
                </a:cubicBezTo>
                <a:cubicBezTo>
                  <a:pt x="255325" y="77057"/>
                  <a:pt x="255611" y="75438"/>
                  <a:pt x="253706" y="73533"/>
                </a:cubicBezTo>
                <a:cubicBezTo>
                  <a:pt x="249991" y="70009"/>
                  <a:pt x="245134" y="70009"/>
                  <a:pt x="240276" y="69247"/>
                </a:cubicBezTo>
                <a:cubicBezTo>
                  <a:pt x="235990" y="68675"/>
                  <a:pt x="231989" y="66580"/>
                  <a:pt x="227989" y="64675"/>
                </a:cubicBezTo>
                <a:cubicBezTo>
                  <a:pt x="223417" y="62484"/>
                  <a:pt x="219130" y="61436"/>
                  <a:pt x="214558" y="60103"/>
                </a:cubicBezTo>
                <a:cubicBezTo>
                  <a:pt x="209510" y="58484"/>
                  <a:pt x="205986" y="54388"/>
                  <a:pt x="202271" y="51149"/>
                </a:cubicBezTo>
                <a:cubicBezTo>
                  <a:pt x="197985" y="47625"/>
                  <a:pt x="193984" y="43815"/>
                  <a:pt x="189984" y="40291"/>
                </a:cubicBezTo>
                <a:cubicBezTo>
                  <a:pt x="184459" y="35433"/>
                  <a:pt x="180840" y="28670"/>
                  <a:pt x="175315" y="24003"/>
                </a:cubicBezTo>
                <a:cubicBezTo>
                  <a:pt x="171886" y="21146"/>
                  <a:pt x="163790" y="18860"/>
                  <a:pt x="161980" y="25146"/>
                </a:cubicBezTo>
                <a:cubicBezTo>
                  <a:pt x="160933" y="28956"/>
                  <a:pt x="162076" y="33242"/>
                  <a:pt x="160647" y="37338"/>
                </a:cubicBezTo>
                <a:cubicBezTo>
                  <a:pt x="159313" y="41053"/>
                  <a:pt x="158266" y="44387"/>
                  <a:pt x="157408" y="48292"/>
                </a:cubicBezTo>
                <a:cubicBezTo>
                  <a:pt x="156361" y="53912"/>
                  <a:pt x="155027" y="59627"/>
                  <a:pt x="155599" y="65437"/>
                </a:cubicBezTo>
                <a:cubicBezTo>
                  <a:pt x="156075" y="70771"/>
                  <a:pt x="158456" y="75819"/>
                  <a:pt x="159790" y="80963"/>
                </a:cubicBezTo>
                <a:cubicBezTo>
                  <a:pt x="162171" y="90488"/>
                  <a:pt x="160837" y="102299"/>
                  <a:pt x="162076" y="112109"/>
                </a:cubicBezTo>
                <a:cubicBezTo>
                  <a:pt x="163123" y="120777"/>
                  <a:pt x="163695" y="129540"/>
                  <a:pt x="163123" y="138398"/>
                </a:cubicBezTo>
                <a:cubicBezTo>
                  <a:pt x="162742" y="144113"/>
                  <a:pt x="162552" y="150209"/>
                  <a:pt x="162266" y="155924"/>
                </a:cubicBezTo>
                <a:cubicBezTo>
                  <a:pt x="162076" y="159925"/>
                  <a:pt x="163028" y="165354"/>
                  <a:pt x="161409" y="169069"/>
                </a:cubicBezTo>
                <a:cubicBezTo>
                  <a:pt x="160075" y="172117"/>
                  <a:pt x="157504" y="174403"/>
                  <a:pt x="155980" y="177451"/>
                </a:cubicBezTo>
                <a:cubicBezTo>
                  <a:pt x="154646" y="180308"/>
                  <a:pt x="154170" y="184309"/>
                  <a:pt x="151979" y="186500"/>
                </a:cubicBezTo>
                <a:cubicBezTo>
                  <a:pt x="153217" y="192024"/>
                  <a:pt x="152741" y="195072"/>
                  <a:pt x="156646" y="199263"/>
                </a:cubicBezTo>
                <a:cubicBezTo>
                  <a:pt x="160456" y="203359"/>
                  <a:pt x="162361" y="202597"/>
                  <a:pt x="167410" y="203644"/>
                </a:cubicBezTo>
                <a:cubicBezTo>
                  <a:pt x="172458" y="204692"/>
                  <a:pt x="173220" y="207550"/>
                  <a:pt x="176268" y="211265"/>
                </a:cubicBezTo>
                <a:cubicBezTo>
                  <a:pt x="177697" y="212979"/>
                  <a:pt x="179792" y="214122"/>
                  <a:pt x="181697" y="215456"/>
                </a:cubicBezTo>
                <a:cubicBezTo>
                  <a:pt x="181697" y="215456"/>
                  <a:pt x="181697" y="215456"/>
                  <a:pt x="181697" y="215456"/>
                </a:cubicBezTo>
                <a:cubicBezTo>
                  <a:pt x="183316" y="216598"/>
                  <a:pt x="184840" y="217742"/>
                  <a:pt x="185602" y="219361"/>
                </a:cubicBezTo>
                <a:cubicBezTo>
                  <a:pt x="180935" y="219837"/>
                  <a:pt x="176173" y="219361"/>
                  <a:pt x="171505" y="219361"/>
                </a:cubicBezTo>
                <a:cubicBezTo>
                  <a:pt x="166933" y="219265"/>
                  <a:pt x="164076" y="216598"/>
                  <a:pt x="160075" y="216122"/>
                </a:cubicBezTo>
                <a:cubicBezTo>
                  <a:pt x="154837" y="215646"/>
                  <a:pt x="155027" y="220885"/>
                  <a:pt x="153503" y="224695"/>
                </a:cubicBezTo>
                <a:cubicBezTo>
                  <a:pt x="151884" y="228410"/>
                  <a:pt x="148645" y="230600"/>
                  <a:pt x="146836" y="234220"/>
                </a:cubicBezTo>
                <a:cubicBezTo>
                  <a:pt x="142740" y="242506"/>
                  <a:pt x="142645" y="254794"/>
                  <a:pt x="141311" y="263938"/>
                </a:cubicBezTo>
                <a:cubicBezTo>
                  <a:pt x="139978" y="273368"/>
                  <a:pt x="135596" y="279559"/>
                  <a:pt x="132358" y="288131"/>
                </a:cubicBezTo>
                <a:cubicBezTo>
                  <a:pt x="128929" y="297371"/>
                  <a:pt x="127309" y="307467"/>
                  <a:pt x="123023" y="316325"/>
                </a:cubicBezTo>
                <a:cubicBezTo>
                  <a:pt x="119308" y="323945"/>
                  <a:pt x="115022" y="330708"/>
                  <a:pt x="112831" y="338995"/>
                </a:cubicBezTo>
                <a:cubicBezTo>
                  <a:pt x="110641" y="347377"/>
                  <a:pt x="110355" y="356807"/>
                  <a:pt x="105402" y="364046"/>
                </a:cubicBezTo>
                <a:cubicBezTo>
                  <a:pt x="99687" y="372428"/>
                  <a:pt x="97782" y="379667"/>
                  <a:pt x="95210" y="389477"/>
                </a:cubicBezTo>
                <a:cubicBezTo>
                  <a:pt x="93115" y="397764"/>
                  <a:pt x="88352" y="404622"/>
                  <a:pt x="84637" y="412242"/>
                </a:cubicBezTo>
                <a:cubicBezTo>
                  <a:pt x="81399" y="418719"/>
                  <a:pt x="76351" y="424053"/>
                  <a:pt x="73588" y="430625"/>
                </a:cubicBezTo>
                <a:cubicBezTo>
                  <a:pt x="70921" y="436912"/>
                  <a:pt x="68445" y="443770"/>
                  <a:pt x="64349" y="449294"/>
                </a:cubicBezTo>
                <a:cubicBezTo>
                  <a:pt x="60349" y="454628"/>
                  <a:pt x="57015" y="460915"/>
                  <a:pt x="53681" y="466630"/>
                </a:cubicBezTo>
                <a:cubicBezTo>
                  <a:pt x="50347" y="472345"/>
                  <a:pt x="44061" y="477203"/>
                  <a:pt x="41965" y="483394"/>
                </a:cubicBezTo>
                <a:cubicBezTo>
                  <a:pt x="39584" y="490347"/>
                  <a:pt x="41870" y="499586"/>
                  <a:pt x="41299" y="506921"/>
                </a:cubicBezTo>
                <a:cubicBezTo>
                  <a:pt x="40727" y="515493"/>
                  <a:pt x="38155" y="524161"/>
                  <a:pt x="39298" y="532733"/>
                </a:cubicBezTo>
                <a:cubicBezTo>
                  <a:pt x="40156" y="539591"/>
                  <a:pt x="42537" y="546164"/>
                  <a:pt x="43489" y="552926"/>
                </a:cubicBezTo>
                <a:cubicBezTo>
                  <a:pt x="43585" y="553784"/>
                  <a:pt x="43680" y="554641"/>
                  <a:pt x="43775" y="555498"/>
                </a:cubicBezTo>
                <a:cubicBezTo>
                  <a:pt x="44156" y="562832"/>
                  <a:pt x="42251" y="570548"/>
                  <a:pt x="42727" y="577977"/>
                </a:cubicBezTo>
                <a:cubicBezTo>
                  <a:pt x="43013" y="582359"/>
                  <a:pt x="44156" y="586931"/>
                  <a:pt x="43394" y="591217"/>
                </a:cubicBezTo>
                <a:cubicBezTo>
                  <a:pt x="42823" y="594646"/>
                  <a:pt x="40632" y="597122"/>
                  <a:pt x="39489" y="600265"/>
                </a:cubicBezTo>
                <a:cubicBezTo>
                  <a:pt x="36917" y="607028"/>
                  <a:pt x="38251" y="614553"/>
                  <a:pt x="34917" y="621221"/>
                </a:cubicBezTo>
                <a:cubicBezTo>
                  <a:pt x="33107" y="624935"/>
                  <a:pt x="31012" y="627888"/>
                  <a:pt x="30345" y="632079"/>
                </a:cubicBezTo>
                <a:cubicBezTo>
                  <a:pt x="29869" y="635889"/>
                  <a:pt x="30821" y="638556"/>
                  <a:pt x="27773" y="641318"/>
                </a:cubicBezTo>
                <a:cubicBezTo>
                  <a:pt x="25582" y="643319"/>
                  <a:pt x="21677" y="642938"/>
                  <a:pt x="21772" y="646557"/>
                </a:cubicBezTo>
                <a:cubicBezTo>
                  <a:pt x="21868" y="649510"/>
                  <a:pt x="26535" y="650843"/>
                  <a:pt x="24916" y="654368"/>
                </a:cubicBezTo>
                <a:cubicBezTo>
                  <a:pt x="22725" y="659416"/>
                  <a:pt x="11676" y="657130"/>
                  <a:pt x="7771" y="662083"/>
                </a:cubicBezTo>
                <a:cubicBezTo>
                  <a:pt x="4437" y="666274"/>
                  <a:pt x="627" y="676180"/>
                  <a:pt x="55" y="681514"/>
                </a:cubicBezTo>
                <a:cubicBezTo>
                  <a:pt x="-611" y="687991"/>
                  <a:pt x="4913" y="694944"/>
                  <a:pt x="7199" y="700850"/>
                </a:cubicBezTo>
                <a:cubicBezTo>
                  <a:pt x="10152" y="708565"/>
                  <a:pt x="10247" y="717233"/>
                  <a:pt x="14152" y="724472"/>
                </a:cubicBezTo>
                <a:cubicBezTo>
                  <a:pt x="18343" y="732092"/>
                  <a:pt x="20534" y="736473"/>
                  <a:pt x="19963" y="745331"/>
                </a:cubicBezTo>
                <a:cubicBezTo>
                  <a:pt x="19391" y="753523"/>
                  <a:pt x="19391" y="761238"/>
                  <a:pt x="17391" y="769239"/>
                </a:cubicBezTo>
                <a:cubicBezTo>
                  <a:pt x="15772" y="775907"/>
                  <a:pt x="9961" y="782669"/>
                  <a:pt x="11485" y="789432"/>
                </a:cubicBezTo>
                <a:cubicBezTo>
                  <a:pt x="13009" y="796290"/>
                  <a:pt x="16248" y="803053"/>
                  <a:pt x="16153" y="810387"/>
                </a:cubicBezTo>
                <a:cubicBezTo>
                  <a:pt x="16057" y="815150"/>
                  <a:pt x="12247" y="817340"/>
                  <a:pt x="11009" y="821436"/>
                </a:cubicBezTo>
                <a:cubicBezTo>
                  <a:pt x="9961" y="825056"/>
                  <a:pt x="11581" y="827246"/>
                  <a:pt x="13105" y="830390"/>
                </a:cubicBezTo>
                <a:cubicBezTo>
                  <a:pt x="17391" y="839153"/>
                  <a:pt x="21677" y="848011"/>
                  <a:pt x="25106" y="857155"/>
                </a:cubicBezTo>
                <a:cubicBezTo>
                  <a:pt x="26725" y="861536"/>
                  <a:pt x="29869" y="866108"/>
                  <a:pt x="32345" y="870014"/>
                </a:cubicBezTo>
                <a:cubicBezTo>
                  <a:pt x="35584" y="875348"/>
                  <a:pt x="36155" y="878205"/>
                  <a:pt x="36155" y="884396"/>
                </a:cubicBezTo>
                <a:cubicBezTo>
                  <a:pt x="36155" y="890111"/>
                  <a:pt x="35869" y="893255"/>
                  <a:pt x="32345" y="897827"/>
                </a:cubicBezTo>
                <a:cubicBezTo>
                  <a:pt x="29678" y="901351"/>
                  <a:pt x="24154" y="903923"/>
                  <a:pt x="30250" y="907352"/>
                </a:cubicBezTo>
                <a:cubicBezTo>
                  <a:pt x="34726" y="909923"/>
                  <a:pt x="37489" y="909638"/>
                  <a:pt x="40822" y="914400"/>
                </a:cubicBezTo>
                <a:cubicBezTo>
                  <a:pt x="41965" y="916019"/>
                  <a:pt x="43013" y="919067"/>
                  <a:pt x="45013" y="919639"/>
                </a:cubicBezTo>
                <a:cubicBezTo>
                  <a:pt x="47395" y="920306"/>
                  <a:pt x="48538" y="917258"/>
                  <a:pt x="50538" y="919544"/>
                </a:cubicBezTo>
                <a:cubicBezTo>
                  <a:pt x="51871" y="921068"/>
                  <a:pt x="50252" y="924497"/>
                  <a:pt x="51776" y="926402"/>
                </a:cubicBezTo>
                <a:cubicBezTo>
                  <a:pt x="53205" y="928211"/>
                  <a:pt x="56158" y="927449"/>
                  <a:pt x="57396" y="929069"/>
                </a:cubicBezTo>
                <a:cubicBezTo>
                  <a:pt x="59777" y="932307"/>
                  <a:pt x="54919" y="937927"/>
                  <a:pt x="54443" y="941356"/>
                </a:cubicBezTo>
                <a:cubicBezTo>
                  <a:pt x="54157" y="943928"/>
                  <a:pt x="54919" y="946309"/>
                  <a:pt x="52919" y="948404"/>
                </a:cubicBezTo>
                <a:cubicBezTo>
                  <a:pt x="51300" y="950119"/>
                  <a:pt x="49109" y="949261"/>
                  <a:pt x="48061" y="951929"/>
                </a:cubicBezTo>
                <a:cubicBezTo>
                  <a:pt x="46347" y="956501"/>
                  <a:pt x="52538" y="959549"/>
                  <a:pt x="52729" y="963740"/>
                </a:cubicBezTo>
                <a:cubicBezTo>
                  <a:pt x="53110" y="975265"/>
                  <a:pt x="46728" y="982790"/>
                  <a:pt x="54729" y="993267"/>
                </a:cubicBezTo>
                <a:cubicBezTo>
                  <a:pt x="57396" y="996791"/>
                  <a:pt x="58729" y="1001078"/>
                  <a:pt x="62349" y="1004030"/>
                </a:cubicBezTo>
                <a:cubicBezTo>
                  <a:pt x="66254" y="1007364"/>
                  <a:pt x="70445" y="1008698"/>
                  <a:pt x="73874" y="1012793"/>
                </a:cubicBezTo>
                <a:cubicBezTo>
                  <a:pt x="77398" y="1016984"/>
                  <a:pt x="78446" y="1019175"/>
                  <a:pt x="77970" y="1024795"/>
                </a:cubicBezTo>
                <a:cubicBezTo>
                  <a:pt x="77684" y="1027843"/>
                  <a:pt x="77303" y="1036130"/>
                  <a:pt x="72350" y="1034129"/>
                </a:cubicBezTo>
                <a:cubicBezTo>
                  <a:pt x="71779" y="1031462"/>
                  <a:pt x="70731" y="1026700"/>
                  <a:pt x="67016" y="1027843"/>
                </a:cubicBezTo>
                <a:cubicBezTo>
                  <a:pt x="67016" y="1032986"/>
                  <a:pt x="66159" y="1039940"/>
                  <a:pt x="64635" y="1044893"/>
                </a:cubicBezTo>
                <a:cubicBezTo>
                  <a:pt x="63016" y="1050322"/>
                  <a:pt x="60158" y="1053846"/>
                  <a:pt x="61587" y="1059847"/>
                </a:cubicBezTo>
                <a:cubicBezTo>
                  <a:pt x="64349" y="1071277"/>
                  <a:pt x="71969" y="1078611"/>
                  <a:pt x="76636" y="1088898"/>
                </a:cubicBezTo>
                <a:cubicBezTo>
                  <a:pt x="78541" y="1093089"/>
                  <a:pt x="81685" y="1097185"/>
                  <a:pt x="81399" y="1102043"/>
                </a:cubicBezTo>
                <a:cubicBezTo>
                  <a:pt x="81018" y="1107853"/>
                  <a:pt x="77494" y="1111282"/>
                  <a:pt x="83399" y="1115282"/>
                </a:cubicBezTo>
                <a:cubicBezTo>
                  <a:pt x="88733" y="1118902"/>
                  <a:pt x="87971" y="1119664"/>
                  <a:pt x="89876" y="1125855"/>
                </a:cubicBezTo>
                <a:cubicBezTo>
                  <a:pt x="91400" y="1130522"/>
                  <a:pt x="95591" y="1130903"/>
                  <a:pt x="97115" y="1135761"/>
                </a:cubicBezTo>
                <a:cubicBezTo>
                  <a:pt x="97877" y="1138333"/>
                  <a:pt x="97687" y="1140428"/>
                  <a:pt x="99877" y="1142333"/>
                </a:cubicBezTo>
                <a:cubicBezTo>
                  <a:pt x="101497" y="1143667"/>
                  <a:pt x="103878" y="1143667"/>
                  <a:pt x="105497" y="1145096"/>
                </a:cubicBezTo>
                <a:cubicBezTo>
                  <a:pt x="109688" y="1148906"/>
                  <a:pt x="115213" y="1162907"/>
                  <a:pt x="112355" y="1168432"/>
                </a:cubicBezTo>
                <a:cubicBezTo>
                  <a:pt x="111879" y="1169384"/>
                  <a:pt x="110641" y="1169480"/>
                  <a:pt x="110164" y="1170242"/>
                </a:cubicBezTo>
                <a:cubicBezTo>
                  <a:pt x="109688" y="1171099"/>
                  <a:pt x="109688" y="1172242"/>
                  <a:pt x="109307" y="1173194"/>
                </a:cubicBezTo>
                <a:cubicBezTo>
                  <a:pt x="108355" y="1175480"/>
                  <a:pt x="107021" y="1177481"/>
                  <a:pt x="106640" y="1179957"/>
                </a:cubicBezTo>
                <a:cubicBezTo>
                  <a:pt x="108640" y="1178338"/>
                  <a:pt x="110355" y="1173480"/>
                  <a:pt x="113403" y="1174052"/>
                </a:cubicBezTo>
                <a:cubicBezTo>
                  <a:pt x="113308" y="1174909"/>
                  <a:pt x="113689" y="1175957"/>
                  <a:pt x="113498" y="1176814"/>
                </a:cubicBezTo>
                <a:cubicBezTo>
                  <a:pt x="116165" y="1176814"/>
                  <a:pt x="118642" y="1177671"/>
                  <a:pt x="120261" y="1180052"/>
                </a:cubicBezTo>
                <a:cubicBezTo>
                  <a:pt x="124166" y="1185863"/>
                  <a:pt x="117784" y="1191197"/>
                  <a:pt x="117403" y="1197007"/>
                </a:cubicBezTo>
                <a:cubicBezTo>
                  <a:pt x="117213" y="1199960"/>
                  <a:pt x="117975" y="1202817"/>
                  <a:pt x="117213" y="1205770"/>
                </a:cubicBezTo>
                <a:cubicBezTo>
                  <a:pt x="116546" y="1208437"/>
                  <a:pt x="115022" y="1210628"/>
                  <a:pt x="114546" y="1213390"/>
                </a:cubicBezTo>
                <a:cubicBezTo>
                  <a:pt x="114070" y="1216152"/>
                  <a:pt x="114832" y="1219391"/>
                  <a:pt x="113212" y="1221867"/>
                </a:cubicBezTo>
                <a:cubicBezTo>
                  <a:pt x="111784" y="1224344"/>
                  <a:pt x="108355" y="1225010"/>
                  <a:pt x="107021" y="1227392"/>
                </a:cubicBezTo>
                <a:cubicBezTo>
                  <a:pt x="104259" y="1232535"/>
                  <a:pt x="113212" y="1236536"/>
                  <a:pt x="116451" y="1239107"/>
                </a:cubicBezTo>
                <a:cubicBezTo>
                  <a:pt x="121499" y="1243203"/>
                  <a:pt x="126071" y="1245775"/>
                  <a:pt x="132548" y="1247013"/>
                </a:cubicBezTo>
                <a:cubicBezTo>
                  <a:pt x="138168" y="1248061"/>
                  <a:pt x="145407" y="1247394"/>
                  <a:pt x="150455" y="1250252"/>
                </a:cubicBezTo>
                <a:cubicBezTo>
                  <a:pt x="155884" y="1253300"/>
                  <a:pt x="157789" y="1258634"/>
                  <a:pt x="164647" y="1259015"/>
                </a:cubicBezTo>
                <a:cubicBezTo>
                  <a:pt x="171124" y="1259396"/>
                  <a:pt x="176173" y="1261682"/>
                  <a:pt x="182459" y="1263491"/>
                </a:cubicBezTo>
                <a:cubicBezTo>
                  <a:pt x="190270" y="1265777"/>
                  <a:pt x="191032" y="1270540"/>
                  <a:pt x="195604" y="1276636"/>
                </a:cubicBezTo>
                <a:cubicBezTo>
                  <a:pt x="197413" y="1279112"/>
                  <a:pt x="200080" y="1280827"/>
                  <a:pt x="201890" y="1283303"/>
                </a:cubicBezTo>
                <a:cubicBezTo>
                  <a:pt x="204081" y="1286351"/>
                  <a:pt x="204843" y="1290161"/>
                  <a:pt x="206748" y="1293305"/>
                </a:cubicBezTo>
                <a:cubicBezTo>
                  <a:pt x="209510" y="1297972"/>
                  <a:pt x="216940" y="1300353"/>
                  <a:pt x="221607" y="1302830"/>
                </a:cubicBezTo>
                <a:cubicBezTo>
                  <a:pt x="227417" y="1305973"/>
                  <a:pt x="233227" y="1302449"/>
                  <a:pt x="238657" y="1307116"/>
                </a:cubicBezTo>
                <a:cubicBezTo>
                  <a:pt x="243229" y="1311116"/>
                  <a:pt x="248944" y="1315403"/>
                  <a:pt x="248182" y="1321880"/>
                </a:cubicBezTo>
                <a:cubicBezTo>
                  <a:pt x="247515" y="1327499"/>
                  <a:pt x="247039" y="1335691"/>
                  <a:pt x="255040" y="1335881"/>
                </a:cubicBezTo>
                <a:cubicBezTo>
                  <a:pt x="260850" y="1336072"/>
                  <a:pt x="265041" y="1329595"/>
                  <a:pt x="269137" y="1336643"/>
                </a:cubicBezTo>
                <a:cubicBezTo>
                  <a:pt x="272375" y="1342073"/>
                  <a:pt x="273042" y="1347121"/>
                  <a:pt x="277900" y="1351693"/>
                </a:cubicBezTo>
                <a:cubicBezTo>
                  <a:pt x="282757" y="1356170"/>
                  <a:pt x="289044" y="1358646"/>
                  <a:pt x="292568" y="1364361"/>
                </a:cubicBezTo>
                <a:cubicBezTo>
                  <a:pt x="296854" y="1371314"/>
                  <a:pt x="301426" y="1379887"/>
                  <a:pt x="303712" y="1387697"/>
                </a:cubicBezTo>
                <a:cubicBezTo>
                  <a:pt x="308284" y="1403223"/>
                  <a:pt x="307332" y="1418654"/>
                  <a:pt x="305998" y="1434370"/>
                </a:cubicBezTo>
                <a:cubicBezTo>
                  <a:pt x="309332" y="1432846"/>
                  <a:pt x="309523" y="1429607"/>
                  <a:pt x="313618" y="1429417"/>
                </a:cubicBezTo>
                <a:cubicBezTo>
                  <a:pt x="317333" y="1429226"/>
                  <a:pt x="321429" y="1431893"/>
                  <a:pt x="318095" y="1435799"/>
                </a:cubicBezTo>
                <a:cubicBezTo>
                  <a:pt x="315428" y="1438846"/>
                  <a:pt x="310761" y="1436751"/>
                  <a:pt x="309332" y="1441418"/>
                </a:cubicBezTo>
                <a:cubicBezTo>
                  <a:pt x="308761" y="1443323"/>
                  <a:pt x="309427" y="1447610"/>
                  <a:pt x="309904" y="1449610"/>
                </a:cubicBezTo>
                <a:cubicBezTo>
                  <a:pt x="310856" y="1453420"/>
                  <a:pt x="311237" y="1452372"/>
                  <a:pt x="314095" y="1452277"/>
                </a:cubicBezTo>
                <a:cubicBezTo>
                  <a:pt x="316095" y="1452182"/>
                  <a:pt x="317143" y="1452562"/>
                  <a:pt x="319143" y="1453039"/>
                </a:cubicBezTo>
                <a:cubicBezTo>
                  <a:pt x="323906" y="1453991"/>
                  <a:pt x="329620" y="1453991"/>
                  <a:pt x="334478" y="1454468"/>
                </a:cubicBezTo>
                <a:cubicBezTo>
                  <a:pt x="349052" y="1455896"/>
                  <a:pt x="363720" y="1457420"/>
                  <a:pt x="378293" y="1458468"/>
                </a:cubicBezTo>
                <a:cubicBezTo>
                  <a:pt x="394772" y="1459706"/>
                  <a:pt x="411154" y="1461516"/>
                  <a:pt x="427537" y="1463135"/>
                </a:cubicBezTo>
                <a:cubicBezTo>
                  <a:pt x="440872" y="1464374"/>
                  <a:pt x="454303" y="1465612"/>
                  <a:pt x="467733" y="1467041"/>
                </a:cubicBezTo>
                <a:cubicBezTo>
                  <a:pt x="472877" y="1467517"/>
                  <a:pt x="477925" y="1467993"/>
                  <a:pt x="482973" y="1468469"/>
                </a:cubicBezTo>
                <a:cubicBezTo>
                  <a:pt x="483449" y="1468565"/>
                  <a:pt x="485735" y="1468565"/>
                  <a:pt x="486211" y="1468565"/>
                </a:cubicBezTo>
                <a:lnTo>
                  <a:pt x="476496" y="1491139"/>
                </a:lnTo>
                <a:lnTo>
                  <a:pt x="476496" y="1491425"/>
                </a:lnTo>
                <a:lnTo>
                  <a:pt x="714621" y="1631252"/>
                </a:lnTo>
                <a:lnTo>
                  <a:pt x="714621" y="1631537"/>
                </a:lnTo>
                <a:lnTo>
                  <a:pt x="854162" y="1648111"/>
                </a:lnTo>
                <a:lnTo>
                  <a:pt x="914646" y="1654969"/>
                </a:lnTo>
                <a:lnTo>
                  <a:pt x="914646" y="1654683"/>
                </a:lnTo>
                <a:lnTo>
                  <a:pt x="914646" y="1612487"/>
                </a:lnTo>
                <a:cubicBezTo>
                  <a:pt x="914646" y="1612487"/>
                  <a:pt x="914646" y="1612487"/>
                  <a:pt x="914646" y="1612202"/>
                </a:cubicBezTo>
                <a:lnTo>
                  <a:pt x="1037137" y="1625346"/>
                </a:lnTo>
                <a:lnTo>
                  <a:pt x="1040757" y="1625822"/>
                </a:lnTo>
                <a:cubicBezTo>
                  <a:pt x="1041424" y="1627442"/>
                  <a:pt x="1041614" y="1629156"/>
                  <a:pt x="1042472" y="1630680"/>
                </a:cubicBezTo>
                <a:cubicBezTo>
                  <a:pt x="1044377" y="1633919"/>
                  <a:pt x="1046281" y="1635728"/>
                  <a:pt x="1049329" y="1637538"/>
                </a:cubicBezTo>
                <a:cubicBezTo>
                  <a:pt x="1053140" y="1639919"/>
                  <a:pt x="1051806" y="1642682"/>
                  <a:pt x="1053425" y="1646206"/>
                </a:cubicBezTo>
                <a:cubicBezTo>
                  <a:pt x="1056283" y="1652111"/>
                  <a:pt x="1064284" y="1653826"/>
                  <a:pt x="1064760" y="1660970"/>
                </a:cubicBezTo>
                <a:cubicBezTo>
                  <a:pt x="1065046" y="1664779"/>
                  <a:pt x="1066094" y="1666399"/>
                  <a:pt x="1069427" y="1667923"/>
                </a:cubicBezTo>
                <a:cubicBezTo>
                  <a:pt x="1073237" y="1669733"/>
                  <a:pt x="1076095" y="1672590"/>
                  <a:pt x="1078952" y="1675638"/>
                </a:cubicBezTo>
                <a:cubicBezTo>
                  <a:pt x="1083334" y="1680115"/>
                  <a:pt x="1086286" y="1685544"/>
                  <a:pt x="1089620" y="1690783"/>
                </a:cubicBezTo>
                <a:cubicBezTo>
                  <a:pt x="1091240" y="1693354"/>
                  <a:pt x="1093716" y="1694783"/>
                  <a:pt x="1096288" y="1696212"/>
                </a:cubicBezTo>
                <a:cubicBezTo>
                  <a:pt x="1099717" y="1698022"/>
                  <a:pt x="1101431" y="1700689"/>
                  <a:pt x="1102193" y="1704499"/>
                </a:cubicBezTo>
                <a:cubicBezTo>
                  <a:pt x="1102860" y="1707928"/>
                  <a:pt x="1103146" y="1710785"/>
                  <a:pt x="1106003" y="1712976"/>
                </a:cubicBezTo>
                <a:cubicBezTo>
                  <a:pt x="1108385" y="1714881"/>
                  <a:pt x="1112480" y="1716405"/>
                  <a:pt x="1114195" y="1718977"/>
                </a:cubicBezTo>
                <a:cubicBezTo>
                  <a:pt x="1116004" y="1721739"/>
                  <a:pt x="1116766" y="1725073"/>
                  <a:pt x="1118767" y="1727835"/>
                </a:cubicBezTo>
                <a:cubicBezTo>
                  <a:pt x="1121243" y="1731074"/>
                  <a:pt x="1124006" y="1730121"/>
                  <a:pt x="1127244" y="1729454"/>
                </a:cubicBezTo>
                <a:cubicBezTo>
                  <a:pt x="1132578" y="1728311"/>
                  <a:pt x="1132387" y="1733741"/>
                  <a:pt x="1135054" y="1736408"/>
                </a:cubicBezTo>
                <a:cubicBezTo>
                  <a:pt x="1137150" y="1738503"/>
                  <a:pt x="1140579" y="1739075"/>
                  <a:pt x="1141912" y="1741837"/>
                </a:cubicBezTo>
                <a:cubicBezTo>
                  <a:pt x="1143436" y="1744980"/>
                  <a:pt x="1142103" y="1750028"/>
                  <a:pt x="1142103" y="1753457"/>
                </a:cubicBezTo>
                <a:cubicBezTo>
                  <a:pt x="1142008" y="1757267"/>
                  <a:pt x="1141436" y="1761649"/>
                  <a:pt x="1142674" y="1765268"/>
                </a:cubicBezTo>
                <a:cubicBezTo>
                  <a:pt x="1145151" y="1772698"/>
                  <a:pt x="1150961" y="1778794"/>
                  <a:pt x="1153343" y="1786414"/>
                </a:cubicBezTo>
                <a:cubicBezTo>
                  <a:pt x="1156105" y="1795082"/>
                  <a:pt x="1156867" y="1804607"/>
                  <a:pt x="1161344" y="1812703"/>
                </a:cubicBezTo>
                <a:cubicBezTo>
                  <a:pt x="1165153" y="1819466"/>
                  <a:pt x="1170011" y="1825943"/>
                  <a:pt x="1174107" y="1832515"/>
                </a:cubicBezTo>
                <a:cubicBezTo>
                  <a:pt x="1178679" y="1839754"/>
                  <a:pt x="1185156" y="1845374"/>
                  <a:pt x="1191347" y="1851088"/>
                </a:cubicBezTo>
                <a:cubicBezTo>
                  <a:pt x="1194776" y="1854327"/>
                  <a:pt x="1198300" y="1857470"/>
                  <a:pt x="1202396" y="1859852"/>
                </a:cubicBezTo>
                <a:cubicBezTo>
                  <a:pt x="1206302" y="1862137"/>
                  <a:pt x="1210588" y="1863376"/>
                  <a:pt x="1214779" y="1864900"/>
                </a:cubicBezTo>
                <a:cubicBezTo>
                  <a:pt x="1219160" y="1866614"/>
                  <a:pt x="1223256" y="1868805"/>
                  <a:pt x="1226875" y="1871948"/>
                </a:cubicBezTo>
                <a:cubicBezTo>
                  <a:pt x="1230019" y="1874806"/>
                  <a:pt x="1232495" y="1878330"/>
                  <a:pt x="1235639" y="1881187"/>
                </a:cubicBezTo>
                <a:cubicBezTo>
                  <a:pt x="1242306" y="1887284"/>
                  <a:pt x="1254307" y="1890427"/>
                  <a:pt x="1262975" y="1887569"/>
                </a:cubicBezTo>
                <a:cubicBezTo>
                  <a:pt x="1271548" y="1884712"/>
                  <a:pt x="1272024" y="1873377"/>
                  <a:pt x="1276786" y="1866900"/>
                </a:cubicBezTo>
                <a:cubicBezTo>
                  <a:pt x="1279453" y="1863185"/>
                  <a:pt x="1283073" y="1860233"/>
                  <a:pt x="1285931" y="1856708"/>
                </a:cubicBezTo>
                <a:cubicBezTo>
                  <a:pt x="1288788" y="1853279"/>
                  <a:pt x="1290503" y="1849279"/>
                  <a:pt x="1291931" y="1845088"/>
                </a:cubicBezTo>
                <a:cubicBezTo>
                  <a:pt x="1294884" y="1836420"/>
                  <a:pt x="1298694" y="1830324"/>
                  <a:pt x="1306409" y="1825181"/>
                </a:cubicBezTo>
                <a:cubicBezTo>
                  <a:pt x="1313267" y="1820609"/>
                  <a:pt x="1320125" y="1818418"/>
                  <a:pt x="1328222" y="1817465"/>
                </a:cubicBezTo>
                <a:cubicBezTo>
                  <a:pt x="1328793" y="1816989"/>
                  <a:pt x="1329745" y="1816322"/>
                  <a:pt x="1330603" y="1816513"/>
                </a:cubicBezTo>
                <a:cubicBezTo>
                  <a:pt x="1332603" y="1816989"/>
                  <a:pt x="1333079" y="1820323"/>
                  <a:pt x="1335270" y="1821085"/>
                </a:cubicBezTo>
                <a:cubicBezTo>
                  <a:pt x="1337747" y="1821942"/>
                  <a:pt x="1340223" y="1820132"/>
                  <a:pt x="1342699" y="1820323"/>
                </a:cubicBezTo>
                <a:cubicBezTo>
                  <a:pt x="1345176" y="1820418"/>
                  <a:pt x="1347176" y="1821561"/>
                  <a:pt x="1349748" y="1821180"/>
                </a:cubicBezTo>
                <a:cubicBezTo>
                  <a:pt x="1351844" y="1820894"/>
                  <a:pt x="1353939" y="1819656"/>
                  <a:pt x="1356035" y="1820704"/>
                </a:cubicBezTo>
                <a:cubicBezTo>
                  <a:pt x="1357844" y="1821752"/>
                  <a:pt x="1358797" y="1823657"/>
                  <a:pt x="1360797" y="1824419"/>
                </a:cubicBezTo>
                <a:cubicBezTo>
                  <a:pt x="1362988" y="1825181"/>
                  <a:pt x="1364988" y="1824704"/>
                  <a:pt x="1367083" y="1824037"/>
                </a:cubicBezTo>
                <a:cubicBezTo>
                  <a:pt x="1369465" y="1823276"/>
                  <a:pt x="1372322" y="1821752"/>
                  <a:pt x="1374894" y="1822513"/>
                </a:cubicBezTo>
                <a:cubicBezTo>
                  <a:pt x="1376799" y="1823180"/>
                  <a:pt x="1377847" y="1825085"/>
                  <a:pt x="1379847" y="1825752"/>
                </a:cubicBezTo>
                <a:cubicBezTo>
                  <a:pt x="1381847" y="1826419"/>
                  <a:pt x="1384133" y="1825752"/>
                  <a:pt x="1386133" y="1826704"/>
                </a:cubicBezTo>
                <a:cubicBezTo>
                  <a:pt x="1387848" y="1827467"/>
                  <a:pt x="1389182" y="1829371"/>
                  <a:pt x="1390229" y="1830991"/>
                </a:cubicBezTo>
                <a:cubicBezTo>
                  <a:pt x="1392896" y="1835182"/>
                  <a:pt x="1392706" y="1841183"/>
                  <a:pt x="1398611" y="1841754"/>
                </a:cubicBezTo>
                <a:cubicBezTo>
                  <a:pt x="1403945" y="1842326"/>
                  <a:pt x="1407374" y="1843373"/>
                  <a:pt x="1410613" y="1848041"/>
                </a:cubicBezTo>
                <a:cubicBezTo>
                  <a:pt x="1413089" y="1851660"/>
                  <a:pt x="1415280" y="1855375"/>
                  <a:pt x="1418899" y="1857946"/>
                </a:cubicBezTo>
                <a:cubicBezTo>
                  <a:pt x="1420519" y="1859090"/>
                  <a:pt x="1422424" y="1859852"/>
                  <a:pt x="1423472" y="1861661"/>
                </a:cubicBezTo>
                <a:cubicBezTo>
                  <a:pt x="1424519" y="1863471"/>
                  <a:pt x="1424329" y="1865757"/>
                  <a:pt x="1425186" y="1867662"/>
                </a:cubicBezTo>
                <a:cubicBezTo>
                  <a:pt x="1426329" y="1870234"/>
                  <a:pt x="1428520" y="1872329"/>
                  <a:pt x="1430901" y="1873663"/>
                </a:cubicBezTo>
                <a:cubicBezTo>
                  <a:pt x="1433092" y="1874901"/>
                  <a:pt x="1435949" y="1874806"/>
                  <a:pt x="1437854" y="1876616"/>
                </a:cubicBezTo>
                <a:cubicBezTo>
                  <a:pt x="1440140" y="1878902"/>
                  <a:pt x="1439474" y="1882045"/>
                  <a:pt x="1439759" y="1884807"/>
                </a:cubicBezTo>
                <a:cubicBezTo>
                  <a:pt x="1440045" y="1888236"/>
                  <a:pt x="1444427" y="1887474"/>
                  <a:pt x="1445093" y="1891570"/>
                </a:cubicBezTo>
                <a:cubicBezTo>
                  <a:pt x="1445379" y="1893665"/>
                  <a:pt x="1445570" y="1893761"/>
                  <a:pt x="1446808" y="1895570"/>
                </a:cubicBezTo>
                <a:cubicBezTo>
                  <a:pt x="1447665" y="1896809"/>
                  <a:pt x="1448141" y="1898333"/>
                  <a:pt x="1448236" y="1899761"/>
                </a:cubicBezTo>
                <a:cubicBezTo>
                  <a:pt x="1448618" y="1903286"/>
                  <a:pt x="1449189" y="1906143"/>
                  <a:pt x="1450427" y="1909477"/>
                </a:cubicBezTo>
                <a:cubicBezTo>
                  <a:pt x="1452142" y="1914144"/>
                  <a:pt x="1456619" y="1917287"/>
                  <a:pt x="1459381" y="1921288"/>
                </a:cubicBezTo>
                <a:cubicBezTo>
                  <a:pt x="1461476" y="1924336"/>
                  <a:pt x="1462238" y="1927574"/>
                  <a:pt x="1462905" y="1931099"/>
                </a:cubicBezTo>
                <a:cubicBezTo>
                  <a:pt x="1463667" y="1934813"/>
                  <a:pt x="1465477" y="1938052"/>
                  <a:pt x="1466620" y="1941671"/>
                </a:cubicBezTo>
                <a:cubicBezTo>
                  <a:pt x="1467858" y="1945767"/>
                  <a:pt x="1470620" y="1947386"/>
                  <a:pt x="1472716" y="1950815"/>
                </a:cubicBezTo>
                <a:cubicBezTo>
                  <a:pt x="1473668" y="1952339"/>
                  <a:pt x="1473478" y="1953863"/>
                  <a:pt x="1473954" y="1955387"/>
                </a:cubicBezTo>
                <a:cubicBezTo>
                  <a:pt x="1474716" y="1957769"/>
                  <a:pt x="1476811" y="1959007"/>
                  <a:pt x="1478431" y="1960817"/>
                </a:cubicBezTo>
                <a:cubicBezTo>
                  <a:pt x="1481193" y="1963865"/>
                  <a:pt x="1485384" y="1965103"/>
                  <a:pt x="1487670" y="1968627"/>
                </a:cubicBezTo>
                <a:cubicBezTo>
                  <a:pt x="1489670" y="1971675"/>
                  <a:pt x="1487575" y="1974247"/>
                  <a:pt x="1491004" y="1976819"/>
                </a:cubicBezTo>
                <a:cubicBezTo>
                  <a:pt x="1492242" y="1977771"/>
                  <a:pt x="1493480" y="1978057"/>
                  <a:pt x="1494433" y="1979390"/>
                </a:cubicBezTo>
                <a:cubicBezTo>
                  <a:pt x="1495290" y="1980629"/>
                  <a:pt x="1495576" y="1982438"/>
                  <a:pt x="1496147" y="1983867"/>
                </a:cubicBezTo>
                <a:cubicBezTo>
                  <a:pt x="1497290" y="1986820"/>
                  <a:pt x="1500243" y="1988725"/>
                  <a:pt x="1501767" y="1991678"/>
                </a:cubicBezTo>
                <a:cubicBezTo>
                  <a:pt x="1503196" y="1994440"/>
                  <a:pt x="1504339" y="1997774"/>
                  <a:pt x="1505196" y="2000726"/>
                </a:cubicBezTo>
                <a:cubicBezTo>
                  <a:pt x="1506434" y="2004727"/>
                  <a:pt x="1507863" y="2005584"/>
                  <a:pt x="1511197" y="2007679"/>
                </a:cubicBezTo>
                <a:cubicBezTo>
                  <a:pt x="1514340" y="2009775"/>
                  <a:pt x="1516912" y="2010918"/>
                  <a:pt x="1519293" y="2013871"/>
                </a:cubicBezTo>
                <a:cubicBezTo>
                  <a:pt x="1521484" y="2016633"/>
                  <a:pt x="1522912" y="2019586"/>
                  <a:pt x="1524627" y="2022634"/>
                </a:cubicBezTo>
                <a:cubicBezTo>
                  <a:pt x="1526246" y="2025491"/>
                  <a:pt x="1528532" y="2027968"/>
                  <a:pt x="1529390" y="2031111"/>
                </a:cubicBezTo>
                <a:cubicBezTo>
                  <a:pt x="1530247" y="2034350"/>
                  <a:pt x="1530152" y="2037874"/>
                  <a:pt x="1530342" y="2041112"/>
                </a:cubicBezTo>
                <a:cubicBezTo>
                  <a:pt x="1530532" y="2043589"/>
                  <a:pt x="1530056" y="2046161"/>
                  <a:pt x="1530437" y="2048637"/>
                </a:cubicBezTo>
                <a:cubicBezTo>
                  <a:pt x="1530628" y="2050256"/>
                  <a:pt x="1531485" y="2051590"/>
                  <a:pt x="1531485" y="2053209"/>
                </a:cubicBezTo>
                <a:cubicBezTo>
                  <a:pt x="1531295" y="2057686"/>
                  <a:pt x="1527675" y="2059115"/>
                  <a:pt x="1531771" y="2062829"/>
                </a:cubicBezTo>
                <a:cubicBezTo>
                  <a:pt x="1533962" y="2064829"/>
                  <a:pt x="1532628" y="2067116"/>
                  <a:pt x="1534152" y="2069306"/>
                </a:cubicBezTo>
                <a:cubicBezTo>
                  <a:pt x="1535581" y="2071402"/>
                  <a:pt x="1538057" y="2072640"/>
                  <a:pt x="1539486" y="2074640"/>
                </a:cubicBezTo>
                <a:cubicBezTo>
                  <a:pt x="1541010" y="2076831"/>
                  <a:pt x="1540724" y="2079308"/>
                  <a:pt x="1541105" y="2081689"/>
                </a:cubicBezTo>
                <a:cubicBezTo>
                  <a:pt x="1541582" y="2084546"/>
                  <a:pt x="1543772" y="2085118"/>
                  <a:pt x="1546058" y="2086642"/>
                </a:cubicBezTo>
                <a:cubicBezTo>
                  <a:pt x="1551011" y="2090071"/>
                  <a:pt x="1552249" y="2095786"/>
                  <a:pt x="1551868" y="2101596"/>
                </a:cubicBezTo>
                <a:cubicBezTo>
                  <a:pt x="1551678" y="2103882"/>
                  <a:pt x="1550725" y="2105978"/>
                  <a:pt x="1550440" y="2108168"/>
                </a:cubicBezTo>
                <a:cubicBezTo>
                  <a:pt x="1550059" y="2110931"/>
                  <a:pt x="1551392" y="2113312"/>
                  <a:pt x="1552916" y="2115598"/>
                </a:cubicBezTo>
                <a:cubicBezTo>
                  <a:pt x="1553107" y="2115312"/>
                  <a:pt x="1553774" y="2115026"/>
                  <a:pt x="1553964" y="2114550"/>
                </a:cubicBezTo>
                <a:cubicBezTo>
                  <a:pt x="1555869" y="2115312"/>
                  <a:pt x="1558060" y="2115693"/>
                  <a:pt x="1559774" y="2116836"/>
                </a:cubicBezTo>
                <a:cubicBezTo>
                  <a:pt x="1561584" y="2117979"/>
                  <a:pt x="1563013" y="2119789"/>
                  <a:pt x="1564727" y="2121027"/>
                </a:cubicBezTo>
                <a:cubicBezTo>
                  <a:pt x="1566632" y="2122456"/>
                  <a:pt x="1568728" y="2123218"/>
                  <a:pt x="1570633" y="2124456"/>
                </a:cubicBezTo>
                <a:cubicBezTo>
                  <a:pt x="1572157" y="2125409"/>
                  <a:pt x="1573300" y="2126837"/>
                  <a:pt x="1574824" y="2127885"/>
                </a:cubicBezTo>
                <a:cubicBezTo>
                  <a:pt x="1578920" y="2130647"/>
                  <a:pt x="1584825" y="2132171"/>
                  <a:pt x="1587968" y="2136077"/>
                </a:cubicBezTo>
                <a:cubicBezTo>
                  <a:pt x="1589397" y="2137791"/>
                  <a:pt x="1590254" y="2138934"/>
                  <a:pt x="1592826" y="2138172"/>
                </a:cubicBezTo>
                <a:cubicBezTo>
                  <a:pt x="1594445" y="2137696"/>
                  <a:pt x="1596446" y="2136648"/>
                  <a:pt x="1597970" y="2135981"/>
                </a:cubicBezTo>
                <a:cubicBezTo>
                  <a:pt x="1600065" y="2134934"/>
                  <a:pt x="1600922" y="2133886"/>
                  <a:pt x="1603399" y="2133410"/>
                </a:cubicBezTo>
                <a:cubicBezTo>
                  <a:pt x="1605875" y="2133029"/>
                  <a:pt x="1608066" y="2132743"/>
                  <a:pt x="1610542" y="2133219"/>
                </a:cubicBezTo>
                <a:cubicBezTo>
                  <a:pt x="1612448" y="2133600"/>
                  <a:pt x="1614162" y="2134076"/>
                  <a:pt x="1615591" y="2135505"/>
                </a:cubicBezTo>
                <a:cubicBezTo>
                  <a:pt x="1616924" y="2136839"/>
                  <a:pt x="1617400" y="2138077"/>
                  <a:pt x="1619210" y="2138934"/>
                </a:cubicBezTo>
                <a:cubicBezTo>
                  <a:pt x="1621115" y="2139792"/>
                  <a:pt x="1621973" y="2139792"/>
                  <a:pt x="1622925" y="2141792"/>
                </a:cubicBezTo>
                <a:cubicBezTo>
                  <a:pt x="1623782" y="2143411"/>
                  <a:pt x="1624068" y="2145126"/>
                  <a:pt x="1625592" y="2146364"/>
                </a:cubicBezTo>
                <a:cubicBezTo>
                  <a:pt x="1627688" y="2148078"/>
                  <a:pt x="1632926" y="2148745"/>
                  <a:pt x="1635593" y="2149126"/>
                </a:cubicBezTo>
                <a:cubicBezTo>
                  <a:pt x="1637308" y="2149317"/>
                  <a:pt x="1639117" y="2148745"/>
                  <a:pt x="1640832" y="2149126"/>
                </a:cubicBezTo>
                <a:cubicBezTo>
                  <a:pt x="1642356" y="2149507"/>
                  <a:pt x="1643404" y="2150840"/>
                  <a:pt x="1644928" y="2151412"/>
                </a:cubicBezTo>
                <a:cubicBezTo>
                  <a:pt x="1650643" y="2153888"/>
                  <a:pt x="1657215" y="2148554"/>
                  <a:pt x="1661977" y="2154079"/>
                </a:cubicBezTo>
                <a:cubicBezTo>
                  <a:pt x="1665121" y="2157698"/>
                  <a:pt x="1668359" y="2157698"/>
                  <a:pt x="1672931" y="2158842"/>
                </a:cubicBezTo>
                <a:cubicBezTo>
                  <a:pt x="1674646" y="2159318"/>
                  <a:pt x="1676074" y="2159794"/>
                  <a:pt x="1677408" y="2161127"/>
                </a:cubicBezTo>
                <a:cubicBezTo>
                  <a:pt x="1678551" y="2162270"/>
                  <a:pt x="1679980" y="2164080"/>
                  <a:pt x="1681694" y="2164461"/>
                </a:cubicBezTo>
                <a:cubicBezTo>
                  <a:pt x="1683314" y="2164842"/>
                  <a:pt x="1684457" y="2163604"/>
                  <a:pt x="1685885" y="2163413"/>
                </a:cubicBezTo>
                <a:cubicBezTo>
                  <a:pt x="1687314" y="2163223"/>
                  <a:pt x="1688933" y="2164556"/>
                  <a:pt x="1690267" y="2163985"/>
                </a:cubicBezTo>
                <a:cubicBezTo>
                  <a:pt x="1691696" y="2163413"/>
                  <a:pt x="1693982" y="2159222"/>
                  <a:pt x="1694172" y="2157794"/>
                </a:cubicBezTo>
                <a:cubicBezTo>
                  <a:pt x="1694458" y="2155603"/>
                  <a:pt x="1693124" y="2153126"/>
                  <a:pt x="1692267" y="2151221"/>
                </a:cubicBezTo>
                <a:cubicBezTo>
                  <a:pt x="1690648" y="2147316"/>
                  <a:pt x="1688648" y="2142744"/>
                  <a:pt x="1686552" y="2139315"/>
                </a:cubicBezTo>
                <a:cubicBezTo>
                  <a:pt x="1684361" y="2135696"/>
                  <a:pt x="1681313" y="2133981"/>
                  <a:pt x="1678837" y="2130552"/>
                </a:cubicBezTo>
                <a:cubicBezTo>
                  <a:pt x="1675122" y="2125504"/>
                  <a:pt x="1677599" y="2123694"/>
                  <a:pt x="1679027" y="2118265"/>
                </a:cubicBezTo>
                <a:cubicBezTo>
                  <a:pt x="1681790" y="2108168"/>
                  <a:pt x="1681790" y="2098834"/>
                  <a:pt x="1678265" y="2088642"/>
                </a:cubicBezTo>
                <a:cubicBezTo>
                  <a:pt x="1676932" y="2084737"/>
                  <a:pt x="1666359" y="2063877"/>
                  <a:pt x="1677884" y="2067020"/>
                </a:cubicBezTo>
                <a:cubicBezTo>
                  <a:pt x="1681694" y="2082546"/>
                  <a:pt x="1680075" y="2099025"/>
                  <a:pt x="1684933" y="2114360"/>
                </a:cubicBezTo>
                <a:cubicBezTo>
                  <a:pt x="1686266" y="2118646"/>
                  <a:pt x="1696649" y="2146745"/>
                  <a:pt x="1701601" y="2142839"/>
                </a:cubicBezTo>
                <a:cubicBezTo>
                  <a:pt x="1708650" y="2137315"/>
                  <a:pt x="1693220" y="2106359"/>
                  <a:pt x="1691600" y="2099501"/>
                </a:cubicBezTo>
                <a:cubicBezTo>
                  <a:pt x="1684266" y="2066925"/>
                  <a:pt x="1697506" y="2038731"/>
                  <a:pt x="1706745" y="2008632"/>
                </a:cubicBezTo>
                <a:cubicBezTo>
                  <a:pt x="1695220" y="2007775"/>
                  <a:pt x="1695791" y="2013966"/>
                  <a:pt x="1692172" y="2023015"/>
                </a:cubicBezTo>
                <a:cubicBezTo>
                  <a:pt x="1689886" y="2028825"/>
                  <a:pt x="1689219" y="2036254"/>
                  <a:pt x="1685409" y="2041303"/>
                </a:cubicBezTo>
                <a:cubicBezTo>
                  <a:pt x="1683790" y="2043398"/>
                  <a:pt x="1679218" y="2053304"/>
                  <a:pt x="1675789" y="2048732"/>
                </a:cubicBezTo>
                <a:cubicBezTo>
                  <a:pt x="1674455" y="2047018"/>
                  <a:pt x="1675979" y="2044732"/>
                  <a:pt x="1676646" y="2043017"/>
                </a:cubicBezTo>
                <a:cubicBezTo>
                  <a:pt x="1677884" y="2040065"/>
                  <a:pt x="1678646" y="2037017"/>
                  <a:pt x="1679408" y="2033873"/>
                </a:cubicBezTo>
                <a:cubicBezTo>
                  <a:pt x="1681504" y="2025587"/>
                  <a:pt x="1688648" y="2018252"/>
                  <a:pt x="1685885" y="2009489"/>
                </a:cubicBezTo>
                <a:cubicBezTo>
                  <a:pt x="1684933" y="2006346"/>
                  <a:pt x="1683599" y="2003012"/>
                  <a:pt x="1680742" y="2001203"/>
                </a:cubicBezTo>
                <a:cubicBezTo>
                  <a:pt x="1677884" y="1999393"/>
                  <a:pt x="1675789" y="1999202"/>
                  <a:pt x="1676646" y="1995107"/>
                </a:cubicBezTo>
                <a:cubicBezTo>
                  <a:pt x="1678075" y="1987772"/>
                  <a:pt x="1683790" y="1984248"/>
                  <a:pt x="1687505" y="1978343"/>
                </a:cubicBezTo>
                <a:cubicBezTo>
                  <a:pt x="1689409" y="1975295"/>
                  <a:pt x="1690648" y="1971961"/>
                  <a:pt x="1693886" y="1969961"/>
                </a:cubicBezTo>
                <a:cubicBezTo>
                  <a:pt x="1697315" y="1967865"/>
                  <a:pt x="1699982" y="1968913"/>
                  <a:pt x="1698934" y="1973199"/>
                </a:cubicBezTo>
                <a:cubicBezTo>
                  <a:pt x="1701887" y="1973866"/>
                  <a:pt x="1704364" y="1973009"/>
                  <a:pt x="1706364" y="1970818"/>
                </a:cubicBezTo>
                <a:cubicBezTo>
                  <a:pt x="1707507" y="1969484"/>
                  <a:pt x="1708459" y="1967960"/>
                  <a:pt x="1709602" y="1966627"/>
                </a:cubicBezTo>
                <a:cubicBezTo>
                  <a:pt x="1710841" y="1965198"/>
                  <a:pt x="1712936" y="1964436"/>
                  <a:pt x="1713984" y="1963103"/>
                </a:cubicBezTo>
                <a:cubicBezTo>
                  <a:pt x="1710746" y="1966912"/>
                  <a:pt x="1715317" y="1968818"/>
                  <a:pt x="1714174" y="1972628"/>
                </a:cubicBezTo>
                <a:cubicBezTo>
                  <a:pt x="1713032" y="1976342"/>
                  <a:pt x="1709317" y="1980057"/>
                  <a:pt x="1705888" y="1981676"/>
                </a:cubicBezTo>
                <a:cubicBezTo>
                  <a:pt x="1703697" y="1982724"/>
                  <a:pt x="1701982" y="1982248"/>
                  <a:pt x="1699697" y="1981771"/>
                </a:cubicBezTo>
                <a:cubicBezTo>
                  <a:pt x="1697125" y="1981295"/>
                  <a:pt x="1695315" y="1981867"/>
                  <a:pt x="1692934" y="1982724"/>
                </a:cubicBezTo>
                <a:cubicBezTo>
                  <a:pt x="1692743" y="1985296"/>
                  <a:pt x="1693220" y="1988153"/>
                  <a:pt x="1693220" y="1990725"/>
                </a:cubicBezTo>
                <a:cubicBezTo>
                  <a:pt x="1693220" y="1993106"/>
                  <a:pt x="1694743" y="1996726"/>
                  <a:pt x="1696744" y="1993487"/>
                </a:cubicBezTo>
                <a:cubicBezTo>
                  <a:pt x="1698077" y="1991296"/>
                  <a:pt x="1698173" y="1988915"/>
                  <a:pt x="1701030" y="1987963"/>
                </a:cubicBezTo>
                <a:cubicBezTo>
                  <a:pt x="1707698" y="1985677"/>
                  <a:pt x="1699792" y="2000821"/>
                  <a:pt x="1700458" y="2000917"/>
                </a:cubicBezTo>
                <a:cubicBezTo>
                  <a:pt x="1710936" y="2002917"/>
                  <a:pt x="1718080" y="1988153"/>
                  <a:pt x="1726176" y="1983391"/>
                </a:cubicBezTo>
                <a:cubicBezTo>
                  <a:pt x="1732272" y="1979771"/>
                  <a:pt x="1752179" y="1969865"/>
                  <a:pt x="1750084" y="1961388"/>
                </a:cubicBezTo>
                <a:cubicBezTo>
                  <a:pt x="1746750" y="1960245"/>
                  <a:pt x="1744655" y="1961769"/>
                  <a:pt x="1744083" y="1964436"/>
                </a:cubicBezTo>
                <a:cubicBezTo>
                  <a:pt x="1741988" y="1962531"/>
                  <a:pt x="1734844" y="1961102"/>
                  <a:pt x="1734844" y="1956626"/>
                </a:cubicBezTo>
                <a:cubicBezTo>
                  <a:pt x="1734939" y="1950911"/>
                  <a:pt x="1743321" y="1949006"/>
                  <a:pt x="1746274" y="1945767"/>
                </a:cubicBezTo>
                <a:cubicBezTo>
                  <a:pt x="1751703" y="1939862"/>
                  <a:pt x="1743988" y="1942243"/>
                  <a:pt x="1743702" y="1934909"/>
                </a:cubicBezTo>
                <a:cubicBezTo>
                  <a:pt x="1743512" y="1929098"/>
                  <a:pt x="1749703" y="1924717"/>
                  <a:pt x="1751893" y="1931956"/>
                </a:cubicBezTo>
                <a:cubicBezTo>
                  <a:pt x="1758942" y="1932337"/>
                  <a:pt x="1757894" y="1922050"/>
                  <a:pt x="1764466" y="1923288"/>
                </a:cubicBezTo>
                <a:cubicBezTo>
                  <a:pt x="1764943" y="1929956"/>
                  <a:pt x="1763038" y="1936528"/>
                  <a:pt x="1771420" y="1932527"/>
                </a:cubicBezTo>
                <a:cubicBezTo>
                  <a:pt x="1776277" y="1930241"/>
                  <a:pt x="1783707" y="1920907"/>
                  <a:pt x="1789422" y="1925003"/>
                </a:cubicBezTo>
                <a:cubicBezTo>
                  <a:pt x="1787136" y="1928527"/>
                  <a:pt x="1784850" y="1932146"/>
                  <a:pt x="1781231" y="1934432"/>
                </a:cubicBezTo>
                <a:cubicBezTo>
                  <a:pt x="1777516" y="1936909"/>
                  <a:pt x="1769229" y="1937385"/>
                  <a:pt x="1766848" y="1941481"/>
                </a:cubicBezTo>
                <a:cubicBezTo>
                  <a:pt x="1761133" y="1951101"/>
                  <a:pt x="1780278" y="1940338"/>
                  <a:pt x="1783231" y="1939576"/>
                </a:cubicBezTo>
                <a:cubicBezTo>
                  <a:pt x="1787517" y="1938433"/>
                  <a:pt x="1792851" y="1940433"/>
                  <a:pt x="1796851" y="1938052"/>
                </a:cubicBezTo>
                <a:cubicBezTo>
                  <a:pt x="1799995" y="1936242"/>
                  <a:pt x="1801424" y="1932051"/>
                  <a:pt x="1803995" y="1929479"/>
                </a:cubicBezTo>
                <a:cubicBezTo>
                  <a:pt x="1808758" y="1924717"/>
                  <a:pt x="1816187" y="1919669"/>
                  <a:pt x="1821998" y="1916240"/>
                </a:cubicBezTo>
                <a:cubicBezTo>
                  <a:pt x="1829237" y="1911953"/>
                  <a:pt x="1838571" y="1910525"/>
                  <a:pt x="1840000" y="1900523"/>
                </a:cubicBezTo>
                <a:cubicBezTo>
                  <a:pt x="1838381" y="1900809"/>
                  <a:pt x="1836285" y="1900047"/>
                  <a:pt x="1834666" y="1900237"/>
                </a:cubicBezTo>
                <a:cubicBezTo>
                  <a:pt x="1834094" y="1893951"/>
                  <a:pt x="1844667" y="1881092"/>
                  <a:pt x="1851334" y="1882616"/>
                </a:cubicBezTo>
                <a:cubicBezTo>
                  <a:pt x="1850287" y="1886045"/>
                  <a:pt x="1844572" y="1894237"/>
                  <a:pt x="1851620" y="1892999"/>
                </a:cubicBezTo>
                <a:cubicBezTo>
                  <a:pt x="1854192" y="1892522"/>
                  <a:pt x="1857716" y="1886521"/>
                  <a:pt x="1859335" y="1884617"/>
                </a:cubicBezTo>
                <a:cubicBezTo>
                  <a:pt x="1864860" y="1878044"/>
                  <a:pt x="1867337" y="1874329"/>
                  <a:pt x="1860955" y="1867757"/>
                </a:cubicBezTo>
                <a:cubicBezTo>
                  <a:pt x="1857812" y="1864424"/>
                  <a:pt x="1855907" y="1863947"/>
                  <a:pt x="1855430" y="1858899"/>
                </a:cubicBezTo>
                <a:cubicBezTo>
                  <a:pt x="1854954" y="1853375"/>
                  <a:pt x="1857621" y="1852327"/>
                  <a:pt x="1853049" y="1848041"/>
                </a:cubicBezTo>
                <a:cubicBezTo>
                  <a:pt x="1849715" y="1844897"/>
                  <a:pt x="1845715" y="1845564"/>
                  <a:pt x="1845905" y="1839563"/>
                </a:cubicBezTo>
                <a:cubicBezTo>
                  <a:pt x="1846000" y="1836229"/>
                  <a:pt x="1848287" y="1832038"/>
                  <a:pt x="1852192" y="1833182"/>
                </a:cubicBezTo>
                <a:cubicBezTo>
                  <a:pt x="1859335" y="1835182"/>
                  <a:pt x="1858574" y="1854137"/>
                  <a:pt x="1863622" y="1838039"/>
                </a:cubicBezTo>
                <a:cubicBezTo>
                  <a:pt x="1872956" y="1837468"/>
                  <a:pt x="1875718" y="1838325"/>
                  <a:pt x="1872766" y="1847279"/>
                </a:cubicBezTo>
                <a:cubicBezTo>
                  <a:pt x="1869718" y="1856613"/>
                  <a:pt x="1871242" y="1856994"/>
                  <a:pt x="1881052" y="1857470"/>
                </a:cubicBezTo>
                <a:cubicBezTo>
                  <a:pt x="1882005" y="1860995"/>
                  <a:pt x="1880576" y="1864424"/>
                  <a:pt x="1878290" y="1866900"/>
                </a:cubicBezTo>
                <a:cubicBezTo>
                  <a:pt x="1886006" y="1867567"/>
                  <a:pt x="1891435" y="1859185"/>
                  <a:pt x="1898293" y="1856613"/>
                </a:cubicBezTo>
                <a:cubicBezTo>
                  <a:pt x="1907341" y="1853184"/>
                  <a:pt x="1916581" y="1849946"/>
                  <a:pt x="1925725" y="1846612"/>
                </a:cubicBezTo>
                <a:cubicBezTo>
                  <a:pt x="1930773" y="1844707"/>
                  <a:pt x="1935631" y="1843469"/>
                  <a:pt x="1940584" y="1842516"/>
                </a:cubicBezTo>
                <a:cubicBezTo>
                  <a:pt x="1950204" y="1840611"/>
                  <a:pt x="1959729" y="1839849"/>
                  <a:pt x="1969921" y="1838039"/>
                </a:cubicBezTo>
                <a:cubicBezTo>
                  <a:pt x="1976112" y="1836992"/>
                  <a:pt x="1988685" y="1831753"/>
                  <a:pt x="1994209" y="1834229"/>
                </a:cubicBezTo>
                <a:cubicBezTo>
                  <a:pt x="1997257" y="1835563"/>
                  <a:pt x="1999258" y="1839468"/>
                  <a:pt x="2002877" y="1840992"/>
                </a:cubicBezTo>
                <a:cubicBezTo>
                  <a:pt x="2006306" y="1842326"/>
                  <a:pt x="2010688" y="1843278"/>
                  <a:pt x="2014402" y="1843850"/>
                </a:cubicBezTo>
                <a:cubicBezTo>
                  <a:pt x="2021641" y="1844993"/>
                  <a:pt x="2030785" y="1845850"/>
                  <a:pt x="2038024" y="1844897"/>
                </a:cubicBezTo>
                <a:cubicBezTo>
                  <a:pt x="2043549" y="1844231"/>
                  <a:pt x="2045930" y="1842897"/>
                  <a:pt x="2051169" y="1844897"/>
                </a:cubicBezTo>
                <a:cubicBezTo>
                  <a:pt x="2056408" y="1846993"/>
                  <a:pt x="2057456" y="1849088"/>
                  <a:pt x="2063075" y="1847183"/>
                </a:cubicBezTo>
                <a:cubicBezTo>
                  <a:pt x="2065933" y="1846231"/>
                  <a:pt x="2068409" y="1843087"/>
                  <a:pt x="2071457" y="1842802"/>
                </a:cubicBezTo>
                <a:cubicBezTo>
                  <a:pt x="2076124" y="1842326"/>
                  <a:pt x="2076315" y="1845469"/>
                  <a:pt x="2079934" y="1846707"/>
                </a:cubicBezTo>
                <a:cubicBezTo>
                  <a:pt x="2087269" y="1849088"/>
                  <a:pt x="2094032" y="1842135"/>
                  <a:pt x="2101556" y="1845469"/>
                </a:cubicBezTo>
                <a:cubicBezTo>
                  <a:pt x="2100604" y="1847374"/>
                  <a:pt x="2100794" y="1849374"/>
                  <a:pt x="2100985" y="1851660"/>
                </a:cubicBezTo>
                <a:cubicBezTo>
                  <a:pt x="2111081" y="1852327"/>
                  <a:pt x="2122416" y="1853565"/>
                  <a:pt x="2129084" y="1860233"/>
                </a:cubicBezTo>
                <a:cubicBezTo>
                  <a:pt x="2123178" y="1866043"/>
                  <a:pt x="2114510" y="1868424"/>
                  <a:pt x="2124416" y="1874234"/>
                </a:cubicBezTo>
                <a:cubicBezTo>
                  <a:pt x="2130512" y="1877854"/>
                  <a:pt x="2136323" y="1877854"/>
                  <a:pt x="2143085" y="1878711"/>
                </a:cubicBezTo>
                <a:cubicBezTo>
                  <a:pt x="2149181" y="1879568"/>
                  <a:pt x="2152991" y="1881473"/>
                  <a:pt x="2158325" y="1883950"/>
                </a:cubicBezTo>
                <a:cubicBezTo>
                  <a:pt x="2169089" y="1888808"/>
                  <a:pt x="2164231" y="1881283"/>
                  <a:pt x="2170708" y="1876996"/>
                </a:cubicBezTo>
                <a:cubicBezTo>
                  <a:pt x="2174518" y="1874520"/>
                  <a:pt x="2182328" y="1878235"/>
                  <a:pt x="2186805" y="1877854"/>
                </a:cubicBezTo>
                <a:cubicBezTo>
                  <a:pt x="2188710" y="1877663"/>
                  <a:pt x="2195854" y="1874711"/>
                  <a:pt x="2197187" y="1875758"/>
                </a:cubicBezTo>
                <a:cubicBezTo>
                  <a:pt x="2199473" y="1877378"/>
                  <a:pt x="2195854" y="1880045"/>
                  <a:pt x="2197092" y="1882331"/>
                </a:cubicBezTo>
                <a:cubicBezTo>
                  <a:pt x="2201474" y="1889855"/>
                  <a:pt x="2204807" y="1878044"/>
                  <a:pt x="2207951" y="1876139"/>
                </a:cubicBezTo>
                <a:cubicBezTo>
                  <a:pt x="2211189" y="1874234"/>
                  <a:pt x="2213094" y="1876520"/>
                  <a:pt x="2215856" y="1872901"/>
                </a:cubicBezTo>
                <a:cubicBezTo>
                  <a:pt x="2217476" y="1870805"/>
                  <a:pt x="2217571" y="1866710"/>
                  <a:pt x="2218047" y="1864233"/>
                </a:cubicBezTo>
                <a:cubicBezTo>
                  <a:pt x="2218904" y="1860233"/>
                  <a:pt x="2220047" y="1848231"/>
                  <a:pt x="2225286" y="1847564"/>
                </a:cubicBezTo>
                <a:cubicBezTo>
                  <a:pt x="2233001" y="1846517"/>
                  <a:pt x="2229096" y="1857851"/>
                  <a:pt x="2229763" y="1861471"/>
                </a:cubicBezTo>
                <a:cubicBezTo>
                  <a:pt x="2236811" y="1860899"/>
                  <a:pt x="2240907" y="1855184"/>
                  <a:pt x="2247003" y="1859090"/>
                </a:cubicBezTo>
                <a:cubicBezTo>
                  <a:pt x="2251575" y="1861947"/>
                  <a:pt x="2254337" y="1871282"/>
                  <a:pt x="2259957" y="1872139"/>
                </a:cubicBezTo>
                <a:cubicBezTo>
                  <a:pt x="2269958" y="1873758"/>
                  <a:pt x="2261481" y="1865567"/>
                  <a:pt x="2258624" y="1863090"/>
                </a:cubicBezTo>
                <a:cubicBezTo>
                  <a:pt x="2254051" y="1859185"/>
                  <a:pt x="2250337" y="1854613"/>
                  <a:pt x="2245003" y="1851565"/>
                </a:cubicBezTo>
                <a:cubicBezTo>
                  <a:pt x="2243479" y="1846231"/>
                  <a:pt x="2247765" y="1844707"/>
                  <a:pt x="2250146" y="1840897"/>
                </a:cubicBezTo>
                <a:cubicBezTo>
                  <a:pt x="2253194" y="1835849"/>
                  <a:pt x="2253671" y="1832038"/>
                  <a:pt x="2258624" y="1828038"/>
                </a:cubicBezTo>
                <a:cubicBezTo>
                  <a:pt x="2262052" y="1825276"/>
                  <a:pt x="2271387" y="1820704"/>
                  <a:pt x="2267482" y="1815275"/>
                </a:cubicBezTo>
                <a:cubicBezTo>
                  <a:pt x="2264815" y="1811560"/>
                  <a:pt x="2256242" y="1813084"/>
                  <a:pt x="2252909" y="1808893"/>
                </a:cubicBezTo>
                <a:cubicBezTo>
                  <a:pt x="2254814" y="1806797"/>
                  <a:pt x="2256909" y="1804035"/>
                  <a:pt x="2257576" y="1801082"/>
                </a:cubicBezTo>
                <a:cubicBezTo>
                  <a:pt x="2256052" y="1798701"/>
                  <a:pt x="2251004" y="1795272"/>
                  <a:pt x="2248527" y="1794224"/>
                </a:cubicBezTo>
                <a:cubicBezTo>
                  <a:pt x="2247003" y="1793653"/>
                  <a:pt x="2243479" y="1793462"/>
                  <a:pt x="2242526" y="1791843"/>
                </a:cubicBezTo>
                <a:cubicBezTo>
                  <a:pt x="2241764" y="1790510"/>
                  <a:pt x="2242431" y="1787081"/>
                  <a:pt x="2242241" y="1785461"/>
                </a:cubicBezTo>
                <a:cubicBezTo>
                  <a:pt x="2241574" y="1780985"/>
                  <a:pt x="2239669" y="1776889"/>
                  <a:pt x="2236335" y="1773746"/>
                </a:cubicBezTo>
                <a:cubicBezTo>
                  <a:pt x="2235859" y="1773365"/>
                  <a:pt x="2235383" y="1773079"/>
                  <a:pt x="2234906" y="1772698"/>
                </a:cubicBezTo>
                <a:lnTo>
                  <a:pt x="2234906" y="1772698"/>
                </a:lnTo>
                <a:cubicBezTo>
                  <a:pt x="2235383" y="1773079"/>
                  <a:pt x="2235954" y="1773365"/>
                  <a:pt x="2236335" y="1773746"/>
                </a:cubicBezTo>
                <a:cubicBezTo>
                  <a:pt x="2239669" y="1776794"/>
                  <a:pt x="2241574" y="1780985"/>
                  <a:pt x="2242241" y="1785461"/>
                </a:cubicBezTo>
                <a:cubicBezTo>
                  <a:pt x="2242431" y="1787081"/>
                  <a:pt x="2241764" y="1790510"/>
                  <a:pt x="2242526" y="1791843"/>
                </a:cubicBezTo>
                <a:cubicBezTo>
                  <a:pt x="2243479" y="1793462"/>
                  <a:pt x="2247003" y="1793558"/>
                  <a:pt x="2248527" y="1794224"/>
                </a:cubicBezTo>
                <a:cubicBezTo>
                  <a:pt x="2251099" y="1795177"/>
                  <a:pt x="2256147" y="1798701"/>
                  <a:pt x="2257576" y="1801082"/>
                </a:cubicBezTo>
                <a:cubicBezTo>
                  <a:pt x="2257766" y="1800225"/>
                  <a:pt x="2257862" y="1799368"/>
                  <a:pt x="2257766" y="1798511"/>
                </a:cubicBezTo>
                <a:cubicBezTo>
                  <a:pt x="2257385" y="1794701"/>
                  <a:pt x="2252813" y="1792129"/>
                  <a:pt x="2253575" y="1788128"/>
                </a:cubicBezTo>
                <a:cubicBezTo>
                  <a:pt x="2254433" y="1783366"/>
                  <a:pt x="2266243" y="1778318"/>
                  <a:pt x="2270339" y="1776794"/>
                </a:cubicBezTo>
                <a:cubicBezTo>
                  <a:pt x="2276721" y="1774508"/>
                  <a:pt x="2285103" y="1775365"/>
                  <a:pt x="2291294" y="1772031"/>
                </a:cubicBezTo>
                <a:cubicBezTo>
                  <a:pt x="2292342" y="1771460"/>
                  <a:pt x="2296057" y="1770698"/>
                  <a:pt x="2296057" y="1769840"/>
                </a:cubicBezTo>
                <a:lnTo>
                  <a:pt x="2296057" y="1770126"/>
                </a:lnTo>
                <a:cubicBezTo>
                  <a:pt x="2296057" y="1771745"/>
                  <a:pt x="2299009" y="1774984"/>
                  <a:pt x="2302153" y="1775841"/>
                </a:cubicBezTo>
                <a:cubicBezTo>
                  <a:pt x="2307773" y="1777460"/>
                  <a:pt x="2308820" y="1771745"/>
                  <a:pt x="2308820" y="1766887"/>
                </a:cubicBezTo>
                <a:cubicBezTo>
                  <a:pt x="2308820" y="1765554"/>
                  <a:pt x="2308630" y="1764316"/>
                  <a:pt x="2308725" y="1762982"/>
                </a:cubicBezTo>
                <a:cubicBezTo>
                  <a:pt x="2308916" y="1762982"/>
                  <a:pt x="2308916" y="1763078"/>
                  <a:pt x="2309106" y="1763173"/>
                </a:cubicBezTo>
                <a:cubicBezTo>
                  <a:pt x="2317012" y="1765935"/>
                  <a:pt x="2315107" y="1773936"/>
                  <a:pt x="2325775" y="1772031"/>
                </a:cubicBezTo>
                <a:cubicBezTo>
                  <a:pt x="2327299" y="1769174"/>
                  <a:pt x="2327584" y="1763363"/>
                  <a:pt x="2330918" y="1761839"/>
                </a:cubicBezTo>
                <a:cubicBezTo>
                  <a:pt x="2335109" y="1760029"/>
                  <a:pt x="2337300" y="1764983"/>
                  <a:pt x="2340253" y="1765554"/>
                </a:cubicBezTo>
                <a:cubicBezTo>
                  <a:pt x="2339681" y="1759268"/>
                  <a:pt x="2346254" y="1754124"/>
                  <a:pt x="2347968" y="1748219"/>
                </a:cubicBezTo>
                <a:cubicBezTo>
                  <a:pt x="2349206" y="1744123"/>
                  <a:pt x="2348825" y="1730502"/>
                  <a:pt x="2356255" y="1732598"/>
                </a:cubicBezTo>
                <a:cubicBezTo>
                  <a:pt x="2352350" y="1742789"/>
                  <a:pt x="2358541" y="1741265"/>
                  <a:pt x="2363684" y="1748028"/>
                </a:cubicBezTo>
                <a:cubicBezTo>
                  <a:pt x="2367971" y="1753743"/>
                  <a:pt x="2362922" y="1761077"/>
                  <a:pt x="2362160" y="1767173"/>
                </a:cubicBezTo>
                <a:cubicBezTo>
                  <a:pt x="2365970" y="1768031"/>
                  <a:pt x="2374067" y="1764887"/>
                  <a:pt x="2378162" y="1764030"/>
                </a:cubicBezTo>
                <a:cubicBezTo>
                  <a:pt x="2380163" y="1763649"/>
                  <a:pt x="2382353" y="1761649"/>
                  <a:pt x="2384639" y="1762411"/>
                </a:cubicBezTo>
                <a:cubicBezTo>
                  <a:pt x="2386925" y="1763268"/>
                  <a:pt x="2385687" y="1766697"/>
                  <a:pt x="2387687" y="1767554"/>
                </a:cubicBezTo>
                <a:cubicBezTo>
                  <a:pt x="2388259" y="1767745"/>
                  <a:pt x="2388735" y="1767935"/>
                  <a:pt x="2389211" y="1767935"/>
                </a:cubicBezTo>
                <a:cubicBezTo>
                  <a:pt x="2393212" y="1768316"/>
                  <a:pt x="2397117" y="1764221"/>
                  <a:pt x="2400356" y="1761935"/>
                </a:cubicBezTo>
                <a:cubicBezTo>
                  <a:pt x="2406071" y="1757934"/>
                  <a:pt x="2409690" y="1756791"/>
                  <a:pt x="2416739" y="1758506"/>
                </a:cubicBezTo>
                <a:cubicBezTo>
                  <a:pt x="2410738" y="1768983"/>
                  <a:pt x="2435503" y="1761649"/>
                  <a:pt x="2436836" y="1756791"/>
                </a:cubicBezTo>
                <a:cubicBezTo>
                  <a:pt x="2434550" y="1757362"/>
                  <a:pt x="2431502" y="1757934"/>
                  <a:pt x="2429026" y="1757362"/>
                </a:cubicBezTo>
                <a:cubicBezTo>
                  <a:pt x="2431312" y="1751743"/>
                  <a:pt x="2440646" y="1741265"/>
                  <a:pt x="2446457" y="1739170"/>
                </a:cubicBezTo>
                <a:cubicBezTo>
                  <a:pt x="2454362" y="1736217"/>
                  <a:pt x="2464840" y="1740027"/>
                  <a:pt x="2472079" y="1742980"/>
                </a:cubicBezTo>
                <a:cubicBezTo>
                  <a:pt x="2469698" y="1742313"/>
                  <a:pt x="2465697" y="1742980"/>
                  <a:pt x="2465792" y="1746218"/>
                </a:cubicBezTo>
                <a:cubicBezTo>
                  <a:pt x="2465983" y="1750314"/>
                  <a:pt x="2470555" y="1747647"/>
                  <a:pt x="2472841" y="1747266"/>
                </a:cubicBezTo>
                <a:cubicBezTo>
                  <a:pt x="2478746" y="1746409"/>
                  <a:pt x="2484938" y="1745361"/>
                  <a:pt x="2490843" y="1745266"/>
                </a:cubicBezTo>
                <a:cubicBezTo>
                  <a:pt x="2497606" y="1745075"/>
                  <a:pt x="2500749" y="1747742"/>
                  <a:pt x="2505988" y="1751552"/>
                </a:cubicBezTo>
                <a:cubicBezTo>
                  <a:pt x="2509512" y="1754124"/>
                  <a:pt x="2516465" y="1763459"/>
                  <a:pt x="2519513" y="1763840"/>
                </a:cubicBezTo>
                <a:cubicBezTo>
                  <a:pt x="2520656" y="1757553"/>
                  <a:pt x="2515608" y="1752600"/>
                  <a:pt x="2517799" y="1746409"/>
                </a:cubicBezTo>
                <a:cubicBezTo>
                  <a:pt x="2521323" y="1752600"/>
                  <a:pt x="2533420" y="1758506"/>
                  <a:pt x="2532372" y="1766316"/>
                </a:cubicBezTo>
                <a:cubicBezTo>
                  <a:pt x="2530753" y="1766316"/>
                  <a:pt x="2530086" y="1767269"/>
                  <a:pt x="2528562" y="1767459"/>
                </a:cubicBezTo>
                <a:cubicBezTo>
                  <a:pt x="2529610" y="1770221"/>
                  <a:pt x="2536373" y="1775365"/>
                  <a:pt x="2538944" y="1776794"/>
                </a:cubicBezTo>
                <a:cubicBezTo>
                  <a:pt x="2542468" y="1778699"/>
                  <a:pt x="2549612" y="1778127"/>
                  <a:pt x="2551803" y="1782318"/>
                </a:cubicBezTo>
                <a:cubicBezTo>
                  <a:pt x="2553803" y="1786128"/>
                  <a:pt x="2550755" y="1792891"/>
                  <a:pt x="2552660" y="1797177"/>
                </a:cubicBezTo>
                <a:cubicBezTo>
                  <a:pt x="2555518" y="1797272"/>
                  <a:pt x="2557327" y="1794891"/>
                  <a:pt x="2559137" y="1792605"/>
                </a:cubicBezTo>
                <a:cubicBezTo>
                  <a:pt x="2565424" y="1795939"/>
                  <a:pt x="2572091" y="1781175"/>
                  <a:pt x="2579902" y="1786414"/>
                </a:cubicBezTo>
                <a:cubicBezTo>
                  <a:pt x="2584474" y="1789462"/>
                  <a:pt x="2579616" y="1795367"/>
                  <a:pt x="2586569" y="1794891"/>
                </a:cubicBezTo>
                <a:cubicBezTo>
                  <a:pt x="2591332" y="1794510"/>
                  <a:pt x="2593142" y="1789557"/>
                  <a:pt x="2592856" y="1785366"/>
                </a:cubicBezTo>
                <a:cubicBezTo>
                  <a:pt x="2601809" y="1789652"/>
                  <a:pt x="2601619" y="1787081"/>
                  <a:pt x="2604286" y="1779175"/>
                </a:cubicBezTo>
                <a:cubicBezTo>
                  <a:pt x="2607048" y="1771269"/>
                  <a:pt x="2611715" y="1771936"/>
                  <a:pt x="2619050" y="1771364"/>
                </a:cubicBezTo>
                <a:cubicBezTo>
                  <a:pt x="2619145" y="1767650"/>
                  <a:pt x="2615144" y="1768602"/>
                  <a:pt x="2615049" y="1765078"/>
                </a:cubicBezTo>
                <a:cubicBezTo>
                  <a:pt x="2615049" y="1763554"/>
                  <a:pt x="2618383" y="1760506"/>
                  <a:pt x="2619431" y="1759458"/>
                </a:cubicBezTo>
                <a:cubicBezTo>
                  <a:pt x="2622669" y="1756124"/>
                  <a:pt x="2629337" y="1755458"/>
                  <a:pt x="2631337" y="1752124"/>
                </a:cubicBezTo>
                <a:cubicBezTo>
                  <a:pt x="2645053" y="1757458"/>
                  <a:pt x="2657912" y="1766221"/>
                  <a:pt x="2671151" y="1772793"/>
                </a:cubicBezTo>
                <a:cubicBezTo>
                  <a:pt x="2677438" y="1775936"/>
                  <a:pt x="2683343" y="1780127"/>
                  <a:pt x="2687630" y="1785842"/>
                </a:cubicBezTo>
                <a:cubicBezTo>
                  <a:pt x="2691059" y="1790414"/>
                  <a:pt x="2691154" y="1795844"/>
                  <a:pt x="2695821" y="1799177"/>
                </a:cubicBezTo>
                <a:cubicBezTo>
                  <a:pt x="2698107" y="1800796"/>
                  <a:pt x="2700488" y="1800320"/>
                  <a:pt x="2702584" y="1802702"/>
                </a:cubicBezTo>
                <a:cubicBezTo>
                  <a:pt x="2704775" y="1805178"/>
                  <a:pt x="2704489" y="1809369"/>
                  <a:pt x="2706775" y="1811846"/>
                </a:cubicBezTo>
                <a:cubicBezTo>
                  <a:pt x="2711918" y="1817275"/>
                  <a:pt x="2719729" y="1812988"/>
                  <a:pt x="2726110" y="1815465"/>
                </a:cubicBezTo>
                <a:cubicBezTo>
                  <a:pt x="2734683" y="1818894"/>
                  <a:pt x="2740398" y="1832705"/>
                  <a:pt x="2746304" y="1839659"/>
                </a:cubicBezTo>
                <a:cubicBezTo>
                  <a:pt x="2753733" y="1848326"/>
                  <a:pt x="2753066" y="1857280"/>
                  <a:pt x="2751923" y="1868043"/>
                </a:cubicBezTo>
                <a:cubicBezTo>
                  <a:pt x="2750780" y="1879473"/>
                  <a:pt x="2740112" y="1888617"/>
                  <a:pt x="2745256" y="1901000"/>
                </a:cubicBezTo>
                <a:cubicBezTo>
                  <a:pt x="2747447" y="1906238"/>
                  <a:pt x="2748494" y="1907191"/>
                  <a:pt x="2747351" y="1913858"/>
                </a:cubicBezTo>
                <a:cubicBezTo>
                  <a:pt x="2746399" y="1919383"/>
                  <a:pt x="2745351" y="1922526"/>
                  <a:pt x="2748018" y="1927670"/>
                </a:cubicBezTo>
                <a:cubicBezTo>
                  <a:pt x="2749066" y="1929575"/>
                  <a:pt x="2753542" y="1936337"/>
                  <a:pt x="2755829" y="1937004"/>
                </a:cubicBezTo>
                <a:cubicBezTo>
                  <a:pt x="2762306" y="1938814"/>
                  <a:pt x="2760305" y="1932051"/>
                  <a:pt x="2760686" y="1927479"/>
                </a:cubicBezTo>
                <a:cubicBezTo>
                  <a:pt x="2767259" y="1928908"/>
                  <a:pt x="2765354" y="1918526"/>
                  <a:pt x="2773259" y="1920145"/>
                </a:cubicBezTo>
                <a:cubicBezTo>
                  <a:pt x="2774307" y="1928146"/>
                  <a:pt x="2773259" y="1938909"/>
                  <a:pt x="2769640" y="1945958"/>
                </a:cubicBezTo>
                <a:cubicBezTo>
                  <a:pt x="2765258" y="1954721"/>
                  <a:pt x="2764687" y="1958150"/>
                  <a:pt x="2772783" y="1964817"/>
                </a:cubicBezTo>
                <a:cubicBezTo>
                  <a:pt x="2779451" y="1970246"/>
                  <a:pt x="2778974" y="1974913"/>
                  <a:pt x="2783546" y="1981771"/>
                </a:cubicBezTo>
                <a:cubicBezTo>
                  <a:pt x="2790500" y="1992154"/>
                  <a:pt x="2794309" y="2017395"/>
                  <a:pt x="2811835" y="2011585"/>
                </a:cubicBezTo>
                <a:cubicBezTo>
                  <a:pt x="2807835" y="2003679"/>
                  <a:pt x="2811264" y="1989106"/>
                  <a:pt x="2815931" y="2002917"/>
                </a:cubicBezTo>
                <a:cubicBezTo>
                  <a:pt x="2817836" y="2008632"/>
                  <a:pt x="2816408" y="2027492"/>
                  <a:pt x="2825456" y="2027015"/>
                </a:cubicBezTo>
                <a:cubicBezTo>
                  <a:pt x="2825837" y="2024634"/>
                  <a:pt x="2827361" y="2017490"/>
                  <a:pt x="2831267" y="2019014"/>
                </a:cubicBezTo>
                <a:cubicBezTo>
                  <a:pt x="2834696" y="2020348"/>
                  <a:pt x="2832314" y="2026825"/>
                  <a:pt x="2831933" y="2029587"/>
                </a:cubicBezTo>
                <a:cubicBezTo>
                  <a:pt x="2831743" y="2030825"/>
                  <a:pt x="2830790" y="2033492"/>
                  <a:pt x="2830981" y="2034635"/>
                </a:cubicBezTo>
                <a:cubicBezTo>
                  <a:pt x="2831362" y="2036731"/>
                  <a:pt x="2833552" y="2037207"/>
                  <a:pt x="2833934" y="2038731"/>
                </a:cubicBezTo>
                <a:cubicBezTo>
                  <a:pt x="2834791" y="2042255"/>
                  <a:pt x="2833838" y="2046065"/>
                  <a:pt x="2834981" y="2049590"/>
                </a:cubicBezTo>
                <a:cubicBezTo>
                  <a:pt x="2838791" y="2061305"/>
                  <a:pt x="2848983" y="2069021"/>
                  <a:pt x="2856127" y="2078450"/>
                </a:cubicBezTo>
                <a:cubicBezTo>
                  <a:pt x="2863651" y="2088356"/>
                  <a:pt x="2872034" y="2087594"/>
                  <a:pt x="2884416" y="2087309"/>
                </a:cubicBezTo>
                <a:cubicBezTo>
                  <a:pt x="2896417" y="2087118"/>
                  <a:pt x="2900609" y="2089595"/>
                  <a:pt x="2907371" y="2099310"/>
                </a:cubicBezTo>
                <a:cubicBezTo>
                  <a:pt x="2915182" y="2110454"/>
                  <a:pt x="2916801" y="2113884"/>
                  <a:pt x="2929660" y="2108835"/>
                </a:cubicBezTo>
                <a:cubicBezTo>
                  <a:pt x="2946329" y="2102263"/>
                  <a:pt x="2942709" y="2117789"/>
                  <a:pt x="2930708" y="2122075"/>
                </a:cubicBezTo>
                <a:cubicBezTo>
                  <a:pt x="2924897" y="2124075"/>
                  <a:pt x="2902609" y="2121599"/>
                  <a:pt x="2902799" y="2131981"/>
                </a:cubicBezTo>
                <a:cubicBezTo>
                  <a:pt x="2902990" y="2142459"/>
                  <a:pt x="2923183" y="2137696"/>
                  <a:pt x="2928231" y="2135696"/>
                </a:cubicBezTo>
                <a:cubicBezTo>
                  <a:pt x="2938423" y="2131695"/>
                  <a:pt x="2948900" y="2130267"/>
                  <a:pt x="2958997" y="2126742"/>
                </a:cubicBezTo>
                <a:cubicBezTo>
                  <a:pt x="2980142" y="2119217"/>
                  <a:pt x="2969951" y="2076545"/>
                  <a:pt x="2976047" y="2058829"/>
                </a:cubicBezTo>
                <a:cubicBezTo>
                  <a:pt x="2979285" y="2062353"/>
                  <a:pt x="2980714" y="2076545"/>
                  <a:pt x="2983381" y="2065496"/>
                </a:cubicBezTo>
                <a:cubicBezTo>
                  <a:pt x="2985000" y="2058543"/>
                  <a:pt x="2982047" y="2048923"/>
                  <a:pt x="2980618" y="2042160"/>
                </a:cubicBezTo>
                <a:cubicBezTo>
                  <a:pt x="2979190" y="2035207"/>
                  <a:pt x="2979380" y="2028539"/>
                  <a:pt x="2978999" y="2021491"/>
                </a:cubicBezTo>
                <a:cubicBezTo>
                  <a:pt x="2978618" y="2013966"/>
                  <a:pt x="2976237" y="2007013"/>
                  <a:pt x="2974523" y="1999679"/>
                </a:cubicBezTo>
                <a:cubicBezTo>
                  <a:pt x="2971379" y="1986153"/>
                  <a:pt x="2965759" y="1972628"/>
                  <a:pt x="2961473" y="1959388"/>
                </a:cubicBezTo>
                <a:cubicBezTo>
                  <a:pt x="2957377" y="1946624"/>
                  <a:pt x="2953282" y="1931003"/>
                  <a:pt x="2945662" y="1920145"/>
                </a:cubicBezTo>
                <a:cubicBezTo>
                  <a:pt x="2941471" y="1914049"/>
                  <a:pt x="2936232" y="1908620"/>
                  <a:pt x="2930422" y="1903952"/>
                </a:cubicBezTo>
                <a:cubicBezTo>
                  <a:pt x="2925374" y="1899952"/>
                  <a:pt x="2917658" y="1897856"/>
                  <a:pt x="2917849" y="1890046"/>
                </a:cubicBezTo>
                <a:cubicBezTo>
                  <a:pt x="2924707" y="1894808"/>
                  <a:pt x="2931279" y="1906810"/>
                  <a:pt x="2938613" y="1909667"/>
                </a:cubicBezTo>
                <a:cubicBezTo>
                  <a:pt x="2947186" y="1913001"/>
                  <a:pt x="2940137" y="1903571"/>
                  <a:pt x="2938804" y="1899190"/>
                </a:cubicBezTo>
                <a:cubicBezTo>
                  <a:pt x="2936613" y="1892427"/>
                  <a:pt x="2937184" y="1888236"/>
                  <a:pt x="2932041" y="1882902"/>
                </a:cubicBezTo>
                <a:cubicBezTo>
                  <a:pt x="2923088" y="1873853"/>
                  <a:pt x="2919563" y="1860518"/>
                  <a:pt x="2914134" y="1849374"/>
                </a:cubicBezTo>
                <a:cubicBezTo>
                  <a:pt x="2909657" y="1840230"/>
                  <a:pt x="2900799" y="1830515"/>
                  <a:pt x="2893655" y="1822895"/>
                </a:cubicBezTo>
                <a:cubicBezTo>
                  <a:pt x="2888893" y="1817846"/>
                  <a:pt x="2883559" y="1816037"/>
                  <a:pt x="2879368" y="1810417"/>
                </a:cubicBezTo>
                <a:cubicBezTo>
                  <a:pt x="2875082" y="1804702"/>
                  <a:pt x="2871176" y="1801749"/>
                  <a:pt x="2868224" y="1795177"/>
                </a:cubicBezTo>
                <a:cubicBezTo>
                  <a:pt x="2873558" y="1795177"/>
                  <a:pt x="2886988" y="1801940"/>
                  <a:pt x="2885845" y="1792129"/>
                </a:cubicBezTo>
                <a:cubicBezTo>
                  <a:pt x="2885083" y="1785652"/>
                  <a:pt x="2874986" y="1782794"/>
                  <a:pt x="2870605" y="1779461"/>
                </a:cubicBezTo>
                <a:cubicBezTo>
                  <a:pt x="2862604" y="1773555"/>
                  <a:pt x="2849364" y="1765173"/>
                  <a:pt x="2845078" y="1755838"/>
                </a:cubicBezTo>
                <a:cubicBezTo>
                  <a:pt x="2842601" y="1750314"/>
                  <a:pt x="2841744" y="1742504"/>
                  <a:pt x="2839934" y="1736598"/>
                </a:cubicBezTo>
                <a:cubicBezTo>
                  <a:pt x="2838029" y="1730312"/>
                  <a:pt x="2836696" y="1723930"/>
                  <a:pt x="2834791" y="1717643"/>
                </a:cubicBezTo>
                <a:cubicBezTo>
                  <a:pt x="2831267" y="1705928"/>
                  <a:pt x="2827742" y="1692116"/>
                  <a:pt x="2822504" y="1681067"/>
                </a:cubicBezTo>
                <a:cubicBezTo>
                  <a:pt x="2820217" y="1676210"/>
                  <a:pt x="2816312" y="1672400"/>
                  <a:pt x="2813836" y="1667732"/>
                </a:cubicBezTo>
                <a:cubicBezTo>
                  <a:pt x="2813264" y="1666685"/>
                  <a:pt x="2812788" y="1665637"/>
                  <a:pt x="2812407" y="1664494"/>
                </a:cubicBezTo>
                <a:cubicBezTo>
                  <a:pt x="2810121" y="1657541"/>
                  <a:pt x="2812026" y="1651063"/>
                  <a:pt x="2814122" y="1644396"/>
                </a:cubicBezTo>
                <a:cubicBezTo>
                  <a:pt x="2812312" y="1644396"/>
                  <a:pt x="2807835" y="1644396"/>
                  <a:pt x="2806311" y="1643253"/>
                </a:cubicBezTo>
                <a:cubicBezTo>
                  <a:pt x="2802025" y="1640110"/>
                  <a:pt x="2804501" y="1640586"/>
                  <a:pt x="2807168" y="1637919"/>
                </a:cubicBezTo>
                <a:cubicBezTo>
                  <a:pt x="2811074" y="1634014"/>
                  <a:pt x="2814979" y="1632776"/>
                  <a:pt x="2815550" y="1626394"/>
                </a:cubicBezTo>
                <a:cubicBezTo>
                  <a:pt x="2816122" y="1620107"/>
                  <a:pt x="2810978" y="1619536"/>
                  <a:pt x="2810312" y="1614773"/>
                </a:cubicBezTo>
                <a:cubicBezTo>
                  <a:pt x="2809740" y="1610392"/>
                  <a:pt x="2815265" y="1607058"/>
                  <a:pt x="2818884" y="1606010"/>
                </a:cubicBezTo>
                <a:cubicBezTo>
                  <a:pt x="2819075" y="1603153"/>
                  <a:pt x="2816884" y="1600962"/>
                  <a:pt x="2816789" y="1598200"/>
                </a:cubicBezTo>
                <a:cubicBezTo>
                  <a:pt x="2821646" y="1595342"/>
                  <a:pt x="2824980" y="1586770"/>
                  <a:pt x="2822884" y="1582484"/>
                </a:cubicBezTo>
                <a:cubicBezTo>
                  <a:pt x="2821265" y="1579245"/>
                  <a:pt x="2817170" y="1580388"/>
                  <a:pt x="2820027" y="1575340"/>
                </a:cubicBezTo>
                <a:cubicBezTo>
                  <a:pt x="2822599" y="1570673"/>
                  <a:pt x="2825647" y="1573244"/>
                  <a:pt x="2829171" y="1572863"/>
                </a:cubicBezTo>
                <a:cubicBezTo>
                  <a:pt x="2833743" y="1572387"/>
                  <a:pt x="2834791" y="1572482"/>
                  <a:pt x="2837458" y="1568863"/>
                </a:cubicBezTo>
                <a:cubicBezTo>
                  <a:pt x="2838220" y="1567720"/>
                  <a:pt x="2837934" y="1565815"/>
                  <a:pt x="2838887" y="1564577"/>
                </a:cubicBezTo>
                <a:cubicBezTo>
                  <a:pt x="2840030" y="1563243"/>
                  <a:pt x="2841934" y="1563338"/>
                  <a:pt x="2843077" y="1562195"/>
                </a:cubicBezTo>
                <a:cubicBezTo>
                  <a:pt x="2843268" y="1562005"/>
                  <a:pt x="2843459" y="1561719"/>
                  <a:pt x="2843649" y="1561529"/>
                </a:cubicBezTo>
                <a:cubicBezTo>
                  <a:pt x="2845840" y="1559147"/>
                  <a:pt x="2847745" y="1556099"/>
                  <a:pt x="2848697" y="1552670"/>
                </a:cubicBezTo>
                <a:cubicBezTo>
                  <a:pt x="2849650" y="1549432"/>
                  <a:pt x="2847935" y="1544860"/>
                  <a:pt x="2851745" y="1543621"/>
                </a:cubicBezTo>
                <a:cubicBezTo>
                  <a:pt x="2853365" y="1537907"/>
                  <a:pt x="2841649" y="1531144"/>
                  <a:pt x="2847745" y="1526762"/>
                </a:cubicBezTo>
                <a:cubicBezTo>
                  <a:pt x="2848507" y="1531144"/>
                  <a:pt x="2855841" y="1537335"/>
                  <a:pt x="2859460" y="1531906"/>
                </a:cubicBezTo>
                <a:cubicBezTo>
                  <a:pt x="2862794" y="1526953"/>
                  <a:pt x="2853841" y="1524762"/>
                  <a:pt x="2856127" y="1519237"/>
                </a:cubicBezTo>
                <a:cubicBezTo>
                  <a:pt x="2858222" y="1514094"/>
                  <a:pt x="2864128" y="1517428"/>
                  <a:pt x="2867842" y="1514380"/>
                </a:cubicBezTo>
                <a:cubicBezTo>
                  <a:pt x="2870986" y="1511808"/>
                  <a:pt x="2871748" y="1505617"/>
                  <a:pt x="2872891" y="1501807"/>
                </a:cubicBezTo>
                <a:cubicBezTo>
                  <a:pt x="2872796" y="1503617"/>
                  <a:pt x="2873558" y="1505426"/>
                  <a:pt x="2873843" y="1507141"/>
                </a:cubicBezTo>
                <a:cubicBezTo>
                  <a:pt x="2881749" y="1507236"/>
                  <a:pt x="2890417" y="1500854"/>
                  <a:pt x="2890322" y="1494187"/>
                </a:cubicBezTo>
                <a:cubicBezTo>
                  <a:pt x="2890226" y="1489805"/>
                  <a:pt x="2886797" y="1486948"/>
                  <a:pt x="2892989" y="1485233"/>
                </a:cubicBezTo>
                <a:cubicBezTo>
                  <a:pt x="2897465" y="1483995"/>
                  <a:pt x="2900513" y="1487710"/>
                  <a:pt x="2902609" y="1490948"/>
                </a:cubicBezTo>
                <a:cubicBezTo>
                  <a:pt x="2911658" y="1487234"/>
                  <a:pt x="2912991" y="1479423"/>
                  <a:pt x="2914991" y="1471898"/>
                </a:cubicBezTo>
                <a:cubicBezTo>
                  <a:pt x="2917849" y="1460945"/>
                  <a:pt x="2923183" y="1463897"/>
                  <a:pt x="2932327" y="1463421"/>
                </a:cubicBezTo>
                <a:cubicBezTo>
                  <a:pt x="2931374" y="1457135"/>
                  <a:pt x="2923373" y="1443514"/>
                  <a:pt x="2932422" y="1439323"/>
                </a:cubicBezTo>
                <a:cubicBezTo>
                  <a:pt x="2933946" y="1441418"/>
                  <a:pt x="2934803" y="1443990"/>
                  <a:pt x="2935756" y="1446467"/>
                </a:cubicBezTo>
                <a:cubicBezTo>
                  <a:pt x="2945185" y="1442752"/>
                  <a:pt x="2947567" y="1428845"/>
                  <a:pt x="2951377" y="1420654"/>
                </a:cubicBezTo>
                <a:cubicBezTo>
                  <a:pt x="2954901" y="1413034"/>
                  <a:pt x="2957759" y="1405604"/>
                  <a:pt x="2961092" y="1397984"/>
                </a:cubicBezTo>
                <a:cubicBezTo>
                  <a:pt x="2964521" y="1390269"/>
                  <a:pt x="2969855" y="1385316"/>
                  <a:pt x="2975666" y="1379506"/>
                </a:cubicBezTo>
                <a:cubicBezTo>
                  <a:pt x="2975666" y="1379506"/>
                  <a:pt x="2975666" y="1379506"/>
                  <a:pt x="2975666" y="1379506"/>
                </a:cubicBezTo>
                <a:cubicBezTo>
                  <a:pt x="2981857" y="1373219"/>
                  <a:pt x="2985952" y="1371791"/>
                  <a:pt x="2993954" y="1368076"/>
                </a:cubicBezTo>
                <a:cubicBezTo>
                  <a:pt x="2998145" y="1366076"/>
                  <a:pt x="3000431" y="1364361"/>
                  <a:pt x="3002335" y="1360170"/>
                </a:cubicBezTo>
                <a:cubicBezTo>
                  <a:pt x="3003955" y="1356646"/>
                  <a:pt x="3002812" y="1351883"/>
                  <a:pt x="3007860" y="1350931"/>
                </a:cubicBezTo>
                <a:cubicBezTo>
                  <a:pt x="3008527" y="1357313"/>
                  <a:pt x="3006717" y="1363694"/>
                  <a:pt x="3007384" y="1370267"/>
                </a:cubicBezTo>
                <a:cubicBezTo>
                  <a:pt x="3011194" y="1364647"/>
                  <a:pt x="3015671" y="1358360"/>
                  <a:pt x="3018718" y="1352169"/>
                </a:cubicBezTo>
                <a:cubicBezTo>
                  <a:pt x="3024815" y="1339787"/>
                  <a:pt x="3028434" y="1325594"/>
                  <a:pt x="3038054" y="1315212"/>
                </a:cubicBezTo>
                <a:cubicBezTo>
                  <a:pt x="3042055" y="1310831"/>
                  <a:pt x="3047293" y="1307783"/>
                  <a:pt x="3051961" y="1304258"/>
                </a:cubicBezTo>
                <a:cubicBezTo>
                  <a:pt x="3054914" y="1301972"/>
                  <a:pt x="3060057" y="1300353"/>
                  <a:pt x="3063867" y="1297877"/>
                </a:cubicBezTo>
                <a:cubicBezTo>
                  <a:pt x="3064058" y="1297972"/>
                  <a:pt x="3064248" y="1297972"/>
                  <a:pt x="3064439" y="1298067"/>
                </a:cubicBezTo>
                <a:cubicBezTo>
                  <a:pt x="3070725" y="1299877"/>
                  <a:pt x="3080250" y="1296257"/>
                  <a:pt x="3086537" y="1295305"/>
                </a:cubicBezTo>
                <a:cubicBezTo>
                  <a:pt x="3095871" y="1293876"/>
                  <a:pt x="3101776" y="1293114"/>
                  <a:pt x="3107015" y="1284637"/>
                </a:cubicBezTo>
                <a:cubicBezTo>
                  <a:pt x="3111683" y="1277303"/>
                  <a:pt x="3119969" y="1267492"/>
                  <a:pt x="3120350" y="1258443"/>
                </a:cubicBezTo>
                <a:cubicBezTo>
                  <a:pt x="3120826" y="1248442"/>
                  <a:pt x="3114159" y="1246442"/>
                  <a:pt x="3105777" y="1246632"/>
                </a:cubicBezTo>
                <a:cubicBezTo>
                  <a:pt x="3101205" y="1246727"/>
                  <a:pt x="3089870" y="1252442"/>
                  <a:pt x="3086156" y="1250061"/>
                </a:cubicBezTo>
                <a:cubicBezTo>
                  <a:pt x="3079774" y="1245870"/>
                  <a:pt x="3088918" y="1241965"/>
                  <a:pt x="3089870" y="1238441"/>
                </a:cubicBezTo>
                <a:cubicBezTo>
                  <a:pt x="3091013" y="1234154"/>
                  <a:pt x="3086822" y="1229773"/>
                  <a:pt x="3084251" y="1226725"/>
                </a:cubicBezTo>
                <a:cubicBezTo>
                  <a:pt x="3087870" y="1224439"/>
                  <a:pt x="3085489" y="1218724"/>
                  <a:pt x="3090442" y="1218629"/>
                </a:cubicBezTo>
                <a:cubicBezTo>
                  <a:pt x="3095776" y="1218533"/>
                  <a:pt x="3093490" y="1227011"/>
                  <a:pt x="3098729" y="1226630"/>
                </a:cubicBezTo>
                <a:cubicBezTo>
                  <a:pt x="3098824" y="1224629"/>
                  <a:pt x="3097871" y="1219676"/>
                  <a:pt x="3100062" y="1218724"/>
                </a:cubicBezTo>
                <a:cubicBezTo>
                  <a:pt x="3103396" y="1217200"/>
                  <a:pt x="3103205" y="1223391"/>
                  <a:pt x="3103015" y="1225010"/>
                </a:cubicBezTo>
                <a:cubicBezTo>
                  <a:pt x="3115874" y="1225772"/>
                  <a:pt x="3116064" y="1207865"/>
                  <a:pt x="3123493" y="1201769"/>
                </a:cubicBezTo>
                <a:cubicBezTo>
                  <a:pt x="3129494" y="1196912"/>
                  <a:pt x="3129971" y="1195578"/>
                  <a:pt x="3129971" y="1187196"/>
                </a:cubicBezTo>
                <a:cubicBezTo>
                  <a:pt x="3129971" y="1181957"/>
                  <a:pt x="3130351" y="1175671"/>
                  <a:pt x="3127494" y="1171004"/>
                </a:cubicBezTo>
                <a:cubicBezTo>
                  <a:pt x="3122065" y="1162241"/>
                  <a:pt x="3106444" y="1166241"/>
                  <a:pt x="3098633" y="1169480"/>
                </a:cubicBezTo>
                <a:cubicBezTo>
                  <a:pt x="3093680" y="1171480"/>
                  <a:pt x="3087299" y="1172528"/>
                  <a:pt x="3082060" y="1173671"/>
                </a:cubicBezTo>
                <a:cubicBezTo>
                  <a:pt x="3076154" y="1174909"/>
                  <a:pt x="3070058" y="1172147"/>
                  <a:pt x="3064439" y="1174337"/>
                </a:cubicBezTo>
                <a:cubicBezTo>
                  <a:pt x="3060914" y="1175766"/>
                  <a:pt x="3053199" y="1185386"/>
                  <a:pt x="3049580" y="1178528"/>
                </a:cubicBezTo>
                <a:cubicBezTo>
                  <a:pt x="3047865" y="1175290"/>
                  <a:pt x="3053009" y="1167956"/>
                  <a:pt x="3052342" y="1163574"/>
                </a:cubicBezTo>
                <a:cubicBezTo>
                  <a:pt x="3053104" y="1163479"/>
                  <a:pt x="3053866" y="1163384"/>
                  <a:pt x="3054533" y="1163288"/>
                </a:cubicBezTo>
                <a:cubicBezTo>
                  <a:pt x="3053294" y="1161479"/>
                  <a:pt x="3052342" y="1158526"/>
                  <a:pt x="3054056" y="1156145"/>
                </a:cubicBezTo>
                <a:cubicBezTo>
                  <a:pt x="3060724" y="1157288"/>
                  <a:pt x="3057771" y="1162907"/>
                  <a:pt x="3061105" y="1166527"/>
                </a:cubicBezTo>
                <a:cubicBezTo>
                  <a:pt x="3063867" y="1169575"/>
                  <a:pt x="3068915" y="1168718"/>
                  <a:pt x="3073011" y="1168051"/>
                </a:cubicBezTo>
                <a:cubicBezTo>
                  <a:pt x="3090442" y="1165289"/>
                  <a:pt x="3068915" y="1158431"/>
                  <a:pt x="3073392" y="1151382"/>
                </a:cubicBezTo>
                <a:cubicBezTo>
                  <a:pt x="3077583" y="1152811"/>
                  <a:pt x="3080345" y="1153382"/>
                  <a:pt x="3084060" y="1156049"/>
                </a:cubicBezTo>
                <a:cubicBezTo>
                  <a:pt x="3087489" y="1158526"/>
                  <a:pt x="3088727" y="1161860"/>
                  <a:pt x="3093966" y="1159193"/>
                </a:cubicBezTo>
                <a:cubicBezTo>
                  <a:pt x="3094157" y="1156145"/>
                  <a:pt x="3093299" y="1144429"/>
                  <a:pt x="3098729" y="1144524"/>
                </a:cubicBezTo>
                <a:cubicBezTo>
                  <a:pt x="3099109" y="1144524"/>
                  <a:pt x="3106253" y="1152716"/>
                  <a:pt x="3106825" y="1150239"/>
                </a:cubicBezTo>
                <a:cubicBezTo>
                  <a:pt x="3108349" y="1143667"/>
                  <a:pt x="3119684" y="1152716"/>
                  <a:pt x="3124541" y="1151858"/>
                </a:cubicBezTo>
                <a:cubicBezTo>
                  <a:pt x="3123398" y="1148620"/>
                  <a:pt x="3120826" y="1146239"/>
                  <a:pt x="3119779" y="1143095"/>
                </a:cubicBezTo>
                <a:cubicBezTo>
                  <a:pt x="3118636" y="1139666"/>
                  <a:pt x="3119588" y="1130522"/>
                  <a:pt x="3114254" y="1131094"/>
                </a:cubicBezTo>
                <a:cubicBezTo>
                  <a:pt x="3114064" y="1134713"/>
                  <a:pt x="3114350" y="1138142"/>
                  <a:pt x="3113207" y="1141381"/>
                </a:cubicBezTo>
                <a:cubicBezTo>
                  <a:pt x="3106253" y="1138428"/>
                  <a:pt x="3106158" y="1132618"/>
                  <a:pt x="3106825" y="1126141"/>
                </a:cubicBezTo>
                <a:cubicBezTo>
                  <a:pt x="3106349" y="1126046"/>
                  <a:pt x="3105967" y="1125950"/>
                  <a:pt x="3105491" y="1125855"/>
                </a:cubicBezTo>
                <a:cubicBezTo>
                  <a:pt x="3105396" y="1124807"/>
                  <a:pt x="3105396" y="1123760"/>
                  <a:pt x="3105396" y="1122712"/>
                </a:cubicBezTo>
                <a:cubicBezTo>
                  <a:pt x="3104920" y="1122807"/>
                  <a:pt x="3105206" y="1122712"/>
                  <a:pt x="3105396" y="1122712"/>
                </a:cubicBezTo>
                <a:cubicBezTo>
                  <a:pt x="3105396" y="1117854"/>
                  <a:pt x="3105777" y="1112996"/>
                  <a:pt x="3102634" y="1108996"/>
                </a:cubicBezTo>
                <a:cubicBezTo>
                  <a:pt x="3101110" y="1107091"/>
                  <a:pt x="3097776" y="1106329"/>
                  <a:pt x="3096633" y="1104424"/>
                </a:cubicBezTo>
                <a:cubicBezTo>
                  <a:pt x="3095109" y="1102043"/>
                  <a:pt x="3096062" y="1099280"/>
                  <a:pt x="3095300" y="1096518"/>
                </a:cubicBezTo>
                <a:cubicBezTo>
                  <a:pt x="3093776" y="1091184"/>
                  <a:pt x="3089299" y="1085945"/>
                  <a:pt x="3083489" y="1086041"/>
                </a:cubicBezTo>
                <a:cubicBezTo>
                  <a:pt x="3080631" y="1086136"/>
                  <a:pt x="3079964" y="1088517"/>
                  <a:pt x="3077202" y="1088231"/>
                </a:cubicBezTo>
                <a:cubicBezTo>
                  <a:pt x="3073964" y="1087946"/>
                  <a:pt x="3071582" y="1084136"/>
                  <a:pt x="3066820" y="1084421"/>
                </a:cubicBezTo>
                <a:cubicBezTo>
                  <a:pt x="3067582" y="1077468"/>
                  <a:pt x="3060438" y="1070420"/>
                  <a:pt x="3055961" y="1065848"/>
                </a:cubicBezTo>
                <a:cubicBezTo>
                  <a:pt x="3051961" y="1061752"/>
                  <a:pt x="3040626" y="1057085"/>
                  <a:pt x="3047293" y="1049465"/>
                </a:cubicBezTo>
                <a:cubicBezTo>
                  <a:pt x="3053485" y="1042321"/>
                  <a:pt x="3059009" y="1060418"/>
                  <a:pt x="3061105" y="1048417"/>
                </a:cubicBezTo>
                <a:cubicBezTo>
                  <a:pt x="3063200" y="1036415"/>
                  <a:pt x="3053009" y="1041940"/>
                  <a:pt x="3047675" y="1039273"/>
                </a:cubicBezTo>
                <a:cubicBezTo>
                  <a:pt x="3042722" y="1036796"/>
                  <a:pt x="3037483" y="1021937"/>
                  <a:pt x="3047293" y="1023557"/>
                </a:cubicBezTo>
                <a:cubicBezTo>
                  <a:pt x="3049389" y="1015746"/>
                  <a:pt x="3059295" y="1010222"/>
                  <a:pt x="3049199" y="1002602"/>
                </a:cubicBezTo>
                <a:cubicBezTo>
                  <a:pt x="3043674" y="998411"/>
                  <a:pt x="3034149" y="996410"/>
                  <a:pt x="3027672" y="993839"/>
                </a:cubicBezTo>
                <a:cubicBezTo>
                  <a:pt x="3019004" y="990505"/>
                  <a:pt x="3012337" y="993839"/>
                  <a:pt x="3004145" y="992600"/>
                </a:cubicBezTo>
                <a:cubicBezTo>
                  <a:pt x="2998430" y="991743"/>
                  <a:pt x="2990143" y="990219"/>
                  <a:pt x="2987286" y="980694"/>
                </a:cubicBezTo>
                <a:cubicBezTo>
                  <a:pt x="2987286" y="980694"/>
                  <a:pt x="2987286" y="980694"/>
                  <a:pt x="2987286" y="980694"/>
                </a:cubicBezTo>
                <a:cubicBezTo>
                  <a:pt x="2986334" y="980694"/>
                  <a:pt x="2985952" y="976027"/>
                  <a:pt x="2986524" y="973836"/>
                </a:cubicBezTo>
                <a:cubicBezTo>
                  <a:pt x="2992430" y="977360"/>
                  <a:pt x="2998240" y="972788"/>
                  <a:pt x="3004336" y="974408"/>
                </a:cubicBezTo>
                <a:cubicBezTo>
                  <a:pt x="3007955" y="975360"/>
                  <a:pt x="3007003" y="977075"/>
                  <a:pt x="3011099" y="976027"/>
                </a:cubicBezTo>
                <a:cubicBezTo>
                  <a:pt x="3014527" y="975170"/>
                  <a:pt x="3015956" y="970598"/>
                  <a:pt x="3020338" y="972026"/>
                </a:cubicBezTo>
                <a:cubicBezTo>
                  <a:pt x="3027482" y="974408"/>
                  <a:pt x="3024719" y="985742"/>
                  <a:pt x="3034721" y="984790"/>
                </a:cubicBezTo>
                <a:cubicBezTo>
                  <a:pt x="3044436" y="983837"/>
                  <a:pt x="3041007" y="977646"/>
                  <a:pt x="3037959" y="972026"/>
                </a:cubicBezTo>
                <a:cubicBezTo>
                  <a:pt x="3031863" y="960692"/>
                  <a:pt x="3026720" y="948881"/>
                  <a:pt x="3020719" y="937832"/>
                </a:cubicBezTo>
                <a:cubicBezTo>
                  <a:pt x="3017195" y="931355"/>
                  <a:pt x="3019481" y="919067"/>
                  <a:pt x="3029482" y="921639"/>
                </a:cubicBezTo>
                <a:cubicBezTo>
                  <a:pt x="3035578" y="923258"/>
                  <a:pt x="3037864" y="932783"/>
                  <a:pt x="3038626" y="938022"/>
                </a:cubicBezTo>
                <a:cubicBezTo>
                  <a:pt x="3039102" y="941165"/>
                  <a:pt x="3038340" y="945261"/>
                  <a:pt x="3040150" y="948119"/>
                </a:cubicBezTo>
                <a:cubicBezTo>
                  <a:pt x="3041674" y="950405"/>
                  <a:pt x="3044817" y="950500"/>
                  <a:pt x="3046532" y="952405"/>
                </a:cubicBezTo>
                <a:cubicBezTo>
                  <a:pt x="3048913" y="954881"/>
                  <a:pt x="3048722" y="957167"/>
                  <a:pt x="3049960" y="960120"/>
                </a:cubicBezTo>
                <a:cubicBezTo>
                  <a:pt x="3051389" y="963835"/>
                  <a:pt x="3051961" y="966788"/>
                  <a:pt x="3056247" y="968311"/>
                </a:cubicBezTo>
                <a:cubicBezTo>
                  <a:pt x="3069392" y="972884"/>
                  <a:pt x="3057581" y="953453"/>
                  <a:pt x="3070916" y="958025"/>
                </a:cubicBezTo>
                <a:cubicBezTo>
                  <a:pt x="3074630" y="959263"/>
                  <a:pt x="3074249" y="959549"/>
                  <a:pt x="3074630" y="962692"/>
                </a:cubicBezTo>
                <a:cubicBezTo>
                  <a:pt x="3074821" y="964692"/>
                  <a:pt x="3077012" y="968597"/>
                  <a:pt x="3076440" y="970502"/>
                </a:cubicBezTo>
                <a:cubicBezTo>
                  <a:pt x="3075678" y="973074"/>
                  <a:pt x="3072249" y="972503"/>
                  <a:pt x="3073201" y="976122"/>
                </a:cubicBezTo>
                <a:cubicBezTo>
                  <a:pt x="3074726" y="976217"/>
                  <a:pt x="3075964" y="975646"/>
                  <a:pt x="3077488" y="975836"/>
                </a:cubicBezTo>
                <a:cubicBezTo>
                  <a:pt x="3077964" y="978694"/>
                  <a:pt x="3075868" y="980980"/>
                  <a:pt x="3076440" y="983837"/>
                </a:cubicBezTo>
                <a:cubicBezTo>
                  <a:pt x="3078821" y="983742"/>
                  <a:pt x="3081107" y="984790"/>
                  <a:pt x="3081679" y="987361"/>
                </a:cubicBezTo>
                <a:cubicBezTo>
                  <a:pt x="3081869" y="988409"/>
                  <a:pt x="3081202" y="990029"/>
                  <a:pt x="3081298" y="991267"/>
                </a:cubicBezTo>
                <a:cubicBezTo>
                  <a:pt x="3081488" y="992696"/>
                  <a:pt x="3082536" y="993267"/>
                  <a:pt x="3082441" y="994791"/>
                </a:cubicBezTo>
                <a:cubicBezTo>
                  <a:pt x="3083108" y="994982"/>
                  <a:pt x="3084441" y="994982"/>
                  <a:pt x="3085108" y="994791"/>
                </a:cubicBezTo>
                <a:cubicBezTo>
                  <a:pt x="3085679" y="992981"/>
                  <a:pt x="3088251" y="992315"/>
                  <a:pt x="3089966" y="992505"/>
                </a:cubicBezTo>
                <a:cubicBezTo>
                  <a:pt x="3089870" y="993934"/>
                  <a:pt x="3088918" y="995267"/>
                  <a:pt x="3089299" y="996886"/>
                </a:cubicBezTo>
                <a:cubicBezTo>
                  <a:pt x="3091490" y="997077"/>
                  <a:pt x="3096442" y="993934"/>
                  <a:pt x="3097776" y="996791"/>
                </a:cubicBezTo>
                <a:cubicBezTo>
                  <a:pt x="3099205" y="999649"/>
                  <a:pt x="3094061" y="1000411"/>
                  <a:pt x="3092633" y="1001744"/>
                </a:cubicBezTo>
                <a:cubicBezTo>
                  <a:pt x="3091775" y="1002506"/>
                  <a:pt x="3092061" y="1003745"/>
                  <a:pt x="3090918" y="1004602"/>
                </a:cubicBezTo>
                <a:cubicBezTo>
                  <a:pt x="3089966" y="1005269"/>
                  <a:pt x="3088346" y="1004602"/>
                  <a:pt x="3087584" y="1005173"/>
                </a:cubicBezTo>
                <a:cubicBezTo>
                  <a:pt x="3086727" y="1005840"/>
                  <a:pt x="3087299" y="1007555"/>
                  <a:pt x="3086346" y="1008221"/>
                </a:cubicBezTo>
                <a:cubicBezTo>
                  <a:pt x="3085203" y="1008983"/>
                  <a:pt x="3084441" y="1008031"/>
                  <a:pt x="3083584" y="1008412"/>
                </a:cubicBezTo>
                <a:cubicBezTo>
                  <a:pt x="3079202" y="1010126"/>
                  <a:pt x="3083108" y="1010031"/>
                  <a:pt x="3083298" y="1012889"/>
                </a:cubicBezTo>
                <a:cubicBezTo>
                  <a:pt x="3083489" y="1016222"/>
                  <a:pt x="3080155" y="1013555"/>
                  <a:pt x="3079774" y="1017080"/>
                </a:cubicBezTo>
                <a:cubicBezTo>
                  <a:pt x="3079583" y="1019270"/>
                  <a:pt x="3081774" y="1021175"/>
                  <a:pt x="3082346" y="1023176"/>
                </a:cubicBezTo>
                <a:cubicBezTo>
                  <a:pt x="3083393" y="1027081"/>
                  <a:pt x="3081774" y="1024985"/>
                  <a:pt x="3079964" y="1027557"/>
                </a:cubicBezTo>
                <a:cubicBezTo>
                  <a:pt x="3078155" y="1030129"/>
                  <a:pt x="3080726" y="1030224"/>
                  <a:pt x="3081774" y="1032224"/>
                </a:cubicBezTo>
                <a:cubicBezTo>
                  <a:pt x="3083012" y="1034510"/>
                  <a:pt x="3081869" y="1036892"/>
                  <a:pt x="3078821" y="1035177"/>
                </a:cubicBezTo>
                <a:cubicBezTo>
                  <a:pt x="3080441" y="1039559"/>
                  <a:pt x="3084060" y="1043845"/>
                  <a:pt x="3084155" y="1048607"/>
                </a:cubicBezTo>
                <a:cubicBezTo>
                  <a:pt x="3084251" y="1052513"/>
                  <a:pt x="3081107" y="1059847"/>
                  <a:pt x="3087013" y="1061180"/>
                </a:cubicBezTo>
                <a:cubicBezTo>
                  <a:pt x="3092251" y="1062323"/>
                  <a:pt x="3093776" y="1055084"/>
                  <a:pt x="3095014" y="1051560"/>
                </a:cubicBezTo>
                <a:cubicBezTo>
                  <a:pt x="3095871" y="1049179"/>
                  <a:pt x="3096919" y="1046798"/>
                  <a:pt x="3096538" y="1044226"/>
                </a:cubicBezTo>
                <a:cubicBezTo>
                  <a:pt x="3096157" y="1041654"/>
                  <a:pt x="3094347" y="1039559"/>
                  <a:pt x="3093776" y="1037082"/>
                </a:cubicBezTo>
                <a:cubicBezTo>
                  <a:pt x="3092537" y="1031748"/>
                  <a:pt x="3096538" y="1028890"/>
                  <a:pt x="3101110" y="1031653"/>
                </a:cubicBezTo>
                <a:cubicBezTo>
                  <a:pt x="3102158" y="1026890"/>
                  <a:pt x="3090727" y="1021366"/>
                  <a:pt x="3099300" y="1018508"/>
                </a:cubicBezTo>
                <a:cubicBezTo>
                  <a:pt x="3103205" y="1017175"/>
                  <a:pt x="3107777" y="1012603"/>
                  <a:pt x="3109111" y="1008126"/>
                </a:cubicBezTo>
                <a:cubicBezTo>
                  <a:pt x="3111016" y="1001840"/>
                  <a:pt x="3106730" y="998220"/>
                  <a:pt x="3111587" y="992410"/>
                </a:cubicBezTo>
                <a:cubicBezTo>
                  <a:pt x="3114635" y="988695"/>
                  <a:pt x="3120446" y="986790"/>
                  <a:pt x="3119398" y="981170"/>
                </a:cubicBezTo>
                <a:cubicBezTo>
                  <a:pt x="3118922" y="978599"/>
                  <a:pt x="3117017" y="975741"/>
                  <a:pt x="3114540" y="978408"/>
                </a:cubicBezTo>
                <a:cubicBezTo>
                  <a:pt x="3112635" y="980313"/>
                  <a:pt x="3113492" y="983933"/>
                  <a:pt x="3111683" y="986219"/>
                </a:cubicBezTo>
                <a:cubicBezTo>
                  <a:pt x="3109873" y="985266"/>
                  <a:pt x="3108634" y="982694"/>
                  <a:pt x="3106920" y="981265"/>
                </a:cubicBezTo>
                <a:cubicBezTo>
                  <a:pt x="3104539" y="979361"/>
                  <a:pt x="3103301" y="978313"/>
                  <a:pt x="3103396" y="975265"/>
                </a:cubicBezTo>
                <a:cubicBezTo>
                  <a:pt x="3103491" y="972884"/>
                  <a:pt x="3105301" y="968407"/>
                  <a:pt x="3108634" y="970026"/>
                </a:cubicBezTo>
                <a:cubicBezTo>
                  <a:pt x="3110921" y="971169"/>
                  <a:pt x="3109206" y="974027"/>
                  <a:pt x="3110254" y="976027"/>
                </a:cubicBezTo>
                <a:cubicBezTo>
                  <a:pt x="3112254" y="976122"/>
                  <a:pt x="3112445" y="974693"/>
                  <a:pt x="3113302" y="973265"/>
                </a:cubicBezTo>
                <a:cubicBezTo>
                  <a:pt x="3114254" y="971645"/>
                  <a:pt x="3115302" y="970598"/>
                  <a:pt x="3116445" y="969264"/>
                </a:cubicBezTo>
                <a:cubicBezTo>
                  <a:pt x="3117683" y="967645"/>
                  <a:pt x="3117588" y="967359"/>
                  <a:pt x="3118255" y="965549"/>
                </a:cubicBezTo>
                <a:cubicBezTo>
                  <a:pt x="3118826" y="964025"/>
                  <a:pt x="3118922" y="962215"/>
                  <a:pt x="3120636" y="961644"/>
                </a:cubicBezTo>
                <a:cubicBezTo>
                  <a:pt x="3120922" y="962215"/>
                  <a:pt x="3121398" y="962406"/>
                  <a:pt x="3121589" y="963168"/>
                </a:cubicBezTo>
                <a:cubicBezTo>
                  <a:pt x="3125113" y="963644"/>
                  <a:pt x="3124922" y="961263"/>
                  <a:pt x="3124922" y="959168"/>
                </a:cubicBezTo>
                <a:cubicBezTo>
                  <a:pt x="3125017" y="956215"/>
                  <a:pt x="3125589" y="955643"/>
                  <a:pt x="3126827" y="952976"/>
                </a:cubicBezTo>
                <a:cubicBezTo>
                  <a:pt x="3131685" y="942785"/>
                  <a:pt x="3120255" y="930021"/>
                  <a:pt x="3116921" y="920877"/>
                </a:cubicBezTo>
                <a:lnTo>
                  <a:pt x="3116921" y="920877"/>
                </a:lnTo>
                <a:cubicBezTo>
                  <a:pt x="3116826" y="920686"/>
                  <a:pt x="3116826" y="920496"/>
                  <a:pt x="3116731" y="920401"/>
                </a:cubicBezTo>
                <a:cubicBezTo>
                  <a:pt x="3114731" y="914495"/>
                  <a:pt x="3111873" y="911924"/>
                  <a:pt x="3107015" y="908495"/>
                </a:cubicBezTo>
                <a:cubicBezTo>
                  <a:pt x="3101681" y="904685"/>
                  <a:pt x="3095681" y="900398"/>
                  <a:pt x="3092442" y="894493"/>
                </a:cubicBezTo>
                <a:cubicBezTo>
                  <a:pt x="3089108" y="888492"/>
                  <a:pt x="3090061" y="880872"/>
                  <a:pt x="3085584" y="875538"/>
                </a:cubicBezTo>
                <a:cubicBezTo>
                  <a:pt x="3083393" y="872966"/>
                  <a:pt x="3073011" y="866394"/>
                  <a:pt x="3076726" y="861727"/>
                </a:cubicBezTo>
                <a:cubicBezTo>
                  <a:pt x="3078059" y="860012"/>
                  <a:pt x="3079869" y="860870"/>
                  <a:pt x="3081679" y="862489"/>
                </a:cubicBezTo>
                <a:cubicBezTo>
                  <a:pt x="3084346" y="864870"/>
                  <a:pt x="3087108" y="868966"/>
                  <a:pt x="3088537" y="869918"/>
                </a:cubicBezTo>
                <a:cubicBezTo>
                  <a:pt x="3093299" y="873061"/>
                  <a:pt x="3098157" y="871061"/>
                  <a:pt x="3102348" y="875919"/>
                </a:cubicBezTo>
                <a:cubicBezTo>
                  <a:pt x="3103777" y="877538"/>
                  <a:pt x="3104920" y="880301"/>
                  <a:pt x="3107396" y="880301"/>
                </a:cubicBezTo>
                <a:cubicBezTo>
                  <a:pt x="3109968" y="880205"/>
                  <a:pt x="3112254" y="876586"/>
                  <a:pt x="3114064" y="875157"/>
                </a:cubicBezTo>
                <a:cubicBezTo>
                  <a:pt x="3125780" y="865823"/>
                  <a:pt x="3118541" y="895731"/>
                  <a:pt x="3122065" y="900017"/>
                </a:cubicBezTo>
                <a:cubicBezTo>
                  <a:pt x="3126542" y="905447"/>
                  <a:pt x="3129209" y="892874"/>
                  <a:pt x="3129780" y="890111"/>
                </a:cubicBezTo>
                <a:cubicBezTo>
                  <a:pt x="3131114" y="884111"/>
                  <a:pt x="3132733" y="880301"/>
                  <a:pt x="3136257" y="875348"/>
                </a:cubicBezTo>
                <a:cubicBezTo>
                  <a:pt x="3139972" y="870204"/>
                  <a:pt x="3142067" y="865251"/>
                  <a:pt x="3142448" y="858869"/>
                </a:cubicBezTo>
                <a:cubicBezTo>
                  <a:pt x="3142829" y="851726"/>
                  <a:pt x="3142543" y="844868"/>
                  <a:pt x="3146163" y="838486"/>
                </a:cubicBezTo>
                <a:cubicBezTo>
                  <a:pt x="3149401" y="832866"/>
                  <a:pt x="3151783" y="829247"/>
                  <a:pt x="3151783" y="822579"/>
                </a:cubicBezTo>
                <a:cubicBezTo>
                  <a:pt x="3151783" y="816293"/>
                  <a:pt x="3151497" y="809815"/>
                  <a:pt x="3150164" y="803720"/>
                </a:cubicBezTo>
                <a:cubicBezTo>
                  <a:pt x="3148544" y="796481"/>
                  <a:pt x="3147973" y="791432"/>
                  <a:pt x="3150735" y="784384"/>
                </a:cubicBezTo>
                <a:cubicBezTo>
                  <a:pt x="3153783" y="776764"/>
                  <a:pt x="3151878" y="772668"/>
                  <a:pt x="3144830" y="768572"/>
                </a:cubicBezTo>
                <a:cubicBezTo>
                  <a:pt x="3138924" y="765143"/>
                  <a:pt x="3136448" y="763143"/>
                  <a:pt x="3139591" y="756190"/>
                </a:cubicBezTo>
                <a:cubicBezTo>
                  <a:pt x="3141877" y="751046"/>
                  <a:pt x="3144544" y="749427"/>
                  <a:pt x="3148449" y="751618"/>
                </a:cubicBezTo>
                <a:cubicBezTo>
                  <a:pt x="3149211" y="751999"/>
                  <a:pt x="3149973" y="752570"/>
                  <a:pt x="3150735" y="753237"/>
                </a:cubicBezTo>
                <a:cubicBezTo>
                  <a:pt x="3151021" y="749618"/>
                  <a:pt x="3151021" y="741236"/>
                  <a:pt x="3156736" y="741998"/>
                </a:cubicBezTo>
                <a:cubicBezTo>
                  <a:pt x="3157307" y="744093"/>
                  <a:pt x="3157022" y="749618"/>
                  <a:pt x="3160165" y="747903"/>
                </a:cubicBezTo>
                <a:cubicBezTo>
                  <a:pt x="3162832" y="746379"/>
                  <a:pt x="3160641" y="742283"/>
                  <a:pt x="3162260" y="740283"/>
                </a:cubicBezTo>
                <a:cubicBezTo>
                  <a:pt x="3163499" y="738664"/>
                  <a:pt x="3166642" y="738854"/>
                  <a:pt x="3168451" y="738188"/>
                </a:cubicBezTo>
                <a:cubicBezTo>
                  <a:pt x="3170928" y="737235"/>
                  <a:pt x="3173024" y="735425"/>
                  <a:pt x="3175405" y="734378"/>
                </a:cubicBezTo>
                <a:cubicBezTo>
                  <a:pt x="3177596" y="733330"/>
                  <a:pt x="3180263" y="732949"/>
                  <a:pt x="3182358" y="731615"/>
                </a:cubicBezTo>
                <a:cubicBezTo>
                  <a:pt x="3186168" y="729139"/>
                  <a:pt x="3189311" y="726186"/>
                  <a:pt x="3193598" y="724567"/>
                </a:cubicBezTo>
                <a:cubicBezTo>
                  <a:pt x="3197789" y="722948"/>
                  <a:pt x="3199884" y="720757"/>
                  <a:pt x="3203504" y="718185"/>
                </a:cubicBezTo>
                <a:cubicBezTo>
                  <a:pt x="3209981" y="713423"/>
                  <a:pt x="3218363" y="715518"/>
                  <a:pt x="3224840" y="711422"/>
                </a:cubicBezTo>
                <a:cubicBezTo>
                  <a:pt x="3228173" y="709327"/>
                  <a:pt x="3230935" y="707422"/>
                  <a:pt x="3234746" y="706088"/>
                </a:cubicBezTo>
                <a:cubicBezTo>
                  <a:pt x="3238746" y="704755"/>
                  <a:pt x="3242747" y="703517"/>
                  <a:pt x="3245890" y="700373"/>
                </a:cubicBezTo>
                <a:cubicBezTo>
                  <a:pt x="3249795" y="696468"/>
                  <a:pt x="3251700" y="690944"/>
                  <a:pt x="3255510" y="686943"/>
                </a:cubicBezTo>
                <a:cubicBezTo>
                  <a:pt x="3259701" y="682561"/>
                  <a:pt x="3265321" y="680466"/>
                  <a:pt x="3267416" y="674275"/>
                </a:cubicBezTo>
                <a:cubicBezTo>
                  <a:pt x="3262273" y="674656"/>
                  <a:pt x="3258367" y="676465"/>
                  <a:pt x="3254653" y="680276"/>
                </a:cubicBezTo>
                <a:cubicBezTo>
                  <a:pt x="3251319" y="683705"/>
                  <a:pt x="3248557" y="687800"/>
                  <a:pt x="3243794" y="688848"/>
                </a:cubicBezTo>
                <a:cubicBezTo>
                  <a:pt x="3238746" y="689991"/>
                  <a:pt x="3236936" y="692468"/>
                  <a:pt x="3233602" y="696563"/>
                </a:cubicBezTo>
                <a:cubicBezTo>
                  <a:pt x="3230840" y="699992"/>
                  <a:pt x="3226840" y="703707"/>
                  <a:pt x="3222173" y="702945"/>
                </a:cubicBezTo>
                <a:cubicBezTo>
                  <a:pt x="3221982" y="698087"/>
                  <a:pt x="3229126" y="693230"/>
                  <a:pt x="3232174" y="689991"/>
                </a:cubicBezTo>
                <a:cubicBezTo>
                  <a:pt x="3235508" y="686467"/>
                  <a:pt x="3243318" y="680752"/>
                  <a:pt x="3242080" y="675132"/>
                </a:cubicBezTo>
                <a:cubicBezTo>
                  <a:pt x="3238841" y="673418"/>
                  <a:pt x="3235508" y="679133"/>
                  <a:pt x="3233698" y="681133"/>
                </a:cubicBezTo>
                <a:cubicBezTo>
                  <a:pt x="3230935" y="684181"/>
                  <a:pt x="3227888" y="685800"/>
                  <a:pt x="3224554" y="687991"/>
                </a:cubicBezTo>
                <a:cubicBezTo>
                  <a:pt x="3221982" y="689705"/>
                  <a:pt x="3219696" y="691991"/>
                  <a:pt x="3216743" y="693134"/>
                </a:cubicBezTo>
                <a:cubicBezTo>
                  <a:pt x="3214076" y="694182"/>
                  <a:pt x="3210933" y="694563"/>
                  <a:pt x="3208076" y="695325"/>
                </a:cubicBezTo>
                <a:cubicBezTo>
                  <a:pt x="3204361" y="696278"/>
                  <a:pt x="3201884" y="696087"/>
                  <a:pt x="3198646" y="698659"/>
                </a:cubicBezTo>
                <a:cubicBezTo>
                  <a:pt x="3196074" y="700659"/>
                  <a:pt x="3193788" y="703136"/>
                  <a:pt x="3191312" y="705231"/>
                </a:cubicBezTo>
                <a:cubicBezTo>
                  <a:pt x="3185692" y="709994"/>
                  <a:pt x="3180072" y="705517"/>
                  <a:pt x="3174452" y="708470"/>
                </a:cubicBezTo>
                <a:cubicBezTo>
                  <a:pt x="3167975" y="711803"/>
                  <a:pt x="3169214" y="721805"/>
                  <a:pt x="3160070" y="718661"/>
                </a:cubicBezTo>
                <a:cubicBezTo>
                  <a:pt x="3160451" y="714947"/>
                  <a:pt x="3163403" y="711518"/>
                  <a:pt x="3164451" y="707898"/>
                </a:cubicBezTo>
                <a:cubicBezTo>
                  <a:pt x="3164927" y="706374"/>
                  <a:pt x="3165404" y="705326"/>
                  <a:pt x="3166070" y="704564"/>
                </a:cubicBezTo>
                <a:cubicBezTo>
                  <a:pt x="3167309" y="703040"/>
                  <a:pt x="3168928" y="702564"/>
                  <a:pt x="3171690" y="701897"/>
                </a:cubicBezTo>
                <a:cubicBezTo>
                  <a:pt x="3174262" y="701231"/>
                  <a:pt x="3177405" y="700183"/>
                  <a:pt x="3179405" y="698278"/>
                </a:cubicBezTo>
                <a:cubicBezTo>
                  <a:pt x="3181691" y="695992"/>
                  <a:pt x="3181310" y="692086"/>
                  <a:pt x="3183596" y="690086"/>
                </a:cubicBezTo>
                <a:cubicBezTo>
                  <a:pt x="3185882" y="688086"/>
                  <a:pt x="3189502" y="688277"/>
                  <a:pt x="3191978" y="685990"/>
                </a:cubicBezTo>
                <a:cubicBezTo>
                  <a:pt x="3194645" y="683514"/>
                  <a:pt x="3195217" y="681228"/>
                  <a:pt x="3198932" y="680561"/>
                </a:cubicBezTo>
                <a:cubicBezTo>
                  <a:pt x="3205218" y="679418"/>
                  <a:pt x="3210076" y="674656"/>
                  <a:pt x="3216267" y="672846"/>
                </a:cubicBezTo>
                <a:cubicBezTo>
                  <a:pt x="3221506" y="671322"/>
                  <a:pt x="3227602" y="669322"/>
                  <a:pt x="3232936" y="668655"/>
                </a:cubicBezTo>
                <a:cubicBezTo>
                  <a:pt x="3235031" y="668369"/>
                  <a:pt x="3236841" y="669131"/>
                  <a:pt x="3238937" y="667893"/>
                </a:cubicBezTo>
                <a:cubicBezTo>
                  <a:pt x="3240651" y="666845"/>
                  <a:pt x="3241413" y="664940"/>
                  <a:pt x="3242842" y="663511"/>
                </a:cubicBezTo>
                <a:cubicBezTo>
                  <a:pt x="3244271" y="662083"/>
                  <a:pt x="3245699" y="662083"/>
                  <a:pt x="3247318" y="661226"/>
                </a:cubicBezTo>
                <a:cubicBezTo>
                  <a:pt x="3249033" y="660368"/>
                  <a:pt x="3249033" y="659606"/>
                  <a:pt x="3250462" y="658463"/>
                </a:cubicBezTo>
                <a:cubicBezTo>
                  <a:pt x="3254653" y="654939"/>
                  <a:pt x="3263416" y="652463"/>
                  <a:pt x="3268178" y="656368"/>
                </a:cubicBezTo>
                <a:cubicBezTo>
                  <a:pt x="3268845" y="656939"/>
                  <a:pt x="3270369" y="658844"/>
                  <a:pt x="3271988" y="659892"/>
                </a:cubicBezTo>
                <a:cubicBezTo>
                  <a:pt x="3273512" y="660940"/>
                  <a:pt x="3274941" y="661130"/>
                  <a:pt x="3275608" y="658559"/>
                </a:cubicBezTo>
                <a:cubicBezTo>
                  <a:pt x="3276084" y="656463"/>
                  <a:pt x="3273226" y="655796"/>
                  <a:pt x="3272560" y="654272"/>
                </a:cubicBezTo>
                <a:cubicBezTo>
                  <a:pt x="3271988" y="652939"/>
                  <a:pt x="3272369" y="651224"/>
                  <a:pt x="3272369" y="649796"/>
                </a:cubicBezTo>
                <a:cubicBezTo>
                  <a:pt x="3274560" y="648843"/>
                  <a:pt x="3276465" y="647795"/>
                  <a:pt x="3278465" y="646462"/>
                </a:cubicBezTo>
                <a:cubicBezTo>
                  <a:pt x="3280084" y="645319"/>
                  <a:pt x="3281323" y="644176"/>
                  <a:pt x="3283228" y="643509"/>
                </a:cubicBezTo>
                <a:cubicBezTo>
                  <a:pt x="3285418" y="642842"/>
                  <a:pt x="3288181" y="643509"/>
                  <a:pt x="3290181" y="642652"/>
                </a:cubicBezTo>
                <a:cubicBezTo>
                  <a:pt x="3295039" y="640556"/>
                  <a:pt x="3288943" y="633603"/>
                  <a:pt x="3288943" y="629412"/>
                </a:cubicBezTo>
                <a:cubicBezTo>
                  <a:pt x="3288943" y="624554"/>
                  <a:pt x="3294943" y="618458"/>
                  <a:pt x="3299611" y="622554"/>
                </a:cubicBezTo>
                <a:cubicBezTo>
                  <a:pt x="3302468" y="625126"/>
                  <a:pt x="3302373" y="632936"/>
                  <a:pt x="3307898" y="632174"/>
                </a:cubicBezTo>
                <a:cubicBezTo>
                  <a:pt x="3311136" y="631793"/>
                  <a:pt x="3312089" y="628460"/>
                  <a:pt x="3312565" y="625031"/>
                </a:cubicBezTo>
                <a:cubicBezTo>
                  <a:pt x="3312946" y="622554"/>
                  <a:pt x="3312946" y="620078"/>
                  <a:pt x="3313422" y="618458"/>
                </a:cubicBezTo>
                <a:cubicBezTo>
                  <a:pt x="3314851" y="613886"/>
                  <a:pt x="3319613" y="610172"/>
                  <a:pt x="3322376" y="606361"/>
                </a:cubicBezTo>
                <a:cubicBezTo>
                  <a:pt x="3326757" y="600361"/>
                  <a:pt x="3327709" y="601885"/>
                  <a:pt x="3330472" y="608171"/>
                </a:cubicBezTo>
                <a:cubicBezTo>
                  <a:pt x="3332567" y="613029"/>
                  <a:pt x="3335615" y="618935"/>
                  <a:pt x="3341616" y="615886"/>
                </a:cubicBezTo>
                <a:cubicBezTo>
                  <a:pt x="3345521" y="613886"/>
                  <a:pt x="3349522" y="608933"/>
                  <a:pt x="3350379" y="604552"/>
                </a:cubicBezTo>
                <a:cubicBezTo>
                  <a:pt x="3351522" y="598265"/>
                  <a:pt x="3346664" y="597599"/>
                  <a:pt x="3342283" y="595503"/>
                </a:cubicBezTo>
                <a:cubicBezTo>
                  <a:pt x="3337520" y="593217"/>
                  <a:pt x="3337139" y="588074"/>
                  <a:pt x="3333520" y="584645"/>
                </a:cubicBezTo>
                <a:cubicBezTo>
                  <a:pt x="3329996" y="581311"/>
                  <a:pt x="3324852" y="581215"/>
                  <a:pt x="3322090" y="576929"/>
                </a:cubicBezTo>
                <a:cubicBezTo>
                  <a:pt x="3319232" y="572548"/>
                  <a:pt x="3319137" y="566166"/>
                  <a:pt x="3314660" y="562832"/>
                </a:cubicBezTo>
                <a:cubicBezTo>
                  <a:pt x="3310374" y="559689"/>
                  <a:pt x="3302945" y="561499"/>
                  <a:pt x="3299325" y="557689"/>
                </a:cubicBezTo>
                <a:cubicBezTo>
                  <a:pt x="3296277" y="554450"/>
                  <a:pt x="3299611" y="547021"/>
                  <a:pt x="3300468" y="543306"/>
                </a:cubicBezTo>
                <a:cubicBezTo>
                  <a:pt x="3301992" y="536639"/>
                  <a:pt x="3305707" y="535877"/>
                  <a:pt x="3310660" y="532162"/>
                </a:cubicBezTo>
                <a:cubicBezTo>
                  <a:pt x="3316280" y="527971"/>
                  <a:pt x="3310565" y="527018"/>
                  <a:pt x="3306564" y="525399"/>
                </a:cubicBezTo>
                <a:cubicBezTo>
                  <a:pt x="3301135" y="523208"/>
                  <a:pt x="3297610" y="518732"/>
                  <a:pt x="3297134" y="513112"/>
                </a:cubicBezTo>
                <a:cubicBezTo>
                  <a:pt x="3296849" y="509683"/>
                  <a:pt x="3295991" y="506730"/>
                  <a:pt x="3295991" y="503682"/>
                </a:cubicBezTo>
                <a:lnTo>
                  <a:pt x="3295991" y="503682"/>
                </a:lnTo>
                <a:cubicBezTo>
                  <a:pt x="3305516" y="501777"/>
                  <a:pt x="3299134" y="499872"/>
                  <a:pt x="3299516" y="497777"/>
                </a:cubicBezTo>
                <a:cubicBezTo>
                  <a:pt x="3300468" y="493205"/>
                  <a:pt x="3302468" y="488728"/>
                  <a:pt x="3302754" y="484156"/>
                </a:cubicBezTo>
                <a:cubicBezTo>
                  <a:pt x="3302754" y="483965"/>
                  <a:pt x="3305516" y="483680"/>
                  <a:pt x="3305516" y="483489"/>
                </a:cubicBezTo>
                <a:lnTo>
                  <a:pt x="3305516" y="483489"/>
                </a:lnTo>
                <a:cubicBezTo>
                  <a:pt x="3305516" y="480060"/>
                  <a:pt x="3304754" y="477012"/>
                  <a:pt x="3304373" y="473488"/>
                </a:cubicBezTo>
                <a:cubicBezTo>
                  <a:pt x="3303516" y="466439"/>
                  <a:pt x="3306755" y="466820"/>
                  <a:pt x="3309993" y="461582"/>
                </a:cubicBezTo>
                <a:cubicBezTo>
                  <a:pt x="3312374" y="457581"/>
                  <a:pt x="3312755" y="452533"/>
                  <a:pt x="3314851" y="448437"/>
                </a:cubicBezTo>
                <a:cubicBezTo>
                  <a:pt x="3317137" y="443770"/>
                  <a:pt x="3320661" y="440436"/>
                  <a:pt x="3324281" y="436912"/>
                </a:cubicBezTo>
                <a:cubicBezTo>
                  <a:pt x="3329138" y="432244"/>
                  <a:pt x="3324852" y="425958"/>
                  <a:pt x="3327233" y="419862"/>
                </a:cubicBezTo>
                <a:cubicBezTo>
                  <a:pt x="3329234" y="421100"/>
                  <a:pt x="3332567" y="425101"/>
                  <a:pt x="3335044" y="423005"/>
                </a:cubicBezTo>
                <a:cubicBezTo>
                  <a:pt x="3336377" y="421862"/>
                  <a:pt x="3336187" y="417005"/>
                  <a:pt x="3335710" y="415481"/>
                </a:cubicBezTo>
                <a:cubicBezTo>
                  <a:pt x="3334853" y="412909"/>
                  <a:pt x="3332186" y="411004"/>
                  <a:pt x="3333901" y="408051"/>
                </a:cubicBezTo>
                <a:cubicBezTo>
                  <a:pt x="3335234" y="405860"/>
                  <a:pt x="3337806" y="405956"/>
                  <a:pt x="3340283" y="406908"/>
                </a:cubicBezTo>
                <a:cubicBezTo>
                  <a:pt x="3339711" y="409004"/>
                  <a:pt x="3338377" y="413766"/>
                  <a:pt x="3341140" y="415004"/>
                </a:cubicBezTo>
                <a:cubicBezTo>
                  <a:pt x="3344759" y="416623"/>
                  <a:pt x="3344759" y="410909"/>
                  <a:pt x="3344759" y="408813"/>
                </a:cubicBezTo>
                <a:cubicBezTo>
                  <a:pt x="3344855" y="405670"/>
                  <a:pt x="3345521" y="403669"/>
                  <a:pt x="3346283" y="400717"/>
                </a:cubicBezTo>
                <a:cubicBezTo>
                  <a:pt x="3346759" y="398812"/>
                  <a:pt x="3346664" y="393002"/>
                  <a:pt x="3349712" y="393383"/>
                </a:cubicBezTo>
                <a:cubicBezTo>
                  <a:pt x="3353427" y="393764"/>
                  <a:pt x="3350855" y="400907"/>
                  <a:pt x="3350570" y="402717"/>
                </a:cubicBezTo>
                <a:cubicBezTo>
                  <a:pt x="3350284" y="404432"/>
                  <a:pt x="3349426" y="411956"/>
                  <a:pt x="3352760" y="411956"/>
                </a:cubicBezTo>
                <a:cubicBezTo>
                  <a:pt x="3355427" y="411956"/>
                  <a:pt x="3355808" y="405289"/>
                  <a:pt x="3355999" y="403669"/>
                </a:cubicBezTo>
                <a:cubicBezTo>
                  <a:pt x="3356284" y="400526"/>
                  <a:pt x="3355332" y="393478"/>
                  <a:pt x="3359333" y="392144"/>
                </a:cubicBezTo>
                <a:cubicBezTo>
                  <a:pt x="3363524" y="390715"/>
                  <a:pt x="3363619" y="395573"/>
                  <a:pt x="3364095" y="398240"/>
                </a:cubicBezTo>
                <a:cubicBezTo>
                  <a:pt x="3367524" y="420529"/>
                  <a:pt x="3383335" y="385477"/>
                  <a:pt x="3370858" y="384143"/>
                </a:cubicBezTo>
                <a:cubicBezTo>
                  <a:pt x="3368381" y="383858"/>
                  <a:pt x="3365524" y="385953"/>
                  <a:pt x="3364190" y="382715"/>
                </a:cubicBezTo>
                <a:cubicBezTo>
                  <a:pt x="3362666" y="379000"/>
                  <a:pt x="3366476" y="379381"/>
                  <a:pt x="3368476" y="378047"/>
                </a:cubicBezTo>
                <a:cubicBezTo>
                  <a:pt x="3372763" y="375094"/>
                  <a:pt x="3368572" y="367284"/>
                  <a:pt x="3366667" y="363379"/>
                </a:cubicBezTo>
                <a:cubicBezTo>
                  <a:pt x="3365809" y="361664"/>
                  <a:pt x="3364000" y="357092"/>
                  <a:pt x="3367334" y="356235"/>
                </a:cubicBezTo>
                <a:cubicBezTo>
                  <a:pt x="3370382" y="355473"/>
                  <a:pt x="3369143" y="360902"/>
                  <a:pt x="3370953" y="362522"/>
                </a:cubicBezTo>
                <a:cubicBezTo>
                  <a:pt x="3374192" y="365379"/>
                  <a:pt x="3375239" y="360426"/>
                  <a:pt x="3374668" y="357664"/>
                </a:cubicBezTo>
                <a:cubicBezTo>
                  <a:pt x="3374001" y="354806"/>
                  <a:pt x="3371048" y="352520"/>
                  <a:pt x="3372477" y="349377"/>
                </a:cubicBezTo>
                <a:cubicBezTo>
                  <a:pt x="3375620" y="342614"/>
                  <a:pt x="3382002" y="349948"/>
                  <a:pt x="3383335" y="353759"/>
                </a:cubicBezTo>
                <a:cubicBezTo>
                  <a:pt x="3384574" y="357378"/>
                  <a:pt x="3381145" y="357569"/>
                  <a:pt x="3381145" y="360617"/>
                </a:cubicBezTo>
                <a:cubicBezTo>
                  <a:pt x="3381145" y="364522"/>
                  <a:pt x="3385336" y="361569"/>
                  <a:pt x="3387431" y="361188"/>
                </a:cubicBezTo>
                <a:cubicBezTo>
                  <a:pt x="3392099" y="360521"/>
                  <a:pt x="3403433" y="369951"/>
                  <a:pt x="3399147" y="358807"/>
                </a:cubicBezTo>
                <a:cubicBezTo>
                  <a:pt x="3397433" y="354425"/>
                  <a:pt x="3396004" y="345662"/>
                  <a:pt x="3402195" y="343948"/>
                </a:cubicBezTo>
                <a:cubicBezTo>
                  <a:pt x="3409434" y="341948"/>
                  <a:pt x="3406862" y="350996"/>
                  <a:pt x="3407815" y="354521"/>
                </a:cubicBezTo>
                <a:cubicBezTo>
                  <a:pt x="3409625" y="360521"/>
                  <a:pt x="3416864" y="356521"/>
                  <a:pt x="3416006" y="351092"/>
                </a:cubicBezTo>
                <a:cubicBezTo>
                  <a:pt x="3415530" y="348329"/>
                  <a:pt x="3412387" y="347282"/>
                  <a:pt x="3411910" y="344805"/>
                </a:cubicBezTo>
                <a:cubicBezTo>
                  <a:pt x="3411434" y="342043"/>
                  <a:pt x="3413244" y="340995"/>
                  <a:pt x="3415435" y="342424"/>
                </a:cubicBezTo>
                <a:cubicBezTo>
                  <a:pt x="3417435" y="343757"/>
                  <a:pt x="3417054" y="347663"/>
                  <a:pt x="3420197" y="347948"/>
                </a:cubicBezTo>
                <a:cubicBezTo>
                  <a:pt x="3423150" y="348139"/>
                  <a:pt x="3423626" y="345091"/>
                  <a:pt x="3423436" y="342900"/>
                </a:cubicBezTo>
                <a:cubicBezTo>
                  <a:pt x="3423245" y="340805"/>
                  <a:pt x="3421626" y="327851"/>
                  <a:pt x="3426770" y="333089"/>
                </a:cubicBezTo>
                <a:cubicBezTo>
                  <a:pt x="3430008" y="336328"/>
                  <a:pt x="3426770" y="344329"/>
                  <a:pt x="3433342" y="344424"/>
                </a:cubicBezTo>
                <a:cubicBezTo>
                  <a:pt x="3433627" y="339471"/>
                  <a:pt x="3432294" y="333185"/>
                  <a:pt x="3433723" y="328422"/>
                </a:cubicBezTo>
                <a:cubicBezTo>
                  <a:pt x="3434961" y="324326"/>
                  <a:pt x="3437152" y="323183"/>
                  <a:pt x="3438962" y="327374"/>
                </a:cubicBezTo>
                <a:cubicBezTo>
                  <a:pt x="3440200" y="330232"/>
                  <a:pt x="3440295" y="332518"/>
                  <a:pt x="3443343" y="332327"/>
                </a:cubicBezTo>
                <a:cubicBezTo>
                  <a:pt x="3445248" y="332232"/>
                  <a:pt x="3448487" y="330613"/>
                  <a:pt x="3449725" y="329279"/>
                </a:cubicBezTo>
                <a:cubicBezTo>
                  <a:pt x="3453249" y="325660"/>
                  <a:pt x="3452201" y="319183"/>
                  <a:pt x="3454583" y="314897"/>
                </a:cubicBezTo>
                <a:cubicBezTo>
                  <a:pt x="3456392" y="311658"/>
                  <a:pt x="3458107" y="309944"/>
                  <a:pt x="3460012" y="313754"/>
                </a:cubicBezTo>
                <a:cubicBezTo>
                  <a:pt x="3461536" y="316802"/>
                  <a:pt x="3460964" y="319088"/>
                  <a:pt x="3465060" y="318421"/>
                </a:cubicBezTo>
                <a:cubicBezTo>
                  <a:pt x="3466393" y="314515"/>
                  <a:pt x="3464393" y="311658"/>
                  <a:pt x="3464870" y="307943"/>
                </a:cubicBezTo>
                <a:cubicBezTo>
                  <a:pt x="3465346" y="304324"/>
                  <a:pt x="3468489" y="301943"/>
                  <a:pt x="3470680" y="299466"/>
                </a:cubicBezTo>
                <a:cubicBezTo>
                  <a:pt x="3471156" y="296990"/>
                  <a:pt x="3480300" y="282702"/>
                  <a:pt x="3473537" y="280988"/>
                </a:cubicBezTo>
                <a:close/>
              </a:path>
            </a:pathLst>
          </a:custGeom>
          <a:solidFill>
            <a:schemeClr val="bg1">
              <a:lumMod val="95000"/>
            </a:schemeClr>
          </a:solidFill>
          <a:ln w="9525" cap="flat">
            <a:noFill/>
            <a:prstDash val="solid"/>
            <a:miter/>
          </a:ln>
        </p:spPr>
        <p:txBody>
          <a:bodyPr rtlCol="0" anchor="ctr"/>
          <a:lstStyle/>
          <a:p>
            <a:endParaRPr lang="en-US">
              <a:solidFill>
                <a:schemeClr val="bg1">
                  <a:lumMod val="95000"/>
                </a:schemeClr>
              </a:solidFill>
            </a:endParaRPr>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7F69D7A-4418-96B2-8524-BAE3243180C5}"/>
              </a:ext>
            </a:extLst>
          </p:cNvPr>
          <p:cNvSpPr txBox="1"/>
          <p:nvPr/>
        </p:nvSpPr>
        <p:spPr>
          <a:xfrm flipH="1">
            <a:off x="1946031" y="4420225"/>
            <a:ext cx="14395938" cy="1446550"/>
          </a:xfrm>
          <a:prstGeom prst="rect">
            <a:avLst/>
          </a:prstGeom>
          <a:noFill/>
        </p:spPr>
        <p:txBody>
          <a:bodyPr wrap="square" rtlCol="0">
            <a:spAutoFit/>
          </a:bodyPr>
          <a:lstStyle/>
          <a:p>
            <a:pPr algn="ctr">
              <a:spcBef>
                <a:spcPts val="1200"/>
              </a:spcBef>
            </a:pPr>
            <a:r>
              <a:rPr lang="en-US" altLang="zh-CN" sz="88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Thanks for watching!</a:t>
            </a:r>
            <a:endParaRPr lang="en-US" altLang="zh-CN" sz="413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Tree>
    <p:extLst>
      <p:ext uri="{BB962C8B-B14F-4D97-AF65-F5344CB8AC3E}">
        <p14:creationId xmlns:p14="http://schemas.microsoft.com/office/powerpoint/2010/main" val="155885545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3"/>
                                        </p:tgtEl>
                                        <p:attrNameLst>
                                          <p:attrName>style.visibility</p:attrName>
                                        </p:attrNameLst>
                                      </p:cBhvr>
                                      <p:to>
                                        <p:strVal val="visible"/>
                                      </p:to>
                                    </p:set>
                                    <p:anim to="" calcmode="lin" valueType="num">
                                      <p:cBhvr>
                                        <p:cTn id="11" dur="10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C835DF8F-DF2B-67A4-F00D-51B5C3A54294}"/>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5" name="Google Shape;513;p35">
            <a:extLst>
              <a:ext uri="{FF2B5EF4-FFF2-40B4-BE49-F238E27FC236}">
                <a16:creationId xmlns:a16="http://schemas.microsoft.com/office/drawing/2014/main" id="{B08BFC1F-25D2-AFE2-FA9F-0DE808F0B8C9}"/>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3"/>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4"/>
              </a:rPr>
              <a:t>Pexels</a:t>
            </a:r>
            <a:endParaRPr lang="en-US" sz="2400"/>
          </a:p>
        </p:txBody>
      </p:sp>
      <p:sp>
        <p:nvSpPr>
          <p:cNvPr id="6" name="Google Shape;513;p35">
            <a:extLst>
              <a:ext uri="{FF2B5EF4-FFF2-40B4-BE49-F238E27FC236}">
                <a16:creationId xmlns:a16="http://schemas.microsoft.com/office/drawing/2014/main" id="{565DE884-9C8F-ABB3-6B17-304BEA72971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C412117E-37EC-24CD-FB05-8E89BFF37E6C}"/>
              </a:ext>
            </a:extLst>
          </p:cNvPr>
          <p:cNvSpPr txBox="1">
            <a:spLocks/>
          </p:cNvSpPr>
          <p:nvPr/>
        </p:nvSpPr>
        <p:spPr>
          <a:xfrm>
            <a:off x="1859279" y="166624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3" name="Google Shape;205;p13">
            <a:extLst>
              <a:ext uri="{FF2B5EF4-FFF2-40B4-BE49-F238E27FC236}">
                <a16:creationId xmlns:a16="http://schemas.microsoft.com/office/drawing/2014/main" id="{D5C888B7-9B2C-EF3F-F4D6-22A8351FFF89}"/>
              </a:ext>
            </a:extLst>
          </p:cNvPr>
          <p:cNvSpPr txBox="1">
            <a:spLocks/>
          </p:cNvSpPr>
          <p:nvPr/>
        </p:nvSpPr>
        <p:spPr>
          <a:xfrm>
            <a:off x="9110463"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BAA5C06A-614C-FD5C-F000-F8FEA047C87C}"/>
              </a:ext>
            </a:extLst>
          </p:cNvPr>
          <p:cNvSpPr txBox="1">
            <a:spLocks/>
          </p:cNvSpPr>
          <p:nvPr/>
        </p:nvSpPr>
        <p:spPr>
          <a:xfrm>
            <a:off x="1859279"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38343296-79C7-4F91-9886-DD2E97D30644}"/>
              </a:ext>
            </a:extLst>
          </p:cNvPr>
          <p:cNvSpPr txBox="1">
            <a:spLocks/>
          </p:cNvSpPr>
          <p:nvPr/>
        </p:nvSpPr>
        <p:spPr>
          <a:xfrm>
            <a:off x="1859278" y="7708870"/>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3">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3"/>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3"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2">
            <a:extLst>
              <a:ext uri="{FF2B5EF4-FFF2-40B4-BE49-F238E27FC236}">
                <a16:creationId xmlns:a16="http://schemas.microsoft.com/office/drawing/2014/main" id="{01B6DC02-C518-583D-84D6-821C308FE65F}"/>
              </a:ext>
            </a:extLst>
          </p:cNvPr>
          <p:cNvGrpSpPr/>
          <p:nvPr/>
        </p:nvGrpSpPr>
        <p:grpSpPr>
          <a:xfrm>
            <a:off x="7164793" y="1932187"/>
            <a:ext cx="9940476" cy="6422626"/>
            <a:chOff x="7107392" y="3838765"/>
            <a:chExt cx="4037435" cy="2608622"/>
          </a:xfrm>
          <a:solidFill>
            <a:schemeClr val="accent1"/>
          </a:solidFill>
        </p:grpSpPr>
        <p:sp>
          <p:nvSpPr>
            <p:cNvPr id="3" name="Freeform: Shape 2">
              <a:extLst>
                <a:ext uri="{FF2B5EF4-FFF2-40B4-BE49-F238E27FC236}">
                  <a16:creationId xmlns:a16="http://schemas.microsoft.com/office/drawing/2014/main" id="{DADF15B6-98BA-F22B-C766-072259CD0FD1}"/>
                </a:ext>
              </a:extLst>
            </p:cNvPr>
            <p:cNvSpPr/>
            <p:nvPr/>
          </p:nvSpPr>
          <p:spPr>
            <a:xfrm>
              <a:off x="9795224" y="5477065"/>
              <a:ext cx="180689" cy="124968"/>
            </a:xfrm>
            <a:custGeom>
              <a:avLst/>
              <a:gdLst>
                <a:gd name="connsiteX0" fmla="*/ 0 w 180689"/>
                <a:gd name="connsiteY0" fmla="*/ 0 h 124968"/>
                <a:gd name="connsiteX1" fmla="*/ 180689 w 180689"/>
                <a:gd name="connsiteY1" fmla="*/ 0 h 124968"/>
                <a:gd name="connsiteX2" fmla="*/ 180689 w 180689"/>
                <a:gd name="connsiteY2" fmla="*/ 124968 h 124968"/>
                <a:gd name="connsiteX3" fmla="*/ 0 w 180689"/>
                <a:gd name="connsiteY3" fmla="*/ 124968 h 124968"/>
              </a:gdLst>
              <a:ahLst/>
              <a:cxnLst>
                <a:cxn ang="0">
                  <a:pos x="connsiteX0" y="connsiteY0"/>
                </a:cxn>
                <a:cxn ang="0">
                  <a:pos x="connsiteX1" y="connsiteY1"/>
                </a:cxn>
                <a:cxn ang="0">
                  <a:pos x="connsiteX2" y="connsiteY2"/>
                </a:cxn>
                <a:cxn ang="0">
                  <a:pos x="connsiteX3" y="connsiteY3"/>
                </a:cxn>
              </a:cxnLst>
              <a:rect l="l" t="t" r="r" b="b"/>
              <a:pathLst>
                <a:path w="180689" h="124968">
                  <a:moveTo>
                    <a:pt x="0" y="0"/>
                  </a:moveTo>
                  <a:lnTo>
                    <a:pt x="180689" y="0"/>
                  </a:lnTo>
                  <a:lnTo>
                    <a:pt x="180689" y="124968"/>
                  </a:lnTo>
                  <a:lnTo>
                    <a:pt x="0" y="124968"/>
                  </a:lnTo>
                  <a:close/>
                </a:path>
              </a:pathLst>
            </a:custGeom>
            <a:grpFill/>
            <a:ln w="9525" cap="flat">
              <a:noFill/>
              <a:prstDash val="solid"/>
              <a:miter/>
            </a:ln>
          </p:spPr>
          <p:txBody>
            <a:bodyPr rtlCol="0" anchor="ctr"/>
            <a:lstStyle/>
            <a:p>
              <a:endParaRPr lang="en-US"/>
            </a:p>
          </p:txBody>
        </p:sp>
        <p:grpSp>
          <p:nvGrpSpPr>
            <p:cNvPr id="4" name="Graphic 2">
              <a:extLst>
                <a:ext uri="{FF2B5EF4-FFF2-40B4-BE49-F238E27FC236}">
                  <a16:creationId xmlns:a16="http://schemas.microsoft.com/office/drawing/2014/main" id="{2C3FB231-BC80-8D3D-7B59-9EFFA2989291}"/>
                </a:ext>
              </a:extLst>
            </p:cNvPr>
            <p:cNvGrpSpPr/>
            <p:nvPr/>
          </p:nvGrpSpPr>
          <p:grpSpPr>
            <a:xfrm>
              <a:off x="7107392" y="3838765"/>
              <a:ext cx="4037435" cy="2608622"/>
              <a:chOff x="7107392" y="3838765"/>
              <a:chExt cx="4037435" cy="2608622"/>
            </a:xfrm>
            <a:grpFill/>
          </p:grpSpPr>
          <p:sp>
            <p:nvSpPr>
              <p:cNvPr id="5" name="Freeform: Shape 4">
                <a:extLst>
                  <a:ext uri="{FF2B5EF4-FFF2-40B4-BE49-F238E27FC236}">
                    <a16:creationId xmlns:a16="http://schemas.microsoft.com/office/drawing/2014/main" id="{EF66B7F5-FDDF-E182-5D46-E4C55D023488}"/>
                  </a:ext>
                </a:extLst>
              </p:cNvPr>
              <p:cNvSpPr/>
              <p:nvPr/>
            </p:nvSpPr>
            <p:spPr>
              <a:xfrm>
                <a:off x="7668807" y="3838765"/>
                <a:ext cx="3476019" cy="2164533"/>
              </a:xfrm>
              <a:custGeom>
                <a:avLst/>
                <a:gdLst>
                  <a:gd name="connsiteX0" fmla="*/ 3473537 w 3476019"/>
                  <a:gd name="connsiteY0" fmla="*/ 280988 h 2164533"/>
                  <a:gd name="connsiteX1" fmla="*/ 3463250 w 3476019"/>
                  <a:gd name="connsiteY1" fmla="*/ 293942 h 2164533"/>
                  <a:gd name="connsiteX2" fmla="*/ 3455726 w 3476019"/>
                  <a:gd name="connsiteY2" fmla="*/ 292036 h 2164533"/>
                  <a:gd name="connsiteX3" fmla="*/ 3457916 w 3476019"/>
                  <a:gd name="connsiteY3" fmla="*/ 284607 h 2164533"/>
                  <a:gd name="connsiteX4" fmla="*/ 3455535 w 3476019"/>
                  <a:gd name="connsiteY4" fmla="*/ 276035 h 2164533"/>
                  <a:gd name="connsiteX5" fmla="*/ 3449249 w 3476019"/>
                  <a:gd name="connsiteY5" fmla="*/ 272510 h 2164533"/>
                  <a:gd name="connsiteX6" fmla="*/ 3442581 w 3476019"/>
                  <a:gd name="connsiteY6" fmla="*/ 258604 h 2164533"/>
                  <a:gd name="connsiteX7" fmla="*/ 3434390 w 3476019"/>
                  <a:gd name="connsiteY7" fmla="*/ 254698 h 2164533"/>
                  <a:gd name="connsiteX8" fmla="*/ 3430484 w 3476019"/>
                  <a:gd name="connsiteY8" fmla="*/ 247745 h 2164533"/>
                  <a:gd name="connsiteX9" fmla="*/ 3414101 w 3476019"/>
                  <a:gd name="connsiteY9" fmla="*/ 245364 h 2164533"/>
                  <a:gd name="connsiteX10" fmla="*/ 3404481 w 3476019"/>
                  <a:gd name="connsiteY10" fmla="*/ 232696 h 2164533"/>
                  <a:gd name="connsiteX11" fmla="*/ 3401909 w 3476019"/>
                  <a:gd name="connsiteY11" fmla="*/ 225933 h 2164533"/>
                  <a:gd name="connsiteX12" fmla="*/ 3398290 w 3476019"/>
                  <a:gd name="connsiteY12" fmla="*/ 223933 h 2164533"/>
                  <a:gd name="connsiteX13" fmla="*/ 3394384 w 3476019"/>
                  <a:gd name="connsiteY13" fmla="*/ 222504 h 2164533"/>
                  <a:gd name="connsiteX14" fmla="*/ 3395147 w 3476019"/>
                  <a:gd name="connsiteY14" fmla="*/ 206502 h 2164533"/>
                  <a:gd name="connsiteX15" fmla="*/ 3392860 w 3476019"/>
                  <a:gd name="connsiteY15" fmla="*/ 194215 h 2164533"/>
                  <a:gd name="connsiteX16" fmla="*/ 3383621 w 3476019"/>
                  <a:gd name="connsiteY16" fmla="*/ 165544 h 2164533"/>
                  <a:gd name="connsiteX17" fmla="*/ 3375144 w 3476019"/>
                  <a:gd name="connsiteY17" fmla="*/ 137541 h 2164533"/>
                  <a:gd name="connsiteX18" fmla="*/ 3363333 w 3476019"/>
                  <a:gd name="connsiteY18" fmla="*/ 112586 h 2164533"/>
                  <a:gd name="connsiteX19" fmla="*/ 3349331 w 3476019"/>
                  <a:gd name="connsiteY19" fmla="*/ 103251 h 2164533"/>
                  <a:gd name="connsiteX20" fmla="*/ 3336568 w 3476019"/>
                  <a:gd name="connsiteY20" fmla="*/ 97250 h 2164533"/>
                  <a:gd name="connsiteX21" fmla="*/ 3330281 w 3476019"/>
                  <a:gd name="connsiteY21" fmla="*/ 102775 h 2164533"/>
                  <a:gd name="connsiteX22" fmla="*/ 3324090 w 3476019"/>
                  <a:gd name="connsiteY22" fmla="*/ 108776 h 2164533"/>
                  <a:gd name="connsiteX23" fmla="*/ 3318756 w 3476019"/>
                  <a:gd name="connsiteY23" fmla="*/ 114110 h 2164533"/>
                  <a:gd name="connsiteX24" fmla="*/ 3310374 w 3476019"/>
                  <a:gd name="connsiteY24" fmla="*/ 115062 h 2164533"/>
                  <a:gd name="connsiteX25" fmla="*/ 3303802 w 3476019"/>
                  <a:gd name="connsiteY25" fmla="*/ 117348 h 2164533"/>
                  <a:gd name="connsiteX26" fmla="*/ 3292372 w 3476019"/>
                  <a:gd name="connsiteY26" fmla="*/ 106109 h 2164533"/>
                  <a:gd name="connsiteX27" fmla="*/ 3284657 w 3476019"/>
                  <a:gd name="connsiteY27" fmla="*/ 95155 h 2164533"/>
                  <a:gd name="connsiteX28" fmla="*/ 3274560 w 3476019"/>
                  <a:gd name="connsiteY28" fmla="*/ 106775 h 2164533"/>
                  <a:gd name="connsiteX29" fmla="*/ 3268655 w 3476019"/>
                  <a:gd name="connsiteY29" fmla="*/ 129064 h 2164533"/>
                  <a:gd name="connsiteX30" fmla="*/ 3264464 w 3476019"/>
                  <a:gd name="connsiteY30" fmla="*/ 151733 h 2164533"/>
                  <a:gd name="connsiteX31" fmla="*/ 3253224 w 3476019"/>
                  <a:gd name="connsiteY31" fmla="*/ 192881 h 2164533"/>
                  <a:gd name="connsiteX32" fmla="*/ 3255796 w 3476019"/>
                  <a:gd name="connsiteY32" fmla="*/ 205169 h 2164533"/>
                  <a:gd name="connsiteX33" fmla="*/ 3255510 w 3476019"/>
                  <a:gd name="connsiteY33" fmla="*/ 216027 h 2164533"/>
                  <a:gd name="connsiteX34" fmla="*/ 3258463 w 3476019"/>
                  <a:gd name="connsiteY34" fmla="*/ 225076 h 2164533"/>
                  <a:gd name="connsiteX35" fmla="*/ 3257129 w 3476019"/>
                  <a:gd name="connsiteY35" fmla="*/ 235172 h 2164533"/>
                  <a:gd name="connsiteX36" fmla="*/ 3261606 w 3476019"/>
                  <a:gd name="connsiteY36" fmla="*/ 241935 h 2164533"/>
                  <a:gd name="connsiteX37" fmla="*/ 3261320 w 3476019"/>
                  <a:gd name="connsiteY37" fmla="*/ 253746 h 2164533"/>
                  <a:gd name="connsiteX38" fmla="*/ 3257129 w 3476019"/>
                  <a:gd name="connsiteY38" fmla="*/ 262604 h 2164533"/>
                  <a:gd name="connsiteX39" fmla="*/ 3252462 w 3476019"/>
                  <a:gd name="connsiteY39" fmla="*/ 269177 h 2164533"/>
                  <a:gd name="connsiteX40" fmla="*/ 3249795 w 3476019"/>
                  <a:gd name="connsiteY40" fmla="*/ 276130 h 2164533"/>
                  <a:gd name="connsiteX41" fmla="*/ 3251795 w 3476019"/>
                  <a:gd name="connsiteY41" fmla="*/ 299276 h 2164533"/>
                  <a:gd name="connsiteX42" fmla="*/ 3247604 w 3476019"/>
                  <a:gd name="connsiteY42" fmla="*/ 299942 h 2164533"/>
                  <a:gd name="connsiteX43" fmla="*/ 3246842 w 3476019"/>
                  <a:gd name="connsiteY43" fmla="*/ 304895 h 2164533"/>
                  <a:gd name="connsiteX44" fmla="*/ 3245318 w 3476019"/>
                  <a:gd name="connsiteY44" fmla="*/ 315754 h 2164533"/>
                  <a:gd name="connsiteX45" fmla="*/ 3238460 w 3476019"/>
                  <a:gd name="connsiteY45" fmla="*/ 321564 h 2164533"/>
                  <a:gd name="connsiteX46" fmla="*/ 3231983 w 3476019"/>
                  <a:gd name="connsiteY46" fmla="*/ 315087 h 2164533"/>
                  <a:gd name="connsiteX47" fmla="*/ 3229316 w 3476019"/>
                  <a:gd name="connsiteY47" fmla="*/ 315944 h 2164533"/>
                  <a:gd name="connsiteX48" fmla="*/ 3223411 w 3476019"/>
                  <a:gd name="connsiteY48" fmla="*/ 319183 h 2164533"/>
                  <a:gd name="connsiteX49" fmla="*/ 3219410 w 3476019"/>
                  <a:gd name="connsiteY49" fmla="*/ 318802 h 2164533"/>
                  <a:gd name="connsiteX50" fmla="*/ 3216648 w 3476019"/>
                  <a:gd name="connsiteY50" fmla="*/ 322612 h 2164533"/>
                  <a:gd name="connsiteX51" fmla="*/ 3210266 w 3476019"/>
                  <a:gd name="connsiteY51" fmla="*/ 325565 h 2164533"/>
                  <a:gd name="connsiteX52" fmla="*/ 3208266 w 3476019"/>
                  <a:gd name="connsiteY52" fmla="*/ 340423 h 2164533"/>
                  <a:gd name="connsiteX53" fmla="*/ 3200170 w 3476019"/>
                  <a:gd name="connsiteY53" fmla="*/ 348234 h 2164533"/>
                  <a:gd name="connsiteX54" fmla="*/ 3199789 w 3476019"/>
                  <a:gd name="connsiteY54" fmla="*/ 348425 h 2164533"/>
                  <a:gd name="connsiteX55" fmla="*/ 3175214 w 3476019"/>
                  <a:gd name="connsiteY55" fmla="*/ 354235 h 2164533"/>
                  <a:gd name="connsiteX56" fmla="*/ 3128637 w 3476019"/>
                  <a:gd name="connsiteY56" fmla="*/ 364522 h 2164533"/>
                  <a:gd name="connsiteX57" fmla="*/ 3113492 w 3476019"/>
                  <a:gd name="connsiteY57" fmla="*/ 367951 h 2164533"/>
                  <a:gd name="connsiteX58" fmla="*/ 3078059 w 3476019"/>
                  <a:gd name="connsiteY58" fmla="*/ 376047 h 2164533"/>
                  <a:gd name="connsiteX59" fmla="*/ 3036626 w 3476019"/>
                  <a:gd name="connsiteY59" fmla="*/ 385382 h 2164533"/>
                  <a:gd name="connsiteX60" fmla="*/ 3019671 w 3476019"/>
                  <a:gd name="connsiteY60" fmla="*/ 389192 h 2164533"/>
                  <a:gd name="connsiteX61" fmla="*/ 3014147 w 3476019"/>
                  <a:gd name="connsiteY61" fmla="*/ 393668 h 2164533"/>
                  <a:gd name="connsiteX62" fmla="*/ 3008813 w 3476019"/>
                  <a:gd name="connsiteY62" fmla="*/ 400526 h 2164533"/>
                  <a:gd name="connsiteX63" fmla="*/ 2986715 w 3476019"/>
                  <a:gd name="connsiteY63" fmla="*/ 422529 h 2164533"/>
                  <a:gd name="connsiteX64" fmla="*/ 2975666 w 3476019"/>
                  <a:gd name="connsiteY64" fmla="*/ 436150 h 2164533"/>
                  <a:gd name="connsiteX65" fmla="*/ 2967855 w 3476019"/>
                  <a:gd name="connsiteY65" fmla="*/ 447389 h 2164533"/>
                  <a:gd name="connsiteX66" fmla="*/ 2968046 w 3476019"/>
                  <a:gd name="connsiteY66" fmla="*/ 454057 h 2164533"/>
                  <a:gd name="connsiteX67" fmla="*/ 2958711 w 3476019"/>
                  <a:gd name="connsiteY67" fmla="*/ 470059 h 2164533"/>
                  <a:gd name="connsiteX68" fmla="*/ 2947376 w 3476019"/>
                  <a:gd name="connsiteY68" fmla="*/ 480346 h 2164533"/>
                  <a:gd name="connsiteX69" fmla="*/ 2934708 w 3476019"/>
                  <a:gd name="connsiteY69" fmla="*/ 492823 h 2164533"/>
                  <a:gd name="connsiteX70" fmla="*/ 2946995 w 3476019"/>
                  <a:gd name="connsiteY70" fmla="*/ 490728 h 2164533"/>
                  <a:gd name="connsiteX71" fmla="*/ 2958235 w 3476019"/>
                  <a:gd name="connsiteY71" fmla="*/ 484156 h 2164533"/>
                  <a:gd name="connsiteX72" fmla="*/ 2957949 w 3476019"/>
                  <a:gd name="connsiteY72" fmla="*/ 489776 h 2164533"/>
                  <a:gd name="connsiteX73" fmla="*/ 2951853 w 3476019"/>
                  <a:gd name="connsiteY73" fmla="*/ 509207 h 2164533"/>
                  <a:gd name="connsiteX74" fmla="*/ 2949186 w 3476019"/>
                  <a:gd name="connsiteY74" fmla="*/ 528733 h 2164533"/>
                  <a:gd name="connsiteX75" fmla="*/ 2932327 w 3476019"/>
                  <a:gd name="connsiteY75" fmla="*/ 543211 h 2164533"/>
                  <a:gd name="connsiteX76" fmla="*/ 2917754 w 3476019"/>
                  <a:gd name="connsiteY76" fmla="*/ 555974 h 2164533"/>
                  <a:gd name="connsiteX77" fmla="*/ 2906800 w 3476019"/>
                  <a:gd name="connsiteY77" fmla="*/ 555498 h 2164533"/>
                  <a:gd name="connsiteX78" fmla="*/ 2897180 w 3476019"/>
                  <a:gd name="connsiteY78" fmla="*/ 560356 h 2164533"/>
                  <a:gd name="connsiteX79" fmla="*/ 2874701 w 3476019"/>
                  <a:gd name="connsiteY79" fmla="*/ 565309 h 2164533"/>
                  <a:gd name="connsiteX80" fmla="*/ 2853174 w 3476019"/>
                  <a:gd name="connsiteY80" fmla="*/ 563118 h 2164533"/>
                  <a:gd name="connsiteX81" fmla="*/ 2842887 w 3476019"/>
                  <a:gd name="connsiteY81" fmla="*/ 565690 h 2164533"/>
                  <a:gd name="connsiteX82" fmla="*/ 2832409 w 3476019"/>
                  <a:gd name="connsiteY82" fmla="*/ 564452 h 2164533"/>
                  <a:gd name="connsiteX83" fmla="*/ 2811074 w 3476019"/>
                  <a:gd name="connsiteY83" fmla="*/ 571119 h 2164533"/>
                  <a:gd name="connsiteX84" fmla="*/ 2793643 w 3476019"/>
                  <a:gd name="connsiteY84" fmla="*/ 582168 h 2164533"/>
                  <a:gd name="connsiteX85" fmla="*/ 2800406 w 3476019"/>
                  <a:gd name="connsiteY85" fmla="*/ 591122 h 2164533"/>
                  <a:gd name="connsiteX86" fmla="*/ 2808216 w 3476019"/>
                  <a:gd name="connsiteY86" fmla="*/ 598265 h 2164533"/>
                  <a:gd name="connsiteX87" fmla="*/ 2810026 w 3476019"/>
                  <a:gd name="connsiteY87" fmla="*/ 619697 h 2164533"/>
                  <a:gd name="connsiteX88" fmla="*/ 2800120 w 3476019"/>
                  <a:gd name="connsiteY88" fmla="*/ 638080 h 2164533"/>
                  <a:gd name="connsiteX89" fmla="*/ 2789547 w 3476019"/>
                  <a:gd name="connsiteY89" fmla="*/ 650272 h 2164533"/>
                  <a:gd name="connsiteX90" fmla="*/ 2778784 w 3476019"/>
                  <a:gd name="connsiteY90" fmla="*/ 660845 h 2164533"/>
                  <a:gd name="connsiteX91" fmla="*/ 2771259 w 3476019"/>
                  <a:gd name="connsiteY91" fmla="*/ 671894 h 2164533"/>
                  <a:gd name="connsiteX92" fmla="*/ 2766877 w 3476019"/>
                  <a:gd name="connsiteY92" fmla="*/ 673418 h 2164533"/>
                  <a:gd name="connsiteX93" fmla="*/ 2758400 w 3476019"/>
                  <a:gd name="connsiteY93" fmla="*/ 676942 h 2164533"/>
                  <a:gd name="connsiteX94" fmla="*/ 2748399 w 3476019"/>
                  <a:gd name="connsiteY94" fmla="*/ 685895 h 2164533"/>
                  <a:gd name="connsiteX95" fmla="*/ 2738112 w 3476019"/>
                  <a:gd name="connsiteY95" fmla="*/ 696659 h 2164533"/>
                  <a:gd name="connsiteX96" fmla="*/ 2727158 w 3476019"/>
                  <a:gd name="connsiteY96" fmla="*/ 699230 h 2164533"/>
                  <a:gd name="connsiteX97" fmla="*/ 2721253 w 3476019"/>
                  <a:gd name="connsiteY97" fmla="*/ 702278 h 2164533"/>
                  <a:gd name="connsiteX98" fmla="*/ 2710775 w 3476019"/>
                  <a:gd name="connsiteY98" fmla="*/ 713327 h 2164533"/>
                  <a:gd name="connsiteX99" fmla="*/ 2698298 w 3476019"/>
                  <a:gd name="connsiteY99" fmla="*/ 722757 h 2164533"/>
                  <a:gd name="connsiteX100" fmla="*/ 2689725 w 3476019"/>
                  <a:gd name="connsiteY100" fmla="*/ 733615 h 2164533"/>
                  <a:gd name="connsiteX101" fmla="*/ 2676200 w 3476019"/>
                  <a:gd name="connsiteY101" fmla="*/ 742188 h 2164533"/>
                  <a:gd name="connsiteX102" fmla="*/ 2667627 w 3476019"/>
                  <a:gd name="connsiteY102" fmla="*/ 759143 h 2164533"/>
                  <a:gd name="connsiteX103" fmla="*/ 2652482 w 3476019"/>
                  <a:gd name="connsiteY103" fmla="*/ 763429 h 2164533"/>
                  <a:gd name="connsiteX104" fmla="*/ 2636766 w 3476019"/>
                  <a:gd name="connsiteY104" fmla="*/ 763715 h 2164533"/>
                  <a:gd name="connsiteX105" fmla="*/ 2626193 w 3476019"/>
                  <a:gd name="connsiteY105" fmla="*/ 774192 h 2164533"/>
                  <a:gd name="connsiteX106" fmla="*/ 2611715 w 3476019"/>
                  <a:gd name="connsiteY106" fmla="*/ 773240 h 2164533"/>
                  <a:gd name="connsiteX107" fmla="*/ 2598095 w 3476019"/>
                  <a:gd name="connsiteY107" fmla="*/ 773525 h 2164533"/>
                  <a:gd name="connsiteX108" fmla="*/ 2583140 w 3476019"/>
                  <a:gd name="connsiteY108" fmla="*/ 776002 h 2164533"/>
                  <a:gd name="connsiteX109" fmla="*/ 2594951 w 3476019"/>
                  <a:gd name="connsiteY109" fmla="*/ 767048 h 2164533"/>
                  <a:gd name="connsiteX110" fmla="*/ 2575234 w 3476019"/>
                  <a:gd name="connsiteY110" fmla="*/ 762572 h 2164533"/>
                  <a:gd name="connsiteX111" fmla="*/ 2561328 w 3476019"/>
                  <a:gd name="connsiteY111" fmla="*/ 760095 h 2164533"/>
                  <a:gd name="connsiteX112" fmla="*/ 2550184 w 3476019"/>
                  <a:gd name="connsiteY112" fmla="*/ 756952 h 2164533"/>
                  <a:gd name="connsiteX113" fmla="*/ 2549326 w 3476019"/>
                  <a:gd name="connsiteY113" fmla="*/ 754761 h 2164533"/>
                  <a:gd name="connsiteX114" fmla="*/ 2561423 w 3476019"/>
                  <a:gd name="connsiteY114" fmla="*/ 730758 h 2164533"/>
                  <a:gd name="connsiteX115" fmla="*/ 2559804 w 3476019"/>
                  <a:gd name="connsiteY115" fmla="*/ 716947 h 2164533"/>
                  <a:gd name="connsiteX116" fmla="*/ 2564281 w 3476019"/>
                  <a:gd name="connsiteY116" fmla="*/ 707327 h 2164533"/>
                  <a:gd name="connsiteX117" fmla="*/ 2580950 w 3476019"/>
                  <a:gd name="connsiteY117" fmla="*/ 689324 h 2164533"/>
                  <a:gd name="connsiteX118" fmla="*/ 2588760 w 3476019"/>
                  <a:gd name="connsiteY118" fmla="*/ 672560 h 2164533"/>
                  <a:gd name="connsiteX119" fmla="*/ 2591046 w 3476019"/>
                  <a:gd name="connsiteY119" fmla="*/ 664464 h 2164533"/>
                  <a:gd name="connsiteX120" fmla="*/ 2593427 w 3476019"/>
                  <a:gd name="connsiteY120" fmla="*/ 656939 h 2164533"/>
                  <a:gd name="connsiteX121" fmla="*/ 2598761 w 3476019"/>
                  <a:gd name="connsiteY121" fmla="*/ 651320 h 2164533"/>
                  <a:gd name="connsiteX122" fmla="*/ 2598285 w 3476019"/>
                  <a:gd name="connsiteY122" fmla="*/ 637032 h 2164533"/>
                  <a:gd name="connsiteX123" fmla="*/ 2595142 w 3476019"/>
                  <a:gd name="connsiteY123" fmla="*/ 622364 h 2164533"/>
                  <a:gd name="connsiteX124" fmla="*/ 2589236 w 3476019"/>
                  <a:gd name="connsiteY124" fmla="*/ 609029 h 2164533"/>
                  <a:gd name="connsiteX125" fmla="*/ 2587331 w 3476019"/>
                  <a:gd name="connsiteY125" fmla="*/ 593312 h 2164533"/>
                  <a:gd name="connsiteX126" fmla="*/ 2578568 w 3476019"/>
                  <a:gd name="connsiteY126" fmla="*/ 580454 h 2164533"/>
                  <a:gd name="connsiteX127" fmla="*/ 2574949 w 3476019"/>
                  <a:gd name="connsiteY127" fmla="*/ 564737 h 2164533"/>
                  <a:gd name="connsiteX128" fmla="*/ 2564662 w 3476019"/>
                  <a:gd name="connsiteY128" fmla="*/ 556260 h 2164533"/>
                  <a:gd name="connsiteX129" fmla="*/ 2551708 w 3476019"/>
                  <a:gd name="connsiteY129" fmla="*/ 561689 h 2164533"/>
                  <a:gd name="connsiteX130" fmla="*/ 2537420 w 3476019"/>
                  <a:gd name="connsiteY130" fmla="*/ 563594 h 2164533"/>
                  <a:gd name="connsiteX131" fmla="*/ 2534944 w 3476019"/>
                  <a:gd name="connsiteY131" fmla="*/ 572072 h 2164533"/>
                  <a:gd name="connsiteX132" fmla="*/ 2531515 w 3476019"/>
                  <a:gd name="connsiteY132" fmla="*/ 573596 h 2164533"/>
                  <a:gd name="connsiteX133" fmla="*/ 2529419 w 3476019"/>
                  <a:gd name="connsiteY133" fmla="*/ 577406 h 2164533"/>
                  <a:gd name="connsiteX134" fmla="*/ 2520371 w 3476019"/>
                  <a:gd name="connsiteY134" fmla="*/ 597027 h 2164533"/>
                  <a:gd name="connsiteX135" fmla="*/ 2504273 w 3476019"/>
                  <a:gd name="connsiteY135" fmla="*/ 586454 h 2164533"/>
                  <a:gd name="connsiteX136" fmla="*/ 2508179 w 3476019"/>
                  <a:gd name="connsiteY136" fmla="*/ 569024 h 2164533"/>
                  <a:gd name="connsiteX137" fmla="*/ 2518275 w 3476019"/>
                  <a:gd name="connsiteY137" fmla="*/ 550926 h 2164533"/>
                  <a:gd name="connsiteX138" fmla="*/ 2528276 w 3476019"/>
                  <a:gd name="connsiteY138" fmla="*/ 536448 h 2164533"/>
                  <a:gd name="connsiteX139" fmla="*/ 2525228 w 3476019"/>
                  <a:gd name="connsiteY139" fmla="*/ 510254 h 2164533"/>
                  <a:gd name="connsiteX140" fmla="*/ 2522561 w 3476019"/>
                  <a:gd name="connsiteY140" fmla="*/ 488918 h 2164533"/>
                  <a:gd name="connsiteX141" fmla="*/ 2510560 w 3476019"/>
                  <a:gd name="connsiteY141" fmla="*/ 471297 h 2164533"/>
                  <a:gd name="connsiteX142" fmla="*/ 2523038 w 3476019"/>
                  <a:gd name="connsiteY142" fmla="*/ 473297 h 2164533"/>
                  <a:gd name="connsiteX143" fmla="*/ 2509798 w 3476019"/>
                  <a:gd name="connsiteY143" fmla="*/ 454723 h 2164533"/>
                  <a:gd name="connsiteX144" fmla="*/ 2489605 w 3476019"/>
                  <a:gd name="connsiteY144" fmla="*/ 441389 h 2164533"/>
                  <a:gd name="connsiteX145" fmla="*/ 2469793 w 3476019"/>
                  <a:gd name="connsiteY145" fmla="*/ 437483 h 2164533"/>
                  <a:gd name="connsiteX146" fmla="*/ 2451600 w 3476019"/>
                  <a:gd name="connsiteY146" fmla="*/ 434340 h 2164533"/>
                  <a:gd name="connsiteX147" fmla="*/ 2438075 w 3476019"/>
                  <a:gd name="connsiteY147" fmla="*/ 428625 h 2164533"/>
                  <a:gd name="connsiteX148" fmla="*/ 2421406 w 3476019"/>
                  <a:gd name="connsiteY148" fmla="*/ 426148 h 2164533"/>
                  <a:gd name="connsiteX149" fmla="*/ 2414738 w 3476019"/>
                  <a:gd name="connsiteY149" fmla="*/ 442722 h 2164533"/>
                  <a:gd name="connsiteX150" fmla="*/ 2424644 w 3476019"/>
                  <a:gd name="connsiteY150" fmla="*/ 457962 h 2164533"/>
                  <a:gd name="connsiteX151" fmla="*/ 2406071 w 3476019"/>
                  <a:gd name="connsiteY151" fmla="*/ 463677 h 2164533"/>
                  <a:gd name="connsiteX152" fmla="*/ 2403689 w 3476019"/>
                  <a:gd name="connsiteY152" fmla="*/ 480917 h 2164533"/>
                  <a:gd name="connsiteX153" fmla="*/ 2403308 w 3476019"/>
                  <a:gd name="connsiteY153" fmla="*/ 500348 h 2164533"/>
                  <a:gd name="connsiteX154" fmla="*/ 2402165 w 3476019"/>
                  <a:gd name="connsiteY154" fmla="*/ 515874 h 2164533"/>
                  <a:gd name="connsiteX155" fmla="*/ 2398546 w 3476019"/>
                  <a:gd name="connsiteY155" fmla="*/ 508349 h 2164533"/>
                  <a:gd name="connsiteX156" fmla="*/ 2392640 w 3476019"/>
                  <a:gd name="connsiteY156" fmla="*/ 504349 h 2164533"/>
                  <a:gd name="connsiteX157" fmla="*/ 2387592 w 3476019"/>
                  <a:gd name="connsiteY157" fmla="*/ 518065 h 2164533"/>
                  <a:gd name="connsiteX158" fmla="*/ 2387116 w 3476019"/>
                  <a:gd name="connsiteY158" fmla="*/ 507492 h 2164533"/>
                  <a:gd name="connsiteX159" fmla="*/ 2391307 w 3476019"/>
                  <a:gd name="connsiteY159" fmla="*/ 496253 h 2164533"/>
                  <a:gd name="connsiteX160" fmla="*/ 2387497 w 3476019"/>
                  <a:gd name="connsiteY160" fmla="*/ 474536 h 2164533"/>
                  <a:gd name="connsiteX161" fmla="*/ 2380925 w 3476019"/>
                  <a:gd name="connsiteY161" fmla="*/ 484061 h 2164533"/>
                  <a:gd name="connsiteX162" fmla="*/ 2378162 w 3476019"/>
                  <a:gd name="connsiteY162" fmla="*/ 496919 h 2164533"/>
                  <a:gd name="connsiteX163" fmla="*/ 2370161 w 3476019"/>
                  <a:gd name="connsiteY163" fmla="*/ 501777 h 2164533"/>
                  <a:gd name="connsiteX164" fmla="*/ 2365304 w 3476019"/>
                  <a:gd name="connsiteY164" fmla="*/ 512159 h 2164533"/>
                  <a:gd name="connsiteX165" fmla="*/ 2357493 w 3476019"/>
                  <a:gd name="connsiteY165" fmla="*/ 535210 h 2164533"/>
                  <a:gd name="connsiteX166" fmla="*/ 2355588 w 3476019"/>
                  <a:gd name="connsiteY166" fmla="*/ 563404 h 2164533"/>
                  <a:gd name="connsiteX167" fmla="*/ 2347873 w 3476019"/>
                  <a:gd name="connsiteY167" fmla="*/ 585026 h 2164533"/>
                  <a:gd name="connsiteX168" fmla="*/ 2352064 w 3476019"/>
                  <a:gd name="connsiteY168" fmla="*/ 597218 h 2164533"/>
                  <a:gd name="connsiteX169" fmla="*/ 2349111 w 3476019"/>
                  <a:gd name="connsiteY169" fmla="*/ 608267 h 2164533"/>
                  <a:gd name="connsiteX170" fmla="*/ 2352350 w 3476019"/>
                  <a:gd name="connsiteY170" fmla="*/ 630174 h 2164533"/>
                  <a:gd name="connsiteX171" fmla="*/ 2358636 w 3476019"/>
                  <a:gd name="connsiteY171" fmla="*/ 643509 h 2164533"/>
                  <a:gd name="connsiteX172" fmla="*/ 2366256 w 3476019"/>
                  <a:gd name="connsiteY172" fmla="*/ 658749 h 2164533"/>
                  <a:gd name="connsiteX173" fmla="*/ 2370542 w 3476019"/>
                  <a:gd name="connsiteY173" fmla="*/ 671513 h 2164533"/>
                  <a:gd name="connsiteX174" fmla="*/ 2374257 w 3476019"/>
                  <a:gd name="connsiteY174" fmla="*/ 684371 h 2164533"/>
                  <a:gd name="connsiteX175" fmla="*/ 2370828 w 3476019"/>
                  <a:gd name="connsiteY175" fmla="*/ 717995 h 2164533"/>
                  <a:gd name="connsiteX176" fmla="*/ 2362351 w 3476019"/>
                  <a:gd name="connsiteY176" fmla="*/ 750189 h 2164533"/>
                  <a:gd name="connsiteX177" fmla="*/ 2352159 w 3476019"/>
                  <a:gd name="connsiteY177" fmla="*/ 773144 h 2164533"/>
                  <a:gd name="connsiteX178" fmla="*/ 2348159 w 3476019"/>
                  <a:gd name="connsiteY178" fmla="*/ 776954 h 2164533"/>
                  <a:gd name="connsiteX179" fmla="*/ 2339491 w 3476019"/>
                  <a:gd name="connsiteY179" fmla="*/ 783241 h 2164533"/>
                  <a:gd name="connsiteX180" fmla="*/ 2301200 w 3476019"/>
                  <a:gd name="connsiteY180" fmla="*/ 783908 h 2164533"/>
                  <a:gd name="connsiteX181" fmla="*/ 2293580 w 3476019"/>
                  <a:gd name="connsiteY181" fmla="*/ 769334 h 2164533"/>
                  <a:gd name="connsiteX182" fmla="*/ 2292151 w 3476019"/>
                  <a:gd name="connsiteY182" fmla="*/ 765905 h 2164533"/>
                  <a:gd name="connsiteX183" fmla="*/ 2283293 w 3476019"/>
                  <a:gd name="connsiteY183" fmla="*/ 748284 h 2164533"/>
                  <a:gd name="connsiteX184" fmla="*/ 2278435 w 3476019"/>
                  <a:gd name="connsiteY184" fmla="*/ 722090 h 2164533"/>
                  <a:gd name="connsiteX185" fmla="*/ 2277959 w 3476019"/>
                  <a:gd name="connsiteY185" fmla="*/ 701802 h 2164533"/>
                  <a:gd name="connsiteX186" fmla="*/ 2266815 w 3476019"/>
                  <a:gd name="connsiteY186" fmla="*/ 654844 h 2164533"/>
                  <a:gd name="connsiteX187" fmla="*/ 2272721 w 3476019"/>
                  <a:gd name="connsiteY187" fmla="*/ 633508 h 2164533"/>
                  <a:gd name="connsiteX188" fmla="*/ 2275768 w 3476019"/>
                  <a:gd name="connsiteY188" fmla="*/ 612648 h 2164533"/>
                  <a:gd name="connsiteX189" fmla="*/ 2283389 w 3476019"/>
                  <a:gd name="connsiteY189" fmla="*/ 566738 h 2164533"/>
                  <a:gd name="connsiteX190" fmla="*/ 2286437 w 3476019"/>
                  <a:gd name="connsiteY190" fmla="*/ 541973 h 2164533"/>
                  <a:gd name="connsiteX191" fmla="*/ 2297295 w 3476019"/>
                  <a:gd name="connsiteY191" fmla="*/ 522923 h 2164533"/>
                  <a:gd name="connsiteX192" fmla="*/ 2304915 w 3476019"/>
                  <a:gd name="connsiteY192" fmla="*/ 497396 h 2164533"/>
                  <a:gd name="connsiteX193" fmla="*/ 2300629 w 3476019"/>
                  <a:gd name="connsiteY193" fmla="*/ 484061 h 2164533"/>
                  <a:gd name="connsiteX194" fmla="*/ 2290913 w 3476019"/>
                  <a:gd name="connsiteY194" fmla="*/ 502348 h 2164533"/>
                  <a:gd name="connsiteX195" fmla="*/ 2278817 w 3476019"/>
                  <a:gd name="connsiteY195" fmla="*/ 521589 h 2164533"/>
                  <a:gd name="connsiteX196" fmla="*/ 2254147 w 3476019"/>
                  <a:gd name="connsiteY196" fmla="*/ 557784 h 2164533"/>
                  <a:gd name="connsiteX197" fmla="*/ 2255195 w 3476019"/>
                  <a:gd name="connsiteY197" fmla="*/ 550640 h 2164533"/>
                  <a:gd name="connsiteX198" fmla="*/ 2254909 w 3476019"/>
                  <a:gd name="connsiteY198" fmla="*/ 543878 h 2164533"/>
                  <a:gd name="connsiteX199" fmla="*/ 2264720 w 3476019"/>
                  <a:gd name="connsiteY199" fmla="*/ 520732 h 2164533"/>
                  <a:gd name="connsiteX200" fmla="*/ 2274340 w 3476019"/>
                  <a:gd name="connsiteY200" fmla="*/ 491871 h 2164533"/>
                  <a:gd name="connsiteX201" fmla="*/ 2275578 w 3476019"/>
                  <a:gd name="connsiteY201" fmla="*/ 489204 h 2164533"/>
                  <a:gd name="connsiteX202" fmla="*/ 2284722 w 3476019"/>
                  <a:gd name="connsiteY202" fmla="*/ 464153 h 2164533"/>
                  <a:gd name="connsiteX203" fmla="*/ 2286056 w 3476019"/>
                  <a:gd name="connsiteY203" fmla="*/ 455962 h 2164533"/>
                  <a:gd name="connsiteX204" fmla="*/ 2292628 w 3476019"/>
                  <a:gd name="connsiteY204" fmla="*/ 448723 h 2164533"/>
                  <a:gd name="connsiteX205" fmla="*/ 2299962 w 3476019"/>
                  <a:gd name="connsiteY205" fmla="*/ 437007 h 2164533"/>
                  <a:gd name="connsiteX206" fmla="*/ 2310535 w 3476019"/>
                  <a:gd name="connsiteY206" fmla="*/ 440150 h 2164533"/>
                  <a:gd name="connsiteX207" fmla="*/ 2318536 w 3476019"/>
                  <a:gd name="connsiteY207" fmla="*/ 425768 h 2164533"/>
                  <a:gd name="connsiteX208" fmla="*/ 2325680 w 3476019"/>
                  <a:gd name="connsiteY208" fmla="*/ 424625 h 2164533"/>
                  <a:gd name="connsiteX209" fmla="*/ 2322060 w 3476019"/>
                  <a:gd name="connsiteY209" fmla="*/ 434626 h 2164533"/>
                  <a:gd name="connsiteX210" fmla="*/ 2321870 w 3476019"/>
                  <a:gd name="connsiteY210" fmla="*/ 445294 h 2164533"/>
                  <a:gd name="connsiteX211" fmla="*/ 2329013 w 3476019"/>
                  <a:gd name="connsiteY211" fmla="*/ 440817 h 2164533"/>
                  <a:gd name="connsiteX212" fmla="*/ 2335490 w 3476019"/>
                  <a:gd name="connsiteY212" fmla="*/ 433578 h 2164533"/>
                  <a:gd name="connsiteX213" fmla="*/ 2341205 w 3476019"/>
                  <a:gd name="connsiteY213" fmla="*/ 424529 h 2164533"/>
                  <a:gd name="connsiteX214" fmla="*/ 2360351 w 3476019"/>
                  <a:gd name="connsiteY214" fmla="*/ 417100 h 2164533"/>
                  <a:gd name="connsiteX215" fmla="*/ 2370542 w 3476019"/>
                  <a:gd name="connsiteY215" fmla="*/ 413957 h 2164533"/>
                  <a:gd name="connsiteX216" fmla="*/ 2377876 w 3476019"/>
                  <a:gd name="connsiteY216" fmla="*/ 407861 h 2164533"/>
                  <a:gd name="connsiteX217" fmla="*/ 2384830 w 3476019"/>
                  <a:gd name="connsiteY217" fmla="*/ 401479 h 2164533"/>
                  <a:gd name="connsiteX218" fmla="*/ 2396260 w 3476019"/>
                  <a:gd name="connsiteY218" fmla="*/ 401765 h 2164533"/>
                  <a:gd name="connsiteX219" fmla="*/ 2405785 w 3476019"/>
                  <a:gd name="connsiteY219" fmla="*/ 403574 h 2164533"/>
                  <a:gd name="connsiteX220" fmla="*/ 2416834 w 3476019"/>
                  <a:gd name="connsiteY220" fmla="*/ 405860 h 2164533"/>
                  <a:gd name="connsiteX221" fmla="*/ 2426549 w 3476019"/>
                  <a:gd name="connsiteY221" fmla="*/ 409480 h 2164533"/>
                  <a:gd name="connsiteX222" fmla="*/ 2433884 w 3476019"/>
                  <a:gd name="connsiteY222" fmla="*/ 416528 h 2164533"/>
                  <a:gd name="connsiteX223" fmla="*/ 2440837 w 3476019"/>
                  <a:gd name="connsiteY223" fmla="*/ 401288 h 2164533"/>
                  <a:gd name="connsiteX224" fmla="*/ 2447790 w 3476019"/>
                  <a:gd name="connsiteY224" fmla="*/ 399574 h 2164533"/>
                  <a:gd name="connsiteX225" fmla="*/ 2458077 w 3476019"/>
                  <a:gd name="connsiteY225" fmla="*/ 398336 h 2164533"/>
                  <a:gd name="connsiteX226" fmla="*/ 2458839 w 3476019"/>
                  <a:gd name="connsiteY226" fmla="*/ 386715 h 2164533"/>
                  <a:gd name="connsiteX227" fmla="*/ 2451409 w 3476019"/>
                  <a:gd name="connsiteY227" fmla="*/ 380333 h 2164533"/>
                  <a:gd name="connsiteX228" fmla="*/ 2449028 w 3476019"/>
                  <a:gd name="connsiteY228" fmla="*/ 371285 h 2164533"/>
                  <a:gd name="connsiteX229" fmla="*/ 2411976 w 3476019"/>
                  <a:gd name="connsiteY229" fmla="*/ 365379 h 2164533"/>
                  <a:gd name="connsiteX230" fmla="*/ 2412167 w 3476019"/>
                  <a:gd name="connsiteY230" fmla="*/ 364712 h 2164533"/>
                  <a:gd name="connsiteX231" fmla="*/ 2404070 w 3476019"/>
                  <a:gd name="connsiteY231" fmla="*/ 359855 h 2164533"/>
                  <a:gd name="connsiteX232" fmla="*/ 2403975 w 3476019"/>
                  <a:gd name="connsiteY232" fmla="*/ 348520 h 2164533"/>
                  <a:gd name="connsiteX233" fmla="*/ 2389592 w 3476019"/>
                  <a:gd name="connsiteY233" fmla="*/ 342710 h 2164533"/>
                  <a:gd name="connsiteX234" fmla="*/ 2372352 w 3476019"/>
                  <a:gd name="connsiteY234" fmla="*/ 348806 h 2164533"/>
                  <a:gd name="connsiteX235" fmla="*/ 2353588 w 3476019"/>
                  <a:gd name="connsiteY235" fmla="*/ 348139 h 2164533"/>
                  <a:gd name="connsiteX236" fmla="*/ 2338824 w 3476019"/>
                  <a:gd name="connsiteY236" fmla="*/ 359759 h 2164533"/>
                  <a:gd name="connsiteX237" fmla="*/ 2331585 w 3476019"/>
                  <a:gd name="connsiteY237" fmla="*/ 364712 h 2164533"/>
                  <a:gd name="connsiteX238" fmla="*/ 2323203 w 3476019"/>
                  <a:gd name="connsiteY238" fmla="*/ 369951 h 2164533"/>
                  <a:gd name="connsiteX239" fmla="*/ 2314821 w 3476019"/>
                  <a:gd name="connsiteY239" fmla="*/ 374809 h 2164533"/>
                  <a:gd name="connsiteX240" fmla="*/ 2306439 w 3476019"/>
                  <a:gd name="connsiteY240" fmla="*/ 377857 h 2164533"/>
                  <a:gd name="connsiteX241" fmla="*/ 2301676 w 3476019"/>
                  <a:gd name="connsiteY241" fmla="*/ 384048 h 2164533"/>
                  <a:gd name="connsiteX242" fmla="*/ 2296438 w 3476019"/>
                  <a:gd name="connsiteY242" fmla="*/ 375571 h 2164533"/>
                  <a:gd name="connsiteX243" fmla="*/ 2280436 w 3476019"/>
                  <a:gd name="connsiteY243" fmla="*/ 368713 h 2164533"/>
                  <a:gd name="connsiteX244" fmla="*/ 2271863 w 3476019"/>
                  <a:gd name="connsiteY244" fmla="*/ 364141 h 2164533"/>
                  <a:gd name="connsiteX245" fmla="*/ 2263005 w 3476019"/>
                  <a:gd name="connsiteY245" fmla="*/ 359283 h 2164533"/>
                  <a:gd name="connsiteX246" fmla="*/ 2254433 w 3476019"/>
                  <a:gd name="connsiteY246" fmla="*/ 358140 h 2164533"/>
                  <a:gd name="connsiteX247" fmla="*/ 2251575 w 3476019"/>
                  <a:gd name="connsiteY247" fmla="*/ 354997 h 2164533"/>
                  <a:gd name="connsiteX248" fmla="*/ 2247670 w 3476019"/>
                  <a:gd name="connsiteY248" fmla="*/ 358045 h 2164533"/>
                  <a:gd name="connsiteX249" fmla="*/ 2239669 w 3476019"/>
                  <a:gd name="connsiteY249" fmla="*/ 359950 h 2164533"/>
                  <a:gd name="connsiteX250" fmla="*/ 2239669 w 3476019"/>
                  <a:gd name="connsiteY250" fmla="*/ 358902 h 2164533"/>
                  <a:gd name="connsiteX251" fmla="*/ 2241193 w 3476019"/>
                  <a:gd name="connsiteY251" fmla="*/ 354521 h 2164533"/>
                  <a:gd name="connsiteX252" fmla="*/ 2238050 w 3476019"/>
                  <a:gd name="connsiteY252" fmla="*/ 349472 h 2164533"/>
                  <a:gd name="connsiteX253" fmla="*/ 2227572 w 3476019"/>
                  <a:gd name="connsiteY253" fmla="*/ 353187 h 2164533"/>
                  <a:gd name="connsiteX254" fmla="*/ 2224334 w 3476019"/>
                  <a:gd name="connsiteY254" fmla="*/ 340043 h 2164533"/>
                  <a:gd name="connsiteX255" fmla="*/ 2216333 w 3476019"/>
                  <a:gd name="connsiteY255" fmla="*/ 347282 h 2164533"/>
                  <a:gd name="connsiteX256" fmla="*/ 2212237 w 3476019"/>
                  <a:gd name="connsiteY256" fmla="*/ 353854 h 2164533"/>
                  <a:gd name="connsiteX257" fmla="*/ 2205665 w 3476019"/>
                  <a:gd name="connsiteY257" fmla="*/ 352044 h 2164533"/>
                  <a:gd name="connsiteX258" fmla="*/ 2208617 w 3476019"/>
                  <a:gd name="connsiteY258" fmla="*/ 336233 h 2164533"/>
                  <a:gd name="connsiteX259" fmla="*/ 2219571 w 3476019"/>
                  <a:gd name="connsiteY259" fmla="*/ 327089 h 2164533"/>
                  <a:gd name="connsiteX260" fmla="*/ 2227096 w 3476019"/>
                  <a:gd name="connsiteY260" fmla="*/ 317754 h 2164533"/>
                  <a:gd name="connsiteX261" fmla="*/ 2236049 w 3476019"/>
                  <a:gd name="connsiteY261" fmla="*/ 304800 h 2164533"/>
                  <a:gd name="connsiteX262" fmla="*/ 2247575 w 3476019"/>
                  <a:gd name="connsiteY262" fmla="*/ 296037 h 2164533"/>
                  <a:gd name="connsiteX263" fmla="*/ 2230239 w 3476019"/>
                  <a:gd name="connsiteY263" fmla="*/ 293370 h 2164533"/>
                  <a:gd name="connsiteX264" fmla="*/ 2208713 w 3476019"/>
                  <a:gd name="connsiteY264" fmla="*/ 310420 h 2164533"/>
                  <a:gd name="connsiteX265" fmla="*/ 2183948 w 3476019"/>
                  <a:gd name="connsiteY265" fmla="*/ 335185 h 2164533"/>
                  <a:gd name="connsiteX266" fmla="*/ 2163183 w 3476019"/>
                  <a:gd name="connsiteY266" fmla="*/ 352615 h 2164533"/>
                  <a:gd name="connsiteX267" fmla="*/ 2138799 w 3476019"/>
                  <a:gd name="connsiteY267" fmla="*/ 360712 h 2164533"/>
                  <a:gd name="connsiteX268" fmla="*/ 2116510 w 3476019"/>
                  <a:gd name="connsiteY268" fmla="*/ 374237 h 2164533"/>
                  <a:gd name="connsiteX269" fmla="*/ 2099175 w 3476019"/>
                  <a:gd name="connsiteY269" fmla="*/ 383477 h 2164533"/>
                  <a:gd name="connsiteX270" fmla="*/ 2098794 w 3476019"/>
                  <a:gd name="connsiteY270" fmla="*/ 383667 h 2164533"/>
                  <a:gd name="connsiteX271" fmla="*/ 2086697 w 3476019"/>
                  <a:gd name="connsiteY271" fmla="*/ 377571 h 2164533"/>
                  <a:gd name="connsiteX272" fmla="*/ 2074124 w 3476019"/>
                  <a:gd name="connsiteY272" fmla="*/ 382619 h 2164533"/>
                  <a:gd name="connsiteX273" fmla="*/ 2065457 w 3476019"/>
                  <a:gd name="connsiteY273" fmla="*/ 387286 h 2164533"/>
                  <a:gd name="connsiteX274" fmla="*/ 2061170 w 3476019"/>
                  <a:gd name="connsiteY274" fmla="*/ 383762 h 2164533"/>
                  <a:gd name="connsiteX275" fmla="*/ 2065742 w 3476019"/>
                  <a:gd name="connsiteY275" fmla="*/ 381000 h 2164533"/>
                  <a:gd name="connsiteX276" fmla="*/ 2066504 w 3476019"/>
                  <a:gd name="connsiteY276" fmla="*/ 369380 h 2164533"/>
                  <a:gd name="connsiteX277" fmla="*/ 2069552 w 3476019"/>
                  <a:gd name="connsiteY277" fmla="*/ 357283 h 2164533"/>
                  <a:gd name="connsiteX278" fmla="*/ 2043740 w 3476019"/>
                  <a:gd name="connsiteY278" fmla="*/ 364522 h 2164533"/>
                  <a:gd name="connsiteX279" fmla="*/ 2022308 w 3476019"/>
                  <a:gd name="connsiteY279" fmla="*/ 378619 h 2164533"/>
                  <a:gd name="connsiteX280" fmla="*/ 1999543 w 3476019"/>
                  <a:gd name="connsiteY280" fmla="*/ 380810 h 2164533"/>
                  <a:gd name="connsiteX281" fmla="*/ 1999543 w 3476019"/>
                  <a:gd name="connsiteY281" fmla="*/ 380810 h 2164533"/>
                  <a:gd name="connsiteX282" fmla="*/ 2001925 w 3476019"/>
                  <a:gd name="connsiteY282" fmla="*/ 369094 h 2164533"/>
                  <a:gd name="connsiteX283" fmla="*/ 2038691 w 3476019"/>
                  <a:gd name="connsiteY283" fmla="*/ 333470 h 2164533"/>
                  <a:gd name="connsiteX284" fmla="*/ 2056789 w 3476019"/>
                  <a:gd name="connsiteY284" fmla="*/ 317278 h 2164533"/>
                  <a:gd name="connsiteX285" fmla="*/ 2073457 w 3476019"/>
                  <a:gd name="connsiteY285" fmla="*/ 297656 h 2164533"/>
                  <a:gd name="connsiteX286" fmla="*/ 2122511 w 3476019"/>
                  <a:gd name="connsiteY286" fmla="*/ 268319 h 2164533"/>
                  <a:gd name="connsiteX287" fmla="*/ 2116510 w 3476019"/>
                  <a:gd name="connsiteY287" fmla="*/ 256985 h 2164533"/>
                  <a:gd name="connsiteX288" fmla="*/ 2104700 w 3476019"/>
                  <a:gd name="connsiteY288" fmla="*/ 251555 h 2164533"/>
                  <a:gd name="connsiteX289" fmla="*/ 2091460 w 3476019"/>
                  <a:gd name="connsiteY289" fmla="*/ 249269 h 2164533"/>
                  <a:gd name="connsiteX290" fmla="*/ 2077839 w 3476019"/>
                  <a:gd name="connsiteY290" fmla="*/ 248507 h 2164533"/>
                  <a:gd name="connsiteX291" fmla="*/ 2071648 w 3476019"/>
                  <a:gd name="connsiteY291" fmla="*/ 244983 h 2164533"/>
                  <a:gd name="connsiteX292" fmla="*/ 2067171 w 3476019"/>
                  <a:gd name="connsiteY292" fmla="*/ 246983 h 2164533"/>
                  <a:gd name="connsiteX293" fmla="*/ 2056979 w 3476019"/>
                  <a:gd name="connsiteY293" fmla="*/ 247364 h 2164533"/>
                  <a:gd name="connsiteX294" fmla="*/ 2046692 w 3476019"/>
                  <a:gd name="connsiteY294" fmla="*/ 250603 h 2164533"/>
                  <a:gd name="connsiteX295" fmla="*/ 2035834 w 3476019"/>
                  <a:gd name="connsiteY295" fmla="*/ 252508 h 2164533"/>
                  <a:gd name="connsiteX296" fmla="*/ 2030690 w 3476019"/>
                  <a:gd name="connsiteY296" fmla="*/ 260033 h 2164533"/>
                  <a:gd name="connsiteX297" fmla="*/ 2021737 w 3476019"/>
                  <a:gd name="connsiteY297" fmla="*/ 260033 h 2164533"/>
                  <a:gd name="connsiteX298" fmla="*/ 2010592 w 3476019"/>
                  <a:gd name="connsiteY298" fmla="*/ 257651 h 2164533"/>
                  <a:gd name="connsiteX299" fmla="*/ 2001353 w 3476019"/>
                  <a:gd name="connsiteY299" fmla="*/ 251936 h 2164533"/>
                  <a:gd name="connsiteX300" fmla="*/ 1980589 w 3476019"/>
                  <a:gd name="connsiteY300" fmla="*/ 242983 h 2164533"/>
                  <a:gd name="connsiteX301" fmla="*/ 1972112 w 3476019"/>
                  <a:gd name="connsiteY301" fmla="*/ 243269 h 2164533"/>
                  <a:gd name="connsiteX302" fmla="*/ 1966492 w 3476019"/>
                  <a:gd name="connsiteY302" fmla="*/ 232791 h 2164533"/>
                  <a:gd name="connsiteX303" fmla="*/ 1956681 w 3476019"/>
                  <a:gd name="connsiteY303" fmla="*/ 228886 h 2164533"/>
                  <a:gd name="connsiteX304" fmla="*/ 1948299 w 3476019"/>
                  <a:gd name="connsiteY304" fmla="*/ 222694 h 2164533"/>
                  <a:gd name="connsiteX305" fmla="*/ 1936774 w 3476019"/>
                  <a:gd name="connsiteY305" fmla="*/ 220694 h 2164533"/>
                  <a:gd name="connsiteX306" fmla="*/ 1921629 w 3476019"/>
                  <a:gd name="connsiteY306" fmla="*/ 215932 h 2164533"/>
                  <a:gd name="connsiteX307" fmla="*/ 1906103 w 3476019"/>
                  <a:gd name="connsiteY307" fmla="*/ 221552 h 2164533"/>
                  <a:gd name="connsiteX308" fmla="*/ 1898864 w 3476019"/>
                  <a:gd name="connsiteY308" fmla="*/ 225933 h 2164533"/>
                  <a:gd name="connsiteX309" fmla="*/ 1890482 w 3476019"/>
                  <a:gd name="connsiteY309" fmla="*/ 216313 h 2164533"/>
                  <a:gd name="connsiteX310" fmla="*/ 1876766 w 3476019"/>
                  <a:gd name="connsiteY310" fmla="*/ 207455 h 2164533"/>
                  <a:gd name="connsiteX311" fmla="*/ 1863431 w 3476019"/>
                  <a:gd name="connsiteY311" fmla="*/ 206311 h 2164533"/>
                  <a:gd name="connsiteX312" fmla="*/ 1848667 w 3476019"/>
                  <a:gd name="connsiteY312" fmla="*/ 204026 h 2164533"/>
                  <a:gd name="connsiteX313" fmla="*/ 1842000 w 3476019"/>
                  <a:gd name="connsiteY313" fmla="*/ 192405 h 2164533"/>
                  <a:gd name="connsiteX314" fmla="*/ 1827427 w 3476019"/>
                  <a:gd name="connsiteY314" fmla="*/ 189929 h 2164533"/>
                  <a:gd name="connsiteX315" fmla="*/ 1817616 w 3476019"/>
                  <a:gd name="connsiteY315" fmla="*/ 200406 h 2164533"/>
                  <a:gd name="connsiteX316" fmla="*/ 1811996 w 3476019"/>
                  <a:gd name="connsiteY316" fmla="*/ 192881 h 2164533"/>
                  <a:gd name="connsiteX317" fmla="*/ 1804281 w 3476019"/>
                  <a:gd name="connsiteY317" fmla="*/ 188119 h 2164533"/>
                  <a:gd name="connsiteX318" fmla="*/ 1788946 w 3476019"/>
                  <a:gd name="connsiteY318" fmla="*/ 188023 h 2164533"/>
                  <a:gd name="connsiteX319" fmla="*/ 1765991 w 3476019"/>
                  <a:gd name="connsiteY319" fmla="*/ 188023 h 2164533"/>
                  <a:gd name="connsiteX320" fmla="*/ 1703602 w 3476019"/>
                  <a:gd name="connsiteY320" fmla="*/ 188405 h 2164533"/>
                  <a:gd name="connsiteX321" fmla="*/ 1319078 w 3476019"/>
                  <a:gd name="connsiteY321" fmla="*/ 174593 h 2164533"/>
                  <a:gd name="connsiteX322" fmla="*/ 661376 w 3476019"/>
                  <a:gd name="connsiteY322" fmla="*/ 88868 h 2164533"/>
                  <a:gd name="connsiteX323" fmla="*/ 594415 w 3476019"/>
                  <a:gd name="connsiteY323" fmla="*/ 75629 h 2164533"/>
                  <a:gd name="connsiteX324" fmla="*/ 281424 w 3476019"/>
                  <a:gd name="connsiteY324" fmla="*/ 0 h 2164533"/>
                  <a:gd name="connsiteX325" fmla="*/ 281995 w 3476019"/>
                  <a:gd name="connsiteY325" fmla="*/ 6096 h 2164533"/>
                  <a:gd name="connsiteX326" fmla="*/ 282948 w 3476019"/>
                  <a:gd name="connsiteY326" fmla="*/ 11144 h 2164533"/>
                  <a:gd name="connsiteX327" fmla="*/ 282376 w 3476019"/>
                  <a:gd name="connsiteY327" fmla="*/ 16955 h 2164533"/>
                  <a:gd name="connsiteX328" fmla="*/ 296378 w 3476019"/>
                  <a:gd name="connsiteY328" fmla="*/ 23527 h 2164533"/>
                  <a:gd name="connsiteX329" fmla="*/ 299331 w 3476019"/>
                  <a:gd name="connsiteY329" fmla="*/ 27813 h 2164533"/>
                  <a:gd name="connsiteX330" fmla="*/ 296473 w 3476019"/>
                  <a:gd name="connsiteY330" fmla="*/ 33052 h 2164533"/>
                  <a:gd name="connsiteX331" fmla="*/ 298664 w 3476019"/>
                  <a:gd name="connsiteY331" fmla="*/ 37052 h 2164533"/>
                  <a:gd name="connsiteX332" fmla="*/ 298378 w 3476019"/>
                  <a:gd name="connsiteY332" fmla="*/ 43434 h 2164533"/>
                  <a:gd name="connsiteX333" fmla="*/ 284758 w 3476019"/>
                  <a:gd name="connsiteY333" fmla="*/ 40862 h 2164533"/>
                  <a:gd name="connsiteX334" fmla="*/ 272851 w 3476019"/>
                  <a:gd name="connsiteY334" fmla="*/ 48768 h 2164533"/>
                  <a:gd name="connsiteX335" fmla="*/ 273899 w 3476019"/>
                  <a:gd name="connsiteY335" fmla="*/ 61246 h 2164533"/>
                  <a:gd name="connsiteX336" fmla="*/ 281138 w 3476019"/>
                  <a:gd name="connsiteY336" fmla="*/ 56102 h 2164533"/>
                  <a:gd name="connsiteX337" fmla="*/ 284186 w 3476019"/>
                  <a:gd name="connsiteY337" fmla="*/ 51149 h 2164533"/>
                  <a:gd name="connsiteX338" fmla="*/ 286282 w 3476019"/>
                  <a:gd name="connsiteY338" fmla="*/ 54102 h 2164533"/>
                  <a:gd name="connsiteX339" fmla="*/ 283900 w 3476019"/>
                  <a:gd name="connsiteY339" fmla="*/ 59627 h 2164533"/>
                  <a:gd name="connsiteX340" fmla="*/ 279900 w 3476019"/>
                  <a:gd name="connsiteY340" fmla="*/ 64389 h 2164533"/>
                  <a:gd name="connsiteX341" fmla="*/ 287996 w 3476019"/>
                  <a:gd name="connsiteY341" fmla="*/ 70485 h 2164533"/>
                  <a:gd name="connsiteX342" fmla="*/ 286567 w 3476019"/>
                  <a:gd name="connsiteY342" fmla="*/ 78581 h 2164533"/>
                  <a:gd name="connsiteX343" fmla="*/ 279043 w 3476019"/>
                  <a:gd name="connsiteY343" fmla="*/ 71533 h 2164533"/>
                  <a:gd name="connsiteX344" fmla="*/ 269422 w 3476019"/>
                  <a:gd name="connsiteY344" fmla="*/ 65056 h 2164533"/>
                  <a:gd name="connsiteX345" fmla="*/ 273328 w 3476019"/>
                  <a:gd name="connsiteY345" fmla="*/ 70485 h 2164533"/>
                  <a:gd name="connsiteX346" fmla="*/ 277995 w 3476019"/>
                  <a:gd name="connsiteY346" fmla="*/ 76391 h 2164533"/>
                  <a:gd name="connsiteX347" fmla="*/ 281614 w 3476019"/>
                  <a:gd name="connsiteY347" fmla="*/ 90392 h 2164533"/>
                  <a:gd name="connsiteX348" fmla="*/ 275518 w 3476019"/>
                  <a:gd name="connsiteY348" fmla="*/ 85535 h 2164533"/>
                  <a:gd name="connsiteX349" fmla="*/ 271994 w 3476019"/>
                  <a:gd name="connsiteY349" fmla="*/ 76200 h 2164533"/>
                  <a:gd name="connsiteX350" fmla="*/ 268660 w 3476019"/>
                  <a:gd name="connsiteY350" fmla="*/ 76962 h 2164533"/>
                  <a:gd name="connsiteX351" fmla="*/ 263136 w 3476019"/>
                  <a:gd name="connsiteY351" fmla="*/ 73247 h 2164533"/>
                  <a:gd name="connsiteX352" fmla="*/ 257230 w 3476019"/>
                  <a:gd name="connsiteY352" fmla="*/ 84392 h 2164533"/>
                  <a:gd name="connsiteX353" fmla="*/ 255325 w 3476019"/>
                  <a:gd name="connsiteY353" fmla="*/ 79534 h 2164533"/>
                  <a:gd name="connsiteX354" fmla="*/ 253706 w 3476019"/>
                  <a:gd name="connsiteY354" fmla="*/ 73533 h 2164533"/>
                  <a:gd name="connsiteX355" fmla="*/ 240276 w 3476019"/>
                  <a:gd name="connsiteY355" fmla="*/ 69247 h 2164533"/>
                  <a:gd name="connsiteX356" fmla="*/ 227989 w 3476019"/>
                  <a:gd name="connsiteY356" fmla="*/ 64675 h 2164533"/>
                  <a:gd name="connsiteX357" fmla="*/ 214558 w 3476019"/>
                  <a:gd name="connsiteY357" fmla="*/ 60103 h 2164533"/>
                  <a:gd name="connsiteX358" fmla="*/ 202271 w 3476019"/>
                  <a:gd name="connsiteY358" fmla="*/ 51149 h 2164533"/>
                  <a:gd name="connsiteX359" fmla="*/ 189984 w 3476019"/>
                  <a:gd name="connsiteY359" fmla="*/ 40291 h 2164533"/>
                  <a:gd name="connsiteX360" fmla="*/ 175315 w 3476019"/>
                  <a:gd name="connsiteY360" fmla="*/ 24003 h 2164533"/>
                  <a:gd name="connsiteX361" fmla="*/ 161980 w 3476019"/>
                  <a:gd name="connsiteY361" fmla="*/ 25146 h 2164533"/>
                  <a:gd name="connsiteX362" fmla="*/ 160647 w 3476019"/>
                  <a:gd name="connsiteY362" fmla="*/ 37338 h 2164533"/>
                  <a:gd name="connsiteX363" fmla="*/ 157408 w 3476019"/>
                  <a:gd name="connsiteY363" fmla="*/ 48292 h 2164533"/>
                  <a:gd name="connsiteX364" fmla="*/ 155599 w 3476019"/>
                  <a:gd name="connsiteY364" fmla="*/ 65437 h 2164533"/>
                  <a:gd name="connsiteX365" fmla="*/ 159790 w 3476019"/>
                  <a:gd name="connsiteY365" fmla="*/ 80963 h 2164533"/>
                  <a:gd name="connsiteX366" fmla="*/ 162076 w 3476019"/>
                  <a:gd name="connsiteY366" fmla="*/ 112109 h 2164533"/>
                  <a:gd name="connsiteX367" fmla="*/ 163123 w 3476019"/>
                  <a:gd name="connsiteY367" fmla="*/ 138398 h 2164533"/>
                  <a:gd name="connsiteX368" fmla="*/ 162266 w 3476019"/>
                  <a:gd name="connsiteY368" fmla="*/ 155924 h 2164533"/>
                  <a:gd name="connsiteX369" fmla="*/ 161409 w 3476019"/>
                  <a:gd name="connsiteY369" fmla="*/ 169069 h 2164533"/>
                  <a:gd name="connsiteX370" fmla="*/ 155980 w 3476019"/>
                  <a:gd name="connsiteY370" fmla="*/ 177451 h 2164533"/>
                  <a:gd name="connsiteX371" fmla="*/ 151979 w 3476019"/>
                  <a:gd name="connsiteY371" fmla="*/ 186500 h 2164533"/>
                  <a:gd name="connsiteX372" fmla="*/ 156646 w 3476019"/>
                  <a:gd name="connsiteY372" fmla="*/ 199263 h 2164533"/>
                  <a:gd name="connsiteX373" fmla="*/ 167410 w 3476019"/>
                  <a:gd name="connsiteY373" fmla="*/ 203644 h 2164533"/>
                  <a:gd name="connsiteX374" fmla="*/ 176268 w 3476019"/>
                  <a:gd name="connsiteY374" fmla="*/ 211265 h 2164533"/>
                  <a:gd name="connsiteX375" fmla="*/ 181697 w 3476019"/>
                  <a:gd name="connsiteY375" fmla="*/ 215456 h 2164533"/>
                  <a:gd name="connsiteX376" fmla="*/ 181697 w 3476019"/>
                  <a:gd name="connsiteY376" fmla="*/ 215456 h 2164533"/>
                  <a:gd name="connsiteX377" fmla="*/ 185602 w 3476019"/>
                  <a:gd name="connsiteY377" fmla="*/ 219361 h 2164533"/>
                  <a:gd name="connsiteX378" fmla="*/ 171505 w 3476019"/>
                  <a:gd name="connsiteY378" fmla="*/ 219361 h 2164533"/>
                  <a:gd name="connsiteX379" fmla="*/ 160075 w 3476019"/>
                  <a:gd name="connsiteY379" fmla="*/ 216122 h 2164533"/>
                  <a:gd name="connsiteX380" fmla="*/ 153503 w 3476019"/>
                  <a:gd name="connsiteY380" fmla="*/ 224695 h 2164533"/>
                  <a:gd name="connsiteX381" fmla="*/ 146836 w 3476019"/>
                  <a:gd name="connsiteY381" fmla="*/ 234220 h 2164533"/>
                  <a:gd name="connsiteX382" fmla="*/ 141311 w 3476019"/>
                  <a:gd name="connsiteY382" fmla="*/ 263938 h 2164533"/>
                  <a:gd name="connsiteX383" fmla="*/ 132358 w 3476019"/>
                  <a:gd name="connsiteY383" fmla="*/ 288131 h 2164533"/>
                  <a:gd name="connsiteX384" fmla="*/ 123023 w 3476019"/>
                  <a:gd name="connsiteY384" fmla="*/ 316325 h 2164533"/>
                  <a:gd name="connsiteX385" fmla="*/ 112831 w 3476019"/>
                  <a:gd name="connsiteY385" fmla="*/ 338995 h 2164533"/>
                  <a:gd name="connsiteX386" fmla="*/ 105402 w 3476019"/>
                  <a:gd name="connsiteY386" fmla="*/ 364046 h 2164533"/>
                  <a:gd name="connsiteX387" fmla="*/ 95210 w 3476019"/>
                  <a:gd name="connsiteY387" fmla="*/ 389477 h 2164533"/>
                  <a:gd name="connsiteX388" fmla="*/ 84637 w 3476019"/>
                  <a:gd name="connsiteY388" fmla="*/ 412242 h 2164533"/>
                  <a:gd name="connsiteX389" fmla="*/ 73588 w 3476019"/>
                  <a:gd name="connsiteY389" fmla="*/ 430625 h 2164533"/>
                  <a:gd name="connsiteX390" fmla="*/ 64349 w 3476019"/>
                  <a:gd name="connsiteY390" fmla="*/ 449294 h 2164533"/>
                  <a:gd name="connsiteX391" fmla="*/ 53681 w 3476019"/>
                  <a:gd name="connsiteY391" fmla="*/ 466630 h 2164533"/>
                  <a:gd name="connsiteX392" fmla="*/ 41965 w 3476019"/>
                  <a:gd name="connsiteY392" fmla="*/ 483394 h 2164533"/>
                  <a:gd name="connsiteX393" fmla="*/ 41299 w 3476019"/>
                  <a:gd name="connsiteY393" fmla="*/ 506921 h 2164533"/>
                  <a:gd name="connsiteX394" fmla="*/ 39298 w 3476019"/>
                  <a:gd name="connsiteY394" fmla="*/ 532733 h 2164533"/>
                  <a:gd name="connsiteX395" fmla="*/ 43489 w 3476019"/>
                  <a:gd name="connsiteY395" fmla="*/ 552926 h 2164533"/>
                  <a:gd name="connsiteX396" fmla="*/ 43775 w 3476019"/>
                  <a:gd name="connsiteY396" fmla="*/ 555498 h 2164533"/>
                  <a:gd name="connsiteX397" fmla="*/ 42727 w 3476019"/>
                  <a:gd name="connsiteY397" fmla="*/ 577977 h 2164533"/>
                  <a:gd name="connsiteX398" fmla="*/ 43394 w 3476019"/>
                  <a:gd name="connsiteY398" fmla="*/ 591217 h 2164533"/>
                  <a:gd name="connsiteX399" fmla="*/ 39489 w 3476019"/>
                  <a:gd name="connsiteY399" fmla="*/ 600265 h 2164533"/>
                  <a:gd name="connsiteX400" fmla="*/ 34917 w 3476019"/>
                  <a:gd name="connsiteY400" fmla="*/ 621221 h 2164533"/>
                  <a:gd name="connsiteX401" fmla="*/ 30345 w 3476019"/>
                  <a:gd name="connsiteY401" fmla="*/ 632079 h 2164533"/>
                  <a:gd name="connsiteX402" fmla="*/ 27773 w 3476019"/>
                  <a:gd name="connsiteY402" fmla="*/ 641318 h 2164533"/>
                  <a:gd name="connsiteX403" fmla="*/ 21772 w 3476019"/>
                  <a:gd name="connsiteY403" fmla="*/ 646557 h 2164533"/>
                  <a:gd name="connsiteX404" fmla="*/ 24916 w 3476019"/>
                  <a:gd name="connsiteY404" fmla="*/ 654368 h 2164533"/>
                  <a:gd name="connsiteX405" fmla="*/ 7771 w 3476019"/>
                  <a:gd name="connsiteY405" fmla="*/ 662083 h 2164533"/>
                  <a:gd name="connsiteX406" fmla="*/ 55 w 3476019"/>
                  <a:gd name="connsiteY406" fmla="*/ 681514 h 2164533"/>
                  <a:gd name="connsiteX407" fmla="*/ 7199 w 3476019"/>
                  <a:gd name="connsiteY407" fmla="*/ 700850 h 2164533"/>
                  <a:gd name="connsiteX408" fmla="*/ 14152 w 3476019"/>
                  <a:gd name="connsiteY408" fmla="*/ 724472 h 2164533"/>
                  <a:gd name="connsiteX409" fmla="*/ 19963 w 3476019"/>
                  <a:gd name="connsiteY409" fmla="*/ 745331 h 2164533"/>
                  <a:gd name="connsiteX410" fmla="*/ 17391 w 3476019"/>
                  <a:gd name="connsiteY410" fmla="*/ 769239 h 2164533"/>
                  <a:gd name="connsiteX411" fmla="*/ 11485 w 3476019"/>
                  <a:gd name="connsiteY411" fmla="*/ 789432 h 2164533"/>
                  <a:gd name="connsiteX412" fmla="*/ 16153 w 3476019"/>
                  <a:gd name="connsiteY412" fmla="*/ 810387 h 2164533"/>
                  <a:gd name="connsiteX413" fmla="*/ 11009 w 3476019"/>
                  <a:gd name="connsiteY413" fmla="*/ 821436 h 2164533"/>
                  <a:gd name="connsiteX414" fmla="*/ 13105 w 3476019"/>
                  <a:gd name="connsiteY414" fmla="*/ 830390 h 2164533"/>
                  <a:gd name="connsiteX415" fmla="*/ 25106 w 3476019"/>
                  <a:gd name="connsiteY415" fmla="*/ 857155 h 2164533"/>
                  <a:gd name="connsiteX416" fmla="*/ 32345 w 3476019"/>
                  <a:gd name="connsiteY416" fmla="*/ 870014 h 2164533"/>
                  <a:gd name="connsiteX417" fmla="*/ 36155 w 3476019"/>
                  <a:gd name="connsiteY417" fmla="*/ 884396 h 2164533"/>
                  <a:gd name="connsiteX418" fmla="*/ 32345 w 3476019"/>
                  <a:gd name="connsiteY418" fmla="*/ 897827 h 2164533"/>
                  <a:gd name="connsiteX419" fmla="*/ 30250 w 3476019"/>
                  <a:gd name="connsiteY419" fmla="*/ 907352 h 2164533"/>
                  <a:gd name="connsiteX420" fmla="*/ 40822 w 3476019"/>
                  <a:gd name="connsiteY420" fmla="*/ 914400 h 2164533"/>
                  <a:gd name="connsiteX421" fmla="*/ 45013 w 3476019"/>
                  <a:gd name="connsiteY421" fmla="*/ 919639 h 2164533"/>
                  <a:gd name="connsiteX422" fmla="*/ 50538 w 3476019"/>
                  <a:gd name="connsiteY422" fmla="*/ 919544 h 2164533"/>
                  <a:gd name="connsiteX423" fmla="*/ 51776 w 3476019"/>
                  <a:gd name="connsiteY423" fmla="*/ 926402 h 2164533"/>
                  <a:gd name="connsiteX424" fmla="*/ 57396 w 3476019"/>
                  <a:gd name="connsiteY424" fmla="*/ 929069 h 2164533"/>
                  <a:gd name="connsiteX425" fmla="*/ 54443 w 3476019"/>
                  <a:gd name="connsiteY425" fmla="*/ 941356 h 2164533"/>
                  <a:gd name="connsiteX426" fmla="*/ 52919 w 3476019"/>
                  <a:gd name="connsiteY426" fmla="*/ 948404 h 2164533"/>
                  <a:gd name="connsiteX427" fmla="*/ 48061 w 3476019"/>
                  <a:gd name="connsiteY427" fmla="*/ 951929 h 2164533"/>
                  <a:gd name="connsiteX428" fmla="*/ 52729 w 3476019"/>
                  <a:gd name="connsiteY428" fmla="*/ 963740 h 2164533"/>
                  <a:gd name="connsiteX429" fmla="*/ 54729 w 3476019"/>
                  <a:gd name="connsiteY429" fmla="*/ 993267 h 2164533"/>
                  <a:gd name="connsiteX430" fmla="*/ 62349 w 3476019"/>
                  <a:gd name="connsiteY430" fmla="*/ 1004030 h 2164533"/>
                  <a:gd name="connsiteX431" fmla="*/ 73874 w 3476019"/>
                  <a:gd name="connsiteY431" fmla="*/ 1012793 h 2164533"/>
                  <a:gd name="connsiteX432" fmla="*/ 77970 w 3476019"/>
                  <a:gd name="connsiteY432" fmla="*/ 1024795 h 2164533"/>
                  <a:gd name="connsiteX433" fmla="*/ 72350 w 3476019"/>
                  <a:gd name="connsiteY433" fmla="*/ 1034129 h 2164533"/>
                  <a:gd name="connsiteX434" fmla="*/ 67016 w 3476019"/>
                  <a:gd name="connsiteY434" fmla="*/ 1027843 h 2164533"/>
                  <a:gd name="connsiteX435" fmla="*/ 64635 w 3476019"/>
                  <a:gd name="connsiteY435" fmla="*/ 1044893 h 2164533"/>
                  <a:gd name="connsiteX436" fmla="*/ 61587 w 3476019"/>
                  <a:gd name="connsiteY436" fmla="*/ 1059847 h 2164533"/>
                  <a:gd name="connsiteX437" fmla="*/ 76636 w 3476019"/>
                  <a:gd name="connsiteY437" fmla="*/ 1088898 h 2164533"/>
                  <a:gd name="connsiteX438" fmla="*/ 81399 w 3476019"/>
                  <a:gd name="connsiteY438" fmla="*/ 1102043 h 2164533"/>
                  <a:gd name="connsiteX439" fmla="*/ 83399 w 3476019"/>
                  <a:gd name="connsiteY439" fmla="*/ 1115282 h 2164533"/>
                  <a:gd name="connsiteX440" fmla="*/ 89876 w 3476019"/>
                  <a:gd name="connsiteY440" fmla="*/ 1125855 h 2164533"/>
                  <a:gd name="connsiteX441" fmla="*/ 97115 w 3476019"/>
                  <a:gd name="connsiteY441" fmla="*/ 1135761 h 2164533"/>
                  <a:gd name="connsiteX442" fmla="*/ 99877 w 3476019"/>
                  <a:gd name="connsiteY442" fmla="*/ 1142333 h 2164533"/>
                  <a:gd name="connsiteX443" fmla="*/ 105497 w 3476019"/>
                  <a:gd name="connsiteY443" fmla="*/ 1145096 h 2164533"/>
                  <a:gd name="connsiteX444" fmla="*/ 112355 w 3476019"/>
                  <a:gd name="connsiteY444" fmla="*/ 1168432 h 2164533"/>
                  <a:gd name="connsiteX445" fmla="*/ 110164 w 3476019"/>
                  <a:gd name="connsiteY445" fmla="*/ 1170242 h 2164533"/>
                  <a:gd name="connsiteX446" fmla="*/ 109307 w 3476019"/>
                  <a:gd name="connsiteY446" fmla="*/ 1173194 h 2164533"/>
                  <a:gd name="connsiteX447" fmla="*/ 106640 w 3476019"/>
                  <a:gd name="connsiteY447" fmla="*/ 1179957 h 2164533"/>
                  <a:gd name="connsiteX448" fmla="*/ 113403 w 3476019"/>
                  <a:gd name="connsiteY448" fmla="*/ 1174052 h 2164533"/>
                  <a:gd name="connsiteX449" fmla="*/ 113498 w 3476019"/>
                  <a:gd name="connsiteY449" fmla="*/ 1176814 h 2164533"/>
                  <a:gd name="connsiteX450" fmla="*/ 120261 w 3476019"/>
                  <a:gd name="connsiteY450" fmla="*/ 1180052 h 2164533"/>
                  <a:gd name="connsiteX451" fmla="*/ 117403 w 3476019"/>
                  <a:gd name="connsiteY451" fmla="*/ 1197007 h 2164533"/>
                  <a:gd name="connsiteX452" fmla="*/ 117213 w 3476019"/>
                  <a:gd name="connsiteY452" fmla="*/ 1205770 h 2164533"/>
                  <a:gd name="connsiteX453" fmla="*/ 114546 w 3476019"/>
                  <a:gd name="connsiteY453" fmla="*/ 1213390 h 2164533"/>
                  <a:gd name="connsiteX454" fmla="*/ 113212 w 3476019"/>
                  <a:gd name="connsiteY454" fmla="*/ 1221867 h 2164533"/>
                  <a:gd name="connsiteX455" fmla="*/ 107021 w 3476019"/>
                  <a:gd name="connsiteY455" fmla="*/ 1227392 h 2164533"/>
                  <a:gd name="connsiteX456" fmla="*/ 116451 w 3476019"/>
                  <a:gd name="connsiteY456" fmla="*/ 1239107 h 2164533"/>
                  <a:gd name="connsiteX457" fmla="*/ 132548 w 3476019"/>
                  <a:gd name="connsiteY457" fmla="*/ 1247013 h 2164533"/>
                  <a:gd name="connsiteX458" fmla="*/ 150455 w 3476019"/>
                  <a:gd name="connsiteY458" fmla="*/ 1250252 h 2164533"/>
                  <a:gd name="connsiteX459" fmla="*/ 164647 w 3476019"/>
                  <a:gd name="connsiteY459" fmla="*/ 1259015 h 2164533"/>
                  <a:gd name="connsiteX460" fmla="*/ 182459 w 3476019"/>
                  <a:gd name="connsiteY460" fmla="*/ 1263491 h 2164533"/>
                  <a:gd name="connsiteX461" fmla="*/ 195604 w 3476019"/>
                  <a:gd name="connsiteY461" fmla="*/ 1276636 h 2164533"/>
                  <a:gd name="connsiteX462" fmla="*/ 201890 w 3476019"/>
                  <a:gd name="connsiteY462" fmla="*/ 1283303 h 2164533"/>
                  <a:gd name="connsiteX463" fmla="*/ 206748 w 3476019"/>
                  <a:gd name="connsiteY463" fmla="*/ 1293305 h 2164533"/>
                  <a:gd name="connsiteX464" fmla="*/ 221607 w 3476019"/>
                  <a:gd name="connsiteY464" fmla="*/ 1302830 h 2164533"/>
                  <a:gd name="connsiteX465" fmla="*/ 238657 w 3476019"/>
                  <a:gd name="connsiteY465" fmla="*/ 1307116 h 2164533"/>
                  <a:gd name="connsiteX466" fmla="*/ 248182 w 3476019"/>
                  <a:gd name="connsiteY466" fmla="*/ 1321880 h 2164533"/>
                  <a:gd name="connsiteX467" fmla="*/ 255040 w 3476019"/>
                  <a:gd name="connsiteY467" fmla="*/ 1335881 h 2164533"/>
                  <a:gd name="connsiteX468" fmla="*/ 269137 w 3476019"/>
                  <a:gd name="connsiteY468" fmla="*/ 1336643 h 2164533"/>
                  <a:gd name="connsiteX469" fmla="*/ 277900 w 3476019"/>
                  <a:gd name="connsiteY469" fmla="*/ 1351693 h 2164533"/>
                  <a:gd name="connsiteX470" fmla="*/ 292568 w 3476019"/>
                  <a:gd name="connsiteY470" fmla="*/ 1364361 h 2164533"/>
                  <a:gd name="connsiteX471" fmla="*/ 303712 w 3476019"/>
                  <a:gd name="connsiteY471" fmla="*/ 1387697 h 2164533"/>
                  <a:gd name="connsiteX472" fmla="*/ 305998 w 3476019"/>
                  <a:gd name="connsiteY472" fmla="*/ 1434370 h 2164533"/>
                  <a:gd name="connsiteX473" fmla="*/ 313618 w 3476019"/>
                  <a:gd name="connsiteY473" fmla="*/ 1429417 h 2164533"/>
                  <a:gd name="connsiteX474" fmla="*/ 318095 w 3476019"/>
                  <a:gd name="connsiteY474" fmla="*/ 1435799 h 2164533"/>
                  <a:gd name="connsiteX475" fmla="*/ 309332 w 3476019"/>
                  <a:gd name="connsiteY475" fmla="*/ 1441418 h 2164533"/>
                  <a:gd name="connsiteX476" fmla="*/ 309904 w 3476019"/>
                  <a:gd name="connsiteY476" fmla="*/ 1449610 h 2164533"/>
                  <a:gd name="connsiteX477" fmla="*/ 314095 w 3476019"/>
                  <a:gd name="connsiteY477" fmla="*/ 1452277 h 2164533"/>
                  <a:gd name="connsiteX478" fmla="*/ 319143 w 3476019"/>
                  <a:gd name="connsiteY478" fmla="*/ 1453039 h 2164533"/>
                  <a:gd name="connsiteX479" fmla="*/ 334478 w 3476019"/>
                  <a:gd name="connsiteY479" fmla="*/ 1454468 h 2164533"/>
                  <a:gd name="connsiteX480" fmla="*/ 378293 w 3476019"/>
                  <a:gd name="connsiteY480" fmla="*/ 1458468 h 2164533"/>
                  <a:gd name="connsiteX481" fmla="*/ 427537 w 3476019"/>
                  <a:gd name="connsiteY481" fmla="*/ 1463135 h 2164533"/>
                  <a:gd name="connsiteX482" fmla="*/ 467733 w 3476019"/>
                  <a:gd name="connsiteY482" fmla="*/ 1467041 h 2164533"/>
                  <a:gd name="connsiteX483" fmla="*/ 482973 w 3476019"/>
                  <a:gd name="connsiteY483" fmla="*/ 1468469 h 2164533"/>
                  <a:gd name="connsiteX484" fmla="*/ 486211 w 3476019"/>
                  <a:gd name="connsiteY484" fmla="*/ 1468565 h 2164533"/>
                  <a:gd name="connsiteX485" fmla="*/ 476496 w 3476019"/>
                  <a:gd name="connsiteY485" fmla="*/ 1491139 h 2164533"/>
                  <a:gd name="connsiteX486" fmla="*/ 476496 w 3476019"/>
                  <a:gd name="connsiteY486" fmla="*/ 1491425 h 2164533"/>
                  <a:gd name="connsiteX487" fmla="*/ 714621 w 3476019"/>
                  <a:gd name="connsiteY487" fmla="*/ 1631252 h 2164533"/>
                  <a:gd name="connsiteX488" fmla="*/ 714621 w 3476019"/>
                  <a:gd name="connsiteY488" fmla="*/ 1631537 h 2164533"/>
                  <a:gd name="connsiteX489" fmla="*/ 854162 w 3476019"/>
                  <a:gd name="connsiteY489" fmla="*/ 1648111 h 2164533"/>
                  <a:gd name="connsiteX490" fmla="*/ 914646 w 3476019"/>
                  <a:gd name="connsiteY490" fmla="*/ 1654969 h 2164533"/>
                  <a:gd name="connsiteX491" fmla="*/ 914646 w 3476019"/>
                  <a:gd name="connsiteY491" fmla="*/ 1654683 h 2164533"/>
                  <a:gd name="connsiteX492" fmla="*/ 914646 w 3476019"/>
                  <a:gd name="connsiteY492" fmla="*/ 1612487 h 2164533"/>
                  <a:gd name="connsiteX493" fmla="*/ 914646 w 3476019"/>
                  <a:gd name="connsiteY493" fmla="*/ 1612202 h 2164533"/>
                  <a:gd name="connsiteX494" fmla="*/ 1037137 w 3476019"/>
                  <a:gd name="connsiteY494" fmla="*/ 1625346 h 2164533"/>
                  <a:gd name="connsiteX495" fmla="*/ 1040757 w 3476019"/>
                  <a:gd name="connsiteY495" fmla="*/ 1625822 h 2164533"/>
                  <a:gd name="connsiteX496" fmla="*/ 1042472 w 3476019"/>
                  <a:gd name="connsiteY496" fmla="*/ 1630680 h 2164533"/>
                  <a:gd name="connsiteX497" fmla="*/ 1049329 w 3476019"/>
                  <a:gd name="connsiteY497" fmla="*/ 1637538 h 2164533"/>
                  <a:gd name="connsiteX498" fmla="*/ 1053425 w 3476019"/>
                  <a:gd name="connsiteY498" fmla="*/ 1646206 h 2164533"/>
                  <a:gd name="connsiteX499" fmla="*/ 1064760 w 3476019"/>
                  <a:gd name="connsiteY499" fmla="*/ 1660970 h 2164533"/>
                  <a:gd name="connsiteX500" fmla="*/ 1069427 w 3476019"/>
                  <a:gd name="connsiteY500" fmla="*/ 1667923 h 2164533"/>
                  <a:gd name="connsiteX501" fmla="*/ 1078952 w 3476019"/>
                  <a:gd name="connsiteY501" fmla="*/ 1675638 h 2164533"/>
                  <a:gd name="connsiteX502" fmla="*/ 1089620 w 3476019"/>
                  <a:gd name="connsiteY502" fmla="*/ 1690783 h 2164533"/>
                  <a:gd name="connsiteX503" fmla="*/ 1096288 w 3476019"/>
                  <a:gd name="connsiteY503" fmla="*/ 1696212 h 2164533"/>
                  <a:gd name="connsiteX504" fmla="*/ 1102193 w 3476019"/>
                  <a:gd name="connsiteY504" fmla="*/ 1704499 h 2164533"/>
                  <a:gd name="connsiteX505" fmla="*/ 1106003 w 3476019"/>
                  <a:gd name="connsiteY505" fmla="*/ 1712976 h 2164533"/>
                  <a:gd name="connsiteX506" fmla="*/ 1114195 w 3476019"/>
                  <a:gd name="connsiteY506" fmla="*/ 1718977 h 2164533"/>
                  <a:gd name="connsiteX507" fmla="*/ 1118767 w 3476019"/>
                  <a:gd name="connsiteY507" fmla="*/ 1727835 h 2164533"/>
                  <a:gd name="connsiteX508" fmla="*/ 1127244 w 3476019"/>
                  <a:gd name="connsiteY508" fmla="*/ 1729454 h 2164533"/>
                  <a:gd name="connsiteX509" fmla="*/ 1135054 w 3476019"/>
                  <a:gd name="connsiteY509" fmla="*/ 1736408 h 2164533"/>
                  <a:gd name="connsiteX510" fmla="*/ 1141912 w 3476019"/>
                  <a:gd name="connsiteY510" fmla="*/ 1741837 h 2164533"/>
                  <a:gd name="connsiteX511" fmla="*/ 1142103 w 3476019"/>
                  <a:gd name="connsiteY511" fmla="*/ 1753457 h 2164533"/>
                  <a:gd name="connsiteX512" fmla="*/ 1142674 w 3476019"/>
                  <a:gd name="connsiteY512" fmla="*/ 1765268 h 2164533"/>
                  <a:gd name="connsiteX513" fmla="*/ 1153343 w 3476019"/>
                  <a:gd name="connsiteY513" fmla="*/ 1786414 h 2164533"/>
                  <a:gd name="connsiteX514" fmla="*/ 1161344 w 3476019"/>
                  <a:gd name="connsiteY514" fmla="*/ 1812703 h 2164533"/>
                  <a:gd name="connsiteX515" fmla="*/ 1174107 w 3476019"/>
                  <a:gd name="connsiteY515" fmla="*/ 1832515 h 2164533"/>
                  <a:gd name="connsiteX516" fmla="*/ 1191347 w 3476019"/>
                  <a:gd name="connsiteY516" fmla="*/ 1851088 h 2164533"/>
                  <a:gd name="connsiteX517" fmla="*/ 1202396 w 3476019"/>
                  <a:gd name="connsiteY517" fmla="*/ 1859852 h 2164533"/>
                  <a:gd name="connsiteX518" fmla="*/ 1214779 w 3476019"/>
                  <a:gd name="connsiteY518" fmla="*/ 1864900 h 2164533"/>
                  <a:gd name="connsiteX519" fmla="*/ 1226875 w 3476019"/>
                  <a:gd name="connsiteY519" fmla="*/ 1871948 h 2164533"/>
                  <a:gd name="connsiteX520" fmla="*/ 1235639 w 3476019"/>
                  <a:gd name="connsiteY520" fmla="*/ 1881187 h 2164533"/>
                  <a:gd name="connsiteX521" fmla="*/ 1262975 w 3476019"/>
                  <a:gd name="connsiteY521" fmla="*/ 1887569 h 2164533"/>
                  <a:gd name="connsiteX522" fmla="*/ 1276786 w 3476019"/>
                  <a:gd name="connsiteY522" fmla="*/ 1866900 h 2164533"/>
                  <a:gd name="connsiteX523" fmla="*/ 1285931 w 3476019"/>
                  <a:gd name="connsiteY523" fmla="*/ 1856708 h 2164533"/>
                  <a:gd name="connsiteX524" fmla="*/ 1291931 w 3476019"/>
                  <a:gd name="connsiteY524" fmla="*/ 1845088 h 2164533"/>
                  <a:gd name="connsiteX525" fmla="*/ 1306409 w 3476019"/>
                  <a:gd name="connsiteY525" fmla="*/ 1825181 h 2164533"/>
                  <a:gd name="connsiteX526" fmla="*/ 1328222 w 3476019"/>
                  <a:gd name="connsiteY526" fmla="*/ 1817465 h 2164533"/>
                  <a:gd name="connsiteX527" fmla="*/ 1330603 w 3476019"/>
                  <a:gd name="connsiteY527" fmla="*/ 1816513 h 2164533"/>
                  <a:gd name="connsiteX528" fmla="*/ 1335270 w 3476019"/>
                  <a:gd name="connsiteY528" fmla="*/ 1821085 h 2164533"/>
                  <a:gd name="connsiteX529" fmla="*/ 1342699 w 3476019"/>
                  <a:gd name="connsiteY529" fmla="*/ 1820323 h 2164533"/>
                  <a:gd name="connsiteX530" fmla="*/ 1349748 w 3476019"/>
                  <a:gd name="connsiteY530" fmla="*/ 1821180 h 2164533"/>
                  <a:gd name="connsiteX531" fmla="*/ 1356035 w 3476019"/>
                  <a:gd name="connsiteY531" fmla="*/ 1820704 h 2164533"/>
                  <a:gd name="connsiteX532" fmla="*/ 1360797 w 3476019"/>
                  <a:gd name="connsiteY532" fmla="*/ 1824419 h 2164533"/>
                  <a:gd name="connsiteX533" fmla="*/ 1367083 w 3476019"/>
                  <a:gd name="connsiteY533" fmla="*/ 1824037 h 2164533"/>
                  <a:gd name="connsiteX534" fmla="*/ 1374894 w 3476019"/>
                  <a:gd name="connsiteY534" fmla="*/ 1822513 h 2164533"/>
                  <a:gd name="connsiteX535" fmla="*/ 1379847 w 3476019"/>
                  <a:gd name="connsiteY535" fmla="*/ 1825752 h 2164533"/>
                  <a:gd name="connsiteX536" fmla="*/ 1386133 w 3476019"/>
                  <a:gd name="connsiteY536" fmla="*/ 1826704 h 2164533"/>
                  <a:gd name="connsiteX537" fmla="*/ 1390229 w 3476019"/>
                  <a:gd name="connsiteY537" fmla="*/ 1830991 h 2164533"/>
                  <a:gd name="connsiteX538" fmla="*/ 1398611 w 3476019"/>
                  <a:gd name="connsiteY538" fmla="*/ 1841754 h 2164533"/>
                  <a:gd name="connsiteX539" fmla="*/ 1410613 w 3476019"/>
                  <a:gd name="connsiteY539" fmla="*/ 1848041 h 2164533"/>
                  <a:gd name="connsiteX540" fmla="*/ 1418899 w 3476019"/>
                  <a:gd name="connsiteY540" fmla="*/ 1857946 h 2164533"/>
                  <a:gd name="connsiteX541" fmla="*/ 1423472 w 3476019"/>
                  <a:gd name="connsiteY541" fmla="*/ 1861661 h 2164533"/>
                  <a:gd name="connsiteX542" fmla="*/ 1425186 w 3476019"/>
                  <a:gd name="connsiteY542" fmla="*/ 1867662 h 2164533"/>
                  <a:gd name="connsiteX543" fmla="*/ 1430901 w 3476019"/>
                  <a:gd name="connsiteY543" fmla="*/ 1873663 h 2164533"/>
                  <a:gd name="connsiteX544" fmla="*/ 1437854 w 3476019"/>
                  <a:gd name="connsiteY544" fmla="*/ 1876616 h 2164533"/>
                  <a:gd name="connsiteX545" fmla="*/ 1439759 w 3476019"/>
                  <a:gd name="connsiteY545" fmla="*/ 1884807 h 2164533"/>
                  <a:gd name="connsiteX546" fmla="*/ 1445093 w 3476019"/>
                  <a:gd name="connsiteY546" fmla="*/ 1891570 h 2164533"/>
                  <a:gd name="connsiteX547" fmla="*/ 1446808 w 3476019"/>
                  <a:gd name="connsiteY547" fmla="*/ 1895570 h 2164533"/>
                  <a:gd name="connsiteX548" fmla="*/ 1448236 w 3476019"/>
                  <a:gd name="connsiteY548" fmla="*/ 1899761 h 2164533"/>
                  <a:gd name="connsiteX549" fmla="*/ 1450427 w 3476019"/>
                  <a:gd name="connsiteY549" fmla="*/ 1909477 h 2164533"/>
                  <a:gd name="connsiteX550" fmla="*/ 1459381 w 3476019"/>
                  <a:gd name="connsiteY550" fmla="*/ 1921288 h 2164533"/>
                  <a:gd name="connsiteX551" fmla="*/ 1462905 w 3476019"/>
                  <a:gd name="connsiteY551" fmla="*/ 1931099 h 2164533"/>
                  <a:gd name="connsiteX552" fmla="*/ 1466620 w 3476019"/>
                  <a:gd name="connsiteY552" fmla="*/ 1941671 h 2164533"/>
                  <a:gd name="connsiteX553" fmla="*/ 1472716 w 3476019"/>
                  <a:gd name="connsiteY553" fmla="*/ 1950815 h 2164533"/>
                  <a:gd name="connsiteX554" fmla="*/ 1473954 w 3476019"/>
                  <a:gd name="connsiteY554" fmla="*/ 1955387 h 2164533"/>
                  <a:gd name="connsiteX555" fmla="*/ 1478431 w 3476019"/>
                  <a:gd name="connsiteY555" fmla="*/ 1960817 h 2164533"/>
                  <a:gd name="connsiteX556" fmla="*/ 1487670 w 3476019"/>
                  <a:gd name="connsiteY556" fmla="*/ 1968627 h 2164533"/>
                  <a:gd name="connsiteX557" fmla="*/ 1491004 w 3476019"/>
                  <a:gd name="connsiteY557" fmla="*/ 1976819 h 2164533"/>
                  <a:gd name="connsiteX558" fmla="*/ 1494433 w 3476019"/>
                  <a:gd name="connsiteY558" fmla="*/ 1979390 h 2164533"/>
                  <a:gd name="connsiteX559" fmla="*/ 1496147 w 3476019"/>
                  <a:gd name="connsiteY559" fmla="*/ 1983867 h 2164533"/>
                  <a:gd name="connsiteX560" fmla="*/ 1501767 w 3476019"/>
                  <a:gd name="connsiteY560" fmla="*/ 1991678 h 2164533"/>
                  <a:gd name="connsiteX561" fmla="*/ 1505196 w 3476019"/>
                  <a:gd name="connsiteY561" fmla="*/ 2000726 h 2164533"/>
                  <a:gd name="connsiteX562" fmla="*/ 1511197 w 3476019"/>
                  <a:gd name="connsiteY562" fmla="*/ 2007679 h 2164533"/>
                  <a:gd name="connsiteX563" fmla="*/ 1519293 w 3476019"/>
                  <a:gd name="connsiteY563" fmla="*/ 2013871 h 2164533"/>
                  <a:gd name="connsiteX564" fmla="*/ 1524627 w 3476019"/>
                  <a:gd name="connsiteY564" fmla="*/ 2022634 h 2164533"/>
                  <a:gd name="connsiteX565" fmla="*/ 1529390 w 3476019"/>
                  <a:gd name="connsiteY565" fmla="*/ 2031111 h 2164533"/>
                  <a:gd name="connsiteX566" fmla="*/ 1530342 w 3476019"/>
                  <a:gd name="connsiteY566" fmla="*/ 2041112 h 2164533"/>
                  <a:gd name="connsiteX567" fmla="*/ 1530437 w 3476019"/>
                  <a:gd name="connsiteY567" fmla="*/ 2048637 h 2164533"/>
                  <a:gd name="connsiteX568" fmla="*/ 1531485 w 3476019"/>
                  <a:gd name="connsiteY568" fmla="*/ 2053209 h 2164533"/>
                  <a:gd name="connsiteX569" fmla="*/ 1531771 w 3476019"/>
                  <a:gd name="connsiteY569" fmla="*/ 2062829 h 2164533"/>
                  <a:gd name="connsiteX570" fmla="*/ 1534152 w 3476019"/>
                  <a:gd name="connsiteY570" fmla="*/ 2069306 h 2164533"/>
                  <a:gd name="connsiteX571" fmla="*/ 1539486 w 3476019"/>
                  <a:gd name="connsiteY571" fmla="*/ 2074640 h 2164533"/>
                  <a:gd name="connsiteX572" fmla="*/ 1541105 w 3476019"/>
                  <a:gd name="connsiteY572" fmla="*/ 2081689 h 2164533"/>
                  <a:gd name="connsiteX573" fmla="*/ 1546058 w 3476019"/>
                  <a:gd name="connsiteY573" fmla="*/ 2086642 h 2164533"/>
                  <a:gd name="connsiteX574" fmla="*/ 1551868 w 3476019"/>
                  <a:gd name="connsiteY574" fmla="*/ 2101596 h 2164533"/>
                  <a:gd name="connsiteX575" fmla="*/ 1550440 w 3476019"/>
                  <a:gd name="connsiteY575" fmla="*/ 2108168 h 2164533"/>
                  <a:gd name="connsiteX576" fmla="*/ 1552916 w 3476019"/>
                  <a:gd name="connsiteY576" fmla="*/ 2115598 h 2164533"/>
                  <a:gd name="connsiteX577" fmla="*/ 1553964 w 3476019"/>
                  <a:gd name="connsiteY577" fmla="*/ 2114550 h 2164533"/>
                  <a:gd name="connsiteX578" fmla="*/ 1559774 w 3476019"/>
                  <a:gd name="connsiteY578" fmla="*/ 2116836 h 2164533"/>
                  <a:gd name="connsiteX579" fmla="*/ 1564727 w 3476019"/>
                  <a:gd name="connsiteY579" fmla="*/ 2121027 h 2164533"/>
                  <a:gd name="connsiteX580" fmla="*/ 1570633 w 3476019"/>
                  <a:gd name="connsiteY580" fmla="*/ 2124456 h 2164533"/>
                  <a:gd name="connsiteX581" fmla="*/ 1574824 w 3476019"/>
                  <a:gd name="connsiteY581" fmla="*/ 2127885 h 2164533"/>
                  <a:gd name="connsiteX582" fmla="*/ 1587968 w 3476019"/>
                  <a:gd name="connsiteY582" fmla="*/ 2136077 h 2164533"/>
                  <a:gd name="connsiteX583" fmla="*/ 1592826 w 3476019"/>
                  <a:gd name="connsiteY583" fmla="*/ 2138172 h 2164533"/>
                  <a:gd name="connsiteX584" fmla="*/ 1597970 w 3476019"/>
                  <a:gd name="connsiteY584" fmla="*/ 2135981 h 2164533"/>
                  <a:gd name="connsiteX585" fmla="*/ 1603399 w 3476019"/>
                  <a:gd name="connsiteY585" fmla="*/ 2133410 h 2164533"/>
                  <a:gd name="connsiteX586" fmla="*/ 1610542 w 3476019"/>
                  <a:gd name="connsiteY586" fmla="*/ 2133219 h 2164533"/>
                  <a:gd name="connsiteX587" fmla="*/ 1615591 w 3476019"/>
                  <a:gd name="connsiteY587" fmla="*/ 2135505 h 2164533"/>
                  <a:gd name="connsiteX588" fmla="*/ 1619210 w 3476019"/>
                  <a:gd name="connsiteY588" fmla="*/ 2138934 h 2164533"/>
                  <a:gd name="connsiteX589" fmla="*/ 1622925 w 3476019"/>
                  <a:gd name="connsiteY589" fmla="*/ 2141792 h 2164533"/>
                  <a:gd name="connsiteX590" fmla="*/ 1625592 w 3476019"/>
                  <a:gd name="connsiteY590" fmla="*/ 2146364 h 2164533"/>
                  <a:gd name="connsiteX591" fmla="*/ 1635593 w 3476019"/>
                  <a:gd name="connsiteY591" fmla="*/ 2149126 h 2164533"/>
                  <a:gd name="connsiteX592" fmla="*/ 1640832 w 3476019"/>
                  <a:gd name="connsiteY592" fmla="*/ 2149126 h 2164533"/>
                  <a:gd name="connsiteX593" fmla="*/ 1644928 w 3476019"/>
                  <a:gd name="connsiteY593" fmla="*/ 2151412 h 2164533"/>
                  <a:gd name="connsiteX594" fmla="*/ 1661977 w 3476019"/>
                  <a:gd name="connsiteY594" fmla="*/ 2154079 h 2164533"/>
                  <a:gd name="connsiteX595" fmla="*/ 1672931 w 3476019"/>
                  <a:gd name="connsiteY595" fmla="*/ 2158842 h 2164533"/>
                  <a:gd name="connsiteX596" fmla="*/ 1677408 w 3476019"/>
                  <a:gd name="connsiteY596" fmla="*/ 2161127 h 2164533"/>
                  <a:gd name="connsiteX597" fmla="*/ 1681694 w 3476019"/>
                  <a:gd name="connsiteY597" fmla="*/ 2164461 h 2164533"/>
                  <a:gd name="connsiteX598" fmla="*/ 1685885 w 3476019"/>
                  <a:gd name="connsiteY598" fmla="*/ 2163413 h 2164533"/>
                  <a:gd name="connsiteX599" fmla="*/ 1690267 w 3476019"/>
                  <a:gd name="connsiteY599" fmla="*/ 2163985 h 2164533"/>
                  <a:gd name="connsiteX600" fmla="*/ 1694172 w 3476019"/>
                  <a:gd name="connsiteY600" fmla="*/ 2157794 h 2164533"/>
                  <a:gd name="connsiteX601" fmla="*/ 1692267 w 3476019"/>
                  <a:gd name="connsiteY601" fmla="*/ 2151221 h 2164533"/>
                  <a:gd name="connsiteX602" fmla="*/ 1686552 w 3476019"/>
                  <a:gd name="connsiteY602" fmla="*/ 2139315 h 2164533"/>
                  <a:gd name="connsiteX603" fmla="*/ 1678837 w 3476019"/>
                  <a:gd name="connsiteY603" fmla="*/ 2130552 h 2164533"/>
                  <a:gd name="connsiteX604" fmla="*/ 1679027 w 3476019"/>
                  <a:gd name="connsiteY604" fmla="*/ 2118265 h 2164533"/>
                  <a:gd name="connsiteX605" fmla="*/ 1678265 w 3476019"/>
                  <a:gd name="connsiteY605" fmla="*/ 2088642 h 2164533"/>
                  <a:gd name="connsiteX606" fmla="*/ 1677884 w 3476019"/>
                  <a:gd name="connsiteY606" fmla="*/ 2067020 h 2164533"/>
                  <a:gd name="connsiteX607" fmla="*/ 1684933 w 3476019"/>
                  <a:gd name="connsiteY607" fmla="*/ 2114360 h 2164533"/>
                  <a:gd name="connsiteX608" fmla="*/ 1701601 w 3476019"/>
                  <a:gd name="connsiteY608" fmla="*/ 2142839 h 2164533"/>
                  <a:gd name="connsiteX609" fmla="*/ 1691600 w 3476019"/>
                  <a:gd name="connsiteY609" fmla="*/ 2099501 h 2164533"/>
                  <a:gd name="connsiteX610" fmla="*/ 1706745 w 3476019"/>
                  <a:gd name="connsiteY610" fmla="*/ 2008632 h 2164533"/>
                  <a:gd name="connsiteX611" fmla="*/ 1692172 w 3476019"/>
                  <a:gd name="connsiteY611" fmla="*/ 2023015 h 2164533"/>
                  <a:gd name="connsiteX612" fmla="*/ 1685409 w 3476019"/>
                  <a:gd name="connsiteY612" fmla="*/ 2041303 h 2164533"/>
                  <a:gd name="connsiteX613" fmla="*/ 1675789 w 3476019"/>
                  <a:gd name="connsiteY613" fmla="*/ 2048732 h 2164533"/>
                  <a:gd name="connsiteX614" fmla="*/ 1676646 w 3476019"/>
                  <a:gd name="connsiteY614" fmla="*/ 2043017 h 2164533"/>
                  <a:gd name="connsiteX615" fmla="*/ 1679408 w 3476019"/>
                  <a:gd name="connsiteY615" fmla="*/ 2033873 h 2164533"/>
                  <a:gd name="connsiteX616" fmla="*/ 1685885 w 3476019"/>
                  <a:gd name="connsiteY616" fmla="*/ 2009489 h 2164533"/>
                  <a:gd name="connsiteX617" fmla="*/ 1680742 w 3476019"/>
                  <a:gd name="connsiteY617" fmla="*/ 2001203 h 2164533"/>
                  <a:gd name="connsiteX618" fmla="*/ 1676646 w 3476019"/>
                  <a:gd name="connsiteY618" fmla="*/ 1995107 h 2164533"/>
                  <a:gd name="connsiteX619" fmla="*/ 1687505 w 3476019"/>
                  <a:gd name="connsiteY619" fmla="*/ 1978343 h 2164533"/>
                  <a:gd name="connsiteX620" fmla="*/ 1693886 w 3476019"/>
                  <a:gd name="connsiteY620" fmla="*/ 1969961 h 2164533"/>
                  <a:gd name="connsiteX621" fmla="*/ 1698934 w 3476019"/>
                  <a:gd name="connsiteY621" fmla="*/ 1973199 h 2164533"/>
                  <a:gd name="connsiteX622" fmla="*/ 1706364 w 3476019"/>
                  <a:gd name="connsiteY622" fmla="*/ 1970818 h 2164533"/>
                  <a:gd name="connsiteX623" fmla="*/ 1709602 w 3476019"/>
                  <a:gd name="connsiteY623" fmla="*/ 1966627 h 2164533"/>
                  <a:gd name="connsiteX624" fmla="*/ 1713984 w 3476019"/>
                  <a:gd name="connsiteY624" fmla="*/ 1963103 h 2164533"/>
                  <a:gd name="connsiteX625" fmla="*/ 1714174 w 3476019"/>
                  <a:gd name="connsiteY625" fmla="*/ 1972628 h 2164533"/>
                  <a:gd name="connsiteX626" fmla="*/ 1705888 w 3476019"/>
                  <a:gd name="connsiteY626" fmla="*/ 1981676 h 2164533"/>
                  <a:gd name="connsiteX627" fmla="*/ 1699697 w 3476019"/>
                  <a:gd name="connsiteY627" fmla="*/ 1981771 h 2164533"/>
                  <a:gd name="connsiteX628" fmla="*/ 1692934 w 3476019"/>
                  <a:gd name="connsiteY628" fmla="*/ 1982724 h 2164533"/>
                  <a:gd name="connsiteX629" fmla="*/ 1693220 w 3476019"/>
                  <a:gd name="connsiteY629" fmla="*/ 1990725 h 2164533"/>
                  <a:gd name="connsiteX630" fmla="*/ 1696744 w 3476019"/>
                  <a:gd name="connsiteY630" fmla="*/ 1993487 h 2164533"/>
                  <a:gd name="connsiteX631" fmla="*/ 1701030 w 3476019"/>
                  <a:gd name="connsiteY631" fmla="*/ 1987963 h 2164533"/>
                  <a:gd name="connsiteX632" fmla="*/ 1700458 w 3476019"/>
                  <a:gd name="connsiteY632" fmla="*/ 2000917 h 2164533"/>
                  <a:gd name="connsiteX633" fmla="*/ 1726176 w 3476019"/>
                  <a:gd name="connsiteY633" fmla="*/ 1983391 h 2164533"/>
                  <a:gd name="connsiteX634" fmla="*/ 1750084 w 3476019"/>
                  <a:gd name="connsiteY634" fmla="*/ 1961388 h 2164533"/>
                  <a:gd name="connsiteX635" fmla="*/ 1744083 w 3476019"/>
                  <a:gd name="connsiteY635" fmla="*/ 1964436 h 2164533"/>
                  <a:gd name="connsiteX636" fmla="*/ 1734844 w 3476019"/>
                  <a:gd name="connsiteY636" fmla="*/ 1956626 h 2164533"/>
                  <a:gd name="connsiteX637" fmla="*/ 1746274 w 3476019"/>
                  <a:gd name="connsiteY637" fmla="*/ 1945767 h 2164533"/>
                  <a:gd name="connsiteX638" fmla="*/ 1743702 w 3476019"/>
                  <a:gd name="connsiteY638" fmla="*/ 1934909 h 2164533"/>
                  <a:gd name="connsiteX639" fmla="*/ 1751893 w 3476019"/>
                  <a:gd name="connsiteY639" fmla="*/ 1931956 h 2164533"/>
                  <a:gd name="connsiteX640" fmla="*/ 1764466 w 3476019"/>
                  <a:gd name="connsiteY640" fmla="*/ 1923288 h 2164533"/>
                  <a:gd name="connsiteX641" fmla="*/ 1771420 w 3476019"/>
                  <a:gd name="connsiteY641" fmla="*/ 1932527 h 2164533"/>
                  <a:gd name="connsiteX642" fmla="*/ 1789422 w 3476019"/>
                  <a:gd name="connsiteY642" fmla="*/ 1925003 h 2164533"/>
                  <a:gd name="connsiteX643" fmla="*/ 1781231 w 3476019"/>
                  <a:gd name="connsiteY643" fmla="*/ 1934432 h 2164533"/>
                  <a:gd name="connsiteX644" fmla="*/ 1766848 w 3476019"/>
                  <a:gd name="connsiteY644" fmla="*/ 1941481 h 2164533"/>
                  <a:gd name="connsiteX645" fmla="*/ 1783231 w 3476019"/>
                  <a:gd name="connsiteY645" fmla="*/ 1939576 h 2164533"/>
                  <a:gd name="connsiteX646" fmla="*/ 1796851 w 3476019"/>
                  <a:gd name="connsiteY646" fmla="*/ 1938052 h 2164533"/>
                  <a:gd name="connsiteX647" fmla="*/ 1803995 w 3476019"/>
                  <a:gd name="connsiteY647" fmla="*/ 1929479 h 2164533"/>
                  <a:gd name="connsiteX648" fmla="*/ 1821998 w 3476019"/>
                  <a:gd name="connsiteY648" fmla="*/ 1916240 h 2164533"/>
                  <a:gd name="connsiteX649" fmla="*/ 1840000 w 3476019"/>
                  <a:gd name="connsiteY649" fmla="*/ 1900523 h 2164533"/>
                  <a:gd name="connsiteX650" fmla="*/ 1834666 w 3476019"/>
                  <a:gd name="connsiteY650" fmla="*/ 1900237 h 2164533"/>
                  <a:gd name="connsiteX651" fmla="*/ 1851334 w 3476019"/>
                  <a:gd name="connsiteY651" fmla="*/ 1882616 h 2164533"/>
                  <a:gd name="connsiteX652" fmla="*/ 1851620 w 3476019"/>
                  <a:gd name="connsiteY652" fmla="*/ 1892999 h 2164533"/>
                  <a:gd name="connsiteX653" fmla="*/ 1859335 w 3476019"/>
                  <a:gd name="connsiteY653" fmla="*/ 1884617 h 2164533"/>
                  <a:gd name="connsiteX654" fmla="*/ 1860955 w 3476019"/>
                  <a:gd name="connsiteY654" fmla="*/ 1867757 h 2164533"/>
                  <a:gd name="connsiteX655" fmla="*/ 1855430 w 3476019"/>
                  <a:gd name="connsiteY655" fmla="*/ 1858899 h 2164533"/>
                  <a:gd name="connsiteX656" fmla="*/ 1853049 w 3476019"/>
                  <a:gd name="connsiteY656" fmla="*/ 1848041 h 2164533"/>
                  <a:gd name="connsiteX657" fmla="*/ 1845905 w 3476019"/>
                  <a:gd name="connsiteY657" fmla="*/ 1839563 h 2164533"/>
                  <a:gd name="connsiteX658" fmla="*/ 1852192 w 3476019"/>
                  <a:gd name="connsiteY658" fmla="*/ 1833182 h 2164533"/>
                  <a:gd name="connsiteX659" fmla="*/ 1863622 w 3476019"/>
                  <a:gd name="connsiteY659" fmla="*/ 1838039 h 2164533"/>
                  <a:gd name="connsiteX660" fmla="*/ 1872766 w 3476019"/>
                  <a:gd name="connsiteY660" fmla="*/ 1847279 h 2164533"/>
                  <a:gd name="connsiteX661" fmla="*/ 1881052 w 3476019"/>
                  <a:gd name="connsiteY661" fmla="*/ 1857470 h 2164533"/>
                  <a:gd name="connsiteX662" fmla="*/ 1878290 w 3476019"/>
                  <a:gd name="connsiteY662" fmla="*/ 1866900 h 2164533"/>
                  <a:gd name="connsiteX663" fmla="*/ 1898293 w 3476019"/>
                  <a:gd name="connsiteY663" fmla="*/ 1856613 h 2164533"/>
                  <a:gd name="connsiteX664" fmla="*/ 1925725 w 3476019"/>
                  <a:gd name="connsiteY664" fmla="*/ 1846612 h 2164533"/>
                  <a:gd name="connsiteX665" fmla="*/ 1940584 w 3476019"/>
                  <a:gd name="connsiteY665" fmla="*/ 1842516 h 2164533"/>
                  <a:gd name="connsiteX666" fmla="*/ 1969921 w 3476019"/>
                  <a:gd name="connsiteY666" fmla="*/ 1838039 h 2164533"/>
                  <a:gd name="connsiteX667" fmla="*/ 1994209 w 3476019"/>
                  <a:gd name="connsiteY667" fmla="*/ 1834229 h 2164533"/>
                  <a:gd name="connsiteX668" fmla="*/ 2002877 w 3476019"/>
                  <a:gd name="connsiteY668" fmla="*/ 1840992 h 2164533"/>
                  <a:gd name="connsiteX669" fmla="*/ 2014402 w 3476019"/>
                  <a:gd name="connsiteY669" fmla="*/ 1843850 h 2164533"/>
                  <a:gd name="connsiteX670" fmla="*/ 2038024 w 3476019"/>
                  <a:gd name="connsiteY670" fmla="*/ 1844897 h 2164533"/>
                  <a:gd name="connsiteX671" fmla="*/ 2051169 w 3476019"/>
                  <a:gd name="connsiteY671" fmla="*/ 1844897 h 2164533"/>
                  <a:gd name="connsiteX672" fmla="*/ 2063075 w 3476019"/>
                  <a:gd name="connsiteY672" fmla="*/ 1847183 h 2164533"/>
                  <a:gd name="connsiteX673" fmla="*/ 2071457 w 3476019"/>
                  <a:gd name="connsiteY673" fmla="*/ 1842802 h 2164533"/>
                  <a:gd name="connsiteX674" fmla="*/ 2079934 w 3476019"/>
                  <a:gd name="connsiteY674" fmla="*/ 1846707 h 2164533"/>
                  <a:gd name="connsiteX675" fmla="*/ 2101556 w 3476019"/>
                  <a:gd name="connsiteY675" fmla="*/ 1845469 h 2164533"/>
                  <a:gd name="connsiteX676" fmla="*/ 2100985 w 3476019"/>
                  <a:gd name="connsiteY676" fmla="*/ 1851660 h 2164533"/>
                  <a:gd name="connsiteX677" fmla="*/ 2129084 w 3476019"/>
                  <a:gd name="connsiteY677" fmla="*/ 1860233 h 2164533"/>
                  <a:gd name="connsiteX678" fmla="*/ 2124416 w 3476019"/>
                  <a:gd name="connsiteY678" fmla="*/ 1874234 h 2164533"/>
                  <a:gd name="connsiteX679" fmla="*/ 2143085 w 3476019"/>
                  <a:gd name="connsiteY679" fmla="*/ 1878711 h 2164533"/>
                  <a:gd name="connsiteX680" fmla="*/ 2158325 w 3476019"/>
                  <a:gd name="connsiteY680" fmla="*/ 1883950 h 2164533"/>
                  <a:gd name="connsiteX681" fmla="*/ 2170708 w 3476019"/>
                  <a:gd name="connsiteY681" fmla="*/ 1876996 h 2164533"/>
                  <a:gd name="connsiteX682" fmla="*/ 2186805 w 3476019"/>
                  <a:gd name="connsiteY682" fmla="*/ 1877854 h 2164533"/>
                  <a:gd name="connsiteX683" fmla="*/ 2197187 w 3476019"/>
                  <a:gd name="connsiteY683" fmla="*/ 1875758 h 2164533"/>
                  <a:gd name="connsiteX684" fmla="*/ 2197092 w 3476019"/>
                  <a:gd name="connsiteY684" fmla="*/ 1882331 h 2164533"/>
                  <a:gd name="connsiteX685" fmla="*/ 2207951 w 3476019"/>
                  <a:gd name="connsiteY685" fmla="*/ 1876139 h 2164533"/>
                  <a:gd name="connsiteX686" fmla="*/ 2215856 w 3476019"/>
                  <a:gd name="connsiteY686" fmla="*/ 1872901 h 2164533"/>
                  <a:gd name="connsiteX687" fmla="*/ 2218047 w 3476019"/>
                  <a:gd name="connsiteY687" fmla="*/ 1864233 h 2164533"/>
                  <a:gd name="connsiteX688" fmla="*/ 2225286 w 3476019"/>
                  <a:gd name="connsiteY688" fmla="*/ 1847564 h 2164533"/>
                  <a:gd name="connsiteX689" fmla="*/ 2229763 w 3476019"/>
                  <a:gd name="connsiteY689" fmla="*/ 1861471 h 2164533"/>
                  <a:gd name="connsiteX690" fmla="*/ 2247003 w 3476019"/>
                  <a:gd name="connsiteY690" fmla="*/ 1859090 h 2164533"/>
                  <a:gd name="connsiteX691" fmla="*/ 2259957 w 3476019"/>
                  <a:gd name="connsiteY691" fmla="*/ 1872139 h 2164533"/>
                  <a:gd name="connsiteX692" fmla="*/ 2258624 w 3476019"/>
                  <a:gd name="connsiteY692" fmla="*/ 1863090 h 2164533"/>
                  <a:gd name="connsiteX693" fmla="*/ 2245003 w 3476019"/>
                  <a:gd name="connsiteY693" fmla="*/ 1851565 h 2164533"/>
                  <a:gd name="connsiteX694" fmla="*/ 2250146 w 3476019"/>
                  <a:gd name="connsiteY694" fmla="*/ 1840897 h 2164533"/>
                  <a:gd name="connsiteX695" fmla="*/ 2258624 w 3476019"/>
                  <a:gd name="connsiteY695" fmla="*/ 1828038 h 2164533"/>
                  <a:gd name="connsiteX696" fmla="*/ 2267482 w 3476019"/>
                  <a:gd name="connsiteY696" fmla="*/ 1815275 h 2164533"/>
                  <a:gd name="connsiteX697" fmla="*/ 2252909 w 3476019"/>
                  <a:gd name="connsiteY697" fmla="*/ 1808893 h 2164533"/>
                  <a:gd name="connsiteX698" fmla="*/ 2257576 w 3476019"/>
                  <a:gd name="connsiteY698" fmla="*/ 1801082 h 2164533"/>
                  <a:gd name="connsiteX699" fmla="*/ 2248527 w 3476019"/>
                  <a:gd name="connsiteY699" fmla="*/ 1794224 h 2164533"/>
                  <a:gd name="connsiteX700" fmla="*/ 2242526 w 3476019"/>
                  <a:gd name="connsiteY700" fmla="*/ 1791843 h 2164533"/>
                  <a:gd name="connsiteX701" fmla="*/ 2242241 w 3476019"/>
                  <a:gd name="connsiteY701" fmla="*/ 1785461 h 2164533"/>
                  <a:gd name="connsiteX702" fmla="*/ 2236335 w 3476019"/>
                  <a:gd name="connsiteY702" fmla="*/ 1773746 h 2164533"/>
                  <a:gd name="connsiteX703" fmla="*/ 2234906 w 3476019"/>
                  <a:gd name="connsiteY703" fmla="*/ 1772698 h 2164533"/>
                  <a:gd name="connsiteX704" fmla="*/ 2234906 w 3476019"/>
                  <a:gd name="connsiteY704" fmla="*/ 1772698 h 2164533"/>
                  <a:gd name="connsiteX705" fmla="*/ 2236335 w 3476019"/>
                  <a:gd name="connsiteY705" fmla="*/ 1773746 h 2164533"/>
                  <a:gd name="connsiteX706" fmla="*/ 2242241 w 3476019"/>
                  <a:gd name="connsiteY706" fmla="*/ 1785461 h 2164533"/>
                  <a:gd name="connsiteX707" fmla="*/ 2242526 w 3476019"/>
                  <a:gd name="connsiteY707" fmla="*/ 1791843 h 2164533"/>
                  <a:gd name="connsiteX708" fmla="*/ 2248527 w 3476019"/>
                  <a:gd name="connsiteY708" fmla="*/ 1794224 h 2164533"/>
                  <a:gd name="connsiteX709" fmla="*/ 2257576 w 3476019"/>
                  <a:gd name="connsiteY709" fmla="*/ 1801082 h 2164533"/>
                  <a:gd name="connsiteX710" fmla="*/ 2257766 w 3476019"/>
                  <a:gd name="connsiteY710" fmla="*/ 1798511 h 2164533"/>
                  <a:gd name="connsiteX711" fmla="*/ 2253575 w 3476019"/>
                  <a:gd name="connsiteY711" fmla="*/ 1788128 h 2164533"/>
                  <a:gd name="connsiteX712" fmla="*/ 2270339 w 3476019"/>
                  <a:gd name="connsiteY712" fmla="*/ 1776794 h 2164533"/>
                  <a:gd name="connsiteX713" fmla="*/ 2291294 w 3476019"/>
                  <a:gd name="connsiteY713" fmla="*/ 1772031 h 2164533"/>
                  <a:gd name="connsiteX714" fmla="*/ 2296057 w 3476019"/>
                  <a:gd name="connsiteY714" fmla="*/ 1769840 h 2164533"/>
                  <a:gd name="connsiteX715" fmla="*/ 2296057 w 3476019"/>
                  <a:gd name="connsiteY715" fmla="*/ 1770126 h 2164533"/>
                  <a:gd name="connsiteX716" fmla="*/ 2302153 w 3476019"/>
                  <a:gd name="connsiteY716" fmla="*/ 1775841 h 2164533"/>
                  <a:gd name="connsiteX717" fmla="*/ 2308820 w 3476019"/>
                  <a:gd name="connsiteY717" fmla="*/ 1766887 h 2164533"/>
                  <a:gd name="connsiteX718" fmla="*/ 2308725 w 3476019"/>
                  <a:gd name="connsiteY718" fmla="*/ 1762982 h 2164533"/>
                  <a:gd name="connsiteX719" fmla="*/ 2309106 w 3476019"/>
                  <a:gd name="connsiteY719" fmla="*/ 1763173 h 2164533"/>
                  <a:gd name="connsiteX720" fmla="*/ 2325775 w 3476019"/>
                  <a:gd name="connsiteY720" fmla="*/ 1772031 h 2164533"/>
                  <a:gd name="connsiteX721" fmla="*/ 2330918 w 3476019"/>
                  <a:gd name="connsiteY721" fmla="*/ 1761839 h 2164533"/>
                  <a:gd name="connsiteX722" fmla="*/ 2340253 w 3476019"/>
                  <a:gd name="connsiteY722" fmla="*/ 1765554 h 2164533"/>
                  <a:gd name="connsiteX723" fmla="*/ 2347968 w 3476019"/>
                  <a:gd name="connsiteY723" fmla="*/ 1748219 h 2164533"/>
                  <a:gd name="connsiteX724" fmla="*/ 2356255 w 3476019"/>
                  <a:gd name="connsiteY724" fmla="*/ 1732598 h 2164533"/>
                  <a:gd name="connsiteX725" fmla="*/ 2363684 w 3476019"/>
                  <a:gd name="connsiteY725" fmla="*/ 1748028 h 2164533"/>
                  <a:gd name="connsiteX726" fmla="*/ 2362160 w 3476019"/>
                  <a:gd name="connsiteY726" fmla="*/ 1767173 h 2164533"/>
                  <a:gd name="connsiteX727" fmla="*/ 2378162 w 3476019"/>
                  <a:gd name="connsiteY727" fmla="*/ 1764030 h 2164533"/>
                  <a:gd name="connsiteX728" fmla="*/ 2384639 w 3476019"/>
                  <a:gd name="connsiteY728" fmla="*/ 1762411 h 2164533"/>
                  <a:gd name="connsiteX729" fmla="*/ 2387687 w 3476019"/>
                  <a:gd name="connsiteY729" fmla="*/ 1767554 h 2164533"/>
                  <a:gd name="connsiteX730" fmla="*/ 2389211 w 3476019"/>
                  <a:gd name="connsiteY730" fmla="*/ 1767935 h 2164533"/>
                  <a:gd name="connsiteX731" fmla="*/ 2400356 w 3476019"/>
                  <a:gd name="connsiteY731" fmla="*/ 1761935 h 2164533"/>
                  <a:gd name="connsiteX732" fmla="*/ 2416739 w 3476019"/>
                  <a:gd name="connsiteY732" fmla="*/ 1758506 h 2164533"/>
                  <a:gd name="connsiteX733" fmla="*/ 2436836 w 3476019"/>
                  <a:gd name="connsiteY733" fmla="*/ 1756791 h 2164533"/>
                  <a:gd name="connsiteX734" fmla="*/ 2429026 w 3476019"/>
                  <a:gd name="connsiteY734" fmla="*/ 1757362 h 2164533"/>
                  <a:gd name="connsiteX735" fmla="*/ 2446457 w 3476019"/>
                  <a:gd name="connsiteY735" fmla="*/ 1739170 h 2164533"/>
                  <a:gd name="connsiteX736" fmla="*/ 2472079 w 3476019"/>
                  <a:gd name="connsiteY736" fmla="*/ 1742980 h 2164533"/>
                  <a:gd name="connsiteX737" fmla="*/ 2465792 w 3476019"/>
                  <a:gd name="connsiteY737" fmla="*/ 1746218 h 2164533"/>
                  <a:gd name="connsiteX738" fmla="*/ 2472841 w 3476019"/>
                  <a:gd name="connsiteY738" fmla="*/ 1747266 h 2164533"/>
                  <a:gd name="connsiteX739" fmla="*/ 2490843 w 3476019"/>
                  <a:gd name="connsiteY739" fmla="*/ 1745266 h 2164533"/>
                  <a:gd name="connsiteX740" fmla="*/ 2505988 w 3476019"/>
                  <a:gd name="connsiteY740" fmla="*/ 1751552 h 2164533"/>
                  <a:gd name="connsiteX741" fmla="*/ 2519513 w 3476019"/>
                  <a:gd name="connsiteY741" fmla="*/ 1763840 h 2164533"/>
                  <a:gd name="connsiteX742" fmla="*/ 2517799 w 3476019"/>
                  <a:gd name="connsiteY742" fmla="*/ 1746409 h 2164533"/>
                  <a:gd name="connsiteX743" fmla="*/ 2532372 w 3476019"/>
                  <a:gd name="connsiteY743" fmla="*/ 1766316 h 2164533"/>
                  <a:gd name="connsiteX744" fmla="*/ 2528562 w 3476019"/>
                  <a:gd name="connsiteY744" fmla="*/ 1767459 h 2164533"/>
                  <a:gd name="connsiteX745" fmla="*/ 2538944 w 3476019"/>
                  <a:gd name="connsiteY745" fmla="*/ 1776794 h 2164533"/>
                  <a:gd name="connsiteX746" fmla="*/ 2551803 w 3476019"/>
                  <a:gd name="connsiteY746" fmla="*/ 1782318 h 2164533"/>
                  <a:gd name="connsiteX747" fmla="*/ 2552660 w 3476019"/>
                  <a:gd name="connsiteY747" fmla="*/ 1797177 h 2164533"/>
                  <a:gd name="connsiteX748" fmla="*/ 2559137 w 3476019"/>
                  <a:gd name="connsiteY748" fmla="*/ 1792605 h 2164533"/>
                  <a:gd name="connsiteX749" fmla="*/ 2579902 w 3476019"/>
                  <a:gd name="connsiteY749" fmla="*/ 1786414 h 2164533"/>
                  <a:gd name="connsiteX750" fmla="*/ 2586569 w 3476019"/>
                  <a:gd name="connsiteY750" fmla="*/ 1794891 h 2164533"/>
                  <a:gd name="connsiteX751" fmla="*/ 2592856 w 3476019"/>
                  <a:gd name="connsiteY751" fmla="*/ 1785366 h 2164533"/>
                  <a:gd name="connsiteX752" fmla="*/ 2604286 w 3476019"/>
                  <a:gd name="connsiteY752" fmla="*/ 1779175 h 2164533"/>
                  <a:gd name="connsiteX753" fmla="*/ 2619050 w 3476019"/>
                  <a:gd name="connsiteY753" fmla="*/ 1771364 h 2164533"/>
                  <a:gd name="connsiteX754" fmla="*/ 2615049 w 3476019"/>
                  <a:gd name="connsiteY754" fmla="*/ 1765078 h 2164533"/>
                  <a:gd name="connsiteX755" fmla="*/ 2619431 w 3476019"/>
                  <a:gd name="connsiteY755" fmla="*/ 1759458 h 2164533"/>
                  <a:gd name="connsiteX756" fmla="*/ 2631337 w 3476019"/>
                  <a:gd name="connsiteY756" fmla="*/ 1752124 h 2164533"/>
                  <a:gd name="connsiteX757" fmla="*/ 2671151 w 3476019"/>
                  <a:gd name="connsiteY757" fmla="*/ 1772793 h 2164533"/>
                  <a:gd name="connsiteX758" fmla="*/ 2687630 w 3476019"/>
                  <a:gd name="connsiteY758" fmla="*/ 1785842 h 2164533"/>
                  <a:gd name="connsiteX759" fmla="*/ 2695821 w 3476019"/>
                  <a:gd name="connsiteY759" fmla="*/ 1799177 h 2164533"/>
                  <a:gd name="connsiteX760" fmla="*/ 2702584 w 3476019"/>
                  <a:gd name="connsiteY760" fmla="*/ 1802702 h 2164533"/>
                  <a:gd name="connsiteX761" fmla="*/ 2706775 w 3476019"/>
                  <a:gd name="connsiteY761" fmla="*/ 1811846 h 2164533"/>
                  <a:gd name="connsiteX762" fmla="*/ 2726110 w 3476019"/>
                  <a:gd name="connsiteY762" fmla="*/ 1815465 h 2164533"/>
                  <a:gd name="connsiteX763" fmla="*/ 2746304 w 3476019"/>
                  <a:gd name="connsiteY763" fmla="*/ 1839659 h 2164533"/>
                  <a:gd name="connsiteX764" fmla="*/ 2751923 w 3476019"/>
                  <a:gd name="connsiteY764" fmla="*/ 1868043 h 2164533"/>
                  <a:gd name="connsiteX765" fmla="*/ 2745256 w 3476019"/>
                  <a:gd name="connsiteY765" fmla="*/ 1901000 h 2164533"/>
                  <a:gd name="connsiteX766" fmla="*/ 2747351 w 3476019"/>
                  <a:gd name="connsiteY766" fmla="*/ 1913858 h 2164533"/>
                  <a:gd name="connsiteX767" fmla="*/ 2748018 w 3476019"/>
                  <a:gd name="connsiteY767" fmla="*/ 1927670 h 2164533"/>
                  <a:gd name="connsiteX768" fmla="*/ 2755829 w 3476019"/>
                  <a:gd name="connsiteY768" fmla="*/ 1937004 h 2164533"/>
                  <a:gd name="connsiteX769" fmla="*/ 2760686 w 3476019"/>
                  <a:gd name="connsiteY769" fmla="*/ 1927479 h 2164533"/>
                  <a:gd name="connsiteX770" fmla="*/ 2773259 w 3476019"/>
                  <a:gd name="connsiteY770" fmla="*/ 1920145 h 2164533"/>
                  <a:gd name="connsiteX771" fmla="*/ 2769640 w 3476019"/>
                  <a:gd name="connsiteY771" fmla="*/ 1945958 h 2164533"/>
                  <a:gd name="connsiteX772" fmla="*/ 2772783 w 3476019"/>
                  <a:gd name="connsiteY772" fmla="*/ 1964817 h 2164533"/>
                  <a:gd name="connsiteX773" fmla="*/ 2783546 w 3476019"/>
                  <a:gd name="connsiteY773" fmla="*/ 1981771 h 2164533"/>
                  <a:gd name="connsiteX774" fmla="*/ 2811835 w 3476019"/>
                  <a:gd name="connsiteY774" fmla="*/ 2011585 h 2164533"/>
                  <a:gd name="connsiteX775" fmla="*/ 2815931 w 3476019"/>
                  <a:gd name="connsiteY775" fmla="*/ 2002917 h 2164533"/>
                  <a:gd name="connsiteX776" fmla="*/ 2825456 w 3476019"/>
                  <a:gd name="connsiteY776" fmla="*/ 2027015 h 2164533"/>
                  <a:gd name="connsiteX777" fmla="*/ 2831267 w 3476019"/>
                  <a:gd name="connsiteY777" fmla="*/ 2019014 h 2164533"/>
                  <a:gd name="connsiteX778" fmla="*/ 2831933 w 3476019"/>
                  <a:gd name="connsiteY778" fmla="*/ 2029587 h 2164533"/>
                  <a:gd name="connsiteX779" fmla="*/ 2830981 w 3476019"/>
                  <a:gd name="connsiteY779" fmla="*/ 2034635 h 2164533"/>
                  <a:gd name="connsiteX780" fmla="*/ 2833934 w 3476019"/>
                  <a:gd name="connsiteY780" fmla="*/ 2038731 h 2164533"/>
                  <a:gd name="connsiteX781" fmla="*/ 2834981 w 3476019"/>
                  <a:gd name="connsiteY781" fmla="*/ 2049590 h 2164533"/>
                  <a:gd name="connsiteX782" fmla="*/ 2856127 w 3476019"/>
                  <a:gd name="connsiteY782" fmla="*/ 2078450 h 2164533"/>
                  <a:gd name="connsiteX783" fmla="*/ 2884416 w 3476019"/>
                  <a:gd name="connsiteY783" fmla="*/ 2087309 h 2164533"/>
                  <a:gd name="connsiteX784" fmla="*/ 2907371 w 3476019"/>
                  <a:gd name="connsiteY784" fmla="*/ 2099310 h 2164533"/>
                  <a:gd name="connsiteX785" fmla="*/ 2929660 w 3476019"/>
                  <a:gd name="connsiteY785" fmla="*/ 2108835 h 2164533"/>
                  <a:gd name="connsiteX786" fmla="*/ 2930708 w 3476019"/>
                  <a:gd name="connsiteY786" fmla="*/ 2122075 h 2164533"/>
                  <a:gd name="connsiteX787" fmla="*/ 2902799 w 3476019"/>
                  <a:gd name="connsiteY787" fmla="*/ 2131981 h 2164533"/>
                  <a:gd name="connsiteX788" fmla="*/ 2928231 w 3476019"/>
                  <a:gd name="connsiteY788" fmla="*/ 2135696 h 2164533"/>
                  <a:gd name="connsiteX789" fmla="*/ 2958997 w 3476019"/>
                  <a:gd name="connsiteY789" fmla="*/ 2126742 h 2164533"/>
                  <a:gd name="connsiteX790" fmla="*/ 2976047 w 3476019"/>
                  <a:gd name="connsiteY790" fmla="*/ 2058829 h 2164533"/>
                  <a:gd name="connsiteX791" fmla="*/ 2983381 w 3476019"/>
                  <a:gd name="connsiteY791" fmla="*/ 2065496 h 2164533"/>
                  <a:gd name="connsiteX792" fmla="*/ 2980618 w 3476019"/>
                  <a:gd name="connsiteY792" fmla="*/ 2042160 h 2164533"/>
                  <a:gd name="connsiteX793" fmla="*/ 2978999 w 3476019"/>
                  <a:gd name="connsiteY793" fmla="*/ 2021491 h 2164533"/>
                  <a:gd name="connsiteX794" fmla="*/ 2974523 w 3476019"/>
                  <a:gd name="connsiteY794" fmla="*/ 1999679 h 2164533"/>
                  <a:gd name="connsiteX795" fmla="*/ 2961473 w 3476019"/>
                  <a:gd name="connsiteY795" fmla="*/ 1959388 h 2164533"/>
                  <a:gd name="connsiteX796" fmla="*/ 2945662 w 3476019"/>
                  <a:gd name="connsiteY796" fmla="*/ 1920145 h 2164533"/>
                  <a:gd name="connsiteX797" fmla="*/ 2930422 w 3476019"/>
                  <a:gd name="connsiteY797" fmla="*/ 1903952 h 2164533"/>
                  <a:gd name="connsiteX798" fmla="*/ 2917849 w 3476019"/>
                  <a:gd name="connsiteY798" fmla="*/ 1890046 h 2164533"/>
                  <a:gd name="connsiteX799" fmla="*/ 2938613 w 3476019"/>
                  <a:gd name="connsiteY799" fmla="*/ 1909667 h 2164533"/>
                  <a:gd name="connsiteX800" fmla="*/ 2938804 w 3476019"/>
                  <a:gd name="connsiteY800" fmla="*/ 1899190 h 2164533"/>
                  <a:gd name="connsiteX801" fmla="*/ 2932041 w 3476019"/>
                  <a:gd name="connsiteY801" fmla="*/ 1882902 h 2164533"/>
                  <a:gd name="connsiteX802" fmla="*/ 2914134 w 3476019"/>
                  <a:gd name="connsiteY802" fmla="*/ 1849374 h 2164533"/>
                  <a:gd name="connsiteX803" fmla="*/ 2893655 w 3476019"/>
                  <a:gd name="connsiteY803" fmla="*/ 1822895 h 2164533"/>
                  <a:gd name="connsiteX804" fmla="*/ 2879368 w 3476019"/>
                  <a:gd name="connsiteY804" fmla="*/ 1810417 h 2164533"/>
                  <a:gd name="connsiteX805" fmla="*/ 2868224 w 3476019"/>
                  <a:gd name="connsiteY805" fmla="*/ 1795177 h 2164533"/>
                  <a:gd name="connsiteX806" fmla="*/ 2885845 w 3476019"/>
                  <a:gd name="connsiteY806" fmla="*/ 1792129 h 2164533"/>
                  <a:gd name="connsiteX807" fmla="*/ 2870605 w 3476019"/>
                  <a:gd name="connsiteY807" fmla="*/ 1779461 h 2164533"/>
                  <a:gd name="connsiteX808" fmla="*/ 2845078 w 3476019"/>
                  <a:gd name="connsiteY808" fmla="*/ 1755838 h 2164533"/>
                  <a:gd name="connsiteX809" fmla="*/ 2839934 w 3476019"/>
                  <a:gd name="connsiteY809" fmla="*/ 1736598 h 2164533"/>
                  <a:gd name="connsiteX810" fmla="*/ 2834791 w 3476019"/>
                  <a:gd name="connsiteY810" fmla="*/ 1717643 h 2164533"/>
                  <a:gd name="connsiteX811" fmla="*/ 2822504 w 3476019"/>
                  <a:gd name="connsiteY811" fmla="*/ 1681067 h 2164533"/>
                  <a:gd name="connsiteX812" fmla="*/ 2813836 w 3476019"/>
                  <a:gd name="connsiteY812" fmla="*/ 1667732 h 2164533"/>
                  <a:gd name="connsiteX813" fmla="*/ 2812407 w 3476019"/>
                  <a:gd name="connsiteY813" fmla="*/ 1664494 h 2164533"/>
                  <a:gd name="connsiteX814" fmla="*/ 2814122 w 3476019"/>
                  <a:gd name="connsiteY814" fmla="*/ 1644396 h 2164533"/>
                  <a:gd name="connsiteX815" fmla="*/ 2806311 w 3476019"/>
                  <a:gd name="connsiteY815" fmla="*/ 1643253 h 2164533"/>
                  <a:gd name="connsiteX816" fmla="*/ 2807168 w 3476019"/>
                  <a:gd name="connsiteY816" fmla="*/ 1637919 h 2164533"/>
                  <a:gd name="connsiteX817" fmla="*/ 2815550 w 3476019"/>
                  <a:gd name="connsiteY817" fmla="*/ 1626394 h 2164533"/>
                  <a:gd name="connsiteX818" fmla="*/ 2810312 w 3476019"/>
                  <a:gd name="connsiteY818" fmla="*/ 1614773 h 2164533"/>
                  <a:gd name="connsiteX819" fmla="*/ 2818884 w 3476019"/>
                  <a:gd name="connsiteY819" fmla="*/ 1606010 h 2164533"/>
                  <a:gd name="connsiteX820" fmla="*/ 2816789 w 3476019"/>
                  <a:gd name="connsiteY820" fmla="*/ 1598200 h 2164533"/>
                  <a:gd name="connsiteX821" fmla="*/ 2822884 w 3476019"/>
                  <a:gd name="connsiteY821" fmla="*/ 1582484 h 2164533"/>
                  <a:gd name="connsiteX822" fmla="*/ 2820027 w 3476019"/>
                  <a:gd name="connsiteY822" fmla="*/ 1575340 h 2164533"/>
                  <a:gd name="connsiteX823" fmla="*/ 2829171 w 3476019"/>
                  <a:gd name="connsiteY823" fmla="*/ 1572863 h 2164533"/>
                  <a:gd name="connsiteX824" fmla="*/ 2837458 w 3476019"/>
                  <a:gd name="connsiteY824" fmla="*/ 1568863 h 2164533"/>
                  <a:gd name="connsiteX825" fmla="*/ 2838887 w 3476019"/>
                  <a:gd name="connsiteY825" fmla="*/ 1564577 h 2164533"/>
                  <a:gd name="connsiteX826" fmla="*/ 2843077 w 3476019"/>
                  <a:gd name="connsiteY826" fmla="*/ 1562195 h 2164533"/>
                  <a:gd name="connsiteX827" fmla="*/ 2843649 w 3476019"/>
                  <a:gd name="connsiteY827" fmla="*/ 1561529 h 2164533"/>
                  <a:gd name="connsiteX828" fmla="*/ 2848697 w 3476019"/>
                  <a:gd name="connsiteY828" fmla="*/ 1552670 h 2164533"/>
                  <a:gd name="connsiteX829" fmla="*/ 2851745 w 3476019"/>
                  <a:gd name="connsiteY829" fmla="*/ 1543621 h 2164533"/>
                  <a:gd name="connsiteX830" fmla="*/ 2847745 w 3476019"/>
                  <a:gd name="connsiteY830" fmla="*/ 1526762 h 2164533"/>
                  <a:gd name="connsiteX831" fmla="*/ 2859460 w 3476019"/>
                  <a:gd name="connsiteY831" fmla="*/ 1531906 h 2164533"/>
                  <a:gd name="connsiteX832" fmla="*/ 2856127 w 3476019"/>
                  <a:gd name="connsiteY832" fmla="*/ 1519237 h 2164533"/>
                  <a:gd name="connsiteX833" fmla="*/ 2867842 w 3476019"/>
                  <a:gd name="connsiteY833" fmla="*/ 1514380 h 2164533"/>
                  <a:gd name="connsiteX834" fmla="*/ 2872891 w 3476019"/>
                  <a:gd name="connsiteY834" fmla="*/ 1501807 h 2164533"/>
                  <a:gd name="connsiteX835" fmla="*/ 2873843 w 3476019"/>
                  <a:gd name="connsiteY835" fmla="*/ 1507141 h 2164533"/>
                  <a:gd name="connsiteX836" fmla="*/ 2890322 w 3476019"/>
                  <a:gd name="connsiteY836" fmla="*/ 1494187 h 2164533"/>
                  <a:gd name="connsiteX837" fmla="*/ 2892989 w 3476019"/>
                  <a:gd name="connsiteY837" fmla="*/ 1485233 h 2164533"/>
                  <a:gd name="connsiteX838" fmla="*/ 2902609 w 3476019"/>
                  <a:gd name="connsiteY838" fmla="*/ 1490948 h 2164533"/>
                  <a:gd name="connsiteX839" fmla="*/ 2914991 w 3476019"/>
                  <a:gd name="connsiteY839" fmla="*/ 1471898 h 2164533"/>
                  <a:gd name="connsiteX840" fmla="*/ 2932327 w 3476019"/>
                  <a:gd name="connsiteY840" fmla="*/ 1463421 h 2164533"/>
                  <a:gd name="connsiteX841" fmla="*/ 2932422 w 3476019"/>
                  <a:gd name="connsiteY841" fmla="*/ 1439323 h 2164533"/>
                  <a:gd name="connsiteX842" fmla="*/ 2935756 w 3476019"/>
                  <a:gd name="connsiteY842" fmla="*/ 1446467 h 2164533"/>
                  <a:gd name="connsiteX843" fmla="*/ 2951377 w 3476019"/>
                  <a:gd name="connsiteY843" fmla="*/ 1420654 h 2164533"/>
                  <a:gd name="connsiteX844" fmla="*/ 2961092 w 3476019"/>
                  <a:gd name="connsiteY844" fmla="*/ 1397984 h 2164533"/>
                  <a:gd name="connsiteX845" fmla="*/ 2975666 w 3476019"/>
                  <a:gd name="connsiteY845" fmla="*/ 1379506 h 2164533"/>
                  <a:gd name="connsiteX846" fmla="*/ 2975666 w 3476019"/>
                  <a:gd name="connsiteY846" fmla="*/ 1379506 h 2164533"/>
                  <a:gd name="connsiteX847" fmla="*/ 2993954 w 3476019"/>
                  <a:gd name="connsiteY847" fmla="*/ 1368076 h 2164533"/>
                  <a:gd name="connsiteX848" fmla="*/ 3002335 w 3476019"/>
                  <a:gd name="connsiteY848" fmla="*/ 1360170 h 2164533"/>
                  <a:gd name="connsiteX849" fmla="*/ 3007860 w 3476019"/>
                  <a:gd name="connsiteY849" fmla="*/ 1350931 h 2164533"/>
                  <a:gd name="connsiteX850" fmla="*/ 3007384 w 3476019"/>
                  <a:gd name="connsiteY850" fmla="*/ 1370267 h 2164533"/>
                  <a:gd name="connsiteX851" fmla="*/ 3018718 w 3476019"/>
                  <a:gd name="connsiteY851" fmla="*/ 1352169 h 2164533"/>
                  <a:gd name="connsiteX852" fmla="*/ 3038054 w 3476019"/>
                  <a:gd name="connsiteY852" fmla="*/ 1315212 h 2164533"/>
                  <a:gd name="connsiteX853" fmla="*/ 3051961 w 3476019"/>
                  <a:gd name="connsiteY853" fmla="*/ 1304258 h 2164533"/>
                  <a:gd name="connsiteX854" fmla="*/ 3063867 w 3476019"/>
                  <a:gd name="connsiteY854" fmla="*/ 1297877 h 2164533"/>
                  <a:gd name="connsiteX855" fmla="*/ 3064439 w 3476019"/>
                  <a:gd name="connsiteY855" fmla="*/ 1298067 h 2164533"/>
                  <a:gd name="connsiteX856" fmla="*/ 3086537 w 3476019"/>
                  <a:gd name="connsiteY856" fmla="*/ 1295305 h 2164533"/>
                  <a:gd name="connsiteX857" fmla="*/ 3107015 w 3476019"/>
                  <a:gd name="connsiteY857" fmla="*/ 1284637 h 2164533"/>
                  <a:gd name="connsiteX858" fmla="*/ 3120350 w 3476019"/>
                  <a:gd name="connsiteY858" fmla="*/ 1258443 h 2164533"/>
                  <a:gd name="connsiteX859" fmla="*/ 3105777 w 3476019"/>
                  <a:gd name="connsiteY859" fmla="*/ 1246632 h 2164533"/>
                  <a:gd name="connsiteX860" fmla="*/ 3086156 w 3476019"/>
                  <a:gd name="connsiteY860" fmla="*/ 1250061 h 2164533"/>
                  <a:gd name="connsiteX861" fmla="*/ 3089870 w 3476019"/>
                  <a:gd name="connsiteY861" fmla="*/ 1238441 h 2164533"/>
                  <a:gd name="connsiteX862" fmla="*/ 3084251 w 3476019"/>
                  <a:gd name="connsiteY862" fmla="*/ 1226725 h 2164533"/>
                  <a:gd name="connsiteX863" fmla="*/ 3090442 w 3476019"/>
                  <a:gd name="connsiteY863" fmla="*/ 1218629 h 2164533"/>
                  <a:gd name="connsiteX864" fmla="*/ 3098729 w 3476019"/>
                  <a:gd name="connsiteY864" fmla="*/ 1226630 h 2164533"/>
                  <a:gd name="connsiteX865" fmla="*/ 3100062 w 3476019"/>
                  <a:gd name="connsiteY865" fmla="*/ 1218724 h 2164533"/>
                  <a:gd name="connsiteX866" fmla="*/ 3103015 w 3476019"/>
                  <a:gd name="connsiteY866" fmla="*/ 1225010 h 2164533"/>
                  <a:gd name="connsiteX867" fmla="*/ 3123493 w 3476019"/>
                  <a:gd name="connsiteY867" fmla="*/ 1201769 h 2164533"/>
                  <a:gd name="connsiteX868" fmla="*/ 3129971 w 3476019"/>
                  <a:gd name="connsiteY868" fmla="*/ 1187196 h 2164533"/>
                  <a:gd name="connsiteX869" fmla="*/ 3127494 w 3476019"/>
                  <a:gd name="connsiteY869" fmla="*/ 1171004 h 2164533"/>
                  <a:gd name="connsiteX870" fmla="*/ 3098633 w 3476019"/>
                  <a:gd name="connsiteY870" fmla="*/ 1169480 h 2164533"/>
                  <a:gd name="connsiteX871" fmla="*/ 3082060 w 3476019"/>
                  <a:gd name="connsiteY871" fmla="*/ 1173671 h 2164533"/>
                  <a:gd name="connsiteX872" fmla="*/ 3064439 w 3476019"/>
                  <a:gd name="connsiteY872" fmla="*/ 1174337 h 2164533"/>
                  <a:gd name="connsiteX873" fmla="*/ 3049580 w 3476019"/>
                  <a:gd name="connsiteY873" fmla="*/ 1178528 h 2164533"/>
                  <a:gd name="connsiteX874" fmla="*/ 3052342 w 3476019"/>
                  <a:gd name="connsiteY874" fmla="*/ 1163574 h 2164533"/>
                  <a:gd name="connsiteX875" fmla="*/ 3054533 w 3476019"/>
                  <a:gd name="connsiteY875" fmla="*/ 1163288 h 2164533"/>
                  <a:gd name="connsiteX876" fmla="*/ 3054056 w 3476019"/>
                  <a:gd name="connsiteY876" fmla="*/ 1156145 h 2164533"/>
                  <a:gd name="connsiteX877" fmla="*/ 3061105 w 3476019"/>
                  <a:gd name="connsiteY877" fmla="*/ 1166527 h 2164533"/>
                  <a:gd name="connsiteX878" fmla="*/ 3073011 w 3476019"/>
                  <a:gd name="connsiteY878" fmla="*/ 1168051 h 2164533"/>
                  <a:gd name="connsiteX879" fmla="*/ 3073392 w 3476019"/>
                  <a:gd name="connsiteY879" fmla="*/ 1151382 h 2164533"/>
                  <a:gd name="connsiteX880" fmla="*/ 3084060 w 3476019"/>
                  <a:gd name="connsiteY880" fmla="*/ 1156049 h 2164533"/>
                  <a:gd name="connsiteX881" fmla="*/ 3093966 w 3476019"/>
                  <a:gd name="connsiteY881" fmla="*/ 1159193 h 2164533"/>
                  <a:gd name="connsiteX882" fmla="*/ 3098729 w 3476019"/>
                  <a:gd name="connsiteY882" fmla="*/ 1144524 h 2164533"/>
                  <a:gd name="connsiteX883" fmla="*/ 3106825 w 3476019"/>
                  <a:gd name="connsiteY883" fmla="*/ 1150239 h 2164533"/>
                  <a:gd name="connsiteX884" fmla="*/ 3124541 w 3476019"/>
                  <a:gd name="connsiteY884" fmla="*/ 1151858 h 2164533"/>
                  <a:gd name="connsiteX885" fmla="*/ 3119779 w 3476019"/>
                  <a:gd name="connsiteY885" fmla="*/ 1143095 h 2164533"/>
                  <a:gd name="connsiteX886" fmla="*/ 3114254 w 3476019"/>
                  <a:gd name="connsiteY886" fmla="*/ 1131094 h 2164533"/>
                  <a:gd name="connsiteX887" fmla="*/ 3113207 w 3476019"/>
                  <a:gd name="connsiteY887" fmla="*/ 1141381 h 2164533"/>
                  <a:gd name="connsiteX888" fmla="*/ 3106825 w 3476019"/>
                  <a:gd name="connsiteY888" fmla="*/ 1126141 h 2164533"/>
                  <a:gd name="connsiteX889" fmla="*/ 3105491 w 3476019"/>
                  <a:gd name="connsiteY889" fmla="*/ 1125855 h 2164533"/>
                  <a:gd name="connsiteX890" fmla="*/ 3105396 w 3476019"/>
                  <a:gd name="connsiteY890" fmla="*/ 1122712 h 2164533"/>
                  <a:gd name="connsiteX891" fmla="*/ 3105396 w 3476019"/>
                  <a:gd name="connsiteY891" fmla="*/ 1122712 h 2164533"/>
                  <a:gd name="connsiteX892" fmla="*/ 3102634 w 3476019"/>
                  <a:gd name="connsiteY892" fmla="*/ 1108996 h 2164533"/>
                  <a:gd name="connsiteX893" fmla="*/ 3096633 w 3476019"/>
                  <a:gd name="connsiteY893" fmla="*/ 1104424 h 2164533"/>
                  <a:gd name="connsiteX894" fmla="*/ 3095300 w 3476019"/>
                  <a:gd name="connsiteY894" fmla="*/ 1096518 h 2164533"/>
                  <a:gd name="connsiteX895" fmla="*/ 3083489 w 3476019"/>
                  <a:gd name="connsiteY895" fmla="*/ 1086041 h 2164533"/>
                  <a:gd name="connsiteX896" fmla="*/ 3077202 w 3476019"/>
                  <a:gd name="connsiteY896" fmla="*/ 1088231 h 2164533"/>
                  <a:gd name="connsiteX897" fmla="*/ 3066820 w 3476019"/>
                  <a:gd name="connsiteY897" fmla="*/ 1084421 h 2164533"/>
                  <a:gd name="connsiteX898" fmla="*/ 3055961 w 3476019"/>
                  <a:gd name="connsiteY898" fmla="*/ 1065848 h 2164533"/>
                  <a:gd name="connsiteX899" fmla="*/ 3047293 w 3476019"/>
                  <a:gd name="connsiteY899" fmla="*/ 1049465 h 2164533"/>
                  <a:gd name="connsiteX900" fmla="*/ 3061105 w 3476019"/>
                  <a:gd name="connsiteY900" fmla="*/ 1048417 h 2164533"/>
                  <a:gd name="connsiteX901" fmla="*/ 3047675 w 3476019"/>
                  <a:gd name="connsiteY901" fmla="*/ 1039273 h 2164533"/>
                  <a:gd name="connsiteX902" fmla="*/ 3047293 w 3476019"/>
                  <a:gd name="connsiteY902" fmla="*/ 1023557 h 2164533"/>
                  <a:gd name="connsiteX903" fmla="*/ 3049199 w 3476019"/>
                  <a:gd name="connsiteY903" fmla="*/ 1002602 h 2164533"/>
                  <a:gd name="connsiteX904" fmla="*/ 3027672 w 3476019"/>
                  <a:gd name="connsiteY904" fmla="*/ 993839 h 2164533"/>
                  <a:gd name="connsiteX905" fmla="*/ 3004145 w 3476019"/>
                  <a:gd name="connsiteY905" fmla="*/ 992600 h 2164533"/>
                  <a:gd name="connsiteX906" fmla="*/ 2987286 w 3476019"/>
                  <a:gd name="connsiteY906" fmla="*/ 980694 h 2164533"/>
                  <a:gd name="connsiteX907" fmla="*/ 2987286 w 3476019"/>
                  <a:gd name="connsiteY907" fmla="*/ 980694 h 2164533"/>
                  <a:gd name="connsiteX908" fmla="*/ 2986524 w 3476019"/>
                  <a:gd name="connsiteY908" fmla="*/ 973836 h 2164533"/>
                  <a:gd name="connsiteX909" fmla="*/ 3004336 w 3476019"/>
                  <a:gd name="connsiteY909" fmla="*/ 974408 h 2164533"/>
                  <a:gd name="connsiteX910" fmla="*/ 3011099 w 3476019"/>
                  <a:gd name="connsiteY910" fmla="*/ 976027 h 2164533"/>
                  <a:gd name="connsiteX911" fmla="*/ 3020338 w 3476019"/>
                  <a:gd name="connsiteY911" fmla="*/ 972026 h 2164533"/>
                  <a:gd name="connsiteX912" fmla="*/ 3034721 w 3476019"/>
                  <a:gd name="connsiteY912" fmla="*/ 984790 h 2164533"/>
                  <a:gd name="connsiteX913" fmla="*/ 3037959 w 3476019"/>
                  <a:gd name="connsiteY913" fmla="*/ 972026 h 2164533"/>
                  <a:gd name="connsiteX914" fmla="*/ 3020719 w 3476019"/>
                  <a:gd name="connsiteY914" fmla="*/ 937832 h 2164533"/>
                  <a:gd name="connsiteX915" fmla="*/ 3029482 w 3476019"/>
                  <a:gd name="connsiteY915" fmla="*/ 921639 h 2164533"/>
                  <a:gd name="connsiteX916" fmla="*/ 3038626 w 3476019"/>
                  <a:gd name="connsiteY916" fmla="*/ 938022 h 2164533"/>
                  <a:gd name="connsiteX917" fmla="*/ 3040150 w 3476019"/>
                  <a:gd name="connsiteY917" fmla="*/ 948119 h 2164533"/>
                  <a:gd name="connsiteX918" fmla="*/ 3046532 w 3476019"/>
                  <a:gd name="connsiteY918" fmla="*/ 952405 h 2164533"/>
                  <a:gd name="connsiteX919" fmla="*/ 3049960 w 3476019"/>
                  <a:gd name="connsiteY919" fmla="*/ 960120 h 2164533"/>
                  <a:gd name="connsiteX920" fmla="*/ 3056247 w 3476019"/>
                  <a:gd name="connsiteY920" fmla="*/ 968311 h 2164533"/>
                  <a:gd name="connsiteX921" fmla="*/ 3070916 w 3476019"/>
                  <a:gd name="connsiteY921" fmla="*/ 958025 h 2164533"/>
                  <a:gd name="connsiteX922" fmla="*/ 3074630 w 3476019"/>
                  <a:gd name="connsiteY922" fmla="*/ 962692 h 2164533"/>
                  <a:gd name="connsiteX923" fmla="*/ 3076440 w 3476019"/>
                  <a:gd name="connsiteY923" fmla="*/ 970502 h 2164533"/>
                  <a:gd name="connsiteX924" fmla="*/ 3073201 w 3476019"/>
                  <a:gd name="connsiteY924" fmla="*/ 976122 h 2164533"/>
                  <a:gd name="connsiteX925" fmla="*/ 3077488 w 3476019"/>
                  <a:gd name="connsiteY925" fmla="*/ 975836 h 2164533"/>
                  <a:gd name="connsiteX926" fmla="*/ 3076440 w 3476019"/>
                  <a:gd name="connsiteY926" fmla="*/ 983837 h 2164533"/>
                  <a:gd name="connsiteX927" fmla="*/ 3081679 w 3476019"/>
                  <a:gd name="connsiteY927" fmla="*/ 987361 h 2164533"/>
                  <a:gd name="connsiteX928" fmla="*/ 3081298 w 3476019"/>
                  <a:gd name="connsiteY928" fmla="*/ 991267 h 2164533"/>
                  <a:gd name="connsiteX929" fmla="*/ 3082441 w 3476019"/>
                  <a:gd name="connsiteY929" fmla="*/ 994791 h 2164533"/>
                  <a:gd name="connsiteX930" fmla="*/ 3085108 w 3476019"/>
                  <a:gd name="connsiteY930" fmla="*/ 994791 h 2164533"/>
                  <a:gd name="connsiteX931" fmla="*/ 3089966 w 3476019"/>
                  <a:gd name="connsiteY931" fmla="*/ 992505 h 2164533"/>
                  <a:gd name="connsiteX932" fmla="*/ 3089299 w 3476019"/>
                  <a:gd name="connsiteY932" fmla="*/ 996886 h 2164533"/>
                  <a:gd name="connsiteX933" fmla="*/ 3097776 w 3476019"/>
                  <a:gd name="connsiteY933" fmla="*/ 996791 h 2164533"/>
                  <a:gd name="connsiteX934" fmla="*/ 3092633 w 3476019"/>
                  <a:gd name="connsiteY934" fmla="*/ 1001744 h 2164533"/>
                  <a:gd name="connsiteX935" fmla="*/ 3090918 w 3476019"/>
                  <a:gd name="connsiteY935" fmla="*/ 1004602 h 2164533"/>
                  <a:gd name="connsiteX936" fmla="*/ 3087584 w 3476019"/>
                  <a:gd name="connsiteY936" fmla="*/ 1005173 h 2164533"/>
                  <a:gd name="connsiteX937" fmla="*/ 3086346 w 3476019"/>
                  <a:gd name="connsiteY937" fmla="*/ 1008221 h 2164533"/>
                  <a:gd name="connsiteX938" fmla="*/ 3083584 w 3476019"/>
                  <a:gd name="connsiteY938" fmla="*/ 1008412 h 2164533"/>
                  <a:gd name="connsiteX939" fmla="*/ 3083298 w 3476019"/>
                  <a:gd name="connsiteY939" fmla="*/ 1012889 h 2164533"/>
                  <a:gd name="connsiteX940" fmla="*/ 3079774 w 3476019"/>
                  <a:gd name="connsiteY940" fmla="*/ 1017080 h 2164533"/>
                  <a:gd name="connsiteX941" fmla="*/ 3082346 w 3476019"/>
                  <a:gd name="connsiteY941" fmla="*/ 1023176 h 2164533"/>
                  <a:gd name="connsiteX942" fmla="*/ 3079964 w 3476019"/>
                  <a:gd name="connsiteY942" fmla="*/ 1027557 h 2164533"/>
                  <a:gd name="connsiteX943" fmla="*/ 3081774 w 3476019"/>
                  <a:gd name="connsiteY943" fmla="*/ 1032224 h 2164533"/>
                  <a:gd name="connsiteX944" fmla="*/ 3078821 w 3476019"/>
                  <a:gd name="connsiteY944" fmla="*/ 1035177 h 2164533"/>
                  <a:gd name="connsiteX945" fmla="*/ 3084155 w 3476019"/>
                  <a:gd name="connsiteY945" fmla="*/ 1048607 h 2164533"/>
                  <a:gd name="connsiteX946" fmla="*/ 3087013 w 3476019"/>
                  <a:gd name="connsiteY946" fmla="*/ 1061180 h 2164533"/>
                  <a:gd name="connsiteX947" fmla="*/ 3095014 w 3476019"/>
                  <a:gd name="connsiteY947" fmla="*/ 1051560 h 2164533"/>
                  <a:gd name="connsiteX948" fmla="*/ 3096538 w 3476019"/>
                  <a:gd name="connsiteY948" fmla="*/ 1044226 h 2164533"/>
                  <a:gd name="connsiteX949" fmla="*/ 3093776 w 3476019"/>
                  <a:gd name="connsiteY949" fmla="*/ 1037082 h 2164533"/>
                  <a:gd name="connsiteX950" fmla="*/ 3101110 w 3476019"/>
                  <a:gd name="connsiteY950" fmla="*/ 1031653 h 2164533"/>
                  <a:gd name="connsiteX951" fmla="*/ 3099300 w 3476019"/>
                  <a:gd name="connsiteY951" fmla="*/ 1018508 h 2164533"/>
                  <a:gd name="connsiteX952" fmla="*/ 3109111 w 3476019"/>
                  <a:gd name="connsiteY952" fmla="*/ 1008126 h 2164533"/>
                  <a:gd name="connsiteX953" fmla="*/ 3111587 w 3476019"/>
                  <a:gd name="connsiteY953" fmla="*/ 992410 h 2164533"/>
                  <a:gd name="connsiteX954" fmla="*/ 3119398 w 3476019"/>
                  <a:gd name="connsiteY954" fmla="*/ 981170 h 2164533"/>
                  <a:gd name="connsiteX955" fmla="*/ 3114540 w 3476019"/>
                  <a:gd name="connsiteY955" fmla="*/ 978408 h 2164533"/>
                  <a:gd name="connsiteX956" fmla="*/ 3111683 w 3476019"/>
                  <a:gd name="connsiteY956" fmla="*/ 986219 h 2164533"/>
                  <a:gd name="connsiteX957" fmla="*/ 3106920 w 3476019"/>
                  <a:gd name="connsiteY957" fmla="*/ 981265 h 2164533"/>
                  <a:gd name="connsiteX958" fmla="*/ 3103396 w 3476019"/>
                  <a:gd name="connsiteY958" fmla="*/ 975265 h 2164533"/>
                  <a:gd name="connsiteX959" fmla="*/ 3108634 w 3476019"/>
                  <a:gd name="connsiteY959" fmla="*/ 970026 h 2164533"/>
                  <a:gd name="connsiteX960" fmla="*/ 3110254 w 3476019"/>
                  <a:gd name="connsiteY960" fmla="*/ 976027 h 2164533"/>
                  <a:gd name="connsiteX961" fmla="*/ 3113302 w 3476019"/>
                  <a:gd name="connsiteY961" fmla="*/ 973265 h 2164533"/>
                  <a:gd name="connsiteX962" fmla="*/ 3116445 w 3476019"/>
                  <a:gd name="connsiteY962" fmla="*/ 969264 h 2164533"/>
                  <a:gd name="connsiteX963" fmla="*/ 3118255 w 3476019"/>
                  <a:gd name="connsiteY963" fmla="*/ 965549 h 2164533"/>
                  <a:gd name="connsiteX964" fmla="*/ 3120636 w 3476019"/>
                  <a:gd name="connsiteY964" fmla="*/ 961644 h 2164533"/>
                  <a:gd name="connsiteX965" fmla="*/ 3121589 w 3476019"/>
                  <a:gd name="connsiteY965" fmla="*/ 963168 h 2164533"/>
                  <a:gd name="connsiteX966" fmla="*/ 3124922 w 3476019"/>
                  <a:gd name="connsiteY966" fmla="*/ 959168 h 2164533"/>
                  <a:gd name="connsiteX967" fmla="*/ 3126827 w 3476019"/>
                  <a:gd name="connsiteY967" fmla="*/ 952976 h 2164533"/>
                  <a:gd name="connsiteX968" fmla="*/ 3116921 w 3476019"/>
                  <a:gd name="connsiteY968" fmla="*/ 920877 h 2164533"/>
                  <a:gd name="connsiteX969" fmla="*/ 3116921 w 3476019"/>
                  <a:gd name="connsiteY969" fmla="*/ 920877 h 2164533"/>
                  <a:gd name="connsiteX970" fmla="*/ 3116731 w 3476019"/>
                  <a:gd name="connsiteY970" fmla="*/ 920401 h 2164533"/>
                  <a:gd name="connsiteX971" fmla="*/ 3107015 w 3476019"/>
                  <a:gd name="connsiteY971" fmla="*/ 908495 h 2164533"/>
                  <a:gd name="connsiteX972" fmla="*/ 3092442 w 3476019"/>
                  <a:gd name="connsiteY972" fmla="*/ 894493 h 2164533"/>
                  <a:gd name="connsiteX973" fmla="*/ 3085584 w 3476019"/>
                  <a:gd name="connsiteY973" fmla="*/ 875538 h 2164533"/>
                  <a:gd name="connsiteX974" fmla="*/ 3076726 w 3476019"/>
                  <a:gd name="connsiteY974" fmla="*/ 861727 h 2164533"/>
                  <a:gd name="connsiteX975" fmla="*/ 3081679 w 3476019"/>
                  <a:gd name="connsiteY975" fmla="*/ 862489 h 2164533"/>
                  <a:gd name="connsiteX976" fmla="*/ 3088537 w 3476019"/>
                  <a:gd name="connsiteY976" fmla="*/ 869918 h 2164533"/>
                  <a:gd name="connsiteX977" fmla="*/ 3102348 w 3476019"/>
                  <a:gd name="connsiteY977" fmla="*/ 875919 h 2164533"/>
                  <a:gd name="connsiteX978" fmla="*/ 3107396 w 3476019"/>
                  <a:gd name="connsiteY978" fmla="*/ 880301 h 2164533"/>
                  <a:gd name="connsiteX979" fmla="*/ 3114064 w 3476019"/>
                  <a:gd name="connsiteY979" fmla="*/ 875157 h 2164533"/>
                  <a:gd name="connsiteX980" fmla="*/ 3122065 w 3476019"/>
                  <a:gd name="connsiteY980" fmla="*/ 900017 h 2164533"/>
                  <a:gd name="connsiteX981" fmla="*/ 3129780 w 3476019"/>
                  <a:gd name="connsiteY981" fmla="*/ 890111 h 2164533"/>
                  <a:gd name="connsiteX982" fmla="*/ 3136257 w 3476019"/>
                  <a:gd name="connsiteY982" fmla="*/ 875348 h 2164533"/>
                  <a:gd name="connsiteX983" fmla="*/ 3142448 w 3476019"/>
                  <a:gd name="connsiteY983" fmla="*/ 858869 h 2164533"/>
                  <a:gd name="connsiteX984" fmla="*/ 3146163 w 3476019"/>
                  <a:gd name="connsiteY984" fmla="*/ 838486 h 2164533"/>
                  <a:gd name="connsiteX985" fmla="*/ 3151783 w 3476019"/>
                  <a:gd name="connsiteY985" fmla="*/ 822579 h 2164533"/>
                  <a:gd name="connsiteX986" fmla="*/ 3150164 w 3476019"/>
                  <a:gd name="connsiteY986" fmla="*/ 803720 h 2164533"/>
                  <a:gd name="connsiteX987" fmla="*/ 3150735 w 3476019"/>
                  <a:gd name="connsiteY987" fmla="*/ 784384 h 2164533"/>
                  <a:gd name="connsiteX988" fmla="*/ 3144830 w 3476019"/>
                  <a:gd name="connsiteY988" fmla="*/ 768572 h 2164533"/>
                  <a:gd name="connsiteX989" fmla="*/ 3139591 w 3476019"/>
                  <a:gd name="connsiteY989" fmla="*/ 756190 h 2164533"/>
                  <a:gd name="connsiteX990" fmla="*/ 3148449 w 3476019"/>
                  <a:gd name="connsiteY990" fmla="*/ 751618 h 2164533"/>
                  <a:gd name="connsiteX991" fmla="*/ 3150735 w 3476019"/>
                  <a:gd name="connsiteY991" fmla="*/ 753237 h 2164533"/>
                  <a:gd name="connsiteX992" fmla="*/ 3156736 w 3476019"/>
                  <a:gd name="connsiteY992" fmla="*/ 741998 h 2164533"/>
                  <a:gd name="connsiteX993" fmla="*/ 3160165 w 3476019"/>
                  <a:gd name="connsiteY993" fmla="*/ 747903 h 2164533"/>
                  <a:gd name="connsiteX994" fmla="*/ 3162260 w 3476019"/>
                  <a:gd name="connsiteY994" fmla="*/ 740283 h 2164533"/>
                  <a:gd name="connsiteX995" fmla="*/ 3168451 w 3476019"/>
                  <a:gd name="connsiteY995" fmla="*/ 738188 h 2164533"/>
                  <a:gd name="connsiteX996" fmla="*/ 3175405 w 3476019"/>
                  <a:gd name="connsiteY996" fmla="*/ 734378 h 2164533"/>
                  <a:gd name="connsiteX997" fmla="*/ 3182358 w 3476019"/>
                  <a:gd name="connsiteY997" fmla="*/ 731615 h 2164533"/>
                  <a:gd name="connsiteX998" fmla="*/ 3193598 w 3476019"/>
                  <a:gd name="connsiteY998" fmla="*/ 724567 h 2164533"/>
                  <a:gd name="connsiteX999" fmla="*/ 3203504 w 3476019"/>
                  <a:gd name="connsiteY999" fmla="*/ 718185 h 2164533"/>
                  <a:gd name="connsiteX1000" fmla="*/ 3224840 w 3476019"/>
                  <a:gd name="connsiteY1000" fmla="*/ 711422 h 2164533"/>
                  <a:gd name="connsiteX1001" fmla="*/ 3234746 w 3476019"/>
                  <a:gd name="connsiteY1001" fmla="*/ 706088 h 2164533"/>
                  <a:gd name="connsiteX1002" fmla="*/ 3245890 w 3476019"/>
                  <a:gd name="connsiteY1002" fmla="*/ 700373 h 2164533"/>
                  <a:gd name="connsiteX1003" fmla="*/ 3255510 w 3476019"/>
                  <a:gd name="connsiteY1003" fmla="*/ 686943 h 2164533"/>
                  <a:gd name="connsiteX1004" fmla="*/ 3267416 w 3476019"/>
                  <a:gd name="connsiteY1004" fmla="*/ 674275 h 2164533"/>
                  <a:gd name="connsiteX1005" fmla="*/ 3254653 w 3476019"/>
                  <a:gd name="connsiteY1005" fmla="*/ 680276 h 2164533"/>
                  <a:gd name="connsiteX1006" fmla="*/ 3243794 w 3476019"/>
                  <a:gd name="connsiteY1006" fmla="*/ 688848 h 2164533"/>
                  <a:gd name="connsiteX1007" fmla="*/ 3233602 w 3476019"/>
                  <a:gd name="connsiteY1007" fmla="*/ 696563 h 2164533"/>
                  <a:gd name="connsiteX1008" fmla="*/ 3222173 w 3476019"/>
                  <a:gd name="connsiteY1008" fmla="*/ 702945 h 2164533"/>
                  <a:gd name="connsiteX1009" fmla="*/ 3232174 w 3476019"/>
                  <a:gd name="connsiteY1009" fmla="*/ 689991 h 2164533"/>
                  <a:gd name="connsiteX1010" fmla="*/ 3242080 w 3476019"/>
                  <a:gd name="connsiteY1010" fmla="*/ 675132 h 2164533"/>
                  <a:gd name="connsiteX1011" fmla="*/ 3233698 w 3476019"/>
                  <a:gd name="connsiteY1011" fmla="*/ 681133 h 2164533"/>
                  <a:gd name="connsiteX1012" fmla="*/ 3224554 w 3476019"/>
                  <a:gd name="connsiteY1012" fmla="*/ 687991 h 2164533"/>
                  <a:gd name="connsiteX1013" fmla="*/ 3216743 w 3476019"/>
                  <a:gd name="connsiteY1013" fmla="*/ 693134 h 2164533"/>
                  <a:gd name="connsiteX1014" fmla="*/ 3208076 w 3476019"/>
                  <a:gd name="connsiteY1014" fmla="*/ 695325 h 2164533"/>
                  <a:gd name="connsiteX1015" fmla="*/ 3198646 w 3476019"/>
                  <a:gd name="connsiteY1015" fmla="*/ 698659 h 2164533"/>
                  <a:gd name="connsiteX1016" fmla="*/ 3191312 w 3476019"/>
                  <a:gd name="connsiteY1016" fmla="*/ 705231 h 2164533"/>
                  <a:gd name="connsiteX1017" fmla="*/ 3174452 w 3476019"/>
                  <a:gd name="connsiteY1017" fmla="*/ 708470 h 2164533"/>
                  <a:gd name="connsiteX1018" fmla="*/ 3160070 w 3476019"/>
                  <a:gd name="connsiteY1018" fmla="*/ 718661 h 2164533"/>
                  <a:gd name="connsiteX1019" fmla="*/ 3164451 w 3476019"/>
                  <a:gd name="connsiteY1019" fmla="*/ 707898 h 2164533"/>
                  <a:gd name="connsiteX1020" fmla="*/ 3166070 w 3476019"/>
                  <a:gd name="connsiteY1020" fmla="*/ 704564 h 2164533"/>
                  <a:gd name="connsiteX1021" fmla="*/ 3171690 w 3476019"/>
                  <a:gd name="connsiteY1021" fmla="*/ 701897 h 2164533"/>
                  <a:gd name="connsiteX1022" fmla="*/ 3179405 w 3476019"/>
                  <a:gd name="connsiteY1022" fmla="*/ 698278 h 2164533"/>
                  <a:gd name="connsiteX1023" fmla="*/ 3183596 w 3476019"/>
                  <a:gd name="connsiteY1023" fmla="*/ 690086 h 2164533"/>
                  <a:gd name="connsiteX1024" fmla="*/ 3191978 w 3476019"/>
                  <a:gd name="connsiteY1024" fmla="*/ 685990 h 2164533"/>
                  <a:gd name="connsiteX1025" fmla="*/ 3198932 w 3476019"/>
                  <a:gd name="connsiteY1025" fmla="*/ 680561 h 2164533"/>
                  <a:gd name="connsiteX1026" fmla="*/ 3216267 w 3476019"/>
                  <a:gd name="connsiteY1026" fmla="*/ 672846 h 2164533"/>
                  <a:gd name="connsiteX1027" fmla="*/ 3232936 w 3476019"/>
                  <a:gd name="connsiteY1027" fmla="*/ 668655 h 2164533"/>
                  <a:gd name="connsiteX1028" fmla="*/ 3238937 w 3476019"/>
                  <a:gd name="connsiteY1028" fmla="*/ 667893 h 2164533"/>
                  <a:gd name="connsiteX1029" fmla="*/ 3242842 w 3476019"/>
                  <a:gd name="connsiteY1029" fmla="*/ 663511 h 2164533"/>
                  <a:gd name="connsiteX1030" fmla="*/ 3247318 w 3476019"/>
                  <a:gd name="connsiteY1030" fmla="*/ 661226 h 2164533"/>
                  <a:gd name="connsiteX1031" fmla="*/ 3250462 w 3476019"/>
                  <a:gd name="connsiteY1031" fmla="*/ 658463 h 2164533"/>
                  <a:gd name="connsiteX1032" fmla="*/ 3268178 w 3476019"/>
                  <a:gd name="connsiteY1032" fmla="*/ 656368 h 2164533"/>
                  <a:gd name="connsiteX1033" fmla="*/ 3271988 w 3476019"/>
                  <a:gd name="connsiteY1033" fmla="*/ 659892 h 2164533"/>
                  <a:gd name="connsiteX1034" fmla="*/ 3275608 w 3476019"/>
                  <a:gd name="connsiteY1034" fmla="*/ 658559 h 2164533"/>
                  <a:gd name="connsiteX1035" fmla="*/ 3272560 w 3476019"/>
                  <a:gd name="connsiteY1035" fmla="*/ 654272 h 2164533"/>
                  <a:gd name="connsiteX1036" fmla="*/ 3272369 w 3476019"/>
                  <a:gd name="connsiteY1036" fmla="*/ 649796 h 2164533"/>
                  <a:gd name="connsiteX1037" fmla="*/ 3278465 w 3476019"/>
                  <a:gd name="connsiteY1037" fmla="*/ 646462 h 2164533"/>
                  <a:gd name="connsiteX1038" fmla="*/ 3283228 w 3476019"/>
                  <a:gd name="connsiteY1038" fmla="*/ 643509 h 2164533"/>
                  <a:gd name="connsiteX1039" fmla="*/ 3290181 w 3476019"/>
                  <a:gd name="connsiteY1039" fmla="*/ 642652 h 2164533"/>
                  <a:gd name="connsiteX1040" fmla="*/ 3288943 w 3476019"/>
                  <a:gd name="connsiteY1040" fmla="*/ 629412 h 2164533"/>
                  <a:gd name="connsiteX1041" fmla="*/ 3299611 w 3476019"/>
                  <a:gd name="connsiteY1041" fmla="*/ 622554 h 2164533"/>
                  <a:gd name="connsiteX1042" fmla="*/ 3307898 w 3476019"/>
                  <a:gd name="connsiteY1042" fmla="*/ 632174 h 2164533"/>
                  <a:gd name="connsiteX1043" fmla="*/ 3312565 w 3476019"/>
                  <a:gd name="connsiteY1043" fmla="*/ 625031 h 2164533"/>
                  <a:gd name="connsiteX1044" fmla="*/ 3313422 w 3476019"/>
                  <a:gd name="connsiteY1044" fmla="*/ 618458 h 2164533"/>
                  <a:gd name="connsiteX1045" fmla="*/ 3322376 w 3476019"/>
                  <a:gd name="connsiteY1045" fmla="*/ 606361 h 2164533"/>
                  <a:gd name="connsiteX1046" fmla="*/ 3330472 w 3476019"/>
                  <a:gd name="connsiteY1046" fmla="*/ 608171 h 2164533"/>
                  <a:gd name="connsiteX1047" fmla="*/ 3341616 w 3476019"/>
                  <a:gd name="connsiteY1047" fmla="*/ 615886 h 2164533"/>
                  <a:gd name="connsiteX1048" fmla="*/ 3350379 w 3476019"/>
                  <a:gd name="connsiteY1048" fmla="*/ 604552 h 2164533"/>
                  <a:gd name="connsiteX1049" fmla="*/ 3342283 w 3476019"/>
                  <a:gd name="connsiteY1049" fmla="*/ 595503 h 2164533"/>
                  <a:gd name="connsiteX1050" fmla="*/ 3333520 w 3476019"/>
                  <a:gd name="connsiteY1050" fmla="*/ 584645 h 2164533"/>
                  <a:gd name="connsiteX1051" fmla="*/ 3322090 w 3476019"/>
                  <a:gd name="connsiteY1051" fmla="*/ 576929 h 2164533"/>
                  <a:gd name="connsiteX1052" fmla="*/ 3314660 w 3476019"/>
                  <a:gd name="connsiteY1052" fmla="*/ 562832 h 2164533"/>
                  <a:gd name="connsiteX1053" fmla="*/ 3299325 w 3476019"/>
                  <a:gd name="connsiteY1053" fmla="*/ 557689 h 2164533"/>
                  <a:gd name="connsiteX1054" fmla="*/ 3300468 w 3476019"/>
                  <a:gd name="connsiteY1054" fmla="*/ 543306 h 2164533"/>
                  <a:gd name="connsiteX1055" fmla="*/ 3310660 w 3476019"/>
                  <a:gd name="connsiteY1055" fmla="*/ 532162 h 2164533"/>
                  <a:gd name="connsiteX1056" fmla="*/ 3306564 w 3476019"/>
                  <a:gd name="connsiteY1056" fmla="*/ 525399 h 2164533"/>
                  <a:gd name="connsiteX1057" fmla="*/ 3297134 w 3476019"/>
                  <a:gd name="connsiteY1057" fmla="*/ 513112 h 2164533"/>
                  <a:gd name="connsiteX1058" fmla="*/ 3295991 w 3476019"/>
                  <a:gd name="connsiteY1058" fmla="*/ 503682 h 2164533"/>
                  <a:gd name="connsiteX1059" fmla="*/ 3295991 w 3476019"/>
                  <a:gd name="connsiteY1059" fmla="*/ 503682 h 2164533"/>
                  <a:gd name="connsiteX1060" fmla="*/ 3299516 w 3476019"/>
                  <a:gd name="connsiteY1060" fmla="*/ 497777 h 2164533"/>
                  <a:gd name="connsiteX1061" fmla="*/ 3302754 w 3476019"/>
                  <a:gd name="connsiteY1061" fmla="*/ 484156 h 2164533"/>
                  <a:gd name="connsiteX1062" fmla="*/ 3305516 w 3476019"/>
                  <a:gd name="connsiteY1062" fmla="*/ 483489 h 2164533"/>
                  <a:gd name="connsiteX1063" fmla="*/ 3305516 w 3476019"/>
                  <a:gd name="connsiteY1063" fmla="*/ 483489 h 2164533"/>
                  <a:gd name="connsiteX1064" fmla="*/ 3304373 w 3476019"/>
                  <a:gd name="connsiteY1064" fmla="*/ 473488 h 2164533"/>
                  <a:gd name="connsiteX1065" fmla="*/ 3309993 w 3476019"/>
                  <a:gd name="connsiteY1065" fmla="*/ 461582 h 2164533"/>
                  <a:gd name="connsiteX1066" fmla="*/ 3314851 w 3476019"/>
                  <a:gd name="connsiteY1066" fmla="*/ 448437 h 2164533"/>
                  <a:gd name="connsiteX1067" fmla="*/ 3324281 w 3476019"/>
                  <a:gd name="connsiteY1067" fmla="*/ 436912 h 2164533"/>
                  <a:gd name="connsiteX1068" fmla="*/ 3327233 w 3476019"/>
                  <a:gd name="connsiteY1068" fmla="*/ 419862 h 2164533"/>
                  <a:gd name="connsiteX1069" fmla="*/ 3335044 w 3476019"/>
                  <a:gd name="connsiteY1069" fmla="*/ 423005 h 2164533"/>
                  <a:gd name="connsiteX1070" fmla="*/ 3335710 w 3476019"/>
                  <a:gd name="connsiteY1070" fmla="*/ 415481 h 2164533"/>
                  <a:gd name="connsiteX1071" fmla="*/ 3333901 w 3476019"/>
                  <a:gd name="connsiteY1071" fmla="*/ 408051 h 2164533"/>
                  <a:gd name="connsiteX1072" fmla="*/ 3340283 w 3476019"/>
                  <a:gd name="connsiteY1072" fmla="*/ 406908 h 2164533"/>
                  <a:gd name="connsiteX1073" fmla="*/ 3341140 w 3476019"/>
                  <a:gd name="connsiteY1073" fmla="*/ 415004 h 2164533"/>
                  <a:gd name="connsiteX1074" fmla="*/ 3344759 w 3476019"/>
                  <a:gd name="connsiteY1074" fmla="*/ 408813 h 2164533"/>
                  <a:gd name="connsiteX1075" fmla="*/ 3346283 w 3476019"/>
                  <a:gd name="connsiteY1075" fmla="*/ 400717 h 2164533"/>
                  <a:gd name="connsiteX1076" fmla="*/ 3349712 w 3476019"/>
                  <a:gd name="connsiteY1076" fmla="*/ 393383 h 2164533"/>
                  <a:gd name="connsiteX1077" fmla="*/ 3350570 w 3476019"/>
                  <a:gd name="connsiteY1077" fmla="*/ 402717 h 2164533"/>
                  <a:gd name="connsiteX1078" fmla="*/ 3352760 w 3476019"/>
                  <a:gd name="connsiteY1078" fmla="*/ 411956 h 2164533"/>
                  <a:gd name="connsiteX1079" fmla="*/ 3355999 w 3476019"/>
                  <a:gd name="connsiteY1079" fmla="*/ 403669 h 2164533"/>
                  <a:gd name="connsiteX1080" fmla="*/ 3359333 w 3476019"/>
                  <a:gd name="connsiteY1080" fmla="*/ 392144 h 2164533"/>
                  <a:gd name="connsiteX1081" fmla="*/ 3364095 w 3476019"/>
                  <a:gd name="connsiteY1081" fmla="*/ 398240 h 2164533"/>
                  <a:gd name="connsiteX1082" fmla="*/ 3370858 w 3476019"/>
                  <a:gd name="connsiteY1082" fmla="*/ 384143 h 2164533"/>
                  <a:gd name="connsiteX1083" fmla="*/ 3364190 w 3476019"/>
                  <a:gd name="connsiteY1083" fmla="*/ 382715 h 2164533"/>
                  <a:gd name="connsiteX1084" fmla="*/ 3368476 w 3476019"/>
                  <a:gd name="connsiteY1084" fmla="*/ 378047 h 2164533"/>
                  <a:gd name="connsiteX1085" fmla="*/ 3366667 w 3476019"/>
                  <a:gd name="connsiteY1085" fmla="*/ 363379 h 2164533"/>
                  <a:gd name="connsiteX1086" fmla="*/ 3367334 w 3476019"/>
                  <a:gd name="connsiteY1086" fmla="*/ 356235 h 2164533"/>
                  <a:gd name="connsiteX1087" fmla="*/ 3370953 w 3476019"/>
                  <a:gd name="connsiteY1087" fmla="*/ 362522 h 2164533"/>
                  <a:gd name="connsiteX1088" fmla="*/ 3374668 w 3476019"/>
                  <a:gd name="connsiteY1088" fmla="*/ 357664 h 2164533"/>
                  <a:gd name="connsiteX1089" fmla="*/ 3372477 w 3476019"/>
                  <a:gd name="connsiteY1089" fmla="*/ 349377 h 2164533"/>
                  <a:gd name="connsiteX1090" fmla="*/ 3383335 w 3476019"/>
                  <a:gd name="connsiteY1090" fmla="*/ 353759 h 2164533"/>
                  <a:gd name="connsiteX1091" fmla="*/ 3381145 w 3476019"/>
                  <a:gd name="connsiteY1091" fmla="*/ 360617 h 2164533"/>
                  <a:gd name="connsiteX1092" fmla="*/ 3387431 w 3476019"/>
                  <a:gd name="connsiteY1092" fmla="*/ 361188 h 2164533"/>
                  <a:gd name="connsiteX1093" fmla="*/ 3399147 w 3476019"/>
                  <a:gd name="connsiteY1093" fmla="*/ 358807 h 2164533"/>
                  <a:gd name="connsiteX1094" fmla="*/ 3402195 w 3476019"/>
                  <a:gd name="connsiteY1094" fmla="*/ 343948 h 2164533"/>
                  <a:gd name="connsiteX1095" fmla="*/ 3407815 w 3476019"/>
                  <a:gd name="connsiteY1095" fmla="*/ 354521 h 2164533"/>
                  <a:gd name="connsiteX1096" fmla="*/ 3416006 w 3476019"/>
                  <a:gd name="connsiteY1096" fmla="*/ 351092 h 2164533"/>
                  <a:gd name="connsiteX1097" fmla="*/ 3411910 w 3476019"/>
                  <a:gd name="connsiteY1097" fmla="*/ 344805 h 2164533"/>
                  <a:gd name="connsiteX1098" fmla="*/ 3415435 w 3476019"/>
                  <a:gd name="connsiteY1098" fmla="*/ 342424 h 2164533"/>
                  <a:gd name="connsiteX1099" fmla="*/ 3420197 w 3476019"/>
                  <a:gd name="connsiteY1099" fmla="*/ 347948 h 2164533"/>
                  <a:gd name="connsiteX1100" fmla="*/ 3423436 w 3476019"/>
                  <a:gd name="connsiteY1100" fmla="*/ 342900 h 2164533"/>
                  <a:gd name="connsiteX1101" fmla="*/ 3426770 w 3476019"/>
                  <a:gd name="connsiteY1101" fmla="*/ 333089 h 2164533"/>
                  <a:gd name="connsiteX1102" fmla="*/ 3433342 w 3476019"/>
                  <a:gd name="connsiteY1102" fmla="*/ 344424 h 2164533"/>
                  <a:gd name="connsiteX1103" fmla="*/ 3433723 w 3476019"/>
                  <a:gd name="connsiteY1103" fmla="*/ 328422 h 2164533"/>
                  <a:gd name="connsiteX1104" fmla="*/ 3438962 w 3476019"/>
                  <a:gd name="connsiteY1104" fmla="*/ 327374 h 2164533"/>
                  <a:gd name="connsiteX1105" fmla="*/ 3443343 w 3476019"/>
                  <a:gd name="connsiteY1105" fmla="*/ 332327 h 2164533"/>
                  <a:gd name="connsiteX1106" fmla="*/ 3449725 w 3476019"/>
                  <a:gd name="connsiteY1106" fmla="*/ 329279 h 2164533"/>
                  <a:gd name="connsiteX1107" fmla="*/ 3454583 w 3476019"/>
                  <a:gd name="connsiteY1107" fmla="*/ 314897 h 2164533"/>
                  <a:gd name="connsiteX1108" fmla="*/ 3460012 w 3476019"/>
                  <a:gd name="connsiteY1108" fmla="*/ 313754 h 2164533"/>
                  <a:gd name="connsiteX1109" fmla="*/ 3465060 w 3476019"/>
                  <a:gd name="connsiteY1109" fmla="*/ 318421 h 2164533"/>
                  <a:gd name="connsiteX1110" fmla="*/ 3464870 w 3476019"/>
                  <a:gd name="connsiteY1110" fmla="*/ 307943 h 2164533"/>
                  <a:gd name="connsiteX1111" fmla="*/ 3470680 w 3476019"/>
                  <a:gd name="connsiteY1111" fmla="*/ 299466 h 2164533"/>
                  <a:gd name="connsiteX1112" fmla="*/ 3473537 w 3476019"/>
                  <a:gd name="connsiteY1112" fmla="*/ 280988 h 216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Lst>
                <a:rect l="l" t="t" r="r" b="b"/>
                <a:pathLst>
                  <a:path w="3476019" h="2164533">
                    <a:moveTo>
                      <a:pt x="3473537" y="280988"/>
                    </a:moveTo>
                    <a:cubicBezTo>
                      <a:pt x="3469823" y="280130"/>
                      <a:pt x="3467060" y="292513"/>
                      <a:pt x="3463250" y="293942"/>
                    </a:cubicBezTo>
                    <a:cubicBezTo>
                      <a:pt x="3461441" y="294608"/>
                      <a:pt x="3456773" y="293846"/>
                      <a:pt x="3455726" y="292036"/>
                    </a:cubicBezTo>
                    <a:cubicBezTo>
                      <a:pt x="3454297" y="289560"/>
                      <a:pt x="3457631" y="287084"/>
                      <a:pt x="3457916" y="284607"/>
                    </a:cubicBezTo>
                    <a:cubicBezTo>
                      <a:pt x="3458202" y="282511"/>
                      <a:pt x="3457154" y="277368"/>
                      <a:pt x="3455535" y="276035"/>
                    </a:cubicBezTo>
                    <a:cubicBezTo>
                      <a:pt x="3453535" y="274225"/>
                      <a:pt x="3450392" y="275844"/>
                      <a:pt x="3449249" y="272510"/>
                    </a:cubicBezTo>
                    <a:cubicBezTo>
                      <a:pt x="3442009" y="269748"/>
                      <a:pt x="3451630" y="259175"/>
                      <a:pt x="3442581" y="258604"/>
                    </a:cubicBezTo>
                    <a:cubicBezTo>
                      <a:pt x="3438962" y="258318"/>
                      <a:pt x="3436676" y="258032"/>
                      <a:pt x="3434390" y="254698"/>
                    </a:cubicBezTo>
                    <a:cubicBezTo>
                      <a:pt x="3432866" y="252413"/>
                      <a:pt x="3432961" y="249269"/>
                      <a:pt x="3430484" y="247745"/>
                    </a:cubicBezTo>
                    <a:cubicBezTo>
                      <a:pt x="3426389" y="245173"/>
                      <a:pt x="3418768" y="246793"/>
                      <a:pt x="3414101" y="245364"/>
                    </a:cubicBezTo>
                    <a:cubicBezTo>
                      <a:pt x="3407053" y="243269"/>
                      <a:pt x="3405624" y="239459"/>
                      <a:pt x="3404481" y="232696"/>
                    </a:cubicBezTo>
                    <a:cubicBezTo>
                      <a:pt x="3404005" y="230124"/>
                      <a:pt x="3404005" y="227743"/>
                      <a:pt x="3401909" y="225933"/>
                    </a:cubicBezTo>
                    <a:cubicBezTo>
                      <a:pt x="3401338" y="225457"/>
                      <a:pt x="3399052" y="224314"/>
                      <a:pt x="3398290" y="223933"/>
                    </a:cubicBezTo>
                    <a:cubicBezTo>
                      <a:pt x="3396861" y="223171"/>
                      <a:pt x="3396194" y="222314"/>
                      <a:pt x="3394384" y="222504"/>
                    </a:cubicBezTo>
                    <a:cubicBezTo>
                      <a:pt x="3395432" y="217075"/>
                      <a:pt x="3396766" y="211836"/>
                      <a:pt x="3395147" y="206502"/>
                    </a:cubicBezTo>
                    <a:cubicBezTo>
                      <a:pt x="3393908" y="202406"/>
                      <a:pt x="3394194" y="198215"/>
                      <a:pt x="3392860" y="194215"/>
                    </a:cubicBezTo>
                    <a:cubicBezTo>
                      <a:pt x="3389813" y="184880"/>
                      <a:pt x="3387812" y="174403"/>
                      <a:pt x="3383621" y="165544"/>
                    </a:cubicBezTo>
                    <a:cubicBezTo>
                      <a:pt x="3379335" y="156401"/>
                      <a:pt x="3377525" y="147447"/>
                      <a:pt x="3375144" y="137541"/>
                    </a:cubicBezTo>
                    <a:cubicBezTo>
                      <a:pt x="3372763" y="127445"/>
                      <a:pt x="3370382" y="120110"/>
                      <a:pt x="3363333" y="112586"/>
                    </a:cubicBezTo>
                    <a:cubicBezTo>
                      <a:pt x="3359428" y="108395"/>
                      <a:pt x="3354189" y="106013"/>
                      <a:pt x="3349331" y="103251"/>
                    </a:cubicBezTo>
                    <a:cubicBezTo>
                      <a:pt x="3345712" y="101156"/>
                      <a:pt x="3341045" y="95155"/>
                      <a:pt x="3336568" y="97250"/>
                    </a:cubicBezTo>
                    <a:cubicBezTo>
                      <a:pt x="3334282" y="98298"/>
                      <a:pt x="3332377" y="101251"/>
                      <a:pt x="3330281" y="102775"/>
                    </a:cubicBezTo>
                    <a:cubicBezTo>
                      <a:pt x="3327709" y="104680"/>
                      <a:pt x="3325805" y="106013"/>
                      <a:pt x="3324090" y="108776"/>
                    </a:cubicBezTo>
                    <a:cubicBezTo>
                      <a:pt x="3322566" y="111347"/>
                      <a:pt x="3321899" y="113348"/>
                      <a:pt x="3318756" y="114110"/>
                    </a:cubicBezTo>
                    <a:cubicBezTo>
                      <a:pt x="3316089" y="114872"/>
                      <a:pt x="3313136" y="114300"/>
                      <a:pt x="3310374" y="115062"/>
                    </a:cubicBezTo>
                    <a:cubicBezTo>
                      <a:pt x="3308279" y="115634"/>
                      <a:pt x="3306088" y="117443"/>
                      <a:pt x="3303802" y="117348"/>
                    </a:cubicBezTo>
                    <a:cubicBezTo>
                      <a:pt x="3298849" y="117158"/>
                      <a:pt x="3294372" y="110014"/>
                      <a:pt x="3292372" y="106109"/>
                    </a:cubicBezTo>
                    <a:cubicBezTo>
                      <a:pt x="3290562" y="102489"/>
                      <a:pt x="3289609" y="95441"/>
                      <a:pt x="3284657" y="95155"/>
                    </a:cubicBezTo>
                    <a:cubicBezTo>
                      <a:pt x="3278751" y="94774"/>
                      <a:pt x="3275798" y="102203"/>
                      <a:pt x="3274560" y="106775"/>
                    </a:cubicBezTo>
                    <a:cubicBezTo>
                      <a:pt x="3272655" y="114205"/>
                      <a:pt x="3269988" y="121444"/>
                      <a:pt x="3268655" y="129064"/>
                    </a:cubicBezTo>
                    <a:cubicBezTo>
                      <a:pt x="3267321" y="136779"/>
                      <a:pt x="3266559" y="144209"/>
                      <a:pt x="3264464" y="151733"/>
                    </a:cubicBezTo>
                    <a:cubicBezTo>
                      <a:pt x="3260654" y="165449"/>
                      <a:pt x="3255796" y="178975"/>
                      <a:pt x="3253224" y="192881"/>
                    </a:cubicBezTo>
                    <a:cubicBezTo>
                      <a:pt x="3252462" y="196882"/>
                      <a:pt x="3254939" y="201263"/>
                      <a:pt x="3255796" y="205169"/>
                    </a:cubicBezTo>
                    <a:cubicBezTo>
                      <a:pt x="3256653" y="209169"/>
                      <a:pt x="3255129" y="212312"/>
                      <a:pt x="3255510" y="216027"/>
                    </a:cubicBezTo>
                    <a:cubicBezTo>
                      <a:pt x="3255891" y="219265"/>
                      <a:pt x="3258367" y="221266"/>
                      <a:pt x="3258463" y="225076"/>
                    </a:cubicBezTo>
                    <a:cubicBezTo>
                      <a:pt x="3258463" y="228314"/>
                      <a:pt x="3256653" y="232124"/>
                      <a:pt x="3257129" y="235172"/>
                    </a:cubicBezTo>
                    <a:cubicBezTo>
                      <a:pt x="3257510" y="238030"/>
                      <a:pt x="3260749" y="239363"/>
                      <a:pt x="3261606" y="241935"/>
                    </a:cubicBezTo>
                    <a:cubicBezTo>
                      <a:pt x="3262654" y="245173"/>
                      <a:pt x="3261511" y="250412"/>
                      <a:pt x="3261320" y="253746"/>
                    </a:cubicBezTo>
                    <a:cubicBezTo>
                      <a:pt x="3261130" y="257365"/>
                      <a:pt x="3260273" y="260414"/>
                      <a:pt x="3257129" y="262604"/>
                    </a:cubicBezTo>
                    <a:cubicBezTo>
                      <a:pt x="3254081" y="264795"/>
                      <a:pt x="3252557" y="264700"/>
                      <a:pt x="3252462" y="269177"/>
                    </a:cubicBezTo>
                    <a:cubicBezTo>
                      <a:pt x="3252462" y="271367"/>
                      <a:pt x="3254081" y="276987"/>
                      <a:pt x="3249795" y="276130"/>
                    </a:cubicBezTo>
                    <a:cubicBezTo>
                      <a:pt x="3250176" y="281273"/>
                      <a:pt x="3257701" y="296228"/>
                      <a:pt x="3251795" y="299276"/>
                    </a:cubicBezTo>
                    <a:cubicBezTo>
                      <a:pt x="3250462" y="299942"/>
                      <a:pt x="3248842" y="298704"/>
                      <a:pt x="3247604" y="299942"/>
                    </a:cubicBezTo>
                    <a:cubicBezTo>
                      <a:pt x="3246461" y="301085"/>
                      <a:pt x="3246938" y="303467"/>
                      <a:pt x="3246842" y="304895"/>
                    </a:cubicBezTo>
                    <a:cubicBezTo>
                      <a:pt x="3246842" y="308610"/>
                      <a:pt x="3246366" y="312134"/>
                      <a:pt x="3245318" y="315754"/>
                    </a:cubicBezTo>
                    <a:cubicBezTo>
                      <a:pt x="3244271" y="318992"/>
                      <a:pt x="3242556" y="323374"/>
                      <a:pt x="3238460" y="321564"/>
                    </a:cubicBezTo>
                    <a:cubicBezTo>
                      <a:pt x="3235698" y="320326"/>
                      <a:pt x="3235031" y="315373"/>
                      <a:pt x="3231983" y="315087"/>
                    </a:cubicBezTo>
                    <a:cubicBezTo>
                      <a:pt x="3230935" y="314992"/>
                      <a:pt x="3230078" y="315373"/>
                      <a:pt x="3229316" y="315944"/>
                    </a:cubicBezTo>
                    <a:cubicBezTo>
                      <a:pt x="3227602" y="317183"/>
                      <a:pt x="3226078" y="319373"/>
                      <a:pt x="3223411" y="319183"/>
                    </a:cubicBezTo>
                    <a:cubicBezTo>
                      <a:pt x="3221506" y="318992"/>
                      <a:pt x="3221315" y="317754"/>
                      <a:pt x="3219410" y="318802"/>
                    </a:cubicBezTo>
                    <a:cubicBezTo>
                      <a:pt x="3218172" y="319564"/>
                      <a:pt x="3218077" y="321755"/>
                      <a:pt x="3216648" y="322612"/>
                    </a:cubicBezTo>
                    <a:cubicBezTo>
                      <a:pt x="3213505" y="324326"/>
                      <a:pt x="3211790" y="321373"/>
                      <a:pt x="3210266" y="325565"/>
                    </a:cubicBezTo>
                    <a:cubicBezTo>
                      <a:pt x="3208647" y="330327"/>
                      <a:pt x="3210266" y="335756"/>
                      <a:pt x="3208266" y="340423"/>
                    </a:cubicBezTo>
                    <a:cubicBezTo>
                      <a:pt x="3206742" y="343948"/>
                      <a:pt x="3203504" y="346519"/>
                      <a:pt x="3200170" y="348234"/>
                    </a:cubicBezTo>
                    <a:cubicBezTo>
                      <a:pt x="3199979" y="348329"/>
                      <a:pt x="3199884" y="348425"/>
                      <a:pt x="3199789" y="348425"/>
                    </a:cubicBezTo>
                    <a:cubicBezTo>
                      <a:pt x="3192169" y="352139"/>
                      <a:pt x="3183406" y="352330"/>
                      <a:pt x="3175214" y="354235"/>
                    </a:cubicBezTo>
                    <a:cubicBezTo>
                      <a:pt x="3159784" y="357854"/>
                      <a:pt x="3144163" y="361093"/>
                      <a:pt x="3128637" y="364522"/>
                    </a:cubicBezTo>
                    <a:cubicBezTo>
                      <a:pt x="3123589" y="365665"/>
                      <a:pt x="3118541" y="366808"/>
                      <a:pt x="3113492" y="367951"/>
                    </a:cubicBezTo>
                    <a:cubicBezTo>
                      <a:pt x="3101681" y="370618"/>
                      <a:pt x="3089870" y="373285"/>
                      <a:pt x="3078059" y="376047"/>
                    </a:cubicBezTo>
                    <a:cubicBezTo>
                      <a:pt x="3064248" y="379190"/>
                      <a:pt x="3050437" y="382334"/>
                      <a:pt x="3036626" y="385382"/>
                    </a:cubicBezTo>
                    <a:cubicBezTo>
                      <a:pt x="3031006" y="386620"/>
                      <a:pt x="3025291" y="387953"/>
                      <a:pt x="3019671" y="389192"/>
                    </a:cubicBezTo>
                    <a:cubicBezTo>
                      <a:pt x="3017957" y="390811"/>
                      <a:pt x="3015766" y="391859"/>
                      <a:pt x="3014147" y="393668"/>
                    </a:cubicBezTo>
                    <a:cubicBezTo>
                      <a:pt x="3012242" y="395764"/>
                      <a:pt x="3010908" y="398431"/>
                      <a:pt x="3008813" y="400526"/>
                    </a:cubicBezTo>
                    <a:cubicBezTo>
                      <a:pt x="3001669" y="407956"/>
                      <a:pt x="2993287" y="414433"/>
                      <a:pt x="2986715" y="422529"/>
                    </a:cubicBezTo>
                    <a:cubicBezTo>
                      <a:pt x="2983000" y="427101"/>
                      <a:pt x="2979380" y="431673"/>
                      <a:pt x="2975666" y="436150"/>
                    </a:cubicBezTo>
                    <a:cubicBezTo>
                      <a:pt x="2972522" y="439865"/>
                      <a:pt x="2968998" y="442913"/>
                      <a:pt x="2967855" y="447389"/>
                    </a:cubicBezTo>
                    <a:cubicBezTo>
                      <a:pt x="2967379" y="449199"/>
                      <a:pt x="2967665" y="452438"/>
                      <a:pt x="2968046" y="454057"/>
                    </a:cubicBezTo>
                    <a:cubicBezTo>
                      <a:pt x="2968331" y="461296"/>
                      <a:pt x="2964331" y="466058"/>
                      <a:pt x="2958711" y="470059"/>
                    </a:cubicBezTo>
                    <a:cubicBezTo>
                      <a:pt x="2954139" y="473297"/>
                      <a:pt x="2951091" y="476250"/>
                      <a:pt x="2947376" y="480346"/>
                    </a:cubicBezTo>
                    <a:cubicBezTo>
                      <a:pt x="2944805" y="483108"/>
                      <a:pt x="2933470" y="488061"/>
                      <a:pt x="2934708" y="492823"/>
                    </a:cubicBezTo>
                    <a:cubicBezTo>
                      <a:pt x="2935946" y="497586"/>
                      <a:pt x="2944805" y="492633"/>
                      <a:pt x="2946995" y="490728"/>
                    </a:cubicBezTo>
                    <a:cubicBezTo>
                      <a:pt x="2951091" y="487109"/>
                      <a:pt x="2951853" y="483013"/>
                      <a:pt x="2958235" y="484156"/>
                    </a:cubicBezTo>
                    <a:cubicBezTo>
                      <a:pt x="2958330" y="485965"/>
                      <a:pt x="2958330" y="487966"/>
                      <a:pt x="2957949" y="489776"/>
                    </a:cubicBezTo>
                    <a:cubicBezTo>
                      <a:pt x="2956425" y="497586"/>
                      <a:pt x="2949091" y="500348"/>
                      <a:pt x="2951853" y="509207"/>
                    </a:cubicBezTo>
                    <a:cubicBezTo>
                      <a:pt x="2954520" y="517589"/>
                      <a:pt x="2957759" y="523018"/>
                      <a:pt x="2949186" y="528733"/>
                    </a:cubicBezTo>
                    <a:cubicBezTo>
                      <a:pt x="2942709" y="533019"/>
                      <a:pt x="2936327" y="536067"/>
                      <a:pt x="2932327" y="543211"/>
                    </a:cubicBezTo>
                    <a:cubicBezTo>
                      <a:pt x="2928422" y="550164"/>
                      <a:pt x="2926993" y="556736"/>
                      <a:pt x="2917754" y="555974"/>
                    </a:cubicBezTo>
                    <a:cubicBezTo>
                      <a:pt x="2914134" y="555689"/>
                      <a:pt x="2910515" y="554641"/>
                      <a:pt x="2906800" y="555498"/>
                    </a:cubicBezTo>
                    <a:cubicBezTo>
                      <a:pt x="2903276" y="556260"/>
                      <a:pt x="2900227" y="558641"/>
                      <a:pt x="2897180" y="560356"/>
                    </a:cubicBezTo>
                    <a:cubicBezTo>
                      <a:pt x="2890417" y="564166"/>
                      <a:pt x="2882511" y="567404"/>
                      <a:pt x="2874701" y="565309"/>
                    </a:cubicBezTo>
                    <a:cubicBezTo>
                      <a:pt x="2866509" y="563118"/>
                      <a:pt x="2861651" y="559784"/>
                      <a:pt x="2853174" y="563118"/>
                    </a:cubicBezTo>
                    <a:cubicBezTo>
                      <a:pt x="2849745" y="564547"/>
                      <a:pt x="2846602" y="565785"/>
                      <a:pt x="2842887" y="565690"/>
                    </a:cubicBezTo>
                    <a:cubicBezTo>
                      <a:pt x="2839363" y="565595"/>
                      <a:pt x="2835934" y="564356"/>
                      <a:pt x="2832409" y="564452"/>
                    </a:cubicBezTo>
                    <a:cubicBezTo>
                      <a:pt x="2825361" y="564737"/>
                      <a:pt x="2817741" y="568928"/>
                      <a:pt x="2811074" y="571119"/>
                    </a:cubicBezTo>
                    <a:cubicBezTo>
                      <a:pt x="2804216" y="573405"/>
                      <a:pt x="2799167" y="577501"/>
                      <a:pt x="2793643" y="582168"/>
                    </a:cubicBezTo>
                    <a:cubicBezTo>
                      <a:pt x="2797262" y="584549"/>
                      <a:pt x="2797929" y="587788"/>
                      <a:pt x="2800406" y="591122"/>
                    </a:cubicBezTo>
                    <a:cubicBezTo>
                      <a:pt x="2802596" y="594170"/>
                      <a:pt x="2806311" y="595027"/>
                      <a:pt x="2808216" y="598265"/>
                    </a:cubicBezTo>
                    <a:cubicBezTo>
                      <a:pt x="2812121" y="604742"/>
                      <a:pt x="2811264" y="612648"/>
                      <a:pt x="2810026" y="619697"/>
                    </a:cubicBezTo>
                    <a:cubicBezTo>
                      <a:pt x="2808597" y="627602"/>
                      <a:pt x="2806025" y="632270"/>
                      <a:pt x="2800120" y="638080"/>
                    </a:cubicBezTo>
                    <a:cubicBezTo>
                      <a:pt x="2796215" y="641890"/>
                      <a:pt x="2793167" y="646176"/>
                      <a:pt x="2789547" y="650272"/>
                    </a:cubicBezTo>
                    <a:cubicBezTo>
                      <a:pt x="2786213" y="653986"/>
                      <a:pt x="2781451" y="656654"/>
                      <a:pt x="2778784" y="660845"/>
                    </a:cubicBezTo>
                    <a:cubicBezTo>
                      <a:pt x="2776212" y="664845"/>
                      <a:pt x="2775926" y="669703"/>
                      <a:pt x="2771259" y="671894"/>
                    </a:cubicBezTo>
                    <a:cubicBezTo>
                      <a:pt x="2769735" y="672560"/>
                      <a:pt x="2768306" y="673036"/>
                      <a:pt x="2766877" y="673418"/>
                    </a:cubicBezTo>
                    <a:cubicBezTo>
                      <a:pt x="2763925" y="674180"/>
                      <a:pt x="2761163" y="674846"/>
                      <a:pt x="2758400" y="676942"/>
                    </a:cubicBezTo>
                    <a:cubicBezTo>
                      <a:pt x="2754876" y="679609"/>
                      <a:pt x="2750971" y="682276"/>
                      <a:pt x="2748399" y="685895"/>
                    </a:cubicBezTo>
                    <a:cubicBezTo>
                      <a:pt x="2745160" y="690277"/>
                      <a:pt x="2743827" y="694944"/>
                      <a:pt x="2738112" y="696659"/>
                    </a:cubicBezTo>
                    <a:cubicBezTo>
                      <a:pt x="2734397" y="697706"/>
                      <a:pt x="2730683" y="698087"/>
                      <a:pt x="2727158" y="699230"/>
                    </a:cubicBezTo>
                    <a:cubicBezTo>
                      <a:pt x="2725063" y="699897"/>
                      <a:pt x="2723063" y="700754"/>
                      <a:pt x="2721253" y="702278"/>
                    </a:cubicBezTo>
                    <a:cubicBezTo>
                      <a:pt x="2717252" y="705422"/>
                      <a:pt x="2714490" y="709898"/>
                      <a:pt x="2710775" y="713327"/>
                    </a:cubicBezTo>
                    <a:cubicBezTo>
                      <a:pt x="2706965" y="716947"/>
                      <a:pt x="2702012" y="719138"/>
                      <a:pt x="2698298" y="722757"/>
                    </a:cubicBezTo>
                    <a:cubicBezTo>
                      <a:pt x="2694964" y="725996"/>
                      <a:pt x="2693726" y="731044"/>
                      <a:pt x="2689725" y="733615"/>
                    </a:cubicBezTo>
                    <a:cubicBezTo>
                      <a:pt x="2684963" y="736664"/>
                      <a:pt x="2679533" y="736759"/>
                      <a:pt x="2676200" y="742188"/>
                    </a:cubicBezTo>
                    <a:cubicBezTo>
                      <a:pt x="2672771" y="747808"/>
                      <a:pt x="2672771" y="754380"/>
                      <a:pt x="2667627" y="759143"/>
                    </a:cubicBezTo>
                    <a:cubicBezTo>
                      <a:pt x="2663150" y="763334"/>
                      <a:pt x="2658292" y="764096"/>
                      <a:pt x="2652482" y="763429"/>
                    </a:cubicBezTo>
                    <a:cubicBezTo>
                      <a:pt x="2647625" y="762953"/>
                      <a:pt x="2641433" y="761619"/>
                      <a:pt x="2636766" y="763715"/>
                    </a:cubicBezTo>
                    <a:cubicBezTo>
                      <a:pt x="2632004" y="765810"/>
                      <a:pt x="2630765" y="771906"/>
                      <a:pt x="2626193" y="774192"/>
                    </a:cubicBezTo>
                    <a:cubicBezTo>
                      <a:pt x="2621907" y="776383"/>
                      <a:pt x="2616287" y="773144"/>
                      <a:pt x="2611715" y="773240"/>
                    </a:cubicBezTo>
                    <a:cubicBezTo>
                      <a:pt x="2607143" y="773335"/>
                      <a:pt x="2602762" y="773525"/>
                      <a:pt x="2598095" y="773525"/>
                    </a:cubicBezTo>
                    <a:cubicBezTo>
                      <a:pt x="2595523" y="773525"/>
                      <a:pt x="2584664" y="777907"/>
                      <a:pt x="2583140" y="776002"/>
                    </a:cubicBezTo>
                    <a:cubicBezTo>
                      <a:pt x="2580378" y="772573"/>
                      <a:pt x="2593142" y="767715"/>
                      <a:pt x="2594951" y="767048"/>
                    </a:cubicBezTo>
                    <a:cubicBezTo>
                      <a:pt x="2589522" y="767429"/>
                      <a:pt x="2577330" y="769334"/>
                      <a:pt x="2575234" y="762572"/>
                    </a:cubicBezTo>
                    <a:cubicBezTo>
                      <a:pt x="2569234" y="764572"/>
                      <a:pt x="2566757" y="761619"/>
                      <a:pt x="2561328" y="760095"/>
                    </a:cubicBezTo>
                    <a:cubicBezTo>
                      <a:pt x="2557709" y="759047"/>
                      <a:pt x="2552375" y="760190"/>
                      <a:pt x="2550184" y="756952"/>
                    </a:cubicBezTo>
                    <a:cubicBezTo>
                      <a:pt x="2549803" y="756380"/>
                      <a:pt x="2549517" y="755618"/>
                      <a:pt x="2549326" y="754761"/>
                    </a:cubicBezTo>
                    <a:cubicBezTo>
                      <a:pt x="2547612" y="745427"/>
                      <a:pt x="2560376" y="739521"/>
                      <a:pt x="2561423" y="730758"/>
                    </a:cubicBezTo>
                    <a:cubicBezTo>
                      <a:pt x="2561995" y="726091"/>
                      <a:pt x="2559328" y="721614"/>
                      <a:pt x="2559804" y="716947"/>
                    </a:cubicBezTo>
                    <a:cubicBezTo>
                      <a:pt x="2560090" y="713232"/>
                      <a:pt x="2562185" y="710279"/>
                      <a:pt x="2564281" y="707327"/>
                    </a:cubicBezTo>
                    <a:cubicBezTo>
                      <a:pt x="2568948" y="700659"/>
                      <a:pt x="2575330" y="695230"/>
                      <a:pt x="2580950" y="689324"/>
                    </a:cubicBezTo>
                    <a:cubicBezTo>
                      <a:pt x="2585331" y="684752"/>
                      <a:pt x="2586855" y="678466"/>
                      <a:pt x="2588760" y="672560"/>
                    </a:cubicBezTo>
                    <a:cubicBezTo>
                      <a:pt x="2589713" y="669798"/>
                      <a:pt x="2590665" y="667322"/>
                      <a:pt x="2591046" y="664464"/>
                    </a:cubicBezTo>
                    <a:cubicBezTo>
                      <a:pt x="2591427" y="661607"/>
                      <a:pt x="2591332" y="659321"/>
                      <a:pt x="2593427" y="656939"/>
                    </a:cubicBezTo>
                    <a:cubicBezTo>
                      <a:pt x="2595142" y="655034"/>
                      <a:pt x="2597428" y="653510"/>
                      <a:pt x="2598761" y="651320"/>
                    </a:cubicBezTo>
                    <a:cubicBezTo>
                      <a:pt x="2601238" y="647224"/>
                      <a:pt x="2600095" y="641223"/>
                      <a:pt x="2598285" y="637032"/>
                    </a:cubicBezTo>
                    <a:cubicBezTo>
                      <a:pt x="2596285" y="632270"/>
                      <a:pt x="2597904" y="627031"/>
                      <a:pt x="2595142" y="622364"/>
                    </a:cubicBezTo>
                    <a:cubicBezTo>
                      <a:pt x="2592380" y="617601"/>
                      <a:pt x="2589046" y="614839"/>
                      <a:pt x="2589236" y="609029"/>
                    </a:cubicBezTo>
                    <a:cubicBezTo>
                      <a:pt x="2589427" y="603409"/>
                      <a:pt x="2590189" y="598551"/>
                      <a:pt x="2587331" y="593312"/>
                    </a:cubicBezTo>
                    <a:cubicBezTo>
                      <a:pt x="2584855" y="588740"/>
                      <a:pt x="2580283" y="585407"/>
                      <a:pt x="2578568" y="580454"/>
                    </a:cubicBezTo>
                    <a:cubicBezTo>
                      <a:pt x="2576759" y="575310"/>
                      <a:pt x="2577806" y="569595"/>
                      <a:pt x="2574949" y="564737"/>
                    </a:cubicBezTo>
                    <a:cubicBezTo>
                      <a:pt x="2572853" y="561118"/>
                      <a:pt x="2568567" y="557689"/>
                      <a:pt x="2564662" y="556260"/>
                    </a:cubicBezTo>
                    <a:cubicBezTo>
                      <a:pt x="2558756" y="554165"/>
                      <a:pt x="2556184" y="558832"/>
                      <a:pt x="2551708" y="561689"/>
                    </a:cubicBezTo>
                    <a:cubicBezTo>
                      <a:pt x="2547422" y="564547"/>
                      <a:pt x="2542278" y="563594"/>
                      <a:pt x="2537420" y="563594"/>
                    </a:cubicBezTo>
                    <a:cubicBezTo>
                      <a:pt x="2535515" y="566642"/>
                      <a:pt x="2537801" y="569976"/>
                      <a:pt x="2534944" y="572072"/>
                    </a:cubicBezTo>
                    <a:cubicBezTo>
                      <a:pt x="2534087" y="572738"/>
                      <a:pt x="2532563" y="572548"/>
                      <a:pt x="2531515" y="573596"/>
                    </a:cubicBezTo>
                    <a:cubicBezTo>
                      <a:pt x="2530467" y="574548"/>
                      <a:pt x="2529896" y="576167"/>
                      <a:pt x="2529419" y="577406"/>
                    </a:cubicBezTo>
                    <a:cubicBezTo>
                      <a:pt x="2527705" y="582359"/>
                      <a:pt x="2525228" y="594360"/>
                      <a:pt x="2520371" y="597027"/>
                    </a:cubicBezTo>
                    <a:cubicBezTo>
                      <a:pt x="2513608" y="600647"/>
                      <a:pt x="2507226" y="591217"/>
                      <a:pt x="2504273" y="586454"/>
                    </a:cubicBezTo>
                    <a:cubicBezTo>
                      <a:pt x="2499701" y="579025"/>
                      <a:pt x="2502749" y="574548"/>
                      <a:pt x="2508179" y="569024"/>
                    </a:cubicBezTo>
                    <a:cubicBezTo>
                      <a:pt x="2513608" y="563499"/>
                      <a:pt x="2515417" y="557975"/>
                      <a:pt x="2518275" y="550926"/>
                    </a:cubicBezTo>
                    <a:cubicBezTo>
                      <a:pt x="2520561" y="545211"/>
                      <a:pt x="2526181" y="541973"/>
                      <a:pt x="2528276" y="536448"/>
                    </a:cubicBezTo>
                    <a:cubicBezTo>
                      <a:pt x="2531229" y="528542"/>
                      <a:pt x="2526467" y="518160"/>
                      <a:pt x="2525228" y="510254"/>
                    </a:cubicBezTo>
                    <a:cubicBezTo>
                      <a:pt x="2524085" y="503206"/>
                      <a:pt x="2525514" y="495586"/>
                      <a:pt x="2522561" y="488918"/>
                    </a:cubicBezTo>
                    <a:cubicBezTo>
                      <a:pt x="2521609" y="486728"/>
                      <a:pt x="2509798" y="472440"/>
                      <a:pt x="2510560" y="471297"/>
                    </a:cubicBezTo>
                    <a:cubicBezTo>
                      <a:pt x="2511893" y="469392"/>
                      <a:pt x="2520561" y="476726"/>
                      <a:pt x="2523038" y="473297"/>
                    </a:cubicBezTo>
                    <a:cubicBezTo>
                      <a:pt x="2526181" y="469011"/>
                      <a:pt x="2512274" y="457105"/>
                      <a:pt x="2509798" y="454723"/>
                    </a:cubicBezTo>
                    <a:cubicBezTo>
                      <a:pt x="2503892" y="449009"/>
                      <a:pt x="2497796" y="443198"/>
                      <a:pt x="2489605" y="441389"/>
                    </a:cubicBezTo>
                    <a:cubicBezTo>
                      <a:pt x="2482842" y="439865"/>
                      <a:pt x="2476175" y="440627"/>
                      <a:pt x="2469793" y="437483"/>
                    </a:cubicBezTo>
                    <a:cubicBezTo>
                      <a:pt x="2463316" y="434340"/>
                      <a:pt x="2458744" y="431959"/>
                      <a:pt x="2451600" y="434340"/>
                    </a:cubicBezTo>
                    <a:cubicBezTo>
                      <a:pt x="2444266" y="436817"/>
                      <a:pt x="2442742" y="434626"/>
                      <a:pt x="2438075" y="428625"/>
                    </a:cubicBezTo>
                    <a:cubicBezTo>
                      <a:pt x="2433026" y="422053"/>
                      <a:pt x="2427692" y="419386"/>
                      <a:pt x="2421406" y="426148"/>
                    </a:cubicBezTo>
                    <a:cubicBezTo>
                      <a:pt x="2417596" y="430244"/>
                      <a:pt x="2412262" y="436912"/>
                      <a:pt x="2414738" y="442722"/>
                    </a:cubicBezTo>
                    <a:cubicBezTo>
                      <a:pt x="2416358" y="446532"/>
                      <a:pt x="2426359" y="453581"/>
                      <a:pt x="2424644" y="457962"/>
                    </a:cubicBezTo>
                    <a:cubicBezTo>
                      <a:pt x="2422930" y="462344"/>
                      <a:pt x="2409881" y="461105"/>
                      <a:pt x="2406071" y="463677"/>
                    </a:cubicBezTo>
                    <a:cubicBezTo>
                      <a:pt x="2400070" y="467678"/>
                      <a:pt x="2402832" y="475107"/>
                      <a:pt x="2403689" y="480917"/>
                    </a:cubicBezTo>
                    <a:cubicBezTo>
                      <a:pt x="2404642" y="487490"/>
                      <a:pt x="2403404" y="493776"/>
                      <a:pt x="2403308" y="500348"/>
                    </a:cubicBezTo>
                    <a:cubicBezTo>
                      <a:pt x="2403118" y="505492"/>
                      <a:pt x="2404166" y="510826"/>
                      <a:pt x="2402165" y="515874"/>
                    </a:cubicBezTo>
                    <a:cubicBezTo>
                      <a:pt x="2400927" y="513398"/>
                      <a:pt x="2399784" y="510826"/>
                      <a:pt x="2398546" y="508349"/>
                    </a:cubicBezTo>
                    <a:cubicBezTo>
                      <a:pt x="2397117" y="505397"/>
                      <a:pt x="2395498" y="500729"/>
                      <a:pt x="2392640" y="504349"/>
                    </a:cubicBezTo>
                    <a:cubicBezTo>
                      <a:pt x="2390640" y="506825"/>
                      <a:pt x="2390545" y="517112"/>
                      <a:pt x="2387592" y="518065"/>
                    </a:cubicBezTo>
                    <a:cubicBezTo>
                      <a:pt x="2385116" y="518922"/>
                      <a:pt x="2386830" y="509016"/>
                      <a:pt x="2387116" y="507492"/>
                    </a:cubicBezTo>
                    <a:cubicBezTo>
                      <a:pt x="2387973" y="503396"/>
                      <a:pt x="2390164" y="500158"/>
                      <a:pt x="2391307" y="496253"/>
                    </a:cubicBezTo>
                    <a:cubicBezTo>
                      <a:pt x="2392450" y="492538"/>
                      <a:pt x="2393117" y="473583"/>
                      <a:pt x="2387497" y="474536"/>
                    </a:cubicBezTo>
                    <a:cubicBezTo>
                      <a:pt x="2384258" y="475107"/>
                      <a:pt x="2381782" y="481489"/>
                      <a:pt x="2380925" y="484061"/>
                    </a:cubicBezTo>
                    <a:cubicBezTo>
                      <a:pt x="2379686" y="488061"/>
                      <a:pt x="2380353" y="493205"/>
                      <a:pt x="2378162" y="496919"/>
                    </a:cubicBezTo>
                    <a:cubicBezTo>
                      <a:pt x="2376257" y="500253"/>
                      <a:pt x="2373019" y="499967"/>
                      <a:pt x="2370161" y="501777"/>
                    </a:cubicBezTo>
                    <a:cubicBezTo>
                      <a:pt x="2366542" y="504063"/>
                      <a:pt x="2366256" y="508254"/>
                      <a:pt x="2365304" y="512159"/>
                    </a:cubicBezTo>
                    <a:cubicBezTo>
                      <a:pt x="2363303" y="521018"/>
                      <a:pt x="2356922" y="525685"/>
                      <a:pt x="2357493" y="535210"/>
                    </a:cubicBezTo>
                    <a:cubicBezTo>
                      <a:pt x="2358065" y="545021"/>
                      <a:pt x="2357684" y="553784"/>
                      <a:pt x="2355588" y="563404"/>
                    </a:cubicBezTo>
                    <a:cubicBezTo>
                      <a:pt x="2353969" y="570929"/>
                      <a:pt x="2346349" y="577215"/>
                      <a:pt x="2347873" y="585026"/>
                    </a:cubicBezTo>
                    <a:cubicBezTo>
                      <a:pt x="2348730" y="589312"/>
                      <a:pt x="2351492" y="592931"/>
                      <a:pt x="2352064" y="597218"/>
                    </a:cubicBezTo>
                    <a:cubicBezTo>
                      <a:pt x="2352635" y="601218"/>
                      <a:pt x="2350635" y="604647"/>
                      <a:pt x="2349111" y="608267"/>
                    </a:cubicBezTo>
                    <a:cubicBezTo>
                      <a:pt x="2345682" y="616649"/>
                      <a:pt x="2346444" y="623316"/>
                      <a:pt x="2352350" y="630174"/>
                    </a:cubicBezTo>
                    <a:cubicBezTo>
                      <a:pt x="2352826" y="636270"/>
                      <a:pt x="2353778" y="639794"/>
                      <a:pt x="2358636" y="643509"/>
                    </a:cubicBezTo>
                    <a:cubicBezTo>
                      <a:pt x="2364351" y="647795"/>
                      <a:pt x="2364827" y="652082"/>
                      <a:pt x="2366256" y="658749"/>
                    </a:cubicBezTo>
                    <a:cubicBezTo>
                      <a:pt x="2367209" y="662845"/>
                      <a:pt x="2368542" y="667798"/>
                      <a:pt x="2370542" y="671513"/>
                    </a:cubicBezTo>
                    <a:cubicBezTo>
                      <a:pt x="2373209" y="676465"/>
                      <a:pt x="2375972" y="678180"/>
                      <a:pt x="2374257" y="684371"/>
                    </a:cubicBezTo>
                    <a:cubicBezTo>
                      <a:pt x="2371304" y="695325"/>
                      <a:pt x="2373590" y="706946"/>
                      <a:pt x="2370828" y="717995"/>
                    </a:cubicBezTo>
                    <a:cubicBezTo>
                      <a:pt x="2368066" y="728948"/>
                      <a:pt x="2363780" y="738854"/>
                      <a:pt x="2362351" y="750189"/>
                    </a:cubicBezTo>
                    <a:cubicBezTo>
                      <a:pt x="2361398" y="758000"/>
                      <a:pt x="2357588" y="766858"/>
                      <a:pt x="2352159" y="773144"/>
                    </a:cubicBezTo>
                    <a:cubicBezTo>
                      <a:pt x="2350921" y="774573"/>
                      <a:pt x="2349587" y="775811"/>
                      <a:pt x="2348159" y="776954"/>
                    </a:cubicBezTo>
                    <a:cubicBezTo>
                      <a:pt x="2345301" y="779145"/>
                      <a:pt x="2342539" y="781336"/>
                      <a:pt x="2339491" y="783241"/>
                    </a:cubicBezTo>
                    <a:cubicBezTo>
                      <a:pt x="2328251" y="790575"/>
                      <a:pt x="2311201" y="796195"/>
                      <a:pt x="2301200" y="783908"/>
                    </a:cubicBezTo>
                    <a:cubicBezTo>
                      <a:pt x="2297676" y="779621"/>
                      <a:pt x="2295676" y="774383"/>
                      <a:pt x="2293580" y="769334"/>
                    </a:cubicBezTo>
                    <a:cubicBezTo>
                      <a:pt x="2293104" y="768191"/>
                      <a:pt x="2292628" y="767048"/>
                      <a:pt x="2292151" y="765905"/>
                    </a:cubicBezTo>
                    <a:cubicBezTo>
                      <a:pt x="2289484" y="759905"/>
                      <a:pt x="2286056" y="754285"/>
                      <a:pt x="2283293" y="748284"/>
                    </a:cubicBezTo>
                    <a:cubicBezTo>
                      <a:pt x="2279198" y="739521"/>
                      <a:pt x="2278531" y="730853"/>
                      <a:pt x="2278435" y="722090"/>
                    </a:cubicBezTo>
                    <a:cubicBezTo>
                      <a:pt x="2278340" y="715423"/>
                      <a:pt x="2278626" y="708660"/>
                      <a:pt x="2277959" y="701802"/>
                    </a:cubicBezTo>
                    <a:cubicBezTo>
                      <a:pt x="2276531" y="685419"/>
                      <a:pt x="2265672" y="671894"/>
                      <a:pt x="2266815" y="654844"/>
                    </a:cubicBezTo>
                    <a:cubicBezTo>
                      <a:pt x="2267387" y="647224"/>
                      <a:pt x="2270339" y="640556"/>
                      <a:pt x="2272721" y="633508"/>
                    </a:cubicBezTo>
                    <a:cubicBezTo>
                      <a:pt x="2275007" y="626650"/>
                      <a:pt x="2275483" y="619792"/>
                      <a:pt x="2275768" y="612648"/>
                    </a:cubicBezTo>
                    <a:cubicBezTo>
                      <a:pt x="2276435" y="596836"/>
                      <a:pt x="2281769" y="582359"/>
                      <a:pt x="2283389" y="566738"/>
                    </a:cubicBezTo>
                    <a:cubicBezTo>
                      <a:pt x="2284246" y="558546"/>
                      <a:pt x="2284055" y="549974"/>
                      <a:pt x="2286437" y="541973"/>
                    </a:cubicBezTo>
                    <a:cubicBezTo>
                      <a:pt x="2288627" y="534734"/>
                      <a:pt x="2293390" y="529209"/>
                      <a:pt x="2297295" y="522923"/>
                    </a:cubicBezTo>
                    <a:cubicBezTo>
                      <a:pt x="2302058" y="515207"/>
                      <a:pt x="2304629" y="506444"/>
                      <a:pt x="2304915" y="497396"/>
                    </a:cubicBezTo>
                    <a:cubicBezTo>
                      <a:pt x="2305010" y="494824"/>
                      <a:pt x="2305487" y="482536"/>
                      <a:pt x="2300629" y="484061"/>
                    </a:cubicBezTo>
                    <a:cubicBezTo>
                      <a:pt x="2296247" y="485489"/>
                      <a:pt x="2292723" y="498634"/>
                      <a:pt x="2290913" y="502348"/>
                    </a:cubicBezTo>
                    <a:cubicBezTo>
                      <a:pt x="2287580" y="509207"/>
                      <a:pt x="2283484" y="515493"/>
                      <a:pt x="2278817" y="521589"/>
                    </a:cubicBezTo>
                    <a:cubicBezTo>
                      <a:pt x="2270054" y="533305"/>
                      <a:pt x="2262815" y="546068"/>
                      <a:pt x="2254147" y="557784"/>
                    </a:cubicBezTo>
                    <a:cubicBezTo>
                      <a:pt x="2253956" y="555117"/>
                      <a:pt x="2254814" y="553117"/>
                      <a:pt x="2255195" y="550640"/>
                    </a:cubicBezTo>
                    <a:cubicBezTo>
                      <a:pt x="2255576" y="548259"/>
                      <a:pt x="2254814" y="546164"/>
                      <a:pt x="2254909" y="543878"/>
                    </a:cubicBezTo>
                    <a:cubicBezTo>
                      <a:pt x="2255099" y="534734"/>
                      <a:pt x="2260529" y="528257"/>
                      <a:pt x="2264720" y="520732"/>
                    </a:cubicBezTo>
                    <a:cubicBezTo>
                      <a:pt x="2269958" y="511588"/>
                      <a:pt x="2270244" y="501206"/>
                      <a:pt x="2274340" y="491871"/>
                    </a:cubicBezTo>
                    <a:cubicBezTo>
                      <a:pt x="2274721" y="491014"/>
                      <a:pt x="2275102" y="490157"/>
                      <a:pt x="2275578" y="489204"/>
                    </a:cubicBezTo>
                    <a:cubicBezTo>
                      <a:pt x="2279293" y="481203"/>
                      <a:pt x="2284246" y="472726"/>
                      <a:pt x="2284722" y="464153"/>
                    </a:cubicBezTo>
                    <a:cubicBezTo>
                      <a:pt x="2284913" y="461582"/>
                      <a:pt x="2284722" y="458248"/>
                      <a:pt x="2286056" y="455962"/>
                    </a:cubicBezTo>
                    <a:cubicBezTo>
                      <a:pt x="2287770" y="453104"/>
                      <a:pt x="2291199" y="451771"/>
                      <a:pt x="2292628" y="448723"/>
                    </a:cubicBezTo>
                    <a:cubicBezTo>
                      <a:pt x="2294247" y="445294"/>
                      <a:pt x="2292818" y="435388"/>
                      <a:pt x="2299962" y="437007"/>
                    </a:cubicBezTo>
                    <a:cubicBezTo>
                      <a:pt x="2300534" y="444341"/>
                      <a:pt x="2305296" y="441198"/>
                      <a:pt x="2310535" y="440150"/>
                    </a:cubicBezTo>
                    <a:cubicBezTo>
                      <a:pt x="2317012" y="438817"/>
                      <a:pt x="2316250" y="430816"/>
                      <a:pt x="2318536" y="425768"/>
                    </a:cubicBezTo>
                    <a:cubicBezTo>
                      <a:pt x="2319679" y="423101"/>
                      <a:pt x="2323870" y="421196"/>
                      <a:pt x="2325680" y="424625"/>
                    </a:cubicBezTo>
                    <a:cubicBezTo>
                      <a:pt x="2327299" y="427673"/>
                      <a:pt x="2323013" y="431959"/>
                      <a:pt x="2322060" y="434626"/>
                    </a:cubicBezTo>
                    <a:cubicBezTo>
                      <a:pt x="2321298" y="436817"/>
                      <a:pt x="2319488" y="443579"/>
                      <a:pt x="2321870" y="445294"/>
                    </a:cubicBezTo>
                    <a:cubicBezTo>
                      <a:pt x="2324632" y="447294"/>
                      <a:pt x="2327584" y="442627"/>
                      <a:pt x="2329013" y="440817"/>
                    </a:cubicBezTo>
                    <a:cubicBezTo>
                      <a:pt x="2331014" y="438245"/>
                      <a:pt x="2333585" y="436245"/>
                      <a:pt x="2335490" y="433578"/>
                    </a:cubicBezTo>
                    <a:cubicBezTo>
                      <a:pt x="2337491" y="430530"/>
                      <a:pt x="2338729" y="427292"/>
                      <a:pt x="2341205" y="424529"/>
                    </a:cubicBezTo>
                    <a:cubicBezTo>
                      <a:pt x="2346349" y="418624"/>
                      <a:pt x="2352921" y="417767"/>
                      <a:pt x="2360351" y="417100"/>
                    </a:cubicBezTo>
                    <a:cubicBezTo>
                      <a:pt x="2364065" y="416719"/>
                      <a:pt x="2367685" y="416623"/>
                      <a:pt x="2370542" y="413957"/>
                    </a:cubicBezTo>
                    <a:cubicBezTo>
                      <a:pt x="2373019" y="411575"/>
                      <a:pt x="2374924" y="409861"/>
                      <a:pt x="2377876" y="407861"/>
                    </a:cubicBezTo>
                    <a:cubicBezTo>
                      <a:pt x="2380448" y="406051"/>
                      <a:pt x="2381877" y="402622"/>
                      <a:pt x="2384830" y="401479"/>
                    </a:cubicBezTo>
                    <a:cubicBezTo>
                      <a:pt x="2388164" y="400050"/>
                      <a:pt x="2392735" y="401765"/>
                      <a:pt x="2396260" y="401765"/>
                    </a:cubicBezTo>
                    <a:cubicBezTo>
                      <a:pt x="2400165" y="401669"/>
                      <a:pt x="2402260" y="401955"/>
                      <a:pt x="2405785" y="403574"/>
                    </a:cubicBezTo>
                    <a:cubicBezTo>
                      <a:pt x="2409404" y="405098"/>
                      <a:pt x="2413119" y="405003"/>
                      <a:pt x="2416834" y="405860"/>
                    </a:cubicBezTo>
                    <a:cubicBezTo>
                      <a:pt x="2419882" y="406622"/>
                      <a:pt x="2423977" y="407575"/>
                      <a:pt x="2426549" y="409480"/>
                    </a:cubicBezTo>
                    <a:cubicBezTo>
                      <a:pt x="2429312" y="411575"/>
                      <a:pt x="2429978" y="415861"/>
                      <a:pt x="2433884" y="416528"/>
                    </a:cubicBezTo>
                    <a:cubicBezTo>
                      <a:pt x="2444837" y="418433"/>
                      <a:pt x="2431788" y="401765"/>
                      <a:pt x="2440837" y="401288"/>
                    </a:cubicBezTo>
                    <a:cubicBezTo>
                      <a:pt x="2443599" y="403098"/>
                      <a:pt x="2445504" y="401003"/>
                      <a:pt x="2447790" y="399574"/>
                    </a:cubicBezTo>
                    <a:cubicBezTo>
                      <a:pt x="2451505" y="397288"/>
                      <a:pt x="2453981" y="398240"/>
                      <a:pt x="2458077" y="398336"/>
                    </a:cubicBezTo>
                    <a:cubicBezTo>
                      <a:pt x="2467221" y="398621"/>
                      <a:pt x="2464364" y="390049"/>
                      <a:pt x="2458839" y="386715"/>
                    </a:cubicBezTo>
                    <a:cubicBezTo>
                      <a:pt x="2455886" y="384905"/>
                      <a:pt x="2453029" y="383572"/>
                      <a:pt x="2451409" y="380333"/>
                    </a:cubicBezTo>
                    <a:cubicBezTo>
                      <a:pt x="2449981" y="377571"/>
                      <a:pt x="2450171" y="374237"/>
                      <a:pt x="2449028" y="371285"/>
                    </a:cubicBezTo>
                    <a:cubicBezTo>
                      <a:pt x="2444361" y="359759"/>
                      <a:pt x="2421501" y="364712"/>
                      <a:pt x="2411976" y="365379"/>
                    </a:cubicBezTo>
                    <a:cubicBezTo>
                      <a:pt x="2411976" y="365093"/>
                      <a:pt x="2412071" y="364903"/>
                      <a:pt x="2412167" y="364712"/>
                    </a:cubicBezTo>
                    <a:cubicBezTo>
                      <a:pt x="2409023" y="364141"/>
                      <a:pt x="2405690" y="362807"/>
                      <a:pt x="2404070" y="359855"/>
                    </a:cubicBezTo>
                    <a:cubicBezTo>
                      <a:pt x="2402070" y="356140"/>
                      <a:pt x="2404070" y="352425"/>
                      <a:pt x="2403975" y="348520"/>
                    </a:cubicBezTo>
                    <a:cubicBezTo>
                      <a:pt x="2403784" y="341281"/>
                      <a:pt x="2395117" y="341567"/>
                      <a:pt x="2389592" y="342710"/>
                    </a:cubicBezTo>
                    <a:cubicBezTo>
                      <a:pt x="2383210" y="343948"/>
                      <a:pt x="2379305" y="348520"/>
                      <a:pt x="2372352" y="348806"/>
                    </a:cubicBezTo>
                    <a:cubicBezTo>
                      <a:pt x="2366256" y="349091"/>
                      <a:pt x="2359589" y="347186"/>
                      <a:pt x="2353588" y="348139"/>
                    </a:cubicBezTo>
                    <a:cubicBezTo>
                      <a:pt x="2346730" y="349186"/>
                      <a:pt x="2344063" y="356140"/>
                      <a:pt x="2338824" y="359759"/>
                    </a:cubicBezTo>
                    <a:cubicBezTo>
                      <a:pt x="2336062" y="360617"/>
                      <a:pt x="2334157" y="363379"/>
                      <a:pt x="2331585" y="364712"/>
                    </a:cubicBezTo>
                    <a:cubicBezTo>
                      <a:pt x="2328251" y="366427"/>
                      <a:pt x="2325680" y="366903"/>
                      <a:pt x="2323203" y="369951"/>
                    </a:cubicBezTo>
                    <a:cubicBezTo>
                      <a:pt x="2320822" y="372904"/>
                      <a:pt x="2318631" y="373952"/>
                      <a:pt x="2314821" y="374809"/>
                    </a:cubicBezTo>
                    <a:cubicBezTo>
                      <a:pt x="2311487" y="375571"/>
                      <a:pt x="2308534" y="374618"/>
                      <a:pt x="2306439" y="377857"/>
                    </a:cubicBezTo>
                    <a:cubicBezTo>
                      <a:pt x="2306058" y="380429"/>
                      <a:pt x="2304820" y="384619"/>
                      <a:pt x="2301676" y="384048"/>
                    </a:cubicBezTo>
                    <a:cubicBezTo>
                      <a:pt x="2298438" y="383477"/>
                      <a:pt x="2298343" y="377666"/>
                      <a:pt x="2296438" y="375571"/>
                    </a:cubicBezTo>
                    <a:cubicBezTo>
                      <a:pt x="2292342" y="370999"/>
                      <a:pt x="2282341" y="375761"/>
                      <a:pt x="2280436" y="368713"/>
                    </a:cubicBezTo>
                    <a:cubicBezTo>
                      <a:pt x="2277197" y="369475"/>
                      <a:pt x="2274435" y="365951"/>
                      <a:pt x="2271863" y="364141"/>
                    </a:cubicBezTo>
                    <a:cubicBezTo>
                      <a:pt x="2269577" y="362617"/>
                      <a:pt x="2265767" y="359759"/>
                      <a:pt x="2263005" y="359283"/>
                    </a:cubicBezTo>
                    <a:cubicBezTo>
                      <a:pt x="2259195" y="358616"/>
                      <a:pt x="2257290" y="362998"/>
                      <a:pt x="2254433" y="358140"/>
                    </a:cubicBezTo>
                    <a:cubicBezTo>
                      <a:pt x="2253290" y="356235"/>
                      <a:pt x="2254433" y="354711"/>
                      <a:pt x="2251575" y="354997"/>
                    </a:cubicBezTo>
                    <a:cubicBezTo>
                      <a:pt x="2249480" y="355283"/>
                      <a:pt x="2249099" y="357759"/>
                      <a:pt x="2247670" y="358045"/>
                    </a:cubicBezTo>
                    <a:cubicBezTo>
                      <a:pt x="2248432" y="360045"/>
                      <a:pt x="2241479" y="360617"/>
                      <a:pt x="2239669" y="359950"/>
                    </a:cubicBezTo>
                    <a:cubicBezTo>
                      <a:pt x="2239669" y="359569"/>
                      <a:pt x="2239669" y="359283"/>
                      <a:pt x="2239669" y="358902"/>
                    </a:cubicBezTo>
                    <a:cubicBezTo>
                      <a:pt x="2242717" y="357854"/>
                      <a:pt x="2242526" y="356616"/>
                      <a:pt x="2241193" y="354521"/>
                    </a:cubicBezTo>
                    <a:cubicBezTo>
                      <a:pt x="2240621" y="353663"/>
                      <a:pt x="2238716" y="350044"/>
                      <a:pt x="2238050" y="349472"/>
                    </a:cubicBezTo>
                    <a:cubicBezTo>
                      <a:pt x="2233573" y="345472"/>
                      <a:pt x="2231763" y="355759"/>
                      <a:pt x="2227572" y="353187"/>
                    </a:cubicBezTo>
                    <a:cubicBezTo>
                      <a:pt x="2227477" y="350139"/>
                      <a:pt x="2228906" y="340805"/>
                      <a:pt x="2224334" y="340043"/>
                    </a:cubicBezTo>
                    <a:cubicBezTo>
                      <a:pt x="2220619" y="339471"/>
                      <a:pt x="2218904" y="345853"/>
                      <a:pt x="2216333" y="347282"/>
                    </a:cubicBezTo>
                    <a:cubicBezTo>
                      <a:pt x="2215094" y="349472"/>
                      <a:pt x="2213951" y="351949"/>
                      <a:pt x="2212237" y="353854"/>
                    </a:cubicBezTo>
                    <a:cubicBezTo>
                      <a:pt x="2209284" y="357188"/>
                      <a:pt x="2206808" y="356330"/>
                      <a:pt x="2205665" y="352044"/>
                    </a:cubicBezTo>
                    <a:cubicBezTo>
                      <a:pt x="2204236" y="346901"/>
                      <a:pt x="2205760" y="340614"/>
                      <a:pt x="2208617" y="336233"/>
                    </a:cubicBezTo>
                    <a:cubicBezTo>
                      <a:pt x="2211380" y="331946"/>
                      <a:pt x="2215571" y="329851"/>
                      <a:pt x="2219571" y="327089"/>
                    </a:cubicBezTo>
                    <a:cubicBezTo>
                      <a:pt x="2223095" y="324612"/>
                      <a:pt x="2225096" y="321564"/>
                      <a:pt x="2227096" y="317754"/>
                    </a:cubicBezTo>
                    <a:cubicBezTo>
                      <a:pt x="2229572" y="312992"/>
                      <a:pt x="2232049" y="308515"/>
                      <a:pt x="2236049" y="304800"/>
                    </a:cubicBezTo>
                    <a:cubicBezTo>
                      <a:pt x="2239288" y="301752"/>
                      <a:pt x="2244908" y="299657"/>
                      <a:pt x="2247575" y="296037"/>
                    </a:cubicBezTo>
                    <a:cubicBezTo>
                      <a:pt x="2253004" y="288798"/>
                      <a:pt x="2233001" y="292227"/>
                      <a:pt x="2230239" y="293370"/>
                    </a:cubicBezTo>
                    <a:cubicBezTo>
                      <a:pt x="2221857" y="296799"/>
                      <a:pt x="2215285" y="304419"/>
                      <a:pt x="2208713" y="310420"/>
                    </a:cubicBezTo>
                    <a:cubicBezTo>
                      <a:pt x="2200045" y="318230"/>
                      <a:pt x="2192901" y="327755"/>
                      <a:pt x="2183948" y="335185"/>
                    </a:cubicBezTo>
                    <a:cubicBezTo>
                      <a:pt x="2176804" y="341090"/>
                      <a:pt x="2169660" y="345853"/>
                      <a:pt x="2163183" y="352615"/>
                    </a:cubicBezTo>
                    <a:cubicBezTo>
                      <a:pt x="2155658" y="360521"/>
                      <a:pt x="2148800" y="359664"/>
                      <a:pt x="2138799" y="360712"/>
                    </a:cubicBezTo>
                    <a:cubicBezTo>
                      <a:pt x="2128798" y="361760"/>
                      <a:pt x="2124035" y="368713"/>
                      <a:pt x="2116510" y="374237"/>
                    </a:cubicBezTo>
                    <a:cubicBezTo>
                      <a:pt x="2111367" y="378047"/>
                      <a:pt x="2105081" y="380810"/>
                      <a:pt x="2099175" y="383477"/>
                    </a:cubicBezTo>
                    <a:cubicBezTo>
                      <a:pt x="2099080" y="383572"/>
                      <a:pt x="2098889" y="383572"/>
                      <a:pt x="2098794" y="383667"/>
                    </a:cubicBezTo>
                    <a:cubicBezTo>
                      <a:pt x="2092984" y="386048"/>
                      <a:pt x="2091460" y="380524"/>
                      <a:pt x="2086697" y="377571"/>
                    </a:cubicBezTo>
                    <a:cubicBezTo>
                      <a:pt x="2079458" y="373094"/>
                      <a:pt x="2080125" y="383191"/>
                      <a:pt x="2074124" y="382619"/>
                    </a:cubicBezTo>
                    <a:cubicBezTo>
                      <a:pt x="2071933" y="386810"/>
                      <a:pt x="2070886" y="389382"/>
                      <a:pt x="2065457" y="387286"/>
                    </a:cubicBezTo>
                    <a:cubicBezTo>
                      <a:pt x="2064028" y="386715"/>
                      <a:pt x="2061266" y="385763"/>
                      <a:pt x="2061170" y="383762"/>
                    </a:cubicBezTo>
                    <a:cubicBezTo>
                      <a:pt x="2061075" y="380524"/>
                      <a:pt x="2063837" y="382238"/>
                      <a:pt x="2065742" y="381000"/>
                    </a:cubicBezTo>
                    <a:cubicBezTo>
                      <a:pt x="2070695" y="377857"/>
                      <a:pt x="2066504" y="373666"/>
                      <a:pt x="2066504" y="369380"/>
                    </a:cubicBezTo>
                    <a:cubicBezTo>
                      <a:pt x="2066504" y="364808"/>
                      <a:pt x="2070505" y="362236"/>
                      <a:pt x="2069552" y="357283"/>
                    </a:cubicBezTo>
                    <a:cubicBezTo>
                      <a:pt x="2060504" y="358426"/>
                      <a:pt x="2051550" y="359664"/>
                      <a:pt x="2043740" y="364522"/>
                    </a:cubicBezTo>
                    <a:cubicBezTo>
                      <a:pt x="2036596" y="368998"/>
                      <a:pt x="2030690" y="376142"/>
                      <a:pt x="2022308" y="378619"/>
                    </a:cubicBezTo>
                    <a:cubicBezTo>
                      <a:pt x="2016974" y="380143"/>
                      <a:pt x="2004592" y="380810"/>
                      <a:pt x="1999543" y="380810"/>
                    </a:cubicBezTo>
                    <a:cubicBezTo>
                      <a:pt x="1999543" y="380810"/>
                      <a:pt x="1999543" y="380810"/>
                      <a:pt x="1999543" y="380810"/>
                    </a:cubicBezTo>
                    <a:cubicBezTo>
                      <a:pt x="1996496" y="371285"/>
                      <a:pt x="1996115" y="374333"/>
                      <a:pt x="2001925" y="369094"/>
                    </a:cubicBezTo>
                    <a:cubicBezTo>
                      <a:pt x="2014307" y="357759"/>
                      <a:pt x="2026023" y="344329"/>
                      <a:pt x="2038691" y="333470"/>
                    </a:cubicBezTo>
                    <a:cubicBezTo>
                      <a:pt x="2044787" y="328232"/>
                      <a:pt x="2051169" y="323088"/>
                      <a:pt x="2056789" y="317278"/>
                    </a:cubicBezTo>
                    <a:cubicBezTo>
                      <a:pt x="2062694" y="311182"/>
                      <a:pt x="2067647" y="303943"/>
                      <a:pt x="2073457" y="297656"/>
                    </a:cubicBezTo>
                    <a:cubicBezTo>
                      <a:pt x="2087174" y="282797"/>
                      <a:pt x="2107271" y="280226"/>
                      <a:pt x="2122511" y="268319"/>
                    </a:cubicBezTo>
                    <a:cubicBezTo>
                      <a:pt x="2128798" y="263366"/>
                      <a:pt x="2120797" y="258890"/>
                      <a:pt x="2116510" y="256985"/>
                    </a:cubicBezTo>
                    <a:cubicBezTo>
                      <a:pt x="2112510" y="255270"/>
                      <a:pt x="2109081" y="251746"/>
                      <a:pt x="2104700" y="251555"/>
                    </a:cubicBezTo>
                    <a:cubicBezTo>
                      <a:pt x="2098508" y="251269"/>
                      <a:pt x="2097080" y="253365"/>
                      <a:pt x="2091460" y="249269"/>
                    </a:cubicBezTo>
                    <a:cubicBezTo>
                      <a:pt x="2085364" y="244888"/>
                      <a:pt x="2084125" y="249365"/>
                      <a:pt x="2077839" y="248507"/>
                    </a:cubicBezTo>
                    <a:cubicBezTo>
                      <a:pt x="2075267" y="248126"/>
                      <a:pt x="2073839" y="245364"/>
                      <a:pt x="2071648" y="244983"/>
                    </a:cubicBezTo>
                    <a:cubicBezTo>
                      <a:pt x="2068790" y="244411"/>
                      <a:pt x="2069362" y="245459"/>
                      <a:pt x="2067171" y="246983"/>
                    </a:cubicBezTo>
                    <a:cubicBezTo>
                      <a:pt x="2062599" y="250127"/>
                      <a:pt x="2062218" y="248222"/>
                      <a:pt x="2056979" y="247364"/>
                    </a:cubicBezTo>
                    <a:cubicBezTo>
                      <a:pt x="2052122" y="246602"/>
                      <a:pt x="2050788" y="249650"/>
                      <a:pt x="2046692" y="250603"/>
                    </a:cubicBezTo>
                    <a:cubicBezTo>
                      <a:pt x="2042692" y="251555"/>
                      <a:pt x="2039072" y="248888"/>
                      <a:pt x="2035834" y="252508"/>
                    </a:cubicBezTo>
                    <a:cubicBezTo>
                      <a:pt x="2033738" y="254794"/>
                      <a:pt x="2033167" y="257842"/>
                      <a:pt x="2030690" y="260033"/>
                    </a:cubicBezTo>
                    <a:cubicBezTo>
                      <a:pt x="2026499" y="263747"/>
                      <a:pt x="2026214" y="261842"/>
                      <a:pt x="2021737" y="260033"/>
                    </a:cubicBezTo>
                    <a:cubicBezTo>
                      <a:pt x="2018213" y="258604"/>
                      <a:pt x="2014117" y="259080"/>
                      <a:pt x="2010592" y="257651"/>
                    </a:cubicBezTo>
                    <a:cubicBezTo>
                      <a:pt x="2007259" y="256318"/>
                      <a:pt x="2004401" y="253746"/>
                      <a:pt x="2001353" y="251936"/>
                    </a:cubicBezTo>
                    <a:cubicBezTo>
                      <a:pt x="1995829" y="248602"/>
                      <a:pt x="1987066" y="240792"/>
                      <a:pt x="1980589" y="242983"/>
                    </a:cubicBezTo>
                    <a:cubicBezTo>
                      <a:pt x="1976874" y="244221"/>
                      <a:pt x="1975636" y="247269"/>
                      <a:pt x="1972112" y="243269"/>
                    </a:cubicBezTo>
                    <a:cubicBezTo>
                      <a:pt x="1969635" y="240411"/>
                      <a:pt x="1969254" y="235839"/>
                      <a:pt x="1966492" y="232791"/>
                    </a:cubicBezTo>
                    <a:cubicBezTo>
                      <a:pt x="1963349" y="229457"/>
                      <a:pt x="1960777" y="230124"/>
                      <a:pt x="1956681" y="228886"/>
                    </a:cubicBezTo>
                    <a:cubicBezTo>
                      <a:pt x="1952490" y="227648"/>
                      <a:pt x="1951633" y="224885"/>
                      <a:pt x="1948299" y="222694"/>
                    </a:cubicBezTo>
                    <a:cubicBezTo>
                      <a:pt x="1944584" y="220218"/>
                      <a:pt x="1940679" y="222028"/>
                      <a:pt x="1936774" y="220694"/>
                    </a:cubicBezTo>
                    <a:cubicBezTo>
                      <a:pt x="1931345" y="218885"/>
                      <a:pt x="1927630" y="215265"/>
                      <a:pt x="1921629" y="215932"/>
                    </a:cubicBezTo>
                    <a:cubicBezTo>
                      <a:pt x="1916295" y="216503"/>
                      <a:pt x="1910675" y="218885"/>
                      <a:pt x="1906103" y="221552"/>
                    </a:cubicBezTo>
                    <a:cubicBezTo>
                      <a:pt x="1903722" y="222885"/>
                      <a:pt x="1902007" y="226600"/>
                      <a:pt x="1898864" y="225933"/>
                    </a:cubicBezTo>
                    <a:cubicBezTo>
                      <a:pt x="1897816" y="221075"/>
                      <a:pt x="1894578" y="218504"/>
                      <a:pt x="1890482" y="216313"/>
                    </a:cubicBezTo>
                    <a:cubicBezTo>
                      <a:pt x="1885815" y="213931"/>
                      <a:pt x="1882196" y="208217"/>
                      <a:pt x="1876766" y="207455"/>
                    </a:cubicBezTo>
                    <a:cubicBezTo>
                      <a:pt x="1871337" y="206693"/>
                      <a:pt x="1868194" y="211074"/>
                      <a:pt x="1863431" y="206311"/>
                    </a:cubicBezTo>
                    <a:cubicBezTo>
                      <a:pt x="1859335" y="202121"/>
                      <a:pt x="1852954" y="205169"/>
                      <a:pt x="1848667" y="204026"/>
                    </a:cubicBezTo>
                    <a:cubicBezTo>
                      <a:pt x="1842857" y="202597"/>
                      <a:pt x="1844191" y="197263"/>
                      <a:pt x="1842000" y="192405"/>
                    </a:cubicBezTo>
                    <a:cubicBezTo>
                      <a:pt x="1839047" y="185928"/>
                      <a:pt x="1832951" y="187643"/>
                      <a:pt x="1827427" y="189929"/>
                    </a:cubicBezTo>
                    <a:cubicBezTo>
                      <a:pt x="1822283" y="192119"/>
                      <a:pt x="1821712" y="198120"/>
                      <a:pt x="1817616" y="200406"/>
                    </a:cubicBezTo>
                    <a:cubicBezTo>
                      <a:pt x="1811710" y="203835"/>
                      <a:pt x="1812473" y="196501"/>
                      <a:pt x="1811996" y="192881"/>
                    </a:cubicBezTo>
                    <a:cubicBezTo>
                      <a:pt x="1811234" y="187261"/>
                      <a:pt x="1809329" y="188023"/>
                      <a:pt x="1804281" y="188119"/>
                    </a:cubicBezTo>
                    <a:cubicBezTo>
                      <a:pt x="1799233" y="188214"/>
                      <a:pt x="1794089" y="188023"/>
                      <a:pt x="1788946" y="188023"/>
                    </a:cubicBezTo>
                    <a:cubicBezTo>
                      <a:pt x="1781326" y="187928"/>
                      <a:pt x="1773610" y="187928"/>
                      <a:pt x="1765991" y="188023"/>
                    </a:cubicBezTo>
                    <a:cubicBezTo>
                      <a:pt x="1745035" y="188309"/>
                      <a:pt x="1724271" y="188405"/>
                      <a:pt x="1703602" y="188405"/>
                    </a:cubicBezTo>
                    <a:cubicBezTo>
                      <a:pt x="1569585" y="188500"/>
                      <a:pt x="1440712" y="183356"/>
                      <a:pt x="1319078" y="174593"/>
                    </a:cubicBezTo>
                    <a:cubicBezTo>
                      <a:pt x="1061236" y="156210"/>
                      <a:pt x="835684" y="122111"/>
                      <a:pt x="661376" y="88868"/>
                    </a:cubicBezTo>
                    <a:cubicBezTo>
                      <a:pt x="638135" y="84392"/>
                      <a:pt x="615752" y="80010"/>
                      <a:pt x="594415" y="75629"/>
                    </a:cubicBezTo>
                    <a:cubicBezTo>
                      <a:pt x="397439" y="35433"/>
                      <a:pt x="281424" y="0"/>
                      <a:pt x="281424" y="0"/>
                    </a:cubicBezTo>
                    <a:cubicBezTo>
                      <a:pt x="279043" y="2381"/>
                      <a:pt x="280186" y="3810"/>
                      <a:pt x="281995" y="6096"/>
                    </a:cubicBezTo>
                    <a:cubicBezTo>
                      <a:pt x="283615" y="8192"/>
                      <a:pt x="284567" y="8954"/>
                      <a:pt x="282948" y="11144"/>
                    </a:cubicBezTo>
                    <a:cubicBezTo>
                      <a:pt x="281519" y="13145"/>
                      <a:pt x="280567" y="14669"/>
                      <a:pt x="282376" y="16955"/>
                    </a:cubicBezTo>
                    <a:cubicBezTo>
                      <a:pt x="285615" y="20955"/>
                      <a:pt x="291711" y="22289"/>
                      <a:pt x="296378" y="23527"/>
                    </a:cubicBezTo>
                    <a:cubicBezTo>
                      <a:pt x="296950" y="24860"/>
                      <a:pt x="299140" y="26480"/>
                      <a:pt x="299331" y="27813"/>
                    </a:cubicBezTo>
                    <a:cubicBezTo>
                      <a:pt x="299521" y="29432"/>
                      <a:pt x="296759" y="31337"/>
                      <a:pt x="296473" y="33052"/>
                    </a:cubicBezTo>
                    <a:cubicBezTo>
                      <a:pt x="296092" y="35243"/>
                      <a:pt x="297807" y="35147"/>
                      <a:pt x="298664" y="37052"/>
                    </a:cubicBezTo>
                    <a:cubicBezTo>
                      <a:pt x="299426" y="38957"/>
                      <a:pt x="298378" y="41434"/>
                      <a:pt x="298378" y="43434"/>
                    </a:cubicBezTo>
                    <a:cubicBezTo>
                      <a:pt x="293521" y="43053"/>
                      <a:pt x="289806" y="39910"/>
                      <a:pt x="284758" y="40862"/>
                    </a:cubicBezTo>
                    <a:cubicBezTo>
                      <a:pt x="280281" y="41720"/>
                      <a:pt x="275042" y="44577"/>
                      <a:pt x="272851" y="48768"/>
                    </a:cubicBezTo>
                    <a:cubicBezTo>
                      <a:pt x="271232" y="51816"/>
                      <a:pt x="270756" y="58865"/>
                      <a:pt x="273899" y="61246"/>
                    </a:cubicBezTo>
                    <a:cubicBezTo>
                      <a:pt x="277995" y="64389"/>
                      <a:pt x="280281" y="59150"/>
                      <a:pt x="281138" y="56102"/>
                    </a:cubicBezTo>
                    <a:cubicBezTo>
                      <a:pt x="281519" y="54674"/>
                      <a:pt x="282281" y="51530"/>
                      <a:pt x="284186" y="51149"/>
                    </a:cubicBezTo>
                    <a:cubicBezTo>
                      <a:pt x="285996" y="50864"/>
                      <a:pt x="286282" y="52578"/>
                      <a:pt x="286282" y="54102"/>
                    </a:cubicBezTo>
                    <a:cubicBezTo>
                      <a:pt x="286282" y="56198"/>
                      <a:pt x="285139" y="58103"/>
                      <a:pt x="283900" y="59627"/>
                    </a:cubicBezTo>
                    <a:cubicBezTo>
                      <a:pt x="282853" y="60960"/>
                      <a:pt x="280186" y="62675"/>
                      <a:pt x="279900" y="64389"/>
                    </a:cubicBezTo>
                    <a:cubicBezTo>
                      <a:pt x="279233" y="67437"/>
                      <a:pt x="286091" y="68199"/>
                      <a:pt x="287996" y="70485"/>
                    </a:cubicBezTo>
                    <a:cubicBezTo>
                      <a:pt x="289901" y="72866"/>
                      <a:pt x="291425" y="78962"/>
                      <a:pt x="286567" y="78581"/>
                    </a:cubicBezTo>
                    <a:cubicBezTo>
                      <a:pt x="283138" y="78296"/>
                      <a:pt x="281138" y="73724"/>
                      <a:pt x="279043" y="71533"/>
                    </a:cubicBezTo>
                    <a:cubicBezTo>
                      <a:pt x="276280" y="68580"/>
                      <a:pt x="273709" y="65246"/>
                      <a:pt x="269422" y="65056"/>
                    </a:cubicBezTo>
                    <a:cubicBezTo>
                      <a:pt x="269518" y="66485"/>
                      <a:pt x="272375" y="69056"/>
                      <a:pt x="273328" y="70485"/>
                    </a:cubicBezTo>
                    <a:cubicBezTo>
                      <a:pt x="274756" y="72485"/>
                      <a:pt x="276471" y="74390"/>
                      <a:pt x="277995" y="76391"/>
                    </a:cubicBezTo>
                    <a:cubicBezTo>
                      <a:pt x="281233" y="80772"/>
                      <a:pt x="283234" y="84868"/>
                      <a:pt x="281614" y="90392"/>
                    </a:cubicBezTo>
                    <a:cubicBezTo>
                      <a:pt x="279900" y="90488"/>
                      <a:pt x="276566" y="86963"/>
                      <a:pt x="275518" y="85535"/>
                    </a:cubicBezTo>
                    <a:cubicBezTo>
                      <a:pt x="273518" y="82772"/>
                      <a:pt x="273518" y="79153"/>
                      <a:pt x="271994" y="76200"/>
                    </a:cubicBezTo>
                    <a:cubicBezTo>
                      <a:pt x="270756" y="78581"/>
                      <a:pt x="270661" y="79534"/>
                      <a:pt x="268660" y="76962"/>
                    </a:cubicBezTo>
                    <a:cubicBezTo>
                      <a:pt x="267232" y="75057"/>
                      <a:pt x="265898" y="72866"/>
                      <a:pt x="263136" y="73247"/>
                    </a:cubicBezTo>
                    <a:cubicBezTo>
                      <a:pt x="256945" y="74105"/>
                      <a:pt x="261802" y="83820"/>
                      <a:pt x="257230" y="84392"/>
                    </a:cubicBezTo>
                    <a:cubicBezTo>
                      <a:pt x="255135" y="84392"/>
                      <a:pt x="255135" y="80867"/>
                      <a:pt x="255325" y="79534"/>
                    </a:cubicBezTo>
                    <a:cubicBezTo>
                      <a:pt x="255325" y="77057"/>
                      <a:pt x="255611" y="75438"/>
                      <a:pt x="253706" y="73533"/>
                    </a:cubicBezTo>
                    <a:cubicBezTo>
                      <a:pt x="249991" y="70009"/>
                      <a:pt x="245134" y="70009"/>
                      <a:pt x="240276" y="69247"/>
                    </a:cubicBezTo>
                    <a:cubicBezTo>
                      <a:pt x="235990" y="68675"/>
                      <a:pt x="231989" y="66580"/>
                      <a:pt x="227989" y="64675"/>
                    </a:cubicBezTo>
                    <a:cubicBezTo>
                      <a:pt x="223417" y="62484"/>
                      <a:pt x="219130" y="61436"/>
                      <a:pt x="214558" y="60103"/>
                    </a:cubicBezTo>
                    <a:cubicBezTo>
                      <a:pt x="209510" y="58484"/>
                      <a:pt x="205986" y="54388"/>
                      <a:pt x="202271" y="51149"/>
                    </a:cubicBezTo>
                    <a:cubicBezTo>
                      <a:pt x="197985" y="47625"/>
                      <a:pt x="193984" y="43815"/>
                      <a:pt x="189984" y="40291"/>
                    </a:cubicBezTo>
                    <a:cubicBezTo>
                      <a:pt x="184459" y="35433"/>
                      <a:pt x="180840" y="28670"/>
                      <a:pt x="175315" y="24003"/>
                    </a:cubicBezTo>
                    <a:cubicBezTo>
                      <a:pt x="171886" y="21146"/>
                      <a:pt x="163790" y="18860"/>
                      <a:pt x="161980" y="25146"/>
                    </a:cubicBezTo>
                    <a:cubicBezTo>
                      <a:pt x="160933" y="28956"/>
                      <a:pt x="162076" y="33242"/>
                      <a:pt x="160647" y="37338"/>
                    </a:cubicBezTo>
                    <a:cubicBezTo>
                      <a:pt x="159313" y="41053"/>
                      <a:pt x="158266" y="44387"/>
                      <a:pt x="157408" y="48292"/>
                    </a:cubicBezTo>
                    <a:cubicBezTo>
                      <a:pt x="156361" y="53912"/>
                      <a:pt x="155027" y="59627"/>
                      <a:pt x="155599" y="65437"/>
                    </a:cubicBezTo>
                    <a:cubicBezTo>
                      <a:pt x="156075" y="70771"/>
                      <a:pt x="158456" y="75819"/>
                      <a:pt x="159790" y="80963"/>
                    </a:cubicBezTo>
                    <a:cubicBezTo>
                      <a:pt x="162171" y="90488"/>
                      <a:pt x="160837" y="102299"/>
                      <a:pt x="162076" y="112109"/>
                    </a:cubicBezTo>
                    <a:cubicBezTo>
                      <a:pt x="163123" y="120777"/>
                      <a:pt x="163695" y="129540"/>
                      <a:pt x="163123" y="138398"/>
                    </a:cubicBezTo>
                    <a:cubicBezTo>
                      <a:pt x="162742" y="144113"/>
                      <a:pt x="162552" y="150209"/>
                      <a:pt x="162266" y="155924"/>
                    </a:cubicBezTo>
                    <a:cubicBezTo>
                      <a:pt x="162076" y="159925"/>
                      <a:pt x="163028" y="165354"/>
                      <a:pt x="161409" y="169069"/>
                    </a:cubicBezTo>
                    <a:cubicBezTo>
                      <a:pt x="160075" y="172117"/>
                      <a:pt x="157504" y="174403"/>
                      <a:pt x="155980" y="177451"/>
                    </a:cubicBezTo>
                    <a:cubicBezTo>
                      <a:pt x="154646" y="180308"/>
                      <a:pt x="154170" y="184309"/>
                      <a:pt x="151979" y="186500"/>
                    </a:cubicBezTo>
                    <a:cubicBezTo>
                      <a:pt x="153217" y="192024"/>
                      <a:pt x="152741" y="195072"/>
                      <a:pt x="156646" y="199263"/>
                    </a:cubicBezTo>
                    <a:cubicBezTo>
                      <a:pt x="160456" y="203359"/>
                      <a:pt x="162361" y="202597"/>
                      <a:pt x="167410" y="203644"/>
                    </a:cubicBezTo>
                    <a:cubicBezTo>
                      <a:pt x="172458" y="204692"/>
                      <a:pt x="173220" y="207550"/>
                      <a:pt x="176268" y="211265"/>
                    </a:cubicBezTo>
                    <a:cubicBezTo>
                      <a:pt x="177697" y="212979"/>
                      <a:pt x="179792" y="214122"/>
                      <a:pt x="181697" y="215456"/>
                    </a:cubicBezTo>
                    <a:cubicBezTo>
                      <a:pt x="181697" y="215456"/>
                      <a:pt x="181697" y="215456"/>
                      <a:pt x="181697" y="215456"/>
                    </a:cubicBezTo>
                    <a:cubicBezTo>
                      <a:pt x="183316" y="216598"/>
                      <a:pt x="184840" y="217742"/>
                      <a:pt x="185602" y="219361"/>
                    </a:cubicBezTo>
                    <a:cubicBezTo>
                      <a:pt x="180935" y="219837"/>
                      <a:pt x="176173" y="219361"/>
                      <a:pt x="171505" y="219361"/>
                    </a:cubicBezTo>
                    <a:cubicBezTo>
                      <a:pt x="166933" y="219265"/>
                      <a:pt x="164076" y="216598"/>
                      <a:pt x="160075" y="216122"/>
                    </a:cubicBezTo>
                    <a:cubicBezTo>
                      <a:pt x="154837" y="215646"/>
                      <a:pt x="155027" y="220885"/>
                      <a:pt x="153503" y="224695"/>
                    </a:cubicBezTo>
                    <a:cubicBezTo>
                      <a:pt x="151884" y="228410"/>
                      <a:pt x="148645" y="230600"/>
                      <a:pt x="146836" y="234220"/>
                    </a:cubicBezTo>
                    <a:cubicBezTo>
                      <a:pt x="142740" y="242506"/>
                      <a:pt x="142645" y="254794"/>
                      <a:pt x="141311" y="263938"/>
                    </a:cubicBezTo>
                    <a:cubicBezTo>
                      <a:pt x="139978" y="273368"/>
                      <a:pt x="135596" y="279559"/>
                      <a:pt x="132358" y="288131"/>
                    </a:cubicBezTo>
                    <a:cubicBezTo>
                      <a:pt x="128929" y="297371"/>
                      <a:pt x="127309" y="307467"/>
                      <a:pt x="123023" y="316325"/>
                    </a:cubicBezTo>
                    <a:cubicBezTo>
                      <a:pt x="119308" y="323945"/>
                      <a:pt x="115022" y="330708"/>
                      <a:pt x="112831" y="338995"/>
                    </a:cubicBezTo>
                    <a:cubicBezTo>
                      <a:pt x="110641" y="347377"/>
                      <a:pt x="110355" y="356807"/>
                      <a:pt x="105402" y="364046"/>
                    </a:cubicBezTo>
                    <a:cubicBezTo>
                      <a:pt x="99687" y="372428"/>
                      <a:pt x="97782" y="379667"/>
                      <a:pt x="95210" y="389477"/>
                    </a:cubicBezTo>
                    <a:cubicBezTo>
                      <a:pt x="93115" y="397764"/>
                      <a:pt x="88352" y="404622"/>
                      <a:pt x="84637" y="412242"/>
                    </a:cubicBezTo>
                    <a:cubicBezTo>
                      <a:pt x="81399" y="418719"/>
                      <a:pt x="76351" y="424053"/>
                      <a:pt x="73588" y="430625"/>
                    </a:cubicBezTo>
                    <a:cubicBezTo>
                      <a:pt x="70921" y="436912"/>
                      <a:pt x="68445" y="443770"/>
                      <a:pt x="64349" y="449294"/>
                    </a:cubicBezTo>
                    <a:cubicBezTo>
                      <a:pt x="60349" y="454628"/>
                      <a:pt x="57015" y="460915"/>
                      <a:pt x="53681" y="466630"/>
                    </a:cubicBezTo>
                    <a:cubicBezTo>
                      <a:pt x="50347" y="472345"/>
                      <a:pt x="44061" y="477203"/>
                      <a:pt x="41965" y="483394"/>
                    </a:cubicBezTo>
                    <a:cubicBezTo>
                      <a:pt x="39584" y="490347"/>
                      <a:pt x="41870" y="499586"/>
                      <a:pt x="41299" y="506921"/>
                    </a:cubicBezTo>
                    <a:cubicBezTo>
                      <a:pt x="40727" y="515493"/>
                      <a:pt x="38155" y="524161"/>
                      <a:pt x="39298" y="532733"/>
                    </a:cubicBezTo>
                    <a:cubicBezTo>
                      <a:pt x="40156" y="539591"/>
                      <a:pt x="42537" y="546164"/>
                      <a:pt x="43489" y="552926"/>
                    </a:cubicBezTo>
                    <a:cubicBezTo>
                      <a:pt x="43585" y="553784"/>
                      <a:pt x="43680" y="554641"/>
                      <a:pt x="43775" y="555498"/>
                    </a:cubicBezTo>
                    <a:cubicBezTo>
                      <a:pt x="44156" y="562832"/>
                      <a:pt x="42251" y="570548"/>
                      <a:pt x="42727" y="577977"/>
                    </a:cubicBezTo>
                    <a:cubicBezTo>
                      <a:pt x="43013" y="582359"/>
                      <a:pt x="44156" y="586931"/>
                      <a:pt x="43394" y="591217"/>
                    </a:cubicBezTo>
                    <a:cubicBezTo>
                      <a:pt x="42823" y="594646"/>
                      <a:pt x="40632" y="597122"/>
                      <a:pt x="39489" y="600265"/>
                    </a:cubicBezTo>
                    <a:cubicBezTo>
                      <a:pt x="36917" y="607028"/>
                      <a:pt x="38251" y="614553"/>
                      <a:pt x="34917" y="621221"/>
                    </a:cubicBezTo>
                    <a:cubicBezTo>
                      <a:pt x="33107" y="624935"/>
                      <a:pt x="31012" y="627888"/>
                      <a:pt x="30345" y="632079"/>
                    </a:cubicBezTo>
                    <a:cubicBezTo>
                      <a:pt x="29869" y="635889"/>
                      <a:pt x="30821" y="638556"/>
                      <a:pt x="27773" y="641318"/>
                    </a:cubicBezTo>
                    <a:cubicBezTo>
                      <a:pt x="25582" y="643319"/>
                      <a:pt x="21677" y="642938"/>
                      <a:pt x="21772" y="646557"/>
                    </a:cubicBezTo>
                    <a:cubicBezTo>
                      <a:pt x="21868" y="649510"/>
                      <a:pt x="26535" y="650843"/>
                      <a:pt x="24916" y="654368"/>
                    </a:cubicBezTo>
                    <a:cubicBezTo>
                      <a:pt x="22725" y="659416"/>
                      <a:pt x="11676" y="657130"/>
                      <a:pt x="7771" y="662083"/>
                    </a:cubicBezTo>
                    <a:cubicBezTo>
                      <a:pt x="4437" y="666274"/>
                      <a:pt x="627" y="676180"/>
                      <a:pt x="55" y="681514"/>
                    </a:cubicBezTo>
                    <a:cubicBezTo>
                      <a:pt x="-611" y="687991"/>
                      <a:pt x="4913" y="694944"/>
                      <a:pt x="7199" y="700850"/>
                    </a:cubicBezTo>
                    <a:cubicBezTo>
                      <a:pt x="10152" y="708565"/>
                      <a:pt x="10247" y="717233"/>
                      <a:pt x="14152" y="724472"/>
                    </a:cubicBezTo>
                    <a:cubicBezTo>
                      <a:pt x="18343" y="732092"/>
                      <a:pt x="20534" y="736473"/>
                      <a:pt x="19963" y="745331"/>
                    </a:cubicBezTo>
                    <a:cubicBezTo>
                      <a:pt x="19391" y="753523"/>
                      <a:pt x="19391" y="761238"/>
                      <a:pt x="17391" y="769239"/>
                    </a:cubicBezTo>
                    <a:cubicBezTo>
                      <a:pt x="15772" y="775907"/>
                      <a:pt x="9961" y="782669"/>
                      <a:pt x="11485" y="789432"/>
                    </a:cubicBezTo>
                    <a:cubicBezTo>
                      <a:pt x="13009" y="796290"/>
                      <a:pt x="16248" y="803053"/>
                      <a:pt x="16153" y="810387"/>
                    </a:cubicBezTo>
                    <a:cubicBezTo>
                      <a:pt x="16057" y="815150"/>
                      <a:pt x="12247" y="817340"/>
                      <a:pt x="11009" y="821436"/>
                    </a:cubicBezTo>
                    <a:cubicBezTo>
                      <a:pt x="9961" y="825056"/>
                      <a:pt x="11581" y="827246"/>
                      <a:pt x="13105" y="830390"/>
                    </a:cubicBezTo>
                    <a:cubicBezTo>
                      <a:pt x="17391" y="839153"/>
                      <a:pt x="21677" y="848011"/>
                      <a:pt x="25106" y="857155"/>
                    </a:cubicBezTo>
                    <a:cubicBezTo>
                      <a:pt x="26725" y="861536"/>
                      <a:pt x="29869" y="866108"/>
                      <a:pt x="32345" y="870014"/>
                    </a:cubicBezTo>
                    <a:cubicBezTo>
                      <a:pt x="35584" y="875348"/>
                      <a:pt x="36155" y="878205"/>
                      <a:pt x="36155" y="884396"/>
                    </a:cubicBezTo>
                    <a:cubicBezTo>
                      <a:pt x="36155" y="890111"/>
                      <a:pt x="35869" y="893255"/>
                      <a:pt x="32345" y="897827"/>
                    </a:cubicBezTo>
                    <a:cubicBezTo>
                      <a:pt x="29678" y="901351"/>
                      <a:pt x="24154" y="903923"/>
                      <a:pt x="30250" y="907352"/>
                    </a:cubicBezTo>
                    <a:cubicBezTo>
                      <a:pt x="34726" y="909923"/>
                      <a:pt x="37489" y="909638"/>
                      <a:pt x="40822" y="914400"/>
                    </a:cubicBezTo>
                    <a:cubicBezTo>
                      <a:pt x="41965" y="916019"/>
                      <a:pt x="43013" y="919067"/>
                      <a:pt x="45013" y="919639"/>
                    </a:cubicBezTo>
                    <a:cubicBezTo>
                      <a:pt x="47395" y="920306"/>
                      <a:pt x="48538" y="917258"/>
                      <a:pt x="50538" y="919544"/>
                    </a:cubicBezTo>
                    <a:cubicBezTo>
                      <a:pt x="51871" y="921068"/>
                      <a:pt x="50252" y="924497"/>
                      <a:pt x="51776" y="926402"/>
                    </a:cubicBezTo>
                    <a:cubicBezTo>
                      <a:pt x="53205" y="928211"/>
                      <a:pt x="56158" y="927449"/>
                      <a:pt x="57396" y="929069"/>
                    </a:cubicBezTo>
                    <a:cubicBezTo>
                      <a:pt x="59777" y="932307"/>
                      <a:pt x="54919" y="937927"/>
                      <a:pt x="54443" y="941356"/>
                    </a:cubicBezTo>
                    <a:cubicBezTo>
                      <a:pt x="54157" y="943928"/>
                      <a:pt x="54919" y="946309"/>
                      <a:pt x="52919" y="948404"/>
                    </a:cubicBezTo>
                    <a:cubicBezTo>
                      <a:pt x="51300" y="950119"/>
                      <a:pt x="49109" y="949261"/>
                      <a:pt x="48061" y="951929"/>
                    </a:cubicBezTo>
                    <a:cubicBezTo>
                      <a:pt x="46347" y="956501"/>
                      <a:pt x="52538" y="959549"/>
                      <a:pt x="52729" y="963740"/>
                    </a:cubicBezTo>
                    <a:cubicBezTo>
                      <a:pt x="53110" y="975265"/>
                      <a:pt x="46728" y="982790"/>
                      <a:pt x="54729" y="993267"/>
                    </a:cubicBezTo>
                    <a:cubicBezTo>
                      <a:pt x="57396" y="996791"/>
                      <a:pt x="58729" y="1001078"/>
                      <a:pt x="62349" y="1004030"/>
                    </a:cubicBezTo>
                    <a:cubicBezTo>
                      <a:pt x="66254" y="1007364"/>
                      <a:pt x="70445" y="1008698"/>
                      <a:pt x="73874" y="1012793"/>
                    </a:cubicBezTo>
                    <a:cubicBezTo>
                      <a:pt x="77398" y="1016984"/>
                      <a:pt x="78446" y="1019175"/>
                      <a:pt x="77970" y="1024795"/>
                    </a:cubicBezTo>
                    <a:cubicBezTo>
                      <a:pt x="77684" y="1027843"/>
                      <a:pt x="77303" y="1036130"/>
                      <a:pt x="72350" y="1034129"/>
                    </a:cubicBezTo>
                    <a:cubicBezTo>
                      <a:pt x="71779" y="1031462"/>
                      <a:pt x="70731" y="1026700"/>
                      <a:pt x="67016" y="1027843"/>
                    </a:cubicBezTo>
                    <a:cubicBezTo>
                      <a:pt x="67016" y="1032986"/>
                      <a:pt x="66159" y="1039940"/>
                      <a:pt x="64635" y="1044893"/>
                    </a:cubicBezTo>
                    <a:cubicBezTo>
                      <a:pt x="63016" y="1050322"/>
                      <a:pt x="60158" y="1053846"/>
                      <a:pt x="61587" y="1059847"/>
                    </a:cubicBezTo>
                    <a:cubicBezTo>
                      <a:pt x="64349" y="1071277"/>
                      <a:pt x="71969" y="1078611"/>
                      <a:pt x="76636" y="1088898"/>
                    </a:cubicBezTo>
                    <a:cubicBezTo>
                      <a:pt x="78541" y="1093089"/>
                      <a:pt x="81685" y="1097185"/>
                      <a:pt x="81399" y="1102043"/>
                    </a:cubicBezTo>
                    <a:cubicBezTo>
                      <a:pt x="81018" y="1107853"/>
                      <a:pt x="77494" y="1111282"/>
                      <a:pt x="83399" y="1115282"/>
                    </a:cubicBezTo>
                    <a:cubicBezTo>
                      <a:pt x="88733" y="1118902"/>
                      <a:pt x="87971" y="1119664"/>
                      <a:pt x="89876" y="1125855"/>
                    </a:cubicBezTo>
                    <a:cubicBezTo>
                      <a:pt x="91400" y="1130522"/>
                      <a:pt x="95591" y="1130903"/>
                      <a:pt x="97115" y="1135761"/>
                    </a:cubicBezTo>
                    <a:cubicBezTo>
                      <a:pt x="97877" y="1138333"/>
                      <a:pt x="97687" y="1140428"/>
                      <a:pt x="99877" y="1142333"/>
                    </a:cubicBezTo>
                    <a:cubicBezTo>
                      <a:pt x="101497" y="1143667"/>
                      <a:pt x="103878" y="1143667"/>
                      <a:pt x="105497" y="1145096"/>
                    </a:cubicBezTo>
                    <a:cubicBezTo>
                      <a:pt x="109688" y="1148906"/>
                      <a:pt x="115213" y="1162907"/>
                      <a:pt x="112355" y="1168432"/>
                    </a:cubicBezTo>
                    <a:cubicBezTo>
                      <a:pt x="111879" y="1169384"/>
                      <a:pt x="110641" y="1169480"/>
                      <a:pt x="110164" y="1170242"/>
                    </a:cubicBezTo>
                    <a:cubicBezTo>
                      <a:pt x="109688" y="1171099"/>
                      <a:pt x="109688" y="1172242"/>
                      <a:pt x="109307" y="1173194"/>
                    </a:cubicBezTo>
                    <a:cubicBezTo>
                      <a:pt x="108355" y="1175480"/>
                      <a:pt x="107021" y="1177481"/>
                      <a:pt x="106640" y="1179957"/>
                    </a:cubicBezTo>
                    <a:cubicBezTo>
                      <a:pt x="108640" y="1178338"/>
                      <a:pt x="110355" y="1173480"/>
                      <a:pt x="113403" y="1174052"/>
                    </a:cubicBezTo>
                    <a:cubicBezTo>
                      <a:pt x="113308" y="1174909"/>
                      <a:pt x="113689" y="1175957"/>
                      <a:pt x="113498" y="1176814"/>
                    </a:cubicBezTo>
                    <a:cubicBezTo>
                      <a:pt x="116165" y="1176814"/>
                      <a:pt x="118642" y="1177671"/>
                      <a:pt x="120261" y="1180052"/>
                    </a:cubicBezTo>
                    <a:cubicBezTo>
                      <a:pt x="124166" y="1185863"/>
                      <a:pt x="117784" y="1191197"/>
                      <a:pt x="117403" y="1197007"/>
                    </a:cubicBezTo>
                    <a:cubicBezTo>
                      <a:pt x="117213" y="1199960"/>
                      <a:pt x="117975" y="1202817"/>
                      <a:pt x="117213" y="1205770"/>
                    </a:cubicBezTo>
                    <a:cubicBezTo>
                      <a:pt x="116546" y="1208437"/>
                      <a:pt x="115022" y="1210628"/>
                      <a:pt x="114546" y="1213390"/>
                    </a:cubicBezTo>
                    <a:cubicBezTo>
                      <a:pt x="114070" y="1216152"/>
                      <a:pt x="114832" y="1219391"/>
                      <a:pt x="113212" y="1221867"/>
                    </a:cubicBezTo>
                    <a:cubicBezTo>
                      <a:pt x="111784" y="1224344"/>
                      <a:pt x="108355" y="1225010"/>
                      <a:pt x="107021" y="1227392"/>
                    </a:cubicBezTo>
                    <a:cubicBezTo>
                      <a:pt x="104259" y="1232535"/>
                      <a:pt x="113212" y="1236536"/>
                      <a:pt x="116451" y="1239107"/>
                    </a:cubicBezTo>
                    <a:cubicBezTo>
                      <a:pt x="121499" y="1243203"/>
                      <a:pt x="126071" y="1245775"/>
                      <a:pt x="132548" y="1247013"/>
                    </a:cubicBezTo>
                    <a:cubicBezTo>
                      <a:pt x="138168" y="1248061"/>
                      <a:pt x="145407" y="1247394"/>
                      <a:pt x="150455" y="1250252"/>
                    </a:cubicBezTo>
                    <a:cubicBezTo>
                      <a:pt x="155884" y="1253300"/>
                      <a:pt x="157789" y="1258634"/>
                      <a:pt x="164647" y="1259015"/>
                    </a:cubicBezTo>
                    <a:cubicBezTo>
                      <a:pt x="171124" y="1259396"/>
                      <a:pt x="176173" y="1261682"/>
                      <a:pt x="182459" y="1263491"/>
                    </a:cubicBezTo>
                    <a:cubicBezTo>
                      <a:pt x="190270" y="1265777"/>
                      <a:pt x="191032" y="1270540"/>
                      <a:pt x="195604" y="1276636"/>
                    </a:cubicBezTo>
                    <a:cubicBezTo>
                      <a:pt x="197413" y="1279112"/>
                      <a:pt x="200080" y="1280827"/>
                      <a:pt x="201890" y="1283303"/>
                    </a:cubicBezTo>
                    <a:cubicBezTo>
                      <a:pt x="204081" y="1286351"/>
                      <a:pt x="204843" y="1290161"/>
                      <a:pt x="206748" y="1293305"/>
                    </a:cubicBezTo>
                    <a:cubicBezTo>
                      <a:pt x="209510" y="1297972"/>
                      <a:pt x="216940" y="1300353"/>
                      <a:pt x="221607" y="1302830"/>
                    </a:cubicBezTo>
                    <a:cubicBezTo>
                      <a:pt x="227417" y="1305973"/>
                      <a:pt x="233227" y="1302449"/>
                      <a:pt x="238657" y="1307116"/>
                    </a:cubicBezTo>
                    <a:cubicBezTo>
                      <a:pt x="243229" y="1311116"/>
                      <a:pt x="248944" y="1315403"/>
                      <a:pt x="248182" y="1321880"/>
                    </a:cubicBezTo>
                    <a:cubicBezTo>
                      <a:pt x="247515" y="1327499"/>
                      <a:pt x="247039" y="1335691"/>
                      <a:pt x="255040" y="1335881"/>
                    </a:cubicBezTo>
                    <a:cubicBezTo>
                      <a:pt x="260850" y="1336072"/>
                      <a:pt x="265041" y="1329595"/>
                      <a:pt x="269137" y="1336643"/>
                    </a:cubicBezTo>
                    <a:cubicBezTo>
                      <a:pt x="272375" y="1342073"/>
                      <a:pt x="273042" y="1347121"/>
                      <a:pt x="277900" y="1351693"/>
                    </a:cubicBezTo>
                    <a:cubicBezTo>
                      <a:pt x="282757" y="1356170"/>
                      <a:pt x="289044" y="1358646"/>
                      <a:pt x="292568" y="1364361"/>
                    </a:cubicBezTo>
                    <a:cubicBezTo>
                      <a:pt x="296854" y="1371314"/>
                      <a:pt x="301426" y="1379887"/>
                      <a:pt x="303712" y="1387697"/>
                    </a:cubicBezTo>
                    <a:cubicBezTo>
                      <a:pt x="308284" y="1403223"/>
                      <a:pt x="307332" y="1418654"/>
                      <a:pt x="305998" y="1434370"/>
                    </a:cubicBezTo>
                    <a:cubicBezTo>
                      <a:pt x="309332" y="1432846"/>
                      <a:pt x="309523" y="1429607"/>
                      <a:pt x="313618" y="1429417"/>
                    </a:cubicBezTo>
                    <a:cubicBezTo>
                      <a:pt x="317333" y="1429226"/>
                      <a:pt x="321429" y="1431893"/>
                      <a:pt x="318095" y="1435799"/>
                    </a:cubicBezTo>
                    <a:cubicBezTo>
                      <a:pt x="315428" y="1438846"/>
                      <a:pt x="310761" y="1436751"/>
                      <a:pt x="309332" y="1441418"/>
                    </a:cubicBezTo>
                    <a:cubicBezTo>
                      <a:pt x="308761" y="1443323"/>
                      <a:pt x="309427" y="1447610"/>
                      <a:pt x="309904" y="1449610"/>
                    </a:cubicBezTo>
                    <a:cubicBezTo>
                      <a:pt x="310856" y="1453420"/>
                      <a:pt x="311237" y="1452372"/>
                      <a:pt x="314095" y="1452277"/>
                    </a:cubicBezTo>
                    <a:cubicBezTo>
                      <a:pt x="316095" y="1452182"/>
                      <a:pt x="317143" y="1452562"/>
                      <a:pt x="319143" y="1453039"/>
                    </a:cubicBezTo>
                    <a:cubicBezTo>
                      <a:pt x="323906" y="1453991"/>
                      <a:pt x="329620" y="1453991"/>
                      <a:pt x="334478" y="1454468"/>
                    </a:cubicBezTo>
                    <a:cubicBezTo>
                      <a:pt x="349052" y="1455896"/>
                      <a:pt x="363720" y="1457420"/>
                      <a:pt x="378293" y="1458468"/>
                    </a:cubicBezTo>
                    <a:cubicBezTo>
                      <a:pt x="394772" y="1459706"/>
                      <a:pt x="411154" y="1461516"/>
                      <a:pt x="427537" y="1463135"/>
                    </a:cubicBezTo>
                    <a:cubicBezTo>
                      <a:pt x="440872" y="1464374"/>
                      <a:pt x="454303" y="1465612"/>
                      <a:pt x="467733" y="1467041"/>
                    </a:cubicBezTo>
                    <a:cubicBezTo>
                      <a:pt x="472877" y="1467517"/>
                      <a:pt x="477925" y="1467993"/>
                      <a:pt x="482973" y="1468469"/>
                    </a:cubicBezTo>
                    <a:cubicBezTo>
                      <a:pt x="483449" y="1468565"/>
                      <a:pt x="485735" y="1468565"/>
                      <a:pt x="486211" y="1468565"/>
                    </a:cubicBezTo>
                    <a:lnTo>
                      <a:pt x="476496" y="1491139"/>
                    </a:lnTo>
                    <a:lnTo>
                      <a:pt x="476496" y="1491425"/>
                    </a:lnTo>
                    <a:lnTo>
                      <a:pt x="714621" y="1631252"/>
                    </a:lnTo>
                    <a:lnTo>
                      <a:pt x="714621" y="1631537"/>
                    </a:lnTo>
                    <a:lnTo>
                      <a:pt x="854162" y="1648111"/>
                    </a:lnTo>
                    <a:lnTo>
                      <a:pt x="914646" y="1654969"/>
                    </a:lnTo>
                    <a:lnTo>
                      <a:pt x="914646" y="1654683"/>
                    </a:lnTo>
                    <a:lnTo>
                      <a:pt x="914646" y="1612487"/>
                    </a:lnTo>
                    <a:cubicBezTo>
                      <a:pt x="914646" y="1612487"/>
                      <a:pt x="914646" y="1612487"/>
                      <a:pt x="914646" y="1612202"/>
                    </a:cubicBezTo>
                    <a:lnTo>
                      <a:pt x="1037137" y="1625346"/>
                    </a:lnTo>
                    <a:lnTo>
                      <a:pt x="1040757" y="1625822"/>
                    </a:lnTo>
                    <a:cubicBezTo>
                      <a:pt x="1041424" y="1627442"/>
                      <a:pt x="1041614" y="1629156"/>
                      <a:pt x="1042472" y="1630680"/>
                    </a:cubicBezTo>
                    <a:cubicBezTo>
                      <a:pt x="1044377" y="1633919"/>
                      <a:pt x="1046281" y="1635728"/>
                      <a:pt x="1049329" y="1637538"/>
                    </a:cubicBezTo>
                    <a:cubicBezTo>
                      <a:pt x="1053140" y="1639919"/>
                      <a:pt x="1051806" y="1642682"/>
                      <a:pt x="1053425" y="1646206"/>
                    </a:cubicBezTo>
                    <a:cubicBezTo>
                      <a:pt x="1056283" y="1652111"/>
                      <a:pt x="1064284" y="1653826"/>
                      <a:pt x="1064760" y="1660970"/>
                    </a:cubicBezTo>
                    <a:cubicBezTo>
                      <a:pt x="1065046" y="1664779"/>
                      <a:pt x="1066094" y="1666399"/>
                      <a:pt x="1069427" y="1667923"/>
                    </a:cubicBezTo>
                    <a:cubicBezTo>
                      <a:pt x="1073237" y="1669733"/>
                      <a:pt x="1076095" y="1672590"/>
                      <a:pt x="1078952" y="1675638"/>
                    </a:cubicBezTo>
                    <a:cubicBezTo>
                      <a:pt x="1083334" y="1680115"/>
                      <a:pt x="1086286" y="1685544"/>
                      <a:pt x="1089620" y="1690783"/>
                    </a:cubicBezTo>
                    <a:cubicBezTo>
                      <a:pt x="1091240" y="1693354"/>
                      <a:pt x="1093716" y="1694783"/>
                      <a:pt x="1096288" y="1696212"/>
                    </a:cubicBezTo>
                    <a:cubicBezTo>
                      <a:pt x="1099717" y="1698022"/>
                      <a:pt x="1101431" y="1700689"/>
                      <a:pt x="1102193" y="1704499"/>
                    </a:cubicBezTo>
                    <a:cubicBezTo>
                      <a:pt x="1102860" y="1707928"/>
                      <a:pt x="1103146" y="1710785"/>
                      <a:pt x="1106003" y="1712976"/>
                    </a:cubicBezTo>
                    <a:cubicBezTo>
                      <a:pt x="1108385" y="1714881"/>
                      <a:pt x="1112480" y="1716405"/>
                      <a:pt x="1114195" y="1718977"/>
                    </a:cubicBezTo>
                    <a:cubicBezTo>
                      <a:pt x="1116004" y="1721739"/>
                      <a:pt x="1116766" y="1725073"/>
                      <a:pt x="1118767" y="1727835"/>
                    </a:cubicBezTo>
                    <a:cubicBezTo>
                      <a:pt x="1121243" y="1731074"/>
                      <a:pt x="1124006" y="1730121"/>
                      <a:pt x="1127244" y="1729454"/>
                    </a:cubicBezTo>
                    <a:cubicBezTo>
                      <a:pt x="1132578" y="1728311"/>
                      <a:pt x="1132387" y="1733741"/>
                      <a:pt x="1135054" y="1736408"/>
                    </a:cubicBezTo>
                    <a:cubicBezTo>
                      <a:pt x="1137150" y="1738503"/>
                      <a:pt x="1140579" y="1739075"/>
                      <a:pt x="1141912" y="1741837"/>
                    </a:cubicBezTo>
                    <a:cubicBezTo>
                      <a:pt x="1143436" y="1744980"/>
                      <a:pt x="1142103" y="1750028"/>
                      <a:pt x="1142103" y="1753457"/>
                    </a:cubicBezTo>
                    <a:cubicBezTo>
                      <a:pt x="1142008" y="1757267"/>
                      <a:pt x="1141436" y="1761649"/>
                      <a:pt x="1142674" y="1765268"/>
                    </a:cubicBezTo>
                    <a:cubicBezTo>
                      <a:pt x="1145151" y="1772698"/>
                      <a:pt x="1150961" y="1778794"/>
                      <a:pt x="1153343" y="1786414"/>
                    </a:cubicBezTo>
                    <a:cubicBezTo>
                      <a:pt x="1156105" y="1795082"/>
                      <a:pt x="1156867" y="1804607"/>
                      <a:pt x="1161344" y="1812703"/>
                    </a:cubicBezTo>
                    <a:cubicBezTo>
                      <a:pt x="1165153" y="1819466"/>
                      <a:pt x="1170011" y="1825943"/>
                      <a:pt x="1174107" y="1832515"/>
                    </a:cubicBezTo>
                    <a:cubicBezTo>
                      <a:pt x="1178679" y="1839754"/>
                      <a:pt x="1185156" y="1845374"/>
                      <a:pt x="1191347" y="1851088"/>
                    </a:cubicBezTo>
                    <a:cubicBezTo>
                      <a:pt x="1194776" y="1854327"/>
                      <a:pt x="1198300" y="1857470"/>
                      <a:pt x="1202396" y="1859852"/>
                    </a:cubicBezTo>
                    <a:cubicBezTo>
                      <a:pt x="1206302" y="1862137"/>
                      <a:pt x="1210588" y="1863376"/>
                      <a:pt x="1214779" y="1864900"/>
                    </a:cubicBezTo>
                    <a:cubicBezTo>
                      <a:pt x="1219160" y="1866614"/>
                      <a:pt x="1223256" y="1868805"/>
                      <a:pt x="1226875" y="1871948"/>
                    </a:cubicBezTo>
                    <a:cubicBezTo>
                      <a:pt x="1230019" y="1874806"/>
                      <a:pt x="1232495" y="1878330"/>
                      <a:pt x="1235639" y="1881187"/>
                    </a:cubicBezTo>
                    <a:cubicBezTo>
                      <a:pt x="1242306" y="1887284"/>
                      <a:pt x="1254307" y="1890427"/>
                      <a:pt x="1262975" y="1887569"/>
                    </a:cubicBezTo>
                    <a:cubicBezTo>
                      <a:pt x="1271548" y="1884712"/>
                      <a:pt x="1272024" y="1873377"/>
                      <a:pt x="1276786" y="1866900"/>
                    </a:cubicBezTo>
                    <a:cubicBezTo>
                      <a:pt x="1279453" y="1863185"/>
                      <a:pt x="1283073" y="1860233"/>
                      <a:pt x="1285931" y="1856708"/>
                    </a:cubicBezTo>
                    <a:cubicBezTo>
                      <a:pt x="1288788" y="1853279"/>
                      <a:pt x="1290503" y="1849279"/>
                      <a:pt x="1291931" y="1845088"/>
                    </a:cubicBezTo>
                    <a:cubicBezTo>
                      <a:pt x="1294884" y="1836420"/>
                      <a:pt x="1298694" y="1830324"/>
                      <a:pt x="1306409" y="1825181"/>
                    </a:cubicBezTo>
                    <a:cubicBezTo>
                      <a:pt x="1313267" y="1820609"/>
                      <a:pt x="1320125" y="1818418"/>
                      <a:pt x="1328222" y="1817465"/>
                    </a:cubicBezTo>
                    <a:cubicBezTo>
                      <a:pt x="1328793" y="1816989"/>
                      <a:pt x="1329745" y="1816322"/>
                      <a:pt x="1330603" y="1816513"/>
                    </a:cubicBezTo>
                    <a:cubicBezTo>
                      <a:pt x="1332603" y="1816989"/>
                      <a:pt x="1333079" y="1820323"/>
                      <a:pt x="1335270" y="1821085"/>
                    </a:cubicBezTo>
                    <a:cubicBezTo>
                      <a:pt x="1337747" y="1821942"/>
                      <a:pt x="1340223" y="1820132"/>
                      <a:pt x="1342699" y="1820323"/>
                    </a:cubicBezTo>
                    <a:cubicBezTo>
                      <a:pt x="1345176" y="1820418"/>
                      <a:pt x="1347176" y="1821561"/>
                      <a:pt x="1349748" y="1821180"/>
                    </a:cubicBezTo>
                    <a:cubicBezTo>
                      <a:pt x="1351844" y="1820894"/>
                      <a:pt x="1353939" y="1819656"/>
                      <a:pt x="1356035" y="1820704"/>
                    </a:cubicBezTo>
                    <a:cubicBezTo>
                      <a:pt x="1357844" y="1821752"/>
                      <a:pt x="1358797" y="1823657"/>
                      <a:pt x="1360797" y="1824419"/>
                    </a:cubicBezTo>
                    <a:cubicBezTo>
                      <a:pt x="1362988" y="1825181"/>
                      <a:pt x="1364988" y="1824704"/>
                      <a:pt x="1367083" y="1824037"/>
                    </a:cubicBezTo>
                    <a:cubicBezTo>
                      <a:pt x="1369465" y="1823276"/>
                      <a:pt x="1372322" y="1821752"/>
                      <a:pt x="1374894" y="1822513"/>
                    </a:cubicBezTo>
                    <a:cubicBezTo>
                      <a:pt x="1376799" y="1823180"/>
                      <a:pt x="1377847" y="1825085"/>
                      <a:pt x="1379847" y="1825752"/>
                    </a:cubicBezTo>
                    <a:cubicBezTo>
                      <a:pt x="1381847" y="1826419"/>
                      <a:pt x="1384133" y="1825752"/>
                      <a:pt x="1386133" y="1826704"/>
                    </a:cubicBezTo>
                    <a:cubicBezTo>
                      <a:pt x="1387848" y="1827467"/>
                      <a:pt x="1389182" y="1829371"/>
                      <a:pt x="1390229" y="1830991"/>
                    </a:cubicBezTo>
                    <a:cubicBezTo>
                      <a:pt x="1392896" y="1835182"/>
                      <a:pt x="1392706" y="1841183"/>
                      <a:pt x="1398611" y="1841754"/>
                    </a:cubicBezTo>
                    <a:cubicBezTo>
                      <a:pt x="1403945" y="1842326"/>
                      <a:pt x="1407374" y="1843373"/>
                      <a:pt x="1410613" y="1848041"/>
                    </a:cubicBezTo>
                    <a:cubicBezTo>
                      <a:pt x="1413089" y="1851660"/>
                      <a:pt x="1415280" y="1855375"/>
                      <a:pt x="1418899" y="1857946"/>
                    </a:cubicBezTo>
                    <a:cubicBezTo>
                      <a:pt x="1420519" y="1859090"/>
                      <a:pt x="1422424" y="1859852"/>
                      <a:pt x="1423472" y="1861661"/>
                    </a:cubicBezTo>
                    <a:cubicBezTo>
                      <a:pt x="1424519" y="1863471"/>
                      <a:pt x="1424329" y="1865757"/>
                      <a:pt x="1425186" y="1867662"/>
                    </a:cubicBezTo>
                    <a:cubicBezTo>
                      <a:pt x="1426329" y="1870234"/>
                      <a:pt x="1428520" y="1872329"/>
                      <a:pt x="1430901" y="1873663"/>
                    </a:cubicBezTo>
                    <a:cubicBezTo>
                      <a:pt x="1433092" y="1874901"/>
                      <a:pt x="1435949" y="1874806"/>
                      <a:pt x="1437854" y="1876616"/>
                    </a:cubicBezTo>
                    <a:cubicBezTo>
                      <a:pt x="1440140" y="1878902"/>
                      <a:pt x="1439474" y="1882045"/>
                      <a:pt x="1439759" y="1884807"/>
                    </a:cubicBezTo>
                    <a:cubicBezTo>
                      <a:pt x="1440045" y="1888236"/>
                      <a:pt x="1444427" y="1887474"/>
                      <a:pt x="1445093" y="1891570"/>
                    </a:cubicBezTo>
                    <a:cubicBezTo>
                      <a:pt x="1445379" y="1893665"/>
                      <a:pt x="1445570" y="1893761"/>
                      <a:pt x="1446808" y="1895570"/>
                    </a:cubicBezTo>
                    <a:cubicBezTo>
                      <a:pt x="1447665" y="1896809"/>
                      <a:pt x="1448141" y="1898333"/>
                      <a:pt x="1448236" y="1899761"/>
                    </a:cubicBezTo>
                    <a:cubicBezTo>
                      <a:pt x="1448618" y="1903286"/>
                      <a:pt x="1449189" y="1906143"/>
                      <a:pt x="1450427" y="1909477"/>
                    </a:cubicBezTo>
                    <a:cubicBezTo>
                      <a:pt x="1452142" y="1914144"/>
                      <a:pt x="1456619" y="1917287"/>
                      <a:pt x="1459381" y="1921288"/>
                    </a:cubicBezTo>
                    <a:cubicBezTo>
                      <a:pt x="1461476" y="1924336"/>
                      <a:pt x="1462238" y="1927574"/>
                      <a:pt x="1462905" y="1931099"/>
                    </a:cubicBezTo>
                    <a:cubicBezTo>
                      <a:pt x="1463667" y="1934813"/>
                      <a:pt x="1465477" y="1938052"/>
                      <a:pt x="1466620" y="1941671"/>
                    </a:cubicBezTo>
                    <a:cubicBezTo>
                      <a:pt x="1467858" y="1945767"/>
                      <a:pt x="1470620" y="1947386"/>
                      <a:pt x="1472716" y="1950815"/>
                    </a:cubicBezTo>
                    <a:cubicBezTo>
                      <a:pt x="1473668" y="1952339"/>
                      <a:pt x="1473478" y="1953863"/>
                      <a:pt x="1473954" y="1955387"/>
                    </a:cubicBezTo>
                    <a:cubicBezTo>
                      <a:pt x="1474716" y="1957769"/>
                      <a:pt x="1476811" y="1959007"/>
                      <a:pt x="1478431" y="1960817"/>
                    </a:cubicBezTo>
                    <a:cubicBezTo>
                      <a:pt x="1481193" y="1963865"/>
                      <a:pt x="1485384" y="1965103"/>
                      <a:pt x="1487670" y="1968627"/>
                    </a:cubicBezTo>
                    <a:cubicBezTo>
                      <a:pt x="1489670" y="1971675"/>
                      <a:pt x="1487575" y="1974247"/>
                      <a:pt x="1491004" y="1976819"/>
                    </a:cubicBezTo>
                    <a:cubicBezTo>
                      <a:pt x="1492242" y="1977771"/>
                      <a:pt x="1493480" y="1978057"/>
                      <a:pt x="1494433" y="1979390"/>
                    </a:cubicBezTo>
                    <a:cubicBezTo>
                      <a:pt x="1495290" y="1980629"/>
                      <a:pt x="1495576" y="1982438"/>
                      <a:pt x="1496147" y="1983867"/>
                    </a:cubicBezTo>
                    <a:cubicBezTo>
                      <a:pt x="1497290" y="1986820"/>
                      <a:pt x="1500243" y="1988725"/>
                      <a:pt x="1501767" y="1991678"/>
                    </a:cubicBezTo>
                    <a:cubicBezTo>
                      <a:pt x="1503196" y="1994440"/>
                      <a:pt x="1504339" y="1997774"/>
                      <a:pt x="1505196" y="2000726"/>
                    </a:cubicBezTo>
                    <a:cubicBezTo>
                      <a:pt x="1506434" y="2004727"/>
                      <a:pt x="1507863" y="2005584"/>
                      <a:pt x="1511197" y="2007679"/>
                    </a:cubicBezTo>
                    <a:cubicBezTo>
                      <a:pt x="1514340" y="2009775"/>
                      <a:pt x="1516912" y="2010918"/>
                      <a:pt x="1519293" y="2013871"/>
                    </a:cubicBezTo>
                    <a:cubicBezTo>
                      <a:pt x="1521484" y="2016633"/>
                      <a:pt x="1522912" y="2019586"/>
                      <a:pt x="1524627" y="2022634"/>
                    </a:cubicBezTo>
                    <a:cubicBezTo>
                      <a:pt x="1526246" y="2025491"/>
                      <a:pt x="1528532" y="2027968"/>
                      <a:pt x="1529390" y="2031111"/>
                    </a:cubicBezTo>
                    <a:cubicBezTo>
                      <a:pt x="1530247" y="2034350"/>
                      <a:pt x="1530152" y="2037874"/>
                      <a:pt x="1530342" y="2041112"/>
                    </a:cubicBezTo>
                    <a:cubicBezTo>
                      <a:pt x="1530532" y="2043589"/>
                      <a:pt x="1530056" y="2046161"/>
                      <a:pt x="1530437" y="2048637"/>
                    </a:cubicBezTo>
                    <a:cubicBezTo>
                      <a:pt x="1530628" y="2050256"/>
                      <a:pt x="1531485" y="2051590"/>
                      <a:pt x="1531485" y="2053209"/>
                    </a:cubicBezTo>
                    <a:cubicBezTo>
                      <a:pt x="1531295" y="2057686"/>
                      <a:pt x="1527675" y="2059115"/>
                      <a:pt x="1531771" y="2062829"/>
                    </a:cubicBezTo>
                    <a:cubicBezTo>
                      <a:pt x="1533962" y="2064829"/>
                      <a:pt x="1532628" y="2067116"/>
                      <a:pt x="1534152" y="2069306"/>
                    </a:cubicBezTo>
                    <a:cubicBezTo>
                      <a:pt x="1535581" y="2071402"/>
                      <a:pt x="1538057" y="2072640"/>
                      <a:pt x="1539486" y="2074640"/>
                    </a:cubicBezTo>
                    <a:cubicBezTo>
                      <a:pt x="1541010" y="2076831"/>
                      <a:pt x="1540724" y="2079308"/>
                      <a:pt x="1541105" y="2081689"/>
                    </a:cubicBezTo>
                    <a:cubicBezTo>
                      <a:pt x="1541582" y="2084546"/>
                      <a:pt x="1543772" y="2085118"/>
                      <a:pt x="1546058" y="2086642"/>
                    </a:cubicBezTo>
                    <a:cubicBezTo>
                      <a:pt x="1551011" y="2090071"/>
                      <a:pt x="1552249" y="2095786"/>
                      <a:pt x="1551868" y="2101596"/>
                    </a:cubicBezTo>
                    <a:cubicBezTo>
                      <a:pt x="1551678" y="2103882"/>
                      <a:pt x="1550725" y="2105978"/>
                      <a:pt x="1550440" y="2108168"/>
                    </a:cubicBezTo>
                    <a:cubicBezTo>
                      <a:pt x="1550059" y="2110931"/>
                      <a:pt x="1551392" y="2113312"/>
                      <a:pt x="1552916" y="2115598"/>
                    </a:cubicBezTo>
                    <a:cubicBezTo>
                      <a:pt x="1553107" y="2115312"/>
                      <a:pt x="1553774" y="2115026"/>
                      <a:pt x="1553964" y="2114550"/>
                    </a:cubicBezTo>
                    <a:cubicBezTo>
                      <a:pt x="1555869" y="2115312"/>
                      <a:pt x="1558060" y="2115693"/>
                      <a:pt x="1559774" y="2116836"/>
                    </a:cubicBezTo>
                    <a:cubicBezTo>
                      <a:pt x="1561584" y="2117979"/>
                      <a:pt x="1563013" y="2119789"/>
                      <a:pt x="1564727" y="2121027"/>
                    </a:cubicBezTo>
                    <a:cubicBezTo>
                      <a:pt x="1566632" y="2122456"/>
                      <a:pt x="1568728" y="2123218"/>
                      <a:pt x="1570633" y="2124456"/>
                    </a:cubicBezTo>
                    <a:cubicBezTo>
                      <a:pt x="1572157" y="2125409"/>
                      <a:pt x="1573300" y="2126837"/>
                      <a:pt x="1574824" y="2127885"/>
                    </a:cubicBezTo>
                    <a:cubicBezTo>
                      <a:pt x="1578920" y="2130647"/>
                      <a:pt x="1584825" y="2132171"/>
                      <a:pt x="1587968" y="2136077"/>
                    </a:cubicBezTo>
                    <a:cubicBezTo>
                      <a:pt x="1589397" y="2137791"/>
                      <a:pt x="1590254" y="2138934"/>
                      <a:pt x="1592826" y="2138172"/>
                    </a:cubicBezTo>
                    <a:cubicBezTo>
                      <a:pt x="1594445" y="2137696"/>
                      <a:pt x="1596446" y="2136648"/>
                      <a:pt x="1597970" y="2135981"/>
                    </a:cubicBezTo>
                    <a:cubicBezTo>
                      <a:pt x="1600065" y="2134934"/>
                      <a:pt x="1600922" y="2133886"/>
                      <a:pt x="1603399" y="2133410"/>
                    </a:cubicBezTo>
                    <a:cubicBezTo>
                      <a:pt x="1605875" y="2133029"/>
                      <a:pt x="1608066" y="2132743"/>
                      <a:pt x="1610542" y="2133219"/>
                    </a:cubicBezTo>
                    <a:cubicBezTo>
                      <a:pt x="1612448" y="2133600"/>
                      <a:pt x="1614162" y="2134076"/>
                      <a:pt x="1615591" y="2135505"/>
                    </a:cubicBezTo>
                    <a:cubicBezTo>
                      <a:pt x="1616924" y="2136839"/>
                      <a:pt x="1617400" y="2138077"/>
                      <a:pt x="1619210" y="2138934"/>
                    </a:cubicBezTo>
                    <a:cubicBezTo>
                      <a:pt x="1621115" y="2139792"/>
                      <a:pt x="1621973" y="2139792"/>
                      <a:pt x="1622925" y="2141792"/>
                    </a:cubicBezTo>
                    <a:cubicBezTo>
                      <a:pt x="1623782" y="2143411"/>
                      <a:pt x="1624068" y="2145126"/>
                      <a:pt x="1625592" y="2146364"/>
                    </a:cubicBezTo>
                    <a:cubicBezTo>
                      <a:pt x="1627688" y="2148078"/>
                      <a:pt x="1632926" y="2148745"/>
                      <a:pt x="1635593" y="2149126"/>
                    </a:cubicBezTo>
                    <a:cubicBezTo>
                      <a:pt x="1637308" y="2149317"/>
                      <a:pt x="1639117" y="2148745"/>
                      <a:pt x="1640832" y="2149126"/>
                    </a:cubicBezTo>
                    <a:cubicBezTo>
                      <a:pt x="1642356" y="2149507"/>
                      <a:pt x="1643404" y="2150840"/>
                      <a:pt x="1644928" y="2151412"/>
                    </a:cubicBezTo>
                    <a:cubicBezTo>
                      <a:pt x="1650643" y="2153888"/>
                      <a:pt x="1657215" y="2148554"/>
                      <a:pt x="1661977" y="2154079"/>
                    </a:cubicBezTo>
                    <a:cubicBezTo>
                      <a:pt x="1665121" y="2157698"/>
                      <a:pt x="1668359" y="2157698"/>
                      <a:pt x="1672931" y="2158842"/>
                    </a:cubicBezTo>
                    <a:cubicBezTo>
                      <a:pt x="1674646" y="2159318"/>
                      <a:pt x="1676074" y="2159794"/>
                      <a:pt x="1677408" y="2161127"/>
                    </a:cubicBezTo>
                    <a:cubicBezTo>
                      <a:pt x="1678551" y="2162270"/>
                      <a:pt x="1679980" y="2164080"/>
                      <a:pt x="1681694" y="2164461"/>
                    </a:cubicBezTo>
                    <a:cubicBezTo>
                      <a:pt x="1683314" y="2164842"/>
                      <a:pt x="1684457" y="2163604"/>
                      <a:pt x="1685885" y="2163413"/>
                    </a:cubicBezTo>
                    <a:cubicBezTo>
                      <a:pt x="1687314" y="2163223"/>
                      <a:pt x="1688933" y="2164556"/>
                      <a:pt x="1690267" y="2163985"/>
                    </a:cubicBezTo>
                    <a:cubicBezTo>
                      <a:pt x="1691696" y="2163413"/>
                      <a:pt x="1693982" y="2159222"/>
                      <a:pt x="1694172" y="2157794"/>
                    </a:cubicBezTo>
                    <a:cubicBezTo>
                      <a:pt x="1694458" y="2155603"/>
                      <a:pt x="1693124" y="2153126"/>
                      <a:pt x="1692267" y="2151221"/>
                    </a:cubicBezTo>
                    <a:cubicBezTo>
                      <a:pt x="1690648" y="2147316"/>
                      <a:pt x="1688648" y="2142744"/>
                      <a:pt x="1686552" y="2139315"/>
                    </a:cubicBezTo>
                    <a:cubicBezTo>
                      <a:pt x="1684361" y="2135696"/>
                      <a:pt x="1681313" y="2133981"/>
                      <a:pt x="1678837" y="2130552"/>
                    </a:cubicBezTo>
                    <a:cubicBezTo>
                      <a:pt x="1675122" y="2125504"/>
                      <a:pt x="1677599" y="2123694"/>
                      <a:pt x="1679027" y="2118265"/>
                    </a:cubicBezTo>
                    <a:cubicBezTo>
                      <a:pt x="1681790" y="2108168"/>
                      <a:pt x="1681790" y="2098834"/>
                      <a:pt x="1678265" y="2088642"/>
                    </a:cubicBezTo>
                    <a:cubicBezTo>
                      <a:pt x="1676932" y="2084737"/>
                      <a:pt x="1666359" y="2063877"/>
                      <a:pt x="1677884" y="2067020"/>
                    </a:cubicBezTo>
                    <a:cubicBezTo>
                      <a:pt x="1681694" y="2082546"/>
                      <a:pt x="1680075" y="2099025"/>
                      <a:pt x="1684933" y="2114360"/>
                    </a:cubicBezTo>
                    <a:cubicBezTo>
                      <a:pt x="1686266" y="2118646"/>
                      <a:pt x="1696649" y="2146745"/>
                      <a:pt x="1701601" y="2142839"/>
                    </a:cubicBezTo>
                    <a:cubicBezTo>
                      <a:pt x="1708650" y="2137315"/>
                      <a:pt x="1693220" y="2106359"/>
                      <a:pt x="1691600" y="2099501"/>
                    </a:cubicBezTo>
                    <a:cubicBezTo>
                      <a:pt x="1684266" y="2066925"/>
                      <a:pt x="1697506" y="2038731"/>
                      <a:pt x="1706745" y="2008632"/>
                    </a:cubicBezTo>
                    <a:cubicBezTo>
                      <a:pt x="1695220" y="2007775"/>
                      <a:pt x="1695791" y="2013966"/>
                      <a:pt x="1692172" y="2023015"/>
                    </a:cubicBezTo>
                    <a:cubicBezTo>
                      <a:pt x="1689886" y="2028825"/>
                      <a:pt x="1689219" y="2036254"/>
                      <a:pt x="1685409" y="2041303"/>
                    </a:cubicBezTo>
                    <a:cubicBezTo>
                      <a:pt x="1683790" y="2043398"/>
                      <a:pt x="1679218" y="2053304"/>
                      <a:pt x="1675789" y="2048732"/>
                    </a:cubicBezTo>
                    <a:cubicBezTo>
                      <a:pt x="1674455" y="2047018"/>
                      <a:pt x="1675979" y="2044732"/>
                      <a:pt x="1676646" y="2043017"/>
                    </a:cubicBezTo>
                    <a:cubicBezTo>
                      <a:pt x="1677884" y="2040065"/>
                      <a:pt x="1678646" y="2037017"/>
                      <a:pt x="1679408" y="2033873"/>
                    </a:cubicBezTo>
                    <a:cubicBezTo>
                      <a:pt x="1681504" y="2025587"/>
                      <a:pt x="1688648" y="2018252"/>
                      <a:pt x="1685885" y="2009489"/>
                    </a:cubicBezTo>
                    <a:cubicBezTo>
                      <a:pt x="1684933" y="2006346"/>
                      <a:pt x="1683599" y="2003012"/>
                      <a:pt x="1680742" y="2001203"/>
                    </a:cubicBezTo>
                    <a:cubicBezTo>
                      <a:pt x="1677884" y="1999393"/>
                      <a:pt x="1675789" y="1999202"/>
                      <a:pt x="1676646" y="1995107"/>
                    </a:cubicBezTo>
                    <a:cubicBezTo>
                      <a:pt x="1678075" y="1987772"/>
                      <a:pt x="1683790" y="1984248"/>
                      <a:pt x="1687505" y="1978343"/>
                    </a:cubicBezTo>
                    <a:cubicBezTo>
                      <a:pt x="1689409" y="1975295"/>
                      <a:pt x="1690648" y="1971961"/>
                      <a:pt x="1693886" y="1969961"/>
                    </a:cubicBezTo>
                    <a:cubicBezTo>
                      <a:pt x="1697315" y="1967865"/>
                      <a:pt x="1699982" y="1968913"/>
                      <a:pt x="1698934" y="1973199"/>
                    </a:cubicBezTo>
                    <a:cubicBezTo>
                      <a:pt x="1701887" y="1973866"/>
                      <a:pt x="1704364" y="1973009"/>
                      <a:pt x="1706364" y="1970818"/>
                    </a:cubicBezTo>
                    <a:cubicBezTo>
                      <a:pt x="1707507" y="1969484"/>
                      <a:pt x="1708459" y="1967960"/>
                      <a:pt x="1709602" y="1966627"/>
                    </a:cubicBezTo>
                    <a:cubicBezTo>
                      <a:pt x="1710841" y="1965198"/>
                      <a:pt x="1712936" y="1964436"/>
                      <a:pt x="1713984" y="1963103"/>
                    </a:cubicBezTo>
                    <a:cubicBezTo>
                      <a:pt x="1710746" y="1966912"/>
                      <a:pt x="1715317" y="1968818"/>
                      <a:pt x="1714174" y="1972628"/>
                    </a:cubicBezTo>
                    <a:cubicBezTo>
                      <a:pt x="1713032" y="1976342"/>
                      <a:pt x="1709317" y="1980057"/>
                      <a:pt x="1705888" y="1981676"/>
                    </a:cubicBezTo>
                    <a:cubicBezTo>
                      <a:pt x="1703697" y="1982724"/>
                      <a:pt x="1701982" y="1982248"/>
                      <a:pt x="1699697" y="1981771"/>
                    </a:cubicBezTo>
                    <a:cubicBezTo>
                      <a:pt x="1697125" y="1981295"/>
                      <a:pt x="1695315" y="1981867"/>
                      <a:pt x="1692934" y="1982724"/>
                    </a:cubicBezTo>
                    <a:cubicBezTo>
                      <a:pt x="1692743" y="1985296"/>
                      <a:pt x="1693220" y="1988153"/>
                      <a:pt x="1693220" y="1990725"/>
                    </a:cubicBezTo>
                    <a:cubicBezTo>
                      <a:pt x="1693220" y="1993106"/>
                      <a:pt x="1694743" y="1996726"/>
                      <a:pt x="1696744" y="1993487"/>
                    </a:cubicBezTo>
                    <a:cubicBezTo>
                      <a:pt x="1698077" y="1991296"/>
                      <a:pt x="1698173" y="1988915"/>
                      <a:pt x="1701030" y="1987963"/>
                    </a:cubicBezTo>
                    <a:cubicBezTo>
                      <a:pt x="1707698" y="1985677"/>
                      <a:pt x="1699792" y="2000821"/>
                      <a:pt x="1700458" y="2000917"/>
                    </a:cubicBezTo>
                    <a:cubicBezTo>
                      <a:pt x="1710936" y="2002917"/>
                      <a:pt x="1718080" y="1988153"/>
                      <a:pt x="1726176" y="1983391"/>
                    </a:cubicBezTo>
                    <a:cubicBezTo>
                      <a:pt x="1732272" y="1979771"/>
                      <a:pt x="1752179" y="1969865"/>
                      <a:pt x="1750084" y="1961388"/>
                    </a:cubicBezTo>
                    <a:cubicBezTo>
                      <a:pt x="1746750" y="1960245"/>
                      <a:pt x="1744655" y="1961769"/>
                      <a:pt x="1744083" y="1964436"/>
                    </a:cubicBezTo>
                    <a:cubicBezTo>
                      <a:pt x="1741988" y="1962531"/>
                      <a:pt x="1734844" y="1961102"/>
                      <a:pt x="1734844" y="1956626"/>
                    </a:cubicBezTo>
                    <a:cubicBezTo>
                      <a:pt x="1734939" y="1950911"/>
                      <a:pt x="1743321" y="1949006"/>
                      <a:pt x="1746274" y="1945767"/>
                    </a:cubicBezTo>
                    <a:cubicBezTo>
                      <a:pt x="1751703" y="1939862"/>
                      <a:pt x="1743988" y="1942243"/>
                      <a:pt x="1743702" y="1934909"/>
                    </a:cubicBezTo>
                    <a:cubicBezTo>
                      <a:pt x="1743512" y="1929098"/>
                      <a:pt x="1749703" y="1924717"/>
                      <a:pt x="1751893" y="1931956"/>
                    </a:cubicBezTo>
                    <a:cubicBezTo>
                      <a:pt x="1758942" y="1932337"/>
                      <a:pt x="1757894" y="1922050"/>
                      <a:pt x="1764466" y="1923288"/>
                    </a:cubicBezTo>
                    <a:cubicBezTo>
                      <a:pt x="1764943" y="1929956"/>
                      <a:pt x="1763038" y="1936528"/>
                      <a:pt x="1771420" y="1932527"/>
                    </a:cubicBezTo>
                    <a:cubicBezTo>
                      <a:pt x="1776277" y="1930241"/>
                      <a:pt x="1783707" y="1920907"/>
                      <a:pt x="1789422" y="1925003"/>
                    </a:cubicBezTo>
                    <a:cubicBezTo>
                      <a:pt x="1787136" y="1928527"/>
                      <a:pt x="1784850" y="1932146"/>
                      <a:pt x="1781231" y="1934432"/>
                    </a:cubicBezTo>
                    <a:cubicBezTo>
                      <a:pt x="1777516" y="1936909"/>
                      <a:pt x="1769229" y="1937385"/>
                      <a:pt x="1766848" y="1941481"/>
                    </a:cubicBezTo>
                    <a:cubicBezTo>
                      <a:pt x="1761133" y="1951101"/>
                      <a:pt x="1780278" y="1940338"/>
                      <a:pt x="1783231" y="1939576"/>
                    </a:cubicBezTo>
                    <a:cubicBezTo>
                      <a:pt x="1787517" y="1938433"/>
                      <a:pt x="1792851" y="1940433"/>
                      <a:pt x="1796851" y="1938052"/>
                    </a:cubicBezTo>
                    <a:cubicBezTo>
                      <a:pt x="1799995" y="1936242"/>
                      <a:pt x="1801424" y="1932051"/>
                      <a:pt x="1803995" y="1929479"/>
                    </a:cubicBezTo>
                    <a:cubicBezTo>
                      <a:pt x="1808758" y="1924717"/>
                      <a:pt x="1816187" y="1919669"/>
                      <a:pt x="1821998" y="1916240"/>
                    </a:cubicBezTo>
                    <a:cubicBezTo>
                      <a:pt x="1829237" y="1911953"/>
                      <a:pt x="1838571" y="1910525"/>
                      <a:pt x="1840000" y="1900523"/>
                    </a:cubicBezTo>
                    <a:cubicBezTo>
                      <a:pt x="1838381" y="1900809"/>
                      <a:pt x="1836285" y="1900047"/>
                      <a:pt x="1834666" y="1900237"/>
                    </a:cubicBezTo>
                    <a:cubicBezTo>
                      <a:pt x="1834094" y="1893951"/>
                      <a:pt x="1844667" y="1881092"/>
                      <a:pt x="1851334" y="1882616"/>
                    </a:cubicBezTo>
                    <a:cubicBezTo>
                      <a:pt x="1850287" y="1886045"/>
                      <a:pt x="1844572" y="1894237"/>
                      <a:pt x="1851620" y="1892999"/>
                    </a:cubicBezTo>
                    <a:cubicBezTo>
                      <a:pt x="1854192" y="1892522"/>
                      <a:pt x="1857716" y="1886521"/>
                      <a:pt x="1859335" y="1884617"/>
                    </a:cubicBezTo>
                    <a:cubicBezTo>
                      <a:pt x="1864860" y="1878044"/>
                      <a:pt x="1867337" y="1874329"/>
                      <a:pt x="1860955" y="1867757"/>
                    </a:cubicBezTo>
                    <a:cubicBezTo>
                      <a:pt x="1857812" y="1864424"/>
                      <a:pt x="1855907" y="1863947"/>
                      <a:pt x="1855430" y="1858899"/>
                    </a:cubicBezTo>
                    <a:cubicBezTo>
                      <a:pt x="1854954" y="1853375"/>
                      <a:pt x="1857621" y="1852327"/>
                      <a:pt x="1853049" y="1848041"/>
                    </a:cubicBezTo>
                    <a:cubicBezTo>
                      <a:pt x="1849715" y="1844897"/>
                      <a:pt x="1845715" y="1845564"/>
                      <a:pt x="1845905" y="1839563"/>
                    </a:cubicBezTo>
                    <a:cubicBezTo>
                      <a:pt x="1846000" y="1836229"/>
                      <a:pt x="1848287" y="1832038"/>
                      <a:pt x="1852192" y="1833182"/>
                    </a:cubicBezTo>
                    <a:cubicBezTo>
                      <a:pt x="1859335" y="1835182"/>
                      <a:pt x="1858574" y="1854137"/>
                      <a:pt x="1863622" y="1838039"/>
                    </a:cubicBezTo>
                    <a:cubicBezTo>
                      <a:pt x="1872956" y="1837468"/>
                      <a:pt x="1875718" y="1838325"/>
                      <a:pt x="1872766" y="1847279"/>
                    </a:cubicBezTo>
                    <a:cubicBezTo>
                      <a:pt x="1869718" y="1856613"/>
                      <a:pt x="1871242" y="1856994"/>
                      <a:pt x="1881052" y="1857470"/>
                    </a:cubicBezTo>
                    <a:cubicBezTo>
                      <a:pt x="1882005" y="1860995"/>
                      <a:pt x="1880576" y="1864424"/>
                      <a:pt x="1878290" y="1866900"/>
                    </a:cubicBezTo>
                    <a:cubicBezTo>
                      <a:pt x="1886006" y="1867567"/>
                      <a:pt x="1891435" y="1859185"/>
                      <a:pt x="1898293" y="1856613"/>
                    </a:cubicBezTo>
                    <a:cubicBezTo>
                      <a:pt x="1907341" y="1853184"/>
                      <a:pt x="1916581" y="1849946"/>
                      <a:pt x="1925725" y="1846612"/>
                    </a:cubicBezTo>
                    <a:cubicBezTo>
                      <a:pt x="1930773" y="1844707"/>
                      <a:pt x="1935631" y="1843469"/>
                      <a:pt x="1940584" y="1842516"/>
                    </a:cubicBezTo>
                    <a:cubicBezTo>
                      <a:pt x="1950204" y="1840611"/>
                      <a:pt x="1959729" y="1839849"/>
                      <a:pt x="1969921" y="1838039"/>
                    </a:cubicBezTo>
                    <a:cubicBezTo>
                      <a:pt x="1976112" y="1836992"/>
                      <a:pt x="1988685" y="1831753"/>
                      <a:pt x="1994209" y="1834229"/>
                    </a:cubicBezTo>
                    <a:cubicBezTo>
                      <a:pt x="1997257" y="1835563"/>
                      <a:pt x="1999258" y="1839468"/>
                      <a:pt x="2002877" y="1840992"/>
                    </a:cubicBezTo>
                    <a:cubicBezTo>
                      <a:pt x="2006306" y="1842326"/>
                      <a:pt x="2010688" y="1843278"/>
                      <a:pt x="2014402" y="1843850"/>
                    </a:cubicBezTo>
                    <a:cubicBezTo>
                      <a:pt x="2021641" y="1844993"/>
                      <a:pt x="2030785" y="1845850"/>
                      <a:pt x="2038024" y="1844897"/>
                    </a:cubicBezTo>
                    <a:cubicBezTo>
                      <a:pt x="2043549" y="1844231"/>
                      <a:pt x="2045930" y="1842897"/>
                      <a:pt x="2051169" y="1844897"/>
                    </a:cubicBezTo>
                    <a:cubicBezTo>
                      <a:pt x="2056408" y="1846993"/>
                      <a:pt x="2057456" y="1849088"/>
                      <a:pt x="2063075" y="1847183"/>
                    </a:cubicBezTo>
                    <a:cubicBezTo>
                      <a:pt x="2065933" y="1846231"/>
                      <a:pt x="2068409" y="1843087"/>
                      <a:pt x="2071457" y="1842802"/>
                    </a:cubicBezTo>
                    <a:cubicBezTo>
                      <a:pt x="2076124" y="1842326"/>
                      <a:pt x="2076315" y="1845469"/>
                      <a:pt x="2079934" y="1846707"/>
                    </a:cubicBezTo>
                    <a:cubicBezTo>
                      <a:pt x="2087269" y="1849088"/>
                      <a:pt x="2094032" y="1842135"/>
                      <a:pt x="2101556" y="1845469"/>
                    </a:cubicBezTo>
                    <a:cubicBezTo>
                      <a:pt x="2100604" y="1847374"/>
                      <a:pt x="2100794" y="1849374"/>
                      <a:pt x="2100985" y="1851660"/>
                    </a:cubicBezTo>
                    <a:cubicBezTo>
                      <a:pt x="2111081" y="1852327"/>
                      <a:pt x="2122416" y="1853565"/>
                      <a:pt x="2129084" y="1860233"/>
                    </a:cubicBezTo>
                    <a:cubicBezTo>
                      <a:pt x="2123178" y="1866043"/>
                      <a:pt x="2114510" y="1868424"/>
                      <a:pt x="2124416" y="1874234"/>
                    </a:cubicBezTo>
                    <a:cubicBezTo>
                      <a:pt x="2130512" y="1877854"/>
                      <a:pt x="2136323" y="1877854"/>
                      <a:pt x="2143085" y="1878711"/>
                    </a:cubicBezTo>
                    <a:cubicBezTo>
                      <a:pt x="2149181" y="1879568"/>
                      <a:pt x="2152991" y="1881473"/>
                      <a:pt x="2158325" y="1883950"/>
                    </a:cubicBezTo>
                    <a:cubicBezTo>
                      <a:pt x="2169089" y="1888808"/>
                      <a:pt x="2164231" y="1881283"/>
                      <a:pt x="2170708" y="1876996"/>
                    </a:cubicBezTo>
                    <a:cubicBezTo>
                      <a:pt x="2174518" y="1874520"/>
                      <a:pt x="2182328" y="1878235"/>
                      <a:pt x="2186805" y="1877854"/>
                    </a:cubicBezTo>
                    <a:cubicBezTo>
                      <a:pt x="2188710" y="1877663"/>
                      <a:pt x="2195854" y="1874711"/>
                      <a:pt x="2197187" y="1875758"/>
                    </a:cubicBezTo>
                    <a:cubicBezTo>
                      <a:pt x="2199473" y="1877378"/>
                      <a:pt x="2195854" y="1880045"/>
                      <a:pt x="2197092" y="1882331"/>
                    </a:cubicBezTo>
                    <a:cubicBezTo>
                      <a:pt x="2201474" y="1889855"/>
                      <a:pt x="2204807" y="1878044"/>
                      <a:pt x="2207951" y="1876139"/>
                    </a:cubicBezTo>
                    <a:cubicBezTo>
                      <a:pt x="2211189" y="1874234"/>
                      <a:pt x="2213094" y="1876520"/>
                      <a:pt x="2215856" y="1872901"/>
                    </a:cubicBezTo>
                    <a:cubicBezTo>
                      <a:pt x="2217476" y="1870805"/>
                      <a:pt x="2217571" y="1866710"/>
                      <a:pt x="2218047" y="1864233"/>
                    </a:cubicBezTo>
                    <a:cubicBezTo>
                      <a:pt x="2218904" y="1860233"/>
                      <a:pt x="2220047" y="1848231"/>
                      <a:pt x="2225286" y="1847564"/>
                    </a:cubicBezTo>
                    <a:cubicBezTo>
                      <a:pt x="2233001" y="1846517"/>
                      <a:pt x="2229096" y="1857851"/>
                      <a:pt x="2229763" y="1861471"/>
                    </a:cubicBezTo>
                    <a:cubicBezTo>
                      <a:pt x="2236811" y="1860899"/>
                      <a:pt x="2240907" y="1855184"/>
                      <a:pt x="2247003" y="1859090"/>
                    </a:cubicBezTo>
                    <a:cubicBezTo>
                      <a:pt x="2251575" y="1861947"/>
                      <a:pt x="2254337" y="1871282"/>
                      <a:pt x="2259957" y="1872139"/>
                    </a:cubicBezTo>
                    <a:cubicBezTo>
                      <a:pt x="2269958" y="1873758"/>
                      <a:pt x="2261481" y="1865567"/>
                      <a:pt x="2258624" y="1863090"/>
                    </a:cubicBezTo>
                    <a:cubicBezTo>
                      <a:pt x="2254051" y="1859185"/>
                      <a:pt x="2250337" y="1854613"/>
                      <a:pt x="2245003" y="1851565"/>
                    </a:cubicBezTo>
                    <a:cubicBezTo>
                      <a:pt x="2243479" y="1846231"/>
                      <a:pt x="2247765" y="1844707"/>
                      <a:pt x="2250146" y="1840897"/>
                    </a:cubicBezTo>
                    <a:cubicBezTo>
                      <a:pt x="2253194" y="1835849"/>
                      <a:pt x="2253671" y="1832038"/>
                      <a:pt x="2258624" y="1828038"/>
                    </a:cubicBezTo>
                    <a:cubicBezTo>
                      <a:pt x="2262052" y="1825276"/>
                      <a:pt x="2271387" y="1820704"/>
                      <a:pt x="2267482" y="1815275"/>
                    </a:cubicBezTo>
                    <a:cubicBezTo>
                      <a:pt x="2264815" y="1811560"/>
                      <a:pt x="2256242" y="1813084"/>
                      <a:pt x="2252909" y="1808893"/>
                    </a:cubicBezTo>
                    <a:cubicBezTo>
                      <a:pt x="2254814" y="1806797"/>
                      <a:pt x="2256909" y="1804035"/>
                      <a:pt x="2257576" y="1801082"/>
                    </a:cubicBezTo>
                    <a:cubicBezTo>
                      <a:pt x="2256052" y="1798701"/>
                      <a:pt x="2251004" y="1795272"/>
                      <a:pt x="2248527" y="1794224"/>
                    </a:cubicBezTo>
                    <a:cubicBezTo>
                      <a:pt x="2247003" y="1793653"/>
                      <a:pt x="2243479" y="1793462"/>
                      <a:pt x="2242526" y="1791843"/>
                    </a:cubicBezTo>
                    <a:cubicBezTo>
                      <a:pt x="2241764" y="1790510"/>
                      <a:pt x="2242431" y="1787081"/>
                      <a:pt x="2242241" y="1785461"/>
                    </a:cubicBezTo>
                    <a:cubicBezTo>
                      <a:pt x="2241574" y="1780985"/>
                      <a:pt x="2239669" y="1776889"/>
                      <a:pt x="2236335" y="1773746"/>
                    </a:cubicBezTo>
                    <a:cubicBezTo>
                      <a:pt x="2235859" y="1773365"/>
                      <a:pt x="2235383" y="1773079"/>
                      <a:pt x="2234906" y="1772698"/>
                    </a:cubicBezTo>
                    <a:lnTo>
                      <a:pt x="2234906" y="1772698"/>
                    </a:lnTo>
                    <a:cubicBezTo>
                      <a:pt x="2235383" y="1773079"/>
                      <a:pt x="2235954" y="1773365"/>
                      <a:pt x="2236335" y="1773746"/>
                    </a:cubicBezTo>
                    <a:cubicBezTo>
                      <a:pt x="2239669" y="1776794"/>
                      <a:pt x="2241574" y="1780985"/>
                      <a:pt x="2242241" y="1785461"/>
                    </a:cubicBezTo>
                    <a:cubicBezTo>
                      <a:pt x="2242431" y="1787081"/>
                      <a:pt x="2241764" y="1790510"/>
                      <a:pt x="2242526" y="1791843"/>
                    </a:cubicBezTo>
                    <a:cubicBezTo>
                      <a:pt x="2243479" y="1793462"/>
                      <a:pt x="2247003" y="1793558"/>
                      <a:pt x="2248527" y="1794224"/>
                    </a:cubicBezTo>
                    <a:cubicBezTo>
                      <a:pt x="2251099" y="1795177"/>
                      <a:pt x="2256147" y="1798701"/>
                      <a:pt x="2257576" y="1801082"/>
                    </a:cubicBezTo>
                    <a:cubicBezTo>
                      <a:pt x="2257766" y="1800225"/>
                      <a:pt x="2257862" y="1799368"/>
                      <a:pt x="2257766" y="1798511"/>
                    </a:cubicBezTo>
                    <a:cubicBezTo>
                      <a:pt x="2257385" y="1794701"/>
                      <a:pt x="2252813" y="1792129"/>
                      <a:pt x="2253575" y="1788128"/>
                    </a:cubicBezTo>
                    <a:cubicBezTo>
                      <a:pt x="2254433" y="1783366"/>
                      <a:pt x="2266243" y="1778318"/>
                      <a:pt x="2270339" y="1776794"/>
                    </a:cubicBezTo>
                    <a:cubicBezTo>
                      <a:pt x="2276721" y="1774508"/>
                      <a:pt x="2285103" y="1775365"/>
                      <a:pt x="2291294" y="1772031"/>
                    </a:cubicBezTo>
                    <a:cubicBezTo>
                      <a:pt x="2292342" y="1771460"/>
                      <a:pt x="2296057" y="1770698"/>
                      <a:pt x="2296057" y="1769840"/>
                    </a:cubicBezTo>
                    <a:lnTo>
                      <a:pt x="2296057" y="1770126"/>
                    </a:lnTo>
                    <a:cubicBezTo>
                      <a:pt x="2296057" y="1771745"/>
                      <a:pt x="2299009" y="1774984"/>
                      <a:pt x="2302153" y="1775841"/>
                    </a:cubicBezTo>
                    <a:cubicBezTo>
                      <a:pt x="2307773" y="1777460"/>
                      <a:pt x="2308820" y="1771745"/>
                      <a:pt x="2308820" y="1766887"/>
                    </a:cubicBezTo>
                    <a:cubicBezTo>
                      <a:pt x="2308820" y="1765554"/>
                      <a:pt x="2308630" y="1764316"/>
                      <a:pt x="2308725" y="1762982"/>
                    </a:cubicBezTo>
                    <a:cubicBezTo>
                      <a:pt x="2308916" y="1762982"/>
                      <a:pt x="2308916" y="1763078"/>
                      <a:pt x="2309106" y="1763173"/>
                    </a:cubicBezTo>
                    <a:cubicBezTo>
                      <a:pt x="2317012" y="1765935"/>
                      <a:pt x="2315107" y="1773936"/>
                      <a:pt x="2325775" y="1772031"/>
                    </a:cubicBezTo>
                    <a:cubicBezTo>
                      <a:pt x="2327299" y="1769174"/>
                      <a:pt x="2327584" y="1763363"/>
                      <a:pt x="2330918" y="1761839"/>
                    </a:cubicBezTo>
                    <a:cubicBezTo>
                      <a:pt x="2335109" y="1760029"/>
                      <a:pt x="2337300" y="1764983"/>
                      <a:pt x="2340253" y="1765554"/>
                    </a:cubicBezTo>
                    <a:cubicBezTo>
                      <a:pt x="2339681" y="1759268"/>
                      <a:pt x="2346254" y="1754124"/>
                      <a:pt x="2347968" y="1748219"/>
                    </a:cubicBezTo>
                    <a:cubicBezTo>
                      <a:pt x="2349206" y="1744123"/>
                      <a:pt x="2348825" y="1730502"/>
                      <a:pt x="2356255" y="1732598"/>
                    </a:cubicBezTo>
                    <a:cubicBezTo>
                      <a:pt x="2352350" y="1742789"/>
                      <a:pt x="2358541" y="1741265"/>
                      <a:pt x="2363684" y="1748028"/>
                    </a:cubicBezTo>
                    <a:cubicBezTo>
                      <a:pt x="2367971" y="1753743"/>
                      <a:pt x="2362922" y="1761077"/>
                      <a:pt x="2362160" y="1767173"/>
                    </a:cubicBezTo>
                    <a:cubicBezTo>
                      <a:pt x="2365970" y="1768031"/>
                      <a:pt x="2374067" y="1764887"/>
                      <a:pt x="2378162" y="1764030"/>
                    </a:cubicBezTo>
                    <a:cubicBezTo>
                      <a:pt x="2380163" y="1763649"/>
                      <a:pt x="2382353" y="1761649"/>
                      <a:pt x="2384639" y="1762411"/>
                    </a:cubicBezTo>
                    <a:cubicBezTo>
                      <a:pt x="2386925" y="1763268"/>
                      <a:pt x="2385687" y="1766697"/>
                      <a:pt x="2387687" y="1767554"/>
                    </a:cubicBezTo>
                    <a:cubicBezTo>
                      <a:pt x="2388259" y="1767745"/>
                      <a:pt x="2388735" y="1767935"/>
                      <a:pt x="2389211" y="1767935"/>
                    </a:cubicBezTo>
                    <a:cubicBezTo>
                      <a:pt x="2393212" y="1768316"/>
                      <a:pt x="2397117" y="1764221"/>
                      <a:pt x="2400356" y="1761935"/>
                    </a:cubicBezTo>
                    <a:cubicBezTo>
                      <a:pt x="2406071" y="1757934"/>
                      <a:pt x="2409690" y="1756791"/>
                      <a:pt x="2416739" y="1758506"/>
                    </a:cubicBezTo>
                    <a:cubicBezTo>
                      <a:pt x="2410738" y="1768983"/>
                      <a:pt x="2435503" y="1761649"/>
                      <a:pt x="2436836" y="1756791"/>
                    </a:cubicBezTo>
                    <a:cubicBezTo>
                      <a:pt x="2434550" y="1757362"/>
                      <a:pt x="2431502" y="1757934"/>
                      <a:pt x="2429026" y="1757362"/>
                    </a:cubicBezTo>
                    <a:cubicBezTo>
                      <a:pt x="2431312" y="1751743"/>
                      <a:pt x="2440646" y="1741265"/>
                      <a:pt x="2446457" y="1739170"/>
                    </a:cubicBezTo>
                    <a:cubicBezTo>
                      <a:pt x="2454362" y="1736217"/>
                      <a:pt x="2464840" y="1740027"/>
                      <a:pt x="2472079" y="1742980"/>
                    </a:cubicBezTo>
                    <a:cubicBezTo>
                      <a:pt x="2469698" y="1742313"/>
                      <a:pt x="2465697" y="1742980"/>
                      <a:pt x="2465792" y="1746218"/>
                    </a:cubicBezTo>
                    <a:cubicBezTo>
                      <a:pt x="2465983" y="1750314"/>
                      <a:pt x="2470555" y="1747647"/>
                      <a:pt x="2472841" y="1747266"/>
                    </a:cubicBezTo>
                    <a:cubicBezTo>
                      <a:pt x="2478746" y="1746409"/>
                      <a:pt x="2484938" y="1745361"/>
                      <a:pt x="2490843" y="1745266"/>
                    </a:cubicBezTo>
                    <a:cubicBezTo>
                      <a:pt x="2497606" y="1745075"/>
                      <a:pt x="2500749" y="1747742"/>
                      <a:pt x="2505988" y="1751552"/>
                    </a:cubicBezTo>
                    <a:cubicBezTo>
                      <a:pt x="2509512" y="1754124"/>
                      <a:pt x="2516465" y="1763459"/>
                      <a:pt x="2519513" y="1763840"/>
                    </a:cubicBezTo>
                    <a:cubicBezTo>
                      <a:pt x="2520656" y="1757553"/>
                      <a:pt x="2515608" y="1752600"/>
                      <a:pt x="2517799" y="1746409"/>
                    </a:cubicBezTo>
                    <a:cubicBezTo>
                      <a:pt x="2521323" y="1752600"/>
                      <a:pt x="2533420" y="1758506"/>
                      <a:pt x="2532372" y="1766316"/>
                    </a:cubicBezTo>
                    <a:cubicBezTo>
                      <a:pt x="2530753" y="1766316"/>
                      <a:pt x="2530086" y="1767269"/>
                      <a:pt x="2528562" y="1767459"/>
                    </a:cubicBezTo>
                    <a:cubicBezTo>
                      <a:pt x="2529610" y="1770221"/>
                      <a:pt x="2536373" y="1775365"/>
                      <a:pt x="2538944" y="1776794"/>
                    </a:cubicBezTo>
                    <a:cubicBezTo>
                      <a:pt x="2542468" y="1778699"/>
                      <a:pt x="2549612" y="1778127"/>
                      <a:pt x="2551803" y="1782318"/>
                    </a:cubicBezTo>
                    <a:cubicBezTo>
                      <a:pt x="2553803" y="1786128"/>
                      <a:pt x="2550755" y="1792891"/>
                      <a:pt x="2552660" y="1797177"/>
                    </a:cubicBezTo>
                    <a:cubicBezTo>
                      <a:pt x="2555518" y="1797272"/>
                      <a:pt x="2557327" y="1794891"/>
                      <a:pt x="2559137" y="1792605"/>
                    </a:cubicBezTo>
                    <a:cubicBezTo>
                      <a:pt x="2565424" y="1795939"/>
                      <a:pt x="2572091" y="1781175"/>
                      <a:pt x="2579902" y="1786414"/>
                    </a:cubicBezTo>
                    <a:cubicBezTo>
                      <a:pt x="2584474" y="1789462"/>
                      <a:pt x="2579616" y="1795367"/>
                      <a:pt x="2586569" y="1794891"/>
                    </a:cubicBezTo>
                    <a:cubicBezTo>
                      <a:pt x="2591332" y="1794510"/>
                      <a:pt x="2593142" y="1789557"/>
                      <a:pt x="2592856" y="1785366"/>
                    </a:cubicBezTo>
                    <a:cubicBezTo>
                      <a:pt x="2601809" y="1789652"/>
                      <a:pt x="2601619" y="1787081"/>
                      <a:pt x="2604286" y="1779175"/>
                    </a:cubicBezTo>
                    <a:cubicBezTo>
                      <a:pt x="2607048" y="1771269"/>
                      <a:pt x="2611715" y="1771936"/>
                      <a:pt x="2619050" y="1771364"/>
                    </a:cubicBezTo>
                    <a:cubicBezTo>
                      <a:pt x="2619145" y="1767650"/>
                      <a:pt x="2615144" y="1768602"/>
                      <a:pt x="2615049" y="1765078"/>
                    </a:cubicBezTo>
                    <a:cubicBezTo>
                      <a:pt x="2615049" y="1763554"/>
                      <a:pt x="2618383" y="1760506"/>
                      <a:pt x="2619431" y="1759458"/>
                    </a:cubicBezTo>
                    <a:cubicBezTo>
                      <a:pt x="2622669" y="1756124"/>
                      <a:pt x="2629337" y="1755458"/>
                      <a:pt x="2631337" y="1752124"/>
                    </a:cubicBezTo>
                    <a:cubicBezTo>
                      <a:pt x="2645053" y="1757458"/>
                      <a:pt x="2657912" y="1766221"/>
                      <a:pt x="2671151" y="1772793"/>
                    </a:cubicBezTo>
                    <a:cubicBezTo>
                      <a:pt x="2677438" y="1775936"/>
                      <a:pt x="2683343" y="1780127"/>
                      <a:pt x="2687630" y="1785842"/>
                    </a:cubicBezTo>
                    <a:cubicBezTo>
                      <a:pt x="2691059" y="1790414"/>
                      <a:pt x="2691154" y="1795844"/>
                      <a:pt x="2695821" y="1799177"/>
                    </a:cubicBezTo>
                    <a:cubicBezTo>
                      <a:pt x="2698107" y="1800796"/>
                      <a:pt x="2700488" y="1800320"/>
                      <a:pt x="2702584" y="1802702"/>
                    </a:cubicBezTo>
                    <a:cubicBezTo>
                      <a:pt x="2704775" y="1805178"/>
                      <a:pt x="2704489" y="1809369"/>
                      <a:pt x="2706775" y="1811846"/>
                    </a:cubicBezTo>
                    <a:cubicBezTo>
                      <a:pt x="2711918" y="1817275"/>
                      <a:pt x="2719729" y="1812988"/>
                      <a:pt x="2726110" y="1815465"/>
                    </a:cubicBezTo>
                    <a:cubicBezTo>
                      <a:pt x="2734683" y="1818894"/>
                      <a:pt x="2740398" y="1832705"/>
                      <a:pt x="2746304" y="1839659"/>
                    </a:cubicBezTo>
                    <a:cubicBezTo>
                      <a:pt x="2753733" y="1848326"/>
                      <a:pt x="2753066" y="1857280"/>
                      <a:pt x="2751923" y="1868043"/>
                    </a:cubicBezTo>
                    <a:cubicBezTo>
                      <a:pt x="2750780" y="1879473"/>
                      <a:pt x="2740112" y="1888617"/>
                      <a:pt x="2745256" y="1901000"/>
                    </a:cubicBezTo>
                    <a:cubicBezTo>
                      <a:pt x="2747447" y="1906238"/>
                      <a:pt x="2748494" y="1907191"/>
                      <a:pt x="2747351" y="1913858"/>
                    </a:cubicBezTo>
                    <a:cubicBezTo>
                      <a:pt x="2746399" y="1919383"/>
                      <a:pt x="2745351" y="1922526"/>
                      <a:pt x="2748018" y="1927670"/>
                    </a:cubicBezTo>
                    <a:cubicBezTo>
                      <a:pt x="2749066" y="1929575"/>
                      <a:pt x="2753542" y="1936337"/>
                      <a:pt x="2755829" y="1937004"/>
                    </a:cubicBezTo>
                    <a:cubicBezTo>
                      <a:pt x="2762306" y="1938814"/>
                      <a:pt x="2760305" y="1932051"/>
                      <a:pt x="2760686" y="1927479"/>
                    </a:cubicBezTo>
                    <a:cubicBezTo>
                      <a:pt x="2767259" y="1928908"/>
                      <a:pt x="2765354" y="1918526"/>
                      <a:pt x="2773259" y="1920145"/>
                    </a:cubicBezTo>
                    <a:cubicBezTo>
                      <a:pt x="2774307" y="1928146"/>
                      <a:pt x="2773259" y="1938909"/>
                      <a:pt x="2769640" y="1945958"/>
                    </a:cubicBezTo>
                    <a:cubicBezTo>
                      <a:pt x="2765258" y="1954721"/>
                      <a:pt x="2764687" y="1958150"/>
                      <a:pt x="2772783" y="1964817"/>
                    </a:cubicBezTo>
                    <a:cubicBezTo>
                      <a:pt x="2779451" y="1970246"/>
                      <a:pt x="2778974" y="1974913"/>
                      <a:pt x="2783546" y="1981771"/>
                    </a:cubicBezTo>
                    <a:cubicBezTo>
                      <a:pt x="2790500" y="1992154"/>
                      <a:pt x="2794309" y="2017395"/>
                      <a:pt x="2811835" y="2011585"/>
                    </a:cubicBezTo>
                    <a:cubicBezTo>
                      <a:pt x="2807835" y="2003679"/>
                      <a:pt x="2811264" y="1989106"/>
                      <a:pt x="2815931" y="2002917"/>
                    </a:cubicBezTo>
                    <a:cubicBezTo>
                      <a:pt x="2817836" y="2008632"/>
                      <a:pt x="2816408" y="2027492"/>
                      <a:pt x="2825456" y="2027015"/>
                    </a:cubicBezTo>
                    <a:cubicBezTo>
                      <a:pt x="2825837" y="2024634"/>
                      <a:pt x="2827361" y="2017490"/>
                      <a:pt x="2831267" y="2019014"/>
                    </a:cubicBezTo>
                    <a:cubicBezTo>
                      <a:pt x="2834696" y="2020348"/>
                      <a:pt x="2832314" y="2026825"/>
                      <a:pt x="2831933" y="2029587"/>
                    </a:cubicBezTo>
                    <a:cubicBezTo>
                      <a:pt x="2831743" y="2030825"/>
                      <a:pt x="2830790" y="2033492"/>
                      <a:pt x="2830981" y="2034635"/>
                    </a:cubicBezTo>
                    <a:cubicBezTo>
                      <a:pt x="2831362" y="2036731"/>
                      <a:pt x="2833552" y="2037207"/>
                      <a:pt x="2833934" y="2038731"/>
                    </a:cubicBezTo>
                    <a:cubicBezTo>
                      <a:pt x="2834791" y="2042255"/>
                      <a:pt x="2833838" y="2046065"/>
                      <a:pt x="2834981" y="2049590"/>
                    </a:cubicBezTo>
                    <a:cubicBezTo>
                      <a:pt x="2838791" y="2061305"/>
                      <a:pt x="2848983" y="2069021"/>
                      <a:pt x="2856127" y="2078450"/>
                    </a:cubicBezTo>
                    <a:cubicBezTo>
                      <a:pt x="2863651" y="2088356"/>
                      <a:pt x="2872034" y="2087594"/>
                      <a:pt x="2884416" y="2087309"/>
                    </a:cubicBezTo>
                    <a:cubicBezTo>
                      <a:pt x="2896417" y="2087118"/>
                      <a:pt x="2900609" y="2089595"/>
                      <a:pt x="2907371" y="2099310"/>
                    </a:cubicBezTo>
                    <a:cubicBezTo>
                      <a:pt x="2915182" y="2110454"/>
                      <a:pt x="2916801" y="2113884"/>
                      <a:pt x="2929660" y="2108835"/>
                    </a:cubicBezTo>
                    <a:cubicBezTo>
                      <a:pt x="2946329" y="2102263"/>
                      <a:pt x="2942709" y="2117789"/>
                      <a:pt x="2930708" y="2122075"/>
                    </a:cubicBezTo>
                    <a:cubicBezTo>
                      <a:pt x="2924897" y="2124075"/>
                      <a:pt x="2902609" y="2121599"/>
                      <a:pt x="2902799" y="2131981"/>
                    </a:cubicBezTo>
                    <a:cubicBezTo>
                      <a:pt x="2902990" y="2142459"/>
                      <a:pt x="2923183" y="2137696"/>
                      <a:pt x="2928231" y="2135696"/>
                    </a:cubicBezTo>
                    <a:cubicBezTo>
                      <a:pt x="2938423" y="2131695"/>
                      <a:pt x="2948900" y="2130267"/>
                      <a:pt x="2958997" y="2126742"/>
                    </a:cubicBezTo>
                    <a:cubicBezTo>
                      <a:pt x="2980142" y="2119217"/>
                      <a:pt x="2969951" y="2076545"/>
                      <a:pt x="2976047" y="2058829"/>
                    </a:cubicBezTo>
                    <a:cubicBezTo>
                      <a:pt x="2979285" y="2062353"/>
                      <a:pt x="2980714" y="2076545"/>
                      <a:pt x="2983381" y="2065496"/>
                    </a:cubicBezTo>
                    <a:cubicBezTo>
                      <a:pt x="2985000" y="2058543"/>
                      <a:pt x="2982047" y="2048923"/>
                      <a:pt x="2980618" y="2042160"/>
                    </a:cubicBezTo>
                    <a:cubicBezTo>
                      <a:pt x="2979190" y="2035207"/>
                      <a:pt x="2979380" y="2028539"/>
                      <a:pt x="2978999" y="2021491"/>
                    </a:cubicBezTo>
                    <a:cubicBezTo>
                      <a:pt x="2978618" y="2013966"/>
                      <a:pt x="2976237" y="2007013"/>
                      <a:pt x="2974523" y="1999679"/>
                    </a:cubicBezTo>
                    <a:cubicBezTo>
                      <a:pt x="2971379" y="1986153"/>
                      <a:pt x="2965759" y="1972628"/>
                      <a:pt x="2961473" y="1959388"/>
                    </a:cubicBezTo>
                    <a:cubicBezTo>
                      <a:pt x="2957377" y="1946624"/>
                      <a:pt x="2953282" y="1931003"/>
                      <a:pt x="2945662" y="1920145"/>
                    </a:cubicBezTo>
                    <a:cubicBezTo>
                      <a:pt x="2941471" y="1914049"/>
                      <a:pt x="2936232" y="1908620"/>
                      <a:pt x="2930422" y="1903952"/>
                    </a:cubicBezTo>
                    <a:cubicBezTo>
                      <a:pt x="2925374" y="1899952"/>
                      <a:pt x="2917658" y="1897856"/>
                      <a:pt x="2917849" y="1890046"/>
                    </a:cubicBezTo>
                    <a:cubicBezTo>
                      <a:pt x="2924707" y="1894808"/>
                      <a:pt x="2931279" y="1906810"/>
                      <a:pt x="2938613" y="1909667"/>
                    </a:cubicBezTo>
                    <a:cubicBezTo>
                      <a:pt x="2947186" y="1913001"/>
                      <a:pt x="2940137" y="1903571"/>
                      <a:pt x="2938804" y="1899190"/>
                    </a:cubicBezTo>
                    <a:cubicBezTo>
                      <a:pt x="2936613" y="1892427"/>
                      <a:pt x="2937184" y="1888236"/>
                      <a:pt x="2932041" y="1882902"/>
                    </a:cubicBezTo>
                    <a:cubicBezTo>
                      <a:pt x="2923088" y="1873853"/>
                      <a:pt x="2919563" y="1860518"/>
                      <a:pt x="2914134" y="1849374"/>
                    </a:cubicBezTo>
                    <a:cubicBezTo>
                      <a:pt x="2909657" y="1840230"/>
                      <a:pt x="2900799" y="1830515"/>
                      <a:pt x="2893655" y="1822895"/>
                    </a:cubicBezTo>
                    <a:cubicBezTo>
                      <a:pt x="2888893" y="1817846"/>
                      <a:pt x="2883559" y="1816037"/>
                      <a:pt x="2879368" y="1810417"/>
                    </a:cubicBezTo>
                    <a:cubicBezTo>
                      <a:pt x="2875082" y="1804702"/>
                      <a:pt x="2871176" y="1801749"/>
                      <a:pt x="2868224" y="1795177"/>
                    </a:cubicBezTo>
                    <a:cubicBezTo>
                      <a:pt x="2873558" y="1795177"/>
                      <a:pt x="2886988" y="1801940"/>
                      <a:pt x="2885845" y="1792129"/>
                    </a:cubicBezTo>
                    <a:cubicBezTo>
                      <a:pt x="2885083" y="1785652"/>
                      <a:pt x="2874986" y="1782794"/>
                      <a:pt x="2870605" y="1779461"/>
                    </a:cubicBezTo>
                    <a:cubicBezTo>
                      <a:pt x="2862604" y="1773555"/>
                      <a:pt x="2849364" y="1765173"/>
                      <a:pt x="2845078" y="1755838"/>
                    </a:cubicBezTo>
                    <a:cubicBezTo>
                      <a:pt x="2842601" y="1750314"/>
                      <a:pt x="2841744" y="1742504"/>
                      <a:pt x="2839934" y="1736598"/>
                    </a:cubicBezTo>
                    <a:cubicBezTo>
                      <a:pt x="2838029" y="1730312"/>
                      <a:pt x="2836696" y="1723930"/>
                      <a:pt x="2834791" y="1717643"/>
                    </a:cubicBezTo>
                    <a:cubicBezTo>
                      <a:pt x="2831267" y="1705928"/>
                      <a:pt x="2827742" y="1692116"/>
                      <a:pt x="2822504" y="1681067"/>
                    </a:cubicBezTo>
                    <a:cubicBezTo>
                      <a:pt x="2820217" y="1676210"/>
                      <a:pt x="2816312" y="1672400"/>
                      <a:pt x="2813836" y="1667732"/>
                    </a:cubicBezTo>
                    <a:cubicBezTo>
                      <a:pt x="2813264" y="1666685"/>
                      <a:pt x="2812788" y="1665637"/>
                      <a:pt x="2812407" y="1664494"/>
                    </a:cubicBezTo>
                    <a:cubicBezTo>
                      <a:pt x="2810121" y="1657541"/>
                      <a:pt x="2812026" y="1651063"/>
                      <a:pt x="2814122" y="1644396"/>
                    </a:cubicBezTo>
                    <a:cubicBezTo>
                      <a:pt x="2812312" y="1644396"/>
                      <a:pt x="2807835" y="1644396"/>
                      <a:pt x="2806311" y="1643253"/>
                    </a:cubicBezTo>
                    <a:cubicBezTo>
                      <a:pt x="2802025" y="1640110"/>
                      <a:pt x="2804501" y="1640586"/>
                      <a:pt x="2807168" y="1637919"/>
                    </a:cubicBezTo>
                    <a:cubicBezTo>
                      <a:pt x="2811074" y="1634014"/>
                      <a:pt x="2814979" y="1632776"/>
                      <a:pt x="2815550" y="1626394"/>
                    </a:cubicBezTo>
                    <a:cubicBezTo>
                      <a:pt x="2816122" y="1620107"/>
                      <a:pt x="2810978" y="1619536"/>
                      <a:pt x="2810312" y="1614773"/>
                    </a:cubicBezTo>
                    <a:cubicBezTo>
                      <a:pt x="2809740" y="1610392"/>
                      <a:pt x="2815265" y="1607058"/>
                      <a:pt x="2818884" y="1606010"/>
                    </a:cubicBezTo>
                    <a:cubicBezTo>
                      <a:pt x="2819075" y="1603153"/>
                      <a:pt x="2816884" y="1600962"/>
                      <a:pt x="2816789" y="1598200"/>
                    </a:cubicBezTo>
                    <a:cubicBezTo>
                      <a:pt x="2821646" y="1595342"/>
                      <a:pt x="2824980" y="1586770"/>
                      <a:pt x="2822884" y="1582484"/>
                    </a:cubicBezTo>
                    <a:cubicBezTo>
                      <a:pt x="2821265" y="1579245"/>
                      <a:pt x="2817170" y="1580388"/>
                      <a:pt x="2820027" y="1575340"/>
                    </a:cubicBezTo>
                    <a:cubicBezTo>
                      <a:pt x="2822599" y="1570673"/>
                      <a:pt x="2825647" y="1573244"/>
                      <a:pt x="2829171" y="1572863"/>
                    </a:cubicBezTo>
                    <a:cubicBezTo>
                      <a:pt x="2833743" y="1572387"/>
                      <a:pt x="2834791" y="1572482"/>
                      <a:pt x="2837458" y="1568863"/>
                    </a:cubicBezTo>
                    <a:cubicBezTo>
                      <a:pt x="2838220" y="1567720"/>
                      <a:pt x="2837934" y="1565815"/>
                      <a:pt x="2838887" y="1564577"/>
                    </a:cubicBezTo>
                    <a:cubicBezTo>
                      <a:pt x="2840030" y="1563243"/>
                      <a:pt x="2841934" y="1563338"/>
                      <a:pt x="2843077" y="1562195"/>
                    </a:cubicBezTo>
                    <a:cubicBezTo>
                      <a:pt x="2843268" y="1562005"/>
                      <a:pt x="2843459" y="1561719"/>
                      <a:pt x="2843649" y="1561529"/>
                    </a:cubicBezTo>
                    <a:cubicBezTo>
                      <a:pt x="2845840" y="1559147"/>
                      <a:pt x="2847745" y="1556099"/>
                      <a:pt x="2848697" y="1552670"/>
                    </a:cubicBezTo>
                    <a:cubicBezTo>
                      <a:pt x="2849650" y="1549432"/>
                      <a:pt x="2847935" y="1544860"/>
                      <a:pt x="2851745" y="1543621"/>
                    </a:cubicBezTo>
                    <a:cubicBezTo>
                      <a:pt x="2853365" y="1537907"/>
                      <a:pt x="2841649" y="1531144"/>
                      <a:pt x="2847745" y="1526762"/>
                    </a:cubicBezTo>
                    <a:cubicBezTo>
                      <a:pt x="2848507" y="1531144"/>
                      <a:pt x="2855841" y="1537335"/>
                      <a:pt x="2859460" y="1531906"/>
                    </a:cubicBezTo>
                    <a:cubicBezTo>
                      <a:pt x="2862794" y="1526953"/>
                      <a:pt x="2853841" y="1524762"/>
                      <a:pt x="2856127" y="1519237"/>
                    </a:cubicBezTo>
                    <a:cubicBezTo>
                      <a:pt x="2858222" y="1514094"/>
                      <a:pt x="2864128" y="1517428"/>
                      <a:pt x="2867842" y="1514380"/>
                    </a:cubicBezTo>
                    <a:cubicBezTo>
                      <a:pt x="2870986" y="1511808"/>
                      <a:pt x="2871748" y="1505617"/>
                      <a:pt x="2872891" y="1501807"/>
                    </a:cubicBezTo>
                    <a:cubicBezTo>
                      <a:pt x="2872796" y="1503617"/>
                      <a:pt x="2873558" y="1505426"/>
                      <a:pt x="2873843" y="1507141"/>
                    </a:cubicBezTo>
                    <a:cubicBezTo>
                      <a:pt x="2881749" y="1507236"/>
                      <a:pt x="2890417" y="1500854"/>
                      <a:pt x="2890322" y="1494187"/>
                    </a:cubicBezTo>
                    <a:cubicBezTo>
                      <a:pt x="2890226" y="1489805"/>
                      <a:pt x="2886797" y="1486948"/>
                      <a:pt x="2892989" y="1485233"/>
                    </a:cubicBezTo>
                    <a:cubicBezTo>
                      <a:pt x="2897465" y="1483995"/>
                      <a:pt x="2900513" y="1487710"/>
                      <a:pt x="2902609" y="1490948"/>
                    </a:cubicBezTo>
                    <a:cubicBezTo>
                      <a:pt x="2911658" y="1487234"/>
                      <a:pt x="2912991" y="1479423"/>
                      <a:pt x="2914991" y="1471898"/>
                    </a:cubicBezTo>
                    <a:cubicBezTo>
                      <a:pt x="2917849" y="1460945"/>
                      <a:pt x="2923183" y="1463897"/>
                      <a:pt x="2932327" y="1463421"/>
                    </a:cubicBezTo>
                    <a:cubicBezTo>
                      <a:pt x="2931374" y="1457135"/>
                      <a:pt x="2923373" y="1443514"/>
                      <a:pt x="2932422" y="1439323"/>
                    </a:cubicBezTo>
                    <a:cubicBezTo>
                      <a:pt x="2933946" y="1441418"/>
                      <a:pt x="2934803" y="1443990"/>
                      <a:pt x="2935756" y="1446467"/>
                    </a:cubicBezTo>
                    <a:cubicBezTo>
                      <a:pt x="2945185" y="1442752"/>
                      <a:pt x="2947567" y="1428845"/>
                      <a:pt x="2951377" y="1420654"/>
                    </a:cubicBezTo>
                    <a:cubicBezTo>
                      <a:pt x="2954901" y="1413034"/>
                      <a:pt x="2957759" y="1405604"/>
                      <a:pt x="2961092" y="1397984"/>
                    </a:cubicBezTo>
                    <a:cubicBezTo>
                      <a:pt x="2964521" y="1390269"/>
                      <a:pt x="2969855" y="1385316"/>
                      <a:pt x="2975666" y="1379506"/>
                    </a:cubicBezTo>
                    <a:cubicBezTo>
                      <a:pt x="2975666" y="1379506"/>
                      <a:pt x="2975666" y="1379506"/>
                      <a:pt x="2975666" y="1379506"/>
                    </a:cubicBezTo>
                    <a:cubicBezTo>
                      <a:pt x="2981857" y="1373219"/>
                      <a:pt x="2985952" y="1371791"/>
                      <a:pt x="2993954" y="1368076"/>
                    </a:cubicBezTo>
                    <a:cubicBezTo>
                      <a:pt x="2998145" y="1366076"/>
                      <a:pt x="3000431" y="1364361"/>
                      <a:pt x="3002335" y="1360170"/>
                    </a:cubicBezTo>
                    <a:cubicBezTo>
                      <a:pt x="3003955" y="1356646"/>
                      <a:pt x="3002812" y="1351883"/>
                      <a:pt x="3007860" y="1350931"/>
                    </a:cubicBezTo>
                    <a:cubicBezTo>
                      <a:pt x="3008527" y="1357313"/>
                      <a:pt x="3006717" y="1363694"/>
                      <a:pt x="3007384" y="1370267"/>
                    </a:cubicBezTo>
                    <a:cubicBezTo>
                      <a:pt x="3011194" y="1364647"/>
                      <a:pt x="3015671" y="1358360"/>
                      <a:pt x="3018718" y="1352169"/>
                    </a:cubicBezTo>
                    <a:cubicBezTo>
                      <a:pt x="3024815" y="1339787"/>
                      <a:pt x="3028434" y="1325594"/>
                      <a:pt x="3038054" y="1315212"/>
                    </a:cubicBezTo>
                    <a:cubicBezTo>
                      <a:pt x="3042055" y="1310831"/>
                      <a:pt x="3047293" y="1307783"/>
                      <a:pt x="3051961" y="1304258"/>
                    </a:cubicBezTo>
                    <a:cubicBezTo>
                      <a:pt x="3054914" y="1301972"/>
                      <a:pt x="3060057" y="1300353"/>
                      <a:pt x="3063867" y="1297877"/>
                    </a:cubicBezTo>
                    <a:cubicBezTo>
                      <a:pt x="3064058" y="1297972"/>
                      <a:pt x="3064248" y="1297972"/>
                      <a:pt x="3064439" y="1298067"/>
                    </a:cubicBezTo>
                    <a:cubicBezTo>
                      <a:pt x="3070725" y="1299877"/>
                      <a:pt x="3080250" y="1296257"/>
                      <a:pt x="3086537" y="1295305"/>
                    </a:cubicBezTo>
                    <a:cubicBezTo>
                      <a:pt x="3095871" y="1293876"/>
                      <a:pt x="3101776" y="1293114"/>
                      <a:pt x="3107015" y="1284637"/>
                    </a:cubicBezTo>
                    <a:cubicBezTo>
                      <a:pt x="3111683" y="1277303"/>
                      <a:pt x="3119969" y="1267492"/>
                      <a:pt x="3120350" y="1258443"/>
                    </a:cubicBezTo>
                    <a:cubicBezTo>
                      <a:pt x="3120826" y="1248442"/>
                      <a:pt x="3114159" y="1246442"/>
                      <a:pt x="3105777" y="1246632"/>
                    </a:cubicBezTo>
                    <a:cubicBezTo>
                      <a:pt x="3101205" y="1246727"/>
                      <a:pt x="3089870" y="1252442"/>
                      <a:pt x="3086156" y="1250061"/>
                    </a:cubicBezTo>
                    <a:cubicBezTo>
                      <a:pt x="3079774" y="1245870"/>
                      <a:pt x="3088918" y="1241965"/>
                      <a:pt x="3089870" y="1238441"/>
                    </a:cubicBezTo>
                    <a:cubicBezTo>
                      <a:pt x="3091013" y="1234154"/>
                      <a:pt x="3086822" y="1229773"/>
                      <a:pt x="3084251" y="1226725"/>
                    </a:cubicBezTo>
                    <a:cubicBezTo>
                      <a:pt x="3087870" y="1224439"/>
                      <a:pt x="3085489" y="1218724"/>
                      <a:pt x="3090442" y="1218629"/>
                    </a:cubicBezTo>
                    <a:cubicBezTo>
                      <a:pt x="3095776" y="1218533"/>
                      <a:pt x="3093490" y="1227011"/>
                      <a:pt x="3098729" y="1226630"/>
                    </a:cubicBezTo>
                    <a:cubicBezTo>
                      <a:pt x="3098824" y="1224629"/>
                      <a:pt x="3097871" y="1219676"/>
                      <a:pt x="3100062" y="1218724"/>
                    </a:cubicBezTo>
                    <a:cubicBezTo>
                      <a:pt x="3103396" y="1217200"/>
                      <a:pt x="3103205" y="1223391"/>
                      <a:pt x="3103015" y="1225010"/>
                    </a:cubicBezTo>
                    <a:cubicBezTo>
                      <a:pt x="3115874" y="1225772"/>
                      <a:pt x="3116064" y="1207865"/>
                      <a:pt x="3123493" y="1201769"/>
                    </a:cubicBezTo>
                    <a:cubicBezTo>
                      <a:pt x="3129494" y="1196912"/>
                      <a:pt x="3129971" y="1195578"/>
                      <a:pt x="3129971" y="1187196"/>
                    </a:cubicBezTo>
                    <a:cubicBezTo>
                      <a:pt x="3129971" y="1181957"/>
                      <a:pt x="3130351" y="1175671"/>
                      <a:pt x="3127494" y="1171004"/>
                    </a:cubicBezTo>
                    <a:cubicBezTo>
                      <a:pt x="3122065" y="1162241"/>
                      <a:pt x="3106444" y="1166241"/>
                      <a:pt x="3098633" y="1169480"/>
                    </a:cubicBezTo>
                    <a:cubicBezTo>
                      <a:pt x="3093680" y="1171480"/>
                      <a:pt x="3087299" y="1172528"/>
                      <a:pt x="3082060" y="1173671"/>
                    </a:cubicBezTo>
                    <a:cubicBezTo>
                      <a:pt x="3076154" y="1174909"/>
                      <a:pt x="3070058" y="1172147"/>
                      <a:pt x="3064439" y="1174337"/>
                    </a:cubicBezTo>
                    <a:cubicBezTo>
                      <a:pt x="3060914" y="1175766"/>
                      <a:pt x="3053199" y="1185386"/>
                      <a:pt x="3049580" y="1178528"/>
                    </a:cubicBezTo>
                    <a:cubicBezTo>
                      <a:pt x="3047865" y="1175290"/>
                      <a:pt x="3053009" y="1167956"/>
                      <a:pt x="3052342" y="1163574"/>
                    </a:cubicBezTo>
                    <a:cubicBezTo>
                      <a:pt x="3053104" y="1163479"/>
                      <a:pt x="3053866" y="1163384"/>
                      <a:pt x="3054533" y="1163288"/>
                    </a:cubicBezTo>
                    <a:cubicBezTo>
                      <a:pt x="3053294" y="1161479"/>
                      <a:pt x="3052342" y="1158526"/>
                      <a:pt x="3054056" y="1156145"/>
                    </a:cubicBezTo>
                    <a:cubicBezTo>
                      <a:pt x="3060724" y="1157288"/>
                      <a:pt x="3057771" y="1162907"/>
                      <a:pt x="3061105" y="1166527"/>
                    </a:cubicBezTo>
                    <a:cubicBezTo>
                      <a:pt x="3063867" y="1169575"/>
                      <a:pt x="3068915" y="1168718"/>
                      <a:pt x="3073011" y="1168051"/>
                    </a:cubicBezTo>
                    <a:cubicBezTo>
                      <a:pt x="3090442" y="1165289"/>
                      <a:pt x="3068915" y="1158431"/>
                      <a:pt x="3073392" y="1151382"/>
                    </a:cubicBezTo>
                    <a:cubicBezTo>
                      <a:pt x="3077583" y="1152811"/>
                      <a:pt x="3080345" y="1153382"/>
                      <a:pt x="3084060" y="1156049"/>
                    </a:cubicBezTo>
                    <a:cubicBezTo>
                      <a:pt x="3087489" y="1158526"/>
                      <a:pt x="3088727" y="1161860"/>
                      <a:pt x="3093966" y="1159193"/>
                    </a:cubicBezTo>
                    <a:cubicBezTo>
                      <a:pt x="3094157" y="1156145"/>
                      <a:pt x="3093299" y="1144429"/>
                      <a:pt x="3098729" y="1144524"/>
                    </a:cubicBezTo>
                    <a:cubicBezTo>
                      <a:pt x="3099109" y="1144524"/>
                      <a:pt x="3106253" y="1152716"/>
                      <a:pt x="3106825" y="1150239"/>
                    </a:cubicBezTo>
                    <a:cubicBezTo>
                      <a:pt x="3108349" y="1143667"/>
                      <a:pt x="3119684" y="1152716"/>
                      <a:pt x="3124541" y="1151858"/>
                    </a:cubicBezTo>
                    <a:cubicBezTo>
                      <a:pt x="3123398" y="1148620"/>
                      <a:pt x="3120826" y="1146239"/>
                      <a:pt x="3119779" y="1143095"/>
                    </a:cubicBezTo>
                    <a:cubicBezTo>
                      <a:pt x="3118636" y="1139666"/>
                      <a:pt x="3119588" y="1130522"/>
                      <a:pt x="3114254" y="1131094"/>
                    </a:cubicBezTo>
                    <a:cubicBezTo>
                      <a:pt x="3114064" y="1134713"/>
                      <a:pt x="3114350" y="1138142"/>
                      <a:pt x="3113207" y="1141381"/>
                    </a:cubicBezTo>
                    <a:cubicBezTo>
                      <a:pt x="3106253" y="1138428"/>
                      <a:pt x="3106158" y="1132618"/>
                      <a:pt x="3106825" y="1126141"/>
                    </a:cubicBezTo>
                    <a:cubicBezTo>
                      <a:pt x="3106349" y="1126046"/>
                      <a:pt x="3105967" y="1125950"/>
                      <a:pt x="3105491" y="1125855"/>
                    </a:cubicBezTo>
                    <a:cubicBezTo>
                      <a:pt x="3105396" y="1124807"/>
                      <a:pt x="3105396" y="1123760"/>
                      <a:pt x="3105396" y="1122712"/>
                    </a:cubicBezTo>
                    <a:cubicBezTo>
                      <a:pt x="3104920" y="1122807"/>
                      <a:pt x="3105206" y="1122712"/>
                      <a:pt x="3105396" y="1122712"/>
                    </a:cubicBezTo>
                    <a:cubicBezTo>
                      <a:pt x="3105396" y="1117854"/>
                      <a:pt x="3105777" y="1112996"/>
                      <a:pt x="3102634" y="1108996"/>
                    </a:cubicBezTo>
                    <a:cubicBezTo>
                      <a:pt x="3101110" y="1107091"/>
                      <a:pt x="3097776" y="1106329"/>
                      <a:pt x="3096633" y="1104424"/>
                    </a:cubicBezTo>
                    <a:cubicBezTo>
                      <a:pt x="3095109" y="1102043"/>
                      <a:pt x="3096062" y="1099280"/>
                      <a:pt x="3095300" y="1096518"/>
                    </a:cubicBezTo>
                    <a:cubicBezTo>
                      <a:pt x="3093776" y="1091184"/>
                      <a:pt x="3089299" y="1085945"/>
                      <a:pt x="3083489" y="1086041"/>
                    </a:cubicBezTo>
                    <a:cubicBezTo>
                      <a:pt x="3080631" y="1086136"/>
                      <a:pt x="3079964" y="1088517"/>
                      <a:pt x="3077202" y="1088231"/>
                    </a:cubicBezTo>
                    <a:cubicBezTo>
                      <a:pt x="3073964" y="1087946"/>
                      <a:pt x="3071582" y="1084136"/>
                      <a:pt x="3066820" y="1084421"/>
                    </a:cubicBezTo>
                    <a:cubicBezTo>
                      <a:pt x="3067582" y="1077468"/>
                      <a:pt x="3060438" y="1070420"/>
                      <a:pt x="3055961" y="1065848"/>
                    </a:cubicBezTo>
                    <a:cubicBezTo>
                      <a:pt x="3051961" y="1061752"/>
                      <a:pt x="3040626" y="1057085"/>
                      <a:pt x="3047293" y="1049465"/>
                    </a:cubicBezTo>
                    <a:cubicBezTo>
                      <a:pt x="3053485" y="1042321"/>
                      <a:pt x="3059009" y="1060418"/>
                      <a:pt x="3061105" y="1048417"/>
                    </a:cubicBezTo>
                    <a:cubicBezTo>
                      <a:pt x="3063200" y="1036415"/>
                      <a:pt x="3053009" y="1041940"/>
                      <a:pt x="3047675" y="1039273"/>
                    </a:cubicBezTo>
                    <a:cubicBezTo>
                      <a:pt x="3042722" y="1036796"/>
                      <a:pt x="3037483" y="1021937"/>
                      <a:pt x="3047293" y="1023557"/>
                    </a:cubicBezTo>
                    <a:cubicBezTo>
                      <a:pt x="3049389" y="1015746"/>
                      <a:pt x="3059295" y="1010222"/>
                      <a:pt x="3049199" y="1002602"/>
                    </a:cubicBezTo>
                    <a:cubicBezTo>
                      <a:pt x="3043674" y="998411"/>
                      <a:pt x="3034149" y="996410"/>
                      <a:pt x="3027672" y="993839"/>
                    </a:cubicBezTo>
                    <a:cubicBezTo>
                      <a:pt x="3019004" y="990505"/>
                      <a:pt x="3012337" y="993839"/>
                      <a:pt x="3004145" y="992600"/>
                    </a:cubicBezTo>
                    <a:cubicBezTo>
                      <a:pt x="2998430" y="991743"/>
                      <a:pt x="2990143" y="990219"/>
                      <a:pt x="2987286" y="980694"/>
                    </a:cubicBezTo>
                    <a:cubicBezTo>
                      <a:pt x="2987286" y="980694"/>
                      <a:pt x="2987286" y="980694"/>
                      <a:pt x="2987286" y="980694"/>
                    </a:cubicBezTo>
                    <a:cubicBezTo>
                      <a:pt x="2986334" y="980694"/>
                      <a:pt x="2985952" y="976027"/>
                      <a:pt x="2986524" y="973836"/>
                    </a:cubicBezTo>
                    <a:cubicBezTo>
                      <a:pt x="2992430" y="977360"/>
                      <a:pt x="2998240" y="972788"/>
                      <a:pt x="3004336" y="974408"/>
                    </a:cubicBezTo>
                    <a:cubicBezTo>
                      <a:pt x="3007955" y="975360"/>
                      <a:pt x="3007003" y="977075"/>
                      <a:pt x="3011099" y="976027"/>
                    </a:cubicBezTo>
                    <a:cubicBezTo>
                      <a:pt x="3014527" y="975170"/>
                      <a:pt x="3015956" y="970598"/>
                      <a:pt x="3020338" y="972026"/>
                    </a:cubicBezTo>
                    <a:cubicBezTo>
                      <a:pt x="3027482" y="974408"/>
                      <a:pt x="3024719" y="985742"/>
                      <a:pt x="3034721" y="984790"/>
                    </a:cubicBezTo>
                    <a:cubicBezTo>
                      <a:pt x="3044436" y="983837"/>
                      <a:pt x="3041007" y="977646"/>
                      <a:pt x="3037959" y="972026"/>
                    </a:cubicBezTo>
                    <a:cubicBezTo>
                      <a:pt x="3031863" y="960692"/>
                      <a:pt x="3026720" y="948881"/>
                      <a:pt x="3020719" y="937832"/>
                    </a:cubicBezTo>
                    <a:cubicBezTo>
                      <a:pt x="3017195" y="931355"/>
                      <a:pt x="3019481" y="919067"/>
                      <a:pt x="3029482" y="921639"/>
                    </a:cubicBezTo>
                    <a:cubicBezTo>
                      <a:pt x="3035578" y="923258"/>
                      <a:pt x="3037864" y="932783"/>
                      <a:pt x="3038626" y="938022"/>
                    </a:cubicBezTo>
                    <a:cubicBezTo>
                      <a:pt x="3039102" y="941165"/>
                      <a:pt x="3038340" y="945261"/>
                      <a:pt x="3040150" y="948119"/>
                    </a:cubicBezTo>
                    <a:cubicBezTo>
                      <a:pt x="3041674" y="950405"/>
                      <a:pt x="3044817" y="950500"/>
                      <a:pt x="3046532" y="952405"/>
                    </a:cubicBezTo>
                    <a:cubicBezTo>
                      <a:pt x="3048913" y="954881"/>
                      <a:pt x="3048722" y="957167"/>
                      <a:pt x="3049960" y="960120"/>
                    </a:cubicBezTo>
                    <a:cubicBezTo>
                      <a:pt x="3051389" y="963835"/>
                      <a:pt x="3051961" y="966788"/>
                      <a:pt x="3056247" y="968311"/>
                    </a:cubicBezTo>
                    <a:cubicBezTo>
                      <a:pt x="3069392" y="972884"/>
                      <a:pt x="3057581" y="953453"/>
                      <a:pt x="3070916" y="958025"/>
                    </a:cubicBezTo>
                    <a:cubicBezTo>
                      <a:pt x="3074630" y="959263"/>
                      <a:pt x="3074249" y="959549"/>
                      <a:pt x="3074630" y="962692"/>
                    </a:cubicBezTo>
                    <a:cubicBezTo>
                      <a:pt x="3074821" y="964692"/>
                      <a:pt x="3077012" y="968597"/>
                      <a:pt x="3076440" y="970502"/>
                    </a:cubicBezTo>
                    <a:cubicBezTo>
                      <a:pt x="3075678" y="973074"/>
                      <a:pt x="3072249" y="972503"/>
                      <a:pt x="3073201" y="976122"/>
                    </a:cubicBezTo>
                    <a:cubicBezTo>
                      <a:pt x="3074726" y="976217"/>
                      <a:pt x="3075964" y="975646"/>
                      <a:pt x="3077488" y="975836"/>
                    </a:cubicBezTo>
                    <a:cubicBezTo>
                      <a:pt x="3077964" y="978694"/>
                      <a:pt x="3075868" y="980980"/>
                      <a:pt x="3076440" y="983837"/>
                    </a:cubicBezTo>
                    <a:cubicBezTo>
                      <a:pt x="3078821" y="983742"/>
                      <a:pt x="3081107" y="984790"/>
                      <a:pt x="3081679" y="987361"/>
                    </a:cubicBezTo>
                    <a:cubicBezTo>
                      <a:pt x="3081869" y="988409"/>
                      <a:pt x="3081202" y="990029"/>
                      <a:pt x="3081298" y="991267"/>
                    </a:cubicBezTo>
                    <a:cubicBezTo>
                      <a:pt x="3081488" y="992696"/>
                      <a:pt x="3082536" y="993267"/>
                      <a:pt x="3082441" y="994791"/>
                    </a:cubicBezTo>
                    <a:cubicBezTo>
                      <a:pt x="3083108" y="994982"/>
                      <a:pt x="3084441" y="994982"/>
                      <a:pt x="3085108" y="994791"/>
                    </a:cubicBezTo>
                    <a:cubicBezTo>
                      <a:pt x="3085679" y="992981"/>
                      <a:pt x="3088251" y="992315"/>
                      <a:pt x="3089966" y="992505"/>
                    </a:cubicBezTo>
                    <a:cubicBezTo>
                      <a:pt x="3089870" y="993934"/>
                      <a:pt x="3088918" y="995267"/>
                      <a:pt x="3089299" y="996886"/>
                    </a:cubicBezTo>
                    <a:cubicBezTo>
                      <a:pt x="3091490" y="997077"/>
                      <a:pt x="3096442" y="993934"/>
                      <a:pt x="3097776" y="996791"/>
                    </a:cubicBezTo>
                    <a:cubicBezTo>
                      <a:pt x="3099205" y="999649"/>
                      <a:pt x="3094061" y="1000411"/>
                      <a:pt x="3092633" y="1001744"/>
                    </a:cubicBezTo>
                    <a:cubicBezTo>
                      <a:pt x="3091775" y="1002506"/>
                      <a:pt x="3092061" y="1003745"/>
                      <a:pt x="3090918" y="1004602"/>
                    </a:cubicBezTo>
                    <a:cubicBezTo>
                      <a:pt x="3089966" y="1005269"/>
                      <a:pt x="3088346" y="1004602"/>
                      <a:pt x="3087584" y="1005173"/>
                    </a:cubicBezTo>
                    <a:cubicBezTo>
                      <a:pt x="3086727" y="1005840"/>
                      <a:pt x="3087299" y="1007555"/>
                      <a:pt x="3086346" y="1008221"/>
                    </a:cubicBezTo>
                    <a:cubicBezTo>
                      <a:pt x="3085203" y="1008983"/>
                      <a:pt x="3084441" y="1008031"/>
                      <a:pt x="3083584" y="1008412"/>
                    </a:cubicBezTo>
                    <a:cubicBezTo>
                      <a:pt x="3079202" y="1010126"/>
                      <a:pt x="3083108" y="1010031"/>
                      <a:pt x="3083298" y="1012889"/>
                    </a:cubicBezTo>
                    <a:cubicBezTo>
                      <a:pt x="3083489" y="1016222"/>
                      <a:pt x="3080155" y="1013555"/>
                      <a:pt x="3079774" y="1017080"/>
                    </a:cubicBezTo>
                    <a:cubicBezTo>
                      <a:pt x="3079583" y="1019270"/>
                      <a:pt x="3081774" y="1021175"/>
                      <a:pt x="3082346" y="1023176"/>
                    </a:cubicBezTo>
                    <a:cubicBezTo>
                      <a:pt x="3083393" y="1027081"/>
                      <a:pt x="3081774" y="1024985"/>
                      <a:pt x="3079964" y="1027557"/>
                    </a:cubicBezTo>
                    <a:cubicBezTo>
                      <a:pt x="3078155" y="1030129"/>
                      <a:pt x="3080726" y="1030224"/>
                      <a:pt x="3081774" y="1032224"/>
                    </a:cubicBezTo>
                    <a:cubicBezTo>
                      <a:pt x="3083012" y="1034510"/>
                      <a:pt x="3081869" y="1036892"/>
                      <a:pt x="3078821" y="1035177"/>
                    </a:cubicBezTo>
                    <a:cubicBezTo>
                      <a:pt x="3080441" y="1039559"/>
                      <a:pt x="3084060" y="1043845"/>
                      <a:pt x="3084155" y="1048607"/>
                    </a:cubicBezTo>
                    <a:cubicBezTo>
                      <a:pt x="3084251" y="1052513"/>
                      <a:pt x="3081107" y="1059847"/>
                      <a:pt x="3087013" y="1061180"/>
                    </a:cubicBezTo>
                    <a:cubicBezTo>
                      <a:pt x="3092251" y="1062323"/>
                      <a:pt x="3093776" y="1055084"/>
                      <a:pt x="3095014" y="1051560"/>
                    </a:cubicBezTo>
                    <a:cubicBezTo>
                      <a:pt x="3095871" y="1049179"/>
                      <a:pt x="3096919" y="1046798"/>
                      <a:pt x="3096538" y="1044226"/>
                    </a:cubicBezTo>
                    <a:cubicBezTo>
                      <a:pt x="3096157" y="1041654"/>
                      <a:pt x="3094347" y="1039559"/>
                      <a:pt x="3093776" y="1037082"/>
                    </a:cubicBezTo>
                    <a:cubicBezTo>
                      <a:pt x="3092537" y="1031748"/>
                      <a:pt x="3096538" y="1028890"/>
                      <a:pt x="3101110" y="1031653"/>
                    </a:cubicBezTo>
                    <a:cubicBezTo>
                      <a:pt x="3102158" y="1026890"/>
                      <a:pt x="3090727" y="1021366"/>
                      <a:pt x="3099300" y="1018508"/>
                    </a:cubicBezTo>
                    <a:cubicBezTo>
                      <a:pt x="3103205" y="1017175"/>
                      <a:pt x="3107777" y="1012603"/>
                      <a:pt x="3109111" y="1008126"/>
                    </a:cubicBezTo>
                    <a:cubicBezTo>
                      <a:pt x="3111016" y="1001840"/>
                      <a:pt x="3106730" y="998220"/>
                      <a:pt x="3111587" y="992410"/>
                    </a:cubicBezTo>
                    <a:cubicBezTo>
                      <a:pt x="3114635" y="988695"/>
                      <a:pt x="3120446" y="986790"/>
                      <a:pt x="3119398" y="981170"/>
                    </a:cubicBezTo>
                    <a:cubicBezTo>
                      <a:pt x="3118922" y="978599"/>
                      <a:pt x="3117017" y="975741"/>
                      <a:pt x="3114540" y="978408"/>
                    </a:cubicBezTo>
                    <a:cubicBezTo>
                      <a:pt x="3112635" y="980313"/>
                      <a:pt x="3113492" y="983933"/>
                      <a:pt x="3111683" y="986219"/>
                    </a:cubicBezTo>
                    <a:cubicBezTo>
                      <a:pt x="3109873" y="985266"/>
                      <a:pt x="3108634" y="982694"/>
                      <a:pt x="3106920" y="981265"/>
                    </a:cubicBezTo>
                    <a:cubicBezTo>
                      <a:pt x="3104539" y="979361"/>
                      <a:pt x="3103301" y="978313"/>
                      <a:pt x="3103396" y="975265"/>
                    </a:cubicBezTo>
                    <a:cubicBezTo>
                      <a:pt x="3103491" y="972884"/>
                      <a:pt x="3105301" y="968407"/>
                      <a:pt x="3108634" y="970026"/>
                    </a:cubicBezTo>
                    <a:cubicBezTo>
                      <a:pt x="3110921" y="971169"/>
                      <a:pt x="3109206" y="974027"/>
                      <a:pt x="3110254" y="976027"/>
                    </a:cubicBezTo>
                    <a:cubicBezTo>
                      <a:pt x="3112254" y="976122"/>
                      <a:pt x="3112445" y="974693"/>
                      <a:pt x="3113302" y="973265"/>
                    </a:cubicBezTo>
                    <a:cubicBezTo>
                      <a:pt x="3114254" y="971645"/>
                      <a:pt x="3115302" y="970598"/>
                      <a:pt x="3116445" y="969264"/>
                    </a:cubicBezTo>
                    <a:cubicBezTo>
                      <a:pt x="3117683" y="967645"/>
                      <a:pt x="3117588" y="967359"/>
                      <a:pt x="3118255" y="965549"/>
                    </a:cubicBezTo>
                    <a:cubicBezTo>
                      <a:pt x="3118826" y="964025"/>
                      <a:pt x="3118922" y="962215"/>
                      <a:pt x="3120636" y="961644"/>
                    </a:cubicBezTo>
                    <a:cubicBezTo>
                      <a:pt x="3120922" y="962215"/>
                      <a:pt x="3121398" y="962406"/>
                      <a:pt x="3121589" y="963168"/>
                    </a:cubicBezTo>
                    <a:cubicBezTo>
                      <a:pt x="3125113" y="963644"/>
                      <a:pt x="3124922" y="961263"/>
                      <a:pt x="3124922" y="959168"/>
                    </a:cubicBezTo>
                    <a:cubicBezTo>
                      <a:pt x="3125017" y="956215"/>
                      <a:pt x="3125589" y="955643"/>
                      <a:pt x="3126827" y="952976"/>
                    </a:cubicBezTo>
                    <a:cubicBezTo>
                      <a:pt x="3131685" y="942785"/>
                      <a:pt x="3120255" y="930021"/>
                      <a:pt x="3116921" y="920877"/>
                    </a:cubicBezTo>
                    <a:lnTo>
                      <a:pt x="3116921" y="920877"/>
                    </a:lnTo>
                    <a:cubicBezTo>
                      <a:pt x="3116826" y="920686"/>
                      <a:pt x="3116826" y="920496"/>
                      <a:pt x="3116731" y="920401"/>
                    </a:cubicBezTo>
                    <a:cubicBezTo>
                      <a:pt x="3114731" y="914495"/>
                      <a:pt x="3111873" y="911924"/>
                      <a:pt x="3107015" y="908495"/>
                    </a:cubicBezTo>
                    <a:cubicBezTo>
                      <a:pt x="3101681" y="904685"/>
                      <a:pt x="3095681" y="900398"/>
                      <a:pt x="3092442" y="894493"/>
                    </a:cubicBezTo>
                    <a:cubicBezTo>
                      <a:pt x="3089108" y="888492"/>
                      <a:pt x="3090061" y="880872"/>
                      <a:pt x="3085584" y="875538"/>
                    </a:cubicBezTo>
                    <a:cubicBezTo>
                      <a:pt x="3083393" y="872966"/>
                      <a:pt x="3073011" y="866394"/>
                      <a:pt x="3076726" y="861727"/>
                    </a:cubicBezTo>
                    <a:cubicBezTo>
                      <a:pt x="3078059" y="860012"/>
                      <a:pt x="3079869" y="860870"/>
                      <a:pt x="3081679" y="862489"/>
                    </a:cubicBezTo>
                    <a:cubicBezTo>
                      <a:pt x="3084346" y="864870"/>
                      <a:pt x="3087108" y="868966"/>
                      <a:pt x="3088537" y="869918"/>
                    </a:cubicBezTo>
                    <a:cubicBezTo>
                      <a:pt x="3093299" y="873061"/>
                      <a:pt x="3098157" y="871061"/>
                      <a:pt x="3102348" y="875919"/>
                    </a:cubicBezTo>
                    <a:cubicBezTo>
                      <a:pt x="3103777" y="877538"/>
                      <a:pt x="3104920" y="880301"/>
                      <a:pt x="3107396" y="880301"/>
                    </a:cubicBezTo>
                    <a:cubicBezTo>
                      <a:pt x="3109968" y="880205"/>
                      <a:pt x="3112254" y="876586"/>
                      <a:pt x="3114064" y="875157"/>
                    </a:cubicBezTo>
                    <a:cubicBezTo>
                      <a:pt x="3125780" y="865823"/>
                      <a:pt x="3118541" y="895731"/>
                      <a:pt x="3122065" y="900017"/>
                    </a:cubicBezTo>
                    <a:cubicBezTo>
                      <a:pt x="3126542" y="905447"/>
                      <a:pt x="3129209" y="892874"/>
                      <a:pt x="3129780" y="890111"/>
                    </a:cubicBezTo>
                    <a:cubicBezTo>
                      <a:pt x="3131114" y="884111"/>
                      <a:pt x="3132733" y="880301"/>
                      <a:pt x="3136257" y="875348"/>
                    </a:cubicBezTo>
                    <a:cubicBezTo>
                      <a:pt x="3139972" y="870204"/>
                      <a:pt x="3142067" y="865251"/>
                      <a:pt x="3142448" y="858869"/>
                    </a:cubicBezTo>
                    <a:cubicBezTo>
                      <a:pt x="3142829" y="851726"/>
                      <a:pt x="3142543" y="844868"/>
                      <a:pt x="3146163" y="838486"/>
                    </a:cubicBezTo>
                    <a:cubicBezTo>
                      <a:pt x="3149401" y="832866"/>
                      <a:pt x="3151783" y="829247"/>
                      <a:pt x="3151783" y="822579"/>
                    </a:cubicBezTo>
                    <a:cubicBezTo>
                      <a:pt x="3151783" y="816293"/>
                      <a:pt x="3151497" y="809815"/>
                      <a:pt x="3150164" y="803720"/>
                    </a:cubicBezTo>
                    <a:cubicBezTo>
                      <a:pt x="3148544" y="796481"/>
                      <a:pt x="3147973" y="791432"/>
                      <a:pt x="3150735" y="784384"/>
                    </a:cubicBezTo>
                    <a:cubicBezTo>
                      <a:pt x="3153783" y="776764"/>
                      <a:pt x="3151878" y="772668"/>
                      <a:pt x="3144830" y="768572"/>
                    </a:cubicBezTo>
                    <a:cubicBezTo>
                      <a:pt x="3138924" y="765143"/>
                      <a:pt x="3136448" y="763143"/>
                      <a:pt x="3139591" y="756190"/>
                    </a:cubicBezTo>
                    <a:cubicBezTo>
                      <a:pt x="3141877" y="751046"/>
                      <a:pt x="3144544" y="749427"/>
                      <a:pt x="3148449" y="751618"/>
                    </a:cubicBezTo>
                    <a:cubicBezTo>
                      <a:pt x="3149211" y="751999"/>
                      <a:pt x="3149973" y="752570"/>
                      <a:pt x="3150735" y="753237"/>
                    </a:cubicBezTo>
                    <a:cubicBezTo>
                      <a:pt x="3151021" y="749618"/>
                      <a:pt x="3151021" y="741236"/>
                      <a:pt x="3156736" y="741998"/>
                    </a:cubicBezTo>
                    <a:cubicBezTo>
                      <a:pt x="3157307" y="744093"/>
                      <a:pt x="3157022" y="749618"/>
                      <a:pt x="3160165" y="747903"/>
                    </a:cubicBezTo>
                    <a:cubicBezTo>
                      <a:pt x="3162832" y="746379"/>
                      <a:pt x="3160641" y="742283"/>
                      <a:pt x="3162260" y="740283"/>
                    </a:cubicBezTo>
                    <a:cubicBezTo>
                      <a:pt x="3163499" y="738664"/>
                      <a:pt x="3166642" y="738854"/>
                      <a:pt x="3168451" y="738188"/>
                    </a:cubicBezTo>
                    <a:cubicBezTo>
                      <a:pt x="3170928" y="737235"/>
                      <a:pt x="3173024" y="735425"/>
                      <a:pt x="3175405" y="734378"/>
                    </a:cubicBezTo>
                    <a:cubicBezTo>
                      <a:pt x="3177596" y="733330"/>
                      <a:pt x="3180263" y="732949"/>
                      <a:pt x="3182358" y="731615"/>
                    </a:cubicBezTo>
                    <a:cubicBezTo>
                      <a:pt x="3186168" y="729139"/>
                      <a:pt x="3189311" y="726186"/>
                      <a:pt x="3193598" y="724567"/>
                    </a:cubicBezTo>
                    <a:cubicBezTo>
                      <a:pt x="3197789" y="722948"/>
                      <a:pt x="3199884" y="720757"/>
                      <a:pt x="3203504" y="718185"/>
                    </a:cubicBezTo>
                    <a:cubicBezTo>
                      <a:pt x="3209981" y="713423"/>
                      <a:pt x="3218363" y="715518"/>
                      <a:pt x="3224840" y="711422"/>
                    </a:cubicBezTo>
                    <a:cubicBezTo>
                      <a:pt x="3228173" y="709327"/>
                      <a:pt x="3230935" y="707422"/>
                      <a:pt x="3234746" y="706088"/>
                    </a:cubicBezTo>
                    <a:cubicBezTo>
                      <a:pt x="3238746" y="704755"/>
                      <a:pt x="3242747" y="703517"/>
                      <a:pt x="3245890" y="700373"/>
                    </a:cubicBezTo>
                    <a:cubicBezTo>
                      <a:pt x="3249795" y="696468"/>
                      <a:pt x="3251700" y="690944"/>
                      <a:pt x="3255510" y="686943"/>
                    </a:cubicBezTo>
                    <a:cubicBezTo>
                      <a:pt x="3259701" y="682561"/>
                      <a:pt x="3265321" y="680466"/>
                      <a:pt x="3267416" y="674275"/>
                    </a:cubicBezTo>
                    <a:cubicBezTo>
                      <a:pt x="3262273" y="674656"/>
                      <a:pt x="3258367" y="676465"/>
                      <a:pt x="3254653" y="680276"/>
                    </a:cubicBezTo>
                    <a:cubicBezTo>
                      <a:pt x="3251319" y="683705"/>
                      <a:pt x="3248557" y="687800"/>
                      <a:pt x="3243794" y="688848"/>
                    </a:cubicBezTo>
                    <a:cubicBezTo>
                      <a:pt x="3238746" y="689991"/>
                      <a:pt x="3236936" y="692468"/>
                      <a:pt x="3233602" y="696563"/>
                    </a:cubicBezTo>
                    <a:cubicBezTo>
                      <a:pt x="3230840" y="699992"/>
                      <a:pt x="3226840" y="703707"/>
                      <a:pt x="3222173" y="702945"/>
                    </a:cubicBezTo>
                    <a:cubicBezTo>
                      <a:pt x="3221982" y="698087"/>
                      <a:pt x="3229126" y="693230"/>
                      <a:pt x="3232174" y="689991"/>
                    </a:cubicBezTo>
                    <a:cubicBezTo>
                      <a:pt x="3235508" y="686467"/>
                      <a:pt x="3243318" y="680752"/>
                      <a:pt x="3242080" y="675132"/>
                    </a:cubicBezTo>
                    <a:cubicBezTo>
                      <a:pt x="3238841" y="673418"/>
                      <a:pt x="3235508" y="679133"/>
                      <a:pt x="3233698" y="681133"/>
                    </a:cubicBezTo>
                    <a:cubicBezTo>
                      <a:pt x="3230935" y="684181"/>
                      <a:pt x="3227888" y="685800"/>
                      <a:pt x="3224554" y="687991"/>
                    </a:cubicBezTo>
                    <a:cubicBezTo>
                      <a:pt x="3221982" y="689705"/>
                      <a:pt x="3219696" y="691991"/>
                      <a:pt x="3216743" y="693134"/>
                    </a:cubicBezTo>
                    <a:cubicBezTo>
                      <a:pt x="3214076" y="694182"/>
                      <a:pt x="3210933" y="694563"/>
                      <a:pt x="3208076" y="695325"/>
                    </a:cubicBezTo>
                    <a:cubicBezTo>
                      <a:pt x="3204361" y="696278"/>
                      <a:pt x="3201884" y="696087"/>
                      <a:pt x="3198646" y="698659"/>
                    </a:cubicBezTo>
                    <a:cubicBezTo>
                      <a:pt x="3196074" y="700659"/>
                      <a:pt x="3193788" y="703136"/>
                      <a:pt x="3191312" y="705231"/>
                    </a:cubicBezTo>
                    <a:cubicBezTo>
                      <a:pt x="3185692" y="709994"/>
                      <a:pt x="3180072" y="705517"/>
                      <a:pt x="3174452" y="708470"/>
                    </a:cubicBezTo>
                    <a:cubicBezTo>
                      <a:pt x="3167975" y="711803"/>
                      <a:pt x="3169214" y="721805"/>
                      <a:pt x="3160070" y="718661"/>
                    </a:cubicBezTo>
                    <a:cubicBezTo>
                      <a:pt x="3160451" y="714947"/>
                      <a:pt x="3163403" y="711518"/>
                      <a:pt x="3164451" y="707898"/>
                    </a:cubicBezTo>
                    <a:cubicBezTo>
                      <a:pt x="3164927" y="706374"/>
                      <a:pt x="3165404" y="705326"/>
                      <a:pt x="3166070" y="704564"/>
                    </a:cubicBezTo>
                    <a:cubicBezTo>
                      <a:pt x="3167309" y="703040"/>
                      <a:pt x="3168928" y="702564"/>
                      <a:pt x="3171690" y="701897"/>
                    </a:cubicBezTo>
                    <a:cubicBezTo>
                      <a:pt x="3174262" y="701231"/>
                      <a:pt x="3177405" y="700183"/>
                      <a:pt x="3179405" y="698278"/>
                    </a:cubicBezTo>
                    <a:cubicBezTo>
                      <a:pt x="3181691" y="695992"/>
                      <a:pt x="3181310" y="692086"/>
                      <a:pt x="3183596" y="690086"/>
                    </a:cubicBezTo>
                    <a:cubicBezTo>
                      <a:pt x="3185882" y="688086"/>
                      <a:pt x="3189502" y="688277"/>
                      <a:pt x="3191978" y="685990"/>
                    </a:cubicBezTo>
                    <a:cubicBezTo>
                      <a:pt x="3194645" y="683514"/>
                      <a:pt x="3195217" y="681228"/>
                      <a:pt x="3198932" y="680561"/>
                    </a:cubicBezTo>
                    <a:cubicBezTo>
                      <a:pt x="3205218" y="679418"/>
                      <a:pt x="3210076" y="674656"/>
                      <a:pt x="3216267" y="672846"/>
                    </a:cubicBezTo>
                    <a:cubicBezTo>
                      <a:pt x="3221506" y="671322"/>
                      <a:pt x="3227602" y="669322"/>
                      <a:pt x="3232936" y="668655"/>
                    </a:cubicBezTo>
                    <a:cubicBezTo>
                      <a:pt x="3235031" y="668369"/>
                      <a:pt x="3236841" y="669131"/>
                      <a:pt x="3238937" y="667893"/>
                    </a:cubicBezTo>
                    <a:cubicBezTo>
                      <a:pt x="3240651" y="666845"/>
                      <a:pt x="3241413" y="664940"/>
                      <a:pt x="3242842" y="663511"/>
                    </a:cubicBezTo>
                    <a:cubicBezTo>
                      <a:pt x="3244271" y="662083"/>
                      <a:pt x="3245699" y="662083"/>
                      <a:pt x="3247318" y="661226"/>
                    </a:cubicBezTo>
                    <a:cubicBezTo>
                      <a:pt x="3249033" y="660368"/>
                      <a:pt x="3249033" y="659606"/>
                      <a:pt x="3250462" y="658463"/>
                    </a:cubicBezTo>
                    <a:cubicBezTo>
                      <a:pt x="3254653" y="654939"/>
                      <a:pt x="3263416" y="652463"/>
                      <a:pt x="3268178" y="656368"/>
                    </a:cubicBezTo>
                    <a:cubicBezTo>
                      <a:pt x="3268845" y="656939"/>
                      <a:pt x="3270369" y="658844"/>
                      <a:pt x="3271988" y="659892"/>
                    </a:cubicBezTo>
                    <a:cubicBezTo>
                      <a:pt x="3273512" y="660940"/>
                      <a:pt x="3274941" y="661130"/>
                      <a:pt x="3275608" y="658559"/>
                    </a:cubicBezTo>
                    <a:cubicBezTo>
                      <a:pt x="3276084" y="656463"/>
                      <a:pt x="3273226" y="655796"/>
                      <a:pt x="3272560" y="654272"/>
                    </a:cubicBezTo>
                    <a:cubicBezTo>
                      <a:pt x="3271988" y="652939"/>
                      <a:pt x="3272369" y="651224"/>
                      <a:pt x="3272369" y="649796"/>
                    </a:cubicBezTo>
                    <a:cubicBezTo>
                      <a:pt x="3274560" y="648843"/>
                      <a:pt x="3276465" y="647795"/>
                      <a:pt x="3278465" y="646462"/>
                    </a:cubicBezTo>
                    <a:cubicBezTo>
                      <a:pt x="3280084" y="645319"/>
                      <a:pt x="3281323" y="644176"/>
                      <a:pt x="3283228" y="643509"/>
                    </a:cubicBezTo>
                    <a:cubicBezTo>
                      <a:pt x="3285418" y="642842"/>
                      <a:pt x="3288181" y="643509"/>
                      <a:pt x="3290181" y="642652"/>
                    </a:cubicBezTo>
                    <a:cubicBezTo>
                      <a:pt x="3295039" y="640556"/>
                      <a:pt x="3288943" y="633603"/>
                      <a:pt x="3288943" y="629412"/>
                    </a:cubicBezTo>
                    <a:cubicBezTo>
                      <a:pt x="3288943" y="624554"/>
                      <a:pt x="3294943" y="618458"/>
                      <a:pt x="3299611" y="622554"/>
                    </a:cubicBezTo>
                    <a:cubicBezTo>
                      <a:pt x="3302468" y="625126"/>
                      <a:pt x="3302373" y="632936"/>
                      <a:pt x="3307898" y="632174"/>
                    </a:cubicBezTo>
                    <a:cubicBezTo>
                      <a:pt x="3311136" y="631793"/>
                      <a:pt x="3312089" y="628460"/>
                      <a:pt x="3312565" y="625031"/>
                    </a:cubicBezTo>
                    <a:cubicBezTo>
                      <a:pt x="3312946" y="622554"/>
                      <a:pt x="3312946" y="620078"/>
                      <a:pt x="3313422" y="618458"/>
                    </a:cubicBezTo>
                    <a:cubicBezTo>
                      <a:pt x="3314851" y="613886"/>
                      <a:pt x="3319613" y="610172"/>
                      <a:pt x="3322376" y="606361"/>
                    </a:cubicBezTo>
                    <a:cubicBezTo>
                      <a:pt x="3326757" y="600361"/>
                      <a:pt x="3327709" y="601885"/>
                      <a:pt x="3330472" y="608171"/>
                    </a:cubicBezTo>
                    <a:cubicBezTo>
                      <a:pt x="3332567" y="613029"/>
                      <a:pt x="3335615" y="618935"/>
                      <a:pt x="3341616" y="615886"/>
                    </a:cubicBezTo>
                    <a:cubicBezTo>
                      <a:pt x="3345521" y="613886"/>
                      <a:pt x="3349522" y="608933"/>
                      <a:pt x="3350379" y="604552"/>
                    </a:cubicBezTo>
                    <a:cubicBezTo>
                      <a:pt x="3351522" y="598265"/>
                      <a:pt x="3346664" y="597599"/>
                      <a:pt x="3342283" y="595503"/>
                    </a:cubicBezTo>
                    <a:cubicBezTo>
                      <a:pt x="3337520" y="593217"/>
                      <a:pt x="3337139" y="588074"/>
                      <a:pt x="3333520" y="584645"/>
                    </a:cubicBezTo>
                    <a:cubicBezTo>
                      <a:pt x="3329996" y="581311"/>
                      <a:pt x="3324852" y="581215"/>
                      <a:pt x="3322090" y="576929"/>
                    </a:cubicBezTo>
                    <a:cubicBezTo>
                      <a:pt x="3319232" y="572548"/>
                      <a:pt x="3319137" y="566166"/>
                      <a:pt x="3314660" y="562832"/>
                    </a:cubicBezTo>
                    <a:cubicBezTo>
                      <a:pt x="3310374" y="559689"/>
                      <a:pt x="3302945" y="561499"/>
                      <a:pt x="3299325" y="557689"/>
                    </a:cubicBezTo>
                    <a:cubicBezTo>
                      <a:pt x="3296277" y="554450"/>
                      <a:pt x="3299611" y="547021"/>
                      <a:pt x="3300468" y="543306"/>
                    </a:cubicBezTo>
                    <a:cubicBezTo>
                      <a:pt x="3301992" y="536639"/>
                      <a:pt x="3305707" y="535877"/>
                      <a:pt x="3310660" y="532162"/>
                    </a:cubicBezTo>
                    <a:cubicBezTo>
                      <a:pt x="3316280" y="527971"/>
                      <a:pt x="3310565" y="527018"/>
                      <a:pt x="3306564" y="525399"/>
                    </a:cubicBezTo>
                    <a:cubicBezTo>
                      <a:pt x="3301135" y="523208"/>
                      <a:pt x="3297610" y="518732"/>
                      <a:pt x="3297134" y="513112"/>
                    </a:cubicBezTo>
                    <a:cubicBezTo>
                      <a:pt x="3296849" y="509683"/>
                      <a:pt x="3295991" y="506730"/>
                      <a:pt x="3295991" y="503682"/>
                    </a:cubicBezTo>
                    <a:lnTo>
                      <a:pt x="3295991" y="503682"/>
                    </a:lnTo>
                    <a:cubicBezTo>
                      <a:pt x="3305516" y="501777"/>
                      <a:pt x="3299134" y="499872"/>
                      <a:pt x="3299516" y="497777"/>
                    </a:cubicBezTo>
                    <a:cubicBezTo>
                      <a:pt x="3300468" y="493205"/>
                      <a:pt x="3302468" y="488728"/>
                      <a:pt x="3302754" y="484156"/>
                    </a:cubicBezTo>
                    <a:cubicBezTo>
                      <a:pt x="3302754" y="483965"/>
                      <a:pt x="3305516" y="483680"/>
                      <a:pt x="3305516" y="483489"/>
                    </a:cubicBezTo>
                    <a:lnTo>
                      <a:pt x="3305516" y="483489"/>
                    </a:lnTo>
                    <a:cubicBezTo>
                      <a:pt x="3305516" y="480060"/>
                      <a:pt x="3304754" y="477012"/>
                      <a:pt x="3304373" y="473488"/>
                    </a:cubicBezTo>
                    <a:cubicBezTo>
                      <a:pt x="3303516" y="466439"/>
                      <a:pt x="3306755" y="466820"/>
                      <a:pt x="3309993" y="461582"/>
                    </a:cubicBezTo>
                    <a:cubicBezTo>
                      <a:pt x="3312374" y="457581"/>
                      <a:pt x="3312755" y="452533"/>
                      <a:pt x="3314851" y="448437"/>
                    </a:cubicBezTo>
                    <a:cubicBezTo>
                      <a:pt x="3317137" y="443770"/>
                      <a:pt x="3320661" y="440436"/>
                      <a:pt x="3324281" y="436912"/>
                    </a:cubicBezTo>
                    <a:cubicBezTo>
                      <a:pt x="3329138" y="432244"/>
                      <a:pt x="3324852" y="425958"/>
                      <a:pt x="3327233" y="419862"/>
                    </a:cubicBezTo>
                    <a:cubicBezTo>
                      <a:pt x="3329234" y="421100"/>
                      <a:pt x="3332567" y="425101"/>
                      <a:pt x="3335044" y="423005"/>
                    </a:cubicBezTo>
                    <a:cubicBezTo>
                      <a:pt x="3336377" y="421862"/>
                      <a:pt x="3336187" y="417005"/>
                      <a:pt x="3335710" y="415481"/>
                    </a:cubicBezTo>
                    <a:cubicBezTo>
                      <a:pt x="3334853" y="412909"/>
                      <a:pt x="3332186" y="411004"/>
                      <a:pt x="3333901" y="408051"/>
                    </a:cubicBezTo>
                    <a:cubicBezTo>
                      <a:pt x="3335234" y="405860"/>
                      <a:pt x="3337806" y="405956"/>
                      <a:pt x="3340283" y="406908"/>
                    </a:cubicBezTo>
                    <a:cubicBezTo>
                      <a:pt x="3339711" y="409004"/>
                      <a:pt x="3338377" y="413766"/>
                      <a:pt x="3341140" y="415004"/>
                    </a:cubicBezTo>
                    <a:cubicBezTo>
                      <a:pt x="3344759" y="416623"/>
                      <a:pt x="3344759" y="410909"/>
                      <a:pt x="3344759" y="408813"/>
                    </a:cubicBezTo>
                    <a:cubicBezTo>
                      <a:pt x="3344855" y="405670"/>
                      <a:pt x="3345521" y="403669"/>
                      <a:pt x="3346283" y="400717"/>
                    </a:cubicBezTo>
                    <a:cubicBezTo>
                      <a:pt x="3346759" y="398812"/>
                      <a:pt x="3346664" y="393002"/>
                      <a:pt x="3349712" y="393383"/>
                    </a:cubicBezTo>
                    <a:cubicBezTo>
                      <a:pt x="3353427" y="393764"/>
                      <a:pt x="3350855" y="400907"/>
                      <a:pt x="3350570" y="402717"/>
                    </a:cubicBezTo>
                    <a:cubicBezTo>
                      <a:pt x="3350284" y="404432"/>
                      <a:pt x="3349426" y="411956"/>
                      <a:pt x="3352760" y="411956"/>
                    </a:cubicBezTo>
                    <a:cubicBezTo>
                      <a:pt x="3355427" y="411956"/>
                      <a:pt x="3355808" y="405289"/>
                      <a:pt x="3355999" y="403669"/>
                    </a:cubicBezTo>
                    <a:cubicBezTo>
                      <a:pt x="3356284" y="400526"/>
                      <a:pt x="3355332" y="393478"/>
                      <a:pt x="3359333" y="392144"/>
                    </a:cubicBezTo>
                    <a:cubicBezTo>
                      <a:pt x="3363524" y="390715"/>
                      <a:pt x="3363619" y="395573"/>
                      <a:pt x="3364095" y="398240"/>
                    </a:cubicBezTo>
                    <a:cubicBezTo>
                      <a:pt x="3367524" y="420529"/>
                      <a:pt x="3383335" y="385477"/>
                      <a:pt x="3370858" y="384143"/>
                    </a:cubicBezTo>
                    <a:cubicBezTo>
                      <a:pt x="3368381" y="383858"/>
                      <a:pt x="3365524" y="385953"/>
                      <a:pt x="3364190" y="382715"/>
                    </a:cubicBezTo>
                    <a:cubicBezTo>
                      <a:pt x="3362666" y="379000"/>
                      <a:pt x="3366476" y="379381"/>
                      <a:pt x="3368476" y="378047"/>
                    </a:cubicBezTo>
                    <a:cubicBezTo>
                      <a:pt x="3372763" y="375094"/>
                      <a:pt x="3368572" y="367284"/>
                      <a:pt x="3366667" y="363379"/>
                    </a:cubicBezTo>
                    <a:cubicBezTo>
                      <a:pt x="3365809" y="361664"/>
                      <a:pt x="3364000" y="357092"/>
                      <a:pt x="3367334" y="356235"/>
                    </a:cubicBezTo>
                    <a:cubicBezTo>
                      <a:pt x="3370382" y="355473"/>
                      <a:pt x="3369143" y="360902"/>
                      <a:pt x="3370953" y="362522"/>
                    </a:cubicBezTo>
                    <a:cubicBezTo>
                      <a:pt x="3374192" y="365379"/>
                      <a:pt x="3375239" y="360426"/>
                      <a:pt x="3374668" y="357664"/>
                    </a:cubicBezTo>
                    <a:cubicBezTo>
                      <a:pt x="3374001" y="354806"/>
                      <a:pt x="3371048" y="352520"/>
                      <a:pt x="3372477" y="349377"/>
                    </a:cubicBezTo>
                    <a:cubicBezTo>
                      <a:pt x="3375620" y="342614"/>
                      <a:pt x="3382002" y="349948"/>
                      <a:pt x="3383335" y="353759"/>
                    </a:cubicBezTo>
                    <a:cubicBezTo>
                      <a:pt x="3384574" y="357378"/>
                      <a:pt x="3381145" y="357569"/>
                      <a:pt x="3381145" y="360617"/>
                    </a:cubicBezTo>
                    <a:cubicBezTo>
                      <a:pt x="3381145" y="364522"/>
                      <a:pt x="3385336" y="361569"/>
                      <a:pt x="3387431" y="361188"/>
                    </a:cubicBezTo>
                    <a:cubicBezTo>
                      <a:pt x="3392099" y="360521"/>
                      <a:pt x="3403433" y="369951"/>
                      <a:pt x="3399147" y="358807"/>
                    </a:cubicBezTo>
                    <a:cubicBezTo>
                      <a:pt x="3397433" y="354425"/>
                      <a:pt x="3396004" y="345662"/>
                      <a:pt x="3402195" y="343948"/>
                    </a:cubicBezTo>
                    <a:cubicBezTo>
                      <a:pt x="3409434" y="341948"/>
                      <a:pt x="3406862" y="350996"/>
                      <a:pt x="3407815" y="354521"/>
                    </a:cubicBezTo>
                    <a:cubicBezTo>
                      <a:pt x="3409625" y="360521"/>
                      <a:pt x="3416864" y="356521"/>
                      <a:pt x="3416006" y="351092"/>
                    </a:cubicBezTo>
                    <a:cubicBezTo>
                      <a:pt x="3415530" y="348329"/>
                      <a:pt x="3412387" y="347282"/>
                      <a:pt x="3411910" y="344805"/>
                    </a:cubicBezTo>
                    <a:cubicBezTo>
                      <a:pt x="3411434" y="342043"/>
                      <a:pt x="3413244" y="340995"/>
                      <a:pt x="3415435" y="342424"/>
                    </a:cubicBezTo>
                    <a:cubicBezTo>
                      <a:pt x="3417435" y="343757"/>
                      <a:pt x="3417054" y="347663"/>
                      <a:pt x="3420197" y="347948"/>
                    </a:cubicBezTo>
                    <a:cubicBezTo>
                      <a:pt x="3423150" y="348139"/>
                      <a:pt x="3423626" y="345091"/>
                      <a:pt x="3423436" y="342900"/>
                    </a:cubicBezTo>
                    <a:cubicBezTo>
                      <a:pt x="3423245" y="340805"/>
                      <a:pt x="3421626" y="327851"/>
                      <a:pt x="3426770" y="333089"/>
                    </a:cubicBezTo>
                    <a:cubicBezTo>
                      <a:pt x="3430008" y="336328"/>
                      <a:pt x="3426770" y="344329"/>
                      <a:pt x="3433342" y="344424"/>
                    </a:cubicBezTo>
                    <a:cubicBezTo>
                      <a:pt x="3433627" y="339471"/>
                      <a:pt x="3432294" y="333185"/>
                      <a:pt x="3433723" y="328422"/>
                    </a:cubicBezTo>
                    <a:cubicBezTo>
                      <a:pt x="3434961" y="324326"/>
                      <a:pt x="3437152" y="323183"/>
                      <a:pt x="3438962" y="327374"/>
                    </a:cubicBezTo>
                    <a:cubicBezTo>
                      <a:pt x="3440200" y="330232"/>
                      <a:pt x="3440295" y="332518"/>
                      <a:pt x="3443343" y="332327"/>
                    </a:cubicBezTo>
                    <a:cubicBezTo>
                      <a:pt x="3445248" y="332232"/>
                      <a:pt x="3448487" y="330613"/>
                      <a:pt x="3449725" y="329279"/>
                    </a:cubicBezTo>
                    <a:cubicBezTo>
                      <a:pt x="3453249" y="325660"/>
                      <a:pt x="3452201" y="319183"/>
                      <a:pt x="3454583" y="314897"/>
                    </a:cubicBezTo>
                    <a:cubicBezTo>
                      <a:pt x="3456392" y="311658"/>
                      <a:pt x="3458107" y="309944"/>
                      <a:pt x="3460012" y="313754"/>
                    </a:cubicBezTo>
                    <a:cubicBezTo>
                      <a:pt x="3461536" y="316802"/>
                      <a:pt x="3460964" y="319088"/>
                      <a:pt x="3465060" y="318421"/>
                    </a:cubicBezTo>
                    <a:cubicBezTo>
                      <a:pt x="3466393" y="314515"/>
                      <a:pt x="3464393" y="311658"/>
                      <a:pt x="3464870" y="307943"/>
                    </a:cubicBezTo>
                    <a:cubicBezTo>
                      <a:pt x="3465346" y="304324"/>
                      <a:pt x="3468489" y="301943"/>
                      <a:pt x="3470680" y="299466"/>
                    </a:cubicBezTo>
                    <a:cubicBezTo>
                      <a:pt x="3471156" y="296990"/>
                      <a:pt x="3480300" y="282702"/>
                      <a:pt x="3473537" y="280988"/>
                    </a:cubicBezTo>
                    <a:close/>
                  </a:path>
                </a:pathLst>
              </a:custGeom>
              <a:grp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CBDB93C-2640-2B29-C3F4-614E0703C80F}"/>
                  </a:ext>
                </a:extLst>
              </p:cNvPr>
              <p:cNvSpPr/>
              <p:nvPr/>
            </p:nvSpPr>
            <p:spPr>
              <a:xfrm>
                <a:off x="7275766" y="5479321"/>
                <a:ext cx="1128993" cy="968066"/>
              </a:xfrm>
              <a:custGeom>
                <a:avLst/>
                <a:gdLst>
                  <a:gd name="connsiteX0" fmla="*/ 1112615 w 1128993"/>
                  <a:gd name="connsiteY0" fmla="*/ 863471 h 968066"/>
                  <a:gd name="connsiteX1" fmla="*/ 1039273 w 1128993"/>
                  <a:gd name="connsiteY1" fmla="*/ 806607 h 968066"/>
                  <a:gd name="connsiteX2" fmla="*/ 975932 w 1128993"/>
                  <a:gd name="connsiteY2" fmla="*/ 730217 h 968066"/>
                  <a:gd name="connsiteX3" fmla="*/ 947738 w 1128993"/>
                  <a:gd name="connsiteY3" fmla="*/ 694117 h 968066"/>
                  <a:gd name="connsiteX4" fmla="*/ 904304 w 1128993"/>
                  <a:gd name="connsiteY4" fmla="*/ 689354 h 968066"/>
                  <a:gd name="connsiteX5" fmla="*/ 879634 w 1128993"/>
                  <a:gd name="connsiteY5" fmla="*/ 718977 h 968066"/>
                  <a:gd name="connsiteX6" fmla="*/ 835057 w 1128993"/>
                  <a:gd name="connsiteY6" fmla="*/ 667447 h 968066"/>
                  <a:gd name="connsiteX7" fmla="*/ 819817 w 1128993"/>
                  <a:gd name="connsiteY7" fmla="*/ 652683 h 968066"/>
                  <a:gd name="connsiteX8" fmla="*/ 781717 w 1128993"/>
                  <a:gd name="connsiteY8" fmla="*/ 626680 h 968066"/>
                  <a:gd name="connsiteX9" fmla="*/ 781145 w 1128993"/>
                  <a:gd name="connsiteY9" fmla="*/ 129951 h 968066"/>
                  <a:gd name="connsiteX10" fmla="*/ 739521 w 1128993"/>
                  <a:gd name="connsiteY10" fmla="*/ 102710 h 968066"/>
                  <a:gd name="connsiteX11" fmla="*/ 670846 w 1128993"/>
                  <a:gd name="connsiteY11" fmla="*/ 98519 h 968066"/>
                  <a:gd name="connsiteX12" fmla="*/ 638556 w 1128993"/>
                  <a:gd name="connsiteY12" fmla="*/ 90803 h 968066"/>
                  <a:gd name="connsiteX13" fmla="*/ 585788 w 1128993"/>
                  <a:gd name="connsiteY13" fmla="*/ 65371 h 968066"/>
                  <a:gd name="connsiteX14" fmla="*/ 554069 w 1128993"/>
                  <a:gd name="connsiteY14" fmla="*/ 47655 h 968066"/>
                  <a:gd name="connsiteX15" fmla="*/ 529971 w 1128993"/>
                  <a:gd name="connsiteY15" fmla="*/ 34034 h 968066"/>
                  <a:gd name="connsiteX16" fmla="*/ 513588 w 1128993"/>
                  <a:gd name="connsiteY16" fmla="*/ 20413 h 968066"/>
                  <a:gd name="connsiteX17" fmla="*/ 465487 w 1128993"/>
                  <a:gd name="connsiteY17" fmla="*/ 7936 h 968066"/>
                  <a:gd name="connsiteX18" fmla="*/ 425577 w 1128993"/>
                  <a:gd name="connsiteY18" fmla="*/ 16794 h 968066"/>
                  <a:gd name="connsiteX19" fmla="*/ 399764 w 1128993"/>
                  <a:gd name="connsiteY19" fmla="*/ 26224 h 968066"/>
                  <a:gd name="connsiteX20" fmla="*/ 368713 w 1128993"/>
                  <a:gd name="connsiteY20" fmla="*/ 32129 h 968066"/>
                  <a:gd name="connsiteX21" fmla="*/ 341186 w 1128993"/>
                  <a:gd name="connsiteY21" fmla="*/ 52894 h 968066"/>
                  <a:gd name="connsiteX22" fmla="*/ 300133 w 1128993"/>
                  <a:gd name="connsiteY22" fmla="*/ 84898 h 968066"/>
                  <a:gd name="connsiteX23" fmla="*/ 247364 w 1128993"/>
                  <a:gd name="connsiteY23" fmla="*/ 107377 h 968066"/>
                  <a:gd name="connsiteX24" fmla="*/ 276701 w 1128993"/>
                  <a:gd name="connsiteY24" fmla="*/ 178433 h 968066"/>
                  <a:gd name="connsiteX25" fmla="*/ 289655 w 1128993"/>
                  <a:gd name="connsiteY25" fmla="*/ 195578 h 968066"/>
                  <a:gd name="connsiteX26" fmla="*/ 296132 w 1128993"/>
                  <a:gd name="connsiteY26" fmla="*/ 209199 h 968066"/>
                  <a:gd name="connsiteX27" fmla="*/ 304895 w 1128993"/>
                  <a:gd name="connsiteY27" fmla="*/ 239965 h 968066"/>
                  <a:gd name="connsiteX28" fmla="*/ 292608 w 1128993"/>
                  <a:gd name="connsiteY28" fmla="*/ 257681 h 968066"/>
                  <a:gd name="connsiteX29" fmla="*/ 260318 w 1128993"/>
                  <a:gd name="connsiteY29" fmla="*/ 225677 h 968066"/>
                  <a:gd name="connsiteX30" fmla="*/ 247459 w 1128993"/>
                  <a:gd name="connsiteY30" fmla="*/ 206151 h 968066"/>
                  <a:gd name="connsiteX31" fmla="*/ 216408 w 1128993"/>
                  <a:gd name="connsiteY31" fmla="*/ 212628 h 968066"/>
                  <a:gd name="connsiteX32" fmla="*/ 194691 w 1128993"/>
                  <a:gd name="connsiteY32" fmla="*/ 215009 h 968066"/>
                  <a:gd name="connsiteX33" fmla="*/ 153067 w 1128993"/>
                  <a:gd name="connsiteY33" fmla="*/ 235774 h 968066"/>
                  <a:gd name="connsiteX34" fmla="*/ 172402 w 1128993"/>
                  <a:gd name="connsiteY34" fmla="*/ 276636 h 968066"/>
                  <a:gd name="connsiteX35" fmla="*/ 178308 w 1128993"/>
                  <a:gd name="connsiteY35" fmla="*/ 310926 h 968066"/>
                  <a:gd name="connsiteX36" fmla="*/ 219361 w 1128993"/>
                  <a:gd name="connsiteY36" fmla="*/ 323404 h 968066"/>
                  <a:gd name="connsiteX37" fmla="*/ 241649 w 1128993"/>
                  <a:gd name="connsiteY37" fmla="*/ 333500 h 968066"/>
                  <a:gd name="connsiteX38" fmla="*/ 261556 w 1128993"/>
                  <a:gd name="connsiteY38" fmla="*/ 333500 h 968066"/>
                  <a:gd name="connsiteX39" fmla="*/ 296799 w 1128993"/>
                  <a:gd name="connsiteY39" fmla="*/ 339406 h 968066"/>
                  <a:gd name="connsiteX40" fmla="*/ 285083 w 1128993"/>
                  <a:gd name="connsiteY40" fmla="*/ 370172 h 968066"/>
                  <a:gd name="connsiteX41" fmla="*/ 265176 w 1128993"/>
                  <a:gd name="connsiteY41" fmla="*/ 400937 h 968066"/>
                  <a:gd name="connsiteX42" fmla="*/ 232315 w 1128993"/>
                  <a:gd name="connsiteY42" fmla="*/ 397985 h 968066"/>
                  <a:gd name="connsiteX43" fmla="*/ 207645 w 1128993"/>
                  <a:gd name="connsiteY43" fmla="*/ 400937 h 968066"/>
                  <a:gd name="connsiteX44" fmla="*/ 171259 w 1128993"/>
                  <a:gd name="connsiteY44" fmla="*/ 395032 h 968066"/>
                  <a:gd name="connsiteX45" fmla="*/ 124873 w 1128993"/>
                  <a:gd name="connsiteY45" fmla="*/ 440656 h 968066"/>
                  <a:gd name="connsiteX46" fmla="*/ 113729 w 1128993"/>
                  <a:gd name="connsiteY46" fmla="*/ 497521 h 968066"/>
                  <a:gd name="connsiteX47" fmla="*/ 120777 w 1128993"/>
                  <a:gd name="connsiteY47" fmla="*/ 512285 h 968066"/>
                  <a:gd name="connsiteX48" fmla="*/ 112014 w 1128993"/>
                  <a:gd name="connsiteY48" fmla="*/ 538288 h 968066"/>
                  <a:gd name="connsiteX49" fmla="*/ 122015 w 1128993"/>
                  <a:gd name="connsiteY49" fmla="*/ 559624 h 968066"/>
                  <a:gd name="connsiteX50" fmla="*/ 146113 w 1128993"/>
                  <a:gd name="connsiteY50" fmla="*/ 586294 h 968066"/>
                  <a:gd name="connsiteX51" fmla="*/ 187166 w 1128993"/>
                  <a:gd name="connsiteY51" fmla="*/ 579817 h 968066"/>
                  <a:gd name="connsiteX52" fmla="*/ 186023 w 1128993"/>
                  <a:gd name="connsiteY52" fmla="*/ 614202 h 968066"/>
                  <a:gd name="connsiteX53" fmla="*/ 177260 w 1128993"/>
                  <a:gd name="connsiteY53" fmla="*/ 620679 h 968066"/>
                  <a:gd name="connsiteX54" fmla="*/ 171355 w 1128993"/>
                  <a:gd name="connsiteY54" fmla="*/ 631919 h 968066"/>
                  <a:gd name="connsiteX55" fmla="*/ 158401 w 1128993"/>
                  <a:gd name="connsiteY55" fmla="*/ 659731 h 968066"/>
                  <a:gd name="connsiteX56" fmla="*/ 169545 w 1128993"/>
                  <a:gd name="connsiteY56" fmla="*/ 666209 h 968066"/>
                  <a:gd name="connsiteX57" fmla="*/ 189452 w 1128993"/>
                  <a:gd name="connsiteY57" fmla="*/ 657350 h 968066"/>
                  <a:gd name="connsiteX58" fmla="*/ 219932 w 1128993"/>
                  <a:gd name="connsiteY58" fmla="*/ 663256 h 968066"/>
                  <a:gd name="connsiteX59" fmla="*/ 226981 w 1128993"/>
                  <a:gd name="connsiteY59" fmla="*/ 672686 h 968066"/>
                  <a:gd name="connsiteX60" fmla="*/ 241649 w 1128993"/>
                  <a:gd name="connsiteY60" fmla="*/ 681544 h 968066"/>
                  <a:gd name="connsiteX61" fmla="*/ 254508 w 1128993"/>
                  <a:gd name="connsiteY61" fmla="*/ 696974 h 968066"/>
                  <a:gd name="connsiteX62" fmla="*/ 269748 w 1128993"/>
                  <a:gd name="connsiteY62" fmla="*/ 686878 h 968066"/>
                  <a:gd name="connsiteX63" fmla="*/ 282702 w 1128993"/>
                  <a:gd name="connsiteY63" fmla="*/ 692212 h 968066"/>
                  <a:gd name="connsiteX64" fmla="*/ 303848 w 1128993"/>
                  <a:gd name="connsiteY64" fmla="*/ 686878 h 968066"/>
                  <a:gd name="connsiteX65" fmla="*/ 285655 w 1128993"/>
                  <a:gd name="connsiteY65" fmla="*/ 711167 h 968066"/>
                  <a:gd name="connsiteX66" fmla="*/ 269843 w 1128993"/>
                  <a:gd name="connsiteY66" fmla="*/ 744314 h 968066"/>
                  <a:gd name="connsiteX67" fmla="*/ 250508 w 1128993"/>
                  <a:gd name="connsiteY67" fmla="*/ 758506 h 968066"/>
                  <a:gd name="connsiteX68" fmla="*/ 232315 w 1128993"/>
                  <a:gd name="connsiteY68" fmla="*/ 767936 h 968066"/>
                  <a:gd name="connsiteX69" fmla="*/ 216503 w 1128993"/>
                  <a:gd name="connsiteY69" fmla="*/ 783938 h 968066"/>
                  <a:gd name="connsiteX70" fmla="*/ 163735 w 1128993"/>
                  <a:gd name="connsiteY70" fmla="*/ 804035 h 968066"/>
                  <a:gd name="connsiteX71" fmla="*/ 146113 w 1128993"/>
                  <a:gd name="connsiteY71" fmla="*/ 809941 h 968066"/>
                  <a:gd name="connsiteX72" fmla="*/ 98012 w 1128993"/>
                  <a:gd name="connsiteY72" fmla="*/ 815846 h 968066"/>
                  <a:gd name="connsiteX73" fmla="*/ 52197 w 1128993"/>
                  <a:gd name="connsiteY73" fmla="*/ 836611 h 968066"/>
                  <a:gd name="connsiteX74" fmla="*/ 0 w 1128993"/>
                  <a:gd name="connsiteY74" fmla="*/ 847850 h 968066"/>
                  <a:gd name="connsiteX75" fmla="*/ 18764 w 1128993"/>
                  <a:gd name="connsiteY75" fmla="*/ 856709 h 968066"/>
                  <a:gd name="connsiteX76" fmla="*/ 46958 w 1128993"/>
                  <a:gd name="connsiteY76" fmla="*/ 859947 h 968066"/>
                  <a:gd name="connsiteX77" fmla="*/ 89821 w 1128993"/>
                  <a:gd name="connsiteY77" fmla="*/ 847850 h 968066"/>
                  <a:gd name="connsiteX78" fmla="*/ 119158 w 1128993"/>
                  <a:gd name="connsiteY78" fmla="*/ 836611 h 968066"/>
                  <a:gd name="connsiteX79" fmla="*/ 145542 w 1128993"/>
                  <a:gd name="connsiteY79" fmla="*/ 841945 h 968066"/>
                  <a:gd name="connsiteX80" fmla="*/ 174879 w 1128993"/>
                  <a:gd name="connsiteY80" fmla="*/ 838992 h 968066"/>
                  <a:gd name="connsiteX81" fmla="*/ 201263 w 1128993"/>
                  <a:gd name="connsiteY81" fmla="*/ 827753 h 968066"/>
                  <a:gd name="connsiteX82" fmla="*/ 232315 w 1128993"/>
                  <a:gd name="connsiteY82" fmla="*/ 833087 h 968066"/>
                  <a:gd name="connsiteX83" fmla="*/ 247555 w 1128993"/>
                  <a:gd name="connsiteY83" fmla="*/ 796987 h 968066"/>
                  <a:gd name="connsiteX84" fmla="*/ 299180 w 1128993"/>
                  <a:gd name="connsiteY84" fmla="*/ 787557 h 968066"/>
                  <a:gd name="connsiteX85" fmla="*/ 407098 w 1128993"/>
                  <a:gd name="connsiteY85" fmla="*/ 705832 h 968066"/>
                  <a:gd name="connsiteX86" fmla="*/ 406527 w 1128993"/>
                  <a:gd name="connsiteY86" fmla="*/ 672686 h 968066"/>
                  <a:gd name="connsiteX87" fmla="*/ 445294 w 1128993"/>
                  <a:gd name="connsiteY87" fmla="*/ 647254 h 968066"/>
                  <a:gd name="connsiteX88" fmla="*/ 511588 w 1128993"/>
                  <a:gd name="connsiteY88" fmla="*/ 591056 h 968066"/>
                  <a:gd name="connsiteX89" fmla="*/ 521589 w 1128993"/>
                  <a:gd name="connsiteY89" fmla="*/ 607058 h 968066"/>
                  <a:gd name="connsiteX90" fmla="*/ 475869 w 1128993"/>
                  <a:gd name="connsiteY90" fmla="*/ 643158 h 968066"/>
                  <a:gd name="connsiteX91" fmla="*/ 469392 w 1128993"/>
                  <a:gd name="connsiteY91" fmla="*/ 674495 h 968066"/>
                  <a:gd name="connsiteX92" fmla="*/ 470535 w 1128993"/>
                  <a:gd name="connsiteY92" fmla="*/ 683925 h 968066"/>
                  <a:gd name="connsiteX93" fmla="*/ 462915 w 1128993"/>
                  <a:gd name="connsiteY93" fmla="*/ 701642 h 968066"/>
                  <a:gd name="connsiteX94" fmla="*/ 509873 w 1128993"/>
                  <a:gd name="connsiteY94" fmla="*/ 686878 h 968066"/>
                  <a:gd name="connsiteX95" fmla="*/ 534543 w 1128993"/>
                  <a:gd name="connsiteY95" fmla="*/ 663827 h 968066"/>
                  <a:gd name="connsiteX96" fmla="*/ 572072 w 1128993"/>
                  <a:gd name="connsiteY96" fmla="*/ 669161 h 968066"/>
                  <a:gd name="connsiteX97" fmla="*/ 582644 w 1128993"/>
                  <a:gd name="connsiteY97" fmla="*/ 620584 h 968066"/>
                  <a:gd name="connsiteX98" fmla="*/ 625507 w 1128993"/>
                  <a:gd name="connsiteY98" fmla="*/ 630680 h 968066"/>
                  <a:gd name="connsiteX99" fmla="*/ 578549 w 1128993"/>
                  <a:gd name="connsiteY99" fmla="*/ 689926 h 968066"/>
                  <a:gd name="connsiteX100" fmla="*/ 626650 w 1128993"/>
                  <a:gd name="connsiteY100" fmla="*/ 657922 h 968066"/>
                  <a:gd name="connsiteX101" fmla="*/ 648938 w 1128993"/>
                  <a:gd name="connsiteY101" fmla="*/ 655540 h 968066"/>
                  <a:gd name="connsiteX102" fmla="*/ 713518 w 1128993"/>
                  <a:gd name="connsiteY102" fmla="*/ 673924 h 968066"/>
                  <a:gd name="connsiteX103" fmla="*/ 762191 w 1128993"/>
                  <a:gd name="connsiteY103" fmla="*/ 691069 h 968066"/>
                  <a:gd name="connsiteX104" fmla="*/ 803243 w 1128993"/>
                  <a:gd name="connsiteY104" fmla="*/ 688116 h 968066"/>
                  <a:gd name="connsiteX105" fmla="*/ 817912 w 1128993"/>
                  <a:gd name="connsiteY105" fmla="*/ 688116 h 968066"/>
                  <a:gd name="connsiteX106" fmla="*/ 806196 w 1128993"/>
                  <a:gd name="connsiteY106" fmla="*/ 713548 h 968066"/>
                  <a:gd name="connsiteX107" fmla="*/ 891254 w 1128993"/>
                  <a:gd name="connsiteY107" fmla="*/ 763268 h 968066"/>
                  <a:gd name="connsiteX108" fmla="*/ 908876 w 1128993"/>
                  <a:gd name="connsiteY108" fmla="*/ 768031 h 968066"/>
                  <a:gd name="connsiteX109" fmla="*/ 904208 w 1128993"/>
                  <a:gd name="connsiteY109" fmla="*/ 786986 h 968066"/>
                  <a:gd name="connsiteX110" fmla="*/ 914209 w 1128993"/>
                  <a:gd name="connsiteY110" fmla="*/ 807083 h 968066"/>
                  <a:gd name="connsiteX111" fmla="*/ 933545 w 1128993"/>
                  <a:gd name="connsiteY111" fmla="*/ 846136 h 968066"/>
                  <a:gd name="connsiteX112" fmla="*/ 959930 w 1128993"/>
                  <a:gd name="connsiteY112" fmla="*/ 888141 h 968066"/>
                  <a:gd name="connsiteX113" fmla="*/ 972217 w 1128993"/>
                  <a:gd name="connsiteY113" fmla="*/ 855565 h 968066"/>
                  <a:gd name="connsiteX114" fmla="*/ 988028 w 1128993"/>
                  <a:gd name="connsiteY114" fmla="*/ 885664 h 968066"/>
                  <a:gd name="connsiteX115" fmla="*/ 1001554 w 1128993"/>
                  <a:gd name="connsiteY115" fmla="*/ 883950 h 968066"/>
                  <a:gd name="connsiteX116" fmla="*/ 1007459 w 1128993"/>
                  <a:gd name="connsiteY116" fmla="*/ 915287 h 968066"/>
                  <a:gd name="connsiteX117" fmla="*/ 1002221 w 1128993"/>
                  <a:gd name="connsiteY117" fmla="*/ 929480 h 968066"/>
                  <a:gd name="connsiteX118" fmla="*/ 1040987 w 1128993"/>
                  <a:gd name="connsiteY118" fmla="*/ 966151 h 968066"/>
                  <a:gd name="connsiteX119" fmla="*/ 1042226 w 1128993"/>
                  <a:gd name="connsiteY119" fmla="*/ 950720 h 968066"/>
                  <a:gd name="connsiteX120" fmla="*/ 1061561 w 1128993"/>
                  <a:gd name="connsiteY120" fmla="*/ 950149 h 968066"/>
                  <a:gd name="connsiteX121" fmla="*/ 1062038 w 1128993"/>
                  <a:gd name="connsiteY121" fmla="*/ 912239 h 968066"/>
                  <a:gd name="connsiteX122" fmla="*/ 1113187 w 1128993"/>
                  <a:gd name="connsiteY122" fmla="*/ 959007 h 968066"/>
                  <a:gd name="connsiteX123" fmla="*/ 1112615 w 1128993"/>
                  <a:gd name="connsiteY123" fmla="*/ 863471 h 96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128993" h="968066">
                    <a:moveTo>
                      <a:pt x="1112615" y="863471"/>
                    </a:moveTo>
                    <a:cubicBezTo>
                      <a:pt x="1081564" y="852232"/>
                      <a:pt x="1063371" y="845088"/>
                      <a:pt x="1039273" y="806607"/>
                    </a:cubicBezTo>
                    <a:cubicBezTo>
                      <a:pt x="1015175" y="768126"/>
                      <a:pt x="991743" y="738503"/>
                      <a:pt x="975932" y="730217"/>
                    </a:cubicBezTo>
                    <a:cubicBezTo>
                      <a:pt x="960120" y="721930"/>
                      <a:pt x="956596" y="712405"/>
                      <a:pt x="947738" y="694117"/>
                    </a:cubicBezTo>
                    <a:cubicBezTo>
                      <a:pt x="938975" y="675734"/>
                      <a:pt x="917829" y="675734"/>
                      <a:pt x="904304" y="689354"/>
                    </a:cubicBezTo>
                    <a:cubicBezTo>
                      <a:pt x="890778" y="702975"/>
                      <a:pt x="890778" y="728407"/>
                      <a:pt x="879634" y="718977"/>
                    </a:cubicBezTo>
                    <a:cubicBezTo>
                      <a:pt x="868489" y="709547"/>
                      <a:pt x="838581" y="681639"/>
                      <a:pt x="835057" y="667447"/>
                    </a:cubicBezTo>
                    <a:cubicBezTo>
                      <a:pt x="831533" y="653255"/>
                      <a:pt x="832676" y="650873"/>
                      <a:pt x="819817" y="652683"/>
                    </a:cubicBezTo>
                    <a:cubicBezTo>
                      <a:pt x="806958" y="654493"/>
                      <a:pt x="779907" y="685259"/>
                      <a:pt x="781717" y="626680"/>
                    </a:cubicBezTo>
                    <a:cubicBezTo>
                      <a:pt x="783526" y="568101"/>
                      <a:pt x="781145" y="129951"/>
                      <a:pt x="781145" y="129951"/>
                    </a:cubicBezTo>
                    <a:cubicBezTo>
                      <a:pt x="781145" y="129951"/>
                      <a:pt x="749427" y="103948"/>
                      <a:pt x="739521" y="102710"/>
                    </a:cubicBezTo>
                    <a:cubicBezTo>
                      <a:pt x="729520" y="101567"/>
                      <a:pt x="680847" y="106805"/>
                      <a:pt x="670846" y="98519"/>
                    </a:cubicBezTo>
                    <a:cubicBezTo>
                      <a:pt x="660845" y="90232"/>
                      <a:pt x="650938" y="104424"/>
                      <a:pt x="638556" y="90803"/>
                    </a:cubicBezTo>
                    <a:cubicBezTo>
                      <a:pt x="626269" y="77182"/>
                      <a:pt x="603980" y="65371"/>
                      <a:pt x="585788" y="65371"/>
                    </a:cubicBezTo>
                    <a:cubicBezTo>
                      <a:pt x="567595" y="65371"/>
                      <a:pt x="556451" y="65371"/>
                      <a:pt x="554069" y="47655"/>
                    </a:cubicBezTo>
                    <a:cubicBezTo>
                      <a:pt x="551688" y="29938"/>
                      <a:pt x="551117" y="29272"/>
                      <a:pt x="529971" y="34034"/>
                    </a:cubicBezTo>
                    <a:cubicBezTo>
                      <a:pt x="508825" y="38797"/>
                      <a:pt x="520541" y="31081"/>
                      <a:pt x="513588" y="20413"/>
                    </a:cubicBezTo>
                    <a:cubicBezTo>
                      <a:pt x="506540" y="9746"/>
                      <a:pt x="479012" y="-11590"/>
                      <a:pt x="465487" y="7936"/>
                    </a:cubicBezTo>
                    <a:cubicBezTo>
                      <a:pt x="451961" y="27462"/>
                      <a:pt x="425577" y="16794"/>
                      <a:pt x="425577" y="16794"/>
                    </a:cubicBezTo>
                    <a:cubicBezTo>
                      <a:pt x="425577" y="16794"/>
                      <a:pt x="409194" y="19175"/>
                      <a:pt x="399764" y="26224"/>
                    </a:cubicBezTo>
                    <a:cubicBezTo>
                      <a:pt x="390334" y="33368"/>
                      <a:pt x="376333" y="34511"/>
                      <a:pt x="368713" y="32129"/>
                    </a:cubicBezTo>
                    <a:cubicBezTo>
                      <a:pt x="361093" y="29748"/>
                      <a:pt x="351663" y="33272"/>
                      <a:pt x="341186" y="52894"/>
                    </a:cubicBezTo>
                    <a:cubicBezTo>
                      <a:pt x="330613" y="72420"/>
                      <a:pt x="322993" y="87184"/>
                      <a:pt x="300133" y="84898"/>
                    </a:cubicBezTo>
                    <a:cubicBezTo>
                      <a:pt x="277273" y="82517"/>
                      <a:pt x="230315" y="76611"/>
                      <a:pt x="247364" y="107377"/>
                    </a:cubicBezTo>
                    <a:cubicBezTo>
                      <a:pt x="264414" y="138143"/>
                      <a:pt x="278416" y="164813"/>
                      <a:pt x="276701" y="178433"/>
                    </a:cubicBezTo>
                    <a:cubicBezTo>
                      <a:pt x="274987" y="192054"/>
                      <a:pt x="289655" y="195578"/>
                      <a:pt x="289655" y="195578"/>
                    </a:cubicBezTo>
                    <a:cubicBezTo>
                      <a:pt x="289655" y="195578"/>
                      <a:pt x="296132" y="199674"/>
                      <a:pt x="296132" y="209199"/>
                    </a:cubicBezTo>
                    <a:cubicBezTo>
                      <a:pt x="296132" y="218629"/>
                      <a:pt x="300228" y="235869"/>
                      <a:pt x="304895" y="239965"/>
                    </a:cubicBezTo>
                    <a:cubicBezTo>
                      <a:pt x="309563" y="244156"/>
                      <a:pt x="317849" y="267206"/>
                      <a:pt x="292608" y="257681"/>
                    </a:cubicBezTo>
                    <a:cubicBezTo>
                      <a:pt x="267367" y="248252"/>
                      <a:pt x="250984" y="244061"/>
                      <a:pt x="260318" y="225677"/>
                    </a:cubicBezTo>
                    <a:cubicBezTo>
                      <a:pt x="269748" y="207294"/>
                      <a:pt x="247459" y="206151"/>
                      <a:pt x="247459" y="206151"/>
                    </a:cubicBezTo>
                    <a:cubicBezTo>
                      <a:pt x="247459" y="206151"/>
                      <a:pt x="216979" y="199674"/>
                      <a:pt x="216408" y="212628"/>
                    </a:cubicBezTo>
                    <a:cubicBezTo>
                      <a:pt x="215836" y="225677"/>
                      <a:pt x="194691" y="215009"/>
                      <a:pt x="194691" y="215009"/>
                    </a:cubicBezTo>
                    <a:cubicBezTo>
                      <a:pt x="194691" y="215009"/>
                      <a:pt x="128969" y="209104"/>
                      <a:pt x="153067" y="235774"/>
                    </a:cubicBezTo>
                    <a:cubicBezTo>
                      <a:pt x="177165" y="262444"/>
                      <a:pt x="172402" y="276636"/>
                      <a:pt x="172402" y="276636"/>
                    </a:cubicBezTo>
                    <a:cubicBezTo>
                      <a:pt x="172402" y="276636"/>
                      <a:pt x="166497" y="304449"/>
                      <a:pt x="178308" y="310926"/>
                    </a:cubicBezTo>
                    <a:cubicBezTo>
                      <a:pt x="190024" y="317403"/>
                      <a:pt x="210598" y="323404"/>
                      <a:pt x="219361" y="323404"/>
                    </a:cubicBezTo>
                    <a:cubicBezTo>
                      <a:pt x="228124" y="323404"/>
                      <a:pt x="233458" y="328738"/>
                      <a:pt x="241649" y="333500"/>
                    </a:cubicBezTo>
                    <a:cubicBezTo>
                      <a:pt x="249841" y="338263"/>
                      <a:pt x="257461" y="336453"/>
                      <a:pt x="261556" y="333500"/>
                    </a:cubicBezTo>
                    <a:cubicBezTo>
                      <a:pt x="265652" y="330547"/>
                      <a:pt x="310801" y="318737"/>
                      <a:pt x="296799" y="339406"/>
                    </a:cubicBezTo>
                    <a:cubicBezTo>
                      <a:pt x="282702" y="360170"/>
                      <a:pt x="285083" y="370172"/>
                      <a:pt x="285083" y="370172"/>
                    </a:cubicBezTo>
                    <a:cubicBezTo>
                      <a:pt x="285083" y="370172"/>
                      <a:pt x="283369" y="400366"/>
                      <a:pt x="265176" y="400937"/>
                    </a:cubicBezTo>
                    <a:cubicBezTo>
                      <a:pt x="246983" y="401509"/>
                      <a:pt x="244602" y="389126"/>
                      <a:pt x="232315" y="397985"/>
                    </a:cubicBezTo>
                    <a:cubicBezTo>
                      <a:pt x="220027" y="406843"/>
                      <a:pt x="214122" y="411605"/>
                      <a:pt x="207645" y="400937"/>
                    </a:cubicBezTo>
                    <a:cubicBezTo>
                      <a:pt x="201168" y="390269"/>
                      <a:pt x="185356" y="378458"/>
                      <a:pt x="171259" y="395032"/>
                    </a:cubicBezTo>
                    <a:cubicBezTo>
                      <a:pt x="157163" y="411605"/>
                      <a:pt x="150114" y="425226"/>
                      <a:pt x="124873" y="440656"/>
                    </a:cubicBezTo>
                    <a:cubicBezTo>
                      <a:pt x="99631" y="456087"/>
                      <a:pt x="106680" y="495139"/>
                      <a:pt x="113729" y="497521"/>
                    </a:cubicBezTo>
                    <a:cubicBezTo>
                      <a:pt x="120777" y="499902"/>
                      <a:pt x="144209" y="489234"/>
                      <a:pt x="120777" y="512285"/>
                    </a:cubicBezTo>
                    <a:cubicBezTo>
                      <a:pt x="97346" y="535335"/>
                      <a:pt x="103727" y="524762"/>
                      <a:pt x="112014" y="538288"/>
                    </a:cubicBezTo>
                    <a:cubicBezTo>
                      <a:pt x="120206" y="551909"/>
                      <a:pt x="123158" y="550765"/>
                      <a:pt x="122015" y="559624"/>
                    </a:cubicBezTo>
                    <a:cubicBezTo>
                      <a:pt x="120872" y="568482"/>
                      <a:pt x="127349" y="590389"/>
                      <a:pt x="146113" y="586294"/>
                    </a:cubicBezTo>
                    <a:cubicBezTo>
                      <a:pt x="164878" y="582103"/>
                      <a:pt x="188404" y="564958"/>
                      <a:pt x="187166" y="579817"/>
                    </a:cubicBezTo>
                    <a:cubicBezTo>
                      <a:pt x="186023" y="594580"/>
                      <a:pt x="177165" y="611821"/>
                      <a:pt x="186023" y="614202"/>
                    </a:cubicBezTo>
                    <a:cubicBezTo>
                      <a:pt x="194786" y="616583"/>
                      <a:pt x="194215" y="620107"/>
                      <a:pt x="177260" y="620679"/>
                    </a:cubicBezTo>
                    <a:cubicBezTo>
                      <a:pt x="160211" y="621251"/>
                      <a:pt x="171355" y="627823"/>
                      <a:pt x="171355" y="631919"/>
                    </a:cubicBezTo>
                    <a:cubicBezTo>
                      <a:pt x="171355" y="636110"/>
                      <a:pt x="168402" y="658589"/>
                      <a:pt x="158401" y="659731"/>
                    </a:cubicBezTo>
                    <a:cubicBezTo>
                      <a:pt x="148400" y="660970"/>
                      <a:pt x="151924" y="666875"/>
                      <a:pt x="169545" y="666209"/>
                    </a:cubicBezTo>
                    <a:cubicBezTo>
                      <a:pt x="187166" y="665637"/>
                      <a:pt x="178975" y="657350"/>
                      <a:pt x="189452" y="657350"/>
                    </a:cubicBezTo>
                    <a:cubicBezTo>
                      <a:pt x="200025" y="657350"/>
                      <a:pt x="222313" y="656207"/>
                      <a:pt x="219932" y="663256"/>
                    </a:cubicBezTo>
                    <a:cubicBezTo>
                      <a:pt x="217551" y="670400"/>
                      <a:pt x="218789" y="673924"/>
                      <a:pt x="226981" y="672686"/>
                    </a:cubicBezTo>
                    <a:cubicBezTo>
                      <a:pt x="235172" y="671543"/>
                      <a:pt x="248126" y="660208"/>
                      <a:pt x="241649" y="681544"/>
                    </a:cubicBezTo>
                    <a:cubicBezTo>
                      <a:pt x="235172" y="702880"/>
                      <a:pt x="253365" y="710595"/>
                      <a:pt x="254508" y="696974"/>
                    </a:cubicBezTo>
                    <a:cubicBezTo>
                      <a:pt x="255651" y="683354"/>
                      <a:pt x="267462" y="676877"/>
                      <a:pt x="269748" y="686878"/>
                    </a:cubicBezTo>
                    <a:cubicBezTo>
                      <a:pt x="272129" y="696974"/>
                      <a:pt x="274415" y="696974"/>
                      <a:pt x="282702" y="692212"/>
                    </a:cubicBezTo>
                    <a:cubicBezTo>
                      <a:pt x="290894" y="687449"/>
                      <a:pt x="311467" y="669161"/>
                      <a:pt x="303848" y="686878"/>
                    </a:cubicBezTo>
                    <a:cubicBezTo>
                      <a:pt x="296228" y="704689"/>
                      <a:pt x="290322" y="704689"/>
                      <a:pt x="285655" y="711167"/>
                    </a:cubicBezTo>
                    <a:cubicBezTo>
                      <a:pt x="280988" y="717644"/>
                      <a:pt x="275082" y="735455"/>
                      <a:pt x="269843" y="744314"/>
                    </a:cubicBezTo>
                    <a:cubicBezTo>
                      <a:pt x="264605" y="753172"/>
                      <a:pt x="260413" y="758506"/>
                      <a:pt x="250508" y="758506"/>
                    </a:cubicBezTo>
                    <a:cubicBezTo>
                      <a:pt x="240506" y="758506"/>
                      <a:pt x="234125" y="759077"/>
                      <a:pt x="232315" y="767936"/>
                    </a:cubicBezTo>
                    <a:cubicBezTo>
                      <a:pt x="230600" y="776794"/>
                      <a:pt x="234125" y="788700"/>
                      <a:pt x="216503" y="783938"/>
                    </a:cubicBezTo>
                    <a:cubicBezTo>
                      <a:pt x="198882" y="779175"/>
                      <a:pt x="165449" y="797558"/>
                      <a:pt x="163735" y="804035"/>
                    </a:cubicBezTo>
                    <a:cubicBezTo>
                      <a:pt x="162020" y="810512"/>
                      <a:pt x="155543" y="816513"/>
                      <a:pt x="146113" y="809941"/>
                    </a:cubicBezTo>
                    <a:cubicBezTo>
                      <a:pt x="136684" y="803464"/>
                      <a:pt x="116205" y="805178"/>
                      <a:pt x="98012" y="815846"/>
                    </a:cubicBezTo>
                    <a:cubicBezTo>
                      <a:pt x="79820" y="826514"/>
                      <a:pt x="68675" y="841278"/>
                      <a:pt x="52197" y="836611"/>
                    </a:cubicBezTo>
                    <a:cubicBezTo>
                      <a:pt x="35814" y="831848"/>
                      <a:pt x="0" y="837182"/>
                      <a:pt x="0" y="847850"/>
                    </a:cubicBezTo>
                    <a:cubicBezTo>
                      <a:pt x="0" y="858518"/>
                      <a:pt x="2381" y="863852"/>
                      <a:pt x="18764" y="856709"/>
                    </a:cubicBezTo>
                    <a:cubicBezTo>
                      <a:pt x="35147" y="849565"/>
                      <a:pt x="36385" y="861947"/>
                      <a:pt x="46958" y="859947"/>
                    </a:cubicBezTo>
                    <a:cubicBezTo>
                      <a:pt x="57531" y="857947"/>
                      <a:pt x="75152" y="849565"/>
                      <a:pt x="89821" y="847850"/>
                    </a:cubicBezTo>
                    <a:cubicBezTo>
                      <a:pt x="104489" y="846040"/>
                      <a:pt x="109728" y="836611"/>
                      <a:pt x="119158" y="836611"/>
                    </a:cubicBezTo>
                    <a:cubicBezTo>
                      <a:pt x="128588" y="836611"/>
                      <a:pt x="134398" y="848422"/>
                      <a:pt x="145542" y="841945"/>
                    </a:cubicBezTo>
                    <a:cubicBezTo>
                      <a:pt x="156686" y="835468"/>
                      <a:pt x="167831" y="828896"/>
                      <a:pt x="174879" y="838992"/>
                    </a:cubicBezTo>
                    <a:cubicBezTo>
                      <a:pt x="181927" y="849089"/>
                      <a:pt x="186595" y="828324"/>
                      <a:pt x="201263" y="827753"/>
                    </a:cubicBezTo>
                    <a:cubicBezTo>
                      <a:pt x="215932" y="827181"/>
                      <a:pt x="224695" y="844326"/>
                      <a:pt x="232315" y="833087"/>
                    </a:cubicBezTo>
                    <a:cubicBezTo>
                      <a:pt x="239935" y="821847"/>
                      <a:pt x="222313" y="793463"/>
                      <a:pt x="247555" y="796987"/>
                    </a:cubicBezTo>
                    <a:cubicBezTo>
                      <a:pt x="272796" y="800511"/>
                      <a:pt x="287465" y="796415"/>
                      <a:pt x="299180" y="787557"/>
                    </a:cubicBezTo>
                    <a:cubicBezTo>
                      <a:pt x="310896" y="778699"/>
                      <a:pt x="423577" y="724787"/>
                      <a:pt x="407098" y="705832"/>
                    </a:cubicBezTo>
                    <a:cubicBezTo>
                      <a:pt x="390715" y="686878"/>
                      <a:pt x="396526" y="675638"/>
                      <a:pt x="406527" y="672686"/>
                    </a:cubicBezTo>
                    <a:cubicBezTo>
                      <a:pt x="416528" y="669733"/>
                      <a:pt x="437579" y="660875"/>
                      <a:pt x="445294" y="647254"/>
                    </a:cubicBezTo>
                    <a:cubicBezTo>
                      <a:pt x="452914" y="633633"/>
                      <a:pt x="477012" y="587437"/>
                      <a:pt x="511588" y="591056"/>
                    </a:cubicBezTo>
                    <a:cubicBezTo>
                      <a:pt x="546163" y="594580"/>
                      <a:pt x="538544" y="611154"/>
                      <a:pt x="521589" y="607058"/>
                    </a:cubicBezTo>
                    <a:cubicBezTo>
                      <a:pt x="504539" y="602867"/>
                      <a:pt x="481679" y="617726"/>
                      <a:pt x="475869" y="643158"/>
                    </a:cubicBezTo>
                    <a:cubicBezTo>
                      <a:pt x="469963" y="668590"/>
                      <a:pt x="458819" y="674495"/>
                      <a:pt x="469392" y="674495"/>
                    </a:cubicBezTo>
                    <a:cubicBezTo>
                      <a:pt x="479965" y="674495"/>
                      <a:pt x="484632" y="680972"/>
                      <a:pt x="470535" y="683925"/>
                    </a:cubicBezTo>
                    <a:cubicBezTo>
                      <a:pt x="456438" y="686878"/>
                      <a:pt x="449390" y="697546"/>
                      <a:pt x="462915" y="701642"/>
                    </a:cubicBezTo>
                    <a:cubicBezTo>
                      <a:pt x="476440" y="705737"/>
                      <a:pt x="506349" y="692783"/>
                      <a:pt x="509873" y="686878"/>
                    </a:cubicBezTo>
                    <a:cubicBezTo>
                      <a:pt x="513398" y="680972"/>
                      <a:pt x="517493" y="662589"/>
                      <a:pt x="534543" y="663827"/>
                    </a:cubicBezTo>
                    <a:cubicBezTo>
                      <a:pt x="551593" y="665065"/>
                      <a:pt x="564452" y="680972"/>
                      <a:pt x="572072" y="669161"/>
                    </a:cubicBezTo>
                    <a:cubicBezTo>
                      <a:pt x="579692" y="657350"/>
                      <a:pt x="568547" y="621155"/>
                      <a:pt x="582644" y="620584"/>
                    </a:cubicBezTo>
                    <a:cubicBezTo>
                      <a:pt x="596741" y="620012"/>
                      <a:pt x="636651" y="612869"/>
                      <a:pt x="625507" y="630680"/>
                    </a:cubicBezTo>
                    <a:cubicBezTo>
                      <a:pt x="614363" y="648397"/>
                      <a:pt x="558070" y="701737"/>
                      <a:pt x="578549" y="689926"/>
                    </a:cubicBezTo>
                    <a:cubicBezTo>
                      <a:pt x="599123" y="678115"/>
                      <a:pt x="616077" y="652588"/>
                      <a:pt x="626650" y="657922"/>
                    </a:cubicBezTo>
                    <a:cubicBezTo>
                      <a:pt x="637223" y="663256"/>
                      <a:pt x="634841" y="650206"/>
                      <a:pt x="648938" y="655540"/>
                    </a:cubicBezTo>
                    <a:cubicBezTo>
                      <a:pt x="663035" y="660875"/>
                      <a:pt x="688277" y="674495"/>
                      <a:pt x="713518" y="673924"/>
                    </a:cubicBezTo>
                    <a:cubicBezTo>
                      <a:pt x="738759" y="673352"/>
                      <a:pt x="741045" y="687545"/>
                      <a:pt x="762191" y="691069"/>
                    </a:cubicBezTo>
                    <a:cubicBezTo>
                      <a:pt x="783336" y="694593"/>
                      <a:pt x="796195" y="697546"/>
                      <a:pt x="803243" y="688116"/>
                    </a:cubicBezTo>
                    <a:cubicBezTo>
                      <a:pt x="810292" y="678686"/>
                      <a:pt x="829628" y="675067"/>
                      <a:pt x="817912" y="688116"/>
                    </a:cubicBezTo>
                    <a:cubicBezTo>
                      <a:pt x="806196" y="701165"/>
                      <a:pt x="792671" y="709452"/>
                      <a:pt x="806196" y="713548"/>
                    </a:cubicBezTo>
                    <a:cubicBezTo>
                      <a:pt x="819722" y="717644"/>
                      <a:pt x="883063" y="745552"/>
                      <a:pt x="891254" y="763268"/>
                    </a:cubicBezTo>
                    <a:cubicBezTo>
                      <a:pt x="899446" y="780985"/>
                      <a:pt x="904208" y="772698"/>
                      <a:pt x="908876" y="768031"/>
                    </a:cubicBezTo>
                    <a:cubicBezTo>
                      <a:pt x="913543" y="763268"/>
                      <a:pt x="918877" y="766221"/>
                      <a:pt x="904208" y="786986"/>
                    </a:cubicBezTo>
                    <a:cubicBezTo>
                      <a:pt x="904208" y="786986"/>
                      <a:pt x="905351" y="793463"/>
                      <a:pt x="914209" y="807083"/>
                    </a:cubicBezTo>
                    <a:cubicBezTo>
                      <a:pt x="922972" y="820704"/>
                      <a:pt x="920115" y="841373"/>
                      <a:pt x="933545" y="846136"/>
                    </a:cubicBezTo>
                    <a:cubicBezTo>
                      <a:pt x="947071" y="850898"/>
                      <a:pt x="942308" y="876902"/>
                      <a:pt x="959930" y="888141"/>
                    </a:cubicBezTo>
                    <a:cubicBezTo>
                      <a:pt x="977551" y="899380"/>
                      <a:pt x="962311" y="822419"/>
                      <a:pt x="972217" y="855565"/>
                    </a:cubicBezTo>
                    <a:cubicBezTo>
                      <a:pt x="982218" y="888713"/>
                      <a:pt x="983933" y="901000"/>
                      <a:pt x="988028" y="885664"/>
                    </a:cubicBezTo>
                    <a:cubicBezTo>
                      <a:pt x="992124" y="870329"/>
                      <a:pt x="1002697" y="857852"/>
                      <a:pt x="1001554" y="883950"/>
                    </a:cubicBezTo>
                    <a:cubicBezTo>
                      <a:pt x="1000411" y="910048"/>
                      <a:pt x="1017937" y="909382"/>
                      <a:pt x="1007459" y="915287"/>
                    </a:cubicBezTo>
                    <a:cubicBezTo>
                      <a:pt x="996887" y="921193"/>
                      <a:pt x="990409" y="928337"/>
                      <a:pt x="1002221" y="929480"/>
                    </a:cubicBezTo>
                    <a:cubicBezTo>
                      <a:pt x="1013936" y="930622"/>
                      <a:pt x="1049179" y="978057"/>
                      <a:pt x="1040987" y="966151"/>
                    </a:cubicBezTo>
                    <a:cubicBezTo>
                      <a:pt x="1032796" y="954340"/>
                      <a:pt x="1036987" y="941290"/>
                      <a:pt x="1042226" y="950720"/>
                    </a:cubicBezTo>
                    <a:cubicBezTo>
                      <a:pt x="1047464" y="960150"/>
                      <a:pt x="1065085" y="969104"/>
                      <a:pt x="1061561" y="950149"/>
                    </a:cubicBezTo>
                    <a:cubicBezTo>
                      <a:pt x="1058037" y="931194"/>
                      <a:pt x="1042511" y="899190"/>
                      <a:pt x="1062038" y="912239"/>
                    </a:cubicBezTo>
                    <a:cubicBezTo>
                      <a:pt x="1081468" y="925289"/>
                      <a:pt x="1103185" y="972056"/>
                      <a:pt x="1113187" y="959007"/>
                    </a:cubicBezTo>
                    <a:cubicBezTo>
                      <a:pt x="1122617" y="946339"/>
                      <a:pt x="1143762" y="874711"/>
                      <a:pt x="1112615" y="863471"/>
                    </a:cubicBezTo>
                    <a:close/>
                  </a:path>
                </a:pathLst>
              </a:custGeom>
              <a:grp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F1712C2C-41CB-319E-EFD5-A1166360B062}"/>
                  </a:ext>
                </a:extLst>
              </p:cNvPr>
              <p:cNvSpPr/>
              <p:nvPr/>
            </p:nvSpPr>
            <p:spPr>
              <a:xfrm>
                <a:off x="7630891" y="6243034"/>
                <a:ext cx="82016" cy="58760"/>
              </a:xfrm>
              <a:custGeom>
                <a:avLst/>
                <a:gdLst>
                  <a:gd name="connsiteX0" fmla="*/ 52640 w 82016"/>
                  <a:gd name="connsiteY0" fmla="*/ 2508 h 58760"/>
                  <a:gd name="connsiteX1" fmla="*/ 8444 w 82016"/>
                  <a:gd name="connsiteY1" fmla="*/ 10032 h 58760"/>
                  <a:gd name="connsiteX2" fmla="*/ 2158 w 82016"/>
                  <a:gd name="connsiteY2" fmla="*/ 39655 h 58760"/>
                  <a:gd name="connsiteX3" fmla="*/ 9969 w 82016"/>
                  <a:gd name="connsiteY3" fmla="*/ 55848 h 58760"/>
                  <a:gd name="connsiteX4" fmla="*/ 73310 w 82016"/>
                  <a:gd name="connsiteY4" fmla="*/ 30606 h 58760"/>
                  <a:gd name="connsiteX5" fmla="*/ 52640 w 82016"/>
                  <a:gd name="connsiteY5" fmla="*/ 2508 h 5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016" h="58760">
                    <a:moveTo>
                      <a:pt x="52640" y="2508"/>
                    </a:moveTo>
                    <a:cubicBezTo>
                      <a:pt x="33495" y="-4636"/>
                      <a:pt x="22542" y="5270"/>
                      <a:pt x="8444" y="10032"/>
                    </a:cubicBezTo>
                    <a:cubicBezTo>
                      <a:pt x="-5652" y="14795"/>
                      <a:pt x="2158" y="39655"/>
                      <a:pt x="2158" y="39655"/>
                    </a:cubicBezTo>
                    <a:cubicBezTo>
                      <a:pt x="2158" y="39655"/>
                      <a:pt x="1777" y="43561"/>
                      <a:pt x="9969" y="55848"/>
                    </a:cubicBezTo>
                    <a:cubicBezTo>
                      <a:pt x="18160" y="68040"/>
                      <a:pt x="51783" y="38512"/>
                      <a:pt x="73310" y="30606"/>
                    </a:cubicBezTo>
                    <a:cubicBezTo>
                      <a:pt x="94932" y="22605"/>
                      <a:pt x="71786" y="9652"/>
                      <a:pt x="52640" y="2508"/>
                    </a:cubicBezTo>
                    <a:close/>
                  </a:path>
                </a:pathLst>
              </a:custGeom>
              <a:grp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01FA96A-5822-CA87-954B-D7A916D701A7}"/>
                  </a:ext>
                </a:extLst>
              </p:cNvPr>
              <p:cNvSpPr/>
              <p:nvPr/>
            </p:nvSpPr>
            <p:spPr>
              <a:xfrm>
                <a:off x="7573883" y="6331665"/>
                <a:ext cx="13089" cy="19319"/>
              </a:xfrm>
              <a:custGeom>
                <a:avLst/>
                <a:gdLst>
                  <a:gd name="connsiteX0" fmla="*/ 492 w 13089"/>
                  <a:gd name="connsiteY0" fmla="*/ 9413 h 19319"/>
                  <a:gd name="connsiteX1" fmla="*/ 6779 w 13089"/>
                  <a:gd name="connsiteY1" fmla="*/ 19319 h 19319"/>
                  <a:gd name="connsiteX2" fmla="*/ 13065 w 13089"/>
                  <a:gd name="connsiteY2" fmla="*/ 6270 h 19319"/>
                  <a:gd name="connsiteX3" fmla="*/ 492 w 13089"/>
                  <a:gd name="connsiteY3" fmla="*/ 9413 h 19319"/>
                </a:gdLst>
                <a:ahLst/>
                <a:cxnLst>
                  <a:cxn ang="0">
                    <a:pos x="connsiteX0" y="connsiteY0"/>
                  </a:cxn>
                  <a:cxn ang="0">
                    <a:pos x="connsiteX1" y="connsiteY1"/>
                  </a:cxn>
                  <a:cxn ang="0">
                    <a:pos x="connsiteX2" y="connsiteY2"/>
                  </a:cxn>
                  <a:cxn ang="0">
                    <a:pos x="connsiteX3" y="connsiteY3"/>
                  </a:cxn>
                </a:cxnLst>
                <a:rect l="l" t="t" r="r" b="b"/>
                <a:pathLst>
                  <a:path w="13089" h="19319">
                    <a:moveTo>
                      <a:pt x="492" y="9413"/>
                    </a:moveTo>
                    <a:cubicBezTo>
                      <a:pt x="-651" y="10175"/>
                      <a:pt x="-270" y="19319"/>
                      <a:pt x="6779" y="19319"/>
                    </a:cubicBezTo>
                    <a:cubicBezTo>
                      <a:pt x="13827" y="19319"/>
                      <a:pt x="13065" y="6270"/>
                      <a:pt x="13065" y="6270"/>
                    </a:cubicBezTo>
                    <a:cubicBezTo>
                      <a:pt x="9541" y="-9161"/>
                      <a:pt x="1730" y="8651"/>
                      <a:pt x="492" y="9413"/>
                    </a:cubicBezTo>
                    <a:close/>
                  </a:path>
                </a:pathLst>
              </a:custGeom>
              <a:grp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3E88E3B8-48C2-E6F6-C6A1-2BB67431862D}"/>
                  </a:ext>
                </a:extLst>
              </p:cNvPr>
              <p:cNvSpPr/>
              <p:nvPr/>
            </p:nvSpPr>
            <p:spPr>
              <a:xfrm>
                <a:off x="7683560" y="6202009"/>
                <a:ext cx="39719" cy="34801"/>
              </a:xfrm>
              <a:custGeom>
                <a:avLst/>
                <a:gdLst>
                  <a:gd name="connsiteX0" fmla="*/ 36357 w 39719"/>
                  <a:gd name="connsiteY0" fmla="*/ 17434 h 34801"/>
                  <a:gd name="connsiteX1" fmla="*/ 33214 w 39719"/>
                  <a:gd name="connsiteY1" fmla="*/ 3623 h 34801"/>
                  <a:gd name="connsiteX2" fmla="*/ 7782 w 39719"/>
                  <a:gd name="connsiteY2" fmla="*/ 18577 h 34801"/>
                  <a:gd name="connsiteX3" fmla="*/ 5401 w 39719"/>
                  <a:gd name="connsiteY3" fmla="*/ 32007 h 34801"/>
                  <a:gd name="connsiteX4" fmla="*/ 29308 w 39719"/>
                  <a:gd name="connsiteY4" fmla="*/ 32007 h 34801"/>
                  <a:gd name="connsiteX5" fmla="*/ 29308 w 39719"/>
                  <a:gd name="connsiteY5" fmla="*/ 30388 h 34801"/>
                  <a:gd name="connsiteX6" fmla="*/ 36357 w 39719"/>
                  <a:gd name="connsiteY6" fmla="*/ 17434 h 3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19" h="34801">
                    <a:moveTo>
                      <a:pt x="36357" y="17434"/>
                    </a:moveTo>
                    <a:cubicBezTo>
                      <a:pt x="28546" y="16577"/>
                      <a:pt x="28165" y="15053"/>
                      <a:pt x="33214" y="3623"/>
                    </a:cubicBezTo>
                    <a:cubicBezTo>
                      <a:pt x="38262" y="-7807"/>
                      <a:pt x="19879" y="10767"/>
                      <a:pt x="7782" y="18577"/>
                    </a:cubicBezTo>
                    <a:cubicBezTo>
                      <a:pt x="-4315" y="26483"/>
                      <a:pt x="-29" y="25721"/>
                      <a:pt x="5401" y="32007"/>
                    </a:cubicBezTo>
                    <a:cubicBezTo>
                      <a:pt x="10830" y="38294"/>
                      <a:pt x="29308" y="32007"/>
                      <a:pt x="29308" y="32007"/>
                    </a:cubicBezTo>
                    <a:cubicBezTo>
                      <a:pt x="29308" y="32007"/>
                      <a:pt x="21688" y="34008"/>
                      <a:pt x="29308" y="30388"/>
                    </a:cubicBezTo>
                    <a:cubicBezTo>
                      <a:pt x="36929" y="26959"/>
                      <a:pt x="44167" y="18291"/>
                      <a:pt x="36357" y="17434"/>
                    </a:cubicBezTo>
                    <a:close/>
                  </a:path>
                </a:pathLst>
              </a:custGeom>
              <a:grp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969E3F27-EBEF-84F4-9D0B-FC118616F694}"/>
                  </a:ext>
                </a:extLst>
              </p:cNvPr>
              <p:cNvSpPr/>
              <p:nvPr/>
            </p:nvSpPr>
            <p:spPr>
              <a:xfrm>
                <a:off x="7430040" y="6340348"/>
                <a:ext cx="15087" cy="10992"/>
              </a:xfrm>
              <a:custGeom>
                <a:avLst/>
                <a:gdLst>
                  <a:gd name="connsiteX0" fmla="*/ 12318 w 15087"/>
                  <a:gd name="connsiteY0" fmla="*/ 2063 h 10992"/>
                  <a:gd name="connsiteX1" fmla="*/ 793 w 15087"/>
                  <a:gd name="connsiteY1" fmla="*/ 3015 h 10992"/>
                  <a:gd name="connsiteX2" fmla="*/ 5079 w 15087"/>
                  <a:gd name="connsiteY2" fmla="*/ 10921 h 10992"/>
                  <a:gd name="connsiteX3" fmla="*/ 12318 w 15087"/>
                  <a:gd name="connsiteY3" fmla="*/ 2063 h 10992"/>
                </a:gdLst>
                <a:ahLst/>
                <a:cxnLst>
                  <a:cxn ang="0">
                    <a:pos x="connsiteX0" y="connsiteY0"/>
                  </a:cxn>
                  <a:cxn ang="0">
                    <a:pos x="connsiteX1" y="connsiteY1"/>
                  </a:cxn>
                  <a:cxn ang="0">
                    <a:pos x="connsiteX2" y="connsiteY2"/>
                  </a:cxn>
                  <a:cxn ang="0">
                    <a:pos x="connsiteX3" y="connsiteY3"/>
                  </a:cxn>
                </a:cxnLst>
                <a:rect l="l" t="t" r="r" b="b"/>
                <a:pathLst>
                  <a:path w="15087" h="10992">
                    <a:moveTo>
                      <a:pt x="12318" y="2063"/>
                    </a:moveTo>
                    <a:cubicBezTo>
                      <a:pt x="5841" y="-3081"/>
                      <a:pt x="793" y="3015"/>
                      <a:pt x="793" y="3015"/>
                    </a:cubicBezTo>
                    <a:cubicBezTo>
                      <a:pt x="793" y="3015"/>
                      <a:pt x="-2731" y="11874"/>
                      <a:pt x="5079" y="10921"/>
                    </a:cubicBezTo>
                    <a:cubicBezTo>
                      <a:pt x="12890" y="9969"/>
                      <a:pt x="18795" y="7206"/>
                      <a:pt x="12318" y="2063"/>
                    </a:cubicBezTo>
                    <a:close/>
                  </a:path>
                </a:pathLst>
              </a:custGeom>
              <a:grp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DB2C2A0D-D30C-D015-3E49-A919C87B4F2E}"/>
                  </a:ext>
                </a:extLst>
              </p:cNvPr>
              <p:cNvSpPr/>
              <p:nvPr/>
            </p:nvSpPr>
            <p:spPr>
              <a:xfrm>
                <a:off x="7413837" y="6330943"/>
                <a:ext cx="16260" cy="7467"/>
              </a:xfrm>
              <a:custGeom>
                <a:avLst/>
                <a:gdLst>
                  <a:gd name="connsiteX0" fmla="*/ 1946 w 16260"/>
                  <a:gd name="connsiteY0" fmla="*/ 3562 h 7467"/>
                  <a:gd name="connsiteX1" fmla="*/ 6614 w 16260"/>
                  <a:gd name="connsiteY1" fmla="*/ 7468 h 7467"/>
                  <a:gd name="connsiteX2" fmla="*/ 16234 w 16260"/>
                  <a:gd name="connsiteY2" fmla="*/ 2324 h 7467"/>
                  <a:gd name="connsiteX3" fmla="*/ 1946 w 16260"/>
                  <a:gd name="connsiteY3" fmla="*/ 3562 h 7467"/>
                </a:gdLst>
                <a:ahLst/>
                <a:cxnLst>
                  <a:cxn ang="0">
                    <a:pos x="connsiteX0" y="connsiteY0"/>
                  </a:cxn>
                  <a:cxn ang="0">
                    <a:pos x="connsiteX1" y="connsiteY1"/>
                  </a:cxn>
                  <a:cxn ang="0">
                    <a:pos x="connsiteX2" y="connsiteY2"/>
                  </a:cxn>
                  <a:cxn ang="0">
                    <a:pos x="connsiteX3" y="connsiteY3"/>
                  </a:cxn>
                </a:cxnLst>
                <a:rect l="l" t="t" r="r" b="b"/>
                <a:pathLst>
                  <a:path w="16260" h="7467">
                    <a:moveTo>
                      <a:pt x="1946" y="3562"/>
                    </a:moveTo>
                    <a:cubicBezTo>
                      <a:pt x="-4340" y="7277"/>
                      <a:pt x="6614" y="7468"/>
                      <a:pt x="6614" y="7468"/>
                    </a:cubicBezTo>
                    <a:cubicBezTo>
                      <a:pt x="6614" y="7468"/>
                      <a:pt x="15567" y="6324"/>
                      <a:pt x="16234" y="2324"/>
                    </a:cubicBezTo>
                    <a:cubicBezTo>
                      <a:pt x="16805" y="-1581"/>
                      <a:pt x="8233" y="-153"/>
                      <a:pt x="1946" y="3562"/>
                    </a:cubicBezTo>
                    <a:close/>
                  </a:path>
                </a:pathLst>
              </a:custGeom>
              <a:grp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CEC8E09-81E1-6CF8-E426-7F635FC91A43}"/>
                  </a:ext>
                </a:extLst>
              </p:cNvPr>
              <p:cNvSpPr/>
              <p:nvPr/>
            </p:nvSpPr>
            <p:spPr>
              <a:xfrm>
                <a:off x="7180777" y="6334097"/>
                <a:ext cx="43371" cy="30126"/>
              </a:xfrm>
              <a:custGeom>
                <a:avLst/>
                <a:gdLst>
                  <a:gd name="connsiteX0" fmla="*/ 19456 w 43371"/>
                  <a:gd name="connsiteY0" fmla="*/ 28 h 30126"/>
                  <a:gd name="connsiteX1" fmla="*/ 11645 w 43371"/>
                  <a:gd name="connsiteY1" fmla="*/ 14601 h 30126"/>
                  <a:gd name="connsiteX2" fmla="*/ 3073 w 43371"/>
                  <a:gd name="connsiteY2" fmla="*/ 21269 h 30126"/>
                  <a:gd name="connsiteX3" fmla="*/ 19646 w 43371"/>
                  <a:gd name="connsiteY3" fmla="*/ 30127 h 30126"/>
                  <a:gd name="connsiteX4" fmla="*/ 43363 w 43371"/>
                  <a:gd name="connsiteY4" fmla="*/ 16697 h 30126"/>
                  <a:gd name="connsiteX5" fmla="*/ 19456 w 43371"/>
                  <a:gd name="connsiteY5" fmla="*/ 28 h 3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71" h="30126">
                    <a:moveTo>
                      <a:pt x="19456" y="28"/>
                    </a:moveTo>
                    <a:cubicBezTo>
                      <a:pt x="7740" y="599"/>
                      <a:pt x="14788" y="6791"/>
                      <a:pt x="11645" y="14601"/>
                    </a:cubicBezTo>
                    <a:cubicBezTo>
                      <a:pt x="8502" y="22507"/>
                      <a:pt x="3073" y="21269"/>
                      <a:pt x="3073" y="21269"/>
                    </a:cubicBezTo>
                    <a:cubicBezTo>
                      <a:pt x="-7310" y="27746"/>
                      <a:pt x="11264" y="30127"/>
                      <a:pt x="19646" y="30127"/>
                    </a:cubicBezTo>
                    <a:cubicBezTo>
                      <a:pt x="28028" y="30127"/>
                      <a:pt x="42887" y="25746"/>
                      <a:pt x="43363" y="16697"/>
                    </a:cubicBezTo>
                    <a:cubicBezTo>
                      <a:pt x="43744" y="7743"/>
                      <a:pt x="31267" y="-544"/>
                      <a:pt x="19456" y="28"/>
                    </a:cubicBezTo>
                    <a:close/>
                  </a:path>
                </a:pathLst>
              </a:custGeom>
              <a:grp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137CBEBF-917C-2A28-5F67-FAF005DFCCC2}"/>
                  </a:ext>
                </a:extLst>
              </p:cNvPr>
              <p:cNvSpPr/>
              <p:nvPr/>
            </p:nvSpPr>
            <p:spPr>
              <a:xfrm>
                <a:off x="7107392" y="6344371"/>
                <a:ext cx="58890" cy="19669"/>
              </a:xfrm>
              <a:custGeom>
                <a:avLst/>
                <a:gdLst>
                  <a:gd name="connsiteX0" fmla="*/ 20070 w 58890"/>
                  <a:gd name="connsiteY0" fmla="*/ 1565 h 19669"/>
                  <a:gd name="connsiteX1" fmla="*/ 162 w 58890"/>
                  <a:gd name="connsiteY1" fmla="*/ 17376 h 19669"/>
                  <a:gd name="connsiteX2" fmla="*/ 28737 w 58890"/>
                  <a:gd name="connsiteY2" fmla="*/ 12042 h 19669"/>
                  <a:gd name="connsiteX3" fmla="*/ 51407 w 58890"/>
                  <a:gd name="connsiteY3" fmla="*/ 9280 h 19669"/>
                  <a:gd name="connsiteX4" fmla="*/ 20070 w 58890"/>
                  <a:gd name="connsiteY4" fmla="*/ 1565 h 19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90" h="19669">
                    <a:moveTo>
                      <a:pt x="20070" y="1565"/>
                    </a:moveTo>
                    <a:cubicBezTo>
                      <a:pt x="9306" y="3565"/>
                      <a:pt x="-1457" y="11471"/>
                      <a:pt x="162" y="17376"/>
                    </a:cubicBezTo>
                    <a:cubicBezTo>
                      <a:pt x="1686" y="23282"/>
                      <a:pt x="17974" y="16424"/>
                      <a:pt x="28737" y="12042"/>
                    </a:cubicBezTo>
                    <a:cubicBezTo>
                      <a:pt x="39501" y="7661"/>
                      <a:pt x="51407" y="9280"/>
                      <a:pt x="51407" y="9280"/>
                    </a:cubicBezTo>
                    <a:cubicBezTo>
                      <a:pt x="76648" y="-2721"/>
                      <a:pt x="30833" y="-340"/>
                      <a:pt x="20070" y="1565"/>
                    </a:cubicBezTo>
                    <a:close/>
                  </a:path>
                </a:pathLst>
              </a:custGeom>
              <a:grp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C65A9DA-C937-10C3-5EDF-0053862AA7DE}"/>
                  </a:ext>
                </a:extLst>
              </p:cNvPr>
              <p:cNvSpPr/>
              <p:nvPr/>
            </p:nvSpPr>
            <p:spPr>
              <a:xfrm>
                <a:off x="7181434" y="5906035"/>
                <a:ext cx="25237" cy="36043"/>
              </a:xfrm>
              <a:custGeom>
                <a:avLst/>
                <a:gdLst>
                  <a:gd name="connsiteX0" fmla="*/ 22894 w 25237"/>
                  <a:gd name="connsiteY0" fmla="*/ 35088 h 36043"/>
                  <a:gd name="connsiteX1" fmla="*/ 17656 w 25237"/>
                  <a:gd name="connsiteY1" fmla="*/ 12324 h 36043"/>
                  <a:gd name="connsiteX2" fmla="*/ 17370 w 25237"/>
                  <a:gd name="connsiteY2" fmla="*/ 11942 h 36043"/>
                  <a:gd name="connsiteX3" fmla="*/ 17275 w 25237"/>
                  <a:gd name="connsiteY3" fmla="*/ 11752 h 36043"/>
                  <a:gd name="connsiteX4" fmla="*/ 4702 w 25237"/>
                  <a:gd name="connsiteY4" fmla="*/ 512 h 36043"/>
                  <a:gd name="connsiteX5" fmla="*/ 4702 w 25237"/>
                  <a:gd name="connsiteY5" fmla="*/ 23277 h 36043"/>
                  <a:gd name="connsiteX6" fmla="*/ 22894 w 25237"/>
                  <a:gd name="connsiteY6" fmla="*/ 35088 h 3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37" h="36043">
                    <a:moveTo>
                      <a:pt x="22894" y="35088"/>
                    </a:moveTo>
                    <a:cubicBezTo>
                      <a:pt x="29562" y="30992"/>
                      <a:pt x="20132" y="16038"/>
                      <a:pt x="17656" y="12324"/>
                    </a:cubicBezTo>
                    <a:cubicBezTo>
                      <a:pt x="17560" y="12133"/>
                      <a:pt x="17465" y="12038"/>
                      <a:pt x="17370" y="11942"/>
                    </a:cubicBezTo>
                    <a:cubicBezTo>
                      <a:pt x="17370" y="11942"/>
                      <a:pt x="17370" y="11847"/>
                      <a:pt x="17275" y="11752"/>
                    </a:cubicBezTo>
                    <a:cubicBezTo>
                      <a:pt x="16894" y="11181"/>
                      <a:pt x="14989" y="-2821"/>
                      <a:pt x="4702" y="512"/>
                    </a:cubicBezTo>
                    <a:cubicBezTo>
                      <a:pt x="-5585" y="3751"/>
                      <a:pt x="4130" y="21277"/>
                      <a:pt x="4702" y="23277"/>
                    </a:cubicBezTo>
                    <a:cubicBezTo>
                      <a:pt x="5368" y="25373"/>
                      <a:pt x="15274" y="39851"/>
                      <a:pt x="22894" y="35088"/>
                    </a:cubicBezTo>
                    <a:close/>
                  </a:path>
                </a:pathLst>
              </a:custGeom>
              <a:grp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F2782-38CC-E746-FA9A-F4E85524BF42}"/>
                  </a:ext>
                </a:extLst>
              </p:cNvPr>
              <p:cNvSpPr/>
              <p:nvPr/>
            </p:nvSpPr>
            <p:spPr>
              <a:xfrm>
                <a:off x="7319344" y="5998120"/>
                <a:ext cx="51387" cy="40021"/>
              </a:xfrm>
              <a:custGeom>
                <a:avLst/>
                <a:gdLst>
                  <a:gd name="connsiteX0" fmla="*/ 1095 w 51387"/>
                  <a:gd name="connsiteY0" fmla="*/ 13583 h 40021"/>
                  <a:gd name="connsiteX1" fmla="*/ 27765 w 51387"/>
                  <a:gd name="connsiteY1" fmla="*/ 37967 h 40021"/>
                  <a:gd name="connsiteX2" fmla="*/ 50529 w 51387"/>
                  <a:gd name="connsiteY2" fmla="*/ 20632 h 40021"/>
                  <a:gd name="connsiteX3" fmla="*/ 10239 w 51387"/>
                  <a:gd name="connsiteY3" fmla="*/ 534 h 40021"/>
                  <a:gd name="connsiteX4" fmla="*/ 1095 w 51387"/>
                  <a:gd name="connsiteY4" fmla="*/ 13583 h 40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87" h="40021">
                    <a:moveTo>
                      <a:pt x="1095" y="13583"/>
                    </a:moveTo>
                    <a:cubicBezTo>
                      <a:pt x="3476" y="18917"/>
                      <a:pt x="13001" y="31776"/>
                      <a:pt x="27765" y="37967"/>
                    </a:cubicBezTo>
                    <a:cubicBezTo>
                      <a:pt x="42624" y="44158"/>
                      <a:pt x="42719" y="35777"/>
                      <a:pt x="50529" y="20632"/>
                    </a:cubicBezTo>
                    <a:cubicBezTo>
                      <a:pt x="58340" y="5487"/>
                      <a:pt x="10239" y="534"/>
                      <a:pt x="10239" y="534"/>
                    </a:cubicBezTo>
                    <a:cubicBezTo>
                      <a:pt x="-429" y="-2514"/>
                      <a:pt x="-1287" y="8249"/>
                      <a:pt x="1095" y="13583"/>
                    </a:cubicBezTo>
                    <a:close/>
                  </a:path>
                </a:pathLst>
              </a:custGeom>
              <a:grp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D013572-E1F4-4CDD-50D1-DBEB064B5A4F}"/>
                  </a:ext>
                </a:extLst>
              </p:cNvPr>
              <p:cNvSpPr/>
              <p:nvPr/>
            </p:nvSpPr>
            <p:spPr>
              <a:xfrm>
                <a:off x="7290598" y="5757603"/>
                <a:ext cx="56553" cy="69546"/>
              </a:xfrm>
              <a:custGeom>
                <a:avLst/>
                <a:gdLst>
                  <a:gd name="connsiteX0" fmla="*/ 20601 w 56553"/>
                  <a:gd name="connsiteY0" fmla="*/ 37026 h 69546"/>
                  <a:gd name="connsiteX1" fmla="*/ 39366 w 56553"/>
                  <a:gd name="connsiteY1" fmla="*/ 61315 h 69546"/>
                  <a:gd name="connsiteX2" fmla="*/ 55463 w 56553"/>
                  <a:gd name="connsiteY2" fmla="*/ 56267 h 69546"/>
                  <a:gd name="connsiteX3" fmla="*/ 32031 w 56553"/>
                  <a:gd name="connsiteY3" fmla="*/ 25501 h 69546"/>
                  <a:gd name="connsiteX4" fmla="*/ 14982 w 56553"/>
                  <a:gd name="connsiteY4" fmla="*/ 3593 h 69546"/>
                  <a:gd name="connsiteX5" fmla="*/ 3266 w 56553"/>
                  <a:gd name="connsiteY5" fmla="*/ 9499 h 69546"/>
                  <a:gd name="connsiteX6" fmla="*/ 20601 w 56553"/>
                  <a:gd name="connsiteY6" fmla="*/ 37026 h 6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53" h="69546">
                    <a:moveTo>
                      <a:pt x="20601" y="37026"/>
                    </a:moveTo>
                    <a:cubicBezTo>
                      <a:pt x="20601" y="37026"/>
                      <a:pt x="37365" y="48551"/>
                      <a:pt x="39366" y="61315"/>
                    </a:cubicBezTo>
                    <a:cubicBezTo>
                      <a:pt x="41461" y="74078"/>
                      <a:pt x="61368" y="71697"/>
                      <a:pt x="55463" y="56267"/>
                    </a:cubicBezTo>
                    <a:cubicBezTo>
                      <a:pt x="49557" y="40836"/>
                      <a:pt x="41366" y="32263"/>
                      <a:pt x="32031" y="25501"/>
                    </a:cubicBezTo>
                    <a:cubicBezTo>
                      <a:pt x="22602" y="18738"/>
                      <a:pt x="17363" y="10451"/>
                      <a:pt x="14982" y="3593"/>
                    </a:cubicBezTo>
                    <a:cubicBezTo>
                      <a:pt x="12600" y="-3169"/>
                      <a:pt x="6790" y="69"/>
                      <a:pt x="3266" y="9499"/>
                    </a:cubicBezTo>
                    <a:cubicBezTo>
                      <a:pt x="-258" y="18928"/>
                      <a:pt x="-6640" y="32740"/>
                      <a:pt x="20601" y="37026"/>
                    </a:cubicBezTo>
                    <a:close/>
                  </a:path>
                </a:pathLst>
              </a:custGeom>
              <a:grp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D655FF8-493A-FA0D-9617-77A7E6220637}"/>
                  </a:ext>
                </a:extLst>
              </p:cNvPr>
              <p:cNvSpPr/>
              <p:nvPr/>
            </p:nvSpPr>
            <p:spPr>
              <a:xfrm>
                <a:off x="8284264" y="5990132"/>
                <a:ext cx="24082" cy="24654"/>
              </a:xfrm>
              <a:custGeom>
                <a:avLst/>
                <a:gdLst>
                  <a:gd name="connsiteX0" fmla="*/ 20393 w 24082"/>
                  <a:gd name="connsiteY0" fmla="*/ 13284 h 24654"/>
                  <a:gd name="connsiteX1" fmla="*/ 772 w 24082"/>
                  <a:gd name="connsiteY1" fmla="*/ 23762 h 24654"/>
                  <a:gd name="connsiteX2" fmla="*/ 20393 w 24082"/>
                  <a:gd name="connsiteY2" fmla="*/ 13284 h 24654"/>
                </a:gdLst>
                <a:ahLst/>
                <a:cxnLst>
                  <a:cxn ang="0">
                    <a:pos x="connsiteX0" y="connsiteY0"/>
                  </a:cxn>
                  <a:cxn ang="0">
                    <a:pos x="connsiteX1" y="connsiteY1"/>
                  </a:cxn>
                  <a:cxn ang="0">
                    <a:pos x="connsiteX2" y="connsiteY2"/>
                  </a:cxn>
                </a:cxnLst>
                <a:rect l="l" t="t" r="r" b="b"/>
                <a:pathLst>
                  <a:path w="24082" h="24654">
                    <a:moveTo>
                      <a:pt x="20393" y="13284"/>
                    </a:moveTo>
                    <a:cubicBezTo>
                      <a:pt x="36585" y="-19958"/>
                      <a:pt x="-6182" y="19094"/>
                      <a:pt x="772" y="23762"/>
                    </a:cubicBezTo>
                    <a:cubicBezTo>
                      <a:pt x="7725" y="28429"/>
                      <a:pt x="20393" y="13284"/>
                      <a:pt x="20393" y="13284"/>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A59EF732-2299-9A8B-0A2B-FB9C2892E537}"/>
                  </a:ext>
                </a:extLst>
              </p:cNvPr>
              <p:cNvSpPr/>
              <p:nvPr/>
            </p:nvSpPr>
            <p:spPr>
              <a:xfrm>
                <a:off x="8347884" y="5956066"/>
                <a:ext cx="59587" cy="46281"/>
              </a:xfrm>
              <a:custGeom>
                <a:avLst/>
                <a:gdLst>
                  <a:gd name="connsiteX0" fmla="*/ 46403 w 59587"/>
                  <a:gd name="connsiteY0" fmla="*/ 11 h 46281"/>
                  <a:gd name="connsiteX1" fmla="*/ 111 w 59587"/>
                  <a:gd name="connsiteY1" fmla="*/ 23157 h 46281"/>
                  <a:gd name="connsiteX2" fmla="*/ 12780 w 59587"/>
                  <a:gd name="connsiteY2" fmla="*/ 38492 h 46281"/>
                  <a:gd name="connsiteX3" fmla="*/ 54975 w 59587"/>
                  <a:gd name="connsiteY3" fmla="*/ 38492 h 46281"/>
                  <a:gd name="connsiteX4" fmla="*/ 46403 w 59587"/>
                  <a:gd name="connsiteY4" fmla="*/ 11 h 4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87" h="46281">
                    <a:moveTo>
                      <a:pt x="46403" y="11"/>
                    </a:moveTo>
                    <a:cubicBezTo>
                      <a:pt x="31353" y="583"/>
                      <a:pt x="-2175" y="6583"/>
                      <a:pt x="111" y="23157"/>
                    </a:cubicBezTo>
                    <a:cubicBezTo>
                      <a:pt x="2397" y="39730"/>
                      <a:pt x="12780" y="38492"/>
                      <a:pt x="12780" y="38492"/>
                    </a:cubicBezTo>
                    <a:cubicBezTo>
                      <a:pt x="12780" y="38492"/>
                      <a:pt x="47451" y="56018"/>
                      <a:pt x="54975" y="38492"/>
                    </a:cubicBezTo>
                    <a:cubicBezTo>
                      <a:pt x="62595" y="21061"/>
                      <a:pt x="61452" y="-560"/>
                      <a:pt x="46403" y="11"/>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A09F66C-0F81-04C3-D000-DF55B65F9F1C}"/>
                  </a:ext>
                </a:extLst>
              </p:cNvPr>
              <p:cNvSpPr/>
              <p:nvPr/>
            </p:nvSpPr>
            <p:spPr>
              <a:xfrm>
                <a:off x="8536954" y="6027138"/>
                <a:ext cx="72812" cy="62996"/>
              </a:xfrm>
              <a:custGeom>
                <a:avLst/>
                <a:gdLst>
                  <a:gd name="connsiteX0" fmla="*/ 30212 w 72812"/>
                  <a:gd name="connsiteY0" fmla="*/ 1329 h 62996"/>
                  <a:gd name="connsiteX1" fmla="*/ 684 w 72812"/>
                  <a:gd name="connsiteY1" fmla="*/ 25809 h 62996"/>
                  <a:gd name="connsiteX2" fmla="*/ 24973 w 72812"/>
                  <a:gd name="connsiteY2" fmla="*/ 56765 h 62996"/>
                  <a:gd name="connsiteX3" fmla="*/ 52691 w 72812"/>
                  <a:gd name="connsiteY3" fmla="*/ 56765 h 62996"/>
                  <a:gd name="connsiteX4" fmla="*/ 65454 w 72812"/>
                  <a:gd name="connsiteY4" fmla="*/ 39239 h 62996"/>
                  <a:gd name="connsiteX5" fmla="*/ 30212 w 72812"/>
                  <a:gd name="connsiteY5" fmla="*/ 1329 h 6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12" h="62996">
                    <a:moveTo>
                      <a:pt x="30212" y="1329"/>
                    </a:moveTo>
                    <a:cubicBezTo>
                      <a:pt x="19830" y="8283"/>
                      <a:pt x="-4364" y="15903"/>
                      <a:pt x="684" y="25809"/>
                    </a:cubicBezTo>
                    <a:cubicBezTo>
                      <a:pt x="684" y="25809"/>
                      <a:pt x="14591" y="56098"/>
                      <a:pt x="24973" y="56765"/>
                    </a:cubicBezTo>
                    <a:cubicBezTo>
                      <a:pt x="35355" y="57337"/>
                      <a:pt x="46976" y="43906"/>
                      <a:pt x="52691" y="56765"/>
                    </a:cubicBezTo>
                    <a:cubicBezTo>
                      <a:pt x="58501" y="69624"/>
                      <a:pt x="85647" y="62004"/>
                      <a:pt x="65454" y="39239"/>
                    </a:cubicBezTo>
                    <a:cubicBezTo>
                      <a:pt x="45261" y="16474"/>
                      <a:pt x="40594" y="-5719"/>
                      <a:pt x="30212" y="1329"/>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0324EE2-1E48-536A-9120-BC6FF6613761}"/>
                  </a:ext>
                </a:extLst>
              </p:cNvPr>
              <p:cNvSpPr/>
              <p:nvPr/>
            </p:nvSpPr>
            <p:spPr>
              <a:xfrm>
                <a:off x="8660202" y="6098596"/>
                <a:ext cx="73259" cy="22322"/>
              </a:xfrm>
              <a:custGeom>
                <a:avLst/>
                <a:gdLst>
                  <a:gd name="connsiteX0" fmla="*/ 61935 w 73259"/>
                  <a:gd name="connsiteY0" fmla="*/ 356 h 22322"/>
                  <a:gd name="connsiteX1" fmla="*/ 20311 w 73259"/>
                  <a:gd name="connsiteY1" fmla="*/ 1595 h 22322"/>
                  <a:gd name="connsiteX2" fmla="*/ 118 w 73259"/>
                  <a:gd name="connsiteY2" fmla="*/ 5690 h 22322"/>
                  <a:gd name="connsiteX3" fmla="*/ 27264 w 73259"/>
                  <a:gd name="connsiteY3" fmla="*/ 18549 h 22322"/>
                  <a:gd name="connsiteX4" fmla="*/ 69460 w 73259"/>
                  <a:gd name="connsiteY4" fmla="*/ 14453 h 22322"/>
                  <a:gd name="connsiteX5" fmla="*/ 61935 w 73259"/>
                  <a:gd name="connsiteY5" fmla="*/ 356 h 2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59" h="22322">
                    <a:moveTo>
                      <a:pt x="61935" y="356"/>
                    </a:moveTo>
                    <a:cubicBezTo>
                      <a:pt x="48029" y="2738"/>
                      <a:pt x="30693" y="5690"/>
                      <a:pt x="20311" y="1595"/>
                    </a:cubicBezTo>
                    <a:cubicBezTo>
                      <a:pt x="20311" y="1595"/>
                      <a:pt x="1833" y="-3072"/>
                      <a:pt x="118" y="5690"/>
                    </a:cubicBezTo>
                    <a:cubicBezTo>
                      <a:pt x="-1596" y="14453"/>
                      <a:pt x="15739" y="10929"/>
                      <a:pt x="27264" y="18549"/>
                    </a:cubicBezTo>
                    <a:cubicBezTo>
                      <a:pt x="38790" y="26169"/>
                      <a:pt x="63650" y="20930"/>
                      <a:pt x="69460" y="14453"/>
                    </a:cubicBezTo>
                    <a:cubicBezTo>
                      <a:pt x="75175" y="8072"/>
                      <a:pt x="75747" y="-2025"/>
                      <a:pt x="61935" y="356"/>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09BAACBF-237D-85A1-3105-A14158AB528E}"/>
                  </a:ext>
                </a:extLst>
              </p:cNvPr>
              <p:cNvSpPr/>
              <p:nvPr/>
            </p:nvSpPr>
            <p:spPr>
              <a:xfrm>
                <a:off x="8687107" y="6130291"/>
                <a:ext cx="36485" cy="32072"/>
              </a:xfrm>
              <a:custGeom>
                <a:avLst/>
                <a:gdLst>
                  <a:gd name="connsiteX0" fmla="*/ 5503 w 36485"/>
                  <a:gd name="connsiteY0" fmla="*/ 284 h 32072"/>
                  <a:gd name="connsiteX1" fmla="*/ 9694 w 36485"/>
                  <a:gd name="connsiteY1" fmla="*/ 27145 h 32072"/>
                  <a:gd name="connsiteX2" fmla="*/ 32078 w 36485"/>
                  <a:gd name="connsiteY2" fmla="*/ 27145 h 32072"/>
                  <a:gd name="connsiteX3" fmla="*/ 5503 w 36485"/>
                  <a:gd name="connsiteY3" fmla="*/ 284 h 32072"/>
                </a:gdLst>
                <a:ahLst/>
                <a:cxnLst>
                  <a:cxn ang="0">
                    <a:pos x="connsiteX0" y="connsiteY0"/>
                  </a:cxn>
                  <a:cxn ang="0">
                    <a:pos x="connsiteX1" y="connsiteY1"/>
                  </a:cxn>
                  <a:cxn ang="0">
                    <a:pos x="connsiteX2" y="connsiteY2"/>
                  </a:cxn>
                  <a:cxn ang="0">
                    <a:pos x="connsiteX3" y="connsiteY3"/>
                  </a:cxn>
                </a:cxnLst>
                <a:rect l="l" t="t" r="r" b="b"/>
                <a:pathLst>
                  <a:path w="36485" h="32072">
                    <a:moveTo>
                      <a:pt x="5503" y="284"/>
                    </a:moveTo>
                    <a:cubicBezTo>
                      <a:pt x="-8975" y="-3240"/>
                      <a:pt x="9694" y="27145"/>
                      <a:pt x="9694" y="27145"/>
                    </a:cubicBezTo>
                    <a:cubicBezTo>
                      <a:pt x="12742" y="32574"/>
                      <a:pt x="17123" y="34765"/>
                      <a:pt x="32078" y="27145"/>
                    </a:cubicBezTo>
                    <a:cubicBezTo>
                      <a:pt x="47127" y="19525"/>
                      <a:pt x="19981" y="3713"/>
                      <a:pt x="5503" y="284"/>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3696584-E1A3-8B86-A8E9-7C5B581A450A}"/>
                  </a:ext>
                </a:extLst>
              </p:cNvPr>
              <p:cNvSpPr/>
              <p:nvPr/>
            </p:nvSpPr>
            <p:spPr>
              <a:xfrm>
                <a:off x="8731659" y="6116019"/>
                <a:ext cx="94816" cy="62472"/>
              </a:xfrm>
              <a:custGeom>
                <a:avLst/>
                <a:gdLst>
                  <a:gd name="connsiteX0" fmla="*/ 83538 w 94816"/>
                  <a:gd name="connsiteY0" fmla="*/ 30273 h 62472"/>
                  <a:gd name="connsiteX1" fmla="*/ 27436 w 94816"/>
                  <a:gd name="connsiteY1" fmla="*/ 4841 h 62472"/>
                  <a:gd name="connsiteX2" fmla="*/ 5433 w 94816"/>
                  <a:gd name="connsiteY2" fmla="*/ 4841 h 62472"/>
                  <a:gd name="connsiteX3" fmla="*/ 1718 w 94816"/>
                  <a:gd name="connsiteY3" fmla="*/ 18557 h 62472"/>
                  <a:gd name="connsiteX4" fmla="*/ 27912 w 94816"/>
                  <a:gd name="connsiteY4" fmla="*/ 50085 h 62472"/>
                  <a:gd name="connsiteX5" fmla="*/ 69536 w 94816"/>
                  <a:gd name="connsiteY5" fmla="*/ 59419 h 62472"/>
                  <a:gd name="connsiteX6" fmla="*/ 83538 w 94816"/>
                  <a:gd name="connsiteY6" fmla="*/ 30273 h 6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16" h="62472">
                    <a:moveTo>
                      <a:pt x="83538" y="30273"/>
                    </a:moveTo>
                    <a:cubicBezTo>
                      <a:pt x="54582" y="16843"/>
                      <a:pt x="32103" y="12080"/>
                      <a:pt x="27436" y="4841"/>
                    </a:cubicBezTo>
                    <a:cubicBezTo>
                      <a:pt x="22768" y="-2398"/>
                      <a:pt x="9529" y="-779"/>
                      <a:pt x="5433" y="4841"/>
                    </a:cubicBezTo>
                    <a:cubicBezTo>
                      <a:pt x="1432" y="10461"/>
                      <a:pt x="-2282" y="15223"/>
                      <a:pt x="1718" y="18557"/>
                    </a:cubicBezTo>
                    <a:cubicBezTo>
                      <a:pt x="1718" y="18557"/>
                      <a:pt x="19816" y="31987"/>
                      <a:pt x="27912" y="50085"/>
                    </a:cubicBezTo>
                    <a:cubicBezTo>
                      <a:pt x="36008" y="68182"/>
                      <a:pt x="61440" y="61801"/>
                      <a:pt x="69536" y="59419"/>
                    </a:cubicBezTo>
                    <a:cubicBezTo>
                      <a:pt x="77728" y="57133"/>
                      <a:pt x="112399" y="43703"/>
                      <a:pt x="83538" y="30273"/>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A9ACE8B-C01B-7913-F823-65F6880CB080}"/>
                  </a:ext>
                </a:extLst>
              </p:cNvPr>
              <p:cNvSpPr/>
              <p:nvPr/>
            </p:nvSpPr>
            <p:spPr>
              <a:xfrm>
                <a:off x="8818969" y="6217175"/>
                <a:ext cx="154956" cy="176778"/>
              </a:xfrm>
              <a:custGeom>
                <a:avLst/>
                <a:gdLst>
                  <a:gd name="connsiteX0" fmla="*/ 147675 w 154956"/>
                  <a:gd name="connsiteY0" fmla="*/ 89517 h 176778"/>
                  <a:gd name="connsiteX1" fmla="*/ 126910 w 154956"/>
                  <a:gd name="connsiteY1" fmla="*/ 60942 h 176778"/>
                  <a:gd name="connsiteX2" fmla="*/ 91668 w 154956"/>
                  <a:gd name="connsiteY2" fmla="*/ 28843 h 176778"/>
                  <a:gd name="connsiteX3" fmla="*/ 18230 w 154956"/>
                  <a:gd name="connsiteY3" fmla="*/ 6078 h 176778"/>
                  <a:gd name="connsiteX4" fmla="*/ 18801 w 154956"/>
                  <a:gd name="connsiteY4" fmla="*/ 9031 h 176778"/>
                  <a:gd name="connsiteX5" fmla="*/ 18801 w 154956"/>
                  <a:gd name="connsiteY5" fmla="*/ 43416 h 176778"/>
                  <a:gd name="connsiteX6" fmla="*/ 7562 w 154956"/>
                  <a:gd name="connsiteY6" fmla="*/ 81897 h 176778"/>
                  <a:gd name="connsiteX7" fmla="*/ 17849 w 154956"/>
                  <a:gd name="connsiteY7" fmla="*/ 120950 h 176778"/>
                  <a:gd name="connsiteX8" fmla="*/ 27564 w 154956"/>
                  <a:gd name="connsiteY8" fmla="*/ 173432 h 176778"/>
                  <a:gd name="connsiteX9" fmla="*/ 56520 w 154956"/>
                  <a:gd name="connsiteY9" fmla="*/ 170480 h 176778"/>
                  <a:gd name="connsiteX10" fmla="*/ 104526 w 154956"/>
                  <a:gd name="connsiteY10" fmla="*/ 132570 h 176778"/>
                  <a:gd name="connsiteX11" fmla="*/ 138054 w 154956"/>
                  <a:gd name="connsiteY11" fmla="*/ 121521 h 176778"/>
                  <a:gd name="connsiteX12" fmla="*/ 147675 w 154956"/>
                  <a:gd name="connsiteY12" fmla="*/ 89517 h 17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956" h="176778">
                    <a:moveTo>
                      <a:pt x="147675" y="89517"/>
                    </a:moveTo>
                    <a:cubicBezTo>
                      <a:pt x="127481" y="80183"/>
                      <a:pt x="130339" y="69705"/>
                      <a:pt x="126910" y="60942"/>
                    </a:cubicBezTo>
                    <a:cubicBezTo>
                      <a:pt x="123481" y="52179"/>
                      <a:pt x="102621" y="32939"/>
                      <a:pt x="91668" y="28843"/>
                    </a:cubicBezTo>
                    <a:cubicBezTo>
                      <a:pt x="80714" y="24747"/>
                      <a:pt x="24612" y="-14877"/>
                      <a:pt x="18230" y="6078"/>
                    </a:cubicBezTo>
                    <a:lnTo>
                      <a:pt x="18801" y="9031"/>
                    </a:lnTo>
                    <a:cubicBezTo>
                      <a:pt x="18801" y="9031"/>
                      <a:pt x="38423" y="27700"/>
                      <a:pt x="18801" y="43416"/>
                    </a:cubicBezTo>
                    <a:cubicBezTo>
                      <a:pt x="-820" y="59132"/>
                      <a:pt x="-5964" y="66181"/>
                      <a:pt x="7562" y="81897"/>
                    </a:cubicBezTo>
                    <a:cubicBezTo>
                      <a:pt x="21087" y="97614"/>
                      <a:pt x="20325" y="111044"/>
                      <a:pt x="17849" y="120950"/>
                    </a:cubicBezTo>
                    <a:cubicBezTo>
                      <a:pt x="15372" y="130856"/>
                      <a:pt x="19468" y="169908"/>
                      <a:pt x="27564" y="173432"/>
                    </a:cubicBezTo>
                    <a:cubicBezTo>
                      <a:pt x="35660" y="176957"/>
                      <a:pt x="50139" y="179814"/>
                      <a:pt x="56520" y="170480"/>
                    </a:cubicBezTo>
                    <a:cubicBezTo>
                      <a:pt x="62902" y="161145"/>
                      <a:pt x="84238" y="128474"/>
                      <a:pt x="104526" y="132570"/>
                    </a:cubicBezTo>
                    <a:cubicBezTo>
                      <a:pt x="124719" y="136666"/>
                      <a:pt x="136340" y="122093"/>
                      <a:pt x="138054" y="121521"/>
                    </a:cubicBezTo>
                    <a:cubicBezTo>
                      <a:pt x="139578" y="121045"/>
                      <a:pt x="167963" y="98852"/>
                      <a:pt x="147675" y="89517"/>
                    </a:cubicBezTo>
                    <a:close/>
                  </a:path>
                </a:pathLst>
              </a:custGeom>
              <a:grpFill/>
              <a:ln w="9525" cap="flat">
                <a:noFill/>
                <a:prstDash val="solid"/>
                <a:miter/>
              </a:ln>
            </p:spPr>
            <p:txBody>
              <a:bodyPr rtlCol="0" anchor="ctr"/>
              <a:lstStyle/>
              <a:p>
                <a:endParaRPr lang="en-US"/>
              </a:p>
            </p:txBody>
          </p:sp>
        </p:grpSp>
      </p:grpSp>
      <p:sp>
        <p:nvSpPr>
          <p:cNvPr id="24" name="Rectangle 2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0423EF5-893D-2677-929B-BD22032A7C30}"/>
              </a:ext>
            </a:extLst>
          </p:cNvPr>
          <p:cNvSpPr/>
          <p:nvPr/>
        </p:nvSpPr>
        <p:spPr>
          <a:xfrm>
            <a:off x="1760631" y="4958478"/>
            <a:ext cx="5287869"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25" name="TextBox 24">
            <a:extLst>
              <a:ext uri="{FF2B5EF4-FFF2-40B4-BE49-F238E27FC236}">
                <a16:creationId xmlns:a16="http://schemas.microsoft.com/office/drawing/2014/main" id="{1511D9CB-717C-D2EA-F82A-9DF0A2BFDE2D}"/>
              </a:ext>
            </a:extLst>
          </p:cNvPr>
          <p:cNvSpPr txBox="1"/>
          <p:nvPr/>
        </p:nvSpPr>
        <p:spPr>
          <a:xfrm>
            <a:off x="1760632"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Tree>
    <p:extLst>
      <p:ext uri="{BB962C8B-B14F-4D97-AF65-F5344CB8AC3E}">
        <p14:creationId xmlns:p14="http://schemas.microsoft.com/office/powerpoint/2010/main" val="411679375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25"/>
                                        </p:tgtEl>
                                        <p:attrNameLst>
                                          <p:attrName>style.visibility</p:attrName>
                                        </p:attrNameLst>
                                      </p:cBhvr>
                                      <p:to>
                                        <p:strVal val="visible"/>
                                      </p:to>
                                    </p:set>
                                    <p:anim to="" calcmode="lin" valueType="num">
                                      <p:cBhvr>
                                        <p:cTn id="11" dur="1000" fill="hold">
                                          <p:stCondLst>
                                            <p:cond delay="0"/>
                                          </p:stCondLst>
                                        </p:cTn>
                                        <p:tgtEl>
                                          <p:spTgt spid="25"/>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2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2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42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4">
            <a:extLst>
              <a:ext uri="{FF2B5EF4-FFF2-40B4-BE49-F238E27FC236}">
                <a16:creationId xmlns:a16="http://schemas.microsoft.com/office/drawing/2014/main" id="{F0CC3594-652D-A5F6-DF19-DE591841FC30}"/>
              </a:ext>
            </a:extLst>
          </p:cNvPr>
          <p:cNvGrpSpPr/>
          <p:nvPr/>
        </p:nvGrpSpPr>
        <p:grpSpPr>
          <a:xfrm>
            <a:off x="1508827" y="3276598"/>
            <a:ext cx="7966936" cy="5917359"/>
            <a:chOff x="5799626" y="5318722"/>
            <a:chExt cx="6688335" cy="4967692"/>
          </a:xfrm>
          <a:solidFill>
            <a:schemeClr val="bg1">
              <a:lumMod val="85000"/>
            </a:schemeClr>
          </a:solidFill>
        </p:grpSpPr>
        <p:sp>
          <p:nvSpPr>
            <p:cNvPr id="3" name="Freeform: Shape 2">
              <a:extLst>
                <a:ext uri="{FF2B5EF4-FFF2-40B4-BE49-F238E27FC236}">
                  <a16:creationId xmlns:a16="http://schemas.microsoft.com/office/drawing/2014/main" id="{D41082AC-A864-316C-19BB-86B3306DFD16}"/>
                </a:ext>
              </a:extLst>
            </p:cNvPr>
            <p:cNvSpPr/>
            <p:nvPr/>
          </p:nvSpPr>
          <p:spPr>
            <a:xfrm>
              <a:off x="7407379" y="6118750"/>
              <a:ext cx="865789" cy="669026"/>
            </a:xfrm>
            <a:custGeom>
              <a:avLst/>
              <a:gdLst>
                <a:gd name="connsiteX0" fmla="*/ 855644 w 865789"/>
                <a:gd name="connsiteY0" fmla="*/ 360653 h 669026"/>
                <a:gd name="connsiteX1" fmla="*/ 855059 w 865789"/>
                <a:gd name="connsiteY1" fmla="*/ 379887 h 669026"/>
                <a:gd name="connsiteX2" fmla="*/ 854363 w 865789"/>
                <a:gd name="connsiteY2" fmla="*/ 399026 h 669026"/>
                <a:gd name="connsiteX3" fmla="*/ 853778 w 865789"/>
                <a:gd name="connsiteY3" fmla="*/ 418260 h 669026"/>
                <a:gd name="connsiteX4" fmla="*/ 853067 w 865789"/>
                <a:gd name="connsiteY4" fmla="*/ 437510 h 669026"/>
                <a:gd name="connsiteX5" fmla="*/ 852372 w 865789"/>
                <a:gd name="connsiteY5" fmla="*/ 456743 h 669026"/>
                <a:gd name="connsiteX6" fmla="*/ 851787 w 865789"/>
                <a:gd name="connsiteY6" fmla="*/ 476009 h 669026"/>
                <a:gd name="connsiteX7" fmla="*/ 851092 w 865789"/>
                <a:gd name="connsiteY7" fmla="*/ 495242 h 669026"/>
                <a:gd name="connsiteX8" fmla="*/ 850507 w 865789"/>
                <a:gd name="connsiteY8" fmla="*/ 514603 h 669026"/>
                <a:gd name="connsiteX9" fmla="*/ 849811 w 865789"/>
                <a:gd name="connsiteY9" fmla="*/ 533853 h 669026"/>
                <a:gd name="connsiteX10" fmla="*/ 849227 w 865789"/>
                <a:gd name="connsiteY10" fmla="*/ 553086 h 669026"/>
                <a:gd name="connsiteX11" fmla="*/ 848532 w 865789"/>
                <a:gd name="connsiteY11" fmla="*/ 572446 h 669026"/>
                <a:gd name="connsiteX12" fmla="*/ 847947 w 865789"/>
                <a:gd name="connsiteY12" fmla="*/ 591696 h 669026"/>
                <a:gd name="connsiteX13" fmla="*/ 847251 w 865789"/>
                <a:gd name="connsiteY13" fmla="*/ 611057 h 669026"/>
                <a:gd name="connsiteX14" fmla="*/ 846666 w 865789"/>
                <a:gd name="connsiteY14" fmla="*/ 630417 h 669026"/>
                <a:gd name="connsiteX15" fmla="*/ 845971 w 865789"/>
                <a:gd name="connsiteY15" fmla="*/ 649792 h 669026"/>
                <a:gd name="connsiteX16" fmla="*/ 845260 w 865789"/>
                <a:gd name="connsiteY16" fmla="*/ 669026 h 669026"/>
                <a:gd name="connsiteX17" fmla="*/ 826358 w 865789"/>
                <a:gd name="connsiteY17" fmla="*/ 668347 h 669026"/>
                <a:gd name="connsiteX18" fmla="*/ 807472 w 865789"/>
                <a:gd name="connsiteY18" fmla="*/ 667636 h 669026"/>
                <a:gd name="connsiteX19" fmla="*/ 788586 w 865789"/>
                <a:gd name="connsiteY19" fmla="*/ 666924 h 669026"/>
                <a:gd name="connsiteX20" fmla="*/ 769558 w 865789"/>
                <a:gd name="connsiteY20" fmla="*/ 666102 h 669026"/>
                <a:gd name="connsiteX21" fmla="*/ 750671 w 865789"/>
                <a:gd name="connsiteY21" fmla="*/ 665297 h 669026"/>
                <a:gd name="connsiteX22" fmla="*/ 731769 w 865789"/>
                <a:gd name="connsiteY22" fmla="*/ 664475 h 669026"/>
                <a:gd name="connsiteX23" fmla="*/ 712883 w 865789"/>
                <a:gd name="connsiteY23" fmla="*/ 663543 h 669026"/>
                <a:gd name="connsiteX24" fmla="*/ 693982 w 865789"/>
                <a:gd name="connsiteY24" fmla="*/ 662736 h 669026"/>
                <a:gd name="connsiteX25" fmla="*/ 675096 w 865789"/>
                <a:gd name="connsiteY25" fmla="*/ 661804 h 669026"/>
                <a:gd name="connsiteX26" fmla="*/ 656194 w 865789"/>
                <a:gd name="connsiteY26" fmla="*/ 660872 h 669026"/>
                <a:gd name="connsiteX27" fmla="*/ 637307 w 865789"/>
                <a:gd name="connsiteY27" fmla="*/ 659828 h 669026"/>
                <a:gd name="connsiteX28" fmla="*/ 618405 w 865789"/>
                <a:gd name="connsiteY28" fmla="*/ 658896 h 669026"/>
                <a:gd name="connsiteX29" fmla="*/ 599393 w 865789"/>
                <a:gd name="connsiteY29" fmla="*/ 657837 h 669026"/>
                <a:gd name="connsiteX30" fmla="*/ 580491 w 865789"/>
                <a:gd name="connsiteY30" fmla="*/ 656778 h 669026"/>
                <a:gd name="connsiteX31" fmla="*/ 561605 w 865789"/>
                <a:gd name="connsiteY31" fmla="*/ 655735 h 669026"/>
                <a:gd name="connsiteX32" fmla="*/ 542703 w 865789"/>
                <a:gd name="connsiteY32" fmla="*/ 654565 h 669026"/>
                <a:gd name="connsiteX33" fmla="*/ 523817 w 865789"/>
                <a:gd name="connsiteY33" fmla="*/ 653507 h 669026"/>
                <a:gd name="connsiteX34" fmla="*/ 504931 w 865789"/>
                <a:gd name="connsiteY34" fmla="*/ 652353 h 669026"/>
                <a:gd name="connsiteX35" fmla="*/ 486013 w 865789"/>
                <a:gd name="connsiteY35" fmla="*/ 651183 h 669026"/>
                <a:gd name="connsiteX36" fmla="*/ 467127 w 865789"/>
                <a:gd name="connsiteY36" fmla="*/ 649903 h 669026"/>
                <a:gd name="connsiteX37" fmla="*/ 448225 w 865789"/>
                <a:gd name="connsiteY37" fmla="*/ 648734 h 669026"/>
                <a:gd name="connsiteX38" fmla="*/ 429339 w 865789"/>
                <a:gd name="connsiteY38" fmla="*/ 647453 h 669026"/>
                <a:gd name="connsiteX39" fmla="*/ 410437 w 865789"/>
                <a:gd name="connsiteY39" fmla="*/ 646173 h 669026"/>
                <a:gd name="connsiteX40" fmla="*/ 391551 w 865789"/>
                <a:gd name="connsiteY40" fmla="*/ 644766 h 669026"/>
                <a:gd name="connsiteX41" fmla="*/ 372649 w 865789"/>
                <a:gd name="connsiteY41" fmla="*/ 643487 h 669026"/>
                <a:gd name="connsiteX42" fmla="*/ 353874 w 865789"/>
                <a:gd name="connsiteY42" fmla="*/ 642096 h 669026"/>
                <a:gd name="connsiteX43" fmla="*/ 334987 w 865789"/>
                <a:gd name="connsiteY43" fmla="*/ 640673 h 669026"/>
                <a:gd name="connsiteX44" fmla="*/ 316085 w 865789"/>
                <a:gd name="connsiteY44" fmla="*/ 639283 h 669026"/>
                <a:gd name="connsiteX45" fmla="*/ 297199 w 865789"/>
                <a:gd name="connsiteY45" fmla="*/ 637892 h 669026"/>
                <a:gd name="connsiteX46" fmla="*/ 278282 w 865789"/>
                <a:gd name="connsiteY46" fmla="*/ 636375 h 669026"/>
                <a:gd name="connsiteX47" fmla="*/ 259396 w 865789"/>
                <a:gd name="connsiteY47" fmla="*/ 634857 h 669026"/>
                <a:gd name="connsiteX48" fmla="*/ 240510 w 865789"/>
                <a:gd name="connsiteY48" fmla="*/ 633340 h 669026"/>
                <a:gd name="connsiteX49" fmla="*/ 225574 w 865789"/>
                <a:gd name="connsiteY49" fmla="*/ 632060 h 669026"/>
                <a:gd name="connsiteX50" fmla="*/ 210402 w 865789"/>
                <a:gd name="connsiteY50" fmla="*/ 630764 h 669026"/>
                <a:gd name="connsiteX51" fmla="*/ 195483 w 865789"/>
                <a:gd name="connsiteY51" fmla="*/ 629484 h 669026"/>
                <a:gd name="connsiteX52" fmla="*/ 180327 w 865789"/>
                <a:gd name="connsiteY52" fmla="*/ 628204 h 669026"/>
                <a:gd name="connsiteX53" fmla="*/ 165392 w 865789"/>
                <a:gd name="connsiteY53" fmla="*/ 626923 h 669026"/>
                <a:gd name="connsiteX54" fmla="*/ 150346 w 865789"/>
                <a:gd name="connsiteY54" fmla="*/ 625644 h 669026"/>
                <a:gd name="connsiteX55" fmla="*/ 135301 w 865789"/>
                <a:gd name="connsiteY55" fmla="*/ 624237 h 669026"/>
                <a:gd name="connsiteX56" fmla="*/ 120255 w 865789"/>
                <a:gd name="connsiteY56" fmla="*/ 622957 h 669026"/>
                <a:gd name="connsiteX57" fmla="*/ 105209 w 865789"/>
                <a:gd name="connsiteY57" fmla="*/ 621566 h 669026"/>
                <a:gd name="connsiteX58" fmla="*/ 90163 w 865789"/>
                <a:gd name="connsiteY58" fmla="*/ 620159 h 669026"/>
                <a:gd name="connsiteX59" fmla="*/ 75118 w 865789"/>
                <a:gd name="connsiteY59" fmla="*/ 618753 h 669026"/>
                <a:gd name="connsiteX60" fmla="*/ 60072 w 865789"/>
                <a:gd name="connsiteY60" fmla="*/ 617252 h 669026"/>
                <a:gd name="connsiteX61" fmla="*/ 45026 w 865789"/>
                <a:gd name="connsiteY61" fmla="*/ 615845 h 669026"/>
                <a:gd name="connsiteX62" fmla="*/ 30091 w 865789"/>
                <a:gd name="connsiteY62" fmla="*/ 614328 h 669026"/>
                <a:gd name="connsiteX63" fmla="*/ 15046 w 865789"/>
                <a:gd name="connsiteY63" fmla="*/ 612937 h 669026"/>
                <a:gd name="connsiteX64" fmla="*/ 0 w 865789"/>
                <a:gd name="connsiteY64" fmla="*/ 611404 h 669026"/>
                <a:gd name="connsiteX65" fmla="*/ 0 w 865789"/>
                <a:gd name="connsiteY65" fmla="*/ 611404 h 669026"/>
                <a:gd name="connsiteX66" fmla="*/ 0 w 865789"/>
                <a:gd name="connsiteY66" fmla="*/ 611404 h 669026"/>
                <a:gd name="connsiteX67" fmla="*/ 0 w 865789"/>
                <a:gd name="connsiteY67" fmla="*/ 611404 h 669026"/>
                <a:gd name="connsiteX68" fmla="*/ 0 w 865789"/>
                <a:gd name="connsiteY68" fmla="*/ 611404 h 669026"/>
                <a:gd name="connsiteX69" fmla="*/ 0 w 865789"/>
                <a:gd name="connsiteY69" fmla="*/ 611404 h 669026"/>
                <a:gd name="connsiteX70" fmla="*/ 0 w 865789"/>
                <a:gd name="connsiteY70" fmla="*/ 611404 h 669026"/>
                <a:gd name="connsiteX71" fmla="*/ 0 w 865789"/>
                <a:gd name="connsiteY71" fmla="*/ 611404 h 669026"/>
                <a:gd name="connsiteX72" fmla="*/ 933 w 865789"/>
                <a:gd name="connsiteY72" fmla="*/ 601716 h 669026"/>
                <a:gd name="connsiteX73" fmla="*/ 1865 w 865789"/>
                <a:gd name="connsiteY73" fmla="*/ 592170 h 669026"/>
                <a:gd name="connsiteX74" fmla="*/ 2797 w 865789"/>
                <a:gd name="connsiteY74" fmla="*/ 582482 h 669026"/>
                <a:gd name="connsiteX75" fmla="*/ 3841 w 865789"/>
                <a:gd name="connsiteY75" fmla="*/ 572920 h 669026"/>
                <a:gd name="connsiteX76" fmla="*/ 4789 w 865789"/>
                <a:gd name="connsiteY76" fmla="*/ 563232 h 669026"/>
                <a:gd name="connsiteX77" fmla="*/ 5721 w 865789"/>
                <a:gd name="connsiteY77" fmla="*/ 553671 h 669026"/>
                <a:gd name="connsiteX78" fmla="*/ 6764 w 865789"/>
                <a:gd name="connsiteY78" fmla="*/ 543999 h 669026"/>
                <a:gd name="connsiteX79" fmla="*/ 7697 w 865789"/>
                <a:gd name="connsiteY79" fmla="*/ 534421 h 669026"/>
                <a:gd name="connsiteX80" fmla="*/ 8645 w 865789"/>
                <a:gd name="connsiteY80" fmla="*/ 524875 h 669026"/>
                <a:gd name="connsiteX81" fmla="*/ 9577 w 865789"/>
                <a:gd name="connsiteY81" fmla="*/ 515188 h 669026"/>
                <a:gd name="connsiteX82" fmla="*/ 10510 w 865789"/>
                <a:gd name="connsiteY82" fmla="*/ 505626 h 669026"/>
                <a:gd name="connsiteX83" fmla="*/ 11553 w 865789"/>
                <a:gd name="connsiteY83" fmla="*/ 496049 h 669026"/>
                <a:gd name="connsiteX84" fmla="*/ 12486 w 865789"/>
                <a:gd name="connsiteY84" fmla="*/ 486376 h 669026"/>
                <a:gd name="connsiteX85" fmla="*/ 13418 w 865789"/>
                <a:gd name="connsiteY85" fmla="*/ 476814 h 669026"/>
                <a:gd name="connsiteX86" fmla="*/ 14350 w 865789"/>
                <a:gd name="connsiteY86" fmla="*/ 467253 h 669026"/>
                <a:gd name="connsiteX87" fmla="*/ 15393 w 865789"/>
                <a:gd name="connsiteY87" fmla="*/ 457676 h 669026"/>
                <a:gd name="connsiteX88" fmla="*/ 17732 w 865789"/>
                <a:gd name="connsiteY88" fmla="*/ 433654 h 669026"/>
                <a:gd name="connsiteX89" fmla="*/ 20056 w 865789"/>
                <a:gd name="connsiteY89" fmla="*/ 409741 h 669026"/>
                <a:gd name="connsiteX90" fmla="*/ 22521 w 865789"/>
                <a:gd name="connsiteY90" fmla="*/ 385846 h 669026"/>
                <a:gd name="connsiteX91" fmla="*/ 24971 w 865789"/>
                <a:gd name="connsiteY91" fmla="*/ 361933 h 669026"/>
                <a:gd name="connsiteX92" fmla="*/ 27294 w 865789"/>
                <a:gd name="connsiteY92" fmla="*/ 338022 h 669026"/>
                <a:gd name="connsiteX93" fmla="*/ 29617 w 865789"/>
                <a:gd name="connsiteY93" fmla="*/ 314094 h 669026"/>
                <a:gd name="connsiteX94" fmla="*/ 32083 w 865789"/>
                <a:gd name="connsiteY94" fmla="*/ 290198 h 669026"/>
                <a:gd name="connsiteX95" fmla="*/ 34422 w 865789"/>
                <a:gd name="connsiteY95" fmla="*/ 266397 h 669026"/>
                <a:gd name="connsiteX96" fmla="*/ 36856 w 865789"/>
                <a:gd name="connsiteY96" fmla="*/ 242485 h 669026"/>
                <a:gd name="connsiteX97" fmla="*/ 39195 w 865789"/>
                <a:gd name="connsiteY97" fmla="*/ 218699 h 669026"/>
                <a:gd name="connsiteX98" fmla="*/ 41518 w 865789"/>
                <a:gd name="connsiteY98" fmla="*/ 194898 h 669026"/>
                <a:gd name="connsiteX99" fmla="*/ 43968 w 865789"/>
                <a:gd name="connsiteY99" fmla="*/ 171097 h 669026"/>
                <a:gd name="connsiteX100" fmla="*/ 46307 w 865789"/>
                <a:gd name="connsiteY100" fmla="*/ 147312 h 669026"/>
                <a:gd name="connsiteX101" fmla="*/ 48646 w 865789"/>
                <a:gd name="connsiteY101" fmla="*/ 123637 h 669026"/>
                <a:gd name="connsiteX102" fmla="*/ 51095 w 865789"/>
                <a:gd name="connsiteY102" fmla="*/ 99835 h 669026"/>
                <a:gd name="connsiteX103" fmla="*/ 53419 w 865789"/>
                <a:gd name="connsiteY103" fmla="*/ 76161 h 669026"/>
                <a:gd name="connsiteX104" fmla="*/ 53877 w 865789"/>
                <a:gd name="connsiteY104" fmla="*/ 71625 h 669026"/>
                <a:gd name="connsiteX105" fmla="*/ 54351 w 865789"/>
                <a:gd name="connsiteY105" fmla="*/ 66947 h 669026"/>
                <a:gd name="connsiteX106" fmla="*/ 54809 w 865789"/>
                <a:gd name="connsiteY106" fmla="*/ 62284 h 669026"/>
                <a:gd name="connsiteX107" fmla="*/ 55283 w 865789"/>
                <a:gd name="connsiteY107" fmla="*/ 57733 h 669026"/>
                <a:gd name="connsiteX108" fmla="*/ 55742 w 865789"/>
                <a:gd name="connsiteY108" fmla="*/ 53070 h 669026"/>
                <a:gd name="connsiteX109" fmla="*/ 56216 w 865789"/>
                <a:gd name="connsiteY109" fmla="*/ 48519 h 669026"/>
                <a:gd name="connsiteX110" fmla="*/ 56674 w 865789"/>
                <a:gd name="connsiteY110" fmla="*/ 43967 h 669026"/>
                <a:gd name="connsiteX111" fmla="*/ 57148 w 865789"/>
                <a:gd name="connsiteY111" fmla="*/ 39305 h 669026"/>
                <a:gd name="connsiteX112" fmla="*/ 57622 w 865789"/>
                <a:gd name="connsiteY112" fmla="*/ 34754 h 669026"/>
                <a:gd name="connsiteX113" fmla="*/ 58081 w 865789"/>
                <a:gd name="connsiteY113" fmla="*/ 30091 h 669026"/>
                <a:gd name="connsiteX114" fmla="*/ 58555 w 865789"/>
                <a:gd name="connsiteY114" fmla="*/ 25540 h 669026"/>
                <a:gd name="connsiteX115" fmla="*/ 59013 w 865789"/>
                <a:gd name="connsiteY115" fmla="*/ 20877 h 669026"/>
                <a:gd name="connsiteX116" fmla="*/ 59487 w 865789"/>
                <a:gd name="connsiteY116" fmla="*/ 16326 h 669026"/>
                <a:gd name="connsiteX117" fmla="*/ 59946 w 865789"/>
                <a:gd name="connsiteY117" fmla="*/ 11663 h 669026"/>
                <a:gd name="connsiteX118" fmla="*/ 60420 w 865789"/>
                <a:gd name="connsiteY118" fmla="*/ 7128 h 669026"/>
                <a:gd name="connsiteX119" fmla="*/ 60894 w 865789"/>
                <a:gd name="connsiteY119" fmla="*/ 2449 h 669026"/>
                <a:gd name="connsiteX120" fmla="*/ 61131 w 865789"/>
                <a:gd name="connsiteY120" fmla="*/ 0 h 669026"/>
                <a:gd name="connsiteX121" fmla="*/ 66947 w 865789"/>
                <a:gd name="connsiteY121" fmla="*/ 585 h 669026"/>
                <a:gd name="connsiteX122" fmla="*/ 79306 w 865789"/>
                <a:gd name="connsiteY122" fmla="*/ 1865 h 669026"/>
                <a:gd name="connsiteX123" fmla="*/ 91791 w 865789"/>
                <a:gd name="connsiteY123" fmla="*/ 3034 h 669026"/>
                <a:gd name="connsiteX124" fmla="*/ 104277 w 865789"/>
                <a:gd name="connsiteY124" fmla="*/ 4315 h 669026"/>
                <a:gd name="connsiteX125" fmla="*/ 116762 w 865789"/>
                <a:gd name="connsiteY125" fmla="*/ 5468 h 669026"/>
                <a:gd name="connsiteX126" fmla="*/ 129232 w 865789"/>
                <a:gd name="connsiteY126" fmla="*/ 6654 h 669026"/>
                <a:gd name="connsiteX127" fmla="*/ 141606 w 865789"/>
                <a:gd name="connsiteY127" fmla="*/ 7807 h 669026"/>
                <a:gd name="connsiteX128" fmla="*/ 154076 w 865789"/>
                <a:gd name="connsiteY128" fmla="*/ 8977 h 669026"/>
                <a:gd name="connsiteX129" fmla="*/ 166561 w 865789"/>
                <a:gd name="connsiteY129" fmla="*/ 10146 h 669026"/>
                <a:gd name="connsiteX130" fmla="*/ 179047 w 865789"/>
                <a:gd name="connsiteY130" fmla="*/ 11316 h 669026"/>
                <a:gd name="connsiteX131" fmla="*/ 191532 w 865789"/>
                <a:gd name="connsiteY131" fmla="*/ 12359 h 669026"/>
                <a:gd name="connsiteX132" fmla="*/ 204002 w 865789"/>
                <a:gd name="connsiteY132" fmla="*/ 13528 h 669026"/>
                <a:gd name="connsiteX133" fmla="*/ 216471 w 865789"/>
                <a:gd name="connsiteY133" fmla="*/ 14571 h 669026"/>
                <a:gd name="connsiteX134" fmla="*/ 228846 w 865789"/>
                <a:gd name="connsiteY134" fmla="*/ 15741 h 669026"/>
                <a:gd name="connsiteX135" fmla="*/ 241316 w 865789"/>
                <a:gd name="connsiteY135" fmla="*/ 16800 h 669026"/>
                <a:gd name="connsiteX136" fmla="*/ 253801 w 865789"/>
                <a:gd name="connsiteY136" fmla="*/ 17843 h 669026"/>
                <a:gd name="connsiteX137" fmla="*/ 266286 w 865789"/>
                <a:gd name="connsiteY137" fmla="*/ 18886 h 669026"/>
                <a:gd name="connsiteX138" fmla="*/ 278756 w 865789"/>
                <a:gd name="connsiteY138" fmla="*/ 19961 h 669026"/>
                <a:gd name="connsiteX139" fmla="*/ 291241 w 865789"/>
                <a:gd name="connsiteY139" fmla="*/ 20988 h 669026"/>
                <a:gd name="connsiteX140" fmla="*/ 303711 w 865789"/>
                <a:gd name="connsiteY140" fmla="*/ 22047 h 669026"/>
                <a:gd name="connsiteX141" fmla="*/ 316196 w 865789"/>
                <a:gd name="connsiteY141" fmla="*/ 22979 h 669026"/>
                <a:gd name="connsiteX142" fmla="*/ 328681 w 865789"/>
                <a:gd name="connsiteY142" fmla="*/ 24038 h 669026"/>
                <a:gd name="connsiteX143" fmla="*/ 341151 w 865789"/>
                <a:gd name="connsiteY143" fmla="*/ 24970 h 669026"/>
                <a:gd name="connsiteX144" fmla="*/ 353636 w 865789"/>
                <a:gd name="connsiteY144" fmla="*/ 25887 h 669026"/>
                <a:gd name="connsiteX145" fmla="*/ 366122 w 865789"/>
                <a:gd name="connsiteY145" fmla="*/ 26946 h 669026"/>
                <a:gd name="connsiteX146" fmla="*/ 378607 w 865789"/>
                <a:gd name="connsiteY146" fmla="*/ 27879 h 669026"/>
                <a:gd name="connsiteX147" fmla="*/ 391077 w 865789"/>
                <a:gd name="connsiteY147" fmla="*/ 28811 h 669026"/>
                <a:gd name="connsiteX148" fmla="*/ 403562 w 865789"/>
                <a:gd name="connsiteY148" fmla="*/ 29633 h 669026"/>
                <a:gd name="connsiteX149" fmla="*/ 416047 w 865789"/>
                <a:gd name="connsiteY149" fmla="*/ 30549 h 669026"/>
                <a:gd name="connsiteX150" fmla="*/ 428533 w 865789"/>
                <a:gd name="connsiteY150" fmla="*/ 31482 h 669026"/>
                <a:gd name="connsiteX151" fmla="*/ 441002 w 865789"/>
                <a:gd name="connsiteY151" fmla="*/ 32304 h 669026"/>
                <a:gd name="connsiteX152" fmla="*/ 453488 w 865789"/>
                <a:gd name="connsiteY152" fmla="*/ 33252 h 669026"/>
                <a:gd name="connsiteX153" fmla="*/ 465973 w 865789"/>
                <a:gd name="connsiteY153" fmla="*/ 34058 h 669026"/>
                <a:gd name="connsiteX154" fmla="*/ 478443 w 865789"/>
                <a:gd name="connsiteY154" fmla="*/ 34864 h 669026"/>
                <a:gd name="connsiteX155" fmla="*/ 490912 w 865789"/>
                <a:gd name="connsiteY155" fmla="*/ 35686 h 669026"/>
                <a:gd name="connsiteX156" fmla="*/ 503398 w 865789"/>
                <a:gd name="connsiteY156" fmla="*/ 36508 h 669026"/>
                <a:gd name="connsiteX157" fmla="*/ 515883 w 865789"/>
                <a:gd name="connsiteY157" fmla="*/ 37329 h 669026"/>
                <a:gd name="connsiteX158" fmla="*/ 528369 w 865789"/>
                <a:gd name="connsiteY158" fmla="*/ 38136 h 669026"/>
                <a:gd name="connsiteX159" fmla="*/ 540838 w 865789"/>
                <a:gd name="connsiteY159" fmla="*/ 38957 h 669026"/>
                <a:gd name="connsiteX160" fmla="*/ 553434 w 865789"/>
                <a:gd name="connsiteY160" fmla="*/ 39653 h 669026"/>
                <a:gd name="connsiteX161" fmla="*/ 565904 w 865789"/>
                <a:gd name="connsiteY161" fmla="*/ 40475 h 669026"/>
                <a:gd name="connsiteX162" fmla="*/ 578279 w 865789"/>
                <a:gd name="connsiteY162" fmla="*/ 41170 h 669026"/>
                <a:gd name="connsiteX163" fmla="*/ 590875 w 865789"/>
                <a:gd name="connsiteY163" fmla="*/ 41992 h 669026"/>
                <a:gd name="connsiteX164" fmla="*/ 603360 w 865789"/>
                <a:gd name="connsiteY164" fmla="*/ 42703 h 669026"/>
                <a:gd name="connsiteX165" fmla="*/ 615830 w 865789"/>
                <a:gd name="connsiteY165" fmla="*/ 43398 h 669026"/>
                <a:gd name="connsiteX166" fmla="*/ 628315 w 865789"/>
                <a:gd name="connsiteY166" fmla="*/ 44078 h 669026"/>
                <a:gd name="connsiteX167" fmla="*/ 640800 w 865789"/>
                <a:gd name="connsiteY167" fmla="*/ 44773 h 669026"/>
                <a:gd name="connsiteX168" fmla="*/ 653270 w 865789"/>
                <a:gd name="connsiteY168" fmla="*/ 45358 h 669026"/>
                <a:gd name="connsiteX169" fmla="*/ 665882 w 865789"/>
                <a:gd name="connsiteY169" fmla="*/ 46085 h 669026"/>
                <a:gd name="connsiteX170" fmla="*/ 678351 w 865789"/>
                <a:gd name="connsiteY170" fmla="*/ 46765 h 669026"/>
                <a:gd name="connsiteX171" fmla="*/ 690837 w 865789"/>
                <a:gd name="connsiteY171" fmla="*/ 47350 h 669026"/>
                <a:gd name="connsiteX172" fmla="*/ 703322 w 865789"/>
                <a:gd name="connsiteY172" fmla="*/ 47934 h 669026"/>
                <a:gd name="connsiteX173" fmla="*/ 715807 w 865789"/>
                <a:gd name="connsiteY173" fmla="*/ 48630 h 669026"/>
                <a:gd name="connsiteX174" fmla="*/ 728277 w 865789"/>
                <a:gd name="connsiteY174" fmla="*/ 49230 h 669026"/>
                <a:gd name="connsiteX175" fmla="*/ 740873 w 865789"/>
                <a:gd name="connsiteY175" fmla="*/ 49815 h 669026"/>
                <a:gd name="connsiteX176" fmla="*/ 753358 w 865789"/>
                <a:gd name="connsiteY176" fmla="*/ 50384 h 669026"/>
                <a:gd name="connsiteX177" fmla="*/ 765844 w 865789"/>
                <a:gd name="connsiteY177" fmla="*/ 50858 h 669026"/>
                <a:gd name="connsiteX178" fmla="*/ 778313 w 865789"/>
                <a:gd name="connsiteY178" fmla="*/ 51443 h 669026"/>
                <a:gd name="connsiteX179" fmla="*/ 790783 w 865789"/>
                <a:gd name="connsiteY179" fmla="*/ 52028 h 669026"/>
                <a:gd name="connsiteX180" fmla="*/ 803268 w 865789"/>
                <a:gd name="connsiteY180" fmla="*/ 52486 h 669026"/>
                <a:gd name="connsiteX181" fmla="*/ 815864 w 865789"/>
                <a:gd name="connsiteY181" fmla="*/ 53070 h 669026"/>
                <a:gd name="connsiteX182" fmla="*/ 828350 w 865789"/>
                <a:gd name="connsiteY182" fmla="*/ 53529 h 669026"/>
                <a:gd name="connsiteX183" fmla="*/ 840835 w 865789"/>
                <a:gd name="connsiteY183" fmla="*/ 54003 h 669026"/>
                <a:gd name="connsiteX184" fmla="*/ 853320 w 865789"/>
                <a:gd name="connsiteY184" fmla="*/ 54461 h 669026"/>
                <a:gd name="connsiteX185" fmla="*/ 865790 w 865789"/>
                <a:gd name="connsiteY185" fmla="*/ 54936 h 669026"/>
                <a:gd name="connsiteX186" fmla="*/ 865205 w 865789"/>
                <a:gd name="connsiteY186" fmla="*/ 73948 h 669026"/>
                <a:gd name="connsiteX187" fmla="*/ 864494 w 865789"/>
                <a:gd name="connsiteY187" fmla="*/ 92960 h 669026"/>
                <a:gd name="connsiteX188" fmla="*/ 863925 w 865789"/>
                <a:gd name="connsiteY188" fmla="*/ 112084 h 669026"/>
                <a:gd name="connsiteX189" fmla="*/ 863340 w 865789"/>
                <a:gd name="connsiteY189" fmla="*/ 131096 h 669026"/>
                <a:gd name="connsiteX190" fmla="*/ 862645 w 865789"/>
                <a:gd name="connsiteY190" fmla="*/ 150125 h 669026"/>
                <a:gd name="connsiteX191" fmla="*/ 862060 w 865789"/>
                <a:gd name="connsiteY191" fmla="*/ 169248 h 669026"/>
                <a:gd name="connsiteX192" fmla="*/ 861364 w 865789"/>
                <a:gd name="connsiteY192" fmla="*/ 188371 h 669026"/>
                <a:gd name="connsiteX193" fmla="*/ 860780 w 865789"/>
                <a:gd name="connsiteY193" fmla="*/ 207384 h 669026"/>
                <a:gd name="connsiteX194" fmla="*/ 860195 w 865789"/>
                <a:gd name="connsiteY194" fmla="*/ 226507 h 669026"/>
                <a:gd name="connsiteX195" fmla="*/ 859500 w 865789"/>
                <a:gd name="connsiteY195" fmla="*/ 245646 h 669026"/>
                <a:gd name="connsiteX196" fmla="*/ 858915 w 865789"/>
                <a:gd name="connsiteY196" fmla="*/ 264769 h 669026"/>
                <a:gd name="connsiteX197" fmla="*/ 858219 w 865789"/>
                <a:gd name="connsiteY197" fmla="*/ 283892 h 669026"/>
                <a:gd name="connsiteX198" fmla="*/ 857635 w 865789"/>
                <a:gd name="connsiteY198" fmla="*/ 303141 h 669026"/>
                <a:gd name="connsiteX199" fmla="*/ 856939 w 865789"/>
                <a:gd name="connsiteY199" fmla="*/ 322281 h 669026"/>
                <a:gd name="connsiteX200" fmla="*/ 856339 w 865789"/>
                <a:gd name="connsiteY200" fmla="*/ 341388 h 669026"/>
                <a:gd name="connsiteX201" fmla="*/ 855644 w 865789"/>
                <a:gd name="connsiteY201" fmla="*/ 360653 h 66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865789" h="669026">
                  <a:moveTo>
                    <a:pt x="855644" y="360653"/>
                  </a:moveTo>
                  <a:lnTo>
                    <a:pt x="855059" y="379887"/>
                  </a:lnTo>
                  <a:lnTo>
                    <a:pt x="854363" y="399026"/>
                  </a:lnTo>
                  <a:lnTo>
                    <a:pt x="853778" y="418260"/>
                  </a:lnTo>
                  <a:lnTo>
                    <a:pt x="853067" y="437510"/>
                  </a:lnTo>
                  <a:lnTo>
                    <a:pt x="852372" y="456743"/>
                  </a:lnTo>
                  <a:lnTo>
                    <a:pt x="851787" y="476009"/>
                  </a:lnTo>
                  <a:lnTo>
                    <a:pt x="851092" y="495242"/>
                  </a:lnTo>
                  <a:lnTo>
                    <a:pt x="850507" y="514603"/>
                  </a:lnTo>
                  <a:lnTo>
                    <a:pt x="849811" y="533853"/>
                  </a:lnTo>
                  <a:lnTo>
                    <a:pt x="849227" y="553086"/>
                  </a:lnTo>
                  <a:lnTo>
                    <a:pt x="848532" y="572446"/>
                  </a:lnTo>
                  <a:lnTo>
                    <a:pt x="847947" y="591696"/>
                  </a:lnTo>
                  <a:lnTo>
                    <a:pt x="847251" y="611057"/>
                  </a:lnTo>
                  <a:lnTo>
                    <a:pt x="846666" y="630417"/>
                  </a:lnTo>
                  <a:lnTo>
                    <a:pt x="845971" y="649792"/>
                  </a:lnTo>
                  <a:lnTo>
                    <a:pt x="845260" y="669026"/>
                  </a:lnTo>
                  <a:lnTo>
                    <a:pt x="826358" y="668347"/>
                  </a:lnTo>
                  <a:lnTo>
                    <a:pt x="807472" y="667636"/>
                  </a:lnTo>
                  <a:lnTo>
                    <a:pt x="788586" y="666924"/>
                  </a:lnTo>
                  <a:lnTo>
                    <a:pt x="769558" y="666102"/>
                  </a:lnTo>
                  <a:lnTo>
                    <a:pt x="750671" y="665297"/>
                  </a:lnTo>
                  <a:lnTo>
                    <a:pt x="731769" y="664475"/>
                  </a:lnTo>
                  <a:lnTo>
                    <a:pt x="712883" y="663543"/>
                  </a:lnTo>
                  <a:lnTo>
                    <a:pt x="693982" y="662736"/>
                  </a:lnTo>
                  <a:lnTo>
                    <a:pt x="675096" y="661804"/>
                  </a:lnTo>
                  <a:lnTo>
                    <a:pt x="656194" y="660872"/>
                  </a:lnTo>
                  <a:lnTo>
                    <a:pt x="637307" y="659828"/>
                  </a:lnTo>
                  <a:lnTo>
                    <a:pt x="618405" y="658896"/>
                  </a:lnTo>
                  <a:lnTo>
                    <a:pt x="599393" y="657837"/>
                  </a:lnTo>
                  <a:lnTo>
                    <a:pt x="580491" y="656778"/>
                  </a:lnTo>
                  <a:lnTo>
                    <a:pt x="561605" y="655735"/>
                  </a:lnTo>
                  <a:lnTo>
                    <a:pt x="542703" y="654565"/>
                  </a:lnTo>
                  <a:lnTo>
                    <a:pt x="523817" y="653507"/>
                  </a:lnTo>
                  <a:lnTo>
                    <a:pt x="504931" y="652353"/>
                  </a:lnTo>
                  <a:lnTo>
                    <a:pt x="486013" y="651183"/>
                  </a:lnTo>
                  <a:lnTo>
                    <a:pt x="467127" y="649903"/>
                  </a:lnTo>
                  <a:lnTo>
                    <a:pt x="448225" y="648734"/>
                  </a:lnTo>
                  <a:lnTo>
                    <a:pt x="429339" y="647453"/>
                  </a:lnTo>
                  <a:lnTo>
                    <a:pt x="410437" y="646173"/>
                  </a:lnTo>
                  <a:lnTo>
                    <a:pt x="391551" y="644766"/>
                  </a:lnTo>
                  <a:lnTo>
                    <a:pt x="372649" y="643487"/>
                  </a:lnTo>
                  <a:lnTo>
                    <a:pt x="353874" y="642096"/>
                  </a:lnTo>
                  <a:lnTo>
                    <a:pt x="334987" y="640673"/>
                  </a:lnTo>
                  <a:lnTo>
                    <a:pt x="316085" y="639283"/>
                  </a:lnTo>
                  <a:lnTo>
                    <a:pt x="297199" y="637892"/>
                  </a:lnTo>
                  <a:lnTo>
                    <a:pt x="278282" y="636375"/>
                  </a:lnTo>
                  <a:lnTo>
                    <a:pt x="259396" y="634857"/>
                  </a:lnTo>
                  <a:lnTo>
                    <a:pt x="240510" y="633340"/>
                  </a:lnTo>
                  <a:lnTo>
                    <a:pt x="225574" y="632060"/>
                  </a:lnTo>
                  <a:lnTo>
                    <a:pt x="210402" y="630764"/>
                  </a:lnTo>
                  <a:lnTo>
                    <a:pt x="195483" y="629484"/>
                  </a:lnTo>
                  <a:lnTo>
                    <a:pt x="180327" y="628204"/>
                  </a:lnTo>
                  <a:lnTo>
                    <a:pt x="165392" y="626923"/>
                  </a:lnTo>
                  <a:lnTo>
                    <a:pt x="150346" y="625644"/>
                  </a:lnTo>
                  <a:lnTo>
                    <a:pt x="135301" y="624237"/>
                  </a:lnTo>
                  <a:lnTo>
                    <a:pt x="120255" y="622957"/>
                  </a:lnTo>
                  <a:lnTo>
                    <a:pt x="105209" y="621566"/>
                  </a:lnTo>
                  <a:lnTo>
                    <a:pt x="90163" y="620159"/>
                  </a:lnTo>
                  <a:lnTo>
                    <a:pt x="75118" y="618753"/>
                  </a:lnTo>
                  <a:lnTo>
                    <a:pt x="60072" y="617252"/>
                  </a:lnTo>
                  <a:lnTo>
                    <a:pt x="45026" y="615845"/>
                  </a:lnTo>
                  <a:lnTo>
                    <a:pt x="30091" y="614328"/>
                  </a:lnTo>
                  <a:lnTo>
                    <a:pt x="15046" y="612937"/>
                  </a:lnTo>
                  <a:lnTo>
                    <a:pt x="0" y="611404"/>
                  </a:lnTo>
                  <a:lnTo>
                    <a:pt x="0" y="611404"/>
                  </a:lnTo>
                  <a:lnTo>
                    <a:pt x="0" y="611404"/>
                  </a:lnTo>
                  <a:lnTo>
                    <a:pt x="0" y="611404"/>
                  </a:lnTo>
                  <a:lnTo>
                    <a:pt x="0" y="611404"/>
                  </a:lnTo>
                  <a:lnTo>
                    <a:pt x="0" y="611404"/>
                  </a:lnTo>
                  <a:lnTo>
                    <a:pt x="0" y="611404"/>
                  </a:lnTo>
                  <a:lnTo>
                    <a:pt x="0" y="611404"/>
                  </a:lnTo>
                  <a:lnTo>
                    <a:pt x="933" y="601716"/>
                  </a:lnTo>
                  <a:lnTo>
                    <a:pt x="1865" y="592170"/>
                  </a:lnTo>
                  <a:lnTo>
                    <a:pt x="2797" y="582482"/>
                  </a:lnTo>
                  <a:lnTo>
                    <a:pt x="3841" y="572920"/>
                  </a:lnTo>
                  <a:lnTo>
                    <a:pt x="4789" y="563232"/>
                  </a:lnTo>
                  <a:lnTo>
                    <a:pt x="5721" y="553671"/>
                  </a:lnTo>
                  <a:lnTo>
                    <a:pt x="6764" y="543999"/>
                  </a:lnTo>
                  <a:lnTo>
                    <a:pt x="7697" y="534421"/>
                  </a:lnTo>
                  <a:lnTo>
                    <a:pt x="8645" y="524875"/>
                  </a:lnTo>
                  <a:lnTo>
                    <a:pt x="9577" y="515188"/>
                  </a:lnTo>
                  <a:lnTo>
                    <a:pt x="10510" y="505626"/>
                  </a:lnTo>
                  <a:lnTo>
                    <a:pt x="11553" y="496049"/>
                  </a:lnTo>
                  <a:lnTo>
                    <a:pt x="12486" y="486376"/>
                  </a:lnTo>
                  <a:lnTo>
                    <a:pt x="13418" y="476814"/>
                  </a:lnTo>
                  <a:lnTo>
                    <a:pt x="14350" y="467253"/>
                  </a:lnTo>
                  <a:lnTo>
                    <a:pt x="15393" y="457676"/>
                  </a:lnTo>
                  <a:lnTo>
                    <a:pt x="17732" y="433654"/>
                  </a:lnTo>
                  <a:lnTo>
                    <a:pt x="20056" y="409741"/>
                  </a:lnTo>
                  <a:lnTo>
                    <a:pt x="22521" y="385846"/>
                  </a:lnTo>
                  <a:lnTo>
                    <a:pt x="24971" y="361933"/>
                  </a:lnTo>
                  <a:lnTo>
                    <a:pt x="27294" y="338022"/>
                  </a:lnTo>
                  <a:lnTo>
                    <a:pt x="29617" y="314094"/>
                  </a:lnTo>
                  <a:lnTo>
                    <a:pt x="32083" y="290198"/>
                  </a:lnTo>
                  <a:lnTo>
                    <a:pt x="34422" y="266397"/>
                  </a:lnTo>
                  <a:lnTo>
                    <a:pt x="36856" y="242485"/>
                  </a:lnTo>
                  <a:lnTo>
                    <a:pt x="39195" y="218699"/>
                  </a:lnTo>
                  <a:lnTo>
                    <a:pt x="41518" y="194898"/>
                  </a:lnTo>
                  <a:lnTo>
                    <a:pt x="43968" y="171097"/>
                  </a:lnTo>
                  <a:lnTo>
                    <a:pt x="46307" y="147312"/>
                  </a:lnTo>
                  <a:lnTo>
                    <a:pt x="48646" y="123637"/>
                  </a:lnTo>
                  <a:lnTo>
                    <a:pt x="51095" y="99835"/>
                  </a:lnTo>
                  <a:lnTo>
                    <a:pt x="53419" y="76161"/>
                  </a:lnTo>
                  <a:lnTo>
                    <a:pt x="53877" y="71625"/>
                  </a:lnTo>
                  <a:lnTo>
                    <a:pt x="54351" y="66947"/>
                  </a:lnTo>
                  <a:lnTo>
                    <a:pt x="54809" y="62284"/>
                  </a:lnTo>
                  <a:lnTo>
                    <a:pt x="55283" y="57733"/>
                  </a:lnTo>
                  <a:lnTo>
                    <a:pt x="55742" y="53070"/>
                  </a:lnTo>
                  <a:lnTo>
                    <a:pt x="56216" y="48519"/>
                  </a:lnTo>
                  <a:lnTo>
                    <a:pt x="56674" y="43967"/>
                  </a:lnTo>
                  <a:lnTo>
                    <a:pt x="57148" y="39305"/>
                  </a:lnTo>
                  <a:lnTo>
                    <a:pt x="57622" y="34754"/>
                  </a:lnTo>
                  <a:lnTo>
                    <a:pt x="58081" y="30091"/>
                  </a:lnTo>
                  <a:lnTo>
                    <a:pt x="58555" y="25540"/>
                  </a:lnTo>
                  <a:lnTo>
                    <a:pt x="59013" y="20877"/>
                  </a:lnTo>
                  <a:lnTo>
                    <a:pt x="59487" y="16326"/>
                  </a:lnTo>
                  <a:lnTo>
                    <a:pt x="59946" y="11663"/>
                  </a:lnTo>
                  <a:lnTo>
                    <a:pt x="60420" y="7128"/>
                  </a:lnTo>
                  <a:lnTo>
                    <a:pt x="60894" y="2449"/>
                  </a:lnTo>
                  <a:lnTo>
                    <a:pt x="61131" y="0"/>
                  </a:lnTo>
                  <a:lnTo>
                    <a:pt x="66947" y="585"/>
                  </a:lnTo>
                  <a:lnTo>
                    <a:pt x="79306" y="1865"/>
                  </a:lnTo>
                  <a:lnTo>
                    <a:pt x="91791" y="3034"/>
                  </a:lnTo>
                  <a:lnTo>
                    <a:pt x="104277" y="4315"/>
                  </a:lnTo>
                  <a:lnTo>
                    <a:pt x="116762" y="5468"/>
                  </a:lnTo>
                  <a:lnTo>
                    <a:pt x="129232" y="6654"/>
                  </a:lnTo>
                  <a:lnTo>
                    <a:pt x="141606" y="7807"/>
                  </a:lnTo>
                  <a:lnTo>
                    <a:pt x="154076" y="8977"/>
                  </a:lnTo>
                  <a:lnTo>
                    <a:pt x="166561" y="10146"/>
                  </a:lnTo>
                  <a:lnTo>
                    <a:pt x="179047" y="11316"/>
                  </a:lnTo>
                  <a:lnTo>
                    <a:pt x="191532" y="12359"/>
                  </a:lnTo>
                  <a:lnTo>
                    <a:pt x="204002" y="13528"/>
                  </a:lnTo>
                  <a:lnTo>
                    <a:pt x="216471" y="14571"/>
                  </a:lnTo>
                  <a:lnTo>
                    <a:pt x="228846" y="15741"/>
                  </a:lnTo>
                  <a:lnTo>
                    <a:pt x="241316" y="16800"/>
                  </a:lnTo>
                  <a:lnTo>
                    <a:pt x="253801" y="17843"/>
                  </a:lnTo>
                  <a:lnTo>
                    <a:pt x="266286" y="18886"/>
                  </a:lnTo>
                  <a:lnTo>
                    <a:pt x="278756" y="19961"/>
                  </a:lnTo>
                  <a:lnTo>
                    <a:pt x="291241" y="20988"/>
                  </a:lnTo>
                  <a:lnTo>
                    <a:pt x="303711" y="22047"/>
                  </a:lnTo>
                  <a:lnTo>
                    <a:pt x="316196" y="22979"/>
                  </a:lnTo>
                  <a:lnTo>
                    <a:pt x="328681" y="24038"/>
                  </a:lnTo>
                  <a:lnTo>
                    <a:pt x="341151" y="24970"/>
                  </a:lnTo>
                  <a:lnTo>
                    <a:pt x="353636" y="25887"/>
                  </a:lnTo>
                  <a:lnTo>
                    <a:pt x="366122" y="26946"/>
                  </a:lnTo>
                  <a:lnTo>
                    <a:pt x="378607" y="27879"/>
                  </a:lnTo>
                  <a:lnTo>
                    <a:pt x="391077" y="28811"/>
                  </a:lnTo>
                  <a:lnTo>
                    <a:pt x="403562" y="29633"/>
                  </a:lnTo>
                  <a:lnTo>
                    <a:pt x="416047" y="30549"/>
                  </a:lnTo>
                  <a:lnTo>
                    <a:pt x="428533" y="31482"/>
                  </a:lnTo>
                  <a:lnTo>
                    <a:pt x="441002" y="32304"/>
                  </a:lnTo>
                  <a:lnTo>
                    <a:pt x="453488" y="33252"/>
                  </a:lnTo>
                  <a:lnTo>
                    <a:pt x="465973" y="34058"/>
                  </a:lnTo>
                  <a:lnTo>
                    <a:pt x="478443" y="34864"/>
                  </a:lnTo>
                  <a:lnTo>
                    <a:pt x="490912" y="35686"/>
                  </a:lnTo>
                  <a:lnTo>
                    <a:pt x="503398" y="36508"/>
                  </a:lnTo>
                  <a:lnTo>
                    <a:pt x="515883" y="37329"/>
                  </a:lnTo>
                  <a:lnTo>
                    <a:pt x="528369" y="38136"/>
                  </a:lnTo>
                  <a:lnTo>
                    <a:pt x="540838" y="38957"/>
                  </a:lnTo>
                  <a:lnTo>
                    <a:pt x="553434" y="39653"/>
                  </a:lnTo>
                  <a:lnTo>
                    <a:pt x="565904" y="40475"/>
                  </a:lnTo>
                  <a:lnTo>
                    <a:pt x="578279" y="41170"/>
                  </a:lnTo>
                  <a:lnTo>
                    <a:pt x="590875" y="41992"/>
                  </a:lnTo>
                  <a:lnTo>
                    <a:pt x="603360" y="42703"/>
                  </a:lnTo>
                  <a:lnTo>
                    <a:pt x="615830" y="43398"/>
                  </a:lnTo>
                  <a:lnTo>
                    <a:pt x="628315" y="44078"/>
                  </a:lnTo>
                  <a:lnTo>
                    <a:pt x="640800" y="44773"/>
                  </a:lnTo>
                  <a:lnTo>
                    <a:pt x="653270" y="45358"/>
                  </a:lnTo>
                  <a:lnTo>
                    <a:pt x="665882" y="46085"/>
                  </a:lnTo>
                  <a:lnTo>
                    <a:pt x="678351" y="46765"/>
                  </a:lnTo>
                  <a:lnTo>
                    <a:pt x="690837" y="47350"/>
                  </a:lnTo>
                  <a:lnTo>
                    <a:pt x="703322" y="47934"/>
                  </a:lnTo>
                  <a:lnTo>
                    <a:pt x="715807" y="48630"/>
                  </a:lnTo>
                  <a:lnTo>
                    <a:pt x="728277" y="49230"/>
                  </a:lnTo>
                  <a:lnTo>
                    <a:pt x="740873" y="49815"/>
                  </a:lnTo>
                  <a:lnTo>
                    <a:pt x="753358" y="50384"/>
                  </a:lnTo>
                  <a:lnTo>
                    <a:pt x="765844" y="50858"/>
                  </a:lnTo>
                  <a:lnTo>
                    <a:pt x="778313" y="51443"/>
                  </a:lnTo>
                  <a:lnTo>
                    <a:pt x="790783" y="52028"/>
                  </a:lnTo>
                  <a:lnTo>
                    <a:pt x="803268" y="52486"/>
                  </a:lnTo>
                  <a:lnTo>
                    <a:pt x="815864" y="53070"/>
                  </a:lnTo>
                  <a:lnTo>
                    <a:pt x="828350" y="53529"/>
                  </a:lnTo>
                  <a:lnTo>
                    <a:pt x="840835" y="54003"/>
                  </a:lnTo>
                  <a:lnTo>
                    <a:pt x="853320" y="54461"/>
                  </a:lnTo>
                  <a:lnTo>
                    <a:pt x="865790" y="54936"/>
                  </a:lnTo>
                  <a:lnTo>
                    <a:pt x="865205" y="73948"/>
                  </a:lnTo>
                  <a:lnTo>
                    <a:pt x="864494" y="92960"/>
                  </a:lnTo>
                  <a:lnTo>
                    <a:pt x="863925" y="112084"/>
                  </a:lnTo>
                  <a:lnTo>
                    <a:pt x="863340" y="131096"/>
                  </a:lnTo>
                  <a:lnTo>
                    <a:pt x="862645" y="150125"/>
                  </a:lnTo>
                  <a:lnTo>
                    <a:pt x="862060" y="169248"/>
                  </a:lnTo>
                  <a:lnTo>
                    <a:pt x="861364" y="188371"/>
                  </a:lnTo>
                  <a:lnTo>
                    <a:pt x="860780" y="207384"/>
                  </a:lnTo>
                  <a:lnTo>
                    <a:pt x="860195" y="226507"/>
                  </a:lnTo>
                  <a:lnTo>
                    <a:pt x="859500" y="245646"/>
                  </a:lnTo>
                  <a:lnTo>
                    <a:pt x="858915" y="264769"/>
                  </a:lnTo>
                  <a:lnTo>
                    <a:pt x="858219" y="283892"/>
                  </a:lnTo>
                  <a:lnTo>
                    <a:pt x="857635" y="303141"/>
                  </a:lnTo>
                  <a:lnTo>
                    <a:pt x="856939" y="322281"/>
                  </a:lnTo>
                  <a:lnTo>
                    <a:pt x="856339" y="341388"/>
                  </a:lnTo>
                  <a:lnTo>
                    <a:pt x="855644" y="360653"/>
                  </a:lnTo>
                  <a:close/>
                </a:path>
              </a:pathLst>
            </a:custGeom>
            <a:grp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7E0C7ED2-13FE-2C81-3A12-75D2AB42743B}"/>
                </a:ext>
              </a:extLst>
            </p:cNvPr>
            <p:cNvSpPr/>
            <p:nvPr/>
          </p:nvSpPr>
          <p:spPr>
            <a:xfrm>
              <a:off x="10890940" y="6644320"/>
              <a:ext cx="564860" cy="551110"/>
            </a:xfrm>
            <a:custGeom>
              <a:avLst/>
              <a:gdLst>
                <a:gd name="connsiteX0" fmla="*/ 343491 w 564860"/>
                <a:gd name="connsiteY0" fmla="*/ 118374 h 551110"/>
                <a:gd name="connsiteX1" fmla="*/ 356781 w 564860"/>
                <a:gd name="connsiteY1" fmla="*/ 196874 h 551110"/>
                <a:gd name="connsiteX2" fmla="*/ 357129 w 564860"/>
                <a:gd name="connsiteY2" fmla="*/ 197348 h 551110"/>
                <a:gd name="connsiteX3" fmla="*/ 357714 w 564860"/>
                <a:gd name="connsiteY3" fmla="*/ 197238 h 551110"/>
                <a:gd name="connsiteX4" fmla="*/ 358789 w 564860"/>
                <a:gd name="connsiteY4" fmla="*/ 196416 h 551110"/>
                <a:gd name="connsiteX5" fmla="*/ 360069 w 564860"/>
                <a:gd name="connsiteY5" fmla="*/ 195136 h 551110"/>
                <a:gd name="connsiteX6" fmla="*/ 371369 w 564860"/>
                <a:gd name="connsiteY6" fmla="*/ 180659 h 551110"/>
                <a:gd name="connsiteX7" fmla="*/ 372317 w 564860"/>
                <a:gd name="connsiteY7" fmla="*/ 180200 h 551110"/>
                <a:gd name="connsiteX8" fmla="*/ 377090 w 564860"/>
                <a:gd name="connsiteY8" fmla="*/ 178336 h 551110"/>
                <a:gd name="connsiteX9" fmla="*/ 378022 w 564860"/>
                <a:gd name="connsiteY9" fmla="*/ 177751 h 551110"/>
                <a:gd name="connsiteX10" fmla="*/ 378370 w 564860"/>
                <a:gd name="connsiteY10" fmla="*/ 177056 h 551110"/>
                <a:gd name="connsiteX11" fmla="*/ 379192 w 564860"/>
                <a:gd name="connsiteY11" fmla="*/ 173563 h 551110"/>
                <a:gd name="connsiteX12" fmla="*/ 379761 w 564860"/>
                <a:gd name="connsiteY12" fmla="*/ 172046 h 551110"/>
                <a:gd name="connsiteX13" fmla="*/ 381041 w 564860"/>
                <a:gd name="connsiteY13" fmla="*/ 170164 h 551110"/>
                <a:gd name="connsiteX14" fmla="*/ 383965 w 564860"/>
                <a:gd name="connsiteY14" fmla="*/ 166893 h 551110"/>
                <a:gd name="connsiteX15" fmla="*/ 388991 w 564860"/>
                <a:gd name="connsiteY15" fmla="*/ 162816 h 551110"/>
                <a:gd name="connsiteX16" fmla="*/ 389575 w 564860"/>
                <a:gd name="connsiteY16" fmla="*/ 162357 h 551110"/>
                <a:gd name="connsiteX17" fmla="*/ 389923 w 564860"/>
                <a:gd name="connsiteY17" fmla="*/ 161662 h 551110"/>
                <a:gd name="connsiteX18" fmla="*/ 390967 w 564860"/>
                <a:gd name="connsiteY18" fmla="*/ 159450 h 551110"/>
                <a:gd name="connsiteX19" fmla="*/ 392942 w 564860"/>
                <a:gd name="connsiteY19" fmla="*/ 157332 h 551110"/>
                <a:gd name="connsiteX20" fmla="*/ 393289 w 564860"/>
                <a:gd name="connsiteY20" fmla="*/ 156762 h 551110"/>
                <a:gd name="connsiteX21" fmla="*/ 393653 w 564860"/>
                <a:gd name="connsiteY21" fmla="*/ 156178 h 551110"/>
                <a:gd name="connsiteX22" fmla="*/ 393874 w 564860"/>
                <a:gd name="connsiteY22" fmla="*/ 155482 h 551110"/>
                <a:gd name="connsiteX23" fmla="*/ 394111 w 564860"/>
                <a:gd name="connsiteY23" fmla="*/ 155008 h 551110"/>
                <a:gd name="connsiteX24" fmla="*/ 394807 w 564860"/>
                <a:gd name="connsiteY24" fmla="*/ 150804 h 551110"/>
                <a:gd name="connsiteX25" fmla="*/ 395044 w 564860"/>
                <a:gd name="connsiteY25" fmla="*/ 150109 h 551110"/>
                <a:gd name="connsiteX26" fmla="*/ 395392 w 564860"/>
                <a:gd name="connsiteY26" fmla="*/ 149287 h 551110"/>
                <a:gd name="connsiteX27" fmla="*/ 395977 w 564860"/>
                <a:gd name="connsiteY27" fmla="*/ 148718 h 551110"/>
                <a:gd name="connsiteX28" fmla="*/ 400070 w 564860"/>
                <a:gd name="connsiteY28" fmla="*/ 145574 h 551110"/>
                <a:gd name="connsiteX29" fmla="*/ 401002 w 564860"/>
                <a:gd name="connsiteY29" fmla="*/ 145209 h 551110"/>
                <a:gd name="connsiteX30" fmla="*/ 402045 w 564860"/>
                <a:gd name="connsiteY30" fmla="*/ 145084 h 551110"/>
                <a:gd name="connsiteX31" fmla="*/ 404258 w 564860"/>
                <a:gd name="connsiteY31" fmla="*/ 145574 h 551110"/>
                <a:gd name="connsiteX32" fmla="*/ 406470 w 564860"/>
                <a:gd name="connsiteY32" fmla="*/ 146269 h 551110"/>
                <a:gd name="connsiteX33" fmla="*/ 409157 w 564860"/>
                <a:gd name="connsiteY33" fmla="*/ 148007 h 551110"/>
                <a:gd name="connsiteX34" fmla="*/ 410548 w 564860"/>
                <a:gd name="connsiteY34" fmla="*/ 148481 h 551110"/>
                <a:gd name="connsiteX35" fmla="*/ 411512 w 564860"/>
                <a:gd name="connsiteY35" fmla="*/ 148481 h 551110"/>
                <a:gd name="connsiteX36" fmla="*/ 412555 w 564860"/>
                <a:gd name="connsiteY36" fmla="*/ 148245 h 551110"/>
                <a:gd name="connsiteX37" fmla="*/ 413725 w 564860"/>
                <a:gd name="connsiteY37" fmla="*/ 147423 h 551110"/>
                <a:gd name="connsiteX38" fmla="*/ 414420 w 564860"/>
                <a:gd name="connsiteY38" fmla="*/ 146727 h 551110"/>
                <a:gd name="connsiteX39" fmla="*/ 414767 w 564860"/>
                <a:gd name="connsiteY39" fmla="*/ 146031 h 551110"/>
                <a:gd name="connsiteX40" fmla="*/ 415700 w 564860"/>
                <a:gd name="connsiteY40" fmla="*/ 143930 h 551110"/>
                <a:gd name="connsiteX41" fmla="*/ 421405 w 564860"/>
                <a:gd name="connsiteY41" fmla="*/ 135190 h 551110"/>
                <a:gd name="connsiteX42" fmla="*/ 422559 w 564860"/>
                <a:gd name="connsiteY42" fmla="*/ 132977 h 551110"/>
                <a:gd name="connsiteX43" fmla="*/ 423271 w 564860"/>
                <a:gd name="connsiteY43" fmla="*/ 130622 h 551110"/>
                <a:gd name="connsiteX44" fmla="*/ 423618 w 564860"/>
                <a:gd name="connsiteY44" fmla="*/ 130053 h 551110"/>
                <a:gd name="connsiteX45" fmla="*/ 423981 w 564860"/>
                <a:gd name="connsiteY45" fmla="*/ 129468 h 551110"/>
                <a:gd name="connsiteX46" fmla="*/ 424456 w 564860"/>
                <a:gd name="connsiteY46" fmla="*/ 128995 h 551110"/>
                <a:gd name="connsiteX47" fmla="*/ 424914 w 564860"/>
                <a:gd name="connsiteY47" fmla="*/ 128521 h 551110"/>
                <a:gd name="connsiteX48" fmla="*/ 425498 w 564860"/>
                <a:gd name="connsiteY48" fmla="*/ 128173 h 551110"/>
                <a:gd name="connsiteX49" fmla="*/ 427474 w 564860"/>
                <a:gd name="connsiteY49" fmla="*/ 127351 h 551110"/>
                <a:gd name="connsiteX50" fmla="*/ 428185 w 564860"/>
                <a:gd name="connsiteY50" fmla="*/ 126893 h 551110"/>
                <a:gd name="connsiteX51" fmla="*/ 428407 w 564860"/>
                <a:gd name="connsiteY51" fmla="*/ 126434 h 551110"/>
                <a:gd name="connsiteX52" fmla="*/ 428185 w 564860"/>
                <a:gd name="connsiteY52" fmla="*/ 126071 h 551110"/>
                <a:gd name="connsiteX53" fmla="*/ 427600 w 564860"/>
                <a:gd name="connsiteY53" fmla="*/ 125265 h 551110"/>
                <a:gd name="connsiteX54" fmla="*/ 427364 w 564860"/>
                <a:gd name="connsiteY54" fmla="*/ 124680 h 551110"/>
                <a:gd name="connsiteX55" fmla="*/ 427253 w 564860"/>
                <a:gd name="connsiteY55" fmla="*/ 123858 h 551110"/>
                <a:gd name="connsiteX56" fmla="*/ 427364 w 564860"/>
                <a:gd name="connsiteY56" fmla="*/ 122926 h 551110"/>
                <a:gd name="connsiteX57" fmla="*/ 427600 w 564860"/>
                <a:gd name="connsiteY57" fmla="*/ 122231 h 551110"/>
                <a:gd name="connsiteX58" fmla="*/ 428881 w 564860"/>
                <a:gd name="connsiteY58" fmla="*/ 119196 h 551110"/>
                <a:gd name="connsiteX59" fmla="*/ 429229 w 564860"/>
                <a:gd name="connsiteY59" fmla="*/ 117805 h 551110"/>
                <a:gd name="connsiteX60" fmla="*/ 429576 w 564860"/>
                <a:gd name="connsiteY60" fmla="*/ 116525 h 551110"/>
                <a:gd name="connsiteX61" fmla="*/ 429687 w 564860"/>
                <a:gd name="connsiteY61" fmla="*/ 115941 h 551110"/>
                <a:gd name="connsiteX62" fmla="*/ 430034 w 564860"/>
                <a:gd name="connsiteY62" fmla="*/ 115340 h 551110"/>
                <a:gd name="connsiteX63" fmla="*/ 430382 w 564860"/>
                <a:gd name="connsiteY63" fmla="*/ 115103 h 551110"/>
                <a:gd name="connsiteX64" fmla="*/ 430967 w 564860"/>
                <a:gd name="connsiteY64" fmla="*/ 115103 h 551110"/>
                <a:gd name="connsiteX65" fmla="*/ 432026 w 564860"/>
                <a:gd name="connsiteY65" fmla="*/ 115688 h 551110"/>
                <a:gd name="connsiteX66" fmla="*/ 432484 w 564860"/>
                <a:gd name="connsiteY66" fmla="*/ 116288 h 551110"/>
                <a:gd name="connsiteX67" fmla="*/ 433764 w 564860"/>
                <a:gd name="connsiteY67" fmla="*/ 117220 h 551110"/>
                <a:gd name="connsiteX68" fmla="*/ 435281 w 564860"/>
                <a:gd name="connsiteY68" fmla="*/ 117916 h 551110"/>
                <a:gd name="connsiteX69" fmla="*/ 435629 w 564860"/>
                <a:gd name="connsiteY69" fmla="*/ 118374 h 551110"/>
                <a:gd name="connsiteX70" fmla="*/ 435629 w 564860"/>
                <a:gd name="connsiteY70" fmla="*/ 118737 h 551110"/>
                <a:gd name="connsiteX71" fmla="*/ 435044 w 564860"/>
                <a:gd name="connsiteY71" fmla="*/ 119085 h 551110"/>
                <a:gd name="connsiteX72" fmla="*/ 434112 w 564860"/>
                <a:gd name="connsiteY72" fmla="*/ 119907 h 551110"/>
                <a:gd name="connsiteX73" fmla="*/ 434002 w 564860"/>
                <a:gd name="connsiteY73" fmla="*/ 120255 h 551110"/>
                <a:gd name="connsiteX74" fmla="*/ 433764 w 564860"/>
                <a:gd name="connsiteY74" fmla="*/ 120729 h 551110"/>
                <a:gd name="connsiteX75" fmla="*/ 433764 w 564860"/>
                <a:gd name="connsiteY75" fmla="*/ 121298 h 551110"/>
                <a:gd name="connsiteX76" fmla="*/ 433891 w 564860"/>
                <a:gd name="connsiteY76" fmla="*/ 121883 h 551110"/>
                <a:gd name="connsiteX77" fmla="*/ 434002 w 564860"/>
                <a:gd name="connsiteY77" fmla="*/ 122357 h 551110"/>
                <a:gd name="connsiteX78" fmla="*/ 434002 w 564860"/>
                <a:gd name="connsiteY78" fmla="*/ 122578 h 551110"/>
                <a:gd name="connsiteX79" fmla="*/ 434239 w 564860"/>
                <a:gd name="connsiteY79" fmla="*/ 122705 h 551110"/>
                <a:gd name="connsiteX80" fmla="*/ 435044 w 564860"/>
                <a:gd name="connsiteY80" fmla="*/ 123510 h 551110"/>
                <a:gd name="connsiteX81" fmla="*/ 435392 w 564860"/>
                <a:gd name="connsiteY81" fmla="*/ 123748 h 551110"/>
                <a:gd name="connsiteX82" fmla="*/ 435866 w 564860"/>
                <a:gd name="connsiteY82" fmla="*/ 123985 h 551110"/>
                <a:gd name="connsiteX83" fmla="*/ 440544 w 564860"/>
                <a:gd name="connsiteY83" fmla="*/ 125138 h 551110"/>
                <a:gd name="connsiteX84" fmla="*/ 442868 w 564860"/>
                <a:gd name="connsiteY84" fmla="*/ 126197 h 551110"/>
                <a:gd name="connsiteX85" fmla="*/ 443453 w 564860"/>
                <a:gd name="connsiteY85" fmla="*/ 126561 h 551110"/>
                <a:gd name="connsiteX86" fmla="*/ 444148 w 564860"/>
                <a:gd name="connsiteY86" fmla="*/ 126893 h 551110"/>
                <a:gd name="connsiteX87" fmla="*/ 447293 w 564860"/>
                <a:gd name="connsiteY87" fmla="*/ 127351 h 551110"/>
                <a:gd name="connsiteX88" fmla="*/ 457328 w 564860"/>
                <a:gd name="connsiteY88" fmla="*/ 127004 h 551110"/>
                <a:gd name="connsiteX89" fmla="*/ 457565 w 564860"/>
                <a:gd name="connsiteY89" fmla="*/ 126434 h 551110"/>
                <a:gd name="connsiteX90" fmla="*/ 461406 w 564860"/>
                <a:gd name="connsiteY90" fmla="*/ 124332 h 551110"/>
                <a:gd name="connsiteX91" fmla="*/ 470272 w 564860"/>
                <a:gd name="connsiteY91" fmla="*/ 123748 h 551110"/>
                <a:gd name="connsiteX92" fmla="*/ 473417 w 564860"/>
                <a:gd name="connsiteY92" fmla="*/ 120366 h 551110"/>
                <a:gd name="connsiteX93" fmla="*/ 473765 w 564860"/>
                <a:gd name="connsiteY93" fmla="*/ 118612 h 551110"/>
                <a:gd name="connsiteX94" fmla="*/ 472959 w 564860"/>
                <a:gd name="connsiteY94" fmla="*/ 118027 h 551110"/>
                <a:gd name="connsiteX95" fmla="*/ 470399 w 564860"/>
                <a:gd name="connsiteY95" fmla="*/ 117679 h 551110"/>
                <a:gd name="connsiteX96" fmla="*/ 470399 w 564860"/>
                <a:gd name="connsiteY96" fmla="*/ 115466 h 551110"/>
                <a:gd name="connsiteX97" fmla="*/ 472264 w 564860"/>
                <a:gd name="connsiteY97" fmla="*/ 114407 h 551110"/>
                <a:gd name="connsiteX98" fmla="*/ 474587 w 564860"/>
                <a:gd name="connsiteY98" fmla="*/ 113949 h 551110"/>
                <a:gd name="connsiteX99" fmla="*/ 476009 w 564860"/>
                <a:gd name="connsiteY99" fmla="*/ 113127 h 551110"/>
                <a:gd name="connsiteX100" fmla="*/ 471789 w 564860"/>
                <a:gd name="connsiteY100" fmla="*/ 109176 h 551110"/>
                <a:gd name="connsiteX101" fmla="*/ 472832 w 564860"/>
                <a:gd name="connsiteY101" fmla="*/ 108117 h 551110"/>
                <a:gd name="connsiteX102" fmla="*/ 473891 w 564860"/>
                <a:gd name="connsiteY102" fmla="*/ 107769 h 551110"/>
                <a:gd name="connsiteX103" fmla="*/ 476357 w 564860"/>
                <a:gd name="connsiteY103" fmla="*/ 107769 h 551110"/>
                <a:gd name="connsiteX104" fmla="*/ 477400 w 564860"/>
                <a:gd name="connsiteY104" fmla="*/ 107422 h 551110"/>
                <a:gd name="connsiteX105" fmla="*/ 480198 w 564860"/>
                <a:gd name="connsiteY105" fmla="*/ 105193 h 551110"/>
                <a:gd name="connsiteX106" fmla="*/ 482520 w 564860"/>
                <a:gd name="connsiteY106" fmla="*/ 104277 h 551110"/>
                <a:gd name="connsiteX107" fmla="*/ 487530 w 564860"/>
                <a:gd name="connsiteY107" fmla="*/ 104277 h 551110"/>
                <a:gd name="connsiteX108" fmla="*/ 489885 w 564860"/>
                <a:gd name="connsiteY108" fmla="*/ 103803 h 551110"/>
                <a:gd name="connsiteX109" fmla="*/ 490707 w 564860"/>
                <a:gd name="connsiteY109" fmla="*/ 102854 h 551110"/>
                <a:gd name="connsiteX110" fmla="*/ 492335 w 564860"/>
                <a:gd name="connsiteY110" fmla="*/ 99725 h 551110"/>
                <a:gd name="connsiteX111" fmla="*/ 493488 w 564860"/>
                <a:gd name="connsiteY111" fmla="*/ 98318 h 551110"/>
                <a:gd name="connsiteX112" fmla="*/ 496175 w 564860"/>
                <a:gd name="connsiteY112" fmla="*/ 93308 h 551110"/>
                <a:gd name="connsiteX113" fmla="*/ 496981 w 564860"/>
                <a:gd name="connsiteY113" fmla="*/ 92487 h 551110"/>
                <a:gd name="connsiteX114" fmla="*/ 498041 w 564860"/>
                <a:gd name="connsiteY114" fmla="*/ 91681 h 551110"/>
                <a:gd name="connsiteX115" fmla="*/ 499320 w 564860"/>
                <a:gd name="connsiteY115" fmla="*/ 90969 h 551110"/>
                <a:gd name="connsiteX116" fmla="*/ 505626 w 564860"/>
                <a:gd name="connsiteY116" fmla="*/ 90164 h 551110"/>
                <a:gd name="connsiteX117" fmla="*/ 511790 w 564860"/>
                <a:gd name="connsiteY117" fmla="*/ 92598 h 551110"/>
                <a:gd name="connsiteX118" fmla="*/ 522758 w 564860"/>
                <a:gd name="connsiteY118" fmla="*/ 99947 h 551110"/>
                <a:gd name="connsiteX119" fmla="*/ 525445 w 564860"/>
                <a:gd name="connsiteY119" fmla="*/ 101005 h 551110"/>
                <a:gd name="connsiteX120" fmla="*/ 528258 w 564860"/>
                <a:gd name="connsiteY120" fmla="*/ 101464 h 551110"/>
                <a:gd name="connsiteX121" fmla="*/ 530945 w 564860"/>
                <a:gd name="connsiteY121" fmla="*/ 101005 h 551110"/>
                <a:gd name="connsiteX122" fmla="*/ 532572 w 564860"/>
                <a:gd name="connsiteY122" fmla="*/ 99599 h 551110"/>
                <a:gd name="connsiteX123" fmla="*/ 533726 w 564860"/>
                <a:gd name="connsiteY123" fmla="*/ 98903 h 551110"/>
                <a:gd name="connsiteX124" fmla="*/ 537345 w 564860"/>
                <a:gd name="connsiteY124" fmla="*/ 99140 h 551110"/>
                <a:gd name="connsiteX125" fmla="*/ 537930 w 564860"/>
                <a:gd name="connsiteY125" fmla="*/ 98556 h 551110"/>
                <a:gd name="connsiteX126" fmla="*/ 538278 w 564860"/>
                <a:gd name="connsiteY126" fmla="*/ 97276 h 551110"/>
                <a:gd name="connsiteX127" fmla="*/ 539669 w 564860"/>
                <a:gd name="connsiteY127" fmla="*/ 96691 h 551110"/>
                <a:gd name="connsiteX128" fmla="*/ 541439 w 564860"/>
                <a:gd name="connsiteY128" fmla="*/ 96691 h 551110"/>
                <a:gd name="connsiteX129" fmla="*/ 542719 w 564860"/>
                <a:gd name="connsiteY129" fmla="*/ 96928 h 551110"/>
                <a:gd name="connsiteX130" fmla="*/ 544932 w 564860"/>
                <a:gd name="connsiteY130" fmla="*/ 98903 h 551110"/>
                <a:gd name="connsiteX131" fmla="*/ 544821 w 564860"/>
                <a:gd name="connsiteY131" fmla="*/ 101353 h 551110"/>
                <a:gd name="connsiteX132" fmla="*/ 542956 w 564860"/>
                <a:gd name="connsiteY132" fmla="*/ 103708 h 551110"/>
                <a:gd name="connsiteX133" fmla="*/ 540127 w 564860"/>
                <a:gd name="connsiteY133" fmla="*/ 105083 h 551110"/>
                <a:gd name="connsiteX134" fmla="*/ 541186 w 564860"/>
                <a:gd name="connsiteY134" fmla="*/ 106616 h 551110"/>
                <a:gd name="connsiteX135" fmla="*/ 544110 w 564860"/>
                <a:gd name="connsiteY135" fmla="*/ 111973 h 551110"/>
                <a:gd name="connsiteX136" fmla="*/ 544821 w 564860"/>
                <a:gd name="connsiteY136" fmla="*/ 111737 h 551110"/>
                <a:gd name="connsiteX137" fmla="*/ 544821 w 564860"/>
                <a:gd name="connsiteY137" fmla="*/ 110219 h 551110"/>
                <a:gd name="connsiteX138" fmla="*/ 545169 w 564860"/>
                <a:gd name="connsiteY138" fmla="*/ 108481 h 551110"/>
                <a:gd name="connsiteX139" fmla="*/ 545864 w 564860"/>
                <a:gd name="connsiteY139" fmla="*/ 107311 h 551110"/>
                <a:gd name="connsiteX140" fmla="*/ 547034 w 564860"/>
                <a:gd name="connsiteY140" fmla="*/ 107549 h 551110"/>
                <a:gd name="connsiteX141" fmla="*/ 548076 w 564860"/>
                <a:gd name="connsiteY141" fmla="*/ 109049 h 551110"/>
                <a:gd name="connsiteX142" fmla="*/ 547966 w 564860"/>
                <a:gd name="connsiteY142" fmla="*/ 110330 h 551110"/>
                <a:gd name="connsiteX143" fmla="*/ 547381 w 564860"/>
                <a:gd name="connsiteY143" fmla="*/ 111262 h 551110"/>
                <a:gd name="connsiteX144" fmla="*/ 547491 w 564860"/>
                <a:gd name="connsiteY144" fmla="*/ 112321 h 551110"/>
                <a:gd name="connsiteX145" fmla="*/ 549357 w 564860"/>
                <a:gd name="connsiteY145" fmla="*/ 113822 h 551110"/>
                <a:gd name="connsiteX146" fmla="*/ 551095 w 564860"/>
                <a:gd name="connsiteY146" fmla="*/ 113491 h 551110"/>
                <a:gd name="connsiteX147" fmla="*/ 553086 w 564860"/>
                <a:gd name="connsiteY147" fmla="*/ 112432 h 551110"/>
                <a:gd name="connsiteX148" fmla="*/ 555205 w 564860"/>
                <a:gd name="connsiteY148" fmla="*/ 111847 h 551110"/>
                <a:gd name="connsiteX149" fmla="*/ 555441 w 564860"/>
                <a:gd name="connsiteY149" fmla="*/ 112906 h 551110"/>
                <a:gd name="connsiteX150" fmla="*/ 553893 w 564860"/>
                <a:gd name="connsiteY150" fmla="*/ 113601 h 551110"/>
                <a:gd name="connsiteX151" fmla="*/ 553308 w 564860"/>
                <a:gd name="connsiteY151" fmla="*/ 114992 h 551110"/>
                <a:gd name="connsiteX152" fmla="*/ 553671 w 564860"/>
                <a:gd name="connsiteY152" fmla="*/ 116651 h 551110"/>
                <a:gd name="connsiteX153" fmla="*/ 554857 w 564860"/>
                <a:gd name="connsiteY153" fmla="*/ 118374 h 551110"/>
                <a:gd name="connsiteX154" fmla="*/ 552612 w 564860"/>
                <a:gd name="connsiteY154" fmla="*/ 120839 h 551110"/>
                <a:gd name="connsiteX155" fmla="*/ 554509 w 564860"/>
                <a:gd name="connsiteY155" fmla="*/ 122009 h 551110"/>
                <a:gd name="connsiteX156" fmla="*/ 560436 w 564860"/>
                <a:gd name="connsiteY156" fmla="*/ 123290 h 551110"/>
                <a:gd name="connsiteX157" fmla="*/ 562063 w 564860"/>
                <a:gd name="connsiteY157" fmla="*/ 125612 h 551110"/>
                <a:gd name="connsiteX158" fmla="*/ 561953 w 564860"/>
                <a:gd name="connsiteY158" fmla="*/ 128521 h 551110"/>
                <a:gd name="connsiteX159" fmla="*/ 561605 w 564860"/>
                <a:gd name="connsiteY159" fmla="*/ 131555 h 551110"/>
                <a:gd name="connsiteX160" fmla="*/ 562300 w 564860"/>
                <a:gd name="connsiteY160" fmla="*/ 134368 h 551110"/>
                <a:gd name="connsiteX161" fmla="*/ 564624 w 564860"/>
                <a:gd name="connsiteY161" fmla="*/ 136928 h 551110"/>
                <a:gd name="connsiteX162" fmla="*/ 564861 w 564860"/>
                <a:gd name="connsiteY162" fmla="*/ 136928 h 551110"/>
                <a:gd name="connsiteX163" fmla="*/ 564750 w 564860"/>
                <a:gd name="connsiteY163" fmla="*/ 137624 h 551110"/>
                <a:gd name="connsiteX164" fmla="*/ 564276 w 564860"/>
                <a:gd name="connsiteY164" fmla="*/ 139615 h 551110"/>
                <a:gd name="connsiteX165" fmla="*/ 562996 w 564860"/>
                <a:gd name="connsiteY165" fmla="*/ 146269 h 551110"/>
                <a:gd name="connsiteX166" fmla="*/ 561842 w 564860"/>
                <a:gd name="connsiteY166" fmla="*/ 151389 h 551110"/>
                <a:gd name="connsiteX167" fmla="*/ 560325 w 564860"/>
                <a:gd name="connsiteY167" fmla="*/ 158976 h 551110"/>
                <a:gd name="connsiteX168" fmla="*/ 559282 w 564860"/>
                <a:gd name="connsiteY168" fmla="*/ 163874 h 551110"/>
                <a:gd name="connsiteX169" fmla="*/ 558808 w 564860"/>
                <a:gd name="connsiteY169" fmla="*/ 165961 h 551110"/>
                <a:gd name="connsiteX170" fmla="*/ 558460 w 564860"/>
                <a:gd name="connsiteY170" fmla="*/ 167952 h 551110"/>
                <a:gd name="connsiteX171" fmla="*/ 557290 w 564860"/>
                <a:gd name="connsiteY171" fmla="*/ 167241 h 551110"/>
                <a:gd name="connsiteX172" fmla="*/ 555789 w 564860"/>
                <a:gd name="connsiteY172" fmla="*/ 166545 h 551110"/>
                <a:gd name="connsiteX173" fmla="*/ 547840 w 564860"/>
                <a:gd name="connsiteY173" fmla="*/ 162468 h 551110"/>
                <a:gd name="connsiteX174" fmla="*/ 540016 w 564860"/>
                <a:gd name="connsiteY174" fmla="*/ 158391 h 551110"/>
                <a:gd name="connsiteX175" fmla="*/ 532099 w 564860"/>
                <a:gd name="connsiteY175" fmla="*/ 154297 h 551110"/>
                <a:gd name="connsiteX176" fmla="*/ 524165 w 564860"/>
                <a:gd name="connsiteY176" fmla="*/ 150346 h 551110"/>
                <a:gd name="connsiteX177" fmla="*/ 516246 w 564860"/>
                <a:gd name="connsiteY177" fmla="*/ 146269 h 551110"/>
                <a:gd name="connsiteX178" fmla="*/ 508424 w 564860"/>
                <a:gd name="connsiteY178" fmla="*/ 142175 h 551110"/>
                <a:gd name="connsiteX179" fmla="*/ 500474 w 564860"/>
                <a:gd name="connsiteY179" fmla="*/ 138098 h 551110"/>
                <a:gd name="connsiteX180" fmla="*/ 492683 w 564860"/>
                <a:gd name="connsiteY180" fmla="*/ 134021 h 551110"/>
                <a:gd name="connsiteX181" fmla="*/ 490470 w 564860"/>
                <a:gd name="connsiteY181" fmla="*/ 132977 h 551110"/>
                <a:gd name="connsiteX182" fmla="*/ 488937 w 564860"/>
                <a:gd name="connsiteY182" fmla="*/ 134131 h 551110"/>
                <a:gd name="connsiteX183" fmla="*/ 487768 w 564860"/>
                <a:gd name="connsiteY183" fmla="*/ 137165 h 551110"/>
                <a:gd name="connsiteX184" fmla="*/ 487420 w 564860"/>
                <a:gd name="connsiteY184" fmla="*/ 138794 h 551110"/>
                <a:gd name="connsiteX185" fmla="*/ 487420 w 564860"/>
                <a:gd name="connsiteY185" fmla="*/ 140073 h 551110"/>
                <a:gd name="connsiteX186" fmla="*/ 487768 w 564860"/>
                <a:gd name="connsiteY186" fmla="*/ 141591 h 551110"/>
                <a:gd name="connsiteX187" fmla="*/ 489411 w 564860"/>
                <a:gd name="connsiteY187" fmla="*/ 146031 h 551110"/>
                <a:gd name="connsiteX188" fmla="*/ 489774 w 564860"/>
                <a:gd name="connsiteY188" fmla="*/ 147549 h 551110"/>
                <a:gd name="connsiteX189" fmla="*/ 489885 w 564860"/>
                <a:gd name="connsiteY189" fmla="*/ 149414 h 551110"/>
                <a:gd name="connsiteX190" fmla="*/ 489885 w 564860"/>
                <a:gd name="connsiteY190" fmla="*/ 150346 h 551110"/>
                <a:gd name="connsiteX191" fmla="*/ 489648 w 564860"/>
                <a:gd name="connsiteY191" fmla="*/ 152084 h 551110"/>
                <a:gd name="connsiteX192" fmla="*/ 488463 w 564860"/>
                <a:gd name="connsiteY192" fmla="*/ 155356 h 551110"/>
                <a:gd name="connsiteX193" fmla="*/ 485792 w 564860"/>
                <a:gd name="connsiteY193" fmla="*/ 161315 h 551110"/>
                <a:gd name="connsiteX194" fmla="*/ 485555 w 564860"/>
                <a:gd name="connsiteY194" fmla="*/ 162010 h 551110"/>
                <a:gd name="connsiteX195" fmla="*/ 485444 w 564860"/>
                <a:gd name="connsiteY195" fmla="*/ 162816 h 551110"/>
                <a:gd name="connsiteX196" fmla="*/ 485444 w 564860"/>
                <a:gd name="connsiteY196" fmla="*/ 163527 h 551110"/>
                <a:gd name="connsiteX197" fmla="*/ 485555 w 564860"/>
                <a:gd name="connsiteY197" fmla="*/ 164222 h 551110"/>
                <a:gd name="connsiteX198" fmla="*/ 485792 w 564860"/>
                <a:gd name="connsiteY198" fmla="*/ 164918 h 551110"/>
                <a:gd name="connsiteX199" fmla="*/ 486013 w 564860"/>
                <a:gd name="connsiteY199" fmla="*/ 165518 h 551110"/>
                <a:gd name="connsiteX200" fmla="*/ 486488 w 564860"/>
                <a:gd name="connsiteY200" fmla="*/ 167130 h 551110"/>
                <a:gd name="connsiteX201" fmla="*/ 486598 w 564860"/>
                <a:gd name="connsiteY201" fmla="*/ 167952 h 551110"/>
                <a:gd name="connsiteX202" fmla="*/ 486598 w 564860"/>
                <a:gd name="connsiteY202" fmla="*/ 168885 h 551110"/>
                <a:gd name="connsiteX203" fmla="*/ 486250 w 564860"/>
                <a:gd name="connsiteY203" fmla="*/ 171461 h 551110"/>
                <a:gd name="connsiteX204" fmla="*/ 486250 w 564860"/>
                <a:gd name="connsiteY204" fmla="*/ 172393 h 551110"/>
                <a:gd name="connsiteX205" fmla="*/ 486250 w 564860"/>
                <a:gd name="connsiteY205" fmla="*/ 173436 h 551110"/>
                <a:gd name="connsiteX206" fmla="*/ 486488 w 564860"/>
                <a:gd name="connsiteY206" fmla="*/ 174258 h 551110"/>
                <a:gd name="connsiteX207" fmla="*/ 486725 w 564860"/>
                <a:gd name="connsiteY207" fmla="*/ 174954 h 551110"/>
                <a:gd name="connsiteX208" fmla="*/ 487657 w 564860"/>
                <a:gd name="connsiteY208" fmla="*/ 177056 h 551110"/>
                <a:gd name="connsiteX209" fmla="*/ 487878 w 564860"/>
                <a:gd name="connsiteY209" fmla="*/ 177751 h 551110"/>
                <a:gd name="connsiteX210" fmla="*/ 488005 w 564860"/>
                <a:gd name="connsiteY210" fmla="*/ 178573 h 551110"/>
                <a:gd name="connsiteX211" fmla="*/ 487878 w 564860"/>
                <a:gd name="connsiteY211" fmla="*/ 179142 h 551110"/>
                <a:gd name="connsiteX212" fmla="*/ 487420 w 564860"/>
                <a:gd name="connsiteY212" fmla="*/ 180074 h 551110"/>
                <a:gd name="connsiteX213" fmla="*/ 484512 w 564860"/>
                <a:gd name="connsiteY213" fmla="*/ 185685 h 551110"/>
                <a:gd name="connsiteX214" fmla="*/ 480434 w 564860"/>
                <a:gd name="connsiteY214" fmla="*/ 190347 h 551110"/>
                <a:gd name="connsiteX215" fmla="*/ 476705 w 564860"/>
                <a:gd name="connsiteY215" fmla="*/ 197000 h 551110"/>
                <a:gd name="connsiteX216" fmla="*/ 475408 w 564860"/>
                <a:gd name="connsiteY216" fmla="*/ 200619 h 551110"/>
                <a:gd name="connsiteX217" fmla="*/ 475282 w 564860"/>
                <a:gd name="connsiteY217" fmla="*/ 201315 h 551110"/>
                <a:gd name="connsiteX218" fmla="*/ 475282 w 564860"/>
                <a:gd name="connsiteY218" fmla="*/ 201900 h 551110"/>
                <a:gd name="connsiteX219" fmla="*/ 475520 w 564860"/>
                <a:gd name="connsiteY219" fmla="*/ 202358 h 551110"/>
                <a:gd name="connsiteX220" fmla="*/ 475756 w 564860"/>
                <a:gd name="connsiteY220" fmla="*/ 202943 h 551110"/>
                <a:gd name="connsiteX221" fmla="*/ 475756 w 564860"/>
                <a:gd name="connsiteY221" fmla="*/ 203528 h 551110"/>
                <a:gd name="connsiteX222" fmla="*/ 475408 w 564860"/>
                <a:gd name="connsiteY222" fmla="*/ 204918 h 551110"/>
                <a:gd name="connsiteX223" fmla="*/ 473069 w 564860"/>
                <a:gd name="connsiteY223" fmla="*/ 209470 h 551110"/>
                <a:gd name="connsiteX224" fmla="*/ 472374 w 564860"/>
                <a:gd name="connsiteY224" fmla="*/ 210308 h 551110"/>
                <a:gd name="connsiteX225" fmla="*/ 471442 w 564860"/>
                <a:gd name="connsiteY225" fmla="*/ 211240 h 551110"/>
                <a:gd name="connsiteX226" fmla="*/ 469703 w 564860"/>
                <a:gd name="connsiteY226" fmla="*/ 212283 h 551110"/>
                <a:gd name="connsiteX227" fmla="*/ 468423 w 564860"/>
                <a:gd name="connsiteY227" fmla="*/ 212742 h 551110"/>
                <a:gd name="connsiteX228" fmla="*/ 467491 w 564860"/>
                <a:gd name="connsiteY228" fmla="*/ 213326 h 551110"/>
                <a:gd name="connsiteX229" fmla="*/ 466906 w 564860"/>
                <a:gd name="connsiteY229" fmla="*/ 214021 h 551110"/>
                <a:gd name="connsiteX230" fmla="*/ 466432 w 564860"/>
                <a:gd name="connsiteY230" fmla="*/ 215428 h 551110"/>
                <a:gd name="connsiteX231" fmla="*/ 465736 w 564860"/>
                <a:gd name="connsiteY231" fmla="*/ 218447 h 551110"/>
                <a:gd name="connsiteX232" fmla="*/ 465041 w 564860"/>
                <a:gd name="connsiteY232" fmla="*/ 219854 h 551110"/>
                <a:gd name="connsiteX233" fmla="*/ 464567 w 564860"/>
                <a:gd name="connsiteY233" fmla="*/ 220675 h 551110"/>
                <a:gd name="connsiteX234" fmla="*/ 463760 w 564860"/>
                <a:gd name="connsiteY234" fmla="*/ 221497 h 551110"/>
                <a:gd name="connsiteX235" fmla="*/ 461169 w 564860"/>
                <a:gd name="connsiteY235" fmla="*/ 223252 h 551110"/>
                <a:gd name="connsiteX236" fmla="*/ 460236 w 564860"/>
                <a:gd name="connsiteY236" fmla="*/ 223710 h 551110"/>
                <a:gd name="connsiteX237" fmla="*/ 459541 w 564860"/>
                <a:gd name="connsiteY237" fmla="*/ 223947 h 551110"/>
                <a:gd name="connsiteX238" fmla="*/ 458846 w 564860"/>
                <a:gd name="connsiteY238" fmla="*/ 223836 h 551110"/>
                <a:gd name="connsiteX239" fmla="*/ 458261 w 564860"/>
                <a:gd name="connsiteY239" fmla="*/ 223599 h 551110"/>
                <a:gd name="connsiteX240" fmla="*/ 457802 w 564860"/>
                <a:gd name="connsiteY240" fmla="*/ 223125 h 551110"/>
                <a:gd name="connsiteX241" fmla="*/ 457328 w 564860"/>
                <a:gd name="connsiteY241" fmla="*/ 222540 h 551110"/>
                <a:gd name="connsiteX242" fmla="*/ 456870 w 564860"/>
                <a:gd name="connsiteY242" fmla="*/ 222066 h 551110"/>
                <a:gd name="connsiteX243" fmla="*/ 456396 w 564860"/>
                <a:gd name="connsiteY243" fmla="*/ 221845 h 551110"/>
                <a:gd name="connsiteX244" fmla="*/ 455811 w 564860"/>
                <a:gd name="connsiteY244" fmla="*/ 221955 h 551110"/>
                <a:gd name="connsiteX245" fmla="*/ 455243 w 564860"/>
                <a:gd name="connsiteY245" fmla="*/ 222430 h 551110"/>
                <a:gd name="connsiteX246" fmla="*/ 453251 w 564860"/>
                <a:gd name="connsiteY246" fmla="*/ 226981 h 551110"/>
                <a:gd name="connsiteX247" fmla="*/ 450580 w 564860"/>
                <a:gd name="connsiteY247" fmla="*/ 233161 h 551110"/>
                <a:gd name="connsiteX248" fmla="*/ 447293 w 564860"/>
                <a:gd name="connsiteY248" fmla="*/ 240383 h 551110"/>
                <a:gd name="connsiteX249" fmla="*/ 444843 w 564860"/>
                <a:gd name="connsiteY249" fmla="*/ 246215 h 551110"/>
                <a:gd name="connsiteX250" fmla="*/ 444274 w 564860"/>
                <a:gd name="connsiteY250" fmla="*/ 247037 h 551110"/>
                <a:gd name="connsiteX251" fmla="*/ 443690 w 564860"/>
                <a:gd name="connsiteY251" fmla="*/ 247732 h 551110"/>
                <a:gd name="connsiteX252" fmla="*/ 442757 w 564860"/>
                <a:gd name="connsiteY252" fmla="*/ 247622 h 551110"/>
                <a:gd name="connsiteX253" fmla="*/ 437984 w 564860"/>
                <a:gd name="connsiteY253" fmla="*/ 245520 h 551110"/>
                <a:gd name="connsiteX254" fmla="*/ 432026 w 564860"/>
                <a:gd name="connsiteY254" fmla="*/ 242832 h 551110"/>
                <a:gd name="connsiteX255" fmla="*/ 427949 w 564860"/>
                <a:gd name="connsiteY255" fmla="*/ 241078 h 551110"/>
                <a:gd name="connsiteX256" fmla="*/ 427364 w 564860"/>
                <a:gd name="connsiteY256" fmla="*/ 241205 h 551110"/>
                <a:gd name="connsiteX257" fmla="*/ 426779 w 564860"/>
                <a:gd name="connsiteY257" fmla="*/ 241900 h 551110"/>
                <a:gd name="connsiteX258" fmla="*/ 423033 w 564860"/>
                <a:gd name="connsiteY258" fmla="*/ 249724 h 551110"/>
                <a:gd name="connsiteX259" fmla="*/ 422338 w 564860"/>
                <a:gd name="connsiteY259" fmla="*/ 251241 h 551110"/>
                <a:gd name="connsiteX260" fmla="*/ 422101 w 564860"/>
                <a:gd name="connsiteY260" fmla="*/ 252631 h 551110"/>
                <a:gd name="connsiteX261" fmla="*/ 422101 w 564860"/>
                <a:gd name="connsiteY261" fmla="*/ 253453 h 551110"/>
                <a:gd name="connsiteX262" fmla="*/ 421864 w 564860"/>
                <a:gd name="connsiteY262" fmla="*/ 254385 h 551110"/>
                <a:gd name="connsiteX263" fmla="*/ 421516 w 564860"/>
                <a:gd name="connsiteY263" fmla="*/ 255539 h 551110"/>
                <a:gd name="connsiteX264" fmla="*/ 419999 w 564860"/>
                <a:gd name="connsiteY264" fmla="*/ 258938 h 551110"/>
                <a:gd name="connsiteX265" fmla="*/ 419651 w 564860"/>
                <a:gd name="connsiteY265" fmla="*/ 260328 h 551110"/>
                <a:gd name="connsiteX266" fmla="*/ 419540 w 564860"/>
                <a:gd name="connsiteY266" fmla="*/ 261261 h 551110"/>
                <a:gd name="connsiteX267" fmla="*/ 419999 w 564860"/>
                <a:gd name="connsiteY267" fmla="*/ 270126 h 551110"/>
                <a:gd name="connsiteX268" fmla="*/ 419888 w 564860"/>
                <a:gd name="connsiteY268" fmla="*/ 270823 h 551110"/>
                <a:gd name="connsiteX269" fmla="*/ 419430 w 564860"/>
                <a:gd name="connsiteY269" fmla="*/ 271533 h 551110"/>
                <a:gd name="connsiteX270" fmla="*/ 418608 w 564860"/>
                <a:gd name="connsiteY270" fmla="*/ 272465 h 551110"/>
                <a:gd name="connsiteX271" fmla="*/ 416980 w 564860"/>
                <a:gd name="connsiteY271" fmla="*/ 273983 h 551110"/>
                <a:gd name="connsiteX272" fmla="*/ 415937 w 564860"/>
                <a:gd name="connsiteY272" fmla="*/ 275153 h 551110"/>
                <a:gd name="connsiteX273" fmla="*/ 414878 w 564860"/>
                <a:gd name="connsiteY273" fmla="*/ 276670 h 551110"/>
                <a:gd name="connsiteX274" fmla="*/ 414183 w 564860"/>
                <a:gd name="connsiteY274" fmla="*/ 278645 h 551110"/>
                <a:gd name="connsiteX275" fmla="*/ 413835 w 564860"/>
                <a:gd name="connsiteY275" fmla="*/ 279815 h 551110"/>
                <a:gd name="connsiteX276" fmla="*/ 413725 w 564860"/>
                <a:gd name="connsiteY276" fmla="*/ 280858 h 551110"/>
                <a:gd name="connsiteX277" fmla="*/ 413488 w 564860"/>
                <a:gd name="connsiteY277" fmla="*/ 286105 h 551110"/>
                <a:gd name="connsiteX278" fmla="*/ 413361 w 564860"/>
                <a:gd name="connsiteY278" fmla="*/ 286579 h 551110"/>
                <a:gd name="connsiteX279" fmla="*/ 413361 w 564860"/>
                <a:gd name="connsiteY279" fmla="*/ 286800 h 551110"/>
                <a:gd name="connsiteX280" fmla="*/ 413361 w 564860"/>
                <a:gd name="connsiteY280" fmla="*/ 287511 h 551110"/>
                <a:gd name="connsiteX281" fmla="*/ 413361 w 564860"/>
                <a:gd name="connsiteY281" fmla="*/ 287859 h 551110"/>
                <a:gd name="connsiteX282" fmla="*/ 412555 w 564860"/>
                <a:gd name="connsiteY282" fmla="*/ 293454 h 551110"/>
                <a:gd name="connsiteX283" fmla="*/ 412208 w 564860"/>
                <a:gd name="connsiteY283" fmla="*/ 295208 h 551110"/>
                <a:gd name="connsiteX284" fmla="*/ 411623 w 564860"/>
                <a:gd name="connsiteY284" fmla="*/ 296710 h 551110"/>
                <a:gd name="connsiteX285" fmla="*/ 409963 w 564860"/>
                <a:gd name="connsiteY285" fmla="*/ 300108 h 551110"/>
                <a:gd name="connsiteX286" fmla="*/ 407750 w 564860"/>
                <a:gd name="connsiteY286" fmla="*/ 304770 h 551110"/>
                <a:gd name="connsiteX287" fmla="*/ 404606 w 564860"/>
                <a:gd name="connsiteY287" fmla="*/ 311534 h 551110"/>
                <a:gd name="connsiteX288" fmla="*/ 404147 w 564860"/>
                <a:gd name="connsiteY288" fmla="*/ 312119 h 551110"/>
                <a:gd name="connsiteX289" fmla="*/ 403562 w 564860"/>
                <a:gd name="connsiteY289" fmla="*/ 312577 h 551110"/>
                <a:gd name="connsiteX290" fmla="*/ 402630 w 564860"/>
                <a:gd name="connsiteY290" fmla="*/ 312704 h 551110"/>
                <a:gd name="connsiteX291" fmla="*/ 394570 w 564860"/>
                <a:gd name="connsiteY291" fmla="*/ 311661 h 551110"/>
                <a:gd name="connsiteX292" fmla="*/ 387821 w 564860"/>
                <a:gd name="connsiteY292" fmla="*/ 310839 h 551110"/>
                <a:gd name="connsiteX293" fmla="*/ 381863 w 564860"/>
                <a:gd name="connsiteY293" fmla="*/ 310017 h 551110"/>
                <a:gd name="connsiteX294" fmla="*/ 375810 w 564860"/>
                <a:gd name="connsiteY294" fmla="*/ 309195 h 551110"/>
                <a:gd name="connsiteX295" fmla="*/ 375463 w 564860"/>
                <a:gd name="connsiteY295" fmla="*/ 309085 h 551110"/>
                <a:gd name="connsiteX296" fmla="*/ 375225 w 564860"/>
                <a:gd name="connsiteY296" fmla="*/ 308958 h 551110"/>
                <a:gd name="connsiteX297" fmla="*/ 375336 w 564860"/>
                <a:gd name="connsiteY297" fmla="*/ 308373 h 551110"/>
                <a:gd name="connsiteX298" fmla="*/ 375573 w 564860"/>
                <a:gd name="connsiteY298" fmla="*/ 307093 h 551110"/>
                <a:gd name="connsiteX299" fmla="*/ 375573 w 564860"/>
                <a:gd name="connsiteY299" fmla="*/ 306524 h 551110"/>
                <a:gd name="connsiteX300" fmla="*/ 375573 w 564860"/>
                <a:gd name="connsiteY300" fmla="*/ 306050 h 551110"/>
                <a:gd name="connsiteX301" fmla="*/ 375463 w 564860"/>
                <a:gd name="connsiteY301" fmla="*/ 305813 h 551110"/>
                <a:gd name="connsiteX302" fmla="*/ 374988 w 564860"/>
                <a:gd name="connsiteY302" fmla="*/ 305117 h 551110"/>
                <a:gd name="connsiteX303" fmla="*/ 368682 w 564860"/>
                <a:gd name="connsiteY303" fmla="*/ 297547 h 551110"/>
                <a:gd name="connsiteX304" fmla="*/ 368224 w 564860"/>
                <a:gd name="connsiteY304" fmla="*/ 297057 h 551110"/>
                <a:gd name="connsiteX305" fmla="*/ 367750 w 564860"/>
                <a:gd name="connsiteY305" fmla="*/ 296836 h 551110"/>
                <a:gd name="connsiteX306" fmla="*/ 367402 w 564860"/>
                <a:gd name="connsiteY306" fmla="*/ 296710 h 551110"/>
                <a:gd name="connsiteX307" fmla="*/ 356545 w 564860"/>
                <a:gd name="connsiteY307" fmla="*/ 294845 h 551110"/>
                <a:gd name="connsiteX308" fmla="*/ 355739 w 564860"/>
                <a:gd name="connsiteY308" fmla="*/ 294971 h 551110"/>
                <a:gd name="connsiteX309" fmla="*/ 355154 w 564860"/>
                <a:gd name="connsiteY309" fmla="*/ 295777 h 551110"/>
                <a:gd name="connsiteX310" fmla="*/ 354696 w 564860"/>
                <a:gd name="connsiteY310" fmla="*/ 297057 h 551110"/>
                <a:gd name="connsiteX311" fmla="*/ 354332 w 564860"/>
                <a:gd name="connsiteY311" fmla="*/ 299871 h 551110"/>
                <a:gd name="connsiteX312" fmla="*/ 354459 w 564860"/>
                <a:gd name="connsiteY312" fmla="*/ 301388 h 551110"/>
                <a:gd name="connsiteX313" fmla="*/ 354569 w 564860"/>
                <a:gd name="connsiteY313" fmla="*/ 302557 h 551110"/>
                <a:gd name="connsiteX314" fmla="*/ 354806 w 564860"/>
                <a:gd name="connsiteY314" fmla="*/ 303379 h 551110"/>
                <a:gd name="connsiteX315" fmla="*/ 354917 w 564860"/>
                <a:gd name="connsiteY315" fmla="*/ 304312 h 551110"/>
                <a:gd name="connsiteX316" fmla="*/ 354806 w 564860"/>
                <a:gd name="connsiteY316" fmla="*/ 305117 h 551110"/>
                <a:gd name="connsiteX317" fmla="*/ 354459 w 564860"/>
                <a:gd name="connsiteY317" fmla="*/ 306398 h 551110"/>
                <a:gd name="connsiteX318" fmla="*/ 352830 w 564860"/>
                <a:gd name="connsiteY318" fmla="*/ 310017 h 551110"/>
                <a:gd name="connsiteX319" fmla="*/ 352830 w 564860"/>
                <a:gd name="connsiteY319" fmla="*/ 310364 h 551110"/>
                <a:gd name="connsiteX320" fmla="*/ 352830 w 564860"/>
                <a:gd name="connsiteY320" fmla="*/ 312704 h 551110"/>
                <a:gd name="connsiteX321" fmla="*/ 353874 w 564860"/>
                <a:gd name="connsiteY321" fmla="*/ 319120 h 551110"/>
                <a:gd name="connsiteX322" fmla="*/ 353763 w 564860"/>
                <a:gd name="connsiteY322" fmla="*/ 320053 h 551110"/>
                <a:gd name="connsiteX323" fmla="*/ 353415 w 564860"/>
                <a:gd name="connsiteY323" fmla="*/ 321095 h 551110"/>
                <a:gd name="connsiteX324" fmla="*/ 351898 w 564860"/>
                <a:gd name="connsiteY324" fmla="*/ 324019 h 551110"/>
                <a:gd name="connsiteX325" fmla="*/ 351550 w 564860"/>
                <a:gd name="connsiteY325" fmla="*/ 325536 h 551110"/>
                <a:gd name="connsiteX326" fmla="*/ 351076 w 564860"/>
                <a:gd name="connsiteY326" fmla="*/ 330309 h 551110"/>
                <a:gd name="connsiteX327" fmla="*/ 350728 w 564860"/>
                <a:gd name="connsiteY327" fmla="*/ 331242 h 551110"/>
                <a:gd name="connsiteX328" fmla="*/ 349559 w 564860"/>
                <a:gd name="connsiteY328" fmla="*/ 332301 h 551110"/>
                <a:gd name="connsiteX329" fmla="*/ 347473 w 564860"/>
                <a:gd name="connsiteY329" fmla="*/ 333581 h 551110"/>
                <a:gd name="connsiteX330" fmla="*/ 346999 w 564860"/>
                <a:gd name="connsiteY330" fmla="*/ 334150 h 551110"/>
                <a:gd name="connsiteX331" fmla="*/ 346777 w 564860"/>
                <a:gd name="connsiteY331" fmla="*/ 335082 h 551110"/>
                <a:gd name="connsiteX332" fmla="*/ 346540 w 564860"/>
                <a:gd name="connsiteY332" fmla="*/ 336616 h 551110"/>
                <a:gd name="connsiteX333" fmla="*/ 346066 w 564860"/>
                <a:gd name="connsiteY333" fmla="*/ 338006 h 551110"/>
                <a:gd name="connsiteX334" fmla="*/ 345118 w 564860"/>
                <a:gd name="connsiteY334" fmla="*/ 339776 h 551110"/>
                <a:gd name="connsiteX335" fmla="*/ 344660 w 564860"/>
                <a:gd name="connsiteY335" fmla="*/ 340930 h 551110"/>
                <a:gd name="connsiteX336" fmla="*/ 344770 w 564860"/>
                <a:gd name="connsiteY336" fmla="*/ 342447 h 551110"/>
                <a:gd name="connsiteX337" fmla="*/ 345118 w 564860"/>
                <a:gd name="connsiteY337" fmla="*/ 343379 h 551110"/>
                <a:gd name="connsiteX338" fmla="*/ 345845 w 564860"/>
                <a:gd name="connsiteY338" fmla="*/ 344770 h 551110"/>
                <a:gd name="connsiteX339" fmla="*/ 346193 w 564860"/>
                <a:gd name="connsiteY339" fmla="*/ 345482 h 551110"/>
                <a:gd name="connsiteX340" fmla="*/ 346430 w 564860"/>
                <a:gd name="connsiteY340" fmla="*/ 346177 h 551110"/>
                <a:gd name="connsiteX341" fmla="*/ 346193 w 564860"/>
                <a:gd name="connsiteY341" fmla="*/ 347220 h 551110"/>
                <a:gd name="connsiteX342" fmla="*/ 345845 w 564860"/>
                <a:gd name="connsiteY342" fmla="*/ 348263 h 551110"/>
                <a:gd name="connsiteX343" fmla="*/ 344186 w 564860"/>
                <a:gd name="connsiteY343" fmla="*/ 350839 h 551110"/>
                <a:gd name="connsiteX344" fmla="*/ 341736 w 564860"/>
                <a:gd name="connsiteY344" fmla="*/ 353178 h 551110"/>
                <a:gd name="connsiteX345" fmla="*/ 340804 w 564860"/>
                <a:gd name="connsiteY345" fmla="*/ 354459 h 551110"/>
                <a:gd name="connsiteX346" fmla="*/ 338718 w 564860"/>
                <a:gd name="connsiteY346" fmla="*/ 358188 h 551110"/>
                <a:gd name="connsiteX347" fmla="*/ 333945 w 564860"/>
                <a:gd name="connsiteY347" fmla="*/ 364494 h 551110"/>
                <a:gd name="connsiteX348" fmla="*/ 333707 w 564860"/>
                <a:gd name="connsiteY348" fmla="*/ 365300 h 551110"/>
                <a:gd name="connsiteX349" fmla="*/ 333597 w 564860"/>
                <a:gd name="connsiteY349" fmla="*/ 366122 h 551110"/>
                <a:gd name="connsiteX350" fmla="*/ 333818 w 564860"/>
                <a:gd name="connsiteY350" fmla="*/ 367402 h 551110"/>
                <a:gd name="connsiteX351" fmla="*/ 334403 w 564860"/>
                <a:gd name="connsiteY351" fmla="*/ 368809 h 551110"/>
                <a:gd name="connsiteX352" fmla="*/ 334403 w 564860"/>
                <a:gd name="connsiteY352" fmla="*/ 369852 h 551110"/>
                <a:gd name="connsiteX353" fmla="*/ 333249 w 564860"/>
                <a:gd name="connsiteY353" fmla="*/ 378955 h 551110"/>
                <a:gd name="connsiteX354" fmla="*/ 331353 w 564860"/>
                <a:gd name="connsiteY354" fmla="*/ 385008 h 551110"/>
                <a:gd name="connsiteX355" fmla="*/ 328682 w 564860"/>
                <a:gd name="connsiteY355" fmla="*/ 393653 h 551110"/>
                <a:gd name="connsiteX356" fmla="*/ 325647 w 564860"/>
                <a:gd name="connsiteY356" fmla="*/ 398774 h 551110"/>
                <a:gd name="connsiteX357" fmla="*/ 320290 w 564860"/>
                <a:gd name="connsiteY357" fmla="*/ 407640 h 551110"/>
                <a:gd name="connsiteX358" fmla="*/ 316085 w 564860"/>
                <a:gd name="connsiteY358" fmla="*/ 414404 h 551110"/>
                <a:gd name="connsiteX359" fmla="*/ 312704 w 564860"/>
                <a:gd name="connsiteY359" fmla="*/ 420125 h 551110"/>
                <a:gd name="connsiteX360" fmla="*/ 308515 w 564860"/>
                <a:gd name="connsiteY360" fmla="*/ 426874 h 551110"/>
                <a:gd name="connsiteX361" fmla="*/ 308405 w 564860"/>
                <a:gd name="connsiteY361" fmla="*/ 427474 h 551110"/>
                <a:gd name="connsiteX362" fmla="*/ 308041 w 564860"/>
                <a:gd name="connsiteY362" fmla="*/ 431220 h 551110"/>
                <a:gd name="connsiteX363" fmla="*/ 307820 w 564860"/>
                <a:gd name="connsiteY363" fmla="*/ 432373 h 551110"/>
                <a:gd name="connsiteX364" fmla="*/ 305465 w 564860"/>
                <a:gd name="connsiteY364" fmla="*/ 439485 h 551110"/>
                <a:gd name="connsiteX365" fmla="*/ 302431 w 564860"/>
                <a:gd name="connsiteY365" fmla="*/ 448589 h 551110"/>
                <a:gd name="connsiteX366" fmla="*/ 302210 w 564860"/>
                <a:gd name="connsiteY366" fmla="*/ 450216 h 551110"/>
                <a:gd name="connsiteX367" fmla="*/ 302431 w 564860"/>
                <a:gd name="connsiteY367" fmla="*/ 450801 h 551110"/>
                <a:gd name="connsiteX368" fmla="*/ 302668 w 564860"/>
                <a:gd name="connsiteY368" fmla="*/ 451149 h 551110"/>
                <a:gd name="connsiteX369" fmla="*/ 302905 w 564860"/>
                <a:gd name="connsiteY369" fmla="*/ 451370 h 551110"/>
                <a:gd name="connsiteX370" fmla="*/ 304770 w 564860"/>
                <a:gd name="connsiteY370" fmla="*/ 452540 h 551110"/>
                <a:gd name="connsiteX371" fmla="*/ 306161 w 564860"/>
                <a:gd name="connsiteY371" fmla="*/ 453251 h 551110"/>
                <a:gd name="connsiteX372" fmla="*/ 310143 w 564860"/>
                <a:gd name="connsiteY372" fmla="*/ 454421 h 551110"/>
                <a:gd name="connsiteX373" fmla="*/ 310728 w 564860"/>
                <a:gd name="connsiteY373" fmla="*/ 454879 h 551110"/>
                <a:gd name="connsiteX374" fmla="*/ 311313 w 564860"/>
                <a:gd name="connsiteY374" fmla="*/ 455701 h 551110"/>
                <a:gd name="connsiteX375" fmla="*/ 311661 w 564860"/>
                <a:gd name="connsiteY375" fmla="*/ 457107 h 551110"/>
                <a:gd name="connsiteX376" fmla="*/ 311534 w 564860"/>
                <a:gd name="connsiteY376" fmla="*/ 458040 h 551110"/>
                <a:gd name="connsiteX377" fmla="*/ 311313 w 564860"/>
                <a:gd name="connsiteY377" fmla="*/ 458846 h 551110"/>
                <a:gd name="connsiteX378" fmla="*/ 310254 w 564860"/>
                <a:gd name="connsiteY378" fmla="*/ 460126 h 551110"/>
                <a:gd name="connsiteX379" fmla="*/ 308041 w 564860"/>
                <a:gd name="connsiteY379" fmla="*/ 462117 h 551110"/>
                <a:gd name="connsiteX380" fmla="*/ 306161 w 564860"/>
                <a:gd name="connsiteY380" fmla="*/ 463508 h 551110"/>
                <a:gd name="connsiteX381" fmla="*/ 305465 w 564860"/>
                <a:gd name="connsiteY381" fmla="*/ 464092 h 551110"/>
                <a:gd name="connsiteX382" fmla="*/ 304644 w 564860"/>
                <a:gd name="connsiteY382" fmla="*/ 465025 h 551110"/>
                <a:gd name="connsiteX383" fmla="*/ 303600 w 564860"/>
                <a:gd name="connsiteY383" fmla="*/ 466542 h 551110"/>
                <a:gd name="connsiteX384" fmla="*/ 303253 w 564860"/>
                <a:gd name="connsiteY384" fmla="*/ 467712 h 551110"/>
                <a:gd name="connsiteX385" fmla="*/ 303142 w 564860"/>
                <a:gd name="connsiteY385" fmla="*/ 468755 h 551110"/>
                <a:gd name="connsiteX386" fmla="*/ 303253 w 564860"/>
                <a:gd name="connsiteY386" fmla="*/ 469466 h 551110"/>
                <a:gd name="connsiteX387" fmla="*/ 303490 w 564860"/>
                <a:gd name="connsiteY387" fmla="*/ 470162 h 551110"/>
                <a:gd name="connsiteX388" fmla="*/ 303837 w 564860"/>
                <a:gd name="connsiteY388" fmla="*/ 470747 h 551110"/>
                <a:gd name="connsiteX389" fmla="*/ 304422 w 564860"/>
                <a:gd name="connsiteY389" fmla="*/ 471220 h 551110"/>
                <a:gd name="connsiteX390" fmla="*/ 306050 w 564860"/>
                <a:gd name="connsiteY390" fmla="*/ 471916 h 551110"/>
                <a:gd name="connsiteX391" fmla="*/ 306651 w 564860"/>
                <a:gd name="connsiteY391" fmla="*/ 472501 h 551110"/>
                <a:gd name="connsiteX392" fmla="*/ 306888 w 564860"/>
                <a:gd name="connsiteY392" fmla="*/ 474128 h 551110"/>
                <a:gd name="connsiteX393" fmla="*/ 306651 w 564860"/>
                <a:gd name="connsiteY393" fmla="*/ 475061 h 551110"/>
                <a:gd name="connsiteX394" fmla="*/ 306161 w 564860"/>
                <a:gd name="connsiteY394" fmla="*/ 475867 h 551110"/>
                <a:gd name="connsiteX395" fmla="*/ 292632 w 564860"/>
                <a:gd name="connsiteY395" fmla="*/ 486961 h 551110"/>
                <a:gd name="connsiteX396" fmla="*/ 289487 w 564860"/>
                <a:gd name="connsiteY396" fmla="*/ 490912 h 551110"/>
                <a:gd name="connsiteX397" fmla="*/ 288903 w 564860"/>
                <a:gd name="connsiteY397" fmla="*/ 491608 h 551110"/>
                <a:gd name="connsiteX398" fmla="*/ 288207 w 564860"/>
                <a:gd name="connsiteY398" fmla="*/ 491971 h 551110"/>
                <a:gd name="connsiteX399" fmla="*/ 287622 w 564860"/>
                <a:gd name="connsiteY399" fmla="*/ 492098 h 551110"/>
                <a:gd name="connsiteX400" fmla="*/ 286927 w 564860"/>
                <a:gd name="connsiteY400" fmla="*/ 492098 h 551110"/>
                <a:gd name="connsiteX401" fmla="*/ 286342 w 564860"/>
                <a:gd name="connsiteY401" fmla="*/ 491861 h 551110"/>
                <a:gd name="connsiteX402" fmla="*/ 285757 w 564860"/>
                <a:gd name="connsiteY402" fmla="*/ 491497 h 551110"/>
                <a:gd name="connsiteX403" fmla="*/ 285299 w 564860"/>
                <a:gd name="connsiteY403" fmla="*/ 490912 h 551110"/>
                <a:gd name="connsiteX404" fmla="*/ 284951 w 564860"/>
                <a:gd name="connsiteY404" fmla="*/ 490217 h 551110"/>
                <a:gd name="connsiteX405" fmla="*/ 284825 w 564860"/>
                <a:gd name="connsiteY405" fmla="*/ 489395 h 551110"/>
                <a:gd name="connsiteX406" fmla="*/ 284603 w 564860"/>
                <a:gd name="connsiteY406" fmla="*/ 488115 h 551110"/>
                <a:gd name="connsiteX407" fmla="*/ 284367 w 564860"/>
                <a:gd name="connsiteY407" fmla="*/ 487546 h 551110"/>
                <a:gd name="connsiteX408" fmla="*/ 284130 w 564860"/>
                <a:gd name="connsiteY408" fmla="*/ 486961 h 551110"/>
                <a:gd name="connsiteX409" fmla="*/ 283545 w 564860"/>
                <a:gd name="connsiteY409" fmla="*/ 486488 h 551110"/>
                <a:gd name="connsiteX410" fmla="*/ 282264 w 564860"/>
                <a:gd name="connsiteY410" fmla="*/ 486376 h 551110"/>
                <a:gd name="connsiteX411" fmla="*/ 281332 w 564860"/>
                <a:gd name="connsiteY411" fmla="*/ 486488 h 551110"/>
                <a:gd name="connsiteX412" fmla="*/ 278519 w 564860"/>
                <a:gd name="connsiteY412" fmla="*/ 487309 h 551110"/>
                <a:gd name="connsiteX413" fmla="*/ 275721 w 564860"/>
                <a:gd name="connsiteY413" fmla="*/ 488827 h 551110"/>
                <a:gd name="connsiteX414" fmla="*/ 271075 w 564860"/>
                <a:gd name="connsiteY414" fmla="*/ 492098 h 551110"/>
                <a:gd name="connsiteX415" fmla="*/ 265575 w 564860"/>
                <a:gd name="connsiteY415" fmla="*/ 495954 h 551110"/>
                <a:gd name="connsiteX416" fmla="*/ 260565 w 564860"/>
                <a:gd name="connsiteY416" fmla="*/ 500253 h 551110"/>
                <a:gd name="connsiteX417" fmla="*/ 255555 w 564860"/>
                <a:gd name="connsiteY417" fmla="*/ 504568 h 551110"/>
                <a:gd name="connsiteX418" fmla="*/ 255097 w 564860"/>
                <a:gd name="connsiteY418" fmla="*/ 504915 h 551110"/>
                <a:gd name="connsiteX419" fmla="*/ 254165 w 564860"/>
                <a:gd name="connsiteY419" fmla="*/ 505389 h 551110"/>
                <a:gd name="connsiteX420" fmla="*/ 253675 w 564860"/>
                <a:gd name="connsiteY420" fmla="*/ 505389 h 551110"/>
                <a:gd name="connsiteX421" fmla="*/ 253216 w 564860"/>
                <a:gd name="connsiteY421" fmla="*/ 505278 h 551110"/>
                <a:gd name="connsiteX422" fmla="*/ 252853 w 564860"/>
                <a:gd name="connsiteY422" fmla="*/ 504915 h 551110"/>
                <a:gd name="connsiteX423" fmla="*/ 252505 w 564860"/>
                <a:gd name="connsiteY423" fmla="*/ 504331 h 551110"/>
                <a:gd name="connsiteX424" fmla="*/ 252047 w 564860"/>
                <a:gd name="connsiteY424" fmla="*/ 503856 h 551110"/>
                <a:gd name="connsiteX425" fmla="*/ 251462 w 564860"/>
                <a:gd name="connsiteY425" fmla="*/ 503509 h 551110"/>
                <a:gd name="connsiteX426" fmla="*/ 250877 w 564860"/>
                <a:gd name="connsiteY426" fmla="*/ 503398 h 551110"/>
                <a:gd name="connsiteX427" fmla="*/ 248554 w 564860"/>
                <a:gd name="connsiteY427" fmla="*/ 503287 h 551110"/>
                <a:gd name="connsiteX428" fmla="*/ 247969 w 564860"/>
                <a:gd name="connsiteY428" fmla="*/ 503050 h 551110"/>
                <a:gd name="connsiteX429" fmla="*/ 247622 w 564860"/>
                <a:gd name="connsiteY429" fmla="*/ 502576 h 551110"/>
                <a:gd name="connsiteX430" fmla="*/ 247385 w 564860"/>
                <a:gd name="connsiteY430" fmla="*/ 501296 h 551110"/>
                <a:gd name="connsiteX431" fmla="*/ 247163 w 564860"/>
                <a:gd name="connsiteY431" fmla="*/ 500948 h 551110"/>
                <a:gd name="connsiteX432" fmla="*/ 246689 w 564860"/>
                <a:gd name="connsiteY432" fmla="*/ 500711 h 551110"/>
                <a:gd name="connsiteX433" fmla="*/ 246231 w 564860"/>
                <a:gd name="connsiteY433" fmla="*/ 500600 h 551110"/>
                <a:gd name="connsiteX434" fmla="*/ 242612 w 564860"/>
                <a:gd name="connsiteY434" fmla="*/ 500490 h 551110"/>
                <a:gd name="connsiteX435" fmla="*/ 241568 w 564860"/>
                <a:gd name="connsiteY435" fmla="*/ 500600 h 551110"/>
                <a:gd name="connsiteX436" fmla="*/ 240383 w 564860"/>
                <a:gd name="connsiteY436" fmla="*/ 500948 h 551110"/>
                <a:gd name="connsiteX437" fmla="*/ 238756 w 564860"/>
                <a:gd name="connsiteY437" fmla="*/ 501881 h 551110"/>
                <a:gd name="connsiteX438" fmla="*/ 237934 w 564860"/>
                <a:gd name="connsiteY438" fmla="*/ 502702 h 551110"/>
                <a:gd name="connsiteX439" fmla="*/ 237349 w 564860"/>
                <a:gd name="connsiteY439" fmla="*/ 503398 h 551110"/>
                <a:gd name="connsiteX440" fmla="*/ 237001 w 564860"/>
                <a:gd name="connsiteY440" fmla="*/ 504331 h 551110"/>
                <a:gd name="connsiteX441" fmla="*/ 236890 w 564860"/>
                <a:gd name="connsiteY441" fmla="*/ 505152 h 551110"/>
                <a:gd name="connsiteX442" fmla="*/ 236764 w 564860"/>
                <a:gd name="connsiteY442" fmla="*/ 506085 h 551110"/>
                <a:gd name="connsiteX443" fmla="*/ 236890 w 564860"/>
                <a:gd name="connsiteY443" fmla="*/ 506907 h 551110"/>
                <a:gd name="connsiteX444" fmla="*/ 237001 w 564860"/>
                <a:gd name="connsiteY444" fmla="*/ 507712 h 551110"/>
                <a:gd name="connsiteX445" fmla="*/ 237349 w 564860"/>
                <a:gd name="connsiteY445" fmla="*/ 508550 h 551110"/>
                <a:gd name="connsiteX446" fmla="*/ 239798 w 564860"/>
                <a:gd name="connsiteY446" fmla="*/ 511458 h 551110"/>
                <a:gd name="connsiteX447" fmla="*/ 240036 w 564860"/>
                <a:gd name="connsiteY447" fmla="*/ 512264 h 551110"/>
                <a:gd name="connsiteX448" fmla="*/ 240036 w 564860"/>
                <a:gd name="connsiteY448" fmla="*/ 513434 h 551110"/>
                <a:gd name="connsiteX449" fmla="*/ 239561 w 564860"/>
                <a:gd name="connsiteY449" fmla="*/ 515172 h 551110"/>
                <a:gd name="connsiteX450" fmla="*/ 238976 w 564860"/>
                <a:gd name="connsiteY450" fmla="*/ 516104 h 551110"/>
                <a:gd name="connsiteX451" fmla="*/ 238518 w 564860"/>
                <a:gd name="connsiteY451" fmla="*/ 516926 h 551110"/>
                <a:gd name="connsiteX452" fmla="*/ 231185 w 564860"/>
                <a:gd name="connsiteY452" fmla="*/ 523121 h 551110"/>
                <a:gd name="connsiteX453" fmla="*/ 230363 w 564860"/>
                <a:gd name="connsiteY453" fmla="*/ 523469 h 551110"/>
                <a:gd name="connsiteX454" fmla="*/ 229668 w 564860"/>
                <a:gd name="connsiteY454" fmla="*/ 523469 h 551110"/>
                <a:gd name="connsiteX455" fmla="*/ 227550 w 564860"/>
                <a:gd name="connsiteY455" fmla="*/ 522300 h 551110"/>
                <a:gd name="connsiteX456" fmla="*/ 226618 w 564860"/>
                <a:gd name="connsiteY456" fmla="*/ 522300 h 551110"/>
                <a:gd name="connsiteX457" fmla="*/ 225448 w 564860"/>
                <a:gd name="connsiteY457" fmla="*/ 522648 h 551110"/>
                <a:gd name="connsiteX458" fmla="*/ 222303 w 564860"/>
                <a:gd name="connsiteY458" fmla="*/ 524987 h 551110"/>
                <a:gd name="connsiteX459" fmla="*/ 221260 w 564860"/>
                <a:gd name="connsiteY459" fmla="*/ 525445 h 551110"/>
                <a:gd name="connsiteX460" fmla="*/ 208775 w 564860"/>
                <a:gd name="connsiteY460" fmla="*/ 529285 h 551110"/>
                <a:gd name="connsiteX461" fmla="*/ 199561 w 564860"/>
                <a:gd name="connsiteY461" fmla="*/ 536303 h 551110"/>
                <a:gd name="connsiteX462" fmla="*/ 198280 w 564860"/>
                <a:gd name="connsiteY462" fmla="*/ 536887 h 551110"/>
                <a:gd name="connsiteX463" fmla="*/ 197933 w 564860"/>
                <a:gd name="connsiteY463" fmla="*/ 536760 h 551110"/>
                <a:gd name="connsiteX464" fmla="*/ 197585 w 564860"/>
                <a:gd name="connsiteY464" fmla="*/ 536540 h 551110"/>
                <a:gd name="connsiteX465" fmla="*/ 197238 w 564860"/>
                <a:gd name="connsiteY465" fmla="*/ 536065 h 551110"/>
                <a:gd name="connsiteX466" fmla="*/ 196526 w 564860"/>
                <a:gd name="connsiteY466" fmla="*/ 535133 h 551110"/>
                <a:gd name="connsiteX467" fmla="*/ 196179 w 564860"/>
                <a:gd name="connsiteY467" fmla="*/ 534548 h 551110"/>
                <a:gd name="connsiteX468" fmla="*/ 195594 w 564860"/>
                <a:gd name="connsiteY468" fmla="*/ 534201 h 551110"/>
                <a:gd name="connsiteX469" fmla="*/ 194440 w 564860"/>
                <a:gd name="connsiteY469" fmla="*/ 533489 h 551110"/>
                <a:gd name="connsiteX470" fmla="*/ 187202 w 564860"/>
                <a:gd name="connsiteY470" fmla="*/ 530455 h 551110"/>
                <a:gd name="connsiteX471" fmla="*/ 186617 w 564860"/>
                <a:gd name="connsiteY471" fmla="*/ 530107 h 551110"/>
                <a:gd name="connsiteX472" fmla="*/ 185685 w 564860"/>
                <a:gd name="connsiteY472" fmla="*/ 529411 h 551110"/>
                <a:gd name="connsiteX473" fmla="*/ 182650 w 564860"/>
                <a:gd name="connsiteY473" fmla="*/ 526377 h 551110"/>
                <a:gd name="connsiteX474" fmla="*/ 182066 w 564860"/>
                <a:gd name="connsiteY474" fmla="*/ 525919 h 551110"/>
                <a:gd name="connsiteX475" fmla="*/ 181259 w 564860"/>
                <a:gd name="connsiteY475" fmla="*/ 525572 h 551110"/>
                <a:gd name="connsiteX476" fmla="*/ 180217 w 564860"/>
                <a:gd name="connsiteY476" fmla="*/ 525572 h 551110"/>
                <a:gd name="connsiteX477" fmla="*/ 178573 w 564860"/>
                <a:gd name="connsiteY477" fmla="*/ 525919 h 551110"/>
                <a:gd name="connsiteX478" fmla="*/ 177656 w 564860"/>
                <a:gd name="connsiteY478" fmla="*/ 526725 h 551110"/>
                <a:gd name="connsiteX479" fmla="*/ 177182 w 564860"/>
                <a:gd name="connsiteY479" fmla="*/ 527421 h 551110"/>
                <a:gd name="connsiteX480" fmla="*/ 176945 w 564860"/>
                <a:gd name="connsiteY480" fmla="*/ 528131 h 551110"/>
                <a:gd name="connsiteX481" fmla="*/ 176486 w 564860"/>
                <a:gd name="connsiteY481" fmla="*/ 530818 h 551110"/>
                <a:gd name="connsiteX482" fmla="*/ 176139 w 564860"/>
                <a:gd name="connsiteY482" fmla="*/ 531972 h 551110"/>
                <a:gd name="connsiteX483" fmla="*/ 175664 w 564860"/>
                <a:gd name="connsiteY483" fmla="*/ 533379 h 551110"/>
                <a:gd name="connsiteX484" fmla="*/ 174479 w 564860"/>
                <a:gd name="connsiteY484" fmla="*/ 535370 h 551110"/>
                <a:gd name="connsiteX485" fmla="*/ 173547 w 564860"/>
                <a:gd name="connsiteY485" fmla="*/ 536303 h 551110"/>
                <a:gd name="connsiteX486" fmla="*/ 172741 w 564860"/>
                <a:gd name="connsiteY486" fmla="*/ 536887 h 551110"/>
                <a:gd name="connsiteX487" fmla="*/ 167968 w 564860"/>
                <a:gd name="connsiteY487" fmla="*/ 538278 h 551110"/>
                <a:gd name="connsiteX488" fmla="*/ 166103 w 564860"/>
                <a:gd name="connsiteY488" fmla="*/ 539100 h 551110"/>
                <a:gd name="connsiteX489" fmla="*/ 165171 w 564860"/>
                <a:gd name="connsiteY489" fmla="*/ 539795 h 551110"/>
                <a:gd name="connsiteX490" fmla="*/ 164476 w 564860"/>
                <a:gd name="connsiteY490" fmla="*/ 540491 h 551110"/>
                <a:gd name="connsiteX491" fmla="*/ 159213 w 564860"/>
                <a:gd name="connsiteY491" fmla="*/ 548424 h 551110"/>
                <a:gd name="connsiteX492" fmla="*/ 158391 w 564860"/>
                <a:gd name="connsiteY492" fmla="*/ 549246 h 551110"/>
                <a:gd name="connsiteX493" fmla="*/ 157569 w 564860"/>
                <a:gd name="connsiteY493" fmla="*/ 549830 h 551110"/>
                <a:gd name="connsiteX494" fmla="*/ 154661 w 564860"/>
                <a:gd name="connsiteY494" fmla="*/ 550527 h 551110"/>
                <a:gd name="connsiteX495" fmla="*/ 146964 w 564860"/>
                <a:gd name="connsiteY495" fmla="*/ 551111 h 551110"/>
                <a:gd name="connsiteX496" fmla="*/ 145447 w 564860"/>
                <a:gd name="connsiteY496" fmla="*/ 550874 h 551110"/>
                <a:gd name="connsiteX497" fmla="*/ 141954 w 564860"/>
                <a:gd name="connsiteY497" fmla="*/ 549135 h 551110"/>
                <a:gd name="connsiteX498" fmla="*/ 137182 w 564860"/>
                <a:gd name="connsiteY498" fmla="*/ 547618 h 551110"/>
                <a:gd name="connsiteX499" fmla="*/ 136486 w 564860"/>
                <a:gd name="connsiteY499" fmla="*/ 547271 h 551110"/>
                <a:gd name="connsiteX500" fmla="*/ 135285 w 564860"/>
                <a:gd name="connsiteY500" fmla="*/ 546322 h 551110"/>
                <a:gd name="connsiteX501" fmla="*/ 133199 w 564860"/>
                <a:gd name="connsiteY501" fmla="*/ 544110 h 551110"/>
                <a:gd name="connsiteX502" fmla="*/ 132614 w 564860"/>
                <a:gd name="connsiteY502" fmla="*/ 543652 h 551110"/>
                <a:gd name="connsiteX503" fmla="*/ 132029 w 564860"/>
                <a:gd name="connsiteY503" fmla="*/ 543161 h 551110"/>
                <a:gd name="connsiteX504" fmla="*/ 131223 w 564860"/>
                <a:gd name="connsiteY504" fmla="*/ 542813 h 551110"/>
                <a:gd name="connsiteX505" fmla="*/ 130512 w 564860"/>
                <a:gd name="connsiteY505" fmla="*/ 542593 h 551110"/>
                <a:gd name="connsiteX506" fmla="*/ 129358 w 564860"/>
                <a:gd name="connsiteY506" fmla="*/ 542355 h 551110"/>
                <a:gd name="connsiteX507" fmla="*/ 126561 w 564860"/>
                <a:gd name="connsiteY507" fmla="*/ 542466 h 551110"/>
                <a:gd name="connsiteX508" fmla="*/ 124933 w 564860"/>
                <a:gd name="connsiteY508" fmla="*/ 542813 h 551110"/>
                <a:gd name="connsiteX509" fmla="*/ 123273 w 564860"/>
                <a:gd name="connsiteY509" fmla="*/ 542940 h 551110"/>
                <a:gd name="connsiteX510" fmla="*/ 122815 w 564860"/>
                <a:gd name="connsiteY510" fmla="*/ 542813 h 551110"/>
                <a:gd name="connsiteX511" fmla="*/ 121187 w 564860"/>
                <a:gd name="connsiteY511" fmla="*/ 542245 h 551110"/>
                <a:gd name="connsiteX512" fmla="*/ 119907 w 564860"/>
                <a:gd name="connsiteY512" fmla="*/ 541313 h 551110"/>
                <a:gd name="connsiteX513" fmla="*/ 119433 w 564860"/>
                <a:gd name="connsiteY513" fmla="*/ 540838 h 551110"/>
                <a:gd name="connsiteX514" fmla="*/ 118975 w 564860"/>
                <a:gd name="connsiteY514" fmla="*/ 540254 h 551110"/>
                <a:gd name="connsiteX515" fmla="*/ 117331 w 564860"/>
                <a:gd name="connsiteY515" fmla="*/ 537582 h 551110"/>
                <a:gd name="connsiteX516" fmla="*/ 116873 w 564860"/>
                <a:gd name="connsiteY516" fmla="*/ 536998 h 551110"/>
                <a:gd name="connsiteX517" fmla="*/ 116288 w 564860"/>
                <a:gd name="connsiteY517" fmla="*/ 536413 h 551110"/>
                <a:gd name="connsiteX518" fmla="*/ 115008 w 564860"/>
                <a:gd name="connsiteY518" fmla="*/ 535607 h 551110"/>
                <a:gd name="connsiteX519" fmla="*/ 108354 w 564860"/>
                <a:gd name="connsiteY519" fmla="*/ 532446 h 551110"/>
                <a:gd name="connsiteX520" fmla="*/ 107769 w 564860"/>
                <a:gd name="connsiteY520" fmla="*/ 531972 h 551110"/>
                <a:gd name="connsiteX521" fmla="*/ 107295 w 564860"/>
                <a:gd name="connsiteY521" fmla="*/ 531403 h 551110"/>
                <a:gd name="connsiteX522" fmla="*/ 106837 w 564860"/>
                <a:gd name="connsiteY522" fmla="*/ 530692 h 551110"/>
                <a:gd name="connsiteX523" fmla="*/ 106727 w 564860"/>
                <a:gd name="connsiteY523" fmla="*/ 529870 h 551110"/>
                <a:gd name="connsiteX524" fmla="*/ 106490 w 564860"/>
                <a:gd name="connsiteY524" fmla="*/ 529064 h 551110"/>
                <a:gd name="connsiteX525" fmla="*/ 106379 w 564860"/>
                <a:gd name="connsiteY525" fmla="*/ 525208 h 551110"/>
                <a:gd name="connsiteX526" fmla="*/ 106252 w 564860"/>
                <a:gd name="connsiteY526" fmla="*/ 524402 h 551110"/>
                <a:gd name="connsiteX527" fmla="*/ 106142 w 564860"/>
                <a:gd name="connsiteY527" fmla="*/ 523580 h 551110"/>
                <a:gd name="connsiteX528" fmla="*/ 105794 w 564860"/>
                <a:gd name="connsiteY528" fmla="*/ 522774 h 551110"/>
                <a:gd name="connsiteX529" fmla="*/ 105446 w 564860"/>
                <a:gd name="connsiteY529" fmla="*/ 522079 h 551110"/>
                <a:gd name="connsiteX530" fmla="*/ 105083 w 564860"/>
                <a:gd name="connsiteY530" fmla="*/ 521494 h 551110"/>
                <a:gd name="connsiteX531" fmla="*/ 104625 w 564860"/>
                <a:gd name="connsiteY531" fmla="*/ 521019 h 551110"/>
                <a:gd name="connsiteX532" fmla="*/ 104040 w 564860"/>
                <a:gd name="connsiteY532" fmla="*/ 520656 h 551110"/>
                <a:gd name="connsiteX533" fmla="*/ 99156 w 564860"/>
                <a:gd name="connsiteY533" fmla="*/ 518570 h 551110"/>
                <a:gd name="connsiteX534" fmla="*/ 98571 w 564860"/>
                <a:gd name="connsiteY534" fmla="*/ 518096 h 551110"/>
                <a:gd name="connsiteX535" fmla="*/ 98223 w 564860"/>
                <a:gd name="connsiteY535" fmla="*/ 517511 h 551110"/>
                <a:gd name="connsiteX536" fmla="*/ 98113 w 564860"/>
                <a:gd name="connsiteY536" fmla="*/ 516816 h 551110"/>
                <a:gd name="connsiteX537" fmla="*/ 98335 w 564860"/>
                <a:gd name="connsiteY537" fmla="*/ 515994 h 551110"/>
                <a:gd name="connsiteX538" fmla="*/ 98571 w 564860"/>
                <a:gd name="connsiteY538" fmla="*/ 515409 h 551110"/>
                <a:gd name="connsiteX539" fmla="*/ 101242 w 564860"/>
                <a:gd name="connsiteY539" fmla="*/ 512612 h 551110"/>
                <a:gd name="connsiteX540" fmla="*/ 101242 w 564860"/>
                <a:gd name="connsiteY540" fmla="*/ 512501 h 551110"/>
                <a:gd name="connsiteX541" fmla="*/ 101369 w 564860"/>
                <a:gd name="connsiteY541" fmla="*/ 512153 h 551110"/>
                <a:gd name="connsiteX542" fmla="*/ 101369 w 564860"/>
                <a:gd name="connsiteY542" fmla="*/ 511458 h 551110"/>
                <a:gd name="connsiteX543" fmla="*/ 101479 w 564860"/>
                <a:gd name="connsiteY543" fmla="*/ 510636 h 551110"/>
                <a:gd name="connsiteX544" fmla="*/ 101242 w 564860"/>
                <a:gd name="connsiteY544" fmla="*/ 509704 h 551110"/>
                <a:gd name="connsiteX545" fmla="*/ 101021 w 564860"/>
                <a:gd name="connsiteY545" fmla="*/ 509009 h 551110"/>
                <a:gd name="connsiteX546" fmla="*/ 100547 w 564860"/>
                <a:gd name="connsiteY546" fmla="*/ 508313 h 551110"/>
                <a:gd name="connsiteX547" fmla="*/ 100089 w 564860"/>
                <a:gd name="connsiteY547" fmla="*/ 507839 h 551110"/>
                <a:gd name="connsiteX548" fmla="*/ 98808 w 564860"/>
                <a:gd name="connsiteY548" fmla="*/ 506907 h 551110"/>
                <a:gd name="connsiteX549" fmla="*/ 96327 w 564860"/>
                <a:gd name="connsiteY549" fmla="*/ 505974 h 551110"/>
                <a:gd name="connsiteX550" fmla="*/ 94937 w 564860"/>
                <a:gd name="connsiteY550" fmla="*/ 506085 h 551110"/>
                <a:gd name="connsiteX551" fmla="*/ 91333 w 564860"/>
                <a:gd name="connsiteY551" fmla="*/ 507475 h 551110"/>
                <a:gd name="connsiteX552" fmla="*/ 89926 w 564860"/>
                <a:gd name="connsiteY552" fmla="*/ 507602 h 551110"/>
                <a:gd name="connsiteX553" fmla="*/ 79543 w 564860"/>
                <a:gd name="connsiteY553" fmla="*/ 506085 h 551110"/>
                <a:gd name="connsiteX554" fmla="*/ 77678 w 564860"/>
                <a:gd name="connsiteY554" fmla="*/ 505500 h 551110"/>
                <a:gd name="connsiteX555" fmla="*/ 76746 w 564860"/>
                <a:gd name="connsiteY555" fmla="*/ 504694 h 551110"/>
                <a:gd name="connsiteX556" fmla="*/ 76635 w 564860"/>
                <a:gd name="connsiteY556" fmla="*/ 503856 h 551110"/>
                <a:gd name="connsiteX557" fmla="*/ 76635 w 564860"/>
                <a:gd name="connsiteY557" fmla="*/ 502924 h 551110"/>
                <a:gd name="connsiteX558" fmla="*/ 76287 w 564860"/>
                <a:gd name="connsiteY558" fmla="*/ 502229 h 551110"/>
                <a:gd name="connsiteX559" fmla="*/ 75940 w 564860"/>
                <a:gd name="connsiteY559" fmla="*/ 501533 h 551110"/>
                <a:gd name="connsiteX560" fmla="*/ 75355 w 564860"/>
                <a:gd name="connsiteY560" fmla="*/ 500948 h 551110"/>
                <a:gd name="connsiteX561" fmla="*/ 74185 w 564860"/>
                <a:gd name="connsiteY561" fmla="*/ 500015 h 551110"/>
                <a:gd name="connsiteX562" fmla="*/ 69855 w 564860"/>
                <a:gd name="connsiteY562" fmla="*/ 497108 h 551110"/>
                <a:gd name="connsiteX563" fmla="*/ 68812 w 564860"/>
                <a:gd name="connsiteY563" fmla="*/ 497108 h 551110"/>
                <a:gd name="connsiteX564" fmla="*/ 68227 w 564860"/>
                <a:gd name="connsiteY564" fmla="*/ 497456 h 551110"/>
                <a:gd name="connsiteX565" fmla="*/ 67769 w 564860"/>
                <a:gd name="connsiteY565" fmla="*/ 497803 h 551110"/>
                <a:gd name="connsiteX566" fmla="*/ 67421 w 564860"/>
                <a:gd name="connsiteY566" fmla="*/ 497582 h 551110"/>
                <a:gd name="connsiteX567" fmla="*/ 64624 w 564860"/>
                <a:gd name="connsiteY567" fmla="*/ 494658 h 551110"/>
                <a:gd name="connsiteX568" fmla="*/ 63217 w 564860"/>
                <a:gd name="connsiteY568" fmla="*/ 493600 h 551110"/>
                <a:gd name="connsiteX569" fmla="*/ 62175 w 564860"/>
                <a:gd name="connsiteY569" fmla="*/ 493141 h 551110"/>
                <a:gd name="connsiteX570" fmla="*/ 61131 w 564860"/>
                <a:gd name="connsiteY570" fmla="*/ 492793 h 551110"/>
                <a:gd name="connsiteX571" fmla="*/ 55979 w 564860"/>
                <a:gd name="connsiteY571" fmla="*/ 491734 h 551110"/>
                <a:gd name="connsiteX572" fmla="*/ 54809 w 564860"/>
                <a:gd name="connsiteY572" fmla="*/ 491261 h 551110"/>
                <a:gd name="connsiteX573" fmla="*/ 54114 w 564860"/>
                <a:gd name="connsiteY573" fmla="*/ 490454 h 551110"/>
                <a:gd name="connsiteX574" fmla="*/ 53181 w 564860"/>
                <a:gd name="connsiteY574" fmla="*/ 488242 h 551110"/>
                <a:gd name="connsiteX575" fmla="*/ 50510 w 564860"/>
                <a:gd name="connsiteY575" fmla="*/ 483469 h 551110"/>
                <a:gd name="connsiteX576" fmla="*/ 50273 w 564860"/>
                <a:gd name="connsiteY576" fmla="*/ 482647 h 551110"/>
                <a:gd name="connsiteX577" fmla="*/ 50163 w 564860"/>
                <a:gd name="connsiteY577" fmla="*/ 481825 h 551110"/>
                <a:gd name="connsiteX578" fmla="*/ 48993 w 564860"/>
                <a:gd name="connsiteY578" fmla="*/ 480308 h 551110"/>
                <a:gd name="connsiteX579" fmla="*/ 47129 w 564860"/>
                <a:gd name="connsiteY579" fmla="*/ 478427 h 551110"/>
                <a:gd name="connsiteX580" fmla="*/ 38025 w 564860"/>
                <a:gd name="connsiteY580" fmla="*/ 471805 h 551110"/>
                <a:gd name="connsiteX581" fmla="*/ 37678 w 564860"/>
                <a:gd name="connsiteY581" fmla="*/ 471220 h 551110"/>
                <a:gd name="connsiteX582" fmla="*/ 37220 w 564860"/>
                <a:gd name="connsiteY582" fmla="*/ 470525 h 551110"/>
                <a:gd name="connsiteX583" fmla="*/ 36635 w 564860"/>
                <a:gd name="connsiteY583" fmla="*/ 468992 h 551110"/>
                <a:gd name="connsiteX584" fmla="*/ 35228 w 564860"/>
                <a:gd name="connsiteY584" fmla="*/ 464203 h 551110"/>
                <a:gd name="connsiteX585" fmla="*/ 34881 w 564860"/>
                <a:gd name="connsiteY585" fmla="*/ 463160 h 551110"/>
                <a:gd name="connsiteX586" fmla="*/ 34185 w 564860"/>
                <a:gd name="connsiteY586" fmla="*/ 462228 h 551110"/>
                <a:gd name="connsiteX587" fmla="*/ 33015 w 564860"/>
                <a:gd name="connsiteY587" fmla="*/ 460711 h 551110"/>
                <a:gd name="connsiteX588" fmla="*/ 32210 w 564860"/>
                <a:gd name="connsiteY588" fmla="*/ 460015 h 551110"/>
                <a:gd name="connsiteX589" fmla="*/ 31372 w 564860"/>
                <a:gd name="connsiteY589" fmla="*/ 459430 h 551110"/>
                <a:gd name="connsiteX590" fmla="*/ 25777 w 564860"/>
                <a:gd name="connsiteY590" fmla="*/ 456633 h 551110"/>
                <a:gd name="connsiteX591" fmla="*/ 25082 w 564860"/>
                <a:gd name="connsiteY591" fmla="*/ 455922 h 551110"/>
                <a:gd name="connsiteX592" fmla="*/ 24845 w 564860"/>
                <a:gd name="connsiteY592" fmla="*/ 455116 h 551110"/>
                <a:gd name="connsiteX593" fmla="*/ 24971 w 564860"/>
                <a:gd name="connsiteY593" fmla="*/ 454641 h 551110"/>
                <a:gd name="connsiteX594" fmla="*/ 26125 w 564860"/>
                <a:gd name="connsiteY594" fmla="*/ 451955 h 551110"/>
                <a:gd name="connsiteX595" fmla="*/ 26362 w 564860"/>
                <a:gd name="connsiteY595" fmla="*/ 451260 h 551110"/>
                <a:gd name="connsiteX596" fmla="*/ 26362 w 564860"/>
                <a:gd name="connsiteY596" fmla="*/ 450675 h 551110"/>
                <a:gd name="connsiteX597" fmla="*/ 26014 w 564860"/>
                <a:gd name="connsiteY597" fmla="*/ 449980 h 551110"/>
                <a:gd name="connsiteX598" fmla="*/ 25430 w 564860"/>
                <a:gd name="connsiteY598" fmla="*/ 448810 h 551110"/>
                <a:gd name="connsiteX599" fmla="*/ 24623 w 564860"/>
                <a:gd name="connsiteY599" fmla="*/ 448004 h 551110"/>
                <a:gd name="connsiteX600" fmla="*/ 24149 w 564860"/>
                <a:gd name="connsiteY600" fmla="*/ 447529 h 551110"/>
                <a:gd name="connsiteX601" fmla="*/ 16436 w 564860"/>
                <a:gd name="connsiteY601" fmla="*/ 442631 h 551110"/>
                <a:gd name="connsiteX602" fmla="*/ 15394 w 564860"/>
                <a:gd name="connsiteY602" fmla="*/ 441698 h 551110"/>
                <a:gd name="connsiteX603" fmla="*/ 14572 w 564860"/>
                <a:gd name="connsiteY603" fmla="*/ 440418 h 551110"/>
                <a:gd name="connsiteX604" fmla="*/ 13529 w 564860"/>
                <a:gd name="connsiteY604" fmla="*/ 438316 h 551110"/>
                <a:gd name="connsiteX605" fmla="*/ 12723 w 564860"/>
                <a:gd name="connsiteY605" fmla="*/ 437036 h 551110"/>
                <a:gd name="connsiteX606" fmla="*/ 1407 w 564860"/>
                <a:gd name="connsiteY606" fmla="*/ 425483 h 551110"/>
                <a:gd name="connsiteX607" fmla="*/ 475 w 564860"/>
                <a:gd name="connsiteY607" fmla="*/ 424203 h 551110"/>
                <a:gd name="connsiteX608" fmla="*/ 237 w 564860"/>
                <a:gd name="connsiteY608" fmla="*/ 423507 h 551110"/>
                <a:gd name="connsiteX609" fmla="*/ 237 w 564860"/>
                <a:gd name="connsiteY609" fmla="*/ 422812 h 551110"/>
                <a:gd name="connsiteX610" fmla="*/ 237 w 564860"/>
                <a:gd name="connsiteY610" fmla="*/ 422227 h 551110"/>
                <a:gd name="connsiteX611" fmla="*/ 475 w 564860"/>
                <a:gd name="connsiteY611" fmla="*/ 421879 h 551110"/>
                <a:gd name="connsiteX612" fmla="*/ 822 w 564860"/>
                <a:gd name="connsiteY612" fmla="*/ 421405 h 551110"/>
                <a:gd name="connsiteX613" fmla="*/ 2687 w 564860"/>
                <a:gd name="connsiteY613" fmla="*/ 419430 h 551110"/>
                <a:gd name="connsiteX614" fmla="*/ 3493 w 564860"/>
                <a:gd name="connsiteY614" fmla="*/ 418260 h 551110"/>
                <a:gd name="connsiteX615" fmla="*/ 3730 w 564860"/>
                <a:gd name="connsiteY615" fmla="*/ 417565 h 551110"/>
                <a:gd name="connsiteX616" fmla="*/ 3841 w 564860"/>
                <a:gd name="connsiteY616" fmla="*/ 416964 h 551110"/>
                <a:gd name="connsiteX617" fmla="*/ 3841 w 564860"/>
                <a:gd name="connsiteY617" fmla="*/ 416159 h 551110"/>
                <a:gd name="connsiteX618" fmla="*/ 3256 w 564860"/>
                <a:gd name="connsiteY618" fmla="*/ 413582 h 551110"/>
                <a:gd name="connsiteX619" fmla="*/ 3256 w 564860"/>
                <a:gd name="connsiteY619" fmla="*/ 412776 h 551110"/>
                <a:gd name="connsiteX620" fmla="*/ 3382 w 564860"/>
                <a:gd name="connsiteY620" fmla="*/ 412065 h 551110"/>
                <a:gd name="connsiteX621" fmla="*/ 3619 w 564860"/>
                <a:gd name="connsiteY621" fmla="*/ 411606 h 551110"/>
                <a:gd name="connsiteX622" fmla="*/ 4188 w 564860"/>
                <a:gd name="connsiteY622" fmla="*/ 411259 h 551110"/>
                <a:gd name="connsiteX623" fmla="*/ 5706 w 564860"/>
                <a:gd name="connsiteY623" fmla="*/ 410785 h 551110"/>
                <a:gd name="connsiteX624" fmla="*/ 6195 w 564860"/>
                <a:gd name="connsiteY624" fmla="*/ 410326 h 551110"/>
                <a:gd name="connsiteX625" fmla="*/ 6433 w 564860"/>
                <a:gd name="connsiteY625" fmla="*/ 409742 h 551110"/>
                <a:gd name="connsiteX626" fmla="*/ 6306 w 564860"/>
                <a:gd name="connsiteY626" fmla="*/ 408920 h 551110"/>
                <a:gd name="connsiteX627" fmla="*/ 6195 w 564860"/>
                <a:gd name="connsiteY627" fmla="*/ 408114 h 551110"/>
                <a:gd name="connsiteX628" fmla="*/ 5958 w 564860"/>
                <a:gd name="connsiteY628" fmla="*/ 407292 h 551110"/>
                <a:gd name="connsiteX629" fmla="*/ 5595 w 564860"/>
                <a:gd name="connsiteY629" fmla="*/ 405664 h 551110"/>
                <a:gd name="connsiteX630" fmla="*/ 5358 w 564860"/>
                <a:gd name="connsiteY630" fmla="*/ 402155 h 551110"/>
                <a:gd name="connsiteX631" fmla="*/ 5358 w 564860"/>
                <a:gd name="connsiteY631" fmla="*/ 400164 h 551110"/>
                <a:gd name="connsiteX632" fmla="*/ 5010 w 564860"/>
                <a:gd name="connsiteY632" fmla="*/ 398663 h 551110"/>
                <a:gd name="connsiteX633" fmla="*/ 4315 w 564860"/>
                <a:gd name="connsiteY633" fmla="*/ 396909 h 551110"/>
                <a:gd name="connsiteX634" fmla="*/ 1280 w 564860"/>
                <a:gd name="connsiteY634" fmla="*/ 392484 h 551110"/>
                <a:gd name="connsiteX635" fmla="*/ 695 w 564860"/>
                <a:gd name="connsiteY635" fmla="*/ 391314 h 551110"/>
                <a:gd name="connsiteX636" fmla="*/ 585 w 564860"/>
                <a:gd name="connsiteY636" fmla="*/ 390966 h 551110"/>
                <a:gd name="connsiteX637" fmla="*/ 475 w 564860"/>
                <a:gd name="connsiteY637" fmla="*/ 390382 h 551110"/>
                <a:gd name="connsiteX638" fmla="*/ 348 w 564860"/>
                <a:gd name="connsiteY638" fmla="*/ 386288 h 551110"/>
                <a:gd name="connsiteX639" fmla="*/ 127 w 564860"/>
                <a:gd name="connsiteY639" fmla="*/ 384550 h 551110"/>
                <a:gd name="connsiteX640" fmla="*/ 0 w 564860"/>
                <a:gd name="connsiteY640" fmla="*/ 383617 h 551110"/>
                <a:gd name="connsiteX641" fmla="*/ 127 w 564860"/>
                <a:gd name="connsiteY641" fmla="*/ 383728 h 551110"/>
                <a:gd name="connsiteX642" fmla="*/ 4773 w 564860"/>
                <a:gd name="connsiteY642" fmla="*/ 385008 h 551110"/>
                <a:gd name="connsiteX643" fmla="*/ 10162 w 564860"/>
                <a:gd name="connsiteY643" fmla="*/ 383617 h 551110"/>
                <a:gd name="connsiteX644" fmla="*/ 19961 w 564860"/>
                <a:gd name="connsiteY644" fmla="*/ 378244 h 551110"/>
                <a:gd name="connsiteX645" fmla="*/ 28922 w 564860"/>
                <a:gd name="connsiteY645" fmla="*/ 376031 h 551110"/>
                <a:gd name="connsiteX646" fmla="*/ 31024 w 564860"/>
                <a:gd name="connsiteY646" fmla="*/ 374861 h 551110"/>
                <a:gd name="connsiteX647" fmla="*/ 32320 w 564860"/>
                <a:gd name="connsiteY647" fmla="*/ 371827 h 551110"/>
                <a:gd name="connsiteX648" fmla="*/ 32794 w 564860"/>
                <a:gd name="connsiteY648" fmla="*/ 369046 h 551110"/>
                <a:gd name="connsiteX649" fmla="*/ 33252 w 564860"/>
                <a:gd name="connsiteY649" fmla="*/ 355043 h 551110"/>
                <a:gd name="connsiteX650" fmla="*/ 34185 w 564860"/>
                <a:gd name="connsiteY650" fmla="*/ 351424 h 551110"/>
                <a:gd name="connsiteX651" fmla="*/ 35576 w 564860"/>
                <a:gd name="connsiteY651" fmla="*/ 349796 h 551110"/>
                <a:gd name="connsiteX652" fmla="*/ 41644 w 564860"/>
                <a:gd name="connsiteY652" fmla="*/ 349670 h 551110"/>
                <a:gd name="connsiteX653" fmla="*/ 44205 w 564860"/>
                <a:gd name="connsiteY653" fmla="*/ 348737 h 551110"/>
                <a:gd name="connsiteX654" fmla="*/ 45737 w 564860"/>
                <a:gd name="connsiteY654" fmla="*/ 345940 h 551110"/>
                <a:gd name="connsiteX655" fmla="*/ 45627 w 564860"/>
                <a:gd name="connsiteY655" fmla="*/ 344312 h 551110"/>
                <a:gd name="connsiteX656" fmla="*/ 44900 w 564860"/>
                <a:gd name="connsiteY656" fmla="*/ 342337 h 551110"/>
                <a:gd name="connsiteX657" fmla="*/ 44078 w 564860"/>
                <a:gd name="connsiteY657" fmla="*/ 340472 h 551110"/>
                <a:gd name="connsiteX658" fmla="*/ 42561 w 564860"/>
                <a:gd name="connsiteY658" fmla="*/ 337896 h 551110"/>
                <a:gd name="connsiteX659" fmla="*/ 42451 w 564860"/>
                <a:gd name="connsiteY659" fmla="*/ 336268 h 551110"/>
                <a:gd name="connsiteX660" fmla="*/ 42925 w 564860"/>
                <a:gd name="connsiteY660" fmla="*/ 333929 h 551110"/>
                <a:gd name="connsiteX661" fmla="*/ 41866 w 564860"/>
                <a:gd name="connsiteY661" fmla="*/ 330199 h 551110"/>
                <a:gd name="connsiteX662" fmla="*/ 40475 w 564860"/>
                <a:gd name="connsiteY662" fmla="*/ 327749 h 551110"/>
                <a:gd name="connsiteX663" fmla="*/ 39069 w 564860"/>
                <a:gd name="connsiteY663" fmla="*/ 325884 h 551110"/>
                <a:gd name="connsiteX664" fmla="*/ 37788 w 564860"/>
                <a:gd name="connsiteY664" fmla="*/ 323324 h 551110"/>
                <a:gd name="connsiteX665" fmla="*/ 37567 w 564860"/>
                <a:gd name="connsiteY665" fmla="*/ 319705 h 551110"/>
                <a:gd name="connsiteX666" fmla="*/ 39305 w 564860"/>
                <a:gd name="connsiteY666" fmla="*/ 317492 h 551110"/>
                <a:gd name="connsiteX667" fmla="*/ 41408 w 564860"/>
                <a:gd name="connsiteY667" fmla="*/ 315627 h 551110"/>
                <a:gd name="connsiteX668" fmla="*/ 42213 w 564860"/>
                <a:gd name="connsiteY668" fmla="*/ 311771 h 551110"/>
                <a:gd name="connsiteX669" fmla="*/ 43383 w 564860"/>
                <a:gd name="connsiteY669" fmla="*/ 308847 h 551110"/>
                <a:gd name="connsiteX670" fmla="*/ 43730 w 564860"/>
                <a:gd name="connsiteY670" fmla="*/ 307330 h 551110"/>
                <a:gd name="connsiteX671" fmla="*/ 43493 w 564860"/>
                <a:gd name="connsiteY671" fmla="*/ 300929 h 551110"/>
                <a:gd name="connsiteX672" fmla="*/ 44663 w 564860"/>
                <a:gd name="connsiteY672" fmla="*/ 295777 h 551110"/>
                <a:gd name="connsiteX673" fmla="*/ 47255 w 564860"/>
                <a:gd name="connsiteY673" fmla="*/ 289376 h 551110"/>
                <a:gd name="connsiteX674" fmla="*/ 50400 w 564860"/>
                <a:gd name="connsiteY674" fmla="*/ 283308 h 551110"/>
                <a:gd name="connsiteX675" fmla="*/ 53766 w 564860"/>
                <a:gd name="connsiteY675" fmla="*/ 279815 h 551110"/>
                <a:gd name="connsiteX676" fmla="*/ 56675 w 564860"/>
                <a:gd name="connsiteY676" fmla="*/ 279341 h 551110"/>
                <a:gd name="connsiteX677" fmla="*/ 59266 w 564860"/>
                <a:gd name="connsiteY677" fmla="*/ 280510 h 551110"/>
                <a:gd name="connsiteX678" fmla="*/ 61353 w 564860"/>
                <a:gd name="connsiteY678" fmla="*/ 281901 h 551110"/>
                <a:gd name="connsiteX679" fmla="*/ 65430 w 564860"/>
                <a:gd name="connsiteY679" fmla="*/ 282833 h 551110"/>
                <a:gd name="connsiteX680" fmla="*/ 67421 w 564860"/>
                <a:gd name="connsiteY680" fmla="*/ 284477 h 551110"/>
                <a:gd name="connsiteX681" fmla="*/ 68923 w 564860"/>
                <a:gd name="connsiteY681" fmla="*/ 286689 h 551110"/>
                <a:gd name="connsiteX682" fmla="*/ 69855 w 564860"/>
                <a:gd name="connsiteY682" fmla="*/ 289028 h 551110"/>
                <a:gd name="connsiteX683" fmla="*/ 70440 w 564860"/>
                <a:gd name="connsiteY683" fmla="*/ 289724 h 551110"/>
                <a:gd name="connsiteX684" fmla="*/ 70914 w 564860"/>
                <a:gd name="connsiteY684" fmla="*/ 290546 h 551110"/>
                <a:gd name="connsiteX685" fmla="*/ 71277 w 564860"/>
                <a:gd name="connsiteY685" fmla="*/ 291589 h 551110"/>
                <a:gd name="connsiteX686" fmla="*/ 71024 w 564860"/>
                <a:gd name="connsiteY686" fmla="*/ 292411 h 551110"/>
                <a:gd name="connsiteX687" fmla="*/ 70550 w 564860"/>
                <a:gd name="connsiteY687" fmla="*/ 292996 h 551110"/>
                <a:gd name="connsiteX688" fmla="*/ 69982 w 564860"/>
                <a:gd name="connsiteY688" fmla="*/ 293344 h 551110"/>
                <a:gd name="connsiteX689" fmla="*/ 69745 w 564860"/>
                <a:gd name="connsiteY689" fmla="*/ 293801 h 551110"/>
                <a:gd name="connsiteX690" fmla="*/ 69745 w 564860"/>
                <a:gd name="connsiteY690" fmla="*/ 295903 h 551110"/>
                <a:gd name="connsiteX691" fmla="*/ 69270 w 564860"/>
                <a:gd name="connsiteY691" fmla="*/ 296947 h 551110"/>
                <a:gd name="connsiteX692" fmla="*/ 69160 w 564860"/>
                <a:gd name="connsiteY692" fmla="*/ 297658 h 551110"/>
                <a:gd name="connsiteX693" fmla="*/ 70329 w 564860"/>
                <a:gd name="connsiteY693" fmla="*/ 299286 h 551110"/>
                <a:gd name="connsiteX694" fmla="*/ 72795 w 564860"/>
                <a:gd name="connsiteY694" fmla="*/ 299981 h 551110"/>
                <a:gd name="connsiteX695" fmla="*/ 75245 w 564860"/>
                <a:gd name="connsiteY695" fmla="*/ 298242 h 551110"/>
                <a:gd name="connsiteX696" fmla="*/ 77220 w 564860"/>
                <a:gd name="connsiteY696" fmla="*/ 295319 h 551110"/>
                <a:gd name="connsiteX697" fmla="*/ 78263 w 564860"/>
                <a:gd name="connsiteY697" fmla="*/ 292869 h 551110"/>
                <a:gd name="connsiteX698" fmla="*/ 78611 w 564860"/>
                <a:gd name="connsiteY698" fmla="*/ 289028 h 551110"/>
                <a:gd name="connsiteX699" fmla="*/ 78958 w 564860"/>
                <a:gd name="connsiteY699" fmla="*/ 287164 h 551110"/>
                <a:gd name="connsiteX700" fmla="*/ 80128 w 564860"/>
                <a:gd name="connsiteY700" fmla="*/ 286105 h 551110"/>
                <a:gd name="connsiteX701" fmla="*/ 81755 w 564860"/>
                <a:gd name="connsiteY701" fmla="*/ 286452 h 551110"/>
                <a:gd name="connsiteX702" fmla="*/ 84206 w 564860"/>
                <a:gd name="connsiteY702" fmla="*/ 288333 h 551110"/>
                <a:gd name="connsiteX703" fmla="*/ 85738 w 564860"/>
                <a:gd name="connsiteY703" fmla="*/ 288681 h 551110"/>
                <a:gd name="connsiteX704" fmla="*/ 87951 w 564860"/>
                <a:gd name="connsiteY704" fmla="*/ 287511 h 551110"/>
                <a:gd name="connsiteX705" fmla="*/ 87603 w 564860"/>
                <a:gd name="connsiteY705" fmla="*/ 285757 h 551110"/>
                <a:gd name="connsiteX706" fmla="*/ 86086 w 564860"/>
                <a:gd name="connsiteY706" fmla="*/ 283528 h 551110"/>
                <a:gd name="connsiteX707" fmla="*/ 84806 w 564860"/>
                <a:gd name="connsiteY707" fmla="*/ 281095 h 551110"/>
                <a:gd name="connsiteX708" fmla="*/ 84569 w 564860"/>
                <a:gd name="connsiteY708" fmla="*/ 275501 h 551110"/>
                <a:gd name="connsiteX709" fmla="*/ 83858 w 564860"/>
                <a:gd name="connsiteY709" fmla="*/ 272814 h 551110"/>
                <a:gd name="connsiteX710" fmla="*/ 82104 w 564860"/>
                <a:gd name="connsiteY710" fmla="*/ 271881 h 551110"/>
                <a:gd name="connsiteX711" fmla="*/ 81297 w 564860"/>
                <a:gd name="connsiteY711" fmla="*/ 271644 h 551110"/>
                <a:gd name="connsiteX712" fmla="*/ 80238 w 564860"/>
                <a:gd name="connsiteY712" fmla="*/ 271059 h 551110"/>
                <a:gd name="connsiteX713" fmla="*/ 79196 w 564860"/>
                <a:gd name="connsiteY713" fmla="*/ 270126 h 551110"/>
                <a:gd name="connsiteX714" fmla="*/ 78611 w 564860"/>
                <a:gd name="connsiteY714" fmla="*/ 269194 h 551110"/>
                <a:gd name="connsiteX715" fmla="*/ 77678 w 564860"/>
                <a:gd name="connsiteY715" fmla="*/ 267329 h 551110"/>
                <a:gd name="connsiteX716" fmla="*/ 77678 w 564860"/>
                <a:gd name="connsiteY716" fmla="*/ 266745 h 551110"/>
                <a:gd name="connsiteX717" fmla="*/ 78389 w 564860"/>
                <a:gd name="connsiteY717" fmla="*/ 266634 h 551110"/>
                <a:gd name="connsiteX718" fmla="*/ 84094 w 564860"/>
                <a:gd name="connsiteY718" fmla="*/ 263141 h 551110"/>
                <a:gd name="connsiteX719" fmla="*/ 84806 w 564860"/>
                <a:gd name="connsiteY719" fmla="*/ 261497 h 551110"/>
                <a:gd name="connsiteX720" fmla="*/ 84569 w 564860"/>
                <a:gd name="connsiteY720" fmla="*/ 257989 h 551110"/>
                <a:gd name="connsiteX721" fmla="*/ 83162 w 564860"/>
                <a:gd name="connsiteY721" fmla="*/ 252395 h 551110"/>
                <a:gd name="connsiteX722" fmla="*/ 83036 w 564860"/>
                <a:gd name="connsiteY722" fmla="*/ 250419 h 551110"/>
                <a:gd name="connsiteX723" fmla="*/ 83621 w 564860"/>
                <a:gd name="connsiteY723" fmla="*/ 247843 h 551110"/>
                <a:gd name="connsiteX724" fmla="*/ 88299 w 564860"/>
                <a:gd name="connsiteY724" fmla="*/ 240146 h 551110"/>
                <a:gd name="connsiteX725" fmla="*/ 89357 w 564860"/>
                <a:gd name="connsiteY725" fmla="*/ 234662 h 551110"/>
                <a:gd name="connsiteX726" fmla="*/ 91681 w 564860"/>
                <a:gd name="connsiteY726" fmla="*/ 233508 h 551110"/>
                <a:gd name="connsiteX727" fmla="*/ 94589 w 564860"/>
                <a:gd name="connsiteY727" fmla="*/ 232923 h 551110"/>
                <a:gd name="connsiteX728" fmla="*/ 97149 w 564860"/>
                <a:gd name="connsiteY728" fmla="*/ 231517 h 551110"/>
                <a:gd name="connsiteX729" fmla="*/ 98113 w 564860"/>
                <a:gd name="connsiteY729" fmla="*/ 232449 h 551110"/>
                <a:gd name="connsiteX730" fmla="*/ 99030 w 564860"/>
                <a:gd name="connsiteY730" fmla="*/ 231517 h 551110"/>
                <a:gd name="connsiteX731" fmla="*/ 99615 w 564860"/>
                <a:gd name="connsiteY731" fmla="*/ 231169 h 551110"/>
                <a:gd name="connsiteX732" fmla="*/ 100437 w 564860"/>
                <a:gd name="connsiteY732" fmla="*/ 231280 h 551110"/>
                <a:gd name="connsiteX733" fmla="*/ 101590 w 564860"/>
                <a:gd name="connsiteY733" fmla="*/ 231864 h 551110"/>
                <a:gd name="connsiteX734" fmla="*/ 102649 w 564860"/>
                <a:gd name="connsiteY734" fmla="*/ 229762 h 551110"/>
                <a:gd name="connsiteX735" fmla="*/ 102412 w 564860"/>
                <a:gd name="connsiteY735" fmla="*/ 223710 h 551110"/>
                <a:gd name="connsiteX736" fmla="*/ 102996 w 564860"/>
                <a:gd name="connsiteY736" fmla="*/ 220801 h 551110"/>
                <a:gd name="connsiteX737" fmla="*/ 110709 w 564860"/>
                <a:gd name="connsiteY737" fmla="*/ 210655 h 551110"/>
                <a:gd name="connsiteX738" fmla="*/ 112447 w 564860"/>
                <a:gd name="connsiteY738" fmla="*/ 209360 h 551110"/>
                <a:gd name="connsiteX739" fmla="*/ 117568 w 564860"/>
                <a:gd name="connsiteY739" fmla="*/ 208538 h 551110"/>
                <a:gd name="connsiteX740" fmla="*/ 118975 w 564860"/>
                <a:gd name="connsiteY740" fmla="*/ 209596 h 551110"/>
                <a:gd name="connsiteX741" fmla="*/ 120476 w 564860"/>
                <a:gd name="connsiteY741" fmla="*/ 212046 h 551110"/>
                <a:gd name="connsiteX742" fmla="*/ 122578 w 564860"/>
                <a:gd name="connsiteY742" fmla="*/ 214606 h 551110"/>
                <a:gd name="connsiteX743" fmla="*/ 125280 w 564860"/>
                <a:gd name="connsiteY743" fmla="*/ 216013 h 551110"/>
                <a:gd name="connsiteX744" fmla="*/ 128078 w 564860"/>
                <a:gd name="connsiteY744" fmla="*/ 215081 h 551110"/>
                <a:gd name="connsiteX745" fmla="*/ 131682 w 564860"/>
                <a:gd name="connsiteY745" fmla="*/ 210529 h 551110"/>
                <a:gd name="connsiteX746" fmla="*/ 134004 w 564860"/>
                <a:gd name="connsiteY746" fmla="*/ 209123 h 551110"/>
                <a:gd name="connsiteX747" fmla="*/ 136486 w 564860"/>
                <a:gd name="connsiteY747" fmla="*/ 208427 h 551110"/>
                <a:gd name="connsiteX748" fmla="*/ 138919 w 564860"/>
                <a:gd name="connsiteY748" fmla="*/ 207257 h 551110"/>
                <a:gd name="connsiteX749" fmla="*/ 141259 w 564860"/>
                <a:gd name="connsiteY749" fmla="*/ 205740 h 551110"/>
                <a:gd name="connsiteX750" fmla="*/ 142887 w 564860"/>
                <a:gd name="connsiteY750" fmla="*/ 204223 h 551110"/>
                <a:gd name="connsiteX751" fmla="*/ 145684 w 564860"/>
                <a:gd name="connsiteY751" fmla="*/ 199909 h 551110"/>
                <a:gd name="connsiteX752" fmla="*/ 147533 w 564860"/>
                <a:gd name="connsiteY752" fmla="*/ 197822 h 551110"/>
                <a:gd name="connsiteX753" fmla="*/ 151990 w 564860"/>
                <a:gd name="connsiteY753" fmla="*/ 195246 h 551110"/>
                <a:gd name="connsiteX754" fmla="*/ 153381 w 564860"/>
                <a:gd name="connsiteY754" fmla="*/ 192560 h 551110"/>
                <a:gd name="connsiteX755" fmla="*/ 155372 w 564860"/>
                <a:gd name="connsiteY755" fmla="*/ 186965 h 551110"/>
                <a:gd name="connsiteX756" fmla="*/ 158501 w 564860"/>
                <a:gd name="connsiteY756" fmla="*/ 182066 h 551110"/>
                <a:gd name="connsiteX757" fmla="*/ 170181 w 564860"/>
                <a:gd name="connsiteY757" fmla="*/ 169232 h 551110"/>
                <a:gd name="connsiteX758" fmla="*/ 177656 w 564860"/>
                <a:gd name="connsiteY758" fmla="*/ 163053 h 551110"/>
                <a:gd name="connsiteX759" fmla="*/ 177530 w 564860"/>
                <a:gd name="connsiteY759" fmla="*/ 161535 h 551110"/>
                <a:gd name="connsiteX760" fmla="*/ 178225 w 564860"/>
                <a:gd name="connsiteY760" fmla="*/ 157111 h 551110"/>
                <a:gd name="connsiteX761" fmla="*/ 178225 w 564860"/>
                <a:gd name="connsiteY761" fmla="*/ 156289 h 551110"/>
                <a:gd name="connsiteX762" fmla="*/ 177766 w 564860"/>
                <a:gd name="connsiteY762" fmla="*/ 154645 h 551110"/>
                <a:gd name="connsiteX763" fmla="*/ 177766 w 564860"/>
                <a:gd name="connsiteY763" fmla="*/ 153950 h 551110"/>
                <a:gd name="connsiteX764" fmla="*/ 178114 w 564860"/>
                <a:gd name="connsiteY764" fmla="*/ 153254 h 551110"/>
                <a:gd name="connsiteX765" fmla="*/ 179869 w 564860"/>
                <a:gd name="connsiteY765" fmla="*/ 151279 h 551110"/>
                <a:gd name="connsiteX766" fmla="*/ 179980 w 564860"/>
                <a:gd name="connsiteY766" fmla="*/ 148245 h 551110"/>
                <a:gd name="connsiteX767" fmla="*/ 179158 w 564860"/>
                <a:gd name="connsiteY767" fmla="*/ 146269 h 551110"/>
                <a:gd name="connsiteX768" fmla="*/ 177656 w 564860"/>
                <a:gd name="connsiteY768" fmla="*/ 144736 h 551110"/>
                <a:gd name="connsiteX769" fmla="*/ 175301 w 564860"/>
                <a:gd name="connsiteY769" fmla="*/ 142997 h 551110"/>
                <a:gd name="connsiteX770" fmla="*/ 174369 w 564860"/>
                <a:gd name="connsiteY770" fmla="*/ 141243 h 551110"/>
                <a:gd name="connsiteX771" fmla="*/ 175064 w 564860"/>
                <a:gd name="connsiteY771" fmla="*/ 139726 h 551110"/>
                <a:gd name="connsiteX772" fmla="*/ 177419 w 564860"/>
                <a:gd name="connsiteY772" fmla="*/ 137624 h 551110"/>
                <a:gd name="connsiteX773" fmla="*/ 177766 w 564860"/>
                <a:gd name="connsiteY773" fmla="*/ 135996 h 551110"/>
                <a:gd name="connsiteX774" fmla="*/ 177766 w 564860"/>
                <a:gd name="connsiteY774" fmla="*/ 132851 h 551110"/>
                <a:gd name="connsiteX775" fmla="*/ 177878 w 564860"/>
                <a:gd name="connsiteY775" fmla="*/ 131207 h 551110"/>
                <a:gd name="connsiteX776" fmla="*/ 178351 w 564860"/>
                <a:gd name="connsiteY776" fmla="*/ 129343 h 551110"/>
                <a:gd name="connsiteX777" fmla="*/ 178936 w 564860"/>
                <a:gd name="connsiteY777" fmla="*/ 127825 h 551110"/>
                <a:gd name="connsiteX778" fmla="*/ 180675 w 564860"/>
                <a:gd name="connsiteY778" fmla="*/ 124680 h 551110"/>
                <a:gd name="connsiteX779" fmla="*/ 180785 w 564860"/>
                <a:gd name="connsiteY779" fmla="*/ 123400 h 551110"/>
                <a:gd name="connsiteX780" fmla="*/ 179980 w 564860"/>
                <a:gd name="connsiteY780" fmla="*/ 121883 h 551110"/>
                <a:gd name="connsiteX781" fmla="*/ 179047 w 564860"/>
                <a:gd name="connsiteY781" fmla="*/ 120144 h 551110"/>
                <a:gd name="connsiteX782" fmla="*/ 178462 w 564860"/>
                <a:gd name="connsiteY782" fmla="*/ 118612 h 551110"/>
                <a:gd name="connsiteX783" fmla="*/ 178573 w 564860"/>
                <a:gd name="connsiteY783" fmla="*/ 116178 h 551110"/>
                <a:gd name="connsiteX784" fmla="*/ 179869 w 564860"/>
                <a:gd name="connsiteY784" fmla="*/ 116178 h 551110"/>
                <a:gd name="connsiteX785" fmla="*/ 181607 w 564860"/>
                <a:gd name="connsiteY785" fmla="*/ 116746 h 551110"/>
                <a:gd name="connsiteX786" fmla="*/ 183124 w 564860"/>
                <a:gd name="connsiteY786" fmla="*/ 116288 h 551110"/>
                <a:gd name="connsiteX787" fmla="*/ 183583 w 564860"/>
                <a:gd name="connsiteY787" fmla="*/ 114644 h 551110"/>
                <a:gd name="connsiteX788" fmla="*/ 183235 w 564860"/>
                <a:gd name="connsiteY788" fmla="*/ 113254 h 551110"/>
                <a:gd name="connsiteX789" fmla="*/ 182539 w 564860"/>
                <a:gd name="connsiteY789" fmla="*/ 112084 h 551110"/>
                <a:gd name="connsiteX790" fmla="*/ 182192 w 564860"/>
                <a:gd name="connsiteY790" fmla="*/ 111041 h 551110"/>
                <a:gd name="connsiteX791" fmla="*/ 182539 w 564860"/>
                <a:gd name="connsiteY791" fmla="*/ 108244 h 551110"/>
                <a:gd name="connsiteX792" fmla="*/ 183346 w 564860"/>
                <a:gd name="connsiteY792" fmla="*/ 106252 h 551110"/>
                <a:gd name="connsiteX793" fmla="*/ 183931 w 564860"/>
                <a:gd name="connsiteY793" fmla="*/ 103913 h 551110"/>
                <a:gd name="connsiteX794" fmla="*/ 183709 w 564860"/>
                <a:gd name="connsiteY794" fmla="*/ 100437 h 551110"/>
                <a:gd name="connsiteX795" fmla="*/ 182429 w 564860"/>
                <a:gd name="connsiteY795" fmla="*/ 94130 h 551110"/>
                <a:gd name="connsiteX796" fmla="*/ 182302 w 564860"/>
                <a:gd name="connsiteY796" fmla="*/ 91096 h 551110"/>
                <a:gd name="connsiteX797" fmla="*/ 182998 w 564860"/>
                <a:gd name="connsiteY797" fmla="*/ 87129 h 551110"/>
                <a:gd name="connsiteX798" fmla="*/ 184641 w 564860"/>
                <a:gd name="connsiteY798" fmla="*/ 81297 h 551110"/>
                <a:gd name="connsiteX799" fmla="*/ 185210 w 564860"/>
                <a:gd name="connsiteY799" fmla="*/ 78374 h 551110"/>
                <a:gd name="connsiteX800" fmla="*/ 185100 w 564860"/>
                <a:gd name="connsiteY800" fmla="*/ 72779 h 551110"/>
                <a:gd name="connsiteX801" fmla="*/ 185558 w 564860"/>
                <a:gd name="connsiteY801" fmla="*/ 69049 h 551110"/>
                <a:gd name="connsiteX802" fmla="*/ 187075 w 564860"/>
                <a:gd name="connsiteY802" fmla="*/ 62617 h 551110"/>
                <a:gd name="connsiteX803" fmla="*/ 188008 w 564860"/>
                <a:gd name="connsiteY803" fmla="*/ 61242 h 551110"/>
                <a:gd name="connsiteX804" fmla="*/ 190710 w 564860"/>
                <a:gd name="connsiteY804" fmla="*/ 58081 h 551110"/>
                <a:gd name="connsiteX805" fmla="*/ 191295 w 564860"/>
                <a:gd name="connsiteY805" fmla="*/ 57038 h 551110"/>
                <a:gd name="connsiteX806" fmla="*/ 191643 w 564860"/>
                <a:gd name="connsiteY806" fmla="*/ 52012 h 551110"/>
                <a:gd name="connsiteX807" fmla="*/ 191990 w 564860"/>
                <a:gd name="connsiteY807" fmla="*/ 51080 h 551110"/>
                <a:gd name="connsiteX808" fmla="*/ 191406 w 564860"/>
                <a:gd name="connsiteY808" fmla="*/ 49088 h 551110"/>
                <a:gd name="connsiteX809" fmla="*/ 190015 w 564860"/>
                <a:gd name="connsiteY809" fmla="*/ 45722 h 551110"/>
                <a:gd name="connsiteX810" fmla="*/ 189904 w 564860"/>
                <a:gd name="connsiteY810" fmla="*/ 45027 h 551110"/>
                <a:gd name="connsiteX811" fmla="*/ 189778 w 564860"/>
                <a:gd name="connsiteY811" fmla="*/ 43383 h 551110"/>
                <a:gd name="connsiteX812" fmla="*/ 189541 w 564860"/>
                <a:gd name="connsiteY812" fmla="*/ 42688 h 551110"/>
                <a:gd name="connsiteX813" fmla="*/ 188846 w 564860"/>
                <a:gd name="connsiteY813" fmla="*/ 42229 h 551110"/>
                <a:gd name="connsiteX814" fmla="*/ 188008 w 564860"/>
                <a:gd name="connsiteY814" fmla="*/ 41992 h 551110"/>
                <a:gd name="connsiteX815" fmla="*/ 187202 w 564860"/>
                <a:gd name="connsiteY815" fmla="*/ 41992 h 551110"/>
                <a:gd name="connsiteX816" fmla="*/ 186838 w 564860"/>
                <a:gd name="connsiteY816" fmla="*/ 41992 h 551110"/>
                <a:gd name="connsiteX817" fmla="*/ 186380 w 564860"/>
                <a:gd name="connsiteY817" fmla="*/ 38500 h 551110"/>
                <a:gd name="connsiteX818" fmla="*/ 187771 w 564860"/>
                <a:gd name="connsiteY818" fmla="*/ 32067 h 551110"/>
                <a:gd name="connsiteX819" fmla="*/ 187771 w 564860"/>
                <a:gd name="connsiteY819" fmla="*/ 28464 h 551110"/>
                <a:gd name="connsiteX820" fmla="*/ 186965 w 564860"/>
                <a:gd name="connsiteY820" fmla="*/ 26362 h 551110"/>
                <a:gd name="connsiteX821" fmla="*/ 185448 w 564860"/>
                <a:gd name="connsiteY821" fmla="*/ 23786 h 551110"/>
                <a:gd name="connsiteX822" fmla="*/ 181844 w 564860"/>
                <a:gd name="connsiteY822" fmla="*/ 19123 h 551110"/>
                <a:gd name="connsiteX823" fmla="*/ 177071 w 564860"/>
                <a:gd name="connsiteY823" fmla="*/ 14572 h 551110"/>
                <a:gd name="connsiteX824" fmla="*/ 175664 w 564860"/>
                <a:gd name="connsiteY824" fmla="*/ 12122 h 551110"/>
                <a:gd name="connsiteX825" fmla="*/ 176360 w 564860"/>
                <a:gd name="connsiteY825" fmla="*/ 8851 h 551110"/>
                <a:gd name="connsiteX826" fmla="*/ 178225 w 564860"/>
                <a:gd name="connsiteY826" fmla="*/ 6875 h 551110"/>
                <a:gd name="connsiteX827" fmla="*/ 181149 w 564860"/>
                <a:gd name="connsiteY827" fmla="*/ 5358 h 551110"/>
                <a:gd name="connsiteX828" fmla="*/ 184168 w 564860"/>
                <a:gd name="connsiteY828" fmla="*/ 4663 h 551110"/>
                <a:gd name="connsiteX829" fmla="*/ 186380 w 564860"/>
                <a:gd name="connsiteY829" fmla="*/ 5484 h 551110"/>
                <a:gd name="connsiteX830" fmla="*/ 191058 w 564860"/>
                <a:gd name="connsiteY830" fmla="*/ 806 h 551110"/>
                <a:gd name="connsiteX831" fmla="*/ 192812 w 564860"/>
                <a:gd name="connsiteY831" fmla="*/ 0 h 551110"/>
                <a:gd name="connsiteX832" fmla="*/ 192812 w 564860"/>
                <a:gd name="connsiteY832" fmla="*/ 111 h 551110"/>
                <a:gd name="connsiteX833" fmla="*/ 192812 w 564860"/>
                <a:gd name="connsiteY833" fmla="*/ 111 h 551110"/>
                <a:gd name="connsiteX834" fmla="*/ 192812 w 564860"/>
                <a:gd name="connsiteY834" fmla="*/ 237 h 551110"/>
                <a:gd name="connsiteX835" fmla="*/ 192812 w 564860"/>
                <a:gd name="connsiteY835" fmla="*/ 348 h 551110"/>
                <a:gd name="connsiteX836" fmla="*/ 192812 w 564860"/>
                <a:gd name="connsiteY836" fmla="*/ 458 h 551110"/>
                <a:gd name="connsiteX837" fmla="*/ 192923 w 564860"/>
                <a:gd name="connsiteY837" fmla="*/ 458 h 551110"/>
                <a:gd name="connsiteX838" fmla="*/ 192923 w 564860"/>
                <a:gd name="connsiteY838" fmla="*/ 585 h 551110"/>
                <a:gd name="connsiteX839" fmla="*/ 192923 w 564860"/>
                <a:gd name="connsiteY839" fmla="*/ 695 h 551110"/>
                <a:gd name="connsiteX840" fmla="*/ 195136 w 564860"/>
                <a:gd name="connsiteY840" fmla="*/ 12944 h 551110"/>
                <a:gd name="connsiteX841" fmla="*/ 197238 w 564860"/>
                <a:gd name="connsiteY841" fmla="*/ 25192 h 551110"/>
                <a:gd name="connsiteX842" fmla="*/ 199450 w 564860"/>
                <a:gd name="connsiteY842" fmla="*/ 37425 h 551110"/>
                <a:gd name="connsiteX843" fmla="*/ 201663 w 564860"/>
                <a:gd name="connsiteY843" fmla="*/ 49673 h 551110"/>
                <a:gd name="connsiteX844" fmla="*/ 203891 w 564860"/>
                <a:gd name="connsiteY844" fmla="*/ 61921 h 551110"/>
                <a:gd name="connsiteX845" fmla="*/ 206104 w 564860"/>
                <a:gd name="connsiteY845" fmla="*/ 74185 h 551110"/>
                <a:gd name="connsiteX846" fmla="*/ 208206 w 564860"/>
                <a:gd name="connsiteY846" fmla="*/ 86418 h 551110"/>
                <a:gd name="connsiteX847" fmla="*/ 210418 w 564860"/>
                <a:gd name="connsiteY847" fmla="*/ 98793 h 551110"/>
                <a:gd name="connsiteX848" fmla="*/ 212267 w 564860"/>
                <a:gd name="connsiteY848" fmla="*/ 109398 h 551110"/>
                <a:gd name="connsiteX849" fmla="*/ 214259 w 564860"/>
                <a:gd name="connsiteY849" fmla="*/ 120018 h 551110"/>
                <a:gd name="connsiteX850" fmla="*/ 216140 w 564860"/>
                <a:gd name="connsiteY850" fmla="*/ 130749 h 551110"/>
                <a:gd name="connsiteX851" fmla="*/ 218004 w 564860"/>
                <a:gd name="connsiteY851" fmla="*/ 141353 h 551110"/>
                <a:gd name="connsiteX852" fmla="*/ 233745 w 564860"/>
                <a:gd name="connsiteY852" fmla="*/ 138556 h 551110"/>
                <a:gd name="connsiteX853" fmla="*/ 249376 w 564860"/>
                <a:gd name="connsiteY853" fmla="*/ 135759 h 551110"/>
                <a:gd name="connsiteX854" fmla="*/ 265117 w 564860"/>
                <a:gd name="connsiteY854" fmla="*/ 132851 h 551110"/>
                <a:gd name="connsiteX855" fmla="*/ 280763 w 564860"/>
                <a:gd name="connsiteY855" fmla="*/ 130053 h 551110"/>
                <a:gd name="connsiteX856" fmla="*/ 296505 w 564860"/>
                <a:gd name="connsiteY856" fmla="*/ 127129 h 551110"/>
                <a:gd name="connsiteX857" fmla="*/ 312119 w 564860"/>
                <a:gd name="connsiteY857" fmla="*/ 124222 h 551110"/>
                <a:gd name="connsiteX858" fmla="*/ 327750 w 564860"/>
                <a:gd name="connsiteY858" fmla="*/ 121298 h 551110"/>
                <a:gd name="connsiteX859" fmla="*/ 343491 w 564860"/>
                <a:gd name="connsiteY859" fmla="*/ 118374 h 55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Lst>
              <a:rect l="l" t="t" r="r" b="b"/>
              <a:pathLst>
                <a:path w="564860" h="551110">
                  <a:moveTo>
                    <a:pt x="343491" y="118374"/>
                  </a:moveTo>
                  <a:lnTo>
                    <a:pt x="356781" y="196874"/>
                  </a:lnTo>
                  <a:lnTo>
                    <a:pt x="357129" y="197348"/>
                  </a:lnTo>
                  <a:lnTo>
                    <a:pt x="357714" y="197238"/>
                  </a:lnTo>
                  <a:lnTo>
                    <a:pt x="358789" y="196416"/>
                  </a:lnTo>
                  <a:lnTo>
                    <a:pt x="360069" y="195136"/>
                  </a:lnTo>
                  <a:lnTo>
                    <a:pt x="371369" y="180659"/>
                  </a:lnTo>
                  <a:lnTo>
                    <a:pt x="372317" y="180200"/>
                  </a:lnTo>
                  <a:lnTo>
                    <a:pt x="377090" y="178336"/>
                  </a:lnTo>
                  <a:lnTo>
                    <a:pt x="378022" y="177751"/>
                  </a:lnTo>
                  <a:lnTo>
                    <a:pt x="378370" y="177056"/>
                  </a:lnTo>
                  <a:lnTo>
                    <a:pt x="379192" y="173563"/>
                  </a:lnTo>
                  <a:lnTo>
                    <a:pt x="379761" y="172046"/>
                  </a:lnTo>
                  <a:lnTo>
                    <a:pt x="381041" y="170164"/>
                  </a:lnTo>
                  <a:lnTo>
                    <a:pt x="383965" y="166893"/>
                  </a:lnTo>
                  <a:lnTo>
                    <a:pt x="388991" y="162816"/>
                  </a:lnTo>
                  <a:lnTo>
                    <a:pt x="389575" y="162357"/>
                  </a:lnTo>
                  <a:lnTo>
                    <a:pt x="389923" y="161662"/>
                  </a:lnTo>
                  <a:lnTo>
                    <a:pt x="390967" y="159450"/>
                  </a:lnTo>
                  <a:lnTo>
                    <a:pt x="392942" y="157332"/>
                  </a:lnTo>
                  <a:lnTo>
                    <a:pt x="393289" y="156762"/>
                  </a:lnTo>
                  <a:lnTo>
                    <a:pt x="393653" y="156178"/>
                  </a:lnTo>
                  <a:lnTo>
                    <a:pt x="393874" y="155482"/>
                  </a:lnTo>
                  <a:lnTo>
                    <a:pt x="394111" y="155008"/>
                  </a:lnTo>
                  <a:lnTo>
                    <a:pt x="394807" y="150804"/>
                  </a:lnTo>
                  <a:lnTo>
                    <a:pt x="395044" y="150109"/>
                  </a:lnTo>
                  <a:lnTo>
                    <a:pt x="395392" y="149287"/>
                  </a:lnTo>
                  <a:lnTo>
                    <a:pt x="395977" y="148718"/>
                  </a:lnTo>
                  <a:lnTo>
                    <a:pt x="400070" y="145574"/>
                  </a:lnTo>
                  <a:lnTo>
                    <a:pt x="401002" y="145209"/>
                  </a:lnTo>
                  <a:lnTo>
                    <a:pt x="402045" y="145084"/>
                  </a:lnTo>
                  <a:lnTo>
                    <a:pt x="404258" y="145574"/>
                  </a:lnTo>
                  <a:lnTo>
                    <a:pt x="406470" y="146269"/>
                  </a:lnTo>
                  <a:lnTo>
                    <a:pt x="409157" y="148007"/>
                  </a:lnTo>
                  <a:lnTo>
                    <a:pt x="410548" y="148481"/>
                  </a:lnTo>
                  <a:lnTo>
                    <a:pt x="411512" y="148481"/>
                  </a:lnTo>
                  <a:lnTo>
                    <a:pt x="412555" y="148245"/>
                  </a:lnTo>
                  <a:lnTo>
                    <a:pt x="413725" y="147423"/>
                  </a:lnTo>
                  <a:lnTo>
                    <a:pt x="414420" y="146727"/>
                  </a:lnTo>
                  <a:lnTo>
                    <a:pt x="414767" y="146031"/>
                  </a:lnTo>
                  <a:lnTo>
                    <a:pt x="415700" y="143930"/>
                  </a:lnTo>
                  <a:lnTo>
                    <a:pt x="421405" y="135190"/>
                  </a:lnTo>
                  <a:lnTo>
                    <a:pt x="422559" y="132977"/>
                  </a:lnTo>
                  <a:lnTo>
                    <a:pt x="423271" y="130622"/>
                  </a:lnTo>
                  <a:lnTo>
                    <a:pt x="423618" y="130053"/>
                  </a:lnTo>
                  <a:lnTo>
                    <a:pt x="423981" y="129468"/>
                  </a:lnTo>
                  <a:lnTo>
                    <a:pt x="424456" y="128995"/>
                  </a:lnTo>
                  <a:lnTo>
                    <a:pt x="424914" y="128521"/>
                  </a:lnTo>
                  <a:lnTo>
                    <a:pt x="425498" y="128173"/>
                  </a:lnTo>
                  <a:lnTo>
                    <a:pt x="427474" y="127351"/>
                  </a:lnTo>
                  <a:lnTo>
                    <a:pt x="428185" y="126893"/>
                  </a:lnTo>
                  <a:lnTo>
                    <a:pt x="428407" y="126434"/>
                  </a:lnTo>
                  <a:lnTo>
                    <a:pt x="428185" y="126071"/>
                  </a:lnTo>
                  <a:lnTo>
                    <a:pt x="427600" y="125265"/>
                  </a:lnTo>
                  <a:lnTo>
                    <a:pt x="427364" y="124680"/>
                  </a:lnTo>
                  <a:lnTo>
                    <a:pt x="427253" y="123858"/>
                  </a:lnTo>
                  <a:lnTo>
                    <a:pt x="427364" y="122926"/>
                  </a:lnTo>
                  <a:lnTo>
                    <a:pt x="427600" y="122231"/>
                  </a:lnTo>
                  <a:lnTo>
                    <a:pt x="428881" y="119196"/>
                  </a:lnTo>
                  <a:lnTo>
                    <a:pt x="429229" y="117805"/>
                  </a:lnTo>
                  <a:lnTo>
                    <a:pt x="429576" y="116525"/>
                  </a:lnTo>
                  <a:lnTo>
                    <a:pt x="429687" y="115941"/>
                  </a:lnTo>
                  <a:lnTo>
                    <a:pt x="430034" y="115340"/>
                  </a:lnTo>
                  <a:lnTo>
                    <a:pt x="430382" y="115103"/>
                  </a:lnTo>
                  <a:lnTo>
                    <a:pt x="430967" y="115103"/>
                  </a:lnTo>
                  <a:lnTo>
                    <a:pt x="432026" y="115688"/>
                  </a:lnTo>
                  <a:lnTo>
                    <a:pt x="432484" y="116288"/>
                  </a:lnTo>
                  <a:lnTo>
                    <a:pt x="433764" y="117220"/>
                  </a:lnTo>
                  <a:lnTo>
                    <a:pt x="435281" y="117916"/>
                  </a:lnTo>
                  <a:lnTo>
                    <a:pt x="435629" y="118374"/>
                  </a:lnTo>
                  <a:lnTo>
                    <a:pt x="435629" y="118737"/>
                  </a:lnTo>
                  <a:lnTo>
                    <a:pt x="435044" y="119085"/>
                  </a:lnTo>
                  <a:lnTo>
                    <a:pt x="434112" y="119907"/>
                  </a:lnTo>
                  <a:lnTo>
                    <a:pt x="434002" y="120255"/>
                  </a:lnTo>
                  <a:lnTo>
                    <a:pt x="433764" y="120729"/>
                  </a:lnTo>
                  <a:lnTo>
                    <a:pt x="433764" y="121298"/>
                  </a:lnTo>
                  <a:lnTo>
                    <a:pt x="433891" y="121883"/>
                  </a:lnTo>
                  <a:lnTo>
                    <a:pt x="434002" y="122357"/>
                  </a:lnTo>
                  <a:lnTo>
                    <a:pt x="434002" y="122578"/>
                  </a:lnTo>
                  <a:lnTo>
                    <a:pt x="434239" y="122705"/>
                  </a:lnTo>
                  <a:lnTo>
                    <a:pt x="435044" y="123510"/>
                  </a:lnTo>
                  <a:lnTo>
                    <a:pt x="435392" y="123748"/>
                  </a:lnTo>
                  <a:lnTo>
                    <a:pt x="435866" y="123985"/>
                  </a:lnTo>
                  <a:lnTo>
                    <a:pt x="440544" y="125138"/>
                  </a:lnTo>
                  <a:lnTo>
                    <a:pt x="442868" y="126197"/>
                  </a:lnTo>
                  <a:lnTo>
                    <a:pt x="443453" y="126561"/>
                  </a:lnTo>
                  <a:lnTo>
                    <a:pt x="444148" y="126893"/>
                  </a:lnTo>
                  <a:lnTo>
                    <a:pt x="447293" y="127351"/>
                  </a:lnTo>
                  <a:lnTo>
                    <a:pt x="457328" y="127004"/>
                  </a:lnTo>
                  <a:lnTo>
                    <a:pt x="457565" y="126434"/>
                  </a:lnTo>
                  <a:lnTo>
                    <a:pt x="461406" y="124332"/>
                  </a:lnTo>
                  <a:lnTo>
                    <a:pt x="470272" y="123748"/>
                  </a:lnTo>
                  <a:lnTo>
                    <a:pt x="473417" y="120366"/>
                  </a:lnTo>
                  <a:lnTo>
                    <a:pt x="473765" y="118612"/>
                  </a:lnTo>
                  <a:lnTo>
                    <a:pt x="472959" y="118027"/>
                  </a:lnTo>
                  <a:lnTo>
                    <a:pt x="470399" y="117679"/>
                  </a:lnTo>
                  <a:lnTo>
                    <a:pt x="470399" y="115466"/>
                  </a:lnTo>
                  <a:lnTo>
                    <a:pt x="472264" y="114407"/>
                  </a:lnTo>
                  <a:lnTo>
                    <a:pt x="474587" y="113949"/>
                  </a:lnTo>
                  <a:lnTo>
                    <a:pt x="476009" y="113127"/>
                  </a:lnTo>
                  <a:lnTo>
                    <a:pt x="471789" y="109176"/>
                  </a:lnTo>
                  <a:lnTo>
                    <a:pt x="472832" y="108117"/>
                  </a:lnTo>
                  <a:lnTo>
                    <a:pt x="473891" y="107769"/>
                  </a:lnTo>
                  <a:lnTo>
                    <a:pt x="476357" y="107769"/>
                  </a:lnTo>
                  <a:lnTo>
                    <a:pt x="477400" y="107422"/>
                  </a:lnTo>
                  <a:lnTo>
                    <a:pt x="480198" y="105193"/>
                  </a:lnTo>
                  <a:lnTo>
                    <a:pt x="482520" y="104277"/>
                  </a:lnTo>
                  <a:lnTo>
                    <a:pt x="487530" y="104277"/>
                  </a:lnTo>
                  <a:lnTo>
                    <a:pt x="489885" y="103803"/>
                  </a:lnTo>
                  <a:lnTo>
                    <a:pt x="490707" y="102854"/>
                  </a:lnTo>
                  <a:lnTo>
                    <a:pt x="492335" y="99725"/>
                  </a:lnTo>
                  <a:lnTo>
                    <a:pt x="493488" y="98318"/>
                  </a:lnTo>
                  <a:lnTo>
                    <a:pt x="496175" y="93308"/>
                  </a:lnTo>
                  <a:lnTo>
                    <a:pt x="496981" y="92487"/>
                  </a:lnTo>
                  <a:lnTo>
                    <a:pt x="498041" y="91681"/>
                  </a:lnTo>
                  <a:lnTo>
                    <a:pt x="499320" y="90969"/>
                  </a:lnTo>
                  <a:lnTo>
                    <a:pt x="505626" y="90164"/>
                  </a:lnTo>
                  <a:lnTo>
                    <a:pt x="511790" y="92598"/>
                  </a:lnTo>
                  <a:lnTo>
                    <a:pt x="522758" y="99947"/>
                  </a:lnTo>
                  <a:lnTo>
                    <a:pt x="525445" y="101005"/>
                  </a:lnTo>
                  <a:lnTo>
                    <a:pt x="528258" y="101464"/>
                  </a:lnTo>
                  <a:lnTo>
                    <a:pt x="530945" y="101005"/>
                  </a:lnTo>
                  <a:lnTo>
                    <a:pt x="532572" y="99599"/>
                  </a:lnTo>
                  <a:lnTo>
                    <a:pt x="533726" y="98903"/>
                  </a:lnTo>
                  <a:lnTo>
                    <a:pt x="537345" y="99140"/>
                  </a:lnTo>
                  <a:lnTo>
                    <a:pt x="537930" y="98556"/>
                  </a:lnTo>
                  <a:lnTo>
                    <a:pt x="538278" y="97276"/>
                  </a:lnTo>
                  <a:lnTo>
                    <a:pt x="539669" y="96691"/>
                  </a:lnTo>
                  <a:lnTo>
                    <a:pt x="541439" y="96691"/>
                  </a:lnTo>
                  <a:lnTo>
                    <a:pt x="542719" y="96928"/>
                  </a:lnTo>
                  <a:lnTo>
                    <a:pt x="544932" y="98903"/>
                  </a:lnTo>
                  <a:lnTo>
                    <a:pt x="544821" y="101353"/>
                  </a:lnTo>
                  <a:lnTo>
                    <a:pt x="542956" y="103708"/>
                  </a:lnTo>
                  <a:lnTo>
                    <a:pt x="540127" y="105083"/>
                  </a:lnTo>
                  <a:lnTo>
                    <a:pt x="541186" y="106616"/>
                  </a:lnTo>
                  <a:lnTo>
                    <a:pt x="544110" y="111973"/>
                  </a:lnTo>
                  <a:lnTo>
                    <a:pt x="544821" y="111737"/>
                  </a:lnTo>
                  <a:lnTo>
                    <a:pt x="544821" y="110219"/>
                  </a:lnTo>
                  <a:lnTo>
                    <a:pt x="545169" y="108481"/>
                  </a:lnTo>
                  <a:lnTo>
                    <a:pt x="545864" y="107311"/>
                  </a:lnTo>
                  <a:lnTo>
                    <a:pt x="547034" y="107549"/>
                  </a:lnTo>
                  <a:lnTo>
                    <a:pt x="548076" y="109049"/>
                  </a:lnTo>
                  <a:lnTo>
                    <a:pt x="547966" y="110330"/>
                  </a:lnTo>
                  <a:lnTo>
                    <a:pt x="547381" y="111262"/>
                  </a:lnTo>
                  <a:lnTo>
                    <a:pt x="547491" y="112321"/>
                  </a:lnTo>
                  <a:lnTo>
                    <a:pt x="549357" y="113822"/>
                  </a:lnTo>
                  <a:lnTo>
                    <a:pt x="551095" y="113491"/>
                  </a:lnTo>
                  <a:lnTo>
                    <a:pt x="553086" y="112432"/>
                  </a:lnTo>
                  <a:lnTo>
                    <a:pt x="555205" y="111847"/>
                  </a:lnTo>
                  <a:lnTo>
                    <a:pt x="555441" y="112906"/>
                  </a:lnTo>
                  <a:lnTo>
                    <a:pt x="553893" y="113601"/>
                  </a:lnTo>
                  <a:lnTo>
                    <a:pt x="553308" y="114992"/>
                  </a:lnTo>
                  <a:lnTo>
                    <a:pt x="553671" y="116651"/>
                  </a:lnTo>
                  <a:lnTo>
                    <a:pt x="554857" y="118374"/>
                  </a:lnTo>
                  <a:lnTo>
                    <a:pt x="552612" y="120839"/>
                  </a:lnTo>
                  <a:lnTo>
                    <a:pt x="554509" y="122009"/>
                  </a:lnTo>
                  <a:lnTo>
                    <a:pt x="560436" y="123290"/>
                  </a:lnTo>
                  <a:lnTo>
                    <a:pt x="562063" y="125612"/>
                  </a:lnTo>
                  <a:lnTo>
                    <a:pt x="561953" y="128521"/>
                  </a:lnTo>
                  <a:lnTo>
                    <a:pt x="561605" y="131555"/>
                  </a:lnTo>
                  <a:lnTo>
                    <a:pt x="562300" y="134368"/>
                  </a:lnTo>
                  <a:lnTo>
                    <a:pt x="564624" y="136928"/>
                  </a:lnTo>
                  <a:lnTo>
                    <a:pt x="564861" y="136928"/>
                  </a:lnTo>
                  <a:lnTo>
                    <a:pt x="564750" y="137624"/>
                  </a:lnTo>
                  <a:lnTo>
                    <a:pt x="564276" y="139615"/>
                  </a:lnTo>
                  <a:lnTo>
                    <a:pt x="562996" y="146269"/>
                  </a:lnTo>
                  <a:lnTo>
                    <a:pt x="561842" y="151389"/>
                  </a:lnTo>
                  <a:lnTo>
                    <a:pt x="560325" y="158976"/>
                  </a:lnTo>
                  <a:lnTo>
                    <a:pt x="559282" y="163874"/>
                  </a:lnTo>
                  <a:lnTo>
                    <a:pt x="558808" y="165961"/>
                  </a:lnTo>
                  <a:lnTo>
                    <a:pt x="558460" y="167952"/>
                  </a:lnTo>
                  <a:lnTo>
                    <a:pt x="557290" y="167241"/>
                  </a:lnTo>
                  <a:lnTo>
                    <a:pt x="555789" y="166545"/>
                  </a:lnTo>
                  <a:lnTo>
                    <a:pt x="547840" y="162468"/>
                  </a:lnTo>
                  <a:lnTo>
                    <a:pt x="540016" y="158391"/>
                  </a:lnTo>
                  <a:lnTo>
                    <a:pt x="532099" y="154297"/>
                  </a:lnTo>
                  <a:lnTo>
                    <a:pt x="524165" y="150346"/>
                  </a:lnTo>
                  <a:lnTo>
                    <a:pt x="516246" y="146269"/>
                  </a:lnTo>
                  <a:lnTo>
                    <a:pt x="508424" y="142175"/>
                  </a:lnTo>
                  <a:lnTo>
                    <a:pt x="500474" y="138098"/>
                  </a:lnTo>
                  <a:lnTo>
                    <a:pt x="492683" y="134021"/>
                  </a:lnTo>
                  <a:lnTo>
                    <a:pt x="490470" y="132977"/>
                  </a:lnTo>
                  <a:lnTo>
                    <a:pt x="488937" y="134131"/>
                  </a:lnTo>
                  <a:lnTo>
                    <a:pt x="487768" y="137165"/>
                  </a:lnTo>
                  <a:lnTo>
                    <a:pt x="487420" y="138794"/>
                  </a:lnTo>
                  <a:lnTo>
                    <a:pt x="487420" y="140073"/>
                  </a:lnTo>
                  <a:lnTo>
                    <a:pt x="487768" y="141591"/>
                  </a:lnTo>
                  <a:lnTo>
                    <a:pt x="489411" y="146031"/>
                  </a:lnTo>
                  <a:lnTo>
                    <a:pt x="489774" y="147549"/>
                  </a:lnTo>
                  <a:lnTo>
                    <a:pt x="489885" y="149414"/>
                  </a:lnTo>
                  <a:lnTo>
                    <a:pt x="489885" y="150346"/>
                  </a:lnTo>
                  <a:lnTo>
                    <a:pt x="489648" y="152084"/>
                  </a:lnTo>
                  <a:lnTo>
                    <a:pt x="488463" y="155356"/>
                  </a:lnTo>
                  <a:lnTo>
                    <a:pt x="485792" y="161315"/>
                  </a:lnTo>
                  <a:lnTo>
                    <a:pt x="485555" y="162010"/>
                  </a:lnTo>
                  <a:lnTo>
                    <a:pt x="485444" y="162816"/>
                  </a:lnTo>
                  <a:lnTo>
                    <a:pt x="485444" y="163527"/>
                  </a:lnTo>
                  <a:lnTo>
                    <a:pt x="485555" y="164222"/>
                  </a:lnTo>
                  <a:lnTo>
                    <a:pt x="485792" y="164918"/>
                  </a:lnTo>
                  <a:lnTo>
                    <a:pt x="486013" y="165518"/>
                  </a:lnTo>
                  <a:lnTo>
                    <a:pt x="486488" y="167130"/>
                  </a:lnTo>
                  <a:lnTo>
                    <a:pt x="486598" y="167952"/>
                  </a:lnTo>
                  <a:lnTo>
                    <a:pt x="486598" y="168885"/>
                  </a:lnTo>
                  <a:lnTo>
                    <a:pt x="486250" y="171461"/>
                  </a:lnTo>
                  <a:lnTo>
                    <a:pt x="486250" y="172393"/>
                  </a:lnTo>
                  <a:lnTo>
                    <a:pt x="486250" y="173436"/>
                  </a:lnTo>
                  <a:lnTo>
                    <a:pt x="486488" y="174258"/>
                  </a:lnTo>
                  <a:lnTo>
                    <a:pt x="486725" y="174954"/>
                  </a:lnTo>
                  <a:lnTo>
                    <a:pt x="487657" y="177056"/>
                  </a:lnTo>
                  <a:lnTo>
                    <a:pt x="487878" y="177751"/>
                  </a:lnTo>
                  <a:lnTo>
                    <a:pt x="488005" y="178573"/>
                  </a:lnTo>
                  <a:lnTo>
                    <a:pt x="487878" y="179142"/>
                  </a:lnTo>
                  <a:lnTo>
                    <a:pt x="487420" y="180074"/>
                  </a:lnTo>
                  <a:lnTo>
                    <a:pt x="484512" y="185685"/>
                  </a:lnTo>
                  <a:lnTo>
                    <a:pt x="480434" y="190347"/>
                  </a:lnTo>
                  <a:lnTo>
                    <a:pt x="476705" y="197000"/>
                  </a:lnTo>
                  <a:lnTo>
                    <a:pt x="475408" y="200619"/>
                  </a:lnTo>
                  <a:lnTo>
                    <a:pt x="475282" y="201315"/>
                  </a:lnTo>
                  <a:lnTo>
                    <a:pt x="475282" y="201900"/>
                  </a:lnTo>
                  <a:lnTo>
                    <a:pt x="475520" y="202358"/>
                  </a:lnTo>
                  <a:lnTo>
                    <a:pt x="475756" y="202943"/>
                  </a:lnTo>
                  <a:lnTo>
                    <a:pt x="475756" y="203528"/>
                  </a:lnTo>
                  <a:lnTo>
                    <a:pt x="475408" y="204918"/>
                  </a:lnTo>
                  <a:lnTo>
                    <a:pt x="473069" y="209470"/>
                  </a:lnTo>
                  <a:lnTo>
                    <a:pt x="472374" y="210308"/>
                  </a:lnTo>
                  <a:lnTo>
                    <a:pt x="471442" y="211240"/>
                  </a:lnTo>
                  <a:lnTo>
                    <a:pt x="469703" y="212283"/>
                  </a:lnTo>
                  <a:lnTo>
                    <a:pt x="468423" y="212742"/>
                  </a:lnTo>
                  <a:lnTo>
                    <a:pt x="467491" y="213326"/>
                  </a:lnTo>
                  <a:lnTo>
                    <a:pt x="466906" y="214021"/>
                  </a:lnTo>
                  <a:lnTo>
                    <a:pt x="466432" y="215428"/>
                  </a:lnTo>
                  <a:lnTo>
                    <a:pt x="465736" y="218447"/>
                  </a:lnTo>
                  <a:lnTo>
                    <a:pt x="465041" y="219854"/>
                  </a:lnTo>
                  <a:lnTo>
                    <a:pt x="464567" y="220675"/>
                  </a:lnTo>
                  <a:lnTo>
                    <a:pt x="463760" y="221497"/>
                  </a:lnTo>
                  <a:lnTo>
                    <a:pt x="461169" y="223252"/>
                  </a:lnTo>
                  <a:lnTo>
                    <a:pt x="460236" y="223710"/>
                  </a:lnTo>
                  <a:lnTo>
                    <a:pt x="459541" y="223947"/>
                  </a:lnTo>
                  <a:lnTo>
                    <a:pt x="458846" y="223836"/>
                  </a:lnTo>
                  <a:lnTo>
                    <a:pt x="458261" y="223599"/>
                  </a:lnTo>
                  <a:lnTo>
                    <a:pt x="457802" y="223125"/>
                  </a:lnTo>
                  <a:lnTo>
                    <a:pt x="457328" y="222540"/>
                  </a:lnTo>
                  <a:lnTo>
                    <a:pt x="456870" y="222066"/>
                  </a:lnTo>
                  <a:lnTo>
                    <a:pt x="456396" y="221845"/>
                  </a:lnTo>
                  <a:lnTo>
                    <a:pt x="455811" y="221955"/>
                  </a:lnTo>
                  <a:lnTo>
                    <a:pt x="455243" y="222430"/>
                  </a:lnTo>
                  <a:lnTo>
                    <a:pt x="453251" y="226981"/>
                  </a:lnTo>
                  <a:lnTo>
                    <a:pt x="450580" y="233161"/>
                  </a:lnTo>
                  <a:lnTo>
                    <a:pt x="447293" y="240383"/>
                  </a:lnTo>
                  <a:lnTo>
                    <a:pt x="444843" y="246215"/>
                  </a:lnTo>
                  <a:lnTo>
                    <a:pt x="444274" y="247037"/>
                  </a:lnTo>
                  <a:lnTo>
                    <a:pt x="443690" y="247732"/>
                  </a:lnTo>
                  <a:lnTo>
                    <a:pt x="442757" y="247622"/>
                  </a:lnTo>
                  <a:lnTo>
                    <a:pt x="437984" y="245520"/>
                  </a:lnTo>
                  <a:lnTo>
                    <a:pt x="432026" y="242832"/>
                  </a:lnTo>
                  <a:lnTo>
                    <a:pt x="427949" y="241078"/>
                  </a:lnTo>
                  <a:lnTo>
                    <a:pt x="427364" y="241205"/>
                  </a:lnTo>
                  <a:lnTo>
                    <a:pt x="426779" y="241900"/>
                  </a:lnTo>
                  <a:lnTo>
                    <a:pt x="423033" y="249724"/>
                  </a:lnTo>
                  <a:lnTo>
                    <a:pt x="422338" y="251241"/>
                  </a:lnTo>
                  <a:lnTo>
                    <a:pt x="422101" y="252631"/>
                  </a:lnTo>
                  <a:lnTo>
                    <a:pt x="422101" y="253453"/>
                  </a:lnTo>
                  <a:lnTo>
                    <a:pt x="421864" y="254385"/>
                  </a:lnTo>
                  <a:lnTo>
                    <a:pt x="421516" y="255539"/>
                  </a:lnTo>
                  <a:lnTo>
                    <a:pt x="419999" y="258938"/>
                  </a:lnTo>
                  <a:lnTo>
                    <a:pt x="419651" y="260328"/>
                  </a:lnTo>
                  <a:lnTo>
                    <a:pt x="419540" y="261261"/>
                  </a:lnTo>
                  <a:lnTo>
                    <a:pt x="419999" y="270126"/>
                  </a:lnTo>
                  <a:lnTo>
                    <a:pt x="419888" y="270823"/>
                  </a:lnTo>
                  <a:lnTo>
                    <a:pt x="419430" y="271533"/>
                  </a:lnTo>
                  <a:lnTo>
                    <a:pt x="418608" y="272465"/>
                  </a:lnTo>
                  <a:lnTo>
                    <a:pt x="416980" y="273983"/>
                  </a:lnTo>
                  <a:lnTo>
                    <a:pt x="415937" y="275153"/>
                  </a:lnTo>
                  <a:lnTo>
                    <a:pt x="414878" y="276670"/>
                  </a:lnTo>
                  <a:lnTo>
                    <a:pt x="414183" y="278645"/>
                  </a:lnTo>
                  <a:lnTo>
                    <a:pt x="413835" y="279815"/>
                  </a:lnTo>
                  <a:lnTo>
                    <a:pt x="413725" y="280858"/>
                  </a:lnTo>
                  <a:lnTo>
                    <a:pt x="413488" y="286105"/>
                  </a:lnTo>
                  <a:lnTo>
                    <a:pt x="413361" y="286579"/>
                  </a:lnTo>
                  <a:lnTo>
                    <a:pt x="413361" y="286800"/>
                  </a:lnTo>
                  <a:lnTo>
                    <a:pt x="413361" y="287511"/>
                  </a:lnTo>
                  <a:lnTo>
                    <a:pt x="413361" y="287859"/>
                  </a:lnTo>
                  <a:lnTo>
                    <a:pt x="412555" y="293454"/>
                  </a:lnTo>
                  <a:lnTo>
                    <a:pt x="412208" y="295208"/>
                  </a:lnTo>
                  <a:lnTo>
                    <a:pt x="411623" y="296710"/>
                  </a:lnTo>
                  <a:lnTo>
                    <a:pt x="409963" y="300108"/>
                  </a:lnTo>
                  <a:lnTo>
                    <a:pt x="407750" y="304770"/>
                  </a:lnTo>
                  <a:lnTo>
                    <a:pt x="404606" y="311534"/>
                  </a:lnTo>
                  <a:lnTo>
                    <a:pt x="404147" y="312119"/>
                  </a:lnTo>
                  <a:lnTo>
                    <a:pt x="403562" y="312577"/>
                  </a:lnTo>
                  <a:lnTo>
                    <a:pt x="402630" y="312704"/>
                  </a:lnTo>
                  <a:lnTo>
                    <a:pt x="394570" y="311661"/>
                  </a:lnTo>
                  <a:lnTo>
                    <a:pt x="387821" y="310839"/>
                  </a:lnTo>
                  <a:lnTo>
                    <a:pt x="381863" y="310017"/>
                  </a:lnTo>
                  <a:lnTo>
                    <a:pt x="375810" y="309195"/>
                  </a:lnTo>
                  <a:lnTo>
                    <a:pt x="375463" y="309085"/>
                  </a:lnTo>
                  <a:lnTo>
                    <a:pt x="375225" y="308958"/>
                  </a:lnTo>
                  <a:lnTo>
                    <a:pt x="375336" y="308373"/>
                  </a:lnTo>
                  <a:lnTo>
                    <a:pt x="375573" y="307093"/>
                  </a:lnTo>
                  <a:lnTo>
                    <a:pt x="375573" y="306524"/>
                  </a:lnTo>
                  <a:lnTo>
                    <a:pt x="375573" y="306050"/>
                  </a:lnTo>
                  <a:lnTo>
                    <a:pt x="375463" y="305813"/>
                  </a:lnTo>
                  <a:lnTo>
                    <a:pt x="374988" y="305117"/>
                  </a:lnTo>
                  <a:lnTo>
                    <a:pt x="368682" y="297547"/>
                  </a:lnTo>
                  <a:lnTo>
                    <a:pt x="368224" y="297057"/>
                  </a:lnTo>
                  <a:lnTo>
                    <a:pt x="367750" y="296836"/>
                  </a:lnTo>
                  <a:lnTo>
                    <a:pt x="367402" y="296710"/>
                  </a:lnTo>
                  <a:lnTo>
                    <a:pt x="356545" y="294845"/>
                  </a:lnTo>
                  <a:lnTo>
                    <a:pt x="355739" y="294971"/>
                  </a:lnTo>
                  <a:lnTo>
                    <a:pt x="355154" y="295777"/>
                  </a:lnTo>
                  <a:lnTo>
                    <a:pt x="354696" y="297057"/>
                  </a:lnTo>
                  <a:lnTo>
                    <a:pt x="354332" y="299871"/>
                  </a:lnTo>
                  <a:lnTo>
                    <a:pt x="354459" y="301388"/>
                  </a:lnTo>
                  <a:lnTo>
                    <a:pt x="354569" y="302557"/>
                  </a:lnTo>
                  <a:lnTo>
                    <a:pt x="354806" y="303379"/>
                  </a:lnTo>
                  <a:lnTo>
                    <a:pt x="354917" y="304312"/>
                  </a:lnTo>
                  <a:lnTo>
                    <a:pt x="354806" y="305117"/>
                  </a:lnTo>
                  <a:lnTo>
                    <a:pt x="354459" y="306398"/>
                  </a:lnTo>
                  <a:lnTo>
                    <a:pt x="352830" y="310017"/>
                  </a:lnTo>
                  <a:lnTo>
                    <a:pt x="352830" y="310364"/>
                  </a:lnTo>
                  <a:lnTo>
                    <a:pt x="352830" y="312704"/>
                  </a:lnTo>
                  <a:lnTo>
                    <a:pt x="353874" y="319120"/>
                  </a:lnTo>
                  <a:lnTo>
                    <a:pt x="353763" y="320053"/>
                  </a:lnTo>
                  <a:lnTo>
                    <a:pt x="353415" y="321095"/>
                  </a:lnTo>
                  <a:lnTo>
                    <a:pt x="351898" y="324019"/>
                  </a:lnTo>
                  <a:lnTo>
                    <a:pt x="351550" y="325536"/>
                  </a:lnTo>
                  <a:lnTo>
                    <a:pt x="351076" y="330309"/>
                  </a:lnTo>
                  <a:lnTo>
                    <a:pt x="350728" y="331242"/>
                  </a:lnTo>
                  <a:lnTo>
                    <a:pt x="349559" y="332301"/>
                  </a:lnTo>
                  <a:lnTo>
                    <a:pt x="347473" y="333581"/>
                  </a:lnTo>
                  <a:lnTo>
                    <a:pt x="346999" y="334150"/>
                  </a:lnTo>
                  <a:lnTo>
                    <a:pt x="346777" y="335082"/>
                  </a:lnTo>
                  <a:lnTo>
                    <a:pt x="346540" y="336616"/>
                  </a:lnTo>
                  <a:lnTo>
                    <a:pt x="346066" y="338006"/>
                  </a:lnTo>
                  <a:lnTo>
                    <a:pt x="345118" y="339776"/>
                  </a:lnTo>
                  <a:lnTo>
                    <a:pt x="344660" y="340930"/>
                  </a:lnTo>
                  <a:lnTo>
                    <a:pt x="344770" y="342447"/>
                  </a:lnTo>
                  <a:lnTo>
                    <a:pt x="345118" y="343379"/>
                  </a:lnTo>
                  <a:lnTo>
                    <a:pt x="345845" y="344770"/>
                  </a:lnTo>
                  <a:lnTo>
                    <a:pt x="346193" y="345482"/>
                  </a:lnTo>
                  <a:lnTo>
                    <a:pt x="346430" y="346177"/>
                  </a:lnTo>
                  <a:lnTo>
                    <a:pt x="346193" y="347220"/>
                  </a:lnTo>
                  <a:lnTo>
                    <a:pt x="345845" y="348263"/>
                  </a:lnTo>
                  <a:lnTo>
                    <a:pt x="344186" y="350839"/>
                  </a:lnTo>
                  <a:lnTo>
                    <a:pt x="341736" y="353178"/>
                  </a:lnTo>
                  <a:lnTo>
                    <a:pt x="340804" y="354459"/>
                  </a:lnTo>
                  <a:lnTo>
                    <a:pt x="338718" y="358188"/>
                  </a:lnTo>
                  <a:lnTo>
                    <a:pt x="333945" y="364494"/>
                  </a:lnTo>
                  <a:lnTo>
                    <a:pt x="333707" y="365300"/>
                  </a:lnTo>
                  <a:lnTo>
                    <a:pt x="333597" y="366122"/>
                  </a:lnTo>
                  <a:lnTo>
                    <a:pt x="333818" y="367402"/>
                  </a:lnTo>
                  <a:lnTo>
                    <a:pt x="334403" y="368809"/>
                  </a:lnTo>
                  <a:lnTo>
                    <a:pt x="334403" y="369852"/>
                  </a:lnTo>
                  <a:lnTo>
                    <a:pt x="333249" y="378955"/>
                  </a:lnTo>
                  <a:lnTo>
                    <a:pt x="331353" y="385008"/>
                  </a:lnTo>
                  <a:lnTo>
                    <a:pt x="328682" y="393653"/>
                  </a:lnTo>
                  <a:lnTo>
                    <a:pt x="325647" y="398774"/>
                  </a:lnTo>
                  <a:lnTo>
                    <a:pt x="320290" y="407640"/>
                  </a:lnTo>
                  <a:lnTo>
                    <a:pt x="316085" y="414404"/>
                  </a:lnTo>
                  <a:lnTo>
                    <a:pt x="312704" y="420125"/>
                  </a:lnTo>
                  <a:lnTo>
                    <a:pt x="308515" y="426874"/>
                  </a:lnTo>
                  <a:lnTo>
                    <a:pt x="308405" y="427474"/>
                  </a:lnTo>
                  <a:lnTo>
                    <a:pt x="308041" y="431220"/>
                  </a:lnTo>
                  <a:lnTo>
                    <a:pt x="307820" y="432373"/>
                  </a:lnTo>
                  <a:lnTo>
                    <a:pt x="305465" y="439485"/>
                  </a:lnTo>
                  <a:lnTo>
                    <a:pt x="302431" y="448589"/>
                  </a:lnTo>
                  <a:lnTo>
                    <a:pt x="302210" y="450216"/>
                  </a:lnTo>
                  <a:lnTo>
                    <a:pt x="302431" y="450801"/>
                  </a:lnTo>
                  <a:lnTo>
                    <a:pt x="302668" y="451149"/>
                  </a:lnTo>
                  <a:lnTo>
                    <a:pt x="302905" y="451370"/>
                  </a:lnTo>
                  <a:lnTo>
                    <a:pt x="304770" y="452540"/>
                  </a:lnTo>
                  <a:lnTo>
                    <a:pt x="306161" y="453251"/>
                  </a:lnTo>
                  <a:lnTo>
                    <a:pt x="310143" y="454421"/>
                  </a:lnTo>
                  <a:lnTo>
                    <a:pt x="310728" y="454879"/>
                  </a:lnTo>
                  <a:lnTo>
                    <a:pt x="311313" y="455701"/>
                  </a:lnTo>
                  <a:lnTo>
                    <a:pt x="311661" y="457107"/>
                  </a:lnTo>
                  <a:lnTo>
                    <a:pt x="311534" y="458040"/>
                  </a:lnTo>
                  <a:lnTo>
                    <a:pt x="311313" y="458846"/>
                  </a:lnTo>
                  <a:lnTo>
                    <a:pt x="310254" y="460126"/>
                  </a:lnTo>
                  <a:lnTo>
                    <a:pt x="308041" y="462117"/>
                  </a:lnTo>
                  <a:lnTo>
                    <a:pt x="306161" y="463508"/>
                  </a:lnTo>
                  <a:lnTo>
                    <a:pt x="305465" y="464092"/>
                  </a:lnTo>
                  <a:lnTo>
                    <a:pt x="304644" y="465025"/>
                  </a:lnTo>
                  <a:lnTo>
                    <a:pt x="303600" y="466542"/>
                  </a:lnTo>
                  <a:lnTo>
                    <a:pt x="303253" y="467712"/>
                  </a:lnTo>
                  <a:lnTo>
                    <a:pt x="303142" y="468755"/>
                  </a:lnTo>
                  <a:lnTo>
                    <a:pt x="303253" y="469466"/>
                  </a:lnTo>
                  <a:lnTo>
                    <a:pt x="303490" y="470162"/>
                  </a:lnTo>
                  <a:lnTo>
                    <a:pt x="303837" y="470747"/>
                  </a:lnTo>
                  <a:lnTo>
                    <a:pt x="304422" y="471220"/>
                  </a:lnTo>
                  <a:lnTo>
                    <a:pt x="306050" y="471916"/>
                  </a:lnTo>
                  <a:lnTo>
                    <a:pt x="306651" y="472501"/>
                  </a:lnTo>
                  <a:lnTo>
                    <a:pt x="306888" y="474128"/>
                  </a:lnTo>
                  <a:lnTo>
                    <a:pt x="306651" y="475061"/>
                  </a:lnTo>
                  <a:lnTo>
                    <a:pt x="306161" y="475867"/>
                  </a:lnTo>
                  <a:lnTo>
                    <a:pt x="292632" y="486961"/>
                  </a:lnTo>
                  <a:lnTo>
                    <a:pt x="289487" y="490912"/>
                  </a:lnTo>
                  <a:lnTo>
                    <a:pt x="288903" y="491608"/>
                  </a:lnTo>
                  <a:lnTo>
                    <a:pt x="288207" y="491971"/>
                  </a:lnTo>
                  <a:lnTo>
                    <a:pt x="287622" y="492098"/>
                  </a:lnTo>
                  <a:lnTo>
                    <a:pt x="286927" y="492098"/>
                  </a:lnTo>
                  <a:lnTo>
                    <a:pt x="286342" y="491861"/>
                  </a:lnTo>
                  <a:lnTo>
                    <a:pt x="285757" y="491497"/>
                  </a:lnTo>
                  <a:lnTo>
                    <a:pt x="285299" y="490912"/>
                  </a:lnTo>
                  <a:lnTo>
                    <a:pt x="284951" y="490217"/>
                  </a:lnTo>
                  <a:lnTo>
                    <a:pt x="284825" y="489395"/>
                  </a:lnTo>
                  <a:lnTo>
                    <a:pt x="284603" y="488115"/>
                  </a:lnTo>
                  <a:lnTo>
                    <a:pt x="284367" y="487546"/>
                  </a:lnTo>
                  <a:lnTo>
                    <a:pt x="284130" y="486961"/>
                  </a:lnTo>
                  <a:lnTo>
                    <a:pt x="283545" y="486488"/>
                  </a:lnTo>
                  <a:lnTo>
                    <a:pt x="282264" y="486376"/>
                  </a:lnTo>
                  <a:lnTo>
                    <a:pt x="281332" y="486488"/>
                  </a:lnTo>
                  <a:lnTo>
                    <a:pt x="278519" y="487309"/>
                  </a:lnTo>
                  <a:lnTo>
                    <a:pt x="275721" y="488827"/>
                  </a:lnTo>
                  <a:lnTo>
                    <a:pt x="271075" y="492098"/>
                  </a:lnTo>
                  <a:lnTo>
                    <a:pt x="265575" y="495954"/>
                  </a:lnTo>
                  <a:lnTo>
                    <a:pt x="260565" y="500253"/>
                  </a:lnTo>
                  <a:lnTo>
                    <a:pt x="255555" y="504568"/>
                  </a:lnTo>
                  <a:lnTo>
                    <a:pt x="255097" y="504915"/>
                  </a:lnTo>
                  <a:lnTo>
                    <a:pt x="254165" y="505389"/>
                  </a:lnTo>
                  <a:lnTo>
                    <a:pt x="253675" y="505389"/>
                  </a:lnTo>
                  <a:lnTo>
                    <a:pt x="253216" y="505278"/>
                  </a:lnTo>
                  <a:lnTo>
                    <a:pt x="252853" y="504915"/>
                  </a:lnTo>
                  <a:lnTo>
                    <a:pt x="252505" y="504331"/>
                  </a:lnTo>
                  <a:lnTo>
                    <a:pt x="252047" y="503856"/>
                  </a:lnTo>
                  <a:lnTo>
                    <a:pt x="251462" y="503509"/>
                  </a:lnTo>
                  <a:lnTo>
                    <a:pt x="250877" y="503398"/>
                  </a:lnTo>
                  <a:lnTo>
                    <a:pt x="248554" y="503287"/>
                  </a:lnTo>
                  <a:lnTo>
                    <a:pt x="247969" y="503050"/>
                  </a:lnTo>
                  <a:lnTo>
                    <a:pt x="247622" y="502576"/>
                  </a:lnTo>
                  <a:lnTo>
                    <a:pt x="247385" y="501296"/>
                  </a:lnTo>
                  <a:lnTo>
                    <a:pt x="247163" y="500948"/>
                  </a:lnTo>
                  <a:lnTo>
                    <a:pt x="246689" y="500711"/>
                  </a:lnTo>
                  <a:lnTo>
                    <a:pt x="246231" y="500600"/>
                  </a:lnTo>
                  <a:lnTo>
                    <a:pt x="242612" y="500490"/>
                  </a:lnTo>
                  <a:lnTo>
                    <a:pt x="241568" y="500600"/>
                  </a:lnTo>
                  <a:lnTo>
                    <a:pt x="240383" y="500948"/>
                  </a:lnTo>
                  <a:lnTo>
                    <a:pt x="238756" y="501881"/>
                  </a:lnTo>
                  <a:lnTo>
                    <a:pt x="237934" y="502702"/>
                  </a:lnTo>
                  <a:lnTo>
                    <a:pt x="237349" y="503398"/>
                  </a:lnTo>
                  <a:lnTo>
                    <a:pt x="237001" y="504331"/>
                  </a:lnTo>
                  <a:lnTo>
                    <a:pt x="236890" y="505152"/>
                  </a:lnTo>
                  <a:lnTo>
                    <a:pt x="236764" y="506085"/>
                  </a:lnTo>
                  <a:lnTo>
                    <a:pt x="236890" y="506907"/>
                  </a:lnTo>
                  <a:lnTo>
                    <a:pt x="237001" y="507712"/>
                  </a:lnTo>
                  <a:lnTo>
                    <a:pt x="237349" y="508550"/>
                  </a:lnTo>
                  <a:lnTo>
                    <a:pt x="239798" y="511458"/>
                  </a:lnTo>
                  <a:lnTo>
                    <a:pt x="240036" y="512264"/>
                  </a:lnTo>
                  <a:lnTo>
                    <a:pt x="240036" y="513434"/>
                  </a:lnTo>
                  <a:lnTo>
                    <a:pt x="239561" y="515172"/>
                  </a:lnTo>
                  <a:lnTo>
                    <a:pt x="238976" y="516104"/>
                  </a:lnTo>
                  <a:lnTo>
                    <a:pt x="238518" y="516926"/>
                  </a:lnTo>
                  <a:lnTo>
                    <a:pt x="231185" y="523121"/>
                  </a:lnTo>
                  <a:lnTo>
                    <a:pt x="230363" y="523469"/>
                  </a:lnTo>
                  <a:lnTo>
                    <a:pt x="229668" y="523469"/>
                  </a:lnTo>
                  <a:lnTo>
                    <a:pt x="227550" y="522300"/>
                  </a:lnTo>
                  <a:lnTo>
                    <a:pt x="226618" y="522300"/>
                  </a:lnTo>
                  <a:lnTo>
                    <a:pt x="225448" y="522648"/>
                  </a:lnTo>
                  <a:lnTo>
                    <a:pt x="222303" y="524987"/>
                  </a:lnTo>
                  <a:lnTo>
                    <a:pt x="221260" y="525445"/>
                  </a:lnTo>
                  <a:lnTo>
                    <a:pt x="208775" y="529285"/>
                  </a:lnTo>
                  <a:lnTo>
                    <a:pt x="199561" y="536303"/>
                  </a:lnTo>
                  <a:lnTo>
                    <a:pt x="198280" y="536887"/>
                  </a:lnTo>
                  <a:lnTo>
                    <a:pt x="197933" y="536760"/>
                  </a:lnTo>
                  <a:lnTo>
                    <a:pt x="197585" y="536540"/>
                  </a:lnTo>
                  <a:lnTo>
                    <a:pt x="197238" y="536065"/>
                  </a:lnTo>
                  <a:lnTo>
                    <a:pt x="196526" y="535133"/>
                  </a:lnTo>
                  <a:lnTo>
                    <a:pt x="196179" y="534548"/>
                  </a:lnTo>
                  <a:lnTo>
                    <a:pt x="195594" y="534201"/>
                  </a:lnTo>
                  <a:lnTo>
                    <a:pt x="194440" y="533489"/>
                  </a:lnTo>
                  <a:lnTo>
                    <a:pt x="187202" y="530455"/>
                  </a:lnTo>
                  <a:lnTo>
                    <a:pt x="186617" y="530107"/>
                  </a:lnTo>
                  <a:lnTo>
                    <a:pt x="185685" y="529411"/>
                  </a:lnTo>
                  <a:lnTo>
                    <a:pt x="182650" y="526377"/>
                  </a:lnTo>
                  <a:lnTo>
                    <a:pt x="182066" y="525919"/>
                  </a:lnTo>
                  <a:lnTo>
                    <a:pt x="181259" y="525572"/>
                  </a:lnTo>
                  <a:lnTo>
                    <a:pt x="180217" y="525572"/>
                  </a:lnTo>
                  <a:lnTo>
                    <a:pt x="178573" y="525919"/>
                  </a:lnTo>
                  <a:lnTo>
                    <a:pt x="177656" y="526725"/>
                  </a:lnTo>
                  <a:lnTo>
                    <a:pt x="177182" y="527421"/>
                  </a:lnTo>
                  <a:lnTo>
                    <a:pt x="176945" y="528131"/>
                  </a:lnTo>
                  <a:lnTo>
                    <a:pt x="176486" y="530818"/>
                  </a:lnTo>
                  <a:lnTo>
                    <a:pt x="176139" y="531972"/>
                  </a:lnTo>
                  <a:lnTo>
                    <a:pt x="175664" y="533379"/>
                  </a:lnTo>
                  <a:lnTo>
                    <a:pt x="174479" y="535370"/>
                  </a:lnTo>
                  <a:lnTo>
                    <a:pt x="173547" y="536303"/>
                  </a:lnTo>
                  <a:lnTo>
                    <a:pt x="172741" y="536887"/>
                  </a:lnTo>
                  <a:lnTo>
                    <a:pt x="167968" y="538278"/>
                  </a:lnTo>
                  <a:lnTo>
                    <a:pt x="166103" y="539100"/>
                  </a:lnTo>
                  <a:lnTo>
                    <a:pt x="165171" y="539795"/>
                  </a:lnTo>
                  <a:lnTo>
                    <a:pt x="164476" y="540491"/>
                  </a:lnTo>
                  <a:lnTo>
                    <a:pt x="159213" y="548424"/>
                  </a:lnTo>
                  <a:lnTo>
                    <a:pt x="158391" y="549246"/>
                  </a:lnTo>
                  <a:lnTo>
                    <a:pt x="157569" y="549830"/>
                  </a:lnTo>
                  <a:lnTo>
                    <a:pt x="154661" y="550527"/>
                  </a:lnTo>
                  <a:lnTo>
                    <a:pt x="146964" y="551111"/>
                  </a:lnTo>
                  <a:lnTo>
                    <a:pt x="145447" y="550874"/>
                  </a:lnTo>
                  <a:lnTo>
                    <a:pt x="141954" y="549135"/>
                  </a:lnTo>
                  <a:lnTo>
                    <a:pt x="137182" y="547618"/>
                  </a:lnTo>
                  <a:lnTo>
                    <a:pt x="136486" y="547271"/>
                  </a:lnTo>
                  <a:lnTo>
                    <a:pt x="135285" y="546322"/>
                  </a:lnTo>
                  <a:lnTo>
                    <a:pt x="133199" y="544110"/>
                  </a:lnTo>
                  <a:lnTo>
                    <a:pt x="132614" y="543652"/>
                  </a:lnTo>
                  <a:lnTo>
                    <a:pt x="132029" y="543161"/>
                  </a:lnTo>
                  <a:lnTo>
                    <a:pt x="131223" y="542813"/>
                  </a:lnTo>
                  <a:lnTo>
                    <a:pt x="130512" y="542593"/>
                  </a:lnTo>
                  <a:lnTo>
                    <a:pt x="129358" y="542355"/>
                  </a:lnTo>
                  <a:lnTo>
                    <a:pt x="126561" y="542466"/>
                  </a:lnTo>
                  <a:lnTo>
                    <a:pt x="124933" y="542813"/>
                  </a:lnTo>
                  <a:lnTo>
                    <a:pt x="123273" y="542940"/>
                  </a:lnTo>
                  <a:lnTo>
                    <a:pt x="122815" y="542813"/>
                  </a:lnTo>
                  <a:lnTo>
                    <a:pt x="121187" y="542245"/>
                  </a:lnTo>
                  <a:lnTo>
                    <a:pt x="119907" y="541313"/>
                  </a:lnTo>
                  <a:lnTo>
                    <a:pt x="119433" y="540838"/>
                  </a:lnTo>
                  <a:lnTo>
                    <a:pt x="118975" y="540254"/>
                  </a:lnTo>
                  <a:lnTo>
                    <a:pt x="117331" y="537582"/>
                  </a:lnTo>
                  <a:lnTo>
                    <a:pt x="116873" y="536998"/>
                  </a:lnTo>
                  <a:lnTo>
                    <a:pt x="116288" y="536413"/>
                  </a:lnTo>
                  <a:lnTo>
                    <a:pt x="115008" y="535607"/>
                  </a:lnTo>
                  <a:lnTo>
                    <a:pt x="108354" y="532446"/>
                  </a:lnTo>
                  <a:lnTo>
                    <a:pt x="107769" y="531972"/>
                  </a:lnTo>
                  <a:lnTo>
                    <a:pt x="107295" y="531403"/>
                  </a:lnTo>
                  <a:lnTo>
                    <a:pt x="106837" y="530692"/>
                  </a:lnTo>
                  <a:lnTo>
                    <a:pt x="106727" y="529870"/>
                  </a:lnTo>
                  <a:lnTo>
                    <a:pt x="106490" y="529064"/>
                  </a:lnTo>
                  <a:lnTo>
                    <a:pt x="106379" y="525208"/>
                  </a:lnTo>
                  <a:lnTo>
                    <a:pt x="106252" y="524402"/>
                  </a:lnTo>
                  <a:lnTo>
                    <a:pt x="106142" y="523580"/>
                  </a:lnTo>
                  <a:lnTo>
                    <a:pt x="105794" y="522774"/>
                  </a:lnTo>
                  <a:lnTo>
                    <a:pt x="105446" y="522079"/>
                  </a:lnTo>
                  <a:lnTo>
                    <a:pt x="105083" y="521494"/>
                  </a:lnTo>
                  <a:lnTo>
                    <a:pt x="104625" y="521019"/>
                  </a:lnTo>
                  <a:lnTo>
                    <a:pt x="104040" y="520656"/>
                  </a:lnTo>
                  <a:lnTo>
                    <a:pt x="99156" y="518570"/>
                  </a:lnTo>
                  <a:lnTo>
                    <a:pt x="98571" y="518096"/>
                  </a:lnTo>
                  <a:lnTo>
                    <a:pt x="98223" y="517511"/>
                  </a:lnTo>
                  <a:lnTo>
                    <a:pt x="98113" y="516816"/>
                  </a:lnTo>
                  <a:lnTo>
                    <a:pt x="98335" y="515994"/>
                  </a:lnTo>
                  <a:lnTo>
                    <a:pt x="98571" y="515409"/>
                  </a:lnTo>
                  <a:lnTo>
                    <a:pt x="101242" y="512612"/>
                  </a:lnTo>
                  <a:lnTo>
                    <a:pt x="101242" y="512501"/>
                  </a:lnTo>
                  <a:lnTo>
                    <a:pt x="101369" y="512153"/>
                  </a:lnTo>
                  <a:lnTo>
                    <a:pt x="101369" y="511458"/>
                  </a:lnTo>
                  <a:lnTo>
                    <a:pt x="101479" y="510636"/>
                  </a:lnTo>
                  <a:lnTo>
                    <a:pt x="101242" y="509704"/>
                  </a:lnTo>
                  <a:lnTo>
                    <a:pt x="101021" y="509009"/>
                  </a:lnTo>
                  <a:lnTo>
                    <a:pt x="100547" y="508313"/>
                  </a:lnTo>
                  <a:lnTo>
                    <a:pt x="100089" y="507839"/>
                  </a:lnTo>
                  <a:lnTo>
                    <a:pt x="98808" y="506907"/>
                  </a:lnTo>
                  <a:lnTo>
                    <a:pt x="96327" y="505974"/>
                  </a:lnTo>
                  <a:lnTo>
                    <a:pt x="94937" y="506085"/>
                  </a:lnTo>
                  <a:lnTo>
                    <a:pt x="91333" y="507475"/>
                  </a:lnTo>
                  <a:lnTo>
                    <a:pt x="89926" y="507602"/>
                  </a:lnTo>
                  <a:lnTo>
                    <a:pt x="79543" y="506085"/>
                  </a:lnTo>
                  <a:lnTo>
                    <a:pt x="77678" y="505500"/>
                  </a:lnTo>
                  <a:lnTo>
                    <a:pt x="76746" y="504694"/>
                  </a:lnTo>
                  <a:lnTo>
                    <a:pt x="76635" y="503856"/>
                  </a:lnTo>
                  <a:lnTo>
                    <a:pt x="76635" y="502924"/>
                  </a:lnTo>
                  <a:lnTo>
                    <a:pt x="76287" y="502229"/>
                  </a:lnTo>
                  <a:lnTo>
                    <a:pt x="75940" y="501533"/>
                  </a:lnTo>
                  <a:lnTo>
                    <a:pt x="75355" y="500948"/>
                  </a:lnTo>
                  <a:lnTo>
                    <a:pt x="74185" y="500015"/>
                  </a:lnTo>
                  <a:lnTo>
                    <a:pt x="69855" y="497108"/>
                  </a:lnTo>
                  <a:lnTo>
                    <a:pt x="68812" y="497108"/>
                  </a:lnTo>
                  <a:lnTo>
                    <a:pt x="68227" y="497456"/>
                  </a:lnTo>
                  <a:lnTo>
                    <a:pt x="67769" y="497803"/>
                  </a:lnTo>
                  <a:lnTo>
                    <a:pt x="67421" y="497582"/>
                  </a:lnTo>
                  <a:lnTo>
                    <a:pt x="64624" y="494658"/>
                  </a:lnTo>
                  <a:lnTo>
                    <a:pt x="63217" y="493600"/>
                  </a:lnTo>
                  <a:lnTo>
                    <a:pt x="62175" y="493141"/>
                  </a:lnTo>
                  <a:lnTo>
                    <a:pt x="61131" y="492793"/>
                  </a:lnTo>
                  <a:lnTo>
                    <a:pt x="55979" y="491734"/>
                  </a:lnTo>
                  <a:lnTo>
                    <a:pt x="54809" y="491261"/>
                  </a:lnTo>
                  <a:lnTo>
                    <a:pt x="54114" y="490454"/>
                  </a:lnTo>
                  <a:lnTo>
                    <a:pt x="53181" y="488242"/>
                  </a:lnTo>
                  <a:lnTo>
                    <a:pt x="50510" y="483469"/>
                  </a:lnTo>
                  <a:lnTo>
                    <a:pt x="50273" y="482647"/>
                  </a:lnTo>
                  <a:lnTo>
                    <a:pt x="50163" y="481825"/>
                  </a:lnTo>
                  <a:lnTo>
                    <a:pt x="48993" y="480308"/>
                  </a:lnTo>
                  <a:lnTo>
                    <a:pt x="47129" y="478427"/>
                  </a:lnTo>
                  <a:lnTo>
                    <a:pt x="38025" y="471805"/>
                  </a:lnTo>
                  <a:lnTo>
                    <a:pt x="37678" y="471220"/>
                  </a:lnTo>
                  <a:lnTo>
                    <a:pt x="37220" y="470525"/>
                  </a:lnTo>
                  <a:lnTo>
                    <a:pt x="36635" y="468992"/>
                  </a:lnTo>
                  <a:lnTo>
                    <a:pt x="35228" y="464203"/>
                  </a:lnTo>
                  <a:lnTo>
                    <a:pt x="34881" y="463160"/>
                  </a:lnTo>
                  <a:lnTo>
                    <a:pt x="34185" y="462228"/>
                  </a:lnTo>
                  <a:lnTo>
                    <a:pt x="33015" y="460711"/>
                  </a:lnTo>
                  <a:lnTo>
                    <a:pt x="32210" y="460015"/>
                  </a:lnTo>
                  <a:lnTo>
                    <a:pt x="31372" y="459430"/>
                  </a:lnTo>
                  <a:lnTo>
                    <a:pt x="25777" y="456633"/>
                  </a:lnTo>
                  <a:lnTo>
                    <a:pt x="25082" y="455922"/>
                  </a:lnTo>
                  <a:lnTo>
                    <a:pt x="24845" y="455116"/>
                  </a:lnTo>
                  <a:lnTo>
                    <a:pt x="24971" y="454641"/>
                  </a:lnTo>
                  <a:lnTo>
                    <a:pt x="26125" y="451955"/>
                  </a:lnTo>
                  <a:lnTo>
                    <a:pt x="26362" y="451260"/>
                  </a:lnTo>
                  <a:lnTo>
                    <a:pt x="26362" y="450675"/>
                  </a:lnTo>
                  <a:lnTo>
                    <a:pt x="26014" y="449980"/>
                  </a:lnTo>
                  <a:lnTo>
                    <a:pt x="25430" y="448810"/>
                  </a:lnTo>
                  <a:lnTo>
                    <a:pt x="24623" y="448004"/>
                  </a:lnTo>
                  <a:lnTo>
                    <a:pt x="24149" y="447529"/>
                  </a:lnTo>
                  <a:lnTo>
                    <a:pt x="16436" y="442631"/>
                  </a:lnTo>
                  <a:lnTo>
                    <a:pt x="15394" y="441698"/>
                  </a:lnTo>
                  <a:lnTo>
                    <a:pt x="14572" y="440418"/>
                  </a:lnTo>
                  <a:lnTo>
                    <a:pt x="13529" y="438316"/>
                  </a:lnTo>
                  <a:lnTo>
                    <a:pt x="12723" y="437036"/>
                  </a:lnTo>
                  <a:lnTo>
                    <a:pt x="1407" y="425483"/>
                  </a:lnTo>
                  <a:lnTo>
                    <a:pt x="475" y="424203"/>
                  </a:lnTo>
                  <a:lnTo>
                    <a:pt x="237" y="423507"/>
                  </a:lnTo>
                  <a:lnTo>
                    <a:pt x="237" y="422812"/>
                  </a:lnTo>
                  <a:lnTo>
                    <a:pt x="237" y="422227"/>
                  </a:lnTo>
                  <a:lnTo>
                    <a:pt x="475" y="421879"/>
                  </a:lnTo>
                  <a:lnTo>
                    <a:pt x="822" y="421405"/>
                  </a:lnTo>
                  <a:lnTo>
                    <a:pt x="2687" y="419430"/>
                  </a:lnTo>
                  <a:lnTo>
                    <a:pt x="3493" y="418260"/>
                  </a:lnTo>
                  <a:lnTo>
                    <a:pt x="3730" y="417565"/>
                  </a:lnTo>
                  <a:lnTo>
                    <a:pt x="3841" y="416964"/>
                  </a:lnTo>
                  <a:lnTo>
                    <a:pt x="3841" y="416159"/>
                  </a:lnTo>
                  <a:lnTo>
                    <a:pt x="3256" y="413582"/>
                  </a:lnTo>
                  <a:lnTo>
                    <a:pt x="3256" y="412776"/>
                  </a:lnTo>
                  <a:lnTo>
                    <a:pt x="3382" y="412065"/>
                  </a:lnTo>
                  <a:lnTo>
                    <a:pt x="3619" y="411606"/>
                  </a:lnTo>
                  <a:lnTo>
                    <a:pt x="4188" y="411259"/>
                  </a:lnTo>
                  <a:lnTo>
                    <a:pt x="5706" y="410785"/>
                  </a:lnTo>
                  <a:lnTo>
                    <a:pt x="6195" y="410326"/>
                  </a:lnTo>
                  <a:lnTo>
                    <a:pt x="6433" y="409742"/>
                  </a:lnTo>
                  <a:lnTo>
                    <a:pt x="6306" y="408920"/>
                  </a:lnTo>
                  <a:lnTo>
                    <a:pt x="6195" y="408114"/>
                  </a:lnTo>
                  <a:lnTo>
                    <a:pt x="5958" y="407292"/>
                  </a:lnTo>
                  <a:lnTo>
                    <a:pt x="5595" y="405664"/>
                  </a:lnTo>
                  <a:lnTo>
                    <a:pt x="5358" y="402155"/>
                  </a:lnTo>
                  <a:lnTo>
                    <a:pt x="5358" y="400164"/>
                  </a:lnTo>
                  <a:lnTo>
                    <a:pt x="5010" y="398663"/>
                  </a:lnTo>
                  <a:lnTo>
                    <a:pt x="4315" y="396909"/>
                  </a:lnTo>
                  <a:lnTo>
                    <a:pt x="1280" y="392484"/>
                  </a:lnTo>
                  <a:lnTo>
                    <a:pt x="695" y="391314"/>
                  </a:lnTo>
                  <a:lnTo>
                    <a:pt x="585" y="390966"/>
                  </a:lnTo>
                  <a:lnTo>
                    <a:pt x="475" y="390382"/>
                  </a:lnTo>
                  <a:lnTo>
                    <a:pt x="348" y="386288"/>
                  </a:lnTo>
                  <a:lnTo>
                    <a:pt x="127" y="384550"/>
                  </a:lnTo>
                  <a:lnTo>
                    <a:pt x="0" y="383617"/>
                  </a:lnTo>
                  <a:lnTo>
                    <a:pt x="127" y="383728"/>
                  </a:lnTo>
                  <a:lnTo>
                    <a:pt x="4773" y="385008"/>
                  </a:lnTo>
                  <a:lnTo>
                    <a:pt x="10162" y="383617"/>
                  </a:lnTo>
                  <a:lnTo>
                    <a:pt x="19961" y="378244"/>
                  </a:lnTo>
                  <a:lnTo>
                    <a:pt x="28922" y="376031"/>
                  </a:lnTo>
                  <a:lnTo>
                    <a:pt x="31024" y="374861"/>
                  </a:lnTo>
                  <a:lnTo>
                    <a:pt x="32320" y="371827"/>
                  </a:lnTo>
                  <a:lnTo>
                    <a:pt x="32794" y="369046"/>
                  </a:lnTo>
                  <a:lnTo>
                    <a:pt x="33252" y="355043"/>
                  </a:lnTo>
                  <a:lnTo>
                    <a:pt x="34185" y="351424"/>
                  </a:lnTo>
                  <a:lnTo>
                    <a:pt x="35576" y="349796"/>
                  </a:lnTo>
                  <a:lnTo>
                    <a:pt x="41644" y="349670"/>
                  </a:lnTo>
                  <a:lnTo>
                    <a:pt x="44205" y="348737"/>
                  </a:lnTo>
                  <a:lnTo>
                    <a:pt x="45737" y="345940"/>
                  </a:lnTo>
                  <a:lnTo>
                    <a:pt x="45627" y="344312"/>
                  </a:lnTo>
                  <a:lnTo>
                    <a:pt x="44900" y="342337"/>
                  </a:lnTo>
                  <a:lnTo>
                    <a:pt x="44078" y="340472"/>
                  </a:lnTo>
                  <a:lnTo>
                    <a:pt x="42561" y="337896"/>
                  </a:lnTo>
                  <a:lnTo>
                    <a:pt x="42451" y="336268"/>
                  </a:lnTo>
                  <a:lnTo>
                    <a:pt x="42925" y="333929"/>
                  </a:lnTo>
                  <a:lnTo>
                    <a:pt x="41866" y="330199"/>
                  </a:lnTo>
                  <a:lnTo>
                    <a:pt x="40475" y="327749"/>
                  </a:lnTo>
                  <a:lnTo>
                    <a:pt x="39069" y="325884"/>
                  </a:lnTo>
                  <a:lnTo>
                    <a:pt x="37788" y="323324"/>
                  </a:lnTo>
                  <a:lnTo>
                    <a:pt x="37567" y="319705"/>
                  </a:lnTo>
                  <a:lnTo>
                    <a:pt x="39305" y="317492"/>
                  </a:lnTo>
                  <a:lnTo>
                    <a:pt x="41408" y="315627"/>
                  </a:lnTo>
                  <a:lnTo>
                    <a:pt x="42213" y="311771"/>
                  </a:lnTo>
                  <a:lnTo>
                    <a:pt x="43383" y="308847"/>
                  </a:lnTo>
                  <a:lnTo>
                    <a:pt x="43730" y="307330"/>
                  </a:lnTo>
                  <a:lnTo>
                    <a:pt x="43493" y="300929"/>
                  </a:lnTo>
                  <a:lnTo>
                    <a:pt x="44663" y="295777"/>
                  </a:lnTo>
                  <a:lnTo>
                    <a:pt x="47255" y="289376"/>
                  </a:lnTo>
                  <a:lnTo>
                    <a:pt x="50400" y="283308"/>
                  </a:lnTo>
                  <a:lnTo>
                    <a:pt x="53766" y="279815"/>
                  </a:lnTo>
                  <a:lnTo>
                    <a:pt x="56675" y="279341"/>
                  </a:lnTo>
                  <a:lnTo>
                    <a:pt x="59266" y="280510"/>
                  </a:lnTo>
                  <a:lnTo>
                    <a:pt x="61353" y="281901"/>
                  </a:lnTo>
                  <a:lnTo>
                    <a:pt x="65430" y="282833"/>
                  </a:lnTo>
                  <a:lnTo>
                    <a:pt x="67421" y="284477"/>
                  </a:lnTo>
                  <a:lnTo>
                    <a:pt x="68923" y="286689"/>
                  </a:lnTo>
                  <a:lnTo>
                    <a:pt x="69855" y="289028"/>
                  </a:lnTo>
                  <a:lnTo>
                    <a:pt x="70440" y="289724"/>
                  </a:lnTo>
                  <a:lnTo>
                    <a:pt x="70914" y="290546"/>
                  </a:lnTo>
                  <a:lnTo>
                    <a:pt x="71277" y="291589"/>
                  </a:lnTo>
                  <a:lnTo>
                    <a:pt x="71024" y="292411"/>
                  </a:lnTo>
                  <a:lnTo>
                    <a:pt x="70550" y="292996"/>
                  </a:lnTo>
                  <a:lnTo>
                    <a:pt x="69982" y="293344"/>
                  </a:lnTo>
                  <a:lnTo>
                    <a:pt x="69745" y="293801"/>
                  </a:lnTo>
                  <a:lnTo>
                    <a:pt x="69745" y="295903"/>
                  </a:lnTo>
                  <a:lnTo>
                    <a:pt x="69270" y="296947"/>
                  </a:lnTo>
                  <a:lnTo>
                    <a:pt x="69160" y="297658"/>
                  </a:lnTo>
                  <a:lnTo>
                    <a:pt x="70329" y="299286"/>
                  </a:lnTo>
                  <a:lnTo>
                    <a:pt x="72795" y="299981"/>
                  </a:lnTo>
                  <a:lnTo>
                    <a:pt x="75245" y="298242"/>
                  </a:lnTo>
                  <a:lnTo>
                    <a:pt x="77220" y="295319"/>
                  </a:lnTo>
                  <a:lnTo>
                    <a:pt x="78263" y="292869"/>
                  </a:lnTo>
                  <a:lnTo>
                    <a:pt x="78611" y="289028"/>
                  </a:lnTo>
                  <a:lnTo>
                    <a:pt x="78958" y="287164"/>
                  </a:lnTo>
                  <a:lnTo>
                    <a:pt x="80128" y="286105"/>
                  </a:lnTo>
                  <a:lnTo>
                    <a:pt x="81755" y="286452"/>
                  </a:lnTo>
                  <a:lnTo>
                    <a:pt x="84206" y="288333"/>
                  </a:lnTo>
                  <a:lnTo>
                    <a:pt x="85738" y="288681"/>
                  </a:lnTo>
                  <a:lnTo>
                    <a:pt x="87951" y="287511"/>
                  </a:lnTo>
                  <a:lnTo>
                    <a:pt x="87603" y="285757"/>
                  </a:lnTo>
                  <a:lnTo>
                    <a:pt x="86086" y="283528"/>
                  </a:lnTo>
                  <a:lnTo>
                    <a:pt x="84806" y="281095"/>
                  </a:lnTo>
                  <a:lnTo>
                    <a:pt x="84569" y="275501"/>
                  </a:lnTo>
                  <a:lnTo>
                    <a:pt x="83858" y="272814"/>
                  </a:lnTo>
                  <a:lnTo>
                    <a:pt x="82104" y="271881"/>
                  </a:lnTo>
                  <a:lnTo>
                    <a:pt x="81297" y="271644"/>
                  </a:lnTo>
                  <a:lnTo>
                    <a:pt x="80238" y="271059"/>
                  </a:lnTo>
                  <a:lnTo>
                    <a:pt x="79196" y="270126"/>
                  </a:lnTo>
                  <a:lnTo>
                    <a:pt x="78611" y="269194"/>
                  </a:lnTo>
                  <a:lnTo>
                    <a:pt x="77678" y="267329"/>
                  </a:lnTo>
                  <a:lnTo>
                    <a:pt x="77678" y="266745"/>
                  </a:lnTo>
                  <a:lnTo>
                    <a:pt x="78389" y="266634"/>
                  </a:lnTo>
                  <a:lnTo>
                    <a:pt x="84094" y="263141"/>
                  </a:lnTo>
                  <a:lnTo>
                    <a:pt x="84806" y="261497"/>
                  </a:lnTo>
                  <a:lnTo>
                    <a:pt x="84569" y="257989"/>
                  </a:lnTo>
                  <a:lnTo>
                    <a:pt x="83162" y="252395"/>
                  </a:lnTo>
                  <a:lnTo>
                    <a:pt x="83036" y="250419"/>
                  </a:lnTo>
                  <a:lnTo>
                    <a:pt x="83621" y="247843"/>
                  </a:lnTo>
                  <a:lnTo>
                    <a:pt x="88299" y="240146"/>
                  </a:lnTo>
                  <a:lnTo>
                    <a:pt x="89357" y="234662"/>
                  </a:lnTo>
                  <a:lnTo>
                    <a:pt x="91681" y="233508"/>
                  </a:lnTo>
                  <a:lnTo>
                    <a:pt x="94589" y="232923"/>
                  </a:lnTo>
                  <a:lnTo>
                    <a:pt x="97149" y="231517"/>
                  </a:lnTo>
                  <a:lnTo>
                    <a:pt x="98113" y="232449"/>
                  </a:lnTo>
                  <a:lnTo>
                    <a:pt x="99030" y="231517"/>
                  </a:lnTo>
                  <a:lnTo>
                    <a:pt x="99615" y="231169"/>
                  </a:lnTo>
                  <a:lnTo>
                    <a:pt x="100437" y="231280"/>
                  </a:lnTo>
                  <a:lnTo>
                    <a:pt x="101590" y="231864"/>
                  </a:lnTo>
                  <a:lnTo>
                    <a:pt x="102649" y="229762"/>
                  </a:lnTo>
                  <a:lnTo>
                    <a:pt x="102412" y="223710"/>
                  </a:lnTo>
                  <a:lnTo>
                    <a:pt x="102996" y="220801"/>
                  </a:lnTo>
                  <a:lnTo>
                    <a:pt x="110709" y="210655"/>
                  </a:lnTo>
                  <a:lnTo>
                    <a:pt x="112447" y="209360"/>
                  </a:lnTo>
                  <a:lnTo>
                    <a:pt x="117568" y="208538"/>
                  </a:lnTo>
                  <a:lnTo>
                    <a:pt x="118975" y="209596"/>
                  </a:lnTo>
                  <a:lnTo>
                    <a:pt x="120476" y="212046"/>
                  </a:lnTo>
                  <a:lnTo>
                    <a:pt x="122578" y="214606"/>
                  </a:lnTo>
                  <a:lnTo>
                    <a:pt x="125280" y="216013"/>
                  </a:lnTo>
                  <a:lnTo>
                    <a:pt x="128078" y="215081"/>
                  </a:lnTo>
                  <a:lnTo>
                    <a:pt x="131682" y="210529"/>
                  </a:lnTo>
                  <a:lnTo>
                    <a:pt x="134004" y="209123"/>
                  </a:lnTo>
                  <a:lnTo>
                    <a:pt x="136486" y="208427"/>
                  </a:lnTo>
                  <a:lnTo>
                    <a:pt x="138919" y="207257"/>
                  </a:lnTo>
                  <a:lnTo>
                    <a:pt x="141259" y="205740"/>
                  </a:lnTo>
                  <a:lnTo>
                    <a:pt x="142887" y="204223"/>
                  </a:lnTo>
                  <a:lnTo>
                    <a:pt x="145684" y="199909"/>
                  </a:lnTo>
                  <a:lnTo>
                    <a:pt x="147533" y="197822"/>
                  </a:lnTo>
                  <a:lnTo>
                    <a:pt x="151990" y="195246"/>
                  </a:lnTo>
                  <a:lnTo>
                    <a:pt x="153381" y="192560"/>
                  </a:lnTo>
                  <a:lnTo>
                    <a:pt x="155372" y="186965"/>
                  </a:lnTo>
                  <a:lnTo>
                    <a:pt x="158501" y="182066"/>
                  </a:lnTo>
                  <a:lnTo>
                    <a:pt x="170181" y="169232"/>
                  </a:lnTo>
                  <a:lnTo>
                    <a:pt x="177656" y="163053"/>
                  </a:lnTo>
                  <a:lnTo>
                    <a:pt x="177530" y="161535"/>
                  </a:lnTo>
                  <a:lnTo>
                    <a:pt x="178225" y="157111"/>
                  </a:lnTo>
                  <a:lnTo>
                    <a:pt x="178225" y="156289"/>
                  </a:lnTo>
                  <a:lnTo>
                    <a:pt x="177766" y="154645"/>
                  </a:lnTo>
                  <a:lnTo>
                    <a:pt x="177766" y="153950"/>
                  </a:lnTo>
                  <a:lnTo>
                    <a:pt x="178114" y="153254"/>
                  </a:lnTo>
                  <a:lnTo>
                    <a:pt x="179869" y="151279"/>
                  </a:lnTo>
                  <a:lnTo>
                    <a:pt x="179980" y="148245"/>
                  </a:lnTo>
                  <a:lnTo>
                    <a:pt x="179158" y="146269"/>
                  </a:lnTo>
                  <a:lnTo>
                    <a:pt x="177656" y="144736"/>
                  </a:lnTo>
                  <a:lnTo>
                    <a:pt x="175301" y="142997"/>
                  </a:lnTo>
                  <a:lnTo>
                    <a:pt x="174369" y="141243"/>
                  </a:lnTo>
                  <a:lnTo>
                    <a:pt x="175064" y="139726"/>
                  </a:lnTo>
                  <a:lnTo>
                    <a:pt x="177419" y="137624"/>
                  </a:lnTo>
                  <a:lnTo>
                    <a:pt x="177766" y="135996"/>
                  </a:lnTo>
                  <a:lnTo>
                    <a:pt x="177766" y="132851"/>
                  </a:lnTo>
                  <a:lnTo>
                    <a:pt x="177878" y="131207"/>
                  </a:lnTo>
                  <a:lnTo>
                    <a:pt x="178351" y="129343"/>
                  </a:lnTo>
                  <a:lnTo>
                    <a:pt x="178936" y="127825"/>
                  </a:lnTo>
                  <a:lnTo>
                    <a:pt x="180675" y="124680"/>
                  </a:lnTo>
                  <a:lnTo>
                    <a:pt x="180785" y="123400"/>
                  </a:lnTo>
                  <a:lnTo>
                    <a:pt x="179980" y="121883"/>
                  </a:lnTo>
                  <a:lnTo>
                    <a:pt x="179047" y="120144"/>
                  </a:lnTo>
                  <a:lnTo>
                    <a:pt x="178462" y="118612"/>
                  </a:lnTo>
                  <a:lnTo>
                    <a:pt x="178573" y="116178"/>
                  </a:lnTo>
                  <a:lnTo>
                    <a:pt x="179869" y="116178"/>
                  </a:lnTo>
                  <a:lnTo>
                    <a:pt x="181607" y="116746"/>
                  </a:lnTo>
                  <a:lnTo>
                    <a:pt x="183124" y="116288"/>
                  </a:lnTo>
                  <a:lnTo>
                    <a:pt x="183583" y="114644"/>
                  </a:lnTo>
                  <a:lnTo>
                    <a:pt x="183235" y="113254"/>
                  </a:lnTo>
                  <a:lnTo>
                    <a:pt x="182539" y="112084"/>
                  </a:lnTo>
                  <a:lnTo>
                    <a:pt x="182192" y="111041"/>
                  </a:lnTo>
                  <a:lnTo>
                    <a:pt x="182539" y="108244"/>
                  </a:lnTo>
                  <a:lnTo>
                    <a:pt x="183346" y="106252"/>
                  </a:lnTo>
                  <a:lnTo>
                    <a:pt x="183931" y="103913"/>
                  </a:lnTo>
                  <a:lnTo>
                    <a:pt x="183709" y="100437"/>
                  </a:lnTo>
                  <a:lnTo>
                    <a:pt x="182429" y="94130"/>
                  </a:lnTo>
                  <a:lnTo>
                    <a:pt x="182302" y="91096"/>
                  </a:lnTo>
                  <a:lnTo>
                    <a:pt x="182998" y="87129"/>
                  </a:lnTo>
                  <a:lnTo>
                    <a:pt x="184641" y="81297"/>
                  </a:lnTo>
                  <a:lnTo>
                    <a:pt x="185210" y="78374"/>
                  </a:lnTo>
                  <a:lnTo>
                    <a:pt x="185100" y="72779"/>
                  </a:lnTo>
                  <a:lnTo>
                    <a:pt x="185558" y="69049"/>
                  </a:lnTo>
                  <a:lnTo>
                    <a:pt x="187075" y="62617"/>
                  </a:lnTo>
                  <a:lnTo>
                    <a:pt x="188008" y="61242"/>
                  </a:lnTo>
                  <a:lnTo>
                    <a:pt x="190710" y="58081"/>
                  </a:lnTo>
                  <a:lnTo>
                    <a:pt x="191295" y="57038"/>
                  </a:lnTo>
                  <a:lnTo>
                    <a:pt x="191643" y="52012"/>
                  </a:lnTo>
                  <a:lnTo>
                    <a:pt x="191990" y="51080"/>
                  </a:lnTo>
                  <a:lnTo>
                    <a:pt x="191406" y="49088"/>
                  </a:lnTo>
                  <a:lnTo>
                    <a:pt x="190015" y="45722"/>
                  </a:lnTo>
                  <a:lnTo>
                    <a:pt x="189904" y="45027"/>
                  </a:lnTo>
                  <a:lnTo>
                    <a:pt x="189778" y="43383"/>
                  </a:lnTo>
                  <a:lnTo>
                    <a:pt x="189541" y="42688"/>
                  </a:lnTo>
                  <a:lnTo>
                    <a:pt x="188846" y="42229"/>
                  </a:lnTo>
                  <a:lnTo>
                    <a:pt x="188008" y="41992"/>
                  </a:lnTo>
                  <a:lnTo>
                    <a:pt x="187202" y="41992"/>
                  </a:lnTo>
                  <a:lnTo>
                    <a:pt x="186838" y="41992"/>
                  </a:lnTo>
                  <a:lnTo>
                    <a:pt x="186380" y="38500"/>
                  </a:lnTo>
                  <a:lnTo>
                    <a:pt x="187771" y="32067"/>
                  </a:lnTo>
                  <a:lnTo>
                    <a:pt x="187771" y="28464"/>
                  </a:lnTo>
                  <a:lnTo>
                    <a:pt x="186965" y="26362"/>
                  </a:lnTo>
                  <a:lnTo>
                    <a:pt x="185448" y="23786"/>
                  </a:lnTo>
                  <a:lnTo>
                    <a:pt x="181844" y="19123"/>
                  </a:lnTo>
                  <a:lnTo>
                    <a:pt x="177071" y="14572"/>
                  </a:lnTo>
                  <a:lnTo>
                    <a:pt x="175664" y="12122"/>
                  </a:lnTo>
                  <a:lnTo>
                    <a:pt x="176360" y="8851"/>
                  </a:lnTo>
                  <a:lnTo>
                    <a:pt x="178225" y="6875"/>
                  </a:lnTo>
                  <a:lnTo>
                    <a:pt x="181149" y="5358"/>
                  </a:lnTo>
                  <a:lnTo>
                    <a:pt x="184168" y="4663"/>
                  </a:lnTo>
                  <a:lnTo>
                    <a:pt x="186380" y="5484"/>
                  </a:lnTo>
                  <a:lnTo>
                    <a:pt x="191058" y="806"/>
                  </a:lnTo>
                  <a:lnTo>
                    <a:pt x="192812" y="0"/>
                  </a:lnTo>
                  <a:lnTo>
                    <a:pt x="192812" y="111"/>
                  </a:lnTo>
                  <a:lnTo>
                    <a:pt x="192812" y="111"/>
                  </a:lnTo>
                  <a:lnTo>
                    <a:pt x="192812" y="237"/>
                  </a:lnTo>
                  <a:lnTo>
                    <a:pt x="192812" y="348"/>
                  </a:lnTo>
                  <a:lnTo>
                    <a:pt x="192812" y="458"/>
                  </a:lnTo>
                  <a:lnTo>
                    <a:pt x="192923" y="458"/>
                  </a:lnTo>
                  <a:lnTo>
                    <a:pt x="192923" y="585"/>
                  </a:lnTo>
                  <a:lnTo>
                    <a:pt x="192923" y="695"/>
                  </a:lnTo>
                  <a:lnTo>
                    <a:pt x="195136" y="12944"/>
                  </a:lnTo>
                  <a:lnTo>
                    <a:pt x="197238" y="25192"/>
                  </a:lnTo>
                  <a:lnTo>
                    <a:pt x="199450" y="37425"/>
                  </a:lnTo>
                  <a:lnTo>
                    <a:pt x="201663" y="49673"/>
                  </a:lnTo>
                  <a:lnTo>
                    <a:pt x="203891" y="61921"/>
                  </a:lnTo>
                  <a:lnTo>
                    <a:pt x="206104" y="74185"/>
                  </a:lnTo>
                  <a:lnTo>
                    <a:pt x="208206" y="86418"/>
                  </a:lnTo>
                  <a:lnTo>
                    <a:pt x="210418" y="98793"/>
                  </a:lnTo>
                  <a:lnTo>
                    <a:pt x="212267" y="109398"/>
                  </a:lnTo>
                  <a:lnTo>
                    <a:pt x="214259" y="120018"/>
                  </a:lnTo>
                  <a:lnTo>
                    <a:pt x="216140" y="130749"/>
                  </a:lnTo>
                  <a:lnTo>
                    <a:pt x="218004" y="141353"/>
                  </a:lnTo>
                  <a:lnTo>
                    <a:pt x="233745" y="138556"/>
                  </a:lnTo>
                  <a:lnTo>
                    <a:pt x="249376" y="135759"/>
                  </a:lnTo>
                  <a:lnTo>
                    <a:pt x="265117" y="132851"/>
                  </a:lnTo>
                  <a:lnTo>
                    <a:pt x="280763" y="130053"/>
                  </a:lnTo>
                  <a:lnTo>
                    <a:pt x="296505" y="127129"/>
                  </a:lnTo>
                  <a:lnTo>
                    <a:pt x="312119" y="124222"/>
                  </a:lnTo>
                  <a:lnTo>
                    <a:pt x="327750" y="121298"/>
                  </a:lnTo>
                  <a:lnTo>
                    <a:pt x="343491" y="118374"/>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9725C830-B835-AA32-342B-99CC06F51C12}"/>
                </a:ext>
              </a:extLst>
            </p:cNvPr>
            <p:cNvSpPr/>
            <p:nvPr/>
          </p:nvSpPr>
          <p:spPr>
            <a:xfrm>
              <a:off x="9547404" y="5820633"/>
              <a:ext cx="691657" cy="695561"/>
            </a:xfrm>
            <a:custGeom>
              <a:avLst/>
              <a:gdLst>
                <a:gd name="connsiteX0" fmla="*/ 224990 w 691657"/>
                <a:gd name="connsiteY0" fmla="*/ 48977 h 695561"/>
                <a:gd name="connsiteX1" fmla="*/ 225337 w 691657"/>
                <a:gd name="connsiteY1" fmla="*/ 51538 h 695561"/>
                <a:gd name="connsiteX2" fmla="*/ 226997 w 691657"/>
                <a:gd name="connsiteY2" fmla="*/ 52233 h 695561"/>
                <a:gd name="connsiteX3" fmla="*/ 231769 w 691657"/>
                <a:gd name="connsiteY3" fmla="*/ 48377 h 695561"/>
                <a:gd name="connsiteX4" fmla="*/ 237823 w 691657"/>
                <a:gd name="connsiteY4" fmla="*/ 46275 h 695561"/>
                <a:gd name="connsiteX5" fmla="*/ 239103 w 691657"/>
                <a:gd name="connsiteY5" fmla="*/ 43699 h 695561"/>
                <a:gd name="connsiteX6" fmla="*/ 237127 w 691657"/>
                <a:gd name="connsiteY6" fmla="*/ 43588 h 695561"/>
                <a:gd name="connsiteX7" fmla="*/ 238060 w 691657"/>
                <a:gd name="connsiteY7" fmla="*/ 41724 h 695561"/>
                <a:gd name="connsiteX8" fmla="*/ 240652 w 691657"/>
                <a:gd name="connsiteY8" fmla="*/ 39400 h 695561"/>
                <a:gd name="connsiteX9" fmla="*/ 243323 w 691657"/>
                <a:gd name="connsiteY9" fmla="*/ 38230 h 695561"/>
                <a:gd name="connsiteX10" fmla="*/ 246231 w 691657"/>
                <a:gd name="connsiteY10" fmla="*/ 37646 h 695561"/>
                <a:gd name="connsiteX11" fmla="*/ 247985 w 691657"/>
                <a:gd name="connsiteY11" fmla="*/ 36603 h 695561"/>
                <a:gd name="connsiteX12" fmla="*/ 247985 w 691657"/>
                <a:gd name="connsiteY12" fmla="*/ 34975 h 695561"/>
                <a:gd name="connsiteX13" fmla="*/ 245883 w 691657"/>
                <a:gd name="connsiteY13" fmla="*/ 32746 h 695561"/>
                <a:gd name="connsiteX14" fmla="*/ 243670 w 691657"/>
                <a:gd name="connsiteY14" fmla="*/ 33331 h 695561"/>
                <a:gd name="connsiteX15" fmla="*/ 237475 w 691657"/>
                <a:gd name="connsiteY15" fmla="*/ 36840 h 695561"/>
                <a:gd name="connsiteX16" fmla="*/ 236306 w 691657"/>
                <a:gd name="connsiteY16" fmla="*/ 38230 h 695561"/>
                <a:gd name="connsiteX17" fmla="*/ 235136 w 691657"/>
                <a:gd name="connsiteY17" fmla="*/ 40206 h 695561"/>
                <a:gd name="connsiteX18" fmla="*/ 226981 w 691657"/>
                <a:gd name="connsiteY18" fmla="*/ 45690 h 695561"/>
                <a:gd name="connsiteX19" fmla="*/ 224990 w 691657"/>
                <a:gd name="connsiteY19" fmla="*/ 48977 h 695561"/>
                <a:gd name="connsiteX20" fmla="*/ 245187 w 691657"/>
                <a:gd name="connsiteY20" fmla="*/ 25413 h 695561"/>
                <a:gd name="connsiteX21" fmla="*/ 247163 w 691657"/>
                <a:gd name="connsiteY21" fmla="*/ 25524 h 695561"/>
                <a:gd name="connsiteX22" fmla="*/ 249138 w 691657"/>
                <a:gd name="connsiteY22" fmla="*/ 25998 h 695561"/>
                <a:gd name="connsiteX23" fmla="*/ 250877 w 691657"/>
                <a:gd name="connsiteY23" fmla="*/ 27278 h 695561"/>
                <a:gd name="connsiteX24" fmla="*/ 250182 w 691657"/>
                <a:gd name="connsiteY24" fmla="*/ 25066 h 695561"/>
                <a:gd name="connsiteX25" fmla="*/ 250529 w 691657"/>
                <a:gd name="connsiteY25" fmla="*/ 23438 h 695561"/>
                <a:gd name="connsiteX26" fmla="*/ 251572 w 691657"/>
                <a:gd name="connsiteY26" fmla="*/ 22047 h 695561"/>
                <a:gd name="connsiteX27" fmla="*/ 252616 w 691657"/>
                <a:gd name="connsiteY27" fmla="*/ 20877 h 695561"/>
                <a:gd name="connsiteX28" fmla="*/ 252505 w 691657"/>
                <a:gd name="connsiteY28" fmla="*/ 18665 h 695561"/>
                <a:gd name="connsiteX29" fmla="*/ 250750 w 691657"/>
                <a:gd name="connsiteY29" fmla="*/ 18554 h 695561"/>
                <a:gd name="connsiteX30" fmla="*/ 246436 w 691657"/>
                <a:gd name="connsiteY30" fmla="*/ 20293 h 695561"/>
                <a:gd name="connsiteX31" fmla="*/ 240968 w 691657"/>
                <a:gd name="connsiteY31" fmla="*/ 22047 h 695561"/>
                <a:gd name="connsiteX32" fmla="*/ 239687 w 691657"/>
                <a:gd name="connsiteY32" fmla="*/ 22964 h 695561"/>
                <a:gd name="connsiteX33" fmla="*/ 238028 w 691657"/>
                <a:gd name="connsiteY33" fmla="*/ 25650 h 695561"/>
                <a:gd name="connsiteX34" fmla="*/ 239071 w 691657"/>
                <a:gd name="connsiteY34" fmla="*/ 26472 h 695561"/>
                <a:gd name="connsiteX35" fmla="*/ 245187 w 691657"/>
                <a:gd name="connsiteY35" fmla="*/ 25413 h 695561"/>
                <a:gd name="connsiteX36" fmla="*/ 203543 w 691657"/>
                <a:gd name="connsiteY36" fmla="*/ 22379 h 695561"/>
                <a:gd name="connsiteX37" fmla="*/ 205408 w 691657"/>
                <a:gd name="connsiteY37" fmla="*/ 21462 h 695561"/>
                <a:gd name="connsiteX38" fmla="*/ 206799 w 691657"/>
                <a:gd name="connsiteY38" fmla="*/ 19344 h 695561"/>
                <a:gd name="connsiteX39" fmla="*/ 207621 w 691657"/>
                <a:gd name="connsiteY39" fmla="*/ 17243 h 695561"/>
                <a:gd name="connsiteX40" fmla="*/ 205756 w 691657"/>
                <a:gd name="connsiteY40" fmla="*/ 15378 h 695561"/>
                <a:gd name="connsiteX41" fmla="*/ 204586 w 691657"/>
                <a:gd name="connsiteY41" fmla="*/ 16895 h 695561"/>
                <a:gd name="connsiteX42" fmla="*/ 201552 w 691657"/>
                <a:gd name="connsiteY42" fmla="*/ 19455 h 695561"/>
                <a:gd name="connsiteX43" fmla="*/ 201552 w 691657"/>
                <a:gd name="connsiteY43" fmla="*/ 20972 h 695561"/>
                <a:gd name="connsiteX44" fmla="*/ 203543 w 691657"/>
                <a:gd name="connsiteY44" fmla="*/ 22379 h 695561"/>
                <a:gd name="connsiteX45" fmla="*/ 645478 w 691657"/>
                <a:gd name="connsiteY45" fmla="*/ 306745 h 695561"/>
                <a:gd name="connsiteX46" fmla="*/ 642665 w 691657"/>
                <a:gd name="connsiteY46" fmla="*/ 306160 h 695561"/>
                <a:gd name="connsiteX47" fmla="*/ 640215 w 691657"/>
                <a:gd name="connsiteY47" fmla="*/ 304169 h 695561"/>
                <a:gd name="connsiteX48" fmla="*/ 636375 w 691657"/>
                <a:gd name="connsiteY48" fmla="*/ 299396 h 695561"/>
                <a:gd name="connsiteX49" fmla="*/ 632534 w 691657"/>
                <a:gd name="connsiteY49" fmla="*/ 296947 h 695561"/>
                <a:gd name="connsiteX50" fmla="*/ 630069 w 691657"/>
                <a:gd name="connsiteY50" fmla="*/ 298811 h 695561"/>
                <a:gd name="connsiteX51" fmla="*/ 627967 w 691657"/>
                <a:gd name="connsiteY51" fmla="*/ 300914 h 695561"/>
                <a:gd name="connsiteX52" fmla="*/ 625059 w 691657"/>
                <a:gd name="connsiteY52" fmla="*/ 299523 h 695561"/>
                <a:gd name="connsiteX53" fmla="*/ 621219 w 691657"/>
                <a:gd name="connsiteY53" fmla="*/ 304532 h 695561"/>
                <a:gd name="connsiteX54" fmla="*/ 619591 w 691657"/>
                <a:gd name="connsiteY54" fmla="*/ 305939 h 695561"/>
                <a:gd name="connsiteX55" fmla="*/ 619938 w 691657"/>
                <a:gd name="connsiteY55" fmla="*/ 303253 h 695561"/>
                <a:gd name="connsiteX56" fmla="*/ 616999 w 691657"/>
                <a:gd name="connsiteY56" fmla="*/ 303363 h 695561"/>
                <a:gd name="connsiteX57" fmla="*/ 613964 w 691657"/>
                <a:gd name="connsiteY57" fmla="*/ 305481 h 695561"/>
                <a:gd name="connsiteX58" fmla="*/ 611404 w 691657"/>
                <a:gd name="connsiteY58" fmla="*/ 308389 h 695561"/>
                <a:gd name="connsiteX59" fmla="*/ 609666 w 691657"/>
                <a:gd name="connsiteY59" fmla="*/ 310838 h 695561"/>
                <a:gd name="connsiteX60" fmla="*/ 606284 w 691657"/>
                <a:gd name="connsiteY60" fmla="*/ 317476 h 695561"/>
                <a:gd name="connsiteX61" fmla="*/ 603344 w 691657"/>
                <a:gd name="connsiteY61" fmla="*/ 325189 h 695561"/>
                <a:gd name="connsiteX62" fmla="*/ 604624 w 691657"/>
                <a:gd name="connsiteY62" fmla="*/ 327402 h 695561"/>
                <a:gd name="connsiteX63" fmla="*/ 603692 w 691657"/>
                <a:gd name="connsiteY63" fmla="*/ 330072 h 695561"/>
                <a:gd name="connsiteX64" fmla="*/ 602064 w 691657"/>
                <a:gd name="connsiteY64" fmla="*/ 332522 h 695561"/>
                <a:gd name="connsiteX65" fmla="*/ 601242 w 691657"/>
                <a:gd name="connsiteY65" fmla="*/ 334403 h 695561"/>
                <a:gd name="connsiteX66" fmla="*/ 600072 w 691657"/>
                <a:gd name="connsiteY66" fmla="*/ 335920 h 695561"/>
                <a:gd name="connsiteX67" fmla="*/ 592265 w 691657"/>
                <a:gd name="connsiteY67" fmla="*/ 340108 h 695561"/>
                <a:gd name="connsiteX68" fmla="*/ 587587 w 691657"/>
                <a:gd name="connsiteY68" fmla="*/ 344328 h 695561"/>
                <a:gd name="connsiteX69" fmla="*/ 585264 w 691657"/>
                <a:gd name="connsiteY69" fmla="*/ 347125 h 695561"/>
                <a:gd name="connsiteX70" fmla="*/ 584568 w 691657"/>
                <a:gd name="connsiteY70" fmla="*/ 349923 h 695561"/>
                <a:gd name="connsiteX71" fmla="*/ 583873 w 691657"/>
                <a:gd name="connsiteY71" fmla="*/ 353541 h 695561"/>
                <a:gd name="connsiteX72" fmla="*/ 581550 w 691657"/>
                <a:gd name="connsiteY72" fmla="*/ 355391 h 695561"/>
                <a:gd name="connsiteX73" fmla="*/ 578500 w 691657"/>
                <a:gd name="connsiteY73" fmla="*/ 355975 h 695561"/>
                <a:gd name="connsiteX74" fmla="*/ 575702 w 691657"/>
                <a:gd name="connsiteY74" fmla="*/ 355628 h 695561"/>
                <a:gd name="connsiteX75" fmla="*/ 573490 w 691657"/>
                <a:gd name="connsiteY75" fmla="*/ 354585 h 695561"/>
                <a:gd name="connsiteX76" fmla="*/ 571040 w 691657"/>
                <a:gd name="connsiteY76" fmla="*/ 352720 h 695561"/>
                <a:gd name="connsiteX77" fmla="*/ 569523 w 691657"/>
                <a:gd name="connsiteY77" fmla="*/ 350855 h 695561"/>
                <a:gd name="connsiteX78" fmla="*/ 570692 w 691657"/>
                <a:gd name="connsiteY78" fmla="*/ 349923 h 695561"/>
                <a:gd name="connsiteX79" fmla="*/ 571150 w 691657"/>
                <a:gd name="connsiteY79" fmla="*/ 345260 h 695561"/>
                <a:gd name="connsiteX80" fmla="*/ 571261 w 691657"/>
                <a:gd name="connsiteY80" fmla="*/ 341878 h 695561"/>
                <a:gd name="connsiteX81" fmla="*/ 571720 w 691657"/>
                <a:gd name="connsiteY81" fmla="*/ 340487 h 695561"/>
                <a:gd name="connsiteX82" fmla="*/ 572415 w 691657"/>
                <a:gd name="connsiteY82" fmla="*/ 339318 h 695561"/>
                <a:gd name="connsiteX83" fmla="*/ 573237 w 691657"/>
                <a:gd name="connsiteY83" fmla="*/ 337216 h 695561"/>
                <a:gd name="connsiteX84" fmla="*/ 573932 w 691657"/>
                <a:gd name="connsiteY84" fmla="*/ 336631 h 695561"/>
                <a:gd name="connsiteX85" fmla="*/ 574280 w 691657"/>
                <a:gd name="connsiteY85" fmla="*/ 335809 h 695561"/>
                <a:gd name="connsiteX86" fmla="*/ 573347 w 691657"/>
                <a:gd name="connsiteY86" fmla="*/ 333581 h 695561"/>
                <a:gd name="connsiteX87" fmla="*/ 573110 w 691657"/>
                <a:gd name="connsiteY87" fmla="*/ 332759 h 695561"/>
                <a:gd name="connsiteX88" fmla="*/ 573569 w 691657"/>
                <a:gd name="connsiteY88" fmla="*/ 329029 h 695561"/>
                <a:gd name="connsiteX89" fmla="*/ 574027 w 691657"/>
                <a:gd name="connsiteY89" fmla="*/ 327512 h 695561"/>
                <a:gd name="connsiteX90" fmla="*/ 575070 w 691657"/>
                <a:gd name="connsiteY90" fmla="*/ 325758 h 695561"/>
                <a:gd name="connsiteX91" fmla="*/ 577393 w 691657"/>
                <a:gd name="connsiteY91" fmla="*/ 323308 h 695561"/>
                <a:gd name="connsiteX92" fmla="*/ 578563 w 691657"/>
                <a:gd name="connsiteY92" fmla="*/ 321791 h 695561"/>
                <a:gd name="connsiteX93" fmla="*/ 578911 w 691657"/>
                <a:gd name="connsiteY93" fmla="*/ 320037 h 695561"/>
                <a:gd name="connsiteX94" fmla="*/ 578911 w 691657"/>
                <a:gd name="connsiteY94" fmla="*/ 318298 h 695561"/>
                <a:gd name="connsiteX95" fmla="*/ 579290 w 691657"/>
                <a:gd name="connsiteY95" fmla="*/ 316291 h 695561"/>
                <a:gd name="connsiteX96" fmla="*/ 579874 w 691657"/>
                <a:gd name="connsiteY96" fmla="*/ 314426 h 695561"/>
                <a:gd name="connsiteX97" fmla="*/ 580459 w 691657"/>
                <a:gd name="connsiteY97" fmla="*/ 312909 h 695561"/>
                <a:gd name="connsiteX98" fmla="*/ 586054 w 691657"/>
                <a:gd name="connsiteY98" fmla="*/ 305228 h 695561"/>
                <a:gd name="connsiteX99" fmla="*/ 587571 w 691657"/>
                <a:gd name="connsiteY99" fmla="*/ 300898 h 695561"/>
                <a:gd name="connsiteX100" fmla="*/ 585833 w 691657"/>
                <a:gd name="connsiteY100" fmla="*/ 296709 h 695561"/>
                <a:gd name="connsiteX101" fmla="*/ 588741 w 691657"/>
                <a:gd name="connsiteY101" fmla="*/ 292284 h 695561"/>
                <a:gd name="connsiteX102" fmla="*/ 593766 w 691657"/>
                <a:gd name="connsiteY102" fmla="*/ 289582 h 695561"/>
                <a:gd name="connsiteX103" fmla="*/ 603660 w 691657"/>
                <a:gd name="connsiteY103" fmla="*/ 286200 h 695561"/>
                <a:gd name="connsiteX104" fmla="*/ 606015 w 691657"/>
                <a:gd name="connsiteY104" fmla="*/ 284919 h 695561"/>
                <a:gd name="connsiteX105" fmla="*/ 607880 w 691657"/>
                <a:gd name="connsiteY105" fmla="*/ 283402 h 695561"/>
                <a:gd name="connsiteX106" fmla="*/ 609049 w 691657"/>
                <a:gd name="connsiteY106" fmla="*/ 281063 h 695561"/>
                <a:gd name="connsiteX107" fmla="*/ 609160 w 691657"/>
                <a:gd name="connsiteY107" fmla="*/ 277792 h 695561"/>
                <a:gd name="connsiteX108" fmla="*/ 608686 w 691657"/>
                <a:gd name="connsiteY108" fmla="*/ 274647 h 695561"/>
                <a:gd name="connsiteX109" fmla="*/ 608575 w 691657"/>
                <a:gd name="connsiteY109" fmla="*/ 272893 h 695561"/>
                <a:gd name="connsiteX110" fmla="*/ 608812 w 691657"/>
                <a:gd name="connsiteY110" fmla="*/ 271612 h 695561"/>
                <a:gd name="connsiteX111" fmla="*/ 611373 w 691657"/>
                <a:gd name="connsiteY111" fmla="*/ 266824 h 695561"/>
                <a:gd name="connsiteX112" fmla="*/ 611610 w 691657"/>
                <a:gd name="connsiteY112" fmla="*/ 265781 h 695561"/>
                <a:gd name="connsiteX113" fmla="*/ 605209 w 691657"/>
                <a:gd name="connsiteY113" fmla="*/ 264121 h 695561"/>
                <a:gd name="connsiteX114" fmla="*/ 603091 w 691657"/>
                <a:gd name="connsiteY114" fmla="*/ 262857 h 695561"/>
                <a:gd name="connsiteX115" fmla="*/ 602743 w 691657"/>
                <a:gd name="connsiteY115" fmla="*/ 262146 h 695561"/>
                <a:gd name="connsiteX116" fmla="*/ 602048 w 691657"/>
                <a:gd name="connsiteY116" fmla="*/ 261213 h 695561"/>
                <a:gd name="connsiteX117" fmla="*/ 600657 w 691657"/>
                <a:gd name="connsiteY117" fmla="*/ 259822 h 695561"/>
                <a:gd name="connsiteX118" fmla="*/ 597749 w 691657"/>
                <a:gd name="connsiteY118" fmla="*/ 257610 h 695561"/>
                <a:gd name="connsiteX119" fmla="*/ 595774 w 691657"/>
                <a:gd name="connsiteY119" fmla="*/ 255618 h 695561"/>
                <a:gd name="connsiteX120" fmla="*/ 594841 w 691657"/>
                <a:gd name="connsiteY120" fmla="*/ 254338 h 695561"/>
                <a:gd name="connsiteX121" fmla="*/ 594604 w 691657"/>
                <a:gd name="connsiteY121" fmla="*/ 253295 h 695561"/>
                <a:gd name="connsiteX122" fmla="*/ 594604 w 691657"/>
                <a:gd name="connsiteY122" fmla="*/ 248380 h 695561"/>
                <a:gd name="connsiteX123" fmla="*/ 594841 w 691657"/>
                <a:gd name="connsiteY123" fmla="*/ 246515 h 695561"/>
                <a:gd name="connsiteX124" fmla="*/ 596359 w 691657"/>
                <a:gd name="connsiteY124" fmla="*/ 240114 h 695561"/>
                <a:gd name="connsiteX125" fmla="*/ 598571 w 691657"/>
                <a:gd name="connsiteY125" fmla="*/ 233682 h 695561"/>
                <a:gd name="connsiteX126" fmla="*/ 599266 w 691657"/>
                <a:gd name="connsiteY126" fmla="*/ 232291 h 695561"/>
                <a:gd name="connsiteX127" fmla="*/ 600783 w 691657"/>
                <a:gd name="connsiteY127" fmla="*/ 230316 h 695561"/>
                <a:gd name="connsiteX128" fmla="*/ 601242 w 691657"/>
                <a:gd name="connsiteY128" fmla="*/ 229368 h 695561"/>
                <a:gd name="connsiteX129" fmla="*/ 601242 w 691657"/>
                <a:gd name="connsiteY129" fmla="*/ 228546 h 695561"/>
                <a:gd name="connsiteX130" fmla="*/ 601005 w 691657"/>
                <a:gd name="connsiteY130" fmla="*/ 227724 h 695561"/>
                <a:gd name="connsiteX131" fmla="*/ 600072 w 691657"/>
                <a:gd name="connsiteY131" fmla="*/ 226554 h 695561"/>
                <a:gd name="connsiteX132" fmla="*/ 599029 w 691657"/>
                <a:gd name="connsiteY132" fmla="*/ 225258 h 695561"/>
                <a:gd name="connsiteX133" fmla="*/ 598208 w 691657"/>
                <a:gd name="connsiteY133" fmla="*/ 224436 h 695561"/>
                <a:gd name="connsiteX134" fmla="*/ 597386 w 691657"/>
                <a:gd name="connsiteY134" fmla="*/ 224105 h 695561"/>
                <a:gd name="connsiteX135" fmla="*/ 596690 w 691657"/>
                <a:gd name="connsiteY135" fmla="*/ 224105 h 695561"/>
                <a:gd name="connsiteX136" fmla="*/ 595995 w 691657"/>
                <a:gd name="connsiteY136" fmla="*/ 224326 h 695561"/>
                <a:gd name="connsiteX137" fmla="*/ 588061 w 691657"/>
                <a:gd name="connsiteY137" fmla="*/ 229462 h 695561"/>
                <a:gd name="connsiteX138" fmla="*/ 587239 w 691657"/>
                <a:gd name="connsiteY138" fmla="*/ 229826 h 695561"/>
                <a:gd name="connsiteX139" fmla="*/ 586418 w 691657"/>
                <a:gd name="connsiteY139" fmla="*/ 229936 h 695561"/>
                <a:gd name="connsiteX140" fmla="*/ 585485 w 691657"/>
                <a:gd name="connsiteY140" fmla="*/ 229936 h 695561"/>
                <a:gd name="connsiteX141" fmla="*/ 582798 w 691657"/>
                <a:gd name="connsiteY141" fmla="*/ 229462 h 695561"/>
                <a:gd name="connsiteX142" fmla="*/ 581866 w 691657"/>
                <a:gd name="connsiteY142" fmla="*/ 229573 h 695561"/>
                <a:gd name="connsiteX143" fmla="*/ 581170 w 691657"/>
                <a:gd name="connsiteY143" fmla="*/ 229810 h 695561"/>
                <a:gd name="connsiteX144" fmla="*/ 579890 w 691657"/>
                <a:gd name="connsiteY144" fmla="*/ 230742 h 695561"/>
                <a:gd name="connsiteX145" fmla="*/ 578942 w 691657"/>
                <a:gd name="connsiteY145" fmla="*/ 230980 h 695561"/>
                <a:gd name="connsiteX146" fmla="*/ 577899 w 691657"/>
                <a:gd name="connsiteY146" fmla="*/ 230869 h 695561"/>
                <a:gd name="connsiteX147" fmla="*/ 576034 w 691657"/>
                <a:gd name="connsiteY147" fmla="*/ 230047 h 695561"/>
                <a:gd name="connsiteX148" fmla="*/ 575212 w 691657"/>
                <a:gd name="connsiteY148" fmla="*/ 229099 h 695561"/>
                <a:gd name="connsiteX149" fmla="*/ 574754 w 691657"/>
                <a:gd name="connsiteY149" fmla="*/ 228166 h 695561"/>
                <a:gd name="connsiteX150" fmla="*/ 574865 w 691657"/>
                <a:gd name="connsiteY150" fmla="*/ 227250 h 695561"/>
                <a:gd name="connsiteX151" fmla="*/ 575797 w 691657"/>
                <a:gd name="connsiteY151" fmla="*/ 223978 h 695561"/>
                <a:gd name="connsiteX152" fmla="*/ 575908 w 691657"/>
                <a:gd name="connsiteY152" fmla="*/ 222919 h 695561"/>
                <a:gd name="connsiteX153" fmla="*/ 575908 w 691657"/>
                <a:gd name="connsiteY153" fmla="*/ 221639 h 695561"/>
                <a:gd name="connsiteX154" fmla="*/ 575450 w 691657"/>
                <a:gd name="connsiteY154" fmla="*/ 219774 h 695561"/>
                <a:gd name="connsiteX155" fmla="*/ 575339 w 691657"/>
                <a:gd name="connsiteY155" fmla="*/ 218605 h 695561"/>
                <a:gd name="connsiteX156" fmla="*/ 575576 w 691657"/>
                <a:gd name="connsiteY156" fmla="*/ 217672 h 695561"/>
                <a:gd name="connsiteX157" fmla="*/ 576034 w 691657"/>
                <a:gd name="connsiteY157" fmla="*/ 216977 h 695561"/>
                <a:gd name="connsiteX158" fmla="*/ 579432 w 691657"/>
                <a:gd name="connsiteY158" fmla="*/ 213943 h 695561"/>
                <a:gd name="connsiteX159" fmla="*/ 579906 w 691657"/>
                <a:gd name="connsiteY159" fmla="*/ 213342 h 695561"/>
                <a:gd name="connsiteX160" fmla="*/ 580364 w 691657"/>
                <a:gd name="connsiteY160" fmla="*/ 212647 h 695561"/>
                <a:gd name="connsiteX161" fmla="*/ 581060 w 691657"/>
                <a:gd name="connsiteY161" fmla="*/ 211145 h 695561"/>
                <a:gd name="connsiteX162" fmla="*/ 581518 w 691657"/>
                <a:gd name="connsiteY162" fmla="*/ 209502 h 695561"/>
                <a:gd name="connsiteX163" fmla="*/ 581629 w 691657"/>
                <a:gd name="connsiteY163" fmla="*/ 208680 h 695561"/>
                <a:gd name="connsiteX164" fmla="*/ 581629 w 691657"/>
                <a:gd name="connsiteY164" fmla="*/ 208221 h 695561"/>
                <a:gd name="connsiteX165" fmla="*/ 581518 w 691657"/>
                <a:gd name="connsiteY165" fmla="*/ 207178 h 695561"/>
                <a:gd name="connsiteX166" fmla="*/ 580128 w 691657"/>
                <a:gd name="connsiteY166" fmla="*/ 202627 h 695561"/>
                <a:gd name="connsiteX167" fmla="*/ 578705 w 691657"/>
                <a:gd name="connsiteY167" fmla="*/ 199703 h 695561"/>
                <a:gd name="connsiteX168" fmla="*/ 578595 w 691657"/>
                <a:gd name="connsiteY168" fmla="*/ 198312 h 695561"/>
                <a:gd name="connsiteX169" fmla="*/ 579084 w 691657"/>
                <a:gd name="connsiteY169" fmla="*/ 197617 h 695561"/>
                <a:gd name="connsiteX170" fmla="*/ 579906 w 691657"/>
                <a:gd name="connsiteY170" fmla="*/ 197269 h 695561"/>
                <a:gd name="connsiteX171" fmla="*/ 580491 w 691657"/>
                <a:gd name="connsiteY171" fmla="*/ 196921 h 695561"/>
                <a:gd name="connsiteX172" fmla="*/ 581076 w 691657"/>
                <a:gd name="connsiteY172" fmla="*/ 196336 h 695561"/>
                <a:gd name="connsiteX173" fmla="*/ 581423 w 691657"/>
                <a:gd name="connsiteY173" fmla="*/ 195404 h 695561"/>
                <a:gd name="connsiteX174" fmla="*/ 581534 w 691657"/>
                <a:gd name="connsiteY174" fmla="*/ 194235 h 695561"/>
                <a:gd name="connsiteX175" fmla="*/ 581297 w 691657"/>
                <a:gd name="connsiteY175" fmla="*/ 192133 h 695561"/>
                <a:gd name="connsiteX176" fmla="*/ 580949 w 691657"/>
                <a:gd name="connsiteY176" fmla="*/ 191090 h 695561"/>
                <a:gd name="connsiteX177" fmla="*/ 580475 w 691657"/>
                <a:gd name="connsiteY177" fmla="*/ 190268 h 695561"/>
                <a:gd name="connsiteX178" fmla="*/ 578247 w 691657"/>
                <a:gd name="connsiteY178" fmla="*/ 187470 h 695561"/>
                <a:gd name="connsiteX179" fmla="*/ 577204 w 691657"/>
                <a:gd name="connsiteY179" fmla="*/ 185953 h 695561"/>
                <a:gd name="connsiteX180" fmla="*/ 577093 w 691657"/>
                <a:gd name="connsiteY180" fmla="*/ 184784 h 695561"/>
                <a:gd name="connsiteX181" fmla="*/ 577204 w 691657"/>
                <a:gd name="connsiteY181" fmla="*/ 183962 h 695561"/>
                <a:gd name="connsiteX182" fmla="*/ 578373 w 691657"/>
                <a:gd name="connsiteY182" fmla="*/ 182792 h 695561"/>
                <a:gd name="connsiteX183" fmla="*/ 578721 w 691657"/>
                <a:gd name="connsiteY183" fmla="*/ 182334 h 695561"/>
                <a:gd name="connsiteX184" fmla="*/ 578958 w 691657"/>
                <a:gd name="connsiteY184" fmla="*/ 181401 h 695561"/>
                <a:gd name="connsiteX185" fmla="*/ 578958 w 691657"/>
                <a:gd name="connsiteY185" fmla="*/ 180943 h 695561"/>
                <a:gd name="connsiteX186" fmla="*/ 578721 w 691657"/>
                <a:gd name="connsiteY186" fmla="*/ 180469 h 695561"/>
                <a:gd name="connsiteX187" fmla="*/ 577899 w 691657"/>
                <a:gd name="connsiteY187" fmla="*/ 179774 h 695561"/>
                <a:gd name="connsiteX188" fmla="*/ 576161 w 691657"/>
                <a:gd name="connsiteY188" fmla="*/ 178256 h 695561"/>
                <a:gd name="connsiteX189" fmla="*/ 574644 w 691657"/>
                <a:gd name="connsiteY189" fmla="*/ 176739 h 695561"/>
                <a:gd name="connsiteX190" fmla="*/ 573363 w 691657"/>
                <a:gd name="connsiteY190" fmla="*/ 175917 h 695561"/>
                <a:gd name="connsiteX191" fmla="*/ 570455 w 691657"/>
                <a:gd name="connsiteY191" fmla="*/ 174400 h 695561"/>
                <a:gd name="connsiteX192" fmla="*/ 569871 w 691657"/>
                <a:gd name="connsiteY192" fmla="*/ 173800 h 695561"/>
                <a:gd name="connsiteX193" fmla="*/ 568243 w 691657"/>
                <a:gd name="connsiteY193" fmla="*/ 172172 h 695561"/>
                <a:gd name="connsiteX194" fmla="*/ 567784 w 691657"/>
                <a:gd name="connsiteY194" fmla="*/ 171587 h 695561"/>
                <a:gd name="connsiteX195" fmla="*/ 567089 w 691657"/>
                <a:gd name="connsiteY195" fmla="*/ 171239 h 695561"/>
                <a:gd name="connsiteX196" fmla="*/ 566393 w 691657"/>
                <a:gd name="connsiteY196" fmla="*/ 170892 h 695561"/>
                <a:gd name="connsiteX197" fmla="*/ 565445 w 691657"/>
                <a:gd name="connsiteY197" fmla="*/ 170781 h 695561"/>
                <a:gd name="connsiteX198" fmla="*/ 560435 w 691657"/>
                <a:gd name="connsiteY198" fmla="*/ 170892 h 695561"/>
                <a:gd name="connsiteX199" fmla="*/ 558460 w 691657"/>
                <a:gd name="connsiteY199" fmla="*/ 170544 h 695561"/>
                <a:gd name="connsiteX200" fmla="*/ 557764 w 691657"/>
                <a:gd name="connsiteY200" fmla="*/ 170307 h 695561"/>
                <a:gd name="connsiteX201" fmla="*/ 557069 w 691657"/>
                <a:gd name="connsiteY201" fmla="*/ 169848 h 695561"/>
                <a:gd name="connsiteX202" fmla="*/ 556484 w 691657"/>
                <a:gd name="connsiteY202" fmla="*/ 169390 h 695561"/>
                <a:gd name="connsiteX203" fmla="*/ 554967 w 691657"/>
                <a:gd name="connsiteY203" fmla="*/ 167873 h 695561"/>
                <a:gd name="connsiteX204" fmla="*/ 554619 w 691657"/>
                <a:gd name="connsiteY204" fmla="*/ 167636 h 695561"/>
                <a:gd name="connsiteX205" fmla="*/ 554035 w 691657"/>
                <a:gd name="connsiteY205" fmla="*/ 167525 h 695561"/>
                <a:gd name="connsiteX206" fmla="*/ 553450 w 691657"/>
                <a:gd name="connsiteY206" fmla="*/ 167525 h 695561"/>
                <a:gd name="connsiteX207" fmla="*/ 551221 w 691657"/>
                <a:gd name="connsiteY207" fmla="*/ 168569 h 695561"/>
                <a:gd name="connsiteX208" fmla="*/ 549357 w 691657"/>
                <a:gd name="connsiteY208" fmla="*/ 168916 h 695561"/>
                <a:gd name="connsiteX209" fmla="*/ 548424 w 691657"/>
                <a:gd name="connsiteY209" fmla="*/ 168916 h 695561"/>
                <a:gd name="connsiteX210" fmla="*/ 546559 w 691657"/>
                <a:gd name="connsiteY210" fmla="*/ 168679 h 695561"/>
                <a:gd name="connsiteX211" fmla="*/ 544694 w 691657"/>
                <a:gd name="connsiteY211" fmla="*/ 168221 h 695561"/>
                <a:gd name="connsiteX212" fmla="*/ 542956 w 691657"/>
                <a:gd name="connsiteY212" fmla="*/ 167525 h 695561"/>
                <a:gd name="connsiteX213" fmla="*/ 542023 w 691657"/>
                <a:gd name="connsiteY213" fmla="*/ 166830 h 695561"/>
                <a:gd name="connsiteX214" fmla="*/ 540743 w 691657"/>
                <a:gd name="connsiteY214" fmla="*/ 165550 h 695561"/>
                <a:gd name="connsiteX215" fmla="*/ 540285 w 691657"/>
                <a:gd name="connsiteY215" fmla="*/ 164491 h 695561"/>
                <a:gd name="connsiteX216" fmla="*/ 540285 w 691657"/>
                <a:gd name="connsiteY216" fmla="*/ 163448 h 695561"/>
                <a:gd name="connsiteX217" fmla="*/ 540522 w 691657"/>
                <a:gd name="connsiteY217" fmla="*/ 162626 h 695561"/>
                <a:gd name="connsiteX218" fmla="*/ 540759 w 691657"/>
                <a:gd name="connsiteY218" fmla="*/ 161804 h 695561"/>
                <a:gd name="connsiteX219" fmla="*/ 542972 w 691657"/>
                <a:gd name="connsiteY219" fmla="*/ 158422 h 695561"/>
                <a:gd name="connsiteX220" fmla="*/ 543319 w 691657"/>
                <a:gd name="connsiteY220" fmla="*/ 157727 h 695561"/>
                <a:gd name="connsiteX221" fmla="*/ 543667 w 691657"/>
                <a:gd name="connsiteY221" fmla="*/ 156794 h 695561"/>
                <a:gd name="connsiteX222" fmla="*/ 543556 w 691657"/>
                <a:gd name="connsiteY222" fmla="*/ 155404 h 695561"/>
                <a:gd name="connsiteX223" fmla="*/ 543098 w 691657"/>
                <a:gd name="connsiteY223" fmla="*/ 154361 h 695561"/>
                <a:gd name="connsiteX224" fmla="*/ 539463 w 691657"/>
                <a:gd name="connsiteY224" fmla="*/ 148639 h 695561"/>
                <a:gd name="connsiteX225" fmla="*/ 538420 w 691657"/>
                <a:gd name="connsiteY225" fmla="*/ 147691 h 695561"/>
                <a:gd name="connsiteX226" fmla="*/ 537377 w 691657"/>
                <a:gd name="connsiteY226" fmla="*/ 147106 h 695561"/>
                <a:gd name="connsiteX227" fmla="*/ 535512 w 691657"/>
                <a:gd name="connsiteY227" fmla="*/ 146632 h 695561"/>
                <a:gd name="connsiteX228" fmla="*/ 534690 w 691657"/>
                <a:gd name="connsiteY228" fmla="*/ 146395 h 695561"/>
                <a:gd name="connsiteX229" fmla="*/ 531656 w 691657"/>
                <a:gd name="connsiteY229" fmla="*/ 144420 h 695561"/>
                <a:gd name="connsiteX230" fmla="*/ 530723 w 691657"/>
                <a:gd name="connsiteY230" fmla="*/ 144182 h 695561"/>
                <a:gd name="connsiteX231" fmla="*/ 529791 w 691657"/>
                <a:gd name="connsiteY231" fmla="*/ 144293 h 695561"/>
                <a:gd name="connsiteX232" fmla="*/ 528163 w 691657"/>
                <a:gd name="connsiteY232" fmla="*/ 144751 h 695561"/>
                <a:gd name="connsiteX233" fmla="*/ 527231 w 691657"/>
                <a:gd name="connsiteY233" fmla="*/ 144862 h 695561"/>
                <a:gd name="connsiteX234" fmla="*/ 526282 w 691657"/>
                <a:gd name="connsiteY234" fmla="*/ 144862 h 695561"/>
                <a:gd name="connsiteX235" fmla="*/ 524180 w 691657"/>
                <a:gd name="connsiteY235" fmla="*/ 144404 h 695561"/>
                <a:gd name="connsiteX236" fmla="*/ 522078 w 691657"/>
                <a:gd name="connsiteY236" fmla="*/ 143471 h 695561"/>
                <a:gd name="connsiteX237" fmla="*/ 521146 w 691657"/>
                <a:gd name="connsiteY237" fmla="*/ 143234 h 695561"/>
                <a:gd name="connsiteX238" fmla="*/ 520213 w 691657"/>
                <a:gd name="connsiteY238" fmla="*/ 143234 h 695561"/>
                <a:gd name="connsiteX239" fmla="*/ 516262 w 691657"/>
                <a:gd name="connsiteY239" fmla="*/ 143582 h 695561"/>
                <a:gd name="connsiteX240" fmla="*/ 514397 w 691657"/>
                <a:gd name="connsiteY240" fmla="*/ 143471 h 695561"/>
                <a:gd name="connsiteX241" fmla="*/ 513670 w 691657"/>
                <a:gd name="connsiteY241" fmla="*/ 143360 h 695561"/>
                <a:gd name="connsiteX242" fmla="*/ 510525 w 691657"/>
                <a:gd name="connsiteY242" fmla="*/ 141385 h 695561"/>
                <a:gd name="connsiteX243" fmla="*/ 509483 w 691657"/>
                <a:gd name="connsiteY243" fmla="*/ 141037 h 695561"/>
                <a:gd name="connsiteX244" fmla="*/ 508439 w 691657"/>
                <a:gd name="connsiteY244" fmla="*/ 140927 h 695561"/>
                <a:gd name="connsiteX245" fmla="*/ 506227 w 691657"/>
                <a:gd name="connsiteY245" fmla="*/ 141859 h 695561"/>
                <a:gd name="connsiteX246" fmla="*/ 505183 w 691657"/>
                <a:gd name="connsiteY246" fmla="*/ 141859 h 695561"/>
                <a:gd name="connsiteX247" fmla="*/ 504140 w 691657"/>
                <a:gd name="connsiteY247" fmla="*/ 141859 h 695561"/>
                <a:gd name="connsiteX248" fmla="*/ 500047 w 691657"/>
                <a:gd name="connsiteY248" fmla="*/ 140231 h 695561"/>
                <a:gd name="connsiteX249" fmla="*/ 499115 w 691657"/>
                <a:gd name="connsiteY249" fmla="*/ 139994 h 695561"/>
                <a:gd name="connsiteX250" fmla="*/ 498293 w 691657"/>
                <a:gd name="connsiteY250" fmla="*/ 140105 h 695561"/>
                <a:gd name="connsiteX251" fmla="*/ 497598 w 691657"/>
                <a:gd name="connsiteY251" fmla="*/ 140453 h 695561"/>
                <a:gd name="connsiteX252" fmla="*/ 496665 w 691657"/>
                <a:gd name="connsiteY252" fmla="*/ 140563 h 695561"/>
                <a:gd name="connsiteX253" fmla="*/ 495496 w 691657"/>
                <a:gd name="connsiteY253" fmla="*/ 140326 h 695561"/>
                <a:gd name="connsiteX254" fmla="*/ 493520 w 691657"/>
                <a:gd name="connsiteY254" fmla="*/ 139157 h 695561"/>
                <a:gd name="connsiteX255" fmla="*/ 492240 w 691657"/>
                <a:gd name="connsiteY255" fmla="*/ 138698 h 695561"/>
                <a:gd name="connsiteX256" fmla="*/ 491070 w 691657"/>
                <a:gd name="connsiteY256" fmla="*/ 138335 h 695561"/>
                <a:gd name="connsiteX257" fmla="*/ 490138 w 691657"/>
                <a:gd name="connsiteY257" fmla="*/ 138335 h 695561"/>
                <a:gd name="connsiteX258" fmla="*/ 489316 w 691657"/>
                <a:gd name="connsiteY258" fmla="*/ 138572 h 695561"/>
                <a:gd name="connsiteX259" fmla="*/ 488494 w 691657"/>
                <a:gd name="connsiteY259" fmla="*/ 138809 h 695561"/>
                <a:gd name="connsiteX260" fmla="*/ 487183 w 691657"/>
                <a:gd name="connsiteY260" fmla="*/ 139742 h 695561"/>
                <a:gd name="connsiteX261" fmla="*/ 486361 w 691657"/>
                <a:gd name="connsiteY261" fmla="*/ 139979 h 695561"/>
                <a:gd name="connsiteX262" fmla="*/ 485539 w 691657"/>
                <a:gd name="connsiteY262" fmla="*/ 139979 h 695561"/>
                <a:gd name="connsiteX263" fmla="*/ 484606 w 691657"/>
                <a:gd name="connsiteY263" fmla="*/ 139868 h 695561"/>
                <a:gd name="connsiteX264" fmla="*/ 483785 w 691657"/>
                <a:gd name="connsiteY264" fmla="*/ 139868 h 695561"/>
                <a:gd name="connsiteX265" fmla="*/ 483089 w 691657"/>
                <a:gd name="connsiteY265" fmla="*/ 140215 h 695561"/>
                <a:gd name="connsiteX266" fmla="*/ 480766 w 691657"/>
                <a:gd name="connsiteY266" fmla="*/ 142191 h 695561"/>
                <a:gd name="connsiteX267" fmla="*/ 479834 w 691657"/>
                <a:gd name="connsiteY267" fmla="*/ 142428 h 695561"/>
                <a:gd name="connsiteX268" fmla="*/ 478553 w 691657"/>
                <a:gd name="connsiteY268" fmla="*/ 142318 h 695561"/>
                <a:gd name="connsiteX269" fmla="*/ 474460 w 691657"/>
                <a:gd name="connsiteY269" fmla="*/ 140800 h 695561"/>
                <a:gd name="connsiteX270" fmla="*/ 471900 w 691657"/>
                <a:gd name="connsiteY270" fmla="*/ 140342 h 695561"/>
                <a:gd name="connsiteX271" fmla="*/ 470035 w 691657"/>
                <a:gd name="connsiteY271" fmla="*/ 139647 h 695561"/>
                <a:gd name="connsiteX272" fmla="*/ 468865 w 691657"/>
                <a:gd name="connsiteY272" fmla="*/ 139409 h 695561"/>
                <a:gd name="connsiteX273" fmla="*/ 467696 w 691657"/>
                <a:gd name="connsiteY273" fmla="*/ 139409 h 695561"/>
                <a:gd name="connsiteX274" fmla="*/ 466874 w 691657"/>
                <a:gd name="connsiteY274" fmla="*/ 139520 h 695561"/>
                <a:gd name="connsiteX275" fmla="*/ 464661 w 691657"/>
                <a:gd name="connsiteY275" fmla="*/ 140690 h 695561"/>
                <a:gd name="connsiteX276" fmla="*/ 463729 w 691657"/>
                <a:gd name="connsiteY276" fmla="*/ 140800 h 695561"/>
                <a:gd name="connsiteX277" fmla="*/ 462559 w 691657"/>
                <a:gd name="connsiteY277" fmla="*/ 140690 h 695561"/>
                <a:gd name="connsiteX278" fmla="*/ 461627 w 691657"/>
                <a:gd name="connsiteY278" fmla="*/ 139994 h 695561"/>
                <a:gd name="connsiteX279" fmla="*/ 460789 w 691657"/>
                <a:gd name="connsiteY279" fmla="*/ 139757 h 695561"/>
                <a:gd name="connsiteX280" fmla="*/ 459968 w 691657"/>
                <a:gd name="connsiteY280" fmla="*/ 139868 h 695561"/>
                <a:gd name="connsiteX281" fmla="*/ 458340 w 691657"/>
                <a:gd name="connsiteY281" fmla="*/ 140326 h 695561"/>
                <a:gd name="connsiteX282" fmla="*/ 457518 w 691657"/>
                <a:gd name="connsiteY282" fmla="*/ 140437 h 695561"/>
                <a:gd name="connsiteX283" fmla="*/ 456001 w 691657"/>
                <a:gd name="connsiteY283" fmla="*/ 140437 h 695561"/>
                <a:gd name="connsiteX284" fmla="*/ 453203 w 691657"/>
                <a:gd name="connsiteY284" fmla="*/ 139267 h 695561"/>
                <a:gd name="connsiteX285" fmla="*/ 446076 w 691657"/>
                <a:gd name="connsiteY285" fmla="*/ 136343 h 695561"/>
                <a:gd name="connsiteX286" fmla="*/ 438979 w 691657"/>
                <a:gd name="connsiteY286" fmla="*/ 133420 h 695561"/>
                <a:gd name="connsiteX287" fmla="*/ 431978 w 691657"/>
                <a:gd name="connsiteY287" fmla="*/ 130512 h 695561"/>
                <a:gd name="connsiteX288" fmla="*/ 424993 w 691657"/>
                <a:gd name="connsiteY288" fmla="*/ 127604 h 695561"/>
                <a:gd name="connsiteX289" fmla="*/ 422432 w 691657"/>
                <a:gd name="connsiteY289" fmla="*/ 126671 h 695561"/>
                <a:gd name="connsiteX290" fmla="*/ 418339 w 691657"/>
                <a:gd name="connsiteY290" fmla="*/ 125976 h 695561"/>
                <a:gd name="connsiteX291" fmla="*/ 417059 w 691657"/>
                <a:gd name="connsiteY291" fmla="*/ 125865 h 695561"/>
                <a:gd name="connsiteX292" fmla="*/ 413677 w 691657"/>
                <a:gd name="connsiteY292" fmla="*/ 125265 h 695561"/>
                <a:gd name="connsiteX293" fmla="*/ 408414 w 691657"/>
                <a:gd name="connsiteY293" fmla="*/ 124443 h 695561"/>
                <a:gd name="connsiteX294" fmla="*/ 401429 w 691657"/>
                <a:gd name="connsiteY294" fmla="*/ 123400 h 695561"/>
                <a:gd name="connsiteX295" fmla="*/ 393258 w 691657"/>
                <a:gd name="connsiteY295" fmla="*/ 122104 h 695561"/>
                <a:gd name="connsiteX296" fmla="*/ 384170 w 691657"/>
                <a:gd name="connsiteY296" fmla="*/ 120587 h 695561"/>
                <a:gd name="connsiteX297" fmla="*/ 374371 w 691657"/>
                <a:gd name="connsiteY297" fmla="*/ 119070 h 695561"/>
                <a:gd name="connsiteX298" fmla="*/ 364225 w 691657"/>
                <a:gd name="connsiteY298" fmla="*/ 117552 h 695561"/>
                <a:gd name="connsiteX299" fmla="*/ 354190 w 691657"/>
                <a:gd name="connsiteY299" fmla="*/ 115924 h 695561"/>
                <a:gd name="connsiteX300" fmla="*/ 344407 w 691657"/>
                <a:gd name="connsiteY300" fmla="*/ 114297 h 695561"/>
                <a:gd name="connsiteX301" fmla="*/ 335303 w 691657"/>
                <a:gd name="connsiteY301" fmla="*/ 112906 h 695561"/>
                <a:gd name="connsiteX302" fmla="*/ 327133 w 691657"/>
                <a:gd name="connsiteY302" fmla="*/ 111499 h 695561"/>
                <a:gd name="connsiteX303" fmla="*/ 320258 w 691657"/>
                <a:gd name="connsiteY303" fmla="*/ 110456 h 695561"/>
                <a:gd name="connsiteX304" fmla="*/ 314884 w 691657"/>
                <a:gd name="connsiteY304" fmla="*/ 109524 h 695561"/>
                <a:gd name="connsiteX305" fmla="*/ 311502 w 691657"/>
                <a:gd name="connsiteY305" fmla="*/ 109049 h 695561"/>
                <a:gd name="connsiteX306" fmla="*/ 310222 w 691657"/>
                <a:gd name="connsiteY306" fmla="*/ 108813 h 695561"/>
                <a:gd name="connsiteX307" fmla="*/ 306966 w 691657"/>
                <a:gd name="connsiteY307" fmla="*/ 108228 h 695561"/>
                <a:gd name="connsiteX308" fmla="*/ 306382 w 691657"/>
                <a:gd name="connsiteY308" fmla="*/ 107643 h 695561"/>
                <a:gd name="connsiteX309" fmla="*/ 305923 w 691657"/>
                <a:gd name="connsiteY309" fmla="*/ 106821 h 695561"/>
                <a:gd name="connsiteX310" fmla="*/ 304738 w 691657"/>
                <a:gd name="connsiteY310" fmla="*/ 103913 h 695561"/>
                <a:gd name="connsiteX311" fmla="*/ 302525 w 691657"/>
                <a:gd name="connsiteY311" fmla="*/ 99962 h 695561"/>
                <a:gd name="connsiteX312" fmla="*/ 298922 w 691657"/>
                <a:gd name="connsiteY312" fmla="*/ 93767 h 695561"/>
                <a:gd name="connsiteX313" fmla="*/ 296709 w 691657"/>
                <a:gd name="connsiteY313" fmla="*/ 89689 h 695561"/>
                <a:gd name="connsiteX314" fmla="*/ 295319 w 691657"/>
                <a:gd name="connsiteY314" fmla="*/ 87240 h 695561"/>
                <a:gd name="connsiteX315" fmla="*/ 293801 w 691657"/>
                <a:gd name="connsiteY315" fmla="*/ 85596 h 695561"/>
                <a:gd name="connsiteX316" fmla="*/ 292174 w 691657"/>
                <a:gd name="connsiteY316" fmla="*/ 84079 h 695561"/>
                <a:gd name="connsiteX317" fmla="*/ 290988 w 691657"/>
                <a:gd name="connsiteY317" fmla="*/ 83494 h 695561"/>
                <a:gd name="connsiteX318" fmla="*/ 289819 w 691657"/>
                <a:gd name="connsiteY318" fmla="*/ 83257 h 695561"/>
                <a:gd name="connsiteX319" fmla="*/ 288776 w 691657"/>
                <a:gd name="connsiteY319" fmla="*/ 83257 h 695561"/>
                <a:gd name="connsiteX320" fmla="*/ 287385 w 691657"/>
                <a:gd name="connsiteY320" fmla="*/ 82893 h 695561"/>
                <a:gd name="connsiteX321" fmla="*/ 286452 w 691657"/>
                <a:gd name="connsiteY321" fmla="*/ 82309 h 695561"/>
                <a:gd name="connsiteX322" fmla="*/ 285283 w 691657"/>
                <a:gd name="connsiteY322" fmla="*/ 81376 h 695561"/>
                <a:gd name="connsiteX323" fmla="*/ 284113 w 691657"/>
                <a:gd name="connsiteY323" fmla="*/ 81139 h 695561"/>
                <a:gd name="connsiteX324" fmla="*/ 282011 w 691657"/>
                <a:gd name="connsiteY324" fmla="*/ 80902 h 695561"/>
                <a:gd name="connsiteX325" fmla="*/ 281316 w 691657"/>
                <a:gd name="connsiteY325" fmla="*/ 80317 h 695561"/>
                <a:gd name="connsiteX326" fmla="*/ 279925 w 691657"/>
                <a:gd name="connsiteY326" fmla="*/ 78215 h 695561"/>
                <a:gd name="connsiteX327" fmla="*/ 279104 w 691657"/>
                <a:gd name="connsiteY327" fmla="*/ 77868 h 695561"/>
                <a:gd name="connsiteX328" fmla="*/ 278376 w 691657"/>
                <a:gd name="connsiteY328" fmla="*/ 77978 h 695561"/>
                <a:gd name="connsiteX329" fmla="*/ 276401 w 691657"/>
                <a:gd name="connsiteY329" fmla="*/ 79369 h 695561"/>
                <a:gd name="connsiteX330" fmla="*/ 275705 w 691657"/>
                <a:gd name="connsiteY330" fmla="*/ 79717 h 695561"/>
                <a:gd name="connsiteX331" fmla="*/ 274773 w 691657"/>
                <a:gd name="connsiteY331" fmla="*/ 79827 h 695561"/>
                <a:gd name="connsiteX332" fmla="*/ 273493 w 691657"/>
                <a:gd name="connsiteY332" fmla="*/ 79717 h 695561"/>
                <a:gd name="connsiteX333" fmla="*/ 272671 w 691657"/>
                <a:gd name="connsiteY333" fmla="*/ 79369 h 695561"/>
                <a:gd name="connsiteX334" fmla="*/ 272086 w 691657"/>
                <a:gd name="connsiteY334" fmla="*/ 78784 h 695561"/>
                <a:gd name="connsiteX335" fmla="*/ 271502 w 691657"/>
                <a:gd name="connsiteY335" fmla="*/ 77267 h 695561"/>
                <a:gd name="connsiteX336" fmla="*/ 270680 w 691657"/>
                <a:gd name="connsiteY336" fmla="*/ 74454 h 695561"/>
                <a:gd name="connsiteX337" fmla="*/ 271027 w 691657"/>
                <a:gd name="connsiteY337" fmla="*/ 73648 h 695561"/>
                <a:gd name="connsiteX338" fmla="*/ 268230 w 691657"/>
                <a:gd name="connsiteY338" fmla="*/ 75861 h 695561"/>
                <a:gd name="connsiteX339" fmla="*/ 266018 w 691657"/>
                <a:gd name="connsiteY339" fmla="*/ 75971 h 695561"/>
                <a:gd name="connsiteX340" fmla="*/ 260992 w 691657"/>
                <a:gd name="connsiteY340" fmla="*/ 73759 h 695561"/>
                <a:gd name="connsiteX341" fmla="*/ 252726 w 691657"/>
                <a:gd name="connsiteY341" fmla="*/ 72589 h 695561"/>
                <a:gd name="connsiteX342" fmla="*/ 241869 w 691657"/>
                <a:gd name="connsiteY342" fmla="*/ 67801 h 695561"/>
                <a:gd name="connsiteX343" fmla="*/ 232876 w 691657"/>
                <a:gd name="connsiteY343" fmla="*/ 60926 h 695561"/>
                <a:gd name="connsiteX344" fmla="*/ 230426 w 691657"/>
                <a:gd name="connsiteY344" fmla="*/ 59756 h 695561"/>
                <a:gd name="connsiteX345" fmla="*/ 231248 w 691657"/>
                <a:gd name="connsiteY345" fmla="*/ 60230 h 695561"/>
                <a:gd name="connsiteX346" fmla="*/ 233698 w 691657"/>
                <a:gd name="connsiteY346" fmla="*/ 62553 h 695561"/>
                <a:gd name="connsiteX347" fmla="*/ 232418 w 691657"/>
                <a:gd name="connsiteY347" fmla="*/ 62553 h 695561"/>
                <a:gd name="connsiteX348" fmla="*/ 231248 w 691657"/>
                <a:gd name="connsiteY348" fmla="*/ 62901 h 695561"/>
                <a:gd name="connsiteX349" fmla="*/ 230205 w 691657"/>
                <a:gd name="connsiteY349" fmla="*/ 63375 h 695561"/>
                <a:gd name="connsiteX350" fmla="*/ 229162 w 691657"/>
                <a:gd name="connsiteY350" fmla="*/ 64071 h 695561"/>
                <a:gd name="connsiteX351" fmla="*/ 229273 w 691657"/>
                <a:gd name="connsiteY351" fmla="*/ 65003 h 695561"/>
                <a:gd name="connsiteX352" fmla="*/ 233224 w 691657"/>
                <a:gd name="connsiteY352" fmla="*/ 64656 h 695561"/>
                <a:gd name="connsiteX353" fmla="*/ 231359 w 691657"/>
                <a:gd name="connsiteY353" fmla="*/ 67801 h 695561"/>
                <a:gd name="connsiteX354" fmla="*/ 228562 w 691657"/>
                <a:gd name="connsiteY354" fmla="*/ 70029 h 695561"/>
                <a:gd name="connsiteX355" fmla="*/ 215491 w 691657"/>
                <a:gd name="connsiteY355" fmla="*/ 76445 h 695561"/>
                <a:gd name="connsiteX356" fmla="*/ 212331 w 691657"/>
                <a:gd name="connsiteY356" fmla="*/ 77378 h 695561"/>
                <a:gd name="connsiteX357" fmla="*/ 209186 w 691657"/>
                <a:gd name="connsiteY357" fmla="*/ 76208 h 695561"/>
                <a:gd name="connsiteX358" fmla="*/ 210355 w 691657"/>
                <a:gd name="connsiteY358" fmla="*/ 73047 h 695561"/>
                <a:gd name="connsiteX359" fmla="*/ 211983 w 691657"/>
                <a:gd name="connsiteY359" fmla="*/ 70013 h 695561"/>
                <a:gd name="connsiteX360" fmla="*/ 218526 w 691657"/>
                <a:gd name="connsiteY360" fmla="*/ 61257 h 695561"/>
                <a:gd name="connsiteX361" fmla="*/ 218984 w 691657"/>
                <a:gd name="connsiteY361" fmla="*/ 59393 h 695561"/>
                <a:gd name="connsiteX362" fmla="*/ 218289 w 691657"/>
                <a:gd name="connsiteY362" fmla="*/ 58002 h 695561"/>
                <a:gd name="connsiteX363" fmla="*/ 217356 w 691657"/>
                <a:gd name="connsiteY363" fmla="*/ 56595 h 695561"/>
                <a:gd name="connsiteX364" fmla="*/ 216771 w 691657"/>
                <a:gd name="connsiteY364" fmla="*/ 55204 h 695561"/>
                <a:gd name="connsiteX365" fmla="*/ 216771 w 691657"/>
                <a:gd name="connsiteY365" fmla="*/ 52533 h 695561"/>
                <a:gd name="connsiteX366" fmla="*/ 217230 w 691657"/>
                <a:gd name="connsiteY366" fmla="*/ 49278 h 695561"/>
                <a:gd name="connsiteX367" fmla="*/ 218273 w 691657"/>
                <a:gd name="connsiteY367" fmla="*/ 46465 h 695561"/>
                <a:gd name="connsiteX368" fmla="*/ 220249 w 691657"/>
                <a:gd name="connsiteY368" fmla="*/ 45058 h 695561"/>
                <a:gd name="connsiteX369" fmla="*/ 222003 w 691657"/>
                <a:gd name="connsiteY369" fmla="*/ 43430 h 695561"/>
                <a:gd name="connsiteX370" fmla="*/ 224326 w 691657"/>
                <a:gd name="connsiteY370" fmla="*/ 36445 h 695561"/>
                <a:gd name="connsiteX371" fmla="*/ 225954 w 691657"/>
                <a:gd name="connsiteY371" fmla="*/ 34232 h 695561"/>
                <a:gd name="connsiteX372" fmla="*/ 225258 w 691657"/>
                <a:gd name="connsiteY372" fmla="*/ 32826 h 695561"/>
                <a:gd name="connsiteX373" fmla="*/ 224911 w 691657"/>
                <a:gd name="connsiteY373" fmla="*/ 32225 h 695561"/>
                <a:gd name="connsiteX374" fmla="*/ 227502 w 691657"/>
                <a:gd name="connsiteY374" fmla="*/ 30708 h 695561"/>
                <a:gd name="connsiteX375" fmla="*/ 227044 w 691657"/>
                <a:gd name="connsiteY375" fmla="*/ 29538 h 695561"/>
                <a:gd name="connsiteX376" fmla="*/ 225511 w 691657"/>
                <a:gd name="connsiteY376" fmla="*/ 28606 h 695561"/>
                <a:gd name="connsiteX377" fmla="*/ 224579 w 691657"/>
                <a:gd name="connsiteY377" fmla="*/ 27673 h 695561"/>
                <a:gd name="connsiteX378" fmla="*/ 223883 w 691657"/>
                <a:gd name="connsiteY378" fmla="*/ 24766 h 695561"/>
                <a:gd name="connsiteX379" fmla="*/ 222714 w 691657"/>
                <a:gd name="connsiteY379" fmla="*/ 23944 h 695561"/>
                <a:gd name="connsiteX380" fmla="*/ 219332 w 691657"/>
                <a:gd name="connsiteY380" fmla="*/ 24402 h 695561"/>
                <a:gd name="connsiteX381" fmla="*/ 218747 w 691657"/>
                <a:gd name="connsiteY381" fmla="*/ 24054 h 695561"/>
                <a:gd name="connsiteX382" fmla="*/ 218399 w 691657"/>
                <a:gd name="connsiteY382" fmla="*/ 23122 h 695561"/>
                <a:gd name="connsiteX383" fmla="*/ 218162 w 691657"/>
                <a:gd name="connsiteY383" fmla="*/ 22063 h 695561"/>
                <a:gd name="connsiteX384" fmla="*/ 217925 w 691657"/>
                <a:gd name="connsiteY384" fmla="*/ 21494 h 695561"/>
                <a:gd name="connsiteX385" fmla="*/ 216882 w 691657"/>
                <a:gd name="connsiteY385" fmla="*/ 21020 h 695561"/>
                <a:gd name="connsiteX386" fmla="*/ 215839 w 691657"/>
                <a:gd name="connsiteY386" fmla="*/ 20783 h 695561"/>
                <a:gd name="connsiteX387" fmla="*/ 213626 w 691657"/>
                <a:gd name="connsiteY387" fmla="*/ 20672 h 695561"/>
                <a:gd name="connsiteX388" fmla="*/ 212789 w 691657"/>
                <a:gd name="connsiteY388" fmla="*/ 21272 h 695561"/>
                <a:gd name="connsiteX389" fmla="*/ 212441 w 691657"/>
                <a:gd name="connsiteY389" fmla="*/ 22316 h 695561"/>
                <a:gd name="connsiteX390" fmla="*/ 212204 w 691657"/>
                <a:gd name="connsiteY390" fmla="*/ 23485 h 695561"/>
                <a:gd name="connsiteX391" fmla="*/ 211967 w 691657"/>
                <a:gd name="connsiteY391" fmla="*/ 24181 h 695561"/>
                <a:gd name="connsiteX392" fmla="*/ 210924 w 691657"/>
                <a:gd name="connsiteY392" fmla="*/ 24639 h 695561"/>
                <a:gd name="connsiteX393" fmla="*/ 209644 w 691657"/>
                <a:gd name="connsiteY393" fmla="*/ 25097 h 695561"/>
                <a:gd name="connsiteX394" fmla="*/ 207320 w 691657"/>
                <a:gd name="connsiteY394" fmla="*/ 25445 h 695561"/>
                <a:gd name="connsiteX395" fmla="*/ 206388 w 691657"/>
                <a:gd name="connsiteY395" fmla="*/ 25334 h 695561"/>
                <a:gd name="connsiteX396" fmla="*/ 204650 w 691657"/>
                <a:gd name="connsiteY396" fmla="*/ 24876 h 695561"/>
                <a:gd name="connsiteX397" fmla="*/ 203954 w 691657"/>
                <a:gd name="connsiteY397" fmla="*/ 24766 h 695561"/>
                <a:gd name="connsiteX398" fmla="*/ 202911 w 691657"/>
                <a:gd name="connsiteY398" fmla="*/ 25113 h 695561"/>
                <a:gd name="connsiteX399" fmla="*/ 202216 w 691657"/>
                <a:gd name="connsiteY399" fmla="*/ 25808 h 695561"/>
                <a:gd name="connsiteX400" fmla="*/ 201757 w 691657"/>
                <a:gd name="connsiteY400" fmla="*/ 26504 h 695561"/>
                <a:gd name="connsiteX401" fmla="*/ 201410 w 691657"/>
                <a:gd name="connsiteY401" fmla="*/ 26962 h 695561"/>
                <a:gd name="connsiteX402" fmla="*/ 196732 w 691657"/>
                <a:gd name="connsiteY402" fmla="*/ 29412 h 695561"/>
                <a:gd name="connsiteX403" fmla="*/ 195562 w 691657"/>
                <a:gd name="connsiteY403" fmla="*/ 30581 h 695561"/>
                <a:gd name="connsiteX404" fmla="*/ 195104 w 691657"/>
                <a:gd name="connsiteY404" fmla="*/ 31529 h 695561"/>
                <a:gd name="connsiteX405" fmla="*/ 194993 w 691657"/>
                <a:gd name="connsiteY405" fmla="*/ 32573 h 695561"/>
                <a:gd name="connsiteX406" fmla="*/ 194756 w 691657"/>
                <a:gd name="connsiteY406" fmla="*/ 33395 h 695561"/>
                <a:gd name="connsiteX407" fmla="*/ 193823 w 691657"/>
                <a:gd name="connsiteY407" fmla="*/ 33853 h 695561"/>
                <a:gd name="connsiteX408" fmla="*/ 191611 w 691657"/>
                <a:gd name="connsiteY408" fmla="*/ 34090 h 695561"/>
                <a:gd name="connsiteX409" fmla="*/ 190678 w 691657"/>
                <a:gd name="connsiteY409" fmla="*/ 34453 h 695561"/>
                <a:gd name="connsiteX410" fmla="*/ 189746 w 691657"/>
                <a:gd name="connsiteY410" fmla="*/ 35133 h 695561"/>
                <a:gd name="connsiteX411" fmla="*/ 188229 w 691657"/>
                <a:gd name="connsiteY411" fmla="*/ 38641 h 695561"/>
                <a:gd name="connsiteX412" fmla="*/ 186806 w 691657"/>
                <a:gd name="connsiteY412" fmla="*/ 39922 h 695561"/>
                <a:gd name="connsiteX413" fmla="*/ 184594 w 691657"/>
                <a:gd name="connsiteY413" fmla="*/ 38752 h 695561"/>
                <a:gd name="connsiteX414" fmla="*/ 184705 w 691657"/>
                <a:gd name="connsiteY414" fmla="*/ 37820 h 695561"/>
                <a:gd name="connsiteX415" fmla="*/ 184594 w 691657"/>
                <a:gd name="connsiteY415" fmla="*/ 37472 h 695561"/>
                <a:gd name="connsiteX416" fmla="*/ 184483 w 691657"/>
                <a:gd name="connsiteY416" fmla="*/ 37235 h 695561"/>
                <a:gd name="connsiteX417" fmla="*/ 184373 w 691657"/>
                <a:gd name="connsiteY417" fmla="*/ 36540 h 695561"/>
                <a:gd name="connsiteX418" fmla="*/ 182397 w 691657"/>
                <a:gd name="connsiteY418" fmla="*/ 38989 h 695561"/>
                <a:gd name="connsiteX419" fmla="*/ 179948 w 691657"/>
                <a:gd name="connsiteY419" fmla="*/ 40032 h 695561"/>
                <a:gd name="connsiteX420" fmla="*/ 178320 w 691657"/>
                <a:gd name="connsiteY420" fmla="*/ 39337 h 695561"/>
                <a:gd name="connsiteX421" fmla="*/ 178904 w 691657"/>
                <a:gd name="connsiteY421" fmla="*/ 35955 h 695561"/>
                <a:gd name="connsiteX422" fmla="*/ 175759 w 691657"/>
                <a:gd name="connsiteY422" fmla="*/ 36998 h 695561"/>
                <a:gd name="connsiteX423" fmla="*/ 170496 w 691657"/>
                <a:gd name="connsiteY423" fmla="*/ 42008 h 695561"/>
                <a:gd name="connsiteX424" fmla="*/ 162231 w 691657"/>
                <a:gd name="connsiteY424" fmla="*/ 47966 h 695561"/>
                <a:gd name="connsiteX425" fmla="*/ 157078 w 691657"/>
                <a:gd name="connsiteY425" fmla="*/ 53324 h 695561"/>
                <a:gd name="connsiteX426" fmla="*/ 155451 w 691657"/>
                <a:gd name="connsiteY426" fmla="*/ 52154 h 695561"/>
                <a:gd name="connsiteX427" fmla="*/ 147280 w 691657"/>
                <a:gd name="connsiteY427" fmla="*/ 56121 h 695561"/>
                <a:gd name="connsiteX428" fmla="*/ 138430 w 691657"/>
                <a:gd name="connsiteY428" fmla="*/ 58002 h 695561"/>
                <a:gd name="connsiteX429" fmla="*/ 114043 w 691657"/>
                <a:gd name="connsiteY429" fmla="*/ 68717 h 695561"/>
                <a:gd name="connsiteX430" fmla="*/ 97718 w 691657"/>
                <a:gd name="connsiteY430" fmla="*/ 72336 h 695561"/>
                <a:gd name="connsiteX431" fmla="*/ 95015 w 691657"/>
                <a:gd name="connsiteY431" fmla="*/ 72336 h 695561"/>
                <a:gd name="connsiteX432" fmla="*/ 87682 w 691657"/>
                <a:gd name="connsiteY432" fmla="*/ 69413 h 695561"/>
                <a:gd name="connsiteX433" fmla="*/ 85928 w 691657"/>
                <a:gd name="connsiteY433" fmla="*/ 69065 h 695561"/>
                <a:gd name="connsiteX434" fmla="*/ 83952 w 691657"/>
                <a:gd name="connsiteY434" fmla="*/ 68132 h 695561"/>
                <a:gd name="connsiteX435" fmla="*/ 81013 w 691657"/>
                <a:gd name="connsiteY435" fmla="*/ 65920 h 695561"/>
                <a:gd name="connsiteX436" fmla="*/ 78452 w 691657"/>
                <a:gd name="connsiteY436" fmla="*/ 63359 h 695561"/>
                <a:gd name="connsiteX437" fmla="*/ 77631 w 691657"/>
                <a:gd name="connsiteY437" fmla="*/ 61968 h 695561"/>
                <a:gd name="connsiteX438" fmla="*/ 76113 w 691657"/>
                <a:gd name="connsiteY438" fmla="*/ 62664 h 695561"/>
                <a:gd name="connsiteX439" fmla="*/ 74359 w 691657"/>
                <a:gd name="connsiteY439" fmla="*/ 64055 h 695561"/>
                <a:gd name="connsiteX440" fmla="*/ 73664 w 691657"/>
                <a:gd name="connsiteY440" fmla="*/ 65572 h 695561"/>
                <a:gd name="connsiteX441" fmla="*/ 72842 w 691657"/>
                <a:gd name="connsiteY441" fmla="*/ 68132 h 695561"/>
                <a:gd name="connsiteX442" fmla="*/ 72494 w 691657"/>
                <a:gd name="connsiteY442" fmla="*/ 68717 h 695561"/>
                <a:gd name="connsiteX443" fmla="*/ 71909 w 691657"/>
                <a:gd name="connsiteY443" fmla="*/ 69175 h 695561"/>
                <a:gd name="connsiteX444" fmla="*/ 70171 w 691657"/>
                <a:gd name="connsiteY444" fmla="*/ 69760 h 695561"/>
                <a:gd name="connsiteX445" fmla="*/ 69444 w 691657"/>
                <a:gd name="connsiteY445" fmla="*/ 70124 h 695561"/>
                <a:gd name="connsiteX446" fmla="*/ 68985 w 691657"/>
                <a:gd name="connsiteY446" fmla="*/ 70582 h 695561"/>
                <a:gd name="connsiteX447" fmla="*/ 68527 w 691657"/>
                <a:gd name="connsiteY447" fmla="*/ 71277 h 695561"/>
                <a:gd name="connsiteX448" fmla="*/ 68179 w 691657"/>
                <a:gd name="connsiteY448" fmla="*/ 72099 h 695561"/>
                <a:gd name="connsiteX449" fmla="*/ 68069 w 691657"/>
                <a:gd name="connsiteY449" fmla="*/ 73031 h 695561"/>
                <a:gd name="connsiteX450" fmla="*/ 67832 w 691657"/>
                <a:gd name="connsiteY450" fmla="*/ 76888 h 695561"/>
                <a:gd name="connsiteX451" fmla="*/ 67595 w 691657"/>
                <a:gd name="connsiteY451" fmla="*/ 77583 h 695561"/>
                <a:gd name="connsiteX452" fmla="*/ 67358 w 691657"/>
                <a:gd name="connsiteY452" fmla="*/ 77931 h 695561"/>
                <a:gd name="connsiteX453" fmla="*/ 67010 w 691657"/>
                <a:gd name="connsiteY453" fmla="*/ 78516 h 695561"/>
                <a:gd name="connsiteX454" fmla="*/ 66425 w 691657"/>
                <a:gd name="connsiteY454" fmla="*/ 78864 h 695561"/>
                <a:gd name="connsiteX455" fmla="*/ 64798 w 691657"/>
                <a:gd name="connsiteY455" fmla="*/ 79448 h 695561"/>
                <a:gd name="connsiteX456" fmla="*/ 62933 w 691657"/>
                <a:gd name="connsiteY456" fmla="*/ 79685 h 695561"/>
                <a:gd name="connsiteX457" fmla="*/ 60831 w 691657"/>
                <a:gd name="connsiteY457" fmla="*/ 79685 h 695561"/>
                <a:gd name="connsiteX458" fmla="*/ 59203 w 691657"/>
                <a:gd name="connsiteY458" fmla="*/ 79227 h 695561"/>
                <a:gd name="connsiteX459" fmla="*/ 58744 w 691657"/>
                <a:gd name="connsiteY459" fmla="*/ 79116 h 695561"/>
                <a:gd name="connsiteX460" fmla="*/ 58507 w 691657"/>
                <a:gd name="connsiteY460" fmla="*/ 79701 h 695561"/>
                <a:gd name="connsiteX461" fmla="*/ 58744 w 691657"/>
                <a:gd name="connsiteY461" fmla="*/ 82957 h 695561"/>
                <a:gd name="connsiteX462" fmla="*/ 59329 w 691657"/>
                <a:gd name="connsiteY462" fmla="*/ 92534 h 695561"/>
                <a:gd name="connsiteX463" fmla="*/ 60025 w 691657"/>
                <a:gd name="connsiteY463" fmla="*/ 102112 h 695561"/>
                <a:gd name="connsiteX464" fmla="*/ 60610 w 691657"/>
                <a:gd name="connsiteY464" fmla="*/ 111547 h 695561"/>
                <a:gd name="connsiteX465" fmla="*/ 61305 w 691657"/>
                <a:gd name="connsiteY465" fmla="*/ 121108 h 695561"/>
                <a:gd name="connsiteX466" fmla="*/ 61889 w 691657"/>
                <a:gd name="connsiteY466" fmla="*/ 130685 h 695561"/>
                <a:gd name="connsiteX467" fmla="*/ 62585 w 691657"/>
                <a:gd name="connsiteY467" fmla="*/ 140263 h 695561"/>
                <a:gd name="connsiteX468" fmla="*/ 63280 w 691657"/>
                <a:gd name="connsiteY468" fmla="*/ 149825 h 695561"/>
                <a:gd name="connsiteX469" fmla="*/ 63865 w 691657"/>
                <a:gd name="connsiteY469" fmla="*/ 159386 h 695561"/>
                <a:gd name="connsiteX470" fmla="*/ 64102 w 691657"/>
                <a:gd name="connsiteY470" fmla="*/ 161614 h 695561"/>
                <a:gd name="connsiteX471" fmla="*/ 64339 w 691657"/>
                <a:gd name="connsiteY471" fmla="*/ 166514 h 695561"/>
                <a:gd name="connsiteX472" fmla="*/ 62237 w 691657"/>
                <a:gd name="connsiteY472" fmla="*/ 167099 h 695561"/>
                <a:gd name="connsiteX473" fmla="*/ 60846 w 691657"/>
                <a:gd name="connsiteY473" fmla="*/ 168268 h 695561"/>
                <a:gd name="connsiteX474" fmla="*/ 59456 w 691657"/>
                <a:gd name="connsiteY474" fmla="*/ 170007 h 695561"/>
                <a:gd name="connsiteX475" fmla="*/ 58413 w 691657"/>
                <a:gd name="connsiteY475" fmla="*/ 172109 h 695561"/>
                <a:gd name="connsiteX476" fmla="*/ 58065 w 691657"/>
                <a:gd name="connsiteY476" fmla="*/ 174210 h 695561"/>
                <a:gd name="connsiteX477" fmla="*/ 57022 w 691657"/>
                <a:gd name="connsiteY477" fmla="*/ 175617 h 695561"/>
                <a:gd name="connsiteX478" fmla="*/ 54430 w 691657"/>
                <a:gd name="connsiteY478" fmla="*/ 175617 h 695561"/>
                <a:gd name="connsiteX479" fmla="*/ 51522 w 691657"/>
                <a:gd name="connsiteY479" fmla="*/ 175270 h 695561"/>
                <a:gd name="connsiteX480" fmla="*/ 49547 w 691657"/>
                <a:gd name="connsiteY480" fmla="*/ 175270 h 695561"/>
                <a:gd name="connsiteX481" fmla="*/ 47919 w 691657"/>
                <a:gd name="connsiteY481" fmla="*/ 176787 h 695561"/>
                <a:gd name="connsiteX482" fmla="*/ 45706 w 691657"/>
                <a:gd name="connsiteY482" fmla="*/ 180880 h 695561"/>
                <a:gd name="connsiteX483" fmla="*/ 44078 w 691657"/>
                <a:gd name="connsiteY483" fmla="*/ 181812 h 695561"/>
                <a:gd name="connsiteX484" fmla="*/ 39400 w 691657"/>
                <a:gd name="connsiteY484" fmla="*/ 182160 h 695561"/>
                <a:gd name="connsiteX485" fmla="*/ 38357 w 691657"/>
                <a:gd name="connsiteY485" fmla="*/ 182618 h 695561"/>
                <a:gd name="connsiteX486" fmla="*/ 37535 w 691657"/>
                <a:gd name="connsiteY486" fmla="*/ 183314 h 695561"/>
                <a:gd name="connsiteX487" fmla="*/ 36840 w 691657"/>
                <a:gd name="connsiteY487" fmla="*/ 184136 h 695561"/>
                <a:gd name="connsiteX488" fmla="*/ 36492 w 691657"/>
                <a:gd name="connsiteY488" fmla="*/ 184483 h 695561"/>
                <a:gd name="connsiteX489" fmla="*/ 36381 w 691657"/>
                <a:gd name="connsiteY489" fmla="*/ 184831 h 695561"/>
                <a:gd name="connsiteX490" fmla="*/ 35212 w 691657"/>
                <a:gd name="connsiteY490" fmla="*/ 187044 h 695561"/>
                <a:gd name="connsiteX491" fmla="*/ 34627 w 691657"/>
                <a:gd name="connsiteY491" fmla="*/ 187755 h 695561"/>
                <a:gd name="connsiteX492" fmla="*/ 33805 w 691657"/>
                <a:gd name="connsiteY492" fmla="*/ 188340 h 695561"/>
                <a:gd name="connsiteX493" fmla="*/ 30897 w 691657"/>
                <a:gd name="connsiteY493" fmla="*/ 188924 h 695561"/>
                <a:gd name="connsiteX494" fmla="*/ 24939 w 691657"/>
                <a:gd name="connsiteY494" fmla="*/ 193018 h 695561"/>
                <a:gd name="connsiteX495" fmla="*/ 22964 w 691657"/>
                <a:gd name="connsiteY495" fmla="*/ 193602 h 695561"/>
                <a:gd name="connsiteX496" fmla="*/ 19581 w 691657"/>
                <a:gd name="connsiteY496" fmla="*/ 195467 h 695561"/>
                <a:gd name="connsiteX497" fmla="*/ 16531 w 691657"/>
                <a:gd name="connsiteY497" fmla="*/ 199418 h 695561"/>
                <a:gd name="connsiteX498" fmla="*/ 12580 w 691657"/>
                <a:gd name="connsiteY498" fmla="*/ 207937 h 695561"/>
                <a:gd name="connsiteX499" fmla="*/ 13402 w 691657"/>
                <a:gd name="connsiteY499" fmla="*/ 212251 h 695561"/>
                <a:gd name="connsiteX500" fmla="*/ 10494 w 691657"/>
                <a:gd name="connsiteY500" fmla="*/ 216929 h 695561"/>
                <a:gd name="connsiteX501" fmla="*/ 1280 w 691657"/>
                <a:gd name="connsiteY501" fmla="*/ 226602 h 695561"/>
                <a:gd name="connsiteX502" fmla="*/ 348 w 691657"/>
                <a:gd name="connsiteY502" fmla="*/ 228467 h 695561"/>
                <a:gd name="connsiteX503" fmla="*/ 111 w 691657"/>
                <a:gd name="connsiteY503" fmla="*/ 231043 h 695561"/>
                <a:gd name="connsiteX504" fmla="*/ 0 w 691657"/>
                <a:gd name="connsiteY504" fmla="*/ 242580 h 695561"/>
                <a:gd name="connsiteX505" fmla="*/ 2560 w 691657"/>
                <a:gd name="connsiteY505" fmla="*/ 247716 h 695561"/>
                <a:gd name="connsiteX506" fmla="*/ 7475 w 691657"/>
                <a:gd name="connsiteY506" fmla="*/ 248538 h 695561"/>
                <a:gd name="connsiteX507" fmla="*/ 13291 w 691657"/>
                <a:gd name="connsiteY507" fmla="*/ 248080 h 695561"/>
                <a:gd name="connsiteX508" fmla="*/ 17732 w 691657"/>
                <a:gd name="connsiteY508" fmla="*/ 249360 h 695561"/>
                <a:gd name="connsiteX509" fmla="*/ 19123 w 691657"/>
                <a:gd name="connsiteY509" fmla="*/ 251572 h 695561"/>
                <a:gd name="connsiteX510" fmla="*/ 21225 w 691657"/>
                <a:gd name="connsiteY510" fmla="*/ 257294 h 695561"/>
                <a:gd name="connsiteX511" fmla="*/ 22268 w 691657"/>
                <a:gd name="connsiteY511" fmla="*/ 259396 h 695561"/>
                <a:gd name="connsiteX512" fmla="*/ 24370 w 691657"/>
                <a:gd name="connsiteY512" fmla="*/ 261719 h 695561"/>
                <a:gd name="connsiteX513" fmla="*/ 26583 w 691657"/>
                <a:gd name="connsiteY513" fmla="*/ 263694 h 695561"/>
                <a:gd name="connsiteX514" fmla="*/ 28337 w 691657"/>
                <a:gd name="connsiteY514" fmla="*/ 265923 h 695561"/>
                <a:gd name="connsiteX515" fmla="*/ 29033 w 691657"/>
                <a:gd name="connsiteY515" fmla="*/ 268831 h 695561"/>
                <a:gd name="connsiteX516" fmla="*/ 28795 w 691657"/>
                <a:gd name="connsiteY516" fmla="*/ 271502 h 695561"/>
                <a:gd name="connsiteX517" fmla="*/ 25761 w 691657"/>
                <a:gd name="connsiteY517" fmla="*/ 276970 h 695561"/>
                <a:gd name="connsiteX518" fmla="*/ 25303 w 691657"/>
                <a:gd name="connsiteY518" fmla="*/ 280478 h 695561"/>
                <a:gd name="connsiteX519" fmla="*/ 24844 w 691657"/>
                <a:gd name="connsiteY519" fmla="*/ 283292 h 695561"/>
                <a:gd name="connsiteX520" fmla="*/ 23454 w 691657"/>
                <a:gd name="connsiteY520" fmla="*/ 285156 h 695561"/>
                <a:gd name="connsiteX521" fmla="*/ 21826 w 691657"/>
                <a:gd name="connsiteY521" fmla="*/ 286674 h 695561"/>
                <a:gd name="connsiteX522" fmla="*/ 20309 w 691657"/>
                <a:gd name="connsiteY522" fmla="*/ 288665 h 695561"/>
                <a:gd name="connsiteX523" fmla="*/ 19487 w 691657"/>
                <a:gd name="connsiteY523" fmla="*/ 291210 h 695561"/>
                <a:gd name="connsiteX524" fmla="*/ 19249 w 691657"/>
                <a:gd name="connsiteY524" fmla="*/ 294007 h 695561"/>
                <a:gd name="connsiteX525" fmla="*/ 19597 w 691657"/>
                <a:gd name="connsiteY525" fmla="*/ 300771 h 695561"/>
                <a:gd name="connsiteX526" fmla="*/ 19013 w 691657"/>
                <a:gd name="connsiteY526" fmla="*/ 304027 h 695561"/>
                <a:gd name="connsiteX527" fmla="*/ 18902 w 691657"/>
                <a:gd name="connsiteY527" fmla="*/ 305781 h 695561"/>
                <a:gd name="connsiteX528" fmla="*/ 19487 w 691657"/>
                <a:gd name="connsiteY528" fmla="*/ 306603 h 695561"/>
                <a:gd name="connsiteX529" fmla="*/ 21810 w 691657"/>
                <a:gd name="connsiteY529" fmla="*/ 311502 h 695561"/>
                <a:gd name="connsiteX530" fmla="*/ 22158 w 691657"/>
                <a:gd name="connsiteY530" fmla="*/ 314884 h 695561"/>
                <a:gd name="connsiteX531" fmla="*/ 21699 w 691657"/>
                <a:gd name="connsiteY531" fmla="*/ 317919 h 695561"/>
                <a:gd name="connsiteX532" fmla="*/ 20309 w 691657"/>
                <a:gd name="connsiteY532" fmla="*/ 320116 h 695561"/>
                <a:gd name="connsiteX533" fmla="*/ 18096 w 691657"/>
                <a:gd name="connsiteY533" fmla="*/ 321064 h 695561"/>
                <a:gd name="connsiteX534" fmla="*/ 16563 w 691657"/>
                <a:gd name="connsiteY534" fmla="*/ 322692 h 695561"/>
                <a:gd name="connsiteX535" fmla="*/ 17606 w 691657"/>
                <a:gd name="connsiteY535" fmla="*/ 325947 h 695561"/>
                <a:gd name="connsiteX536" fmla="*/ 20767 w 691657"/>
                <a:gd name="connsiteY536" fmla="*/ 332601 h 695561"/>
                <a:gd name="connsiteX537" fmla="*/ 22284 w 691657"/>
                <a:gd name="connsiteY537" fmla="*/ 339017 h 695561"/>
                <a:gd name="connsiteX538" fmla="*/ 23216 w 691657"/>
                <a:gd name="connsiteY538" fmla="*/ 345434 h 695561"/>
                <a:gd name="connsiteX539" fmla="*/ 22869 w 691657"/>
                <a:gd name="connsiteY539" fmla="*/ 346477 h 695561"/>
                <a:gd name="connsiteX540" fmla="*/ 21478 w 691657"/>
                <a:gd name="connsiteY540" fmla="*/ 349164 h 695561"/>
                <a:gd name="connsiteX541" fmla="*/ 21241 w 691657"/>
                <a:gd name="connsiteY541" fmla="*/ 350792 h 695561"/>
                <a:gd name="connsiteX542" fmla="*/ 22173 w 691657"/>
                <a:gd name="connsiteY542" fmla="*/ 355564 h 695561"/>
                <a:gd name="connsiteX543" fmla="*/ 22410 w 691657"/>
                <a:gd name="connsiteY543" fmla="*/ 357445 h 695561"/>
                <a:gd name="connsiteX544" fmla="*/ 21952 w 691657"/>
                <a:gd name="connsiteY544" fmla="*/ 361633 h 695561"/>
                <a:gd name="connsiteX545" fmla="*/ 17764 w 691657"/>
                <a:gd name="connsiteY545" fmla="*/ 371432 h 695561"/>
                <a:gd name="connsiteX546" fmla="*/ 21020 w 691657"/>
                <a:gd name="connsiteY546" fmla="*/ 373882 h 695561"/>
                <a:gd name="connsiteX547" fmla="*/ 28464 w 691657"/>
                <a:gd name="connsiteY547" fmla="*/ 377722 h 695561"/>
                <a:gd name="connsiteX548" fmla="*/ 36982 w 691657"/>
                <a:gd name="connsiteY548" fmla="*/ 385071 h 695561"/>
                <a:gd name="connsiteX549" fmla="*/ 39195 w 691657"/>
                <a:gd name="connsiteY549" fmla="*/ 386241 h 695561"/>
                <a:gd name="connsiteX550" fmla="*/ 40017 w 691657"/>
                <a:gd name="connsiteY550" fmla="*/ 387521 h 695561"/>
                <a:gd name="connsiteX551" fmla="*/ 40601 w 691657"/>
                <a:gd name="connsiteY551" fmla="*/ 388912 h 695561"/>
                <a:gd name="connsiteX552" fmla="*/ 41186 w 691657"/>
                <a:gd name="connsiteY552" fmla="*/ 389733 h 695561"/>
                <a:gd name="connsiteX553" fmla="*/ 46449 w 691657"/>
                <a:gd name="connsiteY553" fmla="*/ 392420 h 695561"/>
                <a:gd name="connsiteX554" fmla="*/ 64513 w 691657"/>
                <a:gd name="connsiteY554" fmla="*/ 394032 h 695561"/>
                <a:gd name="connsiteX555" fmla="*/ 68701 w 691657"/>
                <a:gd name="connsiteY555" fmla="*/ 395202 h 695561"/>
                <a:gd name="connsiteX556" fmla="*/ 72795 w 691657"/>
                <a:gd name="connsiteY556" fmla="*/ 397999 h 695561"/>
                <a:gd name="connsiteX557" fmla="*/ 76398 w 691657"/>
                <a:gd name="connsiteY557" fmla="*/ 401729 h 695561"/>
                <a:gd name="connsiteX558" fmla="*/ 79891 w 691657"/>
                <a:gd name="connsiteY558" fmla="*/ 408145 h 695561"/>
                <a:gd name="connsiteX559" fmla="*/ 80934 w 691657"/>
                <a:gd name="connsiteY559" fmla="*/ 409773 h 695561"/>
                <a:gd name="connsiteX560" fmla="*/ 82214 w 691657"/>
                <a:gd name="connsiteY560" fmla="*/ 410943 h 695561"/>
                <a:gd name="connsiteX561" fmla="*/ 83873 w 691657"/>
                <a:gd name="connsiteY561" fmla="*/ 411528 h 695561"/>
                <a:gd name="connsiteX562" fmla="*/ 97512 w 691657"/>
                <a:gd name="connsiteY562" fmla="*/ 412823 h 695561"/>
                <a:gd name="connsiteX563" fmla="*/ 103802 w 691657"/>
                <a:gd name="connsiteY563" fmla="*/ 414578 h 695561"/>
                <a:gd name="connsiteX564" fmla="*/ 122594 w 691657"/>
                <a:gd name="connsiteY564" fmla="*/ 428691 h 695561"/>
                <a:gd name="connsiteX565" fmla="*/ 127477 w 691657"/>
                <a:gd name="connsiteY565" fmla="*/ 435582 h 695561"/>
                <a:gd name="connsiteX566" fmla="*/ 137402 w 691657"/>
                <a:gd name="connsiteY566" fmla="*/ 451212 h 695561"/>
                <a:gd name="connsiteX567" fmla="*/ 139852 w 691657"/>
                <a:gd name="connsiteY567" fmla="*/ 454009 h 695561"/>
                <a:gd name="connsiteX568" fmla="*/ 144514 w 691657"/>
                <a:gd name="connsiteY568" fmla="*/ 455637 h 695561"/>
                <a:gd name="connsiteX569" fmla="*/ 158865 w 691657"/>
                <a:gd name="connsiteY569" fmla="*/ 466258 h 695561"/>
                <a:gd name="connsiteX570" fmla="*/ 160255 w 691657"/>
                <a:gd name="connsiteY570" fmla="*/ 466953 h 695561"/>
                <a:gd name="connsiteX571" fmla="*/ 161789 w 691657"/>
                <a:gd name="connsiteY571" fmla="*/ 467190 h 695561"/>
                <a:gd name="connsiteX572" fmla="*/ 172962 w 691657"/>
                <a:gd name="connsiteY572" fmla="*/ 466368 h 695561"/>
                <a:gd name="connsiteX573" fmla="*/ 173657 w 691657"/>
                <a:gd name="connsiteY573" fmla="*/ 466605 h 695561"/>
                <a:gd name="connsiteX574" fmla="*/ 180659 w 691657"/>
                <a:gd name="connsiteY574" fmla="*/ 471267 h 695561"/>
                <a:gd name="connsiteX575" fmla="*/ 181481 w 691657"/>
                <a:gd name="connsiteY575" fmla="*/ 471600 h 695561"/>
                <a:gd name="connsiteX576" fmla="*/ 182524 w 691657"/>
                <a:gd name="connsiteY576" fmla="*/ 471837 h 695561"/>
                <a:gd name="connsiteX577" fmla="*/ 186838 w 691657"/>
                <a:gd name="connsiteY577" fmla="*/ 471837 h 695561"/>
                <a:gd name="connsiteX578" fmla="*/ 188261 w 691657"/>
                <a:gd name="connsiteY578" fmla="*/ 472422 h 695561"/>
                <a:gd name="connsiteX579" fmla="*/ 189082 w 691657"/>
                <a:gd name="connsiteY579" fmla="*/ 473133 h 695561"/>
                <a:gd name="connsiteX580" fmla="*/ 189667 w 691657"/>
                <a:gd name="connsiteY580" fmla="*/ 473955 h 695561"/>
                <a:gd name="connsiteX581" fmla="*/ 190015 w 691657"/>
                <a:gd name="connsiteY581" fmla="*/ 474871 h 695561"/>
                <a:gd name="connsiteX582" fmla="*/ 190362 w 691657"/>
                <a:gd name="connsiteY582" fmla="*/ 476040 h 695561"/>
                <a:gd name="connsiteX583" fmla="*/ 191295 w 691657"/>
                <a:gd name="connsiteY583" fmla="*/ 478142 h 695561"/>
                <a:gd name="connsiteX584" fmla="*/ 194203 w 691657"/>
                <a:gd name="connsiteY584" fmla="*/ 481177 h 695561"/>
                <a:gd name="connsiteX585" fmla="*/ 195246 w 691657"/>
                <a:gd name="connsiteY585" fmla="*/ 483152 h 695561"/>
                <a:gd name="connsiteX586" fmla="*/ 200367 w 691657"/>
                <a:gd name="connsiteY586" fmla="*/ 484559 h 695561"/>
                <a:gd name="connsiteX587" fmla="*/ 202026 w 691657"/>
                <a:gd name="connsiteY587" fmla="*/ 485365 h 695561"/>
                <a:gd name="connsiteX588" fmla="*/ 203306 w 691657"/>
                <a:gd name="connsiteY588" fmla="*/ 486535 h 695561"/>
                <a:gd name="connsiteX589" fmla="*/ 204128 w 691657"/>
                <a:gd name="connsiteY589" fmla="*/ 487925 h 695561"/>
                <a:gd name="connsiteX590" fmla="*/ 204824 w 691657"/>
                <a:gd name="connsiteY590" fmla="*/ 489569 h 695561"/>
                <a:gd name="connsiteX591" fmla="*/ 205645 w 691657"/>
                <a:gd name="connsiteY591" fmla="*/ 493299 h 695561"/>
                <a:gd name="connsiteX592" fmla="*/ 205993 w 691657"/>
                <a:gd name="connsiteY592" fmla="*/ 496807 h 695561"/>
                <a:gd name="connsiteX593" fmla="*/ 206103 w 691657"/>
                <a:gd name="connsiteY593" fmla="*/ 501233 h 695561"/>
                <a:gd name="connsiteX594" fmla="*/ 206214 w 691657"/>
                <a:gd name="connsiteY594" fmla="*/ 502639 h 695561"/>
                <a:gd name="connsiteX595" fmla="*/ 206562 w 691657"/>
                <a:gd name="connsiteY595" fmla="*/ 503919 h 695561"/>
                <a:gd name="connsiteX596" fmla="*/ 207147 w 691657"/>
                <a:gd name="connsiteY596" fmla="*/ 505089 h 695561"/>
                <a:gd name="connsiteX597" fmla="*/ 207842 w 691657"/>
                <a:gd name="connsiteY597" fmla="*/ 506132 h 695561"/>
                <a:gd name="connsiteX598" fmla="*/ 209596 w 691657"/>
                <a:gd name="connsiteY598" fmla="*/ 507886 h 695561"/>
                <a:gd name="connsiteX599" fmla="*/ 210418 w 691657"/>
                <a:gd name="connsiteY599" fmla="*/ 508929 h 695561"/>
                <a:gd name="connsiteX600" fmla="*/ 210876 w 691657"/>
                <a:gd name="connsiteY600" fmla="*/ 510336 h 695561"/>
                <a:gd name="connsiteX601" fmla="*/ 211572 w 691657"/>
                <a:gd name="connsiteY601" fmla="*/ 513260 h 695561"/>
                <a:gd name="connsiteX602" fmla="*/ 211809 w 691657"/>
                <a:gd name="connsiteY602" fmla="*/ 516168 h 695561"/>
                <a:gd name="connsiteX603" fmla="*/ 210987 w 691657"/>
                <a:gd name="connsiteY603" fmla="*/ 524544 h 695561"/>
                <a:gd name="connsiteX604" fmla="*/ 211098 w 691657"/>
                <a:gd name="connsiteY604" fmla="*/ 525966 h 695561"/>
                <a:gd name="connsiteX605" fmla="*/ 212378 w 691657"/>
                <a:gd name="connsiteY605" fmla="*/ 529917 h 695561"/>
                <a:gd name="connsiteX606" fmla="*/ 212488 w 691657"/>
                <a:gd name="connsiteY606" fmla="*/ 531545 h 695561"/>
                <a:gd name="connsiteX607" fmla="*/ 212378 w 691657"/>
                <a:gd name="connsiteY607" fmla="*/ 536334 h 695561"/>
                <a:gd name="connsiteX608" fmla="*/ 212615 w 691657"/>
                <a:gd name="connsiteY608" fmla="*/ 538436 h 695561"/>
                <a:gd name="connsiteX609" fmla="*/ 213690 w 691657"/>
                <a:gd name="connsiteY609" fmla="*/ 542292 h 695561"/>
                <a:gd name="connsiteX610" fmla="*/ 214037 w 691657"/>
                <a:gd name="connsiteY610" fmla="*/ 544268 h 695561"/>
                <a:gd name="connsiteX611" fmla="*/ 213927 w 691657"/>
                <a:gd name="connsiteY611" fmla="*/ 546243 h 695561"/>
                <a:gd name="connsiteX612" fmla="*/ 213579 w 691657"/>
                <a:gd name="connsiteY612" fmla="*/ 549847 h 695561"/>
                <a:gd name="connsiteX613" fmla="*/ 213579 w 691657"/>
                <a:gd name="connsiteY613" fmla="*/ 550084 h 695561"/>
                <a:gd name="connsiteX614" fmla="*/ 213579 w 691657"/>
                <a:gd name="connsiteY614" fmla="*/ 552091 h 695561"/>
                <a:gd name="connsiteX615" fmla="*/ 213816 w 691657"/>
                <a:gd name="connsiteY615" fmla="*/ 553940 h 695561"/>
                <a:gd name="connsiteX616" fmla="*/ 214290 w 691657"/>
                <a:gd name="connsiteY616" fmla="*/ 555694 h 695561"/>
                <a:gd name="connsiteX617" fmla="*/ 214986 w 691657"/>
                <a:gd name="connsiteY617" fmla="*/ 557322 h 695561"/>
                <a:gd name="connsiteX618" fmla="*/ 216850 w 691657"/>
                <a:gd name="connsiteY618" fmla="*/ 560356 h 695561"/>
                <a:gd name="connsiteX619" fmla="*/ 217546 w 691657"/>
                <a:gd name="connsiteY619" fmla="*/ 561747 h 695561"/>
                <a:gd name="connsiteX620" fmla="*/ 218004 w 691657"/>
                <a:gd name="connsiteY620" fmla="*/ 563375 h 695561"/>
                <a:gd name="connsiteX621" fmla="*/ 218937 w 691657"/>
                <a:gd name="connsiteY621" fmla="*/ 567595 h 695561"/>
                <a:gd name="connsiteX622" fmla="*/ 219980 w 691657"/>
                <a:gd name="connsiteY622" fmla="*/ 569112 h 695561"/>
                <a:gd name="connsiteX623" fmla="*/ 221371 w 691657"/>
                <a:gd name="connsiteY623" fmla="*/ 570044 h 695561"/>
                <a:gd name="connsiteX624" fmla="*/ 231754 w 691657"/>
                <a:gd name="connsiteY624" fmla="*/ 573189 h 695561"/>
                <a:gd name="connsiteX625" fmla="*/ 234899 w 691657"/>
                <a:gd name="connsiteY625" fmla="*/ 576445 h 695561"/>
                <a:gd name="connsiteX626" fmla="*/ 235594 w 691657"/>
                <a:gd name="connsiteY626" fmla="*/ 582166 h 695561"/>
                <a:gd name="connsiteX627" fmla="*/ 233729 w 691657"/>
                <a:gd name="connsiteY627" fmla="*/ 586939 h 695561"/>
                <a:gd name="connsiteX628" fmla="*/ 228261 w 691657"/>
                <a:gd name="connsiteY628" fmla="*/ 595695 h 695561"/>
                <a:gd name="connsiteX629" fmla="*/ 227329 w 691657"/>
                <a:gd name="connsiteY629" fmla="*/ 601179 h 695561"/>
                <a:gd name="connsiteX630" fmla="*/ 228846 w 691657"/>
                <a:gd name="connsiteY630" fmla="*/ 611910 h 695561"/>
                <a:gd name="connsiteX631" fmla="*/ 230126 w 691657"/>
                <a:gd name="connsiteY631" fmla="*/ 617046 h 695561"/>
                <a:gd name="connsiteX632" fmla="*/ 230584 w 691657"/>
                <a:gd name="connsiteY632" fmla="*/ 622641 h 695561"/>
                <a:gd name="connsiteX633" fmla="*/ 230932 w 691657"/>
                <a:gd name="connsiteY633" fmla="*/ 624395 h 695561"/>
                <a:gd name="connsiteX634" fmla="*/ 231628 w 691657"/>
                <a:gd name="connsiteY634" fmla="*/ 626134 h 695561"/>
                <a:gd name="connsiteX635" fmla="*/ 232323 w 691657"/>
                <a:gd name="connsiteY635" fmla="*/ 633151 h 695561"/>
                <a:gd name="connsiteX636" fmla="*/ 233255 w 691657"/>
                <a:gd name="connsiteY636" fmla="*/ 636533 h 695561"/>
                <a:gd name="connsiteX637" fmla="*/ 234773 w 691657"/>
                <a:gd name="connsiteY637" fmla="*/ 638983 h 695561"/>
                <a:gd name="connsiteX638" fmla="*/ 238376 w 691657"/>
                <a:gd name="connsiteY638" fmla="*/ 642713 h 695561"/>
                <a:gd name="connsiteX639" fmla="*/ 239798 w 691657"/>
                <a:gd name="connsiteY639" fmla="*/ 644814 h 695561"/>
                <a:gd name="connsiteX640" fmla="*/ 240731 w 691657"/>
                <a:gd name="connsiteY640" fmla="*/ 647501 h 695561"/>
                <a:gd name="connsiteX641" fmla="*/ 241553 w 691657"/>
                <a:gd name="connsiteY641" fmla="*/ 654028 h 695561"/>
                <a:gd name="connsiteX642" fmla="*/ 242248 w 691657"/>
                <a:gd name="connsiteY642" fmla="*/ 656842 h 695561"/>
                <a:gd name="connsiteX643" fmla="*/ 246784 w 691657"/>
                <a:gd name="connsiteY643" fmla="*/ 664175 h 695561"/>
                <a:gd name="connsiteX644" fmla="*/ 248411 w 691657"/>
                <a:gd name="connsiteY644" fmla="*/ 666039 h 695561"/>
                <a:gd name="connsiteX645" fmla="*/ 251320 w 691657"/>
                <a:gd name="connsiteY645" fmla="*/ 667794 h 695561"/>
                <a:gd name="connsiteX646" fmla="*/ 256583 w 691657"/>
                <a:gd name="connsiteY646" fmla="*/ 669548 h 695561"/>
                <a:gd name="connsiteX647" fmla="*/ 277096 w 691657"/>
                <a:gd name="connsiteY647" fmla="*/ 671761 h 695561"/>
                <a:gd name="connsiteX648" fmla="*/ 282596 w 691657"/>
                <a:gd name="connsiteY648" fmla="*/ 673278 h 695561"/>
                <a:gd name="connsiteX649" fmla="*/ 285394 w 691657"/>
                <a:gd name="connsiteY649" fmla="*/ 673388 h 695561"/>
                <a:gd name="connsiteX650" fmla="*/ 288301 w 691657"/>
                <a:gd name="connsiteY650" fmla="*/ 674084 h 695561"/>
                <a:gd name="connsiteX651" fmla="*/ 290277 w 691657"/>
                <a:gd name="connsiteY651" fmla="*/ 676186 h 695561"/>
                <a:gd name="connsiteX652" fmla="*/ 293090 w 691657"/>
                <a:gd name="connsiteY652" fmla="*/ 682255 h 695561"/>
                <a:gd name="connsiteX653" fmla="*/ 294260 w 691657"/>
                <a:gd name="connsiteY653" fmla="*/ 684009 h 695561"/>
                <a:gd name="connsiteX654" fmla="*/ 297642 w 691657"/>
                <a:gd name="connsiteY654" fmla="*/ 688087 h 695561"/>
                <a:gd name="connsiteX655" fmla="*/ 298811 w 691657"/>
                <a:gd name="connsiteY655" fmla="*/ 690299 h 695561"/>
                <a:gd name="connsiteX656" fmla="*/ 298701 w 691657"/>
                <a:gd name="connsiteY656" fmla="*/ 692053 h 695561"/>
                <a:gd name="connsiteX657" fmla="*/ 297421 w 691657"/>
                <a:gd name="connsiteY657" fmla="*/ 695562 h 695561"/>
                <a:gd name="connsiteX658" fmla="*/ 297531 w 691657"/>
                <a:gd name="connsiteY658" fmla="*/ 695562 h 695561"/>
                <a:gd name="connsiteX659" fmla="*/ 297531 w 691657"/>
                <a:gd name="connsiteY659" fmla="*/ 695562 h 695561"/>
                <a:gd name="connsiteX660" fmla="*/ 297531 w 691657"/>
                <a:gd name="connsiteY660" fmla="*/ 695562 h 695561"/>
                <a:gd name="connsiteX661" fmla="*/ 297642 w 691657"/>
                <a:gd name="connsiteY661" fmla="*/ 695562 h 695561"/>
                <a:gd name="connsiteX662" fmla="*/ 297642 w 691657"/>
                <a:gd name="connsiteY662" fmla="*/ 695562 h 695561"/>
                <a:gd name="connsiteX663" fmla="*/ 297642 w 691657"/>
                <a:gd name="connsiteY663" fmla="*/ 695562 h 695561"/>
                <a:gd name="connsiteX664" fmla="*/ 297752 w 691657"/>
                <a:gd name="connsiteY664" fmla="*/ 695452 h 695561"/>
                <a:gd name="connsiteX665" fmla="*/ 297752 w 691657"/>
                <a:gd name="connsiteY665" fmla="*/ 695452 h 695561"/>
                <a:gd name="connsiteX666" fmla="*/ 297752 w 691657"/>
                <a:gd name="connsiteY666" fmla="*/ 695452 h 695561"/>
                <a:gd name="connsiteX667" fmla="*/ 297752 w 691657"/>
                <a:gd name="connsiteY667" fmla="*/ 695452 h 695561"/>
                <a:gd name="connsiteX668" fmla="*/ 297863 w 691657"/>
                <a:gd name="connsiteY668" fmla="*/ 695452 h 695561"/>
                <a:gd name="connsiteX669" fmla="*/ 297863 w 691657"/>
                <a:gd name="connsiteY669" fmla="*/ 695452 h 695561"/>
                <a:gd name="connsiteX670" fmla="*/ 297863 w 691657"/>
                <a:gd name="connsiteY670" fmla="*/ 695452 h 695561"/>
                <a:gd name="connsiteX671" fmla="*/ 297863 w 691657"/>
                <a:gd name="connsiteY671" fmla="*/ 695452 h 695561"/>
                <a:gd name="connsiteX672" fmla="*/ 318867 w 691657"/>
                <a:gd name="connsiteY672" fmla="*/ 693934 h 695561"/>
                <a:gd name="connsiteX673" fmla="*/ 339839 w 691657"/>
                <a:gd name="connsiteY673" fmla="*/ 692306 h 695561"/>
                <a:gd name="connsiteX674" fmla="*/ 360733 w 691657"/>
                <a:gd name="connsiteY674" fmla="*/ 690552 h 695561"/>
                <a:gd name="connsiteX675" fmla="*/ 381594 w 691657"/>
                <a:gd name="connsiteY675" fmla="*/ 688924 h 695561"/>
                <a:gd name="connsiteX676" fmla="*/ 402598 w 691657"/>
                <a:gd name="connsiteY676" fmla="*/ 687185 h 695561"/>
                <a:gd name="connsiteX677" fmla="*/ 423602 w 691657"/>
                <a:gd name="connsiteY677" fmla="*/ 685447 h 695561"/>
                <a:gd name="connsiteX678" fmla="*/ 444464 w 691657"/>
                <a:gd name="connsiteY678" fmla="*/ 683567 h 695561"/>
                <a:gd name="connsiteX679" fmla="*/ 465357 w 691657"/>
                <a:gd name="connsiteY679" fmla="*/ 681828 h 695561"/>
                <a:gd name="connsiteX680" fmla="*/ 486218 w 691657"/>
                <a:gd name="connsiteY680" fmla="*/ 679963 h 695561"/>
                <a:gd name="connsiteX681" fmla="*/ 507222 w 691657"/>
                <a:gd name="connsiteY681" fmla="*/ 677972 h 695561"/>
                <a:gd name="connsiteX682" fmla="*/ 528115 w 691657"/>
                <a:gd name="connsiteY682" fmla="*/ 676107 h 695561"/>
                <a:gd name="connsiteX683" fmla="*/ 548977 w 691657"/>
                <a:gd name="connsiteY683" fmla="*/ 674131 h 695561"/>
                <a:gd name="connsiteX684" fmla="*/ 569871 w 691657"/>
                <a:gd name="connsiteY684" fmla="*/ 672156 h 695561"/>
                <a:gd name="connsiteX685" fmla="*/ 590859 w 691657"/>
                <a:gd name="connsiteY685" fmla="*/ 670054 h 695561"/>
                <a:gd name="connsiteX686" fmla="*/ 611752 w 691657"/>
                <a:gd name="connsiteY686" fmla="*/ 667952 h 695561"/>
                <a:gd name="connsiteX687" fmla="*/ 632297 w 691657"/>
                <a:gd name="connsiteY687" fmla="*/ 665961 h 695561"/>
                <a:gd name="connsiteX688" fmla="*/ 630180 w 691657"/>
                <a:gd name="connsiteY688" fmla="*/ 654297 h 695561"/>
                <a:gd name="connsiteX689" fmla="*/ 630290 w 691657"/>
                <a:gd name="connsiteY689" fmla="*/ 652780 h 695561"/>
                <a:gd name="connsiteX690" fmla="*/ 630638 w 691657"/>
                <a:gd name="connsiteY690" fmla="*/ 651025 h 695561"/>
                <a:gd name="connsiteX691" fmla="*/ 630638 w 691657"/>
                <a:gd name="connsiteY691" fmla="*/ 649287 h 695561"/>
                <a:gd name="connsiteX692" fmla="*/ 629358 w 691657"/>
                <a:gd name="connsiteY692" fmla="*/ 646727 h 695561"/>
                <a:gd name="connsiteX693" fmla="*/ 629010 w 691657"/>
                <a:gd name="connsiteY693" fmla="*/ 644846 h 695561"/>
                <a:gd name="connsiteX694" fmla="*/ 628773 w 691657"/>
                <a:gd name="connsiteY694" fmla="*/ 642744 h 695561"/>
                <a:gd name="connsiteX695" fmla="*/ 628773 w 691657"/>
                <a:gd name="connsiteY695" fmla="*/ 641211 h 695561"/>
                <a:gd name="connsiteX696" fmla="*/ 629468 w 691657"/>
                <a:gd name="connsiteY696" fmla="*/ 638303 h 695561"/>
                <a:gd name="connsiteX697" fmla="*/ 631476 w 691657"/>
                <a:gd name="connsiteY697" fmla="*/ 633183 h 695561"/>
                <a:gd name="connsiteX698" fmla="*/ 631586 w 691657"/>
                <a:gd name="connsiteY698" fmla="*/ 622672 h 695561"/>
                <a:gd name="connsiteX699" fmla="*/ 631096 w 691657"/>
                <a:gd name="connsiteY699" fmla="*/ 619875 h 695561"/>
                <a:gd name="connsiteX700" fmla="*/ 629342 w 691657"/>
                <a:gd name="connsiteY700" fmla="*/ 616714 h 695561"/>
                <a:gd name="connsiteX701" fmla="*/ 623747 w 691657"/>
                <a:gd name="connsiteY701" fmla="*/ 610993 h 695561"/>
                <a:gd name="connsiteX702" fmla="*/ 622357 w 691657"/>
                <a:gd name="connsiteY702" fmla="*/ 608891 h 695561"/>
                <a:gd name="connsiteX703" fmla="*/ 621772 w 691657"/>
                <a:gd name="connsiteY703" fmla="*/ 607374 h 695561"/>
                <a:gd name="connsiteX704" fmla="*/ 620018 w 691657"/>
                <a:gd name="connsiteY704" fmla="*/ 595015 h 695561"/>
                <a:gd name="connsiteX705" fmla="*/ 618737 w 691657"/>
                <a:gd name="connsiteY705" fmla="*/ 591522 h 695561"/>
                <a:gd name="connsiteX706" fmla="*/ 616382 w 691657"/>
                <a:gd name="connsiteY706" fmla="*/ 588488 h 695561"/>
                <a:gd name="connsiteX707" fmla="*/ 613001 w 691657"/>
                <a:gd name="connsiteY707" fmla="*/ 587903 h 695561"/>
                <a:gd name="connsiteX708" fmla="*/ 611957 w 691657"/>
                <a:gd name="connsiteY708" fmla="*/ 586022 h 695561"/>
                <a:gd name="connsiteX709" fmla="*/ 612305 w 691657"/>
                <a:gd name="connsiteY709" fmla="*/ 583225 h 695561"/>
                <a:gd name="connsiteX710" fmla="*/ 614043 w 691657"/>
                <a:gd name="connsiteY710" fmla="*/ 577504 h 695561"/>
                <a:gd name="connsiteX711" fmla="*/ 614154 w 691657"/>
                <a:gd name="connsiteY711" fmla="*/ 576208 h 695561"/>
                <a:gd name="connsiteX712" fmla="*/ 614043 w 691657"/>
                <a:gd name="connsiteY712" fmla="*/ 574343 h 695561"/>
                <a:gd name="connsiteX713" fmla="*/ 613459 w 691657"/>
                <a:gd name="connsiteY713" fmla="*/ 573521 h 695561"/>
                <a:gd name="connsiteX714" fmla="*/ 611009 w 691657"/>
                <a:gd name="connsiteY714" fmla="*/ 571894 h 695561"/>
                <a:gd name="connsiteX715" fmla="*/ 610313 w 691657"/>
                <a:gd name="connsiteY715" fmla="*/ 570503 h 695561"/>
                <a:gd name="connsiteX716" fmla="*/ 610424 w 691657"/>
                <a:gd name="connsiteY716" fmla="*/ 566994 h 695561"/>
                <a:gd name="connsiteX717" fmla="*/ 611009 w 691657"/>
                <a:gd name="connsiteY717" fmla="*/ 564544 h 695561"/>
                <a:gd name="connsiteX718" fmla="*/ 611120 w 691657"/>
                <a:gd name="connsiteY718" fmla="*/ 561984 h 695561"/>
                <a:gd name="connsiteX719" fmla="*/ 609840 w 691657"/>
                <a:gd name="connsiteY719" fmla="*/ 558476 h 695561"/>
                <a:gd name="connsiteX720" fmla="*/ 608559 w 691657"/>
                <a:gd name="connsiteY720" fmla="*/ 555805 h 695561"/>
                <a:gd name="connsiteX721" fmla="*/ 607864 w 691657"/>
                <a:gd name="connsiteY721" fmla="*/ 554177 h 695561"/>
                <a:gd name="connsiteX722" fmla="*/ 607168 w 691657"/>
                <a:gd name="connsiteY722" fmla="*/ 548677 h 695561"/>
                <a:gd name="connsiteX723" fmla="*/ 609144 w 691657"/>
                <a:gd name="connsiteY723" fmla="*/ 536777 h 695561"/>
                <a:gd name="connsiteX724" fmla="*/ 609492 w 691657"/>
                <a:gd name="connsiteY724" fmla="*/ 532004 h 695561"/>
                <a:gd name="connsiteX725" fmla="*/ 615308 w 691657"/>
                <a:gd name="connsiteY725" fmla="*/ 517084 h 695561"/>
                <a:gd name="connsiteX726" fmla="*/ 616351 w 691657"/>
                <a:gd name="connsiteY726" fmla="*/ 510889 h 695561"/>
                <a:gd name="connsiteX727" fmla="*/ 614596 w 691657"/>
                <a:gd name="connsiteY727" fmla="*/ 506116 h 695561"/>
                <a:gd name="connsiteX728" fmla="*/ 614834 w 691657"/>
                <a:gd name="connsiteY728" fmla="*/ 502386 h 695561"/>
                <a:gd name="connsiteX729" fmla="*/ 615766 w 691657"/>
                <a:gd name="connsiteY729" fmla="*/ 499226 h 695561"/>
                <a:gd name="connsiteX730" fmla="*/ 621487 w 691657"/>
                <a:gd name="connsiteY730" fmla="*/ 486155 h 695561"/>
                <a:gd name="connsiteX731" fmla="*/ 623700 w 691657"/>
                <a:gd name="connsiteY731" fmla="*/ 478696 h 695561"/>
                <a:gd name="connsiteX732" fmla="*/ 622657 w 691657"/>
                <a:gd name="connsiteY732" fmla="*/ 477763 h 695561"/>
                <a:gd name="connsiteX733" fmla="*/ 623242 w 691657"/>
                <a:gd name="connsiteY733" fmla="*/ 476009 h 695561"/>
                <a:gd name="connsiteX734" fmla="*/ 623004 w 691657"/>
                <a:gd name="connsiteY734" fmla="*/ 475551 h 695561"/>
                <a:gd name="connsiteX735" fmla="*/ 622309 w 691657"/>
                <a:gd name="connsiteY735" fmla="*/ 474507 h 695561"/>
                <a:gd name="connsiteX736" fmla="*/ 623131 w 691657"/>
                <a:gd name="connsiteY736" fmla="*/ 472848 h 695561"/>
                <a:gd name="connsiteX737" fmla="*/ 623368 w 691657"/>
                <a:gd name="connsiteY737" fmla="*/ 471347 h 695561"/>
                <a:gd name="connsiteX738" fmla="*/ 623131 w 691657"/>
                <a:gd name="connsiteY738" fmla="*/ 469940 h 695561"/>
                <a:gd name="connsiteX739" fmla="*/ 622546 w 691657"/>
                <a:gd name="connsiteY739" fmla="*/ 468186 h 695561"/>
                <a:gd name="connsiteX740" fmla="*/ 619512 w 691657"/>
                <a:gd name="connsiteY740" fmla="*/ 464108 h 695561"/>
                <a:gd name="connsiteX741" fmla="*/ 619164 w 691657"/>
                <a:gd name="connsiteY741" fmla="*/ 463413 h 695561"/>
                <a:gd name="connsiteX742" fmla="*/ 618089 w 691657"/>
                <a:gd name="connsiteY742" fmla="*/ 461769 h 695561"/>
                <a:gd name="connsiteX743" fmla="*/ 617504 w 691657"/>
                <a:gd name="connsiteY743" fmla="*/ 457818 h 695561"/>
                <a:gd name="connsiteX744" fmla="*/ 617268 w 691657"/>
                <a:gd name="connsiteY744" fmla="*/ 446139 h 695561"/>
                <a:gd name="connsiteX745" fmla="*/ 617378 w 691657"/>
                <a:gd name="connsiteY745" fmla="*/ 444527 h 695561"/>
                <a:gd name="connsiteX746" fmla="*/ 619148 w 691657"/>
                <a:gd name="connsiteY746" fmla="*/ 441018 h 695561"/>
                <a:gd name="connsiteX747" fmla="*/ 619259 w 691657"/>
                <a:gd name="connsiteY747" fmla="*/ 439628 h 695561"/>
                <a:gd name="connsiteX748" fmla="*/ 619259 w 691657"/>
                <a:gd name="connsiteY748" fmla="*/ 435771 h 695561"/>
                <a:gd name="connsiteX749" fmla="*/ 619717 w 691657"/>
                <a:gd name="connsiteY749" fmla="*/ 432500 h 695561"/>
                <a:gd name="connsiteX750" fmla="*/ 624253 w 691657"/>
                <a:gd name="connsiteY750" fmla="*/ 418402 h 695561"/>
                <a:gd name="connsiteX751" fmla="*/ 625770 w 691657"/>
                <a:gd name="connsiteY751" fmla="*/ 415589 h 695561"/>
                <a:gd name="connsiteX752" fmla="*/ 627287 w 691657"/>
                <a:gd name="connsiteY752" fmla="*/ 414072 h 695561"/>
                <a:gd name="connsiteX753" fmla="*/ 633593 w 691657"/>
                <a:gd name="connsiteY753" fmla="*/ 409979 h 695561"/>
                <a:gd name="connsiteX754" fmla="*/ 635569 w 691657"/>
                <a:gd name="connsiteY754" fmla="*/ 407639 h 695561"/>
                <a:gd name="connsiteX755" fmla="*/ 637197 w 691657"/>
                <a:gd name="connsiteY755" fmla="*/ 404842 h 695561"/>
                <a:gd name="connsiteX756" fmla="*/ 638366 w 691657"/>
                <a:gd name="connsiteY756" fmla="*/ 401587 h 695561"/>
                <a:gd name="connsiteX757" fmla="*/ 638603 w 691657"/>
                <a:gd name="connsiteY757" fmla="*/ 398315 h 695561"/>
                <a:gd name="connsiteX758" fmla="*/ 637560 w 691657"/>
                <a:gd name="connsiteY758" fmla="*/ 395992 h 695561"/>
                <a:gd name="connsiteX759" fmla="*/ 632203 w 691657"/>
                <a:gd name="connsiteY759" fmla="*/ 390144 h 695561"/>
                <a:gd name="connsiteX760" fmla="*/ 630780 w 691657"/>
                <a:gd name="connsiteY760" fmla="*/ 385008 h 695561"/>
                <a:gd name="connsiteX761" fmla="*/ 630780 w 691657"/>
                <a:gd name="connsiteY761" fmla="*/ 383269 h 695561"/>
                <a:gd name="connsiteX762" fmla="*/ 631507 w 691657"/>
                <a:gd name="connsiteY762" fmla="*/ 380109 h 695561"/>
                <a:gd name="connsiteX763" fmla="*/ 631855 w 691657"/>
                <a:gd name="connsiteY763" fmla="*/ 377659 h 695561"/>
                <a:gd name="connsiteX764" fmla="*/ 633135 w 691657"/>
                <a:gd name="connsiteY764" fmla="*/ 374277 h 695561"/>
                <a:gd name="connsiteX765" fmla="*/ 633372 w 691657"/>
                <a:gd name="connsiteY765" fmla="*/ 372649 h 695561"/>
                <a:gd name="connsiteX766" fmla="*/ 633135 w 691657"/>
                <a:gd name="connsiteY766" fmla="*/ 369140 h 695561"/>
                <a:gd name="connsiteX767" fmla="*/ 634526 w 691657"/>
                <a:gd name="connsiteY767" fmla="*/ 351772 h 695561"/>
                <a:gd name="connsiteX768" fmla="*/ 636043 w 691657"/>
                <a:gd name="connsiteY768" fmla="*/ 344897 h 695561"/>
                <a:gd name="connsiteX769" fmla="*/ 638366 w 691657"/>
                <a:gd name="connsiteY769" fmla="*/ 338954 h 695561"/>
                <a:gd name="connsiteX770" fmla="*/ 643029 w 691657"/>
                <a:gd name="connsiteY770" fmla="*/ 331605 h 695561"/>
                <a:gd name="connsiteX771" fmla="*/ 643850 w 691657"/>
                <a:gd name="connsiteY771" fmla="*/ 328571 h 695561"/>
                <a:gd name="connsiteX772" fmla="*/ 645162 w 691657"/>
                <a:gd name="connsiteY772" fmla="*/ 325774 h 695561"/>
                <a:gd name="connsiteX773" fmla="*/ 645399 w 691657"/>
                <a:gd name="connsiteY773" fmla="*/ 324952 h 695561"/>
                <a:gd name="connsiteX774" fmla="*/ 645399 w 691657"/>
                <a:gd name="connsiteY774" fmla="*/ 323213 h 695561"/>
                <a:gd name="connsiteX775" fmla="*/ 645636 w 691657"/>
                <a:gd name="connsiteY775" fmla="*/ 321459 h 695561"/>
                <a:gd name="connsiteX776" fmla="*/ 648086 w 691657"/>
                <a:gd name="connsiteY776" fmla="*/ 311076 h 695561"/>
                <a:gd name="connsiteX777" fmla="*/ 647849 w 691657"/>
                <a:gd name="connsiteY777" fmla="*/ 307693 h 695561"/>
                <a:gd name="connsiteX778" fmla="*/ 645478 w 691657"/>
                <a:gd name="connsiteY778" fmla="*/ 306745 h 695561"/>
                <a:gd name="connsiteX779" fmla="*/ 230837 w 691657"/>
                <a:gd name="connsiteY779" fmla="*/ 27863 h 695561"/>
                <a:gd name="connsiteX780" fmla="*/ 232939 w 691657"/>
                <a:gd name="connsiteY780" fmla="*/ 26472 h 695561"/>
                <a:gd name="connsiteX781" fmla="*/ 233982 w 691657"/>
                <a:gd name="connsiteY781" fmla="*/ 25429 h 695561"/>
                <a:gd name="connsiteX782" fmla="*/ 233635 w 691657"/>
                <a:gd name="connsiteY782" fmla="*/ 23912 h 695561"/>
                <a:gd name="connsiteX783" fmla="*/ 231880 w 691657"/>
                <a:gd name="connsiteY783" fmla="*/ 21589 h 695561"/>
                <a:gd name="connsiteX784" fmla="*/ 231058 w 691657"/>
                <a:gd name="connsiteY784" fmla="*/ 21115 h 695561"/>
                <a:gd name="connsiteX785" fmla="*/ 228957 w 691657"/>
                <a:gd name="connsiteY785" fmla="*/ 20293 h 695561"/>
                <a:gd name="connsiteX786" fmla="*/ 227787 w 691657"/>
                <a:gd name="connsiteY786" fmla="*/ 19708 h 695561"/>
                <a:gd name="connsiteX787" fmla="*/ 227439 w 691657"/>
                <a:gd name="connsiteY787" fmla="*/ 20988 h 695561"/>
                <a:gd name="connsiteX788" fmla="*/ 227091 w 691657"/>
                <a:gd name="connsiteY788" fmla="*/ 22047 h 695561"/>
                <a:gd name="connsiteX789" fmla="*/ 226633 w 691657"/>
                <a:gd name="connsiteY789" fmla="*/ 23090 h 695561"/>
                <a:gd name="connsiteX790" fmla="*/ 225906 w 691657"/>
                <a:gd name="connsiteY790" fmla="*/ 24133 h 695561"/>
                <a:gd name="connsiteX791" fmla="*/ 229541 w 691657"/>
                <a:gd name="connsiteY791" fmla="*/ 26456 h 695561"/>
                <a:gd name="connsiteX792" fmla="*/ 230837 w 691657"/>
                <a:gd name="connsiteY792" fmla="*/ 27863 h 695561"/>
                <a:gd name="connsiteX793" fmla="*/ 265117 w 691657"/>
                <a:gd name="connsiteY793" fmla="*/ 7223 h 695561"/>
                <a:gd name="connsiteX794" fmla="*/ 264184 w 691657"/>
                <a:gd name="connsiteY794" fmla="*/ 2197 h 695561"/>
                <a:gd name="connsiteX795" fmla="*/ 264421 w 691657"/>
                <a:gd name="connsiteY795" fmla="*/ 1612 h 695561"/>
                <a:gd name="connsiteX796" fmla="*/ 264658 w 691657"/>
                <a:gd name="connsiteY796" fmla="*/ 1154 h 695561"/>
                <a:gd name="connsiteX797" fmla="*/ 264769 w 691657"/>
                <a:gd name="connsiteY797" fmla="*/ 695 h 695561"/>
                <a:gd name="connsiteX798" fmla="*/ 264769 w 691657"/>
                <a:gd name="connsiteY798" fmla="*/ 0 h 695561"/>
                <a:gd name="connsiteX799" fmla="*/ 261276 w 691657"/>
                <a:gd name="connsiteY799" fmla="*/ 348 h 695561"/>
                <a:gd name="connsiteX800" fmla="*/ 259174 w 691657"/>
                <a:gd name="connsiteY800" fmla="*/ 3145 h 695561"/>
                <a:gd name="connsiteX801" fmla="*/ 258242 w 691657"/>
                <a:gd name="connsiteY801" fmla="*/ 7586 h 695561"/>
                <a:gd name="connsiteX802" fmla="*/ 258242 w 691657"/>
                <a:gd name="connsiteY802" fmla="*/ 12612 h 695561"/>
                <a:gd name="connsiteX803" fmla="*/ 262904 w 691657"/>
                <a:gd name="connsiteY803" fmla="*/ 10162 h 695561"/>
                <a:gd name="connsiteX804" fmla="*/ 265117 w 691657"/>
                <a:gd name="connsiteY804" fmla="*/ 7223 h 695561"/>
                <a:gd name="connsiteX805" fmla="*/ 690267 w 691657"/>
                <a:gd name="connsiteY805" fmla="*/ 218573 h 695561"/>
                <a:gd name="connsiteX806" fmla="*/ 690963 w 691657"/>
                <a:gd name="connsiteY806" fmla="*/ 216123 h 695561"/>
                <a:gd name="connsiteX807" fmla="*/ 691658 w 691657"/>
                <a:gd name="connsiteY807" fmla="*/ 213437 h 695561"/>
                <a:gd name="connsiteX808" fmla="*/ 691421 w 691657"/>
                <a:gd name="connsiteY808" fmla="*/ 210876 h 695561"/>
                <a:gd name="connsiteX809" fmla="*/ 689904 w 691657"/>
                <a:gd name="connsiteY809" fmla="*/ 209249 h 695561"/>
                <a:gd name="connsiteX810" fmla="*/ 687802 w 691657"/>
                <a:gd name="connsiteY810" fmla="*/ 209359 h 695561"/>
                <a:gd name="connsiteX811" fmla="*/ 685700 w 691657"/>
                <a:gd name="connsiteY811" fmla="*/ 210402 h 695561"/>
                <a:gd name="connsiteX812" fmla="*/ 683725 w 691657"/>
                <a:gd name="connsiteY812" fmla="*/ 210861 h 695561"/>
                <a:gd name="connsiteX813" fmla="*/ 681954 w 691657"/>
                <a:gd name="connsiteY813" fmla="*/ 209122 h 695561"/>
                <a:gd name="connsiteX814" fmla="*/ 680674 w 691657"/>
                <a:gd name="connsiteY814" fmla="*/ 208079 h 695561"/>
                <a:gd name="connsiteX815" fmla="*/ 679742 w 691657"/>
                <a:gd name="connsiteY815" fmla="*/ 209249 h 695561"/>
                <a:gd name="connsiteX816" fmla="*/ 679394 w 691657"/>
                <a:gd name="connsiteY816" fmla="*/ 211698 h 695561"/>
                <a:gd name="connsiteX817" fmla="*/ 679394 w 691657"/>
                <a:gd name="connsiteY817" fmla="*/ 214164 h 695561"/>
                <a:gd name="connsiteX818" fmla="*/ 680326 w 691657"/>
                <a:gd name="connsiteY818" fmla="*/ 217894 h 695561"/>
                <a:gd name="connsiteX819" fmla="*/ 680090 w 691657"/>
                <a:gd name="connsiteY819" fmla="*/ 219411 h 695561"/>
                <a:gd name="connsiteX820" fmla="*/ 678699 w 691657"/>
                <a:gd name="connsiteY820" fmla="*/ 221039 h 695561"/>
                <a:gd name="connsiteX821" fmla="*/ 679868 w 691657"/>
                <a:gd name="connsiteY821" fmla="*/ 221623 h 695561"/>
                <a:gd name="connsiteX822" fmla="*/ 681259 w 691657"/>
                <a:gd name="connsiteY822" fmla="*/ 221386 h 695561"/>
                <a:gd name="connsiteX823" fmla="*/ 684072 w 691657"/>
                <a:gd name="connsiteY823" fmla="*/ 220454 h 695561"/>
                <a:gd name="connsiteX824" fmla="*/ 691295 w 691657"/>
                <a:gd name="connsiteY824" fmla="*/ 220565 h 695561"/>
                <a:gd name="connsiteX825" fmla="*/ 690599 w 691657"/>
                <a:gd name="connsiteY825" fmla="*/ 219174 h 695561"/>
                <a:gd name="connsiteX826" fmla="*/ 690267 w 691657"/>
                <a:gd name="connsiteY826" fmla="*/ 218573 h 695561"/>
                <a:gd name="connsiteX827" fmla="*/ 678240 w 691657"/>
                <a:gd name="connsiteY827" fmla="*/ 234077 h 695561"/>
                <a:gd name="connsiteX828" fmla="*/ 678003 w 691657"/>
                <a:gd name="connsiteY828" fmla="*/ 232797 h 695561"/>
                <a:gd name="connsiteX829" fmla="*/ 678351 w 691657"/>
                <a:gd name="connsiteY829" fmla="*/ 231517 h 695561"/>
                <a:gd name="connsiteX830" fmla="*/ 678699 w 691657"/>
                <a:gd name="connsiteY830" fmla="*/ 229415 h 695561"/>
                <a:gd name="connsiteX831" fmla="*/ 677766 w 691657"/>
                <a:gd name="connsiteY831" fmla="*/ 229067 h 695561"/>
                <a:gd name="connsiteX832" fmla="*/ 674969 w 691657"/>
                <a:gd name="connsiteY832" fmla="*/ 229889 h 695561"/>
                <a:gd name="connsiteX833" fmla="*/ 671476 w 691657"/>
                <a:gd name="connsiteY833" fmla="*/ 230237 h 695561"/>
                <a:gd name="connsiteX834" fmla="*/ 670054 w 691657"/>
                <a:gd name="connsiteY834" fmla="*/ 229763 h 695561"/>
                <a:gd name="connsiteX835" fmla="*/ 668315 w 691657"/>
                <a:gd name="connsiteY835" fmla="*/ 228482 h 695561"/>
                <a:gd name="connsiteX836" fmla="*/ 667731 w 691657"/>
                <a:gd name="connsiteY836" fmla="*/ 229652 h 695561"/>
                <a:gd name="connsiteX837" fmla="*/ 667383 w 691657"/>
                <a:gd name="connsiteY837" fmla="*/ 230711 h 695561"/>
                <a:gd name="connsiteX838" fmla="*/ 667272 w 691657"/>
                <a:gd name="connsiteY838" fmla="*/ 231991 h 695561"/>
                <a:gd name="connsiteX839" fmla="*/ 667383 w 691657"/>
                <a:gd name="connsiteY839" fmla="*/ 233382 h 695561"/>
                <a:gd name="connsiteX840" fmla="*/ 667146 w 691657"/>
                <a:gd name="connsiteY840" fmla="*/ 234203 h 695561"/>
                <a:gd name="connsiteX841" fmla="*/ 666213 w 691657"/>
                <a:gd name="connsiteY841" fmla="*/ 234678 h 695561"/>
                <a:gd name="connsiteX842" fmla="*/ 665170 w 691657"/>
                <a:gd name="connsiteY842" fmla="*/ 234915 h 695561"/>
                <a:gd name="connsiteX843" fmla="*/ 664475 w 691657"/>
                <a:gd name="connsiteY843" fmla="*/ 235373 h 695561"/>
                <a:gd name="connsiteX844" fmla="*/ 663432 w 691657"/>
                <a:gd name="connsiteY844" fmla="*/ 242248 h 695561"/>
                <a:gd name="connsiteX845" fmla="*/ 663321 w 691657"/>
                <a:gd name="connsiteY845" fmla="*/ 244350 h 695561"/>
                <a:gd name="connsiteX846" fmla="*/ 662626 w 691657"/>
                <a:gd name="connsiteY846" fmla="*/ 245867 h 695561"/>
                <a:gd name="connsiteX847" fmla="*/ 658896 w 691657"/>
                <a:gd name="connsiteY847" fmla="*/ 247732 h 695561"/>
                <a:gd name="connsiteX848" fmla="*/ 658200 w 691657"/>
                <a:gd name="connsiteY848" fmla="*/ 249249 h 695561"/>
                <a:gd name="connsiteX849" fmla="*/ 657616 w 691657"/>
                <a:gd name="connsiteY849" fmla="*/ 250877 h 695561"/>
                <a:gd name="connsiteX850" fmla="*/ 655735 w 691657"/>
                <a:gd name="connsiteY850" fmla="*/ 250988 h 695561"/>
                <a:gd name="connsiteX851" fmla="*/ 653522 w 691657"/>
                <a:gd name="connsiteY851" fmla="*/ 250529 h 695561"/>
                <a:gd name="connsiteX852" fmla="*/ 652005 w 691657"/>
                <a:gd name="connsiteY852" fmla="*/ 250419 h 695561"/>
                <a:gd name="connsiteX853" fmla="*/ 650614 w 691657"/>
                <a:gd name="connsiteY853" fmla="*/ 252046 h 695561"/>
                <a:gd name="connsiteX854" fmla="*/ 649682 w 691657"/>
                <a:gd name="connsiteY854" fmla="*/ 254623 h 695561"/>
                <a:gd name="connsiteX855" fmla="*/ 649224 w 691657"/>
                <a:gd name="connsiteY855" fmla="*/ 257657 h 695561"/>
                <a:gd name="connsiteX856" fmla="*/ 649224 w 691657"/>
                <a:gd name="connsiteY856" fmla="*/ 262541 h 695561"/>
                <a:gd name="connsiteX857" fmla="*/ 648876 w 691657"/>
                <a:gd name="connsiteY857" fmla="*/ 264169 h 695561"/>
                <a:gd name="connsiteX858" fmla="*/ 647596 w 691657"/>
                <a:gd name="connsiteY858" fmla="*/ 266618 h 695561"/>
                <a:gd name="connsiteX859" fmla="*/ 647596 w 691657"/>
                <a:gd name="connsiteY859" fmla="*/ 267314 h 695561"/>
                <a:gd name="connsiteX860" fmla="*/ 647944 w 691657"/>
                <a:gd name="connsiteY860" fmla="*/ 269068 h 695561"/>
                <a:gd name="connsiteX861" fmla="*/ 647944 w 691657"/>
                <a:gd name="connsiteY861" fmla="*/ 269653 h 695561"/>
                <a:gd name="connsiteX862" fmla="*/ 647485 w 691657"/>
                <a:gd name="connsiteY862" fmla="*/ 269890 h 695561"/>
                <a:gd name="connsiteX863" fmla="*/ 646095 w 691657"/>
                <a:gd name="connsiteY863" fmla="*/ 269779 h 695561"/>
                <a:gd name="connsiteX864" fmla="*/ 645620 w 691657"/>
                <a:gd name="connsiteY864" fmla="*/ 269890 h 695561"/>
                <a:gd name="connsiteX865" fmla="*/ 639899 w 691657"/>
                <a:gd name="connsiteY865" fmla="*/ 278629 h 695561"/>
                <a:gd name="connsiteX866" fmla="*/ 637687 w 691657"/>
                <a:gd name="connsiteY866" fmla="*/ 284351 h 695561"/>
                <a:gd name="connsiteX867" fmla="*/ 636865 w 691657"/>
                <a:gd name="connsiteY867" fmla="*/ 290988 h 695561"/>
                <a:gd name="connsiteX868" fmla="*/ 638382 w 691657"/>
                <a:gd name="connsiteY868" fmla="*/ 296836 h 695561"/>
                <a:gd name="connsiteX869" fmla="*/ 641985 w 691657"/>
                <a:gd name="connsiteY869" fmla="*/ 302320 h 695561"/>
                <a:gd name="connsiteX870" fmla="*/ 646553 w 691657"/>
                <a:gd name="connsiteY870" fmla="*/ 305481 h 695561"/>
                <a:gd name="connsiteX871" fmla="*/ 651215 w 691657"/>
                <a:gd name="connsiteY871" fmla="*/ 304896 h 695561"/>
                <a:gd name="connsiteX872" fmla="*/ 652969 w 691657"/>
                <a:gd name="connsiteY872" fmla="*/ 303237 h 695561"/>
                <a:gd name="connsiteX873" fmla="*/ 657648 w 691657"/>
                <a:gd name="connsiteY873" fmla="*/ 295319 h 695561"/>
                <a:gd name="connsiteX874" fmla="*/ 658343 w 691657"/>
                <a:gd name="connsiteY874" fmla="*/ 293802 h 695561"/>
                <a:gd name="connsiteX875" fmla="*/ 658580 w 691657"/>
                <a:gd name="connsiteY875" fmla="*/ 290767 h 695561"/>
                <a:gd name="connsiteX876" fmla="*/ 659038 w 691657"/>
                <a:gd name="connsiteY876" fmla="*/ 289487 h 695561"/>
                <a:gd name="connsiteX877" fmla="*/ 659971 w 691657"/>
                <a:gd name="connsiteY877" fmla="*/ 288444 h 695561"/>
                <a:gd name="connsiteX878" fmla="*/ 662294 w 691657"/>
                <a:gd name="connsiteY878" fmla="*/ 286927 h 695561"/>
                <a:gd name="connsiteX879" fmla="*/ 663226 w 691657"/>
                <a:gd name="connsiteY879" fmla="*/ 285757 h 695561"/>
                <a:gd name="connsiteX880" fmla="*/ 660192 w 691657"/>
                <a:gd name="connsiteY880" fmla="*/ 283307 h 695561"/>
                <a:gd name="connsiteX881" fmla="*/ 661124 w 691657"/>
                <a:gd name="connsiteY881" fmla="*/ 278392 h 695561"/>
                <a:gd name="connsiteX882" fmla="*/ 665439 w 691657"/>
                <a:gd name="connsiteY882" fmla="*/ 269779 h 695561"/>
                <a:gd name="connsiteX883" fmla="*/ 666134 w 691657"/>
                <a:gd name="connsiteY883" fmla="*/ 266508 h 695561"/>
                <a:gd name="connsiteX884" fmla="*/ 666719 w 691657"/>
                <a:gd name="connsiteY884" fmla="*/ 264975 h 695561"/>
                <a:gd name="connsiteX885" fmla="*/ 667889 w 691657"/>
                <a:gd name="connsiteY885" fmla="*/ 264279 h 695561"/>
                <a:gd name="connsiteX886" fmla="*/ 668821 w 691657"/>
                <a:gd name="connsiteY886" fmla="*/ 264516 h 695561"/>
                <a:gd name="connsiteX887" fmla="*/ 669864 w 691657"/>
                <a:gd name="connsiteY887" fmla="*/ 264864 h 695561"/>
                <a:gd name="connsiteX888" fmla="*/ 670812 w 691657"/>
                <a:gd name="connsiteY888" fmla="*/ 265101 h 695561"/>
                <a:gd name="connsiteX889" fmla="*/ 671160 w 691657"/>
                <a:gd name="connsiteY889" fmla="*/ 264516 h 695561"/>
                <a:gd name="connsiteX890" fmla="*/ 670702 w 691657"/>
                <a:gd name="connsiteY890" fmla="*/ 261719 h 695561"/>
                <a:gd name="connsiteX891" fmla="*/ 670812 w 691657"/>
                <a:gd name="connsiteY891" fmla="*/ 261024 h 695561"/>
                <a:gd name="connsiteX892" fmla="*/ 671397 w 691657"/>
                <a:gd name="connsiteY892" fmla="*/ 259633 h 695561"/>
                <a:gd name="connsiteX893" fmla="*/ 671856 w 691657"/>
                <a:gd name="connsiteY893" fmla="*/ 259048 h 695561"/>
                <a:gd name="connsiteX894" fmla="*/ 672788 w 691657"/>
                <a:gd name="connsiteY894" fmla="*/ 258937 h 695561"/>
                <a:gd name="connsiteX895" fmla="*/ 673720 w 691657"/>
                <a:gd name="connsiteY895" fmla="*/ 258479 h 695561"/>
                <a:gd name="connsiteX896" fmla="*/ 674305 w 691657"/>
                <a:gd name="connsiteY896" fmla="*/ 257199 h 695561"/>
                <a:gd name="connsiteX897" fmla="*/ 669390 w 691657"/>
                <a:gd name="connsiteY897" fmla="*/ 253469 h 695561"/>
                <a:gd name="connsiteX898" fmla="*/ 668110 w 691657"/>
                <a:gd name="connsiteY898" fmla="*/ 251588 h 695561"/>
                <a:gd name="connsiteX899" fmla="*/ 669501 w 691657"/>
                <a:gd name="connsiteY899" fmla="*/ 250767 h 695561"/>
                <a:gd name="connsiteX900" fmla="*/ 671034 w 691657"/>
                <a:gd name="connsiteY900" fmla="*/ 250877 h 695561"/>
                <a:gd name="connsiteX901" fmla="*/ 674416 w 691657"/>
                <a:gd name="connsiteY901" fmla="*/ 251920 h 695561"/>
                <a:gd name="connsiteX902" fmla="*/ 673957 w 691657"/>
                <a:gd name="connsiteY902" fmla="*/ 250529 h 695561"/>
                <a:gd name="connsiteX903" fmla="*/ 672567 w 691657"/>
                <a:gd name="connsiteY903" fmla="*/ 248554 h 695561"/>
                <a:gd name="connsiteX904" fmla="*/ 672219 w 691657"/>
                <a:gd name="connsiteY904" fmla="*/ 247037 h 695561"/>
                <a:gd name="connsiteX905" fmla="*/ 672219 w 691657"/>
                <a:gd name="connsiteY905" fmla="*/ 245520 h 695561"/>
                <a:gd name="connsiteX906" fmla="*/ 673041 w 691657"/>
                <a:gd name="connsiteY906" fmla="*/ 240620 h 695561"/>
                <a:gd name="connsiteX907" fmla="*/ 672456 w 691657"/>
                <a:gd name="connsiteY907" fmla="*/ 239688 h 695561"/>
                <a:gd name="connsiteX908" fmla="*/ 671523 w 691657"/>
                <a:gd name="connsiteY908" fmla="*/ 238866 h 695561"/>
                <a:gd name="connsiteX909" fmla="*/ 671176 w 691657"/>
                <a:gd name="connsiteY909" fmla="*/ 238170 h 695561"/>
                <a:gd name="connsiteX910" fmla="*/ 672693 w 691657"/>
                <a:gd name="connsiteY910" fmla="*/ 237475 h 695561"/>
                <a:gd name="connsiteX911" fmla="*/ 673862 w 691657"/>
                <a:gd name="connsiteY911" fmla="*/ 237712 h 695561"/>
                <a:gd name="connsiteX912" fmla="*/ 678635 w 691657"/>
                <a:gd name="connsiteY912" fmla="*/ 239941 h 695561"/>
                <a:gd name="connsiteX913" fmla="*/ 679679 w 691657"/>
                <a:gd name="connsiteY913" fmla="*/ 236653 h 695561"/>
                <a:gd name="connsiteX914" fmla="*/ 678857 w 691657"/>
                <a:gd name="connsiteY914" fmla="*/ 235373 h 695561"/>
                <a:gd name="connsiteX915" fmla="*/ 678240 w 691657"/>
                <a:gd name="connsiteY915" fmla="*/ 234077 h 69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Lst>
              <a:rect l="l" t="t" r="r" b="b"/>
              <a:pathLst>
                <a:path w="691657" h="695561">
                  <a:moveTo>
                    <a:pt x="224990" y="48977"/>
                  </a:moveTo>
                  <a:lnTo>
                    <a:pt x="225337" y="51538"/>
                  </a:lnTo>
                  <a:lnTo>
                    <a:pt x="226997" y="52233"/>
                  </a:lnTo>
                  <a:lnTo>
                    <a:pt x="231769" y="48377"/>
                  </a:lnTo>
                  <a:lnTo>
                    <a:pt x="237823" y="46275"/>
                  </a:lnTo>
                  <a:lnTo>
                    <a:pt x="239103" y="43699"/>
                  </a:lnTo>
                  <a:lnTo>
                    <a:pt x="237127" y="43588"/>
                  </a:lnTo>
                  <a:lnTo>
                    <a:pt x="238060" y="41724"/>
                  </a:lnTo>
                  <a:lnTo>
                    <a:pt x="240652" y="39400"/>
                  </a:lnTo>
                  <a:lnTo>
                    <a:pt x="243323" y="38230"/>
                  </a:lnTo>
                  <a:lnTo>
                    <a:pt x="246231" y="37646"/>
                  </a:lnTo>
                  <a:lnTo>
                    <a:pt x="247985" y="36603"/>
                  </a:lnTo>
                  <a:lnTo>
                    <a:pt x="247985" y="34975"/>
                  </a:lnTo>
                  <a:lnTo>
                    <a:pt x="245883" y="32746"/>
                  </a:lnTo>
                  <a:lnTo>
                    <a:pt x="243670" y="33331"/>
                  </a:lnTo>
                  <a:lnTo>
                    <a:pt x="237475" y="36840"/>
                  </a:lnTo>
                  <a:lnTo>
                    <a:pt x="236306" y="38230"/>
                  </a:lnTo>
                  <a:lnTo>
                    <a:pt x="235136" y="40206"/>
                  </a:lnTo>
                  <a:lnTo>
                    <a:pt x="226981" y="45690"/>
                  </a:lnTo>
                  <a:lnTo>
                    <a:pt x="224990" y="48977"/>
                  </a:lnTo>
                  <a:close/>
                  <a:moveTo>
                    <a:pt x="245187" y="25413"/>
                  </a:moveTo>
                  <a:lnTo>
                    <a:pt x="247163" y="25524"/>
                  </a:lnTo>
                  <a:lnTo>
                    <a:pt x="249138" y="25998"/>
                  </a:lnTo>
                  <a:lnTo>
                    <a:pt x="250877" y="27278"/>
                  </a:lnTo>
                  <a:lnTo>
                    <a:pt x="250182" y="25066"/>
                  </a:lnTo>
                  <a:lnTo>
                    <a:pt x="250529" y="23438"/>
                  </a:lnTo>
                  <a:lnTo>
                    <a:pt x="251572" y="22047"/>
                  </a:lnTo>
                  <a:lnTo>
                    <a:pt x="252616" y="20877"/>
                  </a:lnTo>
                  <a:lnTo>
                    <a:pt x="252505" y="18665"/>
                  </a:lnTo>
                  <a:lnTo>
                    <a:pt x="250750" y="18554"/>
                  </a:lnTo>
                  <a:lnTo>
                    <a:pt x="246436" y="20293"/>
                  </a:lnTo>
                  <a:lnTo>
                    <a:pt x="240968" y="22047"/>
                  </a:lnTo>
                  <a:lnTo>
                    <a:pt x="239687" y="22964"/>
                  </a:lnTo>
                  <a:lnTo>
                    <a:pt x="238028" y="25650"/>
                  </a:lnTo>
                  <a:lnTo>
                    <a:pt x="239071" y="26472"/>
                  </a:lnTo>
                  <a:lnTo>
                    <a:pt x="245187" y="25413"/>
                  </a:lnTo>
                  <a:close/>
                  <a:moveTo>
                    <a:pt x="203543" y="22379"/>
                  </a:moveTo>
                  <a:lnTo>
                    <a:pt x="205408" y="21462"/>
                  </a:lnTo>
                  <a:lnTo>
                    <a:pt x="206799" y="19344"/>
                  </a:lnTo>
                  <a:lnTo>
                    <a:pt x="207621" y="17243"/>
                  </a:lnTo>
                  <a:lnTo>
                    <a:pt x="205756" y="15378"/>
                  </a:lnTo>
                  <a:lnTo>
                    <a:pt x="204586" y="16895"/>
                  </a:lnTo>
                  <a:lnTo>
                    <a:pt x="201552" y="19455"/>
                  </a:lnTo>
                  <a:lnTo>
                    <a:pt x="201552" y="20972"/>
                  </a:lnTo>
                  <a:lnTo>
                    <a:pt x="203543" y="22379"/>
                  </a:lnTo>
                  <a:close/>
                  <a:moveTo>
                    <a:pt x="645478" y="306745"/>
                  </a:moveTo>
                  <a:lnTo>
                    <a:pt x="642665" y="306160"/>
                  </a:lnTo>
                  <a:lnTo>
                    <a:pt x="640215" y="304169"/>
                  </a:lnTo>
                  <a:lnTo>
                    <a:pt x="636375" y="299396"/>
                  </a:lnTo>
                  <a:lnTo>
                    <a:pt x="632534" y="296947"/>
                  </a:lnTo>
                  <a:lnTo>
                    <a:pt x="630069" y="298811"/>
                  </a:lnTo>
                  <a:lnTo>
                    <a:pt x="627967" y="300914"/>
                  </a:lnTo>
                  <a:lnTo>
                    <a:pt x="625059" y="299523"/>
                  </a:lnTo>
                  <a:lnTo>
                    <a:pt x="621219" y="304532"/>
                  </a:lnTo>
                  <a:lnTo>
                    <a:pt x="619591" y="305939"/>
                  </a:lnTo>
                  <a:lnTo>
                    <a:pt x="619938" y="303253"/>
                  </a:lnTo>
                  <a:lnTo>
                    <a:pt x="616999" y="303363"/>
                  </a:lnTo>
                  <a:lnTo>
                    <a:pt x="613964" y="305481"/>
                  </a:lnTo>
                  <a:lnTo>
                    <a:pt x="611404" y="308389"/>
                  </a:lnTo>
                  <a:lnTo>
                    <a:pt x="609666" y="310838"/>
                  </a:lnTo>
                  <a:lnTo>
                    <a:pt x="606284" y="317476"/>
                  </a:lnTo>
                  <a:lnTo>
                    <a:pt x="603344" y="325189"/>
                  </a:lnTo>
                  <a:lnTo>
                    <a:pt x="604624" y="327402"/>
                  </a:lnTo>
                  <a:lnTo>
                    <a:pt x="603692" y="330072"/>
                  </a:lnTo>
                  <a:lnTo>
                    <a:pt x="602064" y="332522"/>
                  </a:lnTo>
                  <a:lnTo>
                    <a:pt x="601242" y="334403"/>
                  </a:lnTo>
                  <a:lnTo>
                    <a:pt x="600072" y="335920"/>
                  </a:lnTo>
                  <a:lnTo>
                    <a:pt x="592265" y="340108"/>
                  </a:lnTo>
                  <a:lnTo>
                    <a:pt x="587587" y="344328"/>
                  </a:lnTo>
                  <a:lnTo>
                    <a:pt x="585264" y="347125"/>
                  </a:lnTo>
                  <a:lnTo>
                    <a:pt x="584568" y="349923"/>
                  </a:lnTo>
                  <a:lnTo>
                    <a:pt x="583873" y="353541"/>
                  </a:lnTo>
                  <a:lnTo>
                    <a:pt x="581550" y="355391"/>
                  </a:lnTo>
                  <a:lnTo>
                    <a:pt x="578500" y="355975"/>
                  </a:lnTo>
                  <a:lnTo>
                    <a:pt x="575702" y="355628"/>
                  </a:lnTo>
                  <a:lnTo>
                    <a:pt x="573490" y="354585"/>
                  </a:lnTo>
                  <a:lnTo>
                    <a:pt x="571040" y="352720"/>
                  </a:lnTo>
                  <a:lnTo>
                    <a:pt x="569523" y="350855"/>
                  </a:lnTo>
                  <a:lnTo>
                    <a:pt x="570692" y="349923"/>
                  </a:lnTo>
                  <a:lnTo>
                    <a:pt x="571150" y="345260"/>
                  </a:lnTo>
                  <a:lnTo>
                    <a:pt x="571261" y="341878"/>
                  </a:lnTo>
                  <a:lnTo>
                    <a:pt x="571720" y="340487"/>
                  </a:lnTo>
                  <a:lnTo>
                    <a:pt x="572415" y="339318"/>
                  </a:lnTo>
                  <a:lnTo>
                    <a:pt x="573237" y="337216"/>
                  </a:lnTo>
                  <a:lnTo>
                    <a:pt x="573932" y="336631"/>
                  </a:lnTo>
                  <a:lnTo>
                    <a:pt x="574280" y="335809"/>
                  </a:lnTo>
                  <a:lnTo>
                    <a:pt x="573347" y="333581"/>
                  </a:lnTo>
                  <a:lnTo>
                    <a:pt x="573110" y="332759"/>
                  </a:lnTo>
                  <a:lnTo>
                    <a:pt x="573569" y="329029"/>
                  </a:lnTo>
                  <a:lnTo>
                    <a:pt x="574027" y="327512"/>
                  </a:lnTo>
                  <a:lnTo>
                    <a:pt x="575070" y="325758"/>
                  </a:lnTo>
                  <a:lnTo>
                    <a:pt x="577393" y="323308"/>
                  </a:lnTo>
                  <a:lnTo>
                    <a:pt x="578563" y="321791"/>
                  </a:lnTo>
                  <a:lnTo>
                    <a:pt x="578911" y="320037"/>
                  </a:lnTo>
                  <a:lnTo>
                    <a:pt x="578911" y="318298"/>
                  </a:lnTo>
                  <a:lnTo>
                    <a:pt x="579290" y="316291"/>
                  </a:lnTo>
                  <a:lnTo>
                    <a:pt x="579874" y="314426"/>
                  </a:lnTo>
                  <a:lnTo>
                    <a:pt x="580459" y="312909"/>
                  </a:lnTo>
                  <a:lnTo>
                    <a:pt x="586054" y="305228"/>
                  </a:lnTo>
                  <a:lnTo>
                    <a:pt x="587571" y="300898"/>
                  </a:lnTo>
                  <a:lnTo>
                    <a:pt x="585833" y="296709"/>
                  </a:lnTo>
                  <a:lnTo>
                    <a:pt x="588741" y="292284"/>
                  </a:lnTo>
                  <a:lnTo>
                    <a:pt x="593766" y="289582"/>
                  </a:lnTo>
                  <a:lnTo>
                    <a:pt x="603660" y="286200"/>
                  </a:lnTo>
                  <a:lnTo>
                    <a:pt x="606015" y="284919"/>
                  </a:lnTo>
                  <a:lnTo>
                    <a:pt x="607880" y="283402"/>
                  </a:lnTo>
                  <a:lnTo>
                    <a:pt x="609049" y="281063"/>
                  </a:lnTo>
                  <a:lnTo>
                    <a:pt x="609160" y="277792"/>
                  </a:lnTo>
                  <a:lnTo>
                    <a:pt x="608686" y="274647"/>
                  </a:lnTo>
                  <a:lnTo>
                    <a:pt x="608575" y="272893"/>
                  </a:lnTo>
                  <a:lnTo>
                    <a:pt x="608812" y="271612"/>
                  </a:lnTo>
                  <a:lnTo>
                    <a:pt x="611373" y="266824"/>
                  </a:lnTo>
                  <a:lnTo>
                    <a:pt x="611610" y="265781"/>
                  </a:lnTo>
                  <a:lnTo>
                    <a:pt x="605209" y="264121"/>
                  </a:lnTo>
                  <a:lnTo>
                    <a:pt x="603091" y="262857"/>
                  </a:lnTo>
                  <a:lnTo>
                    <a:pt x="602743" y="262146"/>
                  </a:lnTo>
                  <a:lnTo>
                    <a:pt x="602048" y="261213"/>
                  </a:lnTo>
                  <a:lnTo>
                    <a:pt x="600657" y="259822"/>
                  </a:lnTo>
                  <a:lnTo>
                    <a:pt x="597749" y="257610"/>
                  </a:lnTo>
                  <a:lnTo>
                    <a:pt x="595774" y="255618"/>
                  </a:lnTo>
                  <a:lnTo>
                    <a:pt x="594841" y="254338"/>
                  </a:lnTo>
                  <a:lnTo>
                    <a:pt x="594604" y="253295"/>
                  </a:lnTo>
                  <a:lnTo>
                    <a:pt x="594604" y="248380"/>
                  </a:lnTo>
                  <a:lnTo>
                    <a:pt x="594841" y="246515"/>
                  </a:lnTo>
                  <a:lnTo>
                    <a:pt x="596359" y="240114"/>
                  </a:lnTo>
                  <a:lnTo>
                    <a:pt x="598571" y="233682"/>
                  </a:lnTo>
                  <a:lnTo>
                    <a:pt x="599266" y="232291"/>
                  </a:lnTo>
                  <a:lnTo>
                    <a:pt x="600783" y="230316"/>
                  </a:lnTo>
                  <a:lnTo>
                    <a:pt x="601242" y="229368"/>
                  </a:lnTo>
                  <a:lnTo>
                    <a:pt x="601242" y="228546"/>
                  </a:lnTo>
                  <a:lnTo>
                    <a:pt x="601005" y="227724"/>
                  </a:lnTo>
                  <a:lnTo>
                    <a:pt x="600072" y="226554"/>
                  </a:lnTo>
                  <a:lnTo>
                    <a:pt x="599029" y="225258"/>
                  </a:lnTo>
                  <a:lnTo>
                    <a:pt x="598208" y="224436"/>
                  </a:lnTo>
                  <a:lnTo>
                    <a:pt x="597386" y="224105"/>
                  </a:lnTo>
                  <a:lnTo>
                    <a:pt x="596690" y="224105"/>
                  </a:lnTo>
                  <a:lnTo>
                    <a:pt x="595995" y="224326"/>
                  </a:lnTo>
                  <a:lnTo>
                    <a:pt x="588061" y="229462"/>
                  </a:lnTo>
                  <a:lnTo>
                    <a:pt x="587239" y="229826"/>
                  </a:lnTo>
                  <a:lnTo>
                    <a:pt x="586418" y="229936"/>
                  </a:lnTo>
                  <a:lnTo>
                    <a:pt x="585485" y="229936"/>
                  </a:lnTo>
                  <a:lnTo>
                    <a:pt x="582798" y="229462"/>
                  </a:lnTo>
                  <a:lnTo>
                    <a:pt x="581866" y="229573"/>
                  </a:lnTo>
                  <a:lnTo>
                    <a:pt x="581170" y="229810"/>
                  </a:lnTo>
                  <a:lnTo>
                    <a:pt x="579890" y="230742"/>
                  </a:lnTo>
                  <a:lnTo>
                    <a:pt x="578942" y="230980"/>
                  </a:lnTo>
                  <a:lnTo>
                    <a:pt x="577899" y="230869"/>
                  </a:lnTo>
                  <a:lnTo>
                    <a:pt x="576034" y="230047"/>
                  </a:lnTo>
                  <a:lnTo>
                    <a:pt x="575212" y="229099"/>
                  </a:lnTo>
                  <a:lnTo>
                    <a:pt x="574754" y="228166"/>
                  </a:lnTo>
                  <a:lnTo>
                    <a:pt x="574865" y="227250"/>
                  </a:lnTo>
                  <a:lnTo>
                    <a:pt x="575797" y="223978"/>
                  </a:lnTo>
                  <a:lnTo>
                    <a:pt x="575908" y="222919"/>
                  </a:lnTo>
                  <a:lnTo>
                    <a:pt x="575908" y="221639"/>
                  </a:lnTo>
                  <a:lnTo>
                    <a:pt x="575450" y="219774"/>
                  </a:lnTo>
                  <a:lnTo>
                    <a:pt x="575339" y="218605"/>
                  </a:lnTo>
                  <a:lnTo>
                    <a:pt x="575576" y="217672"/>
                  </a:lnTo>
                  <a:lnTo>
                    <a:pt x="576034" y="216977"/>
                  </a:lnTo>
                  <a:lnTo>
                    <a:pt x="579432" y="213943"/>
                  </a:lnTo>
                  <a:lnTo>
                    <a:pt x="579906" y="213342"/>
                  </a:lnTo>
                  <a:lnTo>
                    <a:pt x="580364" y="212647"/>
                  </a:lnTo>
                  <a:lnTo>
                    <a:pt x="581060" y="211145"/>
                  </a:lnTo>
                  <a:lnTo>
                    <a:pt x="581518" y="209502"/>
                  </a:lnTo>
                  <a:lnTo>
                    <a:pt x="581629" y="208680"/>
                  </a:lnTo>
                  <a:lnTo>
                    <a:pt x="581629" y="208221"/>
                  </a:lnTo>
                  <a:lnTo>
                    <a:pt x="581518" y="207178"/>
                  </a:lnTo>
                  <a:lnTo>
                    <a:pt x="580128" y="202627"/>
                  </a:lnTo>
                  <a:lnTo>
                    <a:pt x="578705" y="199703"/>
                  </a:lnTo>
                  <a:lnTo>
                    <a:pt x="578595" y="198312"/>
                  </a:lnTo>
                  <a:lnTo>
                    <a:pt x="579084" y="197617"/>
                  </a:lnTo>
                  <a:lnTo>
                    <a:pt x="579906" y="197269"/>
                  </a:lnTo>
                  <a:lnTo>
                    <a:pt x="580491" y="196921"/>
                  </a:lnTo>
                  <a:lnTo>
                    <a:pt x="581076" y="196336"/>
                  </a:lnTo>
                  <a:lnTo>
                    <a:pt x="581423" y="195404"/>
                  </a:lnTo>
                  <a:lnTo>
                    <a:pt x="581534" y="194235"/>
                  </a:lnTo>
                  <a:lnTo>
                    <a:pt x="581297" y="192133"/>
                  </a:lnTo>
                  <a:lnTo>
                    <a:pt x="580949" y="191090"/>
                  </a:lnTo>
                  <a:lnTo>
                    <a:pt x="580475" y="190268"/>
                  </a:lnTo>
                  <a:lnTo>
                    <a:pt x="578247" y="187470"/>
                  </a:lnTo>
                  <a:lnTo>
                    <a:pt x="577204" y="185953"/>
                  </a:lnTo>
                  <a:lnTo>
                    <a:pt x="577093" y="184784"/>
                  </a:lnTo>
                  <a:lnTo>
                    <a:pt x="577204" y="183962"/>
                  </a:lnTo>
                  <a:lnTo>
                    <a:pt x="578373" y="182792"/>
                  </a:lnTo>
                  <a:lnTo>
                    <a:pt x="578721" y="182334"/>
                  </a:lnTo>
                  <a:lnTo>
                    <a:pt x="578958" y="181401"/>
                  </a:lnTo>
                  <a:lnTo>
                    <a:pt x="578958" y="180943"/>
                  </a:lnTo>
                  <a:lnTo>
                    <a:pt x="578721" y="180469"/>
                  </a:lnTo>
                  <a:lnTo>
                    <a:pt x="577899" y="179774"/>
                  </a:lnTo>
                  <a:lnTo>
                    <a:pt x="576161" y="178256"/>
                  </a:lnTo>
                  <a:lnTo>
                    <a:pt x="574644" y="176739"/>
                  </a:lnTo>
                  <a:lnTo>
                    <a:pt x="573363" y="175917"/>
                  </a:lnTo>
                  <a:lnTo>
                    <a:pt x="570455" y="174400"/>
                  </a:lnTo>
                  <a:lnTo>
                    <a:pt x="569871" y="173800"/>
                  </a:lnTo>
                  <a:lnTo>
                    <a:pt x="568243" y="172172"/>
                  </a:lnTo>
                  <a:lnTo>
                    <a:pt x="567784" y="171587"/>
                  </a:lnTo>
                  <a:lnTo>
                    <a:pt x="567089" y="171239"/>
                  </a:lnTo>
                  <a:lnTo>
                    <a:pt x="566393" y="170892"/>
                  </a:lnTo>
                  <a:lnTo>
                    <a:pt x="565445" y="170781"/>
                  </a:lnTo>
                  <a:lnTo>
                    <a:pt x="560435" y="170892"/>
                  </a:lnTo>
                  <a:lnTo>
                    <a:pt x="558460" y="170544"/>
                  </a:lnTo>
                  <a:lnTo>
                    <a:pt x="557764" y="170307"/>
                  </a:lnTo>
                  <a:lnTo>
                    <a:pt x="557069" y="169848"/>
                  </a:lnTo>
                  <a:lnTo>
                    <a:pt x="556484" y="169390"/>
                  </a:lnTo>
                  <a:lnTo>
                    <a:pt x="554967" y="167873"/>
                  </a:lnTo>
                  <a:lnTo>
                    <a:pt x="554619" y="167636"/>
                  </a:lnTo>
                  <a:lnTo>
                    <a:pt x="554035" y="167525"/>
                  </a:lnTo>
                  <a:lnTo>
                    <a:pt x="553450" y="167525"/>
                  </a:lnTo>
                  <a:lnTo>
                    <a:pt x="551221" y="168569"/>
                  </a:lnTo>
                  <a:lnTo>
                    <a:pt x="549357" y="168916"/>
                  </a:lnTo>
                  <a:lnTo>
                    <a:pt x="548424" y="168916"/>
                  </a:lnTo>
                  <a:lnTo>
                    <a:pt x="546559" y="168679"/>
                  </a:lnTo>
                  <a:lnTo>
                    <a:pt x="544694" y="168221"/>
                  </a:lnTo>
                  <a:lnTo>
                    <a:pt x="542956" y="167525"/>
                  </a:lnTo>
                  <a:lnTo>
                    <a:pt x="542023" y="166830"/>
                  </a:lnTo>
                  <a:lnTo>
                    <a:pt x="540743" y="165550"/>
                  </a:lnTo>
                  <a:lnTo>
                    <a:pt x="540285" y="164491"/>
                  </a:lnTo>
                  <a:lnTo>
                    <a:pt x="540285" y="163448"/>
                  </a:lnTo>
                  <a:lnTo>
                    <a:pt x="540522" y="162626"/>
                  </a:lnTo>
                  <a:lnTo>
                    <a:pt x="540759" y="161804"/>
                  </a:lnTo>
                  <a:lnTo>
                    <a:pt x="542972" y="158422"/>
                  </a:lnTo>
                  <a:lnTo>
                    <a:pt x="543319" y="157727"/>
                  </a:lnTo>
                  <a:lnTo>
                    <a:pt x="543667" y="156794"/>
                  </a:lnTo>
                  <a:lnTo>
                    <a:pt x="543556" y="155404"/>
                  </a:lnTo>
                  <a:lnTo>
                    <a:pt x="543098" y="154361"/>
                  </a:lnTo>
                  <a:lnTo>
                    <a:pt x="539463" y="148639"/>
                  </a:lnTo>
                  <a:lnTo>
                    <a:pt x="538420" y="147691"/>
                  </a:lnTo>
                  <a:lnTo>
                    <a:pt x="537377" y="147106"/>
                  </a:lnTo>
                  <a:lnTo>
                    <a:pt x="535512" y="146632"/>
                  </a:lnTo>
                  <a:lnTo>
                    <a:pt x="534690" y="146395"/>
                  </a:lnTo>
                  <a:lnTo>
                    <a:pt x="531656" y="144420"/>
                  </a:lnTo>
                  <a:lnTo>
                    <a:pt x="530723" y="144182"/>
                  </a:lnTo>
                  <a:lnTo>
                    <a:pt x="529791" y="144293"/>
                  </a:lnTo>
                  <a:lnTo>
                    <a:pt x="528163" y="144751"/>
                  </a:lnTo>
                  <a:lnTo>
                    <a:pt x="527231" y="144862"/>
                  </a:lnTo>
                  <a:lnTo>
                    <a:pt x="526282" y="144862"/>
                  </a:lnTo>
                  <a:lnTo>
                    <a:pt x="524180" y="144404"/>
                  </a:lnTo>
                  <a:lnTo>
                    <a:pt x="522078" y="143471"/>
                  </a:lnTo>
                  <a:lnTo>
                    <a:pt x="521146" y="143234"/>
                  </a:lnTo>
                  <a:lnTo>
                    <a:pt x="520213" y="143234"/>
                  </a:lnTo>
                  <a:lnTo>
                    <a:pt x="516262" y="143582"/>
                  </a:lnTo>
                  <a:lnTo>
                    <a:pt x="514397" y="143471"/>
                  </a:lnTo>
                  <a:lnTo>
                    <a:pt x="513670" y="143360"/>
                  </a:lnTo>
                  <a:lnTo>
                    <a:pt x="510525" y="141385"/>
                  </a:lnTo>
                  <a:lnTo>
                    <a:pt x="509483" y="141037"/>
                  </a:lnTo>
                  <a:lnTo>
                    <a:pt x="508439" y="140927"/>
                  </a:lnTo>
                  <a:lnTo>
                    <a:pt x="506227" y="141859"/>
                  </a:lnTo>
                  <a:lnTo>
                    <a:pt x="505183" y="141859"/>
                  </a:lnTo>
                  <a:lnTo>
                    <a:pt x="504140" y="141859"/>
                  </a:lnTo>
                  <a:lnTo>
                    <a:pt x="500047" y="140231"/>
                  </a:lnTo>
                  <a:lnTo>
                    <a:pt x="499115" y="139994"/>
                  </a:lnTo>
                  <a:lnTo>
                    <a:pt x="498293" y="140105"/>
                  </a:lnTo>
                  <a:lnTo>
                    <a:pt x="497598" y="140453"/>
                  </a:lnTo>
                  <a:lnTo>
                    <a:pt x="496665" y="140563"/>
                  </a:lnTo>
                  <a:lnTo>
                    <a:pt x="495496" y="140326"/>
                  </a:lnTo>
                  <a:lnTo>
                    <a:pt x="493520" y="139157"/>
                  </a:lnTo>
                  <a:lnTo>
                    <a:pt x="492240" y="138698"/>
                  </a:lnTo>
                  <a:lnTo>
                    <a:pt x="491070" y="138335"/>
                  </a:lnTo>
                  <a:lnTo>
                    <a:pt x="490138" y="138335"/>
                  </a:lnTo>
                  <a:lnTo>
                    <a:pt x="489316" y="138572"/>
                  </a:lnTo>
                  <a:lnTo>
                    <a:pt x="488494" y="138809"/>
                  </a:lnTo>
                  <a:lnTo>
                    <a:pt x="487183" y="139742"/>
                  </a:lnTo>
                  <a:lnTo>
                    <a:pt x="486361" y="139979"/>
                  </a:lnTo>
                  <a:lnTo>
                    <a:pt x="485539" y="139979"/>
                  </a:lnTo>
                  <a:lnTo>
                    <a:pt x="484606" y="139868"/>
                  </a:lnTo>
                  <a:lnTo>
                    <a:pt x="483785" y="139868"/>
                  </a:lnTo>
                  <a:lnTo>
                    <a:pt x="483089" y="140215"/>
                  </a:lnTo>
                  <a:lnTo>
                    <a:pt x="480766" y="142191"/>
                  </a:lnTo>
                  <a:lnTo>
                    <a:pt x="479834" y="142428"/>
                  </a:lnTo>
                  <a:lnTo>
                    <a:pt x="478553" y="142318"/>
                  </a:lnTo>
                  <a:lnTo>
                    <a:pt x="474460" y="140800"/>
                  </a:lnTo>
                  <a:lnTo>
                    <a:pt x="471900" y="140342"/>
                  </a:lnTo>
                  <a:lnTo>
                    <a:pt x="470035" y="139647"/>
                  </a:lnTo>
                  <a:lnTo>
                    <a:pt x="468865" y="139409"/>
                  </a:lnTo>
                  <a:lnTo>
                    <a:pt x="467696" y="139409"/>
                  </a:lnTo>
                  <a:lnTo>
                    <a:pt x="466874" y="139520"/>
                  </a:lnTo>
                  <a:lnTo>
                    <a:pt x="464661" y="140690"/>
                  </a:lnTo>
                  <a:lnTo>
                    <a:pt x="463729" y="140800"/>
                  </a:lnTo>
                  <a:lnTo>
                    <a:pt x="462559" y="140690"/>
                  </a:lnTo>
                  <a:lnTo>
                    <a:pt x="461627" y="139994"/>
                  </a:lnTo>
                  <a:lnTo>
                    <a:pt x="460789" y="139757"/>
                  </a:lnTo>
                  <a:lnTo>
                    <a:pt x="459968" y="139868"/>
                  </a:lnTo>
                  <a:lnTo>
                    <a:pt x="458340" y="140326"/>
                  </a:lnTo>
                  <a:lnTo>
                    <a:pt x="457518" y="140437"/>
                  </a:lnTo>
                  <a:lnTo>
                    <a:pt x="456001" y="140437"/>
                  </a:lnTo>
                  <a:lnTo>
                    <a:pt x="453203" y="139267"/>
                  </a:lnTo>
                  <a:lnTo>
                    <a:pt x="446076" y="136343"/>
                  </a:lnTo>
                  <a:lnTo>
                    <a:pt x="438979" y="133420"/>
                  </a:lnTo>
                  <a:lnTo>
                    <a:pt x="431978" y="130512"/>
                  </a:lnTo>
                  <a:lnTo>
                    <a:pt x="424993" y="127604"/>
                  </a:lnTo>
                  <a:lnTo>
                    <a:pt x="422432" y="126671"/>
                  </a:lnTo>
                  <a:lnTo>
                    <a:pt x="418339" y="125976"/>
                  </a:lnTo>
                  <a:lnTo>
                    <a:pt x="417059" y="125865"/>
                  </a:lnTo>
                  <a:lnTo>
                    <a:pt x="413677" y="125265"/>
                  </a:lnTo>
                  <a:lnTo>
                    <a:pt x="408414" y="124443"/>
                  </a:lnTo>
                  <a:lnTo>
                    <a:pt x="401429" y="123400"/>
                  </a:lnTo>
                  <a:lnTo>
                    <a:pt x="393258" y="122104"/>
                  </a:lnTo>
                  <a:lnTo>
                    <a:pt x="384170" y="120587"/>
                  </a:lnTo>
                  <a:lnTo>
                    <a:pt x="374371" y="119070"/>
                  </a:lnTo>
                  <a:lnTo>
                    <a:pt x="364225" y="117552"/>
                  </a:lnTo>
                  <a:lnTo>
                    <a:pt x="354190" y="115924"/>
                  </a:lnTo>
                  <a:lnTo>
                    <a:pt x="344407" y="114297"/>
                  </a:lnTo>
                  <a:lnTo>
                    <a:pt x="335303" y="112906"/>
                  </a:lnTo>
                  <a:lnTo>
                    <a:pt x="327133" y="111499"/>
                  </a:lnTo>
                  <a:lnTo>
                    <a:pt x="320258" y="110456"/>
                  </a:lnTo>
                  <a:lnTo>
                    <a:pt x="314884" y="109524"/>
                  </a:lnTo>
                  <a:lnTo>
                    <a:pt x="311502" y="109049"/>
                  </a:lnTo>
                  <a:lnTo>
                    <a:pt x="310222" y="108813"/>
                  </a:lnTo>
                  <a:lnTo>
                    <a:pt x="306966" y="108228"/>
                  </a:lnTo>
                  <a:lnTo>
                    <a:pt x="306382" y="107643"/>
                  </a:lnTo>
                  <a:lnTo>
                    <a:pt x="305923" y="106821"/>
                  </a:lnTo>
                  <a:lnTo>
                    <a:pt x="304738" y="103913"/>
                  </a:lnTo>
                  <a:lnTo>
                    <a:pt x="302525" y="99962"/>
                  </a:lnTo>
                  <a:lnTo>
                    <a:pt x="298922" y="93767"/>
                  </a:lnTo>
                  <a:lnTo>
                    <a:pt x="296709" y="89689"/>
                  </a:lnTo>
                  <a:lnTo>
                    <a:pt x="295319" y="87240"/>
                  </a:lnTo>
                  <a:lnTo>
                    <a:pt x="293801" y="85596"/>
                  </a:lnTo>
                  <a:lnTo>
                    <a:pt x="292174" y="84079"/>
                  </a:lnTo>
                  <a:lnTo>
                    <a:pt x="290988" y="83494"/>
                  </a:lnTo>
                  <a:lnTo>
                    <a:pt x="289819" y="83257"/>
                  </a:lnTo>
                  <a:lnTo>
                    <a:pt x="288776" y="83257"/>
                  </a:lnTo>
                  <a:lnTo>
                    <a:pt x="287385" y="82893"/>
                  </a:lnTo>
                  <a:lnTo>
                    <a:pt x="286452" y="82309"/>
                  </a:lnTo>
                  <a:lnTo>
                    <a:pt x="285283" y="81376"/>
                  </a:lnTo>
                  <a:lnTo>
                    <a:pt x="284113" y="81139"/>
                  </a:lnTo>
                  <a:lnTo>
                    <a:pt x="282011" y="80902"/>
                  </a:lnTo>
                  <a:lnTo>
                    <a:pt x="281316" y="80317"/>
                  </a:lnTo>
                  <a:lnTo>
                    <a:pt x="279925" y="78215"/>
                  </a:lnTo>
                  <a:lnTo>
                    <a:pt x="279104" y="77868"/>
                  </a:lnTo>
                  <a:lnTo>
                    <a:pt x="278376" y="77978"/>
                  </a:lnTo>
                  <a:lnTo>
                    <a:pt x="276401" y="79369"/>
                  </a:lnTo>
                  <a:lnTo>
                    <a:pt x="275705" y="79717"/>
                  </a:lnTo>
                  <a:lnTo>
                    <a:pt x="274773" y="79827"/>
                  </a:lnTo>
                  <a:lnTo>
                    <a:pt x="273493" y="79717"/>
                  </a:lnTo>
                  <a:lnTo>
                    <a:pt x="272671" y="79369"/>
                  </a:lnTo>
                  <a:lnTo>
                    <a:pt x="272086" y="78784"/>
                  </a:lnTo>
                  <a:lnTo>
                    <a:pt x="271502" y="77267"/>
                  </a:lnTo>
                  <a:lnTo>
                    <a:pt x="270680" y="74454"/>
                  </a:lnTo>
                  <a:lnTo>
                    <a:pt x="271027" y="73648"/>
                  </a:lnTo>
                  <a:lnTo>
                    <a:pt x="268230" y="75861"/>
                  </a:lnTo>
                  <a:lnTo>
                    <a:pt x="266018" y="75971"/>
                  </a:lnTo>
                  <a:lnTo>
                    <a:pt x="260992" y="73759"/>
                  </a:lnTo>
                  <a:lnTo>
                    <a:pt x="252726" y="72589"/>
                  </a:lnTo>
                  <a:lnTo>
                    <a:pt x="241869" y="67801"/>
                  </a:lnTo>
                  <a:lnTo>
                    <a:pt x="232876" y="60926"/>
                  </a:lnTo>
                  <a:lnTo>
                    <a:pt x="230426" y="59756"/>
                  </a:lnTo>
                  <a:lnTo>
                    <a:pt x="231248" y="60230"/>
                  </a:lnTo>
                  <a:lnTo>
                    <a:pt x="233698" y="62553"/>
                  </a:lnTo>
                  <a:lnTo>
                    <a:pt x="232418" y="62553"/>
                  </a:lnTo>
                  <a:lnTo>
                    <a:pt x="231248" y="62901"/>
                  </a:lnTo>
                  <a:lnTo>
                    <a:pt x="230205" y="63375"/>
                  </a:lnTo>
                  <a:lnTo>
                    <a:pt x="229162" y="64071"/>
                  </a:lnTo>
                  <a:lnTo>
                    <a:pt x="229273" y="65003"/>
                  </a:lnTo>
                  <a:lnTo>
                    <a:pt x="233224" y="64656"/>
                  </a:lnTo>
                  <a:lnTo>
                    <a:pt x="231359" y="67801"/>
                  </a:lnTo>
                  <a:lnTo>
                    <a:pt x="228562" y="70029"/>
                  </a:lnTo>
                  <a:lnTo>
                    <a:pt x="215491" y="76445"/>
                  </a:lnTo>
                  <a:lnTo>
                    <a:pt x="212331" y="77378"/>
                  </a:lnTo>
                  <a:lnTo>
                    <a:pt x="209186" y="76208"/>
                  </a:lnTo>
                  <a:lnTo>
                    <a:pt x="210355" y="73047"/>
                  </a:lnTo>
                  <a:lnTo>
                    <a:pt x="211983" y="70013"/>
                  </a:lnTo>
                  <a:lnTo>
                    <a:pt x="218526" y="61257"/>
                  </a:lnTo>
                  <a:lnTo>
                    <a:pt x="218984" y="59393"/>
                  </a:lnTo>
                  <a:lnTo>
                    <a:pt x="218289" y="58002"/>
                  </a:lnTo>
                  <a:lnTo>
                    <a:pt x="217356" y="56595"/>
                  </a:lnTo>
                  <a:lnTo>
                    <a:pt x="216771" y="55204"/>
                  </a:lnTo>
                  <a:lnTo>
                    <a:pt x="216771" y="52533"/>
                  </a:lnTo>
                  <a:lnTo>
                    <a:pt x="217230" y="49278"/>
                  </a:lnTo>
                  <a:lnTo>
                    <a:pt x="218273" y="46465"/>
                  </a:lnTo>
                  <a:lnTo>
                    <a:pt x="220249" y="45058"/>
                  </a:lnTo>
                  <a:lnTo>
                    <a:pt x="222003" y="43430"/>
                  </a:lnTo>
                  <a:lnTo>
                    <a:pt x="224326" y="36445"/>
                  </a:lnTo>
                  <a:lnTo>
                    <a:pt x="225954" y="34232"/>
                  </a:lnTo>
                  <a:lnTo>
                    <a:pt x="225258" y="32826"/>
                  </a:lnTo>
                  <a:lnTo>
                    <a:pt x="224911" y="32225"/>
                  </a:lnTo>
                  <a:lnTo>
                    <a:pt x="227502" y="30708"/>
                  </a:lnTo>
                  <a:lnTo>
                    <a:pt x="227044" y="29538"/>
                  </a:lnTo>
                  <a:lnTo>
                    <a:pt x="225511" y="28606"/>
                  </a:lnTo>
                  <a:lnTo>
                    <a:pt x="224579" y="27673"/>
                  </a:lnTo>
                  <a:lnTo>
                    <a:pt x="223883" y="24766"/>
                  </a:lnTo>
                  <a:lnTo>
                    <a:pt x="222714" y="23944"/>
                  </a:lnTo>
                  <a:lnTo>
                    <a:pt x="219332" y="24402"/>
                  </a:lnTo>
                  <a:lnTo>
                    <a:pt x="218747" y="24054"/>
                  </a:lnTo>
                  <a:lnTo>
                    <a:pt x="218399" y="23122"/>
                  </a:lnTo>
                  <a:lnTo>
                    <a:pt x="218162" y="22063"/>
                  </a:lnTo>
                  <a:lnTo>
                    <a:pt x="217925" y="21494"/>
                  </a:lnTo>
                  <a:lnTo>
                    <a:pt x="216882" y="21020"/>
                  </a:lnTo>
                  <a:lnTo>
                    <a:pt x="215839" y="20783"/>
                  </a:lnTo>
                  <a:lnTo>
                    <a:pt x="213626" y="20672"/>
                  </a:lnTo>
                  <a:lnTo>
                    <a:pt x="212789" y="21272"/>
                  </a:lnTo>
                  <a:lnTo>
                    <a:pt x="212441" y="22316"/>
                  </a:lnTo>
                  <a:lnTo>
                    <a:pt x="212204" y="23485"/>
                  </a:lnTo>
                  <a:lnTo>
                    <a:pt x="211967" y="24181"/>
                  </a:lnTo>
                  <a:lnTo>
                    <a:pt x="210924" y="24639"/>
                  </a:lnTo>
                  <a:lnTo>
                    <a:pt x="209644" y="25097"/>
                  </a:lnTo>
                  <a:lnTo>
                    <a:pt x="207320" y="25445"/>
                  </a:lnTo>
                  <a:lnTo>
                    <a:pt x="206388" y="25334"/>
                  </a:lnTo>
                  <a:lnTo>
                    <a:pt x="204650" y="24876"/>
                  </a:lnTo>
                  <a:lnTo>
                    <a:pt x="203954" y="24766"/>
                  </a:lnTo>
                  <a:lnTo>
                    <a:pt x="202911" y="25113"/>
                  </a:lnTo>
                  <a:lnTo>
                    <a:pt x="202216" y="25808"/>
                  </a:lnTo>
                  <a:lnTo>
                    <a:pt x="201757" y="26504"/>
                  </a:lnTo>
                  <a:lnTo>
                    <a:pt x="201410" y="26962"/>
                  </a:lnTo>
                  <a:lnTo>
                    <a:pt x="196732" y="29412"/>
                  </a:lnTo>
                  <a:lnTo>
                    <a:pt x="195562" y="30581"/>
                  </a:lnTo>
                  <a:lnTo>
                    <a:pt x="195104" y="31529"/>
                  </a:lnTo>
                  <a:lnTo>
                    <a:pt x="194993" y="32573"/>
                  </a:lnTo>
                  <a:lnTo>
                    <a:pt x="194756" y="33395"/>
                  </a:lnTo>
                  <a:lnTo>
                    <a:pt x="193823" y="33853"/>
                  </a:lnTo>
                  <a:lnTo>
                    <a:pt x="191611" y="34090"/>
                  </a:lnTo>
                  <a:lnTo>
                    <a:pt x="190678" y="34453"/>
                  </a:lnTo>
                  <a:lnTo>
                    <a:pt x="189746" y="35133"/>
                  </a:lnTo>
                  <a:lnTo>
                    <a:pt x="188229" y="38641"/>
                  </a:lnTo>
                  <a:lnTo>
                    <a:pt x="186806" y="39922"/>
                  </a:lnTo>
                  <a:lnTo>
                    <a:pt x="184594" y="38752"/>
                  </a:lnTo>
                  <a:lnTo>
                    <a:pt x="184705" y="37820"/>
                  </a:lnTo>
                  <a:lnTo>
                    <a:pt x="184594" y="37472"/>
                  </a:lnTo>
                  <a:lnTo>
                    <a:pt x="184483" y="37235"/>
                  </a:lnTo>
                  <a:lnTo>
                    <a:pt x="184373" y="36540"/>
                  </a:lnTo>
                  <a:lnTo>
                    <a:pt x="182397" y="38989"/>
                  </a:lnTo>
                  <a:lnTo>
                    <a:pt x="179948" y="40032"/>
                  </a:lnTo>
                  <a:lnTo>
                    <a:pt x="178320" y="39337"/>
                  </a:lnTo>
                  <a:lnTo>
                    <a:pt x="178904" y="35955"/>
                  </a:lnTo>
                  <a:lnTo>
                    <a:pt x="175759" y="36998"/>
                  </a:lnTo>
                  <a:lnTo>
                    <a:pt x="170496" y="42008"/>
                  </a:lnTo>
                  <a:lnTo>
                    <a:pt x="162231" y="47966"/>
                  </a:lnTo>
                  <a:lnTo>
                    <a:pt x="157078" y="53324"/>
                  </a:lnTo>
                  <a:lnTo>
                    <a:pt x="155451" y="52154"/>
                  </a:lnTo>
                  <a:lnTo>
                    <a:pt x="147280" y="56121"/>
                  </a:lnTo>
                  <a:lnTo>
                    <a:pt x="138430" y="58002"/>
                  </a:lnTo>
                  <a:lnTo>
                    <a:pt x="114043" y="68717"/>
                  </a:lnTo>
                  <a:lnTo>
                    <a:pt x="97718" y="72336"/>
                  </a:lnTo>
                  <a:lnTo>
                    <a:pt x="95015" y="72336"/>
                  </a:lnTo>
                  <a:lnTo>
                    <a:pt x="87682" y="69413"/>
                  </a:lnTo>
                  <a:lnTo>
                    <a:pt x="85928" y="69065"/>
                  </a:lnTo>
                  <a:lnTo>
                    <a:pt x="83952" y="68132"/>
                  </a:lnTo>
                  <a:lnTo>
                    <a:pt x="81013" y="65920"/>
                  </a:lnTo>
                  <a:lnTo>
                    <a:pt x="78452" y="63359"/>
                  </a:lnTo>
                  <a:lnTo>
                    <a:pt x="77631" y="61968"/>
                  </a:lnTo>
                  <a:lnTo>
                    <a:pt x="76113" y="62664"/>
                  </a:lnTo>
                  <a:lnTo>
                    <a:pt x="74359" y="64055"/>
                  </a:lnTo>
                  <a:lnTo>
                    <a:pt x="73664" y="65572"/>
                  </a:lnTo>
                  <a:lnTo>
                    <a:pt x="72842" y="68132"/>
                  </a:lnTo>
                  <a:lnTo>
                    <a:pt x="72494" y="68717"/>
                  </a:lnTo>
                  <a:lnTo>
                    <a:pt x="71909" y="69175"/>
                  </a:lnTo>
                  <a:lnTo>
                    <a:pt x="70171" y="69760"/>
                  </a:lnTo>
                  <a:lnTo>
                    <a:pt x="69444" y="70124"/>
                  </a:lnTo>
                  <a:lnTo>
                    <a:pt x="68985" y="70582"/>
                  </a:lnTo>
                  <a:lnTo>
                    <a:pt x="68527" y="71277"/>
                  </a:lnTo>
                  <a:lnTo>
                    <a:pt x="68179" y="72099"/>
                  </a:lnTo>
                  <a:lnTo>
                    <a:pt x="68069" y="73031"/>
                  </a:lnTo>
                  <a:lnTo>
                    <a:pt x="67832" y="76888"/>
                  </a:lnTo>
                  <a:lnTo>
                    <a:pt x="67595" y="77583"/>
                  </a:lnTo>
                  <a:lnTo>
                    <a:pt x="67358" y="77931"/>
                  </a:lnTo>
                  <a:lnTo>
                    <a:pt x="67010" y="78516"/>
                  </a:lnTo>
                  <a:lnTo>
                    <a:pt x="66425" y="78864"/>
                  </a:lnTo>
                  <a:lnTo>
                    <a:pt x="64798" y="79448"/>
                  </a:lnTo>
                  <a:lnTo>
                    <a:pt x="62933" y="79685"/>
                  </a:lnTo>
                  <a:lnTo>
                    <a:pt x="60831" y="79685"/>
                  </a:lnTo>
                  <a:lnTo>
                    <a:pt x="59203" y="79227"/>
                  </a:lnTo>
                  <a:lnTo>
                    <a:pt x="58744" y="79116"/>
                  </a:lnTo>
                  <a:lnTo>
                    <a:pt x="58507" y="79701"/>
                  </a:lnTo>
                  <a:lnTo>
                    <a:pt x="58744" y="82957"/>
                  </a:lnTo>
                  <a:lnTo>
                    <a:pt x="59329" y="92534"/>
                  </a:lnTo>
                  <a:lnTo>
                    <a:pt x="60025" y="102112"/>
                  </a:lnTo>
                  <a:lnTo>
                    <a:pt x="60610" y="111547"/>
                  </a:lnTo>
                  <a:lnTo>
                    <a:pt x="61305" y="121108"/>
                  </a:lnTo>
                  <a:lnTo>
                    <a:pt x="61889" y="130685"/>
                  </a:lnTo>
                  <a:lnTo>
                    <a:pt x="62585" y="140263"/>
                  </a:lnTo>
                  <a:lnTo>
                    <a:pt x="63280" y="149825"/>
                  </a:lnTo>
                  <a:lnTo>
                    <a:pt x="63865" y="159386"/>
                  </a:lnTo>
                  <a:lnTo>
                    <a:pt x="64102" y="161614"/>
                  </a:lnTo>
                  <a:lnTo>
                    <a:pt x="64339" y="166514"/>
                  </a:lnTo>
                  <a:lnTo>
                    <a:pt x="62237" y="167099"/>
                  </a:lnTo>
                  <a:lnTo>
                    <a:pt x="60846" y="168268"/>
                  </a:lnTo>
                  <a:lnTo>
                    <a:pt x="59456" y="170007"/>
                  </a:lnTo>
                  <a:lnTo>
                    <a:pt x="58413" y="172109"/>
                  </a:lnTo>
                  <a:lnTo>
                    <a:pt x="58065" y="174210"/>
                  </a:lnTo>
                  <a:lnTo>
                    <a:pt x="57022" y="175617"/>
                  </a:lnTo>
                  <a:lnTo>
                    <a:pt x="54430" y="175617"/>
                  </a:lnTo>
                  <a:lnTo>
                    <a:pt x="51522" y="175270"/>
                  </a:lnTo>
                  <a:lnTo>
                    <a:pt x="49547" y="175270"/>
                  </a:lnTo>
                  <a:lnTo>
                    <a:pt x="47919" y="176787"/>
                  </a:lnTo>
                  <a:lnTo>
                    <a:pt x="45706" y="180880"/>
                  </a:lnTo>
                  <a:lnTo>
                    <a:pt x="44078" y="181812"/>
                  </a:lnTo>
                  <a:lnTo>
                    <a:pt x="39400" y="182160"/>
                  </a:lnTo>
                  <a:lnTo>
                    <a:pt x="38357" y="182618"/>
                  </a:lnTo>
                  <a:lnTo>
                    <a:pt x="37535" y="183314"/>
                  </a:lnTo>
                  <a:lnTo>
                    <a:pt x="36840" y="184136"/>
                  </a:lnTo>
                  <a:lnTo>
                    <a:pt x="36492" y="184483"/>
                  </a:lnTo>
                  <a:lnTo>
                    <a:pt x="36381" y="184831"/>
                  </a:lnTo>
                  <a:lnTo>
                    <a:pt x="35212" y="187044"/>
                  </a:lnTo>
                  <a:lnTo>
                    <a:pt x="34627" y="187755"/>
                  </a:lnTo>
                  <a:lnTo>
                    <a:pt x="33805" y="188340"/>
                  </a:lnTo>
                  <a:lnTo>
                    <a:pt x="30897" y="188924"/>
                  </a:lnTo>
                  <a:lnTo>
                    <a:pt x="24939" y="193018"/>
                  </a:lnTo>
                  <a:lnTo>
                    <a:pt x="22964" y="193602"/>
                  </a:lnTo>
                  <a:lnTo>
                    <a:pt x="19581" y="195467"/>
                  </a:lnTo>
                  <a:lnTo>
                    <a:pt x="16531" y="199418"/>
                  </a:lnTo>
                  <a:lnTo>
                    <a:pt x="12580" y="207937"/>
                  </a:lnTo>
                  <a:lnTo>
                    <a:pt x="13402" y="212251"/>
                  </a:lnTo>
                  <a:lnTo>
                    <a:pt x="10494" y="216929"/>
                  </a:lnTo>
                  <a:lnTo>
                    <a:pt x="1280" y="226602"/>
                  </a:lnTo>
                  <a:lnTo>
                    <a:pt x="348" y="228467"/>
                  </a:lnTo>
                  <a:lnTo>
                    <a:pt x="111" y="231043"/>
                  </a:lnTo>
                  <a:lnTo>
                    <a:pt x="0" y="242580"/>
                  </a:lnTo>
                  <a:lnTo>
                    <a:pt x="2560" y="247716"/>
                  </a:lnTo>
                  <a:lnTo>
                    <a:pt x="7475" y="248538"/>
                  </a:lnTo>
                  <a:lnTo>
                    <a:pt x="13291" y="248080"/>
                  </a:lnTo>
                  <a:lnTo>
                    <a:pt x="17732" y="249360"/>
                  </a:lnTo>
                  <a:lnTo>
                    <a:pt x="19123" y="251572"/>
                  </a:lnTo>
                  <a:lnTo>
                    <a:pt x="21225" y="257294"/>
                  </a:lnTo>
                  <a:lnTo>
                    <a:pt x="22268" y="259396"/>
                  </a:lnTo>
                  <a:lnTo>
                    <a:pt x="24370" y="261719"/>
                  </a:lnTo>
                  <a:lnTo>
                    <a:pt x="26583" y="263694"/>
                  </a:lnTo>
                  <a:lnTo>
                    <a:pt x="28337" y="265923"/>
                  </a:lnTo>
                  <a:lnTo>
                    <a:pt x="29033" y="268831"/>
                  </a:lnTo>
                  <a:lnTo>
                    <a:pt x="28795" y="271502"/>
                  </a:lnTo>
                  <a:lnTo>
                    <a:pt x="25761" y="276970"/>
                  </a:lnTo>
                  <a:lnTo>
                    <a:pt x="25303" y="280478"/>
                  </a:lnTo>
                  <a:lnTo>
                    <a:pt x="24844" y="283292"/>
                  </a:lnTo>
                  <a:lnTo>
                    <a:pt x="23454" y="285156"/>
                  </a:lnTo>
                  <a:lnTo>
                    <a:pt x="21826" y="286674"/>
                  </a:lnTo>
                  <a:lnTo>
                    <a:pt x="20309" y="288665"/>
                  </a:lnTo>
                  <a:lnTo>
                    <a:pt x="19487" y="291210"/>
                  </a:lnTo>
                  <a:lnTo>
                    <a:pt x="19249" y="294007"/>
                  </a:lnTo>
                  <a:lnTo>
                    <a:pt x="19597" y="300771"/>
                  </a:lnTo>
                  <a:lnTo>
                    <a:pt x="19013" y="304027"/>
                  </a:lnTo>
                  <a:lnTo>
                    <a:pt x="18902" y="305781"/>
                  </a:lnTo>
                  <a:lnTo>
                    <a:pt x="19487" y="306603"/>
                  </a:lnTo>
                  <a:lnTo>
                    <a:pt x="21810" y="311502"/>
                  </a:lnTo>
                  <a:lnTo>
                    <a:pt x="22158" y="314884"/>
                  </a:lnTo>
                  <a:lnTo>
                    <a:pt x="21699" y="317919"/>
                  </a:lnTo>
                  <a:lnTo>
                    <a:pt x="20309" y="320116"/>
                  </a:lnTo>
                  <a:lnTo>
                    <a:pt x="18096" y="321064"/>
                  </a:lnTo>
                  <a:lnTo>
                    <a:pt x="16563" y="322692"/>
                  </a:lnTo>
                  <a:lnTo>
                    <a:pt x="17606" y="325947"/>
                  </a:lnTo>
                  <a:lnTo>
                    <a:pt x="20767" y="332601"/>
                  </a:lnTo>
                  <a:lnTo>
                    <a:pt x="22284" y="339017"/>
                  </a:lnTo>
                  <a:lnTo>
                    <a:pt x="23216" y="345434"/>
                  </a:lnTo>
                  <a:lnTo>
                    <a:pt x="22869" y="346477"/>
                  </a:lnTo>
                  <a:lnTo>
                    <a:pt x="21478" y="349164"/>
                  </a:lnTo>
                  <a:lnTo>
                    <a:pt x="21241" y="350792"/>
                  </a:lnTo>
                  <a:lnTo>
                    <a:pt x="22173" y="355564"/>
                  </a:lnTo>
                  <a:lnTo>
                    <a:pt x="22410" y="357445"/>
                  </a:lnTo>
                  <a:lnTo>
                    <a:pt x="21952" y="361633"/>
                  </a:lnTo>
                  <a:lnTo>
                    <a:pt x="17764" y="371432"/>
                  </a:lnTo>
                  <a:lnTo>
                    <a:pt x="21020" y="373882"/>
                  </a:lnTo>
                  <a:lnTo>
                    <a:pt x="28464" y="377722"/>
                  </a:lnTo>
                  <a:lnTo>
                    <a:pt x="36982" y="385071"/>
                  </a:lnTo>
                  <a:lnTo>
                    <a:pt x="39195" y="386241"/>
                  </a:lnTo>
                  <a:lnTo>
                    <a:pt x="40017" y="387521"/>
                  </a:lnTo>
                  <a:lnTo>
                    <a:pt x="40601" y="388912"/>
                  </a:lnTo>
                  <a:lnTo>
                    <a:pt x="41186" y="389733"/>
                  </a:lnTo>
                  <a:lnTo>
                    <a:pt x="46449" y="392420"/>
                  </a:lnTo>
                  <a:lnTo>
                    <a:pt x="64513" y="394032"/>
                  </a:lnTo>
                  <a:lnTo>
                    <a:pt x="68701" y="395202"/>
                  </a:lnTo>
                  <a:lnTo>
                    <a:pt x="72795" y="397999"/>
                  </a:lnTo>
                  <a:lnTo>
                    <a:pt x="76398" y="401729"/>
                  </a:lnTo>
                  <a:lnTo>
                    <a:pt x="79891" y="408145"/>
                  </a:lnTo>
                  <a:lnTo>
                    <a:pt x="80934" y="409773"/>
                  </a:lnTo>
                  <a:lnTo>
                    <a:pt x="82214" y="410943"/>
                  </a:lnTo>
                  <a:lnTo>
                    <a:pt x="83873" y="411528"/>
                  </a:lnTo>
                  <a:lnTo>
                    <a:pt x="97512" y="412823"/>
                  </a:lnTo>
                  <a:lnTo>
                    <a:pt x="103802" y="414578"/>
                  </a:lnTo>
                  <a:lnTo>
                    <a:pt x="122594" y="428691"/>
                  </a:lnTo>
                  <a:lnTo>
                    <a:pt x="127477" y="435582"/>
                  </a:lnTo>
                  <a:lnTo>
                    <a:pt x="137402" y="451212"/>
                  </a:lnTo>
                  <a:lnTo>
                    <a:pt x="139852" y="454009"/>
                  </a:lnTo>
                  <a:lnTo>
                    <a:pt x="144514" y="455637"/>
                  </a:lnTo>
                  <a:lnTo>
                    <a:pt x="158865" y="466258"/>
                  </a:lnTo>
                  <a:lnTo>
                    <a:pt x="160255" y="466953"/>
                  </a:lnTo>
                  <a:lnTo>
                    <a:pt x="161789" y="467190"/>
                  </a:lnTo>
                  <a:lnTo>
                    <a:pt x="172962" y="466368"/>
                  </a:lnTo>
                  <a:lnTo>
                    <a:pt x="173657" y="466605"/>
                  </a:lnTo>
                  <a:lnTo>
                    <a:pt x="180659" y="471267"/>
                  </a:lnTo>
                  <a:lnTo>
                    <a:pt x="181481" y="471600"/>
                  </a:lnTo>
                  <a:lnTo>
                    <a:pt x="182524" y="471837"/>
                  </a:lnTo>
                  <a:lnTo>
                    <a:pt x="186838" y="471837"/>
                  </a:lnTo>
                  <a:lnTo>
                    <a:pt x="188261" y="472422"/>
                  </a:lnTo>
                  <a:lnTo>
                    <a:pt x="189082" y="473133"/>
                  </a:lnTo>
                  <a:lnTo>
                    <a:pt x="189667" y="473955"/>
                  </a:lnTo>
                  <a:lnTo>
                    <a:pt x="190015" y="474871"/>
                  </a:lnTo>
                  <a:lnTo>
                    <a:pt x="190362" y="476040"/>
                  </a:lnTo>
                  <a:lnTo>
                    <a:pt x="191295" y="478142"/>
                  </a:lnTo>
                  <a:lnTo>
                    <a:pt x="194203" y="481177"/>
                  </a:lnTo>
                  <a:lnTo>
                    <a:pt x="195246" y="483152"/>
                  </a:lnTo>
                  <a:lnTo>
                    <a:pt x="200367" y="484559"/>
                  </a:lnTo>
                  <a:lnTo>
                    <a:pt x="202026" y="485365"/>
                  </a:lnTo>
                  <a:lnTo>
                    <a:pt x="203306" y="486535"/>
                  </a:lnTo>
                  <a:lnTo>
                    <a:pt x="204128" y="487925"/>
                  </a:lnTo>
                  <a:lnTo>
                    <a:pt x="204824" y="489569"/>
                  </a:lnTo>
                  <a:lnTo>
                    <a:pt x="205645" y="493299"/>
                  </a:lnTo>
                  <a:lnTo>
                    <a:pt x="205993" y="496807"/>
                  </a:lnTo>
                  <a:lnTo>
                    <a:pt x="206103" y="501233"/>
                  </a:lnTo>
                  <a:lnTo>
                    <a:pt x="206214" y="502639"/>
                  </a:lnTo>
                  <a:lnTo>
                    <a:pt x="206562" y="503919"/>
                  </a:lnTo>
                  <a:lnTo>
                    <a:pt x="207147" y="505089"/>
                  </a:lnTo>
                  <a:lnTo>
                    <a:pt x="207842" y="506132"/>
                  </a:lnTo>
                  <a:lnTo>
                    <a:pt x="209596" y="507886"/>
                  </a:lnTo>
                  <a:lnTo>
                    <a:pt x="210418" y="508929"/>
                  </a:lnTo>
                  <a:lnTo>
                    <a:pt x="210876" y="510336"/>
                  </a:lnTo>
                  <a:lnTo>
                    <a:pt x="211572" y="513260"/>
                  </a:lnTo>
                  <a:lnTo>
                    <a:pt x="211809" y="516168"/>
                  </a:lnTo>
                  <a:lnTo>
                    <a:pt x="210987" y="524544"/>
                  </a:lnTo>
                  <a:lnTo>
                    <a:pt x="211098" y="525966"/>
                  </a:lnTo>
                  <a:lnTo>
                    <a:pt x="212378" y="529917"/>
                  </a:lnTo>
                  <a:lnTo>
                    <a:pt x="212488" y="531545"/>
                  </a:lnTo>
                  <a:lnTo>
                    <a:pt x="212378" y="536334"/>
                  </a:lnTo>
                  <a:lnTo>
                    <a:pt x="212615" y="538436"/>
                  </a:lnTo>
                  <a:lnTo>
                    <a:pt x="213690" y="542292"/>
                  </a:lnTo>
                  <a:lnTo>
                    <a:pt x="214037" y="544268"/>
                  </a:lnTo>
                  <a:lnTo>
                    <a:pt x="213927" y="546243"/>
                  </a:lnTo>
                  <a:lnTo>
                    <a:pt x="213579" y="549847"/>
                  </a:lnTo>
                  <a:lnTo>
                    <a:pt x="213579" y="550084"/>
                  </a:lnTo>
                  <a:lnTo>
                    <a:pt x="213579" y="552091"/>
                  </a:lnTo>
                  <a:lnTo>
                    <a:pt x="213816" y="553940"/>
                  </a:lnTo>
                  <a:lnTo>
                    <a:pt x="214290" y="555694"/>
                  </a:lnTo>
                  <a:lnTo>
                    <a:pt x="214986" y="557322"/>
                  </a:lnTo>
                  <a:lnTo>
                    <a:pt x="216850" y="560356"/>
                  </a:lnTo>
                  <a:lnTo>
                    <a:pt x="217546" y="561747"/>
                  </a:lnTo>
                  <a:lnTo>
                    <a:pt x="218004" y="563375"/>
                  </a:lnTo>
                  <a:lnTo>
                    <a:pt x="218937" y="567595"/>
                  </a:lnTo>
                  <a:lnTo>
                    <a:pt x="219980" y="569112"/>
                  </a:lnTo>
                  <a:lnTo>
                    <a:pt x="221371" y="570044"/>
                  </a:lnTo>
                  <a:lnTo>
                    <a:pt x="231754" y="573189"/>
                  </a:lnTo>
                  <a:lnTo>
                    <a:pt x="234899" y="576445"/>
                  </a:lnTo>
                  <a:lnTo>
                    <a:pt x="235594" y="582166"/>
                  </a:lnTo>
                  <a:lnTo>
                    <a:pt x="233729" y="586939"/>
                  </a:lnTo>
                  <a:lnTo>
                    <a:pt x="228261" y="595695"/>
                  </a:lnTo>
                  <a:lnTo>
                    <a:pt x="227329" y="601179"/>
                  </a:lnTo>
                  <a:lnTo>
                    <a:pt x="228846" y="611910"/>
                  </a:lnTo>
                  <a:lnTo>
                    <a:pt x="230126" y="617046"/>
                  </a:lnTo>
                  <a:lnTo>
                    <a:pt x="230584" y="622641"/>
                  </a:lnTo>
                  <a:lnTo>
                    <a:pt x="230932" y="624395"/>
                  </a:lnTo>
                  <a:lnTo>
                    <a:pt x="231628" y="626134"/>
                  </a:lnTo>
                  <a:lnTo>
                    <a:pt x="232323" y="633151"/>
                  </a:lnTo>
                  <a:lnTo>
                    <a:pt x="233255" y="636533"/>
                  </a:lnTo>
                  <a:lnTo>
                    <a:pt x="234773" y="638983"/>
                  </a:lnTo>
                  <a:lnTo>
                    <a:pt x="238376" y="642713"/>
                  </a:lnTo>
                  <a:lnTo>
                    <a:pt x="239798" y="644814"/>
                  </a:lnTo>
                  <a:lnTo>
                    <a:pt x="240731" y="647501"/>
                  </a:lnTo>
                  <a:lnTo>
                    <a:pt x="241553" y="654028"/>
                  </a:lnTo>
                  <a:lnTo>
                    <a:pt x="242248" y="656842"/>
                  </a:lnTo>
                  <a:lnTo>
                    <a:pt x="246784" y="664175"/>
                  </a:lnTo>
                  <a:lnTo>
                    <a:pt x="248411" y="666039"/>
                  </a:lnTo>
                  <a:lnTo>
                    <a:pt x="251320" y="667794"/>
                  </a:lnTo>
                  <a:lnTo>
                    <a:pt x="256583" y="669548"/>
                  </a:lnTo>
                  <a:lnTo>
                    <a:pt x="277096" y="671761"/>
                  </a:lnTo>
                  <a:lnTo>
                    <a:pt x="282596" y="673278"/>
                  </a:lnTo>
                  <a:lnTo>
                    <a:pt x="285394" y="673388"/>
                  </a:lnTo>
                  <a:lnTo>
                    <a:pt x="288301" y="674084"/>
                  </a:lnTo>
                  <a:lnTo>
                    <a:pt x="290277" y="676186"/>
                  </a:lnTo>
                  <a:lnTo>
                    <a:pt x="293090" y="682255"/>
                  </a:lnTo>
                  <a:lnTo>
                    <a:pt x="294260" y="684009"/>
                  </a:lnTo>
                  <a:lnTo>
                    <a:pt x="297642" y="688087"/>
                  </a:lnTo>
                  <a:lnTo>
                    <a:pt x="298811" y="690299"/>
                  </a:lnTo>
                  <a:lnTo>
                    <a:pt x="298701" y="692053"/>
                  </a:lnTo>
                  <a:lnTo>
                    <a:pt x="297421" y="695562"/>
                  </a:lnTo>
                  <a:lnTo>
                    <a:pt x="297531" y="695562"/>
                  </a:lnTo>
                  <a:lnTo>
                    <a:pt x="297531" y="695562"/>
                  </a:lnTo>
                  <a:lnTo>
                    <a:pt x="297531" y="695562"/>
                  </a:lnTo>
                  <a:lnTo>
                    <a:pt x="297642" y="695562"/>
                  </a:lnTo>
                  <a:lnTo>
                    <a:pt x="297642" y="695562"/>
                  </a:lnTo>
                  <a:lnTo>
                    <a:pt x="297642" y="695562"/>
                  </a:lnTo>
                  <a:lnTo>
                    <a:pt x="297752" y="695452"/>
                  </a:lnTo>
                  <a:lnTo>
                    <a:pt x="297752" y="695452"/>
                  </a:lnTo>
                  <a:lnTo>
                    <a:pt x="297752" y="695452"/>
                  </a:lnTo>
                  <a:lnTo>
                    <a:pt x="297752" y="695452"/>
                  </a:lnTo>
                  <a:lnTo>
                    <a:pt x="297863" y="695452"/>
                  </a:lnTo>
                  <a:lnTo>
                    <a:pt x="297863" y="695452"/>
                  </a:lnTo>
                  <a:lnTo>
                    <a:pt x="297863" y="695452"/>
                  </a:lnTo>
                  <a:lnTo>
                    <a:pt x="297863" y="695452"/>
                  </a:lnTo>
                  <a:lnTo>
                    <a:pt x="318867" y="693934"/>
                  </a:lnTo>
                  <a:lnTo>
                    <a:pt x="339839" y="692306"/>
                  </a:lnTo>
                  <a:lnTo>
                    <a:pt x="360733" y="690552"/>
                  </a:lnTo>
                  <a:lnTo>
                    <a:pt x="381594" y="688924"/>
                  </a:lnTo>
                  <a:lnTo>
                    <a:pt x="402598" y="687185"/>
                  </a:lnTo>
                  <a:lnTo>
                    <a:pt x="423602" y="685447"/>
                  </a:lnTo>
                  <a:lnTo>
                    <a:pt x="444464" y="683567"/>
                  </a:lnTo>
                  <a:lnTo>
                    <a:pt x="465357" y="681828"/>
                  </a:lnTo>
                  <a:lnTo>
                    <a:pt x="486218" y="679963"/>
                  </a:lnTo>
                  <a:lnTo>
                    <a:pt x="507222" y="677972"/>
                  </a:lnTo>
                  <a:lnTo>
                    <a:pt x="528115" y="676107"/>
                  </a:lnTo>
                  <a:lnTo>
                    <a:pt x="548977" y="674131"/>
                  </a:lnTo>
                  <a:lnTo>
                    <a:pt x="569871" y="672156"/>
                  </a:lnTo>
                  <a:lnTo>
                    <a:pt x="590859" y="670054"/>
                  </a:lnTo>
                  <a:lnTo>
                    <a:pt x="611752" y="667952"/>
                  </a:lnTo>
                  <a:lnTo>
                    <a:pt x="632297" y="665961"/>
                  </a:lnTo>
                  <a:lnTo>
                    <a:pt x="630180" y="654297"/>
                  </a:lnTo>
                  <a:lnTo>
                    <a:pt x="630290" y="652780"/>
                  </a:lnTo>
                  <a:lnTo>
                    <a:pt x="630638" y="651025"/>
                  </a:lnTo>
                  <a:lnTo>
                    <a:pt x="630638" y="649287"/>
                  </a:lnTo>
                  <a:lnTo>
                    <a:pt x="629358" y="646727"/>
                  </a:lnTo>
                  <a:lnTo>
                    <a:pt x="629010" y="644846"/>
                  </a:lnTo>
                  <a:lnTo>
                    <a:pt x="628773" y="642744"/>
                  </a:lnTo>
                  <a:lnTo>
                    <a:pt x="628773" y="641211"/>
                  </a:lnTo>
                  <a:lnTo>
                    <a:pt x="629468" y="638303"/>
                  </a:lnTo>
                  <a:lnTo>
                    <a:pt x="631476" y="633183"/>
                  </a:lnTo>
                  <a:lnTo>
                    <a:pt x="631586" y="622672"/>
                  </a:lnTo>
                  <a:lnTo>
                    <a:pt x="631096" y="619875"/>
                  </a:lnTo>
                  <a:lnTo>
                    <a:pt x="629342" y="616714"/>
                  </a:lnTo>
                  <a:lnTo>
                    <a:pt x="623747" y="610993"/>
                  </a:lnTo>
                  <a:lnTo>
                    <a:pt x="622357" y="608891"/>
                  </a:lnTo>
                  <a:lnTo>
                    <a:pt x="621772" y="607374"/>
                  </a:lnTo>
                  <a:lnTo>
                    <a:pt x="620018" y="595015"/>
                  </a:lnTo>
                  <a:lnTo>
                    <a:pt x="618737" y="591522"/>
                  </a:lnTo>
                  <a:lnTo>
                    <a:pt x="616382" y="588488"/>
                  </a:lnTo>
                  <a:lnTo>
                    <a:pt x="613001" y="587903"/>
                  </a:lnTo>
                  <a:lnTo>
                    <a:pt x="611957" y="586022"/>
                  </a:lnTo>
                  <a:lnTo>
                    <a:pt x="612305" y="583225"/>
                  </a:lnTo>
                  <a:lnTo>
                    <a:pt x="614043" y="577504"/>
                  </a:lnTo>
                  <a:lnTo>
                    <a:pt x="614154" y="576208"/>
                  </a:lnTo>
                  <a:lnTo>
                    <a:pt x="614043" y="574343"/>
                  </a:lnTo>
                  <a:lnTo>
                    <a:pt x="613459" y="573521"/>
                  </a:lnTo>
                  <a:lnTo>
                    <a:pt x="611009" y="571894"/>
                  </a:lnTo>
                  <a:lnTo>
                    <a:pt x="610313" y="570503"/>
                  </a:lnTo>
                  <a:lnTo>
                    <a:pt x="610424" y="566994"/>
                  </a:lnTo>
                  <a:lnTo>
                    <a:pt x="611009" y="564544"/>
                  </a:lnTo>
                  <a:lnTo>
                    <a:pt x="611120" y="561984"/>
                  </a:lnTo>
                  <a:lnTo>
                    <a:pt x="609840" y="558476"/>
                  </a:lnTo>
                  <a:lnTo>
                    <a:pt x="608559" y="555805"/>
                  </a:lnTo>
                  <a:lnTo>
                    <a:pt x="607864" y="554177"/>
                  </a:lnTo>
                  <a:lnTo>
                    <a:pt x="607168" y="548677"/>
                  </a:lnTo>
                  <a:lnTo>
                    <a:pt x="609144" y="536777"/>
                  </a:lnTo>
                  <a:lnTo>
                    <a:pt x="609492" y="532004"/>
                  </a:lnTo>
                  <a:lnTo>
                    <a:pt x="615308" y="517084"/>
                  </a:lnTo>
                  <a:lnTo>
                    <a:pt x="616351" y="510889"/>
                  </a:lnTo>
                  <a:lnTo>
                    <a:pt x="614596" y="506116"/>
                  </a:lnTo>
                  <a:lnTo>
                    <a:pt x="614834" y="502386"/>
                  </a:lnTo>
                  <a:lnTo>
                    <a:pt x="615766" y="499226"/>
                  </a:lnTo>
                  <a:lnTo>
                    <a:pt x="621487" y="486155"/>
                  </a:lnTo>
                  <a:lnTo>
                    <a:pt x="623700" y="478696"/>
                  </a:lnTo>
                  <a:lnTo>
                    <a:pt x="622657" y="477763"/>
                  </a:lnTo>
                  <a:lnTo>
                    <a:pt x="623242" y="476009"/>
                  </a:lnTo>
                  <a:lnTo>
                    <a:pt x="623004" y="475551"/>
                  </a:lnTo>
                  <a:lnTo>
                    <a:pt x="622309" y="474507"/>
                  </a:lnTo>
                  <a:lnTo>
                    <a:pt x="623131" y="472848"/>
                  </a:lnTo>
                  <a:lnTo>
                    <a:pt x="623368" y="471347"/>
                  </a:lnTo>
                  <a:lnTo>
                    <a:pt x="623131" y="469940"/>
                  </a:lnTo>
                  <a:lnTo>
                    <a:pt x="622546" y="468186"/>
                  </a:lnTo>
                  <a:lnTo>
                    <a:pt x="619512" y="464108"/>
                  </a:lnTo>
                  <a:lnTo>
                    <a:pt x="619164" y="463413"/>
                  </a:lnTo>
                  <a:lnTo>
                    <a:pt x="618089" y="461769"/>
                  </a:lnTo>
                  <a:lnTo>
                    <a:pt x="617504" y="457818"/>
                  </a:lnTo>
                  <a:lnTo>
                    <a:pt x="617268" y="446139"/>
                  </a:lnTo>
                  <a:lnTo>
                    <a:pt x="617378" y="444527"/>
                  </a:lnTo>
                  <a:lnTo>
                    <a:pt x="619148" y="441018"/>
                  </a:lnTo>
                  <a:lnTo>
                    <a:pt x="619259" y="439628"/>
                  </a:lnTo>
                  <a:lnTo>
                    <a:pt x="619259" y="435771"/>
                  </a:lnTo>
                  <a:lnTo>
                    <a:pt x="619717" y="432500"/>
                  </a:lnTo>
                  <a:lnTo>
                    <a:pt x="624253" y="418402"/>
                  </a:lnTo>
                  <a:lnTo>
                    <a:pt x="625770" y="415589"/>
                  </a:lnTo>
                  <a:lnTo>
                    <a:pt x="627287" y="414072"/>
                  </a:lnTo>
                  <a:lnTo>
                    <a:pt x="633593" y="409979"/>
                  </a:lnTo>
                  <a:lnTo>
                    <a:pt x="635569" y="407639"/>
                  </a:lnTo>
                  <a:lnTo>
                    <a:pt x="637197" y="404842"/>
                  </a:lnTo>
                  <a:lnTo>
                    <a:pt x="638366" y="401587"/>
                  </a:lnTo>
                  <a:lnTo>
                    <a:pt x="638603" y="398315"/>
                  </a:lnTo>
                  <a:lnTo>
                    <a:pt x="637560" y="395992"/>
                  </a:lnTo>
                  <a:lnTo>
                    <a:pt x="632203" y="390144"/>
                  </a:lnTo>
                  <a:lnTo>
                    <a:pt x="630780" y="385008"/>
                  </a:lnTo>
                  <a:lnTo>
                    <a:pt x="630780" y="383269"/>
                  </a:lnTo>
                  <a:lnTo>
                    <a:pt x="631507" y="380109"/>
                  </a:lnTo>
                  <a:lnTo>
                    <a:pt x="631855" y="377659"/>
                  </a:lnTo>
                  <a:lnTo>
                    <a:pt x="633135" y="374277"/>
                  </a:lnTo>
                  <a:lnTo>
                    <a:pt x="633372" y="372649"/>
                  </a:lnTo>
                  <a:lnTo>
                    <a:pt x="633135" y="369140"/>
                  </a:lnTo>
                  <a:lnTo>
                    <a:pt x="634526" y="351772"/>
                  </a:lnTo>
                  <a:lnTo>
                    <a:pt x="636043" y="344897"/>
                  </a:lnTo>
                  <a:lnTo>
                    <a:pt x="638366" y="338954"/>
                  </a:lnTo>
                  <a:lnTo>
                    <a:pt x="643029" y="331605"/>
                  </a:lnTo>
                  <a:lnTo>
                    <a:pt x="643850" y="328571"/>
                  </a:lnTo>
                  <a:lnTo>
                    <a:pt x="645162" y="325774"/>
                  </a:lnTo>
                  <a:lnTo>
                    <a:pt x="645399" y="324952"/>
                  </a:lnTo>
                  <a:lnTo>
                    <a:pt x="645399" y="323213"/>
                  </a:lnTo>
                  <a:lnTo>
                    <a:pt x="645636" y="321459"/>
                  </a:lnTo>
                  <a:lnTo>
                    <a:pt x="648086" y="311076"/>
                  </a:lnTo>
                  <a:lnTo>
                    <a:pt x="647849" y="307693"/>
                  </a:lnTo>
                  <a:lnTo>
                    <a:pt x="645478" y="306745"/>
                  </a:lnTo>
                  <a:close/>
                  <a:moveTo>
                    <a:pt x="230837" y="27863"/>
                  </a:moveTo>
                  <a:lnTo>
                    <a:pt x="232939" y="26472"/>
                  </a:lnTo>
                  <a:lnTo>
                    <a:pt x="233982" y="25429"/>
                  </a:lnTo>
                  <a:lnTo>
                    <a:pt x="233635" y="23912"/>
                  </a:lnTo>
                  <a:lnTo>
                    <a:pt x="231880" y="21589"/>
                  </a:lnTo>
                  <a:lnTo>
                    <a:pt x="231058" y="21115"/>
                  </a:lnTo>
                  <a:lnTo>
                    <a:pt x="228957" y="20293"/>
                  </a:lnTo>
                  <a:lnTo>
                    <a:pt x="227787" y="19708"/>
                  </a:lnTo>
                  <a:lnTo>
                    <a:pt x="227439" y="20988"/>
                  </a:lnTo>
                  <a:lnTo>
                    <a:pt x="227091" y="22047"/>
                  </a:lnTo>
                  <a:lnTo>
                    <a:pt x="226633" y="23090"/>
                  </a:lnTo>
                  <a:lnTo>
                    <a:pt x="225906" y="24133"/>
                  </a:lnTo>
                  <a:lnTo>
                    <a:pt x="229541" y="26456"/>
                  </a:lnTo>
                  <a:lnTo>
                    <a:pt x="230837" y="27863"/>
                  </a:lnTo>
                  <a:close/>
                  <a:moveTo>
                    <a:pt x="265117" y="7223"/>
                  </a:moveTo>
                  <a:lnTo>
                    <a:pt x="264184" y="2197"/>
                  </a:lnTo>
                  <a:lnTo>
                    <a:pt x="264421" y="1612"/>
                  </a:lnTo>
                  <a:lnTo>
                    <a:pt x="264658" y="1154"/>
                  </a:lnTo>
                  <a:lnTo>
                    <a:pt x="264769" y="695"/>
                  </a:lnTo>
                  <a:lnTo>
                    <a:pt x="264769" y="0"/>
                  </a:lnTo>
                  <a:lnTo>
                    <a:pt x="261276" y="348"/>
                  </a:lnTo>
                  <a:lnTo>
                    <a:pt x="259174" y="3145"/>
                  </a:lnTo>
                  <a:lnTo>
                    <a:pt x="258242" y="7586"/>
                  </a:lnTo>
                  <a:lnTo>
                    <a:pt x="258242" y="12612"/>
                  </a:lnTo>
                  <a:lnTo>
                    <a:pt x="262904" y="10162"/>
                  </a:lnTo>
                  <a:lnTo>
                    <a:pt x="265117" y="7223"/>
                  </a:lnTo>
                  <a:close/>
                  <a:moveTo>
                    <a:pt x="690267" y="218573"/>
                  </a:moveTo>
                  <a:lnTo>
                    <a:pt x="690963" y="216123"/>
                  </a:lnTo>
                  <a:lnTo>
                    <a:pt x="691658" y="213437"/>
                  </a:lnTo>
                  <a:lnTo>
                    <a:pt x="691421" y="210876"/>
                  </a:lnTo>
                  <a:lnTo>
                    <a:pt x="689904" y="209249"/>
                  </a:lnTo>
                  <a:lnTo>
                    <a:pt x="687802" y="209359"/>
                  </a:lnTo>
                  <a:lnTo>
                    <a:pt x="685700" y="210402"/>
                  </a:lnTo>
                  <a:lnTo>
                    <a:pt x="683725" y="210861"/>
                  </a:lnTo>
                  <a:lnTo>
                    <a:pt x="681954" y="209122"/>
                  </a:lnTo>
                  <a:lnTo>
                    <a:pt x="680674" y="208079"/>
                  </a:lnTo>
                  <a:lnTo>
                    <a:pt x="679742" y="209249"/>
                  </a:lnTo>
                  <a:lnTo>
                    <a:pt x="679394" y="211698"/>
                  </a:lnTo>
                  <a:lnTo>
                    <a:pt x="679394" y="214164"/>
                  </a:lnTo>
                  <a:lnTo>
                    <a:pt x="680326" y="217894"/>
                  </a:lnTo>
                  <a:lnTo>
                    <a:pt x="680090" y="219411"/>
                  </a:lnTo>
                  <a:lnTo>
                    <a:pt x="678699" y="221039"/>
                  </a:lnTo>
                  <a:lnTo>
                    <a:pt x="679868" y="221623"/>
                  </a:lnTo>
                  <a:lnTo>
                    <a:pt x="681259" y="221386"/>
                  </a:lnTo>
                  <a:lnTo>
                    <a:pt x="684072" y="220454"/>
                  </a:lnTo>
                  <a:lnTo>
                    <a:pt x="691295" y="220565"/>
                  </a:lnTo>
                  <a:lnTo>
                    <a:pt x="690599" y="219174"/>
                  </a:lnTo>
                  <a:lnTo>
                    <a:pt x="690267" y="218573"/>
                  </a:lnTo>
                  <a:close/>
                  <a:moveTo>
                    <a:pt x="678240" y="234077"/>
                  </a:moveTo>
                  <a:lnTo>
                    <a:pt x="678003" y="232797"/>
                  </a:lnTo>
                  <a:lnTo>
                    <a:pt x="678351" y="231517"/>
                  </a:lnTo>
                  <a:lnTo>
                    <a:pt x="678699" y="229415"/>
                  </a:lnTo>
                  <a:lnTo>
                    <a:pt x="677766" y="229067"/>
                  </a:lnTo>
                  <a:lnTo>
                    <a:pt x="674969" y="229889"/>
                  </a:lnTo>
                  <a:lnTo>
                    <a:pt x="671476" y="230237"/>
                  </a:lnTo>
                  <a:lnTo>
                    <a:pt x="670054" y="229763"/>
                  </a:lnTo>
                  <a:lnTo>
                    <a:pt x="668315" y="228482"/>
                  </a:lnTo>
                  <a:lnTo>
                    <a:pt x="667731" y="229652"/>
                  </a:lnTo>
                  <a:lnTo>
                    <a:pt x="667383" y="230711"/>
                  </a:lnTo>
                  <a:lnTo>
                    <a:pt x="667272" y="231991"/>
                  </a:lnTo>
                  <a:lnTo>
                    <a:pt x="667383" y="233382"/>
                  </a:lnTo>
                  <a:lnTo>
                    <a:pt x="667146" y="234203"/>
                  </a:lnTo>
                  <a:lnTo>
                    <a:pt x="666213" y="234678"/>
                  </a:lnTo>
                  <a:lnTo>
                    <a:pt x="665170" y="234915"/>
                  </a:lnTo>
                  <a:lnTo>
                    <a:pt x="664475" y="235373"/>
                  </a:lnTo>
                  <a:lnTo>
                    <a:pt x="663432" y="242248"/>
                  </a:lnTo>
                  <a:lnTo>
                    <a:pt x="663321" y="244350"/>
                  </a:lnTo>
                  <a:lnTo>
                    <a:pt x="662626" y="245867"/>
                  </a:lnTo>
                  <a:lnTo>
                    <a:pt x="658896" y="247732"/>
                  </a:lnTo>
                  <a:lnTo>
                    <a:pt x="658200" y="249249"/>
                  </a:lnTo>
                  <a:lnTo>
                    <a:pt x="657616" y="250877"/>
                  </a:lnTo>
                  <a:lnTo>
                    <a:pt x="655735" y="250988"/>
                  </a:lnTo>
                  <a:lnTo>
                    <a:pt x="653522" y="250529"/>
                  </a:lnTo>
                  <a:lnTo>
                    <a:pt x="652005" y="250419"/>
                  </a:lnTo>
                  <a:lnTo>
                    <a:pt x="650614" y="252046"/>
                  </a:lnTo>
                  <a:lnTo>
                    <a:pt x="649682" y="254623"/>
                  </a:lnTo>
                  <a:lnTo>
                    <a:pt x="649224" y="257657"/>
                  </a:lnTo>
                  <a:lnTo>
                    <a:pt x="649224" y="262541"/>
                  </a:lnTo>
                  <a:lnTo>
                    <a:pt x="648876" y="264169"/>
                  </a:lnTo>
                  <a:lnTo>
                    <a:pt x="647596" y="266618"/>
                  </a:lnTo>
                  <a:lnTo>
                    <a:pt x="647596" y="267314"/>
                  </a:lnTo>
                  <a:lnTo>
                    <a:pt x="647944" y="269068"/>
                  </a:lnTo>
                  <a:lnTo>
                    <a:pt x="647944" y="269653"/>
                  </a:lnTo>
                  <a:lnTo>
                    <a:pt x="647485" y="269890"/>
                  </a:lnTo>
                  <a:lnTo>
                    <a:pt x="646095" y="269779"/>
                  </a:lnTo>
                  <a:lnTo>
                    <a:pt x="645620" y="269890"/>
                  </a:lnTo>
                  <a:lnTo>
                    <a:pt x="639899" y="278629"/>
                  </a:lnTo>
                  <a:lnTo>
                    <a:pt x="637687" y="284351"/>
                  </a:lnTo>
                  <a:lnTo>
                    <a:pt x="636865" y="290988"/>
                  </a:lnTo>
                  <a:lnTo>
                    <a:pt x="638382" y="296836"/>
                  </a:lnTo>
                  <a:lnTo>
                    <a:pt x="641985" y="302320"/>
                  </a:lnTo>
                  <a:lnTo>
                    <a:pt x="646553" y="305481"/>
                  </a:lnTo>
                  <a:lnTo>
                    <a:pt x="651215" y="304896"/>
                  </a:lnTo>
                  <a:lnTo>
                    <a:pt x="652969" y="303237"/>
                  </a:lnTo>
                  <a:lnTo>
                    <a:pt x="657648" y="295319"/>
                  </a:lnTo>
                  <a:lnTo>
                    <a:pt x="658343" y="293802"/>
                  </a:lnTo>
                  <a:lnTo>
                    <a:pt x="658580" y="290767"/>
                  </a:lnTo>
                  <a:lnTo>
                    <a:pt x="659038" y="289487"/>
                  </a:lnTo>
                  <a:lnTo>
                    <a:pt x="659971" y="288444"/>
                  </a:lnTo>
                  <a:lnTo>
                    <a:pt x="662294" y="286927"/>
                  </a:lnTo>
                  <a:lnTo>
                    <a:pt x="663226" y="285757"/>
                  </a:lnTo>
                  <a:lnTo>
                    <a:pt x="660192" y="283307"/>
                  </a:lnTo>
                  <a:lnTo>
                    <a:pt x="661124" y="278392"/>
                  </a:lnTo>
                  <a:lnTo>
                    <a:pt x="665439" y="269779"/>
                  </a:lnTo>
                  <a:lnTo>
                    <a:pt x="666134" y="266508"/>
                  </a:lnTo>
                  <a:lnTo>
                    <a:pt x="666719" y="264975"/>
                  </a:lnTo>
                  <a:lnTo>
                    <a:pt x="667889" y="264279"/>
                  </a:lnTo>
                  <a:lnTo>
                    <a:pt x="668821" y="264516"/>
                  </a:lnTo>
                  <a:lnTo>
                    <a:pt x="669864" y="264864"/>
                  </a:lnTo>
                  <a:lnTo>
                    <a:pt x="670812" y="265101"/>
                  </a:lnTo>
                  <a:lnTo>
                    <a:pt x="671160" y="264516"/>
                  </a:lnTo>
                  <a:lnTo>
                    <a:pt x="670702" y="261719"/>
                  </a:lnTo>
                  <a:lnTo>
                    <a:pt x="670812" y="261024"/>
                  </a:lnTo>
                  <a:lnTo>
                    <a:pt x="671397" y="259633"/>
                  </a:lnTo>
                  <a:lnTo>
                    <a:pt x="671856" y="259048"/>
                  </a:lnTo>
                  <a:lnTo>
                    <a:pt x="672788" y="258937"/>
                  </a:lnTo>
                  <a:lnTo>
                    <a:pt x="673720" y="258479"/>
                  </a:lnTo>
                  <a:lnTo>
                    <a:pt x="674305" y="257199"/>
                  </a:lnTo>
                  <a:lnTo>
                    <a:pt x="669390" y="253469"/>
                  </a:lnTo>
                  <a:lnTo>
                    <a:pt x="668110" y="251588"/>
                  </a:lnTo>
                  <a:lnTo>
                    <a:pt x="669501" y="250767"/>
                  </a:lnTo>
                  <a:lnTo>
                    <a:pt x="671034" y="250877"/>
                  </a:lnTo>
                  <a:lnTo>
                    <a:pt x="674416" y="251920"/>
                  </a:lnTo>
                  <a:lnTo>
                    <a:pt x="673957" y="250529"/>
                  </a:lnTo>
                  <a:lnTo>
                    <a:pt x="672567" y="248554"/>
                  </a:lnTo>
                  <a:lnTo>
                    <a:pt x="672219" y="247037"/>
                  </a:lnTo>
                  <a:lnTo>
                    <a:pt x="672219" y="245520"/>
                  </a:lnTo>
                  <a:lnTo>
                    <a:pt x="673041" y="240620"/>
                  </a:lnTo>
                  <a:lnTo>
                    <a:pt x="672456" y="239688"/>
                  </a:lnTo>
                  <a:lnTo>
                    <a:pt x="671523" y="238866"/>
                  </a:lnTo>
                  <a:lnTo>
                    <a:pt x="671176" y="238170"/>
                  </a:lnTo>
                  <a:lnTo>
                    <a:pt x="672693" y="237475"/>
                  </a:lnTo>
                  <a:lnTo>
                    <a:pt x="673862" y="237712"/>
                  </a:lnTo>
                  <a:lnTo>
                    <a:pt x="678635" y="239941"/>
                  </a:lnTo>
                  <a:lnTo>
                    <a:pt x="679679" y="236653"/>
                  </a:lnTo>
                  <a:lnTo>
                    <a:pt x="678857" y="235373"/>
                  </a:lnTo>
                  <a:lnTo>
                    <a:pt x="678240" y="234077"/>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15730A99-49C4-B6FC-78FD-377814F9D7CD}"/>
                </a:ext>
              </a:extLst>
            </p:cNvPr>
            <p:cNvSpPr/>
            <p:nvPr/>
          </p:nvSpPr>
          <p:spPr>
            <a:xfrm>
              <a:off x="6022529" y="5318722"/>
              <a:ext cx="855011" cy="565508"/>
            </a:xfrm>
            <a:custGeom>
              <a:avLst/>
              <a:gdLst>
                <a:gd name="connsiteX0" fmla="*/ 220470 w 855011"/>
                <a:gd name="connsiteY0" fmla="*/ 75007 h 565508"/>
                <a:gd name="connsiteX1" fmla="*/ 217087 w 855011"/>
                <a:gd name="connsiteY1" fmla="*/ 74185 h 565508"/>
                <a:gd name="connsiteX2" fmla="*/ 215918 w 855011"/>
                <a:gd name="connsiteY2" fmla="*/ 74644 h 565508"/>
                <a:gd name="connsiteX3" fmla="*/ 215096 w 855011"/>
                <a:gd name="connsiteY3" fmla="*/ 75339 h 565508"/>
                <a:gd name="connsiteX4" fmla="*/ 214985 w 855011"/>
                <a:gd name="connsiteY4" fmla="*/ 75797 h 565508"/>
                <a:gd name="connsiteX5" fmla="*/ 215807 w 855011"/>
                <a:gd name="connsiteY5" fmla="*/ 76729 h 565508"/>
                <a:gd name="connsiteX6" fmla="*/ 216044 w 855011"/>
                <a:gd name="connsiteY6" fmla="*/ 77425 h 565508"/>
                <a:gd name="connsiteX7" fmla="*/ 216392 w 855011"/>
                <a:gd name="connsiteY7" fmla="*/ 77773 h 565508"/>
                <a:gd name="connsiteX8" fmla="*/ 216503 w 855011"/>
                <a:gd name="connsiteY8" fmla="*/ 78595 h 565508"/>
                <a:gd name="connsiteX9" fmla="*/ 215681 w 855011"/>
                <a:gd name="connsiteY9" fmla="*/ 80349 h 565508"/>
                <a:gd name="connsiteX10" fmla="*/ 216029 w 855011"/>
                <a:gd name="connsiteY10" fmla="*/ 80586 h 565508"/>
                <a:gd name="connsiteX11" fmla="*/ 216266 w 855011"/>
                <a:gd name="connsiteY11" fmla="*/ 80475 h 565508"/>
                <a:gd name="connsiteX12" fmla="*/ 216613 w 855011"/>
                <a:gd name="connsiteY12" fmla="*/ 80017 h 565508"/>
                <a:gd name="connsiteX13" fmla="*/ 218368 w 855011"/>
                <a:gd name="connsiteY13" fmla="*/ 79068 h 565508"/>
                <a:gd name="connsiteX14" fmla="*/ 220122 w 855011"/>
                <a:gd name="connsiteY14" fmla="*/ 77441 h 565508"/>
                <a:gd name="connsiteX15" fmla="*/ 220359 w 855011"/>
                <a:gd name="connsiteY15" fmla="*/ 76856 h 565508"/>
                <a:gd name="connsiteX16" fmla="*/ 220122 w 855011"/>
                <a:gd name="connsiteY16" fmla="*/ 76745 h 565508"/>
                <a:gd name="connsiteX17" fmla="*/ 219774 w 855011"/>
                <a:gd name="connsiteY17" fmla="*/ 76287 h 565508"/>
                <a:gd name="connsiteX18" fmla="*/ 220122 w 855011"/>
                <a:gd name="connsiteY18" fmla="*/ 75355 h 565508"/>
                <a:gd name="connsiteX19" fmla="*/ 220470 w 855011"/>
                <a:gd name="connsiteY19" fmla="*/ 75007 h 565508"/>
                <a:gd name="connsiteX20" fmla="*/ 213247 w 855011"/>
                <a:gd name="connsiteY20" fmla="*/ 89579 h 565508"/>
                <a:gd name="connsiteX21" fmla="*/ 215112 w 855011"/>
                <a:gd name="connsiteY21" fmla="*/ 88535 h 565508"/>
                <a:gd name="connsiteX22" fmla="*/ 216392 w 855011"/>
                <a:gd name="connsiteY22" fmla="*/ 86560 h 565508"/>
                <a:gd name="connsiteX23" fmla="*/ 216629 w 855011"/>
                <a:gd name="connsiteY23" fmla="*/ 84110 h 565508"/>
                <a:gd name="connsiteX24" fmla="*/ 215697 w 855011"/>
                <a:gd name="connsiteY24" fmla="*/ 81771 h 565508"/>
                <a:gd name="connsiteX25" fmla="*/ 213595 w 855011"/>
                <a:gd name="connsiteY25" fmla="*/ 83178 h 565508"/>
                <a:gd name="connsiteX26" fmla="*/ 212315 w 855011"/>
                <a:gd name="connsiteY26" fmla="*/ 82703 h 565508"/>
                <a:gd name="connsiteX27" fmla="*/ 211619 w 855011"/>
                <a:gd name="connsiteY27" fmla="*/ 80839 h 565508"/>
                <a:gd name="connsiteX28" fmla="*/ 211730 w 855011"/>
                <a:gd name="connsiteY28" fmla="*/ 78389 h 565508"/>
                <a:gd name="connsiteX29" fmla="*/ 213121 w 855011"/>
                <a:gd name="connsiteY29" fmla="*/ 73727 h 565508"/>
                <a:gd name="connsiteX30" fmla="*/ 213468 w 855011"/>
                <a:gd name="connsiteY30" fmla="*/ 71056 h 565508"/>
                <a:gd name="connsiteX31" fmla="*/ 212425 w 855011"/>
                <a:gd name="connsiteY31" fmla="*/ 66852 h 565508"/>
                <a:gd name="connsiteX32" fmla="*/ 211382 w 855011"/>
                <a:gd name="connsiteY32" fmla="*/ 66962 h 565508"/>
                <a:gd name="connsiteX33" fmla="*/ 208348 w 855011"/>
                <a:gd name="connsiteY33" fmla="*/ 68827 h 565508"/>
                <a:gd name="connsiteX34" fmla="*/ 207889 w 855011"/>
                <a:gd name="connsiteY34" fmla="*/ 69649 h 565508"/>
                <a:gd name="connsiteX35" fmla="*/ 207178 w 855011"/>
                <a:gd name="connsiteY35" fmla="*/ 70708 h 565508"/>
                <a:gd name="connsiteX36" fmla="*/ 206941 w 855011"/>
                <a:gd name="connsiteY36" fmla="*/ 72099 h 565508"/>
                <a:gd name="connsiteX37" fmla="*/ 207289 w 855011"/>
                <a:gd name="connsiteY37" fmla="*/ 73727 h 565508"/>
                <a:gd name="connsiteX38" fmla="*/ 205534 w 855011"/>
                <a:gd name="connsiteY38" fmla="*/ 74311 h 565508"/>
                <a:gd name="connsiteX39" fmla="*/ 203780 w 855011"/>
                <a:gd name="connsiteY39" fmla="*/ 76050 h 565508"/>
                <a:gd name="connsiteX40" fmla="*/ 202611 w 855011"/>
                <a:gd name="connsiteY40" fmla="*/ 78500 h 565508"/>
                <a:gd name="connsiteX41" fmla="*/ 202611 w 855011"/>
                <a:gd name="connsiteY41" fmla="*/ 81202 h 565508"/>
                <a:gd name="connsiteX42" fmla="*/ 204128 w 855011"/>
                <a:gd name="connsiteY42" fmla="*/ 82593 h 565508"/>
                <a:gd name="connsiteX43" fmla="*/ 206578 w 855011"/>
                <a:gd name="connsiteY43" fmla="*/ 83652 h 565508"/>
                <a:gd name="connsiteX44" fmla="*/ 207984 w 855011"/>
                <a:gd name="connsiteY44" fmla="*/ 84821 h 565508"/>
                <a:gd name="connsiteX45" fmla="*/ 206815 w 855011"/>
                <a:gd name="connsiteY45" fmla="*/ 87271 h 565508"/>
                <a:gd name="connsiteX46" fmla="*/ 213247 w 855011"/>
                <a:gd name="connsiteY46" fmla="*/ 89579 h 565508"/>
                <a:gd name="connsiteX47" fmla="*/ 203448 w 855011"/>
                <a:gd name="connsiteY47" fmla="*/ 50052 h 565508"/>
                <a:gd name="connsiteX48" fmla="*/ 202405 w 855011"/>
                <a:gd name="connsiteY48" fmla="*/ 50400 h 565508"/>
                <a:gd name="connsiteX49" fmla="*/ 199371 w 855011"/>
                <a:gd name="connsiteY49" fmla="*/ 52502 h 565508"/>
                <a:gd name="connsiteX50" fmla="*/ 198549 w 855011"/>
                <a:gd name="connsiteY50" fmla="*/ 53197 h 565508"/>
                <a:gd name="connsiteX51" fmla="*/ 198201 w 855011"/>
                <a:gd name="connsiteY51" fmla="*/ 54730 h 565508"/>
                <a:gd name="connsiteX52" fmla="*/ 198438 w 855011"/>
                <a:gd name="connsiteY52" fmla="*/ 55900 h 565508"/>
                <a:gd name="connsiteX53" fmla="*/ 199371 w 855011"/>
                <a:gd name="connsiteY53" fmla="*/ 58128 h 565508"/>
                <a:gd name="connsiteX54" fmla="*/ 200540 w 855011"/>
                <a:gd name="connsiteY54" fmla="*/ 59645 h 565508"/>
                <a:gd name="connsiteX55" fmla="*/ 201599 w 855011"/>
                <a:gd name="connsiteY55" fmla="*/ 58713 h 565508"/>
                <a:gd name="connsiteX56" fmla="*/ 202421 w 855011"/>
                <a:gd name="connsiteY56" fmla="*/ 56611 h 565508"/>
                <a:gd name="connsiteX57" fmla="*/ 202879 w 855011"/>
                <a:gd name="connsiteY57" fmla="*/ 54635 h 565508"/>
                <a:gd name="connsiteX58" fmla="*/ 203575 w 855011"/>
                <a:gd name="connsiteY58" fmla="*/ 53940 h 565508"/>
                <a:gd name="connsiteX59" fmla="*/ 204744 w 855011"/>
                <a:gd name="connsiteY59" fmla="*/ 54872 h 565508"/>
                <a:gd name="connsiteX60" fmla="*/ 206262 w 855011"/>
                <a:gd name="connsiteY60" fmla="*/ 56848 h 565508"/>
                <a:gd name="connsiteX61" fmla="*/ 206609 w 855011"/>
                <a:gd name="connsiteY61" fmla="*/ 58365 h 565508"/>
                <a:gd name="connsiteX62" fmla="*/ 206720 w 855011"/>
                <a:gd name="connsiteY62" fmla="*/ 60119 h 565508"/>
                <a:gd name="connsiteX63" fmla="*/ 207305 w 855011"/>
                <a:gd name="connsiteY63" fmla="*/ 61747 h 565508"/>
                <a:gd name="connsiteX64" fmla="*/ 208948 w 855011"/>
                <a:gd name="connsiteY64" fmla="*/ 62680 h 565508"/>
                <a:gd name="connsiteX65" fmla="*/ 212093 w 855011"/>
                <a:gd name="connsiteY65" fmla="*/ 63138 h 565508"/>
                <a:gd name="connsiteX66" fmla="*/ 213610 w 855011"/>
                <a:gd name="connsiteY66" fmla="*/ 62901 h 565508"/>
                <a:gd name="connsiteX67" fmla="*/ 215238 w 855011"/>
                <a:gd name="connsiteY67" fmla="*/ 61968 h 565508"/>
                <a:gd name="connsiteX68" fmla="*/ 211746 w 855011"/>
                <a:gd name="connsiteY68" fmla="*/ 52754 h 565508"/>
                <a:gd name="connsiteX69" fmla="*/ 212441 w 855011"/>
                <a:gd name="connsiteY69" fmla="*/ 51712 h 565508"/>
                <a:gd name="connsiteX70" fmla="*/ 212552 w 855011"/>
                <a:gd name="connsiteY70" fmla="*/ 50890 h 565508"/>
                <a:gd name="connsiteX71" fmla="*/ 212441 w 855011"/>
                <a:gd name="connsiteY71" fmla="*/ 49957 h 565508"/>
                <a:gd name="connsiteX72" fmla="*/ 212678 w 855011"/>
                <a:gd name="connsiteY72" fmla="*/ 48329 h 565508"/>
                <a:gd name="connsiteX73" fmla="*/ 213373 w 855011"/>
                <a:gd name="connsiteY73" fmla="*/ 47160 h 565508"/>
                <a:gd name="connsiteX74" fmla="*/ 214543 w 855011"/>
                <a:gd name="connsiteY74" fmla="*/ 46923 h 565508"/>
                <a:gd name="connsiteX75" fmla="*/ 215475 w 855011"/>
                <a:gd name="connsiteY75" fmla="*/ 47745 h 565508"/>
                <a:gd name="connsiteX76" fmla="*/ 215712 w 855011"/>
                <a:gd name="connsiteY76" fmla="*/ 49024 h 565508"/>
                <a:gd name="connsiteX77" fmla="*/ 215602 w 855011"/>
                <a:gd name="connsiteY77" fmla="*/ 50652 h 565508"/>
                <a:gd name="connsiteX78" fmla="*/ 216297 w 855011"/>
                <a:gd name="connsiteY78" fmla="*/ 54967 h 565508"/>
                <a:gd name="connsiteX79" fmla="*/ 218051 w 855011"/>
                <a:gd name="connsiteY79" fmla="*/ 59629 h 565508"/>
                <a:gd name="connsiteX80" fmla="*/ 218873 w 855011"/>
                <a:gd name="connsiteY80" fmla="*/ 61147 h 565508"/>
                <a:gd name="connsiteX81" fmla="*/ 219916 w 855011"/>
                <a:gd name="connsiteY81" fmla="*/ 61842 h 565508"/>
                <a:gd name="connsiteX82" fmla="*/ 221197 w 855011"/>
                <a:gd name="connsiteY82" fmla="*/ 61842 h 565508"/>
                <a:gd name="connsiteX83" fmla="*/ 221781 w 855011"/>
                <a:gd name="connsiteY83" fmla="*/ 61020 h 565508"/>
                <a:gd name="connsiteX84" fmla="*/ 222129 w 855011"/>
                <a:gd name="connsiteY84" fmla="*/ 60087 h 565508"/>
                <a:gd name="connsiteX85" fmla="*/ 222714 w 855011"/>
                <a:gd name="connsiteY85" fmla="*/ 59266 h 565508"/>
                <a:gd name="connsiteX86" fmla="*/ 227961 w 855011"/>
                <a:gd name="connsiteY86" fmla="*/ 57290 h 565508"/>
                <a:gd name="connsiteX87" fmla="*/ 228783 w 855011"/>
                <a:gd name="connsiteY87" fmla="*/ 56816 h 565508"/>
                <a:gd name="connsiteX88" fmla="*/ 229604 w 855011"/>
                <a:gd name="connsiteY88" fmla="*/ 55536 h 565508"/>
                <a:gd name="connsiteX89" fmla="*/ 219000 w 855011"/>
                <a:gd name="connsiteY89" fmla="*/ 46559 h 565508"/>
                <a:gd name="connsiteX90" fmla="*/ 214922 w 855011"/>
                <a:gd name="connsiteY90" fmla="*/ 45168 h 565508"/>
                <a:gd name="connsiteX91" fmla="*/ 212583 w 855011"/>
                <a:gd name="connsiteY91" fmla="*/ 44821 h 565508"/>
                <a:gd name="connsiteX92" fmla="*/ 211303 w 855011"/>
                <a:gd name="connsiteY92" fmla="*/ 44931 h 565508"/>
                <a:gd name="connsiteX93" fmla="*/ 204776 w 855011"/>
                <a:gd name="connsiteY93" fmla="*/ 49704 h 565508"/>
                <a:gd name="connsiteX94" fmla="*/ 203448 w 855011"/>
                <a:gd name="connsiteY94" fmla="*/ 50052 h 565508"/>
                <a:gd name="connsiteX95" fmla="*/ 212077 w 855011"/>
                <a:gd name="connsiteY95" fmla="*/ 144514 h 565508"/>
                <a:gd name="connsiteX96" fmla="*/ 212315 w 855011"/>
                <a:gd name="connsiteY96" fmla="*/ 146616 h 565508"/>
                <a:gd name="connsiteX97" fmla="*/ 213136 w 855011"/>
                <a:gd name="connsiteY97" fmla="*/ 149777 h 565508"/>
                <a:gd name="connsiteX98" fmla="*/ 214543 w 855011"/>
                <a:gd name="connsiteY98" fmla="*/ 152337 h 565508"/>
                <a:gd name="connsiteX99" fmla="*/ 216645 w 855011"/>
                <a:gd name="connsiteY99" fmla="*/ 152811 h 565508"/>
                <a:gd name="connsiteX100" fmla="*/ 218051 w 855011"/>
                <a:gd name="connsiteY100" fmla="*/ 150599 h 565508"/>
                <a:gd name="connsiteX101" fmla="*/ 218399 w 855011"/>
                <a:gd name="connsiteY101" fmla="*/ 146869 h 565508"/>
                <a:gd name="connsiteX102" fmla="*/ 218051 w 855011"/>
                <a:gd name="connsiteY102" fmla="*/ 143139 h 565508"/>
                <a:gd name="connsiteX103" fmla="*/ 217230 w 855011"/>
                <a:gd name="connsiteY103" fmla="*/ 139172 h 565508"/>
                <a:gd name="connsiteX104" fmla="*/ 216534 w 855011"/>
                <a:gd name="connsiteY104" fmla="*/ 138350 h 565508"/>
                <a:gd name="connsiteX105" fmla="*/ 215491 w 855011"/>
                <a:gd name="connsiteY105" fmla="*/ 138113 h 565508"/>
                <a:gd name="connsiteX106" fmla="*/ 214211 w 855011"/>
                <a:gd name="connsiteY106" fmla="*/ 138698 h 565508"/>
                <a:gd name="connsiteX107" fmla="*/ 215618 w 855011"/>
                <a:gd name="connsiteY107" fmla="*/ 141021 h 565508"/>
                <a:gd name="connsiteX108" fmla="*/ 216202 w 855011"/>
                <a:gd name="connsiteY108" fmla="*/ 144056 h 565508"/>
                <a:gd name="connsiteX109" fmla="*/ 215744 w 855011"/>
                <a:gd name="connsiteY109" fmla="*/ 146284 h 565508"/>
                <a:gd name="connsiteX110" fmla="*/ 214100 w 855011"/>
                <a:gd name="connsiteY110" fmla="*/ 146047 h 565508"/>
                <a:gd name="connsiteX111" fmla="*/ 213863 w 855011"/>
                <a:gd name="connsiteY111" fmla="*/ 144973 h 565508"/>
                <a:gd name="connsiteX112" fmla="*/ 214211 w 855011"/>
                <a:gd name="connsiteY112" fmla="*/ 141828 h 565508"/>
                <a:gd name="connsiteX113" fmla="*/ 213753 w 855011"/>
                <a:gd name="connsiteY113" fmla="*/ 140658 h 565508"/>
                <a:gd name="connsiteX114" fmla="*/ 212710 w 855011"/>
                <a:gd name="connsiteY114" fmla="*/ 140547 h 565508"/>
                <a:gd name="connsiteX115" fmla="*/ 212235 w 855011"/>
                <a:gd name="connsiteY115" fmla="*/ 141717 h 565508"/>
                <a:gd name="connsiteX116" fmla="*/ 212077 w 855011"/>
                <a:gd name="connsiteY116" fmla="*/ 144514 h 565508"/>
                <a:gd name="connsiteX117" fmla="*/ 213942 w 855011"/>
                <a:gd name="connsiteY117" fmla="*/ 37456 h 565508"/>
                <a:gd name="connsiteX118" fmla="*/ 213595 w 855011"/>
                <a:gd name="connsiteY118" fmla="*/ 37456 h 565508"/>
                <a:gd name="connsiteX119" fmla="*/ 213832 w 855011"/>
                <a:gd name="connsiteY119" fmla="*/ 38388 h 565508"/>
                <a:gd name="connsiteX120" fmla="*/ 214290 w 855011"/>
                <a:gd name="connsiteY120" fmla="*/ 38847 h 565508"/>
                <a:gd name="connsiteX121" fmla="*/ 213942 w 855011"/>
                <a:gd name="connsiteY121" fmla="*/ 38957 h 565508"/>
                <a:gd name="connsiteX122" fmla="*/ 214290 w 855011"/>
                <a:gd name="connsiteY122" fmla="*/ 39305 h 565508"/>
                <a:gd name="connsiteX123" fmla="*/ 215001 w 855011"/>
                <a:gd name="connsiteY123" fmla="*/ 39763 h 565508"/>
                <a:gd name="connsiteX124" fmla="*/ 215238 w 855011"/>
                <a:gd name="connsiteY124" fmla="*/ 39526 h 565508"/>
                <a:gd name="connsiteX125" fmla="*/ 215001 w 855011"/>
                <a:gd name="connsiteY125" fmla="*/ 39194 h 565508"/>
                <a:gd name="connsiteX126" fmla="*/ 215349 w 855011"/>
                <a:gd name="connsiteY126" fmla="*/ 39194 h 565508"/>
                <a:gd name="connsiteX127" fmla="*/ 215807 w 855011"/>
                <a:gd name="connsiteY127" fmla="*/ 39874 h 565508"/>
                <a:gd name="connsiteX128" fmla="*/ 217087 w 855011"/>
                <a:gd name="connsiteY128" fmla="*/ 40332 h 565508"/>
                <a:gd name="connsiteX129" fmla="*/ 215918 w 855011"/>
                <a:gd name="connsiteY129" fmla="*/ 38467 h 565508"/>
                <a:gd name="connsiteX130" fmla="*/ 215460 w 855011"/>
                <a:gd name="connsiteY130" fmla="*/ 38578 h 565508"/>
                <a:gd name="connsiteX131" fmla="*/ 214638 w 855011"/>
                <a:gd name="connsiteY131" fmla="*/ 37756 h 565508"/>
                <a:gd name="connsiteX132" fmla="*/ 215681 w 855011"/>
                <a:gd name="connsiteY132" fmla="*/ 37409 h 565508"/>
                <a:gd name="connsiteX133" fmla="*/ 216613 w 855011"/>
                <a:gd name="connsiteY133" fmla="*/ 37519 h 565508"/>
                <a:gd name="connsiteX134" fmla="*/ 217893 w 855011"/>
                <a:gd name="connsiteY134" fmla="*/ 38104 h 565508"/>
                <a:gd name="connsiteX135" fmla="*/ 216961 w 855011"/>
                <a:gd name="connsiteY135" fmla="*/ 37061 h 565508"/>
                <a:gd name="connsiteX136" fmla="*/ 215570 w 855011"/>
                <a:gd name="connsiteY136" fmla="*/ 36365 h 565508"/>
                <a:gd name="connsiteX137" fmla="*/ 214053 w 855011"/>
                <a:gd name="connsiteY137" fmla="*/ 36476 h 565508"/>
                <a:gd name="connsiteX138" fmla="*/ 213816 w 855011"/>
                <a:gd name="connsiteY138" fmla="*/ 36934 h 565508"/>
                <a:gd name="connsiteX139" fmla="*/ 214164 w 855011"/>
                <a:gd name="connsiteY139" fmla="*/ 37282 h 565508"/>
                <a:gd name="connsiteX140" fmla="*/ 214164 w 855011"/>
                <a:gd name="connsiteY140" fmla="*/ 37519 h 565508"/>
                <a:gd name="connsiteX141" fmla="*/ 213942 w 855011"/>
                <a:gd name="connsiteY141" fmla="*/ 37456 h 565508"/>
                <a:gd name="connsiteX142" fmla="*/ 200525 w 855011"/>
                <a:gd name="connsiteY142" fmla="*/ 65224 h 565508"/>
                <a:gd name="connsiteX143" fmla="*/ 200525 w 855011"/>
                <a:gd name="connsiteY143" fmla="*/ 66030 h 565508"/>
                <a:gd name="connsiteX144" fmla="*/ 203907 w 855011"/>
                <a:gd name="connsiteY144" fmla="*/ 67911 h 565508"/>
                <a:gd name="connsiteX145" fmla="*/ 204728 w 855011"/>
                <a:gd name="connsiteY145" fmla="*/ 67563 h 565508"/>
                <a:gd name="connsiteX146" fmla="*/ 204966 w 855011"/>
                <a:gd name="connsiteY146" fmla="*/ 66741 h 565508"/>
                <a:gd name="connsiteX147" fmla="*/ 205313 w 855011"/>
                <a:gd name="connsiteY147" fmla="*/ 66283 h 565508"/>
                <a:gd name="connsiteX148" fmla="*/ 205661 w 855011"/>
                <a:gd name="connsiteY148" fmla="*/ 65935 h 565508"/>
                <a:gd name="connsiteX149" fmla="*/ 206246 w 855011"/>
                <a:gd name="connsiteY149" fmla="*/ 65935 h 565508"/>
                <a:gd name="connsiteX150" fmla="*/ 206941 w 855011"/>
                <a:gd name="connsiteY150" fmla="*/ 66172 h 565508"/>
                <a:gd name="connsiteX151" fmla="*/ 207399 w 855011"/>
                <a:gd name="connsiteY151" fmla="*/ 66172 h 565508"/>
                <a:gd name="connsiteX152" fmla="*/ 207747 w 855011"/>
                <a:gd name="connsiteY152" fmla="*/ 66062 h 565508"/>
                <a:gd name="connsiteX153" fmla="*/ 208458 w 855011"/>
                <a:gd name="connsiteY153" fmla="*/ 65714 h 565508"/>
                <a:gd name="connsiteX154" fmla="*/ 209154 w 855011"/>
                <a:gd name="connsiteY154" fmla="*/ 64544 h 565508"/>
                <a:gd name="connsiteX155" fmla="*/ 209043 w 855011"/>
                <a:gd name="connsiteY155" fmla="*/ 63375 h 565508"/>
                <a:gd name="connsiteX156" fmla="*/ 208221 w 855011"/>
                <a:gd name="connsiteY156" fmla="*/ 63138 h 565508"/>
                <a:gd name="connsiteX157" fmla="*/ 207399 w 855011"/>
                <a:gd name="connsiteY157" fmla="*/ 63138 h 565508"/>
                <a:gd name="connsiteX158" fmla="*/ 206941 w 855011"/>
                <a:gd name="connsiteY158" fmla="*/ 63375 h 565508"/>
                <a:gd name="connsiteX159" fmla="*/ 206831 w 855011"/>
                <a:gd name="connsiteY159" fmla="*/ 64070 h 565508"/>
                <a:gd name="connsiteX160" fmla="*/ 206372 w 855011"/>
                <a:gd name="connsiteY160" fmla="*/ 64181 h 565508"/>
                <a:gd name="connsiteX161" fmla="*/ 206135 w 855011"/>
                <a:gd name="connsiteY161" fmla="*/ 63486 h 565508"/>
                <a:gd name="connsiteX162" fmla="*/ 206372 w 855011"/>
                <a:gd name="connsiteY162" fmla="*/ 62790 h 565508"/>
                <a:gd name="connsiteX163" fmla="*/ 206262 w 855011"/>
                <a:gd name="connsiteY163" fmla="*/ 62442 h 565508"/>
                <a:gd name="connsiteX164" fmla="*/ 204270 w 855011"/>
                <a:gd name="connsiteY164" fmla="*/ 61621 h 565508"/>
                <a:gd name="connsiteX165" fmla="*/ 203448 w 855011"/>
                <a:gd name="connsiteY165" fmla="*/ 60688 h 565508"/>
                <a:gd name="connsiteX166" fmla="*/ 199608 w 855011"/>
                <a:gd name="connsiteY166" fmla="*/ 61147 h 565508"/>
                <a:gd name="connsiteX167" fmla="*/ 198328 w 855011"/>
                <a:gd name="connsiteY167" fmla="*/ 60909 h 565508"/>
                <a:gd name="connsiteX168" fmla="*/ 198091 w 855011"/>
                <a:gd name="connsiteY168" fmla="*/ 61368 h 565508"/>
                <a:gd name="connsiteX169" fmla="*/ 198438 w 855011"/>
                <a:gd name="connsiteY169" fmla="*/ 61953 h 565508"/>
                <a:gd name="connsiteX170" fmla="*/ 199719 w 855011"/>
                <a:gd name="connsiteY170" fmla="*/ 62411 h 565508"/>
                <a:gd name="connsiteX171" fmla="*/ 200066 w 855011"/>
                <a:gd name="connsiteY171" fmla="*/ 62759 h 565508"/>
                <a:gd name="connsiteX172" fmla="*/ 200999 w 855011"/>
                <a:gd name="connsiteY172" fmla="*/ 64623 h 565508"/>
                <a:gd name="connsiteX173" fmla="*/ 200999 w 855011"/>
                <a:gd name="connsiteY173" fmla="*/ 65098 h 565508"/>
                <a:gd name="connsiteX174" fmla="*/ 200525 w 855011"/>
                <a:gd name="connsiteY174" fmla="*/ 65224 h 565508"/>
                <a:gd name="connsiteX175" fmla="*/ 237854 w 855011"/>
                <a:gd name="connsiteY175" fmla="*/ 97180 h 565508"/>
                <a:gd name="connsiteX176" fmla="*/ 236685 w 855011"/>
                <a:gd name="connsiteY176" fmla="*/ 97417 h 565508"/>
                <a:gd name="connsiteX177" fmla="*/ 235294 w 855011"/>
                <a:gd name="connsiteY177" fmla="*/ 98460 h 565508"/>
                <a:gd name="connsiteX178" fmla="*/ 233540 w 855011"/>
                <a:gd name="connsiteY178" fmla="*/ 98808 h 565508"/>
                <a:gd name="connsiteX179" fmla="*/ 230742 w 855011"/>
                <a:gd name="connsiteY179" fmla="*/ 98223 h 565508"/>
                <a:gd name="connsiteX180" fmla="*/ 228767 w 855011"/>
                <a:gd name="connsiteY180" fmla="*/ 101132 h 565508"/>
                <a:gd name="connsiteX181" fmla="*/ 216408 w 855011"/>
                <a:gd name="connsiteY181" fmla="*/ 115829 h 565508"/>
                <a:gd name="connsiteX182" fmla="*/ 215365 w 855011"/>
                <a:gd name="connsiteY182" fmla="*/ 118627 h 565508"/>
                <a:gd name="connsiteX183" fmla="*/ 215823 w 855011"/>
                <a:gd name="connsiteY183" fmla="*/ 122372 h 565508"/>
                <a:gd name="connsiteX184" fmla="*/ 216519 w 855011"/>
                <a:gd name="connsiteY184" fmla="*/ 123542 h 565508"/>
                <a:gd name="connsiteX185" fmla="*/ 217688 w 855011"/>
                <a:gd name="connsiteY185" fmla="*/ 124822 h 565508"/>
                <a:gd name="connsiteX186" fmla="*/ 218968 w 855011"/>
                <a:gd name="connsiteY186" fmla="*/ 125992 h 565508"/>
                <a:gd name="connsiteX187" fmla="*/ 220011 w 855011"/>
                <a:gd name="connsiteY187" fmla="*/ 126450 h 565508"/>
                <a:gd name="connsiteX188" fmla="*/ 220596 w 855011"/>
                <a:gd name="connsiteY188" fmla="*/ 127271 h 565508"/>
                <a:gd name="connsiteX189" fmla="*/ 222350 w 855011"/>
                <a:gd name="connsiteY189" fmla="*/ 132171 h 565508"/>
                <a:gd name="connsiteX190" fmla="*/ 225385 w 855011"/>
                <a:gd name="connsiteY190" fmla="*/ 131112 h 565508"/>
                <a:gd name="connsiteX191" fmla="*/ 227724 w 855011"/>
                <a:gd name="connsiteY191" fmla="*/ 131349 h 565508"/>
                <a:gd name="connsiteX192" fmla="*/ 229114 w 855011"/>
                <a:gd name="connsiteY192" fmla="*/ 133119 h 565508"/>
                <a:gd name="connsiteX193" fmla="*/ 229225 w 855011"/>
                <a:gd name="connsiteY193" fmla="*/ 136722 h 565508"/>
                <a:gd name="connsiteX194" fmla="*/ 225954 w 855011"/>
                <a:gd name="connsiteY194" fmla="*/ 144403 h 565508"/>
                <a:gd name="connsiteX195" fmla="*/ 225954 w 855011"/>
                <a:gd name="connsiteY195" fmla="*/ 146742 h 565508"/>
                <a:gd name="connsiteX196" fmla="*/ 227344 w 855011"/>
                <a:gd name="connsiteY196" fmla="*/ 149777 h 565508"/>
                <a:gd name="connsiteX197" fmla="*/ 226760 w 855011"/>
                <a:gd name="connsiteY197" fmla="*/ 152226 h 565508"/>
                <a:gd name="connsiteX198" fmla="*/ 227582 w 855011"/>
                <a:gd name="connsiteY198" fmla="*/ 155482 h 565508"/>
                <a:gd name="connsiteX199" fmla="*/ 228972 w 855011"/>
                <a:gd name="connsiteY199" fmla="*/ 158406 h 565508"/>
                <a:gd name="connsiteX200" fmla="*/ 230252 w 855011"/>
                <a:gd name="connsiteY200" fmla="*/ 159797 h 565508"/>
                <a:gd name="connsiteX201" fmla="*/ 230964 w 855011"/>
                <a:gd name="connsiteY201" fmla="*/ 161188 h 565508"/>
                <a:gd name="connsiteX202" fmla="*/ 231785 w 855011"/>
                <a:gd name="connsiteY202" fmla="*/ 162136 h 565508"/>
                <a:gd name="connsiteX203" fmla="*/ 233176 w 855011"/>
                <a:gd name="connsiteY203" fmla="*/ 162483 h 565508"/>
                <a:gd name="connsiteX204" fmla="*/ 234456 w 855011"/>
                <a:gd name="connsiteY204" fmla="*/ 162136 h 565508"/>
                <a:gd name="connsiteX205" fmla="*/ 236906 w 855011"/>
                <a:gd name="connsiteY205" fmla="*/ 160382 h 565508"/>
                <a:gd name="connsiteX206" fmla="*/ 238312 w 855011"/>
                <a:gd name="connsiteY206" fmla="*/ 160492 h 565508"/>
                <a:gd name="connsiteX207" fmla="*/ 239703 w 855011"/>
                <a:gd name="connsiteY207" fmla="*/ 162136 h 565508"/>
                <a:gd name="connsiteX208" fmla="*/ 240288 w 855011"/>
                <a:gd name="connsiteY208" fmla="*/ 165044 h 565508"/>
                <a:gd name="connsiteX209" fmla="*/ 240288 w 855011"/>
                <a:gd name="connsiteY209" fmla="*/ 168537 h 565508"/>
                <a:gd name="connsiteX210" fmla="*/ 239940 w 855011"/>
                <a:gd name="connsiteY210" fmla="*/ 171697 h 565508"/>
                <a:gd name="connsiteX211" fmla="*/ 240399 w 855011"/>
                <a:gd name="connsiteY211" fmla="*/ 172503 h 565508"/>
                <a:gd name="connsiteX212" fmla="*/ 241916 w 855011"/>
                <a:gd name="connsiteY212" fmla="*/ 172503 h 565508"/>
                <a:gd name="connsiteX213" fmla="*/ 244476 w 855011"/>
                <a:gd name="connsiteY213" fmla="*/ 172045 h 565508"/>
                <a:gd name="connsiteX214" fmla="*/ 244950 w 855011"/>
                <a:gd name="connsiteY214" fmla="*/ 172503 h 565508"/>
                <a:gd name="connsiteX215" fmla="*/ 244840 w 855011"/>
                <a:gd name="connsiteY215" fmla="*/ 173436 h 565508"/>
                <a:gd name="connsiteX216" fmla="*/ 244840 w 855011"/>
                <a:gd name="connsiteY216" fmla="*/ 174258 h 565508"/>
                <a:gd name="connsiteX217" fmla="*/ 245535 w 855011"/>
                <a:gd name="connsiteY217" fmla="*/ 174495 h 565508"/>
                <a:gd name="connsiteX218" fmla="*/ 246120 w 855011"/>
                <a:gd name="connsiteY218" fmla="*/ 174131 h 565508"/>
                <a:gd name="connsiteX219" fmla="*/ 246705 w 855011"/>
                <a:gd name="connsiteY219" fmla="*/ 173199 h 565508"/>
                <a:gd name="connsiteX220" fmla="*/ 247416 w 855011"/>
                <a:gd name="connsiteY220" fmla="*/ 172614 h 565508"/>
                <a:gd name="connsiteX221" fmla="*/ 250087 w 855011"/>
                <a:gd name="connsiteY221" fmla="*/ 169690 h 565508"/>
                <a:gd name="connsiteX222" fmla="*/ 250798 w 855011"/>
                <a:gd name="connsiteY222" fmla="*/ 169232 h 565508"/>
                <a:gd name="connsiteX223" fmla="*/ 251256 w 855011"/>
                <a:gd name="connsiteY223" fmla="*/ 168647 h 565508"/>
                <a:gd name="connsiteX224" fmla="*/ 251146 w 855011"/>
                <a:gd name="connsiteY224" fmla="*/ 167004 h 565508"/>
                <a:gd name="connsiteX225" fmla="*/ 250687 w 855011"/>
                <a:gd name="connsiteY225" fmla="*/ 164554 h 565508"/>
                <a:gd name="connsiteX226" fmla="*/ 250687 w 855011"/>
                <a:gd name="connsiteY226" fmla="*/ 161045 h 565508"/>
                <a:gd name="connsiteX227" fmla="*/ 249518 w 855011"/>
                <a:gd name="connsiteY227" fmla="*/ 158248 h 565508"/>
                <a:gd name="connsiteX228" fmla="*/ 242058 w 855011"/>
                <a:gd name="connsiteY228" fmla="*/ 151010 h 565508"/>
                <a:gd name="connsiteX229" fmla="*/ 240541 w 855011"/>
                <a:gd name="connsiteY229" fmla="*/ 148908 h 565508"/>
                <a:gd name="connsiteX230" fmla="*/ 239261 w 855011"/>
                <a:gd name="connsiteY230" fmla="*/ 146458 h 565508"/>
                <a:gd name="connsiteX231" fmla="*/ 237270 w 855011"/>
                <a:gd name="connsiteY231" fmla="*/ 144356 h 565508"/>
                <a:gd name="connsiteX232" fmla="*/ 235879 w 855011"/>
                <a:gd name="connsiteY232" fmla="*/ 145779 h 565508"/>
                <a:gd name="connsiteX233" fmla="*/ 235294 w 855011"/>
                <a:gd name="connsiteY233" fmla="*/ 149161 h 565508"/>
                <a:gd name="connsiteX234" fmla="*/ 236116 w 855011"/>
                <a:gd name="connsiteY234" fmla="*/ 152542 h 565508"/>
                <a:gd name="connsiteX235" fmla="*/ 234140 w 855011"/>
                <a:gd name="connsiteY235" fmla="*/ 155703 h 565508"/>
                <a:gd name="connsiteX236" fmla="*/ 232386 w 855011"/>
                <a:gd name="connsiteY236" fmla="*/ 156288 h 565508"/>
                <a:gd name="connsiteX237" fmla="*/ 231564 w 855011"/>
                <a:gd name="connsiteY237" fmla="*/ 154408 h 565508"/>
                <a:gd name="connsiteX238" fmla="*/ 232149 w 855011"/>
                <a:gd name="connsiteY238" fmla="*/ 147058 h 565508"/>
                <a:gd name="connsiteX239" fmla="*/ 233429 w 855011"/>
                <a:gd name="connsiteY239" fmla="*/ 138904 h 565508"/>
                <a:gd name="connsiteX240" fmla="*/ 233429 w 855011"/>
                <a:gd name="connsiteY240" fmla="*/ 132029 h 565508"/>
                <a:gd name="connsiteX241" fmla="*/ 233081 w 855011"/>
                <a:gd name="connsiteY241" fmla="*/ 128647 h 565508"/>
                <a:gd name="connsiteX242" fmla="*/ 231912 w 855011"/>
                <a:gd name="connsiteY242" fmla="*/ 125849 h 565508"/>
                <a:gd name="connsiteX243" fmla="*/ 229810 w 855011"/>
                <a:gd name="connsiteY243" fmla="*/ 124332 h 565508"/>
                <a:gd name="connsiteX244" fmla="*/ 228640 w 855011"/>
                <a:gd name="connsiteY244" fmla="*/ 123747 h 565508"/>
                <a:gd name="connsiteX245" fmla="*/ 226428 w 855011"/>
                <a:gd name="connsiteY245" fmla="*/ 121756 h 565508"/>
                <a:gd name="connsiteX246" fmla="*/ 225037 w 855011"/>
                <a:gd name="connsiteY246" fmla="*/ 121171 h 565508"/>
                <a:gd name="connsiteX247" fmla="*/ 221544 w 855011"/>
                <a:gd name="connsiteY247" fmla="*/ 121408 h 565508"/>
                <a:gd name="connsiteX248" fmla="*/ 220027 w 855011"/>
                <a:gd name="connsiteY248" fmla="*/ 120824 h 565508"/>
                <a:gd name="connsiteX249" fmla="*/ 218984 w 855011"/>
                <a:gd name="connsiteY249" fmla="*/ 118721 h 565508"/>
                <a:gd name="connsiteX250" fmla="*/ 225511 w 855011"/>
                <a:gd name="connsiteY250" fmla="*/ 118832 h 565508"/>
                <a:gd name="connsiteX251" fmla="*/ 227250 w 855011"/>
                <a:gd name="connsiteY251" fmla="*/ 118010 h 565508"/>
                <a:gd name="connsiteX252" fmla="*/ 227961 w 855011"/>
                <a:gd name="connsiteY252" fmla="*/ 116256 h 565508"/>
                <a:gd name="connsiteX253" fmla="*/ 228656 w 855011"/>
                <a:gd name="connsiteY253" fmla="*/ 113585 h 565508"/>
                <a:gd name="connsiteX254" fmla="*/ 229478 w 855011"/>
                <a:gd name="connsiteY254" fmla="*/ 112653 h 565508"/>
                <a:gd name="connsiteX255" fmla="*/ 230410 w 855011"/>
                <a:gd name="connsiteY255" fmla="*/ 116035 h 565508"/>
                <a:gd name="connsiteX256" fmla="*/ 231580 w 855011"/>
                <a:gd name="connsiteY256" fmla="*/ 114059 h 565508"/>
                <a:gd name="connsiteX257" fmla="*/ 233318 w 855011"/>
                <a:gd name="connsiteY257" fmla="*/ 111846 h 565508"/>
                <a:gd name="connsiteX258" fmla="*/ 235183 w 855011"/>
                <a:gd name="connsiteY258" fmla="*/ 110914 h 565508"/>
                <a:gd name="connsiteX259" fmla="*/ 236938 w 855011"/>
                <a:gd name="connsiteY259" fmla="*/ 112779 h 565508"/>
                <a:gd name="connsiteX260" fmla="*/ 237996 w 855011"/>
                <a:gd name="connsiteY260" fmla="*/ 114755 h 565508"/>
                <a:gd name="connsiteX261" fmla="*/ 239624 w 855011"/>
                <a:gd name="connsiteY261" fmla="*/ 115798 h 565508"/>
                <a:gd name="connsiteX262" fmla="*/ 241379 w 855011"/>
                <a:gd name="connsiteY262" fmla="*/ 115798 h 565508"/>
                <a:gd name="connsiteX263" fmla="*/ 243133 w 855011"/>
                <a:gd name="connsiteY263" fmla="*/ 114628 h 565508"/>
                <a:gd name="connsiteX264" fmla="*/ 244065 w 855011"/>
                <a:gd name="connsiteY264" fmla="*/ 110551 h 565508"/>
                <a:gd name="connsiteX265" fmla="*/ 238471 w 855011"/>
                <a:gd name="connsiteY265" fmla="*/ 104134 h 565508"/>
                <a:gd name="connsiteX266" fmla="*/ 238929 w 855011"/>
                <a:gd name="connsiteY266" fmla="*/ 101100 h 565508"/>
                <a:gd name="connsiteX267" fmla="*/ 238581 w 855011"/>
                <a:gd name="connsiteY267" fmla="*/ 100515 h 565508"/>
                <a:gd name="connsiteX268" fmla="*/ 238581 w 855011"/>
                <a:gd name="connsiteY268" fmla="*/ 100057 h 565508"/>
                <a:gd name="connsiteX269" fmla="*/ 238581 w 855011"/>
                <a:gd name="connsiteY269" fmla="*/ 98887 h 565508"/>
                <a:gd name="connsiteX270" fmla="*/ 237854 w 855011"/>
                <a:gd name="connsiteY270" fmla="*/ 97180 h 565508"/>
                <a:gd name="connsiteX271" fmla="*/ 243560 w 855011"/>
                <a:gd name="connsiteY271" fmla="*/ 51917 h 565508"/>
                <a:gd name="connsiteX272" fmla="*/ 243212 w 855011"/>
                <a:gd name="connsiteY272" fmla="*/ 51458 h 565508"/>
                <a:gd name="connsiteX273" fmla="*/ 241821 w 855011"/>
                <a:gd name="connsiteY273" fmla="*/ 51348 h 565508"/>
                <a:gd name="connsiteX274" fmla="*/ 240999 w 855011"/>
                <a:gd name="connsiteY274" fmla="*/ 51000 h 565508"/>
                <a:gd name="connsiteX275" fmla="*/ 241821 w 855011"/>
                <a:gd name="connsiteY275" fmla="*/ 51933 h 565508"/>
                <a:gd name="connsiteX276" fmla="*/ 243923 w 855011"/>
                <a:gd name="connsiteY276" fmla="*/ 54382 h 565508"/>
                <a:gd name="connsiteX277" fmla="*/ 245093 w 855011"/>
                <a:gd name="connsiteY277" fmla="*/ 54035 h 565508"/>
                <a:gd name="connsiteX278" fmla="*/ 245551 w 855011"/>
                <a:gd name="connsiteY278" fmla="*/ 51933 h 565508"/>
                <a:gd name="connsiteX279" fmla="*/ 245314 w 855011"/>
                <a:gd name="connsiteY279" fmla="*/ 51000 h 565508"/>
                <a:gd name="connsiteX280" fmla="*/ 244618 w 855011"/>
                <a:gd name="connsiteY280" fmla="*/ 50305 h 565508"/>
                <a:gd name="connsiteX281" fmla="*/ 244729 w 855011"/>
                <a:gd name="connsiteY281" fmla="*/ 50652 h 565508"/>
                <a:gd name="connsiteX282" fmla="*/ 244729 w 855011"/>
                <a:gd name="connsiteY282" fmla="*/ 51933 h 565508"/>
                <a:gd name="connsiteX283" fmla="*/ 244381 w 855011"/>
                <a:gd name="connsiteY283" fmla="*/ 52059 h 565508"/>
                <a:gd name="connsiteX284" fmla="*/ 243560 w 855011"/>
                <a:gd name="connsiteY284" fmla="*/ 51917 h 565508"/>
                <a:gd name="connsiteX285" fmla="*/ 238897 w 855011"/>
                <a:gd name="connsiteY285" fmla="*/ 51332 h 565508"/>
                <a:gd name="connsiteX286" fmla="*/ 236795 w 855011"/>
                <a:gd name="connsiteY286" fmla="*/ 46322 h 565508"/>
                <a:gd name="connsiteX287" fmla="*/ 235167 w 855011"/>
                <a:gd name="connsiteY287" fmla="*/ 45279 h 565508"/>
                <a:gd name="connsiteX288" fmla="*/ 234235 w 855011"/>
                <a:gd name="connsiteY288" fmla="*/ 47255 h 565508"/>
                <a:gd name="connsiteX289" fmla="*/ 234346 w 855011"/>
                <a:gd name="connsiteY289" fmla="*/ 48772 h 565508"/>
                <a:gd name="connsiteX290" fmla="*/ 235515 w 855011"/>
                <a:gd name="connsiteY290" fmla="*/ 50163 h 565508"/>
                <a:gd name="connsiteX291" fmla="*/ 237506 w 855011"/>
                <a:gd name="connsiteY291" fmla="*/ 53545 h 565508"/>
                <a:gd name="connsiteX292" fmla="*/ 238787 w 855011"/>
                <a:gd name="connsiteY292" fmla="*/ 56469 h 565508"/>
                <a:gd name="connsiteX293" fmla="*/ 239371 w 855011"/>
                <a:gd name="connsiteY293" fmla="*/ 57527 h 565508"/>
                <a:gd name="connsiteX294" fmla="*/ 241363 w 855011"/>
                <a:gd name="connsiteY294" fmla="*/ 59851 h 565508"/>
                <a:gd name="connsiteX295" fmla="*/ 242532 w 855011"/>
                <a:gd name="connsiteY295" fmla="*/ 61020 h 565508"/>
                <a:gd name="connsiteX296" fmla="*/ 243465 w 855011"/>
                <a:gd name="connsiteY296" fmla="*/ 60783 h 565508"/>
                <a:gd name="connsiteX297" fmla="*/ 243465 w 855011"/>
                <a:gd name="connsiteY297" fmla="*/ 59266 h 565508"/>
                <a:gd name="connsiteX298" fmla="*/ 243117 w 855011"/>
                <a:gd name="connsiteY298" fmla="*/ 57638 h 565508"/>
                <a:gd name="connsiteX299" fmla="*/ 242659 w 855011"/>
                <a:gd name="connsiteY299" fmla="*/ 56231 h 565508"/>
                <a:gd name="connsiteX300" fmla="*/ 242074 w 855011"/>
                <a:gd name="connsiteY300" fmla="*/ 55188 h 565508"/>
                <a:gd name="connsiteX301" fmla="*/ 241031 w 855011"/>
                <a:gd name="connsiteY301" fmla="*/ 53892 h 565508"/>
                <a:gd name="connsiteX302" fmla="*/ 239624 w 855011"/>
                <a:gd name="connsiteY302" fmla="*/ 52486 h 565508"/>
                <a:gd name="connsiteX303" fmla="*/ 238897 w 855011"/>
                <a:gd name="connsiteY303" fmla="*/ 51332 h 565508"/>
                <a:gd name="connsiteX304" fmla="*/ 233303 w 855011"/>
                <a:gd name="connsiteY304" fmla="*/ 62648 h 565508"/>
                <a:gd name="connsiteX305" fmla="*/ 234946 w 855011"/>
                <a:gd name="connsiteY305" fmla="*/ 64513 h 565508"/>
                <a:gd name="connsiteX306" fmla="*/ 236811 w 855011"/>
                <a:gd name="connsiteY306" fmla="*/ 65682 h 565508"/>
                <a:gd name="connsiteX307" fmla="*/ 236922 w 855011"/>
                <a:gd name="connsiteY307" fmla="*/ 64402 h 565508"/>
                <a:gd name="connsiteX308" fmla="*/ 236811 w 855011"/>
                <a:gd name="connsiteY308" fmla="*/ 63359 h 565508"/>
                <a:gd name="connsiteX309" fmla="*/ 236337 w 855011"/>
                <a:gd name="connsiteY309" fmla="*/ 62664 h 565508"/>
                <a:gd name="connsiteX310" fmla="*/ 234125 w 855011"/>
                <a:gd name="connsiteY310" fmla="*/ 62427 h 565508"/>
                <a:gd name="connsiteX311" fmla="*/ 233303 w 855011"/>
                <a:gd name="connsiteY311" fmla="*/ 62648 h 565508"/>
                <a:gd name="connsiteX312" fmla="*/ 232718 w 855011"/>
                <a:gd name="connsiteY312" fmla="*/ 67073 h 565508"/>
                <a:gd name="connsiteX313" fmla="*/ 232244 w 855011"/>
                <a:gd name="connsiteY313" fmla="*/ 65777 h 565508"/>
                <a:gd name="connsiteX314" fmla="*/ 231074 w 855011"/>
                <a:gd name="connsiteY314" fmla="*/ 64734 h 565508"/>
                <a:gd name="connsiteX315" fmla="*/ 229668 w 855011"/>
                <a:gd name="connsiteY315" fmla="*/ 65098 h 565508"/>
                <a:gd name="connsiteX316" fmla="*/ 228498 w 855011"/>
                <a:gd name="connsiteY316" fmla="*/ 66488 h 565508"/>
                <a:gd name="connsiteX317" fmla="*/ 227913 w 855011"/>
                <a:gd name="connsiteY317" fmla="*/ 68369 h 565508"/>
                <a:gd name="connsiteX318" fmla="*/ 228498 w 855011"/>
                <a:gd name="connsiteY318" fmla="*/ 72921 h 565508"/>
                <a:gd name="connsiteX319" fmla="*/ 229320 w 855011"/>
                <a:gd name="connsiteY319" fmla="*/ 74090 h 565508"/>
                <a:gd name="connsiteX320" fmla="*/ 230489 w 855011"/>
                <a:gd name="connsiteY320" fmla="*/ 74327 h 565508"/>
                <a:gd name="connsiteX321" fmla="*/ 231548 w 855011"/>
                <a:gd name="connsiteY321" fmla="*/ 74327 h 565508"/>
                <a:gd name="connsiteX322" fmla="*/ 232244 w 855011"/>
                <a:gd name="connsiteY322" fmla="*/ 73869 h 565508"/>
                <a:gd name="connsiteX323" fmla="*/ 232828 w 855011"/>
                <a:gd name="connsiteY323" fmla="*/ 72478 h 565508"/>
                <a:gd name="connsiteX324" fmla="*/ 233761 w 855011"/>
                <a:gd name="connsiteY324" fmla="*/ 71546 h 565508"/>
                <a:gd name="connsiteX325" fmla="*/ 234346 w 855011"/>
                <a:gd name="connsiteY325" fmla="*/ 71088 h 565508"/>
                <a:gd name="connsiteX326" fmla="*/ 234109 w 855011"/>
                <a:gd name="connsiteY326" fmla="*/ 70392 h 565508"/>
                <a:gd name="connsiteX327" fmla="*/ 232828 w 855011"/>
                <a:gd name="connsiteY327" fmla="*/ 68179 h 565508"/>
                <a:gd name="connsiteX328" fmla="*/ 232718 w 855011"/>
                <a:gd name="connsiteY328" fmla="*/ 67073 h 565508"/>
                <a:gd name="connsiteX329" fmla="*/ 222461 w 855011"/>
                <a:gd name="connsiteY329" fmla="*/ 250450 h 565508"/>
                <a:gd name="connsiteX330" fmla="*/ 220817 w 855011"/>
                <a:gd name="connsiteY330" fmla="*/ 250671 h 565508"/>
                <a:gd name="connsiteX331" fmla="*/ 219648 w 855011"/>
                <a:gd name="connsiteY331" fmla="*/ 252062 h 565508"/>
                <a:gd name="connsiteX332" fmla="*/ 219174 w 855011"/>
                <a:gd name="connsiteY332" fmla="*/ 254054 h 565508"/>
                <a:gd name="connsiteX333" fmla="*/ 219411 w 855011"/>
                <a:gd name="connsiteY333" fmla="*/ 256029 h 565508"/>
                <a:gd name="connsiteX334" fmla="*/ 221860 w 855011"/>
                <a:gd name="connsiteY334" fmla="*/ 254859 h 565508"/>
                <a:gd name="connsiteX335" fmla="*/ 226064 w 855011"/>
                <a:gd name="connsiteY335" fmla="*/ 252173 h 565508"/>
                <a:gd name="connsiteX336" fmla="*/ 231201 w 855011"/>
                <a:gd name="connsiteY336" fmla="*/ 251240 h 565508"/>
                <a:gd name="connsiteX337" fmla="*/ 232022 w 855011"/>
                <a:gd name="connsiteY337" fmla="*/ 251351 h 565508"/>
                <a:gd name="connsiteX338" fmla="*/ 230158 w 855011"/>
                <a:gd name="connsiteY338" fmla="*/ 249375 h 565508"/>
                <a:gd name="connsiteX339" fmla="*/ 228293 w 855011"/>
                <a:gd name="connsiteY339" fmla="*/ 248080 h 565508"/>
                <a:gd name="connsiteX340" fmla="*/ 226775 w 855011"/>
                <a:gd name="connsiteY340" fmla="*/ 246468 h 565508"/>
                <a:gd name="connsiteX341" fmla="*/ 225843 w 855011"/>
                <a:gd name="connsiteY341" fmla="*/ 243654 h 565508"/>
                <a:gd name="connsiteX342" fmla="*/ 225843 w 855011"/>
                <a:gd name="connsiteY342" fmla="*/ 242137 h 565508"/>
                <a:gd name="connsiteX343" fmla="*/ 226301 w 855011"/>
                <a:gd name="connsiteY343" fmla="*/ 239102 h 565508"/>
                <a:gd name="connsiteX344" fmla="*/ 226412 w 855011"/>
                <a:gd name="connsiteY344" fmla="*/ 237490 h 565508"/>
                <a:gd name="connsiteX345" fmla="*/ 225827 w 855011"/>
                <a:gd name="connsiteY345" fmla="*/ 236068 h 565508"/>
                <a:gd name="connsiteX346" fmla="*/ 225005 w 855011"/>
                <a:gd name="connsiteY346" fmla="*/ 235136 h 565508"/>
                <a:gd name="connsiteX347" fmla="*/ 224768 w 855011"/>
                <a:gd name="connsiteY347" fmla="*/ 234093 h 565508"/>
                <a:gd name="connsiteX348" fmla="*/ 225811 w 855011"/>
                <a:gd name="connsiteY348" fmla="*/ 232212 h 565508"/>
                <a:gd name="connsiteX349" fmla="*/ 224057 w 855011"/>
                <a:gd name="connsiteY349" fmla="*/ 232560 h 565508"/>
                <a:gd name="connsiteX350" fmla="*/ 221607 w 855011"/>
                <a:gd name="connsiteY350" fmla="*/ 234077 h 565508"/>
                <a:gd name="connsiteX351" fmla="*/ 219506 w 855011"/>
                <a:gd name="connsiteY351" fmla="*/ 235926 h 565508"/>
                <a:gd name="connsiteX352" fmla="*/ 218462 w 855011"/>
                <a:gd name="connsiteY352" fmla="*/ 237585 h 565508"/>
                <a:gd name="connsiteX353" fmla="*/ 215428 w 855011"/>
                <a:gd name="connsiteY353" fmla="*/ 248411 h 565508"/>
                <a:gd name="connsiteX354" fmla="*/ 214843 w 855011"/>
                <a:gd name="connsiteY354" fmla="*/ 249233 h 565508"/>
                <a:gd name="connsiteX355" fmla="*/ 213911 w 855011"/>
                <a:gd name="connsiteY355" fmla="*/ 250308 h 565508"/>
                <a:gd name="connsiteX356" fmla="*/ 213215 w 855011"/>
                <a:gd name="connsiteY356" fmla="*/ 251572 h 565508"/>
                <a:gd name="connsiteX357" fmla="*/ 213326 w 855011"/>
                <a:gd name="connsiteY357" fmla="*/ 253216 h 565508"/>
                <a:gd name="connsiteX358" fmla="*/ 214021 w 855011"/>
                <a:gd name="connsiteY358" fmla="*/ 254733 h 565508"/>
                <a:gd name="connsiteX359" fmla="*/ 214733 w 855011"/>
                <a:gd name="connsiteY359" fmla="*/ 255665 h 565508"/>
                <a:gd name="connsiteX360" fmla="*/ 215428 w 855011"/>
                <a:gd name="connsiteY360" fmla="*/ 256013 h 565508"/>
                <a:gd name="connsiteX361" fmla="*/ 216360 w 855011"/>
                <a:gd name="connsiteY361" fmla="*/ 255428 h 565508"/>
                <a:gd name="connsiteX362" fmla="*/ 217056 w 855011"/>
                <a:gd name="connsiteY362" fmla="*/ 254385 h 565508"/>
                <a:gd name="connsiteX363" fmla="*/ 217641 w 855011"/>
                <a:gd name="connsiteY363" fmla="*/ 252995 h 565508"/>
                <a:gd name="connsiteX364" fmla="*/ 218225 w 855011"/>
                <a:gd name="connsiteY364" fmla="*/ 250087 h 565508"/>
                <a:gd name="connsiteX365" fmla="*/ 218921 w 855011"/>
                <a:gd name="connsiteY365" fmla="*/ 249249 h 565508"/>
                <a:gd name="connsiteX366" fmla="*/ 220201 w 855011"/>
                <a:gd name="connsiteY366" fmla="*/ 248791 h 565508"/>
                <a:gd name="connsiteX367" fmla="*/ 222540 w 855011"/>
                <a:gd name="connsiteY367" fmla="*/ 248332 h 565508"/>
                <a:gd name="connsiteX368" fmla="*/ 221955 w 855011"/>
                <a:gd name="connsiteY368" fmla="*/ 247179 h 565508"/>
                <a:gd name="connsiteX369" fmla="*/ 223820 w 855011"/>
                <a:gd name="connsiteY369" fmla="*/ 247179 h 565508"/>
                <a:gd name="connsiteX370" fmla="*/ 224294 w 855011"/>
                <a:gd name="connsiteY370" fmla="*/ 248443 h 565508"/>
                <a:gd name="connsiteX371" fmla="*/ 223709 w 855011"/>
                <a:gd name="connsiteY371" fmla="*/ 249865 h 565508"/>
                <a:gd name="connsiteX372" fmla="*/ 222461 w 855011"/>
                <a:gd name="connsiteY372" fmla="*/ 250450 h 565508"/>
                <a:gd name="connsiteX373" fmla="*/ 215570 w 855011"/>
                <a:gd name="connsiteY373" fmla="*/ 214638 h 565508"/>
                <a:gd name="connsiteX374" fmla="*/ 216155 w 855011"/>
                <a:gd name="connsiteY374" fmla="*/ 215681 h 565508"/>
                <a:gd name="connsiteX375" fmla="*/ 217672 w 855011"/>
                <a:gd name="connsiteY375" fmla="*/ 215681 h 565508"/>
                <a:gd name="connsiteX376" fmla="*/ 219316 w 855011"/>
                <a:gd name="connsiteY376" fmla="*/ 216376 h 565508"/>
                <a:gd name="connsiteX377" fmla="*/ 220944 w 855011"/>
                <a:gd name="connsiteY377" fmla="*/ 219980 h 565508"/>
                <a:gd name="connsiteX378" fmla="*/ 223267 w 855011"/>
                <a:gd name="connsiteY378" fmla="*/ 220928 h 565508"/>
                <a:gd name="connsiteX379" fmla="*/ 224673 w 855011"/>
                <a:gd name="connsiteY379" fmla="*/ 219632 h 565508"/>
                <a:gd name="connsiteX380" fmla="*/ 225717 w 855011"/>
                <a:gd name="connsiteY380" fmla="*/ 218936 h 565508"/>
                <a:gd name="connsiteX381" fmla="*/ 224895 w 855011"/>
                <a:gd name="connsiteY381" fmla="*/ 218352 h 565508"/>
                <a:gd name="connsiteX382" fmla="*/ 224547 w 855011"/>
                <a:gd name="connsiteY382" fmla="*/ 217656 h 565508"/>
                <a:gd name="connsiteX383" fmla="*/ 224547 w 855011"/>
                <a:gd name="connsiteY383" fmla="*/ 216487 h 565508"/>
                <a:gd name="connsiteX384" fmla="*/ 224547 w 855011"/>
                <a:gd name="connsiteY384" fmla="*/ 215665 h 565508"/>
                <a:gd name="connsiteX385" fmla="*/ 224310 w 855011"/>
                <a:gd name="connsiteY385" fmla="*/ 214843 h 565508"/>
                <a:gd name="connsiteX386" fmla="*/ 224547 w 855011"/>
                <a:gd name="connsiteY386" fmla="*/ 213800 h 565508"/>
                <a:gd name="connsiteX387" fmla="*/ 223615 w 855011"/>
                <a:gd name="connsiteY387" fmla="*/ 212283 h 565508"/>
                <a:gd name="connsiteX388" fmla="*/ 224547 w 855011"/>
                <a:gd name="connsiteY388" fmla="*/ 212172 h 565508"/>
                <a:gd name="connsiteX389" fmla="*/ 225242 w 855011"/>
                <a:gd name="connsiteY389" fmla="*/ 211698 h 565508"/>
                <a:gd name="connsiteX390" fmla="*/ 226412 w 855011"/>
                <a:gd name="connsiteY390" fmla="*/ 210781 h 565508"/>
                <a:gd name="connsiteX391" fmla="*/ 225479 w 855011"/>
                <a:gd name="connsiteY391" fmla="*/ 209469 h 565508"/>
                <a:gd name="connsiteX392" fmla="*/ 225242 w 855011"/>
                <a:gd name="connsiteY392" fmla="*/ 207146 h 565508"/>
                <a:gd name="connsiteX393" fmla="*/ 225701 w 855011"/>
                <a:gd name="connsiteY393" fmla="*/ 202263 h 565508"/>
                <a:gd name="connsiteX394" fmla="*/ 225242 w 855011"/>
                <a:gd name="connsiteY394" fmla="*/ 201220 h 565508"/>
                <a:gd name="connsiteX395" fmla="*/ 224421 w 855011"/>
                <a:gd name="connsiteY395" fmla="*/ 200050 h 565508"/>
                <a:gd name="connsiteX396" fmla="*/ 223362 w 855011"/>
                <a:gd name="connsiteY396" fmla="*/ 199007 h 565508"/>
                <a:gd name="connsiteX397" fmla="*/ 222319 w 855011"/>
                <a:gd name="connsiteY397" fmla="*/ 198438 h 565508"/>
                <a:gd name="connsiteX398" fmla="*/ 221149 w 855011"/>
                <a:gd name="connsiteY398" fmla="*/ 198660 h 565508"/>
                <a:gd name="connsiteX399" fmla="*/ 220801 w 855011"/>
                <a:gd name="connsiteY399" fmla="*/ 199829 h 565508"/>
                <a:gd name="connsiteX400" fmla="*/ 220564 w 855011"/>
                <a:gd name="connsiteY400" fmla="*/ 201346 h 565508"/>
                <a:gd name="connsiteX401" fmla="*/ 219869 w 855011"/>
                <a:gd name="connsiteY401" fmla="*/ 202737 h 565508"/>
                <a:gd name="connsiteX402" fmla="*/ 217530 w 855011"/>
                <a:gd name="connsiteY402" fmla="*/ 204712 h 565508"/>
                <a:gd name="connsiteX403" fmla="*/ 217072 w 855011"/>
                <a:gd name="connsiteY403" fmla="*/ 205534 h 565508"/>
                <a:gd name="connsiteX404" fmla="*/ 216835 w 855011"/>
                <a:gd name="connsiteY404" fmla="*/ 207763 h 565508"/>
                <a:gd name="connsiteX405" fmla="*/ 216945 w 855011"/>
                <a:gd name="connsiteY405" fmla="*/ 209375 h 565508"/>
                <a:gd name="connsiteX406" fmla="*/ 217530 w 855011"/>
                <a:gd name="connsiteY406" fmla="*/ 210797 h 565508"/>
                <a:gd name="connsiteX407" fmla="*/ 216945 w 855011"/>
                <a:gd name="connsiteY407" fmla="*/ 212409 h 565508"/>
                <a:gd name="connsiteX408" fmla="*/ 215570 w 855011"/>
                <a:gd name="connsiteY408" fmla="*/ 214638 h 565508"/>
                <a:gd name="connsiteX409" fmla="*/ 188861 w 855011"/>
                <a:gd name="connsiteY409" fmla="*/ 273414 h 565508"/>
                <a:gd name="connsiteX410" fmla="*/ 187344 w 855011"/>
                <a:gd name="connsiteY410" fmla="*/ 273303 h 565508"/>
                <a:gd name="connsiteX411" fmla="*/ 186522 w 855011"/>
                <a:gd name="connsiteY411" fmla="*/ 274457 h 565508"/>
                <a:gd name="connsiteX412" fmla="*/ 185589 w 855011"/>
                <a:gd name="connsiteY412" fmla="*/ 275769 h 565508"/>
                <a:gd name="connsiteX413" fmla="*/ 184531 w 855011"/>
                <a:gd name="connsiteY413" fmla="*/ 276227 h 565508"/>
                <a:gd name="connsiteX414" fmla="*/ 183488 w 855011"/>
                <a:gd name="connsiteY414" fmla="*/ 276685 h 565508"/>
                <a:gd name="connsiteX415" fmla="*/ 183598 w 855011"/>
                <a:gd name="connsiteY415" fmla="*/ 278186 h 565508"/>
                <a:gd name="connsiteX416" fmla="*/ 184056 w 855011"/>
                <a:gd name="connsiteY416" fmla="*/ 278424 h 565508"/>
                <a:gd name="connsiteX417" fmla="*/ 185226 w 855011"/>
                <a:gd name="connsiteY417" fmla="*/ 280304 h 565508"/>
                <a:gd name="connsiteX418" fmla="*/ 186048 w 855011"/>
                <a:gd name="connsiteY418" fmla="*/ 281126 h 565508"/>
                <a:gd name="connsiteX419" fmla="*/ 186870 w 855011"/>
                <a:gd name="connsiteY419" fmla="*/ 281948 h 565508"/>
                <a:gd name="connsiteX420" fmla="*/ 187454 w 855011"/>
                <a:gd name="connsiteY420" fmla="*/ 282059 h 565508"/>
                <a:gd name="connsiteX421" fmla="*/ 188861 w 855011"/>
                <a:gd name="connsiteY421" fmla="*/ 281474 h 565508"/>
                <a:gd name="connsiteX422" fmla="*/ 190615 w 855011"/>
                <a:gd name="connsiteY422" fmla="*/ 280304 h 565508"/>
                <a:gd name="connsiteX423" fmla="*/ 191548 w 855011"/>
                <a:gd name="connsiteY423" fmla="*/ 278076 h 565508"/>
                <a:gd name="connsiteX424" fmla="*/ 192022 w 855011"/>
                <a:gd name="connsiteY424" fmla="*/ 276685 h 565508"/>
                <a:gd name="connsiteX425" fmla="*/ 191911 w 855011"/>
                <a:gd name="connsiteY425" fmla="*/ 274915 h 565508"/>
                <a:gd name="connsiteX426" fmla="*/ 190979 w 855011"/>
                <a:gd name="connsiteY426" fmla="*/ 273983 h 565508"/>
                <a:gd name="connsiteX427" fmla="*/ 188861 w 855011"/>
                <a:gd name="connsiteY427" fmla="*/ 273414 h 565508"/>
                <a:gd name="connsiteX428" fmla="*/ 173578 w 855011"/>
                <a:gd name="connsiteY428" fmla="*/ 256961 h 565508"/>
                <a:gd name="connsiteX429" fmla="*/ 174037 w 855011"/>
                <a:gd name="connsiteY429" fmla="*/ 255571 h 565508"/>
                <a:gd name="connsiteX430" fmla="*/ 175791 w 855011"/>
                <a:gd name="connsiteY430" fmla="*/ 254875 h 565508"/>
                <a:gd name="connsiteX431" fmla="*/ 176834 w 855011"/>
                <a:gd name="connsiteY431" fmla="*/ 253137 h 565508"/>
                <a:gd name="connsiteX432" fmla="*/ 175443 w 855011"/>
                <a:gd name="connsiteY432" fmla="*/ 253721 h 565508"/>
                <a:gd name="connsiteX433" fmla="*/ 174621 w 855011"/>
                <a:gd name="connsiteY433" fmla="*/ 253959 h 565508"/>
                <a:gd name="connsiteX434" fmla="*/ 172519 w 855011"/>
                <a:gd name="connsiteY434" fmla="*/ 254417 h 565508"/>
                <a:gd name="connsiteX435" fmla="*/ 171461 w 855011"/>
                <a:gd name="connsiteY435" fmla="*/ 255002 h 565508"/>
                <a:gd name="connsiteX436" fmla="*/ 169833 w 855011"/>
                <a:gd name="connsiteY436" fmla="*/ 254654 h 565508"/>
                <a:gd name="connsiteX437" fmla="*/ 168900 w 855011"/>
                <a:gd name="connsiteY437" fmla="*/ 255824 h 565508"/>
                <a:gd name="connsiteX438" fmla="*/ 168078 w 855011"/>
                <a:gd name="connsiteY438" fmla="*/ 257799 h 565508"/>
                <a:gd name="connsiteX439" fmla="*/ 166798 w 855011"/>
                <a:gd name="connsiteY439" fmla="*/ 260375 h 565508"/>
                <a:gd name="connsiteX440" fmla="*/ 166451 w 855011"/>
                <a:gd name="connsiteY440" fmla="*/ 261529 h 565508"/>
                <a:gd name="connsiteX441" fmla="*/ 167272 w 855011"/>
                <a:gd name="connsiteY441" fmla="*/ 263299 h 565508"/>
                <a:gd name="connsiteX442" fmla="*/ 168552 w 855011"/>
                <a:gd name="connsiteY442" fmla="*/ 265038 h 565508"/>
                <a:gd name="connsiteX443" fmla="*/ 169027 w 855011"/>
                <a:gd name="connsiteY443" fmla="*/ 266444 h 565508"/>
                <a:gd name="connsiteX444" fmla="*/ 169137 w 855011"/>
                <a:gd name="connsiteY444" fmla="*/ 267613 h 565508"/>
                <a:gd name="connsiteX445" fmla="*/ 169374 w 855011"/>
                <a:gd name="connsiteY445" fmla="*/ 269589 h 565508"/>
                <a:gd name="connsiteX446" fmla="*/ 169374 w 855011"/>
                <a:gd name="connsiteY446" fmla="*/ 270869 h 565508"/>
                <a:gd name="connsiteX447" fmla="*/ 169959 w 855011"/>
                <a:gd name="connsiteY447" fmla="*/ 271691 h 565508"/>
                <a:gd name="connsiteX448" fmla="*/ 171824 w 855011"/>
                <a:gd name="connsiteY448" fmla="*/ 270522 h 565508"/>
                <a:gd name="connsiteX449" fmla="*/ 173452 w 855011"/>
                <a:gd name="connsiteY449" fmla="*/ 268420 h 565508"/>
                <a:gd name="connsiteX450" fmla="*/ 173910 w 855011"/>
                <a:gd name="connsiteY450" fmla="*/ 266444 h 565508"/>
                <a:gd name="connsiteX451" fmla="*/ 174258 w 855011"/>
                <a:gd name="connsiteY451" fmla="*/ 264563 h 565508"/>
                <a:gd name="connsiteX452" fmla="*/ 173562 w 855011"/>
                <a:gd name="connsiteY452" fmla="*/ 262588 h 565508"/>
                <a:gd name="connsiteX453" fmla="*/ 172630 w 855011"/>
                <a:gd name="connsiteY453" fmla="*/ 260707 h 565508"/>
                <a:gd name="connsiteX454" fmla="*/ 173215 w 855011"/>
                <a:gd name="connsiteY454" fmla="*/ 258842 h 565508"/>
                <a:gd name="connsiteX455" fmla="*/ 173578 w 855011"/>
                <a:gd name="connsiteY455" fmla="*/ 256961 h 565508"/>
                <a:gd name="connsiteX456" fmla="*/ 26283 w 855011"/>
                <a:gd name="connsiteY456" fmla="*/ 346777 h 565508"/>
                <a:gd name="connsiteX457" fmla="*/ 25461 w 855011"/>
                <a:gd name="connsiteY457" fmla="*/ 347947 h 565508"/>
                <a:gd name="connsiteX458" fmla="*/ 26741 w 855011"/>
                <a:gd name="connsiteY458" fmla="*/ 349575 h 565508"/>
                <a:gd name="connsiteX459" fmla="*/ 28732 w 855011"/>
                <a:gd name="connsiteY459" fmla="*/ 354948 h 565508"/>
                <a:gd name="connsiteX460" fmla="*/ 29554 w 855011"/>
                <a:gd name="connsiteY460" fmla="*/ 353557 h 565508"/>
                <a:gd name="connsiteX461" fmla="*/ 30139 w 855011"/>
                <a:gd name="connsiteY461" fmla="*/ 352040 h 565508"/>
                <a:gd name="connsiteX462" fmla="*/ 30961 w 855011"/>
                <a:gd name="connsiteY462" fmla="*/ 348547 h 565508"/>
                <a:gd name="connsiteX463" fmla="*/ 30723 w 855011"/>
                <a:gd name="connsiteY463" fmla="*/ 347267 h 565508"/>
                <a:gd name="connsiteX464" fmla="*/ 29096 w 855011"/>
                <a:gd name="connsiteY464" fmla="*/ 345165 h 565508"/>
                <a:gd name="connsiteX465" fmla="*/ 28859 w 855011"/>
                <a:gd name="connsiteY465" fmla="*/ 343174 h 565508"/>
                <a:gd name="connsiteX466" fmla="*/ 28859 w 855011"/>
                <a:gd name="connsiteY466" fmla="*/ 342589 h 565508"/>
                <a:gd name="connsiteX467" fmla="*/ 28622 w 855011"/>
                <a:gd name="connsiteY467" fmla="*/ 341198 h 565508"/>
                <a:gd name="connsiteX468" fmla="*/ 27689 w 855011"/>
                <a:gd name="connsiteY468" fmla="*/ 341878 h 565508"/>
                <a:gd name="connsiteX469" fmla="*/ 26646 w 855011"/>
                <a:gd name="connsiteY469" fmla="*/ 342700 h 565508"/>
                <a:gd name="connsiteX470" fmla="*/ 26883 w 855011"/>
                <a:gd name="connsiteY470" fmla="*/ 344106 h 565508"/>
                <a:gd name="connsiteX471" fmla="*/ 26772 w 855011"/>
                <a:gd name="connsiteY471" fmla="*/ 345497 h 565508"/>
                <a:gd name="connsiteX472" fmla="*/ 26283 w 855011"/>
                <a:gd name="connsiteY472" fmla="*/ 346777 h 565508"/>
                <a:gd name="connsiteX473" fmla="*/ 184088 w 855011"/>
                <a:gd name="connsiteY473" fmla="*/ 48772 h 565508"/>
                <a:gd name="connsiteX474" fmla="*/ 185495 w 855011"/>
                <a:gd name="connsiteY474" fmla="*/ 49594 h 565508"/>
                <a:gd name="connsiteX475" fmla="*/ 186317 w 855011"/>
                <a:gd name="connsiteY475" fmla="*/ 50415 h 565508"/>
                <a:gd name="connsiteX476" fmla="*/ 189699 w 855011"/>
                <a:gd name="connsiteY476" fmla="*/ 51696 h 565508"/>
                <a:gd name="connsiteX477" fmla="*/ 189809 w 855011"/>
                <a:gd name="connsiteY477" fmla="*/ 51585 h 565508"/>
                <a:gd name="connsiteX478" fmla="*/ 189572 w 855011"/>
                <a:gd name="connsiteY478" fmla="*/ 51237 h 565508"/>
                <a:gd name="connsiteX479" fmla="*/ 189225 w 855011"/>
                <a:gd name="connsiteY479" fmla="*/ 51127 h 565508"/>
                <a:gd name="connsiteX480" fmla="*/ 188640 w 855011"/>
                <a:gd name="connsiteY480" fmla="*/ 50431 h 565508"/>
                <a:gd name="connsiteX481" fmla="*/ 187470 w 855011"/>
                <a:gd name="connsiteY481" fmla="*/ 49846 h 565508"/>
                <a:gd name="connsiteX482" fmla="*/ 185953 w 855011"/>
                <a:gd name="connsiteY482" fmla="*/ 49024 h 565508"/>
                <a:gd name="connsiteX483" fmla="*/ 185368 w 855011"/>
                <a:gd name="connsiteY483" fmla="*/ 48677 h 565508"/>
                <a:gd name="connsiteX484" fmla="*/ 184309 w 855011"/>
                <a:gd name="connsiteY484" fmla="*/ 48218 h 565508"/>
                <a:gd name="connsiteX485" fmla="*/ 184088 w 855011"/>
                <a:gd name="connsiteY485" fmla="*/ 48772 h 565508"/>
                <a:gd name="connsiteX486" fmla="*/ 198549 w 855011"/>
                <a:gd name="connsiteY486" fmla="*/ 44568 h 565508"/>
                <a:gd name="connsiteX487" fmla="*/ 198201 w 855011"/>
                <a:gd name="connsiteY487" fmla="*/ 46780 h 565508"/>
                <a:gd name="connsiteX488" fmla="*/ 198660 w 855011"/>
                <a:gd name="connsiteY488" fmla="*/ 47128 h 565508"/>
                <a:gd name="connsiteX489" fmla="*/ 201694 w 855011"/>
                <a:gd name="connsiteY489" fmla="*/ 46196 h 565508"/>
                <a:gd name="connsiteX490" fmla="*/ 202279 w 855011"/>
                <a:gd name="connsiteY490" fmla="*/ 45500 h 565508"/>
                <a:gd name="connsiteX491" fmla="*/ 202389 w 855011"/>
                <a:gd name="connsiteY491" fmla="*/ 44805 h 565508"/>
                <a:gd name="connsiteX492" fmla="*/ 202848 w 855011"/>
                <a:gd name="connsiteY492" fmla="*/ 42007 h 565508"/>
                <a:gd name="connsiteX493" fmla="*/ 202500 w 855011"/>
                <a:gd name="connsiteY493" fmla="*/ 41186 h 565508"/>
                <a:gd name="connsiteX494" fmla="*/ 199466 w 855011"/>
                <a:gd name="connsiteY494" fmla="*/ 41186 h 565508"/>
                <a:gd name="connsiteX495" fmla="*/ 198770 w 855011"/>
                <a:gd name="connsiteY495" fmla="*/ 41771 h 565508"/>
                <a:gd name="connsiteX496" fmla="*/ 197127 w 855011"/>
                <a:gd name="connsiteY496" fmla="*/ 42466 h 565508"/>
                <a:gd name="connsiteX497" fmla="*/ 196305 w 855011"/>
                <a:gd name="connsiteY497" fmla="*/ 43051 h 565508"/>
                <a:gd name="connsiteX498" fmla="*/ 198170 w 855011"/>
                <a:gd name="connsiteY498" fmla="*/ 44346 h 565508"/>
                <a:gd name="connsiteX499" fmla="*/ 198549 w 855011"/>
                <a:gd name="connsiteY499" fmla="*/ 44568 h 565508"/>
                <a:gd name="connsiteX500" fmla="*/ 186996 w 855011"/>
                <a:gd name="connsiteY500" fmla="*/ 53308 h 565508"/>
                <a:gd name="connsiteX501" fmla="*/ 183614 w 855011"/>
                <a:gd name="connsiteY501" fmla="*/ 53418 h 565508"/>
                <a:gd name="connsiteX502" fmla="*/ 181054 w 855011"/>
                <a:gd name="connsiteY502" fmla="*/ 55299 h 565508"/>
                <a:gd name="connsiteX503" fmla="*/ 180817 w 855011"/>
                <a:gd name="connsiteY503" fmla="*/ 58333 h 565508"/>
                <a:gd name="connsiteX504" fmla="*/ 180706 w 855011"/>
                <a:gd name="connsiteY504" fmla="*/ 59029 h 565508"/>
                <a:gd name="connsiteX505" fmla="*/ 180595 w 855011"/>
                <a:gd name="connsiteY505" fmla="*/ 63565 h 565508"/>
                <a:gd name="connsiteX506" fmla="*/ 180943 w 855011"/>
                <a:gd name="connsiteY506" fmla="*/ 68243 h 565508"/>
                <a:gd name="connsiteX507" fmla="*/ 181291 w 855011"/>
                <a:gd name="connsiteY507" fmla="*/ 69396 h 565508"/>
                <a:gd name="connsiteX508" fmla="*/ 182113 w 855011"/>
                <a:gd name="connsiteY508" fmla="*/ 71150 h 565508"/>
                <a:gd name="connsiteX509" fmla="*/ 182934 w 855011"/>
                <a:gd name="connsiteY509" fmla="*/ 72194 h 565508"/>
                <a:gd name="connsiteX510" fmla="*/ 184214 w 855011"/>
                <a:gd name="connsiteY510" fmla="*/ 73363 h 565508"/>
                <a:gd name="connsiteX511" fmla="*/ 185495 w 855011"/>
                <a:gd name="connsiteY511" fmla="*/ 74185 h 565508"/>
                <a:gd name="connsiteX512" fmla="*/ 186664 w 855011"/>
                <a:gd name="connsiteY512" fmla="*/ 74644 h 565508"/>
                <a:gd name="connsiteX513" fmla="*/ 189003 w 855011"/>
                <a:gd name="connsiteY513" fmla="*/ 74991 h 565508"/>
                <a:gd name="connsiteX514" fmla="*/ 189462 w 855011"/>
                <a:gd name="connsiteY514" fmla="*/ 75339 h 565508"/>
                <a:gd name="connsiteX515" fmla="*/ 190505 w 855011"/>
                <a:gd name="connsiteY515" fmla="*/ 76382 h 565508"/>
                <a:gd name="connsiteX516" fmla="*/ 191326 w 855011"/>
                <a:gd name="connsiteY516" fmla="*/ 77551 h 565508"/>
                <a:gd name="connsiteX517" fmla="*/ 191801 w 855011"/>
                <a:gd name="connsiteY517" fmla="*/ 78721 h 565508"/>
                <a:gd name="connsiteX518" fmla="*/ 192622 w 855011"/>
                <a:gd name="connsiteY518" fmla="*/ 79653 h 565508"/>
                <a:gd name="connsiteX519" fmla="*/ 194013 w 855011"/>
                <a:gd name="connsiteY519" fmla="*/ 80364 h 565508"/>
                <a:gd name="connsiteX520" fmla="*/ 195657 w 855011"/>
                <a:gd name="connsiteY520" fmla="*/ 80475 h 565508"/>
                <a:gd name="connsiteX521" fmla="*/ 196937 w 855011"/>
                <a:gd name="connsiteY521" fmla="*/ 80364 h 565508"/>
                <a:gd name="connsiteX522" fmla="*/ 198107 w 855011"/>
                <a:gd name="connsiteY522" fmla="*/ 80475 h 565508"/>
                <a:gd name="connsiteX523" fmla="*/ 199513 w 855011"/>
                <a:gd name="connsiteY523" fmla="*/ 81518 h 565508"/>
                <a:gd name="connsiteX524" fmla="*/ 199750 w 855011"/>
                <a:gd name="connsiteY524" fmla="*/ 80586 h 565508"/>
                <a:gd name="connsiteX525" fmla="*/ 197996 w 855011"/>
                <a:gd name="connsiteY525" fmla="*/ 79290 h 565508"/>
                <a:gd name="connsiteX526" fmla="*/ 197174 w 855011"/>
                <a:gd name="connsiteY526" fmla="*/ 78595 h 565508"/>
                <a:gd name="connsiteX527" fmla="*/ 196479 w 855011"/>
                <a:gd name="connsiteY527" fmla="*/ 77662 h 565508"/>
                <a:gd name="connsiteX528" fmla="*/ 195309 w 855011"/>
                <a:gd name="connsiteY528" fmla="*/ 73822 h 565508"/>
                <a:gd name="connsiteX529" fmla="*/ 195072 w 855011"/>
                <a:gd name="connsiteY529" fmla="*/ 73347 h 565508"/>
                <a:gd name="connsiteX530" fmla="*/ 195768 w 855011"/>
                <a:gd name="connsiteY530" fmla="*/ 71593 h 565508"/>
                <a:gd name="connsiteX531" fmla="*/ 196463 w 855011"/>
                <a:gd name="connsiteY531" fmla="*/ 71704 h 565508"/>
                <a:gd name="connsiteX532" fmla="*/ 197285 w 855011"/>
                <a:gd name="connsiteY532" fmla="*/ 72289 h 565508"/>
                <a:gd name="connsiteX533" fmla="*/ 198454 w 855011"/>
                <a:gd name="connsiteY533" fmla="*/ 71830 h 565508"/>
                <a:gd name="connsiteX534" fmla="*/ 200208 w 855011"/>
                <a:gd name="connsiteY534" fmla="*/ 70439 h 565508"/>
                <a:gd name="connsiteX535" fmla="*/ 200556 w 855011"/>
                <a:gd name="connsiteY535" fmla="*/ 69618 h 565508"/>
                <a:gd name="connsiteX536" fmla="*/ 197996 w 855011"/>
                <a:gd name="connsiteY536" fmla="*/ 67879 h 565508"/>
                <a:gd name="connsiteX537" fmla="*/ 196479 w 855011"/>
                <a:gd name="connsiteY537" fmla="*/ 63912 h 565508"/>
                <a:gd name="connsiteX538" fmla="*/ 193207 w 855011"/>
                <a:gd name="connsiteY538" fmla="*/ 61700 h 565508"/>
                <a:gd name="connsiteX539" fmla="*/ 191579 w 855011"/>
                <a:gd name="connsiteY539" fmla="*/ 59724 h 565508"/>
                <a:gd name="connsiteX540" fmla="*/ 190189 w 855011"/>
                <a:gd name="connsiteY540" fmla="*/ 57401 h 565508"/>
                <a:gd name="connsiteX541" fmla="*/ 189604 w 855011"/>
                <a:gd name="connsiteY541" fmla="*/ 55409 h 565508"/>
                <a:gd name="connsiteX542" fmla="*/ 186996 w 855011"/>
                <a:gd name="connsiteY542" fmla="*/ 53308 h 565508"/>
                <a:gd name="connsiteX543" fmla="*/ 841909 w 855011"/>
                <a:gd name="connsiteY543" fmla="*/ 117457 h 565508"/>
                <a:gd name="connsiteX544" fmla="*/ 818108 w 855011"/>
                <a:gd name="connsiteY544" fmla="*/ 113727 h 565508"/>
                <a:gd name="connsiteX545" fmla="*/ 794323 w 855011"/>
                <a:gd name="connsiteY545" fmla="*/ 109997 h 565508"/>
                <a:gd name="connsiteX546" fmla="*/ 770537 w 855011"/>
                <a:gd name="connsiteY546" fmla="*/ 106141 h 565508"/>
                <a:gd name="connsiteX547" fmla="*/ 746752 w 855011"/>
                <a:gd name="connsiteY547" fmla="*/ 102285 h 565508"/>
                <a:gd name="connsiteX548" fmla="*/ 723077 w 855011"/>
                <a:gd name="connsiteY548" fmla="*/ 98318 h 565508"/>
                <a:gd name="connsiteX549" fmla="*/ 699292 w 855011"/>
                <a:gd name="connsiteY549" fmla="*/ 94351 h 565508"/>
                <a:gd name="connsiteX550" fmla="*/ 675506 w 855011"/>
                <a:gd name="connsiteY550" fmla="*/ 90258 h 565508"/>
                <a:gd name="connsiteX551" fmla="*/ 651831 w 855011"/>
                <a:gd name="connsiteY551" fmla="*/ 86180 h 565508"/>
                <a:gd name="connsiteX552" fmla="*/ 628030 w 855011"/>
                <a:gd name="connsiteY552" fmla="*/ 82087 h 565508"/>
                <a:gd name="connsiteX553" fmla="*/ 604355 w 855011"/>
                <a:gd name="connsiteY553" fmla="*/ 77899 h 565508"/>
                <a:gd name="connsiteX554" fmla="*/ 580570 w 855011"/>
                <a:gd name="connsiteY554" fmla="*/ 73695 h 565508"/>
                <a:gd name="connsiteX555" fmla="*/ 556895 w 855011"/>
                <a:gd name="connsiteY555" fmla="*/ 69491 h 565508"/>
                <a:gd name="connsiteX556" fmla="*/ 533220 w 855011"/>
                <a:gd name="connsiteY556" fmla="*/ 65177 h 565508"/>
                <a:gd name="connsiteX557" fmla="*/ 509545 w 855011"/>
                <a:gd name="connsiteY557" fmla="*/ 60736 h 565508"/>
                <a:gd name="connsiteX558" fmla="*/ 485871 w 855011"/>
                <a:gd name="connsiteY558" fmla="*/ 56295 h 565508"/>
                <a:gd name="connsiteX559" fmla="*/ 462196 w 855011"/>
                <a:gd name="connsiteY559" fmla="*/ 51854 h 565508"/>
                <a:gd name="connsiteX560" fmla="*/ 438521 w 855011"/>
                <a:gd name="connsiteY560" fmla="*/ 47428 h 565508"/>
                <a:gd name="connsiteX561" fmla="*/ 414846 w 855011"/>
                <a:gd name="connsiteY561" fmla="*/ 42877 h 565508"/>
                <a:gd name="connsiteX562" fmla="*/ 391172 w 855011"/>
                <a:gd name="connsiteY562" fmla="*/ 38215 h 565508"/>
                <a:gd name="connsiteX563" fmla="*/ 367497 w 855011"/>
                <a:gd name="connsiteY563" fmla="*/ 33679 h 565508"/>
                <a:gd name="connsiteX564" fmla="*/ 343933 w 855011"/>
                <a:gd name="connsiteY564" fmla="*/ 29016 h 565508"/>
                <a:gd name="connsiteX565" fmla="*/ 320258 w 855011"/>
                <a:gd name="connsiteY565" fmla="*/ 24228 h 565508"/>
                <a:gd name="connsiteX566" fmla="*/ 296694 w 855011"/>
                <a:gd name="connsiteY566" fmla="*/ 19439 h 565508"/>
                <a:gd name="connsiteX567" fmla="*/ 273129 w 855011"/>
                <a:gd name="connsiteY567" fmla="*/ 14666 h 565508"/>
                <a:gd name="connsiteX568" fmla="*/ 249455 w 855011"/>
                <a:gd name="connsiteY568" fmla="*/ 9767 h 565508"/>
                <a:gd name="connsiteX569" fmla="*/ 238850 w 855011"/>
                <a:gd name="connsiteY569" fmla="*/ 7554 h 565508"/>
                <a:gd name="connsiteX570" fmla="*/ 238850 w 855011"/>
                <a:gd name="connsiteY570" fmla="*/ 7554 h 565508"/>
                <a:gd name="connsiteX571" fmla="*/ 239672 w 855011"/>
                <a:gd name="connsiteY571" fmla="*/ 10115 h 565508"/>
                <a:gd name="connsiteX572" fmla="*/ 240130 w 855011"/>
                <a:gd name="connsiteY572" fmla="*/ 12912 h 565508"/>
                <a:gd name="connsiteX573" fmla="*/ 235357 w 855011"/>
                <a:gd name="connsiteY573" fmla="*/ 11047 h 565508"/>
                <a:gd name="connsiteX574" fmla="*/ 232797 w 855011"/>
                <a:gd name="connsiteY574" fmla="*/ 10936 h 565508"/>
                <a:gd name="connsiteX575" fmla="*/ 231169 w 855011"/>
                <a:gd name="connsiteY575" fmla="*/ 12106 h 565508"/>
                <a:gd name="connsiteX576" fmla="*/ 231169 w 855011"/>
                <a:gd name="connsiteY576" fmla="*/ 14793 h 565508"/>
                <a:gd name="connsiteX577" fmla="*/ 236527 w 855011"/>
                <a:gd name="connsiteY577" fmla="*/ 15725 h 565508"/>
                <a:gd name="connsiteX578" fmla="*/ 237348 w 855011"/>
                <a:gd name="connsiteY578" fmla="*/ 18649 h 565508"/>
                <a:gd name="connsiteX579" fmla="*/ 236764 w 855011"/>
                <a:gd name="connsiteY579" fmla="*/ 19344 h 565508"/>
                <a:gd name="connsiteX580" fmla="*/ 235594 w 855011"/>
                <a:gd name="connsiteY580" fmla="*/ 20040 h 565508"/>
                <a:gd name="connsiteX581" fmla="*/ 234314 w 855011"/>
                <a:gd name="connsiteY581" fmla="*/ 21083 h 565508"/>
                <a:gd name="connsiteX582" fmla="*/ 233492 w 855011"/>
                <a:gd name="connsiteY582" fmla="*/ 22474 h 565508"/>
                <a:gd name="connsiteX583" fmla="*/ 233603 w 855011"/>
                <a:gd name="connsiteY583" fmla="*/ 24449 h 565508"/>
                <a:gd name="connsiteX584" fmla="*/ 234425 w 855011"/>
                <a:gd name="connsiteY584" fmla="*/ 26092 h 565508"/>
                <a:gd name="connsiteX585" fmla="*/ 238392 w 855011"/>
                <a:gd name="connsiteY585" fmla="*/ 30865 h 565508"/>
                <a:gd name="connsiteX586" fmla="*/ 239087 w 855011"/>
                <a:gd name="connsiteY586" fmla="*/ 32620 h 565508"/>
                <a:gd name="connsiteX587" fmla="*/ 239087 w 855011"/>
                <a:gd name="connsiteY587" fmla="*/ 34943 h 565508"/>
                <a:gd name="connsiteX588" fmla="*/ 237807 w 855011"/>
                <a:gd name="connsiteY588" fmla="*/ 38436 h 565508"/>
                <a:gd name="connsiteX589" fmla="*/ 239198 w 855011"/>
                <a:gd name="connsiteY589" fmla="*/ 36682 h 565508"/>
                <a:gd name="connsiteX590" fmla="*/ 240952 w 855011"/>
                <a:gd name="connsiteY590" fmla="*/ 38199 h 565508"/>
                <a:gd name="connsiteX591" fmla="*/ 242580 w 855011"/>
                <a:gd name="connsiteY591" fmla="*/ 40996 h 565508"/>
                <a:gd name="connsiteX592" fmla="*/ 243038 w 855011"/>
                <a:gd name="connsiteY592" fmla="*/ 43098 h 565508"/>
                <a:gd name="connsiteX593" fmla="*/ 242580 w 855011"/>
                <a:gd name="connsiteY593" fmla="*/ 43794 h 565508"/>
                <a:gd name="connsiteX594" fmla="*/ 240715 w 855011"/>
                <a:gd name="connsiteY594" fmla="*/ 44963 h 565508"/>
                <a:gd name="connsiteX595" fmla="*/ 240241 w 855011"/>
                <a:gd name="connsiteY595" fmla="*/ 45658 h 565508"/>
                <a:gd name="connsiteX596" fmla="*/ 240130 w 855011"/>
                <a:gd name="connsiteY596" fmla="*/ 47413 h 565508"/>
                <a:gd name="connsiteX597" fmla="*/ 240715 w 855011"/>
                <a:gd name="connsiteY597" fmla="*/ 48930 h 565508"/>
                <a:gd name="connsiteX598" fmla="*/ 241537 w 855011"/>
                <a:gd name="connsiteY598" fmla="*/ 49752 h 565508"/>
                <a:gd name="connsiteX599" fmla="*/ 242817 w 855011"/>
                <a:gd name="connsiteY599" fmla="*/ 49404 h 565508"/>
                <a:gd name="connsiteX600" fmla="*/ 247131 w 855011"/>
                <a:gd name="connsiteY600" fmla="*/ 44742 h 565508"/>
                <a:gd name="connsiteX601" fmla="*/ 249344 w 855011"/>
                <a:gd name="connsiteY601" fmla="*/ 42861 h 565508"/>
                <a:gd name="connsiteX602" fmla="*/ 251683 w 855011"/>
                <a:gd name="connsiteY602" fmla="*/ 42403 h 565508"/>
                <a:gd name="connsiteX603" fmla="*/ 253674 w 855011"/>
                <a:gd name="connsiteY603" fmla="*/ 43224 h 565508"/>
                <a:gd name="connsiteX604" fmla="*/ 256124 w 855011"/>
                <a:gd name="connsiteY604" fmla="*/ 45105 h 565508"/>
                <a:gd name="connsiteX605" fmla="*/ 257989 w 855011"/>
                <a:gd name="connsiteY605" fmla="*/ 47428 h 565508"/>
                <a:gd name="connsiteX606" fmla="*/ 258574 w 855011"/>
                <a:gd name="connsiteY606" fmla="*/ 49989 h 565508"/>
                <a:gd name="connsiteX607" fmla="*/ 255192 w 855011"/>
                <a:gd name="connsiteY607" fmla="*/ 53956 h 565508"/>
                <a:gd name="connsiteX608" fmla="*/ 254259 w 855011"/>
                <a:gd name="connsiteY608" fmla="*/ 56279 h 565508"/>
                <a:gd name="connsiteX609" fmla="*/ 256472 w 855011"/>
                <a:gd name="connsiteY609" fmla="*/ 57923 h 565508"/>
                <a:gd name="connsiteX610" fmla="*/ 256361 w 855011"/>
                <a:gd name="connsiteY610" fmla="*/ 58618 h 565508"/>
                <a:gd name="connsiteX611" fmla="*/ 256124 w 855011"/>
                <a:gd name="connsiteY611" fmla="*/ 62569 h 565508"/>
                <a:gd name="connsiteX612" fmla="*/ 256361 w 855011"/>
                <a:gd name="connsiteY612" fmla="*/ 64197 h 565508"/>
                <a:gd name="connsiteX613" fmla="*/ 257072 w 855011"/>
                <a:gd name="connsiteY613" fmla="*/ 65588 h 565508"/>
                <a:gd name="connsiteX614" fmla="*/ 257894 w 855011"/>
                <a:gd name="connsiteY614" fmla="*/ 66283 h 565508"/>
                <a:gd name="connsiteX615" fmla="*/ 258716 w 855011"/>
                <a:gd name="connsiteY615" fmla="*/ 66883 h 565508"/>
                <a:gd name="connsiteX616" fmla="*/ 259538 w 855011"/>
                <a:gd name="connsiteY616" fmla="*/ 67816 h 565508"/>
                <a:gd name="connsiteX617" fmla="*/ 260360 w 855011"/>
                <a:gd name="connsiteY617" fmla="*/ 71088 h 565508"/>
                <a:gd name="connsiteX618" fmla="*/ 260122 w 855011"/>
                <a:gd name="connsiteY618" fmla="*/ 74470 h 565508"/>
                <a:gd name="connsiteX619" fmla="*/ 258842 w 855011"/>
                <a:gd name="connsiteY619" fmla="*/ 77030 h 565508"/>
                <a:gd name="connsiteX620" fmla="*/ 256393 w 855011"/>
                <a:gd name="connsiteY620" fmla="*/ 77615 h 565508"/>
                <a:gd name="connsiteX621" fmla="*/ 254638 w 855011"/>
                <a:gd name="connsiteY621" fmla="*/ 76445 h 565508"/>
                <a:gd name="connsiteX622" fmla="*/ 251019 w 855011"/>
                <a:gd name="connsiteY622" fmla="*/ 72131 h 565508"/>
                <a:gd name="connsiteX623" fmla="*/ 248917 w 855011"/>
                <a:gd name="connsiteY623" fmla="*/ 70961 h 565508"/>
                <a:gd name="connsiteX624" fmla="*/ 246578 w 855011"/>
                <a:gd name="connsiteY624" fmla="*/ 70961 h 565508"/>
                <a:gd name="connsiteX625" fmla="*/ 247511 w 855011"/>
                <a:gd name="connsiteY625" fmla="*/ 72478 h 565508"/>
                <a:gd name="connsiteX626" fmla="*/ 251240 w 855011"/>
                <a:gd name="connsiteY626" fmla="*/ 76082 h 565508"/>
                <a:gd name="connsiteX627" fmla="*/ 252173 w 855011"/>
                <a:gd name="connsiteY627" fmla="*/ 78405 h 565508"/>
                <a:gd name="connsiteX628" fmla="*/ 252758 w 855011"/>
                <a:gd name="connsiteY628" fmla="*/ 80744 h 565508"/>
                <a:gd name="connsiteX629" fmla="*/ 252868 w 855011"/>
                <a:gd name="connsiteY629" fmla="*/ 83194 h 565508"/>
                <a:gd name="connsiteX630" fmla="*/ 252410 w 855011"/>
                <a:gd name="connsiteY630" fmla="*/ 87160 h 565508"/>
                <a:gd name="connsiteX631" fmla="*/ 252410 w 855011"/>
                <a:gd name="connsiteY631" fmla="*/ 88678 h 565508"/>
                <a:gd name="connsiteX632" fmla="*/ 252521 w 855011"/>
                <a:gd name="connsiteY632" fmla="*/ 89610 h 565508"/>
                <a:gd name="connsiteX633" fmla="*/ 252284 w 855011"/>
                <a:gd name="connsiteY633" fmla="*/ 90542 h 565508"/>
                <a:gd name="connsiteX634" fmla="*/ 251114 w 855011"/>
                <a:gd name="connsiteY634" fmla="*/ 91712 h 565508"/>
                <a:gd name="connsiteX635" fmla="*/ 249708 w 855011"/>
                <a:gd name="connsiteY635" fmla="*/ 92060 h 565508"/>
                <a:gd name="connsiteX636" fmla="*/ 248317 w 855011"/>
                <a:gd name="connsiteY636" fmla="*/ 91364 h 565508"/>
                <a:gd name="connsiteX637" fmla="*/ 247147 w 855011"/>
                <a:gd name="connsiteY637" fmla="*/ 90084 h 565508"/>
                <a:gd name="connsiteX638" fmla="*/ 245156 w 855011"/>
                <a:gd name="connsiteY638" fmla="*/ 86481 h 565508"/>
                <a:gd name="connsiteX639" fmla="*/ 243512 w 855011"/>
                <a:gd name="connsiteY639" fmla="*/ 84853 h 565508"/>
                <a:gd name="connsiteX640" fmla="*/ 241995 w 855011"/>
                <a:gd name="connsiteY640" fmla="*/ 85311 h 565508"/>
                <a:gd name="connsiteX641" fmla="*/ 241173 w 855011"/>
                <a:gd name="connsiteY641" fmla="*/ 89152 h 565508"/>
                <a:gd name="connsiteX642" fmla="*/ 240004 w 855011"/>
                <a:gd name="connsiteY642" fmla="*/ 86481 h 565508"/>
                <a:gd name="connsiteX643" fmla="*/ 238961 w 855011"/>
                <a:gd name="connsiteY643" fmla="*/ 82277 h 565508"/>
                <a:gd name="connsiteX644" fmla="*/ 237333 w 855011"/>
                <a:gd name="connsiteY644" fmla="*/ 79464 h 565508"/>
                <a:gd name="connsiteX645" fmla="*/ 234077 w 855011"/>
                <a:gd name="connsiteY645" fmla="*/ 80886 h 565508"/>
                <a:gd name="connsiteX646" fmla="*/ 232560 w 855011"/>
                <a:gd name="connsiteY646" fmla="*/ 81123 h 565508"/>
                <a:gd name="connsiteX647" fmla="*/ 230805 w 855011"/>
                <a:gd name="connsiteY647" fmla="*/ 80649 h 565508"/>
                <a:gd name="connsiteX648" fmla="*/ 229288 w 855011"/>
                <a:gd name="connsiteY648" fmla="*/ 80649 h 565508"/>
                <a:gd name="connsiteX649" fmla="*/ 228704 w 855011"/>
                <a:gd name="connsiteY649" fmla="*/ 82277 h 565508"/>
                <a:gd name="connsiteX650" fmla="*/ 229399 w 855011"/>
                <a:gd name="connsiteY650" fmla="*/ 83225 h 565508"/>
                <a:gd name="connsiteX651" fmla="*/ 230790 w 855011"/>
                <a:gd name="connsiteY651" fmla="*/ 83810 h 565508"/>
                <a:gd name="connsiteX652" fmla="*/ 232070 w 855011"/>
                <a:gd name="connsiteY652" fmla="*/ 85090 h 565508"/>
                <a:gd name="connsiteX653" fmla="*/ 232180 w 855011"/>
                <a:gd name="connsiteY653" fmla="*/ 87761 h 565508"/>
                <a:gd name="connsiteX654" fmla="*/ 231359 w 855011"/>
                <a:gd name="connsiteY654" fmla="*/ 89041 h 565508"/>
                <a:gd name="connsiteX655" fmla="*/ 230079 w 855011"/>
                <a:gd name="connsiteY655" fmla="*/ 89736 h 565508"/>
                <a:gd name="connsiteX656" fmla="*/ 229257 w 855011"/>
                <a:gd name="connsiteY656" fmla="*/ 90906 h 565508"/>
                <a:gd name="connsiteX657" fmla="*/ 229841 w 855011"/>
                <a:gd name="connsiteY657" fmla="*/ 93577 h 565508"/>
                <a:gd name="connsiteX658" fmla="*/ 230900 w 855011"/>
                <a:gd name="connsiteY658" fmla="*/ 94857 h 565508"/>
                <a:gd name="connsiteX659" fmla="*/ 232418 w 855011"/>
                <a:gd name="connsiteY659" fmla="*/ 95679 h 565508"/>
                <a:gd name="connsiteX660" fmla="*/ 234283 w 855011"/>
                <a:gd name="connsiteY660" fmla="*/ 95789 h 565508"/>
                <a:gd name="connsiteX661" fmla="*/ 236021 w 855011"/>
                <a:gd name="connsiteY661" fmla="*/ 95442 h 565508"/>
                <a:gd name="connsiteX662" fmla="*/ 236953 w 855011"/>
                <a:gd name="connsiteY662" fmla="*/ 94747 h 565508"/>
                <a:gd name="connsiteX663" fmla="*/ 239292 w 855011"/>
                <a:gd name="connsiteY663" fmla="*/ 92408 h 565508"/>
                <a:gd name="connsiteX664" fmla="*/ 240225 w 855011"/>
                <a:gd name="connsiteY664" fmla="*/ 92060 h 565508"/>
                <a:gd name="connsiteX665" fmla="*/ 241284 w 855011"/>
                <a:gd name="connsiteY665" fmla="*/ 92408 h 565508"/>
                <a:gd name="connsiteX666" fmla="*/ 242801 w 855011"/>
                <a:gd name="connsiteY666" fmla="*/ 93119 h 565508"/>
                <a:gd name="connsiteX667" fmla="*/ 243386 w 855011"/>
                <a:gd name="connsiteY667" fmla="*/ 94288 h 565508"/>
                <a:gd name="connsiteX668" fmla="*/ 241521 w 855011"/>
                <a:gd name="connsiteY668" fmla="*/ 95458 h 565508"/>
                <a:gd name="connsiteX669" fmla="*/ 241284 w 855011"/>
                <a:gd name="connsiteY669" fmla="*/ 96516 h 565508"/>
                <a:gd name="connsiteX670" fmla="*/ 242453 w 855011"/>
                <a:gd name="connsiteY670" fmla="*/ 98144 h 565508"/>
                <a:gd name="connsiteX671" fmla="*/ 243733 w 855011"/>
                <a:gd name="connsiteY671" fmla="*/ 102459 h 565508"/>
                <a:gd name="connsiteX672" fmla="*/ 244792 w 855011"/>
                <a:gd name="connsiteY672" fmla="*/ 103502 h 565508"/>
                <a:gd name="connsiteX673" fmla="*/ 246547 w 855011"/>
                <a:gd name="connsiteY673" fmla="*/ 103976 h 565508"/>
                <a:gd name="connsiteX674" fmla="*/ 248064 w 855011"/>
                <a:gd name="connsiteY674" fmla="*/ 104782 h 565508"/>
                <a:gd name="connsiteX675" fmla="*/ 249344 w 855011"/>
                <a:gd name="connsiteY675" fmla="*/ 105841 h 565508"/>
                <a:gd name="connsiteX676" fmla="*/ 251335 w 855011"/>
                <a:gd name="connsiteY676" fmla="*/ 108875 h 565508"/>
                <a:gd name="connsiteX677" fmla="*/ 254259 w 855011"/>
                <a:gd name="connsiteY677" fmla="*/ 111325 h 565508"/>
                <a:gd name="connsiteX678" fmla="*/ 257183 w 855011"/>
                <a:gd name="connsiteY678" fmla="*/ 115055 h 565508"/>
                <a:gd name="connsiteX679" fmla="*/ 257641 w 855011"/>
                <a:gd name="connsiteY679" fmla="*/ 115987 h 565508"/>
                <a:gd name="connsiteX680" fmla="*/ 257878 w 855011"/>
                <a:gd name="connsiteY680" fmla="*/ 117157 h 565508"/>
                <a:gd name="connsiteX681" fmla="*/ 257878 w 855011"/>
                <a:gd name="connsiteY681" fmla="*/ 118769 h 565508"/>
                <a:gd name="connsiteX682" fmla="*/ 258115 w 855011"/>
                <a:gd name="connsiteY682" fmla="*/ 119591 h 565508"/>
                <a:gd name="connsiteX683" fmla="*/ 255903 w 855011"/>
                <a:gd name="connsiteY683" fmla="*/ 122277 h 565508"/>
                <a:gd name="connsiteX684" fmla="*/ 255207 w 855011"/>
                <a:gd name="connsiteY684" fmla="*/ 123668 h 565508"/>
                <a:gd name="connsiteX685" fmla="*/ 255444 w 855011"/>
                <a:gd name="connsiteY685" fmla="*/ 125296 h 565508"/>
                <a:gd name="connsiteX686" fmla="*/ 254054 w 855011"/>
                <a:gd name="connsiteY686" fmla="*/ 125754 h 565508"/>
                <a:gd name="connsiteX687" fmla="*/ 253232 w 855011"/>
                <a:gd name="connsiteY687" fmla="*/ 124585 h 565508"/>
                <a:gd name="connsiteX688" fmla="*/ 252647 w 855011"/>
                <a:gd name="connsiteY688" fmla="*/ 122957 h 565508"/>
                <a:gd name="connsiteX689" fmla="*/ 251604 w 855011"/>
                <a:gd name="connsiteY689" fmla="*/ 121551 h 565508"/>
                <a:gd name="connsiteX690" fmla="*/ 249976 w 855011"/>
                <a:gd name="connsiteY690" fmla="*/ 120966 h 565508"/>
                <a:gd name="connsiteX691" fmla="*/ 247874 w 855011"/>
                <a:gd name="connsiteY691" fmla="*/ 120618 h 565508"/>
                <a:gd name="connsiteX692" fmla="*/ 243907 w 855011"/>
                <a:gd name="connsiteY692" fmla="*/ 120966 h 565508"/>
                <a:gd name="connsiteX693" fmla="*/ 241236 w 855011"/>
                <a:gd name="connsiteY693" fmla="*/ 122372 h 565508"/>
                <a:gd name="connsiteX694" fmla="*/ 239482 w 855011"/>
                <a:gd name="connsiteY694" fmla="*/ 125043 h 565508"/>
                <a:gd name="connsiteX695" fmla="*/ 238550 w 855011"/>
                <a:gd name="connsiteY695" fmla="*/ 128425 h 565508"/>
                <a:gd name="connsiteX696" fmla="*/ 238550 w 855011"/>
                <a:gd name="connsiteY696" fmla="*/ 132282 h 565508"/>
                <a:gd name="connsiteX697" fmla="*/ 239593 w 855011"/>
                <a:gd name="connsiteY697" fmla="*/ 136138 h 565508"/>
                <a:gd name="connsiteX698" fmla="*/ 241221 w 855011"/>
                <a:gd name="connsiteY698" fmla="*/ 139046 h 565508"/>
                <a:gd name="connsiteX699" fmla="*/ 249154 w 855011"/>
                <a:gd name="connsiteY699" fmla="*/ 147201 h 565508"/>
                <a:gd name="connsiteX700" fmla="*/ 249850 w 855011"/>
                <a:gd name="connsiteY700" fmla="*/ 148260 h 565508"/>
                <a:gd name="connsiteX701" fmla="*/ 251367 w 855011"/>
                <a:gd name="connsiteY701" fmla="*/ 151752 h 565508"/>
                <a:gd name="connsiteX702" fmla="*/ 252410 w 855011"/>
                <a:gd name="connsiteY702" fmla="*/ 153033 h 565508"/>
                <a:gd name="connsiteX703" fmla="*/ 254275 w 855011"/>
                <a:gd name="connsiteY703" fmla="*/ 153380 h 565508"/>
                <a:gd name="connsiteX704" fmla="*/ 252995 w 855011"/>
                <a:gd name="connsiteY704" fmla="*/ 148260 h 565508"/>
                <a:gd name="connsiteX705" fmla="*/ 251825 w 855011"/>
                <a:gd name="connsiteY705" fmla="*/ 145589 h 565508"/>
                <a:gd name="connsiteX706" fmla="*/ 250308 w 855011"/>
                <a:gd name="connsiteY706" fmla="*/ 144277 h 565508"/>
                <a:gd name="connsiteX707" fmla="*/ 248917 w 855011"/>
                <a:gd name="connsiteY707" fmla="*/ 143345 h 565508"/>
                <a:gd name="connsiteX708" fmla="*/ 247289 w 855011"/>
                <a:gd name="connsiteY708" fmla="*/ 141479 h 565508"/>
                <a:gd name="connsiteX709" fmla="*/ 245883 w 855011"/>
                <a:gd name="connsiteY709" fmla="*/ 139378 h 565508"/>
                <a:gd name="connsiteX710" fmla="*/ 245061 w 855011"/>
                <a:gd name="connsiteY710" fmla="*/ 137750 h 565508"/>
                <a:gd name="connsiteX711" fmla="*/ 244713 w 855011"/>
                <a:gd name="connsiteY711" fmla="*/ 135427 h 565508"/>
                <a:gd name="connsiteX712" fmla="*/ 244824 w 855011"/>
                <a:gd name="connsiteY712" fmla="*/ 132629 h 565508"/>
                <a:gd name="connsiteX713" fmla="*/ 245646 w 855011"/>
                <a:gd name="connsiteY713" fmla="*/ 130511 h 565508"/>
                <a:gd name="connsiteX714" fmla="*/ 248095 w 855011"/>
                <a:gd name="connsiteY714" fmla="*/ 129468 h 565508"/>
                <a:gd name="connsiteX715" fmla="*/ 248443 w 855011"/>
                <a:gd name="connsiteY715" fmla="*/ 126434 h 565508"/>
                <a:gd name="connsiteX716" fmla="*/ 249265 w 855011"/>
                <a:gd name="connsiteY716" fmla="*/ 125154 h 565508"/>
                <a:gd name="connsiteX717" fmla="*/ 250197 w 855011"/>
                <a:gd name="connsiteY717" fmla="*/ 125043 h 565508"/>
                <a:gd name="connsiteX718" fmla="*/ 251019 w 855011"/>
                <a:gd name="connsiteY718" fmla="*/ 125502 h 565508"/>
                <a:gd name="connsiteX719" fmla="*/ 251478 w 855011"/>
                <a:gd name="connsiteY719" fmla="*/ 126323 h 565508"/>
                <a:gd name="connsiteX720" fmla="*/ 251936 w 855011"/>
                <a:gd name="connsiteY720" fmla="*/ 126782 h 565508"/>
                <a:gd name="connsiteX721" fmla="*/ 256140 w 855011"/>
                <a:gd name="connsiteY721" fmla="*/ 129453 h 565508"/>
                <a:gd name="connsiteX722" fmla="*/ 256487 w 855011"/>
                <a:gd name="connsiteY722" fmla="*/ 132977 h 565508"/>
                <a:gd name="connsiteX723" fmla="*/ 255318 w 855011"/>
                <a:gd name="connsiteY723" fmla="*/ 137513 h 565508"/>
                <a:gd name="connsiteX724" fmla="*/ 254860 w 855011"/>
                <a:gd name="connsiteY724" fmla="*/ 142997 h 565508"/>
                <a:gd name="connsiteX725" fmla="*/ 256250 w 855011"/>
                <a:gd name="connsiteY725" fmla="*/ 148244 h 565508"/>
                <a:gd name="connsiteX726" fmla="*/ 259048 w 855011"/>
                <a:gd name="connsiteY726" fmla="*/ 152558 h 565508"/>
                <a:gd name="connsiteX727" fmla="*/ 265464 w 855011"/>
                <a:gd name="connsiteY727" fmla="*/ 159908 h 565508"/>
                <a:gd name="connsiteX728" fmla="*/ 267566 w 855011"/>
                <a:gd name="connsiteY728" fmla="*/ 158517 h 565508"/>
                <a:gd name="connsiteX729" fmla="*/ 269084 w 855011"/>
                <a:gd name="connsiteY729" fmla="*/ 158864 h 565508"/>
                <a:gd name="connsiteX730" fmla="*/ 269668 w 855011"/>
                <a:gd name="connsiteY730" fmla="*/ 159560 h 565508"/>
                <a:gd name="connsiteX731" fmla="*/ 270379 w 855011"/>
                <a:gd name="connsiteY731" fmla="*/ 160144 h 565508"/>
                <a:gd name="connsiteX732" fmla="*/ 270490 w 855011"/>
                <a:gd name="connsiteY732" fmla="*/ 160840 h 565508"/>
                <a:gd name="connsiteX733" fmla="*/ 269905 w 855011"/>
                <a:gd name="connsiteY733" fmla="*/ 161314 h 565508"/>
                <a:gd name="connsiteX734" fmla="*/ 269210 w 855011"/>
                <a:gd name="connsiteY734" fmla="*/ 161772 h 565508"/>
                <a:gd name="connsiteX735" fmla="*/ 268514 w 855011"/>
                <a:gd name="connsiteY735" fmla="*/ 162231 h 565508"/>
                <a:gd name="connsiteX736" fmla="*/ 267819 w 855011"/>
                <a:gd name="connsiteY736" fmla="*/ 164333 h 565508"/>
                <a:gd name="connsiteX737" fmla="*/ 266997 w 855011"/>
                <a:gd name="connsiteY737" fmla="*/ 166198 h 565508"/>
                <a:gd name="connsiteX738" fmla="*/ 264548 w 855011"/>
                <a:gd name="connsiteY738" fmla="*/ 167019 h 565508"/>
                <a:gd name="connsiteX739" fmla="*/ 263489 w 855011"/>
                <a:gd name="connsiteY739" fmla="*/ 167604 h 565508"/>
                <a:gd name="connsiteX740" fmla="*/ 259316 w 855011"/>
                <a:gd name="connsiteY740" fmla="*/ 167604 h 565508"/>
                <a:gd name="connsiteX741" fmla="*/ 258273 w 855011"/>
                <a:gd name="connsiteY741" fmla="*/ 168062 h 565508"/>
                <a:gd name="connsiteX742" fmla="*/ 257341 w 855011"/>
                <a:gd name="connsiteY742" fmla="*/ 168773 h 565508"/>
                <a:gd name="connsiteX743" fmla="*/ 254891 w 855011"/>
                <a:gd name="connsiteY743" fmla="*/ 169817 h 565508"/>
                <a:gd name="connsiteX744" fmla="*/ 253959 w 855011"/>
                <a:gd name="connsiteY744" fmla="*/ 170401 h 565508"/>
                <a:gd name="connsiteX745" fmla="*/ 253248 w 855011"/>
                <a:gd name="connsiteY745" fmla="*/ 171461 h 565508"/>
                <a:gd name="connsiteX746" fmla="*/ 252900 w 855011"/>
                <a:gd name="connsiteY746" fmla="*/ 172851 h 565508"/>
                <a:gd name="connsiteX747" fmla="*/ 251383 w 855011"/>
                <a:gd name="connsiteY747" fmla="*/ 174732 h 565508"/>
                <a:gd name="connsiteX748" fmla="*/ 250687 w 855011"/>
                <a:gd name="connsiteY748" fmla="*/ 176945 h 565508"/>
                <a:gd name="connsiteX749" fmla="*/ 249755 w 855011"/>
                <a:gd name="connsiteY749" fmla="*/ 180090 h 565508"/>
                <a:gd name="connsiteX750" fmla="*/ 247779 w 855011"/>
                <a:gd name="connsiteY750" fmla="*/ 182191 h 565508"/>
                <a:gd name="connsiteX751" fmla="*/ 244049 w 855011"/>
                <a:gd name="connsiteY751" fmla="*/ 184056 h 565508"/>
                <a:gd name="connsiteX752" fmla="*/ 242643 w 855011"/>
                <a:gd name="connsiteY752" fmla="*/ 185574 h 565508"/>
                <a:gd name="connsiteX753" fmla="*/ 241473 w 855011"/>
                <a:gd name="connsiteY753" fmla="*/ 187328 h 565508"/>
                <a:gd name="connsiteX754" fmla="*/ 240415 w 855011"/>
                <a:gd name="connsiteY754" fmla="*/ 189651 h 565508"/>
                <a:gd name="connsiteX755" fmla="*/ 239593 w 855011"/>
                <a:gd name="connsiteY755" fmla="*/ 192448 h 565508"/>
                <a:gd name="connsiteX756" fmla="*/ 239940 w 855011"/>
                <a:gd name="connsiteY756" fmla="*/ 194898 h 565508"/>
                <a:gd name="connsiteX757" fmla="*/ 240873 w 855011"/>
                <a:gd name="connsiteY757" fmla="*/ 196637 h 565508"/>
                <a:gd name="connsiteX758" fmla="*/ 240762 w 855011"/>
                <a:gd name="connsiteY758" fmla="*/ 199086 h 565508"/>
                <a:gd name="connsiteX759" fmla="*/ 240651 w 855011"/>
                <a:gd name="connsiteY759" fmla="*/ 201536 h 565508"/>
                <a:gd name="connsiteX760" fmla="*/ 239940 w 855011"/>
                <a:gd name="connsiteY760" fmla="*/ 203053 h 565508"/>
                <a:gd name="connsiteX761" fmla="*/ 237617 w 855011"/>
                <a:gd name="connsiteY761" fmla="*/ 205266 h 565508"/>
                <a:gd name="connsiteX762" fmla="*/ 236685 w 855011"/>
                <a:gd name="connsiteY762" fmla="*/ 206309 h 565508"/>
                <a:gd name="connsiteX763" fmla="*/ 236226 w 855011"/>
                <a:gd name="connsiteY763" fmla="*/ 207605 h 565508"/>
                <a:gd name="connsiteX764" fmla="*/ 235531 w 855011"/>
                <a:gd name="connsiteY764" fmla="*/ 208521 h 565508"/>
                <a:gd name="connsiteX765" fmla="*/ 234140 w 855011"/>
                <a:gd name="connsiteY765" fmla="*/ 208632 h 565508"/>
                <a:gd name="connsiteX766" fmla="*/ 233666 w 855011"/>
                <a:gd name="connsiteY766" fmla="*/ 209217 h 565508"/>
                <a:gd name="connsiteX767" fmla="*/ 233903 w 855011"/>
                <a:gd name="connsiteY767" fmla="*/ 210750 h 565508"/>
                <a:gd name="connsiteX768" fmla="*/ 234725 w 855011"/>
                <a:gd name="connsiteY768" fmla="*/ 212251 h 565508"/>
                <a:gd name="connsiteX769" fmla="*/ 235657 w 855011"/>
                <a:gd name="connsiteY769" fmla="*/ 213184 h 565508"/>
                <a:gd name="connsiteX770" fmla="*/ 240083 w 855011"/>
                <a:gd name="connsiteY770" fmla="*/ 216108 h 565508"/>
                <a:gd name="connsiteX771" fmla="*/ 241252 w 855011"/>
                <a:gd name="connsiteY771" fmla="*/ 218209 h 565508"/>
                <a:gd name="connsiteX772" fmla="*/ 241489 w 855011"/>
                <a:gd name="connsiteY772" fmla="*/ 220185 h 565508"/>
                <a:gd name="connsiteX773" fmla="*/ 240904 w 855011"/>
                <a:gd name="connsiteY773" fmla="*/ 222508 h 565508"/>
                <a:gd name="connsiteX774" fmla="*/ 239735 w 855011"/>
                <a:gd name="connsiteY774" fmla="*/ 225432 h 565508"/>
                <a:gd name="connsiteX775" fmla="*/ 238913 w 855011"/>
                <a:gd name="connsiteY775" fmla="*/ 223931 h 565508"/>
                <a:gd name="connsiteX776" fmla="*/ 238218 w 855011"/>
                <a:gd name="connsiteY776" fmla="*/ 221576 h 565508"/>
                <a:gd name="connsiteX777" fmla="*/ 237285 w 855011"/>
                <a:gd name="connsiteY777" fmla="*/ 219837 h 565508"/>
                <a:gd name="connsiteX778" fmla="*/ 235768 w 855011"/>
                <a:gd name="connsiteY778" fmla="*/ 219837 h 565508"/>
                <a:gd name="connsiteX779" fmla="*/ 234014 w 855011"/>
                <a:gd name="connsiteY779" fmla="*/ 221244 h 565508"/>
                <a:gd name="connsiteX780" fmla="*/ 233192 w 855011"/>
                <a:gd name="connsiteY780" fmla="*/ 222160 h 565508"/>
                <a:gd name="connsiteX781" fmla="*/ 233081 w 855011"/>
                <a:gd name="connsiteY781" fmla="*/ 223583 h 565508"/>
                <a:gd name="connsiteX782" fmla="*/ 233903 w 855011"/>
                <a:gd name="connsiteY782" fmla="*/ 230568 h 565508"/>
                <a:gd name="connsiteX783" fmla="*/ 234251 w 855011"/>
                <a:gd name="connsiteY783" fmla="*/ 232307 h 565508"/>
                <a:gd name="connsiteX784" fmla="*/ 235073 w 855011"/>
                <a:gd name="connsiteY784" fmla="*/ 234519 h 565508"/>
                <a:gd name="connsiteX785" fmla="*/ 235183 w 855011"/>
                <a:gd name="connsiteY785" fmla="*/ 236274 h 565508"/>
                <a:gd name="connsiteX786" fmla="*/ 233777 w 855011"/>
                <a:gd name="connsiteY786" fmla="*/ 242690 h 565508"/>
                <a:gd name="connsiteX787" fmla="*/ 234125 w 855011"/>
                <a:gd name="connsiteY787" fmla="*/ 244555 h 565508"/>
                <a:gd name="connsiteX788" fmla="*/ 236337 w 855011"/>
                <a:gd name="connsiteY788" fmla="*/ 248980 h 565508"/>
                <a:gd name="connsiteX789" fmla="*/ 236811 w 855011"/>
                <a:gd name="connsiteY789" fmla="*/ 251082 h 565508"/>
                <a:gd name="connsiteX790" fmla="*/ 236464 w 855011"/>
                <a:gd name="connsiteY790" fmla="*/ 253895 h 565508"/>
                <a:gd name="connsiteX791" fmla="*/ 235420 w 855011"/>
                <a:gd name="connsiteY791" fmla="*/ 255998 h 565508"/>
                <a:gd name="connsiteX792" fmla="*/ 233903 w 855011"/>
                <a:gd name="connsiteY792" fmla="*/ 257277 h 565508"/>
                <a:gd name="connsiteX793" fmla="*/ 230173 w 855011"/>
                <a:gd name="connsiteY793" fmla="*/ 257515 h 565508"/>
                <a:gd name="connsiteX794" fmla="*/ 227850 w 855011"/>
                <a:gd name="connsiteY794" fmla="*/ 258099 h 565508"/>
                <a:gd name="connsiteX795" fmla="*/ 225637 w 855011"/>
                <a:gd name="connsiteY795" fmla="*/ 258921 h 565508"/>
                <a:gd name="connsiteX796" fmla="*/ 223994 w 855011"/>
                <a:gd name="connsiteY796" fmla="*/ 259980 h 565508"/>
                <a:gd name="connsiteX797" fmla="*/ 222824 w 855011"/>
                <a:gd name="connsiteY797" fmla="*/ 261371 h 565508"/>
                <a:gd name="connsiteX798" fmla="*/ 222824 w 855011"/>
                <a:gd name="connsiteY798" fmla="*/ 262683 h 565508"/>
                <a:gd name="connsiteX799" fmla="*/ 223646 w 855011"/>
                <a:gd name="connsiteY799" fmla="*/ 263947 h 565508"/>
                <a:gd name="connsiteX800" fmla="*/ 225290 w 855011"/>
                <a:gd name="connsiteY800" fmla="*/ 265590 h 565508"/>
                <a:gd name="connsiteX801" fmla="*/ 222951 w 855011"/>
                <a:gd name="connsiteY801" fmla="*/ 266871 h 565508"/>
                <a:gd name="connsiteX802" fmla="*/ 221197 w 855011"/>
                <a:gd name="connsiteY802" fmla="*/ 267218 h 565508"/>
                <a:gd name="connsiteX803" fmla="*/ 219679 w 855011"/>
                <a:gd name="connsiteY803" fmla="*/ 266397 h 565508"/>
                <a:gd name="connsiteX804" fmla="*/ 216297 w 855011"/>
                <a:gd name="connsiteY804" fmla="*/ 262303 h 565508"/>
                <a:gd name="connsiteX805" fmla="*/ 212915 w 855011"/>
                <a:gd name="connsiteY805" fmla="*/ 259269 h 565508"/>
                <a:gd name="connsiteX806" fmla="*/ 211287 w 855011"/>
                <a:gd name="connsiteY806" fmla="*/ 257388 h 565508"/>
                <a:gd name="connsiteX807" fmla="*/ 210228 w 855011"/>
                <a:gd name="connsiteY807" fmla="*/ 262888 h 565508"/>
                <a:gd name="connsiteX808" fmla="*/ 207668 w 855011"/>
                <a:gd name="connsiteY808" fmla="*/ 267898 h 565508"/>
                <a:gd name="connsiteX809" fmla="*/ 204397 w 855011"/>
                <a:gd name="connsiteY809" fmla="*/ 272339 h 565508"/>
                <a:gd name="connsiteX810" fmla="*/ 192970 w 855011"/>
                <a:gd name="connsiteY810" fmla="*/ 282359 h 565508"/>
                <a:gd name="connsiteX811" fmla="*/ 188656 w 855011"/>
                <a:gd name="connsiteY811" fmla="*/ 285030 h 565508"/>
                <a:gd name="connsiteX812" fmla="*/ 184104 w 855011"/>
                <a:gd name="connsiteY812" fmla="*/ 286437 h 565508"/>
                <a:gd name="connsiteX813" fmla="*/ 183993 w 855011"/>
                <a:gd name="connsiteY813" fmla="*/ 284793 h 565508"/>
                <a:gd name="connsiteX814" fmla="*/ 183298 w 855011"/>
                <a:gd name="connsiteY814" fmla="*/ 282928 h 565508"/>
                <a:gd name="connsiteX815" fmla="*/ 182255 w 855011"/>
                <a:gd name="connsiteY815" fmla="*/ 281411 h 565508"/>
                <a:gd name="connsiteX816" fmla="*/ 179805 w 855011"/>
                <a:gd name="connsiteY816" fmla="*/ 279657 h 565508"/>
                <a:gd name="connsiteX817" fmla="*/ 179110 w 855011"/>
                <a:gd name="connsiteY817" fmla="*/ 278013 h 565508"/>
                <a:gd name="connsiteX818" fmla="*/ 178525 w 855011"/>
                <a:gd name="connsiteY818" fmla="*/ 276164 h 565508"/>
                <a:gd name="connsiteX819" fmla="*/ 177940 w 855011"/>
                <a:gd name="connsiteY819" fmla="*/ 274630 h 565508"/>
                <a:gd name="connsiteX820" fmla="*/ 176075 w 855011"/>
                <a:gd name="connsiteY820" fmla="*/ 273019 h 565508"/>
                <a:gd name="connsiteX821" fmla="*/ 175380 w 855011"/>
                <a:gd name="connsiteY821" fmla="*/ 273698 h 565508"/>
                <a:gd name="connsiteX822" fmla="*/ 174906 w 855011"/>
                <a:gd name="connsiteY822" fmla="*/ 276053 h 565508"/>
                <a:gd name="connsiteX823" fmla="*/ 174906 w 855011"/>
                <a:gd name="connsiteY823" fmla="*/ 276511 h 565508"/>
                <a:gd name="connsiteX824" fmla="*/ 173736 w 855011"/>
                <a:gd name="connsiteY824" fmla="*/ 276970 h 565508"/>
                <a:gd name="connsiteX825" fmla="*/ 171871 w 855011"/>
                <a:gd name="connsiteY825" fmla="*/ 277428 h 565508"/>
                <a:gd name="connsiteX826" fmla="*/ 170354 w 855011"/>
                <a:gd name="connsiteY826" fmla="*/ 277318 h 565508"/>
                <a:gd name="connsiteX827" fmla="*/ 171397 w 855011"/>
                <a:gd name="connsiteY827" fmla="*/ 276401 h 565508"/>
                <a:gd name="connsiteX828" fmla="*/ 172108 w 855011"/>
                <a:gd name="connsiteY828" fmla="*/ 275231 h 565508"/>
                <a:gd name="connsiteX829" fmla="*/ 172456 w 855011"/>
                <a:gd name="connsiteY829" fmla="*/ 273935 h 565508"/>
                <a:gd name="connsiteX830" fmla="*/ 172108 w 855011"/>
                <a:gd name="connsiteY830" fmla="*/ 272323 h 565508"/>
                <a:gd name="connsiteX831" fmla="*/ 167083 w 855011"/>
                <a:gd name="connsiteY831" fmla="*/ 274757 h 565508"/>
                <a:gd name="connsiteX832" fmla="*/ 165802 w 855011"/>
                <a:gd name="connsiteY832" fmla="*/ 276417 h 565508"/>
                <a:gd name="connsiteX833" fmla="*/ 165455 w 855011"/>
                <a:gd name="connsiteY833" fmla="*/ 278155 h 565508"/>
                <a:gd name="connsiteX834" fmla="*/ 165581 w 855011"/>
                <a:gd name="connsiteY834" fmla="*/ 280257 h 565508"/>
                <a:gd name="connsiteX835" fmla="*/ 165234 w 855011"/>
                <a:gd name="connsiteY835" fmla="*/ 282011 h 565508"/>
                <a:gd name="connsiteX836" fmla="*/ 163606 w 855011"/>
                <a:gd name="connsiteY836" fmla="*/ 283181 h 565508"/>
                <a:gd name="connsiteX837" fmla="*/ 164064 w 855011"/>
                <a:gd name="connsiteY837" fmla="*/ 285046 h 565508"/>
                <a:gd name="connsiteX838" fmla="*/ 164412 w 855011"/>
                <a:gd name="connsiteY838" fmla="*/ 287258 h 565508"/>
                <a:gd name="connsiteX839" fmla="*/ 164064 w 855011"/>
                <a:gd name="connsiteY839" fmla="*/ 288791 h 565508"/>
                <a:gd name="connsiteX840" fmla="*/ 162547 w 855011"/>
                <a:gd name="connsiteY840" fmla="*/ 288317 h 565508"/>
                <a:gd name="connsiteX841" fmla="*/ 161615 w 855011"/>
                <a:gd name="connsiteY841" fmla="*/ 286910 h 565508"/>
                <a:gd name="connsiteX842" fmla="*/ 161504 w 855011"/>
                <a:gd name="connsiteY842" fmla="*/ 283418 h 565508"/>
                <a:gd name="connsiteX843" fmla="*/ 160808 w 855011"/>
                <a:gd name="connsiteY843" fmla="*/ 281553 h 565508"/>
                <a:gd name="connsiteX844" fmla="*/ 161741 w 855011"/>
                <a:gd name="connsiteY844" fmla="*/ 280273 h 565508"/>
                <a:gd name="connsiteX845" fmla="*/ 162326 w 855011"/>
                <a:gd name="connsiteY845" fmla="*/ 278756 h 565508"/>
                <a:gd name="connsiteX846" fmla="*/ 162436 w 855011"/>
                <a:gd name="connsiteY846" fmla="*/ 277112 h 565508"/>
                <a:gd name="connsiteX847" fmla="*/ 162089 w 855011"/>
                <a:gd name="connsiteY847" fmla="*/ 275611 h 565508"/>
                <a:gd name="connsiteX848" fmla="*/ 160224 w 855011"/>
                <a:gd name="connsiteY848" fmla="*/ 278756 h 565508"/>
                <a:gd name="connsiteX849" fmla="*/ 157663 w 855011"/>
                <a:gd name="connsiteY849" fmla="*/ 280858 h 565508"/>
                <a:gd name="connsiteX850" fmla="*/ 154866 w 855011"/>
                <a:gd name="connsiteY850" fmla="*/ 281680 h 565508"/>
                <a:gd name="connsiteX851" fmla="*/ 152306 w 855011"/>
                <a:gd name="connsiteY851" fmla="*/ 280858 h 565508"/>
                <a:gd name="connsiteX852" fmla="*/ 154645 w 855011"/>
                <a:gd name="connsiteY852" fmla="*/ 280036 h 565508"/>
                <a:gd name="connsiteX853" fmla="*/ 156399 w 855011"/>
                <a:gd name="connsiteY853" fmla="*/ 278756 h 565508"/>
                <a:gd name="connsiteX854" fmla="*/ 163053 w 855011"/>
                <a:gd name="connsiteY854" fmla="*/ 271169 h 565508"/>
                <a:gd name="connsiteX855" fmla="*/ 163985 w 855011"/>
                <a:gd name="connsiteY855" fmla="*/ 269194 h 565508"/>
                <a:gd name="connsiteX856" fmla="*/ 162815 w 855011"/>
                <a:gd name="connsiteY856" fmla="*/ 268372 h 565508"/>
                <a:gd name="connsiteX857" fmla="*/ 159544 w 855011"/>
                <a:gd name="connsiteY857" fmla="*/ 271865 h 565508"/>
                <a:gd name="connsiteX858" fmla="*/ 158959 w 855011"/>
                <a:gd name="connsiteY858" fmla="*/ 272229 h 565508"/>
                <a:gd name="connsiteX859" fmla="*/ 158264 w 855011"/>
                <a:gd name="connsiteY859" fmla="*/ 272339 h 565508"/>
                <a:gd name="connsiteX860" fmla="*/ 147659 w 855011"/>
                <a:gd name="connsiteY860" fmla="*/ 276764 h 565508"/>
                <a:gd name="connsiteX861" fmla="*/ 145320 w 855011"/>
                <a:gd name="connsiteY861" fmla="*/ 277223 h 565508"/>
                <a:gd name="connsiteX862" fmla="*/ 146948 w 855011"/>
                <a:gd name="connsiteY862" fmla="*/ 275121 h 565508"/>
                <a:gd name="connsiteX863" fmla="*/ 149287 w 855011"/>
                <a:gd name="connsiteY863" fmla="*/ 274757 h 565508"/>
                <a:gd name="connsiteX864" fmla="*/ 151500 w 855011"/>
                <a:gd name="connsiteY864" fmla="*/ 274646 h 565508"/>
                <a:gd name="connsiteX865" fmla="*/ 153017 w 855011"/>
                <a:gd name="connsiteY865" fmla="*/ 273714 h 565508"/>
                <a:gd name="connsiteX866" fmla="*/ 153017 w 855011"/>
                <a:gd name="connsiteY866" fmla="*/ 271501 h 565508"/>
                <a:gd name="connsiteX867" fmla="*/ 150915 w 855011"/>
                <a:gd name="connsiteY867" fmla="*/ 271043 h 565508"/>
                <a:gd name="connsiteX868" fmla="*/ 148228 w 855011"/>
                <a:gd name="connsiteY868" fmla="*/ 271628 h 565508"/>
                <a:gd name="connsiteX869" fmla="*/ 146363 w 855011"/>
                <a:gd name="connsiteY869" fmla="*/ 272229 h 565508"/>
                <a:gd name="connsiteX870" fmla="*/ 147991 w 855011"/>
                <a:gd name="connsiteY870" fmla="*/ 270237 h 565508"/>
                <a:gd name="connsiteX871" fmla="*/ 151026 w 855011"/>
                <a:gd name="connsiteY871" fmla="*/ 269542 h 565508"/>
                <a:gd name="connsiteX872" fmla="*/ 157094 w 855011"/>
                <a:gd name="connsiteY872" fmla="*/ 269194 h 565508"/>
                <a:gd name="connsiteX873" fmla="*/ 160366 w 855011"/>
                <a:gd name="connsiteY873" fmla="*/ 267456 h 565508"/>
                <a:gd name="connsiteX874" fmla="*/ 162705 w 855011"/>
                <a:gd name="connsiteY874" fmla="*/ 264642 h 565508"/>
                <a:gd name="connsiteX875" fmla="*/ 168300 w 855011"/>
                <a:gd name="connsiteY875" fmla="*/ 254275 h 565508"/>
                <a:gd name="connsiteX876" fmla="*/ 169232 w 855011"/>
                <a:gd name="connsiteY876" fmla="*/ 253342 h 565508"/>
                <a:gd name="connsiteX877" fmla="*/ 171097 w 855011"/>
                <a:gd name="connsiteY877" fmla="*/ 253342 h 565508"/>
                <a:gd name="connsiteX878" fmla="*/ 172503 w 855011"/>
                <a:gd name="connsiteY878" fmla="*/ 253105 h 565508"/>
                <a:gd name="connsiteX879" fmla="*/ 174479 w 855011"/>
                <a:gd name="connsiteY879" fmla="*/ 252283 h 565508"/>
                <a:gd name="connsiteX880" fmla="*/ 177624 w 855011"/>
                <a:gd name="connsiteY880" fmla="*/ 250324 h 565508"/>
                <a:gd name="connsiteX881" fmla="*/ 179141 w 855011"/>
                <a:gd name="connsiteY881" fmla="*/ 247858 h 565508"/>
                <a:gd name="connsiteX882" fmla="*/ 182524 w 855011"/>
                <a:gd name="connsiteY882" fmla="*/ 241110 h 565508"/>
                <a:gd name="connsiteX883" fmla="*/ 184499 w 855011"/>
                <a:gd name="connsiteY883" fmla="*/ 239229 h 565508"/>
                <a:gd name="connsiteX884" fmla="*/ 183566 w 855011"/>
                <a:gd name="connsiteY884" fmla="*/ 241220 h 565508"/>
                <a:gd name="connsiteX885" fmla="*/ 183804 w 855011"/>
                <a:gd name="connsiteY885" fmla="*/ 242390 h 565508"/>
                <a:gd name="connsiteX886" fmla="*/ 184499 w 855011"/>
                <a:gd name="connsiteY886" fmla="*/ 243323 h 565508"/>
                <a:gd name="connsiteX887" fmla="*/ 185084 w 855011"/>
                <a:gd name="connsiteY887" fmla="*/ 244492 h 565508"/>
                <a:gd name="connsiteX888" fmla="*/ 185210 w 855011"/>
                <a:gd name="connsiteY888" fmla="*/ 246720 h 565508"/>
                <a:gd name="connsiteX889" fmla="*/ 185210 w 855011"/>
                <a:gd name="connsiteY889" fmla="*/ 247874 h 565508"/>
                <a:gd name="connsiteX890" fmla="*/ 184388 w 855011"/>
                <a:gd name="connsiteY890" fmla="*/ 251967 h 565508"/>
                <a:gd name="connsiteX891" fmla="*/ 183456 w 855011"/>
                <a:gd name="connsiteY891" fmla="*/ 254654 h 565508"/>
                <a:gd name="connsiteX892" fmla="*/ 182065 w 855011"/>
                <a:gd name="connsiteY892" fmla="*/ 256756 h 565508"/>
                <a:gd name="connsiteX893" fmla="*/ 179726 w 855011"/>
                <a:gd name="connsiteY893" fmla="*/ 257215 h 565508"/>
                <a:gd name="connsiteX894" fmla="*/ 179031 w 855011"/>
                <a:gd name="connsiteY894" fmla="*/ 260707 h 565508"/>
                <a:gd name="connsiteX895" fmla="*/ 179378 w 855011"/>
                <a:gd name="connsiteY895" fmla="*/ 267835 h 565508"/>
                <a:gd name="connsiteX896" fmla="*/ 181243 w 855011"/>
                <a:gd name="connsiteY896" fmla="*/ 273082 h 565508"/>
                <a:gd name="connsiteX897" fmla="*/ 185084 w 855011"/>
                <a:gd name="connsiteY897" fmla="*/ 270980 h 565508"/>
                <a:gd name="connsiteX898" fmla="*/ 185321 w 855011"/>
                <a:gd name="connsiteY898" fmla="*/ 270047 h 565508"/>
                <a:gd name="connsiteX899" fmla="*/ 185210 w 855011"/>
                <a:gd name="connsiteY899" fmla="*/ 269004 h 565508"/>
                <a:gd name="connsiteX900" fmla="*/ 184973 w 855011"/>
                <a:gd name="connsiteY900" fmla="*/ 268072 h 565508"/>
                <a:gd name="connsiteX901" fmla="*/ 184863 w 855011"/>
                <a:gd name="connsiteY901" fmla="*/ 267724 h 565508"/>
                <a:gd name="connsiteX902" fmla="*/ 185447 w 855011"/>
                <a:gd name="connsiteY902" fmla="*/ 267250 h 565508"/>
                <a:gd name="connsiteX903" fmla="*/ 186143 w 855011"/>
                <a:gd name="connsiteY903" fmla="*/ 266555 h 565508"/>
                <a:gd name="connsiteX904" fmla="*/ 186727 w 855011"/>
                <a:gd name="connsiteY904" fmla="*/ 266317 h 565508"/>
                <a:gd name="connsiteX905" fmla="*/ 186617 w 855011"/>
                <a:gd name="connsiteY905" fmla="*/ 267013 h 565508"/>
                <a:gd name="connsiteX906" fmla="*/ 187549 w 855011"/>
                <a:gd name="connsiteY906" fmla="*/ 265970 h 565508"/>
                <a:gd name="connsiteX907" fmla="*/ 188371 w 855011"/>
                <a:gd name="connsiteY907" fmla="*/ 265369 h 565508"/>
                <a:gd name="connsiteX908" fmla="*/ 188719 w 855011"/>
                <a:gd name="connsiteY908" fmla="*/ 264548 h 565508"/>
                <a:gd name="connsiteX909" fmla="*/ 186854 w 855011"/>
                <a:gd name="connsiteY909" fmla="*/ 259775 h 565508"/>
                <a:gd name="connsiteX910" fmla="*/ 186743 w 855011"/>
                <a:gd name="connsiteY910" fmla="*/ 257546 h 565508"/>
                <a:gd name="connsiteX911" fmla="*/ 187676 w 855011"/>
                <a:gd name="connsiteY911" fmla="*/ 255571 h 565508"/>
                <a:gd name="connsiteX912" fmla="*/ 189888 w 855011"/>
                <a:gd name="connsiteY912" fmla="*/ 253469 h 565508"/>
                <a:gd name="connsiteX913" fmla="*/ 190584 w 855011"/>
                <a:gd name="connsiteY913" fmla="*/ 252299 h 565508"/>
                <a:gd name="connsiteX914" fmla="*/ 190931 w 855011"/>
                <a:gd name="connsiteY914" fmla="*/ 250908 h 565508"/>
                <a:gd name="connsiteX915" fmla="*/ 191516 w 855011"/>
                <a:gd name="connsiteY915" fmla="*/ 249755 h 565508"/>
                <a:gd name="connsiteX916" fmla="*/ 192338 w 855011"/>
                <a:gd name="connsiteY916" fmla="*/ 249407 h 565508"/>
                <a:gd name="connsiteX917" fmla="*/ 193381 w 855011"/>
                <a:gd name="connsiteY917" fmla="*/ 249154 h 565508"/>
                <a:gd name="connsiteX918" fmla="*/ 194313 w 855011"/>
                <a:gd name="connsiteY918" fmla="*/ 248459 h 565508"/>
                <a:gd name="connsiteX919" fmla="*/ 195372 w 855011"/>
                <a:gd name="connsiteY919" fmla="*/ 247526 h 565508"/>
                <a:gd name="connsiteX920" fmla="*/ 196415 w 855011"/>
                <a:gd name="connsiteY920" fmla="*/ 246847 h 565508"/>
                <a:gd name="connsiteX921" fmla="*/ 200493 w 855011"/>
                <a:gd name="connsiteY921" fmla="*/ 245898 h 565508"/>
                <a:gd name="connsiteX922" fmla="*/ 202247 w 855011"/>
                <a:gd name="connsiteY922" fmla="*/ 244729 h 565508"/>
                <a:gd name="connsiteX923" fmla="*/ 203638 w 855011"/>
                <a:gd name="connsiteY923" fmla="*/ 242169 h 565508"/>
                <a:gd name="connsiteX924" fmla="*/ 203401 w 855011"/>
                <a:gd name="connsiteY924" fmla="*/ 245898 h 565508"/>
                <a:gd name="connsiteX925" fmla="*/ 201773 w 855011"/>
                <a:gd name="connsiteY925" fmla="*/ 248111 h 565508"/>
                <a:gd name="connsiteX926" fmla="*/ 199671 w 855011"/>
                <a:gd name="connsiteY926" fmla="*/ 249881 h 565508"/>
                <a:gd name="connsiteX927" fmla="*/ 198391 w 855011"/>
                <a:gd name="connsiteY927" fmla="*/ 252204 h 565508"/>
                <a:gd name="connsiteX928" fmla="*/ 196984 w 855011"/>
                <a:gd name="connsiteY928" fmla="*/ 253959 h 565508"/>
                <a:gd name="connsiteX929" fmla="*/ 195230 w 855011"/>
                <a:gd name="connsiteY929" fmla="*/ 254891 h 565508"/>
                <a:gd name="connsiteX930" fmla="*/ 194645 w 855011"/>
                <a:gd name="connsiteY930" fmla="*/ 256171 h 565508"/>
                <a:gd name="connsiteX931" fmla="*/ 196984 w 855011"/>
                <a:gd name="connsiteY931" fmla="*/ 258732 h 565508"/>
                <a:gd name="connsiteX932" fmla="*/ 204808 w 855011"/>
                <a:gd name="connsiteY932" fmla="*/ 263978 h 565508"/>
                <a:gd name="connsiteX933" fmla="*/ 206435 w 855011"/>
                <a:gd name="connsiteY933" fmla="*/ 264326 h 565508"/>
                <a:gd name="connsiteX934" fmla="*/ 208300 w 855011"/>
                <a:gd name="connsiteY934" fmla="*/ 261529 h 565508"/>
                <a:gd name="connsiteX935" fmla="*/ 208411 w 855011"/>
                <a:gd name="connsiteY935" fmla="*/ 259079 h 565508"/>
                <a:gd name="connsiteX936" fmla="*/ 206657 w 855011"/>
                <a:gd name="connsiteY936" fmla="*/ 253263 h 565508"/>
                <a:gd name="connsiteX937" fmla="*/ 208759 w 855011"/>
                <a:gd name="connsiteY937" fmla="*/ 253153 h 565508"/>
                <a:gd name="connsiteX938" fmla="*/ 210386 w 855011"/>
                <a:gd name="connsiteY938" fmla="*/ 252568 h 565508"/>
                <a:gd name="connsiteX939" fmla="*/ 211793 w 855011"/>
                <a:gd name="connsiteY939" fmla="*/ 251272 h 565508"/>
                <a:gd name="connsiteX940" fmla="*/ 213073 w 855011"/>
                <a:gd name="connsiteY940" fmla="*/ 249423 h 565508"/>
                <a:gd name="connsiteX941" fmla="*/ 211682 w 855011"/>
                <a:gd name="connsiteY941" fmla="*/ 245788 h 565508"/>
                <a:gd name="connsiteX942" fmla="*/ 212852 w 855011"/>
                <a:gd name="connsiteY942" fmla="*/ 242643 h 565508"/>
                <a:gd name="connsiteX943" fmla="*/ 214954 w 855011"/>
                <a:gd name="connsiteY943" fmla="*/ 239498 h 565508"/>
                <a:gd name="connsiteX944" fmla="*/ 216582 w 855011"/>
                <a:gd name="connsiteY944" fmla="*/ 235989 h 565508"/>
                <a:gd name="connsiteX945" fmla="*/ 217988 w 855011"/>
                <a:gd name="connsiteY945" fmla="*/ 233445 h 565508"/>
                <a:gd name="connsiteX946" fmla="*/ 220090 w 855011"/>
                <a:gd name="connsiteY946" fmla="*/ 230647 h 565508"/>
                <a:gd name="connsiteX947" fmla="*/ 220786 w 855011"/>
                <a:gd name="connsiteY947" fmla="*/ 228087 h 565508"/>
                <a:gd name="connsiteX948" fmla="*/ 218225 w 855011"/>
                <a:gd name="connsiteY948" fmla="*/ 226459 h 565508"/>
                <a:gd name="connsiteX949" fmla="*/ 217751 w 855011"/>
                <a:gd name="connsiteY949" fmla="*/ 224247 h 565508"/>
                <a:gd name="connsiteX950" fmla="*/ 218336 w 855011"/>
                <a:gd name="connsiteY950" fmla="*/ 220517 h 565508"/>
                <a:gd name="connsiteX951" fmla="*/ 217751 w 855011"/>
                <a:gd name="connsiteY951" fmla="*/ 217830 h 565508"/>
                <a:gd name="connsiteX952" fmla="*/ 213784 w 855011"/>
                <a:gd name="connsiteY952" fmla="*/ 219110 h 565508"/>
                <a:gd name="connsiteX953" fmla="*/ 211098 w 855011"/>
                <a:gd name="connsiteY953" fmla="*/ 220627 h 565508"/>
                <a:gd name="connsiteX954" fmla="*/ 208190 w 855011"/>
                <a:gd name="connsiteY954" fmla="*/ 221781 h 565508"/>
                <a:gd name="connsiteX955" fmla="*/ 202121 w 855011"/>
                <a:gd name="connsiteY955" fmla="*/ 223061 h 565508"/>
                <a:gd name="connsiteX956" fmla="*/ 202943 w 855011"/>
                <a:gd name="connsiteY956" fmla="*/ 221670 h 565508"/>
                <a:gd name="connsiteX957" fmla="*/ 205503 w 855011"/>
                <a:gd name="connsiteY957" fmla="*/ 220153 h 565508"/>
                <a:gd name="connsiteX958" fmla="*/ 206894 w 855011"/>
                <a:gd name="connsiteY958" fmla="*/ 218763 h 565508"/>
                <a:gd name="connsiteX959" fmla="*/ 208174 w 855011"/>
                <a:gd name="connsiteY959" fmla="*/ 217135 h 565508"/>
                <a:gd name="connsiteX960" fmla="*/ 208174 w 855011"/>
                <a:gd name="connsiteY960" fmla="*/ 216787 h 565508"/>
                <a:gd name="connsiteX961" fmla="*/ 207352 w 855011"/>
                <a:gd name="connsiteY961" fmla="*/ 216676 h 565508"/>
                <a:gd name="connsiteX962" fmla="*/ 203970 w 855011"/>
                <a:gd name="connsiteY962" fmla="*/ 213879 h 565508"/>
                <a:gd name="connsiteX963" fmla="*/ 203275 w 855011"/>
                <a:gd name="connsiteY963" fmla="*/ 212820 h 565508"/>
                <a:gd name="connsiteX964" fmla="*/ 203037 w 855011"/>
                <a:gd name="connsiteY964" fmla="*/ 210734 h 565508"/>
                <a:gd name="connsiteX965" fmla="*/ 203275 w 855011"/>
                <a:gd name="connsiteY965" fmla="*/ 208727 h 565508"/>
                <a:gd name="connsiteX966" fmla="*/ 203859 w 855011"/>
                <a:gd name="connsiteY966" fmla="*/ 207210 h 565508"/>
                <a:gd name="connsiteX967" fmla="*/ 204792 w 855011"/>
                <a:gd name="connsiteY967" fmla="*/ 205929 h 565508"/>
                <a:gd name="connsiteX968" fmla="*/ 205835 w 855011"/>
                <a:gd name="connsiteY968" fmla="*/ 204886 h 565508"/>
                <a:gd name="connsiteX969" fmla="*/ 208284 w 855011"/>
                <a:gd name="connsiteY969" fmla="*/ 213990 h 565508"/>
                <a:gd name="connsiteX970" fmla="*/ 210497 w 855011"/>
                <a:gd name="connsiteY970" fmla="*/ 217719 h 565508"/>
                <a:gd name="connsiteX971" fmla="*/ 213532 w 855011"/>
                <a:gd name="connsiteY971" fmla="*/ 217024 h 565508"/>
                <a:gd name="connsiteX972" fmla="*/ 212947 w 855011"/>
                <a:gd name="connsiteY972" fmla="*/ 215744 h 565508"/>
                <a:gd name="connsiteX973" fmla="*/ 213879 w 855011"/>
                <a:gd name="connsiteY973" fmla="*/ 214922 h 565508"/>
                <a:gd name="connsiteX974" fmla="*/ 212947 w 855011"/>
                <a:gd name="connsiteY974" fmla="*/ 199987 h 565508"/>
                <a:gd name="connsiteX975" fmla="*/ 212599 w 855011"/>
                <a:gd name="connsiteY975" fmla="*/ 198944 h 565508"/>
                <a:gd name="connsiteX976" fmla="*/ 211777 w 855011"/>
                <a:gd name="connsiteY976" fmla="*/ 197790 h 565508"/>
                <a:gd name="connsiteX977" fmla="*/ 210955 w 855011"/>
                <a:gd name="connsiteY977" fmla="*/ 196842 h 565508"/>
                <a:gd name="connsiteX978" fmla="*/ 210371 w 855011"/>
                <a:gd name="connsiteY978" fmla="*/ 195672 h 565508"/>
                <a:gd name="connsiteX979" fmla="*/ 210481 w 855011"/>
                <a:gd name="connsiteY979" fmla="*/ 193808 h 565508"/>
                <a:gd name="connsiteX980" fmla="*/ 211540 w 855011"/>
                <a:gd name="connsiteY980" fmla="*/ 193697 h 565508"/>
                <a:gd name="connsiteX981" fmla="*/ 216439 w 855011"/>
                <a:gd name="connsiteY981" fmla="*/ 200935 h 565508"/>
                <a:gd name="connsiteX982" fmla="*/ 218304 w 855011"/>
                <a:gd name="connsiteY982" fmla="*/ 200335 h 565508"/>
                <a:gd name="connsiteX983" fmla="*/ 220406 w 855011"/>
                <a:gd name="connsiteY983" fmla="*/ 198581 h 565508"/>
                <a:gd name="connsiteX984" fmla="*/ 221923 w 855011"/>
                <a:gd name="connsiteY984" fmla="*/ 196352 h 565508"/>
                <a:gd name="connsiteX985" fmla="*/ 222034 w 855011"/>
                <a:gd name="connsiteY985" fmla="*/ 194614 h 565508"/>
                <a:gd name="connsiteX986" fmla="*/ 223899 w 855011"/>
                <a:gd name="connsiteY986" fmla="*/ 194724 h 565508"/>
                <a:gd name="connsiteX987" fmla="*/ 228925 w 855011"/>
                <a:gd name="connsiteY987" fmla="*/ 196810 h 565508"/>
                <a:gd name="connsiteX988" fmla="*/ 230094 w 855011"/>
                <a:gd name="connsiteY988" fmla="*/ 196810 h 565508"/>
                <a:gd name="connsiteX989" fmla="*/ 230553 w 855011"/>
                <a:gd name="connsiteY989" fmla="*/ 196226 h 565508"/>
                <a:gd name="connsiteX990" fmla="*/ 231374 w 855011"/>
                <a:gd name="connsiteY990" fmla="*/ 195420 h 565508"/>
                <a:gd name="connsiteX991" fmla="*/ 232307 w 855011"/>
                <a:gd name="connsiteY991" fmla="*/ 194250 h 565508"/>
                <a:gd name="connsiteX992" fmla="*/ 232544 w 855011"/>
                <a:gd name="connsiteY992" fmla="*/ 192496 h 565508"/>
                <a:gd name="connsiteX993" fmla="*/ 232086 w 855011"/>
                <a:gd name="connsiteY993" fmla="*/ 191216 h 565508"/>
                <a:gd name="connsiteX994" fmla="*/ 231264 w 855011"/>
                <a:gd name="connsiteY994" fmla="*/ 190173 h 565508"/>
                <a:gd name="connsiteX995" fmla="*/ 230205 w 855011"/>
                <a:gd name="connsiteY995" fmla="*/ 189351 h 565508"/>
                <a:gd name="connsiteX996" fmla="*/ 229272 w 855011"/>
                <a:gd name="connsiteY996" fmla="*/ 188892 h 565508"/>
                <a:gd name="connsiteX997" fmla="*/ 231374 w 855011"/>
                <a:gd name="connsiteY997" fmla="*/ 186901 h 565508"/>
                <a:gd name="connsiteX998" fmla="*/ 231264 w 855011"/>
                <a:gd name="connsiteY998" fmla="*/ 185289 h 565508"/>
                <a:gd name="connsiteX999" fmla="*/ 230331 w 855011"/>
                <a:gd name="connsiteY999" fmla="*/ 183867 h 565508"/>
                <a:gd name="connsiteX1000" fmla="*/ 229984 w 855011"/>
                <a:gd name="connsiteY1000" fmla="*/ 182255 h 565508"/>
                <a:gd name="connsiteX1001" fmla="*/ 230331 w 855011"/>
                <a:gd name="connsiteY1001" fmla="*/ 177118 h 565508"/>
                <a:gd name="connsiteX1002" fmla="*/ 230679 w 855011"/>
                <a:gd name="connsiteY1002" fmla="*/ 174906 h 565508"/>
                <a:gd name="connsiteX1003" fmla="*/ 230221 w 855011"/>
                <a:gd name="connsiteY1003" fmla="*/ 171176 h 565508"/>
                <a:gd name="connsiteX1004" fmla="*/ 228008 w 855011"/>
                <a:gd name="connsiteY1004" fmla="*/ 168378 h 565508"/>
                <a:gd name="connsiteX1005" fmla="*/ 222287 w 855011"/>
                <a:gd name="connsiteY1005" fmla="*/ 163369 h 565508"/>
                <a:gd name="connsiteX1006" fmla="*/ 222176 w 855011"/>
                <a:gd name="connsiteY1006" fmla="*/ 164760 h 565508"/>
                <a:gd name="connsiteX1007" fmla="*/ 223457 w 855011"/>
                <a:gd name="connsiteY1007" fmla="*/ 168853 h 565508"/>
                <a:gd name="connsiteX1008" fmla="*/ 223694 w 855011"/>
                <a:gd name="connsiteY1008" fmla="*/ 169896 h 565508"/>
                <a:gd name="connsiteX1009" fmla="*/ 224041 w 855011"/>
                <a:gd name="connsiteY1009" fmla="*/ 177261 h 565508"/>
                <a:gd name="connsiteX1010" fmla="*/ 223931 w 855011"/>
                <a:gd name="connsiteY1010" fmla="*/ 180643 h 565508"/>
                <a:gd name="connsiteX1011" fmla="*/ 222998 w 855011"/>
                <a:gd name="connsiteY1011" fmla="*/ 182745 h 565508"/>
                <a:gd name="connsiteX1012" fmla="*/ 220786 w 855011"/>
                <a:gd name="connsiteY1012" fmla="*/ 181828 h 565508"/>
                <a:gd name="connsiteX1013" fmla="*/ 220549 w 855011"/>
                <a:gd name="connsiteY1013" fmla="*/ 180532 h 565508"/>
                <a:gd name="connsiteX1014" fmla="*/ 221133 w 855011"/>
                <a:gd name="connsiteY1014" fmla="*/ 179363 h 565508"/>
                <a:gd name="connsiteX1015" fmla="*/ 221133 w 855011"/>
                <a:gd name="connsiteY1015" fmla="*/ 178193 h 565508"/>
                <a:gd name="connsiteX1016" fmla="*/ 219379 w 855011"/>
                <a:gd name="connsiteY1016" fmla="*/ 177371 h 565508"/>
                <a:gd name="connsiteX1017" fmla="*/ 218099 w 855011"/>
                <a:gd name="connsiteY1017" fmla="*/ 177608 h 565508"/>
                <a:gd name="connsiteX1018" fmla="*/ 216692 w 855011"/>
                <a:gd name="connsiteY1018" fmla="*/ 178430 h 565508"/>
                <a:gd name="connsiteX1019" fmla="*/ 202927 w 855011"/>
                <a:gd name="connsiteY1019" fmla="*/ 190441 h 565508"/>
                <a:gd name="connsiteX1020" fmla="*/ 201410 w 855011"/>
                <a:gd name="connsiteY1020" fmla="*/ 192543 h 565508"/>
                <a:gd name="connsiteX1021" fmla="*/ 198486 w 855011"/>
                <a:gd name="connsiteY1021" fmla="*/ 198723 h 565508"/>
                <a:gd name="connsiteX1022" fmla="*/ 197427 w 855011"/>
                <a:gd name="connsiteY1022" fmla="*/ 200477 h 565508"/>
                <a:gd name="connsiteX1023" fmla="*/ 195910 w 855011"/>
                <a:gd name="connsiteY1023" fmla="*/ 201410 h 565508"/>
                <a:gd name="connsiteX1024" fmla="*/ 193112 w 855011"/>
                <a:gd name="connsiteY1024" fmla="*/ 202231 h 565508"/>
                <a:gd name="connsiteX1025" fmla="*/ 184246 w 855011"/>
                <a:gd name="connsiteY1025" fmla="*/ 203511 h 565508"/>
                <a:gd name="connsiteX1026" fmla="*/ 176660 w 855011"/>
                <a:gd name="connsiteY1026" fmla="*/ 206309 h 565508"/>
                <a:gd name="connsiteX1027" fmla="*/ 174906 w 855011"/>
                <a:gd name="connsiteY1027" fmla="*/ 206767 h 565508"/>
                <a:gd name="connsiteX1028" fmla="*/ 164649 w 855011"/>
                <a:gd name="connsiteY1028" fmla="*/ 215981 h 565508"/>
                <a:gd name="connsiteX1029" fmla="*/ 158122 w 855011"/>
                <a:gd name="connsiteY1029" fmla="*/ 224721 h 565508"/>
                <a:gd name="connsiteX1030" fmla="*/ 156842 w 855011"/>
                <a:gd name="connsiteY1030" fmla="*/ 226111 h 565508"/>
                <a:gd name="connsiteX1031" fmla="*/ 153112 w 855011"/>
                <a:gd name="connsiteY1031" fmla="*/ 229272 h 565508"/>
                <a:gd name="connsiteX1032" fmla="*/ 151357 w 855011"/>
                <a:gd name="connsiteY1032" fmla="*/ 231248 h 565508"/>
                <a:gd name="connsiteX1033" fmla="*/ 150662 w 855011"/>
                <a:gd name="connsiteY1033" fmla="*/ 233223 h 565508"/>
                <a:gd name="connsiteX1034" fmla="*/ 152290 w 855011"/>
                <a:gd name="connsiteY1034" fmla="*/ 237206 h 565508"/>
                <a:gd name="connsiteX1035" fmla="*/ 156604 w 855011"/>
                <a:gd name="connsiteY1035" fmla="*/ 238123 h 565508"/>
                <a:gd name="connsiteX1036" fmla="*/ 165581 w 855011"/>
                <a:gd name="connsiteY1036" fmla="*/ 236384 h 565508"/>
                <a:gd name="connsiteX1037" fmla="*/ 174210 w 855011"/>
                <a:gd name="connsiteY1037" fmla="*/ 233223 h 565508"/>
                <a:gd name="connsiteX1038" fmla="*/ 178873 w 855011"/>
                <a:gd name="connsiteY1038" fmla="*/ 232291 h 565508"/>
                <a:gd name="connsiteX1039" fmla="*/ 181907 w 855011"/>
                <a:gd name="connsiteY1039" fmla="*/ 233587 h 565508"/>
                <a:gd name="connsiteX1040" fmla="*/ 177703 w 855011"/>
                <a:gd name="connsiteY1040" fmla="*/ 236021 h 565508"/>
                <a:gd name="connsiteX1041" fmla="*/ 173499 w 855011"/>
                <a:gd name="connsiteY1041" fmla="*/ 237443 h 565508"/>
                <a:gd name="connsiteX1042" fmla="*/ 153444 w 855011"/>
                <a:gd name="connsiteY1042" fmla="*/ 240936 h 565508"/>
                <a:gd name="connsiteX1043" fmla="*/ 147264 w 855011"/>
                <a:gd name="connsiteY1043" fmla="*/ 240240 h 565508"/>
                <a:gd name="connsiteX1044" fmla="*/ 144340 w 855011"/>
                <a:gd name="connsiteY1044" fmla="*/ 237095 h 565508"/>
                <a:gd name="connsiteX1045" fmla="*/ 145036 w 855011"/>
                <a:gd name="connsiteY1045" fmla="*/ 234978 h 565508"/>
                <a:gd name="connsiteX1046" fmla="*/ 149113 w 855011"/>
                <a:gd name="connsiteY1046" fmla="*/ 229620 h 565508"/>
                <a:gd name="connsiteX1047" fmla="*/ 151800 w 855011"/>
                <a:gd name="connsiteY1047" fmla="*/ 224499 h 565508"/>
                <a:gd name="connsiteX1048" fmla="*/ 154250 w 855011"/>
                <a:gd name="connsiteY1048" fmla="*/ 222619 h 565508"/>
                <a:gd name="connsiteX1049" fmla="*/ 156936 w 855011"/>
                <a:gd name="connsiteY1049" fmla="*/ 221117 h 565508"/>
                <a:gd name="connsiteX1050" fmla="*/ 159038 w 855011"/>
                <a:gd name="connsiteY1050" fmla="*/ 219363 h 565508"/>
                <a:gd name="connsiteX1051" fmla="*/ 164412 w 855011"/>
                <a:gd name="connsiteY1051" fmla="*/ 211777 h 565508"/>
                <a:gd name="connsiteX1052" fmla="*/ 166166 w 855011"/>
                <a:gd name="connsiteY1052" fmla="*/ 209786 h 565508"/>
                <a:gd name="connsiteX1053" fmla="*/ 176897 w 855011"/>
                <a:gd name="connsiteY1053" fmla="*/ 201410 h 565508"/>
                <a:gd name="connsiteX1054" fmla="*/ 178414 w 855011"/>
                <a:gd name="connsiteY1054" fmla="*/ 200714 h 565508"/>
                <a:gd name="connsiteX1055" fmla="*/ 179821 w 855011"/>
                <a:gd name="connsiteY1055" fmla="*/ 200477 h 565508"/>
                <a:gd name="connsiteX1056" fmla="*/ 180864 w 855011"/>
                <a:gd name="connsiteY1056" fmla="*/ 199877 h 565508"/>
                <a:gd name="connsiteX1057" fmla="*/ 182271 w 855011"/>
                <a:gd name="connsiteY1057" fmla="*/ 196716 h 565508"/>
                <a:gd name="connsiteX1058" fmla="*/ 184594 w 855011"/>
                <a:gd name="connsiteY1058" fmla="*/ 194866 h 565508"/>
                <a:gd name="connsiteX1059" fmla="*/ 186348 w 855011"/>
                <a:gd name="connsiteY1059" fmla="*/ 191832 h 565508"/>
                <a:gd name="connsiteX1060" fmla="*/ 188687 w 855011"/>
                <a:gd name="connsiteY1060" fmla="*/ 188798 h 565508"/>
                <a:gd name="connsiteX1061" fmla="*/ 191595 w 855011"/>
                <a:gd name="connsiteY1061" fmla="*/ 187407 h 565508"/>
                <a:gd name="connsiteX1062" fmla="*/ 190315 w 855011"/>
                <a:gd name="connsiteY1062" fmla="*/ 182729 h 565508"/>
                <a:gd name="connsiteX1063" fmla="*/ 190078 w 855011"/>
                <a:gd name="connsiteY1063" fmla="*/ 179931 h 565508"/>
                <a:gd name="connsiteX1064" fmla="*/ 190426 w 855011"/>
                <a:gd name="connsiteY1064" fmla="*/ 177608 h 565508"/>
                <a:gd name="connsiteX1065" fmla="*/ 192069 w 855011"/>
                <a:gd name="connsiteY1065" fmla="*/ 175396 h 565508"/>
                <a:gd name="connsiteX1066" fmla="*/ 193002 w 855011"/>
                <a:gd name="connsiteY1066" fmla="*/ 176439 h 565508"/>
                <a:gd name="connsiteX1067" fmla="*/ 193112 w 855011"/>
                <a:gd name="connsiteY1067" fmla="*/ 179236 h 565508"/>
                <a:gd name="connsiteX1068" fmla="*/ 192654 w 855011"/>
                <a:gd name="connsiteY1068" fmla="*/ 182160 h 565508"/>
                <a:gd name="connsiteX1069" fmla="*/ 194867 w 855011"/>
                <a:gd name="connsiteY1069" fmla="*/ 181101 h 565508"/>
                <a:gd name="connsiteX1070" fmla="*/ 195799 w 855011"/>
                <a:gd name="connsiteY1070" fmla="*/ 178430 h 565508"/>
                <a:gd name="connsiteX1071" fmla="*/ 196494 w 855011"/>
                <a:gd name="connsiteY1071" fmla="*/ 175633 h 565508"/>
                <a:gd name="connsiteX1072" fmla="*/ 198122 w 855011"/>
                <a:gd name="connsiteY1072" fmla="*/ 173989 h 565508"/>
                <a:gd name="connsiteX1073" fmla="*/ 197775 w 855011"/>
                <a:gd name="connsiteY1073" fmla="*/ 179473 h 565508"/>
                <a:gd name="connsiteX1074" fmla="*/ 196732 w 855011"/>
                <a:gd name="connsiteY1074" fmla="*/ 183788 h 565508"/>
                <a:gd name="connsiteX1075" fmla="*/ 192875 w 855011"/>
                <a:gd name="connsiteY1075" fmla="*/ 192780 h 565508"/>
                <a:gd name="connsiteX1076" fmla="*/ 191010 w 855011"/>
                <a:gd name="connsiteY1076" fmla="*/ 195356 h 565508"/>
                <a:gd name="connsiteX1077" fmla="*/ 190773 w 855011"/>
                <a:gd name="connsiteY1077" fmla="*/ 196968 h 565508"/>
                <a:gd name="connsiteX1078" fmla="*/ 192417 w 855011"/>
                <a:gd name="connsiteY1078" fmla="*/ 198043 h 565508"/>
                <a:gd name="connsiteX1079" fmla="*/ 193697 w 855011"/>
                <a:gd name="connsiteY1079" fmla="*/ 198043 h 565508"/>
                <a:gd name="connsiteX1080" fmla="*/ 195104 w 855011"/>
                <a:gd name="connsiteY1080" fmla="*/ 197695 h 565508"/>
                <a:gd name="connsiteX1081" fmla="*/ 196147 w 855011"/>
                <a:gd name="connsiteY1081" fmla="*/ 196747 h 565508"/>
                <a:gd name="connsiteX1082" fmla="*/ 196842 w 855011"/>
                <a:gd name="connsiteY1082" fmla="*/ 195246 h 565508"/>
                <a:gd name="connsiteX1083" fmla="*/ 197664 w 855011"/>
                <a:gd name="connsiteY1083" fmla="*/ 192907 h 565508"/>
                <a:gd name="connsiteX1084" fmla="*/ 198944 w 855011"/>
                <a:gd name="connsiteY1084" fmla="*/ 190347 h 565508"/>
                <a:gd name="connsiteX1085" fmla="*/ 202089 w 855011"/>
                <a:gd name="connsiteY1085" fmla="*/ 185336 h 565508"/>
                <a:gd name="connsiteX1086" fmla="*/ 204191 w 855011"/>
                <a:gd name="connsiteY1086" fmla="*/ 182745 h 565508"/>
                <a:gd name="connsiteX1087" fmla="*/ 210149 w 855011"/>
                <a:gd name="connsiteY1087" fmla="*/ 178209 h 565508"/>
                <a:gd name="connsiteX1088" fmla="*/ 211429 w 855011"/>
                <a:gd name="connsiteY1088" fmla="*/ 176818 h 565508"/>
                <a:gd name="connsiteX1089" fmla="*/ 212820 w 855011"/>
                <a:gd name="connsiteY1089" fmla="*/ 174242 h 565508"/>
                <a:gd name="connsiteX1090" fmla="*/ 213990 w 855011"/>
                <a:gd name="connsiteY1090" fmla="*/ 173072 h 565508"/>
                <a:gd name="connsiteX1091" fmla="*/ 215049 w 855011"/>
                <a:gd name="connsiteY1091" fmla="*/ 173072 h 565508"/>
                <a:gd name="connsiteX1092" fmla="*/ 218431 w 855011"/>
                <a:gd name="connsiteY1092" fmla="*/ 173657 h 565508"/>
                <a:gd name="connsiteX1093" fmla="*/ 219363 w 855011"/>
                <a:gd name="connsiteY1093" fmla="*/ 173183 h 565508"/>
                <a:gd name="connsiteX1094" fmla="*/ 219126 w 855011"/>
                <a:gd name="connsiteY1094" fmla="*/ 171318 h 565508"/>
                <a:gd name="connsiteX1095" fmla="*/ 214812 w 855011"/>
                <a:gd name="connsiteY1095" fmla="*/ 163384 h 565508"/>
                <a:gd name="connsiteX1096" fmla="*/ 214574 w 855011"/>
                <a:gd name="connsiteY1096" fmla="*/ 162104 h 565508"/>
                <a:gd name="connsiteX1097" fmla="*/ 214922 w 855011"/>
                <a:gd name="connsiteY1097" fmla="*/ 158848 h 565508"/>
                <a:gd name="connsiteX1098" fmla="*/ 214812 w 855011"/>
                <a:gd name="connsiteY1098" fmla="*/ 157663 h 565508"/>
                <a:gd name="connsiteX1099" fmla="*/ 214338 w 855011"/>
                <a:gd name="connsiteY1099" fmla="*/ 156620 h 565508"/>
                <a:gd name="connsiteX1100" fmla="*/ 212473 w 855011"/>
                <a:gd name="connsiteY1100" fmla="*/ 154992 h 565508"/>
                <a:gd name="connsiteX1101" fmla="*/ 211777 w 855011"/>
                <a:gd name="connsiteY1101" fmla="*/ 153823 h 565508"/>
                <a:gd name="connsiteX1102" fmla="*/ 208743 w 855011"/>
                <a:gd name="connsiteY1102" fmla="*/ 145541 h 565508"/>
                <a:gd name="connsiteX1103" fmla="*/ 208506 w 855011"/>
                <a:gd name="connsiteY1103" fmla="*/ 143218 h 565508"/>
                <a:gd name="connsiteX1104" fmla="*/ 208269 w 855011"/>
                <a:gd name="connsiteY1104" fmla="*/ 142159 h 565508"/>
                <a:gd name="connsiteX1105" fmla="*/ 207447 w 855011"/>
                <a:gd name="connsiteY1105" fmla="*/ 140879 h 565508"/>
                <a:gd name="connsiteX1106" fmla="*/ 206989 w 855011"/>
                <a:gd name="connsiteY1106" fmla="*/ 139251 h 565508"/>
                <a:gd name="connsiteX1107" fmla="*/ 207447 w 855011"/>
                <a:gd name="connsiteY1107" fmla="*/ 137276 h 565508"/>
                <a:gd name="connsiteX1108" fmla="*/ 208379 w 855011"/>
                <a:gd name="connsiteY1108" fmla="*/ 136580 h 565508"/>
                <a:gd name="connsiteX1109" fmla="*/ 211303 w 855011"/>
                <a:gd name="connsiteY1109" fmla="*/ 135759 h 565508"/>
                <a:gd name="connsiteX1110" fmla="*/ 212473 w 855011"/>
                <a:gd name="connsiteY1110" fmla="*/ 135158 h 565508"/>
                <a:gd name="connsiteX1111" fmla="*/ 211066 w 855011"/>
                <a:gd name="connsiteY1111" fmla="*/ 131191 h 565508"/>
                <a:gd name="connsiteX1112" fmla="*/ 208395 w 855011"/>
                <a:gd name="connsiteY1112" fmla="*/ 130733 h 565508"/>
                <a:gd name="connsiteX1113" fmla="*/ 205013 w 855011"/>
                <a:gd name="connsiteY1113" fmla="*/ 131555 h 565508"/>
                <a:gd name="connsiteX1114" fmla="*/ 201283 w 855011"/>
                <a:gd name="connsiteY1114" fmla="*/ 131665 h 565508"/>
                <a:gd name="connsiteX1115" fmla="*/ 199766 w 855011"/>
                <a:gd name="connsiteY1115" fmla="*/ 132266 h 565508"/>
                <a:gd name="connsiteX1116" fmla="*/ 198375 w 855011"/>
                <a:gd name="connsiteY1116" fmla="*/ 133894 h 565508"/>
                <a:gd name="connsiteX1117" fmla="*/ 197553 w 855011"/>
                <a:gd name="connsiteY1117" fmla="*/ 135995 h 565508"/>
                <a:gd name="connsiteX1118" fmla="*/ 197664 w 855011"/>
                <a:gd name="connsiteY1118" fmla="*/ 137861 h 565508"/>
                <a:gd name="connsiteX1119" fmla="*/ 201046 w 855011"/>
                <a:gd name="connsiteY1119" fmla="*/ 143107 h 565508"/>
                <a:gd name="connsiteX1120" fmla="*/ 201978 w 855011"/>
                <a:gd name="connsiteY1120" fmla="*/ 145431 h 565508"/>
                <a:gd name="connsiteX1121" fmla="*/ 199292 w 855011"/>
                <a:gd name="connsiteY1121" fmla="*/ 149524 h 565508"/>
                <a:gd name="connsiteX1122" fmla="*/ 197538 w 855011"/>
                <a:gd name="connsiteY1122" fmla="*/ 150694 h 565508"/>
                <a:gd name="connsiteX1123" fmla="*/ 195435 w 855011"/>
                <a:gd name="connsiteY1123" fmla="*/ 150457 h 565508"/>
                <a:gd name="connsiteX1124" fmla="*/ 195673 w 855011"/>
                <a:gd name="connsiteY1124" fmla="*/ 149413 h 565508"/>
                <a:gd name="connsiteX1125" fmla="*/ 198122 w 855011"/>
                <a:gd name="connsiteY1125" fmla="*/ 148481 h 565508"/>
                <a:gd name="connsiteX1126" fmla="*/ 198249 w 855011"/>
                <a:gd name="connsiteY1126" fmla="*/ 145557 h 565508"/>
                <a:gd name="connsiteX1127" fmla="*/ 197190 w 855011"/>
                <a:gd name="connsiteY1127" fmla="*/ 142286 h 565508"/>
                <a:gd name="connsiteX1128" fmla="*/ 196020 w 855011"/>
                <a:gd name="connsiteY1128" fmla="*/ 140073 h 565508"/>
                <a:gd name="connsiteX1129" fmla="*/ 194740 w 855011"/>
                <a:gd name="connsiteY1129" fmla="*/ 139251 h 565508"/>
                <a:gd name="connsiteX1130" fmla="*/ 193571 w 855011"/>
                <a:gd name="connsiteY1130" fmla="*/ 139014 h 565508"/>
                <a:gd name="connsiteX1131" fmla="*/ 192875 w 855011"/>
                <a:gd name="connsiteY1131" fmla="*/ 138192 h 565508"/>
                <a:gd name="connsiteX1132" fmla="*/ 192986 w 855011"/>
                <a:gd name="connsiteY1132" fmla="*/ 135869 h 565508"/>
                <a:gd name="connsiteX1133" fmla="*/ 192638 w 855011"/>
                <a:gd name="connsiteY1133" fmla="*/ 134352 h 565508"/>
                <a:gd name="connsiteX1134" fmla="*/ 191232 w 855011"/>
                <a:gd name="connsiteY1134" fmla="*/ 133656 h 565508"/>
                <a:gd name="connsiteX1135" fmla="*/ 189477 w 855011"/>
                <a:gd name="connsiteY1135" fmla="*/ 133420 h 565508"/>
                <a:gd name="connsiteX1136" fmla="*/ 184689 w 855011"/>
                <a:gd name="connsiteY1136" fmla="*/ 133309 h 565508"/>
                <a:gd name="connsiteX1137" fmla="*/ 183646 w 855011"/>
                <a:gd name="connsiteY1137" fmla="*/ 135047 h 565508"/>
                <a:gd name="connsiteX1138" fmla="*/ 183408 w 855011"/>
                <a:gd name="connsiteY1138" fmla="*/ 141116 h 565508"/>
                <a:gd name="connsiteX1139" fmla="*/ 182128 w 855011"/>
                <a:gd name="connsiteY1139" fmla="*/ 140879 h 565508"/>
                <a:gd name="connsiteX1140" fmla="*/ 180026 w 855011"/>
                <a:gd name="connsiteY1140" fmla="*/ 139362 h 565508"/>
                <a:gd name="connsiteX1141" fmla="*/ 178746 w 855011"/>
                <a:gd name="connsiteY1141" fmla="*/ 136912 h 565508"/>
                <a:gd name="connsiteX1142" fmla="*/ 180263 w 855011"/>
                <a:gd name="connsiteY1142" fmla="*/ 133641 h 565508"/>
                <a:gd name="connsiteX1143" fmla="*/ 178509 w 855011"/>
                <a:gd name="connsiteY1143" fmla="*/ 129326 h 565508"/>
                <a:gd name="connsiteX1144" fmla="*/ 176059 w 855011"/>
                <a:gd name="connsiteY1144" fmla="*/ 125833 h 565508"/>
                <a:gd name="connsiteX1145" fmla="*/ 172914 w 855011"/>
                <a:gd name="connsiteY1145" fmla="*/ 123384 h 565508"/>
                <a:gd name="connsiteX1146" fmla="*/ 168837 w 855011"/>
                <a:gd name="connsiteY1146" fmla="*/ 121851 h 565508"/>
                <a:gd name="connsiteX1147" fmla="*/ 169074 w 855011"/>
                <a:gd name="connsiteY1147" fmla="*/ 120681 h 565508"/>
                <a:gd name="connsiteX1148" fmla="*/ 170702 w 855011"/>
                <a:gd name="connsiteY1148" fmla="*/ 120681 h 565508"/>
                <a:gd name="connsiteX1149" fmla="*/ 172345 w 855011"/>
                <a:gd name="connsiteY1149" fmla="*/ 120223 h 565508"/>
                <a:gd name="connsiteX1150" fmla="*/ 173626 w 855011"/>
                <a:gd name="connsiteY1150" fmla="*/ 119401 h 565508"/>
                <a:gd name="connsiteX1151" fmla="*/ 174448 w 855011"/>
                <a:gd name="connsiteY1151" fmla="*/ 117647 h 565508"/>
                <a:gd name="connsiteX1152" fmla="*/ 170022 w 855011"/>
                <a:gd name="connsiteY1152" fmla="*/ 119164 h 565508"/>
                <a:gd name="connsiteX1153" fmla="*/ 161393 w 855011"/>
                <a:gd name="connsiteY1153" fmla="*/ 123715 h 565508"/>
                <a:gd name="connsiteX1154" fmla="*/ 157426 w 855011"/>
                <a:gd name="connsiteY1154" fmla="*/ 124537 h 565508"/>
                <a:gd name="connsiteX1155" fmla="*/ 139694 w 855011"/>
                <a:gd name="connsiteY1155" fmla="*/ 119764 h 565508"/>
                <a:gd name="connsiteX1156" fmla="*/ 137703 w 855011"/>
                <a:gd name="connsiteY1156" fmla="*/ 118231 h 565508"/>
                <a:gd name="connsiteX1157" fmla="*/ 137940 w 855011"/>
                <a:gd name="connsiteY1157" fmla="*/ 117536 h 565508"/>
                <a:gd name="connsiteX1158" fmla="*/ 138983 w 855011"/>
                <a:gd name="connsiteY1158" fmla="*/ 117425 h 565508"/>
                <a:gd name="connsiteX1159" fmla="*/ 139915 w 855011"/>
                <a:gd name="connsiteY1159" fmla="*/ 117315 h 565508"/>
                <a:gd name="connsiteX1160" fmla="*/ 141085 w 855011"/>
                <a:gd name="connsiteY1160" fmla="*/ 116967 h 565508"/>
                <a:gd name="connsiteX1161" fmla="*/ 133151 w 855011"/>
                <a:gd name="connsiteY1161" fmla="*/ 116256 h 565508"/>
                <a:gd name="connsiteX1162" fmla="*/ 131160 w 855011"/>
                <a:gd name="connsiteY1162" fmla="*/ 115561 h 565508"/>
                <a:gd name="connsiteX1163" fmla="*/ 126497 w 855011"/>
                <a:gd name="connsiteY1163" fmla="*/ 112763 h 565508"/>
                <a:gd name="connsiteX1164" fmla="*/ 119844 w 855011"/>
                <a:gd name="connsiteY1164" fmla="*/ 112305 h 565508"/>
                <a:gd name="connsiteX1165" fmla="*/ 116809 w 855011"/>
                <a:gd name="connsiteY1165" fmla="*/ 112890 h 565508"/>
                <a:gd name="connsiteX1166" fmla="*/ 115182 w 855011"/>
                <a:gd name="connsiteY1166" fmla="*/ 111610 h 565508"/>
                <a:gd name="connsiteX1167" fmla="*/ 112732 w 855011"/>
                <a:gd name="connsiteY1167" fmla="*/ 108686 h 565508"/>
                <a:gd name="connsiteX1168" fmla="*/ 109113 w 855011"/>
                <a:gd name="connsiteY1168" fmla="*/ 107074 h 565508"/>
                <a:gd name="connsiteX1169" fmla="*/ 101179 w 855011"/>
                <a:gd name="connsiteY1169" fmla="*/ 105904 h 565508"/>
                <a:gd name="connsiteX1170" fmla="*/ 85090 w 855011"/>
                <a:gd name="connsiteY1170" fmla="*/ 101353 h 565508"/>
                <a:gd name="connsiteX1171" fmla="*/ 71214 w 855011"/>
                <a:gd name="connsiteY1171" fmla="*/ 94351 h 565508"/>
                <a:gd name="connsiteX1172" fmla="*/ 69223 w 855011"/>
                <a:gd name="connsiteY1172" fmla="*/ 92960 h 565508"/>
                <a:gd name="connsiteX1173" fmla="*/ 66773 w 855011"/>
                <a:gd name="connsiteY1173" fmla="*/ 87714 h 565508"/>
                <a:gd name="connsiteX1174" fmla="*/ 64908 w 855011"/>
                <a:gd name="connsiteY1174" fmla="*/ 85612 h 565508"/>
                <a:gd name="connsiteX1175" fmla="*/ 57085 w 855011"/>
                <a:gd name="connsiteY1175" fmla="*/ 80128 h 565508"/>
                <a:gd name="connsiteX1176" fmla="*/ 54762 w 855011"/>
                <a:gd name="connsiteY1176" fmla="*/ 79068 h 565508"/>
                <a:gd name="connsiteX1177" fmla="*/ 49736 w 855011"/>
                <a:gd name="connsiteY1177" fmla="*/ 78610 h 565508"/>
                <a:gd name="connsiteX1178" fmla="*/ 47982 w 855011"/>
                <a:gd name="connsiteY1178" fmla="*/ 77678 h 565508"/>
                <a:gd name="connsiteX1179" fmla="*/ 45880 w 855011"/>
                <a:gd name="connsiteY1179" fmla="*/ 74770 h 565508"/>
                <a:gd name="connsiteX1180" fmla="*/ 44947 w 855011"/>
                <a:gd name="connsiteY1180" fmla="*/ 74074 h 565508"/>
                <a:gd name="connsiteX1181" fmla="*/ 37598 w 855011"/>
                <a:gd name="connsiteY1181" fmla="*/ 70344 h 565508"/>
                <a:gd name="connsiteX1182" fmla="*/ 34106 w 855011"/>
                <a:gd name="connsiteY1182" fmla="*/ 66125 h 565508"/>
                <a:gd name="connsiteX1183" fmla="*/ 18475 w 855011"/>
                <a:gd name="connsiteY1183" fmla="*/ 54240 h 565508"/>
                <a:gd name="connsiteX1184" fmla="*/ 13465 w 855011"/>
                <a:gd name="connsiteY1184" fmla="*/ 51553 h 565508"/>
                <a:gd name="connsiteX1185" fmla="*/ 7744 w 855011"/>
                <a:gd name="connsiteY1185" fmla="*/ 49815 h 565508"/>
                <a:gd name="connsiteX1186" fmla="*/ 7049 w 855011"/>
                <a:gd name="connsiteY1186" fmla="*/ 51917 h 565508"/>
                <a:gd name="connsiteX1187" fmla="*/ 7396 w 855011"/>
                <a:gd name="connsiteY1187" fmla="*/ 53908 h 565508"/>
                <a:gd name="connsiteX1188" fmla="*/ 9846 w 855011"/>
                <a:gd name="connsiteY1188" fmla="*/ 57638 h 565508"/>
                <a:gd name="connsiteX1189" fmla="*/ 11948 w 855011"/>
                <a:gd name="connsiteY1189" fmla="*/ 60198 h 565508"/>
                <a:gd name="connsiteX1190" fmla="*/ 12296 w 855011"/>
                <a:gd name="connsiteY1190" fmla="*/ 60783 h 565508"/>
                <a:gd name="connsiteX1191" fmla="*/ 11584 w 855011"/>
                <a:gd name="connsiteY1191" fmla="*/ 62174 h 565508"/>
                <a:gd name="connsiteX1192" fmla="*/ 9483 w 855011"/>
                <a:gd name="connsiteY1192" fmla="*/ 64039 h 565508"/>
                <a:gd name="connsiteX1193" fmla="*/ 8771 w 855011"/>
                <a:gd name="connsiteY1193" fmla="*/ 65319 h 565508"/>
                <a:gd name="connsiteX1194" fmla="*/ 7602 w 855011"/>
                <a:gd name="connsiteY1194" fmla="*/ 70692 h 565508"/>
                <a:gd name="connsiteX1195" fmla="*/ 7128 w 855011"/>
                <a:gd name="connsiteY1195" fmla="*/ 71388 h 565508"/>
                <a:gd name="connsiteX1196" fmla="*/ 5958 w 855011"/>
                <a:gd name="connsiteY1196" fmla="*/ 72210 h 565508"/>
                <a:gd name="connsiteX1197" fmla="*/ 5610 w 855011"/>
                <a:gd name="connsiteY1197" fmla="*/ 72905 h 565508"/>
                <a:gd name="connsiteX1198" fmla="*/ 5500 w 855011"/>
                <a:gd name="connsiteY1198" fmla="*/ 73600 h 565508"/>
                <a:gd name="connsiteX1199" fmla="*/ 5958 w 855011"/>
                <a:gd name="connsiteY1199" fmla="*/ 74770 h 565508"/>
                <a:gd name="connsiteX1200" fmla="*/ 5721 w 855011"/>
                <a:gd name="connsiteY1200" fmla="*/ 75592 h 565508"/>
                <a:gd name="connsiteX1201" fmla="*/ 3967 w 855011"/>
                <a:gd name="connsiteY1201" fmla="*/ 80254 h 565508"/>
                <a:gd name="connsiteX1202" fmla="*/ 2576 w 855011"/>
                <a:gd name="connsiteY1202" fmla="*/ 82229 h 565508"/>
                <a:gd name="connsiteX1203" fmla="*/ 585 w 855011"/>
                <a:gd name="connsiteY1203" fmla="*/ 82814 h 565508"/>
                <a:gd name="connsiteX1204" fmla="*/ 0 w 855011"/>
                <a:gd name="connsiteY1204" fmla="*/ 83984 h 565508"/>
                <a:gd name="connsiteX1205" fmla="*/ 1976 w 855011"/>
                <a:gd name="connsiteY1205" fmla="*/ 92012 h 565508"/>
                <a:gd name="connsiteX1206" fmla="*/ 932 w 855011"/>
                <a:gd name="connsiteY1206" fmla="*/ 97386 h 565508"/>
                <a:gd name="connsiteX1207" fmla="*/ 237 w 855011"/>
                <a:gd name="connsiteY1207" fmla="*/ 102743 h 565508"/>
                <a:gd name="connsiteX1208" fmla="*/ 237 w 855011"/>
                <a:gd name="connsiteY1208" fmla="*/ 108338 h 565508"/>
                <a:gd name="connsiteX1209" fmla="*/ 822 w 855011"/>
                <a:gd name="connsiteY1209" fmla="*/ 114170 h 565508"/>
                <a:gd name="connsiteX1210" fmla="*/ 1754 w 855011"/>
                <a:gd name="connsiteY1210" fmla="*/ 119543 h 565508"/>
                <a:gd name="connsiteX1211" fmla="*/ 4093 w 855011"/>
                <a:gd name="connsiteY1211" fmla="*/ 126655 h 565508"/>
                <a:gd name="connsiteX1212" fmla="*/ 4789 w 855011"/>
                <a:gd name="connsiteY1212" fmla="*/ 127477 h 565508"/>
                <a:gd name="connsiteX1213" fmla="*/ 7586 w 855011"/>
                <a:gd name="connsiteY1213" fmla="*/ 128520 h 565508"/>
                <a:gd name="connsiteX1214" fmla="*/ 8755 w 855011"/>
                <a:gd name="connsiteY1214" fmla="*/ 129342 h 565508"/>
                <a:gd name="connsiteX1215" fmla="*/ 9688 w 855011"/>
                <a:gd name="connsiteY1215" fmla="*/ 130385 h 565508"/>
                <a:gd name="connsiteX1216" fmla="*/ 14824 w 855011"/>
                <a:gd name="connsiteY1216" fmla="*/ 138904 h 565508"/>
                <a:gd name="connsiteX1217" fmla="*/ 15757 w 855011"/>
                <a:gd name="connsiteY1217" fmla="*/ 141812 h 565508"/>
                <a:gd name="connsiteX1218" fmla="*/ 16231 w 855011"/>
                <a:gd name="connsiteY1218" fmla="*/ 147058 h 565508"/>
                <a:gd name="connsiteX1219" fmla="*/ 16816 w 855011"/>
                <a:gd name="connsiteY1219" fmla="*/ 148939 h 565508"/>
                <a:gd name="connsiteX1220" fmla="*/ 17859 w 855011"/>
                <a:gd name="connsiteY1220" fmla="*/ 150109 h 565508"/>
                <a:gd name="connsiteX1221" fmla="*/ 19139 w 855011"/>
                <a:gd name="connsiteY1221" fmla="*/ 150804 h 565508"/>
                <a:gd name="connsiteX1222" fmla="*/ 20071 w 855011"/>
                <a:gd name="connsiteY1222" fmla="*/ 151736 h 565508"/>
                <a:gd name="connsiteX1223" fmla="*/ 19961 w 855011"/>
                <a:gd name="connsiteY1223" fmla="*/ 156984 h 565508"/>
                <a:gd name="connsiteX1224" fmla="*/ 21952 w 855011"/>
                <a:gd name="connsiteY1224" fmla="*/ 166324 h 565508"/>
                <a:gd name="connsiteX1225" fmla="*/ 22063 w 855011"/>
                <a:gd name="connsiteY1225" fmla="*/ 168900 h 565508"/>
                <a:gd name="connsiteX1226" fmla="*/ 20546 w 855011"/>
                <a:gd name="connsiteY1226" fmla="*/ 181022 h 565508"/>
                <a:gd name="connsiteX1227" fmla="*/ 20656 w 855011"/>
                <a:gd name="connsiteY1227" fmla="*/ 187202 h 565508"/>
                <a:gd name="connsiteX1228" fmla="*/ 18443 w 855011"/>
                <a:gd name="connsiteY1228" fmla="*/ 209817 h 565508"/>
                <a:gd name="connsiteX1229" fmla="*/ 19265 w 855011"/>
                <a:gd name="connsiteY1229" fmla="*/ 210766 h 565508"/>
                <a:gd name="connsiteX1230" fmla="*/ 21478 w 855011"/>
                <a:gd name="connsiteY1230" fmla="*/ 211808 h 565508"/>
                <a:gd name="connsiteX1231" fmla="*/ 22537 w 855011"/>
                <a:gd name="connsiteY1231" fmla="*/ 212852 h 565508"/>
                <a:gd name="connsiteX1232" fmla="*/ 21715 w 855011"/>
                <a:gd name="connsiteY1232" fmla="*/ 213911 h 565508"/>
                <a:gd name="connsiteX1233" fmla="*/ 21241 w 855011"/>
                <a:gd name="connsiteY1233" fmla="*/ 215538 h 565508"/>
                <a:gd name="connsiteX1234" fmla="*/ 21352 w 855011"/>
                <a:gd name="connsiteY1234" fmla="*/ 217056 h 565508"/>
                <a:gd name="connsiteX1235" fmla="*/ 22173 w 855011"/>
                <a:gd name="connsiteY1235" fmla="*/ 217988 h 565508"/>
                <a:gd name="connsiteX1236" fmla="*/ 23564 w 855011"/>
                <a:gd name="connsiteY1236" fmla="*/ 218573 h 565508"/>
                <a:gd name="connsiteX1237" fmla="*/ 24149 w 855011"/>
                <a:gd name="connsiteY1237" fmla="*/ 219616 h 565508"/>
                <a:gd name="connsiteX1238" fmla="*/ 25429 w 855011"/>
                <a:gd name="connsiteY1238" fmla="*/ 224863 h 565508"/>
                <a:gd name="connsiteX1239" fmla="*/ 26251 w 855011"/>
                <a:gd name="connsiteY1239" fmla="*/ 231517 h 565508"/>
                <a:gd name="connsiteX1240" fmla="*/ 26251 w 855011"/>
                <a:gd name="connsiteY1240" fmla="*/ 237601 h 565508"/>
                <a:gd name="connsiteX1241" fmla="*/ 24844 w 855011"/>
                <a:gd name="connsiteY1241" fmla="*/ 249739 h 565508"/>
                <a:gd name="connsiteX1242" fmla="*/ 24955 w 855011"/>
                <a:gd name="connsiteY1242" fmla="*/ 256487 h 565508"/>
                <a:gd name="connsiteX1243" fmla="*/ 24607 w 855011"/>
                <a:gd name="connsiteY1243" fmla="*/ 259759 h 565508"/>
                <a:gd name="connsiteX1244" fmla="*/ 21573 w 855011"/>
                <a:gd name="connsiteY1244" fmla="*/ 270016 h 565508"/>
                <a:gd name="connsiteX1245" fmla="*/ 20877 w 855011"/>
                <a:gd name="connsiteY1245" fmla="*/ 271533 h 565508"/>
                <a:gd name="connsiteX1246" fmla="*/ 20293 w 855011"/>
                <a:gd name="connsiteY1246" fmla="*/ 272229 h 565508"/>
                <a:gd name="connsiteX1247" fmla="*/ 19834 w 855011"/>
                <a:gd name="connsiteY1247" fmla="*/ 273856 h 565508"/>
                <a:gd name="connsiteX1248" fmla="*/ 19724 w 855011"/>
                <a:gd name="connsiteY1248" fmla="*/ 275626 h 565508"/>
                <a:gd name="connsiteX1249" fmla="*/ 20182 w 855011"/>
                <a:gd name="connsiteY1249" fmla="*/ 276669 h 565508"/>
                <a:gd name="connsiteX1250" fmla="*/ 21004 w 855011"/>
                <a:gd name="connsiteY1250" fmla="*/ 276322 h 565508"/>
                <a:gd name="connsiteX1251" fmla="*/ 25555 w 855011"/>
                <a:gd name="connsiteY1251" fmla="*/ 272813 h 565508"/>
                <a:gd name="connsiteX1252" fmla="*/ 26251 w 855011"/>
                <a:gd name="connsiteY1252" fmla="*/ 272702 h 565508"/>
                <a:gd name="connsiteX1253" fmla="*/ 26709 w 855011"/>
                <a:gd name="connsiteY1253" fmla="*/ 272229 h 565508"/>
                <a:gd name="connsiteX1254" fmla="*/ 26472 w 855011"/>
                <a:gd name="connsiteY1254" fmla="*/ 271185 h 565508"/>
                <a:gd name="connsiteX1255" fmla="*/ 25887 w 855011"/>
                <a:gd name="connsiteY1255" fmla="*/ 269668 h 565508"/>
                <a:gd name="connsiteX1256" fmla="*/ 25887 w 855011"/>
                <a:gd name="connsiteY1256" fmla="*/ 268973 h 565508"/>
                <a:gd name="connsiteX1257" fmla="*/ 26124 w 855011"/>
                <a:gd name="connsiteY1257" fmla="*/ 266175 h 565508"/>
                <a:gd name="connsiteX1258" fmla="*/ 25666 w 855011"/>
                <a:gd name="connsiteY1258" fmla="*/ 263726 h 565508"/>
                <a:gd name="connsiteX1259" fmla="*/ 25666 w 855011"/>
                <a:gd name="connsiteY1259" fmla="*/ 262572 h 565508"/>
                <a:gd name="connsiteX1260" fmla="*/ 27183 w 855011"/>
                <a:gd name="connsiteY1260" fmla="*/ 260581 h 565508"/>
                <a:gd name="connsiteX1261" fmla="*/ 29981 w 855011"/>
                <a:gd name="connsiteY1261" fmla="*/ 259996 h 565508"/>
                <a:gd name="connsiteX1262" fmla="*/ 33015 w 855011"/>
                <a:gd name="connsiteY1262" fmla="*/ 260233 h 565508"/>
                <a:gd name="connsiteX1263" fmla="*/ 35465 w 855011"/>
                <a:gd name="connsiteY1263" fmla="*/ 261039 h 565508"/>
                <a:gd name="connsiteX1264" fmla="*/ 37440 w 855011"/>
                <a:gd name="connsiteY1264" fmla="*/ 262572 h 565508"/>
                <a:gd name="connsiteX1265" fmla="*/ 38957 w 855011"/>
                <a:gd name="connsiteY1265" fmla="*/ 264895 h 565508"/>
                <a:gd name="connsiteX1266" fmla="*/ 39653 w 855011"/>
                <a:gd name="connsiteY1266" fmla="*/ 267819 h 565508"/>
                <a:gd name="connsiteX1267" fmla="*/ 39542 w 855011"/>
                <a:gd name="connsiteY1267" fmla="*/ 270964 h 565508"/>
                <a:gd name="connsiteX1268" fmla="*/ 40364 w 855011"/>
                <a:gd name="connsiteY1268" fmla="*/ 273066 h 565508"/>
                <a:gd name="connsiteX1269" fmla="*/ 43288 w 855011"/>
                <a:gd name="connsiteY1269" fmla="*/ 273983 h 565508"/>
                <a:gd name="connsiteX1270" fmla="*/ 49009 w 855011"/>
                <a:gd name="connsiteY1270" fmla="*/ 274568 h 565508"/>
                <a:gd name="connsiteX1271" fmla="*/ 48772 w 855011"/>
                <a:gd name="connsiteY1271" fmla="*/ 275516 h 565508"/>
                <a:gd name="connsiteX1272" fmla="*/ 48424 w 855011"/>
                <a:gd name="connsiteY1272" fmla="*/ 275753 h 565508"/>
                <a:gd name="connsiteX1273" fmla="*/ 47839 w 855011"/>
                <a:gd name="connsiteY1273" fmla="*/ 276448 h 565508"/>
                <a:gd name="connsiteX1274" fmla="*/ 54604 w 855011"/>
                <a:gd name="connsiteY1274" fmla="*/ 277365 h 565508"/>
                <a:gd name="connsiteX1275" fmla="*/ 57986 w 855011"/>
                <a:gd name="connsiteY1275" fmla="*/ 278408 h 565508"/>
                <a:gd name="connsiteX1276" fmla="*/ 60309 w 855011"/>
                <a:gd name="connsiteY1276" fmla="*/ 280289 h 565508"/>
                <a:gd name="connsiteX1277" fmla="*/ 51443 w 855011"/>
                <a:gd name="connsiteY1277" fmla="*/ 280747 h 565508"/>
                <a:gd name="connsiteX1278" fmla="*/ 42577 w 855011"/>
                <a:gd name="connsiteY1278" fmla="*/ 282612 h 565508"/>
                <a:gd name="connsiteX1279" fmla="*/ 38847 w 855011"/>
                <a:gd name="connsiteY1279" fmla="*/ 284003 h 565508"/>
                <a:gd name="connsiteX1280" fmla="*/ 37093 w 855011"/>
                <a:gd name="connsiteY1280" fmla="*/ 284350 h 565508"/>
                <a:gd name="connsiteX1281" fmla="*/ 34643 w 855011"/>
                <a:gd name="connsiteY1281" fmla="*/ 284113 h 565508"/>
                <a:gd name="connsiteX1282" fmla="*/ 32667 w 855011"/>
                <a:gd name="connsiteY1282" fmla="*/ 284809 h 565508"/>
                <a:gd name="connsiteX1283" fmla="*/ 31387 w 855011"/>
                <a:gd name="connsiteY1283" fmla="*/ 286784 h 565508"/>
                <a:gd name="connsiteX1284" fmla="*/ 31498 w 855011"/>
                <a:gd name="connsiteY1284" fmla="*/ 288428 h 565508"/>
                <a:gd name="connsiteX1285" fmla="*/ 33489 w 855011"/>
                <a:gd name="connsiteY1285" fmla="*/ 287954 h 565508"/>
                <a:gd name="connsiteX1286" fmla="*/ 34185 w 855011"/>
                <a:gd name="connsiteY1286" fmla="*/ 289834 h 565508"/>
                <a:gd name="connsiteX1287" fmla="*/ 34643 w 855011"/>
                <a:gd name="connsiteY1287" fmla="*/ 291225 h 565508"/>
                <a:gd name="connsiteX1288" fmla="*/ 34406 w 855011"/>
                <a:gd name="connsiteY1288" fmla="*/ 292521 h 565508"/>
                <a:gd name="connsiteX1289" fmla="*/ 33236 w 855011"/>
                <a:gd name="connsiteY1289" fmla="*/ 293801 h 565508"/>
                <a:gd name="connsiteX1290" fmla="*/ 32541 w 855011"/>
                <a:gd name="connsiteY1290" fmla="*/ 293454 h 565508"/>
                <a:gd name="connsiteX1291" fmla="*/ 31261 w 855011"/>
                <a:gd name="connsiteY1291" fmla="*/ 292284 h 565508"/>
                <a:gd name="connsiteX1292" fmla="*/ 29633 w 855011"/>
                <a:gd name="connsiteY1292" fmla="*/ 291115 h 565508"/>
                <a:gd name="connsiteX1293" fmla="*/ 27989 w 855011"/>
                <a:gd name="connsiteY1293" fmla="*/ 291004 h 565508"/>
                <a:gd name="connsiteX1294" fmla="*/ 27989 w 855011"/>
                <a:gd name="connsiteY1294" fmla="*/ 288554 h 565508"/>
                <a:gd name="connsiteX1295" fmla="*/ 26361 w 855011"/>
                <a:gd name="connsiteY1295" fmla="*/ 285283 h 565508"/>
                <a:gd name="connsiteX1296" fmla="*/ 27294 w 855011"/>
                <a:gd name="connsiteY1296" fmla="*/ 283655 h 565508"/>
                <a:gd name="connsiteX1297" fmla="*/ 26472 w 855011"/>
                <a:gd name="connsiteY1297" fmla="*/ 280052 h 565508"/>
                <a:gd name="connsiteX1298" fmla="*/ 23912 w 855011"/>
                <a:gd name="connsiteY1298" fmla="*/ 281569 h 565508"/>
                <a:gd name="connsiteX1299" fmla="*/ 23090 w 855011"/>
                <a:gd name="connsiteY1299" fmla="*/ 283323 h 565508"/>
                <a:gd name="connsiteX1300" fmla="*/ 23675 w 855011"/>
                <a:gd name="connsiteY1300" fmla="*/ 289171 h 565508"/>
                <a:gd name="connsiteX1301" fmla="*/ 23675 w 855011"/>
                <a:gd name="connsiteY1301" fmla="*/ 295334 h 565508"/>
                <a:gd name="connsiteX1302" fmla="*/ 22979 w 855011"/>
                <a:gd name="connsiteY1302" fmla="*/ 305607 h 565508"/>
                <a:gd name="connsiteX1303" fmla="*/ 23438 w 855011"/>
                <a:gd name="connsiteY1303" fmla="*/ 307709 h 565508"/>
                <a:gd name="connsiteX1304" fmla="*/ 24828 w 855011"/>
                <a:gd name="connsiteY1304" fmla="*/ 308989 h 565508"/>
                <a:gd name="connsiteX1305" fmla="*/ 28685 w 855011"/>
                <a:gd name="connsiteY1305" fmla="*/ 310159 h 565508"/>
                <a:gd name="connsiteX1306" fmla="*/ 30550 w 855011"/>
                <a:gd name="connsiteY1306" fmla="*/ 310396 h 565508"/>
                <a:gd name="connsiteX1307" fmla="*/ 31482 w 855011"/>
                <a:gd name="connsiteY1307" fmla="*/ 310743 h 565508"/>
                <a:gd name="connsiteX1308" fmla="*/ 32541 w 855011"/>
                <a:gd name="connsiteY1308" fmla="*/ 311802 h 565508"/>
                <a:gd name="connsiteX1309" fmla="*/ 33363 w 855011"/>
                <a:gd name="connsiteY1309" fmla="*/ 312956 h 565508"/>
                <a:gd name="connsiteX1310" fmla="*/ 34295 w 855011"/>
                <a:gd name="connsiteY1310" fmla="*/ 313541 h 565508"/>
                <a:gd name="connsiteX1311" fmla="*/ 35939 w 855011"/>
                <a:gd name="connsiteY1311" fmla="*/ 312956 h 565508"/>
                <a:gd name="connsiteX1312" fmla="*/ 34532 w 855011"/>
                <a:gd name="connsiteY1312" fmla="*/ 311455 h 565508"/>
                <a:gd name="connsiteX1313" fmla="*/ 34769 w 855011"/>
                <a:gd name="connsiteY1313" fmla="*/ 310506 h 565508"/>
                <a:gd name="connsiteX1314" fmla="*/ 40253 w 855011"/>
                <a:gd name="connsiteY1314" fmla="*/ 312956 h 565508"/>
                <a:gd name="connsiteX1315" fmla="*/ 41897 w 855011"/>
                <a:gd name="connsiteY1315" fmla="*/ 312624 h 565508"/>
                <a:gd name="connsiteX1316" fmla="*/ 43288 w 855011"/>
                <a:gd name="connsiteY1316" fmla="*/ 311455 h 565508"/>
                <a:gd name="connsiteX1317" fmla="*/ 44220 w 855011"/>
                <a:gd name="connsiteY1317" fmla="*/ 310854 h 565508"/>
                <a:gd name="connsiteX1318" fmla="*/ 45390 w 855011"/>
                <a:gd name="connsiteY1318" fmla="*/ 311091 h 565508"/>
                <a:gd name="connsiteX1319" fmla="*/ 47018 w 855011"/>
                <a:gd name="connsiteY1319" fmla="*/ 312150 h 565508"/>
                <a:gd name="connsiteX1320" fmla="*/ 49578 w 855011"/>
                <a:gd name="connsiteY1320" fmla="*/ 315184 h 565508"/>
                <a:gd name="connsiteX1321" fmla="*/ 51332 w 855011"/>
                <a:gd name="connsiteY1321" fmla="*/ 318566 h 565508"/>
                <a:gd name="connsiteX1322" fmla="*/ 53308 w 855011"/>
                <a:gd name="connsiteY1322" fmla="*/ 321475 h 565508"/>
                <a:gd name="connsiteX1323" fmla="*/ 56690 w 855011"/>
                <a:gd name="connsiteY1323" fmla="*/ 322755 h 565508"/>
                <a:gd name="connsiteX1324" fmla="*/ 54936 w 855011"/>
                <a:gd name="connsiteY1324" fmla="*/ 324035 h 565508"/>
                <a:gd name="connsiteX1325" fmla="*/ 52596 w 855011"/>
                <a:gd name="connsiteY1325" fmla="*/ 324635 h 565508"/>
                <a:gd name="connsiteX1326" fmla="*/ 50842 w 855011"/>
                <a:gd name="connsiteY1326" fmla="*/ 323924 h 565508"/>
                <a:gd name="connsiteX1327" fmla="*/ 50495 w 855011"/>
                <a:gd name="connsiteY1327" fmla="*/ 321949 h 565508"/>
                <a:gd name="connsiteX1328" fmla="*/ 50257 w 855011"/>
                <a:gd name="connsiteY1328" fmla="*/ 319151 h 565508"/>
                <a:gd name="connsiteX1329" fmla="*/ 48503 w 855011"/>
                <a:gd name="connsiteY1329" fmla="*/ 318108 h 565508"/>
                <a:gd name="connsiteX1330" fmla="*/ 44663 w 855011"/>
                <a:gd name="connsiteY1330" fmla="*/ 317998 h 565508"/>
                <a:gd name="connsiteX1331" fmla="*/ 40569 w 855011"/>
                <a:gd name="connsiteY1331" fmla="*/ 318693 h 565508"/>
                <a:gd name="connsiteX1332" fmla="*/ 38468 w 855011"/>
                <a:gd name="connsiteY1332" fmla="*/ 321949 h 565508"/>
                <a:gd name="connsiteX1333" fmla="*/ 38230 w 855011"/>
                <a:gd name="connsiteY1333" fmla="*/ 326374 h 565508"/>
                <a:gd name="connsiteX1334" fmla="*/ 39748 w 855011"/>
                <a:gd name="connsiteY1334" fmla="*/ 330704 h 565508"/>
                <a:gd name="connsiteX1335" fmla="*/ 38120 w 855011"/>
                <a:gd name="connsiteY1335" fmla="*/ 329993 h 565508"/>
                <a:gd name="connsiteX1336" fmla="*/ 35560 w 855011"/>
                <a:gd name="connsiteY1336" fmla="*/ 327195 h 565508"/>
                <a:gd name="connsiteX1337" fmla="*/ 33695 w 855011"/>
                <a:gd name="connsiteY1337" fmla="*/ 326247 h 565508"/>
                <a:gd name="connsiteX1338" fmla="*/ 34390 w 855011"/>
                <a:gd name="connsiteY1338" fmla="*/ 329061 h 565508"/>
                <a:gd name="connsiteX1339" fmla="*/ 36255 w 855011"/>
                <a:gd name="connsiteY1339" fmla="*/ 333375 h 565508"/>
                <a:gd name="connsiteX1340" fmla="*/ 37187 w 855011"/>
                <a:gd name="connsiteY1340" fmla="*/ 337452 h 565508"/>
                <a:gd name="connsiteX1341" fmla="*/ 37535 w 855011"/>
                <a:gd name="connsiteY1341" fmla="*/ 338274 h 565508"/>
                <a:gd name="connsiteX1342" fmla="*/ 37646 w 855011"/>
                <a:gd name="connsiteY1342" fmla="*/ 339318 h 565508"/>
                <a:gd name="connsiteX1343" fmla="*/ 37409 w 855011"/>
                <a:gd name="connsiteY1343" fmla="*/ 341325 h 565508"/>
                <a:gd name="connsiteX1344" fmla="*/ 36950 w 855011"/>
                <a:gd name="connsiteY1344" fmla="*/ 342715 h 565508"/>
                <a:gd name="connsiteX1345" fmla="*/ 36255 w 855011"/>
                <a:gd name="connsiteY1345" fmla="*/ 343774 h 565508"/>
                <a:gd name="connsiteX1346" fmla="*/ 35323 w 855011"/>
                <a:gd name="connsiteY1346" fmla="*/ 344359 h 565508"/>
                <a:gd name="connsiteX1347" fmla="*/ 32525 w 855011"/>
                <a:gd name="connsiteY1347" fmla="*/ 344596 h 565508"/>
                <a:gd name="connsiteX1348" fmla="*/ 31830 w 855011"/>
                <a:gd name="connsiteY1348" fmla="*/ 345639 h 565508"/>
                <a:gd name="connsiteX1349" fmla="*/ 31719 w 855011"/>
                <a:gd name="connsiteY1349" fmla="*/ 347378 h 565508"/>
                <a:gd name="connsiteX1350" fmla="*/ 31830 w 855011"/>
                <a:gd name="connsiteY1350" fmla="*/ 349005 h 565508"/>
                <a:gd name="connsiteX1351" fmla="*/ 32177 w 855011"/>
                <a:gd name="connsiteY1351" fmla="*/ 349827 h 565508"/>
                <a:gd name="connsiteX1352" fmla="*/ 32762 w 855011"/>
                <a:gd name="connsiteY1352" fmla="*/ 350649 h 565508"/>
                <a:gd name="connsiteX1353" fmla="*/ 33458 w 855011"/>
                <a:gd name="connsiteY1353" fmla="*/ 351344 h 565508"/>
                <a:gd name="connsiteX1354" fmla="*/ 34042 w 855011"/>
                <a:gd name="connsiteY1354" fmla="*/ 351582 h 565508"/>
                <a:gd name="connsiteX1355" fmla="*/ 34279 w 855011"/>
                <a:gd name="connsiteY1355" fmla="*/ 352040 h 565508"/>
                <a:gd name="connsiteX1356" fmla="*/ 34169 w 855011"/>
                <a:gd name="connsiteY1356" fmla="*/ 353557 h 565508"/>
                <a:gd name="connsiteX1357" fmla="*/ 34169 w 855011"/>
                <a:gd name="connsiteY1357" fmla="*/ 354379 h 565508"/>
                <a:gd name="connsiteX1358" fmla="*/ 35923 w 855011"/>
                <a:gd name="connsiteY1358" fmla="*/ 355991 h 565508"/>
                <a:gd name="connsiteX1359" fmla="*/ 38262 w 855011"/>
                <a:gd name="connsiteY1359" fmla="*/ 357635 h 565508"/>
                <a:gd name="connsiteX1360" fmla="*/ 39779 w 855011"/>
                <a:gd name="connsiteY1360" fmla="*/ 359610 h 565508"/>
                <a:gd name="connsiteX1361" fmla="*/ 38499 w 855011"/>
                <a:gd name="connsiteY1361" fmla="*/ 362281 h 565508"/>
                <a:gd name="connsiteX1362" fmla="*/ 36982 w 855011"/>
                <a:gd name="connsiteY1362" fmla="*/ 360179 h 565508"/>
                <a:gd name="connsiteX1363" fmla="*/ 32904 w 855011"/>
                <a:gd name="connsiteY1363" fmla="*/ 355975 h 565508"/>
                <a:gd name="connsiteX1364" fmla="*/ 32320 w 855011"/>
                <a:gd name="connsiteY1364" fmla="*/ 354474 h 565508"/>
                <a:gd name="connsiteX1365" fmla="*/ 31387 w 855011"/>
                <a:gd name="connsiteY1365" fmla="*/ 354363 h 565508"/>
                <a:gd name="connsiteX1366" fmla="*/ 30344 w 855011"/>
                <a:gd name="connsiteY1366" fmla="*/ 357745 h 565508"/>
                <a:gd name="connsiteX1367" fmla="*/ 28242 w 855011"/>
                <a:gd name="connsiteY1367" fmla="*/ 360653 h 565508"/>
                <a:gd name="connsiteX1368" fmla="*/ 25571 w 855011"/>
                <a:gd name="connsiteY1368" fmla="*/ 362281 h 565508"/>
                <a:gd name="connsiteX1369" fmla="*/ 22774 w 855011"/>
                <a:gd name="connsiteY1369" fmla="*/ 361823 h 565508"/>
                <a:gd name="connsiteX1370" fmla="*/ 21494 w 855011"/>
                <a:gd name="connsiteY1370" fmla="*/ 359500 h 565508"/>
                <a:gd name="connsiteX1371" fmla="*/ 20909 w 855011"/>
                <a:gd name="connsiteY1371" fmla="*/ 355770 h 565508"/>
                <a:gd name="connsiteX1372" fmla="*/ 21020 w 855011"/>
                <a:gd name="connsiteY1372" fmla="*/ 347836 h 565508"/>
                <a:gd name="connsiteX1373" fmla="*/ 21715 w 855011"/>
                <a:gd name="connsiteY1373" fmla="*/ 343885 h 565508"/>
                <a:gd name="connsiteX1374" fmla="*/ 25097 w 855011"/>
                <a:gd name="connsiteY1374" fmla="*/ 332806 h 565508"/>
                <a:gd name="connsiteX1375" fmla="*/ 24971 w 855011"/>
                <a:gd name="connsiteY1375" fmla="*/ 329298 h 565508"/>
                <a:gd name="connsiteX1376" fmla="*/ 24149 w 855011"/>
                <a:gd name="connsiteY1376" fmla="*/ 326484 h 565508"/>
                <a:gd name="connsiteX1377" fmla="*/ 24038 w 855011"/>
                <a:gd name="connsiteY1377" fmla="*/ 324035 h 565508"/>
                <a:gd name="connsiteX1378" fmla="*/ 26030 w 855011"/>
                <a:gd name="connsiteY1378" fmla="*/ 321364 h 565508"/>
                <a:gd name="connsiteX1379" fmla="*/ 22885 w 855011"/>
                <a:gd name="connsiteY1379" fmla="*/ 322059 h 565508"/>
                <a:gd name="connsiteX1380" fmla="*/ 21130 w 855011"/>
                <a:gd name="connsiteY1380" fmla="*/ 327654 h 565508"/>
                <a:gd name="connsiteX1381" fmla="*/ 17401 w 855011"/>
                <a:gd name="connsiteY1381" fmla="*/ 352482 h 565508"/>
                <a:gd name="connsiteX1382" fmla="*/ 15773 w 855011"/>
                <a:gd name="connsiteY1382" fmla="*/ 358788 h 565508"/>
                <a:gd name="connsiteX1383" fmla="*/ 13671 w 855011"/>
                <a:gd name="connsiteY1383" fmla="*/ 363103 h 565508"/>
                <a:gd name="connsiteX1384" fmla="*/ 14018 w 855011"/>
                <a:gd name="connsiteY1384" fmla="*/ 365079 h 565508"/>
                <a:gd name="connsiteX1385" fmla="*/ 13671 w 855011"/>
                <a:gd name="connsiteY1385" fmla="*/ 366596 h 565508"/>
                <a:gd name="connsiteX1386" fmla="*/ 12280 w 855011"/>
                <a:gd name="connsiteY1386" fmla="*/ 369156 h 565508"/>
                <a:gd name="connsiteX1387" fmla="*/ 10415 w 855011"/>
                <a:gd name="connsiteY1387" fmla="*/ 371843 h 565508"/>
                <a:gd name="connsiteX1388" fmla="*/ 9135 w 855011"/>
                <a:gd name="connsiteY1388" fmla="*/ 373470 h 565508"/>
                <a:gd name="connsiteX1389" fmla="*/ 8076 w 855011"/>
                <a:gd name="connsiteY1389" fmla="*/ 374403 h 565508"/>
                <a:gd name="connsiteX1390" fmla="*/ 9008 w 855011"/>
                <a:gd name="connsiteY1390" fmla="*/ 375573 h 565508"/>
                <a:gd name="connsiteX1391" fmla="*/ 10051 w 855011"/>
                <a:gd name="connsiteY1391" fmla="*/ 375920 h 565508"/>
                <a:gd name="connsiteX1392" fmla="*/ 12501 w 855011"/>
                <a:gd name="connsiteY1392" fmla="*/ 375462 h 565508"/>
                <a:gd name="connsiteX1393" fmla="*/ 13086 w 855011"/>
                <a:gd name="connsiteY1393" fmla="*/ 375699 h 565508"/>
                <a:gd name="connsiteX1394" fmla="*/ 13434 w 855011"/>
                <a:gd name="connsiteY1394" fmla="*/ 376284 h 565508"/>
                <a:gd name="connsiteX1395" fmla="*/ 13781 w 855011"/>
                <a:gd name="connsiteY1395" fmla="*/ 376647 h 565508"/>
                <a:gd name="connsiteX1396" fmla="*/ 14824 w 855011"/>
                <a:gd name="connsiteY1396" fmla="*/ 375936 h 565508"/>
                <a:gd name="connsiteX1397" fmla="*/ 14587 w 855011"/>
                <a:gd name="connsiteY1397" fmla="*/ 375699 h 565508"/>
                <a:gd name="connsiteX1398" fmla="*/ 14477 w 855011"/>
                <a:gd name="connsiteY1398" fmla="*/ 374767 h 565508"/>
                <a:gd name="connsiteX1399" fmla="*/ 14477 w 855011"/>
                <a:gd name="connsiteY1399" fmla="*/ 373597 h 565508"/>
                <a:gd name="connsiteX1400" fmla="*/ 14714 w 855011"/>
                <a:gd name="connsiteY1400" fmla="*/ 372902 h 565508"/>
                <a:gd name="connsiteX1401" fmla="*/ 16926 w 855011"/>
                <a:gd name="connsiteY1401" fmla="*/ 371621 h 565508"/>
                <a:gd name="connsiteX1402" fmla="*/ 18918 w 855011"/>
                <a:gd name="connsiteY1402" fmla="*/ 371732 h 565508"/>
                <a:gd name="connsiteX1403" fmla="*/ 20782 w 855011"/>
                <a:gd name="connsiteY1403" fmla="*/ 372902 h 565508"/>
                <a:gd name="connsiteX1404" fmla="*/ 22300 w 855011"/>
                <a:gd name="connsiteY1404" fmla="*/ 374530 h 565508"/>
                <a:gd name="connsiteX1405" fmla="*/ 26725 w 855011"/>
                <a:gd name="connsiteY1405" fmla="*/ 381642 h 565508"/>
                <a:gd name="connsiteX1406" fmla="*/ 29064 w 855011"/>
                <a:gd name="connsiteY1406" fmla="*/ 383285 h 565508"/>
                <a:gd name="connsiteX1407" fmla="*/ 31988 w 855011"/>
                <a:gd name="connsiteY1407" fmla="*/ 383743 h 565508"/>
                <a:gd name="connsiteX1408" fmla="*/ 34437 w 855011"/>
                <a:gd name="connsiteY1408" fmla="*/ 382700 h 565508"/>
                <a:gd name="connsiteX1409" fmla="*/ 36650 w 855011"/>
                <a:gd name="connsiteY1409" fmla="*/ 381293 h 565508"/>
                <a:gd name="connsiteX1410" fmla="*/ 39337 w 855011"/>
                <a:gd name="connsiteY1410" fmla="*/ 380377 h 565508"/>
                <a:gd name="connsiteX1411" fmla="*/ 40617 w 855011"/>
                <a:gd name="connsiteY1411" fmla="*/ 380614 h 565508"/>
                <a:gd name="connsiteX1412" fmla="*/ 43999 w 855011"/>
                <a:gd name="connsiteY1412" fmla="*/ 382353 h 565508"/>
                <a:gd name="connsiteX1413" fmla="*/ 45169 w 855011"/>
                <a:gd name="connsiteY1413" fmla="*/ 382353 h 565508"/>
                <a:gd name="connsiteX1414" fmla="*/ 46907 w 855011"/>
                <a:gd name="connsiteY1414" fmla="*/ 381420 h 565508"/>
                <a:gd name="connsiteX1415" fmla="*/ 50526 w 855011"/>
                <a:gd name="connsiteY1415" fmla="*/ 381072 h 565508"/>
                <a:gd name="connsiteX1416" fmla="*/ 51806 w 855011"/>
                <a:gd name="connsiteY1416" fmla="*/ 379919 h 565508"/>
                <a:gd name="connsiteX1417" fmla="*/ 52849 w 855011"/>
                <a:gd name="connsiteY1417" fmla="*/ 379445 h 565508"/>
                <a:gd name="connsiteX1418" fmla="*/ 54130 w 855011"/>
                <a:gd name="connsiteY1418" fmla="*/ 381547 h 565508"/>
                <a:gd name="connsiteX1419" fmla="*/ 54477 w 855011"/>
                <a:gd name="connsiteY1419" fmla="*/ 382953 h 565508"/>
                <a:gd name="connsiteX1420" fmla="*/ 54477 w 855011"/>
                <a:gd name="connsiteY1420" fmla="*/ 384233 h 565508"/>
                <a:gd name="connsiteX1421" fmla="*/ 54714 w 855011"/>
                <a:gd name="connsiteY1421" fmla="*/ 385403 h 565508"/>
                <a:gd name="connsiteX1422" fmla="*/ 61004 w 855011"/>
                <a:gd name="connsiteY1422" fmla="*/ 388311 h 565508"/>
                <a:gd name="connsiteX1423" fmla="*/ 75244 w 855011"/>
                <a:gd name="connsiteY1423" fmla="*/ 388895 h 565508"/>
                <a:gd name="connsiteX1424" fmla="*/ 78389 w 855011"/>
                <a:gd name="connsiteY1424" fmla="*/ 390065 h 565508"/>
                <a:gd name="connsiteX1425" fmla="*/ 80839 w 855011"/>
                <a:gd name="connsiteY1425" fmla="*/ 392040 h 565508"/>
                <a:gd name="connsiteX1426" fmla="*/ 81313 w 855011"/>
                <a:gd name="connsiteY1426" fmla="*/ 395186 h 565508"/>
                <a:gd name="connsiteX1427" fmla="*/ 81423 w 855011"/>
                <a:gd name="connsiteY1427" fmla="*/ 397999 h 565508"/>
                <a:gd name="connsiteX1428" fmla="*/ 82814 w 855011"/>
                <a:gd name="connsiteY1428" fmla="*/ 400448 h 565508"/>
                <a:gd name="connsiteX1429" fmla="*/ 90053 w 855011"/>
                <a:gd name="connsiteY1429" fmla="*/ 408856 h 565508"/>
                <a:gd name="connsiteX1430" fmla="*/ 91918 w 855011"/>
                <a:gd name="connsiteY1430" fmla="*/ 410374 h 565508"/>
                <a:gd name="connsiteX1431" fmla="*/ 94952 w 855011"/>
                <a:gd name="connsiteY1431" fmla="*/ 411417 h 565508"/>
                <a:gd name="connsiteX1432" fmla="*/ 97639 w 855011"/>
                <a:gd name="connsiteY1432" fmla="*/ 411417 h 565508"/>
                <a:gd name="connsiteX1433" fmla="*/ 102996 w 855011"/>
                <a:gd name="connsiteY1433" fmla="*/ 410136 h 565508"/>
                <a:gd name="connsiteX1434" fmla="*/ 105794 w 855011"/>
                <a:gd name="connsiteY1434" fmla="*/ 410595 h 565508"/>
                <a:gd name="connsiteX1435" fmla="*/ 113143 w 855011"/>
                <a:gd name="connsiteY1435" fmla="*/ 410832 h 565508"/>
                <a:gd name="connsiteX1436" fmla="*/ 115134 w 855011"/>
                <a:gd name="connsiteY1436" fmla="*/ 411875 h 565508"/>
                <a:gd name="connsiteX1437" fmla="*/ 116414 w 855011"/>
                <a:gd name="connsiteY1437" fmla="*/ 413503 h 565508"/>
                <a:gd name="connsiteX1438" fmla="*/ 119686 w 855011"/>
                <a:gd name="connsiteY1438" fmla="*/ 417106 h 565508"/>
                <a:gd name="connsiteX1439" fmla="*/ 121092 w 855011"/>
                <a:gd name="connsiteY1439" fmla="*/ 418276 h 565508"/>
                <a:gd name="connsiteX1440" fmla="*/ 124364 w 855011"/>
                <a:gd name="connsiteY1440" fmla="*/ 419572 h 565508"/>
                <a:gd name="connsiteX1441" fmla="*/ 127635 w 855011"/>
                <a:gd name="connsiteY1441" fmla="*/ 421784 h 565508"/>
                <a:gd name="connsiteX1442" fmla="*/ 130670 w 855011"/>
                <a:gd name="connsiteY1442" fmla="*/ 424455 h 565508"/>
                <a:gd name="connsiteX1443" fmla="*/ 133119 w 855011"/>
                <a:gd name="connsiteY1443" fmla="*/ 427126 h 565508"/>
                <a:gd name="connsiteX1444" fmla="*/ 134637 w 855011"/>
                <a:gd name="connsiteY1444" fmla="*/ 429939 h 565508"/>
                <a:gd name="connsiteX1445" fmla="*/ 135917 w 855011"/>
                <a:gd name="connsiteY1445" fmla="*/ 433321 h 565508"/>
                <a:gd name="connsiteX1446" fmla="*/ 136738 w 855011"/>
                <a:gd name="connsiteY1446" fmla="*/ 436941 h 565508"/>
                <a:gd name="connsiteX1447" fmla="*/ 136738 w 855011"/>
                <a:gd name="connsiteY1447" fmla="*/ 442899 h 565508"/>
                <a:gd name="connsiteX1448" fmla="*/ 137908 w 855011"/>
                <a:gd name="connsiteY1448" fmla="*/ 444874 h 565508"/>
                <a:gd name="connsiteX1449" fmla="*/ 139425 w 855011"/>
                <a:gd name="connsiteY1449" fmla="*/ 446628 h 565508"/>
                <a:gd name="connsiteX1450" fmla="*/ 140595 w 855011"/>
                <a:gd name="connsiteY1450" fmla="*/ 448857 h 565508"/>
                <a:gd name="connsiteX1451" fmla="*/ 140705 w 855011"/>
                <a:gd name="connsiteY1451" fmla="*/ 451417 h 565508"/>
                <a:gd name="connsiteX1452" fmla="*/ 140247 w 855011"/>
                <a:gd name="connsiteY1452" fmla="*/ 458308 h 565508"/>
                <a:gd name="connsiteX1453" fmla="*/ 141179 w 855011"/>
                <a:gd name="connsiteY1453" fmla="*/ 463902 h 565508"/>
                <a:gd name="connsiteX1454" fmla="*/ 140484 w 855011"/>
                <a:gd name="connsiteY1454" fmla="*/ 466574 h 565508"/>
                <a:gd name="connsiteX1455" fmla="*/ 139315 w 855011"/>
                <a:gd name="connsiteY1455" fmla="*/ 469481 h 565508"/>
                <a:gd name="connsiteX1456" fmla="*/ 138619 w 855011"/>
                <a:gd name="connsiteY1456" fmla="*/ 472864 h 565508"/>
                <a:gd name="connsiteX1457" fmla="*/ 140373 w 855011"/>
                <a:gd name="connsiteY1457" fmla="*/ 477526 h 565508"/>
                <a:gd name="connsiteX1458" fmla="*/ 140484 w 855011"/>
                <a:gd name="connsiteY1458" fmla="*/ 479043 h 565508"/>
                <a:gd name="connsiteX1459" fmla="*/ 140026 w 855011"/>
                <a:gd name="connsiteY1459" fmla="*/ 480671 h 565508"/>
                <a:gd name="connsiteX1460" fmla="*/ 138967 w 855011"/>
                <a:gd name="connsiteY1460" fmla="*/ 483484 h 565508"/>
                <a:gd name="connsiteX1461" fmla="*/ 138509 w 855011"/>
                <a:gd name="connsiteY1461" fmla="*/ 485112 h 565508"/>
                <a:gd name="connsiteX1462" fmla="*/ 137813 w 855011"/>
                <a:gd name="connsiteY1462" fmla="*/ 490944 h 565508"/>
                <a:gd name="connsiteX1463" fmla="*/ 137813 w 855011"/>
                <a:gd name="connsiteY1463" fmla="*/ 494452 h 565508"/>
                <a:gd name="connsiteX1464" fmla="*/ 138398 w 855011"/>
                <a:gd name="connsiteY1464" fmla="*/ 497139 h 565508"/>
                <a:gd name="connsiteX1465" fmla="*/ 139915 w 855011"/>
                <a:gd name="connsiteY1465" fmla="*/ 499589 h 565508"/>
                <a:gd name="connsiteX1466" fmla="*/ 142128 w 855011"/>
                <a:gd name="connsiteY1466" fmla="*/ 502149 h 565508"/>
                <a:gd name="connsiteX1467" fmla="*/ 144577 w 855011"/>
                <a:gd name="connsiteY1467" fmla="*/ 504251 h 565508"/>
                <a:gd name="connsiteX1468" fmla="*/ 152985 w 855011"/>
                <a:gd name="connsiteY1468" fmla="*/ 507633 h 565508"/>
                <a:gd name="connsiteX1469" fmla="*/ 157758 w 855011"/>
                <a:gd name="connsiteY1469" fmla="*/ 507522 h 565508"/>
                <a:gd name="connsiteX1470" fmla="*/ 159386 w 855011"/>
                <a:gd name="connsiteY1470" fmla="*/ 507870 h 565508"/>
                <a:gd name="connsiteX1471" fmla="*/ 162657 w 855011"/>
                <a:gd name="connsiteY1471" fmla="*/ 510446 h 565508"/>
                <a:gd name="connsiteX1472" fmla="*/ 168142 w 855011"/>
                <a:gd name="connsiteY1472" fmla="*/ 513006 h 565508"/>
                <a:gd name="connsiteX1473" fmla="*/ 171065 w 855011"/>
                <a:gd name="connsiteY1473" fmla="*/ 515456 h 565508"/>
                <a:gd name="connsiteX1474" fmla="*/ 180516 w 855011"/>
                <a:gd name="connsiteY1474" fmla="*/ 517558 h 565508"/>
                <a:gd name="connsiteX1475" fmla="*/ 188924 w 855011"/>
                <a:gd name="connsiteY1475" fmla="*/ 522584 h 565508"/>
                <a:gd name="connsiteX1476" fmla="*/ 191137 w 855011"/>
                <a:gd name="connsiteY1476" fmla="*/ 522473 h 565508"/>
                <a:gd name="connsiteX1477" fmla="*/ 193349 w 855011"/>
                <a:gd name="connsiteY1477" fmla="*/ 521651 h 565508"/>
                <a:gd name="connsiteX1478" fmla="*/ 202216 w 855011"/>
                <a:gd name="connsiteY1478" fmla="*/ 520956 h 565508"/>
                <a:gd name="connsiteX1479" fmla="*/ 223678 w 855011"/>
                <a:gd name="connsiteY1479" fmla="*/ 517795 h 565508"/>
                <a:gd name="connsiteX1480" fmla="*/ 228704 w 855011"/>
                <a:gd name="connsiteY1480" fmla="*/ 516057 h 565508"/>
                <a:gd name="connsiteX1481" fmla="*/ 237570 w 855011"/>
                <a:gd name="connsiteY1481" fmla="*/ 511505 h 565508"/>
                <a:gd name="connsiteX1482" fmla="*/ 242706 w 855011"/>
                <a:gd name="connsiteY1482" fmla="*/ 509988 h 565508"/>
                <a:gd name="connsiteX1483" fmla="*/ 245978 w 855011"/>
                <a:gd name="connsiteY1483" fmla="*/ 510098 h 565508"/>
                <a:gd name="connsiteX1484" fmla="*/ 254022 w 855011"/>
                <a:gd name="connsiteY1484" fmla="*/ 513370 h 565508"/>
                <a:gd name="connsiteX1485" fmla="*/ 271043 w 855011"/>
                <a:gd name="connsiteY1485" fmla="*/ 513844 h 565508"/>
                <a:gd name="connsiteX1486" fmla="*/ 303821 w 855011"/>
                <a:gd name="connsiteY1486" fmla="*/ 523422 h 565508"/>
                <a:gd name="connsiteX1487" fmla="*/ 308831 w 855011"/>
                <a:gd name="connsiteY1487" fmla="*/ 526219 h 565508"/>
                <a:gd name="connsiteX1488" fmla="*/ 310696 w 855011"/>
                <a:gd name="connsiteY1488" fmla="*/ 528431 h 565508"/>
                <a:gd name="connsiteX1489" fmla="*/ 311391 w 855011"/>
                <a:gd name="connsiteY1489" fmla="*/ 530881 h 565508"/>
                <a:gd name="connsiteX1490" fmla="*/ 311850 w 855011"/>
                <a:gd name="connsiteY1490" fmla="*/ 533694 h 565508"/>
                <a:gd name="connsiteX1491" fmla="*/ 312672 w 855011"/>
                <a:gd name="connsiteY1491" fmla="*/ 537076 h 565508"/>
                <a:gd name="connsiteX1492" fmla="*/ 314426 w 855011"/>
                <a:gd name="connsiteY1492" fmla="*/ 538831 h 565508"/>
                <a:gd name="connsiteX1493" fmla="*/ 316986 w 855011"/>
                <a:gd name="connsiteY1493" fmla="*/ 539068 h 565508"/>
                <a:gd name="connsiteX1494" fmla="*/ 327717 w 855011"/>
                <a:gd name="connsiteY1494" fmla="*/ 536744 h 565508"/>
                <a:gd name="connsiteX1495" fmla="*/ 328302 w 855011"/>
                <a:gd name="connsiteY1495" fmla="*/ 536744 h 565508"/>
                <a:gd name="connsiteX1496" fmla="*/ 330752 w 855011"/>
                <a:gd name="connsiteY1496" fmla="*/ 537314 h 565508"/>
                <a:gd name="connsiteX1497" fmla="*/ 331921 w 855011"/>
                <a:gd name="connsiteY1497" fmla="*/ 537898 h 565508"/>
                <a:gd name="connsiteX1498" fmla="*/ 332506 w 855011"/>
                <a:gd name="connsiteY1498" fmla="*/ 538025 h 565508"/>
                <a:gd name="connsiteX1499" fmla="*/ 336236 w 855011"/>
                <a:gd name="connsiteY1499" fmla="*/ 538609 h 565508"/>
                <a:gd name="connsiteX1500" fmla="*/ 337405 w 855011"/>
                <a:gd name="connsiteY1500" fmla="*/ 538957 h 565508"/>
                <a:gd name="connsiteX1501" fmla="*/ 338923 w 855011"/>
                <a:gd name="connsiteY1501" fmla="*/ 540000 h 565508"/>
                <a:gd name="connsiteX1502" fmla="*/ 343585 w 855011"/>
                <a:gd name="connsiteY1502" fmla="*/ 541391 h 565508"/>
                <a:gd name="connsiteX1503" fmla="*/ 348611 w 855011"/>
                <a:gd name="connsiteY1503" fmla="*/ 541043 h 565508"/>
                <a:gd name="connsiteX1504" fmla="*/ 350128 w 855011"/>
                <a:gd name="connsiteY1504" fmla="*/ 541280 h 565508"/>
                <a:gd name="connsiteX1505" fmla="*/ 350823 w 855011"/>
                <a:gd name="connsiteY1505" fmla="*/ 541170 h 565508"/>
                <a:gd name="connsiteX1506" fmla="*/ 356418 w 855011"/>
                <a:gd name="connsiteY1506" fmla="*/ 538372 h 565508"/>
                <a:gd name="connsiteX1507" fmla="*/ 357350 w 855011"/>
                <a:gd name="connsiteY1507" fmla="*/ 538262 h 565508"/>
                <a:gd name="connsiteX1508" fmla="*/ 365632 w 855011"/>
                <a:gd name="connsiteY1508" fmla="*/ 538262 h 565508"/>
                <a:gd name="connsiteX1509" fmla="*/ 371227 w 855011"/>
                <a:gd name="connsiteY1509" fmla="*/ 537219 h 565508"/>
                <a:gd name="connsiteX1510" fmla="*/ 371922 w 855011"/>
                <a:gd name="connsiteY1510" fmla="*/ 536160 h 565508"/>
                <a:gd name="connsiteX1511" fmla="*/ 372854 w 855011"/>
                <a:gd name="connsiteY1511" fmla="*/ 535464 h 565508"/>
                <a:gd name="connsiteX1512" fmla="*/ 376126 w 855011"/>
                <a:gd name="connsiteY1512" fmla="*/ 534184 h 565508"/>
                <a:gd name="connsiteX1513" fmla="*/ 377406 w 855011"/>
                <a:gd name="connsiteY1513" fmla="*/ 534184 h 565508"/>
                <a:gd name="connsiteX1514" fmla="*/ 393732 w 855011"/>
                <a:gd name="connsiteY1514" fmla="*/ 540364 h 565508"/>
                <a:gd name="connsiteX1515" fmla="*/ 395012 w 855011"/>
                <a:gd name="connsiteY1515" fmla="*/ 540474 h 565508"/>
                <a:gd name="connsiteX1516" fmla="*/ 397936 w 855011"/>
                <a:gd name="connsiteY1516" fmla="*/ 539779 h 565508"/>
                <a:gd name="connsiteX1517" fmla="*/ 398979 w 855011"/>
                <a:gd name="connsiteY1517" fmla="*/ 539779 h 565508"/>
                <a:gd name="connsiteX1518" fmla="*/ 404574 w 855011"/>
                <a:gd name="connsiteY1518" fmla="*/ 541754 h 565508"/>
                <a:gd name="connsiteX1519" fmla="*/ 405854 w 855011"/>
                <a:gd name="connsiteY1519" fmla="*/ 541865 h 565508"/>
                <a:gd name="connsiteX1520" fmla="*/ 408651 w 855011"/>
                <a:gd name="connsiteY1520" fmla="*/ 541407 h 565508"/>
                <a:gd name="connsiteX1521" fmla="*/ 413550 w 855011"/>
                <a:gd name="connsiteY1521" fmla="*/ 539779 h 565508"/>
                <a:gd name="connsiteX1522" fmla="*/ 414720 w 855011"/>
                <a:gd name="connsiteY1522" fmla="*/ 539668 h 565508"/>
                <a:gd name="connsiteX1523" fmla="*/ 416474 w 855011"/>
                <a:gd name="connsiteY1523" fmla="*/ 540016 h 565508"/>
                <a:gd name="connsiteX1524" fmla="*/ 419619 w 855011"/>
                <a:gd name="connsiteY1524" fmla="*/ 541296 h 565508"/>
                <a:gd name="connsiteX1525" fmla="*/ 421374 w 855011"/>
                <a:gd name="connsiteY1525" fmla="*/ 541407 h 565508"/>
                <a:gd name="connsiteX1526" fmla="*/ 424756 w 855011"/>
                <a:gd name="connsiteY1526" fmla="*/ 540711 h 565508"/>
                <a:gd name="connsiteX1527" fmla="*/ 428027 w 855011"/>
                <a:gd name="connsiteY1527" fmla="*/ 539194 h 565508"/>
                <a:gd name="connsiteX1528" fmla="*/ 431994 w 855011"/>
                <a:gd name="connsiteY1528" fmla="*/ 536634 h 565508"/>
                <a:gd name="connsiteX1529" fmla="*/ 434333 w 855011"/>
                <a:gd name="connsiteY1529" fmla="*/ 535812 h 565508"/>
                <a:gd name="connsiteX1530" fmla="*/ 439691 w 855011"/>
                <a:gd name="connsiteY1530" fmla="*/ 535923 h 565508"/>
                <a:gd name="connsiteX1531" fmla="*/ 457312 w 855011"/>
                <a:gd name="connsiteY1531" fmla="*/ 532414 h 565508"/>
                <a:gd name="connsiteX1532" fmla="*/ 488684 w 855011"/>
                <a:gd name="connsiteY1532" fmla="*/ 532873 h 565508"/>
                <a:gd name="connsiteX1533" fmla="*/ 494042 w 855011"/>
                <a:gd name="connsiteY1533" fmla="*/ 530186 h 565508"/>
                <a:gd name="connsiteX1534" fmla="*/ 497882 w 855011"/>
                <a:gd name="connsiteY1534" fmla="*/ 526930 h 565508"/>
                <a:gd name="connsiteX1535" fmla="*/ 499873 w 855011"/>
                <a:gd name="connsiteY1535" fmla="*/ 526345 h 565508"/>
                <a:gd name="connsiteX1536" fmla="*/ 502908 w 855011"/>
                <a:gd name="connsiteY1536" fmla="*/ 526456 h 565508"/>
                <a:gd name="connsiteX1537" fmla="*/ 510604 w 855011"/>
                <a:gd name="connsiteY1537" fmla="*/ 528210 h 565508"/>
                <a:gd name="connsiteX1538" fmla="*/ 516436 w 855011"/>
                <a:gd name="connsiteY1538" fmla="*/ 528210 h 565508"/>
                <a:gd name="connsiteX1539" fmla="*/ 526582 w 855011"/>
                <a:gd name="connsiteY1539" fmla="*/ 528210 h 565508"/>
                <a:gd name="connsiteX1540" fmla="*/ 554461 w 855011"/>
                <a:gd name="connsiteY1540" fmla="*/ 532635 h 565508"/>
                <a:gd name="connsiteX1541" fmla="*/ 560293 w 855011"/>
                <a:gd name="connsiteY1541" fmla="*/ 531245 h 565508"/>
                <a:gd name="connsiteX1542" fmla="*/ 565888 w 855011"/>
                <a:gd name="connsiteY1542" fmla="*/ 526930 h 565508"/>
                <a:gd name="connsiteX1543" fmla="*/ 566947 w 855011"/>
                <a:gd name="connsiteY1543" fmla="*/ 527041 h 565508"/>
                <a:gd name="connsiteX1544" fmla="*/ 572083 w 855011"/>
                <a:gd name="connsiteY1544" fmla="*/ 527973 h 565508"/>
                <a:gd name="connsiteX1545" fmla="*/ 586544 w 855011"/>
                <a:gd name="connsiteY1545" fmla="*/ 530423 h 565508"/>
                <a:gd name="connsiteX1546" fmla="*/ 601005 w 855011"/>
                <a:gd name="connsiteY1546" fmla="*/ 532873 h 565508"/>
                <a:gd name="connsiteX1547" fmla="*/ 615466 w 855011"/>
                <a:gd name="connsiteY1547" fmla="*/ 535322 h 565508"/>
                <a:gd name="connsiteX1548" fmla="*/ 629816 w 855011"/>
                <a:gd name="connsiteY1548" fmla="*/ 537645 h 565508"/>
                <a:gd name="connsiteX1549" fmla="*/ 644277 w 855011"/>
                <a:gd name="connsiteY1549" fmla="*/ 540095 h 565508"/>
                <a:gd name="connsiteX1550" fmla="*/ 673199 w 855011"/>
                <a:gd name="connsiteY1550" fmla="*/ 544868 h 565508"/>
                <a:gd name="connsiteX1551" fmla="*/ 687660 w 855011"/>
                <a:gd name="connsiteY1551" fmla="*/ 547191 h 565508"/>
                <a:gd name="connsiteX1552" fmla="*/ 702121 w 855011"/>
                <a:gd name="connsiteY1552" fmla="*/ 549546 h 565508"/>
                <a:gd name="connsiteX1553" fmla="*/ 716581 w 855011"/>
                <a:gd name="connsiteY1553" fmla="*/ 551869 h 565508"/>
                <a:gd name="connsiteX1554" fmla="*/ 731042 w 855011"/>
                <a:gd name="connsiteY1554" fmla="*/ 554192 h 565508"/>
                <a:gd name="connsiteX1555" fmla="*/ 745503 w 855011"/>
                <a:gd name="connsiteY1555" fmla="*/ 556405 h 565508"/>
                <a:gd name="connsiteX1556" fmla="*/ 759964 w 855011"/>
                <a:gd name="connsiteY1556" fmla="*/ 558728 h 565508"/>
                <a:gd name="connsiteX1557" fmla="*/ 774425 w 855011"/>
                <a:gd name="connsiteY1557" fmla="*/ 560957 h 565508"/>
                <a:gd name="connsiteX1558" fmla="*/ 788886 w 855011"/>
                <a:gd name="connsiteY1558" fmla="*/ 563185 h 565508"/>
                <a:gd name="connsiteX1559" fmla="*/ 804169 w 855011"/>
                <a:gd name="connsiteY1559" fmla="*/ 565508 h 565508"/>
                <a:gd name="connsiteX1560" fmla="*/ 802541 w 855011"/>
                <a:gd name="connsiteY1560" fmla="*/ 558380 h 565508"/>
                <a:gd name="connsiteX1561" fmla="*/ 797752 w 855011"/>
                <a:gd name="connsiteY1561" fmla="*/ 550336 h 565508"/>
                <a:gd name="connsiteX1562" fmla="*/ 797278 w 855011"/>
                <a:gd name="connsiteY1562" fmla="*/ 548598 h 565508"/>
                <a:gd name="connsiteX1563" fmla="*/ 801245 w 855011"/>
                <a:gd name="connsiteY1563" fmla="*/ 545674 h 565508"/>
                <a:gd name="connsiteX1564" fmla="*/ 802888 w 855011"/>
                <a:gd name="connsiteY1564" fmla="*/ 543809 h 565508"/>
                <a:gd name="connsiteX1565" fmla="*/ 804516 w 855011"/>
                <a:gd name="connsiteY1565" fmla="*/ 540901 h 565508"/>
                <a:gd name="connsiteX1566" fmla="*/ 804975 w 855011"/>
                <a:gd name="connsiteY1566" fmla="*/ 537740 h 565508"/>
                <a:gd name="connsiteX1567" fmla="*/ 803110 w 855011"/>
                <a:gd name="connsiteY1567" fmla="*/ 533315 h 565508"/>
                <a:gd name="connsiteX1568" fmla="*/ 802999 w 855011"/>
                <a:gd name="connsiteY1568" fmla="*/ 525856 h 565508"/>
                <a:gd name="connsiteX1569" fmla="*/ 801956 w 855011"/>
                <a:gd name="connsiteY1569" fmla="*/ 522473 h 565508"/>
                <a:gd name="connsiteX1570" fmla="*/ 799159 w 855011"/>
                <a:gd name="connsiteY1570" fmla="*/ 515946 h 565508"/>
                <a:gd name="connsiteX1571" fmla="*/ 794844 w 855011"/>
                <a:gd name="connsiteY1571" fmla="*/ 508708 h 565508"/>
                <a:gd name="connsiteX1572" fmla="*/ 794386 w 855011"/>
                <a:gd name="connsiteY1572" fmla="*/ 506369 h 565508"/>
                <a:gd name="connsiteX1573" fmla="*/ 795208 w 855011"/>
                <a:gd name="connsiteY1573" fmla="*/ 503682 h 565508"/>
                <a:gd name="connsiteX1574" fmla="*/ 797657 w 855011"/>
                <a:gd name="connsiteY1574" fmla="*/ 499257 h 565508"/>
                <a:gd name="connsiteX1575" fmla="*/ 798242 w 855011"/>
                <a:gd name="connsiteY1575" fmla="*/ 494942 h 565508"/>
                <a:gd name="connsiteX1576" fmla="*/ 801861 w 855011"/>
                <a:gd name="connsiteY1576" fmla="*/ 471267 h 565508"/>
                <a:gd name="connsiteX1577" fmla="*/ 805480 w 855011"/>
                <a:gd name="connsiteY1577" fmla="*/ 447703 h 565508"/>
                <a:gd name="connsiteX1578" fmla="*/ 808973 w 855011"/>
                <a:gd name="connsiteY1578" fmla="*/ 424028 h 565508"/>
                <a:gd name="connsiteX1579" fmla="*/ 812592 w 855011"/>
                <a:gd name="connsiteY1579" fmla="*/ 400464 h 565508"/>
                <a:gd name="connsiteX1580" fmla="*/ 816085 w 855011"/>
                <a:gd name="connsiteY1580" fmla="*/ 376916 h 565508"/>
                <a:gd name="connsiteX1581" fmla="*/ 819704 w 855011"/>
                <a:gd name="connsiteY1581" fmla="*/ 353462 h 565508"/>
                <a:gd name="connsiteX1582" fmla="*/ 823197 w 855011"/>
                <a:gd name="connsiteY1582" fmla="*/ 329898 h 565508"/>
                <a:gd name="connsiteX1583" fmla="*/ 826816 w 855011"/>
                <a:gd name="connsiteY1583" fmla="*/ 306460 h 565508"/>
                <a:gd name="connsiteX1584" fmla="*/ 830309 w 855011"/>
                <a:gd name="connsiteY1584" fmla="*/ 283007 h 565508"/>
                <a:gd name="connsiteX1585" fmla="*/ 833802 w 855011"/>
                <a:gd name="connsiteY1585" fmla="*/ 259569 h 565508"/>
                <a:gd name="connsiteX1586" fmla="*/ 837421 w 855011"/>
                <a:gd name="connsiteY1586" fmla="*/ 236116 h 565508"/>
                <a:gd name="connsiteX1587" fmla="*/ 840914 w 855011"/>
                <a:gd name="connsiteY1587" fmla="*/ 212789 h 565508"/>
                <a:gd name="connsiteX1588" fmla="*/ 844406 w 855011"/>
                <a:gd name="connsiteY1588" fmla="*/ 189461 h 565508"/>
                <a:gd name="connsiteX1589" fmla="*/ 848026 w 855011"/>
                <a:gd name="connsiteY1589" fmla="*/ 166134 h 565508"/>
                <a:gd name="connsiteX1590" fmla="*/ 851518 w 855011"/>
                <a:gd name="connsiteY1590" fmla="*/ 142807 h 565508"/>
                <a:gd name="connsiteX1591" fmla="*/ 855011 w 855011"/>
                <a:gd name="connsiteY1591" fmla="*/ 119591 h 565508"/>
                <a:gd name="connsiteX1592" fmla="*/ 841909 w 855011"/>
                <a:gd name="connsiteY1592" fmla="*/ 117457 h 565508"/>
                <a:gd name="connsiteX1593" fmla="*/ 208585 w 855011"/>
                <a:gd name="connsiteY1593" fmla="*/ 1170 h 565508"/>
                <a:gd name="connsiteX1594" fmla="*/ 202642 w 855011"/>
                <a:gd name="connsiteY1594" fmla="*/ 0 h 565508"/>
                <a:gd name="connsiteX1595" fmla="*/ 202642 w 855011"/>
                <a:gd name="connsiteY1595" fmla="*/ 695 h 565508"/>
                <a:gd name="connsiteX1596" fmla="*/ 202168 w 855011"/>
                <a:gd name="connsiteY1596" fmla="*/ 3034 h 565508"/>
                <a:gd name="connsiteX1597" fmla="*/ 207178 w 855011"/>
                <a:gd name="connsiteY1597" fmla="*/ 2212 h 565508"/>
                <a:gd name="connsiteX1598" fmla="*/ 208585 w 855011"/>
                <a:gd name="connsiteY1598" fmla="*/ 1170 h 565508"/>
                <a:gd name="connsiteX1599" fmla="*/ 181749 w 855011"/>
                <a:gd name="connsiteY1599" fmla="*/ 46212 h 565508"/>
                <a:gd name="connsiteX1600" fmla="*/ 182460 w 855011"/>
                <a:gd name="connsiteY1600" fmla="*/ 45864 h 565508"/>
                <a:gd name="connsiteX1601" fmla="*/ 182350 w 855011"/>
                <a:gd name="connsiteY1601" fmla="*/ 45042 h 565508"/>
                <a:gd name="connsiteX1602" fmla="*/ 181417 w 855011"/>
                <a:gd name="connsiteY1602" fmla="*/ 44457 h 565508"/>
                <a:gd name="connsiteX1603" fmla="*/ 181307 w 855011"/>
                <a:gd name="connsiteY1603" fmla="*/ 44110 h 565508"/>
                <a:gd name="connsiteX1604" fmla="*/ 182128 w 855011"/>
                <a:gd name="connsiteY1604" fmla="*/ 44346 h 565508"/>
                <a:gd name="connsiteX1605" fmla="*/ 183171 w 855011"/>
                <a:gd name="connsiteY1605" fmla="*/ 45168 h 565508"/>
                <a:gd name="connsiteX1606" fmla="*/ 183867 w 855011"/>
                <a:gd name="connsiteY1606" fmla="*/ 45279 h 565508"/>
                <a:gd name="connsiteX1607" fmla="*/ 184452 w 855011"/>
                <a:gd name="connsiteY1607" fmla="*/ 44694 h 565508"/>
                <a:gd name="connsiteX1608" fmla="*/ 184341 w 855011"/>
                <a:gd name="connsiteY1608" fmla="*/ 43983 h 565508"/>
                <a:gd name="connsiteX1609" fmla="*/ 183993 w 855011"/>
                <a:gd name="connsiteY1609" fmla="*/ 43525 h 565508"/>
                <a:gd name="connsiteX1610" fmla="*/ 183646 w 855011"/>
                <a:gd name="connsiteY1610" fmla="*/ 43414 h 565508"/>
                <a:gd name="connsiteX1611" fmla="*/ 182476 w 855011"/>
                <a:gd name="connsiteY1611" fmla="*/ 43872 h 565508"/>
                <a:gd name="connsiteX1612" fmla="*/ 181765 w 855011"/>
                <a:gd name="connsiteY1612" fmla="*/ 43762 h 565508"/>
                <a:gd name="connsiteX1613" fmla="*/ 180595 w 855011"/>
                <a:gd name="connsiteY1613" fmla="*/ 42719 h 565508"/>
                <a:gd name="connsiteX1614" fmla="*/ 180485 w 855011"/>
                <a:gd name="connsiteY1614" fmla="*/ 42261 h 565508"/>
                <a:gd name="connsiteX1615" fmla="*/ 179900 w 855011"/>
                <a:gd name="connsiteY1615" fmla="*/ 41439 h 565508"/>
                <a:gd name="connsiteX1616" fmla="*/ 178256 w 855011"/>
                <a:gd name="connsiteY1616" fmla="*/ 40727 h 565508"/>
                <a:gd name="connsiteX1617" fmla="*/ 177213 w 855011"/>
                <a:gd name="connsiteY1617" fmla="*/ 41091 h 565508"/>
                <a:gd name="connsiteX1618" fmla="*/ 177450 w 855011"/>
                <a:gd name="connsiteY1618" fmla="*/ 42150 h 565508"/>
                <a:gd name="connsiteX1619" fmla="*/ 181749 w 855011"/>
                <a:gd name="connsiteY1619" fmla="*/ 46212 h 565508"/>
                <a:gd name="connsiteX1620" fmla="*/ 236685 w 855011"/>
                <a:gd name="connsiteY1620" fmla="*/ 77456 h 565508"/>
                <a:gd name="connsiteX1621" fmla="*/ 238676 w 855011"/>
                <a:gd name="connsiteY1621" fmla="*/ 77931 h 565508"/>
                <a:gd name="connsiteX1622" fmla="*/ 241236 w 855011"/>
                <a:gd name="connsiteY1622" fmla="*/ 77456 h 565508"/>
                <a:gd name="connsiteX1623" fmla="*/ 242169 w 855011"/>
                <a:gd name="connsiteY1623" fmla="*/ 77567 h 565508"/>
                <a:gd name="connsiteX1624" fmla="*/ 242991 w 855011"/>
                <a:gd name="connsiteY1624" fmla="*/ 78500 h 565508"/>
                <a:gd name="connsiteX1625" fmla="*/ 243686 w 855011"/>
                <a:gd name="connsiteY1625" fmla="*/ 78500 h 565508"/>
                <a:gd name="connsiteX1626" fmla="*/ 243923 w 855011"/>
                <a:gd name="connsiteY1626" fmla="*/ 77456 h 565508"/>
                <a:gd name="connsiteX1627" fmla="*/ 243923 w 855011"/>
                <a:gd name="connsiteY1627" fmla="*/ 76066 h 565508"/>
                <a:gd name="connsiteX1628" fmla="*/ 239719 w 855011"/>
                <a:gd name="connsiteY1628" fmla="*/ 71878 h 565508"/>
                <a:gd name="connsiteX1629" fmla="*/ 238550 w 855011"/>
                <a:gd name="connsiteY1629" fmla="*/ 69302 h 565508"/>
                <a:gd name="connsiteX1630" fmla="*/ 237728 w 855011"/>
                <a:gd name="connsiteY1630" fmla="*/ 68843 h 565508"/>
                <a:gd name="connsiteX1631" fmla="*/ 237143 w 855011"/>
                <a:gd name="connsiteY1631" fmla="*/ 69886 h 565508"/>
                <a:gd name="connsiteX1632" fmla="*/ 236795 w 855011"/>
                <a:gd name="connsiteY1632" fmla="*/ 71182 h 565508"/>
                <a:gd name="connsiteX1633" fmla="*/ 237032 w 855011"/>
                <a:gd name="connsiteY1633" fmla="*/ 71878 h 565508"/>
                <a:gd name="connsiteX1634" fmla="*/ 235863 w 855011"/>
                <a:gd name="connsiteY1634" fmla="*/ 75260 h 565508"/>
                <a:gd name="connsiteX1635" fmla="*/ 236685 w 855011"/>
                <a:gd name="connsiteY1635" fmla="*/ 77456 h 56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Lst>
              <a:rect l="l" t="t" r="r" b="b"/>
              <a:pathLst>
                <a:path w="855011" h="565508">
                  <a:moveTo>
                    <a:pt x="220470" y="75007"/>
                  </a:moveTo>
                  <a:lnTo>
                    <a:pt x="217087" y="74185"/>
                  </a:lnTo>
                  <a:lnTo>
                    <a:pt x="215918" y="74644"/>
                  </a:lnTo>
                  <a:lnTo>
                    <a:pt x="215096" y="75339"/>
                  </a:lnTo>
                  <a:lnTo>
                    <a:pt x="214985" y="75797"/>
                  </a:lnTo>
                  <a:lnTo>
                    <a:pt x="215807" y="76729"/>
                  </a:lnTo>
                  <a:lnTo>
                    <a:pt x="216044" y="77425"/>
                  </a:lnTo>
                  <a:lnTo>
                    <a:pt x="216392" y="77773"/>
                  </a:lnTo>
                  <a:lnTo>
                    <a:pt x="216503" y="78595"/>
                  </a:lnTo>
                  <a:lnTo>
                    <a:pt x="215681" y="80349"/>
                  </a:lnTo>
                  <a:lnTo>
                    <a:pt x="216029" y="80586"/>
                  </a:lnTo>
                  <a:lnTo>
                    <a:pt x="216266" y="80475"/>
                  </a:lnTo>
                  <a:lnTo>
                    <a:pt x="216613" y="80017"/>
                  </a:lnTo>
                  <a:lnTo>
                    <a:pt x="218368" y="79068"/>
                  </a:lnTo>
                  <a:lnTo>
                    <a:pt x="220122" y="77441"/>
                  </a:lnTo>
                  <a:lnTo>
                    <a:pt x="220359" y="76856"/>
                  </a:lnTo>
                  <a:lnTo>
                    <a:pt x="220122" y="76745"/>
                  </a:lnTo>
                  <a:lnTo>
                    <a:pt x="219774" y="76287"/>
                  </a:lnTo>
                  <a:lnTo>
                    <a:pt x="220122" y="75355"/>
                  </a:lnTo>
                  <a:lnTo>
                    <a:pt x="220470" y="75007"/>
                  </a:lnTo>
                  <a:close/>
                  <a:moveTo>
                    <a:pt x="213247" y="89579"/>
                  </a:moveTo>
                  <a:lnTo>
                    <a:pt x="215112" y="88535"/>
                  </a:lnTo>
                  <a:lnTo>
                    <a:pt x="216392" y="86560"/>
                  </a:lnTo>
                  <a:lnTo>
                    <a:pt x="216629" y="84110"/>
                  </a:lnTo>
                  <a:lnTo>
                    <a:pt x="215697" y="81771"/>
                  </a:lnTo>
                  <a:lnTo>
                    <a:pt x="213595" y="83178"/>
                  </a:lnTo>
                  <a:lnTo>
                    <a:pt x="212315" y="82703"/>
                  </a:lnTo>
                  <a:lnTo>
                    <a:pt x="211619" y="80839"/>
                  </a:lnTo>
                  <a:lnTo>
                    <a:pt x="211730" y="78389"/>
                  </a:lnTo>
                  <a:lnTo>
                    <a:pt x="213121" y="73727"/>
                  </a:lnTo>
                  <a:lnTo>
                    <a:pt x="213468" y="71056"/>
                  </a:lnTo>
                  <a:lnTo>
                    <a:pt x="212425" y="66852"/>
                  </a:lnTo>
                  <a:lnTo>
                    <a:pt x="211382" y="66962"/>
                  </a:lnTo>
                  <a:lnTo>
                    <a:pt x="208348" y="68827"/>
                  </a:lnTo>
                  <a:lnTo>
                    <a:pt x="207889" y="69649"/>
                  </a:lnTo>
                  <a:lnTo>
                    <a:pt x="207178" y="70708"/>
                  </a:lnTo>
                  <a:lnTo>
                    <a:pt x="206941" y="72099"/>
                  </a:lnTo>
                  <a:lnTo>
                    <a:pt x="207289" y="73727"/>
                  </a:lnTo>
                  <a:lnTo>
                    <a:pt x="205534" y="74311"/>
                  </a:lnTo>
                  <a:lnTo>
                    <a:pt x="203780" y="76050"/>
                  </a:lnTo>
                  <a:lnTo>
                    <a:pt x="202611" y="78500"/>
                  </a:lnTo>
                  <a:lnTo>
                    <a:pt x="202611" y="81202"/>
                  </a:lnTo>
                  <a:lnTo>
                    <a:pt x="204128" y="82593"/>
                  </a:lnTo>
                  <a:lnTo>
                    <a:pt x="206578" y="83652"/>
                  </a:lnTo>
                  <a:lnTo>
                    <a:pt x="207984" y="84821"/>
                  </a:lnTo>
                  <a:lnTo>
                    <a:pt x="206815" y="87271"/>
                  </a:lnTo>
                  <a:lnTo>
                    <a:pt x="213247" y="89579"/>
                  </a:lnTo>
                  <a:close/>
                  <a:moveTo>
                    <a:pt x="203448" y="50052"/>
                  </a:moveTo>
                  <a:lnTo>
                    <a:pt x="202405" y="50400"/>
                  </a:lnTo>
                  <a:lnTo>
                    <a:pt x="199371" y="52502"/>
                  </a:lnTo>
                  <a:lnTo>
                    <a:pt x="198549" y="53197"/>
                  </a:lnTo>
                  <a:lnTo>
                    <a:pt x="198201" y="54730"/>
                  </a:lnTo>
                  <a:lnTo>
                    <a:pt x="198438" y="55900"/>
                  </a:lnTo>
                  <a:lnTo>
                    <a:pt x="199371" y="58128"/>
                  </a:lnTo>
                  <a:lnTo>
                    <a:pt x="200540" y="59645"/>
                  </a:lnTo>
                  <a:lnTo>
                    <a:pt x="201599" y="58713"/>
                  </a:lnTo>
                  <a:lnTo>
                    <a:pt x="202421" y="56611"/>
                  </a:lnTo>
                  <a:lnTo>
                    <a:pt x="202879" y="54635"/>
                  </a:lnTo>
                  <a:lnTo>
                    <a:pt x="203575" y="53940"/>
                  </a:lnTo>
                  <a:lnTo>
                    <a:pt x="204744" y="54872"/>
                  </a:lnTo>
                  <a:lnTo>
                    <a:pt x="206262" y="56848"/>
                  </a:lnTo>
                  <a:lnTo>
                    <a:pt x="206609" y="58365"/>
                  </a:lnTo>
                  <a:lnTo>
                    <a:pt x="206720" y="60119"/>
                  </a:lnTo>
                  <a:lnTo>
                    <a:pt x="207305" y="61747"/>
                  </a:lnTo>
                  <a:lnTo>
                    <a:pt x="208948" y="62680"/>
                  </a:lnTo>
                  <a:lnTo>
                    <a:pt x="212093" y="63138"/>
                  </a:lnTo>
                  <a:lnTo>
                    <a:pt x="213610" y="62901"/>
                  </a:lnTo>
                  <a:lnTo>
                    <a:pt x="215238" y="61968"/>
                  </a:lnTo>
                  <a:lnTo>
                    <a:pt x="211746" y="52754"/>
                  </a:lnTo>
                  <a:lnTo>
                    <a:pt x="212441" y="51712"/>
                  </a:lnTo>
                  <a:lnTo>
                    <a:pt x="212552" y="50890"/>
                  </a:lnTo>
                  <a:lnTo>
                    <a:pt x="212441" y="49957"/>
                  </a:lnTo>
                  <a:lnTo>
                    <a:pt x="212678" y="48329"/>
                  </a:lnTo>
                  <a:lnTo>
                    <a:pt x="213373" y="47160"/>
                  </a:lnTo>
                  <a:lnTo>
                    <a:pt x="214543" y="46923"/>
                  </a:lnTo>
                  <a:lnTo>
                    <a:pt x="215475" y="47745"/>
                  </a:lnTo>
                  <a:lnTo>
                    <a:pt x="215712" y="49024"/>
                  </a:lnTo>
                  <a:lnTo>
                    <a:pt x="215602" y="50652"/>
                  </a:lnTo>
                  <a:lnTo>
                    <a:pt x="216297" y="54967"/>
                  </a:lnTo>
                  <a:lnTo>
                    <a:pt x="218051" y="59629"/>
                  </a:lnTo>
                  <a:lnTo>
                    <a:pt x="218873" y="61147"/>
                  </a:lnTo>
                  <a:lnTo>
                    <a:pt x="219916" y="61842"/>
                  </a:lnTo>
                  <a:lnTo>
                    <a:pt x="221197" y="61842"/>
                  </a:lnTo>
                  <a:lnTo>
                    <a:pt x="221781" y="61020"/>
                  </a:lnTo>
                  <a:lnTo>
                    <a:pt x="222129" y="60087"/>
                  </a:lnTo>
                  <a:lnTo>
                    <a:pt x="222714" y="59266"/>
                  </a:lnTo>
                  <a:lnTo>
                    <a:pt x="227961" y="57290"/>
                  </a:lnTo>
                  <a:lnTo>
                    <a:pt x="228783" y="56816"/>
                  </a:lnTo>
                  <a:lnTo>
                    <a:pt x="229604" y="55536"/>
                  </a:lnTo>
                  <a:lnTo>
                    <a:pt x="219000" y="46559"/>
                  </a:lnTo>
                  <a:lnTo>
                    <a:pt x="214922" y="45168"/>
                  </a:lnTo>
                  <a:lnTo>
                    <a:pt x="212583" y="44821"/>
                  </a:lnTo>
                  <a:lnTo>
                    <a:pt x="211303" y="44931"/>
                  </a:lnTo>
                  <a:lnTo>
                    <a:pt x="204776" y="49704"/>
                  </a:lnTo>
                  <a:lnTo>
                    <a:pt x="203448" y="50052"/>
                  </a:lnTo>
                  <a:close/>
                  <a:moveTo>
                    <a:pt x="212077" y="144514"/>
                  </a:moveTo>
                  <a:lnTo>
                    <a:pt x="212315" y="146616"/>
                  </a:lnTo>
                  <a:lnTo>
                    <a:pt x="213136" y="149777"/>
                  </a:lnTo>
                  <a:lnTo>
                    <a:pt x="214543" y="152337"/>
                  </a:lnTo>
                  <a:lnTo>
                    <a:pt x="216645" y="152811"/>
                  </a:lnTo>
                  <a:lnTo>
                    <a:pt x="218051" y="150599"/>
                  </a:lnTo>
                  <a:lnTo>
                    <a:pt x="218399" y="146869"/>
                  </a:lnTo>
                  <a:lnTo>
                    <a:pt x="218051" y="143139"/>
                  </a:lnTo>
                  <a:lnTo>
                    <a:pt x="217230" y="139172"/>
                  </a:lnTo>
                  <a:lnTo>
                    <a:pt x="216534" y="138350"/>
                  </a:lnTo>
                  <a:lnTo>
                    <a:pt x="215491" y="138113"/>
                  </a:lnTo>
                  <a:lnTo>
                    <a:pt x="214211" y="138698"/>
                  </a:lnTo>
                  <a:lnTo>
                    <a:pt x="215618" y="141021"/>
                  </a:lnTo>
                  <a:lnTo>
                    <a:pt x="216202" y="144056"/>
                  </a:lnTo>
                  <a:lnTo>
                    <a:pt x="215744" y="146284"/>
                  </a:lnTo>
                  <a:lnTo>
                    <a:pt x="214100" y="146047"/>
                  </a:lnTo>
                  <a:lnTo>
                    <a:pt x="213863" y="144973"/>
                  </a:lnTo>
                  <a:lnTo>
                    <a:pt x="214211" y="141828"/>
                  </a:lnTo>
                  <a:lnTo>
                    <a:pt x="213753" y="140658"/>
                  </a:lnTo>
                  <a:lnTo>
                    <a:pt x="212710" y="140547"/>
                  </a:lnTo>
                  <a:lnTo>
                    <a:pt x="212235" y="141717"/>
                  </a:lnTo>
                  <a:lnTo>
                    <a:pt x="212077" y="144514"/>
                  </a:lnTo>
                  <a:close/>
                  <a:moveTo>
                    <a:pt x="213942" y="37456"/>
                  </a:moveTo>
                  <a:lnTo>
                    <a:pt x="213595" y="37456"/>
                  </a:lnTo>
                  <a:lnTo>
                    <a:pt x="213832" y="38388"/>
                  </a:lnTo>
                  <a:lnTo>
                    <a:pt x="214290" y="38847"/>
                  </a:lnTo>
                  <a:lnTo>
                    <a:pt x="213942" y="38957"/>
                  </a:lnTo>
                  <a:lnTo>
                    <a:pt x="214290" y="39305"/>
                  </a:lnTo>
                  <a:lnTo>
                    <a:pt x="215001" y="39763"/>
                  </a:lnTo>
                  <a:lnTo>
                    <a:pt x="215238" y="39526"/>
                  </a:lnTo>
                  <a:lnTo>
                    <a:pt x="215001" y="39194"/>
                  </a:lnTo>
                  <a:lnTo>
                    <a:pt x="215349" y="39194"/>
                  </a:lnTo>
                  <a:lnTo>
                    <a:pt x="215807" y="39874"/>
                  </a:lnTo>
                  <a:lnTo>
                    <a:pt x="217087" y="40332"/>
                  </a:lnTo>
                  <a:lnTo>
                    <a:pt x="215918" y="38467"/>
                  </a:lnTo>
                  <a:lnTo>
                    <a:pt x="215460" y="38578"/>
                  </a:lnTo>
                  <a:lnTo>
                    <a:pt x="214638" y="37756"/>
                  </a:lnTo>
                  <a:lnTo>
                    <a:pt x="215681" y="37409"/>
                  </a:lnTo>
                  <a:lnTo>
                    <a:pt x="216613" y="37519"/>
                  </a:lnTo>
                  <a:lnTo>
                    <a:pt x="217893" y="38104"/>
                  </a:lnTo>
                  <a:lnTo>
                    <a:pt x="216961" y="37061"/>
                  </a:lnTo>
                  <a:lnTo>
                    <a:pt x="215570" y="36365"/>
                  </a:lnTo>
                  <a:lnTo>
                    <a:pt x="214053" y="36476"/>
                  </a:lnTo>
                  <a:lnTo>
                    <a:pt x="213816" y="36934"/>
                  </a:lnTo>
                  <a:lnTo>
                    <a:pt x="214164" y="37282"/>
                  </a:lnTo>
                  <a:lnTo>
                    <a:pt x="214164" y="37519"/>
                  </a:lnTo>
                  <a:lnTo>
                    <a:pt x="213942" y="37456"/>
                  </a:lnTo>
                  <a:close/>
                  <a:moveTo>
                    <a:pt x="200525" y="65224"/>
                  </a:moveTo>
                  <a:lnTo>
                    <a:pt x="200525" y="66030"/>
                  </a:lnTo>
                  <a:lnTo>
                    <a:pt x="203907" y="67911"/>
                  </a:lnTo>
                  <a:lnTo>
                    <a:pt x="204728" y="67563"/>
                  </a:lnTo>
                  <a:lnTo>
                    <a:pt x="204966" y="66741"/>
                  </a:lnTo>
                  <a:lnTo>
                    <a:pt x="205313" y="66283"/>
                  </a:lnTo>
                  <a:lnTo>
                    <a:pt x="205661" y="65935"/>
                  </a:lnTo>
                  <a:lnTo>
                    <a:pt x="206246" y="65935"/>
                  </a:lnTo>
                  <a:lnTo>
                    <a:pt x="206941" y="66172"/>
                  </a:lnTo>
                  <a:lnTo>
                    <a:pt x="207399" y="66172"/>
                  </a:lnTo>
                  <a:lnTo>
                    <a:pt x="207747" y="66062"/>
                  </a:lnTo>
                  <a:lnTo>
                    <a:pt x="208458" y="65714"/>
                  </a:lnTo>
                  <a:lnTo>
                    <a:pt x="209154" y="64544"/>
                  </a:lnTo>
                  <a:lnTo>
                    <a:pt x="209043" y="63375"/>
                  </a:lnTo>
                  <a:lnTo>
                    <a:pt x="208221" y="63138"/>
                  </a:lnTo>
                  <a:lnTo>
                    <a:pt x="207399" y="63138"/>
                  </a:lnTo>
                  <a:lnTo>
                    <a:pt x="206941" y="63375"/>
                  </a:lnTo>
                  <a:lnTo>
                    <a:pt x="206831" y="64070"/>
                  </a:lnTo>
                  <a:lnTo>
                    <a:pt x="206372" y="64181"/>
                  </a:lnTo>
                  <a:lnTo>
                    <a:pt x="206135" y="63486"/>
                  </a:lnTo>
                  <a:lnTo>
                    <a:pt x="206372" y="62790"/>
                  </a:lnTo>
                  <a:lnTo>
                    <a:pt x="206262" y="62442"/>
                  </a:lnTo>
                  <a:lnTo>
                    <a:pt x="204270" y="61621"/>
                  </a:lnTo>
                  <a:lnTo>
                    <a:pt x="203448" y="60688"/>
                  </a:lnTo>
                  <a:lnTo>
                    <a:pt x="199608" y="61147"/>
                  </a:lnTo>
                  <a:lnTo>
                    <a:pt x="198328" y="60909"/>
                  </a:lnTo>
                  <a:lnTo>
                    <a:pt x="198091" y="61368"/>
                  </a:lnTo>
                  <a:lnTo>
                    <a:pt x="198438" y="61953"/>
                  </a:lnTo>
                  <a:lnTo>
                    <a:pt x="199719" y="62411"/>
                  </a:lnTo>
                  <a:lnTo>
                    <a:pt x="200066" y="62759"/>
                  </a:lnTo>
                  <a:lnTo>
                    <a:pt x="200999" y="64623"/>
                  </a:lnTo>
                  <a:lnTo>
                    <a:pt x="200999" y="65098"/>
                  </a:lnTo>
                  <a:lnTo>
                    <a:pt x="200525" y="65224"/>
                  </a:lnTo>
                  <a:close/>
                  <a:moveTo>
                    <a:pt x="237854" y="97180"/>
                  </a:moveTo>
                  <a:lnTo>
                    <a:pt x="236685" y="97417"/>
                  </a:lnTo>
                  <a:lnTo>
                    <a:pt x="235294" y="98460"/>
                  </a:lnTo>
                  <a:lnTo>
                    <a:pt x="233540" y="98808"/>
                  </a:lnTo>
                  <a:lnTo>
                    <a:pt x="230742" y="98223"/>
                  </a:lnTo>
                  <a:lnTo>
                    <a:pt x="228767" y="101132"/>
                  </a:lnTo>
                  <a:lnTo>
                    <a:pt x="216408" y="115829"/>
                  </a:lnTo>
                  <a:lnTo>
                    <a:pt x="215365" y="118627"/>
                  </a:lnTo>
                  <a:lnTo>
                    <a:pt x="215823" y="122372"/>
                  </a:lnTo>
                  <a:lnTo>
                    <a:pt x="216519" y="123542"/>
                  </a:lnTo>
                  <a:lnTo>
                    <a:pt x="217688" y="124822"/>
                  </a:lnTo>
                  <a:lnTo>
                    <a:pt x="218968" y="125992"/>
                  </a:lnTo>
                  <a:lnTo>
                    <a:pt x="220011" y="126450"/>
                  </a:lnTo>
                  <a:lnTo>
                    <a:pt x="220596" y="127271"/>
                  </a:lnTo>
                  <a:lnTo>
                    <a:pt x="222350" y="132171"/>
                  </a:lnTo>
                  <a:lnTo>
                    <a:pt x="225385" y="131112"/>
                  </a:lnTo>
                  <a:lnTo>
                    <a:pt x="227724" y="131349"/>
                  </a:lnTo>
                  <a:lnTo>
                    <a:pt x="229114" y="133119"/>
                  </a:lnTo>
                  <a:lnTo>
                    <a:pt x="229225" y="136722"/>
                  </a:lnTo>
                  <a:lnTo>
                    <a:pt x="225954" y="144403"/>
                  </a:lnTo>
                  <a:lnTo>
                    <a:pt x="225954" y="146742"/>
                  </a:lnTo>
                  <a:lnTo>
                    <a:pt x="227344" y="149777"/>
                  </a:lnTo>
                  <a:lnTo>
                    <a:pt x="226760" y="152226"/>
                  </a:lnTo>
                  <a:lnTo>
                    <a:pt x="227582" y="155482"/>
                  </a:lnTo>
                  <a:lnTo>
                    <a:pt x="228972" y="158406"/>
                  </a:lnTo>
                  <a:lnTo>
                    <a:pt x="230252" y="159797"/>
                  </a:lnTo>
                  <a:lnTo>
                    <a:pt x="230964" y="161188"/>
                  </a:lnTo>
                  <a:lnTo>
                    <a:pt x="231785" y="162136"/>
                  </a:lnTo>
                  <a:lnTo>
                    <a:pt x="233176" y="162483"/>
                  </a:lnTo>
                  <a:lnTo>
                    <a:pt x="234456" y="162136"/>
                  </a:lnTo>
                  <a:lnTo>
                    <a:pt x="236906" y="160382"/>
                  </a:lnTo>
                  <a:lnTo>
                    <a:pt x="238312" y="160492"/>
                  </a:lnTo>
                  <a:lnTo>
                    <a:pt x="239703" y="162136"/>
                  </a:lnTo>
                  <a:lnTo>
                    <a:pt x="240288" y="165044"/>
                  </a:lnTo>
                  <a:lnTo>
                    <a:pt x="240288" y="168537"/>
                  </a:lnTo>
                  <a:lnTo>
                    <a:pt x="239940" y="171697"/>
                  </a:lnTo>
                  <a:lnTo>
                    <a:pt x="240399" y="172503"/>
                  </a:lnTo>
                  <a:lnTo>
                    <a:pt x="241916" y="172503"/>
                  </a:lnTo>
                  <a:lnTo>
                    <a:pt x="244476" y="172045"/>
                  </a:lnTo>
                  <a:lnTo>
                    <a:pt x="244950" y="172503"/>
                  </a:lnTo>
                  <a:lnTo>
                    <a:pt x="244840" y="173436"/>
                  </a:lnTo>
                  <a:lnTo>
                    <a:pt x="244840" y="174258"/>
                  </a:lnTo>
                  <a:lnTo>
                    <a:pt x="245535" y="174495"/>
                  </a:lnTo>
                  <a:lnTo>
                    <a:pt x="246120" y="174131"/>
                  </a:lnTo>
                  <a:lnTo>
                    <a:pt x="246705" y="173199"/>
                  </a:lnTo>
                  <a:lnTo>
                    <a:pt x="247416" y="172614"/>
                  </a:lnTo>
                  <a:lnTo>
                    <a:pt x="250087" y="169690"/>
                  </a:lnTo>
                  <a:lnTo>
                    <a:pt x="250798" y="169232"/>
                  </a:lnTo>
                  <a:lnTo>
                    <a:pt x="251256" y="168647"/>
                  </a:lnTo>
                  <a:lnTo>
                    <a:pt x="251146" y="167004"/>
                  </a:lnTo>
                  <a:lnTo>
                    <a:pt x="250687" y="164554"/>
                  </a:lnTo>
                  <a:lnTo>
                    <a:pt x="250687" y="161045"/>
                  </a:lnTo>
                  <a:lnTo>
                    <a:pt x="249518" y="158248"/>
                  </a:lnTo>
                  <a:lnTo>
                    <a:pt x="242058" y="151010"/>
                  </a:lnTo>
                  <a:lnTo>
                    <a:pt x="240541" y="148908"/>
                  </a:lnTo>
                  <a:lnTo>
                    <a:pt x="239261" y="146458"/>
                  </a:lnTo>
                  <a:lnTo>
                    <a:pt x="237270" y="144356"/>
                  </a:lnTo>
                  <a:lnTo>
                    <a:pt x="235879" y="145779"/>
                  </a:lnTo>
                  <a:lnTo>
                    <a:pt x="235294" y="149161"/>
                  </a:lnTo>
                  <a:lnTo>
                    <a:pt x="236116" y="152542"/>
                  </a:lnTo>
                  <a:lnTo>
                    <a:pt x="234140" y="155703"/>
                  </a:lnTo>
                  <a:lnTo>
                    <a:pt x="232386" y="156288"/>
                  </a:lnTo>
                  <a:lnTo>
                    <a:pt x="231564" y="154408"/>
                  </a:lnTo>
                  <a:lnTo>
                    <a:pt x="232149" y="147058"/>
                  </a:lnTo>
                  <a:lnTo>
                    <a:pt x="233429" y="138904"/>
                  </a:lnTo>
                  <a:lnTo>
                    <a:pt x="233429" y="132029"/>
                  </a:lnTo>
                  <a:lnTo>
                    <a:pt x="233081" y="128647"/>
                  </a:lnTo>
                  <a:lnTo>
                    <a:pt x="231912" y="125849"/>
                  </a:lnTo>
                  <a:lnTo>
                    <a:pt x="229810" y="124332"/>
                  </a:lnTo>
                  <a:lnTo>
                    <a:pt x="228640" y="123747"/>
                  </a:lnTo>
                  <a:lnTo>
                    <a:pt x="226428" y="121756"/>
                  </a:lnTo>
                  <a:lnTo>
                    <a:pt x="225037" y="121171"/>
                  </a:lnTo>
                  <a:lnTo>
                    <a:pt x="221544" y="121408"/>
                  </a:lnTo>
                  <a:lnTo>
                    <a:pt x="220027" y="120824"/>
                  </a:lnTo>
                  <a:lnTo>
                    <a:pt x="218984" y="118721"/>
                  </a:lnTo>
                  <a:lnTo>
                    <a:pt x="225511" y="118832"/>
                  </a:lnTo>
                  <a:lnTo>
                    <a:pt x="227250" y="118010"/>
                  </a:lnTo>
                  <a:lnTo>
                    <a:pt x="227961" y="116256"/>
                  </a:lnTo>
                  <a:lnTo>
                    <a:pt x="228656" y="113585"/>
                  </a:lnTo>
                  <a:lnTo>
                    <a:pt x="229478" y="112653"/>
                  </a:lnTo>
                  <a:lnTo>
                    <a:pt x="230410" y="116035"/>
                  </a:lnTo>
                  <a:lnTo>
                    <a:pt x="231580" y="114059"/>
                  </a:lnTo>
                  <a:lnTo>
                    <a:pt x="233318" y="111846"/>
                  </a:lnTo>
                  <a:lnTo>
                    <a:pt x="235183" y="110914"/>
                  </a:lnTo>
                  <a:lnTo>
                    <a:pt x="236938" y="112779"/>
                  </a:lnTo>
                  <a:lnTo>
                    <a:pt x="237996" y="114755"/>
                  </a:lnTo>
                  <a:lnTo>
                    <a:pt x="239624" y="115798"/>
                  </a:lnTo>
                  <a:lnTo>
                    <a:pt x="241379" y="115798"/>
                  </a:lnTo>
                  <a:lnTo>
                    <a:pt x="243133" y="114628"/>
                  </a:lnTo>
                  <a:lnTo>
                    <a:pt x="244065" y="110551"/>
                  </a:lnTo>
                  <a:lnTo>
                    <a:pt x="238471" y="104134"/>
                  </a:lnTo>
                  <a:lnTo>
                    <a:pt x="238929" y="101100"/>
                  </a:lnTo>
                  <a:lnTo>
                    <a:pt x="238581" y="100515"/>
                  </a:lnTo>
                  <a:lnTo>
                    <a:pt x="238581" y="100057"/>
                  </a:lnTo>
                  <a:lnTo>
                    <a:pt x="238581" y="98887"/>
                  </a:lnTo>
                  <a:lnTo>
                    <a:pt x="237854" y="97180"/>
                  </a:lnTo>
                  <a:close/>
                  <a:moveTo>
                    <a:pt x="243560" y="51917"/>
                  </a:moveTo>
                  <a:lnTo>
                    <a:pt x="243212" y="51458"/>
                  </a:lnTo>
                  <a:lnTo>
                    <a:pt x="241821" y="51348"/>
                  </a:lnTo>
                  <a:lnTo>
                    <a:pt x="240999" y="51000"/>
                  </a:lnTo>
                  <a:lnTo>
                    <a:pt x="241821" y="51933"/>
                  </a:lnTo>
                  <a:lnTo>
                    <a:pt x="243923" y="54382"/>
                  </a:lnTo>
                  <a:lnTo>
                    <a:pt x="245093" y="54035"/>
                  </a:lnTo>
                  <a:lnTo>
                    <a:pt x="245551" y="51933"/>
                  </a:lnTo>
                  <a:lnTo>
                    <a:pt x="245314" y="51000"/>
                  </a:lnTo>
                  <a:lnTo>
                    <a:pt x="244618" y="50305"/>
                  </a:lnTo>
                  <a:lnTo>
                    <a:pt x="244729" y="50652"/>
                  </a:lnTo>
                  <a:lnTo>
                    <a:pt x="244729" y="51933"/>
                  </a:lnTo>
                  <a:lnTo>
                    <a:pt x="244381" y="52059"/>
                  </a:lnTo>
                  <a:lnTo>
                    <a:pt x="243560" y="51917"/>
                  </a:lnTo>
                  <a:close/>
                  <a:moveTo>
                    <a:pt x="238897" y="51332"/>
                  </a:moveTo>
                  <a:lnTo>
                    <a:pt x="236795" y="46322"/>
                  </a:lnTo>
                  <a:lnTo>
                    <a:pt x="235167" y="45279"/>
                  </a:lnTo>
                  <a:lnTo>
                    <a:pt x="234235" y="47255"/>
                  </a:lnTo>
                  <a:lnTo>
                    <a:pt x="234346" y="48772"/>
                  </a:lnTo>
                  <a:lnTo>
                    <a:pt x="235515" y="50163"/>
                  </a:lnTo>
                  <a:lnTo>
                    <a:pt x="237506" y="53545"/>
                  </a:lnTo>
                  <a:lnTo>
                    <a:pt x="238787" y="56469"/>
                  </a:lnTo>
                  <a:lnTo>
                    <a:pt x="239371" y="57527"/>
                  </a:lnTo>
                  <a:lnTo>
                    <a:pt x="241363" y="59851"/>
                  </a:lnTo>
                  <a:lnTo>
                    <a:pt x="242532" y="61020"/>
                  </a:lnTo>
                  <a:lnTo>
                    <a:pt x="243465" y="60783"/>
                  </a:lnTo>
                  <a:lnTo>
                    <a:pt x="243465" y="59266"/>
                  </a:lnTo>
                  <a:lnTo>
                    <a:pt x="243117" y="57638"/>
                  </a:lnTo>
                  <a:lnTo>
                    <a:pt x="242659" y="56231"/>
                  </a:lnTo>
                  <a:lnTo>
                    <a:pt x="242074" y="55188"/>
                  </a:lnTo>
                  <a:lnTo>
                    <a:pt x="241031" y="53892"/>
                  </a:lnTo>
                  <a:lnTo>
                    <a:pt x="239624" y="52486"/>
                  </a:lnTo>
                  <a:lnTo>
                    <a:pt x="238897" y="51332"/>
                  </a:lnTo>
                  <a:close/>
                  <a:moveTo>
                    <a:pt x="233303" y="62648"/>
                  </a:moveTo>
                  <a:lnTo>
                    <a:pt x="234946" y="64513"/>
                  </a:lnTo>
                  <a:lnTo>
                    <a:pt x="236811" y="65682"/>
                  </a:lnTo>
                  <a:lnTo>
                    <a:pt x="236922" y="64402"/>
                  </a:lnTo>
                  <a:lnTo>
                    <a:pt x="236811" y="63359"/>
                  </a:lnTo>
                  <a:lnTo>
                    <a:pt x="236337" y="62664"/>
                  </a:lnTo>
                  <a:lnTo>
                    <a:pt x="234125" y="62427"/>
                  </a:lnTo>
                  <a:lnTo>
                    <a:pt x="233303" y="62648"/>
                  </a:lnTo>
                  <a:close/>
                  <a:moveTo>
                    <a:pt x="232718" y="67073"/>
                  </a:moveTo>
                  <a:lnTo>
                    <a:pt x="232244" y="65777"/>
                  </a:lnTo>
                  <a:lnTo>
                    <a:pt x="231074" y="64734"/>
                  </a:lnTo>
                  <a:lnTo>
                    <a:pt x="229668" y="65098"/>
                  </a:lnTo>
                  <a:lnTo>
                    <a:pt x="228498" y="66488"/>
                  </a:lnTo>
                  <a:lnTo>
                    <a:pt x="227913" y="68369"/>
                  </a:lnTo>
                  <a:lnTo>
                    <a:pt x="228498" y="72921"/>
                  </a:lnTo>
                  <a:lnTo>
                    <a:pt x="229320" y="74090"/>
                  </a:lnTo>
                  <a:lnTo>
                    <a:pt x="230489" y="74327"/>
                  </a:lnTo>
                  <a:lnTo>
                    <a:pt x="231548" y="74327"/>
                  </a:lnTo>
                  <a:lnTo>
                    <a:pt x="232244" y="73869"/>
                  </a:lnTo>
                  <a:lnTo>
                    <a:pt x="232828" y="72478"/>
                  </a:lnTo>
                  <a:lnTo>
                    <a:pt x="233761" y="71546"/>
                  </a:lnTo>
                  <a:lnTo>
                    <a:pt x="234346" y="71088"/>
                  </a:lnTo>
                  <a:lnTo>
                    <a:pt x="234109" y="70392"/>
                  </a:lnTo>
                  <a:lnTo>
                    <a:pt x="232828" y="68179"/>
                  </a:lnTo>
                  <a:lnTo>
                    <a:pt x="232718" y="67073"/>
                  </a:lnTo>
                  <a:close/>
                  <a:moveTo>
                    <a:pt x="222461" y="250450"/>
                  </a:moveTo>
                  <a:lnTo>
                    <a:pt x="220817" y="250671"/>
                  </a:lnTo>
                  <a:lnTo>
                    <a:pt x="219648" y="252062"/>
                  </a:lnTo>
                  <a:lnTo>
                    <a:pt x="219174" y="254054"/>
                  </a:lnTo>
                  <a:lnTo>
                    <a:pt x="219411" y="256029"/>
                  </a:lnTo>
                  <a:lnTo>
                    <a:pt x="221860" y="254859"/>
                  </a:lnTo>
                  <a:lnTo>
                    <a:pt x="226064" y="252173"/>
                  </a:lnTo>
                  <a:lnTo>
                    <a:pt x="231201" y="251240"/>
                  </a:lnTo>
                  <a:lnTo>
                    <a:pt x="232022" y="251351"/>
                  </a:lnTo>
                  <a:lnTo>
                    <a:pt x="230158" y="249375"/>
                  </a:lnTo>
                  <a:lnTo>
                    <a:pt x="228293" y="248080"/>
                  </a:lnTo>
                  <a:lnTo>
                    <a:pt x="226775" y="246468"/>
                  </a:lnTo>
                  <a:lnTo>
                    <a:pt x="225843" y="243654"/>
                  </a:lnTo>
                  <a:lnTo>
                    <a:pt x="225843" y="242137"/>
                  </a:lnTo>
                  <a:lnTo>
                    <a:pt x="226301" y="239102"/>
                  </a:lnTo>
                  <a:lnTo>
                    <a:pt x="226412" y="237490"/>
                  </a:lnTo>
                  <a:lnTo>
                    <a:pt x="225827" y="236068"/>
                  </a:lnTo>
                  <a:lnTo>
                    <a:pt x="225005" y="235136"/>
                  </a:lnTo>
                  <a:lnTo>
                    <a:pt x="224768" y="234093"/>
                  </a:lnTo>
                  <a:lnTo>
                    <a:pt x="225811" y="232212"/>
                  </a:lnTo>
                  <a:lnTo>
                    <a:pt x="224057" y="232560"/>
                  </a:lnTo>
                  <a:lnTo>
                    <a:pt x="221607" y="234077"/>
                  </a:lnTo>
                  <a:lnTo>
                    <a:pt x="219506" y="235926"/>
                  </a:lnTo>
                  <a:lnTo>
                    <a:pt x="218462" y="237585"/>
                  </a:lnTo>
                  <a:lnTo>
                    <a:pt x="215428" y="248411"/>
                  </a:lnTo>
                  <a:lnTo>
                    <a:pt x="214843" y="249233"/>
                  </a:lnTo>
                  <a:lnTo>
                    <a:pt x="213911" y="250308"/>
                  </a:lnTo>
                  <a:lnTo>
                    <a:pt x="213215" y="251572"/>
                  </a:lnTo>
                  <a:lnTo>
                    <a:pt x="213326" y="253216"/>
                  </a:lnTo>
                  <a:lnTo>
                    <a:pt x="214021" y="254733"/>
                  </a:lnTo>
                  <a:lnTo>
                    <a:pt x="214733" y="255665"/>
                  </a:lnTo>
                  <a:lnTo>
                    <a:pt x="215428" y="256013"/>
                  </a:lnTo>
                  <a:lnTo>
                    <a:pt x="216360" y="255428"/>
                  </a:lnTo>
                  <a:lnTo>
                    <a:pt x="217056" y="254385"/>
                  </a:lnTo>
                  <a:lnTo>
                    <a:pt x="217641" y="252995"/>
                  </a:lnTo>
                  <a:lnTo>
                    <a:pt x="218225" y="250087"/>
                  </a:lnTo>
                  <a:lnTo>
                    <a:pt x="218921" y="249249"/>
                  </a:lnTo>
                  <a:lnTo>
                    <a:pt x="220201" y="248791"/>
                  </a:lnTo>
                  <a:lnTo>
                    <a:pt x="222540" y="248332"/>
                  </a:lnTo>
                  <a:lnTo>
                    <a:pt x="221955" y="247179"/>
                  </a:lnTo>
                  <a:lnTo>
                    <a:pt x="223820" y="247179"/>
                  </a:lnTo>
                  <a:lnTo>
                    <a:pt x="224294" y="248443"/>
                  </a:lnTo>
                  <a:lnTo>
                    <a:pt x="223709" y="249865"/>
                  </a:lnTo>
                  <a:lnTo>
                    <a:pt x="222461" y="250450"/>
                  </a:lnTo>
                  <a:close/>
                  <a:moveTo>
                    <a:pt x="215570" y="214638"/>
                  </a:moveTo>
                  <a:lnTo>
                    <a:pt x="216155" y="215681"/>
                  </a:lnTo>
                  <a:lnTo>
                    <a:pt x="217672" y="215681"/>
                  </a:lnTo>
                  <a:lnTo>
                    <a:pt x="219316" y="216376"/>
                  </a:lnTo>
                  <a:lnTo>
                    <a:pt x="220944" y="219980"/>
                  </a:lnTo>
                  <a:lnTo>
                    <a:pt x="223267" y="220928"/>
                  </a:lnTo>
                  <a:lnTo>
                    <a:pt x="224673" y="219632"/>
                  </a:lnTo>
                  <a:lnTo>
                    <a:pt x="225717" y="218936"/>
                  </a:lnTo>
                  <a:lnTo>
                    <a:pt x="224895" y="218352"/>
                  </a:lnTo>
                  <a:lnTo>
                    <a:pt x="224547" y="217656"/>
                  </a:lnTo>
                  <a:lnTo>
                    <a:pt x="224547" y="216487"/>
                  </a:lnTo>
                  <a:lnTo>
                    <a:pt x="224547" y="215665"/>
                  </a:lnTo>
                  <a:lnTo>
                    <a:pt x="224310" y="214843"/>
                  </a:lnTo>
                  <a:lnTo>
                    <a:pt x="224547" y="213800"/>
                  </a:lnTo>
                  <a:lnTo>
                    <a:pt x="223615" y="212283"/>
                  </a:lnTo>
                  <a:lnTo>
                    <a:pt x="224547" y="212172"/>
                  </a:lnTo>
                  <a:lnTo>
                    <a:pt x="225242" y="211698"/>
                  </a:lnTo>
                  <a:lnTo>
                    <a:pt x="226412" y="210781"/>
                  </a:lnTo>
                  <a:lnTo>
                    <a:pt x="225479" y="209469"/>
                  </a:lnTo>
                  <a:lnTo>
                    <a:pt x="225242" y="207146"/>
                  </a:lnTo>
                  <a:lnTo>
                    <a:pt x="225701" y="202263"/>
                  </a:lnTo>
                  <a:lnTo>
                    <a:pt x="225242" y="201220"/>
                  </a:lnTo>
                  <a:lnTo>
                    <a:pt x="224421" y="200050"/>
                  </a:lnTo>
                  <a:lnTo>
                    <a:pt x="223362" y="199007"/>
                  </a:lnTo>
                  <a:lnTo>
                    <a:pt x="222319" y="198438"/>
                  </a:lnTo>
                  <a:lnTo>
                    <a:pt x="221149" y="198660"/>
                  </a:lnTo>
                  <a:lnTo>
                    <a:pt x="220801" y="199829"/>
                  </a:lnTo>
                  <a:lnTo>
                    <a:pt x="220564" y="201346"/>
                  </a:lnTo>
                  <a:lnTo>
                    <a:pt x="219869" y="202737"/>
                  </a:lnTo>
                  <a:lnTo>
                    <a:pt x="217530" y="204712"/>
                  </a:lnTo>
                  <a:lnTo>
                    <a:pt x="217072" y="205534"/>
                  </a:lnTo>
                  <a:lnTo>
                    <a:pt x="216835" y="207763"/>
                  </a:lnTo>
                  <a:lnTo>
                    <a:pt x="216945" y="209375"/>
                  </a:lnTo>
                  <a:lnTo>
                    <a:pt x="217530" y="210797"/>
                  </a:lnTo>
                  <a:lnTo>
                    <a:pt x="216945" y="212409"/>
                  </a:lnTo>
                  <a:lnTo>
                    <a:pt x="215570" y="214638"/>
                  </a:lnTo>
                  <a:close/>
                  <a:moveTo>
                    <a:pt x="188861" y="273414"/>
                  </a:moveTo>
                  <a:lnTo>
                    <a:pt x="187344" y="273303"/>
                  </a:lnTo>
                  <a:lnTo>
                    <a:pt x="186522" y="274457"/>
                  </a:lnTo>
                  <a:lnTo>
                    <a:pt x="185589" y="275769"/>
                  </a:lnTo>
                  <a:lnTo>
                    <a:pt x="184531" y="276227"/>
                  </a:lnTo>
                  <a:lnTo>
                    <a:pt x="183488" y="276685"/>
                  </a:lnTo>
                  <a:lnTo>
                    <a:pt x="183598" y="278186"/>
                  </a:lnTo>
                  <a:lnTo>
                    <a:pt x="184056" y="278424"/>
                  </a:lnTo>
                  <a:lnTo>
                    <a:pt x="185226" y="280304"/>
                  </a:lnTo>
                  <a:lnTo>
                    <a:pt x="186048" y="281126"/>
                  </a:lnTo>
                  <a:lnTo>
                    <a:pt x="186870" y="281948"/>
                  </a:lnTo>
                  <a:lnTo>
                    <a:pt x="187454" y="282059"/>
                  </a:lnTo>
                  <a:lnTo>
                    <a:pt x="188861" y="281474"/>
                  </a:lnTo>
                  <a:lnTo>
                    <a:pt x="190615" y="280304"/>
                  </a:lnTo>
                  <a:lnTo>
                    <a:pt x="191548" y="278076"/>
                  </a:lnTo>
                  <a:lnTo>
                    <a:pt x="192022" y="276685"/>
                  </a:lnTo>
                  <a:lnTo>
                    <a:pt x="191911" y="274915"/>
                  </a:lnTo>
                  <a:lnTo>
                    <a:pt x="190979" y="273983"/>
                  </a:lnTo>
                  <a:lnTo>
                    <a:pt x="188861" y="273414"/>
                  </a:lnTo>
                  <a:close/>
                  <a:moveTo>
                    <a:pt x="173578" y="256961"/>
                  </a:moveTo>
                  <a:lnTo>
                    <a:pt x="174037" y="255571"/>
                  </a:lnTo>
                  <a:lnTo>
                    <a:pt x="175791" y="254875"/>
                  </a:lnTo>
                  <a:lnTo>
                    <a:pt x="176834" y="253137"/>
                  </a:lnTo>
                  <a:lnTo>
                    <a:pt x="175443" y="253721"/>
                  </a:lnTo>
                  <a:lnTo>
                    <a:pt x="174621" y="253959"/>
                  </a:lnTo>
                  <a:lnTo>
                    <a:pt x="172519" y="254417"/>
                  </a:lnTo>
                  <a:lnTo>
                    <a:pt x="171461" y="255002"/>
                  </a:lnTo>
                  <a:lnTo>
                    <a:pt x="169833" y="254654"/>
                  </a:lnTo>
                  <a:lnTo>
                    <a:pt x="168900" y="255824"/>
                  </a:lnTo>
                  <a:lnTo>
                    <a:pt x="168078" y="257799"/>
                  </a:lnTo>
                  <a:lnTo>
                    <a:pt x="166798" y="260375"/>
                  </a:lnTo>
                  <a:lnTo>
                    <a:pt x="166451" y="261529"/>
                  </a:lnTo>
                  <a:lnTo>
                    <a:pt x="167272" y="263299"/>
                  </a:lnTo>
                  <a:lnTo>
                    <a:pt x="168552" y="265038"/>
                  </a:lnTo>
                  <a:lnTo>
                    <a:pt x="169027" y="266444"/>
                  </a:lnTo>
                  <a:lnTo>
                    <a:pt x="169137" y="267613"/>
                  </a:lnTo>
                  <a:lnTo>
                    <a:pt x="169374" y="269589"/>
                  </a:lnTo>
                  <a:lnTo>
                    <a:pt x="169374" y="270869"/>
                  </a:lnTo>
                  <a:lnTo>
                    <a:pt x="169959" y="271691"/>
                  </a:lnTo>
                  <a:lnTo>
                    <a:pt x="171824" y="270522"/>
                  </a:lnTo>
                  <a:lnTo>
                    <a:pt x="173452" y="268420"/>
                  </a:lnTo>
                  <a:lnTo>
                    <a:pt x="173910" y="266444"/>
                  </a:lnTo>
                  <a:lnTo>
                    <a:pt x="174258" y="264563"/>
                  </a:lnTo>
                  <a:lnTo>
                    <a:pt x="173562" y="262588"/>
                  </a:lnTo>
                  <a:lnTo>
                    <a:pt x="172630" y="260707"/>
                  </a:lnTo>
                  <a:lnTo>
                    <a:pt x="173215" y="258842"/>
                  </a:lnTo>
                  <a:lnTo>
                    <a:pt x="173578" y="256961"/>
                  </a:lnTo>
                  <a:close/>
                  <a:moveTo>
                    <a:pt x="26283" y="346777"/>
                  </a:moveTo>
                  <a:lnTo>
                    <a:pt x="25461" y="347947"/>
                  </a:lnTo>
                  <a:lnTo>
                    <a:pt x="26741" y="349575"/>
                  </a:lnTo>
                  <a:lnTo>
                    <a:pt x="28732" y="354948"/>
                  </a:lnTo>
                  <a:lnTo>
                    <a:pt x="29554" y="353557"/>
                  </a:lnTo>
                  <a:lnTo>
                    <a:pt x="30139" y="352040"/>
                  </a:lnTo>
                  <a:lnTo>
                    <a:pt x="30961" y="348547"/>
                  </a:lnTo>
                  <a:lnTo>
                    <a:pt x="30723" y="347267"/>
                  </a:lnTo>
                  <a:lnTo>
                    <a:pt x="29096" y="345165"/>
                  </a:lnTo>
                  <a:lnTo>
                    <a:pt x="28859" y="343174"/>
                  </a:lnTo>
                  <a:lnTo>
                    <a:pt x="28859" y="342589"/>
                  </a:lnTo>
                  <a:lnTo>
                    <a:pt x="28622" y="341198"/>
                  </a:lnTo>
                  <a:lnTo>
                    <a:pt x="27689" y="341878"/>
                  </a:lnTo>
                  <a:lnTo>
                    <a:pt x="26646" y="342700"/>
                  </a:lnTo>
                  <a:lnTo>
                    <a:pt x="26883" y="344106"/>
                  </a:lnTo>
                  <a:lnTo>
                    <a:pt x="26772" y="345497"/>
                  </a:lnTo>
                  <a:lnTo>
                    <a:pt x="26283" y="346777"/>
                  </a:lnTo>
                  <a:close/>
                  <a:moveTo>
                    <a:pt x="184088" y="48772"/>
                  </a:moveTo>
                  <a:lnTo>
                    <a:pt x="185495" y="49594"/>
                  </a:lnTo>
                  <a:lnTo>
                    <a:pt x="186317" y="50415"/>
                  </a:lnTo>
                  <a:lnTo>
                    <a:pt x="189699" y="51696"/>
                  </a:lnTo>
                  <a:lnTo>
                    <a:pt x="189809" y="51585"/>
                  </a:lnTo>
                  <a:lnTo>
                    <a:pt x="189572" y="51237"/>
                  </a:lnTo>
                  <a:lnTo>
                    <a:pt x="189225" y="51127"/>
                  </a:lnTo>
                  <a:lnTo>
                    <a:pt x="188640" y="50431"/>
                  </a:lnTo>
                  <a:lnTo>
                    <a:pt x="187470" y="49846"/>
                  </a:lnTo>
                  <a:lnTo>
                    <a:pt x="185953" y="49024"/>
                  </a:lnTo>
                  <a:lnTo>
                    <a:pt x="185368" y="48677"/>
                  </a:lnTo>
                  <a:lnTo>
                    <a:pt x="184309" y="48218"/>
                  </a:lnTo>
                  <a:lnTo>
                    <a:pt x="184088" y="48772"/>
                  </a:lnTo>
                  <a:close/>
                  <a:moveTo>
                    <a:pt x="198549" y="44568"/>
                  </a:moveTo>
                  <a:lnTo>
                    <a:pt x="198201" y="46780"/>
                  </a:lnTo>
                  <a:lnTo>
                    <a:pt x="198660" y="47128"/>
                  </a:lnTo>
                  <a:lnTo>
                    <a:pt x="201694" y="46196"/>
                  </a:lnTo>
                  <a:lnTo>
                    <a:pt x="202279" y="45500"/>
                  </a:lnTo>
                  <a:lnTo>
                    <a:pt x="202389" y="44805"/>
                  </a:lnTo>
                  <a:lnTo>
                    <a:pt x="202848" y="42007"/>
                  </a:lnTo>
                  <a:lnTo>
                    <a:pt x="202500" y="41186"/>
                  </a:lnTo>
                  <a:lnTo>
                    <a:pt x="199466" y="41186"/>
                  </a:lnTo>
                  <a:lnTo>
                    <a:pt x="198770" y="41771"/>
                  </a:lnTo>
                  <a:lnTo>
                    <a:pt x="197127" y="42466"/>
                  </a:lnTo>
                  <a:lnTo>
                    <a:pt x="196305" y="43051"/>
                  </a:lnTo>
                  <a:lnTo>
                    <a:pt x="198170" y="44346"/>
                  </a:lnTo>
                  <a:lnTo>
                    <a:pt x="198549" y="44568"/>
                  </a:lnTo>
                  <a:close/>
                  <a:moveTo>
                    <a:pt x="186996" y="53308"/>
                  </a:moveTo>
                  <a:lnTo>
                    <a:pt x="183614" y="53418"/>
                  </a:lnTo>
                  <a:lnTo>
                    <a:pt x="181054" y="55299"/>
                  </a:lnTo>
                  <a:lnTo>
                    <a:pt x="180817" y="58333"/>
                  </a:lnTo>
                  <a:lnTo>
                    <a:pt x="180706" y="59029"/>
                  </a:lnTo>
                  <a:lnTo>
                    <a:pt x="180595" y="63565"/>
                  </a:lnTo>
                  <a:lnTo>
                    <a:pt x="180943" y="68243"/>
                  </a:lnTo>
                  <a:lnTo>
                    <a:pt x="181291" y="69396"/>
                  </a:lnTo>
                  <a:lnTo>
                    <a:pt x="182113" y="71150"/>
                  </a:lnTo>
                  <a:lnTo>
                    <a:pt x="182934" y="72194"/>
                  </a:lnTo>
                  <a:lnTo>
                    <a:pt x="184214" y="73363"/>
                  </a:lnTo>
                  <a:lnTo>
                    <a:pt x="185495" y="74185"/>
                  </a:lnTo>
                  <a:lnTo>
                    <a:pt x="186664" y="74644"/>
                  </a:lnTo>
                  <a:lnTo>
                    <a:pt x="189003" y="74991"/>
                  </a:lnTo>
                  <a:lnTo>
                    <a:pt x="189462" y="75339"/>
                  </a:lnTo>
                  <a:lnTo>
                    <a:pt x="190505" y="76382"/>
                  </a:lnTo>
                  <a:lnTo>
                    <a:pt x="191326" y="77551"/>
                  </a:lnTo>
                  <a:lnTo>
                    <a:pt x="191801" y="78721"/>
                  </a:lnTo>
                  <a:lnTo>
                    <a:pt x="192622" y="79653"/>
                  </a:lnTo>
                  <a:lnTo>
                    <a:pt x="194013" y="80364"/>
                  </a:lnTo>
                  <a:lnTo>
                    <a:pt x="195657" y="80475"/>
                  </a:lnTo>
                  <a:lnTo>
                    <a:pt x="196937" y="80364"/>
                  </a:lnTo>
                  <a:lnTo>
                    <a:pt x="198107" y="80475"/>
                  </a:lnTo>
                  <a:lnTo>
                    <a:pt x="199513" y="81518"/>
                  </a:lnTo>
                  <a:lnTo>
                    <a:pt x="199750" y="80586"/>
                  </a:lnTo>
                  <a:lnTo>
                    <a:pt x="197996" y="79290"/>
                  </a:lnTo>
                  <a:lnTo>
                    <a:pt x="197174" y="78595"/>
                  </a:lnTo>
                  <a:lnTo>
                    <a:pt x="196479" y="77662"/>
                  </a:lnTo>
                  <a:lnTo>
                    <a:pt x="195309" y="73822"/>
                  </a:lnTo>
                  <a:lnTo>
                    <a:pt x="195072" y="73347"/>
                  </a:lnTo>
                  <a:lnTo>
                    <a:pt x="195768" y="71593"/>
                  </a:lnTo>
                  <a:lnTo>
                    <a:pt x="196463" y="71704"/>
                  </a:lnTo>
                  <a:lnTo>
                    <a:pt x="197285" y="72289"/>
                  </a:lnTo>
                  <a:lnTo>
                    <a:pt x="198454" y="71830"/>
                  </a:lnTo>
                  <a:lnTo>
                    <a:pt x="200208" y="70439"/>
                  </a:lnTo>
                  <a:lnTo>
                    <a:pt x="200556" y="69618"/>
                  </a:lnTo>
                  <a:lnTo>
                    <a:pt x="197996" y="67879"/>
                  </a:lnTo>
                  <a:lnTo>
                    <a:pt x="196479" y="63912"/>
                  </a:lnTo>
                  <a:lnTo>
                    <a:pt x="193207" y="61700"/>
                  </a:lnTo>
                  <a:lnTo>
                    <a:pt x="191579" y="59724"/>
                  </a:lnTo>
                  <a:lnTo>
                    <a:pt x="190189" y="57401"/>
                  </a:lnTo>
                  <a:lnTo>
                    <a:pt x="189604" y="55409"/>
                  </a:lnTo>
                  <a:lnTo>
                    <a:pt x="186996" y="53308"/>
                  </a:lnTo>
                  <a:close/>
                  <a:moveTo>
                    <a:pt x="841909" y="117457"/>
                  </a:moveTo>
                  <a:lnTo>
                    <a:pt x="818108" y="113727"/>
                  </a:lnTo>
                  <a:lnTo>
                    <a:pt x="794323" y="109997"/>
                  </a:lnTo>
                  <a:lnTo>
                    <a:pt x="770537" y="106141"/>
                  </a:lnTo>
                  <a:lnTo>
                    <a:pt x="746752" y="102285"/>
                  </a:lnTo>
                  <a:lnTo>
                    <a:pt x="723077" y="98318"/>
                  </a:lnTo>
                  <a:lnTo>
                    <a:pt x="699292" y="94351"/>
                  </a:lnTo>
                  <a:lnTo>
                    <a:pt x="675506" y="90258"/>
                  </a:lnTo>
                  <a:lnTo>
                    <a:pt x="651831" y="86180"/>
                  </a:lnTo>
                  <a:lnTo>
                    <a:pt x="628030" y="82087"/>
                  </a:lnTo>
                  <a:lnTo>
                    <a:pt x="604355" y="77899"/>
                  </a:lnTo>
                  <a:lnTo>
                    <a:pt x="580570" y="73695"/>
                  </a:lnTo>
                  <a:lnTo>
                    <a:pt x="556895" y="69491"/>
                  </a:lnTo>
                  <a:lnTo>
                    <a:pt x="533220" y="65177"/>
                  </a:lnTo>
                  <a:lnTo>
                    <a:pt x="509545" y="60736"/>
                  </a:lnTo>
                  <a:lnTo>
                    <a:pt x="485871" y="56295"/>
                  </a:lnTo>
                  <a:lnTo>
                    <a:pt x="462196" y="51854"/>
                  </a:lnTo>
                  <a:lnTo>
                    <a:pt x="438521" y="47428"/>
                  </a:lnTo>
                  <a:lnTo>
                    <a:pt x="414846" y="42877"/>
                  </a:lnTo>
                  <a:lnTo>
                    <a:pt x="391172" y="38215"/>
                  </a:lnTo>
                  <a:lnTo>
                    <a:pt x="367497" y="33679"/>
                  </a:lnTo>
                  <a:lnTo>
                    <a:pt x="343933" y="29016"/>
                  </a:lnTo>
                  <a:lnTo>
                    <a:pt x="320258" y="24228"/>
                  </a:lnTo>
                  <a:lnTo>
                    <a:pt x="296694" y="19439"/>
                  </a:lnTo>
                  <a:lnTo>
                    <a:pt x="273129" y="14666"/>
                  </a:lnTo>
                  <a:lnTo>
                    <a:pt x="249455" y="9767"/>
                  </a:lnTo>
                  <a:lnTo>
                    <a:pt x="238850" y="7554"/>
                  </a:lnTo>
                  <a:lnTo>
                    <a:pt x="238850" y="7554"/>
                  </a:lnTo>
                  <a:lnTo>
                    <a:pt x="239672" y="10115"/>
                  </a:lnTo>
                  <a:lnTo>
                    <a:pt x="240130" y="12912"/>
                  </a:lnTo>
                  <a:lnTo>
                    <a:pt x="235357" y="11047"/>
                  </a:lnTo>
                  <a:lnTo>
                    <a:pt x="232797" y="10936"/>
                  </a:lnTo>
                  <a:lnTo>
                    <a:pt x="231169" y="12106"/>
                  </a:lnTo>
                  <a:lnTo>
                    <a:pt x="231169" y="14793"/>
                  </a:lnTo>
                  <a:lnTo>
                    <a:pt x="236527" y="15725"/>
                  </a:lnTo>
                  <a:lnTo>
                    <a:pt x="237348" y="18649"/>
                  </a:lnTo>
                  <a:lnTo>
                    <a:pt x="236764" y="19344"/>
                  </a:lnTo>
                  <a:lnTo>
                    <a:pt x="235594" y="20040"/>
                  </a:lnTo>
                  <a:lnTo>
                    <a:pt x="234314" y="21083"/>
                  </a:lnTo>
                  <a:lnTo>
                    <a:pt x="233492" y="22474"/>
                  </a:lnTo>
                  <a:lnTo>
                    <a:pt x="233603" y="24449"/>
                  </a:lnTo>
                  <a:lnTo>
                    <a:pt x="234425" y="26092"/>
                  </a:lnTo>
                  <a:lnTo>
                    <a:pt x="238392" y="30865"/>
                  </a:lnTo>
                  <a:lnTo>
                    <a:pt x="239087" y="32620"/>
                  </a:lnTo>
                  <a:lnTo>
                    <a:pt x="239087" y="34943"/>
                  </a:lnTo>
                  <a:lnTo>
                    <a:pt x="237807" y="38436"/>
                  </a:lnTo>
                  <a:lnTo>
                    <a:pt x="239198" y="36682"/>
                  </a:lnTo>
                  <a:lnTo>
                    <a:pt x="240952" y="38199"/>
                  </a:lnTo>
                  <a:lnTo>
                    <a:pt x="242580" y="40996"/>
                  </a:lnTo>
                  <a:lnTo>
                    <a:pt x="243038" y="43098"/>
                  </a:lnTo>
                  <a:lnTo>
                    <a:pt x="242580" y="43794"/>
                  </a:lnTo>
                  <a:lnTo>
                    <a:pt x="240715" y="44963"/>
                  </a:lnTo>
                  <a:lnTo>
                    <a:pt x="240241" y="45658"/>
                  </a:lnTo>
                  <a:lnTo>
                    <a:pt x="240130" y="47413"/>
                  </a:lnTo>
                  <a:lnTo>
                    <a:pt x="240715" y="48930"/>
                  </a:lnTo>
                  <a:lnTo>
                    <a:pt x="241537" y="49752"/>
                  </a:lnTo>
                  <a:lnTo>
                    <a:pt x="242817" y="49404"/>
                  </a:lnTo>
                  <a:lnTo>
                    <a:pt x="247131" y="44742"/>
                  </a:lnTo>
                  <a:lnTo>
                    <a:pt x="249344" y="42861"/>
                  </a:lnTo>
                  <a:lnTo>
                    <a:pt x="251683" y="42403"/>
                  </a:lnTo>
                  <a:lnTo>
                    <a:pt x="253674" y="43224"/>
                  </a:lnTo>
                  <a:lnTo>
                    <a:pt x="256124" y="45105"/>
                  </a:lnTo>
                  <a:lnTo>
                    <a:pt x="257989" y="47428"/>
                  </a:lnTo>
                  <a:lnTo>
                    <a:pt x="258574" y="49989"/>
                  </a:lnTo>
                  <a:lnTo>
                    <a:pt x="255192" y="53956"/>
                  </a:lnTo>
                  <a:lnTo>
                    <a:pt x="254259" y="56279"/>
                  </a:lnTo>
                  <a:lnTo>
                    <a:pt x="256472" y="57923"/>
                  </a:lnTo>
                  <a:lnTo>
                    <a:pt x="256361" y="58618"/>
                  </a:lnTo>
                  <a:lnTo>
                    <a:pt x="256124" y="62569"/>
                  </a:lnTo>
                  <a:lnTo>
                    <a:pt x="256361" y="64197"/>
                  </a:lnTo>
                  <a:lnTo>
                    <a:pt x="257072" y="65588"/>
                  </a:lnTo>
                  <a:lnTo>
                    <a:pt x="257894" y="66283"/>
                  </a:lnTo>
                  <a:lnTo>
                    <a:pt x="258716" y="66883"/>
                  </a:lnTo>
                  <a:lnTo>
                    <a:pt x="259538" y="67816"/>
                  </a:lnTo>
                  <a:lnTo>
                    <a:pt x="260360" y="71088"/>
                  </a:lnTo>
                  <a:lnTo>
                    <a:pt x="260122" y="74470"/>
                  </a:lnTo>
                  <a:lnTo>
                    <a:pt x="258842" y="77030"/>
                  </a:lnTo>
                  <a:lnTo>
                    <a:pt x="256393" y="77615"/>
                  </a:lnTo>
                  <a:lnTo>
                    <a:pt x="254638" y="76445"/>
                  </a:lnTo>
                  <a:lnTo>
                    <a:pt x="251019" y="72131"/>
                  </a:lnTo>
                  <a:lnTo>
                    <a:pt x="248917" y="70961"/>
                  </a:lnTo>
                  <a:lnTo>
                    <a:pt x="246578" y="70961"/>
                  </a:lnTo>
                  <a:lnTo>
                    <a:pt x="247511" y="72478"/>
                  </a:lnTo>
                  <a:lnTo>
                    <a:pt x="251240" y="76082"/>
                  </a:lnTo>
                  <a:lnTo>
                    <a:pt x="252173" y="78405"/>
                  </a:lnTo>
                  <a:lnTo>
                    <a:pt x="252758" y="80744"/>
                  </a:lnTo>
                  <a:lnTo>
                    <a:pt x="252868" y="83194"/>
                  </a:lnTo>
                  <a:lnTo>
                    <a:pt x="252410" y="87160"/>
                  </a:lnTo>
                  <a:lnTo>
                    <a:pt x="252410" y="88678"/>
                  </a:lnTo>
                  <a:lnTo>
                    <a:pt x="252521" y="89610"/>
                  </a:lnTo>
                  <a:lnTo>
                    <a:pt x="252284" y="90542"/>
                  </a:lnTo>
                  <a:lnTo>
                    <a:pt x="251114" y="91712"/>
                  </a:lnTo>
                  <a:lnTo>
                    <a:pt x="249708" y="92060"/>
                  </a:lnTo>
                  <a:lnTo>
                    <a:pt x="248317" y="91364"/>
                  </a:lnTo>
                  <a:lnTo>
                    <a:pt x="247147" y="90084"/>
                  </a:lnTo>
                  <a:lnTo>
                    <a:pt x="245156" y="86481"/>
                  </a:lnTo>
                  <a:lnTo>
                    <a:pt x="243512" y="84853"/>
                  </a:lnTo>
                  <a:lnTo>
                    <a:pt x="241995" y="85311"/>
                  </a:lnTo>
                  <a:lnTo>
                    <a:pt x="241173" y="89152"/>
                  </a:lnTo>
                  <a:lnTo>
                    <a:pt x="240004" y="86481"/>
                  </a:lnTo>
                  <a:lnTo>
                    <a:pt x="238961" y="82277"/>
                  </a:lnTo>
                  <a:lnTo>
                    <a:pt x="237333" y="79464"/>
                  </a:lnTo>
                  <a:lnTo>
                    <a:pt x="234077" y="80886"/>
                  </a:lnTo>
                  <a:lnTo>
                    <a:pt x="232560" y="81123"/>
                  </a:lnTo>
                  <a:lnTo>
                    <a:pt x="230805" y="80649"/>
                  </a:lnTo>
                  <a:lnTo>
                    <a:pt x="229288" y="80649"/>
                  </a:lnTo>
                  <a:lnTo>
                    <a:pt x="228704" y="82277"/>
                  </a:lnTo>
                  <a:lnTo>
                    <a:pt x="229399" y="83225"/>
                  </a:lnTo>
                  <a:lnTo>
                    <a:pt x="230790" y="83810"/>
                  </a:lnTo>
                  <a:lnTo>
                    <a:pt x="232070" y="85090"/>
                  </a:lnTo>
                  <a:lnTo>
                    <a:pt x="232180" y="87761"/>
                  </a:lnTo>
                  <a:lnTo>
                    <a:pt x="231359" y="89041"/>
                  </a:lnTo>
                  <a:lnTo>
                    <a:pt x="230079" y="89736"/>
                  </a:lnTo>
                  <a:lnTo>
                    <a:pt x="229257" y="90906"/>
                  </a:lnTo>
                  <a:lnTo>
                    <a:pt x="229841" y="93577"/>
                  </a:lnTo>
                  <a:lnTo>
                    <a:pt x="230900" y="94857"/>
                  </a:lnTo>
                  <a:lnTo>
                    <a:pt x="232418" y="95679"/>
                  </a:lnTo>
                  <a:lnTo>
                    <a:pt x="234283" y="95789"/>
                  </a:lnTo>
                  <a:lnTo>
                    <a:pt x="236021" y="95442"/>
                  </a:lnTo>
                  <a:lnTo>
                    <a:pt x="236953" y="94747"/>
                  </a:lnTo>
                  <a:lnTo>
                    <a:pt x="239292" y="92408"/>
                  </a:lnTo>
                  <a:lnTo>
                    <a:pt x="240225" y="92060"/>
                  </a:lnTo>
                  <a:lnTo>
                    <a:pt x="241284" y="92408"/>
                  </a:lnTo>
                  <a:lnTo>
                    <a:pt x="242801" y="93119"/>
                  </a:lnTo>
                  <a:lnTo>
                    <a:pt x="243386" y="94288"/>
                  </a:lnTo>
                  <a:lnTo>
                    <a:pt x="241521" y="95458"/>
                  </a:lnTo>
                  <a:lnTo>
                    <a:pt x="241284" y="96516"/>
                  </a:lnTo>
                  <a:lnTo>
                    <a:pt x="242453" y="98144"/>
                  </a:lnTo>
                  <a:lnTo>
                    <a:pt x="243733" y="102459"/>
                  </a:lnTo>
                  <a:lnTo>
                    <a:pt x="244792" y="103502"/>
                  </a:lnTo>
                  <a:lnTo>
                    <a:pt x="246547" y="103976"/>
                  </a:lnTo>
                  <a:lnTo>
                    <a:pt x="248064" y="104782"/>
                  </a:lnTo>
                  <a:lnTo>
                    <a:pt x="249344" y="105841"/>
                  </a:lnTo>
                  <a:lnTo>
                    <a:pt x="251335" y="108875"/>
                  </a:lnTo>
                  <a:lnTo>
                    <a:pt x="254259" y="111325"/>
                  </a:lnTo>
                  <a:lnTo>
                    <a:pt x="257183" y="115055"/>
                  </a:lnTo>
                  <a:lnTo>
                    <a:pt x="257641" y="115987"/>
                  </a:lnTo>
                  <a:lnTo>
                    <a:pt x="257878" y="117157"/>
                  </a:lnTo>
                  <a:lnTo>
                    <a:pt x="257878" y="118769"/>
                  </a:lnTo>
                  <a:lnTo>
                    <a:pt x="258115" y="119591"/>
                  </a:lnTo>
                  <a:lnTo>
                    <a:pt x="255903" y="122277"/>
                  </a:lnTo>
                  <a:lnTo>
                    <a:pt x="255207" y="123668"/>
                  </a:lnTo>
                  <a:lnTo>
                    <a:pt x="255444" y="125296"/>
                  </a:lnTo>
                  <a:lnTo>
                    <a:pt x="254054" y="125754"/>
                  </a:lnTo>
                  <a:lnTo>
                    <a:pt x="253232" y="124585"/>
                  </a:lnTo>
                  <a:lnTo>
                    <a:pt x="252647" y="122957"/>
                  </a:lnTo>
                  <a:lnTo>
                    <a:pt x="251604" y="121551"/>
                  </a:lnTo>
                  <a:lnTo>
                    <a:pt x="249976" y="120966"/>
                  </a:lnTo>
                  <a:lnTo>
                    <a:pt x="247874" y="120618"/>
                  </a:lnTo>
                  <a:lnTo>
                    <a:pt x="243907" y="120966"/>
                  </a:lnTo>
                  <a:lnTo>
                    <a:pt x="241236" y="122372"/>
                  </a:lnTo>
                  <a:lnTo>
                    <a:pt x="239482" y="125043"/>
                  </a:lnTo>
                  <a:lnTo>
                    <a:pt x="238550" y="128425"/>
                  </a:lnTo>
                  <a:lnTo>
                    <a:pt x="238550" y="132282"/>
                  </a:lnTo>
                  <a:lnTo>
                    <a:pt x="239593" y="136138"/>
                  </a:lnTo>
                  <a:lnTo>
                    <a:pt x="241221" y="139046"/>
                  </a:lnTo>
                  <a:lnTo>
                    <a:pt x="249154" y="147201"/>
                  </a:lnTo>
                  <a:lnTo>
                    <a:pt x="249850" y="148260"/>
                  </a:lnTo>
                  <a:lnTo>
                    <a:pt x="251367" y="151752"/>
                  </a:lnTo>
                  <a:lnTo>
                    <a:pt x="252410" y="153033"/>
                  </a:lnTo>
                  <a:lnTo>
                    <a:pt x="254275" y="153380"/>
                  </a:lnTo>
                  <a:lnTo>
                    <a:pt x="252995" y="148260"/>
                  </a:lnTo>
                  <a:lnTo>
                    <a:pt x="251825" y="145589"/>
                  </a:lnTo>
                  <a:lnTo>
                    <a:pt x="250308" y="144277"/>
                  </a:lnTo>
                  <a:lnTo>
                    <a:pt x="248917" y="143345"/>
                  </a:lnTo>
                  <a:lnTo>
                    <a:pt x="247289" y="141479"/>
                  </a:lnTo>
                  <a:lnTo>
                    <a:pt x="245883" y="139378"/>
                  </a:lnTo>
                  <a:lnTo>
                    <a:pt x="245061" y="137750"/>
                  </a:lnTo>
                  <a:lnTo>
                    <a:pt x="244713" y="135427"/>
                  </a:lnTo>
                  <a:lnTo>
                    <a:pt x="244824" y="132629"/>
                  </a:lnTo>
                  <a:lnTo>
                    <a:pt x="245646" y="130511"/>
                  </a:lnTo>
                  <a:lnTo>
                    <a:pt x="248095" y="129468"/>
                  </a:lnTo>
                  <a:lnTo>
                    <a:pt x="248443" y="126434"/>
                  </a:lnTo>
                  <a:lnTo>
                    <a:pt x="249265" y="125154"/>
                  </a:lnTo>
                  <a:lnTo>
                    <a:pt x="250197" y="125043"/>
                  </a:lnTo>
                  <a:lnTo>
                    <a:pt x="251019" y="125502"/>
                  </a:lnTo>
                  <a:lnTo>
                    <a:pt x="251478" y="126323"/>
                  </a:lnTo>
                  <a:lnTo>
                    <a:pt x="251936" y="126782"/>
                  </a:lnTo>
                  <a:lnTo>
                    <a:pt x="256140" y="129453"/>
                  </a:lnTo>
                  <a:lnTo>
                    <a:pt x="256487" y="132977"/>
                  </a:lnTo>
                  <a:lnTo>
                    <a:pt x="255318" y="137513"/>
                  </a:lnTo>
                  <a:lnTo>
                    <a:pt x="254860" y="142997"/>
                  </a:lnTo>
                  <a:lnTo>
                    <a:pt x="256250" y="148244"/>
                  </a:lnTo>
                  <a:lnTo>
                    <a:pt x="259048" y="152558"/>
                  </a:lnTo>
                  <a:lnTo>
                    <a:pt x="265464" y="159908"/>
                  </a:lnTo>
                  <a:lnTo>
                    <a:pt x="267566" y="158517"/>
                  </a:lnTo>
                  <a:lnTo>
                    <a:pt x="269084" y="158864"/>
                  </a:lnTo>
                  <a:lnTo>
                    <a:pt x="269668" y="159560"/>
                  </a:lnTo>
                  <a:lnTo>
                    <a:pt x="270379" y="160144"/>
                  </a:lnTo>
                  <a:lnTo>
                    <a:pt x="270490" y="160840"/>
                  </a:lnTo>
                  <a:lnTo>
                    <a:pt x="269905" y="161314"/>
                  </a:lnTo>
                  <a:lnTo>
                    <a:pt x="269210" y="161772"/>
                  </a:lnTo>
                  <a:lnTo>
                    <a:pt x="268514" y="162231"/>
                  </a:lnTo>
                  <a:lnTo>
                    <a:pt x="267819" y="164333"/>
                  </a:lnTo>
                  <a:lnTo>
                    <a:pt x="266997" y="166198"/>
                  </a:lnTo>
                  <a:lnTo>
                    <a:pt x="264548" y="167019"/>
                  </a:lnTo>
                  <a:lnTo>
                    <a:pt x="263489" y="167604"/>
                  </a:lnTo>
                  <a:lnTo>
                    <a:pt x="259316" y="167604"/>
                  </a:lnTo>
                  <a:lnTo>
                    <a:pt x="258273" y="168062"/>
                  </a:lnTo>
                  <a:lnTo>
                    <a:pt x="257341" y="168773"/>
                  </a:lnTo>
                  <a:lnTo>
                    <a:pt x="254891" y="169817"/>
                  </a:lnTo>
                  <a:lnTo>
                    <a:pt x="253959" y="170401"/>
                  </a:lnTo>
                  <a:lnTo>
                    <a:pt x="253248" y="171461"/>
                  </a:lnTo>
                  <a:lnTo>
                    <a:pt x="252900" y="172851"/>
                  </a:lnTo>
                  <a:lnTo>
                    <a:pt x="251383" y="174732"/>
                  </a:lnTo>
                  <a:lnTo>
                    <a:pt x="250687" y="176945"/>
                  </a:lnTo>
                  <a:lnTo>
                    <a:pt x="249755" y="180090"/>
                  </a:lnTo>
                  <a:lnTo>
                    <a:pt x="247779" y="182191"/>
                  </a:lnTo>
                  <a:lnTo>
                    <a:pt x="244049" y="184056"/>
                  </a:lnTo>
                  <a:lnTo>
                    <a:pt x="242643" y="185574"/>
                  </a:lnTo>
                  <a:lnTo>
                    <a:pt x="241473" y="187328"/>
                  </a:lnTo>
                  <a:lnTo>
                    <a:pt x="240415" y="189651"/>
                  </a:lnTo>
                  <a:lnTo>
                    <a:pt x="239593" y="192448"/>
                  </a:lnTo>
                  <a:lnTo>
                    <a:pt x="239940" y="194898"/>
                  </a:lnTo>
                  <a:lnTo>
                    <a:pt x="240873" y="196637"/>
                  </a:lnTo>
                  <a:lnTo>
                    <a:pt x="240762" y="199086"/>
                  </a:lnTo>
                  <a:lnTo>
                    <a:pt x="240651" y="201536"/>
                  </a:lnTo>
                  <a:lnTo>
                    <a:pt x="239940" y="203053"/>
                  </a:lnTo>
                  <a:lnTo>
                    <a:pt x="237617" y="205266"/>
                  </a:lnTo>
                  <a:lnTo>
                    <a:pt x="236685" y="206309"/>
                  </a:lnTo>
                  <a:lnTo>
                    <a:pt x="236226" y="207605"/>
                  </a:lnTo>
                  <a:lnTo>
                    <a:pt x="235531" y="208521"/>
                  </a:lnTo>
                  <a:lnTo>
                    <a:pt x="234140" y="208632"/>
                  </a:lnTo>
                  <a:lnTo>
                    <a:pt x="233666" y="209217"/>
                  </a:lnTo>
                  <a:lnTo>
                    <a:pt x="233903" y="210750"/>
                  </a:lnTo>
                  <a:lnTo>
                    <a:pt x="234725" y="212251"/>
                  </a:lnTo>
                  <a:lnTo>
                    <a:pt x="235657" y="213184"/>
                  </a:lnTo>
                  <a:lnTo>
                    <a:pt x="240083" y="216108"/>
                  </a:lnTo>
                  <a:lnTo>
                    <a:pt x="241252" y="218209"/>
                  </a:lnTo>
                  <a:lnTo>
                    <a:pt x="241489" y="220185"/>
                  </a:lnTo>
                  <a:lnTo>
                    <a:pt x="240904" y="222508"/>
                  </a:lnTo>
                  <a:lnTo>
                    <a:pt x="239735" y="225432"/>
                  </a:lnTo>
                  <a:lnTo>
                    <a:pt x="238913" y="223931"/>
                  </a:lnTo>
                  <a:lnTo>
                    <a:pt x="238218" y="221576"/>
                  </a:lnTo>
                  <a:lnTo>
                    <a:pt x="237285" y="219837"/>
                  </a:lnTo>
                  <a:lnTo>
                    <a:pt x="235768" y="219837"/>
                  </a:lnTo>
                  <a:lnTo>
                    <a:pt x="234014" y="221244"/>
                  </a:lnTo>
                  <a:lnTo>
                    <a:pt x="233192" y="222160"/>
                  </a:lnTo>
                  <a:lnTo>
                    <a:pt x="233081" y="223583"/>
                  </a:lnTo>
                  <a:lnTo>
                    <a:pt x="233903" y="230568"/>
                  </a:lnTo>
                  <a:lnTo>
                    <a:pt x="234251" y="232307"/>
                  </a:lnTo>
                  <a:lnTo>
                    <a:pt x="235073" y="234519"/>
                  </a:lnTo>
                  <a:lnTo>
                    <a:pt x="235183" y="236274"/>
                  </a:lnTo>
                  <a:lnTo>
                    <a:pt x="233777" y="242690"/>
                  </a:lnTo>
                  <a:lnTo>
                    <a:pt x="234125" y="244555"/>
                  </a:lnTo>
                  <a:lnTo>
                    <a:pt x="236337" y="248980"/>
                  </a:lnTo>
                  <a:lnTo>
                    <a:pt x="236811" y="251082"/>
                  </a:lnTo>
                  <a:lnTo>
                    <a:pt x="236464" y="253895"/>
                  </a:lnTo>
                  <a:lnTo>
                    <a:pt x="235420" y="255998"/>
                  </a:lnTo>
                  <a:lnTo>
                    <a:pt x="233903" y="257277"/>
                  </a:lnTo>
                  <a:lnTo>
                    <a:pt x="230173" y="257515"/>
                  </a:lnTo>
                  <a:lnTo>
                    <a:pt x="227850" y="258099"/>
                  </a:lnTo>
                  <a:lnTo>
                    <a:pt x="225637" y="258921"/>
                  </a:lnTo>
                  <a:lnTo>
                    <a:pt x="223994" y="259980"/>
                  </a:lnTo>
                  <a:lnTo>
                    <a:pt x="222824" y="261371"/>
                  </a:lnTo>
                  <a:lnTo>
                    <a:pt x="222824" y="262683"/>
                  </a:lnTo>
                  <a:lnTo>
                    <a:pt x="223646" y="263947"/>
                  </a:lnTo>
                  <a:lnTo>
                    <a:pt x="225290" y="265590"/>
                  </a:lnTo>
                  <a:lnTo>
                    <a:pt x="222951" y="266871"/>
                  </a:lnTo>
                  <a:lnTo>
                    <a:pt x="221197" y="267218"/>
                  </a:lnTo>
                  <a:lnTo>
                    <a:pt x="219679" y="266397"/>
                  </a:lnTo>
                  <a:lnTo>
                    <a:pt x="216297" y="262303"/>
                  </a:lnTo>
                  <a:lnTo>
                    <a:pt x="212915" y="259269"/>
                  </a:lnTo>
                  <a:lnTo>
                    <a:pt x="211287" y="257388"/>
                  </a:lnTo>
                  <a:lnTo>
                    <a:pt x="210228" y="262888"/>
                  </a:lnTo>
                  <a:lnTo>
                    <a:pt x="207668" y="267898"/>
                  </a:lnTo>
                  <a:lnTo>
                    <a:pt x="204397" y="272339"/>
                  </a:lnTo>
                  <a:lnTo>
                    <a:pt x="192970" y="282359"/>
                  </a:lnTo>
                  <a:lnTo>
                    <a:pt x="188656" y="285030"/>
                  </a:lnTo>
                  <a:lnTo>
                    <a:pt x="184104" y="286437"/>
                  </a:lnTo>
                  <a:lnTo>
                    <a:pt x="183993" y="284793"/>
                  </a:lnTo>
                  <a:lnTo>
                    <a:pt x="183298" y="282928"/>
                  </a:lnTo>
                  <a:lnTo>
                    <a:pt x="182255" y="281411"/>
                  </a:lnTo>
                  <a:lnTo>
                    <a:pt x="179805" y="279657"/>
                  </a:lnTo>
                  <a:lnTo>
                    <a:pt x="179110" y="278013"/>
                  </a:lnTo>
                  <a:lnTo>
                    <a:pt x="178525" y="276164"/>
                  </a:lnTo>
                  <a:lnTo>
                    <a:pt x="177940" y="274630"/>
                  </a:lnTo>
                  <a:lnTo>
                    <a:pt x="176075" y="273019"/>
                  </a:lnTo>
                  <a:lnTo>
                    <a:pt x="175380" y="273698"/>
                  </a:lnTo>
                  <a:lnTo>
                    <a:pt x="174906" y="276053"/>
                  </a:lnTo>
                  <a:lnTo>
                    <a:pt x="174906" y="276511"/>
                  </a:lnTo>
                  <a:lnTo>
                    <a:pt x="173736" y="276970"/>
                  </a:lnTo>
                  <a:lnTo>
                    <a:pt x="171871" y="277428"/>
                  </a:lnTo>
                  <a:lnTo>
                    <a:pt x="170354" y="277318"/>
                  </a:lnTo>
                  <a:lnTo>
                    <a:pt x="171397" y="276401"/>
                  </a:lnTo>
                  <a:lnTo>
                    <a:pt x="172108" y="275231"/>
                  </a:lnTo>
                  <a:lnTo>
                    <a:pt x="172456" y="273935"/>
                  </a:lnTo>
                  <a:lnTo>
                    <a:pt x="172108" y="272323"/>
                  </a:lnTo>
                  <a:lnTo>
                    <a:pt x="167083" y="274757"/>
                  </a:lnTo>
                  <a:lnTo>
                    <a:pt x="165802" y="276417"/>
                  </a:lnTo>
                  <a:lnTo>
                    <a:pt x="165455" y="278155"/>
                  </a:lnTo>
                  <a:lnTo>
                    <a:pt x="165581" y="280257"/>
                  </a:lnTo>
                  <a:lnTo>
                    <a:pt x="165234" y="282011"/>
                  </a:lnTo>
                  <a:lnTo>
                    <a:pt x="163606" y="283181"/>
                  </a:lnTo>
                  <a:lnTo>
                    <a:pt x="164064" y="285046"/>
                  </a:lnTo>
                  <a:lnTo>
                    <a:pt x="164412" y="287258"/>
                  </a:lnTo>
                  <a:lnTo>
                    <a:pt x="164064" y="288791"/>
                  </a:lnTo>
                  <a:lnTo>
                    <a:pt x="162547" y="288317"/>
                  </a:lnTo>
                  <a:lnTo>
                    <a:pt x="161615" y="286910"/>
                  </a:lnTo>
                  <a:lnTo>
                    <a:pt x="161504" y="283418"/>
                  </a:lnTo>
                  <a:lnTo>
                    <a:pt x="160808" y="281553"/>
                  </a:lnTo>
                  <a:lnTo>
                    <a:pt x="161741" y="280273"/>
                  </a:lnTo>
                  <a:lnTo>
                    <a:pt x="162326" y="278756"/>
                  </a:lnTo>
                  <a:lnTo>
                    <a:pt x="162436" y="277112"/>
                  </a:lnTo>
                  <a:lnTo>
                    <a:pt x="162089" y="275611"/>
                  </a:lnTo>
                  <a:lnTo>
                    <a:pt x="160224" y="278756"/>
                  </a:lnTo>
                  <a:lnTo>
                    <a:pt x="157663" y="280858"/>
                  </a:lnTo>
                  <a:lnTo>
                    <a:pt x="154866" y="281680"/>
                  </a:lnTo>
                  <a:lnTo>
                    <a:pt x="152306" y="280858"/>
                  </a:lnTo>
                  <a:lnTo>
                    <a:pt x="154645" y="280036"/>
                  </a:lnTo>
                  <a:lnTo>
                    <a:pt x="156399" y="278756"/>
                  </a:lnTo>
                  <a:lnTo>
                    <a:pt x="163053" y="271169"/>
                  </a:lnTo>
                  <a:lnTo>
                    <a:pt x="163985" y="269194"/>
                  </a:lnTo>
                  <a:lnTo>
                    <a:pt x="162815" y="268372"/>
                  </a:lnTo>
                  <a:lnTo>
                    <a:pt x="159544" y="271865"/>
                  </a:lnTo>
                  <a:lnTo>
                    <a:pt x="158959" y="272229"/>
                  </a:lnTo>
                  <a:lnTo>
                    <a:pt x="158264" y="272339"/>
                  </a:lnTo>
                  <a:lnTo>
                    <a:pt x="147659" y="276764"/>
                  </a:lnTo>
                  <a:lnTo>
                    <a:pt x="145320" y="277223"/>
                  </a:lnTo>
                  <a:lnTo>
                    <a:pt x="146948" y="275121"/>
                  </a:lnTo>
                  <a:lnTo>
                    <a:pt x="149287" y="274757"/>
                  </a:lnTo>
                  <a:lnTo>
                    <a:pt x="151500" y="274646"/>
                  </a:lnTo>
                  <a:lnTo>
                    <a:pt x="153017" y="273714"/>
                  </a:lnTo>
                  <a:lnTo>
                    <a:pt x="153017" y="271501"/>
                  </a:lnTo>
                  <a:lnTo>
                    <a:pt x="150915" y="271043"/>
                  </a:lnTo>
                  <a:lnTo>
                    <a:pt x="148228" y="271628"/>
                  </a:lnTo>
                  <a:lnTo>
                    <a:pt x="146363" y="272229"/>
                  </a:lnTo>
                  <a:lnTo>
                    <a:pt x="147991" y="270237"/>
                  </a:lnTo>
                  <a:lnTo>
                    <a:pt x="151026" y="269542"/>
                  </a:lnTo>
                  <a:lnTo>
                    <a:pt x="157094" y="269194"/>
                  </a:lnTo>
                  <a:lnTo>
                    <a:pt x="160366" y="267456"/>
                  </a:lnTo>
                  <a:lnTo>
                    <a:pt x="162705" y="264642"/>
                  </a:lnTo>
                  <a:lnTo>
                    <a:pt x="168300" y="254275"/>
                  </a:lnTo>
                  <a:lnTo>
                    <a:pt x="169232" y="253342"/>
                  </a:lnTo>
                  <a:lnTo>
                    <a:pt x="171097" y="253342"/>
                  </a:lnTo>
                  <a:lnTo>
                    <a:pt x="172503" y="253105"/>
                  </a:lnTo>
                  <a:lnTo>
                    <a:pt x="174479" y="252283"/>
                  </a:lnTo>
                  <a:lnTo>
                    <a:pt x="177624" y="250324"/>
                  </a:lnTo>
                  <a:lnTo>
                    <a:pt x="179141" y="247858"/>
                  </a:lnTo>
                  <a:lnTo>
                    <a:pt x="182524" y="241110"/>
                  </a:lnTo>
                  <a:lnTo>
                    <a:pt x="184499" y="239229"/>
                  </a:lnTo>
                  <a:lnTo>
                    <a:pt x="183566" y="241220"/>
                  </a:lnTo>
                  <a:lnTo>
                    <a:pt x="183804" y="242390"/>
                  </a:lnTo>
                  <a:lnTo>
                    <a:pt x="184499" y="243323"/>
                  </a:lnTo>
                  <a:lnTo>
                    <a:pt x="185084" y="244492"/>
                  </a:lnTo>
                  <a:lnTo>
                    <a:pt x="185210" y="246720"/>
                  </a:lnTo>
                  <a:lnTo>
                    <a:pt x="185210" y="247874"/>
                  </a:lnTo>
                  <a:lnTo>
                    <a:pt x="184388" y="251967"/>
                  </a:lnTo>
                  <a:lnTo>
                    <a:pt x="183456" y="254654"/>
                  </a:lnTo>
                  <a:lnTo>
                    <a:pt x="182065" y="256756"/>
                  </a:lnTo>
                  <a:lnTo>
                    <a:pt x="179726" y="257215"/>
                  </a:lnTo>
                  <a:lnTo>
                    <a:pt x="179031" y="260707"/>
                  </a:lnTo>
                  <a:lnTo>
                    <a:pt x="179378" y="267835"/>
                  </a:lnTo>
                  <a:lnTo>
                    <a:pt x="181243" y="273082"/>
                  </a:lnTo>
                  <a:lnTo>
                    <a:pt x="185084" y="270980"/>
                  </a:lnTo>
                  <a:lnTo>
                    <a:pt x="185321" y="270047"/>
                  </a:lnTo>
                  <a:lnTo>
                    <a:pt x="185210" y="269004"/>
                  </a:lnTo>
                  <a:lnTo>
                    <a:pt x="184973" y="268072"/>
                  </a:lnTo>
                  <a:lnTo>
                    <a:pt x="184863" y="267724"/>
                  </a:lnTo>
                  <a:lnTo>
                    <a:pt x="185447" y="267250"/>
                  </a:lnTo>
                  <a:lnTo>
                    <a:pt x="186143" y="266555"/>
                  </a:lnTo>
                  <a:lnTo>
                    <a:pt x="186727" y="266317"/>
                  </a:lnTo>
                  <a:lnTo>
                    <a:pt x="186617" y="267013"/>
                  </a:lnTo>
                  <a:lnTo>
                    <a:pt x="187549" y="265970"/>
                  </a:lnTo>
                  <a:lnTo>
                    <a:pt x="188371" y="265369"/>
                  </a:lnTo>
                  <a:lnTo>
                    <a:pt x="188719" y="264548"/>
                  </a:lnTo>
                  <a:lnTo>
                    <a:pt x="186854" y="259775"/>
                  </a:lnTo>
                  <a:lnTo>
                    <a:pt x="186743" y="257546"/>
                  </a:lnTo>
                  <a:lnTo>
                    <a:pt x="187676" y="255571"/>
                  </a:lnTo>
                  <a:lnTo>
                    <a:pt x="189888" y="253469"/>
                  </a:lnTo>
                  <a:lnTo>
                    <a:pt x="190584" y="252299"/>
                  </a:lnTo>
                  <a:lnTo>
                    <a:pt x="190931" y="250908"/>
                  </a:lnTo>
                  <a:lnTo>
                    <a:pt x="191516" y="249755"/>
                  </a:lnTo>
                  <a:lnTo>
                    <a:pt x="192338" y="249407"/>
                  </a:lnTo>
                  <a:lnTo>
                    <a:pt x="193381" y="249154"/>
                  </a:lnTo>
                  <a:lnTo>
                    <a:pt x="194313" y="248459"/>
                  </a:lnTo>
                  <a:lnTo>
                    <a:pt x="195372" y="247526"/>
                  </a:lnTo>
                  <a:lnTo>
                    <a:pt x="196415" y="246847"/>
                  </a:lnTo>
                  <a:lnTo>
                    <a:pt x="200493" y="245898"/>
                  </a:lnTo>
                  <a:lnTo>
                    <a:pt x="202247" y="244729"/>
                  </a:lnTo>
                  <a:lnTo>
                    <a:pt x="203638" y="242169"/>
                  </a:lnTo>
                  <a:lnTo>
                    <a:pt x="203401" y="245898"/>
                  </a:lnTo>
                  <a:lnTo>
                    <a:pt x="201773" y="248111"/>
                  </a:lnTo>
                  <a:lnTo>
                    <a:pt x="199671" y="249881"/>
                  </a:lnTo>
                  <a:lnTo>
                    <a:pt x="198391" y="252204"/>
                  </a:lnTo>
                  <a:lnTo>
                    <a:pt x="196984" y="253959"/>
                  </a:lnTo>
                  <a:lnTo>
                    <a:pt x="195230" y="254891"/>
                  </a:lnTo>
                  <a:lnTo>
                    <a:pt x="194645" y="256171"/>
                  </a:lnTo>
                  <a:lnTo>
                    <a:pt x="196984" y="258732"/>
                  </a:lnTo>
                  <a:lnTo>
                    <a:pt x="204808" y="263978"/>
                  </a:lnTo>
                  <a:lnTo>
                    <a:pt x="206435" y="264326"/>
                  </a:lnTo>
                  <a:lnTo>
                    <a:pt x="208300" y="261529"/>
                  </a:lnTo>
                  <a:lnTo>
                    <a:pt x="208411" y="259079"/>
                  </a:lnTo>
                  <a:lnTo>
                    <a:pt x="206657" y="253263"/>
                  </a:lnTo>
                  <a:lnTo>
                    <a:pt x="208759" y="253153"/>
                  </a:lnTo>
                  <a:lnTo>
                    <a:pt x="210386" y="252568"/>
                  </a:lnTo>
                  <a:lnTo>
                    <a:pt x="211793" y="251272"/>
                  </a:lnTo>
                  <a:lnTo>
                    <a:pt x="213073" y="249423"/>
                  </a:lnTo>
                  <a:lnTo>
                    <a:pt x="211682" y="245788"/>
                  </a:lnTo>
                  <a:lnTo>
                    <a:pt x="212852" y="242643"/>
                  </a:lnTo>
                  <a:lnTo>
                    <a:pt x="214954" y="239498"/>
                  </a:lnTo>
                  <a:lnTo>
                    <a:pt x="216582" y="235989"/>
                  </a:lnTo>
                  <a:lnTo>
                    <a:pt x="217988" y="233445"/>
                  </a:lnTo>
                  <a:lnTo>
                    <a:pt x="220090" y="230647"/>
                  </a:lnTo>
                  <a:lnTo>
                    <a:pt x="220786" y="228087"/>
                  </a:lnTo>
                  <a:lnTo>
                    <a:pt x="218225" y="226459"/>
                  </a:lnTo>
                  <a:lnTo>
                    <a:pt x="217751" y="224247"/>
                  </a:lnTo>
                  <a:lnTo>
                    <a:pt x="218336" y="220517"/>
                  </a:lnTo>
                  <a:lnTo>
                    <a:pt x="217751" y="217830"/>
                  </a:lnTo>
                  <a:lnTo>
                    <a:pt x="213784" y="219110"/>
                  </a:lnTo>
                  <a:lnTo>
                    <a:pt x="211098" y="220627"/>
                  </a:lnTo>
                  <a:lnTo>
                    <a:pt x="208190" y="221781"/>
                  </a:lnTo>
                  <a:lnTo>
                    <a:pt x="202121" y="223061"/>
                  </a:lnTo>
                  <a:lnTo>
                    <a:pt x="202943" y="221670"/>
                  </a:lnTo>
                  <a:lnTo>
                    <a:pt x="205503" y="220153"/>
                  </a:lnTo>
                  <a:lnTo>
                    <a:pt x="206894" y="218763"/>
                  </a:lnTo>
                  <a:lnTo>
                    <a:pt x="208174" y="217135"/>
                  </a:lnTo>
                  <a:lnTo>
                    <a:pt x="208174" y="216787"/>
                  </a:lnTo>
                  <a:lnTo>
                    <a:pt x="207352" y="216676"/>
                  </a:lnTo>
                  <a:lnTo>
                    <a:pt x="203970" y="213879"/>
                  </a:lnTo>
                  <a:lnTo>
                    <a:pt x="203275" y="212820"/>
                  </a:lnTo>
                  <a:lnTo>
                    <a:pt x="203037" y="210734"/>
                  </a:lnTo>
                  <a:lnTo>
                    <a:pt x="203275" y="208727"/>
                  </a:lnTo>
                  <a:lnTo>
                    <a:pt x="203859" y="207210"/>
                  </a:lnTo>
                  <a:lnTo>
                    <a:pt x="204792" y="205929"/>
                  </a:lnTo>
                  <a:lnTo>
                    <a:pt x="205835" y="204886"/>
                  </a:lnTo>
                  <a:lnTo>
                    <a:pt x="208284" y="213990"/>
                  </a:lnTo>
                  <a:lnTo>
                    <a:pt x="210497" y="217719"/>
                  </a:lnTo>
                  <a:lnTo>
                    <a:pt x="213532" y="217024"/>
                  </a:lnTo>
                  <a:lnTo>
                    <a:pt x="212947" y="215744"/>
                  </a:lnTo>
                  <a:lnTo>
                    <a:pt x="213879" y="214922"/>
                  </a:lnTo>
                  <a:lnTo>
                    <a:pt x="212947" y="199987"/>
                  </a:lnTo>
                  <a:lnTo>
                    <a:pt x="212599" y="198944"/>
                  </a:lnTo>
                  <a:lnTo>
                    <a:pt x="211777" y="197790"/>
                  </a:lnTo>
                  <a:lnTo>
                    <a:pt x="210955" y="196842"/>
                  </a:lnTo>
                  <a:lnTo>
                    <a:pt x="210371" y="195672"/>
                  </a:lnTo>
                  <a:lnTo>
                    <a:pt x="210481" y="193808"/>
                  </a:lnTo>
                  <a:lnTo>
                    <a:pt x="211540" y="193697"/>
                  </a:lnTo>
                  <a:lnTo>
                    <a:pt x="216439" y="200935"/>
                  </a:lnTo>
                  <a:lnTo>
                    <a:pt x="218304" y="200335"/>
                  </a:lnTo>
                  <a:lnTo>
                    <a:pt x="220406" y="198581"/>
                  </a:lnTo>
                  <a:lnTo>
                    <a:pt x="221923" y="196352"/>
                  </a:lnTo>
                  <a:lnTo>
                    <a:pt x="222034" y="194614"/>
                  </a:lnTo>
                  <a:lnTo>
                    <a:pt x="223899" y="194724"/>
                  </a:lnTo>
                  <a:lnTo>
                    <a:pt x="228925" y="196810"/>
                  </a:lnTo>
                  <a:lnTo>
                    <a:pt x="230094" y="196810"/>
                  </a:lnTo>
                  <a:lnTo>
                    <a:pt x="230553" y="196226"/>
                  </a:lnTo>
                  <a:lnTo>
                    <a:pt x="231374" y="195420"/>
                  </a:lnTo>
                  <a:lnTo>
                    <a:pt x="232307" y="194250"/>
                  </a:lnTo>
                  <a:lnTo>
                    <a:pt x="232544" y="192496"/>
                  </a:lnTo>
                  <a:lnTo>
                    <a:pt x="232086" y="191216"/>
                  </a:lnTo>
                  <a:lnTo>
                    <a:pt x="231264" y="190173"/>
                  </a:lnTo>
                  <a:lnTo>
                    <a:pt x="230205" y="189351"/>
                  </a:lnTo>
                  <a:lnTo>
                    <a:pt x="229272" y="188892"/>
                  </a:lnTo>
                  <a:lnTo>
                    <a:pt x="231374" y="186901"/>
                  </a:lnTo>
                  <a:lnTo>
                    <a:pt x="231264" y="185289"/>
                  </a:lnTo>
                  <a:lnTo>
                    <a:pt x="230331" y="183867"/>
                  </a:lnTo>
                  <a:lnTo>
                    <a:pt x="229984" y="182255"/>
                  </a:lnTo>
                  <a:lnTo>
                    <a:pt x="230331" y="177118"/>
                  </a:lnTo>
                  <a:lnTo>
                    <a:pt x="230679" y="174906"/>
                  </a:lnTo>
                  <a:lnTo>
                    <a:pt x="230221" y="171176"/>
                  </a:lnTo>
                  <a:lnTo>
                    <a:pt x="228008" y="168378"/>
                  </a:lnTo>
                  <a:lnTo>
                    <a:pt x="222287" y="163369"/>
                  </a:lnTo>
                  <a:lnTo>
                    <a:pt x="222176" y="164760"/>
                  </a:lnTo>
                  <a:lnTo>
                    <a:pt x="223457" y="168853"/>
                  </a:lnTo>
                  <a:lnTo>
                    <a:pt x="223694" y="169896"/>
                  </a:lnTo>
                  <a:lnTo>
                    <a:pt x="224041" y="177261"/>
                  </a:lnTo>
                  <a:lnTo>
                    <a:pt x="223931" y="180643"/>
                  </a:lnTo>
                  <a:lnTo>
                    <a:pt x="222998" y="182745"/>
                  </a:lnTo>
                  <a:lnTo>
                    <a:pt x="220786" y="181828"/>
                  </a:lnTo>
                  <a:lnTo>
                    <a:pt x="220549" y="180532"/>
                  </a:lnTo>
                  <a:lnTo>
                    <a:pt x="221133" y="179363"/>
                  </a:lnTo>
                  <a:lnTo>
                    <a:pt x="221133" y="178193"/>
                  </a:lnTo>
                  <a:lnTo>
                    <a:pt x="219379" y="177371"/>
                  </a:lnTo>
                  <a:lnTo>
                    <a:pt x="218099" y="177608"/>
                  </a:lnTo>
                  <a:lnTo>
                    <a:pt x="216692" y="178430"/>
                  </a:lnTo>
                  <a:lnTo>
                    <a:pt x="202927" y="190441"/>
                  </a:lnTo>
                  <a:lnTo>
                    <a:pt x="201410" y="192543"/>
                  </a:lnTo>
                  <a:lnTo>
                    <a:pt x="198486" y="198723"/>
                  </a:lnTo>
                  <a:lnTo>
                    <a:pt x="197427" y="200477"/>
                  </a:lnTo>
                  <a:lnTo>
                    <a:pt x="195910" y="201410"/>
                  </a:lnTo>
                  <a:lnTo>
                    <a:pt x="193112" y="202231"/>
                  </a:lnTo>
                  <a:lnTo>
                    <a:pt x="184246" y="203511"/>
                  </a:lnTo>
                  <a:lnTo>
                    <a:pt x="176660" y="206309"/>
                  </a:lnTo>
                  <a:lnTo>
                    <a:pt x="174906" y="206767"/>
                  </a:lnTo>
                  <a:lnTo>
                    <a:pt x="164649" y="215981"/>
                  </a:lnTo>
                  <a:lnTo>
                    <a:pt x="158122" y="224721"/>
                  </a:lnTo>
                  <a:lnTo>
                    <a:pt x="156842" y="226111"/>
                  </a:lnTo>
                  <a:lnTo>
                    <a:pt x="153112" y="229272"/>
                  </a:lnTo>
                  <a:lnTo>
                    <a:pt x="151357" y="231248"/>
                  </a:lnTo>
                  <a:lnTo>
                    <a:pt x="150662" y="233223"/>
                  </a:lnTo>
                  <a:lnTo>
                    <a:pt x="152290" y="237206"/>
                  </a:lnTo>
                  <a:lnTo>
                    <a:pt x="156604" y="238123"/>
                  </a:lnTo>
                  <a:lnTo>
                    <a:pt x="165581" y="236384"/>
                  </a:lnTo>
                  <a:lnTo>
                    <a:pt x="174210" y="233223"/>
                  </a:lnTo>
                  <a:lnTo>
                    <a:pt x="178873" y="232291"/>
                  </a:lnTo>
                  <a:lnTo>
                    <a:pt x="181907" y="233587"/>
                  </a:lnTo>
                  <a:lnTo>
                    <a:pt x="177703" y="236021"/>
                  </a:lnTo>
                  <a:lnTo>
                    <a:pt x="173499" y="237443"/>
                  </a:lnTo>
                  <a:lnTo>
                    <a:pt x="153444" y="240936"/>
                  </a:lnTo>
                  <a:lnTo>
                    <a:pt x="147264" y="240240"/>
                  </a:lnTo>
                  <a:lnTo>
                    <a:pt x="144340" y="237095"/>
                  </a:lnTo>
                  <a:lnTo>
                    <a:pt x="145036" y="234978"/>
                  </a:lnTo>
                  <a:lnTo>
                    <a:pt x="149113" y="229620"/>
                  </a:lnTo>
                  <a:lnTo>
                    <a:pt x="151800" y="224499"/>
                  </a:lnTo>
                  <a:lnTo>
                    <a:pt x="154250" y="222619"/>
                  </a:lnTo>
                  <a:lnTo>
                    <a:pt x="156936" y="221117"/>
                  </a:lnTo>
                  <a:lnTo>
                    <a:pt x="159038" y="219363"/>
                  </a:lnTo>
                  <a:lnTo>
                    <a:pt x="164412" y="211777"/>
                  </a:lnTo>
                  <a:lnTo>
                    <a:pt x="166166" y="209786"/>
                  </a:lnTo>
                  <a:lnTo>
                    <a:pt x="176897" y="201410"/>
                  </a:lnTo>
                  <a:lnTo>
                    <a:pt x="178414" y="200714"/>
                  </a:lnTo>
                  <a:lnTo>
                    <a:pt x="179821" y="200477"/>
                  </a:lnTo>
                  <a:lnTo>
                    <a:pt x="180864" y="199877"/>
                  </a:lnTo>
                  <a:lnTo>
                    <a:pt x="182271" y="196716"/>
                  </a:lnTo>
                  <a:lnTo>
                    <a:pt x="184594" y="194866"/>
                  </a:lnTo>
                  <a:lnTo>
                    <a:pt x="186348" y="191832"/>
                  </a:lnTo>
                  <a:lnTo>
                    <a:pt x="188687" y="188798"/>
                  </a:lnTo>
                  <a:lnTo>
                    <a:pt x="191595" y="187407"/>
                  </a:lnTo>
                  <a:lnTo>
                    <a:pt x="190315" y="182729"/>
                  </a:lnTo>
                  <a:lnTo>
                    <a:pt x="190078" y="179931"/>
                  </a:lnTo>
                  <a:lnTo>
                    <a:pt x="190426" y="177608"/>
                  </a:lnTo>
                  <a:lnTo>
                    <a:pt x="192069" y="175396"/>
                  </a:lnTo>
                  <a:lnTo>
                    <a:pt x="193002" y="176439"/>
                  </a:lnTo>
                  <a:lnTo>
                    <a:pt x="193112" y="179236"/>
                  </a:lnTo>
                  <a:lnTo>
                    <a:pt x="192654" y="182160"/>
                  </a:lnTo>
                  <a:lnTo>
                    <a:pt x="194867" y="181101"/>
                  </a:lnTo>
                  <a:lnTo>
                    <a:pt x="195799" y="178430"/>
                  </a:lnTo>
                  <a:lnTo>
                    <a:pt x="196494" y="175633"/>
                  </a:lnTo>
                  <a:lnTo>
                    <a:pt x="198122" y="173989"/>
                  </a:lnTo>
                  <a:lnTo>
                    <a:pt x="197775" y="179473"/>
                  </a:lnTo>
                  <a:lnTo>
                    <a:pt x="196732" y="183788"/>
                  </a:lnTo>
                  <a:lnTo>
                    <a:pt x="192875" y="192780"/>
                  </a:lnTo>
                  <a:lnTo>
                    <a:pt x="191010" y="195356"/>
                  </a:lnTo>
                  <a:lnTo>
                    <a:pt x="190773" y="196968"/>
                  </a:lnTo>
                  <a:lnTo>
                    <a:pt x="192417" y="198043"/>
                  </a:lnTo>
                  <a:lnTo>
                    <a:pt x="193697" y="198043"/>
                  </a:lnTo>
                  <a:lnTo>
                    <a:pt x="195104" y="197695"/>
                  </a:lnTo>
                  <a:lnTo>
                    <a:pt x="196147" y="196747"/>
                  </a:lnTo>
                  <a:lnTo>
                    <a:pt x="196842" y="195246"/>
                  </a:lnTo>
                  <a:lnTo>
                    <a:pt x="197664" y="192907"/>
                  </a:lnTo>
                  <a:lnTo>
                    <a:pt x="198944" y="190347"/>
                  </a:lnTo>
                  <a:lnTo>
                    <a:pt x="202089" y="185336"/>
                  </a:lnTo>
                  <a:lnTo>
                    <a:pt x="204191" y="182745"/>
                  </a:lnTo>
                  <a:lnTo>
                    <a:pt x="210149" y="178209"/>
                  </a:lnTo>
                  <a:lnTo>
                    <a:pt x="211429" y="176818"/>
                  </a:lnTo>
                  <a:lnTo>
                    <a:pt x="212820" y="174242"/>
                  </a:lnTo>
                  <a:lnTo>
                    <a:pt x="213990" y="173072"/>
                  </a:lnTo>
                  <a:lnTo>
                    <a:pt x="215049" y="173072"/>
                  </a:lnTo>
                  <a:lnTo>
                    <a:pt x="218431" y="173657"/>
                  </a:lnTo>
                  <a:lnTo>
                    <a:pt x="219363" y="173183"/>
                  </a:lnTo>
                  <a:lnTo>
                    <a:pt x="219126" y="171318"/>
                  </a:lnTo>
                  <a:lnTo>
                    <a:pt x="214812" y="163384"/>
                  </a:lnTo>
                  <a:lnTo>
                    <a:pt x="214574" y="162104"/>
                  </a:lnTo>
                  <a:lnTo>
                    <a:pt x="214922" y="158848"/>
                  </a:lnTo>
                  <a:lnTo>
                    <a:pt x="214812" y="157663"/>
                  </a:lnTo>
                  <a:lnTo>
                    <a:pt x="214338" y="156620"/>
                  </a:lnTo>
                  <a:lnTo>
                    <a:pt x="212473" y="154992"/>
                  </a:lnTo>
                  <a:lnTo>
                    <a:pt x="211777" y="153823"/>
                  </a:lnTo>
                  <a:lnTo>
                    <a:pt x="208743" y="145541"/>
                  </a:lnTo>
                  <a:lnTo>
                    <a:pt x="208506" y="143218"/>
                  </a:lnTo>
                  <a:lnTo>
                    <a:pt x="208269" y="142159"/>
                  </a:lnTo>
                  <a:lnTo>
                    <a:pt x="207447" y="140879"/>
                  </a:lnTo>
                  <a:lnTo>
                    <a:pt x="206989" y="139251"/>
                  </a:lnTo>
                  <a:lnTo>
                    <a:pt x="207447" y="137276"/>
                  </a:lnTo>
                  <a:lnTo>
                    <a:pt x="208379" y="136580"/>
                  </a:lnTo>
                  <a:lnTo>
                    <a:pt x="211303" y="135759"/>
                  </a:lnTo>
                  <a:lnTo>
                    <a:pt x="212473" y="135158"/>
                  </a:lnTo>
                  <a:lnTo>
                    <a:pt x="211066" y="131191"/>
                  </a:lnTo>
                  <a:lnTo>
                    <a:pt x="208395" y="130733"/>
                  </a:lnTo>
                  <a:lnTo>
                    <a:pt x="205013" y="131555"/>
                  </a:lnTo>
                  <a:lnTo>
                    <a:pt x="201283" y="131665"/>
                  </a:lnTo>
                  <a:lnTo>
                    <a:pt x="199766" y="132266"/>
                  </a:lnTo>
                  <a:lnTo>
                    <a:pt x="198375" y="133894"/>
                  </a:lnTo>
                  <a:lnTo>
                    <a:pt x="197553" y="135995"/>
                  </a:lnTo>
                  <a:lnTo>
                    <a:pt x="197664" y="137861"/>
                  </a:lnTo>
                  <a:lnTo>
                    <a:pt x="201046" y="143107"/>
                  </a:lnTo>
                  <a:lnTo>
                    <a:pt x="201978" y="145431"/>
                  </a:lnTo>
                  <a:lnTo>
                    <a:pt x="199292" y="149524"/>
                  </a:lnTo>
                  <a:lnTo>
                    <a:pt x="197538" y="150694"/>
                  </a:lnTo>
                  <a:lnTo>
                    <a:pt x="195435" y="150457"/>
                  </a:lnTo>
                  <a:lnTo>
                    <a:pt x="195673" y="149413"/>
                  </a:lnTo>
                  <a:lnTo>
                    <a:pt x="198122" y="148481"/>
                  </a:lnTo>
                  <a:lnTo>
                    <a:pt x="198249" y="145557"/>
                  </a:lnTo>
                  <a:lnTo>
                    <a:pt x="197190" y="142286"/>
                  </a:lnTo>
                  <a:lnTo>
                    <a:pt x="196020" y="140073"/>
                  </a:lnTo>
                  <a:lnTo>
                    <a:pt x="194740" y="139251"/>
                  </a:lnTo>
                  <a:lnTo>
                    <a:pt x="193571" y="139014"/>
                  </a:lnTo>
                  <a:lnTo>
                    <a:pt x="192875" y="138192"/>
                  </a:lnTo>
                  <a:lnTo>
                    <a:pt x="192986" y="135869"/>
                  </a:lnTo>
                  <a:lnTo>
                    <a:pt x="192638" y="134352"/>
                  </a:lnTo>
                  <a:lnTo>
                    <a:pt x="191232" y="133656"/>
                  </a:lnTo>
                  <a:lnTo>
                    <a:pt x="189477" y="133420"/>
                  </a:lnTo>
                  <a:lnTo>
                    <a:pt x="184689" y="133309"/>
                  </a:lnTo>
                  <a:lnTo>
                    <a:pt x="183646" y="135047"/>
                  </a:lnTo>
                  <a:lnTo>
                    <a:pt x="183408" y="141116"/>
                  </a:lnTo>
                  <a:lnTo>
                    <a:pt x="182128" y="140879"/>
                  </a:lnTo>
                  <a:lnTo>
                    <a:pt x="180026" y="139362"/>
                  </a:lnTo>
                  <a:lnTo>
                    <a:pt x="178746" y="136912"/>
                  </a:lnTo>
                  <a:lnTo>
                    <a:pt x="180263" y="133641"/>
                  </a:lnTo>
                  <a:lnTo>
                    <a:pt x="178509" y="129326"/>
                  </a:lnTo>
                  <a:lnTo>
                    <a:pt x="176059" y="125833"/>
                  </a:lnTo>
                  <a:lnTo>
                    <a:pt x="172914" y="123384"/>
                  </a:lnTo>
                  <a:lnTo>
                    <a:pt x="168837" y="121851"/>
                  </a:lnTo>
                  <a:lnTo>
                    <a:pt x="169074" y="120681"/>
                  </a:lnTo>
                  <a:lnTo>
                    <a:pt x="170702" y="120681"/>
                  </a:lnTo>
                  <a:lnTo>
                    <a:pt x="172345" y="120223"/>
                  </a:lnTo>
                  <a:lnTo>
                    <a:pt x="173626" y="119401"/>
                  </a:lnTo>
                  <a:lnTo>
                    <a:pt x="174448" y="117647"/>
                  </a:lnTo>
                  <a:lnTo>
                    <a:pt x="170022" y="119164"/>
                  </a:lnTo>
                  <a:lnTo>
                    <a:pt x="161393" y="123715"/>
                  </a:lnTo>
                  <a:lnTo>
                    <a:pt x="157426" y="124537"/>
                  </a:lnTo>
                  <a:lnTo>
                    <a:pt x="139694" y="119764"/>
                  </a:lnTo>
                  <a:lnTo>
                    <a:pt x="137703" y="118231"/>
                  </a:lnTo>
                  <a:lnTo>
                    <a:pt x="137940" y="117536"/>
                  </a:lnTo>
                  <a:lnTo>
                    <a:pt x="138983" y="117425"/>
                  </a:lnTo>
                  <a:lnTo>
                    <a:pt x="139915" y="117315"/>
                  </a:lnTo>
                  <a:lnTo>
                    <a:pt x="141085" y="116967"/>
                  </a:lnTo>
                  <a:lnTo>
                    <a:pt x="133151" y="116256"/>
                  </a:lnTo>
                  <a:lnTo>
                    <a:pt x="131160" y="115561"/>
                  </a:lnTo>
                  <a:lnTo>
                    <a:pt x="126497" y="112763"/>
                  </a:lnTo>
                  <a:lnTo>
                    <a:pt x="119844" y="112305"/>
                  </a:lnTo>
                  <a:lnTo>
                    <a:pt x="116809" y="112890"/>
                  </a:lnTo>
                  <a:lnTo>
                    <a:pt x="115182" y="111610"/>
                  </a:lnTo>
                  <a:lnTo>
                    <a:pt x="112732" y="108686"/>
                  </a:lnTo>
                  <a:lnTo>
                    <a:pt x="109113" y="107074"/>
                  </a:lnTo>
                  <a:lnTo>
                    <a:pt x="101179" y="105904"/>
                  </a:lnTo>
                  <a:lnTo>
                    <a:pt x="85090" y="101353"/>
                  </a:lnTo>
                  <a:lnTo>
                    <a:pt x="71214" y="94351"/>
                  </a:lnTo>
                  <a:lnTo>
                    <a:pt x="69223" y="92960"/>
                  </a:lnTo>
                  <a:lnTo>
                    <a:pt x="66773" y="87714"/>
                  </a:lnTo>
                  <a:lnTo>
                    <a:pt x="64908" y="85612"/>
                  </a:lnTo>
                  <a:lnTo>
                    <a:pt x="57085" y="80128"/>
                  </a:lnTo>
                  <a:lnTo>
                    <a:pt x="54762" y="79068"/>
                  </a:lnTo>
                  <a:lnTo>
                    <a:pt x="49736" y="78610"/>
                  </a:lnTo>
                  <a:lnTo>
                    <a:pt x="47982" y="77678"/>
                  </a:lnTo>
                  <a:lnTo>
                    <a:pt x="45880" y="74770"/>
                  </a:lnTo>
                  <a:lnTo>
                    <a:pt x="44947" y="74074"/>
                  </a:lnTo>
                  <a:lnTo>
                    <a:pt x="37598" y="70344"/>
                  </a:lnTo>
                  <a:lnTo>
                    <a:pt x="34106" y="66125"/>
                  </a:lnTo>
                  <a:lnTo>
                    <a:pt x="18475" y="54240"/>
                  </a:lnTo>
                  <a:lnTo>
                    <a:pt x="13465" y="51553"/>
                  </a:lnTo>
                  <a:lnTo>
                    <a:pt x="7744" y="49815"/>
                  </a:lnTo>
                  <a:lnTo>
                    <a:pt x="7049" y="51917"/>
                  </a:lnTo>
                  <a:lnTo>
                    <a:pt x="7396" y="53908"/>
                  </a:lnTo>
                  <a:lnTo>
                    <a:pt x="9846" y="57638"/>
                  </a:lnTo>
                  <a:lnTo>
                    <a:pt x="11948" y="60198"/>
                  </a:lnTo>
                  <a:lnTo>
                    <a:pt x="12296" y="60783"/>
                  </a:lnTo>
                  <a:lnTo>
                    <a:pt x="11584" y="62174"/>
                  </a:lnTo>
                  <a:lnTo>
                    <a:pt x="9483" y="64039"/>
                  </a:lnTo>
                  <a:lnTo>
                    <a:pt x="8771" y="65319"/>
                  </a:lnTo>
                  <a:lnTo>
                    <a:pt x="7602" y="70692"/>
                  </a:lnTo>
                  <a:lnTo>
                    <a:pt x="7128" y="71388"/>
                  </a:lnTo>
                  <a:lnTo>
                    <a:pt x="5958" y="72210"/>
                  </a:lnTo>
                  <a:lnTo>
                    <a:pt x="5610" y="72905"/>
                  </a:lnTo>
                  <a:lnTo>
                    <a:pt x="5500" y="73600"/>
                  </a:lnTo>
                  <a:lnTo>
                    <a:pt x="5958" y="74770"/>
                  </a:lnTo>
                  <a:lnTo>
                    <a:pt x="5721" y="75592"/>
                  </a:lnTo>
                  <a:lnTo>
                    <a:pt x="3967" y="80254"/>
                  </a:lnTo>
                  <a:lnTo>
                    <a:pt x="2576" y="82229"/>
                  </a:lnTo>
                  <a:lnTo>
                    <a:pt x="585" y="82814"/>
                  </a:lnTo>
                  <a:lnTo>
                    <a:pt x="0" y="83984"/>
                  </a:lnTo>
                  <a:lnTo>
                    <a:pt x="1976" y="92012"/>
                  </a:lnTo>
                  <a:lnTo>
                    <a:pt x="932" y="97386"/>
                  </a:lnTo>
                  <a:lnTo>
                    <a:pt x="237" y="102743"/>
                  </a:lnTo>
                  <a:lnTo>
                    <a:pt x="237" y="108338"/>
                  </a:lnTo>
                  <a:lnTo>
                    <a:pt x="822" y="114170"/>
                  </a:lnTo>
                  <a:lnTo>
                    <a:pt x="1754" y="119543"/>
                  </a:lnTo>
                  <a:lnTo>
                    <a:pt x="4093" y="126655"/>
                  </a:lnTo>
                  <a:lnTo>
                    <a:pt x="4789" y="127477"/>
                  </a:lnTo>
                  <a:lnTo>
                    <a:pt x="7586" y="128520"/>
                  </a:lnTo>
                  <a:lnTo>
                    <a:pt x="8755" y="129342"/>
                  </a:lnTo>
                  <a:lnTo>
                    <a:pt x="9688" y="130385"/>
                  </a:lnTo>
                  <a:lnTo>
                    <a:pt x="14824" y="138904"/>
                  </a:lnTo>
                  <a:lnTo>
                    <a:pt x="15757" y="141812"/>
                  </a:lnTo>
                  <a:lnTo>
                    <a:pt x="16231" y="147058"/>
                  </a:lnTo>
                  <a:lnTo>
                    <a:pt x="16816" y="148939"/>
                  </a:lnTo>
                  <a:lnTo>
                    <a:pt x="17859" y="150109"/>
                  </a:lnTo>
                  <a:lnTo>
                    <a:pt x="19139" y="150804"/>
                  </a:lnTo>
                  <a:lnTo>
                    <a:pt x="20071" y="151736"/>
                  </a:lnTo>
                  <a:lnTo>
                    <a:pt x="19961" y="156984"/>
                  </a:lnTo>
                  <a:lnTo>
                    <a:pt x="21952" y="166324"/>
                  </a:lnTo>
                  <a:lnTo>
                    <a:pt x="22063" y="168900"/>
                  </a:lnTo>
                  <a:lnTo>
                    <a:pt x="20546" y="181022"/>
                  </a:lnTo>
                  <a:lnTo>
                    <a:pt x="20656" y="187202"/>
                  </a:lnTo>
                  <a:lnTo>
                    <a:pt x="18443" y="209817"/>
                  </a:lnTo>
                  <a:lnTo>
                    <a:pt x="19265" y="210766"/>
                  </a:lnTo>
                  <a:lnTo>
                    <a:pt x="21478" y="211808"/>
                  </a:lnTo>
                  <a:lnTo>
                    <a:pt x="22537" y="212852"/>
                  </a:lnTo>
                  <a:lnTo>
                    <a:pt x="21715" y="213911"/>
                  </a:lnTo>
                  <a:lnTo>
                    <a:pt x="21241" y="215538"/>
                  </a:lnTo>
                  <a:lnTo>
                    <a:pt x="21352" y="217056"/>
                  </a:lnTo>
                  <a:lnTo>
                    <a:pt x="22173" y="217988"/>
                  </a:lnTo>
                  <a:lnTo>
                    <a:pt x="23564" y="218573"/>
                  </a:lnTo>
                  <a:lnTo>
                    <a:pt x="24149" y="219616"/>
                  </a:lnTo>
                  <a:lnTo>
                    <a:pt x="25429" y="224863"/>
                  </a:lnTo>
                  <a:lnTo>
                    <a:pt x="26251" y="231517"/>
                  </a:lnTo>
                  <a:lnTo>
                    <a:pt x="26251" y="237601"/>
                  </a:lnTo>
                  <a:lnTo>
                    <a:pt x="24844" y="249739"/>
                  </a:lnTo>
                  <a:lnTo>
                    <a:pt x="24955" y="256487"/>
                  </a:lnTo>
                  <a:lnTo>
                    <a:pt x="24607" y="259759"/>
                  </a:lnTo>
                  <a:lnTo>
                    <a:pt x="21573" y="270016"/>
                  </a:lnTo>
                  <a:lnTo>
                    <a:pt x="20877" y="271533"/>
                  </a:lnTo>
                  <a:lnTo>
                    <a:pt x="20293" y="272229"/>
                  </a:lnTo>
                  <a:lnTo>
                    <a:pt x="19834" y="273856"/>
                  </a:lnTo>
                  <a:lnTo>
                    <a:pt x="19724" y="275626"/>
                  </a:lnTo>
                  <a:lnTo>
                    <a:pt x="20182" y="276669"/>
                  </a:lnTo>
                  <a:lnTo>
                    <a:pt x="21004" y="276322"/>
                  </a:lnTo>
                  <a:lnTo>
                    <a:pt x="25555" y="272813"/>
                  </a:lnTo>
                  <a:lnTo>
                    <a:pt x="26251" y="272702"/>
                  </a:lnTo>
                  <a:lnTo>
                    <a:pt x="26709" y="272229"/>
                  </a:lnTo>
                  <a:lnTo>
                    <a:pt x="26472" y="271185"/>
                  </a:lnTo>
                  <a:lnTo>
                    <a:pt x="25887" y="269668"/>
                  </a:lnTo>
                  <a:lnTo>
                    <a:pt x="25887" y="268973"/>
                  </a:lnTo>
                  <a:lnTo>
                    <a:pt x="26124" y="266175"/>
                  </a:lnTo>
                  <a:lnTo>
                    <a:pt x="25666" y="263726"/>
                  </a:lnTo>
                  <a:lnTo>
                    <a:pt x="25666" y="262572"/>
                  </a:lnTo>
                  <a:lnTo>
                    <a:pt x="27183" y="260581"/>
                  </a:lnTo>
                  <a:lnTo>
                    <a:pt x="29981" y="259996"/>
                  </a:lnTo>
                  <a:lnTo>
                    <a:pt x="33015" y="260233"/>
                  </a:lnTo>
                  <a:lnTo>
                    <a:pt x="35465" y="261039"/>
                  </a:lnTo>
                  <a:lnTo>
                    <a:pt x="37440" y="262572"/>
                  </a:lnTo>
                  <a:lnTo>
                    <a:pt x="38957" y="264895"/>
                  </a:lnTo>
                  <a:lnTo>
                    <a:pt x="39653" y="267819"/>
                  </a:lnTo>
                  <a:lnTo>
                    <a:pt x="39542" y="270964"/>
                  </a:lnTo>
                  <a:lnTo>
                    <a:pt x="40364" y="273066"/>
                  </a:lnTo>
                  <a:lnTo>
                    <a:pt x="43288" y="273983"/>
                  </a:lnTo>
                  <a:lnTo>
                    <a:pt x="49009" y="274568"/>
                  </a:lnTo>
                  <a:lnTo>
                    <a:pt x="48772" y="275516"/>
                  </a:lnTo>
                  <a:lnTo>
                    <a:pt x="48424" y="275753"/>
                  </a:lnTo>
                  <a:lnTo>
                    <a:pt x="47839" y="276448"/>
                  </a:lnTo>
                  <a:lnTo>
                    <a:pt x="54604" y="277365"/>
                  </a:lnTo>
                  <a:lnTo>
                    <a:pt x="57986" y="278408"/>
                  </a:lnTo>
                  <a:lnTo>
                    <a:pt x="60309" y="280289"/>
                  </a:lnTo>
                  <a:lnTo>
                    <a:pt x="51443" y="280747"/>
                  </a:lnTo>
                  <a:lnTo>
                    <a:pt x="42577" y="282612"/>
                  </a:lnTo>
                  <a:lnTo>
                    <a:pt x="38847" y="284003"/>
                  </a:lnTo>
                  <a:lnTo>
                    <a:pt x="37093" y="284350"/>
                  </a:lnTo>
                  <a:lnTo>
                    <a:pt x="34643" y="284113"/>
                  </a:lnTo>
                  <a:lnTo>
                    <a:pt x="32667" y="284809"/>
                  </a:lnTo>
                  <a:lnTo>
                    <a:pt x="31387" y="286784"/>
                  </a:lnTo>
                  <a:lnTo>
                    <a:pt x="31498" y="288428"/>
                  </a:lnTo>
                  <a:lnTo>
                    <a:pt x="33489" y="287954"/>
                  </a:lnTo>
                  <a:lnTo>
                    <a:pt x="34185" y="289834"/>
                  </a:lnTo>
                  <a:lnTo>
                    <a:pt x="34643" y="291225"/>
                  </a:lnTo>
                  <a:lnTo>
                    <a:pt x="34406" y="292521"/>
                  </a:lnTo>
                  <a:lnTo>
                    <a:pt x="33236" y="293801"/>
                  </a:lnTo>
                  <a:lnTo>
                    <a:pt x="32541" y="293454"/>
                  </a:lnTo>
                  <a:lnTo>
                    <a:pt x="31261" y="292284"/>
                  </a:lnTo>
                  <a:lnTo>
                    <a:pt x="29633" y="291115"/>
                  </a:lnTo>
                  <a:lnTo>
                    <a:pt x="27989" y="291004"/>
                  </a:lnTo>
                  <a:lnTo>
                    <a:pt x="27989" y="288554"/>
                  </a:lnTo>
                  <a:lnTo>
                    <a:pt x="26361" y="285283"/>
                  </a:lnTo>
                  <a:lnTo>
                    <a:pt x="27294" y="283655"/>
                  </a:lnTo>
                  <a:lnTo>
                    <a:pt x="26472" y="280052"/>
                  </a:lnTo>
                  <a:lnTo>
                    <a:pt x="23912" y="281569"/>
                  </a:lnTo>
                  <a:lnTo>
                    <a:pt x="23090" y="283323"/>
                  </a:lnTo>
                  <a:lnTo>
                    <a:pt x="23675" y="289171"/>
                  </a:lnTo>
                  <a:lnTo>
                    <a:pt x="23675" y="295334"/>
                  </a:lnTo>
                  <a:lnTo>
                    <a:pt x="22979" y="305607"/>
                  </a:lnTo>
                  <a:lnTo>
                    <a:pt x="23438" y="307709"/>
                  </a:lnTo>
                  <a:lnTo>
                    <a:pt x="24828" y="308989"/>
                  </a:lnTo>
                  <a:lnTo>
                    <a:pt x="28685" y="310159"/>
                  </a:lnTo>
                  <a:lnTo>
                    <a:pt x="30550" y="310396"/>
                  </a:lnTo>
                  <a:lnTo>
                    <a:pt x="31482" y="310743"/>
                  </a:lnTo>
                  <a:lnTo>
                    <a:pt x="32541" y="311802"/>
                  </a:lnTo>
                  <a:lnTo>
                    <a:pt x="33363" y="312956"/>
                  </a:lnTo>
                  <a:lnTo>
                    <a:pt x="34295" y="313541"/>
                  </a:lnTo>
                  <a:lnTo>
                    <a:pt x="35939" y="312956"/>
                  </a:lnTo>
                  <a:lnTo>
                    <a:pt x="34532" y="311455"/>
                  </a:lnTo>
                  <a:lnTo>
                    <a:pt x="34769" y="310506"/>
                  </a:lnTo>
                  <a:lnTo>
                    <a:pt x="40253" y="312956"/>
                  </a:lnTo>
                  <a:lnTo>
                    <a:pt x="41897" y="312624"/>
                  </a:lnTo>
                  <a:lnTo>
                    <a:pt x="43288" y="311455"/>
                  </a:lnTo>
                  <a:lnTo>
                    <a:pt x="44220" y="310854"/>
                  </a:lnTo>
                  <a:lnTo>
                    <a:pt x="45390" y="311091"/>
                  </a:lnTo>
                  <a:lnTo>
                    <a:pt x="47018" y="312150"/>
                  </a:lnTo>
                  <a:lnTo>
                    <a:pt x="49578" y="315184"/>
                  </a:lnTo>
                  <a:lnTo>
                    <a:pt x="51332" y="318566"/>
                  </a:lnTo>
                  <a:lnTo>
                    <a:pt x="53308" y="321475"/>
                  </a:lnTo>
                  <a:lnTo>
                    <a:pt x="56690" y="322755"/>
                  </a:lnTo>
                  <a:lnTo>
                    <a:pt x="54936" y="324035"/>
                  </a:lnTo>
                  <a:lnTo>
                    <a:pt x="52596" y="324635"/>
                  </a:lnTo>
                  <a:lnTo>
                    <a:pt x="50842" y="323924"/>
                  </a:lnTo>
                  <a:lnTo>
                    <a:pt x="50495" y="321949"/>
                  </a:lnTo>
                  <a:lnTo>
                    <a:pt x="50257" y="319151"/>
                  </a:lnTo>
                  <a:lnTo>
                    <a:pt x="48503" y="318108"/>
                  </a:lnTo>
                  <a:lnTo>
                    <a:pt x="44663" y="317998"/>
                  </a:lnTo>
                  <a:lnTo>
                    <a:pt x="40569" y="318693"/>
                  </a:lnTo>
                  <a:lnTo>
                    <a:pt x="38468" y="321949"/>
                  </a:lnTo>
                  <a:lnTo>
                    <a:pt x="38230" y="326374"/>
                  </a:lnTo>
                  <a:lnTo>
                    <a:pt x="39748" y="330704"/>
                  </a:lnTo>
                  <a:lnTo>
                    <a:pt x="38120" y="329993"/>
                  </a:lnTo>
                  <a:lnTo>
                    <a:pt x="35560" y="327195"/>
                  </a:lnTo>
                  <a:lnTo>
                    <a:pt x="33695" y="326247"/>
                  </a:lnTo>
                  <a:lnTo>
                    <a:pt x="34390" y="329061"/>
                  </a:lnTo>
                  <a:lnTo>
                    <a:pt x="36255" y="333375"/>
                  </a:lnTo>
                  <a:lnTo>
                    <a:pt x="37187" y="337452"/>
                  </a:lnTo>
                  <a:lnTo>
                    <a:pt x="37535" y="338274"/>
                  </a:lnTo>
                  <a:lnTo>
                    <a:pt x="37646" y="339318"/>
                  </a:lnTo>
                  <a:lnTo>
                    <a:pt x="37409" y="341325"/>
                  </a:lnTo>
                  <a:lnTo>
                    <a:pt x="36950" y="342715"/>
                  </a:lnTo>
                  <a:lnTo>
                    <a:pt x="36255" y="343774"/>
                  </a:lnTo>
                  <a:lnTo>
                    <a:pt x="35323" y="344359"/>
                  </a:lnTo>
                  <a:lnTo>
                    <a:pt x="32525" y="344596"/>
                  </a:lnTo>
                  <a:lnTo>
                    <a:pt x="31830" y="345639"/>
                  </a:lnTo>
                  <a:lnTo>
                    <a:pt x="31719" y="347378"/>
                  </a:lnTo>
                  <a:lnTo>
                    <a:pt x="31830" y="349005"/>
                  </a:lnTo>
                  <a:lnTo>
                    <a:pt x="32177" y="349827"/>
                  </a:lnTo>
                  <a:lnTo>
                    <a:pt x="32762" y="350649"/>
                  </a:lnTo>
                  <a:lnTo>
                    <a:pt x="33458" y="351344"/>
                  </a:lnTo>
                  <a:lnTo>
                    <a:pt x="34042" y="351582"/>
                  </a:lnTo>
                  <a:lnTo>
                    <a:pt x="34279" y="352040"/>
                  </a:lnTo>
                  <a:lnTo>
                    <a:pt x="34169" y="353557"/>
                  </a:lnTo>
                  <a:lnTo>
                    <a:pt x="34169" y="354379"/>
                  </a:lnTo>
                  <a:lnTo>
                    <a:pt x="35923" y="355991"/>
                  </a:lnTo>
                  <a:lnTo>
                    <a:pt x="38262" y="357635"/>
                  </a:lnTo>
                  <a:lnTo>
                    <a:pt x="39779" y="359610"/>
                  </a:lnTo>
                  <a:lnTo>
                    <a:pt x="38499" y="362281"/>
                  </a:lnTo>
                  <a:lnTo>
                    <a:pt x="36982" y="360179"/>
                  </a:lnTo>
                  <a:lnTo>
                    <a:pt x="32904" y="355975"/>
                  </a:lnTo>
                  <a:lnTo>
                    <a:pt x="32320" y="354474"/>
                  </a:lnTo>
                  <a:lnTo>
                    <a:pt x="31387" y="354363"/>
                  </a:lnTo>
                  <a:lnTo>
                    <a:pt x="30344" y="357745"/>
                  </a:lnTo>
                  <a:lnTo>
                    <a:pt x="28242" y="360653"/>
                  </a:lnTo>
                  <a:lnTo>
                    <a:pt x="25571" y="362281"/>
                  </a:lnTo>
                  <a:lnTo>
                    <a:pt x="22774" y="361823"/>
                  </a:lnTo>
                  <a:lnTo>
                    <a:pt x="21494" y="359500"/>
                  </a:lnTo>
                  <a:lnTo>
                    <a:pt x="20909" y="355770"/>
                  </a:lnTo>
                  <a:lnTo>
                    <a:pt x="21020" y="347836"/>
                  </a:lnTo>
                  <a:lnTo>
                    <a:pt x="21715" y="343885"/>
                  </a:lnTo>
                  <a:lnTo>
                    <a:pt x="25097" y="332806"/>
                  </a:lnTo>
                  <a:lnTo>
                    <a:pt x="24971" y="329298"/>
                  </a:lnTo>
                  <a:lnTo>
                    <a:pt x="24149" y="326484"/>
                  </a:lnTo>
                  <a:lnTo>
                    <a:pt x="24038" y="324035"/>
                  </a:lnTo>
                  <a:lnTo>
                    <a:pt x="26030" y="321364"/>
                  </a:lnTo>
                  <a:lnTo>
                    <a:pt x="22885" y="322059"/>
                  </a:lnTo>
                  <a:lnTo>
                    <a:pt x="21130" y="327654"/>
                  </a:lnTo>
                  <a:lnTo>
                    <a:pt x="17401" y="352482"/>
                  </a:lnTo>
                  <a:lnTo>
                    <a:pt x="15773" y="358788"/>
                  </a:lnTo>
                  <a:lnTo>
                    <a:pt x="13671" y="363103"/>
                  </a:lnTo>
                  <a:lnTo>
                    <a:pt x="14018" y="365079"/>
                  </a:lnTo>
                  <a:lnTo>
                    <a:pt x="13671" y="366596"/>
                  </a:lnTo>
                  <a:lnTo>
                    <a:pt x="12280" y="369156"/>
                  </a:lnTo>
                  <a:lnTo>
                    <a:pt x="10415" y="371843"/>
                  </a:lnTo>
                  <a:lnTo>
                    <a:pt x="9135" y="373470"/>
                  </a:lnTo>
                  <a:lnTo>
                    <a:pt x="8076" y="374403"/>
                  </a:lnTo>
                  <a:lnTo>
                    <a:pt x="9008" y="375573"/>
                  </a:lnTo>
                  <a:lnTo>
                    <a:pt x="10051" y="375920"/>
                  </a:lnTo>
                  <a:lnTo>
                    <a:pt x="12501" y="375462"/>
                  </a:lnTo>
                  <a:lnTo>
                    <a:pt x="13086" y="375699"/>
                  </a:lnTo>
                  <a:lnTo>
                    <a:pt x="13434" y="376284"/>
                  </a:lnTo>
                  <a:lnTo>
                    <a:pt x="13781" y="376647"/>
                  </a:lnTo>
                  <a:lnTo>
                    <a:pt x="14824" y="375936"/>
                  </a:lnTo>
                  <a:lnTo>
                    <a:pt x="14587" y="375699"/>
                  </a:lnTo>
                  <a:lnTo>
                    <a:pt x="14477" y="374767"/>
                  </a:lnTo>
                  <a:lnTo>
                    <a:pt x="14477" y="373597"/>
                  </a:lnTo>
                  <a:lnTo>
                    <a:pt x="14714" y="372902"/>
                  </a:lnTo>
                  <a:lnTo>
                    <a:pt x="16926" y="371621"/>
                  </a:lnTo>
                  <a:lnTo>
                    <a:pt x="18918" y="371732"/>
                  </a:lnTo>
                  <a:lnTo>
                    <a:pt x="20782" y="372902"/>
                  </a:lnTo>
                  <a:lnTo>
                    <a:pt x="22300" y="374530"/>
                  </a:lnTo>
                  <a:lnTo>
                    <a:pt x="26725" y="381642"/>
                  </a:lnTo>
                  <a:lnTo>
                    <a:pt x="29064" y="383285"/>
                  </a:lnTo>
                  <a:lnTo>
                    <a:pt x="31988" y="383743"/>
                  </a:lnTo>
                  <a:lnTo>
                    <a:pt x="34437" y="382700"/>
                  </a:lnTo>
                  <a:lnTo>
                    <a:pt x="36650" y="381293"/>
                  </a:lnTo>
                  <a:lnTo>
                    <a:pt x="39337" y="380377"/>
                  </a:lnTo>
                  <a:lnTo>
                    <a:pt x="40617" y="380614"/>
                  </a:lnTo>
                  <a:lnTo>
                    <a:pt x="43999" y="382353"/>
                  </a:lnTo>
                  <a:lnTo>
                    <a:pt x="45169" y="382353"/>
                  </a:lnTo>
                  <a:lnTo>
                    <a:pt x="46907" y="381420"/>
                  </a:lnTo>
                  <a:lnTo>
                    <a:pt x="50526" y="381072"/>
                  </a:lnTo>
                  <a:lnTo>
                    <a:pt x="51806" y="379919"/>
                  </a:lnTo>
                  <a:lnTo>
                    <a:pt x="52849" y="379445"/>
                  </a:lnTo>
                  <a:lnTo>
                    <a:pt x="54130" y="381547"/>
                  </a:lnTo>
                  <a:lnTo>
                    <a:pt x="54477" y="382953"/>
                  </a:lnTo>
                  <a:lnTo>
                    <a:pt x="54477" y="384233"/>
                  </a:lnTo>
                  <a:lnTo>
                    <a:pt x="54714" y="385403"/>
                  </a:lnTo>
                  <a:lnTo>
                    <a:pt x="61004" y="388311"/>
                  </a:lnTo>
                  <a:lnTo>
                    <a:pt x="75244" y="388895"/>
                  </a:lnTo>
                  <a:lnTo>
                    <a:pt x="78389" y="390065"/>
                  </a:lnTo>
                  <a:lnTo>
                    <a:pt x="80839" y="392040"/>
                  </a:lnTo>
                  <a:lnTo>
                    <a:pt x="81313" y="395186"/>
                  </a:lnTo>
                  <a:lnTo>
                    <a:pt x="81423" y="397999"/>
                  </a:lnTo>
                  <a:lnTo>
                    <a:pt x="82814" y="400448"/>
                  </a:lnTo>
                  <a:lnTo>
                    <a:pt x="90053" y="408856"/>
                  </a:lnTo>
                  <a:lnTo>
                    <a:pt x="91918" y="410374"/>
                  </a:lnTo>
                  <a:lnTo>
                    <a:pt x="94952" y="411417"/>
                  </a:lnTo>
                  <a:lnTo>
                    <a:pt x="97639" y="411417"/>
                  </a:lnTo>
                  <a:lnTo>
                    <a:pt x="102996" y="410136"/>
                  </a:lnTo>
                  <a:lnTo>
                    <a:pt x="105794" y="410595"/>
                  </a:lnTo>
                  <a:lnTo>
                    <a:pt x="113143" y="410832"/>
                  </a:lnTo>
                  <a:lnTo>
                    <a:pt x="115134" y="411875"/>
                  </a:lnTo>
                  <a:lnTo>
                    <a:pt x="116414" y="413503"/>
                  </a:lnTo>
                  <a:lnTo>
                    <a:pt x="119686" y="417106"/>
                  </a:lnTo>
                  <a:lnTo>
                    <a:pt x="121092" y="418276"/>
                  </a:lnTo>
                  <a:lnTo>
                    <a:pt x="124364" y="419572"/>
                  </a:lnTo>
                  <a:lnTo>
                    <a:pt x="127635" y="421784"/>
                  </a:lnTo>
                  <a:lnTo>
                    <a:pt x="130670" y="424455"/>
                  </a:lnTo>
                  <a:lnTo>
                    <a:pt x="133119" y="427126"/>
                  </a:lnTo>
                  <a:lnTo>
                    <a:pt x="134637" y="429939"/>
                  </a:lnTo>
                  <a:lnTo>
                    <a:pt x="135917" y="433321"/>
                  </a:lnTo>
                  <a:lnTo>
                    <a:pt x="136738" y="436941"/>
                  </a:lnTo>
                  <a:lnTo>
                    <a:pt x="136738" y="442899"/>
                  </a:lnTo>
                  <a:lnTo>
                    <a:pt x="137908" y="444874"/>
                  </a:lnTo>
                  <a:lnTo>
                    <a:pt x="139425" y="446628"/>
                  </a:lnTo>
                  <a:lnTo>
                    <a:pt x="140595" y="448857"/>
                  </a:lnTo>
                  <a:lnTo>
                    <a:pt x="140705" y="451417"/>
                  </a:lnTo>
                  <a:lnTo>
                    <a:pt x="140247" y="458308"/>
                  </a:lnTo>
                  <a:lnTo>
                    <a:pt x="141179" y="463902"/>
                  </a:lnTo>
                  <a:lnTo>
                    <a:pt x="140484" y="466574"/>
                  </a:lnTo>
                  <a:lnTo>
                    <a:pt x="139315" y="469481"/>
                  </a:lnTo>
                  <a:lnTo>
                    <a:pt x="138619" y="472864"/>
                  </a:lnTo>
                  <a:lnTo>
                    <a:pt x="140373" y="477526"/>
                  </a:lnTo>
                  <a:lnTo>
                    <a:pt x="140484" y="479043"/>
                  </a:lnTo>
                  <a:lnTo>
                    <a:pt x="140026" y="480671"/>
                  </a:lnTo>
                  <a:lnTo>
                    <a:pt x="138967" y="483484"/>
                  </a:lnTo>
                  <a:lnTo>
                    <a:pt x="138509" y="485112"/>
                  </a:lnTo>
                  <a:lnTo>
                    <a:pt x="137813" y="490944"/>
                  </a:lnTo>
                  <a:lnTo>
                    <a:pt x="137813" y="494452"/>
                  </a:lnTo>
                  <a:lnTo>
                    <a:pt x="138398" y="497139"/>
                  </a:lnTo>
                  <a:lnTo>
                    <a:pt x="139915" y="499589"/>
                  </a:lnTo>
                  <a:lnTo>
                    <a:pt x="142128" y="502149"/>
                  </a:lnTo>
                  <a:lnTo>
                    <a:pt x="144577" y="504251"/>
                  </a:lnTo>
                  <a:lnTo>
                    <a:pt x="152985" y="507633"/>
                  </a:lnTo>
                  <a:lnTo>
                    <a:pt x="157758" y="507522"/>
                  </a:lnTo>
                  <a:lnTo>
                    <a:pt x="159386" y="507870"/>
                  </a:lnTo>
                  <a:lnTo>
                    <a:pt x="162657" y="510446"/>
                  </a:lnTo>
                  <a:lnTo>
                    <a:pt x="168142" y="513006"/>
                  </a:lnTo>
                  <a:lnTo>
                    <a:pt x="171065" y="515456"/>
                  </a:lnTo>
                  <a:lnTo>
                    <a:pt x="180516" y="517558"/>
                  </a:lnTo>
                  <a:lnTo>
                    <a:pt x="188924" y="522584"/>
                  </a:lnTo>
                  <a:lnTo>
                    <a:pt x="191137" y="522473"/>
                  </a:lnTo>
                  <a:lnTo>
                    <a:pt x="193349" y="521651"/>
                  </a:lnTo>
                  <a:lnTo>
                    <a:pt x="202216" y="520956"/>
                  </a:lnTo>
                  <a:lnTo>
                    <a:pt x="223678" y="517795"/>
                  </a:lnTo>
                  <a:lnTo>
                    <a:pt x="228704" y="516057"/>
                  </a:lnTo>
                  <a:lnTo>
                    <a:pt x="237570" y="511505"/>
                  </a:lnTo>
                  <a:lnTo>
                    <a:pt x="242706" y="509988"/>
                  </a:lnTo>
                  <a:lnTo>
                    <a:pt x="245978" y="510098"/>
                  </a:lnTo>
                  <a:lnTo>
                    <a:pt x="254022" y="513370"/>
                  </a:lnTo>
                  <a:lnTo>
                    <a:pt x="271043" y="513844"/>
                  </a:lnTo>
                  <a:lnTo>
                    <a:pt x="303821" y="523422"/>
                  </a:lnTo>
                  <a:lnTo>
                    <a:pt x="308831" y="526219"/>
                  </a:lnTo>
                  <a:lnTo>
                    <a:pt x="310696" y="528431"/>
                  </a:lnTo>
                  <a:lnTo>
                    <a:pt x="311391" y="530881"/>
                  </a:lnTo>
                  <a:lnTo>
                    <a:pt x="311850" y="533694"/>
                  </a:lnTo>
                  <a:lnTo>
                    <a:pt x="312672" y="537076"/>
                  </a:lnTo>
                  <a:lnTo>
                    <a:pt x="314426" y="538831"/>
                  </a:lnTo>
                  <a:lnTo>
                    <a:pt x="316986" y="539068"/>
                  </a:lnTo>
                  <a:lnTo>
                    <a:pt x="327717" y="536744"/>
                  </a:lnTo>
                  <a:lnTo>
                    <a:pt x="328302" y="536744"/>
                  </a:lnTo>
                  <a:lnTo>
                    <a:pt x="330752" y="537314"/>
                  </a:lnTo>
                  <a:lnTo>
                    <a:pt x="331921" y="537898"/>
                  </a:lnTo>
                  <a:lnTo>
                    <a:pt x="332506" y="538025"/>
                  </a:lnTo>
                  <a:lnTo>
                    <a:pt x="336236" y="538609"/>
                  </a:lnTo>
                  <a:lnTo>
                    <a:pt x="337405" y="538957"/>
                  </a:lnTo>
                  <a:lnTo>
                    <a:pt x="338923" y="540000"/>
                  </a:lnTo>
                  <a:lnTo>
                    <a:pt x="343585" y="541391"/>
                  </a:lnTo>
                  <a:lnTo>
                    <a:pt x="348611" y="541043"/>
                  </a:lnTo>
                  <a:lnTo>
                    <a:pt x="350128" y="541280"/>
                  </a:lnTo>
                  <a:lnTo>
                    <a:pt x="350823" y="541170"/>
                  </a:lnTo>
                  <a:lnTo>
                    <a:pt x="356418" y="538372"/>
                  </a:lnTo>
                  <a:lnTo>
                    <a:pt x="357350" y="538262"/>
                  </a:lnTo>
                  <a:lnTo>
                    <a:pt x="365632" y="538262"/>
                  </a:lnTo>
                  <a:lnTo>
                    <a:pt x="371227" y="537219"/>
                  </a:lnTo>
                  <a:lnTo>
                    <a:pt x="371922" y="536160"/>
                  </a:lnTo>
                  <a:lnTo>
                    <a:pt x="372854" y="535464"/>
                  </a:lnTo>
                  <a:lnTo>
                    <a:pt x="376126" y="534184"/>
                  </a:lnTo>
                  <a:lnTo>
                    <a:pt x="377406" y="534184"/>
                  </a:lnTo>
                  <a:lnTo>
                    <a:pt x="393732" y="540364"/>
                  </a:lnTo>
                  <a:lnTo>
                    <a:pt x="395012" y="540474"/>
                  </a:lnTo>
                  <a:lnTo>
                    <a:pt x="397936" y="539779"/>
                  </a:lnTo>
                  <a:lnTo>
                    <a:pt x="398979" y="539779"/>
                  </a:lnTo>
                  <a:lnTo>
                    <a:pt x="404574" y="541754"/>
                  </a:lnTo>
                  <a:lnTo>
                    <a:pt x="405854" y="541865"/>
                  </a:lnTo>
                  <a:lnTo>
                    <a:pt x="408651" y="541407"/>
                  </a:lnTo>
                  <a:lnTo>
                    <a:pt x="413550" y="539779"/>
                  </a:lnTo>
                  <a:lnTo>
                    <a:pt x="414720" y="539668"/>
                  </a:lnTo>
                  <a:lnTo>
                    <a:pt x="416474" y="540016"/>
                  </a:lnTo>
                  <a:lnTo>
                    <a:pt x="419619" y="541296"/>
                  </a:lnTo>
                  <a:lnTo>
                    <a:pt x="421374" y="541407"/>
                  </a:lnTo>
                  <a:lnTo>
                    <a:pt x="424756" y="540711"/>
                  </a:lnTo>
                  <a:lnTo>
                    <a:pt x="428027" y="539194"/>
                  </a:lnTo>
                  <a:lnTo>
                    <a:pt x="431994" y="536634"/>
                  </a:lnTo>
                  <a:lnTo>
                    <a:pt x="434333" y="535812"/>
                  </a:lnTo>
                  <a:lnTo>
                    <a:pt x="439691" y="535923"/>
                  </a:lnTo>
                  <a:lnTo>
                    <a:pt x="457312" y="532414"/>
                  </a:lnTo>
                  <a:lnTo>
                    <a:pt x="488684" y="532873"/>
                  </a:lnTo>
                  <a:lnTo>
                    <a:pt x="494042" y="530186"/>
                  </a:lnTo>
                  <a:lnTo>
                    <a:pt x="497882" y="526930"/>
                  </a:lnTo>
                  <a:lnTo>
                    <a:pt x="499873" y="526345"/>
                  </a:lnTo>
                  <a:lnTo>
                    <a:pt x="502908" y="526456"/>
                  </a:lnTo>
                  <a:lnTo>
                    <a:pt x="510604" y="528210"/>
                  </a:lnTo>
                  <a:lnTo>
                    <a:pt x="516436" y="528210"/>
                  </a:lnTo>
                  <a:lnTo>
                    <a:pt x="526582" y="528210"/>
                  </a:lnTo>
                  <a:lnTo>
                    <a:pt x="554461" y="532635"/>
                  </a:lnTo>
                  <a:lnTo>
                    <a:pt x="560293" y="531245"/>
                  </a:lnTo>
                  <a:lnTo>
                    <a:pt x="565888" y="526930"/>
                  </a:lnTo>
                  <a:lnTo>
                    <a:pt x="566947" y="527041"/>
                  </a:lnTo>
                  <a:lnTo>
                    <a:pt x="572083" y="527973"/>
                  </a:lnTo>
                  <a:lnTo>
                    <a:pt x="586544" y="530423"/>
                  </a:lnTo>
                  <a:lnTo>
                    <a:pt x="601005" y="532873"/>
                  </a:lnTo>
                  <a:lnTo>
                    <a:pt x="615466" y="535322"/>
                  </a:lnTo>
                  <a:lnTo>
                    <a:pt x="629816" y="537645"/>
                  </a:lnTo>
                  <a:lnTo>
                    <a:pt x="644277" y="540095"/>
                  </a:lnTo>
                  <a:lnTo>
                    <a:pt x="673199" y="544868"/>
                  </a:lnTo>
                  <a:lnTo>
                    <a:pt x="687660" y="547191"/>
                  </a:lnTo>
                  <a:lnTo>
                    <a:pt x="702121" y="549546"/>
                  </a:lnTo>
                  <a:lnTo>
                    <a:pt x="716581" y="551869"/>
                  </a:lnTo>
                  <a:lnTo>
                    <a:pt x="731042" y="554192"/>
                  </a:lnTo>
                  <a:lnTo>
                    <a:pt x="745503" y="556405"/>
                  </a:lnTo>
                  <a:lnTo>
                    <a:pt x="759964" y="558728"/>
                  </a:lnTo>
                  <a:lnTo>
                    <a:pt x="774425" y="560957"/>
                  </a:lnTo>
                  <a:lnTo>
                    <a:pt x="788886" y="563185"/>
                  </a:lnTo>
                  <a:lnTo>
                    <a:pt x="804169" y="565508"/>
                  </a:lnTo>
                  <a:lnTo>
                    <a:pt x="802541" y="558380"/>
                  </a:lnTo>
                  <a:lnTo>
                    <a:pt x="797752" y="550336"/>
                  </a:lnTo>
                  <a:lnTo>
                    <a:pt x="797278" y="548598"/>
                  </a:lnTo>
                  <a:lnTo>
                    <a:pt x="801245" y="545674"/>
                  </a:lnTo>
                  <a:lnTo>
                    <a:pt x="802888" y="543809"/>
                  </a:lnTo>
                  <a:lnTo>
                    <a:pt x="804516" y="540901"/>
                  </a:lnTo>
                  <a:lnTo>
                    <a:pt x="804975" y="537740"/>
                  </a:lnTo>
                  <a:lnTo>
                    <a:pt x="803110" y="533315"/>
                  </a:lnTo>
                  <a:lnTo>
                    <a:pt x="802999" y="525856"/>
                  </a:lnTo>
                  <a:lnTo>
                    <a:pt x="801956" y="522473"/>
                  </a:lnTo>
                  <a:lnTo>
                    <a:pt x="799159" y="515946"/>
                  </a:lnTo>
                  <a:lnTo>
                    <a:pt x="794844" y="508708"/>
                  </a:lnTo>
                  <a:lnTo>
                    <a:pt x="794386" y="506369"/>
                  </a:lnTo>
                  <a:lnTo>
                    <a:pt x="795208" y="503682"/>
                  </a:lnTo>
                  <a:lnTo>
                    <a:pt x="797657" y="499257"/>
                  </a:lnTo>
                  <a:lnTo>
                    <a:pt x="798242" y="494942"/>
                  </a:lnTo>
                  <a:lnTo>
                    <a:pt x="801861" y="471267"/>
                  </a:lnTo>
                  <a:lnTo>
                    <a:pt x="805480" y="447703"/>
                  </a:lnTo>
                  <a:lnTo>
                    <a:pt x="808973" y="424028"/>
                  </a:lnTo>
                  <a:lnTo>
                    <a:pt x="812592" y="400464"/>
                  </a:lnTo>
                  <a:lnTo>
                    <a:pt x="816085" y="376916"/>
                  </a:lnTo>
                  <a:lnTo>
                    <a:pt x="819704" y="353462"/>
                  </a:lnTo>
                  <a:lnTo>
                    <a:pt x="823197" y="329898"/>
                  </a:lnTo>
                  <a:lnTo>
                    <a:pt x="826816" y="306460"/>
                  </a:lnTo>
                  <a:lnTo>
                    <a:pt x="830309" y="283007"/>
                  </a:lnTo>
                  <a:lnTo>
                    <a:pt x="833802" y="259569"/>
                  </a:lnTo>
                  <a:lnTo>
                    <a:pt x="837421" y="236116"/>
                  </a:lnTo>
                  <a:lnTo>
                    <a:pt x="840914" y="212789"/>
                  </a:lnTo>
                  <a:lnTo>
                    <a:pt x="844406" y="189461"/>
                  </a:lnTo>
                  <a:lnTo>
                    <a:pt x="848026" y="166134"/>
                  </a:lnTo>
                  <a:lnTo>
                    <a:pt x="851518" y="142807"/>
                  </a:lnTo>
                  <a:lnTo>
                    <a:pt x="855011" y="119591"/>
                  </a:lnTo>
                  <a:lnTo>
                    <a:pt x="841909" y="117457"/>
                  </a:lnTo>
                  <a:close/>
                  <a:moveTo>
                    <a:pt x="208585" y="1170"/>
                  </a:moveTo>
                  <a:lnTo>
                    <a:pt x="202642" y="0"/>
                  </a:lnTo>
                  <a:lnTo>
                    <a:pt x="202642" y="695"/>
                  </a:lnTo>
                  <a:lnTo>
                    <a:pt x="202168" y="3034"/>
                  </a:lnTo>
                  <a:lnTo>
                    <a:pt x="207178" y="2212"/>
                  </a:lnTo>
                  <a:lnTo>
                    <a:pt x="208585" y="1170"/>
                  </a:lnTo>
                  <a:close/>
                  <a:moveTo>
                    <a:pt x="181749" y="46212"/>
                  </a:moveTo>
                  <a:lnTo>
                    <a:pt x="182460" y="45864"/>
                  </a:lnTo>
                  <a:lnTo>
                    <a:pt x="182350" y="45042"/>
                  </a:lnTo>
                  <a:lnTo>
                    <a:pt x="181417" y="44457"/>
                  </a:lnTo>
                  <a:lnTo>
                    <a:pt x="181307" y="44110"/>
                  </a:lnTo>
                  <a:lnTo>
                    <a:pt x="182128" y="44346"/>
                  </a:lnTo>
                  <a:lnTo>
                    <a:pt x="183171" y="45168"/>
                  </a:lnTo>
                  <a:lnTo>
                    <a:pt x="183867" y="45279"/>
                  </a:lnTo>
                  <a:lnTo>
                    <a:pt x="184452" y="44694"/>
                  </a:lnTo>
                  <a:lnTo>
                    <a:pt x="184341" y="43983"/>
                  </a:lnTo>
                  <a:lnTo>
                    <a:pt x="183993" y="43525"/>
                  </a:lnTo>
                  <a:lnTo>
                    <a:pt x="183646" y="43414"/>
                  </a:lnTo>
                  <a:lnTo>
                    <a:pt x="182476" y="43872"/>
                  </a:lnTo>
                  <a:lnTo>
                    <a:pt x="181765" y="43762"/>
                  </a:lnTo>
                  <a:lnTo>
                    <a:pt x="180595" y="42719"/>
                  </a:lnTo>
                  <a:lnTo>
                    <a:pt x="180485" y="42261"/>
                  </a:lnTo>
                  <a:lnTo>
                    <a:pt x="179900" y="41439"/>
                  </a:lnTo>
                  <a:lnTo>
                    <a:pt x="178256" y="40727"/>
                  </a:lnTo>
                  <a:lnTo>
                    <a:pt x="177213" y="41091"/>
                  </a:lnTo>
                  <a:lnTo>
                    <a:pt x="177450" y="42150"/>
                  </a:lnTo>
                  <a:lnTo>
                    <a:pt x="181749" y="46212"/>
                  </a:lnTo>
                  <a:close/>
                  <a:moveTo>
                    <a:pt x="236685" y="77456"/>
                  </a:moveTo>
                  <a:lnTo>
                    <a:pt x="238676" y="77931"/>
                  </a:lnTo>
                  <a:lnTo>
                    <a:pt x="241236" y="77456"/>
                  </a:lnTo>
                  <a:lnTo>
                    <a:pt x="242169" y="77567"/>
                  </a:lnTo>
                  <a:lnTo>
                    <a:pt x="242991" y="78500"/>
                  </a:lnTo>
                  <a:lnTo>
                    <a:pt x="243686" y="78500"/>
                  </a:lnTo>
                  <a:lnTo>
                    <a:pt x="243923" y="77456"/>
                  </a:lnTo>
                  <a:lnTo>
                    <a:pt x="243923" y="76066"/>
                  </a:lnTo>
                  <a:lnTo>
                    <a:pt x="239719" y="71878"/>
                  </a:lnTo>
                  <a:lnTo>
                    <a:pt x="238550" y="69302"/>
                  </a:lnTo>
                  <a:lnTo>
                    <a:pt x="237728" y="68843"/>
                  </a:lnTo>
                  <a:lnTo>
                    <a:pt x="237143" y="69886"/>
                  </a:lnTo>
                  <a:lnTo>
                    <a:pt x="236795" y="71182"/>
                  </a:lnTo>
                  <a:lnTo>
                    <a:pt x="237032" y="71878"/>
                  </a:lnTo>
                  <a:lnTo>
                    <a:pt x="235863" y="75260"/>
                  </a:lnTo>
                  <a:lnTo>
                    <a:pt x="236685" y="77456"/>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243C822B-1DA4-03FC-D0E1-F853519E9164}"/>
                </a:ext>
              </a:extLst>
            </p:cNvPr>
            <p:cNvSpPr/>
            <p:nvPr/>
          </p:nvSpPr>
          <p:spPr>
            <a:xfrm>
              <a:off x="11771681" y="5760561"/>
              <a:ext cx="218319" cy="385829"/>
            </a:xfrm>
            <a:custGeom>
              <a:avLst/>
              <a:gdLst>
                <a:gd name="connsiteX0" fmla="*/ 23770 w 218319"/>
                <a:gd name="connsiteY0" fmla="*/ 47934 h 385829"/>
                <a:gd name="connsiteX1" fmla="*/ 18175 w 218319"/>
                <a:gd name="connsiteY1" fmla="*/ 49325 h 385829"/>
                <a:gd name="connsiteX2" fmla="*/ 16547 w 218319"/>
                <a:gd name="connsiteY2" fmla="*/ 49799 h 385829"/>
                <a:gd name="connsiteX3" fmla="*/ 6985 w 218319"/>
                <a:gd name="connsiteY3" fmla="*/ 52249 h 385829"/>
                <a:gd name="connsiteX4" fmla="*/ 2781 w 218319"/>
                <a:gd name="connsiteY4" fmla="*/ 53292 h 385829"/>
                <a:gd name="connsiteX5" fmla="*/ 2781 w 218319"/>
                <a:gd name="connsiteY5" fmla="*/ 53182 h 385829"/>
                <a:gd name="connsiteX6" fmla="*/ 0 w 218319"/>
                <a:gd name="connsiteY6" fmla="*/ 55046 h 385829"/>
                <a:gd name="connsiteX7" fmla="*/ 1280 w 218319"/>
                <a:gd name="connsiteY7" fmla="*/ 57148 h 385829"/>
                <a:gd name="connsiteX8" fmla="*/ 1849 w 218319"/>
                <a:gd name="connsiteY8" fmla="*/ 58555 h 385829"/>
                <a:gd name="connsiteX9" fmla="*/ 2086 w 218319"/>
                <a:gd name="connsiteY9" fmla="*/ 59946 h 385829"/>
                <a:gd name="connsiteX10" fmla="*/ 1739 w 218319"/>
                <a:gd name="connsiteY10" fmla="*/ 61573 h 385829"/>
                <a:gd name="connsiteX11" fmla="*/ 1154 w 218319"/>
                <a:gd name="connsiteY11" fmla="*/ 62158 h 385829"/>
                <a:gd name="connsiteX12" fmla="*/ 569 w 218319"/>
                <a:gd name="connsiteY12" fmla="*/ 62269 h 385829"/>
                <a:gd name="connsiteX13" fmla="*/ 221 w 218319"/>
                <a:gd name="connsiteY13" fmla="*/ 62633 h 385829"/>
                <a:gd name="connsiteX14" fmla="*/ 458 w 218319"/>
                <a:gd name="connsiteY14" fmla="*/ 64956 h 385829"/>
                <a:gd name="connsiteX15" fmla="*/ 1501 w 218319"/>
                <a:gd name="connsiteY15" fmla="*/ 70329 h 385829"/>
                <a:gd name="connsiteX16" fmla="*/ 1154 w 218319"/>
                <a:gd name="connsiteY16" fmla="*/ 74644 h 385829"/>
                <a:gd name="connsiteX17" fmla="*/ 1391 w 218319"/>
                <a:gd name="connsiteY17" fmla="*/ 77441 h 385829"/>
                <a:gd name="connsiteX18" fmla="*/ 1976 w 218319"/>
                <a:gd name="connsiteY18" fmla="*/ 80128 h 385829"/>
                <a:gd name="connsiteX19" fmla="*/ 2908 w 218319"/>
                <a:gd name="connsiteY19" fmla="*/ 81771 h 385829"/>
                <a:gd name="connsiteX20" fmla="*/ 4883 w 218319"/>
                <a:gd name="connsiteY20" fmla="*/ 82925 h 385829"/>
                <a:gd name="connsiteX21" fmla="*/ 6274 w 218319"/>
                <a:gd name="connsiteY21" fmla="*/ 84205 h 385829"/>
                <a:gd name="connsiteX22" fmla="*/ 6622 w 218319"/>
                <a:gd name="connsiteY22" fmla="*/ 86070 h 385829"/>
                <a:gd name="connsiteX23" fmla="*/ 5927 w 218319"/>
                <a:gd name="connsiteY23" fmla="*/ 89105 h 385829"/>
                <a:gd name="connsiteX24" fmla="*/ 5231 w 218319"/>
                <a:gd name="connsiteY24" fmla="*/ 89911 h 385829"/>
                <a:gd name="connsiteX25" fmla="*/ 4535 w 218319"/>
                <a:gd name="connsiteY25" fmla="*/ 90037 h 385829"/>
                <a:gd name="connsiteX26" fmla="*/ 3840 w 218319"/>
                <a:gd name="connsiteY26" fmla="*/ 90385 h 385829"/>
                <a:gd name="connsiteX27" fmla="*/ 3366 w 218319"/>
                <a:gd name="connsiteY27" fmla="*/ 91902 h 385829"/>
                <a:gd name="connsiteX28" fmla="*/ 3493 w 218319"/>
                <a:gd name="connsiteY28" fmla="*/ 93767 h 385829"/>
                <a:gd name="connsiteX29" fmla="*/ 3840 w 218319"/>
                <a:gd name="connsiteY29" fmla="*/ 94241 h 385829"/>
                <a:gd name="connsiteX30" fmla="*/ 4646 w 218319"/>
                <a:gd name="connsiteY30" fmla="*/ 94589 h 385829"/>
                <a:gd name="connsiteX31" fmla="*/ 6511 w 218319"/>
                <a:gd name="connsiteY31" fmla="*/ 96232 h 385829"/>
                <a:gd name="connsiteX32" fmla="*/ 7333 w 218319"/>
                <a:gd name="connsiteY32" fmla="*/ 96801 h 385829"/>
                <a:gd name="connsiteX33" fmla="*/ 8029 w 218319"/>
                <a:gd name="connsiteY33" fmla="*/ 97734 h 385829"/>
                <a:gd name="connsiteX34" fmla="*/ 8376 w 218319"/>
                <a:gd name="connsiteY34" fmla="*/ 99251 h 385829"/>
                <a:gd name="connsiteX35" fmla="*/ 8029 w 218319"/>
                <a:gd name="connsiteY35" fmla="*/ 100420 h 385829"/>
                <a:gd name="connsiteX36" fmla="*/ 7207 w 218319"/>
                <a:gd name="connsiteY36" fmla="*/ 100420 h 385829"/>
                <a:gd name="connsiteX37" fmla="*/ 6511 w 218319"/>
                <a:gd name="connsiteY37" fmla="*/ 99836 h 385829"/>
                <a:gd name="connsiteX38" fmla="*/ 4883 w 218319"/>
                <a:gd name="connsiteY38" fmla="*/ 97623 h 385829"/>
                <a:gd name="connsiteX39" fmla="*/ 3493 w 218319"/>
                <a:gd name="connsiteY39" fmla="*/ 97623 h 385829"/>
                <a:gd name="connsiteX40" fmla="*/ 2560 w 218319"/>
                <a:gd name="connsiteY40" fmla="*/ 99140 h 385829"/>
                <a:gd name="connsiteX41" fmla="*/ 2671 w 218319"/>
                <a:gd name="connsiteY41" fmla="*/ 102285 h 385829"/>
                <a:gd name="connsiteX42" fmla="*/ 4188 w 218319"/>
                <a:gd name="connsiteY42" fmla="*/ 106142 h 385829"/>
                <a:gd name="connsiteX43" fmla="*/ 4298 w 218319"/>
                <a:gd name="connsiteY43" fmla="*/ 108354 h 385829"/>
                <a:gd name="connsiteX44" fmla="*/ 2908 w 218319"/>
                <a:gd name="connsiteY44" fmla="*/ 110219 h 385829"/>
                <a:gd name="connsiteX45" fmla="*/ 3951 w 218319"/>
                <a:gd name="connsiteY45" fmla="*/ 111388 h 385829"/>
                <a:gd name="connsiteX46" fmla="*/ 4646 w 218319"/>
                <a:gd name="connsiteY46" fmla="*/ 112542 h 385829"/>
                <a:gd name="connsiteX47" fmla="*/ 4994 w 218319"/>
                <a:gd name="connsiteY47" fmla="*/ 113949 h 385829"/>
                <a:gd name="connsiteX48" fmla="*/ 4994 w 218319"/>
                <a:gd name="connsiteY48" fmla="*/ 115103 h 385829"/>
                <a:gd name="connsiteX49" fmla="*/ 5705 w 218319"/>
                <a:gd name="connsiteY49" fmla="*/ 114992 h 385829"/>
                <a:gd name="connsiteX50" fmla="*/ 6053 w 218319"/>
                <a:gd name="connsiteY50" fmla="*/ 116967 h 385829"/>
                <a:gd name="connsiteX51" fmla="*/ 7207 w 218319"/>
                <a:gd name="connsiteY51" fmla="*/ 120018 h 385829"/>
                <a:gd name="connsiteX52" fmla="*/ 8724 w 218319"/>
                <a:gd name="connsiteY52" fmla="*/ 122578 h 385829"/>
                <a:gd name="connsiteX53" fmla="*/ 9893 w 218319"/>
                <a:gd name="connsiteY53" fmla="*/ 123637 h 385829"/>
                <a:gd name="connsiteX54" fmla="*/ 12564 w 218319"/>
                <a:gd name="connsiteY54" fmla="*/ 123984 h 385829"/>
                <a:gd name="connsiteX55" fmla="*/ 13749 w 218319"/>
                <a:gd name="connsiteY55" fmla="*/ 125960 h 385829"/>
                <a:gd name="connsiteX56" fmla="*/ 13529 w 218319"/>
                <a:gd name="connsiteY56" fmla="*/ 128520 h 385829"/>
                <a:gd name="connsiteX57" fmla="*/ 11980 w 218319"/>
                <a:gd name="connsiteY57" fmla="*/ 130749 h 385829"/>
                <a:gd name="connsiteX58" fmla="*/ 14808 w 218319"/>
                <a:gd name="connsiteY58" fmla="*/ 133783 h 385829"/>
                <a:gd name="connsiteX59" fmla="*/ 15851 w 218319"/>
                <a:gd name="connsiteY59" fmla="*/ 135648 h 385829"/>
                <a:gd name="connsiteX60" fmla="*/ 15851 w 218319"/>
                <a:gd name="connsiteY60" fmla="*/ 137750 h 385829"/>
                <a:gd name="connsiteX61" fmla="*/ 15504 w 218319"/>
                <a:gd name="connsiteY61" fmla="*/ 139726 h 385829"/>
                <a:gd name="connsiteX62" fmla="*/ 15614 w 218319"/>
                <a:gd name="connsiteY62" fmla="*/ 141828 h 385829"/>
                <a:gd name="connsiteX63" fmla="*/ 16199 w 218319"/>
                <a:gd name="connsiteY63" fmla="*/ 143819 h 385829"/>
                <a:gd name="connsiteX64" fmla="*/ 17368 w 218319"/>
                <a:gd name="connsiteY64" fmla="*/ 145557 h 385829"/>
                <a:gd name="connsiteX65" fmla="*/ 16784 w 218319"/>
                <a:gd name="connsiteY65" fmla="*/ 142981 h 385829"/>
                <a:gd name="connsiteX66" fmla="*/ 16658 w 218319"/>
                <a:gd name="connsiteY66" fmla="*/ 139615 h 385829"/>
                <a:gd name="connsiteX67" fmla="*/ 17132 w 218319"/>
                <a:gd name="connsiteY67" fmla="*/ 136928 h 385829"/>
                <a:gd name="connsiteX68" fmla="*/ 18412 w 218319"/>
                <a:gd name="connsiteY68" fmla="*/ 136581 h 385829"/>
                <a:gd name="connsiteX69" fmla="*/ 18997 w 218319"/>
                <a:gd name="connsiteY69" fmla="*/ 138208 h 385829"/>
                <a:gd name="connsiteX70" fmla="*/ 20735 w 218319"/>
                <a:gd name="connsiteY70" fmla="*/ 146379 h 385829"/>
                <a:gd name="connsiteX71" fmla="*/ 21209 w 218319"/>
                <a:gd name="connsiteY71" fmla="*/ 146854 h 385829"/>
                <a:gd name="connsiteX72" fmla="*/ 21905 w 218319"/>
                <a:gd name="connsiteY72" fmla="*/ 147533 h 385829"/>
                <a:gd name="connsiteX73" fmla="*/ 22726 w 218319"/>
                <a:gd name="connsiteY73" fmla="*/ 148592 h 385829"/>
                <a:gd name="connsiteX74" fmla="*/ 24812 w 218319"/>
                <a:gd name="connsiteY74" fmla="*/ 153491 h 385829"/>
                <a:gd name="connsiteX75" fmla="*/ 26235 w 218319"/>
                <a:gd name="connsiteY75" fmla="*/ 157695 h 385829"/>
                <a:gd name="connsiteX76" fmla="*/ 27056 w 218319"/>
                <a:gd name="connsiteY76" fmla="*/ 159686 h 385829"/>
                <a:gd name="connsiteX77" fmla="*/ 28211 w 218319"/>
                <a:gd name="connsiteY77" fmla="*/ 161188 h 385829"/>
                <a:gd name="connsiteX78" fmla="*/ 29838 w 218319"/>
                <a:gd name="connsiteY78" fmla="*/ 162942 h 385829"/>
                <a:gd name="connsiteX79" fmla="*/ 24007 w 218319"/>
                <a:gd name="connsiteY79" fmla="*/ 173326 h 385829"/>
                <a:gd name="connsiteX80" fmla="*/ 21446 w 218319"/>
                <a:gd name="connsiteY80" fmla="*/ 175775 h 385829"/>
                <a:gd name="connsiteX81" fmla="*/ 23770 w 218319"/>
                <a:gd name="connsiteY81" fmla="*/ 180659 h 385829"/>
                <a:gd name="connsiteX82" fmla="*/ 23532 w 218319"/>
                <a:gd name="connsiteY82" fmla="*/ 196653 h 385829"/>
                <a:gd name="connsiteX83" fmla="*/ 25634 w 218319"/>
                <a:gd name="connsiteY83" fmla="*/ 202706 h 385829"/>
                <a:gd name="connsiteX84" fmla="*/ 25982 w 218319"/>
                <a:gd name="connsiteY84" fmla="*/ 201078 h 385829"/>
                <a:gd name="connsiteX85" fmla="*/ 27056 w 218319"/>
                <a:gd name="connsiteY85" fmla="*/ 199561 h 385829"/>
                <a:gd name="connsiteX86" fmla="*/ 27863 w 218319"/>
                <a:gd name="connsiteY86" fmla="*/ 199213 h 385829"/>
                <a:gd name="connsiteX87" fmla="*/ 28922 w 218319"/>
                <a:gd name="connsiteY87" fmla="*/ 200035 h 385829"/>
                <a:gd name="connsiteX88" fmla="*/ 29032 w 218319"/>
                <a:gd name="connsiteY88" fmla="*/ 200272 h 385829"/>
                <a:gd name="connsiteX89" fmla="*/ 29380 w 218319"/>
                <a:gd name="connsiteY89" fmla="*/ 202010 h 385829"/>
                <a:gd name="connsiteX90" fmla="*/ 29490 w 218319"/>
                <a:gd name="connsiteY90" fmla="*/ 205045 h 385829"/>
                <a:gd name="connsiteX91" fmla="*/ 31482 w 218319"/>
                <a:gd name="connsiteY91" fmla="*/ 212868 h 385829"/>
                <a:gd name="connsiteX92" fmla="*/ 32636 w 218319"/>
                <a:gd name="connsiteY92" fmla="*/ 215428 h 385829"/>
                <a:gd name="connsiteX93" fmla="*/ 34263 w 218319"/>
                <a:gd name="connsiteY93" fmla="*/ 217878 h 385829"/>
                <a:gd name="connsiteX94" fmla="*/ 36255 w 218319"/>
                <a:gd name="connsiteY94" fmla="*/ 219853 h 385829"/>
                <a:gd name="connsiteX95" fmla="*/ 37298 w 218319"/>
                <a:gd name="connsiteY95" fmla="*/ 221244 h 385829"/>
                <a:gd name="connsiteX96" fmla="*/ 37994 w 218319"/>
                <a:gd name="connsiteY96" fmla="*/ 222888 h 385829"/>
                <a:gd name="connsiteX97" fmla="*/ 38104 w 218319"/>
                <a:gd name="connsiteY97" fmla="*/ 224768 h 385829"/>
                <a:gd name="connsiteX98" fmla="*/ 37756 w 218319"/>
                <a:gd name="connsiteY98" fmla="*/ 227787 h 385829"/>
                <a:gd name="connsiteX99" fmla="*/ 37882 w 218319"/>
                <a:gd name="connsiteY99" fmla="*/ 229541 h 385829"/>
                <a:gd name="connsiteX100" fmla="*/ 38815 w 218319"/>
                <a:gd name="connsiteY100" fmla="*/ 231058 h 385829"/>
                <a:gd name="connsiteX101" fmla="*/ 41976 w 218319"/>
                <a:gd name="connsiteY101" fmla="*/ 233034 h 385829"/>
                <a:gd name="connsiteX102" fmla="*/ 43145 w 218319"/>
                <a:gd name="connsiteY102" fmla="*/ 234188 h 385829"/>
                <a:gd name="connsiteX103" fmla="*/ 43604 w 218319"/>
                <a:gd name="connsiteY103" fmla="*/ 235484 h 385829"/>
                <a:gd name="connsiteX104" fmla="*/ 44663 w 218319"/>
                <a:gd name="connsiteY104" fmla="*/ 240162 h 385829"/>
                <a:gd name="connsiteX105" fmla="*/ 45121 w 218319"/>
                <a:gd name="connsiteY105" fmla="*/ 239340 h 385829"/>
                <a:gd name="connsiteX106" fmla="*/ 45121 w 218319"/>
                <a:gd name="connsiteY106" fmla="*/ 240510 h 385829"/>
                <a:gd name="connsiteX107" fmla="*/ 42798 w 218319"/>
                <a:gd name="connsiteY107" fmla="*/ 256709 h 385829"/>
                <a:gd name="connsiteX108" fmla="*/ 42798 w 218319"/>
                <a:gd name="connsiteY108" fmla="*/ 258115 h 385829"/>
                <a:gd name="connsiteX109" fmla="*/ 43019 w 218319"/>
                <a:gd name="connsiteY109" fmla="*/ 259854 h 385829"/>
                <a:gd name="connsiteX110" fmla="*/ 43841 w 218319"/>
                <a:gd name="connsiteY110" fmla="*/ 263125 h 385829"/>
                <a:gd name="connsiteX111" fmla="*/ 44536 w 218319"/>
                <a:gd name="connsiteY111" fmla="*/ 264880 h 385829"/>
                <a:gd name="connsiteX112" fmla="*/ 45469 w 218319"/>
                <a:gd name="connsiteY112" fmla="*/ 266397 h 385829"/>
                <a:gd name="connsiteX113" fmla="*/ 46638 w 218319"/>
                <a:gd name="connsiteY113" fmla="*/ 267677 h 385829"/>
                <a:gd name="connsiteX114" fmla="*/ 46986 w 218319"/>
                <a:gd name="connsiteY114" fmla="*/ 268025 h 385829"/>
                <a:gd name="connsiteX115" fmla="*/ 47333 w 218319"/>
                <a:gd name="connsiteY115" fmla="*/ 268025 h 385829"/>
                <a:gd name="connsiteX116" fmla="*/ 47681 w 218319"/>
                <a:gd name="connsiteY116" fmla="*/ 267787 h 385829"/>
                <a:gd name="connsiteX117" fmla="*/ 48850 w 218319"/>
                <a:gd name="connsiteY117" fmla="*/ 266982 h 385829"/>
                <a:gd name="connsiteX118" fmla="*/ 49894 w 218319"/>
                <a:gd name="connsiteY118" fmla="*/ 265702 h 385829"/>
                <a:gd name="connsiteX119" fmla="*/ 50242 w 218319"/>
                <a:gd name="connsiteY119" fmla="*/ 265006 h 385829"/>
                <a:gd name="connsiteX120" fmla="*/ 50589 w 218319"/>
                <a:gd name="connsiteY120" fmla="*/ 264295 h 385829"/>
                <a:gd name="connsiteX121" fmla="*/ 50716 w 218319"/>
                <a:gd name="connsiteY121" fmla="*/ 263363 h 385829"/>
                <a:gd name="connsiteX122" fmla="*/ 50589 w 218319"/>
                <a:gd name="connsiteY122" fmla="*/ 260565 h 385829"/>
                <a:gd name="connsiteX123" fmla="*/ 50716 w 218319"/>
                <a:gd name="connsiteY123" fmla="*/ 259743 h 385829"/>
                <a:gd name="connsiteX124" fmla="*/ 51064 w 218319"/>
                <a:gd name="connsiteY124" fmla="*/ 258922 h 385829"/>
                <a:gd name="connsiteX125" fmla="*/ 51522 w 218319"/>
                <a:gd name="connsiteY125" fmla="*/ 258337 h 385829"/>
                <a:gd name="connsiteX126" fmla="*/ 52106 w 218319"/>
                <a:gd name="connsiteY126" fmla="*/ 257879 h 385829"/>
                <a:gd name="connsiteX127" fmla="*/ 52833 w 218319"/>
                <a:gd name="connsiteY127" fmla="*/ 257404 h 385829"/>
                <a:gd name="connsiteX128" fmla="*/ 53640 w 218319"/>
                <a:gd name="connsiteY128" fmla="*/ 257183 h 385829"/>
                <a:gd name="connsiteX129" fmla="*/ 54461 w 218319"/>
                <a:gd name="connsiteY129" fmla="*/ 256946 h 385829"/>
                <a:gd name="connsiteX130" fmla="*/ 56326 w 218319"/>
                <a:gd name="connsiteY130" fmla="*/ 256946 h 385829"/>
                <a:gd name="connsiteX131" fmla="*/ 57259 w 218319"/>
                <a:gd name="connsiteY131" fmla="*/ 257057 h 385829"/>
                <a:gd name="connsiteX132" fmla="*/ 58064 w 218319"/>
                <a:gd name="connsiteY132" fmla="*/ 257641 h 385829"/>
                <a:gd name="connsiteX133" fmla="*/ 58760 w 218319"/>
                <a:gd name="connsiteY133" fmla="*/ 258337 h 385829"/>
                <a:gd name="connsiteX134" fmla="*/ 61684 w 218319"/>
                <a:gd name="connsiteY134" fmla="*/ 263236 h 385829"/>
                <a:gd name="connsiteX135" fmla="*/ 62964 w 218319"/>
                <a:gd name="connsiteY135" fmla="*/ 264295 h 385829"/>
                <a:gd name="connsiteX136" fmla="*/ 63659 w 218319"/>
                <a:gd name="connsiteY136" fmla="*/ 264532 h 385829"/>
                <a:gd name="connsiteX137" fmla="*/ 64940 w 218319"/>
                <a:gd name="connsiteY137" fmla="*/ 265354 h 385829"/>
                <a:gd name="connsiteX138" fmla="*/ 66125 w 218319"/>
                <a:gd name="connsiteY138" fmla="*/ 266286 h 385829"/>
                <a:gd name="connsiteX139" fmla="*/ 66820 w 218319"/>
                <a:gd name="connsiteY139" fmla="*/ 269542 h 385829"/>
                <a:gd name="connsiteX140" fmla="*/ 67057 w 218319"/>
                <a:gd name="connsiteY140" fmla="*/ 270711 h 385829"/>
                <a:gd name="connsiteX141" fmla="*/ 67752 w 218319"/>
                <a:gd name="connsiteY141" fmla="*/ 273746 h 385829"/>
                <a:gd name="connsiteX142" fmla="*/ 68796 w 218319"/>
                <a:gd name="connsiteY142" fmla="*/ 278645 h 385829"/>
                <a:gd name="connsiteX143" fmla="*/ 70202 w 218319"/>
                <a:gd name="connsiteY143" fmla="*/ 284935 h 385829"/>
                <a:gd name="connsiteX144" fmla="*/ 71941 w 218319"/>
                <a:gd name="connsiteY144" fmla="*/ 292284 h 385829"/>
                <a:gd name="connsiteX145" fmla="*/ 73805 w 218319"/>
                <a:gd name="connsiteY145" fmla="*/ 300566 h 385829"/>
                <a:gd name="connsiteX146" fmla="*/ 75781 w 218319"/>
                <a:gd name="connsiteY146" fmla="*/ 309432 h 385829"/>
                <a:gd name="connsiteX147" fmla="*/ 79890 w 218319"/>
                <a:gd name="connsiteY147" fmla="*/ 327749 h 385829"/>
                <a:gd name="connsiteX148" fmla="*/ 81866 w 218319"/>
                <a:gd name="connsiteY148" fmla="*/ 336599 h 385829"/>
                <a:gd name="connsiteX149" fmla="*/ 83731 w 218319"/>
                <a:gd name="connsiteY149" fmla="*/ 345007 h 385829"/>
                <a:gd name="connsiteX150" fmla="*/ 85359 w 218319"/>
                <a:gd name="connsiteY150" fmla="*/ 352372 h 385829"/>
                <a:gd name="connsiteX151" fmla="*/ 86749 w 218319"/>
                <a:gd name="connsiteY151" fmla="*/ 358662 h 385829"/>
                <a:gd name="connsiteX152" fmla="*/ 87809 w 218319"/>
                <a:gd name="connsiteY152" fmla="*/ 363546 h 385829"/>
                <a:gd name="connsiteX153" fmla="*/ 88504 w 218319"/>
                <a:gd name="connsiteY153" fmla="*/ 366707 h 385829"/>
                <a:gd name="connsiteX154" fmla="*/ 88851 w 218319"/>
                <a:gd name="connsiteY154" fmla="*/ 367750 h 385829"/>
                <a:gd name="connsiteX155" fmla="*/ 89088 w 218319"/>
                <a:gd name="connsiteY155" fmla="*/ 369393 h 385829"/>
                <a:gd name="connsiteX156" fmla="*/ 89436 w 218319"/>
                <a:gd name="connsiteY156" fmla="*/ 371954 h 385829"/>
                <a:gd name="connsiteX157" fmla="*/ 89436 w 218319"/>
                <a:gd name="connsiteY157" fmla="*/ 377533 h 385829"/>
                <a:gd name="connsiteX158" fmla="*/ 92360 w 218319"/>
                <a:gd name="connsiteY158" fmla="*/ 382100 h 385829"/>
                <a:gd name="connsiteX159" fmla="*/ 94809 w 218319"/>
                <a:gd name="connsiteY159" fmla="*/ 385830 h 385829"/>
                <a:gd name="connsiteX160" fmla="*/ 111831 w 218319"/>
                <a:gd name="connsiteY160" fmla="*/ 382226 h 385829"/>
                <a:gd name="connsiteX161" fmla="*/ 117567 w 218319"/>
                <a:gd name="connsiteY161" fmla="*/ 381041 h 385829"/>
                <a:gd name="connsiteX162" fmla="*/ 123273 w 218319"/>
                <a:gd name="connsiteY162" fmla="*/ 379887 h 385829"/>
                <a:gd name="connsiteX163" fmla="*/ 128978 w 218319"/>
                <a:gd name="connsiteY163" fmla="*/ 378718 h 385829"/>
                <a:gd name="connsiteX164" fmla="*/ 134589 w 218319"/>
                <a:gd name="connsiteY164" fmla="*/ 377422 h 385829"/>
                <a:gd name="connsiteX165" fmla="*/ 140295 w 218319"/>
                <a:gd name="connsiteY165" fmla="*/ 376252 h 385829"/>
                <a:gd name="connsiteX166" fmla="*/ 146015 w 218319"/>
                <a:gd name="connsiteY166" fmla="*/ 375115 h 385829"/>
                <a:gd name="connsiteX167" fmla="*/ 151610 w 218319"/>
                <a:gd name="connsiteY167" fmla="*/ 373818 h 385829"/>
                <a:gd name="connsiteX168" fmla="*/ 157331 w 218319"/>
                <a:gd name="connsiteY168" fmla="*/ 372649 h 385829"/>
                <a:gd name="connsiteX169" fmla="*/ 163036 w 218319"/>
                <a:gd name="connsiteY169" fmla="*/ 371479 h 385829"/>
                <a:gd name="connsiteX170" fmla="*/ 168742 w 218319"/>
                <a:gd name="connsiteY170" fmla="*/ 370199 h 385829"/>
                <a:gd name="connsiteX171" fmla="*/ 174352 w 218319"/>
                <a:gd name="connsiteY171" fmla="*/ 369046 h 385829"/>
                <a:gd name="connsiteX172" fmla="*/ 180058 w 218319"/>
                <a:gd name="connsiteY172" fmla="*/ 367750 h 385829"/>
                <a:gd name="connsiteX173" fmla="*/ 185795 w 218319"/>
                <a:gd name="connsiteY173" fmla="*/ 366580 h 385829"/>
                <a:gd name="connsiteX174" fmla="*/ 185795 w 218319"/>
                <a:gd name="connsiteY174" fmla="*/ 366470 h 385829"/>
                <a:gd name="connsiteX175" fmla="*/ 183930 w 218319"/>
                <a:gd name="connsiteY175" fmla="*/ 362392 h 385829"/>
                <a:gd name="connsiteX176" fmla="*/ 180879 w 218319"/>
                <a:gd name="connsiteY176" fmla="*/ 359816 h 385829"/>
                <a:gd name="connsiteX177" fmla="*/ 174700 w 218319"/>
                <a:gd name="connsiteY177" fmla="*/ 356213 h 385829"/>
                <a:gd name="connsiteX178" fmla="*/ 173309 w 218319"/>
                <a:gd name="connsiteY178" fmla="*/ 354806 h 385829"/>
                <a:gd name="connsiteX179" fmla="*/ 172377 w 218319"/>
                <a:gd name="connsiteY179" fmla="*/ 353526 h 385829"/>
                <a:gd name="connsiteX180" fmla="*/ 171445 w 218319"/>
                <a:gd name="connsiteY180" fmla="*/ 351898 h 385829"/>
                <a:gd name="connsiteX181" fmla="*/ 170623 w 218319"/>
                <a:gd name="connsiteY181" fmla="*/ 349670 h 385829"/>
                <a:gd name="connsiteX182" fmla="*/ 170054 w 218319"/>
                <a:gd name="connsiteY182" fmla="*/ 346983 h 385829"/>
                <a:gd name="connsiteX183" fmla="*/ 170164 w 218319"/>
                <a:gd name="connsiteY183" fmla="*/ 345007 h 385829"/>
                <a:gd name="connsiteX184" fmla="*/ 170512 w 218319"/>
                <a:gd name="connsiteY184" fmla="*/ 343269 h 385829"/>
                <a:gd name="connsiteX185" fmla="*/ 170860 w 218319"/>
                <a:gd name="connsiteY185" fmla="*/ 340930 h 385829"/>
                <a:gd name="connsiteX186" fmla="*/ 170054 w 218319"/>
                <a:gd name="connsiteY186" fmla="*/ 334276 h 385829"/>
                <a:gd name="connsiteX187" fmla="*/ 170164 w 218319"/>
                <a:gd name="connsiteY187" fmla="*/ 331479 h 385829"/>
                <a:gd name="connsiteX188" fmla="*/ 171903 w 218319"/>
                <a:gd name="connsiteY188" fmla="*/ 329851 h 385829"/>
                <a:gd name="connsiteX189" fmla="*/ 174352 w 218319"/>
                <a:gd name="connsiteY189" fmla="*/ 328208 h 385829"/>
                <a:gd name="connsiteX190" fmla="*/ 174826 w 218319"/>
                <a:gd name="connsiteY190" fmla="*/ 325410 h 385829"/>
                <a:gd name="connsiteX191" fmla="*/ 173547 w 218319"/>
                <a:gd name="connsiteY191" fmla="*/ 318535 h 385829"/>
                <a:gd name="connsiteX192" fmla="*/ 173420 w 218319"/>
                <a:gd name="connsiteY192" fmla="*/ 309669 h 385829"/>
                <a:gd name="connsiteX193" fmla="*/ 172835 w 218319"/>
                <a:gd name="connsiteY193" fmla="*/ 306176 h 385829"/>
                <a:gd name="connsiteX194" fmla="*/ 171208 w 218319"/>
                <a:gd name="connsiteY194" fmla="*/ 302431 h 385829"/>
                <a:gd name="connsiteX195" fmla="*/ 170749 w 218319"/>
                <a:gd name="connsiteY195" fmla="*/ 300692 h 385829"/>
                <a:gd name="connsiteX196" fmla="*/ 169816 w 218319"/>
                <a:gd name="connsiteY196" fmla="*/ 294386 h 385829"/>
                <a:gd name="connsiteX197" fmla="*/ 170401 w 218319"/>
                <a:gd name="connsiteY197" fmla="*/ 293343 h 385829"/>
                <a:gd name="connsiteX198" fmla="*/ 170749 w 218319"/>
                <a:gd name="connsiteY198" fmla="*/ 292521 h 385829"/>
                <a:gd name="connsiteX199" fmla="*/ 170749 w 218319"/>
                <a:gd name="connsiteY199" fmla="*/ 291589 h 385829"/>
                <a:gd name="connsiteX200" fmla="*/ 170512 w 218319"/>
                <a:gd name="connsiteY200" fmla="*/ 290657 h 385829"/>
                <a:gd name="connsiteX201" fmla="*/ 170054 w 218319"/>
                <a:gd name="connsiteY201" fmla="*/ 290309 h 385829"/>
                <a:gd name="connsiteX202" fmla="*/ 169674 w 218319"/>
                <a:gd name="connsiteY202" fmla="*/ 290072 h 385829"/>
                <a:gd name="connsiteX203" fmla="*/ 169438 w 218319"/>
                <a:gd name="connsiteY203" fmla="*/ 289724 h 385829"/>
                <a:gd name="connsiteX204" fmla="*/ 169216 w 218319"/>
                <a:gd name="connsiteY204" fmla="*/ 287733 h 385829"/>
                <a:gd name="connsiteX205" fmla="*/ 169326 w 218319"/>
                <a:gd name="connsiteY205" fmla="*/ 286089 h 385829"/>
                <a:gd name="connsiteX206" fmla="*/ 169816 w 218319"/>
                <a:gd name="connsiteY206" fmla="*/ 284461 h 385829"/>
                <a:gd name="connsiteX207" fmla="*/ 170623 w 218319"/>
                <a:gd name="connsiteY207" fmla="*/ 282833 h 385829"/>
                <a:gd name="connsiteX208" fmla="*/ 171334 w 218319"/>
                <a:gd name="connsiteY208" fmla="*/ 279688 h 385829"/>
                <a:gd name="connsiteX209" fmla="*/ 170749 w 218319"/>
                <a:gd name="connsiteY209" fmla="*/ 276306 h 385829"/>
                <a:gd name="connsiteX210" fmla="*/ 168853 w 218319"/>
                <a:gd name="connsiteY210" fmla="*/ 270711 h 385829"/>
                <a:gd name="connsiteX211" fmla="*/ 163274 w 218319"/>
                <a:gd name="connsiteY211" fmla="*/ 245172 h 385829"/>
                <a:gd name="connsiteX212" fmla="*/ 162926 w 218319"/>
                <a:gd name="connsiteY212" fmla="*/ 241094 h 385829"/>
                <a:gd name="connsiteX213" fmla="*/ 163511 w 218319"/>
                <a:gd name="connsiteY213" fmla="*/ 238645 h 385829"/>
                <a:gd name="connsiteX214" fmla="*/ 166529 w 218319"/>
                <a:gd name="connsiteY214" fmla="*/ 234077 h 385829"/>
                <a:gd name="connsiteX215" fmla="*/ 167462 w 218319"/>
                <a:gd name="connsiteY215" fmla="*/ 231058 h 385829"/>
                <a:gd name="connsiteX216" fmla="*/ 167699 w 218319"/>
                <a:gd name="connsiteY216" fmla="*/ 227913 h 385829"/>
                <a:gd name="connsiteX217" fmla="*/ 167114 w 218319"/>
                <a:gd name="connsiteY217" fmla="*/ 221497 h 385829"/>
                <a:gd name="connsiteX218" fmla="*/ 166182 w 218319"/>
                <a:gd name="connsiteY218" fmla="*/ 216234 h 385829"/>
                <a:gd name="connsiteX219" fmla="*/ 166529 w 218319"/>
                <a:gd name="connsiteY219" fmla="*/ 214496 h 385829"/>
                <a:gd name="connsiteX220" fmla="*/ 168979 w 218319"/>
                <a:gd name="connsiteY220" fmla="*/ 211335 h 385829"/>
                <a:gd name="connsiteX221" fmla="*/ 169928 w 218319"/>
                <a:gd name="connsiteY221" fmla="*/ 209011 h 385829"/>
                <a:gd name="connsiteX222" fmla="*/ 174463 w 218319"/>
                <a:gd name="connsiteY222" fmla="*/ 202247 h 385829"/>
                <a:gd name="connsiteX223" fmla="*/ 175174 w 218319"/>
                <a:gd name="connsiteY223" fmla="*/ 199561 h 385829"/>
                <a:gd name="connsiteX224" fmla="*/ 175285 w 218319"/>
                <a:gd name="connsiteY224" fmla="*/ 196416 h 385829"/>
                <a:gd name="connsiteX225" fmla="*/ 175174 w 218319"/>
                <a:gd name="connsiteY225" fmla="*/ 193018 h 385829"/>
                <a:gd name="connsiteX226" fmla="*/ 174589 w 218319"/>
                <a:gd name="connsiteY226" fmla="*/ 189762 h 385829"/>
                <a:gd name="connsiteX227" fmla="*/ 174463 w 218319"/>
                <a:gd name="connsiteY227" fmla="*/ 186506 h 385829"/>
                <a:gd name="connsiteX228" fmla="*/ 175285 w 218319"/>
                <a:gd name="connsiteY228" fmla="*/ 182998 h 385829"/>
                <a:gd name="connsiteX229" fmla="*/ 180058 w 218319"/>
                <a:gd name="connsiteY229" fmla="*/ 170986 h 385829"/>
                <a:gd name="connsiteX230" fmla="*/ 180058 w 218319"/>
                <a:gd name="connsiteY230" fmla="*/ 169817 h 385829"/>
                <a:gd name="connsiteX231" fmla="*/ 179125 w 218319"/>
                <a:gd name="connsiteY231" fmla="*/ 169232 h 385829"/>
                <a:gd name="connsiteX232" fmla="*/ 177845 w 218319"/>
                <a:gd name="connsiteY232" fmla="*/ 168521 h 385829"/>
                <a:gd name="connsiteX233" fmla="*/ 177039 w 218319"/>
                <a:gd name="connsiteY233" fmla="*/ 167367 h 385829"/>
                <a:gd name="connsiteX234" fmla="*/ 177150 w 218319"/>
                <a:gd name="connsiteY234" fmla="*/ 164918 h 385829"/>
                <a:gd name="connsiteX235" fmla="*/ 179821 w 218319"/>
                <a:gd name="connsiteY235" fmla="*/ 155340 h 385829"/>
                <a:gd name="connsiteX236" fmla="*/ 180184 w 218319"/>
                <a:gd name="connsiteY236" fmla="*/ 150220 h 385829"/>
                <a:gd name="connsiteX237" fmla="*/ 179362 w 218319"/>
                <a:gd name="connsiteY237" fmla="*/ 144388 h 385829"/>
                <a:gd name="connsiteX238" fmla="*/ 175981 w 218319"/>
                <a:gd name="connsiteY238" fmla="*/ 131429 h 385829"/>
                <a:gd name="connsiteX239" fmla="*/ 174937 w 218319"/>
                <a:gd name="connsiteY239" fmla="*/ 123637 h 385829"/>
                <a:gd name="connsiteX240" fmla="*/ 175981 w 218319"/>
                <a:gd name="connsiteY240" fmla="*/ 117679 h 385829"/>
                <a:gd name="connsiteX241" fmla="*/ 179362 w 218319"/>
                <a:gd name="connsiteY241" fmla="*/ 113475 h 385829"/>
                <a:gd name="connsiteX242" fmla="*/ 184736 w 218319"/>
                <a:gd name="connsiteY242" fmla="*/ 110915 h 385829"/>
                <a:gd name="connsiteX243" fmla="*/ 190330 w 218319"/>
                <a:gd name="connsiteY243" fmla="*/ 109761 h 385829"/>
                <a:gd name="connsiteX244" fmla="*/ 192891 w 218319"/>
                <a:gd name="connsiteY244" fmla="*/ 108575 h 385829"/>
                <a:gd name="connsiteX245" fmla="*/ 194629 w 218319"/>
                <a:gd name="connsiteY245" fmla="*/ 106600 h 385829"/>
                <a:gd name="connsiteX246" fmla="*/ 197222 w 218319"/>
                <a:gd name="connsiteY246" fmla="*/ 101116 h 385829"/>
                <a:gd name="connsiteX247" fmla="*/ 198502 w 218319"/>
                <a:gd name="connsiteY247" fmla="*/ 99140 h 385829"/>
                <a:gd name="connsiteX248" fmla="*/ 206767 w 218319"/>
                <a:gd name="connsiteY248" fmla="*/ 90622 h 385829"/>
                <a:gd name="connsiteX249" fmla="*/ 209470 w 218319"/>
                <a:gd name="connsiteY249" fmla="*/ 88757 h 385829"/>
                <a:gd name="connsiteX250" fmla="*/ 210054 w 218319"/>
                <a:gd name="connsiteY250" fmla="*/ 87129 h 385829"/>
                <a:gd name="connsiteX251" fmla="*/ 211224 w 218319"/>
                <a:gd name="connsiteY251" fmla="*/ 83510 h 385829"/>
                <a:gd name="connsiteX252" fmla="*/ 214243 w 218319"/>
                <a:gd name="connsiteY252" fmla="*/ 79416 h 385829"/>
                <a:gd name="connsiteX253" fmla="*/ 215633 w 218319"/>
                <a:gd name="connsiteY253" fmla="*/ 76271 h 385829"/>
                <a:gd name="connsiteX254" fmla="*/ 215065 w 218319"/>
                <a:gd name="connsiteY254" fmla="*/ 73585 h 385829"/>
                <a:gd name="connsiteX255" fmla="*/ 214132 w 218319"/>
                <a:gd name="connsiteY255" fmla="*/ 71024 h 385829"/>
                <a:gd name="connsiteX256" fmla="*/ 214132 w 218319"/>
                <a:gd name="connsiteY256" fmla="*/ 67990 h 385829"/>
                <a:gd name="connsiteX257" fmla="*/ 215065 w 218319"/>
                <a:gd name="connsiteY257" fmla="*/ 66947 h 385829"/>
                <a:gd name="connsiteX258" fmla="*/ 216455 w 218319"/>
                <a:gd name="connsiteY258" fmla="*/ 66584 h 385829"/>
                <a:gd name="connsiteX259" fmla="*/ 217735 w 218319"/>
                <a:gd name="connsiteY259" fmla="*/ 66014 h 385829"/>
                <a:gd name="connsiteX260" fmla="*/ 218320 w 218319"/>
                <a:gd name="connsiteY260" fmla="*/ 64260 h 385829"/>
                <a:gd name="connsiteX261" fmla="*/ 217972 w 218319"/>
                <a:gd name="connsiteY261" fmla="*/ 62854 h 385829"/>
                <a:gd name="connsiteX262" fmla="*/ 216803 w 218319"/>
                <a:gd name="connsiteY262" fmla="*/ 61463 h 385829"/>
                <a:gd name="connsiteX263" fmla="*/ 214827 w 218319"/>
                <a:gd name="connsiteY263" fmla="*/ 59835 h 385829"/>
                <a:gd name="connsiteX264" fmla="*/ 209232 w 218319"/>
                <a:gd name="connsiteY264" fmla="*/ 52249 h 385829"/>
                <a:gd name="connsiteX265" fmla="*/ 208158 w 218319"/>
                <a:gd name="connsiteY265" fmla="*/ 50147 h 385829"/>
                <a:gd name="connsiteX266" fmla="*/ 206656 w 218319"/>
                <a:gd name="connsiteY266" fmla="*/ 47698 h 385829"/>
                <a:gd name="connsiteX267" fmla="*/ 204554 w 218319"/>
                <a:gd name="connsiteY267" fmla="*/ 46180 h 385829"/>
                <a:gd name="connsiteX268" fmla="*/ 202927 w 218319"/>
                <a:gd name="connsiteY268" fmla="*/ 44078 h 385829"/>
                <a:gd name="connsiteX269" fmla="*/ 202342 w 218319"/>
                <a:gd name="connsiteY269" fmla="*/ 40222 h 385829"/>
                <a:gd name="connsiteX270" fmla="*/ 203749 w 218319"/>
                <a:gd name="connsiteY270" fmla="*/ 34279 h 385829"/>
                <a:gd name="connsiteX271" fmla="*/ 207115 w 218319"/>
                <a:gd name="connsiteY271" fmla="*/ 25761 h 385829"/>
                <a:gd name="connsiteX272" fmla="*/ 210292 w 218319"/>
                <a:gd name="connsiteY272" fmla="*/ 17717 h 385829"/>
                <a:gd name="connsiteX273" fmla="*/ 210402 w 218319"/>
                <a:gd name="connsiteY273" fmla="*/ 13876 h 385829"/>
                <a:gd name="connsiteX274" fmla="*/ 208743 w 218319"/>
                <a:gd name="connsiteY274" fmla="*/ 11774 h 385829"/>
                <a:gd name="connsiteX275" fmla="*/ 206656 w 218319"/>
                <a:gd name="connsiteY275" fmla="*/ 10020 h 385829"/>
                <a:gd name="connsiteX276" fmla="*/ 205029 w 218319"/>
                <a:gd name="connsiteY276" fmla="*/ 6764 h 385829"/>
                <a:gd name="connsiteX277" fmla="*/ 204317 w 218319"/>
                <a:gd name="connsiteY277" fmla="*/ 2797 h 385829"/>
                <a:gd name="connsiteX278" fmla="*/ 205029 w 218319"/>
                <a:gd name="connsiteY278" fmla="*/ 1043 h 385829"/>
                <a:gd name="connsiteX279" fmla="*/ 206767 w 218319"/>
                <a:gd name="connsiteY279" fmla="*/ 0 h 385829"/>
                <a:gd name="connsiteX280" fmla="*/ 195688 w 218319"/>
                <a:gd name="connsiteY280" fmla="*/ 2908 h 385829"/>
                <a:gd name="connsiteX281" fmla="*/ 184625 w 218319"/>
                <a:gd name="connsiteY281" fmla="*/ 5942 h 385829"/>
                <a:gd name="connsiteX282" fmla="*/ 173547 w 218319"/>
                <a:gd name="connsiteY282" fmla="*/ 8866 h 385829"/>
                <a:gd name="connsiteX283" fmla="*/ 162452 w 218319"/>
                <a:gd name="connsiteY283" fmla="*/ 11885 h 385829"/>
                <a:gd name="connsiteX284" fmla="*/ 151373 w 218319"/>
                <a:gd name="connsiteY284" fmla="*/ 14793 h 385829"/>
                <a:gd name="connsiteX285" fmla="*/ 140295 w 218319"/>
                <a:gd name="connsiteY285" fmla="*/ 17717 h 385829"/>
                <a:gd name="connsiteX286" fmla="*/ 129200 w 218319"/>
                <a:gd name="connsiteY286" fmla="*/ 20640 h 385829"/>
                <a:gd name="connsiteX287" fmla="*/ 118137 w 218319"/>
                <a:gd name="connsiteY287" fmla="*/ 23549 h 385829"/>
                <a:gd name="connsiteX288" fmla="*/ 107058 w 218319"/>
                <a:gd name="connsiteY288" fmla="*/ 26472 h 385829"/>
                <a:gd name="connsiteX289" fmla="*/ 95853 w 218319"/>
                <a:gd name="connsiteY289" fmla="*/ 29396 h 385829"/>
                <a:gd name="connsiteX290" fmla="*/ 84774 w 218319"/>
                <a:gd name="connsiteY290" fmla="*/ 32304 h 385829"/>
                <a:gd name="connsiteX291" fmla="*/ 73695 w 218319"/>
                <a:gd name="connsiteY291" fmla="*/ 35101 h 385829"/>
                <a:gd name="connsiteX292" fmla="*/ 51522 w 218319"/>
                <a:gd name="connsiteY292" fmla="*/ 40933 h 385829"/>
                <a:gd name="connsiteX293" fmla="*/ 40348 w 218319"/>
                <a:gd name="connsiteY293" fmla="*/ 43731 h 385829"/>
                <a:gd name="connsiteX294" fmla="*/ 30075 w 218319"/>
                <a:gd name="connsiteY294" fmla="*/ 46307 h 385829"/>
                <a:gd name="connsiteX295" fmla="*/ 29270 w 218319"/>
                <a:gd name="connsiteY295" fmla="*/ 46528 h 385829"/>
                <a:gd name="connsiteX296" fmla="*/ 25634 w 218319"/>
                <a:gd name="connsiteY296" fmla="*/ 47460 h 3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218319" h="385829">
                  <a:moveTo>
                    <a:pt x="23770" y="47934"/>
                  </a:moveTo>
                  <a:lnTo>
                    <a:pt x="18175" y="49325"/>
                  </a:lnTo>
                  <a:lnTo>
                    <a:pt x="16547" y="49799"/>
                  </a:lnTo>
                  <a:lnTo>
                    <a:pt x="6985" y="52249"/>
                  </a:lnTo>
                  <a:lnTo>
                    <a:pt x="2781" y="53292"/>
                  </a:lnTo>
                  <a:lnTo>
                    <a:pt x="2781" y="53182"/>
                  </a:lnTo>
                  <a:lnTo>
                    <a:pt x="0" y="55046"/>
                  </a:lnTo>
                  <a:lnTo>
                    <a:pt x="1280" y="57148"/>
                  </a:lnTo>
                  <a:lnTo>
                    <a:pt x="1849" y="58555"/>
                  </a:lnTo>
                  <a:lnTo>
                    <a:pt x="2086" y="59946"/>
                  </a:lnTo>
                  <a:lnTo>
                    <a:pt x="1739" y="61573"/>
                  </a:lnTo>
                  <a:lnTo>
                    <a:pt x="1154" y="62158"/>
                  </a:lnTo>
                  <a:lnTo>
                    <a:pt x="569" y="62269"/>
                  </a:lnTo>
                  <a:lnTo>
                    <a:pt x="221" y="62633"/>
                  </a:lnTo>
                  <a:lnTo>
                    <a:pt x="458" y="64956"/>
                  </a:lnTo>
                  <a:lnTo>
                    <a:pt x="1501" y="70329"/>
                  </a:lnTo>
                  <a:lnTo>
                    <a:pt x="1154" y="74644"/>
                  </a:lnTo>
                  <a:lnTo>
                    <a:pt x="1391" y="77441"/>
                  </a:lnTo>
                  <a:lnTo>
                    <a:pt x="1976" y="80128"/>
                  </a:lnTo>
                  <a:lnTo>
                    <a:pt x="2908" y="81771"/>
                  </a:lnTo>
                  <a:lnTo>
                    <a:pt x="4883" y="82925"/>
                  </a:lnTo>
                  <a:lnTo>
                    <a:pt x="6274" y="84205"/>
                  </a:lnTo>
                  <a:lnTo>
                    <a:pt x="6622" y="86070"/>
                  </a:lnTo>
                  <a:lnTo>
                    <a:pt x="5927" y="89105"/>
                  </a:lnTo>
                  <a:lnTo>
                    <a:pt x="5231" y="89911"/>
                  </a:lnTo>
                  <a:lnTo>
                    <a:pt x="4535" y="90037"/>
                  </a:lnTo>
                  <a:lnTo>
                    <a:pt x="3840" y="90385"/>
                  </a:lnTo>
                  <a:lnTo>
                    <a:pt x="3366" y="91902"/>
                  </a:lnTo>
                  <a:lnTo>
                    <a:pt x="3493" y="93767"/>
                  </a:lnTo>
                  <a:lnTo>
                    <a:pt x="3840" y="94241"/>
                  </a:lnTo>
                  <a:lnTo>
                    <a:pt x="4646" y="94589"/>
                  </a:lnTo>
                  <a:lnTo>
                    <a:pt x="6511" y="96232"/>
                  </a:lnTo>
                  <a:lnTo>
                    <a:pt x="7333" y="96801"/>
                  </a:lnTo>
                  <a:lnTo>
                    <a:pt x="8029" y="97734"/>
                  </a:lnTo>
                  <a:lnTo>
                    <a:pt x="8376" y="99251"/>
                  </a:lnTo>
                  <a:lnTo>
                    <a:pt x="8029" y="100420"/>
                  </a:lnTo>
                  <a:lnTo>
                    <a:pt x="7207" y="100420"/>
                  </a:lnTo>
                  <a:lnTo>
                    <a:pt x="6511" y="99836"/>
                  </a:lnTo>
                  <a:lnTo>
                    <a:pt x="4883" y="97623"/>
                  </a:lnTo>
                  <a:lnTo>
                    <a:pt x="3493" y="97623"/>
                  </a:lnTo>
                  <a:lnTo>
                    <a:pt x="2560" y="99140"/>
                  </a:lnTo>
                  <a:lnTo>
                    <a:pt x="2671" y="102285"/>
                  </a:lnTo>
                  <a:lnTo>
                    <a:pt x="4188" y="106142"/>
                  </a:lnTo>
                  <a:lnTo>
                    <a:pt x="4298" y="108354"/>
                  </a:lnTo>
                  <a:lnTo>
                    <a:pt x="2908" y="110219"/>
                  </a:lnTo>
                  <a:lnTo>
                    <a:pt x="3951" y="111388"/>
                  </a:lnTo>
                  <a:lnTo>
                    <a:pt x="4646" y="112542"/>
                  </a:lnTo>
                  <a:lnTo>
                    <a:pt x="4994" y="113949"/>
                  </a:lnTo>
                  <a:lnTo>
                    <a:pt x="4994" y="115103"/>
                  </a:lnTo>
                  <a:lnTo>
                    <a:pt x="5705" y="114992"/>
                  </a:lnTo>
                  <a:lnTo>
                    <a:pt x="6053" y="116967"/>
                  </a:lnTo>
                  <a:lnTo>
                    <a:pt x="7207" y="120018"/>
                  </a:lnTo>
                  <a:lnTo>
                    <a:pt x="8724" y="122578"/>
                  </a:lnTo>
                  <a:lnTo>
                    <a:pt x="9893" y="123637"/>
                  </a:lnTo>
                  <a:lnTo>
                    <a:pt x="12564" y="123984"/>
                  </a:lnTo>
                  <a:lnTo>
                    <a:pt x="13749" y="125960"/>
                  </a:lnTo>
                  <a:lnTo>
                    <a:pt x="13529" y="128520"/>
                  </a:lnTo>
                  <a:lnTo>
                    <a:pt x="11980" y="130749"/>
                  </a:lnTo>
                  <a:lnTo>
                    <a:pt x="14808" y="133783"/>
                  </a:lnTo>
                  <a:lnTo>
                    <a:pt x="15851" y="135648"/>
                  </a:lnTo>
                  <a:lnTo>
                    <a:pt x="15851" y="137750"/>
                  </a:lnTo>
                  <a:lnTo>
                    <a:pt x="15504" y="139726"/>
                  </a:lnTo>
                  <a:lnTo>
                    <a:pt x="15614" y="141828"/>
                  </a:lnTo>
                  <a:lnTo>
                    <a:pt x="16199" y="143819"/>
                  </a:lnTo>
                  <a:lnTo>
                    <a:pt x="17368" y="145557"/>
                  </a:lnTo>
                  <a:lnTo>
                    <a:pt x="16784" y="142981"/>
                  </a:lnTo>
                  <a:lnTo>
                    <a:pt x="16658" y="139615"/>
                  </a:lnTo>
                  <a:lnTo>
                    <a:pt x="17132" y="136928"/>
                  </a:lnTo>
                  <a:lnTo>
                    <a:pt x="18412" y="136581"/>
                  </a:lnTo>
                  <a:lnTo>
                    <a:pt x="18997" y="138208"/>
                  </a:lnTo>
                  <a:lnTo>
                    <a:pt x="20735" y="146379"/>
                  </a:lnTo>
                  <a:lnTo>
                    <a:pt x="21209" y="146854"/>
                  </a:lnTo>
                  <a:lnTo>
                    <a:pt x="21905" y="147533"/>
                  </a:lnTo>
                  <a:lnTo>
                    <a:pt x="22726" y="148592"/>
                  </a:lnTo>
                  <a:lnTo>
                    <a:pt x="24812" y="153491"/>
                  </a:lnTo>
                  <a:lnTo>
                    <a:pt x="26235" y="157695"/>
                  </a:lnTo>
                  <a:lnTo>
                    <a:pt x="27056" y="159686"/>
                  </a:lnTo>
                  <a:lnTo>
                    <a:pt x="28211" y="161188"/>
                  </a:lnTo>
                  <a:lnTo>
                    <a:pt x="29838" y="162942"/>
                  </a:lnTo>
                  <a:lnTo>
                    <a:pt x="24007" y="173326"/>
                  </a:lnTo>
                  <a:lnTo>
                    <a:pt x="21446" y="175775"/>
                  </a:lnTo>
                  <a:lnTo>
                    <a:pt x="23770" y="180659"/>
                  </a:lnTo>
                  <a:lnTo>
                    <a:pt x="23532" y="196653"/>
                  </a:lnTo>
                  <a:lnTo>
                    <a:pt x="25634" y="202706"/>
                  </a:lnTo>
                  <a:lnTo>
                    <a:pt x="25982" y="201078"/>
                  </a:lnTo>
                  <a:lnTo>
                    <a:pt x="27056" y="199561"/>
                  </a:lnTo>
                  <a:lnTo>
                    <a:pt x="27863" y="199213"/>
                  </a:lnTo>
                  <a:lnTo>
                    <a:pt x="28922" y="200035"/>
                  </a:lnTo>
                  <a:lnTo>
                    <a:pt x="29032" y="200272"/>
                  </a:lnTo>
                  <a:lnTo>
                    <a:pt x="29380" y="202010"/>
                  </a:lnTo>
                  <a:lnTo>
                    <a:pt x="29490" y="205045"/>
                  </a:lnTo>
                  <a:lnTo>
                    <a:pt x="31482" y="212868"/>
                  </a:lnTo>
                  <a:lnTo>
                    <a:pt x="32636" y="215428"/>
                  </a:lnTo>
                  <a:lnTo>
                    <a:pt x="34263" y="217878"/>
                  </a:lnTo>
                  <a:lnTo>
                    <a:pt x="36255" y="219853"/>
                  </a:lnTo>
                  <a:lnTo>
                    <a:pt x="37298" y="221244"/>
                  </a:lnTo>
                  <a:lnTo>
                    <a:pt x="37994" y="222888"/>
                  </a:lnTo>
                  <a:lnTo>
                    <a:pt x="38104" y="224768"/>
                  </a:lnTo>
                  <a:lnTo>
                    <a:pt x="37756" y="227787"/>
                  </a:lnTo>
                  <a:lnTo>
                    <a:pt x="37882" y="229541"/>
                  </a:lnTo>
                  <a:lnTo>
                    <a:pt x="38815" y="231058"/>
                  </a:lnTo>
                  <a:lnTo>
                    <a:pt x="41976" y="233034"/>
                  </a:lnTo>
                  <a:lnTo>
                    <a:pt x="43145" y="234188"/>
                  </a:lnTo>
                  <a:lnTo>
                    <a:pt x="43604" y="235484"/>
                  </a:lnTo>
                  <a:lnTo>
                    <a:pt x="44663" y="240162"/>
                  </a:lnTo>
                  <a:lnTo>
                    <a:pt x="45121" y="239340"/>
                  </a:lnTo>
                  <a:lnTo>
                    <a:pt x="45121" y="240510"/>
                  </a:lnTo>
                  <a:lnTo>
                    <a:pt x="42798" y="256709"/>
                  </a:lnTo>
                  <a:lnTo>
                    <a:pt x="42798" y="258115"/>
                  </a:lnTo>
                  <a:lnTo>
                    <a:pt x="43019" y="259854"/>
                  </a:lnTo>
                  <a:lnTo>
                    <a:pt x="43841" y="263125"/>
                  </a:lnTo>
                  <a:lnTo>
                    <a:pt x="44536" y="264880"/>
                  </a:lnTo>
                  <a:lnTo>
                    <a:pt x="45469" y="266397"/>
                  </a:lnTo>
                  <a:lnTo>
                    <a:pt x="46638" y="267677"/>
                  </a:lnTo>
                  <a:lnTo>
                    <a:pt x="46986" y="268025"/>
                  </a:lnTo>
                  <a:lnTo>
                    <a:pt x="47333" y="268025"/>
                  </a:lnTo>
                  <a:lnTo>
                    <a:pt x="47681" y="267787"/>
                  </a:lnTo>
                  <a:lnTo>
                    <a:pt x="48850" y="266982"/>
                  </a:lnTo>
                  <a:lnTo>
                    <a:pt x="49894" y="265702"/>
                  </a:lnTo>
                  <a:lnTo>
                    <a:pt x="50242" y="265006"/>
                  </a:lnTo>
                  <a:lnTo>
                    <a:pt x="50589" y="264295"/>
                  </a:lnTo>
                  <a:lnTo>
                    <a:pt x="50716" y="263363"/>
                  </a:lnTo>
                  <a:lnTo>
                    <a:pt x="50589" y="260565"/>
                  </a:lnTo>
                  <a:lnTo>
                    <a:pt x="50716" y="259743"/>
                  </a:lnTo>
                  <a:lnTo>
                    <a:pt x="51064" y="258922"/>
                  </a:lnTo>
                  <a:lnTo>
                    <a:pt x="51522" y="258337"/>
                  </a:lnTo>
                  <a:lnTo>
                    <a:pt x="52106" y="257879"/>
                  </a:lnTo>
                  <a:lnTo>
                    <a:pt x="52833" y="257404"/>
                  </a:lnTo>
                  <a:lnTo>
                    <a:pt x="53640" y="257183"/>
                  </a:lnTo>
                  <a:lnTo>
                    <a:pt x="54461" y="256946"/>
                  </a:lnTo>
                  <a:lnTo>
                    <a:pt x="56326" y="256946"/>
                  </a:lnTo>
                  <a:lnTo>
                    <a:pt x="57259" y="257057"/>
                  </a:lnTo>
                  <a:lnTo>
                    <a:pt x="58064" y="257641"/>
                  </a:lnTo>
                  <a:lnTo>
                    <a:pt x="58760" y="258337"/>
                  </a:lnTo>
                  <a:lnTo>
                    <a:pt x="61684" y="263236"/>
                  </a:lnTo>
                  <a:lnTo>
                    <a:pt x="62964" y="264295"/>
                  </a:lnTo>
                  <a:lnTo>
                    <a:pt x="63659" y="264532"/>
                  </a:lnTo>
                  <a:lnTo>
                    <a:pt x="64940" y="265354"/>
                  </a:lnTo>
                  <a:lnTo>
                    <a:pt x="66125" y="266286"/>
                  </a:lnTo>
                  <a:lnTo>
                    <a:pt x="66820" y="269542"/>
                  </a:lnTo>
                  <a:lnTo>
                    <a:pt x="67057" y="270711"/>
                  </a:lnTo>
                  <a:lnTo>
                    <a:pt x="67752" y="273746"/>
                  </a:lnTo>
                  <a:lnTo>
                    <a:pt x="68796" y="278645"/>
                  </a:lnTo>
                  <a:lnTo>
                    <a:pt x="70202" y="284935"/>
                  </a:lnTo>
                  <a:lnTo>
                    <a:pt x="71941" y="292284"/>
                  </a:lnTo>
                  <a:lnTo>
                    <a:pt x="73805" y="300566"/>
                  </a:lnTo>
                  <a:lnTo>
                    <a:pt x="75781" y="309432"/>
                  </a:lnTo>
                  <a:lnTo>
                    <a:pt x="79890" y="327749"/>
                  </a:lnTo>
                  <a:lnTo>
                    <a:pt x="81866" y="336599"/>
                  </a:lnTo>
                  <a:lnTo>
                    <a:pt x="83731" y="345007"/>
                  </a:lnTo>
                  <a:lnTo>
                    <a:pt x="85359" y="352372"/>
                  </a:lnTo>
                  <a:lnTo>
                    <a:pt x="86749" y="358662"/>
                  </a:lnTo>
                  <a:lnTo>
                    <a:pt x="87809" y="363546"/>
                  </a:lnTo>
                  <a:lnTo>
                    <a:pt x="88504" y="366707"/>
                  </a:lnTo>
                  <a:lnTo>
                    <a:pt x="88851" y="367750"/>
                  </a:lnTo>
                  <a:lnTo>
                    <a:pt x="89088" y="369393"/>
                  </a:lnTo>
                  <a:lnTo>
                    <a:pt x="89436" y="371954"/>
                  </a:lnTo>
                  <a:lnTo>
                    <a:pt x="89436" y="377533"/>
                  </a:lnTo>
                  <a:lnTo>
                    <a:pt x="92360" y="382100"/>
                  </a:lnTo>
                  <a:lnTo>
                    <a:pt x="94809" y="385830"/>
                  </a:lnTo>
                  <a:lnTo>
                    <a:pt x="111831" y="382226"/>
                  </a:lnTo>
                  <a:lnTo>
                    <a:pt x="117567" y="381041"/>
                  </a:lnTo>
                  <a:lnTo>
                    <a:pt x="123273" y="379887"/>
                  </a:lnTo>
                  <a:lnTo>
                    <a:pt x="128978" y="378718"/>
                  </a:lnTo>
                  <a:lnTo>
                    <a:pt x="134589" y="377422"/>
                  </a:lnTo>
                  <a:lnTo>
                    <a:pt x="140295" y="376252"/>
                  </a:lnTo>
                  <a:lnTo>
                    <a:pt x="146015" y="375115"/>
                  </a:lnTo>
                  <a:lnTo>
                    <a:pt x="151610" y="373818"/>
                  </a:lnTo>
                  <a:lnTo>
                    <a:pt x="157331" y="372649"/>
                  </a:lnTo>
                  <a:lnTo>
                    <a:pt x="163036" y="371479"/>
                  </a:lnTo>
                  <a:lnTo>
                    <a:pt x="168742" y="370199"/>
                  </a:lnTo>
                  <a:lnTo>
                    <a:pt x="174352" y="369046"/>
                  </a:lnTo>
                  <a:lnTo>
                    <a:pt x="180058" y="367750"/>
                  </a:lnTo>
                  <a:lnTo>
                    <a:pt x="185795" y="366580"/>
                  </a:lnTo>
                  <a:lnTo>
                    <a:pt x="185795" y="366470"/>
                  </a:lnTo>
                  <a:lnTo>
                    <a:pt x="183930" y="362392"/>
                  </a:lnTo>
                  <a:lnTo>
                    <a:pt x="180879" y="359816"/>
                  </a:lnTo>
                  <a:lnTo>
                    <a:pt x="174700" y="356213"/>
                  </a:lnTo>
                  <a:lnTo>
                    <a:pt x="173309" y="354806"/>
                  </a:lnTo>
                  <a:lnTo>
                    <a:pt x="172377" y="353526"/>
                  </a:lnTo>
                  <a:lnTo>
                    <a:pt x="171445" y="351898"/>
                  </a:lnTo>
                  <a:lnTo>
                    <a:pt x="170623" y="349670"/>
                  </a:lnTo>
                  <a:lnTo>
                    <a:pt x="170054" y="346983"/>
                  </a:lnTo>
                  <a:lnTo>
                    <a:pt x="170164" y="345007"/>
                  </a:lnTo>
                  <a:lnTo>
                    <a:pt x="170512" y="343269"/>
                  </a:lnTo>
                  <a:lnTo>
                    <a:pt x="170860" y="340930"/>
                  </a:lnTo>
                  <a:lnTo>
                    <a:pt x="170054" y="334276"/>
                  </a:lnTo>
                  <a:lnTo>
                    <a:pt x="170164" y="331479"/>
                  </a:lnTo>
                  <a:lnTo>
                    <a:pt x="171903" y="329851"/>
                  </a:lnTo>
                  <a:lnTo>
                    <a:pt x="174352" y="328208"/>
                  </a:lnTo>
                  <a:lnTo>
                    <a:pt x="174826" y="325410"/>
                  </a:lnTo>
                  <a:lnTo>
                    <a:pt x="173547" y="318535"/>
                  </a:lnTo>
                  <a:lnTo>
                    <a:pt x="173420" y="309669"/>
                  </a:lnTo>
                  <a:lnTo>
                    <a:pt x="172835" y="306176"/>
                  </a:lnTo>
                  <a:lnTo>
                    <a:pt x="171208" y="302431"/>
                  </a:lnTo>
                  <a:lnTo>
                    <a:pt x="170749" y="300692"/>
                  </a:lnTo>
                  <a:lnTo>
                    <a:pt x="169816" y="294386"/>
                  </a:lnTo>
                  <a:lnTo>
                    <a:pt x="170401" y="293343"/>
                  </a:lnTo>
                  <a:lnTo>
                    <a:pt x="170749" y="292521"/>
                  </a:lnTo>
                  <a:lnTo>
                    <a:pt x="170749" y="291589"/>
                  </a:lnTo>
                  <a:lnTo>
                    <a:pt x="170512" y="290657"/>
                  </a:lnTo>
                  <a:lnTo>
                    <a:pt x="170054" y="290309"/>
                  </a:lnTo>
                  <a:lnTo>
                    <a:pt x="169674" y="290072"/>
                  </a:lnTo>
                  <a:lnTo>
                    <a:pt x="169438" y="289724"/>
                  </a:lnTo>
                  <a:lnTo>
                    <a:pt x="169216" y="287733"/>
                  </a:lnTo>
                  <a:lnTo>
                    <a:pt x="169326" y="286089"/>
                  </a:lnTo>
                  <a:lnTo>
                    <a:pt x="169816" y="284461"/>
                  </a:lnTo>
                  <a:lnTo>
                    <a:pt x="170623" y="282833"/>
                  </a:lnTo>
                  <a:lnTo>
                    <a:pt x="171334" y="279688"/>
                  </a:lnTo>
                  <a:lnTo>
                    <a:pt x="170749" y="276306"/>
                  </a:lnTo>
                  <a:lnTo>
                    <a:pt x="168853" y="270711"/>
                  </a:lnTo>
                  <a:lnTo>
                    <a:pt x="163274" y="245172"/>
                  </a:lnTo>
                  <a:lnTo>
                    <a:pt x="162926" y="241094"/>
                  </a:lnTo>
                  <a:lnTo>
                    <a:pt x="163511" y="238645"/>
                  </a:lnTo>
                  <a:lnTo>
                    <a:pt x="166529" y="234077"/>
                  </a:lnTo>
                  <a:lnTo>
                    <a:pt x="167462" y="231058"/>
                  </a:lnTo>
                  <a:lnTo>
                    <a:pt x="167699" y="227913"/>
                  </a:lnTo>
                  <a:lnTo>
                    <a:pt x="167114" y="221497"/>
                  </a:lnTo>
                  <a:lnTo>
                    <a:pt x="166182" y="216234"/>
                  </a:lnTo>
                  <a:lnTo>
                    <a:pt x="166529" y="214496"/>
                  </a:lnTo>
                  <a:lnTo>
                    <a:pt x="168979" y="211335"/>
                  </a:lnTo>
                  <a:lnTo>
                    <a:pt x="169928" y="209011"/>
                  </a:lnTo>
                  <a:lnTo>
                    <a:pt x="174463" y="202247"/>
                  </a:lnTo>
                  <a:lnTo>
                    <a:pt x="175174" y="199561"/>
                  </a:lnTo>
                  <a:lnTo>
                    <a:pt x="175285" y="196416"/>
                  </a:lnTo>
                  <a:lnTo>
                    <a:pt x="175174" y="193018"/>
                  </a:lnTo>
                  <a:lnTo>
                    <a:pt x="174589" y="189762"/>
                  </a:lnTo>
                  <a:lnTo>
                    <a:pt x="174463" y="186506"/>
                  </a:lnTo>
                  <a:lnTo>
                    <a:pt x="175285" y="182998"/>
                  </a:lnTo>
                  <a:lnTo>
                    <a:pt x="180058" y="170986"/>
                  </a:lnTo>
                  <a:lnTo>
                    <a:pt x="180058" y="169817"/>
                  </a:lnTo>
                  <a:lnTo>
                    <a:pt x="179125" y="169232"/>
                  </a:lnTo>
                  <a:lnTo>
                    <a:pt x="177845" y="168521"/>
                  </a:lnTo>
                  <a:lnTo>
                    <a:pt x="177039" y="167367"/>
                  </a:lnTo>
                  <a:lnTo>
                    <a:pt x="177150" y="164918"/>
                  </a:lnTo>
                  <a:lnTo>
                    <a:pt x="179821" y="155340"/>
                  </a:lnTo>
                  <a:lnTo>
                    <a:pt x="180184" y="150220"/>
                  </a:lnTo>
                  <a:lnTo>
                    <a:pt x="179362" y="144388"/>
                  </a:lnTo>
                  <a:lnTo>
                    <a:pt x="175981" y="131429"/>
                  </a:lnTo>
                  <a:lnTo>
                    <a:pt x="174937" y="123637"/>
                  </a:lnTo>
                  <a:lnTo>
                    <a:pt x="175981" y="117679"/>
                  </a:lnTo>
                  <a:lnTo>
                    <a:pt x="179362" y="113475"/>
                  </a:lnTo>
                  <a:lnTo>
                    <a:pt x="184736" y="110915"/>
                  </a:lnTo>
                  <a:lnTo>
                    <a:pt x="190330" y="109761"/>
                  </a:lnTo>
                  <a:lnTo>
                    <a:pt x="192891" y="108575"/>
                  </a:lnTo>
                  <a:lnTo>
                    <a:pt x="194629" y="106600"/>
                  </a:lnTo>
                  <a:lnTo>
                    <a:pt x="197222" y="101116"/>
                  </a:lnTo>
                  <a:lnTo>
                    <a:pt x="198502" y="99140"/>
                  </a:lnTo>
                  <a:lnTo>
                    <a:pt x="206767" y="90622"/>
                  </a:lnTo>
                  <a:lnTo>
                    <a:pt x="209470" y="88757"/>
                  </a:lnTo>
                  <a:lnTo>
                    <a:pt x="210054" y="87129"/>
                  </a:lnTo>
                  <a:lnTo>
                    <a:pt x="211224" y="83510"/>
                  </a:lnTo>
                  <a:lnTo>
                    <a:pt x="214243" y="79416"/>
                  </a:lnTo>
                  <a:lnTo>
                    <a:pt x="215633" y="76271"/>
                  </a:lnTo>
                  <a:lnTo>
                    <a:pt x="215065" y="73585"/>
                  </a:lnTo>
                  <a:lnTo>
                    <a:pt x="214132" y="71024"/>
                  </a:lnTo>
                  <a:lnTo>
                    <a:pt x="214132" y="67990"/>
                  </a:lnTo>
                  <a:lnTo>
                    <a:pt x="215065" y="66947"/>
                  </a:lnTo>
                  <a:lnTo>
                    <a:pt x="216455" y="66584"/>
                  </a:lnTo>
                  <a:lnTo>
                    <a:pt x="217735" y="66014"/>
                  </a:lnTo>
                  <a:lnTo>
                    <a:pt x="218320" y="64260"/>
                  </a:lnTo>
                  <a:lnTo>
                    <a:pt x="217972" y="62854"/>
                  </a:lnTo>
                  <a:lnTo>
                    <a:pt x="216803" y="61463"/>
                  </a:lnTo>
                  <a:lnTo>
                    <a:pt x="214827" y="59835"/>
                  </a:lnTo>
                  <a:lnTo>
                    <a:pt x="209232" y="52249"/>
                  </a:lnTo>
                  <a:lnTo>
                    <a:pt x="208158" y="50147"/>
                  </a:lnTo>
                  <a:lnTo>
                    <a:pt x="206656" y="47698"/>
                  </a:lnTo>
                  <a:lnTo>
                    <a:pt x="204554" y="46180"/>
                  </a:lnTo>
                  <a:lnTo>
                    <a:pt x="202927" y="44078"/>
                  </a:lnTo>
                  <a:lnTo>
                    <a:pt x="202342" y="40222"/>
                  </a:lnTo>
                  <a:lnTo>
                    <a:pt x="203749" y="34279"/>
                  </a:lnTo>
                  <a:lnTo>
                    <a:pt x="207115" y="25761"/>
                  </a:lnTo>
                  <a:lnTo>
                    <a:pt x="210292" y="17717"/>
                  </a:lnTo>
                  <a:lnTo>
                    <a:pt x="210402" y="13876"/>
                  </a:lnTo>
                  <a:lnTo>
                    <a:pt x="208743" y="11774"/>
                  </a:lnTo>
                  <a:lnTo>
                    <a:pt x="206656" y="10020"/>
                  </a:lnTo>
                  <a:lnTo>
                    <a:pt x="205029" y="6764"/>
                  </a:lnTo>
                  <a:lnTo>
                    <a:pt x="204317" y="2797"/>
                  </a:lnTo>
                  <a:lnTo>
                    <a:pt x="205029" y="1043"/>
                  </a:lnTo>
                  <a:lnTo>
                    <a:pt x="206767" y="0"/>
                  </a:lnTo>
                  <a:lnTo>
                    <a:pt x="195688" y="2908"/>
                  </a:lnTo>
                  <a:lnTo>
                    <a:pt x="184625" y="5942"/>
                  </a:lnTo>
                  <a:lnTo>
                    <a:pt x="173547" y="8866"/>
                  </a:lnTo>
                  <a:lnTo>
                    <a:pt x="162452" y="11885"/>
                  </a:lnTo>
                  <a:lnTo>
                    <a:pt x="151373" y="14793"/>
                  </a:lnTo>
                  <a:lnTo>
                    <a:pt x="140295" y="17717"/>
                  </a:lnTo>
                  <a:lnTo>
                    <a:pt x="129200" y="20640"/>
                  </a:lnTo>
                  <a:lnTo>
                    <a:pt x="118137" y="23549"/>
                  </a:lnTo>
                  <a:lnTo>
                    <a:pt x="107058" y="26472"/>
                  </a:lnTo>
                  <a:lnTo>
                    <a:pt x="95853" y="29396"/>
                  </a:lnTo>
                  <a:lnTo>
                    <a:pt x="84774" y="32304"/>
                  </a:lnTo>
                  <a:lnTo>
                    <a:pt x="73695" y="35101"/>
                  </a:lnTo>
                  <a:lnTo>
                    <a:pt x="51522" y="40933"/>
                  </a:lnTo>
                  <a:lnTo>
                    <a:pt x="40348" y="43731"/>
                  </a:lnTo>
                  <a:lnTo>
                    <a:pt x="30075" y="46307"/>
                  </a:lnTo>
                  <a:lnTo>
                    <a:pt x="29270" y="46528"/>
                  </a:lnTo>
                  <a:lnTo>
                    <a:pt x="25634" y="47460"/>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D4365AE7-2608-1EC5-ACF9-19FDEDF97153}"/>
                </a:ext>
              </a:extLst>
            </p:cNvPr>
            <p:cNvSpPr/>
            <p:nvPr/>
          </p:nvSpPr>
          <p:spPr>
            <a:xfrm>
              <a:off x="10800398" y="6777266"/>
              <a:ext cx="1000536" cy="551395"/>
            </a:xfrm>
            <a:custGeom>
              <a:avLst/>
              <a:gdLst>
                <a:gd name="connsiteX0" fmla="*/ 965089 w 1000536"/>
                <a:gd name="connsiteY0" fmla="*/ 378749 h 551395"/>
                <a:gd name="connsiteX1" fmla="*/ 963350 w 1000536"/>
                <a:gd name="connsiteY1" fmla="*/ 380488 h 551395"/>
                <a:gd name="connsiteX2" fmla="*/ 964519 w 1000536"/>
                <a:gd name="connsiteY2" fmla="*/ 382005 h 551395"/>
                <a:gd name="connsiteX3" fmla="*/ 964519 w 1000536"/>
                <a:gd name="connsiteY3" fmla="*/ 382242 h 551395"/>
                <a:gd name="connsiteX4" fmla="*/ 966495 w 1000536"/>
                <a:gd name="connsiteY4" fmla="*/ 381784 h 551395"/>
                <a:gd name="connsiteX5" fmla="*/ 968707 w 1000536"/>
                <a:gd name="connsiteY5" fmla="*/ 381325 h 551395"/>
                <a:gd name="connsiteX6" fmla="*/ 967079 w 1000536"/>
                <a:gd name="connsiteY6" fmla="*/ 377374 h 551395"/>
                <a:gd name="connsiteX7" fmla="*/ 965089 w 1000536"/>
                <a:gd name="connsiteY7" fmla="*/ 378749 h 551395"/>
                <a:gd name="connsiteX8" fmla="*/ 955053 w 1000536"/>
                <a:gd name="connsiteY8" fmla="*/ 274694 h 551395"/>
                <a:gd name="connsiteX9" fmla="*/ 954120 w 1000536"/>
                <a:gd name="connsiteY9" fmla="*/ 274804 h 551395"/>
                <a:gd name="connsiteX10" fmla="*/ 954357 w 1000536"/>
                <a:gd name="connsiteY10" fmla="*/ 275848 h 551395"/>
                <a:gd name="connsiteX11" fmla="*/ 958450 w 1000536"/>
                <a:gd name="connsiteY11" fmla="*/ 274568 h 551395"/>
                <a:gd name="connsiteX12" fmla="*/ 959841 w 1000536"/>
                <a:gd name="connsiteY12" fmla="*/ 271897 h 551395"/>
                <a:gd name="connsiteX13" fmla="*/ 959731 w 1000536"/>
                <a:gd name="connsiteY13" fmla="*/ 267914 h 551395"/>
                <a:gd name="connsiteX14" fmla="*/ 958561 w 1000536"/>
                <a:gd name="connsiteY14" fmla="*/ 262793 h 551395"/>
                <a:gd name="connsiteX15" fmla="*/ 957723 w 1000536"/>
                <a:gd name="connsiteY15" fmla="*/ 263031 h 551395"/>
                <a:gd name="connsiteX16" fmla="*/ 957265 w 1000536"/>
                <a:gd name="connsiteY16" fmla="*/ 265939 h 551395"/>
                <a:gd name="connsiteX17" fmla="*/ 957375 w 1000536"/>
                <a:gd name="connsiteY17" fmla="*/ 269321 h 551395"/>
                <a:gd name="connsiteX18" fmla="*/ 957028 w 1000536"/>
                <a:gd name="connsiteY18" fmla="*/ 272592 h 551395"/>
                <a:gd name="connsiteX19" fmla="*/ 955053 w 1000536"/>
                <a:gd name="connsiteY19" fmla="*/ 274694 h 551395"/>
                <a:gd name="connsiteX20" fmla="*/ 966589 w 1000536"/>
                <a:gd name="connsiteY20" fmla="*/ 241805 h 551395"/>
                <a:gd name="connsiteX21" fmla="*/ 967285 w 1000536"/>
                <a:gd name="connsiteY21" fmla="*/ 238313 h 551395"/>
                <a:gd name="connsiteX22" fmla="*/ 967285 w 1000536"/>
                <a:gd name="connsiteY22" fmla="*/ 234709 h 551395"/>
                <a:gd name="connsiteX23" fmla="*/ 966353 w 1000536"/>
                <a:gd name="connsiteY23" fmla="*/ 234947 h 551395"/>
                <a:gd name="connsiteX24" fmla="*/ 965657 w 1000536"/>
                <a:gd name="connsiteY24" fmla="*/ 236811 h 551395"/>
                <a:gd name="connsiteX25" fmla="*/ 963792 w 1000536"/>
                <a:gd name="connsiteY25" fmla="*/ 245551 h 551395"/>
                <a:gd name="connsiteX26" fmla="*/ 963792 w 1000536"/>
                <a:gd name="connsiteY26" fmla="*/ 246373 h 551395"/>
                <a:gd name="connsiteX27" fmla="*/ 964029 w 1000536"/>
                <a:gd name="connsiteY27" fmla="*/ 247542 h 551395"/>
                <a:gd name="connsiteX28" fmla="*/ 964851 w 1000536"/>
                <a:gd name="connsiteY28" fmla="*/ 247305 h 551395"/>
                <a:gd name="connsiteX29" fmla="*/ 966589 w 1000536"/>
                <a:gd name="connsiteY29" fmla="*/ 241805 h 551395"/>
                <a:gd name="connsiteX30" fmla="*/ 981525 w 1000536"/>
                <a:gd name="connsiteY30" fmla="*/ 142665 h 551395"/>
                <a:gd name="connsiteX31" fmla="*/ 978142 w 1000536"/>
                <a:gd name="connsiteY31" fmla="*/ 143834 h 551395"/>
                <a:gd name="connsiteX32" fmla="*/ 972896 w 1000536"/>
                <a:gd name="connsiteY32" fmla="*/ 145810 h 551395"/>
                <a:gd name="connsiteX33" fmla="*/ 966937 w 1000536"/>
                <a:gd name="connsiteY33" fmla="*/ 147912 h 551395"/>
                <a:gd name="connsiteX34" fmla="*/ 962986 w 1000536"/>
                <a:gd name="connsiteY34" fmla="*/ 149429 h 551395"/>
                <a:gd name="connsiteX35" fmla="*/ 957834 w 1000536"/>
                <a:gd name="connsiteY35" fmla="*/ 151294 h 551395"/>
                <a:gd name="connsiteX36" fmla="*/ 954926 w 1000536"/>
                <a:gd name="connsiteY36" fmla="*/ 152353 h 551395"/>
                <a:gd name="connsiteX37" fmla="*/ 954341 w 1000536"/>
                <a:gd name="connsiteY37" fmla="*/ 153286 h 551395"/>
                <a:gd name="connsiteX38" fmla="*/ 953883 w 1000536"/>
                <a:gd name="connsiteY38" fmla="*/ 155751 h 551395"/>
                <a:gd name="connsiteX39" fmla="*/ 953424 w 1000536"/>
                <a:gd name="connsiteY39" fmla="*/ 158201 h 551395"/>
                <a:gd name="connsiteX40" fmla="*/ 954705 w 1000536"/>
                <a:gd name="connsiteY40" fmla="*/ 158548 h 551395"/>
                <a:gd name="connsiteX41" fmla="*/ 953535 w 1000536"/>
                <a:gd name="connsiteY41" fmla="*/ 160524 h 551395"/>
                <a:gd name="connsiteX42" fmla="*/ 951670 w 1000536"/>
                <a:gd name="connsiteY42" fmla="*/ 161694 h 551395"/>
                <a:gd name="connsiteX43" fmla="*/ 947941 w 1000536"/>
                <a:gd name="connsiteY43" fmla="*/ 163321 h 551395"/>
                <a:gd name="connsiteX44" fmla="*/ 945380 w 1000536"/>
                <a:gd name="connsiteY44" fmla="*/ 165771 h 551395"/>
                <a:gd name="connsiteX45" fmla="*/ 942915 w 1000536"/>
                <a:gd name="connsiteY45" fmla="*/ 168806 h 551395"/>
                <a:gd name="connsiteX46" fmla="*/ 943152 w 1000536"/>
                <a:gd name="connsiteY46" fmla="*/ 169738 h 551395"/>
                <a:gd name="connsiteX47" fmla="*/ 946092 w 1000536"/>
                <a:gd name="connsiteY47" fmla="*/ 168569 h 551395"/>
                <a:gd name="connsiteX48" fmla="*/ 949821 w 1000536"/>
                <a:gd name="connsiteY48" fmla="*/ 168569 h 551395"/>
                <a:gd name="connsiteX49" fmla="*/ 952382 w 1000536"/>
                <a:gd name="connsiteY49" fmla="*/ 169849 h 551395"/>
                <a:gd name="connsiteX50" fmla="*/ 953314 w 1000536"/>
                <a:gd name="connsiteY50" fmla="*/ 171950 h 551395"/>
                <a:gd name="connsiteX51" fmla="*/ 952729 w 1000536"/>
                <a:gd name="connsiteY51" fmla="*/ 173342 h 551395"/>
                <a:gd name="connsiteX52" fmla="*/ 953077 w 1000536"/>
                <a:gd name="connsiteY52" fmla="*/ 174622 h 551395"/>
                <a:gd name="connsiteX53" fmla="*/ 953899 w 1000536"/>
                <a:gd name="connsiteY53" fmla="*/ 175901 h 551395"/>
                <a:gd name="connsiteX54" fmla="*/ 955290 w 1000536"/>
                <a:gd name="connsiteY54" fmla="*/ 177071 h 551395"/>
                <a:gd name="connsiteX55" fmla="*/ 954009 w 1000536"/>
                <a:gd name="connsiteY55" fmla="*/ 177671 h 551395"/>
                <a:gd name="connsiteX56" fmla="*/ 951102 w 1000536"/>
                <a:gd name="connsiteY56" fmla="*/ 177783 h 551395"/>
                <a:gd name="connsiteX57" fmla="*/ 950280 w 1000536"/>
                <a:gd name="connsiteY57" fmla="*/ 178130 h 551395"/>
                <a:gd name="connsiteX58" fmla="*/ 949821 w 1000536"/>
                <a:gd name="connsiteY58" fmla="*/ 179869 h 551395"/>
                <a:gd name="connsiteX59" fmla="*/ 950280 w 1000536"/>
                <a:gd name="connsiteY59" fmla="*/ 181623 h 551395"/>
                <a:gd name="connsiteX60" fmla="*/ 951212 w 1000536"/>
                <a:gd name="connsiteY60" fmla="*/ 183140 h 551395"/>
                <a:gd name="connsiteX61" fmla="*/ 952603 w 1000536"/>
                <a:gd name="connsiteY61" fmla="*/ 184183 h 551395"/>
                <a:gd name="connsiteX62" fmla="*/ 945617 w 1000536"/>
                <a:gd name="connsiteY62" fmla="*/ 186744 h 551395"/>
                <a:gd name="connsiteX63" fmla="*/ 944085 w 1000536"/>
                <a:gd name="connsiteY63" fmla="*/ 186395 h 551395"/>
                <a:gd name="connsiteX64" fmla="*/ 942456 w 1000536"/>
                <a:gd name="connsiteY64" fmla="*/ 185574 h 551395"/>
                <a:gd name="connsiteX65" fmla="*/ 941066 w 1000536"/>
                <a:gd name="connsiteY65" fmla="*/ 185685 h 551395"/>
                <a:gd name="connsiteX66" fmla="*/ 940133 w 1000536"/>
                <a:gd name="connsiteY66" fmla="*/ 187897 h 551395"/>
                <a:gd name="connsiteX67" fmla="*/ 943168 w 1000536"/>
                <a:gd name="connsiteY67" fmla="*/ 189873 h 551395"/>
                <a:gd name="connsiteX68" fmla="*/ 943626 w 1000536"/>
                <a:gd name="connsiteY68" fmla="*/ 191864 h 551395"/>
                <a:gd name="connsiteX69" fmla="*/ 942456 w 1000536"/>
                <a:gd name="connsiteY69" fmla="*/ 194203 h 551395"/>
                <a:gd name="connsiteX70" fmla="*/ 940354 w 1000536"/>
                <a:gd name="connsiteY70" fmla="*/ 196763 h 551395"/>
                <a:gd name="connsiteX71" fmla="*/ 940592 w 1000536"/>
                <a:gd name="connsiteY71" fmla="*/ 197933 h 551395"/>
                <a:gd name="connsiteX72" fmla="*/ 943152 w 1000536"/>
                <a:gd name="connsiteY72" fmla="*/ 197348 h 551395"/>
                <a:gd name="connsiteX73" fmla="*/ 943610 w 1000536"/>
                <a:gd name="connsiteY73" fmla="*/ 198170 h 551395"/>
                <a:gd name="connsiteX74" fmla="*/ 940354 w 1000536"/>
                <a:gd name="connsiteY74" fmla="*/ 203891 h 551395"/>
                <a:gd name="connsiteX75" fmla="*/ 940465 w 1000536"/>
                <a:gd name="connsiteY75" fmla="*/ 205187 h 551395"/>
                <a:gd name="connsiteX76" fmla="*/ 941746 w 1000536"/>
                <a:gd name="connsiteY76" fmla="*/ 207399 h 551395"/>
                <a:gd name="connsiteX77" fmla="*/ 938948 w 1000536"/>
                <a:gd name="connsiteY77" fmla="*/ 208095 h 551395"/>
                <a:gd name="connsiteX78" fmla="*/ 936735 w 1000536"/>
                <a:gd name="connsiteY78" fmla="*/ 209027 h 551395"/>
                <a:gd name="connsiteX79" fmla="*/ 935218 w 1000536"/>
                <a:gd name="connsiteY79" fmla="*/ 210782 h 551395"/>
                <a:gd name="connsiteX80" fmla="*/ 934396 w 1000536"/>
                <a:gd name="connsiteY80" fmla="*/ 213453 h 551395"/>
                <a:gd name="connsiteX81" fmla="*/ 936846 w 1000536"/>
                <a:gd name="connsiteY81" fmla="*/ 215318 h 551395"/>
                <a:gd name="connsiteX82" fmla="*/ 935566 w 1000536"/>
                <a:gd name="connsiteY82" fmla="*/ 216487 h 551395"/>
                <a:gd name="connsiteX83" fmla="*/ 933116 w 1000536"/>
                <a:gd name="connsiteY83" fmla="*/ 217767 h 551395"/>
                <a:gd name="connsiteX84" fmla="*/ 931235 w 1000536"/>
                <a:gd name="connsiteY84" fmla="*/ 219632 h 551395"/>
                <a:gd name="connsiteX85" fmla="*/ 933005 w 1000536"/>
                <a:gd name="connsiteY85" fmla="*/ 220454 h 551395"/>
                <a:gd name="connsiteX86" fmla="*/ 933116 w 1000536"/>
                <a:gd name="connsiteY86" fmla="*/ 221734 h 551395"/>
                <a:gd name="connsiteX87" fmla="*/ 932184 w 1000536"/>
                <a:gd name="connsiteY87" fmla="*/ 223362 h 551395"/>
                <a:gd name="connsiteX88" fmla="*/ 930761 w 1000536"/>
                <a:gd name="connsiteY88" fmla="*/ 225101 h 551395"/>
                <a:gd name="connsiteX89" fmla="*/ 936261 w 1000536"/>
                <a:gd name="connsiteY89" fmla="*/ 226143 h 551395"/>
                <a:gd name="connsiteX90" fmla="*/ 933812 w 1000536"/>
                <a:gd name="connsiteY90" fmla="*/ 228356 h 551395"/>
                <a:gd name="connsiteX91" fmla="*/ 931805 w 1000536"/>
                <a:gd name="connsiteY91" fmla="*/ 231169 h 551395"/>
                <a:gd name="connsiteX92" fmla="*/ 930761 w 1000536"/>
                <a:gd name="connsiteY92" fmla="*/ 234899 h 551395"/>
                <a:gd name="connsiteX93" fmla="*/ 931346 w 1000536"/>
                <a:gd name="connsiteY93" fmla="*/ 239324 h 551395"/>
                <a:gd name="connsiteX94" fmla="*/ 933701 w 1000536"/>
                <a:gd name="connsiteY94" fmla="*/ 237586 h 551395"/>
                <a:gd name="connsiteX95" fmla="*/ 934981 w 1000536"/>
                <a:gd name="connsiteY95" fmla="*/ 238171 h 551395"/>
                <a:gd name="connsiteX96" fmla="*/ 935218 w 1000536"/>
                <a:gd name="connsiteY96" fmla="*/ 239909 h 551395"/>
                <a:gd name="connsiteX97" fmla="*/ 932184 w 1000536"/>
                <a:gd name="connsiteY97" fmla="*/ 242359 h 551395"/>
                <a:gd name="connsiteX98" fmla="*/ 931235 w 1000536"/>
                <a:gd name="connsiteY98" fmla="*/ 244808 h 551395"/>
                <a:gd name="connsiteX99" fmla="*/ 930888 w 1000536"/>
                <a:gd name="connsiteY99" fmla="*/ 247732 h 551395"/>
                <a:gd name="connsiteX100" fmla="*/ 931125 w 1000536"/>
                <a:gd name="connsiteY100" fmla="*/ 250419 h 551395"/>
                <a:gd name="connsiteX101" fmla="*/ 932073 w 1000536"/>
                <a:gd name="connsiteY101" fmla="*/ 250181 h 551395"/>
                <a:gd name="connsiteX102" fmla="*/ 932073 w 1000536"/>
                <a:gd name="connsiteY102" fmla="*/ 249139 h 551395"/>
                <a:gd name="connsiteX103" fmla="*/ 932532 w 1000536"/>
                <a:gd name="connsiteY103" fmla="*/ 248902 h 551395"/>
                <a:gd name="connsiteX104" fmla="*/ 933227 w 1000536"/>
                <a:gd name="connsiteY104" fmla="*/ 248902 h 551395"/>
                <a:gd name="connsiteX105" fmla="*/ 933464 w 1000536"/>
                <a:gd name="connsiteY105" fmla="*/ 248664 h 551395"/>
                <a:gd name="connsiteX106" fmla="*/ 933701 w 1000536"/>
                <a:gd name="connsiteY106" fmla="*/ 250181 h 551395"/>
                <a:gd name="connsiteX107" fmla="*/ 933227 w 1000536"/>
                <a:gd name="connsiteY107" fmla="*/ 252283 h 551395"/>
                <a:gd name="connsiteX108" fmla="*/ 932295 w 1000536"/>
                <a:gd name="connsiteY108" fmla="*/ 254385 h 551395"/>
                <a:gd name="connsiteX109" fmla="*/ 930524 w 1000536"/>
                <a:gd name="connsiteY109" fmla="*/ 255903 h 551395"/>
                <a:gd name="connsiteX110" fmla="*/ 931567 w 1000536"/>
                <a:gd name="connsiteY110" fmla="*/ 257768 h 551395"/>
                <a:gd name="connsiteX111" fmla="*/ 931457 w 1000536"/>
                <a:gd name="connsiteY111" fmla="*/ 260802 h 551395"/>
                <a:gd name="connsiteX112" fmla="*/ 930287 w 1000536"/>
                <a:gd name="connsiteY112" fmla="*/ 266855 h 551395"/>
                <a:gd name="connsiteX113" fmla="*/ 931330 w 1000536"/>
                <a:gd name="connsiteY113" fmla="*/ 266160 h 551395"/>
                <a:gd name="connsiteX114" fmla="*/ 931915 w 1000536"/>
                <a:gd name="connsiteY114" fmla="*/ 265922 h 551395"/>
                <a:gd name="connsiteX115" fmla="*/ 933685 w 1000536"/>
                <a:gd name="connsiteY115" fmla="*/ 266160 h 551395"/>
                <a:gd name="connsiteX116" fmla="*/ 932057 w 1000536"/>
                <a:gd name="connsiteY116" fmla="*/ 268499 h 551395"/>
                <a:gd name="connsiteX117" fmla="*/ 930872 w 1000536"/>
                <a:gd name="connsiteY117" fmla="*/ 272355 h 551395"/>
                <a:gd name="connsiteX118" fmla="*/ 931457 w 1000536"/>
                <a:gd name="connsiteY118" fmla="*/ 275958 h 551395"/>
                <a:gd name="connsiteX119" fmla="*/ 934617 w 1000536"/>
                <a:gd name="connsiteY119" fmla="*/ 278171 h 551395"/>
                <a:gd name="connsiteX120" fmla="*/ 934854 w 1000536"/>
                <a:gd name="connsiteY120" fmla="*/ 279104 h 551395"/>
                <a:gd name="connsiteX121" fmla="*/ 934617 w 1000536"/>
                <a:gd name="connsiteY121" fmla="*/ 281331 h 551395"/>
                <a:gd name="connsiteX122" fmla="*/ 938805 w 1000536"/>
                <a:gd name="connsiteY122" fmla="*/ 285425 h 551395"/>
                <a:gd name="connsiteX123" fmla="*/ 940434 w 1000536"/>
                <a:gd name="connsiteY123" fmla="*/ 288333 h 551395"/>
                <a:gd name="connsiteX124" fmla="*/ 941824 w 1000536"/>
                <a:gd name="connsiteY124" fmla="*/ 291589 h 551395"/>
                <a:gd name="connsiteX125" fmla="*/ 943689 w 1000536"/>
                <a:gd name="connsiteY125" fmla="*/ 292284 h 551395"/>
                <a:gd name="connsiteX126" fmla="*/ 945459 w 1000536"/>
                <a:gd name="connsiteY126" fmla="*/ 291115 h 551395"/>
                <a:gd name="connsiteX127" fmla="*/ 946502 w 1000536"/>
                <a:gd name="connsiteY127" fmla="*/ 288555 h 551395"/>
                <a:gd name="connsiteX128" fmla="*/ 946502 w 1000536"/>
                <a:gd name="connsiteY128" fmla="*/ 287164 h 551395"/>
                <a:gd name="connsiteX129" fmla="*/ 945917 w 1000536"/>
                <a:gd name="connsiteY129" fmla="*/ 281569 h 551395"/>
                <a:gd name="connsiteX130" fmla="*/ 946155 w 1000536"/>
                <a:gd name="connsiteY130" fmla="*/ 279925 h 551395"/>
                <a:gd name="connsiteX131" fmla="*/ 946976 w 1000536"/>
                <a:gd name="connsiteY131" fmla="*/ 278060 h 551395"/>
                <a:gd name="connsiteX132" fmla="*/ 948019 w 1000536"/>
                <a:gd name="connsiteY132" fmla="*/ 277128 h 551395"/>
                <a:gd name="connsiteX133" fmla="*/ 948604 w 1000536"/>
                <a:gd name="connsiteY133" fmla="*/ 277586 h 551395"/>
                <a:gd name="connsiteX134" fmla="*/ 949537 w 1000536"/>
                <a:gd name="connsiteY134" fmla="*/ 284240 h 551395"/>
                <a:gd name="connsiteX135" fmla="*/ 950817 w 1000536"/>
                <a:gd name="connsiteY135" fmla="*/ 285884 h 551395"/>
                <a:gd name="connsiteX136" fmla="*/ 953488 w 1000536"/>
                <a:gd name="connsiteY136" fmla="*/ 283782 h 551395"/>
                <a:gd name="connsiteX137" fmla="*/ 952445 w 1000536"/>
                <a:gd name="connsiteY137" fmla="*/ 282264 h 551395"/>
                <a:gd name="connsiteX138" fmla="*/ 951165 w 1000536"/>
                <a:gd name="connsiteY138" fmla="*/ 278992 h 551395"/>
                <a:gd name="connsiteX139" fmla="*/ 950343 w 1000536"/>
                <a:gd name="connsiteY139" fmla="*/ 277823 h 551395"/>
                <a:gd name="connsiteX140" fmla="*/ 950927 w 1000536"/>
                <a:gd name="connsiteY140" fmla="*/ 274789 h 551395"/>
                <a:gd name="connsiteX141" fmla="*/ 950927 w 1000536"/>
                <a:gd name="connsiteY141" fmla="*/ 271059 h 551395"/>
                <a:gd name="connsiteX142" fmla="*/ 948952 w 1000536"/>
                <a:gd name="connsiteY142" fmla="*/ 257073 h 551395"/>
                <a:gd name="connsiteX143" fmla="*/ 948952 w 1000536"/>
                <a:gd name="connsiteY143" fmla="*/ 255207 h 551395"/>
                <a:gd name="connsiteX144" fmla="*/ 949300 w 1000536"/>
                <a:gd name="connsiteY144" fmla="*/ 253327 h 551395"/>
                <a:gd name="connsiteX145" fmla="*/ 951038 w 1000536"/>
                <a:gd name="connsiteY145" fmla="*/ 249139 h 551395"/>
                <a:gd name="connsiteX146" fmla="*/ 951623 w 1000536"/>
                <a:gd name="connsiteY146" fmla="*/ 247037 h 551395"/>
                <a:gd name="connsiteX147" fmla="*/ 951623 w 1000536"/>
                <a:gd name="connsiteY147" fmla="*/ 245867 h 551395"/>
                <a:gd name="connsiteX148" fmla="*/ 951165 w 1000536"/>
                <a:gd name="connsiteY148" fmla="*/ 244698 h 551395"/>
                <a:gd name="connsiteX149" fmla="*/ 950343 w 1000536"/>
                <a:gd name="connsiteY149" fmla="*/ 242248 h 551395"/>
                <a:gd name="connsiteX150" fmla="*/ 950453 w 1000536"/>
                <a:gd name="connsiteY150" fmla="*/ 240257 h 551395"/>
                <a:gd name="connsiteX151" fmla="*/ 952082 w 1000536"/>
                <a:gd name="connsiteY151" fmla="*/ 236527 h 551395"/>
                <a:gd name="connsiteX152" fmla="*/ 952429 w 1000536"/>
                <a:gd name="connsiteY152" fmla="*/ 235247 h 551395"/>
                <a:gd name="connsiteX153" fmla="*/ 953709 w 1000536"/>
                <a:gd name="connsiteY153" fmla="*/ 233856 h 551395"/>
                <a:gd name="connsiteX154" fmla="*/ 962812 w 1000536"/>
                <a:gd name="connsiteY154" fmla="*/ 230126 h 551395"/>
                <a:gd name="connsiteX155" fmla="*/ 961533 w 1000536"/>
                <a:gd name="connsiteY155" fmla="*/ 228720 h 551395"/>
                <a:gd name="connsiteX156" fmla="*/ 959778 w 1000536"/>
                <a:gd name="connsiteY156" fmla="*/ 228372 h 551395"/>
                <a:gd name="connsiteX157" fmla="*/ 957897 w 1000536"/>
                <a:gd name="connsiteY157" fmla="*/ 228482 h 551395"/>
                <a:gd name="connsiteX158" fmla="*/ 956158 w 1000536"/>
                <a:gd name="connsiteY158" fmla="*/ 228245 h 551395"/>
                <a:gd name="connsiteX159" fmla="*/ 956743 w 1000536"/>
                <a:gd name="connsiteY159" fmla="*/ 225796 h 551395"/>
                <a:gd name="connsiteX160" fmla="*/ 958277 w 1000536"/>
                <a:gd name="connsiteY160" fmla="*/ 222998 h 551395"/>
                <a:gd name="connsiteX161" fmla="*/ 960031 w 1000536"/>
                <a:gd name="connsiteY161" fmla="*/ 221608 h 551395"/>
                <a:gd name="connsiteX162" fmla="*/ 961200 w 1000536"/>
                <a:gd name="connsiteY162" fmla="*/ 223362 h 551395"/>
                <a:gd name="connsiteX163" fmla="*/ 962370 w 1000536"/>
                <a:gd name="connsiteY163" fmla="*/ 225922 h 551395"/>
                <a:gd name="connsiteX164" fmla="*/ 963887 w 1000536"/>
                <a:gd name="connsiteY164" fmla="*/ 227440 h 551395"/>
                <a:gd name="connsiteX165" fmla="*/ 965626 w 1000536"/>
                <a:gd name="connsiteY165" fmla="*/ 228609 h 551395"/>
                <a:gd name="connsiteX166" fmla="*/ 967016 w 1000536"/>
                <a:gd name="connsiteY166" fmla="*/ 230252 h 551395"/>
                <a:gd name="connsiteX167" fmla="*/ 968992 w 1000536"/>
                <a:gd name="connsiteY167" fmla="*/ 227328 h 551395"/>
                <a:gd name="connsiteX168" fmla="*/ 970730 w 1000536"/>
                <a:gd name="connsiteY168" fmla="*/ 223599 h 551395"/>
                <a:gd name="connsiteX169" fmla="*/ 972153 w 1000536"/>
                <a:gd name="connsiteY169" fmla="*/ 219506 h 551395"/>
                <a:gd name="connsiteX170" fmla="*/ 972738 w 1000536"/>
                <a:gd name="connsiteY170" fmla="*/ 215775 h 551395"/>
                <a:gd name="connsiteX171" fmla="*/ 970509 w 1000536"/>
                <a:gd name="connsiteY171" fmla="*/ 214954 h 551395"/>
                <a:gd name="connsiteX172" fmla="*/ 970162 w 1000536"/>
                <a:gd name="connsiteY172" fmla="*/ 210877 h 551395"/>
                <a:gd name="connsiteX173" fmla="*/ 970857 w 1000536"/>
                <a:gd name="connsiteY173" fmla="*/ 205866 h 551395"/>
                <a:gd name="connsiteX174" fmla="*/ 972169 w 1000536"/>
                <a:gd name="connsiteY174" fmla="*/ 200841 h 551395"/>
                <a:gd name="connsiteX175" fmla="*/ 972406 w 1000536"/>
                <a:gd name="connsiteY175" fmla="*/ 195025 h 551395"/>
                <a:gd name="connsiteX176" fmla="*/ 978000 w 1000536"/>
                <a:gd name="connsiteY176" fmla="*/ 172978 h 551395"/>
                <a:gd name="connsiteX177" fmla="*/ 981493 w 1000536"/>
                <a:gd name="connsiteY177" fmla="*/ 166798 h 551395"/>
                <a:gd name="connsiteX178" fmla="*/ 981840 w 1000536"/>
                <a:gd name="connsiteY178" fmla="*/ 164222 h 551395"/>
                <a:gd name="connsiteX179" fmla="*/ 979976 w 1000536"/>
                <a:gd name="connsiteY179" fmla="*/ 161425 h 551395"/>
                <a:gd name="connsiteX180" fmla="*/ 981952 w 1000536"/>
                <a:gd name="connsiteY180" fmla="*/ 160145 h 551395"/>
                <a:gd name="connsiteX181" fmla="*/ 982062 w 1000536"/>
                <a:gd name="connsiteY181" fmla="*/ 159213 h 551395"/>
                <a:gd name="connsiteX182" fmla="*/ 981240 w 1000536"/>
                <a:gd name="connsiteY182" fmla="*/ 158280 h 551395"/>
                <a:gd name="connsiteX183" fmla="*/ 980545 w 1000536"/>
                <a:gd name="connsiteY183" fmla="*/ 156541 h 551395"/>
                <a:gd name="connsiteX184" fmla="*/ 979613 w 1000536"/>
                <a:gd name="connsiteY184" fmla="*/ 152811 h 551395"/>
                <a:gd name="connsiteX185" fmla="*/ 979265 w 1000536"/>
                <a:gd name="connsiteY185" fmla="*/ 150362 h 551395"/>
                <a:gd name="connsiteX186" fmla="*/ 979501 w 1000536"/>
                <a:gd name="connsiteY186" fmla="*/ 148497 h 551395"/>
                <a:gd name="connsiteX187" fmla="*/ 980893 w 1000536"/>
                <a:gd name="connsiteY187" fmla="*/ 146632 h 551395"/>
                <a:gd name="connsiteX188" fmla="*/ 982631 w 1000536"/>
                <a:gd name="connsiteY188" fmla="*/ 145352 h 551395"/>
                <a:gd name="connsiteX189" fmla="*/ 983911 w 1000536"/>
                <a:gd name="connsiteY189" fmla="*/ 143724 h 551395"/>
                <a:gd name="connsiteX190" fmla="*/ 983801 w 1000536"/>
                <a:gd name="connsiteY190" fmla="*/ 141733 h 551395"/>
                <a:gd name="connsiteX191" fmla="*/ 981525 w 1000536"/>
                <a:gd name="connsiteY191" fmla="*/ 142665 h 551395"/>
                <a:gd name="connsiteX192" fmla="*/ 999383 w 1000536"/>
                <a:gd name="connsiteY192" fmla="*/ 136012 h 551395"/>
                <a:gd name="connsiteX193" fmla="*/ 998561 w 1000536"/>
                <a:gd name="connsiteY193" fmla="*/ 136359 h 551395"/>
                <a:gd name="connsiteX194" fmla="*/ 998325 w 1000536"/>
                <a:gd name="connsiteY194" fmla="*/ 137292 h 551395"/>
                <a:gd name="connsiteX195" fmla="*/ 996207 w 1000536"/>
                <a:gd name="connsiteY195" fmla="*/ 141495 h 551395"/>
                <a:gd name="connsiteX196" fmla="*/ 994690 w 1000536"/>
                <a:gd name="connsiteY196" fmla="*/ 145463 h 551395"/>
                <a:gd name="connsiteX197" fmla="*/ 994231 w 1000536"/>
                <a:gd name="connsiteY197" fmla="*/ 147438 h 551395"/>
                <a:gd name="connsiteX198" fmla="*/ 993647 w 1000536"/>
                <a:gd name="connsiteY198" fmla="*/ 152811 h 551395"/>
                <a:gd name="connsiteX199" fmla="*/ 993188 w 1000536"/>
                <a:gd name="connsiteY199" fmla="*/ 154202 h 551395"/>
                <a:gd name="connsiteX200" fmla="*/ 992840 w 1000536"/>
                <a:gd name="connsiteY200" fmla="*/ 155957 h 551395"/>
                <a:gd name="connsiteX201" fmla="*/ 992018 w 1000536"/>
                <a:gd name="connsiteY201" fmla="*/ 157126 h 551395"/>
                <a:gd name="connsiteX202" fmla="*/ 990739 w 1000536"/>
                <a:gd name="connsiteY202" fmla="*/ 157948 h 551395"/>
                <a:gd name="connsiteX203" fmla="*/ 989222 w 1000536"/>
                <a:gd name="connsiteY203" fmla="*/ 158406 h 551395"/>
                <a:gd name="connsiteX204" fmla="*/ 988984 w 1000536"/>
                <a:gd name="connsiteY204" fmla="*/ 159101 h 551395"/>
                <a:gd name="connsiteX205" fmla="*/ 990027 w 1000536"/>
                <a:gd name="connsiteY205" fmla="*/ 160145 h 551395"/>
                <a:gd name="connsiteX206" fmla="*/ 992240 w 1000536"/>
                <a:gd name="connsiteY206" fmla="*/ 162120 h 551395"/>
                <a:gd name="connsiteX207" fmla="*/ 991308 w 1000536"/>
                <a:gd name="connsiteY207" fmla="*/ 162942 h 551395"/>
                <a:gd name="connsiteX208" fmla="*/ 990138 w 1000536"/>
                <a:gd name="connsiteY208" fmla="*/ 163637 h 551395"/>
                <a:gd name="connsiteX209" fmla="*/ 988857 w 1000536"/>
                <a:gd name="connsiteY209" fmla="*/ 163985 h 551395"/>
                <a:gd name="connsiteX210" fmla="*/ 987467 w 1000536"/>
                <a:gd name="connsiteY210" fmla="*/ 164222 h 551395"/>
                <a:gd name="connsiteX211" fmla="*/ 987815 w 1000536"/>
                <a:gd name="connsiteY211" fmla="*/ 165392 h 551395"/>
                <a:gd name="connsiteX212" fmla="*/ 991655 w 1000536"/>
                <a:gd name="connsiteY212" fmla="*/ 164222 h 551395"/>
                <a:gd name="connsiteX213" fmla="*/ 994452 w 1000536"/>
                <a:gd name="connsiteY213" fmla="*/ 160382 h 551395"/>
                <a:gd name="connsiteX214" fmla="*/ 996207 w 1000536"/>
                <a:gd name="connsiteY214" fmla="*/ 155262 h 551395"/>
                <a:gd name="connsiteX215" fmla="*/ 1000537 w 1000536"/>
                <a:gd name="connsiteY215" fmla="*/ 135537 h 551395"/>
                <a:gd name="connsiteX216" fmla="*/ 999383 w 1000536"/>
                <a:gd name="connsiteY216" fmla="*/ 136012 h 551395"/>
                <a:gd name="connsiteX217" fmla="*/ 954120 w 1000536"/>
                <a:gd name="connsiteY217" fmla="*/ 343048 h 551395"/>
                <a:gd name="connsiteX218" fmla="*/ 948889 w 1000536"/>
                <a:gd name="connsiteY218" fmla="*/ 330910 h 551395"/>
                <a:gd name="connsiteX219" fmla="*/ 945744 w 1000536"/>
                <a:gd name="connsiteY219" fmla="*/ 327417 h 551395"/>
                <a:gd name="connsiteX220" fmla="*/ 942693 w 1000536"/>
                <a:gd name="connsiteY220" fmla="*/ 327765 h 551395"/>
                <a:gd name="connsiteX221" fmla="*/ 939549 w 1000536"/>
                <a:gd name="connsiteY221" fmla="*/ 329629 h 551395"/>
                <a:gd name="connsiteX222" fmla="*/ 935581 w 1000536"/>
                <a:gd name="connsiteY222" fmla="*/ 330562 h 551395"/>
                <a:gd name="connsiteX223" fmla="*/ 930208 w 1000536"/>
                <a:gd name="connsiteY223" fmla="*/ 329629 h 551395"/>
                <a:gd name="connsiteX224" fmla="*/ 923808 w 1000536"/>
                <a:gd name="connsiteY224" fmla="*/ 330451 h 551395"/>
                <a:gd name="connsiteX225" fmla="*/ 911101 w 1000536"/>
                <a:gd name="connsiteY225" fmla="*/ 328476 h 551395"/>
                <a:gd name="connsiteX226" fmla="*/ 906913 w 1000536"/>
                <a:gd name="connsiteY226" fmla="*/ 329409 h 551395"/>
                <a:gd name="connsiteX227" fmla="*/ 904906 w 1000536"/>
                <a:gd name="connsiteY227" fmla="*/ 332917 h 551395"/>
                <a:gd name="connsiteX228" fmla="*/ 905728 w 1000536"/>
                <a:gd name="connsiteY228" fmla="*/ 335240 h 551395"/>
                <a:gd name="connsiteX229" fmla="*/ 907260 w 1000536"/>
                <a:gd name="connsiteY229" fmla="*/ 335825 h 551395"/>
                <a:gd name="connsiteX230" fmla="*/ 908082 w 1000536"/>
                <a:gd name="connsiteY230" fmla="*/ 336536 h 551395"/>
                <a:gd name="connsiteX231" fmla="*/ 906913 w 1000536"/>
                <a:gd name="connsiteY231" fmla="*/ 339570 h 551395"/>
                <a:gd name="connsiteX232" fmla="*/ 906913 w 1000536"/>
                <a:gd name="connsiteY232" fmla="*/ 341309 h 551395"/>
                <a:gd name="connsiteX233" fmla="*/ 908430 w 1000536"/>
                <a:gd name="connsiteY233" fmla="*/ 343048 h 551395"/>
                <a:gd name="connsiteX234" fmla="*/ 911338 w 1000536"/>
                <a:gd name="connsiteY234" fmla="*/ 345718 h 551395"/>
                <a:gd name="connsiteX235" fmla="*/ 909236 w 1000536"/>
                <a:gd name="connsiteY235" fmla="*/ 345845 h 551395"/>
                <a:gd name="connsiteX236" fmla="*/ 906913 w 1000536"/>
                <a:gd name="connsiteY236" fmla="*/ 345023 h 551395"/>
                <a:gd name="connsiteX237" fmla="*/ 905253 w 1000536"/>
                <a:gd name="connsiteY237" fmla="*/ 343506 h 551395"/>
                <a:gd name="connsiteX238" fmla="*/ 905143 w 1000536"/>
                <a:gd name="connsiteY238" fmla="*/ 341641 h 551395"/>
                <a:gd name="connsiteX239" fmla="*/ 902108 w 1000536"/>
                <a:gd name="connsiteY239" fmla="*/ 340597 h 551395"/>
                <a:gd name="connsiteX240" fmla="*/ 898616 w 1000536"/>
                <a:gd name="connsiteY240" fmla="*/ 340361 h 551395"/>
                <a:gd name="connsiteX241" fmla="*/ 895123 w 1000536"/>
                <a:gd name="connsiteY241" fmla="*/ 340946 h 551395"/>
                <a:gd name="connsiteX242" fmla="*/ 891962 w 1000536"/>
                <a:gd name="connsiteY242" fmla="*/ 342226 h 551395"/>
                <a:gd name="connsiteX243" fmla="*/ 889639 w 1000536"/>
                <a:gd name="connsiteY243" fmla="*/ 344328 h 551395"/>
                <a:gd name="connsiteX244" fmla="*/ 887663 w 1000536"/>
                <a:gd name="connsiteY244" fmla="*/ 346777 h 551395"/>
                <a:gd name="connsiteX245" fmla="*/ 885339 w 1000536"/>
                <a:gd name="connsiteY245" fmla="*/ 348879 h 551395"/>
                <a:gd name="connsiteX246" fmla="*/ 882195 w 1000536"/>
                <a:gd name="connsiteY246" fmla="*/ 349938 h 551395"/>
                <a:gd name="connsiteX247" fmla="*/ 881847 w 1000536"/>
                <a:gd name="connsiteY247" fmla="*/ 348769 h 551395"/>
                <a:gd name="connsiteX248" fmla="*/ 884882 w 1000536"/>
                <a:gd name="connsiteY248" fmla="*/ 345497 h 551395"/>
                <a:gd name="connsiteX249" fmla="*/ 886161 w 1000536"/>
                <a:gd name="connsiteY249" fmla="*/ 343395 h 551395"/>
                <a:gd name="connsiteX250" fmla="*/ 886620 w 1000536"/>
                <a:gd name="connsiteY250" fmla="*/ 341767 h 551395"/>
                <a:gd name="connsiteX251" fmla="*/ 885451 w 1000536"/>
                <a:gd name="connsiteY251" fmla="*/ 339902 h 551395"/>
                <a:gd name="connsiteX252" fmla="*/ 883933 w 1000536"/>
                <a:gd name="connsiteY252" fmla="*/ 338385 h 551395"/>
                <a:gd name="connsiteX253" fmla="*/ 883348 w 1000536"/>
                <a:gd name="connsiteY253" fmla="*/ 336868 h 551395"/>
                <a:gd name="connsiteX254" fmla="*/ 885087 w 1000536"/>
                <a:gd name="connsiteY254" fmla="*/ 334987 h 551395"/>
                <a:gd name="connsiteX255" fmla="*/ 884976 w 1000536"/>
                <a:gd name="connsiteY255" fmla="*/ 333944 h 551395"/>
                <a:gd name="connsiteX256" fmla="*/ 876458 w 1000536"/>
                <a:gd name="connsiteY256" fmla="*/ 331368 h 551395"/>
                <a:gd name="connsiteX257" fmla="*/ 874482 w 1000536"/>
                <a:gd name="connsiteY257" fmla="*/ 330199 h 551395"/>
                <a:gd name="connsiteX258" fmla="*/ 873439 w 1000536"/>
                <a:gd name="connsiteY258" fmla="*/ 329851 h 551395"/>
                <a:gd name="connsiteX259" fmla="*/ 872396 w 1000536"/>
                <a:gd name="connsiteY259" fmla="*/ 329614 h 551395"/>
                <a:gd name="connsiteX260" fmla="*/ 870658 w 1000536"/>
                <a:gd name="connsiteY260" fmla="*/ 329851 h 551395"/>
                <a:gd name="connsiteX261" fmla="*/ 869836 w 1000536"/>
                <a:gd name="connsiteY261" fmla="*/ 329393 h 551395"/>
                <a:gd name="connsiteX262" fmla="*/ 869836 w 1000536"/>
                <a:gd name="connsiteY262" fmla="*/ 328460 h 551395"/>
                <a:gd name="connsiteX263" fmla="*/ 870073 w 1000536"/>
                <a:gd name="connsiteY263" fmla="*/ 328112 h 551395"/>
                <a:gd name="connsiteX264" fmla="*/ 871116 w 1000536"/>
                <a:gd name="connsiteY264" fmla="*/ 326943 h 551395"/>
                <a:gd name="connsiteX265" fmla="*/ 870879 w 1000536"/>
                <a:gd name="connsiteY265" fmla="*/ 326010 h 551395"/>
                <a:gd name="connsiteX266" fmla="*/ 863056 w 1000536"/>
                <a:gd name="connsiteY266" fmla="*/ 325553 h 551395"/>
                <a:gd name="connsiteX267" fmla="*/ 860843 w 1000536"/>
                <a:gd name="connsiteY267" fmla="*/ 324856 h 551395"/>
                <a:gd name="connsiteX268" fmla="*/ 859563 w 1000536"/>
                <a:gd name="connsiteY268" fmla="*/ 322866 h 551395"/>
                <a:gd name="connsiteX269" fmla="*/ 857461 w 1000536"/>
                <a:gd name="connsiteY269" fmla="*/ 313541 h 551395"/>
                <a:gd name="connsiteX270" fmla="*/ 853857 w 1000536"/>
                <a:gd name="connsiteY270" fmla="*/ 304896 h 551395"/>
                <a:gd name="connsiteX271" fmla="*/ 852672 w 1000536"/>
                <a:gd name="connsiteY271" fmla="*/ 303505 h 551395"/>
                <a:gd name="connsiteX272" fmla="*/ 851155 w 1000536"/>
                <a:gd name="connsiteY272" fmla="*/ 304549 h 551395"/>
                <a:gd name="connsiteX273" fmla="*/ 848595 w 1000536"/>
                <a:gd name="connsiteY273" fmla="*/ 309447 h 551395"/>
                <a:gd name="connsiteX274" fmla="*/ 846272 w 1000536"/>
                <a:gd name="connsiteY274" fmla="*/ 310396 h 551395"/>
                <a:gd name="connsiteX275" fmla="*/ 843711 w 1000536"/>
                <a:gd name="connsiteY275" fmla="*/ 309227 h 551395"/>
                <a:gd name="connsiteX276" fmla="*/ 838559 w 1000536"/>
                <a:gd name="connsiteY276" fmla="*/ 305370 h 551395"/>
                <a:gd name="connsiteX277" fmla="*/ 836694 w 1000536"/>
                <a:gd name="connsiteY277" fmla="*/ 304786 h 551395"/>
                <a:gd name="connsiteX278" fmla="*/ 825268 w 1000536"/>
                <a:gd name="connsiteY278" fmla="*/ 307125 h 551395"/>
                <a:gd name="connsiteX279" fmla="*/ 822707 w 1000536"/>
                <a:gd name="connsiteY279" fmla="*/ 306650 h 551395"/>
                <a:gd name="connsiteX280" fmla="*/ 817350 w 1000536"/>
                <a:gd name="connsiteY280" fmla="*/ 304201 h 551395"/>
                <a:gd name="connsiteX281" fmla="*/ 814410 w 1000536"/>
                <a:gd name="connsiteY281" fmla="*/ 304090 h 551395"/>
                <a:gd name="connsiteX282" fmla="*/ 813130 w 1000536"/>
                <a:gd name="connsiteY282" fmla="*/ 302920 h 551395"/>
                <a:gd name="connsiteX283" fmla="*/ 811961 w 1000536"/>
                <a:gd name="connsiteY283" fmla="*/ 300013 h 551395"/>
                <a:gd name="connsiteX284" fmla="*/ 810222 w 1000536"/>
                <a:gd name="connsiteY284" fmla="*/ 297326 h 551395"/>
                <a:gd name="connsiteX285" fmla="*/ 807314 w 1000536"/>
                <a:gd name="connsiteY285" fmla="*/ 296741 h 551395"/>
                <a:gd name="connsiteX286" fmla="*/ 806381 w 1000536"/>
                <a:gd name="connsiteY286" fmla="*/ 297562 h 551395"/>
                <a:gd name="connsiteX287" fmla="*/ 803347 w 1000536"/>
                <a:gd name="connsiteY287" fmla="*/ 301403 h 551395"/>
                <a:gd name="connsiteX288" fmla="*/ 802067 w 1000536"/>
                <a:gd name="connsiteY288" fmla="*/ 302447 h 551395"/>
                <a:gd name="connsiteX289" fmla="*/ 800756 w 1000536"/>
                <a:gd name="connsiteY289" fmla="*/ 301625 h 551395"/>
                <a:gd name="connsiteX290" fmla="*/ 799475 w 1000536"/>
                <a:gd name="connsiteY290" fmla="*/ 300344 h 551395"/>
                <a:gd name="connsiteX291" fmla="*/ 798654 w 1000536"/>
                <a:gd name="connsiteY291" fmla="*/ 299649 h 551395"/>
                <a:gd name="connsiteX292" fmla="*/ 788033 w 1000536"/>
                <a:gd name="connsiteY292" fmla="*/ 301862 h 551395"/>
                <a:gd name="connsiteX293" fmla="*/ 779420 w 1000536"/>
                <a:gd name="connsiteY293" fmla="*/ 300471 h 551395"/>
                <a:gd name="connsiteX294" fmla="*/ 778140 w 1000536"/>
                <a:gd name="connsiteY294" fmla="*/ 301166 h 551395"/>
                <a:gd name="connsiteX295" fmla="*/ 777555 w 1000536"/>
                <a:gd name="connsiteY295" fmla="*/ 300818 h 551395"/>
                <a:gd name="connsiteX296" fmla="*/ 776275 w 1000536"/>
                <a:gd name="connsiteY296" fmla="*/ 300708 h 551395"/>
                <a:gd name="connsiteX297" fmla="*/ 774852 w 1000536"/>
                <a:gd name="connsiteY297" fmla="*/ 300250 h 551395"/>
                <a:gd name="connsiteX298" fmla="*/ 774030 w 1000536"/>
                <a:gd name="connsiteY298" fmla="*/ 298274 h 551395"/>
                <a:gd name="connsiteX299" fmla="*/ 776733 w 1000536"/>
                <a:gd name="connsiteY299" fmla="*/ 294418 h 551395"/>
                <a:gd name="connsiteX300" fmla="*/ 779182 w 1000536"/>
                <a:gd name="connsiteY300" fmla="*/ 296520 h 551395"/>
                <a:gd name="connsiteX301" fmla="*/ 781158 w 1000536"/>
                <a:gd name="connsiteY301" fmla="*/ 296978 h 551395"/>
                <a:gd name="connsiteX302" fmla="*/ 786279 w 1000536"/>
                <a:gd name="connsiteY302" fmla="*/ 295698 h 551395"/>
                <a:gd name="connsiteX303" fmla="*/ 787101 w 1000536"/>
                <a:gd name="connsiteY303" fmla="*/ 295935 h 551395"/>
                <a:gd name="connsiteX304" fmla="*/ 789566 w 1000536"/>
                <a:gd name="connsiteY304" fmla="*/ 296867 h 551395"/>
                <a:gd name="connsiteX305" fmla="*/ 790957 w 1000536"/>
                <a:gd name="connsiteY305" fmla="*/ 296867 h 551395"/>
                <a:gd name="connsiteX306" fmla="*/ 792126 w 1000536"/>
                <a:gd name="connsiteY306" fmla="*/ 296520 h 551395"/>
                <a:gd name="connsiteX307" fmla="*/ 794449 w 1000536"/>
                <a:gd name="connsiteY307" fmla="*/ 295003 h 551395"/>
                <a:gd name="connsiteX308" fmla="*/ 795967 w 1000536"/>
                <a:gd name="connsiteY308" fmla="*/ 294070 h 551395"/>
                <a:gd name="connsiteX309" fmla="*/ 797136 w 1000536"/>
                <a:gd name="connsiteY309" fmla="*/ 293706 h 551395"/>
                <a:gd name="connsiteX310" fmla="*/ 798179 w 1000536"/>
                <a:gd name="connsiteY310" fmla="*/ 294070 h 551395"/>
                <a:gd name="connsiteX311" fmla="*/ 799696 w 1000536"/>
                <a:gd name="connsiteY311" fmla="*/ 295003 h 551395"/>
                <a:gd name="connsiteX312" fmla="*/ 800281 w 1000536"/>
                <a:gd name="connsiteY312" fmla="*/ 295935 h 551395"/>
                <a:gd name="connsiteX313" fmla="*/ 801593 w 1000536"/>
                <a:gd name="connsiteY313" fmla="*/ 297689 h 551395"/>
                <a:gd name="connsiteX314" fmla="*/ 802873 w 1000536"/>
                <a:gd name="connsiteY314" fmla="*/ 299080 h 551395"/>
                <a:gd name="connsiteX315" fmla="*/ 803110 w 1000536"/>
                <a:gd name="connsiteY315" fmla="*/ 298259 h 551395"/>
                <a:gd name="connsiteX316" fmla="*/ 803695 w 1000536"/>
                <a:gd name="connsiteY316" fmla="*/ 297089 h 551395"/>
                <a:gd name="connsiteX317" fmla="*/ 806840 w 1000536"/>
                <a:gd name="connsiteY317" fmla="*/ 293122 h 551395"/>
                <a:gd name="connsiteX318" fmla="*/ 808010 w 1000536"/>
                <a:gd name="connsiteY318" fmla="*/ 292189 h 551395"/>
                <a:gd name="connsiteX319" fmla="*/ 809748 w 1000536"/>
                <a:gd name="connsiteY319" fmla="*/ 292300 h 551395"/>
                <a:gd name="connsiteX320" fmla="*/ 811028 w 1000536"/>
                <a:gd name="connsiteY320" fmla="*/ 293233 h 551395"/>
                <a:gd name="connsiteX321" fmla="*/ 815832 w 1000536"/>
                <a:gd name="connsiteY321" fmla="*/ 298495 h 551395"/>
                <a:gd name="connsiteX322" fmla="*/ 817587 w 1000536"/>
                <a:gd name="connsiteY322" fmla="*/ 300945 h 551395"/>
                <a:gd name="connsiteX323" fmla="*/ 819452 w 1000536"/>
                <a:gd name="connsiteY323" fmla="*/ 302225 h 551395"/>
                <a:gd name="connsiteX324" fmla="*/ 822249 w 1000536"/>
                <a:gd name="connsiteY324" fmla="*/ 301293 h 551395"/>
                <a:gd name="connsiteX325" fmla="*/ 824224 w 1000536"/>
                <a:gd name="connsiteY325" fmla="*/ 298969 h 551395"/>
                <a:gd name="connsiteX326" fmla="*/ 825268 w 1000536"/>
                <a:gd name="connsiteY326" fmla="*/ 297215 h 551395"/>
                <a:gd name="connsiteX327" fmla="*/ 825505 w 1000536"/>
                <a:gd name="connsiteY327" fmla="*/ 295587 h 551395"/>
                <a:gd name="connsiteX328" fmla="*/ 824572 w 1000536"/>
                <a:gd name="connsiteY328" fmla="*/ 291494 h 551395"/>
                <a:gd name="connsiteX329" fmla="*/ 824683 w 1000536"/>
                <a:gd name="connsiteY329" fmla="*/ 289866 h 551395"/>
                <a:gd name="connsiteX330" fmla="*/ 825726 w 1000536"/>
                <a:gd name="connsiteY330" fmla="*/ 288475 h 551395"/>
                <a:gd name="connsiteX331" fmla="*/ 826769 w 1000536"/>
                <a:gd name="connsiteY331" fmla="*/ 291147 h 551395"/>
                <a:gd name="connsiteX332" fmla="*/ 827354 w 1000536"/>
                <a:gd name="connsiteY332" fmla="*/ 294655 h 551395"/>
                <a:gd name="connsiteX333" fmla="*/ 828192 w 1000536"/>
                <a:gd name="connsiteY333" fmla="*/ 297579 h 551395"/>
                <a:gd name="connsiteX334" fmla="*/ 830056 w 1000536"/>
                <a:gd name="connsiteY334" fmla="*/ 298511 h 551395"/>
                <a:gd name="connsiteX335" fmla="*/ 831921 w 1000536"/>
                <a:gd name="connsiteY335" fmla="*/ 298622 h 551395"/>
                <a:gd name="connsiteX336" fmla="*/ 836931 w 1000536"/>
                <a:gd name="connsiteY336" fmla="*/ 299791 h 551395"/>
                <a:gd name="connsiteX337" fmla="*/ 839144 w 1000536"/>
                <a:gd name="connsiteY337" fmla="*/ 299901 h 551395"/>
                <a:gd name="connsiteX338" fmla="*/ 840187 w 1000536"/>
                <a:gd name="connsiteY338" fmla="*/ 300250 h 551395"/>
                <a:gd name="connsiteX339" fmla="*/ 841135 w 1000536"/>
                <a:gd name="connsiteY339" fmla="*/ 301419 h 551395"/>
                <a:gd name="connsiteX340" fmla="*/ 841831 w 1000536"/>
                <a:gd name="connsiteY340" fmla="*/ 302937 h 551395"/>
                <a:gd name="connsiteX341" fmla="*/ 842652 w 1000536"/>
                <a:gd name="connsiteY341" fmla="*/ 303979 h 551395"/>
                <a:gd name="connsiteX342" fmla="*/ 844043 w 1000536"/>
                <a:gd name="connsiteY342" fmla="*/ 304564 h 551395"/>
                <a:gd name="connsiteX343" fmla="*/ 844501 w 1000536"/>
                <a:gd name="connsiteY343" fmla="*/ 303632 h 551395"/>
                <a:gd name="connsiteX344" fmla="*/ 844613 w 1000536"/>
                <a:gd name="connsiteY344" fmla="*/ 302004 h 551395"/>
                <a:gd name="connsiteX345" fmla="*/ 845070 w 1000536"/>
                <a:gd name="connsiteY345" fmla="*/ 300834 h 551395"/>
                <a:gd name="connsiteX346" fmla="*/ 847283 w 1000536"/>
                <a:gd name="connsiteY346" fmla="*/ 299665 h 551395"/>
                <a:gd name="connsiteX347" fmla="*/ 852293 w 1000536"/>
                <a:gd name="connsiteY347" fmla="*/ 298147 h 551395"/>
                <a:gd name="connsiteX348" fmla="*/ 853826 w 1000536"/>
                <a:gd name="connsiteY348" fmla="*/ 296741 h 551395"/>
                <a:gd name="connsiteX349" fmla="*/ 856861 w 1000536"/>
                <a:gd name="connsiteY349" fmla="*/ 298147 h 551395"/>
                <a:gd name="connsiteX350" fmla="*/ 859532 w 1000536"/>
                <a:gd name="connsiteY350" fmla="*/ 301056 h 551395"/>
                <a:gd name="connsiteX351" fmla="*/ 861286 w 1000536"/>
                <a:gd name="connsiteY351" fmla="*/ 304896 h 551395"/>
                <a:gd name="connsiteX352" fmla="*/ 861049 w 1000536"/>
                <a:gd name="connsiteY352" fmla="*/ 309447 h 551395"/>
                <a:gd name="connsiteX353" fmla="*/ 862091 w 1000536"/>
                <a:gd name="connsiteY353" fmla="*/ 310396 h 551395"/>
                <a:gd name="connsiteX354" fmla="*/ 864067 w 1000536"/>
                <a:gd name="connsiteY354" fmla="*/ 312134 h 551395"/>
                <a:gd name="connsiteX355" fmla="*/ 867117 w 1000536"/>
                <a:gd name="connsiteY355" fmla="*/ 314347 h 551395"/>
                <a:gd name="connsiteX356" fmla="*/ 870263 w 1000536"/>
                <a:gd name="connsiteY356" fmla="*/ 315864 h 551395"/>
                <a:gd name="connsiteX357" fmla="*/ 872475 w 1000536"/>
                <a:gd name="connsiteY357" fmla="*/ 315280 h 551395"/>
                <a:gd name="connsiteX358" fmla="*/ 885419 w 1000536"/>
                <a:gd name="connsiteY358" fmla="*/ 322517 h 551395"/>
                <a:gd name="connsiteX359" fmla="*/ 887394 w 1000536"/>
                <a:gd name="connsiteY359" fmla="*/ 324398 h 551395"/>
                <a:gd name="connsiteX360" fmla="*/ 890065 w 1000536"/>
                <a:gd name="connsiteY360" fmla="*/ 330104 h 551395"/>
                <a:gd name="connsiteX361" fmla="*/ 891930 w 1000536"/>
                <a:gd name="connsiteY361" fmla="*/ 330341 h 551395"/>
                <a:gd name="connsiteX362" fmla="*/ 893700 w 1000536"/>
                <a:gd name="connsiteY362" fmla="*/ 328950 h 551395"/>
                <a:gd name="connsiteX363" fmla="*/ 896497 w 1000536"/>
                <a:gd name="connsiteY363" fmla="*/ 325220 h 551395"/>
                <a:gd name="connsiteX364" fmla="*/ 898014 w 1000536"/>
                <a:gd name="connsiteY364" fmla="*/ 323829 h 551395"/>
                <a:gd name="connsiteX365" fmla="*/ 900117 w 1000536"/>
                <a:gd name="connsiteY365" fmla="*/ 323008 h 551395"/>
                <a:gd name="connsiteX366" fmla="*/ 903151 w 1000536"/>
                <a:gd name="connsiteY366" fmla="*/ 322186 h 551395"/>
                <a:gd name="connsiteX367" fmla="*/ 905253 w 1000536"/>
                <a:gd name="connsiteY367" fmla="*/ 320905 h 551395"/>
                <a:gd name="connsiteX368" fmla="*/ 906438 w 1000536"/>
                <a:gd name="connsiteY368" fmla="*/ 318219 h 551395"/>
                <a:gd name="connsiteX369" fmla="*/ 906786 w 1000536"/>
                <a:gd name="connsiteY369" fmla="*/ 314963 h 551395"/>
                <a:gd name="connsiteX370" fmla="*/ 906675 w 1000536"/>
                <a:gd name="connsiteY370" fmla="*/ 311708 h 551395"/>
                <a:gd name="connsiteX371" fmla="*/ 905601 w 1000536"/>
                <a:gd name="connsiteY371" fmla="*/ 307393 h 551395"/>
                <a:gd name="connsiteX372" fmla="*/ 904084 w 1000536"/>
                <a:gd name="connsiteY372" fmla="*/ 306682 h 551395"/>
                <a:gd name="connsiteX373" fmla="*/ 899311 w 1000536"/>
                <a:gd name="connsiteY373" fmla="*/ 309021 h 551395"/>
                <a:gd name="connsiteX374" fmla="*/ 897098 w 1000536"/>
                <a:gd name="connsiteY374" fmla="*/ 308563 h 551395"/>
                <a:gd name="connsiteX375" fmla="*/ 898268 w 1000536"/>
                <a:gd name="connsiteY375" fmla="*/ 306334 h 551395"/>
                <a:gd name="connsiteX376" fmla="*/ 900718 w 1000536"/>
                <a:gd name="connsiteY376" fmla="*/ 303884 h 551395"/>
                <a:gd name="connsiteX377" fmla="*/ 901997 w 1000536"/>
                <a:gd name="connsiteY377" fmla="*/ 302952 h 551395"/>
                <a:gd name="connsiteX378" fmla="*/ 900718 w 1000536"/>
                <a:gd name="connsiteY378" fmla="*/ 300850 h 551395"/>
                <a:gd name="connsiteX379" fmla="*/ 897809 w 1000536"/>
                <a:gd name="connsiteY379" fmla="*/ 299096 h 551395"/>
                <a:gd name="connsiteX380" fmla="*/ 893732 w 1000536"/>
                <a:gd name="connsiteY380" fmla="*/ 297468 h 551395"/>
                <a:gd name="connsiteX381" fmla="*/ 893621 w 1000536"/>
                <a:gd name="connsiteY381" fmla="*/ 299333 h 551395"/>
                <a:gd name="connsiteX382" fmla="*/ 892199 w 1000536"/>
                <a:gd name="connsiteY382" fmla="*/ 299222 h 551395"/>
                <a:gd name="connsiteX383" fmla="*/ 890445 w 1000536"/>
                <a:gd name="connsiteY383" fmla="*/ 298179 h 551395"/>
                <a:gd name="connsiteX384" fmla="*/ 889275 w 1000536"/>
                <a:gd name="connsiteY384" fmla="*/ 296883 h 551395"/>
                <a:gd name="connsiteX385" fmla="*/ 888927 w 1000536"/>
                <a:gd name="connsiteY385" fmla="*/ 295493 h 551395"/>
                <a:gd name="connsiteX386" fmla="*/ 888690 w 1000536"/>
                <a:gd name="connsiteY386" fmla="*/ 293501 h 551395"/>
                <a:gd name="connsiteX387" fmla="*/ 888690 w 1000536"/>
                <a:gd name="connsiteY387" fmla="*/ 291762 h 551395"/>
                <a:gd name="connsiteX388" fmla="*/ 888927 w 1000536"/>
                <a:gd name="connsiteY388" fmla="*/ 291415 h 551395"/>
                <a:gd name="connsiteX389" fmla="*/ 887063 w 1000536"/>
                <a:gd name="connsiteY389" fmla="*/ 289787 h 551395"/>
                <a:gd name="connsiteX390" fmla="*/ 884850 w 1000536"/>
                <a:gd name="connsiteY390" fmla="*/ 290135 h 551395"/>
                <a:gd name="connsiteX391" fmla="*/ 879824 w 1000536"/>
                <a:gd name="connsiteY391" fmla="*/ 292237 h 551395"/>
                <a:gd name="connsiteX392" fmla="*/ 877153 w 1000536"/>
                <a:gd name="connsiteY392" fmla="*/ 292126 h 551395"/>
                <a:gd name="connsiteX393" fmla="*/ 873898 w 1000536"/>
                <a:gd name="connsiteY393" fmla="*/ 291431 h 551395"/>
                <a:gd name="connsiteX394" fmla="*/ 868192 w 1000536"/>
                <a:gd name="connsiteY394" fmla="*/ 289218 h 551395"/>
                <a:gd name="connsiteX395" fmla="*/ 858615 w 1000536"/>
                <a:gd name="connsiteY395" fmla="*/ 283971 h 551395"/>
                <a:gd name="connsiteX396" fmla="*/ 849622 w 1000536"/>
                <a:gd name="connsiteY396" fmla="*/ 276970 h 551395"/>
                <a:gd name="connsiteX397" fmla="*/ 845892 w 1000536"/>
                <a:gd name="connsiteY397" fmla="*/ 272782 h 551395"/>
                <a:gd name="connsiteX398" fmla="*/ 843680 w 1000536"/>
                <a:gd name="connsiteY398" fmla="*/ 270680 h 551395"/>
                <a:gd name="connsiteX399" fmla="*/ 839239 w 1000536"/>
                <a:gd name="connsiteY399" fmla="*/ 269052 h 551395"/>
                <a:gd name="connsiteX400" fmla="*/ 832143 w 1000536"/>
                <a:gd name="connsiteY400" fmla="*/ 261007 h 551395"/>
                <a:gd name="connsiteX401" fmla="*/ 830863 w 1000536"/>
                <a:gd name="connsiteY401" fmla="*/ 260534 h 551395"/>
                <a:gd name="connsiteX402" fmla="*/ 829345 w 1000536"/>
                <a:gd name="connsiteY402" fmla="*/ 260422 h 551395"/>
                <a:gd name="connsiteX403" fmla="*/ 828065 w 1000536"/>
                <a:gd name="connsiteY403" fmla="*/ 260075 h 551395"/>
                <a:gd name="connsiteX404" fmla="*/ 827338 w 1000536"/>
                <a:gd name="connsiteY404" fmla="*/ 259143 h 551395"/>
                <a:gd name="connsiteX405" fmla="*/ 827101 w 1000536"/>
                <a:gd name="connsiteY405" fmla="*/ 257499 h 551395"/>
                <a:gd name="connsiteX406" fmla="*/ 827101 w 1000536"/>
                <a:gd name="connsiteY406" fmla="*/ 255871 h 551395"/>
                <a:gd name="connsiteX407" fmla="*/ 827449 w 1000536"/>
                <a:gd name="connsiteY407" fmla="*/ 254702 h 551395"/>
                <a:gd name="connsiteX408" fmla="*/ 828524 w 1000536"/>
                <a:gd name="connsiteY408" fmla="*/ 254007 h 551395"/>
                <a:gd name="connsiteX409" fmla="*/ 836094 w 1000536"/>
                <a:gd name="connsiteY409" fmla="*/ 258922 h 551395"/>
                <a:gd name="connsiteX410" fmla="*/ 841246 w 1000536"/>
                <a:gd name="connsiteY410" fmla="*/ 265085 h 551395"/>
                <a:gd name="connsiteX411" fmla="*/ 844391 w 1000536"/>
                <a:gd name="connsiteY411" fmla="*/ 267882 h 551395"/>
                <a:gd name="connsiteX412" fmla="*/ 847425 w 1000536"/>
                <a:gd name="connsiteY412" fmla="*/ 268704 h 551395"/>
                <a:gd name="connsiteX413" fmla="*/ 849638 w 1000536"/>
                <a:gd name="connsiteY413" fmla="*/ 269636 h 551395"/>
                <a:gd name="connsiteX414" fmla="*/ 859674 w 1000536"/>
                <a:gd name="connsiteY414" fmla="*/ 280131 h 551395"/>
                <a:gd name="connsiteX415" fmla="*/ 860717 w 1000536"/>
                <a:gd name="connsiteY415" fmla="*/ 280716 h 551395"/>
                <a:gd name="connsiteX416" fmla="*/ 862345 w 1000536"/>
                <a:gd name="connsiteY416" fmla="*/ 280716 h 551395"/>
                <a:gd name="connsiteX417" fmla="*/ 863625 w 1000536"/>
                <a:gd name="connsiteY417" fmla="*/ 280953 h 551395"/>
                <a:gd name="connsiteX418" fmla="*/ 865252 w 1000536"/>
                <a:gd name="connsiteY418" fmla="*/ 282833 h 551395"/>
                <a:gd name="connsiteX419" fmla="*/ 869125 w 1000536"/>
                <a:gd name="connsiteY419" fmla="*/ 283434 h 551395"/>
                <a:gd name="connsiteX420" fmla="*/ 874593 w 1000536"/>
                <a:gd name="connsiteY420" fmla="*/ 285994 h 551395"/>
                <a:gd name="connsiteX421" fmla="*/ 877153 w 1000536"/>
                <a:gd name="connsiteY421" fmla="*/ 286342 h 551395"/>
                <a:gd name="connsiteX422" fmla="*/ 886494 w 1000536"/>
                <a:gd name="connsiteY422" fmla="*/ 282028 h 551395"/>
                <a:gd name="connsiteX423" fmla="*/ 886841 w 1000536"/>
                <a:gd name="connsiteY423" fmla="*/ 280968 h 551395"/>
                <a:gd name="connsiteX424" fmla="*/ 885798 w 1000536"/>
                <a:gd name="connsiteY424" fmla="*/ 279104 h 551395"/>
                <a:gd name="connsiteX425" fmla="*/ 884281 w 1000536"/>
                <a:gd name="connsiteY425" fmla="*/ 277238 h 551395"/>
                <a:gd name="connsiteX426" fmla="*/ 883000 w 1000536"/>
                <a:gd name="connsiteY426" fmla="*/ 276306 h 551395"/>
                <a:gd name="connsiteX427" fmla="*/ 881831 w 1000536"/>
                <a:gd name="connsiteY427" fmla="*/ 276195 h 551395"/>
                <a:gd name="connsiteX428" fmla="*/ 877959 w 1000536"/>
                <a:gd name="connsiteY428" fmla="*/ 277365 h 551395"/>
                <a:gd name="connsiteX429" fmla="*/ 877722 w 1000536"/>
                <a:gd name="connsiteY429" fmla="*/ 276433 h 551395"/>
                <a:gd name="connsiteX430" fmla="*/ 881009 w 1000536"/>
                <a:gd name="connsiteY430" fmla="*/ 274331 h 551395"/>
                <a:gd name="connsiteX431" fmla="*/ 881468 w 1000536"/>
                <a:gd name="connsiteY431" fmla="*/ 273872 h 551395"/>
                <a:gd name="connsiteX432" fmla="*/ 881009 w 1000536"/>
                <a:gd name="connsiteY432" fmla="*/ 272482 h 551395"/>
                <a:gd name="connsiteX433" fmla="*/ 880188 w 1000536"/>
                <a:gd name="connsiteY433" fmla="*/ 272007 h 551395"/>
                <a:gd name="connsiteX434" fmla="*/ 879239 w 1000536"/>
                <a:gd name="connsiteY434" fmla="*/ 271897 h 551395"/>
                <a:gd name="connsiteX435" fmla="*/ 875399 w 1000536"/>
                <a:gd name="connsiteY435" fmla="*/ 270143 h 551395"/>
                <a:gd name="connsiteX436" fmla="*/ 874577 w 1000536"/>
                <a:gd name="connsiteY436" fmla="*/ 268973 h 551395"/>
                <a:gd name="connsiteX437" fmla="*/ 874814 w 1000536"/>
                <a:gd name="connsiteY437" fmla="*/ 267219 h 551395"/>
                <a:gd name="connsiteX438" fmla="*/ 875747 w 1000536"/>
                <a:gd name="connsiteY438" fmla="*/ 266049 h 551395"/>
                <a:gd name="connsiteX439" fmla="*/ 877027 w 1000536"/>
                <a:gd name="connsiteY439" fmla="*/ 265702 h 551395"/>
                <a:gd name="connsiteX440" fmla="*/ 878417 w 1000536"/>
                <a:gd name="connsiteY440" fmla="*/ 265812 h 551395"/>
                <a:gd name="connsiteX441" fmla="*/ 879808 w 1000536"/>
                <a:gd name="connsiteY441" fmla="*/ 266160 h 551395"/>
                <a:gd name="connsiteX442" fmla="*/ 879113 w 1000536"/>
                <a:gd name="connsiteY442" fmla="*/ 264990 h 551395"/>
                <a:gd name="connsiteX443" fmla="*/ 878291 w 1000536"/>
                <a:gd name="connsiteY443" fmla="*/ 263710 h 551395"/>
                <a:gd name="connsiteX444" fmla="*/ 877122 w 1000536"/>
                <a:gd name="connsiteY444" fmla="*/ 262778 h 551395"/>
                <a:gd name="connsiteX445" fmla="*/ 875605 w 1000536"/>
                <a:gd name="connsiteY445" fmla="*/ 262667 h 551395"/>
                <a:gd name="connsiteX446" fmla="*/ 876426 w 1000536"/>
                <a:gd name="connsiteY446" fmla="*/ 258590 h 551395"/>
                <a:gd name="connsiteX447" fmla="*/ 879097 w 1000536"/>
                <a:gd name="connsiteY447" fmla="*/ 260107 h 551395"/>
                <a:gd name="connsiteX448" fmla="*/ 884360 w 1000536"/>
                <a:gd name="connsiteY448" fmla="*/ 266160 h 551395"/>
                <a:gd name="connsiteX449" fmla="*/ 886683 w 1000536"/>
                <a:gd name="connsiteY449" fmla="*/ 266397 h 551395"/>
                <a:gd name="connsiteX450" fmla="*/ 888311 w 1000536"/>
                <a:gd name="connsiteY450" fmla="*/ 265227 h 551395"/>
                <a:gd name="connsiteX451" fmla="*/ 889702 w 1000536"/>
                <a:gd name="connsiteY451" fmla="*/ 264643 h 551395"/>
                <a:gd name="connsiteX452" fmla="*/ 890524 w 1000536"/>
                <a:gd name="connsiteY452" fmla="*/ 266966 h 551395"/>
                <a:gd name="connsiteX453" fmla="*/ 896956 w 1000536"/>
                <a:gd name="connsiteY453" fmla="*/ 272229 h 551395"/>
                <a:gd name="connsiteX454" fmla="*/ 898473 w 1000536"/>
                <a:gd name="connsiteY454" fmla="*/ 273967 h 551395"/>
                <a:gd name="connsiteX455" fmla="*/ 899168 w 1000536"/>
                <a:gd name="connsiteY455" fmla="*/ 273856 h 551395"/>
                <a:gd name="connsiteX456" fmla="*/ 898584 w 1000536"/>
                <a:gd name="connsiteY456" fmla="*/ 269194 h 551395"/>
                <a:gd name="connsiteX457" fmla="*/ 899627 w 1000536"/>
                <a:gd name="connsiteY457" fmla="*/ 260217 h 551395"/>
                <a:gd name="connsiteX458" fmla="*/ 898694 w 1000536"/>
                <a:gd name="connsiteY458" fmla="*/ 255429 h 551395"/>
                <a:gd name="connsiteX459" fmla="*/ 897067 w 1000536"/>
                <a:gd name="connsiteY459" fmla="*/ 252979 h 551395"/>
                <a:gd name="connsiteX460" fmla="*/ 895675 w 1000536"/>
                <a:gd name="connsiteY460" fmla="*/ 252742 h 551395"/>
                <a:gd name="connsiteX461" fmla="*/ 894158 w 1000536"/>
                <a:gd name="connsiteY461" fmla="*/ 252979 h 551395"/>
                <a:gd name="connsiteX462" fmla="*/ 892736 w 1000536"/>
                <a:gd name="connsiteY462" fmla="*/ 252283 h 551395"/>
                <a:gd name="connsiteX463" fmla="*/ 892389 w 1000536"/>
                <a:gd name="connsiteY463" fmla="*/ 250656 h 551395"/>
                <a:gd name="connsiteX464" fmla="*/ 893226 w 1000536"/>
                <a:gd name="connsiteY464" fmla="*/ 248791 h 551395"/>
                <a:gd name="connsiteX465" fmla="*/ 894617 w 1000536"/>
                <a:gd name="connsiteY465" fmla="*/ 247163 h 551395"/>
                <a:gd name="connsiteX466" fmla="*/ 895787 w 1000536"/>
                <a:gd name="connsiteY466" fmla="*/ 246120 h 551395"/>
                <a:gd name="connsiteX467" fmla="*/ 895550 w 1000536"/>
                <a:gd name="connsiteY467" fmla="*/ 245171 h 551395"/>
                <a:gd name="connsiteX468" fmla="*/ 891329 w 1000536"/>
                <a:gd name="connsiteY468" fmla="*/ 242374 h 551395"/>
                <a:gd name="connsiteX469" fmla="*/ 889465 w 1000536"/>
                <a:gd name="connsiteY469" fmla="*/ 242485 h 551395"/>
                <a:gd name="connsiteX470" fmla="*/ 889465 w 1000536"/>
                <a:gd name="connsiteY470" fmla="*/ 245867 h 551395"/>
                <a:gd name="connsiteX471" fmla="*/ 888643 w 1000536"/>
                <a:gd name="connsiteY471" fmla="*/ 247732 h 551395"/>
                <a:gd name="connsiteX472" fmla="*/ 885735 w 1000536"/>
                <a:gd name="connsiteY472" fmla="*/ 247147 h 551395"/>
                <a:gd name="connsiteX473" fmla="*/ 880962 w 1000536"/>
                <a:gd name="connsiteY473" fmla="*/ 244919 h 551395"/>
                <a:gd name="connsiteX474" fmla="*/ 878259 w 1000536"/>
                <a:gd name="connsiteY474" fmla="*/ 244919 h 551395"/>
                <a:gd name="connsiteX475" fmla="*/ 876047 w 1000536"/>
                <a:gd name="connsiteY475" fmla="*/ 244097 h 551395"/>
                <a:gd name="connsiteX476" fmla="*/ 875810 w 1000536"/>
                <a:gd name="connsiteY476" fmla="*/ 242817 h 551395"/>
                <a:gd name="connsiteX477" fmla="*/ 878844 w 1000536"/>
                <a:gd name="connsiteY477" fmla="*/ 240936 h 551395"/>
                <a:gd name="connsiteX478" fmla="*/ 884455 w 1000536"/>
                <a:gd name="connsiteY478" fmla="*/ 239182 h 551395"/>
                <a:gd name="connsiteX479" fmla="*/ 886431 w 1000536"/>
                <a:gd name="connsiteY479" fmla="*/ 237901 h 551395"/>
                <a:gd name="connsiteX480" fmla="*/ 888185 w 1000536"/>
                <a:gd name="connsiteY480" fmla="*/ 235689 h 551395"/>
                <a:gd name="connsiteX481" fmla="*/ 882827 w 1000536"/>
                <a:gd name="connsiteY481" fmla="*/ 235104 h 551395"/>
                <a:gd name="connsiteX482" fmla="*/ 877564 w 1000536"/>
                <a:gd name="connsiteY482" fmla="*/ 235689 h 551395"/>
                <a:gd name="connsiteX483" fmla="*/ 872681 w 1000536"/>
                <a:gd name="connsiteY483" fmla="*/ 235104 h 551395"/>
                <a:gd name="connsiteX484" fmla="*/ 868840 w 1000536"/>
                <a:gd name="connsiteY484" fmla="*/ 231137 h 551395"/>
                <a:gd name="connsiteX485" fmla="*/ 867212 w 1000536"/>
                <a:gd name="connsiteY485" fmla="*/ 232418 h 551395"/>
                <a:gd name="connsiteX486" fmla="*/ 864620 w 1000536"/>
                <a:gd name="connsiteY486" fmla="*/ 233018 h 551395"/>
                <a:gd name="connsiteX487" fmla="*/ 856813 w 1000536"/>
                <a:gd name="connsiteY487" fmla="*/ 233018 h 551395"/>
                <a:gd name="connsiteX488" fmla="*/ 854601 w 1000536"/>
                <a:gd name="connsiteY488" fmla="*/ 232307 h 551395"/>
                <a:gd name="connsiteX489" fmla="*/ 852593 w 1000536"/>
                <a:gd name="connsiteY489" fmla="*/ 230916 h 551395"/>
                <a:gd name="connsiteX490" fmla="*/ 850144 w 1000536"/>
                <a:gd name="connsiteY490" fmla="*/ 227882 h 551395"/>
                <a:gd name="connsiteX491" fmla="*/ 848405 w 1000536"/>
                <a:gd name="connsiteY491" fmla="*/ 225321 h 551395"/>
                <a:gd name="connsiteX492" fmla="*/ 847947 w 1000536"/>
                <a:gd name="connsiteY492" fmla="*/ 224152 h 551395"/>
                <a:gd name="connsiteX493" fmla="*/ 847710 w 1000536"/>
                <a:gd name="connsiteY493" fmla="*/ 223915 h 551395"/>
                <a:gd name="connsiteX494" fmla="*/ 846082 w 1000536"/>
                <a:gd name="connsiteY494" fmla="*/ 219601 h 551395"/>
                <a:gd name="connsiteX495" fmla="*/ 845039 w 1000536"/>
                <a:gd name="connsiteY495" fmla="*/ 218668 h 551395"/>
                <a:gd name="connsiteX496" fmla="*/ 840962 w 1000536"/>
                <a:gd name="connsiteY496" fmla="*/ 215981 h 551395"/>
                <a:gd name="connsiteX497" fmla="*/ 839539 w 1000536"/>
                <a:gd name="connsiteY497" fmla="*/ 215523 h 551395"/>
                <a:gd name="connsiteX498" fmla="*/ 833834 w 1000536"/>
                <a:gd name="connsiteY498" fmla="*/ 215633 h 551395"/>
                <a:gd name="connsiteX499" fmla="*/ 833597 w 1000536"/>
                <a:gd name="connsiteY499" fmla="*/ 215175 h 551395"/>
                <a:gd name="connsiteX500" fmla="*/ 833360 w 1000536"/>
                <a:gd name="connsiteY500" fmla="*/ 213073 h 551395"/>
                <a:gd name="connsiteX501" fmla="*/ 833123 w 1000536"/>
                <a:gd name="connsiteY501" fmla="*/ 212615 h 551395"/>
                <a:gd name="connsiteX502" fmla="*/ 832538 w 1000536"/>
                <a:gd name="connsiteY502" fmla="*/ 212504 h 551395"/>
                <a:gd name="connsiteX503" fmla="*/ 832063 w 1000536"/>
                <a:gd name="connsiteY503" fmla="*/ 212741 h 551395"/>
                <a:gd name="connsiteX504" fmla="*/ 831605 w 1000536"/>
                <a:gd name="connsiteY504" fmla="*/ 212852 h 551395"/>
                <a:gd name="connsiteX505" fmla="*/ 829977 w 1000536"/>
                <a:gd name="connsiteY505" fmla="*/ 212030 h 551395"/>
                <a:gd name="connsiteX506" fmla="*/ 826927 w 1000536"/>
                <a:gd name="connsiteY506" fmla="*/ 211682 h 551395"/>
                <a:gd name="connsiteX507" fmla="*/ 826232 w 1000536"/>
                <a:gd name="connsiteY507" fmla="*/ 211097 h 551395"/>
                <a:gd name="connsiteX508" fmla="*/ 824714 w 1000536"/>
                <a:gd name="connsiteY508" fmla="*/ 209360 h 551395"/>
                <a:gd name="connsiteX509" fmla="*/ 824019 w 1000536"/>
                <a:gd name="connsiteY509" fmla="*/ 209122 h 551395"/>
                <a:gd name="connsiteX510" fmla="*/ 822739 w 1000536"/>
                <a:gd name="connsiteY510" fmla="*/ 208190 h 551395"/>
                <a:gd name="connsiteX511" fmla="*/ 818788 w 1000536"/>
                <a:gd name="connsiteY511" fmla="*/ 203638 h 551395"/>
                <a:gd name="connsiteX512" fmla="*/ 817856 w 1000536"/>
                <a:gd name="connsiteY512" fmla="*/ 202121 h 551395"/>
                <a:gd name="connsiteX513" fmla="*/ 816923 w 1000536"/>
                <a:gd name="connsiteY513" fmla="*/ 199324 h 551395"/>
                <a:gd name="connsiteX514" fmla="*/ 815754 w 1000536"/>
                <a:gd name="connsiteY514" fmla="*/ 198154 h 551395"/>
                <a:gd name="connsiteX515" fmla="*/ 811534 w 1000536"/>
                <a:gd name="connsiteY515" fmla="*/ 197458 h 551395"/>
                <a:gd name="connsiteX516" fmla="*/ 809795 w 1000536"/>
                <a:gd name="connsiteY516" fmla="*/ 196874 h 551395"/>
                <a:gd name="connsiteX517" fmla="*/ 807583 w 1000536"/>
                <a:gd name="connsiteY517" fmla="*/ 195593 h 551395"/>
                <a:gd name="connsiteX518" fmla="*/ 805481 w 1000536"/>
                <a:gd name="connsiteY518" fmla="*/ 193966 h 551395"/>
                <a:gd name="connsiteX519" fmla="*/ 803616 w 1000536"/>
                <a:gd name="connsiteY519" fmla="*/ 190805 h 551395"/>
                <a:gd name="connsiteX520" fmla="*/ 802225 w 1000536"/>
                <a:gd name="connsiteY520" fmla="*/ 190205 h 551395"/>
                <a:gd name="connsiteX521" fmla="*/ 800692 w 1000536"/>
                <a:gd name="connsiteY521" fmla="*/ 189857 h 551395"/>
                <a:gd name="connsiteX522" fmla="*/ 799301 w 1000536"/>
                <a:gd name="connsiteY522" fmla="*/ 189161 h 551395"/>
                <a:gd name="connsiteX523" fmla="*/ 797784 w 1000536"/>
                <a:gd name="connsiteY523" fmla="*/ 187881 h 551395"/>
                <a:gd name="connsiteX524" fmla="*/ 797326 w 1000536"/>
                <a:gd name="connsiteY524" fmla="*/ 187059 h 551395"/>
                <a:gd name="connsiteX525" fmla="*/ 794418 w 1000536"/>
                <a:gd name="connsiteY525" fmla="*/ 178667 h 551395"/>
                <a:gd name="connsiteX526" fmla="*/ 793723 w 1000536"/>
                <a:gd name="connsiteY526" fmla="*/ 177845 h 551395"/>
                <a:gd name="connsiteX527" fmla="*/ 790925 w 1000536"/>
                <a:gd name="connsiteY527" fmla="*/ 175854 h 551395"/>
                <a:gd name="connsiteX528" fmla="*/ 790230 w 1000536"/>
                <a:gd name="connsiteY528" fmla="*/ 175159 h 551395"/>
                <a:gd name="connsiteX529" fmla="*/ 788602 w 1000536"/>
                <a:gd name="connsiteY529" fmla="*/ 173989 h 551395"/>
                <a:gd name="connsiteX530" fmla="*/ 779499 w 1000536"/>
                <a:gd name="connsiteY530" fmla="*/ 173642 h 551395"/>
                <a:gd name="connsiteX531" fmla="*/ 778108 w 1000536"/>
                <a:gd name="connsiteY531" fmla="*/ 172820 h 551395"/>
                <a:gd name="connsiteX532" fmla="*/ 777065 w 1000536"/>
                <a:gd name="connsiteY532" fmla="*/ 171777 h 551395"/>
                <a:gd name="connsiteX533" fmla="*/ 776243 w 1000536"/>
                <a:gd name="connsiteY533" fmla="*/ 170386 h 551395"/>
                <a:gd name="connsiteX534" fmla="*/ 775785 w 1000536"/>
                <a:gd name="connsiteY534" fmla="*/ 168410 h 551395"/>
                <a:gd name="connsiteX535" fmla="*/ 775058 w 1000536"/>
                <a:gd name="connsiteY535" fmla="*/ 167352 h 551395"/>
                <a:gd name="connsiteX536" fmla="*/ 774125 w 1000536"/>
                <a:gd name="connsiteY536" fmla="*/ 167462 h 551395"/>
                <a:gd name="connsiteX537" fmla="*/ 772734 w 1000536"/>
                <a:gd name="connsiteY537" fmla="*/ 168521 h 551395"/>
                <a:gd name="connsiteX538" fmla="*/ 768546 w 1000536"/>
                <a:gd name="connsiteY538" fmla="*/ 168758 h 551395"/>
                <a:gd name="connsiteX539" fmla="*/ 766223 w 1000536"/>
                <a:gd name="connsiteY539" fmla="*/ 168300 h 551395"/>
                <a:gd name="connsiteX540" fmla="*/ 764943 w 1000536"/>
                <a:gd name="connsiteY540" fmla="*/ 166767 h 551395"/>
                <a:gd name="connsiteX541" fmla="*/ 765638 w 1000536"/>
                <a:gd name="connsiteY541" fmla="*/ 165028 h 551395"/>
                <a:gd name="connsiteX542" fmla="*/ 767962 w 1000536"/>
                <a:gd name="connsiteY542" fmla="*/ 164791 h 551395"/>
                <a:gd name="connsiteX543" fmla="*/ 773667 w 1000536"/>
                <a:gd name="connsiteY543" fmla="*/ 165028 h 551395"/>
                <a:gd name="connsiteX544" fmla="*/ 775674 w 1000536"/>
                <a:gd name="connsiteY544" fmla="*/ 165613 h 551395"/>
                <a:gd name="connsiteX545" fmla="*/ 777539 w 1000536"/>
                <a:gd name="connsiteY545" fmla="*/ 167478 h 551395"/>
                <a:gd name="connsiteX546" fmla="*/ 779293 w 1000536"/>
                <a:gd name="connsiteY546" fmla="*/ 169706 h 551395"/>
                <a:gd name="connsiteX547" fmla="*/ 780811 w 1000536"/>
                <a:gd name="connsiteY547" fmla="*/ 171334 h 551395"/>
                <a:gd name="connsiteX548" fmla="*/ 781980 w 1000536"/>
                <a:gd name="connsiteY548" fmla="*/ 170876 h 551395"/>
                <a:gd name="connsiteX549" fmla="*/ 787686 w 1000536"/>
                <a:gd name="connsiteY549" fmla="*/ 170876 h 551395"/>
                <a:gd name="connsiteX550" fmla="*/ 789803 w 1000536"/>
                <a:gd name="connsiteY550" fmla="*/ 171571 h 551395"/>
                <a:gd name="connsiteX551" fmla="*/ 791557 w 1000536"/>
                <a:gd name="connsiteY551" fmla="*/ 172740 h 551395"/>
                <a:gd name="connsiteX552" fmla="*/ 794703 w 1000536"/>
                <a:gd name="connsiteY552" fmla="*/ 175886 h 551395"/>
                <a:gd name="connsiteX553" fmla="*/ 799934 w 1000536"/>
                <a:gd name="connsiteY553" fmla="*/ 183472 h 551395"/>
                <a:gd name="connsiteX554" fmla="*/ 801213 w 1000536"/>
                <a:gd name="connsiteY554" fmla="*/ 184293 h 551395"/>
                <a:gd name="connsiteX555" fmla="*/ 806824 w 1000536"/>
                <a:gd name="connsiteY555" fmla="*/ 186964 h 551395"/>
                <a:gd name="connsiteX556" fmla="*/ 809495 w 1000536"/>
                <a:gd name="connsiteY556" fmla="*/ 191516 h 551395"/>
                <a:gd name="connsiteX557" fmla="*/ 817792 w 1000536"/>
                <a:gd name="connsiteY557" fmla="*/ 193839 h 551395"/>
                <a:gd name="connsiteX558" fmla="*/ 820590 w 1000536"/>
                <a:gd name="connsiteY558" fmla="*/ 198280 h 551395"/>
                <a:gd name="connsiteX559" fmla="*/ 826643 w 1000536"/>
                <a:gd name="connsiteY559" fmla="*/ 204697 h 551395"/>
                <a:gd name="connsiteX560" fmla="*/ 828524 w 1000536"/>
                <a:gd name="connsiteY560" fmla="*/ 205866 h 551395"/>
                <a:gd name="connsiteX561" fmla="*/ 830262 w 1000536"/>
                <a:gd name="connsiteY561" fmla="*/ 206324 h 551395"/>
                <a:gd name="connsiteX562" fmla="*/ 831890 w 1000536"/>
                <a:gd name="connsiteY562" fmla="*/ 205740 h 551395"/>
                <a:gd name="connsiteX563" fmla="*/ 833060 w 1000536"/>
                <a:gd name="connsiteY563" fmla="*/ 203875 h 551395"/>
                <a:gd name="connsiteX564" fmla="*/ 833407 w 1000536"/>
                <a:gd name="connsiteY564" fmla="*/ 206199 h 551395"/>
                <a:gd name="connsiteX565" fmla="*/ 834340 w 1000536"/>
                <a:gd name="connsiteY565" fmla="*/ 207494 h 551395"/>
                <a:gd name="connsiteX566" fmla="*/ 835509 w 1000536"/>
                <a:gd name="connsiteY566" fmla="*/ 208190 h 551395"/>
                <a:gd name="connsiteX567" fmla="*/ 836789 w 1000536"/>
                <a:gd name="connsiteY567" fmla="*/ 208538 h 551395"/>
                <a:gd name="connsiteX568" fmla="*/ 837958 w 1000536"/>
                <a:gd name="connsiteY568" fmla="*/ 206783 h 551395"/>
                <a:gd name="connsiteX569" fmla="*/ 838891 w 1000536"/>
                <a:gd name="connsiteY569" fmla="*/ 207384 h 551395"/>
                <a:gd name="connsiteX570" fmla="*/ 839713 w 1000536"/>
                <a:gd name="connsiteY570" fmla="*/ 208775 h 551395"/>
                <a:gd name="connsiteX571" fmla="*/ 840535 w 1000536"/>
                <a:gd name="connsiteY571" fmla="*/ 209817 h 551395"/>
                <a:gd name="connsiteX572" fmla="*/ 844865 w 1000536"/>
                <a:gd name="connsiteY572" fmla="*/ 211919 h 551395"/>
                <a:gd name="connsiteX573" fmla="*/ 845560 w 1000536"/>
                <a:gd name="connsiteY573" fmla="*/ 212741 h 551395"/>
                <a:gd name="connsiteX574" fmla="*/ 847188 w 1000536"/>
                <a:gd name="connsiteY574" fmla="*/ 215538 h 551395"/>
                <a:gd name="connsiteX575" fmla="*/ 852657 w 1000536"/>
                <a:gd name="connsiteY575" fmla="*/ 220106 h 551395"/>
                <a:gd name="connsiteX576" fmla="*/ 854664 w 1000536"/>
                <a:gd name="connsiteY576" fmla="*/ 222319 h 551395"/>
                <a:gd name="connsiteX577" fmla="*/ 855011 w 1000536"/>
                <a:gd name="connsiteY577" fmla="*/ 224057 h 551395"/>
                <a:gd name="connsiteX578" fmla="*/ 856528 w 1000536"/>
                <a:gd name="connsiteY578" fmla="*/ 226744 h 551395"/>
                <a:gd name="connsiteX579" fmla="*/ 858393 w 1000536"/>
                <a:gd name="connsiteY579" fmla="*/ 228261 h 551395"/>
                <a:gd name="connsiteX580" fmla="*/ 860259 w 1000536"/>
                <a:gd name="connsiteY580" fmla="*/ 227566 h 551395"/>
                <a:gd name="connsiteX581" fmla="*/ 860369 w 1000536"/>
                <a:gd name="connsiteY581" fmla="*/ 221750 h 551395"/>
                <a:gd name="connsiteX582" fmla="*/ 861064 w 1000536"/>
                <a:gd name="connsiteY582" fmla="*/ 219411 h 551395"/>
                <a:gd name="connsiteX583" fmla="*/ 863166 w 1000536"/>
                <a:gd name="connsiteY583" fmla="*/ 221513 h 551395"/>
                <a:gd name="connsiteX584" fmla="*/ 863751 w 1000536"/>
                <a:gd name="connsiteY584" fmla="*/ 222793 h 551395"/>
                <a:gd name="connsiteX585" fmla="*/ 865142 w 1000536"/>
                <a:gd name="connsiteY585" fmla="*/ 224547 h 551395"/>
                <a:gd name="connsiteX586" fmla="*/ 866312 w 1000536"/>
                <a:gd name="connsiteY586" fmla="*/ 225591 h 551395"/>
                <a:gd name="connsiteX587" fmla="*/ 866769 w 1000536"/>
                <a:gd name="connsiteY587" fmla="*/ 225701 h 551395"/>
                <a:gd name="connsiteX588" fmla="*/ 867259 w 1000536"/>
                <a:gd name="connsiteY588" fmla="*/ 224769 h 551395"/>
                <a:gd name="connsiteX589" fmla="*/ 868777 w 1000536"/>
                <a:gd name="connsiteY589" fmla="*/ 225464 h 551395"/>
                <a:gd name="connsiteX590" fmla="*/ 870405 w 1000536"/>
                <a:gd name="connsiteY590" fmla="*/ 226744 h 551395"/>
                <a:gd name="connsiteX591" fmla="*/ 871100 w 1000536"/>
                <a:gd name="connsiteY591" fmla="*/ 227440 h 551395"/>
                <a:gd name="connsiteX592" fmla="*/ 878322 w 1000536"/>
                <a:gd name="connsiteY592" fmla="*/ 228482 h 551395"/>
                <a:gd name="connsiteX593" fmla="*/ 881958 w 1000536"/>
                <a:gd name="connsiteY593" fmla="*/ 228372 h 551395"/>
                <a:gd name="connsiteX594" fmla="*/ 883585 w 1000536"/>
                <a:gd name="connsiteY594" fmla="*/ 225811 h 551395"/>
                <a:gd name="connsiteX595" fmla="*/ 881958 w 1000536"/>
                <a:gd name="connsiteY595" fmla="*/ 226270 h 551395"/>
                <a:gd name="connsiteX596" fmla="*/ 881263 w 1000536"/>
                <a:gd name="connsiteY596" fmla="*/ 225337 h 551395"/>
                <a:gd name="connsiteX597" fmla="*/ 879034 w 1000536"/>
                <a:gd name="connsiteY597" fmla="*/ 223362 h 551395"/>
                <a:gd name="connsiteX598" fmla="*/ 878339 w 1000536"/>
                <a:gd name="connsiteY598" fmla="*/ 221971 h 551395"/>
                <a:gd name="connsiteX599" fmla="*/ 878686 w 1000536"/>
                <a:gd name="connsiteY599" fmla="*/ 220801 h 551395"/>
                <a:gd name="connsiteX600" fmla="*/ 879619 w 1000536"/>
                <a:gd name="connsiteY600" fmla="*/ 219980 h 551395"/>
                <a:gd name="connsiteX601" fmla="*/ 880109 w 1000536"/>
                <a:gd name="connsiteY601" fmla="*/ 218921 h 551395"/>
                <a:gd name="connsiteX602" fmla="*/ 878924 w 1000536"/>
                <a:gd name="connsiteY602" fmla="*/ 216945 h 551395"/>
                <a:gd name="connsiteX603" fmla="*/ 880235 w 1000536"/>
                <a:gd name="connsiteY603" fmla="*/ 217182 h 551395"/>
                <a:gd name="connsiteX604" fmla="*/ 881753 w 1000536"/>
                <a:gd name="connsiteY604" fmla="*/ 217182 h 551395"/>
                <a:gd name="connsiteX605" fmla="*/ 883143 w 1000536"/>
                <a:gd name="connsiteY605" fmla="*/ 216835 h 551395"/>
                <a:gd name="connsiteX606" fmla="*/ 884075 w 1000536"/>
                <a:gd name="connsiteY606" fmla="*/ 215887 h 551395"/>
                <a:gd name="connsiteX607" fmla="*/ 883490 w 1000536"/>
                <a:gd name="connsiteY607" fmla="*/ 214148 h 551395"/>
                <a:gd name="connsiteX608" fmla="*/ 878924 w 1000536"/>
                <a:gd name="connsiteY608" fmla="*/ 211824 h 551395"/>
                <a:gd name="connsiteX609" fmla="*/ 877532 w 1000536"/>
                <a:gd name="connsiteY609" fmla="*/ 210197 h 551395"/>
                <a:gd name="connsiteX610" fmla="*/ 877643 w 1000536"/>
                <a:gd name="connsiteY610" fmla="*/ 209502 h 551395"/>
                <a:gd name="connsiteX611" fmla="*/ 878465 w 1000536"/>
                <a:gd name="connsiteY611" fmla="*/ 209391 h 551395"/>
                <a:gd name="connsiteX612" fmla="*/ 879397 w 1000536"/>
                <a:gd name="connsiteY612" fmla="*/ 209391 h 551395"/>
                <a:gd name="connsiteX613" fmla="*/ 879856 w 1000536"/>
                <a:gd name="connsiteY613" fmla="*/ 209043 h 551395"/>
                <a:gd name="connsiteX614" fmla="*/ 880346 w 1000536"/>
                <a:gd name="connsiteY614" fmla="*/ 206814 h 551395"/>
                <a:gd name="connsiteX615" fmla="*/ 880346 w 1000536"/>
                <a:gd name="connsiteY615" fmla="*/ 205060 h 551395"/>
                <a:gd name="connsiteX616" fmla="*/ 880109 w 1000536"/>
                <a:gd name="connsiteY616" fmla="*/ 203670 h 551395"/>
                <a:gd name="connsiteX617" fmla="*/ 879160 w 1000536"/>
                <a:gd name="connsiteY617" fmla="*/ 201441 h 551395"/>
                <a:gd name="connsiteX618" fmla="*/ 875557 w 1000536"/>
                <a:gd name="connsiteY618" fmla="*/ 196905 h 551395"/>
                <a:gd name="connsiteX619" fmla="*/ 874040 w 1000536"/>
                <a:gd name="connsiteY619" fmla="*/ 194108 h 551395"/>
                <a:gd name="connsiteX620" fmla="*/ 874973 w 1000536"/>
                <a:gd name="connsiteY620" fmla="*/ 192464 h 551395"/>
                <a:gd name="connsiteX621" fmla="*/ 877074 w 1000536"/>
                <a:gd name="connsiteY621" fmla="*/ 193049 h 551395"/>
                <a:gd name="connsiteX622" fmla="*/ 881878 w 1000536"/>
                <a:gd name="connsiteY622" fmla="*/ 196321 h 551395"/>
                <a:gd name="connsiteX623" fmla="*/ 884092 w 1000536"/>
                <a:gd name="connsiteY623" fmla="*/ 196083 h 551395"/>
                <a:gd name="connsiteX624" fmla="*/ 884913 w 1000536"/>
                <a:gd name="connsiteY624" fmla="*/ 193744 h 551395"/>
                <a:gd name="connsiteX625" fmla="*/ 884676 w 1000536"/>
                <a:gd name="connsiteY625" fmla="*/ 190015 h 551395"/>
                <a:gd name="connsiteX626" fmla="*/ 883159 w 1000536"/>
                <a:gd name="connsiteY626" fmla="*/ 183614 h 551395"/>
                <a:gd name="connsiteX627" fmla="*/ 881878 w 1000536"/>
                <a:gd name="connsiteY627" fmla="*/ 182097 h 551395"/>
                <a:gd name="connsiteX628" fmla="*/ 879413 w 1000536"/>
                <a:gd name="connsiteY628" fmla="*/ 180927 h 551395"/>
                <a:gd name="connsiteX629" fmla="*/ 876616 w 1000536"/>
                <a:gd name="connsiteY629" fmla="*/ 180105 h 551395"/>
                <a:gd name="connsiteX630" fmla="*/ 864478 w 1000536"/>
                <a:gd name="connsiteY630" fmla="*/ 178240 h 551395"/>
                <a:gd name="connsiteX631" fmla="*/ 859357 w 1000536"/>
                <a:gd name="connsiteY631" fmla="*/ 176139 h 551395"/>
                <a:gd name="connsiteX632" fmla="*/ 852925 w 1000536"/>
                <a:gd name="connsiteY632" fmla="*/ 175206 h 551395"/>
                <a:gd name="connsiteX633" fmla="*/ 851408 w 1000536"/>
                <a:gd name="connsiteY633" fmla="*/ 174622 h 551395"/>
                <a:gd name="connsiteX634" fmla="*/ 852340 w 1000536"/>
                <a:gd name="connsiteY634" fmla="*/ 174274 h 551395"/>
                <a:gd name="connsiteX635" fmla="*/ 853036 w 1000536"/>
                <a:gd name="connsiteY635" fmla="*/ 173452 h 551395"/>
                <a:gd name="connsiteX636" fmla="*/ 853731 w 1000536"/>
                <a:gd name="connsiteY636" fmla="*/ 173104 h 551395"/>
                <a:gd name="connsiteX637" fmla="*/ 852451 w 1000536"/>
                <a:gd name="connsiteY637" fmla="*/ 172172 h 551395"/>
                <a:gd name="connsiteX638" fmla="*/ 851060 w 1000536"/>
                <a:gd name="connsiteY638" fmla="*/ 171476 h 551395"/>
                <a:gd name="connsiteX639" fmla="*/ 849543 w 1000536"/>
                <a:gd name="connsiteY639" fmla="*/ 171018 h 551395"/>
                <a:gd name="connsiteX640" fmla="*/ 848026 w 1000536"/>
                <a:gd name="connsiteY640" fmla="*/ 171018 h 551395"/>
                <a:gd name="connsiteX641" fmla="*/ 843838 w 1000536"/>
                <a:gd name="connsiteY641" fmla="*/ 172883 h 551395"/>
                <a:gd name="connsiteX642" fmla="*/ 843142 w 1000536"/>
                <a:gd name="connsiteY642" fmla="*/ 172646 h 551395"/>
                <a:gd name="connsiteX643" fmla="*/ 842558 w 1000536"/>
                <a:gd name="connsiteY643" fmla="*/ 170544 h 551395"/>
                <a:gd name="connsiteX644" fmla="*/ 842321 w 1000536"/>
                <a:gd name="connsiteY644" fmla="*/ 169959 h 551395"/>
                <a:gd name="connsiteX645" fmla="*/ 843490 w 1000536"/>
                <a:gd name="connsiteY645" fmla="*/ 168094 h 551395"/>
                <a:gd name="connsiteX646" fmla="*/ 843379 w 1000536"/>
                <a:gd name="connsiteY646" fmla="*/ 165992 h 551395"/>
                <a:gd name="connsiteX647" fmla="*/ 841277 w 1000536"/>
                <a:gd name="connsiteY647" fmla="*/ 164333 h 551395"/>
                <a:gd name="connsiteX648" fmla="*/ 836473 w 1000536"/>
                <a:gd name="connsiteY648" fmla="*/ 162357 h 551395"/>
                <a:gd name="connsiteX649" fmla="*/ 833091 w 1000536"/>
                <a:gd name="connsiteY649" fmla="*/ 160255 h 551395"/>
                <a:gd name="connsiteX650" fmla="*/ 832395 w 1000536"/>
                <a:gd name="connsiteY650" fmla="*/ 159670 h 551395"/>
                <a:gd name="connsiteX651" fmla="*/ 831938 w 1000536"/>
                <a:gd name="connsiteY651" fmla="*/ 156415 h 551395"/>
                <a:gd name="connsiteX652" fmla="*/ 831353 w 1000536"/>
                <a:gd name="connsiteY652" fmla="*/ 155372 h 551395"/>
                <a:gd name="connsiteX653" fmla="*/ 830183 w 1000536"/>
                <a:gd name="connsiteY653" fmla="*/ 155135 h 551395"/>
                <a:gd name="connsiteX654" fmla="*/ 828792 w 1000536"/>
                <a:gd name="connsiteY654" fmla="*/ 155719 h 551395"/>
                <a:gd name="connsiteX655" fmla="*/ 826438 w 1000536"/>
                <a:gd name="connsiteY655" fmla="*/ 156999 h 551395"/>
                <a:gd name="connsiteX656" fmla="*/ 825046 w 1000536"/>
                <a:gd name="connsiteY656" fmla="*/ 157347 h 551395"/>
                <a:gd name="connsiteX657" fmla="*/ 824004 w 1000536"/>
                <a:gd name="connsiteY657" fmla="*/ 157111 h 551395"/>
                <a:gd name="connsiteX658" fmla="*/ 822960 w 1000536"/>
                <a:gd name="connsiteY658" fmla="*/ 156526 h 551395"/>
                <a:gd name="connsiteX659" fmla="*/ 821791 w 1000536"/>
                <a:gd name="connsiteY659" fmla="*/ 156067 h 551395"/>
                <a:gd name="connsiteX660" fmla="*/ 820400 w 1000536"/>
                <a:gd name="connsiteY660" fmla="*/ 156067 h 551395"/>
                <a:gd name="connsiteX661" fmla="*/ 819357 w 1000536"/>
                <a:gd name="connsiteY661" fmla="*/ 157237 h 551395"/>
                <a:gd name="connsiteX662" fmla="*/ 816907 w 1000536"/>
                <a:gd name="connsiteY662" fmla="*/ 159560 h 551395"/>
                <a:gd name="connsiteX663" fmla="*/ 814094 w 1000536"/>
                <a:gd name="connsiteY663" fmla="*/ 160950 h 551395"/>
                <a:gd name="connsiteX664" fmla="*/ 812356 w 1000536"/>
                <a:gd name="connsiteY664" fmla="*/ 159560 h 551395"/>
                <a:gd name="connsiteX665" fmla="*/ 811186 w 1000536"/>
                <a:gd name="connsiteY665" fmla="*/ 157821 h 551395"/>
                <a:gd name="connsiteX666" fmla="*/ 809084 w 1000536"/>
                <a:gd name="connsiteY666" fmla="*/ 156999 h 551395"/>
                <a:gd name="connsiteX667" fmla="*/ 806634 w 1000536"/>
                <a:gd name="connsiteY667" fmla="*/ 157111 h 551395"/>
                <a:gd name="connsiteX668" fmla="*/ 804074 w 1000536"/>
                <a:gd name="connsiteY668" fmla="*/ 157458 h 551395"/>
                <a:gd name="connsiteX669" fmla="*/ 799049 w 1000536"/>
                <a:gd name="connsiteY669" fmla="*/ 157569 h 551395"/>
                <a:gd name="connsiteX670" fmla="*/ 792521 w 1000536"/>
                <a:gd name="connsiteY670" fmla="*/ 156636 h 551395"/>
                <a:gd name="connsiteX671" fmla="*/ 787259 w 1000536"/>
                <a:gd name="connsiteY671" fmla="*/ 155008 h 551395"/>
                <a:gd name="connsiteX672" fmla="*/ 784809 w 1000536"/>
                <a:gd name="connsiteY672" fmla="*/ 151500 h 551395"/>
                <a:gd name="connsiteX673" fmla="*/ 784920 w 1000536"/>
                <a:gd name="connsiteY673" fmla="*/ 150551 h 551395"/>
                <a:gd name="connsiteX674" fmla="*/ 785030 w 1000536"/>
                <a:gd name="connsiteY674" fmla="*/ 149619 h 551395"/>
                <a:gd name="connsiteX675" fmla="*/ 784682 w 1000536"/>
                <a:gd name="connsiteY675" fmla="*/ 148450 h 551395"/>
                <a:gd name="connsiteX676" fmla="*/ 783513 w 1000536"/>
                <a:gd name="connsiteY676" fmla="*/ 147406 h 551395"/>
                <a:gd name="connsiteX677" fmla="*/ 782233 w 1000536"/>
                <a:gd name="connsiteY677" fmla="*/ 146948 h 551395"/>
                <a:gd name="connsiteX678" fmla="*/ 780953 w 1000536"/>
                <a:gd name="connsiteY678" fmla="*/ 146600 h 551395"/>
                <a:gd name="connsiteX679" fmla="*/ 779909 w 1000536"/>
                <a:gd name="connsiteY679" fmla="*/ 146142 h 551395"/>
                <a:gd name="connsiteX680" fmla="*/ 773256 w 1000536"/>
                <a:gd name="connsiteY680" fmla="*/ 141480 h 551395"/>
                <a:gd name="connsiteX681" fmla="*/ 772560 w 1000536"/>
                <a:gd name="connsiteY681" fmla="*/ 141370 h 551395"/>
                <a:gd name="connsiteX682" fmla="*/ 771280 w 1000536"/>
                <a:gd name="connsiteY682" fmla="*/ 140673 h 551395"/>
                <a:gd name="connsiteX683" fmla="*/ 770348 w 1000536"/>
                <a:gd name="connsiteY683" fmla="*/ 139852 h 551395"/>
                <a:gd name="connsiteX684" fmla="*/ 771043 w 1000536"/>
                <a:gd name="connsiteY684" fmla="*/ 139267 h 551395"/>
                <a:gd name="connsiteX685" fmla="*/ 773256 w 1000536"/>
                <a:gd name="connsiteY685" fmla="*/ 138919 h 551395"/>
                <a:gd name="connsiteX686" fmla="*/ 774299 w 1000536"/>
                <a:gd name="connsiteY686" fmla="*/ 138572 h 551395"/>
                <a:gd name="connsiteX687" fmla="*/ 774994 w 1000536"/>
                <a:gd name="connsiteY687" fmla="*/ 137861 h 551395"/>
                <a:gd name="connsiteX688" fmla="*/ 775721 w 1000536"/>
                <a:gd name="connsiteY688" fmla="*/ 135411 h 551395"/>
                <a:gd name="connsiteX689" fmla="*/ 775121 w 1000536"/>
                <a:gd name="connsiteY689" fmla="*/ 132851 h 551395"/>
                <a:gd name="connsiteX690" fmla="*/ 773951 w 1000536"/>
                <a:gd name="connsiteY690" fmla="*/ 130527 h 551395"/>
                <a:gd name="connsiteX691" fmla="*/ 772671 w 1000536"/>
                <a:gd name="connsiteY691" fmla="*/ 129137 h 551395"/>
                <a:gd name="connsiteX692" fmla="*/ 769526 w 1000536"/>
                <a:gd name="connsiteY692" fmla="*/ 128078 h 551395"/>
                <a:gd name="connsiteX693" fmla="*/ 766855 w 1000536"/>
                <a:gd name="connsiteY693" fmla="*/ 129958 h 551395"/>
                <a:gd name="connsiteX694" fmla="*/ 764184 w 1000536"/>
                <a:gd name="connsiteY694" fmla="*/ 132866 h 551395"/>
                <a:gd name="connsiteX695" fmla="*/ 758685 w 1000536"/>
                <a:gd name="connsiteY695" fmla="*/ 136012 h 551395"/>
                <a:gd name="connsiteX696" fmla="*/ 755192 w 1000536"/>
                <a:gd name="connsiteY696" fmla="*/ 139757 h 551395"/>
                <a:gd name="connsiteX697" fmla="*/ 753090 w 1000536"/>
                <a:gd name="connsiteY697" fmla="*/ 140927 h 551395"/>
                <a:gd name="connsiteX698" fmla="*/ 745377 w 1000536"/>
                <a:gd name="connsiteY698" fmla="*/ 143614 h 551395"/>
                <a:gd name="connsiteX699" fmla="*/ 739909 w 1000536"/>
                <a:gd name="connsiteY699" fmla="*/ 143155 h 551395"/>
                <a:gd name="connsiteX700" fmla="*/ 734061 w 1000536"/>
                <a:gd name="connsiteY700" fmla="*/ 143740 h 551395"/>
                <a:gd name="connsiteX701" fmla="*/ 733824 w 1000536"/>
                <a:gd name="connsiteY701" fmla="*/ 142697 h 551395"/>
                <a:gd name="connsiteX702" fmla="*/ 735105 w 1000536"/>
                <a:gd name="connsiteY702" fmla="*/ 142112 h 551395"/>
                <a:gd name="connsiteX703" fmla="*/ 739198 w 1000536"/>
                <a:gd name="connsiteY703" fmla="*/ 141512 h 551395"/>
                <a:gd name="connsiteX704" fmla="*/ 740367 w 1000536"/>
                <a:gd name="connsiteY704" fmla="*/ 140690 h 551395"/>
                <a:gd name="connsiteX705" fmla="*/ 739909 w 1000536"/>
                <a:gd name="connsiteY705" fmla="*/ 139520 h 551395"/>
                <a:gd name="connsiteX706" fmla="*/ 738044 w 1000536"/>
                <a:gd name="connsiteY706" fmla="*/ 138003 h 551395"/>
                <a:gd name="connsiteX707" fmla="*/ 736764 w 1000536"/>
                <a:gd name="connsiteY707" fmla="*/ 136612 h 551395"/>
                <a:gd name="connsiteX708" fmla="*/ 731612 w 1000536"/>
                <a:gd name="connsiteY708" fmla="*/ 133119 h 551395"/>
                <a:gd name="connsiteX709" fmla="*/ 729873 w 1000536"/>
                <a:gd name="connsiteY709" fmla="*/ 131492 h 551395"/>
                <a:gd name="connsiteX710" fmla="*/ 731501 w 1000536"/>
                <a:gd name="connsiteY710" fmla="*/ 130100 h 551395"/>
                <a:gd name="connsiteX711" fmla="*/ 733255 w 1000536"/>
                <a:gd name="connsiteY711" fmla="*/ 130796 h 551395"/>
                <a:gd name="connsiteX712" fmla="*/ 736305 w 1000536"/>
                <a:gd name="connsiteY712" fmla="*/ 133467 h 551395"/>
                <a:gd name="connsiteX713" fmla="*/ 734077 w 1000536"/>
                <a:gd name="connsiteY713" fmla="*/ 127983 h 551395"/>
                <a:gd name="connsiteX714" fmla="*/ 734077 w 1000536"/>
                <a:gd name="connsiteY714" fmla="*/ 121108 h 551395"/>
                <a:gd name="connsiteX715" fmla="*/ 734773 w 1000536"/>
                <a:gd name="connsiteY715" fmla="*/ 115039 h 551395"/>
                <a:gd name="connsiteX716" fmla="*/ 734425 w 1000536"/>
                <a:gd name="connsiteY716" fmla="*/ 112115 h 551395"/>
                <a:gd name="connsiteX717" fmla="*/ 734188 w 1000536"/>
                <a:gd name="connsiteY717" fmla="*/ 110946 h 551395"/>
                <a:gd name="connsiteX718" fmla="*/ 735120 w 1000536"/>
                <a:gd name="connsiteY718" fmla="*/ 110361 h 551395"/>
                <a:gd name="connsiteX719" fmla="*/ 737127 w 1000536"/>
                <a:gd name="connsiteY719" fmla="*/ 108259 h 551395"/>
                <a:gd name="connsiteX720" fmla="*/ 736305 w 1000536"/>
                <a:gd name="connsiteY720" fmla="*/ 107674 h 551395"/>
                <a:gd name="connsiteX721" fmla="*/ 735579 w 1000536"/>
                <a:gd name="connsiteY721" fmla="*/ 106742 h 551395"/>
                <a:gd name="connsiteX722" fmla="*/ 734883 w 1000536"/>
                <a:gd name="connsiteY722" fmla="*/ 106505 h 551395"/>
                <a:gd name="connsiteX723" fmla="*/ 736163 w 1000536"/>
                <a:gd name="connsiteY723" fmla="*/ 104530 h 551395"/>
                <a:gd name="connsiteX724" fmla="*/ 737112 w 1000536"/>
                <a:gd name="connsiteY724" fmla="*/ 101953 h 551395"/>
                <a:gd name="connsiteX725" fmla="*/ 737459 w 1000536"/>
                <a:gd name="connsiteY725" fmla="*/ 99140 h 551395"/>
                <a:gd name="connsiteX726" fmla="*/ 737349 w 1000536"/>
                <a:gd name="connsiteY726" fmla="*/ 96691 h 551395"/>
                <a:gd name="connsiteX727" fmla="*/ 737696 w 1000536"/>
                <a:gd name="connsiteY727" fmla="*/ 94241 h 551395"/>
                <a:gd name="connsiteX728" fmla="*/ 739087 w 1000536"/>
                <a:gd name="connsiteY728" fmla="*/ 92613 h 551395"/>
                <a:gd name="connsiteX729" fmla="*/ 740825 w 1000536"/>
                <a:gd name="connsiteY729" fmla="*/ 92265 h 551395"/>
                <a:gd name="connsiteX730" fmla="*/ 741869 w 1000536"/>
                <a:gd name="connsiteY730" fmla="*/ 93545 h 551395"/>
                <a:gd name="connsiteX731" fmla="*/ 742564 w 1000536"/>
                <a:gd name="connsiteY731" fmla="*/ 95996 h 551395"/>
                <a:gd name="connsiteX732" fmla="*/ 743386 w 1000536"/>
                <a:gd name="connsiteY732" fmla="*/ 97038 h 551395"/>
                <a:gd name="connsiteX733" fmla="*/ 744666 w 1000536"/>
                <a:gd name="connsiteY733" fmla="*/ 96691 h 551395"/>
                <a:gd name="connsiteX734" fmla="*/ 746531 w 1000536"/>
                <a:gd name="connsiteY734" fmla="*/ 95299 h 551395"/>
                <a:gd name="connsiteX735" fmla="*/ 747811 w 1000536"/>
                <a:gd name="connsiteY735" fmla="*/ 93909 h 551395"/>
                <a:gd name="connsiteX736" fmla="*/ 748744 w 1000536"/>
                <a:gd name="connsiteY736" fmla="*/ 92170 h 551395"/>
                <a:gd name="connsiteX737" fmla="*/ 748507 w 1000536"/>
                <a:gd name="connsiteY737" fmla="*/ 90653 h 551395"/>
                <a:gd name="connsiteX738" fmla="*/ 746293 w 1000536"/>
                <a:gd name="connsiteY738" fmla="*/ 89942 h 551395"/>
                <a:gd name="connsiteX739" fmla="*/ 745124 w 1000536"/>
                <a:gd name="connsiteY739" fmla="*/ 88551 h 551395"/>
                <a:gd name="connsiteX740" fmla="*/ 744776 w 1000536"/>
                <a:gd name="connsiteY740" fmla="*/ 86687 h 551395"/>
                <a:gd name="connsiteX741" fmla="*/ 745709 w 1000536"/>
                <a:gd name="connsiteY741" fmla="*/ 84933 h 551395"/>
                <a:gd name="connsiteX742" fmla="*/ 747685 w 1000536"/>
                <a:gd name="connsiteY742" fmla="*/ 84111 h 551395"/>
                <a:gd name="connsiteX743" fmla="*/ 747795 w 1000536"/>
                <a:gd name="connsiteY743" fmla="*/ 86212 h 551395"/>
                <a:gd name="connsiteX744" fmla="*/ 748617 w 1000536"/>
                <a:gd name="connsiteY744" fmla="*/ 87160 h 551395"/>
                <a:gd name="connsiteX745" fmla="*/ 749565 w 1000536"/>
                <a:gd name="connsiteY745" fmla="*/ 86923 h 551395"/>
                <a:gd name="connsiteX746" fmla="*/ 749676 w 1000536"/>
                <a:gd name="connsiteY746" fmla="*/ 83889 h 551395"/>
                <a:gd name="connsiteX747" fmla="*/ 750608 w 1000536"/>
                <a:gd name="connsiteY747" fmla="*/ 83431 h 551395"/>
                <a:gd name="connsiteX748" fmla="*/ 751888 w 1000536"/>
                <a:gd name="connsiteY748" fmla="*/ 83320 h 551395"/>
                <a:gd name="connsiteX749" fmla="*/ 753058 w 1000536"/>
                <a:gd name="connsiteY749" fmla="*/ 82499 h 551395"/>
                <a:gd name="connsiteX750" fmla="*/ 755034 w 1000536"/>
                <a:gd name="connsiteY750" fmla="*/ 80397 h 551395"/>
                <a:gd name="connsiteX751" fmla="*/ 756899 w 1000536"/>
                <a:gd name="connsiteY751" fmla="*/ 79353 h 551395"/>
                <a:gd name="connsiteX752" fmla="*/ 757941 w 1000536"/>
                <a:gd name="connsiteY752" fmla="*/ 77726 h 551395"/>
                <a:gd name="connsiteX753" fmla="*/ 757594 w 1000536"/>
                <a:gd name="connsiteY753" fmla="*/ 73870 h 551395"/>
                <a:gd name="connsiteX754" fmla="*/ 754338 w 1000536"/>
                <a:gd name="connsiteY754" fmla="*/ 58112 h 551395"/>
                <a:gd name="connsiteX755" fmla="*/ 753990 w 1000536"/>
                <a:gd name="connsiteY755" fmla="*/ 57417 h 551395"/>
                <a:gd name="connsiteX756" fmla="*/ 753058 w 1000536"/>
                <a:gd name="connsiteY756" fmla="*/ 55789 h 551395"/>
                <a:gd name="connsiteX757" fmla="*/ 752473 w 1000536"/>
                <a:gd name="connsiteY757" fmla="*/ 54967 h 551395"/>
                <a:gd name="connsiteX758" fmla="*/ 749439 w 1000536"/>
                <a:gd name="connsiteY758" fmla="*/ 52170 h 551395"/>
                <a:gd name="connsiteX759" fmla="*/ 749549 w 1000536"/>
                <a:gd name="connsiteY759" fmla="*/ 52170 h 551395"/>
                <a:gd name="connsiteX760" fmla="*/ 749549 w 1000536"/>
                <a:gd name="connsiteY760" fmla="*/ 52170 h 551395"/>
                <a:gd name="connsiteX761" fmla="*/ 748127 w 1000536"/>
                <a:gd name="connsiteY761" fmla="*/ 50874 h 551395"/>
                <a:gd name="connsiteX762" fmla="*/ 742659 w 1000536"/>
                <a:gd name="connsiteY762" fmla="*/ 48076 h 551395"/>
                <a:gd name="connsiteX763" fmla="*/ 741964 w 1000536"/>
                <a:gd name="connsiteY763" fmla="*/ 47476 h 551395"/>
                <a:gd name="connsiteX764" fmla="*/ 740098 w 1000536"/>
                <a:gd name="connsiteY764" fmla="*/ 45848 h 551395"/>
                <a:gd name="connsiteX765" fmla="*/ 738581 w 1000536"/>
                <a:gd name="connsiteY765" fmla="*/ 45027 h 551395"/>
                <a:gd name="connsiteX766" fmla="*/ 734710 w 1000536"/>
                <a:gd name="connsiteY766" fmla="*/ 45137 h 551395"/>
                <a:gd name="connsiteX767" fmla="*/ 730284 w 1000536"/>
                <a:gd name="connsiteY767" fmla="*/ 44552 h 551395"/>
                <a:gd name="connsiteX768" fmla="*/ 728530 w 1000536"/>
                <a:gd name="connsiteY768" fmla="*/ 44552 h 551395"/>
                <a:gd name="connsiteX769" fmla="*/ 726665 w 1000536"/>
                <a:gd name="connsiteY769" fmla="*/ 44094 h 551395"/>
                <a:gd name="connsiteX770" fmla="*/ 725496 w 1000536"/>
                <a:gd name="connsiteY770" fmla="*/ 42229 h 551395"/>
                <a:gd name="connsiteX771" fmla="*/ 724452 w 1000536"/>
                <a:gd name="connsiteY771" fmla="*/ 39906 h 551395"/>
                <a:gd name="connsiteX772" fmla="*/ 723283 w 1000536"/>
                <a:gd name="connsiteY772" fmla="*/ 37915 h 551395"/>
                <a:gd name="connsiteX773" fmla="*/ 719996 w 1000536"/>
                <a:gd name="connsiteY773" fmla="*/ 35718 h 551395"/>
                <a:gd name="connsiteX774" fmla="*/ 716155 w 1000536"/>
                <a:gd name="connsiteY774" fmla="*/ 34532 h 551395"/>
                <a:gd name="connsiteX775" fmla="*/ 712077 w 1000536"/>
                <a:gd name="connsiteY775" fmla="*/ 34184 h 551395"/>
                <a:gd name="connsiteX776" fmla="*/ 701220 w 1000536"/>
                <a:gd name="connsiteY776" fmla="*/ 35354 h 551395"/>
                <a:gd name="connsiteX777" fmla="*/ 697965 w 1000536"/>
                <a:gd name="connsiteY777" fmla="*/ 34406 h 551395"/>
                <a:gd name="connsiteX778" fmla="*/ 692812 w 1000536"/>
                <a:gd name="connsiteY778" fmla="*/ 30913 h 551395"/>
                <a:gd name="connsiteX779" fmla="*/ 690600 w 1000536"/>
                <a:gd name="connsiteY779" fmla="*/ 29633 h 551395"/>
                <a:gd name="connsiteX780" fmla="*/ 688624 w 1000536"/>
                <a:gd name="connsiteY780" fmla="*/ 28006 h 551395"/>
                <a:gd name="connsiteX781" fmla="*/ 687454 w 1000536"/>
                <a:gd name="connsiteY781" fmla="*/ 25792 h 551395"/>
                <a:gd name="connsiteX782" fmla="*/ 687802 w 1000536"/>
                <a:gd name="connsiteY782" fmla="*/ 22979 h 551395"/>
                <a:gd name="connsiteX783" fmla="*/ 691058 w 1000536"/>
                <a:gd name="connsiteY783" fmla="*/ 18665 h 551395"/>
                <a:gd name="connsiteX784" fmla="*/ 692338 w 1000536"/>
                <a:gd name="connsiteY784" fmla="*/ 15994 h 551395"/>
                <a:gd name="connsiteX785" fmla="*/ 692227 w 1000536"/>
                <a:gd name="connsiteY785" fmla="*/ 12849 h 551395"/>
                <a:gd name="connsiteX786" fmla="*/ 690363 w 1000536"/>
                <a:gd name="connsiteY786" fmla="*/ 10747 h 551395"/>
                <a:gd name="connsiteX787" fmla="*/ 687802 w 1000536"/>
                <a:gd name="connsiteY787" fmla="*/ 10162 h 551395"/>
                <a:gd name="connsiteX788" fmla="*/ 684895 w 1000536"/>
                <a:gd name="connsiteY788" fmla="*/ 9925 h 551395"/>
                <a:gd name="connsiteX789" fmla="*/ 682302 w 1000536"/>
                <a:gd name="connsiteY789" fmla="*/ 8866 h 551395"/>
                <a:gd name="connsiteX790" fmla="*/ 679157 w 1000536"/>
                <a:gd name="connsiteY790" fmla="*/ 5484 h 551395"/>
                <a:gd name="connsiteX791" fmla="*/ 677640 w 1000536"/>
                <a:gd name="connsiteY791" fmla="*/ 4551 h 551395"/>
                <a:gd name="connsiteX792" fmla="*/ 671935 w 1000536"/>
                <a:gd name="connsiteY792" fmla="*/ 4315 h 551395"/>
                <a:gd name="connsiteX793" fmla="*/ 666324 w 1000536"/>
                <a:gd name="connsiteY793" fmla="*/ 3382 h 551395"/>
                <a:gd name="connsiteX794" fmla="*/ 664001 w 1000536"/>
                <a:gd name="connsiteY794" fmla="*/ 3382 h 551395"/>
                <a:gd name="connsiteX795" fmla="*/ 657948 w 1000536"/>
                <a:gd name="connsiteY795" fmla="*/ 4663 h 551395"/>
                <a:gd name="connsiteX796" fmla="*/ 655356 w 1000536"/>
                <a:gd name="connsiteY796" fmla="*/ 3967 h 551395"/>
                <a:gd name="connsiteX797" fmla="*/ 655245 w 1000536"/>
                <a:gd name="connsiteY797" fmla="*/ 4663 h 551395"/>
                <a:gd name="connsiteX798" fmla="*/ 654787 w 1000536"/>
                <a:gd name="connsiteY798" fmla="*/ 6654 h 551395"/>
                <a:gd name="connsiteX799" fmla="*/ 653507 w 1000536"/>
                <a:gd name="connsiteY799" fmla="*/ 13307 h 551395"/>
                <a:gd name="connsiteX800" fmla="*/ 652338 w 1000536"/>
                <a:gd name="connsiteY800" fmla="*/ 18428 h 551395"/>
                <a:gd name="connsiteX801" fmla="*/ 650820 w 1000536"/>
                <a:gd name="connsiteY801" fmla="*/ 26014 h 551395"/>
                <a:gd name="connsiteX802" fmla="*/ 649777 w 1000536"/>
                <a:gd name="connsiteY802" fmla="*/ 30897 h 551395"/>
                <a:gd name="connsiteX803" fmla="*/ 649319 w 1000536"/>
                <a:gd name="connsiteY803" fmla="*/ 32999 h 551395"/>
                <a:gd name="connsiteX804" fmla="*/ 648971 w 1000536"/>
                <a:gd name="connsiteY804" fmla="*/ 34991 h 551395"/>
                <a:gd name="connsiteX805" fmla="*/ 647802 w 1000536"/>
                <a:gd name="connsiteY805" fmla="*/ 34279 h 551395"/>
                <a:gd name="connsiteX806" fmla="*/ 646284 w 1000536"/>
                <a:gd name="connsiteY806" fmla="*/ 33584 h 551395"/>
                <a:gd name="connsiteX807" fmla="*/ 638351 w 1000536"/>
                <a:gd name="connsiteY807" fmla="*/ 29506 h 551395"/>
                <a:gd name="connsiteX808" fmla="*/ 630527 w 1000536"/>
                <a:gd name="connsiteY808" fmla="*/ 25429 h 551395"/>
                <a:gd name="connsiteX809" fmla="*/ 622610 w 1000536"/>
                <a:gd name="connsiteY809" fmla="*/ 21336 h 551395"/>
                <a:gd name="connsiteX810" fmla="*/ 614676 w 1000536"/>
                <a:gd name="connsiteY810" fmla="*/ 17385 h 551395"/>
                <a:gd name="connsiteX811" fmla="*/ 606758 w 1000536"/>
                <a:gd name="connsiteY811" fmla="*/ 13307 h 551395"/>
                <a:gd name="connsiteX812" fmla="*/ 598935 w 1000536"/>
                <a:gd name="connsiteY812" fmla="*/ 9214 h 551395"/>
                <a:gd name="connsiteX813" fmla="*/ 591001 w 1000536"/>
                <a:gd name="connsiteY813" fmla="*/ 5121 h 551395"/>
                <a:gd name="connsiteX814" fmla="*/ 583194 w 1000536"/>
                <a:gd name="connsiteY814" fmla="*/ 1043 h 551395"/>
                <a:gd name="connsiteX815" fmla="*/ 580981 w 1000536"/>
                <a:gd name="connsiteY815" fmla="*/ 0 h 551395"/>
                <a:gd name="connsiteX816" fmla="*/ 579448 w 1000536"/>
                <a:gd name="connsiteY816" fmla="*/ 1170 h 551395"/>
                <a:gd name="connsiteX817" fmla="*/ 578279 w 1000536"/>
                <a:gd name="connsiteY817" fmla="*/ 4204 h 551395"/>
                <a:gd name="connsiteX818" fmla="*/ 577931 w 1000536"/>
                <a:gd name="connsiteY818" fmla="*/ 5832 h 551395"/>
                <a:gd name="connsiteX819" fmla="*/ 577931 w 1000536"/>
                <a:gd name="connsiteY819" fmla="*/ 7112 h 551395"/>
                <a:gd name="connsiteX820" fmla="*/ 578279 w 1000536"/>
                <a:gd name="connsiteY820" fmla="*/ 8629 h 551395"/>
                <a:gd name="connsiteX821" fmla="*/ 579938 w 1000536"/>
                <a:gd name="connsiteY821" fmla="*/ 13070 h 551395"/>
                <a:gd name="connsiteX822" fmla="*/ 580286 w 1000536"/>
                <a:gd name="connsiteY822" fmla="*/ 14587 h 551395"/>
                <a:gd name="connsiteX823" fmla="*/ 580396 w 1000536"/>
                <a:gd name="connsiteY823" fmla="*/ 16452 h 551395"/>
                <a:gd name="connsiteX824" fmla="*/ 580396 w 1000536"/>
                <a:gd name="connsiteY824" fmla="*/ 17385 h 551395"/>
                <a:gd name="connsiteX825" fmla="*/ 580160 w 1000536"/>
                <a:gd name="connsiteY825" fmla="*/ 19123 h 551395"/>
                <a:gd name="connsiteX826" fmla="*/ 578974 w 1000536"/>
                <a:gd name="connsiteY826" fmla="*/ 22395 h 551395"/>
                <a:gd name="connsiteX827" fmla="*/ 576303 w 1000536"/>
                <a:gd name="connsiteY827" fmla="*/ 28337 h 551395"/>
                <a:gd name="connsiteX828" fmla="*/ 576066 w 1000536"/>
                <a:gd name="connsiteY828" fmla="*/ 29033 h 551395"/>
                <a:gd name="connsiteX829" fmla="*/ 575955 w 1000536"/>
                <a:gd name="connsiteY829" fmla="*/ 29854 h 551395"/>
                <a:gd name="connsiteX830" fmla="*/ 575955 w 1000536"/>
                <a:gd name="connsiteY830" fmla="*/ 30550 h 551395"/>
                <a:gd name="connsiteX831" fmla="*/ 576066 w 1000536"/>
                <a:gd name="connsiteY831" fmla="*/ 31245 h 551395"/>
                <a:gd name="connsiteX832" fmla="*/ 576303 w 1000536"/>
                <a:gd name="connsiteY832" fmla="*/ 31940 h 551395"/>
                <a:gd name="connsiteX833" fmla="*/ 576540 w 1000536"/>
                <a:gd name="connsiteY833" fmla="*/ 32541 h 551395"/>
                <a:gd name="connsiteX834" fmla="*/ 576999 w 1000536"/>
                <a:gd name="connsiteY834" fmla="*/ 34153 h 551395"/>
                <a:gd name="connsiteX835" fmla="*/ 577109 w 1000536"/>
                <a:gd name="connsiteY835" fmla="*/ 34975 h 551395"/>
                <a:gd name="connsiteX836" fmla="*/ 577109 w 1000536"/>
                <a:gd name="connsiteY836" fmla="*/ 35908 h 551395"/>
                <a:gd name="connsiteX837" fmla="*/ 576761 w 1000536"/>
                <a:gd name="connsiteY837" fmla="*/ 38484 h 551395"/>
                <a:gd name="connsiteX838" fmla="*/ 576761 w 1000536"/>
                <a:gd name="connsiteY838" fmla="*/ 39416 h 551395"/>
                <a:gd name="connsiteX839" fmla="*/ 576761 w 1000536"/>
                <a:gd name="connsiteY839" fmla="*/ 40459 h 551395"/>
                <a:gd name="connsiteX840" fmla="*/ 576999 w 1000536"/>
                <a:gd name="connsiteY840" fmla="*/ 41281 h 551395"/>
                <a:gd name="connsiteX841" fmla="*/ 577236 w 1000536"/>
                <a:gd name="connsiteY841" fmla="*/ 41976 h 551395"/>
                <a:gd name="connsiteX842" fmla="*/ 578168 w 1000536"/>
                <a:gd name="connsiteY842" fmla="*/ 44078 h 551395"/>
                <a:gd name="connsiteX843" fmla="*/ 578405 w 1000536"/>
                <a:gd name="connsiteY843" fmla="*/ 44774 h 551395"/>
                <a:gd name="connsiteX844" fmla="*/ 578516 w 1000536"/>
                <a:gd name="connsiteY844" fmla="*/ 45595 h 551395"/>
                <a:gd name="connsiteX845" fmla="*/ 578405 w 1000536"/>
                <a:gd name="connsiteY845" fmla="*/ 46164 h 551395"/>
                <a:gd name="connsiteX846" fmla="*/ 577946 w 1000536"/>
                <a:gd name="connsiteY846" fmla="*/ 47096 h 551395"/>
                <a:gd name="connsiteX847" fmla="*/ 575039 w 1000536"/>
                <a:gd name="connsiteY847" fmla="*/ 52707 h 551395"/>
                <a:gd name="connsiteX848" fmla="*/ 570961 w 1000536"/>
                <a:gd name="connsiteY848" fmla="*/ 57369 h 551395"/>
                <a:gd name="connsiteX849" fmla="*/ 567231 w 1000536"/>
                <a:gd name="connsiteY849" fmla="*/ 64023 h 551395"/>
                <a:gd name="connsiteX850" fmla="*/ 565920 w 1000536"/>
                <a:gd name="connsiteY850" fmla="*/ 67642 h 551395"/>
                <a:gd name="connsiteX851" fmla="*/ 565809 w 1000536"/>
                <a:gd name="connsiteY851" fmla="*/ 68338 h 551395"/>
                <a:gd name="connsiteX852" fmla="*/ 565809 w 1000536"/>
                <a:gd name="connsiteY852" fmla="*/ 68922 h 551395"/>
                <a:gd name="connsiteX853" fmla="*/ 566046 w 1000536"/>
                <a:gd name="connsiteY853" fmla="*/ 69381 h 551395"/>
                <a:gd name="connsiteX854" fmla="*/ 566283 w 1000536"/>
                <a:gd name="connsiteY854" fmla="*/ 69966 h 551395"/>
                <a:gd name="connsiteX855" fmla="*/ 566283 w 1000536"/>
                <a:gd name="connsiteY855" fmla="*/ 70550 h 551395"/>
                <a:gd name="connsiteX856" fmla="*/ 565936 w 1000536"/>
                <a:gd name="connsiteY856" fmla="*/ 71941 h 551395"/>
                <a:gd name="connsiteX857" fmla="*/ 563612 w 1000536"/>
                <a:gd name="connsiteY857" fmla="*/ 76493 h 551395"/>
                <a:gd name="connsiteX858" fmla="*/ 562917 w 1000536"/>
                <a:gd name="connsiteY858" fmla="*/ 77314 h 551395"/>
                <a:gd name="connsiteX859" fmla="*/ 561985 w 1000536"/>
                <a:gd name="connsiteY859" fmla="*/ 78247 h 551395"/>
                <a:gd name="connsiteX860" fmla="*/ 560230 w 1000536"/>
                <a:gd name="connsiteY860" fmla="*/ 79290 h 551395"/>
                <a:gd name="connsiteX861" fmla="*/ 558950 w 1000536"/>
                <a:gd name="connsiteY861" fmla="*/ 79748 h 551395"/>
                <a:gd name="connsiteX862" fmla="*/ 558017 w 1000536"/>
                <a:gd name="connsiteY862" fmla="*/ 80333 h 551395"/>
                <a:gd name="connsiteX863" fmla="*/ 557432 w 1000536"/>
                <a:gd name="connsiteY863" fmla="*/ 81029 h 551395"/>
                <a:gd name="connsiteX864" fmla="*/ 556975 w 1000536"/>
                <a:gd name="connsiteY864" fmla="*/ 82419 h 551395"/>
                <a:gd name="connsiteX865" fmla="*/ 556279 w 1000536"/>
                <a:gd name="connsiteY865" fmla="*/ 85453 h 551395"/>
                <a:gd name="connsiteX866" fmla="*/ 555583 w 1000536"/>
                <a:gd name="connsiteY866" fmla="*/ 86860 h 551395"/>
                <a:gd name="connsiteX867" fmla="*/ 555125 w 1000536"/>
                <a:gd name="connsiteY867" fmla="*/ 87682 h 551395"/>
                <a:gd name="connsiteX868" fmla="*/ 554303 w 1000536"/>
                <a:gd name="connsiteY868" fmla="*/ 88504 h 551395"/>
                <a:gd name="connsiteX869" fmla="*/ 551712 w 1000536"/>
                <a:gd name="connsiteY869" fmla="*/ 90258 h 551395"/>
                <a:gd name="connsiteX870" fmla="*/ 550779 w 1000536"/>
                <a:gd name="connsiteY870" fmla="*/ 90733 h 551395"/>
                <a:gd name="connsiteX871" fmla="*/ 550084 w 1000536"/>
                <a:gd name="connsiteY871" fmla="*/ 90969 h 551395"/>
                <a:gd name="connsiteX872" fmla="*/ 549388 w 1000536"/>
                <a:gd name="connsiteY872" fmla="*/ 90859 h 551395"/>
                <a:gd name="connsiteX873" fmla="*/ 548803 w 1000536"/>
                <a:gd name="connsiteY873" fmla="*/ 90621 h 551395"/>
                <a:gd name="connsiteX874" fmla="*/ 548345 w 1000536"/>
                <a:gd name="connsiteY874" fmla="*/ 90163 h 551395"/>
                <a:gd name="connsiteX875" fmla="*/ 547887 w 1000536"/>
                <a:gd name="connsiteY875" fmla="*/ 89563 h 551395"/>
                <a:gd name="connsiteX876" fmla="*/ 547429 w 1000536"/>
                <a:gd name="connsiteY876" fmla="*/ 89104 h 551395"/>
                <a:gd name="connsiteX877" fmla="*/ 546971 w 1000536"/>
                <a:gd name="connsiteY877" fmla="*/ 88867 h 551395"/>
                <a:gd name="connsiteX878" fmla="*/ 546386 w 1000536"/>
                <a:gd name="connsiteY878" fmla="*/ 88978 h 551395"/>
                <a:gd name="connsiteX879" fmla="*/ 545801 w 1000536"/>
                <a:gd name="connsiteY879" fmla="*/ 89436 h 551395"/>
                <a:gd name="connsiteX880" fmla="*/ 543825 w 1000536"/>
                <a:gd name="connsiteY880" fmla="*/ 93988 h 551395"/>
                <a:gd name="connsiteX881" fmla="*/ 541154 w 1000536"/>
                <a:gd name="connsiteY881" fmla="*/ 100167 h 551395"/>
                <a:gd name="connsiteX882" fmla="*/ 537867 w 1000536"/>
                <a:gd name="connsiteY882" fmla="*/ 107390 h 551395"/>
                <a:gd name="connsiteX883" fmla="*/ 535418 w 1000536"/>
                <a:gd name="connsiteY883" fmla="*/ 113222 h 551395"/>
                <a:gd name="connsiteX884" fmla="*/ 534833 w 1000536"/>
                <a:gd name="connsiteY884" fmla="*/ 114044 h 551395"/>
                <a:gd name="connsiteX885" fmla="*/ 534248 w 1000536"/>
                <a:gd name="connsiteY885" fmla="*/ 114739 h 551395"/>
                <a:gd name="connsiteX886" fmla="*/ 533315 w 1000536"/>
                <a:gd name="connsiteY886" fmla="*/ 114628 h 551395"/>
                <a:gd name="connsiteX887" fmla="*/ 528543 w 1000536"/>
                <a:gd name="connsiteY887" fmla="*/ 112527 h 551395"/>
                <a:gd name="connsiteX888" fmla="*/ 522584 w 1000536"/>
                <a:gd name="connsiteY888" fmla="*/ 109840 h 551395"/>
                <a:gd name="connsiteX889" fmla="*/ 518507 w 1000536"/>
                <a:gd name="connsiteY889" fmla="*/ 108086 h 551395"/>
                <a:gd name="connsiteX890" fmla="*/ 517922 w 1000536"/>
                <a:gd name="connsiteY890" fmla="*/ 108196 h 551395"/>
                <a:gd name="connsiteX891" fmla="*/ 517338 w 1000536"/>
                <a:gd name="connsiteY891" fmla="*/ 108891 h 551395"/>
                <a:gd name="connsiteX892" fmla="*/ 513592 w 1000536"/>
                <a:gd name="connsiteY892" fmla="*/ 116715 h 551395"/>
                <a:gd name="connsiteX893" fmla="*/ 512896 w 1000536"/>
                <a:gd name="connsiteY893" fmla="*/ 118232 h 551395"/>
                <a:gd name="connsiteX894" fmla="*/ 512660 w 1000536"/>
                <a:gd name="connsiteY894" fmla="*/ 119622 h 551395"/>
                <a:gd name="connsiteX895" fmla="*/ 512660 w 1000536"/>
                <a:gd name="connsiteY895" fmla="*/ 120444 h 551395"/>
                <a:gd name="connsiteX896" fmla="*/ 512422 w 1000536"/>
                <a:gd name="connsiteY896" fmla="*/ 121376 h 551395"/>
                <a:gd name="connsiteX897" fmla="*/ 512075 w 1000536"/>
                <a:gd name="connsiteY897" fmla="*/ 122546 h 551395"/>
                <a:gd name="connsiteX898" fmla="*/ 510557 w 1000536"/>
                <a:gd name="connsiteY898" fmla="*/ 125929 h 551395"/>
                <a:gd name="connsiteX899" fmla="*/ 510209 w 1000536"/>
                <a:gd name="connsiteY899" fmla="*/ 127319 h 551395"/>
                <a:gd name="connsiteX900" fmla="*/ 510099 w 1000536"/>
                <a:gd name="connsiteY900" fmla="*/ 128252 h 551395"/>
                <a:gd name="connsiteX901" fmla="*/ 510557 w 1000536"/>
                <a:gd name="connsiteY901" fmla="*/ 137117 h 551395"/>
                <a:gd name="connsiteX902" fmla="*/ 510446 w 1000536"/>
                <a:gd name="connsiteY902" fmla="*/ 137814 h 551395"/>
                <a:gd name="connsiteX903" fmla="*/ 509988 w 1000536"/>
                <a:gd name="connsiteY903" fmla="*/ 138524 h 551395"/>
                <a:gd name="connsiteX904" fmla="*/ 509167 w 1000536"/>
                <a:gd name="connsiteY904" fmla="*/ 139457 h 551395"/>
                <a:gd name="connsiteX905" fmla="*/ 507539 w 1000536"/>
                <a:gd name="connsiteY905" fmla="*/ 140974 h 551395"/>
                <a:gd name="connsiteX906" fmla="*/ 506495 w 1000536"/>
                <a:gd name="connsiteY906" fmla="*/ 142144 h 551395"/>
                <a:gd name="connsiteX907" fmla="*/ 505453 w 1000536"/>
                <a:gd name="connsiteY907" fmla="*/ 143661 h 551395"/>
                <a:gd name="connsiteX908" fmla="*/ 504757 w 1000536"/>
                <a:gd name="connsiteY908" fmla="*/ 145636 h 551395"/>
                <a:gd name="connsiteX909" fmla="*/ 504409 w 1000536"/>
                <a:gd name="connsiteY909" fmla="*/ 146806 h 551395"/>
                <a:gd name="connsiteX910" fmla="*/ 504299 w 1000536"/>
                <a:gd name="connsiteY910" fmla="*/ 147849 h 551395"/>
                <a:gd name="connsiteX911" fmla="*/ 504061 w 1000536"/>
                <a:gd name="connsiteY911" fmla="*/ 153096 h 551395"/>
                <a:gd name="connsiteX912" fmla="*/ 503951 w 1000536"/>
                <a:gd name="connsiteY912" fmla="*/ 153555 h 551395"/>
                <a:gd name="connsiteX913" fmla="*/ 503951 w 1000536"/>
                <a:gd name="connsiteY913" fmla="*/ 153791 h 551395"/>
                <a:gd name="connsiteX914" fmla="*/ 503951 w 1000536"/>
                <a:gd name="connsiteY914" fmla="*/ 154487 h 551395"/>
                <a:gd name="connsiteX915" fmla="*/ 503951 w 1000536"/>
                <a:gd name="connsiteY915" fmla="*/ 154850 h 551395"/>
                <a:gd name="connsiteX916" fmla="*/ 503129 w 1000536"/>
                <a:gd name="connsiteY916" fmla="*/ 160445 h 551395"/>
                <a:gd name="connsiteX917" fmla="*/ 502782 w 1000536"/>
                <a:gd name="connsiteY917" fmla="*/ 162199 h 551395"/>
                <a:gd name="connsiteX918" fmla="*/ 502197 w 1000536"/>
                <a:gd name="connsiteY918" fmla="*/ 163716 h 551395"/>
                <a:gd name="connsiteX919" fmla="*/ 500537 w 1000536"/>
                <a:gd name="connsiteY919" fmla="*/ 167099 h 551395"/>
                <a:gd name="connsiteX920" fmla="*/ 498325 w 1000536"/>
                <a:gd name="connsiteY920" fmla="*/ 171761 h 551395"/>
                <a:gd name="connsiteX921" fmla="*/ 495180 w 1000536"/>
                <a:gd name="connsiteY921" fmla="*/ 178525 h 551395"/>
                <a:gd name="connsiteX922" fmla="*/ 494722 w 1000536"/>
                <a:gd name="connsiteY922" fmla="*/ 179110 h 551395"/>
                <a:gd name="connsiteX923" fmla="*/ 494137 w 1000536"/>
                <a:gd name="connsiteY923" fmla="*/ 179568 h 551395"/>
                <a:gd name="connsiteX924" fmla="*/ 493204 w 1000536"/>
                <a:gd name="connsiteY924" fmla="*/ 179679 h 551395"/>
                <a:gd name="connsiteX925" fmla="*/ 485144 w 1000536"/>
                <a:gd name="connsiteY925" fmla="*/ 178635 h 551395"/>
                <a:gd name="connsiteX926" fmla="*/ 478396 w 1000536"/>
                <a:gd name="connsiteY926" fmla="*/ 177813 h 551395"/>
                <a:gd name="connsiteX927" fmla="*/ 472437 w 1000536"/>
                <a:gd name="connsiteY927" fmla="*/ 176992 h 551395"/>
                <a:gd name="connsiteX928" fmla="*/ 466384 w 1000536"/>
                <a:gd name="connsiteY928" fmla="*/ 176171 h 551395"/>
                <a:gd name="connsiteX929" fmla="*/ 466037 w 1000536"/>
                <a:gd name="connsiteY929" fmla="*/ 176059 h 551395"/>
                <a:gd name="connsiteX930" fmla="*/ 465799 w 1000536"/>
                <a:gd name="connsiteY930" fmla="*/ 175949 h 551395"/>
                <a:gd name="connsiteX931" fmla="*/ 465910 w 1000536"/>
                <a:gd name="connsiteY931" fmla="*/ 175364 h 551395"/>
                <a:gd name="connsiteX932" fmla="*/ 466147 w 1000536"/>
                <a:gd name="connsiteY932" fmla="*/ 174084 h 551395"/>
                <a:gd name="connsiteX933" fmla="*/ 466147 w 1000536"/>
                <a:gd name="connsiteY933" fmla="*/ 173499 h 551395"/>
                <a:gd name="connsiteX934" fmla="*/ 466147 w 1000536"/>
                <a:gd name="connsiteY934" fmla="*/ 173041 h 551395"/>
                <a:gd name="connsiteX935" fmla="*/ 466037 w 1000536"/>
                <a:gd name="connsiteY935" fmla="*/ 172804 h 551395"/>
                <a:gd name="connsiteX936" fmla="*/ 465579 w 1000536"/>
                <a:gd name="connsiteY936" fmla="*/ 172108 h 551395"/>
                <a:gd name="connsiteX937" fmla="*/ 459272 w 1000536"/>
                <a:gd name="connsiteY937" fmla="*/ 164523 h 551395"/>
                <a:gd name="connsiteX938" fmla="*/ 458814 w 1000536"/>
                <a:gd name="connsiteY938" fmla="*/ 164048 h 551395"/>
                <a:gd name="connsiteX939" fmla="*/ 458340 w 1000536"/>
                <a:gd name="connsiteY939" fmla="*/ 163811 h 551395"/>
                <a:gd name="connsiteX940" fmla="*/ 457992 w 1000536"/>
                <a:gd name="connsiteY940" fmla="*/ 163701 h 551395"/>
                <a:gd name="connsiteX941" fmla="*/ 447135 w 1000536"/>
                <a:gd name="connsiteY941" fmla="*/ 161836 h 551395"/>
                <a:gd name="connsiteX942" fmla="*/ 446313 w 1000536"/>
                <a:gd name="connsiteY942" fmla="*/ 161947 h 551395"/>
                <a:gd name="connsiteX943" fmla="*/ 445728 w 1000536"/>
                <a:gd name="connsiteY943" fmla="*/ 162769 h 551395"/>
                <a:gd name="connsiteX944" fmla="*/ 445270 w 1000536"/>
                <a:gd name="connsiteY944" fmla="*/ 164048 h 551395"/>
                <a:gd name="connsiteX945" fmla="*/ 444922 w 1000536"/>
                <a:gd name="connsiteY945" fmla="*/ 166862 h 551395"/>
                <a:gd name="connsiteX946" fmla="*/ 445033 w 1000536"/>
                <a:gd name="connsiteY946" fmla="*/ 168379 h 551395"/>
                <a:gd name="connsiteX947" fmla="*/ 445143 w 1000536"/>
                <a:gd name="connsiteY947" fmla="*/ 169548 h 551395"/>
                <a:gd name="connsiteX948" fmla="*/ 445380 w 1000536"/>
                <a:gd name="connsiteY948" fmla="*/ 170370 h 551395"/>
                <a:gd name="connsiteX949" fmla="*/ 445491 w 1000536"/>
                <a:gd name="connsiteY949" fmla="*/ 171303 h 551395"/>
                <a:gd name="connsiteX950" fmla="*/ 445380 w 1000536"/>
                <a:gd name="connsiteY950" fmla="*/ 172125 h 551395"/>
                <a:gd name="connsiteX951" fmla="*/ 445033 w 1000536"/>
                <a:gd name="connsiteY951" fmla="*/ 173405 h 551395"/>
                <a:gd name="connsiteX952" fmla="*/ 443405 w 1000536"/>
                <a:gd name="connsiteY952" fmla="*/ 177008 h 551395"/>
                <a:gd name="connsiteX953" fmla="*/ 443405 w 1000536"/>
                <a:gd name="connsiteY953" fmla="*/ 177371 h 551395"/>
                <a:gd name="connsiteX954" fmla="*/ 443405 w 1000536"/>
                <a:gd name="connsiteY954" fmla="*/ 179695 h 551395"/>
                <a:gd name="connsiteX955" fmla="*/ 444448 w 1000536"/>
                <a:gd name="connsiteY955" fmla="*/ 186111 h 551395"/>
                <a:gd name="connsiteX956" fmla="*/ 444338 w 1000536"/>
                <a:gd name="connsiteY956" fmla="*/ 187044 h 551395"/>
                <a:gd name="connsiteX957" fmla="*/ 443990 w 1000536"/>
                <a:gd name="connsiteY957" fmla="*/ 188086 h 551395"/>
                <a:gd name="connsiteX958" fmla="*/ 442473 w 1000536"/>
                <a:gd name="connsiteY958" fmla="*/ 191010 h 551395"/>
                <a:gd name="connsiteX959" fmla="*/ 442125 w 1000536"/>
                <a:gd name="connsiteY959" fmla="*/ 192527 h 551395"/>
                <a:gd name="connsiteX960" fmla="*/ 441666 w 1000536"/>
                <a:gd name="connsiteY960" fmla="*/ 197316 h 551395"/>
                <a:gd name="connsiteX961" fmla="*/ 441319 w 1000536"/>
                <a:gd name="connsiteY961" fmla="*/ 198249 h 551395"/>
                <a:gd name="connsiteX962" fmla="*/ 440149 w 1000536"/>
                <a:gd name="connsiteY962" fmla="*/ 199292 h 551395"/>
                <a:gd name="connsiteX963" fmla="*/ 438048 w 1000536"/>
                <a:gd name="connsiteY963" fmla="*/ 200572 h 551395"/>
                <a:gd name="connsiteX964" fmla="*/ 437573 w 1000536"/>
                <a:gd name="connsiteY964" fmla="*/ 201156 h 551395"/>
                <a:gd name="connsiteX965" fmla="*/ 437336 w 1000536"/>
                <a:gd name="connsiteY965" fmla="*/ 202089 h 551395"/>
                <a:gd name="connsiteX966" fmla="*/ 437099 w 1000536"/>
                <a:gd name="connsiteY966" fmla="*/ 203607 h 551395"/>
                <a:gd name="connsiteX967" fmla="*/ 436641 w 1000536"/>
                <a:gd name="connsiteY967" fmla="*/ 204997 h 551395"/>
                <a:gd name="connsiteX968" fmla="*/ 435692 w 1000536"/>
                <a:gd name="connsiteY968" fmla="*/ 206751 h 551395"/>
                <a:gd name="connsiteX969" fmla="*/ 435234 w 1000536"/>
                <a:gd name="connsiteY969" fmla="*/ 207921 h 551395"/>
                <a:gd name="connsiteX970" fmla="*/ 435344 w 1000536"/>
                <a:gd name="connsiteY970" fmla="*/ 209438 h 551395"/>
                <a:gd name="connsiteX971" fmla="*/ 435692 w 1000536"/>
                <a:gd name="connsiteY971" fmla="*/ 210370 h 551395"/>
                <a:gd name="connsiteX972" fmla="*/ 436419 w 1000536"/>
                <a:gd name="connsiteY972" fmla="*/ 211762 h 551395"/>
                <a:gd name="connsiteX973" fmla="*/ 436767 w 1000536"/>
                <a:gd name="connsiteY973" fmla="*/ 212457 h 551395"/>
                <a:gd name="connsiteX974" fmla="*/ 437004 w 1000536"/>
                <a:gd name="connsiteY974" fmla="*/ 213152 h 551395"/>
                <a:gd name="connsiteX975" fmla="*/ 436767 w 1000536"/>
                <a:gd name="connsiteY975" fmla="*/ 214195 h 551395"/>
                <a:gd name="connsiteX976" fmla="*/ 436419 w 1000536"/>
                <a:gd name="connsiteY976" fmla="*/ 215238 h 551395"/>
                <a:gd name="connsiteX977" fmla="*/ 434760 w 1000536"/>
                <a:gd name="connsiteY977" fmla="*/ 217814 h 551395"/>
                <a:gd name="connsiteX978" fmla="*/ 432310 w 1000536"/>
                <a:gd name="connsiteY978" fmla="*/ 220153 h 551395"/>
                <a:gd name="connsiteX979" fmla="*/ 431378 w 1000536"/>
                <a:gd name="connsiteY979" fmla="*/ 221433 h 551395"/>
                <a:gd name="connsiteX980" fmla="*/ 429276 w 1000536"/>
                <a:gd name="connsiteY980" fmla="*/ 225164 h 551395"/>
                <a:gd name="connsiteX981" fmla="*/ 424503 w 1000536"/>
                <a:gd name="connsiteY981" fmla="*/ 231469 h 551395"/>
                <a:gd name="connsiteX982" fmla="*/ 424266 w 1000536"/>
                <a:gd name="connsiteY982" fmla="*/ 232291 h 551395"/>
                <a:gd name="connsiteX983" fmla="*/ 424156 w 1000536"/>
                <a:gd name="connsiteY983" fmla="*/ 233113 h 551395"/>
                <a:gd name="connsiteX984" fmla="*/ 424393 w 1000536"/>
                <a:gd name="connsiteY984" fmla="*/ 234393 h 551395"/>
                <a:gd name="connsiteX985" fmla="*/ 424978 w 1000536"/>
                <a:gd name="connsiteY985" fmla="*/ 235784 h 551395"/>
                <a:gd name="connsiteX986" fmla="*/ 424978 w 1000536"/>
                <a:gd name="connsiteY986" fmla="*/ 236827 h 551395"/>
                <a:gd name="connsiteX987" fmla="*/ 423808 w 1000536"/>
                <a:gd name="connsiteY987" fmla="*/ 245930 h 551395"/>
                <a:gd name="connsiteX988" fmla="*/ 421927 w 1000536"/>
                <a:gd name="connsiteY988" fmla="*/ 251983 h 551395"/>
                <a:gd name="connsiteX989" fmla="*/ 419256 w 1000536"/>
                <a:gd name="connsiteY989" fmla="*/ 260628 h 551395"/>
                <a:gd name="connsiteX990" fmla="*/ 416222 w 1000536"/>
                <a:gd name="connsiteY990" fmla="*/ 265749 h 551395"/>
                <a:gd name="connsiteX991" fmla="*/ 410864 w 1000536"/>
                <a:gd name="connsiteY991" fmla="*/ 274615 h 551395"/>
                <a:gd name="connsiteX992" fmla="*/ 406644 w 1000536"/>
                <a:gd name="connsiteY992" fmla="*/ 281379 h 551395"/>
                <a:gd name="connsiteX993" fmla="*/ 403262 w 1000536"/>
                <a:gd name="connsiteY993" fmla="*/ 287101 h 551395"/>
                <a:gd name="connsiteX994" fmla="*/ 399074 w 1000536"/>
                <a:gd name="connsiteY994" fmla="*/ 293849 h 551395"/>
                <a:gd name="connsiteX995" fmla="*/ 398963 w 1000536"/>
                <a:gd name="connsiteY995" fmla="*/ 294449 h 551395"/>
                <a:gd name="connsiteX996" fmla="*/ 398616 w 1000536"/>
                <a:gd name="connsiteY996" fmla="*/ 298179 h 551395"/>
                <a:gd name="connsiteX997" fmla="*/ 398379 w 1000536"/>
                <a:gd name="connsiteY997" fmla="*/ 299349 h 551395"/>
                <a:gd name="connsiteX998" fmla="*/ 396024 w 1000536"/>
                <a:gd name="connsiteY998" fmla="*/ 306445 h 551395"/>
                <a:gd name="connsiteX999" fmla="*/ 392989 w 1000536"/>
                <a:gd name="connsiteY999" fmla="*/ 315548 h 551395"/>
                <a:gd name="connsiteX1000" fmla="*/ 392752 w 1000536"/>
                <a:gd name="connsiteY1000" fmla="*/ 317176 h 551395"/>
                <a:gd name="connsiteX1001" fmla="*/ 392989 w 1000536"/>
                <a:gd name="connsiteY1001" fmla="*/ 317761 h 551395"/>
                <a:gd name="connsiteX1002" fmla="*/ 393226 w 1000536"/>
                <a:gd name="connsiteY1002" fmla="*/ 318108 h 551395"/>
                <a:gd name="connsiteX1003" fmla="*/ 393463 w 1000536"/>
                <a:gd name="connsiteY1003" fmla="*/ 318346 h 551395"/>
                <a:gd name="connsiteX1004" fmla="*/ 395328 w 1000536"/>
                <a:gd name="connsiteY1004" fmla="*/ 319515 h 551395"/>
                <a:gd name="connsiteX1005" fmla="*/ 396719 w 1000536"/>
                <a:gd name="connsiteY1005" fmla="*/ 320226 h 551395"/>
                <a:gd name="connsiteX1006" fmla="*/ 400702 w 1000536"/>
                <a:gd name="connsiteY1006" fmla="*/ 321395 h 551395"/>
                <a:gd name="connsiteX1007" fmla="*/ 401287 w 1000536"/>
                <a:gd name="connsiteY1007" fmla="*/ 321854 h 551395"/>
                <a:gd name="connsiteX1008" fmla="*/ 401871 w 1000536"/>
                <a:gd name="connsiteY1008" fmla="*/ 322676 h 551395"/>
                <a:gd name="connsiteX1009" fmla="*/ 402219 w 1000536"/>
                <a:gd name="connsiteY1009" fmla="*/ 324082 h 551395"/>
                <a:gd name="connsiteX1010" fmla="*/ 402108 w 1000536"/>
                <a:gd name="connsiteY1010" fmla="*/ 325015 h 551395"/>
                <a:gd name="connsiteX1011" fmla="*/ 401871 w 1000536"/>
                <a:gd name="connsiteY1011" fmla="*/ 325837 h 551395"/>
                <a:gd name="connsiteX1012" fmla="*/ 400828 w 1000536"/>
                <a:gd name="connsiteY1012" fmla="*/ 327117 h 551395"/>
                <a:gd name="connsiteX1013" fmla="*/ 398616 w 1000536"/>
                <a:gd name="connsiteY1013" fmla="*/ 329092 h 551395"/>
                <a:gd name="connsiteX1014" fmla="*/ 396735 w 1000536"/>
                <a:gd name="connsiteY1014" fmla="*/ 330483 h 551395"/>
                <a:gd name="connsiteX1015" fmla="*/ 396040 w 1000536"/>
                <a:gd name="connsiteY1015" fmla="*/ 331068 h 551395"/>
                <a:gd name="connsiteX1016" fmla="*/ 395218 w 1000536"/>
                <a:gd name="connsiteY1016" fmla="*/ 332000 h 551395"/>
                <a:gd name="connsiteX1017" fmla="*/ 394175 w 1000536"/>
                <a:gd name="connsiteY1017" fmla="*/ 333517 h 551395"/>
                <a:gd name="connsiteX1018" fmla="*/ 393827 w 1000536"/>
                <a:gd name="connsiteY1018" fmla="*/ 334687 h 551395"/>
                <a:gd name="connsiteX1019" fmla="*/ 393716 w 1000536"/>
                <a:gd name="connsiteY1019" fmla="*/ 335730 h 551395"/>
                <a:gd name="connsiteX1020" fmla="*/ 393827 w 1000536"/>
                <a:gd name="connsiteY1020" fmla="*/ 336441 h 551395"/>
                <a:gd name="connsiteX1021" fmla="*/ 394064 w 1000536"/>
                <a:gd name="connsiteY1021" fmla="*/ 337136 h 551395"/>
                <a:gd name="connsiteX1022" fmla="*/ 394412 w 1000536"/>
                <a:gd name="connsiteY1022" fmla="*/ 337721 h 551395"/>
                <a:gd name="connsiteX1023" fmla="*/ 394996 w 1000536"/>
                <a:gd name="connsiteY1023" fmla="*/ 338180 h 551395"/>
                <a:gd name="connsiteX1024" fmla="*/ 396624 w 1000536"/>
                <a:gd name="connsiteY1024" fmla="*/ 338875 h 551395"/>
                <a:gd name="connsiteX1025" fmla="*/ 397225 w 1000536"/>
                <a:gd name="connsiteY1025" fmla="*/ 339460 h 551395"/>
                <a:gd name="connsiteX1026" fmla="*/ 397462 w 1000536"/>
                <a:gd name="connsiteY1026" fmla="*/ 341088 h 551395"/>
                <a:gd name="connsiteX1027" fmla="*/ 397225 w 1000536"/>
                <a:gd name="connsiteY1027" fmla="*/ 342020 h 551395"/>
                <a:gd name="connsiteX1028" fmla="*/ 396735 w 1000536"/>
                <a:gd name="connsiteY1028" fmla="*/ 342842 h 551395"/>
                <a:gd name="connsiteX1029" fmla="*/ 383207 w 1000536"/>
                <a:gd name="connsiteY1029" fmla="*/ 353921 h 551395"/>
                <a:gd name="connsiteX1030" fmla="*/ 380061 w 1000536"/>
                <a:gd name="connsiteY1030" fmla="*/ 357872 h 551395"/>
                <a:gd name="connsiteX1031" fmla="*/ 379477 w 1000536"/>
                <a:gd name="connsiteY1031" fmla="*/ 358567 h 551395"/>
                <a:gd name="connsiteX1032" fmla="*/ 378782 w 1000536"/>
                <a:gd name="connsiteY1032" fmla="*/ 358931 h 551395"/>
                <a:gd name="connsiteX1033" fmla="*/ 378197 w 1000536"/>
                <a:gd name="connsiteY1033" fmla="*/ 359042 h 551395"/>
                <a:gd name="connsiteX1034" fmla="*/ 377501 w 1000536"/>
                <a:gd name="connsiteY1034" fmla="*/ 359042 h 551395"/>
                <a:gd name="connsiteX1035" fmla="*/ 376916 w 1000536"/>
                <a:gd name="connsiteY1035" fmla="*/ 358804 h 551395"/>
                <a:gd name="connsiteX1036" fmla="*/ 376332 w 1000536"/>
                <a:gd name="connsiteY1036" fmla="*/ 358441 h 551395"/>
                <a:gd name="connsiteX1037" fmla="*/ 375873 w 1000536"/>
                <a:gd name="connsiteY1037" fmla="*/ 357856 h 551395"/>
                <a:gd name="connsiteX1038" fmla="*/ 375526 w 1000536"/>
                <a:gd name="connsiteY1038" fmla="*/ 357161 h 551395"/>
                <a:gd name="connsiteX1039" fmla="*/ 375415 w 1000536"/>
                <a:gd name="connsiteY1039" fmla="*/ 356339 h 551395"/>
                <a:gd name="connsiteX1040" fmla="*/ 375178 w 1000536"/>
                <a:gd name="connsiteY1040" fmla="*/ 355059 h 551395"/>
                <a:gd name="connsiteX1041" fmla="*/ 374941 w 1000536"/>
                <a:gd name="connsiteY1041" fmla="*/ 354474 h 551395"/>
                <a:gd name="connsiteX1042" fmla="*/ 374704 w 1000536"/>
                <a:gd name="connsiteY1042" fmla="*/ 353889 h 551395"/>
                <a:gd name="connsiteX1043" fmla="*/ 374119 w 1000536"/>
                <a:gd name="connsiteY1043" fmla="*/ 353431 h 551395"/>
                <a:gd name="connsiteX1044" fmla="*/ 372839 w 1000536"/>
                <a:gd name="connsiteY1044" fmla="*/ 353320 h 551395"/>
                <a:gd name="connsiteX1045" fmla="*/ 371907 w 1000536"/>
                <a:gd name="connsiteY1045" fmla="*/ 353431 h 551395"/>
                <a:gd name="connsiteX1046" fmla="*/ 369093 w 1000536"/>
                <a:gd name="connsiteY1046" fmla="*/ 354253 h 551395"/>
                <a:gd name="connsiteX1047" fmla="*/ 366296 w 1000536"/>
                <a:gd name="connsiteY1047" fmla="*/ 355770 h 551395"/>
                <a:gd name="connsiteX1048" fmla="*/ 361634 w 1000536"/>
                <a:gd name="connsiteY1048" fmla="*/ 359042 h 551395"/>
                <a:gd name="connsiteX1049" fmla="*/ 356134 w 1000536"/>
                <a:gd name="connsiteY1049" fmla="*/ 362898 h 551395"/>
                <a:gd name="connsiteX1050" fmla="*/ 351124 w 1000536"/>
                <a:gd name="connsiteY1050" fmla="*/ 367212 h 551395"/>
                <a:gd name="connsiteX1051" fmla="*/ 346114 w 1000536"/>
                <a:gd name="connsiteY1051" fmla="*/ 371527 h 551395"/>
                <a:gd name="connsiteX1052" fmla="*/ 345655 w 1000536"/>
                <a:gd name="connsiteY1052" fmla="*/ 371890 h 551395"/>
                <a:gd name="connsiteX1053" fmla="*/ 344723 w 1000536"/>
                <a:gd name="connsiteY1053" fmla="*/ 372349 h 551395"/>
                <a:gd name="connsiteX1054" fmla="*/ 344233 w 1000536"/>
                <a:gd name="connsiteY1054" fmla="*/ 372349 h 551395"/>
                <a:gd name="connsiteX1055" fmla="*/ 343775 w 1000536"/>
                <a:gd name="connsiteY1055" fmla="*/ 372238 h 551395"/>
                <a:gd name="connsiteX1056" fmla="*/ 343427 w 1000536"/>
                <a:gd name="connsiteY1056" fmla="*/ 371890 h 551395"/>
                <a:gd name="connsiteX1057" fmla="*/ 343079 w 1000536"/>
                <a:gd name="connsiteY1057" fmla="*/ 371290 h 551395"/>
                <a:gd name="connsiteX1058" fmla="*/ 342621 w 1000536"/>
                <a:gd name="connsiteY1058" fmla="*/ 370832 h 551395"/>
                <a:gd name="connsiteX1059" fmla="*/ 342037 w 1000536"/>
                <a:gd name="connsiteY1059" fmla="*/ 370484 h 551395"/>
                <a:gd name="connsiteX1060" fmla="*/ 341452 w 1000536"/>
                <a:gd name="connsiteY1060" fmla="*/ 370373 h 551395"/>
                <a:gd name="connsiteX1061" fmla="*/ 339128 w 1000536"/>
                <a:gd name="connsiteY1061" fmla="*/ 370262 h 551395"/>
                <a:gd name="connsiteX1062" fmla="*/ 338543 w 1000536"/>
                <a:gd name="connsiteY1062" fmla="*/ 370025 h 551395"/>
                <a:gd name="connsiteX1063" fmla="*/ 338196 w 1000536"/>
                <a:gd name="connsiteY1063" fmla="*/ 369567 h 551395"/>
                <a:gd name="connsiteX1064" fmla="*/ 337959 w 1000536"/>
                <a:gd name="connsiteY1064" fmla="*/ 368287 h 551395"/>
                <a:gd name="connsiteX1065" fmla="*/ 337721 w 1000536"/>
                <a:gd name="connsiteY1065" fmla="*/ 367939 h 551395"/>
                <a:gd name="connsiteX1066" fmla="*/ 337264 w 1000536"/>
                <a:gd name="connsiteY1066" fmla="*/ 367702 h 551395"/>
                <a:gd name="connsiteX1067" fmla="*/ 336805 w 1000536"/>
                <a:gd name="connsiteY1067" fmla="*/ 367591 h 551395"/>
                <a:gd name="connsiteX1068" fmla="*/ 333202 w 1000536"/>
                <a:gd name="connsiteY1068" fmla="*/ 367481 h 551395"/>
                <a:gd name="connsiteX1069" fmla="*/ 332159 w 1000536"/>
                <a:gd name="connsiteY1069" fmla="*/ 367591 h 551395"/>
                <a:gd name="connsiteX1070" fmla="*/ 330974 w 1000536"/>
                <a:gd name="connsiteY1070" fmla="*/ 367939 h 551395"/>
                <a:gd name="connsiteX1071" fmla="*/ 329345 w 1000536"/>
                <a:gd name="connsiteY1071" fmla="*/ 368872 h 551395"/>
                <a:gd name="connsiteX1072" fmla="*/ 328524 w 1000536"/>
                <a:gd name="connsiteY1072" fmla="*/ 369693 h 551395"/>
                <a:gd name="connsiteX1073" fmla="*/ 327939 w 1000536"/>
                <a:gd name="connsiteY1073" fmla="*/ 370389 h 551395"/>
                <a:gd name="connsiteX1074" fmla="*/ 327591 w 1000536"/>
                <a:gd name="connsiteY1074" fmla="*/ 371322 h 551395"/>
                <a:gd name="connsiteX1075" fmla="*/ 327480 w 1000536"/>
                <a:gd name="connsiteY1075" fmla="*/ 372144 h 551395"/>
                <a:gd name="connsiteX1076" fmla="*/ 327370 w 1000536"/>
                <a:gd name="connsiteY1076" fmla="*/ 373076 h 551395"/>
                <a:gd name="connsiteX1077" fmla="*/ 327480 w 1000536"/>
                <a:gd name="connsiteY1077" fmla="*/ 373898 h 551395"/>
                <a:gd name="connsiteX1078" fmla="*/ 327591 w 1000536"/>
                <a:gd name="connsiteY1078" fmla="*/ 374719 h 551395"/>
                <a:gd name="connsiteX1079" fmla="*/ 327939 w 1000536"/>
                <a:gd name="connsiteY1079" fmla="*/ 375541 h 551395"/>
                <a:gd name="connsiteX1080" fmla="*/ 330389 w 1000536"/>
                <a:gd name="connsiteY1080" fmla="*/ 378449 h 551395"/>
                <a:gd name="connsiteX1081" fmla="*/ 330626 w 1000536"/>
                <a:gd name="connsiteY1081" fmla="*/ 379271 h 551395"/>
                <a:gd name="connsiteX1082" fmla="*/ 330626 w 1000536"/>
                <a:gd name="connsiteY1082" fmla="*/ 380441 h 551395"/>
                <a:gd name="connsiteX1083" fmla="*/ 330167 w 1000536"/>
                <a:gd name="connsiteY1083" fmla="*/ 382179 h 551395"/>
                <a:gd name="connsiteX1084" fmla="*/ 329582 w 1000536"/>
                <a:gd name="connsiteY1084" fmla="*/ 383112 h 551395"/>
                <a:gd name="connsiteX1085" fmla="*/ 329124 w 1000536"/>
                <a:gd name="connsiteY1085" fmla="*/ 383933 h 551395"/>
                <a:gd name="connsiteX1086" fmla="*/ 321791 w 1000536"/>
                <a:gd name="connsiteY1086" fmla="*/ 390129 h 551395"/>
                <a:gd name="connsiteX1087" fmla="*/ 320969 w 1000536"/>
                <a:gd name="connsiteY1087" fmla="*/ 390476 h 551395"/>
                <a:gd name="connsiteX1088" fmla="*/ 320274 w 1000536"/>
                <a:gd name="connsiteY1088" fmla="*/ 390476 h 551395"/>
                <a:gd name="connsiteX1089" fmla="*/ 318156 w 1000536"/>
                <a:gd name="connsiteY1089" fmla="*/ 389307 h 551395"/>
                <a:gd name="connsiteX1090" fmla="*/ 317224 w 1000536"/>
                <a:gd name="connsiteY1090" fmla="*/ 389307 h 551395"/>
                <a:gd name="connsiteX1091" fmla="*/ 316054 w 1000536"/>
                <a:gd name="connsiteY1091" fmla="*/ 389654 h 551395"/>
                <a:gd name="connsiteX1092" fmla="*/ 312909 w 1000536"/>
                <a:gd name="connsiteY1092" fmla="*/ 391978 h 551395"/>
                <a:gd name="connsiteX1093" fmla="*/ 311866 w 1000536"/>
                <a:gd name="connsiteY1093" fmla="*/ 392436 h 551395"/>
                <a:gd name="connsiteX1094" fmla="*/ 299381 w 1000536"/>
                <a:gd name="connsiteY1094" fmla="*/ 396277 h 551395"/>
                <a:gd name="connsiteX1095" fmla="*/ 290167 w 1000536"/>
                <a:gd name="connsiteY1095" fmla="*/ 403294 h 551395"/>
                <a:gd name="connsiteX1096" fmla="*/ 288886 w 1000536"/>
                <a:gd name="connsiteY1096" fmla="*/ 403878 h 551395"/>
                <a:gd name="connsiteX1097" fmla="*/ 288539 w 1000536"/>
                <a:gd name="connsiteY1097" fmla="*/ 403768 h 551395"/>
                <a:gd name="connsiteX1098" fmla="*/ 288191 w 1000536"/>
                <a:gd name="connsiteY1098" fmla="*/ 403531 h 551395"/>
                <a:gd name="connsiteX1099" fmla="*/ 287844 w 1000536"/>
                <a:gd name="connsiteY1099" fmla="*/ 403072 h 551395"/>
                <a:gd name="connsiteX1100" fmla="*/ 287148 w 1000536"/>
                <a:gd name="connsiteY1100" fmla="*/ 402140 h 551395"/>
                <a:gd name="connsiteX1101" fmla="*/ 286800 w 1000536"/>
                <a:gd name="connsiteY1101" fmla="*/ 401555 h 551395"/>
                <a:gd name="connsiteX1102" fmla="*/ 286216 w 1000536"/>
                <a:gd name="connsiteY1102" fmla="*/ 401207 h 551395"/>
                <a:gd name="connsiteX1103" fmla="*/ 285046 w 1000536"/>
                <a:gd name="connsiteY1103" fmla="*/ 400496 h 551395"/>
                <a:gd name="connsiteX1104" fmla="*/ 277808 w 1000536"/>
                <a:gd name="connsiteY1104" fmla="*/ 397462 h 551395"/>
                <a:gd name="connsiteX1105" fmla="*/ 277223 w 1000536"/>
                <a:gd name="connsiteY1105" fmla="*/ 397114 h 551395"/>
                <a:gd name="connsiteX1106" fmla="*/ 276291 w 1000536"/>
                <a:gd name="connsiteY1106" fmla="*/ 396419 h 551395"/>
                <a:gd name="connsiteX1107" fmla="*/ 273256 w 1000536"/>
                <a:gd name="connsiteY1107" fmla="*/ 393384 h 551395"/>
                <a:gd name="connsiteX1108" fmla="*/ 272672 w 1000536"/>
                <a:gd name="connsiteY1108" fmla="*/ 392910 h 551395"/>
                <a:gd name="connsiteX1109" fmla="*/ 271850 w 1000536"/>
                <a:gd name="connsiteY1109" fmla="*/ 392563 h 551395"/>
                <a:gd name="connsiteX1110" fmla="*/ 270806 w 1000536"/>
                <a:gd name="connsiteY1110" fmla="*/ 392563 h 551395"/>
                <a:gd name="connsiteX1111" fmla="*/ 269179 w 1000536"/>
                <a:gd name="connsiteY1111" fmla="*/ 392910 h 551395"/>
                <a:gd name="connsiteX1112" fmla="*/ 268246 w 1000536"/>
                <a:gd name="connsiteY1112" fmla="*/ 393732 h 551395"/>
                <a:gd name="connsiteX1113" fmla="*/ 267788 w 1000536"/>
                <a:gd name="connsiteY1113" fmla="*/ 394427 h 551395"/>
                <a:gd name="connsiteX1114" fmla="*/ 267551 w 1000536"/>
                <a:gd name="connsiteY1114" fmla="*/ 395122 h 551395"/>
                <a:gd name="connsiteX1115" fmla="*/ 267092 w 1000536"/>
                <a:gd name="connsiteY1115" fmla="*/ 397809 h 551395"/>
                <a:gd name="connsiteX1116" fmla="*/ 266745 w 1000536"/>
                <a:gd name="connsiteY1116" fmla="*/ 398979 h 551395"/>
                <a:gd name="connsiteX1117" fmla="*/ 266287 w 1000536"/>
                <a:gd name="connsiteY1117" fmla="*/ 400370 h 551395"/>
                <a:gd name="connsiteX1118" fmla="*/ 265101 w 1000536"/>
                <a:gd name="connsiteY1118" fmla="*/ 402361 h 551395"/>
                <a:gd name="connsiteX1119" fmla="*/ 264169 w 1000536"/>
                <a:gd name="connsiteY1119" fmla="*/ 403294 h 551395"/>
                <a:gd name="connsiteX1120" fmla="*/ 263347 w 1000536"/>
                <a:gd name="connsiteY1120" fmla="*/ 403878 h 551395"/>
                <a:gd name="connsiteX1121" fmla="*/ 258574 w 1000536"/>
                <a:gd name="connsiteY1121" fmla="*/ 405269 h 551395"/>
                <a:gd name="connsiteX1122" fmla="*/ 256709 w 1000536"/>
                <a:gd name="connsiteY1122" fmla="*/ 406091 h 551395"/>
                <a:gd name="connsiteX1123" fmla="*/ 255777 w 1000536"/>
                <a:gd name="connsiteY1123" fmla="*/ 406786 h 551395"/>
                <a:gd name="connsiteX1124" fmla="*/ 255082 w 1000536"/>
                <a:gd name="connsiteY1124" fmla="*/ 407482 h 551395"/>
                <a:gd name="connsiteX1125" fmla="*/ 249819 w 1000536"/>
                <a:gd name="connsiteY1125" fmla="*/ 415415 h 551395"/>
                <a:gd name="connsiteX1126" fmla="*/ 248997 w 1000536"/>
                <a:gd name="connsiteY1126" fmla="*/ 416237 h 551395"/>
                <a:gd name="connsiteX1127" fmla="*/ 248175 w 1000536"/>
                <a:gd name="connsiteY1127" fmla="*/ 416822 h 551395"/>
                <a:gd name="connsiteX1128" fmla="*/ 245266 w 1000536"/>
                <a:gd name="connsiteY1128" fmla="*/ 417518 h 551395"/>
                <a:gd name="connsiteX1129" fmla="*/ 237554 w 1000536"/>
                <a:gd name="connsiteY1129" fmla="*/ 418102 h 551395"/>
                <a:gd name="connsiteX1130" fmla="*/ 236037 w 1000536"/>
                <a:gd name="connsiteY1130" fmla="*/ 417865 h 551395"/>
                <a:gd name="connsiteX1131" fmla="*/ 232544 w 1000536"/>
                <a:gd name="connsiteY1131" fmla="*/ 416111 h 551395"/>
                <a:gd name="connsiteX1132" fmla="*/ 227771 w 1000536"/>
                <a:gd name="connsiteY1132" fmla="*/ 414594 h 551395"/>
                <a:gd name="connsiteX1133" fmla="*/ 227076 w 1000536"/>
                <a:gd name="connsiteY1133" fmla="*/ 414246 h 551395"/>
                <a:gd name="connsiteX1134" fmla="*/ 225891 w 1000536"/>
                <a:gd name="connsiteY1134" fmla="*/ 413297 h 551395"/>
                <a:gd name="connsiteX1135" fmla="*/ 223789 w 1000536"/>
                <a:gd name="connsiteY1135" fmla="*/ 411085 h 551395"/>
                <a:gd name="connsiteX1136" fmla="*/ 223204 w 1000536"/>
                <a:gd name="connsiteY1136" fmla="*/ 410626 h 551395"/>
                <a:gd name="connsiteX1137" fmla="*/ 222620 w 1000536"/>
                <a:gd name="connsiteY1137" fmla="*/ 410152 h 551395"/>
                <a:gd name="connsiteX1138" fmla="*/ 221798 w 1000536"/>
                <a:gd name="connsiteY1138" fmla="*/ 409804 h 551395"/>
                <a:gd name="connsiteX1139" fmla="*/ 221102 w 1000536"/>
                <a:gd name="connsiteY1139" fmla="*/ 409568 h 551395"/>
                <a:gd name="connsiteX1140" fmla="*/ 219933 w 1000536"/>
                <a:gd name="connsiteY1140" fmla="*/ 409331 h 551395"/>
                <a:gd name="connsiteX1141" fmla="*/ 217135 w 1000536"/>
                <a:gd name="connsiteY1141" fmla="*/ 409441 h 551395"/>
                <a:gd name="connsiteX1142" fmla="*/ 215508 w 1000536"/>
                <a:gd name="connsiteY1142" fmla="*/ 409789 h 551395"/>
                <a:gd name="connsiteX1143" fmla="*/ 213848 w 1000536"/>
                <a:gd name="connsiteY1143" fmla="*/ 409899 h 551395"/>
                <a:gd name="connsiteX1144" fmla="*/ 213374 w 1000536"/>
                <a:gd name="connsiteY1144" fmla="*/ 409789 h 551395"/>
                <a:gd name="connsiteX1145" fmla="*/ 211746 w 1000536"/>
                <a:gd name="connsiteY1145" fmla="*/ 409204 h 551395"/>
                <a:gd name="connsiteX1146" fmla="*/ 210466 w 1000536"/>
                <a:gd name="connsiteY1146" fmla="*/ 408272 h 551395"/>
                <a:gd name="connsiteX1147" fmla="*/ 210008 w 1000536"/>
                <a:gd name="connsiteY1147" fmla="*/ 407813 h 551395"/>
                <a:gd name="connsiteX1148" fmla="*/ 209549 w 1000536"/>
                <a:gd name="connsiteY1148" fmla="*/ 407229 h 551395"/>
                <a:gd name="connsiteX1149" fmla="*/ 207921 w 1000536"/>
                <a:gd name="connsiteY1149" fmla="*/ 404558 h 551395"/>
                <a:gd name="connsiteX1150" fmla="*/ 207463 w 1000536"/>
                <a:gd name="connsiteY1150" fmla="*/ 403973 h 551395"/>
                <a:gd name="connsiteX1151" fmla="*/ 206879 w 1000536"/>
                <a:gd name="connsiteY1151" fmla="*/ 403389 h 551395"/>
                <a:gd name="connsiteX1152" fmla="*/ 205598 w 1000536"/>
                <a:gd name="connsiteY1152" fmla="*/ 402567 h 551395"/>
                <a:gd name="connsiteX1153" fmla="*/ 198945 w 1000536"/>
                <a:gd name="connsiteY1153" fmla="*/ 399406 h 551395"/>
                <a:gd name="connsiteX1154" fmla="*/ 198360 w 1000536"/>
                <a:gd name="connsiteY1154" fmla="*/ 398948 h 551395"/>
                <a:gd name="connsiteX1155" fmla="*/ 197901 w 1000536"/>
                <a:gd name="connsiteY1155" fmla="*/ 398363 h 551395"/>
                <a:gd name="connsiteX1156" fmla="*/ 197443 w 1000536"/>
                <a:gd name="connsiteY1156" fmla="*/ 397667 h 551395"/>
                <a:gd name="connsiteX1157" fmla="*/ 197333 w 1000536"/>
                <a:gd name="connsiteY1157" fmla="*/ 396845 h 551395"/>
                <a:gd name="connsiteX1158" fmla="*/ 197095 w 1000536"/>
                <a:gd name="connsiteY1158" fmla="*/ 396024 h 551395"/>
                <a:gd name="connsiteX1159" fmla="*/ 196985 w 1000536"/>
                <a:gd name="connsiteY1159" fmla="*/ 392183 h 551395"/>
                <a:gd name="connsiteX1160" fmla="*/ 196874 w 1000536"/>
                <a:gd name="connsiteY1160" fmla="*/ 391361 h 551395"/>
                <a:gd name="connsiteX1161" fmla="*/ 196763 w 1000536"/>
                <a:gd name="connsiteY1161" fmla="*/ 390539 h 551395"/>
                <a:gd name="connsiteX1162" fmla="*/ 196416 w 1000536"/>
                <a:gd name="connsiteY1162" fmla="*/ 389717 h 551395"/>
                <a:gd name="connsiteX1163" fmla="*/ 196068 w 1000536"/>
                <a:gd name="connsiteY1163" fmla="*/ 389022 h 551395"/>
                <a:gd name="connsiteX1164" fmla="*/ 195721 w 1000536"/>
                <a:gd name="connsiteY1164" fmla="*/ 388437 h 551395"/>
                <a:gd name="connsiteX1165" fmla="*/ 195262 w 1000536"/>
                <a:gd name="connsiteY1165" fmla="*/ 387963 h 551395"/>
                <a:gd name="connsiteX1166" fmla="*/ 194677 w 1000536"/>
                <a:gd name="connsiteY1166" fmla="*/ 387615 h 551395"/>
                <a:gd name="connsiteX1167" fmla="*/ 189794 w 1000536"/>
                <a:gd name="connsiteY1167" fmla="*/ 385514 h 551395"/>
                <a:gd name="connsiteX1168" fmla="*/ 189209 w 1000536"/>
                <a:gd name="connsiteY1168" fmla="*/ 385055 h 551395"/>
                <a:gd name="connsiteX1169" fmla="*/ 188861 w 1000536"/>
                <a:gd name="connsiteY1169" fmla="*/ 384454 h 551395"/>
                <a:gd name="connsiteX1170" fmla="*/ 188751 w 1000536"/>
                <a:gd name="connsiteY1170" fmla="*/ 383759 h 551395"/>
                <a:gd name="connsiteX1171" fmla="*/ 188988 w 1000536"/>
                <a:gd name="connsiteY1171" fmla="*/ 382937 h 551395"/>
                <a:gd name="connsiteX1172" fmla="*/ 189225 w 1000536"/>
                <a:gd name="connsiteY1172" fmla="*/ 382353 h 551395"/>
                <a:gd name="connsiteX1173" fmla="*/ 191896 w 1000536"/>
                <a:gd name="connsiteY1173" fmla="*/ 379556 h 551395"/>
                <a:gd name="connsiteX1174" fmla="*/ 191896 w 1000536"/>
                <a:gd name="connsiteY1174" fmla="*/ 379445 h 551395"/>
                <a:gd name="connsiteX1175" fmla="*/ 192006 w 1000536"/>
                <a:gd name="connsiteY1175" fmla="*/ 379097 h 551395"/>
                <a:gd name="connsiteX1176" fmla="*/ 192006 w 1000536"/>
                <a:gd name="connsiteY1176" fmla="*/ 378402 h 551395"/>
                <a:gd name="connsiteX1177" fmla="*/ 192117 w 1000536"/>
                <a:gd name="connsiteY1177" fmla="*/ 377580 h 551395"/>
                <a:gd name="connsiteX1178" fmla="*/ 191880 w 1000536"/>
                <a:gd name="connsiteY1178" fmla="*/ 376647 h 551395"/>
                <a:gd name="connsiteX1179" fmla="*/ 191643 w 1000536"/>
                <a:gd name="connsiteY1179" fmla="*/ 375952 h 551395"/>
                <a:gd name="connsiteX1180" fmla="*/ 191185 w 1000536"/>
                <a:gd name="connsiteY1180" fmla="*/ 375257 h 551395"/>
                <a:gd name="connsiteX1181" fmla="*/ 190726 w 1000536"/>
                <a:gd name="connsiteY1181" fmla="*/ 374783 h 551395"/>
                <a:gd name="connsiteX1182" fmla="*/ 189446 w 1000536"/>
                <a:gd name="connsiteY1182" fmla="*/ 373850 h 551395"/>
                <a:gd name="connsiteX1183" fmla="*/ 183488 w 1000536"/>
                <a:gd name="connsiteY1183" fmla="*/ 380851 h 551395"/>
                <a:gd name="connsiteX1184" fmla="*/ 174274 w 1000536"/>
                <a:gd name="connsiteY1184" fmla="*/ 391472 h 551395"/>
                <a:gd name="connsiteX1185" fmla="*/ 167747 w 1000536"/>
                <a:gd name="connsiteY1185" fmla="*/ 399168 h 551395"/>
                <a:gd name="connsiteX1186" fmla="*/ 157474 w 1000536"/>
                <a:gd name="connsiteY1186" fmla="*/ 411069 h 551395"/>
                <a:gd name="connsiteX1187" fmla="*/ 148133 w 1000536"/>
                <a:gd name="connsiteY1187" fmla="*/ 421784 h 551395"/>
                <a:gd name="connsiteX1188" fmla="*/ 145463 w 1000536"/>
                <a:gd name="connsiteY1188" fmla="*/ 424234 h 551395"/>
                <a:gd name="connsiteX1189" fmla="*/ 137197 w 1000536"/>
                <a:gd name="connsiteY1189" fmla="*/ 430066 h 551395"/>
                <a:gd name="connsiteX1190" fmla="*/ 128094 w 1000536"/>
                <a:gd name="connsiteY1190" fmla="*/ 436483 h 551395"/>
                <a:gd name="connsiteX1191" fmla="*/ 115956 w 1000536"/>
                <a:gd name="connsiteY1191" fmla="*/ 445001 h 551395"/>
                <a:gd name="connsiteX1192" fmla="*/ 110598 w 1000536"/>
                <a:gd name="connsiteY1192" fmla="*/ 450137 h 551395"/>
                <a:gd name="connsiteX1193" fmla="*/ 108591 w 1000536"/>
                <a:gd name="connsiteY1193" fmla="*/ 452697 h 551395"/>
                <a:gd name="connsiteX1194" fmla="*/ 107769 w 1000536"/>
                <a:gd name="connsiteY1194" fmla="*/ 454341 h 551395"/>
                <a:gd name="connsiteX1195" fmla="*/ 107880 w 1000536"/>
                <a:gd name="connsiteY1195" fmla="*/ 455384 h 551395"/>
                <a:gd name="connsiteX1196" fmla="*/ 108702 w 1000536"/>
                <a:gd name="connsiteY1196" fmla="*/ 457707 h 551395"/>
                <a:gd name="connsiteX1197" fmla="*/ 109398 w 1000536"/>
                <a:gd name="connsiteY1197" fmla="*/ 461090 h 551395"/>
                <a:gd name="connsiteX1198" fmla="*/ 109398 w 1000536"/>
                <a:gd name="connsiteY1198" fmla="*/ 462022 h 551395"/>
                <a:gd name="connsiteX1199" fmla="*/ 109398 w 1000536"/>
                <a:gd name="connsiteY1199" fmla="*/ 462970 h 551395"/>
                <a:gd name="connsiteX1200" fmla="*/ 109161 w 1000536"/>
                <a:gd name="connsiteY1200" fmla="*/ 463902 h 551395"/>
                <a:gd name="connsiteX1201" fmla="*/ 108813 w 1000536"/>
                <a:gd name="connsiteY1201" fmla="*/ 464599 h 551395"/>
                <a:gd name="connsiteX1202" fmla="*/ 108465 w 1000536"/>
                <a:gd name="connsiteY1202" fmla="*/ 465294 h 551395"/>
                <a:gd name="connsiteX1203" fmla="*/ 107295 w 1000536"/>
                <a:gd name="connsiteY1203" fmla="*/ 466353 h 551395"/>
                <a:gd name="connsiteX1204" fmla="*/ 97165 w 1000536"/>
                <a:gd name="connsiteY1204" fmla="*/ 473448 h 551395"/>
                <a:gd name="connsiteX1205" fmla="*/ 94462 w 1000536"/>
                <a:gd name="connsiteY1205" fmla="*/ 476135 h 551395"/>
                <a:gd name="connsiteX1206" fmla="*/ 93420 w 1000536"/>
                <a:gd name="connsiteY1206" fmla="*/ 477652 h 551395"/>
                <a:gd name="connsiteX1207" fmla="*/ 92961 w 1000536"/>
                <a:gd name="connsiteY1207" fmla="*/ 479059 h 551395"/>
                <a:gd name="connsiteX1208" fmla="*/ 93308 w 1000536"/>
                <a:gd name="connsiteY1208" fmla="*/ 481509 h 551395"/>
                <a:gd name="connsiteX1209" fmla="*/ 93545 w 1000536"/>
                <a:gd name="connsiteY1209" fmla="*/ 482330 h 551395"/>
                <a:gd name="connsiteX1210" fmla="*/ 93893 w 1000536"/>
                <a:gd name="connsiteY1210" fmla="*/ 484069 h 551395"/>
                <a:gd name="connsiteX1211" fmla="*/ 94004 w 1000536"/>
                <a:gd name="connsiteY1211" fmla="*/ 486392 h 551395"/>
                <a:gd name="connsiteX1212" fmla="*/ 94004 w 1000536"/>
                <a:gd name="connsiteY1212" fmla="*/ 487214 h 551395"/>
                <a:gd name="connsiteX1213" fmla="*/ 93767 w 1000536"/>
                <a:gd name="connsiteY1213" fmla="*/ 488036 h 551395"/>
                <a:gd name="connsiteX1214" fmla="*/ 93657 w 1000536"/>
                <a:gd name="connsiteY1214" fmla="*/ 488857 h 551395"/>
                <a:gd name="connsiteX1215" fmla="*/ 93308 w 1000536"/>
                <a:gd name="connsiteY1215" fmla="*/ 489553 h 551395"/>
                <a:gd name="connsiteX1216" fmla="*/ 92850 w 1000536"/>
                <a:gd name="connsiteY1216" fmla="*/ 490249 h 551395"/>
                <a:gd name="connsiteX1217" fmla="*/ 91112 w 1000536"/>
                <a:gd name="connsiteY1217" fmla="*/ 491528 h 551395"/>
                <a:gd name="connsiteX1218" fmla="*/ 84016 w 1000536"/>
                <a:gd name="connsiteY1218" fmla="*/ 495622 h 551395"/>
                <a:gd name="connsiteX1219" fmla="*/ 76777 w 1000536"/>
                <a:gd name="connsiteY1219" fmla="*/ 499810 h 551395"/>
                <a:gd name="connsiteX1220" fmla="*/ 71419 w 1000536"/>
                <a:gd name="connsiteY1220" fmla="*/ 500742 h 551395"/>
                <a:gd name="connsiteX1221" fmla="*/ 70598 w 1000536"/>
                <a:gd name="connsiteY1221" fmla="*/ 501090 h 551395"/>
                <a:gd name="connsiteX1222" fmla="*/ 69997 w 1000536"/>
                <a:gd name="connsiteY1222" fmla="*/ 501564 h 551395"/>
                <a:gd name="connsiteX1223" fmla="*/ 67895 w 1000536"/>
                <a:gd name="connsiteY1223" fmla="*/ 504598 h 551395"/>
                <a:gd name="connsiteX1224" fmla="*/ 66268 w 1000536"/>
                <a:gd name="connsiteY1224" fmla="*/ 509973 h 551395"/>
                <a:gd name="connsiteX1225" fmla="*/ 65683 w 1000536"/>
                <a:gd name="connsiteY1225" fmla="*/ 511490 h 551395"/>
                <a:gd name="connsiteX1226" fmla="*/ 64402 w 1000536"/>
                <a:gd name="connsiteY1226" fmla="*/ 513354 h 551395"/>
                <a:gd name="connsiteX1227" fmla="*/ 64165 w 1000536"/>
                <a:gd name="connsiteY1227" fmla="*/ 513939 h 551395"/>
                <a:gd name="connsiteX1228" fmla="*/ 64165 w 1000536"/>
                <a:gd name="connsiteY1228" fmla="*/ 514539 h 551395"/>
                <a:gd name="connsiteX1229" fmla="*/ 64624 w 1000536"/>
                <a:gd name="connsiteY1229" fmla="*/ 515931 h 551395"/>
                <a:gd name="connsiteX1230" fmla="*/ 64734 w 1000536"/>
                <a:gd name="connsiteY1230" fmla="*/ 516753 h 551395"/>
                <a:gd name="connsiteX1231" fmla="*/ 64624 w 1000536"/>
                <a:gd name="connsiteY1231" fmla="*/ 517448 h 551395"/>
                <a:gd name="connsiteX1232" fmla="*/ 63929 w 1000536"/>
                <a:gd name="connsiteY1232" fmla="*/ 518159 h 551395"/>
                <a:gd name="connsiteX1233" fmla="*/ 62996 w 1000536"/>
                <a:gd name="connsiteY1233" fmla="*/ 518854 h 551395"/>
                <a:gd name="connsiteX1234" fmla="*/ 50510 w 1000536"/>
                <a:gd name="connsiteY1234" fmla="*/ 522821 h 551395"/>
                <a:gd name="connsiteX1235" fmla="*/ 38262 w 1000536"/>
                <a:gd name="connsiteY1235" fmla="*/ 529001 h 551395"/>
                <a:gd name="connsiteX1236" fmla="*/ 33727 w 1000536"/>
                <a:gd name="connsiteY1236" fmla="*/ 532509 h 551395"/>
                <a:gd name="connsiteX1237" fmla="*/ 32335 w 1000536"/>
                <a:gd name="connsiteY1237" fmla="*/ 534137 h 551395"/>
                <a:gd name="connsiteX1238" fmla="*/ 31514 w 1000536"/>
                <a:gd name="connsiteY1238" fmla="*/ 534833 h 551395"/>
                <a:gd name="connsiteX1239" fmla="*/ 30203 w 1000536"/>
                <a:gd name="connsiteY1239" fmla="*/ 535417 h 551395"/>
                <a:gd name="connsiteX1240" fmla="*/ 18333 w 1000536"/>
                <a:gd name="connsiteY1240" fmla="*/ 538452 h 551395"/>
                <a:gd name="connsiteX1241" fmla="*/ 7950 w 1000536"/>
                <a:gd name="connsiteY1241" fmla="*/ 544172 h 551395"/>
                <a:gd name="connsiteX1242" fmla="*/ 7128 w 1000536"/>
                <a:gd name="connsiteY1242" fmla="*/ 544410 h 551395"/>
                <a:gd name="connsiteX1243" fmla="*/ 4773 w 1000536"/>
                <a:gd name="connsiteY1243" fmla="*/ 545927 h 551395"/>
                <a:gd name="connsiteX1244" fmla="*/ 0 w 1000536"/>
                <a:gd name="connsiteY1244" fmla="*/ 551395 h 551395"/>
                <a:gd name="connsiteX1245" fmla="*/ 13070 w 1000536"/>
                <a:gd name="connsiteY1245" fmla="*/ 549530 h 551395"/>
                <a:gd name="connsiteX1246" fmla="*/ 26140 w 1000536"/>
                <a:gd name="connsiteY1246" fmla="*/ 547665 h 551395"/>
                <a:gd name="connsiteX1247" fmla="*/ 52265 w 1000536"/>
                <a:gd name="connsiteY1247" fmla="*/ 543825 h 551395"/>
                <a:gd name="connsiteX1248" fmla="*/ 65335 w 1000536"/>
                <a:gd name="connsiteY1248" fmla="*/ 541945 h 551395"/>
                <a:gd name="connsiteX1249" fmla="*/ 78406 w 1000536"/>
                <a:gd name="connsiteY1249" fmla="*/ 539953 h 551395"/>
                <a:gd name="connsiteX1250" fmla="*/ 91476 w 1000536"/>
                <a:gd name="connsiteY1250" fmla="*/ 537977 h 551395"/>
                <a:gd name="connsiteX1251" fmla="*/ 104546 w 1000536"/>
                <a:gd name="connsiteY1251" fmla="*/ 536002 h 551395"/>
                <a:gd name="connsiteX1252" fmla="*/ 117616 w 1000536"/>
                <a:gd name="connsiteY1252" fmla="*/ 534026 h 551395"/>
                <a:gd name="connsiteX1253" fmla="*/ 130685 w 1000536"/>
                <a:gd name="connsiteY1253" fmla="*/ 532051 h 551395"/>
                <a:gd name="connsiteX1254" fmla="*/ 143756 w 1000536"/>
                <a:gd name="connsiteY1254" fmla="*/ 530060 h 551395"/>
                <a:gd name="connsiteX1255" fmla="*/ 156826 w 1000536"/>
                <a:gd name="connsiteY1255" fmla="*/ 528084 h 551395"/>
                <a:gd name="connsiteX1256" fmla="*/ 169770 w 1000536"/>
                <a:gd name="connsiteY1256" fmla="*/ 525982 h 551395"/>
                <a:gd name="connsiteX1257" fmla="*/ 182840 w 1000536"/>
                <a:gd name="connsiteY1257" fmla="*/ 524007 h 551395"/>
                <a:gd name="connsiteX1258" fmla="*/ 195910 w 1000536"/>
                <a:gd name="connsiteY1258" fmla="*/ 521904 h 551395"/>
                <a:gd name="connsiteX1259" fmla="*/ 208980 w 1000536"/>
                <a:gd name="connsiteY1259" fmla="*/ 519929 h 551395"/>
                <a:gd name="connsiteX1260" fmla="*/ 215065 w 1000536"/>
                <a:gd name="connsiteY1260" fmla="*/ 518886 h 551395"/>
                <a:gd name="connsiteX1261" fmla="*/ 215998 w 1000536"/>
                <a:gd name="connsiteY1261" fmla="*/ 518301 h 551395"/>
                <a:gd name="connsiteX1262" fmla="*/ 218320 w 1000536"/>
                <a:gd name="connsiteY1262" fmla="*/ 515488 h 551395"/>
                <a:gd name="connsiteX1263" fmla="*/ 219364 w 1000536"/>
                <a:gd name="connsiteY1263" fmla="*/ 515029 h 551395"/>
                <a:gd name="connsiteX1264" fmla="*/ 220406 w 1000536"/>
                <a:gd name="connsiteY1264" fmla="*/ 514793 h 551395"/>
                <a:gd name="connsiteX1265" fmla="*/ 229052 w 1000536"/>
                <a:gd name="connsiteY1265" fmla="*/ 513734 h 551395"/>
                <a:gd name="connsiteX1266" fmla="*/ 239641 w 1000536"/>
                <a:gd name="connsiteY1266" fmla="*/ 512343 h 551395"/>
                <a:gd name="connsiteX1267" fmla="*/ 251431 w 1000536"/>
                <a:gd name="connsiteY1267" fmla="*/ 510826 h 551395"/>
                <a:gd name="connsiteX1268" fmla="*/ 252473 w 1000536"/>
                <a:gd name="connsiteY1268" fmla="*/ 512454 h 551395"/>
                <a:gd name="connsiteX1269" fmla="*/ 253058 w 1000536"/>
                <a:gd name="connsiteY1269" fmla="*/ 512802 h 551395"/>
                <a:gd name="connsiteX1270" fmla="*/ 254007 w 1000536"/>
                <a:gd name="connsiteY1270" fmla="*/ 512912 h 551395"/>
                <a:gd name="connsiteX1271" fmla="*/ 256804 w 1000536"/>
                <a:gd name="connsiteY1271" fmla="*/ 512454 h 551395"/>
                <a:gd name="connsiteX1272" fmla="*/ 278598 w 1000536"/>
                <a:gd name="connsiteY1272" fmla="*/ 508961 h 551395"/>
                <a:gd name="connsiteX1273" fmla="*/ 300534 w 1000536"/>
                <a:gd name="connsiteY1273" fmla="*/ 505578 h 551395"/>
                <a:gd name="connsiteX1274" fmla="*/ 322360 w 1000536"/>
                <a:gd name="connsiteY1274" fmla="*/ 501959 h 551395"/>
                <a:gd name="connsiteX1275" fmla="*/ 344154 w 1000536"/>
                <a:gd name="connsiteY1275" fmla="*/ 498340 h 551395"/>
                <a:gd name="connsiteX1276" fmla="*/ 366090 w 1000536"/>
                <a:gd name="connsiteY1276" fmla="*/ 494847 h 551395"/>
                <a:gd name="connsiteX1277" fmla="*/ 387916 w 1000536"/>
                <a:gd name="connsiteY1277" fmla="*/ 491228 h 551395"/>
                <a:gd name="connsiteX1278" fmla="*/ 409710 w 1000536"/>
                <a:gd name="connsiteY1278" fmla="*/ 487483 h 551395"/>
                <a:gd name="connsiteX1279" fmla="*/ 431536 w 1000536"/>
                <a:gd name="connsiteY1279" fmla="*/ 483753 h 551395"/>
                <a:gd name="connsiteX1280" fmla="*/ 453362 w 1000536"/>
                <a:gd name="connsiteY1280" fmla="*/ 480023 h 551395"/>
                <a:gd name="connsiteX1281" fmla="*/ 475156 w 1000536"/>
                <a:gd name="connsiteY1281" fmla="*/ 476294 h 551395"/>
                <a:gd name="connsiteX1282" fmla="*/ 496981 w 1000536"/>
                <a:gd name="connsiteY1282" fmla="*/ 472437 h 551395"/>
                <a:gd name="connsiteX1283" fmla="*/ 518791 w 1000536"/>
                <a:gd name="connsiteY1283" fmla="*/ 468597 h 551395"/>
                <a:gd name="connsiteX1284" fmla="*/ 540617 w 1000536"/>
                <a:gd name="connsiteY1284" fmla="*/ 464741 h 551395"/>
                <a:gd name="connsiteX1285" fmla="*/ 562411 w 1000536"/>
                <a:gd name="connsiteY1285" fmla="*/ 460773 h 551395"/>
                <a:gd name="connsiteX1286" fmla="*/ 584237 w 1000536"/>
                <a:gd name="connsiteY1286" fmla="*/ 456822 h 551395"/>
                <a:gd name="connsiteX1287" fmla="*/ 606062 w 1000536"/>
                <a:gd name="connsiteY1287" fmla="*/ 452856 h 551395"/>
                <a:gd name="connsiteX1288" fmla="*/ 627746 w 1000536"/>
                <a:gd name="connsiteY1288" fmla="*/ 448888 h 551395"/>
                <a:gd name="connsiteX1289" fmla="*/ 649572 w 1000536"/>
                <a:gd name="connsiteY1289" fmla="*/ 444812 h 551395"/>
                <a:gd name="connsiteX1290" fmla="*/ 671271 w 1000536"/>
                <a:gd name="connsiteY1290" fmla="*/ 440734 h 551395"/>
                <a:gd name="connsiteX1291" fmla="*/ 693065 w 1000536"/>
                <a:gd name="connsiteY1291" fmla="*/ 436640 h 551395"/>
                <a:gd name="connsiteX1292" fmla="*/ 714891 w 1000536"/>
                <a:gd name="connsiteY1292" fmla="*/ 432437 h 551395"/>
                <a:gd name="connsiteX1293" fmla="*/ 736590 w 1000536"/>
                <a:gd name="connsiteY1293" fmla="*/ 428249 h 551395"/>
                <a:gd name="connsiteX1294" fmla="*/ 758273 w 1000536"/>
                <a:gd name="connsiteY1294" fmla="*/ 424045 h 551395"/>
                <a:gd name="connsiteX1295" fmla="*/ 780099 w 1000536"/>
                <a:gd name="connsiteY1295" fmla="*/ 419730 h 551395"/>
                <a:gd name="connsiteX1296" fmla="*/ 801798 w 1000536"/>
                <a:gd name="connsiteY1296" fmla="*/ 415415 h 551395"/>
                <a:gd name="connsiteX1297" fmla="*/ 823482 w 1000536"/>
                <a:gd name="connsiteY1297" fmla="*/ 411101 h 551395"/>
                <a:gd name="connsiteX1298" fmla="*/ 845181 w 1000536"/>
                <a:gd name="connsiteY1298" fmla="*/ 406786 h 551395"/>
                <a:gd name="connsiteX1299" fmla="*/ 866975 w 1000536"/>
                <a:gd name="connsiteY1299" fmla="*/ 402361 h 551395"/>
                <a:gd name="connsiteX1300" fmla="*/ 888675 w 1000536"/>
                <a:gd name="connsiteY1300" fmla="*/ 397920 h 551395"/>
                <a:gd name="connsiteX1301" fmla="*/ 910374 w 1000536"/>
                <a:gd name="connsiteY1301" fmla="*/ 393479 h 551395"/>
                <a:gd name="connsiteX1302" fmla="*/ 932057 w 1000536"/>
                <a:gd name="connsiteY1302" fmla="*/ 389054 h 551395"/>
                <a:gd name="connsiteX1303" fmla="*/ 950390 w 1000536"/>
                <a:gd name="connsiteY1303" fmla="*/ 385087 h 551395"/>
                <a:gd name="connsiteX1304" fmla="*/ 953646 w 1000536"/>
                <a:gd name="connsiteY1304" fmla="*/ 384376 h 551395"/>
                <a:gd name="connsiteX1305" fmla="*/ 952951 w 1000536"/>
                <a:gd name="connsiteY1305" fmla="*/ 383095 h 551395"/>
                <a:gd name="connsiteX1306" fmla="*/ 952129 w 1000536"/>
                <a:gd name="connsiteY1306" fmla="*/ 382053 h 551395"/>
                <a:gd name="connsiteX1307" fmla="*/ 951307 w 1000536"/>
                <a:gd name="connsiteY1307" fmla="*/ 380883 h 551395"/>
                <a:gd name="connsiteX1308" fmla="*/ 950722 w 1000536"/>
                <a:gd name="connsiteY1308" fmla="*/ 378781 h 551395"/>
                <a:gd name="connsiteX1309" fmla="*/ 955953 w 1000536"/>
                <a:gd name="connsiteY1309" fmla="*/ 383902 h 551395"/>
                <a:gd name="connsiteX1310" fmla="*/ 961675 w 1000536"/>
                <a:gd name="connsiteY1310" fmla="*/ 382732 h 551395"/>
                <a:gd name="connsiteX1311" fmla="*/ 961438 w 1000536"/>
                <a:gd name="connsiteY1311" fmla="*/ 382495 h 551395"/>
                <a:gd name="connsiteX1312" fmla="*/ 958640 w 1000536"/>
                <a:gd name="connsiteY1312" fmla="*/ 374340 h 551395"/>
                <a:gd name="connsiteX1313" fmla="*/ 956870 w 1000536"/>
                <a:gd name="connsiteY1313" fmla="*/ 358235 h 551395"/>
                <a:gd name="connsiteX1314" fmla="*/ 957107 w 1000536"/>
                <a:gd name="connsiteY1314" fmla="*/ 356481 h 551395"/>
                <a:gd name="connsiteX1315" fmla="*/ 958529 w 1000536"/>
                <a:gd name="connsiteY1315" fmla="*/ 356371 h 551395"/>
                <a:gd name="connsiteX1316" fmla="*/ 960157 w 1000536"/>
                <a:gd name="connsiteY1316" fmla="*/ 357066 h 551395"/>
                <a:gd name="connsiteX1317" fmla="*/ 961200 w 1000536"/>
                <a:gd name="connsiteY1317" fmla="*/ 357761 h 551395"/>
                <a:gd name="connsiteX1318" fmla="*/ 962370 w 1000536"/>
                <a:gd name="connsiteY1318" fmla="*/ 359279 h 551395"/>
                <a:gd name="connsiteX1319" fmla="*/ 967380 w 1000536"/>
                <a:gd name="connsiteY1319" fmla="*/ 369535 h 551395"/>
                <a:gd name="connsiteX1320" fmla="*/ 968202 w 1000536"/>
                <a:gd name="connsiteY1320" fmla="*/ 370468 h 551395"/>
                <a:gd name="connsiteX1321" fmla="*/ 970067 w 1000536"/>
                <a:gd name="connsiteY1321" fmla="*/ 372112 h 551395"/>
                <a:gd name="connsiteX1322" fmla="*/ 970889 w 1000536"/>
                <a:gd name="connsiteY1322" fmla="*/ 373154 h 551395"/>
                <a:gd name="connsiteX1323" fmla="*/ 971236 w 1000536"/>
                <a:gd name="connsiteY1323" fmla="*/ 375020 h 551395"/>
                <a:gd name="connsiteX1324" fmla="*/ 971125 w 1000536"/>
                <a:gd name="connsiteY1324" fmla="*/ 376774 h 551395"/>
                <a:gd name="connsiteX1325" fmla="*/ 971362 w 1000536"/>
                <a:gd name="connsiteY1325" fmla="*/ 378512 h 551395"/>
                <a:gd name="connsiteX1326" fmla="*/ 972437 w 1000536"/>
                <a:gd name="connsiteY1326" fmla="*/ 380377 h 551395"/>
                <a:gd name="connsiteX1327" fmla="*/ 974065 w 1000536"/>
                <a:gd name="connsiteY1327" fmla="*/ 380029 h 551395"/>
                <a:gd name="connsiteX1328" fmla="*/ 975803 w 1000536"/>
                <a:gd name="connsiteY1328" fmla="*/ 379682 h 551395"/>
                <a:gd name="connsiteX1329" fmla="*/ 973133 w 1000536"/>
                <a:gd name="connsiteY1329" fmla="*/ 373613 h 551395"/>
                <a:gd name="connsiteX1330" fmla="*/ 954120 w 1000536"/>
                <a:gd name="connsiteY1330" fmla="*/ 343048 h 55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Lst>
              <a:rect l="l" t="t" r="r" b="b"/>
              <a:pathLst>
                <a:path w="1000536" h="551395">
                  <a:moveTo>
                    <a:pt x="965089" y="378749"/>
                  </a:moveTo>
                  <a:lnTo>
                    <a:pt x="963350" y="380488"/>
                  </a:lnTo>
                  <a:lnTo>
                    <a:pt x="964519" y="382005"/>
                  </a:lnTo>
                  <a:lnTo>
                    <a:pt x="964519" y="382242"/>
                  </a:lnTo>
                  <a:lnTo>
                    <a:pt x="966495" y="381784"/>
                  </a:lnTo>
                  <a:lnTo>
                    <a:pt x="968707" y="381325"/>
                  </a:lnTo>
                  <a:lnTo>
                    <a:pt x="967079" y="377374"/>
                  </a:lnTo>
                  <a:lnTo>
                    <a:pt x="965089" y="378749"/>
                  </a:lnTo>
                  <a:close/>
                  <a:moveTo>
                    <a:pt x="955053" y="274694"/>
                  </a:moveTo>
                  <a:lnTo>
                    <a:pt x="954120" y="274804"/>
                  </a:lnTo>
                  <a:lnTo>
                    <a:pt x="954357" y="275848"/>
                  </a:lnTo>
                  <a:lnTo>
                    <a:pt x="958450" y="274568"/>
                  </a:lnTo>
                  <a:lnTo>
                    <a:pt x="959841" y="271897"/>
                  </a:lnTo>
                  <a:lnTo>
                    <a:pt x="959731" y="267914"/>
                  </a:lnTo>
                  <a:lnTo>
                    <a:pt x="958561" y="262793"/>
                  </a:lnTo>
                  <a:lnTo>
                    <a:pt x="957723" y="263031"/>
                  </a:lnTo>
                  <a:lnTo>
                    <a:pt x="957265" y="265939"/>
                  </a:lnTo>
                  <a:lnTo>
                    <a:pt x="957375" y="269321"/>
                  </a:lnTo>
                  <a:lnTo>
                    <a:pt x="957028" y="272592"/>
                  </a:lnTo>
                  <a:lnTo>
                    <a:pt x="955053" y="274694"/>
                  </a:lnTo>
                  <a:close/>
                  <a:moveTo>
                    <a:pt x="966589" y="241805"/>
                  </a:moveTo>
                  <a:lnTo>
                    <a:pt x="967285" y="238313"/>
                  </a:lnTo>
                  <a:lnTo>
                    <a:pt x="967285" y="234709"/>
                  </a:lnTo>
                  <a:lnTo>
                    <a:pt x="966353" y="234947"/>
                  </a:lnTo>
                  <a:lnTo>
                    <a:pt x="965657" y="236811"/>
                  </a:lnTo>
                  <a:lnTo>
                    <a:pt x="963792" y="245551"/>
                  </a:lnTo>
                  <a:lnTo>
                    <a:pt x="963792" y="246373"/>
                  </a:lnTo>
                  <a:lnTo>
                    <a:pt x="964029" y="247542"/>
                  </a:lnTo>
                  <a:lnTo>
                    <a:pt x="964851" y="247305"/>
                  </a:lnTo>
                  <a:lnTo>
                    <a:pt x="966589" y="241805"/>
                  </a:lnTo>
                  <a:close/>
                  <a:moveTo>
                    <a:pt x="981525" y="142665"/>
                  </a:moveTo>
                  <a:lnTo>
                    <a:pt x="978142" y="143834"/>
                  </a:lnTo>
                  <a:lnTo>
                    <a:pt x="972896" y="145810"/>
                  </a:lnTo>
                  <a:lnTo>
                    <a:pt x="966937" y="147912"/>
                  </a:lnTo>
                  <a:lnTo>
                    <a:pt x="962986" y="149429"/>
                  </a:lnTo>
                  <a:lnTo>
                    <a:pt x="957834" y="151294"/>
                  </a:lnTo>
                  <a:lnTo>
                    <a:pt x="954926" y="152353"/>
                  </a:lnTo>
                  <a:lnTo>
                    <a:pt x="954341" y="153286"/>
                  </a:lnTo>
                  <a:lnTo>
                    <a:pt x="953883" y="155751"/>
                  </a:lnTo>
                  <a:lnTo>
                    <a:pt x="953424" y="158201"/>
                  </a:lnTo>
                  <a:lnTo>
                    <a:pt x="954705" y="158548"/>
                  </a:lnTo>
                  <a:lnTo>
                    <a:pt x="953535" y="160524"/>
                  </a:lnTo>
                  <a:lnTo>
                    <a:pt x="951670" y="161694"/>
                  </a:lnTo>
                  <a:lnTo>
                    <a:pt x="947941" y="163321"/>
                  </a:lnTo>
                  <a:lnTo>
                    <a:pt x="945380" y="165771"/>
                  </a:lnTo>
                  <a:lnTo>
                    <a:pt x="942915" y="168806"/>
                  </a:lnTo>
                  <a:lnTo>
                    <a:pt x="943152" y="169738"/>
                  </a:lnTo>
                  <a:lnTo>
                    <a:pt x="946092" y="168569"/>
                  </a:lnTo>
                  <a:lnTo>
                    <a:pt x="949821" y="168569"/>
                  </a:lnTo>
                  <a:lnTo>
                    <a:pt x="952382" y="169849"/>
                  </a:lnTo>
                  <a:lnTo>
                    <a:pt x="953314" y="171950"/>
                  </a:lnTo>
                  <a:lnTo>
                    <a:pt x="952729" y="173342"/>
                  </a:lnTo>
                  <a:lnTo>
                    <a:pt x="953077" y="174622"/>
                  </a:lnTo>
                  <a:lnTo>
                    <a:pt x="953899" y="175901"/>
                  </a:lnTo>
                  <a:lnTo>
                    <a:pt x="955290" y="177071"/>
                  </a:lnTo>
                  <a:lnTo>
                    <a:pt x="954009" y="177671"/>
                  </a:lnTo>
                  <a:lnTo>
                    <a:pt x="951102" y="177783"/>
                  </a:lnTo>
                  <a:lnTo>
                    <a:pt x="950280" y="178130"/>
                  </a:lnTo>
                  <a:lnTo>
                    <a:pt x="949821" y="179869"/>
                  </a:lnTo>
                  <a:lnTo>
                    <a:pt x="950280" y="181623"/>
                  </a:lnTo>
                  <a:lnTo>
                    <a:pt x="951212" y="183140"/>
                  </a:lnTo>
                  <a:lnTo>
                    <a:pt x="952603" y="184183"/>
                  </a:lnTo>
                  <a:lnTo>
                    <a:pt x="945617" y="186744"/>
                  </a:lnTo>
                  <a:lnTo>
                    <a:pt x="944085" y="186395"/>
                  </a:lnTo>
                  <a:lnTo>
                    <a:pt x="942456" y="185574"/>
                  </a:lnTo>
                  <a:lnTo>
                    <a:pt x="941066" y="185685"/>
                  </a:lnTo>
                  <a:lnTo>
                    <a:pt x="940133" y="187897"/>
                  </a:lnTo>
                  <a:lnTo>
                    <a:pt x="943168" y="189873"/>
                  </a:lnTo>
                  <a:lnTo>
                    <a:pt x="943626" y="191864"/>
                  </a:lnTo>
                  <a:lnTo>
                    <a:pt x="942456" y="194203"/>
                  </a:lnTo>
                  <a:lnTo>
                    <a:pt x="940354" y="196763"/>
                  </a:lnTo>
                  <a:lnTo>
                    <a:pt x="940592" y="197933"/>
                  </a:lnTo>
                  <a:lnTo>
                    <a:pt x="943152" y="197348"/>
                  </a:lnTo>
                  <a:lnTo>
                    <a:pt x="943610" y="198170"/>
                  </a:lnTo>
                  <a:lnTo>
                    <a:pt x="940354" y="203891"/>
                  </a:lnTo>
                  <a:lnTo>
                    <a:pt x="940465" y="205187"/>
                  </a:lnTo>
                  <a:lnTo>
                    <a:pt x="941746" y="207399"/>
                  </a:lnTo>
                  <a:lnTo>
                    <a:pt x="938948" y="208095"/>
                  </a:lnTo>
                  <a:lnTo>
                    <a:pt x="936735" y="209027"/>
                  </a:lnTo>
                  <a:lnTo>
                    <a:pt x="935218" y="210782"/>
                  </a:lnTo>
                  <a:lnTo>
                    <a:pt x="934396" y="213453"/>
                  </a:lnTo>
                  <a:lnTo>
                    <a:pt x="936846" y="215318"/>
                  </a:lnTo>
                  <a:lnTo>
                    <a:pt x="935566" y="216487"/>
                  </a:lnTo>
                  <a:lnTo>
                    <a:pt x="933116" y="217767"/>
                  </a:lnTo>
                  <a:lnTo>
                    <a:pt x="931235" y="219632"/>
                  </a:lnTo>
                  <a:lnTo>
                    <a:pt x="933005" y="220454"/>
                  </a:lnTo>
                  <a:lnTo>
                    <a:pt x="933116" y="221734"/>
                  </a:lnTo>
                  <a:lnTo>
                    <a:pt x="932184" y="223362"/>
                  </a:lnTo>
                  <a:lnTo>
                    <a:pt x="930761" y="225101"/>
                  </a:lnTo>
                  <a:lnTo>
                    <a:pt x="936261" y="226143"/>
                  </a:lnTo>
                  <a:lnTo>
                    <a:pt x="933812" y="228356"/>
                  </a:lnTo>
                  <a:lnTo>
                    <a:pt x="931805" y="231169"/>
                  </a:lnTo>
                  <a:lnTo>
                    <a:pt x="930761" y="234899"/>
                  </a:lnTo>
                  <a:lnTo>
                    <a:pt x="931346" y="239324"/>
                  </a:lnTo>
                  <a:lnTo>
                    <a:pt x="933701" y="237586"/>
                  </a:lnTo>
                  <a:lnTo>
                    <a:pt x="934981" y="238171"/>
                  </a:lnTo>
                  <a:lnTo>
                    <a:pt x="935218" y="239909"/>
                  </a:lnTo>
                  <a:lnTo>
                    <a:pt x="932184" y="242359"/>
                  </a:lnTo>
                  <a:lnTo>
                    <a:pt x="931235" y="244808"/>
                  </a:lnTo>
                  <a:lnTo>
                    <a:pt x="930888" y="247732"/>
                  </a:lnTo>
                  <a:lnTo>
                    <a:pt x="931125" y="250419"/>
                  </a:lnTo>
                  <a:lnTo>
                    <a:pt x="932073" y="250181"/>
                  </a:lnTo>
                  <a:lnTo>
                    <a:pt x="932073" y="249139"/>
                  </a:lnTo>
                  <a:lnTo>
                    <a:pt x="932532" y="248902"/>
                  </a:lnTo>
                  <a:lnTo>
                    <a:pt x="933227" y="248902"/>
                  </a:lnTo>
                  <a:lnTo>
                    <a:pt x="933464" y="248664"/>
                  </a:lnTo>
                  <a:lnTo>
                    <a:pt x="933701" y="250181"/>
                  </a:lnTo>
                  <a:lnTo>
                    <a:pt x="933227" y="252283"/>
                  </a:lnTo>
                  <a:lnTo>
                    <a:pt x="932295" y="254385"/>
                  </a:lnTo>
                  <a:lnTo>
                    <a:pt x="930524" y="255903"/>
                  </a:lnTo>
                  <a:lnTo>
                    <a:pt x="931567" y="257768"/>
                  </a:lnTo>
                  <a:lnTo>
                    <a:pt x="931457" y="260802"/>
                  </a:lnTo>
                  <a:lnTo>
                    <a:pt x="930287" y="266855"/>
                  </a:lnTo>
                  <a:lnTo>
                    <a:pt x="931330" y="266160"/>
                  </a:lnTo>
                  <a:lnTo>
                    <a:pt x="931915" y="265922"/>
                  </a:lnTo>
                  <a:lnTo>
                    <a:pt x="933685" y="266160"/>
                  </a:lnTo>
                  <a:lnTo>
                    <a:pt x="932057" y="268499"/>
                  </a:lnTo>
                  <a:lnTo>
                    <a:pt x="930872" y="272355"/>
                  </a:lnTo>
                  <a:lnTo>
                    <a:pt x="931457" y="275958"/>
                  </a:lnTo>
                  <a:lnTo>
                    <a:pt x="934617" y="278171"/>
                  </a:lnTo>
                  <a:lnTo>
                    <a:pt x="934854" y="279104"/>
                  </a:lnTo>
                  <a:lnTo>
                    <a:pt x="934617" y="281331"/>
                  </a:lnTo>
                  <a:lnTo>
                    <a:pt x="938805" y="285425"/>
                  </a:lnTo>
                  <a:lnTo>
                    <a:pt x="940434" y="288333"/>
                  </a:lnTo>
                  <a:lnTo>
                    <a:pt x="941824" y="291589"/>
                  </a:lnTo>
                  <a:lnTo>
                    <a:pt x="943689" y="292284"/>
                  </a:lnTo>
                  <a:lnTo>
                    <a:pt x="945459" y="291115"/>
                  </a:lnTo>
                  <a:lnTo>
                    <a:pt x="946502" y="288555"/>
                  </a:lnTo>
                  <a:lnTo>
                    <a:pt x="946502" y="287164"/>
                  </a:lnTo>
                  <a:lnTo>
                    <a:pt x="945917" y="281569"/>
                  </a:lnTo>
                  <a:lnTo>
                    <a:pt x="946155" y="279925"/>
                  </a:lnTo>
                  <a:lnTo>
                    <a:pt x="946976" y="278060"/>
                  </a:lnTo>
                  <a:lnTo>
                    <a:pt x="948019" y="277128"/>
                  </a:lnTo>
                  <a:lnTo>
                    <a:pt x="948604" y="277586"/>
                  </a:lnTo>
                  <a:lnTo>
                    <a:pt x="949537" y="284240"/>
                  </a:lnTo>
                  <a:lnTo>
                    <a:pt x="950817" y="285884"/>
                  </a:lnTo>
                  <a:lnTo>
                    <a:pt x="953488" y="283782"/>
                  </a:lnTo>
                  <a:lnTo>
                    <a:pt x="952445" y="282264"/>
                  </a:lnTo>
                  <a:lnTo>
                    <a:pt x="951165" y="278992"/>
                  </a:lnTo>
                  <a:lnTo>
                    <a:pt x="950343" y="277823"/>
                  </a:lnTo>
                  <a:lnTo>
                    <a:pt x="950927" y="274789"/>
                  </a:lnTo>
                  <a:lnTo>
                    <a:pt x="950927" y="271059"/>
                  </a:lnTo>
                  <a:lnTo>
                    <a:pt x="948952" y="257073"/>
                  </a:lnTo>
                  <a:lnTo>
                    <a:pt x="948952" y="255207"/>
                  </a:lnTo>
                  <a:lnTo>
                    <a:pt x="949300" y="253327"/>
                  </a:lnTo>
                  <a:lnTo>
                    <a:pt x="951038" y="249139"/>
                  </a:lnTo>
                  <a:lnTo>
                    <a:pt x="951623" y="247037"/>
                  </a:lnTo>
                  <a:lnTo>
                    <a:pt x="951623" y="245867"/>
                  </a:lnTo>
                  <a:lnTo>
                    <a:pt x="951165" y="244698"/>
                  </a:lnTo>
                  <a:lnTo>
                    <a:pt x="950343" y="242248"/>
                  </a:lnTo>
                  <a:lnTo>
                    <a:pt x="950453" y="240257"/>
                  </a:lnTo>
                  <a:lnTo>
                    <a:pt x="952082" y="236527"/>
                  </a:lnTo>
                  <a:lnTo>
                    <a:pt x="952429" y="235247"/>
                  </a:lnTo>
                  <a:lnTo>
                    <a:pt x="953709" y="233856"/>
                  </a:lnTo>
                  <a:lnTo>
                    <a:pt x="962812" y="230126"/>
                  </a:lnTo>
                  <a:lnTo>
                    <a:pt x="961533" y="228720"/>
                  </a:lnTo>
                  <a:lnTo>
                    <a:pt x="959778" y="228372"/>
                  </a:lnTo>
                  <a:lnTo>
                    <a:pt x="957897" y="228482"/>
                  </a:lnTo>
                  <a:lnTo>
                    <a:pt x="956158" y="228245"/>
                  </a:lnTo>
                  <a:lnTo>
                    <a:pt x="956743" y="225796"/>
                  </a:lnTo>
                  <a:lnTo>
                    <a:pt x="958277" y="222998"/>
                  </a:lnTo>
                  <a:lnTo>
                    <a:pt x="960031" y="221608"/>
                  </a:lnTo>
                  <a:lnTo>
                    <a:pt x="961200" y="223362"/>
                  </a:lnTo>
                  <a:lnTo>
                    <a:pt x="962370" y="225922"/>
                  </a:lnTo>
                  <a:lnTo>
                    <a:pt x="963887" y="227440"/>
                  </a:lnTo>
                  <a:lnTo>
                    <a:pt x="965626" y="228609"/>
                  </a:lnTo>
                  <a:lnTo>
                    <a:pt x="967016" y="230252"/>
                  </a:lnTo>
                  <a:lnTo>
                    <a:pt x="968992" y="227328"/>
                  </a:lnTo>
                  <a:lnTo>
                    <a:pt x="970730" y="223599"/>
                  </a:lnTo>
                  <a:lnTo>
                    <a:pt x="972153" y="219506"/>
                  </a:lnTo>
                  <a:lnTo>
                    <a:pt x="972738" y="215775"/>
                  </a:lnTo>
                  <a:lnTo>
                    <a:pt x="970509" y="214954"/>
                  </a:lnTo>
                  <a:lnTo>
                    <a:pt x="970162" y="210877"/>
                  </a:lnTo>
                  <a:lnTo>
                    <a:pt x="970857" y="205866"/>
                  </a:lnTo>
                  <a:lnTo>
                    <a:pt x="972169" y="200841"/>
                  </a:lnTo>
                  <a:lnTo>
                    <a:pt x="972406" y="195025"/>
                  </a:lnTo>
                  <a:lnTo>
                    <a:pt x="978000" y="172978"/>
                  </a:lnTo>
                  <a:lnTo>
                    <a:pt x="981493" y="166798"/>
                  </a:lnTo>
                  <a:lnTo>
                    <a:pt x="981840" y="164222"/>
                  </a:lnTo>
                  <a:lnTo>
                    <a:pt x="979976" y="161425"/>
                  </a:lnTo>
                  <a:lnTo>
                    <a:pt x="981952" y="160145"/>
                  </a:lnTo>
                  <a:lnTo>
                    <a:pt x="982062" y="159213"/>
                  </a:lnTo>
                  <a:lnTo>
                    <a:pt x="981240" y="158280"/>
                  </a:lnTo>
                  <a:lnTo>
                    <a:pt x="980545" y="156541"/>
                  </a:lnTo>
                  <a:lnTo>
                    <a:pt x="979613" y="152811"/>
                  </a:lnTo>
                  <a:lnTo>
                    <a:pt x="979265" y="150362"/>
                  </a:lnTo>
                  <a:lnTo>
                    <a:pt x="979501" y="148497"/>
                  </a:lnTo>
                  <a:lnTo>
                    <a:pt x="980893" y="146632"/>
                  </a:lnTo>
                  <a:lnTo>
                    <a:pt x="982631" y="145352"/>
                  </a:lnTo>
                  <a:lnTo>
                    <a:pt x="983911" y="143724"/>
                  </a:lnTo>
                  <a:lnTo>
                    <a:pt x="983801" y="141733"/>
                  </a:lnTo>
                  <a:lnTo>
                    <a:pt x="981525" y="142665"/>
                  </a:lnTo>
                  <a:close/>
                  <a:moveTo>
                    <a:pt x="999383" y="136012"/>
                  </a:moveTo>
                  <a:lnTo>
                    <a:pt x="998561" y="136359"/>
                  </a:lnTo>
                  <a:lnTo>
                    <a:pt x="998325" y="137292"/>
                  </a:lnTo>
                  <a:lnTo>
                    <a:pt x="996207" y="141495"/>
                  </a:lnTo>
                  <a:lnTo>
                    <a:pt x="994690" y="145463"/>
                  </a:lnTo>
                  <a:lnTo>
                    <a:pt x="994231" y="147438"/>
                  </a:lnTo>
                  <a:lnTo>
                    <a:pt x="993647" y="152811"/>
                  </a:lnTo>
                  <a:lnTo>
                    <a:pt x="993188" y="154202"/>
                  </a:lnTo>
                  <a:lnTo>
                    <a:pt x="992840" y="155957"/>
                  </a:lnTo>
                  <a:lnTo>
                    <a:pt x="992018" y="157126"/>
                  </a:lnTo>
                  <a:lnTo>
                    <a:pt x="990739" y="157948"/>
                  </a:lnTo>
                  <a:lnTo>
                    <a:pt x="989222" y="158406"/>
                  </a:lnTo>
                  <a:lnTo>
                    <a:pt x="988984" y="159101"/>
                  </a:lnTo>
                  <a:lnTo>
                    <a:pt x="990027" y="160145"/>
                  </a:lnTo>
                  <a:lnTo>
                    <a:pt x="992240" y="162120"/>
                  </a:lnTo>
                  <a:lnTo>
                    <a:pt x="991308" y="162942"/>
                  </a:lnTo>
                  <a:lnTo>
                    <a:pt x="990138" y="163637"/>
                  </a:lnTo>
                  <a:lnTo>
                    <a:pt x="988857" y="163985"/>
                  </a:lnTo>
                  <a:lnTo>
                    <a:pt x="987467" y="164222"/>
                  </a:lnTo>
                  <a:lnTo>
                    <a:pt x="987815" y="165392"/>
                  </a:lnTo>
                  <a:lnTo>
                    <a:pt x="991655" y="164222"/>
                  </a:lnTo>
                  <a:lnTo>
                    <a:pt x="994452" y="160382"/>
                  </a:lnTo>
                  <a:lnTo>
                    <a:pt x="996207" y="155262"/>
                  </a:lnTo>
                  <a:lnTo>
                    <a:pt x="1000537" y="135537"/>
                  </a:lnTo>
                  <a:lnTo>
                    <a:pt x="999383" y="136012"/>
                  </a:lnTo>
                  <a:close/>
                  <a:moveTo>
                    <a:pt x="954120" y="343048"/>
                  </a:moveTo>
                  <a:lnTo>
                    <a:pt x="948889" y="330910"/>
                  </a:lnTo>
                  <a:lnTo>
                    <a:pt x="945744" y="327417"/>
                  </a:lnTo>
                  <a:lnTo>
                    <a:pt x="942693" y="327765"/>
                  </a:lnTo>
                  <a:lnTo>
                    <a:pt x="939549" y="329629"/>
                  </a:lnTo>
                  <a:lnTo>
                    <a:pt x="935581" y="330562"/>
                  </a:lnTo>
                  <a:lnTo>
                    <a:pt x="930208" y="329629"/>
                  </a:lnTo>
                  <a:lnTo>
                    <a:pt x="923808" y="330451"/>
                  </a:lnTo>
                  <a:lnTo>
                    <a:pt x="911101" y="328476"/>
                  </a:lnTo>
                  <a:lnTo>
                    <a:pt x="906913" y="329409"/>
                  </a:lnTo>
                  <a:lnTo>
                    <a:pt x="904906" y="332917"/>
                  </a:lnTo>
                  <a:lnTo>
                    <a:pt x="905728" y="335240"/>
                  </a:lnTo>
                  <a:lnTo>
                    <a:pt x="907260" y="335825"/>
                  </a:lnTo>
                  <a:lnTo>
                    <a:pt x="908082" y="336536"/>
                  </a:lnTo>
                  <a:lnTo>
                    <a:pt x="906913" y="339570"/>
                  </a:lnTo>
                  <a:lnTo>
                    <a:pt x="906913" y="341309"/>
                  </a:lnTo>
                  <a:lnTo>
                    <a:pt x="908430" y="343048"/>
                  </a:lnTo>
                  <a:lnTo>
                    <a:pt x="911338" y="345718"/>
                  </a:lnTo>
                  <a:lnTo>
                    <a:pt x="909236" y="345845"/>
                  </a:lnTo>
                  <a:lnTo>
                    <a:pt x="906913" y="345023"/>
                  </a:lnTo>
                  <a:lnTo>
                    <a:pt x="905253" y="343506"/>
                  </a:lnTo>
                  <a:lnTo>
                    <a:pt x="905143" y="341641"/>
                  </a:lnTo>
                  <a:lnTo>
                    <a:pt x="902108" y="340597"/>
                  </a:lnTo>
                  <a:lnTo>
                    <a:pt x="898616" y="340361"/>
                  </a:lnTo>
                  <a:lnTo>
                    <a:pt x="895123" y="340946"/>
                  </a:lnTo>
                  <a:lnTo>
                    <a:pt x="891962" y="342226"/>
                  </a:lnTo>
                  <a:lnTo>
                    <a:pt x="889639" y="344328"/>
                  </a:lnTo>
                  <a:lnTo>
                    <a:pt x="887663" y="346777"/>
                  </a:lnTo>
                  <a:lnTo>
                    <a:pt x="885339" y="348879"/>
                  </a:lnTo>
                  <a:lnTo>
                    <a:pt x="882195" y="349938"/>
                  </a:lnTo>
                  <a:lnTo>
                    <a:pt x="881847" y="348769"/>
                  </a:lnTo>
                  <a:lnTo>
                    <a:pt x="884882" y="345497"/>
                  </a:lnTo>
                  <a:lnTo>
                    <a:pt x="886161" y="343395"/>
                  </a:lnTo>
                  <a:lnTo>
                    <a:pt x="886620" y="341767"/>
                  </a:lnTo>
                  <a:lnTo>
                    <a:pt x="885451" y="339902"/>
                  </a:lnTo>
                  <a:lnTo>
                    <a:pt x="883933" y="338385"/>
                  </a:lnTo>
                  <a:lnTo>
                    <a:pt x="883348" y="336868"/>
                  </a:lnTo>
                  <a:lnTo>
                    <a:pt x="885087" y="334987"/>
                  </a:lnTo>
                  <a:lnTo>
                    <a:pt x="884976" y="333944"/>
                  </a:lnTo>
                  <a:lnTo>
                    <a:pt x="876458" y="331368"/>
                  </a:lnTo>
                  <a:lnTo>
                    <a:pt x="874482" y="330199"/>
                  </a:lnTo>
                  <a:lnTo>
                    <a:pt x="873439" y="329851"/>
                  </a:lnTo>
                  <a:lnTo>
                    <a:pt x="872396" y="329614"/>
                  </a:lnTo>
                  <a:lnTo>
                    <a:pt x="870658" y="329851"/>
                  </a:lnTo>
                  <a:lnTo>
                    <a:pt x="869836" y="329393"/>
                  </a:lnTo>
                  <a:lnTo>
                    <a:pt x="869836" y="328460"/>
                  </a:lnTo>
                  <a:lnTo>
                    <a:pt x="870073" y="328112"/>
                  </a:lnTo>
                  <a:lnTo>
                    <a:pt x="871116" y="326943"/>
                  </a:lnTo>
                  <a:lnTo>
                    <a:pt x="870879" y="326010"/>
                  </a:lnTo>
                  <a:lnTo>
                    <a:pt x="863056" y="325553"/>
                  </a:lnTo>
                  <a:lnTo>
                    <a:pt x="860843" y="324856"/>
                  </a:lnTo>
                  <a:lnTo>
                    <a:pt x="859563" y="322866"/>
                  </a:lnTo>
                  <a:lnTo>
                    <a:pt x="857461" y="313541"/>
                  </a:lnTo>
                  <a:lnTo>
                    <a:pt x="853857" y="304896"/>
                  </a:lnTo>
                  <a:lnTo>
                    <a:pt x="852672" y="303505"/>
                  </a:lnTo>
                  <a:lnTo>
                    <a:pt x="851155" y="304549"/>
                  </a:lnTo>
                  <a:lnTo>
                    <a:pt x="848595" y="309447"/>
                  </a:lnTo>
                  <a:lnTo>
                    <a:pt x="846272" y="310396"/>
                  </a:lnTo>
                  <a:lnTo>
                    <a:pt x="843711" y="309227"/>
                  </a:lnTo>
                  <a:lnTo>
                    <a:pt x="838559" y="305370"/>
                  </a:lnTo>
                  <a:lnTo>
                    <a:pt x="836694" y="304786"/>
                  </a:lnTo>
                  <a:lnTo>
                    <a:pt x="825268" y="307125"/>
                  </a:lnTo>
                  <a:lnTo>
                    <a:pt x="822707" y="306650"/>
                  </a:lnTo>
                  <a:lnTo>
                    <a:pt x="817350" y="304201"/>
                  </a:lnTo>
                  <a:lnTo>
                    <a:pt x="814410" y="304090"/>
                  </a:lnTo>
                  <a:lnTo>
                    <a:pt x="813130" y="302920"/>
                  </a:lnTo>
                  <a:lnTo>
                    <a:pt x="811961" y="300013"/>
                  </a:lnTo>
                  <a:lnTo>
                    <a:pt x="810222" y="297326"/>
                  </a:lnTo>
                  <a:lnTo>
                    <a:pt x="807314" y="296741"/>
                  </a:lnTo>
                  <a:lnTo>
                    <a:pt x="806381" y="297562"/>
                  </a:lnTo>
                  <a:lnTo>
                    <a:pt x="803347" y="301403"/>
                  </a:lnTo>
                  <a:lnTo>
                    <a:pt x="802067" y="302447"/>
                  </a:lnTo>
                  <a:lnTo>
                    <a:pt x="800756" y="301625"/>
                  </a:lnTo>
                  <a:lnTo>
                    <a:pt x="799475" y="300344"/>
                  </a:lnTo>
                  <a:lnTo>
                    <a:pt x="798654" y="299649"/>
                  </a:lnTo>
                  <a:lnTo>
                    <a:pt x="788033" y="301862"/>
                  </a:lnTo>
                  <a:lnTo>
                    <a:pt x="779420" y="300471"/>
                  </a:lnTo>
                  <a:lnTo>
                    <a:pt x="778140" y="301166"/>
                  </a:lnTo>
                  <a:lnTo>
                    <a:pt x="777555" y="300818"/>
                  </a:lnTo>
                  <a:lnTo>
                    <a:pt x="776275" y="300708"/>
                  </a:lnTo>
                  <a:lnTo>
                    <a:pt x="774852" y="300250"/>
                  </a:lnTo>
                  <a:lnTo>
                    <a:pt x="774030" y="298274"/>
                  </a:lnTo>
                  <a:lnTo>
                    <a:pt x="776733" y="294418"/>
                  </a:lnTo>
                  <a:lnTo>
                    <a:pt x="779182" y="296520"/>
                  </a:lnTo>
                  <a:lnTo>
                    <a:pt x="781158" y="296978"/>
                  </a:lnTo>
                  <a:lnTo>
                    <a:pt x="786279" y="295698"/>
                  </a:lnTo>
                  <a:lnTo>
                    <a:pt x="787101" y="295935"/>
                  </a:lnTo>
                  <a:lnTo>
                    <a:pt x="789566" y="296867"/>
                  </a:lnTo>
                  <a:lnTo>
                    <a:pt x="790957" y="296867"/>
                  </a:lnTo>
                  <a:lnTo>
                    <a:pt x="792126" y="296520"/>
                  </a:lnTo>
                  <a:lnTo>
                    <a:pt x="794449" y="295003"/>
                  </a:lnTo>
                  <a:lnTo>
                    <a:pt x="795967" y="294070"/>
                  </a:lnTo>
                  <a:lnTo>
                    <a:pt x="797136" y="293706"/>
                  </a:lnTo>
                  <a:lnTo>
                    <a:pt x="798179" y="294070"/>
                  </a:lnTo>
                  <a:lnTo>
                    <a:pt x="799696" y="295003"/>
                  </a:lnTo>
                  <a:lnTo>
                    <a:pt x="800281" y="295935"/>
                  </a:lnTo>
                  <a:lnTo>
                    <a:pt x="801593" y="297689"/>
                  </a:lnTo>
                  <a:lnTo>
                    <a:pt x="802873" y="299080"/>
                  </a:lnTo>
                  <a:lnTo>
                    <a:pt x="803110" y="298259"/>
                  </a:lnTo>
                  <a:lnTo>
                    <a:pt x="803695" y="297089"/>
                  </a:lnTo>
                  <a:lnTo>
                    <a:pt x="806840" y="293122"/>
                  </a:lnTo>
                  <a:lnTo>
                    <a:pt x="808010" y="292189"/>
                  </a:lnTo>
                  <a:lnTo>
                    <a:pt x="809748" y="292300"/>
                  </a:lnTo>
                  <a:lnTo>
                    <a:pt x="811028" y="293233"/>
                  </a:lnTo>
                  <a:lnTo>
                    <a:pt x="815832" y="298495"/>
                  </a:lnTo>
                  <a:lnTo>
                    <a:pt x="817587" y="300945"/>
                  </a:lnTo>
                  <a:lnTo>
                    <a:pt x="819452" y="302225"/>
                  </a:lnTo>
                  <a:lnTo>
                    <a:pt x="822249" y="301293"/>
                  </a:lnTo>
                  <a:lnTo>
                    <a:pt x="824224" y="298969"/>
                  </a:lnTo>
                  <a:lnTo>
                    <a:pt x="825268" y="297215"/>
                  </a:lnTo>
                  <a:lnTo>
                    <a:pt x="825505" y="295587"/>
                  </a:lnTo>
                  <a:lnTo>
                    <a:pt x="824572" y="291494"/>
                  </a:lnTo>
                  <a:lnTo>
                    <a:pt x="824683" y="289866"/>
                  </a:lnTo>
                  <a:lnTo>
                    <a:pt x="825726" y="288475"/>
                  </a:lnTo>
                  <a:lnTo>
                    <a:pt x="826769" y="291147"/>
                  </a:lnTo>
                  <a:lnTo>
                    <a:pt x="827354" y="294655"/>
                  </a:lnTo>
                  <a:lnTo>
                    <a:pt x="828192" y="297579"/>
                  </a:lnTo>
                  <a:lnTo>
                    <a:pt x="830056" y="298511"/>
                  </a:lnTo>
                  <a:lnTo>
                    <a:pt x="831921" y="298622"/>
                  </a:lnTo>
                  <a:lnTo>
                    <a:pt x="836931" y="299791"/>
                  </a:lnTo>
                  <a:lnTo>
                    <a:pt x="839144" y="299901"/>
                  </a:lnTo>
                  <a:lnTo>
                    <a:pt x="840187" y="300250"/>
                  </a:lnTo>
                  <a:lnTo>
                    <a:pt x="841135" y="301419"/>
                  </a:lnTo>
                  <a:lnTo>
                    <a:pt x="841831" y="302937"/>
                  </a:lnTo>
                  <a:lnTo>
                    <a:pt x="842652" y="303979"/>
                  </a:lnTo>
                  <a:lnTo>
                    <a:pt x="844043" y="304564"/>
                  </a:lnTo>
                  <a:lnTo>
                    <a:pt x="844501" y="303632"/>
                  </a:lnTo>
                  <a:lnTo>
                    <a:pt x="844613" y="302004"/>
                  </a:lnTo>
                  <a:lnTo>
                    <a:pt x="845070" y="300834"/>
                  </a:lnTo>
                  <a:lnTo>
                    <a:pt x="847283" y="299665"/>
                  </a:lnTo>
                  <a:lnTo>
                    <a:pt x="852293" y="298147"/>
                  </a:lnTo>
                  <a:lnTo>
                    <a:pt x="853826" y="296741"/>
                  </a:lnTo>
                  <a:lnTo>
                    <a:pt x="856861" y="298147"/>
                  </a:lnTo>
                  <a:lnTo>
                    <a:pt x="859532" y="301056"/>
                  </a:lnTo>
                  <a:lnTo>
                    <a:pt x="861286" y="304896"/>
                  </a:lnTo>
                  <a:lnTo>
                    <a:pt x="861049" y="309447"/>
                  </a:lnTo>
                  <a:lnTo>
                    <a:pt x="862091" y="310396"/>
                  </a:lnTo>
                  <a:lnTo>
                    <a:pt x="864067" y="312134"/>
                  </a:lnTo>
                  <a:lnTo>
                    <a:pt x="867117" y="314347"/>
                  </a:lnTo>
                  <a:lnTo>
                    <a:pt x="870263" y="315864"/>
                  </a:lnTo>
                  <a:lnTo>
                    <a:pt x="872475" y="315280"/>
                  </a:lnTo>
                  <a:lnTo>
                    <a:pt x="885419" y="322517"/>
                  </a:lnTo>
                  <a:lnTo>
                    <a:pt x="887394" y="324398"/>
                  </a:lnTo>
                  <a:lnTo>
                    <a:pt x="890065" y="330104"/>
                  </a:lnTo>
                  <a:lnTo>
                    <a:pt x="891930" y="330341"/>
                  </a:lnTo>
                  <a:lnTo>
                    <a:pt x="893700" y="328950"/>
                  </a:lnTo>
                  <a:lnTo>
                    <a:pt x="896497" y="325220"/>
                  </a:lnTo>
                  <a:lnTo>
                    <a:pt x="898014" y="323829"/>
                  </a:lnTo>
                  <a:lnTo>
                    <a:pt x="900117" y="323008"/>
                  </a:lnTo>
                  <a:lnTo>
                    <a:pt x="903151" y="322186"/>
                  </a:lnTo>
                  <a:lnTo>
                    <a:pt x="905253" y="320905"/>
                  </a:lnTo>
                  <a:lnTo>
                    <a:pt x="906438" y="318219"/>
                  </a:lnTo>
                  <a:lnTo>
                    <a:pt x="906786" y="314963"/>
                  </a:lnTo>
                  <a:lnTo>
                    <a:pt x="906675" y="311708"/>
                  </a:lnTo>
                  <a:lnTo>
                    <a:pt x="905601" y="307393"/>
                  </a:lnTo>
                  <a:lnTo>
                    <a:pt x="904084" y="306682"/>
                  </a:lnTo>
                  <a:lnTo>
                    <a:pt x="899311" y="309021"/>
                  </a:lnTo>
                  <a:lnTo>
                    <a:pt x="897098" y="308563"/>
                  </a:lnTo>
                  <a:lnTo>
                    <a:pt x="898268" y="306334"/>
                  </a:lnTo>
                  <a:lnTo>
                    <a:pt x="900718" y="303884"/>
                  </a:lnTo>
                  <a:lnTo>
                    <a:pt x="901997" y="302952"/>
                  </a:lnTo>
                  <a:lnTo>
                    <a:pt x="900718" y="300850"/>
                  </a:lnTo>
                  <a:lnTo>
                    <a:pt x="897809" y="299096"/>
                  </a:lnTo>
                  <a:lnTo>
                    <a:pt x="893732" y="297468"/>
                  </a:lnTo>
                  <a:lnTo>
                    <a:pt x="893621" y="299333"/>
                  </a:lnTo>
                  <a:lnTo>
                    <a:pt x="892199" y="299222"/>
                  </a:lnTo>
                  <a:lnTo>
                    <a:pt x="890445" y="298179"/>
                  </a:lnTo>
                  <a:lnTo>
                    <a:pt x="889275" y="296883"/>
                  </a:lnTo>
                  <a:lnTo>
                    <a:pt x="888927" y="295493"/>
                  </a:lnTo>
                  <a:lnTo>
                    <a:pt x="888690" y="293501"/>
                  </a:lnTo>
                  <a:lnTo>
                    <a:pt x="888690" y="291762"/>
                  </a:lnTo>
                  <a:lnTo>
                    <a:pt x="888927" y="291415"/>
                  </a:lnTo>
                  <a:lnTo>
                    <a:pt x="887063" y="289787"/>
                  </a:lnTo>
                  <a:lnTo>
                    <a:pt x="884850" y="290135"/>
                  </a:lnTo>
                  <a:lnTo>
                    <a:pt x="879824" y="292237"/>
                  </a:lnTo>
                  <a:lnTo>
                    <a:pt x="877153" y="292126"/>
                  </a:lnTo>
                  <a:lnTo>
                    <a:pt x="873898" y="291431"/>
                  </a:lnTo>
                  <a:lnTo>
                    <a:pt x="868192" y="289218"/>
                  </a:lnTo>
                  <a:lnTo>
                    <a:pt x="858615" y="283971"/>
                  </a:lnTo>
                  <a:lnTo>
                    <a:pt x="849622" y="276970"/>
                  </a:lnTo>
                  <a:lnTo>
                    <a:pt x="845892" y="272782"/>
                  </a:lnTo>
                  <a:lnTo>
                    <a:pt x="843680" y="270680"/>
                  </a:lnTo>
                  <a:lnTo>
                    <a:pt x="839239" y="269052"/>
                  </a:lnTo>
                  <a:lnTo>
                    <a:pt x="832143" y="261007"/>
                  </a:lnTo>
                  <a:lnTo>
                    <a:pt x="830863" y="260534"/>
                  </a:lnTo>
                  <a:lnTo>
                    <a:pt x="829345" y="260422"/>
                  </a:lnTo>
                  <a:lnTo>
                    <a:pt x="828065" y="260075"/>
                  </a:lnTo>
                  <a:lnTo>
                    <a:pt x="827338" y="259143"/>
                  </a:lnTo>
                  <a:lnTo>
                    <a:pt x="827101" y="257499"/>
                  </a:lnTo>
                  <a:lnTo>
                    <a:pt x="827101" y="255871"/>
                  </a:lnTo>
                  <a:lnTo>
                    <a:pt x="827449" y="254702"/>
                  </a:lnTo>
                  <a:lnTo>
                    <a:pt x="828524" y="254007"/>
                  </a:lnTo>
                  <a:lnTo>
                    <a:pt x="836094" y="258922"/>
                  </a:lnTo>
                  <a:lnTo>
                    <a:pt x="841246" y="265085"/>
                  </a:lnTo>
                  <a:lnTo>
                    <a:pt x="844391" y="267882"/>
                  </a:lnTo>
                  <a:lnTo>
                    <a:pt x="847425" y="268704"/>
                  </a:lnTo>
                  <a:lnTo>
                    <a:pt x="849638" y="269636"/>
                  </a:lnTo>
                  <a:lnTo>
                    <a:pt x="859674" y="280131"/>
                  </a:lnTo>
                  <a:lnTo>
                    <a:pt x="860717" y="280716"/>
                  </a:lnTo>
                  <a:lnTo>
                    <a:pt x="862345" y="280716"/>
                  </a:lnTo>
                  <a:lnTo>
                    <a:pt x="863625" y="280953"/>
                  </a:lnTo>
                  <a:lnTo>
                    <a:pt x="865252" y="282833"/>
                  </a:lnTo>
                  <a:lnTo>
                    <a:pt x="869125" y="283434"/>
                  </a:lnTo>
                  <a:lnTo>
                    <a:pt x="874593" y="285994"/>
                  </a:lnTo>
                  <a:lnTo>
                    <a:pt x="877153" y="286342"/>
                  </a:lnTo>
                  <a:lnTo>
                    <a:pt x="886494" y="282028"/>
                  </a:lnTo>
                  <a:lnTo>
                    <a:pt x="886841" y="280968"/>
                  </a:lnTo>
                  <a:lnTo>
                    <a:pt x="885798" y="279104"/>
                  </a:lnTo>
                  <a:lnTo>
                    <a:pt x="884281" y="277238"/>
                  </a:lnTo>
                  <a:lnTo>
                    <a:pt x="883000" y="276306"/>
                  </a:lnTo>
                  <a:lnTo>
                    <a:pt x="881831" y="276195"/>
                  </a:lnTo>
                  <a:lnTo>
                    <a:pt x="877959" y="277365"/>
                  </a:lnTo>
                  <a:lnTo>
                    <a:pt x="877722" y="276433"/>
                  </a:lnTo>
                  <a:lnTo>
                    <a:pt x="881009" y="274331"/>
                  </a:lnTo>
                  <a:lnTo>
                    <a:pt x="881468" y="273872"/>
                  </a:lnTo>
                  <a:lnTo>
                    <a:pt x="881009" y="272482"/>
                  </a:lnTo>
                  <a:lnTo>
                    <a:pt x="880188" y="272007"/>
                  </a:lnTo>
                  <a:lnTo>
                    <a:pt x="879239" y="271897"/>
                  </a:lnTo>
                  <a:lnTo>
                    <a:pt x="875399" y="270143"/>
                  </a:lnTo>
                  <a:lnTo>
                    <a:pt x="874577" y="268973"/>
                  </a:lnTo>
                  <a:lnTo>
                    <a:pt x="874814" y="267219"/>
                  </a:lnTo>
                  <a:lnTo>
                    <a:pt x="875747" y="266049"/>
                  </a:lnTo>
                  <a:lnTo>
                    <a:pt x="877027" y="265702"/>
                  </a:lnTo>
                  <a:lnTo>
                    <a:pt x="878417" y="265812"/>
                  </a:lnTo>
                  <a:lnTo>
                    <a:pt x="879808" y="266160"/>
                  </a:lnTo>
                  <a:lnTo>
                    <a:pt x="879113" y="264990"/>
                  </a:lnTo>
                  <a:lnTo>
                    <a:pt x="878291" y="263710"/>
                  </a:lnTo>
                  <a:lnTo>
                    <a:pt x="877122" y="262778"/>
                  </a:lnTo>
                  <a:lnTo>
                    <a:pt x="875605" y="262667"/>
                  </a:lnTo>
                  <a:lnTo>
                    <a:pt x="876426" y="258590"/>
                  </a:lnTo>
                  <a:lnTo>
                    <a:pt x="879097" y="260107"/>
                  </a:lnTo>
                  <a:lnTo>
                    <a:pt x="884360" y="266160"/>
                  </a:lnTo>
                  <a:lnTo>
                    <a:pt x="886683" y="266397"/>
                  </a:lnTo>
                  <a:lnTo>
                    <a:pt x="888311" y="265227"/>
                  </a:lnTo>
                  <a:lnTo>
                    <a:pt x="889702" y="264643"/>
                  </a:lnTo>
                  <a:lnTo>
                    <a:pt x="890524" y="266966"/>
                  </a:lnTo>
                  <a:lnTo>
                    <a:pt x="896956" y="272229"/>
                  </a:lnTo>
                  <a:lnTo>
                    <a:pt x="898473" y="273967"/>
                  </a:lnTo>
                  <a:lnTo>
                    <a:pt x="899168" y="273856"/>
                  </a:lnTo>
                  <a:lnTo>
                    <a:pt x="898584" y="269194"/>
                  </a:lnTo>
                  <a:lnTo>
                    <a:pt x="899627" y="260217"/>
                  </a:lnTo>
                  <a:lnTo>
                    <a:pt x="898694" y="255429"/>
                  </a:lnTo>
                  <a:lnTo>
                    <a:pt x="897067" y="252979"/>
                  </a:lnTo>
                  <a:lnTo>
                    <a:pt x="895675" y="252742"/>
                  </a:lnTo>
                  <a:lnTo>
                    <a:pt x="894158" y="252979"/>
                  </a:lnTo>
                  <a:lnTo>
                    <a:pt x="892736" y="252283"/>
                  </a:lnTo>
                  <a:lnTo>
                    <a:pt x="892389" y="250656"/>
                  </a:lnTo>
                  <a:lnTo>
                    <a:pt x="893226" y="248791"/>
                  </a:lnTo>
                  <a:lnTo>
                    <a:pt x="894617" y="247163"/>
                  </a:lnTo>
                  <a:lnTo>
                    <a:pt x="895787" y="246120"/>
                  </a:lnTo>
                  <a:lnTo>
                    <a:pt x="895550" y="245171"/>
                  </a:lnTo>
                  <a:lnTo>
                    <a:pt x="891329" y="242374"/>
                  </a:lnTo>
                  <a:lnTo>
                    <a:pt x="889465" y="242485"/>
                  </a:lnTo>
                  <a:lnTo>
                    <a:pt x="889465" y="245867"/>
                  </a:lnTo>
                  <a:lnTo>
                    <a:pt x="888643" y="247732"/>
                  </a:lnTo>
                  <a:lnTo>
                    <a:pt x="885735" y="247147"/>
                  </a:lnTo>
                  <a:lnTo>
                    <a:pt x="880962" y="244919"/>
                  </a:lnTo>
                  <a:lnTo>
                    <a:pt x="878259" y="244919"/>
                  </a:lnTo>
                  <a:lnTo>
                    <a:pt x="876047" y="244097"/>
                  </a:lnTo>
                  <a:lnTo>
                    <a:pt x="875810" y="242817"/>
                  </a:lnTo>
                  <a:lnTo>
                    <a:pt x="878844" y="240936"/>
                  </a:lnTo>
                  <a:lnTo>
                    <a:pt x="884455" y="239182"/>
                  </a:lnTo>
                  <a:lnTo>
                    <a:pt x="886431" y="237901"/>
                  </a:lnTo>
                  <a:lnTo>
                    <a:pt x="888185" y="235689"/>
                  </a:lnTo>
                  <a:lnTo>
                    <a:pt x="882827" y="235104"/>
                  </a:lnTo>
                  <a:lnTo>
                    <a:pt x="877564" y="235689"/>
                  </a:lnTo>
                  <a:lnTo>
                    <a:pt x="872681" y="235104"/>
                  </a:lnTo>
                  <a:lnTo>
                    <a:pt x="868840" y="231137"/>
                  </a:lnTo>
                  <a:lnTo>
                    <a:pt x="867212" y="232418"/>
                  </a:lnTo>
                  <a:lnTo>
                    <a:pt x="864620" y="233018"/>
                  </a:lnTo>
                  <a:lnTo>
                    <a:pt x="856813" y="233018"/>
                  </a:lnTo>
                  <a:lnTo>
                    <a:pt x="854601" y="232307"/>
                  </a:lnTo>
                  <a:lnTo>
                    <a:pt x="852593" y="230916"/>
                  </a:lnTo>
                  <a:lnTo>
                    <a:pt x="850144" y="227882"/>
                  </a:lnTo>
                  <a:lnTo>
                    <a:pt x="848405" y="225321"/>
                  </a:lnTo>
                  <a:lnTo>
                    <a:pt x="847947" y="224152"/>
                  </a:lnTo>
                  <a:lnTo>
                    <a:pt x="847710" y="223915"/>
                  </a:lnTo>
                  <a:lnTo>
                    <a:pt x="846082" y="219601"/>
                  </a:lnTo>
                  <a:lnTo>
                    <a:pt x="845039" y="218668"/>
                  </a:lnTo>
                  <a:lnTo>
                    <a:pt x="840962" y="215981"/>
                  </a:lnTo>
                  <a:lnTo>
                    <a:pt x="839539" y="215523"/>
                  </a:lnTo>
                  <a:lnTo>
                    <a:pt x="833834" y="215633"/>
                  </a:lnTo>
                  <a:lnTo>
                    <a:pt x="833597" y="215175"/>
                  </a:lnTo>
                  <a:lnTo>
                    <a:pt x="833360" y="213073"/>
                  </a:lnTo>
                  <a:lnTo>
                    <a:pt x="833123" y="212615"/>
                  </a:lnTo>
                  <a:lnTo>
                    <a:pt x="832538" y="212504"/>
                  </a:lnTo>
                  <a:lnTo>
                    <a:pt x="832063" y="212741"/>
                  </a:lnTo>
                  <a:lnTo>
                    <a:pt x="831605" y="212852"/>
                  </a:lnTo>
                  <a:lnTo>
                    <a:pt x="829977" y="212030"/>
                  </a:lnTo>
                  <a:lnTo>
                    <a:pt x="826927" y="211682"/>
                  </a:lnTo>
                  <a:lnTo>
                    <a:pt x="826232" y="211097"/>
                  </a:lnTo>
                  <a:lnTo>
                    <a:pt x="824714" y="209360"/>
                  </a:lnTo>
                  <a:lnTo>
                    <a:pt x="824019" y="209122"/>
                  </a:lnTo>
                  <a:lnTo>
                    <a:pt x="822739" y="208190"/>
                  </a:lnTo>
                  <a:lnTo>
                    <a:pt x="818788" y="203638"/>
                  </a:lnTo>
                  <a:lnTo>
                    <a:pt x="817856" y="202121"/>
                  </a:lnTo>
                  <a:lnTo>
                    <a:pt x="816923" y="199324"/>
                  </a:lnTo>
                  <a:lnTo>
                    <a:pt x="815754" y="198154"/>
                  </a:lnTo>
                  <a:lnTo>
                    <a:pt x="811534" y="197458"/>
                  </a:lnTo>
                  <a:lnTo>
                    <a:pt x="809795" y="196874"/>
                  </a:lnTo>
                  <a:lnTo>
                    <a:pt x="807583" y="195593"/>
                  </a:lnTo>
                  <a:lnTo>
                    <a:pt x="805481" y="193966"/>
                  </a:lnTo>
                  <a:lnTo>
                    <a:pt x="803616" y="190805"/>
                  </a:lnTo>
                  <a:lnTo>
                    <a:pt x="802225" y="190205"/>
                  </a:lnTo>
                  <a:lnTo>
                    <a:pt x="800692" y="189857"/>
                  </a:lnTo>
                  <a:lnTo>
                    <a:pt x="799301" y="189161"/>
                  </a:lnTo>
                  <a:lnTo>
                    <a:pt x="797784" y="187881"/>
                  </a:lnTo>
                  <a:lnTo>
                    <a:pt x="797326" y="187059"/>
                  </a:lnTo>
                  <a:lnTo>
                    <a:pt x="794418" y="178667"/>
                  </a:lnTo>
                  <a:lnTo>
                    <a:pt x="793723" y="177845"/>
                  </a:lnTo>
                  <a:lnTo>
                    <a:pt x="790925" y="175854"/>
                  </a:lnTo>
                  <a:lnTo>
                    <a:pt x="790230" y="175159"/>
                  </a:lnTo>
                  <a:lnTo>
                    <a:pt x="788602" y="173989"/>
                  </a:lnTo>
                  <a:lnTo>
                    <a:pt x="779499" y="173642"/>
                  </a:lnTo>
                  <a:lnTo>
                    <a:pt x="778108" y="172820"/>
                  </a:lnTo>
                  <a:lnTo>
                    <a:pt x="777065" y="171777"/>
                  </a:lnTo>
                  <a:lnTo>
                    <a:pt x="776243" y="170386"/>
                  </a:lnTo>
                  <a:lnTo>
                    <a:pt x="775785" y="168410"/>
                  </a:lnTo>
                  <a:lnTo>
                    <a:pt x="775058" y="167352"/>
                  </a:lnTo>
                  <a:lnTo>
                    <a:pt x="774125" y="167462"/>
                  </a:lnTo>
                  <a:lnTo>
                    <a:pt x="772734" y="168521"/>
                  </a:lnTo>
                  <a:lnTo>
                    <a:pt x="768546" y="168758"/>
                  </a:lnTo>
                  <a:lnTo>
                    <a:pt x="766223" y="168300"/>
                  </a:lnTo>
                  <a:lnTo>
                    <a:pt x="764943" y="166767"/>
                  </a:lnTo>
                  <a:lnTo>
                    <a:pt x="765638" y="165028"/>
                  </a:lnTo>
                  <a:lnTo>
                    <a:pt x="767962" y="164791"/>
                  </a:lnTo>
                  <a:lnTo>
                    <a:pt x="773667" y="165028"/>
                  </a:lnTo>
                  <a:lnTo>
                    <a:pt x="775674" y="165613"/>
                  </a:lnTo>
                  <a:lnTo>
                    <a:pt x="777539" y="167478"/>
                  </a:lnTo>
                  <a:lnTo>
                    <a:pt x="779293" y="169706"/>
                  </a:lnTo>
                  <a:lnTo>
                    <a:pt x="780811" y="171334"/>
                  </a:lnTo>
                  <a:lnTo>
                    <a:pt x="781980" y="170876"/>
                  </a:lnTo>
                  <a:lnTo>
                    <a:pt x="787686" y="170876"/>
                  </a:lnTo>
                  <a:lnTo>
                    <a:pt x="789803" y="171571"/>
                  </a:lnTo>
                  <a:lnTo>
                    <a:pt x="791557" y="172740"/>
                  </a:lnTo>
                  <a:lnTo>
                    <a:pt x="794703" y="175886"/>
                  </a:lnTo>
                  <a:lnTo>
                    <a:pt x="799934" y="183472"/>
                  </a:lnTo>
                  <a:lnTo>
                    <a:pt x="801213" y="184293"/>
                  </a:lnTo>
                  <a:lnTo>
                    <a:pt x="806824" y="186964"/>
                  </a:lnTo>
                  <a:lnTo>
                    <a:pt x="809495" y="191516"/>
                  </a:lnTo>
                  <a:lnTo>
                    <a:pt x="817792" y="193839"/>
                  </a:lnTo>
                  <a:lnTo>
                    <a:pt x="820590" y="198280"/>
                  </a:lnTo>
                  <a:lnTo>
                    <a:pt x="826643" y="204697"/>
                  </a:lnTo>
                  <a:lnTo>
                    <a:pt x="828524" y="205866"/>
                  </a:lnTo>
                  <a:lnTo>
                    <a:pt x="830262" y="206324"/>
                  </a:lnTo>
                  <a:lnTo>
                    <a:pt x="831890" y="205740"/>
                  </a:lnTo>
                  <a:lnTo>
                    <a:pt x="833060" y="203875"/>
                  </a:lnTo>
                  <a:lnTo>
                    <a:pt x="833407" y="206199"/>
                  </a:lnTo>
                  <a:lnTo>
                    <a:pt x="834340" y="207494"/>
                  </a:lnTo>
                  <a:lnTo>
                    <a:pt x="835509" y="208190"/>
                  </a:lnTo>
                  <a:lnTo>
                    <a:pt x="836789" y="208538"/>
                  </a:lnTo>
                  <a:lnTo>
                    <a:pt x="837958" y="206783"/>
                  </a:lnTo>
                  <a:lnTo>
                    <a:pt x="838891" y="207384"/>
                  </a:lnTo>
                  <a:lnTo>
                    <a:pt x="839713" y="208775"/>
                  </a:lnTo>
                  <a:lnTo>
                    <a:pt x="840535" y="209817"/>
                  </a:lnTo>
                  <a:lnTo>
                    <a:pt x="844865" y="211919"/>
                  </a:lnTo>
                  <a:lnTo>
                    <a:pt x="845560" y="212741"/>
                  </a:lnTo>
                  <a:lnTo>
                    <a:pt x="847188" y="215538"/>
                  </a:lnTo>
                  <a:lnTo>
                    <a:pt x="852657" y="220106"/>
                  </a:lnTo>
                  <a:lnTo>
                    <a:pt x="854664" y="222319"/>
                  </a:lnTo>
                  <a:lnTo>
                    <a:pt x="855011" y="224057"/>
                  </a:lnTo>
                  <a:lnTo>
                    <a:pt x="856528" y="226744"/>
                  </a:lnTo>
                  <a:lnTo>
                    <a:pt x="858393" y="228261"/>
                  </a:lnTo>
                  <a:lnTo>
                    <a:pt x="860259" y="227566"/>
                  </a:lnTo>
                  <a:lnTo>
                    <a:pt x="860369" y="221750"/>
                  </a:lnTo>
                  <a:lnTo>
                    <a:pt x="861064" y="219411"/>
                  </a:lnTo>
                  <a:lnTo>
                    <a:pt x="863166" y="221513"/>
                  </a:lnTo>
                  <a:lnTo>
                    <a:pt x="863751" y="222793"/>
                  </a:lnTo>
                  <a:lnTo>
                    <a:pt x="865142" y="224547"/>
                  </a:lnTo>
                  <a:lnTo>
                    <a:pt x="866312" y="225591"/>
                  </a:lnTo>
                  <a:lnTo>
                    <a:pt x="866769" y="225701"/>
                  </a:lnTo>
                  <a:lnTo>
                    <a:pt x="867259" y="224769"/>
                  </a:lnTo>
                  <a:lnTo>
                    <a:pt x="868777" y="225464"/>
                  </a:lnTo>
                  <a:lnTo>
                    <a:pt x="870405" y="226744"/>
                  </a:lnTo>
                  <a:lnTo>
                    <a:pt x="871100" y="227440"/>
                  </a:lnTo>
                  <a:lnTo>
                    <a:pt x="878322" y="228482"/>
                  </a:lnTo>
                  <a:lnTo>
                    <a:pt x="881958" y="228372"/>
                  </a:lnTo>
                  <a:lnTo>
                    <a:pt x="883585" y="225811"/>
                  </a:lnTo>
                  <a:lnTo>
                    <a:pt x="881958" y="226270"/>
                  </a:lnTo>
                  <a:lnTo>
                    <a:pt x="881263" y="225337"/>
                  </a:lnTo>
                  <a:lnTo>
                    <a:pt x="879034" y="223362"/>
                  </a:lnTo>
                  <a:lnTo>
                    <a:pt x="878339" y="221971"/>
                  </a:lnTo>
                  <a:lnTo>
                    <a:pt x="878686" y="220801"/>
                  </a:lnTo>
                  <a:lnTo>
                    <a:pt x="879619" y="219980"/>
                  </a:lnTo>
                  <a:lnTo>
                    <a:pt x="880109" y="218921"/>
                  </a:lnTo>
                  <a:lnTo>
                    <a:pt x="878924" y="216945"/>
                  </a:lnTo>
                  <a:lnTo>
                    <a:pt x="880235" y="217182"/>
                  </a:lnTo>
                  <a:lnTo>
                    <a:pt x="881753" y="217182"/>
                  </a:lnTo>
                  <a:lnTo>
                    <a:pt x="883143" y="216835"/>
                  </a:lnTo>
                  <a:lnTo>
                    <a:pt x="884075" y="215887"/>
                  </a:lnTo>
                  <a:lnTo>
                    <a:pt x="883490" y="214148"/>
                  </a:lnTo>
                  <a:lnTo>
                    <a:pt x="878924" y="211824"/>
                  </a:lnTo>
                  <a:lnTo>
                    <a:pt x="877532" y="210197"/>
                  </a:lnTo>
                  <a:lnTo>
                    <a:pt x="877643" y="209502"/>
                  </a:lnTo>
                  <a:lnTo>
                    <a:pt x="878465" y="209391"/>
                  </a:lnTo>
                  <a:lnTo>
                    <a:pt x="879397" y="209391"/>
                  </a:lnTo>
                  <a:lnTo>
                    <a:pt x="879856" y="209043"/>
                  </a:lnTo>
                  <a:lnTo>
                    <a:pt x="880346" y="206814"/>
                  </a:lnTo>
                  <a:lnTo>
                    <a:pt x="880346" y="205060"/>
                  </a:lnTo>
                  <a:lnTo>
                    <a:pt x="880109" y="203670"/>
                  </a:lnTo>
                  <a:lnTo>
                    <a:pt x="879160" y="201441"/>
                  </a:lnTo>
                  <a:lnTo>
                    <a:pt x="875557" y="196905"/>
                  </a:lnTo>
                  <a:lnTo>
                    <a:pt x="874040" y="194108"/>
                  </a:lnTo>
                  <a:lnTo>
                    <a:pt x="874973" y="192464"/>
                  </a:lnTo>
                  <a:lnTo>
                    <a:pt x="877074" y="193049"/>
                  </a:lnTo>
                  <a:lnTo>
                    <a:pt x="881878" y="196321"/>
                  </a:lnTo>
                  <a:lnTo>
                    <a:pt x="884092" y="196083"/>
                  </a:lnTo>
                  <a:lnTo>
                    <a:pt x="884913" y="193744"/>
                  </a:lnTo>
                  <a:lnTo>
                    <a:pt x="884676" y="190015"/>
                  </a:lnTo>
                  <a:lnTo>
                    <a:pt x="883159" y="183614"/>
                  </a:lnTo>
                  <a:lnTo>
                    <a:pt x="881878" y="182097"/>
                  </a:lnTo>
                  <a:lnTo>
                    <a:pt x="879413" y="180927"/>
                  </a:lnTo>
                  <a:lnTo>
                    <a:pt x="876616" y="180105"/>
                  </a:lnTo>
                  <a:lnTo>
                    <a:pt x="864478" y="178240"/>
                  </a:lnTo>
                  <a:lnTo>
                    <a:pt x="859357" y="176139"/>
                  </a:lnTo>
                  <a:lnTo>
                    <a:pt x="852925" y="175206"/>
                  </a:lnTo>
                  <a:lnTo>
                    <a:pt x="851408" y="174622"/>
                  </a:lnTo>
                  <a:lnTo>
                    <a:pt x="852340" y="174274"/>
                  </a:lnTo>
                  <a:lnTo>
                    <a:pt x="853036" y="173452"/>
                  </a:lnTo>
                  <a:lnTo>
                    <a:pt x="853731" y="173104"/>
                  </a:lnTo>
                  <a:lnTo>
                    <a:pt x="852451" y="172172"/>
                  </a:lnTo>
                  <a:lnTo>
                    <a:pt x="851060" y="171476"/>
                  </a:lnTo>
                  <a:lnTo>
                    <a:pt x="849543" y="171018"/>
                  </a:lnTo>
                  <a:lnTo>
                    <a:pt x="848026" y="171018"/>
                  </a:lnTo>
                  <a:lnTo>
                    <a:pt x="843838" y="172883"/>
                  </a:lnTo>
                  <a:lnTo>
                    <a:pt x="843142" y="172646"/>
                  </a:lnTo>
                  <a:lnTo>
                    <a:pt x="842558" y="170544"/>
                  </a:lnTo>
                  <a:lnTo>
                    <a:pt x="842321" y="169959"/>
                  </a:lnTo>
                  <a:lnTo>
                    <a:pt x="843490" y="168094"/>
                  </a:lnTo>
                  <a:lnTo>
                    <a:pt x="843379" y="165992"/>
                  </a:lnTo>
                  <a:lnTo>
                    <a:pt x="841277" y="164333"/>
                  </a:lnTo>
                  <a:lnTo>
                    <a:pt x="836473" y="162357"/>
                  </a:lnTo>
                  <a:lnTo>
                    <a:pt x="833091" y="160255"/>
                  </a:lnTo>
                  <a:lnTo>
                    <a:pt x="832395" y="159670"/>
                  </a:lnTo>
                  <a:lnTo>
                    <a:pt x="831938" y="156415"/>
                  </a:lnTo>
                  <a:lnTo>
                    <a:pt x="831353" y="155372"/>
                  </a:lnTo>
                  <a:lnTo>
                    <a:pt x="830183" y="155135"/>
                  </a:lnTo>
                  <a:lnTo>
                    <a:pt x="828792" y="155719"/>
                  </a:lnTo>
                  <a:lnTo>
                    <a:pt x="826438" y="156999"/>
                  </a:lnTo>
                  <a:lnTo>
                    <a:pt x="825046" y="157347"/>
                  </a:lnTo>
                  <a:lnTo>
                    <a:pt x="824004" y="157111"/>
                  </a:lnTo>
                  <a:lnTo>
                    <a:pt x="822960" y="156526"/>
                  </a:lnTo>
                  <a:lnTo>
                    <a:pt x="821791" y="156067"/>
                  </a:lnTo>
                  <a:lnTo>
                    <a:pt x="820400" y="156067"/>
                  </a:lnTo>
                  <a:lnTo>
                    <a:pt x="819357" y="157237"/>
                  </a:lnTo>
                  <a:lnTo>
                    <a:pt x="816907" y="159560"/>
                  </a:lnTo>
                  <a:lnTo>
                    <a:pt x="814094" y="160950"/>
                  </a:lnTo>
                  <a:lnTo>
                    <a:pt x="812356" y="159560"/>
                  </a:lnTo>
                  <a:lnTo>
                    <a:pt x="811186" y="157821"/>
                  </a:lnTo>
                  <a:lnTo>
                    <a:pt x="809084" y="156999"/>
                  </a:lnTo>
                  <a:lnTo>
                    <a:pt x="806634" y="157111"/>
                  </a:lnTo>
                  <a:lnTo>
                    <a:pt x="804074" y="157458"/>
                  </a:lnTo>
                  <a:lnTo>
                    <a:pt x="799049" y="157569"/>
                  </a:lnTo>
                  <a:lnTo>
                    <a:pt x="792521" y="156636"/>
                  </a:lnTo>
                  <a:lnTo>
                    <a:pt x="787259" y="155008"/>
                  </a:lnTo>
                  <a:lnTo>
                    <a:pt x="784809" y="151500"/>
                  </a:lnTo>
                  <a:lnTo>
                    <a:pt x="784920" y="150551"/>
                  </a:lnTo>
                  <a:lnTo>
                    <a:pt x="785030" y="149619"/>
                  </a:lnTo>
                  <a:lnTo>
                    <a:pt x="784682" y="148450"/>
                  </a:lnTo>
                  <a:lnTo>
                    <a:pt x="783513" y="147406"/>
                  </a:lnTo>
                  <a:lnTo>
                    <a:pt x="782233" y="146948"/>
                  </a:lnTo>
                  <a:lnTo>
                    <a:pt x="780953" y="146600"/>
                  </a:lnTo>
                  <a:lnTo>
                    <a:pt x="779909" y="146142"/>
                  </a:lnTo>
                  <a:lnTo>
                    <a:pt x="773256" y="141480"/>
                  </a:lnTo>
                  <a:lnTo>
                    <a:pt x="772560" y="141370"/>
                  </a:lnTo>
                  <a:lnTo>
                    <a:pt x="771280" y="140673"/>
                  </a:lnTo>
                  <a:lnTo>
                    <a:pt x="770348" y="139852"/>
                  </a:lnTo>
                  <a:lnTo>
                    <a:pt x="771043" y="139267"/>
                  </a:lnTo>
                  <a:lnTo>
                    <a:pt x="773256" y="138919"/>
                  </a:lnTo>
                  <a:lnTo>
                    <a:pt x="774299" y="138572"/>
                  </a:lnTo>
                  <a:lnTo>
                    <a:pt x="774994" y="137861"/>
                  </a:lnTo>
                  <a:lnTo>
                    <a:pt x="775721" y="135411"/>
                  </a:lnTo>
                  <a:lnTo>
                    <a:pt x="775121" y="132851"/>
                  </a:lnTo>
                  <a:lnTo>
                    <a:pt x="773951" y="130527"/>
                  </a:lnTo>
                  <a:lnTo>
                    <a:pt x="772671" y="129137"/>
                  </a:lnTo>
                  <a:lnTo>
                    <a:pt x="769526" y="128078"/>
                  </a:lnTo>
                  <a:lnTo>
                    <a:pt x="766855" y="129958"/>
                  </a:lnTo>
                  <a:lnTo>
                    <a:pt x="764184" y="132866"/>
                  </a:lnTo>
                  <a:lnTo>
                    <a:pt x="758685" y="136012"/>
                  </a:lnTo>
                  <a:lnTo>
                    <a:pt x="755192" y="139757"/>
                  </a:lnTo>
                  <a:lnTo>
                    <a:pt x="753090" y="140927"/>
                  </a:lnTo>
                  <a:lnTo>
                    <a:pt x="745377" y="143614"/>
                  </a:lnTo>
                  <a:lnTo>
                    <a:pt x="739909" y="143155"/>
                  </a:lnTo>
                  <a:lnTo>
                    <a:pt x="734061" y="143740"/>
                  </a:lnTo>
                  <a:lnTo>
                    <a:pt x="733824" y="142697"/>
                  </a:lnTo>
                  <a:lnTo>
                    <a:pt x="735105" y="142112"/>
                  </a:lnTo>
                  <a:lnTo>
                    <a:pt x="739198" y="141512"/>
                  </a:lnTo>
                  <a:lnTo>
                    <a:pt x="740367" y="140690"/>
                  </a:lnTo>
                  <a:lnTo>
                    <a:pt x="739909" y="139520"/>
                  </a:lnTo>
                  <a:lnTo>
                    <a:pt x="738044" y="138003"/>
                  </a:lnTo>
                  <a:lnTo>
                    <a:pt x="736764" y="136612"/>
                  </a:lnTo>
                  <a:lnTo>
                    <a:pt x="731612" y="133119"/>
                  </a:lnTo>
                  <a:lnTo>
                    <a:pt x="729873" y="131492"/>
                  </a:lnTo>
                  <a:lnTo>
                    <a:pt x="731501" y="130100"/>
                  </a:lnTo>
                  <a:lnTo>
                    <a:pt x="733255" y="130796"/>
                  </a:lnTo>
                  <a:lnTo>
                    <a:pt x="736305" y="133467"/>
                  </a:lnTo>
                  <a:lnTo>
                    <a:pt x="734077" y="127983"/>
                  </a:lnTo>
                  <a:lnTo>
                    <a:pt x="734077" y="121108"/>
                  </a:lnTo>
                  <a:lnTo>
                    <a:pt x="734773" y="115039"/>
                  </a:lnTo>
                  <a:lnTo>
                    <a:pt x="734425" y="112115"/>
                  </a:lnTo>
                  <a:lnTo>
                    <a:pt x="734188" y="110946"/>
                  </a:lnTo>
                  <a:lnTo>
                    <a:pt x="735120" y="110361"/>
                  </a:lnTo>
                  <a:lnTo>
                    <a:pt x="737127" y="108259"/>
                  </a:lnTo>
                  <a:lnTo>
                    <a:pt x="736305" y="107674"/>
                  </a:lnTo>
                  <a:lnTo>
                    <a:pt x="735579" y="106742"/>
                  </a:lnTo>
                  <a:lnTo>
                    <a:pt x="734883" y="106505"/>
                  </a:lnTo>
                  <a:lnTo>
                    <a:pt x="736163" y="104530"/>
                  </a:lnTo>
                  <a:lnTo>
                    <a:pt x="737112" y="101953"/>
                  </a:lnTo>
                  <a:lnTo>
                    <a:pt x="737459" y="99140"/>
                  </a:lnTo>
                  <a:lnTo>
                    <a:pt x="737349" y="96691"/>
                  </a:lnTo>
                  <a:lnTo>
                    <a:pt x="737696" y="94241"/>
                  </a:lnTo>
                  <a:lnTo>
                    <a:pt x="739087" y="92613"/>
                  </a:lnTo>
                  <a:lnTo>
                    <a:pt x="740825" y="92265"/>
                  </a:lnTo>
                  <a:lnTo>
                    <a:pt x="741869" y="93545"/>
                  </a:lnTo>
                  <a:lnTo>
                    <a:pt x="742564" y="95996"/>
                  </a:lnTo>
                  <a:lnTo>
                    <a:pt x="743386" y="97038"/>
                  </a:lnTo>
                  <a:lnTo>
                    <a:pt x="744666" y="96691"/>
                  </a:lnTo>
                  <a:lnTo>
                    <a:pt x="746531" y="95299"/>
                  </a:lnTo>
                  <a:lnTo>
                    <a:pt x="747811" y="93909"/>
                  </a:lnTo>
                  <a:lnTo>
                    <a:pt x="748744" y="92170"/>
                  </a:lnTo>
                  <a:lnTo>
                    <a:pt x="748507" y="90653"/>
                  </a:lnTo>
                  <a:lnTo>
                    <a:pt x="746293" y="89942"/>
                  </a:lnTo>
                  <a:lnTo>
                    <a:pt x="745124" y="88551"/>
                  </a:lnTo>
                  <a:lnTo>
                    <a:pt x="744776" y="86687"/>
                  </a:lnTo>
                  <a:lnTo>
                    <a:pt x="745709" y="84933"/>
                  </a:lnTo>
                  <a:lnTo>
                    <a:pt x="747685" y="84111"/>
                  </a:lnTo>
                  <a:lnTo>
                    <a:pt x="747795" y="86212"/>
                  </a:lnTo>
                  <a:lnTo>
                    <a:pt x="748617" y="87160"/>
                  </a:lnTo>
                  <a:lnTo>
                    <a:pt x="749565" y="86923"/>
                  </a:lnTo>
                  <a:lnTo>
                    <a:pt x="749676" y="83889"/>
                  </a:lnTo>
                  <a:lnTo>
                    <a:pt x="750608" y="83431"/>
                  </a:lnTo>
                  <a:lnTo>
                    <a:pt x="751888" y="83320"/>
                  </a:lnTo>
                  <a:lnTo>
                    <a:pt x="753058" y="82499"/>
                  </a:lnTo>
                  <a:lnTo>
                    <a:pt x="755034" y="80397"/>
                  </a:lnTo>
                  <a:lnTo>
                    <a:pt x="756899" y="79353"/>
                  </a:lnTo>
                  <a:lnTo>
                    <a:pt x="757941" y="77726"/>
                  </a:lnTo>
                  <a:lnTo>
                    <a:pt x="757594" y="73870"/>
                  </a:lnTo>
                  <a:lnTo>
                    <a:pt x="754338" y="58112"/>
                  </a:lnTo>
                  <a:lnTo>
                    <a:pt x="753990" y="57417"/>
                  </a:lnTo>
                  <a:lnTo>
                    <a:pt x="753058" y="55789"/>
                  </a:lnTo>
                  <a:lnTo>
                    <a:pt x="752473" y="54967"/>
                  </a:lnTo>
                  <a:lnTo>
                    <a:pt x="749439" y="52170"/>
                  </a:lnTo>
                  <a:lnTo>
                    <a:pt x="749549" y="52170"/>
                  </a:lnTo>
                  <a:lnTo>
                    <a:pt x="749549" y="52170"/>
                  </a:lnTo>
                  <a:lnTo>
                    <a:pt x="748127" y="50874"/>
                  </a:lnTo>
                  <a:lnTo>
                    <a:pt x="742659" y="48076"/>
                  </a:lnTo>
                  <a:lnTo>
                    <a:pt x="741964" y="47476"/>
                  </a:lnTo>
                  <a:lnTo>
                    <a:pt x="740098" y="45848"/>
                  </a:lnTo>
                  <a:lnTo>
                    <a:pt x="738581" y="45027"/>
                  </a:lnTo>
                  <a:lnTo>
                    <a:pt x="734710" y="45137"/>
                  </a:lnTo>
                  <a:lnTo>
                    <a:pt x="730284" y="44552"/>
                  </a:lnTo>
                  <a:lnTo>
                    <a:pt x="728530" y="44552"/>
                  </a:lnTo>
                  <a:lnTo>
                    <a:pt x="726665" y="44094"/>
                  </a:lnTo>
                  <a:lnTo>
                    <a:pt x="725496" y="42229"/>
                  </a:lnTo>
                  <a:lnTo>
                    <a:pt x="724452" y="39906"/>
                  </a:lnTo>
                  <a:lnTo>
                    <a:pt x="723283" y="37915"/>
                  </a:lnTo>
                  <a:lnTo>
                    <a:pt x="719996" y="35718"/>
                  </a:lnTo>
                  <a:lnTo>
                    <a:pt x="716155" y="34532"/>
                  </a:lnTo>
                  <a:lnTo>
                    <a:pt x="712077" y="34184"/>
                  </a:lnTo>
                  <a:lnTo>
                    <a:pt x="701220" y="35354"/>
                  </a:lnTo>
                  <a:lnTo>
                    <a:pt x="697965" y="34406"/>
                  </a:lnTo>
                  <a:lnTo>
                    <a:pt x="692812" y="30913"/>
                  </a:lnTo>
                  <a:lnTo>
                    <a:pt x="690600" y="29633"/>
                  </a:lnTo>
                  <a:lnTo>
                    <a:pt x="688624" y="28006"/>
                  </a:lnTo>
                  <a:lnTo>
                    <a:pt x="687454" y="25792"/>
                  </a:lnTo>
                  <a:lnTo>
                    <a:pt x="687802" y="22979"/>
                  </a:lnTo>
                  <a:lnTo>
                    <a:pt x="691058" y="18665"/>
                  </a:lnTo>
                  <a:lnTo>
                    <a:pt x="692338" y="15994"/>
                  </a:lnTo>
                  <a:lnTo>
                    <a:pt x="692227" y="12849"/>
                  </a:lnTo>
                  <a:lnTo>
                    <a:pt x="690363" y="10747"/>
                  </a:lnTo>
                  <a:lnTo>
                    <a:pt x="687802" y="10162"/>
                  </a:lnTo>
                  <a:lnTo>
                    <a:pt x="684895" y="9925"/>
                  </a:lnTo>
                  <a:lnTo>
                    <a:pt x="682302" y="8866"/>
                  </a:lnTo>
                  <a:lnTo>
                    <a:pt x="679157" y="5484"/>
                  </a:lnTo>
                  <a:lnTo>
                    <a:pt x="677640" y="4551"/>
                  </a:lnTo>
                  <a:lnTo>
                    <a:pt x="671935" y="4315"/>
                  </a:lnTo>
                  <a:lnTo>
                    <a:pt x="666324" y="3382"/>
                  </a:lnTo>
                  <a:lnTo>
                    <a:pt x="664001" y="3382"/>
                  </a:lnTo>
                  <a:lnTo>
                    <a:pt x="657948" y="4663"/>
                  </a:lnTo>
                  <a:lnTo>
                    <a:pt x="655356" y="3967"/>
                  </a:lnTo>
                  <a:lnTo>
                    <a:pt x="655245" y="4663"/>
                  </a:lnTo>
                  <a:lnTo>
                    <a:pt x="654787" y="6654"/>
                  </a:lnTo>
                  <a:lnTo>
                    <a:pt x="653507" y="13307"/>
                  </a:lnTo>
                  <a:lnTo>
                    <a:pt x="652338" y="18428"/>
                  </a:lnTo>
                  <a:lnTo>
                    <a:pt x="650820" y="26014"/>
                  </a:lnTo>
                  <a:lnTo>
                    <a:pt x="649777" y="30897"/>
                  </a:lnTo>
                  <a:lnTo>
                    <a:pt x="649319" y="32999"/>
                  </a:lnTo>
                  <a:lnTo>
                    <a:pt x="648971" y="34991"/>
                  </a:lnTo>
                  <a:lnTo>
                    <a:pt x="647802" y="34279"/>
                  </a:lnTo>
                  <a:lnTo>
                    <a:pt x="646284" y="33584"/>
                  </a:lnTo>
                  <a:lnTo>
                    <a:pt x="638351" y="29506"/>
                  </a:lnTo>
                  <a:lnTo>
                    <a:pt x="630527" y="25429"/>
                  </a:lnTo>
                  <a:lnTo>
                    <a:pt x="622610" y="21336"/>
                  </a:lnTo>
                  <a:lnTo>
                    <a:pt x="614676" y="17385"/>
                  </a:lnTo>
                  <a:lnTo>
                    <a:pt x="606758" y="13307"/>
                  </a:lnTo>
                  <a:lnTo>
                    <a:pt x="598935" y="9214"/>
                  </a:lnTo>
                  <a:lnTo>
                    <a:pt x="591001" y="5121"/>
                  </a:lnTo>
                  <a:lnTo>
                    <a:pt x="583194" y="1043"/>
                  </a:lnTo>
                  <a:lnTo>
                    <a:pt x="580981" y="0"/>
                  </a:lnTo>
                  <a:lnTo>
                    <a:pt x="579448" y="1170"/>
                  </a:lnTo>
                  <a:lnTo>
                    <a:pt x="578279" y="4204"/>
                  </a:lnTo>
                  <a:lnTo>
                    <a:pt x="577931" y="5832"/>
                  </a:lnTo>
                  <a:lnTo>
                    <a:pt x="577931" y="7112"/>
                  </a:lnTo>
                  <a:lnTo>
                    <a:pt x="578279" y="8629"/>
                  </a:lnTo>
                  <a:lnTo>
                    <a:pt x="579938" y="13070"/>
                  </a:lnTo>
                  <a:lnTo>
                    <a:pt x="580286" y="14587"/>
                  </a:lnTo>
                  <a:lnTo>
                    <a:pt x="580396" y="16452"/>
                  </a:lnTo>
                  <a:lnTo>
                    <a:pt x="580396" y="17385"/>
                  </a:lnTo>
                  <a:lnTo>
                    <a:pt x="580160" y="19123"/>
                  </a:lnTo>
                  <a:lnTo>
                    <a:pt x="578974" y="22395"/>
                  </a:lnTo>
                  <a:lnTo>
                    <a:pt x="576303" y="28337"/>
                  </a:lnTo>
                  <a:lnTo>
                    <a:pt x="576066" y="29033"/>
                  </a:lnTo>
                  <a:lnTo>
                    <a:pt x="575955" y="29854"/>
                  </a:lnTo>
                  <a:lnTo>
                    <a:pt x="575955" y="30550"/>
                  </a:lnTo>
                  <a:lnTo>
                    <a:pt x="576066" y="31245"/>
                  </a:lnTo>
                  <a:lnTo>
                    <a:pt x="576303" y="31940"/>
                  </a:lnTo>
                  <a:lnTo>
                    <a:pt x="576540" y="32541"/>
                  </a:lnTo>
                  <a:lnTo>
                    <a:pt x="576999" y="34153"/>
                  </a:lnTo>
                  <a:lnTo>
                    <a:pt x="577109" y="34975"/>
                  </a:lnTo>
                  <a:lnTo>
                    <a:pt x="577109" y="35908"/>
                  </a:lnTo>
                  <a:lnTo>
                    <a:pt x="576761" y="38484"/>
                  </a:lnTo>
                  <a:lnTo>
                    <a:pt x="576761" y="39416"/>
                  </a:lnTo>
                  <a:lnTo>
                    <a:pt x="576761" y="40459"/>
                  </a:lnTo>
                  <a:lnTo>
                    <a:pt x="576999" y="41281"/>
                  </a:lnTo>
                  <a:lnTo>
                    <a:pt x="577236" y="41976"/>
                  </a:lnTo>
                  <a:lnTo>
                    <a:pt x="578168" y="44078"/>
                  </a:lnTo>
                  <a:lnTo>
                    <a:pt x="578405" y="44774"/>
                  </a:lnTo>
                  <a:lnTo>
                    <a:pt x="578516" y="45595"/>
                  </a:lnTo>
                  <a:lnTo>
                    <a:pt x="578405" y="46164"/>
                  </a:lnTo>
                  <a:lnTo>
                    <a:pt x="577946" y="47096"/>
                  </a:lnTo>
                  <a:lnTo>
                    <a:pt x="575039" y="52707"/>
                  </a:lnTo>
                  <a:lnTo>
                    <a:pt x="570961" y="57369"/>
                  </a:lnTo>
                  <a:lnTo>
                    <a:pt x="567231" y="64023"/>
                  </a:lnTo>
                  <a:lnTo>
                    <a:pt x="565920" y="67642"/>
                  </a:lnTo>
                  <a:lnTo>
                    <a:pt x="565809" y="68338"/>
                  </a:lnTo>
                  <a:lnTo>
                    <a:pt x="565809" y="68922"/>
                  </a:lnTo>
                  <a:lnTo>
                    <a:pt x="566046" y="69381"/>
                  </a:lnTo>
                  <a:lnTo>
                    <a:pt x="566283" y="69966"/>
                  </a:lnTo>
                  <a:lnTo>
                    <a:pt x="566283" y="70550"/>
                  </a:lnTo>
                  <a:lnTo>
                    <a:pt x="565936" y="71941"/>
                  </a:lnTo>
                  <a:lnTo>
                    <a:pt x="563612" y="76493"/>
                  </a:lnTo>
                  <a:lnTo>
                    <a:pt x="562917" y="77314"/>
                  </a:lnTo>
                  <a:lnTo>
                    <a:pt x="561985" y="78247"/>
                  </a:lnTo>
                  <a:lnTo>
                    <a:pt x="560230" y="79290"/>
                  </a:lnTo>
                  <a:lnTo>
                    <a:pt x="558950" y="79748"/>
                  </a:lnTo>
                  <a:lnTo>
                    <a:pt x="558017" y="80333"/>
                  </a:lnTo>
                  <a:lnTo>
                    <a:pt x="557432" y="81029"/>
                  </a:lnTo>
                  <a:lnTo>
                    <a:pt x="556975" y="82419"/>
                  </a:lnTo>
                  <a:lnTo>
                    <a:pt x="556279" y="85453"/>
                  </a:lnTo>
                  <a:lnTo>
                    <a:pt x="555583" y="86860"/>
                  </a:lnTo>
                  <a:lnTo>
                    <a:pt x="555125" y="87682"/>
                  </a:lnTo>
                  <a:lnTo>
                    <a:pt x="554303" y="88504"/>
                  </a:lnTo>
                  <a:lnTo>
                    <a:pt x="551712" y="90258"/>
                  </a:lnTo>
                  <a:lnTo>
                    <a:pt x="550779" y="90733"/>
                  </a:lnTo>
                  <a:lnTo>
                    <a:pt x="550084" y="90969"/>
                  </a:lnTo>
                  <a:lnTo>
                    <a:pt x="549388" y="90859"/>
                  </a:lnTo>
                  <a:lnTo>
                    <a:pt x="548803" y="90621"/>
                  </a:lnTo>
                  <a:lnTo>
                    <a:pt x="548345" y="90163"/>
                  </a:lnTo>
                  <a:lnTo>
                    <a:pt x="547887" y="89563"/>
                  </a:lnTo>
                  <a:lnTo>
                    <a:pt x="547429" y="89104"/>
                  </a:lnTo>
                  <a:lnTo>
                    <a:pt x="546971" y="88867"/>
                  </a:lnTo>
                  <a:lnTo>
                    <a:pt x="546386" y="88978"/>
                  </a:lnTo>
                  <a:lnTo>
                    <a:pt x="545801" y="89436"/>
                  </a:lnTo>
                  <a:lnTo>
                    <a:pt x="543825" y="93988"/>
                  </a:lnTo>
                  <a:lnTo>
                    <a:pt x="541154" y="100167"/>
                  </a:lnTo>
                  <a:lnTo>
                    <a:pt x="537867" y="107390"/>
                  </a:lnTo>
                  <a:lnTo>
                    <a:pt x="535418" y="113222"/>
                  </a:lnTo>
                  <a:lnTo>
                    <a:pt x="534833" y="114044"/>
                  </a:lnTo>
                  <a:lnTo>
                    <a:pt x="534248" y="114739"/>
                  </a:lnTo>
                  <a:lnTo>
                    <a:pt x="533315" y="114628"/>
                  </a:lnTo>
                  <a:lnTo>
                    <a:pt x="528543" y="112527"/>
                  </a:lnTo>
                  <a:lnTo>
                    <a:pt x="522584" y="109840"/>
                  </a:lnTo>
                  <a:lnTo>
                    <a:pt x="518507" y="108086"/>
                  </a:lnTo>
                  <a:lnTo>
                    <a:pt x="517922" y="108196"/>
                  </a:lnTo>
                  <a:lnTo>
                    <a:pt x="517338" y="108891"/>
                  </a:lnTo>
                  <a:lnTo>
                    <a:pt x="513592" y="116715"/>
                  </a:lnTo>
                  <a:lnTo>
                    <a:pt x="512896" y="118232"/>
                  </a:lnTo>
                  <a:lnTo>
                    <a:pt x="512660" y="119622"/>
                  </a:lnTo>
                  <a:lnTo>
                    <a:pt x="512660" y="120444"/>
                  </a:lnTo>
                  <a:lnTo>
                    <a:pt x="512422" y="121376"/>
                  </a:lnTo>
                  <a:lnTo>
                    <a:pt x="512075" y="122546"/>
                  </a:lnTo>
                  <a:lnTo>
                    <a:pt x="510557" y="125929"/>
                  </a:lnTo>
                  <a:lnTo>
                    <a:pt x="510209" y="127319"/>
                  </a:lnTo>
                  <a:lnTo>
                    <a:pt x="510099" y="128252"/>
                  </a:lnTo>
                  <a:lnTo>
                    <a:pt x="510557" y="137117"/>
                  </a:lnTo>
                  <a:lnTo>
                    <a:pt x="510446" y="137814"/>
                  </a:lnTo>
                  <a:lnTo>
                    <a:pt x="509988" y="138524"/>
                  </a:lnTo>
                  <a:lnTo>
                    <a:pt x="509167" y="139457"/>
                  </a:lnTo>
                  <a:lnTo>
                    <a:pt x="507539" y="140974"/>
                  </a:lnTo>
                  <a:lnTo>
                    <a:pt x="506495" y="142144"/>
                  </a:lnTo>
                  <a:lnTo>
                    <a:pt x="505453" y="143661"/>
                  </a:lnTo>
                  <a:lnTo>
                    <a:pt x="504757" y="145636"/>
                  </a:lnTo>
                  <a:lnTo>
                    <a:pt x="504409" y="146806"/>
                  </a:lnTo>
                  <a:lnTo>
                    <a:pt x="504299" y="147849"/>
                  </a:lnTo>
                  <a:lnTo>
                    <a:pt x="504061" y="153096"/>
                  </a:lnTo>
                  <a:lnTo>
                    <a:pt x="503951" y="153555"/>
                  </a:lnTo>
                  <a:lnTo>
                    <a:pt x="503951" y="153791"/>
                  </a:lnTo>
                  <a:lnTo>
                    <a:pt x="503951" y="154487"/>
                  </a:lnTo>
                  <a:lnTo>
                    <a:pt x="503951" y="154850"/>
                  </a:lnTo>
                  <a:lnTo>
                    <a:pt x="503129" y="160445"/>
                  </a:lnTo>
                  <a:lnTo>
                    <a:pt x="502782" y="162199"/>
                  </a:lnTo>
                  <a:lnTo>
                    <a:pt x="502197" y="163716"/>
                  </a:lnTo>
                  <a:lnTo>
                    <a:pt x="500537" y="167099"/>
                  </a:lnTo>
                  <a:lnTo>
                    <a:pt x="498325" y="171761"/>
                  </a:lnTo>
                  <a:lnTo>
                    <a:pt x="495180" y="178525"/>
                  </a:lnTo>
                  <a:lnTo>
                    <a:pt x="494722" y="179110"/>
                  </a:lnTo>
                  <a:lnTo>
                    <a:pt x="494137" y="179568"/>
                  </a:lnTo>
                  <a:lnTo>
                    <a:pt x="493204" y="179679"/>
                  </a:lnTo>
                  <a:lnTo>
                    <a:pt x="485144" y="178635"/>
                  </a:lnTo>
                  <a:lnTo>
                    <a:pt x="478396" y="177813"/>
                  </a:lnTo>
                  <a:lnTo>
                    <a:pt x="472437" y="176992"/>
                  </a:lnTo>
                  <a:lnTo>
                    <a:pt x="466384" y="176171"/>
                  </a:lnTo>
                  <a:lnTo>
                    <a:pt x="466037" y="176059"/>
                  </a:lnTo>
                  <a:lnTo>
                    <a:pt x="465799" y="175949"/>
                  </a:lnTo>
                  <a:lnTo>
                    <a:pt x="465910" y="175364"/>
                  </a:lnTo>
                  <a:lnTo>
                    <a:pt x="466147" y="174084"/>
                  </a:lnTo>
                  <a:lnTo>
                    <a:pt x="466147" y="173499"/>
                  </a:lnTo>
                  <a:lnTo>
                    <a:pt x="466147" y="173041"/>
                  </a:lnTo>
                  <a:lnTo>
                    <a:pt x="466037" y="172804"/>
                  </a:lnTo>
                  <a:lnTo>
                    <a:pt x="465579" y="172108"/>
                  </a:lnTo>
                  <a:lnTo>
                    <a:pt x="459272" y="164523"/>
                  </a:lnTo>
                  <a:lnTo>
                    <a:pt x="458814" y="164048"/>
                  </a:lnTo>
                  <a:lnTo>
                    <a:pt x="458340" y="163811"/>
                  </a:lnTo>
                  <a:lnTo>
                    <a:pt x="457992" y="163701"/>
                  </a:lnTo>
                  <a:lnTo>
                    <a:pt x="447135" y="161836"/>
                  </a:lnTo>
                  <a:lnTo>
                    <a:pt x="446313" y="161947"/>
                  </a:lnTo>
                  <a:lnTo>
                    <a:pt x="445728" y="162769"/>
                  </a:lnTo>
                  <a:lnTo>
                    <a:pt x="445270" y="164048"/>
                  </a:lnTo>
                  <a:lnTo>
                    <a:pt x="444922" y="166862"/>
                  </a:lnTo>
                  <a:lnTo>
                    <a:pt x="445033" y="168379"/>
                  </a:lnTo>
                  <a:lnTo>
                    <a:pt x="445143" y="169548"/>
                  </a:lnTo>
                  <a:lnTo>
                    <a:pt x="445380" y="170370"/>
                  </a:lnTo>
                  <a:lnTo>
                    <a:pt x="445491" y="171303"/>
                  </a:lnTo>
                  <a:lnTo>
                    <a:pt x="445380" y="172125"/>
                  </a:lnTo>
                  <a:lnTo>
                    <a:pt x="445033" y="173405"/>
                  </a:lnTo>
                  <a:lnTo>
                    <a:pt x="443405" y="177008"/>
                  </a:lnTo>
                  <a:lnTo>
                    <a:pt x="443405" y="177371"/>
                  </a:lnTo>
                  <a:lnTo>
                    <a:pt x="443405" y="179695"/>
                  </a:lnTo>
                  <a:lnTo>
                    <a:pt x="444448" y="186111"/>
                  </a:lnTo>
                  <a:lnTo>
                    <a:pt x="444338" y="187044"/>
                  </a:lnTo>
                  <a:lnTo>
                    <a:pt x="443990" y="188086"/>
                  </a:lnTo>
                  <a:lnTo>
                    <a:pt x="442473" y="191010"/>
                  </a:lnTo>
                  <a:lnTo>
                    <a:pt x="442125" y="192527"/>
                  </a:lnTo>
                  <a:lnTo>
                    <a:pt x="441666" y="197316"/>
                  </a:lnTo>
                  <a:lnTo>
                    <a:pt x="441319" y="198249"/>
                  </a:lnTo>
                  <a:lnTo>
                    <a:pt x="440149" y="199292"/>
                  </a:lnTo>
                  <a:lnTo>
                    <a:pt x="438048" y="200572"/>
                  </a:lnTo>
                  <a:lnTo>
                    <a:pt x="437573" y="201156"/>
                  </a:lnTo>
                  <a:lnTo>
                    <a:pt x="437336" y="202089"/>
                  </a:lnTo>
                  <a:lnTo>
                    <a:pt x="437099" y="203607"/>
                  </a:lnTo>
                  <a:lnTo>
                    <a:pt x="436641" y="204997"/>
                  </a:lnTo>
                  <a:lnTo>
                    <a:pt x="435692" y="206751"/>
                  </a:lnTo>
                  <a:lnTo>
                    <a:pt x="435234" y="207921"/>
                  </a:lnTo>
                  <a:lnTo>
                    <a:pt x="435344" y="209438"/>
                  </a:lnTo>
                  <a:lnTo>
                    <a:pt x="435692" y="210370"/>
                  </a:lnTo>
                  <a:lnTo>
                    <a:pt x="436419" y="211762"/>
                  </a:lnTo>
                  <a:lnTo>
                    <a:pt x="436767" y="212457"/>
                  </a:lnTo>
                  <a:lnTo>
                    <a:pt x="437004" y="213152"/>
                  </a:lnTo>
                  <a:lnTo>
                    <a:pt x="436767" y="214195"/>
                  </a:lnTo>
                  <a:lnTo>
                    <a:pt x="436419" y="215238"/>
                  </a:lnTo>
                  <a:lnTo>
                    <a:pt x="434760" y="217814"/>
                  </a:lnTo>
                  <a:lnTo>
                    <a:pt x="432310" y="220153"/>
                  </a:lnTo>
                  <a:lnTo>
                    <a:pt x="431378" y="221433"/>
                  </a:lnTo>
                  <a:lnTo>
                    <a:pt x="429276" y="225164"/>
                  </a:lnTo>
                  <a:lnTo>
                    <a:pt x="424503" y="231469"/>
                  </a:lnTo>
                  <a:lnTo>
                    <a:pt x="424266" y="232291"/>
                  </a:lnTo>
                  <a:lnTo>
                    <a:pt x="424156" y="233113"/>
                  </a:lnTo>
                  <a:lnTo>
                    <a:pt x="424393" y="234393"/>
                  </a:lnTo>
                  <a:lnTo>
                    <a:pt x="424978" y="235784"/>
                  </a:lnTo>
                  <a:lnTo>
                    <a:pt x="424978" y="236827"/>
                  </a:lnTo>
                  <a:lnTo>
                    <a:pt x="423808" y="245930"/>
                  </a:lnTo>
                  <a:lnTo>
                    <a:pt x="421927" y="251983"/>
                  </a:lnTo>
                  <a:lnTo>
                    <a:pt x="419256" y="260628"/>
                  </a:lnTo>
                  <a:lnTo>
                    <a:pt x="416222" y="265749"/>
                  </a:lnTo>
                  <a:lnTo>
                    <a:pt x="410864" y="274615"/>
                  </a:lnTo>
                  <a:lnTo>
                    <a:pt x="406644" y="281379"/>
                  </a:lnTo>
                  <a:lnTo>
                    <a:pt x="403262" y="287101"/>
                  </a:lnTo>
                  <a:lnTo>
                    <a:pt x="399074" y="293849"/>
                  </a:lnTo>
                  <a:lnTo>
                    <a:pt x="398963" y="294449"/>
                  </a:lnTo>
                  <a:lnTo>
                    <a:pt x="398616" y="298179"/>
                  </a:lnTo>
                  <a:lnTo>
                    <a:pt x="398379" y="299349"/>
                  </a:lnTo>
                  <a:lnTo>
                    <a:pt x="396024" y="306445"/>
                  </a:lnTo>
                  <a:lnTo>
                    <a:pt x="392989" y="315548"/>
                  </a:lnTo>
                  <a:lnTo>
                    <a:pt x="392752" y="317176"/>
                  </a:lnTo>
                  <a:lnTo>
                    <a:pt x="392989" y="317761"/>
                  </a:lnTo>
                  <a:lnTo>
                    <a:pt x="393226" y="318108"/>
                  </a:lnTo>
                  <a:lnTo>
                    <a:pt x="393463" y="318346"/>
                  </a:lnTo>
                  <a:lnTo>
                    <a:pt x="395328" y="319515"/>
                  </a:lnTo>
                  <a:lnTo>
                    <a:pt x="396719" y="320226"/>
                  </a:lnTo>
                  <a:lnTo>
                    <a:pt x="400702" y="321395"/>
                  </a:lnTo>
                  <a:lnTo>
                    <a:pt x="401287" y="321854"/>
                  </a:lnTo>
                  <a:lnTo>
                    <a:pt x="401871" y="322676"/>
                  </a:lnTo>
                  <a:lnTo>
                    <a:pt x="402219" y="324082"/>
                  </a:lnTo>
                  <a:lnTo>
                    <a:pt x="402108" y="325015"/>
                  </a:lnTo>
                  <a:lnTo>
                    <a:pt x="401871" y="325837"/>
                  </a:lnTo>
                  <a:lnTo>
                    <a:pt x="400828" y="327117"/>
                  </a:lnTo>
                  <a:lnTo>
                    <a:pt x="398616" y="329092"/>
                  </a:lnTo>
                  <a:lnTo>
                    <a:pt x="396735" y="330483"/>
                  </a:lnTo>
                  <a:lnTo>
                    <a:pt x="396040" y="331068"/>
                  </a:lnTo>
                  <a:lnTo>
                    <a:pt x="395218" y="332000"/>
                  </a:lnTo>
                  <a:lnTo>
                    <a:pt x="394175" y="333517"/>
                  </a:lnTo>
                  <a:lnTo>
                    <a:pt x="393827" y="334687"/>
                  </a:lnTo>
                  <a:lnTo>
                    <a:pt x="393716" y="335730"/>
                  </a:lnTo>
                  <a:lnTo>
                    <a:pt x="393827" y="336441"/>
                  </a:lnTo>
                  <a:lnTo>
                    <a:pt x="394064" y="337136"/>
                  </a:lnTo>
                  <a:lnTo>
                    <a:pt x="394412" y="337721"/>
                  </a:lnTo>
                  <a:lnTo>
                    <a:pt x="394996" y="338180"/>
                  </a:lnTo>
                  <a:lnTo>
                    <a:pt x="396624" y="338875"/>
                  </a:lnTo>
                  <a:lnTo>
                    <a:pt x="397225" y="339460"/>
                  </a:lnTo>
                  <a:lnTo>
                    <a:pt x="397462" y="341088"/>
                  </a:lnTo>
                  <a:lnTo>
                    <a:pt x="397225" y="342020"/>
                  </a:lnTo>
                  <a:lnTo>
                    <a:pt x="396735" y="342842"/>
                  </a:lnTo>
                  <a:lnTo>
                    <a:pt x="383207" y="353921"/>
                  </a:lnTo>
                  <a:lnTo>
                    <a:pt x="380061" y="357872"/>
                  </a:lnTo>
                  <a:lnTo>
                    <a:pt x="379477" y="358567"/>
                  </a:lnTo>
                  <a:lnTo>
                    <a:pt x="378782" y="358931"/>
                  </a:lnTo>
                  <a:lnTo>
                    <a:pt x="378197" y="359042"/>
                  </a:lnTo>
                  <a:lnTo>
                    <a:pt x="377501" y="359042"/>
                  </a:lnTo>
                  <a:lnTo>
                    <a:pt x="376916" y="358804"/>
                  </a:lnTo>
                  <a:lnTo>
                    <a:pt x="376332" y="358441"/>
                  </a:lnTo>
                  <a:lnTo>
                    <a:pt x="375873" y="357856"/>
                  </a:lnTo>
                  <a:lnTo>
                    <a:pt x="375526" y="357161"/>
                  </a:lnTo>
                  <a:lnTo>
                    <a:pt x="375415" y="356339"/>
                  </a:lnTo>
                  <a:lnTo>
                    <a:pt x="375178" y="355059"/>
                  </a:lnTo>
                  <a:lnTo>
                    <a:pt x="374941" y="354474"/>
                  </a:lnTo>
                  <a:lnTo>
                    <a:pt x="374704" y="353889"/>
                  </a:lnTo>
                  <a:lnTo>
                    <a:pt x="374119" y="353431"/>
                  </a:lnTo>
                  <a:lnTo>
                    <a:pt x="372839" y="353320"/>
                  </a:lnTo>
                  <a:lnTo>
                    <a:pt x="371907" y="353431"/>
                  </a:lnTo>
                  <a:lnTo>
                    <a:pt x="369093" y="354253"/>
                  </a:lnTo>
                  <a:lnTo>
                    <a:pt x="366296" y="355770"/>
                  </a:lnTo>
                  <a:lnTo>
                    <a:pt x="361634" y="359042"/>
                  </a:lnTo>
                  <a:lnTo>
                    <a:pt x="356134" y="362898"/>
                  </a:lnTo>
                  <a:lnTo>
                    <a:pt x="351124" y="367212"/>
                  </a:lnTo>
                  <a:lnTo>
                    <a:pt x="346114" y="371527"/>
                  </a:lnTo>
                  <a:lnTo>
                    <a:pt x="345655" y="371890"/>
                  </a:lnTo>
                  <a:lnTo>
                    <a:pt x="344723" y="372349"/>
                  </a:lnTo>
                  <a:lnTo>
                    <a:pt x="344233" y="372349"/>
                  </a:lnTo>
                  <a:lnTo>
                    <a:pt x="343775" y="372238"/>
                  </a:lnTo>
                  <a:lnTo>
                    <a:pt x="343427" y="371890"/>
                  </a:lnTo>
                  <a:lnTo>
                    <a:pt x="343079" y="371290"/>
                  </a:lnTo>
                  <a:lnTo>
                    <a:pt x="342621" y="370832"/>
                  </a:lnTo>
                  <a:lnTo>
                    <a:pt x="342037" y="370484"/>
                  </a:lnTo>
                  <a:lnTo>
                    <a:pt x="341452" y="370373"/>
                  </a:lnTo>
                  <a:lnTo>
                    <a:pt x="339128" y="370262"/>
                  </a:lnTo>
                  <a:lnTo>
                    <a:pt x="338543" y="370025"/>
                  </a:lnTo>
                  <a:lnTo>
                    <a:pt x="338196" y="369567"/>
                  </a:lnTo>
                  <a:lnTo>
                    <a:pt x="337959" y="368287"/>
                  </a:lnTo>
                  <a:lnTo>
                    <a:pt x="337721" y="367939"/>
                  </a:lnTo>
                  <a:lnTo>
                    <a:pt x="337264" y="367702"/>
                  </a:lnTo>
                  <a:lnTo>
                    <a:pt x="336805" y="367591"/>
                  </a:lnTo>
                  <a:lnTo>
                    <a:pt x="333202" y="367481"/>
                  </a:lnTo>
                  <a:lnTo>
                    <a:pt x="332159" y="367591"/>
                  </a:lnTo>
                  <a:lnTo>
                    <a:pt x="330974" y="367939"/>
                  </a:lnTo>
                  <a:lnTo>
                    <a:pt x="329345" y="368872"/>
                  </a:lnTo>
                  <a:lnTo>
                    <a:pt x="328524" y="369693"/>
                  </a:lnTo>
                  <a:lnTo>
                    <a:pt x="327939" y="370389"/>
                  </a:lnTo>
                  <a:lnTo>
                    <a:pt x="327591" y="371322"/>
                  </a:lnTo>
                  <a:lnTo>
                    <a:pt x="327480" y="372144"/>
                  </a:lnTo>
                  <a:lnTo>
                    <a:pt x="327370" y="373076"/>
                  </a:lnTo>
                  <a:lnTo>
                    <a:pt x="327480" y="373898"/>
                  </a:lnTo>
                  <a:lnTo>
                    <a:pt x="327591" y="374719"/>
                  </a:lnTo>
                  <a:lnTo>
                    <a:pt x="327939" y="375541"/>
                  </a:lnTo>
                  <a:lnTo>
                    <a:pt x="330389" y="378449"/>
                  </a:lnTo>
                  <a:lnTo>
                    <a:pt x="330626" y="379271"/>
                  </a:lnTo>
                  <a:lnTo>
                    <a:pt x="330626" y="380441"/>
                  </a:lnTo>
                  <a:lnTo>
                    <a:pt x="330167" y="382179"/>
                  </a:lnTo>
                  <a:lnTo>
                    <a:pt x="329582" y="383112"/>
                  </a:lnTo>
                  <a:lnTo>
                    <a:pt x="329124" y="383933"/>
                  </a:lnTo>
                  <a:lnTo>
                    <a:pt x="321791" y="390129"/>
                  </a:lnTo>
                  <a:lnTo>
                    <a:pt x="320969" y="390476"/>
                  </a:lnTo>
                  <a:lnTo>
                    <a:pt x="320274" y="390476"/>
                  </a:lnTo>
                  <a:lnTo>
                    <a:pt x="318156" y="389307"/>
                  </a:lnTo>
                  <a:lnTo>
                    <a:pt x="317224" y="389307"/>
                  </a:lnTo>
                  <a:lnTo>
                    <a:pt x="316054" y="389654"/>
                  </a:lnTo>
                  <a:lnTo>
                    <a:pt x="312909" y="391978"/>
                  </a:lnTo>
                  <a:lnTo>
                    <a:pt x="311866" y="392436"/>
                  </a:lnTo>
                  <a:lnTo>
                    <a:pt x="299381" y="396277"/>
                  </a:lnTo>
                  <a:lnTo>
                    <a:pt x="290167" y="403294"/>
                  </a:lnTo>
                  <a:lnTo>
                    <a:pt x="288886" y="403878"/>
                  </a:lnTo>
                  <a:lnTo>
                    <a:pt x="288539" y="403768"/>
                  </a:lnTo>
                  <a:lnTo>
                    <a:pt x="288191" y="403531"/>
                  </a:lnTo>
                  <a:lnTo>
                    <a:pt x="287844" y="403072"/>
                  </a:lnTo>
                  <a:lnTo>
                    <a:pt x="287148" y="402140"/>
                  </a:lnTo>
                  <a:lnTo>
                    <a:pt x="286800" y="401555"/>
                  </a:lnTo>
                  <a:lnTo>
                    <a:pt x="286216" y="401207"/>
                  </a:lnTo>
                  <a:lnTo>
                    <a:pt x="285046" y="400496"/>
                  </a:lnTo>
                  <a:lnTo>
                    <a:pt x="277808" y="397462"/>
                  </a:lnTo>
                  <a:lnTo>
                    <a:pt x="277223" y="397114"/>
                  </a:lnTo>
                  <a:lnTo>
                    <a:pt x="276291" y="396419"/>
                  </a:lnTo>
                  <a:lnTo>
                    <a:pt x="273256" y="393384"/>
                  </a:lnTo>
                  <a:lnTo>
                    <a:pt x="272672" y="392910"/>
                  </a:lnTo>
                  <a:lnTo>
                    <a:pt x="271850" y="392563"/>
                  </a:lnTo>
                  <a:lnTo>
                    <a:pt x="270806" y="392563"/>
                  </a:lnTo>
                  <a:lnTo>
                    <a:pt x="269179" y="392910"/>
                  </a:lnTo>
                  <a:lnTo>
                    <a:pt x="268246" y="393732"/>
                  </a:lnTo>
                  <a:lnTo>
                    <a:pt x="267788" y="394427"/>
                  </a:lnTo>
                  <a:lnTo>
                    <a:pt x="267551" y="395122"/>
                  </a:lnTo>
                  <a:lnTo>
                    <a:pt x="267092" y="397809"/>
                  </a:lnTo>
                  <a:lnTo>
                    <a:pt x="266745" y="398979"/>
                  </a:lnTo>
                  <a:lnTo>
                    <a:pt x="266287" y="400370"/>
                  </a:lnTo>
                  <a:lnTo>
                    <a:pt x="265101" y="402361"/>
                  </a:lnTo>
                  <a:lnTo>
                    <a:pt x="264169" y="403294"/>
                  </a:lnTo>
                  <a:lnTo>
                    <a:pt x="263347" y="403878"/>
                  </a:lnTo>
                  <a:lnTo>
                    <a:pt x="258574" y="405269"/>
                  </a:lnTo>
                  <a:lnTo>
                    <a:pt x="256709" y="406091"/>
                  </a:lnTo>
                  <a:lnTo>
                    <a:pt x="255777" y="406786"/>
                  </a:lnTo>
                  <a:lnTo>
                    <a:pt x="255082" y="407482"/>
                  </a:lnTo>
                  <a:lnTo>
                    <a:pt x="249819" y="415415"/>
                  </a:lnTo>
                  <a:lnTo>
                    <a:pt x="248997" y="416237"/>
                  </a:lnTo>
                  <a:lnTo>
                    <a:pt x="248175" y="416822"/>
                  </a:lnTo>
                  <a:lnTo>
                    <a:pt x="245266" y="417518"/>
                  </a:lnTo>
                  <a:lnTo>
                    <a:pt x="237554" y="418102"/>
                  </a:lnTo>
                  <a:lnTo>
                    <a:pt x="236037" y="417865"/>
                  </a:lnTo>
                  <a:lnTo>
                    <a:pt x="232544" y="416111"/>
                  </a:lnTo>
                  <a:lnTo>
                    <a:pt x="227771" y="414594"/>
                  </a:lnTo>
                  <a:lnTo>
                    <a:pt x="227076" y="414246"/>
                  </a:lnTo>
                  <a:lnTo>
                    <a:pt x="225891" y="413297"/>
                  </a:lnTo>
                  <a:lnTo>
                    <a:pt x="223789" y="411085"/>
                  </a:lnTo>
                  <a:lnTo>
                    <a:pt x="223204" y="410626"/>
                  </a:lnTo>
                  <a:lnTo>
                    <a:pt x="222620" y="410152"/>
                  </a:lnTo>
                  <a:lnTo>
                    <a:pt x="221798" y="409804"/>
                  </a:lnTo>
                  <a:lnTo>
                    <a:pt x="221102" y="409568"/>
                  </a:lnTo>
                  <a:lnTo>
                    <a:pt x="219933" y="409331"/>
                  </a:lnTo>
                  <a:lnTo>
                    <a:pt x="217135" y="409441"/>
                  </a:lnTo>
                  <a:lnTo>
                    <a:pt x="215508" y="409789"/>
                  </a:lnTo>
                  <a:lnTo>
                    <a:pt x="213848" y="409899"/>
                  </a:lnTo>
                  <a:lnTo>
                    <a:pt x="213374" y="409789"/>
                  </a:lnTo>
                  <a:lnTo>
                    <a:pt x="211746" y="409204"/>
                  </a:lnTo>
                  <a:lnTo>
                    <a:pt x="210466" y="408272"/>
                  </a:lnTo>
                  <a:lnTo>
                    <a:pt x="210008" y="407813"/>
                  </a:lnTo>
                  <a:lnTo>
                    <a:pt x="209549" y="407229"/>
                  </a:lnTo>
                  <a:lnTo>
                    <a:pt x="207921" y="404558"/>
                  </a:lnTo>
                  <a:lnTo>
                    <a:pt x="207463" y="403973"/>
                  </a:lnTo>
                  <a:lnTo>
                    <a:pt x="206879" y="403389"/>
                  </a:lnTo>
                  <a:lnTo>
                    <a:pt x="205598" y="402567"/>
                  </a:lnTo>
                  <a:lnTo>
                    <a:pt x="198945" y="399406"/>
                  </a:lnTo>
                  <a:lnTo>
                    <a:pt x="198360" y="398948"/>
                  </a:lnTo>
                  <a:lnTo>
                    <a:pt x="197901" y="398363"/>
                  </a:lnTo>
                  <a:lnTo>
                    <a:pt x="197443" y="397667"/>
                  </a:lnTo>
                  <a:lnTo>
                    <a:pt x="197333" y="396845"/>
                  </a:lnTo>
                  <a:lnTo>
                    <a:pt x="197095" y="396024"/>
                  </a:lnTo>
                  <a:lnTo>
                    <a:pt x="196985" y="392183"/>
                  </a:lnTo>
                  <a:lnTo>
                    <a:pt x="196874" y="391361"/>
                  </a:lnTo>
                  <a:lnTo>
                    <a:pt x="196763" y="390539"/>
                  </a:lnTo>
                  <a:lnTo>
                    <a:pt x="196416" y="389717"/>
                  </a:lnTo>
                  <a:lnTo>
                    <a:pt x="196068" y="389022"/>
                  </a:lnTo>
                  <a:lnTo>
                    <a:pt x="195721" y="388437"/>
                  </a:lnTo>
                  <a:lnTo>
                    <a:pt x="195262" y="387963"/>
                  </a:lnTo>
                  <a:lnTo>
                    <a:pt x="194677" y="387615"/>
                  </a:lnTo>
                  <a:lnTo>
                    <a:pt x="189794" y="385514"/>
                  </a:lnTo>
                  <a:lnTo>
                    <a:pt x="189209" y="385055"/>
                  </a:lnTo>
                  <a:lnTo>
                    <a:pt x="188861" y="384454"/>
                  </a:lnTo>
                  <a:lnTo>
                    <a:pt x="188751" y="383759"/>
                  </a:lnTo>
                  <a:lnTo>
                    <a:pt x="188988" y="382937"/>
                  </a:lnTo>
                  <a:lnTo>
                    <a:pt x="189225" y="382353"/>
                  </a:lnTo>
                  <a:lnTo>
                    <a:pt x="191896" y="379556"/>
                  </a:lnTo>
                  <a:lnTo>
                    <a:pt x="191896" y="379445"/>
                  </a:lnTo>
                  <a:lnTo>
                    <a:pt x="192006" y="379097"/>
                  </a:lnTo>
                  <a:lnTo>
                    <a:pt x="192006" y="378402"/>
                  </a:lnTo>
                  <a:lnTo>
                    <a:pt x="192117" y="377580"/>
                  </a:lnTo>
                  <a:lnTo>
                    <a:pt x="191880" y="376647"/>
                  </a:lnTo>
                  <a:lnTo>
                    <a:pt x="191643" y="375952"/>
                  </a:lnTo>
                  <a:lnTo>
                    <a:pt x="191185" y="375257"/>
                  </a:lnTo>
                  <a:lnTo>
                    <a:pt x="190726" y="374783"/>
                  </a:lnTo>
                  <a:lnTo>
                    <a:pt x="189446" y="373850"/>
                  </a:lnTo>
                  <a:lnTo>
                    <a:pt x="183488" y="380851"/>
                  </a:lnTo>
                  <a:lnTo>
                    <a:pt x="174274" y="391472"/>
                  </a:lnTo>
                  <a:lnTo>
                    <a:pt x="167747" y="399168"/>
                  </a:lnTo>
                  <a:lnTo>
                    <a:pt x="157474" y="411069"/>
                  </a:lnTo>
                  <a:lnTo>
                    <a:pt x="148133" y="421784"/>
                  </a:lnTo>
                  <a:lnTo>
                    <a:pt x="145463" y="424234"/>
                  </a:lnTo>
                  <a:lnTo>
                    <a:pt x="137197" y="430066"/>
                  </a:lnTo>
                  <a:lnTo>
                    <a:pt x="128094" y="436483"/>
                  </a:lnTo>
                  <a:lnTo>
                    <a:pt x="115956" y="445001"/>
                  </a:lnTo>
                  <a:lnTo>
                    <a:pt x="110598" y="450137"/>
                  </a:lnTo>
                  <a:lnTo>
                    <a:pt x="108591" y="452697"/>
                  </a:lnTo>
                  <a:lnTo>
                    <a:pt x="107769" y="454341"/>
                  </a:lnTo>
                  <a:lnTo>
                    <a:pt x="107880" y="455384"/>
                  </a:lnTo>
                  <a:lnTo>
                    <a:pt x="108702" y="457707"/>
                  </a:lnTo>
                  <a:lnTo>
                    <a:pt x="109398" y="461090"/>
                  </a:lnTo>
                  <a:lnTo>
                    <a:pt x="109398" y="462022"/>
                  </a:lnTo>
                  <a:lnTo>
                    <a:pt x="109398" y="462970"/>
                  </a:lnTo>
                  <a:lnTo>
                    <a:pt x="109161" y="463902"/>
                  </a:lnTo>
                  <a:lnTo>
                    <a:pt x="108813" y="464599"/>
                  </a:lnTo>
                  <a:lnTo>
                    <a:pt x="108465" y="465294"/>
                  </a:lnTo>
                  <a:lnTo>
                    <a:pt x="107295" y="466353"/>
                  </a:lnTo>
                  <a:lnTo>
                    <a:pt x="97165" y="473448"/>
                  </a:lnTo>
                  <a:lnTo>
                    <a:pt x="94462" y="476135"/>
                  </a:lnTo>
                  <a:lnTo>
                    <a:pt x="93420" y="477652"/>
                  </a:lnTo>
                  <a:lnTo>
                    <a:pt x="92961" y="479059"/>
                  </a:lnTo>
                  <a:lnTo>
                    <a:pt x="93308" y="481509"/>
                  </a:lnTo>
                  <a:lnTo>
                    <a:pt x="93545" y="482330"/>
                  </a:lnTo>
                  <a:lnTo>
                    <a:pt x="93893" y="484069"/>
                  </a:lnTo>
                  <a:lnTo>
                    <a:pt x="94004" y="486392"/>
                  </a:lnTo>
                  <a:lnTo>
                    <a:pt x="94004" y="487214"/>
                  </a:lnTo>
                  <a:lnTo>
                    <a:pt x="93767" y="488036"/>
                  </a:lnTo>
                  <a:lnTo>
                    <a:pt x="93657" y="488857"/>
                  </a:lnTo>
                  <a:lnTo>
                    <a:pt x="93308" y="489553"/>
                  </a:lnTo>
                  <a:lnTo>
                    <a:pt x="92850" y="490249"/>
                  </a:lnTo>
                  <a:lnTo>
                    <a:pt x="91112" y="491528"/>
                  </a:lnTo>
                  <a:lnTo>
                    <a:pt x="84016" y="495622"/>
                  </a:lnTo>
                  <a:lnTo>
                    <a:pt x="76777" y="499810"/>
                  </a:lnTo>
                  <a:lnTo>
                    <a:pt x="71419" y="500742"/>
                  </a:lnTo>
                  <a:lnTo>
                    <a:pt x="70598" y="501090"/>
                  </a:lnTo>
                  <a:lnTo>
                    <a:pt x="69997" y="501564"/>
                  </a:lnTo>
                  <a:lnTo>
                    <a:pt x="67895" y="504598"/>
                  </a:lnTo>
                  <a:lnTo>
                    <a:pt x="66268" y="509973"/>
                  </a:lnTo>
                  <a:lnTo>
                    <a:pt x="65683" y="511490"/>
                  </a:lnTo>
                  <a:lnTo>
                    <a:pt x="64402" y="513354"/>
                  </a:lnTo>
                  <a:lnTo>
                    <a:pt x="64165" y="513939"/>
                  </a:lnTo>
                  <a:lnTo>
                    <a:pt x="64165" y="514539"/>
                  </a:lnTo>
                  <a:lnTo>
                    <a:pt x="64624" y="515931"/>
                  </a:lnTo>
                  <a:lnTo>
                    <a:pt x="64734" y="516753"/>
                  </a:lnTo>
                  <a:lnTo>
                    <a:pt x="64624" y="517448"/>
                  </a:lnTo>
                  <a:lnTo>
                    <a:pt x="63929" y="518159"/>
                  </a:lnTo>
                  <a:lnTo>
                    <a:pt x="62996" y="518854"/>
                  </a:lnTo>
                  <a:lnTo>
                    <a:pt x="50510" y="522821"/>
                  </a:lnTo>
                  <a:lnTo>
                    <a:pt x="38262" y="529001"/>
                  </a:lnTo>
                  <a:lnTo>
                    <a:pt x="33727" y="532509"/>
                  </a:lnTo>
                  <a:lnTo>
                    <a:pt x="32335" y="534137"/>
                  </a:lnTo>
                  <a:lnTo>
                    <a:pt x="31514" y="534833"/>
                  </a:lnTo>
                  <a:lnTo>
                    <a:pt x="30203" y="535417"/>
                  </a:lnTo>
                  <a:lnTo>
                    <a:pt x="18333" y="538452"/>
                  </a:lnTo>
                  <a:lnTo>
                    <a:pt x="7950" y="544172"/>
                  </a:lnTo>
                  <a:lnTo>
                    <a:pt x="7128" y="544410"/>
                  </a:lnTo>
                  <a:lnTo>
                    <a:pt x="4773" y="545927"/>
                  </a:lnTo>
                  <a:lnTo>
                    <a:pt x="0" y="551395"/>
                  </a:lnTo>
                  <a:lnTo>
                    <a:pt x="13070" y="549530"/>
                  </a:lnTo>
                  <a:lnTo>
                    <a:pt x="26140" y="547665"/>
                  </a:lnTo>
                  <a:lnTo>
                    <a:pt x="52265" y="543825"/>
                  </a:lnTo>
                  <a:lnTo>
                    <a:pt x="65335" y="541945"/>
                  </a:lnTo>
                  <a:lnTo>
                    <a:pt x="78406" y="539953"/>
                  </a:lnTo>
                  <a:lnTo>
                    <a:pt x="91476" y="537977"/>
                  </a:lnTo>
                  <a:lnTo>
                    <a:pt x="104546" y="536002"/>
                  </a:lnTo>
                  <a:lnTo>
                    <a:pt x="117616" y="534026"/>
                  </a:lnTo>
                  <a:lnTo>
                    <a:pt x="130685" y="532051"/>
                  </a:lnTo>
                  <a:lnTo>
                    <a:pt x="143756" y="530060"/>
                  </a:lnTo>
                  <a:lnTo>
                    <a:pt x="156826" y="528084"/>
                  </a:lnTo>
                  <a:lnTo>
                    <a:pt x="169770" y="525982"/>
                  </a:lnTo>
                  <a:lnTo>
                    <a:pt x="182840" y="524007"/>
                  </a:lnTo>
                  <a:lnTo>
                    <a:pt x="195910" y="521904"/>
                  </a:lnTo>
                  <a:lnTo>
                    <a:pt x="208980" y="519929"/>
                  </a:lnTo>
                  <a:lnTo>
                    <a:pt x="215065" y="518886"/>
                  </a:lnTo>
                  <a:lnTo>
                    <a:pt x="215998" y="518301"/>
                  </a:lnTo>
                  <a:lnTo>
                    <a:pt x="218320" y="515488"/>
                  </a:lnTo>
                  <a:lnTo>
                    <a:pt x="219364" y="515029"/>
                  </a:lnTo>
                  <a:lnTo>
                    <a:pt x="220406" y="514793"/>
                  </a:lnTo>
                  <a:lnTo>
                    <a:pt x="229052" y="513734"/>
                  </a:lnTo>
                  <a:lnTo>
                    <a:pt x="239641" y="512343"/>
                  </a:lnTo>
                  <a:lnTo>
                    <a:pt x="251431" y="510826"/>
                  </a:lnTo>
                  <a:lnTo>
                    <a:pt x="252473" y="512454"/>
                  </a:lnTo>
                  <a:lnTo>
                    <a:pt x="253058" y="512802"/>
                  </a:lnTo>
                  <a:lnTo>
                    <a:pt x="254007" y="512912"/>
                  </a:lnTo>
                  <a:lnTo>
                    <a:pt x="256804" y="512454"/>
                  </a:lnTo>
                  <a:lnTo>
                    <a:pt x="278598" y="508961"/>
                  </a:lnTo>
                  <a:lnTo>
                    <a:pt x="300534" y="505578"/>
                  </a:lnTo>
                  <a:lnTo>
                    <a:pt x="322360" y="501959"/>
                  </a:lnTo>
                  <a:lnTo>
                    <a:pt x="344154" y="498340"/>
                  </a:lnTo>
                  <a:lnTo>
                    <a:pt x="366090" y="494847"/>
                  </a:lnTo>
                  <a:lnTo>
                    <a:pt x="387916" y="491228"/>
                  </a:lnTo>
                  <a:lnTo>
                    <a:pt x="409710" y="487483"/>
                  </a:lnTo>
                  <a:lnTo>
                    <a:pt x="431536" y="483753"/>
                  </a:lnTo>
                  <a:lnTo>
                    <a:pt x="453362" y="480023"/>
                  </a:lnTo>
                  <a:lnTo>
                    <a:pt x="475156" y="476294"/>
                  </a:lnTo>
                  <a:lnTo>
                    <a:pt x="496981" y="472437"/>
                  </a:lnTo>
                  <a:lnTo>
                    <a:pt x="518791" y="468597"/>
                  </a:lnTo>
                  <a:lnTo>
                    <a:pt x="540617" y="464741"/>
                  </a:lnTo>
                  <a:lnTo>
                    <a:pt x="562411" y="460773"/>
                  </a:lnTo>
                  <a:lnTo>
                    <a:pt x="584237" y="456822"/>
                  </a:lnTo>
                  <a:lnTo>
                    <a:pt x="606062" y="452856"/>
                  </a:lnTo>
                  <a:lnTo>
                    <a:pt x="627746" y="448888"/>
                  </a:lnTo>
                  <a:lnTo>
                    <a:pt x="649572" y="444812"/>
                  </a:lnTo>
                  <a:lnTo>
                    <a:pt x="671271" y="440734"/>
                  </a:lnTo>
                  <a:lnTo>
                    <a:pt x="693065" y="436640"/>
                  </a:lnTo>
                  <a:lnTo>
                    <a:pt x="714891" y="432437"/>
                  </a:lnTo>
                  <a:lnTo>
                    <a:pt x="736590" y="428249"/>
                  </a:lnTo>
                  <a:lnTo>
                    <a:pt x="758273" y="424045"/>
                  </a:lnTo>
                  <a:lnTo>
                    <a:pt x="780099" y="419730"/>
                  </a:lnTo>
                  <a:lnTo>
                    <a:pt x="801798" y="415415"/>
                  </a:lnTo>
                  <a:lnTo>
                    <a:pt x="823482" y="411101"/>
                  </a:lnTo>
                  <a:lnTo>
                    <a:pt x="845181" y="406786"/>
                  </a:lnTo>
                  <a:lnTo>
                    <a:pt x="866975" y="402361"/>
                  </a:lnTo>
                  <a:lnTo>
                    <a:pt x="888675" y="397920"/>
                  </a:lnTo>
                  <a:lnTo>
                    <a:pt x="910374" y="393479"/>
                  </a:lnTo>
                  <a:lnTo>
                    <a:pt x="932057" y="389054"/>
                  </a:lnTo>
                  <a:lnTo>
                    <a:pt x="950390" y="385087"/>
                  </a:lnTo>
                  <a:lnTo>
                    <a:pt x="953646" y="384376"/>
                  </a:lnTo>
                  <a:lnTo>
                    <a:pt x="952951" y="383095"/>
                  </a:lnTo>
                  <a:lnTo>
                    <a:pt x="952129" y="382053"/>
                  </a:lnTo>
                  <a:lnTo>
                    <a:pt x="951307" y="380883"/>
                  </a:lnTo>
                  <a:lnTo>
                    <a:pt x="950722" y="378781"/>
                  </a:lnTo>
                  <a:lnTo>
                    <a:pt x="955953" y="383902"/>
                  </a:lnTo>
                  <a:lnTo>
                    <a:pt x="961675" y="382732"/>
                  </a:lnTo>
                  <a:lnTo>
                    <a:pt x="961438" y="382495"/>
                  </a:lnTo>
                  <a:lnTo>
                    <a:pt x="958640" y="374340"/>
                  </a:lnTo>
                  <a:lnTo>
                    <a:pt x="956870" y="358235"/>
                  </a:lnTo>
                  <a:lnTo>
                    <a:pt x="957107" y="356481"/>
                  </a:lnTo>
                  <a:lnTo>
                    <a:pt x="958529" y="356371"/>
                  </a:lnTo>
                  <a:lnTo>
                    <a:pt x="960157" y="357066"/>
                  </a:lnTo>
                  <a:lnTo>
                    <a:pt x="961200" y="357761"/>
                  </a:lnTo>
                  <a:lnTo>
                    <a:pt x="962370" y="359279"/>
                  </a:lnTo>
                  <a:lnTo>
                    <a:pt x="967380" y="369535"/>
                  </a:lnTo>
                  <a:lnTo>
                    <a:pt x="968202" y="370468"/>
                  </a:lnTo>
                  <a:lnTo>
                    <a:pt x="970067" y="372112"/>
                  </a:lnTo>
                  <a:lnTo>
                    <a:pt x="970889" y="373154"/>
                  </a:lnTo>
                  <a:lnTo>
                    <a:pt x="971236" y="375020"/>
                  </a:lnTo>
                  <a:lnTo>
                    <a:pt x="971125" y="376774"/>
                  </a:lnTo>
                  <a:lnTo>
                    <a:pt x="971362" y="378512"/>
                  </a:lnTo>
                  <a:lnTo>
                    <a:pt x="972437" y="380377"/>
                  </a:lnTo>
                  <a:lnTo>
                    <a:pt x="974065" y="380029"/>
                  </a:lnTo>
                  <a:lnTo>
                    <a:pt x="975803" y="379682"/>
                  </a:lnTo>
                  <a:lnTo>
                    <a:pt x="973133" y="373613"/>
                  </a:lnTo>
                  <a:lnTo>
                    <a:pt x="954120" y="343048"/>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C3F9D932-7A77-34C2-03DB-9D6545306128}"/>
                </a:ext>
              </a:extLst>
            </p:cNvPr>
            <p:cNvSpPr/>
            <p:nvPr/>
          </p:nvSpPr>
          <p:spPr>
            <a:xfrm>
              <a:off x="6970454" y="6535966"/>
              <a:ext cx="677434" cy="836741"/>
            </a:xfrm>
            <a:custGeom>
              <a:avLst/>
              <a:gdLst>
                <a:gd name="connsiteX0" fmla="*/ 452318 w 677434"/>
                <a:gd name="connsiteY0" fmla="*/ 40459 h 836741"/>
                <a:gd name="connsiteX1" fmla="*/ 451275 w 677434"/>
                <a:gd name="connsiteY1" fmla="*/ 50037 h 836741"/>
                <a:gd name="connsiteX2" fmla="*/ 450343 w 677434"/>
                <a:gd name="connsiteY2" fmla="*/ 59598 h 836741"/>
                <a:gd name="connsiteX3" fmla="*/ 449410 w 677434"/>
                <a:gd name="connsiteY3" fmla="*/ 69160 h 836741"/>
                <a:gd name="connsiteX4" fmla="*/ 448478 w 677434"/>
                <a:gd name="connsiteY4" fmla="*/ 78832 h 836741"/>
                <a:gd name="connsiteX5" fmla="*/ 447435 w 677434"/>
                <a:gd name="connsiteY5" fmla="*/ 88409 h 836741"/>
                <a:gd name="connsiteX6" fmla="*/ 446502 w 677434"/>
                <a:gd name="connsiteY6" fmla="*/ 97971 h 836741"/>
                <a:gd name="connsiteX7" fmla="*/ 445570 w 677434"/>
                <a:gd name="connsiteY7" fmla="*/ 107659 h 836741"/>
                <a:gd name="connsiteX8" fmla="*/ 444622 w 677434"/>
                <a:gd name="connsiteY8" fmla="*/ 117205 h 836741"/>
                <a:gd name="connsiteX9" fmla="*/ 443689 w 677434"/>
                <a:gd name="connsiteY9" fmla="*/ 126782 h 836741"/>
                <a:gd name="connsiteX10" fmla="*/ 442646 w 677434"/>
                <a:gd name="connsiteY10" fmla="*/ 136455 h 836741"/>
                <a:gd name="connsiteX11" fmla="*/ 441714 w 677434"/>
                <a:gd name="connsiteY11" fmla="*/ 146016 h 836741"/>
                <a:gd name="connsiteX12" fmla="*/ 440766 w 677434"/>
                <a:gd name="connsiteY12" fmla="*/ 155704 h 836741"/>
                <a:gd name="connsiteX13" fmla="*/ 439722 w 677434"/>
                <a:gd name="connsiteY13" fmla="*/ 165266 h 836741"/>
                <a:gd name="connsiteX14" fmla="*/ 438790 w 677434"/>
                <a:gd name="connsiteY14" fmla="*/ 174954 h 836741"/>
                <a:gd name="connsiteX15" fmla="*/ 437857 w 677434"/>
                <a:gd name="connsiteY15" fmla="*/ 184499 h 836741"/>
                <a:gd name="connsiteX16" fmla="*/ 436925 w 677434"/>
                <a:gd name="connsiteY16" fmla="*/ 194187 h 836741"/>
                <a:gd name="connsiteX17" fmla="*/ 436925 w 677434"/>
                <a:gd name="connsiteY17" fmla="*/ 194187 h 836741"/>
                <a:gd name="connsiteX18" fmla="*/ 436925 w 677434"/>
                <a:gd name="connsiteY18" fmla="*/ 194187 h 836741"/>
                <a:gd name="connsiteX19" fmla="*/ 436925 w 677434"/>
                <a:gd name="connsiteY19" fmla="*/ 194187 h 836741"/>
                <a:gd name="connsiteX20" fmla="*/ 436925 w 677434"/>
                <a:gd name="connsiteY20" fmla="*/ 194187 h 836741"/>
                <a:gd name="connsiteX21" fmla="*/ 436925 w 677434"/>
                <a:gd name="connsiteY21" fmla="*/ 194187 h 836741"/>
                <a:gd name="connsiteX22" fmla="*/ 436925 w 677434"/>
                <a:gd name="connsiteY22" fmla="*/ 194187 h 836741"/>
                <a:gd name="connsiteX23" fmla="*/ 436925 w 677434"/>
                <a:gd name="connsiteY23" fmla="*/ 194187 h 836741"/>
                <a:gd name="connsiteX24" fmla="*/ 451971 w 677434"/>
                <a:gd name="connsiteY24" fmla="*/ 195721 h 836741"/>
                <a:gd name="connsiteX25" fmla="*/ 467016 w 677434"/>
                <a:gd name="connsiteY25" fmla="*/ 197111 h 836741"/>
                <a:gd name="connsiteX26" fmla="*/ 481951 w 677434"/>
                <a:gd name="connsiteY26" fmla="*/ 198628 h 836741"/>
                <a:gd name="connsiteX27" fmla="*/ 496997 w 677434"/>
                <a:gd name="connsiteY27" fmla="*/ 200035 h 836741"/>
                <a:gd name="connsiteX28" fmla="*/ 512043 w 677434"/>
                <a:gd name="connsiteY28" fmla="*/ 201536 h 836741"/>
                <a:gd name="connsiteX29" fmla="*/ 527088 w 677434"/>
                <a:gd name="connsiteY29" fmla="*/ 202943 h 836741"/>
                <a:gd name="connsiteX30" fmla="*/ 542134 w 677434"/>
                <a:gd name="connsiteY30" fmla="*/ 204350 h 836741"/>
                <a:gd name="connsiteX31" fmla="*/ 557180 w 677434"/>
                <a:gd name="connsiteY31" fmla="*/ 205740 h 836741"/>
                <a:gd name="connsiteX32" fmla="*/ 572225 w 677434"/>
                <a:gd name="connsiteY32" fmla="*/ 207021 h 836741"/>
                <a:gd name="connsiteX33" fmla="*/ 587271 w 677434"/>
                <a:gd name="connsiteY33" fmla="*/ 208427 h 836741"/>
                <a:gd name="connsiteX34" fmla="*/ 602317 w 677434"/>
                <a:gd name="connsiteY34" fmla="*/ 209707 h 836741"/>
                <a:gd name="connsiteX35" fmla="*/ 617252 w 677434"/>
                <a:gd name="connsiteY35" fmla="*/ 210987 h 836741"/>
                <a:gd name="connsiteX36" fmla="*/ 632408 w 677434"/>
                <a:gd name="connsiteY36" fmla="*/ 212267 h 836741"/>
                <a:gd name="connsiteX37" fmla="*/ 647327 w 677434"/>
                <a:gd name="connsiteY37" fmla="*/ 213548 h 836741"/>
                <a:gd name="connsiteX38" fmla="*/ 662499 w 677434"/>
                <a:gd name="connsiteY38" fmla="*/ 214843 h 836741"/>
                <a:gd name="connsiteX39" fmla="*/ 677435 w 677434"/>
                <a:gd name="connsiteY39" fmla="*/ 216123 h 836741"/>
                <a:gd name="connsiteX40" fmla="*/ 675901 w 677434"/>
                <a:gd name="connsiteY40" fmla="*/ 235358 h 836741"/>
                <a:gd name="connsiteX41" fmla="*/ 674384 w 677434"/>
                <a:gd name="connsiteY41" fmla="*/ 254734 h 836741"/>
                <a:gd name="connsiteX42" fmla="*/ 672756 w 677434"/>
                <a:gd name="connsiteY42" fmla="*/ 273983 h 836741"/>
                <a:gd name="connsiteX43" fmla="*/ 671129 w 677434"/>
                <a:gd name="connsiteY43" fmla="*/ 293344 h 836741"/>
                <a:gd name="connsiteX44" fmla="*/ 669611 w 677434"/>
                <a:gd name="connsiteY44" fmla="*/ 312688 h 836741"/>
                <a:gd name="connsiteX45" fmla="*/ 667984 w 677434"/>
                <a:gd name="connsiteY45" fmla="*/ 331953 h 836741"/>
                <a:gd name="connsiteX46" fmla="*/ 666340 w 677434"/>
                <a:gd name="connsiteY46" fmla="*/ 351298 h 836741"/>
                <a:gd name="connsiteX47" fmla="*/ 664838 w 677434"/>
                <a:gd name="connsiteY47" fmla="*/ 370673 h 836741"/>
                <a:gd name="connsiteX48" fmla="*/ 663195 w 677434"/>
                <a:gd name="connsiteY48" fmla="*/ 390018 h 836741"/>
                <a:gd name="connsiteX49" fmla="*/ 661677 w 677434"/>
                <a:gd name="connsiteY49" fmla="*/ 409394 h 836741"/>
                <a:gd name="connsiteX50" fmla="*/ 660050 w 677434"/>
                <a:gd name="connsiteY50" fmla="*/ 428754 h 836741"/>
                <a:gd name="connsiteX51" fmla="*/ 658422 w 677434"/>
                <a:gd name="connsiteY51" fmla="*/ 448131 h 836741"/>
                <a:gd name="connsiteX52" fmla="*/ 656905 w 677434"/>
                <a:gd name="connsiteY52" fmla="*/ 467475 h 836741"/>
                <a:gd name="connsiteX53" fmla="*/ 655277 w 677434"/>
                <a:gd name="connsiteY53" fmla="*/ 486835 h 836741"/>
                <a:gd name="connsiteX54" fmla="*/ 653744 w 677434"/>
                <a:gd name="connsiteY54" fmla="*/ 506195 h 836741"/>
                <a:gd name="connsiteX55" fmla="*/ 652116 w 677434"/>
                <a:gd name="connsiteY55" fmla="*/ 525682 h 836741"/>
                <a:gd name="connsiteX56" fmla="*/ 650488 w 677434"/>
                <a:gd name="connsiteY56" fmla="*/ 545042 h 836741"/>
                <a:gd name="connsiteX57" fmla="*/ 648971 w 677434"/>
                <a:gd name="connsiteY57" fmla="*/ 564402 h 836741"/>
                <a:gd name="connsiteX58" fmla="*/ 647327 w 677434"/>
                <a:gd name="connsiteY58" fmla="*/ 583873 h 836741"/>
                <a:gd name="connsiteX59" fmla="*/ 645699 w 677434"/>
                <a:gd name="connsiteY59" fmla="*/ 603233 h 836741"/>
                <a:gd name="connsiteX60" fmla="*/ 644198 w 677434"/>
                <a:gd name="connsiteY60" fmla="*/ 622720 h 836741"/>
                <a:gd name="connsiteX61" fmla="*/ 642554 w 677434"/>
                <a:gd name="connsiteY61" fmla="*/ 642191 h 836741"/>
                <a:gd name="connsiteX62" fmla="*/ 640927 w 677434"/>
                <a:gd name="connsiteY62" fmla="*/ 661567 h 836741"/>
                <a:gd name="connsiteX63" fmla="*/ 639409 w 677434"/>
                <a:gd name="connsiteY63" fmla="*/ 681038 h 836741"/>
                <a:gd name="connsiteX64" fmla="*/ 637781 w 677434"/>
                <a:gd name="connsiteY64" fmla="*/ 700509 h 836741"/>
                <a:gd name="connsiteX65" fmla="*/ 636138 w 677434"/>
                <a:gd name="connsiteY65" fmla="*/ 719996 h 836741"/>
                <a:gd name="connsiteX66" fmla="*/ 634621 w 677434"/>
                <a:gd name="connsiteY66" fmla="*/ 739356 h 836741"/>
                <a:gd name="connsiteX67" fmla="*/ 632993 w 677434"/>
                <a:gd name="connsiteY67" fmla="*/ 758843 h 836741"/>
                <a:gd name="connsiteX68" fmla="*/ 631365 w 677434"/>
                <a:gd name="connsiteY68" fmla="*/ 778313 h 836741"/>
                <a:gd name="connsiteX69" fmla="*/ 629848 w 677434"/>
                <a:gd name="connsiteY69" fmla="*/ 797800 h 836741"/>
                <a:gd name="connsiteX70" fmla="*/ 628220 w 677434"/>
                <a:gd name="connsiteY70" fmla="*/ 817271 h 836741"/>
                <a:gd name="connsiteX71" fmla="*/ 626576 w 677434"/>
                <a:gd name="connsiteY71" fmla="*/ 836741 h 836741"/>
                <a:gd name="connsiteX72" fmla="*/ 606979 w 677434"/>
                <a:gd name="connsiteY72" fmla="*/ 835114 h 836741"/>
                <a:gd name="connsiteX73" fmla="*/ 587382 w 677434"/>
                <a:gd name="connsiteY73" fmla="*/ 833486 h 836741"/>
                <a:gd name="connsiteX74" fmla="*/ 567784 w 677434"/>
                <a:gd name="connsiteY74" fmla="*/ 831731 h 836741"/>
                <a:gd name="connsiteX75" fmla="*/ 548076 w 677434"/>
                <a:gd name="connsiteY75" fmla="*/ 829977 h 836741"/>
                <a:gd name="connsiteX76" fmla="*/ 528479 w 677434"/>
                <a:gd name="connsiteY76" fmla="*/ 828239 h 836741"/>
                <a:gd name="connsiteX77" fmla="*/ 508882 w 677434"/>
                <a:gd name="connsiteY77" fmla="*/ 826485 h 836741"/>
                <a:gd name="connsiteX78" fmla="*/ 489300 w 677434"/>
                <a:gd name="connsiteY78" fmla="*/ 824746 h 836741"/>
                <a:gd name="connsiteX79" fmla="*/ 469703 w 677434"/>
                <a:gd name="connsiteY79" fmla="*/ 822865 h 836741"/>
                <a:gd name="connsiteX80" fmla="*/ 450106 w 677434"/>
                <a:gd name="connsiteY80" fmla="*/ 821000 h 836741"/>
                <a:gd name="connsiteX81" fmla="*/ 430509 w 677434"/>
                <a:gd name="connsiteY81" fmla="*/ 819136 h 836741"/>
                <a:gd name="connsiteX82" fmla="*/ 410911 w 677434"/>
                <a:gd name="connsiteY82" fmla="*/ 817271 h 836741"/>
                <a:gd name="connsiteX83" fmla="*/ 391203 w 677434"/>
                <a:gd name="connsiteY83" fmla="*/ 815295 h 836741"/>
                <a:gd name="connsiteX84" fmla="*/ 371606 w 677434"/>
                <a:gd name="connsiteY84" fmla="*/ 813304 h 836741"/>
                <a:gd name="connsiteX85" fmla="*/ 352009 w 677434"/>
                <a:gd name="connsiteY85" fmla="*/ 811329 h 836741"/>
                <a:gd name="connsiteX86" fmla="*/ 332538 w 677434"/>
                <a:gd name="connsiteY86" fmla="*/ 809227 h 836741"/>
                <a:gd name="connsiteX87" fmla="*/ 312940 w 677434"/>
                <a:gd name="connsiteY87" fmla="*/ 807235 h 836741"/>
                <a:gd name="connsiteX88" fmla="*/ 293343 w 677434"/>
                <a:gd name="connsiteY88" fmla="*/ 805133 h 836741"/>
                <a:gd name="connsiteX89" fmla="*/ 273746 w 677434"/>
                <a:gd name="connsiteY89" fmla="*/ 803047 h 836741"/>
                <a:gd name="connsiteX90" fmla="*/ 254149 w 677434"/>
                <a:gd name="connsiteY90" fmla="*/ 800945 h 836741"/>
                <a:gd name="connsiteX91" fmla="*/ 234567 w 677434"/>
                <a:gd name="connsiteY91" fmla="*/ 798732 h 836741"/>
                <a:gd name="connsiteX92" fmla="*/ 215080 w 677434"/>
                <a:gd name="connsiteY92" fmla="*/ 796504 h 836741"/>
                <a:gd name="connsiteX93" fmla="*/ 195483 w 677434"/>
                <a:gd name="connsiteY93" fmla="*/ 794291 h 836741"/>
                <a:gd name="connsiteX94" fmla="*/ 175902 w 677434"/>
                <a:gd name="connsiteY94" fmla="*/ 792079 h 836741"/>
                <a:gd name="connsiteX95" fmla="*/ 156304 w 677434"/>
                <a:gd name="connsiteY95" fmla="*/ 789866 h 836741"/>
                <a:gd name="connsiteX96" fmla="*/ 136818 w 677434"/>
                <a:gd name="connsiteY96" fmla="*/ 787527 h 836741"/>
                <a:gd name="connsiteX97" fmla="*/ 117220 w 677434"/>
                <a:gd name="connsiteY97" fmla="*/ 785204 h 836741"/>
                <a:gd name="connsiteX98" fmla="*/ 97623 w 677434"/>
                <a:gd name="connsiteY98" fmla="*/ 782865 h 836741"/>
                <a:gd name="connsiteX99" fmla="*/ 78152 w 677434"/>
                <a:gd name="connsiteY99" fmla="*/ 780415 h 836741"/>
                <a:gd name="connsiteX100" fmla="*/ 58555 w 677434"/>
                <a:gd name="connsiteY100" fmla="*/ 778076 h 836741"/>
                <a:gd name="connsiteX101" fmla="*/ 39084 w 677434"/>
                <a:gd name="connsiteY101" fmla="*/ 775642 h 836741"/>
                <a:gd name="connsiteX102" fmla="*/ 19487 w 677434"/>
                <a:gd name="connsiteY102" fmla="*/ 773192 h 836741"/>
                <a:gd name="connsiteX103" fmla="*/ 0 w 677434"/>
                <a:gd name="connsiteY103" fmla="*/ 770616 h 836741"/>
                <a:gd name="connsiteX104" fmla="*/ 3034 w 677434"/>
                <a:gd name="connsiteY104" fmla="*/ 746373 h 836741"/>
                <a:gd name="connsiteX105" fmla="*/ 6069 w 677434"/>
                <a:gd name="connsiteY105" fmla="*/ 722224 h 836741"/>
                <a:gd name="connsiteX106" fmla="*/ 9214 w 677434"/>
                <a:gd name="connsiteY106" fmla="*/ 697948 h 836741"/>
                <a:gd name="connsiteX107" fmla="*/ 12248 w 677434"/>
                <a:gd name="connsiteY107" fmla="*/ 673800 h 836741"/>
                <a:gd name="connsiteX108" fmla="*/ 15409 w 677434"/>
                <a:gd name="connsiteY108" fmla="*/ 649540 h 836741"/>
                <a:gd name="connsiteX109" fmla="*/ 18444 w 677434"/>
                <a:gd name="connsiteY109" fmla="*/ 625391 h 836741"/>
                <a:gd name="connsiteX110" fmla="*/ 21462 w 677434"/>
                <a:gd name="connsiteY110" fmla="*/ 601258 h 836741"/>
                <a:gd name="connsiteX111" fmla="*/ 24497 w 677434"/>
                <a:gd name="connsiteY111" fmla="*/ 577109 h 836741"/>
                <a:gd name="connsiteX112" fmla="*/ 27657 w 677434"/>
                <a:gd name="connsiteY112" fmla="*/ 552866 h 836741"/>
                <a:gd name="connsiteX113" fmla="*/ 30692 w 677434"/>
                <a:gd name="connsiteY113" fmla="*/ 528716 h 836741"/>
                <a:gd name="connsiteX114" fmla="*/ 33837 w 677434"/>
                <a:gd name="connsiteY114" fmla="*/ 504568 h 836741"/>
                <a:gd name="connsiteX115" fmla="*/ 36871 w 677434"/>
                <a:gd name="connsiteY115" fmla="*/ 480418 h 836741"/>
                <a:gd name="connsiteX116" fmla="*/ 39890 w 677434"/>
                <a:gd name="connsiteY116" fmla="*/ 456396 h 836741"/>
                <a:gd name="connsiteX117" fmla="*/ 42924 w 677434"/>
                <a:gd name="connsiteY117" fmla="*/ 432247 h 836741"/>
                <a:gd name="connsiteX118" fmla="*/ 46069 w 677434"/>
                <a:gd name="connsiteY118" fmla="*/ 408114 h 836741"/>
                <a:gd name="connsiteX119" fmla="*/ 49104 w 677434"/>
                <a:gd name="connsiteY119" fmla="*/ 384092 h 836741"/>
                <a:gd name="connsiteX120" fmla="*/ 52138 w 677434"/>
                <a:gd name="connsiteY120" fmla="*/ 359942 h 836741"/>
                <a:gd name="connsiteX121" fmla="*/ 55299 w 677434"/>
                <a:gd name="connsiteY121" fmla="*/ 335904 h 836741"/>
                <a:gd name="connsiteX122" fmla="*/ 58318 w 677434"/>
                <a:gd name="connsiteY122" fmla="*/ 311755 h 836741"/>
                <a:gd name="connsiteX123" fmla="*/ 61352 w 677434"/>
                <a:gd name="connsiteY123" fmla="*/ 287733 h 836741"/>
                <a:gd name="connsiteX124" fmla="*/ 64387 w 677434"/>
                <a:gd name="connsiteY124" fmla="*/ 263711 h 836741"/>
                <a:gd name="connsiteX125" fmla="*/ 67421 w 677434"/>
                <a:gd name="connsiteY125" fmla="*/ 239688 h 836741"/>
                <a:gd name="connsiteX126" fmla="*/ 70566 w 677434"/>
                <a:gd name="connsiteY126" fmla="*/ 215665 h 836741"/>
                <a:gd name="connsiteX127" fmla="*/ 73601 w 677434"/>
                <a:gd name="connsiteY127" fmla="*/ 191627 h 836741"/>
                <a:gd name="connsiteX128" fmla="*/ 76635 w 677434"/>
                <a:gd name="connsiteY128" fmla="*/ 167605 h 836741"/>
                <a:gd name="connsiteX129" fmla="*/ 79669 w 677434"/>
                <a:gd name="connsiteY129" fmla="*/ 143693 h 836741"/>
                <a:gd name="connsiteX130" fmla="*/ 82704 w 677434"/>
                <a:gd name="connsiteY130" fmla="*/ 119654 h 836741"/>
                <a:gd name="connsiteX131" fmla="*/ 85849 w 677434"/>
                <a:gd name="connsiteY131" fmla="*/ 95759 h 836741"/>
                <a:gd name="connsiteX132" fmla="*/ 88883 w 677434"/>
                <a:gd name="connsiteY132" fmla="*/ 71846 h 836741"/>
                <a:gd name="connsiteX133" fmla="*/ 91918 w 677434"/>
                <a:gd name="connsiteY133" fmla="*/ 47824 h 836741"/>
                <a:gd name="connsiteX134" fmla="*/ 94952 w 677434"/>
                <a:gd name="connsiteY134" fmla="*/ 23912 h 836741"/>
                <a:gd name="connsiteX135" fmla="*/ 97986 w 677434"/>
                <a:gd name="connsiteY135" fmla="*/ 0 h 836741"/>
                <a:gd name="connsiteX136" fmla="*/ 120034 w 677434"/>
                <a:gd name="connsiteY136" fmla="*/ 2782 h 836741"/>
                <a:gd name="connsiteX137" fmla="*/ 142191 w 677434"/>
                <a:gd name="connsiteY137" fmla="*/ 5595 h 836741"/>
                <a:gd name="connsiteX138" fmla="*/ 164349 w 677434"/>
                <a:gd name="connsiteY138" fmla="*/ 8392 h 836741"/>
                <a:gd name="connsiteX139" fmla="*/ 186396 w 677434"/>
                <a:gd name="connsiteY139" fmla="*/ 11079 h 836741"/>
                <a:gd name="connsiteX140" fmla="*/ 208553 w 677434"/>
                <a:gd name="connsiteY140" fmla="*/ 13640 h 836741"/>
                <a:gd name="connsiteX141" fmla="*/ 230711 w 677434"/>
                <a:gd name="connsiteY141" fmla="*/ 16326 h 836741"/>
                <a:gd name="connsiteX142" fmla="*/ 252868 w 677434"/>
                <a:gd name="connsiteY142" fmla="*/ 18886 h 836741"/>
                <a:gd name="connsiteX143" fmla="*/ 275026 w 677434"/>
                <a:gd name="connsiteY143" fmla="*/ 21462 h 836741"/>
                <a:gd name="connsiteX144" fmla="*/ 297073 w 677434"/>
                <a:gd name="connsiteY144" fmla="*/ 23912 h 836741"/>
                <a:gd name="connsiteX145" fmla="*/ 319246 w 677434"/>
                <a:gd name="connsiteY145" fmla="*/ 26346 h 836741"/>
                <a:gd name="connsiteX146" fmla="*/ 341404 w 677434"/>
                <a:gd name="connsiteY146" fmla="*/ 28796 h 836741"/>
                <a:gd name="connsiteX147" fmla="*/ 363562 w 677434"/>
                <a:gd name="connsiteY147" fmla="*/ 31245 h 836741"/>
                <a:gd name="connsiteX148" fmla="*/ 385719 w 677434"/>
                <a:gd name="connsiteY148" fmla="*/ 33600 h 836741"/>
                <a:gd name="connsiteX149" fmla="*/ 407893 w 677434"/>
                <a:gd name="connsiteY149" fmla="*/ 35923 h 836741"/>
                <a:gd name="connsiteX150" fmla="*/ 430050 w 677434"/>
                <a:gd name="connsiteY150" fmla="*/ 38136 h 836741"/>
                <a:gd name="connsiteX151" fmla="*/ 452318 w 677434"/>
                <a:gd name="connsiteY151" fmla="*/ 40459 h 8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677434" h="836741">
                  <a:moveTo>
                    <a:pt x="452318" y="40459"/>
                  </a:moveTo>
                  <a:lnTo>
                    <a:pt x="451275" y="50037"/>
                  </a:lnTo>
                  <a:lnTo>
                    <a:pt x="450343" y="59598"/>
                  </a:lnTo>
                  <a:lnTo>
                    <a:pt x="449410" y="69160"/>
                  </a:lnTo>
                  <a:lnTo>
                    <a:pt x="448478" y="78832"/>
                  </a:lnTo>
                  <a:lnTo>
                    <a:pt x="447435" y="88409"/>
                  </a:lnTo>
                  <a:lnTo>
                    <a:pt x="446502" y="97971"/>
                  </a:lnTo>
                  <a:lnTo>
                    <a:pt x="445570" y="107659"/>
                  </a:lnTo>
                  <a:lnTo>
                    <a:pt x="444622" y="117205"/>
                  </a:lnTo>
                  <a:lnTo>
                    <a:pt x="443689" y="126782"/>
                  </a:lnTo>
                  <a:lnTo>
                    <a:pt x="442646" y="136455"/>
                  </a:lnTo>
                  <a:lnTo>
                    <a:pt x="441714" y="146016"/>
                  </a:lnTo>
                  <a:lnTo>
                    <a:pt x="440766" y="155704"/>
                  </a:lnTo>
                  <a:lnTo>
                    <a:pt x="439722" y="165266"/>
                  </a:lnTo>
                  <a:lnTo>
                    <a:pt x="438790" y="174954"/>
                  </a:lnTo>
                  <a:lnTo>
                    <a:pt x="437857" y="184499"/>
                  </a:lnTo>
                  <a:lnTo>
                    <a:pt x="436925" y="194187"/>
                  </a:lnTo>
                  <a:lnTo>
                    <a:pt x="436925" y="194187"/>
                  </a:lnTo>
                  <a:lnTo>
                    <a:pt x="436925" y="194187"/>
                  </a:lnTo>
                  <a:lnTo>
                    <a:pt x="436925" y="194187"/>
                  </a:lnTo>
                  <a:lnTo>
                    <a:pt x="436925" y="194187"/>
                  </a:lnTo>
                  <a:lnTo>
                    <a:pt x="436925" y="194187"/>
                  </a:lnTo>
                  <a:lnTo>
                    <a:pt x="436925" y="194187"/>
                  </a:lnTo>
                  <a:lnTo>
                    <a:pt x="436925" y="194187"/>
                  </a:lnTo>
                  <a:lnTo>
                    <a:pt x="451971" y="195721"/>
                  </a:lnTo>
                  <a:lnTo>
                    <a:pt x="467016" y="197111"/>
                  </a:lnTo>
                  <a:lnTo>
                    <a:pt x="481951" y="198628"/>
                  </a:lnTo>
                  <a:lnTo>
                    <a:pt x="496997" y="200035"/>
                  </a:lnTo>
                  <a:lnTo>
                    <a:pt x="512043" y="201536"/>
                  </a:lnTo>
                  <a:lnTo>
                    <a:pt x="527088" y="202943"/>
                  </a:lnTo>
                  <a:lnTo>
                    <a:pt x="542134" y="204350"/>
                  </a:lnTo>
                  <a:lnTo>
                    <a:pt x="557180" y="205740"/>
                  </a:lnTo>
                  <a:lnTo>
                    <a:pt x="572225" y="207021"/>
                  </a:lnTo>
                  <a:lnTo>
                    <a:pt x="587271" y="208427"/>
                  </a:lnTo>
                  <a:lnTo>
                    <a:pt x="602317" y="209707"/>
                  </a:lnTo>
                  <a:lnTo>
                    <a:pt x="617252" y="210987"/>
                  </a:lnTo>
                  <a:lnTo>
                    <a:pt x="632408" y="212267"/>
                  </a:lnTo>
                  <a:lnTo>
                    <a:pt x="647327" y="213548"/>
                  </a:lnTo>
                  <a:lnTo>
                    <a:pt x="662499" y="214843"/>
                  </a:lnTo>
                  <a:lnTo>
                    <a:pt x="677435" y="216123"/>
                  </a:lnTo>
                  <a:lnTo>
                    <a:pt x="675901" y="235358"/>
                  </a:lnTo>
                  <a:lnTo>
                    <a:pt x="674384" y="254734"/>
                  </a:lnTo>
                  <a:lnTo>
                    <a:pt x="672756" y="273983"/>
                  </a:lnTo>
                  <a:lnTo>
                    <a:pt x="671129" y="293344"/>
                  </a:lnTo>
                  <a:lnTo>
                    <a:pt x="669611" y="312688"/>
                  </a:lnTo>
                  <a:lnTo>
                    <a:pt x="667984" y="331953"/>
                  </a:lnTo>
                  <a:lnTo>
                    <a:pt x="666340" y="351298"/>
                  </a:lnTo>
                  <a:lnTo>
                    <a:pt x="664838" y="370673"/>
                  </a:lnTo>
                  <a:lnTo>
                    <a:pt x="663195" y="390018"/>
                  </a:lnTo>
                  <a:lnTo>
                    <a:pt x="661677" y="409394"/>
                  </a:lnTo>
                  <a:lnTo>
                    <a:pt x="660050" y="428754"/>
                  </a:lnTo>
                  <a:lnTo>
                    <a:pt x="658422" y="448131"/>
                  </a:lnTo>
                  <a:lnTo>
                    <a:pt x="656905" y="467475"/>
                  </a:lnTo>
                  <a:lnTo>
                    <a:pt x="655277" y="486835"/>
                  </a:lnTo>
                  <a:lnTo>
                    <a:pt x="653744" y="506195"/>
                  </a:lnTo>
                  <a:lnTo>
                    <a:pt x="652116" y="525682"/>
                  </a:lnTo>
                  <a:lnTo>
                    <a:pt x="650488" y="545042"/>
                  </a:lnTo>
                  <a:lnTo>
                    <a:pt x="648971" y="564402"/>
                  </a:lnTo>
                  <a:lnTo>
                    <a:pt x="647327" y="583873"/>
                  </a:lnTo>
                  <a:lnTo>
                    <a:pt x="645699" y="603233"/>
                  </a:lnTo>
                  <a:lnTo>
                    <a:pt x="644198" y="622720"/>
                  </a:lnTo>
                  <a:lnTo>
                    <a:pt x="642554" y="642191"/>
                  </a:lnTo>
                  <a:lnTo>
                    <a:pt x="640927" y="661567"/>
                  </a:lnTo>
                  <a:lnTo>
                    <a:pt x="639409" y="681038"/>
                  </a:lnTo>
                  <a:lnTo>
                    <a:pt x="637781" y="700509"/>
                  </a:lnTo>
                  <a:lnTo>
                    <a:pt x="636138" y="719996"/>
                  </a:lnTo>
                  <a:lnTo>
                    <a:pt x="634621" y="739356"/>
                  </a:lnTo>
                  <a:lnTo>
                    <a:pt x="632993" y="758843"/>
                  </a:lnTo>
                  <a:lnTo>
                    <a:pt x="631365" y="778313"/>
                  </a:lnTo>
                  <a:lnTo>
                    <a:pt x="629848" y="797800"/>
                  </a:lnTo>
                  <a:lnTo>
                    <a:pt x="628220" y="817271"/>
                  </a:lnTo>
                  <a:lnTo>
                    <a:pt x="626576" y="836741"/>
                  </a:lnTo>
                  <a:lnTo>
                    <a:pt x="606979" y="835114"/>
                  </a:lnTo>
                  <a:lnTo>
                    <a:pt x="587382" y="833486"/>
                  </a:lnTo>
                  <a:lnTo>
                    <a:pt x="567784" y="831731"/>
                  </a:lnTo>
                  <a:lnTo>
                    <a:pt x="548076" y="829977"/>
                  </a:lnTo>
                  <a:lnTo>
                    <a:pt x="528479" y="828239"/>
                  </a:lnTo>
                  <a:lnTo>
                    <a:pt x="508882" y="826485"/>
                  </a:lnTo>
                  <a:lnTo>
                    <a:pt x="489300" y="824746"/>
                  </a:lnTo>
                  <a:lnTo>
                    <a:pt x="469703" y="822865"/>
                  </a:lnTo>
                  <a:lnTo>
                    <a:pt x="450106" y="821000"/>
                  </a:lnTo>
                  <a:lnTo>
                    <a:pt x="430509" y="819136"/>
                  </a:lnTo>
                  <a:lnTo>
                    <a:pt x="410911" y="817271"/>
                  </a:lnTo>
                  <a:lnTo>
                    <a:pt x="391203" y="815295"/>
                  </a:lnTo>
                  <a:lnTo>
                    <a:pt x="371606" y="813304"/>
                  </a:lnTo>
                  <a:lnTo>
                    <a:pt x="352009" y="811329"/>
                  </a:lnTo>
                  <a:lnTo>
                    <a:pt x="332538" y="809227"/>
                  </a:lnTo>
                  <a:lnTo>
                    <a:pt x="312940" y="807235"/>
                  </a:lnTo>
                  <a:lnTo>
                    <a:pt x="293343" y="805133"/>
                  </a:lnTo>
                  <a:lnTo>
                    <a:pt x="273746" y="803047"/>
                  </a:lnTo>
                  <a:lnTo>
                    <a:pt x="254149" y="800945"/>
                  </a:lnTo>
                  <a:lnTo>
                    <a:pt x="234567" y="798732"/>
                  </a:lnTo>
                  <a:lnTo>
                    <a:pt x="215080" y="796504"/>
                  </a:lnTo>
                  <a:lnTo>
                    <a:pt x="195483" y="794291"/>
                  </a:lnTo>
                  <a:lnTo>
                    <a:pt x="175902" y="792079"/>
                  </a:lnTo>
                  <a:lnTo>
                    <a:pt x="156304" y="789866"/>
                  </a:lnTo>
                  <a:lnTo>
                    <a:pt x="136818" y="787527"/>
                  </a:lnTo>
                  <a:lnTo>
                    <a:pt x="117220" y="785204"/>
                  </a:lnTo>
                  <a:lnTo>
                    <a:pt x="97623" y="782865"/>
                  </a:lnTo>
                  <a:lnTo>
                    <a:pt x="78152" y="780415"/>
                  </a:lnTo>
                  <a:lnTo>
                    <a:pt x="58555" y="778076"/>
                  </a:lnTo>
                  <a:lnTo>
                    <a:pt x="39084" y="775642"/>
                  </a:lnTo>
                  <a:lnTo>
                    <a:pt x="19487" y="773192"/>
                  </a:lnTo>
                  <a:lnTo>
                    <a:pt x="0" y="770616"/>
                  </a:lnTo>
                  <a:lnTo>
                    <a:pt x="3034" y="746373"/>
                  </a:lnTo>
                  <a:lnTo>
                    <a:pt x="6069" y="722224"/>
                  </a:lnTo>
                  <a:lnTo>
                    <a:pt x="9214" y="697948"/>
                  </a:lnTo>
                  <a:lnTo>
                    <a:pt x="12248" y="673800"/>
                  </a:lnTo>
                  <a:lnTo>
                    <a:pt x="15409" y="649540"/>
                  </a:lnTo>
                  <a:lnTo>
                    <a:pt x="18444" y="625391"/>
                  </a:lnTo>
                  <a:lnTo>
                    <a:pt x="21462" y="601258"/>
                  </a:lnTo>
                  <a:lnTo>
                    <a:pt x="24497" y="577109"/>
                  </a:lnTo>
                  <a:lnTo>
                    <a:pt x="27657" y="552866"/>
                  </a:lnTo>
                  <a:lnTo>
                    <a:pt x="30692" y="528716"/>
                  </a:lnTo>
                  <a:lnTo>
                    <a:pt x="33837" y="504568"/>
                  </a:lnTo>
                  <a:lnTo>
                    <a:pt x="36871" y="480418"/>
                  </a:lnTo>
                  <a:lnTo>
                    <a:pt x="39890" y="456396"/>
                  </a:lnTo>
                  <a:lnTo>
                    <a:pt x="42924" y="432247"/>
                  </a:lnTo>
                  <a:lnTo>
                    <a:pt x="46069" y="408114"/>
                  </a:lnTo>
                  <a:lnTo>
                    <a:pt x="49104" y="384092"/>
                  </a:lnTo>
                  <a:lnTo>
                    <a:pt x="52138" y="359942"/>
                  </a:lnTo>
                  <a:lnTo>
                    <a:pt x="55299" y="335904"/>
                  </a:lnTo>
                  <a:lnTo>
                    <a:pt x="58318" y="311755"/>
                  </a:lnTo>
                  <a:lnTo>
                    <a:pt x="61352" y="287733"/>
                  </a:lnTo>
                  <a:lnTo>
                    <a:pt x="64387" y="263711"/>
                  </a:lnTo>
                  <a:lnTo>
                    <a:pt x="67421" y="239688"/>
                  </a:lnTo>
                  <a:lnTo>
                    <a:pt x="70566" y="215665"/>
                  </a:lnTo>
                  <a:lnTo>
                    <a:pt x="73601" y="191627"/>
                  </a:lnTo>
                  <a:lnTo>
                    <a:pt x="76635" y="167605"/>
                  </a:lnTo>
                  <a:lnTo>
                    <a:pt x="79669" y="143693"/>
                  </a:lnTo>
                  <a:lnTo>
                    <a:pt x="82704" y="119654"/>
                  </a:lnTo>
                  <a:lnTo>
                    <a:pt x="85849" y="95759"/>
                  </a:lnTo>
                  <a:lnTo>
                    <a:pt x="88883" y="71846"/>
                  </a:lnTo>
                  <a:lnTo>
                    <a:pt x="91918" y="47824"/>
                  </a:lnTo>
                  <a:lnTo>
                    <a:pt x="94952" y="23912"/>
                  </a:lnTo>
                  <a:lnTo>
                    <a:pt x="97986" y="0"/>
                  </a:lnTo>
                  <a:lnTo>
                    <a:pt x="120034" y="2782"/>
                  </a:lnTo>
                  <a:lnTo>
                    <a:pt x="142191" y="5595"/>
                  </a:lnTo>
                  <a:lnTo>
                    <a:pt x="164349" y="8392"/>
                  </a:lnTo>
                  <a:lnTo>
                    <a:pt x="186396" y="11079"/>
                  </a:lnTo>
                  <a:lnTo>
                    <a:pt x="208553" y="13640"/>
                  </a:lnTo>
                  <a:lnTo>
                    <a:pt x="230711" y="16326"/>
                  </a:lnTo>
                  <a:lnTo>
                    <a:pt x="252868" y="18886"/>
                  </a:lnTo>
                  <a:lnTo>
                    <a:pt x="275026" y="21462"/>
                  </a:lnTo>
                  <a:lnTo>
                    <a:pt x="297073" y="23912"/>
                  </a:lnTo>
                  <a:lnTo>
                    <a:pt x="319246" y="26346"/>
                  </a:lnTo>
                  <a:lnTo>
                    <a:pt x="341404" y="28796"/>
                  </a:lnTo>
                  <a:lnTo>
                    <a:pt x="363562" y="31245"/>
                  </a:lnTo>
                  <a:lnTo>
                    <a:pt x="385719" y="33600"/>
                  </a:lnTo>
                  <a:lnTo>
                    <a:pt x="407893" y="35923"/>
                  </a:lnTo>
                  <a:lnTo>
                    <a:pt x="430050" y="38136"/>
                  </a:lnTo>
                  <a:lnTo>
                    <a:pt x="452318" y="40459"/>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D1BB020-F736-3047-D31D-DE634EC2D355}"/>
                </a:ext>
              </a:extLst>
            </p:cNvPr>
            <p:cNvSpPr/>
            <p:nvPr/>
          </p:nvSpPr>
          <p:spPr>
            <a:xfrm>
              <a:off x="7849993" y="7492378"/>
              <a:ext cx="1760137" cy="1671918"/>
            </a:xfrm>
            <a:custGeom>
              <a:avLst/>
              <a:gdLst>
                <a:gd name="connsiteX0" fmla="*/ 1260628 w 1760137"/>
                <a:gd name="connsiteY0" fmla="*/ 1538341 h 1671918"/>
                <a:gd name="connsiteX1" fmla="*/ 1262493 w 1760137"/>
                <a:gd name="connsiteY1" fmla="*/ 1545104 h 1671918"/>
                <a:gd name="connsiteX2" fmla="*/ 1263773 w 1760137"/>
                <a:gd name="connsiteY2" fmla="*/ 1548376 h 1671918"/>
                <a:gd name="connsiteX3" fmla="*/ 1265401 w 1760137"/>
                <a:gd name="connsiteY3" fmla="*/ 1550936 h 1671918"/>
                <a:gd name="connsiteX4" fmla="*/ 1266096 w 1760137"/>
                <a:gd name="connsiteY4" fmla="*/ 1552453 h 1671918"/>
                <a:gd name="connsiteX5" fmla="*/ 1267961 w 1760137"/>
                <a:gd name="connsiteY5" fmla="*/ 1561209 h 1671918"/>
                <a:gd name="connsiteX6" fmla="*/ 1269352 w 1760137"/>
                <a:gd name="connsiteY6" fmla="*/ 1564465 h 1671918"/>
                <a:gd name="connsiteX7" fmla="*/ 1272876 w 1760137"/>
                <a:gd name="connsiteY7" fmla="*/ 1570408 h 1671918"/>
                <a:gd name="connsiteX8" fmla="*/ 1274046 w 1760137"/>
                <a:gd name="connsiteY8" fmla="*/ 1573916 h 1671918"/>
                <a:gd name="connsiteX9" fmla="*/ 1275911 w 1760137"/>
                <a:gd name="connsiteY9" fmla="*/ 1585927 h 1671918"/>
                <a:gd name="connsiteX10" fmla="*/ 1277428 w 1760137"/>
                <a:gd name="connsiteY10" fmla="*/ 1590005 h 1671918"/>
                <a:gd name="connsiteX11" fmla="*/ 1279878 w 1760137"/>
                <a:gd name="connsiteY11" fmla="*/ 1593971 h 1671918"/>
                <a:gd name="connsiteX12" fmla="*/ 1281047 w 1760137"/>
                <a:gd name="connsiteY12" fmla="*/ 1596532 h 1671918"/>
                <a:gd name="connsiteX13" fmla="*/ 1284682 w 1760137"/>
                <a:gd name="connsiteY13" fmla="*/ 1628599 h 1671918"/>
                <a:gd name="connsiteX14" fmla="*/ 1285725 w 1760137"/>
                <a:gd name="connsiteY14" fmla="*/ 1631286 h 1671918"/>
                <a:gd name="connsiteX15" fmla="*/ 1287116 w 1760137"/>
                <a:gd name="connsiteY15" fmla="*/ 1632107 h 1671918"/>
                <a:gd name="connsiteX16" fmla="*/ 1288159 w 1760137"/>
                <a:gd name="connsiteY16" fmla="*/ 1629294 h 1671918"/>
                <a:gd name="connsiteX17" fmla="*/ 1288048 w 1760137"/>
                <a:gd name="connsiteY17" fmla="*/ 1626623 h 1671918"/>
                <a:gd name="connsiteX18" fmla="*/ 1286310 w 1760137"/>
                <a:gd name="connsiteY18" fmla="*/ 1618342 h 1671918"/>
                <a:gd name="connsiteX19" fmla="*/ 1284081 w 1760137"/>
                <a:gd name="connsiteY19" fmla="*/ 1613553 h 1671918"/>
                <a:gd name="connsiteX20" fmla="*/ 1283734 w 1760137"/>
                <a:gd name="connsiteY20" fmla="*/ 1610392 h 1671918"/>
                <a:gd name="connsiteX21" fmla="*/ 1283623 w 1760137"/>
                <a:gd name="connsiteY21" fmla="*/ 1603738 h 1671918"/>
                <a:gd name="connsiteX22" fmla="*/ 1283038 w 1760137"/>
                <a:gd name="connsiteY22" fmla="*/ 1600135 h 1671918"/>
                <a:gd name="connsiteX23" fmla="*/ 1280826 w 1760137"/>
                <a:gd name="connsiteY23" fmla="*/ 1593956 h 1671918"/>
                <a:gd name="connsiteX24" fmla="*/ 1279435 w 1760137"/>
                <a:gd name="connsiteY24" fmla="*/ 1584615 h 1671918"/>
                <a:gd name="connsiteX25" fmla="*/ 1278392 w 1760137"/>
                <a:gd name="connsiteY25" fmla="*/ 1581122 h 1671918"/>
                <a:gd name="connsiteX26" fmla="*/ 1277112 w 1760137"/>
                <a:gd name="connsiteY26" fmla="*/ 1579242 h 1671918"/>
                <a:gd name="connsiteX27" fmla="*/ 1277349 w 1760137"/>
                <a:gd name="connsiteY27" fmla="*/ 1577266 h 1671918"/>
                <a:gd name="connsiteX28" fmla="*/ 1261497 w 1760137"/>
                <a:gd name="connsiteY28" fmla="*/ 1529095 h 1671918"/>
                <a:gd name="connsiteX29" fmla="*/ 1256124 w 1760137"/>
                <a:gd name="connsiteY29" fmla="*/ 1501801 h 1671918"/>
                <a:gd name="connsiteX30" fmla="*/ 1254022 w 1760137"/>
                <a:gd name="connsiteY30" fmla="*/ 1461674 h 1671918"/>
                <a:gd name="connsiteX31" fmla="*/ 1254954 w 1760137"/>
                <a:gd name="connsiteY31" fmla="*/ 1458639 h 1671918"/>
                <a:gd name="connsiteX32" fmla="*/ 1252979 w 1760137"/>
                <a:gd name="connsiteY32" fmla="*/ 1460978 h 1671918"/>
                <a:gd name="connsiteX33" fmla="*/ 1252394 w 1760137"/>
                <a:gd name="connsiteY33" fmla="*/ 1468327 h 1671918"/>
                <a:gd name="connsiteX34" fmla="*/ 1251351 w 1760137"/>
                <a:gd name="connsiteY34" fmla="*/ 1471583 h 1671918"/>
                <a:gd name="connsiteX35" fmla="*/ 1252520 w 1760137"/>
                <a:gd name="connsiteY35" fmla="*/ 1474397 h 1671918"/>
                <a:gd name="connsiteX36" fmla="*/ 1252520 w 1760137"/>
                <a:gd name="connsiteY36" fmla="*/ 1477321 h 1671918"/>
                <a:gd name="connsiteX37" fmla="*/ 1251588 w 1760137"/>
                <a:gd name="connsiteY37" fmla="*/ 1483263 h 1671918"/>
                <a:gd name="connsiteX38" fmla="*/ 1251935 w 1760137"/>
                <a:gd name="connsiteY38" fmla="*/ 1486408 h 1671918"/>
                <a:gd name="connsiteX39" fmla="*/ 1253326 w 1760137"/>
                <a:gd name="connsiteY39" fmla="*/ 1492002 h 1671918"/>
                <a:gd name="connsiteX40" fmla="*/ 1254954 w 1760137"/>
                <a:gd name="connsiteY40" fmla="*/ 1506700 h 1671918"/>
                <a:gd name="connsiteX41" fmla="*/ 1254717 w 1760137"/>
                <a:gd name="connsiteY41" fmla="*/ 1512184 h 1671918"/>
                <a:gd name="connsiteX42" fmla="*/ 1253437 w 1760137"/>
                <a:gd name="connsiteY42" fmla="*/ 1517542 h 1671918"/>
                <a:gd name="connsiteX43" fmla="*/ 1257862 w 1760137"/>
                <a:gd name="connsiteY43" fmla="*/ 1523722 h 1671918"/>
                <a:gd name="connsiteX44" fmla="*/ 1258463 w 1760137"/>
                <a:gd name="connsiteY44" fmla="*/ 1525017 h 1671918"/>
                <a:gd name="connsiteX45" fmla="*/ 1258700 w 1760137"/>
                <a:gd name="connsiteY45" fmla="*/ 1525602 h 1671918"/>
                <a:gd name="connsiteX46" fmla="*/ 1259395 w 1760137"/>
                <a:gd name="connsiteY46" fmla="*/ 1526771 h 1671918"/>
                <a:gd name="connsiteX47" fmla="*/ 1259506 w 1760137"/>
                <a:gd name="connsiteY47" fmla="*/ 1527720 h 1671918"/>
                <a:gd name="connsiteX48" fmla="*/ 1259269 w 1760137"/>
                <a:gd name="connsiteY48" fmla="*/ 1528178 h 1671918"/>
                <a:gd name="connsiteX49" fmla="*/ 1257846 w 1760137"/>
                <a:gd name="connsiteY49" fmla="*/ 1528637 h 1671918"/>
                <a:gd name="connsiteX50" fmla="*/ 1257609 w 1760137"/>
                <a:gd name="connsiteY50" fmla="*/ 1529221 h 1671918"/>
                <a:gd name="connsiteX51" fmla="*/ 1257720 w 1760137"/>
                <a:gd name="connsiteY51" fmla="*/ 1530486 h 1671918"/>
                <a:gd name="connsiteX52" fmla="*/ 1258099 w 1760137"/>
                <a:gd name="connsiteY52" fmla="*/ 1531655 h 1671918"/>
                <a:gd name="connsiteX53" fmla="*/ 1258684 w 1760137"/>
                <a:gd name="connsiteY53" fmla="*/ 1532588 h 1671918"/>
                <a:gd name="connsiteX54" fmla="*/ 1259727 w 1760137"/>
                <a:gd name="connsiteY54" fmla="*/ 1533520 h 1671918"/>
                <a:gd name="connsiteX55" fmla="*/ 1258684 w 1760137"/>
                <a:gd name="connsiteY55" fmla="*/ 1534690 h 1671918"/>
                <a:gd name="connsiteX56" fmla="*/ 1260628 w 1760137"/>
                <a:gd name="connsiteY56" fmla="*/ 1538341 h 1671918"/>
                <a:gd name="connsiteX57" fmla="*/ 1295603 w 1760137"/>
                <a:gd name="connsiteY57" fmla="*/ 1358362 h 1671918"/>
                <a:gd name="connsiteX58" fmla="*/ 1294560 w 1760137"/>
                <a:gd name="connsiteY58" fmla="*/ 1362565 h 1671918"/>
                <a:gd name="connsiteX59" fmla="*/ 1293738 w 1760137"/>
                <a:gd name="connsiteY59" fmla="*/ 1364193 h 1671918"/>
                <a:gd name="connsiteX60" fmla="*/ 1288032 w 1760137"/>
                <a:gd name="connsiteY60" fmla="*/ 1369788 h 1671918"/>
                <a:gd name="connsiteX61" fmla="*/ 1284429 w 1760137"/>
                <a:gd name="connsiteY61" fmla="*/ 1374561 h 1671918"/>
                <a:gd name="connsiteX62" fmla="*/ 1277191 w 1760137"/>
                <a:gd name="connsiteY62" fmla="*/ 1391487 h 1671918"/>
                <a:gd name="connsiteX63" fmla="*/ 1276369 w 1760137"/>
                <a:gd name="connsiteY63" fmla="*/ 1391487 h 1671918"/>
                <a:gd name="connsiteX64" fmla="*/ 1275326 w 1760137"/>
                <a:gd name="connsiteY64" fmla="*/ 1389733 h 1671918"/>
                <a:gd name="connsiteX65" fmla="*/ 1273698 w 1760137"/>
                <a:gd name="connsiteY65" fmla="*/ 1388690 h 1671918"/>
                <a:gd name="connsiteX66" fmla="*/ 1270300 w 1760137"/>
                <a:gd name="connsiteY66" fmla="*/ 1387394 h 1671918"/>
                <a:gd name="connsiteX67" fmla="*/ 1270995 w 1760137"/>
                <a:gd name="connsiteY67" fmla="*/ 1389970 h 1671918"/>
                <a:gd name="connsiteX68" fmla="*/ 1271944 w 1760137"/>
                <a:gd name="connsiteY68" fmla="*/ 1391613 h 1671918"/>
                <a:gd name="connsiteX69" fmla="*/ 1271706 w 1760137"/>
                <a:gd name="connsiteY69" fmla="*/ 1393131 h 1671918"/>
                <a:gd name="connsiteX70" fmla="*/ 1269700 w 1760137"/>
                <a:gd name="connsiteY70" fmla="*/ 1394869 h 1671918"/>
                <a:gd name="connsiteX71" fmla="*/ 1270173 w 1760137"/>
                <a:gd name="connsiteY71" fmla="*/ 1397904 h 1671918"/>
                <a:gd name="connsiteX72" fmla="*/ 1267724 w 1760137"/>
                <a:gd name="connsiteY72" fmla="*/ 1402107 h 1671918"/>
                <a:gd name="connsiteX73" fmla="*/ 1264689 w 1760137"/>
                <a:gd name="connsiteY73" fmla="*/ 1406422 h 1671918"/>
                <a:gd name="connsiteX74" fmla="*/ 1263299 w 1760137"/>
                <a:gd name="connsiteY74" fmla="*/ 1409456 h 1671918"/>
                <a:gd name="connsiteX75" fmla="*/ 1263062 w 1760137"/>
                <a:gd name="connsiteY75" fmla="*/ 1411338 h 1671918"/>
                <a:gd name="connsiteX76" fmla="*/ 1260612 w 1760137"/>
                <a:gd name="connsiteY76" fmla="*/ 1416568 h 1671918"/>
                <a:gd name="connsiteX77" fmla="*/ 1260027 w 1760137"/>
                <a:gd name="connsiteY77" fmla="*/ 1418670 h 1671918"/>
                <a:gd name="connsiteX78" fmla="*/ 1258984 w 1760137"/>
                <a:gd name="connsiteY78" fmla="*/ 1425197 h 1671918"/>
                <a:gd name="connsiteX79" fmla="*/ 1254891 w 1760137"/>
                <a:gd name="connsiteY79" fmla="*/ 1435455 h 1671918"/>
                <a:gd name="connsiteX80" fmla="*/ 1252915 w 1760137"/>
                <a:gd name="connsiteY80" fmla="*/ 1452713 h 1671918"/>
                <a:gd name="connsiteX81" fmla="*/ 1251983 w 1760137"/>
                <a:gd name="connsiteY81" fmla="*/ 1455400 h 1671918"/>
                <a:gd name="connsiteX82" fmla="*/ 1253263 w 1760137"/>
                <a:gd name="connsiteY82" fmla="*/ 1456095 h 1671918"/>
                <a:gd name="connsiteX83" fmla="*/ 1254196 w 1760137"/>
                <a:gd name="connsiteY83" fmla="*/ 1455637 h 1671918"/>
                <a:gd name="connsiteX84" fmla="*/ 1255713 w 1760137"/>
                <a:gd name="connsiteY84" fmla="*/ 1453187 h 1671918"/>
                <a:gd name="connsiteX85" fmla="*/ 1257925 w 1760137"/>
                <a:gd name="connsiteY85" fmla="*/ 1447813 h 1671918"/>
                <a:gd name="connsiteX86" fmla="*/ 1260517 w 1760137"/>
                <a:gd name="connsiteY86" fmla="*/ 1434743 h 1671918"/>
                <a:gd name="connsiteX87" fmla="*/ 1268198 w 1760137"/>
                <a:gd name="connsiteY87" fmla="*/ 1412475 h 1671918"/>
                <a:gd name="connsiteX88" fmla="*/ 1280446 w 1760137"/>
                <a:gd name="connsiteY88" fmla="*/ 1387030 h 1671918"/>
                <a:gd name="connsiteX89" fmla="*/ 1297373 w 1760137"/>
                <a:gd name="connsiteY89" fmla="*/ 1360795 h 1671918"/>
                <a:gd name="connsiteX90" fmla="*/ 1298890 w 1760137"/>
                <a:gd name="connsiteY90" fmla="*/ 1359184 h 1671918"/>
                <a:gd name="connsiteX91" fmla="*/ 1297721 w 1760137"/>
                <a:gd name="connsiteY91" fmla="*/ 1357777 h 1671918"/>
                <a:gd name="connsiteX92" fmla="*/ 1295603 w 1760137"/>
                <a:gd name="connsiteY92" fmla="*/ 1358362 h 1671918"/>
                <a:gd name="connsiteX93" fmla="*/ 1323971 w 1760137"/>
                <a:gd name="connsiteY93" fmla="*/ 1312181 h 1671918"/>
                <a:gd name="connsiteX94" fmla="*/ 1322091 w 1760137"/>
                <a:gd name="connsiteY94" fmla="*/ 1311486 h 1671918"/>
                <a:gd name="connsiteX95" fmla="*/ 1320463 w 1760137"/>
                <a:gd name="connsiteY95" fmla="*/ 1312418 h 1671918"/>
                <a:gd name="connsiteX96" fmla="*/ 1319420 w 1760137"/>
                <a:gd name="connsiteY96" fmla="*/ 1314062 h 1671918"/>
                <a:gd name="connsiteX97" fmla="*/ 1318724 w 1760137"/>
                <a:gd name="connsiteY97" fmla="*/ 1315674 h 1671918"/>
                <a:gd name="connsiteX98" fmla="*/ 1317792 w 1760137"/>
                <a:gd name="connsiteY98" fmla="*/ 1316844 h 1671918"/>
                <a:gd name="connsiteX99" fmla="*/ 1315816 w 1760137"/>
                <a:gd name="connsiteY99" fmla="*/ 1317302 h 1671918"/>
                <a:gd name="connsiteX100" fmla="*/ 1308104 w 1760137"/>
                <a:gd name="connsiteY100" fmla="*/ 1331526 h 1671918"/>
                <a:gd name="connsiteX101" fmla="*/ 1308104 w 1760137"/>
                <a:gd name="connsiteY101" fmla="*/ 1332347 h 1671918"/>
                <a:gd name="connsiteX102" fmla="*/ 1310806 w 1760137"/>
                <a:gd name="connsiteY102" fmla="*/ 1332932 h 1671918"/>
                <a:gd name="connsiteX103" fmla="*/ 1310917 w 1760137"/>
                <a:gd name="connsiteY103" fmla="*/ 1333881 h 1671918"/>
                <a:gd name="connsiteX104" fmla="*/ 1310079 w 1760137"/>
                <a:gd name="connsiteY104" fmla="*/ 1335746 h 1671918"/>
                <a:gd name="connsiteX105" fmla="*/ 1309495 w 1760137"/>
                <a:gd name="connsiteY105" fmla="*/ 1336788 h 1671918"/>
                <a:gd name="connsiteX106" fmla="*/ 1305417 w 1760137"/>
                <a:gd name="connsiteY106" fmla="*/ 1341324 h 1671918"/>
                <a:gd name="connsiteX107" fmla="*/ 1300644 w 1760137"/>
                <a:gd name="connsiteY107" fmla="*/ 1348911 h 1671918"/>
                <a:gd name="connsiteX108" fmla="*/ 1298906 w 1760137"/>
                <a:gd name="connsiteY108" fmla="*/ 1353699 h 1671918"/>
                <a:gd name="connsiteX109" fmla="*/ 1300186 w 1760137"/>
                <a:gd name="connsiteY109" fmla="*/ 1356497 h 1671918"/>
                <a:gd name="connsiteX110" fmla="*/ 1300881 w 1760137"/>
                <a:gd name="connsiteY110" fmla="*/ 1353462 h 1671918"/>
                <a:gd name="connsiteX111" fmla="*/ 1302746 w 1760137"/>
                <a:gd name="connsiteY111" fmla="*/ 1350301 h 1671918"/>
                <a:gd name="connsiteX112" fmla="*/ 1307519 w 1760137"/>
                <a:gd name="connsiteY112" fmla="*/ 1344470 h 1671918"/>
                <a:gd name="connsiteX113" fmla="*/ 1313019 w 1760137"/>
                <a:gd name="connsiteY113" fmla="*/ 1335603 h 1671918"/>
                <a:gd name="connsiteX114" fmla="*/ 1324920 w 1760137"/>
                <a:gd name="connsiteY114" fmla="*/ 1321506 h 1671918"/>
                <a:gd name="connsiteX115" fmla="*/ 1325267 w 1760137"/>
                <a:gd name="connsiteY115" fmla="*/ 1319973 h 1671918"/>
                <a:gd name="connsiteX116" fmla="*/ 1325378 w 1760137"/>
                <a:gd name="connsiteY116" fmla="*/ 1316480 h 1671918"/>
                <a:gd name="connsiteX117" fmla="*/ 1325726 w 1760137"/>
                <a:gd name="connsiteY117" fmla="*/ 1314962 h 1671918"/>
                <a:gd name="connsiteX118" fmla="*/ 1325267 w 1760137"/>
                <a:gd name="connsiteY118" fmla="*/ 1313667 h 1671918"/>
                <a:gd name="connsiteX119" fmla="*/ 1323971 w 1760137"/>
                <a:gd name="connsiteY119" fmla="*/ 1312181 h 1671918"/>
                <a:gd name="connsiteX120" fmla="*/ 1384597 w 1760137"/>
                <a:gd name="connsiteY120" fmla="*/ 1268688 h 1671918"/>
                <a:gd name="connsiteX121" fmla="*/ 1383901 w 1760137"/>
                <a:gd name="connsiteY121" fmla="*/ 1268578 h 1671918"/>
                <a:gd name="connsiteX122" fmla="*/ 1383079 w 1760137"/>
                <a:gd name="connsiteY122" fmla="*/ 1268925 h 1671918"/>
                <a:gd name="connsiteX123" fmla="*/ 1381799 w 1760137"/>
                <a:gd name="connsiteY123" fmla="*/ 1269273 h 1671918"/>
                <a:gd name="connsiteX124" fmla="*/ 1381341 w 1760137"/>
                <a:gd name="connsiteY124" fmla="*/ 1269952 h 1671918"/>
                <a:gd name="connsiteX125" fmla="*/ 1381578 w 1760137"/>
                <a:gd name="connsiteY125" fmla="*/ 1273224 h 1671918"/>
                <a:gd name="connsiteX126" fmla="*/ 1381578 w 1760137"/>
                <a:gd name="connsiteY126" fmla="*/ 1274504 h 1671918"/>
                <a:gd name="connsiteX127" fmla="*/ 1379950 w 1760137"/>
                <a:gd name="connsiteY127" fmla="*/ 1277427 h 1671918"/>
                <a:gd name="connsiteX128" fmla="*/ 1378322 w 1760137"/>
                <a:gd name="connsiteY128" fmla="*/ 1278360 h 1671918"/>
                <a:gd name="connsiteX129" fmla="*/ 1373059 w 1760137"/>
                <a:gd name="connsiteY129" fmla="*/ 1278012 h 1671918"/>
                <a:gd name="connsiteX130" fmla="*/ 1370025 w 1760137"/>
                <a:gd name="connsiteY130" fmla="*/ 1278471 h 1671918"/>
                <a:gd name="connsiteX131" fmla="*/ 1368271 w 1760137"/>
                <a:gd name="connsiteY131" fmla="*/ 1279641 h 1671918"/>
                <a:gd name="connsiteX132" fmla="*/ 1365473 w 1760137"/>
                <a:gd name="connsiteY132" fmla="*/ 1282564 h 1671918"/>
                <a:gd name="connsiteX133" fmla="*/ 1359167 w 1760137"/>
                <a:gd name="connsiteY133" fmla="*/ 1285709 h 1671918"/>
                <a:gd name="connsiteX134" fmla="*/ 1358124 w 1760137"/>
                <a:gd name="connsiteY134" fmla="*/ 1286641 h 1671918"/>
                <a:gd name="connsiteX135" fmla="*/ 1356844 w 1760137"/>
                <a:gd name="connsiteY135" fmla="*/ 1288159 h 1671918"/>
                <a:gd name="connsiteX136" fmla="*/ 1351139 w 1760137"/>
                <a:gd name="connsiteY136" fmla="*/ 1291541 h 1671918"/>
                <a:gd name="connsiteX137" fmla="*/ 1349859 w 1760137"/>
                <a:gd name="connsiteY137" fmla="*/ 1294338 h 1671918"/>
                <a:gd name="connsiteX138" fmla="*/ 1348784 w 1760137"/>
                <a:gd name="connsiteY138" fmla="*/ 1295287 h 1671918"/>
                <a:gd name="connsiteX139" fmla="*/ 1343553 w 1760137"/>
                <a:gd name="connsiteY139" fmla="*/ 1298669 h 1671918"/>
                <a:gd name="connsiteX140" fmla="*/ 1341925 w 1760137"/>
                <a:gd name="connsiteY140" fmla="*/ 1299364 h 1671918"/>
                <a:gd name="connsiteX141" fmla="*/ 1339712 w 1760137"/>
                <a:gd name="connsiteY141" fmla="*/ 1299823 h 1671918"/>
                <a:gd name="connsiteX142" fmla="*/ 1335272 w 1760137"/>
                <a:gd name="connsiteY142" fmla="*/ 1301340 h 1671918"/>
                <a:gd name="connsiteX143" fmla="*/ 1332474 w 1760137"/>
                <a:gd name="connsiteY143" fmla="*/ 1301798 h 1671918"/>
                <a:gd name="connsiteX144" fmla="*/ 1330151 w 1760137"/>
                <a:gd name="connsiteY144" fmla="*/ 1303062 h 1671918"/>
                <a:gd name="connsiteX145" fmla="*/ 1329677 w 1760137"/>
                <a:gd name="connsiteY145" fmla="*/ 1305860 h 1671918"/>
                <a:gd name="connsiteX146" fmla="*/ 1330151 w 1760137"/>
                <a:gd name="connsiteY146" fmla="*/ 1308767 h 1671918"/>
                <a:gd name="connsiteX147" fmla="*/ 1331321 w 1760137"/>
                <a:gd name="connsiteY147" fmla="*/ 1310411 h 1671918"/>
                <a:gd name="connsiteX148" fmla="*/ 1331321 w 1760137"/>
                <a:gd name="connsiteY148" fmla="*/ 1311454 h 1671918"/>
                <a:gd name="connsiteX149" fmla="*/ 1329693 w 1760137"/>
                <a:gd name="connsiteY149" fmla="*/ 1313082 h 1671918"/>
                <a:gd name="connsiteX150" fmla="*/ 1328302 w 1760137"/>
                <a:gd name="connsiteY150" fmla="*/ 1315642 h 1671918"/>
                <a:gd name="connsiteX151" fmla="*/ 1327259 w 1760137"/>
                <a:gd name="connsiteY151" fmla="*/ 1318677 h 1671918"/>
                <a:gd name="connsiteX152" fmla="*/ 1326800 w 1760137"/>
                <a:gd name="connsiteY152" fmla="*/ 1321364 h 1671918"/>
                <a:gd name="connsiteX153" fmla="*/ 1327843 w 1760137"/>
                <a:gd name="connsiteY153" fmla="*/ 1321364 h 1671918"/>
                <a:gd name="connsiteX154" fmla="*/ 1328887 w 1760137"/>
                <a:gd name="connsiteY154" fmla="*/ 1318677 h 1671918"/>
                <a:gd name="connsiteX155" fmla="*/ 1330514 w 1760137"/>
                <a:gd name="connsiteY155" fmla="*/ 1316227 h 1671918"/>
                <a:gd name="connsiteX156" fmla="*/ 1334118 w 1760137"/>
                <a:gd name="connsiteY156" fmla="*/ 1312498 h 1671918"/>
                <a:gd name="connsiteX157" fmla="*/ 1341483 w 1760137"/>
                <a:gd name="connsiteY157" fmla="*/ 1306776 h 1671918"/>
                <a:gd name="connsiteX158" fmla="*/ 1344738 w 1760137"/>
                <a:gd name="connsiteY158" fmla="*/ 1302920 h 1671918"/>
                <a:gd name="connsiteX159" fmla="*/ 1357571 w 1760137"/>
                <a:gd name="connsiteY159" fmla="*/ 1295697 h 1671918"/>
                <a:gd name="connsiteX160" fmla="*/ 1365047 w 1760137"/>
                <a:gd name="connsiteY160" fmla="*/ 1288823 h 1671918"/>
                <a:gd name="connsiteX161" fmla="*/ 1369235 w 1760137"/>
                <a:gd name="connsiteY161" fmla="*/ 1285899 h 1671918"/>
                <a:gd name="connsiteX162" fmla="*/ 1373771 w 1760137"/>
                <a:gd name="connsiteY162" fmla="*/ 1284508 h 1671918"/>
                <a:gd name="connsiteX163" fmla="*/ 1383696 w 1760137"/>
                <a:gd name="connsiteY163" fmla="*/ 1279261 h 1671918"/>
                <a:gd name="connsiteX164" fmla="*/ 1383933 w 1760137"/>
                <a:gd name="connsiteY164" fmla="*/ 1278566 h 1671918"/>
                <a:gd name="connsiteX165" fmla="*/ 1384976 w 1760137"/>
                <a:gd name="connsiteY165" fmla="*/ 1276812 h 1671918"/>
                <a:gd name="connsiteX166" fmla="*/ 1385324 w 1760137"/>
                <a:gd name="connsiteY166" fmla="*/ 1275547 h 1671918"/>
                <a:gd name="connsiteX167" fmla="*/ 1385434 w 1760137"/>
                <a:gd name="connsiteY167" fmla="*/ 1274251 h 1671918"/>
                <a:gd name="connsiteX168" fmla="*/ 1385197 w 1760137"/>
                <a:gd name="connsiteY168" fmla="*/ 1270047 h 1671918"/>
                <a:gd name="connsiteX169" fmla="*/ 1384597 w 1760137"/>
                <a:gd name="connsiteY169" fmla="*/ 1268688 h 1671918"/>
                <a:gd name="connsiteX170" fmla="*/ 1402456 w 1760137"/>
                <a:gd name="connsiteY170" fmla="*/ 1255144 h 1671918"/>
                <a:gd name="connsiteX171" fmla="*/ 1397303 w 1760137"/>
                <a:gd name="connsiteY171" fmla="*/ 1258525 h 1671918"/>
                <a:gd name="connsiteX172" fmla="*/ 1389733 w 1760137"/>
                <a:gd name="connsiteY172" fmla="*/ 1265637 h 1671918"/>
                <a:gd name="connsiteX173" fmla="*/ 1389733 w 1760137"/>
                <a:gd name="connsiteY173" fmla="*/ 1266807 h 1671918"/>
                <a:gd name="connsiteX174" fmla="*/ 1392530 w 1760137"/>
                <a:gd name="connsiteY174" fmla="*/ 1266459 h 1671918"/>
                <a:gd name="connsiteX175" fmla="*/ 1394632 w 1760137"/>
                <a:gd name="connsiteY175" fmla="*/ 1264832 h 1671918"/>
                <a:gd name="connsiteX176" fmla="*/ 1398125 w 1760137"/>
                <a:gd name="connsiteY176" fmla="*/ 1261086 h 1671918"/>
                <a:gd name="connsiteX177" fmla="*/ 1401381 w 1760137"/>
                <a:gd name="connsiteY177" fmla="*/ 1260043 h 1671918"/>
                <a:gd name="connsiteX178" fmla="*/ 1402456 w 1760137"/>
                <a:gd name="connsiteY178" fmla="*/ 1258525 h 1671918"/>
                <a:gd name="connsiteX179" fmla="*/ 1405363 w 1760137"/>
                <a:gd name="connsiteY179" fmla="*/ 1256313 h 1671918"/>
                <a:gd name="connsiteX180" fmla="*/ 1406407 w 1760137"/>
                <a:gd name="connsiteY180" fmla="*/ 1255618 h 1671918"/>
                <a:gd name="connsiteX181" fmla="*/ 1406296 w 1760137"/>
                <a:gd name="connsiteY181" fmla="*/ 1255144 h 1671918"/>
                <a:gd name="connsiteX182" fmla="*/ 1406644 w 1760137"/>
                <a:gd name="connsiteY182" fmla="*/ 1254796 h 1671918"/>
                <a:gd name="connsiteX183" fmla="*/ 1407228 w 1760137"/>
                <a:gd name="connsiteY183" fmla="*/ 1254449 h 1671918"/>
                <a:gd name="connsiteX184" fmla="*/ 1408398 w 1760137"/>
                <a:gd name="connsiteY184" fmla="*/ 1254338 h 1671918"/>
                <a:gd name="connsiteX185" fmla="*/ 1408287 w 1760137"/>
                <a:gd name="connsiteY185" fmla="*/ 1253295 h 1671918"/>
                <a:gd name="connsiteX186" fmla="*/ 1402456 w 1760137"/>
                <a:gd name="connsiteY186" fmla="*/ 1255144 h 1671918"/>
                <a:gd name="connsiteX187" fmla="*/ 1596168 w 1760137"/>
                <a:gd name="connsiteY187" fmla="*/ 1109934 h 1671918"/>
                <a:gd name="connsiteX188" fmla="*/ 1595931 w 1760137"/>
                <a:gd name="connsiteY188" fmla="*/ 1109112 h 1671918"/>
                <a:gd name="connsiteX189" fmla="*/ 1595457 w 1760137"/>
                <a:gd name="connsiteY189" fmla="*/ 1109002 h 1671918"/>
                <a:gd name="connsiteX190" fmla="*/ 1595220 w 1760137"/>
                <a:gd name="connsiteY190" fmla="*/ 1109238 h 1671918"/>
                <a:gd name="connsiteX191" fmla="*/ 1595109 w 1760137"/>
                <a:gd name="connsiteY191" fmla="*/ 1110171 h 1671918"/>
                <a:gd name="connsiteX192" fmla="*/ 1595109 w 1760137"/>
                <a:gd name="connsiteY192" fmla="*/ 1109128 h 1671918"/>
                <a:gd name="connsiteX193" fmla="*/ 1594999 w 1760137"/>
                <a:gd name="connsiteY193" fmla="*/ 1109586 h 1671918"/>
                <a:gd name="connsiteX194" fmla="*/ 1594999 w 1760137"/>
                <a:gd name="connsiteY194" fmla="*/ 1110045 h 1671918"/>
                <a:gd name="connsiteX195" fmla="*/ 1594888 w 1760137"/>
                <a:gd name="connsiteY195" fmla="*/ 1110282 h 1671918"/>
                <a:gd name="connsiteX196" fmla="*/ 1594193 w 1760137"/>
                <a:gd name="connsiteY196" fmla="*/ 1110282 h 1671918"/>
                <a:gd name="connsiteX197" fmla="*/ 1594193 w 1760137"/>
                <a:gd name="connsiteY197" fmla="*/ 1111325 h 1671918"/>
                <a:gd name="connsiteX198" fmla="*/ 1596642 w 1760137"/>
                <a:gd name="connsiteY198" fmla="*/ 1111672 h 1671918"/>
                <a:gd name="connsiteX199" fmla="*/ 1597101 w 1760137"/>
                <a:gd name="connsiteY199" fmla="*/ 1113538 h 1671918"/>
                <a:gd name="connsiteX200" fmla="*/ 1596279 w 1760137"/>
                <a:gd name="connsiteY200" fmla="*/ 1115640 h 1671918"/>
                <a:gd name="connsiteX201" fmla="*/ 1594999 w 1760137"/>
                <a:gd name="connsiteY201" fmla="*/ 1116682 h 1671918"/>
                <a:gd name="connsiteX202" fmla="*/ 1594651 w 1760137"/>
                <a:gd name="connsiteY202" fmla="*/ 1116793 h 1671918"/>
                <a:gd name="connsiteX203" fmla="*/ 1591743 w 1760137"/>
                <a:gd name="connsiteY203" fmla="*/ 1117836 h 1671918"/>
                <a:gd name="connsiteX204" fmla="*/ 1591048 w 1760137"/>
                <a:gd name="connsiteY204" fmla="*/ 1118658 h 1671918"/>
                <a:gd name="connsiteX205" fmla="*/ 1590115 w 1760137"/>
                <a:gd name="connsiteY205" fmla="*/ 1121108 h 1671918"/>
                <a:gd name="connsiteX206" fmla="*/ 1584521 w 1760137"/>
                <a:gd name="connsiteY206" fmla="*/ 1126007 h 1671918"/>
                <a:gd name="connsiteX207" fmla="*/ 1584031 w 1760137"/>
                <a:gd name="connsiteY207" fmla="*/ 1126686 h 1671918"/>
                <a:gd name="connsiteX208" fmla="*/ 1581929 w 1760137"/>
                <a:gd name="connsiteY208" fmla="*/ 1126923 h 1671918"/>
                <a:gd name="connsiteX209" fmla="*/ 1580411 w 1760137"/>
                <a:gd name="connsiteY209" fmla="*/ 1127398 h 1671918"/>
                <a:gd name="connsiteX210" fmla="*/ 1579368 w 1760137"/>
                <a:gd name="connsiteY210" fmla="*/ 1128678 h 1671918"/>
                <a:gd name="connsiteX211" fmla="*/ 1579131 w 1760137"/>
                <a:gd name="connsiteY211" fmla="*/ 1130780 h 1671918"/>
                <a:gd name="connsiteX212" fmla="*/ 1577614 w 1760137"/>
                <a:gd name="connsiteY212" fmla="*/ 1133103 h 1671918"/>
                <a:gd name="connsiteX213" fmla="*/ 1567689 w 1760137"/>
                <a:gd name="connsiteY213" fmla="*/ 1139868 h 1671918"/>
                <a:gd name="connsiteX214" fmla="*/ 1562331 w 1760137"/>
                <a:gd name="connsiteY214" fmla="*/ 1145114 h 1671918"/>
                <a:gd name="connsiteX215" fmla="*/ 1559882 w 1760137"/>
                <a:gd name="connsiteY215" fmla="*/ 1148038 h 1671918"/>
                <a:gd name="connsiteX216" fmla="*/ 1558365 w 1760137"/>
                <a:gd name="connsiteY216" fmla="*/ 1151641 h 1671918"/>
                <a:gd name="connsiteX217" fmla="*/ 1559297 w 1760137"/>
                <a:gd name="connsiteY217" fmla="*/ 1151531 h 1671918"/>
                <a:gd name="connsiteX218" fmla="*/ 1561510 w 1760137"/>
                <a:gd name="connsiteY218" fmla="*/ 1148386 h 1671918"/>
                <a:gd name="connsiteX219" fmla="*/ 1580633 w 1760137"/>
                <a:gd name="connsiteY219" fmla="*/ 1133213 h 1671918"/>
                <a:gd name="connsiteX220" fmla="*/ 1586701 w 1760137"/>
                <a:gd name="connsiteY220" fmla="*/ 1130654 h 1671918"/>
                <a:gd name="connsiteX221" fmla="*/ 1606520 w 1760137"/>
                <a:gd name="connsiteY221" fmla="*/ 1112684 h 1671918"/>
                <a:gd name="connsiteX222" fmla="*/ 1597907 w 1760137"/>
                <a:gd name="connsiteY222" fmla="*/ 1110013 h 1671918"/>
                <a:gd name="connsiteX223" fmla="*/ 1596168 w 1760137"/>
                <a:gd name="connsiteY223" fmla="*/ 1109934 h 1671918"/>
                <a:gd name="connsiteX224" fmla="*/ 1759585 w 1760137"/>
                <a:gd name="connsiteY224" fmla="*/ 834908 h 1671918"/>
                <a:gd name="connsiteX225" fmla="*/ 1757609 w 1760137"/>
                <a:gd name="connsiteY225" fmla="*/ 833265 h 1671918"/>
                <a:gd name="connsiteX226" fmla="*/ 1753626 w 1760137"/>
                <a:gd name="connsiteY226" fmla="*/ 827670 h 1671918"/>
                <a:gd name="connsiteX227" fmla="*/ 1753863 w 1760137"/>
                <a:gd name="connsiteY227" fmla="*/ 825931 h 1671918"/>
                <a:gd name="connsiteX228" fmla="*/ 1755049 w 1760137"/>
                <a:gd name="connsiteY228" fmla="*/ 823719 h 1671918"/>
                <a:gd name="connsiteX229" fmla="*/ 1755159 w 1760137"/>
                <a:gd name="connsiteY229" fmla="*/ 822202 h 1671918"/>
                <a:gd name="connsiteX230" fmla="*/ 1755159 w 1760137"/>
                <a:gd name="connsiteY230" fmla="*/ 815200 h 1671918"/>
                <a:gd name="connsiteX231" fmla="*/ 1754338 w 1760137"/>
                <a:gd name="connsiteY231" fmla="*/ 812624 h 1671918"/>
                <a:gd name="connsiteX232" fmla="*/ 1751872 w 1760137"/>
                <a:gd name="connsiteY232" fmla="*/ 812166 h 1671918"/>
                <a:gd name="connsiteX233" fmla="*/ 1749312 w 1760137"/>
                <a:gd name="connsiteY233" fmla="*/ 812988 h 1671918"/>
                <a:gd name="connsiteX234" fmla="*/ 1748853 w 1760137"/>
                <a:gd name="connsiteY234" fmla="*/ 812988 h 1671918"/>
                <a:gd name="connsiteX235" fmla="*/ 1748379 w 1760137"/>
                <a:gd name="connsiteY235" fmla="*/ 812988 h 1671918"/>
                <a:gd name="connsiteX236" fmla="*/ 1748032 w 1760137"/>
                <a:gd name="connsiteY236" fmla="*/ 812877 h 1671918"/>
                <a:gd name="connsiteX237" fmla="*/ 1747684 w 1760137"/>
                <a:gd name="connsiteY237" fmla="*/ 812640 h 1671918"/>
                <a:gd name="connsiteX238" fmla="*/ 1747226 w 1760137"/>
                <a:gd name="connsiteY238" fmla="*/ 812181 h 1671918"/>
                <a:gd name="connsiteX239" fmla="*/ 1746878 w 1760137"/>
                <a:gd name="connsiteY239" fmla="*/ 811723 h 1671918"/>
                <a:gd name="connsiteX240" fmla="*/ 1746530 w 1760137"/>
                <a:gd name="connsiteY240" fmla="*/ 810901 h 1671918"/>
                <a:gd name="connsiteX241" fmla="*/ 1745708 w 1760137"/>
                <a:gd name="connsiteY241" fmla="*/ 806698 h 1671918"/>
                <a:gd name="connsiteX242" fmla="*/ 1745471 w 1760137"/>
                <a:gd name="connsiteY242" fmla="*/ 805876 h 1671918"/>
                <a:gd name="connsiteX243" fmla="*/ 1744776 w 1760137"/>
                <a:gd name="connsiteY243" fmla="*/ 804833 h 1671918"/>
                <a:gd name="connsiteX244" fmla="*/ 1744302 w 1760137"/>
                <a:gd name="connsiteY244" fmla="*/ 804011 h 1671918"/>
                <a:gd name="connsiteX245" fmla="*/ 1743843 w 1760137"/>
                <a:gd name="connsiteY245" fmla="*/ 802967 h 1671918"/>
                <a:gd name="connsiteX246" fmla="*/ 1743606 w 1760137"/>
                <a:gd name="connsiteY246" fmla="*/ 801672 h 1671918"/>
                <a:gd name="connsiteX247" fmla="*/ 1743148 w 1760137"/>
                <a:gd name="connsiteY247" fmla="*/ 800850 h 1671918"/>
                <a:gd name="connsiteX248" fmla="*/ 1742800 w 1760137"/>
                <a:gd name="connsiteY248" fmla="*/ 800044 h 1671918"/>
                <a:gd name="connsiteX249" fmla="*/ 1742342 w 1760137"/>
                <a:gd name="connsiteY249" fmla="*/ 799459 h 1671918"/>
                <a:gd name="connsiteX250" fmla="*/ 1740809 w 1760137"/>
                <a:gd name="connsiteY250" fmla="*/ 797942 h 1671918"/>
                <a:gd name="connsiteX251" fmla="*/ 1737206 w 1760137"/>
                <a:gd name="connsiteY251" fmla="*/ 795255 h 1671918"/>
                <a:gd name="connsiteX252" fmla="*/ 1736510 w 1760137"/>
                <a:gd name="connsiteY252" fmla="*/ 794544 h 1671918"/>
                <a:gd name="connsiteX253" fmla="*/ 1736036 w 1760137"/>
                <a:gd name="connsiteY253" fmla="*/ 793628 h 1671918"/>
                <a:gd name="connsiteX254" fmla="*/ 1735688 w 1760137"/>
                <a:gd name="connsiteY254" fmla="*/ 791999 h 1671918"/>
                <a:gd name="connsiteX255" fmla="*/ 1735799 w 1760137"/>
                <a:gd name="connsiteY255" fmla="*/ 790830 h 1671918"/>
                <a:gd name="connsiteX256" fmla="*/ 1736036 w 1760137"/>
                <a:gd name="connsiteY256" fmla="*/ 789897 h 1671918"/>
                <a:gd name="connsiteX257" fmla="*/ 1736510 w 1760137"/>
                <a:gd name="connsiteY257" fmla="*/ 788491 h 1671918"/>
                <a:gd name="connsiteX258" fmla="*/ 1736858 w 1760137"/>
                <a:gd name="connsiteY258" fmla="*/ 787890 h 1671918"/>
                <a:gd name="connsiteX259" fmla="*/ 1738375 w 1760137"/>
                <a:gd name="connsiteY259" fmla="*/ 785567 h 1671918"/>
                <a:gd name="connsiteX260" fmla="*/ 1738486 w 1760137"/>
                <a:gd name="connsiteY260" fmla="*/ 785109 h 1671918"/>
                <a:gd name="connsiteX261" fmla="*/ 1738138 w 1760137"/>
                <a:gd name="connsiteY261" fmla="*/ 784650 h 1671918"/>
                <a:gd name="connsiteX262" fmla="*/ 1736273 w 1760137"/>
                <a:gd name="connsiteY262" fmla="*/ 783481 h 1671918"/>
                <a:gd name="connsiteX263" fmla="*/ 1734061 w 1760137"/>
                <a:gd name="connsiteY263" fmla="*/ 781363 h 1671918"/>
                <a:gd name="connsiteX264" fmla="*/ 1732670 w 1760137"/>
                <a:gd name="connsiteY264" fmla="*/ 779624 h 1671918"/>
                <a:gd name="connsiteX265" fmla="*/ 1732085 w 1760137"/>
                <a:gd name="connsiteY265" fmla="*/ 778582 h 1671918"/>
                <a:gd name="connsiteX266" fmla="*/ 1731737 w 1760137"/>
                <a:gd name="connsiteY266" fmla="*/ 777302 h 1671918"/>
                <a:gd name="connsiteX267" fmla="*/ 1731153 w 1760137"/>
                <a:gd name="connsiteY267" fmla="*/ 774836 h 1671918"/>
                <a:gd name="connsiteX268" fmla="*/ 1730805 w 1760137"/>
                <a:gd name="connsiteY268" fmla="*/ 773572 h 1671918"/>
                <a:gd name="connsiteX269" fmla="*/ 1730220 w 1760137"/>
                <a:gd name="connsiteY269" fmla="*/ 772639 h 1671918"/>
                <a:gd name="connsiteX270" fmla="*/ 1729635 w 1760137"/>
                <a:gd name="connsiteY270" fmla="*/ 772181 h 1671918"/>
                <a:gd name="connsiteX271" fmla="*/ 1728940 w 1760137"/>
                <a:gd name="connsiteY271" fmla="*/ 771944 h 1671918"/>
                <a:gd name="connsiteX272" fmla="*/ 1727280 w 1760137"/>
                <a:gd name="connsiteY272" fmla="*/ 771596 h 1671918"/>
                <a:gd name="connsiteX273" fmla="*/ 1726585 w 1760137"/>
                <a:gd name="connsiteY273" fmla="*/ 771248 h 1671918"/>
                <a:gd name="connsiteX274" fmla="*/ 1726127 w 1760137"/>
                <a:gd name="connsiteY274" fmla="*/ 770900 h 1671918"/>
                <a:gd name="connsiteX275" fmla="*/ 1725653 w 1760137"/>
                <a:gd name="connsiteY275" fmla="*/ 770205 h 1671918"/>
                <a:gd name="connsiteX276" fmla="*/ 1725305 w 1760137"/>
                <a:gd name="connsiteY276" fmla="*/ 769494 h 1671918"/>
                <a:gd name="connsiteX277" fmla="*/ 1724957 w 1760137"/>
                <a:gd name="connsiteY277" fmla="*/ 768214 h 1671918"/>
                <a:gd name="connsiteX278" fmla="*/ 1725068 w 1760137"/>
                <a:gd name="connsiteY278" fmla="*/ 767519 h 1671918"/>
                <a:gd name="connsiteX279" fmla="*/ 1725416 w 1760137"/>
                <a:gd name="connsiteY279" fmla="*/ 766824 h 1671918"/>
                <a:gd name="connsiteX280" fmla="*/ 1726807 w 1760137"/>
                <a:gd name="connsiteY280" fmla="*/ 765891 h 1671918"/>
                <a:gd name="connsiteX281" fmla="*/ 1726807 w 1760137"/>
                <a:gd name="connsiteY281" fmla="*/ 765780 h 1671918"/>
                <a:gd name="connsiteX282" fmla="*/ 1726917 w 1760137"/>
                <a:gd name="connsiteY282" fmla="*/ 765670 h 1671918"/>
                <a:gd name="connsiteX283" fmla="*/ 1727265 w 1760137"/>
                <a:gd name="connsiteY283" fmla="*/ 765212 h 1671918"/>
                <a:gd name="connsiteX284" fmla="*/ 1727613 w 1760137"/>
                <a:gd name="connsiteY284" fmla="*/ 764390 h 1671918"/>
                <a:gd name="connsiteX285" fmla="*/ 1727502 w 1760137"/>
                <a:gd name="connsiteY285" fmla="*/ 763457 h 1671918"/>
                <a:gd name="connsiteX286" fmla="*/ 1727028 w 1760137"/>
                <a:gd name="connsiteY286" fmla="*/ 762856 h 1671918"/>
                <a:gd name="connsiteX287" fmla="*/ 1726332 w 1760137"/>
                <a:gd name="connsiteY287" fmla="*/ 762509 h 1671918"/>
                <a:gd name="connsiteX288" fmla="*/ 1725511 w 1760137"/>
                <a:gd name="connsiteY288" fmla="*/ 762146 h 1671918"/>
                <a:gd name="connsiteX289" fmla="*/ 1722255 w 1760137"/>
                <a:gd name="connsiteY289" fmla="*/ 761339 h 1671918"/>
                <a:gd name="connsiteX290" fmla="*/ 1721433 w 1760137"/>
                <a:gd name="connsiteY290" fmla="*/ 760992 h 1671918"/>
                <a:gd name="connsiteX291" fmla="*/ 1720738 w 1760137"/>
                <a:gd name="connsiteY291" fmla="*/ 760644 h 1671918"/>
                <a:gd name="connsiteX292" fmla="*/ 1719568 w 1760137"/>
                <a:gd name="connsiteY292" fmla="*/ 759712 h 1671918"/>
                <a:gd name="connsiteX293" fmla="*/ 1715838 w 1760137"/>
                <a:gd name="connsiteY293" fmla="*/ 755981 h 1671918"/>
                <a:gd name="connsiteX294" fmla="*/ 1714305 w 1760137"/>
                <a:gd name="connsiteY294" fmla="*/ 754243 h 1671918"/>
                <a:gd name="connsiteX295" fmla="*/ 1713483 w 1760137"/>
                <a:gd name="connsiteY295" fmla="*/ 752852 h 1671918"/>
                <a:gd name="connsiteX296" fmla="*/ 1713025 w 1760137"/>
                <a:gd name="connsiteY296" fmla="*/ 751920 h 1671918"/>
                <a:gd name="connsiteX297" fmla="*/ 1712551 w 1760137"/>
                <a:gd name="connsiteY297" fmla="*/ 750403 h 1671918"/>
                <a:gd name="connsiteX298" fmla="*/ 1712314 w 1760137"/>
                <a:gd name="connsiteY298" fmla="*/ 749217 h 1671918"/>
                <a:gd name="connsiteX299" fmla="*/ 1712314 w 1760137"/>
                <a:gd name="connsiteY299" fmla="*/ 748174 h 1671918"/>
                <a:gd name="connsiteX300" fmla="*/ 1712772 w 1760137"/>
                <a:gd name="connsiteY300" fmla="*/ 746547 h 1671918"/>
                <a:gd name="connsiteX301" fmla="*/ 1713231 w 1760137"/>
                <a:gd name="connsiteY301" fmla="*/ 745377 h 1671918"/>
                <a:gd name="connsiteX302" fmla="*/ 1713467 w 1760137"/>
                <a:gd name="connsiteY302" fmla="*/ 744444 h 1671918"/>
                <a:gd name="connsiteX303" fmla="*/ 1713578 w 1760137"/>
                <a:gd name="connsiteY303" fmla="*/ 743149 h 1671918"/>
                <a:gd name="connsiteX304" fmla="*/ 1713467 w 1760137"/>
                <a:gd name="connsiteY304" fmla="*/ 738723 h 1671918"/>
                <a:gd name="connsiteX305" fmla="*/ 1713705 w 1760137"/>
                <a:gd name="connsiteY305" fmla="*/ 737333 h 1671918"/>
                <a:gd name="connsiteX306" fmla="*/ 1714163 w 1760137"/>
                <a:gd name="connsiteY306" fmla="*/ 734757 h 1671918"/>
                <a:gd name="connsiteX307" fmla="*/ 1714163 w 1760137"/>
                <a:gd name="connsiteY307" fmla="*/ 733824 h 1671918"/>
                <a:gd name="connsiteX308" fmla="*/ 1713926 w 1760137"/>
                <a:gd name="connsiteY308" fmla="*/ 733128 h 1671918"/>
                <a:gd name="connsiteX309" fmla="*/ 1713578 w 1760137"/>
                <a:gd name="connsiteY309" fmla="*/ 732544 h 1671918"/>
                <a:gd name="connsiteX310" fmla="*/ 1713231 w 1760137"/>
                <a:gd name="connsiteY310" fmla="*/ 731959 h 1671918"/>
                <a:gd name="connsiteX311" fmla="*/ 1712772 w 1760137"/>
                <a:gd name="connsiteY311" fmla="*/ 731611 h 1671918"/>
                <a:gd name="connsiteX312" fmla="*/ 1712188 w 1760137"/>
                <a:gd name="connsiteY312" fmla="*/ 730442 h 1671918"/>
                <a:gd name="connsiteX313" fmla="*/ 1711603 w 1760137"/>
                <a:gd name="connsiteY313" fmla="*/ 728577 h 1671918"/>
                <a:gd name="connsiteX314" fmla="*/ 1710322 w 1760137"/>
                <a:gd name="connsiteY314" fmla="*/ 722508 h 1671918"/>
                <a:gd name="connsiteX315" fmla="*/ 1709849 w 1760137"/>
                <a:gd name="connsiteY315" fmla="*/ 721117 h 1671918"/>
                <a:gd name="connsiteX316" fmla="*/ 1706245 w 1760137"/>
                <a:gd name="connsiteY316" fmla="*/ 716329 h 1671918"/>
                <a:gd name="connsiteX317" fmla="*/ 1705076 w 1760137"/>
                <a:gd name="connsiteY317" fmla="*/ 714353 h 1671918"/>
                <a:gd name="connsiteX318" fmla="*/ 1704491 w 1760137"/>
                <a:gd name="connsiteY318" fmla="*/ 712836 h 1671918"/>
                <a:gd name="connsiteX319" fmla="*/ 1703795 w 1760137"/>
                <a:gd name="connsiteY319" fmla="*/ 711445 h 1671918"/>
                <a:gd name="connsiteX320" fmla="*/ 1702515 w 1760137"/>
                <a:gd name="connsiteY320" fmla="*/ 709343 h 1671918"/>
                <a:gd name="connsiteX321" fmla="*/ 1700508 w 1760137"/>
                <a:gd name="connsiteY321" fmla="*/ 707131 h 1671918"/>
                <a:gd name="connsiteX322" fmla="*/ 1697837 w 1760137"/>
                <a:gd name="connsiteY322" fmla="*/ 704554 h 1671918"/>
                <a:gd name="connsiteX323" fmla="*/ 1696557 w 1760137"/>
                <a:gd name="connsiteY323" fmla="*/ 703606 h 1671918"/>
                <a:gd name="connsiteX324" fmla="*/ 1692132 w 1760137"/>
                <a:gd name="connsiteY324" fmla="*/ 701631 h 1671918"/>
                <a:gd name="connsiteX325" fmla="*/ 1691436 w 1760137"/>
                <a:gd name="connsiteY325" fmla="*/ 701283 h 1671918"/>
                <a:gd name="connsiteX326" fmla="*/ 1690852 w 1760137"/>
                <a:gd name="connsiteY326" fmla="*/ 700825 h 1671918"/>
                <a:gd name="connsiteX327" fmla="*/ 1690393 w 1760137"/>
                <a:gd name="connsiteY327" fmla="*/ 700240 h 1671918"/>
                <a:gd name="connsiteX328" fmla="*/ 1687343 w 1760137"/>
                <a:gd name="connsiteY328" fmla="*/ 695341 h 1671918"/>
                <a:gd name="connsiteX329" fmla="*/ 1686758 w 1760137"/>
                <a:gd name="connsiteY329" fmla="*/ 694645 h 1671918"/>
                <a:gd name="connsiteX330" fmla="*/ 1685004 w 1760137"/>
                <a:gd name="connsiteY330" fmla="*/ 693365 h 1671918"/>
                <a:gd name="connsiteX331" fmla="*/ 1684072 w 1760137"/>
                <a:gd name="connsiteY331" fmla="*/ 693017 h 1671918"/>
                <a:gd name="connsiteX332" fmla="*/ 1682207 w 1760137"/>
                <a:gd name="connsiteY332" fmla="*/ 691722 h 1671918"/>
                <a:gd name="connsiteX333" fmla="*/ 1681511 w 1760137"/>
                <a:gd name="connsiteY333" fmla="*/ 690900 h 1671918"/>
                <a:gd name="connsiteX334" fmla="*/ 1681164 w 1760137"/>
                <a:gd name="connsiteY334" fmla="*/ 690425 h 1671918"/>
                <a:gd name="connsiteX335" fmla="*/ 1681053 w 1760137"/>
                <a:gd name="connsiteY335" fmla="*/ 690093 h 1671918"/>
                <a:gd name="connsiteX336" fmla="*/ 1680468 w 1760137"/>
                <a:gd name="connsiteY336" fmla="*/ 678430 h 1671918"/>
                <a:gd name="connsiteX337" fmla="*/ 1679536 w 1760137"/>
                <a:gd name="connsiteY337" fmla="*/ 660018 h 1671918"/>
                <a:gd name="connsiteX338" fmla="*/ 1678493 w 1760137"/>
                <a:gd name="connsiteY338" fmla="*/ 641701 h 1671918"/>
                <a:gd name="connsiteX339" fmla="*/ 1677560 w 1760137"/>
                <a:gd name="connsiteY339" fmla="*/ 623273 h 1671918"/>
                <a:gd name="connsiteX340" fmla="*/ 1676628 w 1760137"/>
                <a:gd name="connsiteY340" fmla="*/ 604845 h 1671918"/>
                <a:gd name="connsiteX341" fmla="*/ 1675553 w 1760137"/>
                <a:gd name="connsiteY341" fmla="*/ 586402 h 1671918"/>
                <a:gd name="connsiteX342" fmla="*/ 1673688 w 1760137"/>
                <a:gd name="connsiteY342" fmla="*/ 549688 h 1671918"/>
                <a:gd name="connsiteX343" fmla="*/ 1672756 w 1760137"/>
                <a:gd name="connsiteY343" fmla="*/ 531260 h 1671918"/>
                <a:gd name="connsiteX344" fmla="*/ 1671476 w 1760137"/>
                <a:gd name="connsiteY344" fmla="*/ 512485 h 1671918"/>
                <a:gd name="connsiteX345" fmla="*/ 1670306 w 1760137"/>
                <a:gd name="connsiteY345" fmla="*/ 493820 h 1671918"/>
                <a:gd name="connsiteX346" fmla="*/ 1669137 w 1760137"/>
                <a:gd name="connsiteY346" fmla="*/ 475140 h 1671918"/>
                <a:gd name="connsiteX347" fmla="*/ 1667967 w 1760137"/>
                <a:gd name="connsiteY347" fmla="*/ 456490 h 1671918"/>
                <a:gd name="connsiteX348" fmla="*/ 1667382 w 1760137"/>
                <a:gd name="connsiteY348" fmla="*/ 446234 h 1671918"/>
                <a:gd name="connsiteX349" fmla="*/ 1667382 w 1760137"/>
                <a:gd name="connsiteY349" fmla="*/ 446123 h 1671918"/>
                <a:gd name="connsiteX350" fmla="*/ 1666102 w 1760137"/>
                <a:gd name="connsiteY350" fmla="*/ 445665 h 1671918"/>
                <a:gd name="connsiteX351" fmla="*/ 1664000 w 1760137"/>
                <a:gd name="connsiteY351" fmla="*/ 444843 h 1671918"/>
                <a:gd name="connsiteX352" fmla="*/ 1660128 w 1760137"/>
                <a:gd name="connsiteY352" fmla="*/ 442172 h 1671918"/>
                <a:gd name="connsiteX353" fmla="*/ 1657805 w 1760137"/>
                <a:gd name="connsiteY353" fmla="*/ 443563 h 1671918"/>
                <a:gd name="connsiteX354" fmla="*/ 1655008 w 1760137"/>
                <a:gd name="connsiteY354" fmla="*/ 443800 h 1671918"/>
                <a:gd name="connsiteX355" fmla="*/ 1652447 w 1760137"/>
                <a:gd name="connsiteY355" fmla="*/ 443326 h 1671918"/>
                <a:gd name="connsiteX356" fmla="*/ 1647880 w 1760137"/>
                <a:gd name="connsiteY356" fmla="*/ 441002 h 1671918"/>
                <a:gd name="connsiteX357" fmla="*/ 1646015 w 1760137"/>
                <a:gd name="connsiteY357" fmla="*/ 441824 h 1671918"/>
                <a:gd name="connsiteX358" fmla="*/ 1644387 w 1760137"/>
                <a:gd name="connsiteY358" fmla="*/ 443452 h 1671918"/>
                <a:gd name="connsiteX359" fmla="*/ 1642522 w 1760137"/>
                <a:gd name="connsiteY359" fmla="*/ 444274 h 1671918"/>
                <a:gd name="connsiteX360" fmla="*/ 1636090 w 1760137"/>
                <a:gd name="connsiteY360" fmla="*/ 441366 h 1671918"/>
                <a:gd name="connsiteX361" fmla="*/ 1633877 w 1760137"/>
                <a:gd name="connsiteY361" fmla="*/ 441603 h 1671918"/>
                <a:gd name="connsiteX362" fmla="*/ 1632597 w 1760137"/>
                <a:gd name="connsiteY362" fmla="*/ 443578 h 1671918"/>
                <a:gd name="connsiteX363" fmla="*/ 1631775 w 1760137"/>
                <a:gd name="connsiteY363" fmla="*/ 446028 h 1671918"/>
                <a:gd name="connsiteX364" fmla="*/ 1630606 w 1760137"/>
                <a:gd name="connsiteY364" fmla="*/ 447546 h 1671918"/>
                <a:gd name="connsiteX365" fmla="*/ 1627808 w 1760137"/>
                <a:gd name="connsiteY365" fmla="*/ 446154 h 1671918"/>
                <a:gd name="connsiteX366" fmla="*/ 1625122 w 1760137"/>
                <a:gd name="connsiteY366" fmla="*/ 447672 h 1671918"/>
                <a:gd name="connsiteX367" fmla="*/ 1622656 w 1760137"/>
                <a:gd name="connsiteY367" fmla="*/ 447324 h 1671918"/>
                <a:gd name="connsiteX368" fmla="*/ 1621724 w 1760137"/>
                <a:gd name="connsiteY368" fmla="*/ 445807 h 1671918"/>
                <a:gd name="connsiteX369" fmla="*/ 1623241 w 1760137"/>
                <a:gd name="connsiteY369" fmla="*/ 444163 h 1671918"/>
                <a:gd name="connsiteX370" fmla="*/ 1623241 w 1760137"/>
                <a:gd name="connsiteY370" fmla="*/ 443120 h 1671918"/>
                <a:gd name="connsiteX371" fmla="*/ 1619985 w 1760137"/>
                <a:gd name="connsiteY371" fmla="*/ 443815 h 1671918"/>
                <a:gd name="connsiteX372" fmla="*/ 1616730 w 1760137"/>
                <a:gd name="connsiteY372" fmla="*/ 442993 h 1671918"/>
                <a:gd name="connsiteX373" fmla="*/ 1614170 w 1760137"/>
                <a:gd name="connsiteY373" fmla="*/ 440908 h 1671918"/>
                <a:gd name="connsiteX374" fmla="*/ 1613126 w 1760137"/>
                <a:gd name="connsiteY374" fmla="*/ 437747 h 1671918"/>
                <a:gd name="connsiteX375" fmla="*/ 1611736 w 1760137"/>
                <a:gd name="connsiteY375" fmla="*/ 434949 h 1671918"/>
                <a:gd name="connsiteX376" fmla="*/ 1609381 w 1760137"/>
                <a:gd name="connsiteY376" fmla="*/ 434491 h 1671918"/>
                <a:gd name="connsiteX377" fmla="*/ 1608685 w 1760137"/>
                <a:gd name="connsiteY377" fmla="*/ 434381 h 1671918"/>
                <a:gd name="connsiteX378" fmla="*/ 1605430 w 1760137"/>
                <a:gd name="connsiteY378" fmla="*/ 434491 h 1671918"/>
                <a:gd name="connsiteX379" fmla="*/ 1602980 w 1760137"/>
                <a:gd name="connsiteY379" fmla="*/ 433322 h 1671918"/>
                <a:gd name="connsiteX380" fmla="*/ 1602980 w 1760137"/>
                <a:gd name="connsiteY380" fmla="*/ 434491 h 1671918"/>
                <a:gd name="connsiteX381" fmla="*/ 1596674 w 1760137"/>
                <a:gd name="connsiteY381" fmla="*/ 432610 h 1671918"/>
                <a:gd name="connsiteX382" fmla="*/ 1594699 w 1760137"/>
                <a:gd name="connsiteY382" fmla="*/ 431678 h 1671918"/>
                <a:gd name="connsiteX383" fmla="*/ 1595157 w 1760137"/>
                <a:gd name="connsiteY383" fmla="*/ 430856 h 1671918"/>
                <a:gd name="connsiteX384" fmla="*/ 1595505 w 1760137"/>
                <a:gd name="connsiteY384" fmla="*/ 430161 h 1671918"/>
                <a:gd name="connsiteX385" fmla="*/ 1592707 w 1760137"/>
                <a:gd name="connsiteY385" fmla="*/ 430034 h 1671918"/>
                <a:gd name="connsiteX386" fmla="*/ 1589325 w 1760137"/>
                <a:gd name="connsiteY386" fmla="*/ 430856 h 1671918"/>
                <a:gd name="connsiteX387" fmla="*/ 1588282 w 1760137"/>
                <a:gd name="connsiteY387" fmla="*/ 429466 h 1671918"/>
                <a:gd name="connsiteX388" fmla="*/ 1586765 w 1760137"/>
                <a:gd name="connsiteY388" fmla="*/ 428644 h 1671918"/>
                <a:gd name="connsiteX389" fmla="*/ 1584900 w 1760137"/>
                <a:gd name="connsiteY389" fmla="*/ 428169 h 1671918"/>
                <a:gd name="connsiteX390" fmla="*/ 1583019 w 1760137"/>
                <a:gd name="connsiteY390" fmla="*/ 427932 h 1671918"/>
                <a:gd name="connsiteX391" fmla="*/ 1582087 w 1760137"/>
                <a:gd name="connsiteY391" fmla="*/ 427932 h 1671918"/>
                <a:gd name="connsiteX392" fmla="*/ 1580696 w 1760137"/>
                <a:gd name="connsiteY392" fmla="*/ 428754 h 1671918"/>
                <a:gd name="connsiteX393" fmla="*/ 1579764 w 1760137"/>
                <a:gd name="connsiteY393" fmla="*/ 428991 h 1671918"/>
                <a:gd name="connsiteX394" fmla="*/ 1579068 w 1760137"/>
                <a:gd name="connsiteY394" fmla="*/ 428754 h 1671918"/>
                <a:gd name="connsiteX395" fmla="*/ 1577898 w 1760137"/>
                <a:gd name="connsiteY395" fmla="*/ 427364 h 1671918"/>
                <a:gd name="connsiteX396" fmla="*/ 1575575 w 1760137"/>
                <a:gd name="connsiteY396" fmla="*/ 426320 h 1671918"/>
                <a:gd name="connsiteX397" fmla="*/ 1573252 w 1760137"/>
                <a:gd name="connsiteY397" fmla="*/ 422701 h 1671918"/>
                <a:gd name="connsiteX398" fmla="*/ 1571387 w 1760137"/>
                <a:gd name="connsiteY398" fmla="*/ 422006 h 1671918"/>
                <a:gd name="connsiteX399" fmla="*/ 1569728 w 1760137"/>
                <a:gd name="connsiteY399" fmla="*/ 422006 h 1671918"/>
                <a:gd name="connsiteX400" fmla="*/ 1566346 w 1760137"/>
                <a:gd name="connsiteY400" fmla="*/ 421073 h 1671918"/>
                <a:gd name="connsiteX401" fmla="*/ 1557827 w 1760137"/>
                <a:gd name="connsiteY401" fmla="*/ 419904 h 1671918"/>
                <a:gd name="connsiteX402" fmla="*/ 1552706 w 1760137"/>
                <a:gd name="connsiteY402" fmla="*/ 415352 h 1671918"/>
                <a:gd name="connsiteX403" fmla="*/ 1550605 w 1760137"/>
                <a:gd name="connsiteY403" fmla="*/ 411970 h 1671918"/>
                <a:gd name="connsiteX404" fmla="*/ 1549909 w 1760137"/>
                <a:gd name="connsiteY404" fmla="*/ 411038 h 1671918"/>
                <a:gd name="connsiteX405" fmla="*/ 1548519 w 1760137"/>
                <a:gd name="connsiteY405" fmla="*/ 410216 h 1671918"/>
                <a:gd name="connsiteX406" fmla="*/ 1547349 w 1760137"/>
                <a:gd name="connsiteY406" fmla="*/ 409757 h 1671918"/>
                <a:gd name="connsiteX407" fmla="*/ 1546527 w 1760137"/>
                <a:gd name="connsiteY407" fmla="*/ 408825 h 1671918"/>
                <a:gd name="connsiteX408" fmla="*/ 1546069 w 1760137"/>
                <a:gd name="connsiteY408" fmla="*/ 406486 h 1671918"/>
                <a:gd name="connsiteX409" fmla="*/ 1545721 w 1760137"/>
                <a:gd name="connsiteY409" fmla="*/ 405791 h 1671918"/>
                <a:gd name="connsiteX410" fmla="*/ 1544773 w 1760137"/>
                <a:gd name="connsiteY410" fmla="*/ 404969 h 1671918"/>
                <a:gd name="connsiteX411" fmla="*/ 1543730 w 1760137"/>
                <a:gd name="connsiteY411" fmla="*/ 404273 h 1671918"/>
                <a:gd name="connsiteX412" fmla="*/ 1542797 w 1760137"/>
                <a:gd name="connsiteY412" fmla="*/ 404036 h 1671918"/>
                <a:gd name="connsiteX413" fmla="*/ 1538262 w 1760137"/>
                <a:gd name="connsiteY413" fmla="*/ 404036 h 1671918"/>
                <a:gd name="connsiteX414" fmla="*/ 1536286 w 1760137"/>
                <a:gd name="connsiteY414" fmla="*/ 403578 h 1671918"/>
                <a:gd name="connsiteX415" fmla="*/ 1534184 w 1760137"/>
                <a:gd name="connsiteY415" fmla="*/ 402187 h 1671918"/>
                <a:gd name="connsiteX416" fmla="*/ 1529743 w 1760137"/>
                <a:gd name="connsiteY416" fmla="*/ 398094 h 1671918"/>
                <a:gd name="connsiteX417" fmla="*/ 1527420 w 1760137"/>
                <a:gd name="connsiteY417" fmla="*/ 396703 h 1671918"/>
                <a:gd name="connsiteX418" fmla="*/ 1523342 w 1760137"/>
                <a:gd name="connsiteY418" fmla="*/ 395882 h 1671918"/>
                <a:gd name="connsiteX419" fmla="*/ 1522521 w 1760137"/>
                <a:gd name="connsiteY419" fmla="*/ 394949 h 1671918"/>
                <a:gd name="connsiteX420" fmla="*/ 1521936 w 1760137"/>
                <a:gd name="connsiteY420" fmla="*/ 393906 h 1671918"/>
                <a:gd name="connsiteX421" fmla="*/ 1521240 w 1760137"/>
                <a:gd name="connsiteY421" fmla="*/ 392958 h 1671918"/>
                <a:gd name="connsiteX422" fmla="*/ 1519723 w 1760137"/>
                <a:gd name="connsiteY422" fmla="*/ 392025 h 1671918"/>
                <a:gd name="connsiteX423" fmla="*/ 1510968 w 1760137"/>
                <a:gd name="connsiteY423" fmla="*/ 389575 h 1671918"/>
                <a:gd name="connsiteX424" fmla="*/ 1508865 w 1760137"/>
                <a:gd name="connsiteY424" fmla="*/ 389923 h 1671918"/>
                <a:gd name="connsiteX425" fmla="*/ 1506542 w 1760137"/>
                <a:gd name="connsiteY425" fmla="*/ 392025 h 1671918"/>
                <a:gd name="connsiteX426" fmla="*/ 1505815 w 1760137"/>
                <a:gd name="connsiteY426" fmla="*/ 394475 h 1671918"/>
                <a:gd name="connsiteX427" fmla="*/ 1505705 w 1760137"/>
                <a:gd name="connsiteY427" fmla="*/ 397146 h 1671918"/>
                <a:gd name="connsiteX428" fmla="*/ 1505120 w 1760137"/>
                <a:gd name="connsiteY428" fmla="*/ 398900 h 1671918"/>
                <a:gd name="connsiteX429" fmla="*/ 1503492 w 1760137"/>
                <a:gd name="connsiteY429" fmla="*/ 398078 h 1671918"/>
                <a:gd name="connsiteX430" fmla="*/ 1502797 w 1760137"/>
                <a:gd name="connsiteY430" fmla="*/ 399358 h 1671918"/>
                <a:gd name="connsiteX431" fmla="*/ 1501864 w 1760137"/>
                <a:gd name="connsiteY431" fmla="*/ 400053 h 1671918"/>
                <a:gd name="connsiteX432" fmla="*/ 1500695 w 1760137"/>
                <a:gd name="connsiteY432" fmla="*/ 400654 h 1671918"/>
                <a:gd name="connsiteX433" fmla="*/ 1499304 w 1760137"/>
                <a:gd name="connsiteY433" fmla="*/ 401476 h 1671918"/>
                <a:gd name="connsiteX434" fmla="*/ 1497787 w 1760137"/>
                <a:gd name="connsiteY434" fmla="*/ 400654 h 1671918"/>
                <a:gd name="connsiteX435" fmla="*/ 1496854 w 1760137"/>
                <a:gd name="connsiteY435" fmla="*/ 400654 h 1671918"/>
                <a:gd name="connsiteX436" fmla="*/ 1496506 w 1760137"/>
                <a:gd name="connsiteY436" fmla="*/ 402172 h 1671918"/>
                <a:gd name="connsiteX437" fmla="*/ 1496506 w 1760137"/>
                <a:gd name="connsiteY437" fmla="*/ 403341 h 1671918"/>
                <a:gd name="connsiteX438" fmla="*/ 1496269 w 1760137"/>
                <a:gd name="connsiteY438" fmla="*/ 404036 h 1671918"/>
                <a:gd name="connsiteX439" fmla="*/ 1495685 w 1760137"/>
                <a:gd name="connsiteY439" fmla="*/ 404494 h 1671918"/>
                <a:gd name="connsiteX440" fmla="*/ 1494863 w 1760137"/>
                <a:gd name="connsiteY440" fmla="*/ 404953 h 1671918"/>
                <a:gd name="connsiteX441" fmla="*/ 1493820 w 1760137"/>
                <a:gd name="connsiteY441" fmla="*/ 405063 h 1671918"/>
                <a:gd name="connsiteX442" fmla="*/ 1482852 w 1760137"/>
                <a:gd name="connsiteY442" fmla="*/ 405174 h 1671918"/>
                <a:gd name="connsiteX443" fmla="*/ 1481461 w 1760137"/>
                <a:gd name="connsiteY443" fmla="*/ 405522 h 1671918"/>
                <a:gd name="connsiteX444" fmla="*/ 1480528 w 1760137"/>
                <a:gd name="connsiteY444" fmla="*/ 404352 h 1671918"/>
                <a:gd name="connsiteX445" fmla="*/ 1479691 w 1760137"/>
                <a:gd name="connsiteY445" fmla="*/ 403752 h 1671918"/>
                <a:gd name="connsiteX446" fmla="*/ 1478648 w 1760137"/>
                <a:gd name="connsiteY446" fmla="*/ 403420 h 1671918"/>
                <a:gd name="connsiteX447" fmla="*/ 1477368 w 1760137"/>
                <a:gd name="connsiteY447" fmla="*/ 403420 h 1671918"/>
                <a:gd name="connsiteX448" fmla="*/ 1476893 w 1760137"/>
                <a:gd name="connsiteY448" fmla="*/ 403752 h 1671918"/>
                <a:gd name="connsiteX449" fmla="*/ 1476072 w 1760137"/>
                <a:gd name="connsiteY449" fmla="*/ 404352 h 1671918"/>
                <a:gd name="connsiteX450" fmla="*/ 1475487 w 1760137"/>
                <a:gd name="connsiteY450" fmla="*/ 404700 h 1671918"/>
                <a:gd name="connsiteX451" fmla="*/ 1475139 w 1760137"/>
                <a:gd name="connsiteY451" fmla="*/ 404116 h 1671918"/>
                <a:gd name="connsiteX452" fmla="*/ 1474554 w 1760137"/>
                <a:gd name="connsiteY452" fmla="*/ 403294 h 1671918"/>
                <a:gd name="connsiteX453" fmla="*/ 1474207 w 1760137"/>
                <a:gd name="connsiteY453" fmla="*/ 402709 h 1671918"/>
                <a:gd name="connsiteX454" fmla="*/ 1474207 w 1760137"/>
                <a:gd name="connsiteY454" fmla="*/ 402472 h 1671918"/>
                <a:gd name="connsiteX455" fmla="*/ 1470129 w 1760137"/>
                <a:gd name="connsiteY455" fmla="*/ 402582 h 1671918"/>
                <a:gd name="connsiteX456" fmla="*/ 1468375 w 1760137"/>
                <a:gd name="connsiteY456" fmla="*/ 401760 h 1671918"/>
                <a:gd name="connsiteX457" fmla="*/ 1469545 w 1760137"/>
                <a:gd name="connsiteY457" fmla="*/ 399421 h 1671918"/>
                <a:gd name="connsiteX458" fmla="*/ 1468501 w 1760137"/>
                <a:gd name="connsiteY458" fmla="*/ 397082 h 1671918"/>
                <a:gd name="connsiteX459" fmla="*/ 1466984 w 1760137"/>
                <a:gd name="connsiteY459" fmla="*/ 395929 h 1671918"/>
                <a:gd name="connsiteX460" fmla="*/ 1465214 w 1760137"/>
                <a:gd name="connsiteY460" fmla="*/ 395107 h 1671918"/>
                <a:gd name="connsiteX461" fmla="*/ 1463460 w 1760137"/>
                <a:gd name="connsiteY461" fmla="*/ 393827 h 1671918"/>
                <a:gd name="connsiteX462" fmla="*/ 1461706 w 1760137"/>
                <a:gd name="connsiteY462" fmla="*/ 393226 h 1671918"/>
                <a:gd name="connsiteX463" fmla="*/ 1460315 w 1760137"/>
                <a:gd name="connsiteY463" fmla="*/ 394633 h 1671918"/>
                <a:gd name="connsiteX464" fmla="*/ 1458687 w 1760137"/>
                <a:gd name="connsiteY464" fmla="*/ 397667 h 1671918"/>
                <a:gd name="connsiteX465" fmla="*/ 1457755 w 1760137"/>
                <a:gd name="connsiteY465" fmla="*/ 397667 h 1671918"/>
                <a:gd name="connsiteX466" fmla="*/ 1455542 w 1760137"/>
                <a:gd name="connsiteY466" fmla="*/ 396956 h 1671918"/>
                <a:gd name="connsiteX467" fmla="*/ 1455194 w 1760137"/>
                <a:gd name="connsiteY467" fmla="*/ 397304 h 1671918"/>
                <a:gd name="connsiteX468" fmla="*/ 1452144 w 1760137"/>
                <a:gd name="connsiteY468" fmla="*/ 399058 h 1671918"/>
                <a:gd name="connsiteX469" fmla="*/ 1450753 w 1760137"/>
                <a:gd name="connsiteY469" fmla="*/ 399406 h 1671918"/>
                <a:gd name="connsiteX470" fmla="*/ 1449363 w 1760137"/>
                <a:gd name="connsiteY470" fmla="*/ 400354 h 1671918"/>
                <a:gd name="connsiteX471" fmla="*/ 1448082 w 1760137"/>
                <a:gd name="connsiteY471" fmla="*/ 401397 h 1671918"/>
                <a:gd name="connsiteX472" fmla="*/ 1447260 w 1760137"/>
                <a:gd name="connsiteY472" fmla="*/ 402440 h 1671918"/>
                <a:gd name="connsiteX473" fmla="*/ 1445980 w 1760137"/>
                <a:gd name="connsiteY473" fmla="*/ 402440 h 1671918"/>
                <a:gd name="connsiteX474" fmla="*/ 1444005 w 1760137"/>
                <a:gd name="connsiteY474" fmla="*/ 402677 h 1671918"/>
                <a:gd name="connsiteX475" fmla="*/ 1439785 w 1760137"/>
                <a:gd name="connsiteY475" fmla="*/ 402787 h 1671918"/>
                <a:gd name="connsiteX476" fmla="*/ 1438852 w 1760137"/>
                <a:gd name="connsiteY476" fmla="*/ 403831 h 1671918"/>
                <a:gd name="connsiteX477" fmla="*/ 1439548 w 1760137"/>
                <a:gd name="connsiteY477" fmla="*/ 408162 h 1671918"/>
                <a:gd name="connsiteX478" fmla="*/ 1438157 w 1760137"/>
                <a:gd name="connsiteY478" fmla="*/ 409331 h 1671918"/>
                <a:gd name="connsiteX479" fmla="*/ 1437225 w 1760137"/>
                <a:gd name="connsiteY479" fmla="*/ 408983 h 1671918"/>
                <a:gd name="connsiteX480" fmla="*/ 1436529 w 1760137"/>
                <a:gd name="connsiteY480" fmla="*/ 408287 h 1671918"/>
                <a:gd name="connsiteX481" fmla="*/ 1435834 w 1760137"/>
                <a:gd name="connsiteY481" fmla="*/ 407245 h 1671918"/>
                <a:gd name="connsiteX482" fmla="*/ 1434791 w 1760137"/>
                <a:gd name="connsiteY482" fmla="*/ 407592 h 1671918"/>
                <a:gd name="connsiteX483" fmla="*/ 1434095 w 1760137"/>
                <a:gd name="connsiteY483" fmla="*/ 408414 h 1671918"/>
                <a:gd name="connsiteX484" fmla="*/ 1433274 w 1760137"/>
                <a:gd name="connsiteY484" fmla="*/ 409457 h 1671918"/>
                <a:gd name="connsiteX485" fmla="*/ 1429670 w 1760137"/>
                <a:gd name="connsiteY485" fmla="*/ 410263 h 1671918"/>
                <a:gd name="connsiteX486" fmla="*/ 1428153 w 1760137"/>
                <a:gd name="connsiteY486" fmla="*/ 409931 h 1671918"/>
                <a:gd name="connsiteX487" fmla="*/ 1420567 w 1760137"/>
                <a:gd name="connsiteY487" fmla="*/ 405490 h 1671918"/>
                <a:gd name="connsiteX488" fmla="*/ 1419176 w 1760137"/>
                <a:gd name="connsiteY488" fmla="*/ 404099 h 1671918"/>
                <a:gd name="connsiteX489" fmla="*/ 1417786 w 1760137"/>
                <a:gd name="connsiteY489" fmla="*/ 403736 h 1671918"/>
                <a:gd name="connsiteX490" fmla="*/ 1416158 w 1760137"/>
                <a:gd name="connsiteY490" fmla="*/ 404795 h 1671918"/>
                <a:gd name="connsiteX491" fmla="*/ 1414877 w 1760137"/>
                <a:gd name="connsiteY491" fmla="*/ 406312 h 1671918"/>
                <a:gd name="connsiteX492" fmla="*/ 1414387 w 1760137"/>
                <a:gd name="connsiteY492" fmla="*/ 407482 h 1671918"/>
                <a:gd name="connsiteX493" fmla="*/ 1413455 w 1760137"/>
                <a:gd name="connsiteY493" fmla="*/ 407482 h 1671918"/>
                <a:gd name="connsiteX494" fmla="*/ 1411480 w 1760137"/>
                <a:gd name="connsiteY494" fmla="*/ 408651 h 1671918"/>
                <a:gd name="connsiteX495" fmla="*/ 1409157 w 1760137"/>
                <a:gd name="connsiteY495" fmla="*/ 410389 h 1671918"/>
                <a:gd name="connsiteX496" fmla="*/ 1404731 w 1760137"/>
                <a:gd name="connsiteY496" fmla="*/ 412491 h 1671918"/>
                <a:gd name="connsiteX497" fmla="*/ 1402977 w 1760137"/>
                <a:gd name="connsiteY497" fmla="*/ 412728 h 1671918"/>
                <a:gd name="connsiteX498" fmla="*/ 1396197 w 1760137"/>
                <a:gd name="connsiteY498" fmla="*/ 412965 h 1671918"/>
                <a:gd name="connsiteX499" fmla="*/ 1394917 w 1760137"/>
                <a:gd name="connsiteY499" fmla="*/ 413329 h 1671918"/>
                <a:gd name="connsiteX500" fmla="*/ 1392356 w 1760137"/>
                <a:gd name="connsiteY500" fmla="*/ 414957 h 1671918"/>
                <a:gd name="connsiteX501" fmla="*/ 1390966 w 1760137"/>
                <a:gd name="connsiteY501" fmla="*/ 415304 h 1671918"/>
                <a:gd name="connsiteX502" fmla="*/ 1389686 w 1760137"/>
                <a:gd name="connsiteY502" fmla="*/ 416474 h 1671918"/>
                <a:gd name="connsiteX503" fmla="*/ 1387568 w 1760137"/>
                <a:gd name="connsiteY503" fmla="*/ 421959 h 1671918"/>
                <a:gd name="connsiteX504" fmla="*/ 1386398 w 1760137"/>
                <a:gd name="connsiteY504" fmla="*/ 424060 h 1671918"/>
                <a:gd name="connsiteX505" fmla="*/ 1383948 w 1760137"/>
                <a:gd name="connsiteY505" fmla="*/ 425688 h 1671918"/>
                <a:gd name="connsiteX506" fmla="*/ 1381625 w 1760137"/>
                <a:gd name="connsiteY506" fmla="*/ 426035 h 1671918"/>
                <a:gd name="connsiteX507" fmla="*/ 1376030 w 1760137"/>
                <a:gd name="connsiteY507" fmla="*/ 425562 h 1671918"/>
                <a:gd name="connsiteX508" fmla="*/ 1372633 w 1760137"/>
                <a:gd name="connsiteY508" fmla="*/ 426147 h 1671918"/>
                <a:gd name="connsiteX509" fmla="*/ 1371811 w 1760137"/>
                <a:gd name="connsiteY509" fmla="*/ 427664 h 1671918"/>
                <a:gd name="connsiteX510" fmla="*/ 1371922 w 1760137"/>
                <a:gd name="connsiteY510" fmla="*/ 429987 h 1671918"/>
                <a:gd name="connsiteX511" fmla="*/ 1371337 w 1760137"/>
                <a:gd name="connsiteY511" fmla="*/ 433274 h 1671918"/>
                <a:gd name="connsiteX512" fmla="*/ 1367733 w 1760137"/>
                <a:gd name="connsiteY512" fmla="*/ 435945 h 1671918"/>
                <a:gd name="connsiteX513" fmla="*/ 1363782 w 1760137"/>
                <a:gd name="connsiteY513" fmla="*/ 432326 h 1671918"/>
                <a:gd name="connsiteX514" fmla="*/ 1359799 w 1760137"/>
                <a:gd name="connsiteY514" fmla="*/ 426620 h 1671918"/>
                <a:gd name="connsiteX515" fmla="*/ 1356654 w 1760137"/>
                <a:gd name="connsiteY515" fmla="*/ 423001 h 1671918"/>
                <a:gd name="connsiteX516" fmla="*/ 1354205 w 1760137"/>
                <a:gd name="connsiteY516" fmla="*/ 422543 h 1671918"/>
                <a:gd name="connsiteX517" fmla="*/ 1345449 w 1760137"/>
                <a:gd name="connsiteY517" fmla="*/ 423349 h 1671918"/>
                <a:gd name="connsiteX518" fmla="*/ 1344406 w 1760137"/>
                <a:gd name="connsiteY518" fmla="*/ 422891 h 1671918"/>
                <a:gd name="connsiteX519" fmla="*/ 1343948 w 1760137"/>
                <a:gd name="connsiteY519" fmla="*/ 421611 h 1671918"/>
                <a:gd name="connsiteX520" fmla="*/ 1343600 w 1760137"/>
                <a:gd name="connsiteY520" fmla="*/ 420220 h 1671918"/>
                <a:gd name="connsiteX521" fmla="*/ 1343142 w 1760137"/>
                <a:gd name="connsiteY521" fmla="*/ 419050 h 1671918"/>
                <a:gd name="connsiteX522" fmla="*/ 1342320 w 1760137"/>
                <a:gd name="connsiteY522" fmla="*/ 418465 h 1671918"/>
                <a:gd name="connsiteX523" fmla="*/ 1339412 w 1760137"/>
                <a:gd name="connsiteY523" fmla="*/ 417075 h 1671918"/>
                <a:gd name="connsiteX524" fmla="*/ 1334039 w 1760137"/>
                <a:gd name="connsiteY524" fmla="*/ 415557 h 1671918"/>
                <a:gd name="connsiteX525" fmla="*/ 1332411 w 1760137"/>
                <a:gd name="connsiteY525" fmla="*/ 413930 h 1671918"/>
                <a:gd name="connsiteX526" fmla="*/ 1331826 w 1760137"/>
                <a:gd name="connsiteY526" fmla="*/ 413345 h 1671918"/>
                <a:gd name="connsiteX527" fmla="*/ 1331478 w 1760137"/>
                <a:gd name="connsiteY527" fmla="*/ 412633 h 1671918"/>
                <a:gd name="connsiteX528" fmla="*/ 1331241 w 1760137"/>
                <a:gd name="connsiteY528" fmla="*/ 411812 h 1671918"/>
                <a:gd name="connsiteX529" fmla="*/ 1331241 w 1760137"/>
                <a:gd name="connsiteY529" fmla="*/ 410990 h 1671918"/>
                <a:gd name="connsiteX530" fmla="*/ 1331352 w 1760137"/>
                <a:gd name="connsiteY530" fmla="*/ 410168 h 1671918"/>
                <a:gd name="connsiteX531" fmla="*/ 1332743 w 1760137"/>
                <a:gd name="connsiteY531" fmla="*/ 407276 h 1671918"/>
                <a:gd name="connsiteX532" fmla="*/ 1332395 w 1760137"/>
                <a:gd name="connsiteY532" fmla="*/ 406328 h 1671918"/>
                <a:gd name="connsiteX533" fmla="*/ 1331226 w 1760137"/>
                <a:gd name="connsiteY533" fmla="*/ 405285 h 1671918"/>
                <a:gd name="connsiteX534" fmla="*/ 1327970 w 1760137"/>
                <a:gd name="connsiteY534" fmla="*/ 404004 h 1671918"/>
                <a:gd name="connsiteX535" fmla="*/ 1326231 w 1760137"/>
                <a:gd name="connsiteY535" fmla="*/ 403641 h 1671918"/>
                <a:gd name="connsiteX536" fmla="*/ 1324841 w 1760137"/>
                <a:gd name="connsiteY536" fmla="*/ 403641 h 1671918"/>
                <a:gd name="connsiteX537" fmla="*/ 1324145 w 1760137"/>
                <a:gd name="connsiteY537" fmla="*/ 404116 h 1671918"/>
                <a:gd name="connsiteX538" fmla="*/ 1323687 w 1760137"/>
                <a:gd name="connsiteY538" fmla="*/ 404574 h 1671918"/>
                <a:gd name="connsiteX539" fmla="*/ 1322849 w 1760137"/>
                <a:gd name="connsiteY539" fmla="*/ 405965 h 1671918"/>
                <a:gd name="connsiteX540" fmla="*/ 1321332 w 1760137"/>
                <a:gd name="connsiteY540" fmla="*/ 410864 h 1671918"/>
                <a:gd name="connsiteX541" fmla="*/ 1320984 w 1760137"/>
                <a:gd name="connsiteY541" fmla="*/ 411686 h 1671918"/>
                <a:gd name="connsiteX542" fmla="*/ 1320637 w 1760137"/>
                <a:gd name="connsiteY542" fmla="*/ 412381 h 1671918"/>
                <a:gd name="connsiteX543" fmla="*/ 1320178 w 1760137"/>
                <a:gd name="connsiteY543" fmla="*/ 412965 h 1671918"/>
                <a:gd name="connsiteX544" fmla="*/ 1319593 w 1760137"/>
                <a:gd name="connsiteY544" fmla="*/ 413440 h 1671918"/>
                <a:gd name="connsiteX545" fmla="*/ 1318551 w 1760137"/>
                <a:gd name="connsiteY545" fmla="*/ 413898 h 1671918"/>
                <a:gd name="connsiteX546" fmla="*/ 1317270 w 1760137"/>
                <a:gd name="connsiteY546" fmla="*/ 414357 h 1671918"/>
                <a:gd name="connsiteX547" fmla="*/ 1314821 w 1760137"/>
                <a:gd name="connsiteY547" fmla="*/ 414704 h 1671918"/>
                <a:gd name="connsiteX548" fmla="*/ 1313430 w 1760137"/>
                <a:gd name="connsiteY548" fmla="*/ 414704 h 1671918"/>
                <a:gd name="connsiteX549" fmla="*/ 1312260 w 1760137"/>
                <a:gd name="connsiteY549" fmla="*/ 414594 h 1671918"/>
                <a:gd name="connsiteX550" fmla="*/ 1311565 w 1760137"/>
                <a:gd name="connsiteY550" fmla="*/ 414246 h 1671918"/>
                <a:gd name="connsiteX551" fmla="*/ 1308056 w 1760137"/>
                <a:gd name="connsiteY551" fmla="*/ 411670 h 1671918"/>
                <a:gd name="connsiteX552" fmla="*/ 1306666 w 1760137"/>
                <a:gd name="connsiteY552" fmla="*/ 411085 h 1671918"/>
                <a:gd name="connsiteX553" fmla="*/ 1305623 w 1760137"/>
                <a:gd name="connsiteY553" fmla="*/ 410974 h 1671918"/>
                <a:gd name="connsiteX554" fmla="*/ 1301087 w 1760137"/>
                <a:gd name="connsiteY554" fmla="*/ 411670 h 1671918"/>
                <a:gd name="connsiteX555" fmla="*/ 1299806 w 1760137"/>
                <a:gd name="connsiteY555" fmla="*/ 411670 h 1671918"/>
                <a:gd name="connsiteX556" fmla="*/ 1298764 w 1760137"/>
                <a:gd name="connsiteY556" fmla="*/ 411322 h 1671918"/>
                <a:gd name="connsiteX557" fmla="*/ 1298179 w 1760137"/>
                <a:gd name="connsiteY557" fmla="*/ 410974 h 1671918"/>
                <a:gd name="connsiteX558" fmla="*/ 1296519 w 1760137"/>
                <a:gd name="connsiteY558" fmla="*/ 409347 h 1671918"/>
                <a:gd name="connsiteX559" fmla="*/ 1295698 w 1760137"/>
                <a:gd name="connsiteY559" fmla="*/ 408067 h 1671918"/>
                <a:gd name="connsiteX560" fmla="*/ 1295002 w 1760137"/>
                <a:gd name="connsiteY560" fmla="*/ 406549 h 1671918"/>
                <a:gd name="connsiteX561" fmla="*/ 1294070 w 1760137"/>
                <a:gd name="connsiteY561" fmla="*/ 402124 h 1671918"/>
                <a:gd name="connsiteX562" fmla="*/ 1293485 w 1760137"/>
                <a:gd name="connsiteY562" fmla="*/ 400607 h 1671918"/>
                <a:gd name="connsiteX563" fmla="*/ 1292900 w 1760137"/>
                <a:gd name="connsiteY563" fmla="*/ 399785 h 1671918"/>
                <a:gd name="connsiteX564" fmla="*/ 1291857 w 1760137"/>
                <a:gd name="connsiteY564" fmla="*/ 399200 h 1671918"/>
                <a:gd name="connsiteX565" fmla="*/ 1290103 w 1760137"/>
                <a:gd name="connsiteY565" fmla="*/ 398378 h 1671918"/>
                <a:gd name="connsiteX566" fmla="*/ 1288823 w 1760137"/>
                <a:gd name="connsiteY566" fmla="*/ 398268 h 1671918"/>
                <a:gd name="connsiteX567" fmla="*/ 1287780 w 1760137"/>
                <a:gd name="connsiteY567" fmla="*/ 398268 h 1671918"/>
                <a:gd name="connsiteX568" fmla="*/ 1283339 w 1760137"/>
                <a:gd name="connsiteY568" fmla="*/ 399200 h 1671918"/>
                <a:gd name="connsiteX569" fmla="*/ 1282517 w 1760137"/>
                <a:gd name="connsiteY569" fmla="*/ 399548 h 1671918"/>
                <a:gd name="connsiteX570" fmla="*/ 1281932 w 1760137"/>
                <a:gd name="connsiteY570" fmla="*/ 399895 h 1671918"/>
                <a:gd name="connsiteX571" fmla="*/ 1281000 w 1760137"/>
                <a:gd name="connsiteY571" fmla="*/ 401192 h 1671918"/>
                <a:gd name="connsiteX572" fmla="*/ 1281110 w 1760137"/>
                <a:gd name="connsiteY572" fmla="*/ 403294 h 1671918"/>
                <a:gd name="connsiteX573" fmla="*/ 1280873 w 1760137"/>
                <a:gd name="connsiteY573" fmla="*/ 407023 h 1671918"/>
                <a:gd name="connsiteX574" fmla="*/ 1279008 w 1760137"/>
                <a:gd name="connsiteY574" fmla="*/ 411338 h 1671918"/>
                <a:gd name="connsiteX575" fmla="*/ 1277033 w 1760137"/>
                <a:gd name="connsiteY575" fmla="*/ 414025 h 1671918"/>
                <a:gd name="connsiteX576" fmla="*/ 1274235 w 1760137"/>
                <a:gd name="connsiteY576" fmla="*/ 414957 h 1671918"/>
                <a:gd name="connsiteX577" fmla="*/ 1269557 w 1760137"/>
                <a:gd name="connsiteY577" fmla="*/ 413787 h 1671918"/>
                <a:gd name="connsiteX578" fmla="*/ 1269794 w 1760137"/>
                <a:gd name="connsiteY578" fmla="*/ 416237 h 1671918"/>
                <a:gd name="connsiteX579" fmla="*/ 1270727 w 1760137"/>
                <a:gd name="connsiteY579" fmla="*/ 417280 h 1671918"/>
                <a:gd name="connsiteX580" fmla="*/ 1271801 w 1760137"/>
                <a:gd name="connsiteY580" fmla="*/ 417976 h 1671918"/>
                <a:gd name="connsiteX581" fmla="*/ 1272386 w 1760137"/>
                <a:gd name="connsiteY581" fmla="*/ 419493 h 1671918"/>
                <a:gd name="connsiteX582" fmla="*/ 1271801 w 1760137"/>
                <a:gd name="connsiteY582" fmla="*/ 420662 h 1671918"/>
                <a:gd name="connsiteX583" fmla="*/ 1269336 w 1760137"/>
                <a:gd name="connsiteY583" fmla="*/ 422179 h 1671918"/>
                <a:gd name="connsiteX584" fmla="*/ 1268878 w 1760137"/>
                <a:gd name="connsiteY584" fmla="*/ 423934 h 1671918"/>
                <a:gd name="connsiteX585" fmla="*/ 1268641 w 1760137"/>
                <a:gd name="connsiteY585" fmla="*/ 428486 h 1671918"/>
                <a:gd name="connsiteX586" fmla="*/ 1267598 w 1760137"/>
                <a:gd name="connsiteY586" fmla="*/ 432563 h 1671918"/>
                <a:gd name="connsiteX587" fmla="*/ 1265274 w 1760137"/>
                <a:gd name="connsiteY587" fmla="*/ 435139 h 1671918"/>
                <a:gd name="connsiteX588" fmla="*/ 1261086 w 1760137"/>
                <a:gd name="connsiteY588" fmla="*/ 435486 h 1671918"/>
                <a:gd name="connsiteX589" fmla="*/ 1257925 w 1760137"/>
                <a:gd name="connsiteY589" fmla="*/ 433622 h 1671918"/>
                <a:gd name="connsiteX590" fmla="*/ 1255365 w 1760137"/>
                <a:gd name="connsiteY590" fmla="*/ 430113 h 1671918"/>
                <a:gd name="connsiteX591" fmla="*/ 1253500 w 1760137"/>
                <a:gd name="connsiteY591" fmla="*/ 426035 h 1671918"/>
                <a:gd name="connsiteX592" fmla="*/ 1252805 w 1760137"/>
                <a:gd name="connsiteY592" fmla="*/ 422196 h 1671918"/>
                <a:gd name="connsiteX593" fmla="*/ 1253263 w 1760137"/>
                <a:gd name="connsiteY593" fmla="*/ 419508 h 1671918"/>
                <a:gd name="connsiteX594" fmla="*/ 1255586 w 1760137"/>
                <a:gd name="connsiteY594" fmla="*/ 415557 h 1671918"/>
                <a:gd name="connsiteX595" fmla="*/ 1256045 w 1760137"/>
                <a:gd name="connsiteY595" fmla="*/ 412982 h 1671918"/>
                <a:gd name="connsiteX596" fmla="*/ 1255697 w 1760137"/>
                <a:gd name="connsiteY596" fmla="*/ 411006 h 1671918"/>
                <a:gd name="connsiteX597" fmla="*/ 1254654 w 1760137"/>
                <a:gd name="connsiteY597" fmla="*/ 409267 h 1671918"/>
                <a:gd name="connsiteX598" fmla="*/ 1253136 w 1760137"/>
                <a:gd name="connsiteY598" fmla="*/ 407877 h 1671918"/>
                <a:gd name="connsiteX599" fmla="*/ 1251509 w 1760137"/>
                <a:gd name="connsiteY599" fmla="*/ 406707 h 1671918"/>
                <a:gd name="connsiteX600" fmla="*/ 1250687 w 1760137"/>
                <a:gd name="connsiteY600" fmla="*/ 407181 h 1671918"/>
                <a:gd name="connsiteX601" fmla="*/ 1249059 w 1760137"/>
                <a:gd name="connsiteY601" fmla="*/ 407877 h 1671918"/>
                <a:gd name="connsiteX602" fmla="*/ 1248364 w 1760137"/>
                <a:gd name="connsiteY602" fmla="*/ 408462 h 1671918"/>
                <a:gd name="connsiteX603" fmla="*/ 1247906 w 1760137"/>
                <a:gd name="connsiteY603" fmla="*/ 409157 h 1671918"/>
                <a:gd name="connsiteX604" fmla="*/ 1247431 w 1760137"/>
                <a:gd name="connsiteY604" fmla="*/ 410311 h 1671918"/>
                <a:gd name="connsiteX605" fmla="*/ 1245218 w 1760137"/>
                <a:gd name="connsiteY605" fmla="*/ 414404 h 1671918"/>
                <a:gd name="connsiteX606" fmla="*/ 1244492 w 1760137"/>
                <a:gd name="connsiteY606" fmla="*/ 415447 h 1671918"/>
                <a:gd name="connsiteX607" fmla="*/ 1240888 w 1760137"/>
                <a:gd name="connsiteY607" fmla="*/ 412413 h 1671918"/>
                <a:gd name="connsiteX608" fmla="*/ 1239371 w 1760137"/>
                <a:gd name="connsiteY608" fmla="*/ 411954 h 1671918"/>
                <a:gd name="connsiteX609" fmla="*/ 1237269 w 1760137"/>
                <a:gd name="connsiteY609" fmla="*/ 413472 h 1671918"/>
                <a:gd name="connsiteX610" fmla="*/ 1237032 w 1760137"/>
                <a:gd name="connsiteY610" fmla="*/ 413930 h 1671918"/>
                <a:gd name="connsiteX611" fmla="*/ 1236337 w 1760137"/>
                <a:gd name="connsiteY611" fmla="*/ 415557 h 1671918"/>
                <a:gd name="connsiteX612" fmla="*/ 1235989 w 1760137"/>
                <a:gd name="connsiteY612" fmla="*/ 416142 h 1671918"/>
                <a:gd name="connsiteX613" fmla="*/ 1235294 w 1760137"/>
                <a:gd name="connsiteY613" fmla="*/ 416948 h 1671918"/>
                <a:gd name="connsiteX614" fmla="*/ 1233903 w 1760137"/>
                <a:gd name="connsiteY614" fmla="*/ 417770 h 1671918"/>
                <a:gd name="connsiteX615" fmla="*/ 1233444 w 1760137"/>
                <a:gd name="connsiteY615" fmla="*/ 418355 h 1671918"/>
                <a:gd name="connsiteX616" fmla="*/ 1232401 w 1760137"/>
                <a:gd name="connsiteY616" fmla="*/ 419177 h 1671918"/>
                <a:gd name="connsiteX617" fmla="*/ 1230979 w 1760137"/>
                <a:gd name="connsiteY617" fmla="*/ 419635 h 1671918"/>
                <a:gd name="connsiteX618" fmla="*/ 1222476 w 1760137"/>
                <a:gd name="connsiteY618" fmla="*/ 420457 h 1671918"/>
                <a:gd name="connsiteX619" fmla="*/ 1220374 w 1760137"/>
                <a:gd name="connsiteY619" fmla="*/ 419161 h 1671918"/>
                <a:gd name="connsiteX620" fmla="*/ 1219442 w 1760137"/>
                <a:gd name="connsiteY620" fmla="*/ 415557 h 1671918"/>
                <a:gd name="connsiteX621" fmla="*/ 1219094 w 1760137"/>
                <a:gd name="connsiteY621" fmla="*/ 412286 h 1671918"/>
                <a:gd name="connsiteX622" fmla="*/ 1218019 w 1760137"/>
                <a:gd name="connsiteY622" fmla="*/ 410294 h 1671918"/>
                <a:gd name="connsiteX623" fmla="*/ 1216044 w 1760137"/>
                <a:gd name="connsiteY623" fmla="*/ 409252 h 1671918"/>
                <a:gd name="connsiteX624" fmla="*/ 1213010 w 1760137"/>
                <a:gd name="connsiteY624" fmla="*/ 408794 h 1671918"/>
                <a:gd name="connsiteX625" fmla="*/ 1204712 w 1760137"/>
                <a:gd name="connsiteY625" fmla="*/ 409489 h 1671918"/>
                <a:gd name="connsiteX626" fmla="*/ 1202737 w 1760137"/>
                <a:gd name="connsiteY626" fmla="*/ 408446 h 1671918"/>
                <a:gd name="connsiteX627" fmla="*/ 1201457 w 1760137"/>
                <a:gd name="connsiteY627" fmla="*/ 405522 h 1671918"/>
                <a:gd name="connsiteX628" fmla="*/ 1201457 w 1760137"/>
                <a:gd name="connsiteY628" fmla="*/ 399690 h 1671918"/>
                <a:gd name="connsiteX629" fmla="*/ 1200176 w 1760137"/>
                <a:gd name="connsiteY629" fmla="*/ 397004 h 1671918"/>
                <a:gd name="connsiteX630" fmla="*/ 1195293 w 1760137"/>
                <a:gd name="connsiteY630" fmla="*/ 394680 h 1671918"/>
                <a:gd name="connsiteX631" fmla="*/ 1190141 w 1760137"/>
                <a:gd name="connsiteY631" fmla="*/ 396545 h 1671918"/>
                <a:gd name="connsiteX632" fmla="*/ 1185605 w 1760137"/>
                <a:gd name="connsiteY632" fmla="*/ 400275 h 1671918"/>
                <a:gd name="connsiteX633" fmla="*/ 1174637 w 1760137"/>
                <a:gd name="connsiteY633" fmla="*/ 411828 h 1671918"/>
                <a:gd name="connsiteX634" fmla="*/ 1169627 w 1760137"/>
                <a:gd name="connsiteY634" fmla="*/ 415099 h 1671918"/>
                <a:gd name="connsiteX635" fmla="*/ 1163906 w 1760137"/>
                <a:gd name="connsiteY635" fmla="*/ 416142 h 1671918"/>
                <a:gd name="connsiteX636" fmla="*/ 1158311 w 1760137"/>
                <a:gd name="connsiteY636" fmla="*/ 414514 h 1671918"/>
                <a:gd name="connsiteX637" fmla="*/ 1155277 w 1760137"/>
                <a:gd name="connsiteY637" fmla="*/ 412997 h 1671918"/>
                <a:gd name="connsiteX638" fmla="*/ 1153996 w 1760137"/>
                <a:gd name="connsiteY638" fmla="*/ 411480 h 1671918"/>
                <a:gd name="connsiteX639" fmla="*/ 1154344 w 1760137"/>
                <a:gd name="connsiteY639" fmla="*/ 409157 h 1671918"/>
                <a:gd name="connsiteX640" fmla="*/ 1154455 w 1760137"/>
                <a:gd name="connsiteY640" fmla="*/ 408114 h 1671918"/>
                <a:gd name="connsiteX641" fmla="*/ 1154692 w 1760137"/>
                <a:gd name="connsiteY641" fmla="*/ 406597 h 1671918"/>
                <a:gd name="connsiteX642" fmla="*/ 1155514 w 1760137"/>
                <a:gd name="connsiteY642" fmla="*/ 403341 h 1671918"/>
                <a:gd name="connsiteX643" fmla="*/ 1155514 w 1760137"/>
                <a:gd name="connsiteY643" fmla="*/ 401824 h 1671918"/>
                <a:gd name="connsiteX644" fmla="*/ 1154581 w 1760137"/>
                <a:gd name="connsiteY644" fmla="*/ 400070 h 1671918"/>
                <a:gd name="connsiteX645" fmla="*/ 1155403 w 1760137"/>
                <a:gd name="connsiteY645" fmla="*/ 398331 h 1671918"/>
                <a:gd name="connsiteX646" fmla="*/ 1155055 w 1760137"/>
                <a:gd name="connsiteY646" fmla="*/ 396703 h 1671918"/>
                <a:gd name="connsiteX647" fmla="*/ 1154123 w 1760137"/>
                <a:gd name="connsiteY647" fmla="*/ 395423 h 1671918"/>
                <a:gd name="connsiteX648" fmla="*/ 1152811 w 1760137"/>
                <a:gd name="connsiteY648" fmla="*/ 395770 h 1671918"/>
                <a:gd name="connsiteX649" fmla="*/ 1148149 w 1760137"/>
                <a:gd name="connsiteY649" fmla="*/ 394253 h 1671918"/>
                <a:gd name="connsiteX650" fmla="*/ 1141748 w 1760137"/>
                <a:gd name="connsiteY650" fmla="*/ 393084 h 1671918"/>
                <a:gd name="connsiteX651" fmla="*/ 1136722 w 1760137"/>
                <a:gd name="connsiteY651" fmla="*/ 390634 h 1671918"/>
                <a:gd name="connsiteX652" fmla="*/ 1136375 w 1760137"/>
                <a:gd name="connsiteY652" fmla="*/ 385514 h 1671918"/>
                <a:gd name="connsiteX653" fmla="*/ 1135679 w 1760137"/>
                <a:gd name="connsiteY653" fmla="*/ 382132 h 1671918"/>
                <a:gd name="connsiteX654" fmla="*/ 1136154 w 1760137"/>
                <a:gd name="connsiteY654" fmla="*/ 377469 h 1671918"/>
                <a:gd name="connsiteX655" fmla="*/ 1136154 w 1760137"/>
                <a:gd name="connsiteY655" fmla="*/ 373376 h 1671918"/>
                <a:gd name="connsiteX656" fmla="*/ 1134051 w 1760137"/>
                <a:gd name="connsiteY656" fmla="*/ 371622 h 1671918"/>
                <a:gd name="connsiteX657" fmla="*/ 1130796 w 1760137"/>
                <a:gd name="connsiteY657" fmla="*/ 372080 h 1671918"/>
                <a:gd name="connsiteX658" fmla="*/ 1124711 w 1760137"/>
                <a:gd name="connsiteY658" fmla="*/ 374403 h 1671918"/>
                <a:gd name="connsiteX659" fmla="*/ 1120744 w 1760137"/>
                <a:gd name="connsiteY659" fmla="*/ 375003 h 1671918"/>
                <a:gd name="connsiteX660" fmla="*/ 1103265 w 1760137"/>
                <a:gd name="connsiteY660" fmla="*/ 373012 h 1671918"/>
                <a:gd name="connsiteX661" fmla="*/ 1099993 w 1760137"/>
                <a:gd name="connsiteY661" fmla="*/ 374056 h 1671918"/>
                <a:gd name="connsiteX662" fmla="*/ 1097891 w 1760137"/>
                <a:gd name="connsiteY662" fmla="*/ 376395 h 1671918"/>
                <a:gd name="connsiteX663" fmla="*/ 1096374 w 1760137"/>
                <a:gd name="connsiteY663" fmla="*/ 379192 h 1671918"/>
                <a:gd name="connsiteX664" fmla="*/ 1094636 w 1760137"/>
                <a:gd name="connsiteY664" fmla="*/ 381878 h 1671918"/>
                <a:gd name="connsiteX665" fmla="*/ 1093814 w 1760137"/>
                <a:gd name="connsiteY665" fmla="*/ 383270 h 1671918"/>
                <a:gd name="connsiteX666" fmla="*/ 1090669 w 1760137"/>
                <a:gd name="connsiteY666" fmla="*/ 383854 h 1671918"/>
                <a:gd name="connsiteX667" fmla="*/ 1084126 w 1760137"/>
                <a:gd name="connsiteY667" fmla="*/ 383965 h 1671918"/>
                <a:gd name="connsiteX668" fmla="*/ 1082261 w 1760137"/>
                <a:gd name="connsiteY668" fmla="*/ 382922 h 1671918"/>
                <a:gd name="connsiteX669" fmla="*/ 1077836 w 1760137"/>
                <a:gd name="connsiteY669" fmla="*/ 377896 h 1671918"/>
                <a:gd name="connsiteX670" fmla="*/ 1076082 w 1760137"/>
                <a:gd name="connsiteY670" fmla="*/ 376742 h 1671918"/>
                <a:gd name="connsiteX671" fmla="*/ 1075260 w 1760137"/>
                <a:gd name="connsiteY671" fmla="*/ 375920 h 1671918"/>
                <a:gd name="connsiteX672" fmla="*/ 1073031 w 1760137"/>
                <a:gd name="connsiteY672" fmla="*/ 372175 h 1671918"/>
                <a:gd name="connsiteX673" fmla="*/ 1071640 w 1760137"/>
                <a:gd name="connsiteY673" fmla="*/ 371227 h 1671918"/>
                <a:gd name="connsiteX674" fmla="*/ 1067326 w 1760137"/>
                <a:gd name="connsiteY674" fmla="*/ 370420 h 1671918"/>
                <a:gd name="connsiteX675" fmla="*/ 1065809 w 1760137"/>
                <a:gd name="connsiteY675" fmla="*/ 370420 h 1671918"/>
                <a:gd name="connsiteX676" fmla="*/ 1062885 w 1760137"/>
                <a:gd name="connsiteY676" fmla="*/ 370990 h 1671918"/>
                <a:gd name="connsiteX677" fmla="*/ 1054145 w 1760137"/>
                <a:gd name="connsiteY677" fmla="*/ 374735 h 1671918"/>
                <a:gd name="connsiteX678" fmla="*/ 1052628 w 1760137"/>
                <a:gd name="connsiteY678" fmla="*/ 373913 h 1671918"/>
                <a:gd name="connsiteX679" fmla="*/ 1036286 w 1760137"/>
                <a:gd name="connsiteY679" fmla="*/ 370531 h 1671918"/>
                <a:gd name="connsiteX680" fmla="*/ 1033599 w 1760137"/>
                <a:gd name="connsiteY680" fmla="*/ 369598 h 1671918"/>
                <a:gd name="connsiteX681" fmla="*/ 1023690 w 1760137"/>
                <a:gd name="connsiteY681" fmla="*/ 363293 h 1671918"/>
                <a:gd name="connsiteX682" fmla="*/ 1020767 w 1760137"/>
                <a:gd name="connsiteY682" fmla="*/ 362598 h 1671918"/>
                <a:gd name="connsiteX683" fmla="*/ 1018664 w 1760137"/>
                <a:gd name="connsiteY683" fmla="*/ 363182 h 1671918"/>
                <a:gd name="connsiteX684" fmla="*/ 1016689 w 1760137"/>
                <a:gd name="connsiteY684" fmla="*/ 364004 h 1671918"/>
                <a:gd name="connsiteX685" fmla="*/ 1013892 w 1760137"/>
                <a:gd name="connsiteY685" fmla="*/ 364573 h 1671918"/>
                <a:gd name="connsiteX686" fmla="*/ 1011315 w 1760137"/>
                <a:gd name="connsiteY686" fmla="*/ 364241 h 1671918"/>
                <a:gd name="connsiteX687" fmla="*/ 1006290 w 1760137"/>
                <a:gd name="connsiteY687" fmla="*/ 362724 h 1671918"/>
                <a:gd name="connsiteX688" fmla="*/ 1003619 w 1760137"/>
                <a:gd name="connsiteY688" fmla="*/ 362376 h 1671918"/>
                <a:gd name="connsiteX689" fmla="*/ 997550 w 1760137"/>
                <a:gd name="connsiteY689" fmla="*/ 362724 h 1671918"/>
                <a:gd name="connsiteX690" fmla="*/ 994626 w 1760137"/>
                <a:gd name="connsiteY690" fmla="*/ 362139 h 1671918"/>
                <a:gd name="connsiteX691" fmla="*/ 992413 w 1760137"/>
                <a:gd name="connsiteY691" fmla="*/ 360259 h 1671918"/>
                <a:gd name="connsiteX692" fmla="*/ 991955 w 1760137"/>
                <a:gd name="connsiteY692" fmla="*/ 357809 h 1671918"/>
                <a:gd name="connsiteX693" fmla="*/ 991497 w 1760137"/>
                <a:gd name="connsiteY693" fmla="*/ 349291 h 1671918"/>
                <a:gd name="connsiteX694" fmla="*/ 991955 w 1760137"/>
                <a:gd name="connsiteY694" fmla="*/ 347409 h 1671918"/>
                <a:gd name="connsiteX695" fmla="*/ 992413 w 1760137"/>
                <a:gd name="connsiteY695" fmla="*/ 346130 h 1671918"/>
                <a:gd name="connsiteX696" fmla="*/ 990201 w 1760137"/>
                <a:gd name="connsiteY696" fmla="*/ 343458 h 1671918"/>
                <a:gd name="connsiteX697" fmla="*/ 986123 w 1760137"/>
                <a:gd name="connsiteY697" fmla="*/ 339839 h 1671918"/>
                <a:gd name="connsiteX698" fmla="*/ 984954 w 1760137"/>
                <a:gd name="connsiteY698" fmla="*/ 337390 h 1671918"/>
                <a:gd name="connsiteX699" fmla="*/ 984132 w 1760137"/>
                <a:gd name="connsiteY699" fmla="*/ 334577 h 1671918"/>
                <a:gd name="connsiteX700" fmla="*/ 982852 w 1760137"/>
                <a:gd name="connsiteY700" fmla="*/ 332238 h 1671918"/>
                <a:gd name="connsiteX701" fmla="*/ 980276 w 1760137"/>
                <a:gd name="connsiteY701" fmla="*/ 331194 h 1671918"/>
                <a:gd name="connsiteX702" fmla="*/ 977716 w 1760137"/>
                <a:gd name="connsiteY702" fmla="*/ 331084 h 1671918"/>
                <a:gd name="connsiteX703" fmla="*/ 976435 w 1760137"/>
                <a:gd name="connsiteY703" fmla="*/ 330736 h 1671918"/>
                <a:gd name="connsiteX704" fmla="*/ 975266 w 1760137"/>
                <a:gd name="connsiteY704" fmla="*/ 330278 h 1671918"/>
                <a:gd name="connsiteX705" fmla="*/ 974223 w 1760137"/>
                <a:gd name="connsiteY705" fmla="*/ 329234 h 1671918"/>
                <a:gd name="connsiteX706" fmla="*/ 973638 w 1760137"/>
                <a:gd name="connsiteY706" fmla="*/ 328065 h 1671918"/>
                <a:gd name="connsiteX707" fmla="*/ 973290 w 1760137"/>
                <a:gd name="connsiteY707" fmla="*/ 327022 h 1671918"/>
                <a:gd name="connsiteX708" fmla="*/ 972595 w 1760137"/>
                <a:gd name="connsiteY708" fmla="*/ 326090 h 1671918"/>
                <a:gd name="connsiteX709" fmla="*/ 970145 w 1760137"/>
                <a:gd name="connsiteY709" fmla="*/ 324336 h 1671918"/>
                <a:gd name="connsiteX710" fmla="*/ 968264 w 1760137"/>
                <a:gd name="connsiteY710" fmla="*/ 324336 h 1671918"/>
                <a:gd name="connsiteX711" fmla="*/ 966985 w 1760137"/>
                <a:gd name="connsiteY711" fmla="*/ 326090 h 1671918"/>
                <a:gd name="connsiteX712" fmla="*/ 966289 w 1760137"/>
                <a:gd name="connsiteY712" fmla="*/ 333897 h 1671918"/>
                <a:gd name="connsiteX713" fmla="*/ 965246 w 1760137"/>
                <a:gd name="connsiteY713" fmla="*/ 336236 h 1671918"/>
                <a:gd name="connsiteX714" fmla="*/ 963270 w 1760137"/>
                <a:gd name="connsiteY714" fmla="*/ 337279 h 1671918"/>
                <a:gd name="connsiteX715" fmla="*/ 960236 w 1760137"/>
                <a:gd name="connsiteY715" fmla="*/ 336931 h 1671918"/>
                <a:gd name="connsiteX716" fmla="*/ 957423 w 1760137"/>
                <a:gd name="connsiteY716" fmla="*/ 335888 h 1671918"/>
                <a:gd name="connsiteX717" fmla="*/ 952523 w 1760137"/>
                <a:gd name="connsiteY717" fmla="*/ 333091 h 1671918"/>
                <a:gd name="connsiteX718" fmla="*/ 946233 w 1760137"/>
                <a:gd name="connsiteY718" fmla="*/ 332269 h 1671918"/>
                <a:gd name="connsiteX719" fmla="*/ 945064 w 1760137"/>
                <a:gd name="connsiteY719" fmla="*/ 332633 h 1671918"/>
                <a:gd name="connsiteX720" fmla="*/ 943894 w 1760137"/>
                <a:gd name="connsiteY720" fmla="*/ 333328 h 1671918"/>
                <a:gd name="connsiteX721" fmla="*/ 942488 w 1760137"/>
                <a:gd name="connsiteY721" fmla="*/ 335082 h 1671918"/>
                <a:gd name="connsiteX722" fmla="*/ 941555 w 1760137"/>
                <a:gd name="connsiteY722" fmla="*/ 335904 h 1671918"/>
                <a:gd name="connsiteX723" fmla="*/ 939232 w 1760137"/>
                <a:gd name="connsiteY723" fmla="*/ 336599 h 1671918"/>
                <a:gd name="connsiteX724" fmla="*/ 931298 w 1760137"/>
                <a:gd name="connsiteY724" fmla="*/ 335904 h 1671918"/>
                <a:gd name="connsiteX725" fmla="*/ 928849 w 1760137"/>
                <a:gd name="connsiteY725" fmla="*/ 335082 h 1671918"/>
                <a:gd name="connsiteX726" fmla="*/ 927221 w 1760137"/>
                <a:gd name="connsiteY726" fmla="*/ 333328 h 1671918"/>
                <a:gd name="connsiteX727" fmla="*/ 924661 w 1760137"/>
                <a:gd name="connsiteY727" fmla="*/ 329487 h 1671918"/>
                <a:gd name="connsiteX728" fmla="*/ 902724 w 1760137"/>
                <a:gd name="connsiteY728" fmla="*/ 308483 h 1671918"/>
                <a:gd name="connsiteX729" fmla="*/ 901444 w 1760137"/>
                <a:gd name="connsiteY729" fmla="*/ 307662 h 1671918"/>
                <a:gd name="connsiteX730" fmla="*/ 898647 w 1760137"/>
                <a:gd name="connsiteY730" fmla="*/ 307077 h 1671918"/>
                <a:gd name="connsiteX731" fmla="*/ 897477 w 1760137"/>
                <a:gd name="connsiteY731" fmla="*/ 306381 h 1671918"/>
                <a:gd name="connsiteX732" fmla="*/ 895375 w 1760137"/>
                <a:gd name="connsiteY732" fmla="*/ 305781 h 1671918"/>
                <a:gd name="connsiteX733" fmla="*/ 889528 w 1760137"/>
                <a:gd name="connsiteY733" fmla="*/ 306603 h 1671918"/>
                <a:gd name="connsiteX734" fmla="*/ 887552 w 1760137"/>
                <a:gd name="connsiteY734" fmla="*/ 306840 h 1671918"/>
                <a:gd name="connsiteX735" fmla="*/ 887552 w 1760137"/>
                <a:gd name="connsiteY735" fmla="*/ 297974 h 1671918"/>
                <a:gd name="connsiteX736" fmla="*/ 887442 w 1760137"/>
                <a:gd name="connsiteY736" fmla="*/ 280115 h 1671918"/>
                <a:gd name="connsiteX737" fmla="*/ 887442 w 1760137"/>
                <a:gd name="connsiteY737" fmla="*/ 262272 h 1671918"/>
                <a:gd name="connsiteX738" fmla="*/ 887442 w 1760137"/>
                <a:gd name="connsiteY738" fmla="*/ 244429 h 1671918"/>
                <a:gd name="connsiteX739" fmla="*/ 887442 w 1760137"/>
                <a:gd name="connsiteY739" fmla="*/ 226713 h 1671918"/>
                <a:gd name="connsiteX740" fmla="*/ 887442 w 1760137"/>
                <a:gd name="connsiteY740" fmla="*/ 208870 h 1671918"/>
                <a:gd name="connsiteX741" fmla="*/ 887331 w 1760137"/>
                <a:gd name="connsiteY741" fmla="*/ 191026 h 1671918"/>
                <a:gd name="connsiteX742" fmla="*/ 887331 w 1760137"/>
                <a:gd name="connsiteY742" fmla="*/ 173183 h 1671918"/>
                <a:gd name="connsiteX743" fmla="*/ 887331 w 1760137"/>
                <a:gd name="connsiteY743" fmla="*/ 155340 h 1671918"/>
                <a:gd name="connsiteX744" fmla="*/ 887331 w 1760137"/>
                <a:gd name="connsiteY744" fmla="*/ 137608 h 1671918"/>
                <a:gd name="connsiteX745" fmla="*/ 887331 w 1760137"/>
                <a:gd name="connsiteY745" fmla="*/ 119764 h 1671918"/>
                <a:gd name="connsiteX746" fmla="*/ 887220 w 1760137"/>
                <a:gd name="connsiteY746" fmla="*/ 102048 h 1671918"/>
                <a:gd name="connsiteX747" fmla="*/ 887220 w 1760137"/>
                <a:gd name="connsiteY747" fmla="*/ 84189 h 1671918"/>
                <a:gd name="connsiteX748" fmla="*/ 887220 w 1760137"/>
                <a:gd name="connsiteY748" fmla="*/ 66346 h 1671918"/>
                <a:gd name="connsiteX749" fmla="*/ 887220 w 1760137"/>
                <a:gd name="connsiteY749" fmla="*/ 48614 h 1671918"/>
                <a:gd name="connsiteX750" fmla="*/ 887220 w 1760137"/>
                <a:gd name="connsiteY750" fmla="*/ 30771 h 1671918"/>
                <a:gd name="connsiteX751" fmla="*/ 887110 w 1760137"/>
                <a:gd name="connsiteY751" fmla="*/ 13055 h 1671918"/>
                <a:gd name="connsiteX752" fmla="*/ 887110 w 1760137"/>
                <a:gd name="connsiteY752" fmla="*/ 5231 h 1671918"/>
                <a:gd name="connsiteX753" fmla="*/ 885719 w 1760137"/>
                <a:gd name="connsiteY753" fmla="*/ 5231 h 1671918"/>
                <a:gd name="connsiteX754" fmla="*/ 862850 w 1760137"/>
                <a:gd name="connsiteY754" fmla="*/ 5231 h 1671918"/>
                <a:gd name="connsiteX755" fmla="*/ 844549 w 1760137"/>
                <a:gd name="connsiteY755" fmla="*/ 5231 h 1671918"/>
                <a:gd name="connsiteX756" fmla="*/ 820748 w 1760137"/>
                <a:gd name="connsiteY756" fmla="*/ 5121 h 1671918"/>
                <a:gd name="connsiteX757" fmla="*/ 792521 w 1760137"/>
                <a:gd name="connsiteY757" fmla="*/ 4883 h 1671918"/>
                <a:gd name="connsiteX758" fmla="*/ 761150 w 1760137"/>
                <a:gd name="connsiteY758" fmla="*/ 4646 h 1671918"/>
                <a:gd name="connsiteX759" fmla="*/ 727439 w 1760137"/>
                <a:gd name="connsiteY759" fmla="*/ 4299 h 1671918"/>
                <a:gd name="connsiteX760" fmla="*/ 692796 w 1760137"/>
                <a:gd name="connsiteY760" fmla="*/ 3951 h 1671918"/>
                <a:gd name="connsiteX761" fmla="*/ 658027 w 1760137"/>
                <a:gd name="connsiteY761" fmla="*/ 3366 h 1671918"/>
                <a:gd name="connsiteX762" fmla="*/ 624443 w 1760137"/>
                <a:gd name="connsiteY762" fmla="*/ 2782 h 1671918"/>
                <a:gd name="connsiteX763" fmla="*/ 593055 w 1760137"/>
                <a:gd name="connsiteY763" fmla="*/ 2197 h 1671918"/>
                <a:gd name="connsiteX764" fmla="*/ 564829 w 1760137"/>
                <a:gd name="connsiteY764" fmla="*/ 1502 h 1671918"/>
                <a:gd name="connsiteX765" fmla="*/ 541028 w 1760137"/>
                <a:gd name="connsiteY765" fmla="*/ 917 h 1671918"/>
                <a:gd name="connsiteX766" fmla="*/ 522726 w 1760137"/>
                <a:gd name="connsiteY766" fmla="*/ 458 h 1671918"/>
                <a:gd name="connsiteX767" fmla="*/ 510936 w 1760137"/>
                <a:gd name="connsiteY767" fmla="*/ 221 h 1671918"/>
                <a:gd name="connsiteX768" fmla="*/ 506748 w 1760137"/>
                <a:gd name="connsiteY768" fmla="*/ 110 h 1671918"/>
                <a:gd name="connsiteX769" fmla="*/ 501375 w 1760137"/>
                <a:gd name="connsiteY769" fmla="*/ 0 h 1671918"/>
                <a:gd name="connsiteX770" fmla="*/ 501375 w 1760137"/>
                <a:gd name="connsiteY770" fmla="*/ 2797 h 1671918"/>
                <a:gd name="connsiteX771" fmla="*/ 501264 w 1760137"/>
                <a:gd name="connsiteY771" fmla="*/ 7697 h 1671918"/>
                <a:gd name="connsiteX772" fmla="*/ 500569 w 1760137"/>
                <a:gd name="connsiteY772" fmla="*/ 29506 h 1671918"/>
                <a:gd name="connsiteX773" fmla="*/ 499873 w 1760137"/>
                <a:gd name="connsiteY773" fmla="*/ 51206 h 1671918"/>
                <a:gd name="connsiteX774" fmla="*/ 499178 w 1760137"/>
                <a:gd name="connsiteY774" fmla="*/ 73016 h 1671918"/>
                <a:gd name="connsiteX775" fmla="*/ 498482 w 1760137"/>
                <a:gd name="connsiteY775" fmla="*/ 94826 h 1671918"/>
                <a:gd name="connsiteX776" fmla="*/ 497787 w 1760137"/>
                <a:gd name="connsiteY776" fmla="*/ 116525 h 1671918"/>
                <a:gd name="connsiteX777" fmla="*/ 497092 w 1760137"/>
                <a:gd name="connsiteY777" fmla="*/ 138334 h 1671918"/>
                <a:gd name="connsiteX778" fmla="*/ 496397 w 1760137"/>
                <a:gd name="connsiteY778" fmla="*/ 160145 h 1671918"/>
                <a:gd name="connsiteX779" fmla="*/ 495701 w 1760137"/>
                <a:gd name="connsiteY779" fmla="*/ 181844 h 1671918"/>
                <a:gd name="connsiteX780" fmla="*/ 495006 w 1760137"/>
                <a:gd name="connsiteY780" fmla="*/ 203654 h 1671918"/>
                <a:gd name="connsiteX781" fmla="*/ 494310 w 1760137"/>
                <a:gd name="connsiteY781" fmla="*/ 225479 h 1671918"/>
                <a:gd name="connsiteX782" fmla="*/ 493615 w 1760137"/>
                <a:gd name="connsiteY782" fmla="*/ 247290 h 1671918"/>
                <a:gd name="connsiteX783" fmla="*/ 493030 w 1760137"/>
                <a:gd name="connsiteY783" fmla="*/ 269099 h 1671918"/>
                <a:gd name="connsiteX784" fmla="*/ 492319 w 1760137"/>
                <a:gd name="connsiteY784" fmla="*/ 290799 h 1671918"/>
                <a:gd name="connsiteX785" fmla="*/ 491624 w 1760137"/>
                <a:gd name="connsiteY785" fmla="*/ 312593 h 1671918"/>
                <a:gd name="connsiteX786" fmla="*/ 490802 w 1760137"/>
                <a:gd name="connsiteY786" fmla="*/ 334419 h 1671918"/>
                <a:gd name="connsiteX787" fmla="*/ 490106 w 1760137"/>
                <a:gd name="connsiteY787" fmla="*/ 356244 h 1671918"/>
                <a:gd name="connsiteX788" fmla="*/ 489411 w 1760137"/>
                <a:gd name="connsiteY788" fmla="*/ 378054 h 1671918"/>
                <a:gd name="connsiteX789" fmla="*/ 488700 w 1760137"/>
                <a:gd name="connsiteY789" fmla="*/ 399864 h 1671918"/>
                <a:gd name="connsiteX790" fmla="*/ 488004 w 1760137"/>
                <a:gd name="connsiteY790" fmla="*/ 421689 h 1671918"/>
                <a:gd name="connsiteX791" fmla="*/ 487309 w 1760137"/>
                <a:gd name="connsiteY791" fmla="*/ 443500 h 1671918"/>
                <a:gd name="connsiteX792" fmla="*/ 486613 w 1760137"/>
                <a:gd name="connsiteY792" fmla="*/ 465309 h 1671918"/>
                <a:gd name="connsiteX793" fmla="*/ 485918 w 1760137"/>
                <a:gd name="connsiteY793" fmla="*/ 487120 h 1671918"/>
                <a:gd name="connsiteX794" fmla="*/ 485223 w 1760137"/>
                <a:gd name="connsiteY794" fmla="*/ 508929 h 1671918"/>
                <a:gd name="connsiteX795" fmla="*/ 484528 w 1760137"/>
                <a:gd name="connsiteY795" fmla="*/ 530755 h 1671918"/>
                <a:gd name="connsiteX796" fmla="*/ 483832 w 1760137"/>
                <a:gd name="connsiteY796" fmla="*/ 552565 h 1671918"/>
                <a:gd name="connsiteX797" fmla="*/ 483137 w 1760137"/>
                <a:gd name="connsiteY797" fmla="*/ 574375 h 1671918"/>
                <a:gd name="connsiteX798" fmla="*/ 482441 w 1760137"/>
                <a:gd name="connsiteY798" fmla="*/ 596201 h 1671918"/>
                <a:gd name="connsiteX799" fmla="*/ 481746 w 1760137"/>
                <a:gd name="connsiteY799" fmla="*/ 618010 h 1671918"/>
                <a:gd name="connsiteX800" fmla="*/ 481051 w 1760137"/>
                <a:gd name="connsiteY800" fmla="*/ 639931 h 1671918"/>
                <a:gd name="connsiteX801" fmla="*/ 480355 w 1760137"/>
                <a:gd name="connsiteY801" fmla="*/ 661630 h 1671918"/>
                <a:gd name="connsiteX802" fmla="*/ 479660 w 1760137"/>
                <a:gd name="connsiteY802" fmla="*/ 683440 h 1671918"/>
                <a:gd name="connsiteX803" fmla="*/ 478949 w 1760137"/>
                <a:gd name="connsiteY803" fmla="*/ 705376 h 1671918"/>
                <a:gd name="connsiteX804" fmla="*/ 449426 w 1760137"/>
                <a:gd name="connsiteY804" fmla="*/ 704554 h 1671918"/>
                <a:gd name="connsiteX805" fmla="*/ 419809 w 1760137"/>
                <a:gd name="connsiteY805" fmla="*/ 703606 h 1671918"/>
                <a:gd name="connsiteX806" fmla="*/ 390192 w 1760137"/>
                <a:gd name="connsiteY806" fmla="*/ 702690 h 1671918"/>
                <a:gd name="connsiteX807" fmla="*/ 360559 w 1760137"/>
                <a:gd name="connsiteY807" fmla="*/ 701646 h 1671918"/>
                <a:gd name="connsiteX808" fmla="*/ 331036 w 1760137"/>
                <a:gd name="connsiteY808" fmla="*/ 700603 h 1671918"/>
                <a:gd name="connsiteX809" fmla="*/ 301419 w 1760137"/>
                <a:gd name="connsiteY809" fmla="*/ 699434 h 1671918"/>
                <a:gd name="connsiteX810" fmla="*/ 271802 w 1760137"/>
                <a:gd name="connsiteY810" fmla="*/ 698264 h 1671918"/>
                <a:gd name="connsiteX811" fmla="*/ 242280 w 1760137"/>
                <a:gd name="connsiteY811" fmla="*/ 696968 h 1671918"/>
                <a:gd name="connsiteX812" fmla="*/ 212647 w 1760137"/>
                <a:gd name="connsiteY812" fmla="*/ 695704 h 1671918"/>
                <a:gd name="connsiteX813" fmla="*/ 183140 w 1760137"/>
                <a:gd name="connsiteY813" fmla="*/ 694313 h 1671918"/>
                <a:gd name="connsiteX814" fmla="*/ 153523 w 1760137"/>
                <a:gd name="connsiteY814" fmla="*/ 692922 h 1671918"/>
                <a:gd name="connsiteX815" fmla="*/ 124000 w 1760137"/>
                <a:gd name="connsiteY815" fmla="*/ 691390 h 1671918"/>
                <a:gd name="connsiteX816" fmla="*/ 94367 w 1760137"/>
                <a:gd name="connsiteY816" fmla="*/ 689873 h 1671918"/>
                <a:gd name="connsiteX817" fmla="*/ 64861 w 1760137"/>
                <a:gd name="connsiteY817" fmla="*/ 688244 h 1671918"/>
                <a:gd name="connsiteX818" fmla="*/ 35228 w 1760137"/>
                <a:gd name="connsiteY818" fmla="*/ 686617 h 1671918"/>
                <a:gd name="connsiteX819" fmla="*/ 5706 w 1760137"/>
                <a:gd name="connsiteY819" fmla="*/ 684862 h 1671918"/>
                <a:gd name="connsiteX820" fmla="*/ 2212 w 1760137"/>
                <a:gd name="connsiteY820" fmla="*/ 684625 h 1671918"/>
                <a:gd name="connsiteX821" fmla="*/ 0 w 1760137"/>
                <a:gd name="connsiteY821" fmla="*/ 684515 h 1671918"/>
                <a:gd name="connsiteX822" fmla="*/ 0 w 1760137"/>
                <a:gd name="connsiteY822" fmla="*/ 687201 h 1671918"/>
                <a:gd name="connsiteX823" fmla="*/ 2450 w 1760137"/>
                <a:gd name="connsiteY823" fmla="*/ 693034 h 1671918"/>
                <a:gd name="connsiteX824" fmla="*/ 2908 w 1760137"/>
                <a:gd name="connsiteY824" fmla="*/ 696415 h 1671918"/>
                <a:gd name="connsiteX825" fmla="*/ 3145 w 1760137"/>
                <a:gd name="connsiteY825" fmla="*/ 700034 h 1671918"/>
                <a:gd name="connsiteX826" fmla="*/ 3840 w 1760137"/>
                <a:gd name="connsiteY826" fmla="*/ 702832 h 1671918"/>
                <a:gd name="connsiteX827" fmla="*/ 6875 w 1760137"/>
                <a:gd name="connsiteY827" fmla="*/ 707858 h 1671918"/>
                <a:gd name="connsiteX828" fmla="*/ 5816 w 1760137"/>
                <a:gd name="connsiteY828" fmla="*/ 708900 h 1671918"/>
                <a:gd name="connsiteX829" fmla="*/ 6638 w 1760137"/>
                <a:gd name="connsiteY829" fmla="*/ 710765 h 1671918"/>
                <a:gd name="connsiteX830" fmla="*/ 7807 w 1760137"/>
                <a:gd name="connsiteY830" fmla="*/ 712172 h 1671918"/>
                <a:gd name="connsiteX831" fmla="*/ 9324 w 1760137"/>
                <a:gd name="connsiteY831" fmla="*/ 713215 h 1671918"/>
                <a:gd name="connsiteX832" fmla="*/ 11079 w 1760137"/>
                <a:gd name="connsiteY832" fmla="*/ 713563 h 1671918"/>
                <a:gd name="connsiteX833" fmla="*/ 12817 w 1760137"/>
                <a:gd name="connsiteY833" fmla="*/ 714843 h 1671918"/>
                <a:gd name="connsiteX834" fmla="*/ 20277 w 1760137"/>
                <a:gd name="connsiteY834" fmla="*/ 723583 h 1671918"/>
                <a:gd name="connsiteX835" fmla="*/ 22853 w 1760137"/>
                <a:gd name="connsiteY835" fmla="*/ 724404 h 1671918"/>
                <a:gd name="connsiteX836" fmla="*/ 28795 w 1760137"/>
                <a:gd name="connsiteY836" fmla="*/ 724167 h 1671918"/>
                <a:gd name="connsiteX837" fmla="*/ 33584 w 1760137"/>
                <a:gd name="connsiteY837" fmla="*/ 726506 h 1671918"/>
                <a:gd name="connsiteX838" fmla="*/ 37788 w 1760137"/>
                <a:gd name="connsiteY838" fmla="*/ 731169 h 1671918"/>
                <a:gd name="connsiteX839" fmla="*/ 41044 w 1760137"/>
                <a:gd name="connsiteY839" fmla="*/ 736874 h 1671918"/>
                <a:gd name="connsiteX840" fmla="*/ 43367 w 1760137"/>
                <a:gd name="connsiteY840" fmla="*/ 742342 h 1671918"/>
                <a:gd name="connsiteX841" fmla="*/ 46180 w 1760137"/>
                <a:gd name="connsiteY841" fmla="*/ 753200 h 1671918"/>
                <a:gd name="connsiteX842" fmla="*/ 47571 w 1760137"/>
                <a:gd name="connsiteY842" fmla="*/ 756108 h 1671918"/>
                <a:gd name="connsiteX843" fmla="*/ 52818 w 1760137"/>
                <a:gd name="connsiteY843" fmla="*/ 763109 h 1671918"/>
                <a:gd name="connsiteX844" fmla="*/ 53987 w 1760137"/>
                <a:gd name="connsiteY844" fmla="*/ 765559 h 1671918"/>
                <a:gd name="connsiteX845" fmla="*/ 54446 w 1760137"/>
                <a:gd name="connsiteY845" fmla="*/ 767187 h 1671918"/>
                <a:gd name="connsiteX846" fmla="*/ 54556 w 1760137"/>
                <a:gd name="connsiteY846" fmla="*/ 768119 h 1671918"/>
                <a:gd name="connsiteX847" fmla="*/ 54793 w 1760137"/>
                <a:gd name="connsiteY847" fmla="*/ 768799 h 1671918"/>
                <a:gd name="connsiteX848" fmla="*/ 55615 w 1760137"/>
                <a:gd name="connsiteY848" fmla="*/ 769984 h 1671918"/>
                <a:gd name="connsiteX849" fmla="*/ 60056 w 1760137"/>
                <a:gd name="connsiteY849" fmla="*/ 772892 h 1671918"/>
                <a:gd name="connsiteX850" fmla="*/ 61336 w 1760137"/>
                <a:gd name="connsiteY850" fmla="*/ 774851 h 1671918"/>
                <a:gd name="connsiteX851" fmla="*/ 64371 w 1760137"/>
                <a:gd name="connsiteY851" fmla="*/ 776385 h 1671918"/>
                <a:gd name="connsiteX852" fmla="*/ 69839 w 1760137"/>
                <a:gd name="connsiteY852" fmla="*/ 778360 h 1671918"/>
                <a:gd name="connsiteX853" fmla="*/ 74280 w 1760137"/>
                <a:gd name="connsiteY853" fmla="*/ 781379 h 1671918"/>
                <a:gd name="connsiteX854" fmla="*/ 76730 w 1760137"/>
                <a:gd name="connsiteY854" fmla="*/ 782548 h 1671918"/>
                <a:gd name="connsiteX855" fmla="*/ 80112 w 1760137"/>
                <a:gd name="connsiteY855" fmla="*/ 783149 h 1671918"/>
                <a:gd name="connsiteX856" fmla="*/ 82214 w 1760137"/>
                <a:gd name="connsiteY856" fmla="*/ 784082 h 1671918"/>
                <a:gd name="connsiteX857" fmla="*/ 87935 w 1760137"/>
                <a:gd name="connsiteY857" fmla="*/ 788380 h 1671918"/>
                <a:gd name="connsiteX858" fmla="*/ 89452 w 1760137"/>
                <a:gd name="connsiteY858" fmla="*/ 790040 h 1671918"/>
                <a:gd name="connsiteX859" fmla="*/ 90385 w 1760137"/>
                <a:gd name="connsiteY859" fmla="*/ 791557 h 1671918"/>
                <a:gd name="connsiteX860" fmla="*/ 91206 w 1760137"/>
                <a:gd name="connsiteY860" fmla="*/ 794228 h 1671918"/>
                <a:gd name="connsiteX861" fmla="*/ 91902 w 1760137"/>
                <a:gd name="connsiteY861" fmla="*/ 795635 h 1671918"/>
                <a:gd name="connsiteX862" fmla="*/ 94462 w 1760137"/>
                <a:gd name="connsiteY862" fmla="*/ 797262 h 1671918"/>
                <a:gd name="connsiteX863" fmla="*/ 95979 w 1760137"/>
                <a:gd name="connsiteY863" fmla="*/ 798542 h 1671918"/>
                <a:gd name="connsiteX864" fmla="*/ 95979 w 1760137"/>
                <a:gd name="connsiteY864" fmla="*/ 799127 h 1671918"/>
                <a:gd name="connsiteX865" fmla="*/ 98208 w 1760137"/>
                <a:gd name="connsiteY865" fmla="*/ 800060 h 1671918"/>
                <a:gd name="connsiteX866" fmla="*/ 100531 w 1760137"/>
                <a:gd name="connsiteY866" fmla="*/ 802162 h 1671918"/>
                <a:gd name="connsiteX867" fmla="*/ 110203 w 1760137"/>
                <a:gd name="connsiteY867" fmla="*/ 814742 h 1671918"/>
                <a:gd name="connsiteX868" fmla="*/ 111025 w 1760137"/>
                <a:gd name="connsiteY868" fmla="*/ 817666 h 1671918"/>
                <a:gd name="connsiteX869" fmla="*/ 112195 w 1760137"/>
                <a:gd name="connsiteY869" fmla="*/ 819768 h 1671918"/>
                <a:gd name="connsiteX870" fmla="*/ 122104 w 1760137"/>
                <a:gd name="connsiteY870" fmla="*/ 826864 h 1671918"/>
                <a:gd name="connsiteX871" fmla="*/ 124332 w 1760137"/>
                <a:gd name="connsiteY871" fmla="*/ 827922 h 1671918"/>
                <a:gd name="connsiteX872" fmla="*/ 125154 w 1760137"/>
                <a:gd name="connsiteY872" fmla="*/ 828634 h 1671918"/>
                <a:gd name="connsiteX873" fmla="*/ 128315 w 1760137"/>
                <a:gd name="connsiteY873" fmla="*/ 832585 h 1671918"/>
                <a:gd name="connsiteX874" fmla="*/ 130986 w 1760137"/>
                <a:gd name="connsiteY874" fmla="*/ 834814 h 1671918"/>
                <a:gd name="connsiteX875" fmla="*/ 133198 w 1760137"/>
                <a:gd name="connsiteY875" fmla="*/ 836204 h 1671918"/>
                <a:gd name="connsiteX876" fmla="*/ 135174 w 1760137"/>
                <a:gd name="connsiteY876" fmla="*/ 837958 h 1671918"/>
                <a:gd name="connsiteX877" fmla="*/ 136580 w 1760137"/>
                <a:gd name="connsiteY877" fmla="*/ 841119 h 1671918"/>
                <a:gd name="connsiteX878" fmla="*/ 138098 w 1760137"/>
                <a:gd name="connsiteY878" fmla="*/ 846698 h 1671918"/>
                <a:gd name="connsiteX879" fmla="*/ 139267 w 1760137"/>
                <a:gd name="connsiteY879" fmla="*/ 849053 h 1671918"/>
                <a:gd name="connsiteX880" fmla="*/ 142649 w 1760137"/>
                <a:gd name="connsiteY880" fmla="*/ 850918 h 1671918"/>
                <a:gd name="connsiteX881" fmla="*/ 146837 w 1760137"/>
                <a:gd name="connsiteY881" fmla="*/ 856639 h 1671918"/>
                <a:gd name="connsiteX882" fmla="*/ 157458 w 1760137"/>
                <a:gd name="connsiteY882" fmla="*/ 865726 h 1671918"/>
                <a:gd name="connsiteX883" fmla="*/ 162341 w 1760137"/>
                <a:gd name="connsiteY883" fmla="*/ 872712 h 1671918"/>
                <a:gd name="connsiteX884" fmla="*/ 163985 w 1760137"/>
                <a:gd name="connsiteY884" fmla="*/ 874245 h 1671918"/>
                <a:gd name="connsiteX885" fmla="*/ 167952 w 1760137"/>
                <a:gd name="connsiteY885" fmla="*/ 875415 h 1671918"/>
                <a:gd name="connsiteX886" fmla="*/ 175396 w 1760137"/>
                <a:gd name="connsiteY886" fmla="*/ 879603 h 1671918"/>
                <a:gd name="connsiteX887" fmla="*/ 176218 w 1760137"/>
                <a:gd name="connsiteY887" fmla="*/ 880440 h 1671918"/>
                <a:gd name="connsiteX888" fmla="*/ 176913 w 1760137"/>
                <a:gd name="connsiteY888" fmla="*/ 881483 h 1671918"/>
                <a:gd name="connsiteX889" fmla="*/ 177609 w 1760137"/>
                <a:gd name="connsiteY889" fmla="*/ 882305 h 1671918"/>
                <a:gd name="connsiteX890" fmla="*/ 178999 w 1760137"/>
                <a:gd name="connsiteY890" fmla="*/ 883000 h 1671918"/>
                <a:gd name="connsiteX891" fmla="*/ 179710 w 1760137"/>
                <a:gd name="connsiteY891" fmla="*/ 883000 h 1671918"/>
                <a:gd name="connsiteX892" fmla="*/ 180295 w 1760137"/>
                <a:gd name="connsiteY892" fmla="*/ 882653 h 1671918"/>
                <a:gd name="connsiteX893" fmla="*/ 181338 w 1760137"/>
                <a:gd name="connsiteY893" fmla="*/ 881610 h 1671918"/>
                <a:gd name="connsiteX894" fmla="*/ 181797 w 1760137"/>
                <a:gd name="connsiteY894" fmla="*/ 881373 h 1671918"/>
                <a:gd name="connsiteX895" fmla="*/ 183187 w 1760137"/>
                <a:gd name="connsiteY895" fmla="*/ 881957 h 1671918"/>
                <a:gd name="connsiteX896" fmla="*/ 184009 w 1760137"/>
                <a:gd name="connsiteY896" fmla="*/ 882195 h 1671918"/>
                <a:gd name="connsiteX897" fmla="*/ 185052 w 1760137"/>
                <a:gd name="connsiteY897" fmla="*/ 882779 h 1671918"/>
                <a:gd name="connsiteX898" fmla="*/ 186222 w 1760137"/>
                <a:gd name="connsiteY898" fmla="*/ 885102 h 1671918"/>
                <a:gd name="connsiteX899" fmla="*/ 187502 w 1760137"/>
                <a:gd name="connsiteY899" fmla="*/ 885671 h 1671918"/>
                <a:gd name="connsiteX900" fmla="*/ 188909 w 1760137"/>
                <a:gd name="connsiteY900" fmla="*/ 885908 h 1671918"/>
                <a:gd name="connsiteX901" fmla="*/ 189951 w 1760137"/>
                <a:gd name="connsiteY901" fmla="*/ 886398 h 1671918"/>
                <a:gd name="connsiteX902" fmla="*/ 190536 w 1760137"/>
                <a:gd name="connsiteY902" fmla="*/ 887331 h 1671918"/>
                <a:gd name="connsiteX903" fmla="*/ 190647 w 1760137"/>
                <a:gd name="connsiteY903" fmla="*/ 889069 h 1671918"/>
                <a:gd name="connsiteX904" fmla="*/ 191105 w 1760137"/>
                <a:gd name="connsiteY904" fmla="*/ 888832 h 1671918"/>
                <a:gd name="connsiteX905" fmla="*/ 191690 w 1760137"/>
                <a:gd name="connsiteY905" fmla="*/ 889290 h 1671918"/>
                <a:gd name="connsiteX906" fmla="*/ 193334 w 1760137"/>
                <a:gd name="connsiteY906" fmla="*/ 891266 h 1671918"/>
                <a:gd name="connsiteX907" fmla="*/ 194266 w 1760137"/>
                <a:gd name="connsiteY907" fmla="*/ 890223 h 1671918"/>
                <a:gd name="connsiteX908" fmla="*/ 194266 w 1760137"/>
                <a:gd name="connsiteY908" fmla="*/ 890223 h 1671918"/>
                <a:gd name="connsiteX909" fmla="*/ 200208 w 1760137"/>
                <a:gd name="connsiteY909" fmla="*/ 898031 h 1671918"/>
                <a:gd name="connsiteX910" fmla="*/ 202785 w 1760137"/>
                <a:gd name="connsiteY910" fmla="*/ 899184 h 1671918"/>
                <a:gd name="connsiteX911" fmla="*/ 205234 w 1760137"/>
                <a:gd name="connsiteY911" fmla="*/ 899911 h 1671918"/>
                <a:gd name="connsiteX912" fmla="*/ 208032 w 1760137"/>
                <a:gd name="connsiteY912" fmla="*/ 901428 h 1671918"/>
                <a:gd name="connsiteX913" fmla="*/ 210592 w 1760137"/>
                <a:gd name="connsiteY913" fmla="*/ 903641 h 1671918"/>
                <a:gd name="connsiteX914" fmla="*/ 212220 w 1760137"/>
                <a:gd name="connsiteY914" fmla="*/ 906090 h 1671918"/>
                <a:gd name="connsiteX915" fmla="*/ 212567 w 1760137"/>
                <a:gd name="connsiteY915" fmla="*/ 907718 h 1671918"/>
                <a:gd name="connsiteX916" fmla="*/ 212567 w 1760137"/>
                <a:gd name="connsiteY916" fmla="*/ 909583 h 1671918"/>
                <a:gd name="connsiteX917" fmla="*/ 212804 w 1760137"/>
                <a:gd name="connsiteY917" fmla="*/ 911211 h 1671918"/>
                <a:gd name="connsiteX918" fmla="*/ 213626 w 1760137"/>
                <a:gd name="connsiteY918" fmla="*/ 912618 h 1671918"/>
                <a:gd name="connsiteX919" fmla="*/ 215033 w 1760137"/>
                <a:gd name="connsiteY919" fmla="*/ 913092 h 1671918"/>
                <a:gd name="connsiteX920" fmla="*/ 219237 w 1760137"/>
                <a:gd name="connsiteY920" fmla="*/ 913914 h 1671918"/>
                <a:gd name="connsiteX921" fmla="*/ 220169 w 1760137"/>
                <a:gd name="connsiteY921" fmla="*/ 914499 h 1671918"/>
                <a:gd name="connsiteX922" fmla="*/ 220865 w 1760137"/>
                <a:gd name="connsiteY922" fmla="*/ 916237 h 1671918"/>
                <a:gd name="connsiteX923" fmla="*/ 224705 w 1760137"/>
                <a:gd name="connsiteY923" fmla="*/ 921262 h 1671918"/>
                <a:gd name="connsiteX924" fmla="*/ 226223 w 1760137"/>
                <a:gd name="connsiteY924" fmla="*/ 924060 h 1671918"/>
                <a:gd name="connsiteX925" fmla="*/ 226459 w 1760137"/>
                <a:gd name="connsiteY925" fmla="*/ 925577 h 1671918"/>
                <a:gd name="connsiteX926" fmla="*/ 226570 w 1760137"/>
                <a:gd name="connsiteY926" fmla="*/ 928959 h 1671918"/>
                <a:gd name="connsiteX927" fmla="*/ 226807 w 1760137"/>
                <a:gd name="connsiteY927" fmla="*/ 930476 h 1671918"/>
                <a:gd name="connsiteX928" fmla="*/ 229035 w 1760137"/>
                <a:gd name="connsiteY928" fmla="*/ 931994 h 1671918"/>
                <a:gd name="connsiteX929" fmla="*/ 229494 w 1760137"/>
                <a:gd name="connsiteY929" fmla="*/ 932815 h 1671918"/>
                <a:gd name="connsiteX930" fmla="*/ 229383 w 1760137"/>
                <a:gd name="connsiteY930" fmla="*/ 933748 h 1671918"/>
                <a:gd name="connsiteX931" fmla="*/ 228562 w 1760137"/>
                <a:gd name="connsiteY931" fmla="*/ 935486 h 1671918"/>
                <a:gd name="connsiteX932" fmla="*/ 228324 w 1760137"/>
                <a:gd name="connsiteY932" fmla="*/ 936530 h 1671918"/>
                <a:gd name="connsiteX933" fmla="*/ 228562 w 1760137"/>
                <a:gd name="connsiteY933" fmla="*/ 938268 h 1671918"/>
                <a:gd name="connsiteX934" fmla="*/ 229841 w 1760137"/>
                <a:gd name="connsiteY934" fmla="*/ 940370 h 1671918"/>
                <a:gd name="connsiteX935" fmla="*/ 230079 w 1760137"/>
                <a:gd name="connsiteY935" fmla="*/ 941998 h 1671918"/>
                <a:gd name="connsiteX936" fmla="*/ 229731 w 1760137"/>
                <a:gd name="connsiteY936" fmla="*/ 944195 h 1671918"/>
                <a:gd name="connsiteX937" fmla="*/ 229494 w 1760137"/>
                <a:gd name="connsiteY937" fmla="*/ 945269 h 1671918"/>
                <a:gd name="connsiteX938" fmla="*/ 229731 w 1760137"/>
                <a:gd name="connsiteY938" fmla="*/ 946091 h 1671918"/>
                <a:gd name="connsiteX939" fmla="*/ 230774 w 1760137"/>
                <a:gd name="connsiteY939" fmla="*/ 947956 h 1671918"/>
                <a:gd name="connsiteX940" fmla="*/ 231722 w 1760137"/>
                <a:gd name="connsiteY940" fmla="*/ 949125 h 1671918"/>
                <a:gd name="connsiteX941" fmla="*/ 233476 w 1760137"/>
                <a:gd name="connsiteY941" fmla="*/ 950169 h 1671918"/>
                <a:gd name="connsiteX942" fmla="*/ 234298 w 1760137"/>
                <a:gd name="connsiteY942" fmla="*/ 951212 h 1671918"/>
                <a:gd name="connsiteX943" fmla="*/ 234535 w 1760137"/>
                <a:gd name="connsiteY943" fmla="*/ 952619 h 1671918"/>
                <a:gd name="connsiteX944" fmla="*/ 234535 w 1760137"/>
                <a:gd name="connsiteY944" fmla="*/ 954483 h 1671918"/>
                <a:gd name="connsiteX945" fmla="*/ 234773 w 1760137"/>
                <a:gd name="connsiteY945" fmla="*/ 956000 h 1671918"/>
                <a:gd name="connsiteX946" fmla="*/ 235468 w 1760137"/>
                <a:gd name="connsiteY946" fmla="*/ 956696 h 1671918"/>
                <a:gd name="connsiteX947" fmla="*/ 238028 w 1760137"/>
                <a:gd name="connsiteY947" fmla="*/ 958450 h 1671918"/>
                <a:gd name="connsiteX948" fmla="*/ 239782 w 1760137"/>
                <a:gd name="connsiteY948" fmla="*/ 962290 h 1671918"/>
                <a:gd name="connsiteX949" fmla="*/ 241300 w 1760137"/>
                <a:gd name="connsiteY949" fmla="*/ 966731 h 1671918"/>
                <a:gd name="connsiteX950" fmla="*/ 242817 w 1760137"/>
                <a:gd name="connsiteY950" fmla="*/ 969877 h 1671918"/>
                <a:gd name="connsiteX951" fmla="*/ 243749 w 1760137"/>
                <a:gd name="connsiteY951" fmla="*/ 970699 h 1671918"/>
                <a:gd name="connsiteX952" fmla="*/ 246088 w 1760137"/>
                <a:gd name="connsiteY952" fmla="*/ 971994 h 1671918"/>
                <a:gd name="connsiteX953" fmla="*/ 247369 w 1760137"/>
                <a:gd name="connsiteY953" fmla="*/ 973275 h 1671918"/>
                <a:gd name="connsiteX954" fmla="*/ 249692 w 1760137"/>
                <a:gd name="connsiteY954" fmla="*/ 978996 h 1671918"/>
                <a:gd name="connsiteX955" fmla="*/ 251556 w 1760137"/>
                <a:gd name="connsiteY955" fmla="*/ 981556 h 1671918"/>
                <a:gd name="connsiteX956" fmla="*/ 251794 w 1760137"/>
                <a:gd name="connsiteY956" fmla="*/ 985065 h 1671918"/>
                <a:gd name="connsiteX957" fmla="*/ 251320 w 1760137"/>
                <a:gd name="connsiteY957" fmla="*/ 990786 h 1671918"/>
                <a:gd name="connsiteX958" fmla="*/ 250624 w 1760137"/>
                <a:gd name="connsiteY958" fmla="*/ 994389 h 1671918"/>
                <a:gd name="connsiteX959" fmla="*/ 248522 w 1760137"/>
                <a:gd name="connsiteY959" fmla="*/ 999873 h 1671918"/>
                <a:gd name="connsiteX960" fmla="*/ 247938 w 1760137"/>
                <a:gd name="connsiteY960" fmla="*/ 1003018 h 1671918"/>
                <a:gd name="connsiteX961" fmla="*/ 248048 w 1760137"/>
                <a:gd name="connsiteY961" fmla="*/ 1006748 h 1671918"/>
                <a:gd name="connsiteX962" fmla="*/ 250261 w 1760137"/>
                <a:gd name="connsiteY962" fmla="*/ 1015488 h 1671918"/>
                <a:gd name="connsiteX963" fmla="*/ 250261 w 1760137"/>
                <a:gd name="connsiteY963" fmla="*/ 1016895 h 1671918"/>
                <a:gd name="connsiteX964" fmla="*/ 249802 w 1760137"/>
                <a:gd name="connsiteY964" fmla="*/ 1019217 h 1671918"/>
                <a:gd name="connsiteX965" fmla="*/ 250039 w 1760137"/>
                <a:gd name="connsiteY965" fmla="*/ 1020846 h 1671918"/>
                <a:gd name="connsiteX966" fmla="*/ 250498 w 1760137"/>
                <a:gd name="connsiteY966" fmla="*/ 1021667 h 1671918"/>
                <a:gd name="connsiteX967" fmla="*/ 252252 w 1760137"/>
                <a:gd name="connsiteY967" fmla="*/ 1023895 h 1671918"/>
                <a:gd name="connsiteX968" fmla="*/ 252600 w 1760137"/>
                <a:gd name="connsiteY968" fmla="*/ 1024717 h 1671918"/>
                <a:gd name="connsiteX969" fmla="*/ 253058 w 1760137"/>
                <a:gd name="connsiteY969" fmla="*/ 1026345 h 1671918"/>
                <a:gd name="connsiteX970" fmla="*/ 255508 w 1760137"/>
                <a:gd name="connsiteY970" fmla="*/ 1029617 h 1671918"/>
                <a:gd name="connsiteX971" fmla="*/ 257135 w 1760137"/>
                <a:gd name="connsiteY971" fmla="*/ 1036965 h 1671918"/>
                <a:gd name="connsiteX972" fmla="*/ 257610 w 1760137"/>
                <a:gd name="connsiteY972" fmla="*/ 1038357 h 1671918"/>
                <a:gd name="connsiteX973" fmla="*/ 259933 w 1760137"/>
                <a:gd name="connsiteY973" fmla="*/ 1041265 h 1671918"/>
                <a:gd name="connsiteX974" fmla="*/ 262256 w 1760137"/>
                <a:gd name="connsiteY974" fmla="*/ 1043367 h 1671918"/>
                <a:gd name="connsiteX975" fmla="*/ 263995 w 1760137"/>
                <a:gd name="connsiteY975" fmla="*/ 1045689 h 1671918"/>
                <a:gd name="connsiteX976" fmla="*/ 264927 w 1760137"/>
                <a:gd name="connsiteY976" fmla="*/ 1052454 h 1671918"/>
                <a:gd name="connsiteX977" fmla="*/ 267155 w 1760137"/>
                <a:gd name="connsiteY977" fmla="*/ 1057006 h 1671918"/>
                <a:gd name="connsiteX978" fmla="*/ 267977 w 1760137"/>
                <a:gd name="connsiteY978" fmla="*/ 1059328 h 1671918"/>
                <a:gd name="connsiteX979" fmla="*/ 268088 w 1760137"/>
                <a:gd name="connsiteY979" fmla="*/ 1061542 h 1671918"/>
                <a:gd name="connsiteX980" fmla="*/ 268088 w 1760137"/>
                <a:gd name="connsiteY980" fmla="*/ 1063185 h 1671918"/>
                <a:gd name="connsiteX981" fmla="*/ 268546 w 1760137"/>
                <a:gd name="connsiteY981" fmla="*/ 1064702 h 1671918"/>
                <a:gd name="connsiteX982" fmla="*/ 270411 w 1760137"/>
                <a:gd name="connsiteY982" fmla="*/ 1066915 h 1671918"/>
                <a:gd name="connsiteX983" fmla="*/ 276717 w 1760137"/>
                <a:gd name="connsiteY983" fmla="*/ 1071703 h 1671918"/>
                <a:gd name="connsiteX984" fmla="*/ 278582 w 1760137"/>
                <a:gd name="connsiteY984" fmla="*/ 1073679 h 1671918"/>
                <a:gd name="connsiteX985" fmla="*/ 278930 w 1760137"/>
                <a:gd name="connsiteY985" fmla="*/ 1074722 h 1671918"/>
                <a:gd name="connsiteX986" fmla="*/ 279388 w 1760137"/>
                <a:gd name="connsiteY986" fmla="*/ 1076129 h 1671918"/>
                <a:gd name="connsiteX987" fmla="*/ 279973 w 1760137"/>
                <a:gd name="connsiteY987" fmla="*/ 1077520 h 1671918"/>
                <a:gd name="connsiteX988" fmla="*/ 280794 w 1760137"/>
                <a:gd name="connsiteY988" fmla="*/ 1078104 h 1671918"/>
                <a:gd name="connsiteX989" fmla="*/ 281727 w 1760137"/>
                <a:gd name="connsiteY989" fmla="*/ 1078563 h 1671918"/>
                <a:gd name="connsiteX990" fmla="*/ 292569 w 1760137"/>
                <a:gd name="connsiteY990" fmla="*/ 1086149 h 1671918"/>
                <a:gd name="connsiteX991" fmla="*/ 293975 w 1760137"/>
                <a:gd name="connsiteY991" fmla="*/ 1088251 h 1671918"/>
                <a:gd name="connsiteX992" fmla="*/ 296425 w 1760137"/>
                <a:gd name="connsiteY992" fmla="*/ 1087081 h 1671918"/>
                <a:gd name="connsiteX993" fmla="*/ 300281 w 1760137"/>
                <a:gd name="connsiteY993" fmla="*/ 1087207 h 1671918"/>
                <a:gd name="connsiteX994" fmla="*/ 303774 w 1760137"/>
                <a:gd name="connsiteY994" fmla="*/ 1088251 h 1671918"/>
                <a:gd name="connsiteX995" fmla="*/ 305876 w 1760137"/>
                <a:gd name="connsiteY995" fmla="*/ 1091158 h 1671918"/>
                <a:gd name="connsiteX996" fmla="*/ 309037 w 1760137"/>
                <a:gd name="connsiteY996" fmla="*/ 1093734 h 1671918"/>
                <a:gd name="connsiteX997" fmla="*/ 310096 w 1760137"/>
                <a:gd name="connsiteY997" fmla="*/ 1094304 h 1671918"/>
                <a:gd name="connsiteX998" fmla="*/ 311028 w 1760137"/>
                <a:gd name="connsiteY998" fmla="*/ 1095126 h 1671918"/>
                <a:gd name="connsiteX999" fmla="*/ 313241 w 1760137"/>
                <a:gd name="connsiteY999" fmla="*/ 1100831 h 1671918"/>
                <a:gd name="connsiteX1000" fmla="*/ 317555 w 1760137"/>
                <a:gd name="connsiteY1000" fmla="*/ 1106078 h 1671918"/>
                <a:gd name="connsiteX1001" fmla="*/ 320368 w 1760137"/>
                <a:gd name="connsiteY1001" fmla="*/ 1108654 h 1671918"/>
                <a:gd name="connsiteX1002" fmla="*/ 325031 w 1760137"/>
                <a:gd name="connsiteY1002" fmla="*/ 1111214 h 1671918"/>
                <a:gd name="connsiteX1003" fmla="*/ 331321 w 1760137"/>
                <a:gd name="connsiteY1003" fmla="*/ 1118800 h 1671918"/>
                <a:gd name="connsiteX1004" fmla="*/ 336473 w 1760137"/>
                <a:gd name="connsiteY1004" fmla="*/ 1121961 h 1671918"/>
                <a:gd name="connsiteX1005" fmla="*/ 348832 w 1760137"/>
                <a:gd name="connsiteY1005" fmla="*/ 1126623 h 1671918"/>
                <a:gd name="connsiteX1006" fmla="*/ 357445 w 1760137"/>
                <a:gd name="connsiteY1006" fmla="*/ 1128725 h 1671918"/>
                <a:gd name="connsiteX1007" fmla="*/ 367023 w 1760137"/>
                <a:gd name="connsiteY1007" fmla="*/ 1129657 h 1671918"/>
                <a:gd name="connsiteX1008" fmla="*/ 368540 w 1760137"/>
                <a:gd name="connsiteY1008" fmla="*/ 1130242 h 1671918"/>
                <a:gd name="connsiteX1009" fmla="*/ 369820 w 1760137"/>
                <a:gd name="connsiteY1009" fmla="*/ 1131412 h 1671918"/>
                <a:gd name="connsiteX1010" fmla="*/ 370405 w 1760137"/>
                <a:gd name="connsiteY1010" fmla="*/ 1132929 h 1671918"/>
                <a:gd name="connsiteX1011" fmla="*/ 369125 w 1760137"/>
                <a:gd name="connsiteY1011" fmla="*/ 1136438 h 1671918"/>
                <a:gd name="connsiteX1012" fmla="*/ 370057 w 1760137"/>
                <a:gd name="connsiteY1012" fmla="*/ 1137259 h 1671918"/>
                <a:gd name="connsiteX1013" fmla="*/ 371590 w 1760137"/>
                <a:gd name="connsiteY1013" fmla="*/ 1137844 h 1671918"/>
                <a:gd name="connsiteX1014" fmla="*/ 372870 w 1760137"/>
                <a:gd name="connsiteY1014" fmla="*/ 1138429 h 1671918"/>
                <a:gd name="connsiteX1015" fmla="*/ 379176 w 1760137"/>
                <a:gd name="connsiteY1015" fmla="*/ 1144261 h 1671918"/>
                <a:gd name="connsiteX1016" fmla="*/ 383127 w 1760137"/>
                <a:gd name="connsiteY1016" fmla="*/ 1146584 h 1671918"/>
                <a:gd name="connsiteX1017" fmla="*/ 395138 w 1760137"/>
                <a:gd name="connsiteY1017" fmla="*/ 1149966 h 1671918"/>
                <a:gd name="connsiteX1018" fmla="*/ 398868 w 1760137"/>
                <a:gd name="connsiteY1018" fmla="*/ 1149856 h 1671918"/>
                <a:gd name="connsiteX1019" fmla="*/ 399911 w 1760137"/>
                <a:gd name="connsiteY1019" fmla="*/ 1150093 h 1671918"/>
                <a:gd name="connsiteX1020" fmla="*/ 401081 w 1760137"/>
                <a:gd name="connsiteY1020" fmla="*/ 1151025 h 1671918"/>
                <a:gd name="connsiteX1021" fmla="*/ 401539 w 1760137"/>
                <a:gd name="connsiteY1021" fmla="*/ 1152084 h 1671918"/>
                <a:gd name="connsiteX1022" fmla="*/ 401776 w 1760137"/>
                <a:gd name="connsiteY1022" fmla="*/ 1153238 h 1671918"/>
                <a:gd name="connsiteX1023" fmla="*/ 402598 w 1760137"/>
                <a:gd name="connsiteY1023" fmla="*/ 1154534 h 1671918"/>
                <a:gd name="connsiteX1024" fmla="*/ 409346 w 1760137"/>
                <a:gd name="connsiteY1024" fmla="*/ 1161772 h 1671918"/>
                <a:gd name="connsiteX1025" fmla="*/ 415194 w 1760137"/>
                <a:gd name="connsiteY1025" fmla="*/ 1165280 h 1671918"/>
                <a:gd name="connsiteX1026" fmla="*/ 416822 w 1760137"/>
                <a:gd name="connsiteY1026" fmla="*/ 1165850 h 1671918"/>
                <a:gd name="connsiteX1027" fmla="*/ 417991 w 1760137"/>
                <a:gd name="connsiteY1027" fmla="*/ 1166797 h 1671918"/>
                <a:gd name="connsiteX1028" fmla="*/ 421721 w 1760137"/>
                <a:gd name="connsiteY1028" fmla="*/ 1170528 h 1671918"/>
                <a:gd name="connsiteX1029" fmla="*/ 423713 w 1760137"/>
                <a:gd name="connsiteY1029" fmla="*/ 1171476 h 1671918"/>
                <a:gd name="connsiteX1030" fmla="*/ 425341 w 1760137"/>
                <a:gd name="connsiteY1030" fmla="*/ 1170528 h 1671918"/>
                <a:gd name="connsiteX1031" fmla="*/ 426620 w 1760137"/>
                <a:gd name="connsiteY1031" fmla="*/ 1169011 h 1671918"/>
                <a:gd name="connsiteX1032" fmla="*/ 427916 w 1760137"/>
                <a:gd name="connsiteY1032" fmla="*/ 1168773 h 1671918"/>
                <a:gd name="connsiteX1033" fmla="*/ 429434 w 1760137"/>
                <a:gd name="connsiteY1033" fmla="*/ 1171570 h 1671918"/>
                <a:gd name="connsiteX1034" fmla="*/ 430255 w 1760137"/>
                <a:gd name="connsiteY1034" fmla="*/ 1171097 h 1671918"/>
                <a:gd name="connsiteX1035" fmla="*/ 432358 w 1760137"/>
                <a:gd name="connsiteY1035" fmla="*/ 1170512 h 1671918"/>
                <a:gd name="connsiteX1036" fmla="*/ 431314 w 1760137"/>
                <a:gd name="connsiteY1036" fmla="*/ 1173784 h 1671918"/>
                <a:gd name="connsiteX1037" fmla="*/ 433290 w 1760137"/>
                <a:gd name="connsiteY1037" fmla="*/ 1175064 h 1671918"/>
                <a:gd name="connsiteX1038" fmla="*/ 441587 w 1760137"/>
                <a:gd name="connsiteY1038" fmla="*/ 1175174 h 1671918"/>
                <a:gd name="connsiteX1039" fmla="*/ 449031 w 1760137"/>
                <a:gd name="connsiteY1039" fmla="*/ 1177387 h 1671918"/>
                <a:gd name="connsiteX1040" fmla="*/ 454404 w 1760137"/>
                <a:gd name="connsiteY1040" fmla="*/ 1178335 h 1671918"/>
                <a:gd name="connsiteX1041" fmla="*/ 457897 w 1760137"/>
                <a:gd name="connsiteY1041" fmla="*/ 1176691 h 1671918"/>
                <a:gd name="connsiteX1042" fmla="*/ 459873 w 1760137"/>
                <a:gd name="connsiteY1042" fmla="*/ 1172487 h 1671918"/>
                <a:gd name="connsiteX1043" fmla="*/ 460695 w 1760137"/>
                <a:gd name="connsiteY1043" fmla="*/ 1167130 h 1671918"/>
                <a:gd name="connsiteX1044" fmla="*/ 460695 w 1760137"/>
                <a:gd name="connsiteY1044" fmla="*/ 1167130 h 1671918"/>
                <a:gd name="connsiteX1045" fmla="*/ 461975 w 1760137"/>
                <a:gd name="connsiteY1045" fmla="*/ 1166782 h 1671918"/>
                <a:gd name="connsiteX1046" fmla="*/ 462433 w 1760137"/>
                <a:gd name="connsiteY1046" fmla="*/ 1167130 h 1671918"/>
                <a:gd name="connsiteX1047" fmla="*/ 463381 w 1760137"/>
                <a:gd name="connsiteY1047" fmla="*/ 1164443 h 1671918"/>
                <a:gd name="connsiteX1048" fmla="*/ 464077 w 1760137"/>
                <a:gd name="connsiteY1048" fmla="*/ 1162926 h 1671918"/>
                <a:gd name="connsiteX1049" fmla="*/ 465246 w 1760137"/>
                <a:gd name="connsiteY1049" fmla="*/ 1161994 h 1671918"/>
                <a:gd name="connsiteX1050" fmla="*/ 470841 w 1760137"/>
                <a:gd name="connsiteY1050" fmla="*/ 1159196 h 1671918"/>
                <a:gd name="connsiteX1051" fmla="*/ 471884 w 1760137"/>
                <a:gd name="connsiteY1051" fmla="*/ 1158263 h 1671918"/>
                <a:gd name="connsiteX1052" fmla="*/ 471884 w 1760137"/>
                <a:gd name="connsiteY1052" fmla="*/ 1158263 h 1671918"/>
                <a:gd name="connsiteX1053" fmla="*/ 473164 w 1760137"/>
                <a:gd name="connsiteY1053" fmla="*/ 1156636 h 1671918"/>
                <a:gd name="connsiteX1054" fmla="*/ 477131 w 1760137"/>
                <a:gd name="connsiteY1054" fmla="*/ 1148939 h 1671918"/>
                <a:gd name="connsiteX1055" fmla="*/ 478759 w 1760137"/>
                <a:gd name="connsiteY1055" fmla="*/ 1147311 h 1671918"/>
                <a:gd name="connsiteX1056" fmla="*/ 479707 w 1760137"/>
                <a:gd name="connsiteY1056" fmla="*/ 1146490 h 1671918"/>
                <a:gd name="connsiteX1057" fmla="*/ 479707 w 1760137"/>
                <a:gd name="connsiteY1057" fmla="*/ 1146490 h 1671918"/>
                <a:gd name="connsiteX1058" fmla="*/ 482741 w 1760137"/>
                <a:gd name="connsiteY1058" fmla="*/ 1148244 h 1671918"/>
                <a:gd name="connsiteX1059" fmla="*/ 483563 w 1760137"/>
                <a:gd name="connsiteY1059" fmla="*/ 1146963 h 1671918"/>
                <a:gd name="connsiteX1060" fmla="*/ 489869 w 1760137"/>
                <a:gd name="connsiteY1060" fmla="*/ 1142412 h 1671918"/>
                <a:gd name="connsiteX1061" fmla="*/ 493599 w 1760137"/>
                <a:gd name="connsiteY1061" fmla="*/ 1141827 h 1671918"/>
                <a:gd name="connsiteX1062" fmla="*/ 495116 w 1760137"/>
                <a:gd name="connsiteY1062" fmla="*/ 1141132 h 1671918"/>
                <a:gd name="connsiteX1063" fmla="*/ 495116 w 1760137"/>
                <a:gd name="connsiteY1063" fmla="*/ 1141132 h 1671918"/>
                <a:gd name="connsiteX1064" fmla="*/ 493947 w 1760137"/>
                <a:gd name="connsiteY1064" fmla="*/ 1139378 h 1671918"/>
                <a:gd name="connsiteX1065" fmla="*/ 490675 w 1760137"/>
                <a:gd name="connsiteY1065" fmla="*/ 1137039 h 1671918"/>
                <a:gd name="connsiteX1066" fmla="*/ 489632 w 1760137"/>
                <a:gd name="connsiteY1066" fmla="*/ 1135647 h 1671918"/>
                <a:gd name="connsiteX1067" fmla="*/ 489743 w 1760137"/>
                <a:gd name="connsiteY1067" fmla="*/ 1133656 h 1671918"/>
                <a:gd name="connsiteX1068" fmla="*/ 491845 w 1760137"/>
                <a:gd name="connsiteY1068" fmla="*/ 1127603 h 1671918"/>
                <a:gd name="connsiteX1069" fmla="*/ 491955 w 1760137"/>
                <a:gd name="connsiteY1069" fmla="*/ 1124790 h 1671918"/>
                <a:gd name="connsiteX1070" fmla="*/ 492303 w 1760137"/>
                <a:gd name="connsiteY1070" fmla="*/ 1123162 h 1671918"/>
                <a:gd name="connsiteX1071" fmla="*/ 493125 w 1760137"/>
                <a:gd name="connsiteY1071" fmla="*/ 1121993 h 1671918"/>
                <a:gd name="connsiteX1072" fmla="*/ 494864 w 1760137"/>
                <a:gd name="connsiteY1072" fmla="*/ 1120697 h 1671918"/>
                <a:gd name="connsiteX1073" fmla="*/ 495559 w 1760137"/>
                <a:gd name="connsiteY1073" fmla="*/ 1120460 h 1671918"/>
                <a:gd name="connsiteX1074" fmla="*/ 496254 w 1760137"/>
                <a:gd name="connsiteY1074" fmla="*/ 1120460 h 1671918"/>
                <a:gd name="connsiteX1075" fmla="*/ 497297 w 1760137"/>
                <a:gd name="connsiteY1075" fmla="*/ 1120460 h 1671918"/>
                <a:gd name="connsiteX1076" fmla="*/ 498577 w 1760137"/>
                <a:gd name="connsiteY1076" fmla="*/ 1119780 h 1671918"/>
                <a:gd name="connsiteX1077" fmla="*/ 498577 w 1760137"/>
                <a:gd name="connsiteY1077" fmla="*/ 1119780 h 1671918"/>
                <a:gd name="connsiteX1078" fmla="*/ 498577 w 1760137"/>
                <a:gd name="connsiteY1078" fmla="*/ 1119069 h 1671918"/>
                <a:gd name="connsiteX1079" fmla="*/ 497534 w 1760137"/>
                <a:gd name="connsiteY1079" fmla="*/ 1116857 h 1671918"/>
                <a:gd name="connsiteX1080" fmla="*/ 497771 w 1760137"/>
                <a:gd name="connsiteY1080" fmla="*/ 1115924 h 1671918"/>
                <a:gd name="connsiteX1081" fmla="*/ 499052 w 1760137"/>
                <a:gd name="connsiteY1081" fmla="*/ 1113822 h 1671918"/>
                <a:gd name="connsiteX1082" fmla="*/ 499162 w 1760137"/>
                <a:gd name="connsiteY1082" fmla="*/ 1112067 h 1671918"/>
                <a:gd name="connsiteX1083" fmla="*/ 498704 w 1760137"/>
                <a:gd name="connsiteY1083" fmla="*/ 1110203 h 1671918"/>
                <a:gd name="connsiteX1084" fmla="*/ 498356 w 1760137"/>
                <a:gd name="connsiteY1084" fmla="*/ 1108464 h 1671918"/>
                <a:gd name="connsiteX1085" fmla="*/ 498704 w 1760137"/>
                <a:gd name="connsiteY1085" fmla="*/ 1106236 h 1671918"/>
                <a:gd name="connsiteX1086" fmla="*/ 499526 w 1760137"/>
                <a:gd name="connsiteY1086" fmla="*/ 1104845 h 1671918"/>
                <a:gd name="connsiteX1087" fmla="*/ 500458 w 1760137"/>
                <a:gd name="connsiteY1087" fmla="*/ 1103455 h 1671918"/>
                <a:gd name="connsiteX1088" fmla="*/ 505010 w 1760137"/>
                <a:gd name="connsiteY1088" fmla="*/ 1092028 h 1671918"/>
                <a:gd name="connsiteX1089" fmla="*/ 505010 w 1760137"/>
                <a:gd name="connsiteY1089" fmla="*/ 1092028 h 1671918"/>
                <a:gd name="connsiteX1090" fmla="*/ 506306 w 1760137"/>
                <a:gd name="connsiteY1090" fmla="*/ 1091095 h 1671918"/>
                <a:gd name="connsiteX1091" fmla="*/ 506306 w 1760137"/>
                <a:gd name="connsiteY1091" fmla="*/ 1090985 h 1671918"/>
                <a:gd name="connsiteX1092" fmla="*/ 507128 w 1760137"/>
                <a:gd name="connsiteY1092" fmla="*/ 1089815 h 1671918"/>
                <a:gd name="connsiteX1093" fmla="*/ 506543 w 1760137"/>
                <a:gd name="connsiteY1093" fmla="*/ 1087714 h 1671918"/>
                <a:gd name="connsiteX1094" fmla="*/ 507823 w 1760137"/>
                <a:gd name="connsiteY1094" fmla="*/ 1087129 h 1671918"/>
                <a:gd name="connsiteX1095" fmla="*/ 508171 w 1760137"/>
                <a:gd name="connsiteY1095" fmla="*/ 1086544 h 1671918"/>
                <a:gd name="connsiteX1096" fmla="*/ 507475 w 1760137"/>
                <a:gd name="connsiteY1096" fmla="*/ 1084442 h 1671918"/>
                <a:gd name="connsiteX1097" fmla="*/ 509103 w 1760137"/>
                <a:gd name="connsiteY1097" fmla="*/ 1083746 h 1671918"/>
                <a:gd name="connsiteX1098" fmla="*/ 509925 w 1760137"/>
                <a:gd name="connsiteY1098" fmla="*/ 1082814 h 1671918"/>
                <a:gd name="connsiteX1099" fmla="*/ 509925 w 1760137"/>
                <a:gd name="connsiteY1099" fmla="*/ 1082814 h 1671918"/>
                <a:gd name="connsiteX1100" fmla="*/ 511316 w 1760137"/>
                <a:gd name="connsiteY1100" fmla="*/ 1080238 h 1671918"/>
                <a:gd name="connsiteX1101" fmla="*/ 511426 w 1760137"/>
                <a:gd name="connsiteY1101" fmla="*/ 1079890 h 1671918"/>
                <a:gd name="connsiteX1102" fmla="*/ 513639 w 1760137"/>
                <a:gd name="connsiteY1102" fmla="*/ 1075702 h 1671918"/>
                <a:gd name="connsiteX1103" fmla="*/ 514224 w 1760137"/>
                <a:gd name="connsiteY1103" fmla="*/ 1075465 h 1671918"/>
                <a:gd name="connsiteX1104" fmla="*/ 514919 w 1760137"/>
                <a:gd name="connsiteY1104" fmla="*/ 1073363 h 1671918"/>
                <a:gd name="connsiteX1105" fmla="*/ 519012 w 1760137"/>
                <a:gd name="connsiteY1105" fmla="*/ 1066362 h 1671918"/>
                <a:gd name="connsiteX1106" fmla="*/ 519471 w 1760137"/>
                <a:gd name="connsiteY1106" fmla="*/ 1064623 h 1671918"/>
                <a:gd name="connsiteX1107" fmla="*/ 519708 w 1760137"/>
                <a:gd name="connsiteY1107" fmla="*/ 1063343 h 1671918"/>
                <a:gd name="connsiteX1108" fmla="*/ 520055 w 1760137"/>
                <a:gd name="connsiteY1108" fmla="*/ 1062174 h 1671918"/>
                <a:gd name="connsiteX1109" fmla="*/ 521098 w 1760137"/>
                <a:gd name="connsiteY1109" fmla="*/ 1061004 h 1671918"/>
                <a:gd name="connsiteX1110" fmla="*/ 522142 w 1760137"/>
                <a:gd name="connsiteY1110" fmla="*/ 1061004 h 1671918"/>
                <a:gd name="connsiteX1111" fmla="*/ 527262 w 1760137"/>
                <a:gd name="connsiteY1111" fmla="*/ 1061241 h 1671918"/>
                <a:gd name="connsiteX1112" fmla="*/ 529601 w 1760137"/>
                <a:gd name="connsiteY1112" fmla="*/ 1060656 h 1671918"/>
                <a:gd name="connsiteX1113" fmla="*/ 534627 w 1760137"/>
                <a:gd name="connsiteY1113" fmla="*/ 1058096 h 1671918"/>
                <a:gd name="connsiteX1114" fmla="*/ 537187 w 1760137"/>
                <a:gd name="connsiteY1114" fmla="*/ 1057164 h 1671918"/>
                <a:gd name="connsiteX1115" fmla="*/ 537645 w 1760137"/>
                <a:gd name="connsiteY1115" fmla="*/ 1057401 h 1671918"/>
                <a:gd name="connsiteX1116" fmla="*/ 538230 w 1760137"/>
                <a:gd name="connsiteY1116" fmla="*/ 1059028 h 1671918"/>
                <a:gd name="connsiteX1117" fmla="*/ 538926 w 1760137"/>
                <a:gd name="connsiteY1117" fmla="*/ 1059487 h 1671918"/>
                <a:gd name="connsiteX1118" fmla="*/ 539858 w 1760137"/>
                <a:gd name="connsiteY1118" fmla="*/ 1059250 h 1671918"/>
                <a:gd name="connsiteX1119" fmla="*/ 540317 w 1760137"/>
                <a:gd name="connsiteY1119" fmla="*/ 1059013 h 1671918"/>
                <a:gd name="connsiteX1120" fmla="*/ 540554 w 1760137"/>
                <a:gd name="connsiteY1120" fmla="*/ 1058665 h 1671918"/>
                <a:gd name="connsiteX1121" fmla="*/ 540554 w 1760137"/>
                <a:gd name="connsiteY1121" fmla="*/ 1058554 h 1671918"/>
                <a:gd name="connsiteX1122" fmla="*/ 541960 w 1760137"/>
                <a:gd name="connsiteY1122" fmla="*/ 1057511 h 1671918"/>
                <a:gd name="connsiteX1123" fmla="*/ 541960 w 1760137"/>
                <a:gd name="connsiteY1123" fmla="*/ 1057401 h 1671918"/>
                <a:gd name="connsiteX1124" fmla="*/ 543129 w 1760137"/>
                <a:gd name="connsiteY1124" fmla="*/ 1055520 h 1671918"/>
                <a:gd name="connsiteX1125" fmla="*/ 544173 w 1760137"/>
                <a:gd name="connsiteY1125" fmla="*/ 1055172 h 1671918"/>
                <a:gd name="connsiteX1126" fmla="*/ 558997 w 1760137"/>
                <a:gd name="connsiteY1126" fmla="*/ 1056689 h 1671918"/>
                <a:gd name="connsiteX1127" fmla="*/ 559108 w 1760137"/>
                <a:gd name="connsiteY1127" fmla="*/ 1056689 h 1671918"/>
                <a:gd name="connsiteX1128" fmla="*/ 559345 w 1760137"/>
                <a:gd name="connsiteY1128" fmla="*/ 1056105 h 1671918"/>
                <a:gd name="connsiteX1129" fmla="*/ 562727 w 1760137"/>
                <a:gd name="connsiteY1129" fmla="*/ 1051316 h 1671918"/>
                <a:gd name="connsiteX1130" fmla="*/ 563185 w 1760137"/>
                <a:gd name="connsiteY1130" fmla="*/ 1049799 h 1671918"/>
                <a:gd name="connsiteX1131" fmla="*/ 563644 w 1760137"/>
                <a:gd name="connsiteY1131" fmla="*/ 1045595 h 1671918"/>
                <a:gd name="connsiteX1132" fmla="*/ 564102 w 1760137"/>
                <a:gd name="connsiteY1132" fmla="*/ 1044204 h 1671918"/>
                <a:gd name="connsiteX1133" fmla="*/ 565145 w 1760137"/>
                <a:gd name="connsiteY1133" fmla="*/ 1043161 h 1671918"/>
                <a:gd name="connsiteX1134" fmla="*/ 566899 w 1760137"/>
                <a:gd name="connsiteY1134" fmla="*/ 1042813 h 1671918"/>
                <a:gd name="connsiteX1135" fmla="*/ 568416 w 1760137"/>
                <a:gd name="connsiteY1135" fmla="*/ 1042213 h 1671918"/>
                <a:gd name="connsiteX1136" fmla="*/ 569807 w 1760137"/>
                <a:gd name="connsiteY1136" fmla="*/ 1039416 h 1671918"/>
                <a:gd name="connsiteX1137" fmla="*/ 571103 w 1760137"/>
                <a:gd name="connsiteY1137" fmla="*/ 1038594 h 1671918"/>
                <a:gd name="connsiteX1138" fmla="*/ 573553 w 1760137"/>
                <a:gd name="connsiteY1138" fmla="*/ 1039416 h 1671918"/>
                <a:gd name="connsiteX1139" fmla="*/ 575291 w 1760137"/>
                <a:gd name="connsiteY1139" fmla="*/ 1041153 h 1671918"/>
                <a:gd name="connsiteX1140" fmla="*/ 577046 w 1760137"/>
                <a:gd name="connsiteY1140" fmla="*/ 1042545 h 1671918"/>
                <a:gd name="connsiteX1141" fmla="*/ 579495 w 1760137"/>
                <a:gd name="connsiteY1141" fmla="*/ 1041960 h 1671918"/>
                <a:gd name="connsiteX1142" fmla="*/ 580080 w 1760137"/>
                <a:gd name="connsiteY1142" fmla="*/ 1044884 h 1671918"/>
                <a:gd name="connsiteX1143" fmla="*/ 581961 w 1760137"/>
                <a:gd name="connsiteY1143" fmla="*/ 1045816 h 1671918"/>
                <a:gd name="connsiteX1144" fmla="*/ 586860 w 1760137"/>
                <a:gd name="connsiteY1144" fmla="*/ 1046401 h 1671918"/>
                <a:gd name="connsiteX1145" fmla="*/ 593150 w 1760137"/>
                <a:gd name="connsiteY1145" fmla="*/ 1049909 h 1671918"/>
                <a:gd name="connsiteX1146" fmla="*/ 594683 w 1760137"/>
                <a:gd name="connsiteY1146" fmla="*/ 1051300 h 1671918"/>
                <a:gd name="connsiteX1147" fmla="*/ 599583 w 1760137"/>
                <a:gd name="connsiteY1147" fmla="*/ 1053623 h 1671918"/>
                <a:gd name="connsiteX1148" fmla="*/ 612526 w 1760137"/>
                <a:gd name="connsiteY1148" fmla="*/ 1052454 h 1671918"/>
                <a:gd name="connsiteX1149" fmla="*/ 616130 w 1760137"/>
                <a:gd name="connsiteY1149" fmla="*/ 1053386 h 1671918"/>
                <a:gd name="connsiteX1150" fmla="*/ 618342 w 1760137"/>
                <a:gd name="connsiteY1150" fmla="*/ 1051411 h 1671918"/>
                <a:gd name="connsiteX1151" fmla="*/ 620444 w 1760137"/>
                <a:gd name="connsiteY1151" fmla="*/ 1052106 h 1671918"/>
                <a:gd name="connsiteX1152" fmla="*/ 622309 w 1760137"/>
                <a:gd name="connsiteY1152" fmla="*/ 1053734 h 1671918"/>
                <a:gd name="connsiteX1153" fmla="*/ 624063 w 1760137"/>
                <a:gd name="connsiteY1153" fmla="*/ 1054667 h 1671918"/>
                <a:gd name="connsiteX1154" fmla="*/ 625454 w 1760137"/>
                <a:gd name="connsiteY1154" fmla="*/ 1054667 h 1671918"/>
                <a:gd name="connsiteX1155" fmla="*/ 626624 w 1760137"/>
                <a:gd name="connsiteY1155" fmla="*/ 1054430 h 1671918"/>
                <a:gd name="connsiteX1156" fmla="*/ 627793 w 1760137"/>
                <a:gd name="connsiteY1156" fmla="*/ 1053845 h 1671918"/>
                <a:gd name="connsiteX1157" fmla="*/ 628726 w 1760137"/>
                <a:gd name="connsiteY1157" fmla="*/ 1053023 h 1671918"/>
                <a:gd name="connsiteX1158" fmla="*/ 629895 w 1760137"/>
                <a:gd name="connsiteY1158" fmla="*/ 1052565 h 1671918"/>
                <a:gd name="connsiteX1159" fmla="*/ 631286 w 1760137"/>
                <a:gd name="connsiteY1159" fmla="*/ 1052801 h 1671918"/>
                <a:gd name="connsiteX1160" fmla="*/ 633973 w 1760137"/>
                <a:gd name="connsiteY1160" fmla="*/ 1053734 h 1671918"/>
                <a:gd name="connsiteX1161" fmla="*/ 638524 w 1760137"/>
                <a:gd name="connsiteY1161" fmla="*/ 1053734 h 1671918"/>
                <a:gd name="connsiteX1162" fmla="*/ 640152 w 1760137"/>
                <a:gd name="connsiteY1162" fmla="*/ 1052691 h 1671918"/>
                <a:gd name="connsiteX1163" fmla="*/ 640958 w 1760137"/>
                <a:gd name="connsiteY1163" fmla="*/ 1052801 h 1671918"/>
                <a:gd name="connsiteX1164" fmla="*/ 641306 w 1760137"/>
                <a:gd name="connsiteY1164" fmla="*/ 1054430 h 1671918"/>
                <a:gd name="connsiteX1165" fmla="*/ 642475 w 1760137"/>
                <a:gd name="connsiteY1165" fmla="*/ 1055362 h 1671918"/>
                <a:gd name="connsiteX1166" fmla="*/ 664649 w 1760137"/>
                <a:gd name="connsiteY1166" fmla="*/ 1058871 h 1671918"/>
                <a:gd name="connsiteX1167" fmla="*/ 671761 w 1760137"/>
                <a:gd name="connsiteY1167" fmla="*/ 1058049 h 1671918"/>
                <a:gd name="connsiteX1168" fmla="*/ 673863 w 1760137"/>
                <a:gd name="connsiteY1168" fmla="*/ 1057227 h 1671918"/>
                <a:gd name="connsiteX1169" fmla="*/ 675396 w 1760137"/>
                <a:gd name="connsiteY1169" fmla="*/ 1055710 h 1671918"/>
                <a:gd name="connsiteX1170" fmla="*/ 675396 w 1760137"/>
                <a:gd name="connsiteY1170" fmla="*/ 1055599 h 1671918"/>
                <a:gd name="connsiteX1171" fmla="*/ 675980 w 1760137"/>
                <a:gd name="connsiteY1171" fmla="*/ 1052675 h 1671918"/>
                <a:gd name="connsiteX1172" fmla="*/ 676455 w 1760137"/>
                <a:gd name="connsiteY1172" fmla="*/ 1051980 h 1671918"/>
                <a:gd name="connsiteX1173" fmla="*/ 676455 w 1760137"/>
                <a:gd name="connsiteY1173" fmla="*/ 1051980 h 1671918"/>
                <a:gd name="connsiteX1174" fmla="*/ 677387 w 1760137"/>
                <a:gd name="connsiteY1174" fmla="*/ 1052328 h 1671918"/>
                <a:gd name="connsiteX1175" fmla="*/ 678430 w 1760137"/>
                <a:gd name="connsiteY1175" fmla="*/ 1053497 h 1671918"/>
                <a:gd name="connsiteX1176" fmla="*/ 678778 w 1760137"/>
                <a:gd name="connsiteY1176" fmla="*/ 1055014 h 1671918"/>
                <a:gd name="connsiteX1177" fmla="*/ 678541 w 1760137"/>
                <a:gd name="connsiteY1177" fmla="*/ 1055725 h 1671918"/>
                <a:gd name="connsiteX1178" fmla="*/ 677261 w 1760137"/>
                <a:gd name="connsiteY1178" fmla="*/ 1058396 h 1671918"/>
                <a:gd name="connsiteX1179" fmla="*/ 676802 w 1760137"/>
                <a:gd name="connsiteY1179" fmla="*/ 1059676 h 1671918"/>
                <a:gd name="connsiteX1180" fmla="*/ 679710 w 1760137"/>
                <a:gd name="connsiteY1180" fmla="*/ 1060498 h 1671918"/>
                <a:gd name="connsiteX1181" fmla="*/ 681923 w 1760137"/>
                <a:gd name="connsiteY1181" fmla="*/ 1059328 h 1671918"/>
                <a:gd name="connsiteX1182" fmla="*/ 684025 w 1760137"/>
                <a:gd name="connsiteY1182" fmla="*/ 1057591 h 1671918"/>
                <a:gd name="connsiteX1183" fmla="*/ 686711 w 1760137"/>
                <a:gd name="connsiteY1183" fmla="*/ 1056658 h 1671918"/>
                <a:gd name="connsiteX1184" fmla="*/ 687754 w 1760137"/>
                <a:gd name="connsiteY1184" fmla="*/ 1057132 h 1671918"/>
                <a:gd name="connsiteX1185" fmla="*/ 688703 w 1760137"/>
                <a:gd name="connsiteY1185" fmla="*/ 1059108 h 1671918"/>
                <a:gd name="connsiteX1186" fmla="*/ 689983 w 1760137"/>
                <a:gd name="connsiteY1186" fmla="*/ 1059930 h 1671918"/>
                <a:gd name="connsiteX1187" fmla="*/ 691500 w 1760137"/>
                <a:gd name="connsiteY1187" fmla="*/ 1060040 h 1671918"/>
                <a:gd name="connsiteX1188" fmla="*/ 693017 w 1760137"/>
                <a:gd name="connsiteY1188" fmla="*/ 1059930 h 1671918"/>
                <a:gd name="connsiteX1189" fmla="*/ 694408 w 1760137"/>
                <a:gd name="connsiteY1189" fmla="*/ 1059471 h 1671918"/>
                <a:gd name="connsiteX1190" fmla="*/ 695578 w 1760137"/>
                <a:gd name="connsiteY1190" fmla="*/ 1058886 h 1671918"/>
                <a:gd name="connsiteX1191" fmla="*/ 694993 w 1760137"/>
                <a:gd name="connsiteY1191" fmla="*/ 1060751 h 1671918"/>
                <a:gd name="connsiteX1192" fmla="*/ 695341 w 1760137"/>
                <a:gd name="connsiteY1192" fmla="*/ 1062853 h 1671918"/>
                <a:gd name="connsiteX1193" fmla="*/ 696273 w 1760137"/>
                <a:gd name="connsiteY1193" fmla="*/ 1064718 h 1671918"/>
                <a:gd name="connsiteX1194" fmla="*/ 698501 w 1760137"/>
                <a:gd name="connsiteY1194" fmla="*/ 1068322 h 1671918"/>
                <a:gd name="connsiteX1195" fmla="*/ 699434 w 1760137"/>
                <a:gd name="connsiteY1195" fmla="*/ 1071119 h 1671918"/>
                <a:gd name="connsiteX1196" fmla="*/ 700951 w 1760137"/>
                <a:gd name="connsiteY1196" fmla="*/ 1074849 h 1671918"/>
                <a:gd name="connsiteX1197" fmla="*/ 701900 w 1760137"/>
                <a:gd name="connsiteY1197" fmla="*/ 1076366 h 1671918"/>
                <a:gd name="connsiteX1198" fmla="*/ 703069 w 1760137"/>
                <a:gd name="connsiteY1198" fmla="*/ 1077409 h 1671918"/>
                <a:gd name="connsiteX1199" fmla="*/ 704823 w 1760137"/>
                <a:gd name="connsiteY1199" fmla="*/ 1078341 h 1671918"/>
                <a:gd name="connsiteX1200" fmla="*/ 708427 w 1760137"/>
                <a:gd name="connsiteY1200" fmla="*/ 1078452 h 1671918"/>
                <a:gd name="connsiteX1201" fmla="*/ 709596 w 1760137"/>
                <a:gd name="connsiteY1201" fmla="*/ 1079147 h 1671918"/>
                <a:gd name="connsiteX1202" fmla="*/ 709359 w 1760137"/>
                <a:gd name="connsiteY1202" fmla="*/ 1081597 h 1671918"/>
                <a:gd name="connsiteX1203" fmla="*/ 708190 w 1760137"/>
                <a:gd name="connsiteY1203" fmla="*/ 1084979 h 1671918"/>
                <a:gd name="connsiteX1204" fmla="*/ 707952 w 1760137"/>
                <a:gd name="connsiteY1204" fmla="*/ 1087318 h 1671918"/>
                <a:gd name="connsiteX1205" fmla="*/ 709469 w 1760137"/>
                <a:gd name="connsiteY1205" fmla="*/ 1087887 h 1671918"/>
                <a:gd name="connsiteX1206" fmla="*/ 711919 w 1760137"/>
                <a:gd name="connsiteY1206" fmla="*/ 1085785 h 1671918"/>
                <a:gd name="connsiteX1207" fmla="*/ 715302 w 1760137"/>
                <a:gd name="connsiteY1207" fmla="*/ 1083810 h 1671918"/>
                <a:gd name="connsiteX1208" fmla="*/ 718683 w 1760137"/>
                <a:gd name="connsiteY1208" fmla="*/ 1083462 h 1671918"/>
                <a:gd name="connsiteX1209" fmla="*/ 720786 w 1760137"/>
                <a:gd name="connsiteY1209" fmla="*/ 1085437 h 1671918"/>
                <a:gd name="connsiteX1210" fmla="*/ 720896 w 1760137"/>
                <a:gd name="connsiteY1210" fmla="*/ 1089531 h 1671918"/>
                <a:gd name="connsiteX1211" fmla="*/ 719616 w 1760137"/>
                <a:gd name="connsiteY1211" fmla="*/ 1094193 h 1671918"/>
                <a:gd name="connsiteX1212" fmla="*/ 720090 w 1760137"/>
                <a:gd name="connsiteY1212" fmla="*/ 1096421 h 1671918"/>
                <a:gd name="connsiteX1213" fmla="*/ 721481 w 1760137"/>
                <a:gd name="connsiteY1213" fmla="*/ 1097812 h 1671918"/>
                <a:gd name="connsiteX1214" fmla="*/ 722998 w 1760137"/>
                <a:gd name="connsiteY1214" fmla="*/ 1098049 h 1671918"/>
                <a:gd name="connsiteX1215" fmla="*/ 724405 w 1760137"/>
                <a:gd name="connsiteY1215" fmla="*/ 1098397 h 1671918"/>
                <a:gd name="connsiteX1216" fmla="*/ 725574 w 1760137"/>
                <a:gd name="connsiteY1216" fmla="*/ 1099329 h 1671918"/>
                <a:gd name="connsiteX1217" fmla="*/ 728150 w 1760137"/>
                <a:gd name="connsiteY1217" fmla="*/ 1102711 h 1671918"/>
                <a:gd name="connsiteX1218" fmla="*/ 732117 w 1760137"/>
                <a:gd name="connsiteY1218" fmla="*/ 1104814 h 1671918"/>
                <a:gd name="connsiteX1219" fmla="*/ 741220 w 1760137"/>
                <a:gd name="connsiteY1219" fmla="*/ 1107848 h 1671918"/>
                <a:gd name="connsiteX1220" fmla="*/ 745298 w 1760137"/>
                <a:gd name="connsiteY1220" fmla="*/ 1109365 h 1671918"/>
                <a:gd name="connsiteX1221" fmla="*/ 746341 w 1760137"/>
                <a:gd name="connsiteY1221" fmla="*/ 1112036 h 1671918"/>
                <a:gd name="connsiteX1222" fmla="*/ 746799 w 1760137"/>
                <a:gd name="connsiteY1222" fmla="*/ 1116477 h 1671918"/>
                <a:gd name="connsiteX1223" fmla="*/ 747258 w 1760137"/>
                <a:gd name="connsiteY1223" fmla="*/ 1118689 h 1671918"/>
                <a:gd name="connsiteX1224" fmla="*/ 748190 w 1760137"/>
                <a:gd name="connsiteY1224" fmla="*/ 1120318 h 1671918"/>
                <a:gd name="connsiteX1225" fmla="*/ 749233 w 1760137"/>
                <a:gd name="connsiteY1225" fmla="*/ 1121850 h 1671918"/>
                <a:gd name="connsiteX1226" fmla="*/ 750529 w 1760137"/>
                <a:gd name="connsiteY1226" fmla="*/ 1123130 h 1671918"/>
                <a:gd name="connsiteX1227" fmla="*/ 752046 w 1760137"/>
                <a:gd name="connsiteY1227" fmla="*/ 1124063 h 1671918"/>
                <a:gd name="connsiteX1228" fmla="*/ 761956 w 1760137"/>
                <a:gd name="connsiteY1228" fmla="*/ 1128725 h 1671918"/>
                <a:gd name="connsiteX1229" fmla="*/ 765227 w 1760137"/>
                <a:gd name="connsiteY1229" fmla="*/ 1131759 h 1671918"/>
                <a:gd name="connsiteX1230" fmla="*/ 767803 w 1760137"/>
                <a:gd name="connsiteY1230" fmla="*/ 1135142 h 1671918"/>
                <a:gd name="connsiteX1231" fmla="*/ 768973 w 1760137"/>
                <a:gd name="connsiteY1231" fmla="*/ 1136074 h 1671918"/>
                <a:gd name="connsiteX1232" fmla="*/ 775374 w 1760137"/>
                <a:gd name="connsiteY1232" fmla="*/ 1139235 h 1671918"/>
                <a:gd name="connsiteX1233" fmla="*/ 778187 w 1760137"/>
                <a:gd name="connsiteY1233" fmla="*/ 1141337 h 1671918"/>
                <a:gd name="connsiteX1234" fmla="*/ 779941 w 1760137"/>
                <a:gd name="connsiteY1234" fmla="*/ 1143661 h 1671918"/>
                <a:gd name="connsiteX1235" fmla="*/ 782738 w 1760137"/>
                <a:gd name="connsiteY1235" fmla="*/ 1149034 h 1671918"/>
                <a:gd name="connsiteX1236" fmla="*/ 781695 w 1760137"/>
                <a:gd name="connsiteY1236" fmla="*/ 1152416 h 1671918"/>
                <a:gd name="connsiteX1237" fmla="*/ 782738 w 1760137"/>
                <a:gd name="connsiteY1237" fmla="*/ 1154518 h 1671918"/>
                <a:gd name="connsiteX1238" fmla="*/ 789850 w 1760137"/>
                <a:gd name="connsiteY1238" fmla="*/ 1160587 h 1671918"/>
                <a:gd name="connsiteX1239" fmla="*/ 790324 w 1760137"/>
                <a:gd name="connsiteY1239" fmla="*/ 1161519 h 1671918"/>
                <a:gd name="connsiteX1240" fmla="*/ 790909 w 1760137"/>
                <a:gd name="connsiteY1240" fmla="*/ 1162451 h 1671918"/>
                <a:gd name="connsiteX1241" fmla="*/ 792537 w 1760137"/>
                <a:gd name="connsiteY1241" fmla="*/ 1162910 h 1671918"/>
                <a:gd name="connsiteX1242" fmla="*/ 794181 w 1760137"/>
                <a:gd name="connsiteY1242" fmla="*/ 1163147 h 1671918"/>
                <a:gd name="connsiteX1243" fmla="*/ 795461 w 1760137"/>
                <a:gd name="connsiteY1243" fmla="*/ 1163606 h 1671918"/>
                <a:gd name="connsiteX1244" fmla="*/ 796630 w 1760137"/>
                <a:gd name="connsiteY1244" fmla="*/ 1165818 h 1671918"/>
                <a:gd name="connsiteX1245" fmla="*/ 797673 w 1760137"/>
                <a:gd name="connsiteY1245" fmla="*/ 1174921 h 1671918"/>
                <a:gd name="connsiteX1246" fmla="*/ 800344 w 1760137"/>
                <a:gd name="connsiteY1246" fmla="*/ 1181101 h 1671918"/>
                <a:gd name="connsiteX1247" fmla="*/ 800818 w 1760137"/>
                <a:gd name="connsiteY1247" fmla="*/ 1184372 h 1671918"/>
                <a:gd name="connsiteX1248" fmla="*/ 799649 w 1760137"/>
                <a:gd name="connsiteY1248" fmla="*/ 1187754 h 1671918"/>
                <a:gd name="connsiteX1249" fmla="*/ 800581 w 1760137"/>
                <a:gd name="connsiteY1249" fmla="*/ 1188687 h 1671918"/>
                <a:gd name="connsiteX1250" fmla="*/ 801166 w 1760137"/>
                <a:gd name="connsiteY1250" fmla="*/ 1189967 h 1671918"/>
                <a:gd name="connsiteX1251" fmla="*/ 801403 w 1760137"/>
                <a:gd name="connsiteY1251" fmla="*/ 1191721 h 1671918"/>
                <a:gd name="connsiteX1252" fmla="*/ 801403 w 1760137"/>
                <a:gd name="connsiteY1252" fmla="*/ 1193713 h 1671918"/>
                <a:gd name="connsiteX1253" fmla="*/ 802225 w 1760137"/>
                <a:gd name="connsiteY1253" fmla="*/ 1194882 h 1671918"/>
                <a:gd name="connsiteX1254" fmla="*/ 803869 w 1760137"/>
                <a:gd name="connsiteY1254" fmla="*/ 1196052 h 1671918"/>
                <a:gd name="connsiteX1255" fmla="*/ 805496 w 1760137"/>
                <a:gd name="connsiteY1255" fmla="*/ 1197806 h 1671918"/>
                <a:gd name="connsiteX1256" fmla="*/ 806208 w 1760137"/>
                <a:gd name="connsiteY1256" fmla="*/ 1200256 h 1671918"/>
                <a:gd name="connsiteX1257" fmla="*/ 806555 w 1760137"/>
                <a:gd name="connsiteY1257" fmla="*/ 1200840 h 1671918"/>
                <a:gd name="connsiteX1258" fmla="*/ 808657 w 1760137"/>
                <a:gd name="connsiteY1258" fmla="*/ 1201883 h 1671918"/>
                <a:gd name="connsiteX1259" fmla="*/ 809353 w 1760137"/>
                <a:gd name="connsiteY1259" fmla="*/ 1202342 h 1671918"/>
                <a:gd name="connsiteX1260" fmla="*/ 809811 w 1760137"/>
                <a:gd name="connsiteY1260" fmla="*/ 1203622 h 1671918"/>
                <a:gd name="connsiteX1261" fmla="*/ 808879 w 1760137"/>
                <a:gd name="connsiteY1261" fmla="*/ 1205613 h 1671918"/>
                <a:gd name="connsiteX1262" fmla="*/ 809337 w 1760137"/>
                <a:gd name="connsiteY1262" fmla="*/ 1206656 h 1671918"/>
                <a:gd name="connsiteX1263" fmla="*/ 810269 w 1760137"/>
                <a:gd name="connsiteY1263" fmla="*/ 1207115 h 1671918"/>
                <a:gd name="connsiteX1264" fmla="*/ 812245 w 1760137"/>
                <a:gd name="connsiteY1264" fmla="*/ 1207225 h 1671918"/>
                <a:gd name="connsiteX1265" fmla="*/ 813177 w 1760137"/>
                <a:gd name="connsiteY1265" fmla="*/ 1207810 h 1671918"/>
                <a:gd name="connsiteX1266" fmla="*/ 813762 w 1760137"/>
                <a:gd name="connsiteY1266" fmla="*/ 1208632 h 1671918"/>
                <a:gd name="connsiteX1267" fmla="*/ 814458 w 1760137"/>
                <a:gd name="connsiteY1267" fmla="*/ 1210275 h 1671918"/>
                <a:gd name="connsiteX1268" fmla="*/ 815042 w 1760137"/>
                <a:gd name="connsiteY1268" fmla="*/ 1211081 h 1671918"/>
                <a:gd name="connsiteX1269" fmla="*/ 815864 w 1760137"/>
                <a:gd name="connsiteY1269" fmla="*/ 1212599 h 1671918"/>
                <a:gd name="connsiteX1270" fmla="*/ 819246 w 1760137"/>
                <a:gd name="connsiteY1270" fmla="*/ 1227755 h 1671918"/>
                <a:gd name="connsiteX1271" fmla="*/ 821000 w 1760137"/>
                <a:gd name="connsiteY1271" fmla="*/ 1231248 h 1671918"/>
                <a:gd name="connsiteX1272" fmla="*/ 826010 w 1760137"/>
                <a:gd name="connsiteY1272" fmla="*/ 1237901 h 1671918"/>
                <a:gd name="connsiteX1273" fmla="*/ 825773 w 1760137"/>
                <a:gd name="connsiteY1273" fmla="*/ 1240699 h 1671918"/>
                <a:gd name="connsiteX1274" fmla="*/ 827290 w 1760137"/>
                <a:gd name="connsiteY1274" fmla="*/ 1241742 h 1671918"/>
                <a:gd name="connsiteX1275" fmla="*/ 830562 w 1760137"/>
                <a:gd name="connsiteY1275" fmla="*/ 1243386 h 1671918"/>
                <a:gd name="connsiteX1276" fmla="*/ 831968 w 1760137"/>
                <a:gd name="connsiteY1276" fmla="*/ 1244428 h 1671918"/>
                <a:gd name="connsiteX1277" fmla="*/ 832553 w 1760137"/>
                <a:gd name="connsiteY1277" fmla="*/ 1245962 h 1671918"/>
                <a:gd name="connsiteX1278" fmla="*/ 832316 w 1760137"/>
                <a:gd name="connsiteY1278" fmla="*/ 1249691 h 1671918"/>
                <a:gd name="connsiteX1279" fmla="*/ 832427 w 1760137"/>
                <a:gd name="connsiteY1279" fmla="*/ 1251445 h 1671918"/>
                <a:gd name="connsiteX1280" fmla="*/ 834292 w 1760137"/>
                <a:gd name="connsiteY1280" fmla="*/ 1254701 h 1671918"/>
                <a:gd name="connsiteX1281" fmla="*/ 837089 w 1760137"/>
                <a:gd name="connsiteY1281" fmla="*/ 1256582 h 1671918"/>
                <a:gd name="connsiteX1282" fmla="*/ 842810 w 1760137"/>
                <a:gd name="connsiteY1282" fmla="*/ 1258905 h 1671918"/>
                <a:gd name="connsiteX1283" fmla="*/ 842700 w 1760137"/>
                <a:gd name="connsiteY1283" fmla="*/ 1258905 h 1671918"/>
                <a:gd name="connsiteX1284" fmla="*/ 838717 w 1760137"/>
                <a:gd name="connsiteY1284" fmla="*/ 1261007 h 1671918"/>
                <a:gd name="connsiteX1285" fmla="*/ 838022 w 1760137"/>
                <a:gd name="connsiteY1285" fmla="*/ 1262176 h 1671918"/>
                <a:gd name="connsiteX1286" fmla="*/ 838258 w 1760137"/>
                <a:gd name="connsiteY1286" fmla="*/ 1263915 h 1671918"/>
                <a:gd name="connsiteX1287" fmla="*/ 839207 w 1760137"/>
                <a:gd name="connsiteY1287" fmla="*/ 1265211 h 1671918"/>
                <a:gd name="connsiteX1288" fmla="*/ 840376 w 1760137"/>
                <a:gd name="connsiteY1288" fmla="*/ 1266144 h 1671918"/>
                <a:gd name="connsiteX1289" fmla="*/ 840835 w 1760137"/>
                <a:gd name="connsiteY1289" fmla="*/ 1267076 h 1671918"/>
                <a:gd name="connsiteX1290" fmla="*/ 841530 w 1760137"/>
                <a:gd name="connsiteY1290" fmla="*/ 1272797 h 1671918"/>
                <a:gd name="connsiteX1291" fmla="*/ 842700 w 1760137"/>
                <a:gd name="connsiteY1291" fmla="*/ 1278281 h 1671918"/>
                <a:gd name="connsiteX1292" fmla="*/ 846651 w 1760137"/>
                <a:gd name="connsiteY1292" fmla="*/ 1283528 h 1671918"/>
                <a:gd name="connsiteX1293" fmla="*/ 848753 w 1760137"/>
                <a:gd name="connsiteY1293" fmla="*/ 1287036 h 1671918"/>
                <a:gd name="connsiteX1294" fmla="*/ 848863 w 1760137"/>
                <a:gd name="connsiteY1294" fmla="*/ 1289597 h 1671918"/>
                <a:gd name="connsiteX1295" fmla="*/ 847931 w 1760137"/>
                <a:gd name="connsiteY1295" fmla="*/ 1292521 h 1671918"/>
                <a:gd name="connsiteX1296" fmla="*/ 849211 w 1760137"/>
                <a:gd name="connsiteY1296" fmla="*/ 1295555 h 1671918"/>
                <a:gd name="connsiteX1297" fmla="*/ 851661 w 1760137"/>
                <a:gd name="connsiteY1297" fmla="*/ 1298116 h 1671918"/>
                <a:gd name="connsiteX1298" fmla="*/ 853984 w 1760137"/>
                <a:gd name="connsiteY1298" fmla="*/ 1299854 h 1671918"/>
                <a:gd name="connsiteX1299" fmla="*/ 857840 w 1760137"/>
                <a:gd name="connsiteY1299" fmla="*/ 1300550 h 1671918"/>
                <a:gd name="connsiteX1300" fmla="*/ 858773 w 1760137"/>
                <a:gd name="connsiteY1300" fmla="*/ 1300897 h 1671918"/>
                <a:gd name="connsiteX1301" fmla="*/ 859231 w 1760137"/>
                <a:gd name="connsiteY1301" fmla="*/ 1302193 h 1671918"/>
                <a:gd name="connsiteX1302" fmla="*/ 859468 w 1760137"/>
                <a:gd name="connsiteY1302" fmla="*/ 1304406 h 1671918"/>
                <a:gd name="connsiteX1303" fmla="*/ 859926 w 1760137"/>
                <a:gd name="connsiteY1303" fmla="*/ 1306508 h 1671918"/>
                <a:gd name="connsiteX1304" fmla="*/ 861096 w 1760137"/>
                <a:gd name="connsiteY1304" fmla="*/ 1307440 h 1671918"/>
                <a:gd name="connsiteX1305" fmla="*/ 863308 w 1760137"/>
                <a:gd name="connsiteY1305" fmla="*/ 1307803 h 1671918"/>
                <a:gd name="connsiteX1306" fmla="*/ 876948 w 1760137"/>
                <a:gd name="connsiteY1306" fmla="*/ 1314805 h 1671918"/>
                <a:gd name="connsiteX1307" fmla="*/ 879524 w 1760137"/>
                <a:gd name="connsiteY1307" fmla="*/ 1317365 h 1671918"/>
                <a:gd name="connsiteX1308" fmla="*/ 880567 w 1760137"/>
                <a:gd name="connsiteY1308" fmla="*/ 1320874 h 1671918"/>
                <a:gd name="connsiteX1309" fmla="*/ 880677 w 1760137"/>
                <a:gd name="connsiteY1309" fmla="*/ 1322976 h 1671918"/>
                <a:gd name="connsiteX1310" fmla="*/ 881041 w 1760137"/>
                <a:gd name="connsiteY1310" fmla="*/ 1324019 h 1671918"/>
                <a:gd name="connsiteX1311" fmla="*/ 883016 w 1760137"/>
                <a:gd name="connsiteY1311" fmla="*/ 1326232 h 1671918"/>
                <a:gd name="connsiteX1312" fmla="*/ 884881 w 1760137"/>
                <a:gd name="connsiteY1312" fmla="*/ 1327875 h 1671918"/>
                <a:gd name="connsiteX1313" fmla="*/ 885924 w 1760137"/>
                <a:gd name="connsiteY1313" fmla="*/ 1328222 h 1671918"/>
                <a:gd name="connsiteX1314" fmla="*/ 885814 w 1760137"/>
                <a:gd name="connsiteY1314" fmla="*/ 1329029 h 1671918"/>
                <a:gd name="connsiteX1315" fmla="*/ 885466 w 1760137"/>
                <a:gd name="connsiteY1315" fmla="*/ 1330088 h 1671918"/>
                <a:gd name="connsiteX1316" fmla="*/ 885355 w 1760137"/>
                <a:gd name="connsiteY1316" fmla="*/ 1331131 h 1671918"/>
                <a:gd name="connsiteX1317" fmla="*/ 886288 w 1760137"/>
                <a:gd name="connsiteY1317" fmla="*/ 1333707 h 1671918"/>
                <a:gd name="connsiteX1318" fmla="*/ 887220 w 1760137"/>
                <a:gd name="connsiteY1318" fmla="*/ 1335793 h 1671918"/>
                <a:gd name="connsiteX1319" fmla="*/ 888611 w 1760137"/>
                <a:gd name="connsiteY1319" fmla="*/ 1337785 h 1671918"/>
                <a:gd name="connsiteX1320" fmla="*/ 890602 w 1760137"/>
                <a:gd name="connsiteY1320" fmla="*/ 1340234 h 1671918"/>
                <a:gd name="connsiteX1321" fmla="*/ 892578 w 1760137"/>
                <a:gd name="connsiteY1321" fmla="*/ 1340929 h 1671918"/>
                <a:gd name="connsiteX1322" fmla="*/ 895612 w 1760137"/>
                <a:gd name="connsiteY1322" fmla="*/ 1341609 h 1671918"/>
                <a:gd name="connsiteX1323" fmla="*/ 897367 w 1760137"/>
                <a:gd name="connsiteY1323" fmla="*/ 1342778 h 1671918"/>
                <a:gd name="connsiteX1324" fmla="*/ 895739 w 1760137"/>
                <a:gd name="connsiteY1324" fmla="*/ 1345102 h 1671918"/>
                <a:gd name="connsiteX1325" fmla="*/ 897019 w 1760137"/>
                <a:gd name="connsiteY1325" fmla="*/ 1347330 h 1671918"/>
                <a:gd name="connsiteX1326" fmla="*/ 899231 w 1760137"/>
                <a:gd name="connsiteY1326" fmla="*/ 1350238 h 1671918"/>
                <a:gd name="connsiteX1327" fmla="*/ 901681 w 1760137"/>
                <a:gd name="connsiteY1327" fmla="*/ 1352687 h 1671918"/>
                <a:gd name="connsiteX1328" fmla="*/ 903909 w 1760137"/>
                <a:gd name="connsiteY1328" fmla="*/ 1353636 h 1671918"/>
                <a:gd name="connsiteX1329" fmla="*/ 904257 w 1760137"/>
                <a:gd name="connsiteY1329" fmla="*/ 1354316 h 1671918"/>
                <a:gd name="connsiteX1330" fmla="*/ 903673 w 1760137"/>
                <a:gd name="connsiteY1330" fmla="*/ 1355959 h 1671918"/>
                <a:gd name="connsiteX1331" fmla="*/ 902503 w 1760137"/>
                <a:gd name="connsiteY1331" fmla="*/ 1358409 h 1671918"/>
                <a:gd name="connsiteX1332" fmla="*/ 902977 w 1760137"/>
                <a:gd name="connsiteY1332" fmla="*/ 1360163 h 1671918"/>
                <a:gd name="connsiteX1333" fmla="*/ 904036 w 1760137"/>
                <a:gd name="connsiteY1333" fmla="*/ 1361080 h 1671918"/>
                <a:gd name="connsiteX1334" fmla="*/ 905316 w 1760137"/>
                <a:gd name="connsiteY1334" fmla="*/ 1361775 h 1671918"/>
                <a:gd name="connsiteX1335" fmla="*/ 906359 w 1760137"/>
                <a:gd name="connsiteY1335" fmla="*/ 1363182 h 1671918"/>
                <a:gd name="connsiteX1336" fmla="*/ 906596 w 1760137"/>
                <a:gd name="connsiteY1336" fmla="*/ 1364699 h 1671918"/>
                <a:gd name="connsiteX1337" fmla="*/ 906248 w 1760137"/>
                <a:gd name="connsiteY1337" fmla="*/ 1368081 h 1671918"/>
                <a:gd name="connsiteX1338" fmla="*/ 906359 w 1760137"/>
                <a:gd name="connsiteY1338" fmla="*/ 1369614 h 1671918"/>
                <a:gd name="connsiteX1339" fmla="*/ 907070 w 1760137"/>
                <a:gd name="connsiteY1339" fmla="*/ 1369725 h 1671918"/>
                <a:gd name="connsiteX1340" fmla="*/ 908935 w 1760137"/>
                <a:gd name="connsiteY1340" fmla="*/ 1371352 h 1671918"/>
                <a:gd name="connsiteX1341" fmla="*/ 910563 w 1760137"/>
                <a:gd name="connsiteY1341" fmla="*/ 1373106 h 1671918"/>
                <a:gd name="connsiteX1342" fmla="*/ 910674 w 1760137"/>
                <a:gd name="connsiteY1342" fmla="*/ 1373928 h 1671918"/>
                <a:gd name="connsiteX1343" fmla="*/ 914056 w 1760137"/>
                <a:gd name="connsiteY1343" fmla="*/ 1374608 h 1671918"/>
                <a:gd name="connsiteX1344" fmla="*/ 915794 w 1760137"/>
                <a:gd name="connsiteY1344" fmla="*/ 1376252 h 1671918"/>
                <a:gd name="connsiteX1345" fmla="*/ 917090 w 1760137"/>
                <a:gd name="connsiteY1345" fmla="*/ 1378354 h 1671918"/>
                <a:gd name="connsiteX1346" fmla="*/ 918718 w 1760137"/>
                <a:gd name="connsiteY1346" fmla="*/ 1380345 h 1671918"/>
                <a:gd name="connsiteX1347" fmla="*/ 920125 w 1760137"/>
                <a:gd name="connsiteY1347" fmla="*/ 1381025 h 1671918"/>
                <a:gd name="connsiteX1348" fmla="*/ 922574 w 1760137"/>
                <a:gd name="connsiteY1348" fmla="*/ 1381847 h 1671918"/>
                <a:gd name="connsiteX1349" fmla="*/ 923507 w 1760137"/>
                <a:gd name="connsiteY1349" fmla="*/ 1382432 h 1671918"/>
                <a:gd name="connsiteX1350" fmla="*/ 924092 w 1760137"/>
                <a:gd name="connsiteY1350" fmla="*/ 1383822 h 1671918"/>
                <a:gd name="connsiteX1351" fmla="*/ 924439 w 1760137"/>
                <a:gd name="connsiteY1351" fmla="*/ 1385703 h 1671918"/>
                <a:gd name="connsiteX1352" fmla="*/ 924898 w 1760137"/>
                <a:gd name="connsiteY1352" fmla="*/ 1387205 h 1671918"/>
                <a:gd name="connsiteX1353" fmla="*/ 925941 w 1760137"/>
                <a:gd name="connsiteY1353" fmla="*/ 1387900 h 1671918"/>
                <a:gd name="connsiteX1354" fmla="*/ 928390 w 1760137"/>
                <a:gd name="connsiteY1354" fmla="*/ 1391645 h 1671918"/>
                <a:gd name="connsiteX1355" fmla="*/ 929086 w 1760137"/>
                <a:gd name="connsiteY1355" fmla="*/ 1392341 h 1671918"/>
                <a:gd name="connsiteX1356" fmla="*/ 934112 w 1760137"/>
                <a:gd name="connsiteY1356" fmla="*/ 1392341 h 1671918"/>
                <a:gd name="connsiteX1357" fmla="*/ 934933 w 1760137"/>
                <a:gd name="connsiteY1357" fmla="*/ 1393163 h 1671918"/>
                <a:gd name="connsiteX1358" fmla="*/ 936324 w 1760137"/>
                <a:gd name="connsiteY1358" fmla="*/ 1395834 h 1671918"/>
                <a:gd name="connsiteX1359" fmla="*/ 936909 w 1760137"/>
                <a:gd name="connsiteY1359" fmla="*/ 1396418 h 1671918"/>
                <a:gd name="connsiteX1360" fmla="*/ 938426 w 1760137"/>
                <a:gd name="connsiteY1360" fmla="*/ 1396418 h 1671918"/>
                <a:gd name="connsiteX1361" fmla="*/ 941334 w 1760137"/>
                <a:gd name="connsiteY1361" fmla="*/ 1394790 h 1671918"/>
                <a:gd name="connsiteX1362" fmla="*/ 943088 w 1760137"/>
                <a:gd name="connsiteY1362" fmla="*/ 1394316 h 1671918"/>
                <a:gd name="connsiteX1363" fmla="*/ 944479 w 1760137"/>
                <a:gd name="connsiteY1363" fmla="*/ 1394917 h 1671918"/>
                <a:gd name="connsiteX1364" fmla="*/ 946233 w 1760137"/>
                <a:gd name="connsiteY1364" fmla="*/ 1397951 h 1671918"/>
                <a:gd name="connsiteX1365" fmla="*/ 947055 w 1760137"/>
                <a:gd name="connsiteY1365" fmla="*/ 1398663 h 1671918"/>
                <a:gd name="connsiteX1366" fmla="*/ 949378 w 1760137"/>
                <a:gd name="connsiteY1366" fmla="*/ 1399484 h 1671918"/>
                <a:gd name="connsiteX1367" fmla="*/ 952176 w 1760137"/>
                <a:gd name="connsiteY1367" fmla="*/ 1400748 h 1671918"/>
                <a:gd name="connsiteX1368" fmla="*/ 954973 w 1760137"/>
                <a:gd name="connsiteY1368" fmla="*/ 1403324 h 1671918"/>
                <a:gd name="connsiteX1369" fmla="*/ 956143 w 1760137"/>
                <a:gd name="connsiteY1369" fmla="*/ 1405663 h 1671918"/>
                <a:gd name="connsiteX1370" fmla="*/ 956143 w 1760137"/>
                <a:gd name="connsiteY1370" fmla="*/ 1411970 h 1671918"/>
                <a:gd name="connsiteX1371" fmla="*/ 955795 w 1760137"/>
                <a:gd name="connsiteY1371" fmla="*/ 1415573 h 1671918"/>
                <a:gd name="connsiteX1372" fmla="*/ 955795 w 1760137"/>
                <a:gd name="connsiteY1372" fmla="*/ 1417201 h 1671918"/>
                <a:gd name="connsiteX1373" fmla="*/ 956728 w 1760137"/>
                <a:gd name="connsiteY1373" fmla="*/ 1417912 h 1671918"/>
                <a:gd name="connsiteX1374" fmla="*/ 958829 w 1760137"/>
                <a:gd name="connsiteY1374" fmla="*/ 1418023 h 1671918"/>
                <a:gd name="connsiteX1375" fmla="*/ 959888 w 1760137"/>
                <a:gd name="connsiteY1375" fmla="*/ 1418607 h 1671918"/>
                <a:gd name="connsiteX1376" fmla="*/ 960473 w 1760137"/>
                <a:gd name="connsiteY1376" fmla="*/ 1419872 h 1671918"/>
                <a:gd name="connsiteX1377" fmla="*/ 960931 w 1760137"/>
                <a:gd name="connsiteY1377" fmla="*/ 1422100 h 1671918"/>
                <a:gd name="connsiteX1378" fmla="*/ 960931 w 1760137"/>
                <a:gd name="connsiteY1378" fmla="*/ 1422796 h 1671918"/>
                <a:gd name="connsiteX1379" fmla="*/ 961042 w 1760137"/>
                <a:gd name="connsiteY1379" fmla="*/ 1428627 h 1671918"/>
                <a:gd name="connsiteX1380" fmla="*/ 960584 w 1760137"/>
                <a:gd name="connsiteY1380" fmla="*/ 1430492 h 1671918"/>
                <a:gd name="connsiteX1381" fmla="*/ 959414 w 1760137"/>
                <a:gd name="connsiteY1381" fmla="*/ 1434111 h 1671918"/>
                <a:gd name="connsiteX1382" fmla="*/ 958940 w 1760137"/>
                <a:gd name="connsiteY1382" fmla="*/ 1437272 h 1671918"/>
                <a:gd name="connsiteX1383" fmla="*/ 958245 w 1760137"/>
                <a:gd name="connsiteY1383" fmla="*/ 1439232 h 1671918"/>
                <a:gd name="connsiteX1384" fmla="*/ 958134 w 1760137"/>
                <a:gd name="connsiteY1384" fmla="*/ 1440986 h 1671918"/>
                <a:gd name="connsiteX1385" fmla="*/ 957676 w 1760137"/>
                <a:gd name="connsiteY1385" fmla="*/ 1442377 h 1671918"/>
                <a:gd name="connsiteX1386" fmla="*/ 955337 w 1760137"/>
                <a:gd name="connsiteY1386" fmla="*/ 1444953 h 1671918"/>
                <a:gd name="connsiteX1387" fmla="*/ 955226 w 1760137"/>
                <a:gd name="connsiteY1387" fmla="*/ 1445064 h 1671918"/>
                <a:gd name="connsiteX1388" fmla="*/ 954294 w 1760137"/>
                <a:gd name="connsiteY1388" fmla="*/ 1446691 h 1671918"/>
                <a:gd name="connsiteX1389" fmla="*/ 958261 w 1760137"/>
                <a:gd name="connsiteY1389" fmla="*/ 1448208 h 1671918"/>
                <a:gd name="connsiteX1390" fmla="*/ 959193 w 1760137"/>
                <a:gd name="connsiteY1390" fmla="*/ 1448904 h 1671918"/>
                <a:gd name="connsiteX1391" fmla="*/ 959430 w 1760137"/>
                <a:gd name="connsiteY1391" fmla="*/ 1449252 h 1671918"/>
                <a:gd name="connsiteX1392" fmla="*/ 959667 w 1760137"/>
                <a:gd name="connsiteY1392" fmla="*/ 1450547 h 1671918"/>
                <a:gd name="connsiteX1393" fmla="*/ 960125 w 1760137"/>
                <a:gd name="connsiteY1393" fmla="*/ 1451132 h 1671918"/>
                <a:gd name="connsiteX1394" fmla="*/ 961643 w 1760137"/>
                <a:gd name="connsiteY1394" fmla="*/ 1451828 h 1671918"/>
                <a:gd name="connsiteX1395" fmla="*/ 962101 w 1760137"/>
                <a:gd name="connsiteY1395" fmla="*/ 1452159 h 1671918"/>
                <a:gd name="connsiteX1396" fmla="*/ 964076 w 1760137"/>
                <a:gd name="connsiteY1396" fmla="*/ 1454498 h 1671918"/>
                <a:gd name="connsiteX1397" fmla="*/ 965594 w 1760137"/>
                <a:gd name="connsiteY1397" fmla="*/ 1457075 h 1671918"/>
                <a:gd name="connsiteX1398" fmla="*/ 966637 w 1760137"/>
                <a:gd name="connsiteY1398" fmla="*/ 1459873 h 1671918"/>
                <a:gd name="connsiteX1399" fmla="*/ 966874 w 1760137"/>
                <a:gd name="connsiteY1399" fmla="*/ 1462907 h 1671918"/>
                <a:gd name="connsiteX1400" fmla="*/ 966415 w 1760137"/>
                <a:gd name="connsiteY1400" fmla="*/ 1465941 h 1671918"/>
                <a:gd name="connsiteX1401" fmla="*/ 964440 w 1760137"/>
                <a:gd name="connsiteY1401" fmla="*/ 1472721 h 1671918"/>
                <a:gd name="connsiteX1402" fmla="*/ 964092 w 1760137"/>
                <a:gd name="connsiteY1402" fmla="*/ 1475866 h 1671918"/>
                <a:gd name="connsiteX1403" fmla="*/ 964440 w 1760137"/>
                <a:gd name="connsiteY1403" fmla="*/ 1476577 h 1671918"/>
                <a:gd name="connsiteX1404" fmla="*/ 965025 w 1760137"/>
                <a:gd name="connsiteY1404" fmla="*/ 1477510 h 1671918"/>
                <a:gd name="connsiteX1405" fmla="*/ 965720 w 1760137"/>
                <a:gd name="connsiteY1405" fmla="*/ 1478663 h 1671918"/>
                <a:gd name="connsiteX1406" fmla="*/ 965957 w 1760137"/>
                <a:gd name="connsiteY1406" fmla="*/ 1480070 h 1671918"/>
                <a:gd name="connsiteX1407" fmla="*/ 965609 w 1760137"/>
                <a:gd name="connsiteY1407" fmla="*/ 1481350 h 1671918"/>
                <a:gd name="connsiteX1408" fmla="*/ 962812 w 1760137"/>
                <a:gd name="connsiteY1408" fmla="*/ 1486487 h 1671918"/>
                <a:gd name="connsiteX1409" fmla="*/ 965372 w 1760137"/>
                <a:gd name="connsiteY1409" fmla="*/ 1489995 h 1671918"/>
                <a:gd name="connsiteX1410" fmla="*/ 965957 w 1760137"/>
                <a:gd name="connsiteY1410" fmla="*/ 1490928 h 1671918"/>
                <a:gd name="connsiteX1411" fmla="*/ 968059 w 1760137"/>
                <a:gd name="connsiteY1411" fmla="*/ 1492555 h 1671918"/>
                <a:gd name="connsiteX1412" fmla="*/ 969355 w 1760137"/>
                <a:gd name="connsiteY1412" fmla="*/ 1493140 h 1671918"/>
                <a:gd name="connsiteX1413" fmla="*/ 970525 w 1760137"/>
                <a:gd name="connsiteY1413" fmla="*/ 1493140 h 1671918"/>
                <a:gd name="connsiteX1414" fmla="*/ 971694 w 1760137"/>
                <a:gd name="connsiteY1414" fmla="*/ 1493377 h 1671918"/>
                <a:gd name="connsiteX1415" fmla="*/ 972642 w 1760137"/>
                <a:gd name="connsiteY1415" fmla="*/ 1494657 h 1671918"/>
                <a:gd name="connsiteX1416" fmla="*/ 972990 w 1760137"/>
                <a:gd name="connsiteY1416" fmla="*/ 1496411 h 1671918"/>
                <a:gd name="connsiteX1417" fmla="*/ 972990 w 1760137"/>
                <a:gd name="connsiteY1417" fmla="*/ 1499557 h 1671918"/>
                <a:gd name="connsiteX1418" fmla="*/ 973575 w 1760137"/>
                <a:gd name="connsiteY1418" fmla="*/ 1501295 h 1671918"/>
                <a:gd name="connsiteX1419" fmla="*/ 974855 w 1760137"/>
                <a:gd name="connsiteY1419" fmla="*/ 1502591 h 1671918"/>
                <a:gd name="connsiteX1420" fmla="*/ 980560 w 1760137"/>
                <a:gd name="connsiteY1420" fmla="*/ 1507127 h 1671918"/>
                <a:gd name="connsiteX1421" fmla="*/ 982077 w 1760137"/>
                <a:gd name="connsiteY1421" fmla="*/ 1509229 h 1671918"/>
                <a:gd name="connsiteX1422" fmla="*/ 986629 w 1760137"/>
                <a:gd name="connsiteY1422" fmla="*/ 1514697 h 1671918"/>
                <a:gd name="connsiteX1423" fmla="*/ 988605 w 1760137"/>
                <a:gd name="connsiteY1423" fmla="*/ 1517257 h 1671918"/>
                <a:gd name="connsiteX1424" fmla="*/ 991054 w 1760137"/>
                <a:gd name="connsiteY1424" fmla="*/ 1519707 h 1671918"/>
                <a:gd name="connsiteX1425" fmla="*/ 993030 w 1760137"/>
                <a:gd name="connsiteY1425" fmla="*/ 1522283 h 1671918"/>
                <a:gd name="connsiteX1426" fmla="*/ 995132 w 1760137"/>
                <a:gd name="connsiteY1426" fmla="*/ 1529158 h 1671918"/>
                <a:gd name="connsiteX1427" fmla="*/ 996997 w 1760137"/>
                <a:gd name="connsiteY1427" fmla="*/ 1536507 h 1671918"/>
                <a:gd name="connsiteX1428" fmla="*/ 1002718 w 1760137"/>
                <a:gd name="connsiteY1428" fmla="*/ 1553070 h 1671918"/>
                <a:gd name="connsiteX1429" fmla="*/ 1003176 w 1760137"/>
                <a:gd name="connsiteY1429" fmla="*/ 1555646 h 1671918"/>
                <a:gd name="connsiteX1430" fmla="*/ 1004219 w 1760137"/>
                <a:gd name="connsiteY1430" fmla="*/ 1563454 h 1671918"/>
                <a:gd name="connsiteX1431" fmla="*/ 1005152 w 1760137"/>
                <a:gd name="connsiteY1431" fmla="*/ 1567088 h 1671918"/>
                <a:gd name="connsiteX1432" fmla="*/ 1008534 w 1760137"/>
                <a:gd name="connsiteY1432" fmla="*/ 1568479 h 1671918"/>
                <a:gd name="connsiteX1433" fmla="*/ 1012153 w 1760137"/>
                <a:gd name="connsiteY1433" fmla="*/ 1569301 h 1671918"/>
                <a:gd name="connsiteX1434" fmla="*/ 1013892 w 1760137"/>
                <a:gd name="connsiteY1434" fmla="*/ 1571513 h 1671918"/>
                <a:gd name="connsiteX1435" fmla="*/ 1015519 w 1760137"/>
                <a:gd name="connsiteY1435" fmla="*/ 1575828 h 1671918"/>
                <a:gd name="connsiteX1436" fmla="*/ 1015867 w 1760137"/>
                <a:gd name="connsiteY1436" fmla="*/ 1577820 h 1671918"/>
                <a:gd name="connsiteX1437" fmla="*/ 1015282 w 1760137"/>
                <a:gd name="connsiteY1437" fmla="*/ 1579700 h 1671918"/>
                <a:gd name="connsiteX1438" fmla="*/ 1014002 w 1760137"/>
                <a:gd name="connsiteY1438" fmla="*/ 1581676 h 1671918"/>
                <a:gd name="connsiteX1439" fmla="*/ 1013180 w 1760137"/>
                <a:gd name="connsiteY1439" fmla="*/ 1583651 h 1671918"/>
                <a:gd name="connsiteX1440" fmla="*/ 1013528 w 1760137"/>
                <a:gd name="connsiteY1440" fmla="*/ 1585390 h 1671918"/>
                <a:gd name="connsiteX1441" fmla="*/ 1016436 w 1760137"/>
                <a:gd name="connsiteY1441" fmla="*/ 1587729 h 1671918"/>
                <a:gd name="connsiteX1442" fmla="*/ 1019233 w 1760137"/>
                <a:gd name="connsiteY1442" fmla="*/ 1588203 h 1671918"/>
                <a:gd name="connsiteX1443" fmla="*/ 1021809 w 1760137"/>
                <a:gd name="connsiteY1443" fmla="*/ 1587855 h 1671918"/>
                <a:gd name="connsiteX1444" fmla="*/ 1024623 w 1760137"/>
                <a:gd name="connsiteY1444" fmla="*/ 1587966 h 1671918"/>
                <a:gd name="connsiteX1445" fmla="*/ 1025318 w 1760137"/>
                <a:gd name="connsiteY1445" fmla="*/ 1588424 h 1671918"/>
                <a:gd name="connsiteX1446" fmla="*/ 1026251 w 1760137"/>
                <a:gd name="connsiteY1446" fmla="*/ 1589688 h 1671918"/>
                <a:gd name="connsiteX1447" fmla="*/ 1027072 w 1760137"/>
                <a:gd name="connsiteY1447" fmla="*/ 1590052 h 1671918"/>
                <a:gd name="connsiteX1448" fmla="*/ 1028005 w 1760137"/>
                <a:gd name="connsiteY1448" fmla="*/ 1589815 h 1671918"/>
                <a:gd name="connsiteX1449" fmla="*/ 1030454 w 1760137"/>
                <a:gd name="connsiteY1449" fmla="*/ 1588771 h 1671918"/>
                <a:gd name="connsiteX1450" fmla="*/ 1033836 w 1760137"/>
                <a:gd name="connsiteY1450" fmla="*/ 1588883 h 1671918"/>
                <a:gd name="connsiteX1451" fmla="*/ 1035006 w 1760137"/>
                <a:gd name="connsiteY1451" fmla="*/ 1589704 h 1671918"/>
                <a:gd name="connsiteX1452" fmla="*/ 1036286 w 1760137"/>
                <a:gd name="connsiteY1452" fmla="*/ 1592154 h 1671918"/>
                <a:gd name="connsiteX1453" fmla="*/ 1038515 w 1760137"/>
                <a:gd name="connsiteY1453" fmla="*/ 1589926 h 1671918"/>
                <a:gd name="connsiteX1454" fmla="*/ 1043761 w 1760137"/>
                <a:gd name="connsiteY1454" fmla="*/ 1593798 h 1671918"/>
                <a:gd name="connsiteX1455" fmla="*/ 1047017 w 1760137"/>
                <a:gd name="connsiteY1455" fmla="*/ 1593102 h 1671918"/>
                <a:gd name="connsiteX1456" fmla="*/ 1048313 w 1760137"/>
                <a:gd name="connsiteY1456" fmla="*/ 1593924 h 1671918"/>
                <a:gd name="connsiteX1457" fmla="*/ 1049704 w 1760137"/>
                <a:gd name="connsiteY1457" fmla="*/ 1594272 h 1671918"/>
                <a:gd name="connsiteX1458" fmla="*/ 1050873 w 1760137"/>
                <a:gd name="connsiteY1458" fmla="*/ 1594034 h 1671918"/>
                <a:gd name="connsiteX1459" fmla="*/ 1051695 w 1760137"/>
                <a:gd name="connsiteY1459" fmla="*/ 1592992 h 1671918"/>
                <a:gd name="connsiteX1460" fmla="*/ 1051806 w 1760137"/>
                <a:gd name="connsiteY1460" fmla="*/ 1592992 h 1671918"/>
                <a:gd name="connsiteX1461" fmla="*/ 1053323 w 1760137"/>
                <a:gd name="connsiteY1461" fmla="*/ 1593924 h 1671918"/>
                <a:gd name="connsiteX1462" fmla="*/ 1054493 w 1760137"/>
                <a:gd name="connsiteY1462" fmla="*/ 1593576 h 1671918"/>
                <a:gd name="connsiteX1463" fmla="*/ 1055425 w 1760137"/>
                <a:gd name="connsiteY1463" fmla="*/ 1592881 h 1671918"/>
                <a:gd name="connsiteX1464" fmla="*/ 1056705 w 1760137"/>
                <a:gd name="connsiteY1464" fmla="*/ 1592992 h 1671918"/>
                <a:gd name="connsiteX1465" fmla="*/ 1057527 w 1760137"/>
                <a:gd name="connsiteY1465" fmla="*/ 1593576 h 1671918"/>
                <a:gd name="connsiteX1466" fmla="*/ 1059629 w 1760137"/>
                <a:gd name="connsiteY1466" fmla="*/ 1596121 h 1671918"/>
                <a:gd name="connsiteX1467" fmla="*/ 1064544 w 1760137"/>
                <a:gd name="connsiteY1467" fmla="*/ 1599171 h 1671918"/>
                <a:gd name="connsiteX1468" fmla="*/ 1066061 w 1760137"/>
                <a:gd name="connsiteY1468" fmla="*/ 1601036 h 1671918"/>
                <a:gd name="connsiteX1469" fmla="*/ 1065477 w 1760137"/>
                <a:gd name="connsiteY1469" fmla="*/ 1603596 h 1671918"/>
                <a:gd name="connsiteX1470" fmla="*/ 1067452 w 1760137"/>
                <a:gd name="connsiteY1470" fmla="*/ 1603485 h 1671918"/>
                <a:gd name="connsiteX1471" fmla="*/ 1069207 w 1760137"/>
                <a:gd name="connsiteY1471" fmla="*/ 1603596 h 1671918"/>
                <a:gd name="connsiteX1472" fmla="*/ 1070945 w 1760137"/>
                <a:gd name="connsiteY1472" fmla="*/ 1604181 h 1671918"/>
                <a:gd name="connsiteX1473" fmla="*/ 1072336 w 1760137"/>
                <a:gd name="connsiteY1473" fmla="*/ 1605587 h 1671918"/>
                <a:gd name="connsiteX1474" fmla="*/ 1070597 w 1760137"/>
                <a:gd name="connsiteY1474" fmla="*/ 1607690 h 1671918"/>
                <a:gd name="connsiteX1475" fmla="*/ 1070834 w 1760137"/>
                <a:gd name="connsiteY1475" fmla="*/ 1608496 h 1671918"/>
                <a:gd name="connsiteX1476" fmla="*/ 1072115 w 1760137"/>
                <a:gd name="connsiteY1476" fmla="*/ 1608606 h 1671918"/>
                <a:gd name="connsiteX1477" fmla="*/ 1073284 w 1760137"/>
                <a:gd name="connsiteY1477" fmla="*/ 1608954 h 1671918"/>
                <a:gd name="connsiteX1478" fmla="*/ 1076208 w 1760137"/>
                <a:gd name="connsiteY1478" fmla="*/ 1611751 h 1671918"/>
                <a:gd name="connsiteX1479" fmla="*/ 1077851 w 1760137"/>
                <a:gd name="connsiteY1479" fmla="*/ 1612699 h 1671918"/>
                <a:gd name="connsiteX1480" fmla="*/ 1079716 w 1760137"/>
                <a:gd name="connsiteY1480" fmla="*/ 1613047 h 1671918"/>
                <a:gd name="connsiteX1481" fmla="*/ 1087998 w 1760137"/>
                <a:gd name="connsiteY1481" fmla="*/ 1609775 h 1671918"/>
                <a:gd name="connsiteX1482" fmla="*/ 1092091 w 1760137"/>
                <a:gd name="connsiteY1482" fmla="*/ 1611878 h 1671918"/>
                <a:gd name="connsiteX1483" fmla="*/ 1096516 w 1760137"/>
                <a:gd name="connsiteY1483" fmla="*/ 1613047 h 1671918"/>
                <a:gd name="connsiteX1484" fmla="*/ 1100609 w 1760137"/>
                <a:gd name="connsiteY1484" fmla="*/ 1614565 h 1671918"/>
                <a:gd name="connsiteX1485" fmla="*/ 1103533 w 1760137"/>
                <a:gd name="connsiteY1485" fmla="*/ 1618057 h 1671918"/>
                <a:gd name="connsiteX1486" fmla="*/ 1105398 w 1760137"/>
                <a:gd name="connsiteY1486" fmla="*/ 1615718 h 1671918"/>
                <a:gd name="connsiteX1487" fmla="*/ 1105746 w 1760137"/>
                <a:gd name="connsiteY1487" fmla="*/ 1615260 h 1671918"/>
                <a:gd name="connsiteX1488" fmla="*/ 1109697 w 1760137"/>
                <a:gd name="connsiteY1488" fmla="*/ 1616429 h 1671918"/>
                <a:gd name="connsiteX1489" fmla="*/ 1114249 w 1760137"/>
                <a:gd name="connsiteY1489" fmla="*/ 1619006 h 1671918"/>
                <a:gd name="connsiteX1490" fmla="*/ 1118105 w 1760137"/>
                <a:gd name="connsiteY1490" fmla="*/ 1620048 h 1671918"/>
                <a:gd name="connsiteX1491" fmla="*/ 1117062 w 1760137"/>
                <a:gd name="connsiteY1491" fmla="*/ 1623194 h 1671918"/>
                <a:gd name="connsiteX1492" fmla="*/ 1117062 w 1760137"/>
                <a:gd name="connsiteY1492" fmla="*/ 1624821 h 1671918"/>
                <a:gd name="connsiteX1493" fmla="*/ 1118690 w 1760137"/>
                <a:gd name="connsiteY1493" fmla="*/ 1625296 h 1671918"/>
                <a:gd name="connsiteX1494" fmla="*/ 1122530 w 1760137"/>
                <a:gd name="connsiteY1494" fmla="*/ 1625296 h 1671918"/>
                <a:gd name="connsiteX1495" fmla="*/ 1123352 w 1760137"/>
                <a:gd name="connsiteY1495" fmla="*/ 1626338 h 1671918"/>
                <a:gd name="connsiteX1496" fmla="*/ 1126734 w 1760137"/>
                <a:gd name="connsiteY1496" fmla="*/ 1631222 h 1671918"/>
                <a:gd name="connsiteX1497" fmla="*/ 1128157 w 1760137"/>
                <a:gd name="connsiteY1497" fmla="*/ 1632755 h 1671918"/>
                <a:gd name="connsiteX1498" fmla="*/ 1139220 w 1760137"/>
                <a:gd name="connsiteY1498" fmla="*/ 1638239 h 1671918"/>
                <a:gd name="connsiteX1499" fmla="*/ 1144593 w 1760137"/>
                <a:gd name="connsiteY1499" fmla="*/ 1639756 h 1671918"/>
                <a:gd name="connsiteX1500" fmla="*/ 1149476 w 1760137"/>
                <a:gd name="connsiteY1500" fmla="*/ 1639867 h 1671918"/>
                <a:gd name="connsiteX1501" fmla="*/ 1156130 w 1760137"/>
                <a:gd name="connsiteY1501" fmla="*/ 1638002 h 1671918"/>
                <a:gd name="connsiteX1502" fmla="*/ 1158927 w 1760137"/>
                <a:gd name="connsiteY1502" fmla="*/ 1638587 h 1671918"/>
                <a:gd name="connsiteX1503" fmla="*/ 1160208 w 1760137"/>
                <a:gd name="connsiteY1503" fmla="*/ 1642427 h 1671918"/>
                <a:gd name="connsiteX1504" fmla="*/ 1161598 w 1760137"/>
                <a:gd name="connsiteY1504" fmla="*/ 1643012 h 1671918"/>
                <a:gd name="connsiteX1505" fmla="*/ 1164506 w 1760137"/>
                <a:gd name="connsiteY1505" fmla="*/ 1641953 h 1671918"/>
                <a:gd name="connsiteX1506" fmla="*/ 1168947 w 1760137"/>
                <a:gd name="connsiteY1506" fmla="*/ 1639630 h 1671918"/>
                <a:gd name="connsiteX1507" fmla="*/ 1170923 w 1760137"/>
                <a:gd name="connsiteY1507" fmla="*/ 1639393 h 1671918"/>
                <a:gd name="connsiteX1508" fmla="*/ 1179078 w 1760137"/>
                <a:gd name="connsiteY1508" fmla="*/ 1640436 h 1671918"/>
                <a:gd name="connsiteX1509" fmla="*/ 1188070 w 1760137"/>
                <a:gd name="connsiteY1509" fmla="*/ 1639156 h 1671918"/>
                <a:gd name="connsiteX1510" fmla="*/ 1198802 w 1760137"/>
                <a:gd name="connsiteY1510" fmla="*/ 1639045 h 1671918"/>
                <a:gd name="connsiteX1511" fmla="*/ 1201599 w 1760137"/>
                <a:gd name="connsiteY1511" fmla="*/ 1639740 h 1671918"/>
                <a:gd name="connsiteX1512" fmla="*/ 1201947 w 1760137"/>
                <a:gd name="connsiteY1512" fmla="*/ 1642064 h 1671918"/>
                <a:gd name="connsiteX1513" fmla="*/ 1203811 w 1760137"/>
                <a:gd name="connsiteY1513" fmla="*/ 1642664 h 1671918"/>
                <a:gd name="connsiteX1514" fmla="*/ 1216297 w 1760137"/>
                <a:gd name="connsiteY1514" fmla="*/ 1643123 h 1671918"/>
                <a:gd name="connsiteX1515" fmla="*/ 1219110 w 1760137"/>
                <a:gd name="connsiteY1515" fmla="*/ 1643708 h 1671918"/>
                <a:gd name="connsiteX1516" fmla="*/ 1221670 w 1760137"/>
                <a:gd name="connsiteY1516" fmla="*/ 1645003 h 1671918"/>
                <a:gd name="connsiteX1517" fmla="*/ 1224468 w 1760137"/>
                <a:gd name="connsiteY1517" fmla="*/ 1646979 h 1671918"/>
                <a:gd name="connsiteX1518" fmla="*/ 1225858 w 1760137"/>
                <a:gd name="connsiteY1518" fmla="*/ 1649081 h 1671918"/>
                <a:gd name="connsiteX1519" fmla="*/ 1227028 w 1760137"/>
                <a:gd name="connsiteY1519" fmla="*/ 1651531 h 1671918"/>
                <a:gd name="connsiteX1520" fmla="*/ 1228545 w 1760137"/>
                <a:gd name="connsiteY1520" fmla="*/ 1653632 h 1671918"/>
                <a:gd name="connsiteX1521" fmla="*/ 1232765 w 1760137"/>
                <a:gd name="connsiteY1521" fmla="*/ 1655261 h 1671918"/>
                <a:gd name="connsiteX1522" fmla="*/ 1239292 w 1760137"/>
                <a:gd name="connsiteY1522" fmla="*/ 1661661 h 1671918"/>
                <a:gd name="connsiteX1523" fmla="*/ 1241852 w 1760137"/>
                <a:gd name="connsiteY1523" fmla="*/ 1663416 h 1671918"/>
                <a:gd name="connsiteX1524" fmla="*/ 1244176 w 1760137"/>
                <a:gd name="connsiteY1524" fmla="*/ 1664237 h 1671918"/>
                <a:gd name="connsiteX1525" fmla="*/ 1246530 w 1760137"/>
                <a:gd name="connsiteY1525" fmla="*/ 1664695 h 1671918"/>
                <a:gd name="connsiteX1526" fmla="*/ 1249565 w 1760137"/>
                <a:gd name="connsiteY1526" fmla="*/ 1664695 h 1671918"/>
                <a:gd name="connsiteX1527" fmla="*/ 1250608 w 1760137"/>
                <a:gd name="connsiteY1527" fmla="*/ 1665865 h 1671918"/>
                <a:gd name="connsiteX1528" fmla="*/ 1251430 w 1760137"/>
                <a:gd name="connsiteY1528" fmla="*/ 1668188 h 1671918"/>
                <a:gd name="connsiteX1529" fmla="*/ 1252947 w 1760137"/>
                <a:gd name="connsiteY1529" fmla="*/ 1670417 h 1671918"/>
                <a:gd name="connsiteX1530" fmla="*/ 1255981 w 1760137"/>
                <a:gd name="connsiteY1530" fmla="*/ 1670875 h 1671918"/>
                <a:gd name="connsiteX1531" fmla="*/ 1256566 w 1760137"/>
                <a:gd name="connsiteY1531" fmla="*/ 1670275 h 1671918"/>
                <a:gd name="connsiteX1532" fmla="*/ 1256566 w 1760137"/>
                <a:gd name="connsiteY1532" fmla="*/ 1670275 h 1671918"/>
                <a:gd name="connsiteX1533" fmla="*/ 1256566 w 1760137"/>
                <a:gd name="connsiteY1533" fmla="*/ 1669342 h 1671918"/>
                <a:gd name="connsiteX1534" fmla="*/ 1256803 w 1760137"/>
                <a:gd name="connsiteY1534" fmla="*/ 1668646 h 1671918"/>
                <a:gd name="connsiteX1535" fmla="*/ 1256803 w 1760137"/>
                <a:gd name="connsiteY1535" fmla="*/ 1668646 h 1671918"/>
                <a:gd name="connsiteX1536" fmla="*/ 1257973 w 1760137"/>
                <a:gd name="connsiteY1536" fmla="*/ 1668646 h 1671918"/>
                <a:gd name="connsiteX1537" fmla="*/ 1258921 w 1760137"/>
                <a:gd name="connsiteY1537" fmla="*/ 1669468 h 1671918"/>
                <a:gd name="connsiteX1538" fmla="*/ 1259379 w 1760137"/>
                <a:gd name="connsiteY1538" fmla="*/ 1670528 h 1671918"/>
                <a:gd name="connsiteX1539" fmla="*/ 1260075 w 1760137"/>
                <a:gd name="connsiteY1539" fmla="*/ 1671570 h 1671918"/>
                <a:gd name="connsiteX1540" fmla="*/ 1261465 w 1760137"/>
                <a:gd name="connsiteY1540" fmla="*/ 1671918 h 1671918"/>
                <a:gd name="connsiteX1541" fmla="*/ 1264263 w 1760137"/>
                <a:gd name="connsiteY1541" fmla="*/ 1670638 h 1671918"/>
                <a:gd name="connsiteX1542" fmla="*/ 1264263 w 1760137"/>
                <a:gd name="connsiteY1542" fmla="*/ 1667588 h 1671918"/>
                <a:gd name="connsiteX1543" fmla="*/ 1263220 w 1760137"/>
                <a:gd name="connsiteY1543" fmla="*/ 1663985 h 1671918"/>
                <a:gd name="connsiteX1544" fmla="*/ 1262761 w 1760137"/>
                <a:gd name="connsiteY1544" fmla="*/ 1661171 h 1671918"/>
                <a:gd name="connsiteX1545" fmla="*/ 1263220 w 1760137"/>
                <a:gd name="connsiteY1545" fmla="*/ 1660255 h 1671918"/>
                <a:gd name="connsiteX1546" fmla="*/ 1263220 w 1760137"/>
                <a:gd name="connsiteY1546" fmla="*/ 1660255 h 1671918"/>
                <a:gd name="connsiteX1547" fmla="*/ 1266476 w 1760137"/>
                <a:gd name="connsiteY1547" fmla="*/ 1657931 h 1671918"/>
                <a:gd name="connsiteX1548" fmla="*/ 1268925 w 1760137"/>
                <a:gd name="connsiteY1548" fmla="*/ 1659559 h 1671918"/>
                <a:gd name="connsiteX1549" fmla="*/ 1272212 w 1760137"/>
                <a:gd name="connsiteY1549" fmla="*/ 1658516 h 1671918"/>
                <a:gd name="connsiteX1550" fmla="*/ 1273034 w 1760137"/>
                <a:gd name="connsiteY1550" fmla="*/ 1657694 h 1671918"/>
                <a:gd name="connsiteX1551" fmla="*/ 1274789 w 1760137"/>
                <a:gd name="connsiteY1551" fmla="*/ 1655940 h 1671918"/>
                <a:gd name="connsiteX1552" fmla="*/ 1274789 w 1760137"/>
                <a:gd name="connsiteY1552" fmla="*/ 1655940 h 1671918"/>
                <a:gd name="connsiteX1553" fmla="*/ 1275136 w 1760137"/>
                <a:gd name="connsiteY1553" fmla="*/ 1653380 h 1671918"/>
                <a:gd name="connsiteX1554" fmla="*/ 1275136 w 1760137"/>
                <a:gd name="connsiteY1554" fmla="*/ 1653380 h 1671918"/>
                <a:gd name="connsiteX1555" fmla="*/ 1277001 w 1760137"/>
                <a:gd name="connsiteY1555" fmla="*/ 1652922 h 1671918"/>
                <a:gd name="connsiteX1556" fmla="*/ 1283876 w 1760137"/>
                <a:gd name="connsiteY1556" fmla="*/ 1653158 h 1671918"/>
                <a:gd name="connsiteX1557" fmla="*/ 1293216 w 1760137"/>
                <a:gd name="connsiteY1557" fmla="*/ 1652226 h 1671918"/>
                <a:gd name="connsiteX1558" fmla="*/ 1293453 w 1760137"/>
                <a:gd name="connsiteY1558" fmla="*/ 1650835 h 1671918"/>
                <a:gd name="connsiteX1559" fmla="*/ 1292869 w 1760137"/>
                <a:gd name="connsiteY1559" fmla="*/ 1643834 h 1671918"/>
                <a:gd name="connsiteX1560" fmla="*/ 1292410 w 1760137"/>
                <a:gd name="connsiteY1560" fmla="*/ 1639408 h 1671918"/>
                <a:gd name="connsiteX1561" fmla="*/ 1291130 w 1760137"/>
                <a:gd name="connsiteY1561" fmla="*/ 1635189 h 1671918"/>
                <a:gd name="connsiteX1562" fmla="*/ 1289265 w 1760137"/>
                <a:gd name="connsiteY1562" fmla="*/ 1634842 h 1671918"/>
                <a:gd name="connsiteX1563" fmla="*/ 1287748 w 1760137"/>
                <a:gd name="connsiteY1563" fmla="*/ 1635900 h 1671918"/>
                <a:gd name="connsiteX1564" fmla="*/ 1287163 w 1760137"/>
                <a:gd name="connsiteY1564" fmla="*/ 1638239 h 1671918"/>
                <a:gd name="connsiteX1565" fmla="*/ 1287053 w 1760137"/>
                <a:gd name="connsiteY1565" fmla="*/ 1641020 h 1671918"/>
                <a:gd name="connsiteX1566" fmla="*/ 1286468 w 1760137"/>
                <a:gd name="connsiteY1566" fmla="*/ 1643471 h 1671918"/>
                <a:gd name="connsiteX1567" fmla="*/ 1285535 w 1760137"/>
                <a:gd name="connsiteY1567" fmla="*/ 1645225 h 1671918"/>
                <a:gd name="connsiteX1568" fmla="*/ 1284255 w 1760137"/>
                <a:gd name="connsiteY1568" fmla="*/ 1646268 h 1671918"/>
                <a:gd name="connsiteX1569" fmla="*/ 1280857 w 1760137"/>
                <a:gd name="connsiteY1569" fmla="*/ 1647880 h 1671918"/>
                <a:gd name="connsiteX1570" fmla="*/ 1280035 w 1760137"/>
                <a:gd name="connsiteY1570" fmla="*/ 1648702 h 1671918"/>
                <a:gd name="connsiteX1571" fmla="*/ 1279925 w 1760137"/>
                <a:gd name="connsiteY1571" fmla="*/ 1649397 h 1671918"/>
                <a:gd name="connsiteX1572" fmla="*/ 1279467 w 1760137"/>
                <a:gd name="connsiteY1572" fmla="*/ 1649634 h 1671918"/>
                <a:gd name="connsiteX1573" fmla="*/ 1277949 w 1760137"/>
                <a:gd name="connsiteY1573" fmla="*/ 1648939 h 1671918"/>
                <a:gd name="connsiteX1574" fmla="*/ 1277128 w 1760137"/>
                <a:gd name="connsiteY1574" fmla="*/ 1648338 h 1671918"/>
                <a:gd name="connsiteX1575" fmla="*/ 1276669 w 1760137"/>
                <a:gd name="connsiteY1575" fmla="*/ 1647422 h 1671918"/>
                <a:gd name="connsiteX1576" fmla="*/ 1275974 w 1760137"/>
                <a:gd name="connsiteY1576" fmla="*/ 1644861 h 1671918"/>
                <a:gd name="connsiteX1577" fmla="*/ 1275974 w 1760137"/>
                <a:gd name="connsiteY1577" fmla="*/ 1642491 h 1671918"/>
                <a:gd name="connsiteX1578" fmla="*/ 1277491 w 1760137"/>
                <a:gd name="connsiteY1578" fmla="*/ 1638761 h 1671918"/>
                <a:gd name="connsiteX1579" fmla="*/ 1277602 w 1760137"/>
                <a:gd name="connsiteY1579" fmla="*/ 1635964 h 1671918"/>
                <a:gd name="connsiteX1580" fmla="*/ 1279704 w 1760137"/>
                <a:gd name="connsiteY1580" fmla="*/ 1636896 h 1671918"/>
                <a:gd name="connsiteX1581" fmla="*/ 1281094 w 1760137"/>
                <a:gd name="connsiteY1581" fmla="*/ 1636437 h 1671918"/>
                <a:gd name="connsiteX1582" fmla="*/ 1282027 w 1760137"/>
                <a:gd name="connsiteY1582" fmla="*/ 1635031 h 1671918"/>
                <a:gd name="connsiteX1583" fmla="*/ 1282485 w 1760137"/>
                <a:gd name="connsiteY1583" fmla="*/ 1632708 h 1671918"/>
                <a:gd name="connsiteX1584" fmla="*/ 1280747 w 1760137"/>
                <a:gd name="connsiteY1584" fmla="*/ 1632013 h 1671918"/>
                <a:gd name="connsiteX1585" fmla="*/ 1278992 w 1760137"/>
                <a:gd name="connsiteY1585" fmla="*/ 1631664 h 1671918"/>
                <a:gd name="connsiteX1586" fmla="*/ 1275152 w 1760137"/>
                <a:gd name="connsiteY1586" fmla="*/ 1631664 h 1671918"/>
                <a:gd name="connsiteX1587" fmla="*/ 1273413 w 1760137"/>
                <a:gd name="connsiteY1587" fmla="*/ 1631428 h 1671918"/>
                <a:gd name="connsiteX1588" fmla="*/ 1272023 w 1760137"/>
                <a:gd name="connsiteY1588" fmla="*/ 1630716 h 1671918"/>
                <a:gd name="connsiteX1589" fmla="*/ 1270948 w 1760137"/>
                <a:gd name="connsiteY1589" fmla="*/ 1630021 h 1671918"/>
                <a:gd name="connsiteX1590" fmla="*/ 1270126 w 1760137"/>
                <a:gd name="connsiteY1590" fmla="*/ 1629784 h 1671918"/>
                <a:gd name="connsiteX1591" fmla="*/ 1268372 w 1760137"/>
                <a:gd name="connsiteY1591" fmla="*/ 1628030 h 1671918"/>
                <a:gd name="connsiteX1592" fmla="*/ 1267550 w 1760137"/>
                <a:gd name="connsiteY1592" fmla="*/ 1623842 h 1671918"/>
                <a:gd name="connsiteX1593" fmla="*/ 1267661 w 1760137"/>
                <a:gd name="connsiteY1593" fmla="*/ 1619179 h 1671918"/>
                <a:gd name="connsiteX1594" fmla="*/ 1268356 w 1760137"/>
                <a:gd name="connsiteY1594" fmla="*/ 1615908 h 1671918"/>
                <a:gd name="connsiteX1595" fmla="*/ 1266254 w 1760137"/>
                <a:gd name="connsiteY1595" fmla="*/ 1612763 h 1671918"/>
                <a:gd name="connsiteX1596" fmla="*/ 1265559 w 1760137"/>
                <a:gd name="connsiteY1596" fmla="*/ 1611356 h 1671918"/>
                <a:gd name="connsiteX1597" fmla="*/ 1265211 w 1760137"/>
                <a:gd name="connsiteY1597" fmla="*/ 1609491 h 1671918"/>
                <a:gd name="connsiteX1598" fmla="*/ 1265796 w 1760137"/>
                <a:gd name="connsiteY1598" fmla="*/ 1608211 h 1671918"/>
                <a:gd name="connsiteX1599" fmla="*/ 1266618 w 1760137"/>
                <a:gd name="connsiteY1599" fmla="*/ 1607168 h 1671918"/>
                <a:gd name="connsiteX1600" fmla="*/ 1267076 w 1760137"/>
                <a:gd name="connsiteY1600" fmla="*/ 1605888 h 1671918"/>
                <a:gd name="connsiteX1601" fmla="*/ 1266144 w 1760137"/>
                <a:gd name="connsiteY1601" fmla="*/ 1604134 h 1671918"/>
                <a:gd name="connsiteX1602" fmla="*/ 1264974 w 1760137"/>
                <a:gd name="connsiteY1602" fmla="*/ 1603312 h 1671918"/>
                <a:gd name="connsiteX1603" fmla="*/ 1264042 w 1760137"/>
                <a:gd name="connsiteY1603" fmla="*/ 1603422 h 1671918"/>
                <a:gd name="connsiteX1604" fmla="*/ 1263109 w 1760137"/>
                <a:gd name="connsiteY1604" fmla="*/ 1603880 h 1671918"/>
                <a:gd name="connsiteX1605" fmla="*/ 1261829 w 1760137"/>
                <a:gd name="connsiteY1605" fmla="*/ 1604228 h 1671918"/>
                <a:gd name="connsiteX1606" fmla="*/ 1260659 w 1760137"/>
                <a:gd name="connsiteY1606" fmla="*/ 1602822 h 1671918"/>
                <a:gd name="connsiteX1607" fmla="*/ 1260549 w 1760137"/>
                <a:gd name="connsiteY1607" fmla="*/ 1599456 h 1671918"/>
                <a:gd name="connsiteX1608" fmla="*/ 1261244 w 1760137"/>
                <a:gd name="connsiteY1608" fmla="*/ 1596168 h 1671918"/>
                <a:gd name="connsiteX1609" fmla="*/ 1262524 w 1760137"/>
                <a:gd name="connsiteY1609" fmla="*/ 1594667 h 1671918"/>
                <a:gd name="connsiteX1610" fmla="*/ 1263346 w 1760137"/>
                <a:gd name="connsiteY1610" fmla="*/ 1593971 h 1671918"/>
                <a:gd name="connsiteX1611" fmla="*/ 1262761 w 1760137"/>
                <a:gd name="connsiteY1611" fmla="*/ 1592802 h 1671918"/>
                <a:gd name="connsiteX1612" fmla="*/ 1261718 w 1760137"/>
                <a:gd name="connsiteY1612" fmla="*/ 1592091 h 1671918"/>
                <a:gd name="connsiteX1613" fmla="*/ 1261133 w 1760137"/>
                <a:gd name="connsiteY1613" fmla="*/ 1592912 h 1671918"/>
                <a:gd name="connsiteX1614" fmla="*/ 1260786 w 1760137"/>
                <a:gd name="connsiteY1614" fmla="*/ 1593497 h 1671918"/>
                <a:gd name="connsiteX1615" fmla="*/ 1260091 w 1760137"/>
                <a:gd name="connsiteY1615" fmla="*/ 1594319 h 1671918"/>
                <a:gd name="connsiteX1616" fmla="*/ 1259158 w 1760137"/>
                <a:gd name="connsiteY1616" fmla="*/ 1594778 h 1671918"/>
                <a:gd name="connsiteX1617" fmla="*/ 1258226 w 1760137"/>
                <a:gd name="connsiteY1617" fmla="*/ 1594778 h 1671918"/>
                <a:gd name="connsiteX1618" fmla="*/ 1257846 w 1760137"/>
                <a:gd name="connsiteY1618" fmla="*/ 1593734 h 1671918"/>
                <a:gd name="connsiteX1619" fmla="*/ 1259158 w 1760137"/>
                <a:gd name="connsiteY1619" fmla="*/ 1590573 h 1671918"/>
                <a:gd name="connsiteX1620" fmla="*/ 1259047 w 1760137"/>
                <a:gd name="connsiteY1620" fmla="*/ 1589278 h 1671918"/>
                <a:gd name="connsiteX1621" fmla="*/ 1258115 w 1760137"/>
                <a:gd name="connsiteY1621" fmla="*/ 1588930 h 1671918"/>
                <a:gd name="connsiteX1622" fmla="*/ 1255065 w 1760137"/>
                <a:gd name="connsiteY1622" fmla="*/ 1588693 h 1671918"/>
                <a:gd name="connsiteX1623" fmla="*/ 1254022 w 1760137"/>
                <a:gd name="connsiteY1623" fmla="*/ 1588361 h 1671918"/>
                <a:gd name="connsiteX1624" fmla="*/ 1253200 w 1760137"/>
                <a:gd name="connsiteY1624" fmla="*/ 1586496 h 1671918"/>
                <a:gd name="connsiteX1625" fmla="*/ 1252963 w 1760137"/>
                <a:gd name="connsiteY1625" fmla="*/ 1584394 h 1671918"/>
                <a:gd name="connsiteX1626" fmla="*/ 1252268 w 1760137"/>
                <a:gd name="connsiteY1626" fmla="*/ 1582751 h 1671918"/>
                <a:gd name="connsiteX1627" fmla="*/ 1249707 w 1760137"/>
                <a:gd name="connsiteY1627" fmla="*/ 1582055 h 1671918"/>
                <a:gd name="connsiteX1628" fmla="*/ 1247842 w 1760137"/>
                <a:gd name="connsiteY1628" fmla="*/ 1582055 h 1671918"/>
                <a:gd name="connsiteX1629" fmla="*/ 1247495 w 1760137"/>
                <a:gd name="connsiteY1629" fmla="*/ 1581470 h 1671918"/>
                <a:gd name="connsiteX1630" fmla="*/ 1247842 w 1760137"/>
                <a:gd name="connsiteY1630" fmla="*/ 1579953 h 1671918"/>
                <a:gd name="connsiteX1631" fmla="*/ 1248190 w 1760137"/>
                <a:gd name="connsiteY1631" fmla="*/ 1575512 h 1671918"/>
                <a:gd name="connsiteX1632" fmla="*/ 1248774 w 1760137"/>
                <a:gd name="connsiteY1632" fmla="*/ 1573189 h 1671918"/>
                <a:gd name="connsiteX1633" fmla="*/ 1248885 w 1760137"/>
                <a:gd name="connsiteY1633" fmla="*/ 1571782 h 1671918"/>
                <a:gd name="connsiteX1634" fmla="*/ 1244096 w 1760137"/>
                <a:gd name="connsiteY1634" fmla="*/ 1570265 h 1671918"/>
                <a:gd name="connsiteX1635" fmla="*/ 1247842 w 1760137"/>
                <a:gd name="connsiteY1635" fmla="*/ 1569096 h 1671918"/>
                <a:gd name="connsiteX1636" fmla="*/ 1249122 w 1760137"/>
                <a:gd name="connsiteY1636" fmla="*/ 1567926 h 1671918"/>
                <a:gd name="connsiteX1637" fmla="*/ 1249818 w 1760137"/>
                <a:gd name="connsiteY1637" fmla="*/ 1565824 h 1671918"/>
                <a:gd name="connsiteX1638" fmla="*/ 1250165 w 1760137"/>
                <a:gd name="connsiteY1638" fmla="*/ 1566772 h 1671918"/>
                <a:gd name="connsiteX1639" fmla="*/ 1251208 w 1760137"/>
                <a:gd name="connsiteY1639" fmla="*/ 1568052 h 1671918"/>
                <a:gd name="connsiteX1640" fmla="*/ 1251683 w 1760137"/>
                <a:gd name="connsiteY1640" fmla="*/ 1569096 h 1671918"/>
                <a:gd name="connsiteX1641" fmla="*/ 1250640 w 1760137"/>
                <a:gd name="connsiteY1641" fmla="*/ 1563959 h 1671918"/>
                <a:gd name="connsiteX1642" fmla="*/ 1247257 w 1760137"/>
                <a:gd name="connsiteY1642" fmla="*/ 1553702 h 1671918"/>
                <a:gd name="connsiteX1643" fmla="*/ 1245629 w 1760137"/>
                <a:gd name="connsiteY1643" fmla="*/ 1543429 h 1671918"/>
                <a:gd name="connsiteX1644" fmla="*/ 1241995 w 1760137"/>
                <a:gd name="connsiteY1644" fmla="*/ 1533520 h 1671918"/>
                <a:gd name="connsiteX1645" fmla="*/ 1240951 w 1760137"/>
                <a:gd name="connsiteY1645" fmla="*/ 1526646 h 1671918"/>
                <a:gd name="connsiteX1646" fmla="*/ 1240130 w 1760137"/>
                <a:gd name="connsiteY1646" fmla="*/ 1524069 h 1671918"/>
                <a:gd name="connsiteX1647" fmla="*/ 1238960 w 1760137"/>
                <a:gd name="connsiteY1647" fmla="*/ 1521746 h 1671918"/>
                <a:gd name="connsiteX1648" fmla="*/ 1237206 w 1760137"/>
                <a:gd name="connsiteY1648" fmla="*/ 1520102 h 1671918"/>
                <a:gd name="connsiteX1649" fmla="*/ 1234883 w 1760137"/>
                <a:gd name="connsiteY1649" fmla="*/ 1519407 h 1671918"/>
                <a:gd name="connsiteX1650" fmla="*/ 1232907 w 1760137"/>
                <a:gd name="connsiteY1650" fmla="*/ 1519407 h 1671918"/>
                <a:gd name="connsiteX1651" fmla="*/ 1231374 w 1760137"/>
                <a:gd name="connsiteY1651" fmla="*/ 1519059 h 1671918"/>
                <a:gd name="connsiteX1652" fmla="*/ 1230331 w 1760137"/>
                <a:gd name="connsiteY1652" fmla="*/ 1517068 h 1671918"/>
                <a:gd name="connsiteX1653" fmla="*/ 1230220 w 1760137"/>
                <a:gd name="connsiteY1653" fmla="*/ 1514981 h 1671918"/>
                <a:gd name="connsiteX1654" fmla="*/ 1230458 w 1760137"/>
                <a:gd name="connsiteY1654" fmla="*/ 1511821 h 1671918"/>
                <a:gd name="connsiteX1655" fmla="*/ 1231042 w 1760137"/>
                <a:gd name="connsiteY1655" fmla="*/ 1508786 h 1671918"/>
                <a:gd name="connsiteX1656" fmla="*/ 1231991 w 1760137"/>
                <a:gd name="connsiteY1656" fmla="*/ 1507254 h 1671918"/>
                <a:gd name="connsiteX1657" fmla="*/ 1233508 w 1760137"/>
                <a:gd name="connsiteY1657" fmla="*/ 1507949 h 1671918"/>
                <a:gd name="connsiteX1658" fmla="*/ 1239908 w 1760137"/>
                <a:gd name="connsiteY1658" fmla="*/ 1513670 h 1671918"/>
                <a:gd name="connsiteX1659" fmla="*/ 1241536 w 1760137"/>
                <a:gd name="connsiteY1659" fmla="*/ 1510509 h 1671918"/>
                <a:gd name="connsiteX1660" fmla="*/ 1239561 w 1760137"/>
                <a:gd name="connsiteY1660" fmla="*/ 1508534 h 1671918"/>
                <a:gd name="connsiteX1661" fmla="*/ 1233966 w 1760137"/>
                <a:gd name="connsiteY1661" fmla="*/ 1506194 h 1671918"/>
                <a:gd name="connsiteX1662" fmla="*/ 1232338 w 1760137"/>
                <a:gd name="connsiteY1662" fmla="*/ 1504314 h 1671918"/>
                <a:gd name="connsiteX1663" fmla="*/ 1231026 w 1760137"/>
                <a:gd name="connsiteY1663" fmla="*/ 1502117 h 1671918"/>
                <a:gd name="connsiteX1664" fmla="*/ 1230204 w 1760137"/>
                <a:gd name="connsiteY1664" fmla="*/ 1499304 h 1671918"/>
                <a:gd name="connsiteX1665" fmla="*/ 1229620 w 1760137"/>
                <a:gd name="connsiteY1665" fmla="*/ 1492650 h 1671918"/>
                <a:gd name="connsiteX1666" fmla="*/ 1229857 w 1760137"/>
                <a:gd name="connsiteY1666" fmla="*/ 1490912 h 1671918"/>
                <a:gd name="connsiteX1667" fmla="*/ 1231374 w 1760137"/>
                <a:gd name="connsiteY1667" fmla="*/ 1490216 h 1671918"/>
                <a:gd name="connsiteX1668" fmla="*/ 1239197 w 1760137"/>
                <a:gd name="connsiteY1668" fmla="*/ 1489394 h 1671918"/>
                <a:gd name="connsiteX1669" fmla="*/ 1241062 w 1760137"/>
                <a:gd name="connsiteY1669" fmla="*/ 1487988 h 1671918"/>
                <a:gd name="connsiteX1670" fmla="*/ 1240951 w 1760137"/>
                <a:gd name="connsiteY1670" fmla="*/ 1485301 h 1671918"/>
                <a:gd name="connsiteX1671" fmla="*/ 1239197 w 1760137"/>
                <a:gd name="connsiteY1671" fmla="*/ 1481461 h 1671918"/>
                <a:gd name="connsiteX1672" fmla="*/ 1240714 w 1760137"/>
                <a:gd name="connsiteY1672" fmla="*/ 1479722 h 1671918"/>
                <a:gd name="connsiteX1673" fmla="*/ 1239782 w 1760137"/>
                <a:gd name="connsiteY1673" fmla="*/ 1477621 h 1671918"/>
                <a:gd name="connsiteX1674" fmla="*/ 1238391 w 1760137"/>
                <a:gd name="connsiteY1674" fmla="*/ 1475756 h 1671918"/>
                <a:gd name="connsiteX1675" fmla="*/ 1238502 w 1760137"/>
                <a:gd name="connsiteY1675" fmla="*/ 1474807 h 1671918"/>
                <a:gd name="connsiteX1676" fmla="*/ 1240714 w 1760137"/>
                <a:gd name="connsiteY1676" fmla="*/ 1474570 h 1671918"/>
                <a:gd name="connsiteX1677" fmla="*/ 1242817 w 1760137"/>
                <a:gd name="connsiteY1677" fmla="*/ 1473748 h 1671918"/>
                <a:gd name="connsiteX1678" fmla="*/ 1244555 w 1760137"/>
                <a:gd name="connsiteY1678" fmla="*/ 1472342 h 1671918"/>
                <a:gd name="connsiteX1679" fmla="*/ 1245503 w 1760137"/>
                <a:gd name="connsiteY1679" fmla="*/ 1470493 h 1671918"/>
                <a:gd name="connsiteX1680" fmla="*/ 1245156 w 1760137"/>
                <a:gd name="connsiteY1680" fmla="*/ 1468502 h 1671918"/>
                <a:gd name="connsiteX1681" fmla="*/ 1244081 w 1760137"/>
                <a:gd name="connsiteY1681" fmla="*/ 1466051 h 1671918"/>
                <a:gd name="connsiteX1682" fmla="*/ 1243623 w 1760137"/>
                <a:gd name="connsiteY1682" fmla="*/ 1463949 h 1671918"/>
                <a:gd name="connsiteX1683" fmla="*/ 1244902 w 1760137"/>
                <a:gd name="connsiteY1683" fmla="*/ 1463017 h 1671918"/>
                <a:gd name="connsiteX1684" fmla="*/ 1245503 w 1760137"/>
                <a:gd name="connsiteY1684" fmla="*/ 1461848 h 1671918"/>
                <a:gd name="connsiteX1685" fmla="*/ 1245614 w 1760137"/>
                <a:gd name="connsiteY1685" fmla="*/ 1459034 h 1671918"/>
                <a:gd name="connsiteX1686" fmla="*/ 1245503 w 1760137"/>
                <a:gd name="connsiteY1686" fmla="*/ 1456127 h 1671918"/>
                <a:gd name="connsiteX1687" fmla="*/ 1245156 w 1760137"/>
                <a:gd name="connsiteY1687" fmla="*/ 1454498 h 1671918"/>
                <a:gd name="connsiteX1688" fmla="*/ 1246783 w 1760137"/>
                <a:gd name="connsiteY1688" fmla="*/ 1453803 h 1671918"/>
                <a:gd name="connsiteX1689" fmla="*/ 1247716 w 1760137"/>
                <a:gd name="connsiteY1689" fmla="*/ 1452049 h 1671918"/>
                <a:gd name="connsiteX1690" fmla="*/ 1247826 w 1760137"/>
                <a:gd name="connsiteY1690" fmla="*/ 1449963 h 1671918"/>
                <a:gd name="connsiteX1691" fmla="*/ 1247005 w 1760137"/>
                <a:gd name="connsiteY1691" fmla="*/ 1447971 h 1671918"/>
                <a:gd name="connsiteX1692" fmla="*/ 1237791 w 1760137"/>
                <a:gd name="connsiteY1692" fmla="*/ 1451132 h 1671918"/>
                <a:gd name="connsiteX1693" fmla="*/ 1235120 w 1760137"/>
                <a:gd name="connsiteY1693" fmla="*/ 1452998 h 1671918"/>
                <a:gd name="connsiteX1694" fmla="*/ 1232560 w 1760137"/>
                <a:gd name="connsiteY1694" fmla="*/ 1454278 h 1671918"/>
                <a:gd name="connsiteX1695" fmla="*/ 1229051 w 1760137"/>
                <a:gd name="connsiteY1695" fmla="*/ 1454278 h 1671918"/>
                <a:gd name="connsiteX1696" fmla="*/ 1222065 w 1760137"/>
                <a:gd name="connsiteY1696" fmla="*/ 1452761 h 1671918"/>
                <a:gd name="connsiteX1697" fmla="*/ 1219031 w 1760137"/>
                <a:gd name="connsiteY1697" fmla="*/ 1451607 h 1671918"/>
                <a:gd name="connsiteX1698" fmla="*/ 1216802 w 1760137"/>
                <a:gd name="connsiteY1698" fmla="*/ 1450216 h 1671918"/>
                <a:gd name="connsiteX1699" fmla="*/ 1214590 w 1760137"/>
                <a:gd name="connsiteY1699" fmla="*/ 1449157 h 1671918"/>
                <a:gd name="connsiteX1700" fmla="*/ 1211097 w 1760137"/>
                <a:gd name="connsiteY1700" fmla="*/ 1448698 h 1671918"/>
                <a:gd name="connsiteX1701" fmla="*/ 1204096 w 1760137"/>
                <a:gd name="connsiteY1701" fmla="*/ 1449394 h 1671918"/>
                <a:gd name="connsiteX1702" fmla="*/ 1201061 w 1760137"/>
                <a:gd name="connsiteY1702" fmla="*/ 1448572 h 1671918"/>
                <a:gd name="connsiteX1703" fmla="*/ 1199086 w 1760137"/>
                <a:gd name="connsiteY1703" fmla="*/ 1445649 h 1671918"/>
                <a:gd name="connsiteX1704" fmla="*/ 1202468 w 1760137"/>
                <a:gd name="connsiteY1704" fmla="*/ 1445649 h 1671918"/>
                <a:gd name="connsiteX1705" fmla="*/ 1205724 w 1760137"/>
                <a:gd name="connsiteY1705" fmla="*/ 1446344 h 1671918"/>
                <a:gd name="connsiteX1706" fmla="*/ 1209122 w 1760137"/>
                <a:gd name="connsiteY1706" fmla="*/ 1446707 h 1671918"/>
                <a:gd name="connsiteX1707" fmla="*/ 1212378 w 1760137"/>
                <a:gd name="connsiteY1707" fmla="*/ 1445411 h 1671918"/>
                <a:gd name="connsiteX1708" fmla="*/ 1213895 w 1760137"/>
                <a:gd name="connsiteY1708" fmla="*/ 1443325 h 1671918"/>
                <a:gd name="connsiteX1709" fmla="*/ 1213199 w 1760137"/>
                <a:gd name="connsiteY1709" fmla="*/ 1441681 h 1671918"/>
                <a:gd name="connsiteX1710" fmla="*/ 1211097 w 1760137"/>
                <a:gd name="connsiteY1710" fmla="*/ 1441096 h 1671918"/>
                <a:gd name="connsiteX1711" fmla="*/ 1208426 w 1760137"/>
                <a:gd name="connsiteY1711" fmla="*/ 1442377 h 1671918"/>
                <a:gd name="connsiteX1712" fmla="*/ 1208078 w 1760137"/>
                <a:gd name="connsiteY1712" fmla="*/ 1441792 h 1671918"/>
                <a:gd name="connsiteX1713" fmla="*/ 1207842 w 1760137"/>
                <a:gd name="connsiteY1713" fmla="*/ 1441334 h 1671918"/>
                <a:gd name="connsiteX1714" fmla="*/ 1207605 w 1760137"/>
                <a:gd name="connsiteY1714" fmla="*/ 1440291 h 1671918"/>
                <a:gd name="connsiteX1715" fmla="*/ 1210402 w 1760137"/>
                <a:gd name="connsiteY1715" fmla="*/ 1438774 h 1671918"/>
                <a:gd name="connsiteX1716" fmla="*/ 1208648 w 1760137"/>
                <a:gd name="connsiteY1716" fmla="*/ 1435502 h 1671918"/>
                <a:gd name="connsiteX1717" fmla="*/ 1203495 w 1760137"/>
                <a:gd name="connsiteY1717" fmla="*/ 1430618 h 1671918"/>
                <a:gd name="connsiteX1718" fmla="*/ 1205471 w 1760137"/>
                <a:gd name="connsiteY1718" fmla="*/ 1430618 h 1671918"/>
                <a:gd name="connsiteX1719" fmla="*/ 1203954 w 1760137"/>
                <a:gd name="connsiteY1719" fmla="*/ 1427347 h 1671918"/>
                <a:gd name="connsiteX1720" fmla="*/ 1199070 w 1760137"/>
                <a:gd name="connsiteY1720" fmla="*/ 1422685 h 1671918"/>
                <a:gd name="connsiteX1721" fmla="*/ 1198486 w 1760137"/>
                <a:gd name="connsiteY1721" fmla="*/ 1418955 h 1671918"/>
                <a:gd name="connsiteX1722" fmla="*/ 1202911 w 1760137"/>
                <a:gd name="connsiteY1722" fmla="*/ 1421752 h 1671918"/>
                <a:gd name="connsiteX1723" fmla="*/ 1206545 w 1760137"/>
                <a:gd name="connsiteY1723" fmla="*/ 1425261 h 1671918"/>
                <a:gd name="connsiteX1724" fmla="*/ 1218067 w 1760137"/>
                <a:gd name="connsiteY1724" fmla="*/ 1441113 h 1671918"/>
                <a:gd name="connsiteX1725" fmla="*/ 1218525 w 1760137"/>
                <a:gd name="connsiteY1725" fmla="*/ 1442503 h 1671918"/>
                <a:gd name="connsiteX1726" fmla="*/ 1218636 w 1760137"/>
                <a:gd name="connsiteY1726" fmla="*/ 1443910 h 1671918"/>
                <a:gd name="connsiteX1727" fmla="*/ 1219126 w 1760137"/>
                <a:gd name="connsiteY1727" fmla="*/ 1444842 h 1671918"/>
                <a:gd name="connsiteX1728" fmla="*/ 1220991 w 1760137"/>
                <a:gd name="connsiteY1728" fmla="*/ 1445190 h 1671918"/>
                <a:gd name="connsiteX1729" fmla="*/ 1222508 w 1760137"/>
                <a:gd name="connsiteY1729" fmla="*/ 1444842 h 1671918"/>
                <a:gd name="connsiteX1730" fmla="*/ 1223330 w 1760137"/>
                <a:gd name="connsiteY1730" fmla="*/ 1444147 h 1671918"/>
                <a:gd name="connsiteX1731" fmla="*/ 1223441 w 1760137"/>
                <a:gd name="connsiteY1731" fmla="*/ 1443088 h 1671918"/>
                <a:gd name="connsiteX1732" fmla="*/ 1222856 w 1760137"/>
                <a:gd name="connsiteY1732" fmla="*/ 1442045 h 1671918"/>
                <a:gd name="connsiteX1733" fmla="*/ 1225416 w 1760137"/>
                <a:gd name="connsiteY1733" fmla="*/ 1438205 h 1671918"/>
                <a:gd name="connsiteX1734" fmla="*/ 1226696 w 1760137"/>
                <a:gd name="connsiteY1734" fmla="*/ 1437620 h 1671918"/>
                <a:gd name="connsiteX1735" fmla="*/ 1227629 w 1760137"/>
                <a:gd name="connsiteY1735" fmla="*/ 1439816 h 1671918"/>
                <a:gd name="connsiteX1736" fmla="*/ 1229731 w 1760137"/>
                <a:gd name="connsiteY1736" fmla="*/ 1437841 h 1671918"/>
                <a:gd name="connsiteX1737" fmla="*/ 1230900 w 1760137"/>
                <a:gd name="connsiteY1737" fmla="*/ 1437145 h 1671918"/>
                <a:gd name="connsiteX1738" fmla="*/ 1232433 w 1760137"/>
                <a:gd name="connsiteY1738" fmla="*/ 1436435 h 1671918"/>
                <a:gd name="connsiteX1739" fmla="*/ 1231358 w 1760137"/>
                <a:gd name="connsiteY1739" fmla="*/ 1434333 h 1671918"/>
                <a:gd name="connsiteX1740" fmla="*/ 1233018 w 1760137"/>
                <a:gd name="connsiteY1740" fmla="*/ 1433274 h 1671918"/>
                <a:gd name="connsiteX1741" fmla="*/ 1236163 w 1760137"/>
                <a:gd name="connsiteY1741" fmla="*/ 1430018 h 1671918"/>
                <a:gd name="connsiteX1742" fmla="*/ 1238834 w 1760137"/>
                <a:gd name="connsiteY1742" fmla="*/ 1428738 h 1671918"/>
                <a:gd name="connsiteX1743" fmla="*/ 1238375 w 1760137"/>
                <a:gd name="connsiteY1743" fmla="*/ 1431772 h 1671918"/>
                <a:gd name="connsiteX1744" fmla="*/ 1238138 w 1760137"/>
                <a:gd name="connsiteY1744" fmla="*/ 1434806 h 1671918"/>
                <a:gd name="connsiteX1745" fmla="*/ 1238723 w 1760137"/>
                <a:gd name="connsiteY1745" fmla="*/ 1436545 h 1671918"/>
                <a:gd name="connsiteX1746" fmla="*/ 1239766 w 1760137"/>
                <a:gd name="connsiteY1746" fmla="*/ 1437145 h 1671918"/>
                <a:gd name="connsiteX1747" fmla="*/ 1240809 w 1760137"/>
                <a:gd name="connsiteY1747" fmla="*/ 1436908 h 1671918"/>
                <a:gd name="connsiteX1748" fmla="*/ 1241046 w 1760137"/>
                <a:gd name="connsiteY1748" fmla="*/ 1436308 h 1671918"/>
                <a:gd name="connsiteX1749" fmla="*/ 1242089 w 1760137"/>
                <a:gd name="connsiteY1749" fmla="*/ 1437130 h 1671918"/>
                <a:gd name="connsiteX1750" fmla="*/ 1242674 w 1760137"/>
                <a:gd name="connsiteY1750" fmla="*/ 1437130 h 1671918"/>
                <a:gd name="connsiteX1751" fmla="*/ 1242674 w 1760137"/>
                <a:gd name="connsiteY1751" fmla="*/ 1437477 h 1671918"/>
                <a:gd name="connsiteX1752" fmla="*/ 1241505 w 1760137"/>
                <a:gd name="connsiteY1752" fmla="*/ 1438869 h 1671918"/>
                <a:gd name="connsiteX1753" fmla="*/ 1240572 w 1760137"/>
                <a:gd name="connsiteY1753" fmla="*/ 1439453 h 1671918"/>
                <a:gd name="connsiteX1754" fmla="*/ 1239055 w 1760137"/>
                <a:gd name="connsiteY1754" fmla="*/ 1439690 h 1671918"/>
                <a:gd name="connsiteX1755" fmla="*/ 1236258 w 1760137"/>
                <a:gd name="connsiteY1755" fmla="*/ 1439579 h 1671918"/>
                <a:gd name="connsiteX1756" fmla="*/ 1236843 w 1760137"/>
                <a:gd name="connsiteY1756" fmla="*/ 1440180 h 1671918"/>
                <a:gd name="connsiteX1757" fmla="*/ 1237079 w 1760137"/>
                <a:gd name="connsiteY1757" fmla="*/ 1440765 h 1671918"/>
                <a:gd name="connsiteX1758" fmla="*/ 1237427 w 1760137"/>
                <a:gd name="connsiteY1758" fmla="*/ 1441223 h 1671918"/>
                <a:gd name="connsiteX1759" fmla="*/ 1238249 w 1760137"/>
                <a:gd name="connsiteY1759" fmla="*/ 1441681 h 1671918"/>
                <a:gd name="connsiteX1760" fmla="*/ 1236621 w 1760137"/>
                <a:gd name="connsiteY1760" fmla="*/ 1443325 h 1671918"/>
                <a:gd name="connsiteX1761" fmla="*/ 1231595 w 1760137"/>
                <a:gd name="connsiteY1761" fmla="*/ 1446107 h 1671918"/>
                <a:gd name="connsiteX1762" fmla="*/ 1234298 w 1760137"/>
                <a:gd name="connsiteY1762" fmla="*/ 1447988 h 1671918"/>
                <a:gd name="connsiteX1763" fmla="*/ 1236273 w 1760137"/>
                <a:gd name="connsiteY1763" fmla="*/ 1447292 h 1671918"/>
                <a:gd name="connsiteX1764" fmla="*/ 1239182 w 1760137"/>
                <a:gd name="connsiteY1764" fmla="*/ 1443910 h 1671918"/>
                <a:gd name="connsiteX1765" fmla="*/ 1248174 w 1760137"/>
                <a:gd name="connsiteY1765" fmla="*/ 1439943 h 1671918"/>
                <a:gd name="connsiteX1766" fmla="*/ 1249691 w 1760137"/>
                <a:gd name="connsiteY1766" fmla="*/ 1438774 h 1671918"/>
                <a:gd name="connsiteX1767" fmla="*/ 1250039 w 1760137"/>
                <a:gd name="connsiteY1767" fmla="*/ 1435265 h 1671918"/>
                <a:gd name="connsiteX1768" fmla="*/ 1255397 w 1760137"/>
                <a:gd name="connsiteY1768" fmla="*/ 1418939 h 1671918"/>
                <a:gd name="connsiteX1769" fmla="*/ 1257262 w 1760137"/>
                <a:gd name="connsiteY1769" fmla="*/ 1416489 h 1671918"/>
                <a:gd name="connsiteX1770" fmla="*/ 1257720 w 1760137"/>
                <a:gd name="connsiteY1770" fmla="*/ 1414862 h 1671918"/>
                <a:gd name="connsiteX1771" fmla="*/ 1258099 w 1760137"/>
                <a:gd name="connsiteY1771" fmla="*/ 1411827 h 1671918"/>
                <a:gd name="connsiteX1772" fmla="*/ 1260312 w 1760137"/>
                <a:gd name="connsiteY1772" fmla="*/ 1404826 h 1671918"/>
                <a:gd name="connsiteX1773" fmla="*/ 1264389 w 1760137"/>
                <a:gd name="connsiteY1773" fmla="*/ 1396766 h 1671918"/>
                <a:gd name="connsiteX1774" fmla="*/ 1264848 w 1760137"/>
                <a:gd name="connsiteY1774" fmla="*/ 1395486 h 1671918"/>
                <a:gd name="connsiteX1775" fmla="*/ 1265085 w 1760137"/>
                <a:gd name="connsiteY1775" fmla="*/ 1391993 h 1671918"/>
                <a:gd name="connsiteX1776" fmla="*/ 1265543 w 1760137"/>
                <a:gd name="connsiteY1776" fmla="*/ 1390239 h 1671918"/>
                <a:gd name="connsiteX1777" fmla="*/ 1266238 w 1760137"/>
                <a:gd name="connsiteY1777" fmla="*/ 1388959 h 1671918"/>
                <a:gd name="connsiteX1778" fmla="*/ 1267755 w 1760137"/>
                <a:gd name="connsiteY1778" fmla="*/ 1386856 h 1671918"/>
                <a:gd name="connsiteX1779" fmla="*/ 1269036 w 1760137"/>
                <a:gd name="connsiteY1779" fmla="*/ 1384296 h 1671918"/>
                <a:gd name="connsiteX1780" fmla="*/ 1269494 w 1760137"/>
                <a:gd name="connsiteY1780" fmla="*/ 1381847 h 1671918"/>
                <a:gd name="connsiteX1781" fmla="*/ 1268325 w 1760137"/>
                <a:gd name="connsiteY1781" fmla="*/ 1379871 h 1671918"/>
                <a:gd name="connsiteX1782" fmla="*/ 1255839 w 1760137"/>
                <a:gd name="connsiteY1782" fmla="*/ 1374861 h 1671918"/>
                <a:gd name="connsiteX1783" fmla="*/ 1253626 w 1760137"/>
                <a:gd name="connsiteY1783" fmla="*/ 1372759 h 1671918"/>
                <a:gd name="connsiteX1784" fmla="*/ 1249897 w 1760137"/>
                <a:gd name="connsiteY1784" fmla="*/ 1368445 h 1671918"/>
                <a:gd name="connsiteX1785" fmla="*/ 1250829 w 1760137"/>
                <a:gd name="connsiteY1785" fmla="*/ 1367148 h 1671918"/>
                <a:gd name="connsiteX1786" fmla="*/ 1250371 w 1760137"/>
                <a:gd name="connsiteY1786" fmla="*/ 1365647 h 1671918"/>
                <a:gd name="connsiteX1787" fmla="*/ 1251414 w 1760137"/>
                <a:gd name="connsiteY1787" fmla="*/ 1361080 h 1671918"/>
                <a:gd name="connsiteX1788" fmla="*/ 1250592 w 1760137"/>
                <a:gd name="connsiteY1788" fmla="*/ 1358630 h 1671918"/>
                <a:gd name="connsiteX1789" fmla="*/ 1249549 w 1760137"/>
                <a:gd name="connsiteY1789" fmla="*/ 1360036 h 1671918"/>
                <a:gd name="connsiteX1790" fmla="*/ 1248032 w 1760137"/>
                <a:gd name="connsiteY1790" fmla="*/ 1360843 h 1671918"/>
                <a:gd name="connsiteX1791" fmla="*/ 1246278 w 1760137"/>
                <a:gd name="connsiteY1791" fmla="*/ 1360843 h 1671918"/>
                <a:gd name="connsiteX1792" fmla="*/ 1244997 w 1760137"/>
                <a:gd name="connsiteY1792" fmla="*/ 1359926 h 1671918"/>
                <a:gd name="connsiteX1793" fmla="*/ 1240430 w 1760137"/>
                <a:gd name="connsiteY1793" fmla="*/ 1361080 h 1671918"/>
                <a:gd name="connsiteX1794" fmla="*/ 1237285 w 1760137"/>
                <a:gd name="connsiteY1794" fmla="*/ 1360621 h 1671918"/>
                <a:gd name="connsiteX1795" fmla="*/ 1234725 w 1760137"/>
                <a:gd name="connsiteY1795" fmla="*/ 1358519 h 1671918"/>
                <a:gd name="connsiteX1796" fmla="*/ 1232401 w 1760137"/>
                <a:gd name="connsiteY1796" fmla="*/ 1354774 h 1671918"/>
                <a:gd name="connsiteX1797" fmla="*/ 1234614 w 1760137"/>
                <a:gd name="connsiteY1797" fmla="*/ 1353857 h 1671918"/>
                <a:gd name="connsiteX1798" fmla="*/ 1235199 w 1760137"/>
                <a:gd name="connsiteY1798" fmla="*/ 1353746 h 1671918"/>
                <a:gd name="connsiteX1799" fmla="*/ 1236368 w 1760137"/>
                <a:gd name="connsiteY1799" fmla="*/ 1354078 h 1671918"/>
                <a:gd name="connsiteX1800" fmla="*/ 1236827 w 1760137"/>
                <a:gd name="connsiteY1800" fmla="*/ 1354774 h 1671918"/>
                <a:gd name="connsiteX1801" fmla="*/ 1236937 w 1760137"/>
                <a:gd name="connsiteY1801" fmla="*/ 1355374 h 1671918"/>
                <a:gd name="connsiteX1802" fmla="*/ 1237174 w 1760137"/>
                <a:gd name="connsiteY1802" fmla="*/ 1355722 h 1671918"/>
                <a:gd name="connsiteX1803" fmla="*/ 1237996 w 1760137"/>
                <a:gd name="connsiteY1803" fmla="*/ 1356070 h 1671918"/>
                <a:gd name="connsiteX1804" fmla="*/ 1239039 w 1760137"/>
                <a:gd name="connsiteY1804" fmla="*/ 1356528 h 1671918"/>
                <a:gd name="connsiteX1805" fmla="*/ 1240082 w 1760137"/>
                <a:gd name="connsiteY1805" fmla="*/ 1356765 h 1671918"/>
                <a:gd name="connsiteX1806" fmla="*/ 1240904 w 1760137"/>
                <a:gd name="connsiteY1806" fmla="*/ 1356528 h 1671918"/>
                <a:gd name="connsiteX1807" fmla="*/ 1241252 w 1760137"/>
                <a:gd name="connsiteY1807" fmla="*/ 1355121 h 1671918"/>
                <a:gd name="connsiteX1808" fmla="*/ 1241947 w 1760137"/>
                <a:gd name="connsiteY1808" fmla="*/ 1354536 h 1671918"/>
                <a:gd name="connsiteX1809" fmla="*/ 1245819 w 1760137"/>
                <a:gd name="connsiteY1809" fmla="*/ 1354189 h 1671918"/>
                <a:gd name="connsiteX1810" fmla="*/ 1253626 w 1760137"/>
                <a:gd name="connsiteY1810" fmla="*/ 1354300 h 1671918"/>
                <a:gd name="connsiteX1811" fmla="*/ 1257230 w 1760137"/>
                <a:gd name="connsiteY1811" fmla="*/ 1353257 h 1671918"/>
                <a:gd name="connsiteX1812" fmla="*/ 1256771 w 1760137"/>
                <a:gd name="connsiteY1812" fmla="*/ 1354300 h 1671918"/>
                <a:gd name="connsiteX1813" fmla="*/ 1256661 w 1760137"/>
                <a:gd name="connsiteY1813" fmla="*/ 1354884 h 1671918"/>
                <a:gd name="connsiteX1814" fmla="*/ 1256313 w 1760137"/>
                <a:gd name="connsiteY1814" fmla="*/ 1355485 h 1671918"/>
                <a:gd name="connsiteX1815" fmla="*/ 1255381 w 1760137"/>
                <a:gd name="connsiteY1815" fmla="*/ 1356418 h 1671918"/>
                <a:gd name="connsiteX1816" fmla="*/ 1258889 w 1760137"/>
                <a:gd name="connsiteY1816" fmla="*/ 1356070 h 1671918"/>
                <a:gd name="connsiteX1817" fmla="*/ 1264484 w 1760137"/>
                <a:gd name="connsiteY1817" fmla="*/ 1353509 h 1671918"/>
                <a:gd name="connsiteX1818" fmla="*/ 1267629 w 1760137"/>
                <a:gd name="connsiteY1818" fmla="*/ 1353035 h 1671918"/>
                <a:gd name="connsiteX1819" fmla="*/ 1270079 w 1760137"/>
                <a:gd name="connsiteY1819" fmla="*/ 1353620 h 1671918"/>
                <a:gd name="connsiteX1820" fmla="*/ 1272086 w 1760137"/>
                <a:gd name="connsiteY1820" fmla="*/ 1355248 h 1671918"/>
                <a:gd name="connsiteX1821" fmla="*/ 1273951 w 1760137"/>
                <a:gd name="connsiteY1821" fmla="*/ 1357572 h 1671918"/>
                <a:gd name="connsiteX1822" fmla="*/ 1275579 w 1760137"/>
                <a:gd name="connsiteY1822" fmla="*/ 1360147 h 1671918"/>
                <a:gd name="connsiteX1823" fmla="*/ 1272671 w 1760137"/>
                <a:gd name="connsiteY1823" fmla="*/ 1360258 h 1671918"/>
                <a:gd name="connsiteX1824" fmla="*/ 1272781 w 1760137"/>
                <a:gd name="connsiteY1824" fmla="*/ 1361411 h 1671918"/>
                <a:gd name="connsiteX1825" fmla="*/ 1276385 w 1760137"/>
                <a:gd name="connsiteY1825" fmla="*/ 1361775 h 1671918"/>
                <a:gd name="connsiteX1826" fmla="*/ 1279419 w 1760137"/>
                <a:gd name="connsiteY1826" fmla="*/ 1359452 h 1671918"/>
                <a:gd name="connsiteX1827" fmla="*/ 1289929 w 1760137"/>
                <a:gd name="connsiteY1827" fmla="*/ 1343348 h 1671918"/>
                <a:gd name="connsiteX1828" fmla="*/ 1294812 w 1760137"/>
                <a:gd name="connsiteY1828" fmla="*/ 1334023 h 1671918"/>
                <a:gd name="connsiteX1829" fmla="*/ 1295049 w 1760137"/>
                <a:gd name="connsiteY1829" fmla="*/ 1334481 h 1671918"/>
                <a:gd name="connsiteX1830" fmla="*/ 1295049 w 1760137"/>
                <a:gd name="connsiteY1830" fmla="*/ 1334939 h 1671918"/>
                <a:gd name="connsiteX1831" fmla="*/ 1295287 w 1760137"/>
                <a:gd name="connsiteY1831" fmla="*/ 1335176 h 1671918"/>
                <a:gd name="connsiteX1832" fmla="*/ 1295871 w 1760137"/>
                <a:gd name="connsiteY1832" fmla="*/ 1335066 h 1671918"/>
                <a:gd name="connsiteX1833" fmla="*/ 1298100 w 1760137"/>
                <a:gd name="connsiteY1833" fmla="*/ 1330293 h 1671918"/>
                <a:gd name="connsiteX1834" fmla="*/ 1299032 w 1760137"/>
                <a:gd name="connsiteY1834" fmla="*/ 1328997 h 1671918"/>
                <a:gd name="connsiteX1835" fmla="*/ 1300423 w 1760137"/>
                <a:gd name="connsiteY1835" fmla="*/ 1327496 h 1671918"/>
                <a:gd name="connsiteX1836" fmla="*/ 1300660 w 1760137"/>
                <a:gd name="connsiteY1836" fmla="*/ 1326674 h 1671918"/>
                <a:gd name="connsiteX1837" fmla="*/ 1300549 w 1760137"/>
                <a:gd name="connsiteY1837" fmla="*/ 1325725 h 1671918"/>
                <a:gd name="connsiteX1838" fmla="*/ 1300312 w 1760137"/>
                <a:gd name="connsiteY1838" fmla="*/ 1323624 h 1671918"/>
                <a:gd name="connsiteX1839" fmla="*/ 1301008 w 1760137"/>
                <a:gd name="connsiteY1839" fmla="*/ 1317444 h 1671918"/>
                <a:gd name="connsiteX1840" fmla="*/ 1300549 w 1760137"/>
                <a:gd name="connsiteY1840" fmla="*/ 1315690 h 1671918"/>
                <a:gd name="connsiteX1841" fmla="*/ 1299032 w 1760137"/>
                <a:gd name="connsiteY1841" fmla="*/ 1314537 h 1671918"/>
                <a:gd name="connsiteX1842" fmla="*/ 1298100 w 1760137"/>
                <a:gd name="connsiteY1842" fmla="*/ 1314994 h 1671918"/>
                <a:gd name="connsiteX1843" fmla="*/ 1297642 w 1760137"/>
                <a:gd name="connsiteY1843" fmla="*/ 1315342 h 1671918"/>
                <a:gd name="connsiteX1844" fmla="*/ 1297404 w 1760137"/>
                <a:gd name="connsiteY1844" fmla="*/ 1315453 h 1671918"/>
                <a:gd name="connsiteX1845" fmla="*/ 1297642 w 1760137"/>
                <a:gd name="connsiteY1845" fmla="*/ 1316054 h 1671918"/>
                <a:gd name="connsiteX1846" fmla="*/ 1298226 w 1760137"/>
                <a:gd name="connsiteY1846" fmla="*/ 1316638 h 1671918"/>
                <a:gd name="connsiteX1847" fmla="*/ 1295998 w 1760137"/>
                <a:gd name="connsiteY1847" fmla="*/ 1319435 h 1671918"/>
                <a:gd name="connsiteX1848" fmla="*/ 1289360 w 1760137"/>
                <a:gd name="connsiteY1848" fmla="*/ 1322470 h 1671918"/>
                <a:gd name="connsiteX1849" fmla="*/ 1287969 w 1760137"/>
                <a:gd name="connsiteY1849" fmla="*/ 1325046 h 1671918"/>
                <a:gd name="connsiteX1850" fmla="*/ 1287859 w 1760137"/>
                <a:gd name="connsiteY1850" fmla="*/ 1327037 h 1671918"/>
                <a:gd name="connsiteX1851" fmla="*/ 1287163 w 1760137"/>
                <a:gd name="connsiteY1851" fmla="*/ 1329139 h 1671918"/>
                <a:gd name="connsiteX1852" fmla="*/ 1286341 w 1760137"/>
                <a:gd name="connsiteY1852" fmla="*/ 1331004 h 1671918"/>
                <a:gd name="connsiteX1853" fmla="*/ 1285298 w 1760137"/>
                <a:gd name="connsiteY1853" fmla="*/ 1332174 h 1671918"/>
                <a:gd name="connsiteX1854" fmla="*/ 1283639 w 1760137"/>
                <a:gd name="connsiteY1854" fmla="*/ 1332869 h 1671918"/>
                <a:gd name="connsiteX1855" fmla="*/ 1283639 w 1760137"/>
                <a:gd name="connsiteY1855" fmla="*/ 1332047 h 1671918"/>
                <a:gd name="connsiteX1856" fmla="*/ 1284240 w 1760137"/>
                <a:gd name="connsiteY1856" fmla="*/ 1330656 h 1671918"/>
                <a:gd name="connsiteX1857" fmla="*/ 1284240 w 1760137"/>
                <a:gd name="connsiteY1857" fmla="*/ 1328902 h 1671918"/>
                <a:gd name="connsiteX1858" fmla="*/ 1282707 w 1760137"/>
                <a:gd name="connsiteY1858" fmla="*/ 1326705 h 1671918"/>
                <a:gd name="connsiteX1859" fmla="*/ 1280731 w 1760137"/>
                <a:gd name="connsiteY1859" fmla="*/ 1325062 h 1671918"/>
                <a:gd name="connsiteX1860" fmla="*/ 1278171 w 1760137"/>
                <a:gd name="connsiteY1860" fmla="*/ 1324019 h 1671918"/>
                <a:gd name="connsiteX1861" fmla="*/ 1275136 w 1760137"/>
                <a:gd name="connsiteY1861" fmla="*/ 1323671 h 1671918"/>
                <a:gd name="connsiteX1862" fmla="*/ 1273856 w 1760137"/>
                <a:gd name="connsiteY1862" fmla="*/ 1322264 h 1671918"/>
                <a:gd name="connsiteX1863" fmla="*/ 1276416 w 1760137"/>
                <a:gd name="connsiteY1863" fmla="*/ 1318772 h 1671918"/>
                <a:gd name="connsiteX1864" fmla="*/ 1282011 w 1760137"/>
                <a:gd name="connsiteY1864" fmla="*/ 1312830 h 1671918"/>
                <a:gd name="connsiteX1865" fmla="*/ 1279798 w 1760137"/>
                <a:gd name="connsiteY1865" fmla="*/ 1312134 h 1671918"/>
                <a:gd name="connsiteX1866" fmla="*/ 1279213 w 1760137"/>
                <a:gd name="connsiteY1866" fmla="*/ 1310616 h 1671918"/>
                <a:gd name="connsiteX1867" fmla="*/ 1279672 w 1760137"/>
                <a:gd name="connsiteY1867" fmla="*/ 1308862 h 1671918"/>
                <a:gd name="connsiteX1868" fmla="*/ 1280841 w 1760137"/>
                <a:gd name="connsiteY1868" fmla="*/ 1307598 h 1671918"/>
                <a:gd name="connsiteX1869" fmla="*/ 1282469 w 1760137"/>
                <a:gd name="connsiteY1869" fmla="*/ 1307235 h 1671918"/>
                <a:gd name="connsiteX1870" fmla="*/ 1284476 w 1760137"/>
                <a:gd name="connsiteY1870" fmla="*/ 1307709 h 1671918"/>
                <a:gd name="connsiteX1871" fmla="*/ 1285519 w 1760137"/>
                <a:gd name="connsiteY1871" fmla="*/ 1308973 h 1671918"/>
                <a:gd name="connsiteX1872" fmla="*/ 1284698 w 1760137"/>
                <a:gd name="connsiteY1872" fmla="*/ 1310491 h 1671918"/>
                <a:gd name="connsiteX1873" fmla="*/ 1288427 w 1760137"/>
                <a:gd name="connsiteY1873" fmla="*/ 1309558 h 1671918"/>
                <a:gd name="connsiteX1874" fmla="*/ 1293785 w 1760137"/>
                <a:gd name="connsiteY1874" fmla="*/ 1307108 h 1671918"/>
                <a:gd name="connsiteX1875" fmla="*/ 1298574 w 1760137"/>
                <a:gd name="connsiteY1875" fmla="*/ 1303852 h 1671918"/>
                <a:gd name="connsiteX1876" fmla="*/ 1300676 w 1760137"/>
                <a:gd name="connsiteY1876" fmla="*/ 1300470 h 1671918"/>
                <a:gd name="connsiteX1877" fmla="*/ 1301608 w 1760137"/>
                <a:gd name="connsiteY1877" fmla="*/ 1300470 h 1671918"/>
                <a:gd name="connsiteX1878" fmla="*/ 1302541 w 1760137"/>
                <a:gd name="connsiteY1878" fmla="*/ 1302683 h 1671918"/>
                <a:gd name="connsiteX1879" fmla="*/ 1301845 w 1760137"/>
                <a:gd name="connsiteY1879" fmla="*/ 1307472 h 1671918"/>
                <a:gd name="connsiteX1880" fmla="*/ 1302778 w 1760137"/>
                <a:gd name="connsiteY1880" fmla="*/ 1309084 h 1671918"/>
                <a:gd name="connsiteX1881" fmla="*/ 1302430 w 1760137"/>
                <a:gd name="connsiteY1881" fmla="*/ 1309906 h 1671918"/>
                <a:gd name="connsiteX1882" fmla="*/ 1301972 w 1760137"/>
                <a:gd name="connsiteY1882" fmla="*/ 1310491 h 1671918"/>
                <a:gd name="connsiteX1883" fmla="*/ 1301498 w 1760137"/>
                <a:gd name="connsiteY1883" fmla="*/ 1310949 h 1671918"/>
                <a:gd name="connsiteX1884" fmla="*/ 1301039 w 1760137"/>
                <a:gd name="connsiteY1884" fmla="*/ 1311296 h 1671918"/>
                <a:gd name="connsiteX1885" fmla="*/ 1306049 w 1760137"/>
                <a:gd name="connsiteY1885" fmla="*/ 1312813 h 1671918"/>
                <a:gd name="connsiteX1886" fmla="*/ 1307567 w 1760137"/>
                <a:gd name="connsiteY1886" fmla="*/ 1312118 h 1671918"/>
                <a:gd name="connsiteX1887" fmla="*/ 1309431 w 1760137"/>
                <a:gd name="connsiteY1887" fmla="*/ 1308957 h 1671918"/>
                <a:gd name="connsiteX1888" fmla="*/ 1310743 w 1760137"/>
                <a:gd name="connsiteY1888" fmla="*/ 1305701 h 1671918"/>
                <a:gd name="connsiteX1889" fmla="*/ 1311439 w 1760137"/>
                <a:gd name="connsiteY1889" fmla="*/ 1303015 h 1671918"/>
                <a:gd name="connsiteX1890" fmla="*/ 1310980 w 1760137"/>
                <a:gd name="connsiteY1890" fmla="*/ 1300818 h 1671918"/>
                <a:gd name="connsiteX1891" fmla="*/ 1309100 w 1760137"/>
                <a:gd name="connsiteY1891" fmla="*/ 1299174 h 1671918"/>
                <a:gd name="connsiteX1892" fmla="*/ 1312260 w 1760137"/>
                <a:gd name="connsiteY1892" fmla="*/ 1294038 h 1671918"/>
                <a:gd name="connsiteX1893" fmla="*/ 1314125 w 1760137"/>
                <a:gd name="connsiteY1893" fmla="*/ 1291589 h 1671918"/>
                <a:gd name="connsiteX1894" fmla="*/ 1315753 w 1760137"/>
                <a:gd name="connsiteY1894" fmla="*/ 1291478 h 1671918"/>
                <a:gd name="connsiteX1895" fmla="*/ 1315990 w 1760137"/>
                <a:gd name="connsiteY1895" fmla="*/ 1293801 h 1671918"/>
                <a:gd name="connsiteX1896" fmla="*/ 1314710 w 1760137"/>
                <a:gd name="connsiteY1896" fmla="*/ 1296472 h 1671918"/>
                <a:gd name="connsiteX1897" fmla="*/ 1314015 w 1760137"/>
                <a:gd name="connsiteY1897" fmla="*/ 1299285 h 1671918"/>
                <a:gd name="connsiteX1898" fmla="*/ 1315990 w 1760137"/>
                <a:gd name="connsiteY1898" fmla="*/ 1302193 h 1671918"/>
                <a:gd name="connsiteX1899" fmla="*/ 1314125 w 1760137"/>
                <a:gd name="connsiteY1899" fmla="*/ 1304769 h 1671918"/>
                <a:gd name="connsiteX1900" fmla="*/ 1312956 w 1760137"/>
                <a:gd name="connsiteY1900" fmla="*/ 1307345 h 1671918"/>
                <a:gd name="connsiteX1901" fmla="*/ 1311439 w 1760137"/>
                <a:gd name="connsiteY1901" fmla="*/ 1313161 h 1671918"/>
                <a:gd name="connsiteX1902" fmla="*/ 1313762 w 1760137"/>
                <a:gd name="connsiteY1902" fmla="*/ 1311991 h 1671918"/>
                <a:gd name="connsiteX1903" fmla="*/ 1318187 w 1760137"/>
                <a:gd name="connsiteY1903" fmla="*/ 1310711 h 1671918"/>
                <a:gd name="connsiteX1904" fmla="*/ 1320400 w 1760137"/>
                <a:gd name="connsiteY1904" fmla="*/ 1309068 h 1671918"/>
                <a:gd name="connsiteX1905" fmla="*/ 1325078 w 1760137"/>
                <a:gd name="connsiteY1905" fmla="*/ 1302304 h 1671918"/>
                <a:gd name="connsiteX1906" fmla="*/ 1327290 w 1760137"/>
                <a:gd name="connsiteY1906" fmla="*/ 1299743 h 1671918"/>
                <a:gd name="connsiteX1907" fmla="*/ 1332174 w 1760137"/>
                <a:gd name="connsiteY1907" fmla="*/ 1296472 h 1671918"/>
                <a:gd name="connsiteX1908" fmla="*/ 1333565 w 1760137"/>
                <a:gd name="connsiteY1908" fmla="*/ 1294512 h 1671918"/>
                <a:gd name="connsiteX1909" fmla="*/ 1330767 w 1760137"/>
                <a:gd name="connsiteY1909" fmla="*/ 1288680 h 1671918"/>
                <a:gd name="connsiteX1910" fmla="*/ 1331241 w 1760137"/>
                <a:gd name="connsiteY1910" fmla="*/ 1285883 h 1671918"/>
                <a:gd name="connsiteX1911" fmla="*/ 1332522 w 1760137"/>
                <a:gd name="connsiteY1911" fmla="*/ 1283070 h 1671918"/>
                <a:gd name="connsiteX1912" fmla="*/ 1333217 w 1760137"/>
                <a:gd name="connsiteY1912" fmla="*/ 1280273 h 1671918"/>
                <a:gd name="connsiteX1913" fmla="*/ 1331115 w 1760137"/>
                <a:gd name="connsiteY1913" fmla="*/ 1276543 h 1671918"/>
                <a:gd name="connsiteX1914" fmla="*/ 1326927 w 1760137"/>
                <a:gd name="connsiteY1914" fmla="*/ 1271659 h 1671918"/>
                <a:gd name="connsiteX1915" fmla="*/ 1324129 w 1760137"/>
                <a:gd name="connsiteY1915" fmla="*/ 1267456 h 1671918"/>
                <a:gd name="connsiteX1916" fmla="*/ 1326342 w 1760137"/>
                <a:gd name="connsiteY1916" fmla="*/ 1265353 h 1671918"/>
                <a:gd name="connsiteX1917" fmla="*/ 1328207 w 1760137"/>
                <a:gd name="connsiteY1917" fmla="*/ 1266396 h 1671918"/>
                <a:gd name="connsiteX1918" fmla="*/ 1331115 w 1760137"/>
                <a:gd name="connsiteY1918" fmla="*/ 1268372 h 1671918"/>
                <a:gd name="connsiteX1919" fmla="*/ 1333786 w 1760137"/>
                <a:gd name="connsiteY1919" fmla="*/ 1269541 h 1671918"/>
                <a:gd name="connsiteX1920" fmla="*/ 1334829 w 1760137"/>
                <a:gd name="connsiteY1920" fmla="*/ 1267914 h 1671918"/>
                <a:gd name="connsiteX1921" fmla="*/ 1334371 w 1760137"/>
                <a:gd name="connsiteY1921" fmla="*/ 1265464 h 1671918"/>
                <a:gd name="connsiteX1922" fmla="*/ 1333327 w 1760137"/>
                <a:gd name="connsiteY1922" fmla="*/ 1263710 h 1671918"/>
                <a:gd name="connsiteX1923" fmla="*/ 1329835 w 1760137"/>
                <a:gd name="connsiteY1923" fmla="*/ 1261039 h 1671918"/>
                <a:gd name="connsiteX1924" fmla="*/ 1328665 w 1760137"/>
                <a:gd name="connsiteY1924" fmla="*/ 1261623 h 1671918"/>
                <a:gd name="connsiteX1925" fmla="*/ 1328207 w 1760137"/>
                <a:gd name="connsiteY1925" fmla="*/ 1260691 h 1671918"/>
                <a:gd name="connsiteX1926" fmla="*/ 1328665 w 1760137"/>
                <a:gd name="connsiteY1926" fmla="*/ 1259063 h 1671918"/>
                <a:gd name="connsiteX1927" fmla="*/ 1329835 w 1760137"/>
                <a:gd name="connsiteY1927" fmla="*/ 1257893 h 1671918"/>
                <a:gd name="connsiteX1928" fmla="*/ 1330878 w 1760137"/>
                <a:gd name="connsiteY1928" fmla="*/ 1257183 h 1671918"/>
                <a:gd name="connsiteX1929" fmla="*/ 1332158 w 1760137"/>
                <a:gd name="connsiteY1929" fmla="*/ 1258242 h 1671918"/>
                <a:gd name="connsiteX1930" fmla="*/ 1334718 w 1760137"/>
                <a:gd name="connsiteY1930" fmla="*/ 1262098 h 1671918"/>
                <a:gd name="connsiteX1931" fmla="*/ 1335303 w 1760137"/>
                <a:gd name="connsiteY1931" fmla="*/ 1262556 h 1671918"/>
                <a:gd name="connsiteX1932" fmla="*/ 1336962 w 1760137"/>
                <a:gd name="connsiteY1932" fmla="*/ 1263473 h 1671918"/>
                <a:gd name="connsiteX1933" fmla="*/ 1337547 w 1760137"/>
                <a:gd name="connsiteY1933" fmla="*/ 1264073 h 1671918"/>
                <a:gd name="connsiteX1934" fmla="*/ 1337895 w 1760137"/>
                <a:gd name="connsiteY1934" fmla="*/ 1265005 h 1671918"/>
                <a:gd name="connsiteX1935" fmla="*/ 1338006 w 1760137"/>
                <a:gd name="connsiteY1935" fmla="*/ 1266523 h 1671918"/>
                <a:gd name="connsiteX1936" fmla="*/ 1338353 w 1760137"/>
                <a:gd name="connsiteY1936" fmla="*/ 1267803 h 1671918"/>
                <a:gd name="connsiteX1937" fmla="*/ 1339049 w 1760137"/>
                <a:gd name="connsiteY1937" fmla="*/ 1268388 h 1671918"/>
                <a:gd name="connsiteX1938" fmla="*/ 1341609 w 1760137"/>
                <a:gd name="connsiteY1938" fmla="*/ 1268514 h 1671918"/>
                <a:gd name="connsiteX1939" fmla="*/ 1342889 w 1760137"/>
                <a:gd name="connsiteY1939" fmla="*/ 1269446 h 1671918"/>
                <a:gd name="connsiteX1940" fmla="*/ 1343347 w 1760137"/>
                <a:gd name="connsiteY1940" fmla="*/ 1271185 h 1671918"/>
                <a:gd name="connsiteX1941" fmla="*/ 1343806 w 1760137"/>
                <a:gd name="connsiteY1941" fmla="*/ 1276890 h 1671918"/>
                <a:gd name="connsiteX1942" fmla="*/ 1344738 w 1760137"/>
                <a:gd name="connsiteY1942" fmla="*/ 1279340 h 1671918"/>
                <a:gd name="connsiteX1943" fmla="*/ 1346129 w 1760137"/>
                <a:gd name="connsiteY1943" fmla="*/ 1280620 h 1671918"/>
                <a:gd name="connsiteX1944" fmla="*/ 1348452 w 1760137"/>
                <a:gd name="connsiteY1944" fmla="*/ 1279798 h 1671918"/>
                <a:gd name="connsiteX1945" fmla="*/ 1350918 w 1760137"/>
                <a:gd name="connsiteY1945" fmla="*/ 1281679 h 1671918"/>
                <a:gd name="connsiteX1946" fmla="*/ 1365726 w 1760137"/>
                <a:gd name="connsiteY1946" fmla="*/ 1272813 h 1671918"/>
                <a:gd name="connsiteX1947" fmla="*/ 1367828 w 1760137"/>
                <a:gd name="connsiteY1947" fmla="*/ 1272117 h 1671918"/>
                <a:gd name="connsiteX1948" fmla="*/ 1372490 w 1760137"/>
                <a:gd name="connsiteY1948" fmla="*/ 1268973 h 1671918"/>
                <a:gd name="connsiteX1949" fmla="*/ 1375162 w 1760137"/>
                <a:gd name="connsiteY1949" fmla="*/ 1268261 h 1671918"/>
                <a:gd name="connsiteX1950" fmla="*/ 1384960 w 1760137"/>
                <a:gd name="connsiteY1950" fmla="*/ 1262556 h 1671918"/>
                <a:gd name="connsiteX1951" fmla="*/ 1384375 w 1760137"/>
                <a:gd name="connsiteY1951" fmla="*/ 1258826 h 1671918"/>
                <a:gd name="connsiteX1952" fmla="*/ 1380298 w 1760137"/>
                <a:gd name="connsiteY1952" fmla="*/ 1255444 h 1671918"/>
                <a:gd name="connsiteX1953" fmla="*/ 1375035 w 1760137"/>
                <a:gd name="connsiteY1953" fmla="*/ 1253690 h 1671918"/>
                <a:gd name="connsiteX1954" fmla="*/ 1370847 w 1760137"/>
                <a:gd name="connsiteY1954" fmla="*/ 1254970 h 1671918"/>
                <a:gd name="connsiteX1955" fmla="*/ 1369456 w 1760137"/>
                <a:gd name="connsiteY1955" fmla="*/ 1256266 h 1671918"/>
                <a:gd name="connsiteX1956" fmla="*/ 1367133 w 1760137"/>
                <a:gd name="connsiteY1956" fmla="*/ 1257657 h 1671918"/>
                <a:gd name="connsiteX1957" fmla="*/ 1364920 w 1760137"/>
                <a:gd name="connsiteY1957" fmla="*/ 1257767 h 1671918"/>
                <a:gd name="connsiteX1958" fmla="*/ 1363877 w 1760137"/>
                <a:gd name="connsiteY1958" fmla="*/ 1255191 h 1671918"/>
                <a:gd name="connsiteX1959" fmla="*/ 1365047 w 1760137"/>
                <a:gd name="connsiteY1959" fmla="*/ 1254844 h 1671918"/>
                <a:gd name="connsiteX1960" fmla="*/ 1372269 w 1760137"/>
                <a:gd name="connsiteY1960" fmla="*/ 1251113 h 1671918"/>
                <a:gd name="connsiteX1961" fmla="*/ 1370989 w 1760137"/>
                <a:gd name="connsiteY1961" fmla="*/ 1248189 h 1671918"/>
                <a:gd name="connsiteX1962" fmla="*/ 1370294 w 1760137"/>
                <a:gd name="connsiteY1962" fmla="*/ 1247020 h 1671918"/>
                <a:gd name="connsiteX1963" fmla="*/ 1369251 w 1760137"/>
                <a:gd name="connsiteY1963" fmla="*/ 1245977 h 1671918"/>
                <a:gd name="connsiteX1964" fmla="*/ 1368318 w 1760137"/>
                <a:gd name="connsiteY1964" fmla="*/ 1245155 h 1671918"/>
                <a:gd name="connsiteX1965" fmla="*/ 1365410 w 1760137"/>
                <a:gd name="connsiteY1965" fmla="*/ 1243859 h 1671918"/>
                <a:gd name="connsiteX1966" fmla="*/ 1361317 w 1760137"/>
                <a:gd name="connsiteY1966" fmla="*/ 1241299 h 1671918"/>
                <a:gd name="connsiteX1967" fmla="*/ 1359563 w 1760137"/>
                <a:gd name="connsiteY1967" fmla="*/ 1240714 h 1671918"/>
                <a:gd name="connsiteX1968" fmla="*/ 1358282 w 1760137"/>
                <a:gd name="connsiteY1968" fmla="*/ 1242232 h 1671918"/>
                <a:gd name="connsiteX1969" fmla="*/ 1357239 w 1760137"/>
                <a:gd name="connsiteY1969" fmla="*/ 1242469 h 1671918"/>
                <a:gd name="connsiteX1970" fmla="*/ 1355959 w 1760137"/>
                <a:gd name="connsiteY1970" fmla="*/ 1240841 h 1671918"/>
                <a:gd name="connsiteX1971" fmla="*/ 1355959 w 1760137"/>
                <a:gd name="connsiteY1971" fmla="*/ 1239798 h 1671918"/>
                <a:gd name="connsiteX1972" fmla="*/ 1356544 w 1760137"/>
                <a:gd name="connsiteY1972" fmla="*/ 1235957 h 1671918"/>
                <a:gd name="connsiteX1973" fmla="*/ 1356654 w 1760137"/>
                <a:gd name="connsiteY1973" fmla="*/ 1234314 h 1671918"/>
                <a:gd name="connsiteX1974" fmla="*/ 1356181 w 1760137"/>
                <a:gd name="connsiteY1974" fmla="*/ 1232796 h 1671918"/>
                <a:gd name="connsiteX1975" fmla="*/ 1355596 w 1760137"/>
                <a:gd name="connsiteY1975" fmla="*/ 1231627 h 1671918"/>
                <a:gd name="connsiteX1976" fmla="*/ 1351518 w 1760137"/>
                <a:gd name="connsiteY1976" fmla="*/ 1226380 h 1671918"/>
                <a:gd name="connsiteX1977" fmla="*/ 1350349 w 1760137"/>
                <a:gd name="connsiteY1977" fmla="*/ 1224041 h 1671918"/>
                <a:gd name="connsiteX1978" fmla="*/ 1349653 w 1760137"/>
                <a:gd name="connsiteY1978" fmla="*/ 1221243 h 1671918"/>
                <a:gd name="connsiteX1979" fmla="*/ 1349416 w 1760137"/>
                <a:gd name="connsiteY1979" fmla="*/ 1217403 h 1671918"/>
                <a:gd name="connsiteX1980" fmla="*/ 1351044 w 1760137"/>
                <a:gd name="connsiteY1980" fmla="*/ 1218209 h 1671918"/>
                <a:gd name="connsiteX1981" fmla="*/ 1351740 w 1760137"/>
                <a:gd name="connsiteY1981" fmla="*/ 1218683 h 1671918"/>
                <a:gd name="connsiteX1982" fmla="*/ 1352324 w 1760137"/>
                <a:gd name="connsiteY1982" fmla="*/ 1219505 h 1671918"/>
                <a:gd name="connsiteX1983" fmla="*/ 1354063 w 1760137"/>
                <a:gd name="connsiteY1983" fmla="*/ 1218462 h 1671918"/>
                <a:gd name="connsiteX1984" fmla="*/ 1355927 w 1760137"/>
                <a:gd name="connsiteY1984" fmla="*/ 1218225 h 1671918"/>
                <a:gd name="connsiteX1985" fmla="*/ 1357793 w 1760137"/>
                <a:gd name="connsiteY1985" fmla="*/ 1218588 h 1671918"/>
                <a:gd name="connsiteX1986" fmla="*/ 1359420 w 1760137"/>
                <a:gd name="connsiteY1986" fmla="*/ 1219868 h 1671918"/>
                <a:gd name="connsiteX1987" fmla="*/ 1360590 w 1760137"/>
                <a:gd name="connsiteY1987" fmla="*/ 1221260 h 1671918"/>
                <a:gd name="connsiteX1988" fmla="*/ 1361048 w 1760137"/>
                <a:gd name="connsiteY1988" fmla="*/ 1222302 h 1671918"/>
                <a:gd name="connsiteX1989" fmla="*/ 1361285 w 1760137"/>
                <a:gd name="connsiteY1989" fmla="*/ 1223472 h 1671918"/>
                <a:gd name="connsiteX1990" fmla="*/ 1361981 w 1760137"/>
                <a:gd name="connsiteY1990" fmla="*/ 1225574 h 1671918"/>
                <a:gd name="connsiteX1991" fmla="*/ 1362218 w 1760137"/>
                <a:gd name="connsiteY1991" fmla="*/ 1226854 h 1671918"/>
                <a:gd name="connsiteX1992" fmla="*/ 1362218 w 1760137"/>
                <a:gd name="connsiteY1992" fmla="*/ 1227897 h 1671918"/>
                <a:gd name="connsiteX1993" fmla="*/ 1362328 w 1760137"/>
                <a:gd name="connsiteY1993" fmla="*/ 1228829 h 1671918"/>
                <a:gd name="connsiteX1994" fmla="*/ 1363055 w 1760137"/>
                <a:gd name="connsiteY1994" fmla="*/ 1229889 h 1671918"/>
                <a:gd name="connsiteX1995" fmla="*/ 1363751 w 1760137"/>
                <a:gd name="connsiteY1995" fmla="*/ 1230126 h 1671918"/>
                <a:gd name="connsiteX1996" fmla="*/ 1365616 w 1760137"/>
                <a:gd name="connsiteY1996" fmla="*/ 1230015 h 1671918"/>
                <a:gd name="connsiteX1997" fmla="*/ 1366438 w 1760137"/>
                <a:gd name="connsiteY1997" fmla="*/ 1230473 h 1671918"/>
                <a:gd name="connsiteX1998" fmla="*/ 1367955 w 1760137"/>
                <a:gd name="connsiteY1998" fmla="*/ 1230821 h 1671918"/>
                <a:gd name="connsiteX1999" fmla="*/ 1369583 w 1760137"/>
                <a:gd name="connsiteY1999" fmla="*/ 1230363 h 1671918"/>
                <a:gd name="connsiteX2000" fmla="*/ 1370973 w 1760137"/>
                <a:gd name="connsiteY2000" fmla="*/ 1230126 h 1671918"/>
                <a:gd name="connsiteX2001" fmla="*/ 1371558 w 1760137"/>
                <a:gd name="connsiteY2001" fmla="*/ 1231279 h 1671918"/>
                <a:gd name="connsiteX2002" fmla="*/ 1372838 w 1760137"/>
                <a:gd name="connsiteY2002" fmla="*/ 1235025 h 1671918"/>
                <a:gd name="connsiteX2003" fmla="*/ 1377990 w 1760137"/>
                <a:gd name="connsiteY2003" fmla="*/ 1231279 h 1671918"/>
                <a:gd name="connsiteX2004" fmla="*/ 1379270 w 1760137"/>
                <a:gd name="connsiteY2004" fmla="*/ 1234203 h 1671918"/>
                <a:gd name="connsiteX2005" fmla="*/ 1378449 w 1760137"/>
                <a:gd name="connsiteY2005" fmla="*/ 1237238 h 1671918"/>
                <a:gd name="connsiteX2006" fmla="*/ 1376473 w 1760137"/>
                <a:gd name="connsiteY2006" fmla="*/ 1237948 h 1671918"/>
                <a:gd name="connsiteX2007" fmla="*/ 1373881 w 1760137"/>
                <a:gd name="connsiteY2007" fmla="*/ 1238296 h 1671918"/>
                <a:gd name="connsiteX2008" fmla="*/ 1371779 w 1760137"/>
                <a:gd name="connsiteY2008" fmla="*/ 1240398 h 1671918"/>
                <a:gd name="connsiteX2009" fmla="*/ 1376110 w 1760137"/>
                <a:gd name="connsiteY2009" fmla="*/ 1239577 h 1671918"/>
                <a:gd name="connsiteX2010" fmla="*/ 1380882 w 1760137"/>
                <a:gd name="connsiteY2010" fmla="*/ 1237474 h 1671918"/>
                <a:gd name="connsiteX2011" fmla="*/ 1388706 w 1760137"/>
                <a:gd name="connsiteY2011" fmla="*/ 1232354 h 1671918"/>
                <a:gd name="connsiteX2012" fmla="*/ 1383917 w 1760137"/>
                <a:gd name="connsiteY2012" fmla="*/ 1231058 h 1671918"/>
                <a:gd name="connsiteX2013" fmla="*/ 1382052 w 1760137"/>
                <a:gd name="connsiteY2013" fmla="*/ 1229904 h 1671918"/>
                <a:gd name="connsiteX2014" fmla="*/ 1382400 w 1760137"/>
                <a:gd name="connsiteY2014" fmla="*/ 1227676 h 1671918"/>
                <a:gd name="connsiteX2015" fmla="*/ 1382858 w 1760137"/>
                <a:gd name="connsiteY2015" fmla="*/ 1226285 h 1671918"/>
                <a:gd name="connsiteX2016" fmla="*/ 1382510 w 1760137"/>
                <a:gd name="connsiteY2016" fmla="*/ 1225116 h 1671918"/>
                <a:gd name="connsiteX2017" fmla="*/ 1381925 w 1760137"/>
                <a:gd name="connsiteY2017" fmla="*/ 1224057 h 1671918"/>
                <a:gd name="connsiteX2018" fmla="*/ 1381815 w 1760137"/>
                <a:gd name="connsiteY2018" fmla="*/ 1222777 h 1671918"/>
                <a:gd name="connsiteX2019" fmla="*/ 1382273 w 1760137"/>
                <a:gd name="connsiteY2019" fmla="*/ 1222192 h 1671918"/>
                <a:gd name="connsiteX2020" fmla="*/ 1383206 w 1760137"/>
                <a:gd name="connsiteY2020" fmla="*/ 1221497 h 1671918"/>
                <a:gd name="connsiteX2021" fmla="*/ 1384028 w 1760137"/>
                <a:gd name="connsiteY2021" fmla="*/ 1220564 h 1671918"/>
                <a:gd name="connsiteX2022" fmla="*/ 1384375 w 1760137"/>
                <a:gd name="connsiteY2022" fmla="*/ 1219046 h 1671918"/>
                <a:gd name="connsiteX2023" fmla="*/ 1383917 w 1760137"/>
                <a:gd name="connsiteY2023" fmla="*/ 1217877 h 1671918"/>
                <a:gd name="connsiteX2024" fmla="*/ 1382874 w 1760137"/>
                <a:gd name="connsiteY2024" fmla="*/ 1218351 h 1671918"/>
                <a:gd name="connsiteX2025" fmla="*/ 1381704 w 1760137"/>
                <a:gd name="connsiteY2025" fmla="*/ 1219394 h 1671918"/>
                <a:gd name="connsiteX2026" fmla="*/ 1380661 w 1760137"/>
                <a:gd name="connsiteY2026" fmla="*/ 1219742 h 1671918"/>
                <a:gd name="connsiteX2027" fmla="*/ 1379729 w 1760137"/>
                <a:gd name="connsiteY2027" fmla="*/ 1218573 h 1671918"/>
                <a:gd name="connsiteX2028" fmla="*/ 1378686 w 1760137"/>
                <a:gd name="connsiteY2028" fmla="*/ 1216234 h 1671918"/>
                <a:gd name="connsiteX2029" fmla="*/ 1377864 w 1760137"/>
                <a:gd name="connsiteY2029" fmla="*/ 1213436 h 1671918"/>
                <a:gd name="connsiteX2030" fmla="*/ 1377627 w 1760137"/>
                <a:gd name="connsiteY2030" fmla="*/ 1211097 h 1671918"/>
                <a:gd name="connsiteX2031" fmla="*/ 1378449 w 1760137"/>
                <a:gd name="connsiteY2031" fmla="*/ 1211097 h 1671918"/>
                <a:gd name="connsiteX2032" fmla="*/ 1379034 w 1760137"/>
                <a:gd name="connsiteY2032" fmla="*/ 1212393 h 1671918"/>
                <a:gd name="connsiteX2033" fmla="*/ 1381594 w 1760137"/>
                <a:gd name="connsiteY2033" fmla="*/ 1216344 h 1671918"/>
                <a:gd name="connsiteX2034" fmla="*/ 1382179 w 1760137"/>
                <a:gd name="connsiteY2034" fmla="*/ 1215760 h 1671918"/>
                <a:gd name="connsiteX2035" fmla="*/ 1383459 w 1760137"/>
                <a:gd name="connsiteY2035" fmla="*/ 1214938 h 1671918"/>
                <a:gd name="connsiteX2036" fmla="*/ 1384281 w 1760137"/>
                <a:gd name="connsiteY2036" fmla="*/ 1214116 h 1671918"/>
                <a:gd name="connsiteX2037" fmla="*/ 1386256 w 1760137"/>
                <a:gd name="connsiteY2037" fmla="*/ 1216217 h 1671918"/>
                <a:gd name="connsiteX2038" fmla="*/ 1387188 w 1760137"/>
                <a:gd name="connsiteY2038" fmla="*/ 1218556 h 1671918"/>
                <a:gd name="connsiteX2039" fmla="*/ 1386841 w 1760137"/>
                <a:gd name="connsiteY2039" fmla="*/ 1220770 h 1671918"/>
                <a:gd name="connsiteX2040" fmla="*/ 1385560 w 1760137"/>
                <a:gd name="connsiteY2040" fmla="*/ 1222634 h 1671918"/>
                <a:gd name="connsiteX2041" fmla="*/ 1386256 w 1760137"/>
                <a:gd name="connsiteY2041" fmla="*/ 1224151 h 1671918"/>
                <a:gd name="connsiteX2042" fmla="*/ 1390476 w 1760137"/>
                <a:gd name="connsiteY2042" fmla="*/ 1228008 h 1671918"/>
                <a:gd name="connsiteX2043" fmla="*/ 1391298 w 1760137"/>
                <a:gd name="connsiteY2043" fmla="*/ 1229525 h 1671918"/>
                <a:gd name="connsiteX2044" fmla="*/ 1391408 w 1760137"/>
                <a:gd name="connsiteY2044" fmla="*/ 1230568 h 1671918"/>
                <a:gd name="connsiteX2045" fmla="*/ 1391993 w 1760137"/>
                <a:gd name="connsiteY2045" fmla="*/ 1230916 h 1671918"/>
                <a:gd name="connsiteX2046" fmla="*/ 1394316 w 1760137"/>
                <a:gd name="connsiteY2046" fmla="*/ 1230109 h 1671918"/>
                <a:gd name="connsiteX2047" fmla="*/ 1397003 w 1760137"/>
                <a:gd name="connsiteY2047" fmla="*/ 1228229 h 1671918"/>
                <a:gd name="connsiteX2048" fmla="*/ 1400606 w 1760137"/>
                <a:gd name="connsiteY2048" fmla="*/ 1223567 h 1671918"/>
                <a:gd name="connsiteX2049" fmla="*/ 1403419 w 1760137"/>
                <a:gd name="connsiteY2049" fmla="*/ 1222034 h 1671918"/>
                <a:gd name="connsiteX2050" fmla="*/ 1402598 w 1760137"/>
                <a:gd name="connsiteY2050" fmla="*/ 1224246 h 1671918"/>
                <a:gd name="connsiteX2051" fmla="*/ 1405632 w 1760137"/>
                <a:gd name="connsiteY2051" fmla="*/ 1222144 h 1671918"/>
                <a:gd name="connsiteX2052" fmla="*/ 1407497 w 1760137"/>
                <a:gd name="connsiteY2052" fmla="*/ 1221212 h 1671918"/>
                <a:gd name="connsiteX2053" fmla="*/ 1409599 w 1760137"/>
                <a:gd name="connsiteY2053" fmla="*/ 1220865 h 1671918"/>
                <a:gd name="connsiteX2054" fmla="*/ 1412396 w 1760137"/>
                <a:gd name="connsiteY2054" fmla="*/ 1220865 h 1671918"/>
                <a:gd name="connsiteX2055" fmla="*/ 1413439 w 1760137"/>
                <a:gd name="connsiteY2055" fmla="*/ 1221322 h 1671918"/>
                <a:gd name="connsiteX2056" fmla="*/ 1412854 w 1760137"/>
                <a:gd name="connsiteY2056" fmla="*/ 1222966 h 1671918"/>
                <a:gd name="connsiteX2057" fmla="*/ 1409820 w 1760137"/>
                <a:gd name="connsiteY2057" fmla="*/ 1228213 h 1671918"/>
                <a:gd name="connsiteX2058" fmla="*/ 1409235 w 1760137"/>
                <a:gd name="connsiteY2058" fmla="*/ 1230094 h 1671918"/>
                <a:gd name="connsiteX2059" fmla="*/ 1409931 w 1760137"/>
                <a:gd name="connsiteY2059" fmla="*/ 1231137 h 1671918"/>
                <a:gd name="connsiteX2060" fmla="*/ 1412728 w 1760137"/>
                <a:gd name="connsiteY2060" fmla="*/ 1231501 h 1671918"/>
                <a:gd name="connsiteX2061" fmla="*/ 1414735 w 1760137"/>
                <a:gd name="connsiteY2061" fmla="*/ 1231137 h 1671918"/>
                <a:gd name="connsiteX2062" fmla="*/ 1416474 w 1760137"/>
                <a:gd name="connsiteY2062" fmla="*/ 1230441 h 1671918"/>
                <a:gd name="connsiteX2063" fmla="*/ 1418449 w 1760137"/>
                <a:gd name="connsiteY2063" fmla="*/ 1229984 h 1671918"/>
                <a:gd name="connsiteX2064" fmla="*/ 1420772 w 1760137"/>
                <a:gd name="connsiteY2064" fmla="*/ 1230094 h 1671918"/>
                <a:gd name="connsiteX2065" fmla="*/ 1420772 w 1760137"/>
                <a:gd name="connsiteY2065" fmla="*/ 1231248 h 1671918"/>
                <a:gd name="connsiteX2066" fmla="*/ 1419951 w 1760137"/>
                <a:gd name="connsiteY2066" fmla="*/ 1231248 h 1671918"/>
                <a:gd name="connsiteX2067" fmla="*/ 1417849 w 1760137"/>
                <a:gd name="connsiteY2067" fmla="*/ 1233128 h 1671918"/>
                <a:gd name="connsiteX2068" fmla="*/ 1411416 w 1760137"/>
                <a:gd name="connsiteY2068" fmla="*/ 1234061 h 1671918"/>
                <a:gd name="connsiteX2069" fmla="*/ 1409093 w 1760137"/>
                <a:gd name="connsiteY2069" fmla="*/ 1235452 h 1671918"/>
                <a:gd name="connsiteX2070" fmla="*/ 1408635 w 1760137"/>
                <a:gd name="connsiteY2070" fmla="*/ 1237775 h 1671918"/>
                <a:gd name="connsiteX2071" fmla="*/ 1411669 w 1760137"/>
                <a:gd name="connsiteY2071" fmla="*/ 1237775 h 1671918"/>
                <a:gd name="connsiteX2072" fmla="*/ 1418102 w 1760137"/>
                <a:gd name="connsiteY2072" fmla="*/ 1235673 h 1671918"/>
                <a:gd name="connsiteX2073" fmla="*/ 1426130 w 1760137"/>
                <a:gd name="connsiteY2073" fmla="*/ 1231595 h 1671918"/>
                <a:gd name="connsiteX2074" fmla="*/ 1428943 w 1760137"/>
                <a:gd name="connsiteY2074" fmla="*/ 1230884 h 1671918"/>
                <a:gd name="connsiteX2075" fmla="*/ 1430698 w 1760137"/>
                <a:gd name="connsiteY2075" fmla="*/ 1230078 h 1671918"/>
                <a:gd name="connsiteX2076" fmla="*/ 1435929 w 1760137"/>
                <a:gd name="connsiteY2076" fmla="*/ 1226807 h 1671918"/>
                <a:gd name="connsiteX2077" fmla="*/ 1438600 w 1760137"/>
                <a:gd name="connsiteY2077" fmla="*/ 1226348 h 1671918"/>
                <a:gd name="connsiteX2078" fmla="*/ 1441302 w 1760137"/>
                <a:gd name="connsiteY2078" fmla="*/ 1227628 h 1671918"/>
                <a:gd name="connsiteX2079" fmla="*/ 1442235 w 1760137"/>
                <a:gd name="connsiteY2079" fmla="*/ 1230078 h 1671918"/>
                <a:gd name="connsiteX2080" fmla="*/ 1441776 w 1760137"/>
                <a:gd name="connsiteY2080" fmla="*/ 1232528 h 1671918"/>
                <a:gd name="connsiteX2081" fmla="*/ 1440354 w 1760137"/>
                <a:gd name="connsiteY2081" fmla="*/ 1233697 h 1671918"/>
                <a:gd name="connsiteX2082" fmla="*/ 1437446 w 1760137"/>
                <a:gd name="connsiteY2082" fmla="*/ 1234519 h 1671918"/>
                <a:gd name="connsiteX2083" fmla="*/ 1417975 w 1760137"/>
                <a:gd name="connsiteY2083" fmla="*/ 1245377 h 1671918"/>
                <a:gd name="connsiteX2084" fmla="*/ 1413408 w 1760137"/>
                <a:gd name="connsiteY2084" fmla="*/ 1248886 h 1671918"/>
                <a:gd name="connsiteX2085" fmla="*/ 1410263 w 1760137"/>
                <a:gd name="connsiteY2085" fmla="*/ 1253073 h 1671918"/>
                <a:gd name="connsiteX2086" fmla="*/ 1414340 w 1760137"/>
                <a:gd name="connsiteY2086" fmla="*/ 1251098 h 1671918"/>
                <a:gd name="connsiteX2087" fmla="*/ 1423096 w 1760137"/>
                <a:gd name="connsiteY2087" fmla="*/ 1245266 h 1671918"/>
                <a:gd name="connsiteX2088" fmla="*/ 1430919 w 1760137"/>
                <a:gd name="connsiteY2088" fmla="*/ 1242342 h 1671918"/>
                <a:gd name="connsiteX2089" fmla="*/ 1439074 w 1760137"/>
                <a:gd name="connsiteY2089" fmla="*/ 1235341 h 1671918"/>
                <a:gd name="connsiteX2090" fmla="*/ 1453187 w 1760137"/>
                <a:gd name="connsiteY2090" fmla="*/ 1231501 h 1671918"/>
                <a:gd name="connsiteX2091" fmla="*/ 1462053 w 1760137"/>
                <a:gd name="connsiteY2091" fmla="*/ 1226601 h 1671918"/>
                <a:gd name="connsiteX2092" fmla="*/ 1477905 w 1760137"/>
                <a:gd name="connsiteY2092" fmla="*/ 1215175 h 1671918"/>
                <a:gd name="connsiteX2093" fmla="*/ 1473021 w 1760137"/>
                <a:gd name="connsiteY2093" fmla="*/ 1215870 h 1671918"/>
                <a:gd name="connsiteX2094" fmla="*/ 1467774 w 1760137"/>
                <a:gd name="connsiteY2094" fmla="*/ 1218083 h 1671918"/>
                <a:gd name="connsiteX2095" fmla="*/ 1449220 w 1760137"/>
                <a:gd name="connsiteY2095" fmla="*/ 1229636 h 1671918"/>
                <a:gd name="connsiteX2096" fmla="*/ 1448746 w 1760137"/>
                <a:gd name="connsiteY2096" fmla="*/ 1230109 h 1671918"/>
                <a:gd name="connsiteX2097" fmla="*/ 1447924 w 1760137"/>
                <a:gd name="connsiteY2097" fmla="*/ 1230441 h 1671918"/>
                <a:gd name="connsiteX2098" fmla="*/ 1446881 w 1760137"/>
                <a:gd name="connsiteY2098" fmla="*/ 1230552 h 1671918"/>
                <a:gd name="connsiteX2099" fmla="*/ 1446297 w 1760137"/>
                <a:gd name="connsiteY2099" fmla="*/ 1230331 h 1671918"/>
                <a:gd name="connsiteX2100" fmla="*/ 1445712 w 1760137"/>
                <a:gd name="connsiteY2100" fmla="*/ 1229383 h 1671918"/>
                <a:gd name="connsiteX2101" fmla="*/ 1445822 w 1760137"/>
                <a:gd name="connsiteY2101" fmla="*/ 1228798 h 1671918"/>
                <a:gd name="connsiteX2102" fmla="*/ 1446170 w 1760137"/>
                <a:gd name="connsiteY2102" fmla="*/ 1228102 h 1671918"/>
                <a:gd name="connsiteX2103" fmla="*/ 1446281 w 1760137"/>
                <a:gd name="connsiteY2103" fmla="*/ 1225543 h 1671918"/>
                <a:gd name="connsiteX2104" fmla="*/ 1446739 w 1760137"/>
                <a:gd name="connsiteY2104" fmla="*/ 1224136 h 1671918"/>
                <a:gd name="connsiteX2105" fmla="*/ 1446850 w 1760137"/>
                <a:gd name="connsiteY2105" fmla="*/ 1222507 h 1671918"/>
                <a:gd name="connsiteX2106" fmla="*/ 1445917 w 1760137"/>
                <a:gd name="connsiteY2106" fmla="*/ 1220643 h 1671918"/>
                <a:gd name="connsiteX2107" fmla="*/ 1464218 w 1760137"/>
                <a:gd name="connsiteY2107" fmla="*/ 1213057 h 1671918"/>
                <a:gd name="connsiteX2108" fmla="*/ 1469371 w 1760137"/>
                <a:gd name="connsiteY2108" fmla="*/ 1212235 h 1671918"/>
                <a:gd name="connsiteX2109" fmla="*/ 1475661 w 1760137"/>
                <a:gd name="connsiteY2109" fmla="*/ 1212346 h 1671918"/>
                <a:gd name="connsiteX2110" fmla="*/ 1481856 w 1760137"/>
                <a:gd name="connsiteY2110" fmla="*/ 1211761 h 1671918"/>
                <a:gd name="connsiteX2111" fmla="*/ 1487909 w 1760137"/>
                <a:gd name="connsiteY2111" fmla="*/ 1210007 h 1671918"/>
                <a:gd name="connsiteX2112" fmla="*/ 1493756 w 1760137"/>
                <a:gd name="connsiteY2112" fmla="*/ 1206973 h 1671918"/>
                <a:gd name="connsiteX2113" fmla="*/ 1509150 w 1760137"/>
                <a:gd name="connsiteY2113" fmla="*/ 1196004 h 1671918"/>
                <a:gd name="connsiteX2114" fmla="*/ 1518111 w 1760137"/>
                <a:gd name="connsiteY2114" fmla="*/ 1188893 h 1671918"/>
                <a:gd name="connsiteX2115" fmla="*/ 1520577 w 1760137"/>
                <a:gd name="connsiteY2115" fmla="*/ 1187849 h 1671918"/>
                <a:gd name="connsiteX2116" fmla="*/ 1523611 w 1760137"/>
                <a:gd name="connsiteY2116" fmla="*/ 1187391 h 1671918"/>
                <a:gd name="connsiteX2117" fmla="*/ 1525128 w 1760137"/>
                <a:gd name="connsiteY2117" fmla="*/ 1186348 h 1671918"/>
                <a:gd name="connsiteX2118" fmla="*/ 1532256 w 1760137"/>
                <a:gd name="connsiteY2118" fmla="*/ 1179584 h 1671918"/>
                <a:gd name="connsiteX2119" fmla="*/ 1539352 w 1760137"/>
                <a:gd name="connsiteY2119" fmla="*/ 1170828 h 1671918"/>
                <a:gd name="connsiteX2120" fmla="*/ 1543192 w 1760137"/>
                <a:gd name="connsiteY2120" fmla="*/ 1168504 h 1671918"/>
                <a:gd name="connsiteX2121" fmla="*/ 1552770 w 1760137"/>
                <a:gd name="connsiteY2121" fmla="*/ 1160223 h 1671918"/>
                <a:gd name="connsiteX2122" fmla="*/ 1553702 w 1760137"/>
                <a:gd name="connsiteY2122" fmla="*/ 1158248 h 1671918"/>
                <a:gd name="connsiteX2123" fmla="*/ 1553939 w 1760137"/>
                <a:gd name="connsiteY2123" fmla="*/ 1156019 h 1671918"/>
                <a:gd name="connsiteX2124" fmla="*/ 1553702 w 1760137"/>
                <a:gd name="connsiteY2124" fmla="*/ 1153459 h 1671918"/>
                <a:gd name="connsiteX2125" fmla="*/ 1552311 w 1760137"/>
                <a:gd name="connsiteY2125" fmla="*/ 1146932 h 1671918"/>
                <a:gd name="connsiteX2126" fmla="*/ 1552074 w 1760137"/>
                <a:gd name="connsiteY2126" fmla="*/ 1143549 h 1671918"/>
                <a:gd name="connsiteX2127" fmla="*/ 1553117 w 1760137"/>
                <a:gd name="connsiteY2127" fmla="*/ 1139930 h 1671918"/>
                <a:gd name="connsiteX2128" fmla="*/ 1551253 w 1760137"/>
                <a:gd name="connsiteY2128" fmla="*/ 1135979 h 1671918"/>
                <a:gd name="connsiteX2129" fmla="*/ 1550083 w 1760137"/>
                <a:gd name="connsiteY2129" fmla="*/ 1134700 h 1671918"/>
                <a:gd name="connsiteX2130" fmla="*/ 1552533 w 1760137"/>
                <a:gd name="connsiteY2130" fmla="*/ 1135869 h 1671918"/>
                <a:gd name="connsiteX2131" fmla="*/ 1554745 w 1760137"/>
                <a:gd name="connsiteY2131" fmla="*/ 1136106 h 1671918"/>
                <a:gd name="connsiteX2132" fmla="*/ 1556500 w 1760137"/>
                <a:gd name="connsiteY2132" fmla="*/ 1136928 h 1671918"/>
                <a:gd name="connsiteX2133" fmla="*/ 1557780 w 1760137"/>
                <a:gd name="connsiteY2133" fmla="*/ 1139836 h 1671918"/>
                <a:gd name="connsiteX2134" fmla="*/ 1561525 w 1760137"/>
                <a:gd name="connsiteY2134" fmla="*/ 1137386 h 1671918"/>
                <a:gd name="connsiteX2135" fmla="*/ 1564560 w 1760137"/>
                <a:gd name="connsiteY2135" fmla="*/ 1134825 h 1671918"/>
                <a:gd name="connsiteX2136" fmla="*/ 1573205 w 1760137"/>
                <a:gd name="connsiteY2136" fmla="*/ 1123968 h 1671918"/>
                <a:gd name="connsiteX2137" fmla="*/ 1573205 w 1760137"/>
                <a:gd name="connsiteY2137" fmla="*/ 1123620 h 1671918"/>
                <a:gd name="connsiteX2138" fmla="*/ 1572968 w 1760137"/>
                <a:gd name="connsiteY2138" fmla="*/ 1122230 h 1671918"/>
                <a:gd name="connsiteX2139" fmla="*/ 1573078 w 1760137"/>
                <a:gd name="connsiteY2139" fmla="*/ 1121882 h 1671918"/>
                <a:gd name="connsiteX2140" fmla="*/ 1573426 w 1760137"/>
                <a:gd name="connsiteY2140" fmla="*/ 1121771 h 1671918"/>
                <a:gd name="connsiteX2141" fmla="*/ 1574596 w 1760137"/>
                <a:gd name="connsiteY2141" fmla="*/ 1121882 h 1671918"/>
                <a:gd name="connsiteX2142" fmla="*/ 1575070 w 1760137"/>
                <a:gd name="connsiteY2142" fmla="*/ 1121771 h 1671918"/>
                <a:gd name="connsiteX2143" fmla="*/ 1577741 w 1760137"/>
                <a:gd name="connsiteY2143" fmla="*/ 1119559 h 1671918"/>
                <a:gd name="connsiteX2144" fmla="*/ 1578910 w 1760137"/>
                <a:gd name="connsiteY2144" fmla="*/ 1118152 h 1671918"/>
                <a:gd name="connsiteX2145" fmla="*/ 1579368 w 1760137"/>
                <a:gd name="connsiteY2145" fmla="*/ 1116177 h 1671918"/>
                <a:gd name="connsiteX2146" fmla="*/ 1580411 w 1760137"/>
                <a:gd name="connsiteY2146" fmla="*/ 1116177 h 1671918"/>
                <a:gd name="connsiteX2147" fmla="*/ 1582624 w 1760137"/>
                <a:gd name="connsiteY2147" fmla="*/ 1117804 h 1671918"/>
                <a:gd name="connsiteX2148" fmla="*/ 1584631 w 1760137"/>
                <a:gd name="connsiteY2148" fmla="*/ 1116525 h 1671918"/>
                <a:gd name="connsiteX2149" fmla="*/ 1586149 w 1760137"/>
                <a:gd name="connsiteY2149" fmla="*/ 1113364 h 1671918"/>
                <a:gd name="connsiteX2150" fmla="*/ 1586607 w 1760137"/>
                <a:gd name="connsiteY2150" fmla="*/ 1109982 h 1671918"/>
                <a:gd name="connsiteX2151" fmla="*/ 1587539 w 1760137"/>
                <a:gd name="connsiteY2151" fmla="*/ 1106821 h 1671918"/>
                <a:gd name="connsiteX2152" fmla="*/ 1589989 w 1760137"/>
                <a:gd name="connsiteY2152" fmla="*/ 1105999 h 1671918"/>
                <a:gd name="connsiteX2153" fmla="*/ 1592897 w 1760137"/>
                <a:gd name="connsiteY2153" fmla="*/ 1106599 h 1671918"/>
                <a:gd name="connsiteX2154" fmla="*/ 1595109 w 1760137"/>
                <a:gd name="connsiteY2154" fmla="*/ 1107990 h 1671918"/>
                <a:gd name="connsiteX2155" fmla="*/ 1595457 w 1760137"/>
                <a:gd name="connsiteY2155" fmla="*/ 1107279 h 1671918"/>
                <a:gd name="connsiteX2156" fmla="*/ 1595805 w 1760137"/>
                <a:gd name="connsiteY2156" fmla="*/ 1107042 h 1671918"/>
                <a:gd name="connsiteX2157" fmla="*/ 1596263 w 1760137"/>
                <a:gd name="connsiteY2157" fmla="*/ 1106931 h 1671918"/>
                <a:gd name="connsiteX2158" fmla="*/ 1596737 w 1760137"/>
                <a:gd name="connsiteY2158" fmla="*/ 1106694 h 1671918"/>
                <a:gd name="connsiteX2159" fmla="*/ 1590573 w 1760137"/>
                <a:gd name="connsiteY2159" fmla="*/ 1104245 h 1671918"/>
                <a:gd name="connsiteX2160" fmla="*/ 1588709 w 1760137"/>
                <a:gd name="connsiteY2160" fmla="*/ 1104007 h 1671918"/>
                <a:gd name="connsiteX2161" fmla="*/ 1587192 w 1760137"/>
                <a:gd name="connsiteY2161" fmla="*/ 1102965 h 1671918"/>
                <a:gd name="connsiteX2162" fmla="*/ 1583098 w 1760137"/>
                <a:gd name="connsiteY2162" fmla="*/ 1096658 h 1671918"/>
                <a:gd name="connsiteX2163" fmla="*/ 1583098 w 1760137"/>
                <a:gd name="connsiteY2163" fmla="*/ 1097006 h 1671918"/>
                <a:gd name="connsiteX2164" fmla="*/ 1583098 w 1760137"/>
                <a:gd name="connsiteY2164" fmla="*/ 1097465 h 1671918"/>
                <a:gd name="connsiteX2165" fmla="*/ 1582861 w 1760137"/>
                <a:gd name="connsiteY2165" fmla="*/ 1097575 h 1671918"/>
                <a:gd name="connsiteX2166" fmla="*/ 1582624 w 1760137"/>
                <a:gd name="connsiteY2166" fmla="*/ 1097575 h 1671918"/>
                <a:gd name="connsiteX2167" fmla="*/ 1582624 w 1760137"/>
                <a:gd name="connsiteY2167" fmla="*/ 1097923 h 1671918"/>
                <a:gd name="connsiteX2168" fmla="*/ 1582624 w 1760137"/>
                <a:gd name="connsiteY2168" fmla="*/ 1098270 h 1671918"/>
                <a:gd name="connsiteX2169" fmla="*/ 1583209 w 1760137"/>
                <a:gd name="connsiteY2169" fmla="*/ 1098729 h 1671918"/>
                <a:gd name="connsiteX2170" fmla="*/ 1583320 w 1760137"/>
                <a:gd name="connsiteY2170" fmla="*/ 1099899 h 1671918"/>
                <a:gd name="connsiteX2171" fmla="*/ 1579827 w 1760137"/>
                <a:gd name="connsiteY2171" fmla="*/ 1099899 h 1671918"/>
                <a:gd name="connsiteX2172" fmla="*/ 1579131 w 1760137"/>
                <a:gd name="connsiteY2172" fmla="*/ 1097797 h 1671918"/>
                <a:gd name="connsiteX2173" fmla="*/ 1578894 w 1760137"/>
                <a:gd name="connsiteY2173" fmla="*/ 1095236 h 1671918"/>
                <a:gd name="connsiteX2174" fmla="*/ 1576445 w 1760137"/>
                <a:gd name="connsiteY2174" fmla="*/ 1093719 h 1671918"/>
                <a:gd name="connsiteX2175" fmla="*/ 1576445 w 1760137"/>
                <a:gd name="connsiteY2175" fmla="*/ 1092549 h 1671918"/>
                <a:gd name="connsiteX2176" fmla="*/ 1578420 w 1760137"/>
                <a:gd name="connsiteY2176" fmla="*/ 1091854 h 1671918"/>
                <a:gd name="connsiteX2177" fmla="*/ 1580285 w 1760137"/>
                <a:gd name="connsiteY2177" fmla="*/ 1090811 h 1671918"/>
                <a:gd name="connsiteX2178" fmla="*/ 1581802 w 1760137"/>
                <a:gd name="connsiteY2178" fmla="*/ 1089183 h 1671918"/>
                <a:gd name="connsiteX2179" fmla="*/ 1582735 w 1760137"/>
                <a:gd name="connsiteY2179" fmla="*/ 1086970 h 1671918"/>
                <a:gd name="connsiteX2180" fmla="*/ 1572493 w 1760137"/>
                <a:gd name="connsiteY2180" fmla="*/ 1084283 h 1671918"/>
                <a:gd name="connsiteX2181" fmla="*/ 1567815 w 1760137"/>
                <a:gd name="connsiteY2181" fmla="*/ 1081613 h 1671918"/>
                <a:gd name="connsiteX2182" fmla="*/ 1568748 w 1760137"/>
                <a:gd name="connsiteY2182" fmla="*/ 1077409 h 1671918"/>
                <a:gd name="connsiteX2183" fmla="*/ 1570139 w 1760137"/>
                <a:gd name="connsiteY2183" fmla="*/ 1075781 h 1671918"/>
                <a:gd name="connsiteX2184" fmla="*/ 1572019 w 1760137"/>
                <a:gd name="connsiteY2184" fmla="*/ 1072984 h 1671918"/>
                <a:gd name="connsiteX2185" fmla="*/ 1572715 w 1760137"/>
                <a:gd name="connsiteY2185" fmla="*/ 1070313 h 1671918"/>
                <a:gd name="connsiteX2186" fmla="*/ 1568037 w 1760137"/>
                <a:gd name="connsiteY2186" fmla="*/ 1068084 h 1671918"/>
                <a:gd name="connsiteX2187" fmla="*/ 1567215 w 1760137"/>
                <a:gd name="connsiteY2187" fmla="*/ 1065524 h 1671918"/>
                <a:gd name="connsiteX2188" fmla="*/ 1567800 w 1760137"/>
                <a:gd name="connsiteY2188" fmla="*/ 1062616 h 1671918"/>
                <a:gd name="connsiteX2189" fmla="*/ 1570249 w 1760137"/>
                <a:gd name="connsiteY2189" fmla="*/ 1060625 h 1671918"/>
                <a:gd name="connsiteX2190" fmla="*/ 1569554 w 1760137"/>
                <a:gd name="connsiteY2190" fmla="*/ 1059234 h 1671918"/>
                <a:gd name="connsiteX2191" fmla="*/ 1568732 w 1760137"/>
                <a:gd name="connsiteY2191" fmla="*/ 1058649 h 1671918"/>
                <a:gd name="connsiteX2192" fmla="*/ 1567452 w 1760137"/>
                <a:gd name="connsiteY2192" fmla="*/ 1058649 h 1671918"/>
                <a:gd name="connsiteX2193" fmla="*/ 1566061 w 1760137"/>
                <a:gd name="connsiteY2193" fmla="*/ 1058649 h 1671918"/>
                <a:gd name="connsiteX2194" fmla="*/ 1564544 w 1760137"/>
                <a:gd name="connsiteY2194" fmla="*/ 1058412 h 1671918"/>
                <a:gd name="connsiteX2195" fmla="*/ 1563374 w 1760137"/>
                <a:gd name="connsiteY2195" fmla="*/ 1057479 h 1671918"/>
                <a:gd name="connsiteX2196" fmla="*/ 1561162 w 1760137"/>
                <a:gd name="connsiteY2196" fmla="*/ 1055140 h 1671918"/>
                <a:gd name="connsiteX2197" fmla="*/ 1561857 w 1760137"/>
                <a:gd name="connsiteY2197" fmla="*/ 1054319 h 1671918"/>
                <a:gd name="connsiteX2198" fmla="*/ 1570012 w 1760137"/>
                <a:gd name="connsiteY2198" fmla="*/ 1054208 h 1671918"/>
                <a:gd name="connsiteX2199" fmla="*/ 1574453 w 1760137"/>
                <a:gd name="connsiteY2199" fmla="*/ 1056658 h 1671918"/>
                <a:gd name="connsiteX2200" fmla="*/ 1578642 w 1760137"/>
                <a:gd name="connsiteY2200" fmla="*/ 1060150 h 1671918"/>
                <a:gd name="connsiteX2201" fmla="*/ 1582956 w 1760137"/>
                <a:gd name="connsiteY2201" fmla="*/ 1061905 h 1671918"/>
                <a:gd name="connsiteX2202" fmla="*/ 1587176 w 1760137"/>
                <a:gd name="connsiteY2202" fmla="*/ 1058744 h 1671918"/>
                <a:gd name="connsiteX2203" fmla="*/ 1589151 w 1760137"/>
                <a:gd name="connsiteY2203" fmla="*/ 1053371 h 1671918"/>
                <a:gd name="connsiteX2204" fmla="*/ 1590321 w 1760137"/>
                <a:gd name="connsiteY2204" fmla="*/ 1048360 h 1671918"/>
                <a:gd name="connsiteX2205" fmla="*/ 1591253 w 1760137"/>
                <a:gd name="connsiteY2205" fmla="*/ 1046843 h 1671918"/>
                <a:gd name="connsiteX2206" fmla="*/ 1593576 w 1760137"/>
                <a:gd name="connsiteY2206" fmla="*/ 1045326 h 1671918"/>
                <a:gd name="connsiteX2207" fmla="*/ 1598491 w 1760137"/>
                <a:gd name="connsiteY2207" fmla="*/ 1043003 h 1671918"/>
                <a:gd name="connsiteX2208" fmla="*/ 1601526 w 1760137"/>
                <a:gd name="connsiteY2208" fmla="*/ 1041123 h 1671918"/>
                <a:gd name="connsiteX2209" fmla="*/ 1602696 w 1760137"/>
                <a:gd name="connsiteY2209" fmla="*/ 1040775 h 1671918"/>
                <a:gd name="connsiteX2210" fmla="*/ 1603739 w 1760137"/>
                <a:gd name="connsiteY2210" fmla="*/ 1041359 h 1671918"/>
                <a:gd name="connsiteX2211" fmla="*/ 1604434 w 1760137"/>
                <a:gd name="connsiteY2211" fmla="*/ 1044283 h 1671918"/>
                <a:gd name="connsiteX2212" fmla="*/ 1605603 w 1760137"/>
                <a:gd name="connsiteY2212" fmla="*/ 1044979 h 1671918"/>
                <a:gd name="connsiteX2213" fmla="*/ 1608275 w 1760137"/>
                <a:gd name="connsiteY2213" fmla="*/ 1045453 h 1671918"/>
                <a:gd name="connsiteX2214" fmla="*/ 1608859 w 1760137"/>
                <a:gd name="connsiteY2214" fmla="*/ 1047080 h 1671918"/>
                <a:gd name="connsiteX2215" fmla="*/ 1609096 w 1760137"/>
                <a:gd name="connsiteY2215" fmla="*/ 1049546 h 1671918"/>
                <a:gd name="connsiteX2216" fmla="*/ 1610139 w 1760137"/>
                <a:gd name="connsiteY2216" fmla="*/ 1052343 h 1671918"/>
                <a:gd name="connsiteX2217" fmla="*/ 1609207 w 1760137"/>
                <a:gd name="connsiteY2217" fmla="*/ 1055852 h 1671918"/>
                <a:gd name="connsiteX2218" fmla="*/ 1607816 w 1760137"/>
                <a:gd name="connsiteY2218" fmla="*/ 1063438 h 1671918"/>
                <a:gd name="connsiteX2219" fmla="*/ 1606188 w 1760137"/>
                <a:gd name="connsiteY2219" fmla="*/ 1069159 h 1671918"/>
                <a:gd name="connsiteX2220" fmla="*/ 1604086 w 1760137"/>
                <a:gd name="connsiteY2220" fmla="*/ 1074406 h 1671918"/>
                <a:gd name="connsiteX2221" fmla="*/ 1602458 w 1760137"/>
                <a:gd name="connsiteY2221" fmla="*/ 1076856 h 1671918"/>
                <a:gd name="connsiteX2222" fmla="*/ 1601068 w 1760137"/>
                <a:gd name="connsiteY2222" fmla="*/ 1077551 h 1671918"/>
                <a:gd name="connsiteX2223" fmla="*/ 1599092 w 1760137"/>
                <a:gd name="connsiteY2223" fmla="*/ 1078010 h 1671918"/>
                <a:gd name="connsiteX2224" fmla="*/ 1597575 w 1760137"/>
                <a:gd name="connsiteY2224" fmla="*/ 1078594 h 1671918"/>
                <a:gd name="connsiteX2225" fmla="*/ 1597433 w 1760137"/>
                <a:gd name="connsiteY2225" fmla="*/ 1079874 h 1671918"/>
                <a:gd name="connsiteX2226" fmla="*/ 1598507 w 1760137"/>
                <a:gd name="connsiteY2226" fmla="*/ 1081154 h 1671918"/>
                <a:gd name="connsiteX2227" fmla="*/ 1599898 w 1760137"/>
                <a:gd name="connsiteY2227" fmla="*/ 1081755 h 1671918"/>
                <a:gd name="connsiteX2228" fmla="*/ 1601526 w 1760137"/>
                <a:gd name="connsiteY2228" fmla="*/ 1081755 h 1671918"/>
                <a:gd name="connsiteX2229" fmla="*/ 1608622 w 1760137"/>
                <a:gd name="connsiteY2229" fmla="*/ 1080475 h 1671918"/>
                <a:gd name="connsiteX2230" fmla="*/ 1628346 w 1760137"/>
                <a:gd name="connsiteY2230" fmla="*/ 1073584 h 1671918"/>
                <a:gd name="connsiteX2231" fmla="*/ 1630796 w 1760137"/>
                <a:gd name="connsiteY2231" fmla="*/ 1073584 h 1671918"/>
                <a:gd name="connsiteX2232" fmla="*/ 1633008 w 1760137"/>
                <a:gd name="connsiteY2232" fmla="*/ 1074406 h 1671918"/>
                <a:gd name="connsiteX2233" fmla="*/ 1635221 w 1760137"/>
                <a:gd name="connsiteY2233" fmla="*/ 1076397 h 1671918"/>
                <a:gd name="connsiteX2234" fmla="*/ 1638034 w 1760137"/>
                <a:gd name="connsiteY2234" fmla="*/ 1077219 h 1671918"/>
                <a:gd name="connsiteX2235" fmla="*/ 1640009 w 1760137"/>
                <a:gd name="connsiteY2235" fmla="*/ 1075591 h 1671918"/>
                <a:gd name="connsiteX2236" fmla="*/ 1641179 w 1760137"/>
                <a:gd name="connsiteY2236" fmla="*/ 1074422 h 1671918"/>
                <a:gd name="connsiteX2237" fmla="*/ 1641416 w 1760137"/>
                <a:gd name="connsiteY2237" fmla="*/ 1076651 h 1671918"/>
                <a:gd name="connsiteX2238" fmla="*/ 1640594 w 1760137"/>
                <a:gd name="connsiteY2238" fmla="*/ 1079448 h 1671918"/>
                <a:gd name="connsiteX2239" fmla="*/ 1638966 w 1760137"/>
                <a:gd name="connsiteY2239" fmla="*/ 1080839 h 1671918"/>
                <a:gd name="connsiteX2240" fmla="*/ 1636501 w 1760137"/>
                <a:gd name="connsiteY2240" fmla="*/ 1081297 h 1671918"/>
                <a:gd name="connsiteX2241" fmla="*/ 1629752 w 1760137"/>
                <a:gd name="connsiteY2241" fmla="*/ 1081186 h 1671918"/>
                <a:gd name="connsiteX2242" fmla="*/ 1628472 w 1760137"/>
                <a:gd name="connsiteY2242" fmla="*/ 1081660 h 1671918"/>
                <a:gd name="connsiteX2243" fmla="*/ 1626955 w 1760137"/>
                <a:gd name="connsiteY2243" fmla="*/ 1082703 h 1671918"/>
                <a:gd name="connsiteX2244" fmla="*/ 1623083 w 1760137"/>
                <a:gd name="connsiteY2244" fmla="*/ 1087239 h 1671918"/>
                <a:gd name="connsiteX2245" fmla="*/ 1622040 w 1760137"/>
                <a:gd name="connsiteY2245" fmla="*/ 1087934 h 1671918"/>
                <a:gd name="connsiteX2246" fmla="*/ 1620760 w 1760137"/>
                <a:gd name="connsiteY2246" fmla="*/ 1088756 h 1671918"/>
                <a:gd name="connsiteX2247" fmla="*/ 1619243 w 1760137"/>
                <a:gd name="connsiteY2247" fmla="*/ 1089341 h 1671918"/>
                <a:gd name="connsiteX2248" fmla="*/ 1615987 w 1760137"/>
                <a:gd name="connsiteY2248" fmla="*/ 1090036 h 1671918"/>
                <a:gd name="connsiteX2249" fmla="*/ 1612605 w 1760137"/>
                <a:gd name="connsiteY2249" fmla="*/ 1092012 h 1671918"/>
                <a:gd name="connsiteX2250" fmla="*/ 1601984 w 1760137"/>
                <a:gd name="connsiteY2250" fmla="*/ 1103438 h 1671918"/>
                <a:gd name="connsiteX2251" fmla="*/ 1600941 w 1760137"/>
                <a:gd name="connsiteY2251" fmla="*/ 1105540 h 1671918"/>
                <a:gd name="connsiteX2252" fmla="*/ 1601526 w 1760137"/>
                <a:gd name="connsiteY2252" fmla="*/ 1107058 h 1671918"/>
                <a:gd name="connsiteX2253" fmla="*/ 1604781 w 1760137"/>
                <a:gd name="connsiteY2253" fmla="*/ 1107531 h 1671918"/>
                <a:gd name="connsiteX2254" fmla="*/ 1607579 w 1760137"/>
                <a:gd name="connsiteY2254" fmla="*/ 1106125 h 1671918"/>
                <a:gd name="connsiteX2255" fmla="*/ 1614233 w 1760137"/>
                <a:gd name="connsiteY2255" fmla="*/ 1097259 h 1671918"/>
                <a:gd name="connsiteX2256" fmla="*/ 1619005 w 1760137"/>
                <a:gd name="connsiteY2256" fmla="*/ 1093419 h 1671918"/>
                <a:gd name="connsiteX2257" fmla="*/ 1661567 w 1760137"/>
                <a:gd name="connsiteY2257" fmla="*/ 1071483 h 1671918"/>
                <a:gd name="connsiteX2258" fmla="*/ 1677560 w 1760137"/>
                <a:gd name="connsiteY2258" fmla="*/ 1064481 h 1671918"/>
                <a:gd name="connsiteX2259" fmla="*/ 1688734 w 1760137"/>
                <a:gd name="connsiteY2259" fmla="*/ 1057369 h 1671918"/>
                <a:gd name="connsiteX2260" fmla="*/ 1692717 w 1760137"/>
                <a:gd name="connsiteY2260" fmla="*/ 1055267 h 1671918"/>
                <a:gd name="connsiteX2261" fmla="*/ 1698311 w 1760137"/>
                <a:gd name="connsiteY2261" fmla="*/ 1053291 h 1671918"/>
                <a:gd name="connsiteX2262" fmla="*/ 1701346 w 1760137"/>
                <a:gd name="connsiteY2262" fmla="*/ 1052707 h 1671918"/>
                <a:gd name="connsiteX2263" fmla="*/ 1717924 w 1760137"/>
                <a:gd name="connsiteY2263" fmla="*/ 1052248 h 1671918"/>
                <a:gd name="connsiteX2264" fmla="*/ 1722002 w 1760137"/>
                <a:gd name="connsiteY2264" fmla="*/ 1053070 h 1671918"/>
                <a:gd name="connsiteX2265" fmla="*/ 1723519 w 1760137"/>
                <a:gd name="connsiteY2265" fmla="*/ 1052960 h 1671918"/>
                <a:gd name="connsiteX2266" fmla="*/ 1725495 w 1760137"/>
                <a:gd name="connsiteY2266" fmla="*/ 1050052 h 1671918"/>
                <a:gd name="connsiteX2267" fmla="*/ 1723045 w 1760137"/>
                <a:gd name="connsiteY2267" fmla="*/ 1045389 h 1671918"/>
                <a:gd name="connsiteX2268" fmla="*/ 1715127 w 1760137"/>
                <a:gd name="connsiteY2268" fmla="*/ 1037108 h 1671918"/>
                <a:gd name="connsiteX2269" fmla="*/ 1711619 w 1760137"/>
                <a:gd name="connsiteY2269" fmla="*/ 1031513 h 1671918"/>
                <a:gd name="connsiteX2270" fmla="*/ 1712440 w 1760137"/>
                <a:gd name="connsiteY2270" fmla="*/ 1025792 h 1671918"/>
                <a:gd name="connsiteX2271" fmla="*/ 1722239 w 1760137"/>
                <a:gd name="connsiteY2271" fmla="*/ 1009814 h 1671918"/>
                <a:gd name="connsiteX2272" fmla="*/ 1723408 w 1760137"/>
                <a:gd name="connsiteY2272" fmla="*/ 1006890 h 1671918"/>
                <a:gd name="connsiteX2273" fmla="*/ 1723756 w 1760137"/>
                <a:gd name="connsiteY2273" fmla="*/ 1003983 h 1671918"/>
                <a:gd name="connsiteX2274" fmla="*/ 1725384 w 1760137"/>
                <a:gd name="connsiteY2274" fmla="*/ 1003161 h 1671918"/>
                <a:gd name="connsiteX2275" fmla="*/ 1728892 w 1760137"/>
                <a:gd name="connsiteY2275" fmla="*/ 1002813 h 1671918"/>
                <a:gd name="connsiteX2276" fmla="*/ 1731564 w 1760137"/>
                <a:gd name="connsiteY2276" fmla="*/ 1002923 h 1671918"/>
                <a:gd name="connsiteX2277" fmla="*/ 1731564 w 1760137"/>
                <a:gd name="connsiteY2277" fmla="*/ 1002923 h 1671918"/>
                <a:gd name="connsiteX2278" fmla="*/ 1734013 w 1760137"/>
                <a:gd name="connsiteY2278" fmla="*/ 997913 h 1671918"/>
                <a:gd name="connsiteX2279" fmla="*/ 1741488 w 1760137"/>
                <a:gd name="connsiteY2279" fmla="*/ 988336 h 1671918"/>
                <a:gd name="connsiteX2280" fmla="*/ 1740414 w 1760137"/>
                <a:gd name="connsiteY2280" fmla="*/ 986471 h 1671918"/>
                <a:gd name="connsiteX2281" fmla="*/ 1740525 w 1760137"/>
                <a:gd name="connsiteY2281" fmla="*/ 985080 h 1671918"/>
                <a:gd name="connsiteX2282" fmla="*/ 1742058 w 1760137"/>
                <a:gd name="connsiteY2282" fmla="*/ 981809 h 1671918"/>
                <a:gd name="connsiteX2283" fmla="*/ 1742753 w 1760137"/>
                <a:gd name="connsiteY2283" fmla="*/ 978206 h 1671918"/>
                <a:gd name="connsiteX2284" fmla="*/ 1742516 w 1760137"/>
                <a:gd name="connsiteY2284" fmla="*/ 975756 h 1671918"/>
                <a:gd name="connsiteX2285" fmla="*/ 1741931 w 1760137"/>
                <a:gd name="connsiteY2285" fmla="*/ 973543 h 1671918"/>
                <a:gd name="connsiteX2286" fmla="*/ 1741473 w 1760137"/>
                <a:gd name="connsiteY2286" fmla="*/ 970619 h 1671918"/>
                <a:gd name="connsiteX2287" fmla="*/ 1741125 w 1760137"/>
                <a:gd name="connsiteY2287" fmla="*/ 969577 h 1671918"/>
                <a:gd name="connsiteX2288" fmla="*/ 1739592 w 1760137"/>
                <a:gd name="connsiteY2288" fmla="*/ 967363 h 1671918"/>
                <a:gd name="connsiteX2289" fmla="*/ 1739244 w 1760137"/>
                <a:gd name="connsiteY2289" fmla="*/ 965846 h 1671918"/>
                <a:gd name="connsiteX2290" fmla="*/ 1739355 w 1760137"/>
                <a:gd name="connsiteY2290" fmla="*/ 963966 h 1671918"/>
                <a:gd name="connsiteX2291" fmla="*/ 1740525 w 1760137"/>
                <a:gd name="connsiteY2291" fmla="*/ 960821 h 1671918"/>
                <a:gd name="connsiteX2292" fmla="*/ 1740761 w 1760137"/>
                <a:gd name="connsiteY2292" fmla="*/ 959304 h 1671918"/>
                <a:gd name="connsiteX2293" fmla="*/ 1739940 w 1760137"/>
                <a:gd name="connsiteY2293" fmla="*/ 955795 h 1671918"/>
                <a:gd name="connsiteX2294" fmla="*/ 1737838 w 1760137"/>
                <a:gd name="connsiteY2294" fmla="*/ 953583 h 1671918"/>
                <a:gd name="connsiteX2295" fmla="*/ 1735625 w 1760137"/>
                <a:gd name="connsiteY2295" fmla="*/ 951828 h 1671918"/>
                <a:gd name="connsiteX2296" fmla="*/ 1734582 w 1760137"/>
                <a:gd name="connsiteY2296" fmla="*/ 949489 h 1671918"/>
                <a:gd name="connsiteX2297" fmla="*/ 1733650 w 1760137"/>
                <a:gd name="connsiteY2297" fmla="*/ 942614 h 1671918"/>
                <a:gd name="connsiteX2298" fmla="*/ 1733997 w 1760137"/>
                <a:gd name="connsiteY2298" fmla="*/ 939580 h 1671918"/>
                <a:gd name="connsiteX2299" fmla="*/ 1735625 w 1760137"/>
                <a:gd name="connsiteY2299" fmla="*/ 935961 h 1671918"/>
                <a:gd name="connsiteX2300" fmla="*/ 1738770 w 1760137"/>
                <a:gd name="connsiteY2300" fmla="*/ 931646 h 1671918"/>
                <a:gd name="connsiteX2301" fmla="*/ 1739592 w 1760137"/>
                <a:gd name="connsiteY2301" fmla="*/ 929418 h 1671918"/>
                <a:gd name="connsiteX2302" fmla="*/ 1739829 w 1760137"/>
                <a:gd name="connsiteY2302" fmla="*/ 926510 h 1671918"/>
                <a:gd name="connsiteX2303" fmla="*/ 1739592 w 1760137"/>
                <a:gd name="connsiteY2303" fmla="*/ 925340 h 1671918"/>
                <a:gd name="connsiteX2304" fmla="*/ 1737727 w 1760137"/>
                <a:gd name="connsiteY2304" fmla="*/ 920678 h 1671918"/>
                <a:gd name="connsiteX2305" fmla="*/ 1737727 w 1760137"/>
                <a:gd name="connsiteY2305" fmla="*/ 920567 h 1671918"/>
                <a:gd name="connsiteX2306" fmla="*/ 1737490 w 1760137"/>
                <a:gd name="connsiteY2306" fmla="*/ 917533 h 1671918"/>
                <a:gd name="connsiteX2307" fmla="*/ 1737032 w 1760137"/>
                <a:gd name="connsiteY2307" fmla="*/ 916711 h 1671918"/>
                <a:gd name="connsiteX2308" fmla="*/ 1735989 w 1760137"/>
                <a:gd name="connsiteY2308" fmla="*/ 916126 h 1671918"/>
                <a:gd name="connsiteX2309" fmla="*/ 1735531 w 1760137"/>
                <a:gd name="connsiteY2309" fmla="*/ 915431 h 1671918"/>
                <a:gd name="connsiteX2310" fmla="*/ 1735420 w 1760137"/>
                <a:gd name="connsiteY2310" fmla="*/ 912286 h 1671918"/>
                <a:gd name="connsiteX2311" fmla="*/ 1736463 w 1760137"/>
                <a:gd name="connsiteY2311" fmla="*/ 909489 h 1671918"/>
                <a:gd name="connsiteX2312" fmla="*/ 1738328 w 1760137"/>
                <a:gd name="connsiteY2312" fmla="*/ 907387 h 1671918"/>
                <a:gd name="connsiteX2313" fmla="*/ 1740999 w 1760137"/>
                <a:gd name="connsiteY2313" fmla="*/ 906454 h 1671918"/>
                <a:gd name="connsiteX2314" fmla="*/ 1741141 w 1760137"/>
                <a:gd name="connsiteY2314" fmla="*/ 904795 h 1671918"/>
                <a:gd name="connsiteX2315" fmla="*/ 1742658 w 1760137"/>
                <a:gd name="connsiteY2315" fmla="*/ 896877 h 1671918"/>
                <a:gd name="connsiteX2316" fmla="*/ 1743701 w 1760137"/>
                <a:gd name="connsiteY2316" fmla="*/ 894317 h 1671918"/>
                <a:gd name="connsiteX2317" fmla="*/ 1748016 w 1760137"/>
                <a:gd name="connsiteY2317" fmla="*/ 890460 h 1671918"/>
                <a:gd name="connsiteX2318" fmla="*/ 1749185 w 1760137"/>
                <a:gd name="connsiteY2318" fmla="*/ 888137 h 1671918"/>
                <a:gd name="connsiteX2319" fmla="*/ 1749881 w 1760137"/>
                <a:gd name="connsiteY2319" fmla="*/ 880551 h 1671918"/>
                <a:gd name="connsiteX2320" fmla="*/ 1754211 w 1760137"/>
                <a:gd name="connsiteY2320" fmla="*/ 871210 h 1671918"/>
                <a:gd name="connsiteX2321" fmla="*/ 1754906 w 1760137"/>
                <a:gd name="connsiteY2321" fmla="*/ 868540 h 1671918"/>
                <a:gd name="connsiteX2322" fmla="*/ 1755017 w 1760137"/>
                <a:gd name="connsiteY2322" fmla="*/ 867149 h 1671918"/>
                <a:gd name="connsiteX2323" fmla="*/ 1754906 w 1760137"/>
                <a:gd name="connsiteY2323" fmla="*/ 865268 h 1671918"/>
                <a:gd name="connsiteX2324" fmla="*/ 1754669 w 1760137"/>
                <a:gd name="connsiteY2324" fmla="*/ 863530 h 1671918"/>
                <a:gd name="connsiteX2325" fmla="*/ 1753832 w 1760137"/>
                <a:gd name="connsiteY2325" fmla="*/ 860621 h 1671918"/>
                <a:gd name="connsiteX2326" fmla="*/ 1753595 w 1760137"/>
                <a:gd name="connsiteY2326" fmla="*/ 858867 h 1671918"/>
                <a:gd name="connsiteX2327" fmla="*/ 1753942 w 1760137"/>
                <a:gd name="connsiteY2327" fmla="*/ 857240 h 1671918"/>
                <a:gd name="connsiteX2328" fmla="*/ 1755128 w 1760137"/>
                <a:gd name="connsiteY2328" fmla="*/ 855848 h 1671918"/>
                <a:gd name="connsiteX2329" fmla="*/ 1756993 w 1760137"/>
                <a:gd name="connsiteY2329" fmla="*/ 853873 h 1671918"/>
                <a:gd name="connsiteX2330" fmla="*/ 1757814 w 1760137"/>
                <a:gd name="connsiteY2330" fmla="*/ 852230 h 1671918"/>
                <a:gd name="connsiteX2331" fmla="*/ 1757925 w 1760137"/>
                <a:gd name="connsiteY2331" fmla="*/ 851534 h 1671918"/>
                <a:gd name="connsiteX2332" fmla="*/ 1756756 w 1760137"/>
                <a:gd name="connsiteY2332" fmla="*/ 849558 h 1671918"/>
                <a:gd name="connsiteX2333" fmla="*/ 1755712 w 1760137"/>
                <a:gd name="connsiteY2333" fmla="*/ 848389 h 1671918"/>
                <a:gd name="connsiteX2334" fmla="*/ 1753357 w 1760137"/>
                <a:gd name="connsiteY2334" fmla="*/ 845228 h 1671918"/>
                <a:gd name="connsiteX2335" fmla="*/ 1751967 w 1760137"/>
                <a:gd name="connsiteY2335" fmla="*/ 841736 h 1671918"/>
                <a:gd name="connsiteX2336" fmla="*/ 1753832 w 1760137"/>
                <a:gd name="connsiteY2336" fmla="*/ 839965 h 1671918"/>
                <a:gd name="connsiteX2337" fmla="*/ 1755144 w 1760137"/>
                <a:gd name="connsiteY2337" fmla="*/ 839634 h 1671918"/>
                <a:gd name="connsiteX2338" fmla="*/ 1758747 w 1760137"/>
                <a:gd name="connsiteY2338" fmla="*/ 838353 h 1671918"/>
                <a:gd name="connsiteX2339" fmla="*/ 1759679 w 1760137"/>
                <a:gd name="connsiteY2339" fmla="*/ 837531 h 1671918"/>
                <a:gd name="connsiteX2340" fmla="*/ 1760138 w 1760137"/>
                <a:gd name="connsiteY2340" fmla="*/ 835904 h 1671918"/>
                <a:gd name="connsiteX2341" fmla="*/ 1759585 w 1760137"/>
                <a:gd name="connsiteY2341" fmla="*/ 834908 h 167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Lst>
              <a:rect l="l" t="t" r="r" b="b"/>
              <a:pathLst>
                <a:path w="1760137" h="1671918">
                  <a:moveTo>
                    <a:pt x="1260628" y="1538341"/>
                  </a:moveTo>
                  <a:lnTo>
                    <a:pt x="1262493" y="1545104"/>
                  </a:lnTo>
                  <a:lnTo>
                    <a:pt x="1263773" y="1548376"/>
                  </a:lnTo>
                  <a:lnTo>
                    <a:pt x="1265401" y="1550936"/>
                  </a:lnTo>
                  <a:lnTo>
                    <a:pt x="1266096" y="1552453"/>
                  </a:lnTo>
                  <a:lnTo>
                    <a:pt x="1267961" y="1561209"/>
                  </a:lnTo>
                  <a:lnTo>
                    <a:pt x="1269352" y="1564465"/>
                  </a:lnTo>
                  <a:lnTo>
                    <a:pt x="1272876" y="1570408"/>
                  </a:lnTo>
                  <a:lnTo>
                    <a:pt x="1274046" y="1573916"/>
                  </a:lnTo>
                  <a:lnTo>
                    <a:pt x="1275911" y="1585927"/>
                  </a:lnTo>
                  <a:lnTo>
                    <a:pt x="1277428" y="1590005"/>
                  </a:lnTo>
                  <a:lnTo>
                    <a:pt x="1279878" y="1593971"/>
                  </a:lnTo>
                  <a:lnTo>
                    <a:pt x="1281047" y="1596532"/>
                  </a:lnTo>
                  <a:lnTo>
                    <a:pt x="1284682" y="1628599"/>
                  </a:lnTo>
                  <a:lnTo>
                    <a:pt x="1285725" y="1631286"/>
                  </a:lnTo>
                  <a:lnTo>
                    <a:pt x="1287116" y="1632107"/>
                  </a:lnTo>
                  <a:lnTo>
                    <a:pt x="1288159" y="1629294"/>
                  </a:lnTo>
                  <a:lnTo>
                    <a:pt x="1288048" y="1626623"/>
                  </a:lnTo>
                  <a:lnTo>
                    <a:pt x="1286310" y="1618342"/>
                  </a:lnTo>
                  <a:lnTo>
                    <a:pt x="1284081" y="1613553"/>
                  </a:lnTo>
                  <a:lnTo>
                    <a:pt x="1283734" y="1610392"/>
                  </a:lnTo>
                  <a:lnTo>
                    <a:pt x="1283623" y="1603738"/>
                  </a:lnTo>
                  <a:lnTo>
                    <a:pt x="1283038" y="1600135"/>
                  </a:lnTo>
                  <a:lnTo>
                    <a:pt x="1280826" y="1593956"/>
                  </a:lnTo>
                  <a:lnTo>
                    <a:pt x="1279435" y="1584615"/>
                  </a:lnTo>
                  <a:lnTo>
                    <a:pt x="1278392" y="1581122"/>
                  </a:lnTo>
                  <a:lnTo>
                    <a:pt x="1277112" y="1579242"/>
                  </a:lnTo>
                  <a:lnTo>
                    <a:pt x="1277349" y="1577266"/>
                  </a:lnTo>
                  <a:lnTo>
                    <a:pt x="1261497" y="1529095"/>
                  </a:lnTo>
                  <a:lnTo>
                    <a:pt x="1256124" y="1501801"/>
                  </a:lnTo>
                  <a:lnTo>
                    <a:pt x="1254022" y="1461674"/>
                  </a:lnTo>
                  <a:lnTo>
                    <a:pt x="1254954" y="1458639"/>
                  </a:lnTo>
                  <a:lnTo>
                    <a:pt x="1252979" y="1460978"/>
                  </a:lnTo>
                  <a:lnTo>
                    <a:pt x="1252394" y="1468327"/>
                  </a:lnTo>
                  <a:lnTo>
                    <a:pt x="1251351" y="1471583"/>
                  </a:lnTo>
                  <a:lnTo>
                    <a:pt x="1252520" y="1474397"/>
                  </a:lnTo>
                  <a:lnTo>
                    <a:pt x="1252520" y="1477321"/>
                  </a:lnTo>
                  <a:lnTo>
                    <a:pt x="1251588" y="1483263"/>
                  </a:lnTo>
                  <a:lnTo>
                    <a:pt x="1251935" y="1486408"/>
                  </a:lnTo>
                  <a:lnTo>
                    <a:pt x="1253326" y="1492002"/>
                  </a:lnTo>
                  <a:lnTo>
                    <a:pt x="1254954" y="1506700"/>
                  </a:lnTo>
                  <a:lnTo>
                    <a:pt x="1254717" y="1512184"/>
                  </a:lnTo>
                  <a:lnTo>
                    <a:pt x="1253437" y="1517542"/>
                  </a:lnTo>
                  <a:lnTo>
                    <a:pt x="1257862" y="1523722"/>
                  </a:lnTo>
                  <a:lnTo>
                    <a:pt x="1258463" y="1525017"/>
                  </a:lnTo>
                  <a:lnTo>
                    <a:pt x="1258700" y="1525602"/>
                  </a:lnTo>
                  <a:lnTo>
                    <a:pt x="1259395" y="1526771"/>
                  </a:lnTo>
                  <a:lnTo>
                    <a:pt x="1259506" y="1527720"/>
                  </a:lnTo>
                  <a:lnTo>
                    <a:pt x="1259269" y="1528178"/>
                  </a:lnTo>
                  <a:lnTo>
                    <a:pt x="1257846" y="1528637"/>
                  </a:lnTo>
                  <a:lnTo>
                    <a:pt x="1257609" y="1529221"/>
                  </a:lnTo>
                  <a:lnTo>
                    <a:pt x="1257720" y="1530486"/>
                  </a:lnTo>
                  <a:lnTo>
                    <a:pt x="1258099" y="1531655"/>
                  </a:lnTo>
                  <a:lnTo>
                    <a:pt x="1258684" y="1532588"/>
                  </a:lnTo>
                  <a:lnTo>
                    <a:pt x="1259727" y="1533520"/>
                  </a:lnTo>
                  <a:lnTo>
                    <a:pt x="1258684" y="1534690"/>
                  </a:lnTo>
                  <a:lnTo>
                    <a:pt x="1260628" y="1538341"/>
                  </a:lnTo>
                  <a:close/>
                  <a:moveTo>
                    <a:pt x="1295603" y="1358362"/>
                  </a:moveTo>
                  <a:lnTo>
                    <a:pt x="1294560" y="1362565"/>
                  </a:lnTo>
                  <a:lnTo>
                    <a:pt x="1293738" y="1364193"/>
                  </a:lnTo>
                  <a:lnTo>
                    <a:pt x="1288032" y="1369788"/>
                  </a:lnTo>
                  <a:lnTo>
                    <a:pt x="1284429" y="1374561"/>
                  </a:lnTo>
                  <a:lnTo>
                    <a:pt x="1277191" y="1391487"/>
                  </a:lnTo>
                  <a:lnTo>
                    <a:pt x="1276369" y="1391487"/>
                  </a:lnTo>
                  <a:lnTo>
                    <a:pt x="1275326" y="1389733"/>
                  </a:lnTo>
                  <a:lnTo>
                    <a:pt x="1273698" y="1388690"/>
                  </a:lnTo>
                  <a:lnTo>
                    <a:pt x="1270300" y="1387394"/>
                  </a:lnTo>
                  <a:lnTo>
                    <a:pt x="1270995" y="1389970"/>
                  </a:lnTo>
                  <a:lnTo>
                    <a:pt x="1271944" y="1391613"/>
                  </a:lnTo>
                  <a:lnTo>
                    <a:pt x="1271706" y="1393131"/>
                  </a:lnTo>
                  <a:lnTo>
                    <a:pt x="1269700" y="1394869"/>
                  </a:lnTo>
                  <a:lnTo>
                    <a:pt x="1270173" y="1397904"/>
                  </a:lnTo>
                  <a:lnTo>
                    <a:pt x="1267724" y="1402107"/>
                  </a:lnTo>
                  <a:lnTo>
                    <a:pt x="1264689" y="1406422"/>
                  </a:lnTo>
                  <a:lnTo>
                    <a:pt x="1263299" y="1409456"/>
                  </a:lnTo>
                  <a:lnTo>
                    <a:pt x="1263062" y="1411338"/>
                  </a:lnTo>
                  <a:lnTo>
                    <a:pt x="1260612" y="1416568"/>
                  </a:lnTo>
                  <a:lnTo>
                    <a:pt x="1260027" y="1418670"/>
                  </a:lnTo>
                  <a:lnTo>
                    <a:pt x="1258984" y="1425197"/>
                  </a:lnTo>
                  <a:lnTo>
                    <a:pt x="1254891" y="1435455"/>
                  </a:lnTo>
                  <a:lnTo>
                    <a:pt x="1252915" y="1452713"/>
                  </a:lnTo>
                  <a:lnTo>
                    <a:pt x="1251983" y="1455400"/>
                  </a:lnTo>
                  <a:lnTo>
                    <a:pt x="1253263" y="1456095"/>
                  </a:lnTo>
                  <a:lnTo>
                    <a:pt x="1254196" y="1455637"/>
                  </a:lnTo>
                  <a:lnTo>
                    <a:pt x="1255713" y="1453187"/>
                  </a:lnTo>
                  <a:lnTo>
                    <a:pt x="1257925" y="1447813"/>
                  </a:lnTo>
                  <a:lnTo>
                    <a:pt x="1260517" y="1434743"/>
                  </a:lnTo>
                  <a:lnTo>
                    <a:pt x="1268198" y="1412475"/>
                  </a:lnTo>
                  <a:lnTo>
                    <a:pt x="1280446" y="1387030"/>
                  </a:lnTo>
                  <a:lnTo>
                    <a:pt x="1297373" y="1360795"/>
                  </a:lnTo>
                  <a:lnTo>
                    <a:pt x="1298890" y="1359184"/>
                  </a:lnTo>
                  <a:lnTo>
                    <a:pt x="1297721" y="1357777"/>
                  </a:lnTo>
                  <a:lnTo>
                    <a:pt x="1295603" y="1358362"/>
                  </a:lnTo>
                  <a:close/>
                  <a:moveTo>
                    <a:pt x="1323971" y="1312181"/>
                  </a:moveTo>
                  <a:lnTo>
                    <a:pt x="1322091" y="1311486"/>
                  </a:lnTo>
                  <a:lnTo>
                    <a:pt x="1320463" y="1312418"/>
                  </a:lnTo>
                  <a:lnTo>
                    <a:pt x="1319420" y="1314062"/>
                  </a:lnTo>
                  <a:lnTo>
                    <a:pt x="1318724" y="1315674"/>
                  </a:lnTo>
                  <a:lnTo>
                    <a:pt x="1317792" y="1316844"/>
                  </a:lnTo>
                  <a:lnTo>
                    <a:pt x="1315816" y="1317302"/>
                  </a:lnTo>
                  <a:lnTo>
                    <a:pt x="1308104" y="1331526"/>
                  </a:lnTo>
                  <a:lnTo>
                    <a:pt x="1308104" y="1332347"/>
                  </a:lnTo>
                  <a:lnTo>
                    <a:pt x="1310806" y="1332932"/>
                  </a:lnTo>
                  <a:lnTo>
                    <a:pt x="1310917" y="1333881"/>
                  </a:lnTo>
                  <a:lnTo>
                    <a:pt x="1310079" y="1335746"/>
                  </a:lnTo>
                  <a:lnTo>
                    <a:pt x="1309495" y="1336788"/>
                  </a:lnTo>
                  <a:lnTo>
                    <a:pt x="1305417" y="1341324"/>
                  </a:lnTo>
                  <a:lnTo>
                    <a:pt x="1300644" y="1348911"/>
                  </a:lnTo>
                  <a:lnTo>
                    <a:pt x="1298906" y="1353699"/>
                  </a:lnTo>
                  <a:lnTo>
                    <a:pt x="1300186" y="1356497"/>
                  </a:lnTo>
                  <a:lnTo>
                    <a:pt x="1300881" y="1353462"/>
                  </a:lnTo>
                  <a:lnTo>
                    <a:pt x="1302746" y="1350301"/>
                  </a:lnTo>
                  <a:lnTo>
                    <a:pt x="1307519" y="1344470"/>
                  </a:lnTo>
                  <a:lnTo>
                    <a:pt x="1313019" y="1335603"/>
                  </a:lnTo>
                  <a:lnTo>
                    <a:pt x="1324920" y="1321506"/>
                  </a:lnTo>
                  <a:lnTo>
                    <a:pt x="1325267" y="1319973"/>
                  </a:lnTo>
                  <a:lnTo>
                    <a:pt x="1325378" y="1316480"/>
                  </a:lnTo>
                  <a:lnTo>
                    <a:pt x="1325726" y="1314962"/>
                  </a:lnTo>
                  <a:lnTo>
                    <a:pt x="1325267" y="1313667"/>
                  </a:lnTo>
                  <a:lnTo>
                    <a:pt x="1323971" y="1312181"/>
                  </a:lnTo>
                  <a:close/>
                  <a:moveTo>
                    <a:pt x="1384597" y="1268688"/>
                  </a:moveTo>
                  <a:lnTo>
                    <a:pt x="1383901" y="1268578"/>
                  </a:lnTo>
                  <a:lnTo>
                    <a:pt x="1383079" y="1268925"/>
                  </a:lnTo>
                  <a:lnTo>
                    <a:pt x="1381799" y="1269273"/>
                  </a:lnTo>
                  <a:lnTo>
                    <a:pt x="1381341" y="1269952"/>
                  </a:lnTo>
                  <a:lnTo>
                    <a:pt x="1381578" y="1273224"/>
                  </a:lnTo>
                  <a:lnTo>
                    <a:pt x="1381578" y="1274504"/>
                  </a:lnTo>
                  <a:lnTo>
                    <a:pt x="1379950" y="1277427"/>
                  </a:lnTo>
                  <a:lnTo>
                    <a:pt x="1378322" y="1278360"/>
                  </a:lnTo>
                  <a:lnTo>
                    <a:pt x="1373059" y="1278012"/>
                  </a:lnTo>
                  <a:lnTo>
                    <a:pt x="1370025" y="1278471"/>
                  </a:lnTo>
                  <a:lnTo>
                    <a:pt x="1368271" y="1279641"/>
                  </a:lnTo>
                  <a:lnTo>
                    <a:pt x="1365473" y="1282564"/>
                  </a:lnTo>
                  <a:lnTo>
                    <a:pt x="1359167" y="1285709"/>
                  </a:lnTo>
                  <a:lnTo>
                    <a:pt x="1358124" y="1286641"/>
                  </a:lnTo>
                  <a:lnTo>
                    <a:pt x="1356844" y="1288159"/>
                  </a:lnTo>
                  <a:lnTo>
                    <a:pt x="1351139" y="1291541"/>
                  </a:lnTo>
                  <a:lnTo>
                    <a:pt x="1349859" y="1294338"/>
                  </a:lnTo>
                  <a:lnTo>
                    <a:pt x="1348784" y="1295287"/>
                  </a:lnTo>
                  <a:lnTo>
                    <a:pt x="1343553" y="1298669"/>
                  </a:lnTo>
                  <a:lnTo>
                    <a:pt x="1341925" y="1299364"/>
                  </a:lnTo>
                  <a:lnTo>
                    <a:pt x="1339712" y="1299823"/>
                  </a:lnTo>
                  <a:lnTo>
                    <a:pt x="1335272" y="1301340"/>
                  </a:lnTo>
                  <a:lnTo>
                    <a:pt x="1332474" y="1301798"/>
                  </a:lnTo>
                  <a:lnTo>
                    <a:pt x="1330151" y="1303062"/>
                  </a:lnTo>
                  <a:lnTo>
                    <a:pt x="1329677" y="1305860"/>
                  </a:lnTo>
                  <a:lnTo>
                    <a:pt x="1330151" y="1308767"/>
                  </a:lnTo>
                  <a:lnTo>
                    <a:pt x="1331321" y="1310411"/>
                  </a:lnTo>
                  <a:lnTo>
                    <a:pt x="1331321" y="1311454"/>
                  </a:lnTo>
                  <a:lnTo>
                    <a:pt x="1329693" y="1313082"/>
                  </a:lnTo>
                  <a:lnTo>
                    <a:pt x="1328302" y="1315642"/>
                  </a:lnTo>
                  <a:lnTo>
                    <a:pt x="1327259" y="1318677"/>
                  </a:lnTo>
                  <a:lnTo>
                    <a:pt x="1326800" y="1321364"/>
                  </a:lnTo>
                  <a:lnTo>
                    <a:pt x="1327843" y="1321364"/>
                  </a:lnTo>
                  <a:lnTo>
                    <a:pt x="1328887" y="1318677"/>
                  </a:lnTo>
                  <a:lnTo>
                    <a:pt x="1330514" y="1316227"/>
                  </a:lnTo>
                  <a:lnTo>
                    <a:pt x="1334118" y="1312498"/>
                  </a:lnTo>
                  <a:lnTo>
                    <a:pt x="1341483" y="1306776"/>
                  </a:lnTo>
                  <a:lnTo>
                    <a:pt x="1344738" y="1302920"/>
                  </a:lnTo>
                  <a:lnTo>
                    <a:pt x="1357571" y="1295697"/>
                  </a:lnTo>
                  <a:lnTo>
                    <a:pt x="1365047" y="1288823"/>
                  </a:lnTo>
                  <a:lnTo>
                    <a:pt x="1369235" y="1285899"/>
                  </a:lnTo>
                  <a:lnTo>
                    <a:pt x="1373771" y="1284508"/>
                  </a:lnTo>
                  <a:lnTo>
                    <a:pt x="1383696" y="1279261"/>
                  </a:lnTo>
                  <a:lnTo>
                    <a:pt x="1383933" y="1278566"/>
                  </a:lnTo>
                  <a:lnTo>
                    <a:pt x="1384976" y="1276812"/>
                  </a:lnTo>
                  <a:lnTo>
                    <a:pt x="1385324" y="1275547"/>
                  </a:lnTo>
                  <a:lnTo>
                    <a:pt x="1385434" y="1274251"/>
                  </a:lnTo>
                  <a:lnTo>
                    <a:pt x="1385197" y="1270047"/>
                  </a:lnTo>
                  <a:lnTo>
                    <a:pt x="1384597" y="1268688"/>
                  </a:lnTo>
                  <a:close/>
                  <a:moveTo>
                    <a:pt x="1402456" y="1255144"/>
                  </a:moveTo>
                  <a:lnTo>
                    <a:pt x="1397303" y="1258525"/>
                  </a:lnTo>
                  <a:lnTo>
                    <a:pt x="1389733" y="1265637"/>
                  </a:lnTo>
                  <a:lnTo>
                    <a:pt x="1389733" y="1266807"/>
                  </a:lnTo>
                  <a:lnTo>
                    <a:pt x="1392530" y="1266459"/>
                  </a:lnTo>
                  <a:lnTo>
                    <a:pt x="1394632" y="1264832"/>
                  </a:lnTo>
                  <a:lnTo>
                    <a:pt x="1398125" y="1261086"/>
                  </a:lnTo>
                  <a:lnTo>
                    <a:pt x="1401381" y="1260043"/>
                  </a:lnTo>
                  <a:lnTo>
                    <a:pt x="1402456" y="1258525"/>
                  </a:lnTo>
                  <a:lnTo>
                    <a:pt x="1405363" y="1256313"/>
                  </a:lnTo>
                  <a:lnTo>
                    <a:pt x="1406407" y="1255618"/>
                  </a:lnTo>
                  <a:lnTo>
                    <a:pt x="1406296" y="1255144"/>
                  </a:lnTo>
                  <a:lnTo>
                    <a:pt x="1406644" y="1254796"/>
                  </a:lnTo>
                  <a:lnTo>
                    <a:pt x="1407228" y="1254449"/>
                  </a:lnTo>
                  <a:lnTo>
                    <a:pt x="1408398" y="1254338"/>
                  </a:lnTo>
                  <a:lnTo>
                    <a:pt x="1408287" y="1253295"/>
                  </a:lnTo>
                  <a:lnTo>
                    <a:pt x="1402456" y="1255144"/>
                  </a:lnTo>
                  <a:close/>
                  <a:moveTo>
                    <a:pt x="1596168" y="1109934"/>
                  </a:moveTo>
                  <a:lnTo>
                    <a:pt x="1595931" y="1109112"/>
                  </a:lnTo>
                  <a:lnTo>
                    <a:pt x="1595457" y="1109002"/>
                  </a:lnTo>
                  <a:lnTo>
                    <a:pt x="1595220" y="1109238"/>
                  </a:lnTo>
                  <a:lnTo>
                    <a:pt x="1595109" y="1110171"/>
                  </a:lnTo>
                  <a:lnTo>
                    <a:pt x="1595109" y="1109128"/>
                  </a:lnTo>
                  <a:lnTo>
                    <a:pt x="1594999" y="1109586"/>
                  </a:lnTo>
                  <a:lnTo>
                    <a:pt x="1594999" y="1110045"/>
                  </a:lnTo>
                  <a:lnTo>
                    <a:pt x="1594888" y="1110282"/>
                  </a:lnTo>
                  <a:lnTo>
                    <a:pt x="1594193" y="1110282"/>
                  </a:lnTo>
                  <a:lnTo>
                    <a:pt x="1594193" y="1111325"/>
                  </a:lnTo>
                  <a:lnTo>
                    <a:pt x="1596642" y="1111672"/>
                  </a:lnTo>
                  <a:lnTo>
                    <a:pt x="1597101" y="1113538"/>
                  </a:lnTo>
                  <a:lnTo>
                    <a:pt x="1596279" y="1115640"/>
                  </a:lnTo>
                  <a:lnTo>
                    <a:pt x="1594999" y="1116682"/>
                  </a:lnTo>
                  <a:lnTo>
                    <a:pt x="1594651" y="1116793"/>
                  </a:lnTo>
                  <a:lnTo>
                    <a:pt x="1591743" y="1117836"/>
                  </a:lnTo>
                  <a:lnTo>
                    <a:pt x="1591048" y="1118658"/>
                  </a:lnTo>
                  <a:lnTo>
                    <a:pt x="1590115" y="1121108"/>
                  </a:lnTo>
                  <a:lnTo>
                    <a:pt x="1584521" y="1126007"/>
                  </a:lnTo>
                  <a:lnTo>
                    <a:pt x="1584031" y="1126686"/>
                  </a:lnTo>
                  <a:lnTo>
                    <a:pt x="1581929" y="1126923"/>
                  </a:lnTo>
                  <a:lnTo>
                    <a:pt x="1580411" y="1127398"/>
                  </a:lnTo>
                  <a:lnTo>
                    <a:pt x="1579368" y="1128678"/>
                  </a:lnTo>
                  <a:lnTo>
                    <a:pt x="1579131" y="1130780"/>
                  </a:lnTo>
                  <a:lnTo>
                    <a:pt x="1577614" y="1133103"/>
                  </a:lnTo>
                  <a:lnTo>
                    <a:pt x="1567689" y="1139868"/>
                  </a:lnTo>
                  <a:lnTo>
                    <a:pt x="1562331" y="1145114"/>
                  </a:lnTo>
                  <a:lnTo>
                    <a:pt x="1559882" y="1148038"/>
                  </a:lnTo>
                  <a:lnTo>
                    <a:pt x="1558365" y="1151641"/>
                  </a:lnTo>
                  <a:lnTo>
                    <a:pt x="1559297" y="1151531"/>
                  </a:lnTo>
                  <a:lnTo>
                    <a:pt x="1561510" y="1148386"/>
                  </a:lnTo>
                  <a:lnTo>
                    <a:pt x="1580633" y="1133213"/>
                  </a:lnTo>
                  <a:lnTo>
                    <a:pt x="1586701" y="1130654"/>
                  </a:lnTo>
                  <a:lnTo>
                    <a:pt x="1606520" y="1112684"/>
                  </a:lnTo>
                  <a:lnTo>
                    <a:pt x="1597907" y="1110013"/>
                  </a:lnTo>
                  <a:lnTo>
                    <a:pt x="1596168" y="1109934"/>
                  </a:lnTo>
                  <a:close/>
                  <a:moveTo>
                    <a:pt x="1759585" y="834908"/>
                  </a:moveTo>
                  <a:lnTo>
                    <a:pt x="1757609" y="833265"/>
                  </a:lnTo>
                  <a:lnTo>
                    <a:pt x="1753626" y="827670"/>
                  </a:lnTo>
                  <a:lnTo>
                    <a:pt x="1753863" y="825931"/>
                  </a:lnTo>
                  <a:lnTo>
                    <a:pt x="1755049" y="823719"/>
                  </a:lnTo>
                  <a:lnTo>
                    <a:pt x="1755159" y="822202"/>
                  </a:lnTo>
                  <a:lnTo>
                    <a:pt x="1755159" y="815200"/>
                  </a:lnTo>
                  <a:lnTo>
                    <a:pt x="1754338" y="812624"/>
                  </a:lnTo>
                  <a:lnTo>
                    <a:pt x="1751872" y="812166"/>
                  </a:lnTo>
                  <a:lnTo>
                    <a:pt x="1749312" y="812988"/>
                  </a:lnTo>
                  <a:lnTo>
                    <a:pt x="1748853" y="812988"/>
                  </a:lnTo>
                  <a:lnTo>
                    <a:pt x="1748379" y="812988"/>
                  </a:lnTo>
                  <a:lnTo>
                    <a:pt x="1748032" y="812877"/>
                  </a:lnTo>
                  <a:lnTo>
                    <a:pt x="1747684" y="812640"/>
                  </a:lnTo>
                  <a:lnTo>
                    <a:pt x="1747226" y="812181"/>
                  </a:lnTo>
                  <a:lnTo>
                    <a:pt x="1746878" y="811723"/>
                  </a:lnTo>
                  <a:lnTo>
                    <a:pt x="1746530" y="810901"/>
                  </a:lnTo>
                  <a:lnTo>
                    <a:pt x="1745708" y="806698"/>
                  </a:lnTo>
                  <a:lnTo>
                    <a:pt x="1745471" y="805876"/>
                  </a:lnTo>
                  <a:lnTo>
                    <a:pt x="1744776" y="804833"/>
                  </a:lnTo>
                  <a:lnTo>
                    <a:pt x="1744302" y="804011"/>
                  </a:lnTo>
                  <a:lnTo>
                    <a:pt x="1743843" y="802967"/>
                  </a:lnTo>
                  <a:lnTo>
                    <a:pt x="1743606" y="801672"/>
                  </a:lnTo>
                  <a:lnTo>
                    <a:pt x="1743148" y="800850"/>
                  </a:lnTo>
                  <a:lnTo>
                    <a:pt x="1742800" y="800044"/>
                  </a:lnTo>
                  <a:lnTo>
                    <a:pt x="1742342" y="799459"/>
                  </a:lnTo>
                  <a:lnTo>
                    <a:pt x="1740809" y="797942"/>
                  </a:lnTo>
                  <a:lnTo>
                    <a:pt x="1737206" y="795255"/>
                  </a:lnTo>
                  <a:lnTo>
                    <a:pt x="1736510" y="794544"/>
                  </a:lnTo>
                  <a:lnTo>
                    <a:pt x="1736036" y="793628"/>
                  </a:lnTo>
                  <a:lnTo>
                    <a:pt x="1735688" y="791999"/>
                  </a:lnTo>
                  <a:lnTo>
                    <a:pt x="1735799" y="790830"/>
                  </a:lnTo>
                  <a:lnTo>
                    <a:pt x="1736036" y="789897"/>
                  </a:lnTo>
                  <a:lnTo>
                    <a:pt x="1736510" y="788491"/>
                  </a:lnTo>
                  <a:lnTo>
                    <a:pt x="1736858" y="787890"/>
                  </a:lnTo>
                  <a:lnTo>
                    <a:pt x="1738375" y="785567"/>
                  </a:lnTo>
                  <a:lnTo>
                    <a:pt x="1738486" y="785109"/>
                  </a:lnTo>
                  <a:lnTo>
                    <a:pt x="1738138" y="784650"/>
                  </a:lnTo>
                  <a:lnTo>
                    <a:pt x="1736273" y="783481"/>
                  </a:lnTo>
                  <a:lnTo>
                    <a:pt x="1734061" y="781363"/>
                  </a:lnTo>
                  <a:lnTo>
                    <a:pt x="1732670" y="779624"/>
                  </a:lnTo>
                  <a:lnTo>
                    <a:pt x="1732085" y="778582"/>
                  </a:lnTo>
                  <a:lnTo>
                    <a:pt x="1731737" y="777302"/>
                  </a:lnTo>
                  <a:lnTo>
                    <a:pt x="1731153" y="774836"/>
                  </a:lnTo>
                  <a:lnTo>
                    <a:pt x="1730805" y="773572"/>
                  </a:lnTo>
                  <a:lnTo>
                    <a:pt x="1730220" y="772639"/>
                  </a:lnTo>
                  <a:lnTo>
                    <a:pt x="1729635" y="772181"/>
                  </a:lnTo>
                  <a:lnTo>
                    <a:pt x="1728940" y="771944"/>
                  </a:lnTo>
                  <a:lnTo>
                    <a:pt x="1727280" y="771596"/>
                  </a:lnTo>
                  <a:lnTo>
                    <a:pt x="1726585" y="771248"/>
                  </a:lnTo>
                  <a:lnTo>
                    <a:pt x="1726127" y="770900"/>
                  </a:lnTo>
                  <a:lnTo>
                    <a:pt x="1725653" y="770205"/>
                  </a:lnTo>
                  <a:lnTo>
                    <a:pt x="1725305" y="769494"/>
                  </a:lnTo>
                  <a:lnTo>
                    <a:pt x="1724957" y="768214"/>
                  </a:lnTo>
                  <a:lnTo>
                    <a:pt x="1725068" y="767519"/>
                  </a:lnTo>
                  <a:lnTo>
                    <a:pt x="1725416" y="766824"/>
                  </a:lnTo>
                  <a:lnTo>
                    <a:pt x="1726807" y="765891"/>
                  </a:lnTo>
                  <a:lnTo>
                    <a:pt x="1726807" y="765780"/>
                  </a:lnTo>
                  <a:lnTo>
                    <a:pt x="1726917" y="765670"/>
                  </a:lnTo>
                  <a:lnTo>
                    <a:pt x="1727265" y="765212"/>
                  </a:lnTo>
                  <a:lnTo>
                    <a:pt x="1727613" y="764390"/>
                  </a:lnTo>
                  <a:lnTo>
                    <a:pt x="1727502" y="763457"/>
                  </a:lnTo>
                  <a:lnTo>
                    <a:pt x="1727028" y="762856"/>
                  </a:lnTo>
                  <a:lnTo>
                    <a:pt x="1726332" y="762509"/>
                  </a:lnTo>
                  <a:lnTo>
                    <a:pt x="1725511" y="762146"/>
                  </a:lnTo>
                  <a:lnTo>
                    <a:pt x="1722255" y="761339"/>
                  </a:lnTo>
                  <a:lnTo>
                    <a:pt x="1721433" y="760992"/>
                  </a:lnTo>
                  <a:lnTo>
                    <a:pt x="1720738" y="760644"/>
                  </a:lnTo>
                  <a:lnTo>
                    <a:pt x="1719568" y="759712"/>
                  </a:lnTo>
                  <a:lnTo>
                    <a:pt x="1715838" y="755981"/>
                  </a:lnTo>
                  <a:lnTo>
                    <a:pt x="1714305" y="754243"/>
                  </a:lnTo>
                  <a:lnTo>
                    <a:pt x="1713483" y="752852"/>
                  </a:lnTo>
                  <a:lnTo>
                    <a:pt x="1713025" y="751920"/>
                  </a:lnTo>
                  <a:lnTo>
                    <a:pt x="1712551" y="750403"/>
                  </a:lnTo>
                  <a:lnTo>
                    <a:pt x="1712314" y="749217"/>
                  </a:lnTo>
                  <a:lnTo>
                    <a:pt x="1712314" y="748174"/>
                  </a:lnTo>
                  <a:lnTo>
                    <a:pt x="1712772" y="746547"/>
                  </a:lnTo>
                  <a:lnTo>
                    <a:pt x="1713231" y="745377"/>
                  </a:lnTo>
                  <a:lnTo>
                    <a:pt x="1713467" y="744444"/>
                  </a:lnTo>
                  <a:lnTo>
                    <a:pt x="1713578" y="743149"/>
                  </a:lnTo>
                  <a:lnTo>
                    <a:pt x="1713467" y="738723"/>
                  </a:lnTo>
                  <a:lnTo>
                    <a:pt x="1713705" y="737333"/>
                  </a:lnTo>
                  <a:lnTo>
                    <a:pt x="1714163" y="734757"/>
                  </a:lnTo>
                  <a:lnTo>
                    <a:pt x="1714163" y="733824"/>
                  </a:lnTo>
                  <a:lnTo>
                    <a:pt x="1713926" y="733128"/>
                  </a:lnTo>
                  <a:lnTo>
                    <a:pt x="1713578" y="732544"/>
                  </a:lnTo>
                  <a:lnTo>
                    <a:pt x="1713231" y="731959"/>
                  </a:lnTo>
                  <a:lnTo>
                    <a:pt x="1712772" y="731611"/>
                  </a:lnTo>
                  <a:lnTo>
                    <a:pt x="1712188" y="730442"/>
                  </a:lnTo>
                  <a:lnTo>
                    <a:pt x="1711603" y="728577"/>
                  </a:lnTo>
                  <a:lnTo>
                    <a:pt x="1710322" y="722508"/>
                  </a:lnTo>
                  <a:lnTo>
                    <a:pt x="1709849" y="721117"/>
                  </a:lnTo>
                  <a:lnTo>
                    <a:pt x="1706245" y="716329"/>
                  </a:lnTo>
                  <a:lnTo>
                    <a:pt x="1705076" y="714353"/>
                  </a:lnTo>
                  <a:lnTo>
                    <a:pt x="1704491" y="712836"/>
                  </a:lnTo>
                  <a:lnTo>
                    <a:pt x="1703795" y="711445"/>
                  </a:lnTo>
                  <a:lnTo>
                    <a:pt x="1702515" y="709343"/>
                  </a:lnTo>
                  <a:lnTo>
                    <a:pt x="1700508" y="707131"/>
                  </a:lnTo>
                  <a:lnTo>
                    <a:pt x="1697837" y="704554"/>
                  </a:lnTo>
                  <a:lnTo>
                    <a:pt x="1696557" y="703606"/>
                  </a:lnTo>
                  <a:lnTo>
                    <a:pt x="1692132" y="701631"/>
                  </a:lnTo>
                  <a:lnTo>
                    <a:pt x="1691436" y="701283"/>
                  </a:lnTo>
                  <a:lnTo>
                    <a:pt x="1690852" y="700825"/>
                  </a:lnTo>
                  <a:lnTo>
                    <a:pt x="1690393" y="700240"/>
                  </a:lnTo>
                  <a:lnTo>
                    <a:pt x="1687343" y="695341"/>
                  </a:lnTo>
                  <a:lnTo>
                    <a:pt x="1686758" y="694645"/>
                  </a:lnTo>
                  <a:lnTo>
                    <a:pt x="1685004" y="693365"/>
                  </a:lnTo>
                  <a:lnTo>
                    <a:pt x="1684072" y="693017"/>
                  </a:lnTo>
                  <a:lnTo>
                    <a:pt x="1682207" y="691722"/>
                  </a:lnTo>
                  <a:lnTo>
                    <a:pt x="1681511" y="690900"/>
                  </a:lnTo>
                  <a:lnTo>
                    <a:pt x="1681164" y="690425"/>
                  </a:lnTo>
                  <a:lnTo>
                    <a:pt x="1681053" y="690093"/>
                  </a:lnTo>
                  <a:lnTo>
                    <a:pt x="1680468" y="678430"/>
                  </a:lnTo>
                  <a:lnTo>
                    <a:pt x="1679536" y="660018"/>
                  </a:lnTo>
                  <a:lnTo>
                    <a:pt x="1678493" y="641701"/>
                  </a:lnTo>
                  <a:lnTo>
                    <a:pt x="1677560" y="623273"/>
                  </a:lnTo>
                  <a:lnTo>
                    <a:pt x="1676628" y="604845"/>
                  </a:lnTo>
                  <a:lnTo>
                    <a:pt x="1675553" y="586402"/>
                  </a:lnTo>
                  <a:lnTo>
                    <a:pt x="1673688" y="549688"/>
                  </a:lnTo>
                  <a:lnTo>
                    <a:pt x="1672756" y="531260"/>
                  </a:lnTo>
                  <a:lnTo>
                    <a:pt x="1671476" y="512485"/>
                  </a:lnTo>
                  <a:lnTo>
                    <a:pt x="1670306" y="493820"/>
                  </a:lnTo>
                  <a:lnTo>
                    <a:pt x="1669137" y="475140"/>
                  </a:lnTo>
                  <a:lnTo>
                    <a:pt x="1667967" y="456490"/>
                  </a:lnTo>
                  <a:lnTo>
                    <a:pt x="1667382" y="446234"/>
                  </a:lnTo>
                  <a:lnTo>
                    <a:pt x="1667382" y="446123"/>
                  </a:lnTo>
                  <a:lnTo>
                    <a:pt x="1666102" y="445665"/>
                  </a:lnTo>
                  <a:lnTo>
                    <a:pt x="1664000" y="444843"/>
                  </a:lnTo>
                  <a:lnTo>
                    <a:pt x="1660128" y="442172"/>
                  </a:lnTo>
                  <a:lnTo>
                    <a:pt x="1657805" y="443563"/>
                  </a:lnTo>
                  <a:lnTo>
                    <a:pt x="1655008" y="443800"/>
                  </a:lnTo>
                  <a:lnTo>
                    <a:pt x="1652447" y="443326"/>
                  </a:lnTo>
                  <a:lnTo>
                    <a:pt x="1647880" y="441002"/>
                  </a:lnTo>
                  <a:lnTo>
                    <a:pt x="1646015" y="441824"/>
                  </a:lnTo>
                  <a:lnTo>
                    <a:pt x="1644387" y="443452"/>
                  </a:lnTo>
                  <a:lnTo>
                    <a:pt x="1642522" y="444274"/>
                  </a:lnTo>
                  <a:lnTo>
                    <a:pt x="1636090" y="441366"/>
                  </a:lnTo>
                  <a:lnTo>
                    <a:pt x="1633877" y="441603"/>
                  </a:lnTo>
                  <a:lnTo>
                    <a:pt x="1632597" y="443578"/>
                  </a:lnTo>
                  <a:lnTo>
                    <a:pt x="1631775" y="446028"/>
                  </a:lnTo>
                  <a:lnTo>
                    <a:pt x="1630606" y="447546"/>
                  </a:lnTo>
                  <a:lnTo>
                    <a:pt x="1627808" y="446154"/>
                  </a:lnTo>
                  <a:lnTo>
                    <a:pt x="1625122" y="447672"/>
                  </a:lnTo>
                  <a:lnTo>
                    <a:pt x="1622656" y="447324"/>
                  </a:lnTo>
                  <a:lnTo>
                    <a:pt x="1621724" y="445807"/>
                  </a:lnTo>
                  <a:lnTo>
                    <a:pt x="1623241" y="444163"/>
                  </a:lnTo>
                  <a:lnTo>
                    <a:pt x="1623241" y="443120"/>
                  </a:lnTo>
                  <a:lnTo>
                    <a:pt x="1619985" y="443815"/>
                  </a:lnTo>
                  <a:lnTo>
                    <a:pt x="1616730" y="442993"/>
                  </a:lnTo>
                  <a:lnTo>
                    <a:pt x="1614170" y="440908"/>
                  </a:lnTo>
                  <a:lnTo>
                    <a:pt x="1613126" y="437747"/>
                  </a:lnTo>
                  <a:lnTo>
                    <a:pt x="1611736" y="434949"/>
                  </a:lnTo>
                  <a:lnTo>
                    <a:pt x="1609381" y="434491"/>
                  </a:lnTo>
                  <a:lnTo>
                    <a:pt x="1608685" y="434381"/>
                  </a:lnTo>
                  <a:lnTo>
                    <a:pt x="1605430" y="434491"/>
                  </a:lnTo>
                  <a:lnTo>
                    <a:pt x="1602980" y="433322"/>
                  </a:lnTo>
                  <a:lnTo>
                    <a:pt x="1602980" y="434491"/>
                  </a:lnTo>
                  <a:lnTo>
                    <a:pt x="1596674" y="432610"/>
                  </a:lnTo>
                  <a:lnTo>
                    <a:pt x="1594699" y="431678"/>
                  </a:lnTo>
                  <a:lnTo>
                    <a:pt x="1595157" y="430856"/>
                  </a:lnTo>
                  <a:lnTo>
                    <a:pt x="1595505" y="430161"/>
                  </a:lnTo>
                  <a:lnTo>
                    <a:pt x="1592707" y="430034"/>
                  </a:lnTo>
                  <a:lnTo>
                    <a:pt x="1589325" y="430856"/>
                  </a:lnTo>
                  <a:lnTo>
                    <a:pt x="1588282" y="429466"/>
                  </a:lnTo>
                  <a:lnTo>
                    <a:pt x="1586765" y="428644"/>
                  </a:lnTo>
                  <a:lnTo>
                    <a:pt x="1584900" y="428169"/>
                  </a:lnTo>
                  <a:lnTo>
                    <a:pt x="1583019" y="427932"/>
                  </a:lnTo>
                  <a:lnTo>
                    <a:pt x="1582087" y="427932"/>
                  </a:lnTo>
                  <a:lnTo>
                    <a:pt x="1580696" y="428754"/>
                  </a:lnTo>
                  <a:lnTo>
                    <a:pt x="1579764" y="428991"/>
                  </a:lnTo>
                  <a:lnTo>
                    <a:pt x="1579068" y="428754"/>
                  </a:lnTo>
                  <a:lnTo>
                    <a:pt x="1577898" y="427364"/>
                  </a:lnTo>
                  <a:lnTo>
                    <a:pt x="1575575" y="426320"/>
                  </a:lnTo>
                  <a:lnTo>
                    <a:pt x="1573252" y="422701"/>
                  </a:lnTo>
                  <a:lnTo>
                    <a:pt x="1571387" y="422006"/>
                  </a:lnTo>
                  <a:lnTo>
                    <a:pt x="1569728" y="422006"/>
                  </a:lnTo>
                  <a:lnTo>
                    <a:pt x="1566346" y="421073"/>
                  </a:lnTo>
                  <a:lnTo>
                    <a:pt x="1557827" y="419904"/>
                  </a:lnTo>
                  <a:lnTo>
                    <a:pt x="1552706" y="415352"/>
                  </a:lnTo>
                  <a:lnTo>
                    <a:pt x="1550605" y="411970"/>
                  </a:lnTo>
                  <a:lnTo>
                    <a:pt x="1549909" y="411038"/>
                  </a:lnTo>
                  <a:lnTo>
                    <a:pt x="1548519" y="410216"/>
                  </a:lnTo>
                  <a:lnTo>
                    <a:pt x="1547349" y="409757"/>
                  </a:lnTo>
                  <a:lnTo>
                    <a:pt x="1546527" y="408825"/>
                  </a:lnTo>
                  <a:lnTo>
                    <a:pt x="1546069" y="406486"/>
                  </a:lnTo>
                  <a:lnTo>
                    <a:pt x="1545721" y="405791"/>
                  </a:lnTo>
                  <a:lnTo>
                    <a:pt x="1544773" y="404969"/>
                  </a:lnTo>
                  <a:lnTo>
                    <a:pt x="1543730" y="404273"/>
                  </a:lnTo>
                  <a:lnTo>
                    <a:pt x="1542797" y="404036"/>
                  </a:lnTo>
                  <a:lnTo>
                    <a:pt x="1538262" y="404036"/>
                  </a:lnTo>
                  <a:lnTo>
                    <a:pt x="1536286" y="403578"/>
                  </a:lnTo>
                  <a:lnTo>
                    <a:pt x="1534184" y="402187"/>
                  </a:lnTo>
                  <a:lnTo>
                    <a:pt x="1529743" y="398094"/>
                  </a:lnTo>
                  <a:lnTo>
                    <a:pt x="1527420" y="396703"/>
                  </a:lnTo>
                  <a:lnTo>
                    <a:pt x="1523342" y="395882"/>
                  </a:lnTo>
                  <a:lnTo>
                    <a:pt x="1522521" y="394949"/>
                  </a:lnTo>
                  <a:lnTo>
                    <a:pt x="1521936" y="393906"/>
                  </a:lnTo>
                  <a:lnTo>
                    <a:pt x="1521240" y="392958"/>
                  </a:lnTo>
                  <a:lnTo>
                    <a:pt x="1519723" y="392025"/>
                  </a:lnTo>
                  <a:lnTo>
                    <a:pt x="1510968" y="389575"/>
                  </a:lnTo>
                  <a:lnTo>
                    <a:pt x="1508865" y="389923"/>
                  </a:lnTo>
                  <a:lnTo>
                    <a:pt x="1506542" y="392025"/>
                  </a:lnTo>
                  <a:lnTo>
                    <a:pt x="1505815" y="394475"/>
                  </a:lnTo>
                  <a:lnTo>
                    <a:pt x="1505705" y="397146"/>
                  </a:lnTo>
                  <a:lnTo>
                    <a:pt x="1505120" y="398900"/>
                  </a:lnTo>
                  <a:lnTo>
                    <a:pt x="1503492" y="398078"/>
                  </a:lnTo>
                  <a:lnTo>
                    <a:pt x="1502797" y="399358"/>
                  </a:lnTo>
                  <a:lnTo>
                    <a:pt x="1501864" y="400053"/>
                  </a:lnTo>
                  <a:lnTo>
                    <a:pt x="1500695" y="400654"/>
                  </a:lnTo>
                  <a:lnTo>
                    <a:pt x="1499304" y="401476"/>
                  </a:lnTo>
                  <a:lnTo>
                    <a:pt x="1497787" y="400654"/>
                  </a:lnTo>
                  <a:lnTo>
                    <a:pt x="1496854" y="400654"/>
                  </a:lnTo>
                  <a:lnTo>
                    <a:pt x="1496506" y="402172"/>
                  </a:lnTo>
                  <a:lnTo>
                    <a:pt x="1496506" y="403341"/>
                  </a:lnTo>
                  <a:lnTo>
                    <a:pt x="1496269" y="404036"/>
                  </a:lnTo>
                  <a:lnTo>
                    <a:pt x="1495685" y="404494"/>
                  </a:lnTo>
                  <a:lnTo>
                    <a:pt x="1494863" y="404953"/>
                  </a:lnTo>
                  <a:lnTo>
                    <a:pt x="1493820" y="405063"/>
                  </a:lnTo>
                  <a:lnTo>
                    <a:pt x="1482852" y="405174"/>
                  </a:lnTo>
                  <a:lnTo>
                    <a:pt x="1481461" y="405522"/>
                  </a:lnTo>
                  <a:lnTo>
                    <a:pt x="1480528" y="404352"/>
                  </a:lnTo>
                  <a:lnTo>
                    <a:pt x="1479691" y="403752"/>
                  </a:lnTo>
                  <a:lnTo>
                    <a:pt x="1478648" y="403420"/>
                  </a:lnTo>
                  <a:lnTo>
                    <a:pt x="1477368" y="403420"/>
                  </a:lnTo>
                  <a:lnTo>
                    <a:pt x="1476893" y="403752"/>
                  </a:lnTo>
                  <a:lnTo>
                    <a:pt x="1476072" y="404352"/>
                  </a:lnTo>
                  <a:lnTo>
                    <a:pt x="1475487" y="404700"/>
                  </a:lnTo>
                  <a:lnTo>
                    <a:pt x="1475139" y="404116"/>
                  </a:lnTo>
                  <a:lnTo>
                    <a:pt x="1474554" y="403294"/>
                  </a:lnTo>
                  <a:lnTo>
                    <a:pt x="1474207" y="402709"/>
                  </a:lnTo>
                  <a:lnTo>
                    <a:pt x="1474207" y="402472"/>
                  </a:lnTo>
                  <a:lnTo>
                    <a:pt x="1470129" y="402582"/>
                  </a:lnTo>
                  <a:lnTo>
                    <a:pt x="1468375" y="401760"/>
                  </a:lnTo>
                  <a:lnTo>
                    <a:pt x="1469545" y="399421"/>
                  </a:lnTo>
                  <a:lnTo>
                    <a:pt x="1468501" y="397082"/>
                  </a:lnTo>
                  <a:lnTo>
                    <a:pt x="1466984" y="395929"/>
                  </a:lnTo>
                  <a:lnTo>
                    <a:pt x="1465214" y="395107"/>
                  </a:lnTo>
                  <a:lnTo>
                    <a:pt x="1463460" y="393827"/>
                  </a:lnTo>
                  <a:lnTo>
                    <a:pt x="1461706" y="393226"/>
                  </a:lnTo>
                  <a:lnTo>
                    <a:pt x="1460315" y="394633"/>
                  </a:lnTo>
                  <a:lnTo>
                    <a:pt x="1458687" y="397667"/>
                  </a:lnTo>
                  <a:lnTo>
                    <a:pt x="1457755" y="397667"/>
                  </a:lnTo>
                  <a:lnTo>
                    <a:pt x="1455542" y="396956"/>
                  </a:lnTo>
                  <a:lnTo>
                    <a:pt x="1455194" y="397304"/>
                  </a:lnTo>
                  <a:lnTo>
                    <a:pt x="1452144" y="399058"/>
                  </a:lnTo>
                  <a:lnTo>
                    <a:pt x="1450753" y="399406"/>
                  </a:lnTo>
                  <a:lnTo>
                    <a:pt x="1449363" y="400354"/>
                  </a:lnTo>
                  <a:lnTo>
                    <a:pt x="1448082" y="401397"/>
                  </a:lnTo>
                  <a:lnTo>
                    <a:pt x="1447260" y="402440"/>
                  </a:lnTo>
                  <a:lnTo>
                    <a:pt x="1445980" y="402440"/>
                  </a:lnTo>
                  <a:lnTo>
                    <a:pt x="1444005" y="402677"/>
                  </a:lnTo>
                  <a:lnTo>
                    <a:pt x="1439785" y="402787"/>
                  </a:lnTo>
                  <a:lnTo>
                    <a:pt x="1438852" y="403831"/>
                  </a:lnTo>
                  <a:lnTo>
                    <a:pt x="1439548" y="408162"/>
                  </a:lnTo>
                  <a:lnTo>
                    <a:pt x="1438157" y="409331"/>
                  </a:lnTo>
                  <a:lnTo>
                    <a:pt x="1437225" y="408983"/>
                  </a:lnTo>
                  <a:lnTo>
                    <a:pt x="1436529" y="408287"/>
                  </a:lnTo>
                  <a:lnTo>
                    <a:pt x="1435834" y="407245"/>
                  </a:lnTo>
                  <a:lnTo>
                    <a:pt x="1434791" y="407592"/>
                  </a:lnTo>
                  <a:lnTo>
                    <a:pt x="1434095" y="408414"/>
                  </a:lnTo>
                  <a:lnTo>
                    <a:pt x="1433274" y="409457"/>
                  </a:lnTo>
                  <a:lnTo>
                    <a:pt x="1429670" y="410263"/>
                  </a:lnTo>
                  <a:lnTo>
                    <a:pt x="1428153" y="409931"/>
                  </a:lnTo>
                  <a:lnTo>
                    <a:pt x="1420567" y="405490"/>
                  </a:lnTo>
                  <a:lnTo>
                    <a:pt x="1419176" y="404099"/>
                  </a:lnTo>
                  <a:lnTo>
                    <a:pt x="1417786" y="403736"/>
                  </a:lnTo>
                  <a:lnTo>
                    <a:pt x="1416158" y="404795"/>
                  </a:lnTo>
                  <a:lnTo>
                    <a:pt x="1414877" y="406312"/>
                  </a:lnTo>
                  <a:lnTo>
                    <a:pt x="1414387" y="407482"/>
                  </a:lnTo>
                  <a:lnTo>
                    <a:pt x="1413455" y="407482"/>
                  </a:lnTo>
                  <a:lnTo>
                    <a:pt x="1411480" y="408651"/>
                  </a:lnTo>
                  <a:lnTo>
                    <a:pt x="1409157" y="410389"/>
                  </a:lnTo>
                  <a:lnTo>
                    <a:pt x="1404731" y="412491"/>
                  </a:lnTo>
                  <a:lnTo>
                    <a:pt x="1402977" y="412728"/>
                  </a:lnTo>
                  <a:lnTo>
                    <a:pt x="1396197" y="412965"/>
                  </a:lnTo>
                  <a:lnTo>
                    <a:pt x="1394917" y="413329"/>
                  </a:lnTo>
                  <a:lnTo>
                    <a:pt x="1392356" y="414957"/>
                  </a:lnTo>
                  <a:lnTo>
                    <a:pt x="1390966" y="415304"/>
                  </a:lnTo>
                  <a:lnTo>
                    <a:pt x="1389686" y="416474"/>
                  </a:lnTo>
                  <a:lnTo>
                    <a:pt x="1387568" y="421959"/>
                  </a:lnTo>
                  <a:lnTo>
                    <a:pt x="1386398" y="424060"/>
                  </a:lnTo>
                  <a:lnTo>
                    <a:pt x="1383948" y="425688"/>
                  </a:lnTo>
                  <a:lnTo>
                    <a:pt x="1381625" y="426035"/>
                  </a:lnTo>
                  <a:lnTo>
                    <a:pt x="1376030" y="425562"/>
                  </a:lnTo>
                  <a:lnTo>
                    <a:pt x="1372633" y="426147"/>
                  </a:lnTo>
                  <a:lnTo>
                    <a:pt x="1371811" y="427664"/>
                  </a:lnTo>
                  <a:lnTo>
                    <a:pt x="1371922" y="429987"/>
                  </a:lnTo>
                  <a:lnTo>
                    <a:pt x="1371337" y="433274"/>
                  </a:lnTo>
                  <a:lnTo>
                    <a:pt x="1367733" y="435945"/>
                  </a:lnTo>
                  <a:lnTo>
                    <a:pt x="1363782" y="432326"/>
                  </a:lnTo>
                  <a:lnTo>
                    <a:pt x="1359799" y="426620"/>
                  </a:lnTo>
                  <a:lnTo>
                    <a:pt x="1356654" y="423001"/>
                  </a:lnTo>
                  <a:lnTo>
                    <a:pt x="1354205" y="422543"/>
                  </a:lnTo>
                  <a:lnTo>
                    <a:pt x="1345449" y="423349"/>
                  </a:lnTo>
                  <a:lnTo>
                    <a:pt x="1344406" y="422891"/>
                  </a:lnTo>
                  <a:lnTo>
                    <a:pt x="1343948" y="421611"/>
                  </a:lnTo>
                  <a:lnTo>
                    <a:pt x="1343600" y="420220"/>
                  </a:lnTo>
                  <a:lnTo>
                    <a:pt x="1343142" y="419050"/>
                  </a:lnTo>
                  <a:lnTo>
                    <a:pt x="1342320" y="418465"/>
                  </a:lnTo>
                  <a:lnTo>
                    <a:pt x="1339412" y="417075"/>
                  </a:lnTo>
                  <a:lnTo>
                    <a:pt x="1334039" y="415557"/>
                  </a:lnTo>
                  <a:lnTo>
                    <a:pt x="1332411" y="413930"/>
                  </a:lnTo>
                  <a:lnTo>
                    <a:pt x="1331826" y="413345"/>
                  </a:lnTo>
                  <a:lnTo>
                    <a:pt x="1331478" y="412633"/>
                  </a:lnTo>
                  <a:lnTo>
                    <a:pt x="1331241" y="411812"/>
                  </a:lnTo>
                  <a:lnTo>
                    <a:pt x="1331241" y="410990"/>
                  </a:lnTo>
                  <a:lnTo>
                    <a:pt x="1331352" y="410168"/>
                  </a:lnTo>
                  <a:lnTo>
                    <a:pt x="1332743" y="407276"/>
                  </a:lnTo>
                  <a:lnTo>
                    <a:pt x="1332395" y="406328"/>
                  </a:lnTo>
                  <a:lnTo>
                    <a:pt x="1331226" y="405285"/>
                  </a:lnTo>
                  <a:lnTo>
                    <a:pt x="1327970" y="404004"/>
                  </a:lnTo>
                  <a:lnTo>
                    <a:pt x="1326231" y="403641"/>
                  </a:lnTo>
                  <a:lnTo>
                    <a:pt x="1324841" y="403641"/>
                  </a:lnTo>
                  <a:lnTo>
                    <a:pt x="1324145" y="404116"/>
                  </a:lnTo>
                  <a:lnTo>
                    <a:pt x="1323687" y="404574"/>
                  </a:lnTo>
                  <a:lnTo>
                    <a:pt x="1322849" y="405965"/>
                  </a:lnTo>
                  <a:lnTo>
                    <a:pt x="1321332" y="410864"/>
                  </a:lnTo>
                  <a:lnTo>
                    <a:pt x="1320984" y="411686"/>
                  </a:lnTo>
                  <a:lnTo>
                    <a:pt x="1320637" y="412381"/>
                  </a:lnTo>
                  <a:lnTo>
                    <a:pt x="1320178" y="412965"/>
                  </a:lnTo>
                  <a:lnTo>
                    <a:pt x="1319593" y="413440"/>
                  </a:lnTo>
                  <a:lnTo>
                    <a:pt x="1318551" y="413898"/>
                  </a:lnTo>
                  <a:lnTo>
                    <a:pt x="1317270" y="414357"/>
                  </a:lnTo>
                  <a:lnTo>
                    <a:pt x="1314821" y="414704"/>
                  </a:lnTo>
                  <a:lnTo>
                    <a:pt x="1313430" y="414704"/>
                  </a:lnTo>
                  <a:lnTo>
                    <a:pt x="1312260" y="414594"/>
                  </a:lnTo>
                  <a:lnTo>
                    <a:pt x="1311565" y="414246"/>
                  </a:lnTo>
                  <a:lnTo>
                    <a:pt x="1308056" y="411670"/>
                  </a:lnTo>
                  <a:lnTo>
                    <a:pt x="1306666" y="411085"/>
                  </a:lnTo>
                  <a:lnTo>
                    <a:pt x="1305623" y="410974"/>
                  </a:lnTo>
                  <a:lnTo>
                    <a:pt x="1301087" y="411670"/>
                  </a:lnTo>
                  <a:lnTo>
                    <a:pt x="1299806" y="411670"/>
                  </a:lnTo>
                  <a:lnTo>
                    <a:pt x="1298764" y="411322"/>
                  </a:lnTo>
                  <a:lnTo>
                    <a:pt x="1298179" y="410974"/>
                  </a:lnTo>
                  <a:lnTo>
                    <a:pt x="1296519" y="409347"/>
                  </a:lnTo>
                  <a:lnTo>
                    <a:pt x="1295698" y="408067"/>
                  </a:lnTo>
                  <a:lnTo>
                    <a:pt x="1295002" y="406549"/>
                  </a:lnTo>
                  <a:lnTo>
                    <a:pt x="1294070" y="402124"/>
                  </a:lnTo>
                  <a:lnTo>
                    <a:pt x="1293485" y="400607"/>
                  </a:lnTo>
                  <a:lnTo>
                    <a:pt x="1292900" y="399785"/>
                  </a:lnTo>
                  <a:lnTo>
                    <a:pt x="1291857" y="399200"/>
                  </a:lnTo>
                  <a:lnTo>
                    <a:pt x="1290103" y="398378"/>
                  </a:lnTo>
                  <a:lnTo>
                    <a:pt x="1288823" y="398268"/>
                  </a:lnTo>
                  <a:lnTo>
                    <a:pt x="1287780" y="398268"/>
                  </a:lnTo>
                  <a:lnTo>
                    <a:pt x="1283339" y="399200"/>
                  </a:lnTo>
                  <a:lnTo>
                    <a:pt x="1282517" y="399548"/>
                  </a:lnTo>
                  <a:lnTo>
                    <a:pt x="1281932" y="399895"/>
                  </a:lnTo>
                  <a:lnTo>
                    <a:pt x="1281000" y="401192"/>
                  </a:lnTo>
                  <a:lnTo>
                    <a:pt x="1281110" y="403294"/>
                  </a:lnTo>
                  <a:lnTo>
                    <a:pt x="1280873" y="407023"/>
                  </a:lnTo>
                  <a:lnTo>
                    <a:pt x="1279008" y="411338"/>
                  </a:lnTo>
                  <a:lnTo>
                    <a:pt x="1277033" y="414025"/>
                  </a:lnTo>
                  <a:lnTo>
                    <a:pt x="1274235" y="414957"/>
                  </a:lnTo>
                  <a:lnTo>
                    <a:pt x="1269557" y="413787"/>
                  </a:lnTo>
                  <a:lnTo>
                    <a:pt x="1269794" y="416237"/>
                  </a:lnTo>
                  <a:lnTo>
                    <a:pt x="1270727" y="417280"/>
                  </a:lnTo>
                  <a:lnTo>
                    <a:pt x="1271801" y="417976"/>
                  </a:lnTo>
                  <a:lnTo>
                    <a:pt x="1272386" y="419493"/>
                  </a:lnTo>
                  <a:lnTo>
                    <a:pt x="1271801" y="420662"/>
                  </a:lnTo>
                  <a:lnTo>
                    <a:pt x="1269336" y="422179"/>
                  </a:lnTo>
                  <a:lnTo>
                    <a:pt x="1268878" y="423934"/>
                  </a:lnTo>
                  <a:lnTo>
                    <a:pt x="1268641" y="428486"/>
                  </a:lnTo>
                  <a:lnTo>
                    <a:pt x="1267598" y="432563"/>
                  </a:lnTo>
                  <a:lnTo>
                    <a:pt x="1265274" y="435139"/>
                  </a:lnTo>
                  <a:lnTo>
                    <a:pt x="1261086" y="435486"/>
                  </a:lnTo>
                  <a:lnTo>
                    <a:pt x="1257925" y="433622"/>
                  </a:lnTo>
                  <a:lnTo>
                    <a:pt x="1255365" y="430113"/>
                  </a:lnTo>
                  <a:lnTo>
                    <a:pt x="1253500" y="426035"/>
                  </a:lnTo>
                  <a:lnTo>
                    <a:pt x="1252805" y="422196"/>
                  </a:lnTo>
                  <a:lnTo>
                    <a:pt x="1253263" y="419508"/>
                  </a:lnTo>
                  <a:lnTo>
                    <a:pt x="1255586" y="415557"/>
                  </a:lnTo>
                  <a:lnTo>
                    <a:pt x="1256045" y="412982"/>
                  </a:lnTo>
                  <a:lnTo>
                    <a:pt x="1255697" y="411006"/>
                  </a:lnTo>
                  <a:lnTo>
                    <a:pt x="1254654" y="409267"/>
                  </a:lnTo>
                  <a:lnTo>
                    <a:pt x="1253136" y="407877"/>
                  </a:lnTo>
                  <a:lnTo>
                    <a:pt x="1251509" y="406707"/>
                  </a:lnTo>
                  <a:lnTo>
                    <a:pt x="1250687" y="407181"/>
                  </a:lnTo>
                  <a:lnTo>
                    <a:pt x="1249059" y="407877"/>
                  </a:lnTo>
                  <a:lnTo>
                    <a:pt x="1248364" y="408462"/>
                  </a:lnTo>
                  <a:lnTo>
                    <a:pt x="1247906" y="409157"/>
                  </a:lnTo>
                  <a:lnTo>
                    <a:pt x="1247431" y="410311"/>
                  </a:lnTo>
                  <a:lnTo>
                    <a:pt x="1245218" y="414404"/>
                  </a:lnTo>
                  <a:lnTo>
                    <a:pt x="1244492" y="415447"/>
                  </a:lnTo>
                  <a:lnTo>
                    <a:pt x="1240888" y="412413"/>
                  </a:lnTo>
                  <a:lnTo>
                    <a:pt x="1239371" y="411954"/>
                  </a:lnTo>
                  <a:lnTo>
                    <a:pt x="1237269" y="413472"/>
                  </a:lnTo>
                  <a:lnTo>
                    <a:pt x="1237032" y="413930"/>
                  </a:lnTo>
                  <a:lnTo>
                    <a:pt x="1236337" y="415557"/>
                  </a:lnTo>
                  <a:lnTo>
                    <a:pt x="1235989" y="416142"/>
                  </a:lnTo>
                  <a:lnTo>
                    <a:pt x="1235294" y="416948"/>
                  </a:lnTo>
                  <a:lnTo>
                    <a:pt x="1233903" y="417770"/>
                  </a:lnTo>
                  <a:lnTo>
                    <a:pt x="1233444" y="418355"/>
                  </a:lnTo>
                  <a:lnTo>
                    <a:pt x="1232401" y="419177"/>
                  </a:lnTo>
                  <a:lnTo>
                    <a:pt x="1230979" y="419635"/>
                  </a:lnTo>
                  <a:lnTo>
                    <a:pt x="1222476" y="420457"/>
                  </a:lnTo>
                  <a:lnTo>
                    <a:pt x="1220374" y="419161"/>
                  </a:lnTo>
                  <a:lnTo>
                    <a:pt x="1219442" y="415557"/>
                  </a:lnTo>
                  <a:lnTo>
                    <a:pt x="1219094" y="412286"/>
                  </a:lnTo>
                  <a:lnTo>
                    <a:pt x="1218019" y="410294"/>
                  </a:lnTo>
                  <a:lnTo>
                    <a:pt x="1216044" y="409252"/>
                  </a:lnTo>
                  <a:lnTo>
                    <a:pt x="1213010" y="408794"/>
                  </a:lnTo>
                  <a:lnTo>
                    <a:pt x="1204712" y="409489"/>
                  </a:lnTo>
                  <a:lnTo>
                    <a:pt x="1202737" y="408446"/>
                  </a:lnTo>
                  <a:lnTo>
                    <a:pt x="1201457" y="405522"/>
                  </a:lnTo>
                  <a:lnTo>
                    <a:pt x="1201457" y="399690"/>
                  </a:lnTo>
                  <a:lnTo>
                    <a:pt x="1200176" y="397004"/>
                  </a:lnTo>
                  <a:lnTo>
                    <a:pt x="1195293" y="394680"/>
                  </a:lnTo>
                  <a:lnTo>
                    <a:pt x="1190141" y="396545"/>
                  </a:lnTo>
                  <a:lnTo>
                    <a:pt x="1185605" y="400275"/>
                  </a:lnTo>
                  <a:lnTo>
                    <a:pt x="1174637" y="411828"/>
                  </a:lnTo>
                  <a:lnTo>
                    <a:pt x="1169627" y="415099"/>
                  </a:lnTo>
                  <a:lnTo>
                    <a:pt x="1163906" y="416142"/>
                  </a:lnTo>
                  <a:lnTo>
                    <a:pt x="1158311" y="414514"/>
                  </a:lnTo>
                  <a:lnTo>
                    <a:pt x="1155277" y="412997"/>
                  </a:lnTo>
                  <a:lnTo>
                    <a:pt x="1153996" y="411480"/>
                  </a:lnTo>
                  <a:lnTo>
                    <a:pt x="1154344" y="409157"/>
                  </a:lnTo>
                  <a:lnTo>
                    <a:pt x="1154455" y="408114"/>
                  </a:lnTo>
                  <a:lnTo>
                    <a:pt x="1154692" y="406597"/>
                  </a:lnTo>
                  <a:lnTo>
                    <a:pt x="1155514" y="403341"/>
                  </a:lnTo>
                  <a:lnTo>
                    <a:pt x="1155514" y="401824"/>
                  </a:lnTo>
                  <a:lnTo>
                    <a:pt x="1154581" y="400070"/>
                  </a:lnTo>
                  <a:lnTo>
                    <a:pt x="1155403" y="398331"/>
                  </a:lnTo>
                  <a:lnTo>
                    <a:pt x="1155055" y="396703"/>
                  </a:lnTo>
                  <a:lnTo>
                    <a:pt x="1154123" y="395423"/>
                  </a:lnTo>
                  <a:lnTo>
                    <a:pt x="1152811" y="395770"/>
                  </a:lnTo>
                  <a:lnTo>
                    <a:pt x="1148149" y="394253"/>
                  </a:lnTo>
                  <a:lnTo>
                    <a:pt x="1141748" y="393084"/>
                  </a:lnTo>
                  <a:lnTo>
                    <a:pt x="1136722" y="390634"/>
                  </a:lnTo>
                  <a:lnTo>
                    <a:pt x="1136375" y="385514"/>
                  </a:lnTo>
                  <a:lnTo>
                    <a:pt x="1135679" y="382132"/>
                  </a:lnTo>
                  <a:lnTo>
                    <a:pt x="1136154" y="377469"/>
                  </a:lnTo>
                  <a:lnTo>
                    <a:pt x="1136154" y="373376"/>
                  </a:lnTo>
                  <a:lnTo>
                    <a:pt x="1134051" y="371622"/>
                  </a:lnTo>
                  <a:lnTo>
                    <a:pt x="1130796" y="372080"/>
                  </a:lnTo>
                  <a:lnTo>
                    <a:pt x="1124711" y="374403"/>
                  </a:lnTo>
                  <a:lnTo>
                    <a:pt x="1120744" y="375003"/>
                  </a:lnTo>
                  <a:lnTo>
                    <a:pt x="1103265" y="373012"/>
                  </a:lnTo>
                  <a:lnTo>
                    <a:pt x="1099993" y="374056"/>
                  </a:lnTo>
                  <a:lnTo>
                    <a:pt x="1097891" y="376395"/>
                  </a:lnTo>
                  <a:lnTo>
                    <a:pt x="1096374" y="379192"/>
                  </a:lnTo>
                  <a:lnTo>
                    <a:pt x="1094636" y="381878"/>
                  </a:lnTo>
                  <a:lnTo>
                    <a:pt x="1093814" y="383270"/>
                  </a:lnTo>
                  <a:lnTo>
                    <a:pt x="1090669" y="383854"/>
                  </a:lnTo>
                  <a:lnTo>
                    <a:pt x="1084126" y="383965"/>
                  </a:lnTo>
                  <a:lnTo>
                    <a:pt x="1082261" y="382922"/>
                  </a:lnTo>
                  <a:lnTo>
                    <a:pt x="1077836" y="377896"/>
                  </a:lnTo>
                  <a:lnTo>
                    <a:pt x="1076082" y="376742"/>
                  </a:lnTo>
                  <a:lnTo>
                    <a:pt x="1075260" y="375920"/>
                  </a:lnTo>
                  <a:lnTo>
                    <a:pt x="1073031" y="372175"/>
                  </a:lnTo>
                  <a:lnTo>
                    <a:pt x="1071640" y="371227"/>
                  </a:lnTo>
                  <a:lnTo>
                    <a:pt x="1067326" y="370420"/>
                  </a:lnTo>
                  <a:lnTo>
                    <a:pt x="1065809" y="370420"/>
                  </a:lnTo>
                  <a:lnTo>
                    <a:pt x="1062885" y="370990"/>
                  </a:lnTo>
                  <a:lnTo>
                    <a:pt x="1054145" y="374735"/>
                  </a:lnTo>
                  <a:lnTo>
                    <a:pt x="1052628" y="373913"/>
                  </a:lnTo>
                  <a:lnTo>
                    <a:pt x="1036286" y="370531"/>
                  </a:lnTo>
                  <a:lnTo>
                    <a:pt x="1033599" y="369598"/>
                  </a:lnTo>
                  <a:lnTo>
                    <a:pt x="1023690" y="363293"/>
                  </a:lnTo>
                  <a:lnTo>
                    <a:pt x="1020767" y="362598"/>
                  </a:lnTo>
                  <a:lnTo>
                    <a:pt x="1018664" y="363182"/>
                  </a:lnTo>
                  <a:lnTo>
                    <a:pt x="1016689" y="364004"/>
                  </a:lnTo>
                  <a:lnTo>
                    <a:pt x="1013892" y="364573"/>
                  </a:lnTo>
                  <a:lnTo>
                    <a:pt x="1011315" y="364241"/>
                  </a:lnTo>
                  <a:lnTo>
                    <a:pt x="1006290" y="362724"/>
                  </a:lnTo>
                  <a:lnTo>
                    <a:pt x="1003619" y="362376"/>
                  </a:lnTo>
                  <a:lnTo>
                    <a:pt x="997550" y="362724"/>
                  </a:lnTo>
                  <a:lnTo>
                    <a:pt x="994626" y="362139"/>
                  </a:lnTo>
                  <a:lnTo>
                    <a:pt x="992413" y="360259"/>
                  </a:lnTo>
                  <a:lnTo>
                    <a:pt x="991955" y="357809"/>
                  </a:lnTo>
                  <a:lnTo>
                    <a:pt x="991497" y="349291"/>
                  </a:lnTo>
                  <a:lnTo>
                    <a:pt x="991955" y="347409"/>
                  </a:lnTo>
                  <a:lnTo>
                    <a:pt x="992413" y="346130"/>
                  </a:lnTo>
                  <a:lnTo>
                    <a:pt x="990201" y="343458"/>
                  </a:lnTo>
                  <a:lnTo>
                    <a:pt x="986123" y="339839"/>
                  </a:lnTo>
                  <a:lnTo>
                    <a:pt x="984954" y="337390"/>
                  </a:lnTo>
                  <a:lnTo>
                    <a:pt x="984132" y="334577"/>
                  </a:lnTo>
                  <a:lnTo>
                    <a:pt x="982852" y="332238"/>
                  </a:lnTo>
                  <a:lnTo>
                    <a:pt x="980276" y="331194"/>
                  </a:lnTo>
                  <a:lnTo>
                    <a:pt x="977716" y="331084"/>
                  </a:lnTo>
                  <a:lnTo>
                    <a:pt x="976435" y="330736"/>
                  </a:lnTo>
                  <a:lnTo>
                    <a:pt x="975266" y="330278"/>
                  </a:lnTo>
                  <a:lnTo>
                    <a:pt x="974223" y="329234"/>
                  </a:lnTo>
                  <a:lnTo>
                    <a:pt x="973638" y="328065"/>
                  </a:lnTo>
                  <a:lnTo>
                    <a:pt x="973290" y="327022"/>
                  </a:lnTo>
                  <a:lnTo>
                    <a:pt x="972595" y="326090"/>
                  </a:lnTo>
                  <a:lnTo>
                    <a:pt x="970145" y="324336"/>
                  </a:lnTo>
                  <a:lnTo>
                    <a:pt x="968264" y="324336"/>
                  </a:lnTo>
                  <a:lnTo>
                    <a:pt x="966985" y="326090"/>
                  </a:lnTo>
                  <a:lnTo>
                    <a:pt x="966289" y="333897"/>
                  </a:lnTo>
                  <a:lnTo>
                    <a:pt x="965246" y="336236"/>
                  </a:lnTo>
                  <a:lnTo>
                    <a:pt x="963270" y="337279"/>
                  </a:lnTo>
                  <a:lnTo>
                    <a:pt x="960236" y="336931"/>
                  </a:lnTo>
                  <a:lnTo>
                    <a:pt x="957423" y="335888"/>
                  </a:lnTo>
                  <a:lnTo>
                    <a:pt x="952523" y="333091"/>
                  </a:lnTo>
                  <a:lnTo>
                    <a:pt x="946233" y="332269"/>
                  </a:lnTo>
                  <a:lnTo>
                    <a:pt x="945064" y="332633"/>
                  </a:lnTo>
                  <a:lnTo>
                    <a:pt x="943894" y="333328"/>
                  </a:lnTo>
                  <a:lnTo>
                    <a:pt x="942488" y="335082"/>
                  </a:lnTo>
                  <a:lnTo>
                    <a:pt x="941555" y="335904"/>
                  </a:lnTo>
                  <a:lnTo>
                    <a:pt x="939232" y="336599"/>
                  </a:lnTo>
                  <a:lnTo>
                    <a:pt x="931298" y="335904"/>
                  </a:lnTo>
                  <a:lnTo>
                    <a:pt x="928849" y="335082"/>
                  </a:lnTo>
                  <a:lnTo>
                    <a:pt x="927221" y="333328"/>
                  </a:lnTo>
                  <a:lnTo>
                    <a:pt x="924661" y="329487"/>
                  </a:lnTo>
                  <a:lnTo>
                    <a:pt x="902724" y="308483"/>
                  </a:lnTo>
                  <a:lnTo>
                    <a:pt x="901444" y="307662"/>
                  </a:lnTo>
                  <a:lnTo>
                    <a:pt x="898647" y="307077"/>
                  </a:lnTo>
                  <a:lnTo>
                    <a:pt x="897477" y="306381"/>
                  </a:lnTo>
                  <a:lnTo>
                    <a:pt x="895375" y="305781"/>
                  </a:lnTo>
                  <a:lnTo>
                    <a:pt x="889528" y="306603"/>
                  </a:lnTo>
                  <a:lnTo>
                    <a:pt x="887552" y="306840"/>
                  </a:lnTo>
                  <a:lnTo>
                    <a:pt x="887552" y="297974"/>
                  </a:lnTo>
                  <a:lnTo>
                    <a:pt x="887442" y="280115"/>
                  </a:lnTo>
                  <a:lnTo>
                    <a:pt x="887442" y="262272"/>
                  </a:lnTo>
                  <a:lnTo>
                    <a:pt x="887442" y="244429"/>
                  </a:lnTo>
                  <a:lnTo>
                    <a:pt x="887442" y="226713"/>
                  </a:lnTo>
                  <a:lnTo>
                    <a:pt x="887442" y="208870"/>
                  </a:lnTo>
                  <a:lnTo>
                    <a:pt x="887331" y="191026"/>
                  </a:lnTo>
                  <a:lnTo>
                    <a:pt x="887331" y="173183"/>
                  </a:lnTo>
                  <a:lnTo>
                    <a:pt x="887331" y="155340"/>
                  </a:lnTo>
                  <a:lnTo>
                    <a:pt x="887331" y="137608"/>
                  </a:lnTo>
                  <a:lnTo>
                    <a:pt x="887331" y="119764"/>
                  </a:lnTo>
                  <a:lnTo>
                    <a:pt x="887220" y="102048"/>
                  </a:lnTo>
                  <a:lnTo>
                    <a:pt x="887220" y="84189"/>
                  </a:lnTo>
                  <a:lnTo>
                    <a:pt x="887220" y="66346"/>
                  </a:lnTo>
                  <a:lnTo>
                    <a:pt x="887220" y="48614"/>
                  </a:lnTo>
                  <a:lnTo>
                    <a:pt x="887220" y="30771"/>
                  </a:lnTo>
                  <a:lnTo>
                    <a:pt x="887110" y="13055"/>
                  </a:lnTo>
                  <a:lnTo>
                    <a:pt x="887110" y="5231"/>
                  </a:lnTo>
                  <a:lnTo>
                    <a:pt x="885719" y="5231"/>
                  </a:lnTo>
                  <a:lnTo>
                    <a:pt x="862850" y="5231"/>
                  </a:lnTo>
                  <a:lnTo>
                    <a:pt x="844549" y="5231"/>
                  </a:lnTo>
                  <a:lnTo>
                    <a:pt x="820748" y="5121"/>
                  </a:lnTo>
                  <a:lnTo>
                    <a:pt x="792521" y="4883"/>
                  </a:lnTo>
                  <a:lnTo>
                    <a:pt x="761150" y="4646"/>
                  </a:lnTo>
                  <a:lnTo>
                    <a:pt x="727439" y="4299"/>
                  </a:lnTo>
                  <a:lnTo>
                    <a:pt x="692796" y="3951"/>
                  </a:lnTo>
                  <a:lnTo>
                    <a:pt x="658027" y="3366"/>
                  </a:lnTo>
                  <a:lnTo>
                    <a:pt x="624443" y="2782"/>
                  </a:lnTo>
                  <a:lnTo>
                    <a:pt x="593055" y="2197"/>
                  </a:lnTo>
                  <a:lnTo>
                    <a:pt x="564829" y="1502"/>
                  </a:lnTo>
                  <a:lnTo>
                    <a:pt x="541028" y="917"/>
                  </a:lnTo>
                  <a:lnTo>
                    <a:pt x="522726" y="458"/>
                  </a:lnTo>
                  <a:lnTo>
                    <a:pt x="510936" y="221"/>
                  </a:lnTo>
                  <a:lnTo>
                    <a:pt x="506748" y="110"/>
                  </a:lnTo>
                  <a:lnTo>
                    <a:pt x="501375" y="0"/>
                  </a:lnTo>
                  <a:lnTo>
                    <a:pt x="501375" y="2797"/>
                  </a:lnTo>
                  <a:lnTo>
                    <a:pt x="501264" y="7697"/>
                  </a:lnTo>
                  <a:lnTo>
                    <a:pt x="500569" y="29506"/>
                  </a:lnTo>
                  <a:lnTo>
                    <a:pt x="499873" y="51206"/>
                  </a:lnTo>
                  <a:lnTo>
                    <a:pt x="499178" y="73016"/>
                  </a:lnTo>
                  <a:lnTo>
                    <a:pt x="498482" y="94826"/>
                  </a:lnTo>
                  <a:lnTo>
                    <a:pt x="497787" y="116525"/>
                  </a:lnTo>
                  <a:lnTo>
                    <a:pt x="497092" y="138334"/>
                  </a:lnTo>
                  <a:lnTo>
                    <a:pt x="496397" y="160145"/>
                  </a:lnTo>
                  <a:lnTo>
                    <a:pt x="495701" y="181844"/>
                  </a:lnTo>
                  <a:lnTo>
                    <a:pt x="495006" y="203654"/>
                  </a:lnTo>
                  <a:lnTo>
                    <a:pt x="494310" y="225479"/>
                  </a:lnTo>
                  <a:lnTo>
                    <a:pt x="493615" y="247290"/>
                  </a:lnTo>
                  <a:lnTo>
                    <a:pt x="493030" y="269099"/>
                  </a:lnTo>
                  <a:lnTo>
                    <a:pt x="492319" y="290799"/>
                  </a:lnTo>
                  <a:lnTo>
                    <a:pt x="491624" y="312593"/>
                  </a:lnTo>
                  <a:lnTo>
                    <a:pt x="490802" y="334419"/>
                  </a:lnTo>
                  <a:lnTo>
                    <a:pt x="490106" y="356244"/>
                  </a:lnTo>
                  <a:lnTo>
                    <a:pt x="489411" y="378054"/>
                  </a:lnTo>
                  <a:lnTo>
                    <a:pt x="488700" y="399864"/>
                  </a:lnTo>
                  <a:lnTo>
                    <a:pt x="488004" y="421689"/>
                  </a:lnTo>
                  <a:lnTo>
                    <a:pt x="487309" y="443500"/>
                  </a:lnTo>
                  <a:lnTo>
                    <a:pt x="486613" y="465309"/>
                  </a:lnTo>
                  <a:lnTo>
                    <a:pt x="485918" y="487120"/>
                  </a:lnTo>
                  <a:lnTo>
                    <a:pt x="485223" y="508929"/>
                  </a:lnTo>
                  <a:lnTo>
                    <a:pt x="484528" y="530755"/>
                  </a:lnTo>
                  <a:lnTo>
                    <a:pt x="483832" y="552565"/>
                  </a:lnTo>
                  <a:lnTo>
                    <a:pt x="483137" y="574375"/>
                  </a:lnTo>
                  <a:lnTo>
                    <a:pt x="482441" y="596201"/>
                  </a:lnTo>
                  <a:lnTo>
                    <a:pt x="481746" y="618010"/>
                  </a:lnTo>
                  <a:lnTo>
                    <a:pt x="481051" y="639931"/>
                  </a:lnTo>
                  <a:lnTo>
                    <a:pt x="480355" y="661630"/>
                  </a:lnTo>
                  <a:lnTo>
                    <a:pt x="479660" y="683440"/>
                  </a:lnTo>
                  <a:lnTo>
                    <a:pt x="478949" y="705376"/>
                  </a:lnTo>
                  <a:lnTo>
                    <a:pt x="449426" y="704554"/>
                  </a:lnTo>
                  <a:lnTo>
                    <a:pt x="419809" y="703606"/>
                  </a:lnTo>
                  <a:lnTo>
                    <a:pt x="390192" y="702690"/>
                  </a:lnTo>
                  <a:lnTo>
                    <a:pt x="360559" y="701646"/>
                  </a:lnTo>
                  <a:lnTo>
                    <a:pt x="331036" y="700603"/>
                  </a:lnTo>
                  <a:lnTo>
                    <a:pt x="301419" y="699434"/>
                  </a:lnTo>
                  <a:lnTo>
                    <a:pt x="271802" y="698264"/>
                  </a:lnTo>
                  <a:lnTo>
                    <a:pt x="242280" y="696968"/>
                  </a:lnTo>
                  <a:lnTo>
                    <a:pt x="212647" y="695704"/>
                  </a:lnTo>
                  <a:lnTo>
                    <a:pt x="183140" y="694313"/>
                  </a:lnTo>
                  <a:lnTo>
                    <a:pt x="153523" y="692922"/>
                  </a:lnTo>
                  <a:lnTo>
                    <a:pt x="124000" y="691390"/>
                  </a:lnTo>
                  <a:lnTo>
                    <a:pt x="94367" y="689873"/>
                  </a:lnTo>
                  <a:lnTo>
                    <a:pt x="64861" y="688244"/>
                  </a:lnTo>
                  <a:lnTo>
                    <a:pt x="35228" y="686617"/>
                  </a:lnTo>
                  <a:lnTo>
                    <a:pt x="5706" y="684862"/>
                  </a:lnTo>
                  <a:lnTo>
                    <a:pt x="2212" y="684625"/>
                  </a:lnTo>
                  <a:lnTo>
                    <a:pt x="0" y="684515"/>
                  </a:lnTo>
                  <a:lnTo>
                    <a:pt x="0" y="687201"/>
                  </a:lnTo>
                  <a:lnTo>
                    <a:pt x="2450" y="693034"/>
                  </a:lnTo>
                  <a:lnTo>
                    <a:pt x="2908" y="696415"/>
                  </a:lnTo>
                  <a:lnTo>
                    <a:pt x="3145" y="700034"/>
                  </a:lnTo>
                  <a:lnTo>
                    <a:pt x="3840" y="702832"/>
                  </a:lnTo>
                  <a:lnTo>
                    <a:pt x="6875" y="707858"/>
                  </a:lnTo>
                  <a:lnTo>
                    <a:pt x="5816" y="708900"/>
                  </a:lnTo>
                  <a:lnTo>
                    <a:pt x="6638" y="710765"/>
                  </a:lnTo>
                  <a:lnTo>
                    <a:pt x="7807" y="712172"/>
                  </a:lnTo>
                  <a:lnTo>
                    <a:pt x="9324" y="713215"/>
                  </a:lnTo>
                  <a:lnTo>
                    <a:pt x="11079" y="713563"/>
                  </a:lnTo>
                  <a:lnTo>
                    <a:pt x="12817" y="714843"/>
                  </a:lnTo>
                  <a:lnTo>
                    <a:pt x="20277" y="723583"/>
                  </a:lnTo>
                  <a:lnTo>
                    <a:pt x="22853" y="724404"/>
                  </a:lnTo>
                  <a:lnTo>
                    <a:pt x="28795" y="724167"/>
                  </a:lnTo>
                  <a:lnTo>
                    <a:pt x="33584" y="726506"/>
                  </a:lnTo>
                  <a:lnTo>
                    <a:pt x="37788" y="731169"/>
                  </a:lnTo>
                  <a:lnTo>
                    <a:pt x="41044" y="736874"/>
                  </a:lnTo>
                  <a:lnTo>
                    <a:pt x="43367" y="742342"/>
                  </a:lnTo>
                  <a:lnTo>
                    <a:pt x="46180" y="753200"/>
                  </a:lnTo>
                  <a:lnTo>
                    <a:pt x="47571" y="756108"/>
                  </a:lnTo>
                  <a:lnTo>
                    <a:pt x="52818" y="763109"/>
                  </a:lnTo>
                  <a:lnTo>
                    <a:pt x="53987" y="765559"/>
                  </a:lnTo>
                  <a:lnTo>
                    <a:pt x="54446" y="767187"/>
                  </a:lnTo>
                  <a:lnTo>
                    <a:pt x="54556" y="768119"/>
                  </a:lnTo>
                  <a:lnTo>
                    <a:pt x="54793" y="768799"/>
                  </a:lnTo>
                  <a:lnTo>
                    <a:pt x="55615" y="769984"/>
                  </a:lnTo>
                  <a:lnTo>
                    <a:pt x="60056" y="772892"/>
                  </a:lnTo>
                  <a:lnTo>
                    <a:pt x="61336" y="774851"/>
                  </a:lnTo>
                  <a:lnTo>
                    <a:pt x="64371" y="776385"/>
                  </a:lnTo>
                  <a:lnTo>
                    <a:pt x="69839" y="778360"/>
                  </a:lnTo>
                  <a:lnTo>
                    <a:pt x="74280" y="781379"/>
                  </a:lnTo>
                  <a:lnTo>
                    <a:pt x="76730" y="782548"/>
                  </a:lnTo>
                  <a:lnTo>
                    <a:pt x="80112" y="783149"/>
                  </a:lnTo>
                  <a:lnTo>
                    <a:pt x="82214" y="784082"/>
                  </a:lnTo>
                  <a:lnTo>
                    <a:pt x="87935" y="788380"/>
                  </a:lnTo>
                  <a:lnTo>
                    <a:pt x="89452" y="790040"/>
                  </a:lnTo>
                  <a:lnTo>
                    <a:pt x="90385" y="791557"/>
                  </a:lnTo>
                  <a:lnTo>
                    <a:pt x="91206" y="794228"/>
                  </a:lnTo>
                  <a:lnTo>
                    <a:pt x="91902" y="795635"/>
                  </a:lnTo>
                  <a:lnTo>
                    <a:pt x="94462" y="797262"/>
                  </a:lnTo>
                  <a:lnTo>
                    <a:pt x="95979" y="798542"/>
                  </a:lnTo>
                  <a:lnTo>
                    <a:pt x="95979" y="799127"/>
                  </a:lnTo>
                  <a:lnTo>
                    <a:pt x="98208" y="800060"/>
                  </a:lnTo>
                  <a:lnTo>
                    <a:pt x="100531" y="802162"/>
                  </a:lnTo>
                  <a:lnTo>
                    <a:pt x="110203" y="814742"/>
                  </a:lnTo>
                  <a:lnTo>
                    <a:pt x="111025" y="817666"/>
                  </a:lnTo>
                  <a:lnTo>
                    <a:pt x="112195" y="819768"/>
                  </a:lnTo>
                  <a:lnTo>
                    <a:pt x="122104" y="826864"/>
                  </a:lnTo>
                  <a:lnTo>
                    <a:pt x="124332" y="827922"/>
                  </a:lnTo>
                  <a:lnTo>
                    <a:pt x="125154" y="828634"/>
                  </a:lnTo>
                  <a:lnTo>
                    <a:pt x="128315" y="832585"/>
                  </a:lnTo>
                  <a:lnTo>
                    <a:pt x="130986" y="834814"/>
                  </a:lnTo>
                  <a:lnTo>
                    <a:pt x="133198" y="836204"/>
                  </a:lnTo>
                  <a:lnTo>
                    <a:pt x="135174" y="837958"/>
                  </a:lnTo>
                  <a:lnTo>
                    <a:pt x="136580" y="841119"/>
                  </a:lnTo>
                  <a:lnTo>
                    <a:pt x="138098" y="846698"/>
                  </a:lnTo>
                  <a:lnTo>
                    <a:pt x="139267" y="849053"/>
                  </a:lnTo>
                  <a:lnTo>
                    <a:pt x="142649" y="850918"/>
                  </a:lnTo>
                  <a:lnTo>
                    <a:pt x="146837" y="856639"/>
                  </a:lnTo>
                  <a:lnTo>
                    <a:pt x="157458" y="865726"/>
                  </a:lnTo>
                  <a:lnTo>
                    <a:pt x="162341" y="872712"/>
                  </a:lnTo>
                  <a:lnTo>
                    <a:pt x="163985" y="874245"/>
                  </a:lnTo>
                  <a:lnTo>
                    <a:pt x="167952" y="875415"/>
                  </a:lnTo>
                  <a:lnTo>
                    <a:pt x="175396" y="879603"/>
                  </a:lnTo>
                  <a:lnTo>
                    <a:pt x="176218" y="880440"/>
                  </a:lnTo>
                  <a:lnTo>
                    <a:pt x="176913" y="881483"/>
                  </a:lnTo>
                  <a:lnTo>
                    <a:pt x="177609" y="882305"/>
                  </a:lnTo>
                  <a:lnTo>
                    <a:pt x="178999" y="883000"/>
                  </a:lnTo>
                  <a:lnTo>
                    <a:pt x="179710" y="883000"/>
                  </a:lnTo>
                  <a:lnTo>
                    <a:pt x="180295" y="882653"/>
                  </a:lnTo>
                  <a:lnTo>
                    <a:pt x="181338" y="881610"/>
                  </a:lnTo>
                  <a:lnTo>
                    <a:pt x="181797" y="881373"/>
                  </a:lnTo>
                  <a:lnTo>
                    <a:pt x="183187" y="881957"/>
                  </a:lnTo>
                  <a:lnTo>
                    <a:pt x="184009" y="882195"/>
                  </a:lnTo>
                  <a:lnTo>
                    <a:pt x="185052" y="882779"/>
                  </a:lnTo>
                  <a:lnTo>
                    <a:pt x="186222" y="885102"/>
                  </a:lnTo>
                  <a:lnTo>
                    <a:pt x="187502" y="885671"/>
                  </a:lnTo>
                  <a:lnTo>
                    <a:pt x="188909" y="885908"/>
                  </a:lnTo>
                  <a:lnTo>
                    <a:pt x="189951" y="886398"/>
                  </a:lnTo>
                  <a:lnTo>
                    <a:pt x="190536" y="887331"/>
                  </a:lnTo>
                  <a:lnTo>
                    <a:pt x="190647" y="889069"/>
                  </a:lnTo>
                  <a:lnTo>
                    <a:pt x="191105" y="888832"/>
                  </a:lnTo>
                  <a:lnTo>
                    <a:pt x="191690" y="889290"/>
                  </a:lnTo>
                  <a:lnTo>
                    <a:pt x="193334" y="891266"/>
                  </a:lnTo>
                  <a:lnTo>
                    <a:pt x="194266" y="890223"/>
                  </a:lnTo>
                  <a:lnTo>
                    <a:pt x="194266" y="890223"/>
                  </a:lnTo>
                  <a:lnTo>
                    <a:pt x="200208" y="898031"/>
                  </a:lnTo>
                  <a:lnTo>
                    <a:pt x="202785" y="899184"/>
                  </a:lnTo>
                  <a:lnTo>
                    <a:pt x="205234" y="899911"/>
                  </a:lnTo>
                  <a:lnTo>
                    <a:pt x="208032" y="901428"/>
                  </a:lnTo>
                  <a:lnTo>
                    <a:pt x="210592" y="903641"/>
                  </a:lnTo>
                  <a:lnTo>
                    <a:pt x="212220" y="906090"/>
                  </a:lnTo>
                  <a:lnTo>
                    <a:pt x="212567" y="907718"/>
                  </a:lnTo>
                  <a:lnTo>
                    <a:pt x="212567" y="909583"/>
                  </a:lnTo>
                  <a:lnTo>
                    <a:pt x="212804" y="911211"/>
                  </a:lnTo>
                  <a:lnTo>
                    <a:pt x="213626" y="912618"/>
                  </a:lnTo>
                  <a:lnTo>
                    <a:pt x="215033" y="913092"/>
                  </a:lnTo>
                  <a:lnTo>
                    <a:pt x="219237" y="913914"/>
                  </a:lnTo>
                  <a:lnTo>
                    <a:pt x="220169" y="914499"/>
                  </a:lnTo>
                  <a:lnTo>
                    <a:pt x="220865" y="916237"/>
                  </a:lnTo>
                  <a:lnTo>
                    <a:pt x="224705" y="921262"/>
                  </a:lnTo>
                  <a:lnTo>
                    <a:pt x="226223" y="924060"/>
                  </a:lnTo>
                  <a:lnTo>
                    <a:pt x="226459" y="925577"/>
                  </a:lnTo>
                  <a:lnTo>
                    <a:pt x="226570" y="928959"/>
                  </a:lnTo>
                  <a:lnTo>
                    <a:pt x="226807" y="930476"/>
                  </a:lnTo>
                  <a:lnTo>
                    <a:pt x="229035" y="931994"/>
                  </a:lnTo>
                  <a:lnTo>
                    <a:pt x="229494" y="932815"/>
                  </a:lnTo>
                  <a:lnTo>
                    <a:pt x="229383" y="933748"/>
                  </a:lnTo>
                  <a:lnTo>
                    <a:pt x="228562" y="935486"/>
                  </a:lnTo>
                  <a:lnTo>
                    <a:pt x="228324" y="936530"/>
                  </a:lnTo>
                  <a:lnTo>
                    <a:pt x="228562" y="938268"/>
                  </a:lnTo>
                  <a:lnTo>
                    <a:pt x="229841" y="940370"/>
                  </a:lnTo>
                  <a:lnTo>
                    <a:pt x="230079" y="941998"/>
                  </a:lnTo>
                  <a:lnTo>
                    <a:pt x="229731" y="944195"/>
                  </a:lnTo>
                  <a:lnTo>
                    <a:pt x="229494" y="945269"/>
                  </a:lnTo>
                  <a:lnTo>
                    <a:pt x="229731" y="946091"/>
                  </a:lnTo>
                  <a:lnTo>
                    <a:pt x="230774" y="947956"/>
                  </a:lnTo>
                  <a:lnTo>
                    <a:pt x="231722" y="949125"/>
                  </a:lnTo>
                  <a:lnTo>
                    <a:pt x="233476" y="950169"/>
                  </a:lnTo>
                  <a:lnTo>
                    <a:pt x="234298" y="951212"/>
                  </a:lnTo>
                  <a:lnTo>
                    <a:pt x="234535" y="952619"/>
                  </a:lnTo>
                  <a:lnTo>
                    <a:pt x="234535" y="954483"/>
                  </a:lnTo>
                  <a:lnTo>
                    <a:pt x="234773" y="956000"/>
                  </a:lnTo>
                  <a:lnTo>
                    <a:pt x="235468" y="956696"/>
                  </a:lnTo>
                  <a:lnTo>
                    <a:pt x="238028" y="958450"/>
                  </a:lnTo>
                  <a:lnTo>
                    <a:pt x="239782" y="962290"/>
                  </a:lnTo>
                  <a:lnTo>
                    <a:pt x="241300" y="966731"/>
                  </a:lnTo>
                  <a:lnTo>
                    <a:pt x="242817" y="969877"/>
                  </a:lnTo>
                  <a:lnTo>
                    <a:pt x="243749" y="970699"/>
                  </a:lnTo>
                  <a:lnTo>
                    <a:pt x="246088" y="971994"/>
                  </a:lnTo>
                  <a:lnTo>
                    <a:pt x="247369" y="973275"/>
                  </a:lnTo>
                  <a:lnTo>
                    <a:pt x="249692" y="978996"/>
                  </a:lnTo>
                  <a:lnTo>
                    <a:pt x="251556" y="981556"/>
                  </a:lnTo>
                  <a:lnTo>
                    <a:pt x="251794" y="985065"/>
                  </a:lnTo>
                  <a:lnTo>
                    <a:pt x="251320" y="990786"/>
                  </a:lnTo>
                  <a:lnTo>
                    <a:pt x="250624" y="994389"/>
                  </a:lnTo>
                  <a:lnTo>
                    <a:pt x="248522" y="999873"/>
                  </a:lnTo>
                  <a:lnTo>
                    <a:pt x="247938" y="1003018"/>
                  </a:lnTo>
                  <a:lnTo>
                    <a:pt x="248048" y="1006748"/>
                  </a:lnTo>
                  <a:lnTo>
                    <a:pt x="250261" y="1015488"/>
                  </a:lnTo>
                  <a:lnTo>
                    <a:pt x="250261" y="1016895"/>
                  </a:lnTo>
                  <a:lnTo>
                    <a:pt x="249802" y="1019217"/>
                  </a:lnTo>
                  <a:lnTo>
                    <a:pt x="250039" y="1020846"/>
                  </a:lnTo>
                  <a:lnTo>
                    <a:pt x="250498" y="1021667"/>
                  </a:lnTo>
                  <a:lnTo>
                    <a:pt x="252252" y="1023895"/>
                  </a:lnTo>
                  <a:lnTo>
                    <a:pt x="252600" y="1024717"/>
                  </a:lnTo>
                  <a:lnTo>
                    <a:pt x="253058" y="1026345"/>
                  </a:lnTo>
                  <a:lnTo>
                    <a:pt x="255508" y="1029617"/>
                  </a:lnTo>
                  <a:lnTo>
                    <a:pt x="257135" y="1036965"/>
                  </a:lnTo>
                  <a:lnTo>
                    <a:pt x="257610" y="1038357"/>
                  </a:lnTo>
                  <a:lnTo>
                    <a:pt x="259933" y="1041265"/>
                  </a:lnTo>
                  <a:lnTo>
                    <a:pt x="262256" y="1043367"/>
                  </a:lnTo>
                  <a:lnTo>
                    <a:pt x="263995" y="1045689"/>
                  </a:lnTo>
                  <a:lnTo>
                    <a:pt x="264927" y="1052454"/>
                  </a:lnTo>
                  <a:lnTo>
                    <a:pt x="267155" y="1057006"/>
                  </a:lnTo>
                  <a:lnTo>
                    <a:pt x="267977" y="1059328"/>
                  </a:lnTo>
                  <a:lnTo>
                    <a:pt x="268088" y="1061542"/>
                  </a:lnTo>
                  <a:lnTo>
                    <a:pt x="268088" y="1063185"/>
                  </a:lnTo>
                  <a:lnTo>
                    <a:pt x="268546" y="1064702"/>
                  </a:lnTo>
                  <a:lnTo>
                    <a:pt x="270411" y="1066915"/>
                  </a:lnTo>
                  <a:lnTo>
                    <a:pt x="276717" y="1071703"/>
                  </a:lnTo>
                  <a:lnTo>
                    <a:pt x="278582" y="1073679"/>
                  </a:lnTo>
                  <a:lnTo>
                    <a:pt x="278930" y="1074722"/>
                  </a:lnTo>
                  <a:lnTo>
                    <a:pt x="279388" y="1076129"/>
                  </a:lnTo>
                  <a:lnTo>
                    <a:pt x="279973" y="1077520"/>
                  </a:lnTo>
                  <a:lnTo>
                    <a:pt x="280794" y="1078104"/>
                  </a:lnTo>
                  <a:lnTo>
                    <a:pt x="281727" y="1078563"/>
                  </a:lnTo>
                  <a:lnTo>
                    <a:pt x="292569" y="1086149"/>
                  </a:lnTo>
                  <a:lnTo>
                    <a:pt x="293975" y="1088251"/>
                  </a:lnTo>
                  <a:lnTo>
                    <a:pt x="296425" y="1087081"/>
                  </a:lnTo>
                  <a:lnTo>
                    <a:pt x="300281" y="1087207"/>
                  </a:lnTo>
                  <a:lnTo>
                    <a:pt x="303774" y="1088251"/>
                  </a:lnTo>
                  <a:lnTo>
                    <a:pt x="305876" y="1091158"/>
                  </a:lnTo>
                  <a:lnTo>
                    <a:pt x="309037" y="1093734"/>
                  </a:lnTo>
                  <a:lnTo>
                    <a:pt x="310096" y="1094304"/>
                  </a:lnTo>
                  <a:lnTo>
                    <a:pt x="311028" y="1095126"/>
                  </a:lnTo>
                  <a:lnTo>
                    <a:pt x="313241" y="1100831"/>
                  </a:lnTo>
                  <a:lnTo>
                    <a:pt x="317555" y="1106078"/>
                  </a:lnTo>
                  <a:lnTo>
                    <a:pt x="320368" y="1108654"/>
                  </a:lnTo>
                  <a:lnTo>
                    <a:pt x="325031" y="1111214"/>
                  </a:lnTo>
                  <a:lnTo>
                    <a:pt x="331321" y="1118800"/>
                  </a:lnTo>
                  <a:lnTo>
                    <a:pt x="336473" y="1121961"/>
                  </a:lnTo>
                  <a:lnTo>
                    <a:pt x="348832" y="1126623"/>
                  </a:lnTo>
                  <a:lnTo>
                    <a:pt x="357445" y="1128725"/>
                  </a:lnTo>
                  <a:lnTo>
                    <a:pt x="367023" y="1129657"/>
                  </a:lnTo>
                  <a:lnTo>
                    <a:pt x="368540" y="1130242"/>
                  </a:lnTo>
                  <a:lnTo>
                    <a:pt x="369820" y="1131412"/>
                  </a:lnTo>
                  <a:lnTo>
                    <a:pt x="370405" y="1132929"/>
                  </a:lnTo>
                  <a:lnTo>
                    <a:pt x="369125" y="1136438"/>
                  </a:lnTo>
                  <a:lnTo>
                    <a:pt x="370057" y="1137259"/>
                  </a:lnTo>
                  <a:lnTo>
                    <a:pt x="371590" y="1137844"/>
                  </a:lnTo>
                  <a:lnTo>
                    <a:pt x="372870" y="1138429"/>
                  </a:lnTo>
                  <a:lnTo>
                    <a:pt x="379176" y="1144261"/>
                  </a:lnTo>
                  <a:lnTo>
                    <a:pt x="383127" y="1146584"/>
                  </a:lnTo>
                  <a:lnTo>
                    <a:pt x="395138" y="1149966"/>
                  </a:lnTo>
                  <a:lnTo>
                    <a:pt x="398868" y="1149856"/>
                  </a:lnTo>
                  <a:lnTo>
                    <a:pt x="399911" y="1150093"/>
                  </a:lnTo>
                  <a:lnTo>
                    <a:pt x="401081" y="1151025"/>
                  </a:lnTo>
                  <a:lnTo>
                    <a:pt x="401539" y="1152084"/>
                  </a:lnTo>
                  <a:lnTo>
                    <a:pt x="401776" y="1153238"/>
                  </a:lnTo>
                  <a:lnTo>
                    <a:pt x="402598" y="1154534"/>
                  </a:lnTo>
                  <a:lnTo>
                    <a:pt x="409346" y="1161772"/>
                  </a:lnTo>
                  <a:lnTo>
                    <a:pt x="415194" y="1165280"/>
                  </a:lnTo>
                  <a:lnTo>
                    <a:pt x="416822" y="1165850"/>
                  </a:lnTo>
                  <a:lnTo>
                    <a:pt x="417991" y="1166797"/>
                  </a:lnTo>
                  <a:lnTo>
                    <a:pt x="421721" y="1170528"/>
                  </a:lnTo>
                  <a:lnTo>
                    <a:pt x="423713" y="1171476"/>
                  </a:lnTo>
                  <a:lnTo>
                    <a:pt x="425341" y="1170528"/>
                  </a:lnTo>
                  <a:lnTo>
                    <a:pt x="426620" y="1169011"/>
                  </a:lnTo>
                  <a:lnTo>
                    <a:pt x="427916" y="1168773"/>
                  </a:lnTo>
                  <a:lnTo>
                    <a:pt x="429434" y="1171570"/>
                  </a:lnTo>
                  <a:lnTo>
                    <a:pt x="430255" y="1171097"/>
                  </a:lnTo>
                  <a:lnTo>
                    <a:pt x="432358" y="1170512"/>
                  </a:lnTo>
                  <a:lnTo>
                    <a:pt x="431314" y="1173784"/>
                  </a:lnTo>
                  <a:lnTo>
                    <a:pt x="433290" y="1175064"/>
                  </a:lnTo>
                  <a:lnTo>
                    <a:pt x="441587" y="1175174"/>
                  </a:lnTo>
                  <a:lnTo>
                    <a:pt x="449031" y="1177387"/>
                  </a:lnTo>
                  <a:lnTo>
                    <a:pt x="454404" y="1178335"/>
                  </a:lnTo>
                  <a:lnTo>
                    <a:pt x="457897" y="1176691"/>
                  </a:lnTo>
                  <a:lnTo>
                    <a:pt x="459873" y="1172487"/>
                  </a:lnTo>
                  <a:lnTo>
                    <a:pt x="460695" y="1167130"/>
                  </a:lnTo>
                  <a:lnTo>
                    <a:pt x="460695" y="1167130"/>
                  </a:lnTo>
                  <a:lnTo>
                    <a:pt x="461975" y="1166782"/>
                  </a:lnTo>
                  <a:lnTo>
                    <a:pt x="462433" y="1167130"/>
                  </a:lnTo>
                  <a:lnTo>
                    <a:pt x="463381" y="1164443"/>
                  </a:lnTo>
                  <a:lnTo>
                    <a:pt x="464077" y="1162926"/>
                  </a:lnTo>
                  <a:lnTo>
                    <a:pt x="465246" y="1161994"/>
                  </a:lnTo>
                  <a:lnTo>
                    <a:pt x="470841" y="1159196"/>
                  </a:lnTo>
                  <a:lnTo>
                    <a:pt x="471884" y="1158263"/>
                  </a:lnTo>
                  <a:lnTo>
                    <a:pt x="471884" y="1158263"/>
                  </a:lnTo>
                  <a:lnTo>
                    <a:pt x="473164" y="1156636"/>
                  </a:lnTo>
                  <a:lnTo>
                    <a:pt x="477131" y="1148939"/>
                  </a:lnTo>
                  <a:lnTo>
                    <a:pt x="478759" y="1147311"/>
                  </a:lnTo>
                  <a:lnTo>
                    <a:pt x="479707" y="1146490"/>
                  </a:lnTo>
                  <a:lnTo>
                    <a:pt x="479707" y="1146490"/>
                  </a:lnTo>
                  <a:lnTo>
                    <a:pt x="482741" y="1148244"/>
                  </a:lnTo>
                  <a:lnTo>
                    <a:pt x="483563" y="1146963"/>
                  </a:lnTo>
                  <a:lnTo>
                    <a:pt x="489869" y="1142412"/>
                  </a:lnTo>
                  <a:lnTo>
                    <a:pt x="493599" y="1141827"/>
                  </a:lnTo>
                  <a:lnTo>
                    <a:pt x="495116" y="1141132"/>
                  </a:lnTo>
                  <a:lnTo>
                    <a:pt x="495116" y="1141132"/>
                  </a:lnTo>
                  <a:lnTo>
                    <a:pt x="493947" y="1139378"/>
                  </a:lnTo>
                  <a:lnTo>
                    <a:pt x="490675" y="1137039"/>
                  </a:lnTo>
                  <a:lnTo>
                    <a:pt x="489632" y="1135647"/>
                  </a:lnTo>
                  <a:lnTo>
                    <a:pt x="489743" y="1133656"/>
                  </a:lnTo>
                  <a:lnTo>
                    <a:pt x="491845" y="1127603"/>
                  </a:lnTo>
                  <a:lnTo>
                    <a:pt x="491955" y="1124790"/>
                  </a:lnTo>
                  <a:lnTo>
                    <a:pt x="492303" y="1123162"/>
                  </a:lnTo>
                  <a:lnTo>
                    <a:pt x="493125" y="1121993"/>
                  </a:lnTo>
                  <a:lnTo>
                    <a:pt x="494864" y="1120697"/>
                  </a:lnTo>
                  <a:lnTo>
                    <a:pt x="495559" y="1120460"/>
                  </a:lnTo>
                  <a:lnTo>
                    <a:pt x="496254" y="1120460"/>
                  </a:lnTo>
                  <a:lnTo>
                    <a:pt x="497297" y="1120460"/>
                  </a:lnTo>
                  <a:lnTo>
                    <a:pt x="498577" y="1119780"/>
                  </a:lnTo>
                  <a:lnTo>
                    <a:pt x="498577" y="1119780"/>
                  </a:lnTo>
                  <a:lnTo>
                    <a:pt x="498577" y="1119069"/>
                  </a:lnTo>
                  <a:lnTo>
                    <a:pt x="497534" y="1116857"/>
                  </a:lnTo>
                  <a:lnTo>
                    <a:pt x="497771" y="1115924"/>
                  </a:lnTo>
                  <a:lnTo>
                    <a:pt x="499052" y="1113822"/>
                  </a:lnTo>
                  <a:lnTo>
                    <a:pt x="499162" y="1112067"/>
                  </a:lnTo>
                  <a:lnTo>
                    <a:pt x="498704" y="1110203"/>
                  </a:lnTo>
                  <a:lnTo>
                    <a:pt x="498356" y="1108464"/>
                  </a:lnTo>
                  <a:lnTo>
                    <a:pt x="498704" y="1106236"/>
                  </a:lnTo>
                  <a:lnTo>
                    <a:pt x="499526" y="1104845"/>
                  </a:lnTo>
                  <a:lnTo>
                    <a:pt x="500458" y="1103455"/>
                  </a:lnTo>
                  <a:lnTo>
                    <a:pt x="505010" y="1092028"/>
                  </a:lnTo>
                  <a:lnTo>
                    <a:pt x="505010" y="1092028"/>
                  </a:lnTo>
                  <a:lnTo>
                    <a:pt x="506306" y="1091095"/>
                  </a:lnTo>
                  <a:lnTo>
                    <a:pt x="506306" y="1090985"/>
                  </a:lnTo>
                  <a:lnTo>
                    <a:pt x="507128" y="1089815"/>
                  </a:lnTo>
                  <a:lnTo>
                    <a:pt x="506543" y="1087714"/>
                  </a:lnTo>
                  <a:lnTo>
                    <a:pt x="507823" y="1087129"/>
                  </a:lnTo>
                  <a:lnTo>
                    <a:pt x="508171" y="1086544"/>
                  </a:lnTo>
                  <a:lnTo>
                    <a:pt x="507475" y="1084442"/>
                  </a:lnTo>
                  <a:lnTo>
                    <a:pt x="509103" y="1083746"/>
                  </a:lnTo>
                  <a:lnTo>
                    <a:pt x="509925" y="1082814"/>
                  </a:lnTo>
                  <a:lnTo>
                    <a:pt x="509925" y="1082814"/>
                  </a:lnTo>
                  <a:lnTo>
                    <a:pt x="511316" y="1080238"/>
                  </a:lnTo>
                  <a:lnTo>
                    <a:pt x="511426" y="1079890"/>
                  </a:lnTo>
                  <a:lnTo>
                    <a:pt x="513639" y="1075702"/>
                  </a:lnTo>
                  <a:lnTo>
                    <a:pt x="514224" y="1075465"/>
                  </a:lnTo>
                  <a:lnTo>
                    <a:pt x="514919" y="1073363"/>
                  </a:lnTo>
                  <a:lnTo>
                    <a:pt x="519012" y="1066362"/>
                  </a:lnTo>
                  <a:lnTo>
                    <a:pt x="519471" y="1064623"/>
                  </a:lnTo>
                  <a:lnTo>
                    <a:pt x="519708" y="1063343"/>
                  </a:lnTo>
                  <a:lnTo>
                    <a:pt x="520055" y="1062174"/>
                  </a:lnTo>
                  <a:lnTo>
                    <a:pt x="521098" y="1061004"/>
                  </a:lnTo>
                  <a:lnTo>
                    <a:pt x="522142" y="1061004"/>
                  </a:lnTo>
                  <a:lnTo>
                    <a:pt x="527262" y="1061241"/>
                  </a:lnTo>
                  <a:lnTo>
                    <a:pt x="529601" y="1060656"/>
                  </a:lnTo>
                  <a:lnTo>
                    <a:pt x="534627" y="1058096"/>
                  </a:lnTo>
                  <a:lnTo>
                    <a:pt x="537187" y="1057164"/>
                  </a:lnTo>
                  <a:lnTo>
                    <a:pt x="537645" y="1057401"/>
                  </a:lnTo>
                  <a:lnTo>
                    <a:pt x="538230" y="1059028"/>
                  </a:lnTo>
                  <a:lnTo>
                    <a:pt x="538926" y="1059487"/>
                  </a:lnTo>
                  <a:lnTo>
                    <a:pt x="539858" y="1059250"/>
                  </a:lnTo>
                  <a:lnTo>
                    <a:pt x="540317" y="1059013"/>
                  </a:lnTo>
                  <a:lnTo>
                    <a:pt x="540554" y="1058665"/>
                  </a:lnTo>
                  <a:lnTo>
                    <a:pt x="540554" y="1058554"/>
                  </a:lnTo>
                  <a:lnTo>
                    <a:pt x="541960" y="1057511"/>
                  </a:lnTo>
                  <a:lnTo>
                    <a:pt x="541960" y="1057401"/>
                  </a:lnTo>
                  <a:lnTo>
                    <a:pt x="543129" y="1055520"/>
                  </a:lnTo>
                  <a:lnTo>
                    <a:pt x="544173" y="1055172"/>
                  </a:lnTo>
                  <a:lnTo>
                    <a:pt x="558997" y="1056689"/>
                  </a:lnTo>
                  <a:lnTo>
                    <a:pt x="559108" y="1056689"/>
                  </a:lnTo>
                  <a:lnTo>
                    <a:pt x="559345" y="1056105"/>
                  </a:lnTo>
                  <a:lnTo>
                    <a:pt x="562727" y="1051316"/>
                  </a:lnTo>
                  <a:lnTo>
                    <a:pt x="563185" y="1049799"/>
                  </a:lnTo>
                  <a:lnTo>
                    <a:pt x="563644" y="1045595"/>
                  </a:lnTo>
                  <a:lnTo>
                    <a:pt x="564102" y="1044204"/>
                  </a:lnTo>
                  <a:lnTo>
                    <a:pt x="565145" y="1043161"/>
                  </a:lnTo>
                  <a:lnTo>
                    <a:pt x="566899" y="1042813"/>
                  </a:lnTo>
                  <a:lnTo>
                    <a:pt x="568416" y="1042213"/>
                  </a:lnTo>
                  <a:lnTo>
                    <a:pt x="569807" y="1039416"/>
                  </a:lnTo>
                  <a:lnTo>
                    <a:pt x="571103" y="1038594"/>
                  </a:lnTo>
                  <a:lnTo>
                    <a:pt x="573553" y="1039416"/>
                  </a:lnTo>
                  <a:lnTo>
                    <a:pt x="575291" y="1041153"/>
                  </a:lnTo>
                  <a:lnTo>
                    <a:pt x="577046" y="1042545"/>
                  </a:lnTo>
                  <a:lnTo>
                    <a:pt x="579495" y="1041960"/>
                  </a:lnTo>
                  <a:lnTo>
                    <a:pt x="580080" y="1044884"/>
                  </a:lnTo>
                  <a:lnTo>
                    <a:pt x="581961" y="1045816"/>
                  </a:lnTo>
                  <a:lnTo>
                    <a:pt x="586860" y="1046401"/>
                  </a:lnTo>
                  <a:lnTo>
                    <a:pt x="593150" y="1049909"/>
                  </a:lnTo>
                  <a:lnTo>
                    <a:pt x="594683" y="1051300"/>
                  </a:lnTo>
                  <a:lnTo>
                    <a:pt x="599583" y="1053623"/>
                  </a:lnTo>
                  <a:lnTo>
                    <a:pt x="612526" y="1052454"/>
                  </a:lnTo>
                  <a:lnTo>
                    <a:pt x="616130" y="1053386"/>
                  </a:lnTo>
                  <a:lnTo>
                    <a:pt x="618342" y="1051411"/>
                  </a:lnTo>
                  <a:lnTo>
                    <a:pt x="620444" y="1052106"/>
                  </a:lnTo>
                  <a:lnTo>
                    <a:pt x="622309" y="1053734"/>
                  </a:lnTo>
                  <a:lnTo>
                    <a:pt x="624063" y="1054667"/>
                  </a:lnTo>
                  <a:lnTo>
                    <a:pt x="625454" y="1054667"/>
                  </a:lnTo>
                  <a:lnTo>
                    <a:pt x="626624" y="1054430"/>
                  </a:lnTo>
                  <a:lnTo>
                    <a:pt x="627793" y="1053845"/>
                  </a:lnTo>
                  <a:lnTo>
                    <a:pt x="628726" y="1053023"/>
                  </a:lnTo>
                  <a:lnTo>
                    <a:pt x="629895" y="1052565"/>
                  </a:lnTo>
                  <a:lnTo>
                    <a:pt x="631286" y="1052801"/>
                  </a:lnTo>
                  <a:lnTo>
                    <a:pt x="633973" y="1053734"/>
                  </a:lnTo>
                  <a:lnTo>
                    <a:pt x="638524" y="1053734"/>
                  </a:lnTo>
                  <a:lnTo>
                    <a:pt x="640152" y="1052691"/>
                  </a:lnTo>
                  <a:lnTo>
                    <a:pt x="640958" y="1052801"/>
                  </a:lnTo>
                  <a:lnTo>
                    <a:pt x="641306" y="1054430"/>
                  </a:lnTo>
                  <a:lnTo>
                    <a:pt x="642475" y="1055362"/>
                  </a:lnTo>
                  <a:lnTo>
                    <a:pt x="664649" y="1058871"/>
                  </a:lnTo>
                  <a:lnTo>
                    <a:pt x="671761" y="1058049"/>
                  </a:lnTo>
                  <a:lnTo>
                    <a:pt x="673863" y="1057227"/>
                  </a:lnTo>
                  <a:lnTo>
                    <a:pt x="675396" y="1055710"/>
                  </a:lnTo>
                  <a:lnTo>
                    <a:pt x="675396" y="1055599"/>
                  </a:lnTo>
                  <a:lnTo>
                    <a:pt x="675980" y="1052675"/>
                  </a:lnTo>
                  <a:lnTo>
                    <a:pt x="676455" y="1051980"/>
                  </a:lnTo>
                  <a:lnTo>
                    <a:pt x="676455" y="1051980"/>
                  </a:lnTo>
                  <a:lnTo>
                    <a:pt x="677387" y="1052328"/>
                  </a:lnTo>
                  <a:lnTo>
                    <a:pt x="678430" y="1053497"/>
                  </a:lnTo>
                  <a:lnTo>
                    <a:pt x="678778" y="1055014"/>
                  </a:lnTo>
                  <a:lnTo>
                    <a:pt x="678541" y="1055725"/>
                  </a:lnTo>
                  <a:lnTo>
                    <a:pt x="677261" y="1058396"/>
                  </a:lnTo>
                  <a:lnTo>
                    <a:pt x="676802" y="1059676"/>
                  </a:lnTo>
                  <a:lnTo>
                    <a:pt x="679710" y="1060498"/>
                  </a:lnTo>
                  <a:lnTo>
                    <a:pt x="681923" y="1059328"/>
                  </a:lnTo>
                  <a:lnTo>
                    <a:pt x="684025" y="1057591"/>
                  </a:lnTo>
                  <a:lnTo>
                    <a:pt x="686711" y="1056658"/>
                  </a:lnTo>
                  <a:lnTo>
                    <a:pt x="687754" y="1057132"/>
                  </a:lnTo>
                  <a:lnTo>
                    <a:pt x="688703" y="1059108"/>
                  </a:lnTo>
                  <a:lnTo>
                    <a:pt x="689983" y="1059930"/>
                  </a:lnTo>
                  <a:lnTo>
                    <a:pt x="691500" y="1060040"/>
                  </a:lnTo>
                  <a:lnTo>
                    <a:pt x="693017" y="1059930"/>
                  </a:lnTo>
                  <a:lnTo>
                    <a:pt x="694408" y="1059471"/>
                  </a:lnTo>
                  <a:lnTo>
                    <a:pt x="695578" y="1058886"/>
                  </a:lnTo>
                  <a:lnTo>
                    <a:pt x="694993" y="1060751"/>
                  </a:lnTo>
                  <a:lnTo>
                    <a:pt x="695341" y="1062853"/>
                  </a:lnTo>
                  <a:lnTo>
                    <a:pt x="696273" y="1064718"/>
                  </a:lnTo>
                  <a:lnTo>
                    <a:pt x="698501" y="1068322"/>
                  </a:lnTo>
                  <a:lnTo>
                    <a:pt x="699434" y="1071119"/>
                  </a:lnTo>
                  <a:lnTo>
                    <a:pt x="700951" y="1074849"/>
                  </a:lnTo>
                  <a:lnTo>
                    <a:pt x="701900" y="1076366"/>
                  </a:lnTo>
                  <a:lnTo>
                    <a:pt x="703069" y="1077409"/>
                  </a:lnTo>
                  <a:lnTo>
                    <a:pt x="704823" y="1078341"/>
                  </a:lnTo>
                  <a:lnTo>
                    <a:pt x="708427" y="1078452"/>
                  </a:lnTo>
                  <a:lnTo>
                    <a:pt x="709596" y="1079147"/>
                  </a:lnTo>
                  <a:lnTo>
                    <a:pt x="709359" y="1081597"/>
                  </a:lnTo>
                  <a:lnTo>
                    <a:pt x="708190" y="1084979"/>
                  </a:lnTo>
                  <a:lnTo>
                    <a:pt x="707952" y="1087318"/>
                  </a:lnTo>
                  <a:lnTo>
                    <a:pt x="709469" y="1087887"/>
                  </a:lnTo>
                  <a:lnTo>
                    <a:pt x="711919" y="1085785"/>
                  </a:lnTo>
                  <a:lnTo>
                    <a:pt x="715302" y="1083810"/>
                  </a:lnTo>
                  <a:lnTo>
                    <a:pt x="718683" y="1083462"/>
                  </a:lnTo>
                  <a:lnTo>
                    <a:pt x="720786" y="1085437"/>
                  </a:lnTo>
                  <a:lnTo>
                    <a:pt x="720896" y="1089531"/>
                  </a:lnTo>
                  <a:lnTo>
                    <a:pt x="719616" y="1094193"/>
                  </a:lnTo>
                  <a:lnTo>
                    <a:pt x="720090" y="1096421"/>
                  </a:lnTo>
                  <a:lnTo>
                    <a:pt x="721481" y="1097812"/>
                  </a:lnTo>
                  <a:lnTo>
                    <a:pt x="722998" y="1098049"/>
                  </a:lnTo>
                  <a:lnTo>
                    <a:pt x="724405" y="1098397"/>
                  </a:lnTo>
                  <a:lnTo>
                    <a:pt x="725574" y="1099329"/>
                  </a:lnTo>
                  <a:lnTo>
                    <a:pt x="728150" y="1102711"/>
                  </a:lnTo>
                  <a:lnTo>
                    <a:pt x="732117" y="1104814"/>
                  </a:lnTo>
                  <a:lnTo>
                    <a:pt x="741220" y="1107848"/>
                  </a:lnTo>
                  <a:lnTo>
                    <a:pt x="745298" y="1109365"/>
                  </a:lnTo>
                  <a:lnTo>
                    <a:pt x="746341" y="1112036"/>
                  </a:lnTo>
                  <a:lnTo>
                    <a:pt x="746799" y="1116477"/>
                  </a:lnTo>
                  <a:lnTo>
                    <a:pt x="747258" y="1118689"/>
                  </a:lnTo>
                  <a:lnTo>
                    <a:pt x="748190" y="1120318"/>
                  </a:lnTo>
                  <a:lnTo>
                    <a:pt x="749233" y="1121850"/>
                  </a:lnTo>
                  <a:lnTo>
                    <a:pt x="750529" y="1123130"/>
                  </a:lnTo>
                  <a:lnTo>
                    <a:pt x="752046" y="1124063"/>
                  </a:lnTo>
                  <a:lnTo>
                    <a:pt x="761956" y="1128725"/>
                  </a:lnTo>
                  <a:lnTo>
                    <a:pt x="765227" y="1131759"/>
                  </a:lnTo>
                  <a:lnTo>
                    <a:pt x="767803" y="1135142"/>
                  </a:lnTo>
                  <a:lnTo>
                    <a:pt x="768973" y="1136074"/>
                  </a:lnTo>
                  <a:lnTo>
                    <a:pt x="775374" y="1139235"/>
                  </a:lnTo>
                  <a:lnTo>
                    <a:pt x="778187" y="1141337"/>
                  </a:lnTo>
                  <a:lnTo>
                    <a:pt x="779941" y="1143661"/>
                  </a:lnTo>
                  <a:lnTo>
                    <a:pt x="782738" y="1149034"/>
                  </a:lnTo>
                  <a:lnTo>
                    <a:pt x="781695" y="1152416"/>
                  </a:lnTo>
                  <a:lnTo>
                    <a:pt x="782738" y="1154518"/>
                  </a:lnTo>
                  <a:lnTo>
                    <a:pt x="789850" y="1160587"/>
                  </a:lnTo>
                  <a:lnTo>
                    <a:pt x="790324" y="1161519"/>
                  </a:lnTo>
                  <a:lnTo>
                    <a:pt x="790909" y="1162451"/>
                  </a:lnTo>
                  <a:lnTo>
                    <a:pt x="792537" y="1162910"/>
                  </a:lnTo>
                  <a:lnTo>
                    <a:pt x="794181" y="1163147"/>
                  </a:lnTo>
                  <a:lnTo>
                    <a:pt x="795461" y="1163606"/>
                  </a:lnTo>
                  <a:lnTo>
                    <a:pt x="796630" y="1165818"/>
                  </a:lnTo>
                  <a:lnTo>
                    <a:pt x="797673" y="1174921"/>
                  </a:lnTo>
                  <a:lnTo>
                    <a:pt x="800344" y="1181101"/>
                  </a:lnTo>
                  <a:lnTo>
                    <a:pt x="800818" y="1184372"/>
                  </a:lnTo>
                  <a:lnTo>
                    <a:pt x="799649" y="1187754"/>
                  </a:lnTo>
                  <a:lnTo>
                    <a:pt x="800581" y="1188687"/>
                  </a:lnTo>
                  <a:lnTo>
                    <a:pt x="801166" y="1189967"/>
                  </a:lnTo>
                  <a:lnTo>
                    <a:pt x="801403" y="1191721"/>
                  </a:lnTo>
                  <a:lnTo>
                    <a:pt x="801403" y="1193713"/>
                  </a:lnTo>
                  <a:lnTo>
                    <a:pt x="802225" y="1194882"/>
                  </a:lnTo>
                  <a:lnTo>
                    <a:pt x="803869" y="1196052"/>
                  </a:lnTo>
                  <a:lnTo>
                    <a:pt x="805496" y="1197806"/>
                  </a:lnTo>
                  <a:lnTo>
                    <a:pt x="806208" y="1200256"/>
                  </a:lnTo>
                  <a:lnTo>
                    <a:pt x="806555" y="1200840"/>
                  </a:lnTo>
                  <a:lnTo>
                    <a:pt x="808657" y="1201883"/>
                  </a:lnTo>
                  <a:lnTo>
                    <a:pt x="809353" y="1202342"/>
                  </a:lnTo>
                  <a:lnTo>
                    <a:pt x="809811" y="1203622"/>
                  </a:lnTo>
                  <a:lnTo>
                    <a:pt x="808879" y="1205613"/>
                  </a:lnTo>
                  <a:lnTo>
                    <a:pt x="809337" y="1206656"/>
                  </a:lnTo>
                  <a:lnTo>
                    <a:pt x="810269" y="1207115"/>
                  </a:lnTo>
                  <a:lnTo>
                    <a:pt x="812245" y="1207225"/>
                  </a:lnTo>
                  <a:lnTo>
                    <a:pt x="813177" y="1207810"/>
                  </a:lnTo>
                  <a:lnTo>
                    <a:pt x="813762" y="1208632"/>
                  </a:lnTo>
                  <a:lnTo>
                    <a:pt x="814458" y="1210275"/>
                  </a:lnTo>
                  <a:lnTo>
                    <a:pt x="815042" y="1211081"/>
                  </a:lnTo>
                  <a:lnTo>
                    <a:pt x="815864" y="1212599"/>
                  </a:lnTo>
                  <a:lnTo>
                    <a:pt x="819246" y="1227755"/>
                  </a:lnTo>
                  <a:lnTo>
                    <a:pt x="821000" y="1231248"/>
                  </a:lnTo>
                  <a:lnTo>
                    <a:pt x="826010" y="1237901"/>
                  </a:lnTo>
                  <a:lnTo>
                    <a:pt x="825773" y="1240699"/>
                  </a:lnTo>
                  <a:lnTo>
                    <a:pt x="827290" y="1241742"/>
                  </a:lnTo>
                  <a:lnTo>
                    <a:pt x="830562" y="1243386"/>
                  </a:lnTo>
                  <a:lnTo>
                    <a:pt x="831968" y="1244428"/>
                  </a:lnTo>
                  <a:lnTo>
                    <a:pt x="832553" y="1245962"/>
                  </a:lnTo>
                  <a:lnTo>
                    <a:pt x="832316" y="1249691"/>
                  </a:lnTo>
                  <a:lnTo>
                    <a:pt x="832427" y="1251445"/>
                  </a:lnTo>
                  <a:lnTo>
                    <a:pt x="834292" y="1254701"/>
                  </a:lnTo>
                  <a:lnTo>
                    <a:pt x="837089" y="1256582"/>
                  </a:lnTo>
                  <a:lnTo>
                    <a:pt x="842810" y="1258905"/>
                  </a:lnTo>
                  <a:lnTo>
                    <a:pt x="842700" y="1258905"/>
                  </a:lnTo>
                  <a:lnTo>
                    <a:pt x="838717" y="1261007"/>
                  </a:lnTo>
                  <a:lnTo>
                    <a:pt x="838022" y="1262176"/>
                  </a:lnTo>
                  <a:lnTo>
                    <a:pt x="838258" y="1263915"/>
                  </a:lnTo>
                  <a:lnTo>
                    <a:pt x="839207" y="1265211"/>
                  </a:lnTo>
                  <a:lnTo>
                    <a:pt x="840376" y="1266144"/>
                  </a:lnTo>
                  <a:lnTo>
                    <a:pt x="840835" y="1267076"/>
                  </a:lnTo>
                  <a:lnTo>
                    <a:pt x="841530" y="1272797"/>
                  </a:lnTo>
                  <a:lnTo>
                    <a:pt x="842700" y="1278281"/>
                  </a:lnTo>
                  <a:lnTo>
                    <a:pt x="846651" y="1283528"/>
                  </a:lnTo>
                  <a:lnTo>
                    <a:pt x="848753" y="1287036"/>
                  </a:lnTo>
                  <a:lnTo>
                    <a:pt x="848863" y="1289597"/>
                  </a:lnTo>
                  <a:lnTo>
                    <a:pt x="847931" y="1292521"/>
                  </a:lnTo>
                  <a:lnTo>
                    <a:pt x="849211" y="1295555"/>
                  </a:lnTo>
                  <a:lnTo>
                    <a:pt x="851661" y="1298116"/>
                  </a:lnTo>
                  <a:lnTo>
                    <a:pt x="853984" y="1299854"/>
                  </a:lnTo>
                  <a:lnTo>
                    <a:pt x="857840" y="1300550"/>
                  </a:lnTo>
                  <a:lnTo>
                    <a:pt x="858773" y="1300897"/>
                  </a:lnTo>
                  <a:lnTo>
                    <a:pt x="859231" y="1302193"/>
                  </a:lnTo>
                  <a:lnTo>
                    <a:pt x="859468" y="1304406"/>
                  </a:lnTo>
                  <a:lnTo>
                    <a:pt x="859926" y="1306508"/>
                  </a:lnTo>
                  <a:lnTo>
                    <a:pt x="861096" y="1307440"/>
                  </a:lnTo>
                  <a:lnTo>
                    <a:pt x="863308" y="1307803"/>
                  </a:lnTo>
                  <a:lnTo>
                    <a:pt x="876948" y="1314805"/>
                  </a:lnTo>
                  <a:lnTo>
                    <a:pt x="879524" y="1317365"/>
                  </a:lnTo>
                  <a:lnTo>
                    <a:pt x="880567" y="1320874"/>
                  </a:lnTo>
                  <a:lnTo>
                    <a:pt x="880677" y="1322976"/>
                  </a:lnTo>
                  <a:lnTo>
                    <a:pt x="881041" y="1324019"/>
                  </a:lnTo>
                  <a:lnTo>
                    <a:pt x="883016" y="1326232"/>
                  </a:lnTo>
                  <a:lnTo>
                    <a:pt x="884881" y="1327875"/>
                  </a:lnTo>
                  <a:lnTo>
                    <a:pt x="885924" y="1328222"/>
                  </a:lnTo>
                  <a:lnTo>
                    <a:pt x="885814" y="1329029"/>
                  </a:lnTo>
                  <a:lnTo>
                    <a:pt x="885466" y="1330088"/>
                  </a:lnTo>
                  <a:lnTo>
                    <a:pt x="885355" y="1331131"/>
                  </a:lnTo>
                  <a:lnTo>
                    <a:pt x="886288" y="1333707"/>
                  </a:lnTo>
                  <a:lnTo>
                    <a:pt x="887220" y="1335793"/>
                  </a:lnTo>
                  <a:lnTo>
                    <a:pt x="888611" y="1337785"/>
                  </a:lnTo>
                  <a:lnTo>
                    <a:pt x="890602" y="1340234"/>
                  </a:lnTo>
                  <a:lnTo>
                    <a:pt x="892578" y="1340929"/>
                  </a:lnTo>
                  <a:lnTo>
                    <a:pt x="895612" y="1341609"/>
                  </a:lnTo>
                  <a:lnTo>
                    <a:pt x="897367" y="1342778"/>
                  </a:lnTo>
                  <a:lnTo>
                    <a:pt x="895739" y="1345102"/>
                  </a:lnTo>
                  <a:lnTo>
                    <a:pt x="897019" y="1347330"/>
                  </a:lnTo>
                  <a:lnTo>
                    <a:pt x="899231" y="1350238"/>
                  </a:lnTo>
                  <a:lnTo>
                    <a:pt x="901681" y="1352687"/>
                  </a:lnTo>
                  <a:lnTo>
                    <a:pt x="903909" y="1353636"/>
                  </a:lnTo>
                  <a:lnTo>
                    <a:pt x="904257" y="1354316"/>
                  </a:lnTo>
                  <a:lnTo>
                    <a:pt x="903673" y="1355959"/>
                  </a:lnTo>
                  <a:lnTo>
                    <a:pt x="902503" y="1358409"/>
                  </a:lnTo>
                  <a:lnTo>
                    <a:pt x="902977" y="1360163"/>
                  </a:lnTo>
                  <a:lnTo>
                    <a:pt x="904036" y="1361080"/>
                  </a:lnTo>
                  <a:lnTo>
                    <a:pt x="905316" y="1361775"/>
                  </a:lnTo>
                  <a:lnTo>
                    <a:pt x="906359" y="1363182"/>
                  </a:lnTo>
                  <a:lnTo>
                    <a:pt x="906596" y="1364699"/>
                  </a:lnTo>
                  <a:lnTo>
                    <a:pt x="906248" y="1368081"/>
                  </a:lnTo>
                  <a:lnTo>
                    <a:pt x="906359" y="1369614"/>
                  </a:lnTo>
                  <a:lnTo>
                    <a:pt x="907070" y="1369725"/>
                  </a:lnTo>
                  <a:lnTo>
                    <a:pt x="908935" y="1371352"/>
                  </a:lnTo>
                  <a:lnTo>
                    <a:pt x="910563" y="1373106"/>
                  </a:lnTo>
                  <a:lnTo>
                    <a:pt x="910674" y="1373928"/>
                  </a:lnTo>
                  <a:lnTo>
                    <a:pt x="914056" y="1374608"/>
                  </a:lnTo>
                  <a:lnTo>
                    <a:pt x="915794" y="1376252"/>
                  </a:lnTo>
                  <a:lnTo>
                    <a:pt x="917090" y="1378354"/>
                  </a:lnTo>
                  <a:lnTo>
                    <a:pt x="918718" y="1380345"/>
                  </a:lnTo>
                  <a:lnTo>
                    <a:pt x="920125" y="1381025"/>
                  </a:lnTo>
                  <a:lnTo>
                    <a:pt x="922574" y="1381847"/>
                  </a:lnTo>
                  <a:lnTo>
                    <a:pt x="923507" y="1382432"/>
                  </a:lnTo>
                  <a:lnTo>
                    <a:pt x="924092" y="1383822"/>
                  </a:lnTo>
                  <a:lnTo>
                    <a:pt x="924439" y="1385703"/>
                  </a:lnTo>
                  <a:lnTo>
                    <a:pt x="924898" y="1387205"/>
                  </a:lnTo>
                  <a:lnTo>
                    <a:pt x="925941" y="1387900"/>
                  </a:lnTo>
                  <a:lnTo>
                    <a:pt x="928390" y="1391645"/>
                  </a:lnTo>
                  <a:lnTo>
                    <a:pt x="929086" y="1392341"/>
                  </a:lnTo>
                  <a:lnTo>
                    <a:pt x="934112" y="1392341"/>
                  </a:lnTo>
                  <a:lnTo>
                    <a:pt x="934933" y="1393163"/>
                  </a:lnTo>
                  <a:lnTo>
                    <a:pt x="936324" y="1395834"/>
                  </a:lnTo>
                  <a:lnTo>
                    <a:pt x="936909" y="1396418"/>
                  </a:lnTo>
                  <a:lnTo>
                    <a:pt x="938426" y="1396418"/>
                  </a:lnTo>
                  <a:lnTo>
                    <a:pt x="941334" y="1394790"/>
                  </a:lnTo>
                  <a:lnTo>
                    <a:pt x="943088" y="1394316"/>
                  </a:lnTo>
                  <a:lnTo>
                    <a:pt x="944479" y="1394917"/>
                  </a:lnTo>
                  <a:lnTo>
                    <a:pt x="946233" y="1397951"/>
                  </a:lnTo>
                  <a:lnTo>
                    <a:pt x="947055" y="1398663"/>
                  </a:lnTo>
                  <a:lnTo>
                    <a:pt x="949378" y="1399484"/>
                  </a:lnTo>
                  <a:lnTo>
                    <a:pt x="952176" y="1400748"/>
                  </a:lnTo>
                  <a:lnTo>
                    <a:pt x="954973" y="1403324"/>
                  </a:lnTo>
                  <a:lnTo>
                    <a:pt x="956143" y="1405663"/>
                  </a:lnTo>
                  <a:lnTo>
                    <a:pt x="956143" y="1411970"/>
                  </a:lnTo>
                  <a:lnTo>
                    <a:pt x="955795" y="1415573"/>
                  </a:lnTo>
                  <a:lnTo>
                    <a:pt x="955795" y="1417201"/>
                  </a:lnTo>
                  <a:lnTo>
                    <a:pt x="956728" y="1417912"/>
                  </a:lnTo>
                  <a:lnTo>
                    <a:pt x="958829" y="1418023"/>
                  </a:lnTo>
                  <a:lnTo>
                    <a:pt x="959888" y="1418607"/>
                  </a:lnTo>
                  <a:lnTo>
                    <a:pt x="960473" y="1419872"/>
                  </a:lnTo>
                  <a:lnTo>
                    <a:pt x="960931" y="1422100"/>
                  </a:lnTo>
                  <a:lnTo>
                    <a:pt x="960931" y="1422796"/>
                  </a:lnTo>
                  <a:lnTo>
                    <a:pt x="961042" y="1428627"/>
                  </a:lnTo>
                  <a:lnTo>
                    <a:pt x="960584" y="1430492"/>
                  </a:lnTo>
                  <a:lnTo>
                    <a:pt x="959414" y="1434111"/>
                  </a:lnTo>
                  <a:lnTo>
                    <a:pt x="958940" y="1437272"/>
                  </a:lnTo>
                  <a:lnTo>
                    <a:pt x="958245" y="1439232"/>
                  </a:lnTo>
                  <a:lnTo>
                    <a:pt x="958134" y="1440986"/>
                  </a:lnTo>
                  <a:lnTo>
                    <a:pt x="957676" y="1442377"/>
                  </a:lnTo>
                  <a:lnTo>
                    <a:pt x="955337" y="1444953"/>
                  </a:lnTo>
                  <a:lnTo>
                    <a:pt x="955226" y="1445064"/>
                  </a:lnTo>
                  <a:lnTo>
                    <a:pt x="954294" y="1446691"/>
                  </a:lnTo>
                  <a:lnTo>
                    <a:pt x="958261" y="1448208"/>
                  </a:lnTo>
                  <a:lnTo>
                    <a:pt x="959193" y="1448904"/>
                  </a:lnTo>
                  <a:lnTo>
                    <a:pt x="959430" y="1449252"/>
                  </a:lnTo>
                  <a:lnTo>
                    <a:pt x="959667" y="1450547"/>
                  </a:lnTo>
                  <a:lnTo>
                    <a:pt x="960125" y="1451132"/>
                  </a:lnTo>
                  <a:lnTo>
                    <a:pt x="961643" y="1451828"/>
                  </a:lnTo>
                  <a:lnTo>
                    <a:pt x="962101" y="1452159"/>
                  </a:lnTo>
                  <a:lnTo>
                    <a:pt x="964076" y="1454498"/>
                  </a:lnTo>
                  <a:lnTo>
                    <a:pt x="965594" y="1457075"/>
                  </a:lnTo>
                  <a:lnTo>
                    <a:pt x="966637" y="1459873"/>
                  </a:lnTo>
                  <a:lnTo>
                    <a:pt x="966874" y="1462907"/>
                  </a:lnTo>
                  <a:lnTo>
                    <a:pt x="966415" y="1465941"/>
                  </a:lnTo>
                  <a:lnTo>
                    <a:pt x="964440" y="1472721"/>
                  </a:lnTo>
                  <a:lnTo>
                    <a:pt x="964092" y="1475866"/>
                  </a:lnTo>
                  <a:lnTo>
                    <a:pt x="964440" y="1476577"/>
                  </a:lnTo>
                  <a:lnTo>
                    <a:pt x="965025" y="1477510"/>
                  </a:lnTo>
                  <a:lnTo>
                    <a:pt x="965720" y="1478663"/>
                  </a:lnTo>
                  <a:lnTo>
                    <a:pt x="965957" y="1480070"/>
                  </a:lnTo>
                  <a:lnTo>
                    <a:pt x="965609" y="1481350"/>
                  </a:lnTo>
                  <a:lnTo>
                    <a:pt x="962812" y="1486487"/>
                  </a:lnTo>
                  <a:lnTo>
                    <a:pt x="965372" y="1489995"/>
                  </a:lnTo>
                  <a:lnTo>
                    <a:pt x="965957" y="1490928"/>
                  </a:lnTo>
                  <a:lnTo>
                    <a:pt x="968059" y="1492555"/>
                  </a:lnTo>
                  <a:lnTo>
                    <a:pt x="969355" y="1493140"/>
                  </a:lnTo>
                  <a:lnTo>
                    <a:pt x="970525" y="1493140"/>
                  </a:lnTo>
                  <a:lnTo>
                    <a:pt x="971694" y="1493377"/>
                  </a:lnTo>
                  <a:lnTo>
                    <a:pt x="972642" y="1494657"/>
                  </a:lnTo>
                  <a:lnTo>
                    <a:pt x="972990" y="1496411"/>
                  </a:lnTo>
                  <a:lnTo>
                    <a:pt x="972990" y="1499557"/>
                  </a:lnTo>
                  <a:lnTo>
                    <a:pt x="973575" y="1501295"/>
                  </a:lnTo>
                  <a:lnTo>
                    <a:pt x="974855" y="1502591"/>
                  </a:lnTo>
                  <a:lnTo>
                    <a:pt x="980560" y="1507127"/>
                  </a:lnTo>
                  <a:lnTo>
                    <a:pt x="982077" y="1509229"/>
                  </a:lnTo>
                  <a:lnTo>
                    <a:pt x="986629" y="1514697"/>
                  </a:lnTo>
                  <a:lnTo>
                    <a:pt x="988605" y="1517257"/>
                  </a:lnTo>
                  <a:lnTo>
                    <a:pt x="991054" y="1519707"/>
                  </a:lnTo>
                  <a:lnTo>
                    <a:pt x="993030" y="1522283"/>
                  </a:lnTo>
                  <a:lnTo>
                    <a:pt x="995132" y="1529158"/>
                  </a:lnTo>
                  <a:lnTo>
                    <a:pt x="996997" y="1536507"/>
                  </a:lnTo>
                  <a:lnTo>
                    <a:pt x="1002718" y="1553070"/>
                  </a:lnTo>
                  <a:lnTo>
                    <a:pt x="1003176" y="1555646"/>
                  </a:lnTo>
                  <a:lnTo>
                    <a:pt x="1004219" y="1563454"/>
                  </a:lnTo>
                  <a:lnTo>
                    <a:pt x="1005152" y="1567088"/>
                  </a:lnTo>
                  <a:lnTo>
                    <a:pt x="1008534" y="1568479"/>
                  </a:lnTo>
                  <a:lnTo>
                    <a:pt x="1012153" y="1569301"/>
                  </a:lnTo>
                  <a:lnTo>
                    <a:pt x="1013892" y="1571513"/>
                  </a:lnTo>
                  <a:lnTo>
                    <a:pt x="1015519" y="1575828"/>
                  </a:lnTo>
                  <a:lnTo>
                    <a:pt x="1015867" y="1577820"/>
                  </a:lnTo>
                  <a:lnTo>
                    <a:pt x="1015282" y="1579700"/>
                  </a:lnTo>
                  <a:lnTo>
                    <a:pt x="1014002" y="1581676"/>
                  </a:lnTo>
                  <a:lnTo>
                    <a:pt x="1013180" y="1583651"/>
                  </a:lnTo>
                  <a:lnTo>
                    <a:pt x="1013528" y="1585390"/>
                  </a:lnTo>
                  <a:lnTo>
                    <a:pt x="1016436" y="1587729"/>
                  </a:lnTo>
                  <a:lnTo>
                    <a:pt x="1019233" y="1588203"/>
                  </a:lnTo>
                  <a:lnTo>
                    <a:pt x="1021809" y="1587855"/>
                  </a:lnTo>
                  <a:lnTo>
                    <a:pt x="1024623" y="1587966"/>
                  </a:lnTo>
                  <a:lnTo>
                    <a:pt x="1025318" y="1588424"/>
                  </a:lnTo>
                  <a:lnTo>
                    <a:pt x="1026251" y="1589688"/>
                  </a:lnTo>
                  <a:lnTo>
                    <a:pt x="1027072" y="1590052"/>
                  </a:lnTo>
                  <a:lnTo>
                    <a:pt x="1028005" y="1589815"/>
                  </a:lnTo>
                  <a:lnTo>
                    <a:pt x="1030454" y="1588771"/>
                  </a:lnTo>
                  <a:lnTo>
                    <a:pt x="1033836" y="1588883"/>
                  </a:lnTo>
                  <a:lnTo>
                    <a:pt x="1035006" y="1589704"/>
                  </a:lnTo>
                  <a:lnTo>
                    <a:pt x="1036286" y="1592154"/>
                  </a:lnTo>
                  <a:lnTo>
                    <a:pt x="1038515" y="1589926"/>
                  </a:lnTo>
                  <a:lnTo>
                    <a:pt x="1043761" y="1593798"/>
                  </a:lnTo>
                  <a:lnTo>
                    <a:pt x="1047017" y="1593102"/>
                  </a:lnTo>
                  <a:lnTo>
                    <a:pt x="1048313" y="1593924"/>
                  </a:lnTo>
                  <a:lnTo>
                    <a:pt x="1049704" y="1594272"/>
                  </a:lnTo>
                  <a:lnTo>
                    <a:pt x="1050873" y="1594034"/>
                  </a:lnTo>
                  <a:lnTo>
                    <a:pt x="1051695" y="1592992"/>
                  </a:lnTo>
                  <a:lnTo>
                    <a:pt x="1051806" y="1592992"/>
                  </a:lnTo>
                  <a:lnTo>
                    <a:pt x="1053323" y="1593924"/>
                  </a:lnTo>
                  <a:lnTo>
                    <a:pt x="1054493" y="1593576"/>
                  </a:lnTo>
                  <a:lnTo>
                    <a:pt x="1055425" y="1592881"/>
                  </a:lnTo>
                  <a:lnTo>
                    <a:pt x="1056705" y="1592992"/>
                  </a:lnTo>
                  <a:lnTo>
                    <a:pt x="1057527" y="1593576"/>
                  </a:lnTo>
                  <a:lnTo>
                    <a:pt x="1059629" y="1596121"/>
                  </a:lnTo>
                  <a:lnTo>
                    <a:pt x="1064544" y="1599171"/>
                  </a:lnTo>
                  <a:lnTo>
                    <a:pt x="1066061" y="1601036"/>
                  </a:lnTo>
                  <a:lnTo>
                    <a:pt x="1065477" y="1603596"/>
                  </a:lnTo>
                  <a:lnTo>
                    <a:pt x="1067452" y="1603485"/>
                  </a:lnTo>
                  <a:lnTo>
                    <a:pt x="1069207" y="1603596"/>
                  </a:lnTo>
                  <a:lnTo>
                    <a:pt x="1070945" y="1604181"/>
                  </a:lnTo>
                  <a:lnTo>
                    <a:pt x="1072336" y="1605587"/>
                  </a:lnTo>
                  <a:lnTo>
                    <a:pt x="1070597" y="1607690"/>
                  </a:lnTo>
                  <a:lnTo>
                    <a:pt x="1070834" y="1608496"/>
                  </a:lnTo>
                  <a:lnTo>
                    <a:pt x="1072115" y="1608606"/>
                  </a:lnTo>
                  <a:lnTo>
                    <a:pt x="1073284" y="1608954"/>
                  </a:lnTo>
                  <a:lnTo>
                    <a:pt x="1076208" y="1611751"/>
                  </a:lnTo>
                  <a:lnTo>
                    <a:pt x="1077851" y="1612699"/>
                  </a:lnTo>
                  <a:lnTo>
                    <a:pt x="1079716" y="1613047"/>
                  </a:lnTo>
                  <a:lnTo>
                    <a:pt x="1087998" y="1609775"/>
                  </a:lnTo>
                  <a:lnTo>
                    <a:pt x="1092091" y="1611878"/>
                  </a:lnTo>
                  <a:lnTo>
                    <a:pt x="1096516" y="1613047"/>
                  </a:lnTo>
                  <a:lnTo>
                    <a:pt x="1100609" y="1614565"/>
                  </a:lnTo>
                  <a:lnTo>
                    <a:pt x="1103533" y="1618057"/>
                  </a:lnTo>
                  <a:lnTo>
                    <a:pt x="1105398" y="1615718"/>
                  </a:lnTo>
                  <a:lnTo>
                    <a:pt x="1105746" y="1615260"/>
                  </a:lnTo>
                  <a:lnTo>
                    <a:pt x="1109697" y="1616429"/>
                  </a:lnTo>
                  <a:lnTo>
                    <a:pt x="1114249" y="1619006"/>
                  </a:lnTo>
                  <a:lnTo>
                    <a:pt x="1118105" y="1620048"/>
                  </a:lnTo>
                  <a:lnTo>
                    <a:pt x="1117062" y="1623194"/>
                  </a:lnTo>
                  <a:lnTo>
                    <a:pt x="1117062" y="1624821"/>
                  </a:lnTo>
                  <a:lnTo>
                    <a:pt x="1118690" y="1625296"/>
                  </a:lnTo>
                  <a:lnTo>
                    <a:pt x="1122530" y="1625296"/>
                  </a:lnTo>
                  <a:lnTo>
                    <a:pt x="1123352" y="1626338"/>
                  </a:lnTo>
                  <a:lnTo>
                    <a:pt x="1126734" y="1631222"/>
                  </a:lnTo>
                  <a:lnTo>
                    <a:pt x="1128157" y="1632755"/>
                  </a:lnTo>
                  <a:lnTo>
                    <a:pt x="1139220" y="1638239"/>
                  </a:lnTo>
                  <a:lnTo>
                    <a:pt x="1144593" y="1639756"/>
                  </a:lnTo>
                  <a:lnTo>
                    <a:pt x="1149476" y="1639867"/>
                  </a:lnTo>
                  <a:lnTo>
                    <a:pt x="1156130" y="1638002"/>
                  </a:lnTo>
                  <a:lnTo>
                    <a:pt x="1158927" y="1638587"/>
                  </a:lnTo>
                  <a:lnTo>
                    <a:pt x="1160208" y="1642427"/>
                  </a:lnTo>
                  <a:lnTo>
                    <a:pt x="1161598" y="1643012"/>
                  </a:lnTo>
                  <a:lnTo>
                    <a:pt x="1164506" y="1641953"/>
                  </a:lnTo>
                  <a:lnTo>
                    <a:pt x="1168947" y="1639630"/>
                  </a:lnTo>
                  <a:lnTo>
                    <a:pt x="1170923" y="1639393"/>
                  </a:lnTo>
                  <a:lnTo>
                    <a:pt x="1179078" y="1640436"/>
                  </a:lnTo>
                  <a:lnTo>
                    <a:pt x="1188070" y="1639156"/>
                  </a:lnTo>
                  <a:lnTo>
                    <a:pt x="1198802" y="1639045"/>
                  </a:lnTo>
                  <a:lnTo>
                    <a:pt x="1201599" y="1639740"/>
                  </a:lnTo>
                  <a:lnTo>
                    <a:pt x="1201947" y="1642064"/>
                  </a:lnTo>
                  <a:lnTo>
                    <a:pt x="1203811" y="1642664"/>
                  </a:lnTo>
                  <a:lnTo>
                    <a:pt x="1216297" y="1643123"/>
                  </a:lnTo>
                  <a:lnTo>
                    <a:pt x="1219110" y="1643708"/>
                  </a:lnTo>
                  <a:lnTo>
                    <a:pt x="1221670" y="1645003"/>
                  </a:lnTo>
                  <a:lnTo>
                    <a:pt x="1224468" y="1646979"/>
                  </a:lnTo>
                  <a:lnTo>
                    <a:pt x="1225858" y="1649081"/>
                  </a:lnTo>
                  <a:lnTo>
                    <a:pt x="1227028" y="1651531"/>
                  </a:lnTo>
                  <a:lnTo>
                    <a:pt x="1228545" y="1653632"/>
                  </a:lnTo>
                  <a:lnTo>
                    <a:pt x="1232765" y="1655261"/>
                  </a:lnTo>
                  <a:lnTo>
                    <a:pt x="1239292" y="1661661"/>
                  </a:lnTo>
                  <a:lnTo>
                    <a:pt x="1241852" y="1663416"/>
                  </a:lnTo>
                  <a:lnTo>
                    <a:pt x="1244176" y="1664237"/>
                  </a:lnTo>
                  <a:lnTo>
                    <a:pt x="1246530" y="1664695"/>
                  </a:lnTo>
                  <a:lnTo>
                    <a:pt x="1249565" y="1664695"/>
                  </a:lnTo>
                  <a:lnTo>
                    <a:pt x="1250608" y="1665865"/>
                  </a:lnTo>
                  <a:lnTo>
                    <a:pt x="1251430" y="1668188"/>
                  </a:lnTo>
                  <a:lnTo>
                    <a:pt x="1252947" y="1670417"/>
                  </a:lnTo>
                  <a:lnTo>
                    <a:pt x="1255981" y="1670875"/>
                  </a:lnTo>
                  <a:lnTo>
                    <a:pt x="1256566" y="1670275"/>
                  </a:lnTo>
                  <a:lnTo>
                    <a:pt x="1256566" y="1670275"/>
                  </a:lnTo>
                  <a:lnTo>
                    <a:pt x="1256566" y="1669342"/>
                  </a:lnTo>
                  <a:lnTo>
                    <a:pt x="1256803" y="1668646"/>
                  </a:lnTo>
                  <a:lnTo>
                    <a:pt x="1256803" y="1668646"/>
                  </a:lnTo>
                  <a:lnTo>
                    <a:pt x="1257973" y="1668646"/>
                  </a:lnTo>
                  <a:lnTo>
                    <a:pt x="1258921" y="1669468"/>
                  </a:lnTo>
                  <a:lnTo>
                    <a:pt x="1259379" y="1670528"/>
                  </a:lnTo>
                  <a:lnTo>
                    <a:pt x="1260075" y="1671570"/>
                  </a:lnTo>
                  <a:lnTo>
                    <a:pt x="1261465" y="1671918"/>
                  </a:lnTo>
                  <a:lnTo>
                    <a:pt x="1264263" y="1670638"/>
                  </a:lnTo>
                  <a:lnTo>
                    <a:pt x="1264263" y="1667588"/>
                  </a:lnTo>
                  <a:lnTo>
                    <a:pt x="1263220" y="1663985"/>
                  </a:lnTo>
                  <a:lnTo>
                    <a:pt x="1262761" y="1661171"/>
                  </a:lnTo>
                  <a:lnTo>
                    <a:pt x="1263220" y="1660255"/>
                  </a:lnTo>
                  <a:lnTo>
                    <a:pt x="1263220" y="1660255"/>
                  </a:lnTo>
                  <a:lnTo>
                    <a:pt x="1266476" y="1657931"/>
                  </a:lnTo>
                  <a:lnTo>
                    <a:pt x="1268925" y="1659559"/>
                  </a:lnTo>
                  <a:lnTo>
                    <a:pt x="1272212" y="1658516"/>
                  </a:lnTo>
                  <a:lnTo>
                    <a:pt x="1273034" y="1657694"/>
                  </a:lnTo>
                  <a:lnTo>
                    <a:pt x="1274789" y="1655940"/>
                  </a:lnTo>
                  <a:lnTo>
                    <a:pt x="1274789" y="1655940"/>
                  </a:lnTo>
                  <a:lnTo>
                    <a:pt x="1275136" y="1653380"/>
                  </a:lnTo>
                  <a:lnTo>
                    <a:pt x="1275136" y="1653380"/>
                  </a:lnTo>
                  <a:lnTo>
                    <a:pt x="1277001" y="1652922"/>
                  </a:lnTo>
                  <a:lnTo>
                    <a:pt x="1283876" y="1653158"/>
                  </a:lnTo>
                  <a:lnTo>
                    <a:pt x="1293216" y="1652226"/>
                  </a:lnTo>
                  <a:lnTo>
                    <a:pt x="1293453" y="1650835"/>
                  </a:lnTo>
                  <a:lnTo>
                    <a:pt x="1292869" y="1643834"/>
                  </a:lnTo>
                  <a:lnTo>
                    <a:pt x="1292410" y="1639408"/>
                  </a:lnTo>
                  <a:lnTo>
                    <a:pt x="1291130" y="1635189"/>
                  </a:lnTo>
                  <a:lnTo>
                    <a:pt x="1289265" y="1634842"/>
                  </a:lnTo>
                  <a:lnTo>
                    <a:pt x="1287748" y="1635900"/>
                  </a:lnTo>
                  <a:lnTo>
                    <a:pt x="1287163" y="1638239"/>
                  </a:lnTo>
                  <a:lnTo>
                    <a:pt x="1287053" y="1641020"/>
                  </a:lnTo>
                  <a:lnTo>
                    <a:pt x="1286468" y="1643471"/>
                  </a:lnTo>
                  <a:lnTo>
                    <a:pt x="1285535" y="1645225"/>
                  </a:lnTo>
                  <a:lnTo>
                    <a:pt x="1284255" y="1646268"/>
                  </a:lnTo>
                  <a:lnTo>
                    <a:pt x="1280857" y="1647880"/>
                  </a:lnTo>
                  <a:lnTo>
                    <a:pt x="1280035" y="1648702"/>
                  </a:lnTo>
                  <a:lnTo>
                    <a:pt x="1279925" y="1649397"/>
                  </a:lnTo>
                  <a:lnTo>
                    <a:pt x="1279467" y="1649634"/>
                  </a:lnTo>
                  <a:lnTo>
                    <a:pt x="1277949" y="1648939"/>
                  </a:lnTo>
                  <a:lnTo>
                    <a:pt x="1277128" y="1648338"/>
                  </a:lnTo>
                  <a:lnTo>
                    <a:pt x="1276669" y="1647422"/>
                  </a:lnTo>
                  <a:lnTo>
                    <a:pt x="1275974" y="1644861"/>
                  </a:lnTo>
                  <a:lnTo>
                    <a:pt x="1275974" y="1642491"/>
                  </a:lnTo>
                  <a:lnTo>
                    <a:pt x="1277491" y="1638761"/>
                  </a:lnTo>
                  <a:lnTo>
                    <a:pt x="1277602" y="1635964"/>
                  </a:lnTo>
                  <a:lnTo>
                    <a:pt x="1279704" y="1636896"/>
                  </a:lnTo>
                  <a:lnTo>
                    <a:pt x="1281094" y="1636437"/>
                  </a:lnTo>
                  <a:lnTo>
                    <a:pt x="1282027" y="1635031"/>
                  </a:lnTo>
                  <a:lnTo>
                    <a:pt x="1282485" y="1632708"/>
                  </a:lnTo>
                  <a:lnTo>
                    <a:pt x="1280747" y="1632013"/>
                  </a:lnTo>
                  <a:lnTo>
                    <a:pt x="1278992" y="1631664"/>
                  </a:lnTo>
                  <a:lnTo>
                    <a:pt x="1275152" y="1631664"/>
                  </a:lnTo>
                  <a:lnTo>
                    <a:pt x="1273413" y="1631428"/>
                  </a:lnTo>
                  <a:lnTo>
                    <a:pt x="1272023" y="1630716"/>
                  </a:lnTo>
                  <a:lnTo>
                    <a:pt x="1270948" y="1630021"/>
                  </a:lnTo>
                  <a:lnTo>
                    <a:pt x="1270126" y="1629784"/>
                  </a:lnTo>
                  <a:lnTo>
                    <a:pt x="1268372" y="1628030"/>
                  </a:lnTo>
                  <a:lnTo>
                    <a:pt x="1267550" y="1623842"/>
                  </a:lnTo>
                  <a:lnTo>
                    <a:pt x="1267661" y="1619179"/>
                  </a:lnTo>
                  <a:lnTo>
                    <a:pt x="1268356" y="1615908"/>
                  </a:lnTo>
                  <a:lnTo>
                    <a:pt x="1266254" y="1612763"/>
                  </a:lnTo>
                  <a:lnTo>
                    <a:pt x="1265559" y="1611356"/>
                  </a:lnTo>
                  <a:lnTo>
                    <a:pt x="1265211" y="1609491"/>
                  </a:lnTo>
                  <a:lnTo>
                    <a:pt x="1265796" y="1608211"/>
                  </a:lnTo>
                  <a:lnTo>
                    <a:pt x="1266618" y="1607168"/>
                  </a:lnTo>
                  <a:lnTo>
                    <a:pt x="1267076" y="1605888"/>
                  </a:lnTo>
                  <a:lnTo>
                    <a:pt x="1266144" y="1604134"/>
                  </a:lnTo>
                  <a:lnTo>
                    <a:pt x="1264974" y="1603312"/>
                  </a:lnTo>
                  <a:lnTo>
                    <a:pt x="1264042" y="1603422"/>
                  </a:lnTo>
                  <a:lnTo>
                    <a:pt x="1263109" y="1603880"/>
                  </a:lnTo>
                  <a:lnTo>
                    <a:pt x="1261829" y="1604228"/>
                  </a:lnTo>
                  <a:lnTo>
                    <a:pt x="1260659" y="1602822"/>
                  </a:lnTo>
                  <a:lnTo>
                    <a:pt x="1260549" y="1599456"/>
                  </a:lnTo>
                  <a:lnTo>
                    <a:pt x="1261244" y="1596168"/>
                  </a:lnTo>
                  <a:lnTo>
                    <a:pt x="1262524" y="1594667"/>
                  </a:lnTo>
                  <a:lnTo>
                    <a:pt x="1263346" y="1593971"/>
                  </a:lnTo>
                  <a:lnTo>
                    <a:pt x="1262761" y="1592802"/>
                  </a:lnTo>
                  <a:lnTo>
                    <a:pt x="1261718" y="1592091"/>
                  </a:lnTo>
                  <a:lnTo>
                    <a:pt x="1261133" y="1592912"/>
                  </a:lnTo>
                  <a:lnTo>
                    <a:pt x="1260786" y="1593497"/>
                  </a:lnTo>
                  <a:lnTo>
                    <a:pt x="1260091" y="1594319"/>
                  </a:lnTo>
                  <a:lnTo>
                    <a:pt x="1259158" y="1594778"/>
                  </a:lnTo>
                  <a:lnTo>
                    <a:pt x="1258226" y="1594778"/>
                  </a:lnTo>
                  <a:lnTo>
                    <a:pt x="1257846" y="1593734"/>
                  </a:lnTo>
                  <a:lnTo>
                    <a:pt x="1259158" y="1590573"/>
                  </a:lnTo>
                  <a:lnTo>
                    <a:pt x="1259047" y="1589278"/>
                  </a:lnTo>
                  <a:lnTo>
                    <a:pt x="1258115" y="1588930"/>
                  </a:lnTo>
                  <a:lnTo>
                    <a:pt x="1255065" y="1588693"/>
                  </a:lnTo>
                  <a:lnTo>
                    <a:pt x="1254022" y="1588361"/>
                  </a:lnTo>
                  <a:lnTo>
                    <a:pt x="1253200" y="1586496"/>
                  </a:lnTo>
                  <a:lnTo>
                    <a:pt x="1252963" y="1584394"/>
                  </a:lnTo>
                  <a:lnTo>
                    <a:pt x="1252268" y="1582751"/>
                  </a:lnTo>
                  <a:lnTo>
                    <a:pt x="1249707" y="1582055"/>
                  </a:lnTo>
                  <a:lnTo>
                    <a:pt x="1247842" y="1582055"/>
                  </a:lnTo>
                  <a:lnTo>
                    <a:pt x="1247495" y="1581470"/>
                  </a:lnTo>
                  <a:lnTo>
                    <a:pt x="1247842" y="1579953"/>
                  </a:lnTo>
                  <a:lnTo>
                    <a:pt x="1248190" y="1575512"/>
                  </a:lnTo>
                  <a:lnTo>
                    <a:pt x="1248774" y="1573189"/>
                  </a:lnTo>
                  <a:lnTo>
                    <a:pt x="1248885" y="1571782"/>
                  </a:lnTo>
                  <a:lnTo>
                    <a:pt x="1244096" y="1570265"/>
                  </a:lnTo>
                  <a:lnTo>
                    <a:pt x="1247842" y="1569096"/>
                  </a:lnTo>
                  <a:lnTo>
                    <a:pt x="1249122" y="1567926"/>
                  </a:lnTo>
                  <a:lnTo>
                    <a:pt x="1249818" y="1565824"/>
                  </a:lnTo>
                  <a:lnTo>
                    <a:pt x="1250165" y="1566772"/>
                  </a:lnTo>
                  <a:lnTo>
                    <a:pt x="1251208" y="1568052"/>
                  </a:lnTo>
                  <a:lnTo>
                    <a:pt x="1251683" y="1569096"/>
                  </a:lnTo>
                  <a:lnTo>
                    <a:pt x="1250640" y="1563959"/>
                  </a:lnTo>
                  <a:lnTo>
                    <a:pt x="1247257" y="1553702"/>
                  </a:lnTo>
                  <a:lnTo>
                    <a:pt x="1245629" y="1543429"/>
                  </a:lnTo>
                  <a:lnTo>
                    <a:pt x="1241995" y="1533520"/>
                  </a:lnTo>
                  <a:lnTo>
                    <a:pt x="1240951" y="1526646"/>
                  </a:lnTo>
                  <a:lnTo>
                    <a:pt x="1240130" y="1524069"/>
                  </a:lnTo>
                  <a:lnTo>
                    <a:pt x="1238960" y="1521746"/>
                  </a:lnTo>
                  <a:lnTo>
                    <a:pt x="1237206" y="1520102"/>
                  </a:lnTo>
                  <a:lnTo>
                    <a:pt x="1234883" y="1519407"/>
                  </a:lnTo>
                  <a:lnTo>
                    <a:pt x="1232907" y="1519407"/>
                  </a:lnTo>
                  <a:lnTo>
                    <a:pt x="1231374" y="1519059"/>
                  </a:lnTo>
                  <a:lnTo>
                    <a:pt x="1230331" y="1517068"/>
                  </a:lnTo>
                  <a:lnTo>
                    <a:pt x="1230220" y="1514981"/>
                  </a:lnTo>
                  <a:lnTo>
                    <a:pt x="1230458" y="1511821"/>
                  </a:lnTo>
                  <a:lnTo>
                    <a:pt x="1231042" y="1508786"/>
                  </a:lnTo>
                  <a:lnTo>
                    <a:pt x="1231991" y="1507254"/>
                  </a:lnTo>
                  <a:lnTo>
                    <a:pt x="1233508" y="1507949"/>
                  </a:lnTo>
                  <a:lnTo>
                    <a:pt x="1239908" y="1513670"/>
                  </a:lnTo>
                  <a:lnTo>
                    <a:pt x="1241536" y="1510509"/>
                  </a:lnTo>
                  <a:lnTo>
                    <a:pt x="1239561" y="1508534"/>
                  </a:lnTo>
                  <a:lnTo>
                    <a:pt x="1233966" y="1506194"/>
                  </a:lnTo>
                  <a:lnTo>
                    <a:pt x="1232338" y="1504314"/>
                  </a:lnTo>
                  <a:lnTo>
                    <a:pt x="1231026" y="1502117"/>
                  </a:lnTo>
                  <a:lnTo>
                    <a:pt x="1230204" y="1499304"/>
                  </a:lnTo>
                  <a:lnTo>
                    <a:pt x="1229620" y="1492650"/>
                  </a:lnTo>
                  <a:lnTo>
                    <a:pt x="1229857" y="1490912"/>
                  </a:lnTo>
                  <a:lnTo>
                    <a:pt x="1231374" y="1490216"/>
                  </a:lnTo>
                  <a:lnTo>
                    <a:pt x="1239197" y="1489394"/>
                  </a:lnTo>
                  <a:lnTo>
                    <a:pt x="1241062" y="1487988"/>
                  </a:lnTo>
                  <a:lnTo>
                    <a:pt x="1240951" y="1485301"/>
                  </a:lnTo>
                  <a:lnTo>
                    <a:pt x="1239197" y="1481461"/>
                  </a:lnTo>
                  <a:lnTo>
                    <a:pt x="1240714" y="1479722"/>
                  </a:lnTo>
                  <a:lnTo>
                    <a:pt x="1239782" y="1477621"/>
                  </a:lnTo>
                  <a:lnTo>
                    <a:pt x="1238391" y="1475756"/>
                  </a:lnTo>
                  <a:lnTo>
                    <a:pt x="1238502" y="1474807"/>
                  </a:lnTo>
                  <a:lnTo>
                    <a:pt x="1240714" y="1474570"/>
                  </a:lnTo>
                  <a:lnTo>
                    <a:pt x="1242817" y="1473748"/>
                  </a:lnTo>
                  <a:lnTo>
                    <a:pt x="1244555" y="1472342"/>
                  </a:lnTo>
                  <a:lnTo>
                    <a:pt x="1245503" y="1470493"/>
                  </a:lnTo>
                  <a:lnTo>
                    <a:pt x="1245156" y="1468502"/>
                  </a:lnTo>
                  <a:lnTo>
                    <a:pt x="1244081" y="1466051"/>
                  </a:lnTo>
                  <a:lnTo>
                    <a:pt x="1243623" y="1463949"/>
                  </a:lnTo>
                  <a:lnTo>
                    <a:pt x="1244902" y="1463017"/>
                  </a:lnTo>
                  <a:lnTo>
                    <a:pt x="1245503" y="1461848"/>
                  </a:lnTo>
                  <a:lnTo>
                    <a:pt x="1245614" y="1459034"/>
                  </a:lnTo>
                  <a:lnTo>
                    <a:pt x="1245503" y="1456127"/>
                  </a:lnTo>
                  <a:lnTo>
                    <a:pt x="1245156" y="1454498"/>
                  </a:lnTo>
                  <a:lnTo>
                    <a:pt x="1246783" y="1453803"/>
                  </a:lnTo>
                  <a:lnTo>
                    <a:pt x="1247716" y="1452049"/>
                  </a:lnTo>
                  <a:lnTo>
                    <a:pt x="1247826" y="1449963"/>
                  </a:lnTo>
                  <a:lnTo>
                    <a:pt x="1247005" y="1447971"/>
                  </a:lnTo>
                  <a:lnTo>
                    <a:pt x="1237791" y="1451132"/>
                  </a:lnTo>
                  <a:lnTo>
                    <a:pt x="1235120" y="1452998"/>
                  </a:lnTo>
                  <a:lnTo>
                    <a:pt x="1232560" y="1454278"/>
                  </a:lnTo>
                  <a:lnTo>
                    <a:pt x="1229051" y="1454278"/>
                  </a:lnTo>
                  <a:lnTo>
                    <a:pt x="1222065" y="1452761"/>
                  </a:lnTo>
                  <a:lnTo>
                    <a:pt x="1219031" y="1451607"/>
                  </a:lnTo>
                  <a:lnTo>
                    <a:pt x="1216802" y="1450216"/>
                  </a:lnTo>
                  <a:lnTo>
                    <a:pt x="1214590" y="1449157"/>
                  </a:lnTo>
                  <a:lnTo>
                    <a:pt x="1211097" y="1448698"/>
                  </a:lnTo>
                  <a:lnTo>
                    <a:pt x="1204096" y="1449394"/>
                  </a:lnTo>
                  <a:lnTo>
                    <a:pt x="1201061" y="1448572"/>
                  </a:lnTo>
                  <a:lnTo>
                    <a:pt x="1199086" y="1445649"/>
                  </a:lnTo>
                  <a:lnTo>
                    <a:pt x="1202468" y="1445649"/>
                  </a:lnTo>
                  <a:lnTo>
                    <a:pt x="1205724" y="1446344"/>
                  </a:lnTo>
                  <a:lnTo>
                    <a:pt x="1209122" y="1446707"/>
                  </a:lnTo>
                  <a:lnTo>
                    <a:pt x="1212378" y="1445411"/>
                  </a:lnTo>
                  <a:lnTo>
                    <a:pt x="1213895" y="1443325"/>
                  </a:lnTo>
                  <a:lnTo>
                    <a:pt x="1213199" y="1441681"/>
                  </a:lnTo>
                  <a:lnTo>
                    <a:pt x="1211097" y="1441096"/>
                  </a:lnTo>
                  <a:lnTo>
                    <a:pt x="1208426" y="1442377"/>
                  </a:lnTo>
                  <a:lnTo>
                    <a:pt x="1208078" y="1441792"/>
                  </a:lnTo>
                  <a:lnTo>
                    <a:pt x="1207842" y="1441334"/>
                  </a:lnTo>
                  <a:lnTo>
                    <a:pt x="1207605" y="1440291"/>
                  </a:lnTo>
                  <a:lnTo>
                    <a:pt x="1210402" y="1438774"/>
                  </a:lnTo>
                  <a:lnTo>
                    <a:pt x="1208648" y="1435502"/>
                  </a:lnTo>
                  <a:lnTo>
                    <a:pt x="1203495" y="1430618"/>
                  </a:lnTo>
                  <a:lnTo>
                    <a:pt x="1205471" y="1430618"/>
                  </a:lnTo>
                  <a:lnTo>
                    <a:pt x="1203954" y="1427347"/>
                  </a:lnTo>
                  <a:lnTo>
                    <a:pt x="1199070" y="1422685"/>
                  </a:lnTo>
                  <a:lnTo>
                    <a:pt x="1198486" y="1418955"/>
                  </a:lnTo>
                  <a:lnTo>
                    <a:pt x="1202911" y="1421752"/>
                  </a:lnTo>
                  <a:lnTo>
                    <a:pt x="1206545" y="1425261"/>
                  </a:lnTo>
                  <a:lnTo>
                    <a:pt x="1218067" y="1441113"/>
                  </a:lnTo>
                  <a:lnTo>
                    <a:pt x="1218525" y="1442503"/>
                  </a:lnTo>
                  <a:lnTo>
                    <a:pt x="1218636" y="1443910"/>
                  </a:lnTo>
                  <a:lnTo>
                    <a:pt x="1219126" y="1444842"/>
                  </a:lnTo>
                  <a:lnTo>
                    <a:pt x="1220991" y="1445190"/>
                  </a:lnTo>
                  <a:lnTo>
                    <a:pt x="1222508" y="1444842"/>
                  </a:lnTo>
                  <a:lnTo>
                    <a:pt x="1223330" y="1444147"/>
                  </a:lnTo>
                  <a:lnTo>
                    <a:pt x="1223441" y="1443088"/>
                  </a:lnTo>
                  <a:lnTo>
                    <a:pt x="1222856" y="1442045"/>
                  </a:lnTo>
                  <a:lnTo>
                    <a:pt x="1225416" y="1438205"/>
                  </a:lnTo>
                  <a:lnTo>
                    <a:pt x="1226696" y="1437620"/>
                  </a:lnTo>
                  <a:lnTo>
                    <a:pt x="1227629" y="1439816"/>
                  </a:lnTo>
                  <a:lnTo>
                    <a:pt x="1229731" y="1437841"/>
                  </a:lnTo>
                  <a:lnTo>
                    <a:pt x="1230900" y="1437145"/>
                  </a:lnTo>
                  <a:lnTo>
                    <a:pt x="1232433" y="1436435"/>
                  </a:lnTo>
                  <a:lnTo>
                    <a:pt x="1231358" y="1434333"/>
                  </a:lnTo>
                  <a:lnTo>
                    <a:pt x="1233018" y="1433274"/>
                  </a:lnTo>
                  <a:lnTo>
                    <a:pt x="1236163" y="1430018"/>
                  </a:lnTo>
                  <a:lnTo>
                    <a:pt x="1238834" y="1428738"/>
                  </a:lnTo>
                  <a:lnTo>
                    <a:pt x="1238375" y="1431772"/>
                  </a:lnTo>
                  <a:lnTo>
                    <a:pt x="1238138" y="1434806"/>
                  </a:lnTo>
                  <a:lnTo>
                    <a:pt x="1238723" y="1436545"/>
                  </a:lnTo>
                  <a:lnTo>
                    <a:pt x="1239766" y="1437145"/>
                  </a:lnTo>
                  <a:lnTo>
                    <a:pt x="1240809" y="1436908"/>
                  </a:lnTo>
                  <a:lnTo>
                    <a:pt x="1241046" y="1436308"/>
                  </a:lnTo>
                  <a:lnTo>
                    <a:pt x="1242089" y="1437130"/>
                  </a:lnTo>
                  <a:lnTo>
                    <a:pt x="1242674" y="1437130"/>
                  </a:lnTo>
                  <a:lnTo>
                    <a:pt x="1242674" y="1437477"/>
                  </a:lnTo>
                  <a:lnTo>
                    <a:pt x="1241505" y="1438869"/>
                  </a:lnTo>
                  <a:lnTo>
                    <a:pt x="1240572" y="1439453"/>
                  </a:lnTo>
                  <a:lnTo>
                    <a:pt x="1239055" y="1439690"/>
                  </a:lnTo>
                  <a:lnTo>
                    <a:pt x="1236258" y="1439579"/>
                  </a:lnTo>
                  <a:lnTo>
                    <a:pt x="1236843" y="1440180"/>
                  </a:lnTo>
                  <a:lnTo>
                    <a:pt x="1237079" y="1440765"/>
                  </a:lnTo>
                  <a:lnTo>
                    <a:pt x="1237427" y="1441223"/>
                  </a:lnTo>
                  <a:lnTo>
                    <a:pt x="1238249" y="1441681"/>
                  </a:lnTo>
                  <a:lnTo>
                    <a:pt x="1236621" y="1443325"/>
                  </a:lnTo>
                  <a:lnTo>
                    <a:pt x="1231595" y="1446107"/>
                  </a:lnTo>
                  <a:lnTo>
                    <a:pt x="1234298" y="1447988"/>
                  </a:lnTo>
                  <a:lnTo>
                    <a:pt x="1236273" y="1447292"/>
                  </a:lnTo>
                  <a:lnTo>
                    <a:pt x="1239182" y="1443910"/>
                  </a:lnTo>
                  <a:lnTo>
                    <a:pt x="1248174" y="1439943"/>
                  </a:lnTo>
                  <a:lnTo>
                    <a:pt x="1249691" y="1438774"/>
                  </a:lnTo>
                  <a:lnTo>
                    <a:pt x="1250039" y="1435265"/>
                  </a:lnTo>
                  <a:lnTo>
                    <a:pt x="1255397" y="1418939"/>
                  </a:lnTo>
                  <a:lnTo>
                    <a:pt x="1257262" y="1416489"/>
                  </a:lnTo>
                  <a:lnTo>
                    <a:pt x="1257720" y="1414862"/>
                  </a:lnTo>
                  <a:lnTo>
                    <a:pt x="1258099" y="1411827"/>
                  </a:lnTo>
                  <a:lnTo>
                    <a:pt x="1260312" y="1404826"/>
                  </a:lnTo>
                  <a:lnTo>
                    <a:pt x="1264389" y="1396766"/>
                  </a:lnTo>
                  <a:lnTo>
                    <a:pt x="1264848" y="1395486"/>
                  </a:lnTo>
                  <a:lnTo>
                    <a:pt x="1265085" y="1391993"/>
                  </a:lnTo>
                  <a:lnTo>
                    <a:pt x="1265543" y="1390239"/>
                  </a:lnTo>
                  <a:lnTo>
                    <a:pt x="1266238" y="1388959"/>
                  </a:lnTo>
                  <a:lnTo>
                    <a:pt x="1267755" y="1386856"/>
                  </a:lnTo>
                  <a:lnTo>
                    <a:pt x="1269036" y="1384296"/>
                  </a:lnTo>
                  <a:lnTo>
                    <a:pt x="1269494" y="1381847"/>
                  </a:lnTo>
                  <a:lnTo>
                    <a:pt x="1268325" y="1379871"/>
                  </a:lnTo>
                  <a:lnTo>
                    <a:pt x="1255839" y="1374861"/>
                  </a:lnTo>
                  <a:lnTo>
                    <a:pt x="1253626" y="1372759"/>
                  </a:lnTo>
                  <a:lnTo>
                    <a:pt x="1249897" y="1368445"/>
                  </a:lnTo>
                  <a:lnTo>
                    <a:pt x="1250829" y="1367148"/>
                  </a:lnTo>
                  <a:lnTo>
                    <a:pt x="1250371" y="1365647"/>
                  </a:lnTo>
                  <a:lnTo>
                    <a:pt x="1251414" y="1361080"/>
                  </a:lnTo>
                  <a:lnTo>
                    <a:pt x="1250592" y="1358630"/>
                  </a:lnTo>
                  <a:lnTo>
                    <a:pt x="1249549" y="1360036"/>
                  </a:lnTo>
                  <a:lnTo>
                    <a:pt x="1248032" y="1360843"/>
                  </a:lnTo>
                  <a:lnTo>
                    <a:pt x="1246278" y="1360843"/>
                  </a:lnTo>
                  <a:lnTo>
                    <a:pt x="1244997" y="1359926"/>
                  </a:lnTo>
                  <a:lnTo>
                    <a:pt x="1240430" y="1361080"/>
                  </a:lnTo>
                  <a:lnTo>
                    <a:pt x="1237285" y="1360621"/>
                  </a:lnTo>
                  <a:lnTo>
                    <a:pt x="1234725" y="1358519"/>
                  </a:lnTo>
                  <a:lnTo>
                    <a:pt x="1232401" y="1354774"/>
                  </a:lnTo>
                  <a:lnTo>
                    <a:pt x="1234614" y="1353857"/>
                  </a:lnTo>
                  <a:lnTo>
                    <a:pt x="1235199" y="1353746"/>
                  </a:lnTo>
                  <a:lnTo>
                    <a:pt x="1236368" y="1354078"/>
                  </a:lnTo>
                  <a:lnTo>
                    <a:pt x="1236827" y="1354774"/>
                  </a:lnTo>
                  <a:lnTo>
                    <a:pt x="1236937" y="1355374"/>
                  </a:lnTo>
                  <a:lnTo>
                    <a:pt x="1237174" y="1355722"/>
                  </a:lnTo>
                  <a:lnTo>
                    <a:pt x="1237996" y="1356070"/>
                  </a:lnTo>
                  <a:lnTo>
                    <a:pt x="1239039" y="1356528"/>
                  </a:lnTo>
                  <a:lnTo>
                    <a:pt x="1240082" y="1356765"/>
                  </a:lnTo>
                  <a:lnTo>
                    <a:pt x="1240904" y="1356528"/>
                  </a:lnTo>
                  <a:lnTo>
                    <a:pt x="1241252" y="1355121"/>
                  </a:lnTo>
                  <a:lnTo>
                    <a:pt x="1241947" y="1354536"/>
                  </a:lnTo>
                  <a:lnTo>
                    <a:pt x="1245819" y="1354189"/>
                  </a:lnTo>
                  <a:lnTo>
                    <a:pt x="1253626" y="1354300"/>
                  </a:lnTo>
                  <a:lnTo>
                    <a:pt x="1257230" y="1353257"/>
                  </a:lnTo>
                  <a:lnTo>
                    <a:pt x="1256771" y="1354300"/>
                  </a:lnTo>
                  <a:lnTo>
                    <a:pt x="1256661" y="1354884"/>
                  </a:lnTo>
                  <a:lnTo>
                    <a:pt x="1256313" y="1355485"/>
                  </a:lnTo>
                  <a:lnTo>
                    <a:pt x="1255381" y="1356418"/>
                  </a:lnTo>
                  <a:lnTo>
                    <a:pt x="1258889" y="1356070"/>
                  </a:lnTo>
                  <a:lnTo>
                    <a:pt x="1264484" y="1353509"/>
                  </a:lnTo>
                  <a:lnTo>
                    <a:pt x="1267629" y="1353035"/>
                  </a:lnTo>
                  <a:lnTo>
                    <a:pt x="1270079" y="1353620"/>
                  </a:lnTo>
                  <a:lnTo>
                    <a:pt x="1272086" y="1355248"/>
                  </a:lnTo>
                  <a:lnTo>
                    <a:pt x="1273951" y="1357572"/>
                  </a:lnTo>
                  <a:lnTo>
                    <a:pt x="1275579" y="1360147"/>
                  </a:lnTo>
                  <a:lnTo>
                    <a:pt x="1272671" y="1360258"/>
                  </a:lnTo>
                  <a:lnTo>
                    <a:pt x="1272781" y="1361411"/>
                  </a:lnTo>
                  <a:lnTo>
                    <a:pt x="1276385" y="1361775"/>
                  </a:lnTo>
                  <a:lnTo>
                    <a:pt x="1279419" y="1359452"/>
                  </a:lnTo>
                  <a:lnTo>
                    <a:pt x="1289929" y="1343348"/>
                  </a:lnTo>
                  <a:lnTo>
                    <a:pt x="1294812" y="1334023"/>
                  </a:lnTo>
                  <a:lnTo>
                    <a:pt x="1295049" y="1334481"/>
                  </a:lnTo>
                  <a:lnTo>
                    <a:pt x="1295049" y="1334939"/>
                  </a:lnTo>
                  <a:lnTo>
                    <a:pt x="1295287" y="1335176"/>
                  </a:lnTo>
                  <a:lnTo>
                    <a:pt x="1295871" y="1335066"/>
                  </a:lnTo>
                  <a:lnTo>
                    <a:pt x="1298100" y="1330293"/>
                  </a:lnTo>
                  <a:lnTo>
                    <a:pt x="1299032" y="1328997"/>
                  </a:lnTo>
                  <a:lnTo>
                    <a:pt x="1300423" y="1327496"/>
                  </a:lnTo>
                  <a:lnTo>
                    <a:pt x="1300660" y="1326674"/>
                  </a:lnTo>
                  <a:lnTo>
                    <a:pt x="1300549" y="1325725"/>
                  </a:lnTo>
                  <a:lnTo>
                    <a:pt x="1300312" y="1323624"/>
                  </a:lnTo>
                  <a:lnTo>
                    <a:pt x="1301008" y="1317444"/>
                  </a:lnTo>
                  <a:lnTo>
                    <a:pt x="1300549" y="1315690"/>
                  </a:lnTo>
                  <a:lnTo>
                    <a:pt x="1299032" y="1314537"/>
                  </a:lnTo>
                  <a:lnTo>
                    <a:pt x="1298100" y="1314994"/>
                  </a:lnTo>
                  <a:lnTo>
                    <a:pt x="1297642" y="1315342"/>
                  </a:lnTo>
                  <a:lnTo>
                    <a:pt x="1297404" y="1315453"/>
                  </a:lnTo>
                  <a:lnTo>
                    <a:pt x="1297642" y="1316054"/>
                  </a:lnTo>
                  <a:lnTo>
                    <a:pt x="1298226" y="1316638"/>
                  </a:lnTo>
                  <a:lnTo>
                    <a:pt x="1295998" y="1319435"/>
                  </a:lnTo>
                  <a:lnTo>
                    <a:pt x="1289360" y="1322470"/>
                  </a:lnTo>
                  <a:lnTo>
                    <a:pt x="1287969" y="1325046"/>
                  </a:lnTo>
                  <a:lnTo>
                    <a:pt x="1287859" y="1327037"/>
                  </a:lnTo>
                  <a:lnTo>
                    <a:pt x="1287163" y="1329139"/>
                  </a:lnTo>
                  <a:lnTo>
                    <a:pt x="1286341" y="1331004"/>
                  </a:lnTo>
                  <a:lnTo>
                    <a:pt x="1285298" y="1332174"/>
                  </a:lnTo>
                  <a:lnTo>
                    <a:pt x="1283639" y="1332869"/>
                  </a:lnTo>
                  <a:lnTo>
                    <a:pt x="1283639" y="1332047"/>
                  </a:lnTo>
                  <a:lnTo>
                    <a:pt x="1284240" y="1330656"/>
                  </a:lnTo>
                  <a:lnTo>
                    <a:pt x="1284240" y="1328902"/>
                  </a:lnTo>
                  <a:lnTo>
                    <a:pt x="1282707" y="1326705"/>
                  </a:lnTo>
                  <a:lnTo>
                    <a:pt x="1280731" y="1325062"/>
                  </a:lnTo>
                  <a:lnTo>
                    <a:pt x="1278171" y="1324019"/>
                  </a:lnTo>
                  <a:lnTo>
                    <a:pt x="1275136" y="1323671"/>
                  </a:lnTo>
                  <a:lnTo>
                    <a:pt x="1273856" y="1322264"/>
                  </a:lnTo>
                  <a:lnTo>
                    <a:pt x="1276416" y="1318772"/>
                  </a:lnTo>
                  <a:lnTo>
                    <a:pt x="1282011" y="1312830"/>
                  </a:lnTo>
                  <a:lnTo>
                    <a:pt x="1279798" y="1312134"/>
                  </a:lnTo>
                  <a:lnTo>
                    <a:pt x="1279213" y="1310616"/>
                  </a:lnTo>
                  <a:lnTo>
                    <a:pt x="1279672" y="1308862"/>
                  </a:lnTo>
                  <a:lnTo>
                    <a:pt x="1280841" y="1307598"/>
                  </a:lnTo>
                  <a:lnTo>
                    <a:pt x="1282469" y="1307235"/>
                  </a:lnTo>
                  <a:lnTo>
                    <a:pt x="1284476" y="1307709"/>
                  </a:lnTo>
                  <a:lnTo>
                    <a:pt x="1285519" y="1308973"/>
                  </a:lnTo>
                  <a:lnTo>
                    <a:pt x="1284698" y="1310491"/>
                  </a:lnTo>
                  <a:lnTo>
                    <a:pt x="1288427" y="1309558"/>
                  </a:lnTo>
                  <a:lnTo>
                    <a:pt x="1293785" y="1307108"/>
                  </a:lnTo>
                  <a:lnTo>
                    <a:pt x="1298574" y="1303852"/>
                  </a:lnTo>
                  <a:lnTo>
                    <a:pt x="1300676" y="1300470"/>
                  </a:lnTo>
                  <a:lnTo>
                    <a:pt x="1301608" y="1300470"/>
                  </a:lnTo>
                  <a:lnTo>
                    <a:pt x="1302541" y="1302683"/>
                  </a:lnTo>
                  <a:lnTo>
                    <a:pt x="1301845" y="1307472"/>
                  </a:lnTo>
                  <a:lnTo>
                    <a:pt x="1302778" y="1309084"/>
                  </a:lnTo>
                  <a:lnTo>
                    <a:pt x="1302430" y="1309906"/>
                  </a:lnTo>
                  <a:lnTo>
                    <a:pt x="1301972" y="1310491"/>
                  </a:lnTo>
                  <a:lnTo>
                    <a:pt x="1301498" y="1310949"/>
                  </a:lnTo>
                  <a:lnTo>
                    <a:pt x="1301039" y="1311296"/>
                  </a:lnTo>
                  <a:lnTo>
                    <a:pt x="1306049" y="1312813"/>
                  </a:lnTo>
                  <a:lnTo>
                    <a:pt x="1307567" y="1312118"/>
                  </a:lnTo>
                  <a:lnTo>
                    <a:pt x="1309431" y="1308957"/>
                  </a:lnTo>
                  <a:lnTo>
                    <a:pt x="1310743" y="1305701"/>
                  </a:lnTo>
                  <a:lnTo>
                    <a:pt x="1311439" y="1303015"/>
                  </a:lnTo>
                  <a:lnTo>
                    <a:pt x="1310980" y="1300818"/>
                  </a:lnTo>
                  <a:lnTo>
                    <a:pt x="1309100" y="1299174"/>
                  </a:lnTo>
                  <a:lnTo>
                    <a:pt x="1312260" y="1294038"/>
                  </a:lnTo>
                  <a:lnTo>
                    <a:pt x="1314125" y="1291589"/>
                  </a:lnTo>
                  <a:lnTo>
                    <a:pt x="1315753" y="1291478"/>
                  </a:lnTo>
                  <a:lnTo>
                    <a:pt x="1315990" y="1293801"/>
                  </a:lnTo>
                  <a:lnTo>
                    <a:pt x="1314710" y="1296472"/>
                  </a:lnTo>
                  <a:lnTo>
                    <a:pt x="1314015" y="1299285"/>
                  </a:lnTo>
                  <a:lnTo>
                    <a:pt x="1315990" y="1302193"/>
                  </a:lnTo>
                  <a:lnTo>
                    <a:pt x="1314125" y="1304769"/>
                  </a:lnTo>
                  <a:lnTo>
                    <a:pt x="1312956" y="1307345"/>
                  </a:lnTo>
                  <a:lnTo>
                    <a:pt x="1311439" y="1313161"/>
                  </a:lnTo>
                  <a:lnTo>
                    <a:pt x="1313762" y="1311991"/>
                  </a:lnTo>
                  <a:lnTo>
                    <a:pt x="1318187" y="1310711"/>
                  </a:lnTo>
                  <a:lnTo>
                    <a:pt x="1320400" y="1309068"/>
                  </a:lnTo>
                  <a:lnTo>
                    <a:pt x="1325078" y="1302304"/>
                  </a:lnTo>
                  <a:lnTo>
                    <a:pt x="1327290" y="1299743"/>
                  </a:lnTo>
                  <a:lnTo>
                    <a:pt x="1332174" y="1296472"/>
                  </a:lnTo>
                  <a:lnTo>
                    <a:pt x="1333565" y="1294512"/>
                  </a:lnTo>
                  <a:lnTo>
                    <a:pt x="1330767" y="1288680"/>
                  </a:lnTo>
                  <a:lnTo>
                    <a:pt x="1331241" y="1285883"/>
                  </a:lnTo>
                  <a:lnTo>
                    <a:pt x="1332522" y="1283070"/>
                  </a:lnTo>
                  <a:lnTo>
                    <a:pt x="1333217" y="1280273"/>
                  </a:lnTo>
                  <a:lnTo>
                    <a:pt x="1331115" y="1276543"/>
                  </a:lnTo>
                  <a:lnTo>
                    <a:pt x="1326927" y="1271659"/>
                  </a:lnTo>
                  <a:lnTo>
                    <a:pt x="1324129" y="1267456"/>
                  </a:lnTo>
                  <a:lnTo>
                    <a:pt x="1326342" y="1265353"/>
                  </a:lnTo>
                  <a:lnTo>
                    <a:pt x="1328207" y="1266396"/>
                  </a:lnTo>
                  <a:lnTo>
                    <a:pt x="1331115" y="1268372"/>
                  </a:lnTo>
                  <a:lnTo>
                    <a:pt x="1333786" y="1269541"/>
                  </a:lnTo>
                  <a:lnTo>
                    <a:pt x="1334829" y="1267914"/>
                  </a:lnTo>
                  <a:lnTo>
                    <a:pt x="1334371" y="1265464"/>
                  </a:lnTo>
                  <a:lnTo>
                    <a:pt x="1333327" y="1263710"/>
                  </a:lnTo>
                  <a:lnTo>
                    <a:pt x="1329835" y="1261039"/>
                  </a:lnTo>
                  <a:lnTo>
                    <a:pt x="1328665" y="1261623"/>
                  </a:lnTo>
                  <a:lnTo>
                    <a:pt x="1328207" y="1260691"/>
                  </a:lnTo>
                  <a:lnTo>
                    <a:pt x="1328665" y="1259063"/>
                  </a:lnTo>
                  <a:lnTo>
                    <a:pt x="1329835" y="1257893"/>
                  </a:lnTo>
                  <a:lnTo>
                    <a:pt x="1330878" y="1257183"/>
                  </a:lnTo>
                  <a:lnTo>
                    <a:pt x="1332158" y="1258242"/>
                  </a:lnTo>
                  <a:lnTo>
                    <a:pt x="1334718" y="1262098"/>
                  </a:lnTo>
                  <a:lnTo>
                    <a:pt x="1335303" y="1262556"/>
                  </a:lnTo>
                  <a:lnTo>
                    <a:pt x="1336962" y="1263473"/>
                  </a:lnTo>
                  <a:lnTo>
                    <a:pt x="1337547" y="1264073"/>
                  </a:lnTo>
                  <a:lnTo>
                    <a:pt x="1337895" y="1265005"/>
                  </a:lnTo>
                  <a:lnTo>
                    <a:pt x="1338006" y="1266523"/>
                  </a:lnTo>
                  <a:lnTo>
                    <a:pt x="1338353" y="1267803"/>
                  </a:lnTo>
                  <a:lnTo>
                    <a:pt x="1339049" y="1268388"/>
                  </a:lnTo>
                  <a:lnTo>
                    <a:pt x="1341609" y="1268514"/>
                  </a:lnTo>
                  <a:lnTo>
                    <a:pt x="1342889" y="1269446"/>
                  </a:lnTo>
                  <a:lnTo>
                    <a:pt x="1343347" y="1271185"/>
                  </a:lnTo>
                  <a:lnTo>
                    <a:pt x="1343806" y="1276890"/>
                  </a:lnTo>
                  <a:lnTo>
                    <a:pt x="1344738" y="1279340"/>
                  </a:lnTo>
                  <a:lnTo>
                    <a:pt x="1346129" y="1280620"/>
                  </a:lnTo>
                  <a:lnTo>
                    <a:pt x="1348452" y="1279798"/>
                  </a:lnTo>
                  <a:lnTo>
                    <a:pt x="1350918" y="1281679"/>
                  </a:lnTo>
                  <a:lnTo>
                    <a:pt x="1365726" y="1272813"/>
                  </a:lnTo>
                  <a:lnTo>
                    <a:pt x="1367828" y="1272117"/>
                  </a:lnTo>
                  <a:lnTo>
                    <a:pt x="1372490" y="1268973"/>
                  </a:lnTo>
                  <a:lnTo>
                    <a:pt x="1375162" y="1268261"/>
                  </a:lnTo>
                  <a:lnTo>
                    <a:pt x="1384960" y="1262556"/>
                  </a:lnTo>
                  <a:lnTo>
                    <a:pt x="1384375" y="1258826"/>
                  </a:lnTo>
                  <a:lnTo>
                    <a:pt x="1380298" y="1255444"/>
                  </a:lnTo>
                  <a:lnTo>
                    <a:pt x="1375035" y="1253690"/>
                  </a:lnTo>
                  <a:lnTo>
                    <a:pt x="1370847" y="1254970"/>
                  </a:lnTo>
                  <a:lnTo>
                    <a:pt x="1369456" y="1256266"/>
                  </a:lnTo>
                  <a:lnTo>
                    <a:pt x="1367133" y="1257657"/>
                  </a:lnTo>
                  <a:lnTo>
                    <a:pt x="1364920" y="1257767"/>
                  </a:lnTo>
                  <a:lnTo>
                    <a:pt x="1363877" y="1255191"/>
                  </a:lnTo>
                  <a:lnTo>
                    <a:pt x="1365047" y="1254844"/>
                  </a:lnTo>
                  <a:lnTo>
                    <a:pt x="1372269" y="1251113"/>
                  </a:lnTo>
                  <a:lnTo>
                    <a:pt x="1370989" y="1248189"/>
                  </a:lnTo>
                  <a:lnTo>
                    <a:pt x="1370294" y="1247020"/>
                  </a:lnTo>
                  <a:lnTo>
                    <a:pt x="1369251" y="1245977"/>
                  </a:lnTo>
                  <a:lnTo>
                    <a:pt x="1368318" y="1245155"/>
                  </a:lnTo>
                  <a:lnTo>
                    <a:pt x="1365410" y="1243859"/>
                  </a:lnTo>
                  <a:lnTo>
                    <a:pt x="1361317" y="1241299"/>
                  </a:lnTo>
                  <a:lnTo>
                    <a:pt x="1359563" y="1240714"/>
                  </a:lnTo>
                  <a:lnTo>
                    <a:pt x="1358282" y="1242232"/>
                  </a:lnTo>
                  <a:lnTo>
                    <a:pt x="1357239" y="1242469"/>
                  </a:lnTo>
                  <a:lnTo>
                    <a:pt x="1355959" y="1240841"/>
                  </a:lnTo>
                  <a:lnTo>
                    <a:pt x="1355959" y="1239798"/>
                  </a:lnTo>
                  <a:lnTo>
                    <a:pt x="1356544" y="1235957"/>
                  </a:lnTo>
                  <a:lnTo>
                    <a:pt x="1356654" y="1234314"/>
                  </a:lnTo>
                  <a:lnTo>
                    <a:pt x="1356181" y="1232796"/>
                  </a:lnTo>
                  <a:lnTo>
                    <a:pt x="1355596" y="1231627"/>
                  </a:lnTo>
                  <a:lnTo>
                    <a:pt x="1351518" y="1226380"/>
                  </a:lnTo>
                  <a:lnTo>
                    <a:pt x="1350349" y="1224041"/>
                  </a:lnTo>
                  <a:lnTo>
                    <a:pt x="1349653" y="1221243"/>
                  </a:lnTo>
                  <a:lnTo>
                    <a:pt x="1349416" y="1217403"/>
                  </a:lnTo>
                  <a:lnTo>
                    <a:pt x="1351044" y="1218209"/>
                  </a:lnTo>
                  <a:lnTo>
                    <a:pt x="1351740" y="1218683"/>
                  </a:lnTo>
                  <a:lnTo>
                    <a:pt x="1352324" y="1219505"/>
                  </a:lnTo>
                  <a:lnTo>
                    <a:pt x="1354063" y="1218462"/>
                  </a:lnTo>
                  <a:lnTo>
                    <a:pt x="1355927" y="1218225"/>
                  </a:lnTo>
                  <a:lnTo>
                    <a:pt x="1357793" y="1218588"/>
                  </a:lnTo>
                  <a:lnTo>
                    <a:pt x="1359420" y="1219868"/>
                  </a:lnTo>
                  <a:lnTo>
                    <a:pt x="1360590" y="1221260"/>
                  </a:lnTo>
                  <a:lnTo>
                    <a:pt x="1361048" y="1222302"/>
                  </a:lnTo>
                  <a:lnTo>
                    <a:pt x="1361285" y="1223472"/>
                  </a:lnTo>
                  <a:lnTo>
                    <a:pt x="1361981" y="1225574"/>
                  </a:lnTo>
                  <a:lnTo>
                    <a:pt x="1362218" y="1226854"/>
                  </a:lnTo>
                  <a:lnTo>
                    <a:pt x="1362218" y="1227897"/>
                  </a:lnTo>
                  <a:lnTo>
                    <a:pt x="1362328" y="1228829"/>
                  </a:lnTo>
                  <a:lnTo>
                    <a:pt x="1363055" y="1229889"/>
                  </a:lnTo>
                  <a:lnTo>
                    <a:pt x="1363751" y="1230126"/>
                  </a:lnTo>
                  <a:lnTo>
                    <a:pt x="1365616" y="1230015"/>
                  </a:lnTo>
                  <a:lnTo>
                    <a:pt x="1366438" y="1230473"/>
                  </a:lnTo>
                  <a:lnTo>
                    <a:pt x="1367955" y="1230821"/>
                  </a:lnTo>
                  <a:lnTo>
                    <a:pt x="1369583" y="1230363"/>
                  </a:lnTo>
                  <a:lnTo>
                    <a:pt x="1370973" y="1230126"/>
                  </a:lnTo>
                  <a:lnTo>
                    <a:pt x="1371558" y="1231279"/>
                  </a:lnTo>
                  <a:lnTo>
                    <a:pt x="1372838" y="1235025"/>
                  </a:lnTo>
                  <a:lnTo>
                    <a:pt x="1377990" y="1231279"/>
                  </a:lnTo>
                  <a:lnTo>
                    <a:pt x="1379270" y="1234203"/>
                  </a:lnTo>
                  <a:lnTo>
                    <a:pt x="1378449" y="1237238"/>
                  </a:lnTo>
                  <a:lnTo>
                    <a:pt x="1376473" y="1237948"/>
                  </a:lnTo>
                  <a:lnTo>
                    <a:pt x="1373881" y="1238296"/>
                  </a:lnTo>
                  <a:lnTo>
                    <a:pt x="1371779" y="1240398"/>
                  </a:lnTo>
                  <a:lnTo>
                    <a:pt x="1376110" y="1239577"/>
                  </a:lnTo>
                  <a:lnTo>
                    <a:pt x="1380882" y="1237474"/>
                  </a:lnTo>
                  <a:lnTo>
                    <a:pt x="1388706" y="1232354"/>
                  </a:lnTo>
                  <a:lnTo>
                    <a:pt x="1383917" y="1231058"/>
                  </a:lnTo>
                  <a:lnTo>
                    <a:pt x="1382052" y="1229904"/>
                  </a:lnTo>
                  <a:lnTo>
                    <a:pt x="1382400" y="1227676"/>
                  </a:lnTo>
                  <a:lnTo>
                    <a:pt x="1382858" y="1226285"/>
                  </a:lnTo>
                  <a:lnTo>
                    <a:pt x="1382510" y="1225116"/>
                  </a:lnTo>
                  <a:lnTo>
                    <a:pt x="1381925" y="1224057"/>
                  </a:lnTo>
                  <a:lnTo>
                    <a:pt x="1381815" y="1222777"/>
                  </a:lnTo>
                  <a:lnTo>
                    <a:pt x="1382273" y="1222192"/>
                  </a:lnTo>
                  <a:lnTo>
                    <a:pt x="1383206" y="1221497"/>
                  </a:lnTo>
                  <a:lnTo>
                    <a:pt x="1384028" y="1220564"/>
                  </a:lnTo>
                  <a:lnTo>
                    <a:pt x="1384375" y="1219046"/>
                  </a:lnTo>
                  <a:lnTo>
                    <a:pt x="1383917" y="1217877"/>
                  </a:lnTo>
                  <a:lnTo>
                    <a:pt x="1382874" y="1218351"/>
                  </a:lnTo>
                  <a:lnTo>
                    <a:pt x="1381704" y="1219394"/>
                  </a:lnTo>
                  <a:lnTo>
                    <a:pt x="1380661" y="1219742"/>
                  </a:lnTo>
                  <a:lnTo>
                    <a:pt x="1379729" y="1218573"/>
                  </a:lnTo>
                  <a:lnTo>
                    <a:pt x="1378686" y="1216234"/>
                  </a:lnTo>
                  <a:lnTo>
                    <a:pt x="1377864" y="1213436"/>
                  </a:lnTo>
                  <a:lnTo>
                    <a:pt x="1377627" y="1211097"/>
                  </a:lnTo>
                  <a:lnTo>
                    <a:pt x="1378449" y="1211097"/>
                  </a:lnTo>
                  <a:lnTo>
                    <a:pt x="1379034" y="1212393"/>
                  </a:lnTo>
                  <a:lnTo>
                    <a:pt x="1381594" y="1216344"/>
                  </a:lnTo>
                  <a:lnTo>
                    <a:pt x="1382179" y="1215760"/>
                  </a:lnTo>
                  <a:lnTo>
                    <a:pt x="1383459" y="1214938"/>
                  </a:lnTo>
                  <a:lnTo>
                    <a:pt x="1384281" y="1214116"/>
                  </a:lnTo>
                  <a:lnTo>
                    <a:pt x="1386256" y="1216217"/>
                  </a:lnTo>
                  <a:lnTo>
                    <a:pt x="1387188" y="1218556"/>
                  </a:lnTo>
                  <a:lnTo>
                    <a:pt x="1386841" y="1220770"/>
                  </a:lnTo>
                  <a:lnTo>
                    <a:pt x="1385560" y="1222634"/>
                  </a:lnTo>
                  <a:lnTo>
                    <a:pt x="1386256" y="1224151"/>
                  </a:lnTo>
                  <a:lnTo>
                    <a:pt x="1390476" y="1228008"/>
                  </a:lnTo>
                  <a:lnTo>
                    <a:pt x="1391298" y="1229525"/>
                  </a:lnTo>
                  <a:lnTo>
                    <a:pt x="1391408" y="1230568"/>
                  </a:lnTo>
                  <a:lnTo>
                    <a:pt x="1391993" y="1230916"/>
                  </a:lnTo>
                  <a:lnTo>
                    <a:pt x="1394316" y="1230109"/>
                  </a:lnTo>
                  <a:lnTo>
                    <a:pt x="1397003" y="1228229"/>
                  </a:lnTo>
                  <a:lnTo>
                    <a:pt x="1400606" y="1223567"/>
                  </a:lnTo>
                  <a:lnTo>
                    <a:pt x="1403419" y="1222034"/>
                  </a:lnTo>
                  <a:lnTo>
                    <a:pt x="1402598" y="1224246"/>
                  </a:lnTo>
                  <a:lnTo>
                    <a:pt x="1405632" y="1222144"/>
                  </a:lnTo>
                  <a:lnTo>
                    <a:pt x="1407497" y="1221212"/>
                  </a:lnTo>
                  <a:lnTo>
                    <a:pt x="1409599" y="1220865"/>
                  </a:lnTo>
                  <a:lnTo>
                    <a:pt x="1412396" y="1220865"/>
                  </a:lnTo>
                  <a:lnTo>
                    <a:pt x="1413439" y="1221322"/>
                  </a:lnTo>
                  <a:lnTo>
                    <a:pt x="1412854" y="1222966"/>
                  </a:lnTo>
                  <a:lnTo>
                    <a:pt x="1409820" y="1228213"/>
                  </a:lnTo>
                  <a:lnTo>
                    <a:pt x="1409235" y="1230094"/>
                  </a:lnTo>
                  <a:lnTo>
                    <a:pt x="1409931" y="1231137"/>
                  </a:lnTo>
                  <a:lnTo>
                    <a:pt x="1412728" y="1231501"/>
                  </a:lnTo>
                  <a:lnTo>
                    <a:pt x="1414735" y="1231137"/>
                  </a:lnTo>
                  <a:lnTo>
                    <a:pt x="1416474" y="1230441"/>
                  </a:lnTo>
                  <a:lnTo>
                    <a:pt x="1418449" y="1229984"/>
                  </a:lnTo>
                  <a:lnTo>
                    <a:pt x="1420772" y="1230094"/>
                  </a:lnTo>
                  <a:lnTo>
                    <a:pt x="1420772" y="1231248"/>
                  </a:lnTo>
                  <a:lnTo>
                    <a:pt x="1419951" y="1231248"/>
                  </a:lnTo>
                  <a:lnTo>
                    <a:pt x="1417849" y="1233128"/>
                  </a:lnTo>
                  <a:lnTo>
                    <a:pt x="1411416" y="1234061"/>
                  </a:lnTo>
                  <a:lnTo>
                    <a:pt x="1409093" y="1235452"/>
                  </a:lnTo>
                  <a:lnTo>
                    <a:pt x="1408635" y="1237775"/>
                  </a:lnTo>
                  <a:lnTo>
                    <a:pt x="1411669" y="1237775"/>
                  </a:lnTo>
                  <a:lnTo>
                    <a:pt x="1418102" y="1235673"/>
                  </a:lnTo>
                  <a:lnTo>
                    <a:pt x="1426130" y="1231595"/>
                  </a:lnTo>
                  <a:lnTo>
                    <a:pt x="1428943" y="1230884"/>
                  </a:lnTo>
                  <a:lnTo>
                    <a:pt x="1430698" y="1230078"/>
                  </a:lnTo>
                  <a:lnTo>
                    <a:pt x="1435929" y="1226807"/>
                  </a:lnTo>
                  <a:lnTo>
                    <a:pt x="1438600" y="1226348"/>
                  </a:lnTo>
                  <a:lnTo>
                    <a:pt x="1441302" y="1227628"/>
                  </a:lnTo>
                  <a:lnTo>
                    <a:pt x="1442235" y="1230078"/>
                  </a:lnTo>
                  <a:lnTo>
                    <a:pt x="1441776" y="1232528"/>
                  </a:lnTo>
                  <a:lnTo>
                    <a:pt x="1440354" y="1233697"/>
                  </a:lnTo>
                  <a:lnTo>
                    <a:pt x="1437446" y="1234519"/>
                  </a:lnTo>
                  <a:lnTo>
                    <a:pt x="1417975" y="1245377"/>
                  </a:lnTo>
                  <a:lnTo>
                    <a:pt x="1413408" y="1248886"/>
                  </a:lnTo>
                  <a:lnTo>
                    <a:pt x="1410263" y="1253073"/>
                  </a:lnTo>
                  <a:lnTo>
                    <a:pt x="1414340" y="1251098"/>
                  </a:lnTo>
                  <a:lnTo>
                    <a:pt x="1423096" y="1245266"/>
                  </a:lnTo>
                  <a:lnTo>
                    <a:pt x="1430919" y="1242342"/>
                  </a:lnTo>
                  <a:lnTo>
                    <a:pt x="1439074" y="1235341"/>
                  </a:lnTo>
                  <a:lnTo>
                    <a:pt x="1453187" y="1231501"/>
                  </a:lnTo>
                  <a:lnTo>
                    <a:pt x="1462053" y="1226601"/>
                  </a:lnTo>
                  <a:lnTo>
                    <a:pt x="1477905" y="1215175"/>
                  </a:lnTo>
                  <a:lnTo>
                    <a:pt x="1473021" y="1215870"/>
                  </a:lnTo>
                  <a:lnTo>
                    <a:pt x="1467774" y="1218083"/>
                  </a:lnTo>
                  <a:lnTo>
                    <a:pt x="1449220" y="1229636"/>
                  </a:lnTo>
                  <a:lnTo>
                    <a:pt x="1448746" y="1230109"/>
                  </a:lnTo>
                  <a:lnTo>
                    <a:pt x="1447924" y="1230441"/>
                  </a:lnTo>
                  <a:lnTo>
                    <a:pt x="1446881" y="1230552"/>
                  </a:lnTo>
                  <a:lnTo>
                    <a:pt x="1446297" y="1230331"/>
                  </a:lnTo>
                  <a:lnTo>
                    <a:pt x="1445712" y="1229383"/>
                  </a:lnTo>
                  <a:lnTo>
                    <a:pt x="1445822" y="1228798"/>
                  </a:lnTo>
                  <a:lnTo>
                    <a:pt x="1446170" y="1228102"/>
                  </a:lnTo>
                  <a:lnTo>
                    <a:pt x="1446281" y="1225543"/>
                  </a:lnTo>
                  <a:lnTo>
                    <a:pt x="1446739" y="1224136"/>
                  </a:lnTo>
                  <a:lnTo>
                    <a:pt x="1446850" y="1222507"/>
                  </a:lnTo>
                  <a:lnTo>
                    <a:pt x="1445917" y="1220643"/>
                  </a:lnTo>
                  <a:lnTo>
                    <a:pt x="1464218" y="1213057"/>
                  </a:lnTo>
                  <a:lnTo>
                    <a:pt x="1469371" y="1212235"/>
                  </a:lnTo>
                  <a:lnTo>
                    <a:pt x="1475661" y="1212346"/>
                  </a:lnTo>
                  <a:lnTo>
                    <a:pt x="1481856" y="1211761"/>
                  </a:lnTo>
                  <a:lnTo>
                    <a:pt x="1487909" y="1210007"/>
                  </a:lnTo>
                  <a:lnTo>
                    <a:pt x="1493756" y="1206973"/>
                  </a:lnTo>
                  <a:lnTo>
                    <a:pt x="1509150" y="1196004"/>
                  </a:lnTo>
                  <a:lnTo>
                    <a:pt x="1518111" y="1188893"/>
                  </a:lnTo>
                  <a:lnTo>
                    <a:pt x="1520577" y="1187849"/>
                  </a:lnTo>
                  <a:lnTo>
                    <a:pt x="1523611" y="1187391"/>
                  </a:lnTo>
                  <a:lnTo>
                    <a:pt x="1525128" y="1186348"/>
                  </a:lnTo>
                  <a:lnTo>
                    <a:pt x="1532256" y="1179584"/>
                  </a:lnTo>
                  <a:lnTo>
                    <a:pt x="1539352" y="1170828"/>
                  </a:lnTo>
                  <a:lnTo>
                    <a:pt x="1543192" y="1168504"/>
                  </a:lnTo>
                  <a:lnTo>
                    <a:pt x="1552770" y="1160223"/>
                  </a:lnTo>
                  <a:lnTo>
                    <a:pt x="1553702" y="1158248"/>
                  </a:lnTo>
                  <a:lnTo>
                    <a:pt x="1553939" y="1156019"/>
                  </a:lnTo>
                  <a:lnTo>
                    <a:pt x="1553702" y="1153459"/>
                  </a:lnTo>
                  <a:lnTo>
                    <a:pt x="1552311" y="1146932"/>
                  </a:lnTo>
                  <a:lnTo>
                    <a:pt x="1552074" y="1143549"/>
                  </a:lnTo>
                  <a:lnTo>
                    <a:pt x="1553117" y="1139930"/>
                  </a:lnTo>
                  <a:lnTo>
                    <a:pt x="1551253" y="1135979"/>
                  </a:lnTo>
                  <a:lnTo>
                    <a:pt x="1550083" y="1134700"/>
                  </a:lnTo>
                  <a:lnTo>
                    <a:pt x="1552533" y="1135869"/>
                  </a:lnTo>
                  <a:lnTo>
                    <a:pt x="1554745" y="1136106"/>
                  </a:lnTo>
                  <a:lnTo>
                    <a:pt x="1556500" y="1136928"/>
                  </a:lnTo>
                  <a:lnTo>
                    <a:pt x="1557780" y="1139836"/>
                  </a:lnTo>
                  <a:lnTo>
                    <a:pt x="1561525" y="1137386"/>
                  </a:lnTo>
                  <a:lnTo>
                    <a:pt x="1564560" y="1134825"/>
                  </a:lnTo>
                  <a:lnTo>
                    <a:pt x="1573205" y="1123968"/>
                  </a:lnTo>
                  <a:lnTo>
                    <a:pt x="1573205" y="1123620"/>
                  </a:lnTo>
                  <a:lnTo>
                    <a:pt x="1572968" y="1122230"/>
                  </a:lnTo>
                  <a:lnTo>
                    <a:pt x="1573078" y="1121882"/>
                  </a:lnTo>
                  <a:lnTo>
                    <a:pt x="1573426" y="1121771"/>
                  </a:lnTo>
                  <a:lnTo>
                    <a:pt x="1574596" y="1121882"/>
                  </a:lnTo>
                  <a:lnTo>
                    <a:pt x="1575070" y="1121771"/>
                  </a:lnTo>
                  <a:lnTo>
                    <a:pt x="1577741" y="1119559"/>
                  </a:lnTo>
                  <a:lnTo>
                    <a:pt x="1578910" y="1118152"/>
                  </a:lnTo>
                  <a:lnTo>
                    <a:pt x="1579368" y="1116177"/>
                  </a:lnTo>
                  <a:lnTo>
                    <a:pt x="1580411" y="1116177"/>
                  </a:lnTo>
                  <a:lnTo>
                    <a:pt x="1582624" y="1117804"/>
                  </a:lnTo>
                  <a:lnTo>
                    <a:pt x="1584631" y="1116525"/>
                  </a:lnTo>
                  <a:lnTo>
                    <a:pt x="1586149" y="1113364"/>
                  </a:lnTo>
                  <a:lnTo>
                    <a:pt x="1586607" y="1109982"/>
                  </a:lnTo>
                  <a:lnTo>
                    <a:pt x="1587539" y="1106821"/>
                  </a:lnTo>
                  <a:lnTo>
                    <a:pt x="1589989" y="1105999"/>
                  </a:lnTo>
                  <a:lnTo>
                    <a:pt x="1592897" y="1106599"/>
                  </a:lnTo>
                  <a:lnTo>
                    <a:pt x="1595109" y="1107990"/>
                  </a:lnTo>
                  <a:lnTo>
                    <a:pt x="1595457" y="1107279"/>
                  </a:lnTo>
                  <a:lnTo>
                    <a:pt x="1595805" y="1107042"/>
                  </a:lnTo>
                  <a:lnTo>
                    <a:pt x="1596263" y="1106931"/>
                  </a:lnTo>
                  <a:lnTo>
                    <a:pt x="1596737" y="1106694"/>
                  </a:lnTo>
                  <a:lnTo>
                    <a:pt x="1590573" y="1104245"/>
                  </a:lnTo>
                  <a:lnTo>
                    <a:pt x="1588709" y="1104007"/>
                  </a:lnTo>
                  <a:lnTo>
                    <a:pt x="1587192" y="1102965"/>
                  </a:lnTo>
                  <a:lnTo>
                    <a:pt x="1583098" y="1096658"/>
                  </a:lnTo>
                  <a:lnTo>
                    <a:pt x="1583098" y="1097006"/>
                  </a:lnTo>
                  <a:lnTo>
                    <a:pt x="1583098" y="1097465"/>
                  </a:lnTo>
                  <a:lnTo>
                    <a:pt x="1582861" y="1097575"/>
                  </a:lnTo>
                  <a:lnTo>
                    <a:pt x="1582624" y="1097575"/>
                  </a:lnTo>
                  <a:lnTo>
                    <a:pt x="1582624" y="1097923"/>
                  </a:lnTo>
                  <a:lnTo>
                    <a:pt x="1582624" y="1098270"/>
                  </a:lnTo>
                  <a:lnTo>
                    <a:pt x="1583209" y="1098729"/>
                  </a:lnTo>
                  <a:lnTo>
                    <a:pt x="1583320" y="1099899"/>
                  </a:lnTo>
                  <a:lnTo>
                    <a:pt x="1579827" y="1099899"/>
                  </a:lnTo>
                  <a:lnTo>
                    <a:pt x="1579131" y="1097797"/>
                  </a:lnTo>
                  <a:lnTo>
                    <a:pt x="1578894" y="1095236"/>
                  </a:lnTo>
                  <a:lnTo>
                    <a:pt x="1576445" y="1093719"/>
                  </a:lnTo>
                  <a:lnTo>
                    <a:pt x="1576445" y="1092549"/>
                  </a:lnTo>
                  <a:lnTo>
                    <a:pt x="1578420" y="1091854"/>
                  </a:lnTo>
                  <a:lnTo>
                    <a:pt x="1580285" y="1090811"/>
                  </a:lnTo>
                  <a:lnTo>
                    <a:pt x="1581802" y="1089183"/>
                  </a:lnTo>
                  <a:lnTo>
                    <a:pt x="1582735" y="1086970"/>
                  </a:lnTo>
                  <a:lnTo>
                    <a:pt x="1572493" y="1084283"/>
                  </a:lnTo>
                  <a:lnTo>
                    <a:pt x="1567815" y="1081613"/>
                  </a:lnTo>
                  <a:lnTo>
                    <a:pt x="1568748" y="1077409"/>
                  </a:lnTo>
                  <a:lnTo>
                    <a:pt x="1570139" y="1075781"/>
                  </a:lnTo>
                  <a:lnTo>
                    <a:pt x="1572019" y="1072984"/>
                  </a:lnTo>
                  <a:lnTo>
                    <a:pt x="1572715" y="1070313"/>
                  </a:lnTo>
                  <a:lnTo>
                    <a:pt x="1568037" y="1068084"/>
                  </a:lnTo>
                  <a:lnTo>
                    <a:pt x="1567215" y="1065524"/>
                  </a:lnTo>
                  <a:lnTo>
                    <a:pt x="1567800" y="1062616"/>
                  </a:lnTo>
                  <a:lnTo>
                    <a:pt x="1570249" y="1060625"/>
                  </a:lnTo>
                  <a:lnTo>
                    <a:pt x="1569554" y="1059234"/>
                  </a:lnTo>
                  <a:lnTo>
                    <a:pt x="1568732" y="1058649"/>
                  </a:lnTo>
                  <a:lnTo>
                    <a:pt x="1567452" y="1058649"/>
                  </a:lnTo>
                  <a:lnTo>
                    <a:pt x="1566061" y="1058649"/>
                  </a:lnTo>
                  <a:lnTo>
                    <a:pt x="1564544" y="1058412"/>
                  </a:lnTo>
                  <a:lnTo>
                    <a:pt x="1563374" y="1057479"/>
                  </a:lnTo>
                  <a:lnTo>
                    <a:pt x="1561162" y="1055140"/>
                  </a:lnTo>
                  <a:lnTo>
                    <a:pt x="1561857" y="1054319"/>
                  </a:lnTo>
                  <a:lnTo>
                    <a:pt x="1570012" y="1054208"/>
                  </a:lnTo>
                  <a:lnTo>
                    <a:pt x="1574453" y="1056658"/>
                  </a:lnTo>
                  <a:lnTo>
                    <a:pt x="1578642" y="1060150"/>
                  </a:lnTo>
                  <a:lnTo>
                    <a:pt x="1582956" y="1061905"/>
                  </a:lnTo>
                  <a:lnTo>
                    <a:pt x="1587176" y="1058744"/>
                  </a:lnTo>
                  <a:lnTo>
                    <a:pt x="1589151" y="1053371"/>
                  </a:lnTo>
                  <a:lnTo>
                    <a:pt x="1590321" y="1048360"/>
                  </a:lnTo>
                  <a:lnTo>
                    <a:pt x="1591253" y="1046843"/>
                  </a:lnTo>
                  <a:lnTo>
                    <a:pt x="1593576" y="1045326"/>
                  </a:lnTo>
                  <a:lnTo>
                    <a:pt x="1598491" y="1043003"/>
                  </a:lnTo>
                  <a:lnTo>
                    <a:pt x="1601526" y="1041123"/>
                  </a:lnTo>
                  <a:lnTo>
                    <a:pt x="1602696" y="1040775"/>
                  </a:lnTo>
                  <a:lnTo>
                    <a:pt x="1603739" y="1041359"/>
                  </a:lnTo>
                  <a:lnTo>
                    <a:pt x="1604434" y="1044283"/>
                  </a:lnTo>
                  <a:lnTo>
                    <a:pt x="1605603" y="1044979"/>
                  </a:lnTo>
                  <a:lnTo>
                    <a:pt x="1608275" y="1045453"/>
                  </a:lnTo>
                  <a:lnTo>
                    <a:pt x="1608859" y="1047080"/>
                  </a:lnTo>
                  <a:lnTo>
                    <a:pt x="1609096" y="1049546"/>
                  </a:lnTo>
                  <a:lnTo>
                    <a:pt x="1610139" y="1052343"/>
                  </a:lnTo>
                  <a:lnTo>
                    <a:pt x="1609207" y="1055852"/>
                  </a:lnTo>
                  <a:lnTo>
                    <a:pt x="1607816" y="1063438"/>
                  </a:lnTo>
                  <a:lnTo>
                    <a:pt x="1606188" y="1069159"/>
                  </a:lnTo>
                  <a:lnTo>
                    <a:pt x="1604086" y="1074406"/>
                  </a:lnTo>
                  <a:lnTo>
                    <a:pt x="1602458" y="1076856"/>
                  </a:lnTo>
                  <a:lnTo>
                    <a:pt x="1601068" y="1077551"/>
                  </a:lnTo>
                  <a:lnTo>
                    <a:pt x="1599092" y="1078010"/>
                  </a:lnTo>
                  <a:lnTo>
                    <a:pt x="1597575" y="1078594"/>
                  </a:lnTo>
                  <a:lnTo>
                    <a:pt x="1597433" y="1079874"/>
                  </a:lnTo>
                  <a:lnTo>
                    <a:pt x="1598507" y="1081154"/>
                  </a:lnTo>
                  <a:lnTo>
                    <a:pt x="1599898" y="1081755"/>
                  </a:lnTo>
                  <a:lnTo>
                    <a:pt x="1601526" y="1081755"/>
                  </a:lnTo>
                  <a:lnTo>
                    <a:pt x="1608622" y="1080475"/>
                  </a:lnTo>
                  <a:lnTo>
                    <a:pt x="1628346" y="1073584"/>
                  </a:lnTo>
                  <a:lnTo>
                    <a:pt x="1630796" y="1073584"/>
                  </a:lnTo>
                  <a:lnTo>
                    <a:pt x="1633008" y="1074406"/>
                  </a:lnTo>
                  <a:lnTo>
                    <a:pt x="1635221" y="1076397"/>
                  </a:lnTo>
                  <a:lnTo>
                    <a:pt x="1638034" y="1077219"/>
                  </a:lnTo>
                  <a:lnTo>
                    <a:pt x="1640009" y="1075591"/>
                  </a:lnTo>
                  <a:lnTo>
                    <a:pt x="1641179" y="1074422"/>
                  </a:lnTo>
                  <a:lnTo>
                    <a:pt x="1641416" y="1076651"/>
                  </a:lnTo>
                  <a:lnTo>
                    <a:pt x="1640594" y="1079448"/>
                  </a:lnTo>
                  <a:lnTo>
                    <a:pt x="1638966" y="1080839"/>
                  </a:lnTo>
                  <a:lnTo>
                    <a:pt x="1636501" y="1081297"/>
                  </a:lnTo>
                  <a:lnTo>
                    <a:pt x="1629752" y="1081186"/>
                  </a:lnTo>
                  <a:lnTo>
                    <a:pt x="1628472" y="1081660"/>
                  </a:lnTo>
                  <a:lnTo>
                    <a:pt x="1626955" y="1082703"/>
                  </a:lnTo>
                  <a:lnTo>
                    <a:pt x="1623083" y="1087239"/>
                  </a:lnTo>
                  <a:lnTo>
                    <a:pt x="1622040" y="1087934"/>
                  </a:lnTo>
                  <a:lnTo>
                    <a:pt x="1620760" y="1088756"/>
                  </a:lnTo>
                  <a:lnTo>
                    <a:pt x="1619243" y="1089341"/>
                  </a:lnTo>
                  <a:lnTo>
                    <a:pt x="1615987" y="1090036"/>
                  </a:lnTo>
                  <a:lnTo>
                    <a:pt x="1612605" y="1092012"/>
                  </a:lnTo>
                  <a:lnTo>
                    <a:pt x="1601984" y="1103438"/>
                  </a:lnTo>
                  <a:lnTo>
                    <a:pt x="1600941" y="1105540"/>
                  </a:lnTo>
                  <a:lnTo>
                    <a:pt x="1601526" y="1107058"/>
                  </a:lnTo>
                  <a:lnTo>
                    <a:pt x="1604781" y="1107531"/>
                  </a:lnTo>
                  <a:lnTo>
                    <a:pt x="1607579" y="1106125"/>
                  </a:lnTo>
                  <a:lnTo>
                    <a:pt x="1614233" y="1097259"/>
                  </a:lnTo>
                  <a:lnTo>
                    <a:pt x="1619005" y="1093419"/>
                  </a:lnTo>
                  <a:lnTo>
                    <a:pt x="1661567" y="1071483"/>
                  </a:lnTo>
                  <a:lnTo>
                    <a:pt x="1677560" y="1064481"/>
                  </a:lnTo>
                  <a:lnTo>
                    <a:pt x="1688734" y="1057369"/>
                  </a:lnTo>
                  <a:lnTo>
                    <a:pt x="1692717" y="1055267"/>
                  </a:lnTo>
                  <a:lnTo>
                    <a:pt x="1698311" y="1053291"/>
                  </a:lnTo>
                  <a:lnTo>
                    <a:pt x="1701346" y="1052707"/>
                  </a:lnTo>
                  <a:lnTo>
                    <a:pt x="1717924" y="1052248"/>
                  </a:lnTo>
                  <a:lnTo>
                    <a:pt x="1722002" y="1053070"/>
                  </a:lnTo>
                  <a:lnTo>
                    <a:pt x="1723519" y="1052960"/>
                  </a:lnTo>
                  <a:lnTo>
                    <a:pt x="1725495" y="1050052"/>
                  </a:lnTo>
                  <a:lnTo>
                    <a:pt x="1723045" y="1045389"/>
                  </a:lnTo>
                  <a:lnTo>
                    <a:pt x="1715127" y="1037108"/>
                  </a:lnTo>
                  <a:lnTo>
                    <a:pt x="1711619" y="1031513"/>
                  </a:lnTo>
                  <a:lnTo>
                    <a:pt x="1712440" y="1025792"/>
                  </a:lnTo>
                  <a:lnTo>
                    <a:pt x="1722239" y="1009814"/>
                  </a:lnTo>
                  <a:lnTo>
                    <a:pt x="1723408" y="1006890"/>
                  </a:lnTo>
                  <a:lnTo>
                    <a:pt x="1723756" y="1003983"/>
                  </a:lnTo>
                  <a:lnTo>
                    <a:pt x="1725384" y="1003161"/>
                  </a:lnTo>
                  <a:lnTo>
                    <a:pt x="1728892" y="1002813"/>
                  </a:lnTo>
                  <a:lnTo>
                    <a:pt x="1731564" y="1002923"/>
                  </a:lnTo>
                  <a:lnTo>
                    <a:pt x="1731564" y="1002923"/>
                  </a:lnTo>
                  <a:lnTo>
                    <a:pt x="1734013" y="997913"/>
                  </a:lnTo>
                  <a:lnTo>
                    <a:pt x="1741488" y="988336"/>
                  </a:lnTo>
                  <a:lnTo>
                    <a:pt x="1740414" y="986471"/>
                  </a:lnTo>
                  <a:lnTo>
                    <a:pt x="1740525" y="985080"/>
                  </a:lnTo>
                  <a:lnTo>
                    <a:pt x="1742058" y="981809"/>
                  </a:lnTo>
                  <a:lnTo>
                    <a:pt x="1742753" y="978206"/>
                  </a:lnTo>
                  <a:lnTo>
                    <a:pt x="1742516" y="975756"/>
                  </a:lnTo>
                  <a:lnTo>
                    <a:pt x="1741931" y="973543"/>
                  </a:lnTo>
                  <a:lnTo>
                    <a:pt x="1741473" y="970619"/>
                  </a:lnTo>
                  <a:lnTo>
                    <a:pt x="1741125" y="969577"/>
                  </a:lnTo>
                  <a:lnTo>
                    <a:pt x="1739592" y="967363"/>
                  </a:lnTo>
                  <a:lnTo>
                    <a:pt x="1739244" y="965846"/>
                  </a:lnTo>
                  <a:lnTo>
                    <a:pt x="1739355" y="963966"/>
                  </a:lnTo>
                  <a:lnTo>
                    <a:pt x="1740525" y="960821"/>
                  </a:lnTo>
                  <a:lnTo>
                    <a:pt x="1740761" y="959304"/>
                  </a:lnTo>
                  <a:lnTo>
                    <a:pt x="1739940" y="955795"/>
                  </a:lnTo>
                  <a:lnTo>
                    <a:pt x="1737838" y="953583"/>
                  </a:lnTo>
                  <a:lnTo>
                    <a:pt x="1735625" y="951828"/>
                  </a:lnTo>
                  <a:lnTo>
                    <a:pt x="1734582" y="949489"/>
                  </a:lnTo>
                  <a:lnTo>
                    <a:pt x="1733650" y="942614"/>
                  </a:lnTo>
                  <a:lnTo>
                    <a:pt x="1733997" y="939580"/>
                  </a:lnTo>
                  <a:lnTo>
                    <a:pt x="1735625" y="935961"/>
                  </a:lnTo>
                  <a:lnTo>
                    <a:pt x="1738770" y="931646"/>
                  </a:lnTo>
                  <a:lnTo>
                    <a:pt x="1739592" y="929418"/>
                  </a:lnTo>
                  <a:lnTo>
                    <a:pt x="1739829" y="926510"/>
                  </a:lnTo>
                  <a:lnTo>
                    <a:pt x="1739592" y="925340"/>
                  </a:lnTo>
                  <a:lnTo>
                    <a:pt x="1737727" y="920678"/>
                  </a:lnTo>
                  <a:lnTo>
                    <a:pt x="1737727" y="920567"/>
                  </a:lnTo>
                  <a:lnTo>
                    <a:pt x="1737490" y="917533"/>
                  </a:lnTo>
                  <a:lnTo>
                    <a:pt x="1737032" y="916711"/>
                  </a:lnTo>
                  <a:lnTo>
                    <a:pt x="1735989" y="916126"/>
                  </a:lnTo>
                  <a:lnTo>
                    <a:pt x="1735531" y="915431"/>
                  </a:lnTo>
                  <a:lnTo>
                    <a:pt x="1735420" y="912286"/>
                  </a:lnTo>
                  <a:lnTo>
                    <a:pt x="1736463" y="909489"/>
                  </a:lnTo>
                  <a:lnTo>
                    <a:pt x="1738328" y="907387"/>
                  </a:lnTo>
                  <a:lnTo>
                    <a:pt x="1740999" y="906454"/>
                  </a:lnTo>
                  <a:lnTo>
                    <a:pt x="1741141" y="904795"/>
                  </a:lnTo>
                  <a:lnTo>
                    <a:pt x="1742658" y="896877"/>
                  </a:lnTo>
                  <a:lnTo>
                    <a:pt x="1743701" y="894317"/>
                  </a:lnTo>
                  <a:lnTo>
                    <a:pt x="1748016" y="890460"/>
                  </a:lnTo>
                  <a:lnTo>
                    <a:pt x="1749185" y="888137"/>
                  </a:lnTo>
                  <a:lnTo>
                    <a:pt x="1749881" y="880551"/>
                  </a:lnTo>
                  <a:lnTo>
                    <a:pt x="1754211" y="871210"/>
                  </a:lnTo>
                  <a:lnTo>
                    <a:pt x="1754906" y="868540"/>
                  </a:lnTo>
                  <a:lnTo>
                    <a:pt x="1755017" y="867149"/>
                  </a:lnTo>
                  <a:lnTo>
                    <a:pt x="1754906" y="865268"/>
                  </a:lnTo>
                  <a:lnTo>
                    <a:pt x="1754669" y="863530"/>
                  </a:lnTo>
                  <a:lnTo>
                    <a:pt x="1753832" y="860621"/>
                  </a:lnTo>
                  <a:lnTo>
                    <a:pt x="1753595" y="858867"/>
                  </a:lnTo>
                  <a:lnTo>
                    <a:pt x="1753942" y="857240"/>
                  </a:lnTo>
                  <a:lnTo>
                    <a:pt x="1755128" y="855848"/>
                  </a:lnTo>
                  <a:lnTo>
                    <a:pt x="1756993" y="853873"/>
                  </a:lnTo>
                  <a:lnTo>
                    <a:pt x="1757814" y="852230"/>
                  </a:lnTo>
                  <a:lnTo>
                    <a:pt x="1757925" y="851534"/>
                  </a:lnTo>
                  <a:lnTo>
                    <a:pt x="1756756" y="849558"/>
                  </a:lnTo>
                  <a:lnTo>
                    <a:pt x="1755712" y="848389"/>
                  </a:lnTo>
                  <a:lnTo>
                    <a:pt x="1753357" y="845228"/>
                  </a:lnTo>
                  <a:lnTo>
                    <a:pt x="1751967" y="841736"/>
                  </a:lnTo>
                  <a:lnTo>
                    <a:pt x="1753832" y="839965"/>
                  </a:lnTo>
                  <a:lnTo>
                    <a:pt x="1755144" y="839634"/>
                  </a:lnTo>
                  <a:lnTo>
                    <a:pt x="1758747" y="838353"/>
                  </a:lnTo>
                  <a:lnTo>
                    <a:pt x="1759679" y="837531"/>
                  </a:lnTo>
                  <a:lnTo>
                    <a:pt x="1760138" y="835904"/>
                  </a:lnTo>
                  <a:lnTo>
                    <a:pt x="1759585" y="834908"/>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A770E20-DF65-8F97-0803-78A531B52EFE}"/>
                </a:ext>
              </a:extLst>
            </p:cNvPr>
            <p:cNvSpPr/>
            <p:nvPr/>
          </p:nvSpPr>
          <p:spPr>
            <a:xfrm>
              <a:off x="9985735" y="7288155"/>
              <a:ext cx="1065918" cy="389559"/>
            </a:xfrm>
            <a:custGeom>
              <a:avLst/>
              <a:gdLst>
                <a:gd name="connsiteX0" fmla="*/ 814584 w 1065918"/>
                <a:gd name="connsiteY0" fmla="*/ 40586 h 389559"/>
                <a:gd name="connsiteX1" fmla="*/ 827638 w 1065918"/>
                <a:gd name="connsiteY1" fmla="*/ 38720 h 389559"/>
                <a:gd name="connsiteX2" fmla="*/ 840708 w 1065918"/>
                <a:gd name="connsiteY2" fmla="*/ 36856 h 389559"/>
                <a:gd name="connsiteX3" fmla="*/ 853763 w 1065918"/>
                <a:gd name="connsiteY3" fmla="*/ 34991 h 389559"/>
                <a:gd name="connsiteX4" fmla="*/ 866833 w 1065918"/>
                <a:gd name="connsiteY4" fmla="*/ 33015 h 389559"/>
                <a:gd name="connsiteX5" fmla="*/ 879903 w 1065918"/>
                <a:gd name="connsiteY5" fmla="*/ 31151 h 389559"/>
                <a:gd name="connsiteX6" fmla="*/ 892957 w 1065918"/>
                <a:gd name="connsiteY6" fmla="*/ 29159 h 389559"/>
                <a:gd name="connsiteX7" fmla="*/ 906027 w 1065918"/>
                <a:gd name="connsiteY7" fmla="*/ 27168 h 389559"/>
                <a:gd name="connsiteX8" fmla="*/ 919082 w 1065918"/>
                <a:gd name="connsiteY8" fmla="*/ 25193 h 389559"/>
                <a:gd name="connsiteX9" fmla="*/ 932152 w 1065918"/>
                <a:gd name="connsiteY9" fmla="*/ 23217 h 389559"/>
                <a:gd name="connsiteX10" fmla="*/ 945206 w 1065918"/>
                <a:gd name="connsiteY10" fmla="*/ 21242 h 389559"/>
                <a:gd name="connsiteX11" fmla="*/ 958276 w 1065918"/>
                <a:gd name="connsiteY11" fmla="*/ 19250 h 389559"/>
                <a:gd name="connsiteX12" fmla="*/ 971346 w 1065918"/>
                <a:gd name="connsiteY12" fmla="*/ 17259 h 389559"/>
                <a:gd name="connsiteX13" fmla="*/ 984290 w 1065918"/>
                <a:gd name="connsiteY13" fmla="*/ 15157 h 389559"/>
                <a:gd name="connsiteX14" fmla="*/ 997344 w 1065918"/>
                <a:gd name="connsiteY14" fmla="*/ 13181 h 389559"/>
                <a:gd name="connsiteX15" fmla="*/ 1010415 w 1065918"/>
                <a:gd name="connsiteY15" fmla="*/ 11079 h 389559"/>
                <a:gd name="connsiteX16" fmla="*/ 1023469 w 1065918"/>
                <a:gd name="connsiteY16" fmla="*/ 9104 h 389559"/>
                <a:gd name="connsiteX17" fmla="*/ 1029553 w 1065918"/>
                <a:gd name="connsiteY17" fmla="*/ 8060 h 389559"/>
                <a:gd name="connsiteX18" fmla="*/ 1030486 w 1065918"/>
                <a:gd name="connsiteY18" fmla="*/ 7476 h 389559"/>
                <a:gd name="connsiteX19" fmla="*/ 1032809 w 1065918"/>
                <a:gd name="connsiteY19" fmla="*/ 4663 h 389559"/>
                <a:gd name="connsiteX20" fmla="*/ 1033868 w 1065918"/>
                <a:gd name="connsiteY20" fmla="*/ 4204 h 389559"/>
                <a:gd name="connsiteX21" fmla="*/ 1034911 w 1065918"/>
                <a:gd name="connsiteY21" fmla="*/ 3967 h 389559"/>
                <a:gd name="connsiteX22" fmla="*/ 1043556 w 1065918"/>
                <a:gd name="connsiteY22" fmla="*/ 2909 h 389559"/>
                <a:gd name="connsiteX23" fmla="*/ 1054145 w 1065918"/>
                <a:gd name="connsiteY23" fmla="*/ 1518 h 389559"/>
                <a:gd name="connsiteX24" fmla="*/ 1065919 w 1065918"/>
                <a:gd name="connsiteY24" fmla="*/ 0 h 389559"/>
                <a:gd name="connsiteX25" fmla="*/ 1061620 w 1065918"/>
                <a:gd name="connsiteY25" fmla="*/ 10731 h 389559"/>
                <a:gd name="connsiteX26" fmla="*/ 1061035 w 1065918"/>
                <a:gd name="connsiteY26" fmla="*/ 14113 h 389559"/>
                <a:gd name="connsiteX27" fmla="*/ 1061383 w 1065918"/>
                <a:gd name="connsiteY27" fmla="*/ 14809 h 389559"/>
                <a:gd name="connsiteX28" fmla="*/ 1063833 w 1065918"/>
                <a:gd name="connsiteY28" fmla="*/ 18191 h 389559"/>
                <a:gd name="connsiteX29" fmla="*/ 1064070 w 1065918"/>
                <a:gd name="connsiteY29" fmla="*/ 19598 h 389559"/>
                <a:gd name="connsiteX30" fmla="*/ 1063011 w 1065918"/>
                <a:gd name="connsiteY30" fmla="*/ 25667 h 389559"/>
                <a:gd name="connsiteX31" fmla="*/ 1060925 w 1065918"/>
                <a:gd name="connsiteY31" fmla="*/ 32652 h 389559"/>
                <a:gd name="connsiteX32" fmla="*/ 1060688 w 1065918"/>
                <a:gd name="connsiteY32" fmla="*/ 34185 h 389559"/>
                <a:gd name="connsiteX33" fmla="*/ 1060688 w 1065918"/>
                <a:gd name="connsiteY33" fmla="*/ 35228 h 389559"/>
                <a:gd name="connsiteX34" fmla="*/ 1061035 w 1065918"/>
                <a:gd name="connsiteY34" fmla="*/ 35813 h 389559"/>
                <a:gd name="connsiteX35" fmla="*/ 1062774 w 1065918"/>
                <a:gd name="connsiteY35" fmla="*/ 38263 h 389559"/>
                <a:gd name="connsiteX36" fmla="*/ 1064876 w 1065918"/>
                <a:gd name="connsiteY36" fmla="*/ 40349 h 389559"/>
                <a:gd name="connsiteX37" fmla="*/ 1065350 w 1065918"/>
                <a:gd name="connsiteY37" fmla="*/ 41044 h 389559"/>
                <a:gd name="connsiteX38" fmla="*/ 1065808 w 1065918"/>
                <a:gd name="connsiteY38" fmla="*/ 41756 h 389559"/>
                <a:gd name="connsiteX39" fmla="*/ 1065571 w 1065918"/>
                <a:gd name="connsiteY39" fmla="*/ 42340 h 389559"/>
                <a:gd name="connsiteX40" fmla="*/ 1064987 w 1065918"/>
                <a:gd name="connsiteY40" fmla="*/ 42577 h 389559"/>
                <a:gd name="connsiteX41" fmla="*/ 1061035 w 1065918"/>
                <a:gd name="connsiteY41" fmla="*/ 42688 h 389559"/>
                <a:gd name="connsiteX42" fmla="*/ 1054018 w 1065918"/>
                <a:gd name="connsiteY42" fmla="*/ 41518 h 389559"/>
                <a:gd name="connsiteX43" fmla="*/ 1053450 w 1065918"/>
                <a:gd name="connsiteY43" fmla="*/ 41629 h 389559"/>
                <a:gd name="connsiteX44" fmla="*/ 1052865 w 1065918"/>
                <a:gd name="connsiteY44" fmla="*/ 41976 h 389559"/>
                <a:gd name="connsiteX45" fmla="*/ 1044125 w 1065918"/>
                <a:gd name="connsiteY45" fmla="*/ 50163 h 389559"/>
                <a:gd name="connsiteX46" fmla="*/ 1041201 w 1065918"/>
                <a:gd name="connsiteY46" fmla="*/ 53529 h 389559"/>
                <a:gd name="connsiteX47" fmla="*/ 1040727 w 1065918"/>
                <a:gd name="connsiteY47" fmla="*/ 54225 h 389559"/>
                <a:gd name="connsiteX48" fmla="*/ 1032114 w 1065918"/>
                <a:gd name="connsiteY48" fmla="*/ 80128 h 389559"/>
                <a:gd name="connsiteX49" fmla="*/ 1031292 w 1065918"/>
                <a:gd name="connsiteY49" fmla="*/ 81645 h 389559"/>
                <a:gd name="connsiteX50" fmla="*/ 1030249 w 1065918"/>
                <a:gd name="connsiteY50" fmla="*/ 82925 h 389559"/>
                <a:gd name="connsiteX51" fmla="*/ 1029095 w 1065918"/>
                <a:gd name="connsiteY51" fmla="*/ 83747 h 389559"/>
                <a:gd name="connsiteX52" fmla="*/ 1027309 w 1065918"/>
                <a:gd name="connsiteY52" fmla="*/ 85849 h 389559"/>
                <a:gd name="connsiteX53" fmla="*/ 1026266 w 1065918"/>
                <a:gd name="connsiteY53" fmla="*/ 86893 h 389559"/>
                <a:gd name="connsiteX54" fmla="*/ 1025223 w 1065918"/>
                <a:gd name="connsiteY54" fmla="*/ 87477 h 389559"/>
                <a:gd name="connsiteX55" fmla="*/ 1024401 w 1065918"/>
                <a:gd name="connsiteY55" fmla="*/ 87714 h 389559"/>
                <a:gd name="connsiteX56" fmla="*/ 1023358 w 1065918"/>
                <a:gd name="connsiteY56" fmla="*/ 87714 h 389559"/>
                <a:gd name="connsiteX57" fmla="*/ 1021383 w 1065918"/>
                <a:gd name="connsiteY57" fmla="*/ 87477 h 389559"/>
                <a:gd name="connsiteX58" fmla="*/ 1020450 w 1065918"/>
                <a:gd name="connsiteY58" fmla="*/ 87256 h 389559"/>
                <a:gd name="connsiteX59" fmla="*/ 1019754 w 1065918"/>
                <a:gd name="connsiteY59" fmla="*/ 86893 h 389559"/>
                <a:gd name="connsiteX60" fmla="*/ 1019059 w 1065918"/>
                <a:gd name="connsiteY60" fmla="*/ 86545 h 389559"/>
                <a:gd name="connsiteX61" fmla="*/ 1018474 w 1065918"/>
                <a:gd name="connsiteY61" fmla="*/ 85976 h 389559"/>
                <a:gd name="connsiteX62" fmla="*/ 1018127 w 1065918"/>
                <a:gd name="connsiteY62" fmla="*/ 85391 h 389559"/>
                <a:gd name="connsiteX63" fmla="*/ 1017890 w 1065918"/>
                <a:gd name="connsiteY63" fmla="*/ 84696 h 389559"/>
                <a:gd name="connsiteX64" fmla="*/ 1017652 w 1065918"/>
                <a:gd name="connsiteY64" fmla="*/ 83858 h 389559"/>
                <a:gd name="connsiteX65" fmla="*/ 1017305 w 1065918"/>
                <a:gd name="connsiteY65" fmla="*/ 83162 h 389559"/>
                <a:gd name="connsiteX66" fmla="*/ 1016957 w 1065918"/>
                <a:gd name="connsiteY66" fmla="*/ 82577 h 389559"/>
                <a:gd name="connsiteX67" fmla="*/ 1016483 w 1065918"/>
                <a:gd name="connsiteY67" fmla="*/ 82120 h 389559"/>
                <a:gd name="connsiteX68" fmla="*/ 1015915 w 1065918"/>
                <a:gd name="connsiteY68" fmla="*/ 81772 h 389559"/>
                <a:gd name="connsiteX69" fmla="*/ 1015188 w 1065918"/>
                <a:gd name="connsiteY69" fmla="*/ 81535 h 389559"/>
                <a:gd name="connsiteX70" fmla="*/ 1014366 w 1065918"/>
                <a:gd name="connsiteY70" fmla="*/ 81535 h 389559"/>
                <a:gd name="connsiteX71" fmla="*/ 1012627 w 1065918"/>
                <a:gd name="connsiteY71" fmla="*/ 81772 h 389559"/>
                <a:gd name="connsiteX72" fmla="*/ 1011695 w 1065918"/>
                <a:gd name="connsiteY72" fmla="*/ 81772 h 389559"/>
                <a:gd name="connsiteX73" fmla="*/ 1010999 w 1065918"/>
                <a:gd name="connsiteY73" fmla="*/ 81535 h 389559"/>
                <a:gd name="connsiteX74" fmla="*/ 1009719 w 1065918"/>
                <a:gd name="connsiteY74" fmla="*/ 80823 h 389559"/>
                <a:gd name="connsiteX75" fmla="*/ 1009008 w 1065918"/>
                <a:gd name="connsiteY75" fmla="*/ 80713 h 389559"/>
                <a:gd name="connsiteX76" fmla="*/ 1008549 w 1065918"/>
                <a:gd name="connsiteY76" fmla="*/ 80823 h 389559"/>
                <a:gd name="connsiteX77" fmla="*/ 1007854 w 1065918"/>
                <a:gd name="connsiteY77" fmla="*/ 81060 h 389559"/>
                <a:gd name="connsiteX78" fmla="*/ 1006574 w 1065918"/>
                <a:gd name="connsiteY78" fmla="*/ 81882 h 389559"/>
                <a:gd name="connsiteX79" fmla="*/ 1003081 w 1065918"/>
                <a:gd name="connsiteY79" fmla="*/ 85391 h 389559"/>
                <a:gd name="connsiteX80" fmla="*/ 1002465 w 1065918"/>
                <a:gd name="connsiteY80" fmla="*/ 85849 h 389559"/>
                <a:gd name="connsiteX81" fmla="*/ 999794 w 1065918"/>
                <a:gd name="connsiteY81" fmla="*/ 86197 h 389559"/>
                <a:gd name="connsiteX82" fmla="*/ 998751 w 1065918"/>
                <a:gd name="connsiteY82" fmla="*/ 86434 h 389559"/>
                <a:gd name="connsiteX83" fmla="*/ 995843 w 1065918"/>
                <a:gd name="connsiteY83" fmla="*/ 88536 h 389559"/>
                <a:gd name="connsiteX84" fmla="*/ 991639 w 1065918"/>
                <a:gd name="connsiteY84" fmla="*/ 90401 h 389559"/>
                <a:gd name="connsiteX85" fmla="*/ 990485 w 1065918"/>
                <a:gd name="connsiteY85" fmla="*/ 91096 h 389559"/>
                <a:gd name="connsiteX86" fmla="*/ 988589 w 1065918"/>
                <a:gd name="connsiteY86" fmla="*/ 92487 h 389559"/>
                <a:gd name="connsiteX87" fmla="*/ 986613 w 1065918"/>
                <a:gd name="connsiteY87" fmla="*/ 94589 h 389559"/>
                <a:gd name="connsiteX88" fmla="*/ 983010 w 1065918"/>
                <a:gd name="connsiteY88" fmla="*/ 99852 h 389559"/>
                <a:gd name="connsiteX89" fmla="*/ 981951 w 1065918"/>
                <a:gd name="connsiteY89" fmla="*/ 101827 h 389559"/>
                <a:gd name="connsiteX90" fmla="*/ 980907 w 1065918"/>
                <a:gd name="connsiteY90" fmla="*/ 105778 h 389559"/>
                <a:gd name="connsiteX91" fmla="*/ 980560 w 1065918"/>
                <a:gd name="connsiteY91" fmla="*/ 106837 h 389559"/>
                <a:gd name="connsiteX92" fmla="*/ 978695 w 1065918"/>
                <a:gd name="connsiteY92" fmla="*/ 110219 h 389559"/>
                <a:gd name="connsiteX93" fmla="*/ 977889 w 1065918"/>
                <a:gd name="connsiteY93" fmla="*/ 111389 h 389559"/>
                <a:gd name="connsiteX94" fmla="*/ 977178 w 1065918"/>
                <a:gd name="connsiteY94" fmla="*/ 112210 h 389559"/>
                <a:gd name="connsiteX95" fmla="*/ 976719 w 1065918"/>
                <a:gd name="connsiteY95" fmla="*/ 112669 h 389559"/>
                <a:gd name="connsiteX96" fmla="*/ 976229 w 1065918"/>
                <a:gd name="connsiteY96" fmla="*/ 113032 h 389559"/>
                <a:gd name="connsiteX97" fmla="*/ 970983 w 1065918"/>
                <a:gd name="connsiteY97" fmla="*/ 117568 h 389559"/>
                <a:gd name="connsiteX98" fmla="*/ 969939 w 1065918"/>
                <a:gd name="connsiteY98" fmla="*/ 118263 h 389559"/>
                <a:gd name="connsiteX99" fmla="*/ 969134 w 1065918"/>
                <a:gd name="connsiteY99" fmla="*/ 118612 h 389559"/>
                <a:gd name="connsiteX100" fmla="*/ 968312 w 1065918"/>
                <a:gd name="connsiteY100" fmla="*/ 118738 h 389559"/>
                <a:gd name="connsiteX101" fmla="*/ 967490 w 1065918"/>
                <a:gd name="connsiteY101" fmla="*/ 118612 h 389559"/>
                <a:gd name="connsiteX102" fmla="*/ 966684 w 1065918"/>
                <a:gd name="connsiteY102" fmla="*/ 118375 h 389559"/>
                <a:gd name="connsiteX103" fmla="*/ 965988 w 1065918"/>
                <a:gd name="connsiteY103" fmla="*/ 118027 h 389559"/>
                <a:gd name="connsiteX104" fmla="*/ 965278 w 1065918"/>
                <a:gd name="connsiteY104" fmla="*/ 117458 h 389559"/>
                <a:gd name="connsiteX105" fmla="*/ 964819 w 1065918"/>
                <a:gd name="connsiteY105" fmla="*/ 116983 h 389559"/>
                <a:gd name="connsiteX106" fmla="*/ 964361 w 1065918"/>
                <a:gd name="connsiteY106" fmla="*/ 116399 h 389559"/>
                <a:gd name="connsiteX107" fmla="*/ 963286 w 1065918"/>
                <a:gd name="connsiteY107" fmla="*/ 114424 h 389559"/>
                <a:gd name="connsiteX108" fmla="*/ 963049 w 1065918"/>
                <a:gd name="connsiteY108" fmla="*/ 113617 h 389559"/>
                <a:gd name="connsiteX109" fmla="*/ 962939 w 1065918"/>
                <a:gd name="connsiteY109" fmla="*/ 112669 h 389559"/>
                <a:gd name="connsiteX110" fmla="*/ 963049 w 1065918"/>
                <a:gd name="connsiteY110" fmla="*/ 111515 h 389559"/>
                <a:gd name="connsiteX111" fmla="*/ 963429 w 1065918"/>
                <a:gd name="connsiteY111" fmla="*/ 109398 h 389559"/>
                <a:gd name="connsiteX112" fmla="*/ 963539 w 1065918"/>
                <a:gd name="connsiteY112" fmla="*/ 108702 h 389559"/>
                <a:gd name="connsiteX113" fmla="*/ 963429 w 1065918"/>
                <a:gd name="connsiteY113" fmla="*/ 108244 h 389559"/>
                <a:gd name="connsiteX114" fmla="*/ 963159 w 1065918"/>
                <a:gd name="connsiteY114" fmla="*/ 107896 h 389559"/>
                <a:gd name="connsiteX115" fmla="*/ 960600 w 1065918"/>
                <a:gd name="connsiteY115" fmla="*/ 105210 h 389559"/>
                <a:gd name="connsiteX116" fmla="*/ 960015 w 1065918"/>
                <a:gd name="connsiteY116" fmla="*/ 104846 h 389559"/>
                <a:gd name="connsiteX117" fmla="*/ 959098 w 1065918"/>
                <a:gd name="connsiteY117" fmla="*/ 104735 h 389559"/>
                <a:gd name="connsiteX118" fmla="*/ 957929 w 1065918"/>
                <a:gd name="connsiteY118" fmla="*/ 105210 h 389559"/>
                <a:gd name="connsiteX119" fmla="*/ 952460 w 1065918"/>
                <a:gd name="connsiteY119" fmla="*/ 109176 h 389559"/>
                <a:gd name="connsiteX120" fmla="*/ 949520 w 1065918"/>
                <a:gd name="connsiteY120" fmla="*/ 110820 h 389559"/>
                <a:gd name="connsiteX121" fmla="*/ 941603 w 1065918"/>
                <a:gd name="connsiteY121" fmla="*/ 116873 h 389559"/>
                <a:gd name="connsiteX122" fmla="*/ 941492 w 1065918"/>
                <a:gd name="connsiteY122" fmla="*/ 117094 h 389559"/>
                <a:gd name="connsiteX123" fmla="*/ 941255 w 1065918"/>
                <a:gd name="connsiteY123" fmla="*/ 117568 h 389559"/>
                <a:gd name="connsiteX124" fmla="*/ 941255 w 1065918"/>
                <a:gd name="connsiteY124" fmla="*/ 118153 h 389559"/>
                <a:gd name="connsiteX125" fmla="*/ 941603 w 1065918"/>
                <a:gd name="connsiteY125" fmla="*/ 120366 h 389559"/>
                <a:gd name="connsiteX126" fmla="*/ 941492 w 1065918"/>
                <a:gd name="connsiteY126" fmla="*/ 121187 h 389559"/>
                <a:gd name="connsiteX127" fmla="*/ 941255 w 1065918"/>
                <a:gd name="connsiteY127" fmla="*/ 121883 h 389559"/>
                <a:gd name="connsiteX128" fmla="*/ 939975 w 1065918"/>
                <a:gd name="connsiteY128" fmla="*/ 123763 h 389559"/>
                <a:gd name="connsiteX129" fmla="*/ 939627 w 1065918"/>
                <a:gd name="connsiteY129" fmla="*/ 125155 h 389559"/>
                <a:gd name="connsiteX130" fmla="*/ 939501 w 1065918"/>
                <a:gd name="connsiteY130" fmla="*/ 126087 h 389559"/>
                <a:gd name="connsiteX131" fmla="*/ 938932 w 1065918"/>
                <a:gd name="connsiteY131" fmla="*/ 127367 h 389559"/>
                <a:gd name="connsiteX132" fmla="*/ 938220 w 1065918"/>
                <a:gd name="connsiteY132" fmla="*/ 127952 h 389559"/>
                <a:gd name="connsiteX133" fmla="*/ 937415 w 1065918"/>
                <a:gd name="connsiteY133" fmla="*/ 128299 h 389559"/>
                <a:gd name="connsiteX134" fmla="*/ 936687 w 1065918"/>
                <a:gd name="connsiteY134" fmla="*/ 128189 h 389559"/>
                <a:gd name="connsiteX135" fmla="*/ 935170 w 1065918"/>
                <a:gd name="connsiteY135" fmla="*/ 127256 h 389559"/>
                <a:gd name="connsiteX136" fmla="*/ 933321 w 1065918"/>
                <a:gd name="connsiteY136" fmla="*/ 126213 h 389559"/>
                <a:gd name="connsiteX137" fmla="*/ 931567 w 1065918"/>
                <a:gd name="connsiteY137" fmla="*/ 125739 h 389559"/>
                <a:gd name="connsiteX138" fmla="*/ 930397 w 1065918"/>
                <a:gd name="connsiteY138" fmla="*/ 125629 h 389559"/>
                <a:gd name="connsiteX139" fmla="*/ 929118 w 1065918"/>
                <a:gd name="connsiteY139" fmla="*/ 125850 h 389559"/>
                <a:gd name="connsiteX140" fmla="*/ 927252 w 1065918"/>
                <a:gd name="connsiteY140" fmla="*/ 126561 h 389559"/>
                <a:gd name="connsiteX141" fmla="*/ 926336 w 1065918"/>
                <a:gd name="connsiteY141" fmla="*/ 127256 h 389559"/>
                <a:gd name="connsiteX142" fmla="*/ 925624 w 1065918"/>
                <a:gd name="connsiteY142" fmla="*/ 127952 h 389559"/>
                <a:gd name="connsiteX143" fmla="*/ 925403 w 1065918"/>
                <a:gd name="connsiteY143" fmla="*/ 128647 h 389559"/>
                <a:gd name="connsiteX144" fmla="*/ 925167 w 1065918"/>
                <a:gd name="connsiteY144" fmla="*/ 129343 h 389559"/>
                <a:gd name="connsiteX145" fmla="*/ 924929 w 1065918"/>
                <a:gd name="connsiteY145" fmla="*/ 130275 h 389559"/>
                <a:gd name="connsiteX146" fmla="*/ 924929 w 1065918"/>
                <a:gd name="connsiteY146" fmla="*/ 131207 h 389559"/>
                <a:gd name="connsiteX147" fmla="*/ 925040 w 1065918"/>
                <a:gd name="connsiteY147" fmla="*/ 132029 h 389559"/>
                <a:gd name="connsiteX148" fmla="*/ 925277 w 1065918"/>
                <a:gd name="connsiteY148" fmla="*/ 132835 h 389559"/>
                <a:gd name="connsiteX149" fmla="*/ 925624 w 1065918"/>
                <a:gd name="connsiteY149" fmla="*/ 133546 h 389559"/>
                <a:gd name="connsiteX150" fmla="*/ 927142 w 1065918"/>
                <a:gd name="connsiteY150" fmla="*/ 135886 h 389559"/>
                <a:gd name="connsiteX151" fmla="*/ 927252 w 1065918"/>
                <a:gd name="connsiteY151" fmla="*/ 136707 h 389559"/>
                <a:gd name="connsiteX152" fmla="*/ 927031 w 1065918"/>
                <a:gd name="connsiteY152" fmla="*/ 137640 h 389559"/>
                <a:gd name="connsiteX153" fmla="*/ 925862 w 1065918"/>
                <a:gd name="connsiteY153" fmla="*/ 139742 h 389559"/>
                <a:gd name="connsiteX154" fmla="*/ 925624 w 1065918"/>
                <a:gd name="connsiteY154" fmla="*/ 140437 h 389559"/>
                <a:gd name="connsiteX155" fmla="*/ 925624 w 1065918"/>
                <a:gd name="connsiteY155" fmla="*/ 142065 h 389559"/>
                <a:gd name="connsiteX156" fmla="*/ 925514 w 1065918"/>
                <a:gd name="connsiteY156" fmla="*/ 142871 h 389559"/>
                <a:gd name="connsiteX157" fmla="*/ 925040 w 1065918"/>
                <a:gd name="connsiteY157" fmla="*/ 144388 h 389559"/>
                <a:gd name="connsiteX158" fmla="*/ 922574 w 1065918"/>
                <a:gd name="connsiteY158" fmla="*/ 149540 h 389559"/>
                <a:gd name="connsiteX159" fmla="*/ 920014 w 1065918"/>
                <a:gd name="connsiteY159" fmla="*/ 153839 h 389559"/>
                <a:gd name="connsiteX160" fmla="*/ 919082 w 1065918"/>
                <a:gd name="connsiteY160" fmla="*/ 154661 h 389559"/>
                <a:gd name="connsiteX161" fmla="*/ 918386 w 1065918"/>
                <a:gd name="connsiteY161" fmla="*/ 155008 h 389559"/>
                <a:gd name="connsiteX162" fmla="*/ 916411 w 1065918"/>
                <a:gd name="connsiteY162" fmla="*/ 154772 h 389559"/>
                <a:gd name="connsiteX163" fmla="*/ 911021 w 1065918"/>
                <a:gd name="connsiteY163" fmla="*/ 155135 h 389559"/>
                <a:gd name="connsiteX164" fmla="*/ 909520 w 1065918"/>
                <a:gd name="connsiteY164" fmla="*/ 154898 h 389559"/>
                <a:gd name="connsiteX165" fmla="*/ 908824 w 1065918"/>
                <a:gd name="connsiteY165" fmla="*/ 155135 h 389559"/>
                <a:gd name="connsiteX166" fmla="*/ 908239 w 1065918"/>
                <a:gd name="connsiteY166" fmla="*/ 155483 h 389559"/>
                <a:gd name="connsiteX167" fmla="*/ 902060 w 1065918"/>
                <a:gd name="connsiteY167" fmla="*/ 159908 h 389559"/>
                <a:gd name="connsiteX168" fmla="*/ 897856 w 1065918"/>
                <a:gd name="connsiteY168" fmla="*/ 161900 h 389559"/>
                <a:gd name="connsiteX169" fmla="*/ 896924 w 1065918"/>
                <a:gd name="connsiteY169" fmla="*/ 162484 h 389559"/>
                <a:gd name="connsiteX170" fmla="*/ 896213 w 1065918"/>
                <a:gd name="connsiteY170" fmla="*/ 163069 h 389559"/>
                <a:gd name="connsiteX171" fmla="*/ 893652 w 1065918"/>
                <a:gd name="connsiteY171" fmla="*/ 166673 h 389559"/>
                <a:gd name="connsiteX172" fmla="*/ 892498 w 1065918"/>
                <a:gd name="connsiteY172" fmla="*/ 167605 h 389559"/>
                <a:gd name="connsiteX173" fmla="*/ 889464 w 1065918"/>
                <a:gd name="connsiteY173" fmla="*/ 169359 h 389559"/>
                <a:gd name="connsiteX174" fmla="*/ 888532 w 1065918"/>
                <a:gd name="connsiteY174" fmla="*/ 169944 h 389559"/>
                <a:gd name="connsiteX175" fmla="*/ 887947 w 1065918"/>
                <a:gd name="connsiteY175" fmla="*/ 170639 h 389559"/>
                <a:gd name="connsiteX176" fmla="*/ 887600 w 1065918"/>
                <a:gd name="connsiteY176" fmla="*/ 171334 h 389559"/>
                <a:gd name="connsiteX177" fmla="*/ 885276 w 1065918"/>
                <a:gd name="connsiteY177" fmla="*/ 174369 h 389559"/>
                <a:gd name="connsiteX178" fmla="*/ 883269 w 1065918"/>
                <a:gd name="connsiteY178" fmla="*/ 178336 h 389559"/>
                <a:gd name="connsiteX179" fmla="*/ 882463 w 1065918"/>
                <a:gd name="connsiteY179" fmla="*/ 178810 h 389559"/>
                <a:gd name="connsiteX180" fmla="*/ 881530 w 1065918"/>
                <a:gd name="connsiteY180" fmla="*/ 179047 h 389559"/>
                <a:gd name="connsiteX181" fmla="*/ 880598 w 1065918"/>
                <a:gd name="connsiteY181" fmla="*/ 178921 h 389559"/>
                <a:gd name="connsiteX182" fmla="*/ 879428 w 1065918"/>
                <a:gd name="connsiteY182" fmla="*/ 179047 h 389559"/>
                <a:gd name="connsiteX183" fmla="*/ 878149 w 1065918"/>
                <a:gd name="connsiteY183" fmla="*/ 179505 h 389559"/>
                <a:gd name="connsiteX184" fmla="*/ 877105 w 1065918"/>
                <a:gd name="connsiteY184" fmla="*/ 180200 h 389559"/>
                <a:gd name="connsiteX185" fmla="*/ 875477 w 1065918"/>
                <a:gd name="connsiteY185" fmla="*/ 182302 h 389559"/>
                <a:gd name="connsiteX186" fmla="*/ 874308 w 1065918"/>
                <a:gd name="connsiteY186" fmla="*/ 184041 h 389559"/>
                <a:gd name="connsiteX187" fmla="*/ 872917 w 1065918"/>
                <a:gd name="connsiteY187" fmla="*/ 185574 h 389559"/>
                <a:gd name="connsiteX188" fmla="*/ 866485 w 1065918"/>
                <a:gd name="connsiteY188" fmla="*/ 189541 h 389559"/>
                <a:gd name="connsiteX189" fmla="*/ 865442 w 1065918"/>
                <a:gd name="connsiteY189" fmla="*/ 190473 h 389559"/>
                <a:gd name="connsiteX190" fmla="*/ 864731 w 1065918"/>
                <a:gd name="connsiteY190" fmla="*/ 191295 h 389559"/>
                <a:gd name="connsiteX191" fmla="*/ 863687 w 1065918"/>
                <a:gd name="connsiteY191" fmla="*/ 193145 h 389559"/>
                <a:gd name="connsiteX192" fmla="*/ 861238 w 1065918"/>
                <a:gd name="connsiteY192" fmla="*/ 196289 h 389559"/>
                <a:gd name="connsiteX193" fmla="*/ 860432 w 1065918"/>
                <a:gd name="connsiteY193" fmla="*/ 197111 h 389559"/>
                <a:gd name="connsiteX194" fmla="*/ 859736 w 1065918"/>
                <a:gd name="connsiteY194" fmla="*/ 197570 h 389559"/>
                <a:gd name="connsiteX195" fmla="*/ 851677 w 1065918"/>
                <a:gd name="connsiteY195" fmla="*/ 200494 h 389559"/>
                <a:gd name="connsiteX196" fmla="*/ 850744 w 1065918"/>
                <a:gd name="connsiteY196" fmla="*/ 200620 h 389559"/>
                <a:gd name="connsiteX197" fmla="*/ 849811 w 1065918"/>
                <a:gd name="connsiteY197" fmla="*/ 200494 h 389559"/>
                <a:gd name="connsiteX198" fmla="*/ 849116 w 1065918"/>
                <a:gd name="connsiteY198" fmla="*/ 200146 h 389559"/>
                <a:gd name="connsiteX199" fmla="*/ 848421 w 1065918"/>
                <a:gd name="connsiteY199" fmla="*/ 199687 h 389559"/>
                <a:gd name="connsiteX200" fmla="*/ 847709 w 1065918"/>
                <a:gd name="connsiteY200" fmla="*/ 199213 h 389559"/>
                <a:gd name="connsiteX201" fmla="*/ 846777 w 1065918"/>
                <a:gd name="connsiteY201" fmla="*/ 199103 h 389559"/>
                <a:gd name="connsiteX202" fmla="*/ 845592 w 1065918"/>
                <a:gd name="connsiteY202" fmla="*/ 199213 h 389559"/>
                <a:gd name="connsiteX203" fmla="*/ 843158 w 1065918"/>
                <a:gd name="connsiteY203" fmla="*/ 200382 h 389559"/>
                <a:gd name="connsiteX204" fmla="*/ 841751 w 1065918"/>
                <a:gd name="connsiteY204" fmla="*/ 200730 h 389559"/>
                <a:gd name="connsiteX205" fmla="*/ 840597 w 1065918"/>
                <a:gd name="connsiteY205" fmla="*/ 200967 h 389559"/>
                <a:gd name="connsiteX206" fmla="*/ 839886 w 1065918"/>
                <a:gd name="connsiteY206" fmla="*/ 200841 h 389559"/>
                <a:gd name="connsiteX207" fmla="*/ 839080 w 1065918"/>
                <a:gd name="connsiteY207" fmla="*/ 200841 h 389559"/>
                <a:gd name="connsiteX208" fmla="*/ 838258 w 1065918"/>
                <a:gd name="connsiteY208" fmla="*/ 201078 h 389559"/>
                <a:gd name="connsiteX209" fmla="*/ 837453 w 1065918"/>
                <a:gd name="connsiteY209" fmla="*/ 201331 h 389559"/>
                <a:gd name="connsiteX210" fmla="*/ 836283 w 1065918"/>
                <a:gd name="connsiteY210" fmla="*/ 202026 h 389559"/>
                <a:gd name="connsiteX211" fmla="*/ 835825 w 1065918"/>
                <a:gd name="connsiteY211" fmla="*/ 202137 h 389559"/>
                <a:gd name="connsiteX212" fmla="*/ 835351 w 1065918"/>
                <a:gd name="connsiteY212" fmla="*/ 202264 h 389559"/>
                <a:gd name="connsiteX213" fmla="*/ 830783 w 1065918"/>
                <a:gd name="connsiteY213" fmla="*/ 202485 h 389559"/>
                <a:gd name="connsiteX214" fmla="*/ 829977 w 1065918"/>
                <a:gd name="connsiteY214" fmla="*/ 202611 h 389559"/>
                <a:gd name="connsiteX215" fmla="*/ 827527 w 1065918"/>
                <a:gd name="connsiteY215" fmla="*/ 203654 h 389559"/>
                <a:gd name="connsiteX216" fmla="*/ 825204 w 1065918"/>
                <a:gd name="connsiteY216" fmla="*/ 204935 h 389559"/>
                <a:gd name="connsiteX217" fmla="*/ 822407 w 1065918"/>
                <a:gd name="connsiteY217" fmla="*/ 207257 h 389559"/>
                <a:gd name="connsiteX218" fmla="*/ 820652 w 1065918"/>
                <a:gd name="connsiteY218" fmla="*/ 209123 h 389559"/>
                <a:gd name="connsiteX219" fmla="*/ 819467 w 1065918"/>
                <a:gd name="connsiteY219" fmla="*/ 209944 h 389559"/>
                <a:gd name="connsiteX220" fmla="*/ 818535 w 1065918"/>
                <a:gd name="connsiteY220" fmla="*/ 210529 h 389559"/>
                <a:gd name="connsiteX221" fmla="*/ 814584 w 1065918"/>
                <a:gd name="connsiteY221" fmla="*/ 212047 h 389559"/>
                <a:gd name="connsiteX222" fmla="*/ 812608 w 1065918"/>
                <a:gd name="connsiteY222" fmla="*/ 213089 h 389559"/>
                <a:gd name="connsiteX223" fmla="*/ 811549 w 1065918"/>
                <a:gd name="connsiteY223" fmla="*/ 213911 h 389559"/>
                <a:gd name="connsiteX224" fmla="*/ 810964 w 1065918"/>
                <a:gd name="connsiteY224" fmla="*/ 214622 h 389559"/>
                <a:gd name="connsiteX225" fmla="*/ 809463 w 1065918"/>
                <a:gd name="connsiteY225" fmla="*/ 219158 h 389559"/>
                <a:gd name="connsiteX226" fmla="*/ 808989 w 1065918"/>
                <a:gd name="connsiteY226" fmla="*/ 219980 h 389559"/>
                <a:gd name="connsiteX227" fmla="*/ 808183 w 1065918"/>
                <a:gd name="connsiteY227" fmla="*/ 221260 h 389559"/>
                <a:gd name="connsiteX228" fmla="*/ 807361 w 1065918"/>
                <a:gd name="connsiteY228" fmla="*/ 221956 h 389559"/>
                <a:gd name="connsiteX229" fmla="*/ 802335 w 1065918"/>
                <a:gd name="connsiteY229" fmla="*/ 224532 h 389559"/>
                <a:gd name="connsiteX230" fmla="*/ 801277 w 1065918"/>
                <a:gd name="connsiteY230" fmla="*/ 225337 h 389559"/>
                <a:gd name="connsiteX231" fmla="*/ 800470 w 1065918"/>
                <a:gd name="connsiteY231" fmla="*/ 226270 h 389559"/>
                <a:gd name="connsiteX232" fmla="*/ 798021 w 1065918"/>
                <a:gd name="connsiteY232" fmla="*/ 229779 h 389559"/>
                <a:gd name="connsiteX233" fmla="*/ 797799 w 1065918"/>
                <a:gd name="connsiteY233" fmla="*/ 230600 h 389559"/>
                <a:gd name="connsiteX234" fmla="*/ 797562 w 1065918"/>
                <a:gd name="connsiteY234" fmla="*/ 231185 h 389559"/>
                <a:gd name="connsiteX235" fmla="*/ 797562 w 1065918"/>
                <a:gd name="connsiteY235" fmla="*/ 231754 h 389559"/>
                <a:gd name="connsiteX236" fmla="*/ 797562 w 1065918"/>
                <a:gd name="connsiteY236" fmla="*/ 232339 h 389559"/>
                <a:gd name="connsiteX237" fmla="*/ 798495 w 1065918"/>
                <a:gd name="connsiteY237" fmla="*/ 234315 h 389559"/>
                <a:gd name="connsiteX238" fmla="*/ 798606 w 1065918"/>
                <a:gd name="connsiteY238" fmla="*/ 235026 h 389559"/>
                <a:gd name="connsiteX239" fmla="*/ 798606 w 1065918"/>
                <a:gd name="connsiteY239" fmla="*/ 235958 h 389559"/>
                <a:gd name="connsiteX240" fmla="*/ 798495 w 1065918"/>
                <a:gd name="connsiteY240" fmla="*/ 236780 h 389559"/>
                <a:gd name="connsiteX241" fmla="*/ 798258 w 1065918"/>
                <a:gd name="connsiteY241" fmla="*/ 237586 h 389559"/>
                <a:gd name="connsiteX242" fmla="*/ 796504 w 1065918"/>
                <a:gd name="connsiteY242" fmla="*/ 241095 h 389559"/>
                <a:gd name="connsiteX243" fmla="*/ 796282 w 1065918"/>
                <a:gd name="connsiteY243" fmla="*/ 242027 h 389559"/>
                <a:gd name="connsiteX244" fmla="*/ 795935 w 1065918"/>
                <a:gd name="connsiteY244" fmla="*/ 243544 h 389559"/>
                <a:gd name="connsiteX245" fmla="*/ 795935 w 1065918"/>
                <a:gd name="connsiteY245" fmla="*/ 244477 h 389559"/>
                <a:gd name="connsiteX246" fmla="*/ 796393 w 1065918"/>
                <a:gd name="connsiteY246" fmla="*/ 249487 h 389559"/>
                <a:gd name="connsiteX247" fmla="*/ 796045 w 1065918"/>
                <a:gd name="connsiteY247" fmla="*/ 250893 h 389559"/>
                <a:gd name="connsiteX248" fmla="*/ 795113 w 1065918"/>
                <a:gd name="connsiteY248" fmla="*/ 252411 h 389559"/>
                <a:gd name="connsiteX249" fmla="*/ 792995 w 1065918"/>
                <a:gd name="connsiteY249" fmla="*/ 255208 h 389559"/>
                <a:gd name="connsiteX250" fmla="*/ 791952 w 1065918"/>
                <a:gd name="connsiteY250" fmla="*/ 256488 h 389559"/>
                <a:gd name="connsiteX251" fmla="*/ 791130 w 1065918"/>
                <a:gd name="connsiteY251" fmla="*/ 257184 h 389559"/>
                <a:gd name="connsiteX252" fmla="*/ 790672 w 1065918"/>
                <a:gd name="connsiteY252" fmla="*/ 257309 h 389559"/>
                <a:gd name="connsiteX253" fmla="*/ 787400 w 1065918"/>
                <a:gd name="connsiteY253" fmla="*/ 257768 h 389559"/>
                <a:gd name="connsiteX254" fmla="*/ 780652 w 1065918"/>
                <a:gd name="connsiteY254" fmla="*/ 259523 h 389559"/>
                <a:gd name="connsiteX255" fmla="*/ 778771 w 1065918"/>
                <a:gd name="connsiteY255" fmla="*/ 259743 h 389559"/>
                <a:gd name="connsiteX256" fmla="*/ 777949 w 1065918"/>
                <a:gd name="connsiteY256" fmla="*/ 259743 h 389559"/>
                <a:gd name="connsiteX257" fmla="*/ 777254 w 1065918"/>
                <a:gd name="connsiteY257" fmla="*/ 259523 h 389559"/>
                <a:gd name="connsiteX258" fmla="*/ 776559 w 1065918"/>
                <a:gd name="connsiteY258" fmla="*/ 259159 h 389559"/>
                <a:gd name="connsiteX259" fmla="*/ 775389 w 1065918"/>
                <a:gd name="connsiteY259" fmla="*/ 258242 h 389559"/>
                <a:gd name="connsiteX260" fmla="*/ 774583 w 1065918"/>
                <a:gd name="connsiteY260" fmla="*/ 258116 h 389559"/>
                <a:gd name="connsiteX261" fmla="*/ 773524 w 1065918"/>
                <a:gd name="connsiteY261" fmla="*/ 258242 h 389559"/>
                <a:gd name="connsiteX262" fmla="*/ 771659 w 1065918"/>
                <a:gd name="connsiteY262" fmla="*/ 259159 h 389559"/>
                <a:gd name="connsiteX263" fmla="*/ 770727 w 1065918"/>
                <a:gd name="connsiteY263" fmla="*/ 259870 h 389559"/>
                <a:gd name="connsiteX264" fmla="*/ 770032 w 1065918"/>
                <a:gd name="connsiteY264" fmla="*/ 260565 h 389559"/>
                <a:gd name="connsiteX265" fmla="*/ 768056 w 1065918"/>
                <a:gd name="connsiteY265" fmla="*/ 263015 h 389559"/>
                <a:gd name="connsiteX266" fmla="*/ 766871 w 1065918"/>
                <a:gd name="connsiteY266" fmla="*/ 265117 h 389559"/>
                <a:gd name="connsiteX267" fmla="*/ 766286 w 1065918"/>
                <a:gd name="connsiteY267" fmla="*/ 266635 h 389559"/>
                <a:gd name="connsiteX268" fmla="*/ 766049 w 1065918"/>
                <a:gd name="connsiteY268" fmla="*/ 267345 h 389559"/>
                <a:gd name="connsiteX269" fmla="*/ 766049 w 1065918"/>
                <a:gd name="connsiteY269" fmla="*/ 268626 h 389559"/>
                <a:gd name="connsiteX270" fmla="*/ 766286 w 1065918"/>
                <a:gd name="connsiteY270" fmla="*/ 273983 h 389559"/>
                <a:gd name="connsiteX271" fmla="*/ 766634 w 1065918"/>
                <a:gd name="connsiteY271" fmla="*/ 279815 h 389559"/>
                <a:gd name="connsiteX272" fmla="*/ 767108 w 1065918"/>
                <a:gd name="connsiteY272" fmla="*/ 288571 h 389559"/>
                <a:gd name="connsiteX273" fmla="*/ 767456 w 1065918"/>
                <a:gd name="connsiteY273" fmla="*/ 296030 h 389559"/>
                <a:gd name="connsiteX274" fmla="*/ 767945 w 1065918"/>
                <a:gd name="connsiteY274" fmla="*/ 303380 h 389559"/>
                <a:gd name="connsiteX275" fmla="*/ 756630 w 1065918"/>
                <a:gd name="connsiteY275" fmla="*/ 304422 h 389559"/>
                <a:gd name="connsiteX276" fmla="*/ 744492 w 1065918"/>
                <a:gd name="connsiteY276" fmla="*/ 305481 h 389559"/>
                <a:gd name="connsiteX277" fmla="*/ 735389 w 1065918"/>
                <a:gd name="connsiteY277" fmla="*/ 306303 h 389559"/>
                <a:gd name="connsiteX278" fmla="*/ 734456 w 1065918"/>
                <a:gd name="connsiteY278" fmla="*/ 306066 h 389559"/>
                <a:gd name="connsiteX279" fmla="*/ 730031 w 1065918"/>
                <a:gd name="connsiteY279" fmla="*/ 306651 h 389559"/>
                <a:gd name="connsiteX280" fmla="*/ 713910 w 1065918"/>
                <a:gd name="connsiteY280" fmla="*/ 308974 h 389559"/>
                <a:gd name="connsiteX281" fmla="*/ 697948 w 1065918"/>
                <a:gd name="connsiteY281" fmla="*/ 311187 h 389559"/>
                <a:gd name="connsiteX282" fmla="*/ 681859 w 1065918"/>
                <a:gd name="connsiteY282" fmla="*/ 313399 h 389559"/>
                <a:gd name="connsiteX283" fmla="*/ 665755 w 1065918"/>
                <a:gd name="connsiteY283" fmla="*/ 315628 h 389559"/>
                <a:gd name="connsiteX284" fmla="*/ 649761 w 1065918"/>
                <a:gd name="connsiteY284" fmla="*/ 317714 h 389559"/>
                <a:gd name="connsiteX285" fmla="*/ 633672 w 1065918"/>
                <a:gd name="connsiteY285" fmla="*/ 319831 h 389559"/>
                <a:gd name="connsiteX286" fmla="*/ 617584 w 1065918"/>
                <a:gd name="connsiteY286" fmla="*/ 322044 h 389559"/>
                <a:gd name="connsiteX287" fmla="*/ 601605 w 1065918"/>
                <a:gd name="connsiteY287" fmla="*/ 324130 h 389559"/>
                <a:gd name="connsiteX288" fmla="*/ 581312 w 1065918"/>
                <a:gd name="connsiteY288" fmla="*/ 326469 h 389559"/>
                <a:gd name="connsiteX289" fmla="*/ 561146 w 1065918"/>
                <a:gd name="connsiteY289" fmla="*/ 328808 h 389559"/>
                <a:gd name="connsiteX290" fmla="*/ 540948 w 1065918"/>
                <a:gd name="connsiteY290" fmla="*/ 331147 h 389559"/>
                <a:gd name="connsiteX291" fmla="*/ 520782 w 1065918"/>
                <a:gd name="connsiteY291" fmla="*/ 333470 h 389559"/>
                <a:gd name="connsiteX292" fmla="*/ 500600 w 1065918"/>
                <a:gd name="connsiteY292" fmla="*/ 335794 h 389559"/>
                <a:gd name="connsiteX293" fmla="*/ 480323 w 1065918"/>
                <a:gd name="connsiteY293" fmla="*/ 338006 h 389559"/>
                <a:gd name="connsiteX294" fmla="*/ 460125 w 1065918"/>
                <a:gd name="connsiteY294" fmla="*/ 340219 h 389559"/>
                <a:gd name="connsiteX295" fmla="*/ 439943 w 1065918"/>
                <a:gd name="connsiteY295" fmla="*/ 342447 h 389559"/>
                <a:gd name="connsiteX296" fmla="*/ 419777 w 1065918"/>
                <a:gd name="connsiteY296" fmla="*/ 344549 h 389559"/>
                <a:gd name="connsiteX297" fmla="*/ 399469 w 1065918"/>
                <a:gd name="connsiteY297" fmla="*/ 346651 h 389559"/>
                <a:gd name="connsiteX298" fmla="*/ 379303 w 1065918"/>
                <a:gd name="connsiteY298" fmla="*/ 348754 h 389559"/>
                <a:gd name="connsiteX299" fmla="*/ 359120 w 1065918"/>
                <a:gd name="connsiteY299" fmla="*/ 350839 h 389559"/>
                <a:gd name="connsiteX300" fmla="*/ 338828 w 1065918"/>
                <a:gd name="connsiteY300" fmla="*/ 352941 h 389559"/>
                <a:gd name="connsiteX301" fmla="*/ 318646 w 1065918"/>
                <a:gd name="connsiteY301" fmla="*/ 354932 h 389559"/>
                <a:gd name="connsiteX302" fmla="*/ 298369 w 1065918"/>
                <a:gd name="connsiteY302" fmla="*/ 356924 h 389559"/>
                <a:gd name="connsiteX303" fmla="*/ 278171 w 1065918"/>
                <a:gd name="connsiteY303" fmla="*/ 358900 h 389559"/>
                <a:gd name="connsiteX304" fmla="*/ 273746 w 1065918"/>
                <a:gd name="connsiteY304" fmla="*/ 359247 h 389559"/>
                <a:gd name="connsiteX305" fmla="*/ 272229 w 1065918"/>
                <a:gd name="connsiteY305" fmla="*/ 359358 h 389559"/>
                <a:gd name="connsiteX306" fmla="*/ 274093 w 1065918"/>
                <a:gd name="connsiteY306" fmla="*/ 363325 h 389559"/>
                <a:gd name="connsiteX307" fmla="*/ 272940 w 1065918"/>
                <a:gd name="connsiteY307" fmla="*/ 363436 h 389559"/>
                <a:gd name="connsiteX308" fmla="*/ 268262 w 1065918"/>
                <a:gd name="connsiteY308" fmla="*/ 363910 h 389559"/>
                <a:gd name="connsiteX309" fmla="*/ 251699 w 1065918"/>
                <a:gd name="connsiteY309" fmla="*/ 365648 h 389559"/>
                <a:gd name="connsiteX310" fmla="*/ 235025 w 1065918"/>
                <a:gd name="connsiteY310" fmla="*/ 367402 h 389559"/>
                <a:gd name="connsiteX311" fmla="*/ 218336 w 1065918"/>
                <a:gd name="connsiteY311" fmla="*/ 369156 h 389559"/>
                <a:gd name="connsiteX312" fmla="*/ 201536 w 1065918"/>
                <a:gd name="connsiteY312" fmla="*/ 370911 h 389559"/>
                <a:gd name="connsiteX313" fmla="*/ 184863 w 1065918"/>
                <a:gd name="connsiteY313" fmla="*/ 372539 h 389559"/>
                <a:gd name="connsiteX314" fmla="*/ 168189 w 1065918"/>
                <a:gd name="connsiteY314" fmla="*/ 374166 h 389559"/>
                <a:gd name="connsiteX315" fmla="*/ 151500 w 1065918"/>
                <a:gd name="connsiteY315" fmla="*/ 375810 h 389559"/>
                <a:gd name="connsiteX316" fmla="*/ 134826 w 1065918"/>
                <a:gd name="connsiteY316" fmla="*/ 377438 h 389559"/>
                <a:gd name="connsiteX317" fmla="*/ 118153 w 1065918"/>
                <a:gd name="connsiteY317" fmla="*/ 378955 h 389559"/>
                <a:gd name="connsiteX318" fmla="*/ 101463 w 1065918"/>
                <a:gd name="connsiteY318" fmla="*/ 380583 h 389559"/>
                <a:gd name="connsiteX319" fmla="*/ 84790 w 1065918"/>
                <a:gd name="connsiteY319" fmla="*/ 382100 h 389559"/>
                <a:gd name="connsiteX320" fmla="*/ 68005 w 1065918"/>
                <a:gd name="connsiteY320" fmla="*/ 383633 h 389559"/>
                <a:gd name="connsiteX321" fmla="*/ 51332 w 1065918"/>
                <a:gd name="connsiteY321" fmla="*/ 385135 h 389559"/>
                <a:gd name="connsiteX322" fmla="*/ 34627 w 1065918"/>
                <a:gd name="connsiteY322" fmla="*/ 386652 h 389559"/>
                <a:gd name="connsiteX323" fmla="*/ 17953 w 1065918"/>
                <a:gd name="connsiteY323" fmla="*/ 388169 h 389559"/>
                <a:gd name="connsiteX324" fmla="*/ 1170 w 1065918"/>
                <a:gd name="connsiteY324" fmla="*/ 389560 h 389559"/>
                <a:gd name="connsiteX325" fmla="*/ 0 w 1065918"/>
                <a:gd name="connsiteY325" fmla="*/ 387821 h 389559"/>
                <a:gd name="connsiteX326" fmla="*/ 1280 w 1065918"/>
                <a:gd name="connsiteY326" fmla="*/ 386541 h 389559"/>
                <a:gd name="connsiteX327" fmla="*/ 3730 w 1065918"/>
                <a:gd name="connsiteY327" fmla="*/ 385846 h 389559"/>
                <a:gd name="connsiteX328" fmla="*/ 6638 w 1065918"/>
                <a:gd name="connsiteY328" fmla="*/ 384329 h 389559"/>
                <a:gd name="connsiteX329" fmla="*/ 11095 w 1065918"/>
                <a:gd name="connsiteY329" fmla="*/ 381168 h 389559"/>
                <a:gd name="connsiteX330" fmla="*/ 12833 w 1065918"/>
                <a:gd name="connsiteY330" fmla="*/ 379066 h 389559"/>
                <a:gd name="connsiteX331" fmla="*/ 14002 w 1065918"/>
                <a:gd name="connsiteY331" fmla="*/ 376506 h 389559"/>
                <a:gd name="connsiteX332" fmla="*/ 14587 w 1065918"/>
                <a:gd name="connsiteY332" fmla="*/ 373819 h 389559"/>
                <a:gd name="connsiteX333" fmla="*/ 14587 w 1065918"/>
                <a:gd name="connsiteY333" fmla="*/ 370690 h 389559"/>
                <a:gd name="connsiteX334" fmla="*/ 15630 w 1065918"/>
                <a:gd name="connsiteY334" fmla="*/ 367876 h 389559"/>
                <a:gd name="connsiteX335" fmla="*/ 18775 w 1065918"/>
                <a:gd name="connsiteY335" fmla="*/ 367529 h 389559"/>
                <a:gd name="connsiteX336" fmla="*/ 22268 w 1065918"/>
                <a:gd name="connsiteY336" fmla="*/ 368114 h 389559"/>
                <a:gd name="connsiteX337" fmla="*/ 24970 w 1065918"/>
                <a:gd name="connsiteY337" fmla="*/ 368114 h 389559"/>
                <a:gd name="connsiteX338" fmla="*/ 27294 w 1065918"/>
                <a:gd name="connsiteY338" fmla="*/ 363910 h 389559"/>
                <a:gd name="connsiteX339" fmla="*/ 26836 w 1065918"/>
                <a:gd name="connsiteY339" fmla="*/ 357619 h 389559"/>
                <a:gd name="connsiteX340" fmla="*/ 24970 w 1065918"/>
                <a:gd name="connsiteY340" fmla="*/ 351187 h 389559"/>
                <a:gd name="connsiteX341" fmla="*/ 21683 w 1065918"/>
                <a:gd name="connsiteY341" fmla="*/ 343617 h 389559"/>
                <a:gd name="connsiteX342" fmla="*/ 20862 w 1065918"/>
                <a:gd name="connsiteY342" fmla="*/ 340582 h 389559"/>
                <a:gd name="connsiteX343" fmla="*/ 20056 w 1065918"/>
                <a:gd name="connsiteY343" fmla="*/ 333470 h 389559"/>
                <a:gd name="connsiteX344" fmla="*/ 20292 w 1065918"/>
                <a:gd name="connsiteY344" fmla="*/ 329741 h 389559"/>
                <a:gd name="connsiteX345" fmla="*/ 21683 w 1065918"/>
                <a:gd name="connsiteY345" fmla="*/ 327165 h 389559"/>
                <a:gd name="connsiteX346" fmla="*/ 27989 w 1065918"/>
                <a:gd name="connsiteY346" fmla="*/ 320875 h 389559"/>
                <a:gd name="connsiteX347" fmla="*/ 29743 w 1065918"/>
                <a:gd name="connsiteY347" fmla="*/ 318425 h 389559"/>
                <a:gd name="connsiteX348" fmla="*/ 31024 w 1065918"/>
                <a:gd name="connsiteY348" fmla="*/ 315738 h 389559"/>
                <a:gd name="connsiteX349" fmla="*/ 31482 w 1065918"/>
                <a:gd name="connsiteY349" fmla="*/ 313051 h 389559"/>
                <a:gd name="connsiteX350" fmla="*/ 31134 w 1065918"/>
                <a:gd name="connsiteY350" fmla="*/ 309085 h 389559"/>
                <a:gd name="connsiteX351" fmla="*/ 31482 w 1065918"/>
                <a:gd name="connsiteY351" fmla="*/ 306414 h 389559"/>
                <a:gd name="connsiteX352" fmla="*/ 32888 w 1065918"/>
                <a:gd name="connsiteY352" fmla="*/ 304659 h 389559"/>
                <a:gd name="connsiteX353" fmla="*/ 35907 w 1065918"/>
                <a:gd name="connsiteY353" fmla="*/ 303490 h 389559"/>
                <a:gd name="connsiteX354" fmla="*/ 39084 w 1065918"/>
                <a:gd name="connsiteY354" fmla="*/ 302795 h 389559"/>
                <a:gd name="connsiteX355" fmla="*/ 41866 w 1065918"/>
                <a:gd name="connsiteY355" fmla="*/ 301751 h 389559"/>
                <a:gd name="connsiteX356" fmla="*/ 43035 w 1065918"/>
                <a:gd name="connsiteY356" fmla="*/ 299634 h 389559"/>
                <a:gd name="connsiteX357" fmla="*/ 40933 w 1065918"/>
                <a:gd name="connsiteY357" fmla="*/ 296030 h 389559"/>
                <a:gd name="connsiteX358" fmla="*/ 38720 w 1065918"/>
                <a:gd name="connsiteY358" fmla="*/ 293233 h 389559"/>
                <a:gd name="connsiteX359" fmla="*/ 38025 w 1065918"/>
                <a:gd name="connsiteY359" fmla="*/ 291478 h 389559"/>
                <a:gd name="connsiteX360" fmla="*/ 38720 w 1065918"/>
                <a:gd name="connsiteY360" fmla="*/ 289961 h 389559"/>
                <a:gd name="connsiteX361" fmla="*/ 40712 w 1065918"/>
                <a:gd name="connsiteY361" fmla="*/ 287970 h 389559"/>
                <a:gd name="connsiteX362" fmla="*/ 42687 w 1065918"/>
                <a:gd name="connsiteY362" fmla="*/ 285299 h 389559"/>
                <a:gd name="connsiteX363" fmla="*/ 42577 w 1065918"/>
                <a:gd name="connsiteY363" fmla="*/ 283308 h 389559"/>
                <a:gd name="connsiteX364" fmla="*/ 38610 w 1065918"/>
                <a:gd name="connsiteY364" fmla="*/ 279009 h 389559"/>
                <a:gd name="connsiteX365" fmla="*/ 36397 w 1065918"/>
                <a:gd name="connsiteY365" fmla="*/ 275484 h 389559"/>
                <a:gd name="connsiteX366" fmla="*/ 36144 w 1065918"/>
                <a:gd name="connsiteY366" fmla="*/ 272703 h 389559"/>
                <a:gd name="connsiteX367" fmla="*/ 37804 w 1065918"/>
                <a:gd name="connsiteY367" fmla="*/ 270491 h 389559"/>
                <a:gd name="connsiteX368" fmla="*/ 56453 w 1065918"/>
                <a:gd name="connsiteY368" fmla="*/ 260218 h 389559"/>
                <a:gd name="connsiteX369" fmla="*/ 63928 w 1065918"/>
                <a:gd name="connsiteY369" fmla="*/ 252758 h 389559"/>
                <a:gd name="connsiteX370" fmla="*/ 62521 w 1065918"/>
                <a:gd name="connsiteY370" fmla="*/ 250072 h 389559"/>
                <a:gd name="connsiteX371" fmla="*/ 58887 w 1065918"/>
                <a:gd name="connsiteY371" fmla="*/ 247843 h 389559"/>
                <a:gd name="connsiteX372" fmla="*/ 55394 w 1065918"/>
                <a:gd name="connsiteY372" fmla="*/ 246563 h 389559"/>
                <a:gd name="connsiteX373" fmla="*/ 56326 w 1065918"/>
                <a:gd name="connsiteY373" fmla="*/ 243655 h 389559"/>
                <a:gd name="connsiteX374" fmla="*/ 58081 w 1065918"/>
                <a:gd name="connsiteY374" fmla="*/ 241442 h 389559"/>
                <a:gd name="connsiteX375" fmla="*/ 60293 w 1065918"/>
                <a:gd name="connsiteY375" fmla="*/ 240036 h 389559"/>
                <a:gd name="connsiteX376" fmla="*/ 63106 w 1065918"/>
                <a:gd name="connsiteY376" fmla="*/ 239451 h 389559"/>
                <a:gd name="connsiteX377" fmla="*/ 67073 w 1065918"/>
                <a:gd name="connsiteY377" fmla="*/ 242027 h 389559"/>
                <a:gd name="connsiteX378" fmla="*/ 69049 w 1065918"/>
                <a:gd name="connsiteY378" fmla="*/ 242375 h 389559"/>
                <a:gd name="connsiteX379" fmla="*/ 69744 w 1065918"/>
                <a:gd name="connsiteY379" fmla="*/ 239341 h 389559"/>
                <a:gd name="connsiteX380" fmla="*/ 67532 w 1065918"/>
                <a:gd name="connsiteY380" fmla="*/ 234788 h 389559"/>
                <a:gd name="connsiteX381" fmla="*/ 63928 w 1065918"/>
                <a:gd name="connsiteY381" fmla="*/ 231644 h 389559"/>
                <a:gd name="connsiteX382" fmla="*/ 61099 w 1065918"/>
                <a:gd name="connsiteY382" fmla="*/ 227914 h 389559"/>
                <a:gd name="connsiteX383" fmla="*/ 61226 w 1065918"/>
                <a:gd name="connsiteY383" fmla="*/ 226744 h 389559"/>
                <a:gd name="connsiteX384" fmla="*/ 61810 w 1065918"/>
                <a:gd name="connsiteY384" fmla="*/ 221260 h 389559"/>
                <a:gd name="connsiteX385" fmla="*/ 65082 w 1065918"/>
                <a:gd name="connsiteY385" fmla="*/ 214512 h 389559"/>
                <a:gd name="connsiteX386" fmla="*/ 65319 w 1065918"/>
                <a:gd name="connsiteY386" fmla="*/ 211809 h 389559"/>
                <a:gd name="connsiteX387" fmla="*/ 66141 w 1065918"/>
                <a:gd name="connsiteY387" fmla="*/ 210292 h 389559"/>
                <a:gd name="connsiteX388" fmla="*/ 68005 w 1065918"/>
                <a:gd name="connsiteY388" fmla="*/ 208538 h 389559"/>
                <a:gd name="connsiteX389" fmla="*/ 70329 w 1065918"/>
                <a:gd name="connsiteY389" fmla="*/ 207036 h 389559"/>
                <a:gd name="connsiteX390" fmla="*/ 72305 w 1065918"/>
                <a:gd name="connsiteY390" fmla="*/ 206452 h 389559"/>
                <a:gd name="connsiteX391" fmla="*/ 73126 w 1065918"/>
                <a:gd name="connsiteY391" fmla="*/ 203417 h 389559"/>
                <a:gd name="connsiteX392" fmla="*/ 69160 w 1065918"/>
                <a:gd name="connsiteY392" fmla="*/ 197459 h 389559"/>
                <a:gd name="connsiteX393" fmla="*/ 61336 w 1065918"/>
                <a:gd name="connsiteY393" fmla="*/ 188024 h 389559"/>
                <a:gd name="connsiteX394" fmla="*/ 63581 w 1065918"/>
                <a:gd name="connsiteY394" fmla="*/ 186965 h 389559"/>
                <a:gd name="connsiteX395" fmla="*/ 75339 w 1065918"/>
                <a:gd name="connsiteY395" fmla="*/ 185448 h 389559"/>
                <a:gd name="connsiteX396" fmla="*/ 76872 w 1065918"/>
                <a:gd name="connsiteY396" fmla="*/ 184879 h 389559"/>
                <a:gd name="connsiteX397" fmla="*/ 78041 w 1065918"/>
                <a:gd name="connsiteY397" fmla="*/ 183820 h 389559"/>
                <a:gd name="connsiteX398" fmla="*/ 78389 w 1065918"/>
                <a:gd name="connsiteY398" fmla="*/ 182066 h 389559"/>
                <a:gd name="connsiteX399" fmla="*/ 76983 w 1065918"/>
                <a:gd name="connsiteY399" fmla="*/ 181133 h 389559"/>
                <a:gd name="connsiteX400" fmla="*/ 73695 w 1065918"/>
                <a:gd name="connsiteY400" fmla="*/ 180327 h 389559"/>
                <a:gd name="connsiteX401" fmla="*/ 71135 w 1065918"/>
                <a:gd name="connsiteY401" fmla="*/ 178336 h 389559"/>
                <a:gd name="connsiteX402" fmla="*/ 68922 w 1065918"/>
                <a:gd name="connsiteY402" fmla="*/ 175317 h 389559"/>
                <a:gd name="connsiteX403" fmla="*/ 68353 w 1065918"/>
                <a:gd name="connsiteY403" fmla="*/ 172504 h 389559"/>
                <a:gd name="connsiteX404" fmla="*/ 70677 w 1065918"/>
                <a:gd name="connsiteY404" fmla="*/ 170987 h 389559"/>
                <a:gd name="connsiteX405" fmla="*/ 73932 w 1065918"/>
                <a:gd name="connsiteY405" fmla="*/ 170749 h 389559"/>
                <a:gd name="connsiteX406" fmla="*/ 76983 w 1065918"/>
                <a:gd name="connsiteY406" fmla="*/ 170054 h 389559"/>
                <a:gd name="connsiteX407" fmla="*/ 79084 w 1065918"/>
                <a:gd name="connsiteY407" fmla="*/ 168300 h 389559"/>
                <a:gd name="connsiteX408" fmla="*/ 80128 w 1065918"/>
                <a:gd name="connsiteY408" fmla="*/ 164697 h 389559"/>
                <a:gd name="connsiteX409" fmla="*/ 79432 w 1065918"/>
                <a:gd name="connsiteY409" fmla="*/ 161315 h 389559"/>
                <a:gd name="connsiteX410" fmla="*/ 76050 w 1065918"/>
                <a:gd name="connsiteY410" fmla="*/ 155135 h 389559"/>
                <a:gd name="connsiteX411" fmla="*/ 75939 w 1065918"/>
                <a:gd name="connsiteY411" fmla="*/ 152686 h 389559"/>
                <a:gd name="connsiteX412" fmla="*/ 76524 w 1065918"/>
                <a:gd name="connsiteY412" fmla="*/ 149651 h 389559"/>
                <a:gd name="connsiteX413" fmla="*/ 75339 w 1065918"/>
                <a:gd name="connsiteY413" fmla="*/ 147438 h 389559"/>
                <a:gd name="connsiteX414" fmla="*/ 74754 w 1065918"/>
                <a:gd name="connsiteY414" fmla="*/ 146964 h 389559"/>
                <a:gd name="connsiteX415" fmla="*/ 82925 w 1065918"/>
                <a:gd name="connsiteY415" fmla="*/ 145906 h 389559"/>
                <a:gd name="connsiteX416" fmla="*/ 82688 w 1065918"/>
                <a:gd name="connsiteY416" fmla="*/ 147312 h 389559"/>
                <a:gd name="connsiteX417" fmla="*/ 81882 w 1065918"/>
                <a:gd name="connsiteY417" fmla="*/ 150473 h 389559"/>
                <a:gd name="connsiteX418" fmla="*/ 82229 w 1065918"/>
                <a:gd name="connsiteY418" fmla="*/ 152796 h 389559"/>
                <a:gd name="connsiteX419" fmla="*/ 85596 w 1065918"/>
                <a:gd name="connsiteY419" fmla="*/ 153381 h 389559"/>
                <a:gd name="connsiteX420" fmla="*/ 87240 w 1065918"/>
                <a:gd name="connsiteY420" fmla="*/ 152338 h 389559"/>
                <a:gd name="connsiteX421" fmla="*/ 89120 w 1065918"/>
                <a:gd name="connsiteY421" fmla="*/ 150125 h 389559"/>
                <a:gd name="connsiteX422" fmla="*/ 91570 w 1065918"/>
                <a:gd name="connsiteY422" fmla="*/ 146379 h 389559"/>
                <a:gd name="connsiteX423" fmla="*/ 91791 w 1065918"/>
                <a:gd name="connsiteY423" fmla="*/ 145447 h 389559"/>
                <a:gd name="connsiteX424" fmla="*/ 113585 w 1065918"/>
                <a:gd name="connsiteY424" fmla="*/ 143345 h 389559"/>
                <a:gd name="connsiteX425" fmla="*/ 135522 w 1065918"/>
                <a:gd name="connsiteY425" fmla="*/ 141243 h 389559"/>
                <a:gd name="connsiteX426" fmla="*/ 157237 w 1065918"/>
                <a:gd name="connsiteY426" fmla="*/ 139031 h 389559"/>
                <a:gd name="connsiteX427" fmla="*/ 179141 w 1065918"/>
                <a:gd name="connsiteY427" fmla="*/ 136818 h 389559"/>
                <a:gd name="connsiteX428" fmla="*/ 200840 w 1065918"/>
                <a:gd name="connsiteY428" fmla="*/ 134606 h 389559"/>
                <a:gd name="connsiteX429" fmla="*/ 222666 w 1065918"/>
                <a:gd name="connsiteY429" fmla="*/ 132377 h 389559"/>
                <a:gd name="connsiteX430" fmla="*/ 244460 w 1065918"/>
                <a:gd name="connsiteY430" fmla="*/ 130053 h 389559"/>
                <a:gd name="connsiteX431" fmla="*/ 266270 w 1065918"/>
                <a:gd name="connsiteY431" fmla="*/ 127714 h 389559"/>
                <a:gd name="connsiteX432" fmla="*/ 266270 w 1065918"/>
                <a:gd name="connsiteY432" fmla="*/ 124001 h 389559"/>
                <a:gd name="connsiteX433" fmla="*/ 265812 w 1065918"/>
                <a:gd name="connsiteY433" fmla="*/ 118375 h 389559"/>
                <a:gd name="connsiteX434" fmla="*/ 265338 w 1065918"/>
                <a:gd name="connsiteY434" fmla="*/ 115941 h 389559"/>
                <a:gd name="connsiteX435" fmla="*/ 262778 w 1065918"/>
                <a:gd name="connsiteY435" fmla="*/ 108117 h 389559"/>
                <a:gd name="connsiteX436" fmla="*/ 259759 w 1065918"/>
                <a:gd name="connsiteY436" fmla="*/ 101005 h 389559"/>
                <a:gd name="connsiteX437" fmla="*/ 259285 w 1065918"/>
                <a:gd name="connsiteY437" fmla="*/ 99504 h 389559"/>
                <a:gd name="connsiteX438" fmla="*/ 259174 w 1065918"/>
                <a:gd name="connsiteY438" fmla="*/ 98683 h 389559"/>
                <a:gd name="connsiteX439" fmla="*/ 259411 w 1065918"/>
                <a:gd name="connsiteY439" fmla="*/ 98445 h 389559"/>
                <a:gd name="connsiteX440" fmla="*/ 259980 w 1065918"/>
                <a:gd name="connsiteY440" fmla="*/ 98335 h 389559"/>
                <a:gd name="connsiteX441" fmla="*/ 266855 w 1065918"/>
                <a:gd name="connsiteY441" fmla="*/ 98224 h 389559"/>
                <a:gd name="connsiteX442" fmla="*/ 278297 w 1065918"/>
                <a:gd name="connsiteY442" fmla="*/ 98098 h 389559"/>
                <a:gd name="connsiteX443" fmla="*/ 285299 w 1065918"/>
                <a:gd name="connsiteY443" fmla="*/ 97986 h 389559"/>
                <a:gd name="connsiteX444" fmla="*/ 286342 w 1065918"/>
                <a:gd name="connsiteY444" fmla="*/ 98224 h 389559"/>
                <a:gd name="connsiteX445" fmla="*/ 287053 w 1065918"/>
                <a:gd name="connsiteY445" fmla="*/ 99030 h 389559"/>
                <a:gd name="connsiteX446" fmla="*/ 288096 w 1065918"/>
                <a:gd name="connsiteY446" fmla="*/ 101132 h 389559"/>
                <a:gd name="connsiteX447" fmla="*/ 288791 w 1065918"/>
                <a:gd name="connsiteY447" fmla="*/ 101938 h 389559"/>
                <a:gd name="connsiteX448" fmla="*/ 289487 w 1065918"/>
                <a:gd name="connsiteY448" fmla="*/ 102412 h 389559"/>
                <a:gd name="connsiteX449" fmla="*/ 290182 w 1065918"/>
                <a:gd name="connsiteY449" fmla="*/ 102175 h 389559"/>
                <a:gd name="connsiteX450" fmla="*/ 295318 w 1065918"/>
                <a:gd name="connsiteY450" fmla="*/ 101590 h 389559"/>
                <a:gd name="connsiteX451" fmla="*/ 297057 w 1065918"/>
                <a:gd name="connsiteY451" fmla="*/ 101353 h 389559"/>
                <a:gd name="connsiteX452" fmla="*/ 301862 w 1065918"/>
                <a:gd name="connsiteY452" fmla="*/ 100784 h 389559"/>
                <a:gd name="connsiteX453" fmla="*/ 309195 w 1065918"/>
                <a:gd name="connsiteY453" fmla="*/ 99852 h 389559"/>
                <a:gd name="connsiteX454" fmla="*/ 318883 w 1065918"/>
                <a:gd name="connsiteY454" fmla="*/ 98683 h 389559"/>
                <a:gd name="connsiteX455" fmla="*/ 330309 w 1065918"/>
                <a:gd name="connsiteY455" fmla="*/ 97165 h 389559"/>
                <a:gd name="connsiteX456" fmla="*/ 342905 w 1065918"/>
                <a:gd name="connsiteY456" fmla="*/ 95647 h 389559"/>
                <a:gd name="connsiteX457" fmla="*/ 356560 w 1065918"/>
                <a:gd name="connsiteY457" fmla="*/ 93893 h 389559"/>
                <a:gd name="connsiteX458" fmla="*/ 370547 w 1065918"/>
                <a:gd name="connsiteY458" fmla="*/ 92029 h 389559"/>
                <a:gd name="connsiteX459" fmla="*/ 384660 w 1065918"/>
                <a:gd name="connsiteY459" fmla="*/ 90274 h 389559"/>
                <a:gd name="connsiteX460" fmla="*/ 398189 w 1065918"/>
                <a:gd name="connsiteY460" fmla="*/ 88536 h 389559"/>
                <a:gd name="connsiteX461" fmla="*/ 410895 w 1065918"/>
                <a:gd name="connsiteY461" fmla="*/ 86782 h 389559"/>
                <a:gd name="connsiteX462" fmla="*/ 422338 w 1065918"/>
                <a:gd name="connsiteY462" fmla="*/ 85264 h 389559"/>
                <a:gd name="connsiteX463" fmla="*/ 431899 w 1065918"/>
                <a:gd name="connsiteY463" fmla="*/ 84095 h 389559"/>
                <a:gd name="connsiteX464" fmla="*/ 439359 w 1065918"/>
                <a:gd name="connsiteY464" fmla="*/ 83052 h 389559"/>
                <a:gd name="connsiteX465" fmla="*/ 444147 w 1065918"/>
                <a:gd name="connsiteY465" fmla="*/ 82467 h 389559"/>
                <a:gd name="connsiteX466" fmla="*/ 445791 w 1065918"/>
                <a:gd name="connsiteY466" fmla="*/ 82230 h 389559"/>
                <a:gd name="connsiteX467" fmla="*/ 451259 w 1065918"/>
                <a:gd name="connsiteY467" fmla="*/ 81424 h 389559"/>
                <a:gd name="connsiteX468" fmla="*/ 455590 w 1065918"/>
                <a:gd name="connsiteY468" fmla="*/ 79891 h 389559"/>
                <a:gd name="connsiteX469" fmla="*/ 456743 w 1065918"/>
                <a:gd name="connsiteY469" fmla="*/ 79654 h 389559"/>
                <a:gd name="connsiteX470" fmla="*/ 462228 w 1065918"/>
                <a:gd name="connsiteY470" fmla="*/ 79196 h 389559"/>
                <a:gd name="connsiteX471" fmla="*/ 465941 w 1065918"/>
                <a:gd name="connsiteY471" fmla="*/ 78848 h 389559"/>
                <a:gd name="connsiteX472" fmla="*/ 476799 w 1065918"/>
                <a:gd name="connsiteY472" fmla="*/ 77916 h 389559"/>
                <a:gd name="connsiteX473" fmla="*/ 493488 w 1065918"/>
                <a:gd name="connsiteY473" fmla="*/ 76398 h 389559"/>
                <a:gd name="connsiteX474" fmla="*/ 515172 w 1065918"/>
                <a:gd name="connsiteY474" fmla="*/ 74423 h 389559"/>
                <a:gd name="connsiteX475" fmla="*/ 540838 w 1065918"/>
                <a:gd name="connsiteY475" fmla="*/ 72084 h 389559"/>
                <a:gd name="connsiteX476" fmla="*/ 569412 w 1065918"/>
                <a:gd name="connsiteY476" fmla="*/ 69397 h 389559"/>
                <a:gd name="connsiteX477" fmla="*/ 600104 w 1065918"/>
                <a:gd name="connsiteY477" fmla="*/ 66473 h 389559"/>
                <a:gd name="connsiteX478" fmla="*/ 631696 w 1065918"/>
                <a:gd name="connsiteY478" fmla="*/ 63328 h 389559"/>
                <a:gd name="connsiteX479" fmla="*/ 663321 w 1065918"/>
                <a:gd name="connsiteY479" fmla="*/ 60072 h 389559"/>
                <a:gd name="connsiteX480" fmla="*/ 693871 w 1065918"/>
                <a:gd name="connsiteY480" fmla="*/ 56927 h 389559"/>
                <a:gd name="connsiteX481" fmla="*/ 722445 w 1065918"/>
                <a:gd name="connsiteY481" fmla="*/ 53877 h 389559"/>
                <a:gd name="connsiteX482" fmla="*/ 748095 w 1065918"/>
                <a:gd name="connsiteY482" fmla="*/ 51206 h 389559"/>
                <a:gd name="connsiteX483" fmla="*/ 769795 w 1065918"/>
                <a:gd name="connsiteY483" fmla="*/ 48756 h 389559"/>
                <a:gd name="connsiteX484" fmla="*/ 786468 w 1065918"/>
                <a:gd name="connsiteY484" fmla="*/ 46892 h 389559"/>
                <a:gd name="connsiteX485" fmla="*/ 797214 w 1065918"/>
                <a:gd name="connsiteY485" fmla="*/ 45738 h 389559"/>
                <a:gd name="connsiteX486" fmla="*/ 801055 w 1065918"/>
                <a:gd name="connsiteY486" fmla="*/ 45375 h 389559"/>
                <a:gd name="connsiteX487" fmla="*/ 807124 w 1065918"/>
                <a:gd name="connsiteY487" fmla="*/ 44553 h 389559"/>
                <a:gd name="connsiteX488" fmla="*/ 811438 w 1065918"/>
                <a:gd name="connsiteY488" fmla="*/ 42688 h 389559"/>
                <a:gd name="connsiteX489" fmla="*/ 814584 w 1065918"/>
                <a:gd name="connsiteY489" fmla="*/ 40586 h 3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1065918" h="389559">
                  <a:moveTo>
                    <a:pt x="814584" y="40586"/>
                  </a:moveTo>
                  <a:lnTo>
                    <a:pt x="827638" y="38720"/>
                  </a:lnTo>
                  <a:lnTo>
                    <a:pt x="840708" y="36856"/>
                  </a:lnTo>
                  <a:lnTo>
                    <a:pt x="853763" y="34991"/>
                  </a:lnTo>
                  <a:lnTo>
                    <a:pt x="866833" y="33015"/>
                  </a:lnTo>
                  <a:lnTo>
                    <a:pt x="879903" y="31151"/>
                  </a:lnTo>
                  <a:lnTo>
                    <a:pt x="892957" y="29159"/>
                  </a:lnTo>
                  <a:lnTo>
                    <a:pt x="906027" y="27168"/>
                  </a:lnTo>
                  <a:lnTo>
                    <a:pt x="919082" y="25193"/>
                  </a:lnTo>
                  <a:lnTo>
                    <a:pt x="932152" y="23217"/>
                  </a:lnTo>
                  <a:lnTo>
                    <a:pt x="945206" y="21242"/>
                  </a:lnTo>
                  <a:lnTo>
                    <a:pt x="958276" y="19250"/>
                  </a:lnTo>
                  <a:lnTo>
                    <a:pt x="971346" y="17259"/>
                  </a:lnTo>
                  <a:lnTo>
                    <a:pt x="984290" y="15157"/>
                  </a:lnTo>
                  <a:lnTo>
                    <a:pt x="997344" y="13181"/>
                  </a:lnTo>
                  <a:lnTo>
                    <a:pt x="1010415" y="11079"/>
                  </a:lnTo>
                  <a:lnTo>
                    <a:pt x="1023469" y="9104"/>
                  </a:lnTo>
                  <a:lnTo>
                    <a:pt x="1029553" y="8060"/>
                  </a:lnTo>
                  <a:lnTo>
                    <a:pt x="1030486" y="7476"/>
                  </a:lnTo>
                  <a:lnTo>
                    <a:pt x="1032809" y="4663"/>
                  </a:lnTo>
                  <a:lnTo>
                    <a:pt x="1033868" y="4204"/>
                  </a:lnTo>
                  <a:lnTo>
                    <a:pt x="1034911" y="3967"/>
                  </a:lnTo>
                  <a:lnTo>
                    <a:pt x="1043556" y="2909"/>
                  </a:lnTo>
                  <a:lnTo>
                    <a:pt x="1054145" y="1518"/>
                  </a:lnTo>
                  <a:lnTo>
                    <a:pt x="1065919" y="0"/>
                  </a:lnTo>
                  <a:lnTo>
                    <a:pt x="1061620" y="10731"/>
                  </a:lnTo>
                  <a:lnTo>
                    <a:pt x="1061035" y="14113"/>
                  </a:lnTo>
                  <a:lnTo>
                    <a:pt x="1061383" y="14809"/>
                  </a:lnTo>
                  <a:lnTo>
                    <a:pt x="1063833" y="18191"/>
                  </a:lnTo>
                  <a:lnTo>
                    <a:pt x="1064070" y="19598"/>
                  </a:lnTo>
                  <a:lnTo>
                    <a:pt x="1063011" y="25667"/>
                  </a:lnTo>
                  <a:lnTo>
                    <a:pt x="1060925" y="32652"/>
                  </a:lnTo>
                  <a:lnTo>
                    <a:pt x="1060688" y="34185"/>
                  </a:lnTo>
                  <a:lnTo>
                    <a:pt x="1060688" y="35228"/>
                  </a:lnTo>
                  <a:lnTo>
                    <a:pt x="1061035" y="35813"/>
                  </a:lnTo>
                  <a:lnTo>
                    <a:pt x="1062774" y="38263"/>
                  </a:lnTo>
                  <a:lnTo>
                    <a:pt x="1064876" y="40349"/>
                  </a:lnTo>
                  <a:lnTo>
                    <a:pt x="1065350" y="41044"/>
                  </a:lnTo>
                  <a:lnTo>
                    <a:pt x="1065808" y="41756"/>
                  </a:lnTo>
                  <a:lnTo>
                    <a:pt x="1065571" y="42340"/>
                  </a:lnTo>
                  <a:lnTo>
                    <a:pt x="1064987" y="42577"/>
                  </a:lnTo>
                  <a:lnTo>
                    <a:pt x="1061035" y="42688"/>
                  </a:lnTo>
                  <a:lnTo>
                    <a:pt x="1054018" y="41518"/>
                  </a:lnTo>
                  <a:lnTo>
                    <a:pt x="1053450" y="41629"/>
                  </a:lnTo>
                  <a:lnTo>
                    <a:pt x="1052865" y="41976"/>
                  </a:lnTo>
                  <a:lnTo>
                    <a:pt x="1044125" y="50163"/>
                  </a:lnTo>
                  <a:lnTo>
                    <a:pt x="1041201" y="53529"/>
                  </a:lnTo>
                  <a:lnTo>
                    <a:pt x="1040727" y="54225"/>
                  </a:lnTo>
                  <a:lnTo>
                    <a:pt x="1032114" y="80128"/>
                  </a:lnTo>
                  <a:lnTo>
                    <a:pt x="1031292" y="81645"/>
                  </a:lnTo>
                  <a:lnTo>
                    <a:pt x="1030249" y="82925"/>
                  </a:lnTo>
                  <a:lnTo>
                    <a:pt x="1029095" y="83747"/>
                  </a:lnTo>
                  <a:lnTo>
                    <a:pt x="1027309" y="85849"/>
                  </a:lnTo>
                  <a:lnTo>
                    <a:pt x="1026266" y="86893"/>
                  </a:lnTo>
                  <a:lnTo>
                    <a:pt x="1025223" y="87477"/>
                  </a:lnTo>
                  <a:lnTo>
                    <a:pt x="1024401" y="87714"/>
                  </a:lnTo>
                  <a:lnTo>
                    <a:pt x="1023358" y="87714"/>
                  </a:lnTo>
                  <a:lnTo>
                    <a:pt x="1021383" y="87477"/>
                  </a:lnTo>
                  <a:lnTo>
                    <a:pt x="1020450" y="87256"/>
                  </a:lnTo>
                  <a:lnTo>
                    <a:pt x="1019754" y="86893"/>
                  </a:lnTo>
                  <a:lnTo>
                    <a:pt x="1019059" y="86545"/>
                  </a:lnTo>
                  <a:lnTo>
                    <a:pt x="1018474" y="85976"/>
                  </a:lnTo>
                  <a:lnTo>
                    <a:pt x="1018127" y="85391"/>
                  </a:lnTo>
                  <a:lnTo>
                    <a:pt x="1017890" y="84696"/>
                  </a:lnTo>
                  <a:lnTo>
                    <a:pt x="1017652" y="83858"/>
                  </a:lnTo>
                  <a:lnTo>
                    <a:pt x="1017305" y="83162"/>
                  </a:lnTo>
                  <a:lnTo>
                    <a:pt x="1016957" y="82577"/>
                  </a:lnTo>
                  <a:lnTo>
                    <a:pt x="1016483" y="82120"/>
                  </a:lnTo>
                  <a:lnTo>
                    <a:pt x="1015915" y="81772"/>
                  </a:lnTo>
                  <a:lnTo>
                    <a:pt x="1015188" y="81535"/>
                  </a:lnTo>
                  <a:lnTo>
                    <a:pt x="1014366" y="81535"/>
                  </a:lnTo>
                  <a:lnTo>
                    <a:pt x="1012627" y="81772"/>
                  </a:lnTo>
                  <a:lnTo>
                    <a:pt x="1011695" y="81772"/>
                  </a:lnTo>
                  <a:lnTo>
                    <a:pt x="1010999" y="81535"/>
                  </a:lnTo>
                  <a:lnTo>
                    <a:pt x="1009719" y="80823"/>
                  </a:lnTo>
                  <a:lnTo>
                    <a:pt x="1009008" y="80713"/>
                  </a:lnTo>
                  <a:lnTo>
                    <a:pt x="1008549" y="80823"/>
                  </a:lnTo>
                  <a:lnTo>
                    <a:pt x="1007854" y="81060"/>
                  </a:lnTo>
                  <a:lnTo>
                    <a:pt x="1006574" y="81882"/>
                  </a:lnTo>
                  <a:lnTo>
                    <a:pt x="1003081" y="85391"/>
                  </a:lnTo>
                  <a:lnTo>
                    <a:pt x="1002465" y="85849"/>
                  </a:lnTo>
                  <a:lnTo>
                    <a:pt x="999794" y="86197"/>
                  </a:lnTo>
                  <a:lnTo>
                    <a:pt x="998751" y="86434"/>
                  </a:lnTo>
                  <a:lnTo>
                    <a:pt x="995843" y="88536"/>
                  </a:lnTo>
                  <a:lnTo>
                    <a:pt x="991639" y="90401"/>
                  </a:lnTo>
                  <a:lnTo>
                    <a:pt x="990485" y="91096"/>
                  </a:lnTo>
                  <a:lnTo>
                    <a:pt x="988589" y="92487"/>
                  </a:lnTo>
                  <a:lnTo>
                    <a:pt x="986613" y="94589"/>
                  </a:lnTo>
                  <a:lnTo>
                    <a:pt x="983010" y="99852"/>
                  </a:lnTo>
                  <a:lnTo>
                    <a:pt x="981951" y="101827"/>
                  </a:lnTo>
                  <a:lnTo>
                    <a:pt x="980907" y="105778"/>
                  </a:lnTo>
                  <a:lnTo>
                    <a:pt x="980560" y="106837"/>
                  </a:lnTo>
                  <a:lnTo>
                    <a:pt x="978695" y="110219"/>
                  </a:lnTo>
                  <a:lnTo>
                    <a:pt x="977889" y="111389"/>
                  </a:lnTo>
                  <a:lnTo>
                    <a:pt x="977178" y="112210"/>
                  </a:lnTo>
                  <a:lnTo>
                    <a:pt x="976719" y="112669"/>
                  </a:lnTo>
                  <a:lnTo>
                    <a:pt x="976229" y="113032"/>
                  </a:lnTo>
                  <a:lnTo>
                    <a:pt x="970983" y="117568"/>
                  </a:lnTo>
                  <a:lnTo>
                    <a:pt x="969939" y="118263"/>
                  </a:lnTo>
                  <a:lnTo>
                    <a:pt x="969134" y="118612"/>
                  </a:lnTo>
                  <a:lnTo>
                    <a:pt x="968312" y="118738"/>
                  </a:lnTo>
                  <a:lnTo>
                    <a:pt x="967490" y="118612"/>
                  </a:lnTo>
                  <a:lnTo>
                    <a:pt x="966684" y="118375"/>
                  </a:lnTo>
                  <a:lnTo>
                    <a:pt x="965988" y="118027"/>
                  </a:lnTo>
                  <a:lnTo>
                    <a:pt x="965278" y="117458"/>
                  </a:lnTo>
                  <a:lnTo>
                    <a:pt x="964819" y="116983"/>
                  </a:lnTo>
                  <a:lnTo>
                    <a:pt x="964361" y="116399"/>
                  </a:lnTo>
                  <a:lnTo>
                    <a:pt x="963286" y="114424"/>
                  </a:lnTo>
                  <a:lnTo>
                    <a:pt x="963049" y="113617"/>
                  </a:lnTo>
                  <a:lnTo>
                    <a:pt x="962939" y="112669"/>
                  </a:lnTo>
                  <a:lnTo>
                    <a:pt x="963049" y="111515"/>
                  </a:lnTo>
                  <a:lnTo>
                    <a:pt x="963429" y="109398"/>
                  </a:lnTo>
                  <a:lnTo>
                    <a:pt x="963539" y="108702"/>
                  </a:lnTo>
                  <a:lnTo>
                    <a:pt x="963429" y="108244"/>
                  </a:lnTo>
                  <a:lnTo>
                    <a:pt x="963159" y="107896"/>
                  </a:lnTo>
                  <a:lnTo>
                    <a:pt x="960600" y="105210"/>
                  </a:lnTo>
                  <a:lnTo>
                    <a:pt x="960015" y="104846"/>
                  </a:lnTo>
                  <a:lnTo>
                    <a:pt x="959098" y="104735"/>
                  </a:lnTo>
                  <a:lnTo>
                    <a:pt x="957929" y="105210"/>
                  </a:lnTo>
                  <a:lnTo>
                    <a:pt x="952460" y="109176"/>
                  </a:lnTo>
                  <a:lnTo>
                    <a:pt x="949520" y="110820"/>
                  </a:lnTo>
                  <a:lnTo>
                    <a:pt x="941603" y="116873"/>
                  </a:lnTo>
                  <a:lnTo>
                    <a:pt x="941492" y="117094"/>
                  </a:lnTo>
                  <a:lnTo>
                    <a:pt x="941255" y="117568"/>
                  </a:lnTo>
                  <a:lnTo>
                    <a:pt x="941255" y="118153"/>
                  </a:lnTo>
                  <a:lnTo>
                    <a:pt x="941603" y="120366"/>
                  </a:lnTo>
                  <a:lnTo>
                    <a:pt x="941492" y="121187"/>
                  </a:lnTo>
                  <a:lnTo>
                    <a:pt x="941255" y="121883"/>
                  </a:lnTo>
                  <a:lnTo>
                    <a:pt x="939975" y="123763"/>
                  </a:lnTo>
                  <a:lnTo>
                    <a:pt x="939627" y="125155"/>
                  </a:lnTo>
                  <a:lnTo>
                    <a:pt x="939501" y="126087"/>
                  </a:lnTo>
                  <a:lnTo>
                    <a:pt x="938932" y="127367"/>
                  </a:lnTo>
                  <a:lnTo>
                    <a:pt x="938220" y="127952"/>
                  </a:lnTo>
                  <a:lnTo>
                    <a:pt x="937415" y="128299"/>
                  </a:lnTo>
                  <a:lnTo>
                    <a:pt x="936687" y="128189"/>
                  </a:lnTo>
                  <a:lnTo>
                    <a:pt x="935170" y="127256"/>
                  </a:lnTo>
                  <a:lnTo>
                    <a:pt x="933321" y="126213"/>
                  </a:lnTo>
                  <a:lnTo>
                    <a:pt x="931567" y="125739"/>
                  </a:lnTo>
                  <a:lnTo>
                    <a:pt x="930397" y="125629"/>
                  </a:lnTo>
                  <a:lnTo>
                    <a:pt x="929118" y="125850"/>
                  </a:lnTo>
                  <a:lnTo>
                    <a:pt x="927252" y="126561"/>
                  </a:lnTo>
                  <a:lnTo>
                    <a:pt x="926336" y="127256"/>
                  </a:lnTo>
                  <a:lnTo>
                    <a:pt x="925624" y="127952"/>
                  </a:lnTo>
                  <a:lnTo>
                    <a:pt x="925403" y="128647"/>
                  </a:lnTo>
                  <a:lnTo>
                    <a:pt x="925167" y="129343"/>
                  </a:lnTo>
                  <a:lnTo>
                    <a:pt x="924929" y="130275"/>
                  </a:lnTo>
                  <a:lnTo>
                    <a:pt x="924929" y="131207"/>
                  </a:lnTo>
                  <a:lnTo>
                    <a:pt x="925040" y="132029"/>
                  </a:lnTo>
                  <a:lnTo>
                    <a:pt x="925277" y="132835"/>
                  </a:lnTo>
                  <a:lnTo>
                    <a:pt x="925624" y="133546"/>
                  </a:lnTo>
                  <a:lnTo>
                    <a:pt x="927142" y="135886"/>
                  </a:lnTo>
                  <a:lnTo>
                    <a:pt x="927252" y="136707"/>
                  </a:lnTo>
                  <a:lnTo>
                    <a:pt x="927031" y="137640"/>
                  </a:lnTo>
                  <a:lnTo>
                    <a:pt x="925862" y="139742"/>
                  </a:lnTo>
                  <a:lnTo>
                    <a:pt x="925624" y="140437"/>
                  </a:lnTo>
                  <a:lnTo>
                    <a:pt x="925624" y="142065"/>
                  </a:lnTo>
                  <a:lnTo>
                    <a:pt x="925514" y="142871"/>
                  </a:lnTo>
                  <a:lnTo>
                    <a:pt x="925040" y="144388"/>
                  </a:lnTo>
                  <a:lnTo>
                    <a:pt x="922574" y="149540"/>
                  </a:lnTo>
                  <a:lnTo>
                    <a:pt x="920014" y="153839"/>
                  </a:lnTo>
                  <a:lnTo>
                    <a:pt x="919082" y="154661"/>
                  </a:lnTo>
                  <a:lnTo>
                    <a:pt x="918386" y="155008"/>
                  </a:lnTo>
                  <a:lnTo>
                    <a:pt x="916411" y="154772"/>
                  </a:lnTo>
                  <a:lnTo>
                    <a:pt x="911021" y="155135"/>
                  </a:lnTo>
                  <a:lnTo>
                    <a:pt x="909520" y="154898"/>
                  </a:lnTo>
                  <a:lnTo>
                    <a:pt x="908824" y="155135"/>
                  </a:lnTo>
                  <a:lnTo>
                    <a:pt x="908239" y="155483"/>
                  </a:lnTo>
                  <a:lnTo>
                    <a:pt x="902060" y="159908"/>
                  </a:lnTo>
                  <a:lnTo>
                    <a:pt x="897856" y="161900"/>
                  </a:lnTo>
                  <a:lnTo>
                    <a:pt x="896924" y="162484"/>
                  </a:lnTo>
                  <a:lnTo>
                    <a:pt x="896213" y="163069"/>
                  </a:lnTo>
                  <a:lnTo>
                    <a:pt x="893652" y="166673"/>
                  </a:lnTo>
                  <a:lnTo>
                    <a:pt x="892498" y="167605"/>
                  </a:lnTo>
                  <a:lnTo>
                    <a:pt x="889464" y="169359"/>
                  </a:lnTo>
                  <a:lnTo>
                    <a:pt x="888532" y="169944"/>
                  </a:lnTo>
                  <a:lnTo>
                    <a:pt x="887947" y="170639"/>
                  </a:lnTo>
                  <a:lnTo>
                    <a:pt x="887600" y="171334"/>
                  </a:lnTo>
                  <a:lnTo>
                    <a:pt x="885276" y="174369"/>
                  </a:lnTo>
                  <a:lnTo>
                    <a:pt x="883269" y="178336"/>
                  </a:lnTo>
                  <a:lnTo>
                    <a:pt x="882463" y="178810"/>
                  </a:lnTo>
                  <a:lnTo>
                    <a:pt x="881530" y="179047"/>
                  </a:lnTo>
                  <a:lnTo>
                    <a:pt x="880598" y="178921"/>
                  </a:lnTo>
                  <a:lnTo>
                    <a:pt x="879428" y="179047"/>
                  </a:lnTo>
                  <a:lnTo>
                    <a:pt x="878149" y="179505"/>
                  </a:lnTo>
                  <a:lnTo>
                    <a:pt x="877105" y="180200"/>
                  </a:lnTo>
                  <a:lnTo>
                    <a:pt x="875477" y="182302"/>
                  </a:lnTo>
                  <a:lnTo>
                    <a:pt x="874308" y="184041"/>
                  </a:lnTo>
                  <a:lnTo>
                    <a:pt x="872917" y="185574"/>
                  </a:lnTo>
                  <a:lnTo>
                    <a:pt x="866485" y="189541"/>
                  </a:lnTo>
                  <a:lnTo>
                    <a:pt x="865442" y="190473"/>
                  </a:lnTo>
                  <a:lnTo>
                    <a:pt x="864731" y="191295"/>
                  </a:lnTo>
                  <a:lnTo>
                    <a:pt x="863687" y="193145"/>
                  </a:lnTo>
                  <a:lnTo>
                    <a:pt x="861238" y="196289"/>
                  </a:lnTo>
                  <a:lnTo>
                    <a:pt x="860432" y="197111"/>
                  </a:lnTo>
                  <a:lnTo>
                    <a:pt x="859736" y="197570"/>
                  </a:lnTo>
                  <a:lnTo>
                    <a:pt x="851677" y="200494"/>
                  </a:lnTo>
                  <a:lnTo>
                    <a:pt x="850744" y="200620"/>
                  </a:lnTo>
                  <a:lnTo>
                    <a:pt x="849811" y="200494"/>
                  </a:lnTo>
                  <a:lnTo>
                    <a:pt x="849116" y="200146"/>
                  </a:lnTo>
                  <a:lnTo>
                    <a:pt x="848421" y="199687"/>
                  </a:lnTo>
                  <a:lnTo>
                    <a:pt x="847709" y="199213"/>
                  </a:lnTo>
                  <a:lnTo>
                    <a:pt x="846777" y="199103"/>
                  </a:lnTo>
                  <a:lnTo>
                    <a:pt x="845592" y="199213"/>
                  </a:lnTo>
                  <a:lnTo>
                    <a:pt x="843158" y="200382"/>
                  </a:lnTo>
                  <a:lnTo>
                    <a:pt x="841751" y="200730"/>
                  </a:lnTo>
                  <a:lnTo>
                    <a:pt x="840597" y="200967"/>
                  </a:lnTo>
                  <a:lnTo>
                    <a:pt x="839886" y="200841"/>
                  </a:lnTo>
                  <a:lnTo>
                    <a:pt x="839080" y="200841"/>
                  </a:lnTo>
                  <a:lnTo>
                    <a:pt x="838258" y="201078"/>
                  </a:lnTo>
                  <a:lnTo>
                    <a:pt x="837453" y="201331"/>
                  </a:lnTo>
                  <a:lnTo>
                    <a:pt x="836283" y="202026"/>
                  </a:lnTo>
                  <a:lnTo>
                    <a:pt x="835825" y="202137"/>
                  </a:lnTo>
                  <a:lnTo>
                    <a:pt x="835351" y="202264"/>
                  </a:lnTo>
                  <a:lnTo>
                    <a:pt x="830783" y="202485"/>
                  </a:lnTo>
                  <a:lnTo>
                    <a:pt x="829977" y="202611"/>
                  </a:lnTo>
                  <a:lnTo>
                    <a:pt x="827527" y="203654"/>
                  </a:lnTo>
                  <a:lnTo>
                    <a:pt x="825204" y="204935"/>
                  </a:lnTo>
                  <a:lnTo>
                    <a:pt x="822407" y="207257"/>
                  </a:lnTo>
                  <a:lnTo>
                    <a:pt x="820652" y="209123"/>
                  </a:lnTo>
                  <a:lnTo>
                    <a:pt x="819467" y="209944"/>
                  </a:lnTo>
                  <a:lnTo>
                    <a:pt x="818535" y="210529"/>
                  </a:lnTo>
                  <a:lnTo>
                    <a:pt x="814584" y="212047"/>
                  </a:lnTo>
                  <a:lnTo>
                    <a:pt x="812608" y="213089"/>
                  </a:lnTo>
                  <a:lnTo>
                    <a:pt x="811549" y="213911"/>
                  </a:lnTo>
                  <a:lnTo>
                    <a:pt x="810964" y="214622"/>
                  </a:lnTo>
                  <a:lnTo>
                    <a:pt x="809463" y="219158"/>
                  </a:lnTo>
                  <a:lnTo>
                    <a:pt x="808989" y="219980"/>
                  </a:lnTo>
                  <a:lnTo>
                    <a:pt x="808183" y="221260"/>
                  </a:lnTo>
                  <a:lnTo>
                    <a:pt x="807361" y="221956"/>
                  </a:lnTo>
                  <a:lnTo>
                    <a:pt x="802335" y="224532"/>
                  </a:lnTo>
                  <a:lnTo>
                    <a:pt x="801277" y="225337"/>
                  </a:lnTo>
                  <a:lnTo>
                    <a:pt x="800470" y="226270"/>
                  </a:lnTo>
                  <a:lnTo>
                    <a:pt x="798021" y="229779"/>
                  </a:lnTo>
                  <a:lnTo>
                    <a:pt x="797799" y="230600"/>
                  </a:lnTo>
                  <a:lnTo>
                    <a:pt x="797562" y="231185"/>
                  </a:lnTo>
                  <a:lnTo>
                    <a:pt x="797562" y="231754"/>
                  </a:lnTo>
                  <a:lnTo>
                    <a:pt x="797562" y="232339"/>
                  </a:lnTo>
                  <a:lnTo>
                    <a:pt x="798495" y="234315"/>
                  </a:lnTo>
                  <a:lnTo>
                    <a:pt x="798606" y="235026"/>
                  </a:lnTo>
                  <a:lnTo>
                    <a:pt x="798606" y="235958"/>
                  </a:lnTo>
                  <a:lnTo>
                    <a:pt x="798495" y="236780"/>
                  </a:lnTo>
                  <a:lnTo>
                    <a:pt x="798258" y="237586"/>
                  </a:lnTo>
                  <a:lnTo>
                    <a:pt x="796504" y="241095"/>
                  </a:lnTo>
                  <a:lnTo>
                    <a:pt x="796282" y="242027"/>
                  </a:lnTo>
                  <a:lnTo>
                    <a:pt x="795935" y="243544"/>
                  </a:lnTo>
                  <a:lnTo>
                    <a:pt x="795935" y="244477"/>
                  </a:lnTo>
                  <a:lnTo>
                    <a:pt x="796393" y="249487"/>
                  </a:lnTo>
                  <a:lnTo>
                    <a:pt x="796045" y="250893"/>
                  </a:lnTo>
                  <a:lnTo>
                    <a:pt x="795113" y="252411"/>
                  </a:lnTo>
                  <a:lnTo>
                    <a:pt x="792995" y="255208"/>
                  </a:lnTo>
                  <a:lnTo>
                    <a:pt x="791952" y="256488"/>
                  </a:lnTo>
                  <a:lnTo>
                    <a:pt x="791130" y="257184"/>
                  </a:lnTo>
                  <a:lnTo>
                    <a:pt x="790672" y="257309"/>
                  </a:lnTo>
                  <a:lnTo>
                    <a:pt x="787400" y="257768"/>
                  </a:lnTo>
                  <a:lnTo>
                    <a:pt x="780652" y="259523"/>
                  </a:lnTo>
                  <a:lnTo>
                    <a:pt x="778771" y="259743"/>
                  </a:lnTo>
                  <a:lnTo>
                    <a:pt x="777949" y="259743"/>
                  </a:lnTo>
                  <a:lnTo>
                    <a:pt x="777254" y="259523"/>
                  </a:lnTo>
                  <a:lnTo>
                    <a:pt x="776559" y="259159"/>
                  </a:lnTo>
                  <a:lnTo>
                    <a:pt x="775389" y="258242"/>
                  </a:lnTo>
                  <a:lnTo>
                    <a:pt x="774583" y="258116"/>
                  </a:lnTo>
                  <a:lnTo>
                    <a:pt x="773524" y="258242"/>
                  </a:lnTo>
                  <a:lnTo>
                    <a:pt x="771659" y="259159"/>
                  </a:lnTo>
                  <a:lnTo>
                    <a:pt x="770727" y="259870"/>
                  </a:lnTo>
                  <a:lnTo>
                    <a:pt x="770032" y="260565"/>
                  </a:lnTo>
                  <a:lnTo>
                    <a:pt x="768056" y="263015"/>
                  </a:lnTo>
                  <a:lnTo>
                    <a:pt x="766871" y="265117"/>
                  </a:lnTo>
                  <a:lnTo>
                    <a:pt x="766286" y="266635"/>
                  </a:lnTo>
                  <a:lnTo>
                    <a:pt x="766049" y="267345"/>
                  </a:lnTo>
                  <a:lnTo>
                    <a:pt x="766049" y="268626"/>
                  </a:lnTo>
                  <a:lnTo>
                    <a:pt x="766286" y="273983"/>
                  </a:lnTo>
                  <a:lnTo>
                    <a:pt x="766634" y="279815"/>
                  </a:lnTo>
                  <a:lnTo>
                    <a:pt x="767108" y="288571"/>
                  </a:lnTo>
                  <a:lnTo>
                    <a:pt x="767456" y="296030"/>
                  </a:lnTo>
                  <a:lnTo>
                    <a:pt x="767945" y="303380"/>
                  </a:lnTo>
                  <a:lnTo>
                    <a:pt x="756630" y="304422"/>
                  </a:lnTo>
                  <a:lnTo>
                    <a:pt x="744492" y="305481"/>
                  </a:lnTo>
                  <a:lnTo>
                    <a:pt x="735389" y="306303"/>
                  </a:lnTo>
                  <a:lnTo>
                    <a:pt x="734456" y="306066"/>
                  </a:lnTo>
                  <a:lnTo>
                    <a:pt x="730031" y="306651"/>
                  </a:lnTo>
                  <a:lnTo>
                    <a:pt x="713910" y="308974"/>
                  </a:lnTo>
                  <a:lnTo>
                    <a:pt x="697948" y="311187"/>
                  </a:lnTo>
                  <a:lnTo>
                    <a:pt x="681859" y="313399"/>
                  </a:lnTo>
                  <a:lnTo>
                    <a:pt x="665755" y="315628"/>
                  </a:lnTo>
                  <a:lnTo>
                    <a:pt x="649761" y="317714"/>
                  </a:lnTo>
                  <a:lnTo>
                    <a:pt x="633672" y="319831"/>
                  </a:lnTo>
                  <a:lnTo>
                    <a:pt x="617584" y="322044"/>
                  </a:lnTo>
                  <a:lnTo>
                    <a:pt x="601605" y="324130"/>
                  </a:lnTo>
                  <a:lnTo>
                    <a:pt x="581312" y="326469"/>
                  </a:lnTo>
                  <a:lnTo>
                    <a:pt x="561146" y="328808"/>
                  </a:lnTo>
                  <a:lnTo>
                    <a:pt x="540948" y="331147"/>
                  </a:lnTo>
                  <a:lnTo>
                    <a:pt x="520782" y="333470"/>
                  </a:lnTo>
                  <a:lnTo>
                    <a:pt x="500600" y="335794"/>
                  </a:lnTo>
                  <a:lnTo>
                    <a:pt x="480323" y="338006"/>
                  </a:lnTo>
                  <a:lnTo>
                    <a:pt x="460125" y="340219"/>
                  </a:lnTo>
                  <a:lnTo>
                    <a:pt x="439943" y="342447"/>
                  </a:lnTo>
                  <a:lnTo>
                    <a:pt x="419777" y="344549"/>
                  </a:lnTo>
                  <a:lnTo>
                    <a:pt x="399469" y="346651"/>
                  </a:lnTo>
                  <a:lnTo>
                    <a:pt x="379303" y="348754"/>
                  </a:lnTo>
                  <a:lnTo>
                    <a:pt x="359120" y="350839"/>
                  </a:lnTo>
                  <a:lnTo>
                    <a:pt x="338828" y="352941"/>
                  </a:lnTo>
                  <a:lnTo>
                    <a:pt x="318646" y="354932"/>
                  </a:lnTo>
                  <a:lnTo>
                    <a:pt x="298369" y="356924"/>
                  </a:lnTo>
                  <a:lnTo>
                    <a:pt x="278171" y="358900"/>
                  </a:lnTo>
                  <a:lnTo>
                    <a:pt x="273746" y="359247"/>
                  </a:lnTo>
                  <a:lnTo>
                    <a:pt x="272229" y="359358"/>
                  </a:lnTo>
                  <a:lnTo>
                    <a:pt x="274093" y="363325"/>
                  </a:lnTo>
                  <a:lnTo>
                    <a:pt x="272940" y="363436"/>
                  </a:lnTo>
                  <a:lnTo>
                    <a:pt x="268262" y="363910"/>
                  </a:lnTo>
                  <a:lnTo>
                    <a:pt x="251699" y="365648"/>
                  </a:lnTo>
                  <a:lnTo>
                    <a:pt x="235025" y="367402"/>
                  </a:lnTo>
                  <a:lnTo>
                    <a:pt x="218336" y="369156"/>
                  </a:lnTo>
                  <a:lnTo>
                    <a:pt x="201536" y="370911"/>
                  </a:lnTo>
                  <a:lnTo>
                    <a:pt x="184863" y="372539"/>
                  </a:lnTo>
                  <a:lnTo>
                    <a:pt x="168189" y="374166"/>
                  </a:lnTo>
                  <a:lnTo>
                    <a:pt x="151500" y="375810"/>
                  </a:lnTo>
                  <a:lnTo>
                    <a:pt x="134826" y="377438"/>
                  </a:lnTo>
                  <a:lnTo>
                    <a:pt x="118153" y="378955"/>
                  </a:lnTo>
                  <a:lnTo>
                    <a:pt x="101463" y="380583"/>
                  </a:lnTo>
                  <a:lnTo>
                    <a:pt x="84790" y="382100"/>
                  </a:lnTo>
                  <a:lnTo>
                    <a:pt x="68005" y="383633"/>
                  </a:lnTo>
                  <a:lnTo>
                    <a:pt x="51332" y="385135"/>
                  </a:lnTo>
                  <a:lnTo>
                    <a:pt x="34627" y="386652"/>
                  </a:lnTo>
                  <a:lnTo>
                    <a:pt x="17953" y="388169"/>
                  </a:lnTo>
                  <a:lnTo>
                    <a:pt x="1170" y="389560"/>
                  </a:lnTo>
                  <a:lnTo>
                    <a:pt x="0" y="387821"/>
                  </a:lnTo>
                  <a:lnTo>
                    <a:pt x="1280" y="386541"/>
                  </a:lnTo>
                  <a:lnTo>
                    <a:pt x="3730" y="385846"/>
                  </a:lnTo>
                  <a:lnTo>
                    <a:pt x="6638" y="384329"/>
                  </a:lnTo>
                  <a:lnTo>
                    <a:pt x="11095" y="381168"/>
                  </a:lnTo>
                  <a:lnTo>
                    <a:pt x="12833" y="379066"/>
                  </a:lnTo>
                  <a:lnTo>
                    <a:pt x="14002" y="376506"/>
                  </a:lnTo>
                  <a:lnTo>
                    <a:pt x="14587" y="373819"/>
                  </a:lnTo>
                  <a:lnTo>
                    <a:pt x="14587" y="370690"/>
                  </a:lnTo>
                  <a:lnTo>
                    <a:pt x="15630" y="367876"/>
                  </a:lnTo>
                  <a:lnTo>
                    <a:pt x="18775" y="367529"/>
                  </a:lnTo>
                  <a:lnTo>
                    <a:pt x="22268" y="368114"/>
                  </a:lnTo>
                  <a:lnTo>
                    <a:pt x="24970" y="368114"/>
                  </a:lnTo>
                  <a:lnTo>
                    <a:pt x="27294" y="363910"/>
                  </a:lnTo>
                  <a:lnTo>
                    <a:pt x="26836" y="357619"/>
                  </a:lnTo>
                  <a:lnTo>
                    <a:pt x="24970" y="351187"/>
                  </a:lnTo>
                  <a:lnTo>
                    <a:pt x="21683" y="343617"/>
                  </a:lnTo>
                  <a:lnTo>
                    <a:pt x="20862" y="340582"/>
                  </a:lnTo>
                  <a:lnTo>
                    <a:pt x="20056" y="333470"/>
                  </a:lnTo>
                  <a:lnTo>
                    <a:pt x="20292" y="329741"/>
                  </a:lnTo>
                  <a:lnTo>
                    <a:pt x="21683" y="327165"/>
                  </a:lnTo>
                  <a:lnTo>
                    <a:pt x="27989" y="320875"/>
                  </a:lnTo>
                  <a:lnTo>
                    <a:pt x="29743" y="318425"/>
                  </a:lnTo>
                  <a:lnTo>
                    <a:pt x="31024" y="315738"/>
                  </a:lnTo>
                  <a:lnTo>
                    <a:pt x="31482" y="313051"/>
                  </a:lnTo>
                  <a:lnTo>
                    <a:pt x="31134" y="309085"/>
                  </a:lnTo>
                  <a:lnTo>
                    <a:pt x="31482" y="306414"/>
                  </a:lnTo>
                  <a:lnTo>
                    <a:pt x="32888" y="304659"/>
                  </a:lnTo>
                  <a:lnTo>
                    <a:pt x="35907" y="303490"/>
                  </a:lnTo>
                  <a:lnTo>
                    <a:pt x="39084" y="302795"/>
                  </a:lnTo>
                  <a:lnTo>
                    <a:pt x="41866" y="301751"/>
                  </a:lnTo>
                  <a:lnTo>
                    <a:pt x="43035" y="299634"/>
                  </a:lnTo>
                  <a:lnTo>
                    <a:pt x="40933" y="296030"/>
                  </a:lnTo>
                  <a:lnTo>
                    <a:pt x="38720" y="293233"/>
                  </a:lnTo>
                  <a:lnTo>
                    <a:pt x="38025" y="291478"/>
                  </a:lnTo>
                  <a:lnTo>
                    <a:pt x="38720" y="289961"/>
                  </a:lnTo>
                  <a:lnTo>
                    <a:pt x="40712" y="287970"/>
                  </a:lnTo>
                  <a:lnTo>
                    <a:pt x="42687" y="285299"/>
                  </a:lnTo>
                  <a:lnTo>
                    <a:pt x="42577" y="283308"/>
                  </a:lnTo>
                  <a:lnTo>
                    <a:pt x="38610" y="279009"/>
                  </a:lnTo>
                  <a:lnTo>
                    <a:pt x="36397" y="275484"/>
                  </a:lnTo>
                  <a:lnTo>
                    <a:pt x="36144" y="272703"/>
                  </a:lnTo>
                  <a:lnTo>
                    <a:pt x="37804" y="270491"/>
                  </a:lnTo>
                  <a:lnTo>
                    <a:pt x="56453" y="260218"/>
                  </a:lnTo>
                  <a:lnTo>
                    <a:pt x="63928" y="252758"/>
                  </a:lnTo>
                  <a:lnTo>
                    <a:pt x="62521" y="250072"/>
                  </a:lnTo>
                  <a:lnTo>
                    <a:pt x="58887" y="247843"/>
                  </a:lnTo>
                  <a:lnTo>
                    <a:pt x="55394" y="246563"/>
                  </a:lnTo>
                  <a:lnTo>
                    <a:pt x="56326" y="243655"/>
                  </a:lnTo>
                  <a:lnTo>
                    <a:pt x="58081" y="241442"/>
                  </a:lnTo>
                  <a:lnTo>
                    <a:pt x="60293" y="240036"/>
                  </a:lnTo>
                  <a:lnTo>
                    <a:pt x="63106" y="239451"/>
                  </a:lnTo>
                  <a:lnTo>
                    <a:pt x="67073" y="242027"/>
                  </a:lnTo>
                  <a:lnTo>
                    <a:pt x="69049" y="242375"/>
                  </a:lnTo>
                  <a:lnTo>
                    <a:pt x="69744" y="239341"/>
                  </a:lnTo>
                  <a:lnTo>
                    <a:pt x="67532" y="234788"/>
                  </a:lnTo>
                  <a:lnTo>
                    <a:pt x="63928" y="231644"/>
                  </a:lnTo>
                  <a:lnTo>
                    <a:pt x="61099" y="227914"/>
                  </a:lnTo>
                  <a:lnTo>
                    <a:pt x="61226" y="226744"/>
                  </a:lnTo>
                  <a:lnTo>
                    <a:pt x="61810" y="221260"/>
                  </a:lnTo>
                  <a:lnTo>
                    <a:pt x="65082" y="214512"/>
                  </a:lnTo>
                  <a:lnTo>
                    <a:pt x="65319" y="211809"/>
                  </a:lnTo>
                  <a:lnTo>
                    <a:pt x="66141" y="210292"/>
                  </a:lnTo>
                  <a:lnTo>
                    <a:pt x="68005" y="208538"/>
                  </a:lnTo>
                  <a:lnTo>
                    <a:pt x="70329" y="207036"/>
                  </a:lnTo>
                  <a:lnTo>
                    <a:pt x="72305" y="206452"/>
                  </a:lnTo>
                  <a:lnTo>
                    <a:pt x="73126" y="203417"/>
                  </a:lnTo>
                  <a:lnTo>
                    <a:pt x="69160" y="197459"/>
                  </a:lnTo>
                  <a:lnTo>
                    <a:pt x="61336" y="188024"/>
                  </a:lnTo>
                  <a:lnTo>
                    <a:pt x="63581" y="186965"/>
                  </a:lnTo>
                  <a:lnTo>
                    <a:pt x="75339" y="185448"/>
                  </a:lnTo>
                  <a:lnTo>
                    <a:pt x="76872" y="184879"/>
                  </a:lnTo>
                  <a:lnTo>
                    <a:pt x="78041" y="183820"/>
                  </a:lnTo>
                  <a:lnTo>
                    <a:pt x="78389" y="182066"/>
                  </a:lnTo>
                  <a:lnTo>
                    <a:pt x="76983" y="181133"/>
                  </a:lnTo>
                  <a:lnTo>
                    <a:pt x="73695" y="180327"/>
                  </a:lnTo>
                  <a:lnTo>
                    <a:pt x="71135" y="178336"/>
                  </a:lnTo>
                  <a:lnTo>
                    <a:pt x="68922" y="175317"/>
                  </a:lnTo>
                  <a:lnTo>
                    <a:pt x="68353" y="172504"/>
                  </a:lnTo>
                  <a:lnTo>
                    <a:pt x="70677" y="170987"/>
                  </a:lnTo>
                  <a:lnTo>
                    <a:pt x="73932" y="170749"/>
                  </a:lnTo>
                  <a:lnTo>
                    <a:pt x="76983" y="170054"/>
                  </a:lnTo>
                  <a:lnTo>
                    <a:pt x="79084" y="168300"/>
                  </a:lnTo>
                  <a:lnTo>
                    <a:pt x="80128" y="164697"/>
                  </a:lnTo>
                  <a:lnTo>
                    <a:pt x="79432" y="161315"/>
                  </a:lnTo>
                  <a:lnTo>
                    <a:pt x="76050" y="155135"/>
                  </a:lnTo>
                  <a:lnTo>
                    <a:pt x="75939" y="152686"/>
                  </a:lnTo>
                  <a:lnTo>
                    <a:pt x="76524" y="149651"/>
                  </a:lnTo>
                  <a:lnTo>
                    <a:pt x="75339" y="147438"/>
                  </a:lnTo>
                  <a:lnTo>
                    <a:pt x="74754" y="146964"/>
                  </a:lnTo>
                  <a:lnTo>
                    <a:pt x="82925" y="145906"/>
                  </a:lnTo>
                  <a:lnTo>
                    <a:pt x="82688" y="147312"/>
                  </a:lnTo>
                  <a:lnTo>
                    <a:pt x="81882" y="150473"/>
                  </a:lnTo>
                  <a:lnTo>
                    <a:pt x="82229" y="152796"/>
                  </a:lnTo>
                  <a:lnTo>
                    <a:pt x="85596" y="153381"/>
                  </a:lnTo>
                  <a:lnTo>
                    <a:pt x="87240" y="152338"/>
                  </a:lnTo>
                  <a:lnTo>
                    <a:pt x="89120" y="150125"/>
                  </a:lnTo>
                  <a:lnTo>
                    <a:pt x="91570" y="146379"/>
                  </a:lnTo>
                  <a:lnTo>
                    <a:pt x="91791" y="145447"/>
                  </a:lnTo>
                  <a:lnTo>
                    <a:pt x="113585" y="143345"/>
                  </a:lnTo>
                  <a:lnTo>
                    <a:pt x="135522" y="141243"/>
                  </a:lnTo>
                  <a:lnTo>
                    <a:pt x="157237" y="139031"/>
                  </a:lnTo>
                  <a:lnTo>
                    <a:pt x="179141" y="136818"/>
                  </a:lnTo>
                  <a:lnTo>
                    <a:pt x="200840" y="134606"/>
                  </a:lnTo>
                  <a:lnTo>
                    <a:pt x="222666" y="132377"/>
                  </a:lnTo>
                  <a:lnTo>
                    <a:pt x="244460" y="130053"/>
                  </a:lnTo>
                  <a:lnTo>
                    <a:pt x="266270" y="127714"/>
                  </a:lnTo>
                  <a:lnTo>
                    <a:pt x="266270" y="124001"/>
                  </a:lnTo>
                  <a:lnTo>
                    <a:pt x="265812" y="118375"/>
                  </a:lnTo>
                  <a:lnTo>
                    <a:pt x="265338" y="115941"/>
                  </a:lnTo>
                  <a:lnTo>
                    <a:pt x="262778" y="108117"/>
                  </a:lnTo>
                  <a:lnTo>
                    <a:pt x="259759" y="101005"/>
                  </a:lnTo>
                  <a:lnTo>
                    <a:pt x="259285" y="99504"/>
                  </a:lnTo>
                  <a:lnTo>
                    <a:pt x="259174" y="98683"/>
                  </a:lnTo>
                  <a:lnTo>
                    <a:pt x="259411" y="98445"/>
                  </a:lnTo>
                  <a:lnTo>
                    <a:pt x="259980" y="98335"/>
                  </a:lnTo>
                  <a:lnTo>
                    <a:pt x="266855" y="98224"/>
                  </a:lnTo>
                  <a:lnTo>
                    <a:pt x="278297" y="98098"/>
                  </a:lnTo>
                  <a:lnTo>
                    <a:pt x="285299" y="97986"/>
                  </a:lnTo>
                  <a:lnTo>
                    <a:pt x="286342" y="98224"/>
                  </a:lnTo>
                  <a:lnTo>
                    <a:pt x="287053" y="99030"/>
                  </a:lnTo>
                  <a:lnTo>
                    <a:pt x="288096" y="101132"/>
                  </a:lnTo>
                  <a:lnTo>
                    <a:pt x="288791" y="101938"/>
                  </a:lnTo>
                  <a:lnTo>
                    <a:pt x="289487" y="102412"/>
                  </a:lnTo>
                  <a:lnTo>
                    <a:pt x="290182" y="102175"/>
                  </a:lnTo>
                  <a:lnTo>
                    <a:pt x="295318" y="101590"/>
                  </a:lnTo>
                  <a:lnTo>
                    <a:pt x="297057" y="101353"/>
                  </a:lnTo>
                  <a:lnTo>
                    <a:pt x="301862" y="100784"/>
                  </a:lnTo>
                  <a:lnTo>
                    <a:pt x="309195" y="99852"/>
                  </a:lnTo>
                  <a:lnTo>
                    <a:pt x="318883" y="98683"/>
                  </a:lnTo>
                  <a:lnTo>
                    <a:pt x="330309" y="97165"/>
                  </a:lnTo>
                  <a:lnTo>
                    <a:pt x="342905" y="95647"/>
                  </a:lnTo>
                  <a:lnTo>
                    <a:pt x="356560" y="93893"/>
                  </a:lnTo>
                  <a:lnTo>
                    <a:pt x="370547" y="92029"/>
                  </a:lnTo>
                  <a:lnTo>
                    <a:pt x="384660" y="90274"/>
                  </a:lnTo>
                  <a:lnTo>
                    <a:pt x="398189" y="88536"/>
                  </a:lnTo>
                  <a:lnTo>
                    <a:pt x="410895" y="86782"/>
                  </a:lnTo>
                  <a:lnTo>
                    <a:pt x="422338" y="85264"/>
                  </a:lnTo>
                  <a:lnTo>
                    <a:pt x="431899" y="84095"/>
                  </a:lnTo>
                  <a:lnTo>
                    <a:pt x="439359" y="83052"/>
                  </a:lnTo>
                  <a:lnTo>
                    <a:pt x="444147" y="82467"/>
                  </a:lnTo>
                  <a:lnTo>
                    <a:pt x="445791" y="82230"/>
                  </a:lnTo>
                  <a:lnTo>
                    <a:pt x="451259" y="81424"/>
                  </a:lnTo>
                  <a:lnTo>
                    <a:pt x="455590" y="79891"/>
                  </a:lnTo>
                  <a:lnTo>
                    <a:pt x="456743" y="79654"/>
                  </a:lnTo>
                  <a:lnTo>
                    <a:pt x="462228" y="79196"/>
                  </a:lnTo>
                  <a:lnTo>
                    <a:pt x="465941" y="78848"/>
                  </a:lnTo>
                  <a:lnTo>
                    <a:pt x="476799" y="77916"/>
                  </a:lnTo>
                  <a:lnTo>
                    <a:pt x="493488" y="76398"/>
                  </a:lnTo>
                  <a:lnTo>
                    <a:pt x="515172" y="74423"/>
                  </a:lnTo>
                  <a:lnTo>
                    <a:pt x="540838" y="72084"/>
                  </a:lnTo>
                  <a:lnTo>
                    <a:pt x="569412" y="69397"/>
                  </a:lnTo>
                  <a:lnTo>
                    <a:pt x="600104" y="66473"/>
                  </a:lnTo>
                  <a:lnTo>
                    <a:pt x="631696" y="63328"/>
                  </a:lnTo>
                  <a:lnTo>
                    <a:pt x="663321" y="60072"/>
                  </a:lnTo>
                  <a:lnTo>
                    <a:pt x="693871" y="56927"/>
                  </a:lnTo>
                  <a:lnTo>
                    <a:pt x="722445" y="53877"/>
                  </a:lnTo>
                  <a:lnTo>
                    <a:pt x="748095" y="51206"/>
                  </a:lnTo>
                  <a:lnTo>
                    <a:pt x="769795" y="48756"/>
                  </a:lnTo>
                  <a:lnTo>
                    <a:pt x="786468" y="46892"/>
                  </a:lnTo>
                  <a:lnTo>
                    <a:pt x="797214" y="45738"/>
                  </a:lnTo>
                  <a:lnTo>
                    <a:pt x="801055" y="45375"/>
                  </a:lnTo>
                  <a:lnTo>
                    <a:pt x="807124" y="44553"/>
                  </a:lnTo>
                  <a:lnTo>
                    <a:pt x="811438" y="42688"/>
                  </a:lnTo>
                  <a:lnTo>
                    <a:pt x="814584" y="40586"/>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C118877-3326-01E3-AAF9-45982B20BD73}"/>
                </a:ext>
              </a:extLst>
            </p:cNvPr>
            <p:cNvSpPr/>
            <p:nvPr/>
          </p:nvSpPr>
          <p:spPr>
            <a:xfrm>
              <a:off x="8263022" y="6030909"/>
              <a:ext cx="891329" cy="524654"/>
            </a:xfrm>
            <a:custGeom>
              <a:avLst/>
              <a:gdLst>
                <a:gd name="connsiteX0" fmla="*/ 866011 w 891329"/>
                <a:gd name="connsiteY0" fmla="*/ 2228 h 524654"/>
                <a:gd name="connsiteX1" fmla="*/ 865442 w 891329"/>
                <a:gd name="connsiteY1" fmla="*/ 3872 h 524654"/>
                <a:gd name="connsiteX2" fmla="*/ 864968 w 891329"/>
                <a:gd name="connsiteY2" fmla="*/ 4441 h 524654"/>
                <a:gd name="connsiteX3" fmla="*/ 864620 w 891329"/>
                <a:gd name="connsiteY3" fmla="*/ 5263 h 524654"/>
                <a:gd name="connsiteX4" fmla="*/ 864383 w 891329"/>
                <a:gd name="connsiteY4" fmla="*/ 5958 h 524654"/>
                <a:gd name="connsiteX5" fmla="*/ 863688 w 891329"/>
                <a:gd name="connsiteY5" fmla="*/ 15283 h 524654"/>
                <a:gd name="connsiteX6" fmla="*/ 862992 w 891329"/>
                <a:gd name="connsiteY6" fmla="*/ 17859 h 524654"/>
                <a:gd name="connsiteX7" fmla="*/ 860780 w 891329"/>
                <a:gd name="connsiteY7" fmla="*/ 21936 h 524654"/>
                <a:gd name="connsiteX8" fmla="*/ 857619 w 891329"/>
                <a:gd name="connsiteY8" fmla="*/ 29522 h 524654"/>
                <a:gd name="connsiteX9" fmla="*/ 857144 w 891329"/>
                <a:gd name="connsiteY9" fmla="*/ 30218 h 524654"/>
                <a:gd name="connsiteX10" fmla="*/ 856323 w 891329"/>
                <a:gd name="connsiteY10" fmla="*/ 31387 h 524654"/>
                <a:gd name="connsiteX11" fmla="*/ 855280 w 891329"/>
                <a:gd name="connsiteY11" fmla="*/ 32557 h 524654"/>
                <a:gd name="connsiteX12" fmla="*/ 852261 w 891329"/>
                <a:gd name="connsiteY12" fmla="*/ 35006 h 524654"/>
                <a:gd name="connsiteX13" fmla="*/ 844090 w 891329"/>
                <a:gd name="connsiteY13" fmla="*/ 39669 h 524654"/>
                <a:gd name="connsiteX14" fmla="*/ 842921 w 891329"/>
                <a:gd name="connsiteY14" fmla="*/ 40712 h 524654"/>
                <a:gd name="connsiteX15" fmla="*/ 840471 w 891329"/>
                <a:gd name="connsiteY15" fmla="*/ 43636 h 524654"/>
                <a:gd name="connsiteX16" fmla="*/ 836172 w 891329"/>
                <a:gd name="connsiteY16" fmla="*/ 46670 h 524654"/>
                <a:gd name="connsiteX17" fmla="*/ 835240 w 891329"/>
                <a:gd name="connsiteY17" fmla="*/ 47492 h 524654"/>
                <a:gd name="connsiteX18" fmla="*/ 834418 w 891329"/>
                <a:gd name="connsiteY18" fmla="*/ 48424 h 524654"/>
                <a:gd name="connsiteX19" fmla="*/ 833027 w 891329"/>
                <a:gd name="connsiteY19" fmla="*/ 51680 h 524654"/>
                <a:gd name="connsiteX20" fmla="*/ 832679 w 891329"/>
                <a:gd name="connsiteY20" fmla="*/ 54936 h 524654"/>
                <a:gd name="connsiteX21" fmla="*/ 835809 w 891329"/>
                <a:gd name="connsiteY21" fmla="*/ 58681 h 524654"/>
                <a:gd name="connsiteX22" fmla="*/ 841641 w 891329"/>
                <a:gd name="connsiteY22" fmla="*/ 64623 h 524654"/>
                <a:gd name="connsiteX23" fmla="*/ 843964 w 891329"/>
                <a:gd name="connsiteY23" fmla="*/ 68006 h 524654"/>
                <a:gd name="connsiteX24" fmla="*/ 848420 w 891329"/>
                <a:gd name="connsiteY24" fmla="*/ 77109 h 524654"/>
                <a:gd name="connsiteX25" fmla="*/ 851092 w 891329"/>
                <a:gd name="connsiteY25" fmla="*/ 81550 h 524654"/>
                <a:gd name="connsiteX26" fmla="*/ 853541 w 891329"/>
                <a:gd name="connsiteY26" fmla="*/ 83399 h 524654"/>
                <a:gd name="connsiteX27" fmla="*/ 862644 w 891329"/>
                <a:gd name="connsiteY27" fmla="*/ 84110 h 524654"/>
                <a:gd name="connsiteX28" fmla="*/ 867528 w 891329"/>
                <a:gd name="connsiteY28" fmla="*/ 85391 h 524654"/>
                <a:gd name="connsiteX29" fmla="*/ 870910 w 891329"/>
                <a:gd name="connsiteY29" fmla="*/ 87603 h 524654"/>
                <a:gd name="connsiteX30" fmla="*/ 872206 w 891329"/>
                <a:gd name="connsiteY30" fmla="*/ 88883 h 524654"/>
                <a:gd name="connsiteX31" fmla="*/ 875003 w 891329"/>
                <a:gd name="connsiteY31" fmla="*/ 90985 h 524654"/>
                <a:gd name="connsiteX32" fmla="*/ 876173 w 891329"/>
                <a:gd name="connsiteY32" fmla="*/ 92044 h 524654"/>
                <a:gd name="connsiteX33" fmla="*/ 879429 w 891329"/>
                <a:gd name="connsiteY33" fmla="*/ 97639 h 524654"/>
                <a:gd name="connsiteX34" fmla="*/ 880251 w 891329"/>
                <a:gd name="connsiteY34" fmla="*/ 99156 h 524654"/>
                <a:gd name="connsiteX35" fmla="*/ 880819 w 891329"/>
                <a:gd name="connsiteY35" fmla="*/ 99630 h 524654"/>
                <a:gd name="connsiteX36" fmla="*/ 880819 w 891329"/>
                <a:gd name="connsiteY36" fmla="*/ 99741 h 524654"/>
                <a:gd name="connsiteX37" fmla="*/ 881057 w 891329"/>
                <a:gd name="connsiteY37" fmla="*/ 105557 h 524654"/>
                <a:gd name="connsiteX38" fmla="*/ 882099 w 891329"/>
                <a:gd name="connsiteY38" fmla="*/ 138935 h 524654"/>
                <a:gd name="connsiteX39" fmla="*/ 883158 w 891329"/>
                <a:gd name="connsiteY39" fmla="*/ 172409 h 524654"/>
                <a:gd name="connsiteX40" fmla="*/ 884344 w 891329"/>
                <a:gd name="connsiteY40" fmla="*/ 205882 h 524654"/>
                <a:gd name="connsiteX41" fmla="*/ 885387 w 891329"/>
                <a:gd name="connsiteY41" fmla="*/ 239356 h 524654"/>
                <a:gd name="connsiteX42" fmla="*/ 886446 w 891329"/>
                <a:gd name="connsiteY42" fmla="*/ 272940 h 524654"/>
                <a:gd name="connsiteX43" fmla="*/ 887489 w 891329"/>
                <a:gd name="connsiteY43" fmla="*/ 306540 h 524654"/>
                <a:gd name="connsiteX44" fmla="*/ 888532 w 891329"/>
                <a:gd name="connsiteY44" fmla="*/ 340124 h 524654"/>
                <a:gd name="connsiteX45" fmla="*/ 889701 w 891329"/>
                <a:gd name="connsiteY45" fmla="*/ 373724 h 524654"/>
                <a:gd name="connsiteX46" fmla="*/ 873139 w 891329"/>
                <a:gd name="connsiteY46" fmla="*/ 374419 h 524654"/>
                <a:gd name="connsiteX47" fmla="*/ 872680 w 891329"/>
                <a:gd name="connsiteY47" fmla="*/ 374877 h 524654"/>
                <a:gd name="connsiteX48" fmla="*/ 873028 w 891329"/>
                <a:gd name="connsiteY48" fmla="*/ 375810 h 524654"/>
                <a:gd name="connsiteX49" fmla="*/ 873375 w 891329"/>
                <a:gd name="connsiteY49" fmla="*/ 376632 h 524654"/>
                <a:gd name="connsiteX50" fmla="*/ 873723 w 891329"/>
                <a:gd name="connsiteY50" fmla="*/ 377675 h 524654"/>
                <a:gd name="connsiteX51" fmla="*/ 873834 w 891329"/>
                <a:gd name="connsiteY51" fmla="*/ 378733 h 524654"/>
                <a:gd name="connsiteX52" fmla="*/ 873613 w 891329"/>
                <a:gd name="connsiteY52" fmla="*/ 380488 h 524654"/>
                <a:gd name="connsiteX53" fmla="*/ 873613 w 891329"/>
                <a:gd name="connsiteY53" fmla="*/ 381878 h 524654"/>
                <a:gd name="connsiteX54" fmla="*/ 873723 w 891329"/>
                <a:gd name="connsiteY54" fmla="*/ 383048 h 524654"/>
                <a:gd name="connsiteX55" fmla="*/ 874308 w 891329"/>
                <a:gd name="connsiteY55" fmla="*/ 384565 h 524654"/>
                <a:gd name="connsiteX56" fmla="*/ 874893 w 891329"/>
                <a:gd name="connsiteY56" fmla="*/ 385387 h 524654"/>
                <a:gd name="connsiteX57" fmla="*/ 877105 w 891329"/>
                <a:gd name="connsiteY57" fmla="*/ 387600 h 524654"/>
                <a:gd name="connsiteX58" fmla="*/ 878038 w 891329"/>
                <a:gd name="connsiteY58" fmla="*/ 388880 h 524654"/>
                <a:gd name="connsiteX59" fmla="*/ 880124 w 891329"/>
                <a:gd name="connsiteY59" fmla="*/ 390982 h 524654"/>
                <a:gd name="connsiteX60" fmla="*/ 880598 w 891329"/>
                <a:gd name="connsiteY60" fmla="*/ 391567 h 524654"/>
                <a:gd name="connsiteX61" fmla="*/ 880946 w 891329"/>
                <a:gd name="connsiteY61" fmla="*/ 393195 h 524654"/>
                <a:gd name="connsiteX62" fmla="*/ 881183 w 891329"/>
                <a:gd name="connsiteY62" fmla="*/ 401128 h 524654"/>
                <a:gd name="connsiteX63" fmla="*/ 880819 w 891329"/>
                <a:gd name="connsiteY63" fmla="*/ 404858 h 524654"/>
                <a:gd name="connsiteX64" fmla="*/ 880598 w 891329"/>
                <a:gd name="connsiteY64" fmla="*/ 405443 h 524654"/>
                <a:gd name="connsiteX65" fmla="*/ 880124 w 891329"/>
                <a:gd name="connsiteY65" fmla="*/ 406027 h 524654"/>
                <a:gd name="connsiteX66" fmla="*/ 879539 w 891329"/>
                <a:gd name="connsiteY66" fmla="*/ 406375 h 524654"/>
                <a:gd name="connsiteX67" fmla="*/ 878733 w 891329"/>
                <a:gd name="connsiteY67" fmla="*/ 406612 h 524654"/>
                <a:gd name="connsiteX68" fmla="*/ 876979 w 891329"/>
                <a:gd name="connsiteY68" fmla="*/ 406375 h 524654"/>
                <a:gd name="connsiteX69" fmla="*/ 876284 w 891329"/>
                <a:gd name="connsiteY69" fmla="*/ 406612 h 524654"/>
                <a:gd name="connsiteX70" fmla="*/ 875936 w 891329"/>
                <a:gd name="connsiteY70" fmla="*/ 407323 h 524654"/>
                <a:gd name="connsiteX71" fmla="*/ 876046 w 891329"/>
                <a:gd name="connsiteY71" fmla="*/ 408351 h 524654"/>
                <a:gd name="connsiteX72" fmla="*/ 877105 w 891329"/>
                <a:gd name="connsiteY72" fmla="*/ 409994 h 524654"/>
                <a:gd name="connsiteX73" fmla="*/ 878038 w 891329"/>
                <a:gd name="connsiteY73" fmla="*/ 410579 h 524654"/>
                <a:gd name="connsiteX74" fmla="*/ 878623 w 891329"/>
                <a:gd name="connsiteY74" fmla="*/ 411164 h 524654"/>
                <a:gd name="connsiteX75" fmla="*/ 878844 w 891329"/>
                <a:gd name="connsiteY75" fmla="*/ 411749 h 524654"/>
                <a:gd name="connsiteX76" fmla="*/ 878496 w 891329"/>
                <a:gd name="connsiteY76" fmla="*/ 412333 h 524654"/>
                <a:gd name="connsiteX77" fmla="*/ 877453 w 891329"/>
                <a:gd name="connsiteY77" fmla="*/ 413487 h 524654"/>
                <a:gd name="connsiteX78" fmla="*/ 877105 w 891329"/>
                <a:gd name="connsiteY78" fmla="*/ 414183 h 524654"/>
                <a:gd name="connsiteX79" fmla="*/ 876979 w 891329"/>
                <a:gd name="connsiteY79" fmla="*/ 415005 h 524654"/>
                <a:gd name="connsiteX80" fmla="*/ 877216 w 891329"/>
                <a:gd name="connsiteY80" fmla="*/ 415826 h 524654"/>
                <a:gd name="connsiteX81" fmla="*/ 878038 w 891329"/>
                <a:gd name="connsiteY81" fmla="*/ 416632 h 524654"/>
                <a:gd name="connsiteX82" fmla="*/ 878844 w 891329"/>
                <a:gd name="connsiteY82" fmla="*/ 416885 h 524654"/>
                <a:gd name="connsiteX83" fmla="*/ 879903 w 891329"/>
                <a:gd name="connsiteY83" fmla="*/ 416996 h 524654"/>
                <a:gd name="connsiteX84" fmla="*/ 881752 w 891329"/>
                <a:gd name="connsiteY84" fmla="*/ 416743 h 524654"/>
                <a:gd name="connsiteX85" fmla="*/ 884344 w 891329"/>
                <a:gd name="connsiteY85" fmla="*/ 417106 h 524654"/>
                <a:gd name="connsiteX86" fmla="*/ 885276 w 891329"/>
                <a:gd name="connsiteY86" fmla="*/ 417106 h 524654"/>
                <a:gd name="connsiteX87" fmla="*/ 886446 w 891329"/>
                <a:gd name="connsiteY87" fmla="*/ 416996 h 524654"/>
                <a:gd name="connsiteX88" fmla="*/ 887141 w 891329"/>
                <a:gd name="connsiteY88" fmla="*/ 416996 h 524654"/>
                <a:gd name="connsiteX89" fmla="*/ 887837 w 891329"/>
                <a:gd name="connsiteY89" fmla="*/ 417344 h 524654"/>
                <a:gd name="connsiteX90" fmla="*/ 888295 w 891329"/>
                <a:gd name="connsiteY90" fmla="*/ 417912 h 524654"/>
                <a:gd name="connsiteX91" fmla="*/ 888658 w 891329"/>
                <a:gd name="connsiteY91" fmla="*/ 418623 h 524654"/>
                <a:gd name="connsiteX92" fmla="*/ 889116 w 891329"/>
                <a:gd name="connsiteY92" fmla="*/ 420267 h 524654"/>
                <a:gd name="connsiteX93" fmla="*/ 890286 w 891329"/>
                <a:gd name="connsiteY93" fmla="*/ 426905 h 524654"/>
                <a:gd name="connsiteX94" fmla="*/ 890744 w 891329"/>
                <a:gd name="connsiteY94" fmla="*/ 428422 h 524654"/>
                <a:gd name="connsiteX95" fmla="*/ 891092 w 891329"/>
                <a:gd name="connsiteY95" fmla="*/ 429576 h 524654"/>
                <a:gd name="connsiteX96" fmla="*/ 891329 w 891329"/>
                <a:gd name="connsiteY96" fmla="*/ 430524 h 524654"/>
                <a:gd name="connsiteX97" fmla="*/ 891329 w 891329"/>
                <a:gd name="connsiteY97" fmla="*/ 431804 h 524654"/>
                <a:gd name="connsiteX98" fmla="*/ 890286 w 891329"/>
                <a:gd name="connsiteY98" fmla="*/ 437984 h 524654"/>
                <a:gd name="connsiteX99" fmla="*/ 889812 w 891329"/>
                <a:gd name="connsiteY99" fmla="*/ 439153 h 524654"/>
                <a:gd name="connsiteX100" fmla="*/ 889354 w 891329"/>
                <a:gd name="connsiteY100" fmla="*/ 439959 h 524654"/>
                <a:gd name="connsiteX101" fmla="*/ 885624 w 891329"/>
                <a:gd name="connsiteY101" fmla="*/ 443705 h 524654"/>
                <a:gd name="connsiteX102" fmla="*/ 885387 w 891329"/>
                <a:gd name="connsiteY102" fmla="*/ 444511 h 524654"/>
                <a:gd name="connsiteX103" fmla="*/ 885387 w 891329"/>
                <a:gd name="connsiteY103" fmla="*/ 445332 h 524654"/>
                <a:gd name="connsiteX104" fmla="*/ 885971 w 891329"/>
                <a:gd name="connsiteY104" fmla="*/ 446154 h 524654"/>
                <a:gd name="connsiteX105" fmla="*/ 886319 w 891329"/>
                <a:gd name="connsiteY105" fmla="*/ 446739 h 524654"/>
                <a:gd name="connsiteX106" fmla="*/ 886556 w 891329"/>
                <a:gd name="connsiteY106" fmla="*/ 447198 h 524654"/>
                <a:gd name="connsiteX107" fmla="*/ 886667 w 891329"/>
                <a:gd name="connsiteY107" fmla="*/ 447909 h 524654"/>
                <a:gd name="connsiteX108" fmla="*/ 886446 w 891329"/>
                <a:gd name="connsiteY108" fmla="*/ 448952 h 524654"/>
                <a:gd name="connsiteX109" fmla="*/ 885735 w 891329"/>
                <a:gd name="connsiteY109" fmla="*/ 451054 h 524654"/>
                <a:gd name="connsiteX110" fmla="*/ 885276 w 891329"/>
                <a:gd name="connsiteY110" fmla="*/ 451860 h 524654"/>
                <a:gd name="connsiteX111" fmla="*/ 885276 w 891329"/>
                <a:gd name="connsiteY111" fmla="*/ 452097 h 524654"/>
                <a:gd name="connsiteX112" fmla="*/ 885165 w 891329"/>
                <a:gd name="connsiteY112" fmla="*/ 452444 h 524654"/>
                <a:gd name="connsiteX113" fmla="*/ 885276 w 891329"/>
                <a:gd name="connsiteY113" fmla="*/ 453029 h 524654"/>
                <a:gd name="connsiteX114" fmla="*/ 885513 w 891329"/>
                <a:gd name="connsiteY114" fmla="*/ 455938 h 524654"/>
                <a:gd name="connsiteX115" fmla="*/ 885039 w 891329"/>
                <a:gd name="connsiteY115" fmla="*/ 457818 h 524654"/>
                <a:gd name="connsiteX116" fmla="*/ 884692 w 891329"/>
                <a:gd name="connsiteY116" fmla="*/ 458751 h 524654"/>
                <a:gd name="connsiteX117" fmla="*/ 882574 w 891329"/>
                <a:gd name="connsiteY117" fmla="*/ 461200 h 524654"/>
                <a:gd name="connsiteX118" fmla="*/ 882463 w 891329"/>
                <a:gd name="connsiteY118" fmla="*/ 461548 h 524654"/>
                <a:gd name="connsiteX119" fmla="*/ 882337 w 891329"/>
                <a:gd name="connsiteY119" fmla="*/ 462607 h 524654"/>
                <a:gd name="connsiteX120" fmla="*/ 882226 w 891329"/>
                <a:gd name="connsiteY120" fmla="*/ 466795 h 524654"/>
                <a:gd name="connsiteX121" fmla="*/ 881989 w 891329"/>
                <a:gd name="connsiteY121" fmla="*/ 467948 h 524654"/>
                <a:gd name="connsiteX122" fmla="*/ 881752 w 891329"/>
                <a:gd name="connsiteY122" fmla="*/ 468770 h 524654"/>
                <a:gd name="connsiteX123" fmla="*/ 881293 w 891329"/>
                <a:gd name="connsiteY123" fmla="*/ 469134 h 524654"/>
                <a:gd name="connsiteX124" fmla="*/ 880819 w 891329"/>
                <a:gd name="connsiteY124" fmla="*/ 469719 h 524654"/>
                <a:gd name="connsiteX125" fmla="*/ 880598 w 891329"/>
                <a:gd name="connsiteY125" fmla="*/ 470414 h 524654"/>
                <a:gd name="connsiteX126" fmla="*/ 880361 w 891329"/>
                <a:gd name="connsiteY126" fmla="*/ 471347 h 524654"/>
                <a:gd name="connsiteX127" fmla="*/ 880361 w 891329"/>
                <a:gd name="connsiteY127" fmla="*/ 473322 h 524654"/>
                <a:gd name="connsiteX128" fmla="*/ 880251 w 891329"/>
                <a:gd name="connsiteY128" fmla="*/ 474144 h 524654"/>
                <a:gd name="connsiteX129" fmla="*/ 879903 w 891329"/>
                <a:gd name="connsiteY129" fmla="*/ 474729 h 524654"/>
                <a:gd name="connsiteX130" fmla="*/ 879429 w 891329"/>
                <a:gd name="connsiteY130" fmla="*/ 475077 h 524654"/>
                <a:gd name="connsiteX131" fmla="*/ 877690 w 891329"/>
                <a:gd name="connsiteY131" fmla="*/ 475898 h 524654"/>
                <a:gd name="connsiteX132" fmla="*/ 877216 w 891329"/>
                <a:gd name="connsiteY132" fmla="*/ 476135 h 524654"/>
                <a:gd name="connsiteX133" fmla="*/ 876868 w 891329"/>
                <a:gd name="connsiteY133" fmla="*/ 476594 h 524654"/>
                <a:gd name="connsiteX134" fmla="*/ 876410 w 891329"/>
                <a:gd name="connsiteY134" fmla="*/ 477179 h 524654"/>
                <a:gd name="connsiteX135" fmla="*/ 876046 w 891329"/>
                <a:gd name="connsiteY135" fmla="*/ 477874 h 524654"/>
                <a:gd name="connsiteX136" fmla="*/ 875699 w 891329"/>
                <a:gd name="connsiteY136" fmla="*/ 478696 h 524654"/>
                <a:gd name="connsiteX137" fmla="*/ 875588 w 891329"/>
                <a:gd name="connsiteY137" fmla="*/ 479501 h 524654"/>
                <a:gd name="connsiteX138" fmla="*/ 875241 w 891329"/>
                <a:gd name="connsiteY138" fmla="*/ 480323 h 524654"/>
                <a:gd name="connsiteX139" fmla="*/ 875003 w 891329"/>
                <a:gd name="connsiteY139" fmla="*/ 481019 h 524654"/>
                <a:gd name="connsiteX140" fmla="*/ 873265 w 891329"/>
                <a:gd name="connsiteY140" fmla="*/ 483595 h 524654"/>
                <a:gd name="connsiteX141" fmla="*/ 872333 w 891329"/>
                <a:gd name="connsiteY141" fmla="*/ 485823 h 524654"/>
                <a:gd name="connsiteX142" fmla="*/ 871858 w 891329"/>
                <a:gd name="connsiteY142" fmla="*/ 487325 h 524654"/>
                <a:gd name="connsiteX143" fmla="*/ 871621 w 891329"/>
                <a:gd name="connsiteY143" fmla="*/ 489427 h 524654"/>
                <a:gd name="connsiteX144" fmla="*/ 871858 w 891329"/>
                <a:gd name="connsiteY144" fmla="*/ 490707 h 524654"/>
                <a:gd name="connsiteX145" fmla="*/ 872554 w 891329"/>
                <a:gd name="connsiteY145" fmla="*/ 492224 h 524654"/>
                <a:gd name="connsiteX146" fmla="*/ 874545 w 891329"/>
                <a:gd name="connsiteY146" fmla="*/ 495022 h 524654"/>
                <a:gd name="connsiteX147" fmla="*/ 875588 w 891329"/>
                <a:gd name="connsiteY147" fmla="*/ 496191 h 524654"/>
                <a:gd name="connsiteX148" fmla="*/ 876631 w 891329"/>
                <a:gd name="connsiteY148" fmla="*/ 497123 h 524654"/>
                <a:gd name="connsiteX149" fmla="*/ 883032 w 891329"/>
                <a:gd name="connsiteY149" fmla="*/ 501438 h 524654"/>
                <a:gd name="connsiteX150" fmla="*/ 884107 w 891329"/>
                <a:gd name="connsiteY150" fmla="*/ 502371 h 524654"/>
                <a:gd name="connsiteX151" fmla="*/ 885039 w 891329"/>
                <a:gd name="connsiteY151" fmla="*/ 503413 h 524654"/>
                <a:gd name="connsiteX152" fmla="*/ 885513 w 891329"/>
                <a:gd name="connsiteY152" fmla="*/ 503998 h 524654"/>
                <a:gd name="connsiteX153" fmla="*/ 885624 w 891329"/>
                <a:gd name="connsiteY153" fmla="*/ 504693 h 524654"/>
                <a:gd name="connsiteX154" fmla="*/ 885276 w 891329"/>
                <a:gd name="connsiteY154" fmla="*/ 505405 h 524654"/>
                <a:gd name="connsiteX155" fmla="*/ 883964 w 891329"/>
                <a:gd name="connsiteY155" fmla="*/ 506448 h 524654"/>
                <a:gd name="connsiteX156" fmla="*/ 883854 w 891329"/>
                <a:gd name="connsiteY156" fmla="*/ 506685 h 524654"/>
                <a:gd name="connsiteX157" fmla="*/ 883506 w 891329"/>
                <a:gd name="connsiteY157" fmla="*/ 507254 h 524654"/>
                <a:gd name="connsiteX158" fmla="*/ 883506 w 891329"/>
                <a:gd name="connsiteY158" fmla="*/ 507617 h 524654"/>
                <a:gd name="connsiteX159" fmla="*/ 883743 w 891329"/>
                <a:gd name="connsiteY159" fmla="*/ 508092 h 524654"/>
                <a:gd name="connsiteX160" fmla="*/ 885735 w 891329"/>
                <a:gd name="connsiteY160" fmla="*/ 509246 h 524654"/>
                <a:gd name="connsiteX161" fmla="*/ 886446 w 891329"/>
                <a:gd name="connsiteY161" fmla="*/ 509609 h 524654"/>
                <a:gd name="connsiteX162" fmla="*/ 886904 w 891329"/>
                <a:gd name="connsiteY162" fmla="*/ 510067 h 524654"/>
                <a:gd name="connsiteX163" fmla="*/ 887362 w 891329"/>
                <a:gd name="connsiteY163" fmla="*/ 510763 h 524654"/>
                <a:gd name="connsiteX164" fmla="*/ 888184 w 891329"/>
                <a:gd name="connsiteY164" fmla="*/ 512169 h 524654"/>
                <a:gd name="connsiteX165" fmla="*/ 888532 w 891329"/>
                <a:gd name="connsiteY165" fmla="*/ 512991 h 524654"/>
                <a:gd name="connsiteX166" fmla="*/ 888658 w 891329"/>
                <a:gd name="connsiteY166" fmla="*/ 513924 h 524654"/>
                <a:gd name="connsiteX167" fmla="*/ 888658 w 891329"/>
                <a:gd name="connsiteY167" fmla="*/ 515204 h 524654"/>
                <a:gd name="connsiteX168" fmla="*/ 888769 w 891329"/>
                <a:gd name="connsiteY168" fmla="*/ 516136 h 524654"/>
                <a:gd name="connsiteX169" fmla="*/ 889354 w 891329"/>
                <a:gd name="connsiteY169" fmla="*/ 516942 h 524654"/>
                <a:gd name="connsiteX170" fmla="*/ 890049 w 891329"/>
                <a:gd name="connsiteY170" fmla="*/ 517290 h 524654"/>
                <a:gd name="connsiteX171" fmla="*/ 890855 w 891329"/>
                <a:gd name="connsiteY171" fmla="*/ 519155 h 524654"/>
                <a:gd name="connsiteX172" fmla="*/ 891092 w 891329"/>
                <a:gd name="connsiteY172" fmla="*/ 524655 h 524654"/>
                <a:gd name="connsiteX173" fmla="*/ 875699 w 891329"/>
                <a:gd name="connsiteY173" fmla="*/ 522663 h 524654"/>
                <a:gd name="connsiteX174" fmla="*/ 873613 w 891329"/>
                <a:gd name="connsiteY174" fmla="*/ 521383 h 524654"/>
                <a:gd name="connsiteX175" fmla="*/ 872333 w 891329"/>
                <a:gd name="connsiteY175" fmla="*/ 519392 h 524654"/>
                <a:gd name="connsiteX176" fmla="*/ 871748 w 891329"/>
                <a:gd name="connsiteY176" fmla="*/ 516483 h 524654"/>
                <a:gd name="connsiteX177" fmla="*/ 870562 w 891329"/>
                <a:gd name="connsiteY177" fmla="*/ 514034 h 524654"/>
                <a:gd name="connsiteX178" fmla="*/ 865663 w 891329"/>
                <a:gd name="connsiteY178" fmla="*/ 510525 h 524654"/>
                <a:gd name="connsiteX179" fmla="*/ 864162 w 891329"/>
                <a:gd name="connsiteY179" fmla="*/ 508676 h 524654"/>
                <a:gd name="connsiteX180" fmla="*/ 864035 w 891329"/>
                <a:gd name="connsiteY180" fmla="*/ 506685 h 524654"/>
                <a:gd name="connsiteX181" fmla="*/ 864620 w 891329"/>
                <a:gd name="connsiteY181" fmla="*/ 505405 h 524654"/>
                <a:gd name="connsiteX182" fmla="*/ 865316 w 891329"/>
                <a:gd name="connsiteY182" fmla="*/ 504346 h 524654"/>
                <a:gd name="connsiteX183" fmla="*/ 865663 w 891329"/>
                <a:gd name="connsiteY183" fmla="*/ 502956 h 524654"/>
                <a:gd name="connsiteX184" fmla="*/ 864968 w 891329"/>
                <a:gd name="connsiteY184" fmla="*/ 501786 h 524654"/>
                <a:gd name="connsiteX185" fmla="*/ 863577 w 891329"/>
                <a:gd name="connsiteY185" fmla="*/ 500980 h 524654"/>
                <a:gd name="connsiteX186" fmla="*/ 861949 w 891329"/>
                <a:gd name="connsiteY186" fmla="*/ 500505 h 524654"/>
                <a:gd name="connsiteX187" fmla="*/ 860669 w 891329"/>
                <a:gd name="connsiteY187" fmla="*/ 500395 h 524654"/>
                <a:gd name="connsiteX188" fmla="*/ 855754 w 891329"/>
                <a:gd name="connsiteY188" fmla="*/ 500853 h 524654"/>
                <a:gd name="connsiteX189" fmla="*/ 854237 w 891329"/>
                <a:gd name="connsiteY189" fmla="*/ 500632 h 524654"/>
                <a:gd name="connsiteX190" fmla="*/ 852846 w 891329"/>
                <a:gd name="connsiteY190" fmla="*/ 499810 h 524654"/>
                <a:gd name="connsiteX191" fmla="*/ 852135 w 891329"/>
                <a:gd name="connsiteY191" fmla="*/ 498988 h 524654"/>
                <a:gd name="connsiteX192" fmla="*/ 851676 w 891329"/>
                <a:gd name="connsiteY192" fmla="*/ 497929 h 524654"/>
                <a:gd name="connsiteX193" fmla="*/ 850854 w 891329"/>
                <a:gd name="connsiteY193" fmla="*/ 496539 h 524654"/>
                <a:gd name="connsiteX194" fmla="*/ 849574 w 891329"/>
                <a:gd name="connsiteY194" fmla="*/ 494658 h 524654"/>
                <a:gd name="connsiteX195" fmla="*/ 847947 w 891329"/>
                <a:gd name="connsiteY195" fmla="*/ 493030 h 524654"/>
                <a:gd name="connsiteX196" fmla="*/ 845734 w 891329"/>
                <a:gd name="connsiteY196" fmla="*/ 491876 h 524654"/>
                <a:gd name="connsiteX197" fmla="*/ 835113 w 891329"/>
                <a:gd name="connsiteY197" fmla="*/ 491402 h 524654"/>
                <a:gd name="connsiteX198" fmla="*/ 832901 w 891329"/>
                <a:gd name="connsiteY198" fmla="*/ 490707 h 524654"/>
                <a:gd name="connsiteX199" fmla="*/ 831605 w 891329"/>
                <a:gd name="connsiteY199" fmla="*/ 489664 h 524654"/>
                <a:gd name="connsiteX200" fmla="*/ 830783 w 891329"/>
                <a:gd name="connsiteY200" fmla="*/ 488605 h 524654"/>
                <a:gd name="connsiteX201" fmla="*/ 829629 w 891329"/>
                <a:gd name="connsiteY201" fmla="*/ 487910 h 524654"/>
                <a:gd name="connsiteX202" fmla="*/ 826484 w 891329"/>
                <a:gd name="connsiteY202" fmla="*/ 487325 h 524654"/>
                <a:gd name="connsiteX203" fmla="*/ 823798 w 891329"/>
                <a:gd name="connsiteY203" fmla="*/ 486028 h 524654"/>
                <a:gd name="connsiteX204" fmla="*/ 822644 w 891329"/>
                <a:gd name="connsiteY204" fmla="*/ 485697 h 524654"/>
                <a:gd name="connsiteX205" fmla="*/ 816448 w 891329"/>
                <a:gd name="connsiteY205" fmla="*/ 485697 h 524654"/>
                <a:gd name="connsiteX206" fmla="*/ 813651 w 891329"/>
                <a:gd name="connsiteY206" fmla="*/ 485112 h 524654"/>
                <a:gd name="connsiteX207" fmla="*/ 810854 w 891329"/>
                <a:gd name="connsiteY207" fmla="*/ 483832 h 524654"/>
                <a:gd name="connsiteX208" fmla="*/ 808294 w 891329"/>
                <a:gd name="connsiteY208" fmla="*/ 482077 h 524654"/>
                <a:gd name="connsiteX209" fmla="*/ 803853 w 891329"/>
                <a:gd name="connsiteY209" fmla="*/ 478348 h 524654"/>
                <a:gd name="connsiteX210" fmla="*/ 800233 w 891329"/>
                <a:gd name="connsiteY210" fmla="*/ 473923 h 524654"/>
                <a:gd name="connsiteX211" fmla="*/ 798147 w 891329"/>
                <a:gd name="connsiteY211" fmla="*/ 472153 h 524654"/>
                <a:gd name="connsiteX212" fmla="*/ 795698 w 891329"/>
                <a:gd name="connsiteY212" fmla="*/ 470999 h 524654"/>
                <a:gd name="connsiteX213" fmla="*/ 792790 w 891329"/>
                <a:gd name="connsiteY213" fmla="*/ 470651 h 524654"/>
                <a:gd name="connsiteX214" fmla="*/ 769336 w 891329"/>
                <a:gd name="connsiteY214" fmla="*/ 475424 h 524654"/>
                <a:gd name="connsiteX215" fmla="*/ 766175 w 891329"/>
                <a:gd name="connsiteY215" fmla="*/ 475424 h 524654"/>
                <a:gd name="connsiteX216" fmla="*/ 757546 w 891329"/>
                <a:gd name="connsiteY216" fmla="*/ 473559 h 524654"/>
                <a:gd name="connsiteX217" fmla="*/ 754986 w 891329"/>
                <a:gd name="connsiteY217" fmla="*/ 474270 h 524654"/>
                <a:gd name="connsiteX218" fmla="*/ 750434 w 891329"/>
                <a:gd name="connsiteY218" fmla="*/ 476704 h 524654"/>
                <a:gd name="connsiteX219" fmla="*/ 747637 w 891329"/>
                <a:gd name="connsiteY219" fmla="*/ 476941 h 524654"/>
                <a:gd name="connsiteX220" fmla="*/ 746230 w 891329"/>
                <a:gd name="connsiteY220" fmla="*/ 476483 h 524654"/>
                <a:gd name="connsiteX221" fmla="*/ 743796 w 891329"/>
                <a:gd name="connsiteY221" fmla="*/ 475077 h 524654"/>
                <a:gd name="connsiteX222" fmla="*/ 742279 w 891329"/>
                <a:gd name="connsiteY222" fmla="*/ 474855 h 524654"/>
                <a:gd name="connsiteX223" fmla="*/ 737475 w 891329"/>
                <a:gd name="connsiteY223" fmla="*/ 476135 h 524654"/>
                <a:gd name="connsiteX224" fmla="*/ 729446 w 891329"/>
                <a:gd name="connsiteY224" fmla="*/ 474381 h 524654"/>
                <a:gd name="connsiteX225" fmla="*/ 726507 w 891329"/>
                <a:gd name="connsiteY225" fmla="*/ 475203 h 524654"/>
                <a:gd name="connsiteX226" fmla="*/ 725116 w 891329"/>
                <a:gd name="connsiteY226" fmla="*/ 475772 h 524654"/>
                <a:gd name="connsiteX227" fmla="*/ 723836 w 891329"/>
                <a:gd name="connsiteY227" fmla="*/ 476704 h 524654"/>
                <a:gd name="connsiteX228" fmla="*/ 722792 w 891329"/>
                <a:gd name="connsiteY228" fmla="*/ 477984 h 524654"/>
                <a:gd name="connsiteX229" fmla="*/ 722445 w 891329"/>
                <a:gd name="connsiteY229" fmla="*/ 480086 h 524654"/>
                <a:gd name="connsiteX230" fmla="*/ 721038 w 891329"/>
                <a:gd name="connsiteY230" fmla="*/ 484179 h 524654"/>
                <a:gd name="connsiteX231" fmla="*/ 720580 w 891329"/>
                <a:gd name="connsiteY231" fmla="*/ 484875 h 524654"/>
                <a:gd name="connsiteX232" fmla="*/ 719885 w 891329"/>
                <a:gd name="connsiteY232" fmla="*/ 485349 h 524654"/>
                <a:gd name="connsiteX233" fmla="*/ 717546 w 891329"/>
                <a:gd name="connsiteY233" fmla="*/ 487451 h 524654"/>
                <a:gd name="connsiteX234" fmla="*/ 716155 w 891329"/>
                <a:gd name="connsiteY234" fmla="*/ 488147 h 524654"/>
                <a:gd name="connsiteX235" fmla="*/ 712978 w 891329"/>
                <a:gd name="connsiteY235" fmla="*/ 488494 h 524654"/>
                <a:gd name="connsiteX236" fmla="*/ 709833 w 891329"/>
                <a:gd name="connsiteY236" fmla="*/ 488257 h 524654"/>
                <a:gd name="connsiteX237" fmla="*/ 701330 w 891329"/>
                <a:gd name="connsiteY237" fmla="*/ 485586 h 524654"/>
                <a:gd name="connsiteX238" fmla="*/ 699939 w 891329"/>
                <a:gd name="connsiteY238" fmla="*/ 484638 h 524654"/>
                <a:gd name="connsiteX239" fmla="*/ 699339 w 891329"/>
                <a:gd name="connsiteY239" fmla="*/ 482899 h 524654"/>
                <a:gd name="connsiteX240" fmla="*/ 698185 w 891329"/>
                <a:gd name="connsiteY240" fmla="*/ 481604 h 524654"/>
                <a:gd name="connsiteX241" fmla="*/ 681749 w 891329"/>
                <a:gd name="connsiteY241" fmla="*/ 475077 h 524654"/>
                <a:gd name="connsiteX242" fmla="*/ 676850 w 891329"/>
                <a:gd name="connsiteY242" fmla="*/ 470999 h 524654"/>
                <a:gd name="connsiteX243" fmla="*/ 671824 w 891329"/>
                <a:gd name="connsiteY243" fmla="*/ 467838 h 524654"/>
                <a:gd name="connsiteX244" fmla="*/ 671239 w 891329"/>
                <a:gd name="connsiteY244" fmla="*/ 467728 h 524654"/>
                <a:gd name="connsiteX245" fmla="*/ 669848 w 891329"/>
                <a:gd name="connsiteY245" fmla="*/ 467601 h 524654"/>
                <a:gd name="connsiteX246" fmla="*/ 669026 w 891329"/>
                <a:gd name="connsiteY246" fmla="*/ 467490 h 524654"/>
                <a:gd name="connsiteX247" fmla="*/ 656541 w 891329"/>
                <a:gd name="connsiteY247" fmla="*/ 459809 h 524654"/>
                <a:gd name="connsiteX248" fmla="*/ 655735 w 891329"/>
                <a:gd name="connsiteY248" fmla="*/ 458972 h 524654"/>
                <a:gd name="connsiteX249" fmla="*/ 653285 w 891329"/>
                <a:gd name="connsiteY249" fmla="*/ 456190 h 524654"/>
                <a:gd name="connsiteX250" fmla="*/ 652938 w 891329"/>
                <a:gd name="connsiteY250" fmla="*/ 455938 h 524654"/>
                <a:gd name="connsiteX251" fmla="*/ 652242 w 891329"/>
                <a:gd name="connsiteY251" fmla="*/ 455938 h 524654"/>
                <a:gd name="connsiteX252" fmla="*/ 642080 w 891329"/>
                <a:gd name="connsiteY252" fmla="*/ 456064 h 524654"/>
                <a:gd name="connsiteX253" fmla="*/ 622024 w 891329"/>
                <a:gd name="connsiteY253" fmla="*/ 456301 h 524654"/>
                <a:gd name="connsiteX254" fmla="*/ 601969 w 891329"/>
                <a:gd name="connsiteY254" fmla="*/ 456538 h 524654"/>
                <a:gd name="connsiteX255" fmla="*/ 581897 w 891329"/>
                <a:gd name="connsiteY255" fmla="*/ 456649 h 524654"/>
                <a:gd name="connsiteX256" fmla="*/ 561842 w 891329"/>
                <a:gd name="connsiteY256" fmla="*/ 456870 h 524654"/>
                <a:gd name="connsiteX257" fmla="*/ 541771 w 891329"/>
                <a:gd name="connsiteY257" fmla="*/ 456980 h 524654"/>
                <a:gd name="connsiteX258" fmla="*/ 521715 w 891329"/>
                <a:gd name="connsiteY258" fmla="*/ 456980 h 524654"/>
                <a:gd name="connsiteX259" fmla="*/ 501533 w 891329"/>
                <a:gd name="connsiteY259" fmla="*/ 457107 h 524654"/>
                <a:gd name="connsiteX260" fmla="*/ 481604 w 891329"/>
                <a:gd name="connsiteY260" fmla="*/ 457107 h 524654"/>
                <a:gd name="connsiteX261" fmla="*/ 461406 w 891329"/>
                <a:gd name="connsiteY261" fmla="*/ 457107 h 524654"/>
                <a:gd name="connsiteX262" fmla="*/ 441350 w 891329"/>
                <a:gd name="connsiteY262" fmla="*/ 457107 h 524654"/>
                <a:gd name="connsiteX263" fmla="*/ 421294 w 891329"/>
                <a:gd name="connsiteY263" fmla="*/ 456980 h 524654"/>
                <a:gd name="connsiteX264" fmla="*/ 401223 w 891329"/>
                <a:gd name="connsiteY264" fmla="*/ 456870 h 524654"/>
                <a:gd name="connsiteX265" fmla="*/ 381167 w 891329"/>
                <a:gd name="connsiteY265" fmla="*/ 456775 h 524654"/>
                <a:gd name="connsiteX266" fmla="*/ 361096 w 891329"/>
                <a:gd name="connsiteY266" fmla="*/ 456649 h 524654"/>
                <a:gd name="connsiteX267" fmla="*/ 341056 w 891329"/>
                <a:gd name="connsiteY267" fmla="*/ 456412 h 524654"/>
                <a:gd name="connsiteX268" fmla="*/ 320985 w 891329"/>
                <a:gd name="connsiteY268" fmla="*/ 456190 h 524654"/>
                <a:gd name="connsiteX269" fmla="*/ 300913 w 891329"/>
                <a:gd name="connsiteY269" fmla="*/ 455938 h 524654"/>
                <a:gd name="connsiteX270" fmla="*/ 280858 w 891329"/>
                <a:gd name="connsiteY270" fmla="*/ 455700 h 524654"/>
                <a:gd name="connsiteX271" fmla="*/ 260802 w 891329"/>
                <a:gd name="connsiteY271" fmla="*/ 455353 h 524654"/>
                <a:gd name="connsiteX272" fmla="*/ 240730 w 891329"/>
                <a:gd name="connsiteY272" fmla="*/ 455005 h 524654"/>
                <a:gd name="connsiteX273" fmla="*/ 220675 w 891329"/>
                <a:gd name="connsiteY273" fmla="*/ 454658 h 524654"/>
                <a:gd name="connsiteX274" fmla="*/ 200619 w 891329"/>
                <a:gd name="connsiteY274" fmla="*/ 454199 h 524654"/>
                <a:gd name="connsiteX275" fmla="*/ 180548 w 891329"/>
                <a:gd name="connsiteY275" fmla="*/ 453851 h 524654"/>
                <a:gd name="connsiteX276" fmla="*/ 160492 w 891329"/>
                <a:gd name="connsiteY276" fmla="*/ 453377 h 524654"/>
                <a:gd name="connsiteX277" fmla="*/ 140421 w 891329"/>
                <a:gd name="connsiteY277" fmla="*/ 452792 h 524654"/>
                <a:gd name="connsiteX278" fmla="*/ 120365 w 891329"/>
                <a:gd name="connsiteY278" fmla="*/ 452334 h 524654"/>
                <a:gd name="connsiteX279" fmla="*/ 100294 w 891329"/>
                <a:gd name="connsiteY279" fmla="*/ 451749 h 524654"/>
                <a:gd name="connsiteX280" fmla="*/ 80254 w 891329"/>
                <a:gd name="connsiteY280" fmla="*/ 451165 h 524654"/>
                <a:gd name="connsiteX281" fmla="*/ 60182 w 891329"/>
                <a:gd name="connsiteY281" fmla="*/ 450580 h 524654"/>
                <a:gd name="connsiteX282" fmla="*/ 40111 w 891329"/>
                <a:gd name="connsiteY282" fmla="*/ 449885 h 524654"/>
                <a:gd name="connsiteX283" fmla="*/ 20056 w 891329"/>
                <a:gd name="connsiteY283" fmla="*/ 449189 h 524654"/>
                <a:gd name="connsiteX284" fmla="*/ 0 w 891329"/>
                <a:gd name="connsiteY284" fmla="*/ 448493 h 524654"/>
                <a:gd name="connsiteX285" fmla="*/ 695 w 891329"/>
                <a:gd name="connsiteY285" fmla="*/ 429228 h 524654"/>
                <a:gd name="connsiteX286" fmla="*/ 1296 w 891329"/>
                <a:gd name="connsiteY286" fmla="*/ 410121 h 524654"/>
                <a:gd name="connsiteX287" fmla="*/ 1991 w 891329"/>
                <a:gd name="connsiteY287" fmla="*/ 390982 h 524654"/>
                <a:gd name="connsiteX288" fmla="*/ 2576 w 891329"/>
                <a:gd name="connsiteY288" fmla="*/ 371732 h 524654"/>
                <a:gd name="connsiteX289" fmla="*/ 3271 w 891329"/>
                <a:gd name="connsiteY289" fmla="*/ 352609 h 524654"/>
                <a:gd name="connsiteX290" fmla="*/ 3856 w 891329"/>
                <a:gd name="connsiteY290" fmla="*/ 333486 h 524654"/>
                <a:gd name="connsiteX291" fmla="*/ 4551 w 891329"/>
                <a:gd name="connsiteY291" fmla="*/ 314347 h 524654"/>
                <a:gd name="connsiteX292" fmla="*/ 5136 w 891329"/>
                <a:gd name="connsiteY292" fmla="*/ 295224 h 524654"/>
                <a:gd name="connsiteX293" fmla="*/ 5721 w 891329"/>
                <a:gd name="connsiteY293" fmla="*/ 276211 h 524654"/>
                <a:gd name="connsiteX294" fmla="*/ 6416 w 891329"/>
                <a:gd name="connsiteY294" fmla="*/ 257088 h 524654"/>
                <a:gd name="connsiteX295" fmla="*/ 7001 w 891329"/>
                <a:gd name="connsiteY295" fmla="*/ 237965 h 524654"/>
                <a:gd name="connsiteX296" fmla="*/ 7696 w 891329"/>
                <a:gd name="connsiteY296" fmla="*/ 218937 h 524654"/>
                <a:gd name="connsiteX297" fmla="*/ 8281 w 891329"/>
                <a:gd name="connsiteY297" fmla="*/ 199924 h 524654"/>
                <a:gd name="connsiteX298" fmla="*/ 8850 w 891329"/>
                <a:gd name="connsiteY298" fmla="*/ 180801 h 524654"/>
                <a:gd name="connsiteX299" fmla="*/ 9562 w 891329"/>
                <a:gd name="connsiteY299" fmla="*/ 161789 h 524654"/>
                <a:gd name="connsiteX300" fmla="*/ 10146 w 891329"/>
                <a:gd name="connsiteY300" fmla="*/ 142776 h 524654"/>
                <a:gd name="connsiteX301" fmla="*/ 13876 w 891329"/>
                <a:gd name="connsiteY301" fmla="*/ 143013 h 524654"/>
                <a:gd name="connsiteX302" fmla="*/ 13987 w 891329"/>
                <a:gd name="connsiteY302" fmla="*/ 141021 h 524654"/>
                <a:gd name="connsiteX303" fmla="*/ 14240 w 891329"/>
                <a:gd name="connsiteY303" fmla="*/ 131681 h 524654"/>
                <a:gd name="connsiteX304" fmla="*/ 14824 w 891329"/>
                <a:gd name="connsiteY304" fmla="*/ 115245 h 524654"/>
                <a:gd name="connsiteX305" fmla="*/ 15283 w 891329"/>
                <a:gd name="connsiteY305" fmla="*/ 98698 h 524654"/>
                <a:gd name="connsiteX306" fmla="*/ 15868 w 891329"/>
                <a:gd name="connsiteY306" fmla="*/ 82245 h 524654"/>
                <a:gd name="connsiteX307" fmla="*/ 16326 w 891329"/>
                <a:gd name="connsiteY307" fmla="*/ 65809 h 524654"/>
                <a:gd name="connsiteX308" fmla="*/ 16800 w 891329"/>
                <a:gd name="connsiteY308" fmla="*/ 49357 h 524654"/>
                <a:gd name="connsiteX309" fmla="*/ 17385 w 891329"/>
                <a:gd name="connsiteY309" fmla="*/ 32905 h 524654"/>
                <a:gd name="connsiteX310" fmla="*/ 17843 w 891329"/>
                <a:gd name="connsiteY310" fmla="*/ 16452 h 524654"/>
                <a:gd name="connsiteX311" fmla="*/ 18428 w 891329"/>
                <a:gd name="connsiteY311" fmla="*/ 0 h 524654"/>
                <a:gd name="connsiteX312" fmla="*/ 44900 w 891329"/>
                <a:gd name="connsiteY312" fmla="*/ 948 h 524654"/>
                <a:gd name="connsiteX313" fmla="*/ 71372 w 891329"/>
                <a:gd name="connsiteY313" fmla="*/ 1865 h 524654"/>
                <a:gd name="connsiteX314" fmla="*/ 97860 w 891329"/>
                <a:gd name="connsiteY314" fmla="*/ 2687 h 524654"/>
                <a:gd name="connsiteX315" fmla="*/ 124332 w 891329"/>
                <a:gd name="connsiteY315" fmla="*/ 3398 h 524654"/>
                <a:gd name="connsiteX316" fmla="*/ 150804 w 891329"/>
                <a:gd name="connsiteY316" fmla="*/ 4093 h 524654"/>
                <a:gd name="connsiteX317" fmla="*/ 177276 w 891329"/>
                <a:gd name="connsiteY317" fmla="*/ 4789 h 524654"/>
                <a:gd name="connsiteX318" fmla="*/ 203764 w 891329"/>
                <a:gd name="connsiteY318" fmla="*/ 5373 h 524654"/>
                <a:gd name="connsiteX319" fmla="*/ 230237 w 891329"/>
                <a:gd name="connsiteY319" fmla="*/ 5958 h 524654"/>
                <a:gd name="connsiteX320" fmla="*/ 256709 w 891329"/>
                <a:gd name="connsiteY320" fmla="*/ 6417 h 524654"/>
                <a:gd name="connsiteX321" fmla="*/ 283181 w 891329"/>
                <a:gd name="connsiteY321" fmla="*/ 6780 h 524654"/>
                <a:gd name="connsiteX322" fmla="*/ 309653 w 891329"/>
                <a:gd name="connsiteY322" fmla="*/ 7254 h 524654"/>
                <a:gd name="connsiteX323" fmla="*/ 336252 w 891329"/>
                <a:gd name="connsiteY323" fmla="*/ 7475 h 524654"/>
                <a:gd name="connsiteX324" fmla="*/ 362724 w 891329"/>
                <a:gd name="connsiteY324" fmla="*/ 7839 h 524654"/>
                <a:gd name="connsiteX325" fmla="*/ 389212 w 891329"/>
                <a:gd name="connsiteY325" fmla="*/ 8060 h 524654"/>
                <a:gd name="connsiteX326" fmla="*/ 415700 w 891329"/>
                <a:gd name="connsiteY326" fmla="*/ 8187 h 524654"/>
                <a:gd name="connsiteX327" fmla="*/ 442172 w 891329"/>
                <a:gd name="connsiteY327" fmla="*/ 8297 h 524654"/>
                <a:gd name="connsiteX328" fmla="*/ 468660 w 891329"/>
                <a:gd name="connsiteY328" fmla="*/ 8297 h 524654"/>
                <a:gd name="connsiteX329" fmla="*/ 495242 w 891329"/>
                <a:gd name="connsiteY329" fmla="*/ 8297 h 524654"/>
                <a:gd name="connsiteX330" fmla="*/ 521715 w 891329"/>
                <a:gd name="connsiteY330" fmla="*/ 8187 h 524654"/>
                <a:gd name="connsiteX331" fmla="*/ 548203 w 891329"/>
                <a:gd name="connsiteY331" fmla="*/ 8060 h 524654"/>
                <a:gd name="connsiteX332" fmla="*/ 574675 w 891329"/>
                <a:gd name="connsiteY332" fmla="*/ 7950 h 524654"/>
                <a:gd name="connsiteX333" fmla="*/ 601147 w 891329"/>
                <a:gd name="connsiteY333" fmla="*/ 7712 h 524654"/>
                <a:gd name="connsiteX334" fmla="*/ 627746 w 891329"/>
                <a:gd name="connsiteY334" fmla="*/ 7365 h 524654"/>
                <a:gd name="connsiteX335" fmla="*/ 654107 w 891329"/>
                <a:gd name="connsiteY335" fmla="*/ 7017 h 524654"/>
                <a:gd name="connsiteX336" fmla="*/ 680690 w 891329"/>
                <a:gd name="connsiteY336" fmla="*/ 6669 h 524654"/>
                <a:gd name="connsiteX337" fmla="*/ 707162 w 891329"/>
                <a:gd name="connsiteY337" fmla="*/ 6195 h 524654"/>
                <a:gd name="connsiteX338" fmla="*/ 733634 w 891329"/>
                <a:gd name="connsiteY338" fmla="*/ 5611 h 524654"/>
                <a:gd name="connsiteX339" fmla="*/ 760106 w 891329"/>
                <a:gd name="connsiteY339" fmla="*/ 5026 h 524654"/>
                <a:gd name="connsiteX340" fmla="*/ 786594 w 891329"/>
                <a:gd name="connsiteY340" fmla="*/ 4441 h 524654"/>
                <a:gd name="connsiteX341" fmla="*/ 813067 w 891329"/>
                <a:gd name="connsiteY341" fmla="*/ 3761 h 524654"/>
                <a:gd name="connsiteX342" fmla="*/ 839539 w 891329"/>
                <a:gd name="connsiteY342" fmla="*/ 3034 h 524654"/>
                <a:gd name="connsiteX343" fmla="*/ 866011 w 891329"/>
                <a:gd name="connsiteY343" fmla="*/ 2228 h 5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891329" h="524654">
                  <a:moveTo>
                    <a:pt x="866011" y="2228"/>
                  </a:moveTo>
                  <a:lnTo>
                    <a:pt x="865442" y="3872"/>
                  </a:lnTo>
                  <a:lnTo>
                    <a:pt x="864968" y="4441"/>
                  </a:lnTo>
                  <a:lnTo>
                    <a:pt x="864620" y="5263"/>
                  </a:lnTo>
                  <a:lnTo>
                    <a:pt x="864383" y="5958"/>
                  </a:lnTo>
                  <a:lnTo>
                    <a:pt x="863688" y="15283"/>
                  </a:lnTo>
                  <a:lnTo>
                    <a:pt x="862992" y="17859"/>
                  </a:lnTo>
                  <a:lnTo>
                    <a:pt x="860780" y="21936"/>
                  </a:lnTo>
                  <a:lnTo>
                    <a:pt x="857619" y="29522"/>
                  </a:lnTo>
                  <a:lnTo>
                    <a:pt x="857144" y="30218"/>
                  </a:lnTo>
                  <a:lnTo>
                    <a:pt x="856323" y="31387"/>
                  </a:lnTo>
                  <a:lnTo>
                    <a:pt x="855280" y="32557"/>
                  </a:lnTo>
                  <a:lnTo>
                    <a:pt x="852261" y="35006"/>
                  </a:lnTo>
                  <a:lnTo>
                    <a:pt x="844090" y="39669"/>
                  </a:lnTo>
                  <a:lnTo>
                    <a:pt x="842921" y="40712"/>
                  </a:lnTo>
                  <a:lnTo>
                    <a:pt x="840471" y="43636"/>
                  </a:lnTo>
                  <a:lnTo>
                    <a:pt x="836172" y="46670"/>
                  </a:lnTo>
                  <a:lnTo>
                    <a:pt x="835240" y="47492"/>
                  </a:lnTo>
                  <a:lnTo>
                    <a:pt x="834418" y="48424"/>
                  </a:lnTo>
                  <a:lnTo>
                    <a:pt x="833027" y="51680"/>
                  </a:lnTo>
                  <a:lnTo>
                    <a:pt x="832679" y="54936"/>
                  </a:lnTo>
                  <a:lnTo>
                    <a:pt x="835809" y="58681"/>
                  </a:lnTo>
                  <a:lnTo>
                    <a:pt x="841641" y="64623"/>
                  </a:lnTo>
                  <a:lnTo>
                    <a:pt x="843964" y="68006"/>
                  </a:lnTo>
                  <a:lnTo>
                    <a:pt x="848420" y="77109"/>
                  </a:lnTo>
                  <a:lnTo>
                    <a:pt x="851092" y="81550"/>
                  </a:lnTo>
                  <a:lnTo>
                    <a:pt x="853541" y="83399"/>
                  </a:lnTo>
                  <a:lnTo>
                    <a:pt x="862644" y="84110"/>
                  </a:lnTo>
                  <a:lnTo>
                    <a:pt x="867528" y="85391"/>
                  </a:lnTo>
                  <a:lnTo>
                    <a:pt x="870910" y="87603"/>
                  </a:lnTo>
                  <a:lnTo>
                    <a:pt x="872206" y="88883"/>
                  </a:lnTo>
                  <a:lnTo>
                    <a:pt x="875003" y="90985"/>
                  </a:lnTo>
                  <a:lnTo>
                    <a:pt x="876173" y="92044"/>
                  </a:lnTo>
                  <a:lnTo>
                    <a:pt x="879429" y="97639"/>
                  </a:lnTo>
                  <a:lnTo>
                    <a:pt x="880251" y="99156"/>
                  </a:lnTo>
                  <a:lnTo>
                    <a:pt x="880819" y="99630"/>
                  </a:lnTo>
                  <a:lnTo>
                    <a:pt x="880819" y="99741"/>
                  </a:lnTo>
                  <a:lnTo>
                    <a:pt x="881057" y="105557"/>
                  </a:lnTo>
                  <a:lnTo>
                    <a:pt x="882099" y="138935"/>
                  </a:lnTo>
                  <a:lnTo>
                    <a:pt x="883158" y="172409"/>
                  </a:lnTo>
                  <a:lnTo>
                    <a:pt x="884344" y="205882"/>
                  </a:lnTo>
                  <a:lnTo>
                    <a:pt x="885387" y="239356"/>
                  </a:lnTo>
                  <a:lnTo>
                    <a:pt x="886446" y="272940"/>
                  </a:lnTo>
                  <a:lnTo>
                    <a:pt x="887489" y="306540"/>
                  </a:lnTo>
                  <a:lnTo>
                    <a:pt x="888532" y="340124"/>
                  </a:lnTo>
                  <a:lnTo>
                    <a:pt x="889701" y="373724"/>
                  </a:lnTo>
                  <a:lnTo>
                    <a:pt x="873139" y="374419"/>
                  </a:lnTo>
                  <a:lnTo>
                    <a:pt x="872680" y="374877"/>
                  </a:lnTo>
                  <a:lnTo>
                    <a:pt x="873028" y="375810"/>
                  </a:lnTo>
                  <a:lnTo>
                    <a:pt x="873375" y="376632"/>
                  </a:lnTo>
                  <a:lnTo>
                    <a:pt x="873723" y="377675"/>
                  </a:lnTo>
                  <a:lnTo>
                    <a:pt x="873834" y="378733"/>
                  </a:lnTo>
                  <a:lnTo>
                    <a:pt x="873613" y="380488"/>
                  </a:lnTo>
                  <a:lnTo>
                    <a:pt x="873613" y="381878"/>
                  </a:lnTo>
                  <a:lnTo>
                    <a:pt x="873723" y="383048"/>
                  </a:lnTo>
                  <a:lnTo>
                    <a:pt x="874308" y="384565"/>
                  </a:lnTo>
                  <a:lnTo>
                    <a:pt x="874893" y="385387"/>
                  </a:lnTo>
                  <a:lnTo>
                    <a:pt x="877105" y="387600"/>
                  </a:lnTo>
                  <a:lnTo>
                    <a:pt x="878038" y="388880"/>
                  </a:lnTo>
                  <a:lnTo>
                    <a:pt x="880124" y="390982"/>
                  </a:lnTo>
                  <a:lnTo>
                    <a:pt x="880598" y="391567"/>
                  </a:lnTo>
                  <a:lnTo>
                    <a:pt x="880946" y="393195"/>
                  </a:lnTo>
                  <a:lnTo>
                    <a:pt x="881183" y="401128"/>
                  </a:lnTo>
                  <a:lnTo>
                    <a:pt x="880819" y="404858"/>
                  </a:lnTo>
                  <a:lnTo>
                    <a:pt x="880598" y="405443"/>
                  </a:lnTo>
                  <a:lnTo>
                    <a:pt x="880124" y="406027"/>
                  </a:lnTo>
                  <a:lnTo>
                    <a:pt x="879539" y="406375"/>
                  </a:lnTo>
                  <a:lnTo>
                    <a:pt x="878733" y="406612"/>
                  </a:lnTo>
                  <a:lnTo>
                    <a:pt x="876979" y="406375"/>
                  </a:lnTo>
                  <a:lnTo>
                    <a:pt x="876284" y="406612"/>
                  </a:lnTo>
                  <a:lnTo>
                    <a:pt x="875936" y="407323"/>
                  </a:lnTo>
                  <a:lnTo>
                    <a:pt x="876046" y="408351"/>
                  </a:lnTo>
                  <a:lnTo>
                    <a:pt x="877105" y="409994"/>
                  </a:lnTo>
                  <a:lnTo>
                    <a:pt x="878038" y="410579"/>
                  </a:lnTo>
                  <a:lnTo>
                    <a:pt x="878623" y="411164"/>
                  </a:lnTo>
                  <a:lnTo>
                    <a:pt x="878844" y="411749"/>
                  </a:lnTo>
                  <a:lnTo>
                    <a:pt x="878496" y="412333"/>
                  </a:lnTo>
                  <a:lnTo>
                    <a:pt x="877453" y="413487"/>
                  </a:lnTo>
                  <a:lnTo>
                    <a:pt x="877105" y="414183"/>
                  </a:lnTo>
                  <a:lnTo>
                    <a:pt x="876979" y="415005"/>
                  </a:lnTo>
                  <a:lnTo>
                    <a:pt x="877216" y="415826"/>
                  </a:lnTo>
                  <a:lnTo>
                    <a:pt x="878038" y="416632"/>
                  </a:lnTo>
                  <a:lnTo>
                    <a:pt x="878844" y="416885"/>
                  </a:lnTo>
                  <a:lnTo>
                    <a:pt x="879903" y="416996"/>
                  </a:lnTo>
                  <a:lnTo>
                    <a:pt x="881752" y="416743"/>
                  </a:lnTo>
                  <a:lnTo>
                    <a:pt x="884344" y="417106"/>
                  </a:lnTo>
                  <a:lnTo>
                    <a:pt x="885276" y="417106"/>
                  </a:lnTo>
                  <a:lnTo>
                    <a:pt x="886446" y="416996"/>
                  </a:lnTo>
                  <a:lnTo>
                    <a:pt x="887141" y="416996"/>
                  </a:lnTo>
                  <a:lnTo>
                    <a:pt x="887837" y="417344"/>
                  </a:lnTo>
                  <a:lnTo>
                    <a:pt x="888295" y="417912"/>
                  </a:lnTo>
                  <a:lnTo>
                    <a:pt x="888658" y="418623"/>
                  </a:lnTo>
                  <a:lnTo>
                    <a:pt x="889116" y="420267"/>
                  </a:lnTo>
                  <a:lnTo>
                    <a:pt x="890286" y="426905"/>
                  </a:lnTo>
                  <a:lnTo>
                    <a:pt x="890744" y="428422"/>
                  </a:lnTo>
                  <a:lnTo>
                    <a:pt x="891092" y="429576"/>
                  </a:lnTo>
                  <a:lnTo>
                    <a:pt x="891329" y="430524"/>
                  </a:lnTo>
                  <a:lnTo>
                    <a:pt x="891329" y="431804"/>
                  </a:lnTo>
                  <a:lnTo>
                    <a:pt x="890286" y="437984"/>
                  </a:lnTo>
                  <a:lnTo>
                    <a:pt x="889812" y="439153"/>
                  </a:lnTo>
                  <a:lnTo>
                    <a:pt x="889354" y="439959"/>
                  </a:lnTo>
                  <a:lnTo>
                    <a:pt x="885624" y="443705"/>
                  </a:lnTo>
                  <a:lnTo>
                    <a:pt x="885387" y="444511"/>
                  </a:lnTo>
                  <a:lnTo>
                    <a:pt x="885387" y="445332"/>
                  </a:lnTo>
                  <a:lnTo>
                    <a:pt x="885971" y="446154"/>
                  </a:lnTo>
                  <a:lnTo>
                    <a:pt x="886319" y="446739"/>
                  </a:lnTo>
                  <a:lnTo>
                    <a:pt x="886556" y="447198"/>
                  </a:lnTo>
                  <a:lnTo>
                    <a:pt x="886667" y="447909"/>
                  </a:lnTo>
                  <a:lnTo>
                    <a:pt x="886446" y="448952"/>
                  </a:lnTo>
                  <a:lnTo>
                    <a:pt x="885735" y="451054"/>
                  </a:lnTo>
                  <a:lnTo>
                    <a:pt x="885276" y="451860"/>
                  </a:lnTo>
                  <a:lnTo>
                    <a:pt x="885276" y="452097"/>
                  </a:lnTo>
                  <a:lnTo>
                    <a:pt x="885165" y="452444"/>
                  </a:lnTo>
                  <a:lnTo>
                    <a:pt x="885276" y="453029"/>
                  </a:lnTo>
                  <a:lnTo>
                    <a:pt x="885513" y="455938"/>
                  </a:lnTo>
                  <a:lnTo>
                    <a:pt x="885039" y="457818"/>
                  </a:lnTo>
                  <a:lnTo>
                    <a:pt x="884692" y="458751"/>
                  </a:lnTo>
                  <a:lnTo>
                    <a:pt x="882574" y="461200"/>
                  </a:lnTo>
                  <a:lnTo>
                    <a:pt x="882463" y="461548"/>
                  </a:lnTo>
                  <a:lnTo>
                    <a:pt x="882337" y="462607"/>
                  </a:lnTo>
                  <a:lnTo>
                    <a:pt x="882226" y="466795"/>
                  </a:lnTo>
                  <a:lnTo>
                    <a:pt x="881989" y="467948"/>
                  </a:lnTo>
                  <a:lnTo>
                    <a:pt x="881752" y="468770"/>
                  </a:lnTo>
                  <a:lnTo>
                    <a:pt x="881293" y="469134"/>
                  </a:lnTo>
                  <a:lnTo>
                    <a:pt x="880819" y="469719"/>
                  </a:lnTo>
                  <a:lnTo>
                    <a:pt x="880598" y="470414"/>
                  </a:lnTo>
                  <a:lnTo>
                    <a:pt x="880361" y="471347"/>
                  </a:lnTo>
                  <a:lnTo>
                    <a:pt x="880361" y="473322"/>
                  </a:lnTo>
                  <a:lnTo>
                    <a:pt x="880251" y="474144"/>
                  </a:lnTo>
                  <a:lnTo>
                    <a:pt x="879903" y="474729"/>
                  </a:lnTo>
                  <a:lnTo>
                    <a:pt x="879429" y="475077"/>
                  </a:lnTo>
                  <a:lnTo>
                    <a:pt x="877690" y="475898"/>
                  </a:lnTo>
                  <a:lnTo>
                    <a:pt x="877216" y="476135"/>
                  </a:lnTo>
                  <a:lnTo>
                    <a:pt x="876868" y="476594"/>
                  </a:lnTo>
                  <a:lnTo>
                    <a:pt x="876410" y="477179"/>
                  </a:lnTo>
                  <a:lnTo>
                    <a:pt x="876046" y="477874"/>
                  </a:lnTo>
                  <a:lnTo>
                    <a:pt x="875699" y="478696"/>
                  </a:lnTo>
                  <a:lnTo>
                    <a:pt x="875588" y="479501"/>
                  </a:lnTo>
                  <a:lnTo>
                    <a:pt x="875241" y="480323"/>
                  </a:lnTo>
                  <a:lnTo>
                    <a:pt x="875003" y="481019"/>
                  </a:lnTo>
                  <a:lnTo>
                    <a:pt x="873265" y="483595"/>
                  </a:lnTo>
                  <a:lnTo>
                    <a:pt x="872333" y="485823"/>
                  </a:lnTo>
                  <a:lnTo>
                    <a:pt x="871858" y="487325"/>
                  </a:lnTo>
                  <a:lnTo>
                    <a:pt x="871621" y="489427"/>
                  </a:lnTo>
                  <a:lnTo>
                    <a:pt x="871858" y="490707"/>
                  </a:lnTo>
                  <a:lnTo>
                    <a:pt x="872554" y="492224"/>
                  </a:lnTo>
                  <a:lnTo>
                    <a:pt x="874545" y="495022"/>
                  </a:lnTo>
                  <a:lnTo>
                    <a:pt x="875588" y="496191"/>
                  </a:lnTo>
                  <a:lnTo>
                    <a:pt x="876631" y="497123"/>
                  </a:lnTo>
                  <a:lnTo>
                    <a:pt x="883032" y="501438"/>
                  </a:lnTo>
                  <a:lnTo>
                    <a:pt x="884107" y="502371"/>
                  </a:lnTo>
                  <a:lnTo>
                    <a:pt x="885039" y="503413"/>
                  </a:lnTo>
                  <a:lnTo>
                    <a:pt x="885513" y="503998"/>
                  </a:lnTo>
                  <a:lnTo>
                    <a:pt x="885624" y="504693"/>
                  </a:lnTo>
                  <a:lnTo>
                    <a:pt x="885276" y="505405"/>
                  </a:lnTo>
                  <a:lnTo>
                    <a:pt x="883964" y="506448"/>
                  </a:lnTo>
                  <a:lnTo>
                    <a:pt x="883854" y="506685"/>
                  </a:lnTo>
                  <a:lnTo>
                    <a:pt x="883506" y="507254"/>
                  </a:lnTo>
                  <a:lnTo>
                    <a:pt x="883506" y="507617"/>
                  </a:lnTo>
                  <a:lnTo>
                    <a:pt x="883743" y="508092"/>
                  </a:lnTo>
                  <a:lnTo>
                    <a:pt x="885735" y="509246"/>
                  </a:lnTo>
                  <a:lnTo>
                    <a:pt x="886446" y="509609"/>
                  </a:lnTo>
                  <a:lnTo>
                    <a:pt x="886904" y="510067"/>
                  </a:lnTo>
                  <a:lnTo>
                    <a:pt x="887362" y="510763"/>
                  </a:lnTo>
                  <a:lnTo>
                    <a:pt x="888184" y="512169"/>
                  </a:lnTo>
                  <a:lnTo>
                    <a:pt x="888532" y="512991"/>
                  </a:lnTo>
                  <a:lnTo>
                    <a:pt x="888658" y="513924"/>
                  </a:lnTo>
                  <a:lnTo>
                    <a:pt x="888658" y="515204"/>
                  </a:lnTo>
                  <a:lnTo>
                    <a:pt x="888769" y="516136"/>
                  </a:lnTo>
                  <a:lnTo>
                    <a:pt x="889354" y="516942"/>
                  </a:lnTo>
                  <a:lnTo>
                    <a:pt x="890049" y="517290"/>
                  </a:lnTo>
                  <a:lnTo>
                    <a:pt x="890855" y="519155"/>
                  </a:lnTo>
                  <a:lnTo>
                    <a:pt x="891092" y="524655"/>
                  </a:lnTo>
                  <a:lnTo>
                    <a:pt x="875699" y="522663"/>
                  </a:lnTo>
                  <a:lnTo>
                    <a:pt x="873613" y="521383"/>
                  </a:lnTo>
                  <a:lnTo>
                    <a:pt x="872333" y="519392"/>
                  </a:lnTo>
                  <a:lnTo>
                    <a:pt x="871748" y="516483"/>
                  </a:lnTo>
                  <a:lnTo>
                    <a:pt x="870562" y="514034"/>
                  </a:lnTo>
                  <a:lnTo>
                    <a:pt x="865663" y="510525"/>
                  </a:lnTo>
                  <a:lnTo>
                    <a:pt x="864162" y="508676"/>
                  </a:lnTo>
                  <a:lnTo>
                    <a:pt x="864035" y="506685"/>
                  </a:lnTo>
                  <a:lnTo>
                    <a:pt x="864620" y="505405"/>
                  </a:lnTo>
                  <a:lnTo>
                    <a:pt x="865316" y="504346"/>
                  </a:lnTo>
                  <a:lnTo>
                    <a:pt x="865663" y="502956"/>
                  </a:lnTo>
                  <a:lnTo>
                    <a:pt x="864968" y="501786"/>
                  </a:lnTo>
                  <a:lnTo>
                    <a:pt x="863577" y="500980"/>
                  </a:lnTo>
                  <a:lnTo>
                    <a:pt x="861949" y="500505"/>
                  </a:lnTo>
                  <a:lnTo>
                    <a:pt x="860669" y="500395"/>
                  </a:lnTo>
                  <a:lnTo>
                    <a:pt x="855754" y="500853"/>
                  </a:lnTo>
                  <a:lnTo>
                    <a:pt x="854237" y="500632"/>
                  </a:lnTo>
                  <a:lnTo>
                    <a:pt x="852846" y="499810"/>
                  </a:lnTo>
                  <a:lnTo>
                    <a:pt x="852135" y="498988"/>
                  </a:lnTo>
                  <a:lnTo>
                    <a:pt x="851676" y="497929"/>
                  </a:lnTo>
                  <a:lnTo>
                    <a:pt x="850854" y="496539"/>
                  </a:lnTo>
                  <a:lnTo>
                    <a:pt x="849574" y="494658"/>
                  </a:lnTo>
                  <a:lnTo>
                    <a:pt x="847947" y="493030"/>
                  </a:lnTo>
                  <a:lnTo>
                    <a:pt x="845734" y="491876"/>
                  </a:lnTo>
                  <a:lnTo>
                    <a:pt x="835113" y="491402"/>
                  </a:lnTo>
                  <a:lnTo>
                    <a:pt x="832901" y="490707"/>
                  </a:lnTo>
                  <a:lnTo>
                    <a:pt x="831605" y="489664"/>
                  </a:lnTo>
                  <a:lnTo>
                    <a:pt x="830783" y="488605"/>
                  </a:lnTo>
                  <a:lnTo>
                    <a:pt x="829629" y="487910"/>
                  </a:lnTo>
                  <a:lnTo>
                    <a:pt x="826484" y="487325"/>
                  </a:lnTo>
                  <a:lnTo>
                    <a:pt x="823798" y="486028"/>
                  </a:lnTo>
                  <a:lnTo>
                    <a:pt x="822644" y="485697"/>
                  </a:lnTo>
                  <a:lnTo>
                    <a:pt x="816448" y="485697"/>
                  </a:lnTo>
                  <a:lnTo>
                    <a:pt x="813651" y="485112"/>
                  </a:lnTo>
                  <a:lnTo>
                    <a:pt x="810854" y="483832"/>
                  </a:lnTo>
                  <a:lnTo>
                    <a:pt x="808294" y="482077"/>
                  </a:lnTo>
                  <a:lnTo>
                    <a:pt x="803853" y="478348"/>
                  </a:lnTo>
                  <a:lnTo>
                    <a:pt x="800233" y="473923"/>
                  </a:lnTo>
                  <a:lnTo>
                    <a:pt x="798147" y="472153"/>
                  </a:lnTo>
                  <a:lnTo>
                    <a:pt x="795698" y="470999"/>
                  </a:lnTo>
                  <a:lnTo>
                    <a:pt x="792790" y="470651"/>
                  </a:lnTo>
                  <a:lnTo>
                    <a:pt x="769336" y="475424"/>
                  </a:lnTo>
                  <a:lnTo>
                    <a:pt x="766175" y="475424"/>
                  </a:lnTo>
                  <a:lnTo>
                    <a:pt x="757546" y="473559"/>
                  </a:lnTo>
                  <a:lnTo>
                    <a:pt x="754986" y="474270"/>
                  </a:lnTo>
                  <a:lnTo>
                    <a:pt x="750434" y="476704"/>
                  </a:lnTo>
                  <a:lnTo>
                    <a:pt x="747637" y="476941"/>
                  </a:lnTo>
                  <a:lnTo>
                    <a:pt x="746230" y="476483"/>
                  </a:lnTo>
                  <a:lnTo>
                    <a:pt x="743796" y="475077"/>
                  </a:lnTo>
                  <a:lnTo>
                    <a:pt x="742279" y="474855"/>
                  </a:lnTo>
                  <a:lnTo>
                    <a:pt x="737475" y="476135"/>
                  </a:lnTo>
                  <a:lnTo>
                    <a:pt x="729446" y="474381"/>
                  </a:lnTo>
                  <a:lnTo>
                    <a:pt x="726507" y="475203"/>
                  </a:lnTo>
                  <a:lnTo>
                    <a:pt x="725116" y="475772"/>
                  </a:lnTo>
                  <a:lnTo>
                    <a:pt x="723836" y="476704"/>
                  </a:lnTo>
                  <a:lnTo>
                    <a:pt x="722792" y="477984"/>
                  </a:lnTo>
                  <a:lnTo>
                    <a:pt x="722445" y="480086"/>
                  </a:lnTo>
                  <a:lnTo>
                    <a:pt x="721038" y="484179"/>
                  </a:lnTo>
                  <a:lnTo>
                    <a:pt x="720580" y="484875"/>
                  </a:lnTo>
                  <a:lnTo>
                    <a:pt x="719885" y="485349"/>
                  </a:lnTo>
                  <a:lnTo>
                    <a:pt x="717546" y="487451"/>
                  </a:lnTo>
                  <a:lnTo>
                    <a:pt x="716155" y="488147"/>
                  </a:lnTo>
                  <a:lnTo>
                    <a:pt x="712978" y="488494"/>
                  </a:lnTo>
                  <a:lnTo>
                    <a:pt x="709833" y="488257"/>
                  </a:lnTo>
                  <a:lnTo>
                    <a:pt x="701330" y="485586"/>
                  </a:lnTo>
                  <a:lnTo>
                    <a:pt x="699939" y="484638"/>
                  </a:lnTo>
                  <a:lnTo>
                    <a:pt x="699339" y="482899"/>
                  </a:lnTo>
                  <a:lnTo>
                    <a:pt x="698185" y="481604"/>
                  </a:lnTo>
                  <a:lnTo>
                    <a:pt x="681749" y="475077"/>
                  </a:lnTo>
                  <a:lnTo>
                    <a:pt x="676850" y="470999"/>
                  </a:lnTo>
                  <a:lnTo>
                    <a:pt x="671824" y="467838"/>
                  </a:lnTo>
                  <a:lnTo>
                    <a:pt x="671239" y="467728"/>
                  </a:lnTo>
                  <a:lnTo>
                    <a:pt x="669848" y="467601"/>
                  </a:lnTo>
                  <a:lnTo>
                    <a:pt x="669026" y="467490"/>
                  </a:lnTo>
                  <a:lnTo>
                    <a:pt x="656541" y="459809"/>
                  </a:lnTo>
                  <a:lnTo>
                    <a:pt x="655735" y="458972"/>
                  </a:lnTo>
                  <a:lnTo>
                    <a:pt x="653285" y="456190"/>
                  </a:lnTo>
                  <a:lnTo>
                    <a:pt x="652938" y="455938"/>
                  </a:lnTo>
                  <a:lnTo>
                    <a:pt x="652242" y="455938"/>
                  </a:lnTo>
                  <a:lnTo>
                    <a:pt x="642080" y="456064"/>
                  </a:lnTo>
                  <a:lnTo>
                    <a:pt x="622024" y="456301"/>
                  </a:lnTo>
                  <a:lnTo>
                    <a:pt x="601969" y="456538"/>
                  </a:lnTo>
                  <a:lnTo>
                    <a:pt x="581897" y="456649"/>
                  </a:lnTo>
                  <a:lnTo>
                    <a:pt x="561842" y="456870"/>
                  </a:lnTo>
                  <a:lnTo>
                    <a:pt x="541771" y="456980"/>
                  </a:lnTo>
                  <a:lnTo>
                    <a:pt x="521715" y="456980"/>
                  </a:lnTo>
                  <a:lnTo>
                    <a:pt x="501533" y="457107"/>
                  </a:lnTo>
                  <a:lnTo>
                    <a:pt x="481604" y="457107"/>
                  </a:lnTo>
                  <a:lnTo>
                    <a:pt x="461406" y="457107"/>
                  </a:lnTo>
                  <a:lnTo>
                    <a:pt x="441350" y="457107"/>
                  </a:lnTo>
                  <a:lnTo>
                    <a:pt x="421294" y="456980"/>
                  </a:lnTo>
                  <a:lnTo>
                    <a:pt x="401223" y="456870"/>
                  </a:lnTo>
                  <a:lnTo>
                    <a:pt x="381167" y="456775"/>
                  </a:lnTo>
                  <a:lnTo>
                    <a:pt x="361096" y="456649"/>
                  </a:lnTo>
                  <a:lnTo>
                    <a:pt x="341056" y="456412"/>
                  </a:lnTo>
                  <a:lnTo>
                    <a:pt x="320985" y="456190"/>
                  </a:lnTo>
                  <a:lnTo>
                    <a:pt x="300913" y="455938"/>
                  </a:lnTo>
                  <a:lnTo>
                    <a:pt x="280858" y="455700"/>
                  </a:lnTo>
                  <a:lnTo>
                    <a:pt x="260802" y="455353"/>
                  </a:lnTo>
                  <a:lnTo>
                    <a:pt x="240730" y="455005"/>
                  </a:lnTo>
                  <a:lnTo>
                    <a:pt x="220675" y="454658"/>
                  </a:lnTo>
                  <a:lnTo>
                    <a:pt x="200619" y="454199"/>
                  </a:lnTo>
                  <a:lnTo>
                    <a:pt x="180548" y="453851"/>
                  </a:lnTo>
                  <a:lnTo>
                    <a:pt x="160492" y="453377"/>
                  </a:lnTo>
                  <a:lnTo>
                    <a:pt x="140421" y="452792"/>
                  </a:lnTo>
                  <a:lnTo>
                    <a:pt x="120365" y="452334"/>
                  </a:lnTo>
                  <a:lnTo>
                    <a:pt x="100294" y="451749"/>
                  </a:lnTo>
                  <a:lnTo>
                    <a:pt x="80254" y="451165"/>
                  </a:lnTo>
                  <a:lnTo>
                    <a:pt x="60182" y="450580"/>
                  </a:lnTo>
                  <a:lnTo>
                    <a:pt x="40111" y="449885"/>
                  </a:lnTo>
                  <a:lnTo>
                    <a:pt x="20056" y="449189"/>
                  </a:lnTo>
                  <a:lnTo>
                    <a:pt x="0" y="448493"/>
                  </a:lnTo>
                  <a:lnTo>
                    <a:pt x="695" y="429228"/>
                  </a:lnTo>
                  <a:lnTo>
                    <a:pt x="1296" y="410121"/>
                  </a:lnTo>
                  <a:lnTo>
                    <a:pt x="1991" y="390982"/>
                  </a:lnTo>
                  <a:lnTo>
                    <a:pt x="2576" y="371732"/>
                  </a:lnTo>
                  <a:lnTo>
                    <a:pt x="3271" y="352609"/>
                  </a:lnTo>
                  <a:lnTo>
                    <a:pt x="3856" y="333486"/>
                  </a:lnTo>
                  <a:lnTo>
                    <a:pt x="4551" y="314347"/>
                  </a:lnTo>
                  <a:lnTo>
                    <a:pt x="5136" y="295224"/>
                  </a:lnTo>
                  <a:lnTo>
                    <a:pt x="5721" y="276211"/>
                  </a:lnTo>
                  <a:lnTo>
                    <a:pt x="6416" y="257088"/>
                  </a:lnTo>
                  <a:lnTo>
                    <a:pt x="7001" y="237965"/>
                  </a:lnTo>
                  <a:lnTo>
                    <a:pt x="7696" y="218937"/>
                  </a:lnTo>
                  <a:lnTo>
                    <a:pt x="8281" y="199924"/>
                  </a:lnTo>
                  <a:lnTo>
                    <a:pt x="8850" y="180801"/>
                  </a:lnTo>
                  <a:lnTo>
                    <a:pt x="9562" y="161789"/>
                  </a:lnTo>
                  <a:lnTo>
                    <a:pt x="10146" y="142776"/>
                  </a:lnTo>
                  <a:lnTo>
                    <a:pt x="13876" y="143013"/>
                  </a:lnTo>
                  <a:lnTo>
                    <a:pt x="13987" y="141021"/>
                  </a:lnTo>
                  <a:lnTo>
                    <a:pt x="14240" y="131681"/>
                  </a:lnTo>
                  <a:lnTo>
                    <a:pt x="14824" y="115245"/>
                  </a:lnTo>
                  <a:lnTo>
                    <a:pt x="15283" y="98698"/>
                  </a:lnTo>
                  <a:lnTo>
                    <a:pt x="15868" y="82245"/>
                  </a:lnTo>
                  <a:lnTo>
                    <a:pt x="16326" y="65809"/>
                  </a:lnTo>
                  <a:lnTo>
                    <a:pt x="16800" y="49357"/>
                  </a:lnTo>
                  <a:lnTo>
                    <a:pt x="17385" y="32905"/>
                  </a:lnTo>
                  <a:lnTo>
                    <a:pt x="17843" y="16452"/>
                  </a:lnTo>
                  <a:lnTo>
                    <a:pt x="18428" y="0"/>
                  </a:lnTo>
                  <a:lnTo>
                    <a:pt x="44900" y="948"/>
                  </a:lnTo>
                  <a:lnTo>
                    <a:pt x="71372" y="1865"/>
                  </a:lnTo>
                  <a:lnTo>
                    <a:pt x="97860" y="2687"/>
                  </a:lnTo>
                  <a:lnTo>
                    <a:pt x="124332" y="3398"/>
                  </a:lnTo>
                  <a:lnTo>
                    <a:pt x="150804" y="4093"/>
                  </a:lnTo>
                  <a:lnTo>
                    <a:pt x="177276" y="4789"/>
                  </a:lnTo>
                  <a:lnTo>
                    <a:pt x="203764" y="5373"/>
                  </a:lnTo>
                  <a:lnTo>
                    <a:pt x="230237" y="5958"/>
                  </a:lnTo>
                  <a:lnTo>
                    <a:pt x="256709" y="6417"/>
                  </a:lnTo>
                  <a:lnTo>
                    <a:pt x="283181" y="6780"/>
                  </a:lnTo>
                  <a:lnTo>
                    <a:pt x="309653" y="7254"/>
                  </a:lnTo>
                  <a:lnTo>
                    <a:pt x="336252" y="7475"/>
                  </a:lnTo>
                  <a:lnTo>
                    <a:pt x="362724" y="7839"/>
                  </a:lnTo>
                  <a:lnTo>
                    <a:pt x="389212" y="8060"/>
                  </a:lnTo>
                  <a:lnTo>
                    <a:pt x="415700" y="8187"/>
                  </a:lnTo>
                  <a:lnTo>
                    <a:pt x="442172" y="8297"/>
                  </a:lnTo>
                  <a:lnTo>
                    <a:pt x="468660" y="8297"/>
                  </a:lnTo>
                  <a:lnTo>
                    <a:pt x="495242" y="8297"/>
                  </a:lnTo>
                  <a:lnTo>
                    <a:pt x="521715" y="8187"/>
                  </a:lnTo>
                  <a:lnTo>
                    <a:pt x="548203" y="8060"/>
                  </a:lnTo>
                  <a:lnTo>
                    <a:pt x="574675" y="7950"/>
                  </a:lnTo>
                  <a:lnTo>
                    <a:pt x="601147" y="7712"/>
                  </a:lnTo>
                  <a:lnTo>
                    <a:pt x="627746" y="7365"/>
                  </a:lnTo>
                  <a:lnTo>
                    <a:pt x="654107" y="7017"/>
                  </a:lnTo>
                  <a:lnTo>
                    <a:pt x="680690" y="6669"/>
                  </a:lnTo>
                  <a:lnTo>
                    <a:pt x="707162" y="6195"/>
                  </a:lnTo>
                  <a:lnTo>
                    <a:pt x="733634" y="5611"/>
                  </a:lnTo>
                  <a:lnTo>
                    <a:pt x="760106" y="5026"/>
                  </a:lnTo>
                  <a:lnTo>
                    <a:pt x="786594" y="4441"/>
                  </a:lnTo>
                  <a:lnTo>
                    <a:pt x="813067" y="3761"/>
                  </a:lnTo>
                  <a:lnTo>
                    <a:pt x="839539" y="3034"/>
                  </a:lnTo>
                  <a:lnTo>
                    <a:pt x="866011" y="2228"/>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D95D2776-5F22-C130-40FD-58D981E77699}"/>
                </a:ext>
              </a:extLst>
            </p:cNvPr>
            <p:cNvSpPr/>
            <p:nvPr/>
          </p:nvSpPr>
          <p:spPr>
            <a:xfrm>
              <a:off x="10883923" y="7500517"/>
              <a:ext cx="635726" cy="478932"/>
            </a:xfrm>
            <a:custGeom>
              <a:avLst/>
              <a:gdLst>
                <a:gd name="connsiteX0" fmla="*/ 560562 w 635726"/>
                <a:gd name="connsiteY0" fmla="*/ 282075 h 478932"/>
                <a:gd name="connsiteX1" fmla="*/ 558823 w 635726"/>
                <a:gd name="connsiteY1" fmla="*/ 283813 h 478932"/>
                <a:gd name="connsiteX2" fmla="*/ 557891 w 635726"/>
                <a:gd name="connsiteY2" fmla="*/ 286263 h 478932"/>
                <a:gd name="connsiteX3" fmla="*/ 557780 w 635726"/>
                <a:gd name="connsiteY3" fmla="*/ 289187 h 478932"/>
                <a:gd name="connsiteX4" fmla="*/ 558365 w 635726"/>
                <a:gd name="connsiteY4" fmla="*/ 292221 h 478932"/>
                <a:gd name="connsiteX5" fmla="*/ 559298 w 635726"/>
                <a:gd name="connsiteY5" fmla="*/ 291984 h 478932"/>
                <a:gd name="connsiteX6" fmla="*/ 560688 w 635726"/>
                <a:gd name="connsiteY6" fmla="*/ 285457 h 478932"/>
                <a:gd name="connsiteX7" fmla="*/ 560341 w 635726"/>
                <a:gd name="connsiteY7" fmla="*/ 283008 h 478932"/>
                <a:gd name="connsiteX8" fmla="*/ 560799 w 635726"/>
                <a:gd name="connsiteY8" fmla="*/ 282770 h 478932"/>
                <a:gd name="connsiteX9" fmla="*/ 560910 w 635726"/>
                <a:gd name="connsiteY9" fmla="*/ 282533 h 478932"/>
                <a:gd name="connsiteX10" fmla="*/ 560799 w 635726"/>
                <a:gd name="connsiteY10" fmla="*/ 282296 h 478932"/>
                <a:gd name="connsiteX11" fmla="*/ 560562 w 635726"/>
                <a:gd name="connsiteY11" fmla="*/ 282075 h 478932"/>
                <a:gd name="connsiteX12" fmla="*/ 635095 w 635726"/>
                <a:gd name="connsiteY12" fmla="*/ 141290 h 478932"/>
                <a:gd name="connsiteX13" fmla="*/ 634163 w 635726"/>
                <a:gd name="connsiteY13" fmla="*/ 140468 h 478932"/>
                <a:gd name="connsiteX14" fmla="*/ 632993 w 635726"/>
                <a:gd name="connsiteY14" fmla="*/ 140011 h 478932"/>
                <a:gd name="connsiteX15" fmla="*/ 631713 w 635726"/>
                <a:gd name="connsiteY15" fmla="*/ 140011 h 478932"/>
                <a:gd name="connsiteX16" fmla="*/ 631602 w 635726"/>
                <a:gd name="connsiteY16" fmla="*/ 138967 h 478932"/>
                <a:gd name="connsiteX17" fmla="*/ 634747 w 635726"/>
                <a:gd name="connsiteY17" fmla="*/ 137339 h 478932"/>
                <a:gd name="connsiteX18" fmla="*/ 624712 w 635726"/>
                <a:gd name="connsiteY18" fmla="*/ 130338 h 478932"/>
                <a:gd name="connsiteX19" fmla="*/ 614691 w 635726"/>
                <a:gd name="connsiteY19" fmla="*/ 123463 h 478932"/>
                <a:gd name="connsiteX20" fmla="*/ 604545 w 635726"/>
                <a:gd name="connsiteY20" fmla="*/ 116588 h 478932"/>
                <a:gd name="connsiteX21" fmla="*/ 594509 w 635726"/>
                <a:gd name="connsiteY21" fmla="*/ 109713 h 478932"/>
                <a:gd name="connsiteX22" fmla="*/ 584474 w 635726"/>
                <a:gd name="connsiteY22" fmla="*/ 102839 h 478932"/>
                <a:gd name="connsiteX23" fmla="*/ 574580 w 635726"/>
                <a:gd name="connsiteY23" fmla="*/ 95964 h 478932"/>
                <a:gd name="connsiteX24" fmla="*/ 564544 w 635726"/>
                <a:gd name="connsiteY24" fmla="*/ 88962 h 478932"/>
                <a:gd name="connsiteX25" fmla="*/ 554508 w 635726"/>
                <a:gd name="connsiteY25" fmla="*/ 81977 h 478932"/>
                <a:gd name="connsiteX26" fmla="*/ 544473 w 635726"/>
                <a:gd name="connsiteY26" fmla="*/ 75086 h 478932"/>
                <a:gd name="connsiteX27" fmla="*/ 524544 w 635726"/>
                <a:gd name="connsiteY27" fmla="*/ 61210 h 478932"/>
                <a:gd name="connsiteX28" fmla="*/ 504583 w 635726"/>
                <a:gd name="connsiteY28" fmla="*/ 47208 h 478932"/>
                <a:gd name="connsiteX29" fmla="*/ 494658 w 635726"/>
                <a:gd name="connsiteY29" fmla="*/ 40333 h 478932"/>
                <a:gd name="connsiteX30" fmla="*/ 484764 w 635726"/>
                <a:gd name="connsiteY30" fmla="*/ 33332 h 478932"/>
                <a:gd name="connsiteX31" fmla="*/ 474840 w 635726"/>
                <a:gd name="connsiteY31" fmla="*/ 26330 h 478932"/>
                <a:gd name="connsiteX32" fmla="*/ 469956 w 635726"/>
                <a:gd name="connsiteY32" fmla="*/ 22948 h 478932"/>
                <a:gd name="connsiteX33" fmla="*/ 467253 w 635726"/>
                <a:gd name="connsiteY33" fmla="*/ 22601 h 478932"/>
                <a:gd name="connsiteX34" fmla="*/ 463287 w 635726"/>
                <a:gd name="connsiteY34" fmla="*/ 22601 h 478932"/>
                <a:gd name="connsiteX35" fmla="*/ 458514 w 635726"/>
                <a:gd name="connsiteY35" fmla="*/ 23296 h 478932"/>
                <a:gd name="connsiteX36" fmla="*/ 457123 w 635726"/>
                <a:gd name="connsiteY36" fmla="*/ 23533 h 478932"/>
                <a:gd name="connsiteX37" fmla="*/ 453029 w 635726"/>
                <a:gd name="connsiteY37" fmla="*/ 24228 h 478932"/>
                <a:gd name="connsiteX38" fmla="*/ 446739 w 635726"/>
                <a:gd name="connsiteY38" fmla="*/ 25287 h 478932"/>
                <a:gd name="connsiteX39" fmla="*/ 438680 w 635726"/>
                <a:gd name="connsiteY39" fmla="*/ 26567 h 478932"/>
                <a:gd name="connsiteX40" fmla="*/ 428991 w 635726"/>
                <a:gd name="connsiteY40" fmla="*/ 28084 h 478932"/>
                <a:gd name="connsiteX41" fmla="*/ 418276 w 635726"/>
                <a:gd name="connsiteY41" fmla="*/ 29823 h 478932"/>
                <a:gd name="connsiteX42" fmla="*/ 406850 w 635726"/>
                <a:gd name="connsiteY42" fmla="*/ 31561 h 478932"/>
                <a:gd name="connsiteX43" fmla="*/ 394949 w 635726"/>
                <a:gd name="connsiteY43" fmla="*/ 33426 h 478932"/>
                <a:gd name="connsiteX44" fmla="*/ 383048 w 635726"/>
                <a:gd name="connsiteY44" fmla="*/ 35291 h 478932"/>
                <a:gd name="connsiteX45" fmla="*/ 371622 w 635726"/>
                <a:gd name="connsiteY45" fmla="*/ 37156 h 478932"/>
                <a:gd name="connsiteX46" fmla="*/ 360764 w 635726"/>
                <a:gd name="connsiteY46" fmla="*/ 38800 h 478932"/>
                <a:gd name="connsiteX47" fmla="*/ 351187 w 635726"/>
                <a:gd name="connsiteY47" fmla="*/ 40317 h 478932"/>
                <a:gd name="connsiteX48" fmla="*/ 343032 w 635726"/>
                <a:gd name="connsiteY48" fmla="*/ 41613 h 478932"/>
                <a:gd name="connsiteX49" fmla="*/ 336726 w 635726"/>
                <a:gd name="connsiteY49" fmla="*/ 42545 h 478932"/>
                <a:gd name="connsiteX50" fmla="*/ 332775 w 635726"/>
                <a:gd name="connsiteY50" fmla="*/ 43130 h 478932"/>
                <a:gd name="connsiteX51" fmla="*/ 331384 w 635726"/>
                <a:gd name="connsiteY51" fmla="*/ 43367 h 478932"/>
                <a:gd name="connsiteX52" fmla="*/ 326232 w 635726"/>
                <a:gd name="connsiteY52" fmla="*/ 44189 h 478932"/>
                <a:gd name="connsiteX53" fmla="*/ 325189 w 635726"/>
                <a:gd name="connsiteY53" fmla="*/ 44078 h 478932"/>
                <a:gd name="connsiteX54" fmla="*/ 324367 w 635726"/>
                <a:gd name="connsiteY54" fmla="*/ 43383 h 478932"/>
                <a:gd name="connsiteX55" fmla="*/ 323909 w 635726"/>
                <a:gd name="connsiteY55" fmla="*/ 42451 h 478932"/>
                <a:gd name="connsiteX56" fmla="*/ 323672 w 635726"/>
                <a:gd name="connsiteY56" fmla="*/ 41408 h 478932"/>
                <a:gd name="connsiteX57" fmla="*/ 321348 w 635726"/>
                <a:gd name="connsiteY57" fmla="*/ 25303 h 478932"/>
                <a:gd name="connsiteX58" fmla="*/ 321111 w 635726"/>
                <a:gd name="connsiteY58" fmla="*/ 24370 h 478932"/>
                <a:gd name="connsiteX59" fmla="*/ 320416 w 635726"/>
                <a:gd name="connsiteY59" fmla="*/ 23548 h 478932"/>
                <a:gd name="connsiteX60" fmla="*/ 313668 w 635726"/>
                <a:gd name="connsiteY60" fmla="*/ 17148 h 478932"/>
                <a:gd name="connsiteX61" fmla="*/ 305259 w 635726"/>
                <a:gd name="connsiteY61" fmla="*/ 9214 h 478932"/>
                <a:gd name="connsiteX62" fmla="*/ 299412 w 635726"/>
                <a:gd name="connsiteY62" fmla="*/ 3856 h 478932"/>
                <a:gd name="connsiteX63" fmla="*/ 298954 w 635726"/>
                <a:gd name="connsiteY63" fmla="*/ 3509 h 478932"/>
                <a:gd name="connsiteX64" fmla="*/ 298495 w 635726"/>
                <a:gd name="connsiteY64" fmla="*/ 3398 h 478932"/>
                <a:gd name="connsiteX65" fmla="*/ 297911 w 635726"/>
                <a:gd name="connsiteY65" fmla="*/ 3398 h 478932"/>
                <a:gd name="connsiteX66" fmla="*/ 297215 w 635726"/>
                <a:gd name="connsiteY66" fmla="*/ 3983 h 478932"/>
                <a:gd name="connsiteX67" fmla="*/ 288017 w 635726"/>
                <a:gd name="connsiteY67" fmla="*/ 13307 h 478932"/>
                <a:gd name="connsiteX68" fmla="*/ 287322 w 635726"/>
                <a:gd name="connsiteY68" fmla="*/ 13655 h 478932"/>
                <a:gd name="connsiteX69" fmla="*/ 286594 w 635726"/>
                <a:gd name="connsiteY69" fmla="*/ 13765 h 478932"/>
                <a:gd name="connsiteX70" fmla="*/ 285662 w 635726"/>
                <a:gd name="connsiteY70" fmla="*/ 13181 h 478932"/>
                <a:gd name="connsiteX71" fmla="*/ 285077 w 635726"/>
                <a:gd name="connsiteY71" fmla="*/ 12596 h 478932"/>
                <a:gd name="connsiteX72" fmla="*/ 284493 w 635726"/>
                <a:gd name="connsiteY72" fmla="*/ 11901 h 478932"/>
                <a:gd name="connsiteX73" fmla="*/ 284145 w 635726"/>
                <a:gd name="connsiteY73" fmla="*/ 11190 h 478932"/>
                <a:gd name="connsiteX74" fmla="*/ 283908 w 635726"/>
                <a:gd name="connsiteY74" fmla="*/ 10605 h 478932"/>
                <a:gd name="connsiteX75" fmla="*/ 283908 w 635726"/>
                <a:gd name="connsiteY75" fmla="*/ 9909 h 478932"/>
                <a:gd name="connsiteX76" fmla="*/ 283908 w 635726"/>
                <a:gd name="connsiteY76" fmla="*/ 9324 h 478932"/>
                <a:gd name="connsiteX77" fmla="*/ 284019 w 635726"/>
                <a:gd name="connsiteY77" fmla="*/ 8629 h 478932"/>
                <a:gd name="connsiteX78" fmla="*/ 284840 w 635726"/>
                <a:gd name="connsiteY78" fmla="*/ 5484 h 478932"/>
                <a:gd name="connsiteX79" fmla="*/ 285077 w 635726"/>
                <a:gd name="connsiteY79" fmla="*/ 4663 h 478932"/>
                <a:gd name="connsiteX80" fmla="*/ 284967 w 635726"/>
                <a:gd name="connsiteY80" fmla="*/ 3730 h 478932"/>
                <a:gd name="connsiteX81" fmla="*/ 284857 w 635726"/>
                <a:gd name="connsiteY81" fmla="*/ 2909 h 478932"/>
                <a:gd name="connsiteX82" fmla="*/ 284509 w 635726"/>
                <a:gd name="connsiteY82" fmla="*/ 2212 h 478932"/>
                <a:gd name="connsiteX83" fmla="*/ 284161 w 635726"/>
                <a:gd name="connsiteY83" fmla="*/ 1612 h 478932"/>
                <a:gd name="connsiteX84" fmla="*/ 283703 w 635726"/>
                <a:gd name="connsiteY84" fmla="*/ 1154 h 478932"/>
                <a:gd name="connsiteX85" fmla="*/ 283118 w 635726"/>
                <a:gd name="connsiteY85" fmla="*/ 695 h 478932"/>
                <a:gd name="connsiteX86" fmla="*/ 282423 w 635726"/>
                <a:gd name="connsiteY86" fmla="*/ 237 h 478932"/>
                <a:gd name="connsiteX87" fmla="*/ 281379 w 635726"/>
                <a:gd name="connsiteY87" fmla="*/ 0 h 478932"/>
                <a:gd name="connsiteX88" fmla="*/ 279752 w 635726"/>
                <a:gd name="connsiteY88" fmla="*/ 0 h 478932"/>
                <a:gd name="connsiteX89" fmla="*/ 271818 w 635726"/>
                <a:gd name="connsiteY89" fmla="*/ 933 h 478932"/>
                <a:gd name="connsiteX90" fmla="*/ 265180 w 635726"/>
                <a:gd name="connsiteY90" fmla="*/ 1755 h 478932"/>
                <a:gd name="connsiteX91" fmla="*/ 257120 w 635726"/>
                <a:gd name="connsiteY91" fmla="*/ 2702 h 478932"/>
                <a:gd name="connsiteX92" fmla="*/ 247669 w 635726"/>
                <a:gd name="connsiteY92" fmla="*/ 3746 h 478932"/>
                <a:gd name="connsiteX93" fmla="*/ 237301 w 635726"/>
                <a:gd name="connsiteY93" fmla="*/ 5026 h 478932"/>
                <a:gd name="connsiteX94" fmla="*/ 226223 w 635726"/>
                <a:gd name="connsiteY94" fmla="*/ 6306 h 478932"/>
                <a:gd name="connsiteX95" fmla="*/ 214559 w 635726"/>
                <a:gd name="connsiteY95" fmla="*/ 7587 h 478932"/>
                <a:gd name="connsiteX96" fmla="*/ 202895 w 635726"/>
                <a:gd name="connsiteY96" fmla="*/ 8977 h 478932"/>
                <a:gd name="connsiteX97" fmla="*/ 191232 w 635726"/>
                <a:gd name="connsiteY97" fmla="*/ 10368 h 478932"/>
                <a:gd name="connsiteX98" fmla="*/ 179805 w 635726"/>
                <a:gd name="connsiteY98" fmla="*/ 11538 h 478932"/>
                <a:gd name="connsiteX99" fmla="*/ 169185 w 635726"/>
                <a:gd name="connsiteY99" fmla="*/ 12818 h 478932"/>
                <a:gd name="connsiteX100" fmla="*/ 159402 w 635726"/>
                <a:gd name="connsiteY100" fmla="*/ 13860 h 478932"/>
                <a:gd name="connsiteX101" fmla="*/ 150757 w 635726"/>
                <a:gd name="connsiteY101" fmla="*/ 14793 h 478932"/>
                <a:gd name="connsiteX102" fmla="*/ 143535 w 635726"/>
                <a:gd name="connsiteY102" fmla="*/ 15614 h 478932"/>
                <a:gd name="connsiteX103" fmla="*/ 138034 w 635726"/>
                <a:gd name="connsiteY103" fmla="*/ 16199 h 478932"/>
                <a:gd name="connsiteX104" fmla="*/ 134542 w 635726"/>
                <a:gd name="connsiteY104" fmla="*/ 16547 h 478932"/>
                <a:gd name="connsiteX105" fmla="*/ 133372 w 635726"/>
                <a:gd name="connsiteY105" fmla="*/ 16784 h 478932"/>
                <a:gd name="connsiteX106" fmla="*/ 124158 w 635726"/>
                <a:gd name="connsiteY106" fmla="*/ 17717 h 478932"/>
                <a:gd name="connsiteX107" fmla="*/ 114708 w 635726"/>
                <a:gd name="connsiteY107" fmla="*/ 20167 h 478932"/>
                <a:gd name="connsiteX108" fmla="*/ 114123 w 635726"/>
                <a:gd name="connsiteY108" fmla="*/ 20056 h 478932"/>
                <a:gd name="connsiteX109" fmla="*/ 113649 w 635726"/>
                <a:gd name="connsiteY109" fmla="*/ 19819 h 478932"/>
                <a:gd name="connsiteX110" fmla="*/ 113301 w 635726"/>
                <a:gd name="connsiteY110" fmla="*/ 19471 h 478932"/>
                <a:gd name="connsiteX111" fmla="*/ 112479 w 635726"/>
                <a:gd name="connsiteY111" fmla="*/ 18650 h 478932"/>
                <a:gd name="connsiteX112" fmla="*/ 112132 w 635726"/>
                <a:gd name="connsiteY112" fmla="*/ 18191 h 478932"/>
                <a:gd name="connsiteX113" fmla="*/ 111547 w 635726"/>
                <a:gd name="connsiteY113" fmla="*/ 17843 h 478932"/>
                <a:gd name="connsiteX114" fmla="*/ 110725 w 635726"/>
                <a:gd name="connsiteY114" fmla="*/ 17954 h 478932"/>
                <a:gd name="connsiteX115" fmla="*/ 109793 w 635726"/>
                <a:gd name="connsiteY115" fmla="*/ 18412 h 478932"/>
                <a:gd name="connsiteX116" fmla="*/ 108164 w 635726"/>
                <a:gd name="connsiteY116" fmla="*/ 19930 h 478932"/>
                <a:gd name="connsiteX117" fmla="*/ 107469 w 635726"/>
                <a:gd name="connsiteY117" fmla="*/ 20862 h 478932"/>
                <a:gd name="connsiteX118" fmla="*/ 107011 w 635726"/>
                <a:gd name="connsiteY118" fmla="*/ 21794 h 478932"/>
                <a:gd name="connsiteX119" fmla="*/ 106663 w 635726"/>
                <a:gd name="connsiteY119" fmla="*/ 24244 h 478932"/>
                <a:gd name="connsiteX120" fmla="*/ 106078 w 635726"/>
                <a:gd name="connsiteY120" fmla="*/ 24955 h 478932"/>
                <a:gd name="connsiteX121" fmla="*/ 105146 w 635726"/>
                <a:gd name="connsiteY121" fmla="*/ 25540 h 478932"/>
                <a:gd name="connsiteX122" fmla="*/ 100579 w 635726"/>
                <a:gd name="connsiteY122" fmla="*/ 26235 h 478932"/>
                <a:gd name="connsiteX123" fmla="*/ 99757 w 635726"/>
                <a:gd name="connsiteY123" fmla="*/ 26694 h 478932"/>
                <a:gd name="connsiteX124" fmla="*/ 98935 w 635726"/>
                <a:gd name="connsiteY124" fmla="*/ 27737 h 478932"/>
                <a:gd name="connsiteX125" fmla="*/ 98477 w 635726"/>
                <a:gd name="connsiteY125" fmla="*/ 28448 h 478932"/>
                <a:gd name="connsiteX126" fmla="*/ 97892 w 635726"/>
                <a:gd name="connsiteY126" fmla="*/ 28906 h 478932"/>
                <a:gd name="connsiteX127" fmla="*/ 96959 w 635726"/>
                <a:gd name="connsiteY127" fmla="*/ 29254 h 478932"/>
                <a:gd name="connsiteX128" fmla="*/ 92297 w 635726"/>
                <a:gd name="connsiteY128" fmla="*/ 30076 h 478932"/>
                <a:gd name="connsiteX129" fmla="*/ 91475 w 635726"/>
                <a:gd name="connsiteY129" fmla="*/ 30423 h 478932"/>
                <a:gd name="connsiteX130" fmla="*/ 85280 w 635726"/>
                <a:gd name="connsiteY130" fmla="*/ 33569 h 478932"/>
                <a:gd name="connsiteX131" fmla="*/ 81329 w 635726"/>
                <a:gd name="connsiteY131" fmla="*/ 36366 h 478932"/>
                <a:gd name="connsiteX132" fmla="*/ 80286 w 635726"/>
                <a:gd name="connsiteY132" fmla="*/ 37061 h 478932"/>
                <a:gd name="connsiteX133" fmla="*/ 79243 w 635726"/>
                <a:gd name="connsiteY133" fmla="*/ 37425 h 478932"/>
                <a:gd name="connsiteX134" fmla="*/ 77821 w 635726"/>
                <a:gd name="connsiteY134" fmla="*/ 37535 h 478932"/>
                <a:gd name="connsiteX135" fmla="*/ 76651 w 635726"/>
                <a:gd name="connsiteY135" fmla="*/ 37772 h 478932"/>
                <a:gd name="connsiteX136" fmla="*/ 75955 w 635726"/>
                <a:gd name="connsiteY136" fmla="*/ 38594 h 478932"/>
                <a:gd name="connsiteX137" fmla="*/ 75719 w 635726"/>
                <a:gd name="connsiteY137" fmla="*/ 39527 h 478932"/>
                <a:gd name="connsiteX138" fmla="*/ 75482 w 635726"/>
                <a:gd name="connsiteY138" fmla="*/ 41281 h 478932"/>
                <a:gd name="connsiteX139" fmla="*/ 74660 w 635726"/>
                <a:gd name="connsiteY139" fmla="*/ 42451 h 478932"/>
                <a:gd name="connsiteX140" fmla="*/ 73490 w 635726"/>
                <a:gd name="connsiteY140" fmla="*/ 43620 h 478932"/>
                <a:gd name="connsiteX141" fmla="*/ 70692 w 635726"/>
                <a:gd name="connsiteY141" fmla="*/ 45722 h 478932"/>
                <a:gd name="connsiteX142" fmla="*/ 69412 w 635726"/>
                <a:gd name="connsiteY142" fmla="*/ 46891 h 478932"/>
                <a:gd name="connsiteX143" fmla="*/ 68370 w 635726"/>
                <a:gd name="connsiteY143" fmla="*/ 47713 h 478932"/>
                <a:gd name="connsiteX144" fmla="*/ 67785 w 635726"/>
                <a:gd name="connsiteY144" fmla="*/ 47951 h 478932"/>
                <a:gd name="connsiteX145" fmla="*/ 66741 w 635726"/>
                <a:gd name="connsiteY145" fmla="*/ 47713 h 478932"/>
                <a:gd name="connsiteX146" fmla="*/ 66156 w 635726"/>
                <a:gd name="connsiteY146" fmla="*/ 47255 h 478932"/>
                <a:gd name="connsiteX147" fmla="*/ 65461 w 635726"/>
                <a:gd name="connsiteY147" fmla="*/ 46086 h 478932"/>
                <a:gd name="connsiteX148" fmla="*/ 61478 w 635726"/>
                <a:gd name="connsiteY148" fmla="*/ 47603 h 478932"/>
                <a:gd name="connsiteX149" fmla="*/ 26157 w 635726"/>
                <a:gd name="connsiteY149" fmla="*/ 65793 h 478932"/>
                <a:gd name="connsiteX150" fmla="*/ 23801 w 635726"/>
                <a:gd name="connsiteY150" fmla="*/ 66141 h 478932"/>
                <a:gd name="connsiteX151" fmla="*/ 23912 w 635726"/>
                <a:gd name="connsiteY151" fmla="*/ 66378 h 478932"/>
                <a:gd name="connsiteX152" fmla="*/ 24023 w 635726"/>
                <a:gd name="connsiteY152" fmla="*/ 68259 h 478932"/>
                <a:gd name="connsiteX153" fmla="*/ 23564 w 635726"/>
                <a:gd name="connsiteY153" fmla="*/ 70234 h 478932"/>
                <a:gd name="connsiteX154" fmla="*/ 22743 w 635726"/>
                <a:gd name="connsiteY154" fmla="*/ 72099 h 478932"/>
                <a:gd name="connsiteX155" fmla="*/ 21462 w 635726"/>
                <a:gd name="connsiteY155" fmla="*/ 73727 h 478932"/>
                <a:gd name="connsiteX156" fmla="*/ 18207 w 635726"/>
                <a:gd name="connsiteY156" fmla="*/ 75245 h 478932"/>
                <a:gd name="connsiteX157" fmla="*/ 16689 w 635726"/>
                <a:gd name="connsiteY157" fmla="*/ 76414 h 478932"/>
                <a:gd name="connsiteX158" fmla="*/ 12122 w 635726"/>
                <a:gd name="connsiteY158" fmla="*/ 80965 h 478932"/>
                <a:gd name="connsiteX159" fmla="*/ 10953 w 635726"/>
                <a:gd name="connsiteY159" fmla="*/ 82830 h 478932"/>
                <a:gd name="connsiteX160" fmla="*/ 10131 w 635726"/>
                <a:gd name="connsiteY160" fmla="*/ 85280 h 478932"/>
                <a:gd name="connsiteX161" fmla="*/ 8961 w 635726"/>
                <a:gd name="connsiteY161" fmla="*/ 90416 h 478932"/>
                <a:gd name="connsiteX162" fmla="*/ 8029 w 635726"/>
                <a:gd name="connsiteY162" fmla="*/ 92866 h 478932"/>
                <a:gd name="connsiteX163" fmla="*/ 6638 w 635726"/>
                <a:gd name="connsiteY163" fmla="*/ 94620 h 478932"/>
                <a:gd name="connsiteX164" fmla="*/ 4899 w 635726"/>
                <a:gd name="connsiteY164" fmla="*/ 96138 h 478932"/>
                <a:gd name="connsiteX165" fmla="*/ 3382 w 635726"/>
                <a:gd name="connsiteY165" fmla="*/ 98003 h 478932"/>
                <a:gd name="connsiteX166" fmla="*/ 2687 w 635726"/>
                <a:gd name="connsiteY166" fmla="*/ 100325 h 478932"/>
                <a:gd name="connsiteX167" fmla="*/ 2339 w 635726"/>
                <a:gd name="connsiteY167" fmla="*/ 101258 h 478932"/>
                <a:gd name="connsiteX168" fmla="*/ 2229 w 635726"/>
                <a:gd name="connsiteY168" fmla="*/ 102428 h 478932"/>
                <a:gd name="connsiteX169" fmla="*/ 2339 w 635726"/>
                <a:gd name="connsiteY169" fmla="*/ 103708 h 478932"/>
                <a:gd name="connsiteX170" fmla="*/ 2339 w 635726"/>
                <a:gd name="connsiteY170" fmla="*/ 104988 h 478932"/>
                <a:gd name="connsiteX171" fmla="*/ 1992 w 635726"/>
                <a:gd name="connsiteY171" fmla="*/ 106395 h 478932"/>
                <a:gd name="connsiteX172" fmla="*/ 237 w 635726"/>
                <a:gd name="connsiteY172" fmla="*/ 109429 h 478932"/>
                <a:gd name="connsiteX173" fmla="*/ 0 w 635726"/>
                <a:gd name="connsiteY173" fmla="*/ 116193 h 478932"/>
                <a:gd name="connsiteX174" fmla="*/ 4883 w 635726"/>
                <a:gd name="connsiteY174" fmla="*/ 121219 h 478932"/>
                <a:gd name="connsiteX175" fmla="*/ 17717 w 635726"/>
                <a:gd name="connsiteY175" fmla="*/ 127035 h 478932"/>
                <a:gd name="connsiteX176" fmla="*/ 22253 w 635726"/>
                <a:gd name="connsiteY176" fmla="*/ 128568 h 478932"/>
                <a:gd name="connsiteX177" fmla="*/ 25287 w 635726"/>
                <a:gd name="connsiteY177" fmla="*/ 127161 h 478932"/>
                <a:gd name="connsiteX178" fmla="*/ 26235 w 635726"/>
                <a:gd name="connsiteY178" fmla="*/ 127272 h 478932"/>
                <a:gd name="connsiteX179" fmla="*/ 26694 w 635726"/>
                <a:gd name="connsiteY179" fmla="*/ 129374 h 478932"/>
                <a:gd name="connsiteX180" fmla="*/ 27974 w 635726"/>
                <a:gd name="connsiteY180" fmla="*/ 131112 h 478932"/>
                <a:gd name="connsiteX181" fmla="*/ 33094 w 635726"/>
                <a:gd name="connsiteY181" fmla="*/ 133104 h 478932"/>
                <a:gd name="connsiteX182" fmla="*/ 36476 w 635726"/>
                <a:gd name="connsiteY182" fmla="*/ 136249 h 478932"/>
                <a:gd name="connsiteX183" fmla="*/ 39416 w 635726"/>
                <a:gd name="connsiteY183" fmla="*/ 137640 h 478932"/>
                <a:gd name="connsiteX184" fmla="*/ 42087 w 635726"/>
                <a:gd name="connsiteY184" fmla="*/ 140895 h 478932"/>
                <a:gd name="connsiteX185" fmla="*/ 44410 w 635726"/>
                <a:gd name="connsiteY185" fmla="*/ 142997 h 478932"/>
                <a:gd name="connsiteX186" fmla="*/ 48946 w 635726"/>
                <a:gd name="connsiteY186" fmla="*/ 144641 h 478932"/>
                <a:gd name="connsiteX187" fmla="*/ 54904 w 635726"/>
                <a:gd name="connsiteY187" fmla="*/ 143472 h 478932"/>
                <a:gd name="connsiteX188" fmla="*/ 63754 w 635726"/>
                <a:gd name="connsiteY188" fmla="*/ 142191 h 478932"/>
                <a:gd name="connsiteX189" fmla="*/ 69712 w 635726"/>
                <a:gd name="connsiteY189" fmla="*/ 144767 h 478932"/>
                <a:gd name="connsiteX190" fmla="*/ 71688 w 635726"/>
                <a:gd name="connsiteY190" fmla="*/ 148608 h 478932"/>
                <a:gd name="connsiteX191" fmla="*/ 72968 w 635726"/>
                <a:gd name="connsiteY191" fmla="*/ 152686 h 478932"/>
                <a:gd name="connsiteX192" fmla="*/ 75529 w 635726"/>
                <a:gd name="connsiteY192" fmla="*/ 157489 h 478932"/>
                <a:gd name="connsiteX193" fmla="*/ 76919 w 635726"/>
                <a:gd name="connsiteY193" fmla="*/ 158659 h 478932"/>
                <a:gd name="connsiteX194" fmla="*/ 86023 w 635726"/>
                <a:gd name="connsiteY194" fmla="*/ 168806 h 478932"/>
                <a:gd name="connsiteX195" fmla="*/ 87650 w 635726"/>
                <a:gd name="connsiteY195" fmla="*/ 172188 h 478932"/>
                <a:gd name="connsiteX196" fmla="*/ 92092 w 635726"/>
                <a:gd name="connsiteY196" fmla="*/ 185131 h 478932"/>
                <a:gd name="connsiteX197" fmla="*/ 93135 w 635726"/>
                <a:gd name="connsiteY197" fmla="*/ 187107 h 478932"/>
                <a:gd name="connsiteX198" fmla="*/ 94177 w 635726"/>
                <a:gd name="connsiteY198" fmla="*/ 187692 h 478932"/>
                <a:gd name="connsiteX199" fmla="*/ 96738 w 635726"/>
                <a:gd name="connsiteY199" fmla="*/ 190252 h 478932"/>
                <a:gd name="connsiteX200" fmla="*/ 99883 w 635726"/>
                <a:gd name="connsiteY200" fmla="*/ 190948 h 478932"/>
                <a:gd name="connsiteX201" fmla="*/ 101748 w 635726"/>
                <a:gd name="connsiteY201" fmla="*/ 192243 h 478932"/>
                <a:gd name="connsiteX202" fmla="*/ 103486 w 635726"/>
                <a:gd name="connsiteY202" fmla="*/ 193745 h 478932"/>
                <a:gd name="connsiteX203" fmla="*/ 104798 w 635726"/>
                <a:gd name="connsiteY203" fmla="*/ 195151 h 478932"/>
                <a:gd name="connsiteX204" fmla="*/ 106900 w 635726"/>
                <a:gd name="connsiteY204" fmla="*/ 199245 h 478932"/>
                <a:gd name="connsiteX205" fmla="*/ 108291 w 635726"/>
                <a:gd name="connsiteY205" fmla="*/ 201220 h 478932"/>
                <a:gd name="connsiteX206" fmla="*/ 111547 w 635726"/>
                <a:gd name="connsiteY206" fmla="*/ 202390 h 478932"/>
                <a:gd name="connsiteX207" fmla="*/ 112937 w 635726"/>
                <a:gd name="connsiteY207" fmla="*/ 203907 h 478932"/>
                <a:gd name="connsiteX208" fmla="*/ 114913 w 635726"/>
                <a:gd name="connsiteY208" fmla="*/ 208001 h 478932"/>
                <a:gd name="connsiteX209" fmla="*/ 116888 w 635726"/>
                <a:gd name="connsiteY209" fmla="*/ 211509 h 478932"/>
                <a:gd name="connsiteX210" fmla="*/ 118548 w 635726"/>
                <a:gd name="connsiteY210" fmla="*/ 215349 h 478932"/>
                <a:gd name="connsiteX211" fmla="*/ 120413 w 635726"/>
                <a:gd name="connsiteY211" fmla="*/ 216867 h 478932"/>
                <a:gd name="connsiteX212" fmla="*/ 122625 w 635726"/>
                <a:gd name="connsiteY212" fmla="*/ 217230 h 478932"/>
                <a:gd name="connsiteX213" fmla="*/ 125186 w 635726"/>
                <a:gd name="connsiteY213" fmla="*/ 216867 h 478932"/>
                <a:gd name="connsiteX214" fmla="*/ 127636 w 635726"/>
                <a:gd name="connsiteY214" fmla="*/ 218621 h 478932"/>
                <a:gd name="connsiteX215" fmla="*/ 130307 w 635726"/>
                <a:gd name="connsiteY215" fmla="*/ 221528 h 478932"/>
                <a:gd name="connsiteX216" fmla="*/ 133941 w 635726"/>
                <a:gd name="connsiteY216" fmla="*/ 224563 h 478932"/>
                <a:gd name="connsiteX217" fmla="*/ 138367 w 635726"/>
                <a:gd name="connsiteY217" fmla="*/ 226539 h 478932"/>
                <a:gd name="connsiteX218" fmla="*/ 142792 w 635726"/>
                <a:gd name="connsiteY218" fmla="*/ 227818 h 478932"/>
                <a:gd name="connsiteX219" fmla="*/ 148292 w 635726"/>
                <a:gd name="connsiteY219" fmla="*/ 230269 h 478932"/>
                <a:gd name="connsiteX220" fmla="*/ 154455 w 635726"/>
                <a:gd name="connsiteY220" fmla="*/ 233872 h 478932"/>
                <a:gd name="connsiteX221" fmla="*/ 161694 w 635726"/>
                <a:gd name="connsiteY221" fmla="*/ 238661 h 478932"/>
                <a:gd name="connsiteX222" fmla="*/ 165882 w 635726"/>
                <a:gd name="connsiteY222" fmla="*/ 242264 h 478932"/>
                <a:gd name="connsiteX223" fmla="*/ 168552 w 635726"/>
                <a:gd name="connsiteY223" fmla="*/ 248917 h 478932"/>
                <a:gd name="connsiteX224" fmla="*/ 171145 w 635726"/>
                <a:gd name="connsiteY224" fmla="*/ 251731 h 478932"/>
                <a:gd name="connsiteX225" fmla="*/ 172773 w 635726"/>
                <a:gd name="connsiteY225" fmla="*/ 254987 h 478932"/>
                <a:gd name="connsiteX226" fmla="*/ 175444 w 635726"/>
                <a:gd name="connsiteY226" fmla="*/ 259190 h 478932"/>
                <a:gd name="connsiteX227" fmla="*/ 178478 w 635726"/>
                <a:gd name="connsiteY227" fmla="*/ 261640 h 478932"/>
                <a:gd name="connsiteX228" fmla="*/ 181860 w 635726"/>
                <a:gd name="connsiteY228" fmla="*/ 263157 h 478932"/>
                <a:gd name="connsiteX229" fmla="*/ 184800 w 635726"/>
                <a:gd name="connsiteY229" fmla="*/ 263979 h 478932"/>
                <a:gd name="connsiteX230" fmla="*/ 191200 w 635726"/>
                <a:gd name="connsiteY230" fmla="*/ 264801 h 478932"/>
                <a:gd name="connsiteX231" fmla="*/ 193997 w 635726"/>
                <a:gd name="connsiteY231" fmla="*/ 265733 h 478932"/>
                <a:gd name="connsiteX232" fmla="*/ 197048 w 635726"/>
                <a:gd name="connsiteY232" fmla="*/ 267472 h 478932"/>
                <a:gd name="connsiteX233" fmla="*/ 203685 w 635726"/>
                <a:gd name="connsiteY233" fmla="*/ 273540 h 478932"/>
                <a:gd name="connsiteX234" fmla="*/ 206720 w 635726"/>
                <a:gd name="connsiteY234" fmla="*/ 275643 h 478932"/>
                <a:gd name="connsiteX235" fmla="*/ 212567 w 635726"/>
                <a:gd name="connsiteY235" fmla="*/ 278330 h 478932"/>
                <a:gd name="connsiteX236" fmla="*/ 214891 w 635726"/>
                <a:gd name="connsiteY236" fmla="*/ 280779 h 478932"/>
                <a:gd name="connsiteX237" fmla="*/ 214433 w 635726"/>
                <a:gd name="connsiteY237" fmla="*/ 284287 h 478932"/>
                <a:gd name="connsiteX238" fmla="*/ 215254 w 635726"/>
                <a:gd name="connsiteY238" fmla="*/ 284967 h 478932"/>
                <a:gd name="connsiteX239" fmla="*/ 216772 w 635726"/>
                <a:gd name="connsiteY239" fmla="*/ 287069 h 478932"/>
                <a:gd name="connsiteX240" fmla="*/ 214796 w 635726"/>
                <a:gd name="connsiteY240" fmla="*/ 287764 h 478932"/>
                <a:gd name="connsiteX241" fmla="*/ 214685 w 635726"/>
                <a:gd name="connsiteY241" fmla="*/ 288934 h 478932"/>
                <a:gd name="connsiteX242" fmla="*/ 216787 w 635726"/>
                <a:gd name="connsiteY242" fmla="*/ 292537 h 478932"/>
                <a:gd name="connsiteX243" fmla="*/ 215160 w 635726"/>
                <a:gd name="connsiteY243" fmla="*/ 293817 h 478932"/>
                <a:gd name="connsiteX244" fmla="*/ 216440 w 635726"/>
                <a:gd name="connsiteY244" fmla="*/ 295920 h 478932"/>
                <a:gd name="connsiteX245" fmla="*/ 222982 w 635726"/>
                <a:gd name="connsiteY245" fmla="*/ 301641 h 478932"/>
                <a:gd name="connsiteX246" fmla="*/ 224262 w 635726"/>
                <a:gd name="connsiteY246" fmla="*/ 302462 h 478932"/>
                <a:gd name="connsiteX247" fmla="*/ 224611 w 635726"/>
                <a:gd name="connsiteY247" fmla="*/ 301641 h 478932"/>
                <a:gd name="connsiteX248" fmla="*/ 225195 w 635726"/>
                <a:gd name="connsiteY248" fmla="*/ 300819 h 478932"/>
                <a:gd name="connsiteX249" fmla="*/ 226586 w 635726"/>
                <a:gd name="connsiteY249" fmla="*/ 300708 h 478932"/>
                <a:gd name="connsiteX250" fmla="*/ 228214 w 635726"/>
                <a:gd name="connsiteY250" fmla="*/ 301056 h 478932"/>
                <a:gd name="connsiteX251" fmla="*/ 229147 w 635726"/>
                <a:gd name="connsiteY251" fmla="*/ 301403 h 478932"/>
                <a:gd name="connsiteX252" fmla="*/ 229383 w 635726"/>
                <a:gd name="connsiteY252" fmla="*/ 302462 h 478932"/>
                <a:gd name="connsiteX253" fmla="*/ 227755 w 635726"/>
                <a:gd name="connsiteY253" fmla="*/ 303742 h 478932"/>
                <a:gd name="connsiteX254" fmla="*/ 230316 w 635726"/>
                <a:gd name="connsiteY254" fmla="*/ 305134 h 478932"/>
                <a:gd name="connsiteX255" fmla="*/ 231486 w 635726"/>
                <a:gd name="connsiteY255" fmla="*/ 306761 h 478932"/>
                <a:gd name="connsiteX256" fmla="*/ 231374 w 635726"/>
                <a:gd name="connsiteY256" fmla="*/ 308405 h 478932"/>
                <a:gd name="connsiteX257" fmla="*/ 229747 w 635726"/>
                <a:gd name="connsiteY257" fmla="*/ 309922 h 478932"/>
                <a:gd name="connsiteX258" fmla="*/ 232307 w 635726"/>
                <a:gd name="connsiteY258" fmla="*/ 313067 h 478932"/>
                <a:gd name="connsiteX259" fmla="*/ 234630 w 635726"/>
                <a:gd name="connsiteY259" fmla="*/ 314710 h 478932"/>
                <a:gd name="connsiteX260" fmla="*/ 237096 w 635726"/>
                <a:gd name="connsiteY260" fmla="*/ 315169 h 478932"/>
                <a:gd name="connsiteX261" fmla="*/ 240003 w 635726"/>
                <a:gd name="connsiteY261" fmla="*/ 314821 h 478932"/>
                <a:gd name="connsiteX262" fmla="*/ 241047 w 635726"/>
                <a:gd name="connsiteY262" fmla="*/ 315991 h 478932"/>
                <a:gd name="connsiteX263" fmla="*/ 242912 w 635726"/>
                <a:gd name="connsiteY263" fmla="*/ 322060 h 478932"/>
                <a:gd name="connsiteX264" fmla="*/ 243955 w 635726"/>
                <a:gd name="connsiteY264" fmla="*/ 324035 h 478932"/>
                <a:gd name="connsiteX265" fmla="*/ 249217 w 635726"/>
                <a:gd name="connsiteY265" fmla="*/ 327196 h 478932"/>
                <a:gd name="connsiteX266" fmla="*/ 261355 w 635726"/>
                <a:gd name="connsiteY266" fmla="*/ 330009 h 478932"/>
                <a:gd name="connsiteX267" fmla="*/ 267172 w 635726"/>
                <a:gd name="connsiteY267" fmla="*/ 332222 h 478932"/>
                <a:gd name="connsiteX268" fmla="*/ 271486 w 635726"/>
                <a:gd name="connsiteY268" fmla="*/ 335145 h 478932"/>
                <a:gd name="connsiteX269" fmla="*/ 273588 w 635726"/>
                <a:gd name="connsiteY269" fmla="*/ 336078 h 478932"/>
                <a:gd name="connsiteX270" fmla="*/ 276528 w 635726"/>
                <a:gd name="connsiteY270" fmla="*/ 336078 h 478932"/>
                <a:gd name="connsiteX271" fmla="*/ 278392 w 635726"/>
                <a:gd name="connsiteY271" fmla="*/ 336884 h 478932"/>
                <a:gd name="connsiteX272" fmla="*/ 280494 w 635726"/>
                <a:gd name="connsiteY272" fmla="*/ 339223 h 478932"/>
                <a:gd name="connsiteX273" fmla="*/ 282233 w 635726"/>
                <a:gd name="connsiteY273" fmla="*/ 342147 h 478932"/>
                <a:gd name="connsiteX274" fmla="*/ 283055 w 635726"/>
                <a:gd name="connsiteY274" fmla="*/ 344708 h 478932"/>
                <a:gd name="connsiteX275" fmla="*/ 282944 w 635726"/>
                <a:gd name="connsiteY275" fmla="*/ 350176 h 478932"/>
                <a:gd name="connsiteX276" fmla="*/ 283403 w 635726"/>
                <a:gd name="connsiteY276" fmla="*/ 353210 h 478932"/>
                <a:gd name="connsiteX277" fmla="*/ 285157 w 635726"/>
                <a:gd name="connsiteY277" fmla="*/ 354269 h 478932"/>
                <a:gd name="connsiteX278" fmla="*/ 293801 w 635726"/>
                <a:gd name="connsiteY278" fmla="*/ 364763 h 478932"/>
                <a:gd name="connsiteX279" fmla="*/ 295777 w 635726"/>
                <a:gd name="connsiteY279" fmla="*/ 368856 h 478932"/>
                <a:gd name="connsiteX280" fmla="*/ 296599 w 635726"/>
                <a:gd name="connsiteY280" fmla="*/ 371180 h 478932"/>
                <a:gd name="connsiteX281" fmla="*/ 297057 w 635726"/>
                <a:gd name="connsiteY281" fmla="*/ 373408 h 478932"/>
                <a:gd name="connsiteX282" fmla="*/ 298227 w 635726"/>
                <a:gd name="connsiteY282" fmla="*/ 375731 h 478932"/>
                <a:gd name="connsiteX283" fmla="*/ 299854 w 635726"/>
                <a:gd name="connsiteY283" fmla="*/ 377596 h 478932"/>
                <a:gd name="connsiteX284" fmla="*/ 301166 w 635726"/>
                <a:gd name="connsiteY284" fmla="*/ 379935 h 478932"/>
                <a:gd name="connsiteX285" fmla="*/ 301277 w 635726"/>
                <a:gd name="connsiteY285" fmla="*/ 382037 h 478932"/>
                <a:gd name="connsiteX286" fmla="*/ 300692 w 635726"/>
                <a:gd name="connsiteY286" fmla="*/ 383317 h 478932"/>
                <a:gd name="connsiteX287" fmla="*/ 300692 w 635726"/>
                <a:gd name="connsiteY287" fmla="*/ 385182 h 478932"/>
                <a:gd name="connsiteX288" fmla="*/ 300455 w 635726"/>
                <a:gd name="connsiteY288" fmla="*/ 386936 h 478932"/>
                <a:gd name="connsiteX289" fmla="*/ 300913 w 635726"/>
                <a:gd name="connsiteY289" fmla="*/ 387631 h 478932"/>
                <a:gd name="connsiteX290" fmla="*/ 301608 w 635726"/>
                <a:gd name="connsiteY290" fmla="*/ 387868 h 478932"/>
                <a:gd name="connsiteX291" fmla="*/ 302541 w 635726"/>
                <a:gd name="connsiteY291" fmla="*/ 388801 h 478932"/>
                <a:gd name="connsiteX292" fmla="*/ 303363 w 635726"/>
                <a:gd name="connsiteY292" fmla="*/ 389844 h 478932"/>
                <a:gd name="connsiteX293" fmla="*/ 303822 w 635726"/>
                <a:gd name="connsiteY293" fmla="*/ 390887 h 478932"/>
                <a:gd name="connsiteX294" fmla="*/ 303932 w 635726"/>
                <a:gd name="connsiteY294" fmla="*/ 393921 h 478932"/>
                <a:gd name="connsiteX295" fmla="*/ 303584 w 635726"/>
                <a:gd name="connsiteY295" fmla="*/ 396372 h 478932"/>
                <a:gd name="connsiteX296" fmla="*/ 303822 w 635726"/>
                <a:gd name="connsiteY296" fmla="*/ 398711 h 478932"/>
                <a:gd name="connsiteX297" fmla="*/ 305560 w 635726"/>
                <a:gd name="connsiteY297" fmla="*/ 401033 h 478932"/>
                <a:gd name="connsiteX298" fmla="*/ 307425 w 635726"/>
                <a:gd name="connsiteY298" fmla="*/ 402424 h 478932"/>
                <a:gd name="connsiteX299" fmla="*/ 310096 w 635726"/>
                <a:gd name="connsiteY299" fmla="*/ 403704 h 478932"/>
                <a:gd name="connsiteX300" fmla="*/ 313004 w 635726"/>
                <a:gd name="connsiteY300" fmla="*/ 404526 h 478932"/>
                <a:gd name="connsiteX301" fmla="*/ 316987 w 635726"/>
                <a:gd name="connsiteY301" fmla="*/ 404637 h 478932"/>
                <a:gd name="connsiteX302" fmla="*/ 318266 w 635726"/>
                <a:gd name="connsiteY302" fmla="*/ 404984 h 478932"/>
                <a:gd name="connsiteX303" fmla="*/ 319546 w 635726"/>
                <a:gd name="connsiteY303" fmla="*/ 405696 h 478932"/>
                <a:gd name="connsiteX304" fmla="*/ 320716 w 635726"/>
                <a:gd name="connsiteY304" fmla="*/ 406518 h 478932"/>
                <a:gd name="connsiteX305" fmla="*/ 323039 w 635726"/>
                <a:gd name="connsiteY305" fmla="*/ 408493 h 478932"/>
                <a:gd name="connsiteX306" fmla="*/ 323734 w 635726"/>
                <a:gd name="connsiteY306" fmla="*/ 408825 h 478932"/>
                <a:gd name="connsiteX307" fmla="*/ 324319 w 635726"/>
                <a:gd name="connsiteY307" fmla="*/ 408715 h 478932"/>
                <a:gd name="connsiteX308" fmla="*/ 327370 w 635726"/>
                <a:gd name="connsiteY308" fmla="*/ 409774 h 478932"/>
                <a:gd name="connsiteX309" fmla="*/ 328192 w 635726"/>
                <a:gd name="connsiteY309" fmla="*/ 410232 h 478932"/>
                <a:gd name="connsiteX310" fmla="*/ 328887 w 635726"/>
                <a:gd name="connsiteY310" fmla="*/ 411511 h 478932"/>
                <a:gd name="connsiteX311" fmla="*/ 329472 w 635726"/>
                <a:gd name="connsiteY311" fmla="*/ 413155 h 478932"/>
                <a:gd name="connsiteX312" fmla="*/ 330404 w 635726"/>
                <a:gd name="connsiteY312" fmla="*/ 414547 h 478932"/>
                <a:gd name="connsiteX313" fmla="*/ 332269 w 635726"/>
                <a:gd name="connsiteY313" fmla="*/ 414894 h 478932"/>
                <a:gd name="connsiteX314" fmla="*/ 334245 w 635726"/>
                <a:gd name="connsiteY314" fmla="*/ 415716 h 478932"/>
                <a:gd name="connsiteX315" fmla="*/ 335287 w 635726"/>
                <a:gd name="connsiteY315" fmla="*/ 418292 h 478932"/>
                <a:gd name="connsiteX316" fmla="*/ 335983 w 635726"/>
                <a:gd name="connsiteY316" fmla="*/ 423064 h 478932"/>
                <a:gd name="connsiteX317" fmla="*/ 342179 w 635726"/>
                <a:gd name="connsiteY317" fmla="*/ 435076 h 478932"/>
                <a:gd name="connsiteX318" fmla="*/ 344280 w 635726"/>
                <a:gd name="connsiteY318" fmla="*/ 435424 h 478932"/>
                <a:gd name="connsiteX319" fmla="*/ 346145 w 635726"/>
                <a:gd name="connsiteY319" fmla="*/ 436941 h 478932"/>
                <a:gd name="connsiteX320" fmla="*/ 347662 w 635726"/>
                <a:gd name="connsiteY320" fmla="*/ 439517 h 478932"/>
                <a:gd name="connsiteX321" fmla="*/ 348484 w 635726"/>
                <a:gd name="connsiteY321" fmla="*/ 442662 h 478932"/>
                <a:gd name="connsiteX322" fmla="*/ 348595 w 635726"/>
                <a:gd name="connsiteY322" fmla="*/ 444653 h 478932"/>
                <a:gd name="connsiteX323" fmla="*/ 347899 w 635726"/>
                <a:gd name="connsiteY323" fmla="*/ 446866 h 478932"/>
                <a:gd name="connsiteX324" fmla="*/ 347662 w 635726"/>
                <a:gd name="connsiteY324" fmla="*/ 448383 h 478932"/>
                <a:gd name="connsiteX325" fmla="*/ 347773 w 635726"/>
                <a:gd name="connsiteY325" fmla="*/ 450122 h 478932"/>
                <a:gd name="connsiteX326" fmla="*/ 348706 w 635726"/>
                <a:gd name="connsiteY326" fmla="*/ 454073 h 478932"/>
                <a:gd name="connsiteX327" fmla="*/ 348595 w 635726"/>
                <a:gd name="connsiteY327" fmla="*/ 455131 h 478932"/>
                <a:gd name="connsiteX328" fmla="*/ 347773 w 635726"/>
                <a:gd name="connsiteY328" fmla="*/ 458055 h 478932"/>
                <a:gd name="connsiteX329" fmla="*/ 347773 w 635726"/>
                <a:gd name="connsiteY329" fmla="*/ 459684 h 478932"/>
                <a:gd name="connsiteX330" fmla="*/ 348358 w 635726"/>
                <a:gd name="connsiteY330" fmla="*/ 460726 h 478932"/>
                <a:gd name="connsiteX331" fmla="*/ 351503 w 635726"/>
                <a:gd name="connsiteY331" fmla="*/ 465294 h 478932"/>
                <a:gd name="connsiteX332" fmla="*/ 351613 w 635726"/>
                <a:gd name="connsiteY332" fmla="*/ 465752 h 478932"/>
                <a:gd name="connsiteX333" fmla="*/ 351377 w 635726"/>
                <a:gd name="connsiteY333" fmla="*/ 466447 h 478932"/>
                <a:gd name="connsiteX334" fmla="*/ 351487 w 635726"/>
                <a:gd name="connsiteY334" fmla="*/ 467253 h 478932"/>
                <a:gd name="connsiteX335" fmla="*/ 352072 w 635726"/>
                <a:gd name="connsiteY335" fmla="*/ 468313 h 478932"/>
                <a:gd name="connsiteX336" fmla="*/ 352799 w 635726"/>
                <a:gd name="connsiteY336" fmla="*/ 468897 h 478932"/>
                <a:gd name="connsiteX337" fmla="*/ 354316 w 635726"/>
                <a:gd name="connsiteY337" fmla="*/ 469482 h 478932"/>
                <a:gd name="connsiteX338" fmla="*/ 355138 w 635726"/>
                <a:gd name="connsiteY338" fmla="*/ 469940 h 478932"/>
                <a:gd name="connsiteX339" fmla="*/ 359674 w 635726"/>
                <a:gd name="connsiteY339" fmla="*/ 474018 h 478932"/>
                <a:gd name="connsiteX340" fmla="*/ 360954 w 635726"/>
                <a:gd name="connsiteY340" fmla="*/ 474492 h 478932"/>
                <a:gd name="connsiteX341" fmla="*/ 368429 w 635726"/>
                <a:gd name="connsiteY341" fmla="*/ 472516 h 478932"/>
                <a:gd name="connsiteX342" fmla="*/ 371464 w 635726"/>
                <a:gd name="connsiteY342" fmla="*/ 472753 h 478932"/>
                <a:gd name="connsiteX343" fmla="*/ 377169 w 635726"/>
                <a:gd name="connsiteY343" fmla="*/ 474271 h 478932"/>
                <a:gd name="connsiteX344" fmla="*/ 378212 w 635726"/>
                <a:gd name="connsiteY344" fmla="*/ 475313 h 478932"/>
                <a:gd name="connsiteX345" fmla="*/ 379524 w 635726"/>
                <a:gd name="connsiteY345" fmla="*/ 477194 h 478932"/>
                <a:gd name="connsiteX346" fmla="*/ 381736 w 635726"/>
                <a:gd name="connsiteY346" fmla="*/ 478474 h 478932"/>
                <a:gd name="connsiteX347" fmla="*/ 384297 w 635726"/>
                <a:gd name="connsiteY347" fmla="*/ 478933 h 478932"/>
                <a:gd name="connsiteX348" fmla="*/ 386968 w 635726"/>
                <a:gd name="connsiteY348" fmla="*/ 478696 h 478932"/>
                <a:gd name="connsiteX349" fmla="*/ 387078 w 635726"/>
                <a:gd name="connsiteY349" fmla="*/ 478696 h 478932"/>
                <a:gd name="connsiteX350" fmla="*/ 385909 w 635726"/>
                <a:gd name="connsiteY350" fmla="*/ 476594 h 478932"/>
                <a:gd name="connsiteX351" fmla="*/ 385798 w 635726"/>
                <a:gd name="connsiteY351" fmla="*/ 474713 h 478932"/>
                <a:gd name="connsiteX352" fmla="*/ 386383 w 635726"/>
                <a:gd name="connsiteY352" fmla="*/ 472848 h 478932"/>
                <a:gd name="connsiteX353" fmla="*/ 391156 w 635726"/>
                <a:gd name="connsiteY353" fmla="*/ 464693 h 478932"/>
                <a:gd name="connsiteX354" fmla="*/ 391994 w 635726"/>
                <a:gd name="connsiteY354" fmla="*/ 461533 h 478932"/>
                <a:gd name="connsiteX355" fmla="*/ 391756 w 635726"/>
                <a:gd name="connsiteY355" fmla="*/ 457692 h 478932"/>
                <a:gd name="connsiteX356" fmla="*/ 392215 w 635726"/>
                <a:gd name="connsiteY356" fmla="*/ 456523 h 478932"/>
                <a:gd name="connsiteX357" fmla="*/ 394665 w 635726"/>
                <a:gd name="connsiteY357" fmla="*/ 452792 h 478932"/>
                <a:gd name="connsiteX358" fmla="*/ 395360 w 635726"/>
                <a:gd name="connsiteY358" fmla="*/ 451054 h 478932"/>
                <a:gd name="connsiteX359" fmla="*/ 395249 w 635726"/>
                <a:gd name="connsiteY359" fmla="*/ 448715 h 478932"/>
                <a:gd name="connsiteX360" fmla="*/ 395012 w 635726"/>
                <a:gd name="connsiteY360" fmla="*/ 446739 h 478932"/>
                <a:gd name="connsiteX361" fmla="*/ 395012 w 635726"/>
                <a:gd name="connsiteY361" fmla="*/ 444875 h 478932"/>
                <a:gd name="connsiteX362" fmla="*/ 395834 w 635726"/>
                <a:gd name="connsiteY362" fmla="*/ 443231 h 478932"/>
                <a:gd name="connsiteX363" fmla="*/ 397114 w 635726"/>
                <a:gd name="connsiteY363" fmla="*/ 449063 h 478932"/>
                <a:gd name="connsiteX364" fmla="*/ 394317 w 635726"/>
                <a:gd name="connsiteY364" fmla="*/ 459446 h 478932"/>
                <a:gd name="connsiteX365" fmla="*/ 394080 w 635726"/>
                <a:gd name="connsiteY365" fmla="*/ 465389 h 478932"/>
                <a:gd name="connsiteX366" fmla="*/ 403862 w 635726"/>
                <a:gd name="connsiteY366" fmla="*/ 456633 h 478932"/>
                <a:gd name="connsiteX367" fmla="*/ 407150 w 635726"/>
                <a:gd name="connsiteY367" fmla="*/ 449868 h 478932"/>
                <a:gd name="connsiteX368" fmla="*/ 409947 w 635726"/>
                <a:gd name="connsiteY368" fmla="*/ 445554 h 478932"/>
                <a:gd name="connsiteX369" fmla="*/ 409710 w 635726"/>
                <a:gd name="connsiteY369" fmla="*/ 443910 h 478932"/>
                <a:gd name="connsiteX370" fmla="*/ 407387 w 635726"/>
                <a:gd name="connsiteY370" fmla="*/ 441224 h 478932"/>
                <a:gd name="connsiteX371" fmla="*/ 405996 w 635726"/>
                <a:gd name="connsiteY371" fmla="*/ 439959 h 478932"/>
                <a:gd name="connsiteX372" fmla="*/ 404226 w 635726"/>
                <a:gd name="connsiteY372" fmla="*/ 438917 h 478932"/>
                <a:gd name="connsiteX373" fmla="*/ 402124 w 635726"/>
                <a:gd name="connsiteY373" fmla="*/ 438805 h 478932"/>
                <a:gd name="connsiteX374" fmla="*/ 399911 w 635726"/>
                <a:gd name="connsiteY374" fmla="*/ 440323 h 478932"/>
                <a:gd name="connsiteX375" fmla="*/ 394680 w 635726"/>
                <a:gd name="connsiteY375" fmla="*/ 433796 h 478932"/>
                <a:gd name="connsiteX376" fmla="*/ 393400 w 635726"/>
                <a:gd name="connsiteY376" fmla="*/ 432753 h 478932"/>
                <a:gd name="connsiteX377" fmla="*/ 391282 w 635726"/>
                <a:gd name="connsiteY377" fmla="*/ 432168 h 478932"/>
                <a:gd name="connsiteX378" fmla="*/ 390934 w 635726"/>
                <a:gd name="connsiteY378" fmla="*/ 429939 h 478932"/>
                <a:gd name="connsiteX379" fmla="*/ 391772 w 635726"/>
                <a:gd name="connsiteY379" fmla="*/ 425973 h 478932"/>
                <a:gd name="connsiteX380" fmla="*/ 389892 w 635726"/>
                <a:gd name="connsiteY380" fmla="*/ 422354 h 478932"/>
                <a:gd name="connsiteX381" fmla="*/ 386399 w 635726"/>
                <a:gd name="connsiteY381" fmla="*/ 417106 h 478932"/>
                <a:gd name="connsiteX382" fmla="*/ 383712 w 635726"/>
                <a:gd name="connsiteY382" fmla="*/ 411859 h 478932"/>
                <a:gd name="connsiteX383" fmla="*/ 384060 w 635726"/>
                <a:gd name="connsiteY383" fmla="*/ 408130 h 478932"/>
                <a:gd name="connsiteX384" fmla="*/ 383949 w 635726"/>
                <a:gd name="connsiteY384" fmla="*/ 407087 h 478932"/>
                <a:gd name="connsiteX385" fmla="*/ 382669 w 635726"/>
                <a:gd name="connsiteY385" fmla="*/ 405569 h 478932"/>
                <a:gd name="connsiteX386" fmla="*/ 379998 w 635726"/>
                <a:gd name="connsiteY386" fmla="*/ 401476 h 478932"/>
                <a:gd name="connsiteX387" fmla="*/ 378117 w 635726"/>
                <a:gd name="connsiteY387" fmla="*/ 400306 h 478932"/>
                <a:gd name="connsiteX388" fmla="*/ 378007 w 635726"/>
                <a:gd name="connsiteY388" fmla="*/ 399374 h 478932"/>
                <a:gd name="connsiteX389" fmla="*/ 380472 w 635726"/>
                <a:gd name="connsiteY389" fmla="*/ 398916 h 478932"/>
                <a:gd name="connsiteX390" fmla="*/ 381863 w 635726"/>
                <a:gd name="connsiteY390" fmla="*/ 400085 h 478932"/>
                <a:gd name="connsiteX391" fmla="*/ 382795 w 635726"/>
                <a:gd name="connsiteY391" fmla="*/ 401935 h 478932"/>
                <a:gd name="connsiteX392" fmla="*/ 384312 w 635726"/>
                <a:gd name="connsiteY392" fmla="*/ 403689 h 478932"/>
                <a:gd name="connsiteX393" fmla="*/ 386526 w 635726"/>
                <a:gd name="connsiteY393" fmla="*/ 404511 h 478932"/>
                <a:gd name="connsiteX394" fmla="*/ 388280 w 635726"/>
                <a:gd name="connsiteY394" fmla="*/ 404400 h 478932"/>
                <a:gd name="connsiteX395" fmla="*/ 388738 w 635726"/>
                <a:gd name="connsiteY395" fmla="*/ 405096 h 478932"/>
                <a:gd name="connsiteX396" fmla="*/ 387347 w 635726"/>
                <a:gd name="connsiteY396" fmla="*/ 408130 h 478932"/>
                <a:gd name="connsiteX397" fmla="*/ 388043 w 635726"/>
                <a:gd name="connsiteY397" fmla="*/ 411386 h 478932"/>
                <a:gd name="connsiteX398" fmla="*/ 390602 w 635726"/>
                <a:gd name="connsiteY398" fmla="*/ 416869 h 478932"/>
                <a:gd name="connsiteX399" fmla="*/ 395407 w 635726"/>
                <a:gd name="connsiteY399" fmla="*/ 424930 h 478932"/>
                <a:gd name="connsiteX400" fmla="*/ 405553 w 635726"/>
                <a:gd name="connsiteY400" fmla="*/ 431236 h 478932"/>
                <a:gd name="connsiteX401" fmla="*/ 407529 w 635726"/>
                <a:gd name="connsiteY401" fmla="*/ 431931 h 478932"/>
                <a:gd name="connsiteX402" fmla="*/ 408809 w 635726"/>
                <a:gd name="connsiteY402" fmla="*/ 431346 h 478932"/>
                <a:gd name="connsiteX403" fmla="*/ 408920 w 635726"/>
                <a:gd name="connsiteY403" fmla="*/ 428422 h 478932"/>
                <a:gd name="connsiteX404" fmla="*/ 408335 w 635726"/>
                <a:gd name="connsiteY404" fmla="*/ 426905 h 478932"/>
                <a:gd name="connsiteX405" fmla="*/ 406707 w 635726"/>
                <a:gd name="connsiteY405" fmla="*/ 424582 h 478932"/>
                <a:gd name="connsiteX406" fmla="*/ 406123 w 635726"/>
                <a:gd name="connsiteY406" fmla="*/ 423412 h 478932"/>
                <a:gd name="connsiteX407" fmla="*/ 404352 w 635726"/>
                <a:gd name="connsiteY407" fmla="*/ 412918 h 478932"/>
                <a:gd name="connsiteX408" fmla="*/ 404606 w 635726"/>
                <a:gd name="connsiteY408" fmla="*/ 410816 h 478932"/>
                <a:gd name="connsiteX409" fmla="*/ 405427 w 635726"/>
                <a:gd name="connsiteY409" fmla="*/ 408715 h 478932"/>
                <a:gd name="connsiteX410" fmla="*/ 404606 w 635726"/>
                <a:gd name="connsiteY410" fmla="*/ 408382 h 478932"/>
                <a:gd name="connsiteX411" fmla="*/ 404352 w 635726"/>
                <a:gd name="connsiteY411" fmla="*/ 407925 h 478932"/>
                <a:gd name="connsiteX412" fmla="*/ 403531 w 635726"/>
                <a:gd name="connsiteY412" fmla="*/ 408272 h 478932"/>
                <a:gd name="connsiteX413" fmla="*/ 403183 w 635726"/>
                <a:gd name="connsiteY413" fmla="*/ 408509 h 478932"/>
                <a:gd name="connsiteX414" fmla="*/ 402946 w 635726"/>
                <a:gd name="connsiteY414" fmla="*/ 408272 h 478932"/>
                <a:gd name="connsiteX415" fmla="*/ 402361 w 635726"/>
                <a:gd name="connsiteY415" fmla="*/ 407103 h 478932"/>
                <a:gd name="connsiteX416" fmla="*/ 405870 w 635726"/>
                <a:gd name="connsiteY416" fmla="*/ 406755 h 478932"/>
                <a:gd name="connsiteX417" fmla="*/ 407150 w 635726"/>
                <a:gd name="connsiteY417" fmla="*/ 409315 h 478932"/>
                <a:gd name="connsiteX418" fmla="*/ 406691 w 635726"/>
                <a:gd name="connsiteY418" fmla="*/ 420868 h 478932"/>
                <a:gd name="connsiteX419" fmla="*/ 407513 w 635726"/>
                <a:gd name="connsiteY419" fmla="*/ 421547 h 478932"/>
                <a:gd name="connsiteX420" fmla="*/ 411828 w 635726"/>
                <a:gd name="connsiteY420" fmla="*/ 418655 h 478932"/>
                <a:gd name="connsiteX421" fmla="*/ 411828 w 635726"/>
                <a:gd name="connsiteY421" fmla="*/ 428564 h 478932"/>
                <a:gd name="connsiteX422" fmla="*/ 412413 w 635726"/>
                <a:gd name="connsiteY422" fmla="*/ 432658 h 478932"/>
                <a:gd name="connsiteX423" fmla="*/ 413930 w 635726"/>
                <a:gd name="connsiteY423" fmla="*/ 436609 h 478932"/>
                <a:gd name="connsiteX424" fmla="*/ 415447 w 635726"/>
                <a:gd name="connsiteY424" fmla="*/ 436956 h 478932"/>
                <a:gd name="connsiteX425" fmla="*/ 420125 w 635726"/>
                <a:gd name="connsiteY425" fmla="*/ 433575 h 478932"/>
                <a:gd name="connsiteX426" fmla="*/ 421057 w 635726"/>
                <a:gd name="connsiteY426" fmla="*/ 433337 h 478932"/>
                <a:gd name="connsiteX427" fmla="*/ 423159 w 635726"/>
                <a:gd name="connsiteY427" fmla="*/ 433337 h 478932"/>
                <a:gd name="connsiteX428" fmla="*/ 424550 w 635726"/>
                <a:gd name="connsiteY428" fmla="*/ 432753 h 478932"/>
                <a:gd name="connsiteX429" fmla="*/ 434127 w 635726"/>
                <a:gd name="connsiteY429" fmla="*/ 424108 h 478932"/>
                <a:gd name="connsiteX430" fmla="*/ 435171 w 635726"/>
                <a:gd name="connsiteY430" fmla="*/ 421532 h 478932"/>
                <a:gd name="connsiteX431" fmla="*/ 432500 w 635726"/>
                <a:gd name="connsiteY431" fmla="*/ 420489 h 478932"/>
                <a:gd name="connsiteX432" fmla="*/ 432847 w 635726"/>
                <a:gd name="connsiteY432" fmla="*/ 420252 h 478932"/>
                <a:gd name="connsiteX433" fmla="*/ 433306 w 635726"/>
                <a:gd name="connsiteY433" fmla="*/ 420141 h 478932"/>
                <a:gd name="connsiteX434" fmla="*/ 433417 w 635726"/>
                <a:gd name="connsiteY434" fmla="*/ 419904 h 478932"/>
                <a:gd name="connsiteX435" fmla="*/ 433306 w 635726"/>
                <a:gd name="connsiteY435" fmla="*/ 419082 h 478932"/>
                <a:gd name="connsiteX436" fmla="*/ 434127 w 635726"/>
                <a:gd name="connsiteY436" fmla="*/ 418971 h 478932"/>
                <a:gd name="connsiteX437" fmla="*/ 435882 w 635726"/>
                <a:gd name="connsiteY437" fmla="*/ 419445 h 478932"/>
                <a:gd name="connsiteX438" fmla="*/ 436814 w 635726"/>
                <a:gd name="connsiteY438" fmla="*/ 416632 h 478932"/>
                <a:gd name="connsiteX439" fmla="*/ 437162 w 635726"/>
                <a:gd name="connsiteY439" fmla="*/ 412792 h 478932"/>
                <a:gd name="connsiteX440" fmla="*/ 437051 w 635726"/>
                <a:gd name="connsiteY440" fmla="*/ 409631 h 478932"/>
                <a:gd name="connsiteX441" fmla="*/ 436119 w 635726"/>
                <a:gd name="connsiteY441" fmla="*/ 409869 h 478932"/>
                <a:gd name="connsiteX442" fmla="*/ 435771 w 635726"/>
                <a:gd name="connsiteY442" fmla="*/ 411259 h 478932"/>
                <a:gd name="connsiteX443" fmla="*/ 434949 w 635726"/>
                <a:gd name="connsiteY443" fmla="*/ 412555 h 478932"/>
                <a:gd name="connsiteX444" fmla="*/ 433322 w 635726"/>
                <a:gd name="connsiteY444" fmla="*/ 414767 h 478932"/>
                <a:gd name="connsiteX445" fmla="*/ 432042 w 635726"/>
                <a:gd name="connsiteY445" fmla="*/ 416632 h 478932"/>
                <a:gd name="connsiteX446" fmla="*/ 429102 w 635726"/>
                <a:gd name="connsiteY446" fmla="*/ 419208 h 478932"/>
                <a:gd name="connsiteX447" fmla="*/ 425846 w 635726"/>
                <a:gd name="connsiteY447" fmla="*/ 421310 h 478932"/>
                <a:gd name="connsiteX448" fmla="*/ 423523 w 635726"/>
                <a:gd name="connsiteY448" fmla="*/ 422132 h 478932"/>
                <a:gd name="connsiteX449" fmla="*/ 423176 w 635726"/>
                <a:gd name="connsiteY449" fmla="*/ 420505 h 478932"/>
                <a:gd name="connsiteX450" fmla="*/ 424913 w 635726"/>
                <a:gd name="connsiteY450" fmla="*/ 417581 h 478932"/>
                <a:gd name="connsiteX451" fmla="*/ 427585 w 635726"/>
                <a:gd name="connsiteY451" fmla="*/ 414672 h 478932"/>
                <a:gd name="connsiteX452" fmla="*/ 432847 w 635726"/>
                <a:gd name="connsiteY452" fmla="*/ 411291 h 478932"/>
                <a:gd name="connsiteX453" fmla="*/ 432958 w 635726"/>
                <a:gd name="connsiteY453" fmla="*/ 408256 h 478932"/>
                <a:gd name="connsiteX454" fmla="*/ 430983 w 635726"/>
                <a:gd name="connsiteY454" fmla="*/ 405585 h 478932"/>
                <a:gd name="connsiteX455" fmla="*/ 427474 w 635726"/>
                <a:gd name="connsiteY455" fmla="*/ 404874 h 478932"/>
                <a:gd name="connsiteX456" fmla="*/ 415226 w 635726"/>
                <a:gd name="connsiteY456" fmla="*/ 406043 h 478932"/>
                <a:gd name="connsiteX457" fmla="*/ 418165 w 635726"/>
                <a:gd name="connsiteY457" fmla="*/ 404163 h 478932"/>
                <a:gd name="connsiteX458" fmla="*/ 421658 w 635726"/>
                <a:gd name="connsiteY458" fmla="*/ 402645 h 478932"/>
                <a:gd name="connsiteX459" fmla="*/ 425498 w 635726"/>
                <a:gd name="connsiteY459" fmla="*/ 401713 h 478932"/>
                <a:gd name="connsiteX460" fmla="*/ 429102 w 635726"/>
                <a:gd name="connsiteY460" fmla="*/ 401365 h 478932"/>
                <a:gd name="connsiteX461" fmla="*/ 428865 w 635726"/>
                <a:gd name="connsiteY461" fmla="*/ 400196 h 478932"/>
                <a:gd name="connsiteX462" fmla="*/ 427000 w 635726"/>
                <a:gd name="connsiteY462" fmla="*/ 399848 h 478932"/>
                <a:gd name="connsiteX463" fmla="*/ 423507 w 635726"/>
                <a:gd name="connsiteY463" fmla="*/ 398442 h 478932"/>
                <a:gd name="connsiteX464" fmla="*/ 421642 w 635726"/>
                <a:gd name="connsiteY464" fmla="*/ 398331 h 478932"/>
                <a:gd name="connsiteX465" fmla="*/ 420252 w 635726"/>
                <a:gd name="connsiteY465" fmla="*/ 398806 h 478932"/>
                <a:gd name="connsiteX466" fmla="*/ 417928 w 635726"/>
                <a:gd name="connsiteY466" fmla="*/ 399848 h 478932"/>
                <a:gd name="connsiteX467" fmla="*/ 416396 w 635726"/>
                <a:gd name="connsiteY467" fmla="*/ 400306 h 478932"/>
                <a:gd name="connsiteX468" fmla="*/ 404494 w 635726"/>
                <a:gd name="connsiteY468" fmla="*/ 400070 h 478932"/>
                <a:gd name="connsiteX469" fmla="*/ 402282 w 635726"/>
                <a:gd name="connsiteY469" fmla="*/ 401697 h 478932"/>
                <a:gd name="connsiteX470" fmla="*/ 402172 w 635726"/>
                <a:gd name="connsiteY470" fmla="*/ 400654 h 478932"/>
                <a:gd name="connsiteX471" fmla="*/ 401935 w 635726"/>
                <a:gd name="connsiteY471" fmla="*/ 399722 h 478932"/>
                <a:gd name="connsiteX472" fmla="*/ 402756 w 635726"/>
                <a:gd name="connsiteY472" fmla="*/ 397967 h 478932"/>
                <a:gd name="connsiteX473" fmla="*/ 403799 w 635726"/>
                <a:gd name="connsiteY473" fmla="*/ 397035 h 478932"/>
                <a:gd name="connsiteX474" fmla="*/ 407892 w 635726"/>
                <a:gd name="connsiteY474" fmla="*/ 396340 h 478932"/>
                <a:gd name="connsiteX475" fmla="*/ 417438 w 635726"/>
                <a:gd name="connsiteY475" fmla="*/ 396102 h 478932"/>
                <a:gd name="connsiteX476" fmla="*/ 420599 w 635726"/>
                <a:gd name="connsiteY476" fmla="*/ 395170 h 478932"/>
                <a:gd name="connsiteX477" fmla="*/ 419556 w 635726"/>
                <a:gd name="connsiteY477" fmla="*/ 393890 h 478932"/>
                <a:gd name="connsiteX478" fmla="*/ 418623 w 635726"/>
                <a:gd name="connsiteY478" fmla="*/ 392499 h 478932"/>
                <a:gd name="connsiteX479" fmla="*/ 417928 w 635726"/>
                <a:gd name="connsiteY479" fmla="*/ 390856 h 478932"/>
                <a:gd name="connsiteX480" fmla="*/ 417691 w 635726"/>
                <a:gd name="connsiteY480" fmla="*/ 389101 h 478932"/>
                <a:gd name="connsiteX481" fmla="*/ 418623 w 635726"/>
                <a:gd name="connsiteY481" fmla="*/ 388865 h 478932"/>
                <a:gd name="connsiteX482" fmla="*/ 419904 w 635726"/>
                <a:gd name="connsiteY482" fmla="*/ 390745 h 478932"/>
                <a:gd name="connsiteX483" fmla="*/ 421074 w 635726"/>
                <a:gd name="connsiteY483" fmla="*/ 391677 h 478932"/>
                <a:gd name="connsiteX484" fmla="*/ 426668 w 635726"/>
                <a:gd name="connsiteY484" fmla="*/ 395186 h 478932"/>
                <a:gd name="connsiteX485" fmla="*/ 428407 w 635726"/>
                <a:gd name="connsiteY485" fmla="*/ 395297 h 478932"/>
                <a:gd name="connsiteX486" fmla="*/ 430034 w 635726"/>
                <a:gd name="connsiteY486" fmla="*/ 395060 h 478932"/>
                <a:gd name="connsiteX487" fmla="*/ 432737 w 635726"/>
                <a:gd name="connsiteY487" fmla="*/ 395170 h 478932"/>
                <a:gd name="connsiteX488" fmla="*/ 434949 w 635726"/>
                <a:gd name="connsiteY488" fmla="*/ 396102 h 478932"/>
                <a:gd name="connsiteX489" fmla="*/ 436340 w 635726"/>
                <a:gd name="connsiteY489" fmla="*/ 397272 h 478932"/>
                <a:gd name="connsiteX490" fmla="*/ 437731 w 635726"/>
                <a:gd name="connsiteY490" fmla="*/ 398204 h 478932"/>
                <a:gd name="connsiteX491" fmla="*/ 440054 w 635726"/>
                <a:gd name="connsiteY491" fmla="*/ 398204 h 478932"/>
                <a:gd name="connsiteX492" fmla="*/ 441793 w 635726"/>
                <a:gd name="connsiteY492" fmla="*/ 396924 h 478932"/>
                <a:gd name="connsiteX493" fmla="*/ 442488 w 635726"/>
                <a:gd name="connsiteY493" fmla="*/ 394475 h 478932"/>
                <a:gd name="connsiteX494" fmla="*/ 442378 w 635726"/>
                <a:gd name="connsiteY494" fmla="*/ 391551 h 478932"/>
                <a:gd name="connsiteX495" fmla="*/ 441556 w 635726"/>
                <a:gd name="connsiteY495" fmla="*/ 389101 h 478932"/>
                <a:gd name="connsiteX496" fmla="*/ 443531 w 635726"/>
                <a:gd name="connsiteY496" fmla="*/ 389812 h 478932"/>
                <a:gd name="connsiteX497" fmla="*/ 444369 w 635726"/>
                <a:gd name="connsiteY497" fmla="*/ 391330 h 478932"/>
                <a:gd name="connsiteX498" fmla="*/ 444827 w 635726"/>
                <a:gd name="connsiteY498" fmla="*/ 393084 h 478932"/>
                <a:gd name="connsiteX499" fmla="*/ 445870 w 635726"/>
                <a:gd name="connsiteY499" fmla="*/ 394475 h 478932"/>
                <a:gd name="connsiteX500" fmla="*/ 447846 w 635726"/>
                <a:gd name="connsiteY500" fmla="*/ 395518 h 478932"/>
                <a:gd name="connsiteX501" fmla="*/ 448778 w 635726"/>
                <a:gd name="connsiteY501" fmla="*/ 394949 h 478932"/>
                <a:gd name="connsiteX502" fmla="*/ 449600 w 635726"/>
                <a:gd name="connsiteY502" fmla="*/ 393906 h 478932"/>
                <a:gd name="connsiteX503" fmla="*/ 451117 w 635726"/>
                <a:gd name="connsiteY503" fmla="*/ 393084 h 478932"/>
                <a:gd name="connsiteX504" fmla="*/ 459288 w 635726"/>
                <a:gd name="connsiteY504" fmla="*/ 384565 h 478932"/>
                <a:gd name="connsiteX505" fmla="*/ 460568 w 635726"/>
                <a:gd name="connsiteY505" fmla="*/ 383633 h 478932"/>
                <a:gd name="connsiteX506" fmla="*/ 461611 w 635726"/>
                <a:gd name="connsiteY506" fmla="*/ 382574 h 478932"/>
                <a:gd name="connsiteX507" fmla="*/ 462307 w 635726"/>
                <a:gd name="connsiteY507" fmla="*/ 381073 h 478932"/>
                <a:gd name="connsiteX508" fmla="*/ 462544 w 635726"/>
                <a:gd name="connsiteY508" fmla="*/ 379682 h 478932"/>
                <a:gd name="connsiteX509" fmla="*/ 462307 w 635726"/>
                <a:gd name="connsiteY509" fmla="*/ 379334 h 478932"/>
                <a:gd name="connsiteX510" fmla="*/ 461485 w 635726"/>
                <a:gd name="connsiteY510" fmla="*/ 379208 h 478932"/>
                <a:gd name="connsiteX511" fmla="*/ 454484 w 635726"/>
                <a:gd name="connsiteY511" fmla="*/ 374783 h 478932"/>
                <a:gd name="connsiteX512" fmla="*/ 452508 w 635726"/>
                <a:gd name="connsiteY512" fmla="*/ 373155 h 478932"/>
                <a:gd name="connsiteX513" fmla="*/ 454373 w 635726"/>
                <a:gd name="connsiteY513" fmla="*/ 372444 h 478932"/>
                <a:gd name="connsiteX514" fmla="*/ 457186 w 635726"/>
                <a:gd name="connsiteY514" fmla="*/ 373613 h 478932"/>
                <a:gd name="connsiteX515" fmla="*/ 462070 w 635726"/>
                <a:gd name="connsiteY515" fmla="*/ 377343 h 478932"/>
                <a:gd name="connsiteX516" fmla="*/ 465673 w 635726"/>
                <a:gd name="connsiteY516" fmla="*/ 379445 h 478932"/>
                <a:gd name="connsiteX517" fmla="*/ 467411 w 635726"/>
                <a:gd name="connsiteY517" fmla="*/ 378623 h 478932"/>
                <a:gd name="connsiteX518" fmla="*/ 468929 w 635726"/>
                <a:gd name="connsiteY518" fmla="*/ 376521 h 478932"/>
                <a:gd name="connsiteX519" fmla="*/ 471742 w 635726"/>
                <a:gd name="connsiteY519" fmla="*/ 375004 h 478932"/>
                <a:gd name="connsiteX520" fmla="*/ 474539 w 635726"/>
                <a:gd name="connsiteY520" fmla="*/ 374071 h 478932"/>
                <a:gd name="connsiteX521" fmla="*/ 480134 w 635726"/>
                <a:gd name="connsiteY521" fmla="*/ 370910 h 478932"/>
                <a:gd name="connsiteX522" fmla="*/ 486788 w 635726"/>
                <a:gd name="connsiteY522" fmla="*/ 368461 h 478932"/>
                <a:gd name="connsiteX523" fmla="*/ 487830 w 635726"/>
                <a:gd name="connsiteY523" fmla="*/ 367070 h 478932"/>
                <a:gd name="connsiteX524" fmla="*/ 486550 w 635726"/>
                <a:gd name="connsiteY524" fmla="*/ 365664 h 478932"/>
                <a:gd name="connsiteX525" fmla="*/ 483295 w 635726"/>
                <a:gd name="connsiteY525" fmla="*/ 364146 h 478932"/>
                <a:gd name="connsiteX526" fmla="*/ 483057 w 635726"/>
                <a:gd name="connsiteY526" fmla="*/ 363198 h 478932"/>
                <a:gd name="connsiteX527" fmla="*/ 484101 w 635726"/>
                <a:gd name="connsiteY527" fmla="*/ 362155 h 478932"/>
                <a:gd name="connsiteX528" fmla="*/ 485491 w 635726"/>
                <a:gd name="connsiteY528" fmla="*/ 362044 h 478932"/>
                <a:gd name="connsiteX529" fmla="*/ 488874 w 635726"/>
                <a:gd name="connsiteY529" fmla="*/ 362155 h 478932"/>
                <a:gd name="connsiteX530" fmla="*/ 492129 w 635726"/>
                <a:gd name="connsiteY530" fmla="*/ 361459 h 478932"/>
                <a:gd name="connsiteX531" fmla="*/ 493299 w 635726"/>
                <a:gd name="connsiteY531" fmla="*/ 360638 h 478932"/>
                <a:gd name="connsiteX532" fmla="*/ 499952 w 635726"/>
                <a:gd name="connsiteY532" fmla="*/ 353763 h 478932"/>
                <a:gd name="connsiteX533" fmla="*/ 501470 w 635726"/>
                <a:gd name="connsiteY533" fmla="*/ 350381 h 478932"/>
                <a:gd name="connsiteX534" fmla="*/ 501012 w 635726"/>
                <a:gd name="connsiteY534" fmla="*/ 345592 h 478932"/>
                <a:gd name="connsiteX535" fmla="*/ 500190 w 635726"/>
                <a:gd name="connsiteY535" fmla="*/ 345830 h 478932"/>
                <a:gd name="connsiteX536" fmla="*/ 500190 w 635726"/>
                <a:gd name="connsiteY536" fmla="*/ 346777 h 478932"/>
                <a:gd name="connsiteX537" fmla="*/ 499842 w 635726"/>
                <a:gd name="connsiteY537" fmla="*/ 346888 h 478932"/>
                <a:gd name="connsiteX538" fmla="*/ 497740 w 635726"/>
                <a:gd name="connsiteY538" fmla="*/ 346066 h 478932"/>
                <a:gd name="connsiteX539" fmla="*/ 496697 w 635726"/>
                <a:gd name="connsiteY539" fmla="*/ 344786 h 478932"/>
                <a:gd name="connsiteX540" fmla="*/ 495385 w 635726"/>
                <a:gd name="connsiteY540" fmla="*/ 343854 h 478932"/>
                <a:gd name="connsiteX541" fmla="*/ 490612 w 635726"/>
                <a:gd name="connsiteY541" fmla="*/ 343727 h 478932"/>
                <a:gd name="connsiteX542" fmla="*/ 488510 w 635726"/>
                <a:gd name="connsiteY542" fmla="*/ 342574 h 478932"/>
                <a:gd name="connsiteX543" fmla="*/ 486756 w 635726"/>
                <a:gd name="connsiteY543" fmla="*/ 340709 h 478932"/>
                <a:gd name="connsiteX544" fmla="*/ 485823 w 635726"/>
                <a:gd name="connsiteY544" fmla="*/ 338607 h 478932"/>
                <a:gd name="connsiteX545" fmla="*/ 487925 w 635726"/>
                <a:gd name="connsiteY545" fmla="*/ 339887 h 478932"/>
                <a:gd name="connsiteX546" fmla="*/ 489901 w 635726"/>
                <a:gd name="connsiteY546" fmla="*/ 340598 h 478932"/>
                <a:gd name="connsiteX547" fmla="*/ 491181 w 635726"/>
                <a:gd name="connsiteY547" fmla="*/ 340235 h 478932"/>
                <a:gd name="connsiteX548" fmla="*/ 491291 w 635726"/>
                <a:gd name="connsiteY548" fmla="*/ 338133 h 478932"/>
                <a:gd name="connsiteX549" fmla="*/ 490596 w 635726"/>
                <a:gd name="connsiteY549" fmla="*/ 335683 h 478932"/>
                <a:gd name="connsiteX550" fmla="*/ 488621 w 635726"/>
                <a:gd name="connsiteY550" fmla="*/ 332064 h 478932"/>
                <a:gd name="connsiteX551" fmla="*/ 487925 w 635726"/>
                <a:gd name="connsiteY551" fmla="*/ 329962 h 478932"/>
                <a:gd name="connsiteX552" fmla="*/ 488621 w 635726"/>
                <a:gd name="connsiteY552" fmla="*/ 329377 h 478932"/>
                <a:gd name="connsiteX553" fmla="*/ 493742 w 635726"/>
                <a:gd name="connsiteY553" fmla="*/ 331590 h 478932"/>
                <a:gd name="connsiteX554" fmla="*/ 493393 w 635726"/>
                <a:gd name="connsiteY554" fmla="*/ 331116 h 478932"/>
                <a:gd name="connsiteX555" fmla="*/ 493393 w 635726"/>
                <a:gd name="connsiteY555" fmla="*/ 329946 h 478932"/>
                <a:gd name="connsiteX556" fmla="*/ 493742 w 635726"/>
                <a:gd name="connsiteY556" fmla="*/ 328777 h 478932"/>
                <a:gd name="connsiteX557" fmla="*/ 494563 w 635726"/>
                <a:gd name="connsiteY557" fmla="*/ 328192 h 478932"/>
                <a:gd name="connsiteX558" fmla="*/ 497266 w 635726"/>
                <a:gd name="connsiteY558" fmla="*/ 329819 h 478932"/>
                <a:gd name="connsiteX559" fmla="*/ 495037 w 635726"/>
                <a:gd name="connsiteY559" fmla="*/ 334260 h 478932"/>
                <a:gd name="connsiteX560" fmla="*/ 494342 w 635726"/>
                <a:gd name="connsiteY560" fmla="*/ 336931 h 478932"/>
                <a:gd name="connsiteX561" fmla="*/ 495385 w 635726"/>
                <a:gd name="connsiteY561" fmla="*/ 337880 h 478932"/>
                <a:gd name="connsiteX562" fmla="*/ 497851 w 635726"/>
                <a:gd name="connsiteY562" fmla="*/ 338228 h 478932"/>
                <a:gd name="connsiteX563" fmla="*/ 499589 w 635726"/>
                <a:gd name="connsiteY563" fmla="*/ 339855 h 478932"/>
                <a:gd name="connsiteX564" fmla="*/ 501107 w 635726"/>
                <a:gd name="connsiteY564" fmla="*/ 341499 h 478932"/>
                <a:gd name="connsiteX565" fmla="*/ 502624 w 635726"/>
                <a:gd name="connsiteY565" fmla="*/ 342084 h 478932"/>
                <a:gd name="connsiteX566" fmla="*/ 505421 w 635726"/>
                <a:gd name="connsiteY566" fmla="*/ 340914 h 478932"/>
                <a:gd name="connsiteX567" fmla="*/ 509056 w 635726"/>
                <a:gd name="connsiteY567" fmla="*/ 338575 h 478932"/>
                <a:gd name="connsiteX568" fmla="*/ 515346 w 635726"/>
                <a:gd name="connsiteY568" fmla="*/ 333091 h 478932"/>
                <a:gd name="connsiteX569" fmla="*/ 516973 w 635726"/>
                <a:gd name="connsiteY569" fmla="*/ 329946 h 478932"/>
                <a:gd name="connsiteX570" fmla="*/ 518365 w 635726"/>
                <a:gd name="connsiteY570" fmla="*/ 326090 h 478932"/>
                <a:gd name="connsiteX571" fmla="*/ 520229 w 635726"/>
                <a:gd name="connsiteY571" fmla="*/ 322597 h 478932"/>
                <a:gd name="connsiteX572" fmla="*/ 523517 w 635726"/>
                <a:gd name="connsiteY572" fmla="*/ 320606 h 478932"/>
                <a:gd name="connsiteX573" fmla="*/ 524101 w 635726"/>
                <a:gd name="connsiteY573" fmla="*/ 320021 h 478932"/>
                <a:gd name="connsiteX574" fmla="*/ 524338 w 635726"/>
                <a:gd name="connsiteY574" fmla="*/ 318851 h 478932"/>
                <a:gd name="connsiteX575" fmla="*/ 524686 w 635726"/>
                <a:gd name="connsiteY575" fmla="*/ 317682 h 478932"/>
                <a:gd name="connsiteX576" fmla="*/ 525619 w 635726"/>
                <a:gd name="connsiteY576" fmla="*/ 316987 h 478932"/>
                <a:gd name="connsiteX577" fmla="*/ 526662 w 635726"/>
                <a:gd name="connsiteY577" fmla="*/ 316528 h 478932"/>
                <a:gd name="connsiteX578" fmla="*/ 532257 w 635726"/>
                <a:gd name="connsiteY578" fmla="*/ 311739 h 478932"/>
                <a:gd name="connsiteX579" fmla="*/ 533079 w 635726"/>
                <a:gd name="connsiteY579" fmla="*/ 310349 h 478932"/>
                <a:gd name="connsiteX580" fmla="*/ 533536 w 635726"/>
                <a:gd name="connsiteY580" fmla="*/ 307899 h 478932"/>
                <a:gd name="connsiteX581" fmla="*/ 532257 w 635726"/>
                <a:gd name="connsiteY581" fmla="*/ 308483 h 478932"/>
                <a:gd name="connsiteX582" fmla="*/ 531087 w 635726"/>
                <a:gd name="connsiteY582" fmla="*/ 309416 h 478932"/>
                <a:gd name="connsiteX583" fmla="*/ 530265 w 635726"/>
                <a:gd name="connsiteY583" fmla="*/ 310459 h 478932"/>
                <a:gd name="connsiteX584" fmla="*/ 529807 w 635726"/>
                <a:gd name="connsiteY584" fmla="*/ 311850 h 478932"/>
                <a:gd name="connsiteX585" fmla="*/ 527831 w 635726"/>
                <a:gd name="connsiteY585" fmla="*/ 309637 h 478932"/>
                <a:gd name="connsiteX586" fmla="*/ 526789 w 635726"/>
                <a:gd name="connsiteY586" fmla="*/ 308010 h 478932"/>
                <a:gd name="connsiteX587" fmla="*/ 526677 w 635726"/>
                <a:gd name="connsiteY587" fmla="*/ 306129 h 478932"/>
                <a:gd name="connsiteX588" fmla="*/ 528653 w 635726"/>
                <a:gd name="connsiteY588" fmla="*/ 298543 h 478932"/>
                <a:gd name="connsiteX589" fmla="*/ 529933 w 635726"/>
                <a:gd name="connsiteY589" fmla="*/ 296220 h 478932"/>
                <a:gd name="connsiteX590" fmla="*/ 531687 w 635726"/>
                <a:gd name="connsiteY590" fmla="*/ 295050 h 478932"/>
                <a:gd name="connsiteX591" fmla="*/ 535323 w 635726"/>
                <a:gd name="connsiteY591" fmla="*/ 291542 h 478932"/>
                <a:gd name="connsiteX592" fmla="*/ 537535 w 635726"/>
                <a:gd name="connsiteY592" fmla="*/ 290388 h 478932"/>
                <a:gd name="connsiteX593" fmla="*/ 538926 w 635726"/>
                <a:gd name="connsiteY593" fmla="*/ 292016 h 478932"/>
                <a:gd name="connsiteX594" fmla="*/ 539511 w 635726"/>
                <a:gd name="connsiteY594" fmla="*/ 293185 h 478932"/>
                <a:gd name="connsiteX595" fmla="*/ 541833 w 635726"/>
                <a:gd name="connsiteY595" fmla="*/ 295872 h 478932"/>
                <a:gd name="connsiteX596" fmla="*/ 542655 w 635726"/>
                <a:gd name="connsiteY596" fmla="*/ 297389 h 478932"/>
                <a:gd name="connsiteX597" fmla="*/ 544284 w 635726"/>
                <a:gd name="connsiteY597" fmla="*/ 295761 h 478932"/>
                <a:gd name="connsiteX598" fmla="*/ 546606 w 635726"/>
                <a:gd name="connsiteY598" fmla="*/ 294228 h 478932"/>
                <a:gd name="connsiteX599" fmla="*/ 549420 w 635726"/>
                <a:gd name="connsiteY599" fmla="*/ 292949 h 478932"/>
                <a:gd name="connsiteX600" fmla="*/ 552328 w 635726"/>
                <a:gd name="connsiteY600" fmla="*/ 292252 h 478932"/>
                <a:gd name="connsiteX601" fmla="*/ 555473 w 635726"/>
                <a:gd name="connsiteY601" fmla="*/ 290862 h 478932"/>
                <a:gd name="connsiteX602" fmla="*/ 556057 w 635726"/>
                <a:gd name="connsiteY602" fmla="*/ 288760 h 478932"/>
                <a:gd name="connsiteX603" fmla="*/ 555710 w 635726"/>
                <a:gd name="connsiteY603" fmla="*/ 286184 h 478932"/>
                <a:gd name="connsiteX604" fmla="*/ 556168 w 635726"/>
                <a:gd name="connsiteY604" fmla="*/ 283276 h 478932"/>
                <a:gd name="connsiteX605" fmla="*/ 558270 w 635726"/>
                <a:gd name="connsiteY605" fmla="*/ 280463 h 478932"/>
                <a:gd name="connsiteX606" fmla="*/ 563422 w 635726"/>
                <a:gd name="connsiteY606" fmla="*/ 276860 h 478932"/>
                <a:gd name="connsiteX607" fmla="*/ 565051 w 635726"/>
                <a:gd name="connsiteY607" fmla="*/ 274409 h 478932"/>
                <a:gd name="connsiteX608" fmla="*/ 564813 w 635726"/>
                <a:gd name="connsiteY608" fmla="*/ 271154 h 478932"/>
                <a:gd name="connsiteX609" fmla="*/ 562253 w 635726"/>
                <a:gd name="connsiteY609" fmla="*/ 270333 h 478932"/>
                <a:gd name="connsiteX610" fmla="*/ 559203 w 635726"/>
                <a:gd name="connsiteY610" fmla="*/ 270221 h 478932"/>
                <a:gd name="connsiteX611" fmla="*/ 557464 w 635726"/>
                <a:gd name="connsiteY611" fmla="*/ 268341 h 478932"/>
                <a:gd name="connsiteX612" fmla="*/ 560135 w 635726"/>
                <a:gd name="connsiteY612" fmla="*/ 268104 h 478932"/>
                <a:gd name="connsiteX613" fmla="*/ 563296 w 635726"/>
                <a:gd name="connsiteY613" fmla="*/ 268341 h 478932"/>
                <a:gd name="connsiteX614" fmla="*/ 565856 w 635726"/>
                <a:gd name="connsiteY614" fmla="*/ 269400 h 478932"/>
                <a:gd name="connsiteX615" fmla="*/ 567247 w 635726"/>
                <a:gd name="connsiteY615" fmla="*/ 271833 h 478932"/>
                <a:gd name="connsiteX616" fmla="*/ 568069 w 635726"/>
                <a:gd name="connsiteY616" fmla="*/ 271375 h 478932"/>
                <a:gd name="connsiteX617" fmla="*/ 568527 w 635726"/>
                <a:gd name="connsiteY617" fmla="*/ 270917 h 478932"/>
                <a:gd name="connsiteX618" fmla="*/ 569112 w 635726"/>
                <a:gd name="connsiteY618" fmla="*/ 270221 h 478932"/>
                <a:gd name="connsiteX619" fmla="*/ 569460 w 635726"/>
                <a:gd name="connsiteY619" fmla="*/ 269289 h 478932"/>
                <a:gd name="connsiteX620" fmla="*/ 567832 w 635726"/>
                <a:gd name="connsiteY620" fmla="*/ 268119 h 478932"/>
                <a:gd name="connsiteX621" fmla="*/ 566552 w 635726"/>
                <a:gd name="connsiteY621" fmla="*/ 266492 h 478932"/>
                <a:gd name="connsiteX622" fmla="*/ 566441 w 635726"/>
                <a:gd name="connsiteY622" fmla="*/ 264975 h 478932"/>
                <a:gd name="connsiteX623" fmla="*/ 568069 w 635726"/>
                <a:gd name="connsiteY623" fmla="*/ 264042 h 478932"/>
                <a:gd name="connsiteX624" fmla="*/ 569239 w 635726"/>
                <a:gd name="connsiteY624" fmla="*/ 264390 h 478932"/>
                <a:gd name="connsiteX625" fmla="*/ 570756 w 635726"/>
                <a:gd name="connsiteY625" fmla="*/ 266840 h 478932"/>
                <a:gd name="connsiteX626" fmla="*/ 572036 w 635726"/>
                <a:gd name="connsiteY626" fmla="*/ 267772 h 478932"/>
                <a:gd name="connsiteX627" fmla="*/ 572621 w 635726"/>
                <a:gd name="connsiteY627" fmla="*/ 265101 h 478932"/>
                <a:gd name="connsiteX628" fmla="*/ 573900 w 635726"/>
                <a:gd name="connsiteY628" fmla="*/ 263363 h 478932"/>
                <a:gd name="connsiteX629" fmla="*/ 575560 w 635726"/>
                <a:gd name="connsiteY629" fmla="*/ 261845 h 478932"/>
                <a:gd name="connsiteX630" fmla="*/ 576951 w 635726"/>
                <a:gd name="connsiteY630" fmla="*/ 260217 h 478932"/>
                <a:gd name="connsiteX631" fmla="*/ 575086 w 635726"/>
                <a:gd name="connsiteY631" fmla="*/ 259980 h 478932"/>
                <a:gd name="connsiteX632" fmla="*/ 574138 w 635726"/>
                <a:gd name="connsiteY632" fmla="*/ 259285 h 478932"/>
                <a:gd name="connsiteX633" fmla="*/ 572747 w 635726"/>
                <a:gd name="connsiteY633" fmla="*/ 256724 h 478932"/>
                <a:gd name="connsiteX634" fmla="*/ 572051 w 635726"/>
                <a:gd name="connsiteY634" fmla="*/ 254970 h 478932"/>
                <a:gd name="connsiteX635" fmla="*/ 571941 w 635726"/>
                <a:gd name="connsiteY635" fmla="*/ 253232 h 478932"/>
                <a:gd name="connsiteX636" fmla="*/ 571356 w 635726"/>
                <a:gd name="connsiteY636" fmla="*/ 251952 h 478932"/>
                <a:gd name="connsiteX637" fmla="*/ 566694 w 635726"/>
                <a:gd name="connsiteY637" fmla="*/ 251604 h 478932"/>
                <a:gd name="connsiteX638" fmla="*/ 563312 w 635726"/>
                <a:gd name="connsiteY638" fmla="*/ 250434 h 478932"/>
                <a:gd name="connsiteX639" fmla="*/ 560261 w 635726"/>
                <a:gd name="connsiteY639" fmla="*/ 248443 h 478932"/>
                <a:gd name="connsiteX640" fmla="*/ 558634 w 635726"/>
                <a:gd name="connsiteY640" fmla="*/ 245646 h 478932"/>
                <a:gd name="connsiteX641" fmla="*/ 558397 w 635726"/>
                <a:gd name="connsiteY641" fmla="*/ 242390 h 478932"/>
                <a:gd name="connsiteX642" fmla="*/ 558855 w 635726"/>
                <a:gd name="connsiteY642" fmla="*/ 238898 h 478932"/>
                <a:gd name="connsiteX643" fmla="*/ 559677 w 635726"/>
                <a:gd name="connsiteY643" fmla="*/ 235515 h 478932"/>
                <a:gd name="connsiteX644" fmla="*/ 564007 w 635726"/>
                <a:gd name="connsiteY644" fmla="*/ 226191 h 478932"/>
                <a:gd name="connsiteX645" fmla="*/ 566109 w 635726"/>
                <a:gd name="connsiteY645" fmla="*/ 223267 h 478932"/>
                <a:gd name="connsiteX646" fmla="*/ 568780 w 635726"/>
                <a:gd name="connsiteY646" fmla="*/ 221403 h 478932"/>
                <a:gd name="connsiteX647" fmla="*/ 568891 w 635726"/>
                <a:gd name="connsiteY647" fmla="*/ 222335 h 478932"/>
                <a:gd name="connsiteX648" fmla="*/ 567721 w 635726"/>
                <a:gd name="connsiteY648" fmla="*/ 223978 h 478932"/>
                <a:gd name="connsiteX649" fmla="*/ 564118 w 635726"/>
                <a:gd name="connsiteY649" fmla="*/ 230284 h 478932"/>
                <a:gd name="connsiteX650" fmla="*/ 562016 w 635726"/>
                <a:gd name="connsiteY650" fmla="*/ 238091 h 478932"/>
                <a:gd name="connsiteX651" fmla="*/ 561668 w 635726"/>
                <a:gd name="connsiteY651" fmla="*/ 241822 h 478932"/>
                <a:gd name="connsiteX652" fmla="*/ 562364 w 635726"/>
                <a:gd name="connsiteY652" fmla="*/ 243339 h 478932"/>
                <a:gd name="connsiteX653" fmla="*/ 567721 w 635726"/>
                <a:gd name="connsiteY653" fmla="*/ 242390 h 478932"/>
                <a:gd name="connsiteX654" fmla="*/ 569586 w 635726"/>
                <a:gd name="connsiteY654" fmla="*/ 242975 h 478932"/>
                <a:gd name="connsiteX655" fmla="*/ 571341 w 635726"/>
                <a:gd name="connsiteY655" fmla="*/ 244856 h 478932"/>
                <a:gd name="connsiteX656" fmla="*/ 572510 w 635726"/>
                <a:gd name="connsiteY656" fmla="*/ 247527 h 478932"/>
                <a:gd name="connsiteX657" fmla="*/ 573680 w 635726"/>
                <a:gd name="connsiteY657" fmla="*/ 253121 h 478932"/>
                <a:gd name="connsiteX658" fmla="*/ 575212 w 635726"/>
                <a:gd name="connsiteY658" fmla="*/ 255097 h 478932"/>
                <a:gd name="connsiteX659" fmla="*/ 576034 w 635726"/>
                <a:gd name="connsiteY659" fmla="*/ 254987 h 478932"/>
                <a:gd name="connsiteX660" fmla="*/ 575339 w 635726"/>
                <a:gd name="connsiteY660" fmla="*/ 251383 h 478932"/>
                <a:gd name="connsiteX661" fmla="*/ 575339 w 635726"/>
                <a:gd name="connsiteY661" fmla="*/ 232702 h 478932"/>
                <a:gd name="connsiteX662" fmla="*/ 576034 w 635726"/>
                <a:gd name="connsiteY662" fmla="*/ 230853 h 478932"/>
                <a:gd name="connsiteX663" fmla="*/ 574865 w 635726"/>
                <a:gd name="connsiteY663" fmla="*/ 230032 h 478932"/>
                <a:gd name="connsiteX664" fmla="*/ 576603 w 635726"/>
                <a:gd name="connsiteY664" fmla="*/ 223030 h 478932"/>
                <a:gd name="connsiteX665" fmla="*/ 586260 w 635726"/>
                <a:gd name="connsiteY665" fmla="*/ 202500 h 478932"/>
                <a:gd name="connsiteX666" fmla="*/ 595126 w 635726"/>
                <a:gd name="connsiteY666" fmla="*/ 183504 h 478932"/>
                <a:gd name="connsiteX667" fmla="*/ 602254 w 635726"/>
                <a:gd name="connsiteY667" fmla="*/ 172188 h 478932"/>
                <a:gd name="connsiteX668" fmla="*/ 613459 w 635726"/>
                <a:gd name="connsiteY668" fmla="*/ 158201 h 478932"/>
                <a:gd name="connsiteX669" fmla="*/ 625454 w 635726"/>
                <a:gd name="connsiteY669" fmla="*/ 147233 h 478932"/>
                <a:gd name="connsiteX670" fmla="*/ 630480 w 635726"/>
                <a:gd name="connsiteY670" fmla="*/ 144072 h 478932"/>
                <a:gd name="connsiteX671" fmla="*/ 635727 w 635726"/>
                <a:gd name="connsiteY671" fmla="*/ 142681 h 478932"/>
                <a:gd name="connsiteX672" fmla="*/ 635095 w 635726"/>
                <a:gd name="connsiteY672" fmla="*/ 141290 h 47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Lst>
              <a:rect l="l" t="t" r="r" b="b"/>
              <a:pathLst>
                <a:path w="635726" h="478932">
                  <a:moveTo>
                    <a:pt x="560562" y="282075"/>
                  </a:moveTo>
                  <a:lnTo>
                    <a:pt x="558823" y="283813"/>
                  </a:lnTo>
                  <a:lnTo>
                    <a:pt x="557891" y="286263"/>
                  </a:lnTo>
                  <a:lnTo>
                    <a:pt x="557780" y="289187"/>
                  </a:lnTo>
                  <a:lnTo>
                    <a:pt x="558365" y="292221"/>
                  </a:lnTo>
                  <a:lnTo>
                    <a:pt x="559298" y="291984"/>
                  </a:lnTo>
                  <a:lnTo>
                    <a:pt x="560688" y="285457"/>
                  </a:lnTo>
                  <a:lnTo>
                    <a:pt x="560341" y="283008"/>
                  </a:lnTo>
                  <a:lnTo>
                    <a:pt x="560799" y="282770"/>
                  </a:lnTo>
                  <a:lnTo>
                    <a:pt x="560910" y="282533"/>
                  </a:lnTo>
                  <a:lnTo>
                    <a:pt x="560799" y="282296"/>
                  </a:lnTo>
                  <a:lnTo>
                    <a:pt x="560562" y="282075"/>
                  </a:lnTo>
                  <a:close/>
                  <a:moveTo>
                    <a:pt x="635095" y="141290"/>
                  </a:moveTo>
                  <a:lnTo>
                    <a:pt x="634163" y="140468"/>
                  </a:lnTo>
                  <a:lnTo>
                    <a:pt x="632993" y="140011"/>
                  </a:lnTo>
                  <a:lnTo>
                    <a:pt x="631713" y="140011"/>
                  </a:lnTo>
                  <a:lnTo>
                    <a:pt x="631602" y="138967"/>
                  </a:lnTo>
                  <a:lnTo>
                    <a:pt x="634747" y="137339"/>
                  </a:lnTo>
                  <a:lnTo>
                    <a:pt x="624712" y="130338"/>
                  </a:lnTo>
                  <a:lnTo>
                    <a:pt x="614691" y="123463"/>
                  </a:lnTo>
                  <a:lnTo>
                    <a:pt x="604545" y="116588"/>
                  </a:lnTo>
                  <a:lnTo>
                    <a:pt x="594509" y="109713"/>
                  </a:lnTo>
                  <a:lnTo>
                    <a:pt x="584474" y="102839"/>
                  </a:lnTo>
                  <a:lnTo>
                    <a:pt x="574580" y="95964"/>
                  </a:lnTo>
                  <a:lnTo>
                    <a:pt x="564544" y="88962"/>
                  </a:lnTo>
                  <a:lnTo>
                    <a:pt x="554508" y="81977"/>
                  </a:lnTo>
                  <a:lnTo>
                    <a:pt x="544473" y="75086"/>
                  </a:lnTo>
                  <a:lnTo>
                    <a:pt x="524544" y="61210"/>
                  </a:lnTo>
                  <a:lnTo>
                    <a:pt x="504583" y="47208"/>
                  </a:lnTo>
                  <a:lnTo>
                    <a:pt x="494658" y="40333"/>
                  </a:lnTo>
                  <a:lnTo>
                    <a:pt x="484764" y="33332"/>
                  </a:lnTo>
                  <a:lnTo>
                    <a:pt x="474840" y="26330"/>
                  </a:lnTo>
                  <a:lnTo>
                    <a:pt x="469956" y="22948"/>
                  </a:lnTo>
                  <a:lnTo>
                    <a:pt x="467253" y="22601"/>
                  </a:lnTo>
                  <a:lnTo>
                    <a:pt x="463287" y="22601"/>
                  </a:lnTo>
                  <a:lnTo>
                    <a:pt x="458514" y="23296"/>
                  </a:lnTo>
                  <a:lnTo>
                    <a:pt x="457123" y="23533"/>
                  </a:lnTo>
                  <a:lnTo>
                    <a:pt x="453029" y="24228"/>
                  </a:lnTo>
                  <a:lnTo>
                    <a:pt x="446739" y="25287"/>
                  </a:lnTo>
                  <a:lnTo>
                    <a:pt x="438680" y="26567"/>
                  </a:lnTo>
                  <a:lnTo>
                    <a:pt x="428991" y="28084"/>
                  </a:lnTo>
                  <a:lnTo>
                    <a:pt x="418276" y="29823"/>
                  </a:lnTo>
                  <a:lnTo>
                    <a:pt x="406850" y="31561"/>
                  </a:lnTo>
                  <a:lnTo>
                    <a:pt x="394949" y="33426"/>
                  </a:lnTo>
                  <a:lnTo>
                    <a:pt x="383048" y="35291"/>
                  </a:lnTo>
                  <a:lnTo>
                    <a:pt x="371622" y="37156"/>
                  </a:lnTo>
                  <a:lnTo>
                    <a:pt x="360764" y="38800"/>
                  </a:lnTo>
                  <a:lnTo>
                    <a:pt x="351187" y="40317"/>
                  </a:lnTo>
                  <a:lnTo>
                    <a:pt x="343032" y="41613"/>
                  </a:lnTo>
                  <a:lnTo>
                    <a:pt x="336726" y="42545"/>
                  </a:lnTo>
                  <a:lnTo>
                    <a:pt x="332775" y="43130"/>
                  </a:lnTo>
                  <a:lnTo>
                    <a:pt x="331384" y="43367"/>
                  </a:lnTo>
                  <a:lnTo>
                    <a:pt x="326232" y="44189"/>
                  </a:lnTo>
                  <a:lnTo>
                    <a:pt x="325189" y="44078"/>
                  </a:lnTo>
                  <a:lnTo>
                    <a:pt x="324367" y="43383"/>
                  </a:lnTo>
                  <a:lnTo>
                    <a:pt x="323909" y="42451"/>
                  </a:lnTo>
                  <a:lnTo>
                    <a:pt x="323672" y="41408"/>
                  </a:lnTo>
                  <a:lnTo>
                    <a:pt x="321348" y="25303"/>
                  </a:lnTo>
                  <a:lnTo>
                    <a:pt x="321111" y="24370"/>
                  </a:lnTo>
                  <a:lnTo>
                    <a:pt x="320416" y="23548"/>
                  </a:lnTo>
                  <a:lnTo>
                    <a:pt x="313668" y="17148"/>
                  </a:lnTo>
                  <a:lnTo>
                    <a:pt x="305259" y="9214"/>
                  </a:lnTo>
                  <a:lnTo>
                    <a:pt x="299412" y="3856"/>
                  </a:lnTo>
                  <a:lnTo>
                    <a:pt x="298954" y="3509"/>
                  </a:lnTo>
                  <a:lnTo>
                    <a:pt x="298495" y="3398"/>
                  </a:lnTo>
                  <a:lnTo>
                    <a:pt x="297911" y="3398"/>
                  </a:lnTo>
                  <a:lnTo>
                    <a:pt x="297215" y="3983"/>
                  </a:lnTo>
                  <a:lnTo>
                    <a:pt x="288017" y="13307"/>
                  </a:lnTo>
                  <a:lnTo>
                    <a:pt x="287322" y="13655"/>
                  </a:lnTo>
                  <a:lnTo>
                    <a:pt x="286594" y="13765"/>
                  </a:lnTo>
                  <a:lnTo>
                    <a:pt x="285662" y="13181"/>
                  </a:lnTo>
                  <a:lnTo>
                    <a:pt x="285077" y="12596"/>
                  </a:lnTo>
                  <a:lnTo>
                    <a:pt x="284493" y="11901"/>
                  </a:lnTo>
                  <a:lnTo>
                    <a:pt x="284145" y="11190"/>
                  </a:lnTo>
                  <a:lnTo>
                    <a:pt x="283908" y="10605"/>
                  </a:lnTo>
                  <a:lnTo>
                    <a:pt x="283908" y="9909"/>
                  </a:lnTo>
                  <a:lnTo>
                    <a:pt x="283908" y="9324"/>
                  </a:lnTo>
                  <a:lnTo>
                    <a:pt x="284019" y="8629"/>
                  </a:lnTo>
                  <a:lnTo>
                    <a:pt x="284840" y="5484"/>
                  </a:lnTo>
                  <a:lnTo>
                    <a:pt x="285077" y="4663"/>
                  </a:lnTo>
                  <a:lnTo>
                    <a:pt x="284967" y="3730"/>
                  </a:lnTo>
                  <a:lnTo>
                    <a:pt x="284857" y="2909"/>
                  </a:lnTo>
                  <a:lnTo>
                    <a:pt x="284509" y="2212"/>
                  </a:lnTo>
                  <a:lnTo>
                    <a:pt x="284161" y="1612"/>
                  </a:lnTo>
                  <a:lnTo>
                    <a:pt x="283703" y="1154"/>
                  </a:lnTo>
                  <a:lnTo>
                    <a:pt x="283118" y="695"/>
                  </a:lnTo>
                  <a:lnTo>
                    <a:pt x="282423" y="237"/>
                  </a:lnTo>
                  <a:lnTo>
                    <a:pt x="281379" y="0"/>
                  </a:lnTo>
                  <a:lnTo>
                    <a:pt x="279752" y="0"/>
                  </a:lnTo>
                  <a:lnTo>
                    <a:pt x="271818" y="933"/>
                  </a:lnTo>
                  <a:lnTo>
                    <a:pt x="265180" y="1755"/>
                  </a:lnTo>
                  <a:lnTo>
                    <a:pt x="257120" y="2702"/>
                  </a:lnTo>
                  <a:lnTo>
                    <a:pt x="247669" y="3746"/>
                  </a:lnTo>
                  <a:lnTo>
                    <a:pt x="237301" y="5026"/>
                  </a:lnTo>
                  <a:lnTo>
                    <a:pt x="226223" y="6306"/>
                  </a:lnTo>
                  <a:lnTo>
                    <a:pt x="214559" y="7587"/>
                  </a:lnTo>
                  <a:lnTo>
                    <a:pt x="202895" y="8977"/>
                  </a:lnTo>
                  <a:lnTo>
                    <a:pt x="191232" y="10368"/>
                  </a:lnTo>
                  <a:lnTo>
                    <a:pt x="179805" y="11538"/>
                  </a:lnTo>
                  <a:lnTo>
                    <a:pt x="169185" y="12818"/>
                  </a:lnTo>
                  <a:lnTo>
                    <a:pt x="159402" y="13860"/>
                  </a:lnTo>
                  <a:lnTo>
                    <a:pt x="150757" y="14793"/>
                  </a:lnTo>
                  <a:lnTo>
                    <a:pt x="143535" y="15614"/>
                  </a:lnTo>
                  <a:lnTo>
                    <a:pt x="138034" y="16199"/>
                  </a:lnTo>
                  <a:lnTo>
                    <a:pt x="134542" y="16547"/>
                  </a:lnTo>
                  <a:lnTo>
                    <a:pt x="133372" y="16784"/>
                  </a:lnTo>
                  <a:lnTo>
                    <a:pt x="124158" y="17717"/>
                  </a:lnTo>
                  <a:lnTo>
                    <a:pt x="114708" y="20167"/>
                  </a:lnTo>
                  <a:lnTo>
                    <a:pt x="114123" y="20056"/>
                  </a:lnTo>
                  <a:lnTo>
                    <a:pt x="113649" y="19819"/>
                  </a:lnTo>
                  <a:lnTo>
                    <a:pt x="113301" y="19471"/>
                  </a:lnTo>
                  <a:lnTo>
                    <a:pt x="112479" y="18650"/>
                  </a:lnTo>
                  <a:lnTo>
                    <a:pt x="112132" y="18191"/>
                  </a:lnTo>
                  <a:lnTo>
                    <a:pt x="111547" y="17843"/>
                  </a:lnTo>
                  <a:lnTo>
                    <a:pt x="110725" y="17954"/>
                  </a:lnTo>
                  <a:lnTo>
                    <a:pt x="109793" y="18412"/>
                  </a:lnTo>
                  <a:lnTo>
                    <a:pt x="108164" y="19930"/>
                  </a:lnTo>
                  <a:lnTo>
                    <a:pt x="107469" y="20862"/>
                  </a:lnTo>
                  <a:lnTo>
                    <a:pt x="107011" y="21794"/>
                  </a:lnTo>
                  <a:lnTo>
                    <a:pt x="106663" y="24244"/>
                  </a:lnTo>
                  <a:lnTo>
                    <a:pt x="106078" y="24955"/>
                  </a:lnTo>
                  <a:lnTo>
                    <a:pt x="105146" y="25540"/>
                  </a:lnTo>
                  <a:lnTo>
                    <a:pt x="100579" y="26235"/>
                  </a:lnTo>
                  <a:lnTo>
                    <a:pt x="99757" y="26694"/>
                  </a:lnTo>
                  <a:lnTo>
                    <a:pt x="98935" y="27737"/>
                  </a:lnTo>
                  <a:lnTo>
                    <a:pt x="98477" y="28448"/>
                  </a:lnTo>
                  <a:lnTo>
                    <a:pt x="97892" y="28906"/>
                  </a:lnTo>
                  <a:lnTo>
                    <a:pt x="96959" y="29254"/>
                  </a:lnTo>
                  <a:lnTo>
                    <a:pt x="92297" y="30076"/>
                  </a:lnTo>
                  <a:lnTo>
                    <a:pt x="91475" y="30423"/>
                  </a:lnTo>
                  <a:lnTo>
                    <a:pt x="85280" y="33569"/>
                  </a:lnTo>
                  <a:lnTo>
                    <a:pt x="81329" y="36366"/>
                  </a:lnTo>
                  <a:lnTo>
                    <a:pt x="80286" y="37061"/>
                  </a:lnTo>
                  <a:lnTo>
                    <a:pt x="79243" y="37425"/>
                  </a:lnTo>
                  <a:lnTo>
                    <a:pt x="77821" y="37535"/>
                  </a:lnTo>
                  <a:lnTo>
                    <a:pt x="76651" y="37772"/>
                  </a:lnTo>
                  <a:lnTo>
                    <a:pt x="75955" y="38594"/>
                  </a:lnTo>
                  <a:lnTo>
                    <a:pt x="75719" y="39527"/>
                  </a:lnTo>
                  <a:lnTo>
                    <a:pt x="75482" y="41281"/>
                  </a:lnTo>
                  <a:lnTo>
                    <a:pt x="74660" y="42451"/>
                  </a:lnTo>
                  <a:lnTo>
                    <a:pt x="73490" y="43620"/>
                  </a:lnTo>
                  <a:lnTo>
                    <a:pt x="70692" y="45722"/>
                  </a:lnTo>
                  <a:lnTo>
                    <a:pt x="69412" y="46891"/>
                  </a:lnTo>
                  <a:lnTo>
                    <a:pt x="68370" y="47713"/>
                  </a:lnTo>
                  <a:lnTo>
                    <a:pt x="67785" y="47951"/>
                  </a:lnTo>
                  <a:lnTo>
                    <a:pt x="66741" y="47713"/>
                  </a:lnTo>
                  <a:lnTo>
                    <a:pt x="66156" y="47255"/>
                  </a:lnTo>
                  <a:lnTo>
                    <a:pt x="65461" y="46086"/>
                  </a:lnTo>
                  <a:lnTo>
                    <a:pt x="61478" y="47603"/>
                  </a:lnTo>
                  <a:lnTo>
                    <a:pt x="26157" y="65793"/>
                  </a:lnTo>
                  <a:lnTo>
                    <a:pt x="23801" y="66141"/>
                  </a:lnTo>
                  <a:lnTo>
                    <a:pt x="23912" y="66378"/>
                  </a:lnTo>
                  <a:lnTo>
                    <a:pt x="24023" y="68259"/>
                  </a:lnTo>
                  <a:lnTo>
                    <a:pt x="23564" y="70234"/>
                  </a:lnTo>
                  <a:lnTo>
                    <a:pt x="22743" y="72099"/>
                  </a:lnTo>
                  <a:lnTo>
                    <a:pt x="21462" y="73727"/>
                  </a:lnTo>
                  <a:lnTo>
                    <a:pt x="18207" y="75245"/>
                  </a:lnTo>
                  <a:lnTo>
                    <a:pt x="16689" y="76414"/>
                  </a:lnTo>
                  <a:lnTo>
                    <a:pt x="12122" y="80965"/>
                  </a:lnTo>
                  <a:lnTo>
                    <a:pt x="10953" y="82830"/>
                  </a:lnTo>
                  <a:lnTo>
                    <a:pt x="10131" y="85280"/>
                  </a:lnTo>
                  <a:lnTo>
                    <a:pt x="8961" y="90416"/>
                  </a:lnTo>
                  <a:lnTo>
                    <a:pt x="8029" y="92866"/>
                  </a:lnTo>
                  <a:lnTo>
                    <a:pt x="6638" y="94620"/>
                  </a:lnTo>
                  <a:lnTo>
                    <a:pt x="4899" y="96138"/>
                  </a:lnTo>
                  <a:lnTo>
                    <a:pt x="3382" y="98003"/>
                  </a:lnTo>
                  <a:lnTo>
                    <a:pt x="2687" y="100325"/>
                  </a:lnTo>
                  <a:lnTo>
                    <a:pt x="2339" y="101258"/>
                  </a:lnTo>
                  <a:lnTo>
                    <a:pt x="2229" y="102428"/>
                  </a:lnTo>
                  <a:lnTo>
                    <a:pt x="2339" y="103708"/>
                  </a:lnTo>
                  <a:lnTo>
                    <a:pt x="2339" y="104988"/>
                  </a:lnTo>
                  <a:lnTo>
                    <a:pt x="1992" y="106395"/>
                  </a:lnTo>
                  <a:lnTo>
                    <a:pt x="237" y="109429"/>
                  </a:lnTo>
                  <a:lnTo>
                    <a:pt x="0" y="116193"/>
                  </a:lnTo>
                  <a:lnTo>
                    <a:pt x="4883" y="121219"/>
                  </a:lnTo>
                  <a:lnTo>
                    <a:pt x="17717" y="127035"/>
                  </a:lnTo>
                  <a:lnTo>
                    <a:pt x="22253" y="128568"/>
                  </a:lnTo>
                  <a:lnTo>
                    <a:pt x="25287" y="127161"/>
                  </a:lnTo>
                  <a:lnTo>
                    <a:pt x="26235" y="127272"/>
                  </a:lnTo>
                  <a:lnTo>
                    <a:pt x="26694" y="129374"/>
                  </a:lnTo>
                  <a:lnTo>
                    <a:pt x="27974" y="131112"/>
                  </a:lnTo>
                  <a:lnTo>
                    <a:pt x="33094" y="133104"/>
                  </a:lnTo>
                  <a:lnTo>
                    <a:pt x="36476" y="136249"/>
                  </a:lnTo>
                  <a:lnTo>
                    <a:pt x="39416" y="137640"/>
                  </a:lnTo>
                  <a:lnTo>
                    <a:pt x="42087" y="140895"/>
                  </a:lnTo>
                  <a:lnTo>
                    <a:pt x="44410" y="142997"/>
                  </a:lnTo>
                  <a:lnTo>
                    <a:pt x="48946" y="144641"/>
                  </a:lnTo>
                  <a:lnTo>
                    <a:pt x="54904" y="143472"/>
                  </a:lnTo>
                  <a:lnTo>
                    <a:pt x="63754" y="142191"/>
                  </a:lnTo>
                  <a:lnTo>
                    <a:pt x="69712" y="144767"/>
                  </a:lnTo>
                  <a:lnTo>
                    <a:pt x="71688" y="148608"/>
                  </a:lnTo>
                  <a:lnTo>
                    <a:pt x="72968" y="152686"/>
                  </a:lnTo>
                  <a:lnTo>
                    <a:pt x="75529" y="157489"/>
                  </a:lnTo>
                  <a:lnTo>
                    <a:pt x="76919" y="158659"/>
                  </a:lnTo>
                  <a:lnTo>
                    <a:pt x="86023" y="168806"/>
                  </a:lnTo>
                  <a:lnTo>
                    <a:pt x="87650" y="172188"/>
                  </a:lnTo>
                  <a:lnTo>
                    <a:pt x="92092" y="185131"/>
                  </a:lnTo>
                  <a:lnTo>
                    <a:pt x="93135" y="187107"/>
                  </a:lnTo>
                  <a:lnTo>
                    <a:pt x="94177" y="187692"/>
                  </a:lnTo>
                  <a:lnTo>
                    <a:pt x="96738" y="190252"/>
                  </a:lnTo>
                  <a:lnTo>
                    <a:pt x="99883" y="190948"/>
                  </a:lnTo>
                  <a:lnTo>
                    <a:pt x="101748" y="192243"/>
                  </a:lnTo>
                  <a:lnTo>
                    <a:pt x="103486" y="193745"/>
                  </a:lnTo>
                  <a:lnTo>
                    <a:pt x="104798" y="195151"/>
                  </a:lnTo>
                  <a:lnTo>
                    <a:pt x="106900" y="199245"/>
                  </a:lnTo>
                  <a:lnTo>
                    <a:pt x="108291" y="201220"/>
                  </a:lnTo>
                  <a:lnTo>
                    <a:pt x="111547" y="202390"/>
                  </a:lnTo>
                  <a:lnTo>
                    <a:pt x="112937" y="203907"/>
                  </a:lnTo>
                  <a:lnTo>
                    <a:pt x="114913" y="208001"/>
                  </a:lnTo>
                  <a:lnTo>
                    <a:pt x="116888" y="211509"/>
                  </a:lnTo>
                  <a:lnTo>
                    <a:pt x="118548" y="215349"/>
                  </a:lnTo>
                  <a:lnTo>
                    <a:pt x="120413" y="216867"/>
                  </a:lnTo>
                  <a:lnTo>
                    <a:pt x="122625" y="217230"/>
                  </a:lnTo>
                  <a:lnTo>
                    <a:pt x="125186" y="216867"/>
                  </a:lnTo>
                  <a:lnTo>
                    <a:pt x="127636" y="218621"/>
                  </a:lnTo>
                  <a:lnTo>
                    <a:pt x="130307" y="221528"/>
                  </a:lnTo>
                  <a:lnTo>
                    <a:pt x="133941" y="224563"/>
                  </a:lnTo>
                  <a:lnTo>
                    <a:pt x="138367" y="226539"/>
                  </a:lnTo>
                  <a:lnTo>
                    <a:pt x="142792" y="227818"/>
                  </a:lnTo>
                  <a:lnTo>
                    <a:pt x="148292" y="230269"/>
                  </a:lnTo>
                  <a:lnTo>
                    <a:pt x="154455" y="233872"/>
                  </a:lnTo>
                  <a:lnTo>
                    <a:pt x="161694" y="238661"/>
                  </a:lnTo>
                  <a:lnTo>
                    <a:pt x="165882" y="242264"/>
                  </a:lnTo>
                  <a:lnTo>
                    <a:pt x="168552" y="248917"/>
                  </a:lnTo>
                  <a:lnTo>
                    <a:pt x="171145" y="251731"/>
                  </a:lnTo>
                  <a:lnTo>
                    <a:pt x="172773" y="254987"/>
                  </a:lnTo>
                  <a:lnTo>
                    <a:pt x="175444" y="259190"/>
                  </a:lnTo>
                  <a:lnTo>
                    <a:pt x="178478" y="261640"/>
                  </a:lnTo>
                  <a:lnTo>
                    <a:pt x="181860" y="263157"/>
                  </a:lnTo>
                  <a:lnTo>
                    <a:pt x="184800" y="263979"/>
                  </a:lnTo>
                  <a:lnTo>
                    <a:pt x="191200" y="264801"/>
                  </a:lnTo>
                  <a:lnTo>
                    <a:pt x="193997" y="265733"/>
                  </a:lnTo>
                  <a:lnTo>
                    <a:pt x="197048" y="267472"/>
                  </a:lnTo>
                  <a:lnTo>
                    <a:pt x="203685" y="273540"/>
                  </a:lnTo>
                  <a:lnTo>
                    <a:pt x="206720" y="275643"/>
                  </a:lnTo>
                  <a:lnTo>
                    <a:pt x="212567" y="278330"/>
                  </a:lnTo>
                  <a:lnTo>
                    <a:pt x="214891" y="280779"/>
                  </a:lnTo>
                  <a:lnTo>
                    <a:pt x="214433" y="284287"/>
                  </a:lnTo>
                  <a:lnTo>
                    <a:pt x="215254" y="284967"/>
                  </a:lnTo>
                  <a:lnTo>
                    <a:pt x="216772" y="287069"/>
                  </a:lnTo>
                  <a:lnTo>
                    <a:pt x="214796" y="287764"/>
                  </a:lnTo>
                  <a:lnTo>
                    <a:pt x="214685" y="288934"/>
                  </a:lnTo>
                  <a:lnTo>
                    <a:pt x="216787" y="292537"/>
                  </a:lnTo>
                  <a:lnTo>
                    <a:pt x="215160" y="293817"/>
                  </a:lnTo>
                  <a:lnTo>
                    <a:pt x="216440" y="295920"/>
                  </a:lnTo>
                  <a:lnTo>
                    <a:pt x="222982" y="301641"/>
                  </a:lnTo>
                  <a:lnTo>
                    <a:pt x="224262" y="302462"/>
                  </a:lnTo>
                  <a:lnTo>
                    <a:pt x="224611" y="301641"/>
                  </a:lnTo>
                  <a:lnTo>
                    <a:pt x="225195" y="300819"/>
                  </a:lnTo>
                  <a:lnTo>
                    <a:pt x="226586" y="300708"/>
                  </a:lnTo>
                  <a:lnTo>
                    <a:pt x="228214" y="301056"/>
                  </a:lnTo>
                  <a:lnTo>
                    <a:pt x="229147" y="301403"/>
                  </a:lnTo>
                  <a:lnTo>
                    <a:pt x="229383" y="302462"/>
                  </a:lnTo>
                  <a:lnTo>
                    <a:pt x="227755" y="303742"/>
                  </a:lnTo>
                  <a:lnTo>
                    <a:pt x="230316" y="305134"/>
                  </a:lnTo>
                  <a:lnTo>
                    <a:pt x="231486" y="306761"/>
                  </a:lnTo>
                  <a:lnTo>
                    <a:pt x="231374" y="308405"/>
                  </a:lnTo>
                  <a:lnTo>
                    <a:pt x="229747" y="309922"/>
                  </a:lnTo>
                  <a:lnTo>
                    <a:pt x="232307" y="313067"/>
                  </a:lnTo>
                  <a:lnTo>
                    <a:pt x="234630" y="314710"/>
                  </a:lnTo>
                  <a:lnTo>
                    <a:pt x="237096" y="315169"/>
                  </a:lnTo>
                  <a:lnTo>
                    <a:pt x="240003" y="314821"/>
                  </a:lnTo>
                  <a:lnTo>
                    <a:pt x="241047" y="315991"/>
                  </a:lnTo>
                  <a:lnTo>
                    <a:pt x="242912" y="322060"/>
                  </a:lnTo>
                  <a:lnTo>
                    <a:pt x="243955" y="324035"/>
                  </a:lnTo>
                  <a:lnTo>
                    <a:pt x="249217" y="327196"/>
                  </a:lnTo>
                  <a:lnTo>
                    <a:pt x="261355" y="330009"/>
                  </a:lnTo>
                  <a:lnTo>
                    <a:pt x="267172" y="332222"/>
                  </a:lnTo>
                  <a:lnTo>
                    <a:pt x="271486" y="335145"/>
                  </a:lnTo>
                  <a:lnTo>
                    <a:pt x="273588" y="336078"/>
                  </a:lnTo>
                  <a:lnTo>
                    <a:pt x="276528" y="336078"/>
                  </a:lnTo>
                  <a:lnTo>
                    <a:pt x="278392" y="336884"/>
                  </a:lnTo>
                  <a:lnTo>
                    <a:pt x="280494" y="339223"/>
                  </a:lnTo>
                  <a:lnTo>
                    <a:pt x="282233" y="342147"/>
                  </a:lnTo>
                  <a:lnTo>
                    <a:pt x="283055" y="344708"/>
                  </a:lnTo>
                  <a:lnTo>
                    <a:pt x="282944" y="350176"/>
                  </a:lnTo>
                  <a:lnTo>
                    <a:pt x="283403" y="353210"/>
                  </a:lnTo>
                  <a:lnTo>
                    <a:pt x="285157" y="354269"/>
                  </a:lnTo>
                  <a:lnTo>
                    <a:pt x="293801" y="364763"/>
                  </a:lnTo>
                  <a:lnTo>
                    <a:pt x="295777" y="368856"/>
                  </a:lnTo>
                  <a:lnTo>
                    <a:pt x="296599" y="371180"/>
                  </a:lnTo>
                  <a:lnTo>
                    <a:pt x="297057" y="373408"/>
                  </a:lnTo>
                  <a:lnTo>
                    <a:pt x="298227" y="375731"/>
                  </a:lnTo>
                  <a:lnTo>
                    <a:pt x="299854" y="377596"/>
                  </a:lnTo>
                  <a:lnTo>
                    <a:pt x="301166" y="379935"/>
                  </a:lnTo>
                  <a:lnTo>
                    <a:pt x="301277" y="382037"/>
                  </a:lnTo>
                  <a:lnTo>
                    <a:pt x="300692" y="383317"/>
                  </a:lnTo>
                  <a:lnTo>
                    <a:pt x="300692" y="385182"/>
                  </a:lnTo>
                  <a:lnTo>
                    <a:pt x="300455" y="386936"/>
                  </a:lnTo>
                  <a:lnTo>
                    <a:pt x="300913" y="387631"/>
                  </a:lnTo>
                  <a:lnTo>
                    <a:pt x="301608" y="387868"/>
                  </a:lnTo>
                  <a:lnTo>
                    <a:pt x="302541" y="388801"/>
                  </a:lnTo>
                  <a:lnTo>
                    <a:pt x="303363" y="389844"/>
                  </a:lnTo>
                  <a:lnTo>
                    <a:pt x="303822" y="390887"/>
                  </a:lnTo>
                  <a:lnTo>
                    <a:pt x="303932" y="393921"/>
                  </a:lnTo>
                  <a:lnTo>
                    <a:pt x="303584" y="396372"/>
                  </a:lnTo>
                  <a:lnTo>
                    <a:pt x="303822" y="398711"/>
                  </a:lnTo>
                  <a:lnTo>
                    <a:pt x="305560" y="401033"/>
                  </a:lnTo>
                  <a:lnTo>
                    <a:pt x="307425" y="402424"/>
                  </a:lnTo>
                  <a:lnTo>
                    <a:pt x="310096" y="403704"/>
                  </a:lnTo>
                  <a:lnTo>
                    <a:pt x="313004" y="404526"/>
                  </a:lnTo>
                  <a:lnTo>
                    <a:pt x="316987" y="404637"/>
                  </a:lnTo>
                  <a:lnTo>
                    <a:pt x="318266" y="404984"/>
                  </a:lnTo>
                  <a:lnTo>
                    <a:pt x="319546" y="405696"/>
                  </a:lnTo>
                  <a:lnTo>
                    <a:pt x="320716" y="406518"/>
                  </a:lnTo>
                  <a:lnTo>
                    <a:pt x="323039" y="408493"/>
                  </a:lnTo>
                  <a:lnTo>
                    <a:pt x="323734" y="408825"/>
                  </a:lnTo>
                  <a:lnTo>
                    <a:pt x="324319" y="408715"/>
                  </a:lnTo>
                  <a:lnTo>
                    <a:pt x="327370" y="409774"/>
                  </a:lnTo>
                  <a:lnTo>
                    <a:pt x="328192" y="410232"/>
                  </a:lnTo>
                  <a:lnTo>
                    <a:pt x="328887" y="411511"/>
                  </a:lnTo>
                  <a:lnTo>
                    <a:pt x="329472" y="413155"/>
                  </a:lnTo>
                  <a:lnTo>
                    <a:pt x="330404" y="414547"/>
                  </a:lnTo>
                  <a:lnTo>
                    <a:pt x="332269" y="414894"/>
                  </a:lnTo>
                  <a:lnTo>
                    <a:pt x="334245" y="415716"/>
                  </a:lnTo>
                  <a:lnTo>
                    <a:pt x="335287" y="418292"/>
                  </a:lnTo>
                  <a:lnTo>
                    <a:pt x="335983" y="423064"/>
                  </a:lnTo>
                  <a:lnTo>
                    <a:pt x="342179" y="435076"/>
                  </a:lnTo>
                  <a:lnTo>
                    <a:pt x="344280" y="435424"/>
                  </a:lnTo>
                  <a:lnTo>
                    <a:pt x="346145" y="436941"/>
                  </a:lnTo>
                  <a:lnTo>
                    <a:pt x="347662" y="439517"/>
                  </a:lnTo>
                  <a:lnTo>
                    <a:pt x="348484" y="442662"/>
                  </a:lnTo>
                  <a:lnTo>
                    <a:pt x="348595" y="444653"/>
                  </a:lnTo>
                  <a:lnTo>
                    <a:pt x="347899" y="446866"/>
                  </a:lnTo>
                  <a:lnTo>
                    <a:pt x="347662" y="448383"/>
                  </a:lnTo>
                  <a:lnTo>
                    <a:pt x="347773" y="450122"/>
                  </a:lnTo>
                  <a:lnTo>
                    <a:pt x="348706" y="454073"/>
                  </a:lnTo>
                  <a:lnTo>
                    <a:pt x="348595" y="455131"/>
                  </a:lnTo>
                  <a:lnTo>
                    <a:pt x="347773" y="458055"/>
                  </a:lnTo>
                  <a:lnTo>
                    <a:pt x="347773" y="459684"/>
                  </a:lnTo>
                  <a:lnTo>
                    <a:pt x="348358" y="460726"/>
                  </a:lnTo>
                  <a:lnTo>
                    <a:pt x="351503" y="465294"/>
                  </a:lnTo>
                  <a:lnTo>
                    <a:pt x="351613" y="465752"/>
                  </a:lnTo>
                  <a:lnTo>
                    <a:pt x="351377" y="466447"/>
                  </a:lnTo>
                  <a:lnTo>
                    <a:pt x="351487" y="467253"/>
                  </a:lnTo>
                  <a:lnTo>
                    <a:pt x="352072" y="468313"/>
                  </a:lnTo>
                  <a:lnTo>
                    <a:pt x="352799" y="468897"/>
                  </a:lnTo>
                  <a:lnTo>
                    <a:pt x="354316" y="469482"/>
                  </a:lnTo>
                  <a:lnTo>
                    <a:pt x="355138" y="469940"/>
                  </a:lnTo>
                  <a:lnTo>
                    <a:pt x="359674" y="474018"/>
                  </a:lnTo>
                  <a:lnTo>
                    <a:pt x="360954" y="474492"/>
                  </a:lnTo>
                  <a:lnTo>
                    <a:pt x="368429" y="472516"/>
                  </a:lnTo>
                  <a:lnTo>
                    <a:pt x="371464" y="472753"/>
                  </a:lnTo>
                  <a:lnTo>
                    <a:pt x="377169" y="474271"/>
                  </a:lnTo>
                  <a:lnTo>
                    <a:pt x="378212" y="475313"/>
                  </a:lnTo>
                  <a:lnTo>
                    <a:pt x="379524" y="477194"/>
                  </a:lnTo>
                  <a:lnTo>
                    <a:pt x="381736" y="478474"/>
                  </a:lnTo>
                  <a:lnTo>
                    <a:pt x="384297" y="478933"/>
                  </a:lnTo>
                  <a:lnTo>
                    <a:pt x="386968" y="478696"/>
                  </a:lnTo>
                  <a:lnTo>
                    <a:pt x="387078" y="478696"/>
                  </a:lnTo>
                  <a:lnTo>
                    <a:pt x="385909" y="476594"/>
                  </a:lnTo>
                  <a:lnTo>
                    <a:pt x="385798" y="474713"/>
                  </a:lnTo>
                  <a:lnTo>
                    <a:pt x="386383" y="472848"/>
                  </a:lnTo>
                  <a:lnTo>
                    <a:pt x="391156" y="464693"/>
                  </a:lnTo>
                  <a:lnTo>
                    <a:pt x="391994" y="461533"/>
                  </a:lnTo>
                  <a:lnTo>
                    <a:pt x="391756" y="457692"/>
                  </a:lnTo>
                  <a:lnTo>
                    <a:pt x="392215" y="456523"/>
                  </a:lnTo>
                  <a:lnTo>
                    <a:pt x="394665" y="452792"/>
                  </a:lnTo>
                  <a:lnTo>
                    <a:pt x="395360" y="451054"/>
                  </a:lnTo>
                  <a:lnTo>
                    <a:pt x="395249" y="448715"/>
                  </a:lnTo>
                  <a:lnTo>
                    <a:pt x="395012" y="446739"/>
                  </a:lnTo>
                  <a:lnTo>
                    <a:pt x="395012" y="444875"/>
                  </a:lnTo>
                  <a:lnTo>
                    <a:pt x="395834" y="443231"/>
                  </a:lnTo>
                  <a:lnTo>
                    <a:pt x="397114" y="449063"/>
                  </a:lnTo>
                  <a:lnTo>
                    <a:pt x="394317" y="459446"/>
                  </a:lnTo>
                  <a:lnTo>
                    <a:pt x="394080" y="465389"/>
                  </a:lnTo>
                  <a:lnTo>
                    <a:pt x="403862" y="456633"/>
                  </a:lnTo>
                  <a:lnTo>
                    <a:pt x="407150" y="449868"/>
                  </a:lnTo>
                  <a:lnTo>
                    <a:pt x="409947" y="445554"/>
                  </a:lnTo>
                  <a:lnTo>
                    <a:pt x="409710" y="443910"/>
                  </a:lnTo>
                  <a:lnTo>
                    <a:pt x="407387" y="441224"/>
                  </a:lnTo>
                  <a:lnTo>
                    <a:pt x="405996" y="439959"/>
                  </a:lnTo>
                  <a:lnTo>
                    <a:pt x="404226" y="438917"/>
                  </a:lnTo>
                  <a:lnTo>
                    <a:pt x="402124" y="438805"/>
                  </a:lnTo>
                  <a:lnTo>
                    <a:pt x="399911" y="440323"/>
                  </a:lnTo>
                  <a:lnTo>
                    <a:pt x="394680" y="433796"/>
                  </a:lnTo>
                  <a:lnTo>
                    <a:pt x="393400" y="432753"/>
                  </a:lnTo>
                  <a:lnTo>
                    <a:pt x="391282" y="432168"/>
                  </a:lnTo>
                  <a:lnTo>
                    <a:pt x="390934" y="429939"/>
                  </a:lnTo>
                  <a:lnTo>
                    <a:pt x="391772" y="425973"/>
                  </a:lnTo>
                  <a:lnTo>
                    <a:pt x="389892" y="422354"/>
                  </a:lnTo>
                  <a:lnTo>
                    <a:pt x="386399" y="417106"/>
                  </a:lnTo>
                  <a:lnTo>
                    <a:pt x="383712" y="411859"/>
                  </a:lnTo>
                  <a:lnTo>
                    <a:pt x="384060" y="408130"/>
                  </a:lnTo>
                  <a:lnTo>
                    <a:pt x="383949" y="407087"/>
                  </a:lnTo>
                  <a:lnTo>
                    <a:pt x="382669" y="405569"/>
                  </a:lnTo>
                  <a:lnTo>
                    <a:pt x="379998" y="401476"/>
                  </a:lnTo>
                  <a:lnTo>
                    <a:pt x="378117" y="400306"/>
                  </a:lnTo>
                  <a:lnTo>
                    <a:pt x="378007" y="399374"/>
                  </a:lnTo>
                  <a:lnTo>
                    <a:pt x="380472" y="398916"/>
                  </a:lnTo>
                  <a:lnTo>
                    <a:pt x="381863" y="400085"/>
                  </a:lnTo>
                  <a:lnTo>
                    <a:pt x="382795" y="401935"/>
                  </a:lnTo>
                  <a:lnTo>
                    <a:pt x="384312" y="403689"/>
                  </a:lnTo>
                  <a:lnTo>
                    <a:pt x="386526" y="404511"/>
                  </a:lnTo>
                  <a:lnTo>
                    <a:pt x="388280" y="404400"/>
                  </a:lnTo>
                  <a:lnTo>
                    <a:pt x="388738" y="405096"/>
                  </a:lnTo>
                  <a:lnTo>
                    <a:pt x="387347" y="408130"/>
                  </a:lnTo>
                  <a:lnTo>
                    <a:pt x="388043" y="411386"/>
                  </a:lnTo>
                  <a:lnTo>
                    <a:pt x="390602" y="416869"/>
                  </a:lnTo>
                  <a:lnTo>
                    <a:pt x="395407" y="424930"/>
                  </a:lnTo>
                  <a:lnTo>
                    <a:pt x="405553" y="431236"/>
                  </a:lnTo>
                  <a:lnTo>
                    <a:pt x="407529" y="431931"/>
                  </a:lnTo>
                  <a:lnTo>
                    <a:pt x="408809" y="431346"/>
                  </a:lnTo>
                  <a:lnTo>
                    <a:pt x="408920" y="428422"/>
                  </a:lnTo>
                  <a:lnTo>
                    <a:pt x="408335" y="426905"/>
                  </a:lnTo>
                  <a:lnTo>
                    <a:pt x="406707" y="424582"/>
                  </a:lnTo>
                  <a:lnTo>
                    <a:pt x="406123" y="423412"/>
                  </a:lnTo>
                  <a:lnTo>
                    <a:pt x="404352" y="412918"/>
                  </a:lnTo>
                  <a:lnTo>
                    <a:pt x="404606" y="410816"/>
                  </a:lnTo>
                  <a:lnTo>
                    <a:pt x="405427" y="408715"/>
                  </a:lnTo>
                  <a:lnTo>
                    <a:pt x="404606" y="408382"/>
                  </a:lnTo>
                  <a:lnTo>
                    <a:pt x="404352" y="407925"/>
                  </a:lnTo>
                  <a:lnTo>
                    <a:pt x="403531" y="408272"/>
                  </a:lnTo>
                  <a:lnTo>
                    <a:pt x="403183" y="408509"/>
                  </a:lnTo>
                  <a:lnTo>
                    <a:pt x="402946" y="408272"/>
                  </a:lnTo>
                  <a:lnTo>
                    <a:pt x="402361" y="407103"/>
                  </a:lnTo>
                  <a:lnTo>
                    <a:pt x="405870" y="406755"/>
                  </a:lnTo>
                  <a:lnTo>
                    <a:pt x="407150" y="409315"/>
                  </a:lnTo>
                  <a:lnTo>
                    <a:pt x="406691" y="420868"/>
                  </a:lnTo>
                  <a:lnTo>
                    <a:pt x="407513" y="421547"/>
                  </a:lnTo>
                  <a:lnTo>
                    <a:pt x="411828" y="418655"/>
                  </a:lnTo>
                  <a:lnTo>
                    <a:pt x="411828" y="428564"/>
                  </a:lnTo>
                  <a:lnTo>
                    <a:pt x="412413" y="432658"/>
                  </a:lnTo>
                  <a:lnTo>
                    <a:pt x="413930" y="436609"/>
                  </a:lnTo>
                  <a:lnTo>
                    <a:pt x="415447" y="436956"/>
                  </a:lnTo>
                  <a:lnTo>
                    <a:pt x="420125" y="433575"/>
                  </a:lnTo>
                  <a:lnTo>
                    <a:pt x="421057" y="433337"/>
                  </a:lnTo>
                  <a:lnTo>
                    <a:pt x="423159" y="433337"/>
                  </a:lnTo>
                  <a:lnTo>
                    <a:pt x="424550" y="432753"/>
                  </a:lnTo>
                  <a:lnTo>
                    <a:pt x="434127" y="424108"/>
                  </a:lnTo>
                  <a:lnTo>
                    <a:pt x="435171" y="421532"/>
                  </a:lnTo>
                  <a:lnTo>
                    <a:pt x="432500" y="420489"/>
                  </a:lnTo>
                  <a:lnTo>
                    <a:pt x="432847" y="420252"/>
                  </a:lnTo>
                  <a:lnTo>
                    <a:pt x="433306" y="420141"/>
                  </a:lnTo>
                  <a:lnTo>
                    <a:pt x="433417" y="419904"/>
                  </a:lnTo>
                  <a:lnTo>
                    <a:pt x="433306" y="419082"/>
                  </a:lnTo>
                  <a:lnTo>
                    <a:pt x="434127" y="418971"/>
                  </a:lnTo>
                  <a:lnTo>
                    <a:pt x="435882" y="419445"/>
                  </a:lnTo>
                  <a:lnTo>
                    <a:pt x="436814" y="416632"/>
                  </a:lnTo>
                  <a:lnTo>
                    <a:pt x="437162" y="412792"/>
                  </a:lnTo>
                  <a:lnTo>
                    <a:pt x="437051" y="409631"/>
                  </a:lnTo>
                  <a:lnTo>
                    <a:pt x="436119" y="409869"/>
                  </a:lnTo>
                  <a:lnTo>
                    <a:pt x="435771" y="411259"/>
                  </a:lnTo>
                  <a:lnTo>
                    <a:pt x="434949" y="412555"/>
                  </a:lnTo>
                  <a:lnTo>
                    <a:pt x="433322" y="414767"/>
                  </a:lnTo>
                  <a:lnTo>
                    <a:pt x="432042" y="416632"/>
                  </a:lnTo>
                  <a:lnTo>
                    <a:pt x="429102" y="419208"/>
                  </a:lnTo>
                  <a:lnTo>
                    <a:pt x="425846" y="421310"/>
                  </a:lnTo>
                  <a:lnTo>
                    <a:pt x="423523" y="422132"/>
                  </a:lnTo>
                  <a:lnTo>
                    <a:pt x="423176" y="420505"/>
                  </a:lnTo>
                  <a:lnTo>
                    <a:pt x="424913" y="417581"/>
                  </a:lnTo>
                  <a:lnTo>
                    <a:pt x="427585" y="414672"/>
                  </a:lnTo>
                  <a:lnTo>
                    <a:pt x="432847" y="411291"/>
                  </a:lnTo>
                  <a:lnTo>
                    <a:pt x="432958" y="408256"/>
                  </a:lnTo>
                  <a:lnTo>
                    <a:pt x="430983" y="405585"/>
                  </a:lnTo>
                  <a:lnTo>
                    <a:pt x="427474" y="404874"/>
                  </a:lnTo>
                  <a:lnTo>
                    <a:pt x="415226" y="406043"/>
                  </a:lnTo>
                  <a:lnTo>
                    <a:pt x="418165" y="404163"/>
                  </a:lnTo>
                  <a:lnTo>
                    <a:pt x="421658" y="402645"/>
                  </a:lnTo>
                  <a:lnTo>
                    <a:pt x="425498" y="401713"/>
                  </a:lnTo>
                  <a:lnTo>
                    <a:pt x="429102" y="401365"/>
                  </a:lnTo>
                  <a:lnTo>
                    <a:pt x="428865" y="400196"/>
                  </a:lnTo>
                  <a:lnTo>
                    <a:pt x="427000" y="399848"/>
                  </a:lnTo>
                  <a:lnTo>
                    <a:pt x="423507" y="398442"/>
                  </a:lnTo>
                  <a:lnTo>
                    <a:pt x="421642" y="398331"/>
                  </a:lnTo>
                  <a:lnTo>
                    <a:pt x="420252" y="398806"/>
                  </a:lnTo>
                  <a:lnTo>
                    <a:pt x="417928" y="399848"/>
                  </a:lnTo>
                  <a:lnTo>
                    <a:pt x="416396" y="400306"/>
                  </a:lnTo>
                  <a:lnTo>
                    <a:pt x="404494" y="400070"/>
                  </a:lnTo>
                  <a:lnTo>
                    <a:pt x="402282" y="401697"/>
                  </a:lnTo>
                  <a:lnTo>
                    <a:pt x="402172" y="400654"/>
                  </a:lnTo>
                  <a:lnTo>
                    <a:pt x="401935" y="399722"/>
                  </a:lnTo>
                  <a:lnTo>
                    <a:pt x="402756" y="397967"/>
                  </a:lnTo>
                  <a:lnTo>
                    <a:pt x="403799" y="397035"/>
                  </a:lnTo>
                  <a:lnTo>
                    <a:pt x="407892" y="396340"/>
                  </a:lnTo>
                  <a:lnTo>
                    <a:pt x="417438" y="396102"/>
                  </a:lnTo>
                  <a:lnTo>
                    <a:pt x="420599" y="395170"/>
                  </a:lnTo>
                  <a:lnTo>
                    <a:pt x="419556" y="393890"/>
                  </a:lnTo>
                  <a:lnTo>
                    <a:pt x="418623" y="392499"/>
                  </a:lnTo>
                  <a:lnTo>
                    <a:pt x="417928" y="390856"/>
                  </a:lnTo>
                  <a:lnTo>
                    <a:pt x="417691" y="389101"/>
                  </a:lnTo>
                  <a:lnTo>
                    <a:pt x="418623" y="388865"/>
                  </a:lnTo>
                  <a:lnTo>
                    <a:pt x="419904" y="390745"/>
                  </a:lnTo>
                  <a:lnTo>
                    <a:pt x="421074" y="391677"/>
                  </a:lnTo>
                  <a:lnTo>
                    <a:pt x="426668" y="395186"/>
                  </a:lnTo>
                  <a:lnTo>
                    <a:pt x="428407" y="395297"/>
                  </a:lnTo>
                  <a:lnTo>
                    <a:pt x="430034" y="395060"/>
                  </a:lnTo>
                  <a:lnTo>
                    <a:pt x="432737" y="395170"/>
                  </a:lnTo>
                  <a:lnTo>
                    <a:pt x="434949" y="396102"/>
                  </a:lnTo>
                  <a:lnTo>
                    <a:pt x="436340" y="397272"/>
                  </a:lnTo>
                  <a:lnTo>
                    <a:pt x="437731" y="398204"/>
                  </a:lnTo>
                  <a:lnTo>
                    <a:pt x="440054" y="398204"/>
                  </a:lnTo>
                  <a:lnTo>
                    <a:pt x="441793" y="396924"/>
                  </a:lnTo>
                  <a:lnTo>
                    <a:pt x="442488" y="394475"/>
                  </a:lnTo>
                  <a:lnTo>
                    <a:pt x="442378" y="391551"/>
                  </a:lnTo>
                  <a:lnTo>
                    <a:pt x="441556" y="389101"/>
                  </a:lnTo>
                  <a:lnTo>
                    <a:pt x="443531" y="389812"/>
                  </a:lnTo>
                  <a:lnTo>
                    <a:pt x="444369" y="391330"/>
                  </a:lnTo>
                  <a:lnTo>
                    <a:pt x="444827" y="393084"/>
                  </a:lnTo>
                  <a:lnTo>
                    <a:pt x="445870" y="394475"/>
                  </a:lnTo>
                  <a:lnTo>
                    <a:pt x="447846" y="395518"/>
                  </a:lnTo>
                  <a:lnTo>
                    <a:pt x="448778" y="394949"/>
                  </a:lnTo>
                  <a:lnTo>
                    <a:pt x="449600" y="393906"/>
                  </a:lnTo>
                  <a:lnTo>
                    <a:pt x="451117" y="393084"/>
                  </a:lnTo>
                  <a:lnTo>
                    <a:pt x="459288" y="384565"/>
                  </a:lnTo>
                  <a:lnTo>
                    <a:pt x="460568" y="383633"/>
                  </a:lnTo>
                  <a:lnTo>
                    <a:pt x="461611" y="382574"/>
                  </a:lnTo>
                  <a:lnTo>
                    <a:pt x="462307" y="381073"/>
                  </a:lnTo>
                  <a:lnTo>
                    <a:pt x="462544" y="379682"/>
                  </a:lnTo>
                  <a:lnTo>
                    <a:pt x="462307" y="379334"/>
                  </a:lnTo>
                  <a:lnTo>
                    <a:pt x="461485" y="379208"/>
                  </a:lnTo>
                  <a:lnTo>
                    <a:pt x="454484" y="374783"/>
                  </a:lnTo>
                  <a:lnTo>
                    <a:pt x="452508" y="373155"/>
                  </a:lnTo>
                  <a:lnTo>
                    <a:pt x="454373" y="372444"/>
                  </a:lnTo>
                  <a:lnTo>
                    <a:pt x="457186" y="373613"/>
                  </a:lnTo>
                  <a:lnTo>
                    <a:pt x="462070" y="377343"/>
                  </a:lnTo>
                  <a:lnTo>
                    <a:pt x="465673" y="379445"/>
                  </a:lnTo>
                  <a:lnTo>
                    <a:pt x="467411" y="378623"/>
                  </a:lnTo>
                  <a:lnTo>
                    <a:pt x="468929" y="376521"/>
                  </a:lnTo>
                  <a:lnTo>
                    <a:pt x="471742" y="375004"/>
                  </a:lnTo>
                  <a:lnTo>
                    <a:pt x="474539" y="374071"/>
                  </a:lnTo>
                  <a:lnTo>
                    <a:pt x="480134" y="370910"/>
                  </a:lnTo>
                  <a:lnTo>
                    <a:pt x="486788" y="368461"/>
                  </a:lnTo>
                  <a:lnTo>
                    <a:pt x="487830" y="367070"/>
                  </a:lnTo>
                  <a:lnTo>
                    <a:pt x="486550" y="365664"/>
                  </a:lnTo>
                  <a:lnTo>
                    <a:pt x="483295" y="364146"/>
                  </a:lnTo>
                  <a:lnTo>
                    <a:pt x="483057" y="363198"/>
                  </a:lnTo>
                  <a:lnTo>
                    <a:pt x="484101" y="362155"/>
                  </a:lnTo>
                  <a:lnTo>
                    <a:pt x="485491" y="362044"/>
                  </a:lnTo>
                  <a:lnTo>
                    <a:pt x="488874" y="362155"/>
                  </a:lnTo>
                  <a:lnTo>
                    <a:pt x="492129" y="361459"/>
                  </a:lnTo>
                  <a:lnTo>
                    <a:pt x="493299" y="360638"/>
                  </a:lnTo>
                  <a:lnTo>
                    <a:pt x="499952" y="353763"/>
                  </a:lnTo>
                  <a:lnTo>
                    <a:pt x="501470" y="350381"/>
                  </a:lnTo>
                  <a:lnTo>
                    <a:pt x="501012" y="345592"/>
                  </a:lnTo>
                  <a:lnTo>
                    <a:pt x="500190" y="345830"/>
                  </a:lnTo>
                  <a:lnTo>
                    <a:pt x="500190" y="346777"/>
                  </a:lnTo>
                  <a:lnTo>
                    <a:pt x="499842" y="346888"/>
                  </a:lnTo>
                  <a:lnTo>
                    <a:pt x="497740" y="346066"/>
                  </a:lnTo>
                  <a:lnTo>
                    <a:pt x="496697" y="344786"/>
                  </a:lnTo>
                  <a:lnTo>
                    <a:pt x="495385" y="343854"/>
                  </a:lnTo>
                  <a:lnTo>
                    <a:pt x="490612" y="343727"/>
                  </a:lnTo>
                  <a:lnTo>
                    <a:pt x="488510" y="342574"/>
                  </a:lnTo>
                  <a:lnTo>
                    <a:pt x="486756" y="340709"/>
                  </a:lnTo>
                  <a:lnTo>
                    <a:pt x="485823" y="338607"/>
                  </a:lnTo>
                  <a:lnTo>
                    <a:pt x="487925" y="339887"/>
                  </a:lnTo>
                  <a:lnTo>
                    <a:pt x="489901" y="340598"/>
                  </a:lnTo>
                  <a:lnTo>
                    <a:pt x="491181" y="340235"/>
                  </a:lnTo>
                  <a:lnTo>
                    <a:pt x="491291" y="338133"/>
                  </a:lnTo>
                  <a:lnTo>
                    <a:pt x="490596" y="335683"/>
                  </a:lnTo>
                  <a:lnTo>
                    <a:pt x="488621" y="332064"/>
                  </a:lnTo>
                  <a:lnTo>
                    <a:pt x="487925" y="329962"/>
                  </a:lnTo>
                  <a:lnTo>
                    <a:pt x="488621" y="329377"/>
                  </a:lnTo>
                  <a:lnTo>
                    <a:pt x="493742" y="331590"/>
                  </a:lnTo>
                  <a:lnTo>
                    <a:pt x="493393" y="331116"/>
                  </a:lnTo>
                  <a:lnTo>
                    <a:pt x="493393" y="329946"/>
                  </a:lnTo>
                  <a:lnTo>
                    <a:pt x="493742" y="328777"/>
                  </a:lnTo>
                  <a:lnTo>
                    <a:pt x="494563" y="328192"/>
                  </a:lnTo>
                  <a:lnTo>
                    <a:pt x="497266" y="329819"/>
                  </a:lnTo>
                  <a:lnTo>
                    <a:pt x="495037" y="334260"/>
                  </a:lnTo>
                  <a:lnTo>
                    <a:pt x="494342" y="336931"/>
                  </a:lnTo>
                  <a:lnTo>
                    <a:pt x="495385" y="337880"/>
                  </a:lnTo>
                  <a:lnTo>
                    <a:pt x="497851" y="338228"/>
                  </a:lnTo>
                  <a:lnTo>
                    <a:pt x="499589" y="339855"/>
                  </a:lnTo>
                  <a:lnTo>
                    <a:pt x="501107" y="341499"/>
                  </a:lnTo>
                  <a:lnTo>
                    <a:pt x="502624" y="342084"/>
                  </a:lnTo>
                  <a:lnTo>
                    <a:pt x="505421" y="340914"/>
                  </a:lnTo>
                  <a:lnTo>
                    <a:pt x="509056" y="338575"/>
                  </a:lnTo>
                  <a:lnTo>
                    <a:pt x="515346" y="333091"/>
                  </a:lnTo>
                  <a:lnTo>
                    <a:pt x="516973" y="329946"/>
                  </a:lnTo>
                  <a:lnTo>
                    <a:pt x="518365" y="326090"/>
                  </a:lnTo>
                  <a:lnTo>
                    <a:pt x="520229" y="322597"/>
                  </a:lnTo>
                  <a:lnTo>
                    <a:pt x="523517" y="320606"/>
                  </a:lnTo>
                  <a:lnTo>
                    <a:pt x="524101" y="320021"/>
                  </a:lnTo>
                  <a:lnTo>
                    <a:pt x="524338" y="318851"/>
                  </a:lnTo>
                  <a:lnTo>
                    <a:pt x="524686" y="317682"/>
                  </a:lnTo>
                  <a:lnTo>
                    <a:pt x="525619" y="316987"/>
                  </a:lnTo>
                  <a:lnTo>
                    <a:pt x="526662" y="316528"/>
                  </a:lnTo>
                  <a:lnTo>
                    <a:pt x="532257" y="311739"/>
                  </a:lnTo>
                  <a:lnTo>
                    <a:pt x="533079" y="310349"/>
                  </a:lnTo>
                  <a:lnTo>
                    <a:pt x="533536" y="307899"/>
                  </a:lnTo>
                  <a:lnTo>
                    <a:pt x="532257" y="308483"/>
                  </a:lnTo>
                  <a:lnTo>
                    <a:pt x="531087" y="309416"/>
                  </a:lnTo>
                  <a:lnTo>
                    <a:pt x="530265" y="310459"/>
                  </a:lnTo>
                  <a:lnTo>
                    <a:pt x="529807" y="311850"/>
                  </a:lnTo>
                  <a:lnTo>
                    <a:pt x="527831" y="309637"/>
                  </a:lnTo>
                  <a:lnTo>
                    <a:pt x="526789" y="308010"/>
                  </a:lnTo>
                  <a:lnTo>
                    <a:pt x="526677" y="306129"/>
                  </a:lnTo>
                  <a:lnTo>
                    <a:pt x="528653" y="298543"/>
                  </a:lnTo>
                  <a:lnTo>
                    <a:pt x="529933" y="296220"/>
                  </a:lnTo>
                  <a:lnTo>
                    <a:pt x="531687" y="295050"/>
                  </a:lnTo>
                  <a:lnTo>
                    <a:pt x="535323" y="291542"/>
                  </a:lnTo>
                  <a:lnTo>
                    <a:pt x="537535" y="290388"/>
                  </a:lnTo>
                  <a:lnTo>
                    <a:pt x="538926" y="292016"/>
                  </a:lnTo>
                  <a:lnTo>
                    <a:pt x="539511" y="293185"/>
                  </a:lnTo>
                  <a:lnTo>
                    <a:pt x="541833" y="295872"/>
                  </a:lnTo>
                  <a:lnTo>
                    <a:pt x="542655" y="297389"/>
                  </a:lnTo>
                  <a:lnTo>
                    <a:pt x="544284" y="295761"/>
                  </a:lnTo>
                  <a:lnTo>
                    <a:pt x="546606" y="294228"/>
                  </a:lnTo>
                  <a:lnTo>
                    <a:pt x="549420" y="292949"/>
                  </a:lnTo>
                  <a:lnTo>
                    <a:pt x="552328" y="292252"/>
                  </a:lnTo>
                  <a:lnTo>
                    <a:pt x="555473" y="290862"/>
                  </a:lnTo>
                  <a:lnTo>
                    <a:pt x="556057" y="288760"/>
                  </a:lnTo>
                  <a:lnTo>
                    <a:pt x="555710" y="286184"/>
                  </a:lnTo>
                  <a:lnTo>
                    <a:pt x="556168" y="283276"/>
                  </a:lnTo>
                  <a:lnTo>
                    <a:pt x="558270" y="280463"/>
                  </a:lnTo>
                  <a:lnTo>
                    <a:pt x="563422" y="276860"/>
                  </a:lnTo>
                  <a:lnTo>
                    <a:pt x="565051" y="274409"/>
                  </a:lnTo>
                  <a:lnTo>
                    <a:pt x="564813" y="271154"/>
                  </a:lnTo>
                  <a:lnTo>
                    <a:pt x="562253" y="270333"/>
                  </a:lnTo>
                  <a:lnTo>
                    <a:pt x="559203" y="270221"/>
                  </a:lnTo>
                  <a:lnTo>
                    <a:pt x="557464" y="268341"/>
                  </a:lnTo>
                  <a:lnTo>
                    <a:pt x="560135" y="268104"/>
                  </a:lnTo>
                  <a:lnTo>
                    <a:pt x="563296" y="268341"/>
                  </a:lnTo>
                  <a:lnTo>
                    <a:pt x="565856" y="269400"/>
                  </a:lnTo>
                  <a:lnTo>
                    <a:pt x="567247" y="271833"/>
                  </a:lnTo>
                  <a:lnTo>
                    <a:pt x="568069" y="271375"/>
                  </a:lnTo>
                  <a:lnTo>
                    <a:pt x="568527" y="270917"/>
                  </a:lnTo>
                  <a:lnTo>
                    <a:pt x="569112" y="270221"/>
                  </a:lnTo>
                  <a:lnTo>
                    <a:pt x="569460" y="269289"/>
                  </a:lnTo>
                  <a:lnTo>
                    <a:pt x="567832" y="268119"/>
                  </a:lnTo>
                  <a:lnTo>
                    <a:pt x="566552" y="266492"/>
                  </a:lnTo>
                  <a:lnTo>
                    <a:pt x="566441" y="264975"/>
                  </a:lnTo>
                  <a:lnTo>
                    <a:pt x="568069" y="264042"/>
                  </a:lnTo>
                  <a:lnTo>
                    <a:pt x="569239" y="264390"/>
                  </a:lnTo>
                  <a:lnTo>
                    <a:pt x="570756" y="266840"/>
                  </a:lnTo>
                  <a:lnTo>
                    <a:pt x="572036" y="267772"/>
                  </a:lnTo>
                  <a:lnTo>
                    <a:pt x="572621" y="265101"/>
                  </a:lnTo>
                  <a:lnTo>
                    <a:pt x="573900" y="263363"/>
                  </a:lnTo>
                  <a:lnTo>
                    <a:pt x="575560" y="261845"/>
                  </a:lnTo>
                  <a:lnTo>
                    <a:pt x="576951" y="260217"/>
                  </a:lnTo>
                  <a:lnTo>
                    <a:pt x="575086" y="259980"/>
                  </a:lnTo>
                  <a:lnTo>
                    <a:pt x="574138" y="259285"/>
                  </a:lnTo>
                  <a:lnTo>
                    <a:pt x="572747" y="256724"/>
                  </a:lnTo>
                  <a:lnTo>
                    <a:pt x="572051" y="254970"/>
                  </a:lnTo>
                  <a:lnTo>
                    <a:pt x="571941" y="253232"/>
                  </a:lnTo>
                  <a:lnTo>
                    <a:pt x="571356" y="251952"/>
                  </a:lnTo>
                  <a:lnTo>
                    <a:pt x="566694" y="251604"/>
                  </a:lnTo>
                  <a:lnTo>
                    <a:pt x="563312" y="250434"/>
                  </a:lnTo>
                  <a:lnTo>
                    <a:pt x="560261" y="248443"/>
                  </a:lnTo>
                  <a:lnTo>
                    <a:pt x="558634" y="245646"/>
                  </a:lnTo>
                  <a:lnTo>
                    <a:pt x="558397" y="242390"/>
                  </a:lnTo>
                  <a:lnTo>
                    <a:pt x="558855" y="238898"/>
                  </a:lnTo>
                  <a:lnTo>
                    <a:pt x="559677" y="235515"/>
                  </a:lnTo>
                  <a:lnTo>
                    <a:pt x="564007" y="226191"/>
                  </a:lnTo>
                  <a:lnTo>
                    <a:pt x="566109" y="223267"/>
                  </a:lnTo>
                  <a:lnTo>
                    <a:pt x="568780" y="221403"/>
                  </a:lnTo>
                  <a:lnTo>
                    <a:pt x="568891" y="222335"/>
                  </a:lnTo>
                  <a:lnTo>
                    <a:pt x="567721" y="223978"/>
                  </a:lnTo>
                  <a:lnTo>
                    <a:pt x="564118" y="230284"/>
                  </a:lnTo>
                  <a:lnTo>
                    <a:pt x="562016" y="238091"/>
                  </a:lnTo>
                  <a:lnTo>
                    <a:pt x="561668" y="241822"/>
                  </a:lnTo>
                  <a:lnTo>
                    <a:pt x="562364" y="243339"/>
                  </a:lnTo>
                  <a:lnTo>
                    <a:pt x="567721" y="242390"/>
                  </a:lnTo>
                  <a:lnTo>
                    <a:pt x="569586" y="242975"/>
                  </a:lnTo>
                  <a:lnTo>
                    <a:pt x="571341" y="244856"/>
                  </a:lnTo>
                  <a:lnTo>
                    <a:pt x="572510" y="247527"/>
                  </a:lnTo>
                  <a:lnTo>
                    <a:pt x="573680" y="253121"/>
                  </a:lnTo>
                  <a:lnTo>
                    <a:pt x="575212" y="255097"/>
                  </a:lnTo>
                  <a:lnTo>
                    <a:pt x="576034" y="254987"/>
                  </a:lnTo>
                  <a:lnTo>
                    <a:pt x="575339" y="251383"/>
                  </a:lnTo>
                  <a:lnTo>
                    <a:pt x="575339" y="232702"/>
                  </a:lnTo>
                  <a:lnTo>
                    <a:pt x="576034" y="230853"/>
                  </a:lnTo>
                  <a:lnTo>
                    <a:pt x="574865" y="230032"/>
                  </a:lnTo>
                  <a:lnTo>
                    <a:pt x="576603" y="223030"/>
                  </a:lnTo>
                  <a:lnTo>
                    <a:pt x="586260" y="202500"/>
                  </a:lnTo>
                  <a:lnTo>
                    <a:pt x="595126" y="183504"/>
                  </a:lnTo>
                  <a:lnTo>
                    <a:pt x="602254" y="172188"/>
                  </a:lnTo>
                  <a:lnTo>
                    <a:pt x="613459" y="158201"/>
                  </a:lnTo>
                  <a:lnTo>
                    <a:pt x="625454" y="147233"/>
                  </a:lnTo>
                  <a:lnTo>
                    <a:pt x="630480" y="144072"/>
                  </a:lnTo>
                  <a:lnTo>
                    <a:pt x="635727" y="142681"/>
                  </a:lnTo>
                  <a:lnTo>
                    <a:pt x="635095" y="141290"/>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28E8048-FB5D-768B-528E-D2F02D8D56E7}"/>
                </a:ext>
              </a:extLst>
            </p:cNvPr>
            <p:cNvSpPr/>
            <p:nvPr/>
          </p:nvSpPr>
          <p:spPr>
            <a:xfrm>
              <a:off x="12061642" y="6201327"/>
              <a:ext cx="85880" cy="135410"/>
            </a:xfrm>
            <a:custGeom>
              <a:avLst/>
              <a:gdLst>
                <a:gd name="connsiteX0" fmla="*/ 60151 w 85880"/>
                <a:gd name="connsiteY0" fmla="*/ 129595 h 135410"/>
                <a:gd name="connsiteX1" fmla="*/ 58982 w 85880"/>
                <a:gd name="connsiteY1" fmla="*/ 128299 h 135410"/>
                <a:gd name="connsiteX2" fmla="*/ 58744 w 85880"/>
                <a:gd name="connsiteY2" fmla="*/ 126087 h 135410"/>
                <a:gd name="connsiteX3" fmla="*/ 58287 w 85880"/>
                <a:gd name="connsiteY3" fmla="*/ 124569 h 135410"/>
                <a:gd name="connsiteX4" fmla="*/ 57702 w 85880"/>
                <a:gd name="connsiteY4" fmla="*/ 123637 h 135410"/>
                <a:gd name="connsiteX5" fmla="*/ 56880 w 85880"/>
                <a:gd name="connsiteY5" fmla="*/ 123178 h 135410"/>
                <a:gd name="connsiteX6" fmla="*/ 55710 w 85880"/>
                <a:gd name="connsiteY6" fmla="*/ 123526 h 135410"/>
                <a:gd name="connsiteX7" fmla="*/ 56532 w 85880"/>
                <a:gd name="connsiteY7" fmla="*/ 125502 h 135410"/>
                <a:gd name="connsiteX8" fmla="*/ 56643 w 85880"/>
                <a:gd name="connsiteY8" fmla="*/ 127240 h 135410"/>
                <a:gd name="connsiteX9" fmla="*/ 55947 w 85880"/>
                <a:gd name="connsiteY9" fmla="*/ 128520 h 135410"/>
                <a:gd name="connsiteX10" fmla="*/ 54209 w 85880"/>
                <a:gd name="connsiteY10" fmla="*/ 129342 h 135410"/>
                <a:gd name="connsiteX11" fmla="*/ 53624 w 85880"/>
                <a:gd name="connsiteY11" fmla="*/ 130496 h 135410"/>
                <a:gd name="connsiteX12" fmla="*/ 53735 w 85880"/>
                <a:gd name="connsiteY12" fmla="*/ 132850 h 135410"/>
                <a:gd name="connsiteX13" fmla="*/ 54778 w 85880"/>
                <a:gd name="connsiteY13" fmla="*/ 134826 h 135410"/>
                <a:gd name="connsiteX14" fmla="*/ 56643 w 85880"/>
                <a:gd name="connsiteY14" fmla="*/ 135411 h 135410"/>
                <a:gd name="connsiteX15" fmla="*/ 59898 w 85880"/>
                <a:gd name="connsiteY15" fmla="*/ 133878 h 135410"/>
                <a:gd name="connsiteX16" fmla="*/ 61289 w 85880"/>
                <a:gd name="connsiteY16" fmla="*/ 132835 h 135410"/>
                <a:gd name="connsiteX17" fmla="*/ 61985 w 85880"/>
                <a:gd name="connsiteY17" fmla="*/ 131776 h 135410"/>
                <a:gd name="connsiteX18" fmla="*/ 61400 w 85880"/>
                <a:gd name="connsiteY18" fmla="*/ 130480 h 135410"/>
                <a:gd name="connsiteX19" fmla="*/ 60151 w 85880"/>
                <a:gd name="connsiteY19" fmla="*/ 129595 h 135410"/>
                <a:gd name="connsiteX20" fmla="*/ 69729 w 85880"/>
                <a:gd name="connsiteY20" fmla="*/ 70692 h 135410"/>
                <a:gd name="connsiteX21" fmla="*/ 68796 w 85880"/>
                <a:gd name="connsiteY21" fmla="*/ 67437 h 135410"/>
                <a:gd name="connsiteX22" fmla="*/ 68338 w 85880"/>
                <a:gd name="connsiteY22" fmla="*/ 66251 h 135410"/>
                <a:gd name="connsiteX23" fmla="*/ 67753 w 85880"/>
                <a:gd name="connsiteY23" fmla="*/ 65430 h 135410"/>
                <a:gd name="connsiteX24" fmla="*/ 66931 w 85880"/>
                <a:gd name="connsiteY24" fmla="*/ 65082 h 135410"/>
                <a:gd name="connsiteX25" fmla="*/ 65762 w 85880"/>
                <a:gd name="connsiteY25" fmla="*/ 65082 h 135410"/>
                <a:gd name="connsiteX26" fmla="*/ 65414 w 85880"/>
                <a:gd name="connsiteY26" fmla="*/ 70803 h 135410"/>
                <a:gd name="connsiteX27" fmla="*/ 65762 w 85880"/>
                <a:gd name="connsiteY27" fmla="*/ 73253 h 135410"/>
                <a:gd name="connsiteX28" fmla="*/ 67390 w 85880"/>
                <a:gd name="connsiteY28" fmla="*/ 74296 h 135410"/>
                <a:gd name="connsiteX29" fmla="*/ 67153 w 85880"/>
                <a:gd name="connsiteY29" fmla="*/ 75118 h 135410"/>
                <a:gd name="connsiteX30" fmla="*/ 67153 w 85880"/>
                <a:gd name="connsiteY30" fmla="*/ 75702 h 135410"/>
                <a:gd name="connsiteX31" fmla="*/ 66916 w 85880"/>
                <a:gd name="connsiteY31" fmla="*/ 76287 h 135410"/>
                <a:gd name="connsiteX32" fmla="*/ 66331 w 85880"/>
                <a:gd name="connsiteY32" fmla="*/ 76872 h 135410"/>
                <a:gd name="connsiteX33" fmla="*/ 67153 w 85880"/>
                <a:gd name="connsiteY33" fmla="*/ 78610 h 135410"/>
                <a:gd name="connsiteX34" fmla="*/ 67390 w 85880"/>
                <a:gd name="connsiteY34" fmla="*/ 82119 h 135410"/>
                <a:gd name="connsiteX35" fmla="*/ 67975 w 85880"/>
                <a:gd name="connsiteY35" fmla="*/ 83067 h 135410"/>
                <a:gd name="connsiteX36" fmla="*/ 68560 w 85880"/>
                <a:gd name="connsiteY36" fmla="*/ 82703 h 135410"/>
                <a:gd name="connsiteX37" fmla="*/ 69255 w 85880"/>
                <a:gd name="connsiteY37" fmla="*/ 81424 h 135410"/>
                <a:gd name="connsiteX38" fmla="*/ 69950 w 85880"/>
                <a:gd name="connsiteY38" fmla="*/ 80143 h 135410"/>
                <a:gd name="connsiteX39" fmla="*/ 70297 w 85880"/>
                <a:gd name="connsiteY39" fmla="*/ 79195 h 135410"/>
                <a:gd name="connsiteX40" fmla="*/ 70408 w 85880"/>
                <a:gd name="connsiteY40" fmla="*/ 76983 h 135410"/>
                <a:gd name="connsiteX41" fmla="*/ 70297 w 85880"/>
                <a:gd name="connsiteY41" fmla="*/ 74074 h 135410"/>
                <a:gd name="connsiteX42" fmla="*/ 69729 w 85880"/>
                <a:gd name="connsiteY42" fmla="*/ 70692 h 135410"/>
                <a:gd name="connsiteX43" fmla="*/ 84996 w 85880"/>
                <a:gd name="connsiteY43" fmla="*/ 72431 h 135410"/>
                <a:gd name="connsiteX44" fmla="*/ 84759 w 85880"/>
                <a:gd name="connsiteY44" fmla="*/ 71040 h 135410"/>
                <a:gd name="connsiteX45" fmla="*/ 84648 w 85880"/>
                <a:gd name="connsiteY45" fmla="*/ 69523 h 135410"/>
                <a:gd name="connsiteX46" fmla="*/ 84301 w 85880"/>
                <a:gd name="connsiteY46" fmla="*/ 67674 h 135410"/>
                <a:gd name="connsiteX47" fmla="*/ 81503 w 85880"/>
                <a:gd name="connsiteY47" fmla="*/ 56469 h 135410"/>
                <a:gd name="connsiteX48" fmla="*/ 81503 w 85880"/>
                <a:gd name="connsiteY48" fmla="*/ 51000 h 135410"/>
                <a:gd name="connsiteX49" fmla="*/ 80681 w 85880"/>
                <a:gd name="connsiteY49" fmla="*/ 47966 h 135410"/>
                <a:gd name="connsiteX50" fmla="*/ 79638 w 85880"/>
                <a:gd name="connsiteY50" fmla="*/ 49483 h 135410"/>
                <a:gd name="connsiteX51" fmla="*/ 77189 w 85880"/>
                <a:gd name="connsiteY51" fmla="*/ 52043 h 135410"/>
                <a:gd name="connsiteX52" fmla="*/ 76367 w 85880"/>
                <a:gd name="connsiteY52" fmla="*/ 53561 h 135410"/>
                <a:gd name="connsiteX53" fmla="*/ 76129 w 85880"/>
                <a:gd name="connsiteY53" fmla="*/ 55425 h 135410"/>
                <a:gd name="connsiteX54" fmla="*/ 76477 w 85880"/>
                <a:gd name="connsiteY54" fmla="*/ 59866 h 135410"/>
                <a:gd name="connsiteX55" fmla="*/ 76240 w 85880"/>
                <a:gd name="connsiteY55" fmla="*/ 61731 h 135410"/>
                <a:gd name="connsiteX56" fmla="*/ 75782 w 85880"/>
                <a:gd name="connsiteY56" fmla="*/ 62427 h 135410"/>
                <a:gd name="connsiteX57" fmla="*/ 74360 w 85880"/>
                <a:gd name="connsiteY57" fmla="*/ 63817 h 135410"/>
                <a:gd name="connsiteX58" fmla="*/ 74122 w 85880"/>
                <a:gd name="connsiteY58" fmla="*/ 64529 h 135410"/>
                <a:gd name="connsiteX59" fmla="*/ 74818 w 85880"/>
                <a:gd name="connsiteY59" fmla="*/ 66631 h 135410"/>
                <a:gd name="connsiteX60" fmla="*/ 74928 w 85880"/>
                <a:gd name="connsiteY60" fmla="*/ 67800 h 135410"/>
                <a:gd name="connsiteX61" fmla="*/ 74818 w 85880"/>
                <a:gd name="connsiteY61" fmla="*/ 68606 h 135410"/>
                <a:gd name="connsiteX62" fmla="*/ 73996 w 85880"/>
                <a:gd name="connsiteY62" fmla="*/ 70487 h 135410"/>
                <a:gd name="connsiteX63" fmla="*/ 74106 w 85880"/>
                <a:gd name="connsiteY63" fmla="*/ 72115 h 135410"/>
                <a:gd name="connsiteX64" fmla="*/ 75039 w 85880"/>
                <a:gd name="connsiteY64" fmla="*/ 73743 h 135410"/>
                <a:gd name="connsiteX65" fmla="*/ 76919 w 85880"/>
                <a:gd name="connsiteY65" fmla="*/ 75260 h 135410"/>
                <a:gd name="connsiteX66" fmla="*/ 75987 w 85880"/>
                <a:gd name="connsiteY66" fmla="*/ 76651 h 135410"/>
                <a:gd name="connsiteX67" fmla="*/ 72700 w 85880"/>
                <a:gd name="connsiteY67" fmla="*/ 79211 h 135410"/>
                <a:gd name="connsiteX68" fmla="*/ 72241 w 85880"/>
                <a:gd name="connsiteY68" fmla="*/ 80270 h 135410"/>
                <a:gd name="connsiteX69" fmla="*/ 73174 w 85880"/>
                <a:gd name="connsiteY69" fmla="*/ 82245 h 135410"/>
                <a:gd name="connsiteX70" fmla="*/ 74217 w 85880"/>
                <a:gd name="connsiteY70" fmla="*/ 82482 h 135410"/>
                <a:gd name="connsiteX71" fmla="*/ 75387 w 85880"/>
                <a:gd name="connsiteY71" fmla="*/ 81550 h 135410"/>
                <a:gd name="connsiteX72" fmla="*/ 76462 w 85880"/>
                <a:gd name="connsiteY72" fmla="*/ 79685 h 135410"/>
                <a:gd name="connsiteX73" fmla="*/ 78784 w 85880"/>
                <a:gd name="connsiteY73" fmla="*/ 79448 h 135410"/>
                <a:gd name="connsiteX74" fmla="*/ 80175 w 85880"/>
                <a:gd name="connsiteY74" fmla="*/ 76651 h 135410"/>
                <a:gd name="connsiteX75" fmla="*/ 82040 w 85880"/>
                <a:gd name="connsiteY75" fmla="*/ 73853 h 135410"/>
                <a:gd name="connsiteX76" fmla="*/ 85881 w 85880"/>
                <a:gd name="connsiteY76" fmla="*/ 73853 h 135410"/>
                <a:gd name="connsiteX77" fmla="*/ 84996 w 85880"/>
                <a:gd name="connsiteY77" fmla="*/ 72431 h 135410"/>
                <a:gd name="connsiteX78" fmla="*/ 75087 w 85880"/>
                <a:gd name="connsiteY78" fmla="*/ 48519 h 135410"/>
                <a:gd name="connsiteX79" fmla="*/ 77094 w 85880"/>
                <a:gd name="connsiteY79" fmla="*/ 45722 h 135410"/>
                <a:gd name="connsiteX80" fmla="*/ 77552 w 85880"/>
                <a:gd name="connsiteY80" fmla="*/ 45485 h 135410"/>
                <a:gd name="connsiteX81" fmla="*/ 77441 w 85880"/>
                <a:gd name="connsiteY81" fmla="*/ 44900 h 135410"/>
                <a:gd name="connsiteX82" fmla="*/ 76983 w 85880"/>
                <a:gd name="connsiteY82" fmla="*/ 42908 h 135410"/>
                <a:gd name="connsiteX83" fmla="*/ 76746 w 85880"/>
                <a:gd name="connsiteY83" fmla="*/ 41518 h 135410"/>
                <a:gd name="connsiteX84" fmla="*/ 76857 w 85880"/>
                <a:gd name="connsiteY84" fmla="*/ 41170 h 135410"/>
                <a:gd name="connsiteX85" fmla="*/ 71704 w 85880"/>
                <a:gd name="connsiteY85" fmla="*/ 36018 h 135410"/>
                <a:gd name="connsiteX86" fmla="*/ 69144 w 85880"/>
                <a:gd name="connsiteY86" fmla="*/ 34975 h 135410"/>
                <a:gd name="connsiteX87" fmla="*/ 67863 w 85880"/>
                <a:gd name="connsiteY87" fmla="*/ 34864 h 135410"/>
                <a:gd name="connsiteX88" fmla="*/ 66346 w 85880"/>
                <a:gd name="connsiteY88" fmla="*/ 34516 h 135410"/>
                <a:gd name="connsiteX89" fmla="*/ 64134 w 85880"/>
                <a:gd name="connsiteY89" fmla="*/ 33584 h 135410"/>
                <a:gd name="connsiteX90" fmla="*/ 62364 w 85880"/>
                <a:gd name="connsiteY90" fmla="*/ 32193 h 135410"/>
                <a:gd name="connsiteX91" fmla="*/ 61321 w 85880"/>
                <a:gd name="connsiteY91" fmla="*/ 31261 h 135410"/>
                <a:gd name="connsiteX92" fmla="*/ 60973 w 85880"/>
                <a:gd name="connsiteY92" fmla="*/ 30312 h 135410"/>
                <a:gd name="connsiteX93" fmla="*/ 60626 w 85880"/>
                <a:gd name="connsiteY93" fmla="*/ 29617 h 135410"/>
                <a:gd name="connsiteX94" fmla="*/ 59930 w 85880"/>
                <a:gd name="connsiteY94" fmla="*/ 24370 h 135410"/>
                <a:gd name="connsiteX95" fmla="*/ 59346 w 85880"/>
                <a:gd name="connsiteY95" fmla="*/ 22979 h 135410"/>
                <a:gd name="connsiteX96" fmla="*/ 59108 w 85880"/>
                <a:gd name="connsiteY96" fmla="*/ 22158 h 135410"/>
                <a:gd name="connsiteX97" fmla="*/ 59108 w 85880"/>
                <a:gd name="connsiteY97" fmla="*/ 20877 h 135410"/>
                <a:gd name="connsiteX98" fmla="*/ 58997 w 85880"/>
                <a:gd name="connsiteY98" fmla="*/ 19945 h 135410"/>
                <a:gd name="connsiteX99" fmla="*/ 58761 w 85880"/>
                <a:gd name="connsiteY99" fmla="*/ 18775 h 135410"/>
                <a:gd name="connsiteX100" fmla="*/ 58065 w 85880"/>
                <a:gd name="connsiteY100" fmla="*/ 17242 h 135410"/>
                <a:gd name="connsiteX101" fmla="*/ 57480 w 85880"/>
                <a:gd name="connsiteY101" fmla="*/ 16784 h 135410"/>
                <a:gd name="connsiteX102" fmla="*/ 56548 w 85880"/>
                <a:gd name="connsiteY102" fmla="*/ 16784 h 135410"/>
                <a:gd name="connsiteX103" fmla="*/ 54336 w 85880"/>
                <a:gd name="connsiteY103" fmla="*/ 17479 h 135410"/>
                <a:gd name="connsiteX104" fmla="*/ 53403 w 85880"/>
                <a:gd name="connsiteY104" fmla="*/ 17479 h 135410"/>
                <a:gd name="connsiteX105" fmla="*/ 52818 w 85880"/>
                <a:gd name="connsiteY105" fmla="*/ 16784 h 135410"/>
                <a:gd name="connsiteX106" fmla="*/ 52470 w 85880"/>
                <a:gd name="connsiteY106" fmla="*/ 15868 h 135410"/>
                <a:gd name="connsiteX107" fmla="*/ 49563 w 85880"/>
                <a:gd name="connsiteY107" fmla="*/ 6654 h 135410"/>
                <a:gd name="connsiteX108" fmla="*/ 48029 w 85880"/>
                <a:gd name="connsiteY108" fmla="*/ 1991 h 135410"/>
                <a:gd name="connsiteX109" fmla="*/ 47444 w 85880"/>
                <a:gd name="connsiteY109" fmla="*/ 0 h 135410"/>
                <a:gd name="connsiteX110" fmla="*/ 41391 w 85880"/>
                <a:gd name="connsiteY110" fmla="*/ 1517 h 135410"/>
                <a:gd name="connsiteX111" fmla="*/ 31008 w 85880"/>
                <a:gd name="connsiteY111" fmla="*/ 4441 h 135410"/>
                <a:gd name="connsiteX112" fmla="*/ 20735 w 85880"/>
                <a:gd name="connsiteY112" fmla="*/ 7365 h 135410"/>
                <a:gd name="connsiteX113" fmla="*/ 10241 w 85880"/>
                <a:gd name="connsiteY113" fmla="*/ 10399 h 135410"/>
                <a:gd name="connsiteX114" fmla="*/ 0 w 85880"/>
                <a:gd name="connsiteY114" fmla="*/ 13307 h 135410"/>
                <a:gd name="connsiteX115" fmla="*/ 2212 w 85880"/>
                <a:gd name="connsiteY115" fmla="*/ 21825 h 135410"/>
                <a:gd name="connsiteX116" fmla="*/ 4536 w 85880"/>
                <a:gd name="connsiteY116" fmla="*/ 30455 h 135410"/>
                <a:gd name="connsiteX117" fmla="*/ 6860 w 85880"/>
                <a:gd name="connsiteY117" fmla="*/ 39084 h 135410"/>
                <a:gd name="connsiteX118" fmla="*/ 9182 w 85880"/>
                <a:gd name="connsiteY118" fmla="*/ 47729 h 135410"/>
                <a:gd name="connsiteX119" fmla="*/ 11411 w 85880"/>
                <a:gd name="connsiteY119" fmla="*/ 56358 h 135410"/>
                <a:gd name="connsiteX120" fmla="*/ 13734 w 85880"/>
                <a:gd name="connsiteY120" fmla="*/ 64876 h 135410"/>
                <a:gd name="connsiteX121" fmla="*/ 16057 w 85880"/>
                <a:gd name="connsiteY121" fmla="*/ 73506 h 135410"/>
                <a:gd name="connsiteX122" fmla="*/ 18381 w 85880"/>
                <a:gd name="connsiteY122" fmla="*/ 82135 h 135410"/>
                <a:gd name="connsiteX123" fmla="*/ 19550 w 85880"/>
                <a:gd name="connsiteY123" fmla="*/ 86686 h 135410"/>
                <a:gd name="connsiteX124" fmla="*/ 20830 w 85880"/>
                <a:gd name="connsiteY124" fmla="*/ 92992 h 135410"/>
                <a:gd name="connsiteX125" fmla="*/ 22569 w 85880"/>
                <a:gd name="connsiteY125" fmla="*/ 102317 h 135410"/>
                <a:gd name="connsiteX126" fmla="*/ 21178 w 85880"/>
                <a:gd name="connsiteY126" fmla="*/ 103139 h 135410"/>
                <a:gd name="connsiteX127" fmla="*/ 20830 w 85880"/>
                <a:gd name="connsiteY127" fmla="*/ 104529 h 135410"/>
                <a:gd name="connsiteX128" fmla="*/ 20593 w 85880"/>
                <a:gd name="connsiteY128" fmla="*/ 106758 h 135410"/>
                <a:gd name="connsiteX129" fmla="*/ 21526 w 85880"/>
                <a:gd name="connsiteY129" fmla="*/ 114565 h 135410"/>
                <a:gd name="connsiteX130" fmla="*/ 21636 w 85880"/>
                <a:gd name="connsiteY130" fmla="*/ 117710 h 135410"/>
                <a:gd name="connsiteX131" fmla="*/ 31783 w 85880"/>
                <a:gd name="connsiteY131" fmla="*/ 113522 h 135410"/>
                <a:gd name="connsiteX132" fmla="*/ 49151 w 85880"/>
                <a:gd name="connsiteY132" fmla="*/ 101384 h 135410"/>
                <a:gd name="connsiteX133" fmla="*/ 54525 w 85880"/>
                <a:gd name="connsiteY133" fmla="*/ 99756 h 135410"/>
                <a:gd name="connsiteX134" fmla="*/ 55916 w 85880"/>
                <a:gd name="connsiteY134" fmla="*/ 99867 h 135410"/>
                <a:gd name="connsiteX135" fmla="*/ 58950 w 85880"/>
                <a:gd name="connsiteY135" fmla="*/ 100452 h 135410"/>
                <a:gd name="connsiteX136" fmla="*/ 60120 w 85880"/>
                <a:gd name="connsiteY136" fmla="*/ 100452 h 135410"/>
                <a:gd name="connsiteX137" fmla="*/ 61052 w 85880"/>
                <a:gd name="connsiteY137" fmla="*/ 99409 h 135410"/>
                <a:gd name="connsiteX138" fmla="*/ 61289 w 85880"/>
                <a:gd name="connsiteY138" fmla="*/ 97892 h 135410"/>
                <a:gd name="connsiteX139" fmla="*/ 61178 w 85880"/>
                <a:gd name="connsiteY139" fmla="*/ 96501 h 135410"/>
                <a:gd name="connsiteX140" fmla="*/ 61416 w 85880"/>
                <a:gd name="connsiteY140" fmla="*/ 95679 h 135410"/>
                <a:gd name="connsiteX141" fmla="*/ 64466 w 85880"/>
                <a:gd name="connsiteY141" fmla="*/ 82846 h 135410"/>
                <a:gd name="connsiteX142" fmla="*/ 64118 w 85880"/>
                <a:gd name="connsiteY142" fmla="*/ 80175 h 135410"/>
                <a:gd name="connsiteX143" fmla="*/ 61890 w 85880"/>
                <a:gd name="connsiteY143" fmla="*/ 72368 h 135410"/>
                <a:gd name="connsiteX144" fmla="*/ 60720 w 85880"/>
                <a:gd name="connsiteY144" fmla="*/ 70266 h 135410"/>
                <a:gd name="connsiteX145" fmla="*/ 58397 w 85880"/>
                <a:gd name="connsiteY145" fmla="*/ 67595 h 135410"/>
                <a:gd name="connsiteX146" fmla="*/ 58507 w 85880"/>
                <a:gd name="connsiteY146" fmla="*/ 65935 h 135410"/>
                <a:gd name="connsiteX147" fmla="*/ 59788 w 85880"/>
                <a:gd name="connsiteY147" fmla="*/ 64086 h 135410"/>
                <a:gd name="connsiteX148" fmla="*/ 60373 w 85880"/>
                <a:gd name="connsiteY148" fmla="*/ 60925 h 135410"/>
                <a:gd name="connsiteX149" fmla="*/ 59788 w 85880"/>
                <a:gd name="connsiteY149" fmla="*/ 57891 h 135410"/>
                <a:gd name="connsiteX150" fmla="*/ 58619 w 85880"/>
                <a:gd name="connsiteY150" fmla="*/ 54983 h 135410"/>
                <a:gd name="connsiteX151" fmla="*/ 56880 w 85880"/>
                <a:gd name="connsiteY151" fmla="*/ 52976 h 135410"/>
                <a:gd name="connsiteX152" fmla="*/ 53846 w 85880"/>
                <a:gd name="connsiteY152" fmla="*/ 52391 h 135410"/>
                <a:gd name="connsiteX153" fmla="*/ 54193 w 85880"/>
                <a:gd name="connsiteY153" fmla="*/ 51237 h 135410"/>
                <a:gd name="connsiteX154" fmla="*/ 55236 w 85880"/>
                <a:gd name="connsiteY154" fmla="*/ 49831 h 135410"/>
                <a:gd name="connsiteX155" fmla="*/ 56405 w 85880"/>
                <a:gd name="connsiteY155" fmla="*/ 48898 h 135410"/>
                <a:gd name="connsiteX156" fmla="*/ 57797 w 85880"/>
                <a:gd name="connsiteY156" fmla="*/ 48661 h 135410"/>
                <a:gd name="connsiteX157" fmla="*/ 58966 w 85880"/>
                <a:gd name="connsiteY157" fmla="*/ 49009 h 135410"/>
                <a:gd name="connsiteX158" fmla="*/ 60009 w 85880"/>
                <a:gd name="connsiteY158" fmla="*/ 49831 h 135410"/>
                <a:gd name="connsiteX159" fmla="*/ 61178 w 85880"/>
                <a:gd name="connsiteY159" fmla="*/ 50874 h 135410"/>
                <a:gd name="connsiteX160" fmla="*/ 61289 w 85880"/>
                <a:gd name="connsiteY160" fmla="*/ 49357 h 135410"/>
                <a:gd name="connsiteX161" fmla="*/ 61985 w 85880"/>
                <a:gd name="connsiteY161" fmla="*/ 45974 h 135410"/>
                <a:gd name="connsiteX162" fmla="*/ 61985 w 85880"/>
                <a:gd name="connsiteY162" fmla="*/ 44695 h 135410"/>
                <a:gd name="connsiteX163" fmla="*/ 61163 w 85880"/>
                <a:gd name="connsiteY163" fmla="*/ 42940 h 135410"/>
                <a:gd name="connsiteX164" fmla="*/ 59883 w 85880"/>
                <a:gd name="connsiteY164" fmla="*/ 42245 h 135410"/>
                <a:gd name="connsiteX165" fmla="*/ 58713 w 85880"/>
                <a:gd name="connsiteY165" fmla="*/ 41786 h 135410"/>
                <a:gd name="connsiteX166" fmla="*/ 57670 w 85880"/>
                <a:gd name="connsiteY166" fmla="*/ 40965 h 135410"/>
                <a:gd name="connsiteX167" fmla="*/ 56627 w 85880"/>
                <a:gd name="connsiteY167" fmla="*/ 38515 h 135410"/>
                <a:gd name="connsiteX168" fmla="*/ 55458 w 85880"/>
                <a:gd name="connsiteY168" fmla="*/ 35006 h 135410"/>
                <a:gd name="connsiteX169" fmla="*/ 54762 w 85880"/>
                <a:gd name="connsiteY169" fmla="*/ 31624 h 135410"/>
                <a:gd name="connsiteX170" fmla="*/ 54651 w 85880"/>
                <a:gd name="connsiteY170" fmla="*/ 29522 h 135410"/>
                <a:gd name="connsiteX171" fmla="*/ 56627 w 85880"/>
                <a:gd name="connsiteY171" fmla="*/ 31277 h 135410"/>
                <a:gd name="connsiteX172" fmla="*/ 58144 w 85880"/>
                <a:gd name="connsiteY172" fmla="*/ 32904 h 135410"/>
                <a:gd name="connsiteX173" fmla="*/ 59187 w 85880"/>
                <a:gd name="connsiteY173" fmla="*/ 34880 h 135410"/>
                <a:gd name="connsiteX174" fmla="*/ 60120 w 85880"/>
                <a:gd name="connsiteY174" fmla="*/ 37440 h 135410"/>
                <a:gd name="connsiteX175" fmla="*/ 61637 w 85880"/>
                <a:gd name="connsiteY175" fmla="*/ 39305 h 135410"/>
                <a:gd name="connsiteX176" fmla="*/ 64339 w 85880"/>
                <a:gd name="connsiteY176" fmla="*/ 40601 h 135410"/>
                <a:gd name="connsiteX177" fmla="*/ 66900 w 85880"/>
                <a:gd name="connsiteY177" fmla="*/ 41312 h 135410"/>
                <a:gd name="connsiteX178" fmla="*/ 68069 w 85880"/>
                <a:gd name="connsiteY178" fmla="*/ 41423 h 135410"/>
                <a:gd name="connsiteX179" fmla="*/ 68180 w 85880"/>
                <a:gd name="connsiteY179" fmla="*/ 40111 h 135410"/>
                <a:gd name="connsiteX180" fmla="*/ 67595 w 85880"/>
                <a:gd name="connsiteY180" fmla="*/ 36855 h 135410"/>
                <a:gd name="connsiteX181" fmla="*/ 67832 w 85880"/>
                <a:gd name="connsiteY181" fmla="*/ 36033 h 135410"/>
                <a:gd name="connsiteX182" fmla="*/ 69002 w 85880"/>
                <a:gd name="connsiteY182" fmla="*/ 36033 h 135410"/>
                <a:gd name="connsiteX183" fmla="*/ 69934 w 85880"/>
                <a:gd name="connsiteY183" fmla="*/ 36618 h 135410"/>
                <a:gd name="connsiteX184" fmla="*/ 70519 w 85880"/>
                <a:gd name="connsiteY184" fmla="*/ 37661 h 135410"/>
                <a:gd name="connsiteX185" fmla="*/ 69824 w 85880"/>
                <a:gd name="connsiteY185" fmla="*/ 41296 h 135410"/>
                <a:gd name="connsiteX186" fmla="*/ 69713 w 85880"/>
                <a:gd name="connsiteY186" fmla="*/ 44094 h 135410"/>
                <a:gd name="connsiteX187" fmla="*/ 69713 w 85880"/>
                <a:gd name="connsiteY187" fmla="*/ 47002 h 135410"/>
                <a:gd name="connsiteX188" fmla="*/ 70060 w 85880"/>
                <a:gd name="connsiteY188" fmla="*/ 49104 h 135410"/>
                <a:gd name="connsiteX189" fmla="*/ 71341 w 85880"/>
                <a:gd name="connsiteY189" fmla="*/ 50495 h 135410"/>
                <a:gd name="connsiteX190" fmla="*/ 73206 w 85880"/>
                <a:gd name="connsiteY190" fmla="*/ 50036 h 135410"/>
                <a:gd name="connsiteX191" fmla="*/ 75087 w 85880"/>
                <a:gd name="connsiteY191" fmla="*/ 48519 h 13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85880" h="135410">
                  <a:moveTo>
                    <a:pt x="60151" y="129595"/>
                  </a:moveTo>
                  <a:lnTo>
                    <a:pt x="58982" y="128299"/>
                  </a:lnTo>
                  <a:lnTo>
                    <a:pt x="58744" y="126087"/>
                  </a:lnTo>
                  <a:lnTo>
                    <a:pt x="58287" y="124569"/>
                  </a:lnTo>
                  <a:lnTo>
                    <a:pt x="57702" y="123637"/>
                  </a:lnTo>
                  <a:lnTo>
                    <a:pt x="56880" y="123178"/>
                  </a:lnTo>
                  <a:lnTo>
                    <a:pt x="55710" y="123526"/>
                  </a:lnTo>
                  <a:lnTo>
                    <a:pt x="56532" y="125502"/>
                  </a:lnTo>
                  <a:lnTo>
                    <a:pt x="56643" y="127240"/>
                  </a:lnTo>
                  <a:lnTo>
                    <a:pt x="55947" y="128520"/>
                  </a:lnTo>
                  <a:lnTo>
                    <a:pt x="54209" y="129342"/>
                  </a:lnTo>
                  <a:lnTo>
                    <a:pt x="53624" y="130496"/>
                  </a:lnTo>
                  <a:lnTo>
                    <a:pt x="53735" y="132850"/>
                  </a:lnTo>
                  <a:lnTo>
                    <a:pt x="54778" y="134826"/>
                  </a:lnTo>
                  <a:lnTo>
                    <a:pt x="56643" y="135411"/>
                  </a:lnTo>
                  <a:lnTo>
                    <a:pt x="59898" y="133878"/>
                  </a:lnTo>
                  <a:lnTo>
                    <a:pt x="61289" y="132835"/>
                  </a:lnTo>
                  <a:lnTo>
                    <a:pt x="61985" y="131776"/>
                  </a:lnTo>
                  <a:lnTo>
                    <a:pt x="61400" y="130480"/>
                  </a:lnTo>
                  <a:lnTo>
                    <a:pt x="60151" y="129595"/>
                  </a:lnTo>
                  <a:close/>
                  <a:moveTo>
                    <a:pt x="69729" y="70692"/>
                  </a:moveTo>
                  <a:lnTo>
                    <a:pt x="68796" y="67437"/>
                  </a:lnTo>
                  <a:lnTo>
                    <a:pt x="68338" y="66251"/>
                  </a:lnTo>
                  <a:lnTo>
                    <a:pt x="67753" y="65430"/>
                  </a:lnTo>
                  <a:lnTo>
                    <a:pt x="66931" y="65082"/>
                  </a:lnTo>
                  <a:lnTo>
                    <a:pt x="65762" y="65082"/>
                  </a:lnTo>
                  <a:lnTo>
                    <a:pt x="65414" y="70803"/>
                  </a:lnTo>
                  <a:lnTo>
                    <a:pt x="65762" y="73253"/>
                  </a:lnTo>
                  <a:lnTo>
                    <a:pt x="67390" y="74296"/>
                  </a:lnTo>
                  <a:lnTo>
                    <a:pt x="67153" y="75118"/>
                  </a:lnTo>
                  <a:lnTo>
                    <a:pt x="67153" y="75702"/>
                  </a:lnTo>
                  <a:lnTo>
                    <a:pt x="66916" y="76287"/>
                  </a:lnTo>
                  <a:lnTo>
                    <a:pt x="66331" y="76872"/>
                  </a:lnTo>
                  <a:lnTo>
                    <a:pt x="67153" y="78610"/>
                  </a:lnTo>
                  <a:lnTo>
                    <a:pt x="67390" y="82119"/>
                  </a:lnTo>
                  <a:lnTo>
                    <a:pt x="67975" y="83067"/>
                  </a:lnTo>
                  <a:lnTo>
                    <a:pt x="68560" y="82703"/>
                  </a:lnTo>
                  <a:lnTo>
                    <a:pt x="69255" y="81424"/>
                  </a:lnTo>
                  <a:lnTo>
                    <a:pt x="69950" y="80143"/>
                  </a:lnTo>
                  <a:lnTo>
                    <a:pt x="70297" y="79195"/>
                  </a:lnTo>
                  <a:lnTo>
                    <a:pt x="70408" y="76983"/>
                  </a:lnTo>
                  <a:lnTo>
                    <a:pt x="70297" y="74074"/>
                  </a:lnTo>
                  <a:lnTo>
                    <a:pt x="69729" y="70692"/>
                  </a:lnTo>
                  <a:close/>
                  <a:moveTo>
                    <a:pt x="84996" y="72431"/>
                  </a:moveTo>
                  <a:lnTo>
                    <a:pt x="84759" y="71040"/>
                  </a:lnTo>
                  <a:lnTo>
                    <a:pt x="84648" y="69523"/>
                  </a:lnTo>
                  <a:lnTo>
                    <a:pt x="84301" y="67674"/>
                  </a:lnTo>
                  <a:lnTo>
                    <a:pt x="81503" y="56469"/>
                  </a:lnTo>
                  <a:lnTo>
                    <a:pt x="81503" y="51000"/>
                  </a:lnTo>
                  <a:lnTo>
                    <a:pt x="80681" y="47966"/>
                  </a:lnTo>
                  <a:lnTo>
                    <a:pt x="79638" y="49483"/>
                  </a:lnTo>
                  <a:lnTo>
                    <a:pt x="77189" y="52043"/>
                  </a:lnTo>
                  <a:lnTo>
                    <a:pt x="76367" y="53561"/>
                  </a:lnTo>
                  <a:lnTo>
                    <a:pt x="76129" y="55425"/>
                  </a:lnTo>
                  <a:lnTo>
                    <a:pt x="76477" y="59866"/>
                  </a:lnTo>
                  <a:lnTo>
                    <a:pt x="76240" y="61731"/>
                  </a:lnTo>
                  <a:lnTo>
                    <a:pt x="75782" y="62427"/>
                  </a:lnTo>
                  <a:lnTo>
                    <a:pt x="74360" y="63817"/>
                  </a:lnTo>
                  <a:lnTo>
                    <a:pt x="74122" y="64529"/>
                  </a:lnTo>
                  <a:lnTo>
                    <a:pt x="74818" y="66631"/>
                  </a:lnTo>
                  <a:lnTo>
                    <a:pt x="74928" y="67800"/>
                  </a:lnTo>
                  <a:lnTo>
                    <a:pt x="74818" y="68606"/>
                  </a:lnTo>
                  <a:lnTo>
                    <a:pt x="73996" y="70487"/>
                  </a:lnTo>
                  <a:lnTo>
                    <a:pt x="74106" y="72115"/>
                  </a:lnTo>
                  <a:lnTo>
                    <a:pt x="75039" y="73743"/>
                  </a:lnTo>
                  <a:lnTo>
                    <a:pt x="76919" y="75260"/>
                  </a:lnTo>
                  <a:lnTo>
                    <a:pt x="75987" y="76651"/>
                  </a:lnTo>
                  <a:lnTo>
                    <a:pt x="72700" y="79211"/>
                  </a:lnTo>
                  <a:lnTo>
                    <a:pt x="72241" y="80270"/>
                  </a:lnTo>
                  <a:lnTo>
                    <a:pt x="73174" y="82245"/>
                  </a:lnTo>
                  <a:lnTo>
                    <a:pt x="74217" y="82482"/>
                  </a:lnTo>
                  <a:lnTo>
                    <a:pt x="75387" y="81550"/>
                  </a:lnTo>
                  <a:lnTo>
                    <a:pt x="76462" y="79685"/>
                  </a:lnTo>
                  <a:lnTo>
                    <a:pt x="78784" y="79448"/>
                  </a:lnTo>
                  <a:lnTo>
                    <a:pt x="80175" y="76651"/>
                  </a:lnTo>
                  <a:lnTo>
                    <a:pt x="82040" y="73853"/>
                  </a:lnTo>
                  <a:lnTo>
                    <a:pt x="85881" y="73853"/>
                  </a:lnTo>
                  <a:lnTo>
                    <a:pt x="84996" y="72431"/>
                  </a:lnTo>
                  <a:close/>
                  <a:moveTo>
                    <a:pt x="75087" y="48519"/>
                  </a:moveTo>
                  <a:lnTo>
                    <a:pt x="77094" y="45722"/>
                  </a:lnTo>
                  <a:lnTo>
                    <a:pt x="77552" y="45485"/>
                  </a:lnTo>
                  <a:lnTo>
                    <a:pt x="77441" y="44900"/>
                  </a:lnTo>
                  <a:lnTo>
                    <a:pt x="76983" y="42908"/>
                  </a:lnTo>
                  <a:lnTo>
                    <a:pt x="76746" y="41518"/>
                  </a:lnTo>
                  <a:lnTo>
                    <a:pt x="76857" y="41170"/>
                  </a:lnTo>
                  <a:lnTo>
                    <a:pt x="71704" y="36018"/>
                  </a:lnTo>
                  <a:lnTo>
                    <a:pt x="69144" y="34975"/>
                  </a:lnTo>
                  <a:lnTo>
                    <a:pt x="67863" y="34864"/>
                  </a:lnTo>
                  <a:lnTo>
                    <a:pt x="66346" y="34516"/>
                  </a:lnTo>
                  <a:lnTo>
                    <a:pt x="64134" y="33584"/>
                  </a:lnTo>
                  <a:lnTo>
                    <a:pt x="62364" y="32193"/>
                  </a:lnTo>
                  <a:lnTo>
                    <a:pt x="61321" y="31261"/>
                  </a:lnTo>
                  <a:lnTo>
                    <a:pt x="60973" y="30312"/>
                  </a:lnTo>
                  <a:lnTo>
                    <a:pt x="60626" y="29617"/>
                  </a:lnTo>
                  <a:lnTo>
                    <a:pt x="59930" y="24370"/>
                  </a:lnTo>
                  <a:lnTo>
                    <a:pt x="59346" y="22979"/>
                  </a:lnTo>
                  <a:lnTo>
                    <a:pt x="59108" y="22158"/>
                  </a:lnTo>
                  <a:lnTo>
                    <a:pt x="59108" y="20877"/>
                  </a:lnTo>
                  <a:lnTo>
                    <a:pt x="58997" y="19945"/>
                  </a:lnTo>
                  <a:lnTo>
                    <a:pt x="58761" y="18775"/>
                  </a:lnTo>
                  <a:lnTo>
                    <a:pt x="58065" y="17242"/>
                  </a:lnTo>
                  <a:lnTo>
                    <a:pt x="57480" y="16784"/>
                  </a:lnTo>
                  <a:lnTo>
                    <a:pt x="56548" y="16784"/>
                  </a:lnTo>
                  <a:lnTo>
                    <a:pt x="54336" y="17479"/>
                  </a:lnTo>
                  <a:lnTo>
                    <a:pt x="53403" y="17479"/>
                  </a:lnTo>
                  <a:lnTo>
                    <a:pt x="52818" y="16784"/>
                  </a:lnTo>
                  <a:lnTo>
                    <a:pt x="52470" y="15868"/>
                  </a:lnTo>
                  <a:lnTo>
                    <a:pt x="49563" y="6654"/>
                  </a:lnTo>
                  <a:lnTo>
                    <a:pt x="48029" y="1991"/>
                  </a:lnTo>
                  <a:lnTo>
                    <a:pt x="47444" y="0"/>
                  </a:lnTo>
                  <a:lnTo>
                    <a:pt x="41391" y="1517"/>
                  </a:lnTo>
                  <a:lnTo>
                    <a:pt x="31008" y="4441"/>
                  </a:lnTo>
                  <a:lnTo>
                    <a:pt x="20735" y="7365"/>
                  </a:lnTo>
                  <a:lnTo>
                    <a:pt x="10241" y="10399"/>
                  </a:lnTo>
                  <a:lnTo>
                    <a:pt x="0" y="13307"/>
                  </a:lnTo>
                  <a:lnTo>
                    <a:pt x="2212" y="21825"/>
                  </a:lnTo>
                  <a:lnTo>
                    <a:pt x="4536" y="30455"/>
                  </a:lnTo>
                  <a:lnTo>
                    <a:pt x="6860" y="39084"/>
                  </a:lnTo>
                  <a:lnTo>
                    <a:pt x="9182" y="47729"/>
                  </a:lnTo>
                  <a:lnTo>
                    <a:pt x="11411" y="56358"/>
                  </a:lnTo>
                  <a:lnTo>
                    <a:pt x="13734" y="64876"/>
                  </a:lnTo>
                  <a:lnTo>
                    <a:pt x="16057" y="73506"/>
                  </a:lnTo>
                  <a:lnTo>
                    <a:pt x="18381" y="82135"/>
                  </a:lnTo>
                  <a:lnTo>
                    <a:pt x="19550" y="86686"/>
                  </a:lnTo>
                  <a:lnTo>
                    <a:pt x="20830" y="92992"/>
                  </a:lnTo>
                  <a:lnTo>
                    <a:pt x="22569" y="102317"/>
                  </a:lnTo>
                  <a:lnTo>
                    <a:pt x="21178" y="103139"/>
                  </a:lnTo>
                  <a:lnTo>
                    <a:pt x="20830" y="104529"/>
                  </a:lnTo>
                  <a:lnTo>
                    <a:pt x="20593" y="106758"/>
                  </a:lnTo>
                  <a:lnTo>
                    <a:pt x="21526" y="114565"/>
                  </a:lnTo>
                  <a:lnTo>
                    <a:pt x="21636" y="117710"/>
                  </a:lnTo>
                  <a:lnTo>
                    <a:pt x="31783" y="113522"/>
                  </a:lnTo>
                  <a:lnTo>
                    <a:pt x="49151" y="101384"/>
                  </a:lnTo>
                  <a:lnTo>
                    <a:pt x="54525" y="99756"/>
                  </a:lnTo>
                  <a:lnTo>
                    <a:pt x="55916" y="99867"/>
                  </a:lnTo>
                  <a:lnTo>
                    <a:pt x="58950" y="100452"/>
                  </a:lnTo>
                  <a:lnTo>
                    <a:pt x="60120" y="100452"/>
                  </a:lnTo>
                  <a:lnTo>
                    <a:pt x="61052" y="99409"/>
                  </a:lnTo>
                  <a:lnTo>
                    <a:pt x="61289" y="97892"/>
                  </a:lnTo>
                  <a:lnTo>
                    <a:pt x="61178" y="96501"/>
                  </a:lnTo>
                  <a:lnTo>
                    <a:pt x="61416" y="95679"/>
                  </a:lnTo>
                  <a:lnTo>
                    <a:pt x="64466" y="82846"/>
                  </a:lnTo>
                  <a:lnTo>
                    <a:pt x="64118" y="80175"/>
                  </a:lnTo>
                  <a:lnTo>
                    <a:pt x="61890" y="72368"/>
                  </a:lnTo>
                  <a:lnTo>
                    <a:pt x="60720" y="70266"/>
                  </a:lnTo>
                  <a:lnTo>
                    <a:pt x="58397" y="67595"/>
                  </a:lnTo>
                  <a:lnTo>
                    <a:pt x="58507" y="65935"/>
                  </a:lnTo>
                  <a:lnTo>
                    <a:pt x="59788" y="64086"/>
                  </a:lnTo>
                  <a:lnTo>
                    <a:pt x="60373" y="60925"/>
                  </a:lnTo>
                  <a:lnTo>
                    <a:pt x="59788" y="57891"/>
                  </a:lnTo>
                  <a:lnTo>
                    <a:pt x="58619" y="54983"/>
                  </a:lnTo>
                  <a:lnTo>
                    <a:pt x="56880" y="52976"/>
                  </a:lnTo>
                  <a:lnTo>
                    <a:pt x="53846" y="52391"/>
                  </a:lnTo>
                  <a:lnTo>
                    <a:pt x="54193" y="51237"/>
                  </a:lnTo>
                  <a:lnTo>
                    <a:pt x="55236" y="49831"/>
                  </a:lnTo>
                  <a:lnTo>
                    <a:pt x="56405" y="48898"/>
                  </a:lnTo>
                  <a:lnTo>
                    <a:pt x="57797" y="48661"/>
                  </a:lnTo>
                  <a:lnTo>
                    <a:pt x="58966" y="49009"/>
                  </a:lnTo>
                  <a:lnTo>
                    <a:pt x="60009" y="49831"/>
                  </a:lnTo>
                  <a:lnTo>
                    <a:pt x="61178" y="50874"/>
                  </a:lnTo>
                  <a:lnTo>
                    <a:pt x="61289" y="49357"/>
                  </a:lnTo>
                  <a:lnTo>
                    <a:pt x="61985" y="45974"/>
                  </a:lnTo>
                  <a:lnTo>
                    <a:pt x="61985" y="44695"/>
                  </a:lnTo>
                  <a:lnTo>
                    <a:pt x="61163" y="42940"/>
                  </a:lnTo>
                  <a:lnTo>
                    <a:pt x="59883" y="42245"/>
                  </a:lnTo>
                  <a:lnTo>
                    <a:pt x="58713" y="41786"/>
                  </a:lnTo>
                  <a:lnTo>
                    <a:pt x="57670" y="40965"/>
                  </a:lnTo>
                  <a:lnTo>
                    <a:pt x="56627" y="38515"/>
                  </a:lnTo>
                  <a:lnTo>
                    <a:pt x="55458" y="35006"/>
                  </a:lnTo>
                  <a:lnTo>
                    <a:pt x="54762" y="31624"/>
                  </a:lnTo>
                  <a:lnTo>
                    <a:pt x="54651" y="29522"/>
                  </a:lnTo>
                  <a:lnTo>
                    <a:pt x="56627" y="31277"/>
                  </a:lnTo>
                  <a:lnTo>
                    <a:pt x="58144" y="32904"/>
                  </a:lnTo>
                  <a:lnTo>
                    <a:pt x="59187" y="34880"/>
                  </a:lnTo>
                  <a:lnTo>
                    <a:pt x="60120" y="37440"/>
                  </a:lnTo>
                  <a:lnTo>
                    <a:pt x="61637" y="39305"/>
                  </a:lnTo>
                  <a:lnTo>
                    <a:pt x="64339" y="40601"/>
                  </a:lnTo>
                  <a:lnTo>
                    <a:pt x="66900" y="41312"/>
                  </a:lnTo>
                  <a:lnTo>
                    <a:pt x="68069" y="41423"/>
                  </a:lnTo>
                  <a:lnTo>
                    <a:pt x="68180" y="40111"/>
                  </a:lnTo>
                  <a:lnTo>
                    <a:pt x="67595" y="36855"/>
                  </a:lnTo>
                  <a:lnTo>
                    <a:pt x="67832" y="36033"/>
                  </a:lnTo>
                  <a:lnTo>
                    <a:pt x="69002" y="36033"/>
                  </a:lnTo>
                  <a:lnTo>
                    <a:pt x="69934" y="36618"/>
                  </a:lnTo>
                  <a:lnTo>
                    <a:pt x="70519" y="37661"/>
                  </a:lnTo>
                  <a:lnTo>
                    <a:pt x="69824" y="41296"/>
                  </a:lnTo>
                  <a:lnTo>
                    <a:pt x="69713" y="44094"/>
                  </a:lnTo>
                  <a:lnTo>
                    <a:pt x="69713" y="47002"/>
                  </a:lnTo>
                  <a:lnTo>
                    <a:pt x="70060" y="49104"/>
                  </a:lnTo>
                  <a:lnTo>
                    <a:pt x="71341" y="50495"/>
                  </a:lnTo>
                  <a:lnTo>
                    <a:pt x="73206" y="50036"/>
                  </a:lnTo>
                  <a:lnTo>
                    <a:pt x="75087" y="4851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2E5889E-8CF5-E3AE-28A6-776753E2F029}"/>
                </a:ext>
              </a:extLst>
            </p:cNvPr>
            <p:cNvSpPr/>
            <p:nvPr/>
          </p:nvSpPr>
          <p:spPr>
            <a:xfrm>
              <a:off x="11047466" y="6316335"/>
              <a:ext cx="740066" cy="469339"/>
            </a:xfrm>
            <a:custGeom>
              <a:avLst/>
              <a:gdLst>
                <a:gd name="connsiteX0" fmla="*/ 734220 w 740066"/>
                <a:gd name="connsiteY0" fmla="*/ 254733 h 469339"/>
                <a:gd name="connsiteX1" fmla="*/ 726775 w 740066"/>
                <a:gd name="connsiteY1" fmla="*/ 250877 h 469339"/>
                <a:gd name="connsiteX2" fmla="*/ 721971 w 740066"/>
                <a:gd name="connsiteY2" fmla="*/ 247257 h 469339"/>
                <a:gd name="connsiteX3" fmla="*/ 716740 w 740066"/>
                <a:gd name="connsiteY3" fmla="*/ 242611 h 469339"/>
                <a:gd name="connsiteX4" fmla="*/ 716155 w 740066"/>
                <a:gd name="connsiteY4" fmla="*/ 241789 h 469339"/>
                <a:gd name="connsiteX5" fmla="*/ 714638 w 740066"/>
                <a:gd name="connsiteY5" fmla="*/ 240620 h 469339"/>
                <a:gd name="connsiteX6" fmla="*/ 707273 w 740066"/>
                <a:gd name="connsiteY6" fmla="*/ 236653 h 469339"/>
                <a:gd name="connsiteX7" fmla="*/ 704254 w 740066"/>
                <a:gd name="connsiteY7" fmla="*/ 231169 h 469339"/>
                <a:gd name="connsiteX8" fmla="*/ 702153 w 740066"/>
                <a:gd name="connsiteY8" fmla="*/ 228957 h 469339"/>
                <a:gd name="connsiteX9" fmla="*/ 697948 w 740066"/>
                <a:gd name="connsiteY9" fmla="*/ 231754 h 469339"/>
                <a:gd name="connsiteX10" fmla="*/ 694914 w 740066"/>
                <a:gd name="connsiteY10" fmla="*/ 230584 h 469339"/>
                <a:gd name="connsiteX11" fmla="*/ 692006 w 740066"/>
                <a:gd name="connsiteY11" fmla="*/ 228024 h 469339"/>
                <a:gd name="connsiteX12" fmla="*/ 690141 w 740066"/>
                <a:gd name="connsiteY12" fmla="*/ 225463 h 469339"/>
                <a:gd name="connsiteX13" fmla="*/ 686649 w 740066"/>
                <a:gd name="connsiteY13" fmla="*/ 213911 h 469339"/>
                <a:gd name="connsiteX14" fmla="*/ 683598 w 740066"/>
                <a:gd name="connsiteY14" fmla="*/ 210418 h 469339"/>
                <a:gd name="connsiteX15" fmla="*/ 677198 w 740066"/>
                <a:gd name="connsiteY15" fmla="*/ 209833 h 469339"/>
                <a:gd name="connsiteX16" fmla="*/ 673815 w 740066"/>
                <a:gd name="connsiteY16" fmla="*/ 211350 h 469339"/>
                <a:gd name="connsiteX17" fmla="*/ 672188 w 740066"/>
                <a:gd name="connsiteY17" fmla="*/ 211002 h 469339"/>
                <a:gd name="connsiteX18" fmla="*/ 670306 w 740066"/>
                <a:gd name="connsiteY18" fmla="*/ 207020 h 469339"/>
                <a:gd name="connsiteX19" fmla="*/ 669485 w 740066"/>
                <a:gd name="connsiteY19" fmla="*/ 205629 h 469339"/>
                <a:gd name="connsiteX20" fmla="*/ 668900 w 740066"/>
                <a:gd name="connsiteY20" fmla="*/ 204002 h 469339"/>
                <a:gd name="connsiteX21" fmla="*/ 669137 w 740066"/>
                <a:gd name="connsiteY21" fmla="*/ 202373 h 469339"/>
                <a:gd name="connsiteX22" fmla="*/ 667620 w 740066"/>
                <a:gd name="connsiteY22" fmla="*/ 197695 h 469339"/>
                <a:gd name="connsiteX23" fmla="*/ 667399 w 740066"/>
                <a:gd name="connsiteY23" fmla="*/ 196289 h 469339"/>
                <a:gd name="connsiteX24" fmla="*/ 667509 w 740066"/>
                <a:gd name="connsiteY24" fmla="*/ 195009 h 469339"/>
                <a:gd name="connsiteX25" fmla="*/ 666688 w 740066"/>
                <a:gd name="connsiteY25" fmla="*/ 193618 h 469339"/>
                <a:gd name="connsiteX26" fmla="*/ 665882 w 740066"/>
                <a:gd name="connsiteY26" fmla="*/ 191864 h 469339"/>
                <a:gd name="connsiteX27" fmla="*/ 665882 w 740066"/>
                <a:gd name="connsiteY27" fmla="*/ 189651 h 469339"/>
                <a:gd name="connsiteX28" fmla="*/ 666466 w 740066"/>
                <a:gd name="connsiteY28" fmla="*/ 184989 h 469339"/>
                <a:gd name="connsiteX29" fmla="*/ 666103 w 740066"/>
                <a:gd name="connsiteY29" fmla="*/ 184989 h 469339"/>
                <a:gd name="connsiteX30" fmla="*/ 665408 w 740066"/>
                <a:gd name="connsiteY30" fmla="*/ 184056 h 469339"/>
                <a:gd name="connsiteX31" fmla="*/ 664949 w 740066"/>
                <a:gd name="connsiteY31" fmla="*/ 182761 h 469339"/>
                <a:gd name="connsiteX32" fmla="*/ 665408 w 740066"/>
                <a:gd name="connsiteY32" fmla="*/ 182065 h 469339"/>
                <a:gd name="connsiteX33" fmla="*/ 666103 w 740066"/>
                <a:gd name="connsiteY33" fmla="*/ 181369 h 469339"/>
                <a:gd name="connsiteX34" fmla="*/ 666688 w 740066"/>
                <a:gd name="connsiteY34" fmla="*/ 179963 h 469339"/>
                <a:gd name="connsiteX35" fmla="*/ 667162 w 740066"/>
                <a:gd name="connsiteY35" fmla="*/ 177181 h 469339"/>
                <a:gd name="connsiteX36" fmla="*/ 669596 w 740066"/>
                <a:gd name="connsiteY36" fmla="*/ 177750 h 469339"/>
                <a:gd name="connsiteX37" fmla="*/ 671808 w 740066"/>
                <a:gd name="connsiteY37" fmla="*/ 176945 h 469339"/>
                <a:gd name="connsiteX38" fmla="*/ 673467 w 740066"/>
                <a:gd name="connsiteY38" fmla="*/ 174953 h 469339"/>
                <a:gd name="connsiteX39" fmla="*/ 673578 w 740066"/>
                <a:gd name="connsiteY39" fmla="*/ 172045 h 469339"/>
                <a:gd name="connsiteX40" fmla="*/ 673467 w 740066"/>
                <a:gd name="connsiteY40" fmla="*/ 168189 h 469339"/>
                <a:gd name="connsiteX41" fmla="*/ 674511 w 740066"/>
                <a:gd name="connsiteY41" fmla="*/ 166435 h 469339"/>
                <a:gd name="connsiteX42" fmla="*/ 675917 w 740066"/>
                <a:gd name="connsiteY42" fmla="*/ 164933 h 469339"/>
                <a:gd name="connsiteX43" fmla="*/ 676502 w 740066"/>
                <a:gd name="connsiteY43" fmla="*/ 162120 h 469339"/>
                <a:gd name="connsiteX44" fmla="*/ 675443 w 740066"/>
                <a:gd name="connsiteY44" fmla="*/ 159323 h 469339"/>
                <a:gd name="connsiteX45" fmla="*/ 673120 w 740066"/>
                <a:gd name="connsiteY45" fmla="*/ 157094 h 469339"/>
                <a:gd name="connsiteX46" fmla="*/ 670765 w 740066"/>
                <a:gd name="connsiteY46" fmla="*/ 155466 h 469339"/>
                <a:gd name="connsiteX47" fmla="*/ 669596 w 740066"/>
                <a:gd name="connsiteY47" fmla="*/ 154423 h 469339"/>
                <a:gd name="connsiteX48" fmla="*/ 669137 w 740066"/>
                <a:gd name="connsiteY48" fmla="*/ 153491 h 469339"/>
                <a:gd name="connsiteX49" fmla="*/ 668679 w 740066"/>
                <a:gd name="connsiteY49" fmla="*/ 153143 h 469339"/>
                <a:gd name="connsiteX50" fmla="*/ 667857 w 740066"/>
                <a:gd name="connsiteY50" fmla="*/ 153143 h 469339"/>
                <a:gd name="connsiteX51" fmla="*/ 667162 w 740066"/>
                <a:gd name="connsiteY51" fmla="*/ 153254 h 469339"/>
                <a:gd name="connsiteX52" fmla="*/ 666688 w 740066"/>
                <a:gd name="connsiteY52" fmla="*/ 153143 h 469339"/>
                <a:gd name="connsiteX53" fmla="*/ 666577 w 740066"/>
                <a:gd name="connsiteY53" fmla="*/ 152558 h 469339"/>
                <a:gd name="connsiteX54" fmla="*/ 666577 w 740066"/>
                <a:gd name="connsiteY54" fmla="*/ 151863 h 469339"/>
                <a:gd name="connsiteX55" fmla="*/ 666340 w 740066"/>
                <a:gd name="connsiteY55" fmla="*/ 151278 h 469339"/>
                <a:gd name="connsiteX56" fmla="*/ 664475 w 740066"/>
                <a:gd name="connsiteY56" fmla="*/ 149761 h 469339"/>
                <a:gd name="connsiteX57" fmla="*/ 663543 w 740066"/>
                <a:gd name="connsiteY57" fmla="*/ 148702 h 469339"/>
                <a:gd name="connsiteX58" fmla="*/ 663084 w 740066"/>
                <a:gd name="connsiteY58" fmla="*/ 147659 h 469339"/>
                <a:gd name="connsiteX59" fmla="*/ 663779 w 740066"/>
                <a:gd name="connsiteY59" fmla="*/ 144988 h 469339"/>
                <a:gd name="connsiteX60" fmla="*/ 665882 w 740066"/>
                <a:gd name="connsiteY60" fmla="*/ 142064 h 469339"/>
                <a:gd name="connsiteX61" fmla="*/ 668205 w 740066"/>
                <a:gd name="connsiteY61" fmla="*/ 139615 h 469339"/>
                <a:gd name="connsiteX62" fmla="*/ 669722 w 740066"/>
                <a:gd name="connsiteY62" fmla="*/ 138445 h 469339"/>
                <a:gd name="connsiteX63" fmla="*/ 672188 w 740066"/>
                <a:gd name="connsiteY63" fmla="*/ 137165 h 469339"/>
                <a:gd name="connsiteX64" fmla="*/ 674052 w 740066"/>
                <a:gd name="connsiteY64" fmla="*/ 134953 h 469339"/>
                <a:gd name="connsiteX65" fmla="*/ 677435 w 740066"/>
                <a:gd name="connsiteY65" fmla="*/ 127951 h 469339"/>
                <a:gd name="connsiteX66" fmla="*/ 677893 w 740066"/>
                <a:gd name="connsiteY66" fmla="*/ 127604 h 469339"/>
                <a:gd name="connsiteX67" fmla="*/ 677782 w 740066"/>
                <a:gd name="connsiteY67" fmla="*/ 127256 h 469339"/>
                <a:gd name="connsiteX68" fmla="*/ 677308 w 740066"/>
                <a:gd name="connsiteY68" fmla="*/ 125391 h 469339"/>
                <a:gd name="connsiteX69" fmla="*/ 677656 w 740066"/>
                <a:gd name="connsiteY69" fmla="*/ 124569 h 469339"/>
                <a:gd name="connsiteX70" fmla="*/ 678588 w 740066"/>
                <a:gd name="connsiteY70" fmla="*/ 123399 h 469339"/>
                <a:gd name="connsiteX71" fmla="*/ 679647 w 740066"/>
                <a:gd name="connsiteY71" fmla="*/ 122467 h 469339"/>
                <a:gd name="connsiteX72" fmla="*/ 680342 w 740066"/>
                <a:gd name="connsiteY72" fmla="*/ 121898 h 469339"/>
                <a:gd name="connsiteX73" fmla="*/ 681623 w 740066"/>
                <a:gd name="connsiteY73" fmla="*/ 120365 h 469339"/>
                <a:gd name="connsiteX74" fmla="*/ 685953 w 740066"/>
                <a:gd name="connsiteY74" fmla="*/ 110930 h 469339"/>
                <a:gd name="connsiteX75" fmla="*/ 687122 w 740066"/>
                <a:gd name="connsiteY75" fmla="*/ 103692 h 469339"/>
                <a:gd name="connsiteX76" fmla="*/ 687344 w 740066"/>
                <a:gd name="connsiteY76" fmla="*/ 99140 h 469339"/>
                <a:gd name="connsiteX77" fmla="*/ 687122 w 740066"/>
                <a:gd name="connsiteY77" fmla="*/ 98097 h 469339"/>
                <a:gd name="connsiteX78" fmla="*/ 687581 w 740066"/>
                <a:gd name="connsiteY78" fmla="*/ 95884 h 469339"/>
                <a:gd name="connsiteX79" fmla="*/ 692591 w 740066"/>
                <a:gd name="connsiteY79" fmla="*/ 88646 h 469339"/>
                <a:gd name="connsiteX80" fmla="*/ 692702 w 740066"/>
                <a:gd name="connsiteY80" fmla="*/ 88172 h 469339"/>
                <a:gd name="connsiteX81" fmla="*/ 692939 w 740066"/>
                <a:gd name="connsiteY81" fmla="*/ 86544 h 469339"/>
                <a:gd name="connsiteX82" fmla="*/ 693176 w 740066"/>
                <a:gd name="connsiteY82" fmla="*/ 85849 h 469339"/>
                <a:gd name="connsiteX83" fmla="*/ 693634 w 740066"/>
                <a:gd name="connsiteY83" fmla="*/ 85264 h 469339"/>
                <a:gd name="connsiteX84" fmla="*/ 694914 w 740066"/>
                <a:gd name="connsiteY84" fmla="*/ 84916 h 469339"/>
                <a:gd name="connsiteX85" fmla="*/ 696194 w 740066"/>
                <a:gd name="connsiteY85" fmla="*/ 83178 h 469339"/>
                <a:gd name="connsiteX86" fmla="*/ 697237 w 740066"/>
                <a:gd name="connsiteY86" fmla="*/ 82467 h 469339"/>
                <a:gd name="connsiteX87" fmla="*/ 699829 w 740066"/>
                <a:gd name="connsiteY87" fmla="*/ 81645 h 469339"/>
                <a:gd name="connsiteX88" fmla="*/ 701805 w 740066"/>
                <a:gd name="connsiteY88" fmla="*/ 79669 h 469339"/>
                <a:gd name="connsiteX89" fmla="*/ 701694 w 740066"/>
                <a:gd name="connsiteY89" fmla="*/ 79432 h 469339"/>
                <a:gd name="connsiteX90" fmla="*/ 700414 w 740066"/>
                <a:gd name="connsiteY90" fmla="*/ 76508 h 469339"/>
                <a:gd name="connsiteX91" fmla="*/ 697822 w 740066"/>
                <a:gd name="connsiteY91" fmla="*/ 73711 h 469339"/>
                <a:gd name="connsiteX92" fmla="*/ 696431 w 740066"/>
                <a:gd name="connsiteY92" fmla="*/ 72557 h 469339"/>
                <a:gd name="connsiteX93" fmla="*/ 694914 w 740066"/>
                <a:gd name="connsiteY93" fmla="*/ 70329 h 469339"/>
                <a:gd name="connsiteX94" fmla="*/ 694092 w 740066"/>
                <a:gd name="connsiteY94" fmla="*/ 69286 h 469339"/>
                <a:gd name="connsiteX95" fmla="*/ 693049 w 740066"/>
                <a:gd name="connsiteY95" fmla="*/ 68938 h 469339"/>
                <a:gd name="connsiteX96" fmla="*/ 691880 w 740066"/>
                <a:gd name="connsiteY96" fmla="*/ 69649 h 469339"/>
                <a:gd name="connsiteX97" fmla="*/ 690837 w 740066"/>
                <a:gd name="connsiteY97" fmla="*/ 70439 h 469339"/>
                <a:gd name="connsiteX98" fmla="*/ 689556 w 740066"/>
                <a:gd name="connsiteY98" fmla="*/ 70677 h 469339"/>
                <a:gd name="connsiteX99" fmla="*/ 687818 w 740066"/>
                <a:gd name="connsiteY99" fmla="*/ 69649 h 469339"/>
                <a:gd name="connsiteX100" fmla="*/ 685131 w 740066"/>
                <a:gd name="connsiteY100" fmla="*/ 68811 h 469339"/>
                <a:gd name="connsiteX101" fmla="*/ 679520 w 740066"/>
                <a:gd name="connsiteY101" fmla="*/ 70566 h 469339"/>
                <a:gd name="connsiteX102" fmla="*/ 676613 w 740066"/>
                <a:gd name="connsiteY102" fmla="*/ 70566 h 469339"/>
                <a:gd name="connsiteX103" fmla="*/ 674637 w 740066"/>
                <a:gd name="connsiteY103" fmla="*/ 69523 h 469339"/>
                <a:gd name="connsiteX104" fmla="*/ 673120 w 740066"/>
                <a:gd name="connsiteY104" fmla="*/ 68116 h 469339"/>
                <a:gd name="connsiteX105" fmla="*/ 671239 w 740066"/>
                <a:gd name="connsiteY105" fmla="*/ 67073 h 469339"/>
                <a:gd name="connsiteX106" fmla="*/ 665755 w 740066"/>
                <a:gd name="connsiteY106" fmla="*/ 66947 h 469339"/>
                <a:gd name="connsiteX107" fmla="*/ 663321 w 740066"/>
                <a:gd name="connsiteY107" fmla="*/ 65666 h 469339"/>
                <a:gd name="connsiteX108" fmla="*/ 661330 w 740066"/>
                <a:gd name="connsiteY108" fmla="*/ 63675 h 469339"/>
                <a:gd name="connsiteX109" fmla="*/ 652574 w 740066"/>
                <a:gd name="connsiteY109" fmla="*/ 52707 h 469339"/>
                <a:gd name="connsiteX110" fmla="*/ 650725 w 740066"/>
                <a:gd name="connsiteY110" fmla="*/ 51664 h 469339"/>
                <a:gd name="connsiteX111" fmla="*/ 650014 w 740066"/>
                <a:gd name="connsiteY111" fmla="*/ 50147 h 469339"/>
                <a:gd name="connsiteX112" fmla="*/ 648971 w 740066"/>
                <a:gd name="connsiteY112" fmla="*/ 42229 h 469339"/>
                <a:gd name="connsiteX113" fmla="*/ 648275 w 740066"/>
                <a:gd name="connsiteY113" fmla="*/ 39068 h 469339"/>
                <a:gd name="connsiteX114" fmla="*/ 645336 w 740066"/>
                <a:gd name="connsiteY114" fmla="*/ 33821 h 469339"/>
                <a:gd name="connsiteX115" fmla="*/ 645463 w 740066"/>
                <a:gd name="connsiteY115" fmla="*/ 32304 h 469339"/>
                <a:gd name="connsiteX116" fmla="*/ 646758 w 740066"/>
                <a:gd name="connsiteY116" fmla="*/ 30692 h 469339"/>
                <a:gd name="connsiteX117" fmla="*/ 646758 w 740066"/>
                <a:gd name="connsiteY117" fmla="*/ 29143 h 469339"/>
                <a:gd name="connsiteX118" fmla="*/ 645463 w 740066"/>
                <a:gd name="connsiteY118" fmla="*/ 25998 h 469339"/>
                <a:gd name="connsiteX119" fmla="*/ 643708 w 740066"/>
                <a:gd name="connsiteY119" fmla="*/ 24955 h 469339"/>
                <a:gd name="connsiteX120" fmla="*/ 641606 w 740066"/>
                <a:gd name="connsiteY120" fmla="*/ 24718 h 469339"/>
                <a:gd name="connsiteX121" fmla="*/ 638824 w 740066"/>
                <a:gd name="connsiteY121" fmla="*/ 23912 h 469339"/>
                <a:gd name="connsiteX122" fmla="*/ 640800 w 740066"/>
                <a:gd name="connsiteY122" fmla="*/ 20071 h 469339"/>
                <a:gd name="connsiteX123" fmla="*/ 640911 w 740066"/>
                <a:gd name="connsiteY123" fmla="*/ 18538 h 469339"/>
                <a:gd name="connsiteX124" fmla="*/ 639283 w 740066"/>
                <a:gd name="connsiteY124" fmla="*/ 18301 h 469339"/>
                <a:gd name="connsiteX125" fmla="*/ 638129 w 740066"/>
                <a:gd name="connsiteY125" fmla="*/ 17969 h 469339"/>
                <a:gd name="connsiteX126" fmla="*/ 635790 w 740066"/>
                <a:gd name="connsiteY126" fmla="*/ 15504 h 469339"/>
                <a:gd name="connsiteX127" fmla="*/ 632392 w 740066"/>
                <a:gd name="connsiteY127" fmla="*/ 15156 h 469339"/>
                <a:gd name="connsiteX128" fmla="*/ 629247 w 740066"/>
                <a:gd name="connsiteY128" fmla="*/ 13639 h 469339"/>
                <a:gd name="connsiteX129" fmla="*/ 627730 w 740066"/>
                <a:gd name="connsiteY129" fmla="*/ 13402 h 469339"/>
                <a:gd name="connsiteX130" fmla="*/ 621566 w 740066"/>
                <a:gd name="connsiteY130" fmla="*/ 15962 h 469339"/>
                <a:gd name="connsiteX131" fmla="*/ 619212 w 740066"/>
                <a:gd name="connsiteY131" fmla="*/ 14935 h 469339"/>
                <a:gd name="connsiteX132" fmla="*/ 617820 w 740066"/>
                <a:gd name="connsiteY132" fmla="*/ 11774 h 469339"/>
                <a:gd name="connsiteX133" fmla="*/ 616762 w 740066"/>
                <a:gd name="connsiteY133" fmla="*/ 8044 h 469339"/>
                <a:gd name="connsiteX134" fmla="*/ 615371 w 740066"/>
                <a:gd name="connsiteY134" fmla="*/ 5484 h 469339"/>
                <a:gd name="connsiteX135" fmla="*/ 612574 w 740066"/>
                <a:gd name="connsiteY135" fmla="*/ 4315 h 469339"/>
                <a:gd name="connsiteX136" fmla="*/ 608623 w 740066"/>
                <a:gd name="connsiteY136" fmla="*/ 3493 h 469339"/>
                <a:gd name="connsiteX137" fmla="*/ 605335 w 740066"/>
                <a:gd name="connsiteY137" fmla="*/ 2102 h 469339"/>
                <a:gd name="connsiteX138" fmla="*/ 604861 w 740066"/>
                <a:gd name="connsiteY138" fmla="*/ 0 h 469339"/>
                <a:gd name="connsiteX139" fmla="*/ 603471 w 740066"/>
                <a:gd name="connsiteY139" fmla="*/ 348 h 469339"/>
                <a:gd name="connsiteX140" fmla="*/ 600910 w 740066"/>
                <a:gd name="connsiteY140" fmla="*/ 932 h 469339"/>
                <a:gd name="connsiteX141" fmla="*/ 585058 w 740066"/>
                <a:gd name="connsiteY141" fmla="*/ 4441 h 469339"/>
                <a:gd name="connsiteX142" fmla="*/ 569317 w 740066"/>
                <a:gd name="connsiteY142" fmla="*/ 8044 h 469339"/>
                <a:gd name="connsiteX143" fmla="*/ 553434 w 740066"/>
                <a:gd name="connsiteY143" fmla="*/ 11537 h 469339"/>
                <a:gd name="connsiteX144" fmla="*/ 537567 w 740066"/>
                <a:gd name="connsiteY144" fmla="*/ 15046 h 469339"/>
                <a:gd name="connsiteX145" fmla="*/ 521715 w 740066"/>
                <a:gd name="connsiteY145" fmla="*/ 18538 h 469339"/>
                <a:gd name="connsiteX146" fmla="*/ 505974 w 740066"/>
                <a:gd name="connsiteY146" fmla="*/ 21936 h 469339"/>
                <a:gd name="connsiteX147" fmla="*/ 490122 w 740066"/>
                <a:gd name="connsiteY147" fmla="*/ 25429 h 469339"/>
                <a:gd name="connsiteX148" fmla="*/ 474239 w 740066"/>
                <a:gd name="connsiteY148" fmla="*/ 28795 h 469339"/>
                <a:gd name="connsiteX149" fmla="*/ 458387 w 740066"/>
                <a:gd name="connsiteY149" fmla="*/ 32193 h 469339"/>
                <a:gd name="connsiteX150" fmla="*/ 442520 w 740066"/>
                <a:gd name="connsiteY150" fmla="*/ 35575 h 469339"/>
                <a:gd name="connsiteX151" fmla="*/ 426668 w 740066"/>
                <a:gd name="connsiteY151" fmla="*/ 38957 h 469339"/>
                <a:gd name="connsiteX152" fmla="*/ 410785 w 740066"/>
                <a:gd name="connsiteY152" fmla="*/ 42339 h 469339"/>
                <a:gd name="connsiteX153" fmla="*/ 394933 w 740066"/>
                <a:gd name="connsiteY153" fmla="*/ 45595 h 469339"/>
                <a:gd name="connsiteX154" fmla="*/ 379066 w 740066"/>
                <a:gd name="connsiteY154" fmla="*/ 48993 h 469339"/>
                <a:gd name="connsiteX155" fmla="*/ 363214 w 740066"/>
                <a:gd name="connsiteY155" fmla="*/ 52249 h 469339"/>
                <a:gd name="connsiteX156" fmla="*/ 347347 w 740066"/>
                <a:gd name="connsiteY156" fmla="*/ 55520 h 469339"/>
                <a:gd name="connsiteX157" fmla="*/ 331353 w 740066"/>
                <a:gd name="connsiteY157" fmla="*/ 58792 h 469339"/>
                <a:gd name="connsiteX158" fmla="*/ 315501 w 740066"/>
                <a:gd name="connsiteY158" fmla="*/ 61937 h 469339"/>
                <a:gd name="connsiteX159" fmla="*/ 299649 w 740066"/>
                <a:gd name="connsiteY159" fmla="*/ 65193 h 469339"/>
                <a:gd name="connsiteX160" fmla="*/ 283782 w 740066"/>
                <a:gd name="connsiteY160" fmla="*/ 68353 h 469339"/>
                <a:gd name="connsiteX161" fmla="*/ 267804 w 740066"/>
                <a:gd name="connsiteY161" fmla="*/ 71499 h 469339"/>
                <a:gd name="connsiteX162" fmla="*/ 251936 w 740066"/>
                <a:gd name="connsiteY162" fmla="*/ 74644 h 469339"/>
                <a:gd name="connsiteX163" fmla="*/ 236069 w 740066"/>
                <a:gd name="connsiteY163" fmla="*/ 77789 h 469339"/>
                <a:gd name="connsiteX164" fmla="*/ 220106 w 740066"/>
                <a:gd name="connsiteY164" fmla="*/ 80823 h 469339"/>
                <a:gd name="connsiteX165" fmla="*/ 204239 w 740066"/>
                <a:gd name="connsiteY165" fmla="*/ 83968 h 469339"/>
                <a:gd name="connsiteX166" fmla="*/ 188244 w 740066"/>
                <a:gd name="connsiteY166" fmla="*/ 87018 h 469339"/>
                <a:gd name="connsiteX167" fmla="*/ 172393 w 740066"/>
                <a:gd name="connsiteY167" fmla="*/ 90163 h 469339"/>
                <a:gd name="connsiteX168" fmla="*/ 156415 w 740066"/>
                <a:gd name="connsiteY168" fmla="*/ 93198 h 469339"/>
                <a:gd name="connsiteX169" fmla="*/ 140548 w 740066"/>
                <a:gd name="connsiteY169" fmla="*/ 96121 h 469339"/>
                <a:gd name="connsiteX170" fmla="*/ 124585 w 740066"/>
                <a:gd name="connsiteY170" fmla="*/ 99140 h 469339"/>
                <a:gd name="connsiteX171" fmla="*/ 108591 w 740066"/>
                <a:gd name="connsiteY171" fmla="*/ 102048 h 469339"/>
                <a:gd name="connsiteX172" fmla="*/ 92724 w 740066"/>
                <a:gd name="connsiteY172" fmla="*/ 105083 h 469339"/>
                <a:gd name="connsiteX173" fmla="*/ 88425 w 740066"/>
                <a:gd name="connsiteY173" fmla="*/ 105904 h 469339"/>
                <a:gd name="connsiteX174" fmla="*/ 87492 w 740066"/>
                <a:gd name="connsiteY174" fmla="*/ 100657 h 469339"/>
                <a:gd name="connsiteX175" fmla="*/ 86671 w 740066"/>
                <a:gd name="connsiteY175" fmla="*/ 96343 h 469339"/>
                <a:gd name="connsiteX176" fmla="*/ 85849 w 740066"/>
                <a:gd name="connsiteY176" fmla="*/ 91902 h 469339"/>
                <a:gd name="connsiteX177" fmla="*/ 85043 w 740066"/>
                <a:gd name="connsiteY177" fmla="*/ 87476 h 469339"/>
                <a:gd name="connsiteX178" fmla="*/ 84206 w 740066"/>
                <a:gd name="connsiteY178" fmla="*/ 83051 h 469339"/>
                <a:gd name="connsiteX179" fmla="*/ 83384 w 740066"/>
                <a:gd name="connsiteY179" fmla="*/ 78610 h 469339"/>
                <a:gd name="connsiteX180" fmla="*/ 82577 w 740066"/>
                <a:gd name="connsiteY180" fmla="*/ 74185 h 469339"/>
                <a:gd name="connsiteX181" fmla="*/ 81755 w 740066"/>
                <a:gd name="connsiteY181" fmla="*/ 69760 h 469339"/>
                <a:gd name="connsiteX182" fmla="*/ 80950 w 740066"/>
                <a:gd name="connsiteY182" fmla="*/ 65430 h 469339"/>
                <a:gd name="connsiteX183" fmla="*/ 80823 w 740066"/>
                <a:gd name="connsiteY183" fmla="*/ 65082 h 469339"/>
                <a:gd name="connsiteX184" fmla="*/ 67184 w 740066"/>
                <a:gd name="connsiteY184" fmla="*/ 73711 h 469339"/>
                <a:gd name="connsiteX185" fmla="*/ 62759 w 740066"/>
                <a:gd name="connsiteY185" fmla="*/ 78263 h 469339"/>
                <a:gd name="connsiteX186" fmla="*/ 58192 w 740066"/>
                <a:gd name="connsiteY186" fmla="*/ 80696 h 469339"/>
                <a:gd name="connsiteX187" fmla="*/ 53766 w 740066"/>
                <a:gd name="connsiteY187" fmla="*/ 85959 h 469339"/>
                <a:gd name="connsiteX188" fmla="*/ 49120 w 740066"/>
                <a:gd name="connsiteY188" fmla="*/ 88646 h 469339"/>
                <a:gd name="connsiteX189" fmla="*/ 43968 w 740066"/>
                <a:gd name="connsiteY189" fmla="*/ 93308 h 469339"/>
                <a:gd name="connsiteX190" fmla="*/ 41281 w 740066"/>
                <a:gd name="connsiteY190" fmla="*/ 94715 h 469339"/>
                <a:gd name="connsiteX191" fmla="*/ 41059 w 740066"/>
                <a:gd name="connsiteY191" fmla="*/ 93530 h 469339"/>
                <a:gd name="connsiteX192" fmla="*/ 41644 w 740066"/>
                <a:gd name="connsiteY192" fmla="*/ 92724 h 469339"/>
                <a:gd name="connsiteX193" fmla="*/ 42798 w 740066"/>
                <a:gd name="connsiteY193" fmla="*/ 90511 h 469339"/>
                <a:gd name="connsiteX194" fmla="*/ 43272 w 740066"/>
                <a:gd name="connsiteY194" fmla="*/ 89926 h 469339"/>
                <a:gd name="connsiteX195" fmla="*/ 46196 w 740066"/>
                <a:gd name="connsiteY195" fmla="*/ 89341 h 469339"/>
                <a:gd name="connsiteX196" fmla="*/ 47255 w 740066"/>
                <a:gd name="connsiteY196" fmla="*/ 88520 h 469339"/>
                <a:gd name="connsiteX197" fmla="*/ 48188 w 740066"/>
                <a:gd name="connsiteY197" fmla="*/ 87018 h 469339"/>
                <a:gd name="connsiteX198" fmla="*/ 45390 w 740066"/>
                <a:gd name="connsiteY198" fmla="*/ 86433 h 469339"/>
                <a:gd name="connsiteX199" fmla="*/ 43383 w 740066"/>
                <a:gd name="connsiteY199" fmla="*/ 88061 h 469339"/>
                <a:gd name="connsiteX200" fmla="*/ 41866 w 740066"/>
                <a:gd name="connsiteY200" fmla="*/ 90385 h 469339"/>
                <a:gd name="connsiteX201" fmla="*/ 39195 w 740066"/>
                <a:gd name="connsiteY201" fmla="*/ 92724 h 469339"/>
                <a:gd name="connsiteX202" fmla="*/ 38373 w 740066"/>
                <a:gd name="connsiteY202" fmla="*/ 96453 h 469339"/>
                <a:gd name="connsiteX203" fmla="*/ 37220 w 740066"/>
                <a:gd name="connsiteY203" fmla="*/ 97512 h 469339"/>
                <a:gd name="connsiteX204" fmla="*/ 36287 w 740066"/>
                <a:gd name="connsiteY204" fmla="*/ 97986 h 469339"/>
                <a:gd name="connsiteX205" fmla="*/ 33379 w 740066"/>
                <a:gd name="connsiteY205" fmla="*/ 101353 h 469339"/>
                <a:gd name="connsiteX206" fmla="*/ 15868 w 740066"/>
                <a:gd name="connsiteY206" fmla="*/ 115355 h 469339"/>
                <a:gd name="connsiteX207" fmla="*/ 8756 w 740066"/>
                <a:gd name="connsiteY207" fmla="*/ 118137 h 469339"/>
                <a:gd name="connsiteX208" fmla="*/ 7128 w 740066"/>
                <a:gd name="connsiteY208" fmla="*/ 119543 h 469339"/>
                <a:gd name="connsiteX209" fmla="*/ 5595 w 740066"/>
                <a:gd name="connsiteY209" fmla="*/ 121424 h 469339"/>
                <a:gd name="connsiteX210" fmla="*/ 0 w 740066"/>
                <a:gd name="connsiteY210" fmla="*/ 124332 h 469339"/>
                <a:gd name="connsiteX211" fmla="*/ 2212 w 740066"/>
                <a:gd name="connsiteY211" fmla="*/ 136343 h 469339"/>
                <a:gd name="connsiteX212" fmla="*/ 7823 w 740066"/>
                <a:gd name="connsiteY212" fmla="*/ 168299 h 469339"/>
                <a:gd name="connsiteX213" fmla="*/ 13529 w 740066"/>
                <a:gd name="connsiteY213" fmla="*/ 200161 h 469339"/>
                <a:gd name="connsiteX214" fmla="*/ 16326 w 740066"/>
                <a:gd name="connsiteY214" fmla="*/ 216123 h 469339"/>
                <a:gd name="connsiteX215" fmla="*/ 19265 w 740066"/>
                <a:gd name="connsiteY215" fmla="*/ 232101 h 469339"/>
                <a:gd name="connsiteX216" fmla="*/ 22047 w 740066"/>
                <a:gd name="connsiteY216" fmla="*/ 248079 h 469339"/>
                <a:gd name="connsiteX217" fmla="*/ 24845 w 740066"/>
                <a:gd name="connsiteY217" fmla="*/ 264058 h 469339"/>
                <a:gd name="connsiteX218" fmla="*/ 27752 w 740066"/>
                <a:gd name="connsiteY218" fmla="*/ 279941 h 469339"/>
                <a:gd name="connsiteX219" fmla="*/ 30550 w 740066"/>
                <a:gd name="connsiteY219" fmla="*/ 296030 h 469339"/>
                <a:gd name="connsiteX220" fmla="*/ 33489 w 740066"/>
                <a:gd name="connsiteY220" fmla="*/ 311992 h 469339"/>
                <a:gd name="connsiteX221" fmla="*/ 36287 w 740066"/>
                <a:gd name="connsiteY221" fmla="*/ 327986 h 469339"/>
                <a:gd name="connsiteX222" fmla="*/ 36287 w 740066"/>
                <a:gd name="connsiteY222" fmla="*/ 328097 h 469339"/>
                <a:gd name="connsiteX223" fmla="*/ 36287 w 740066"/>
                <a:gd name="connsiteY223" fmla="*/ 328097 h 469339"/>
                <a:gd name="connsiteX224" fmla="*/ 36287 w 740066"/>
                <a:gd name="connsiteY224" fmla="*/ 328223 h 469339"/>
                <a:gd name="connsiteX225" fmla="*/ 36287 w 740066"/>
                <a:gd name="connsiteY225" fmla="*/ 328334 h 469339"/>
                <a:gd name="connsiteX226" fmla="*/ 36287 w 740066"/>
                <a:gd name="connsiteY226" fmla="*/ 328444 h 469339"/>
                <a:gd name="connsiteX227" fmla="*/ 36398 w 740066"/>
                <a:gd name="connsiteY227" fmla="*/ 328444 h 469339"/>
                <a:gd name="connsiteX228" fmla="*/ 36398 w 740066"/>
                <a:gd name="connsiteY228" fmla="*/ 328571 h 469339"/>
                <a:gd name="connsiteX229" fmla="*/ 36398 w 740066"/>
                <a:gd name="connsiteY229" fmla="*/ 328681 h 469339"/>
                <a:gd name="connsiteX230" fmla="*/ 40712 w 740066"/>
                <a:gd name="connsiteY230" fmla="*/ 353178 h 469339"/>
                <a:gd name="connsiteX231" fmla="*/ 42925 w 740066"/>
                <a:gd name="connsiteY231" fmla="*/ 365411 h 469339"/>
                <a:gd name="connsiteX232" fmla="*/ 45137 w 740066"/>
                <a:gd name="connsiteY232" fmla="*/ 377659 h 469339"/>
                <a:gd name="connsiteX233" fmla="*/ 47366 w 740066"/>
                <a:gd name="connsiteY233" fmla="*/ 389907 h 469339"/>
                <a:gd name="connsiteX234" fmla="*/ 49578 w 740066"/>
                <a:gd name="connsiteY234" fmla="*/ 402171 h 469339"/>
                <a:gd name="connsiteX235" fmla="*/ 51680 w 740066"/>
                <a:gd name="connsiteY235" fmla="*/ 414404 h 469339"/>
                <a:gd name="connsiteX236" fmla="*/ 53893 w 740066"/>
                <a:gd name="connsiteY236" fmla="*/ 426779 h 469339"/>
                <a:gd name="connsiteX237" fmla="*/ 55742 w 740066"/>
                <a:gd name="connsiteY237" fmla="*/ 437383 h 469339"/>
                <a:gd name="connsiteX238" fmla="*/ 57733 w 740066"/>
                <a:gd name="connsiteY238" fmla="*/ 448003 h 469339"/>
                <a:gd name="connsiteX239" fmla="*/ 59614 w 740066"/>
                <a:gd name="connsiteY239" fmla="*/ 458734 h 469339"/>
                <a:gd name="connsiteX240" fmla="*/ 61478 w 740066"/>
                <a:gd name="connsiteY240" fmla="*/ 469339 h 469339"/>
                <a:gd name="connsiteX241" fmla="*/ 77219 w 740066"/>
                <a:gd name="connsiteY241" fmla="*/ 466542 h 469339"/>
                <a:gd name="connsiteX242" fmla="*/ 92850 w 740066"/>
                <a:gd name="connsiteY242" fmla="*/ 463744 h 469339"/>
                <a:gd name="connsiteX243" fmla="*/ 108591 w 740066"/>
                <a:gd name="connsiteY243" fmla="*/ 460837 h 469339"/>
                <a:gd name="connsiteX244" fmla="*/ 124237 w 740066"/>
                <a:gd name="connsiteY244" fmla="*/ 458039 h 469339"/>
                <a:gd name="connsiteX245" fmla="*/ 139979 w 740066"/>
                <a:gd name="connsiteY245" fmla="*/ 455115 h 469339"/>
                <a:gd name="connsiteX246" fmla="*/ 155593 w 740066"/>
                <a:gd name="connsiteY246" fmla="*/ 452207 h 469339"/>
                <a:gd name="connsiteX247" fmla="*/ 171224 w 740066"/>
                <a:gd name="connsiteY247" fmla="*/ 449283 h 469339"/>
                <a:gd name="connsiteX248" fmla="*/ 186965 w 740066"/>
                <a:gd name="connsiteY248" fmla="*/ 446360 h 469339"/>
                <a:gd name="connsiteX249" fmla="*/ 200841 w 740066"/>
                <a:gd name="connsiteY249" fmla="*/ 443800 h 469339"/>
                <a:gd name="connsiteX250" fmla="*/ 214606 w 740066"/>
                <a:gd name="connsiteY250" fmla="*/ 441113 h 469339"/>
                <a:gd name="connsiteX251" fmla="*/ 228498 w 740066"/>
                <a:gd name="connsiteY251" fmla="*/ 438552 h 469339"/>
                <a:gd name="connsiteX252" fmla="*/ 242390 w 740066"/>
                <a:gd name="connsiteY252" fmla="*/ 435882 h 469339"/>
                <a:gd name="connsiteX253" fmla="*/ 256266 w 740066"/>
                <a:gd name="connsiteY253" fmla="*/ 433179 h 469339"/>
                <a:gd name="connsiteX254" fmla="*/ 270143 w 740066"/>
                <a:gd name="connsiteY254" fmla="*/ 430493 h 469339"/>
                <a:gd name="connsiteX255" fmla="*/ 284019 w 740066"/>
                <a:gd name="connsiteY255" fmla="*/ 427821 h 469339"/>
                <a:gd name="connsiteX256" fmla="*/ 297895 w 740066"/>
                <a:gd name="connsiteY256" fmla="*/ 425135 h 469339"/>
                <a:gd name="connsiteX257" fmla="*/ 311771 w 740066"/>
                <a:gd name="connsiteY257" fmla="*/ 422464 h 469339"/>
                <a:gd name="connsiteX258" fmla="*/ 325536 w 740066"/>
                <a:gd name="connsiteY258" fmla="*/ 419667 h 469339"/>
                <a:gd name="connsiteX259" fmla="*/ 339413 w 740066"/>
                <a:gd name="connsiteY259" fmla="*/ 416853 h 469339"/>
                <a:gd name="connsiteX260" fmla="*/ 353289 w 740066"/>
                <a:gd name="connsiteY260" fmla="*/ 414182 h 469339"/>
                <a:gd name="connsiteX261" fmla="*/ 367054 w 740066"/>
                <a:gd name="connsiteY261" fmla="*/ 411385 h 469339"/>
                <a:gd name="connsiteX262" fmla="*/ 380931 w 740066"/>
                <a:gd name="connsiteY262" fmla="*/ 408587 h 469339"/>
                <a:gd name="connsiteX263" fmla="*/ 394807 w 740066"/>
                <a:gd name="connsiteY263" fmla="*/ 405775 h 469339"/>
                <a:gd name="connsiteX264" fmla="*/ 408572 w 740066"/>
                <a:gd name="connsiteY264" fmla="*/ 402977 h 469339"/>
                <a:gd name="connsiteX265" fmla="*/ 422449 w 740066"/>
                <a:gd name="connsiteY265" fmla="*/ 400070 h 469339"/>
                <a:gd name="connsiteX266" fmla="*/ 436324 w 740066"/>
                <a:gd name="connsiteY266" fmla="*/ 397272 h 469339"/>
                <a:gd name="connsiteX267" fmla="*/ 450106 w 740066"/>
                <a:gd name="connsiteY267" fmla="*/ 394348 h 469339"/>
                <a:gd name="connsiteX268" fmla="*/ 463998 w 740066"/>
                <a:gd name="connsiteY268" fmla="*/ 391424 h 469339"/>
                <a:gd name="connsiteX269" fmla="*/ 477747 w 740066"/>
                <a:gd name="connsiteY269" fmla="*/ 388517 h 469339"/>
                <a:gd name="connsiteX270" fmla="*/ 491639 w 740066"/>
                <a:gd name="connsiteY270" fmla="*/ 385719 h 469339"/>
                <a:gd name="connsiteX271" fmla="*/ 505389 w 740066"/>
                <a:gd name="connsiteY271" fmla="*/ 382700 h 469339"/>
                <a:gd name="connsiteX272" fmla="*/ 519155 w 740066"/>
                <a:gd name="connsiteY272" fmla="*/ 379776 h 469339"/>
                <a:gd name="connsiteX273" fmla="*/ 533031 w 740066"/>
                <a:gd name="connsiteY273" fmla="*/ 376852 h 469339"/>
                <a:gd name="connsiteX274" fmla="*/ 546796 w 740066"/>
                <a:gd name="connsiteY274" fmla="*/ 373818 h 469339"/>
                <a:gd name="connsiteX275" fmla="*/ 560673 w 740066"/>
                <a:gd name="connsiteY275" fmla="*/ 370910 h 469339"/>
                <a:gd name="connsiteX276" fmla="*/ 574438 w 740066"/>
                <a:gd name="connsiteY276" fmla="*/ 367876 h 469339"/>
                <a:gd name="connsiteX277" fmla="*/ 588204 w 740066"/>
                <a:gd name="connsiteY277" fmla="*/ 364826 h 469339"/>
                <a:gd name="connsiteX278" fmla="*/ 601953 w 740066"/>
                <a:gd name="connsiteY278" fmla="*/ 361807 h 469339"/>
                <a:gd name="connsiteX279" fmla="*/ 615830 w 740066"/>
                <a:gd name="connsiteY279" fmla="*/ 358772 h 469339"/>
                <a:gd name="connsiteX280" fmla="*/ 629595 w 740066"/>
                <a:gd name="connsiteY280" fmla="*/ 355738 h 469339"/>
                <a:gd name="connsiteX281" fmla="*/ 630527 w 740066"/>
                <a:gd name="connsiteY281" fmla="*/ 355628 h 469339"/>
                <a:gd name="connsiteX282" fmla="*/ 630654 w 740066"/>
                <a:gd name="connsiteY282" fmla="*/ 355280 h 469339"/>
                <a:gd name="connsiteX283" fmla="*/ 632392 w 740066"/>
                <a:gd name="connsiteY283" fmla="*/ 350380 h 469339"/>
                <a:gd name="connsiteX284" fmla="*/ 634052 w 740066"/>
                <a:gd name="connsiteY284" fmla="*/ 345592 h 469339"/>
                <a:gd name="connsiteX285" fmla="*/ 635900 w 740066"/>
                <a:gd name="connsiteY285" fmla="*/ 340234 h 469339"/>
                <a:gd name="connsiteX286" fmla="*/ 637655 w 740066"/>
                <a:gd name="connsiteY286" fmla="*/ 337658 h 469339"/>
                <a:gd name="connsiteX287" fmla="*/ 639868 w 740066"/>
                <a:gd name="connsiteY287" fmla="*/ 335335 h 469339"/>
                <a:gd name="connsiteX288" fmla="*/ 641843 w 740066"/>
                <a:gd name="connsiteY288" fmla="*/ 333817 h 469339"/>
                <a:gd name="connsiteX289" fmla="*/ 645463 w 740066"/>
                <a:gd name="connsiteY289" fmla="*/ 331842 h 469339"/>
                <a:gd name="connsiteX290" fmla="*/ 648038 w 740066"/>
                <a:gd name="connsiteY290" fmla="*/ 330783 h 469339"/>
                <a:gd name="connsiteX291" fmla="*/ 653285 w 740066"/>
                <a:gd name="connsiteY291" fmla="*/ 329376 h 469339"/>
                <a:gd name="connsiteX292" fmla="*/ 659118 w 740066"/>
                <a:gd name="connsiteY292" fmla="*/ 328919 h 469339"/>
                <a:gd name="connsiteX293" fmla="*/ 663779 w 740066"/>
                <a:gd name="connsiteY293" fmla="*/ 329376 h 469339"/>
                <a:gd name="connsiteX294" fmla="*/ 667747 w 740066"/>
                <a:gd name="connsiteY294" fmla="*/ 330673 h 469339"/>
                <a:gd name="connsiteX295" fmla="*/ 670070 w 740066"/>
                <a:gd name="connsiteY295" fmla="*/ 331953 h 469339"/>
                <a:gd name="connsiteX296" fmla="*/ 670181 w 740066"/>
                <a:gd name="connsiteY296" fmla="*/ 332063 h 469339"/>
                <a:gd name="connsiteX297" fmla="*/ 672425 w 740066"/>
                <a:gd name="connsiteY297" fmla="*/ 327290 h 469339"/>
                <a:gd name="connsiteX298" fmla="*/ 674052 w 740066"/>
                <a:gd name="connsiteY298" fmla="*/ 325995 h 469339"/>
                <a:gd name="connsiteX299" fmla="*/ 676139 w 740066"/>
                <a:gd name="connsiteY299" fmla="*/ 325062 h 469339"/>
                <a:gd name="connsiteX300" fmla="*/ 682666 w 740066"/>
                <a:gd name="connsiteY300" fmla="*/ 319815 h 469339"/>
                <a:gd name="connsiteX301" fmla="*/ 685716 w 740066"/>
                <a:gd name="connsiteY301" fmla="*/ 320400 h 469339"/>
                <a:gd name="connsiteX302" fmla="*/ 688513 w 740066"/>
                <a:gd name="connsiteY302" fmla="*/ 319246 h 469339"/>
                <a:gd name="connsiteX303" fmla="*/ 692812 w 740066"/>
                <a:gd name="connsiteY303" fmla="*/ 315390 h 469339"/>
                <a:gd name="connsiteX304" fmla="*/ 699355 w 740066"/>
                <a:gd name="connsiteY304" fmla="*/ 311186 h 469339"/>
                <a:gd name="connsiteX305" fmla="*/ 700761 w 740066"/>
                <a:gd name="connsiteY305" fmla="*/ 309210 h 469339"/>
                <a:gd name="connsiteX306" fmla="*/ 699355 w 740066"/>
                <a:gd name="connsiteY306" fmla="*/ 306176 h 469339"/>
                <a:gd name="connsiteX307" fmla="*/ 699244 w 740066"/>
                <a:gd name="connsiteY307" fmla="*/ 302667 h 469339"/>
                <a:gd name="connsiteX308" fmla="*/ 700177 w 740066"/>
                <a:gd name="connsiteY308" fmla="*/ 299523 h 469339"/>
                <a:gd name="connsiteX309" fmla="*/ 702042 w 740066"/>
                <a:gd name="connsiteY309" fmla="*/ 298005 h 469339"/>
                <a:gd name="connsiteX310" fmla="*/ 704492 w 740066"/>
                <a:gd name="connsiteY310" fmla="*/ 296599 h 469339"/>
                <a:gd name="connsiteX311" fmla="*/ 707636 w 740066"/>
                <a:gd name="connsiteY311" fmla="*/ 292300 h 469339"/>
                <a:gd name="connsiteX312" fmla="*/ 710197 w 740066"/>
                <a:gd name="connsiteY312" fmla="*/ 290545 h 469339"/>
                <a:gd name="connsiteX313" fmla="*/ 713943 w 740066"/>
                <a:gd name="connsiteY313" fmla="*/ 287622 h 469339"/>
                <a:gd name="connsiteX314" fmla="*/ 715223 w 740066"/>
                <a:gd name="connsiteY314" fmla="*/ 286216 h 469339"/>
                <a:gd name="connsiteX315" fmla="*/ 718715 w 740066"/>
                <a:gd name="connsiteY315" fmla="*/ 280051 h 469339"/>
                <a:gd name="connsiteX316" fmla="*/ 720233 w 740066"/>
                <a:gd name="connsiteY316" fmla="*/ 278424 h 469339"/>
                <a:gd name="connsiteX317" fmla="*/ 724436 w 740066"/>
                <a:gd name="connsiteY317" fmla="*/ 275958 h 469339"/>
                <a:gd name="connsiteX318" fmla="*/ 725496 w 740066"/>
                <a:gd name="connsiteY318" fmla="*/ 275153 h 469339"/>
                <a:gd name="connsiteX319" fmla="*/ 728862 w 740066"/>
                <a:gd name="connsiteY319" fmla="*/ 270600 h 469339"/>
                <a:gd name="connsiteX320" fmla="*/ 729794 w 740066"/>
                <a:gd name="connsiteY320" fmla="*/ 269668 h 469339"/>
                <a:gd name="connsiteX321" fmla="*/ 732702 w 740066"/>
                <a:gd name="connsiteY321" fmla="*/ 268609 h 469339"/>
                <a:gd name="connsiteX322" fmla="*/ 736321 w 740066"/>
                <a:gd name="connsiteY322" fmla="*/ 266412 h 469339"/>
                <a:gd name="connsiteX323" fmla="*/ 739245 w 740066"/>
                <a:gd name="connsiteY323" fmla="*/ 263600 h 469339"/>
                <a:gd name="connsiteX324" fmla="*/ 740067 w 740066"/>
                <a:gd name="connsiteY324" fmla="*/ 260217 h 469339"/>
                <a:gd name="connsiteX325" fmla="*/ 737965 w 740066"/>
                <a:gd name="connsiteY325" fmla="*/ 257293 h 46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740066" h="469339">
                  <a:moveTo>
                    <a:pt x="734220" y="254733"/>
                  </a:moveTo>
                  <a:lnTo>
                    <a:pt x="726775" y="250877"/>
                  </a:lnTo>
                  <a:lnTo>
                    <a:pt x="721971" y="247257"/>
                  </a:lnTo>
                  <a:lnTo>
                    <a:pt x="716740" y="242611"/>
                  </a:lnTo>
                  <a:lnTo>
                    <a:pt x="716155" y="241789"/>
                  </a:lnTo>
                  <a:lnTo>
                    <a:pt x="714638" y="240620"/>
                  </a:lnTo>
                  <a:lnTo>
                    <a:pt x="707273" y="236653"/>
                  </a:lnTo>
                  <a:lnTo>
                    <a:pt x="704254" y="231169"/>
                  </a:lnTo>
                  <a:lnTo>
                    <a:pt x="702153" y="228957"/>
                  </a:lnTo>
                  <a:lnTo>
                    <a:pt x="697948" y="231754"/>
                  </a:lnTo>
                  <a:lnTo>
                    <a:pt x="694914" y="230584"/>
                  </a:lnTo>
                  <a:lnTo>
                    <a:pt x="692006" y="228024"/>
                  </a:lnTo>
                  <a:lnTo>
                    <a:pt x="690141" y="225463"/>
                  </a:lnTo>
                  <a:lnTo>
                    <a:pt x="686649" y="213911"/>
                  </a:lnTo>
                  <a:lnTo>
                    <a:pt x="683598" y="210418"/>
                  </a:lnTo>
                  <a:lnTo>
                    <a:pt x="677198" y="209833"/>
                  </a:lnTo>
                  <a:lnTo>
                    <a:pt x="673815" y="211350"/>
                  </a:lnTo>
                  <a:lnTo>
                    <a:pt x="672188" y="211002"/>
                  </a:lnTo>
                  <a:lnTo>
                    <a:pt x="670306" y="207020"/>
                  </a:lnTo>
                  <a:lnTo>
                    <a:pt x="669485" y="205629"/>
                  </a:lnTo>
                  <a:lnTo>
                    <a:pt x="668900" y="204002"/>
                  </a:lnTo>
                  <a:lnTo>
                    <a:pt x="669137" y="202373"/>
                  </a:lnTo>
                  <a:lnTo>
                    <a:pt x="667620" y="197695"/>
                  </a:lnTo>
                  <a:lnTo>
                    <a:pt x="667399" y="196289"/>
                  </a:lnTo>
                  <a:lnTo>
                    <a:pt x="667509" y="195009"/>
                  </a:lnTo>
                  <a:lnTo>
                    <a:pt x="666688" y="193618"/>
                  </a:lnTo>
                  <a:lnTo>
                    <a:pt x="665882" y="191864"/>
                  </a:lnTo>
                  <a:lnTo>
                    <a:pt x="665882" y="189651"/>
                  </a:lnTo>
                  <a:lnTo>
                    <a:pt x="666466" y="184989"/>
                  </a:lnTo>
                  <a:lnTo>
                    <a:pt x="666103" y="184989"/>
                  </a:lnTo>
                  <a:lnTo>
                    <a:pt x="665408" y="184056"/>
                  </a:lnTo>
                  <a:lnTo>
                    <a:pt x="664949" y="182761"/>
                  </a:lnTo>
                  <a:lnTo>
                    <a:pt x="665408" y="182065"/>
                  </a:lnTo>
                  <a:lnTo>
                    <a:pt x="666103" y="181369"/>
                  </a:lnTo>
                  <a:lnTo>
                    <a:pt x="666688" y="179963"/>
                  </a:lnTo>
                  <a:lnTo>
                    <a:pt x="667162" y="177181"/>
                  </a:lnTo>
                  <a:lnTo>
                    <a:pt x="669596" y="177750"/>
                  </a:lnTo>
                  <a:lnTo>
                    <a:pt x="671808" y="176945"/>
                  </a:lnTo>
                  <a:lnTo>
                    <a:pt x="673467" y="174953"/>
                  </a:lnTo>
                  <a:lnTo>
                    <a:pt x="673578" y="172045"/>
                  </a:lnTo>
                  <a:lnTo>
                    <a:pt x="673467" y="168189"/>
                  </a:lnTo>
                  <a:lnTo>
                    <a:pt x="674511" y="166435"/>
                  </a:lnTo>
                  <a:lnTo>
                    <a:pt x="675917" y="164933"/>
                  </a:lnTo>
                  <a:lnTo>
                    <a:pt x="676502" y="162120"/>
                  </a:lnTo>
                  <a:lnTo>
                    <a:pt x="675443" y="159323"/>
                  </a:lnTo>
                  <a:lnTo>
                    <a:pt x="673120" y="157094"/>
                  </a:lnTo>
                  <a:lnTo>
                    <a:pt x="670765" y="155466"/>
                  </a:lnTo>
                  <a:lnTo>
                    <a:pt x="669596" y="154423"/>
                  </a:lnTo>
                  <a:lnTo>
                    <a:pt x="669137" y="153491"/>
                  </a:lnTo>
                  <a:lnTo>
                    <a:pt x="668679" y="153143"/>
                  </a:lnTo>
                  <a:lnTo>
                    <a:pt x="667857" y="153143"/>
                  </a:lnTo>
                  <a:lnTo>
                    <a:pt x="667162" y="153254"/>
                  </a:lnTo>
                  <a:lnTo>
                    <a:pt x="666688" y="153143"/>
                  </a:lnTo>
                  <a:lnTo>
                    <a:pt x="666577" y="152558"/>
                  </a:lnTo>
                  <a:lnTo>
                    <a:pt x="666577" y="151863"/>
                  </a:lnTo>
                  <a:lnTo>
                    <a:pt x="666340" y="151278"/>
                  </a:lnTo>
                  <a:lnTo>
                    <a:pt x="664475" y="149761"/>
                  </a:lnTo>
                  <a:lnTo>
                    <a:pt x="663543" y="148702"/>
                  </a:lnTo>
                  <a:lnTo>
                    <a:pt x="663084" y="147659"/>
                  </a:lnTo>
                  <a:lnTo>
                    <a:pt x="663779" y="144988"/>
                  </a:lnTo>
                  <a:lnTo>
                    <a:pt x="665882" y="142064"/>
                  </a:lnTo>
                  <a:lnTo>
                    <a:pt x="668205" y="139615"/>
                  </a:lnTo>
                  <a:lnTo>
                    <a:pt x="669722" y="138445"/>
                  </a:lnTo>
                  <a:lnTo>
                    <a:pt x="672188" y="137165"/>
                  </a:lnTo>
                  <a:lnTo>
                    <a:pt x="674052" y="134953"/>
                  </a:lnTo>
                  <a:lnTo>
                    <a:pt x="677435" y="127951"/>
                  </a:lnTo>
                  <a:lnTo>
                    <a:pt x="677893" y="127604"/>
                  </a:lnTo>
                  <a:lnTo>
                    <a:pt x="677782" y="127256"/>
                  </a:lnTo>
                  <a:lnTo>
                    <a:pt x="677308" y="125391"/>
                  </a:lnTo>
                  <a:lnTo>
                    <a:pt x="677656" y="124569"/>
                  </a:lnTo>
                  <a:lnTo>
                    <a:pt x="678588" y="123399"/>
                  </a:lnTo>
                  <a:lnTo>
                    <a:pt x="679647" y="122467"/>
                  </a:lnTo>
                  <a:lnTo>
                    <a:pt x="680342" y="121898"/>
                  </a:lnTo>
                  <a:lnTo>
                    <a:pt x="681623" y="120365"/>
                  </a:lnTo>
                  <a:lnTo>
                    <a:pt x="685953" y="110930"/>
                  </a:lnTo>
                  <a:lnTo>
                    <a:pt x="687122" y="103692"/>
                  </a:lnTo>
                  <a:lnTo>
                    <a:pt x="687344" y="99140"/>
                  </a:lnTo>
                  <a:lnTo>
                    <a:pt x="687122" y="98097"/>
                  </a:lnTo>
                  <a:lnTo>
                    <a:pt x="687581" y="95884"/>
                  </a:lnTo>
                  <a:lnTo>
                    <a:pt x="692591" y="88646"/>
                  </a:lnTo>
                  <a:lnTo>
                    <a:pt x="692702" y="88172"/>
                  </a:lnTo>
                  <a:lnTo>
                    <a:pt x="692939" y="86544"/>
                  </a:lnTo>
                  <a:lnTo>
                    <a:pt x="693176" y="85849"/>
                  </a:lnTo>
                  <a:lnTo>
                    <a:pt x="693634" y="85264"/>
                  </a:lnTo>
                  <a:lnTo>
                    <a:pt x="694914" y="84916"/>
                  </a:lnTo>
                  <a:lnTo>
                    <a:pt x="696194" y="83178"/>
                  </a:lnTo>
                  <a:lnTo>
                    <a:pt x="697237" y="82467"/>
                  </a:lnTo>
                  <a:lnTo>
                    <a:pt x="699829" y="81645"/>
                  </a:lnTo>
                  <a:lnTo>
                    <a:pt x="701805" y="79669"/>
                  </a:lnTo>
                  <a:lnTo>
                    <a:pt x="701694" y="79432"/>
                  </a:lnTo>
                  <a:lnTo>
                    <a:pt x="700414" y="76508"/>
                  </a:lnTo>
                  <a:lnTo>
                    <a:pt x="697822" y="73711"/>
                  </a:lnTo>
                  <a:lnTo>
                    <a:pt x="696431" y="72557"/>
                  </a:lnTo>
                  <a:lnTo>
                    <a:pt x="694914" y="70329"/>
                  </a:lnTo>
                  <a:lnTo>
                    <a:pt x="694092" y="69286"/>
                  </a:lnTo>
                  <a:lnTo>
                    <a:pt x="693049" y="68938"/>
                  </a:lnTo>
                  <a:lnTo>
                    <a:pt x="691880" y="69649"/>
                  </a:lnTo>
                  <a:lnTo>
                    <a:pt x="690837" y="70439"/>
                  </a:lnTo>
                  <a:lnTo>
                    <a:pt x="689556" y="70677"/>
                  </a:lnTo>
                  <a:lnTo>
                    <a:pt x="687818" y="69649"/>
                  </a:lnTo>
                  <a:lnTo>
                    <a:pt x="685131" y="68811"/>
                  </a:lnTo>
                  <a:lnTo>
                    <a:pt x="679520" y="70566"/>
                  </a:lnTo>
                  <a:lnTo>
                    <a:pt x="676613" y="70566"/>
                  </a:lnTo>
                  <a:lnTo>
                    <a:pt x="674637" y="69523"/>
                  </a:lnTo>
                  <a:lnTo>
                    <a:pt x="673120" y="68116"/>
                  </a:lnTo>
                  <a:lnTo>
                    <a:pt x="671239" y="67073"/>
                  </a:lnTo>
                  <a:lnTo>
                    <a:pt x="665755" y="66947"/>
                  </a:lnTo>
                  <a:lnTo>
                    <a:pt x="663321" y="65666"/>
                  </a:lnTo>
                  <a:lnTo>
                    <a:pt x="661330" y="63675"/>
                  </a:lnTo>
                  <a:lnTo>
                    <a:pt x="652574" y="52707"/>
                  </a:lnTo>
                  <a:lnTo>
                    <a:pt x="650725" y="51664"/>
                  </a:lnTo>
                  <a:lnTo>
                    <a:pt x="650014" y="50147"/>
                  </a:lnTo>
                  <a:lnTo>
                    <a:pt x="648971" y="42229"/>
                  </a:lnTo>
                  <a:lnTo>
                    <a:pt x="648275" y="39068"/>
                  </a:lnTo>
                  <a:lnTo>
                    <a:pt x="645336" y="33821"/>
                  </a:lnTo>
                  <a:lnTo>
                    <a:pt x="645463" y="32304"/>
                  </a:lnTo>
                  <a:lnTo>
                    <a:pt x="646758" y="30692"/>
                  </a:lnTo>
                  <a:lnTo>
                    <a:pt x="646758" y="29143"/>
                  </a:lnTo>
                  <a:lnTo>
                    <a:pt x="645463" y="25998"/>
                  </a:lnTo>
                  <a:lnTo>
                    <a:pt x="643708" y="24955"/>
                  </a:lnTo>
                  <a:lnTo>
                    <a:pt x="641606" y="24718"/>
                  </a:lnTo>
                  <a:lnTo>
                    <a:pt x="638824" y="23912"/>
                  </a:lnTo>
                  <a:lnTo>
                    <a:pt x="640800" y="20071"/>
                  </a:lnTo>
                  <a:lnTo>
                    <a:pt x="640911" y="18538"/>
                  </a:lnTo>
                  <a:lnTo>
                    <a:pt x="639283" y="18301"/>
                  </a:lnTo>
                  <a:lnTo>
                    <a:pt x="638129" y="17969"/>
                  </a:lnTo>
                  <a:lnTo>
                    <a:pt x="635790" y="15504"/>
                  </a:lnTo>
                  <a:lnTo>
                    <a:pt x="632392" y="15156"/>
                  </a:lnTo>
                  <a:lnTo>
                    <a:pt x="629247" y="13639"/>
                  </a:lnTo>
                  <a:lnTo>
                    <a:pt x="627730" y="13402"/>
                  </a:lnTo>
                  <a:lnTo>
                    <a:pt x="621566" y="15962"/>
                  </a:lnTo>
                  <a:lnTo>
                    <a:pt x="619212" y="14935"/>
                  </a:lnTo>
                  <a:lnTo>
                    <a:pt x="617820" y="11774"/>
                  </a:lnTo>
                  <a:lnTo>
                    <a:pt x="616762" y="8044"/>
                  </a:lnTo>
                  <a:lnTo>
                    <a:pt x="615371" y="5484"/>
                  </a:lnTo>
                  <a:lnTo>
                    <a:pt x="612574" y="4315"/>
                  </a:lnTo>
                  <a:lnTo>
                    <a:pt x="608623" y="3493"/>
                  </a:lnTo>
                  <a:lnTo>
                    <a:pt x="605335" y="2102"/>
                  </a:lnTo>
                  <a:lnTo>
                    <a:pt x="604861" y="0"/>
                  </a:lnTo>
                  <a:lnTo>
                    <a:pt x="603471" y="348"/>
                  </a:lnTo>
                  <a:lnTo>
                    <a:pt x="600910" y="932"/>
                  </a:lnTo>
                  <a:lnTo>
                    <a:pt x="585058" y="4441"/>
                  </a:lnTo>
                  <a:lnTo>
                    <a:pt x="569317" y="8044"/>
                  </a:lnTo>
                  <a:lnTo>
                    <a:pt x="553434" y="11537"/>
                  </a:lnTo>
                  <a:lnTo>
                    <a:pt x="537567" y="15046"/>
                  </a:lnTo>
                  <a:lnTo>
                    <a:pt x="521715" y="18538"/>
                  </a:lnTo>
                  <a:lnTo>
                    <a:pt x="505974" y="21936"/>
                  </a:lnTo>
                  <a:lnTo>
                    <a:pt x="490122" y="25429"/>
                  </a:lnTo>
                  <a:lnTo>
                    <a:pt x="474239" y="28795"/>
                  </a:lnTo>
                  <a:lnTo>
                    <a:pt x="458387" y="32193"/>
                  </a:lnTo>
                  <a:lnTo>
                    <a:pt x="442520" y="35575"/>
                  </a:lnTo>
                  <a:lnTo>
                    <a:pt x="426668" y="38957"/>
                  </a:lnTo>
                  <a:lnTo>
                    <a:pt x="410785" y="42339"/>
                  </a:lnTo>
                  <a:lnTo>
                    <a:pt x="394933" y="45595"/>
                  </a:lnTo>
                  <a:lnTo>
                    <a:pt x="379066" y="48993"/>
                  </a:lnTo>
                  <a:lnTo>
                    <a:pt x="363214" y="52249"/>
                  </a:lnTo>
                  <a:lnTo>
                    <a:pt x="347347" y="55520"/>
                  </a:lnTo>
                  <a:lnTo>
                    <a:pt x="331353" y="58792"/>
                  </a:lnTo>
                  <a:lnTo>
                    <a:pt x="315501" y="61937"/>
                  </a:lnTo>
                  <a:lnTo>
                    <a:pt x="299649" y="65193"/>
                  </a:lnTo>
                  <a:lnTo>
                    <a:pt x="283782" y="68353"/>
                  </a:lnTo>
                  <a:lnTo>
                    <a:pt x="267804" y="71499"/>
                  </a:lnTo>
                  <a:lnTo>
                    <a:pt x="251936" y="74644"/>
                  </a:lnTo>
                  <a:lnTo>
                    <a:pt x="236069" y="77789"/>
                  </a:lnTo>
                  <a:lnTo>
                    <a:pt x="220106" y="80823"/>
                  </a:lnTo>
                  <a:lnTo>
                    <a:pt x="204239" y="83968"/>
                  </a:lnTo>
                  <a:lnTo>
                    <a:pt x="188244" y="87018"/>
                  </a:lnTo>
                  <a:lnTo>
                    <a:pt x="172393" y="90163"/>
                  </a:lnTo>
                  <a:lnTo>
                    <a:pt x="156415" y="93198"/>
                  </a:lnTo>
                  <a:lnTo>
                    <a:pt x="140548" y="96121"/>
                  </a:lnTo>
                  <a:lnTo>
                    <a:pt x="124585" y="99140"/>
                  </a:lnTo>
                  <a:lnTo>
                    <a:pt x="108591" y="102048"/>
                  </a:lnTo>
                  <a:lnTo>
                    <a:pt x="92724" y="105083"/>
                  </a:lnTo>
                  <a:lnTo>
                    <a:pt x="88425" y="105904"/>
                  </a:lnTo>
                  <a:lnTo>
                    <a:pt x="87492" y="100657"/>
                  </a:lnTo>
                  <a:lnTo>
                    <a:pt x="86671" y="96343"/>
                  </a:lnTo>
                  <a:lnTo>
                    <a:pt x="85849" y="91902"/>
                  </a:lnTo>
                  <a:lnTo>
                    <a:pt x="85043" y="87476"/>
                  </a:lnTo>
                  <a:lnTo>
                    <a:pt x="84206" y="83051"/>
                  </a:lnTo>
                  <a:lnTo>
                    <a:pt x="83384" y="78610"/>
                  </a:lnTo>
                  <a:lnTo>
                    <a:pt x="82577" y="74185"/>
                  </a:lnTo>
                  <a:lnTo>
                    <a:pt x="81755" y="69760"/>
                  </a:lnTo>
                  <a:lnTo>
                    <a:pt x="80950" y="65430"/>
                  </a:lnTo>
                  <a:lnTo>
                    <a:pt x="80823" y="65082"/>
                  </a:lnTo>
                  <a:lnTo>
                    <a:pt x="67184" y="73711"/>
                  </a:lnTo>
                  <a:lnTo>
                    <a:pt x="62759" y="78263"/>
                  </a:lnTo>
                  <a:lnTo>
                    <a:pt x="58192" y="80696"/>
                  </a:lnTo>
                  <a:lnTo>
                    <a:pt x="53766" y="85959"/>
                  </a:lnTo>
                  <a:lnTo>
                    <a:pt x="49120" y="88646"/>
                  </a:lnTo>
                  <a:lnTo>
                    <a:pt x="43968" y="93308"/>
                  </a:lnTo>
                  <a:lnTo>
                    <a:pt x="41281" y="94715"/>
                  </a:lnTo>
                  <a:lnTo>
                    <a:pt x="41059" y="93530"/>
                  </a:lnTo>
                  <a:lnTo>
                    <a:pt x="41644" y="92724"/>
                  </a:lnTo>
                  <a:lnTo>
                    <a:pt x="42798" y="90511"/>
                  </a:lnTo>
                  <a:lnTo>
                    <a:pt x="43272" y="89926"/>
                  </a:lnTo>
                  <a:lnTo>
                    <a:pt x="46196" y="89341"/>
                  </a:lnTo>
                  <a:lnTo>
                    <a:pt x="47255" y="88520"/>
                  </a:lnTo>
                  <a:lnTo>
                    <a:pt x="48188" y="87018"/>
                  </a:lnTo>
                  <a:lnTo>
                    <a:pt x="45390" y="86433"/>
                  </a:lnTo>
                  <a:lnTo>
                    <a:pt x="43383" y="88061"/>
                  </a:lnTo>
                  <a:lnTo>
                    <a:pt x="41866" y="90385"/>
                  </a:lnTo>
                  <a:lnTo>
                    <a:pt x="39195" y="92724"/>
                  </a:lnTo>
                  <a:lnTo>
                    <a:pt x="38373" y="96453"/>
                  </a:lnTo>
                  <a:lnTo>
                    <a:pt x="37220" y="97512"/>
                  </a:lnTo>
                  <a:lnTo>
                    <a:pt x="36287" y="97986"/>
                  </a:lnTo>
                  <a:lnTo>
                    <a:pt x="33379" y="101353"/>
                  </a:lnTo>
                  <a:lnTo>
                    <a:pt x="15868" y="115355"/>
                  </a:lnTo>
                  <a:lnTo>
                    <a:pt x="8756" y="118137"/>
                  </a:lnTo>
                  <a:lnTo>
                    <a:pt x="7128" y="119543"/>
                  </a:lnTo>
                  <a:lnTo>
                    <a:pt x="5595" y="121424"/>
                  </a:lnTo>
                  <a:lnTo>
                    <a:pt x="0" y="124332"/>
                  </a:lnTo>
                  <a:lnTo>
                    <a:pt x="2212" y="136343"/>
                  </a:lnTo>
                  <a:lnTo>
                    <a:pt x="7823" y="168299"/>
                  </a:lnTo>
                  <a:lnTo>
                    <a:pt x="13529" y="200161"/>
                  </a:lnTo>
                  <a:lnTo>
                    <a:pt x="16326" y="216123"/>
                  </a:lnTo>
                  <a:lnTo>
                    <a:pt x="19265" y="232101"/>
                  </a:lnTo>
                  <a:lnTo>
                    <a:pt x="22047" y="248079"/>
                  </a:lnTo>
                  <a:lnTo>
                    <a:pt x="24845" y="264058"/>
                  </a:lnTo>
                  <a:lnTo>
                    <a:pt x="27752" y="279941"/>
                  </a:lnTo>
                  <a:lnTo>
                    <a:pt x="30550" y="296030"/>
                  </a:lnTo>
                  <a:lnTo>
                    <a:pt x="33489" y="311992"/>
                  </a:lnTo>
                  <a:lnTo>
                    <a:pt x="36287" y="327986"/>
                  </a:lnTo>
                  <a:lnTo>
                    <a:pt x="36287" y="328097"/>
                  </a:lnTo>
                  <a:lnTo>
                    <a:pt x="36287" y="328097"/>
                  </a:lnTo>
                  <a:lnTo>
                    <a:pt x="36287" y="328223"/>
                  </a:lnTo>
                  <a:lnTo>
                    <a:pt x="36287" y="328334"/>
                  </a:lnTo>
                  <a:lnTo>
                    <a:pt x="36287" y="328444"/>
                  </a:lnTo>
                  <a:lnTo>
                    <a:pt x="36398" y="328444"/>
                  </a:lnTo>
                  <a:lnTo>
                    <a:pt x="36398" y="328571"/>
                  </a:lnTo>
                  <a:lnTo>
                    <a:pt x="36398" y="328681"/>
                  </a:lnTo>
                  <a:lnTo>
                    <a:pt x="40712" y="353178"/>
                  </a:lnTo>
                  <a:lnTo>
                    <a:pt x="42925" y="365411"/>
                  </a:lnTo>
                  <a:lnTo>
                    <a:pt x="45137" y="377659"/>
                  </a:lnTo>
                  <a:lnTo>
                    <a:pt x="47366" y="389907"/>
                  </a:lnTo>
                  <a:lnTo>
                    <a:pt x="49578" y="402171"/>
                  </a:lnTo>
                  <a:lnTo>
                    <a:pt x="51680" y="414404"/>
                  </a:lnTo>
                  <a:lnTo>
                    <a:pt x="53893" y="426779"/>
                  </a:lnTo>
                  <a:lnTo>
                    <a:pt x="55742" y="437383"/>
                  </a:lnTo>
                  <a:lnTo>
                    <a:pt x="57733" y="448003"/>
                  </a:lnTo>
                  <a:lnTo>
                    <a:pt x="59614" y="458734"/>
                  </a:lnTo>
                  <a:lnTo>
                    <a:pt x="61478" y="469339"/>
                  </a:lnTo>
                  <a:lnTo>
                    <a:pt x="77219" y="466542"/>
                  </a:lnTo>
                  <a:lnTo>
                    <a:pt x="92850" y="463744"/>
                  </a:lnTo>
                  <a:lnTo>
                    <a:pt x="108591" y="460837"/>
                  </a:lnTo>
                  <a:lnTo>
                    <a:pt x="124237" y="458039"/>
                  </a:lnTo>
                  <a:lnTo>
                    <a:pt x="139979" y="455115"/>
                  </a:lnTo>
                  <a:lnTo>
                    <a:pt x="155593" y="452207"/>
                  </a:lnTo>
                  <a:lnTo>
                    <a:pt x="171224" y="449283"/>
                  </a:lnTo>
                  <a:lnTo>
                    <a:pt x="186965" y="446360"/>
                  </a:lnTo>
                  <a:lnTo>
                    <a:pt x="200841" y="443800"/>
                  </a:lnTo>
                  <a:lnTo>
                    <a:pt x="214606" y="441113"/>
                  </a:lnTo>
                  <a:lnTo>
                    <a:pt x="228498" y="438552"/>
                  </a:lnTo>
                  <a:lnTo>
                    <a:pt x="242390" y="435882"/>
                  </a:lnTo>
                  <a:lnTo>
                    <a:pt x="256266" y="433179"/>
                  </a:lnTo>
                  <a:lnTo>
                    <a:pt x="270143" y="430493"/>
                  </a:lnTo>
                  <a:lnTo>
                    <a:pt x="284019" y="427821"/>
                  </a:lnTo>
                  <a:lnTo>
                    <a:pt x="297895" y="425135"/>
                  </a:lnTo>
                  <a:lnTo>
                    <a:pt x="311771" y="422464"/>
                  </a:lnTo>
                  <a:lnTo>
                    <a:pt x="325536" y="419667"/>
                  </a:lnTo>
                  <a:lnTo>
                    <a:pt x="339413" y="416853"/>
                  </a:lnTo>
                  <a:lnTo>
                    <a:pt x="353289" y="414182"/>
                  </a:lnTo>
                  <a:lnTo>
                    <a:pt x="367054" y="411385"/>
                  </a:lnTo>
                  <a:lnTo>
                    <a:pt x="380931" y="408587"/>
                  </a:lnTo>
                  <a:lnTo>
                    <a:pt x="394807" y="405775"/>
                  </a:lnTo>
                  <a:lnTo>
                    <a:pt x="408572" y="402977"/>
                  </a:lnTo>
                  <a:lnTo>
                    <a:pt x="422449" y="400070"/>
                  </a:lnTo>
                  <a:lnTo>
                    <a:pt x="436324" y="397272"/>
                  </a:lnTo>
                  <a:lnTo>
                    <a:pt x="450106" y="394348"/>
                  </a:lnTo>
                  <a:lnTo>
                    <a:pt x="463998" y="391424"/>
                  </a:lnTo>
                  <a:lnTo>
                    <a:pt x="477747" y="388517"/>
                  </a:lnTo>
                  <a:lnTo>
                    <a:pt x="491639" y="385719"/>
                  </a:lnTo>
                  <a:lnTo>
                    <a:pt x="505389" y="382700"/>
                  </a:lnTo>
                  <a:lnTo>
                    <a:pt x="519155" y="379776"/>
                  </a:lnTo>
                  <a:lnTo>
                    <a:pt x="533031" y="376852"/>
                  </a:lnTo>
                  <a:lnTo>
                    <a:pt x="546796" y="373818"/>
                  </a:lnTo>
                  <a:lnTo>
                    <a:pt x="560673" y="370910"/>
                  </a:lnTo>
                  <a:lnTo>
                    <a:pt x="574438" y="367876"/>
                  </a:lnTo>
                  <a:lnTo>
                    <a:pt x="588204" y="364826"/>
                  </a:lnTo>
                  <a:lnTo>
                    <a:pt x="601953" y="361807"/>
                  </a:lnTo>
                  <a:lnTo>
                    <a:pt x="615830" y="358772"/>
                  </a:lnTo>
                  <a:lnTo>
                    <a:pt x="629595" y="355738"/>
                  </a:lnTo>
                  <a:lnTo>
                    <a:pt x="630527" y="355628"/>
                  </a:lnTo>
                  <a:lnTo>
                    <a:pt x="630654" y="355280"/>
                  </a:lnTo>
                  <a:lnTo>
                    <a:pt x="632392" y="350380"/>
                  </a:lnTo>
                  <a:lnTo>
                    <a:pt x="634052" y="345592"/>
                  </a:lnTo>
                  <a:lnTo>
                    <a:pt x="635900" y="340234"/>
                  </a:lnTo>
                  <a:lnTo>
                    <a:pt x="637655" y="337658"/>
                  </a:lnTo>
                  <a:lnTo>
                    <a:pt x="639868" y="335335"/>
                  </a:lnTo>
                  <a:lnTo>
                    <a:pt x="641843" y="333817"/>
                  </a:lnTo>
                  <a:lnTo>
                    <a:pt x="645463" y="331842"/>
                  </a:lnTo>
                  <a:lnTo>
                    <a:pt x="648038" y="330783"/>
                  </a:lnTo>
                  <a:lnTo>
                    <a:pt x="653285" y="329376"/>
                  </a:lnTo>
                  <a:lnTo>
                    <a:pt x="659118" y="328919"/>
                  </a:lnTo>
                  <a:lnTo>
                    <a:pt x="663779" y="329376"/>
                  </a:lnTo>
                  <a:lnTo>
                    <a:pt x="667747" y="330673"/>
                  </a:lnTo>
                  <a:lnTo>
                    <a:pt x="670070" y="331953"/>
                  </a:lnTo>
                  <a:lnTo>
                    <a:pt x="670181" y="332063"/>
                  </a:lnTo>
                  <a:lnTo>
                    <a:pt x="672425" y="327290"/>
                  </a:lnTo>
                  <a:lnTo>
                    <a:pt x="674052" y="325995"/>
                  </a:lnTo>
                  <a:lnTo>
                    <a:pt x="676139" y="325062"/>
                  </a:lnTo>
                  <a:lnTo>
                    <a:pt x="682666" y="319815"/>
                  </a:lnTo>
                  <a:lnTo>
                    <a:pt x="685716" y="320400"/>
                  </a:lnTo>
                  <a:lnTo>
                    <a:pt x="688513" y="319246"/>
                  </a:lnTo>
                  <a:lnTo>
                    <a:pt x="692812" y="315390"/>
                  </a:lnTo>
                  <a:lnTo>
                    <a:pt x="699355" y="311186"/>
                  </a:lnTo>
                  <a:lnTo>
                    <a:pt x="700761" y="309210"/>
                  </a:lnTo>
                  <a:lnTo>
                    <a:pt x="699355" y="306176"/>
                  </a:lnTo>
                  <a:lnTo>
                    <a:pt x="699244" y="302667"/>
                  </a:lnTo>
                  <a:lnTo>
                    <a:pt x="700177" y="299523"/>
                  </a:lnTo>
                  <a:lnTo>
                    <a:pt x="702042" y="298005"/>
                  </a:lnTo>
                  <a:lnTo>
                    <a:pt x="704492" y="296599"/>
                  </a:lnTo>
                  <a:lnTo>
                    <a:pt x="707636" y="292300"/>
                  </a:lnTo>
                  <a:lnTo>
                    <a:pt x="710197" y="290545"/>
                  </a:lnTo>
                  <a:lnTo>
                    <a:pt x="713943" y="287622"/>
                  </a:lnTo>
                  <a:lnTo>
                    <a:pt x="715223" y="286216"/>
                  </a:lnTo>
                  <a:lnTo>
                    <a:pt x="718715" y="280051"/>
                  </a:lnTo>
                  <a:lnTo>
                    <a:pt x="720233" y="278424"/>
                  </a:lnTo>
                  <a:lnTo>
                    <a:pt x="724436" y="275958"/>
                  </a:lnTo>
                  <a:lnTo>
                    <a:pt x="725496" y="275153"/>
                  </a:lnTo>
                  <a:lnTo>
                    <a:pt x="728862" y="270600"/>
                  </a:lnTo>
                  <a:lnTo>
                    <a:pt x="729794" y="269668"/>
                  </a:lnTo>
                  <a:lnTo>
                    <a:pt x="732702" y="268609"/>
                  </a:lnTo>
                  <a:lnTo>
                    <a:pt x="736321" y="266412"/>
                  </a:lnTo>
                  <a:lnTo>
                    <a:pt x="739245" y="263600"/>
                  </a:lnTo>
                  <a:lnTo>
                    <a:pt x="740067" y="260217"/>
                  </a:lnTo>
                  <a:lnTo>
                    <a:pt x="737965" y="257293"/>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DC6A585-A5FD-6878-A677-E0CDA4B20953}"/>
                </a:ext>
              </a:extLst>
            </p:cNvPr>
            <p:cNvSpPr/>
            <p:nvPr/>
          </p:nvSpPr>
          <p:spPr>
            <a:xfrm>
              <a:off x="5859034" y="5702939"/>
              <a:ext cx="1006574" cy="783560"/>
            </a:xfrm>
            <a:custGeom>
              <a:avLst/>
              <a:gdLst>
                <a:gd name="connsiteX0" fmla="*/ 269321 w 1006574"/>
                <a:gd name="connsiteY0" fmla="*/ 26361 h 783560"/>
                <a:gd name="connsiteX1" fmla="*/ 276654 w 1006574"/>
                <a:gd name="connsiteY1" fmla="*/ 26599 h 783560"/>
                <a:gd name="connsiteX2" fmla="*/ 278645 w 1006574"/>
                <a:gd name="connsiteY2" fmla="*/ 27642 h 783560"/>
                <a:gd name="connsiteX3" fmla="*/ 279925 w 1006574"/>
                <a:gd name="connsiteY3" fmla="*/ 29270 h 783560"/>
                <a:gd name="connsiteX4" fmla="*/ 283197 w 1006574"/>
                <a:gd name="connsiteY4" fmla="*/ 32873 h 783560"/>
                <a:gd name="connsiteX5" fmla="*/ 284603 w 1006574"/>
                <a:gd name="connsiteY5" fmla="*/ 34058 h 783560"/>
                <a:gd name="connsiteX6" fmla="*/ 287859 w 1006574"/>
                <a:gd name="connsiteY6" fmla="*/ 35354 h 783560"/>
                <a:gd name="connsiteX7" fmla="*/ 291131 w 1006574"/>
                <a:gd name="connsiteY7" fmla="*/ 37567 h 783560"/>
                <a:gd name="connsiteX8" fmla="*/ 294165 w 1006574"/>
                <a:gd name="connsiteY8" fmla="*/ 40238 h 783560"/>
                <a:gd name="connsiteX9" fmla="*/ 296615 w 1006574"/>
                <a:gd name="connsiteY9" fmla="*/ 42924 h 783560"/>
                <a:gd name="connsiteX10" fmla="*/ 298132 w 1006574"/>
                <a:gd name="connsiteY10" fmla="*/ 45722 h 783560"/>
                <a:gd name="connsiteX11" fmla="*/ 299412 w 1006574"/>
                <a:gd name="connsiteY11" fmla="*/ 49104 h 783560"/>
                <a:gd name="connsiteX12" fmla="*/ 300218 w 1006574"/>
                <a:gd name="connsiteY12" fmla="*/ 52723 h 783560"/>
                <a:gd name="connsiteX13" fmla="*/ 300218 w 1006574"/>
                <a:gd name="connsiteY13" fmla="*/ 58666 h 783560"/>
                <a:gd name="connsiteX14" fmla="*/ 301388 w 1006574"/>
                <a:gd name="connsiteY14" fmla="*/ 60641 h 783560"/>
                <a:gd name="connsiteX15" fmla="*/ 302905 w 1006574"/>
                <a:gd name="connsiteY15" fmla="*/ 62395 h 783560"/>
                <a:gd name="connsiteX16" fmla="*/ 304074 w 1006574"/>
                <a:gd name="connsiteY16" fmla="*/ 64624 h 783560"/>
                <a:gd name="connsiteX17" fmla="*/ 304185 w 1006574"/>
                <a:gd name="connsiteY17" fmla="*/ 67184 h 783560"/>
                <a:gd name="connsiteX18" fmla="*/ 303727 w 1006574"/>
                <a:gd name="connsiteY18" fmla="*/ 74075 h 783560"/>
                <a:gd name="connsiteX19" fmla="*/ 304659 w 1006574"/>
                <a:gd name="connsiteY19" fmla="*/ 79653 h 783560"/>
                <a:gd name="connsiteX20" fmla="*/ 303964 w 1006574"/>
                <a:gd name="connsiteY20" fmla="*/ 82340 h 783560"/>
                <a:gd name="connsiteX21" fmla="*/ 302794 w 1006574"/>
                <a:gd name="connsiteY21" fmla="*/ 85248 h 783560"/>
                <a:gd name="connsiteX22" fmla="*/ 302083 w 1006574"/>
                <a:gd name="connsiteY22" fmla="*/ 88630 h 783560"/>
                <a:gd name="connsiteX23" fmla="*/ 303837 w 1006574"/>
                <a:gd name="connsiteY23" fmla="*/ 93308 h 783560"/>
                <a:gd name="connsiteX24" fmla="*/ 303964 w 1006574"/>
                <a:gd name="connsiteY24" fmla="*/ 94826 h 783560"/>
                <a:gd name="connsiteX25" fmla="*/ 303489 w 1006574"/>
                <a:gd name="connsiteY25" fmla="*/ 96454 h 783560"/>
                <a:gd name="connsiteX26" fmla="*/ 302431 w 1006574"/>
                <a:gd name="connsiteY26" fmla="*/ 99251 h 783560"/>
                <a:gd name="connsiteX27" fmla="*/ 301972 w 1006574"/>
                <a:gd name="connsiteY27" fmla="*/ 100879 h 783560"/>
                <a:gd name="connsiteX28" fmla="*/ 301277 w 1006574"/>
                <a:gd name="connsiteY28" fmla="*/ 106710 h 783560"/>
                <a:gd name="connsiteX29" fmla="*/ 301277 w 1006574"/>
                <a:gd name="connsiteY29" fmla="*/ 110219 h 783560"/>
                <a:gd name="connsiteX30" fmla="*/ 301862 w 1006574"/>
                <a:gd name="connsiteY30" fmla="*/ 112906 h 783560"/>
                <a:gd name="connsiteX31" fmla="*/ 303379 w 1006574"/>
                <a:gd name="connsiteY31" fmla="*/ 115355 h 783560"/>
                <a:gd name="connsiteX32" fmla="*/ 305591 w 1006574"/>
                <a:gd name="connsiteY32" fmla="*/ 117916 h 783560"/>
                <a:gd name="connsiteX33" fmla="*/ 308041 w 1006574"/>
                <a:gd name="connsiteY33" fmla="*/ 120018 h 783560"/>
                <a:gd name="connsiteX34" fmla="*/ 316433 w 1006574"/>
                <a:gd name="connsiteY34" fmla="*/ 123400 h 783560"/>
                <a:gd name="connsiteX35" fmla="*/ 321222 w 1006574"/>
                <a:gd name="connsiteY35" fmla="*/ 123289 h 783560"/>
                <a:gd name="connsiteX36" fmla="*/ 322850 w 1006574"/>
                <a:gd name="connsiteY36" fmla="*/ 123637 h 783560"/>
                <a:gd name="connsiteX37" fmla="*/ 326121 w 1006574"/>
                <a:gd name="connsiteY37" fmla="*/ 126213 h 783560"/>
                <a:gd name="connsiteX38" fmla="*/ 331605 w 1006574"/>
                <a:gd name="connsiteY38" fmla="*/ 128773 h 783560"/>
                <a:gd name="connsiteX39" fmla="*/ 334513 w 1006574"/>
                <a:gd name="connsiteY39" fmla="*/ 131207 h 783560"/>
                <a:gd name="connsiteX40" fmla="*/ 343964 w 1006574"/>
                <a:gd name="connsiteY40" fmla="*/ 133309 h 783560"/>
                <a:gd name="connsiteX41" fmla="*/ 352356 w 1006574"/>
                <a:gd name="connsiteY41" fmla="*/ 138335 h 783560"/>
                <a:gd name="connsiteX42" fmla="*/ 354569 w 1006574"/>
                <a:gd name="connsiteY42" fmla="*/ 138208 h 783560"/>
                <a:gd name="connsiteX43" fmla="*/ 356797 w 1006574"/>
                <a:gd name="connsiteY43" fmla="*/ 137402 h 783560"/>
                <a:gd name="connsiteX44" fmla="*/ 365663 w 1006574"/>
                <a:gd name="connsiteY44" fmla="*/ 136707 h 783560"/>
                <a:gd name="connsiteX45" fmla="*/ 387110 w 1006574"/>
                <a:gd name="connsiteY45" fmla="*/ 133546 h 783560"/>
                <a:gd name="connsiteX46" fmla="*/ 392136 w 1006574"/>
                <a:gd name="connsiteY46" fmla="*/ 131792 h 783560"/>
                <a:gd name="connsiteX47" fmla="*/ 401002 w 1006574"/>
                <a:gd name="connsiteY47" fmla="*/ 127240 h 783560"/>
                <a:gd name="connsiteX48" fmla="*/ 406122 w 1006574"/>
                <a:gd name="connsiteY48" fmla="*/ 125739 h 783560"/>
                <a:gd name="connsiteX49" fmla="*/ 409394 w 1006574"/>
                <a:gd name="connsiteY49" fmla="*/ 125850 h 783560"/>
                <a:gd name="connsiteX50" fmla="*/ 417438 w 1006574"/>
                <a:gd name="connsiteY50" fmla="*/ 129121 h 783560"/>
                <a:gd name="connsiteX51" fmla="*/ 434475 w 1006574"/>
                <a:gd name="connsiteY51" fmla="*/ 129579 h 783560"/>
                <a:gd name="connsiteX52" fmla="*/ 467253 w 1006574"/>
                <a:gd name="connsiteY52" fmla="*/ 139157 h 783560"/>
                <a:gd name="connsiteX53" fmla="*/ 472263 w 1006574"/>
                <a:gd name="connsiteY53" fmla="*/ 141954 h 783560"/>
                <a:gd name="connsiteX54" fmla="*/ 474128 w 1006574"/>
                <a:gd name="connsiteY54" fmla="*/ 144167 h 783560"/>
                <a:gd name="connsiteX55" fmla="*/ 474824 w 1006574"/>
                <a:gd name="connsiteY55" fmla="*/ 146600 h 783560"/>
                <a:gd name="connsiteX56" fmla="*/ 475298 w 1006574"/>
                <a:gd name="connsiteY56" fmla="*/ 149414 h 783560"/>
                <a:gd name="connsiteX57" fmla="*/ 476120 w 1006574"/>
                <a:gd name="connsiteY57" fmla="*/ 152796 h 783560"/>
                <a:gd name="connsiteX58" fmla="*/ 477858 w 1006574"/>
                <a:gd name="connsiteY58" fmla="*/ 154550 h 783560"/>
                <a:gd name="connsiteX59" fmla="*/ 480434 w 1006574"/>
                <a:gd name="connsiteY59" fmla="*/ 154787 h 783560"/>
                <a:gd name="connsiteX60" fmla="*/ 491149 w 1006574"/>
                <a:gd name="connsiteY60" fmla="*/ 152448 h 783560"/>
                <a:gd name="connsiteX61" fmla="*/ 491734 w 1006574"/>
                <a:gd name="connsiteY61" fmla="*/ 152448 h 783560"/>
                <a:gd name="connsiteX62" fmla="*/ 494184 w 1006574"/>
                <a:gd name="connsiteY62" fmla="*/ 153017 h 783560"/>
                <a:gd name="connsiteX63" fmla="*/ 495353 w 1006574"/>
                <a:gd name="connsiteY63" fmla="*/ 153602 h 783560"/>
                <a:gd name="connsiteX64" fmla="*/ 495938 w 1006574"/>
                <a:gd name="connsiteY64" fmla="*/ 153728 h 783560"/>
                <a:gd name="connsiteX65" fmla="*/ 499668 w 1006574"/>
                <a:gd name="connsiteY65" fmla="*/ 154313 h 783560"/>
                <a:gd name="connsiteX66" fmla="*/ 500837 w 1006574"/>
                <a:gd name="connsiteY66" fmla="*/ 154661 h 783560"/>
                <a:gd name="connsiteX67" fmla="*/ 502355 w 1006574"/>
                <a:gd name="connsiteY67" fmla="*/ 155704 h 783560"/>
                <a:gd name="connsiteX68" fmla="*/ 507017 w 1006574"/>
                <a:gd name="connsiteY68" fmla="*/ 157110 h 783560"/>
                <a:gd name="connsiteX69" fmla="*/ 512043 w 1006574"/>
                <a:gd name="connsiteY69" fmla="*/ 156762 h 783560"/>
                <a:gd name="connsiteX70" fmla="*/ 513544 w 1006574"/>
                <a:gd name="connsiteY70" fmla="*/ 157000 h 783560"/>
                <a:gd name="connsiteX71" fmla="*/ 514255 w 1006574"/>
                <a:gd name="connsiteY71" fmla="*/ 156873 h 783560"/>
                <a:gd name="connsiteX72" fmla="*/ 519850 w 1006574"/>
                <a:gd name="connsiteY72" fmla="*/ 154076 h 783560"/>
                <a:gd name="connsiteX73" fmla="*/ 520782 w 1006574"/>
                <a:gd name="connsiteY73" fmla="*/ 153965 h 783560"/>
                <a:gd name="connsiteX74" fmla="*/ 529064 w 1006574"/>
                <a:gd name="connsiteY74" fmla="*/ 153965 h 783560"/>
                <a:gd name="connsiteX75" fmla="*/ 534659 w 1006574"/>
                <a:gd name="connsiteY75" fmla="*/ 152922 h 783560"/>
                <a:gd name="connsiteX76" fmla="*/ 535370 w 1006574"/>
                <a:gd name="connsiteY76" fmla="*/ 151863 h 783560"/>
                <a:gd name="connsiteX77" fmla="*/ 536302 w 1006574"/>
                <a:gd name="connsiteY77" fmla="*/ 151152 h 783560"/>
                <a:gd name="connsiteX78" fmla="*/ 539558 w 1006574"/>
                <a:gd name="connsiteY78" fmla="*/ 149872 h 783560"/>
                <a:gd name="connsiteX79" fmla="*/ 540838 w 1006574"/>
                <a:gd name="connsiteY79" fmla="*/ 149872 h 783560"/>
                <a:gd name="connsiteX80" fmla="*/ 557164 w 1006574"/>
                <a:gd name="connsiteY80" fmla="*/ 156067 h 783560"/>
                <a:gd name="connsiteX81" fmla="*/ 558460 w 1006574"/>
                <a:gd name="connsiteY81" fmla="*/ 156178 h 783560"/>
                <a:gd name="connsiteX82" fmla="*/ 561368 w 1006574"/>
                <a:gd name="connsiteY82" fmla="*/ 155483 h 783560"/>
                <a:gd name="connsiteX83" fmla="*/ 562427 w 1006574"/>
                <a:gd name="connsiteY83" fmla="*/ 155483 h 783560"/>
                <a:gd name="connsiteX84" fmla="*/ 568021 w 1006574"/>
                <a:gd name="connsiteY84" fmla="*/ 157458 h 783560"/>
                <a:gd name="connsiteX85" fmla="*/ 569301 w 1006574"/>
                <a:gd name="connsiteY85" fmla="*/ 157569 h 783560"/>
                <a:gd name="connsiteX86" fmla="*/ 572099 w 1006574"/>
                <a:gd name="connsiteY86" fmla="*/ 157110 h 783560"/>
                <a:gd name="connsiteX87" fmla="*/ 576998 w 1006574"/>
                <a:gd name="connsiteY87" fmla="*/ 155483 h 783560"/>
                <a:gd name="connsiteX88" fmla="*/ 578168 w 1006574"/>
                <a:gd name="connsiteY88" fmla="*/ 155356 h 783560"/>
                <a:gd name="connsiteX89" fmla="*/ 579922 w 1006574"/>
                <a:gd name="connsiteY89" fmla="*/ 155704 h 783560"/>
                <a:gd name="connsiteX90" fmla="*/ 583067 w 1006574"/>
                <a:gd name="connsiteY90" fmla="*/ 157000 h 783560"/>
                <a:gd name="connsiteX91" fmla="*/ 584821 w 1006574"/>
                <a:gd name="connsiteY91" fmla="*/ 157110 h 783560"/>
                <a:gd name="connsiteX92" fmla="*/ 588204 w 1006574"/>
                <a:gd name="connsiteY92" fmla="*/ 156415 h 783560"/>
                <a:gd name="connsiteX93" fmla="*/ 591459 w 1006574"/>
                <a:gd name="connsiteY93" fmla="*/ 154898 h 783560"/>
                <a:gd name="connsiteX94" fmla="*/ 595426 w 1006574"/>
                <a:gd name="connsiteY94" fmla="*/ 152338 h 783560"/>
                <a:gd name="connsiteX95" fmla="*/ 597765 w 1006574"/>
                <a:gd name="connsiteY95" fmla="*/ 151516 h 783560"/>
                <a:gd name="connsiteX96" fmla="*/ 603123 w 1006574"/>
                <a:gd name="connsiteY96" fmla="*/ 151626 h 783560"/>
                <a:gd name="connsiteX97" fmla="*/ 620744 w 1006574"/>
                <a:gd name="connsiteY97" fmla="*/ 148118 h 783560"/>
                <a:gd name="connsiteX98" fmla="*/ 652116 w 1006574"/>
                <a:gd name="connsiteY98" fmla="*/ 148592 h 783560"/>
                <a:gd name="connsiteX99" fmla="*/ 657474 w 1006574"/>
                <a:gd name="connsiteY99" fmla="*/ 145905 h 783560"/>
                <a:gd name="connsiteX100" fmla="*/ 661330 w 1006574"/>
                <a:gd name="connsiteY100" fmla="*/ 142649 h 783560"/>
                <a:gd name="connsiteX101" fmla="*/ 663305 w 1006574"/>
                <a:gd name="connsiteY101" fmla="*/ 142065 h 783560"/>
                <a:gd name="connsiteX102" fmla="*/ 666340 w 1006574"/>
                <a:gd name="connsiteY102" fmla="*/ 142175 h 783560"/>
                <a:gd name="connsiteX103" fmla="*/ 674036 w 1006574"/>
                <a:gd name="connsiteY103" fmla="*/ 143930 h 783560"/>
                <a:gd name="connsiteX104" fmla="*/ 679868 w 1006574"/>
                <a:gd name="connsiteY104" fmla="*/ 143930 h 783560"/>
                <a:gd name="connsiteX105" fmla="*/ 690014 w 1006574"/>
                <a:gd name="connsiteY105" fmla="*/ 143930 h 783560"/>
                <a:gd name="connsiteX106" fmla="*/ 717893 w 1006574"/>
                <a:gd name="connsiteY106" fmla="*/ 148355 h 783560"/>
                <a:gd name="connsiteX107" fmla="*/ 723725 w 1006574"/>
                <a:gd name="connsiteY107" fmla="*/ 146948 h 783560"/>
                <a:gd name="connsiteX108" fmla="*/ 729320 w 1006574"/>
                <a:gd name="connsiteY108" fmla="*/ 142649 h 783560"/>
                <a:gd name="connsiteX109" fmla="*/ 730379 w 1006574"/>
                <a:gd name="connsiteY109" fmla="*/ 142760 h 783560"/>
                <a:gd name="connsiteX110" fmla="*/ 735515 w 1006574"/>
                <a:gd name="connsiteY110" fmla="*/ 143692 h 783560"/>
                <a:gd name="connsiteX111" fmla="*/ 749976 w 1006574"/>
                <a:gd name="connsiteY111" fmla="*/ 146142 h 783560"/>
                <a:gd name="connsiteX112" fmla="*/ 764437 w 1006574"/>
                <a:gd name="connsiteY112" fmla="*/ 148592 h 783560"/>
                <a:gd name="connsiteX113" fmla="*/ 778898 w 1006574"/>
                <a:gd name="connsiteY113" fmla="*/ 151042 h 783560"/>
                <a:gd name="connsiteX114" fmla="*/ 793248 w 1006574"/>
                <a:gd name="connsiteY114" fmla="*/ 153365 h 783560"/>
                <a:gd name="connsiteX115" fmla="*/ 807709 w 1006574"/>
                <a:gd name="connsiteY115" fmla="*/ 155830 h 783560"/>
                <a:gd name="connsiteX116" fmla="*/ 822170 w 1006574"/>
                <a:gd name="connsiteY116" fmla="*/ 158153 h 783560"/>
                <a:gd name="connsiteX117" fmla="*/ 836631 w 1006574"/>
                <a:gd name="connsiteY117" fmla="*/ 160603 h 783560"/>
                <a:gd name="connsiteX118" fmla="*/ 851092 w 1006574"/>
                <a:gd name="connsiteY118" fmla="*/ 162926 h 783560"/>
                <a:gd name="connsiteX119" fmla="*/ 865553 w 1006574"/>
                <a:gd name="connsiteY119" fmla="*/ 165281 h 783560"/>
                <a:gd name="connsiteX120" fmla="*/ 880014 w 1006574"/>
                <a:gd name="connsiteY120" fmla="*/ 167604 h 783560"/>
                <a:gd name="connsiteX121" fmla="*/ 894490 w 1006574"/>
                <a:gd name="connsiteY121" fmla="*/ 169943 h 783560"/>
                <a:gd name="connsiteX122" fmla="*/ 908951 w 1006574"/>
                <a:gd name="connsiteY122" fmla="*/ 172156 h 783560"/>
                <a:gd name="connsiteX123" fmla="*/ 923412 w 1006574"/>
                <a:gd name="connsiteY123" fmla="*/ 174479 h 783560"/>
                <a:gd name="connsiteX124" fmla="*/ 937873 w 1006574"/>
                <a:gd name="connsiteY124" fmla="*/ 176708 h 783560"/>
                <a:gd name="connsiteX125" fmla="*/ 952334 w 1006574"/>
                <a:gd name="connsiteY125" fmla="*/ 178920 h 783560"/>
                <a:gd name="connsiteX126" fmla="*/ 967617 w 1006574"/>
                <a:gd name="connsiteY126" fmla="*/ 181259 h 783560"/>
                <a:gd name="connsiteX127" fmla="*/ 967727 w 1006574"/>
                <a:gd name="connsiteY127" fmla="*/ 181955 h 783560"/>
                <a:gd name="connsiteX128" fmla="*/ 967964 w 1006574"/>
                <a:gd name="connsiteY128" fmla="*/ 186727 h 783560"/>
                <a:gd name="connsiteX129" fmla="*/ 970066 w 1006574"/>
                <a:gd name="connsiteY129" fmla="*/ 195594 h 783560"/>
                <a:gd name="connsiteX130" fmla="*/ 975787 w 1006574"/>
                <a:gd name="connsiteY130" fmla="*/ 203180 h 783560"/>
                <a:gd name="connsiteX131" fmla="*/ 976356 w 1006574"/>
                <a:gd name="connsiteY131" fmla="*/ 205630 h 783560"/>
                <a:gd name="connsiteX132" fmla="*/ 977289 w 1006574"/>
                <a:gd name="connsiteY132" fmla="*/ 207731 h 783560"/>
                <a:gd name="connsiteX133" fmla="*/ 985112 w 1006574"/>
                <a:gd name="connsiteY133" fmla="*/ 210639 h 783560"/>
                <a:gd name="connsiteX134" fmla="*/ 986044 w 1006574"/>
                <a:gd name="connsiteY134" fmla="*/ 211809 h 783560"/>
                <a:gd name="connsiteX135" fmla="*/ 988020 w 1006574"/>
                <a:gd name="connsiteY135" fmla="*/ 214733 h 783560"/>
                <a:gd name="connsiteX136" fmla="*/ 993978 w 1006574"/>
                <a:gd name="connsiteY136" fmla="*/ 219521 h 783560"/>
                <a:gd name="connsiteX137" fmla="*/ 998530 w 1006574"/>
                <a:gd name="connsiteY137" fmla="*/ 221149 h 783560"/>
                <a:gd name="connsiteX138" fmla="*/ 999921 w 1006574"/>
                <a:gd name="connsiteY138" fmla="*/ 222777 h 783560"/>
                <a:gd name="connsiteX139" fmla="*/ 1001090 w 1006574"/>
                <a:gd name="connsiteY139" fmla="*/ 224642 h 783560"/>
                <a:gd name="connsiteX140" fmla="*/ 1002149 w 1006574"/>
                <a:gd name="connsiteY140" fmla="*/ 227787 h 783560"/>
                <a:gd name="connsiteX141" fmla="*/ 1003303 w 1006574"/>
                <a:gd name="connsiteY141" fmla="*/ 234203 h 783560"/>
                <a:gd name="connsiteX142" fmla="*/ 1006226 w 1006574"/>
                <a:gd name="connsiteY142" fmla="*/ 242137 h 783560"/>
                <a:gd name="connsiteX143" fmla="*/ 1006574 w 1006574"/>
                <a:gd name="connsiteY143" fmla="*/ 245298 h 783560"/>
                <a:gd name="connsiteX144" fmla="*/ 1006226 w 1006574"/>
                <a:gd name="connsiteY144" fmla="*/ 248554 h 783560"/>
                <a:gd name="connsiteX145" fmla="*/ 1004946 w 1006574"/>
                <a:gd name="connsiteY145" fmla="*/ 251225 h 783560"/>
                <a:gd name="connsiteX146" fmla="*/ 1002955 w 1006574"/>
                <a:gd name="connsiteY146" fmla="*/ 253343 h 783560"/>
                <a:gd name="connsiteX147" fmla="*/ 999115 w 1006574"/>
                <a:gd name="connsiteY147" fmla="*/ 256377 h 783560"/>
                <a:gd name="connsiteX148" fmla="*/ 998293 w 1006574"/>
                <a:gd name="connsiteY148" fmla="*/ 257294 h 783560"/>
                <a:gd name="connsiteX149" fmla="*/ 995495 w 1006574"/>
                <a:gd name="connsiteY149" fmla="*/ 262082 h 783560"/>
                <a:gd name="connsiteX150" fmla="*/ 994436 w 1006574"/>
                <a:gd name="connsiteY150" fmla="*/ 265101 h 783560"/>
                <a:gd name="connsiteX151" fmla="*/ 993852 w 1006574"/>
                <a:gd name="connsiteY151" fmla="*/ 266523 h 783560"/>
                <a:gd name="connsiteX152" fmla="*/ 987435 w 1006574"/>
                <a:gd name="connsiteY152" fmla="*/ 272229 h 783560"/>
                <a:gd name="connsiteX153" fmla="*/ 985001 w 1006574"/>
                <a:gd name="connsiteY153" fmla="*/ 277002 h 783560"/>
                <a:gd name="connsiteX154" fmla="*/ 980450 w 1006574"/>
                <a:gd name="connsiteY154" fmla="*/ 280747 h 783560"/>
                <a:gd name="connsiteX155" fmla="*/ 978585 w 1006574"/>
                <a:gd name="connsiteY155" fmla="*/ 283197 h 783560"/>
                <a:gd name="connsiteX156" fmla="*/ 977652 w 1006574"/>
                <a:gd name="connsiteY156" fmla="*/ 286342 h 783560"/>
                <a:gd name="connsiteX157" fmla="*/ 976356 w 1006574"/>
                <a:gd name="connsiteY157" fmla="*/ 292521 h 783560"/>
                <a:gd name="connsiteX158" fmla="*/ 974839 w 1006574"/>
                <a:gd name="connsiteY158" fmla="*/ 294860 h 783560"/>
                <a:gd name="connsiteX159" fmla="*/ 972974 w 1006574"/>
                <a:gd name="connsiteY159" fmla="*/ 297199 h 783560"/>
                <a:gd name="connsiteX160" fmla="*/ 969592 w 1006574"/>
                <a:gd name="connsiteY160" fmla="*/ 306050 h 783560"/>
                <a:gd name="connsiteX161" fmla="*/ 966337 w 1006574"/>
                <a:gd name="connsiteY161" fmla="*/ 311534 h 783560"/>
                <a:gd name="connsiteX162" fmla="*/ 951638 w 1006574"/>
                <a:gd name="connsiteY162" fmla="*/ 327054 h 783560"/>
                <a:gd name="connsiteX163" fmla="*/ 950469 w 1006574"/>
                <a:gd name="connsiteY163" fmla="*/ 328555 h 783560"/>
                <a:gd name="connsiteX164" fmla="*/ 949884 w 1006574"/>
                <a:gd name="connsiteY164" fmla="*/ 330072 h 783560"/>
                <a:gd name="connsiteX165" fmla="*/ 949884 w 1006574"/>
                <a:gd name="connsiteY165" fmla="*/ 331842 h 783560"/>
                <a:gd name="connsiteX166" fmla="*/ 950232 w 1006574"/>
                <a:gd name="connsiteY166" fmla="*/ 333107 h 783560"/>
                <a:gd name="connsiteX167" fmla="*/ 950706 w 1006574"/>
                <a:gd name="connsiteY167" fmla="*/ 333929 h 783560"/>
                <a:gd name="connsiteX168" fmla="*/ 950817 w 1006574"/>
                <a:gd name="connsiteY168" fmla="*/ 334387 h 783560"/>
                <a:gd name="connsiteX169" fmla="*/ 950232 w 1006574"/>
                <a:gd name="connsiteY169" fmla="*/ 337548 h 783560"/>
                <a:gd name="connsiteX170" fmla="*/ 947909 w 1006574"/>
                <a:gd name="connsiteY170" fmla="*/ 344312 h 783560"/>
                <a:gd name="connsiteX171" fmla="*/ 946502 w 1006574"/>
                <a:gd name="connsiteY171" fmla="*/ 346999 h 783560"/>
                <a:gd name="connsiteX172" fmla="*/ 943120 w 1006574"/>
                <a:gd name="connsiteY172" fmla="*/ 351898 h 783560"/>
                <a:gd name="connsiteX173" fmla="*/ 935534 w 1006574"/>
                <a:gd name="connsiteY173" fmla="*/ 360527 h 783560"/>
                <a:gd name="connsiteX174" fmla="*/ 933669 w 1006574"/>
                <a:gd name="connsiteY174" fmla="*/ 362155 h 783560"/>
                <a:gd name="connsiteX175" fmla="*/ 931219 w 1006574"/>
                <a:gd name="connsiteY175" fmla="*/ 363562 h 783560"/>
                <a:gd name="connsiteX176" fmla="*/ 923649 w 1006574"/>
                <a:gd name="connsiteY176" fmla="*/ 366817 h 783560"/>
                <a:gd name="connsiteX177" fmla="*/ 921199 w 1006574"/>
                <a:gd name="connsiteY177" fmla="*/ 368919 h 783560"/>
                <a:gd name="connsiteX178" fmla="*/ 919682 w 1006574"/>
                <a:gd name="connsiteY178" fmla="*/ 370910 h 783560"/>
                <a:gd name="connsiteX179" fmla="*/ 915368 w 1006574"/>
                <a:gd name="connsiteY179" fmla="*/ 378133 h 783560"/>
                <a:gd name="connsiteX180" fmla="*/ 911638 w 1006574"/>
                <a:gd name="connsiteY180" fmla="*/ 382906 h 783560"/>
                <a:gd name="connsiteX181" fmla="*/ 909884 w 1006574"/>
                <a:gd name="connsiteY181" fmla="*/ 385940 h 783560"/>
                <a:gd name="connsiteX182" fmla="*/ 908019 w 1006574"/>
                <a:gd name="connsiteY182" fmla="*/ 391662 h 783560"/>
                <a:gd name="connsiteX183" fmla="*/ 906375 w 1006574"/>
                <a:gd name="connsiteY183" fmla="*/ 394348 h 783560"/>
                <a:gd name="connsiteX184" fmla="*/ 904399 w 1006574"/>
                <a:gd name="connsiteY184" fmla="*/ 396687 h 783560"/>
                <a:gd name="connsiteX185" fmla="*/ 902645 w 1006574"/>
                <a:gd name="connsiteY185" fmla="*/ 398189 h 783560"/>
                <a:gd name="connsiteX186" fmla="*/ 901254 w 1006574"/>
                <a:gd name="connsiteY186" fmla="*/ 398663 h 783560"/>
                <a:gd name="connsiteX187" fmla="*/ 899959 w 1006574"/>
                <a:gd name="connsiteY187" fmla="*/ 398773 h 783560"/>
                <a:gd name="connsiteX188" fmla="*/ 898805 w 1006574"/>
                <a:gd name="connsiteY188" fmla="*/ 399358 h 783560"/>
                <a:gd name="connsiteX189" fmla="*/ 898094 w 1006574"/>
                <a:gd name="connsiteY189" fmla="*/ 401239 h 783560"/>
                <a:gd name="connsiteX190" fmla="*/ 897525 w 1006574"/>
                <a:gd name="connsiteY190" fmla="*/ 402045 h 783560"/>
                <a:gd name="connsiteX191" fmla="*/ 896229 w 1006574"/>
                <a:gd name="connsiteY191" fmla="*/ 402740 h 783560"/>
                <a:gd name="connsiteX192" fmla="*/ 895423 w 1006574"/>
                <a:gd name="connsiteY192" fmla="*/ 403673 h 783560"/>
                <a:gd name="connsiteX193" fmla="*/ 895881 w 1006574"/>
                <a:gd name="connsiteY193" fmla="*/ 407877 h 783560"/>
                <a:gd name="connsiteX194" fmla="*/ 894601 w 1006574"/>
                <a:gd name="connsiteY194" fmla="*/ 410437 h 783560"/>
                <a:gd name="connsiteX195" fmla="*/ 892847 w 1006574"/>
                <a:gd name="connsiteY195" fmla="*/ 413250 h 783560"/>
                <a:gd name="connsiteX196" fmla="*/ 891914 w 1006574"/>
                <a:gd name="connsiteY196" fmla="*/ 416743 h 783560"/>
                <a:gd name="connsiteX197" fmla="*/ 892151 w 1006574"/>
                <a:gd name="connsiteY197" fmla="*/ 418481 h 783560"/>
                <a:gd name="connsiteX198" fmla="*/ 893194 w 1006574"/>
                <a:gd name="connsiteY198" fmla="*/ 421863 h 783560"/>
                <a:gd name="connsiteX199" fmla="*/ 893321 w 1006574"/>
                <a:gd name="connsiteY199" fmla="*/ 423855 h 783560"/>
                <a:gd name="connsiteX200" fmla="*/ 892847 w 1006574"/>
                <a:gd name="connsiteY200" fmla="*/ 425372 h 783560"/>
                <a:gd name="connsiteX201" fmla="*/ 892041 w 1006574"/>
                <a:gd name="connsiteY201" fmla="*/ 427253 h 783560"/>
                <a:gd name="connsiteX202" fmla="*/ 891693 w 1006574"/>
                <a:gd name="connsiteY202" fmla="*/ 428754 h 783560"/>
                <a:gd name="connsiteX203" fmla="*/ 892041 w 1006574"/>
                <a:gd name="connsiteY203" fmla="*/ 431662 h 783560"/>
                <a:gd name="connsiteX204" fmla="*/ 893542 w 1006574"/>
                <a:gd name="connsiteY204" fmla="*/ 434001 h 783560"/>
                <a:gd name="connsiteX205" fmla="*/ 897525 w 1006574"/>
                <a:gd name="connsiteY205" fmla="*/ 437731 h 783560"/>
                <a:gd name="connsiteX206" fmla="*/ 898805 w 1006574"/>
                <a:gd name="connsiteY206" fmla="*/ 436688 h 783560"/>
                <a:gd name="connsiteX207" fmla="*/ 899959 w 1006574"/>
                <a:gd name="connsiteY207" fmla="*/ 435534 h 783560"/>
                <a:gd name="connsiteX208" fmla="*/ 901254 w 1006574"/>
                <a:gd name="connsiteY208" fmla="*/ 434586 h 783560"/>
                <a:gd name="connsiteX209" fmla="*/ 902882 w 1006574"/>
                <a:gd name="connsiteY209" fmla="*/ 434222 h 783560"/>
                <a:gd name="connsiteX210" fmla="*/ 904289 w 1006574"/>
                <a:gd name="connsiteY210" fmla="*/ 434807 h 783560"/>
                <a:gd name="connsiteX211" fmla="*/ 904984 w 1006574"/>
                <a:gd name="connsiteY211" fmla="*/ 436230 h 783560"/>
                <a:gd name="connsiteX212" fmla="*/ 905443 w 1006574"/>
                <a:gd name="connsiteY212" fmla="*/ 437731 h 783560"/>
                <a:gd name="connsiteX213" fmla="*/ 906154 w 1006574"/>
                <a:gd name="connsiteY213" fmla="*/ 439027 h 783560"/>
                <a:gd name="connsiteX214" fmla="*/ 908477 w 1006574"/>
                <a:gd name="connsiteY214" fmla="*/ 440196 h 783560"/>
                <a:gd name="connsiteX215" fmla="*/ 910468 w 1006574"/>
                <a:gd name="connsiteY215" fmla="*/ 439960 h 783560"/>
                <a:gd name="connsiteX216" fmla="*/ 912681 w 1006574"/>
                <a:gd name="connsiteY216" fmla="*/ 439375 h 783560"/>
                <a:gd name="connsiteX217" fmla="*/ 915368 w 1006574"/>
                <a:gd name="connsiteY217" fmla="*/ 439375 h 783560"/>
                <a:gd name="connsiteX218" fmla="*/ 916648 w 1006574"/>
                <a:gd name="connsiteY218" fmla="*/ 440070 h 783560"/>
                <a:gd name="connsiteX219" fmla="*/ 916885 w 1006574"/>
                <a:gd name="connsiteY219" fmla="*/ 441477 h 783560"/>
                <a:gd name="connsiteX220" fmla="*/ 916521 w 1006574"/>
                <a:gd name="connsiteY220" fmla="*/ 443215 h 783560"/>
                <a:gd name="connsiteX221" fmla="*/ 916521 w 1006574"/>
                <a:gd name="connsiteY221" fmla="*/ 444843 h 783560"/>
                <a:gd name="connsiteX222" fmla="*/ 917106 w 1006574"/>
                <a:gd name="connsiteY222" fmla="*/ 447056 h 783560"/>
                <a:gd name="connsiteX223" fmla="*/ 917580 w 1006574"/>
                <a:gd name="connsiteY223" fmla="*/ 447877 h 783560"/>
                <a:gd name="connsiteX224" fmla="*/ 919919 w 1006574"/>
                <a:gd name="connsiteY224" fmla="*/ 449632 h 783560"/>
                <a:gd name="connsiteX225" fmla="*/ 921658 w 1006574"/>
                <a:gd name="connsiteY225" fmla="*/ 451386 h 783560"/>
                <a:gd name="connsiteX226" fmla="*/ 923523 w 1006574"/>
                <a:gd name="connsiteY226" fmla="*/ 453835 h 783560"/>
                <a:gd name="connsiteX227" fmla="*/ 923870 w 1006574"/>
                <a:gd name="connsiteY227" fmla="*/ 455353 h 783560"/>
                <a:gd name="connsiteX228" fmla="*/ 923302 w 1006574"/>
                <a:gd name="connsiteY228" fmla="*/ 456396 h 783560"/>
                <a:gd name="connsiteX229" fmla="*/ 922353 w 1006574"/>
                <a:gd name="connsiteY229" fmla="*/ 457091 h 783560"/>
                <a:gd name="connsiteX230" fmla="*/ 921768 w 1006574"/>
                <a:gd name="connsiteY230" fmla="*/ 457913 h 783560"/>
                <a:gd name="connsiteX231" fmla="*/ 921547 w 1006574"/>
                <a:gd name="connsiteY231" fmla="*/ 459652 h 783560"/>
                <a:gd name="connsiteX232" fmla="*/ 921073 w 1006574"/>
                <a:gd name="connsiteY232" fmla="*/ 461421 h 783560"/>
                <a:gd name="connsiteX233" fmla="*/ 920378 w 1006574"/>
                <a:gd name="connsiteY233" fmla="*/ 463049 h 783560"/>
                <a:gd name="connsiteX234" fmla="*/ 919208 w 1006574"/>
                <a:gd name="connsiteY234" fmla="*/ 464440 h 783560"/>
                <a:gd name="connsiteX235" fmla="*/ 917817 w 1006574"/>
                <a:gd name="connsiteY235" fmla="*/ 464804 h 783560"/>
                <a:gd name="connsiteX236" fmla="*/ 916300 w 1006574"/>
                <a:gd name="connsiteY236" fmla="*/ 464440 h 783560"/>
                <a:gd name="connsiteX237" fmla="*/ 914656 w 1006574"/>
                <a:gd name="connsiteY237" fmla="*/ 464440 h 783560"/>
                <a:gd name="connsiteX238" fmla="*/ 913266 w 1006574"/>
                <a:gd name="connsiteY238" fmla="*/ 465626 h 783560"/>
                <a:gd name="connsiteX239" fmla="*/ 912918 w 1006574"/>
                <a:gd name="connsiteY239" fmla="*/ 468059 h 783560"/>
                <a:gd name="connsiteX240" fmla="*/ 915241 w 1006574"/>
                <a:gd name="connsiteY240" fmla="*/ 473654 h 783560"/>
                <a:gd name="connsiteX241" fmla="*/ 915589 w 1006574"/>
                <a:gd name="connsiteY241" fmla="*/ 477036 h 783560"/>
                <a:gd name="connsiteX242" fmla="*/ 915241 w 1006574"/>
                <a:gd name="connsiteY242" fmla="*/ 478680 h 783560"/>
                <a:gd name="connsiteX243" fmla="*/ 914656 w 1006574"/>
                <a:gd name="connsiteY243" fmla="*/ 479849 h 783560"/>
                <a:gd name="connsiteX244" fmla="*/ 913961 w 1006574"/>
                <a:gd name="connsiteY244" fmla="*/ 480892 h 783560"/>
                <a:gd name="connsiteX245" fmla="*/ 913139 w 1006574"/>
                <a:gd name="connsiteY245" fmla="*/ 482520 h 783560"/>
                <a:gd name="connsiteX246" fmla="*/ 911401 w 1006574"/>
                <a:gd name="connsiteY246" fmla="*/ 488589 h 783560"/>
                <a:gd name="connsiteX247" fmla="*/ 909172 w 1006574"/>
                <a:gd name="connsiteY247" fmla="*/ 493267 h 783560"/>
                <a:gd name="connsiteX248" fmla="*/ 908256 w 1006574"/>
                <a:gd name="connsiteY248" fmla="*/ 496760 h 783560"/>
                <a:gd name="connsiteX249" fmla="*/ 906375 w 1006574"/>
                <a:gd name="connsiteY249" fmla="*/ 500016 h 783560"/>
                <a:gd name="connsiteX250" fmla="*/ 904747 w 1006574"/>
                <a:gd name="connsiteY250" fmla="*/ 501770 h 783560"/>
                <a:gd name="connsiteX251" fmla="*/ 901950 w 1006574"/>
                <a:gd name="connsiteY251" fmla="*/ 503287 h 783560"/>
                <a:gd name="connsiteX252" fmla="*/ 899737 w 1006574"/>
                <a:gd name="connsiteY252" fmla="*/ 505516 h 783560"/>
                <a:gd name="connsiteX253" fmla="*/ 900085 w 1006574"/>
                <a:gd name="connsiteY253" fmla="*/ 509119 h 783560"/>
                <a:gd name="connsiteX254" fmla="*/ 899959 w 1006574"/>
                <a:gd name="connsiteY254" fmla="*/ 510289 h 783560"/>
                <a:gd name="connsiteX255" fmla="*/ 899959 w 1006574"/>
                <a:gd name="connsiteY255" fmla="*/ 510289 h 783560"/>
                <a:gd name="connsiteX256" fmla="*/ 900085 w 1006574"/>
                <a:gd name="connsiteY256" fmla="*/ 512264 h 783560"/>
                <a:gd name="connsiteX257" fmla="*/ 897983 w 1006574"/>
                <a:gd name="connsiteY257" fmla="*/ 525903 h 783560"/>
                <a:gd name="connsiteX258" fmla="*/ 896924 w 1006574"/>
                <a:gd name="connsiteY258" fmla="*/ 532683 h 783560"/>
                <a:gd name="connsiteX259" fmla="*/ 894490 w 1006574"/>
                <a:gd name="connsiteY259" fmla="*/ 548313 h 783560"/>
                <a:gd name="connsiteX260" fmla="*/ 892151 w 1006574"/>
                <a:gd name="connsiteY260" fmla="*/ 563928 h 783560"/>
                <a:gd name="connsiteX261" fmla="*/ 889702 w 1006574"/>
                <a:gd name="connsiteY261" fmla="*/ 579685 h 783560"/>
                <a:gd name="connsiteX262" fmla="*/ 887252 w 1006574"/>
                <a:gd name="connsiteY262" fmla="*/ 595315 h 783560"/>
                <a:gd name="connsiteX263" fmla="*/ 884929 w 1006574"/>
                <a:gd name="connsiteY263" fmla="*/ 610946 h 783560"/>
                <a:gd name="connsiteX264" fmla="*/ 882463 w 1006574"/>
                <a:gd name="connsiteY264" fmla="*/ 626576 h 783560"/>
                <a:gd name="connsiteX265" fmla="*/ 880140 w 1006574"/>
                <a:gd name="connsiteY265" fmla="*/ 642317 h 783560"/>
                <a:gd name="connsiteX266" fmla="*/ 877690 w 1006574"/>
                <a:gd name="connsiteY266" fmla="*/ 657948 h 783560"/>
                <a:gd name="connsiteX267" fmla="*/ 875241 w 1006574"/>
                <a:gd name="connsiteY267" fmla="*/ 673578 h 783560"/>
                <a:gd name="connsiteX268" fmla="*/ 872902 w 1006574"/>
                <a:gd name="connsiteY268" fmla="*/ 689319 h 783560"/>
                <a:gd name="connsiteX269" fmla="*/ 870452 w 1006574"/>
                <a:gd name="connsiteY269" fmla="*/ 705060 h 783560"/>
                <a:gd name="connsiteX270" fmla="*/ 868018 w 1006574"/>
                <a:gd name="connsiteY270" fmla="*/ 720706 h 783560"/>
                <a:gd name="connsiteX271" fmla="*/ 865679 w 1006574"/>
                <a:gd name="connsiteY271" fmla="*/ 736447 h 783560"/>
                <a:gd name="connsiteX272" fmla="*/ 863229 w 1006574"/>
                <a:gd name="connsiteY272" fmla="*/ 752188 h 783560"/>
                <a:gd name="connsiteX273" fmla="*/ 860780 w 1006574"/>
                <a:gd name="connsiteY273" fmla="*/ 767819 h 783560"/>
                <a:gd name="connsiteX274" fmla="*/ 858441 w 1006574"/>
                <a:gd name="connsiteY274" fmla="*/ 783560 h 783560"/>
                <a:gd name="connsiteX275" fmla="*/ 836394 w 1006574"/>
                <a:gd name="connsiteY275" fmla="*/ 780178 h 783560"/>
                <a:gd name="connsiteX276" fmla="*/ 814473 w 1006574"/>
                <a:gd name="connsiteY276" fmla="*/ 776685 h 783560"/>
                <a:gd name="connsiteX277" fmla="*/ 792537 w 1006574"/>
                <a:gd name="connsiteY277" fmla="*/ 773192 h 783560"/>
                <a:gd name="connsiteX278" fmla="*/ 770616 w 1006574"/>
                <a:gd name="connsiteY278" fmla="*/ 769684 h 783560"/>
                <a:gd name="connsiteX279" fmla="*/ 748696 w 1006574"/>
                <a:gd name="connsiteY279" fmla="*/ 766080 h 783560"/>
                <a:gd name="connsiteX280" fmla="*/ 726759 w 1006574"/>
                <a:gd name="connsiteY280" fmla="*/ 762445 h 783560"/>
                <a:gd name="connsiteX281" fmla="*/ 704839 w 1006574"/>
                <a:gd name="connsiteY281" fmla="*/ 758827 h 783560"/>
                <a:gd name="connsiteX282" fmla="*/ 682903 w 1006574"/>
                <a:gd name="connsiteY282" fmla="*/ 755223 h 783560"/>
                <a:gd name="connsiteX283" fmla="*/ 660982 w 1006574"/>
                <a:gd name="connsiteY283" fmla="*/ 751493 h 783560"/>
                <a:gd name="connsiteX284" fmla="*/ 639062 w 1006574"/>
                <a:gd name="connsiteY284" fmla="*/ 747637 h 783560"/>
                <a:gd name="connsiteX285" fmla="*/ 617236 w 1006574"/>
                <a:gd name="connsiteY285" fmla="*/ 743907 h 783560"/>
                <a:gd name="connsiteX286" fmla="*/ 595315 w 1006574"/>
                <a:gd name="connsiteY286" fmla="*/ 740067 h 783560"/>
                <a:gd name="connsiteX287" fmla="*/ 573505 w 1006574"/>
                <a:gd name="connsiteY287" fmla="*/ 736211 h 783560"/>
                <a:gd name="connsiteX288" fmla="*/ 551569 w 1006574"/>
                <a:gd name="connsiteY288" fmla="*/ 732370 h 783560"/>
                <a:gd name="connsiteX289" fmla="*/ 529649 w 1006574"/>
                <a:gd name="connsiteY289" fmla="*/ 728403 h 783560"/>
                <a:gd name="connsiteX290" fmla="*/ 507712 w 1006574"/>
                <a:gd name="connsiteY290" fmla="*/ 724436 h 783560"/>
                <a:gd name="connsiteX291" fmla="*/ 477052 w 1006574"/>
                <a:gd name="connsiteY291" fmla="*/ 718715 h 783560"/>
                <a:gd name="connsiteX292" fmla="*/ 446360 w 1006574"/>
                <a:gd name="connsiteY292" fmla="*/ 713010 h 783560"/>
                <a:gd name="connsiteX293" fmla="*/ 415810 w 1006574"/>
                <a:gd name="connsiteY293" fmla="*/ 707273 h 783560"/>
                <a:gd name="connsiteX294" fmla="*/ 385261 w 1006574"/>
                <a:gd name="connsiteY294" fmla="*/ 701346 h 783560"/>
                <a:gd name="connsiteX295" fmla="*/ 354569 w 1006574"/>
                <a:gd name="connsiteY295" fmla="*/ 695515 h 783560"/>
                <a:gd name="connsiteX296" fmla="*/ 324019 w 1006574"/>
                <a:gd name="connsiteY296" fmla="*/ 689446 h 783560"/>
                <a:gd name="connsiteX297" fmla="*/ 293470 w 1006574"/>
                <a:gd name="connsiteY297" fmla="*/ 683392 h 783560"/>
                <a:gd name="connsiteX298" fmla="*/ 262904 w 1006574"/>
                <a:gd name="connsiteY298" fmla="*/ 677197 h 783560"/>
                <a:gd name="connsiteX299" fmla="*/ 232339 w 1006574"/>
                <a:gd name="connsiteY299" fmla="*/ 671018 h 783560"/>
                <a:gd name="connsiteX300" fmla="*/ 201789 w 1006574"/>
                <a:gd name="connsiteY300" fmla="*/ 664712 h 783560"/>
                <a:gd name="connsiteX301" fmla="*/ 171224 w 1006574"/>
                <a:gd name="connsiteY301" fmla="*/ 658406 h 783560"/>
                <a:gd name="connsiteX302" fmla="*/ 140785 w 1006574"/>
                <a:gd name="connsiteY302" fmla="*/ 652005 h 783560"/>
                <a:gd name="connsiteX303" fmla="*/ 110219 w 1006574"/>
                <a:gd name="connsiteY303" fmla="*/ 645462 h 783560"/>
                <a:gd name="connsiteX304" fmla="*/ 79780 w 1006574"/>
                <a:gd name="connsiteY304" fmla="*/ 638824 h 783560"/>
                <a:gd name="connsiteX305" fmla="*/ 49341 w 1006574"/>
                <a:gd name="connsiteY305" fmla="*/ 632171 h 783560"/>
                <a:gd name="connsiteX306" fmla="*/ 18886 w 1006574"/>
                <a:gd name="connsiteY306" fmla="*/ 625517 h 783560"/>
                <a:gd name="connsiteX307" fmla="*/ 18301 w 1006574"/>
                <a:gd name="connsiteY307" fmla="*/ 625280 h 783560"/>
                <a:gd name="connsiteX308" fmla="*/ 15046 w 1006574"/>
                <a:gd name="connsiteY308" fmla="*/ 624585 h 783560"/>
                <a:gd name="connsiteX309" fmla="*/ 14113 w 1006574"/>
                <a:gd name="connsiteY309" fmla="*/ 620981 h 783560"/>
                <a:gd name="connsiteX310" fmla="*/ 8281 w 1006574"/>
                <a:gd name="connsiteY310" fmla="*/ 614565 h 783560"/>
                <a:gd name="connsiteX311" fmla="*/ 4425 w 1006574"/>
                <a:gd name="connsiteY311" fmla="*/ 607090 h 783560"/>
                <a:gd name="connsiteX312" fmla="*/ 3034 w 1006574"/>
                <a:gd name="connsiteY312" fmla="*/ 605809 h 783560"/>
                <a:gd name="connsiteX313" fmla="*/ 2560 w 1006574"/>
                <a:gd name="connsiteY313" fmla="*/ 604182 h 783560"/>
                <a:gd name="connsiteX314" fmla="*/ 3382 w 1006574"/>
                <a:gd name="connsiteY314" fmla="*/ 587619 h 783560"/>
                <a:gd name="connsiteX315" fmla="*/ 2687 w 1006574"/>
                <a:gd name="connsiteY315" fmla="*/ 583999 h 783560"/>
                <a:gd name="connsiteX316" fmla="*/ 933 w 1006574"/>
                <a:gd name="connsiteY316" fmla="*/ 582135 h 783560"/>
                <a:gd name="connsiteX317" fmla="*/ 1517 w 1006574"/>
                <a:gd name="connsiteY317" fmla="*/ 580618 h 783560"/>
                <a:gd name="connsiteX318" fmla="*/ 1865 w 1006574"/>
                <a:gd name="connsiteY318" fmla="*/ 577235 h 783560"/>
                <a:gd name="connsiteX319" fmla="*/ 1976 w 1006574"/>
                <a:gd name="connsiteY319" fmla="*/ 571404 h 783560"/>
                <a:gd name="connsiteX320" fmla="*/ 1517 w 1006574"/>
                <a:gd name="connsiteY320" fmla="*/ 570945 h 783560"/>
                <a:gd name="connsiteX321" fmla="*/ 585 w 1006574"/>
                <a:gd name="connsiteY321" fmla="*/ 569665 h 783560"/>
                <a:gd name="connsiteX322" fmla="*/ 0 w 1006574"/>
                <a:gd name="connsiteY322" fmla="*/ 568385 h 783560"/>
                <a:gd name="connsiteX323" fmla="*/ 1391 w 1006574"/>
                <a:gd name="connsiteY323" fmla="*/ 567547 h 783560"/>
                <a:gd name="connsiteX324" fmla="*/ 2213 w 1006574"/>
                <a:gd name="connsiteY324" fmla="*/ 566504 h 783560"/>
                <a:gd name="connsiteX325" fmla="*/ 3619 w 1006574"/>
                <a:gd name="connsiteY325" fmla="*/ 564276 h 783560"/>
                <a:gd name="connsiteX326" fmla="*/ 4315 w 1006574"/>
                <a:gd name="connsiteY326" fmla="*/ 562553 h 783560"/>
                <a:gd name="connsiteX327" fmla="*/ 4899 w 1006574"/>
                <a:gd name="connsiteY327" fmla="*/ 560198 h 783560"/>
                <a:gd name="connsiteX328" fmla="*/ 5705 w 1006574"/>
                <a:gd name="connsiteY328" fmla="*/ 555078 h 783560"/>
                <a:gd name="connsiteX329" fmla="*/ 5705 w 1006574"/>
                <a:gd name="connsiteY329" fmla="*/ 550526 h 783560"/>
                <a:gd name="connsiteX330" fmla="*/ 5942 w 1006574"/>
                <a:gd name="connsiteY330" fmla="*/ 548772 h 783560"/>
                <a:gd name="connsiteX331" fmla="*/ 6875 w 1006574"/>
                <a:gd name="connsiteY331" fmla="*/ 546670 h 783560"/>
                <a:gd name="connsiteX332" fmla="*/ 10731 w 1006574"/>
                <a:gd name="connsiteY332" fmla="*/ 541549 h 783560"/>
                <a:gd name="connsiteX333" fmla="*/ 11664 w 1006574"/>
                <a:gd name="connsiteY333" fmla="*/ 539684 h 783560"/>
                <a:gd name="connsiteX334" fmla="*/ 13766 w 1006574"/>
                <a:gd name="connsiteY334" fmla="*/ 534785 h 783560"/>
                <a:gd name="connsiteX335" fmla="*/ 13876 w 1006574"/>
                <a:gd name="connsiteY335" fmla="*/ 527325 h 783560"/>
                <a:gd name="connsiteX336" fmla="*/ 14571 w 1006574"/>
                <a:gd name="connsiteY336" fmla="*/ 522537 h 783560"/>
                <a:gd name="connsiteX337" fmla="*/ 14571 w 1006574"/>
                <a:gd name="connsiteY337" fmla="*/ 519850 h 783560"/>
                <a:gd name="connsiteX338" fmla="*/ 13639 w 1006574"/>
                <a:gd name="connsiteY338" fmla="*/ 518222 h 783560"/>
                <a:gd name="connsiteX339" fmla="*/ 12122 w 1006574"/>
                <a:gd name="connsiteY339" fmla="*/ 516831 h 783560"/>
                <a:gd name="connsiteX340" fmla="*/ 10842 w 1006574"/>
                <a:gd name="connsiteY340" fmla="*/ 515188 h 783560"/>
                <a:gd name="connsiteX341" fmla="*/ 9909 w 1006574"/>
                <a:gd name="connsiteY341" fmla="*/ 512501 h 783560"/>
                <a:gd name="connsiteX342" fmla="*/ 9214 w 1006574"/>
                <a:gd name="connsiteY342" fmla="*/ 507601 h 783560"/>
                <a:gd name="connsiteX343" fmla="*/ 8503 w 1006574"/>
                <a:gd name="connsiteY343" fmla="*/ 505389 h 783560"/>
                <a:gd name="connsiteX344" fmla="*/ 6654 w 1006574"/>
                <a:gd name="connsiteY344" fmla="*/ 506432 h 783560"/>
                <a:gd name="connsiteX345" fmla="*/ 5942 w 1006574"/>
                <a:gd name="connsiteY345" fmla="*/ 504346 h 783560"/>
                <a:gd name="connsiteX346" fmla="*/ 5832 w 1006574"/>
                <a:gd name="connsiteY346" fmla="*/ 495590 h 783560"/>
                <a:gd name="connsiteX347" fmla="*/ 5484 w 1006574"/>
                <a:gd name="connsiteY347" fmla="*/ 493615 h 783560"/>
                <a:gd name="connsiteX348" fmla="*/ 4552 w 1006574"/>
                <a:gd name="connsiteY348" fmla="*/ 491860 h 783560"/>
                <a:gd name="connsiteX349" fmla="*/ 2908 w 1006574"/>
                <a:gd name="connsiteY349" fmla="*/ 490217 h 783560"/>
                <a:gd name="connsiteX350" fmla="*/ 5484 w 1006574"/>
                <a:gd name="connsiteY350" fmla="*/ 488937 h 783560"/>
                <a:gd name="connsiteX351" fmla="*/ 14113 w 1006574"/>
                <a:gd name="connsiteY351" fmla="*/ 476689 h 783560"/>
                <a:gd name="connsiteX352" fmla="*/ 19945 w 1006574"/>
                <a:gd name="connsiteY352" fmla="*/ 468533 h 783560"/>
                <a:gd name="connsiteX353" fmla="*/ 21810 w 1006574"/>
                <a:gd name="connsiteY353" fmla="*/ 466558 h 783560"/>
                <a:gd name="connsiteX354" fmla="*/ 23786 w 1006574"/>
                <a:gd name="connsiteY354" fmla="*/ 464804 h 783560"/>
                <a:gd name="connsiteX355" fmla="*/ 25666 w 1006574"/>
                <a:gd name="connsiteY355" fmla="*/ 462702 h 783560"/>
                <a:gd name="connsiteX356" fmla="*/ 26946 w 1006574"/>
                <a:gd name="connsiteY356" fmla="*/ 459652 h 783560"/>
                <a:gd name="connsiteX357" fmla="*/ 27752 w 1006574"/>
                <a:gd name="connsiteY357" fmla="*/ 456633 h 783560"/>
                <a:gd name="connsiteX358" fmla="*/ 29981 w 1006574"/>
                <a:gd name="connsiteY358" fmla="*/ 450216 h 783560"/>
                <a:gd name="connsiteX359" fmla="*/ 38958 w 1006574"/>
                <a:gd name="connsiteY359" fmla="*/ 430856 h 783560"/>
                <a:gd name="connsiteX360" fmla="*/ 40585 w 1006574"/>
                <a:gd name="connsiteY360" fmla="*/ 424440 h 783560"/>
                <a:gd name="connsiteX361" fmla="*/ 40823 w 1006574"/>
                <a:gd name="connsiteY361" fmla="*/ 422211 h 783560"/>
                <a:gd name="connsiteX362" fmla="*/ 41281 w 1006574"/>
                <a:gd name="connsiteY362" fmla="*/ 421168 h 783560"/>
                <a:gd name="connsiteX363" fmla="*/ 42450 w 1006574"/>
                <a:gd name="connsiteY363" fmla="*/ 419667 h 783560"/>
                <a:gd name="connsiteX364" fmla="*/ 43857 w 1006574"/>
                <a:gd name="connsiteY364" fmla="*/ 418371 h 783560"/>
                <a:gd name="connsiteX365" fmla="*/ 46307 w 1006574"/>
                <a:gd name="connsiteY365" fmla="*/ 417565 h 783560"/>
                <a:gd name="connsiteX366" fmla="*/ 47587 w 1006574"/>
                <a:gd name="connsiteY366" fmla="*/ 416853 h 783560"/>
                <a:gd name="connsiteX367" fmla="*/ 48867 w 1006574"/>
                <a:gd name="connsiteY367" fmla="*/ 417090 h 783560"/>
                <a:gd name="connsiteX368" fmla="*/ 47587 w 1006574"/>
                <a:gd name="connsiteY368" fmla="*/ 425372 h 783560"/>
                <a:gd name="connsiteX369" fmla="*/ 48993 w 1006574"/>
                <a:gd name="connsiteY369" fmla="*/ 427474 h 783560"/>
                <a:gd name="connsiteX370" fmla="*/ 49799 w 1006574"/>
                <a:gd name="connsiteY370" fmla="*/ 427711 h 783560"/>
                <a:gd name="connsiteX371" fmla="*/ 50621 w 1006574"/>
                <a:gd name="connsiteY371" fmla="*/ 423855 h 783560"/>
                <a:gd name="connsiteX372" fmla="*/ 50842 w 1006574"/>
                <a:gd name="connsiteY372" fmla="*/ 422101 h 783560"/>
                <a:gd name="connsiteX373" fmla="*/ 50621 w 1006574"/>
                <a:gd name="connsiteY373" fmla="*/ 420235 h 783560"/>
                <a:gd name="connsiteX374" fmla="*/ 51901 w 1006574"/>
                <a:gd name="connsiteY374" fmla="*/ 420583 h 783560"/>
                <a:gd name="connsiteX375" fmla="*/ 52723 w 1006574"/>
                <a:gd name="connsiteY375" fmla="*/ 420473 h 783560"/>
                <a:gd name="connsiteX376" fmla="*/ 53292 w 1006574"/>
                <a:gd name="connsiteY376" fmla="*/ 419904 h 783560"/>
                <a:gd name="connsiteX377" fmla="*/ 54225 w 1006574"/>
                <a:gd name="connsiteY377" fmla="*/ 418845 h 783560"/>
                <a:gd name="connsiteX378" fmla="*/ 53071 w 1006574"/>
                <a:gd name="connsiteY378" fmla="*/ 416980 h 783560"/>
                <a:gd name="connsiteX379" fmla="*/ 55046 w 1006574"/>
                <a:gd name="connsiteY379" fmla="*/ 413835 h 783560"/>
                <a:gd name="connsiteX380" fmla="*/ 58555 w 1006574"/>
                <a:gd name="connsiteY380" fmla="*/ 410800 h 783560"/>
                <a:gd name="connsiteX381" fmla="*/ 61589 w 1006574"/>
                <a:gd name="connsiteY381" fmla="*/ 409868 h 783560"/>
                <a:gd name="connsiteX382" fmla="*/ 63091 w 1006574"/>
                <a:gd name="connsiteY382" fmla="*/ 410674 h 783560"/>
                <a:gd name="connsiteX383" fmla="*/ 63091 w 1006574"/>
                <a:gd name="connsiteY383" fmla="*/ 412081 h 783560"/>
                <a:gd name="connsiteX384" fmla="*/ 62632 w 1006574"/>
                <a:gd name="connsiteY384" fmla="*/ 413945 h 783560"/>
                <a:gd name="connsiteX385" fmla="*/ 62980 w 1006574"/>
                <a:gd name="connsiteY385" fmla="*/ 416632 h 783560"/>
                <a:gd name="connsiteX386" fmla="*/ 64150 w 1006574"/>
                <a:gd name="connsiteY386" fmla="*/ 418260 h 783560"/>
                <a:gd name="connsiteX387" fmla="*/ 66252 w 1006574"/>
                <a:gd name="connsiteY387" fmla="*/ 419777 h 783560"/>
                <a:gd name="connsiteX388" fmla="*/ 68464 w 1006574"/>
                <a:gd name="connsiteY388" fmla="*/ 420583 h 783560"/>
                <a:gd name="connsiteX389" fmla="*/ 70329 w 1006574"/>
                <a:gd name="connsiteY389" fmla="*/ 420346 h 783560"/>
                <a:gd name="connsiteX390" fmla="*/ 67405 w 1006574"/>
                <a:gd name="connsiteY390" fmla="*/ 413945 h 783560"/>
                <a:gd name="connsiteX391" fmla="*/ 67295 w 1006574"/>
                <a:gd name="connsiteY391" fmla="*/ 410105 h 783560"/>
                <a:gd name="connsiteX392" fmla="*/ 66710 w 1006574"/>
                <a:gd name="connsiteY392" fmla="*/ 408809 h 783560"/>
                <a:gd name="connsiteX393" fmla="*/ 66125 w 1006574"/>
                <a:gd name="connsiteY393" fmla="*/ 407750 h 783560"/>
                <a:gd name="connsiteX394" fmla="*/ 66014 w 1006574"/>
                <a:gd name="connsiteY394" fmla="*/ 406960 h 783560"/>
                <a:gd name="connsiteX395" fmla="*/ 66473 w 1006574"/>
                <a:gd name="connsiteY395" fmla="*/ 405664 h 783560"/>
                <a:gd name="connsiteX396" fmla="*/ 68464 w 1006574"/>
                <a:gd name="connsiteY396" fmla="*/ 402740 h 783560"/>
                <a:gd name="connsiteX397" fmla="*/ 64260 w 1006574"/>
                <a:gd name="connsiteY397" fmla="*/ 404258 h 783560"/>
                <a:gd name="connsiteX398" fmla="*/ 59140 w 1006574"/>
                <a:gd name="connsiteY398" fmla="*/ 407529 h 783560"/>
                <a:gd name="connsiteX399" fmla="*/ 54462 w 1006574"/>
                <a:gd name="connsiteY399" fmla="*/ 411369 h 783560"/>
                <a:gd name="connsiteX400" fmla="*/ 50969 w 1006574"/>
                <a:gd name="connsiteY400" fmla="*/ 415115 h 783560"/>
                <a:gd name="connsiteX401" fmla="*/ 50384 w 1006574"/>
                <a:gd name="connsiteY401" fmla="*/ 413835 h 783560"/>
                <a:gd name="connsiteX402" fmla="*/ 53181 w 1006574"/>
                <a:gd name="connsiteY402" fmla="*/ 410437 h 783560"/>
                <a:gd name="connsiteX403" fmla="*/ 64845 w 1006574"/>
                <a:gd name="connsiteY403" fmla="*/ 391788 h 783560"/>
                <a:gd name="connsiteX404" fmla="*/ 65430 w 1006574"/>
                <a:gd name="connsiteY404" fmla="*/ 390144 h 783560"/>
                <a:gd name="connsiteX405" fmla="*/ 67295 w 1006574"/>
                <a:gd name="connsiteY405" fmla="*/ 387236 h 783560"/>
                <a:gd name="connsiteX406" fmla="*/ 69744 w 1006574"/>
                <a:gd name="connsiteY406" fmla="*/ 380345 h 783560"/>
                <a:gd name="connsiteX407" fmla="*/ 71025 w 1006574"/>
                <a:gd name="connsiteY407" fmla="*/ 378370 h 783560"/>
                <a:gd name="connsiteX408" fmla="*/ 72779 w 1006574"/>
                <a:gd name="connsiteY408" fmla="*/ 376616 h 783560"/>
                <a:gd name="connsiteX409" fmla="*/ 76161 w 1006574"/>
                <a:gd name="connsiteY409" fmla="*/ 374640 h 783560"/>
                <a:gd name="connsiteX410" fmla="*/ 77789 w 1006574"/>
                <a:gd name="connsiteY410" fmla="*/ 373234 h 783560"/>
                <a:gd name="connsiteX411" fmla="*/ 79085 w 1006574"/>
                <a:gd name="connsiteY411" fmla="*/ 371258 h 783560"/>
                <a:gd name="connsiteX412" fmla="*/ 80128 w 1006574"/>
                <a:gd name="connsiteY412" fmla="*/ 369377 h 783560"/>
                <a:gd name="connsiteX413" fmla="*/ 81297 w 1006574"/>
                <a:gd name="connsiteY413" fmla="*/ 368208 h 783560"/>
                <a:gd name="connsiteX414" fmla="*/ 83036 w 1006574"/>
                <a:gd name="connsiteY414" fmla="*/ 368097 h 783560"/>
                <a:gd name="connsiteX415" fmla="*/ 83036 w 1006574"/>
                <a:gd name="connsiteY415" fmla="*/ 368571 h 783560"/>
                <a:gd name="connsiteX416" fmla="*/ 82688 w 1006574"/>
                <a:gd name="connsiteY416" fmla="*/ 369615 h 783560"/>
                <a:gd name="connsiteX417" fmla="*/ 82688 w 1006574"/>
                <a:gd name="connsiteY417" fmla="*/ 370689 h 783560"/>
                <a:gd name="connsiteX418" fmla="*/ 83510 w 1006574"/>
                <a:gd name="connsiteY418" fmla="*/ 371258 h 783560"/>
                <a:gd name="connsiteX419" fmla="*/ 88646 w 1006574"/>
                <a:gd name="connsiteY419" fmla="*/ 372412 h 783560"/>
                <a:gd name="connsiteX420" fmla="*/ 88867 w 1006574"/>
                <a:gd name="connsiteY420" fmla="*/ 371479 h 783560"/>
                <a:gd name="connsiteX421" fmla="*/ 87714 w 1006574"/>
                <a:gd name="connsiteY421" fmla="*/ 369725 h 783560"/>
                <a:gd name="connsiteX422" fmla="*/ 85485 w 1006574"/>
                <a:gd name="connsiteY422" fmla="*/ 367402 h 783560"/>
                <a:gd name="connsiteX423" fmla="*/ 82925 w 1006574"/>
                <a:gd name="connsiteY423" fmla="*/ 365648 h 783560"/>
                <a:gd name="connsiteX424" fmla="*/ 80586 w 1006574"/>
                <a:gd name="connsiteY424" fmla="*/ 365885 h 783560"/>
                <a:gd name="connsiteX425" fmla="*/ 78958 w 1006574"/>
                <a:gd name="connsiteY425" fmla="*/ 368208 h 783560"/>
                <a:gd name="connsiteX426" fmla="*/ 77093 w 1006574"/>
                <a:gd name="connsiteY426" fmla="*/ 371606 h 783560"/>
                <a:gd name="connsiteX427" fmla="*/ 75576 w 1006574"/>
                <a:gd name="connsiteY427" fmla="*/ 373234 h 783560"/>
                <a:gd name="connsiteX428" fmla="*/ 74991 w 1006574"/>
                <a:gd name="connsiteY428" fmla="*/ 370563 h 783560"/>
                <a:gd name="connsiteX429" fmla="*/ 75687 w 1006574"/>
                <a:gd name="connsiteY429" fmla="*/ 367291 h 783560"/>
                <a:gd name="connsiteX430" fmla="*/ 79085 w 1006574"/>
                <a:gd name="connsiteY430" fmla="*/ 361459 h 783560"/>
                <a:gd name="connsiteX431" fmla="*/ 85485 w 1006574"/>
                <a:gd name="connsiteY431" fmla="*/ 343949 h 783560"/>
                <a:gd name="connsiteX432" fmla="*/ 87951 w 1006574"/>
                <a:gd name="connsiteY432" fmla="*/ 337895 h 783560"/>
                <a:gd name="connsiteX433" fmla="*/ 88757 w 1006574"/>
                <a:gd name="connsiteY433" fmla="*/ 335446 h 783560"/>
                <a:gd name="connsiteX434" fmla="*/ 90148 w 1006574"/>
                <a:gd name="connsiteY434" fmla="*/ 329266 h 783560"/>
                <a:gd name="connsiteX435" fmla="*/ 90732 w 1006574"/>
                <a:gd name="connsiteY435" fmla="*/ 328097 h 783560"/>
                <a:gd name="connsiteX436" fmla="*/ 92376 w 1006574"/>
                <a:gd name="connsiteY436" fmla="*/ 327512 h 783560"/>
                <a:gd name="connsiteX437" fmla="*/ 93308 w 1006574"/>
                <a:gd name="connsiteY437" fmla="*/ 326121 h 783560"/>
                <a:gd name="connsiteX438" fmla="*/ 93308 w 1006574"/>
                <a:gd name="connsiteY438" fmla="*/ 325299 h 783560"/>
                <a:gd name="connsiteX439" fmla="*/ 92961 w 1006574"/>
                <a:gd name="connsiteY439" fmla="*/ 320858 h 783560"/>
                <a:gd name="connsiteX440" fmla="*/ 93071 w 1006574"/>
                <a:gd name="connsiteY440" fmla="*/ 318899 h 783560"/>
                <a:gd name="connsiteX441" fmla="*/ 93419 w 1006574"/>
                <a:gd name="connsiteY441" fmla="*/ 317713 h 783560"/>
                <a:gd name="connsiteX442" fmla="*/ 93767 w 1006574"/>
                <a:gd name="connsiteY442" fmla="*/ 316655 h 783560"/>
                <a:gd name="connsiteX443" fmla="*/ 95632 w 1006574"/>
                <a:gd name="connsiteY443" fmla="*/ 312119 h 783560"/>
                <a:gd name="connsiteX444" fmla="*/ 100183 w 1006574"/>
                <a:gd name="connsiteY444" fmla="*/ 299633 h 783560"/>
                <a:gd name="connsiteX445" fmla="*/ 101938 w 1006574"/>
                <a:gd name="connsiteY445" fmla="*/ 290072 h 783560"/>
                <a:gd name="connsiteX446" fmla="*/ 103929 w 1006574"/>
                <a:gd name="connsiteY446" fmla="*/ 284714 h 783560"/>
                <a:gd name="connsiteX447" fmla="*/ 104040 w 1006574"/>
                <a:gd name="connsiteY447" fmla="*/ 283782 h 783560"/>
                <a:gd name="connsiteX448" fmla="*/ 103692 w 1006574"/>
                <a:gd name="connsiteY448" fmla="*/ 282264 h 783560"/>
                <a:gd name="connsiteX449" fmla="*/ 103803 w 1006574"/>
                <a:gd name="connsiteY449" fmla="*/ 281332 h 783560"/>
                <a:gd name="connsiteX450" fmla="*/ 104277 w 1006574"/>
                <a:gd name="connsiteY450" fmla="*/ 280510 h 783560"/>
                <a:gd name="connsiteX451" fmla="*/ 105557 w 1006574"/>
                <a:gd name="connsiteY451" fmla="*/ 279467 h 783560"/>
                <a:gd name="connsiteX452" fmla="*/ 106015 w 1006574"/>
                <a:gd name="connsiteY452" fmla="*/ 278756 h 783560"/>
                <a:gd name="connsiteX453" fmla="*/ 110108 w 1006574"/>
                <a:gd name="connsiteY453" fmla="*/ 270364 h 783560"/>
                <a:gd name="connsiteX454" fmla="*/ 111041 w 1006574"/>
                <a:gd name="connsiteY454" fmla="*/ 267456 h 783560"/>
                <a:gd name="connsiteX455" fmla="*/ 112321 w 1006574"/>
                <a:gd name="connsiteY455" fmla="*/ 265338 h 783560"/>
                <a:gd name="connsiteX456" fmla="*/ 114423 w 1006574"/>
                <a:gd name="connsiteY456" fmla="*/ 265812 h 783560"/>
                <a:gd name="connsiteX457" fmla="*/ 118153 w 1006574"/>
                <a:gd name="connsiteY457" fmla="*/ 268499 h 783560"/>
                <a:gd name="connsiteX458" fmla="*/ 117568 w 1006574"/>
                <a:gd name="connsiteY458" fmla="*/ 264295 h 783560"/>
                <a:gd name="connsiteX459" fmla="*/ 115830 w 1006574"/>
                <a:gd name="connsiteY459" fmla="*/ 263710 h 783560"/>
                <a:gd name="connsiteX460" fmla="*/ 113617 w 1006574"/>
                <a:gd name="connsiteY460" fmla="*/ 263947 h 783560"/>
                <a:gd name="connsiteX461" fmla="*/ 111863 w 1006574"/>
                <a:gd name="connsiteY461" fmla="*/ 262319 h 783560"/>
                <a:gd name="connsiteX462" fmla="*/ 111736 w 1006574"/>
                <a:gd name="connsiteY462" fmla="*/ 259522 h 783560"/>
                <a:gd name="connsiteX463" fmla="*/ 112558 w 1006574"/>
                <a:gd name="connsiteY463" fmla="*/ 255903 h 783560"/>
                <a:gd name="connsiteX464" fmla="*/ 120018 w 1006574"/>
                <a:gd name="connsiteY464" fmla="*/ 237348 h 783560"/>
                <a:gd name="connsiteX465" fmla="*/ 121298 w 1006574"/>
                <a:gd name="connsiteY465" fmla="*/ 237459 h 783560"/>
                <a:gd name="connsiteX466" fmla="*/ 123400 w 1006574"/>
                <a:gd name="connsiteY466" fmla="*/ 239451 h 783560"/>
                <a:gd name="connsiteX467" fmla="*/ 125502 w 1006574"/>
                <a:gd name="connsiteY467" fmla="*/ 240620 h 783560"/>
                <a:gd name="connsiteX468" fmla="*/ 126324 w 1006574"/>
                <a:gd name="connsiteY468" fmla="*/ 238281 h 783560"/>
                <a:gd name="connsiteX469" fmla="*/ 125849 w 1006574"/>
                <a:gd name="connsiteY469" fmla="*/ 236179 h 783560"/>
                <a:gd name="connsiteX470" fmla="*/ 124680 w 1006574"/>
                <a:gd name="connsiteY470" fmla="*/ 236179 h 783560"/>
                <a:gd name="connsiteX471" fmla="*/ 123289 w 1006574"/>
                <a:gd name="connsiteY471" fmla="*/ 236653 h 783560"/>
                <a:gd name="connsiteX472" fmla="*/ 121883 w 1006574"/>
                <a:gd name="connsiteY472" fmla="*/ 236069 h 783560"/>
                <a:gd name="connsiteX473" fmla="*/ 121187 w 1006574"/>
                <a:gd name="connsiteY473" fmla="*/ 234203 h 783560"/>
                <a:gd name="connsiteX474" fmla="*/ 121424 w 1006574"/>
                <a:gd name="connsiteY474" fmla="*/ 232686 h 783560"/>
                <a:gd name="connsiteX475" fmla="*/ 121883 w 1006574"/>
                <a:gd name="connsiteY475" fmla="*/ 231169 h 783560"/>
                <a:gd name="connsiteX476" fmla="*/ 121535 w 1006574"/>
                <a:gd name="connsiteY476" fmla="*/ 229067 h 783560"/>
                <a:gd name="connsiteX477" fmla="*/ 121661 w 1006574"/>
                <a:gd name="connsiteY477" fmla="*/ 227091 h 783560"/>
                <a:gd name="connsiteX478" fmla="*/ 123874 w 1006574"/>
                <a:gd name="connsiteY478" fmla="*/ 220438 h 783560"/>
                <a:gd name="connsiteX479" fmla="*/ 124459 w 1006574"/>
                <a:gd name="connsiteY479" fmla="*/ 217419 h 783560"/>
                <a:gd name="connsiteX480" fmla="*/ 124569 w 1006574"/>
                <a:gd name="connsiteY480" fmla="*/ 214733 h 783560"/>
                <a:gd name="connsiteX481" fmla="*/ 126324 w 1006574"/>
                <a:gd name="connsiteY481" fmla="*/ 205519 h 783560"/>
                <a:gd name="connsiteX482" fmla="*/ 127604 w 1006574"/>
                <a:gd name="connsiteY482" fmla="*/ 203291 h 783560"/>
                <a:gd name="connsiteX483" fmla="*/ 129579 w 1006574"/>
                <a:gd name="connsiteY483" fmla="*/ 200967 h 783560"/>
                <a:gd name="connsiteX484" fmla="*/ 131571 w 1006574"/>
                <a:gd name="connsiteY484" fmla="*/ 198280 h 783560"/>
                <a:gd name="connsiteX485" fmla="*/ 132377 w 1006574"/>
                <a:gd name="connsiteY485" fmla="*/ 195594 h 783560"/>
                <a:gd name="connsiteX486" fmla="*/ 132740 w 1006574"/>
                <a:gd name="connsiteY486" fmla="*/ 194440 h 783560"/>
                <a:gd name="connsiteX487" fmla="*/ 133783 w 1006574"/>
                <a:gd name="connsiteY487" fmla="*/ 193966 h 783560"/>
                <a:gd name="connsiteX488" fmla="*/ 134716 w 1006574"/>
                <a:gd name="connsiteY488" fmla="*/ 193034 h 783560"/>
                <a:gd name="connsiteX489" fmla="*/ 135411 w 1006574"/>
                <a:gd name="connsiteY489" fmla="*/ 190584 h 783560"/>
                <a:gd name="connsiteX490" fmla="*/ 135300 w 1006574"/>
                <a:gd name="connsiteY490" fmla="*/ 189651 h 783560"/>
                <a:gd name="connsiteX491" fmla="*/ 134953 w 1006574"/>
                <a:gd name="connsiteY491" fmla="*/ 188829 h 783560"/>
                <a:gd name="connsiteX492" fmla="*/ 136707 w 1006574"/>
                <a:gd name="connsiteY492" fmla="*/ 185558 h 783560"/>
                <a:gd name="connsiteX493" fmla="*/ 138098 w 1006574"/>
                <a:gd name="connsiteY493" fmla="*/ 181133 h 783560"/>
                <a:gd name="connsiteX494" fmla="*/ 140310 w 1006574"/>
                <a:gd name="connsiteY494" fmla="*/ 174479 h 783560"/>
                <a:gd name="connsiteX495" fmla="*/ 139504 w 1006574"/>
                <a:gd name="connsiteY495" fmla="*/ 172614 h 783560"/>
                <a:gd name="connsiteX496" fmla="*/ 139963 w 1006574"/>
                <a:gd name="connsiteY496" fmla="*/ 171224 h 783560"/>
                <a:gd name="connsiteX497" fmla="*/ 141717 w 1006574"/>
                <a:gd name="connsiteY497" fmla="*/ 168774 h 783560"/>
                <a:gd name="connsiteX498" fmla="*/ 144625 w 1006574"/>
                <a:gd name="connsiteY498" fmla="*/ 165866 h 783560"/>
                <a:gd name="connsiteX499" fmla="*/ 146269 w 1006574"/>
                <a:gd name="connsiteY499" fmla="*/ 162484 h 783560"/>
                <a:gd name="connsiteX500" fmla="*/ 147786 w 1006574"/>
                <a:gd name="connsiteY500" fmla="*/ 158975 h 783560"/>
                <a:gd name="connsiteX501" fmla="*/ 148007 w 1006574"/>
                <a:gd name="connsiteY501" fmla="*/ 156762 h 783560"/>
                <a:gd name="connsiteX502" fmla="*/ 148481 w 1006574"/>
                <a:gd name="connsiteY502" fmla="*/ 153254 h 783560"/>
                <a:gd name="connsiteX503" fmla="*/ 148592 w 1006574"/>
                <a:gd name="connsiteY503" fmla="*/ 151626 h 783560"/>
                <a:gd name="connsiteX504" fmla="*/ 149177 w 1006574"/>
                <a:gd name="connsiteY504" fmla="*/ 149524 h 783560"/>
                <a:gd name="connsiteX505" fmla="*/ 150820 w 1006574"/>
                <a:gd name="connsiteY505" fmla="*/ 144040 h 783560"/>
                <a:gd name="connsiteX506" fmla="*/ 151278 w 1006574"/>
                <a:gd name="connsiteY506" fmla="*/ 143692 h 783560"/>
                <a:gd name="connsiteX507" fmla="*/ 151753 w 1006574"/>
                <a:gd name="connsiteY507" fmla="*/ 143582 h 783560"/>
                <a:gd name="connsiteX508" fmla="*/ 152448 w 1006574"/>
                <a:gd name="connsiteY508" fmla="*/ 143234 h 783560"/>
                <a:gd name="connsiteX509" fmla="*/ 152922 w 1006574"/>
                <a:gd name="connsiteY509" fmla="*/ 142539 h 783560"/>
                <a:gd name="connsiteX510" fmla="*/ 152922 w 1006574"/>
                <a:gd name="connsiteY510" fmla="*/ 141717 h 783560"/>
                <a:gd name="connsiteX511" fmla="*/ 153728 w 1006574"/>
                <a:gd name="connsiteY511" fmla="*/ 137513 h 783560"/>
                <a:gd name="connsiteX512" fmla="*/ 154313 w 1006574"/>
                <a:gd name="connsiteY512" fmla="*/ 133894 h 783560"/>
                <a:gd name="connsiteX513" fmla="*/ 153491 w 1006574"/>
                <a:gd name="connsiteY513" fmla="*/ 132614 h 783560"/>
                <a:gd name="connsiteX514" fmla="*/ 151863 w 1006574"/>
                <a:gd name="connsiteY514" fmla="*/ 131444 h 783560"/>
                <a:gd name="connsiteX515" fmla="*/ 150346 w 1006574"/>
                <a:gd name="connsiteY515" fmla="*/ 130986 h 783560"/>
                <a:gd name="connsiteX516" fmla="*/ 150583 w 1006574"/>
                <a:gd name="connsiteY516" fmla="*/ 129927 h 783560"/>
                <a:gd name="connsiteX517" fmla="*/ 153033 w 1006574"/>
                <a:gd name="connsiteY517" fmla="*/ 129706 h 783560"/>
                <a:gd name="connsiteX518" fmla="*/ 154313 w 1006574"/>
                <a:gd name="connsiteY518" fmla="*/ 128078 h 783560"/>
                <a:gd name="connsiteX519" fmla="*/ 155245 w 1006574"/>
                <a:gd name="connsiteY519" fmla="*/ 125612 h 783560"/>
                <a:gd name="connsiteX520" fmla="*/ 155957 w 1006574"/>
                <a:gd name="connsiteY520" fmla="*/ 123748 h 783560"/>
                <a:gd name="connsiteX521" fmla="*/ 156652 w 1006574"/>
                <a:gd name="connsiteY521" fmla="*/ 122230 h 783560"/>
                <a:gd name="connsiteX522" fmla="*/ 157237 w 1006574"/>
                <a:gd name="connsiteY522" fmla="*/ 121298 h 783560"/>
                <a:gd name="connsiteX523" fmla="*/ 157806 w 1006574"/>
                <a:gd name="connsiteY523" fmla="*/ 120476 h 783560"/>
                <a:gd name="connsiteX524" fmla="*/ 158153 w 1006574"/>
                <a:gd name="connsiteY524" fmla="*/ 120824 h 783560"/>
                <a:gd name="connsiteX525" fmla="*/ 157806 w 1006574"/>
                <a:gd name="connsiteY525" fmla="*/ 121409 h 783560"/>
                <a:gd name="connsiteX526" fmla="*/ 156178 w 1006574"/>
                <a:gd name="connsiteY526" fmla="*/ 125850 h 783560"/>
                <a:gd name="connsiteX527" fmla="*/ 158390 w 1006574"/>
                <a:gd name="connsiteY527" fmla="*/ 124680 h 783560"/>
                <a:gd name="connsiteX528" fmla="*/ 160382 w 1006574"/>
                <a:gd name="connsiteY528" fmla="*/ 122578 h 783560"/>
                <a:gd name="connsiteX529" fmla="*/ 162247 w 1006574"/>
                <a:gd name="connsiteY529" fmla="*/ 121061 h 783560"/>
                <a:gd name="connsiteX530" fmla="*/ 158738 w 1006574"/>
                <a:gd name="connsiteY530" fmla="*/ 117916 h 783560"/>
                <a:gd name="connsiteX531" fmla="*/ 157458 w 1006574"/>
                <a:gd name="connsiteY531" fmla="*/ 114771 h 783560"/>
                <a:gd name="connsiteX532" fmla="*/ 158975 w 1006574"/>
                <a:gd name="connsiteY532" fmla="*/ 108465 h 783560"/>
                <a:gd name="connsiteX533" fmla="*/ 160966 w 1006574"/>
                <a:gd name="connsiteY533" fmla="*/ 105557 h 783560"/>
                <a:gd name="connsiteX534" fmla="*/ 162484 w 1006574"/>
                <a:gd name="connsiteY534" fmla="*/ 100879 h 783560"/>
                <a:gd name="connsiteX535" fmla="*/ 163416 w 1006574"/>
                <a:gd name="connsiteY535" fmla="*/ 99725 h 783560"/>
                <a:gd name="connsiteX536" fmla="*/ 162721 w 1006574"/>
                <a:gd name="connsiteY536" fmla="*/ 104387 h 783560"/>
                <a:gd name="connsiteX537" fmla="*/ 162594 w 1006574"/>
                <a:gd name="connsiteY537" fmla="*/ 108465 h 783560"/>
                <a:gd name="connsiteX538" fmla="*/ 163764 w 1006574"/>
                <a:gd name="connsiteY538" fmla="*/ 110693 h 783560"/>
                <a:gd name="connsiteX539" fmla="*/ 165502 w 1006574"/>
                <a:gd name="connsiteY539" fmla="*/ 111499 h 783560"/>
                <a:gd name="connsiteX540" fmla="*/ 167257 w 1006574"/>
                <a:gd name="connsiteY540" fmla="*/ 113269 h 783560"/>
                <a:gd name="connsiteX541" fmla="*/ 168078 w 1006574"/>
                <a:gd name="connsiteY541" fmla="*/ 112906 h 783560"/>
                <a:gd name="connsiteX542" fmla="*/ 169011 w 1006574"/>
                <a:gd name="connsiteY542" fmla="*/ 111626 h 783560"/>
                <a:gd name="connsiteX543" fmla="*/ 171224 w 1006574"/>
                <a:gd name="connsiteY543" fmla="*/ 110693 h 783560"/>
                <a:gd name="connsiteX544" fmla="*/ 171334 w 1006574"/>
                <a:gd name="connsiteY544" fmla="*/ 109508 h 783560"/>
                <a:gd name="connsiteX545" fmla="*/ 168884 w 1006574"/>
                <a:gd name="connsiteY545" fmla="*/ 108575 h 783560"/>
                <a:gd name="connsiteX546" fmla="*/ 167841 w 1006574"/>
                <a:gd name="connsiteY546" fmla="*/ 106489 h 783560"/>
                <a:gd name="connsiteX547" fmla="*/ 168189 w 1006574"/>
                <a:gd name="connsiteY547" fmla="*/ 103692 h 783560"/>
                <a:gd name="connsiteX548" fmla="*/ 169359 w 1006574"/>
                <a:gd name="connsiteY548" fmla="*/ 100547 h 783560"/>
                <a:gd name="connsiteX549" fmla="*/ 165977 w 1006574"/>
                <a:gd name="connsiteY549" fmla="*/ 100657 h 783560"/>
                <a:gd name="connsiteX550" fmla="*/ 163875 w 1006574"/>
                <a:gd name="connsiteY550" fmla="*/ 97971 h 783560"/>
                <a:gd name="connsiteX551" fmla="*/ 162942 w 1006574"/>
                <a:gd name="connsiteY551" fmla="*/ 96690 h 783560"/>
                <a:gd name="connsiteX552" fmla="*/ 163527 w 1006574"/>
                <a:gd name="connsiteY552" fmla="*/ 94826 h 783560"/>
                <a:gd name="connsiteX553" fmla="*/ 165629 w 1006574"/>
                <a:gd name="connsiteY553" fmla="*/ 90274 h 783560"/>
                <a:gd name="connsiteX554" fmla="*/ 167146 w 1006574"/>
                <a:gd name="connsiteY554" fmla="*/ 86908 h 783560"/>
                <a:gd name="connsiteX555" fmla="*/ 170054 w 1006574"/>
                <a:gd name="connsiteY555" fmla="*/ 85011 h 783560"/>
                <a:gd name="connsiteX556" fmla="*/ 171224 w 1006574"/>
                <a:gd name="connsiteY556" fmla="*/ 83747 h 783560"/>
                <a:gd name="connsiteX557" fmla="*/ 172504 w 1006574"/>
                <a:gd name="connsiteY557" fmla="*/ 83036 h 783560"/>
                <a:gd name="connsiteX558" fmla="*/ 173910 w 1006574"/>
                <a:gd name="connsiteY558" fmla="*/ 82799 h 783560"/>
                <a:gd name="connsiteX559" fmla="*/ 175301 w 1006574"/>
                <a:gd name="connsiteY559" fmla="*/ 82230 h 783560"/>
                <a:gd name="connsiteX560" fmla="*/ 176708 w 1006574"/>
                <a:gd name="connsiteY560" fmla="*/ 80713 h 783560"/>
                <a:gd name="connsiteX561" fmla="*/ 175886 w 1006574"/>
                <a:gd name="connsiteY561" fmla="*/ 80823 h 783560"/>
                <a:gd name="connsiteX562" fmla="*/ 175427 w 1006574"/>
                <a:gd name="connsiteY562" fmla="*/ 80823 h 783560"/>
                <a:gd name="connsiteX563" fmla="*/ 174843 w 1006574"/>
                <a:gd name="connsiteY563" fmla="*/ 80934 h 783560"/>
                <a:gd name="connsiteX564" fmla="*/ 174147 w 1006574"/>
                <a:gd name="connsiteY564" fmla="*/ 81297 h 783560"/>
                <a:gd name="connsiteX565" fmla="*/ 172741 w 1006574"/>
                <a:gd name="connsiteY565" fmla="*/ 79891 h 783560"/>
                <a:gd name="connsiteX566" fmla="*/ 171334 w 1006574"/>
                <a:gd name="connsiteY566" fmla="*/ 80017 h 783560"/>
                <a:gd name="connsiteX567" fmla="*/ 170054 w 1006574"/>
                <a:gd name="connsiteY567" fmla="*/ 81297 h 783560"/>
                <a:gd name="connsiteX568" fmla="*/ 169122 w 1006574"/>
                <a:gd name="connsiteY568" fmla="*/ 82103 h 783560"/>
                <a:gd name="connsiteX569" fmla="*/ 168078 w 1006574"/>
                <a:gd name="connsiteY569" fmla="*/ 83510 h 783560"/>
                <a:gd name="connsiteX570" fmla="*/ 169248 w 1006574"/>
                <a:gd name="connsiteY570" fmla="*/ 78958 h 783560"/>
                <a:gd name="connsiteX571" fmla="*/ 169122 w 1006574"/>
                <a:gd name="connsiteY571" fmla="*/ 74533 h 783560"/>
                <a:gd name="connsiteX572" fmla="*/ 167731 w 1006574"/>
                <a:gd name="connsiteY572" fmla="*/ 70803 h 783560"/>
                <a:gd name="connsiteX573" fmla="*/ 165392 w 1006574"/>
                <a:gd name="connsiteY573" fmla="*/ 68701 h 783560"/>
                <a:gd name="connsiteX574" fmla="*/ 169248 w 1006574"/>
                <a:gd name="connsiteY574" fmla="*/ 63912 h 783560"/>
                <a:gd name="connsiteX575" fmla="*/ 170639 w 1006574"/>
                <a:gd name="connsiteY575" fmla="*/ 61131 h 783560"/>
                <a:gd name="connsiteX576" fmla="*/ 172851 w 1006574"/>
                <a:gd name="connsiteY576" fmla="*/ 52723 h 783560"/>
                <a:gd name="connsiteX577" fmla="*/ 173215 w 1006574"/>
                <a:gd name="connsiteY577" fmla="*/ 49104 h 783560"/>
                <a:gd name="connsiteX578" fmla="*/ 172851 w 1006574"/>
                <a:gd name="connsiteY578" fmla="*/ 45611 h 783560"/>
                <a:gd name="connsiteX579" fmla="*/ 171113 w 1006574"/>
                <a:gd name="connsiteY579" fmla="*/ 42340 h 783560"/>
                <a:gd name="connsiteX580" fmla="*/ 172393 w 1006574"/>
                <a:gd name="connsiteY580" fmla="*/ 40933 h 783560"/>
                <a:gd name="connsiteX581" fmla="*/ 173563 w 1006574"/>
                <a:gd name="connsiteY581" fmla="*/ 40585 h 783560"/>
                <a:gd name="connsiteX582" fmla="*/ 174843 w 1006574"/>
                <a:gd name="connsiteY582" fmla="*/ 40238 h 783560"/>
                <a:gd name="connsiteX583" fmla="*/ 178098 w 1006574"/>
                <a:gd name="connsiteY583" fmla="*/ 38262 h 783560"/>
                <a:gd name="connsiteX584" fmla="*/ 178810 w 1006574"/>
                <a:gd name="connsiteY584" fmla="*/ 37440 h 783560"/>
                <a:gd name="connsiteX585" fmla="*/ 179853 w 1006574"/>
                <a:gd name="connsiteY585" fmla="*/ 35702 h 783560"/>
                <a:gd name="connsiteX586" fmla="*/ 181133 w 1006574"/>
                <a:gd name="connsiteY586" fmla="*/ 32651 h 783560"/>
                <a:gd name="connsiteX587" fmla="*/ 181955 w 1006574"/>
                <a:gd name="connsiteY587" fmla="*/ 29270 h 783560"/>
                <a:gd name="connsiteX588" fmla="*/ 182539 w 1006574"/>
                <a:gd name="connsiteY588" fmla="*/ 25777 h 783560"/>
                <a:gd name="connsiteX589" fmla="*/ 182776 w 1006574"/>
                <a:gd name="connsiteY589" fmla="*/ 22395 h 783560"/>
                <a:gd name="connsiteX590" fmla="*/ 182539 w 1006574"/>
                <a:gd name="connsiteY590" fmla="*/ 16436 h 783560"/>
                <a:gd name="connsiteX591" fmla="*/ 179742 w 1006574"/>
                <a:gd name="connsiteY591" fmla="*/ 3493 h 783560"/>
                <a:gd name="connsiteX592" fmla="*/ 179853 w 1006574"/>
                <a:gd name="connsiteY592" fmla="*/ 111 h 783560"/>
                <a:gd name="connsiteX593" fmla="*/ 182081 w 1006574"/>
                <a:gd name="connsiteY593" fmla="*/ 0 h 783560"/>
                <a:gd name="connsiteX594" fmla="*/ 181607 w 1006574"/>
                <a:gd name="connsiteY594" fmla="*/ 474 h 783560"/>
                <a:gd name="connsiteX595" fmla="*/ 181370 w 1006574"/>
                <a:gd name="connsiteY595" fmla="*/ 933 h 783560"/>
                <a:gd name="connsiteX596" fmla="*/ 180911 w 1006574"/>
                <a:gd name="connsiteY596" fmla="*/ 1976 h 783560"/>
                <a:gd name="connsiteX597" fmla="*/ 183709 w 1006574"/>
                <a:gd name="connsiteY597" fmla="*/ 2908 h 783560"/>
                <a:gd name="connsiteX598" fmla="*/ 186506 w 1006574"/>
                <a:gd name="connsiteY598" fmla="*/ 5358 h 783560"/>
                <a:gd name="connsiteX599" fmla="*/ 188845 w 1006574"/>
                <a:gd name="connsiteY599" fmla="*/ 8281 h 783560"/>
                <a:gd name="connsiteX600" fmla="*/ 190347 w 1006574"/>
                <a:gd name="connsiteY600" fmla="*/ 10842 h 783560"/>
                <a:gd name="connsiteX601" fmla="*/ 192101 w 1006574"/>
                <a:gd name="connsiteY601" fmla="*/ 12485 h 783560"/>
                <a:gd name="connsiteX602" fmla="*/ 195957 w 1006574"/>
                <a:gd name="connsiteY602" fmla="*/ 12944 h 783560"/>
                <a:gd name="connsiteX603" fmla="*/ 197237 w 1006574"/>
                <a:gd name="connsiteY603" fmla="*/ 14003 h 783560"/>
                <a:gd name="connsiteX604" fmla="*/ 197585 w 1006574"/>
                <a:gd name="connsiteY604" fmla="*/ 16436 h 783560"/>
                <a:gd name="connsiteX605" fmla="*/ 197000 w 1006574"/>
                <a:gd name="connsiteY605" fmla="*/ 18554 h 783560"/>
                <a:gd name="connsiteX606" fmla="*/ 196653 w 1006574"/>
                <a:gd name="connsiteY606" fmla="*/ 20514 h 783560"/>
                <a:gd name="connsiteX607" fmla="*/ 197822 w 1006574"/>
                <a:gd name="connsiteY607" fmla="*/ 22632 h 783560"/>
                <a:gd name="connsiteX608" fmla="*/ 198043 w 1006574"/>
                <a:gd name="connsiteY608" fmla="*/ 20640 h 783560"/>
                <a:gd name="connsiteX609" fmla="*/ 198644 w 1006574"/>
                <a:gd name="connsiteY609" fmla="*/ 19013 h 783560"/>
                <a:gd name="connsiteX610" fmla="*/ 199687 w 1006574"/>
                <a:gd name="connsiteY610" fmla="*/ 18064 h 783560"/>
                <a:gd name="connsiteX611" fmla="*/ 201204 w 1006574"/>
                <a:gd name="connsiteY611" fmla="*/ 17954 h 783560"/>
                <a:gd name="connsiteX612" fmla="*/ 201426 w 1006574"/>
                <a:gd name="connsiteY612" fmla="*/ 17132 h 783560"/>
                <a:gd name="connsiteX613" fmla="*/ 200620 w 1006574"/>
                <a:gd name="connsiteY613" fmla="*/ 15978 h 783560"/>
                <a:gd name="connsiteX614" fmla="*/ 198992 w 1006574"/>
                <a:gd name="connsiteY614" fmla="*/ 12833 h 783560"/>
                <a:gd name="connsiteX615" fmla="*/ 198043 w 1006574"/>
                <a:gd name="connsiteY615" fmla="*/ 12011 h 783560"/>
                <a:gd name="connsiteX616" fmla="*/ 196890 w 1006574"/>
                <a:gd name="connsiteY616" fmla="*/ 11664 h 783560"/>
                <a:gd name="connsiteX617" fmla="*/ 195831 w 1006574"/>
                <a:gd name="connsiteY617" fmla="*/ 11079 h 783560"/>
                <a:gd name="connsiteX618" fmla="*/ 195009 w 1006574"/>
                <a:gd name="connsiteY618" fmla="*/ 10146 h 783560"/>
                <a:gd name="connsiteX619" fmla="*/ 194314 w 1006574"/>
                <a:gd name="connsiteY619" fmla="*/ 8993 h 783560"/>
                <a:gd name="connsiteX620" fmla="*/ 196542 w 1006574"/>
                <a:gd name="connsiteY620" fmla="*/ 8645 h 783560"/>
                <a:gd name="connsiteX621" fmla="*/ 200730 w 1006574"/>
                <a:gd name="connsiteY621" fmla="*/ 9230 h 783560"/>
                <a:gd name="connsiteX622" fmla="*/ 202832 w 1006574"/>
                <a:gd name="connsiteY622" fmla="*/ 8392 h 783560"/>
                <a:gd name="connsiteX623" fmla="*/ 204586 w 1006574"/>
                <a:gd name="connsiteY623" fmla="*/ 8045 h 783560"/>
                <a:gd name="connsiteX624" fmla="*/ 205629 w 1006574"/>
                <a:gd name="connsiteY624" fmla="*/ 9451 h 783560"/>
                <a:gd name="connsiteX625" fmla="*/ 207147 w 1006574"/>
                <a:gd name="connsiteY625" fmla="*/ 12944 h 783560"/>
                <a:gd name="connsiteX626" fmla="*/ 208790 w 1006574"/>
                <a:gd name="connsiteY626" fmla="*/ 14224 h 783560"/>
                <a:gd name="connsiteX627" fmla="*/ 210529 w 1006574"/>
                <a:gd name="connsiteY627" fmla="*/ 14461 h 783560"/>
                <a:gd name="connsiteX628" fmla="*/ 220912 w 1006574"/>
                <a:gd name="connsiteY628" fmla="*/ 14698 h 783560"/>
                <a:gd name="connsiteX629" fmla="*/ 222777 w 1006574"/>
                <a:gd name="connsiteY629" fmla="*/ 14224 h 783560"/>
                <a:gd name="connsiteX630" fmla="*/ 221497 w 1006574"/>
                <a:gd name="connsiteY630" fmla="*/ 12359 h 783560"/>
                <a:gd name="connsiteX631" fmla="*/ 220786 w 1006574"/>
                <a:gd name="connsiteY631" fmla="*/ 11790 h 783560"/>
                <a:gd name="connsiteX632" fmla="*/ 222429 w 1006574"/>
                <a:gd name="connsiteY632" fmla="*/ 11553 h 783560"/>
                <a:gd name="connsiteX633" fmla="*/ 225922 w 1006574"/>
                <a:gd name="connsiteY633" fmla="*/ 12359 h 783560"/>
                <a:gd name="connsiteX634" fmla="*/ 227914 w 1006574"/>
                <a:gd name="connsiteY634" fmla="*/ 12248 h 783560"/>
                <a:gd name="connsiteX635" fmla="*/ 231295 w 1006574"/>
                <a:gd name="connsiteY635" fmla="*/ 10842 h 783560"/>
                <a:gd name="connsiteX636" fmla="*/ 233034 w 1006574"/>
                <a:gd name="connsiteY636" fmla="*/ 10494 h 783560"/>
                <a:gd name="connsiteX637" fmla="*/ 235373 w 1006574"/>
                <a:gd name="connsiteY637" fmla="*/ 10605 h 783560"/>
                <a:gd name="connsiteX638" fmla="*/ 236653 w 1006574"/>
                <a:gd name="connsiteY638" fmla="*/ 11316 h 783560"/>
                <a:gd name="connsiteX639" fmla="*/ 237712 w 1006574"/>
                <a:gd name="connsiteY639" fmla="*/ 12596 h 783560"/>
                <a:gd name="connsiteX640" fmla="*/ 241790 w 1006574"/>
                <a:gd name="connsiteY640" fmla="*/ 21826 h 783560"/>
                <a:gd name="connsiteX641" fmla="*/ 242264 w 1006574"/>
                <a:gd name="connsiteY641" fmla="*/ 23201 h 783560"/>
                <a:gd name="connsiteX642" fmla="*/ 243765 w 1006574"/>
                <a:gd name="connsiteY642" fmla="*/ 25082 h 783560"/>
                <a:gd name="connsiteX643" fmla="*/ 255081 w 1006574"/>
                <a:gd name="connsiteY643" fmla="*/ 29617 h 783560"/>
                <a:gd name="connsiteX644" fmla="*/ 261624 w 1006574"/>
                <a:gd name="connsiteY644" fmla="*/ 31024 h 783560"/>
                <a:gd name="connsiteX645" fmla="*/ 263252 w 1006574"/>
                <a:gd name="connsiteY645" fmla="*/ 30550 h 783560"/>
                <a:gd name="connsiteX646" fmla="*/ 267219 w 1006574"/>
                <a:gd name="connsiteY646" fmla="*/ 27294 h 783560"/>
                <a:gd name="connsiteX647" fmla="*/ 269321 w 1006574"/>
                <a:gd name="connsiteY647" fmla="*/ 26361 h 78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006574" h="783560">
                  <a:moveTo>
                    <a:pt x="269321" y="26361"/>
                  </a:moveTo>
                  <a:lnTo>
                    <a:pt x="276654" y="26599"/>
                  </a:lnTo>
                  <a:lnTo>
                    <a:pt x="278645" y="27642"/>
                  </a:lnTo>
                  <a:lnTo>
                    <a:pt x="279925" y="29270"/>
                  </a:lnTo>
                  <a:lnTo>
                    <a:pt x="283197" y="32873"/>
                  </a:lnTo>
                  <a:lnTo>
                    <a:pt x="284603" y="34058"/>
                  </a:lnTo>
                  <a:lnTo>
                    <a:pt x="287859" y="35354"/>
                  </a:lnTo>
                  <a:lnTo>
                    <a:pt x="291131" y="37567"/>
                  </a:lnTo>
                  <a:lnTo>
                    <a:pt x="294165" y="40238"/>
                  </a:lnTo>
                  <a:lnTo>
                    <a:pt x="296615" y="42924"/>
                  </a:lnTo>
                  <a:lnTo>
                    <a:pt x="298132" y="45722"/>
                  </a:lnTo>
                  <a:lnTo>
                    <a:pt x="299412" y="49104"/>
                  </a:lnTo>
                  <a:lnTo>
                    <a:pt x="300218" y="52723"/>
                  </a:lnTo>
                  <a:lnTo>
                    <a:pt x="300218" y="58666"/>
                  </a:lnTo>
                  <a:lnTo>
                    <a:pt x="301388" y="60641"/>
                  </a:lnTo>
                  <a:lnTo>
                    <a:pt x="302905" y="62395"/>
                  </a:lnTo>
                  <a:lnTo>
                    <a:pt x="304074" y="64624"/>
                  </a:lnTo>
                  <a:lnTo>
                    <a:pt x="304185" y="67184"/>
                  </a:lnTo>
                  <a:lnTo>
                    <a:pt x="303727" y="74075"/>
                  </a:lnTo>
                  <a:lnTo>
                    <a:pt x="304659" y="79653"/>
                  </a:lnTo>
                  <a:lnTo>
                    <a:pt x="303964" y="82340"/>
                  </a:lnTo>
                  <a:lnTo>
                    <a:pt x="302794" y="85248"/>
                  </a:lnTo>
                  <a:lnTo>
                    <a:pt x="302083" y="88630"/>
                  </a:lnTo>
                  <a:lnTo>
                    <a:pt x="303837" y="93308"/>
                  </a:lnTo>
                  <a:lnTo>
                    <a:pt x="303964" y="94826"/>
                  </a:lnTo>
                  <a:lnTo>
                    <a:pt x="303489" y="96454"/>
                  </a:lnTo>
                  <a:lnTo>
                    <a:pt x="302431" y="99251"/>
                  </a:lnTo>
                  <a:lnTo>
                    <a:pt x="301972" y="100879"/>
                  </a:lnTo>
                  <a:lnTo>
                    <a:pt x="301277" y="106710"/>
                  </a:lnTo>
                  <a:lnTo>
                    <a:pt x="301277" y="110219"/>
                  </a:lnTo>
                  <a:lnTo>
                    <a:pt x="301862" y="112906"/>
                  </a:lnTo>
                  <a:lnTo>
                    <a:pt x="303379" y="115355"/>
                  </a:lnTo>
                  <a:lnTo>
                    <a:pt x="305591" y="117916"/>
                  </a:lnTo>
                  <a:lnTo>
                    <a:pt x="308041" y="120018"/>
                  </a:lnTo>
                  <a:lnTo>
                    <a:pt x="316433" y="123400"/>
                  </a:lnTo>
                  <a:lnTo>
                    <a:pt x="321222" y="123289"/>
                  </a:lnTo>
                  <a:lnTo>
                    <a:pt x="322850" y="123637"/>
                  </a:lnTo>
                  <a:lnTo>
                    <a:pt x="326121" y="126213"/>
                  </a:lnTo>
                  <a:lnTo>
                    <a:pt x="331605" y="128773"/>
                  </a:lnTo>
                  <a:lnTo>
                    <a:pt x="334513" y="131207"/>
                  </a:lnTo>
                  <a:lnTo>
                    <a:pt x="343964" y="133309"/>
                  </a:lnTo>
                  <a:lnTo>
                    <a:pt x="352356" y="138335"/>
                  </a:lnTo>
                  <a:lnTo>
                    <a:pt x="354569" y="138208"/>
                  </a:lnTo>
                  <a:lnTo>
                    <a:pt x="356797" y="137402"/>
                  </a:lnTo>
                  <a:lnTo>
                    <a:pt x="365663" y="136707"/>
                  </a:lnTo>
                  <a:lnTo>
                    <a:pt x="387110" y="133546"/>
                  </a:lnTo>
                  <a:lnTo>
                    <a:pt x="392136" y="131792"/>
                  </a:lnTo>
                  <a:lnTo>
                    <a:pt x="401002" y="127240"/>
                  </a:lnTo>
                  <a:lnTo>
                    <a:pt x="406122" y="125739"/>
                  </a:lnTo>
                  <a:lnTo>
                    <a:pt x="409394" y="125850"/>
                  </a:lnTo>
                  <a:lnTo>
                    <a:pt x="417438" y="129121"/>
                  </a:lnTo>
                  <a:lnTo>
                    <a:pt x="434475" y="129579"/>
                  </a:lnTo>
                  <a:lnTo>
                    <a:pt x="467253" y="139157"/>
                  </a:lnTo>
                  <a:lnTo>
                    <a:pt x="472263" y="141954"/>
                  </a:lnTo>
                  <a:lnTo>
                    <a:pt x="474128" y="144167"/>
                  </a:lnTo>
                  <a:lnTo>
                    <a:pt x="474824" y="146600"/>
                  </a:lnTo>
                  <a:lnTo>
                    <a:pt x="475298" y="149414"/>
                  </a:lnTo>
                  <a:lnTo>
                    <a:pt x="476120" y="152796"/>
                  </a:lnTo>
                  <a:lnTo>
                    <a:pt x="477858" y="154550"/>
                  </a:lnTo>
                  <a:lnTo>
                    <a:pt x="480434" y="154787"/>
                  </a:lnTo>
                  <a:lnTo>
                    <a:pt x="491149" y="152448"/>
                  </a:lnTo>
                  <a:lnTo>
                    <a:pt x="491734" y="152448"/>
                  </a:lnTo>
                  <a:lnTo>
                    <a:pt x="494184" y="153017"/>
                  </a:lnTo>
                  <a:lnTo>
                    <a:pt x="495353" y="153602"/>
                  </a:lnTo>
                  <a:lnTo>
                    <a:pt x="495938" y="153728"/>
                  </a:lnTo>
                  <a:lnTo>
                    <a:pt x="499668" y="154313"/>
                  </a:lnTo>
                  <a:lnTo>
                    <a:pt x="500837" y="154661"/>
                  </a:lnTo>
                  <a:lnTo>
                    <a:pt x="502355" y="155704"/>
                  </a:lnTo>
                  <a:lnTo>
                    <a:pt x="507017" y="157110"/>
                  </a:lnTo>
                  <a:lnTo>
                    <a:pt x="512043" y="156762"/>
                  </a:lnTo>
                  <a:lnTo>
                    <a:pt x="513544" y="157000"/>
                  </a:lnTo>
                  <a:lnTo>
                    <a:pt x="514255" y="156873"/>
                  </a:lnTo>
                  <a:lnTo>
                    <a:pt x="519850" y="154076"/>
                  </a:lnTo>
                  <a:lnTo>
                    <a:pt x="520782" y="153965"/>
                  </a:lnTo>
                  <a:lnTo>
                    <a:pt x="529064" y="153965"/>
                  </a:lnTo>
                  <a:lnTo>
                    <a:pt x="534659" y="152922"/>
                  </a:lnTo>
                  <a:lnTo>
                    <a:pt x="535370" y="151863"/>
                  </a:lnTo>
                  <a:lnTo>
                    <a:pt x="536302" y="151152"/>
                  </a:lnTo>
                  <a:lnTo>
                    <a:pt x="539558" y="149872"/>
                  </a:lnTo>
                  <a:lnTo>
                    <a:pt x="540838" y="149872"/>
                  </a:lnTo>
                  <a:lnTo>
                    <a:pt x="557164" y="156067"/>
                  </a:lnTo>
                  <a:lnTo>
                    <a:pt x="558460" y="156178"/>
                  </a:lnTo>
                  <a:lnTo>
                    <a:pt x="561368" y="155483"/>
                  </a:lnTo>
                  <a:lnTo>
                    <a:pt x="562427" y="155483"/>
                  </a:lnTo>
                  <a:lnTo>
                    <a:pt x="568021" y="157458"/>
                  </a:lnTo>
                  <a:lnTo>
                    <a:pt x="569301" y="157569"/>
                  </a:lnTo>
                  <a:lnTo>
                    <a:pt x="572099" y="157110"/>
                  </a:lnTo>
                  <a:lnTo>
                    <a:pt x="576998" y="155483"/>
                  </a:lnTo>
                  <a:lnTo>
                    <a:pt x="578168" y="155356"/>
                  </a:lnTo>
                  <a:lnTo>
                    <a:pt x="579922" y="155704"/>
                  </a:lnTo>
                  <a:lnTo>
                    <a:pt x="583067" y="157000"/>
                  </a:lnTo>
                  <a:lnTo>
                    <a:pt x="584821" y="157110"/>
                  </a:lnTo>
                  <a:lnTo>
                    <a:pt x="588204" y="156415"/>
                  </a:lnTo>
                  <a:lnTo>
                    <a:pt x="591459" y="154898"/>
                  </a:lnTo>
                  <a:lnTo>
                    <a:pt x="595426" y="152338"/>
                  </a:lnTo>
                  <a:lnTo>
                    <a:pt x="597765" y="151516"/>
                  </a:lnTo>
                  <a:lnTo>
                    <a:pt x="603123" y="151626"/>
                  </a:lnTo>
                  <a:lnTo>
                    <a:pt x="620744" y="148118"/>
                  </a:lnTo>
                  <a:lnTo>
                    <a:pt x="652116" y="148592"/>
                  </a:lnTo>
                  <a:lnTo>
                    <a:pt x="657474" y="145905"/>
                  </a:lnTo>
                  <a:lnTo>
                    <a:pt x="661330" y="142649"/>
                  </a:lnTo>
                  <a:lnTo>
                    <a:pt x="663305" y="142065"/>
                  </a:lnTo>
                  <a:lnTo>
                    <a:pt x="666340" y="142175"/>
                  </a:lnTo>
                  <a:lnTo>
                    <a:pt x="674036" y="143930"/>
                  </a:lnTo>
                  <a:lnTo>
                    <a:pt x="679868" y="143930"/>
                  </a:lnTo>
                  <a:lnTo>
                    <a:pt x="690014" y="143930"/>
                  </a:lnTo>
                  <a:lnTo>
                    <a:pt x="717893" y="148355"/>
                  </a:lnTo>
                  <a:lnTo>
                    <a:pt x="723725" y="146948"/>
                  </a:lnTo>
                  <a:lnTo>
                    <a:pt x="729320" y="142649"/>
                  </a:lnTo>
                  <a:lnTo>
                    <a:pt x="730379" y="142760"/>
                  </a:lnTo>
                  <a:lnTo>
                    <a:pt x="735515" y="143692"/>
                  </a:lnTo>
                  <a:lnTo>
                    <a:pt x="749976" y="146142"/>
                  </a:lnTo>
                  <a:lnTo>
                    <a:pt x="764437" y="148592"/>
                  </a:lnTo>
                  <a:lnTo>
                    <a:pt x="778898" y="151042"/>
                  </a:lnTo>
                  <a:lnTo>
                    <a:pt x="793248" y="153365"/>
                  </a:lnTo>
                  <a:lnTo>
                    <a:pt x="807709" y="155830"/>
                  </a:lnTo>
                  <a:lnTo>
                    <a:pt x="822170" y="158153"/>
                  </a:lnTo>
                  <a:lnTo>
                    <a:pt x="836631" y="160603"/>
                  </a:lnTo>
                  <a:lnTo>
                    <a:pt x="851092" y="162926"/>
                  </a:lnTo>
                  <a:lnTo>
                    <a:pt x="865553" y="165281"/>
                  </a:lnTo>
                  <a:lnTo>
                    <a:pt x="880014" y="167604"/>
                  </a:lnTo>
                  <a:lnTo>
                    <a:pt x="894490" y="169943"/>
                  </a:lnTo>
                  <a:lnTo>
                    <a:pt x="908951" y="172156"/>
                  </a:lnTo>
                  <a:lnTo>
                    <a:pt x="923412" y="174479"/>
                  </a:lnTo>
                  <a:lnTo>
                    <a:pt x="937873" y="176708"/>
                  </a:lnTo>
                  <a:lnTo>
                    <a:pt x="952334" y="178920"/>
                  </a:lnTo>
                  <a:lnTo>
                    <a:pt x="967617" y="181259"/>
                  </a:lnTo>
                  <a:lnTo>
                    <a:pt x="967727" y="181955"/>
                  </a:lnTo>
                  <a:lnTo>
                    <a:pt x="967964" y="186727"/>
                  </a:lnTo>
                  <a:lnTo>
                    <a:pt x="970066" y="195594"/>
                  </a:lnTo>
                  <a:lnTo>
                    <a:pt x="975787" y="203180"/>
                  </a:lnTo>
                  <a:lnTo>
                    <a:pt x="976356" y="205630"/>
                  </a:lnTo>
                  <a:lnTo>
                    <a:pt x="977289" y="207731"/>
                  </a:lnTo>
                  <a:lnTo>
                    <a:pt x="985112" y="210639"/>
                  </a:lnTo>
                  <a:lnTo>
                    <a:pt x="986044" y="211809"/>
                  </a:lnTo>
                  <a:lnTo>
                    <a:pt x="988020" y="214733"/>
                  </a:lnTo>
                  <a:lnTo>
                    <a:pt x="993978" y="219521"/>
                  </a:lnTo>
                  <a:lnTo>
                    <a:pt x="998530" y="221149"/>
                  </a:lnTo>
                  <a:lnTo>
                    <a:pt x="999921" y="222777"/>
                  </a:lnTo>
                  <a:lnTo>
                    <a:pt x="1001090" y="224642"/>
                  </a:lnTo>
                  <a:lnTo>
                    <a:pt x="1002149" y="227787"/>
                  </a:lnTo>
                  <a:lnTo>
                    <a:pt x="1003303" y="234203"/>
                  </a:lnTo>
                  <a:lnTo>
                    <a:pt x="1006226" y="242137"/>
                  </a:lnTo>
                  <a:lnTo>
                    <a:pt x="1006574" y="245298"/>
                  </a:lnTo>
                  <a:lnTo>
                    <a:pt x="1006226" y="248554"/>
                  </a:lnTo>
                  <a:lnTo>
                    <a:pt x="1004946" y="251225"/>
                  </a:lnTo>
                  <a:lnTo>
                    <a:pt x="1002955" y="253343"/>
                  </a:lnTo>
                  <a:lnTo>
                    <a:pt x="999115" y="256377"/>
                  </a:lnTo>
                  <a:lnTo>
                    <a:pt x="998293" y="257294"/>
                  </a:lnTo>
                  <a:lnTo>
                    <a:pt x="995495" y="262082"/>
                  </a:lnTo>
                  <a:lnTo>
                    <a:pt x="994436" y="265101"/>
                  </a:lnTo>
                  <a:lnTo>
                    <a:pt x="993852" y="266523"/>
                  </a:lnTo>
                  <a:lnTo>
                    <a:pt x="987435" y="272229"/>
                  </a:lnTo>
                  <a:lnTo>
                    <a:pt x="985001" y="277002"/>
                  </a:lnTo>
                  <a:lnTo>
                    <a:pt x="980450" y="280747"/>
                  </a:lnTo>
                  <a:lnTo>
                    <a:pt x="978585" y="283197"/>
                  </a:lnTo>
                  <a:lnTo>
                    <a:pt x="977652" y="286342"/>
                  </a:lnTo>
                  <a:lnTo>
                    <a:pt x="976356" y="292521"/>
                  </a:lnTo>
                  <a:lnTo>
                    <a:pt x="974839" y="294860"/>
                  </a:lnTo>
                  <a:lnTo>
                    <a:pt x="972974" y="297199"/>
                  </a:lnTo>
                  <a:lnTo>
                    <a:pt x="969592" y="306050"/>
                  </a:lnTo>
                  <a:lnTo>
                    <a:pt x="966337" y="311534"/>
                  </a:lnTo>
                  <a:lnTo>
                    <a:pt x="951638" y="327054"/>
                  </a:lnTo>
                  <a:lnTo>
                    <a:pt x="950469" y="328555"/>
                  </a:lnTo>
                  <a:lnTo>
                    <a:pt x="949884" y="330072"/>
                  </a:lnTo>
                  <a:lnTo>
                    <a:pt x="949884" y="331842"/>
                  </a:lnTo>
                  <a:lnTo>
                    <a:pt x="950232" y="333107"/>
                  </a:lnTo>
                  <a:lnTo>
                    <a:pt x="950706" y="333929"/>
                  </a:lnTo>
                  <a:lnTo>
                    <a:pt x="950817" y="334387"/>
                  </a:lnTo>
                  <a:lnTo>
                    <a:pt x="950232" y="337548"/>
                  </a:lnTo>
                  <a:lnTo>
                    <a:pt x="947909" y="344312"/>
                  </a:lnTo>
                  <a:lnTo>
                    <a:pt x="946502" y="346999"/>
                  </a:lnTo>
                  <a:lnTo>
                    <a:pt x="943120" y="351898"/>
                  </a:lnTo>
                  <a:lnTo>
                    <a:pt x="935534" y="360527"/>
                  </a:lnTo>
                  <a:lnTo>
                    <a:pt x="933669" y="362155"/>
                  </a:lnTo>
                  <a:lnTo>
                    <a:pt x="931219" y="363562"/>
                  </a:lnTo>
                  <a:lnTo>
                    <a:pt x="923649" y="366817"/>
                  </a:lnTo>
                  <a:lnTo>
                    <a:pt x="921199" y="368919"/>
                  </a:lnTo>
                  <a:lnTo>
                    <a:pt x="919682" y="370910"/>
                  </a:lnTo>
                  <a:lnTo>
                    <a:pt x="915368" y="378133"/>
                  </a:lnTo>
                  <a:lnTo>
                    <a:pt x="911638" y="382906"/>
                  </a:lnTo>
                  <a:lnTo>
                    <a:pt x="909884" y="385940"/>
                  </a:lnTo>
                  <a:lnTo>
                    <a:pt x="908019" y="391662"/>
                  </a:lnTo>
                  <a:lnTo>
                    <a:pt x="906375" y="394348"/>
                  </a:lnTo>
                  <a:lnTo>
                    <a:pt x="904399" y="396687"/>
                  </a:lnTo>
                  <a:lnTo>
                    <a:pt x="902645" y="398189"/>
                  </a:lnTo>
                  <a:lnTo>
                    <a:pt x="901254" y="398663"/>
                  </a:lnTo>
                  <a:lnTo>
                    <a:pt x="899959" y="398773"/>
                  </a:lnTo>
                  <a:lnTo>
                    <a:pt x="898805" y="399358"/>
                  </a:lnTo>
                  <a:lnTo>
                    <a:pt x="898094" y="401239"/>
                  </a:lnTo>
                  <a:lnTo>
                    <a:pt x="897525" y="402045"/>
                  </a:lnTo>
                  <a:lnTo>
                    <a:pt x="896229" y="402740"/>
                  </a:lnTo>
                  <a:lnTo>
                    <a:pt x="895423" y="403673"/>
                  </a:lnTo>
                  <a:lnTo>
                    <a:pt x="895881" y="407877"/>
                  </a:lnTo>
                  <a:lnTo>
                    <a:pt x="894601" y="410437"/>
                  </a:lnTo>
                  <a:lnTo>
                    <a:pt x="892847" y="413250"/>
                  </a:lnTo>
                  <a:lnTo>
                    <a:pt x="891914" y="416743"/>
                  </a:lnTo>
                  <a:lnTo>
                    <a:pt x="892151" y="418481"/>
                  </a:lnTo>
                  <a:lnTo>
                    <a:pt x="893194" y="421863"/>
                  </a:lnTo>
                  <a:lnTo>
                    <a:pt x="893321" y="423855"/>
                  </a:lnTo>
                  <a:lnTo>
                    <a:pt x="892847" y="425372"/>
                  </a:lnTo>
                  <a:lnTo>
                    <a:pt x="892041" y="427253"/>
                  </a:lnTo>
                  <a:lnTo>
                    <a:pt x="891693" y="428754"/>
                  </a:lnTo>
                  <a:lnTo>
                    <a:pt x="892041" y="431662"/>
                  </a:lnTo>
                  <a:lnTo>
                    <a:pt x="893542" y="434001"/>
                  </a:lnTo>
                  <a:lnTo>
                    <a:pt x="897525" y="437731"/>
                  </a:lnTo>
                  <a:lnTo>
                    <a:pt x="898805" y="436688"/>
                  </a:lnTo>
                  <a:lnTo>
                    <a:pt x="899959" y="435534"/>
                  </a:lnTo>
                  <a:lnTo>
                    <a:pt x="901254" y="434586"/>
                  </a:lnTo>
                  <a:lnTo>
                    <a:pt x="902882" y="434222"/>
                  </a:lnTo>
                  <a:lnTo>
                    <a:pt x="904289" y="434807"/>
                  </a:lnTo>
                  <a:lnTo>
                    <a:pt x="904984" y="436230"/>
                  </a:lnTo>
                  <a:lnTo>
                    <a:pt x="905443" y="437731"/>
                  </a:lnTo>
                  <a:lnTo>
                    <a:pt x="906154" y="439027"/>
                  </a:lnTo>
                  <a:lnTo>
                    <a:pt x="908477" y="440196"/>
                  </a:lnTo>
                  <a:lnTo>
                    <a:pt x="910468" y="439960"/>
                  </a:lnTo>
                  <a:lnTo>
                    <a:pt x="912681" y="439375"/>
                  </a:lnTo>
                  <a:lnTo>
                    <a:pt x="915368" y="439375"/>
                  </a:lnTo>
                  <a:lnTo>
                    <a:pt x="916648" y="440070"/>
                  </a:lnTo>
                  <a:lnTo>
                    <a:pt x="916885" y="441477"/>
                  </a:lnTo>
                  <a:lnTo>
                    <a:pt x="916521" y="443215"/>
                  </a:lnTo>
                  <a:lnTo>
                    <a:pt x="916521" y="444843"/>
                  </a:lnTo>
                  <a:lnTo>
                    <a:pt x="917106" y="447056"/>
                  </a:lnTo>
                  <a:lnTo>
                    <a:pt x="917580" y="447877"/>
                  </a:lnTo>
                  <a:lnTo>
                    <a:pt x="919919" y="449632"/>
                  </a:lnTo>
                  <a:lnTo>
                    <a:pt x="921658" y="451386"/>
                  </a:lnTo>
                  <a:lnTo>
                    <a:pt x="923523" y="453835"/>
                  </a:lnTo>
                  <a:lnTo>
                    <a:pt x="923870" y="455353"/>
                  </a:lnTo>
                  <a:lnTo>
                    <a:pt x="923302" y="456396"/>
                  </a:lnTo>
                  <a:lnTo>
                    <a:pt x="922353" y="457091"/>
                  </a:lnTo>
                  <a:lnTo>
                    <a:pt x="921768" y="457913"/>
                  </a:lnTo>
                  <a:lnTo>
                    <a:pt x="921547" y="459652"/>
                  </a:lnTo>
                  <a:lnTo>
                    <a:pt x="921073" y="461421"/>
                  </a:lnTo>
                  <a:lnTo>
                    <a:pt x="920378" y="463049"/>
                  </a:lnTo>
                  <a:lnTo>
                    <a:pt x="919208" y="464440"/>
                  </a:lnTo>
                  <a:lnTo>
                    <a:pt x="917817" y="464804"/>
                  </a:lnTo>
                  <a:lnTo>
                    <a:pt x="916300" y="464440"/>
                  </a:lnTo>
                  <a:lnTo>
                    <a:pt x="914656" y="464440"/>
                  </a:lnTo>
                  <a:lnTo>
                    <a:pt x="913266" y="465626"/>
                  </a:lnTo>
                  <a:lnTo>
                    <a:pt x="912918" y="468059"/>
                  </a:lnTo>
                  <a:lnTo>
                    <a:pt x="915241" y="473654"/>
                  </a:lnTo>
                  <a:lnTo>
                    <a:pt x="915589" y="477036"/>
                  </a:lnTo>
                  <a:lnTo>
                    <a:pt x="915241" y="478680"/>
                  </a:lnTo>
                  <a:lnTo>
                    <a:pt x="914656" y="479849"/>
                  </a:lnTo>
                  <a:lnTo>
                    <a:pt x="913961" y="480892"/>
                  </a:lnTo>
                  <a:lnTo>
                    <a:pt x="913139" y="482520"/>
                  </a:lnTo>
                  <a:lnTo>
                    <a:pt x="911401" y="488589"/>
                  </a:lnTo>
                  <a:lnTo>
                    <a:pt x="909172" y="493267"/>
                  </a:lnTo>
                  <a:lnTo>
                    <a:pt x="908256" y="496760"/>
                  </a:lnTo>
                  <a:lnTo>
                    <a:pt x="906375" y="500016"/>
                  </a:lnTo>
                  <a:lnTo>
                    <a:pt x="904747" y="501770"/>
                  </a:lnTo>
                  <a:lnTo>
                    <a:pt x="901950" y="503287"/>
                  </a:lnTo>
                  <a:lnTo>
                    <a:pt x="899737" y="505516"/>
                  </a:lnTo>
                  <a:lnTo>
                    <a:pt x="900085" y="509119"/>
                  </a:lnTo>
                  <a:lnTo>
                    <a:pt x="899959" y="510289"/>
                  </a:lnTo>
                  <a:lnTo>
                    <a:pt x="899959" y="510289"/>
                  </a:lnTo>
                  <a:lnTo>
                    <a:pt x="900085" y="512264"/>
                  </a:lnTo>
                  <a:lnTo>
                    <a:pt x="897983" y="525903"/>
                  </a:lnTo>
                  <a:lnTo>
                    <a:pt x="896924" y="532683"/>
                  </a:lnTo>
                  <a:lnTo>
                    <a:pt x="894490" y="548313"/>
                  </a:lnTo>
                  <a:lnTo>
                    <a:pt x="892151" y="563928"/>
                  </a:lnTo>
                  <a:lnTo>
                    <a:pt x="889702" y="579685"/>
                  </a:lnTo>
                  <a:lnTo>
                    <a:pt x="887252" y="595315"/>
                  </a:lnTo>
                  <a:lnTo>
                    <a:pt x="884929" y="610946"/>
                  </a:lnTo>
                  <a:lnTo>
                    <a:pt x="882463" y="626576"/>
                  </a:lnTo>
                  <a:lnTo>
                    <a:pt x="880140" y="642317"/>
                  </a:lnTo>
                  <a:lnTo>
                    <a:pt x="877690" y="657948"/>
                  </a:lnTo>
                  <a:lnTo>
                    <a:pt x="875241" y="673578"/>
                  </a:lnTo>
                  <a:lnTo>
                    <a:pt x="872902" y="689319"/>
                  </a:lnTo>
                  <a:lnTo>
                    <a:pt x="870452" y="705060"/>
                  </a:lnTo>
                  <a:lnTo>
                    <a:pt x="868018" y="720706"/>
                  </a:lnTo>
                  <a:lnTo>
                    <a:pt x="865679" y="736447"/>
                  </a:lnTo>
                  <a:lnTo>
                    <a:pt x="863229" y="752188"/>
                  </a:lnTo>
                  <a:lnTo>
                    <a:pt x="860780" y="767819"/>
                  </a:lnTo>
                  <a:lnTo>
                    <a:pt x="858441" y="783560"/>
                  </a:lnTo>
                  <a:lnTo>
                    <a:pt x="836394" y="780178"/>
                  </a:lnTo>
                  <a:lnTo>
                    <a:pt x="814473" y="776685"/>
                  </a:lnTo>
                  <a:lnTo>
                    <a:pt x="792537" y="773192"/>
                  </a:lnTo>
                  <a:lnTo>
                    <a:pt x="770616" y="769684"/>
                  </a:lnTo>
                  <a:lnTo>
                    <a:pt x="748696" y="766080"/>
                  </a:lnTo>
                  <a:lnTo>
                    <a:pt x="726759" y="762445"/>
                  </a:lnTo>
                  <a:lnTo>
                    <a:pt x="704839" y="758827"/>
                  </a:lnTo>
                  <a:lnTo>
                    <a:pt x="682903" y="755223"/>
                  </a:lnTo>
                  <a:lnTo>
                    <a:pt x="660982" y="751493"/>
                  </a:lnTo>
                  <a:lnTo>
                    <a:pt x="639062" y="747637"/>
                  </a:lnTo>
                  <a:lnTo>
                    <a:pt x="617236" y="743907"/>
                  </a:lnTo>
                  <a:lnTo>
                    <a:pt x="595315" y="740067"/>
                  </a:lnTo>
                  <a:lnTo>
                    <a:pt x="573505" y="736211"/>
                  </a:lnTo>
                  <a:lnTo>
                    <a:pt x="551569" y="732370"/>
                  </a:lnTo>
                  <a:lnTo>
                    <a:pt x="529649" y="728403"/>
                  </a:lnTo>
                  <a:lnTo>
                    <a:pt x="507712" y="724436"/>
                  </a:lnTo>
                  <a:lnTo>
                    <a:pt x="477052" y="718715"/>
                  </a:lnTo>
                  <a:lnTo>
                    <a:pt x="446360" y="713010"/>
                  </a:lnTo>
                  <a:lnTo>
                    <a:pt x="415810" y="707273"/>
                  </a:lnTo>
                  <a:lnTo>
                    <a:pt x="385261" y="701346"/>
                  </a:lnTo>
                  <a:lnTo>
                    <a:pt x="354569" y="695515"/>
                  </a:lnTo>
                  <a:lnTo>
                    <a:pt x="324019" y="689446"/>
                  </a:lnTo>
                  <a:lnTo>
                    <a:pt x="293470" y="683392"/>
                  </a:lnTo>
                  <a:lnTo>
                    <a:pt x="262904" y="677197"/>
                  </a:lnTo>
                  <a:lnTo>
                    <a:pt x="232339" y="671018"/>
                  </a:lnTo>
                  <a:lnTo>
                    <a:pt x="201789" y="664712"/>
                  </a:lnTo>
                  <a:lnTo>
                    <a:pt x="171224" y="658406"/>
                  </a:lnTo>
                  <a:lnTo>
                    <a:pt x="140785" y="652005"/>
                  </a:lnTo>
                  <a:lnTo>
                    <a:pt x="110219" y="645462"/>
                  </a:lnTo>
                  <a:lnTo>
                    <a:pt x="79780" y="638824"/>
                  </a:lnTo>
                  <a:lnTo>
                    <a:pt x="49341" y="632171"/>
                  </a:lnTo>
                  <a:lnTo>
                    <a:pt x="18886" y="625517"/>
                  </a:lnTo>
                  <a:lnTo>
                    <a:pt x="18301" y="625280"/>
                  </a:lnTo>
                  <a:lnTo>
                    <a:pt x="15046" y="624585"/>
                  </a:lnTo>
                  <a:lnTo>
                    <a:pt x="14113" y="620981"/>
                  </a:lnTo>
                  <a:lnTo>
                    <a:pt x="8281" y="614565"/>
                  </a:lnTo>
                  <a:lnTo>
                    <a:pt x="4425" y="607090"/>
                  </a:lnTo>
                  <a:lnTo>
                    <a:pt x="3034" y="605809"/>
                  </a:lnTo>
                  <a:lnTo>
                    <a:pt x="2560" y="604182"/>
                  </a:lnTo>
                  <a:lnTo>
                    <a:pt x="3382" y="587619"/>
                  </a:lnTo>
                  <a:lnTo>
                    <a:pt x="2687" y="583999"/>
                  </a:lnTo>
                  <a:lnTo>
                    <a:pt x="933" y="582135"/>
                  </a:lnTo>
                  <a:lnTo>
                    <a:pt x="1517" y="580618"/>
                  </a:lnTo>
                  <a:lnTo>
                    <a:pt x="1865" y="577235"/>
                  </a:lnTo>
                  <a:lnTo>
                    <a:pt x="1976" y="571404"/>
                  </a:lnTo>
                  <a:lnTo>
                    <a:pt x="1517" y="570945"/>
                  </a:lnTo>
                  <a:lnTo>
                    <a:pt x="585" y="569665"/>
                  </a:lnTo>
                  <a:lnTo>
                    <a:pt x="0" y="568385"/>
                  </a:lnTo>
                  <a:lnTo>
                    <a:pt x="1391" y="567547"/>
                  </a:lnTo>
                  <a:lnTo>
                    <a:pt x="2213" y="566504"/>
                  </a:lnTo>
                  <a:lnTo>
                    <a:pt x="3619" y="564276"/>
                  </a:lnTo>
                  <a:lnTo>
                    <a:pt x="4315" y="562553"/>
                  </a:lnTo>
                  <a:lnTo>
                    <a:pt x="4899" y="560198"/>
                  </a:lnTo>
                  <a:lnTo>
                    <a:pt x="5705" y="555078"/>
                  </a:lnTo>
                  <a:lnTo>
                    <a:pt x="5705" y="550526"/>
                  </a:lnTo>
                  <a:lnTo>
                    <a:pt x="5942" y="548772"/>
                  </a:lnTo>
                  <a:lnTo>
                    <a:pt x="6875" y="546670"/>
                  </a:lnTo>
                  <a:lnTo>
                    <a:pt x="10731" y="541549"/>
                  </a:lnTo>
                  <a:lnTo>
                    <a:pt x="11664" y="539684"/>
                  </a:lnTo>
                  <a:lnTo>
                    <a:pt x="13766" y="534785"/>
                  </a:lnTo>
                  <a:lnTo>
                    <a:pt x="13876" y="527325"/>
                  </a:lnTo>
                  <a:lnTo>
                    <a:pt x="14571" y="522537"/>
                  </a:lnTo>
                  <a:lnTo>
                    <a:pt x="14571" y="519850"/>
                  </a:lnTo>
                  <a:lnTo>
                    <a:pt x="13639" y="518222"/>
                  </a:lnTo>
                  <a:lnTo>
                    <a:pt x="12122" y="516831"/>
                  </a:lnTo>
                  <a:lnTo>
                    <a:pt x="10842" y="515188"/>
                  </a:lnTo>
                  <a:lnTo>
                    <a:pt x="9909" y="512501"/>
                  </a:lnTo>
                  <a:lnTo>
                    <a:pt x="9214" y="507601"/>
                  </a:lnTo>
                  <a:lnTo>
                    <a:pt x="8503" y="505389"/>
                  </a:lnTo>
                  <a:lnTo>
                    <a:pt x="6654" y="506432"/>
                  </a:lnTo>
                  <a:lnTo>
                    <a:pt x="5942" y="504346"/>
                  </a:lnTo>
                  <a:lnTo>
                    <a:pt x="5832" y="495590"/>
                  </a:lnTo>
                  <a:lnTo>
                    <a:pt x="5484" y="493615"/>
                  </a:lnTo>
                  <a:lnTo>
                    <a:pt x="4552" y="491860"/>
                  </a:lnTo>
                  <a:lnTo>
                    <a:pt x="2908" y="490217"/>
                  </a:lnTo>
                  <a:lnTo>
                    <a:pt x="5484" y="488937"/>
                  </a:lnTo>
                  <a:lnTo>
                    <a:pt x="14113" y="476689"/>
                  </a:lnTo>
                  <a:lnTo>
                    <a:pt x="19945" y="468533"/>
                  </a:lnTo>
                  <a:lnTo>
                    <a:pt x="21810" y="466558"/>
                  </a:lnTo>
                  <a:lnTo>
                    <a:pt x="23786" y="464804"/>
                  </a:lnTo>
                  <a:lnTo>
                    <a:pt x="25666" y="462702"/>
                  </a:lnTo>
                  <a:lnTo>
                    <a:pt x="26946" y="459652"/>
                  </a:lnTo>
                  <a:lnTo>
                    <a:pt x="27752" y="456633"/>
                  </a:lnTo>
                  <a:lnTo>
                    <a:pt x="29981" y="450216"/>
                  </a:lnTo>
                  <a:lnTo>
                    <a:pt x="38958" y="430856"/>
                  </a:lnTo>
                  <a:lnTo>
                    <a:pt x="40585" y="424440"/>
                  </a:lnTo>
                  <a:lnTo>
                    <a:pt x="40823" y="422211"/>
                  </a:lnTo>
                  <a:lnTo>
                    <a:pt x="41281" y="421168"/>
                  </a:lnTo>
                  <a:lnTo>
                    <a:pt x="42450" y="419667"/>
                  </a:lnTo>
                  <a:lnTo>
                    <a:pt x="43857" y="418371"/>
                  </a:lnTo>
                  <a:lnTo>
                    <a:pt x="46307" y="417565"/>
                  </a:lnTo>
                  <a:lnTo>
                    <a:pt x="47587" y="416853"/>
                  </a:lnTo>
                  <a:lnTo>
                    <a:pt x="48867" y="417090"/>
                  </a:lnTo>
                  <a:lnTo>
                    <a:pt x="47587" y="425372"/>
                  </a:lnTo>
                  <a:lnTo>
                    <a:pt x="48993" y="427474"/>
                  </a:lnTo>
                  <a:lnTo>
                    <a:pt x="49799" y="427711"/>
                  </a:lnTo>
                  <a:lnTo>
                    <a:pt x="50621" y="423855"/>
                  </a:lnTo>
                  <a:lnTo>
                    <a:pt x="50842" y="422101"/>
                  </a:lnTo>
                  <a:lnTo>
                    <a:pt x="50621" y="420235"/>
                  </a:lnTo>
                  <a:lnTo>
                    <a:pt x="51901" y="420583"/>
                  </a:lnTo>
                  <a:lnTo>
                    <a:pt x="52723" y="420473"/>
                  </a:lnTo>
                  <a:lnTo>
                    <a:pt x="53292" y="419904"/>
                  </a:lnTo>
                  <a:lnTo>
                    <a:pt x="54225" y="418845"/>
                  </a:lnTo>
                  <a:lnTo>
                    <a:pt x="53071" y="416980"/>
                  </a:lnTo>
                  <a:lnTo>
                    <a:pt x="55046" y="413835"/>
                  </a:lnTo>
                  <a:lnTo>
                    <a:pt x="58555" y="410800"/>
                  </a:lnTo>
                  <a:lnTo>
                    <a:pt x="61589" y="409868"/>
                  </a:lnTo>
                  <a:lnTo>
                    <a:pt x="63091" y="410674"/>
                  </a:lnTo>
                  <a:lnTo>
                    <a:pt x="63091" y="412081"/>
                  </a:lnTo>
                  <a:lnTo>
                    <a:pt x="62632" y="413945"/>
                  </a:lnTo>
                  <a:lnTo>
                    <a:pt x="62980" y="416632"/>
                  </a:lnTo>
                  <a:lnTo>
                    <a:pt x="64150" y="418260"/>
                  </a:lnTo>
                  <a:lnTo>
                    <a:pt x="66252" y="419777"/>
                  </a:lnTo>
                  <a:lnTo>
                    <a:pt x="68464" y="420583"/>
                  </a:lnTo>
                  <a:lnTo>
                    <a:pt x="70329" y="420346"/>
                  </a:lnTo>
                  <a:lnTo>
                    <a:pt x="67405" y="413945"/>
                  </a:lnTo>
                  <a:lnTo>
                    <a:pt x="67295" y="410105"/>
                  </a:lnTo>
                  <a:lnTo>
                    <a:pt x="66710" y="408809"/>
                  </a:lnTo>
                  <a:lnTo>
                    <a:pt x="66125" y="407750"/>
                  </a:lnTo>
                  <a:lnTo>
                    <a:pt x="66014" y="406960"/>
                  </a:lnTo>
                  <a:lnTo>
                    <a:pt x="66473" y="405664"/>
                  </a:lnTo>
                  <a:lnTo>
                    <a:pt x="68464" y="402740"/>
                  </a:lnTo>
                  <a:lnTo>
                    <a:pt x="64260" y="404258"/>
                  </a:lnTo>
                  <a:lnTo>
                    <a:pt x="59140" y="407529"/>
                  </a:lnTo>
                  <a:lnTo>
                    <a:pt x="54462" y="411369"/>
                  </a:lnTo>
                  <a:lnTo>
                    <a:pt x="50969" y="415115"/>
                  </a:lnTo>
                  <a:lnTo>
                    <a:pt x="50384" y="413835"/>
                  </a:lnTo>
                  <a:lnTo>
                    <a:pt x="53181" y="410437"/>
                  </a:lnTo>
                  <a:lnTo>
                    <a:pt x="64845" y="391788"/>
                  </a:lnTo>
                  <a:lnTo>
                    <a:pt x="65430" y="390144"/>
                  </a:lnTo>
                  <a:lnTo>
                    <a:pt x="67295" y="387236"/>
                  </a:lnTo>
                  <a:lnTo>
                    <a:pt x="69744" y="380345"/>
                  </a:lnTo>
                  <a:lnTo>
                    <a:pt x="71025" y="378370"/>
                  </a:lnTo>
                  <a:lnTo>
                    <a:pt x="72779" y="376616"/>
                  </a:lnTo>
                  <a:lnTo>
                    <a:pt x="76161" y="374640"/>
                  </a:lnTo>
                  <a:lnTo>
                    <a:pt x="77789" y="373234"/>
                  </a:lnTo>
                  <a:lnTo>
                    <a:pt x="79085" y="371258"/>
                  </a:lnTo>
                  <a:lnTo>
                    <a:pt x="80128" y="369377"/>
                  </a:lnTo>
                  <a:lnTo>
                    <a:pt x="81297" y="368208"/>
                  </a:lnTo>
                  <a:lnTo>
                    <a:pt x="83036" y="368097"/>
                  </a:lnTo>
                  <a:lnTo>
                    <a:pt x="83036" y="368571"/>
                  </a:lnTo>
                  <a:lnTo>
                    <a:pt x="82688" y="369615"/>
                  </a:lnTo>
                  <a:lnTo>
                    <a:pt x="82688" y="370689"/>
                  </a:lnTo>
                  <a:lnTo>
                    <a:pt x="83510" y="371258"/>
                  </a:lnTo>
                  <a:lnTo>
                    <a:pt x="88646" y="372412"/>
                  </a:lnTo>
                  <a:lnTo>
                    <a:pt x="88867" y="371479"/>
                  </a:lnTo>
                  <a:lnTo>
                    <a:pt x="87714" y="369725"/>
                  </a:lnTo>
                  <a:lnTo>
                    <a:pt x="85485" y="367402"/>
                  </a:lnTo>
                  <a:lnTo>
                    <a:pt x="82925" y="365648"/>
                  </a:lnTo>
                  <a:lnTo>
                    <a:pt x="80586" y="365885"/>
                  </a:lnTo>
                  <a:lnTo>
                    <a:pt x="78958" y="368208"/>
                  </a:lnTo>
                  <a:lnTo>
                    <a:pt x="77093" y="371606"/>
                  </a:lnTo>
                  <a:lnTo>
                    <a:pt x="75576" y="373234"/>
                  </a:lnTo>
                  <a:lnTo>
                    <a:pt x="74991" y="370563"/>
                  </a:lnTo>
                  <a:lnTo>
                    <a:pt x="75687" y="367291"/>
                  </a:lnTo>
                  <a:lnTo>
                    <a:pt x="79085" y="361459"/>
                  </a:lnTo>
                  <a:lnTo>
                    <a:pt x="85485" y="343949"/>
                  </a:lnTo>
                  <a:lnTo>
                    <a:pt x="87951" y="337895"/>
                  </a:lnTo>
                  <a:lnTo>
                    <a:pt x="88757" y="335446"/>
                  </a:lnTo>
                  <a:lnTo>
                    <a:pt x="90148" y="329266"/>
                  </a:lnTo>
                  <a:lnTo>
                    <a:pt x="90732" y="328097"/>
                  </a:lnTo>
                  <a:lnTo>
                    <a:pt x="92376" y="327512"/>
                  </a:lnTo>
                  <a:lnTo>
                    <a:pt x="93308" y="326121"/>
                  </a:lnTo>
                  <a:lnTo>
                    <a:pt x="93308" y="325299"/>
                  </a:lnTo>
                  <a:lnTo>
                    <a:pt x="92961" y="320858"/>
                  </a:lnTo>
                  <a:lnTo>
                    <a:pt x="93071" y="318899"/>
                  </a:lnTo>
                  <a:lnTo>
                    <a:pt x="93419" y="317713"/>
                  </a:lnTo>
                  <a:lnTo>
                    <a:pt x="93767" y="316655"/>
                  </a:lnTo>
                  <a:lnTo>
                    <a:pt x="95632" y="312119"/>
                  </a:lnTo>
                  <a:lnTo>
                    <a:pt x="100183" y="299633"/>
                  </a:lnTo>
                  <a:lnTo>
                    <a:pt x="101938" y="290072"/>
                  </a:lnTo>
                  <a:lnTo>
                    <a:pt x="103929" y="284714"/>
                  </a:lnTo>
                  <a:lnTo>
                    <a:pt x="104040" y="283782"/>
                  </a:lnTo>
                  <a:lnTo>
                    <a:pt x="103692" y="282264"/>
                  </a:lnTo>
                  <a:lnTo>
                    <a:pt x="103803" y="281332"/>
                  </a:lnTo>
                  <a:lnTo>
                    <a:pt x="104277" y="280510"/>
                  </a:lnTo>
                  <a:lnTo>
                    <a:pt x="105557" y="279467"/>
                  </a:lnTo>
                  <a:lnTo>
                    <a:pt x="106015" y="278756"/>
                  </a:lnTo>
                  <a:lnTo>
                    <a:pt x="110108" y="270364"/>
                  </a:lnTo>
                  <a:lnTo>
                    <a:pt x="111041" y="267456"/>
                  </a:lnTo>
                  <a:lnTo>
                    <a:pt x="112321" y="265338"/>
                  </a:lnTo>
                  <a:lnTo>
                    <a:pt x="114423" y="265812"/>
                  </a:lnTo>
                  <a:lnTo>
                    <a:pt x="118153" y="268499"/>
                  </a:lnTo>
                  <a:lnTo>
                    <a:pt x="117568" y="264295"/>
                  </a:lnTo>
                  <a:lnTo>
                    <a:pt x="115830" y="263710"/>
                  </a:lnTo>
                  <a:lnTo>
                    <a:pt x="113617" y="263947"/>
                  </a:lnTo>
                  <a:lnTo>
                    <a:pt x="111863" y="262319"/>
                  </a:lnTo>
                  <a:lnTo>
                    <a:pt x="111736" y="259522"/>
                  </a:lnTo>
                  <a:lnTo>
                    <a:pt x="112558" y="255903"/>
                  </a:lnTo>
                  <a:lnTo>
                    <a:pt x="120018" y="237348"/>
                  </a:lnTo>
                  <a:lnTo>
                    <a:pt x="121298" y="237459"/>
                  </a:lnTo>
                  <a:lnTo>
                    <a:pt x="123400" y="239451"/>
                  </a:lnTo>
                  <a:lnTo>
                    <a:pt x="125502" y="240620"/>
                  </a:lnTo>
                  <a:lnTo>
                    <a:pt x="126324" y="238281"/>
                  </a:lnTo>
                  <a:lnTo>
                    <a:pt x="125849" y="236179"/>
                  </a:lnTo>
                  <a:lnTo>
                    <a:pt x="124680" y="236179"/>
                  </a:lnTo>
                  <a:lnTo>
                    <a:pt x="123289" y="236653"/>
                  </a:lnTo>
                  <a:lnTo>
                    <a:pt x="121883" y="236069"/>
                  </a:lnTo>
                  <a:lnTo>
                    <a:pt x="121187" y="234203"/>
                  </a:lnTo>
                  <a:lnTo>
                    <a:pt x="121424" y="232686"/>
                  </a:lnTo>
                  <a:lnTo>
                    <a:pt x="121883" y="231169"/>
                  </a:lnTo>
                  <a:lnTo>
                    <a:pt x="121535" y="229067"/>
                  </a:lnTo>
                  <a:lnTo>
                    <a:pt x="121661" y="227091"/>
                  </a:lnTo>
                  <a:lnTo>
                    <a:pt x="123874" y="220438"/>
                  </a:lnTo>
                  <a:lnTo>
                    <a:pt x="124459" y="217419"/>
                  </a:lnTo>
                  <a:lnTo>
                    <a:pt x="124569" y="214733"/>
                  </a:lnTo>
                  <a:lnTo>
                    <a:pt x="126324" y="205519"/>
                  </a:lnTo>
                  <a:lnTo>
                    <a:pt x="127604" y="203291"/>
                  </a:lnTo>
                  <a:lnTo>
                    <a:pt x="129579" y="200967"/>
                  </a:lnTo>
                  <a:lnTo>
                    <a:pt x="131571" y="198280"/>
                  </a:lnTo>
                  <a:lnTo>
                    <a:pt x="132377" y="195594"/>
                  </a:lnTo>
                  <a:lnTo>
                    <a:pt x="132740" y="194440"/>
                  </a:lnTo>
                  <a:lnTo>
                    <a:pt x="133783" y="193966"/>
                  </a:lnTo>
                  <a:lnTo>
                    <a:pt x="134716" y="193034"/>
                  </a:lnTo>
                  <a:lnTo>
                    <a:pt x="135411" y="190584"/>
                  </a:lnTo>
                  <a:lnTo>
                    <a:pt x="135300" y="189651"/>
                  </a:lnTo>
                  <a:lnTo>
                    <a:pt x="134953" y="188829"/>
                  </a:lnTo>
                  <a:lnTo>
                    <a:pt x="136707" y="185558"/>
                  </a:lnTo>
                  <a:lnTo>
                    <a:pt x="138098" y="181133"/>
                  </a:lnTo>
                  <a:lnTo>
                    <a:pt x="140310" y="174479"/>
                  </a:lnTo>
                  <a:lnTo>
                    <a:pt x="139504" y="172614"/>
                  </a:lnTo>
                  <a:lnTo>
                    <a:pt x="139963" y="171224"/>
                  </a:lnTo>
                  <a:lnTo>
                    <a:pt x="141717" y="168774"/>
                  </a:lnTo>
                  <a:lnTo>
                    <a:pt x="144625" y="165866"/>
                  </a:lnTo>
                  <a:lnTo>
                    <a:pt x="146269" y="162484"/>
                  </a:lnTo>
                  <a:lnTo>
                    <a:pt x="147786" y="158975"/>
                  </a:lnTo>
                  <a:lnTo>
                    <a:pt x="148007" y="156762"/>
                  </a:lnTo>
                  <a:lnTo>
                    <a:pt x="148481" y="153254"/>
                  </a:lnTo>
                  <a:lnTo>
                    <a:pt x="148592" y="151626"/>
                  </a:lnTo>
                  <a:lnTo>
                    <a:pt x="149177" y="149524"/>
                  </a:lnTo>
                  <a:lnTo>
                    <a:pt x="150820" y="144040"/>
                  </a:lnTo>
                  <a:lnTo>
                    <a:pt x="151278" y="143692"/>
                  </a:lnTo>
                  <a:lnTo>
                    <a:pt x="151753" y="143582"/>
                  </a:lnTo>
                  <a:lnTo>
                    <a:pt x="152448" y="143234"/>
                  </a:lnTo>
                  <a:lnTo>
                    <a:pt x="152922" y="142539"/>
                  </a:lnTo>
                  <a:lnTo>
                    <a:pt x="152922" y="141717"/>
                  </a:lnTo>
                  <a:lnTo>
                    <a:pt x="153728" y="137513"/>
                  </a:lnTo>
                  <a:lnTo>
                    <a:pt x="154313" y="133894"/>
                  </a:lnTo>
                  <a:lnTo>
                    <a:pt x="153491" y="132614"/>
                  </a:lnTo>
                  <a:lnTo>
                    <a:pt x="151863" y="131444"/>
                  </a:lnTo>
                  <a:lnTo>
                    <a:pt x="150346" y="130986"/>
                  </a:lnTo>
                  <a:lnTo>
                    <a:pt x="150583" y="129927"/>
                  </a:lnTo>
                  <a:lnTo>
                    <a:pt x="153033" y="129706"/>
                  </a:lnTo>
                  <a:lnTo>
                    <a:pt x="154313" y="128078"/>
                  </a:lnTo>
                  <a:lnTo>
                    <a:pt x="155245" y="125612"/>
                  </a:lnTo>
                  <a:lnTo>
                    <a:pt x="155957" y="123748"/>
                  </a:lnTo>
                  <a:lnTo>
                    <a:pt x="156652" y="122230"/>
                  </a:lnTo>
                  <a:lnTo>
                    <a:pt x="157237" y="121298"/>
                  </a:lnTo>
                  <a:lnTo>
                    <a:pt x="157806" y="120476"/>
                  </a:lnTo>
                  <a:lnTo>
                    <a:pt x="158153" y="120824"/>
                  </a:lnTo>
                  <a:lnTo>
                    <a:pt x="157806" y="121409"/>
                  </a:lnTo>
                  <a:lnTo>
                    <a:pt x="156178" y="125850"/>
                  </a:lnTo>
                  <a:lnTo>
                    <a:pt x="158390" y="124680"/>
                  </a:lnTo>
                  <a:lnTo>
                    <a:pt x="160382" y="122578"/>
                  </a:lnTo>
                  <a:lnTo>
                    <a:pt x="162247" y="121061"/>
                  </a:lnTo>
                  <a:lnTo>
                    <a:pt x="158738" y="117916"/>
                  </a:lnTo>
                  <a:lnTo>
                    <a:pt x="157458" y="114771"/>
                  </a:lnTo>
                  <a:lnTo>
                    <a:pt x="158975" y="108465"/>
                  </a:lnTo>
                  <a:lnTo>
                    <a:pt x="160966" y="105557"/>
                  </a:lnTo>
                  <a:lnTo>
                    <a:pt x="162484" y="100879"/>
                  </a:lnTo>
                  <a:lnTo>
                    <a:pt x="163416" y="99725"/>
                  </a:lnTo>
                  <a:lnTo>
                    <a:pt x="162721" y="104387"/>
                  </a:lnTo>
                  <a:lnTo>
                    <a:pt x="162594" y="108465"/>
                  </a:lnTo>
                  <a:lnTo>
                    <a:pt x="163764" y="110693"/>
                  </a:lnTo>
                  <a:lnTo>
                    <a:pt x="165502" y="111499"/>
                  </a:lnTo>
                  <a:lnTo>
                    <a:pt x="167257" y="113269"/>
                  </a:lnTo>
                  <a:lnTo>
                    <a:pt x="168078" y="112906"/>
                  </a:lnTo>
                  <a:lnTo>
                    <a:pt x="169011" y="111626"/>
                  </a:lnTo>
                  <a:lnTo>
                    <a:pt x="171224" y="110693"/>
                  </a:lnTo>
                  <a:lnTo>
                    <a:pt x="171334" y="109508"/>
                  </a:lnTo>
                  <a:lnTo>
                    <a:pt x="168884" y="108575"/>
                  </a:lnTo>
                  <a:lnTo>
                    <a:pt x="167841" y="106489"/>
                  </a:lnTo>
                  <a:lnTo>
                    <a:pt x="168189" y="103692"/>
                  </a:lnTo>
                  <a:lnTo>
                    <a:pt x="169359" y="100547"/>
                  </a:lnTo>
                  <a:lnTo>
                    <a:pt x="165977" y="100657"/>
                  </a:lnTo>
                  <a:lnTo>
                    <a:pt x="163875" y="97971"/>
                  </a:lnTo>
                  <a:lnTo>
                    <a:pt x="162942" y="96690"/>
                  </a:lnTo>
                  <a:lnTo>
                    <a:pt x="163527" y="94826"/>
                  </a:lnTo>
                  <a:lnTo>
                    <a:pt x="165629" y="90274"/>
                  </a:lnTo>
                  <a:lnTo>
                    <a:pt x="167146" y="86908"/>
                  </a:lnTo>
                  <a:lnTo>
                    <a:pt x="170054" y="85011"/>
                  </a:lnTo>
                  <a:lnTo>
                    <a:pt x="171224" y="83747"/>
                  </a:lnTo>
                  <a:lnTo>
                    <a:pt x="172504" y="83036"/>
                  </a:lnTo>
                  <a:lnTo>
                    <a:pt x="173910" y="82799"/>
                  </a:lnTo>
                  <a:lnTo>
                    <a:pt x="175301" y="82230"/>
                  </a:lnTo>
                  <a:lnTo>
                    <a:pt x="176708" y="80713"/>
                  </a:lnTo>
                  <a:lnTo>
                    <a:pt x="175886" y="80823"/>
                  </a:lnTo>
                  <a:lnTo>
                    <a:pt x="175427" y="80823"/>
                  </a:lnTo>
                  <a:lnTo>
                    <a:pt x="174843" y="80934"/>
                  </a:lnTo>
                  <a:lnTo>
                    <a:pt x="174147" y="81297"/>
                  </a:lnTo>
                  <a:lnTo>
                    <a:pt x="172741" y="79891"/>
                  </a:lnTo>
                  <a:lnTo>
                    <a:pt x="171334" y="80017"/>
                  </a:lnTo>
                  <a:lnTo>
                    <a:pt x="170054" y="81297"/>
                  </a:lnTo>
                  <a:lnTo>
                    <a:pt x="169122" y="82103"/>
                  </a:lnTo>
                  <a:lnTo>
                    <a:pt x="168078" y="83510"/>
                  </a:lnTo>
                  <a:lnTo>
                    <a:pt x="169248" y="78958"/>
                  </a:lnTo>
                  <a:lnTo>
                    <a:pt x="169122" y="74533"/>
                  </a:lnTo>
                  <a:lnTo>
                    <a:pt x="167731" y="70803"/>
                  </a:lnTo>
                  <a:lnTo>
                    <a:pt x="165392" y="68701"/>
                  </a:lnTo>
                  <a:lnTo>
                    <a:pt x="169248" y="63912"/>
                  </a:lnTo>
                  <a:lnTo>
                    <a:pt x="170639" y="61131"/>
                  </a:lnTo>
                  <a:lnTo>
                    <a:pt x="172851" y="52723"/>
                  </a:lnTo>
                  <a:lnTo>
                    <a:pt x="173215" y="49104"/>
                  </a:lnTo>
                  <a:lnTo>
                    <a:pt x="172851" y="45611"/>
                  </a:lnTo>
                  <a:lnTo>
                    <a:pt x="171113" y="42340"/>
                  </a:lnTo>
                  <a:lnTo>
                    <a:pt x="172393" y="40933"/>
                  </a:lnTo>
                  <a:lnTo>
                    <a:pt x="173563" y="40585"/>
                  </a:lnTo>
                  <a:lnTo>
                    <a:pt x="174843" y="40238"/>
                  </a:lnTo>
                  <a:lnTo>
                    <a:pt x="178098" y="38262"/>
                  </a:lnTo>
                  <a:lnTo>
                    <a:pt x="178810" y="37440"/>
                  </a:lnTo>
                  <a:lnTo>
                    <a:pt x="179853" y="35702"/>
                  </a:lnTo>
                  <a:lnTo>
                    <a:pt x="181133" y="32651"/>
                  </a:lnTo>
                  <a:lnTo>
                    <a:pt x="181955" y="29270"/>
                  </a:lnTo>
                  <a:lnTo>
                    <a:pt x="182539" y="25777"/>
                  </a:lnTo>
                  <a:lnTo>
                    <a:pt x="182776" y="22395"/>
                  </a:lnTo>
                  <a:lnTo>
                    <a:pt x="182539" y="16436"/>
                  </a:lnTo>
                  <a:lnTo>
                    <a:pt x="179742" y="3493"/>
                  </a:lnTo>
                  <a:lnTo>
                    <a:pt x="179853" y="111"/>
                  </a:lnTo>
                  <a:lnTo>
                    <a:pt x="182081" y="0"/>
                  </a:lnTo>
                  <a:lnTo>
                    <a:pt x="181607" y="474"/>
                  </a:lnTo>
                  <a:lnTo>
                    <a:pt x="181370" y="933"/>
                  </a:lnTo>
                  <a:lnTo>
                    <a:pt x="180911" y="1976"/>
                  </a:lnTo>
                  <a:lnTo>
                    <a:pt x="183709" y="2908"/>
                  </a:lnTo>
                  <a:lnTo>
                    <a:pt x="186506" y="5358"/>
                  </a:lnTo>
                  <a:lnTo>
                    <a:pt x="188845" y="8281"/>
                  </a:lnTo>
                  <a:lnTo>
                    <a:pt x="190347" y="10842"/>
                  </a:lnTo>
                  <a:lnTo>
                    <a:pt x="192101" y="12485"/>
                  </a:lnTo>
                  <a:lnTo>
                    <a:pt x="195957" y="12944"/>
                  </a:lnTo>
                  <a:lnTo>
                    <a:pt x="197237" y="14003"/>
                  </a:lnTo>
                  <a:lnTo>
                    <a:pt x="197585" y="16436"/>
                  </a:lnTo>
                  <a:lnTo>
                    <a:pt x="197000" y="18554"/>
                  </a:lnTo>
                  <a:lnTo>
                    <a:pt x="196653" y="20514"/>
                  </a:lnTo>
                  <a:lnTo>
                    <a:pt x="197822" y="22632"/>
                  </a:lnTo>
                  <a:lnTo>
                    <a:pt x="198043" y="20640"/>
                  </a:lnTo>
                  <a:lnTo>
                    <a:pt x="198644" y="19013"/>
                  </a:lnTo>
                  <a:lnTo>
                    <a:pt x="199687" y="18064"/>
                  </a:lnTo>
                  <a:lnTo>
                    <a:pt x="201204" y="17954"/>
                  </a:lnTo>
                  <a:lnTo>
                    <a:pt x="201426" y="17132"/>
                  </a:lnTo>
                  <a:lnTo>
                    <a:pt x="200620" y="15978"/>
                  </a:lnTo>
                  <a:lnTo>
                    <a:pt x="198992" y="12833"/>
                  </a:lnTo>
                  <a:lnTo>
                    <a:pt x="198043" y="12011"/>
                  </a:lnTo>
                  <a:lnTo>
                    <a:pt x="196890" y="11664"/>
                  </a:lnTo>
                  <a:lnTo>
                    <a:pt x="195831" y="11079"/>
                  </a:lnTo>
                  <a:lnTo>
                    <a:pt x="195009" y="10146"/>
                  </a:lnTo>
                  <a:lnTo>
                    <a:pt x="194314" y="8993"/>
                  </a:lnTo>
                  <a:lnTo>
                    <a:pt x="196542" y="8645"/>
                  </a:lnTo>
                  <a:lnTo>
                    <a:pt x="200730" y="9230"/>
                  </a:lnTo>
                  <a:lnTo>
                    <a:pt x="202832" y="8392"/>
                  </a:lnTo>
                  <a:lnTo>
                    <a:pt x="204586" y="8045"/>
                  </a:lnTo>
                  <a:lnTo>
                    <a:pt x="205629" y="9451"/>
                  </a:lnTo>
                  <a:lnTo>
                    <a:pt x="207147" y="12944"/>
                  </a:lnTo>
                  <a:lnTo>
                    <a:pt x="208790" y="14224"/>
                  </a:lnTo>
                  <a:lnTo>
                    <a:pt x="210529" y="14461"/>
                  </a:lnTo>
                  <a:lnTo>
                    <a:pt x="220912" y="14698"/>
                  </a:lnTo>
                  <a:lnTo>
                    <a:pt x="222777" y="14224"/>
                  </a:lnTo>
                  <a:lnTo>
                    <a:pt x="221497" y="12359"/>
                  </a:lnTo>
                  <a:lnTo>
                    <a:pt x="220786" y="11790"/>
                  </a:lnTo>
                  <a:lnTo>
                    <a:pt x="222429" y="11553"/>
                  </a:lnTo>
                  <a:lnTo>
                    <a:pt x="225922" y="12359"/>
                  </a:lnTo>
                  <a:lnTo>
                    <a:pt x="227914" y="12248"/>
                  </a:lnTo>
                  <a:lnTo>
                    <a:pt x="231295" y="10842"/>
                  </a:lnTo>
                  <a:lnTo>
                    <a:pt x="233034" y="10494"/>
                  </a:lnTo>
                  <a:lnTo>
                    <a:pt x="235373" y="10605"/>
                  </a:lnTo>
                  <a:lnTo>
                    <a:pt x="236653" y="11316"/>
                  </a:lnTo>
                  <a:lnTo>
                    <a:pt x="237712" y="12596"/>
                  </a:lnTo>
                  <a:lnTo>
                    <a:pt x="241790" y="21826"/>
                  </a:lnTo>
                  <a:lnTo>
                    <a:pt x="242264" y="23201"/>
                  </a:lnTo>
                  <a:lnTo>
                    <a:pt x="243765" y="25082"/>
                  </a:lnTo>
                  <a:lnTo>
                    <a:pt x="255081" y="29617"/>
                  </a:lnTo>
                  <a:lnTo>
                    <a:pt x="261624" y="31024"/>
                  </a:lnTo>
                  <a:lnTo>
                    <a:pt x="263252" y="30550"/>
                  </a:lnTo>
                  <a:lnTo>
                    <a:pt x="267219" y="27294"/>
                  </a:lnTo>
                  <a:lnTo>
                    <a:pt x="269321" y="26361"/>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CAF16CF-6FB5-CAB1-B1F6-5CAD90E33742}"/>
                </a:ext>
              </a:extLst>
            </p:cNvPr>
            <p:cNvSpPr/>
            <p:nvPr/>
          </p:nvSpPr>
          <p:spPr>
            <a:xfrm>
              <a:off x="8356804" y="7402815"/>
              <a:ext cx="1102664" cy="525444"/>
            </a:xfrm>
            <a:custGeom>
              <a:avLst/>
              <a:gdLst>
                <a:gd name="connsiteX0" fmla="*/ 1063359 w 1102664"/>
                <a:gd name="connsiteY0" fmla="*/ 78136 h 525444"/>
                <a:gd name="connsiteX1" fmla="*/ 1067326 w 1102664"/>
                <a:gd name="connsiteY1" fmla="*/ 99852 h 525444"/>
                <a:gd name="connsiteX2" fmla="*/ 1071182 w 1102664"/>
                <a:gd name="connsiteY2" fmla="*/ 121408 h 525444"/>
                <a:gd name="connsiteX3" fmla="*/ 1075133 w 1102664"/>
                <a:gd name="connsiteY3" fmla="*/ 142997 h 525444"/>
                <a:gd name="connsiteX4" fmla="*/ 1079116 w 1102664"/>
                <a:gd name="connsiteY4" fmla="*/ 164696 h 525444"/>
                <a:gd name="connsiteX5" fmla="*/ 1082956 w 1102664"/>
                <a:gd name="connsiteY5" fmla="*/ 186253 h 525444"/>
                <a:gd name="connsiteX6" fmla="*/ 1086923 w 1102664"/>
                <a:gd name="connsiteY6" fmla="*/ 207953 h 525444"/>
                <a:gd name="connsiteX7" fmla="*/ 1090890 w 1102664"/>
                <a:gd name="connsiteY7" fmla="*/ 229541 h 525444"/>
                <a:gd name="connsiteX8" fmla="*/ 1094857 w 1102664"/>
                <a:gd name="connsiteY8" fmla="*/ 251225 h 525444"/>
                <a:gd name="connsiteX9" fmla="*/ 1095900 w 1102664"/>
                <a:gd name="connsiteY9" fmla="*/ 285283 h 525444"/>
                <a:gd name="connsiteX10" fmla="*/ 1096832 w 1102664"/>
                <a:gd name="connsiteY10" fmla="*/ 319341 h 525444"/>
                <a:gd name="connsiteX11" fmla="*/ 1097765 w 1102664"/>
                <a:gd name="connsiteY11" fmla="*/ 353399 h 525444"/>
                <a:gd name="connsiteX12" fmla="*/ 1098808 w 1102664"/>
                <a:gd name="connsiteY12" fmla="*/ 387584 h 525444"/>
                <a:gd name="connsiteX13" fmla="*/ 1099740 w 1102664"/>
                <a:gd name="connsiteY13" fmla="*/ 421626 h 525444"/>
                <a:gd name="connsiteX14" fmla="*/ 1100799 w 1102664"/>
                <a:gd name="connsiteY14" fmla="*/ 455700 h 525444"/>
                <a:gd name="connsiteX15" fmla="*/ 1101732 w 1102664"/>
                <a:gd name="connsiteY15" fmla="*/ 489885 h 525444"/>
                <a:gd name="connsiteX16" fmla="*/ 1102664 w 1102664"/>
                <a:gd name="connsiteY16" fmla="*/ 523927 h 525444"/>
                <a:gd name="connsiteX17" fmla="*/ 1101953 w 1102664"/>
                <a:gd name="connsiteY17" fmla="*/ 523817 h 525444"/>
                <a:gd name="connsiteX18" fmla="*/ 1098698 w 1102664"/>
                <a:gd name="connsiteY18" fmla="*/ 523927 h 525444"/>
                <a:gd name="connsiteX19" fmla="*/ 1096248 w 1102664"/>
                <a:gd name="connsiteY19" fmla="*/ 522773 h 525444"/>
                <a:gd name="connsiteX20" fmla="*/ 1096248 w 1102664"/>
                <a:gd name="connsiteY20" fmla="*/ 523927 h 525444"/>
                <a:gd name="connsiteX21" fmla="*/ 1089942 w 1102664"/>
                <a:gd name="connsiteY21" fmla="*/ 522063 h 525444"/>
                <a:gd name="connsiteX22" fmla="*/ 1087966 w 1102664"/>
                <a:gd name="connsiteY22" fmla="*/ 521130 h 525444"/>
                <a:gd name="connsiteX23" fmla="*/ 1088425 w 1102664"/>
                <a:gd name="connsiteY23" fmla="*/ 520308 h 525444"/>
                <a:gd name="connsiteX24" fmla="*/ 1088772 w 1102664"/>
                <a:gd name="connsiteY24" fmla="*/ 519612 h 525444"/>
                <a:gd name="connsiteX25" fmla="*/ 1085991 w 1102664"/>
                <a:gd name="connsiteY25" fmla="*/ 519486 h 525444"/>
                <a:gd name="connsiteX26" fmla="*/ 1082608 w 1102664"/>
                <a:gd name="connsiteY26" fmla="*/ 520308 h 525444"/>
                <a:gd name="connsiteX27" fmla="*/ 1081566 w 1102664"/>
                <a:gd name="connsiteY27" fmla="*/ 518917 h 525444"/>
                <a:gd name="connsiteX28" fmla="*/ 1080048 w 1102664"/>
                <a:gd name="connsiteY28" fmla="*/ 518095 h 525444"/>
                <a:gd name="connsiteX29" fmla="*/ 1078184 w 1102664"/>
                <a:gd name="connsiteY29" fmla="*/ 517637 h 525444"/>
                <a:gd name="connsiteX30" fmla="*/ 1076303 w 1102664"/>
                <a:gd name="connsiteY30" fmla="*/ 517400 h 525444"/>
                <a:gd name="connsiteX31" fmla="*/ 1075370 w 1102664"/>
                <a:gd name="connsiteY31" fmla="*/ 517400 h 525444"/>
                <a:gd name="connsiteX32" fmla="*/ 1073964 w 1102664"/>
                <a:gd name="connsiteY32" fmla="*/ 518222 h 525444"/>
                <a:gd name="connsiteX33" fmla="*/ 1073031 w 1102664"/>
                <a:gd name="connsiteY33" fmla="*/ 518443 h 525444"/>
                <a:gd name="connsiteX34" fmla="*/ 1072336 w 1102664"/>
                <a:gd name="connsiteY34" fmla="*/ 518222 h 525444"/>
                <a:gd name="connsiteX35" fmla="*/ 1071182 w 1102664"/>
                <a:gd name="connsiteY35" fmla="*/ 516815 h 525444"/>
                <a:gd name="connsiteX36" fmla="*/ 1068843 w 1102664"/>
                <a:gd name="connsiteY36" fmla="*/ 515773 h 525444"/>
                <a:gd name="connsiteX37" fmla="*/ 1066520 w 1102664"/>
                <a:gd name="connsiteY37" fmla="*/ 512153 h 525444"/>
                <a:gd name="connsiteX38" fmla="*/ 1064655 w 1102664"/>
                <a:gd name="connsiteY38" fmla="*/ 511458 h 525444"/>
                <a:gd name="connsiteX39" fmla="*/ 1062996 w 1102664"/>
                <a:gd name="connsiteY39" fmla="*/ 511458 h 525444"/>
                <a:gd name="connsiteX40" fmla="*/ 1059629 w 1102664"/>
                <a:gd name="connsiteY40" fmla="*/ 510525 h 525444"/>
                <a:gd name="connsiteX41" fmla="*/ 1051111 w 1102664"/>
                <a:gd name="connsiteY41" fmla="*/ 509356 h 525444"/>
                <a:gd name="connsiteX42" fmla="*/ 1045974 w 1102664"/>
                <a:gd name="connsiteY42" fmla="*/ 504804 h 525444"/>
                <a:gd name="connsiteX43" fmla="*/ 1043888 w 1102664"/>
                <a:gd name="connsiteY43" fmla="*/ 501422 h 525444"/>
                <a:gd name="connsiteX44" fmla="*/ 1043193 w 1102664"/>
                <a:gd name="connsiteY44" fmla="*/ 500490 h 525444"/>
                <a:gd name="connsiteX45" fmla="*/ 1041786 w 1102664"/>
                <a:gd name="connsiteY45" fmla="*/ 499652 h 525444"/>
                <a:gd name="connsiteX46" fmla="*/ 1040633 w 1102664"/>
                <a:gd name="connsiteY46" fmla="*/ 499210 h 525444"/>
                <a:gd name="connsiteX47" fmla="*/ 1039811 w 1102664"/>
                <a:gd name="connsiteY47" fmla="*/ 498277 h 525444"/>
                <a:gd name="connsiteX48" fmla="*/ 1039337 w 1102664"/>
                <a:gd name="connsiteY48" fmla="*/ 495938 h 525444"/>
                <a:gd name="connsiteX49" fmla="*/ 1038989 w 1102664"/>
                <a:gd name="connsiteY49" fmla="*/ 495227 h 525444"/>
                <a:gd name="connsiteX50" fmla="*/ 1038040 w 1102664"/>
                <a:gd name="connsiteY50" fmla="*/ 494421 h 525444"/>
                <a:gd name="connsiteX51" fmla="*/ 1036998 w 1102664"/>
                <a:gd name="connsiteY51" fmla="*/ 493725 h 525444"/>
                <a:gd name="connsiteX52" fmla="*/ 1036065 w 1102664"/>
                <a:gd name="connsiteY52" fmla="*/ 493488 h 525444"/>
                <a:gd name="connsiteX53" fmla="*/ 1031514 w 1102664"/>
                <a:gd name="connsiteY53" fmla="*/ 493488 h 525444"/>
                <a:gd name="connsiteX54" fmla="*/ 1029538 w 1102664"/>
                <a:gd name="connsiteY54" fmla="*/ 493030 h 525444"/>
                <a:gd name="connsiteX55" fmla="*/ 1027452 w 1102664"/>
                <a:gd name="connsiteY55" fmla="*/ 491623 h 525444"/>
                <a:gd name="connsiteX56" fmla="*/ 1022995 w 1102664"/>
                <a:gd name="connsiteY56" fmla="*/ 487530 h 525444"/>
                <a:gd name="connsiteX57" fmla="*/ 1020672 w 1102664"/>
                <a:gd name="connsiteY57" fmla="*/ 486140 h 525444"/>
                <a:gd name="connsiteX58" fmla="*/ 1016594 w 1102664"/>
                <a:gd name="connsiteY58" fmla="*/ 485333 h 525444"/>
                <a:gd name="connsiteX59" fmla="*/ 1015772 w 1102664"/>
                <a:gd name="connsiteY59" fmla="*/ 484401 h 525444"/>
                <a:gd name="connsiteX60" fmla="*/ 1015203 w 1102664"/>
                <a:gd name="connsiteY60" fmla="*/ 483342 h 525444"/>
                <a:gd name="connsiteX61" fmla="*/ 1014492 w 1102664"/>
                <a:gd name="connsiteY61" fmla="*/ 482409 h 525444"/>
                <a:gd name="connsiteX62" fmla="*/ 1012991 w 1102664"/>
                <a:gd name="connsiteY62" fmla="*/ 481477 h 525444"/>
                <a:gd name="connsiteX63" fmla="*/ 1004235 w 1102664"/>
                <a:gd name="connsiteY63" fmla="*/ 479028 h 525444"/>
                <a:gd name="connsiteX64" fmla="*/ 1002133 w 1102664"/>
                <a:gd name="connsiteY64" fmla="*/ 479375 h 525444"/>
                <a:gd name="connsiteX65" fmla="*/ 999810 w 1102664"/>
                <a:gd name="connsiteY65" fmla="*/ 481477 h 525444"/>
                <a:gd name="connsiteX66" fmla="*/ 999083 w 1102664"/>
                <a:gd name="connsiteY66" fmla="*/ 483926 h 525444"/>
                <a:gd name="connsiteX67" fmla="*/ 998972 w 1102664"/>
                <a:gd name="connsiteY67" fmla="*/ 486598 h 525444"/>
                <a:gd name="connsiteX68" fmla="*/ 998387 w 1102664"/>
                <a:gd name="connsiteY68" fmla="*/ 488352 h 525444"/>
                <a:gd name="connsiteX69" fmla="*/ 996760 w 1102664"/>
                <a:gd name="connsiteY69" fmla="*/ 487530 h 525444"/>
                <a:gd name="connsiteX70" fmla="*/ 996064 w 1102664"/>
                <a:gd name="connsiteY70" fmla="*/ 488810 h 525444"/>
                <a:gd name="connsiteX71" fmla="*/ 995116 w 1102664"/>
                <a:gd name="connsiteY71" fmla="*/ 489521 h 525444"/>
                <a:gd name="connsiteX72" fmla="*/ 993963 w 1102664"/>
                <a:gd name="connsiteY72" fmla="*/ 490106 h 525444"/>
                <a:gd name="connsiteX73" fmla="*/ 992556 w 1102664"/>
                <a:gd name="connsiteY73" fmla="*/ 490928 h 525444"/>
                <a:gd name="connsiteX74" fmla="*/ 991054 w 1102664"/>
                <a:gd name="connsiteY74" fmla="*/ 490106 h 525444"/>
                <a:gd name="connsiteX75" fmla="*/ 990122 w 1102664"/>
                <a:gd name="connsiteY75" fmla="*/ 490106 h 525444"/>
                <a:gd name="connsiteX76" fmla="*/ 989774 w 1102664"/>
                <a:gd name="connsiteY76" fmla="*/ 491623 h 525444"/>
                <a:gd name="connsiteX77" fmla="*/ 989774 w 1102664"/>
                <a:gd name="connsiteY77" fmla="*/ 492793 h 525444"/>
                <a:gd name="connsiteX78" fmla="*/ 989537 w 1102664"/>
                <a:gd name="connsiteY78" fmla="*/ 493488 h 525444"/>
                <a:gd name="connsiteX79" fmla="*/ 988952 w 1102664"/>
                <a:gd name="connsiteY79" fmla="*/ 493947 h 525444"/>
                <a:gd name="connsiteX80" fmla="*/ 988146 w 1102664"/>
                <a:gd name="connsiteY80" fmla="*/ 494421 h 525444"/>
                <a:gd name="connsiteX81" fmla="*/ 987088 w 1102664"/>
                <a:gd name="connsiteY81" fmla="*/ 494532 h 525444"/>
                <a:gd name="connsiteX82" fmla="*/ 976119 w 1102664"/>
                <a:gd name="connsiteY82" fmla="*/ 494657 h 525444"/>
                <a:gd name="connsiteX83" fmla="*/ 974728 w 1102664"/>
                <a:gd name="connsiteY83" fmla="*/ 495006 h 525444"/>
                <a:gd name="connsiteX84" fmla="*/ 973796 w 1102664"/>
                <a:gd name="connsiteY84" fmla="*/ 493836 h 525444"/>
                <a:gd name="connsiteX85" fmla="*/ 972959 w 1102664"/>
                <a:gd name="connsiteY85" fmla="*/ 493235 h 525444"/>
                <a:gd name="connsiteX86" fmla="*/ 971915 w 1102664"/>
                <a:gd name="connsiteY86" fmla="*/ 492903 h 525444"/>
                <a:gd name="connsiteX87" fmla="*/ 970635 w 1102664"/>
                <a:gd name="connsiteY87" fmla="*/ 492903 h 525444"/>
                <a:gd name="connsiteX88" fmla="*/ 970161 w 1102664"/>
                <a:gd name="connsiteY88" fmla="*/ 493235 h 525444"/>
                <a:gd name="connsiteX89" fmla="*/ 969339 w 1102664"/>
                <a:gd name="connsiteY89" fmla="*/ 493836 h 525444"/>
                <a:gd name="connsiteX90" fmla="*/ 968770 w 1102664"/>
                <a:gd name="connsiteY90" fmla="*/ 494184 h 525444"/>
                <a:gd name="connsiteX91" fmla="*/ 968423 w 1102664"/>
                <a:gd name="connsiteY91" fmla="*/ 493599 h 525444"/>
                <a:gd name="connsiteX92" fmla="*/ 967838 w 1102664"/>
                <a:gd name="connsiteY92" fmla="*/ 492793 h 525444"/>
                <a:gd name="connsiteX93" fmla="*/ 967490 w 1102664"/>
                <a:gd name="connsiteY93" fmla="*/ 492208 h 525444"/>
                <a:gd name="connsiteX94" fmla="*/ 967490 w 1102664"/>
                <a:gd name="connsiteY94" fmla="*/ 491971 h 525444"/>
                <a:gd name="connsiteX95" fmla="*/ 963413 w 1102664"/>
                <a:gd name="connsiteY95" fmla="*/ 492098 h 525444"/>
                <a:gd name="connsiteX96" fmla="*/ 961658 w 1102664"/>
                <a:gd name="connsiteY96" fmla="*/ 491276 h 525444"/>
                <a:gd name="connsiteX97" fmla="*/ 962828 w 1102664"/>
                <a:gd name="connsiteY97" fmla="*/ 488937 h 525444"/>
                <a:gd name="connsiteX98" fmla="*/ 961785 w 1102664"/>
                <a:gd name="connsiteY98" fmla="*/ 486598 h 525444"/>
                <a:gd name="connsiteX99" fmla="*/ 960268 w 1102664"/>
                <a:gd name="connsiteY99" fmla="*/ 485444 h 525444"/>
                <a:gd name="connsiteX100" fmla="*/ 958497 w 1102664"/>
                <a:gd name="connsiteY100" fmla="*/ 484622 h 525444"/>
                <a:gd name="connsiteX101" fmla="*/ 956743 w 1102664"/>
                <a:gd name="connsiteY101" fmla="*/ 483342 h 525444"/>
                <a:gd name="connsiteX102" fmla="*/ 955005 w 1102664"/>
                <a:gd name="connsiteY102" fmla="*/ 482757 h 525444"/>
                <a:gd name="connsiteX103" fmla="*/ 953598 w 1102664"/>
                <a:gd name="connsiteY103" fmla="*/ 484164 h 525444"/>
                <a:gd name="connsiteX104" fmla="*/ 951970 w 1102664"/>
                <a:gd name="connsiteY104" fmla="*/ 487182 h 525444"/>
                <a:gd name="connsiteX105" fmla="*/ 951038 w 1102664"/>
                <a:gd name="connsiteY105" fmla="*/ 487182 h 525444"/>
                <a:gd name="connsiteX106" fmla="*/ 948825 w 1102664"/>
                <a:gd name="connsiteY106" fmla="*/ 486471 h 525444"/>
                <a:gd name="connsiteX107" fmla="*/ 948478 w 1102664"/>
                <a:gd name="connsiteY107" fmla="*/ 486835 h 525444"/>
                <a:gd name="connsiteX108" fmla="*/ 945428 w 1102664"/>
                <a:gd name="connsiteY108" fmla="*/ 488589 h 525444"/>
                <a:gd name="connsiteX109" fmla="*/ 944037 w 1102664"/>
                <a:gd name="connsiteY109" fmla="*/ 488937 h 525444"/>
                <a:gd name="connsiteX110" fmla="*/ 942646 w 1102664"/>
                <a:gd name="connsiteY110" fmla="*/ 489885 h 525444"/>
                <a:gd name="connsiteX111" fmla="*/ 941366 w 1102664"/>
                <a:gd name="connsiteY111" fmla="*/ 490928 h 525444"/>
                <a:gd name="connsiteX112" fmla="*/ 940544 w 1102664"/>
                <a:gd name="connsiteY112" fmla="*/ 491971 h 525444"/>
                <a:gd name="connsiteX113" fmla="*/ 939264 w 1102664"/>
                <a:gd name="connsiteY113" fmla="*/ 491971 h 525444"/>
                <a:gd name="connsiteX114" fmla="*/ 937288 w 1102664"/>
                <a:gd name="connsiteY114" fmla="*/ 492208 h 525444"/>
                <a:gd name="connsiteX115" fmla="*/ 933069 w 1102664"/>
                <a:gd name="connsiteY115" fmla="*/ 492318 h 525444"/>
                <a:gd name="connsiteX116" fmla="*/ 932136 w 1102664"/>
                <a:gd name="connsiteY116" fmla="*/ 493362 h 525444"/>
                <a:gd name="connsiteX117" fmla="*/ 932831 w 1102664"/>
                <a:gd name="connsiteY117" fmla="*/ 497693 h 525444"/>
                <a:gd name="connsiteX118" fmla="*/ 931441 w 1102664"/>
                <a:gd name="connsiteY118" fmla="*/ 498862 h 525444"/>
                <a:gd name="connsiteX119" fmla="*/ 930508 w 1102664"/>
                <a:gd name="connsiteY119" fmla="*/ 498498 h 525444"/>
                <a:gd name="connsiteX120" fmla="*/ 929813 w 1102664"/>
                <a:gd name="connsiteY120" fmla="*/ 497803 h 525444"/>
                <a:gd name="connsiteX121" fmla="*/ 929102 w 1102664"/>
                <a:gd name="connsiteY121" fmla="*/ 496760 h 525444"/>
                <a:gd name="connsiteX122" fmla="*/ 928058 w 1102664"/>
                <a:gd name="connsiteY122" fmla="*/ 497108 h 525444"/>
                <a:gd name="connsiteX123" fmla="*/ 927363 w 1102664"/>
                <a:gd name="connsiteY123" fmla="*/ 497929 h 525444"/>
                <a:gd name="connsiteX124" fmla="*/ 926541 w 1102664"/>
                <a:gd name="connsiteY124" fmla="*/ 498972 h 525444"/>
                <a:gd name="connsiteX125" fmla="*/ 922938 w 1102664"/>
                <a:gd name="connsiteY125" fmla="*/ 499778 h 525444"/>
                <a:gd name="connsiteX126" fmla="*/ 921421 w 1102664"/>
                <a:gd name="connsiteY126" fmla="*/ 499430 h 525444"/>
                <a:gd name="connsiteX127" fmla="*/ 913835 w 1102664"/>
                <a:gd name="connsiteY127" fmla="*/ 495006 h 525444"/>
                <a:gd name="connsiteX128" fmla="*/ 912444 w 1102664"/>
                <a:gd name="connsiteY128" fmla="*/ 493599 h 525444"/>
                <a:gd name="connsiteX129" fmla="*/ 911038 w 1102664"/>
                <a:gd name="connsiteY129" fmla="*/ 493235 h 525444"/>
                <a:gd name="connsiteX130" fmla="*/ 909410 w 1102664"/>
                <a:gd name="connsiteY130" fmla="*/ 494310 h 525444"/>
                <a:gd name="connsiteX131" fmla="*/ 908129 w 1102664"/>
                <a:gd name="connsiteY131" fmla="*/ 495811 h 525444"/>
                <a:gd name="connsiteX132" fmla="*/ 907639 w 1102664"/>
                <a:gd name="connsiteY132" fmla="*/ 496996 h 525444"/>
                <a:gd name="connsiteX133" fmla="*/ 906707 w 1102664"/>
                <a:gd name="connsiteY133" fmla="*/ 496996 h 525444"/>
                <a:gd name="connsiteX134" fmla="*/ 904732 w 1102664"/>
                <a:gd name="connsiteY134" fmla="*/ 498150 h 525444"/>
                <a:gd name="connsiteX135" fmla="*/ 902408 w 1102664"/>
                <a:gd name="connsiteY135" fmla="*/ 499889 h 525444"/>
                <a:gd name="connsiteX136" fmla="*/ 897983 w 1102664"/>
                <a:gd name="connsiteY136" fmla="*/ 501991 h 525444"/>
                <a:gd name="connsiteX137" fmla="*/ 896229 w 1102664"/>
                <a:gd name="connsiteY137" fmla="*/ 502228 h 525444"/>
                <a:gd name="connsiteX138" fmla="*/ 889449 w 1102664"/>
                <a:gd name="connsiteY138" fmla="*/ 502465 h 525444"/>
                <a:gd name="connsiteX139" fmla="*/ 888168 w 1102664"/>
                <a:gd name="connsiteY139" fmla="*/ 502829 h 525444"/>
                <a:gd name="connsiteX140" fmla="*/ 885608 w 1102664"/>
                <a:gd name="connsiteY140" fmla="*/ 504456 h 525444"/>
                <a:gd name="connsiteX141" fmla="*/ 884217 w 1102664"/>
                <a:gd name="connsiteY141" fmla="*/ 504804 h 525444"/>
                <a:gd name="connsiteX142" fmla="*/ 882938 w 1102664"/>
                <a:gd name="connsiteY142" fmla="*/ 505974 h 525444"/>
                <a:gd name="connsiteX143" fmla="*/ 880820 w 1102664"/>
                <a:gd name="connsiteY143" fmla="*/ 511458 h 525444"/>
                <a:gd name="connsiteX144" fmla="*/ 879650 w 1102664"/>
                <a:gd name="connsiteY144" fmla="*/ 513544 h 525444"/>
                <a:gd name="connsiteX145" fmla="*/ 877200 w 1102664"/>
                <a:gd name="connsiteY145" fmla="*/ 515171 h 525444"/>
                <a:gd name="connsiteX146" fmla="*/ 874877 w 1102664"/>
                <a:gd name="connsiteY146" fmla="*/ 515535 h 525444"/>
                <a:gd name="connsiteX147" fmla="*/ 869282 w 1102664"/>
                <a:gd name="connsiteY147" fmla="*/ 515061 h 525444"/>
                <a:gd name="connsiteX148" fmla="*/ 865885 w 1102664"/>
                <a:gd name="connsiteY148" fmla="*/ 515646 h 525444"/>
                <a:gd name="connsiteX149" fmla="*/ 865079 w 1102664"/>
                <a:gd name="connsiteY149" fmla="*/ 517163 h 525444"/>
                <a:gd name="connsiteX150" fmla="*/ 865189 w 1102664"/>
                <a:gd name="connsiteY150" fmla="*/ 519486 h 525444"/>
                <a:gd name="connsiteX151" fmla="*/ 864604 w 1102664"/>
                <a:gd name="connsiteY151" fmla="*/ 522773 h 525444"/>
                <a:gd name="connsiteX152" fmla="*/ 861001 w 1102664"/>
                <a:gd name="connsiteY152" fmla="*/ 525444 h 525444"/>
                <a:gd name="connsiteX153" fmla="*/ 857034 w 1102664"/>
                <a:gd name="connsiteY153" fmla="*/ 521826 h 525444"/>
                <a:gd name="connsiteX154" fmla="*/ 853051 w 1102664"/>
                <a:gd name="connsiteY154" fmla="*/ 516120 h 525444"/>
                <a:gd name="connsiteX155" fmla="*/ 849922 w 1102664"/>
                <a:gd name="connsiteY155" fmla="*/ 512501 h 525444"/>
                <a:gd name="connsiteX156" fmla="*/ 847472 w 1102664"/>
                <a:gd name="connsiteY156" fmla="*/ 512027 h 525444"/>
                <a:gd name="connsiteX157" fmla="*/ 838717 w 1102664"/>
                <a:gd name="connsiteY157" fmla="*/ 512832 h 525444"/>
                <a:gd name="connsiteX158" fmla="*/ 837674 w 1102664"/>
                <a:gd name="connsiteY158" fmla="*/ 512390 h 525444"/>
                <a:gd name="connsiteX159" fmla="*/ 837200 w 1102664"/>
                <a:gd name="connsiteY159" fmla="*/ 511110 h 525444"/>
                <a:gd name="connsiteX160" fmla="*/ 836852 w 1102664"/>
                <a:gd name="connsiteY160" fmla="*/ 509703 h 525444"/>
                <a:gd name="connsiteX161" fmla="*/ 836394 w 1102664"/>
                <a:gd name="connsiteY161" fmla="*/ 508534 h 525444"/>
                <a:gd name="connsiteX162" fmla="*/ 835572 w 1102664"/>
                <a:gd name="connsiteY162" fmla="*/ 507949 h 525444"/>
                <a:gd name="connsiteX163" fmla="*/ 832664 w 1102664"/>
                <a:gd name="connsiteY163" fmla="*/ 506542 h 525444"/>
                <a:gd name="connsiteX164" fmla="*/ 832664 w 1102664"/>
                <a:gd name="connsiteY164" fmla="*/ 506542 h 525444"/>
                <a:gd name="connsiteX165" fmla="*/ 827275 w 1102664"/>
                <a:gd name="connsiteY165" fmla="*/ 505041 h 525444"/>
                <a:gd name="connsiteX166" fmla="*/ 825647 w 1102664"/>
                <a:gd name="connsiteY166" fmla="*/ 503413 h 525444"/>
                <a:gd name="connsiteX167" fmla="*/ 825078 w 1102664"/>
                <a:gd name="connsiteY167" fmla="*/ 502829 h 525444"/>
                <a:gd name="connsiteX168" fmla="*/ 824714 w 1102664"/>
                <a:gd name="connsiteY168" fmla="*/ 502117 h 525444"/>
                <a:gd name="connsiteX169" fmla="*/ 824493 w 1102664"/>
                <a:gd name="connsiteY169" fmla="*/ 501296 h 525444"/>
                <a:gd name="connsiteX170" fmla="*/ 824493 w 1102664"/>
                <a:gd name="connsiteY170" fmla="*/ 500490 h 525444"/>
                <a:gd name="connsiteX171" fmla="*/ 824604 w 1102664"/>
                <a:gd name="connsiteY171" fmla="*/ 499652 h 525444"/>
                <a:gd name="connsiteX172" fmla="*/ 825995 w 1102664"/>
                <a:gd name="connsiteY172" fmla="*/ 496760 h 525444"/>
                <a:gd name="connsiteX173" fmla="*/ 825647 w 1102664"/>
                <a:gd name="connsiteY173" fmla="*/ 495811 h 525444"/>
                <a:gd name="connsiteX174" fmla="*/ 824493 w 1102664"/>
                <a:gd name="connsiteY174" fmla="*/ 494769 h 525444"/>
                <a:gd name="connsiteX175" fmla="*/ 821222 w 1102664"/>
                <a:gd name="connsiteY175" fmla="*/ 493488 h 525444"/>
                <a:gd name="connsiteX176" fmla="*/ 819483 w 1102664"/>
                <a:gd name="connsiteY176" fmla="*/ 493125 h 525444"/>
                <a:gd name="connsiteX177" fmla="*/ 818077 w 1102664"/>
                <a:gd name="connsiteY177" fmla="*/ 493125 h 525444"/>
                <a:gd name="connsiteX178" fmla="*/ 817381 w 1102664"/>
                <a:gd name="connsiteY178" fmla="*/ 493599 h 525444"/>
                <a:gd name="connsiteX179" fmla="*/ 816923 w 1102664"/>
                <a:gd name="connsiteY179" fmla="*/ 494073 h 525444"/>
                <a:gd name="connsiteX180" fmla="*/ 816085 w 1102664"/>
                <a:gd name="connsiteY180" fmla="*/ 495464 h 525444"/>
                <a:gd name="connsiteX181" fmla="*/ 814568 w 1102664"/>
                <a:gd name="connsiteY181" fmla="*/ 500363 h 525444"/>
                <a:gd name="connsiteX182" fmla="*/ 814221 w 1102664"/>
                <a:gd name="connsiteY182" fmla="*/ 501185 h 525444"/>
                <a:gd name="connsiteX183" fmla="*/ 813873 w 1102664"/>
                <a:gd name="connsiteY183" fmla="*/ 501881 h 525444"/>
                <a:gd name="connsiteX184" fmla="*/ 813399 w 1102664"/>
                <a:gd name="connsiteY184" fmla="*/ 502465 h 525444"/>
                <a:gd name="connsiteX185" fmla="*/ 812814 w 1102664"/>
                <a:gd name="connsiteY185" fmla="*/ 502939 h 525444"/>
                <a:gd name="connsiteX186" fmla="*/ 811771 w 1102664"/>
                <a:gd name="connsiteY186" fmla="*/ 503413 h 525444"/>
                <a:gd name="connsiteX187" fmla="*/ 810491 w 1102664"/>
                <a:gd name="connsiteY187" fmla="*/ 503872 h 525444"/>
                <a:gd name="connsiteX188" fmla="*/ 808041 w 1102664"/>
                <a:gd name="connsiteY188" fmla="*/ 504220 h 525444"/>
                <a:gd name="connsiteX189" fmla="*/ 806650 w 1102664"/>
                <a:gd name="connsiteY189" fmla="*/ 504220 h 525444"/>
                <a:gd name="connsiteX190" fmla="*/ 805481 w 1102664"/>
                <a:gd name="connsiteY190" fmla="*/ 504108 h 525444"/>
                <a:gd name="connsiteX191" fmla="*/ 804785 w 1102664"/>
                <a:gd name="connsiteY191" fmla="*/ 503761 h 525444"/>
                <a:gd name="connsiteX192" fmla="*/ 801277 w 1102664"/>
                <a:gd name="connsiteY192" fmla="*/ 501185 h 525444"/>
                <a:gd name="connsiteX193" fmla="*/ 799870 w 1102664"/>
                <a:gd name="connsiteY193" fmla="*/ 500600 h 525444"/>
                <a:gd name="connsiteX194" fmla="*/ 798827 w 1102664"/>
                <a:gd name="connsiteY194" fmla="*/ 500490 h 525444"/>
                <a:gd name="connsiteX195" fmla="*/ 794291 w 1102664"/>
                <a:gd name="connsiteY195" fmla="*/ 501185 h 525444"/>
                <a:gd name="connsiteX196" fmla="*/ 793011 w 1102664"/>
                <a:gd name="connsiteY196" fmla="*/ 501185 h 525444"/>
                <a:gd name="connsiteX197" fmla="*/ 791952 w 1102664"/>
                <a:gd name="connsiteY197" fmla="*/ 500837 h 525444"/>
                <a:gd name="connsiteX198" fmla="*/ 791383 w 1102664"/>
                <a:gd name="connsiteY198" fmla="*/ 500490 h 525444"/>
                <a:gd name="connsiteX199" fmla="*/ 789724 w 1102664"/>
                <a:gd name="connsiteY199" fmla="*/ 498862 h 525444"/>
                <a:gd name="connsiteX200" fmla="*/ 788902 w 1102664"/>
                <a:gd name="connsiteY200" fmla="*/ 497581 h 525444"/>
                <a:gd name="connsiteX201" fmla="*/ 788206 w 1102664"/>
                <a:gd name="connsiteY201" fmla="*/ 496049 h 525444"/>
                <a:gd name="connsiteX202" fmla="*/ 787274 w 1102664"/>
                <a:gd name="connsiteY202" fmla="*/ 491623 h 525444"/>
                <a:gd name="connsiteX203" fmla="*/ 786689 w 1102664"/>
                <a:gd name="connsiteY203" fmla="*/ 490106 h 525444"/>
                <a:gd name="connsiteX204" fmla="*/ 786121 w 1102664"/>
                <a:gd name="connsiteY204" fmla="*/ 489284 h 525444"/>
                <a:gd name="connsiteX205" fmla="*/ 785061 w 1102664"/>
                <a:gd name="connsiteY205" fmla="*/ 488699 h 525444"/>
                <a:gd name="connsiteX206" fmla="*/ 783323 w 1102664"/>
                <a:gd name="connsiteY206" fmla="*/ 487894 h 525444"/>
                <a:gd name="connsiteX207" fmla="*/ 782043 w 1102664"/>
                <a:gd name="connsiteY207" fmla="*/ 487767 h 525444"/>
                <a:gd name="connsiteX208" fmla="*/ 780984 w 1102664"/>
                <a:gd name="connsiteY208" fmla="*/ 487767 h 525444"/>
                <a:gd name="connsiteX209" fmla="*/ 776543 w 1102664"/>
                <a:gd name="connsiteY209" fmla="*/ 488699 h 525444"/>
                <a:gd name="connsiteX210" fmla="*/ 775721 w 1102664"/>
                <a:gd name="connsiteY210" fmla="*/ 489047 h 525444"/>
                <a:gd name="connsiteX211" fmla="*/ 775152 w 1102664"/>
                <a:gd name="connsiteY211" fmla="*/ 489395 h 525444"/>
                <a:gd name="connsiteX212" fmla="*/ 774220 w 1102664"/>
                <a:gd name="connsiteY212" fmla="*/ 490691 h 525444"/>
                <a:gd name="connsiteX213" fmla="*/ 774331 w 1102664"/>
                <a:gd name="connsiteY213" fmla="*/ 492793 h 525444"/>
                <a:gd name="connsiteX214" fmla="*/ 774093 w 1102664"/>
                <a:gd name="connsiteY214" fmla="*/ 496523 h 525444"/>
                <a:gd name="connsiteX215" fmla="*/ 772229 w 1102664"/>
                <a:gd name="connsiteY215" fmla="*/ 500837 h 525444"/>
                <a:gd name="connsiteX216" fmla="*/ 770253 w 1102664"/>
                <a:gd name="connsiteY216" fmla="*/ 503524 h 525444"/>
                <a:gd name="connsiteX217" fmla="*/ 767456 w 1102664"/>
                <a:gd name="connsiteY217" fmla="*/ 504456 h 525444"/>
                <a:gd name="connsiteX218" fmla="*/ 762778 w 1102664"/>
                <a:gd name="connsiteY218" fmla="*/ 503287 h 525444"/>
                <a:gd name="connsiteX219" fmla="*/ 763015 w 1102664"/>
                <a:gd name="connsiteY219" fmla="*/ 505737 h 525444"/>
                <a:gd name="connsiteX220" fmla="*/ 763947 w 1102664"/>
                <a:gd name="connsiteY220" fmla="*/ 506780 h 525444"/>
                <a:gd name="connsiteX221" fmla="*/ 765022 w 1102664"/>
                <a:gd name="connsiteY221" fmla="*/ 507475 h 525444"/>
                <a:gd name="connsiteX222" fmla="*/ 765591 w 1102664"/>
                <a:gd name="connsiteY222" fmla="*/ 508992 h 525444"/>
                <a:gd name="connsiteX223" fmla="*/ 765022 w 1102664"/>
                <a:gd name="connsiteY223" fmla="*/ 510178 h 525444"/>
                <a:gd name="connsiteX224" fmla="*/ 762540 w 1102664"/>
                <a:gd name="connsiteY224" fmla="*/ 511679 h 525444"/>
                <a:gd name="connsiteX225" fmla="*/ 762082 w 1102664"/>
                <a:gd name="connsiteY225" fmla="*/ 513434 h 525444"/>
                <a:gd name="connsiteX226" fmla="*/ 761845 w 1102664"/>
                <a:gd name="connsiteY226" fmla="*/ 517985 h 525444"/>
                <a:gd name="connsiteX227" fmla="*/ 760802 w 1102664"/>
                <a:gd name="connsiteY227" fmla="*/ 522063 h 525444"/>
                <a:gd name="connsiteX228" fmla="*/ 758479 w 1102664"/>
                <a:gd name="connsiteY228" fmla="*/ 524639 h 525444"/>
                <a:gd name="connsiteX229" fmla="*/ 754275 w 1102664"/>
                <a:gd name="connsiteY229" fmla="*/ 524987 h 525444"/>
                <a:gd name="connsiteX230" fmla="*/ 751114 w 1102664"/>
                <a:gd name="connsiteY230" fmla="*/ 523121 h 525444"/>
                <a:gd name="connsiteX231" fmla="*/ 748554 w 1102664"/>
                <a:gd name="connsiteY231" fmla="*/ 519612 h 525444"/>
                <a:gd name="connsiteX232" fmla="*/ 746689 w 1102664"/>
                <a:gd name="connsiteY232" fmla="*/ 515535 h 525444"/>
                <a:gd name="connsiteX233" fmla="*/ 745993 w 1102664"/>
                <a:gd name="connsiteY233" fmla="*/ 511679 h 525444"/>
                <a:gd name="connsiteX234" fmla="*/ 746452 w 1102664"/>
                <a:gd name="connsiteY234" fmla="*/ 508992 h 525444"/>
                <a:gd name="connsiteX235" fmla="*/ 748791 w 1102664"/>
                <a:gd name="connsiteY235" fmla="*/ 505041 h 525444"/>
                <a:gd name="connsiteX236" fmla="*/ 749249 w 1102664"/>
                <a:gd name="connsiteY236" fmla="*/ 502465 h 525444"/>
                <a:gd name="connsiteX237" fmla="*/ 748901 w 1102664"/>
                <a:gd name="connsiteY237" fmla="*/ 500490 h 525444"/>
                <a:gd name="connsiteX238" fmla="*/ 747858 w 1102664"/>
                <a:gd name="connsiteY238" fmla="*/ 498735 h 525444"/>
                <a:gd name="connsiteX239" fmla="*/ 746341 w 1102664"/>
                <a:gd name="connsiteY239" fmla="*/ 497345 h 525444"/>
                <a:gd name="connsiteX240" fmla="*/ 744713 w 1102664"/>
                <a:gd name="connsiteY240" fmla="*/ 496159 h 525444"/>
                <a:gd name="connsiteX241" fmla="*/ 743892 w 1102664"/>
                <a:gd name="connsiteY241" fmla="*/ 496649 h 525444"/>
                <a:gd name="connsiteX242" fmla="*/ 742264 w 1102664"/>
                <a:gd name="connsiteY242" fmla="*/ 497345 h 525444"/>
                <a:gd name="connsiteX243" fmla="*/ 741568 w 1102664"/>
                <a:gd name="connsiteY243" fmla="*/ 497929 h 525444"/>
                <a:gd name="connsiteX244" fmla="*/ 741110 w 1102664"/>
                <a:gd name="connsiteY244" fmla="*/ 498625 h 525444"/>
                <a:gd name="connsiteX245" fmla="*/ 740636 w 1102664"/>
                <a:gd name="connsiteY245" fmla="*/ 499778 h 525444"/>
                <a:gd name="connsiteX246" fmla="*/ 738423 w 1102664"/>
                <a:gd name="connsiteY246" fmla="*/ 503872 h 525444"/>
                <a:gd name="connsiteX247" fmla="*/ 737696 w 1102664"/>
                <a:gd name="connsiteY247" fmla="*/ 504915 h 525444"/>
                <a:gd name="connsiteX248" fmla="*/ 734093 w 1102664"/>
                <a:gd name="connsiteY248" fmla="*/ 501881 h 525444"/>
                <a:gd name="connsiteX249" fmla="*/ 732575 w 1102664"/>
                <a:gd name="connsiteY249" fmla="*/ 501422 h 525444"/>
                <a:gd name="connsiteX250" fmla="*/ 730490 w 1102664"/>
                <a:gd name="connsiteY250" fmla="*/ 502939 h 525444"/>
                <a:gd name="connsiteX251" fmla="*/ 730252 w 1102664"/>
                <a:gd name="connsiteY251" fmla="*/ 503413 h 525444"/>
                <a:gd name="connsiteX252" fmla="*/ 729557 w 1102664"/>
                <a:gd name="connsiteY252" fmla="*/ 505041 h 525444"/>
                <a:gd name="connsiteX253" fmla="*/ 729209 w 1102664"/>
                <a:gd name="connsiteY253" fmla="*/ 505626 h 525444"/>
                <a:gd name="connsiteX254" fmla="*/ 728498 w 1102664"/>
                <a:gd name="connsiteY254" fmla="*/ 506417 h 525444"/>
                <a:gd name="connsiteX255" fmla="*/ 727107 w 1102664"/>
                <a:gd name="connsiteY255" fmla="*/ 507254 h 525444"/>
                <a:gd name="connsiteX256" fmla="*/ 726649 w 1102664"/>
                <a:gd name="connsiteY256" fmla="*/ 507823 h 525444"/>
                <a:gd name="connsiteX257" fmla="*/ 725590 w 1102664"/>
                <a:gd name="connsiteY257" fmla="*/ 508644 h 525444"/>
                <a:gd name="connsiteX258" fmla="*/ 724168 w 1102664"/>
                <a:gd name="connsiteY258" fmla="*/ 509119 h 525444"/>
                <a:gd name="connsiteX259" fmla="*/ 715681 w 1102664"/>
                <a:gd name="connsiteY259" fmla="*/ 509941 h 525444"/>
                <a:gd name="connsiteX260" fmla="*/ 713579 w 1102664"/>
                <a:gd name="connsiteY260" fmla="*/ 508644 h 525444"/>
                <a:gd name="connsiteX261" fmla="*/ 712647 w 1102664"/>
                <a:gd name="connsiteY261" fmla="*/ 505041 h 525444"/>
                <a:gd name="connsiteX262" fmla="*/ 712299 w 1102664"/>
                <a:gd name="connsiteY262" fmla="*/ 501769 h 525444"/>
                <a:gd name="connsiteX263" fmla="*/ 711224 w 1102664"/>
                <a:gd name="connsiteY263" fmla="*/ 499778 h 525444"/>
                <a:gd name="connsiteX264" fmla="*/ 709248 w 1102664"/>
                <a:gd name="connsiteY264" fmla="*/ 498735 h 525444"/>
                <a:gd name="connsiteX265" fmla="*/ 706214 w 1102664"/>
                <a:gd name="connsiteY265" fmla="*/ 498277 h 525444"/>
                <a:gd name="connsiteX266" fmla="*/ 697933 w 1102664"/>
                <a:gd name="connsiteY266" fmla="*/ 498972 h 525444"/>
                <a:gd name="connsiteX267" fmla="*/ 695957 w 1102664"/>
                <a:gd name="connsiteY267" fmla="*/ 497929 h 525444"/>
                <a:gd name="connsiteX268" fmla="*/ 694677 w 1102664"/>
                <a:gd name="connsiteY268" fmla="*/ 495006 h 525444"/>
                <a:gd name="connsiteX269" fmla="*/ 694677 w 1102664"/>
                <a:gd name="connsiteY269" fmla="*/ 489174 h 525444"/>
                <a:gd name="connsiteX270" fmla="*/ 693397 w 1102664"/>
                <a:gd name="connsiteY270" fmla="*/ 486471 h 525444"/>
                <a:gd name="connsiteX271" fmla="*/ 688498 w 1102664"/>
                <a:gd name="connsiteY271" fmla="*/ 484164 h 525444"/>
                <a:gd name="connsiteX272" fmla="*/ 683361 w 1102664"/>
                <a:gd name="connsiteY272" fmla="*/ 486028 h 525444"/>
                <a:gd name="connsiteX273" fmla="*/ 678809 w 1102664"/>
                <a:gd name="connsiteY273" fmla="*/ 489743 h 525444"/>
                <a:gd name="connsiteX274" fmla="*/ 667841 w 1102664"/>
                <a:gd name="connsiteY274" fmla="*/ 501296 h 525444"/>
                <a:gd name="connsiteX275" fmla="*/ 662847 w 1102664"/>
                <a:gd name="connsiteY275" fmla="*/ 504567 h 525444"/>
                <a:gd name="connsiteX276" fmla="*/ 657110 w 1102664"/>
                <a:gd name="connsiteY276" fmla="*/ 505626 h 525444"/>
                <a:gd name="connsiteX277" fmla="*/ 651515 w 1102664"/>
                <a:gd name="connsiteY277" fmla="*/ 503983 h 525444"/>
                <a:gd name="connsiteX278" fmla="*/ 648497 w 1102664"/>
                <a:gd name="connsiteY278" fmla="*/ 502465 h 525444"/>
                <a:gd name="connsiteX279" fmla="*/ 647217 w 1102664"/>
                <a:gd name="connsiteY279" fmla="*/ 500948 h 525444"/>
                <a:gd name="connsiteX280" fmla="*/ 647564 w 1102664"/>
                <a:gd name="connsiteY280" fmla="*/ 498625 h 525444"/>
                <a:gd name="connsiteX281" fmla="*/ 647675 w 1102664"/>
                <a:gd name="connsiteY281" fmla="*/ 497581 h 525444"/>
                <a:gd name="connsiteX282" fmla="*/ 647912 w 1102664"/>
                <a:gd name="connsiteY282" fmla="*/ 496049 h 525444"/>
                <a:gd name="connsiteX283" fmla="*/ 648734 w 1102664"/>
                <a:gd name="connsiteY283" fmla="*/ 492793 h 525444"/>
                <a:gd name="connsiteX284" fmla="*/ 648734 w 1102664"/>
                <a:gd name="connsiteY284" fmla="*/ 491276 h 525444"/>
                <a:gd name="connsiteX285" fmla="*/ 647802 w 1102664"/>
                <a:gd name="connsiteY285" fmla="*/ 489521 h 525444"/>
                <a:gd name="connsiteX286" fmla="*/ 648608 w 1102664"/>
                <a:gd name="connsiteY286" fmla="*/ 487767 h 525444"/>
                <a:gd name="connsiteX287" fmla="*/ 648260 w 1102664"/>
                <a:gd name="connsiteY287" fmla="*/ 486140 h 525444"/>
                <a:gd name="connsiteX288" fmla="*/ 647327 w 1102664"/>
                <a:gd name="connsiteY288" fmla="*/ 484859 h 525444"/>
                <a:gd name="connsiteX289" fmla="*/ 646031 w 1102664"/>
                <a:gd name="connsiteY289" fmla="*/ 485207 h 525444"/>
                <a:gd name="connsiteX290" fmla="*/ 641369 w 1102664"/>
                <a:gd name="connsiteY290" fmla="*/ 483689 h 525444"/>
                <a:gd name="connsiteX291" fmla="*/ 634968 w 1102664"/>
                <a:gd name="connsiteY291" fmla="*/ 482520 h 525444"/>
                <a:gd name="connsiteX292" fmla="*/ 629943 w 1102664"/>
                <a:gd name="connsiteY292" fmla="*/ 480055 h 525444"/>
                <a:gd name="connsiteX293" fmla="*/ 629595 w 1102664"/>
                <a:gd name="connsiteY293" fmla="*/ 474934 h 525444"/>
                <a:gd name="connsiteX294" fmla="*/ 628884 w 1102664"/>
                <a:gd name="connsiteY294" fmla="*/ 471568 h 525444"/>
                <a:gd name="connsiteX295" fmla="*/ 629358 w 1102664"/>
                <a:gd name="connsiteY295" fmla="*/ 466890 h 525444"/>
                <a:gd name="connsiteX296" fmla="*/ 629358 w 1102664"/>
                <a:gd name="connsiteY296" fmla="*/ 462812 h 525444"/>
                <a:gd name="connsiteX297" fmla="*/ 627256 w 1102664"/>
                <a:gd name="connsiteY297" fmla="*/ 461058 h 525444"/>
                <a:gd name="connsiteX298" fmla="*/ 624000 w 1102664"/>
                <a:gd name="connsiteY298" fmla="*/ 461532 h 525444"/>
                <a:gd name="connsiteX299" fmla="*/ 617915 w 1102664"/>
                <a:gd name="connsiteY299" fmla="*/ 463855 h 525444"/>
                <a:gd name="connsiteX300" fmla="*/ 613964 w 1102664"/>
                <a:gd name="connsiteY300" fmla="*/ 464456 h 525444"/>
                <a:gd name="connsiteX301" fmla="*/ 596485 w 1102664"/>
                <a:gd name="connsiteY301" fmla="*/ 462465 h 525444"/>
                <a:gd name="connsiteX302" fmla="*/ 593214 w 1102664"/>
                <a:gd name="connsiteY302" fmla="*/ 463507 h 525444"/>
                <a:gd name="connsiteX303" fmla="*/ 591096 w 1102664"/>
                <a:gd name="connsiteY303" fmla="*/ 465846 h 525444"/>
                <a:gd name="connsiteX304" fmla="*/ 589594 w 1102664"/>
                <a:gd name="connsiteY304" fmla="*/ 468644 h 525444"/>
                <a:gd name="connsiteX305" fmla="*/ 587840 w 1102664"/>
                <a:gd name="connsiteY305" fmla="*/ 471331 h 525444"/>
                <a:gd name="connsiteX306" fmla="*/ 587034 w 1102664"/>
                <a:gd name="connsiteY306" fmla="*/ 472721 h 525444"/>
                <a:gd name="connsiteX307" fmla="*/ 583889 w 1102664"/>
                <a:gd name="connsiteY307" fmla="*/ 473306 h 525444"/>
                <a:gd name="connsiteX308" fmla="*/ 577346 w 1102664"/>
                <a:gd name="connsiteY308" fmla="*/ 473433 h 525444"/>
                <a:gd name="connsiteX309" fmla="*/ 575481 w 1102664"/>
                <a:gd name="connsiteY309" fmla="*/ 472374 h 525444"/>
                <a:gd name="connsiteX310" fmla="*/ 571056 w 1102664"/>
                <a:gd name="connsiteY310" fmla="*/ 467348 h 525444"/>
                <a:gd name="connsiteX311" fmla="*/ 569301 w 1102664"/>
                <a:gd name="connsiteY311" fmla="*/ 466194 h 525444"/>
                <a:gd name="connsiteX312" fmla="*/ 568480 w 1102664"/>
                <a:gd name="connsiteY312" fmla="*/ 465388 h 525444"/>
                <a:gd name="connsiteX313" fmla="*/ 566251 w 1102664"/>
                <a:gd name="connsiteY313" fmla="*/ 461643 h 525444"/>
                <a:gd name="connsiteX314" fmla="*/ 564861 w 1102664"/>
                <a:gd name="connsiteY314" fmla="*/ 460695 h 525444"/>
                <a:gd name="connsiteX315" fmla="*/ 560546 w 1102664"/>
                <a:gd name="connsiteY315" fmla="*/ 459904 h 525444"/>
                <a:gd name="connsiteX316" fmla="*/ 559045 w 1102664"/>
                <a:gd name="connsiteY316" fmla="*/ 459904 h 525444"/>
                <a:gd name="connsiteX317" fmla="*/ 556121 w 1102664"/>
                <a:gd name="connsiteY317" fmla="*/ 460473 h 525444"/>
                <a:gd name="connsiteX318" fmla="*/ 547365 w 1102664"/>
                <a:gd name="connsiteY318" fmla="*/ 464219 h 525444"/>
                <a:gd name="connsiteX319" fmla="*/ 545864 w 1102664"/>
                <a:gd name="connsiteY319" fmla="*/ 463397 h 525444"/>
                <a:gd name="connsiteX320" fmla="*/ 529522 w 1102664"/>
                <a:gd name="connsiteY320" fmla="*/ 460015 h 525444"/>
                <a:gd name="connsiteX321" fmla="*/ 526836 w 1102664"/>
                <a:gd name="connsiteY321" fmla="*/ 459082 h 525444"/>
                <a:gd name="connsiteX322" fmla="*/ 516926 w 1102664"/>
                <a:gd name="connsiteY322" fmla="*/ 452792 h 525444"/>
                <a:gd name="connsiteX323" fmla="*/ 514002 w 1102664"/>
                <a:gd name="connsiteY323" fmla="*/ 452081 h 525444"/>
                <a:gd name="connsiteX324" fmla="*/ 511901 w 1102664"/>
                <a:gd name="connsiteY324" fmla="*/ 452666 h 525444"/>
                <a:gd name="connsiteX325" fmla="*/ 509925 w 1102664"/>
                <a:gd name="connsiteY325" fmla="*/ 453488 h 525444"/>
                <a:gd name="connsiteX326" fmla="*/ 507128 w 1102664"/>
                <a:gd name="connsiteY326" fmla="*/ 454056 h 525444"/>
                <a:gd name="connsiteX327" fmla="*/ 504567 w 1102664"/>
                <a:gd name="connsiteY327" fmla="*/ 453709 h 525444"/>
                <a:gd name="connsiteX328" fmla="*/ 499542 w 1102664"/>
                <a:gd name="connsiteY328" fmla="*/ 452207 h 525444"/>
                <a:gd name="connsiteX329" fmla="*/ 496871 w 1102664"/>
                <a:gd name="connsiteY329" fmla="*/ 451860 h 525444"/>
                <a:gd name="connsiteX330" fmla="*/ 490802 w 1102664"/>
                <a:gd name="connsiteY330" fmla="*/ 452207 h 525444"/>
                <a:gd name="connsiteX331" fmla="*/ 487878 w 1102664"/>
                <a:gd name="connsiteY331" fmla="*/ 451622 h 525444"/>
                <a:gd name="connsiteX332" fmla="*/ 485665 w 1102664"/>
                <a:gd name="connsiteY332" fmla="*/ 449742 h 525444"/>
                <a:gd name="connsiteX333" fmla="*/ 485191 w 1102664"/>
                <a:gd name="connsiteY333" fmla="*/ 447293 h 525444"/>
                <a:gd name="connsiteX334" fmla="*/ 484733 w 1102664"/>
                <a:gd name="connsiteY334" fmla="*/ 438790 h 525444"/>
                <a:gd name="connsiteX335" fmla="*/ 485191 w 1102664"/>
                <a:gd name="connsiteY335" fmla="*/ 436909 h 525444"/>
                <a:gd name="connsiteX336" fmla="*/ 485665 w 1102664"/>
                <a:gd name="connsiteY336" fmla="*/ 435629 h 525444"/>
                <a:gd name="connsiteX337" fmla="*/ 483453 w 1102664"/>
                <a:gd name="connsiteY337" fmla="*/ 432958 h 525444"/>
                <a:gd name="connsiteX338" fmla="*/ 479375 w 1102664"/>
                <a:gd name="connsiteY338" fmla="*/ 429339 h 525444"/>
                <a:gd name="connsiteX339" fmla="*/ 478206 w 1102664"/>
                <a:gd name="connsiteY339" fmla="*/ 426889 h 525444"/>
                <a:gd name="connsiteX340" fmla="*/ 477384 w 1102664"/>
                <a:gd name="connsiteY340" fmla="*/ 424092 h 525444"/>
                <a:gd name="connsiteX341" fmla="*/ 476104 w 1102664"/>
                <a:gd name="connsiteY341" fmla="*/ 421737 h 525444"/>
                <a:gd name="connsiteX342" fmla="*/ 473528 w 1102664"/>
                <a:gd name="connsiteY342" fmla="*/ 420709 h 525444"/>
                <a:gd name="connsiteX343" fmla="*/ 470967 w 1102664"/>
                <a:gd name="connsiteY343" fmla="*/ 420599 h 525444"/>
                <a:gd name="connsiteX344" fmla="*/ 469687 w 1102664"/>
                <a:gd name="connsiteY344" fmla="*/ 420235 h 525444"/>
                <a:gd name="connsiteX345" fmla="*/ 468534 w 1102664"/>
                <a:gd name="connsiteY345" fmla="*/ 419777 h 525444"/>
                <a:gd name="connsiteX346" fmla="*/ 467475 w 1102664"/>
                <a:gd name="connsiteY346" fmla="*/ 418734 h 525444"/>
                <a:gd name="connsiteX347" fmla="*/ 466890 w 1102664"/>
                <a:gd name="connsiteY347" fmla="*/ 417548 h 525444"/>
                <a:gd name="connsiteX348" fmla="*/ 466542 w 1102664"/>
                <a:gd name="connsiteY348" fmla="*/ 416506 h 525444"/>
                <a:gd name="connsiteX349" fmla="*/ 465847 w 1102664"/>
                <a:gd name="connsiteY349" fmla="*/ 415573 h 525444"/>
                <a:gd name="connsiteX350" fmla="*/ 463397 w 1102664"/>
                <a:gd name="connsiteY350" fmla="*/ 413835 h 525444"/>
                <a:gd name="connsiteX351" fmla="*/ 461516 w 1102664"/>
                <a:gd name="connsiteY351" fmla="*/ 413835 h 525444"/>
                <a:gd name="connsiteX352" fmla="*/ 460237 w 1102664"/>
                <a:gd name="connsiteY352" fmla="*/ 415573 h 525444"/>
                <a:gd name="connsiteX353" fmla="*/ 459541 w 1102664"/>
                <a:gd name="connsiteY353" fmla="*/ 423381 h 525444"/>
                <a:gd name="connsiteX354" fmla="*/ 458498 w 1102664"/>
                <a:gd name="connsiteY354" fmla="*/ 425720 h 525444"/>
                <a:gd name="connsiteX355" fmla="*/ 456507 w 1102664"/>
                <a:gd name="connsiteY355" fmla="*/ 426779 h 525444"/>
                <a:gd name="connsiteX356" fmla="*/ 453488 w 1102664"/>
                <a:gd name="connsiteY356" fmla="*/ 426431 h 525444"/>
                <a:gd name="connsiteX357" fmla="*/ 450675 w 1102664"/>
                <a:gd name="connsiteY357" fmla="*/ 425372 h 525444"/>
                <a:gd name="connsiteX358" fmla="*/ 445775 w 1102664"/>
                <a:gd name="connsiteY358" fmla="*/ 422574 h 525444"/>
                <a:gd name="connsiteX359" fmla="*/ 439485 w 1102664"/>
                <a:gd name="connsiteY359" fmla="*/ 421737 h 525444"/>
                <a:gd name="connsiteX360" fmla="*/ 438316 w 1102664"/>
                <a:gd name="connsiteY360" fmla="*/ 422101 h 525444"/>
                <a:gd name="connsiteX361" fmla="*/ 437146 w 1102664"/>
                <a:gd name="connsiteY361" fmla="*/ 422796 h 525444"/>
                <a:gd name="connsiteX362" fmla="*/ 435740 w 1102664"/>
                <a:gd name="connsiteY362" fmla="*/ 424550 h 525444"/>
                <a:gd name="connsiteX363" fmla="*/ 434807 w 1102664"/>
                <a:gd name="connsiteY363" fmla="*/ 425372 h 525444"/>
                <a:gd name="connsiteX364" fmla="*/ 432484 w 1102664"/>
                <a:gd name="connsiteY364" fmla="*/ 426067 h 525444"/>
                <a:gd name="connsiteX365" fmla="*/ 424550 w 1102664"/>
                <a:gd name="connsiteY365" fmla="*/ 425372 h 525444"/>
                <a:gd name="connsiteX366" fmla="*/ 422101 w 1102664"/>
                <a:gd name="connsiteY366" fmla="*/ 424550 h 525444"/>
                <a:gd name="connsiteX367" fmla="*/ 420473 w 1102664"/>
                <a:gd name="connsiteY367" fmla="*/ 422796 h 525444"/>
                <a:gd name="connsiteX368" fmla="*/ 417897 w 1102664"/>
                <a:gd name="connsiteY368" fmla="*/ 418955 h 525444"/>
                <a:gd name="connsiteX369" fmla="*/ 395976 w 1102664"/>
                <a:gd name="connsiteY369" fmla="*/ 397951 h 525444"/>
                <a:gd name="connsiteX370" fmla="*/ 394696 w 1102664"/>
                <a:gd name="connsiteY370" fmla="*/ 397146 h 525444"/>
                <a:gd name="connsiteX371" fmla="*/ 391898 w 1102664"/>
                <a:gd name="connsiteY371" fmla="*/ 396561 h 525444"/>
                <a:gd name="connsiteX372" fmla="*/ 390729 w 1102664"/>
                <a:gd name="connsiteY372" fmla="*/ 395865 h 525444"/>
                <a:gd name="connsiteX373" fmla="*/ 388627 w 1102664"/>
                <a:gd name="connsiteY373" fmla="*/ 395265 h 525444"/>
                <a:gd name="connsiteX374" fmla="*/ 382796 w 1102664"/>
                <a:gd name="connsiteY374" fmla="*/ 396102 h 525444"/>
                <a:gd name="connsiteX375" fmla="*/ 380804 w 1102664"/>
                <a:gd name="connsiteY375" fmla="*/ 396324 h 525444"/>
                <a:gd name="connsiteX376" fmla="*/ 380804 w 1102664"/>
                <a:gd name="connsiteY376" fmla="*/ 394695 h 525444"/>
                <a:gd name="connsiteX377" fmla="*/ 380804 w 1102664"/>
                <a:gd name="connsiteY377" fmla="*/ 387473 h 525444"/>
                <a:gd name="connsiteX378" fmla="*/ 380694 w 1102664"/>
                <a:gd name="connsiteY378" fmla="*/ 369615 h 525444"/>
                <a:gd name="connsiteX379" fmla="*/ 380694 w 1102664"/>
                <a:gd name="connsiteY379" fmla="*/ 351772 h 525444"/>
                <a:gd name="connsiteX380" fmla="*/ 380694 w 1102664"/>
                <a:gd name="connsiteY380" fmla="*/ 333929 h 525444"/>
                <a:gd name="connsiteX381" fmla="*/ 380694 w 1102664"/>
                <a:gd name="connsiteY381" fmla="*/ 316196 h 525444"/>
                <a:gd name="connsiteX382" fmla="*/ 380694 w 1102664"/>
                <a:gd name="connsiteY382" fmla="*/ 298353 h 525444"/>
                <a:gd name="connsiteX383" fmla="*/ 380583 w 1102664"/>
                <a:gd name="connsiteY383" fmla="*/ 280510 h 525444"/>
                <a:gd name="connsiteX384" fmla="*/ 380583 w 1102664"/>
                <a:gd name="connsiteY384" fmla="*/ 262651 h 525444"/>
                <a:gd name="connsiteX385" fmla="*/ 380583 w 1102664"/>
                <a:gd name="connsiteY385" fmla="*/ 244824 h 525444"/>
                <a:gd name="connsiteX386" fmla="*/ 380583 w 1102664"/>
                <a:gd name="connsiteY386" fmla="*/ 227091 h 525444"/>
                <a:gd name="connsiteX387" fmla="*/ 380583 w 1102664"/>
                <a:gd name="connsiteY387" fmla="*/ 209233 h 525444"/>
                <a:gd name="connsiteX388" fmla="*/ 380456 w 1102664"/>
                <a:gd name="connsiteY388" fmla="*/ 191516 h 525444"/>
                <a:gd name="connsiteX389" fmla="*/ 380456 w 1102664"/>
                <a:gd name="connsiteY389" fmla="*/ 173657 h 525444"/>
                <a:gd name="connsiteX390" fmla="*/ 380456 w 1102664"/>
                <a:gd name="connsiteY390" fmla="*/ 155830 h 525444"/>
                <a:gd name="connsiteX391" fmla="*/ 380456 w 1102664"/>
                <a:gd name="connsiteY391" fmla="*/ 138098 h 525444"/>
                <a:gd name="connsiteX392" fmla="*/ 380456 w 1102664"/>
                <a:gd name="connsiteY392" fmla="*/ 120239 h 525444"/>
                <a:gd name="connsiteX393" fmla="*/ 380346 w 1102664"/>
                <a:gd name="connsiteY393" fmla="*/ 102522 h 525444"/>
                <a:gd name="connsiteX394" fmla="*/ 380346 w 1102664"/>
                <a:gd name="connsiteY394" fmla="*/ 94699 h 525444"/>
                <a:gd name="connsiteX395" fmla="*/ 378939 w 1102664"/>
                <a:gd name="connsiteY395" fmla="*/ 94699 h 525444"/>
                <a:gd name="connsiteX396" fmla="*/ 372064 w 1102664"/>
                <a:gd name="connsiteY396" fmla="*/ 94699 h 525444"/>
                <a:gd name="connsiteX397" fmla="*/ 367860 w 1102664"/>
                <a:gd name="connsiteY397" fmla="*/ 94699 h 525444"/>
                <a:gd name="connsiteX398" fmla="*/ 356086 w 1102664"/>
                <a:gd name="connsiteY398" fmla="*/ 94699 h 525444"/>
                <a:gd name="connsiteX399" fmla="*/ 337785 w 1102664"/>
                <a:gd name="connsiteY399" fmla="*/ 94699 h 525444"/>
                <a:gd name="connsiteX400" fmla="*/ 313984 w 1102664"/>
                <a:gd name="connsiteY400" fmla="*/ 94589 h 525444"/>
                <a:gd name="connsiteX401" fmla="*/ 285741 w 1102664"/>
                <a:gd name="connsiteY401" fmla="*/ 94351 h 525444"/>
                <a:gd name="connsiteX402" fmla="*/ 254370 w 1102664"/>
                <a:gd name="connsiteY402" fmla="*/ 94114 h 525444"/>
                <a:gd name="connsiteX403" fmla="*/ 220659 w 1102664"/>
                <a:gd name="connsiteY403" fmla="*/ 93767 h 525444"/>
                <a:gd name="connsiteX404" fmla="*/ 186032 w 1102664"/>
                <a:gd name="connsiteY404" fmla="*/ 93419 h 525444"/>
                <a:gd name="connsiteX405" fmla="*/ 151263 w 1102664"/>
                <a:gd name="connsiteY405" fmla="*/ 92834 h 525444"/>
                <a:gd name="connsiteX406" fmla="*/ 117679 w 1102664"/>
                <a:gd name="connsiteY406" fmla="*/ 92250 h 525444"/>
                <a:gd name="connsiteX407" fmla="*/ 86291 w 1102664"/>
                <a:gd name="connsiteY407" fmla="*/ 91665 h 525444"/>
                <a:gd name="connsiteX408" fmla="*/ 58065 w 1102664"/>
                <a:gd name="connsiteY408" fmla="*/ 90969 h 525444"/>
                <a:gd name="connsiteX409" fmla="*/ 34280 w 1102664"/>
                <a:gd name="connsiteY409" fmla="*/ 90385 h 525444"/>
                <a:gd name="connsiteX410" fmla="*/ 15978 w 1102664"/>
                <a:gd name="connsiteY410" fmla="*/ 89926 h 525444"/>
                <a:gd name="connsiteX411" fmla="*/ 4188 w 1102664"/>
                <a:gd name="connsiteY411" fmla="*/ 89689 h 525444"/>
                <a:gd name="connsiteX412" fmla="*/ 0 w 1102664"/>
                <a:gd name="connsiteY412" fmla="*/ 89579 h 525444"/>
                <a:gd name="connsiteX413" fmla="*/ 458 w 1102664"/>
                <a:gd name="connsiteY413" fmla="*/ 69966 h 525444"/>
                <a:gd name="connsiteX414" fmla="*/ 1043 w 1102664"/>
                <a:gd name="connsiteY414" fmla="*/ 50510 h 525444"/>
                <a:gd name="connsiteX415" fmla="*/ 1518 w 1102664"/>
                <a:gd name="connsiteY415" fmla="*/ 30897 h 525444"/>
                <a:gd name="connsiteX416" fmla="*/ 1976 w 1102664"/>
                <a:gd name="connsiteY416" fmla="*/ 11426 h 525444"/>
                <a:gd name="connsiteX417" fmla="*/ 17606 w 1102664"/>
                <a:gd name="connsiteY417" fmla="*/ 11774 h 525444"/>
                <a:gd name="connsiteX418" fmla="*/ 33110 w 1102664"/>
                <a:gd name="connsiteY418" fmla="*/ 12248 h 525444"/>
                <a:gd name="connsiteX419" fmla="*/ 48741 w 1102664"/>
                <a:gd name="connsiteY419" fmla="*/ 12596 h 525444"/>
                <a:gd name="connsiteX420" fmla="*/ 64387 w 1102664"/>
                <a:gd name="connsiteY420" fmla="*/ 12944 h 525444"/>
                <a:gd name="connsiteX421" fmla="*/ 79891 w 1102664"/>
                <a:gd name="connsiteY421" fmla="*/ 13292 h 525444"/>
                <a:gd name="connsiteX422" fmla="*/ 95521 w 1102664"/>
                <a:gd name="connsiteY422" fmla="*/ 13639 h 525444"/>
                <a:gd name="connsiteX423" fmla="*/ 111136 w 1102664"/>
                <a:gd name="connsiteY423" fmla="*/ 13876 h 525444"/>
                <a:gd name="connsiteX424" fmla="*/ 126656 w 1102664"/>
                <a:gd name="connsiteY424" fmla="*/ 14224 h 525444"/>
                <a:gd name="connsiteX425" fmla="*/ 155830 w 1102664"/>
                <a:gd name="connsiteY425" fmla="*/ 14682 h 525444"/>
                <a:gd name="connsiteX426" fmla="*/ 184973 w 1102664"/>
                <a:gd name="connsiteY426" fmla="*/ 15156 h 525444"/>
                <a:gd name="connsiteX427" fmla="*/ 214132 w 1102664"/>
                <a:gd name="connsiteY427" fmla="*/ 15504 h 525444"/>
                <a:gd name="connsiteX428" fmla="*/ 243291 w 1102664"/>
                <a:gd name="connsiteY428" fmla="*/ 15851 h 525444"/>
                <a:gd name="connsiteX429" fmla="*/ 272450 w 1102664"/>
                <a:gd name="connsiteY429" fmla="*/ 16089 h 525444"/>
                <a:gd name="connsiteX430" fmla="*/ 301609 w 1102664"/>
                <a:gd name="connsiteY430" fmla="*/ 16326 h 525444"/>
                <a:gd name="connsiteX431" fmla="*/ 330768 w 1102664"/>
                <a:gd name="connsiteY431" fmla="*/ 16436 h 525444"/>
                <a:gd name="connsiteX432" fmla="*/ 359942 w 1102664"/>
                <a:gd name="connsiteY432" fmla="*/ 16547 h 525444"/>
                <a:gd name="connsiteX433" fmla="*/ 389101 w 1102664"/>
                <a:gd name="connsiteY433" fmla="*/ 16547 h 525444"/>
                <a:gd name="connsiteX434" fmla="*/ 418260 w 1102664"/>
                <a:gd name="connsiteY434" fmla="*/ 16436 h 525444"/>
                <a:gd name="connsiteX435" fmla="*/ 447403 w 1102664"/>
                <a:gd name="connsiteY435" fmla="*/ 16326 h 525444"/>
                <a:gd name="connsiteX436" fmla="*/ 476689 w 1102664"/>
                <a:gd name="connsiteY436" fmla="*/ 16199 h 525444"/>
                <a:gd name="connsiteX437" fmla="*/ 505737 w 1102664"/>
                <a:gd name="connsiteY437" fmla="*/ 15978 h 525444"/>
                <a:gd name="connsiteX438" fmla="*/ 535006 w 1102664"/>
                <a:gd name="connsiteY438" fmla="*/ 15614 h 525444"/>
                <a:gd name="connsiteX439" fmla="*/ 564165 w 1102664"/>
                <a:gd name="connsiteY439" fmla="*/ 15393 h 525444"/>
                <a:gd name="connsiteX440" fmla="*/ 593324 w 1102664"/>
                <a:gd name="connsiteY440" fmla="*/ 14919 h 525444"/>
                <a:gd name="connsiteX441" fmla="*/ 622483 w 1102664"/>
                <a:gd name="connsiteY441" fmla="*/ 14461 h 525444"/>
                <a:gd name="connsiteX442" fmla="*/ 651515 w 1102664"/>
                <a:gd name="connsiteY442" fmla="*/ 13876 h 525444"/>
                <a:gd name="connsiteX443" fmla="*/ 680785 w 1102664"/>
                <a:gd name="connsiteY443" fmla="*/ 13292 h 525444"/>
                <a:gd name="connsiteX444" fmla="*/ 709833 w 1102664"/>
                <a:gd name="connsiteY444" fmla="*/ 12596 h 525444"/>
                <a:gd name="connsiteX445" fmla="*/ 739008 w 1102664"/>
                <a:gd name="connsiteY445" fmla="*/ 11900 h 525444"/>
                <a:gd name="connsiteX446" fmla="*/ 768167 w 1102664"/>
                <a:gd name="connsiteY446" fmla="*/ 11190 h 525444"/>
                <a:gd name="connsiteX447" fmla="*/ 797310 w 1102664"/>
                <a:gd name="connsiteY447" fmla="*/ 10273 h 525444"/>
                <a:gd name="connsiteX448" fmla="*/ 826469 w 1102664"/>
                <a:gd name="connsiteY448" fmla="*/ 9451 h 525444"/>
                <a:gd name="connsiteX449" fmla="*/ 855644 w 1102664"/>
                <a:gd name="connsiteY449" fmla="*/ 8503 h 525444"/>
                <a:gd name="connsiteX450" fmla="*/ 884802 w 1102664"/>
                <a:gd name="connsiteY450" fmla="*/ 7459 h 525444"/>
                <a:gd name="connsiteX451" fmla="*/ 913945 w 1102664"/>
                <a:gd name="connsiteY451" fmla="*/ 6417 h 525444"/>
                <a:gd name="connsiteX452" fmla="*/ 943104 w 1102664"/>
                <a:gd name="connsiteY452" fmla="*/ 5231 h 525444"/>
                <a:gd name="connsiteX453" fmla="*/ 972263 w 1102664"/>
                <a:gd name="connsiteY453" fmla="*/ 3951 h 525444"/>
                <a:gd name="connsiteX454" fmla="*/ 1001438 w 1102664"/>
                <a:gd name="connsiteY454" fmla="*/ 2671 h 525444"/>
                <a:gd name="connsiteX455" fmla="*/ 1030470 w 1102664"/>
                <a:gd name="connsiteY455" fmla="*/ 1391 h 525444"/>
                <a:gd name="connsiteX456" fmla="*/ 1059629 w 1102664"/>
                <a:gd name="connsiteY456" fmla="*/ 0 h 525444"/>
                <a:gd name="connsiteX457" fmla="*/ 1060562 w 1102664"/>
                <a:gd name="connsiteY457" fmla="*/ 19597 h 525444"/>
                <a:gd name="connsiteX458" fmla="*/ 1061494 w 1102664"/>
                <a:gd name="connsiteY458" fmla="*/ 39068 h 525444"/>
                <a:gd name="connsiteX459" fmla="*/ 1062426 w 1102664"/>
                <a:gd name="connsiteY459" fmla="*/ 58666 h 525444"/>
                <a:gd name="connsiteX460" fmla="*/ 1063359 w 1102664"/>
                <a:gd name="connsiteY460" fmla="*/ 78136 h 5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1102664" h="525444">
                  <a:moveTo>
                    <a:pt x="1063359" y="78136"/>
                  </a:moveTo>
                  <a:lnTo>
                    <a:pt x="1067326" y="99852"/>
                  </a:lnTo>
                  <a:lnTo>
                    <a:pt x="1071182" y="121408"/>
                  </a:lnTo>
                  <a:lnTo>
                    <a:pt x="1075133" y="142997"/>
                  </a:lnTo>
                  <a:lnTo>
                    <a:pt x="1079116" y="164696"/>
                  </a:lnTo>
                  <a:lnTo>
                    <a:pt x="1082956" y="186253"/>
                  </a:lnTo>
                  <a:lnTo>
                    <a:pt x="1086923" y="207953"/>
                  </a:lnTo>
                  <a:lnTo>
                    <a:pt x="1090890" y="229541"/>
                  </a:lnTo>
                  <a:lnTo>
                    <a:pt x="1094857" y="251225"/>
                  </a:lnTo>
                  <a:lnTo>
                    <a:pt x="1095900" y="285283"/>
                  </a:lnTo>
                  <a:lnTo>
                    <a:pt x="1096832" y="319341"/>
                  </a:lnTo>
                  <a:lnTo>
                    <a:pt x="1097765" y="353399"/>
                  </a:lnTo>
                  <a:lnTo>
                    <a:pt x="1098808" y="387584"/>
                  </a:lnTo>
                  <a:lnTo>
                    <a:pt x="1099740" y="421626"/>
                  </a:lnTo>
                  <a:lnTo>
                    <a:pt x="1100799" y="455700"/>
                  </a:lnTo>
                  <a:lnTo>
                    <a:pt x="1101732" y="489885"/>
                  </a:lnTo>
                  <a:lnTo>
                    <a:pt x="1102664" y="523927"/>
                  </a:lnTo>
                  <a:lnTo>
                    <a:pt x="1101953" y="523817"/>
                  </a:lnTo>
                  <a:lnTo>
                    <a:pt x="1098698" y="523927"/>
                  </a:lnTo>
                  <a:lnTo>
                    <a:pt x="1096248" y="522773"/>
                  </a:lnTo>
                  <a:lnTo>
                    <a:pt x="1096248" y="523927"/>
                  </a:lnTo>
                  <a:lnTo>
                    <a:pt x="1089942" y="522063"/>
                  </a:lnTo>
                  <a:lnTo>
                    <a:pt x="1087966" y="521130"/>
                  </a:lnTo>
                  <a:lnTo>
                    <a:pt x="1088425" y="520308"/>
                  </a:lnTo>
                  <a:lnTo>
                    <a:pt x="1088772" y="519612"/>
                  </a:lnTo>
                  <a:lnTo>
                    <a:pt x="1085991" y="519486"/>
                  </a:lnTo>
                  <a:lnTo>
                    <a:pt x="1082608" y="520308"/>
                  </a:lnTo>
                  <a:lnTo>
                    <a:pt x="1081566" y="518917"/>
                  </a:lnTo>
                  <a:lnTo>
                    <a:pt x="1080048" y="518095"/>
                  </a:lnTo>
                  <a:lnTo>
                    <a:pt x="1078184" y="517637"/>
                  </a:lnTo>
                  <a:lnTo>
                    <a:pt x="1076303" y="517400"/>
                  </a:lnTo>
                  <a:lnTo>
                    <a:pt x="1075370" y="517400"/>
                  </a:lnTo>
                  <a:lnTo>
                    <a:pt x="1073964" y="518222"/>
                  </a:lnTo>
                  <a:lnTo>
                    <a:pt x="1073031" y="518443"/>
                  </a:lnTo>
                  <a:lnTo>
                    <a:pt x="1072336" y="518222"/>
                  </a:lnTo>
                  <a:lnTo>
                    <a:pt x="1071182" y="516815"/>
                  </a:lnTo>
                  <a:lnTo>
                    <a:pt x="1068843" y="515773"/>
                  </a:lnTo>
                  <a:lnTo>
                    <a:pt x="1066520" y="512153"/>
                  </a:lnTo>
                  <a:lnTo>
                    <a:pt x="1064655" y="511458"/>
                  </a:lnTo>
                  <a:lnTo>
                    <a:pt x="1062996" y="511458"/>
                  </a:lnTo>
                  <a:lnTo>
                    <a:pt x="1059629" y="510525"/>
                  </a:lnTo>
                  <a:lnTo>
                    <a:pt x="1051111" y="509356"/>
                  </a:lnTo>
                  <a:lnTo>
                    <a:pt x="1045974" y="504804"/>
                  </a:lnTo>
                  <a:lnTo>
                    <a:pt x="1043888" y="501422"/>
                  </a:lnTo>
                  <a:lnTo>
                    <a:pt x="1043193" y="500490"/>
                  </a:lnTo>
                  <a:lnTo>
                    <a:pt x="1041786" y="499652"/>
                  </a:lnTo>
                  <a:lnTo>
                    <a:pt x="1040633" y="499210"/>
                  </a:lnTo>
                  <a:lnTo>
                    <a:pt x="1039811" y="498277"/>
                  </a:lnTo>
                  <a:lnTo>
                    <a:pt x="1039337" y="495938"/>
                  </a:lnTo>
                  <a:lnTo>
                    <a:pt x="1038989" y="495227"/>
                  </a:lnTo>
                  <a:lnTo>
                    <a:pt x="1038040" y="494421"/>
                  </a:lnTo>
                  <a:lnTo>
                    <a:pt x="1036998" y="493725"/>
                  </a:lnTo>
                  <a:lnTo>
                    <a:pt x="1036065" y="493488"/>
                  </a:lnTo>
                  <a:lnTo>
                    <a:pt x="1031514" y="493488"/>
                  </a:lnTo>
                  <a:lnTo>
                    <a:pt x="1029538" y="493030"/>
                  </a:lnTo>
                  <a:lnTo>
                    <a:pt x="1027452" y="491623"/>
                  </a:lnTo>
                  <a:lnTo>
                    <a:pt x="1022995" y="487530"/>
                  </a:lnTo>
                  <a:lnTo>
                    <a:pt x="1020672" y="486140"/>
                  </a:lnTo>
                  <a:lnTo>
                    <a:pt x="1016594" y="485333"/>
                  </a:lnTo>
                  <a:lnTo>
                    <a:pt x="1015772" y="484401"/>
                  </a:lnTo>
                  <a:lnTo>
                    <a:pt x="1015203" y="483342"/>
                  </a:lnTo>
                  <a:lnTo>
                    <a:pt x="1014492" y="482409"/>
                  </a:lnTo>
                  <a:lnTo>
                    <a:pt x="1012991" y="481477"/>
                  </a:lnTo>
                  <a:lnTo>
                    <a:pt x="1004235" y="479028"/>
                  </a:lnTo>
                  <a:lnTo>
                    <a:pt x="1002133" y="479375"/>
                  </a:lnTo>
                  <a:lnTo>
                    <a:pt x="999810" y="481477"/>
                  </a:lnTo>
                  <a:lnTo>
                    <a:pt x="999083" y="483926"/>
                  </a:lnTo>
                  <a:lnTo>
                    <a:pt x="998972" y="486598"/>
                  </a:lnTo>
                  <a:lnTo>
                    <a:pt x="998387" y="488352"/>
                  </a:lnTo>
                  <a:lnTo>
                    <a:pt x="996760" y="487530"/>
                  </a:lnTo>
                  <a:lnTo>
                    <a:pt x="996064" y="488810"/>
                  </a:lnTo>
                  <a:lnTo>
                    <a:pt x="995116" y="489521"/>
                  </a:lnTo>
                  <a:lnTo>
                    <a:pt x="993963" y="490106"/>
                  </a:lnTo>
                  <a:lnTo>
                    <a:pt x="992556" y="490928"/>
                  </a:lnTo>
                  <a:lnTo>
                    <a:pt x="991054" y="490106"/>
                  </a:lnTo>
                  <a:lnTo>
                    <a:pt x="990122" y="490106"/>
                  </a:lnTo>
                  <a:lnTo>
                    <a:pt x="989774" y="491623"/>
                  </a:lnTo>
                  <a:lnTo>
                    <a:pt x="989774" y="492793"/>
                  </a:lnTo>
                  <a:lnTo>
                    <a:pt x="989537" y="493488"/>
                  </a:lnTo>
                  <a:lnTo>
                    <a:pt x="988952" y="493947"/>
                  </a:lnTo>
                  <a:lnTo>
                    <a:pt x="988146" y="494421"/>
                  </a:lnTo>
                  <a:lnTo>
                    <a:pt x="987088" y="494532"/>
                  </a:lnTo>
                  <a:lnTo>
                    <a:pt x="976119" y="494657"/>
                  </a:lnTo>
                  <a:lnTo>
                    <a:pt x="974728" y="495006"/>
                  </a:lnTo>
                  <a:lnTo>
                    <a:pt x="973796" y="493836"/>
                  </a:lnTo>
                  <a:lnTo>
                    <a:pt x="972959" y="493235"/>
                  </a:lnTo>
                  <a:lnTo>
                    <a:pt x="971915" y="492903"/>
                  </a:lnTo>
                  <a:lnTo>
                    <a:pt x="970635" y="492903"/>
                  </a:lnTo>
                  <a:lnTo>
                    <a:pt x="970161" y="493235"/>
                  </a:lnTo>
                  <a:lnTo>
                    <a:pt x="969339" y="493836"/>
                  </a:lnTo>
                  <a:lnTo>
                    <a:pt x="968770" y="494184"/>
                  </a:lnTo>
                  <a:lnTo>
                    <a:pt x="968423" y="493599"/>
                  </a:lnTo>
                  <a:lnTo>
                    <a:pt x="967838" y="492793"/>
                  </a:lnTo>
                  <a:lnTo>
                    <a:pt x="967490" y="492208"/>
                  </a:lnTo>
                  <a:lnTo>
                    <a:pt x="967490" y="491971"/>
                  </a:lnTo>
                  <a:lnTo>
                    <a:pt x="963413" y="492098"/>
                  </a:lnTo>
                  <a:lnTo>
                    <a:pt x="961658" y="491276"/>
                  </a:lnTo>
                  <a:lnTo>
                    <a:pt x="962828" y="488937"/>
                  </a:lnTo>
                  <a:lnTo>
                    <a:pt x="961785" y="486598"/>
                  </a:lnTo>
                  <a:lnTo>
                    <a:pt x="960268" y="485444"/>
                  </a:lnTo>
                  <a:lnTo>
                    <a:pt x="958497" y="484622"/>
                  </a:lnTo>
                  <a:lnTo>
                    <a:pt x="956743" y="483342"/>
                  </a:lnTo>
                  <a:lnTo>
                    <a:pt x="955005" y="482757"/>
                  </a:lnTo>
                  <a:lnTo>
                    <a:pt x="953598" y="484164"/>
                  </a:lnTo>
                  <a:lnTo>
                    <a:pt x="951970" y="487182"/>
                  </a:lnTo>
                  <a:lnTo>
                    <a:pt x="951038" y="487182"/>
                  </a:lnTo>
                  <a:lnTo>
                    <a:pt x="948825" y="486471"/>
                  </a:lnTo>
                  <a:lnTo>
                    <a:pt x="948478" y="486835"/>
                  </a:lnTo>
                  <a:lnTo>
                    <a:pt x="945428" y="488589"/>
                  </a:lnTo>
                  <a:lnTo>
                    <a:pt x="944037" y="488937"/>
                  </a:lnTo>
                  <a:lnTo>
                    <a:pt x="942646" y="489885"/>
                  </a:lnTo>
                  <a:lnTo>
                    <a:pt x="941366" y="490928"/>
                  </a:lnTo>
                  <a:lnTo>
                    <a:pt x="940544" y="491971"/>
                  </a:lnTo>
                  <a:lnTo>
                    <a:pt x="939264" y="491971"/>
                  </a:lnTo>
                  <a:lnTo>
                    <a:pt x="937288" y="492208"/>
                  </a:lnTo>
                  <a:lnTo>
                    <a:pt x="933069" y="492318"/>
                  </a:lnTo>
                  <a:lnTo>
                    <a:pt x="932136" y="493362"/>
                  </a:lnTo>
                  <a:lnTo>
                    <a:pt x="932831" y="497693"/>
                  </a:lnTo>
                  <a:lnTo>
                    <a:pt x="931441" y="498862"/>
                  </a:lnTo>
                  <a:lnTo>
                    <a:pt x="930508" y="498498"/>
                  </a:lnTo>
                  <a:lnTo>
                    <a:pt x="929813" y="497803"/>
                  </a:lnTo>
                  <a:lnTo>
                    <a:pt x="929102" y="496760"/>
                  </a:lnTo>
                  <a:lnTo>
                    <a:pt x="928058" y="497108"/>
                  </a:lnTo>
                  <a:lnTo>
                    <a:pt x="927363" y="497929"/>
                  </a:lnTo>
                  <a:lnTo>
                    <a:pt x="926541" y="498972"/>
                  </a:lnTo>
                  <a:lnTo>
                    <a:pt x="922938" y="499778"/>
                  </a:lnTo>
                  <a:lnTo>
                    <a:pt x="921421" y="499430"/>
                  </a:lnTo>
                  <a:lnTo>
                    <a:pt x="913835" y="495006"/>
                  </a:lnTo>
                  <a:lnTo>
                    <a:pt x="912444" y="493599"/>
                  </a:lnTo>
                  <a:lnTo>
                    <a:pt x="911038" y="493235"/>
                  </a:lnTo>
                  <a:lnTo>
                    <a:pt x="909410" y="494310"/>
                  </a:lnTo>
                  <a:lnTo>
                    <a:pt x="908129" y="495811"/>
                  </a:lnTo>
                  <a:lnTo>
                    <a:pt x="907639" y="496996"/>
                  </a:lnTo>
                  <a:lnTo>
                    <a:pt x="906707" y="496996"/>
                  </a:lnTo>
                  <a:lnTo>
                    <a:pt x="904732" y="498150"/>
                  </a:lnTo>
                  <a:lnTo>
                    <a:pt x="902408" y="499889"/>
                  </a:lnTo>
                  <a:lnTo>
                    <a:pt x="897983" y="501991"/>
                  </a:lnTo>
                  <a:lnTo>
                    <a:pt x="896229" y="502228"/>
                  </a:lnTo>
                  <a:lnTo>
                    <a:pt x="889449" y="502465"/>
                  </a:lnTo>
                  <a:lnTo>
                    <a:pt x="888168" y="502829"/>
                  </a:lnTo>
                  <a:lnTo>
                    <a:pt x="885608" y="504456"/>
                  </a:lnTo>
                  <a:lnTo>
                    <a:pt x="884217" y="504804"/>
                  </a:lnTo>
                  <a:lnTo>
                    <a:pt x="882938" y="505974"/>
                  </a:lnTo>
                  <a:lnTo>
                    <a:pt x="880820" y="511458"/>
                  </a:lnTo>
                  <a:lnTo>
                    <a:pt x="879650" y="513544"/>
                  </a:lnTo>
                  <a:lnTo>
                    <a:pt x="877200" y="515171"/>
                  </a:lnTo>
                  <a:lnTo>
                    <a:pt x="874877" y="515535"/>
                  </a:lnTo>
                  <a:lnTo>
                    <a:pt x="869282" y="515061"/>
                  </a:lnTo>
                  <a:lnTo>
                    <a:pt x="865885" y="515646"/>
                  </a:lnTo>
                  <a:lnTo>
                    <a:pt x="865079" y="517163"/>
                  </a:lnTo>
                  <a:lnTo>
                    <a:pt x="865189" y="519486"/>
                  </a:lnTo>
                  <a:lnTo>
                    <a:pt x="864604" y="522773"/>
                  </a:lnTo>
                  <a:lnTo>
                    <a:pt x="861001" y="525444"/>
                  </a:lnTo>
                  <a:lnTo>
                    <a:pt x="857034" y="521826"/>
                  </a:lnTo>
                  <a:lnTo>
                    <a:pt x="853051" y="516120"/>
                  </a:lnTo>
                  <a:lnTo>
                    <a:pt x="849922" y="512501"/>
                  </a:lnTo>
                  <a:lnTo>
                    <a:pt x="847472" y="512027"/>
                  </a:lnTo>
                  <a:lnTo>
                    <a:pt x="838717" y="512832"/>
                  </a:lnTo>
                  <a:lnTo>
                    <a:pt x="837674" y="512390"/>
                  </a:lnTo>
                  <a:lnTo>
                    <a:pt x="837200" y="511110"/>
                  </a:lnTo>
                  <a:lnTo>
                    <a:pt x="836852" y="509703"/>
                  </a:lnTo>
                  <a:lnTo>
                    <a:pt x="836394" y="508534"/>
                  </a:lnTo>
                  <a:lnTo>
                    <a:pt x="835572" y="507949"/>
                  </a:lnTo>
                  <a:lnTo>
                    <a:pt x="832664" y="506542"/>
                  </a:lnTo>
                  <a:lnTo>
                    <a:pt x="832664" y="506542"/>
                  </a:lnTo>
                  <a:lnTo>
                    <a:pt x="827275" y="505041"/>
                  </a:lnTo>
                  <a:lnTo>
                    <a:pt x="825647" y="503413"/>
                  </a:lnTo>
                  <a:lnTo>
                    <a:pt x="825078" y="502829"/>
                  </a:lnTo>
                  <a:lnTo>
                    <a:pt x="824714" y="502117"/>
                  </a:lnTo>
                  <a:lnTo>
                    <a:pt x="824493" y="501296"/>
                  </a:lnTo>
                  <a:lnTo>
                    <a:pt x="824493" y="500490"/>
                  </a:lnTo>
                  <a:lnTo>
                    <a:pt x="824604" y="499652"/>
                  </a:lnTo>
                  <a:lnTo>
                    <a:pt x="825995" y="496760"/>
                  </a:lnTo>
                  <a:lnTo>
                    <a:pt x="825647" y="495811"/>
                  </a:lnTo>
                  <a:lnTo>
                    <a:pt x="824493" y="494769"/>
                  </a:lnTo>
                  <a:lnTo>
                    <a:pt x="821222" y="493488"/>
                  </a:lnTo>
                  <a:lnTo>
                    <a:pt x="819483" y="493125"/>
                  </a:lnTo>
                  <a:lnTo>
                    <a:pt x="818077" y="493125"/>
                  </a:lnTo>
                  <a:lnTo>
                    <a:pt x="817381" y="493599"/>
                  </a:lnTo>
                  <a:lnTo>
                    <a:pt x="816923" y="494073"/>
                  </a:lnTo>
                  <a:lnTo>
                    <a:pt x="816085" y="495464"/>
                  </a:lnTo>
                  <a:lnTo>
                    <a:pt x="814568" y="500363"/>
                  </a:lnTo>
                  <a:lnTo>
                    <a:pt x="814221" y="501185"/>
                  </a:lnTo>
                  <a:lnTo>
                    <a:pt x="813873" y="501881"/>
                  </a:lnTo>
                  <a:lnTo>
                    <a:pt x="813399" y="502465"/>
                  </a:lnTo>
                  <a:lnTo>
                    <a:pt x="812814" y="502939"/>
                  </a:lnTo>
                  <a:lnTo>
                    <a:pt x="811771" y="503413"/>
                  </a:lnTo>
                  <a:lnTo>
                    <a:pt x="810491" y="503872"/>
                  </a:lnTo>
                  <a:lnTo>
                    <a:pt x="808041" y="504220"/>
                  </a:lnTo>
                  <a:lnTo>
                    <a:pt x="806650" y="504220"/>
                  </a:lnTo>
                  <a:lnTo>
                    <a:pt x="805481" y="504108"/>
                  </a:lnTo>
                  <a:lnTo>
                    <a:pt x="804785" y="503761"/>
                  </a:lnTo>
                  <a:lnTo>
                    <a:pt x="801277" y="501185"/>
                  </a:lnTo>
                  <a:lnTo>
                    <a:pt x="799870" y="500600"/>
                  </a:lnTo>
                  <a:lnTo>
                    <a:pt x="798827" y="500490"/>
                  </a:lnTo>
                  <a:lnTo>
                    <a:pt x="794291" y="501185"/>
                  </a:lnTo>
                  <a:lnTo>
                    <a:pt x="793011" y="501185"/>
                  </a:lnTo>
                  <a:lnTo>
                    <a:pt x="791952" y="500837"/>
                  </a:lnTo>
                  <a:lnTo>
                    <a:pt x="791383" y="500490"/>
                  </a:lnTo>
                  <a:lnTo>
                    <a:pt x="789724" y="498862"/>
                  </a:lnTo>
                  <a:lnTo>
                    <a:pt x="788902" y="497581"/>
                  </a:lnTo>
                  <a:lnTo>
                    <a:pt x="788206" y="496049"/>
                  </a:lnTo>
                  <a:lnTo>
                    <a:pt x="787274" y="491623"/>
                  </a:lnTo>
                  <a:lnTo>
                    <a:pt x="786689" y="490106"/>
                  </a:lnTo>
                  <a:lnTo>
                    <a:pt x="786121" y="489284"/>
                  </a:lnTo>
                  <a:lnTo>
                    <a:pt x="785061" y="488699"/>
                  </a:lnTo>
                  <a:lnTo>
                    <a:pt x="783323" y="487894"/>
                  </a:lnTo>
                  <a:lnTo>
                    <a:pt x="782043" y="487767"/>
                  </a:lnTo>
                  <a:lnTo>
                    <a:pt x="780984" y="487767"/>
                  </a:lnTo>
                  <a:lnTo>
                    <a:pt x="776543" y="488699"/>
                  </a:lnTo>
                  <a:lnTo>
                    <a:pt x="775721" y="489047"/>
                  </a:lnTo>
                  <a:lnTo>
                    <a:pt x="775152" y="489395"/>
                  </a:lnTo>
                  <a:lnTo>
                    <a:pt x="774220" y="490691"/>
                  </a:lnTo>
                  <a:lnTo>
                    <a:pt x="774331" y="492793"/>
                  </a:lnTo>
                  <a:lnTo>
                    <a:pt x="774093" y="496523"/>
                  </a:lnTo>
                  <a:lnTo>
                    <a:pt x="772229" y="500837"/>
                  </a:lnTo>
                  <a:lnTo>
                    <a:pt x="770253" y="503524"/>
                  </a:lnTo>
                  <a:lnTo>
                    <a:pt x="767456" y="504456"/>
                  </a:lnTo>
                  <a:lnTo>
                    <a:pt x="762778" y="503287"/>
                  </a:lnTo>
                  <a:lnTo>
                    <a:pt x="763015" y="505737"/>
                  </a:lnTo>
                  <a:lnTo>
                    <a:pt x="763947" y="506780"/>
                  </a:lnTo>
                  <a:lnTo>
                    <a:pt x="765022" y="507475"/>
                  </a:lnTo>
                  <a:lnTo>
                    <a:pt x="765591" y="508992"/>
                  </a:lnTo>
                  <a:lnTo>
                    <a:pt x="765022" y="510178"/>
                  </a:lnTo>
                  <a:lnTo>
                    <a:pt x="762540" y="511679"/>
                  </a:lnTo>
                  <a:lnTo>
                    <a:pt x="762082" y="513434"/>
                  </a:lnTo>
                  <a:lnTo>
                    <a:pt x="761845" y="517985"/>
                  </a:lnTo>
                  <a:lnTo>
                    <a:pt x="760802" y="522063"/>
                  </a:lnTo>
                  <a:lnTo>
                    <a:pt x="758479" y="524639"/>
                  </a:lnTo>
                  <a:lnTo>
                    <a:pt x="754275" y="524987"/>
                  </a:lnTo>
                  <a:lnTo>
                    <a:pt x="751114" y="523121"/>
                  </a:lnTo>
                  <a:lnTo>
                    <a:pt x="748554" y="519612"/>
                  </a:lnTo>
                  <a:lnTo>
                    <a:pt x="746689" y="515535"/>
                  </a:lnTo>
                  <a:lnTo>
                    <a:pt x="745993" y="511679"/>
                  </a:lnTo>
                  <a:lnTo>
                    <a:pt x="746452" y="508992"/>
                  </a:lnTo>
                  <a:lnTo>
                    <a:pt x="748791" y="505041"/>
                  </a:lnTo>
                  <a:lnTo>
                    <a:pt x="749249" y="502465"/>
                  </a:lnTo>
                  <a:lnTo>
                    <a:pt x="748901" y="500490"/>
                  </a:lnTo>
                  <a:lnTo>
                    <a:pt x="747858" y="498735"/>
                  </a:lnTo>
                  <a:lnTo>
                    <a:pt x="746341" y="497345"/>
                  </a:lnTo>
                  <a:lnTo>
                    <a:pt x="744713" y="496159"/>
                  </a:lnTo>
                  <a:lnTo>
                    <a:pt x="743892" y="496649"/>
                  </a:lnTo>
                  <a:lnTo>
                    <a:pt x="742264" y="497345"/>
                  </a:lnTo>
                  <a:lnTo>
                    <a:pt x="741568" y="497929"/>
                  </a:lnTo>
                  <a:lnTo>
                    <a:pt x="741110" y="498625"/>
                  </a:lnTo>
                  <a:lnTo>
                    <a:pt x="740636" y="499778"/>
                  </a:lnTo>
                  <a:lnTo>
                    <a:pt x="738423" y="503872"/>
                  </a:lnTo>
                  <a:lnTo>
                    <a:pt x="737696" y="504915"/>
                  </a:lnTo>
                  <a:lnTo>
                    <a:pt x="734093" y="501881"/>
                  </a:lnTo>
                  <a:lnTo>
                    <a:pt x="732575" y="501422"/>
                  </a:lnTo>
                  <a:lnTo>
                    <a:pt x="730490" y="502939"/>
                  </a:lnTo>
                  <a:lnTo>
                    <a:pt x="730252" y="503413"/>
                  </a:lnTo>
                  <a:lnTo>
                    <a:pt x="729557" y="505041"/>
                  </a:lnTo>
                  <a:lnTo>
                    <a:pt x="729209" y="505626"/>
                  </a:lnTo>
                  <a:lnTo>
                    <a:pt x="728498" y="506417"/>
                  </a:lnTo>
                  <a:lnTo>
                    <a:pt x="727107" y="507254"/>
                  </a:lnTo>
                  <a:lnTo>
                    <a:pt x="726649" y="507823"/>
                  </a:lnTo>
                  <a:lnTo>
                    <a:pt x="725590" y="508644"/>
                  </a:lnTo>
                  <a:lnTo>
                    <a:pt x="724168" y="509119"/>
                  </a:lnTo>
                  <a:lnTo>
                    <a:pt x="715681" y="509941"/>
                  </a:lnTo>
                  <a:lnTo>
                    <a:pt x="713579" y="508644"/>
                  </a:lnTo>
                  <a:lnTo>
                    <a:pt x="712647" y="505041"/>
                  </a:lnTo>
                  <a:lnTo>
                    <a:pt x="712299" y="501769"/>
                  </a:lnTo>
                  <a:lnTo>
                    <a:pt x="711224" y="499778"/>
                  </a:lnTo>
                  <a:lnTo>
                    <a:pt x="709248" y="498735"/>
                  </a:lnTo>
                  <a:lnTo>
                    <a:pt x="706214" y="498277"/>
                  </a:lnTo>
                  <a:lnTo>
                    <a:pt x="697933" y="498972"/>
                  </a:lnTo>
                  <a:lnTo>
                    <a:pt x="695957" y="497929"/>
                  </a:lnTo>
                  <a:lnTo>
                    <a:pt x="694677" y="495006"/>
                  </a:lnTo>
                  <a:lnTo>
                    <a:pt x="694677" y="489174"/>
                  </a:lnTo>
                  <a:lnTo>
                    <a:pt x="693397" y="486471"/>
                  </a:lnTo>
                  <a:lnTo>
                    <a:pt x="688498" y="484164"/>
                  </a:lnTo>
                  <a:lnTo>
                    <a:pt x="683361" y="486028"/>
                  </a:lnTo>
                  <a:lnTo>
                    <a:pt x="678809" y="489743"/>
                  </a:lnTo>
                  <a:lnTo>
                    <a:pt x="667841" y="501296"/>
                  </a:lnTo>
                  <a:lnTo>
                    <a:pt x="662847" y="504567"/>
                  </a:lnTo>
                  <a:lnTo>
                    <a:pt x="657110" y="505626"/>
                  </a:lnTo>
                  <a:lnTo>
                    <a:pt x="651515" y="503983"/>
                  </a:lnTo>
                  <a:lnTo>
                    <a:pt x="648497" y="502465"/>
                  </a:lnTo>
                  <a:lnTo>
                    <a:pt x="647217" y="500948"/>
                  </a:lnTo>
                  <a:lnTo>
                    <a:pt x="647564" y="498625"/>
                  </a:lnTo>
                  <a:lnTo>
                    <a:pt x="647675" y="497581"/>
                  </a:lnTo>
                  <a:lnTo>
                    <a:pt x="647912" y="496049"/>
                  </a:lnTo>
                  <a:lnTo>
                    <a:pt x="648734" y="492793"/>
                  </a:lnTo>
                  <a:lnTo>
                    <a:pt x="648734" y="491276"/>
                  </a:lnTo>
                  <a:lnTo>
                    <a:pt x="647802" y="489521"/>
                  </a:lnTo>
                  <a:lnTo>
                    <a:pt x="648608" y="487767"/>
                  </a:lnTo>
                  <a:lnTo>
                    <a:pt x="648260" y="486140"/>
                  </a:lnTo>
                  <a:lnTo>
                    <a:pt x="647327" y="484859"/>
                  </a:lnTo>
                  <a:lnTo>
                    <a:pt x="646031" y="485207"/>
                  </a:lnTo>
                  <a:lnTo>
                    <a:pt x="641369" y="483689"/>
                  </a:lnTo>
                  <a:lnTo>
                    <a:pt x="634968" y="482520"/>
                  </a:lnTo>
                  <a:lnTo>
                    <a:pt x="629943" y="480055"/>
                  </a:lnTo>
                  <a:lnTo>
                    <a:pt x="629595" y="474934"/>
                  </a:lnTo>
                  <a:lnTo>
                    <a:pt x="628884" y="471568"/>
                  </a:lnTo>
                  <a:lnTo>
                    <a:pt x="629358" y="466890"/>
                  </a:lnTo>
                  <a:lnTo>
                    <a:pt x="629358" y="462812"/>
                  </a:lnTo>
                  <a:lnTo>
                    <a:pt x="627256" y="461058"/>
                  </a:lnTo>
                  <a:lnTo>
                    <a:pt x="624000" y="461532"/>
                  </a:lnTo>
                  <a:lnTo>
                    <a:pt x="617915" y="463855"/>
                  </a:lnTo>
                  <a:lnTo>
                    <a:pt x="613964" y="464456"/>
                  </a:lnTo>
                  <a:lnTo>
                    <a:pt x="596485" y="462465"/>
                  </a:lnTo>
                  <a:lnTo>
                    <a:pt x="593214" y="463507"/>
                  </a:lnTo>
                  <a:lnTo>
                    <a:pt x="591096" y="465846"/>
                  </a:lnTo>
                  <a:lnTo>
                    <a:pt x="589594" y="468644"/>
                  </a:lnTo>
                  <a:lnTo>
                    <a:pt x="587840" y="471331"/>
                  </a:lnTo>
                  <a:lnTo>
                    <a:pt x="587034" y="472721"/>
                  </a:lnTo>
                  <a:lnTo>
                    <a:pt x="583889" y="473306"/>
                  </a:lnTo>
                  <a:lnTo>
                    <a:pt x="577346" y="473433"/>
                  </a:lnTo>
                  <a:lnTo>
                    <a:pt x="575481" y="472374"/>
                  </a:lnTo>
                  <a:lnTo>
                    <a:pt x="571056" y="467348"/>
                  </a:lnTo>
                  <a:lnTo>
                    <a:pt x="569301" y="466194"/>
                  </a:lnTo>
                  <a:lnTo>
                    <a:pt x="568480" y="465388"/>
                  </a:lnTo>
                  <a:lnTo>
                    <a:pt x="566251" y="461643"/>
                  </a:lnTo>
                  <a:lnTo>
                    <a:pt x="564861" y="460695"/>
                  </a:lnTo>
                  <a:lnTo>
                    <a:pt x="560546" y="459904"/>
                  </a:lnTo>
                  <a:lnTo>
                    <a:pt x="559045" y="459904"/>
                  </a:lnTo>
                  <a:lnTo>
                    <a:pt x="556121" y="460473"/>
                  </a:lnTo>
                  <a:lnTo>
                    <a:pt x="547365" y="464219"/>
                  </a:lnTo>
                  <a:lnTo>
                    <a:pt x="545864" y="463397"/>
                  </a:lnTo>
                  <a:lnTo>
                    <a:pt x="529522" y="460015"/>
                  </a:lnTo>
                  <a:lnTo>
                    <a:pt x="526836" y="459082"/>
                  </a:lnTo>
                  <a:lnTo>
                    <a:pt x="516926" y="452792"/>
                  </a:lnTo>
                  <a:lnTo>
                    <a:pt x="514002" y="452081"/>
                  </a:lnTo>
                  <a:lnTo>
                    <a:pt x="511901" y="452666"/>
                  </a:lnTo>
                  <a:lnTo>
                    <a:pt x="509925" y="453488"/>
                  </a:lnTo>
                  <a:lnTo>
                    <a:pt x="507128" y="454056"/>
                  </a:lnTo>
                  <a:lnTo>
                    <a:pt x="504567" y="453709"/>
                  </a:lnTo>
                  <a:lnTo>
                    <a:pt x="499542" y="452207"/>
                  </a:lnTo>
                  <a:lnTo>
                    <a:pt x="496871" y="451860"/>
                  </a:lnTo>
                  <a:lnTo>
                    <a:pt x="490802" y="452207"/>
                  </a:lnTo>
                  <a:lnTo>
                    <a:pt x="487878" y="451622"/>
                  </a:lnTo>
                  <a:lnTo>
                    <a:pt x="485665" y="449742"/>
                  </a:lnTo>
                  <a:lnTo>
                    <a:pt x="485191" y="447293"/>
                  </a:lnTo>
                  <a:lnTo>
                    <a:pt x="484733" y="438790"/>
                  </a:lnTo>
                  <a:lnTo>
                    <a:pt x="485191" y="436909"/>
                  </a:lnTo>
                  <a:lnTo>
                    <a:pt x="485665" y="435629"/>
                  </a:lnTo>
                  <a:lnTo>
                    <a:pt x="483453" y="432958"/>
                  </a:lnTo>
                  <a:lnTo>
                    <a:pt x="479375" y="429339"/>
                  </a:lnTo>
                  <a:lnTo>
                    <a:pt x="478206" y="426889"/>
                  </a:lnTo>
                  <a:lnTo>
                    <a:pt x="477384" y="424092"/>
                  </a:lnTo>
                  <a:lnTo>
                    <a:pt x="476104" y="421737"/>
                  </a:lnTo>
                  <a:lnTo>
                    <a:pt x="473528" y="420709"/>
                  </a:lnTo>
                  <a:lnTo>
                    <a:pt x="470967" y="420599"/>
                  </a:lnTo>
                  <a:lnTo>
                    <a:pt x="469687" y="420235"/>
                  </a:lnTo>
                  <a:lnTo>
                    <a:pt x="468534" y="419777"/>
                  </a:lnTo>
                  <a:lnTo>
                    <a:pt x="467475" y="418734"/>
                  </a:lnTo>
                  <a:lnTo>
                    <a:pt x="466890" y="417548"/>
                  </a:lnTo>
                  <a:lnTo>
                    <a:pt x="466542" y="416506"/>
                  </a:lnTo>
                  <a:lnTo>
                    <a:pt x="465847" y="415573"/>
                  </a:lnTo>
                  <a:lnTo>
                    <a:pt x="463397" y="413835"/>
                  </a:lnTo>
                  <a:lnTo>
                    <a:pt x="461516" y="413835"/>
                  </a:lnTo>
                  <a:lnTo>
                    <a:pt x="460237" y="415573"/>
                  </a:lnTo>
                  <a:lnTo>
                    <a:pt x="459541" y="423381"/>
                  </a:lnTo>
                  <a:lnTo>
                    <a:pt x="458498" y="425720"/>
                  </a:lnTo>
                  <a:lnTo>
                    <a:pt x="456507" y="426779"/>
                  </a:lnTo>
                  <a:lnTo>
                    <a:pt x="453488" y="426431"/>
                  </a:lnTo>
                  <a:lnTo>
                    <a:pt x="450675" y="425372"/>
                  </a:lnTo>
                  <a:lnTo>
                    <a:pt x="445775" y="422574"/>
                  </a:lnTo>
                  <a:lnTo>
                    <a:pt x="439485" y="421737"/>
                  </a:lnTo>
                  <a:lnTo>
                    <a:pt x="438316" y="422101"/>
                  </a:lnTo>
                  <a:lnTo>
                    <a:pt x="437146" y="422796"/>
                  </a:lnTo>
                  <a:lnTo>
                    <a:pt x="435740" y="424550"/>
                  </a:lnTo>
                  <a:lnTo>
                    <a:pt x="434807" y="425372"/>
                  </a:lnTo>
                  <a:lnTo>
                    <a:pt x="432484" y="426067"/>
                  </a:lnTo>
                  <a:lnTo>
                    <a:pt x="424550" y="425372"/>
                  </a:lnTo>
                  <a:lnTo>
                    <a:pt x="422101" y="424550"/>
                  </a:lnTo>
                  <a:lnTo>
                    <a:pt x="420473" y="422796"/>
                  </a:lnTo>
                  <a:lnTo>
                    <a:pt x="417897" y="418955"/>
                  </a:lnTo>
                  <a:lnTo>
                    <a:pt x="395976" y="397951"/>
                  </a:lnTo>
                  <a:lnTo>
                    <a:pt x="394696" y="397146"/>
                  </a:lnTo>
                  <a:lnTo>
                    <a:pt x="391898" y="396561"/>
                  </a:lnTo>
                  <a:lnTo>
                    <a:pt x="390729" y="395865"/>
                  </a:lnTo>
                  <a:lnTo>
                    <a:pt x="388627" y="395265"/>
                  </a:lnTo>
                  <a:lnTo>
                    <a:pt x="382796" y="396102"/>
                  </a:lnTo>
                  <a:lnTo>
                    <a:pt x="380804" y="396324"/>
                  </a:lnTo>
                  <a:lnTo>
                    <a:pt x="380804" y="394695"/>
                  </a:lnTo>
                  <a:lnTo>
                    <a:pt x="380804" y="387473"/>
                  </a:lnTo>
                  <a:lnTo>
                    <a:pt x="380694" y="369615"/>
                  </a:lnTo>
                  <a:lnTo>
                    <a:pt x="380694" y="351772"/>
                  </a:lnTo>
                  <a:lnTo>
                    <a:pt x="380694" y="333929"/>
                  </a:lnTo>
                  <a:lnTo>
                    <a:pt x="380694" y="316196"/>
                  </a:lnTo>
                  <a:lnTo>
                    <a:pt x="380694" y="298353"/>
                  </a:lnTo>
                  <a:lnTo>
                    <a:pt x="380583" y="280510"/>
                  </a:lnTo>
                  <a:lnTo>
                    <a:pt x="380583" y="262651"/>
                  </a:lnTo>
                  <a:lnTo>
                    <a:pt x="380583" y="244824"/>
                  </a:lnTo>
                  <a:lnTo>
                    <a:pt x="380583" y="227091"/>
                  </a:lnTo>
                  <a:lnTo>
                    <a:pt x="380583" y="209233"/>
                  </a:lnTo>
                  <a:lnTo>
                    <a:pt x="380456" y="191516"/>
                  </a:lnTo>
                  <a:lnTo>
                    <a:pt x="380456" y="173657"/>
                  </a:lnTo>
                  <a:lnTo>
                    <a:pt x="380456" y="155830"/>
                  </a:lnTo>
                  <a:lnTo>
                    <a:pt x="380456" y="138098"/>
                  </a:lnTo>
                  <a:lnTo>
                    <a:pt x="380456" y="120239"/>
                  </a:lnTo>
                  <a:lnTo>
                    <a:pt x="380346" y="102522"/>
                  </a:lnTo>
                  <a:lnTo>
                    <a:pt x="380346" y="94699"/>
                  </a:lnTo>
                  <a:lnTo>
                    <a:pt x="378939" y="94699"/>
                  </a:lnTo>
                  <a:lnTo>
                    <a:pt x="372064" y="94699"/>
                  </a:lnTo>
                  <a:lnTo>
                    <a:pt x="367860" y="94699"/>
                  </a:lnTo>
                  <a:lnTo>
                    <a:pt x="356086" y="94699"/>
                  </a:lnTo>
                  <a:lnTo>
                    <a:pt x="337785" y="94699"/>
                  </a:lnTo>
                  <a:lnTo>
                    <a:pt x="313984" y="94589"/>
                  </a:lnTo>
                  <a:lnTo>
                    <a:pt x="285741" y="94351"/>
                  </a:lnTo>
                  <a:lnTo>
                    <a:pt x="254370" y="94114"/>
                  </a:lnTo>
                  <a:lnTo>
                    <a:pt x="220659" y="93767"/>
                  </a:lnTo>
                  <a:lnTo>
                    <a:pt x="186032" y="93419"/>
                  </a:lnTo>
                  <a:lnTo>
                    <a:pt x="151263" y="92834"/>
                  </a:lnTo>
                  <a:lnTo>
                    <a:pt x="117679" y="92250"/>
                  </a:lnTo>
                  <a:lnTo>
                    <a:pt x="86291" y="91665"/>
                  </a:lnTo>
                  <a:lnTo>
                    <a:pt x="58065" y="90969"/>
                  </a:lnTo>
                  <a:lnTo>
                    <a:pt x="34280" y="90385"/>
                  </a:lnTo>
                  <a:lnTo>
                    <a:pt x="15978" y="89926"/>
                  </a:lnTo>
                  <a:lnTo>
                    <a:pt x="4188" y="89689"/>
                  </a:lnTo>
                  <a:lnTo>
                    <a:pt x="0" y="89579"/>
                  </a:lnTo>
                  <a:lnTo>
                    <a:pt x="458" y="69966"/>
                  </a:lnTo>
                  <a:lnTo>
                    <a:pt x="1043" y="50510"/>
                  </a:lnTo>
                  <a:lnTo>
                    <a:pt x="1518" y="30897"/>
                  </a:lnTo>
                  <a:lnTo>
                    <a:pt x="1976" y="11426"/>
                  </a:lnTo>
                  <a:lnTo>
                    <a:pt x="17606" y="11774"/>
                  </a:lnTo>
                  <a:lnTo>
                    <a:pt x="33110" y="12248"/>
                  </a:lnTo>
                  <a:lnTo>
                    <a:pt x="48741" y="12596"/>
                  </a:lnTo>
                  <a:lnTo>
                    <a:pt x="64387" y="12944"/>
                  </a:lnTo>
                  <a:lnTo>
                    <a:pt x="79891" y="13292"/>
                  </a:lnTo>
                  <a:lnTo>
                    <a:pt x="95521" y="13639"/>
                  </a:lnTo>
                  <a:lnTo>
                    <a:pt x="111136" y="13876"/>
                  </a:lnTo>
                  <a:lnTo>
                    <a:pt x="126656" y="14224"/>
                  </a:lnTo>
                  <a:lnTo>
                    <a:pt x="155830" y="14682"/>
                  </a:lnTo>
                  <a:lnTo>
                    <a:pt x="184973" y="15156"/>
                  </a:lnTo>
                  <a:lnTo>
                    <a:pt x="214132" y="15504"/>
                  </a:lnTo>
                  <a:lnTo>
                    <a:pt x="243291" y="15851"/>
                  </a:lnTo>
                  <a:lnTo>
                    <a:pt x="272450" y="16089"/>
                  </a:lnTo>
                  <a:lnTo>
                    <a:pt x="301609" y="16326"/>
                  </a:lnTo>
                  <a:lnTo>
                    <a:pt x="330768" y="16436"/>
                  </a:lnTo>
                  <a:lnTo>
                    <a:pt x="359942" y="16547"/>
                  </a:lnTo>
                  <a:lnTo>
                    <a:pt x="389101" y="16547"/>
                  </a:lnTo>
                  <a:lnTo>
                    <a:pt x="418260" y="16436"/>
                  </a:lnTo>
                  <a:lnTo>
                    <a:pt x="447403" y="16326"/>
                  </a:lnTo>
                  <a:lnTo>
                    <a:pt x="476689" y="16199"/>
                  </a:lnTo>
                  <a:lnTo>
                    <a:pt x="505737" y="15978"/>
                  </a:lnTo>
                  <a:lnTo>
                    <a:pt x="535006" y="15614"/>
                  </a:lnTo>
                  <a:lnTo>
                    <a:pt x="564165" y="15393"/>
                  </a:lnTo>
                  <a:lnTo>
                    <a:pt x="593324" y="14919"/>
                  </a:lnTo>
                  <a:lnTo>
                    <a:pt x="622483" y="14461"/>
                  </a:lnTo>
                  <a:lnTo>
                    <a:pt x="651515" y="13876"/>
                  </a:lnTo>
                  <a:lnTo>
                    <a:pt x="680785" y="13292"/>
                  </a:lnTo>
                  <a:lnTo>
                    <a:pt x="709833" y="12596"/>
                  </a:lnTo>
                  <a:lnTo>
                    <a:pt x="739008" y="11900"/>
                  </a:lnTo>
                  <a:lnTo>
                    <a:pt x="768167" y="11190"/>
                  </a:lnTo>
                  <a:lnTo>
                    <a:pt x="797310" y="10273"/>
                  </a:lnTo>
                  <a:lnTo>
                    <a:pt x="826469" y="9451"/>
                  </a:lnTo>
                  <a:lnTo>
                    <a:pt x="855644" y="8503"/>
                  </a:lnTo>
                  <a:lnTo>
                    <a:pt x="884802" y="7459"/>
                  </a:lnTo>
                  <a:lnTo>
                    <a:pt x="913945" y="6417"/>
                  </a:lnTo>
                  <a:lnTo>
                    <a:pt x="943104" y="5231"/>
                  </a:lnTo>
                  <a:lnTo>
                    <a:pt x="972263" y="3951"/>
                  </a:lnTo>
                  <a:lnTo>
                    <a:pt x="1001438" y="2671"/>
                  </a:lnTo>
                  <a:lnTo>
                    <a:pt x="1030470" y="1391"/>
                  </a:lnTo>
                  <a:lnTo>
                    <a:pt x="1059629" y="0"/>
                  </a:lnTo>
                  <a:lnTo>
                    <a:pt x="1060562" y="19597"/>
                  </a:lnTo>
                  <a:lnTo>
                    <a:pt x="1061494" y="39068"/>
                  </a:lnTo>
                  <a:lnTo>
                    <a:pt x="1062426" y="58666"/>
                  </a:lnTo>
                  <a:lnTo>
                    <a:pt x="1063359" y="78136"/>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48F8E2E-7837-8B83-1579-3C7676A57EBC}"/>
                </a:ext>
              </a:extLst>
            </p:cNvPr>
            <p:cNvSpPr/>
            <p:nvPr/>
          </p:nvSpPr>
          <p:spPr>
            <a:xfrm>
              <a:off x="10550137" y="6440667"/>
              <a:ext cx="533615" cy="588662"/>
            </a:xfrm>
            <a:custGeom>
              <a:avLst/>
              <a:gdLst>
                <a:gd name="connsiteX0" fmla="*/ 519028 w 533615"/>
                <a:gd name="connsiteY0" fmla="*/ 210529 h 588662"/>
                <a:gd name="connsiteX1" fmla="*/ 521952 w 533615"/>
                <a:gd name="connsiteY1" fmla="*/ 209011 h 588662"/>
                <a:gd name="connsiteX2" fmla="*/ 524971 w 533615"/>
                <a:gd name="connsiteY2" fmla="*/ 208316 h 588662"/>
                <a:gd name="connsiteX3" fmla="*/ 527183 w 533615"/>
                <a:gd name="connsiteY3" fmla="*/ 209138 h 588662"/>
                <a:gd name="connsiteX4" fmla="*/ 531861 w 533615"/>
                <a:gd name="connsiteY4" fmla="*/ 204460 h 588662"/>
                <a:gd name="connsiteX5" fmla="*/ 533615 w 533615"/>
                <a:gd name="connsiteY5" fmla="*/ 203654 h 588662"/>
                <a:gd name="connsiteX6" fmla="*/ 530818 w 533615"/>
                <a:gd name="connsiteY6" fmla="*/ 187660 h 588662"/>
                <a:gd name="connsiteX7" fmla="*/ 527879 w 533615"/>
                <a:gd name="connsiteY7" fmla="*/ 171698 h 588662"/>
                <a:gd name="connsiteX8" fmla="*/ 525081 w 533615"/>
                <a:gd name="connsiteY8" fmla="*/ 155609 h 588662"/>
                <a:gd name="connsiteX9" fmla="*/ 522173 w 533615"/>
                <a:gd name="connsiteY9" fmla="*/ 139726 h 588662"/>
                <a:gd name="connsiteX10" fmla="*/ 519376 w 533615"/>
                <a:gd name="connsiteY10" fmla="*/ 123747 h 588662"/>
                <a:gd name="connsiteX11" fmla="*/ 516594 w 533615"/>
                <a:gd name="connsiteY11" fmla="*/ 107769 h 588662"/>
                <a:gd name="connsiteX12" fmla="*/ 513655 w 533615"/>
                <a:gd name="connsiteY12" fmla="*/ 91791 h 588662"/>
                <a:gd name="connsiteX13" fmla="*/ 510857 w 533615"/>
                <a:gd name="connsiteY13" fmla="*/ 75829 h 588662"/>
                <a:gd name="connsiteX14" fmla="*/ 505152 w 533615"/>
                <a:gd name="connsiteY14" fmla="*/ 43967 h 588662"/>
                <a:gd name="connsiteX15" fmla="*/ 499541 w 533615"/>
                <a:gd name="connsiteY15" fmla="*/ 12011 h 588662"/>
                <a:gd name="connsiteX16" fmla="*/ 497329 w 533615"/>
                <a:gd name="connsiteY16" fmla="*/ 0 h 588662"/>
                <a:gd name="connsiteX17" fmla="*/ 468534 w 533615"/>
                <a:gd name="connsiteY17" fmla="*/ 15283 h 588662"/>
                <a:gd name="connsiteX18" fmla="*/ 465262 w 533615"/>
                <a:gd name="connsiteY18" fmla="*/ 18538 h 588662"/>
                <a:gd name="connsiteX19" fmla="*/ 460821 w 533615"/>
                <a:gd name="connsiteY19" fmla="*/ 20056 h 588662"/>
                <a:gd name="connsiteX20" fmla="*/ 458845 w 533615"/>
                <a:gd name="connsiteY20" fmla="*/ 21004 h 588662"/>
                <a:gd name="connsiteX21" fmla="*/ 457913 w 533615"/>
                <a:gd name="connsiteY21" fmla="*/ 21936 h 588662"/>
                <a:gd name="connsiteX22" fmla="*/ 456854 w 533615"/>
                <a:gd name="connsiteY22" fmla="*/ 24038 h 588662"/>
                <a:gd name="connsiteX23" fmla="*/ 456285 w 533615"/>
                <a:gd name="connsiteY23" fmla="*/ 24718 h 588662"/>
                <a:gd name="connsiteX24" fmla="*/ 452208 w 533615"/>
                <a:gd name="connsiteY24" fmla="*/ 26251 h 588662"/>
                <a:gd name="connsiteX25" fmla="*/ 449505 w 533615"/>
                <a:gd name="connsiteY25" fmla="*/ 28700 h 588662"/>
                <a:gd name="connsiteX26" fmla="*/ 441587 w 533615"/>
                <a:gd name="connsiteY26" fmla="*/ 31482 h 588662"/>
                <a:gd name="connsiteX27" fmla="*/ 406707 w 533615"/>
                <a:gd name="connsiteY27" fmla="*/ 55631 h 588662"/>
                <a:gd name="connsiteX28" fmla="*/ 373819 w 533615"/>
                <a:gd name="connsiteY28" fmla="*/ 93656 h 588662"/>
                <a:gd name="connsiteX29" fmla="*/ 369725 w 533615"/>
                <a:gd name="connsiteY29" fmla="*/ 95758 h 588662"/>
                <a:gd name="connsiteX30" fmla="*/ 366122 w 533615"/>
                <a:gd name="connsiteY30" fmla="*/ 98919 h 588662"/>
                <a:gd name="connsiteX31" fmla="*/ 363324 w 533615"/>
                <a:gd name="connsiteY31" fmla="*/ 99614 h 588662"/>
                <a:gd name="connsiteX32" fmla="*/ 359105 w 533615"/>
                <a:gd name="connsiteY32" fmla="*/ 98335 h 588662"/>
                <a:gd name="connsiteX33" fmla="*/ 358061 w 533615"/>
                <a:gd name="connsiteY33" fmla="*/ 98335 h 588662"/>
                <a:gd name="connsiteX34" fmla="*/ 356892 w 533615"/>
                <a:gd name="connsiteY34" fmla="*/ 99140 h 588662"/>
                <a:gd name="connsiteX35" fmla="*/ 354917 w 533615"/>
                <a:gd name="connsiteY35" fmla="*/ 101606 h 588662"/>
                <a:gd name="connsiteX36" fmla="*/ 353400 w 533615"/>
                <a:gd name="connsiteY36" fmla="*/ 102286 h 588662"/>
                <a:gd name="connsiteX37" fmla="*/ 350381 w 533615"/>
                <a:gd name="connsiteY37" fmla="*/ 102633 h 588662"/>
                <a:gd name="connsiteX38" fmla="*/ 335572 w 533615"/>
                <a:gd name="connsiteY38" fmla="*/ 101716 h 588662"/>
                <a:gd name="connsiteX39" fmla="*/ 330530 w 533615"/>
                <a:gd name="connsiteY39" fmla="*/ 102633 h 588662"/>
                <a:gd name="connsiteX40" fmla="*/ 315501 w 533615"/>
                <a:gd name="connsiteY40" fmla="*/ 109523 h 588662"/>
                <a:gd name="connsiteX41" fmla="*/ 307093 w 533615"/>
                <a:gd name="connsiteY41" fmla="*/ 115940 h 588662"/>
                <a:gd name="connsiteX42" fmla="*/ 302194 w 533615"/>
                <a:gd name="connsiteY42" fmla="*/ 118152 h 588662"/>
                <a:gd name="connsiteX43" fmla="*/ 294149 w 533615"/>
                <a:gd name="connsiteY43" fmla="*/ 119781 h 588662"/>
                <a:gd name="connsiteX44" fmla="*/ 292395 w 533615"/>
                <a:gd name="connsiteY44" fmla="*/ 121298 h 588662"/>
                <a:gd name="connsiteX45" fmla="*/ 290878 w 533615"/>
                <a:gd name="connsiteY45" fmla="*/ 123163 h 588662"/>
                <a:gd name="connsiteX46" fmla="*/ 286231 w 533615"/>
                <a:gd name="connsiteY46" fmla="*/ 127256 h 588662"/>
                <a:gd name="connsiteX47" fmla="*/ 284019 w 533615"/>
                <a:gd name="connsiteY47" fmla="*/ 128536 h 588662"/>
                <a:gd name="connsiteX48" fmla="*/ 278408 w 533615"/>
                <a:gd name="connsiteY48" fmla="*/ 129121 h 588662"/>
                <a:gd name="connsiteX49" fmla="*/ 273051 w 533615"/>
                <a:gd name="connsiteY49" fmla="*/ 127478 h 588662"/>
                <a:gd name="connsiteX50" fmla="*/ 263710 w 533615"/>
                <a:gd name="connsiteY50" fmla="*/ 122230 h 588662"/>
                <a:gd name="connsiteX51" fmla="*/ 262540 w 533615"/>
                <a:gd name="connsiteY51" fmla="*/ 121772 h 588662"/>
                <a:gd name="connsiteX52" fmla="*/ 260218 w 533615"/>
                <a:gd name="connsiteY52" fmla="*/ 121076 h 588662"/>
                <a:gd name="connsiteX53" fmla="*/ 259396 w 533615"/>
                <a:gd name="connsiteY53" fmla="*/ 120713 h 588662"/>
                <a:gd name="connsiteX54" fmla="*/ 258005 w 533615"/>
                <a:gd name="connsiteY54" fmla="*/ 119433 h 588662"/>
                <a:gd name="connsiteX55" fmla="*/ 257072 w 533615"/>
                <a:gd name="connsiteY55" fmla="*/ 118279 h 588662"/>
                <a:gd name="connsiteX56" fmla="*/ 256030 w 533615"/>
                <a:gd name="connsiteY56" fmla="*/ 117457 h 588662"/>
                <a:gd name="connsiteX57" fmla="*/ 254718 w 533615"/>
                <a:gd name="connsiteY57" fmla="*/ 117220 h 588662"/>
                <a:gd name="connsiteX58" fmla="*/ 256725 w 533615"/>
                <a:gd name="connsiteY58" fmla="*/ 120254 h 588662"/>
                <a:gd name="connsiteX59" fmla="*/ 262430 w 533615"/>
                <a:gd name="connsiteY59" fmla="*/ 123747 h 588662"/>
                <a:gd name="connsiteX60" fmla="*/ 265338 w 533615"/>
                <a:gd name="connsiteY60" fmla="*/ 126086 h 588662"/>
                <a:gd name="connsiteX61" fmla="*/ 258937 w 533615"/>
                <a:gd name="connsiteY61" fmla="*/ 123052 h 588662"/>
                <a:gd name="connsiteX62" fmla="*/ 255555 w 533615"/>
                <a:gd name="connsiteY62" fmla="*/ 121993 h 588662"/>
                <a:gd name="connsiteX63" fmla="*/ 252505 w 533615"/>
                <a:gd name="connsiteY63" fmla="*/ 121772 h 588662"/>
                <a:gd name="connsiteX64" fmla="*/ 251114 w 533615"/>
                <a:gd name="connsiteY64" fmla="*/ 122120 h 588662"/>
                <a:gd name="connsiteX65" fmla="*/ 249360 w 533615"/>
                <a:gd name="connsiteY65" fmla="*/ 123163 h 588662"/>
                <a:gd name="connsiteX66" fmla="*/ 248206 w 533615"/>
                <a:gd name="connsiteY66" fmla="*/ 123510 h 588662"/>
                <a:gd name="connsiteX67" fmla="*/ 246562 w 533615"/>
                <a:gd name="connsiteY67" fmla="*/ 123637 h 588662"/>
                <a:gd name="connsiteX68" fmla="*/ 245630 w 533615"/>
                <a:gd name="connsiteY68" fmla="*/ 123273 h 588662"/>
                <a:gd name="connsiteX69" fmla="*/ 242959 w 533615"/>
                <a:gd name="connsiteY69" fmla="*/ 122120 h 588662"/>
                <a:gd name="connsiteX70" fmla="*/ 238170 w 533615"/>
                <a:gd name="connsiteY70" fmla="*/ 123747 h 588662"/>
                <a:gd name="connsiteX71" fmla="*/ 232924 w 533615"/>
                <a:gd name="connsiteY71" fmla="*/ 128299 h 588662"/>
                <a:gd name="connsiteX72" fmla="*/ 227661 w 533615"/>
                <a:gd name="connsiteY72" fmla="*/ 131334 h 588662"/>
                <a:gd name="connsiteX73" fmla="*/ 223125 w 533615"/>
                <a:gd name="connsiteY73" fmla="*/ 128536 h 588662"/>
                <a:gd name="connsiteX74" fmla="*/ 222192 w 533615"/>
                <a:gd name="connsiteY74" fmla="*/ 129832 h 588662"/>
                <a:gd name="connsiteX75" fmla="*/ 221023 w 533615"/>
                <a:gd name="connsiteY75" fmla="*/ 130638 h 588662"/>
                <a:gd name="connsiteX76" fmla="*/ 219853 w 533615"/>
                <a:gd name="connsiteY76" fmla="*/ 130401 h 588662"/>
                <a:gd name="connsiteX77" fmla="*/ 219158 w 533615"/>
                <a:gd name="connsiteY77" fmla="*/ 128663 h 588662"/>
                <a:gd name="connsiteX78" fmla="*/ 218004 w 533615"/>
                <a:gd name="connsiteY78" fmla="*/ 128536 h 588662"/>
                <a:gd name="connsiteX79" fmla="*/ 210876 w 533615"/>
                <a:gd name="connsiteY79" fmla="*/ 129358 h 588662"/>
                <a:gd name="connsiteX80" fmla="*/ 212615 w 533615"/>
                <a:gd name="connsiteY80" fmla="*/ 128078 h 588662"/>
                <a:gd name="connsiteX81" fmla="*/ 216835 w 533615"/>
                <a:gd name="connsiteY81" fmla="*/ 127129 h 588662"/>
                <a:gd name="connsiteX82" fmla="*/ 218700 w 533615"/>
                <a:gd name="connsiteY82" fmla="*/ 125849 h 588662"/>
                <a:gd name="connsiteX83" fmla="*/ 220438 w 533615"/>
                <a:gd name="connsiteY83" fmla="*/ 126782 h 588662"/>
                <a:gd name="connsiteX84" fmla="*/ 221134 w 533615"/>
                <a:gd name="connsiteY84" fmla="*/ 126086 h 588662"/>
                <a:gd name="connsiteX85" fmla="*/ 221607 w 533615"/>
                <a:gd name="connsiteY85" fmla="*/ 124569 h 588662"/>
                <a:gd name="connsiteX86" fmla="*/ 222303 w 533615"/>
                <a:gd name="connsiteY86" fmla="*/ 123273 h 588662"/>
                <a:gd name="connsiteX87" fmla="*/ 223346 w 533615"/>
                <a:gd name="connsiteY87" fmla="*/ 122578 h 588662"/>
                <a:gd name="connsiteX88" fmla="*/ 224515 w 533615"/>
                <a:gd name="connsiteY88" fmla="*/ 122120 h 588662"/>
                <a:gd name="connsiteX89" fmla="*/ 227550 w 533615"/>
                <a:gd name="connsiteY89" fmla="*/ 121535 h 588662"/>
                <a:gd name="connsiteX90" fmla="*/ 232812 w 533615"/>
                <a:gd name="connsiteY90" fmla="*/ 119433 h 588662"/>
                <a:gd name="connsiteX91" fmla="*/ 235484 w 533615"/>
                <a:gd name="connsiteY91" fmla="*/ 118864 h 588662"/>
                <a:gd name="connsiteX92" fmla="*/ 238392 w 533615"/>
                <a:gd name="connsiteY92" fmla="*/ 119781 h 588662"/>
                <a:gd name="connsiteX93" fmla="*/ 240731 w 533615"/>
                <a:gd name="connsiteY93" fmla="*/ 117347 h 588662"/>
                <a:gd name="connsiteX94" fmla="*/ 244587 w 533615"/>
                <a:gd name="connsiteY94" fmla="*/ 115830 h 588662"/>
                <a:gd name="connsiteX95" fmla="*/ 252505 w 533615"/>
                <a:gd name="connsiteY95" fmla="*/ 114186 h 588662"/>
                <a:gd name="connsiteX96" fmla="*/ 251335 w 533615"/>
                <a:gd name="connsiteY96" fmla="*/ 111737 h 588662"/>
                <a:gd name="connsiteX97" fmla="*/ 250419 w 533615"/>
                <a:gd name="connsiteY97" fmla="*/ 110456 h 588662"/>
                <a:gd name="connsiteX98" fmla="*/ 249123 w 533615"/>
                <a:gd name="connsiteY98" fmla="*/ 109871 h 588662"/>
                <a:gd name="connsiteX99" fmla="*/ 244587 w 533615"/>
                <a:gd name="connsiteY99" fmla="*/ 109982 h 588662"/>
                <a:gd name="connsiteX100" fmla="*/ 243307 w 533615"/>
                <a:gd name="connsiteY100" fmla="*/ 110330 h 588662"/>
                <a:gd name="connsiteX101" fmla="*/ 241536 w 533615"/>
                <a:gd name="connsiteY101" fmla="*/ 111737 h 588662"/>
                <a:gd name="connsiteX102" fmla="*/ 240494 w 533615"/>
                <a:gd name="connsiteY102" fmla="*/ 111262 h 588662"/>
                <a:gd name="connsiteX103" fmla="*/ 239672 w 533615"/>
                <a:gd name="connsiteY103" fmla="*/ 110330 h 588662"/>
                <a:gd name="connsiteX104" fmla="*/ 238977 w 533615"/>
                <a:gd name="connsiteY104" fmla="*/ 109871 h 588662"/>
                <a:gd name="connsiteX105" fmla="*/ 237238 w 533615"/>
                <a:gd name="connsiteY105" fmla="*/ 107532 h 588662"/>
                <a:gd name="connsiteX106" fmla="*/ 235484 w 533615"/>
                <a:gd name="connsiteY106" fmla="*/ 106031 h 588662"/>
                <a:gd name="connsiteX107" fmla="*/ 233397 w 533615"/>
                <a:gd name="connsiteY107" fmla="*/ 105557 h 588662"/>
                <a:gd name="connsiteX108" fmla="*/ 233619 w 533615"/>
                <a:gd name="connsiteY108" fmla="*/ 106379 h 588662"/>
                <a:gd name="connsiteX109" fmla="*/ 233619 w 533615"/>
                <a:gd name="connsiteY109" fmla="*/ 108354 h 588662"/>
                <a:gd name="connsiteX110" fmla="*/ 233509 w 533615"/>
                <a:gd name="connsiteY110" fmla="*/ 110567 h 588662"/>
                <a:gd name="connsiteX111" fmla="*/ 233034 w 533615"/>
                <a:gd name="connsiteY111" fmla="*/ 111973 h 588662"/>
                <a:gd name="connsiteX112" fmla="*/ 231754 w 533615"/>
                <a:gd name="connsiteY112" fmla="*/ 113601 h 588662"/>
                <a:gd name="connsiteX113" fmla="*/ 230015 w 533615"/>
                <a:gd name="connsiteY113" fmla="*/ 114660 h 588662"/>
                <a:gd name="connsiteX114" fmla="*/ 226143 w 533615"/>
                <a:gd name="connsiteY114" fmla="*/ 116177 h 588662"/>
                <a:gd name="connsiteX115" fmla="*/ 223820 w 533615"/>
                <a:gd name="connsiteY115" fmla="*/ 116415 h 588662"/>
                <a:gd name="connsiteX116" fmla="*/ 219505 w 533615"/>
                <a:gd name="connsiteY116" fmla="*/ 115593 h 588662"/>
                <a:gd name="connsiteX117" fmla="*/ 217419 w 533615"/>
                <a:gd name="connsiteY117" fmla="*/ 115466 h 588662"/>
                <a:gd name="connsiteX118" fmla="*/ 213785 w 533615"/>
                <a:gd name="connsiteY118" fmla="*/ 114534 h 588662"/>
                <a:gd name="connsiteX119" fmla="*/ 206562 w 533615"/>
                <a:gd name="connsiteY119" fmla="*/ 108117 h 588662"/>
                <a:gd name="connsiteX120" fmla="*/ 203054 w 533615"/>
                <a:gd name="connsiteY120" fmla="*/ 105904 h 588662"/>
                <a:gd name="connsiteX121" fmla="*/ 199908 w 533615"/>
                <a:gd name="connsiteY121" fmla="*/ 106252 h 588662"/>
                <a:gd name="connsiteX122" fmla="*/ 195831 w 533615"/>
                <a:gd name="connsiteY122" fmla="*/ 105904 h 588662"/>
                <a:gd name="connsiteX123" fmla="*/ 187897 w 533615"/>
                <a:gd name="connsiteY123" fmla="*/ 104040 h 588662"/>
                <a:gd name="connsiteX124" fmla="*/ 184515 w 533615"/>
                <a:gd name="connsiteY124" fmla="*/ 102411 h 588662"/>
                <a:gd name="connsiteX125" fmla="*/ 178114 w 533615"/>
                <a:gd name="connsiteY125" fmla="*/ 97496 h 588662"/>
                <a:gd name="connsiteX126" fmla="*/ 175064 w 533615"/>
                <a:gd name="connsiteY126" fmla="*/ 96216 h 588662"/>
                <a:gd name="connsiteX127" fmla="*/ 173784 w 533615"/>
                <a:gd name="connsiteY127" fmla="*/ 96343 h 588662"/>
                <a:gd name="connsiteX128" fmla="*/ 171097 w 533615"/>
                <a:gd name="connsiteY128" fmla="*/ 97623 h 588662"/>
                <a:gd name="connsiteX129" fmla="*/ 169232 w 533615"/>
                <a:gd name="connsiteY129" fmla="*/ 98208 h 588662"/>
                <a:gd name="connsiteX130" fmla="*/ 167256 w 533615"/>
                <a:gd name="connsiteY130" fmla="*/ 98335 h 588662"/>
                <a:gd name="connsiteX131" fmla="*/ 157695 w 533615"/>
                <a:gd name="connsiteY131" fmla="*/ 96801 h 588662"/>
                <a:gd name="connsiteX132" fmla="*/ 156873 w 533615"/>
                <a:gd name="connsiteY132" fmla="*/ 95758 h 588662"/>
                <a:gd name="connsiteX133" fmla="*/ 156636 w 533615"/>
                <a:gd name="connsiteY133" fmla="*/ 94367 h 588662"/>
                <a:gd name="connsiteX134" fmla="*/ 146948 w 533615"/>
                <a:gd name="connsiteY134" fmla="*/ 96216 h 588662"/>
                <a:gd name="connsiteX135" fmla="*/ 137150 w 533615"/>
                <a:gd name="connsiteY135" fmla="*/ 98081 h 588662"/>
                <a:gd name="connsiteX136" fmla="*/ 127367 w 533615"/>
                <a:gd name="connsiteY136" fmla="*/ 99852 h 588662"/>
                <a:gd name="connsiteX137" fmla="*/ 117568 w 533615"/>
                <a:gd name="connsiteY137" fmla="*/ 101716 h 588662"/>
                <a:gd name="connsiteX138" fmla="*/ 107770 w 533615"/>
                <a:gd name="connsiteY138" fmla="*/ 103471 h 588662"/>
                <a:gd name="connsiteX139" fmla="*/ 97955 w 533615"/>
                <a:gd name="connsiteY139" fmla="*/ 105335 h 588662"/>
                <a:gd name="connsiteX140" fmla="*/ 88188 w 533615"/>
                <a:gd name="connsiteY140" fmla="*/ 107074 h 588662"/>
                <a:gd name="connsiteX141" fmla="*/ 78374 w 533615"/>
                <a:gd name="connsiteY141" fmla="*/ 108813 h 588662"/>
                <a:gd name="connsiteX142" fmla="*/ 68575 w 533615"/>
                <a:gd name="connsiteY142" fmla="*/ 110677 h 588662"/>
                <a:gd name="connsiteX143" fmla="*/ 58776 w 533615"/>
                <a:gd name="connsiteY143" fmla="*/ 112447 h 588662"/>
                <a:gd name="connsiteX144" fmla="*/ 48993 w 533615"/>
                <a:gd name="connsiteY144" fmla="*/ 114186 h 588662"/>
                <a:gd name="connsiteX145" fmla="*/ 39195 w 533615"/>
                <a:gd name="connsiteY145" fmla="*/ 115940 h 588662"/>
                <a:gd name="connsiteX146" fmla="*/ 29380 w 533615"/>
                <a:gd name="connsiteY146" fmla="*/ 117695 h 588662"/>
                <a:gd name="connsiteX147" fmla="*/ 19582 w 533615"/>
                <a:gd name="connsiteY147" fmla="*/ 119433 h 588662"/>
                <a:gd name="connsiteX148" fmla="*/ 9799 w 533615"/>
                <a:gd name="connsiteY148" fmla="*/ 121187 h 588662"/>
                <a:gd name="connsiteX149" fmla="*/ 0 w 533615"/>
                <a:gd name="connsiteY149" fmla="*/ 122925 h 588662"/>
                <a:gd name="connsiteX150" fmla="*/ 1628 w 533615"/>
                <a:gd name="connsiteY150" fmla="*/ 135411 h 588662"/>
                <a:gd name="connsiteX151" fmla="*/ 3145 w 533615"/>
                <a:gd name="connsiteY151" fmla="*/ 147896 h 588662"/>
                <a:gd name="connsiteX152" fmla="*/ 6401 w 533615"/>
                <a:gd name="connsiteY152" fmla="*/ 172740 h 588662"/>
                <a:gd name="connsiteX153" fmla="*/ 8060 w 533615"/>
                <a:gd name="connsiteY153" fmla="*/ 185226 h 588662"/>
                <a:gd name="connsiteX154" fmla="*/ 9688 w 533615"/>
                <a:gd name="connsiteY154" fmla="*/ 197695 h 588662"/>
                <a:gd name="connsiteX155" fmla="*/ 11316 w 533615"/>
                <a:gd name="connsiteY155" fmla="*/ 210181 h 588662"/>
                <a:gd name="connsiteX156" fmla="*/ 12944 w 533615"/>
                <a:gd name="connsiteY156" fmla="*/ 222667 h 588662"/>
                <a:gd name="connsiteX157" fmla="*/ 14571 w 533615"/>
                <a:gd name="connsiteY157" fmla="*/ 235152 h 588662"/>
                <a:gd name="connsiteX158" fmla="*/ 16199 w 533615"/>
                <a:gd name="connsiteY158" fmla="*/ 247747 h 588662"/>
                <a:gd name="connsiteX159" fmla="*/ 17827 w 533615"/>
                <a:gd name="connsiteY159" fmla="*/ 260217 h 588662"/>
                <a:gd name="connsiteX160" fmla="*/ 19344 w 533615"/>
                <a:gd name="connsiteY160" fmla="*/ 272702 h 588662"/>
                <a:gd name="connsiteX161" fmla="*/ 21004 w 533615"/>
                <a:gd name="connsiteY161" fmla="*/ 285188 h 588662"/>
                <a:gd name="connsiteX162" fmla="*/ 22632 w 533615"/>
                <a:gd name="connsiteY162" fmla="*/ 297674 h 588662"/>
                <a:gd name="connsiteX163" fmla="*/ 24260 w 533615"/>
                <a:gd name="connsiteY163" fmla="*/ 310143 h 588662"/>
                <a:gd name="connsiteX164" fmla="*/ 25888 w 533615"/>
                <a:gd name="connsiteY164" fmla="*/ 322739 h 588662"/>
                <a:gd name="connsiteX165" fmla="*/ 27515 w 533615"/>
                <a:gd name="connsiteY165" fmla="*/ 335209 h 588662"/>
                <a:gd name="connsiteX166" fmla="*/ 29159 w 533615"/>
                <a:gd name="connsiteY166" fmla="*/ 347694 h 588662"/>
                <a:gd name="connsiteX167" fmla="*/ 30787 w 533615"/>
                <a:gd name="connsiteY167" fmla="*/ 360290 h 588662"/>
                <a:gd name="connsiteX168" fmla="*/ 32415 w 533615"/>
                <a:gd name="connsiteY168" fmla="*/ 372776 h 588662"/>
                <a:gd name="connsiteX169" fmla="*/ 34058 w 533615"/>
                <a:gd name="connsiteY169" fmla="*/ 385387 h 588662"/>
                <a:gd name="connsiteX170" fmla="*/ 35702 w 533615"/>
                <a:gd name="connsiteY170" fmla="*/ 397856 h 588662"/>
                <a:gd name="connsiteX171" fmla="*/ 37203 w 533615"/>
                <a:gd name="connsiteY171" fmla="*/ 410342 h 588662"/>
                <a:gd name="connsiteX172" fmla="*/ 38831 w 533615"/>
                <a:gd name="connsiteY172" fmla="*/ 422922 h 588662"/>
                <a:gd name="connsiteX173" fmla="*/ 40475 w 533615"/>
                <a:gd name="connsiteY173" fmla="*/ 435408 h 588662"/>
                <a:gd name="connsiteX174" fmla="*/ 42103 w 533615"/>
                <a:gd name="connsiteY174" fmla="*/ 448004 h 588662"/>
                <a:gd name="connsiteX175" fmla="*/ 43730 w 533615"/>
                <a:gd name="connsiteY175" fmla="*/ 460473 h 588662"/>
                <a:gd name="connsiteX176" fmla="*/ 45358 w 533615"/>
                <a:gd name="connsiteY176" fmla="*/ 473085 h 588662"/>
                <a:gd name="connsiteX177" fmla="*/ 47018 w 533615"/>
                <a:gd name="connsiteY177" fmla="*/ 485681 h 588662"/>
                <a:gd name="connsiteX178" fmla="*/ 48646 w 533615"/>
                <a:gd name="connsiteY178" fmla="*/ 498151 h 588662"/>
                <a:gd name="connsiteX179" fmla="*/ 50273 w 533615"/>
                <a:gd name="connsiteY179" fmla="*/ 510747 h 588662"/>
                <a:gd name="connsiteX180" fmla="*/ 51901 w 533615"/>
                <a:gd name="connsiteY180" fmla="*/ 523358 h 588662"/>
                <a:gd name="connsiteX181" fmla="*/ 58191 w 533615"/>
                <a:gd name="connsiteY181" fmla="*/ 518222 h 588662"/>
                <a:gd name="connsiteX182" fmla="*/ 59835 w 533615"/>
                <a:gd name="connsiteY182" fmla="*/ 515773 h 588662"/>
                <a:gd name="connsiteX183" fmla="*/ 60767 w 533615"/>
                <a:gd name="connsiteY183" fmla="*/ 514729 h 588662"/>
                <a:gd name="connsiteX184" fmla="*/ 62284 w 533615"/>
                <a:gd name="connsiteY184" fmla="*/ 514255 h 588662"/>
                <a:gd name="connsiteX185" fmla="*/ 63454 w 533615"/>
                <a:gd name="connsiteY185" fmla="*/ 514603 h 588662"/>
                <a:gd name="connsiteX186" fmla="*/ 65319 w 533615"/>
                <a:gd name="connsiteY186" fmla="*/ 516705 h 588662"/>
                <a:gd name="connsiteX187" fmla="*/ 66015 w 533615"/>
                <a:gd name="connsiteY187" fmla="*/ 517053 h 588662"/>
                <a:gd name="connsiteX188" fmla="*/ 67990 w 533615"/>
                <a:gd name="connsiteY188" fmla="*/ 517875 h 588662"/>
                <a:gd name="connsiteX189" fmla="*/ 75118 w 533615"/>
                <a:gd name="connsiteY189" fmla="*/ 523232 h 588662"/>
                <a:gd name="connsiteX190" fmla="*/ 80349 w 533615"/>
                <a:gd name="connsiteY190" fmla="*/ 522995 h 588662"/>
                <a:gd name="connsiteX191" fmla="*/ 90163 w 533615"/>
                <a:gd name="connsiteY191" fmla="*/ 516815 h 588662"/>
                <a:gd name="connsiteX192" fmla="*/ 95284 w 533615"/>
                <a:gd name="connsiteY192" fmla="*/ 515077 h 588662"/>
                <a:gd name="connsiteX193" fmla="*/ 98081 w 533615"/>
                <a:gd name="connsiteY193" fmla="*/ 516120 h 588662"/>
                <a:gd name="connsiteX194" fmla="*/ 100199 w 533615"/>
                <a:gd name="connsiteY194" fmla="*/ 518807 h 588662"/>
                <a:gd name="connsiteX195" fmla="*/ 101938 w 533615"/>
                <a:gd name="connsiteY195" fmla="*/ 521367 h 588662"/>
                <a:gd name="connsiteX196" fmla="*/ 103455 w 533615"/>
                <a:gd name="connsiteY196" fmla="*/ 522426 h 588662"/>
                <a:gd name="connsiteX197" fmla="*/ 105904 w 533615"/>
                <a:gd name="connsiteY197" fmla="*/ 522536 h 588662"/>
                <a:gd name="connsiteX198" fmla="*/ 109050 w 533615"/>
                <a:gd name="connsiteY198" fmla="*/ 523232 h 588662"/>
                <a:gd name="connsiteX199" fmla="*/ 114660 w 533615"/>
                <a:gd name="connsiteY199" fmla="*/ 525207 h 588662"/>
                <a:gd name="connsiteX200" fmla="*/ 116746 w 533615"/>
                <a:gd name="connsiteY200" fmla="*/ 526836 h 588662"/>
                <a:gd name="connsiteX201" fmla="*/ 118374 w 533615"/>
                <a:gd name="connsiteY201" fmla="*/ 529301 h 588662"/>
                <a:gd name="connsiteX202" fmla="*/ 119543 w 533615"/>
                <a:gd name="connsiteY202" fmla="*/ 531987 h 588662"/>
                <a:gd name="connsiteX203" fmla="*/ 120128 w 533615"/>
                <a:gd name="connsiteY203" fmla="*/ 534674 h 588662"/>
                <a:gd name="connsiteX204" fmla="*/ 121060 w 533615"/>
                <a:gd name="connsiteY204" fmla="*/ 536760 h 588662"/>
                <a:gd name="connsiteX205" fmla="*/ 122799 w 533615"/>
                <a:gd name="connsiteY205" fmla="*/ 538277 h 588662"/>
                <a:gd name="connsiteX206" fmla="*/ 124664 w 533615"/>
                <a:gd name="connsiteY206" fmla="*/ 539558 h 588662"/>
                <a:gd name="connsiteX207" fmla="*/ 126087 w 533615"/>
                <a:gd name="connsiteY207" fmla="*/ 540854 h 588662"/>
                <a:gd name="connsiteX208" fmla="*/ 127714 w 533615"/>
                <a:gd name="connsiteY208" fmla="*/ 543177 h 588662"/>
                <a:gd name="connsiteX209" fmla="*/ 128884 w 533615"/>
                <a:gd name="connsiteY209" fmla="*/ 545864 h 588662"/>
                <a:gd name="connsiteX210" fmla="*/ 129706 w 533615"/>
                <a:gd name="connsiteY210" fmla="*/ 548898 h 588662"/>
                <a:gd name="connsiteX211" fmla="*/ 130401 w 533615"/>
                <a:gd name="connsiteY211" fmla="*/ 552628 h 588662"/>
                <a:gd name="connsiteX212" fmla="*/ 131918 w 533615"/>
                <a:gd name="connsiteY212" fmla="*/ 555078 h 588662"/>
                <a:gd name="connsiteX213" fmla="*/ 134826 w 533615"/>
                <a:gd name="connsiteY213" fmla="*/ 556721 h 588662"/>
                <a:gd name="connsiteX214" fmla="*/ 149287 w 533615"/>
                <a:gd name="connsiteY214" fmla="*/ 559866 h 588662"/>
                <a:gd name="connsiteX215" fmla="*/ 152100 w 533615"/>
                <a:gd name="connsiteY215" fmla="*/ 559740 h 588662"/>
                <a:gd name="connsiteX216" fmla="*/ 162689 w 533615"/>
                <a:gd name="connsiteY216" fmla="*/ 556010 h 588662"/>
                <a:gd name="connsiteX217" fmla="*/ 165629 w 533615"/>
                <a:gd name="connsiteY217" fmla="*/ 556010 h 588662"/>
                <a:gd name="connsiteX218" fmla="*/ 170860 w 533615"/>
                <a:gd name="connsiteY218" fmla="*/ 557654 h 588662"/>
                <a:gd name="connsiteX219" fmla="*/ 176344 w 533615"/>
                <a:gd name="connsiteY219" fmla="*/ 558349 h 588662"/>
                <a:gd name="connsiteX220" fmla="*/ 178572 w 533615"/>
                <a:gd name="connsiteY220" fmla="*/ 560325 h 588662"/>
                <a:gd name="connsiteX221" fmla="*/ 180548 w 533615"/>
                <a:gd name="connsiteY221" fmla="*/ 562774 h 588662"/>
                <a:gd name="connsiteX222" fmla="*/ 182887 w 533615"/>
                <a:gd name="connsiteY222" fmla="*/ 564987 h 588662"/>
                <a:gd name="connsiteX223" fmla="*/ 192338 w 533615"/>
                <a:gd name="connsiteY223" fmla="*/ 572115 h 588662"/>
                <a:gd name="connsiteX224" fmla="*/ 197696 w 533615"/>
                <a:gd name="connsiteY224" fmla="*/ 574675 h 588662"/>
                <a:gd name="connsiteX225" fmla="*/ 203196 w 533615"/>
                <a:gd name="connsiteY225" fmla="*/ 575022 h 588662"/>
                <a:gd name="connsiteX226" fmla="*/ 205518 w 533615"/>
                <a:gd name="connsiteY226" fmla="*/ 573853 h 588662"/>
                <a:gd name="connsiteX227" fmla="*/ 207494 w 533615"/>
                <a:gd name="connsiteY227" fmla="*/ 571767 h 588662"/>
                <a:gd name="connsiteX228" fmla="*/ 208537 w 533615"/>
                <a:gd name="connsiteY228" fmla="*/ 568954 h 588662"/>
                <a:gd name="connsiteX229" fmla="*/ 208664 w 533615"/>
                <a:gd name="connsiteY229" fmla="*/ 566046 h 588662"/>
                <a:gd name="connsiteX230" fmla="*/ 209944 w 533615"/>
                <a:gd name="connsiteY230" fmla="*/ 564876 h 588662"/>
                <a:gd name="connsiteX231" fmla="*/ 218225 w 533615"/>
                <a:gd name="connsiteY231" fmla="*/ 560799 h 588662"/>
                <a:gd name="connsiteX232" fmla="*/ 220912 w 533615"/>
                <a:gd name="connsiteY232" fmla="*/ 560562 h 588662"/>
                <a:gd name="connsiteX233" fmla="*/ 223583 w 533615"/>
                <a:gd name="connsiteY233" fmla="*/ 561257 h 588662"/>
                <a:gd name="connsiteX234" fmla="*/ 226143 w 533615"/>
                <a:gd name="connsiteY234" fmla="*/ 562427 h 588662"/>
                <a:gd name="connsiteX235" fmla="*/ 228482 w 533615"/>
                <a:gd name="connsiteY235" fmla="*/ 564165 h 588662"/>
                <a:gd name="connsiteX236" fmla="*/ 229668 w 533615"/>
                <a:gd name="connsiteY236" fmla="*/ 564513 h 588662"/>
                <a:gd name="connsiteX237" fmla="*/ 234093 w 533615"/>
                <a:gd name="connsiteY237" fmla="*/ 563817 h 588662"/>
                <a:gd name="connsiteX238" fmla="*/ 235831 w 533615"/>
                <a:gd name="connsiteY238" fmla="*/ 563944 h 588662"/>
                <a:gd name="connsiteX239" fmla="*/ 239561 w 533615"/>
                <a:gd name="connsiteY239" fmla="*/ 564987 h 588662"/>
                <a:gd name="connsiteX240" fmla="*/ 241300 w 533615"/>
                <a:gd name="connsiteY240" fmla="*/ 565935 h 588662"/>
                <a:gd name="connsiteX241" fmla="*/ 242263 w 533615"/>
                <a:gd name="connsiteY241" fmla="*/ 566868 h 588662"/>
                <a:gd name="connsiteX242" fmla="*/ 245994 w 533615"/>
                <a:gd name="connsiteY242" fmla="*/ 571182 h 588662"/>
                <a:gd name="connsiteX243" fmla="*/ 247732 w 533615"/>
                <a:gd name="connsiteY243" fmla="*/ 572573 h 588662"/>
                <a:gd name="connsiteX244" fmla="*/ 248775 w 533615"/>
                <a:gd name="connsiteY244" fmla="*/ 572810 h 588662"/>
                <a:gd name="connsiteX245" fmla="*/ 252979 w 533615"/>
                <a:gd name="connsiteY245" fmla="*/ 571182 h 588662"/>
                <a:gd name="connsiteX246" fmla="*/ 254259 w 533615"/>
                <a:gd name="connsiteY246" fmla="*/ 569665 h 588662"/>
                <a:gd name="connsiteX247" fmla="*/ 256030 w 533615"/>
                <a:gd name="connsiteY247" fmla="*/ 568258 h 588662"/>
                <a:gd name="connsiteX248" fmla="*/ 258811 w 533615"/>
                <a:gd name="connsiteY248" fmla="*/ 567563 h 588662"/>
                <a:gd name="connsiteX249" fmla="*/ 264516 w 533615"/>
                <a:gd name="connsiteY249" fmla="*/ 567800 h 588662"/>
                <a:gd name="connsiteX250" fmla="*/ 267076 w 533615"/>
                <a:gd name="connsiteY250" fmla="*/ 567215 h 588662"/>
                <a:gd name="connsiteX251" fmla="*/ 269084 w 533615"/>
                <a:gd name="connsiteY251" fmla="*/ 565571 h 588662"/>
                <a:gd name="connsiteX252" fmla="*/ 269779 w 533615"/>
                <a:gd name="connsiteY252" fmla="*/ 563817 h 588662"/>
                <a:gd name="connsiteX253" fmla="*/ 270601 w 533615"/>
                <a:gd name="connsiteY253" fmla="*/ 560451 h 588662"/>
                <a:gd name="connsiteX254" fmla="*/ 271059 w 533615"/>
                <a:gd name="connsiteY254" fmla="*/ 559171 h 588662"/>
                <a:gd name="connsiteX255" fmla="*/ 271991 w 533615"/>
                <a:gd name="connsiteY255" fmla="*/ 558239 h 588662"/>
                <a:gd name="connsiteX256" fmla="*/ 275026 w 533615"/>
                <a:gd name="connsiteY256" fmla="*/ 556484 h 588662"/>
                <a:gd name="connsiteX257" fmla="*/ 276544 w 533615"/>
                <a:gd name="connsiteY257" fmla="*/ 554603 h 588662"/>
                <a:gd name="connsiteX258" fmla="*/ 277934 w 533615"/>
                <a:gd name="connsiteY258" fmla="*/ 552154 h 588662"/>
                <a:gd name="connsiteX259" fmla="*/ 279562 w 533615"/>
                <a:gd name="connsiteY259" fmla="*/ 550052 h 588662"/>
                <a:gd name="connsiteX260" fmla="*/ 281917 w 533615"/>
                <a:gd name="connsiteY260" fmla="*/ 548898 h 588662"/>
                <a:gd name="connsiteX261" fmla="*/ 284951 w 533615"/>
                <a:gd name="connsiteY261" fmla="*/ 547966 h 588662"/>
                <a:gd name="connsiteX262" fmla="*/ 291810 w 533615"/>
                <a:gd name="connsiteY262" fmla="*/ 543067 h 588662"/>
                <a:gd name="connsiteX263" fmla="*/ 294987 w 533615"/>
                <a:gd name="connsiteY263" fmla="*/ 542008 h 588662"/>
                <a:gd name="connsiteX264" fmla="*/ 296614 w 533615"/>
                <a:gd name="connsiteY264" fmla="*/ 542830 h 588662"/>
                <a:gd name="connsiteX265" fmla="*/ 297310 w 533615"/>
                <a:gd name="connsiteY265" fmla="*/ 545058 h 588662"/>
                <a:gd name="connsiteX266" fmla="*/ 297768 w 533615"/>
                <a:gd name="connsiteY266" fmla="*/ 548076 h 588662"/>
                <a:gd name="connsiteX267" fmla="*/ 298590 w 533615"/>
                <a:gd name="connsiteY267" fmla="*/ 550984 h 588662"/>
                <a:gd name="connsiteX268" fmla="*/ 303126 w 533615"/>
                <a:gd name="connsiteY268" fmla="*/ 560799 h 588662"/>
                <a:gd name="connsiteX269" fmla="*/ 307694 w 533615"/>
                <a:gd name="connsiteY269" fmla="*/ 566156 h 588662"/>
                <a:gd name="connsiteX270" fmla="*/ 313509 w 533615"/>
                <a:gd name="connsiteY270" fmla="*/ 568258 h 588662"/>
                <a:gd name="connsiteX271" fmla="*/ 319452 w 533615"/>
                <a:gd name="connsiteY271" fmla="*/ 569317 h 588662"/>
                <a:gd name="connsiteX272" fmla="*/ 324604 w 533615"/>
                <a:gd name="connsiteY272" fmla="*/ 571530 h 588662"/>
                <a:gd name="connsiteX273" fmla="*/ 334861 w 533615"/>
                <a:gd name="connsiteY273" fmla="*/ 578990 h 588662"/>
                <a:gd name="connsiteX274" fmla="*/ 336505 w 533615"/>
                <a:gd name="connsiteY274" fmla="*/ 580965 h 588662"/>
                <a:gd name="connsiteX275" fmla="*/ 339286 w 533615"/>
                <a:gd name="connsiteY275" fmla="*/ 585643 h 588662"/>
                <a:gd name="connsiteX276" fmla="*/ 340803 w 533615"/>
                <a:gd name="connsiteY276" fmla="*/ 587271 h 588662"/>
                <a:gd name="connsiteX277" fmla="*/ 340930 w 533615"/>
                <a:gd name="connsiteY277" fmla="*/ 587382 h 588662"/>
                <a:gd name="connsiteX278" fmla="*/ 345576 w 533615"/>
                <a:gd name="connsiteY278" fmla="*/ 588662 h 588662"/>
                <a:gd name="connsiteX279" fmla="*/ 350966 w 533615"/>
                <a:gd name="connsiteY279" fmla="*/ 587271 h 588662"/>
                <a:gd name="connsiteX280" fmla="*/ 360765 w 533615"/>
                <a:gd name="connsiteY280" fmla="*/ 581897 h 588662"/>
                <a:gd name="connsiteX281" fmla="*/ 369725 w 533615"/>
                <a:gd name="connsiteY281" fmla="*/ 579685 h 588662"/>
                <a:gd name="connsiteX282" fmla="*/ 371828 w 533615"/>
                <a:gd name="connsiteY282" fmla="*/ 578515 h 588662"/>
                <a:gd name="connsiteX283" fmla="*/ 373123 w 533615"/>
                <a:gd name="connsiteY283" fmla="*/ 575481 h 588662"/>
                <a:gd name="connsiteX284" fmla="*/ 373597 w 533615"/>
                <a:gd name="connsiteY284" fmla="*/ 572700 h 588662"/>
                <a:gd name="connsiteX285" fmla="*/ 374055 w 533615"/>
                <a:gd name="connsiteY285" fmla="*/ 558696 h 588662"/>
                <a:gd name="connsiteX286" fmla="*/ 374988 w 533615"/>
                <a:gd name="connsiteY286" fmla="*/ 555078 h 588662"/>
                <a:gd name="connsiteX287" fmla="*/ 376379 w 533615"/>
                <a:gd name="connsiteY287" fmla="*/ 553450 h 588662"/>
                <a:gd name="connsiteX288" fmla="*/ 382448 w 533615"/>
                <a:gd name="connsiteY288" fmla="*/ 553323 h 588662"/>
                <a:gd name="connsiteX289" fmla="*/ 385008 w 533615"/>
                <a:gd name="connsiteY289" fmla="*/ 552391 h 588662"/>
                <a:gd name="connsiteX290" fmla="*/ 386541 w 533615"/>
                <a:gd name="connsiteY290" fmla="*/ 549594 h 588662"/>
                <a:gd name="connsiteX291" fmla="*/ 386430 w 533615"/>
                <a:gd name="connsiteY291" fmla="*/ 547966 h 588662"/>
                <a:gd name="connsiteX292" fmla="*/ 385703 w 533615"/>
                <a:gd name="connsiteY292" fmla="*/ 545991 h 588662"/>
                <a:gd name="connsiteX293" fmla="*/ 384881 w 533615"/>
                <a:gd name="connsiteY293" fmla="*/ 544125 h 588662"/>
                <a:gd name="connsiteX294" fmla="*/ 383364 w 533615"/>
                <a:gd name="connsiteY294" fmla="*/ 541549 h 588662"/>
                <a:gd name="connsiteX295" fmla="*/ 383254 w 533615"/>
                <a:gd name="connsiteY295" fmla="*/ 539921 h 588662"/>
                <a:gd name="connsiteX296" fmla="*/ 383728 w 533615"/>
                <a:gd name="connsiteY296" fmla="*/ 537582 h 588662"/>
                <a:gd name="connsiteX297" fmla="*/ 382669 w 533615"/>
                <a:gd name="connsiteY297" fmla="*/ 533853 h 588662"/>
                <a:gd name="connsiteX298" fmla="*/ 381278 w 533615"/>
                <a:gd name="connsiteY298" fmla="*/ 531402 h 588662"/>
                <a:gd name="connsiteX299" fmla="*/ 379872 w 533615"/>
                <a:gd name="connsiteY299" fmla="*/ 529538 h 588662"/>
                <a:gd name="connsiteX300" fmla="*/ 378591 w 533615"/>
                <a:gd name="connsiteY300" fmla="*/ 526978 h 588662"/>
                <a:gd name="connsiteX301" fmla="*/ 378370 w 533615"/>
                <a:gd name="connsiteY301" fmla="*/ 523358 h 588662"/>
                <a:gd name="connsiteX302" fmla="*/ 380109 w 533615"/>
                <a:gd name="connsiteY302" fmla="*/ 521146 h 588662"/>
                <a:gd name="connsiteX303" fmla="*/ 382211 w 533615"/>
                <a:gd name="connsiteY303" fmla="*/ 519281 h 588662"/>
                <a:gd name="connsiteX304" fmla="*/ 383016 w 533615"/>
                <a:gd name="connsiteY304" fmla="*/ 515425 h 588662"/>
                <a:gd name="connsiteX305" fmla="*/ 384186 w 533615"/>
                <a:gd name="connsiteY305" fmla="*/ 512501 h 588662"/>
                <a:gd name="connsiteX306" fmla="*/ 384533 w 533615"/>
                <a:gd name="connsiteY306" fmla="*/ 510983 h 588662"/>
                <a:gd name="connsiteX307" fmla="*/ 384297 w 533615"/>
                <a:gd name="connsiteY307" fmla="*/ 504583 h 588662"/>
                <a:gd name="connsiteX308" fmla="*/ 385466 w 533615"/>
                <a:gd name="connsiteY308" fmla="*/ 499430 h 588662"/>
                <a:gd name="connsiteX309" fmla="*/ 388058 w 533615"/>
                <a:gd name="connsiteY309" fmla="*/ 493030 h 588662"/>
                <a:gd name="connsiteX310" fmla="*/ 391203 w 533615"/>
                <a:gd name="connsiteY310" fmla="*/ 486961 h 588662"/>
                <a:gd name="connsiteX311" fmla="*/ 394569 w 533615"/>
                <a:gd name="connsiteY311" fmla="*/ 483469 h 588662"/>
                <a:gd name="connsiteX312" fmla="*/ 397478 w 533615"/>
                <a:gd name="connsiteY312" fmla="*/ 482994 h 588662"/>
                <a:gd name="connsiteX313" fmla="*/ 400069 w 533615"/>
                <a:gd name="connsiteY313" fmla="*/ 484164 h 588662"/>
                <a:gd name="connsiteX314" fmla="*/ 402156 w 533615"/>
                <a:gd name="connsiteY314" fmla="*/ 485555 h 588662"/>
                <a:gd name="connsiteX315" fmla="*/ 406233 w 533615"/>
                <a:gd name="connsiteY315" fmla="*/ 486487 h 588662"/>
                <a:gd name="connsiteX316" fmla="*/ 408224 w 533615"/>
                <a:gd name="connsiteY316" fmla="*/ 488131 h 588662"/>
                <a:gd name="connsiteX317" fmla="*/ 409726 w 533615"/>
                <a:gd name="connsiteY317" fmla="*/ 490343 h 588662"/>
                <a:gd name="connsiteX318" fmla="*/ 410658 w 533615"/>
                <a:gd name="connsiteY318" fmla="*/ 492682 h 588662"/>
                <a:gd name="connsiteX319" fmla="*/ 411243 w 533615"/>
                <a:gd name="connsiteY319" fmla="*/ 493378 h 588662"/>
                <a:gd name="connsiteX320" fmla="*/ 411717 w 533615"/>
                <a:gd name="connsiteY320" fmla="*/ 494200 h 588662"/>
                <a:gd name="connsiteX321" fmla="*/ 412081 w 533615"/>
                <a:gd name="connsiteY321" fmla="*/ 495242 h 588662"/>
                <a:gd name="connsiteX322" fmla="*/ 411827 w 533615"/>
                <a:gd name="connsiteY322" fmla="*/ 496064 h 588662"/>
                <a:gd name="connsiteX323" fmla="*/ 411354 w 533615"/>
                <a:gd name="connsiteY323" fmla="*/ 496649 h 588662"/>
                <a:gd name="connsiteX324" fmla="*/ 410785 w 533615"/>
                <a:gd name="connsiteY324" fmla="*/ 496997 h 588662"/>
                <a:gd name="connsiteX325" fmla="*/ 410548 w 533615"/>
                <a:gd name="connsiteY325" fmla="*/ 497455 h 588662"/>
                <a:gd name="connsiteX326" fmla="*/ 410548 w 533615"/>
                <a:gd name="connsiteY326" fmla="*/ 499557 h 588662"/>
                <a:gd name="connsiteX327" fmla="*/ 410073 w 533615"/>
                <a:gd name="connsiteY327" fmla="*/ 500600 h 588662"/>
                <a:gd name="connsiteX328" fmla="*/ 409963 w 533615"/>
                <a:gd name="connsiteY328" fmla="*/ 501312 h 588662"/>
                <a:gd name="connsiteX329" fmla="*/ 411132 w 533615"/>
                <a:gd name="connsiteY329" fmla="*/ 502939 h 588662"/>
                <a:gd name="connsiteX330" fmla="*/ 413598 w 533615"/>
                <a:gd name="connsiteY330" fmla="*/ 503635 h 588662"/>
                <a:gd name="connsiteX331" fmla="*/ 416048 w 533615"/>
                <a:gd name="connsiteY331" fmla="*/ 501896 h 588662"/>
                <a:gd name="connsiteX332" fmla="*/ 418023 w 533615"/>
                <a:gd name="connsiteY332" fmla="*/ 498973 h 588662"/>
                <a:gd name="connsiteX333" fmla="*/ 419066 w 533615"/>
                <a:gd name="connsiteY333" fmla="*/ 496523 h 588662"/>
                <a:gd name="connsiteX334" fmla="*/ 419414 w 533615"/>
                <a:gd name="connsiteY334" fmla="*/ 492682 h 588662"/>
                <a:gd name="connsiteX335" fmla="*/ 419761 w 533615"/>
                <a:gd name="connsiteY335" fmla="*/ 490818 h 588662"/>
                <a:gd name="connsiteX336" fmla="*/ 420931 w 533615"/>
                <a:gd name="connsiteY336" fmla="*/ 489759 h 588662"/>
                <a:gd name="connsiteX337" fmla="*/ 422559 w 533615"/>
                <a:gd name="connsiteY337" fmla="*/ 490106 h 588662"/>
                <a:gd name="connsiteX338" fmla="*/ 425009 w 533615"/>
                <a:gd name="connsiteY338" fmla="*/ 491987 h 588662"/>
                <a:gd name="connsiteX339" fmla="*/ 426541 w 533615"/>
                <a:gd name="connsiteY339" fmla="*/ 492335 h 588662"/>
                <a:gd name="connsiteX340" fmla="*/ 428754 w 533615"/>
                <a:gd name="connsiteY340" fmla="*/ 491165 h 588662"/>
                <a:gd name="connsiteX341" fmla="*/ 428407 w 533615"/>
                <a:gd name="connsiteY341" fmla="*/ 489411 h 588662"/>
                <a:gd name="connsiteX342" fmla="*/ 426889 w 533615"/>
                <a:gd name="connsiteY342" fmla="*/ 487182 h 588662"/>
                <a:gd name="connsiteX343" fmla="*/ 425609 w 533615"/>
                <a:gd name="connsiteY343" fmla="*/ 484749 h 588662"/>
                <a:gd name="connsiteX344" fmla="*/ 425372 w 533615"/>
                <a:gd name="connsiteY344" fmla="*/ 479154 h 588662"/>
                <a:gd name="connsiteX345" fmla="*/ 424661 w 533615"/>
                <a:gd name="connsiteY345" fmla="*/ 476467 h 588662"/>
                <a:gd name="connsiteX346" fmla="*/ 422907 w 533615"/>
                <a:gd name="connsiteY346" fmla="*/ 475535 h 588662"/>
                <a:gd name="connsiteX347" fmla="*/ 422100 w 533615"/>
                <a:gd name="connsiteY347" fmla="*/ 475297 h 588662"/>
                <a:gd name="connsiteX348" fmla="*/ 421041 w 533615"/>
                <a:gd name="connsiteY348" fmla="*/ 474713 h 588662"/>
                <a:gd name="connsiteX349" fmla="*/ 419999 w 533615"/>
                <a:gd name="connsiteY349" fmla="*/ 473780 h 588662"/>
                <a:gd name="connsiteX350" fmla="*/ 419414 w 533615"/>
                <a:gd name="connsiteY350" fmla="*/ 472848 h 588662"/>
                <a:gd name="connsiteX351" fmla="*/ 418481 w 533615"/>
                <a:gd name="connsiteY351" fmla="*/ 470983 h 588662"/>
                <a:gd name="connsiteX352" fmla="*/ 418481 w 533615"/>
                <a:gd name="connsiteY352" fmla="*/ 470399 h 588662"/>
                <a:gd name="connsiteX353" fmla="*/ 419193 w 533615"/>
                <a:gd name="connsiteY353" fmla="*/ 470287 h 588662"/>
                <a:gd name="connsiteX354" fmla="*/ 424898 w 533615"/>
                <a:gd name="connsiteY354" fmla="*/ 466795 h 588662"/>
                <a:gd name="connsiteX355" fmla="*/ 425609 w 533615"/>
                <a:gd name="connsiteY355" fmla="*/ 465151 h 588662"/>
                <a:gd name="connsiteX356" fmla="*/ 425372 w 533615"/>
                <a:gd name="connsiteY356" fmla="*/ 461643 h 588662"/>
                <a:gd name="connsiteX357" fmla="*/ 423965 w 533615"/>
                <a:gd name="connsiteY357" fmla="*/ 456048 h 588662"/>
                <a:gd name="connsiteX358" fmla="*/ 423839 w 533615"/>
                <a:gd name="connsiteY358" fmla="*/ 454073 h 588662"/>
                <a:gd name="connsiteX359" fmla="*/ 424424 w 533615"/>
                <a:gd name="connsiteY359" fmla="*/ 451497 h 588662"/>
                <a:gd name="connsiteX360" fmla="*/ 429102 w 533615"/>
                <a:gd name="connsiteY360" fmla="*/ 443800 h 588662"/>
                <a:gd name="connsiteX361" fmla="*/ 430161 w 533615"/>
                <a:gd name="connsiteY361" fmla="*/ 438315 h 588662"/>
                <a:gd name="connsiteX362" fmla="*/ 432484 w 533615"/>
                <a:gd name="connsiteY362" fmla="*/ 437162 h 588662"/>
                <a:gd name="connsiteX363" fmla="*/ 435392 w 533615"/>
                <a:gd name="connsiteY363" fmla="*/ 436577 h 588662"/>
                <a:gd name="connsiteX364" fmla="*/ 437952 w 533615"/>
                <a:gd name="connsiteY364" fmla="*/ 435171 h 588662"/>
                <a:gd name="connsiteX365" fmla="*/ 438916 w 533615"/>
                <a:gd name="connsiteY365" fmla="*/ 436103 h 588662"/>
                <a:gd name="connsiteX366" fmla="*/ 439833 w 533615"/>
                <a:gd name="connsiteY366" fmla="*/ 435171 h 588662"/>
                <a:gd name="connsiteX367" fmla="*/ 440418 w 533615"/>
                <a:gd name="connsiteY367" fmla="*/ 434823 h 588662"/>
                <a:gd name="connsiteX368" fmla="*/ 441240 w 533615"/>
                <a:gd name="connsiteY368" fmla="*/ 434934 h 588662"/>
                <a:gd name="connsiteX369" fmla="*/ 442393 w 533615"/>
                <a:gd name="connsiteY369" fmla="*/ 435518 h 588662"/>
                <a:gd name="connsiteX370" fmla="*/ 443452 w 533615"/>
                <a:gd name="connsiteY370" fmla="*/ 433416 h 588662"/>
                <a:gd name="connsiteX371" fmla="*/ 443215 w 533615"/>
                <a:gd name="connsiteY371" fmla="*/ 427364 h 588662"/>
                <a:gd name="connsiteX372" fmla="*/ 443799 w 533615"/>
                <a:gd name="connsiteY372" fmla="*/ 424455 h 588662"/>
                <a:gd name="connsiteX373" fmla="*/ 451513 w 533615"/>
                <a:gd name="connsiteY373" fmla="*/ 414309 h 588662"/>
                <a:gd name="connsiteX374" fmla="*/ 453250 w 533615"/>
                <a:gd name="connsiteY374" fmla="*/ 413013 h 588662"/>
                <a:gd name="connsiteX375" fmla="*/ 458371 w 533615"/>
                <a:gd name="connsiteY375" fmla="*/ 412191 h 588662"/>
                <a:gd name="connsiteX376" fmla="*/ 459778 w 533615"/>
                <a:gd name="connsiteY376" fmla="*/ 413250 h 588662"/>
                <a:gd name="connsiteX377" fmla="*/ 461279 w 533615"/>
                <a:gd name="connsiteY377" fmla="*/ 415699 h 588662"/>
                <a:gd name="connsiteX378" fmla="*/ 463381 w 533615"/>
                <a:gd name="connsiteY378" fmla="*/ 418260 h 588662"/>
                <a:gd name="connsiteX379" fmla="*/ 466084 w 533615"/>
                <a:gd name="connsiteY379" fmla="*/ 419667 h 588662"/>
                <a:gd name="connsiteX380" fmla="*/ 468881 w 533615"/>
                <a:gd name="connsiteY380" fmla="*/ 418734 h 588662"/>
                <a:gd name="connsiteX381" fmla="*/ 472485 w 533615"/>
                <a:gd name="connsiteY381" fmla="*/ 414182 h 588662"/>
                <a:gd name="connsiteX382" fmla="*/ 474808 w 533615"/>
                <a:gd name="connsiteY382" fmla="*/ 412776 h 588662"/>
                <a:gd name="connsiteX383" fmla="*/ 477289 w 533615"/>
                <a:gd name="connsiteY383" fmla="*/ 412080 h 588662"/>
                <a:gd name="connsiteX384" fmla="*/ 479723 w 533615"/>
                <a:gd name="connsiteY384" fmla="*/ 410911 h 588662"/>
                <a:gd name="connsiteX385" fmla="*/ 482062 w 533615"/>
                <a:gd name="connsiteY385" fmla="*/ 409394 h 588662"/>
                <a:gd name="connsiteX386" fmla="*/ 483690 w 533615"/>
                <a:gd name="connsiteY386" fmla="*/ 407877 h 588662"/>
                <a:gd name="connsiteX387" fmla="*/ 486487 w 533615"/>
                <a:gd name="connsiteY387" fmla="*/ 403562 h 588662"/>
                <a:gd name="connsiteX388" fmla="*/ 488336 w 533615"/>
                <a:gd name="connsiteY388" fmla="*/ 401476 h 588662"/>
                <a:gd name="connsiteX389" fmla="*/ 492793 w 533615"/>
                <a:gd name="connsiteY389" fmla="*/ 398900 h 588662"/>
                <a:gd name="connsiteX390" fmla="*/ 494184 w 533615"/>
                <a:gd name="connsiteY390" fmla="*/ 396213 h 588662"/>
                <a:gd name="connsiteX391" fmla="*/ 496175 w 533615"/>
                <a:gd name="connsiteY391" fmla="*/ 390619 h 588662"/>
                <a:gd name="connsiteX392" fmla="*/ 499304 w 533615"/>
                <a:gd name="connsiteY392" fmla="*/ 385719 h 588662"/>
                <a:gd name="connsiteX393" fmla="*/ 510984 w 533615"/>
                <a:gd name="connsiteY393" fmla="*/ 372886 h 588662"/>
                <a:gd name="connsiteX394" fmla="*/ 518459 w 533615"/>
                <a:gd name="connsiteY394" fmla="*/ 366706 h 588662"/>
                <a:gd name="connsiteX395" fmla="*/ 518333 w 533615"/>
                <a:gd name="connsiteY395" fmla="*/ 365189 h 588662"/>
                <a:gd name="connsiteX396" fmla="*/ 519028 w 533615"/>
                <a:gd name="connsiteY396" fmla="*/ 360764 h 588662"/>
                <a:gd name="connsiteX397" fmla="*/ 519028 w 533615"/>
                <a:gd name="connsiteY397" fmla="*/ 359942 h 588662"/>
                <a:gd name="connsiteX398" fmla="*/ 518570 w 533615"/>
                <a:gd name="connsiteY398" fmla="*/ 358299 h 588662"/>
                <a:gd name="connsiteX399" fmla="*/ 518570 w 533615"/>
                <a:gd name="connsiteY399" fmla="*/ 357603 h 588662"/>
                <a:gd name="connsiteX400" fmla="*/ 518918 w 533615"/>
                <a:gd name="connsiteY400" fmla="*/ 356908 h 588662"/>
                <a:gd name="connsiteX401" fmla="*/ 520672 w 533615"/>
                <a:gd name="connsiteY401" fmla="*/ 354932 h 588662"/>
                <a:gd name="connsiteX402" fmla="*/ 520783 w 533615"/>
                <a:gd name="connsiteY402" fmla="*/ 351898 h 588662"/>
                <a:gd name="connsiteX403" fmla="*/ 519961 w 533615"/>
                <a:gd name="connsiteY403" fmla="*/ 349923 h 588662"/>
                <a:gd name="connsiteX404" fmla="*/ 518459 w 533615"/>
                <a:gd name="connsiteY404" fmla="*/ 348389 h 588662"/>
                <a:gd name="connsiteX405" fmla="*/ 516104 w 533615"/>
                <a:gd name="connsiteY405" fmla="*/ 346651 h 588662"/>
                <a:gd name="connsiteX406" fmla="*/ 515172 w 533615"/>
                <a:gd name="connsiteY406" fmla="*/ 344897 h 588662"/>
                <a:gd name="connsiteX407" fmla="*/ 515867 w 533615"/>
                <a:gd name="connsiteY407" fmla="*/ 343379 h 588662"/>
                <a:gd name="connsiteX408" fmla="*/ 518222 w 533615"/>
                <a:gd name="connsiteY408" fmla="*/ 341277 h 588662"/>
                <a:gd name="connsiteX409" fmla="*/ 518570 w 533615"/>
                <a:gd name="connsiteY409" fmla="*/ 339650 h 588662"/>
                <a:gd name="connsiteX410" fmla="*/ 518570 w 533615"/>
                <a:gd name="connsiteY410" fmla="*/ 336504 h 588662"/>
                <a:gd name="connsiteX411" fmla="*/ 518681 w 533615"/>
                <a:gd name="connsiteY411" fmla="*/ 334861 h 588662"/>
                <a:gd name="connsiteX412" fmla="*/ 519155 w 533615"/>
                <a:gd name="connsiteY412" fmla="*/ 332996 h 588662"/>
                <a:gd name="connsiteX413" fmla="*/ 519739 w 533615"/>
                <a:gd name="connsiteY413" fmla="*/ 331478 h 588662"/>
                <a:gd name="connsiteX414" fmla="*/ 521478 w 533615"/>
                <a:gd name="connsiteY414" fmla="*/ 328334 h 588662"/>
                <a:gd name="connsiteX415" fmla="*/ 521588 w 533615"/>
                <a:gd name="connsiteY415" fmla="*/ 327054 h 588662"/>
                <a:gd name="connsiteX416" fmla="*/ 520783 w 533615"/>
                <a:gd name="connsiteY416" fmla="*/ 325536 h 588662"/>
                <a:gd name="connsiteX417" fmla="*/ 519850 w 533615"/>
                <a:gd name="connsiteY417" fmla="*/ 323798 h 588662"/>
                <a:gd name="connsiteX418" fmla="*/ 519265 w 533615"/>
                <a:gd name="connsiteY418" fmla="*/ 322265 h 588662"/>
                <a:gd name="connsiteX419" fmla="*/ 519376 w 533615"/>
                <a:gd name="connsiteY419" fmla="*/ 319831 h 588662"/>
                <a:gd name="connsiteX420" fmla="*/ 520672 w 533615"/>
                <a:gd name="connsiteY420" fmla="*/ 319831 h 588662"/>
                <a:gd name="connsiteX421" fmla="*/ 522410 w 533615"/>
                <a:gd name="connsiteY421" fmla="*/ 320400 h 588662"/>
                <a:gd name="connsiteX422" fmla="*/ 523927 w 533615"/>
                <a:gd name="connsiteY422" fmla="*/ 319942 h 588662"/>
                <a:gd name="connsiteX423" fmla="*/ 524386 w 533615"/>
                <a:gd name="connsiteY423" fmla="*/ 318298 h 588662"/>
                <a:gd name="connsiteX424" fmla="*/ 524038 w 533615"/>
                <a:gd name="connsiteY424" fmla="*/ 316907 h 588662"/>
                <a:gd name="connsiteX425" fmla="*/ 523343 w 533615"/>
                <a:gd name="connsiteY425" fmla="*/ 315737 h 588662"/>
                <a:gd name="connsiteX426" fmla="*/ 522995 w 533615"/>
                <a:gd name="connsiteY426" fmla="*/ 314695 h 588662"/>
                <a:gd name="connsiteX427" fmla="*/ 523343 w 533615"/>
                <a:gd name="connsiteY427" fmla="*/ 311897 h 588662"/>
                <a:gd name="connsiteX428" fmla="*/ 524149 w 533615"/>
                <a:gd name="connsiteY428" fmla="*/ 309906 h 588662"/>
                <a:gd name="connsiteX429" fmla="*/ 524734 w 533615"/>
                <a:gd name="connsiteY429" fmla="*/ 307567 h 588662"/>
                <a:gd name="connsiteX430" fmla="*/ 524512 w 533615"/>
                <a:gd name="connsiteY430" fmla="*/ 304090 h 588662"/>
                <a:gd name="connsiteX431" fmla="*/ 523232 w 533615"/>
                <a:gd name="connsiteY431" fmla="*/ 297784 h 588662"/>
                <a:gd name="connsiteX432" fmla="*/ 523106 w 533615"/>
                <a:gd name="connsiteY432" fmla="*/ 294750 h 588662"/>
                <a:gd name="connsiteX433" fmla="*/ 523801 w 533615"/>
                <a:gd name="connsiteY433" fmla="*/ 290782 h 588662"/>
                <a:gd name="connsiteX434" fmla="*/ 525445 w 533615"/>
                <a:gd name="connsiteY434" fmla="*/ 284951 h 588662"/>
                <a:gd name="connsiteX435" fmla="*/ 526013 w 533615"/>
                <a:gd name="connsiteY435" fmla="*/ 282028 h 588662"/>
                <a:gd name="connsiteX436" fmla="*/ 525903 w 533615"/>
                <a:gd name="connsiteY436" fmla="*/ 276433 h 588662"/>
                <a:gd name="connsiteX437" fmla="*/ 526361 w 533615"/>
                <a:gd name="connsiteY437" fmla="*/ 272702 h 588662"/>
                <a:gd name="connsiteX438" fmla="*/ 527879 w 533615"/>
                <a:gd name="connsiteY438" fmla="*/ 266270 h 588662"/>
                <a:gd name="connsiteX439" fmla="*/ 528811 w 533615"/>
                <a:gd name="connsiteY439" fmla="*/ 264895 h 588662"/>
                <a:gd name="connsiteX440" fmla="*/ 531513 w 533615"/>
                <a:gd name="connsiteY440" fmla="*/ 261734 h 588662"/>
                <a:gd name="connsiteX441" fmla="*/ 532098 w 533615"/>
                <a:gd name="connsiteY441" fmla="*/ 260692 h 588662"/>
                <a:gd name="connsiteX442" fmla="*/ 532446 w 533615"/>
                <a:gd name="connsiteY442" fmla="*/ 255666 h 588662"/>
                <a:gd name="connsiteX443" fmla="*/ 532793 w 533615"/>
                <a:gd name="connsiteY443" fmla="*/ 254734 h 588662"/>
                <a:gd name="connsiteX444" fmla="*/ 532209 w 533615"/>
                <a:gd name="connsiteY444" fmla="*/ 252742 h 588662"/>
                <a:gd name="connsiteX445" fmla="*/ 530818 w 533615"/>
                <a:gd name="connsiteY445" fmla="*/ 249376 h 588662"/>
                <a:gd name="connsiteX446" fmla="*/ 530708 w 533615"/>
                <a:gd name="connsiteY446" fmla="*/ 248680 h 588662"/>
                <a:gd name="connsiteX447" fmla="*/ 530581 w 533615"/>
                <a:gd name="connsiteY447" fmla="*/ 247037 h 588662"/>
                <a:gd name="connsiteX448" fmla="*/ 530344 w 533615"/>
                <a:gd name="connsiteY448" fmla="*/ 246341 h 588662"/>
                <a:gd name="connsiteX449" fmla="*/ 529649 w 533615"/>
                <a:gd name="connsiteY449" fmla="*/ 245883 h 588662"/>
                <a:gd name="connsiteX450" fmla="*/ 528811 w 533615"/>
                <a:gd name="connsiteY450" fmla="*/ 245646 h 588662"/>
                <a:gd name="connsiteX451" fmla="*/ 528005 w 533615"/>
                <a:gd name="connsiteY451" fmla="*/ 245646 h 588662"/>
                <a:gd name="connsiteX452" fmla="*/ 527642 w 533615"/>
                <a:gd name="connsiteY452" fmla="*/ 245646 h 588662"/>
                <a:gd name="connsiteX453" fmla="*/ 527183 w 533615"/>
                <a:gd name="connsiteY453" fmla="*/ 242153 h 588662"/>
                <a:gd name="connsiteX454" fmla="*/ 528574 w 533615"/>
                <a:gd name="connsiteY454" fmla="*/ 235721 h 588662"/>
                <a:gd name="connsiteX455" fmla="*/ 528574 w 533615"/>
                <a:gd name="connsiteY455" fmla="*/ 232118 h 588662"/>
                <a:gd name="connsiteX456" fmla="*/ 527768 w 533615"/>
                <a:gd name="connsiteY456" fmla="*/ 230015 h 588662"/>
                <a:gd name="connsiteX457" fmla="*/ 526251 w 533615"/>
                <a:gd name="connsiteY457" fmla="*/ 227440 h 588662"/>
                <a:gd name="connsiteX458" fmla="*/ 522647 w 533615"/>
                <a:gd name="connsiteY458" fmla="*/ 222777 h 588662"/>
                <a:gd name="connsiteX459" fmla="*/ 517874 w 533615"/>
                <a:gd name="connsiteY459" fmla="*/ 218226 h 588662"/>
                <a:gd name="connsiteX460" fmla="*/ 516467 w 533615"/>
                <a:gd name="connsiteY460" fmla="*/ 215775 h 588662"/>
                <a:gd name="connsiteX461" fmla="*/ 517164 w 533615"/>
                <a:gd name="connsiteY461" fmla="*/ 212504 h 58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533615" h="588662">
                  <a:moveTo>
                    <a:pt x="519028" y="210529"/>
                  </a:moveTo>
                  <a:lnTo>
                    <a:pt x="521952" y="209011"/>
                  </a:lnTo>
                  <a:lnTo>
                    <a:pt x="524971" y="208316"/>
                  </a:lnTo>
                  <a:lnTo>
                    <a:pt x="527183" y="209138"/>
                  </a:lnTo>
                  <a:lnTo>
                    <a:pt x="531861" y="204460"/>
                  </a:lnTo>
                  <a:lnTo>
                    <a:pt x="533615" y="203654"/>
                  </a:lnTo>
                  <a:lnTo>
                    <a:pt x="530818" y="187660"/>
                  </a:lnTo>
                  <a:lnTo>
                    <a:pt x="527879" y="171698"/>
                  </a:lnTo>
                  <a:lnTo>
                    <a:pt x="525081" y="155609"/>
                  </a:lnTo>
                  <a:lnTo>
                    <a:pt x="522173" y="139726"/>
                  </a:lnTo>
                  <a:lnTo>
                    <a:pt x="519376" y="123747"/>
                  </a:lnTo>
                  <a:lnTo>
                    <a:pt x="516594" y="107769"/>
                  </a:lnTo>
                  <a:lnTo>
                    <a:pt x="513655" y="91791"/>
                  </a:lnTo>
                  <a:lnTo>
                    <a:pt x="510857" y="75829"/>
                  </a:lnTo>
                  <a:lnTo>
                    <a:pt x="505152" y="43967"/>
                  </a:lnTo>
                  <a:lnTo>
                    <a:pt x="499541" y="12011"/>
                  </a:lnTo>
                  <a:lnTo>
                    <a:pt x="497329" y="0"/>
                  </a:lnTo>
                  <a:lnTo>
                    <a:pt x="468534" y="15283"/>
                  </a:lnTo>
                  <a:lnTo>
                    <a:pt x="465262" y="18538"/>
                  </a:lnTo>
                  <a:lnTo>
                    <a:pt x="460821" y="20056"/>
                  </a:lnTo>
                  <a:lnTo>
                    <a:pt x="458845" y="21004"/>
                  </a:lnTo>
                  <a:lnTo>
                    <a:pt x="457913" y="21936"/>
                  </a:lnTo>
                  <a:lnTo>
                    <a:pt x="456854" y="24038"/>
                  </a:lnTo>
                  <a:lnTo>
                    <a:pt x="456285" y="24718"/>
                  </a:lnTo>
                  <a:lnTo>
                    <a:pt x="452208" y="26251"/>
                  </a:lnTo>
                  <a:lnTo>
                    <a:pt x="449505" y="28700"/>
                  </a:lnTo>
                  <a:lnTo>
                    <a:pt x="441587" y="31482"/>
                  </a:lnTo>
                  <a:lnTo>
                    <a:pt x="406707" y="55631"/>
                  </a:lnTo>
                  <a:lnTo>
                    <a:pt x="373819" y="93656"/>
                  </a:lnTo>
                  <a:lnTo>
                    <a:pt x="369725" y="95758"/>
                  </a:lnTo>
                  <a:lnTo>
                    <a:pt x="366122" y="98919"/>
                  </a:lnTo>
                  <a:lnTo>
                    <a:pt x="363324" y="99614"/>
                  </a:lnTo>
                  <a:lnTo>
                    <a:pt x="359105" y="98335"/>
                  </a:lnTo>
                  <a:lnTo>
                    <a:pt x="358061" y="98335"/>
                  </a:lnTo>
                  <a:lnTo>
                    <a:pt x="356892" y="99140"/>
                  </a:lnTo>
                  <a:lnTo>
                    <a:pt x="354917" y="101606"/>
                  </a:lnTo>
                  <a:lnTo>
                    <a:pt x="353400" y="102286"/>
                  </a:lnTo>
                  <a:lnTo>
                    <a:pt x="350381" y="102633"/>
                  </a:lnTo>
                  <a:lnTo>
                    <a:pt x="335572" y="101716"/>
                  </a:lnTo>
                  <a:lnTo>
                    <a:pt x="330530" y="102633"/>
                  </a:lnTo>
                  <a:lnTo>
                    <a:pt x="315501" y="109523"/>
                  </a:lnTo>
                  <a:lnTo>
                    <a:pt x="307093" y="115940"/>
                  </a:lnTo>
                  <a:lnTo>
                    <a:pt x="302194" y="118152"/>
                  </a:lnTo>
                  <a:lnTo>
                    <a:pt x="294149" y="119781"/>
                  </a:lnTo>
                  <a:lnTo>
                    <a:pt x="292395" y="121298"/>
                  </a:lnTo>
                  <a:lnTo>
                    <a:pt x="290878" y="123163"/>
                  </a:lnTo>
                  <a:lnTo>
                    <a:pt x="286231" y="127256"/>
                  </a:lnTo>
                  <a:lnTo>
                    <a:pt x="284019" y="128536"/>
                  </a:lnTo>
                  <a:lnTo>
                    <a:pt x="278408" y="129121"/>
                  </a:lnTo>
                  <a:lnTo>
                    <a:pt x="273051" y="127478"/>
                  </a:lnTo>
                  <a:lnTo>
                    <a:pt x="263710" y="122230"/>
                  </a:lnTo>
                  <a:lnTo>
                    <a:pt x="262540" y="121772"/>
                  </a:lnTo>
                  <a:lnTo>
                    <a:pt x="260218" y="121076"/>
                  </a:lnTo>
                  <a:lnTo>
                    <a:pt x="259396" y="120713"/>
                  </a:lnTo>
                  <a:lnTo>
                    <a:pt x="258005" y="119433"/>
                  </a:lnTo>
                  <a:lnTo>
                    <a:pt x="257072" y="118279"/>
                  </a:lnTo>
                  <a:lnTo>
                    <a:pt x="256030" y="117457"/>
                  </a:lnTo>
                  <a:lnTo>
                    <a:pt x="254718" y="117220"/>
                  </a:lnTo>
                  <a:lnTo>
                    <a:pt x="256725" y="120254"/>
                  </a:lnTo>
                  <a:lnTo>
                    <a:pt x="262430" y="123747"/>
                  </a:lnTo>
                  <a:lnTo>
                    <a:pt x="265338" y="126086"/>
                  </a:lnTo>
                  <a:lnTo>
                    <a:pt x="258937" y="123052"/>
                  </a:lnTo>
                  <a:lnTo>
                    <a:pt x="255555" y="121993"/>
                  </a:lnTo>
                  <a:lnTo>
                    <a:pt x="252505" y="121772"/>
                  </a:lnTo>
                  <a:lnTo>
                    <a:pt x="251114" y="122120"/>
                  </a:lnTo>
                  <a:lnTo>
                    <a:pt x="249360" y="123163"/>
                  </a:lnTo>
                  <a:lnTo>
                    <a:pt x="248206" y="123510"/>
                  </a:lnTo>
                  <a:lnTo>
                    <a:pt x="246562" y="123637"/>
                  </a:lnTo>
                  <a:lnTo>
                    <a:pt x="245630" y="123273"/>
                  </a:lnTo>
                  <a:lnTo>
                    <a:pt x="242959" y="122120"/>
                  </a:lnTo>
                  <a:lnTo>
                    <a:pt x="238170" y="123747"/>
                  </a:lnTo>
                  <a:lnTo>
                    <a:pt x="232924" y="128299"/>
                  </a:lnTo>
                  <a:lnTo>
                    <a:pt x="227661" y="131334"/>
                  </a:lnTo>
                  <a:lnTo>
                    <a:pt x="223125" y="128536"/>
                  </a:lnTo>
                  <a:lnTo>
                    <a:pt x="222192" y="129832"/>
                  </a:lnTo>
                  <a:lnTo>
                    <a:pt x="221023" y="130638"/>
                  </a:lnTo>
                  <a:lnTo>
                    <a:pt x="219853" y="130401"/>
                  </a:lnTo>
                  <a:lnTo>
                    <a:pt x="219158" y="128663"/>
                  </a:lnTo>
                  <a:lnTo>
                    <a:pt x="218004" y="128536"/>
                  </a:lnTo>
                  <a:lnTo>
                    <a:pt x="210876" y="129358"/>
                  </a:lnTo>
                  <a:lnTo>
                    <a:pt x="212615" y="128078"/>
                  </a:lnTo>
                  <a:lnTo>
                    <a:pt x="216835" y="127129"/>
                  </a:lnTo>
                  <a:lnTo>
                    <a:pt x="218700" y="125849"/>
                  </a:lnTo>
                  <a:lnTo>
                    <a:pt x="220438" y="126782"/>
                  </a:lnTo>
                  <a:lnTo>
                    <a:pt x="221134" y="126086"/>
                  </a:lnTo>
                  <a:lnTo>
                    <a:pt x="221607" y="124569"/>
                  </a:lnTo>
                  <a:lnTo>
                    <a:pt x="222303" y="123273"/>
                  </a:lnTo>
                  <a:lnTo>
                    <a:pt x="223346" y="122578"/>
                  </a:lnTo>
                  <a:lnTo>
                    <a:pt x="224515" y="122120"/>
                  </a:lnTo>
                  <a:lnTo>
                    <a:pt x="227550" y="121535"/>
                  </a:lnTo>
                  <a:lnTo>
                    <a:pt x="232812" y="119433"/>
                  </a:lnTo>
                  <a:lnTo>
                    <a:pt x="235484" y="118864"/>
                  </a:lnTo>
                  <a:lnTo>
                    <a:pt x="238392" y="119781"/>
                  </a:lnTo>
                  <a:lnTo>
                    <a:pt x="240731" y="117347"/>
                  </a:lnTo>
                  <a:lnTo>
                    <a:pt x="244587" y="115830"/>
                  </a:lnTo>
                  <a:lnTo>
                    <a:pt x="252505" y="114186"/>
                  </a:lnTo>
                  <a:lnTo>
                    <a:pt x="251335" y="111737"/>
                  </a:lnTo>
                  <a:lnTo>
                    <a:pt x="250419" y="110456"/>
                  </a:lnTo>
                  <a:lnTo>
                    <a:pt x="249123" y="109871"/>
                  </a:lnTo>
                  <a:lnTo>
                    <a:pt x="244587" y="109982"/>
                  </a:lnTo>
                  <a:lnTo>
                    <a:pt x="243307" y="110330"/>
                  </a:lnTo>
                  <a:lnTo>
                    <a:pt x="241536" y="111737"/>
                  </a:lnTo>
                  <a:lnTo>
                    <a:pt x="240494" y="111262"/>
                  </a:lnTo>
                  <a:lnTo>
                    <a:pt x="239672" y="110330"/>
                  </a:lnTo>
                  <a:lnTo>
                    <a:pt x="238977" y="109871"/>
                  </a:lnTo>
                  <a:lnTo>
                    <a:pt x="237238" y="107532"/>
                  </a:lnTo>
                  <a:lnTo>
                    <a:pt x="235484" y="106031"/>
                  </a:lnTo>
                  <a:lnTo>
                    <a:pt x="233397" y="105557"/>
                  </a:lnTo>
                  <a:lnTo>
                    <a:pt x="233619" y="106379"/>
                  </a:lnTo>
                  <a:lnTo>
                    <a:pt x="233619" y="108354"/>
                  </a:lnTo>
                  <a:lnTo>
                    <a:pt x="233509" y="110567"/>
                  </a:lnTo>
                  <a:lnTo>
                    <a:pt x="233034" y="111973"/>
                  </a:lnTo>
                  <a:lnTo>
                    <a:pt x="231754" y="113601"/>
                  </a:lnTo>
                  <a:lnTo>
                    <a:pt x="230015" y="114660"/>
                  </a:lnTo>
                  <a:lnTo>
                    <a:pt x="226143" y="116177"/>
                  </a:lnTo>
                  <a:lnTo>
                    <a:pt x="223820" y="116415"/>
                  </a:lnTo>
                  <a:lnTo>
                    <a:pt x="219505" y="115593"/>
                  </a:lnTo>
                  <a:lnTo>
                    <a:pt x="217419" y="115466"/>
                  </a:lnTo>
                  <a:lnTo>
                    <a:pt x="213785" y="114534"/>
                  </a:lnTo>
                  <a:lnTo>
                    <a:pt x="206562" y="108117"/>
                  </a:lnTo>
                  <a:lnTo>
                    <a:pt x="203054" y="105904"/>
                  </a:lnTo>
                  <a:lnTo>
                    <a:pt x="199908" y="106252"/>
                  </a:lnTo>
                  <a:lnTo>
                    <a:pt x="195831" y="105904"/>
                  </a:lnTo>
                  <a:lnTo>
                    <a:pt x="187897" y="104040"/>
                  </a:lnTo>
                  <a:lnTo>
                    <a:pt x="184515" y="102411"/>
                  </a:lnTo>
                  <a:lnTo>
                    <a:pt x="178114" y="97496"/>
                  </a:lnTo>
                  <a:lnTo>
                    <a:pt x="175064" y="96216"/>
                  </a:lnTo>
                  <a:lnTo>
                    <a:pt x="173784" y="96343"/>
                  </a:lnTo>
                  <a:lnTo>
                    <a:pt x="171097" y="97623"/>
                  </a:lnTo>
                  <a:lnTo>
                    <a:pt x="169232" y="98208"/>
                  </a:lnTo>
                  <a:lnTo>
                    <a:pt x="167256" y="98335"/>
                  </a:lnTo>
                  <a:lnTo>
                    <a:pt x="157695" y="96801"/>
                  </a:lnTo>
                  <a:lnTo>
                    <a:pt x="156873" y="95758"/>
                  </a:lnTo>
                  <a:lnTo>
                    <a:pt x="156636" y="94367"/>
                  </a:lnTo>
                  <a:lnTo>
                    <a:pt x="146948" y="96216"/>
                  </a:lnTo>
                  <a:lnTo>
                    <a:pt x="137150" y="98081"/>
                  </a:lnTo>
                  <a:lnTo>
                    <a:pt x="127367" y="99852"/>
                  </a:lnTo>
                  <a:lnTo>
                    <a:pt x="117568" y="101716"/>
                  </a:lnTo>
                  <a:lnTo>
                    <a:pt x="107770" y="103471"/>
                  </a:lnTo>
                  <a:lnTo>
                    <a:pt x="97955" y="105335"/>
                  </a:lnTo>
                  <a:lnTo>
                    <a:pt x="88188" y="107074"/>
                  </a:lnTo>
                  <a:lnTo>
                    <a:pt x="78374" y="108813"/>
                  </a:lnTo>
                  <a:lnTo>
                    <a:pt x="68575" y="110677"/>
                  </a:lnTo>
                  <a:lnTo>
                    <a:pt x="58776" y="112447"/>
                  </a:lnTo>
                  <a:lnTo>
                    <a:pt x="48993" y="114186"/>
                  </a:lnTo>
                  <a:lnTo>
                    <a:pt x="39195" y="115940"/>
                  </a:lnTo>
                  <a:lnTo>
                    <a:pt x="29380" y="117695"/>
                  </a:lnTo>
                  <a:lnTo>
                    <a:pt x="19582" y="119433"/>
                  </a:lnTo>
                  <a:lnTo>
                    <a:pt x="9799" y="121187"/>
                  </a:lnTo>
                  <a:lnTo>
                    <a:pt x="0" y="122925"/>
                  </a:lnTo>
                  <a:lnTo>
                    <a:pt x="1628" y="135411"/>
                  </a:lnTo>
                  <a:lnTo>
                    <a:pt x="3145" y="147896"/>
                  </a:lnTo>
                  <a:lnTo>
                    <a:pt x="6401" y="172740"/>
                  </a:lnTo>
                  <a:lnTo>
                    <a:pt x="8060" y="185226"/>
                  </a:lnTo>
                  <a:lnTo>
                    <a:pt x="9688" y="197695"/>
                  </a:lnTo>
                  <a:lnTo>
                    <a:pt x="11316" y="210181"/>
                  </a:lnTo>
                  <a:lnTo>
                    <a:pt x="12944" y="222667"/>
                  </a:lnTo>
                  <a:lnTo>
                    <a:pt x="14571" y="235152"/>
                  </a:lnTo>
                  <a:lnTo>
                    <a:pt x="16199" y="247747"/>
                  </a:lnTo>
                  <a:lnTo>
                    <a:pt x="17827" y="260217"/>
                  </a:lnTo>
                  <a:lnTo>
                    <a:pt x="19344" y="272702"/>
                  </a:lnTo>
                  <a:lnTo>
                    <a:pt x="21004" y="285188"/>
                  </a:lnTo>
                  <a:lnTo>
                    <a:pt x="22632" y="297674"/>
                  </a:lnTo>
                  <a:lnTo>
                    <a:pt x="24260" y="310143"/>
                  </a:lnTo>
                  <a:lnTo>
                    <a:pt x="25888" y="322739"/>
                  </a:lnTo>
                  <a:lnTo>
                    <a:pt x="27515" y="335209"/>
                  </a:lnTo>
                  <a:lnTo>
                    <a:pt x="29159" y="347694"/>
                  </a:lnTo>
                  <a:lnTo>
                    <a:pt x="30787" y="360290"/>
                  </a:lnTo>
                  <a:lnTo>
                    <a:pt x="32415" y="372776"/>
                  </a:lnTo>
                  <a:lnTo>
                    <a:pt x="34058" y="385387"/>
                  </a:lnTo>
                  <a:lnTo>
                    <a:pt x="35702" y="397856"/>
                  </a:lnTo>
                  <a:lnTo>
                    <a:pt x="37203" y="410342"/>
                  </a:lnTo>
                  <a:lnTo>
                    <a:pt x="38831" y="422922"/>
                  </a:lnTo>
                  <a:lnTo>
                    <a:pt x="40475" y="435408"/>
                  </a:lnTo>
                  <a:lnTo>
                    <a:pt x="42103" y="448004"/>
                  </a:lnTo>
                  <a:lnTo>
                    <a:pt x="43730" y="460473"/>
                  </a:lnTo>
                  <a:lnTo>
                    <a:pt x="45358" y="473085"/>
                  </a:lnTo>
                  <a:lnTo>
                    <a:pt x="47018" y="485681"/>
                  </a:lnTo>
                  <a:lnTo>
                    <a:pt x="48646" y="498151"/>
                  </a:lnTo>
                  <a:lnTo>
                    <a:pt x="50273" y="510747"/>
                  </a:lnTo>
                  <a:lnTo>
                    <a:pt x="51901" y="523358"/>
                  </a:lnTo>
                  <a:lnTo>
                    <a:pt x="58191" y="518222"/>
                  </a:lnTo>
                  <a:lnTo>
                    <a:pt x="59835" y="515773"/>
                  </a:lnTo>
                  <a:lnTo>
                    <a:pt x="60767" y="514729"/>
                  </a:lnTo>
                  <a:lnTo>
                    <a:pt x="62284" y="514255"/>
                  </a:lnTo>
                  <a:lnTo>
                    <a:pt x="63454" y="514603"/>
                  </a:lnTo>
                  <a:lnTo>
                    <a:pt x="65319" y="516705"/>
                  </a:lnTo>
                  <a:lnTo>
                    <a:pt x="66015" y="517053"/>
                  </a:lnTo>
                  <a:lnTo>
                    <a:pt x="67990" y="517875"/>
                  </a:lnTo>
                  <a:lnTo>
                    <a:pt x="75118" y="523232"/>
                  </a:lnTo>
                  <a:lnTo>
                    <a:pt x="80349" y="522995"/>
                  </a:lnTo>
                  <a:lnTo>
                    <a:pt x="90163" y="516815"/>
                  </a:lnTo>
                  <a:lnTo>
                    <a:pt x="95284" y="515077"/>
                  </a:lnTo>
                  <a:lnTo>
                    <a:pt x="98081" y="516120"/>
                  </a:lnTo>
                  <a:lnTo>
                    <a:pt x="100199" y="518807"/>
                  </a:lnTo>
                  <a:lnTo>
                    <a:pt x="101938" y="521367"/>
                  </a:lnTo>
                  <a:lnTo>
                    <a:pt x="103455" y="522426"/>
                  </a:lnTo>
                  <a:lnTo>
                    <a:pt x="105904" y="522536"/>
                  </a:lnTo>
                  <a:lnTo>
                    <a:pt x="109050" y="523232"/>
                  </a:lnTo>
                  <a:lnTo>
                    <a:pt x="114660" y="525207"/>
                  </a:lnTo>
                  <a:lnTo>
                    <a:pt x="116746" y="526836"/>
                  </a:lnTo>
                  <a:lnTo>
                    <a:pt x="118374" y="529301"/>
                  </a:lnTo>
                  <a:lnTo>
                    <a:pt x="119543" y="531987"/>
                  </a:lnTo>
                  <a:lnTo>
                    <a:pt x="120128" y="534674"/>
                  </a:lnTo>
                  <a:lnTo>
                    <a:pt x="121060" y="536760"/>
                  </a:lnTo>
                  <a:lnTo>
                    <a:pt x="122799" y="538277"/>
                  </a:lnTo>
                  <a:lnTo>
                    <a:pt x="124664" y="539558"/>
                  </a:lnTo>
                  <a:lnTo>
                    <a:pt x="126087" y="540854"/>
                  </a:lnTo>
                  <a:lnTo>
                    <a:pt x="127714" y="543177"/>
                  </a:lnTo>
                  <a:lnTo>
                    <a:pt x="128884" y="545864"/>
                  </a:lnTo>
                  <a:lnTo>
                    <a:pt x="129706" y="548898"/>
                  </a:lnTo>
                  <a:lnTo>
                    <a:pt x="130401" y="552628"/>
                  </a:lnTo>
                  <a:lnTo>
                    <a:pt x="131918" y="555078"/>
                  </a:lnTo>
                  <a:lnTo>
                    <a:pt x="134826" y="556721"/>
                  </a:lnTo>
                  <a:lnTo>
                    <a:pt x="149287" y="559866"/>
                  </a:lnTo>
                  <a:lnTo>
                    <a:pt x="152100" y="559740"/>
                  </a:lnTo>
                  <a:lnTo>
                    <a:pt x="162689" y="556010"/>
                  </a:lnTo>
                  <a:lnTo>
                    <a:pt x="165629" y="556010"/>
                  </a:lnTo>
                  <a:lnTo>
                    <a:pt x="170860" y="557654"/>
                  </a:lnTo>
                  <a:lnTo>
                    <a:pt x="176344" y="558349"/>
                  </a:lnTo>
                  <a:lnTo>
                    <a:pt x="178572" y="560325"/>
                  </a:lnTo>
                  <a:lnTo>
                    <a:pt x="180548" y="562774"/>
                  </a:lnTo>
                  <a:lnTo>
                    <a:pt x="182887" y="564987"/>
                  </a:lnTo>
                  <a:lnTo>
                    <a:pt x="192338" y="572115"/>
                  </a:lnTo>
                  <a:lnTo>
                    <a:pt x="197696" y="574675"/>
                  </a:lnTo>
                  <a:lnTo>
                    <a:pt x="203196" y="575022"/>
                  </a:lnTo>
                  <a:lnTo>
                    <a:pt x="205518" y="573853"/>
                  </a:lnTo>
                  <a:lnTo>
                    <a:pt x="207494" y="571767"/>
                  </a:lnTo>
                  <a:lnTo>
                    <a:pt x="208537" y="568954"/>
                  </a:lnTo>
                  <a:lnTo>
                    <a:pt x="208664" y="566046"/>
                  </a:lnTo>
                  <a:lnTo>
                    <a:pt x="209944" y="564876"/>
                  </a:lnTo>
                  <a:lnTo>
                    <a:pt x="218225" y="560799"/>
                  </a:lnTo>
                  <a:lnTo>
                    <a:pt x="220912" y="560562"/>
                  </a:lnTo>
                  <a:lnTo>
                    <a:pt x="223583" y="561257"/>
                  </a:lnTo>
                  <a:lnTo>
                    <a:pt x="226143" y="562427"/>
                  </a:lnTo>
                  <a:lnTo>
                    <a:pt x="228482" y="564165"/>
                  </a:lnTo>
                  <a:lnTo>
                    <a:pt x="229668" y="564513"/>
                  </a:lnTo>
                  <a:lnTo>
                    <a:pt x="234093" y="563817"/>
                  </a:lnTo>
                  <a:lnTo>
                    <a:pt x="235831" y="563944"/>
                  </a:lnTo>
                  <a:lnTo>
                    <a:pt x="239561" y="564987"/>
                  </a:lnTo>
                  <a:lnTo>
                    <a:pt x="241300" y="565935"/>
                  </a:lnTo>
                  <a:lnTo>
                    <a:pt x="242263" y="566868"/>
                  </a:lnTo>
                  <a:lnTo>
                    <a:pt x="245994" y="571182"/>
                  </a:lnTo>
                  <a:lnTo>
                    <a:pt x="247732" y="572573"/>
                  </a:lnTo>
                  <a:lnTo>
                    <a:pt x="248775" y="572810"/>
                  </a:lnTo>
                  <a:lnTo>
                    <a:pt x="252979" y="571182"/>
                  </a:lnTo>
                  <a:lnTo>
                    <a:pt x="254259" y="569665"/>
                  </a:lnTo>
                  <a:lnTo>
                    <a:pt x="256030" y="568258"/>
                  </a:lnTo>
                  <a:lnTo>
                    <a:pt x="258811" y="567563"/>
                  </a:lnTo>
                  <a:lnTo>
                    <a:pt x="264516" y="567800"/>
                  </a:lnTo>
                  <a:lnTo>
                    <a:pt x="267076" y="567215"/>
                  </a:lnTo>
                  <a:lnTo>
                    <a:pt x="269084" y="565571"/>
                  </a:lnTo>
                  <a:lnTo>
                    <a:pt x="269779" y="563817"/>
                  </a:lnTo>
                  <a:lnTo>
                    <a:pt x="270601" y="560451"/>
                  </a:lnTo>
                  <a:lnTo>
                    <a:pt x="271059" y="559171"/>
                  </a:lnTo>
                  <a:lnTo>
                    <a:pt x="271991" y="558239"/>
                  </a:lnTo>
                  <a:lnTo>
                    <a:pt x="275026" y="556484"/>
                  </a:lnTo>
                  <a:lnTo>
                    <a:pt x="276544" y="554603"/>
                  </a:lnTo>
                  <a:lnTo>
                    <a:pt x="277934" y="552154"/>
                  </a:lnTo>
                  <a:lnTo>
                    <a:pt x="279562" y="550052"/>
                  </a:lnTo>
                  <a:lnTo>
                    <a:pt x="281917" y="548898"/>
                  </a:lnTo>
                  <a:lnTo>
                    <a:pt x="284951" y="547966"/>
                  </a:lnTo>
                  <a:lnTo>
                    <a:pt x="291810" y="543067"/>
                  </a:lnTo>
                  <a:lnTo>
                    <a:pt x="294987" y="542008"/>
                  </a:lnTo>
                  <a:lnTo>
                    <a:pt x="296614" y="542830"/>
                  </a:lnTo>
                  <a:lnTo>
                    <a:pt x="297310" y="545058"/>
                  </a:lnTo>
                  <a:lnTo>
                    <a:pt x="297768" y="548076"/>
                  </a:lnTo>
                  <a:lnTo>
                    <a:pt x="298590" y="550984"/>
                  </a:lnTo>
                  <a:lnTo>
                    <a:pt x="303126" y="560799"/>
                  </a:lnTo>
                  <a:lnTo>
                    <a:pt x="307694" y="566156"/>
                  </a:lnTo>
                  <a:lnTo>
                    <a:pt x="313509" y="568258"/>
                  </a:lnTo>
                  <a:lnTo>
                    <a:pt x="319452" y="569317"/>
                  </a:lnTo>
                  <a:lnTo>
                    <a:pt x="324604" y="571530"/>
                  </a:lnTo>
                  <a:lnTo>
                    <a:pt x="334861" y="578990"/>
                  </a:lnTo>
                  <a:lnTo>
                    <a:pt x="336505" y="580965"/>
                  </a:lnTo>
                  <a:lnTo>
                    <a:pt x="339286" y="585643"/>
                  </a:lnTo>
                  <a:lnTo>
                    <a:pt x="340803" y="587271"/>
                  </a:lnTo>
                  <a:lnTo>
                    <a:pt x="340930" y="587382"/>
                  </a:lnTo>
                  <a:lnTo>
                    <a:pt x="345576" y="588662"/>
                  </a:lnTo>
                  <a:lnTo>
                    <a:pt x="350966" y="587271"/>
                  </a:lnTo>
                  <a:lnTo>
                    <a:pt x="360765" y="581897"/>
                  </a:lnTo>
                  <a:lnTo>
                    <a:pt x="369725" y="579685"/>
                  </a:lnTo>
                  <a:lnTo>
                    <a:pt x="371828" y="578515"/>
                  </a:lnTo>
                  <a:lnTo>
                    <a:pt x="373123" y="575481"/>
                  </a:lnTo>
                  <a:lnTo>
                    <a:pt x="373597" y="572700"/>
                  </a:lnTo>
                  <a:lnTo>
                    <a:pt x="374055" y="558696"/>
                  </a:lnTo>
                  <a:lnTo>
                    <a:pt x="374988" y="555078"/>
                  </a:lnTo>
                  <a:lnTo>
                    <a:pt x="376379" y="553450"/>
                  </a:lnTo>
                  <a:lnTo>
                    <a:pt x="382448" y="553323"/>
                  </a:lnTo>
                  <a:lnTo>
                    <a:pt x="385008" y="552391"/>
                  </a:lnTo>
                  <a:lnTo>
                    <a:pt x="386541" y="549594"/>
                  </a:lnTo>
                  <a:lnTo>
                    <a:pt x="386430" y="547966"/>
                  </a:lnTo>
                  <a:lnTo>
                    <a:pt x="385703" y="545991"/>
                  </a:lnTo>
                  <a:lnTo>
                    <a:pt x="384881" y="544125"/>
                  </a:lnTo>
                  <a:lnTo>
                    <a:pt x="383364" y="541549"/>
                  </a:lnTo>
                  <a:lnTo>
                    <a:pt x="383254" y="539921"/>
                  </a:lnTo>
                  <a:lnTo>
                    <a:pt x="383728" y="537582"/>
                  </a:lnTo>
                  <a:lnTo>
                    <a:pt x="382669" y="533853"/>
                  </a:lnTo>
                  <a:lnTo>
                    <a:pt x="381278" y="531402"/>
                  </a:lnTo>
                  <a:lnTo>
                    <a:pt x="379872" y="529538"/>
                  </a:lnTo>
                  <a:lnTo>
                    <a:pt x="378591" y="526978"/>
                  </a:lnTo>
                  <a:lnTo>
                    <a:pt x="378370" y="523358"/>
                  </a:lnTo>
                  <a:lnTo>
                    <a:pt x="380109" y="521146"/>
                  </a:lnTo>
                  <a:lnTo>
                    <a:pt x="382211" y="519281"/>
                  </a:lnTo>
                  <a:lnTo>
                    <a:pt x="383016" y="515425"/>
                  </a:lnTo>
                  <a:lnTo>
                    <a:pt x="384186" y="512501"/>
                  </a:lnTo>
                  <a:lnTo>
                    <a:pt x="384533" y="510983"/>
                  </a:lnTo>
                  <a:lnTo>
                    <a:pt x="384297" y="504583"/>
                  </a:lnTo>
                  <a:lnTo>
                    <a:pt x="385466" y="499430"/>
                  </a:lnTo>
                  <a:lnTo>
                    <a:pt x="388058" y="493030"/>
                  </a:lnTo>
                  <a:lnTo>
                    <a:pt x="391203" y="486961"/>
                  </a:lnTo>
                  <a:lnTo>
                    <a:pt x="394569" y="483469"/>
                  </a:lnTo>
                  <a:lnTo>
                    <a:pt x="397478" y="482994"/>
                  </a:lnTo>
                  <a:lnTo>
                    <a:pt x="400069" y="484164"/>
                  </a:lnTo>
                  <a:lnTo>
                    <a:pt x="402156" y="485555"/>
                  </a:lnTo>
                  <a:lnTo>
                    <a:pt x="406233" y="486487"/>
                  </a:lnTo>
                  <a:lnTo>
                    <a:pt x="408224" y="488131"/>
                  </a:lnTo>
                  <a:lnTo>
                    <a:pt x="409726" y="490343"/>
                  </a:lnTo>
                  <a:lnTo>
                    <a:pt x="410658" y="492682"/>
                  </a:lnTo>
                  <a:lnTo>
                    <a:pt x="411243" y="493378"/>
                  </a:lnTo>
                  <a:lnTo>
                    <a:pt x="411717" y="494200"/>
                  </a:lnTo>
                  <a:lnTo>
                    <a:pt x="412081" y="495242"/>
                  </a:lnTo>
                  <a:lnTo>
                    <a:pt x="411827" y="496064"/>
                  </a:lnTo>
                  <a:lnTo>
                    <a:pt x="411354" y="496649"/>
                  </a:lnTo>
                  <a:lnTo>
                    <a:pt x="410785" y="496997"/>
                  </a:lnTo>
                  <a:lnTo>
                    <a:pt x="410548" y="497455"/>
                  </a:lnTo>
                  <a:lnTo>
                    <a:pt x="410548" y="499557"/>
                  </a:lnTo>
                  <a:lnTo>
                    <a:pt x="410073" y="500600"/>
                  </a:lnTo>
                  <a:lnTo>
                    <a:pt x="409963" y="501312"/>
                  </a:lnTo>
                  <a:lnTo>
                    <a:pt x="411132" y="502939"/>
                  </a:lnTo>
                  <a:lnTo>
                    <a:pt x="413598" y="503635"/>
                  </a:lnTo>
                  <a:lnTo>
                    <a:pt x="416048" y="501896"/>
                  </a:lnTo>
                  <a:lnTo>
                    <a:pt x="418023" y="498973"/>
                  </a:lnTo>
                  <a:lnTo>
                    <a:pt x="419066" y="496523"/>
                  </a:lnTo>
                  <a:lnTo>
                    <a:pt x="419414" y="492682"/>
                  </a:lnTo>
                  <a:lnTo>
                    <a:pt x="419761" y="490818"/>
                  </a:lnTo>
                  <a:lnTo>
                    <a:pt x="420931" y="489759"/>
                  </a:lnTo>
                  <a:lnTo>
                    <a:pt x="422559" y="490106"/>
                  </a:lnTo>
                  <a:lnTo>
                    <a:pt x="425009" y="491987"/>
                  </a:lnTo>
                  <a:lnTo>
                    <a:pt x="426541" y="492335"/>
                  </a:lnTo>
                  <a:lnTo>
                    <a:pt x="428754" y="491165"/>
                  </a:lnTo>
                  <a:lnTo>
                    <a:pt x="428407" y="489411"/>
                  </a:lnTo>
                  <a:lnTo>
                    <a:pt x="426889" y="487182"/>
                  </a:lnTo>
                  <a:lnTo>
                    <a:pt x="425609" y="484749"/>
                  </a:lnTo>
                  <a:lnTo>
                    <a:pt x="425372" y="479154"/>
                  </a:lnTo>
                  <a:lnTo>
                    <a:pt x="424661" y="476467"/>
                  </a:lnTo>
                  <a:lnTo>
                    <a:pt x="422907" y="475535"/>
                  </a:lnTo>
                  <a:lnTo>
                    <a:pt x="422100" y="475297"/>
                  </a:lnTo>
                  <a:lnTo>
                    <a:pt x="421041" y="474713"/>
                  </a:lnTo>
                  <a:lnTo>
                    <a:pt x="419999" y="473780"/>
                  </a:lnTo>
                  <a:lnTo>
                    <a:pt x="419414" y="472848"/>
                  </a:lnTo>
                  <a:lnTo>
                    <a:pt x="418481" y="470983"/>
                  </a:lnTo>
                  <a:lnTo>
                    <a:pt x="418481" y="470399"/>
                  </a:lnTo>
                  <a:lnTo>
                    <a:pt x="419193" y="470287"/>
                  </a:lnTo>
                  <a:lnTo>
                    <a:pt x="424898" y="466795"/>
                  </a:lnTo>
                  <a:lnTo>
                    <a:pt x="425609" y="465151"/>
                  </a:lnTo>
                  <a:lnTo>
                    <a:pt x="425372" y="461643"/>
                  </a:lnTo>
                  <a:lnTo>
                    <a:pt x="423965" y="456048"/>
                  </a:lnTo>
                  <a:lnTo>
                    <a:pt x="423839" y="454073"/>
                  </a:lnTo>
                  <a:lnTo>
                    <a:pt x="424424" y="451497"/>
                  </a:lnTo>
                  <a:lnTo>
                    <a:pt x="429102" y="443800"/>
                  </a:lnTo>
                  <a:lnTo>
                    <a:pt x="430161" y="438315"/>
                  </a:lnTo>
                  <a:lnTo>
                    <a:pt x="432484" y="437162"/>
                  </a:lnTo>
                  <a:lnTo>
                    <a:pt x="435392" y="436577"/>
                  </a:lnTo>
                  <a:lnTo>
                    <a:pt x="437952" y="435171"/>
                  </a:lnTo>
                  <a:lnTo>
                    <a:pt x="438916" y="436103"/>
                  </a:lnTo>
                  <a:lnTo>
                    <a:pt x="439833" y="435171"/>
                  </a:lnTo>
                  <a:lnTo>
                    <a:pt x="440418" y="434823"/>
                  </a:lnTo>
                  <a:lnTo>
                    <a:pt x="441240" y="434934"/>
                  </a:lnTo>
                  <a:lnTo>
                    <a:pt x="442393" y="435518"/>
                  </a:lnTo>
                  <a:lnTo>
                    <a:pt x="443452" y="433416"/>
                  </a:lnTo>
                  <a:lnTo>
                    <a:pt x="443215" y="427364"/>
                  </a:lnTo>
                  <a:lnTo>
                    <a:pt x="443799" y="424455"/>
                  </a:lnTo>
                  <a:lnTo>
                    <a:pt x="451513" y="414309"/>
                  </a:lnTo>
                  <a:lnTo>
                    <a:pt x="453250" y="413013"/>
                  </a:lnTo>
                  <a:lnTo>
                    <a:pt x="458371" y="412191"/>
                  </a:lnTo>
                  <a:lnTo>
                    <a:pt x="459778" y="413250"/>
                  </a:lnTo>
                  <a:lnTo>
                    <a:pt x="461279" y="415699"/>
                  </a:lnTo>
                  <a:lnTo>
                    <a:pt x="463381" y="418260"/>
                  </a:lnTo>
                  <a:lnTo>
                    <a:pt x="466084" y="419667"/>
                  </a:lnTo>
                  <a:lnTo>
                    <a:pt x="468881" y="418734"/>
                  </a:lnTo>
                  <a:lnTo>
                    <a:pt x="472485" y="414182"/>
                  </a:lnTo>
                  <a:lnTo>
                    <a:pt x="474808" y="412776"/>
                  </a:lnTo>
                  <a:lnTo>
                    <a:pt x="477289" y="412080"/>
                  </a:lnTo>
                  <a:lnTo>
                    <a:pt x="479723" y="410911"/>
                  </a:lnTo>
                  <a:lnTo>
                    <a:pt x="482062" y="409394"/>
                  </a:lnTo>
                  <a:lnTo>
                    <a:pt x="483690" y="407877"/>
                  </a:lnTo>
                  <a:lnTo>
                    <a:pt x="486487" y="403562"/>
                  </a:lnTo>
                  <a:lnTo>
                    <a:pt x="488336" y="401476"/>
                  </a:lnTo>
                  <a:lnTo>
                    <a:pt x="492793" y="398900"/>
                  </a:lnTo>
                  <a:lnTo>
                    <a:pt x="494184" y="396213"/>
                  </a:lnTo>
                  <a:lnTo>
                    <a:pt x="496175" y="390619"/>
                  </a:lnTo>
                  <a:lnTo>
                    <a:pt x="499304" y="385719"/>
                  </a:lnTo>
                  <a:lnTo>
                    <a:pt x="510984" y="372886"/>
                  </a:lnTo>
                  <a:lnTo>
                    <a:pt x="518459" y="366706"/>
                  </a:lnTo>
                  <a:lnTo>
                    <a:pt x="518333" y="365189"/>
                  </a:lnTo>
                  <a:lnTo>
                    <a:pt x="519028" y="360764"/>
                  </a:lnTo>
                  <a:lnTo>
                    <a:pt x="519028" y="359942"/>
                  </a:lnTo>
                  <a:lnTo>
                    <a:pt x="518570" y="358299"/>
                  </a:lnTo>
                  <a:lnTo>
                    <a:pt x="518570" y="357603"/>
                  </a:lnTo>
                  <a:lnTo>
                    <a:pt x="518918" y="356908"/>
                  </a:lnTo>
                  <a:lnTo>
                    <a:pt x="520672" y="354932"/>
                  </a:lnTo>
                  <a:lnTo>
                    <a:pt x="520783" y="351898"/>
                  </a:lnTo>
                  <a:lnTo>
                    <a:pt x="519961" y="349923"/>
                  </a:lnTo>
                  <a:lnTo>
                    <a:pt x="518459" y="348389"/>
                  </a:lnTo>
                  <a:lnTo>
                    <a:pt x="516104" y="346651"/>
                  </a:lnTo>
                  <a:lnTo>
                    <a:pt x="515172" y="344897"/>
                  </a:lnTo>
                  <a:lnTo>
                    <a:pt x="515867" y="343379"/>
                  </a:lnTo>
                  <a:lnTo>
                    <a:pt x="518222" y="341277"/>
                  </a:lnTo>
                  <a:lnTo>
                    <a:pt x="518570" y="339650"/>
                  </a:lnTo>
                  <a:lnTo>
                    <a:pt x="518570" y="336504"/>
                  </a:lnTo>
                  <a:lnTo>
                    <a:pt x="518681" y="334861"/>
                  </a:lnTo>
                  <a:lnTo>
                    <a:pt x="519155" y="332996"/>
                  </a:lnTo>
                  <a:lnTo>
                    <a:pt x="519739" y="331478"/>
                  </a:lnTo>
                  <a:lnTo>
                    <a:pt x="521478" y="328334"/>
                  </a:lnTo>
                  <a:lnTo>
                    <a:pt x="521588" y="327054"/>
                  </a:lnTo>
                  <a:lnTo>
                    <a:pt x="520783" y="325536"/>
                  </a:lnTo>
                  <a:lnTo>
                    <a:pt x="519850" y="323798"/>
                  </a:lnTo>
                  <a:lnTo>
                    <a:pt x="519265" y="322265"/>
                  </a:lnTo>
                  <a:lnTo>
                    <a:pt x="519376" y="319831"/>
                  </a:lnTo>
                  <a:lnTo>
                    <a:pt x="520672" y="319831"/>
                  </a:lnTo>
                  <a:lnTo>
                    <a:pt x="522410" y="320400"/>
                  </a:lnTo>
                  <a:lnTo>
                    <a:pt x="523927" y="319942"/>
                  </a:lnTo>
                  <a:lnTo>
                    <a:pt x="524386" y="318298"/>
                  </a:lnTo>
                  <a:lnTo>
                    <a:pt x="524038" y="316907"/>
                  </a:lnTo>
                  <a:lnTo>
                    <a:pt x="523343" y="315737"/>
                  </a:lnTo>
                  <a:lnTo>
                    <a:pt x="522995" y="314695"/>
                  </a:lnTo>
                  <a:lnTo>
                    <a:pt x="523343" y="311897"/>
                  </a:lnTo>
                  <a:lnTo>
                    <a:pt x="524149" y="309906"/>
                  </a:lnTo>
                  <a:lnTo>
                    <a:pt x="524734" y="307567"/>
                  </a:lnTo>
                  <a:lnTo>
                    <a:pt x="524512" y="304090"/>
                  </a:lnTo>
                  <a:lnTo>
                    <a:pt x="523232" y="297784"/>
                  </a:lnTo>
                  <a:lnTo>
                    <a:pt x="523106" y="294750"/>
                  </a:lnTo>
                  <a:lnTo>
                    <a:pt x="523801" y="290782"/>
                  </a:lnTo>
                  <a:lnTo>
                    <a:pt x="525445" y="284951"/>
                  </a:lnTo>
                  <a:lnTo>
                    <a:pt x="526013" y="282028"/>
                  </a:lnTo>
                  <a:lnTo>
                    <a:pt x="525903" y="276433"/>
                  </a:lnTo>
                  <a:lnTo>
                    <a:pt x="526361" y="272702"/>
                  </a:lnTo>
                  <a:lnTo>
                    <a:pt x="527879" y="266270"/>
                  </a:lnTo>
                  <a:lnTo>
                    <a:pt x="528811" y="264895"/>
                  </a:lnTo>
                  <a:lnTo>
                    <a:pt x="531513" y="261734"/>
                  </a:lnTo>
                  <a:lnTo>
                    <a:pt x="532098" y="260692"/>
                  </a:lnTo>
                  <a:lnTo>
                    <a:pt x="532446" y="255666"/>
                  </a:lnTo>
                  <a:lnTo>
                    <a:pt x="532793" y="254734"/>
                  </a:lnTo>
                  <a:lnTo>
                    <a:pt x="532209" y="252742"/>
                  </a:lnTo>
                  <a:lnTo>
                    <a:pt x="530818" y="249376"/>
                  </a:lnTo>
                  <a:lnTo>
                    <a:pt x="530708" y="248680"/>
                  </a:lnTo>
                  <a:lnTo>
                    <a:pt x="530581" y="247037"/>
                  </a:lnTo>
                  <a:lnTo>
                    <a:pt x="530344" y="246341"/>
                  </a:lnTo>
                  <a:lnTo>
                    <a:pt x="529649" y="245883"/>
                  </a:lnTo>
                  <a:lnTo>
                    <a:pt x="528811" y="245646"/>
                  </a:lnTo>
                  <a:lnTo>
                    <a:pt x="528005" y="245646"/>
                  </a:lnTo>
                  <a:lnTo>
                    <a:pt x="527642" y="245646"/>
                  </a:lnTo>
                  <a:lnTo>
                    <a:pt x="527183" y="242153"/>
                  </a:lnTo>
                  <a:lnTo>
                    <a:pt x="528574" y="235721"/>
                  </a:lnTo>
                  <a:lnTo>
                    <a:pt x="528574" y="232118"/>
                  </a:lnTo>
                  <a:lnTo>
                    <a:pt x="527768" y="230015"/>
                  </a:lnTo>
                  <a:lnTo>
                    <a:pt x="526251" y="227440"/>
                  </a:lnTo>
                  <a:lnTo>
                    <a:pt x="522647" y="222777"/>
                  </a:lnTo>
                  <a:lnTo>
                    <a:pt x="517874" y="218226"/>
                  </a:lnTo>
                  <a:lnTo>
                    <a:pt x="516467" y="215775"/>
                  </a:lnTo>
                  <a:lnTo>
                    <a:pt x="517164" y="212504"/>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2BF3DC4-8484-A7AD-C635-DC1D053DC883}"/>
                </a:ext>
              </a:extLst>
            </p:cNvPr>
            <p:cNvSpPr/>
            <p:nvPr/>
          </p:nvSpPr>
          <p:spPr>
            <a:xfrm>
              <a:off x="6283252" y="6427375"/>
              <a:ext cx="785187" cy="1180025"/>
            </a:xfrm>
            <a:custGeom>
              <a:avLst/>
              <a:gdLst>
                <a:gd name="connsiteX0" fmla="*/ 667620 w 785187"/>
                <a:gd name="connsiteY0" fmla="*/ 1006922 h 1180025"/>
                <a:gd name="connsiteX1" fmla="*/ 664807 w 785187"/>
                <a:gd name="connsiteY1" fmla="*/ 1009719 h 1180025"/>
                <a:gd name="connsiteX2" fmla="*/ 662831 w 785187"/>
                <a:gd name="connsiteY2" fmla="*/ 1014397 h 1180025"/>
                <a:gd name="connsiteX3" fmla="*/ 660381 w 785187"/>
                <a:gd name="connsiteY3" fmla="*/ 1019992 h 1180025"/>
                <a:gd name="connsiteX4" fmla="*/ 657584 w 785187"/>
                <a:gd name="connsiteY4" fmla="*/ 1026519 h 1180025"/>
                <a:gd name="connsiteX5" fmla="*/ 652922 w 785187"/>
                <a:gd name="connsiteY5" fmla="*/ 1028384 h 1180025"/>
                <a:gd name="connsiteX6" fmla="*/ 646505 w 785187"/>
                <a:gd name="connsiteY6" fmla="*/ 1028621 h 1180025"/>
                <a:gd name="connsiteX7" fmla="*/ 643360 w 785187"/>
                <a:gd name="connsiteY7" fmla="*/ 1028036 h 1180025"/>
                <a:gd name="connsiteX8" fmla="*/ 640563 w 785187"/>
                <a:gd name="connsiteY8" fmla="*/ 1026408 h 1180025"/>
                <a:gd name="connsiteX9" fmla="*/ 638461 w 785187"/>
                <a:gd name="connsiteY9" fmla="*/ 1024085 h 1180025"/>
                <a:gd name="connsiteX10" fmla="*/ 637165 w 785187"/>
                <a:gd name="connsiteY10" fmla="*/ 1021857 h 1180025"/>
                <a:gd name="connsiteX11" fmla="*/ 636248 w 785187"/>
                <a:gd name="connsiteY11" fmla="*/ 1019881 h 1180025"/>
                <a:gd name="connsiteX12" fmla="*/ 634146 w 785187"/>
                <a:gd name="connsiteY12" fmla="*/ 1013117 h 1180025"/>
                <a:gd name="connsiteX13" fmla="*/ 633435 w 785187"/>
                <a:gd name="connsiteY13" fmla="*/ 1011489 h 1180025"/>
                <a:gd name="connsiteX14" fmla="*/ 632392 w 785187"/>
                <a:gd name="connsiteY14" fmla="*/ 1009845 h 1180025"/>
                <a:gd name="connsiteX15" fmla="*/ 631223 w 785187"/>
                <a:gd name="connsiteY15" fmla="*/ 1008217 h 1180025"/>
                <a:gd name="connsiteX16" fmla="*/ 630180 w 785187"/>
                <a:gd name="connsiteY16" fmla="*/ 1007395 h 1180025"/>
                <a:gd name="connsiteX17" fmla="*/ 629121 w 785187"/>
                <a:gd name="connsiteY17" fmla="*/ 1006811 h 1180025"/>
                <a:gd name="connsiteX18" fmla="*/ 628299 w 785187"/>
                <a:gd name="connsiteY18" fmla="*/ 1006574 h 1180025"/>
                <a:gd name="connsiteX19" fmla="*/ 627382 w 785187"/>
                <a:gd name="connsiteY19" fmla="*/ 1006574 h 1180025"/>
                <a:gd name="connsiteX20" fmla="*/ 626560 w 785187"/>
                <a:gd name="connsiteY20" fmla="*/ 1006574 h 1180025"/>
                <a:gd name="connsiteX21" fmla="*/ 625738 w 785187"/>
                <a:gd name="connsiteY21" fmla="*/ 1006685 h 1180025"/>
                <a:gd name="connsiteX22" fmla="*/ 625043 w 785187"/>
                <a:gd name="connsiteY22" fmla="*/ 1006922 h 1180025"/>
                <a:gd name="connsiteX23" fmla="*/ 621535 w 785187"/>
                <a:gd name="connsiteY23" fmla="*/ 1008439 h 1180025"/>
                <a:gd name="connsiteX24" fmla="*/ 620729 w 785187"/>
                <a:gd name="connsiteY24" fmla="*/ 1008676 h 1180025"/>
                <a:gd name="connsiteX25" fmla="*/ 619907 w 785187"/>
                <a:gd name="connsiteY25" fmla="*/ 1008676 h 1180025"/>
                <a:gd name="connsiteX26" fmla="*/ 618974 w 785187"/>
                <a:gd name="connsiteY26" fmla="*/ 1008565 h 1180025"/>
                <a:gd name="connsiteX27" fmla="*/ 617931 w 785187"/>
                <a:gd name="connsiteY27" fmla="*/ 1008328 h 1180025"/>
                <a:gd name="connsiteX28" fmla="*/ 616288 w 785187"/>
                <a:gd name="connsiteY28" fmla="*/ 1007506 h 1180025"/>
                <a:gd name="connsiteX29" fmla="*/ 615134 w 785187"/>
                <a:gd name="connsiteY29" fmla="*/ 1006448 h 1180025"/>
                <a:gd name="connsiteX30" fmla="*/ 614201 w 785187"/>
                <a:gd name="connsiteY30" fmla="*/ 1005515 h 1180025"/>
                <a:gd name="connsiteX31" fmla="*/ 613617 w 785187"/>
                <a:gd name="connsiteY31" fmla="*/ 1005056 h 1180025"/>
                <a:gd name="connsiteX32" fmla="*/ 613142 w 785187"/>
                <a:gd name="connsiteY32" fmla="*/ 1004709 h 1180025"/>
                <a:gd name="connsiteX33" fmla="*/ 606615 w 785187"/>
                <a:gd name="connsiteY33" fmla="*/ 1001801 h 1180025"/>
                <a:gd name="connsiteX34" fmla="*/ 605446 w 785187"/>
                <a:gd name="connsiteY34" fmla="*/ 1001564 h 1180025"/>
                <a:gd name="connsiteX35" fmla="*/ 604403 w 785187"/>
                <a:gd name="connsiteY35" fmla="*/ 1001675 h 1180025"/>
                <a:gd name="connsiteX36" fmla="*/ 602301 w 785187"/>
                <a:gd name="connsiteY36" fmla="*/ 1002259 h 1180025"/>
                <a:gd name="connsiteX37" fmla="*/ 594715 w 785187"/>
                <a:gd name="connsiteY37" fmla="*/ 1003192 h 1180025"/>
                <a:gd name="connsiteX38" fmla="*/ 590274 w 785187"/>
                <a:gd name="connsiteY38" fmla="*/ 1005167 h 1180025"/>
                <a:gd name="connsiteX39" fmla="*/ 585738 w 785187"/>
                <a:gd name="connsiteY39" fmla="*/ 1006574 h 1180025"/>
                <a:gd name="connsiteX40" fmla="*/ 585153 w 785187"/>
                <a:gd name="connsiteY40" fmla="*/ 1007048 h 1180025"/>
                <a:gd name="connsiteX41" fmla="*/ 584568 w 785187"/>
                <a:gd name="connsiteY41" fmla="*/ 1007506 h 1180025"/>
                <a:gd name="connsiteX42" fmla="*/ 583509 w 785187"/>
                <a:gd name="connsiteY42" fmla="*/ 1008676 h 1180025"/>
                <a:gd name="connsiteX43" fmla="*/ 583051 w 785187"/>
                <a:gd name="connsiteY43" fmla="*/ 1009261 h 1180025"/>
                <a:gd name="connsiteX44" fmla="*/ 582703 w 785187"/>
                <a:gd name="connsiteY44" fmla="*/ 1010556 h 1180025"/>
                <a:gd name="connsiteX45" fmla="*/ 582466 w 785187"/>
                <a:gd name="connsiteY45" fmla="*/ 1012295 h 1180025"/>
                <a:gd name="connsiteX46" fmla="*/ 582356 w 785187"/>
                <a:gd name="connsiteY46" fmla="*/ 1015914 h 1180025"/>
                <a:gd name="connsiteX47" fmla="*/ 582119 w 785187"/>
                <a:gd name="connsiteY47" fmla="*/ 1017653 h 1180025"/>
                <a:gd name="connsiteX48" fmla="*/ 581297 w 785187"/>
                <a:gd name="connsiteY48" fmla="*/ 1019280 h 1180025"/>
                <a:gd name="connsiteX49" fmla="*/ 578847 w 785187"/>
                <a:gd name="connsiteY49" fmla="*/ 1021272 h 1180025"/>
                <a:gd name="connsiteX50" fmla="*/ 578500 w 785187"/>
                <a:gd name="connsiteY50" fmla="*/ 1025586 h 1180025"/>
                <a:gd name="connsiteX51" fmla="*/ 579211 w 785187"/>
                <a:gd name="connsiteY51" fmla="*/ 1029901 h 1180025"/>
                <a:gd name="connsiteX52" fmla="*/ 580602 w 785187"/>
                <a:gd name="connsiteY52" fmla="*/ 1033757 h 1180025"/>
                <a:gd name="connsiteX53" fmla="*/ 584806 w 785187"/>
                <a:gd name="connsiteY53" fmla="*/ 1040869 h 1180025"/>
                <a:gd name="connsiteX54" fmla="*/ 585390 w 785187"/>
                <a:gd name="connsiteY54" fmla="*/ 1042386 h 1180025"/>
                <a:gd name="connsiteX55" fmla="*/ 585390 w 785187"/>
                <a:gd name="connsiteY55" fmla="*/ 1044125 h 1180025"/>
                <a:gd name="connsiteX56" fmla="*/ 584679 w 785187"/>
                <a:gd name="connsiteY56" fmla="*/ 1045879 h 1180025"/>
                <a:gd name="connsiteX57" fmla="*/ 581882 w 785187"/>
                <a:gd name="connsiteY57" fmla="*/ 1049514 h 1180025"/>
                <a:gd name="connsiteX58" fmla="*/ 580949 w 785187"/>
                <a:gd name="connsiteY58" fmla="*/ 1051727 h 1180025"/>
                <a:gd name="connsiteX59" fmla="*/ 579669 w 785187"/>
                <a:gd name="connsiteY59" fmla="*/ 1060340 h 1180025"/>
                <a:gd name="connsiteX60" fmla="*/ 579432 w 785187"/>
                <a:gd name="connsiteY60" fmla="*/ 1064670 h 1180025"/>
                <a:gd name="connsiteX61" fmla="*/ 579669 w 785187"/>
                <a:gd name="connsiteY61" fmla="*/ 1067815 h 1180025"/>
                <a:gd name="connsiteX62" fmla="*/ 582593 w 785187"/>
                <a:gd name="connsiteY62" fmla="*/ 1079700 h 1180025"/>
                <a:gd name="connsiteX63" fmla="*/ 583162 w 785187"/>
                <a:gd name="connsiteY63" fmla="*/ 1082387 h 1180025"/>
                <a:gd name="connsiteX64" fmla="*/ 581661 w 785187"/>
                <a:gd name="connsiteY64" fmla="*/ 1085548 h 1180025"/>
                <a:gd name="connsiteX65" fmla="*/ 581534 w 785187"/>
                <a:gd name="connsiteY65" fmla="*/ 1092423 h 1180025"/>
                <a:gd name="connsiteX66" fmla="*/ 577931 w 785187"/>
                <a:gd name="connsiteY66" fmla="*/ 1099645 h 1180025"/>
                <a:gd name="connsiteX67" fmla="*/ 579211 w 785187"/>
                <a:gd name="connsiteY67" fmla="*/ 1106062 h 1180025"/>
                <a:gd name="connsiteX68" fmla="*/ 580602 w 785187"/>
                <a:gd name="connsiteY68" fmla="*/ 1113885 h 1180025"/>
                <a:gd name="connsiteX69" fmla="*/ 583509 w 785187"/>
                <a:gd name="connsiteY69" fmla="*/ 1122514 h 1180025"/>
                <a:gd name="connsiteX70" fmla="*/ 584221 w 785187"/>
                <a:gd name="connsiteY70" fmla="*/ 1126354 h 1180025"/>
                <a:gd name="connsiteX71" fmla="*/ 583509 w 785187"/>
                <a:gd name="connsiteY71" fmla="*/ 1130558 h 1180025"/>
                <a:gd name="connsiteX72" fmla="*/ 583288 w 785187"/>
                <a:gd name="connsiteY72" fmla="*/ 1134526 h 1180025"/>
                <a:gd name="connsiteX73" fmla="*/ 583984 w 785187"/>
                <a:gd name="connsiteY73" fmla="*/ 1142238 h 1180025"/>
                <a:gd name="connsiteX74" fmla="*/ 583873 w 785187"/>
                <a:gd name="connsiteY74" fmla="*/ 1148512 h 1180025"/>
                <a:gd name="connsiteX75" fmla="*/ 583288 w 785187"/>
                <a:gd name="connsiteY75" fmla="*/ 1151784 h 1180025"/>
                <a:gd name="connsiteX76" fmla="*/ 581297 w 785187"/>
                <a:gd name="connsiteY76" fmla="*/ 1157852 h 1180025"/>
                <a:gd name="connsiteX77" fmla="*/ 580728 w 785187"/>
                <a:gd name="connsiteY77" fmla="*/ 1158326 h 1180025"/>
                <a:gd name="connsiteX78" fmla="*/ 579084 w 785187"/>
                <a:gd name="connsiteY78" fmla="*/ 1158785 h 1180025"/>
                <a:gd name="connsiteX79" fmla="*/ 577219 w 785187"/>
                <a:gd name="connsiteY79" fmla="*/ 1159022 h 1180025"/>
                <a:gd name="connsiteX80" fmla="*/ 575465 w 785187"/>
                <a:gd name="connsiteY80" fmla="*/ 1158785 h 1180025"/>
                <a:gd name="connsiteX81" fmla="*/ 574074 w 785187"/>
                <a:gd name="connsiteY81" fmla="*/ 1159133 h 1180025"/>
                <a:gd name="connsiteX82" fmla="*/ 573363 w 785187"/>
                <a:gd name="connsiteY82" fmla="*/ 1161235 h 1180025"/>
                <a:gd name="connsiteX83" fmla="*/ 573837 w 785187"/>
                <a:gd name="connsiteY83" fmla="*/ 1162752 h 1180025"/>
                <a:gd name="connsiteX84" fmla="*/ 575829 w 785187"/>
                <a:gd name="connsiteY84" fmla="*/ 1165913 h 1180025"/>
                <a:gd name="connsiteX85" fmla="*/ 576050 w 785187"/>
                <a:gd name="connsiteY85" fmla="*/ 1168015 h 1180025"/>
                <a:gd name="connsiteX86" fmla="*/ 575354 w 785187"/>
                <a:gd name="connsiteY86" fmla="*/ 1169516 h 1180025"/>
                <a:gd name="connsiteX87" fmla="*/ 571862 w 785187"/>
                <a:gd name="connsiteY87" fmla="*/ 1173008 h 1180025"/>
                <a:gd name="connsiteX88" fmla="*/ 572446 w 785187"/>
                <a:gd name="connsiteY88" fmla="*/ 1178271 h 1180025"/>
                <a:gd name="connsiteX89" fmla="*/ 572320 w 785187"/>
                <a:gd name="connsiteY89" fmla="*/ 1180025 h 1180025"/>
                <a:gd name="connsiteX90" fmla="*/ 572320 w 785187"/>
                <a:gd name="connsiteY90" fmla="*/ 1180025 h 1180025"/>
                <a:gd name="connsiteX91" fmla="*/ 551443 w 785187"/>
                <a:gd name="connsiteY91" fmla="*/ 1154708 h 1180025"/>
                <a:gd name="connsiteX92" fmla="*/ 530802 w 785187"/>
                <a:gd name="connsiteY92" fmla="*/ 1129278 h 1180025"/>
                <a:gd name="connsiteX93" fmla="*/ 509340 w 785187"/>
                <a:gd name="connsiteY93" fmla="*/ 1102806 h 1180025"/>
                <a:gd name="connsiteX94" fmla="*/ 489395 w 785187"/>
                <a:gd name="connsiteY94" fmla="*/ 1077614 h 1180025"/>
                <a:gd name="connsiteX95" fmla="*/ 471773 w 785187"/>
                <a:gd name="connsiteY95" fmla="*/ 1055203 h 1180025"/>
                <a:gd name="connsiteX96" fmla="*/ 454167 w 785187"/>
                <a:gd name="connsiteY96" fmla="*/ 1032714 h 1180025"/>
                <a:gd name="connsiteX97" fmla="*/ 436672 w 785187"/>
                <a:gd name="connsiteY97" fmla="*/ 1010209 h 1180025"/>
                <a:gd name="connsiteX98" fmla="*/ 419303 w 785187"/>
                <a:gd name="connsiteY98" fmla="*/ 987798 h 1180025"/>
                <a:gd name="connsiteX99" fmla="*/ 401918 w 785187"/>
                <a:gd name="connsiteY99" fmla="*/ 965277 h 1180025"/>
                <a:gd name="connsiteX100" fmla="*/ 384534 w 785187"/>
                <a:gd name="connsiteY100" fmla="*/ 942661 h 1180025"/>
                <a:gd name="connsiteX101" fmla="*/ 367276 w 785187"/>
                <a:gd name="connsiteY101" fmla="*/ 920156 h 1180025"/>
                <a:gd name="connsiteX102" fmla="*/ 350128 w 785187"/>
                <a:gd name="connsiteY102" fmla="*/ 897635 h 1180025"/>
                <a:gd name="connsiteX103" fmla="*/ 330309 w 785187"/>
                <a:gd name="connsiteY103" fmla="*/ 872791 h 1180025"/>
                <a:gd name="connsiteX104" fmla="*/ 310712 w 785187"/>
                <a:gd name="connsiteY104" fmla="*/ 847947 h 1180025"/>
                <a:gd name="connsiteX105" fmla="*/ 291115 w 785187"/>
                <a:gd name="connsiteY105" fmla="*/ 823102 h 1180025"/>
                <a:gd name="connsiteX106" fmla="*/ 271754 w 785187"/>
                <a:gd name="connsiteY106" fmla="*/ 798132 h 1180025"/>
                <a:gd name="connsiteX107" fmla="*/ 252268 w 785187"/>
                <a:gd name="connsiteY107" fmla="*/ 773287 h 1180025"/>
                <a:gd name="connsiteX108" fmla="*/ 232908 w 785187"/>
                <a:gd name="connsiteY108" fmla="*/ 748348 h 1180025"/>
                <a:gd name="connsiteX109" fmla="*/ 213658 w 785187"/>
                <a:gd name="connsiteY109" fmla="*/ 723377 h 1180025"/>
                <a:gd name="connsiteX110" fmla="*/ 194535 w 785187"/>
                <a:gd name="connsiteY110" fmla="*/ 698422 h 1180025"/>
                <a:gd name="connsiteX111" fmla="*/ 169817 w 785187"/>
                <a:gd name="connsiteY111" fmla="*/ 668442 h 1180025"/>
                <a:gd name="connsiteX112" fmla="*/ 145194 w 785187"/>
                <a:gd name="connsiteY112" fmla="*/ 638477 h 1180025"/>
                <a:gd name="connsiteX113" fmla="*/ 120713 w 785187"/>
                <a:gd name="connsiteY113" fmla="*/ 608369 h 1180025"/>
                <a:gd name="connsiteX114" fmla="*/ 96327 w 785187"/>
                <a:gd name="connsiteY114" fmla="*/ 578278 h 1180025"/>
                <a:gd name="connsiteX115" fmla="*/ 72067 w 785187"/>
                <a:gd name="connsiteY115" fmla="*/ 548187 h 1180025"/>
                <a:gd name="connsiteX116" fmla="*/ 47918 w 785187"/>
                <a:gd name="connsiteY116" fmla="*/ 517985 h 1180025"/>
                <a:gd name="connsiteX117" fmla="*/ 23896 w 785187"/>
                <a:gd name="connsiteY117" fmla="*/ 487767 h 1180025"/>
                <a:gd name="connsiteX118" fmla="*/ 0 w 785187"/>
                <a:gd name="connsiteY118" fmla="*/ 457565 h 1180025"/>
                <a:gd name="connsiteX119" fmla="*/ 348 w 785187"/>
                <a:gd name="connsiteY119" fmla="*/ 455463 h 1180025"/>
                <a:gd name="connsiteX120" fmla="*/ 1976 w 785187"/>
                <a:gd name="connsiteY120" fmla="*/ 446945 h 1180025"/>
                <a:gd name="connsiteX121" fmla="*/ 7112 w 785187"/>
                <a:gd name="connsiteY121" fmla="*/ 418844 h 1180025"/>
                <a:gd name="connsiteX122" fmla="*/ 12122 w 785187"/>
                <a:gd name="connsiteY122" fmla="*/ 390855 h 1180025"/>
                <a:gd name="connsiteX123" fmla="*/ 17258 w 785187"/>
                <a:gd name="connsiteY123" fmla="*/ 362866 h 1180025"/>
                <a:gd name="connsiteX124" fmla="*/ 22395 w 785187"/>
                <a:gd name="connsiteY124" fmla="*/ 334861 h 1180025"/>
                <a:gd name="connsiteX125" fmla="*/ 27515 w 785187"/>
                <a:gd name="connsiteY125" fmla="*/ 306856 h 1180025"/>
                <a:gd name="connsiteX126" fmla="*/ 32652 w 785187"/>
                <a:gd name="connsiteY126" fmla="*/ 278866 h 1180025"/>
                <a:gd name="connsiteX127" fmla="*/ 37772 w 785187"/>
                <a:gd name="connsiteY127" fmla="*/ 250877 h 1180025"/>
                <a:gd name="connsiteX128" fmla="*/ 42798 w 785187"/>
                <a:gd name="connsiteY128" fmla="*/ 222888 h 1180025"/>
                <a:gd name="connsiteX129" fmla="*/ 47918 w 785187"/>
                <a:gd name="connsiteY129" fmla="*/ 195024 h 1180025"/>
                <a:gd name="connsiteX130" fmla="*/ 53055 w 785187"/>
                <a:gd name="connsiteY130" fmla="*/ 167146 h 1180025"/>
                <a:gd name="connsiteX131" fmla="*/ 58065 w 785187"/>
                <a:gd name="connsiteY131" fmla="*/ 139140 h 1180025"/>
                <a:gd name="connsiteX132" fmla="*/ 63201 w 785187"/>
                <a:gd name="connsiteY132" fmla="*/ 111262 h 1180025"/>
                <a:gd name="connsiteX133" fmla="*/ 68338 w 785187"/>
                <a:gd name="connsiteY133" fmla="*/ 83383 h 1180025"/>
                <a:gd name="connsiteX134" fmla="*/ 73348 w 785187"/>
                <a:gd name="connsiteY134" fmla="*/ 55631 h 1180025"/>
                <a:gd name="connsiteX135" fmla="*/ 78484 w 785187"/>
                <a:gd name="connsiteY135" fmla="*/ 27752 h 1180025"/>
                <a:gd name="connsiteX136" fmla="*/ 83494 w 785187"/>
                <a:gd name="connsiteY136" fmla="*/ 0 h 1180025"/>
                <a:gd name="connsiteX137" fmla="*/ 105430 w 785187"/>
                <a:gd name="connsiteY137" fmla="*/ 3967 h 1180025"/>
                <a:gd name="connsiteX138" fmla="*/ 127351 w 785187"/>
                <a:gd name="connsiteY138" fmla="*/ 7933 h 1180025"/>
                <a:gd name="connsiteX139" fmla="*/ 149287 w 785187"/>
                <a:gd name="connsiteY139" fmla="*/ 11774 h 1180025"/>
                <a:gd name="connsiteX140" fmla="*/ 171097 w 785187"/>
                <a:gd name="connsiteY140" fmla="*/ 15630 h 1180025"/>
                <a:gd name="connsiteX141" fmla="*/ 193018 w 785187"/>
                <a:gd name="connsiteY141" fmla="*/ 19471 h 1180025"/>
                <a:gd name="connsiteX142" fmla="*/ 214843 w 785187"/>
                <a:gd name="connsiteY142" fmla="*/ 23201 h 1180025"/>
                <a:gd name="connsiteX143" fmla="*/ 236764 w 785187"/>
                <a:gd name="connsiteY143" fmla="*/ 27057 h 1180025"/>
                <a:gd name="connsiteX144" fmla="*/ 258684 w 785187"/>
                <a:gd name="connsiteY144" fmla="*/ 30787 h 1180025"/>
                <a:gd name="connsiteX145" fmla="*/ 280621 w 785187"/>
                <a:gd name="connsiteY145" fmla="*/ 34390 h 1180025"/>
                <a:gd name="connsiteX146" fmla="*/ 302541 w 785187"/>
                <a:gd name="connsiteY146" fmla="*/ 38009 h 1180025"/>
                <a:gd name="connsiteX147" fmla="*/ 324477 w 785187"/>
                <a:gd name="connsiteY147" fmla="*/ 41644 h 1180025"/>
                <a:gd name="connsiteX148" fmla="*/ 346398 w 785187"/>
                <a:gd name="connsiteY148" fmla="*/ 45247 h 1180025"/>
                <a:gd name="connsiteX149" fmla="*/ 368318 w 785187"/>
                <a:gd name="connsiteY149" fmla="*/ 48756 h 1180025"/>
                <a:gd name="connsiteX150" fmla="*/ 390255 w 785187"/>
                <a:gd name="connsiteY150" fmla="*/ 52249 h 1180025"/>
                <a:gd name="connsiteX151" fmla="*/ 412175 w 785187"/>
                <a:gd name="connsiteY151" fmla="*/ 55741 h 1180025"/>
                <a:gd name="connsiteX152" fmla="*/ 434222 w 785187"/>
                <a:gd name="connsiteY152" fmla="*/ 59124 h 1180025"/>
                <a:gd name="connsiteX153" fmla="*/ 456032 w 785187"/>
                <a:gd name="connsiteY153" fmla="*/ 62506 h 1180025"/>
                <a:gd name="connsiteX154" fmla="*/ 477968 w 785187"/>
                <a:gd name="connsiteY154" fmla="*/ 65904 h 1180025"/>
                <a:gd name="connsiteX155" fmla="*/ 499889 w 785187"/>
                <a:gd name="connsiteY155" fmla="*/ 69160 h 1180025"/>
                <a:gd name="connsiteX156" fmla="*/ 521825 w 785187"/>
                <a:gd name="connsiteY156" fmla="*/ 72415 h 1180025"/>
                <a:gd name="connsiteX157" fmla="*/ 543746 w 785187"/>
                <a:gd name="connsiteY157" fmla="*/ 75576 h 1180025"/>
                <a:gd name="connsiteX158" fmla="*/ 565667 w 785187"/>
                <a:gd name="connsiteY158" fmla="*/ 78847 h 1180025"/>
                <a:gd name="connsiteX159" fmla="*/ 587603 w 785187"/>
                <a:gd name="connsiteY159" fmla="*/ 81993 h 1180025"/>
                <a:gd name="connsiteX160" fmla="*/ 609523 w 785187"/>
                <a:gd name="connsiteY160" fmla="*/ 85011 h 1180025"/>
                <a:gd name="connsiteX161" fmla="*/ 631460 w 785187"/>
                <a:gd name="connsiteY161" fmla="*/ 88172 h 1180025"/>
                <a:gd name="connsiteX162" fmla="*/ 653380 w 785187"/>
                <a:gd name="connsiteY162" fmla="*/ 91206 h 1180025"/>
                <a:gd name="connsiteX163" fmla="*/ 675316 w 785187"/>
                <a:gd name="connsiteY163" fmla="*/ 94241 h 1180025"/>
                <a:gd name="connsiteX164" fmla="*/ 697237 w 785187"/>
                <a:gd name="connsiteY164" fmla="*/ 97149 h 1180025"/>
                <a:gd name="connsiteX165" fmla="*/ 719284 w 785187"/>
                <a:gd name="connsiteY165" fmla="*/ 100073 h 1180025"/>
                <a:gd name="connsiteX166" fmla="*/ 741205 w 785187"/>
                <a:gd name="connsiteY166" fmla="*/ 102980 h 1180025"/>
                <a:gd name="connsiteX167" fmla="*/ 763141 w 785187"/>
                <a:gd name="connsiteY167" fmla="*/ 105793 h 1180025"/>
                <a:gd name="connsiteX168" fmla="*/ 785188 w 785187"/>
                <a:gd name="connsiteY168" fmla="*/ 108591 h 1180025"/>
                <a:gd name="connsiteX169" fmla="*/ 782153 w 785187"/>
                <a:gd name="connsiteY169" fmla="*/ 132503 h 1180025"/>
                <a:gd name="connsiteX170" fmla="*/ 779119 w 785187"/>
                <a:gd name="connsiteY170" fmla="*/ 156415 h 1180025"/>
                <a:gd name="connsiteX171" fmla="*/ 776084 w 785187"/>
                <a:gd name="connsiteY171" fmla="*/ 180437 h 1180025"/>
                <a:gd name="connsiteX172" fmla="*/ 773050 w 785187"/>
                <a:gd name="connsiteY172" fmla="*/ 204349 h 1180025"/>
                <a:gd name="connsiteX173" fmla="*/ 769905 w 785187"/>
                <a:gd name="connsiteY173" fmla="*/ 228245 h 1180025"/>
                <a:gd name="connsiteX174" fmla="*/ 766871 w 785187"/>
                <a:gd name="connsiteY174" fmla="*/ 252284 h 1180025"/>
                <a:gd name="connsiteX175" fmla="*/ 763836 w 785187"/>
                <a:gd name="connsiteY175" fmla="*/ 276195 h 1180025"/>
                <a:gd name="connsiteX176" fmla="*/ 760802 w 785187"/>
                <a:gd name="connsiteY176" fmla="*/ 300218 h 1180025"/>
                <a:gd name="connsiteX177" fmla="*/ 757767 w 785187"/>
                <a:gd name="connsiteY177" fmla="*/ 324256 h 1180025"/>
                <a:gd name="connsiteX178" fmla="*/ 754622 w 785187"/>
                <a:gd name="connsiteY178" fmla="*/ 348279 h 1180025"/>
                <a:gd name="connsiteX179" fmla="*/ 751588 w 785187"/>
                <a:gd name="connsiteY179" fmla="*/ 372301 h 1180025"/>
                <a:gd name="connsiteX180" fmla="*/ 748554 w 785187"/>
                <a:gd name="connsiteY180" fmla="*/ 396323 h 1180025"/>
                <a:gd name="connsiteX181" fmla="*/ 745519 w 785187"/>
                <a:gd name="connsiteY181" fmla="*/ 420346 h 1180025"/>
                <a:gd name="connsiteX182" fmla="*/ 742500 w 785187"/>
                <a:gd name="connsiteY182" fmla="*/ 444495 h 1180025"/>
                <a:gd name="connsiteX183" fmla="*/ 739340 w 785187"/>
                <a:gd name="connsiteY183" fmla="*/ 468533 h 1180025"/>
                <a:gd name="connsiteX184" fmla="*/ 736305 w 785187"/>
                <a:gd name="connsiteY184" fmla="*/ 492682 h 1180025"/>
                <a:gd name="connsiteX185" fmla="*/ 733271 w 785187"/>
                <a:gd name="connsiteY185" fmla="*/ 516704 h 1180025"/>
                <a:gd name="connsiteX186" fmla="*/ 730126 w 785187"/>
                <a:gd name="connsiteY186" fmla="*/ 540838 h 1180025"/>
                <a:gd name="connsiteX187" fmla="*/ 727091 w 785187"/>
                <a:gd name="connsiteY187" fmla="*/ 564987 h 1180025"/>
                <a:gd name="connsiteX188" fmla="*/ 724073 w 785187"/>
                <a:gd name="connsiteY188" fmla="*/ 589009 h 1180025"/>
                <a:gd name="connsiteX189" fmla="*/ 721038 w 785187"/>
                <a:gd name="connsiteY189" fmla="*/ 613158 h 1180025"/>
                <a:gd name="connsiteX190" fmla="*/ 717893 w 785187"/>
                <a:gd name="connsiteY190" fmla="*/ 637307 h 1180025"/>
                <a:gd name="connsiteX191" fmla="*/ 714859 w 785187"/>
                <a:gd name="connsiteY191" fmla="*/ 661456 h 1180025"/>
                <a:gd name="connsiteX192" fmla="*/ 711698 w 785187"/>
                <a:gd name="connsiteY192" fmla="*/ 685700 h 1180025"/>
                <a:gd name="connsiteX193" fmla="*/ 708664 w 785187"/>
                <a:gd name="connsiteY193" fmla="*/ 709848 h 1180025"/>
                <a:gd name="connsiteX194" fmla="*/ 705645 w 785187"/>
                <a:gd name="connsiteY194" fmla="*/ 733981 h 1180025"/>
                <a:gd name="connsiteX195" fmla="*/ 702610 w 785187"/>
                <a:gd name="connsiteY195" fmla="*/ 758131 h 1180025"/>
                <a:gd name="connsiteX196" fmla="*/ 699450 w 785187"/>
                <a:gd name="connsiteY196" fmla="*/ 782391 h 1180025"/>
                <a:gd name="connsiteX197" fmla="*/ 696415 w 785187"/>
                <a:gd name="connsiteY197" fmla="*/ 806539 h 1180025"/>
                <a:gd name="connsiteX198" fmla="*/ 693270 w 785187"/>
                <a:gd name="connsiteY198" fmla="*/ 830814 h 1180025"/>
                <a:gd name="connsiteX199" fmla="*/ 690236 w 785187"/>
                <a:gd name="connsiteY199" fmla="*/ 854964 h 1180025"/>
                <a:gd name="connsiteX200" fmla="*/ 687201 w 785187"/>
                <a:gd name="connsiteY200" fmla="*/ 879207 h 1180025"/>
                <a:gd name="connsiteX201" fmla="*/ 686980 w 785187"/>
                <a:gd name="connsiteY201" fmla="*/ 880487 h 1180025"/>
                <a:gd name="connsiteX202" fmla="*/ 686506 w 785187"/>
                <a:gd name="connsiteY202" fmla="*/ 884107 h 1180025"/>
                <a:gd name="connsiteX203" fmla="*/ 685811 w 785187"/>
                <a:gd name="connsiteY203" fmla="*/ 889812 h 1180025"/>
                <a:gd name="connsiteX204" fmla="*/ 684878 w 785187"/>
                <a:gd name="connsiteY204" fmla="*/ 897177 h 1180025"/>
                <a:gd name="connsiteX205" fmla="*/ 683709 w 785187"/>
                <a:gd name="connsiteY205" fmla="*/ 905916 h 1180025"/>
                <a:gd name="connsiteX206" fmla="*/ 682428 w 785187"/>
                <a:gd name="connsiteY206" fmla="*/ 915589 h 1180025"/>
                <a:gd name="connsiteX207" fmla="*/ 681148 w 785187"/>
                <a:gd name="connsiteY207" fmla="*/ 925972 h 1180025"/>
                <a:gd name="connsiteX208" fmla="*/ 679742 w 785187"/>
                <a:gd name="connsiteY208" fmla="*/ 936719 h 1180025"/>
                <a:gd name="connsiteX209" fmla="*/ 678351 w 785187"/>
                <a:gd name="connsiteY209" fmla="*/ 947450 h 1180025"/>
                <a:gd name="connsiteX210" fmla="*/ 676944 w 785187"/>
                <a:gd name="connsiteY210" fmla="*/ 957818 h 1180025"/>
                <a:gd name="connsiteX211" fmla="*/ 675775 w 785187"/>
                <a:gd name="connsiteY211" fmla="*/ 967490 h 1180025"/>
                <a:gd name="connsiteX212" fmla="*/ 674605 w 785187"/>
                <a:gd name="connsiteY212" fmla="*/ 976245 h 1180025"/>
                <a:gd name="connsiteX213" fmla="*/ 673673 w 785187"/>
                <a:gd name="connsiteY213" fmla="*/ 983595 h 1180025"/>
                <a:gd name="connsiteX214" fmla="*/ 672977 w 785187"/>
                <a:gd name="connsiteY214" fmla="*/ 989315 h 1180025"/>
                <a:gd name="connsiteX215" fmla="*/ 672519 w 785187"/>
                <a:gd name="connsiteY215" fmla="*/ 992919 h 1180025"/>
                <a:gd name="connsiteX216" fmla="*/ 672282 w 785187"/>
                <a:gd name="connsiteY216" fmla="*/ 994215 h 1180025"/>
                <a:gd name="connsiteX217" fmla="*/ 671460 w 785187"/>
                <a:gd name="connsiteY217" fmla="*/ 1000742 h 1180025"/>
                <a:gd name="connsiteX218" fmla="*/ 671113 w 785187"/>
                <a:gd name="connsiteY218" fmla="*/ 1002259 h 1180025"/>
                <a:gd name="connsiteX219" fmla="*/ 670638 w 785187"/>
                <a:gd name="connsiteY219" fmla="*/ 1003777 h 1180025"/>
                <a:gd name="connsiteX220" fmla="*/ 667620 w 785187"/>
                <a:gd name="connsiteY220" fmla="*/ 1006922 h 11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785187" h="1180025">
                  <a:moveTo>
                    <a:pt x="667620" y="1006922"/>
                  </a:moveTo>
                  <a:lnTo>
                    <a:pt x="664807" y="1009719"/>
                  </a:lnTo>
                  <a:lnTo>
                    <a:pt x="662831" y="1014397"/>
                  </a:lnTo>
                  <a:lnTo>
                    <a:pt x="660381" y="1019992"/>
                  </a:lnTo>
                  <a:lnTo>
                    <a:pt x="657584" y="1026519"/>
                  </a:lnTo>
                  <a:lnTo>
                    <a:pt x="652922" y="1028384"/>
                  </a:lnTo>
                  <a:lnTo>
                    <a:pt x="646505" y="1028621"/>
                  </a:lnTo>
                  <a:lnTo>
                    <a:pt x="643360" y="1028036"/>
                  </a:lnTo>
                  <a:lnTo>
                    <a:pt x="640563" y="1026408"/>
                  </a:lnTo>
                  <a:lnTo>
                    <a:pt x="638461" y="1024085"/>
                  </a:lnTo>
                  <a:lnTo>
                    <a:pt x="637165" y="1021857"/>
                  </a:lnTo>
                  <a:lnTo>
                    <a:pt x="636248" y="1019881"/>
                  </a:lnTo>
                  <a:lnTo>
                    <a:pt x="634146" y="1013117"/>
                  </a:lnTo>
                  <a:lnTo>
                    <a:pt x="633435" y="1011489"/>
                  </a:lnTo>
                  <a:lnTo>
                    <a:pt x="632392" y="1009845"/>
                  </a:lnTo>
                  <a:lnTo>
                    <a:pt x="631223" y="1008217"/>
                  </a:lnTo>
                  <a:lnTo>
                    <a:pt x="630180" y="1007395"/>
                  </a:lnTo>
                  <a:lnTo>
                    <a:pt x="629121" y="1006811"/>
                  </a:lnTo>
                  <a:lnTo>
                    <a:pt x="628299" y="1006574"/>
                  </a:lnTo>
                  <a:lnTo>
                    <a:pt x="627382" y="1006574"/>
                  </a:lnTo>
                  <a:lnTo>
                    <a:pt x="626560" y="1006574"/>
                  </a:lnTo>
                  <a:lnTo>
                    <a:pt x="625738" y="1006685"/>
                  </a:lnTo>
                  <a:lnTo>
                    <a:pt x="625043" y="1006922"/>
                  </a:lnTo>
                  <a:lnTo>
                    <a:pt x="621535" y="1008439"/>
                  </a:lnTo>
                  <a:lnTo>
                    <a:pt x="620729" y="1008676"/>
                  </a:lnTo>
                  <a:lnTo>
                    <a:pt x="619907" y="1008676"/>
                  </a:lnTo>
                  <a:lnTo>
                    <a:pt x="618974" y="1008565"/>
                  </a:lnTo>
                  <a:lnTo>
                    <a:pt x="617931" y="1008328"/>
                  </a:lnTo>
                  <a:lnTo>
                    <a:pt x="616288" y="1007506"/>
                  </a:lnTo>
                  <a:lnTo>
                    <a:pt x="615134" y="1006448"/>
                  </a:lnTo>
                  <a:lnTo>
                    <a:pt x="614201" y="1005515"/>
                  </a:lnTo>
                  <a:lnTo>
                    <a:pt x="613617" y="1005056"/>
                  </a:lnTo>
                  <a:lnTo>
                    <a:pt x="613142" y="1004709"/>
                  </a:lnTo>
                  <a:lnTo>
                    <a:pt x="606615" y="1001801"/>
                  </a:lnTo>
                  <a:lnTo>
                    <a:pt x="605446" y="1001564"/>
                  </a:lnTo>
                  <a:lnTo>
                    <a:pt x="604403" y="1001675"/>
                  </a:lnTo>
                  <a:lnTo>
                    <a:pt x="602301" y="1002259"/>
                  </a:lnTo>
                  <a:lnTo>
                    <a:pt x="594715" y="1003192"/>
                  </a:lnTo>
                  <a:lnTo>
                    <a:pt x="590274" y="1005167"/>
                  </a:lnTo>
                  <a:lnTo>
                    <a:pt x="585738" y="1006574"/>
                  </a:lnTo>
                  <a:lnTo>
                    <a:pt x="585153" y="1007048"/>
                  </a:lnTo>
                  <a:lnTo>
                    <a:pt x="584568" y="1007506"/>
                  </a:lnTo>
                  <a:lnTo>
                    <a:pt x="583509" y="1008676"/>
                  </a:lnTo>
                  <a:lnTo>
                    <a:pt x="583051" y="1009261"/>
                  </a:lnTo>
                  <a:lnTo>
                    <a:pt x="582703" y="1010556"/>
                  </a:lnTo>
                  <a:lnTo>
                    <a:pt x="582466" y="1012295"/>
                  </a:lnTo>
                  <a:lnTo>
                    <a:pt x="582356" y="1015914"/>
                  </a:lnTo>
                  <a:lnTo>
                    <a:pt x="582119" y="1017653"/>
                  </a:lnTo>
                  <a:lnTo>
                    <a:pt x="581297" y="1019280"/>
                  </a:lnTo>
                  <a:lnTo>
                    <a:pt x="578847" y="1021272"/>
                  </a:lnTo>
                  <a:lnTo>
                    <a:pt x="578500" y="1025586"/>
                  </a:lnTo>
                  <a:lnTo>
                    <a:pt x="579211" y="1029901"/>
                  </a:lnTo>
                  <a:lnTo>
                    <a:pt x="580602" y="1033757"/>
                  </a:lnTo>
                  <a:lnTo>
                    <a:pt x="584806" y="1040869"/>
                  </a:lnTo>
                  <a:lnTo>
                    <a:pt x="585390" y="1042386"/>
                  </a:lnTo>
                  <a:lnTo>
                    <a:pt x="585390" y="1044125"/>
                  </a:lnTo>
                  <a:lnTo>
                    <a:pt x="584679" y="1045879"/>
                  </a:lnTo>
                  <a:lnTo>
                    <a:pt x="581882" y="1049514"/>
                  </a:lnTo>
                  <a:lnTo>
                    <a:pt x="580949" y="1051727"/>
                  </a:lnTo>
                  <a:lnTo>
                    <a:pt x="579669" y="1060340"/>
                  </a:lnTo>
                  <a:lnTo>
                    <a:pt x="579432" y="1064670"/>
                  </a:lnTo>
                  <a:lnTo>
                    <a:pt x="579669" y="1067815"/>
                  </a:lnTo>
                  <a:lnTo>
                    <a:pt x="582593" y="1079700"/>
                  </a:lnTo>
                  <a:lnTo>
                    <a:pt x="583162" y="1082387"/>
                  </a:lnTo>
                  <a:lnTo>
                    <a:pt x="581661" y="1085548"/>
                  </a:lnTo>
                  <a:lnTo>
                    <a:pt x="581534" y="1092423"/>
                  </a:lnTo>
                  <a:lnTo>
                    <a:pt x="577931" y="1099645"/>
                  </a:lnTo>
                  <a:lnTo>
                    <a:pt x="579211" y="1106062"/>
                  </a:lnTo>
                  <a:lnTo>
                    <a:pt x="580602" y="1113885"/>
                  </a:lnTo>
                  <a:lnTo>
                    <a:pt x="583509" y="1122514"/>
                  </a:lnTo>
                  <a:lnTo>
                    <a:pt x="584221" y="1126354"/>
                  </a:lnTo>
                  <a:lnTo>
                    <a:pt x="583509" y="1130558"/>
                  </a:lnTo>
                  <a:lnTo>
                    <a:pt x="583288" y="1134526"/>
                  </a:lnTo>
                  <a:lnTo>
                    <a:pt x="583984" y="1142238"/>
                  </a:lnTo>
                  <a:lnTo>
                    <a:pt x="583873" y="1148512"/>
                  </a:lnTo>
                  <a:lnTo>
                    <a:pt x="583288" y="1151784"/>
                  </a:lnTo>
                  <a:lnTo>
                    <a:pt x="581297" y="1157852"/>
                  </a:lnTo>
                  <a:lnTo>
                    <a:pt x="580728" y="1158326"/>
                  </a:lnTo>
                  <a:lnTo>
                    <a:pt x="579084" y="1158785"/>
                  </a:lnTo>
                  <a:lnTo>
                    <a:pt x="577219" y="1159022"/>
                  </a:lnTo>
                  <a:lnTo>
                    <a:pt x="575465" y="1158785"/>
                  </a:lnTo>
                  <a:lnTo>
                    <a:pt x="574074" y="1159133"/>
                  </a:lnTo>
                  <a:lnTo>
                    <a:pt x="573363" y="1161235"/>
                  </a:lnTo>
                  <a:lnTo>
                    <a:pt x="573837" y="1162752"/>
                  </a:lnTo>
                  <a:lnTo>
                    <a:pt x="575829" y="1165913"/>
                  </a:lnTo>
                  <a:lnTo>
                    <a:pt x="576050" y="1168015"/>
                  </a:lnTo>
                  <a:lnTo>
                    <a:pt x="575354" y="1169516"/>
                  </a:lnTo>
                  <a:lnTo>
                    <a:pt x="571862" y="1173008"/>
                  </a:lnTo>
                  <a:lnTo>
                    <a:pt x="572446" y="1178271"/>
                  </a:lnTo>
                  <a:lnTo>
                    <a:pt x="572320" y="1180025"/>
                  </a:lnTo>
                  <a:lnTo>
                    <a:pt x="572320" y="1180025"/>
                  </a:lnTo>
                  <a:lnTo>
                    <a:pt x="551443" y="1154708"/>
                  </a:lnTo>
                  <a:lnTo>
                    <a:pt x="530802" y="1129278"/>
                  </a:lnTo>
                  <a:lnTo>
                    <a:pt x="509340" y="1102806"/>
                  </a:lnTo>
                  <a:lnTo>
                    <a:pt x="489395" y="1077614"/>
                  </a:lnTo>
                  <a:lnTo>
                    <a:pt x="471773" y="1055203"/>
                  </a:lnTo>
                  <a:lnTo>
                    <a:pt x="454167" y="1032714"/>
                  </a:lnTo>
                  <a:lnTo>
                    <a:pt x="436672" y="1010209"/>
                  </a:lnTo>
                  <a:lnTo>
                    <a:pt x="419303" y="987798"/>
                  </a:lnTo>
                  <a:lnTo>
                    <a:pt x="401918" y="965277"/>
                  </a:lnTo>
                  <a:lnTo>
                    <a:pt x="384534" y="942661"/>
                  </a:lnTo>
                  <a:lnTo>
                    <a:pt x="367276" y="920156"/>
                  </a:lnTo>
                  <a:lnTo>
                    <a:pt x="350128" y="897635"/>
                  </a:lnTo>
                  <a:lnTo>
                    <a:pt x="330309" y="872791"/>
                  </a:lnTo>
                  <a:lnTo>
                    <a:pt x="310712" y="847947"/>
                  </a:lnTo>
                  <a:lnTo>
                    <a:pt x="291115" y="823102"/>
                  </a:lnTo>
                  <a:lnTo>
                    <a:pt x="271754" y="798132"/>
                  </a:lnTo>
                  <a:lnTo>
                    <a:pt x="252268" y="773287"/>
                  </a:lnTo>
                  <a:lnTo>
                    <a:pt x="232908" y="748348"/>
                  </a:lnTo>
                  <a:lnTo>
                    <a:pt x="213658" y="723377"/>
                  </a:lnTo>
                  <a:lnTo>
                    <a:pt x="194535" y="698422"/>
                  </a:lnTo>
                  <a:lnTo>
                    <a:pt x="169817" y="668442"/>
                  </a:lnTo>
                  <a:lnTo>
                    <a:pt x="145194" y="638477"/>
                  </a:lnTo>
                  <a:lnTo>
                    <a:pt x="120713" y="608369"/>
                  </a:lnTo>
                  <a:lnTo>
                    <a:pt x="96327" y="578278"/>
                  </a:lnTo>
                  <a:lnTo>
                    <a:pt x="72067" y="548187"/>
                  </a:lnTo>
                  <a:lnTo>
                    <a:pt x="47918" y="517985"/>
                  </a:lnTo>
                  <a:lnTo>
                    <a:pt x="23896" y="487767"/>
                  </a:lnTo>
                  <a:lnTo>
                    <a:pt x="0" y="457565"/>
                  </a:lnTo>
                  <a:lnTo>
                    <a:pt x="348" y="455463"/>
                  </a:lnTo>
                  <a:lnTo>
                    <a:pt x="1976" y="446945"/>
                  </a:lnTo>
                  <a:lnTo>
                    <a:pt x="7112" y="418844"/>
                  </a:lnTo>
                  <a:lnTo>
                    <a:pt x="12122" y="390855"/>
                  </a:lnTo>
                  <a:lnTo>
                    <a:pt x="17258" y="362866"/>
                  </a:lnTo>
                  <a:lnTo>
                    <a:pt x="22395" y="334861"/>
                  </a:lnTo>
                  <a:lnTo>
                    <a:pt x="27515" y="306856"/>
                  </a:lnTo>
                  <a:lnTo>
                    <a:pt x="32652" y="278866"/>
                  </a:lnTo>
                  <a:lnTo>
                    <a:pt x="37772" y="250877"/>
                  </a:lnTo>
                  <a:lnTo>
                    <a:pt x="42798" y="222888"/>
                  </a:lnTo>
                  <a:lnTo>
                    <a:pt x="47918" y="195024"/>
                  </a:lnTo>
                  <a:lnTo>
                    <a:pt x="53055" y="167146"/>
                  </a:lnTo>
                  <a:lnTo>
                    <a:pt x="58065" y="139140"/>
                  </a:lnTo>
                  <a:lnTo>
                    <a:pt x="63201" y="111262"/>
                  </a:lnTo>
                  <a:lnTo>
                    <a:pt x="68338" y="83383"/>
                  </a:lnTo>
                  <a:lnTo>
                    <a:pt x="73348" y="55631"/>
                  </a:lnTo>
                  <a:lnTo>
                    <a:pt x="78484" y="27752"/>
                  </a:lnTo>
                  <a:lnTo>
                    <a:pt x="83494" y="0"/>
                  </a:lnTo>
                  <a:lnTo>
                    <a:pt x="105430" y="3967"/>
                  </a:lnTo>
                  <a:lnTo>
                    <a:pt x="127351" y="7933"/>
                  </a:lnTo>
                  <a:lnTo>
                    <a:pt x="149287" y="11774"/>
                  </a:lnTo>
                  <a:lnTo>
                    <a:pt x="171097" y="15630"/>
                  </a:lnTo>
                  <a:lnTo>
                    <a:pt x="193018" y="19471"/>
                  </a:lnTo>
                  <a:lnTo>
                    <a:pt x="214843" y="23201"/>
                  </a:lnTo>
                  <a:lnTo>
                    <a:pt x="236764" y="27057"/>
                  </a:lnTo>
                  <a:lnTo>
                    <a:pt x="258684" y="30787"/>
                  </a:lnTo>
                  <a:lnTo>
                    <a:pt x="280621" y="34390"/>
                  </a:lnTo>
                  <a:lnTo>
                    <a:pt x="302541" y="38009"/>
                  </a:lnTo>
                  <a:lnTo>
                    <a:pt x="324477" y="41644"/>
                  </a:lnTo>
                  <a:lnTo>
                    <a:pt x="346398" y="45247"/>
                  </a:lnTo>
                  <a:lnTo>
                    <a:pt x="368318" y="48756"/>
                  </a:lnTo>
                  <a:lnTo>
                    <a:pt x="390255" y="52249"/>
                  </a:lnTo>
                  <a:lnTo>
                    <a:pt x="412175" y="55741"/>
                  </a:lnTo>
                  <a:lnTo>
                    <a:pt x="434222" y="59124"/>
                  </a:lnTo>
                  <a:lnTo>
                    <a:pt x="456032" y="62506"/>
                  </a:lnTo>
                  <a:lnTo>
                    <a:pt x="477968" y="65904"/>
                  </a:lnTo>
                  <a:lnTo>
                    <a:pt x="499889" y="69160"/>
                  </a:lnTo>
                  <a:lnTo>
                    <a:pt x="521825" y="72415"/>
                  </a:lnTo>
                  <a:lnTo>
                    <a:pt x="543746" y="75576"/>
                  </a:lnTo>
                  <a:lnTo>
                    <a:pt x="565667" y="78847"/>
                  </a:lnTo>
                  <a:lnTo>
                    <a:pt x="587603" y="81993"/>
                  </a:lnTo>
                  <a:lnTo>
                    <a:pt x="609523" y="85011"/>
                  </a:lnTo>
                  <a:lnTo>
                    <a:pt x="631460" y="88172"/>
                  </a:lnTo>
                  <a:lnTo>
                    <a:pt x="653380" y="91206"/>
                  </a:lnTo>
                  <a:lnTo>
                    <a:pt x="675316" y="94241"/>
                  </a:lnTo>
                  <a:lnTo>
                    <a:pt x="697237" y="97149"/>
                  </a:lnTo>
                  <a:lnTo>
                    <a:pt x="719284" y="100073"/>
                  </a:lnTo>
                  <a:lnTo>
                    <a:pt x="741205" y="102980"/>
                  </a:lnTo>
                  <a:lnTo>
                    <a:pt x="763141" y="105793"/>
                  </a:lnTo>
                  <a:lnTo>
                    <a:pt x="785188" y="108591"/>
                  </a:lnTo>
                  <a:lnTo>
                    <a:pt x="782153" y="132503"/>
                  </a:lnTo>
                  <a:lnTo>
                    <a:pt x="779119" y="156415"/>
                  </a:lnTo>
                  <a:lnTo>
                    <a:pt x="776084" y="180437"/>
                  </a:lnTo>
                  <a:lnTo>
                    <a:pt x="773050" y="204349"/>
                  </a:lnTo>
                  <a:lnTo>
                    <a:pt x="769905" y="228245"/>
                  </a:lnTo>
                  <a:lnTo>
                    <a:pt x="766871" y="252284"/>
                  </a:lnTo>
                  <a:lnTo>
                    <a:pt x="763836" y="276195"/>
                  </a:lnTo>
                  <a:lnTo>
                    <a:pt x="760802" y="300218"/>
                  </a:lnTo>
                  <a:lnTo>
                    <a:pt x="757767" y="324256"/>
                  </a:lnTo>
                  <a:lnTo>
                    <a:pt x="754622" y="348279"/>
                  </a:lnTo>
                  <a:lnTo>
                    <a:pt x="751588" y="372301"/>
                  </a:lnTo>
                  <a:lnTo>
                    <a:pt x="748554" y="396323"/>
                  </a:lnTo>
                  <a:lnTo>
                    <a:pt x="745519" y="420346"/>
                  </a:lnTo>
                  <a:lnTo>
                    <a:pt x="742500" y="444495"/>
                  </a:lnTo>
                  <a:lnTo>
                    <a:pt x="739340" y="468533"/>
                  </a:lnTo>
                  <a:lnTo>
                    <a:pt x="736305" y="492682"/>
                  </a:lnTo>
                  <a:lnTo>
                    <a:pt x="733271" y="516704"/>
                  </a:lnTo>
                  <a:lnTo>
                    <a:pt x="730126" y="540838"/>
                  </a:lnTo>
                  <a:lnTo>
                    <a:pt x="727091" y="564987"/>
                  </a:lnTo>
                  <a:lnTo>
                    <a:pt x="724073" y="589009"/>
                  </a:lnTo>
                  <a:lnTo>
                    <a:pt x="721038" y="613158"/>
                  </a:lnTo>
                  <a:lnTo>
                    <a:pt x="717893" y="637307"/>
                  </a:lnTo>
                  <a:lnTo>
                    <a:pt x="714859" y="661456"/>
                  </a:lnTo>
                  <a:lnTo>
                    <a:pt x="711698" y="685700"/>
                  </a:lnTo>
                  <a:lnTo>
                    <a:pt x="708664" y="709848"/>
                  </a:lnTo>
                  <a:lnTo>
                    <a:pt x="705645" y="733981"/>
                  </a:lnTo>
                  <a:lnTo>
                    <a:pt x="702610" y="758131"/>
                  </a:lnTo>
                  <a:lnTo>
                    <a:pt x="699450" y="782391"/>
                  </a:lnTo>
                  <a:lnTo>
                    <a:pt x="696415" y="806539"/>
                  </a:lnTo>
                  <a:lnTo>
                    <a:pt x="693270" y="830814"/>
                  </a:lnTo>
                  <a:lnTo>
                    <a:pt x="690236" y="854964"/>
                  </a:lnTo>
                  <a:lnTo>
                    <a:pt x="687201" y="879207"/>
                  </a:lnTo>
                  <a:lnTo>
                    <a:pt x="686980" y="880487"/>
                  </a:lnTo>
                  <a:lnTo>
                    <a:pt x="686506" y="884107"/>
                  </a:lnTo>
                  <a:lnTo>
                    <a:pt x="685811" y="889812"/>
                  </a:lnTo>
                  <a:lnTo>
                    <a:pt x="684878" y="897177"/>
                  </a:lnTo>
                  <a:lnTo>
                    <a:pt x="683709" y="905916"/>
                  </a:lnTo>
                  <a:lnTo>
                    <a:pt x="682428" y="915589"/>
                  </a:lnTo>
                  <a:lnTo>
                    <a:pt x="681148" y="925972"/>
                  </a:lnTo>
                  <a:lnTo>
                    <a:pt x="679742" y="936719"/>
                  </a:lnTo>
                  <a:lnTo>
                    <a:pt x="678351" y="947450"/>
                  </a:lnTo>
                  <a:lnTo>
                    <a:pt x="676944" y="957818"/>
                  </a:lnTo>
                  <a:lnTo>
                    <a:pt x="675775" y="967490"/>
                  </a:lnTo>
                  <a:lnTo>
                    <a:pt x="674605" y="976245"/>
                  </a:lnTo>
                  <a:lnTo>
                    <a:pt x="673673" y="983595"/>
                  </a:lnTo>
                  <a:lnTo>
                    <a:pt x="672977" y="989315"/>
                  </a:lnTo>
                  <a:lnTo>
                    <a:pt x="672519" y="992919"/>
                  </a:lnTo>
                  <a:lnTo>
                    <a:pt x="672282" y="994215"/>
                  </a:lnTo>
                  <a:lnTo>
                    <a:pt x="671460" y="1000742"/>
                  </a:lnTo>
                  <a:lnTo>
                    <a:pt x="671113" y="1002259"/>
                  </a:lnTo>
                  <a:lnTo>
                    <a:pt x="670638" y="1003777"/>
                  </a:lnTo>
                  <a:lnTo>
                    <a:pt x="667620" y="1006922"/>
                  </a:lnTo>
                  <a:close/>
                </a:path>
              </a:pathLst>
            </a:custGeom>
            <a:grp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BC3EE71-C78F-E4F6-629C-13A87017B913}"/>
                </a:ext>
              </a:extLst>
            </p:cNvPr>
            <p:cNvSpPr/>
            <p:nvPr/>
          </p:nvSpPr>
          <p:spPr>
            <a:xfrm>
              <a:off x="7524362" y="7372707"/>
              <a:ext cx="834418" cy="895423"/>
            </a:xfrm>
            <a:custGeom>
              <a:avLst/>
              <a:gdLst>
                <a:gd name="connsiteX0" fmla="*/ 338480 w 834418"/>
                <a:gd name="connsiteY0" fmla="*/ 834324 h 895423"/>
                <a:gd name="connsiteX1" fmla="*/ 345940 w 834418"/>
                <a:gd name="connsiteY1" fmla="*/ 843064 h 895423"/>
                <a:gd name="connsiteX2" fmla="*/ 344185 w 834418"/>
                <a:gd name="connsiteY2" fmla="*/ 841199 h 895423"/>
                <a:gd name="connsiteX3" fmla="*/ 342795 w 834418"/>
                <a:gd name="connsiteY3" fmla="*/ 840614 h 895423"/>
                <a:gd name="connsiteX4" fmla="*/ 337200 w 834418"/>
                <a:gd name="connsiteY4" fmla="*/ 840266 h 895423"/>
                <a:gd name="connsiteX5" fmla="*/ 333818 w 834418"/>
                <a:gd name="connsiteY5" fmla="*/ 840029 h 895423"/>
                <a:gd name="connsiteX6" fmla="*/ 330309 w 834418"/>
                <a:gd name="connsiteY6" fmla="*/ 839808 h 895423"/>
                <a:gd name="connsiteX7" fmla="*/ 326817 w 834418"/>
                <a:gd name="connsiteY7" fmla="*/ 839571 h 895423"/>
                <a:gd name="connsiteX8" fmla="*/ 323435 w 834418"/>
                <a:gd name="connsiteY8" fmla="*/ 839460 h 895423"/>
                <a:gd name="connsiteX9" fmla="*/ 319942 w 834418"/>
                <a:gd name="connsiteY9" fmla="*/ 839223 h 895423"/>
                <a:gd name="connsiteX10" fmla="*/ 316544 w 834418"/>
                <a:gd name="connsiteY10" fmla="*/ 838986 h 895423"/>
                <a:gd name="connsiteX11" fmla="*/ 313051 w 834418"/>
                <a:gd name="connsiteY11" fmla="*/ 838749 h 895423"/>
                <a:gd name="connsiteX12" fmla="*/ 309685 w 834418"/>
                <a:gd name="connsiteY12" fmla="*/ 838528 h 895423"/>
                <a:gd name="connsiteX13" fmla="*/ 306176 w 834418"/>
                <a:gd name="connsiteY13" fmla="*/ 838291 h 895423"/>
                <a:gd name="connsiteX14" fmla="*/ 302668 w 834418"/>
                <a:gd name="connsiteY14" fmla="*/ 838053 h 895423"/>
                <a:gd name="connsiteX15" fmla="*/ 299286 w 834418"/>
                <a:gd name="connsiteY15" fmla="*/ 837816 h 895423"/>
                <a:gd name="connsiteX16" fmla="*/ 295793 w 834418"/>
                <a:gd name="connsiteY16" fmla="*/ 837596 h 895423"/>
                <a:gd name="connsiteX17" fmla="*/ 292411 w 834418"/>
                <a:gd name="connsiteY17" fmla="*/ 837469 h 895423"/>
                <a:gd name="connsiteX18" fmla="*/ 288902 w 834418"/>
                <a:gd name="connsiteY18" fmla="*/ 837231 h 895423"/>
                <a:gd name="connsiteX19" fmla="*/ 285409 w 834418"/>
                <a:gd name="connsiteY19" fmla="*/ 836994 h 895423"/>
                <a:gd name="connsiteX20" fmla="*/ 282027 w 834418"/>
                <a:gd name="connsiteY20" fmla="*/ 836757 h 895423"/>
                <a:gd name="connsiteX21" fmla="*/ 278519 w 834418"/>
                <a:gd name="connsiteY21" fmla="*/ 836536 h 895423"/>
                <a:gd name="connsiteX22" fmla="*/ 275153 w 834418"/>
                <a:gd name="connsiteY22" fmla="*/ 836284 h 895423"/>
                <a:gd name="connsiteX23" fmla="*/ 271660 w 834418"/>
                <a:gd name="connsiteY23" fmla="*/ 836046 h 895423"/>
                <a:gd name="connsiteX24" fmla="*/ 268262 w 834418"/>
                <a:gd name="connsiteY24" fmla="*/ 835825 h 895423"/>
                <a:gd name="connsiteX25" fmla="*/ 264753 w 834418"/>
                <a:gd name="connsiteY25" fmla="*/ 835604 h 895423"/>
                <a:gd name="connsiteX26" fmla="*/ 261387 w 834418"/>
                <a:gd name="connsiteY26" fmla="*/ 835367 h 895423"/>
                <a:gd name="connsiteX27" fmla="*/ 257894 w 834418"/>
                <a:gd name="connsiteY27" fmla="*/ 835130 h 895423"/>
                <a:gd name="connsiteX28" fmla="*/ 254386 w 834418"/>
                <a:gd name="connsiteY28" fmla="*/ 834892 h 895423"/>
                <a:gd name="connsiteX29" fmla="*/ 251004 w 834418"/>
                <a:gd name="connsiteY29" fmla="*/ 834672 h 895423"/>
                <a:gd name="connsiteX30" fmla="*/ 247511 w 834418"/>
                <a:gd name="connsiteY30" fmla="*/ 834435 h 895423"/>
                <a:gd name="connsiteX31" fmla="*/ 244129 w 834418"/>
                <a:gd name="connsiteY31" fmla="*/ 834197 h 895423"/>
                <a:gd name="connsiteX32" fmla="*/ 240620 w 834418"/>
                <a:gd name="connsiteY32" fmla="*/ 833960 h 895423"/>
                <a:gd name="connsiteX33" fmla="*/ 237127 w 834418"/>
                <a:gd name="connsiteY33" fmla="*/ 833739 h 895423"/>
                <a:gd name="connsiteX34" fmla="*/ 233745 w 834418"/>
                <a:gd name="connsiteY34" fmla="*/ 833502 h 895423"/>
                <a:gd name="connsiteX35" fmla="*/ 230237 w 834418"/>
                <a:gd name="connsiteY35" fmla="*/ 833265 h 895423"/>
                <a:gd name="connsiteX36" fmla="*/ 226855 w 834418"/>
                <a:gd name="connsiteY36" fmla="*/ 833043 h 895423"/>
                <a:gd name="connsiteX37" fmla="*/ 223362 w 834418"/>
                <a:gd name="connsiteY37" fmla="*/ 832806 h 895423"/>
                <a:gd name="connsiteX38" fmla="*/ 219980 w 834418"/>
                <a:gd name="connsiteY38" fmla="*/ 832569 h 895423"/>
                <a:gd name="connsiteX39" fmla="*/ 216471 w 834418"/>
                <a:gd name="connsiteY39" fmla="*/ 832221 h 895423"/>
                <a:gd name="connsiteX40" fmla="*/ 213089 w 834418"/>
                <a:gd name="connsiteY40" fmla="*/ 831985 h 895423"/>
                <a:gd name="connsiteX41" fmla="*/ 209596 w 834418"/>
                <a:gd name="connsiteY41" fmla="*/ 831763 h 895423"/>
                <a:gd name="connsiteX42" fmla="*/ 206104 w 834418"/>
                <a:gd name="connsiteY42" fmla="*/ 831526 h 895423"/>
                <a:gd name="connsiteX43" fmla="*/ 202721 w 834418"/>
                <a:gd name="connsiteY43" fmla="*/ 831289 h 895423"/>
                <a:gd name="connsiteX44" fmla="*/ 199213 w 834418"/>
                <a:gd name="connsiteY44" fmla="*/ 831052 h 895423"/>
                <a:gd name="connsiteX45" fmla="*/ 195831 w 834418"/>
                <a:gd name="connsiteY45" fmla="*/ 830815 h 895423"/>
                <a:gd name="connsiteX46" fmla="*/ 192338 w 834418"/>
                <a:gd name="connsiteY46" fmla="*/ 830578 h 895423"/>
                <a:gd name="connsiteX47" fmla="*/ 188845 w 834418"/>
                <a:gd name="connsiteY47" fmla="*/ 830230 h 895423"/>
                <a:gd name="connsiteX48" fmla="*/ 185447 w 834418"/>
                <a:gd name="connsiteY48" fmla="*/ 829994 h 895423"/>
                <a:gd name="connsiteX49" fmla="*/ 181955 w 834418"/>
                <a:gd name="connsiteY49" fmla="*/ 829756 h 895423"/>
                <a:gd name="connsiteX50" fmla="*/ 178588 w 834418"/>
                <a:gd name="connsiteY50" fmla="*/ 829519 h 895423"/>
                <a:gd name="connsiteX51" fmla="*/ 175080 w 834418"/>
                <a:gd name="connsiteY51" fmla="*/ 829282 h 895423"/>
                <a:gd name="connsiteX52" fmla="*/ 171571 w 834418"/>
                <a:gd name="connsiteY52" fmla="*/ 829061 h 895423"/>
                <a:gd name="connsiteX53" fmla="*/ 168189 w 834418"/>
                <a:gd name="connsiteY53" fmla="*/ 828840 h 895423"/>
                <a:gd name="connsiteX54" fmla="*/ 164807 w 834418"/>
                <a:gd name="connsiteY54" fmla="*/ 828492 h 895423"/>
                <a:gd name="connsiteX55" fmla="*/ 161298 w 834418"/>
                <a:gd name="connsiteY55" fmla="*/ 828255 h 895423"/>
                <a:gd name="connsiteX56" fmla="*/ 157806 w 834418"/>
                <a:gd name="connsiteY56" fmla="*/ 828018 h 895423"/>
                <a:gd name="connsiteX57" fmla="*/ 154439 w 834418"/>
                <a:gd name="connsiteY57" fmla="*/ 827780 h 895423"/>
                <a:gd name="connsiteX58" fmla="*/ 150931 w 834418"/>
                <a:gd name="connsiteY58" fmla="*/ 827560 h 895423"/>
                <a:gd name="connsiteX59" fmla="*/ 147549 w 834418"/>
                <a:gd name="connsiteY59" fmla="*/ 827323 h 895423"/>
                <a:gd name="connsiteX60" fmla="*/ 144040 w 834418"/>
                <a:gd name="connsiteY60" fmla="*/ 826975 h 895423"/>
                <a:gd name="connsiteX61" fmla="*/ 140563 w 834418"/>
                <a:gd name="connsiteY61" fmla="*/ 826738 h 895423"/>
                <a:gd name="connsiteX62" fmla="*/ 137165 w 834418"/>
                <a:gd name="connsiteY62" fmla="*/ 826501 h 895423"/>
                <a:gd name="connsiteX63" fmla="*/ 133783 w 834418"/>
                <a:gd name="connsiteY63" fmla="*/ 826279 h 895423"/>
                <a:gd name="connsiteX64" fmla="*/ 130290 w 834418"/>
                <a:gd name="connsiteY64" fmla="*/ 825916 h 895423"/>
                <a:gd name="connsiteX65" fmla="*/ 126798 w 834418"/>
                <a:gd name="connsiteY65" fmla="*/ 825694 h 895423"/>
                <a:gd name="connsiteX66" fmla="*/ 123400 w 834418"/>
                <a:gd name="connsiteY66" fmla="*/ 825458 h 895423"/>
                <a:gd name="connsiteX67" fmla="*/ 119907 w 834418"/>
                <a:gd name="connsiteY67" fmla="*/ 825110 h 895423"/>
                <a:gd name="connsiteX68" fmla="*/ 116525 w 834418"/>
                <a:gd name="connsiteY68" fmla="*/ 824873 h 895423"/>
                <a:gd name="connsiteX69" fmla="*/ 116525 w 834418"/>
                <a:gd name="connsiteY69" fmla="*/ 824873 h 895423"/>
                <a:gd name="connsiteX70" fmla="*/ 116415 w 834418"/>
                <a:gd name="connsiteY70" fmla="*/ 826043 h 895423"/>
                <a:gd name="connsiteX71" fmla="*/ 116288 w 834418"/>
                <a:gd name="connsiteY71" fmla="*/ 827085 h 895423"/>
                <a:gd name="connsiteX72" fmla="*/ 116288 w 834418"/>
                <a:gd name="connsiteY72" fmla="*/ 828128 h 895423"/>
                <a:gd name="connsiteX73" fmla="*/ 116177 w 834418"/>
                <a:gd name="connsiteY73" fmla="*/ 829282 h 895423"/>
                <a:gd name="connsiteX74" fmla="*/ 116066 w 834418"/>
                <a:gd name="connsiteY74" fmla="*/ 830341 h 895423"/>
                <a:gd name="connsiteX75" fmla="*/ 116066 w 834418"/>
                <a:gd name="connsiteY75" fmla="*/ 831526 h 895423"/>
                <a:gd name="connsiteX76" fmla="*/ 115940 w 834418"/>
                <a:gd name="connsiteY76" fmla="*/ 832569 h 895423"/>
                <a:gd name="connsiteX77" fmla="*/ 115830 w 834418"/>
                <a:gd name="connsiteY77" fmla="*/ 833739 h 895423"/>
                <a:gd name="connsiteX78" fmla="*/ 115703 w 834418"/>
                <a:gd name="connsiteY78" fmla="*/ 834782 h 895423"/>
                <a:gd name="connsiteX79" fmla="*/ 115703 w 834418"/>
                <a:gd name="connsiteY79" fmla="*/ 835936 h 895423"/>
                <a:gd name="connsiteX80" fmla="*/ 115593 w 834418"/>
                <a:gd name="connsiteY80" fmla="*/ 836994 h 895423"/>
                <a:gd name="connsiteX81" fmla="*/ 115482 w 834418"/>
                <a:gd name="connsiteY81" fmla="*/ 838164 h 895423"/>
                <a:gd name="connsiteX82" fmla="*/ 115482 w 834418"/>
                <a:gd name="connsiteY82" fmla="*/ 839223 h 895423"/>
                <a:gd name="connsiteX83" fmla="*/ 115355 w 834418"/>
                <a:gd name="connsiteY83" fmla="*/ 840266 h 895423"/>
                <a:gd name="connsiteX84" fmla="*/ 115245 w 834418"/>
                <a:gd name="connsiteY84" fmla="*/ 841435 h 895423"/>
                <a:gd name="connsiteX85" fmla="*/ 115134 w 834418"/>
                <a:gd name="connsiteY85" fmla="*/ 842463 h 895423"/>
                <a:gd name="connsiteX86" fmla="*/ 115134 w 834418"/>
                <a:gd name="connsiteY86" fmla="*/ 843648 h 895423"/>
                <a:gd name="connsiteX87" fmla="*/ 115008 w 834418"/>
                <a:gd name="connsiteY87" fmla="*/ 844707 h 895423"/>
                <a:gd name="connsiteX88" fmla="*/ 114897 w 834418"/>
                <a:gd name="connsiteY88" fmla="*/ 845861 h 895423"/>
                <a:gd name="connsiteX89" fmla="*/ 114897 w 834418"/>
                <a:gd name="connsiteY89" fmla="*/ 846920 h 895423"/>
                <a:gd name="connsiteX90" fmla="*/ 114787 w 834418"/>
                <a:gd name="connsiteY90" fmla="*/ 848074 h 895423"/>
                <a:gd name="connsiteX91" fmla="*/ 114660 w 834418"/>
                <a:gd name="connsiteY91" fmla="*/ 849116 h 895423"/>
                <a:gd name="connsiteX92" fmla="*/ 114660 w 834418"/>
                <a:gd name="connsiteY92" fmla="*/ 850176 h 895423"/>
                <a:gd name="connsiteX93" fmla="*/ 114549 w 834418"/>
                <a:gd name="connsiteY93" fmla="*/ 851345 h 895423"/>
                <a:gd name="connsiteX94" fmla="*/ 114423 w 834418"/>
                <a:gd name="connsiteY94" fmla="*/ 852404 h 895423"/>
                <a:gd name="connsiteX95" fmla="*/ 114423 w 834418"/>
                <a:gd name="connsiteY95" fmla="*/ 853557 h 895423"/>
                <a:gd name="connsiteX96" fmla="*/ 114312 w 834418"/>
                <a:gd name="connsiteY96" fmla="*/ 854616 h 895423"/>
                <a:gd name="connsiteX97" fmla="*/ 114202 w 834418"/>
                <a:gd name="connsiteY97" fmla="*/ 855770 h 895423"/>
                <a:gd name="connsiteX98" fmla="*/ 114076 w 834418"/>
                <a:gd name="connsiteY98" fmla="*/ 856829 h 895423"/>
                <a:gd name="connsiteX99" fmla="*/ 114076 w 834418"/>
                <a:gd name="connsiteY99" fmla="*/ 857998 h 895423"/>
                <a:gd name="connsiteX100" fmla="*/ 113965 w 834418"/>
                <a:gd name="connsiteY100" fmla="*/ 859042 h 895423"/>
                <a:gd name="connsiteX101" fmla="*/ 113854 w 834418"/>
                <a:gd name="connsiteY101" fmla="*/ 860100 h 895423"/>
                <a:gd name="connsiteX102" fmla="*/ 113854 w 834418"/>
                <a:gd name="connsiteY102" fmla="*/ 861254 h 895423"/>
                <a:gd name="connsiteX103" fmla="*/ 113727 w 834418"/>
                <a:gd name="connsiteY103" fmla="*/ 862408 h 895423"/>
                <a:gd name="connsiteX104" fmla="*/ 113617 w 834418"/>
                <a:gd name="connsiteY104" fmla="*/ 863483 h 895423"/>
                <a:gd name="connsiteX105" fmla="*/ 113617 w 834418"/>
                <a:gd name="connsiteY105" fmla="*/ 864525 h 895423"/>
                <a:gd name="connsiteX106" fmla="*/ 113491 w 834418"/>
                <a:gd name="connsiteY106" fmla="*/ 865695 h 895423"/>
                <a:gd name="connsiteX107" fmla="*/ 113380 w 834418"/>
                <a:gd name="connsiteY107" fmla="*/ 866739 h 895423"/>
                <a:gd name="connsiteX108" fmla="*/ 113269 w 834418"/>
                <a:gd name="connsiteY108" fmla="*/ 867908 h 895423"/>
                <a:gd name="connsiteX109" fmla="*/ 113269 w 834418"/>
                <a:gd name="connsiteY109" fmla="*/ 868951 h 895423"/>
                <a:gd name="connsiteX110" fmla="*/ 113143 w 834418"/>
                <a:gd name="connsiteY110" fmla="*/ 870136 h 895423"/>
                <a:gd name="connsiteX111" fmla="*/ 113016 w 834418"/>
                <a:gd name="connsiteY111" fmla="*/ 871180 h 895423"/>
                <a:gd name="connsiteX112" fmla="*/ 113016 w 834418"/>
                <a:gd name="connsiteY112" fmla="*/ 872222 h 895423"/>
                <a:gd name="connsiteX113" fmla="*/ 112906 w 834418"/>
                <a:gd name="connsiteY113" fmla="*/ 873392 h 895423"/>
                <a:gd name="connsiteX114" fmla="*/ 112795 w 834418"/>
                <a:gd name="connsiteY114" fmla="*/ 874435 h 895423"/>
                <a:gd name="connsiteX115" fmla="*/ 112795 w 834418"/>
                <a:gd name="connsiteY115" fmla="*/ 875604 h 895423"/>
                <a:gd name="connsiteX116" fmla="*/ 112669 w 834418"/>
                <a:gd name="connsiteY116" fmla="*/ 876663 h 895423"/>
                <a:gd name="connsiteX117" fmla="*/ 112558 w 834418"/>
                <a:gd name="connsiteY117" fmla="*/ 877833 h 895423"/>
                <a:gd name="connsiteX118" fmla="*/ 112558 w 834418"/>
                <a:gd name="connsiteY118" fmla="*/ 878876 h 895423"/>
                <a:gd name="connsiteX119" fmla="*/ 112432 w 834418"/>
                <a:gd name="connsiteY119" fmla="*/ 880046 h 895423"/>
                <a:gd name="connsiteX120" fmla="*/ 112321 w 834418"/>
                <a:gd name="connsiteY120" fmla="*/ 881088 h 895423"/>
                <a:gd name="connsiteX121" fmla="*/ 112210 w 834418"/>
                <a:gd name="connsiteY121" fmla="*/ 882258 h 895423"/>
                <a:gd name="connsiteX122" fmla="*/ 112210 w 834418"/>
                <a:gd name="connsiteY122" fmla="*/ 883317 h 895423"/>
                <a:gd name="connsiteX123" fmla="*/ 112084 w 834418"/>
                <a:gd name="connsiteY123" fmla="*/ 884360 h 895423"/>
                <a:gd name="connsiteX124" fmla="*/ 111973 w 834418"/>
                <a:gd name="connsiteY124" fmla="*/ 885529 h 895423"/>
                <a:gd name="connsiteX125" fmla="*/ 111973 w 834418"/>
                <a:gd name="connsiteY125" fmla="*/ 886573 h 895423"/>
                <a:gd name="connsiteX126" fmla="*/ 111863 w 834418"/>
                <a:gd name="connsiteY126" fmla="*/ 887742 h 895423"/>
                <a:gd name="connsiteX127" fmla="*/ 111736 w 834418"/>
                <a:gd name="connsiteY127" fmla="*/ 888785 h 895423"/>
                <a:gd name="connsiteX128" fmla="*/ 111626 w 834418"/>
                <a:gd name="connsiteY128" fmla="*/ 889955 h 895423"/>
                <a:gd name="connsiteX129" fmla="*/ 111626 w 834418"/>
                <a:gd name="connsiteY129" fmla="*/ 891014 h 895423"/>
                <a:gd name="connsiteX130" fmla="*/ 111515 w 834418"/>
                <a:gd name="connsiteY130" fmla="*/ 892057 h 895423"/>
                <a:gd name="connsiteX131" fmla="*/ 111388 w 834418"/>
                <a:gd name="connsiteY131" fmla="*/ 893226 h 895423"/>
                <a:gd name="connsiteX132" fmla="*/ 111388 w 834418"/>
                <a:gd name="connsiteY132" fmla="*/ 894269 h 895423"/>
                <a:gd name="connsiteX133" fmla="*/ 111278 w 834418"/>
                <a:gd name="connsiteY133" fmla="*/ 895423 h 895423"/>
                <a:gd name="connsiteX134" fmla="*/ 111278 w 834418"/>
                <a:gd name="connsiteY134" fmla="*/ 895423 h 895423"/>
                <a:gd name="connsiteX135" fmla="*/ 105557 w 834418"/>
                <a:gd name="connsiteY135" fmla="*/ 894949 h 895423"/>
                <a:gd name="connsiteX136" fmla="*/ 99836 w 834418"/>
                <a:gd name="connsiteY136" fmla="*/ 894601 h 895423"/>
                <a:gd name="connsiteX137" fmla="*/ 94130 w 834418"/>
                <a:gd name="connsiteY137" fmla="*/ 894143 h 895423"/>
                <a:gd name="connsiteX138" fmla="*/ 88425 w 834418"/>
                <a:gd name="connsiteY138" fmla="*/ 893684 h 895423"/>
                <a:gd name="connsiteX139" fmla="*/ 82688 w 834418"/>
                <a:gd name="connsiteY139" fmla="*/ 893336 h 895423"/>
                <a:gd name="connsiteX140" fmla="*/ 76983 w 834418"/>
                <a:gd name="connsiteY140" fmla="*/ 892863 h 895423"/>
                <a:gd name="connsiteX141" fmla="*/ 71277 w 834418"/>
                <a:gd name="connsiteY141" fmla="*/ 892404 h 895423"/>
                <a:gd name="connsiteX142" fmla="*/ 65556 w 834418"/>
                <a:gd name="connsiteY142" fmla="*/ 891930 h 895423"/>
                <a:gd name="connsiteX143" fmla="*/ 59835 w 834418"/>
                <a:gd name="connsiteY143" fmla="*/ 891472 h 895423"/>
                <a:gd name="connsiteX144" fmla="*/ 54114 w 834418"/>
                <a:gd name="connsiteY144" fmla="*/ 891124 h 895423"/>
                <a:gd name="connsiteX145" fmla="*/ 48409 w 834418"/>
                <a:gd name="connsiteY145" fmla="*/ 890650 h 895423"/>
                <a:gd name="connsiteX146" fmla="*/ 42687 w 834418"/>
                <a:gd name="connsiteY146" fmla="*/ 890192 h 895423"/>
                <a:gd name="connsiteX147" fmla="*/ 36982 w 834418"/>
                <a:gd name="connsiteY147" fmla="*/ 889733 h 895423"/>
                <a:gd name="connsiteX148" fmla="*/ 31261 w 834418"/>
                <a:gd name="connsiteY148" fmla="*/ 889260 h 895423"/>
                <a:gd name="connsiteX149" fmla="*/ 25556 w 834418"/>
                <a:gd name="connsiteY149" fmla="*/ 888785 h 895423"/>
                <a:gd name="connsiteX150" fmla="*/ 19834 w 834418"/>
                <a:gd name="connsiteY150" fmla="*/ 888311 h 895423"/>
                <a:gd name="connsiteX151" fmla="*/ 14113 w 834418"/>
                <a:gd name="connsiteY151" fmla="*/ 887853 h 895423"/>
                <a:gd name="connsiteX152" fmla="*/ 8392 w 834418"/>
                <a:gd name="connsiteY152" fmla="*/ 887379 h 895423"/>
                <a:gd name="connsiteX153" fmla="*/ 2687 w 834418"/>
                <a:gd name="connsiteY153" fmla="*/ 886921 h 895423"/>
                <a:gd name="connsiteX154" fmla="*/ 0 w 834418"/>
                <a:gd name="connsiteY154" fmla="*/ 886683 h 895423"/>
                <a:gd name="connsiteX155" fmla="*/ 0 w 834418"/>
                <a:gd name="connsiteY155" fmla="*/ 886683 h 895423"/>
                <a:gd name="connsiteX156" fmla="*/ 0 w 834418"/>
                <a:gd name="connsiteY156" fmla="*/ 886683 h 895423"/>
                <a:gd name="connsiteX157" fmla="*/ 0 w 834418"/>
                <a:gd name="connsiteY157" fmla="*/ 886683 h 895423"/>
                <a:gd name="connsiteX158" fmla="*/ 0 w 834418"/>
                <a:gd name="connsiteY158" fmla="*/ 886683 h 895423"/>
                <a:gd name="connsiteX159" fmla="*/ 0 w 834418"/>
                <a:gd name="connsiteY159" fmla="*/ 886683 h 895423"/>
                <a:gd name="connsiteX160" fmla="*/ 0 w 834418"/>
                <a:gd name="connsiteY160" fmla="*/ 886573 h 895423"/>
                <a:gd name="connsiteX161" fmla="*/ 0 w 834418"/>
                <a:gd name="connsiteY161" fmla="*/ 886573 h 895423"/>
                <a:gd name="connsiteX162" fmla="*/ 0 w 834418"/>
                <a:gd name="connsiteY162" fmla="*/ 886573 h 895423"/>
                <a:gd name="connsiteX163" fmla="*/ 0 w 834418"/>
                <a:gd name="connsiteY163" fmla="*/ 886573 h 895423"/>
                <a:gd name="connsiteX164" fmla="*/ 0 w 834418"/>
                <a:gd name="connsiteY164" fmla="*/ 886462 h 895423"/>
                <a:gd name="connsiteX165" fmla="*/ 0 w 834418"/>
                <a:gd name="connsiteY165" fmla="*/ 886462 h 895423"/>
                <a:gd name="connsiteX166" fmla="*/ 0 w 834418"/>
                <a:gd name="connsiteY166" fmla="*/ 886462 h 895423"/>
                <a:gd name="connsiteX167" fmla="*/ 0 w 834418"/>
                <a:gd name="connsiteY167" fmla="*/ 886462 h 895423"/>
                <a:gd name="connsiteX168" fmla="*/ 0 w 834418"/>
                <a:gd name="connsiteY168" fmla="*/ 886462 h 895423"/>
                <a:gd name="connsiteX169" fmla="*/ 0 w 834418"/>
                <a:gd name="connsiteY169" fmla="*/ 886336 h 895423"/>
                <a:gd name="connsiteX170" fmla="*/ 0 w 834418"/>
                <a:gd name="connsiteY170" fmla="*/ 886336 h 895423"/>
                <a:gd name="connsiteX171" fmla="*/ 0 w 834418"/>
                <a:gd name="connsiteY171" fmla="*/ 886336 h 895423"/>
                <a:gd name="connsiteX172" fmla="*/ 0 w 834418"/>
                <a:gd name="connsiteY172" fmla="*/ 886336 h 895423"/>
                <a:gd name="connsiteX173" fmla="*/ 0 w 834418"/>
                <a:gd name="connsiteY173" fmla="*/ 886225 h 895423"/>
                <a:gd name="connsiteX174" fmla="*/ 0 w 834418"/>
                <a:gd name="connsiteY174" fmla="*/ 886225 h 895423"/>
                <a:gd name="connsiteX175" fmla="*/ 0 w 834418"/>
                <a:gd name="connsiteY175" fmla="*/ 886225 h 895423"/>
                <a:gd name="connsiteX176" fmla="*/ 0 w 834418"/>
                <a:gd name="connsiteY176" fmla="*/ 886225 h 895423"/>
                <a:gd name="connsiteX177" fmla="*/ 0 w 834418"/>
                <a:gd name="connsiteY177" fmla="*/ 886225 h 895423"/>
                <a:gd name="connsiteX178" fmla="*/ 0 w 834418"/>
                <a:gd name="connsiteY178" fmla="*/ 886099 h 895423"/>
                <a:gd name="connsiteX179" fmla="*/ 0 w 834418"/>
                <a:gd name="connsiteY179" fmla="*/ 886099 h 895423"/>
                <a:gd name="connsiteX180" fmla="*/ 0 w 834418"/>
                <a:gd name="connsiteY180" fmla="*/ 886099 h 895423"/>
                <a:gd name="connsiteX181" fmla="*/ 0 w 834418"/>
                <a:gd name="connsiteY181" fmla="*/ 886099 h 895423"/>
                <a:gd name="connsiteX182" fmla="*/ 0 w 834418"/>
                <a:gd name="connsiteY182" fmla="*/ 886099 h 895423"/>
                <a:gd name="connsiteX183" fmla="*/ 0 w 834418"/>
                <a:gd name="connsiteY183" fmla="*/ 886099 h 895423"/>
                <a:gd name="connsiteX184" fmla="*/ 0 w 834418"/>
                <a:gd name="connsiteY184" fmla="*/ 885988 h 895423"/>
                <a:gd name="connsiteX185" fmla="*/ 0 w 834418"/>
                <a:gd name="connsiteY185" fmla="*/ 885988 h 895423"/>
                <a:gd name="connsiteX186" fmla="*/ 0 w 834418"/>
                <a:gd name="connsiteY186" fmla="*/ 885988 h 895423"/>
                <a:gd name="connsiteX187" fmla="*/ 2339 w 834418"/>
                <a:gd name="connsiteY187" fmla="*/ 858235 h 895423"/>
                <a:gd name="connsiteX188" fmla="*/ 4552 w 834418"/>
                <a:gd name="connsiteY188" fmla="*/ 830467 h 895423"/>
                <a:gd name="connsiteX189" fmla="*/ 6891 w 834418"/>
                <a:gd name="connsiteY189" fmla="*/ 802826 h 895423"/>
                <a:gd name="connsiteX190" fmla="*/ 9103 w 834418"/>
                <a:gd name="connsiteY190" fmla="*/ 775074 h 895423"/>
                <a:gd name="connsiteX191" fmla="*/ 11442 w 834418"/>
                <a:gd name="connsiteY191" fmla="*/ 747305 h 895423"/>
                <a:gd name="connsiteX192" fmla="*/ 13655 w 834418"/>
                <a:gd name="connsiteY192" fmla="*/ 719664 h 895423"/>
                <a:gd name="connsiteX193" fmla="*/ 15978 w 834418"/>
                <a:gd name="connsiteY193" fmla="*/ 691895 h 895423"/>
                <a:gd name="connsiteX194" fmla="*/ 18207 w 834418"/>
                <a:gd name="connsiteY194" fmla="*/ 664144 h 895423"/>
                <a:gd name="connsiteX195" fmla="*/ 20530 w 834418"/>
                <a:gd name="connsiteY195" fmla="*/ 636502 h 895423"/>
                <a:gd name="connsiteX196" fmla="*/ 22758 w 834418"/>
                <a:gd name="connsiteY196" fmla="*/ 608734 h 895423"/>
                <a:gd name="connsiteX197" fmla="*/ 25082 w 834418"/>
                <a:gd name="connsiteY197" fmla="*/ 581092 h 895423"/>
                <a:gd name="connsiteX198" fmla="*/ 27294 w 834418"/>
                <a:gd name="connsiteY198" fmla="*/ 553339 h 895423"/>
                <a:gd name="connsiteX199" fmla="*/ 29507 w 834418"/>
                <a:gd name="connsiteY199" fmla="*/ 525572 h 895423"/>
                <a:gd name="connsiteX200" fmla="*/ 31846 w 834418"/>
                <a:gd name="connsiteY200" fmla="*/ 497929 h 895423"/>
                <a:gd name="connsiteX201" fmla="*/ 34169 w 834418"/>
                <a:gd name="connsiteY201" fmla="*/ 470177 h 895423"/>
                <a:gd name="connsiteX202" fmla="*/ 36397 w 834418"/>
                <a:gd name="connsiteY202" fmla="*/ 442536 h 895423"/>
                <a:gd name="connsiteX203" fmla="*/ 38610 w 834418"/>
                <a:gd name="connsiteY203" fmla="*/ 414894 h 895423"/>
                <a:gd name="connsiteX204" fmla="*/ 40933 w 834418"/>
                <a:gd name="connsiteY204" fmla="*/ 387126 h 895423"/>
                <a:gd name="connsiteX205" fmla="*/ 43272 w 834418"/>
                <a:gd name="connsiteY205" fmla="*/ 359485 h 895423"/>
                <a:gd name="connsiteX206" fmla="*/ 45485 w 834418"/>
                <a:gd name="connsiteY206" fmla="*/ 331716 h 895423"/>
                <a:gd name="connsiteX207" fmla="*/ 47698 w 834418"/>
                <a:gd name="connsiteY207" fmla="*/ 304075 h 895423"/>
                <a:gd name="connsiteX208" fmla="*/ 50052 w 834418"/>
                <a:gd name="connsiteY208" fmla="*/ 276449 h 895423"/>
                <a:gd name="connsiteX209" fmla="*/ 52249 w 834418"/>
                <a:gd name="connsiteY209" fmla="*/ 248680 h 895423"/>
                <a:gd name="connsiteX210" fmla="*/ 54588 w 834418"/>
                <a:gd name="connsiteY210" fmla="*/ 221039 h 895423"/>
                <a:gd name="connsiteX211" fmla="*/ 56800 w 834418"/>
                <a:gd name="connsiteY211" fmla="*/ 193397 h 895423"/>
                <a:gd name="connsiteX212" fmla="*/ 59140 w 834418"/>
                <a:gd name="connsiteY212" fmla="*/ 165756 h 895423"/>
                <a:gd name="connsiteX213" fmla="*/ 61368 w 834418"/>
                <a:gd name="connsiteY213" fmla="*/ 138098 h 895423"/>
                <a:gd name="connsiteX214" fmla="*/ 63581 w 834418"/>
                <a:gd name="connsiteY214" fmla="*/ 110456 h 895423"/>
                <a:gd name="connsiteX215" fmla="*/ 65904 w 834418"/>
                <a:gd name="connsiteY215" fmla="*/ 82815 h 895423"/>
                <a:gd name="connsiteX216" fmla="*/ 68227 w 834418"/>
                <a:gd name="connsiteY216" fmla="*/ 55189 h 895423"/>
                <a:gd name="connsiteX217" fmla="*/ 70456 w 834418"/>
                <a:gd name="connsiteY217" fmla="*/ 27547 h 895423"/>
                <a:gd name="connsiteX218" fmla="*/ 72668 w 834418"/>
                <a:gd name="connsiteY218" fmla="*/ 0 h 895423"/>
                <a:gd name="connsiteX219" fmla="*/ 96454 w 834418"/>
                <a:gd name="connsiteY219" fmla="*/ 1992 h 895423"/>
                <a:gd name="connsiteX220" fmla="*/ 120255 w 834418"/>
                <a:gd name="connsiteY220" fmla="*/ 3857 h 895423"/>
                <a:gd name="connsiteX221" fmla="*/ 144040 w 834418"/>
                <a:gd name="connsiteY221" fmla="*/ 5611 h 895423"/>
                <a:gd name="connsiteX222" fmla="*/ 167841 w 834418"/>
                <a:gd name="connsiteY222" fmla="*/ 7476 h 895423"/>
                <a:gd name="connsiteX223" fmla="*/ 191532 w 834418"/>
                <a:gd name="connsiteY223" fmla="*/ 9214 h 895423"/>
                <a:gd name="connsiteX224" fmla="*/ 215317 w 834418"/>
                <a:gd name="connsiteY224" fmla="*/ 10969 h 895423"/>
                <a:gd name="connsiteX225" fmla="*/ 239103 w 834418"/>
                <a:gd name="connsiteY225" fmla="*/ 12613 h 895423"/>
                <a:gd name="connsiteX226" fmla="*/ 262904 w 834418"/>
                <a:gd name="connsiteY226" fmla="*/ 14240 h 895423"/>
                <a:gd name="connsiteX227" fmla="*/ 286690 w 834418"/>
                <a:gd name="connsiteY227" fmla="*/ 15884 h 895423"/>
                <a:gd name="connsiteX228" fmla="*/ 310491 w 834418"/>
                <a:gd name="connsiteY228" fmla="*/ 17511 h 895423"/>
                <a:gd name="connsiteX229" fmla="*/ 334276 w 834418"/>
                <a:gd name="connsiteY229" fmla="*/ 19013 h 895423"/>
                <a:gd name="connsiteX230" fmla="*/ 358078 w 834418"/>
                <a:gd name="connsiteY230" fmla="*/ 20420 h 895423"/>
                <a:gd name="connsiteX231" fmla="*/ 381863 w 834418"/>
                <a:gd name="connsiteY231" fmla="*/ 21810 h 895423"/>
                <a:gd name="connsiteX232" fmla="*/ 405664 w 834418"/>
                <a:gd name="connsiteY232" fmla="*/ 23217 h 895423"/>
                <a:gd name="connsiteX233" fmla="*/ 429465 w 834418"/>
                <a:gd name="connsiteY233" fmla="*/ 24623 h 895423"/>
                <a:gd name="connsiteX234" fmla="*/ 453377 w 834418"/>
                <a:gd name="connsiteY234" fmla="*/ 25903 h 895423"/>
                <a:gd name="connsiteX235" fmla="*/ 477163 w 834418"/>
                <a:gd name="connsiteY235" fmla="*/ 27200 h 895423"/>
                <a:gd name="connsiteX236" fmla="*/ 500948 w 834418"/>
                <a:gd name="connsiteY236" fmla="*/ 28479 h 895423"/>
                <a:gd name="connsiteX237" fmla="*/ 524749 w 834418"/>
                <a:gd name="connsiteY237" fmla="*/ 29633 h 895423"/>
                <a:gd name="connsiteX238" fmla="*/ 548535 w 834418"/>
                <a:gd name="connsiteY238" fmla="*/ 30803 h 895423"/>
                <a:gd name="connsiteX239" fmla="*/ 572336 w 834418"/>
                <a:gd name="connsiteY239" fmla="*/ 31973 h 895423"/>
                <a:gd name="connsiteX240" fmla="*/ 596121 w 834418"/>
                <a:gd name="connsiteY240" fmla="*/ 33015 h 895423"/>
                <a:gd name="connsiteX241" fmla="*/ 620049 w 834418"/>
                <a:gd name="connsiteY241" fmla="*/ 34059 h 895423"/>
                <a:gd name="connsiteX242" fmla="*/ 643835 w 834418"/>
                <a:gd name="connsiteY242" fmla="*/ 34991 h 895423"/>
                <a:gd name="connsiteX243" fmla="*/ 667620 w 834418"/>
                <a:gd name="connsiteY243" fmla="*/ 35939 h 895423"/>
                <a:gd name="connsiteX244" fmla="*/ 691532 w 834418"/>
                <a:gd name="connsiteY244" fmla="*/ 36871 h 895423"/>
                <a:gd name="connsiteX245" fmla="*/ 715333 w 834418"/>
                <a:gd name="connsiteY245" fmla="*/ 37804 h 895423"/>
                <a:gd name="connsiteX246" fmla="*/ 739119 w 834418"/>
                <a:gd name="connsiteY246" fmla="*/ 38610 h 895423"/>
                <a:gd name="connsiteX247" fmla="*/ 762920 w 834418"/>
                <a:gd name="connsiteY247" fmla="*/ 39448 h 895423"/>
                <a:gd name="connsiteX248" fmla="*/ 786816 w 834418"/>
                <a:gd name="connsiteY248" fmla="*/ 40143 h 895423"/>
                <a:gd name="connsiteX249" fmla="*/ 810617 w 834418"/>
                <a:gd name="connsiteY249" fmla="*/ 40839 h 895423"/>
                <a:gd name="connsiteX250" fmla="*/ 834418 w 834418"/>
                <a:gd name="connsiteY250" fmla="*/ 41534 h 895423"/>
                <a:gd name="connsiteX251" fmla="*/ 833960 w 834418"/>
                <a:gd name="connsiteY251" fmla="*/ 61005 h 895423"/>
                <a:gd name="connsiteX252" fmla="*/ 833486 w 834418"/>
                <a:gd name="connsiteY252" fmla="*/ 80618 h 895423"/>
                <a:gd name="connsiteX253" fmla="*/ 832901 w 834418"/>
                <a:gd name="connsiteY253" fmla="*/ 100073 h 895423"/>
                <a:gd name="connsiteX254" fmla="*/ 832443 w 834418"/>
                <a:gd name="connsiteY254" fmla="*/ 119686 h 895423"/>
                <a:gd name="connsiteX255" fmla="*/ 827053 w 834418"/>
                <a:gd name="connsiteY255" fmla="*/ 119560 h 895423"/>
                <a:gd name="connsiteX256" fmla="*/ 827053 w 834418"/>
                <a:gd name="connsiteY256" fmla="*/ 122357 h 895423"/>
                <a:gd name="connsiteX257" fmla="*/ 826943 w 834418"/>
                <a:gd name="connsiteY257" fmla="*/ 127256 h 895423"/>
                <a:gd name="connsiteX258" fmla="*/ 826247 w 834418"/>
                <a:gd name="connsiteY258" fmla="*/ 149066 h 895423"/>
                <a:gd name="connsiteX259" fmla="*/ 825552 w 834418"/>
                <a:gd name="connsiteY259" fmla="*/ 170766 h 895423"/>
                <a:gd name="connsiteX260" fmla="*/ 824857 w 834418"/>
                <a:gd name="connsiteY260" fmla="*/ 192575 h 895423"/>
                <a:gd name="connsiteX261" fmla="*/ 824145 w 834418"/>
                <a:gd name="connsiteY261" fmla="*/ 214386 h 895423"/>
                <a:gd name="connsiteX262" fmla="*/ 823450 w 834418"/>
                <a:gd name="connsiteY262" fmla="*/ 236085 h 895423"/>
                <a:gd name="connsiteX263" fmla="*/ 822755 w 834418"/>
                <a:gd name="connsiteY263" fmla="*/ 257894 h 895423"/>
                <a:gd name="connsiteX264" fmla="*/ 822059 w 834418"/>
                <a:gd name="connsiteY264" fmla="*/ 279705 h 895423"/>
                <a:gd name="connsiteX265" fmla="*/ 821364 w 834418"/>
                <a:gd name="connsiteY265" fmla="*/ 301404 h 895423"/>
                <a:gd name="connsiteX266" fmla="*/ 820653 w 834418"/>
                <a:gd name="connsiteY266" fmla="*/ 323214 h 895423"/>
                <a:gd name="connsiteX267" fmla="*/ 819957 w 834418"/>
                <a:gd name="connsiteY267" fmla="*/ 345023 h 895423"/>
                <a:gd name="connsiteX268" fmla="*/ 819262 w 834418"/>
                <a:gd name="connsiteY268" fmla="*/ 366834 h 895423"/>
                <a:gd name="connsiteX269" fmla="*/ 818677 w 834418"/>
                <a:gd name="connsiteY269" fmla="*/ 388643 h 895423"/>
                <a:gd name="connsiteX270" fmla="*/ 817966 w 834418"/>
                <a:gd name="connsiteY270" fmla="*/ 410342 h 895423"/>
                <a:gd name="connsiteX271" fmla="*/ 817271 w 834418"/>
                <a:gd name="connsiteY271" fmla="*/ 432136 h 895423"/>
                <a:gd name="connsiteX272" fmla="*/ 816449 w 834418"/>
                <a:gd name="connsiteY272" fmla="*/ 453962 h 895423"/>
                <a:gd name="connsiteX273" fmla="*/ 815754 w 834418"/>
                <a:gd name="connsiteY273" fmla="*/ 475772 h 895423"/>
                <a:gd name="connsiteX274" fmla="*/ 815058 w 834418"/>
                <a:gd name="connsiteY274" fmla="*/ 497582 h 895423"/>
                <a:gd name="connsiteX275" fmla="*/ 814347 w 834418"/>
                <a:gd name="connsiteY275" fmla="*/ 519392 h 895423"/>
                <a:gd name="connsiteX276" fmla="*/ 813651 w 834418"/>
                <a:gd name="connsiteY276" fmla="*/ 541218 h 895423"/>
                <a:gd name="connsiteX277" fmla="*/ 812956 w 834418"/>
                <a:gd name="connsiteY277" fmla="*/ 563012 h 895423"/>
                <a:gd name="connsiteX278" fmla="*/ 812245 w 834418"/>
                <a:gd name="connsiteY278" fmla="*/ 584838 h 895423"/>
                <a:gd name="connsiteX279" fmla="*/ 811549 w 834418"/>
                <a:gd name="connsiteY279" fmla="*/ 606647 h 895423"/>
                <a:gd name="connsiteX280" fmla="*/ 810854 w 834418"/>
                <a:gd name="connsiteY280" fmla="*/ 628441 h 895423"/>
                <a:gd name="connsiteX281" fmla="*/ 810159 w 834418"/>
                <a:gd name="connsiteY281" fmla="*/ 650267 h 895423"/>
                <a:gd name="connsiteX282" fmla="*/ 809463 w 834418"/>
                <a:gd name="connsiteY282" fmla="*/ 672077 h 895423"/>
                <a:gd name="connsiteX283" fmla="*/ 808752 w 834418"/>
                <a:gd name="connsiteY283" fmla="*/ 693887 h 895423"/>
                <a:gd name="connsiteX284" fmla="*/ 808057 w 834418"/>
                <a:gd name="connsiteY284" fmla="*/ 715697 h 895423"/>
                <a:gd name="connsiteX285" fmla="*/ 807361 w 834418"/>
                <a:gd name="connsiteY285" fmla="*/ 737507 h 895423"/>
                <a:gd name="connsiteX286" fmla="*/ 806666 w 834418"/>
                <a:gd name="connsiteY286" fmla="*/ 759427 h 895423"/>
                <a:gd name="connsiteX287" fmla="*/ 805970 w 834418"/>
                <a:gd name="connsiteY287" fmla="*/ 781126 h 895423"/>
                <a:gd name="connsiteX288" fmla="*/ 805259 w 834418"/>
                <a:gd name="connsiteY288" fmla="*/ 802936 h 895423"/>
                <a:gd name="connsiteX289" fmla="*/ 804548 w 834418"/>
                <a:gd name="connsiteY289" fmla="*/ 824873 h 895423"/>
                <a:gd name="connsiteX290" fmla="*/ 775042 w 834418"/>
                <a:gd name="connsiteY290" fmla="*/ 824051 h 895423"/>
                <a:gd name="connsiteX291" fmla="*/ 745425 w 834418"/>
                <a:gd name="connsiteY291" fmla="*/ 823102 h 895423"/>
                <a:gd name="connsiteX292" fmla="*/ 715807 w 834418"/>
                <a:gd name="connsiteY292" fmla="*/ 822186 h 895423"/>
                <a:gd name="connsiteX293" fmla="*/ 686174 w 834418"/>
                <a:gd name="connsiteY293" fmla="*/ 821143 h 895423"/>
                <a:gd name="connsiteX294" fmla="*/ 656652 w 834418"/>
                <a:gd name="connsiteY294" fmla="*/ 820084 h 895423"/>
                <a:gd name="connsiteX295" fmla="*/ 627035 w 834418"/>
                <a:gd name="connsiteY295" fmla="*/ 818931 h 895423"/>
                <a:gd name="connsiteX296" fmla="*/ 597417 w 834418"/>
                <a:gd name="connsiteY296" fmla="*/ 817745 h 895423"/>
                <a:gd name="connsiteX297" fmla="*/ 567911 w 834418"/>
                <a:gd name="connsiteY297" fmla="*/ 816465 h 895423"/>
                <a:gd name="connsiteX298" fmla="*/ 538278 w 834418"/>
                <a:gd name="connsiteY298" fmla="*/ 815185 h 895423"/>
                <a:gd name="connsiteX299" fmla="*/ 508771 w 834418"/>
                <a:gd name="connsiteY299" fmla="*/ 813794 h 895423"/>
                <a:gd name="connsiteX300" fmla="*/ 479154 w 834418"/>
                <a:gd name="connsiteY300" fmla="*/ 812387 h 895423"/>
                <a:gd name="connsiteX301" fmla="*/ 449632 w 834418"/>
                <a:gd name="connsiteY301" fmla="*/ 810870 h 895423"/>
                <a:gd name="connsiteX302" fmla="*/ 419999 w 834418"/>
                <a:gd name="connsiteY302" fmla="*/ 809353 h 895423"/>
                <a:gd name="connsiteX303" fmla="*/ 390508 w 834418"/>
                <a:gd name="connsiteY303" fmla="*/ 807725 h 895423"/>
                <a:gd name="connsiteX304" fmla="*/ 360875 w 834418"/>
                <a:gd name="connsiteY304" fmla="*/ 806097 h 895423"/>
                <a:gd name="connsiteX305" fmla="*/ 331353 w 834418"/>
                <a:gd name="connsiteY305" fmla="*/ 804343 h 895423"/>
                <a:gd name="connsiteX306" fmla="*/ 327860 w 834418"/>
                <a:gd name="connsiteY306" fmla="*/ 804106 h 895423"/>
                <a:gd name="connsiteX307" fmla="*/ 325647 w 834418"/>
                <a:gd name="connsiteY307" fmla="*/ 803995 h 895423"/>
                <a:gd name="connsiteX308" fmla="*/ 325647 w 834418"/>
                <a:gd name="connsiteY308" fmla="*/ 806682 h 895423"/>
                <a:gd name="connsiteX309" fmla="*/ 328097 w 834418"/>
                <a:gd name="connsiteY309" fmla="*/ 812514 h 895423"/>
                <a:gd name="connsiteX310" fmla="*/ 328571 w 834418"/>
                <a:gd name="connsiteY310" fmla="*/ 815880 h 895423"/>
                <a:gd name="connsiteX311" fmla="*/ 328792 w 834418"/>
                <a:gd name="connsiteY311" fmla="*/ 819515 h 895423"/>
                <a:gd name="connsiteX312" fmla="*/ 329487 w 834418"/>
                <a:gd name="connsiteY312" fmla="*/ 822297 h 895423"/>
                <a:gd name="connsiteX313" fmla="*/ 332538 w 834418"/>
                <a:gd name="connsiteY313" fmla="*/ 827323 h 895423"/>
                <a:gd name="connsiteX314" fmla="*/ 331479 w 834418"/>
                <a:gd name="connsiteY314" fmla="*/ 828365 h 895423"/>
                <a:gd name="connsiteX315" fmla="*/ 332301 w 834418"/>
                <a:gd name="connsiteY315" fmla="*/ 830230 h 895423"/>
                <a:gd name="connsiteX316" fmla="*/ 333470 w 834418"/>
                <a:gd name="connsiteY316" fmla="*/ 831637 h 895423"/>
                <a:gd name="connsiteX317" fmla="*/ 334971 w 834418"/>
                <a:gd name="connsiteY317" fmla="*/ 832680 h 895423"/>
                <a:gd name="connsiteX318" fmla="*/ 336742 w 834418"/>
                <a:gd name="connsiteY318" fmla="*/ 833043 h 895423"/>
                <a:gd name="connsiteX319" fmla="*/ 336742 w 834418"/>
                <a:gd name="connsiteY319" fmla="*/ 833043 h 895423"/>
                <a:gd name="connsiteX320" fmla="*/ 338480 w 834418"/>
                <a:gd name="connsiteY320" fmla="*/ 834324 h 89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834418" h="895423">
                  <a:moveTo>
                    <a:pt x="338480" y="834324"/>
                  </a:moveTo>
                  <a:lnTo>
                    <a:pt x="345940" y="843064"/>
                  </a:lnTo>
                  <a:lnTo>
                    <a:pt x="344185" y="841199"/>
                  </a:lnTo>
                  <a:lnTo>
                    <a:pt x="342795" y="840614"/>
                  </a:lnTo>
                  <a:lnTo>
                    <a:pt x="337200" y="840266"/>
                  </a:lnTo>
                  <a:lnTo>
                    <a:pt x="333818" y="840029"/>
                  </a:lnTo>
                  <a:lnTo>
                    <a:pt x="330309" y="839808"/>
                  </a:lnTo>
                  <a:lnTo>
                    <a:pt x="326817" y="839571"/>
                  </a:lnTo>
                  <a:lnTo>
                    <a:pt x="323435" y="839460"/>
                  </a:lnTo>
                  <a:lnTo>
                    <a:pt x="319942" y="839223"/>
                  </a:lnTo>
                  <a:lnTo>
                    <a:pt x="316544" y="838986"/>
                  </a:lnTo>
                  <a:lnTo>
                    <a:pt x="313051" y="838749"/>
                  </a:lnTo>
                  <a:lnTo>
                    <a:pt x="309685" y="838528"/>
                  </a:lnTo>
                  <a:lnTo>
                    <a:pt x="306176" y="838291"/>
                  </a:lnTo>
                  <a:lnTo>
                    <a:pt x="302668" y="838053"/>
                  </a:lnTo>
                  <a:lnTo>
                    <a:pt x="299286" y="837816"/>
                  </a:lnTo>
                  <a:lnTo>
                    <a:pt x="295793" y="837596"/>
                  </a:lnTo>
                  <a:lnTo>
                    <a:pt x="292411" y="837469"/>
                  </a:lnTo>
                  <a:lnTo>
                    <a:pt x="288902" y="837231"/>
                  </a:lnTo>
                  <a:lnTo>
                    <a:pt x="285409" y="836994"/>
                  </a:lnTo>
                  <a:lnTo>
                    <a:pt x="282027" y="836757"/>
                  </a:lnTo>
                  <a:lnTo>
                    <a:pt x="278519" y="836536"/>
                  </a:lnTo>
                  <a:lnTo>
                    <a:pt x="275153" y="836284"/>
                  </a:lnTo>
                  <a:lnTo>
                    <a:pt x="271660" y="836046"/>
                  </a:lnTo>
                  <a:lnTo>
                    <a:pt x="268262" y="835825"/>
                  </a:lnTo>
                  <a:lnTo>
                    <a:pt x="264753" y="835604"/>
                  </a:lnTo>
                  <a:lnTo>
                    <a:pt x="261387" y="835367"/>
                  </a:lnTo>
                  <a:lnTo>
                    <a:pt x="257894" y="835130"/>
                  </a:lnTo>
                  <a:lnTo>
                    <a:pt x="254386" y="834892"/>
                  </a:lnTo>
                  <a:lnTo>
                    <a:pt x="251004" y="834672"/>
                  </a:lnTo>
                  <a:lnTo>
                    <a:pt x="247511" y="834435"/>
                  </a:lnTo>
                  <a:lnTo>
                    <a:pt x="244129" y="834197"/>
                  </a:lnTo>
                  <a:lnTo>
                    <a:pt x="240620" y="833960"/>
                  </a:lnTo>
                  <a:lnTo>
                    <a:pt x="237127" y="833739"/>
                  </a:lnTo>
                  <a:lnTo>
                    <a:pt x="233745" y="833502"/>
                  </a:lnTo>
                  <a:lnTo>
                    <a:pt x="230237" y="833265"/>
                  </a:lnTo>
                  <a:lnTo>
                    <a:pt x="226855" y="833043"/>
                  </a:lnTo>
                  <a:lnTo>
                    <a:pt x="223362" y="832806"/>
                  </a:lnTo>
                  <a:lnTo>
                    <a:pt x="219980" y="832569"/>
                  </a:lnTo>
                  <a:lnTo>
                    <a:pt x="216471" y="832221"/>
                  </a:lnTo>
                  <a:lnTo>
                    <a:pt x="213089" y="831985"/>
                  </a:lnTo>
                  <a:lnTo>
                    <a:pt x="209596" y="831763"/>
                  </a:lnTo>
                  <a:lnTo>
                    <a:pt x="206104" y="831526"/>
                  </a:lnTo>
                  <a:lnTo>
                    <a:pt x="202721" y="831289"/>
                  </a:lnTo>
                  <a:lnTo>
                    <a:pt x="199213" y="831052"/>
                  </a:lnTo>
                  <a:lnTo>
                    <a:pt x="195831" y="830815"/>
                  </a:lnTo>
                  <a:lnTo>
                    <a:pt x="192338" y="830578"/>
                  </a:lnTo>
                  <a:lnTo>
                    <a:pt x="188845" y="830230"/>
                  </a:lnTo>
                  <a:lnTo>
                    <a:pt x="185447" y="829994"/>
                  </a:lnTo>
                  <a:lnTo>
                    <a:pt x="181955" y="829756"/>
                  </a:lnTo>
                  <a:lnTo>
                    <a:pt x="178588" y="829519"/>
                  </a:lnTo>
                  <a:lnTo>
                    <a:pt x="175080" y="829282"/>
                  </a:lnTo>
                  <a:lnTo>
                    <a:pt x="171571" y="829061"/>
                  </a:lnTo>
                  <a:lnTo>
                    <a:pt x="168189" y="828840"/>
                  </a:lnTo>
                  <a:lnTo>
                    <a:pt x="164807" y="828492"/>
                  </a:lnTo>
                  <a:lnTo>
                    <a:pt x="161298" y="828255"/>
                  </a:lnTo>
                  <a:lnTo>
                    <a:pt x="157806" y="828018"/>
                  </a:lnTo>
                  <a:lnTo>
                    <a:pt x="154439" y="827780"/>
                  </a:lnTo>
                  <a:lnTo>
                    <a:pt x="150931" y="827560"/>
                  </a:lnTo>
                  <a:lnTo>
                    <a:pt x="147549" y="827323"/>
                  </a:lnTo>
                  <a:lnTo>
                    <a:pt x="144040" y="826975"/>
                  </a:lnTo>
                  <a:lnTo>
                    <a:pt x="140563" y="826738"/>
                  </a:lnTo>
                  <a:lnTo>
                    <a:pt x="137165" y="826501"/>
                  </a:lnTo>
                  <a:lnTo>
                    <a:pt x="133783" y="826279"/>
                  </a:lnTo>
                  <a:lnTo>
                    <a:pt x="130290" y="825916"/>
                  </a:lnTo>
                  <a:lnTo>
                    <a:pt x="126798" y="825694"/>
                  </a:lnTo>
                  <a:lnTo>
                    <a:pt x="123400" y="825458"/>
                  </a:lnTo>
                  <a:lnTo>
                    <a:pt x="119907" y="825110"/>
                  </a:lnTo>
                  <a:lnTo>
                    <a:pt x="116525" y="824873"/>
                  </a:lnTo>
                  <a:lnTo>
                    <a:pt x="116525" y="824873"/>
                  </a:lnTo>
                  <a:lnTo>
                    <a:pt x="116415" y="826043"/>
                  </a:lnTo>
                  <a:lnTo>
                    <a:pt x="116288" y="827085"/>
                  </a:lnTo>
                  <a:lnTo>
                    <a:pt x="116288" y="828128"/>
                  </a:lnTo>
                  <a:lnTo>
                    <a:pt x="116177" y="829282"/>
                  </a:lnTo>
                  <a:lnTo>
                    <a:pt x="116066" y="830341"/>
                  </a:lnTo>
                  <a:lnTo>
                    <a:pt x="116066" y="831526"/>
                  </a:lnTo>
                  <a:lnTo>
                    <a:pt x="115940" y="832569"/>
                  </a:lnTo>
                  <a:lnTo>
                    <a:pt x="115830" y="833739"/>
                  </a:lnTo>
                  <a:lnTo>
                    <a:pt x="115703" y="834782"/>
                  </a:lnTo>
                  <a:lnTo>
                    <a:pt x="115703" y="835936"/>
                  </a:lnTo>
                  <a:lnTo>
                    <a:pt x="115593" y="836994"/>
                  </a:lnTo>
                  <a:lnTo>
                    <a:pt x="115482" y="838164"/>
                  </a:lnTo>
                  <a:lnTo>
                    <a:pt x="115482" y="839223"/>
                  </a:lnTo>
                  <a:lnTo>
                    <a:pt x="115355" y="840266"/>
                  </a:lnTo>
                  <a:lnTo>
                    <a:pt x="115245" y="841435"/>
                  </a:lnTo>
                  <a:lnTo>
                    <a:pt x="115134" y="842463"/>
                  </a:lnTo>
                  <a:lnTo>
                    <a:pt x="115134" y="843648"/>
                  </a:lnTo>
                  <a:lnTo>
                    <a:pt x="115008" y="844707"/>
                  </a:lnTo>
                  <a:lnTo>
                    <a:pt x="114897" y="845861"/>
                  </a:lnTo>
                  <a:lnTo>
                    <a:pt x="114897" y="846920"/>
                  </a:lnTo>
                  <a:lnTo>
                    <a:pt x="114787" y="848074"/>
                  </a:lnTo>
                  <a:lnTo>
                    <a:pt x="114660" y="849116"/>
                  </a:lnTo>
                  <a:lnTo>
                    <a:pt x="114660" y="850176"/>
                  </a:lnTo>
                  <a:lnTo>
                    <a:pt x="114549" y="851345"/>
                  </a:lnTo>
                  <a:lnTo>
                    <a:pt x="114423" y="852404"/>
                  </a:lnTo>
                  <a:lnTo>
                    <a:pt x="114423" y="853557"/>
                  </a:lnTo>
                  <a:lnTo>
                    <a:pt x="114312" y="854616"/>
                  </a:lnTo>
                  <a:lnTo>
                    <a:pt x="114202" y="855770"/>
                  </a:lnTo>
                  <a:lnTo>
                    <a:pt x="114076" y="856829"/>
                  </a:lnTo>
                  <a:lnTo>
                    <a:pt x="114076" y="857998"/>
                  </a:lnTo>
                  <a:lnTo>
                    <a:pt x="113965" y="859042"/>
                  </a:lnTo>
                  <a:lnTo>
                    <a:pt x="113854" y="860100"/>
                  </a:lnTo>
                  <a:lnTo>
                    <a:pt x="113854" y="861254"/>
                  </a:lnTo>
                  <a:lnTo>
                    <a:pt x="113727" y="862408"/>
                  </a:lnTo>
                  <a:lnTo>
                    <a:pt x="113617" y="863483"/>
                  </a:lnTo>
                  <a:lnTo>
                    <a:pt x="113617" y="864525"/>
                  </a:lnTo>
                  <a:lnTo>
                    <a:pt x="113491" y="865695"/>
                  </a:lnTo>
                  <a:lnTo>
                    <a:pt x="113380" y="866739"/>
                  </a:lnTo>
                  <a:lnTo>
                    <a:pt x="113269" y="867908"/>
                  </a:lnTo>
                  <a:lnTo>
                    <a:pt x="113269" y="868951"/>
                  </a:lnTo>
                  <a:lnTo>
                    <a:pt x="113143" y="870136"/>
                  </a:lnTo>
                  <a:lnTo>
                    <a:pt x="113016" y="871180"/>
                  </a:lnTo>
                  <a:lnTo>
                    <a:pt x="113016" y="872222"/>
                  </a:lnTo>
                  <a:lnTo>
                    <a:pt x="112906" y="873392"/>
                  </a:lnTo>
                  <a:lnTo>
                    <a:pt x="112795" y="874435"/>
                  </a:lnTo>
                  <a:lnTo>
                    <a:pt x="112795" y="875604"/>
                  </a:lnTo>
                  <a:lnTo>
                    <a:pt x="112669" y="876663"/>
                  </a:lnTo>
                  <a:lnTo>
                    <a:pt x="112558" y="877833"/>
                  </a:lnTo>
                  <a:lnTo>
                    <a:pt x="112558" y="878876"/>
                  </a:lnTo>
                  <a:lnTo>
                    <a:pt x="112432" y="880046"/>
                  </a:lnTo>
                  <a:lnTo>
                    <a:pt x="112321" y="881088"/>
                  </a:lnTo>
                  <a:lnTo>
                    <a:pt x="112210" y="882258"/>
                  </a:lnTo>
                  <a:lnTo>
                    <a:pt x="112210" y="883317"/>
                  </a:lnTo>
                  <a:lnTo>
                    <a:pt x="112084" y="884360"/>
                  </a:lnTo>
                  <a:lnTo>
                    <a:pt x="111973" y="885529"/>
                  </a:lnTo>
                  <a:lnTo>
                    <a:pt x="111973" y="886573"/>
                  </a:lnTo>
                  <a:lnTo>
                    <a:pt x="111863" y="887742"/>
                  </a:lnTo>
                  <a:lnTo>
                    <a:pt x="111736" y="888785"/>
                  </a:lnTo>
                  <a:lnTo>
                    <a:pt x="111626" y="889955"/>
                  </a:lnTo>
                  <a:lnTo>
                    <a:pt x="111626" y="891014"/>
                  </a:lnTo>
                  <a:lnTo>
                    <a:pt x="111515" y="892057"/>
                  </a:lnTo>
                  <a:lnTo>
                    <a:pt x="111388" y="893226"/>
                  </a:lnTo>
                  <a:lnTo>
                    <a:pt x="111388" y="894269"/>
                  </a:lnTo>
                  <a:lnTo>
                    <a:pt x="111278" y="895423"/>
                  </a:lnTo>
                  <a:lnTo>
                    <a:pt x="111278" y="895423"/>
                  </a:lnTo>
                  <a:lnTo>
                    <a:pt x="105557" y="894949"/>
                  </a:lnTo>
                  <a:lnTo>
                    <a:pt x="99836" y="894601"/>
                  </a:lnTo>
                  <a:lnTo>
                    <a:pt x="94130" y="894143"/>
                  </a:lnTo>
                  <a:lnTo>
                    <a:pt x="88425" y="893684"/>
                  </a:lnTo>
                  <a:lnTo>
                    <a:pt x="82688" y="893336"/>
                  </a:lnTo>
                  <a:lnTo>
                    <a:pt x="76983" y="892863"/>
                  </a:lnTo>
                  <a:lnTo>
                    <a:pt x="71277" y="892404"/>
                  </a:lnTo>
                  <a:lnTo>
                    <a:pt x="65556" y="891930"/>
                  </a:lnTo>
                  <a:lnTo>
                    <a:pt x="59835" y="891472"/>
                  </a:lnTo>
                  <a:lnTo>
                    <a:pt x="54114" y="891124"/>
                  </a:lnTo>
                  <a:lnTo>
                    <a:pt x="48409" y="890650"/>
                  </a:lnTo>
                  <a:lnTo>
                    <a:pt x="42687" y="890192"/>
                  </a:lnTo>
                  <a:lnTo>
                    <a:pt x="36982" y="889733"/>
                  </a:lnTo>
                  <a:lnTo>
                    <a:pt x="31261" y="889260"/>
                  </a:lnTo>
                  <a:lnTo>
                    <a:pt x="25556" y="888785"/>
                  </a:lnTo>
                  <a:lnTo>
                    <a:pt x="19834" y="888311"/>
                  </a:lnTo>
                  <a:lnTo>
                    <a:pt x="14113" y="887853"/>
                  </a:lnTo>
                  <a:lnTo>
                    <a:pt x="8392" y="887379"/>
                  </a:lnTo>
                  <a:lnTo>
                    <a:pt x="2687" y="886921"/>
                  </a:lnTo>
                  <a:lnTo>
                    <a:pt x="0" y="886683"/>
                  </a:lnTo>
                  <a:lnTo>
                    <a:pt x="0" y="886683"/>
                  </a:lnTo>
                  <a:lnTo>
                    <a:pt x="0" y="886683"/>
                  </a:lnTo>
                  <a:lnTo>
                    <a:pt x="0" y="886683"/>
                  </a:lnTo>
                  <a:lnTo>
                    <a:pt x="0" y="886683"/>
                  </a:lnTo>
                  <a:lnTo>
                    <a:pt x="0" y="886683"/>
                  </a:lnTo>
                  <a:lnTo>
                    <a:pt x="0" y="886573"/>
                  </a:lnTo>
                  <a:lnTo>
                    <a:pt x="0" y="886573"/>
                  </a:lnTo>
                  <a:lnTo>
                    <a:pt x="0" y="886573"/>
                  </a:lnTo>
                  <a:lnTo>
                    <a:pt x="0" y="886573"/>
                  </a:lnTo>
                  <a:lnTo>
                    <a:pt x="0" y="886462"/>
                  </a:lnTo>
                  <a:lnTo>
                    <a:pt x="0" y="886462"/>
                  </a:lnTo>
                  <a:lnTo>
                    <a:pt x="0" y="886462"/>
                  </a:lnTo>
                  <a:lnTo>
                    <a:pt x="0" y="886462"/>
                  </a:lnTo>
                  <a:lnTo>
                    <a:pt x="0" y="886462"/>
                  </a:lnTo>
                  <a:lnTo>
                    <a:pt x="0" y="886336"/>
                  </a:lnTo>
                  <a:lnTo>
                    <a:pt x="0" y="886336"/>
                  </a:lnTo>
                  <a:lnTo>
                    <a:pt x="0" y="886336"/>
                  </a:lnTo>
                  <a:lnTo>
                    <a:pt x="0" y="886336"/>
                  </a:lnTo>
                  <a:lnTo>
                    <a:pt x="0" y="886225"/>
                  </a:lnTo>
                  <a:lnTo>
                    <a:pt x="0" y="886225"/>
                  </a:lnTo>
                  <a:lnTo>
                    <a:pt x="0" y="886225"/>
                  </a:lnTo>
                  <a:lnTo>
                    <a:pt x="0" y="886225"/>
                  </a:lnTo>
                  <a:lnTo>
                    <a:pt x="0" y="886225"/>
                  </a:lnTo>
                  <a:lnTo>
                    <a:pt x="0" y="886099"/>
                  </a:lnTo>
                  <a:lnTo>
                    <a:pt x="0" y="886099"/>
                  </a:lnTo>
                  <a:lnTo>
                    <a:pt x="0" y="886099"/>
                  </a:lnTo>
                  <a:lnTo>
                    <a:pt x="0" y="886099"/>
                  </a:lnTo>
                  <a:lnTo>
                    <a:pt x="0" y="886099"/>
                  </a:lnTo>
                  <a:lnTo>
                    <a:pt x="0" y="886099"/>
                  </a:lnTo>
                  <a:lnTo>
                    <a:pt x="0" y="885988"/>
                  </a:lnTo>
                  <a:lnTo>
                    <a:pt x="0" y="885988"/>
                  </a:lnTo>
                  <a:lnTo>
                    <a:pt x="0" y="885988"/>
                  </a:lnTo>
                  <a:lnTo>
                    <a:pt x="2339" y="858235"/>
                  </a:lnTo>
                  <a:lnTo>
                    <a:pt x="4552" y="830467"/>
                  </a:lnTo>
                  <a:lnTo>
                    <a:pt x="6891" y="802826"/>
                  </a:lnTo>
                  <a:lnTo>
                    <a:pt x="9103" y="775074"/>
                  </a:lnTo>
                  <a:lnTo>
                    <a:pt x="11442" y="747305"/>
                  </a:lnTo>
                  <a:lnTo>
                    <a:pt x="13655" y="719664"/>
                  </a:lnTo>
                  <a:lnTo>
                    <a:pt x="15978" y="691895"/>
                  </a:lnTo>
                  <a:lnTo>
                    <a:pt x="18207" y="664144"/>
                  </a:lnTo>
                  <a:lnTo>
                    <a:pt x="20530" y="636502"/>
                  </a:lnTo>
                  <a:lnTo>
                    <a:pt x="22758" y="608734"/>
                  </a:lnTo>
                  <a:lnTo>
                    <a:pt x="25082" y="581092"/>
                  </a:lnTo>
                  <a:lnTo>
                    <a:pt x="27294" y="553339"/>
                  </a:lnTo>
                  <a:lnTo>
                    <a:pt x="29507" y="525572"/>
                  </a:lnTo>
                  <a:lnTo>
                    <a:pt x="31846" y="497929"/>
                  </a:lnTo>
                  <a:lnTo>
                    <a:pt x="34169" y="470177"/>
                  </a:lnTo>
                  <a:lnTo>
                    <a:pt x="36397" y="442536"/>
                  </a:lnTo>
                  <a:lnTo>
                    <a:pt x="38610" y="414894"/>
                  </a:lnTo>
                  <a:lnTo>
                    <a:pt x="40933" y="387126"/>
                  </a:lnTo>
                  <a:lnTo>
                    <a:pt x="43272" y="359485"/>
                  </a:lnTo>
                  <a:lnTo>
                    <a:pt x="45485" y="331716"/>
                  </a:lnTo>
                  <a:lnTo>
                    <a:pt x="47698" y="304075"/>
                  </a:lnTo>
                  <a:lnTo>
                    <a:pt x="50052" y="276449"/>
                  </a:lnTo>
                  <a:lnTo>
                    <a:pt x="52249" y="248680"/>
                  </a:lnTo>
                  <a:lnTo>
                    <a:pt x="54588" y="221039"/>
                  </a:lnTo>
                  <a:lnTo>
                    <a:pt x="56800" y="193397"/>
                  </a:lnTo>
                  <a:lnTo>
                    <a:pt x="59140" y="165756"/>
                  </a:lnTo>
                  <a:lnTo>
                    <a:pt x="61368" y="138098"/>
                  </a:lnTo>
                  <a:lnTo>
                    <a:pt x="63581" y="110456"/>
                  </a:lnTo>
                  <a:lnTo>
                    <a:pt x="65904" y="82815"/>
                  </a:lnTo>
                  <a:lnTo>
                    <a:pt x="68227" y="55189"/>
                  </a:lnTo>
                  <a:lnTo>
                    <a:pt x="70456" y="27547"/>
                  </a:lnTo>
                  <a:lnTo>
                    <a:pt x="72668" y="0"/>
                  </a:lnTo>
                  <a:lnTo>
                    <a:pt x="96454" y="1992"/>
                  </a:lnTo>
                  <a:lnTo>
                    <a:pt x="120255" y="3857"/>
                  </a:lnTo>
                  <a:lnTo>
                    <a:pt x="144040" y="5611"/>
                  </a:lnTo>
                  <a:lnTo>
                    <a:pt x="167841" y="7476"/>
                  </a:lnTo>
                  <a:lnTo>
                    <a:pt x="191532" y="9214"/>
                  </a:lnTo>
                  <a:lnTo>
                    <a:pt x="215317" y="10969"/>
                  </a:lnTo>
                  <a:lnTo>
                    <a:pt x="239103" y="12613"/>
                  </a:lnTo>
                  <a:lnTo>
                    <a:pt x="262904" y="14240"/>
                  </a:lnTo>
                  <a:lnTo>
                    <a:pt x="286690" y="15884"/>
                  </a:lnTo>
                  <a:lnTo>
                    <a:pt x="310491" y="17511"/>
                  </a:lnTo>
                  <a:lnTo>
                    <a:pt x="334276" y="19013"/>
                  </a:lnTo>
                  <a:lnTo>
                    <a:pt x="358078" y="20420"/>
                  </a:lnTo>
                  <a:lnTo>
                    <a:pt x="381863" y="21810"/>
                  </a:lnTo>
                  <a:lnTo>
                    <a:pt x="405664" y="23217"/>
                  </a:lnTo>
                  <a:lnTo>
                    <a:pt x="429465" y="24623"/>
                  </a:lnTo>
                  <a:lnTo>
                    <a:pt x="453377" y="25903"/>
                  </a:lnTo>
                  <a:lnTo>
                    <a:pt x="477163" y="27200"/>
                  </a:lnTo>
                  <a:lnTo>
                    <a:pt x="500948" y="28479"/>
                  </a:lnTo>
                  <a:lnTo>
                    <a:pt x="524749" y="29633"/>
                  </a:lnTo>
                  <a:lnTo>
                    <a:pt x="548535" y="30803"/>
                  </a:lnTo>
                  <a:lnTo>
                    <a:pt x="572336" y="31973"/>
                  </a:lnTo>
                  <a:lnTo>
                    <a:pt x="596121" y="33015"/>
                  </a:lnTo>
                  <a:lnTo>
                    <a:pt x="620049" y="34059"/>
                  </a:lnTo>
                  <a:lnTo>
                    <a:pt x="643835" y="34991"/>
                  </a:lnTo>
                  <a:lnTo>
                    <a:pt x="667620" y="35939"/>
                  </a:lnTo>
                  <a:lnTo>
                    <a:pt x="691532" y="36871"/>
                  </a:lnTo>
                  <a:lnTo>
                    <a:pt x="715333" y="37804"/>
                  </a:lnTo>
                  <a:lnTo>
                    <a:pt x="739119" y="38610"/>
                  </a:lnTo>
                  <a:lnTo>
                    <a:pt x="762920" y="39448"/>
                  </a:lnTo>
                  <a:lnTo>
                    <a:pt x="786816" y="40143"/>
                  </a:lnTo>
                  <a:lnTo>
                    <a:pt x="810617" y="40839"/>
                  </a:lnTo>
                  <a:lnTo>
                    <a:pt x="834418" y="41534"/>
                  </a:lnTo>
                  <a:lnTo>
                    <a:pt x="833960" y="61005"/>
                  </a:lnTo>
                  <a:lnTo>
                    <a:pt x="833486" y="80618"/>
                  </a:lnTo>
                  <a:lnTo>
                    <a:pt x="832901" y="100073"/>
                  </a:lnTo>
                  <a:lnTo>
                    <a:pt x="832443" y="119686"/>
                  </a:lnTo>
                  <a:lnTo>
                    <a:pt x="827053" y="119560"/>
                  </a:lnTo>
                  <a:lnTo>
                    <a:pt x="827053" y="122357"/>
                  </a:lnTo>
                  <a:lnTo>
                    <a:pt x="826943" y="127256"/>
                  </a:lnTo>
                  <a:lnTo>
                    <a:pt x="826247" y="149066"/>
                  </a:lnTo>
                  <a:lnTo>
                    <a:pt x="825552" y="170766"/>
                  </a:lnTo>
                  <a:lnTo>
                    <a:pt x="824857" y="192575"/>
                  </a:lnTo>
                  <a:lnTo>
                    <a:pt x="824145" y="214386"/>
                  </a:lnTo>
                  <a:lnTo>
                    <a:pt x="823450" y="236085"/>
                  </a:lnTo>
                  <a:lnTo>
                    <a:pt x="822755" y="257894"/>
                  </a:lnTo>
                  <a:lnTo>
                    <a:pt x="822059" y="279705"/>
                  </a:lnTo>
                  <a:lnTo>
                    <a:pt x="821364" y="301404"/>
                  </a:lnTo>
                  <a:lnTo>
                    <a:pt x="820653" y="323214"/>
                  </a:lnTo>
                  <a:lnTo>
                    <a:pt x="819957" y="345023"/>
                  </a:lnTo>
                  <a:lnTo>
                    <a:pt x="819262" y="366834"/>
                  </a:lnTo>
                  <a:lnTo>
                    <a:pt x="818677" y="388643"/>
                  </a:lnTo>
                  <a:lnTo>
                    <a:pt x="817966" y="410342"/>
                  </a:lnTo>
                  <a:lnTo>
                    <a:pt x="817271" y="432136"/>
                  </a:lnTo>
                  <a:lnTo>
                    <a:pt x="816449" y="453962"/>
                  </a:lnTo>
                  <a:lnTo>
                    <a:pt x="815754" y="475772"/>
                  </a:lnTo>
                  <a:lnTo>
                    <a:pt x="815058" y="497582"/>
                  </a:lnTo>
                  <a:lnTo>
                    <a:pt x="814347" y="519392"/>
                  </a:lnTo>
                  <a:lnTo>
                    <a:pt x="813651" y="541218"/>
                  </a:lnTo>
                  <a:lnTo>
                    <a:pt x="812956" y="563012"/>
                  </a:lnTo>
                  <a:lnTo>
                    <a:pt x="812245" y="584838"/>
                  </a:lnTo>
                  <a:lnTo>
                    <a:pt x="811549" y="606647"/>
                  </a:lnTo>
                  <a:lnTo>
                    <a:pt x="810854" y="628441"/>
                  </a:lnTo>
                  <a:lnTo>
                    <a:pt x="810159" y="650267"/>
                  </a:lnTo>
                  <a:lnTo>
                    <a:pt x="809463" y="672077"/>
                  </a:lnTo>
                  <a:lnTo>
                    <a:pt x="808752" y="693887"/>
                  </a:lnTo>
                  <a:lnTo>
                    <a:pt x="808057" y="715697"/>
                  </a:lnTo>
                  <a:lnTo>
                    <a:pt x="807361" y="737507"/>
                  </a:lnTo>
                  <a:lnTo>
                    <a:pt x="806666" y="759427"/>
                  </a:lnTo>
                  <a:lnTo>
                    <a:pt x="805970" y="781126"/>
                  </a:lnTo>
                  <a:lnTo>
                    <a:pt x="805259" y="802936"/>
                  </a:lnTo>
                  <a:lnTo>
                    <a:pt x="804548" y="824873"/>
                  </a:lnTo>
                  <a:lnTo>
                    <a:pt x="775042" y="824051"/>
                  </a:lnTo>
                  <a:lnTo>
                    <a:pt x="745425" y="823102"/>
                  </a:lnTo>
                  <a:lnTo>
                    <a:pt x="715807" y="822186"/>
                  </a:lnTo>
                  <a:lnTo>
                    <a:pt x="686174" y="821143"/>
                  </a:lnTo>
                  <a:lnTo>
                    <a:pt x="656652" y="820084"/>
                  </a:lnTo>
                  <a:lnTo>
                    <a:pt x="627035" y="818931"/>
                  </a:lnTo>
                  <a:lnTo>
                    <a:pt x="597417" y="817745"/>
                  </a:lnTo>
                  <a:lnTo>
                    <a:pt x="567911" y="816465"/>
                  </a:lnTo>
                  <a:lnTo>
                    <a:pt x="538278" y="815185"/>
                  </a:lnTo>
                  <a:lnTo>
                    <a:pt x="508771" y="813794"/>
                  </a:lnTo>
                  <a:lnTo>
                    <a:pt x="479154" y="812387"/>
                  </a:lnTo>
                  <a:lnTo>
                    <a:pt x="449632" y="810870"/>
                  </a:lnTo>
                  <a:lnTo>
                    <a:pt x="419999" y="809353"/>
                  </a:lnTo>
                  <a:lnTo>
                    <a:pt x="390508" y="807725"/>
                  </a:lnTo>
                  <a:lnTo>
                    <a:pt x="360875" y="806097"/>
                  </a:lnTo>
                  <a:lnTo>
                    <a:pt x="331353" y="804343"/>
                  </a:lnTo>
                  <a:lnTo>
                    <a:pt x="327860" y="804106"/>
                  </a:lnTo>
                  <a:lnTo>
                    <a:pt x="325647" y="803995"/>
                  </a:lnTo>
                  <a:lnTo>
                    <a:pt x="325647" y="806682"/>
                  </a:lnTo>
                  <a:lnTo>
                    <a:pt x="328097" y="812514"/>
                  </a:lnTo>
                  <a:lnTo>
                    <a:pt x="328571" y="815880"/>
                  </a:lnTo>
                  <a:lnTo>
                    <a:pt x="328792" y="819515"/>
                  </a:lnTo>
                  <a:lnTo>
                    <a:pt x="329487" y="822297"/>
                  </a:lnTo>
                  <a:lnTo>
                    <a:pt x="332538" y="827323"/>
                  </a:lnTo>
                  <a:lnTo>
                    <a:pt x="331479" y="828365"/>
                  </a:lnTo>
                  <a:lnTo>
                    <a:pt x="332301" y="830230"/>
                  </a:lnTo>
                  <a:lnTo>
                    <a:pt x="333470" y="831637"/>
                  </a:lnTo>
                  <a:lnTo>
                    <a:pt x="334971" y="832680"/>
                  </a:lnTo>
                  <a:lnTo>
                    <a:pt x="336742" y="833043"/>
                  </a:lnTo>
                  <a:lnTo>
                    <a:pt x="336742" y="833043"/>
                  </a:lnTo>
                  <a:lnTo>
                    <a:pt x="338480" y="834324"/>
                  </a:lnTo>
                  <a:close/>
                </a:path>
              </a:pathLst>
            </a:custGeom>
            <a:grp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1A124B-825D-6ED3-0A94-7573584ED197}"/>
                </a:ext>
              </a:extLst>
            </p:cNvPr>
            <p:cNvSpPr/>
            <p:nvPr/>
          </p:nvSpPr>
          <p:spPr>
            <a:xfrm>
              <a:off x="11128257" y="5814343"/>
              <a:ext cx="962938" cy="696288"/>
            </a:xfrm>
            <a:custGeom>
              <a:avLst/>
              <a:gdLst>
                <a:gd name="connsiteX0" fmla="*/ 718162 w 962938"/>
                <a:gd name="connsiteY0" fmla="*/ 670417 h 696288"/>
                <a:gd name="connsiteX1" fmla="*/ 716645 w 962938"/>
                <a:gd name="connsiteY1" fmla="*/ 671239 h 696288"/>
                <a:gd name="connsiteX2" fmla="*/ 715254 w 962938"/>
                <a:gd name="connsiteY2" fmla="*/ 672519 h 696288"/>
                <a:gd name="connsiteX3" fmla="*/ 713626 w 962938"/>
                <a:gd name="connsiteY3" fmla="*/ 673563 h 696288"/>
                <a:gd name="connsiteX4" fmla="*/ 710829 w 962938"/>
                <a:gd name="connsiteY4" fmla="*/ 674036 h 696288"/>
                <a:gd name="connsiteX5" fmla="*/ 708964 w 962938"/>
                <a:gd name="connsiteY5" fmla="*/ 673926 h 696288"/>
                <a:gd name="connsiteX6" fmla="*/ 707668 w 962938"/>
                <a:gd name="connsiteY6" fmla="*/ 674621 h 696288"/>
                <a:gd name="connsiteX7" fmla="*/ 706846 w 962938"/>
                <a:gd name="connsiteY7" fmla="*/ 677419 h 696288"/>
                <a:gd name="connsiteX8" fmla="*/ 706956 w 962938"/>
                <a:gd name="connsiteY8" fmla="*/ 679868 h 696288"/>
                <a:gd name="connsiteX9" fmla="*/ 707778 w 962938"/>
                <a:gd name="connsiteY9" fmla="*/ 684641 h 696288"/>
                <a:gd name="connsiteX10" fmla="*/ 707541 w 962938"/>
                <a:gd name="connsiteY10" fmla="*/ 687091 h 696288"/>
                <a:gd name="connsiteX11" fmla="*/ 706846 w 962938"/>
                <a:gd name="connsiteY11" fmla="*/ 687913 h 696288"/>
                <a:gd name="connsiteX12" fmla="*/ 705803 w 962938"/>
                <a:gd name="connsiteY12" fmla="*/ 688608 h 696288"/>
                <a:gd name="connsiteX13" fmla="*/ 704760 w 962938"/>
                <a:gd name="connsiteY13" fmla="*/ 689651 h 696288"/>
                <a:gd name="connsiteX14" fmla="*/ 704064 w 962938"/>
                <a:gd name="connsiteY14" fmla="*/ 691168 h 696288"/>
                <a:gd name="connsiteX15" fmla="*/ 704175 w 962938"/>
                <a:gd name="connsiteY15" fmla="*/ 692211 h 696288"/>
                <a:gd name="connsiteX16" fmla="*/ 705344 w 962938"/>
                <a:gd name="connsiteY16" fmla="*/ 696289 h 696288"/>
                <a:gd name="connsiteX17" fmla="*/ 717593 w 962938"/>
                <a:gd name="connsiteY17" fmla="*/ 685684 h 696288"/>
                <a:gd name="connsiteX18" fmla="*/ 722160 w 962938"/>
                <a:gd name="connsiteY18" fmla="*/ 678572 h 696288"/>
                <a:gd name="connsiteX19" fmla="*/ 720628 w 962938"/>
                <a:gd name="connsiteY19" fmla="*/ 670639 h 696288"/>
                <a:gd name="connsiteX20" fmla="*/ 718162 w 962938"/>
                <a:gd name="connsiteY20" fmla="*/ 670417 h 696288"/>
                <a:gd name="connsiteX21" fmla="*/ 815564 w 962938"/>
                <a:gd name="connsiteY21" fmla="*/ 646142 h 696288"/>
                <a:gd name="connsiteX22" fmla="*/ 815327 w 962938"/>
                <a:gd name="connsiteY22" fmla="*/ 645684 h 696288"/>
                <a:gd name="connsiteX23" fmla="*/ 815437 w 962938"/>
                <a:gd name="connsiteY23" fmla="*/ 645447 h 696288"/>
                <a:gd name="connsiteX24" fmla="*/ 816022 w 962938"/>
                <a:gd name="connsiteY24" fmla="*/ 645336 h 696288"/>
                <a:gd name="connsiteX25" fmla="*/ 815785 w 962938"/>
                <a:gd name="connsiteY25" fmla="*/ 644403 h 696288"/>
                <a:gd name="connsiteX26" fmla="*/ 813683 w 962938"/>
                <a:gd name="connsiteY26" fmla="*/ 645794 h 696288"/>
                <a:gd name="connsiteX27" fmla="*/ 806318 w 962938"/>
                <a:gd name="connsiteY27" fmla="*/ 647770 h 696288"/>
                <a:gd name="connsiteX28" fmla="*/ 805038 w 962938"/>
                <a:gd name="connsiteY28" fmla="*/ 648370 h 696288"/>
                <a:gd name="connsiteX29" fmla="*/ 804343 w 962938"/>
                <a:gd name="connsiteY29" fmla="*/ 648829 h 696288"/>
                <a:gd name="connsiteX30" fmla="*/ 802825 w 962938"/>
                <a:gd name="connsiteY30" fmla="*/ 650804 h 696288"/>
                <a:gd name="connsiteX31" fmla="*/ 800265 w 962938"/>
                <a:gd name="connsiteY31" fmla="*/ 652448 h 696288"/>
                <a:gd name="connsiteX32" fmla="*/ 799538 w 962938"/>
                <a:gd name="connsiteY32" fmla="*/ 653270 h 696288"/>
                <a:gd name="connsiteX33" fmla="*/ 798021 w 962938"/>
                <a:gd name="connsiteY33" fmla="*/ 654439 h 696288"/>
                <a:gd name="connsiteX34" fmla="*/ 781585 w 962938"/>
                <a:gd name="connsiteY34" fmla="*/ 661551 h 696288"/>
                <a:gd name="connsiteX35" fmla="*/ 784729 w 962938"/>
                <a:gd name="connsiteY35" fmla="*/ 662594 h 696288"/>
                <a:gd name="connsiteX36" fmla="*/ 800850 w 962938"/>
                <a:gd name="connsiteY36" fmla="*/ 655135 h 696288"/>
                <a:gd name="connsiteX37" fmla="*/ 806792 w 962938"/>
                <a:gd name="connsiteY37" fmla="*/ 649777 h 696288"/>
                <a:gd name="connsiteX38" fmla="*/ 815548 w 962938"/>
                <a:gd name="connsiteY38" fmla="*/ 646616 h 696288"/>
                <a:gd name="connsiteX39" fmla="*/ 815548 w 962938"/>
                <a:gd name="connsiteY39" fmla="*/ 646142 h 696288"/>
                <a:gd name="connsiteX40" fmla="*/ 866184 w 962938"/>
                <a:gd name="connsiteY40" fmla="*/ 614786 h 696288"/>
                <a:gd name="connsiteX41" fmla="*/ 860811 w 962938"/>
                <a:gd name="connsiteY41" fmla="*/ 619101 h 696288"/>
                <a:gd name="connsiteX42" fmla="*/ 854995 w 962938"/>
                <a:gd name="connsiteY42" fmla="*/ 622262 h 696288"/>
                <a:gd name="connsiteX43" fmla="*/ 853826 w 962938"/>
                <a:gd name="connsiteY43" fmla="*/ 623542 h 696288"/>
                <a:gd name="connsiteX44" fmla="*/ 852546 w 962938"/>
                <a:gd name="connsiteY44" fmla="*/ 624822 h 696288"/>
                <a:gd name="connsiteX45" fmla="*/ 847978 w 962938"/>
                <a:gd name="connsiteY45" fmla="*/ 627509 h 696288"/>
                <a:gd name="connsiteX46" fmla="*/ 846350 w 962938"/>
                <a:gd name="connsiteY46" fmla="*/ 628093 h 696288"/>
                <a:gd name="connsiteX47" fmla="*/ 844960 w 962938"/>
                <a:gd name="connsiteY47" fmla="*/ 629137 h 696288"/>
                <a:gd name="connsiteX48" fmla="*/ 842289 w 962938"/>
                <a:gd name="connsiteY48" fmla="*/ 633103 h 696288"/>
                <a:gd name="connsiteX49" fmla="*/ 840771 w 962938"/>
                <a:gd name="connsiteY49" fmla="*/ 634842 h 696288"/>
                <a:gd name="connsiteX50" fmla="*/ 833770 w 962938"/>
                <a:gd name="connsiteY50" fmla="*/ 639630 h 696288"/>
                <a:gd name="connsiteX51" fmla="*/ 822913 w 962938"/>
                <a:gd name="connsiteY51" fmla="*/ 644641 h 696288"/>
                <a:gd name="connsiteX52" fmla="*/ 819420 w 962938"/>
                <a:gd name="connsiteY52" fmla="*/ 647327 h 696288"/>
                <a:gd name="connsiteX53" fmla="*/ 815579 w 962938"/>
                <a:gd name="connsiteY53" fmla="*/ 648608 h 696288"/>
                <a:gd name="connsiteX54" fmla="*/ 812181 w 962938"/>
                <a:gd name="connsiteY54" fmla="*/ 648608 h 696288"/>
                <a:gd name="connsiteX55" fmla="*/ 813367 w 962938"/>
                <a:gd name="connsiteY55" fmla="*/ 650251 h 696288"/>
                <a:gd name="connsiteX56" fmla="*/ 817444 w 962938"/>
                <a:gd name="connsiteY56" fmla="*/ 648955 h 696288"/>
                <a:gd name="connsiteX57" fmla="*/ 828302 w 962938"/>
                <a:gd name="connsiteY57" fmla="*/ 643929 h 696288"/>
                <a:gd name="connsiteX58" fmla="*/ 839855 w 962938"/>
                <a:gd name="connsiteY58" fmla="*/ 636580 h 696288"/>
                <a:gd name="connsiteX59" fmla="*/ 843237 w 962938"/>
                <a:gd name="connsiteY59" fmla="*/ 633672 h 696288"/>
                <a:gd name="connsiteX60" fmla="*/ 844975 w 962938"/>
                <a:gd name="connsiteY60" fmla="*/ 632850 h 696288"/>
                <a:gd name="connsiteX61" fmla="*/ 851613 w 962938"/>
                <a:gd name="connsiteY61" fmla="*/ 626339 h 696288"/>
                <a:gd name="connsiteX62" fmla="*/ 861760 w 962938"/>
                <a:gd name="connsiteY62" fmla="*/ 620144 h 696288"/>
                <a:gd name="connsiteX63" fmla="*/ 863387 w 962938"/>
                <a:gd name="connsiteY63" fmla="*/ 619448 h 696288"/>
                <a:gd name="connsiteX64" fmla="*/ 864557 w 962938"/>
                <a:gd name="connsiteY64" fmla="*/ 617931 h 696288"/>
                <a:gd name="connsiteX65" fmla="*/ 868303 w 962938"/>
                <a:gd name="connsiteY65" fmla="*/ 614897 h 696288"/>
                <a:gd name="connsiteX66" fmla="*/ 868065 w 962938"/>
                <a:gd name="connsiteY66" fmla="*/ 613964 h 696288"/>
                <a:gd name="connsiteX67" fmla="*/ 866184 w 962938"/>
                <a:gd name="connsiteY67" fmla="*/ 614786 h 696288"/>
                <a:gd name="connsiteX68" fmla="*/ 960900 w 962938"/>
                <a:gd name="connsiteY68" fmla="*/ 541407 h 696288"/>
                <a:gd name="connsiteX69" fmla="*/ 957644 w 962938"/>
                <a:gd name="connsiteY69" fmla="*/ 541865 h 696288"/>
                <a:gd name="connsiteX70" fmla="*/ 955290 w 962938"/>
                <a:gd name="connsiteY70" fmla="*/ 542924 h 696288"/>
                <a:gd name="connsiteX71" fmla="*/ 956111 w 962938"/>
                <a:gd name="connsiteY71" fmla="*/ 544315 h 696288"/>
                <a:gd name="connsiteX72" fmla="*/ 956348 w 962938"/>
                <a:gd name="connsiteY72" fmla="*/ 545247 h 696288"/>
                <a:gd name="connsiteX73" fmla="*/ 954025 w 962938"/>
                <a:gd name="connsiteY73" fmla="*/ 545485 h 696288"/>
                <a:gd name="connsiteX74" fmla="*/ 952049 w 962938"/>
                <a:gd name="connsiteY74" fmla="*/ 545121 h 696288"/>
                <a:gd name="connsiteX75" fmla="*/ 950769 w 962938"/>
                <a:gd name="connsiteY75" fmla="*/ 545722 h 696288"/>
                <a:gd name="connsiteX76" fmla="*/ 950659 w 962938"/>
                <a:gd name="connsiteY76" fmla="*/ 549104 h 696288"/>
                <a:gd name="connsiteX77" fmla="*/ 948209 w 962938"/>
                <a:gd name="connsiteY77" fmla="*/ 548867 h 696288"/>
                <a:gd name="connsiteX78" fmla="*/ 946234 w 962938"/>
                <a:gd name="connsiteY78" fmla="*/ 550605 h 696288"/>
                <a:gd name="connsiteX79" fmla="*/ 942709 w 962938"/>
                <a:gd name="connsiteY79" fmla="*/ 555394 h 696288"/>
                <a:gd name="connsiteX80" fmla="*/ 938758 w 962938"/>
                <a:gd name="connsiteY80" fmla="*/ 558428 h 696288"/>
                <a:gd name="connsiteX81" fmla="*/ 936435 w 962938"/>
                <a:gd name="connsiteY81" fmla="*/ 559598 h 696288"/>
                <a:gd name="connsiteX82" fmla="*/ 935155 w 962938"/>
                <a:gd name="connsiteY82" fmla="*/ 559029 h 696288"/>
                <a:gd name="connsiteX83" fmla="*/ 934222 w 962938"/>
                <a:gd name="connsiteY83" fmla="*/ 557622 h 696288"/>
                <a:gd name="connsiteX84" fmla="*/ 928959 w 962938"/>
                <a:gd name="connsiteY84" fmla="*/ 552960 h 696288"/>
                <a:gd name="connsiteX85" fmla="*/ 927221 w 962938"/>
                <a:gd name="connsiteY85" fmla="*/ 552849 h 696288"/>
                <a:gd name="connsiteX86" fmla="*/ 926399 w 962938"/>
                <a:gd name="connsiteY86" fmla="*/ 554951 h 696288"/>
                <a:gd name="connsiteX87" fmla="*/ 926399 w 962938"/>
                <a:gd name="connsiteY87" fmla="*/ 557986 h 696288"/>
                <a:gd name="connsiteX88" fmla="*/ 926984 w 962938"/>
                <a:gd name="connsiteY88" fmla="*/ 560672 h 696288"/>
                <a:gd name="connsiteX89" fmla="*/ 921516 w 962938"/>
                <a:gd name="connsiteY89" fmla="*/ 557164 h 696288"/>
                <a:gd name="connsiteX90" fmla="*/ 919650 w 962938"/>
                <a:gd name="connsiteY90" fmla="*/ 556690 h 696288"/>
                <a:gd name="connsiteX91" fmla="*/ 918829 w 962938"/>
                <a:gd name="connsiteY91" fmla="*/ 557859 h 696288"/>
                <a:gd name="connsiteX92" fmla="*/ 918718 w 962938"/>
                <a:gd name="connsiteY92" fmla="*/ 559614 h 696288"/>
                <a:gd name="connsiteX93" fmla="*/ 918955 w 962938"/>
                <a:gd name="connsiteY93" fmla="*/ 560435 h 696288"/>
                <a:gd name="connsiteX94" fmla="*/ 917675 w 962938"/>
                <a:gd name="connsiteY94" fmla="*/ 561257 h 696288"/>
                <a:gd name="connsiteX95" fmla="*/ 914972 w 962938"/>
                <a:gd name="connsiteY95" fmla="*/ 563707 h 696288"/>
                <a:gd name="connsiteX96" fmla="*/ 913455 w 962938"/>
                <a:gd name="connsiteY96" fmla="*/ 564165 h 696288"/>
                <a:gd name="connsiteX97" fmla="*/ 912523 w 962938"/>
                <a:gd name="connsiteY97" fmla="*/ 563233 h 696288"/>
                <a:gd name="connsiteX98" fmla="*/ 911590 w 962938"/>
                <a:gd name="connsiteY98" fmla="*/ 561605 h 696288"/>
                <a:gd name="connsiteX99" fmla="*/ 910310 w 962938"/>
                <a:gd name="connsiteY99" fmla="*/ 560783 h 696288"/>
                <a:gd name="connsiteX100" fmla="*/ 908682 w 962938"/>
                <a:gd name="connsiteY100" fmla="*/ 562063 h 696288"/>
                <a:gd name="connsiteX101" fmla="*/ 910658 w 962938"/>
                <a:gd name="connsiteY101" fmla="*/ 564623 h 696288"/>
                <a:gd name="connsiteX102" fmla="*/ 909267 w 962938"/>
                <a:gd name="connsiteY102" fmla="*/ 566836 h 696288"/>
                <a:gd name="connsiteX103" fmla="*/ 906596 w 962938"/>
                <a:gd name="connsiteY103" fmla="*/ 568938 h 696288"/>
                <a:gd name="connsiteX104" fmla="*/ 901444 w 962938"/>
                <a:gd name="connsiteY104" fmla="*/ 575702 h 696288"/>
                <a:gd name="connsiteX105" fmla="*/ 899927 w 962938"/>
                <a:gd name="connsiteY105" fmla="*/ 578263 h 696288"/>
                <a:gd name="connsiteX106" fmla="*/ 900037 w 962938"/>
                <a:gd name="connsiteY106" fmla="*/ 580017 h 696288"/>
                <a:gd name="connsiteX107" fmla="*/ 900733 w 962938"/>
                <a:gd name="connsiteY107" fmla="*/ 581897 h 696288"/>
                <a:gd name="connsiteX108" fmla="*/ 899216 w 962938"/>
                <a:gd name="connsiteY108" fmla="*/ 583763 h 696288"/>
                <a:gd name="connsiteX109" fmla="*/ 896766 w 962938"/>
                <a:gd name="connsiteY109" fmla="*/ 585390 h 696288"/>
                <a:gd name="connsiteX110" fmla="*/ 894443 w 962938"/>
                <a:gd name="connsiteY110" fmla="*/ 586560 h 696288"/>
                <a:gd name="connsiteX111" fmla="*/ 891771 w 962938"/>
                <a:gd name="connsiteY111" fmla="*/ 586797 h 696288"/>
                <a:gd name="connsiteX112" fmla="*/ 889069 w 962938"/>
                <a:gd name="connsiteY112" fmla="*/ 586323 h 696288"/>
                <a:gd name="connsiteX113" fmla="*/ 886746 w 962938"/>
                <a:gd name="connsiteY113" fmla="*/ 586560 h 696288"/>
                <a:gd name="connsiteX114" fmla="*/ 884771 w 962938"/>
                <a:gd name="connsiteY114" fmla="*/ 589009 h 696288"/>
                <a:gd name="connsiteX115" fmla="*/ 883601 w 962938"/>
                <a:gd name="connsiteY115" fmla="*/ 588425 h 696288"/>
                <a:gd name="connsiteX116" fmla="*/ 882321 w 962938"/>
                <a:gd name="connsiteY116" fmla="*/ 588314 h 696288"/>
                <a:gd name="connsiteX117" fmla="*/ 881041 w 962938"/>
                <a:gd name="connsiteY117" fmla="*/ 588551 h 696288"/>
                <a:gd name="connsiteX118" fmla="*/ 879761 w 962938"/>
                <a:gd name="connsiteY118" fmla="*/ 589009 h 696288"/>
                <a:gd name="connsiteX119" fmla="*/ 880456 w 962938"/>
                <a:gd name="connsiteY119" fmla="*/ 586797 h 696288"/>
                <a:gd name="connsiteX120" fmla="*/ 882084 w 962938"/>
                <a:gd name="connsiteY120" fmla="*/ 584347 h 696288"/>
                <a:gd name="connsiteX121" fmla="*/ 884059 w 962938"/>
                <a:gd name="connsiteY121" fmla="*/ 582135 h 696288"/>
                <a:gd name="connsiteX122" fmla="*/ 886730 w 962938"/>
                <a:gd name="connsiteY122" fmla="*/ 580380 h 696288"/>
                <a:gd name="connsiteX123" fmla="*/ 887425 w 962938"/>
                <a:gd name="connsiteY123" fmla="*/ 579337 h 696288"/>
                <a:gd name="connsiteX124" fmla="*/ 888469 w 962938"/>
                <a:gd name="connsiteY124" fmla="*/ 577014 h 696288"/>
                <a:gd name="connsiteX125" fmla="*/ 888706 w 962938"/>
                <a:gd name="connsiteY125" fmla="*/ 576318 h 696288"/>
                <a:gd name="connsiteX126" fmla="*/ 888943 w 962938"/>
                <a:gd name="connsiteY126" fmla="*/ 574343 h 696288"/>
                <a:gd name="connsiteX127" fmla="*/ 889401 w 962938"/>
                <a:gd name="connsiteY127" fmla="*/ 573521 h 696288"/>
                <a:gd name="connsiteX128" fmla="*/ 889859 w 962938"/>
                <a:gd name="connsiteY128" fmla="*/ 573284 h 696288"/>
                <a:gd name="connsiteX129" fmla="*/ 891251 w 962938"/>
                <a:gd name="connsiteY129" fmla="*/ 573173 h 696288"/>
                <a:gd name="connsiteX130" fmla="*/ 891851 w 962938"/>
                <a:gd name="connsiteY130" fmla="*/ 572936 h 696288"/>
                <a:gd name="connsiteX131" fmla="*/ 894411 w 962938"/>
                <a:gd name="connsiteY131" fmla="*/ 569317 h 696288"/>
                <a:gd name="connsiteX132" fmla="*/ 895454 w 962938"/>
                <a:gd name="connsiteY132" fmla="*/ 568749 h 696288"/>
                <a:gd name="connsiteX133" fmla="*/ 895912 w 962938"/>
                <a:gd name="connsiteY133" fmla="*/ 569665 h 696288"/>
                <a:gd name="connsiteX134" fmla="*/ 897303 w 962938"/>
                <a:gd name="connsiteY134" fmla="*/ 571182 h 696288"/>
                <a:gd name="connsiteX135" fmla="*/ 898694 w 962938"/>
                <a:gd name="connsiteY135" fmla="*/ 572130 h 696288"/>
                <a:gd name="connsiteX136" fmla="*/ 898805 w 962938"/>
                <a:gd name="connsiteY136" fmla="*/ 570613 h 696288"/>
                <a:gd name="connsiteX137" fmla="*/ 898109 w 962938"/>
                <a:gd name="connsiteY137" fmla="*/ 568749 h 696288"/>
                <a:gd name="connsiteX138" fmla="*/ 897288 w 962938"/>
                <a:gd name="connsiteY138" fmla="*/ 567342 h 696288"/>
                <a:gd name="connsiteX139" fmla="*/ 897177 w 962938"/>
                <a:gd name="connsiteY139" fmla="*/ 565825 h 696288"/>
                <a:gd name="connsiteX140" fmla="*/ 897999 w 962938"/>
                <a:gd name="connsiteY140" fmla="*/ 563849 h 696288"/>
                <a:gd name="connsiteX141" fmla="*/ 898931 w 962938"/>
                <a:gd name="connsiteY141" fmla="*/ 563027 h 696288"/>
                <a:gd name="connsiteX142" fmla="*/ 901492 w 962938"/>
                <a:gd name="connsiteY142" fmla="*/ 562443 h 696288"/>
                <a:gd name="connsiteX143" fmla="*/ 902534 w 962938"/>
                <a:gd name="connsiteY143" fmla="*/ 561510 h 696288"/>
                <a:gd name="connsiteX144" fmla="*/ 901492 w 962938"/>
                <a:gd name="connsiteY144" fmla="*/ 561273 h 696288"/>
                <a:gd name="connsiteX145" fmla="*/ 900448 w 962938"/>
                <a:gd name="connsiteY145" fmla="*/ 560925 h 696288"/>
                <a:gd name="connsiteX146" fmla="*/ 899516 w 962938"/>
                <a:gd name="connsiteY146" fmla="*/ 560214 h 696288"/>
                <a:gd name="connsiteX147" fmla="*/ 898583 w 962938"/>
                <a:gd name="connsiteY147" fmla="*/ 559171 h 696288"/>
                <a:gd name="connsiteX148" fmla="*/ 904653 w 962938"/>
                <a:gd name="connsiteY148" fmla="*/ 549720 h 696288"/>
                <a:gd name="connsiteX149" fmla="*/ 908619 w 962938"/>
                <a:gd name="connsiteY149" fmla="*/ 545880 h 696288"/>
                <a:gd name="connsiteX150" fmla="*/ 911069 w 962938"/>
                <a:gd name="connsiteY150" fmla="*/ 548329 h 696288"/>
                <a:gd name="connsiteX151" fmla="*/ 912460 w 962938"/>
                <a:gd name="connsiteY151" fmla="*/ 547270 h 696288"/>
                <a:gd name="connsiteX152" fmla="*/ 913977 w 962938"/>
                <a:gd name="connsiteY152" fmla="*/ 545658 h 696288"/>
                <a:gd name="connsiteX153" fmla="*/ 915146 w 962938"/>
                <a:gd name="connsiteY153" fmla="*/ 543651 h 696288"/>
                <a:gd name="connsiteX154" fmla="*/ 915384 w 962938"/>
                <a:gd name="connsiteY154" fmla="*/ 541786 h 696288"/>
                <a:gd name="connsiteX155" fmla="*/ 914340 w 962938"/>
                <a:gd name="connsiteY155" fmla="*/ 540617 h 696288"/>
                <a:gd name="connsiteX156" fmla="*/ 912586 w 962938"/>
                <a:gd name="connsiteY156" fmla="*/ 540269 h 696288"/>
                <a:gd name="connsiteX157" fmla="*/ 910721 w 962938"/>
                <a:gd name="connsiteY157" fmla="*/ 540506 h 696288"/>
                <a:gd name="connsiteX158" fmla="*/ 909204 w 962938"/>
                <a:gd name="connsiteY158" fmla="*/ 541091 h 696288"/>
                <a:gd name="connsiteX159" fmla="*/ 903704 w 962938"/>
                <a:gd name="connsiteY159" fmla="*/ 545769 h 696288"/>
                <a:gd name="connsiteX160" fmla="*/ 902314 w 962938"/>
                <a:gd name="connsiteY160" fmla="*/ 547618 h 696288"/>
                <a:gd name="connsiteX161" fmla="*/ 900338 w 962938"/>
                <a:gd name="connsiteY161" fmla="*/ 551711 h 696288"/>
                <a:gd name="connsiteX162" fmla="*/ 898947 w 962938"/>
                <a:gd name="connsiteY162" fmla="*/ 553576 h 696288"/>
                <a:gd name="connsiteX163" fmla="*/ 893937 w 962938"/>
                <a:gd name="connsiteY163" fmla="*/ 556374 h 696288"/>
                <a:gd name="connsiteX164" fmla="*/ 891724 w 962938"/>
                <a:gd name="connsiteY164" fmla="*/ 558128 h 696288"/>
                <a:gd name="connsiteX165" fmla="*/ 890539 w 962938"/>
                <a:gd name="connsiteY165" fmla="*/ 562569 h 696288"/>
                <a:gd name="connsiteX166" fmla="*/ 884376 w 962938"/>
                <a:gd name="connsiteY166" fmla="*/ 567231 h 696288"/>
                <a:gd name="connsiteX167" fmla="*/ 878781 w 962938"/>
                <a:gd name="connsiteY167" fmla="*/ 576224 h 696288"/>
                <a:gd name="connsiteX168" fmla="*/ 876426 w 962938"/>
                <a:gd name="connsiteY168" fmla="*/ 577852 h 696288"/>
                <a:gd name="connsiteX169" fmla="*/ 862202 w 962938"/>
                <a:gd name="connsiteY169" fmla="*/ 584632 h 696288"/>
                <a:gd name="connsiteX170" fmla="*/ 843553 w 962938"/>
                <a:gd name="connsiteY170" fmla="*/ 588361 h 696288"/>
                <a:gd name="connsiteX171" fmla="*/ 823592 w 962938"/>
                <a:gd name="connsiteY171" fmla="*/ 593371 h 696288"/>
                <a:gd name="connsiteX172" fmla="*/ 824635 w 962938"/>
                <a:gd name="connsiteY172" fmla="*/ 594778 h 696288"/>
                <a:gd name="connsiteX173" fmla="*/ 824525 w 962938"/>
                <a:gd name="connsiteY173" fmla="*/ 595932 h 696288"/>
                <a:gd name="connsiteX174" fmla="*/ 823592 w 962938"/>
                <a:gd name="connsiteY174" fmla="*/ 596643 h 696288"/>
                <a:gd name="connsiteX175" fmla="*/ 822075 w 962938"/>
                <a:gd name="connsiteY175" fmla="*/ 596991 h 696288"/>
                <a:gd name="connsiteX176" fmla="*/ 821964 w 962938"/>
                <a:gd name="connsiteY176" fmla="*/ 593719 h 696288"/>
                <a:gd name="connsiteX177" fmla="*/ 820100 w 962938"/>
                <a:gd name="connsiteY177" fmla="*/ 593482 h 696288"/>
                <a:gd name="connsiteX178" fmla="*/ 817650 w 962938"/>
                <a:gd name="connsiteY178" fmla="*/ 594888 h 696288"/>
                <a:gd name="connsiteX179" fmla="*/ 815785 w 962938"/>
                <a:gd name="connsiteY179" fmla="*/ 596279 h 696288"/>
                <a:gd name="connsiteX180" fmla="*/ 816954 w 962938"/>
                <a:gd name="connsiteY180" fmla="*/ 598729 h 696288"/>
                <a:gd name="connsiteX181" fmla="*/ 816259 w 962938"/>
                <a:gd name="connsiteY181" fmla="*/ 601416 h 696288"/>
                <a:gd name="connsiteX182" fmla="*/ 814394 w 962938"/>
                <a:gd name="connsiteY182" fmla="*/ 603628 h 696288"/>
                <a:gd name="connsiteX183" fmla="*/ 809479 w 962938"/>
                <a:gd name="connsiteY183" fmla="*/ 606536 h 696288"/>
                <a:gd name="connsiteX184" fmla="*/ 808199 w 962938"/>
                <a:gd name="connsiteY184" fmla="*/ 606884 h 696288"/>
                <a:gd name="connsiteX185" fmla="*/ 807156 w 962938"/>
                <a:gd name="connsiteY185" fmla="*/ 606773 h 696288"/>
                <a:gd name="connsiteX186" fmla="*/ 804485 w 962938"/>
                <a:gd name="connsiteY186" fmla="*/ 606078 h 696288"/>
                <a:gd name="connsiteX187" fmla="*/ 803315 w 962938"/>
                <a:gd name="connsiteY187" fmla="*/ 606078 h 696288"/>
                <a:gd name="connsiteX188" fmla="*/ 800865 w 962938"/>
                <a:gd name="connsiteY188" fmla="*/ 606315 h 696288"/>
                <a:gd name="connsiteX189" fmla="*/ 789787 w 962938"/>
                <a:gd name="connsiteY189" fmla="*/ 605035 h 696288"/>
                <a:gd name="connsiteX190" fmla="*/ 787338 w 962938"/>
                <a:gd name="connsiteY190" fmla="*/ 605730 h 696288"/>
                <a:gd name="connsiteX191" fmla="*/ 786499 w 962938"/>
                <a:gd name="connsiteY191" fmla="*/ 607121 h 696288"/>
                <a:gd name="connsiteX192" fmla="*/ 789313 w 962938"/>
                <a:gd name="connsiteY192" fmla="*/ 609460 h 696288"/>
                <a:gd name="connsiteX193" fmla="*/ 790356 w 962938"/>
                <a:gd name="connsiteY193" fmla="*/ 607011 h 696288"/>
                <a:gd name="connsiteX194" fmla="*/ 792331 w 962938"/>
                <a:gd name="connsiteY194" fmla="*/ 607485 h 696288"/>
                <a:gd name="connsiteX195" fmla="*/ 793959 w 962938"/>
                <a:gd name="connsiteY195" fmla="*/ 609460 h 696288"/>
                <a:gd name="connsiteX196" fmla="*/ 794070 w 962938"/>
                <a:gd name="connsiteY196" fmla="*/ 611562 h 696288"/>
                <a:gd name="connsiteX197" fmla="*/ 792553 w 962938"/>
                <a:gd name="connsiteY197" fmla="*/ 612020 h 696288"/>
                <a:gd name="connsiteX198" fmla="*/ 790340 w 962938"/>
                <a:gd name="connsiteY198" fmla="*/ 611673 h 696288"/>
                <a:gd name="connsiteX199" fmla="*/ 788017 w 962938"/>
                <a:gd name="connsiteY199" fmla="*/ 611673 h 696288"/>
                <a:gd name="connsiteX200" fmla="*/ 786831 w 962938"/>
                <a:gd name="connsiteY200" fmla="*/ 613427 h 696288"/>
                <a:gd name="connsiteX201" fmla="*/ 785077 w 962938"/>
                <a:gd name="connsiteY201" fmla="*/ 612605 h 696288"/>
                <a:gd name="connsiteX202" fmla="*/ 783797 w 962938"/>
                <a:gd name="connsiteY202" fmla="*/ 611784 h 696288"/>
                <a:gd name="connsiteX203" fmla="*/ 784255 w 962938"/>
                <a:gd name="connsiteY203" fmla="*/ 608749 h 696288"/>
                <a:gd name="connsiteX204" fmla="*/ 781806 w 962938"/>
                <a:gd name="connsiteY204" fmla="*/ 607358 h 696288"/>
                <a:gd name="connsiteX205" fmla="*/ 778771 w 962938"/>
                <a:gd name="connsiteY205" fmla="*/ 608069 h 696288"/>
                <a:gd name="connsiteX206" fmla="*/ 777728 w 962938"/>
                <a:gd name="connsiteY206" fmla="*/ 611104 h 696288"/>
                <a:gd name="connsiteX207" fmla="*/ 778424 w 962938"/>
                <a:gd name="connsiteY207" fmla="*/ 612621 h 696288"/>
                <a:gd name="connsiteX208" fmla="*/ 780984 w 962938"/>
                <a:gd name="connsiteY208" fmla="*/ 614597 h 696288"/>
                <a:gd name="connsiteX209" fmla="*/ 781443 w 962938"/>
                <a:gd name="connsiteY209" fmla="*/ 615766 h 696288"/>
                <a:gd name="connsiteX210" fmla="*/ 780621 w 962938"/>
                <a:gd name="connsiteY210" fmla="*/ 616588 h 696288"/>
                <a:gd name="connsiteX211" fmla="*/ 777238 w 962938"/>
                <a:gd name="connsiteY211" fmla="*/ 615892 h 696288"/>
                <a:gd name="connsiteX212" fmla="*/ 775610 w 962938"/>
                <a:gd name="connsiteY212" fmla="*/ 616130 h 696288"/>
                <a:gd name="connsiteX213" fmla="*/ 775721 w 962938"/>
                <a:gd name="connsiteY213" fmla="*/ 615308 h 696288"/>
                <a:gd name="connsiteX214" fmla="*/ 776068 w 962938"/>
                <a:gd name="connsiteY214" fmla="*/ 614849 h 696288"/>
                <a:gd name="connsiteX215" fmla="*/ 769415 w 962938"/>
                <a:gd name="connsiteY215" fmla="*/ 614739 h 696288"/>
                <a:gd name="connsiteX216" fmla="*/ 763362 w 962938"/>
                <a:gd name="connsiteY216" fmla="*/ 618121 h 696288"/>
                <a:gd name="connsiteX217" fmla="*/ 760422 w 962938"/>
                <a:gd name="connsiteY217" fmla="*/ 623842 h 696288"/>
                <a:gd name="connsiteX218" fmla="*/ 763820 w 962938"/>
                <a:gd name="connsiteY218" fmla="*/ 630938 h 696288"/>
                <a:gd name="connsiteX219" fmla="*/ 762193 w 962938"/>
                <a:gd name="connsiteY219" fmla="*/ 631523 h 696288"/>
                <a:gd name="connsiteX220" fmla="*/ 759727 w 962938"/>
                <a:gd name="connsiteY220" fmla="*/ 629895 h 696288"/>
                <a:gd name="connsiteX221" fmla="*/ 756819 w 962938"/>
                <a:gd name="connsiteY221" fmla="*/ 627335 h 696288"/>
                <a:gd name="connsiteX222" fmla="*/ 754022 w 962938"/>
                <a:gd name="connsiteY222" fmla="*/ 625581 h 696288"/>
                <a:gd name="connsiteX223" fmla="*/ 752742 w 962938"/>
                <a:gd name="connsiteY223" fmla="*/ 627098 h 696288"/>
                <a:gd name="connsiteX224" fmla="*/ 751920 w 962938"/>
                <a:gd name="connsiteY224" fmla="*/ 629200 h 696288"/>
                <a:gd name="connsiteX225" fmla="*/ 752157 w 962938"/>
                <a:gd name="connsiteY225" fmla="*/ 630828 h 696288"/>
                <a:gd name="connsiteX226" fmla="*/ 756234 w 962938"/>
                <a:gd name="connsiteY226" fmla="*/ 631412 h 696288"/>
                <a:gd name="connsiteX227" fmla="*/ 757167 w 962938"/>
                <a:gd name="connsiteY227" fmla="*/ 633167 h 696288"/>
                <a:gd name="connsiteX228" fmla="*/ 756819 w 962938"/>
                <a:gd name="connsiteY228" fmla="*/ 635047 h 696288"/>
                <a:gd name="connsiteX229" fmla="*/ 755776 w 962938"/>
                <a:gd name="connsiteY229" fmla="*/ 636217 h 696288"/>
                <a:gd name="connsiteX230" fmla="*/ 754607 w 962938"/>
                <a:gd name="connsiteY230" fmla="*/ 635522 h 696288"/>
                <a:gd name="connsiteX231" fmla="*/ 753216 w 962938"/>
                <a:gd name="connsiteY231" fmla="*/ 633767 h 696288"/>
                <a:gd name="connsiteX232" fmla="*/ 751698 w 962938"/>
                <a:gd name="connsiteY232" fmla="*/ 632471 h 696288"/>
                <a:gd name="connsiteX233" fmla="*/ 749960 w 962938"/>
                <a:gd name="connsiteY233" fmla="*/ 633167 h 696288"/>
                <a:gd name="connsiteX234" fmla="*/ 749501 w 962938"/>
                <a:gd name="connsiteY234" fmla="*/ 634794 h 696288"/>
                <a:gd name="connsiteX235" fmla="*/ 750782 w 962938"/>
                <a:gd name="connsiteY235" fmla="*/ 638777 h 696288"/>
                <a:gd name="connsiteX236" fmla="*/ 750893 w 962938"/>
                <a:gd name="connsiteY236" fmla="*/ 640642 h 696288"/>
                <a:gd name="connsiteX237" fmla="*/ 747605 w 962938"/>
                <a:gd name="connsiteY237" fmla="*/ 639362 h 696288"/>
                <a:gd name="connsiteX238" fmla="*/ 743528 w 962938"/>
                <a:gd name="connsiteY238" fmla="*/ 639251 h 696288"/>
                <a:gd name="connsiteX239" fmla="*/ 740383 w 962938"/>
                <a:gd name="connsiteY239" fmla="*/ 640768 h 696288"/>
                <a:gd name="connsiteX240" fmla="*/ 739925 w 962938"/>
                <a:gd name="connsiteY240" fmla="*/ 644372 h 696288"/>
                <a:gd name="connsiteX241" fmla="*/ 733966 w 962938"/>
                <a:gd name="connsiteY241" fmla="*/ 644372 h 696288"/>
                <a:gd name="connsiteX242" fmla="*/ 731296 w 962938"/>
                <a:gd name="connsiteY242" fmla="*/ 647185 h 696288"/>
                <a:gd name="connsiteX243" fmla="*/ 728498 w 962938"/>
                <a:gd name="connsiteY243" fmla="*/ 658027 h 696288"/>
                <a:gd name="connsiteX244" fmla="*/ 728150 w 962938"/>
                <a:gd name="connsiteY244" fmla="*/ 658849 h 696288"/>
                <a:gd name="connsiteX245" fmla="*/ 727107 w 962938"/>
                <a:gd name="connsiteY245" fmla="*/ 659907 h 696288"/>
                <a:gd name="connsiteX246" fmla="*/ 726648 w 962938"/>
                <a:gd name="connsiteY246" fmla="*/ 660587 h 696288"/>
                <a:gd name="connsiteX247" fmla="*/ 726538 w 962938"/>
                <a:gd name="connsiteY247" fmla="*/ 661061 h 696288"/>
                <a:gd name="connsiteX248" fmla="*/ 726428 w 962938"/>
                <a:gd name="connsiteY248" fmla="*/ 662341 h 696288"/>
                <a:gd name="connsiteX249" fmla="*/ 726428 w 962938"/>
                <a:gd name="connsiteY249" fmla="*/ 662942 h 696288"/>
                <a:gd name="connsiteX250" fmla="*/ 723978 w 962938"/>
                <a:gd name="connsiteY250" fmla="*/ 667715 h 696288"/>
                <a:gd name="connsiteX251" fmla="*/ 723630 w 962938"/>
                <a:gd name="connsiteY251" fmla="*/ 669105 h 696288"/>
                <a:gd name="connsiteX252" fmla="*/ 724911 w 962938"/>
                <a:gd name="connsiteY252" fmla="*/ 672488 h 696288"/>
                <a:gd name="connsiteX253" fmla="*/ 729225 w 962938"/>
                <a:gd name="connsiteY253" fmla="*/ 675522 h 696288"/>
                <a:gd name="connsiteX254" fmla="*/ 729336 w 962938"/>
                <a:gd name="connsiteY254" fmla="*/ 678683 h 696288"/>
                <a:gd name="connsiteX255" fmla="*/ 731311 w 962938"/>
                <a:gd name="connsiteY255" fmla="*/ 678335 h 696288"/>
                <a:gd name="connsiteX256" fmla="*/ 737159 w 962938"/>
                <a:gd name="connsiteY256" fmla="*/ 675648 h 696288"/>
                <a:gd name="connsiteX257" fmla="*/ 737743 w 962938"/>
                <a:gd name="connsiteY257" fmla="*/ 675063 h 696288"/>
                <a:gd name="connsiteX258" fmla="*/ 738913 w 962938"/>
                <a:gd name="connsiteY258" fmla="*/ 673531 h 696288"/>
                <a:gd name="connsiteX259" fmla="*/ 739845 w 962938"/>
                <a:gd name="connsiteY259" fmla="*/ 672851 h 696288"/>
                <a:gd name="connsiteX260" fmla="*/ 741362 w 962938"/>
                <a:gd name="connsiteY260" fmla="*/ 672488 h 696288"/>
                <a:gd name="connsiteX261" fmla="*/ 742532 w 962938"/>
                <a:gd name="connsiteY261" fmla="*/ 672724 h 696288"/>
                <a:gd name="connsiteX262" fmla="*/ 743575 w 962938"/>
                <a:gd name="connsiteY262" fmla="*/ 672488 h 696288"/>
                <a:gd name="connsiteX263" fmla="*/ 744397 w 962938"/>
                <a:gd name="connsiteY263" fmla="*/ 670622 h 696288"/>
                <a:gd name="connsiteX264" fmla="*/ 742532 w 962938"/>
                <a:gd name="connsiteY264" fmla="*/ 668995 h 696288"/>
                <a:gd name="connsiteX265" fmla="*/ 741599 w 962938"/>
                <a:gd name="connsiteY265" fmla="*/ 668537 h 696288"/>
                <a:gd name="connsiteX266" fmla="*/ 740430 w 962938"/>
                <a:gd name="connsiteY266" fmla="*/ 668300 h 696288"/>
                <a:gd name="connsiteX267" fmla="*/ 740193 w 962938"/>
                <a:gd name="connsiteY267" fmla="*/ 667256 h 696288"/>
                <a:gd name="connsiteX268" fmla="*/ 742991 w 962938"/>
                <a:gd name="connsiteY268" fmla="*/ 664222 h 696288"/>
                <a:gd name="connsiteX269" fmla="*/ 744618 w 962938"/>
                <a:gd name="connsiteY269" fmla="*/ 663068 h 696288"/>
                <a:gd name="connsiteX270" fmla="*/ 747179 w 962938"/>
                <a:gd name="connsiteY270" fmla="*/ 662246 h 696288"/>
                <a:gd name="connsiteX271" fmla="*/ 749644 w 962938"/>
                <a:gd name="connsiteY271" fmla="*/ 662010 h 696288"/>
                <a:gd name="connsiteX272" fmla="*/ 753027 w 962938"/>
                <a:gd name="connsiteY272" fmla="*/ 662246 h 696288"/>
                <a:gd name="connsiteX273" fmla="*/ 755586 w 962938"/>
                <a:gd name="connsiteY273" fmla="*/ 663068 h 696288"/>
                <a:gd name="connsiteX274" fmla="*/ 755823 w 962938"/>
                <a:gd name="connsiteY274" fmla="*/ 664585 h 696288"/>
                <a:gd name="connsiteX275" fmla="*/ 756645 w 962938"/>
                <a:gd name="connsiteY275" fmla="*/ 665407 h 696288"/>
                <a:gd name="connsiteX276" fmla="*/ 756883 w 962938"/>
                <a:gd name="connsiteY276" fmla="*/ 665866 h 696288"/>
                <a:gd name="connsiteX277" fmla="*/ 757120 w 962938"/>
                <a:gd name="connsiteY277" fmla="*/ 666451 h 696288"/>
                <a:gd name="connsiteX278" fmla="*/ 754907 w 962938"/>
                <a:gd name="connsiteY278" fmla="*/ 667146 h 696288"/>
                <a:gd name="connsiteX279" fmla="*/ 740446 w 962938"/>
                <a:gd name="connsiteY279" fmla="*/ 676818 h 696288"/>
                <a:gd name="connsiteX280" fmla="*/ 738581 w 962938"/>
                <a:gd name="connsiteY280" fmla="*/ 678699 h 696288"/>
                <a:gd name="connsiteX281" fmla="*/ 742769 w 962938"/>
                <a:gd name="connsiteY281" fmla="*/ 678461 h 696288"/>
                <a:gd name="connsiteX282" fmla="*/ 758273 w 962938"/>
                <a:gd name="connsiteY282" fmla="*/ 669469 h 696288"/>
                <a:gd name="connsiteX283" fmla="*/ 779624 w 962938"/>
                <a:gd name="connsiteY283" fmla="*/ 664332 h 696288"/>
                <a:gd name="connsiteX284" fmla="*/ 779388 w 962938"/>
                <a:gd name="connsiteY284" fmla="*/ 663290 h 696288"/>
                <a:gd name="connsiteX285" fmla="*/ 776005 w 962938"/>
                <a:gd name="connsiteY285" fmla="*/ 663400 h 696288"/>
                <a:gd name="connsiteX286" fmla="*/ 767361 w 962938"/>
                <a:gd name="connsiteY286" fmla="*/ 666546 h 696288"/>
                <a:gd name="connsiteX287" fmla="*/ 764563 w 962938"/>
                <a:gd name="connsiteY287" fmla="*/ 665724 h 696288"/>
                <a:gd name="connsiteX288" fmla="*/ 764674 w 962938"/>
                <a:gd name="connsiteY288" fmla="*/ 663274 h 696288"/>
                <a:gd name="connsiteX289" fmla="*/ 767708 w 962938"/>
                <a:gd name="connsiteY289" fmla="*/ 661741 h 696288"/>
                <a:gd name="connsiteX290" fmla="*/ 774362 w 962938"/>
                <a:gd name="connsiteY290" fmla="*/ 660113 h 696288"/>
                <a:gd name="connsiteX291" fmla="*/ 786121 w 962938"/>
                <a:gd name="connsiteY291" fmla="*/ 652764 h 696288"/>
                <a:gd name="connsiteX292" fmla="*/ 798021 w 962938"/>
                <a:gd name="connsiteY292" fmla="*/ 648908 h 696288"/>
                <a:gd name="connsiteX293" fmla="*/ 800376 w 962938"/>
                <a:gd name="connsiteY293" fmla="*/ 647391 h 696288"/>
                <a:gd name="connsiteX294" fmla="*/ 804106 w 962938"/>
                <a:gd name="connsiteY294" fmla="*/ 643661 h 696288"/>
                <a:gd name="connsiteX295" fmla="*/ 811201 w 962938"/>
                <a:gd name="connsiteY295" fmla="*/ 640057 h 696288"/>
                <a:gd name="connsiteX296" fmla="*/ 812371 w 962938"/>
                <a:gd name="connsiteY296" fmla="*/ 639125 h 696288"/>
                <a:gd name="connsiteX297" fmla="*/ 813683 w 962938"/>
                <a:gd name="connsiteY297" fmla="*/ 637023 h 696288"/>
                <a:gd name="connsiteX298" fmla="*/ 814615 w 962938"/>
                <a:gd name="connsiteY298" fmla="*/ 636074 h 696288"/>
                <a:gd name="connsiteX299" fmla="*/ 816717 w 962938"/>
                <a:gd name="connsiteY299" fmla="*/ 635490 h 696288"/>
                <a:gd name="connsiteX300" fmla="*/ 822312 w 962938"/>
                <a:gd name="connsiteY300" fmla="*/ 635838 h 696288"/>
                <a:gd name="connsiteX301" fmla="*/ 825110 w 962938"/>
                <a:gd name="connsiteY301" fmla="*/ 635600 h 696288"/>
                <a:gd name="connsiteX302" fmla="*/ 826642 w 962938"/>
                <a:gd name="connsiteY302" fmla="*/ 634542 h 696288"/>
                <a:gd name="connsiteX303" fmla="*/ 826295 w 962938"/>
                <a:gd name="connsiteY303" fmla="*/ 633024 h 696288"/>
                <a:gd name="connsiteX304" fmla="*/ 825457 w 962938"/>
                <a:gd name="connsiteY304" fmla="*/ 631396 h 696288"/>
                <a:gd name="connsiteX305" fmla="*/ 825805 w 962938"/>
                <a:gd name="connsiteY305" fmla="*/ 629879 h 696288"/>
                <a:gd name="connsiteX306" fmla="*/ 827227 w 962938"/>
                <a:gd name="connsiteY306" fmla="*/ 629184 h 696288"/>
                <a:gd name="connsiteX307" fmla="*/ 828744 w 962938"/>
                <a:gd name="connsiteY307" fmla="*/ 629294 h 696288"/>
                <a:gd name="connsiteX308" fmla="*/ 830373 w 962938"/>
                <a:gd name="connsiteY308" fmla="*/ 629642 h 696288"/>
                <a:gd name="connsiteX309" fmla="*/ 831763 w 962938"/>
                <a:gd name="connsiteY309" fmla="*/ 629642 h 696288"/>
                <a:gd name="connsiteX310" fmla="*/ 833154 w 962938"/>
                <a:gd name="connsiteY310" fmla="*/ 629184 h 696288"/>
                <a:gd name="connsiteX311" fmla="*/ 837927 w 962938"/>
                <a:gd name="connsiteY311" fmla="*/ 626624 h 696288"/>
                <a:gd name="connsiteX312" fmla="*/ 839097 w 962938"/>
                <a:gd name="connsiteY312" fmla="*/ 624869 h 696288"/>
                <a:gd name="connsiteX313" fmla="*/ 840282 w 962938"/>
                <a:gd name="connsiteY313" fmla="*/ 624300 h 696288"/>
                <a:gd name="connsiteX314" fmla="*/ 847726 w 962938"/>
                <a:gd name="connsiteY314" fmla="*/ 622072 h 696288"/>
                <a:gd name="connsiteX315" fmla="*/ 850048 w 962938"/>
                <a:gd name="connsiteY315" fmla="*/ 620681 h 696288"/>
                <a:gd name="connsiteX316" fmla="*/ 852514 w 962938"/>
                <a:gd name="connsiteY316" fmla="*/ 618231 h 696288"/>
                <a:gd name="connsiteX317" fmla="*/ 853905 w 962938"/>
                <a:gd name="connsiteY317" fmla="*/ 617647 h 696288"/>
                <a:gd name="connsiteX318" fmla="*/ 857050 w 962938"/>
                <a:gd name="connsiteY318" fmla="*/ 618579 h 696288"/>
                <a:gd name="connsiteX319" fmla="*/ 858567 w 962938"/>
                <a:gd name="connsiteY319" fmla="*/ 618579 h 696288"/>
                <a:gd name="connsiteX320" fmla="*/ 860891 w 962938"/>
                <a:gd name="connsiteY320" fmla="*/ 617536 h 696288"/>
                <a:gd name="connsiteX321" fmla="*/ 862281 w 962938"/>
                <a:gd name="connsiteY321" fmla="*/ 615782 h 696288"/>
                <a:gd name="connsiteX322" fmla="*/ 862281 w 962938"/>
                <a:gd name="connsiteY322" fmla="*/ 613680 h 696288"/>
                <a:gd name="connsiteX323" fmla="*/ 860543 w 962938"/>
                <a:gd name="connsiteY323" fmla="*/ 611452 h 696288"/>
                <a:gd name="connsiteX324" fmla="*/ 864731 w 962938"/>
                <a:gd name="connsiteY324" fmla="*/ 610630 h 696288"/>
                <a:gd name="connsiteX325" fmla="*/ 877327 w 962938"/>
                <a:gd name="connsiteY325" fmla="*/ 605493 h 696288"/>
                <a:gd name="connsiteX326" fmla="*/ 880140 w 962938"/>
                <a:gd name="connsiteY326" fmla="*/ 604909 h 696288"/>
                <a:gd name="connsiteX327" fmla="*/ 879444 w 962938"/>
                <a:gd name="connsiteY327" fmla="*/ 606426 h 696288"/>
                <a:gd name="connsiteX328" fmla="*/ 877437 w 962938"/>
                <a:gd name="connsiteY328" fmla="*/ 607959 h 696288"/>
                <a:gd name="connsiteX329" fmla="*/ 871969 w 962938"/>
                <a:gd name="connsiteY329" fmla="*/ 610883 h 696288"/>
                <a:gd name="connsiteX330" fmla="*/ 871274 w 962938"/>
                <a:gd name="connsiteY330" fmla="*/ 611230 h 696288"/>
                <a:gd name="connsiteX331" fmla="*/ 871037 w 962938"/>
                <a:gd name="connsiteY331" fmla="*/ 611799 h 696288"/>
                <a:gd name="connsiteX332" fmla="*/ 871495 w 962938"/>
                <a:gd name="connsiteY332" fmla="*/ 612621 h 696288"/>
                <a:gd name="connsiteX333" fmla="*/ 872317 w 962938"/>
                <a:gd name="connsiteY333" fmla="*/ 612969 h 696288"/>
                <a:gd name="connsiteX334" fmla="*/ 872791 w 962938"/>
                <a:gd name="connsiteY334" fmla="*/ 612621 h 696288"/>
                <a:gd name="connsiteX335" fmla="*/ 873139 w 962938"/>
                <a:gd name="connsiteY335" fmla="*/ 611910 h 696288"/>
                <a:gd name="connsiteX336" fmla="*/ 873723 w 962938"/>
                <a:gd name="connsiteY336" fmla="*/ 611452 h 696288"/>
                <a:gd name="connsiteX337" fmla="*/ 874893 w 962938"/>
                <a:gd name="connsiteY337" fmla="*/ 610993 h 696288"/>
                <a:gd name="connsiteX338" fmla="*/ 885751 w 962938"/>
                <a:gd name="connsiteY338" fmla="*/ 603060 h 696288"/>
                <a:gd name="connsiteX339" fmla="*/ 892768 w 962938"/>
                <a:gd name="connsiteY339" fmla="*/ 599804 h 696288"/>
                <a:gd name="connsiteX340" fmla="*/ 896608 w 962938"/>
                <a:gd name="connsiteY340" fmla="*/ 595821 h 696288"/>
                <a:gd name="connsiteX341" fmla="*/ 897651 w 962938"/>
                <a:gd name="connsiteY341" fmla="*/ 594304 h 696288"/>
                <a:gd name="connsiteX342" fmla="*/ 897303 w 962938"/>
                <a:gd name="connsiteY342" fmla="*/ 592913 h 696288"/>
                <a:gd name="connsiteX343" fmla="*/ 896134 w 962938"/>
                <a:gd name="connsiteY343" fmla="*/ 591633 h 696288"/>
                <a:gd name="connsiteX344" fmla="*/ 895439 w 962938"/>
                <a:gd name="connsiteY344" fmla="*/ 590242 h 696288"/>
                <a:gd name="connsiteX345" fmla="*/ 895549 w 962938"/>
                <a:gd name="connsiteY345" fmla="*/ 588852 h 696288"/>
                <a:gd name="connsiteX346" fmla="*/ 896829 w 962938"/>
                <a:gd name="connsiteY346" fmla="*/ 588030 h 696288"/>
                <a:gd name="connsiteX347" fmla="*/ 899975 w 962938"/>
                <a:gd name="connsiteY347" fmla="*/ 587571 h 696288"/>
                <a:gd name="connsiteX348" fmla="*/ 901492 w 962938"/>
                <a:gd name="connsiteY348" fmla="*/ 588156 h 696288"/>
                <a:gd name="connsiteX349" fmla="*/ 901839 w 962938"/>
                <a:gd name="connsiteY349" fmla="*/ 589784 h 696288"/>
                <a:gd name="connsiteX350" fmla="*/ 901017 w 962938"/>
                <a:gd name="connsiteY350" fmla="*/ 592581 h 696288"/>
                <a:gd name="connsiteX351" fmla="*/ 903230 w 962938"/>
                <a:gd name="connsiteY351" fmla="*/ 591649 h 696288"/>
                <a:gd name="connsiteX352" fmla="*/ 906738 w 962938"/>
                <a:gd name="connsiteY352" fmla="*/ 588267 h 696288"/>
                <a:gd name="connsiteX353" fmla="*/ 910468 w 962938"/>
                <a:gd name="connsiteY353" fmla="*/ 586386 h 696288"/>
                <a:gd name="connsiteX354" fmla="*/ 916284 w 962938"/>
                <a:gd name="connsiteY354" fmla="*/ 582071 h 696288"/>
                <a:gd name="connsiteX355" fmla="*/ 925387 w 962938"/>
                <a:gd name="connsiteY355" fmla="*/ 572051 h 696288"/>
                <a:gd name="connsiteX356" fmla="*/ 932167 w 962938"/>
                <a:gd name="connsiteY356" fmla="*/ 568179 h 696288"/>
                <a:gd name="connsiteX357" fmla="*/ 939611 w 962938"/>
                <a:gd name="connsiteY357" fmla="*/ 561779 h 696288"/>
                <a:gd name="connsiteX358" fmla="*/ 947086 w 962938"/>
                <a:gd name="connsiteY358" fmla="*/ 557812 h 696288"/>
                <a:gd name="connsiteX359" fmla="*/ 959224 w 962938"/>
                <a:gd name="connsiteY359" fmla="*/ 545927 h 696288"/>
                <a:gd name="connsiteX360" fmla="*/ 961090 w 962938"/>
                <a:gd name="connsiteY360" fmla="*/ 544631 h 696288"/>
                <a:gd name="connsiteX361" fmla="*/ 962480 w 962938"/>
                <a:gd name="connsiteY361" fmla="*/ 543240 h 696288"/>
                <a:gd name="connsiteX362" fmla="*/ 962939 w 962938"/>
                <a:gd name="connsiteY362" fmla="*/ 541597 h 696288"/>
                <a:gd name="connsiteX363" fmla="*/ 960900 w 962938"/>
                <a:gd name="connsiteY363" fmla="*/ 541407 h 696288"/>
                <a:gd name="connsiteX364" fmla="*/ 936751 w 962938"/>
                <a:gd name="connsiteY364" fmla="*/ 518791 h 696288"/>
                <a:gd name="connsiteX365" fmla="*/ 938268 w 962938"/>
                <a:gd name="connsiteY365" fmla="*/ 518333 h 696288"/>
                <a:gd name="connsiteX366" fmla="*/ 939785 w 962938"/>
                <a:gd name="connsiteY366" fmla="*/ 517163 h 696288"/>
                <a:gd name="connsiteX367" fmla="*/ 942235 w 962938"/>
                <a:gd name="connsiteY367" fmla="*/ 514018 h 696288"/>
                <a:gd name="connsiteX368" fmla="*/ 944005 w 962938"/>
                <a:gd name="connsiteY368" fmla="*/ 512264 h 696288"/>
                <a:gd name="connsiteX369" fmla="*/ 944352 w 962938"/>
                <a:gd name="connsiteY369" fmla="*/ 512153 h 696288"/>
                <a:gd name="connsiteX370" fmla="*/ 944700 w 962938"/>
                <a:gd name="connsiteY370" fmla="*/ 511806 h 696288"/>
                <a:gd name="connsiteX371" fmla="*/ 944937 w 962938"/>
                <a:gd name="connsiteY371" fmla="*/ 511110 h 696288"/>
                <a:gd name="connsiteX372" fmla="*/ 935945 w 962938"/>
                <a:gd name="connsiteY372" fmla="*/ 514603 h 696288"/>
                <a:gd name="connsiteX373" fmla="*/ 934317 w 962938"/>
                <a:gd name="connsiteY373" fmla="*/ 515994 h 696288"/>
                <a:gd name="connsiteX374" fmla="*/ 934080 w 962938"/>
                <a:gd name="connsiteY374" fmla="*/ 517969 h 696288"/>
                <a:gd name="connsiteX375" fmla="*/ 935123 w 962938"/>
                <a:gd name="connsiteY375" fmla="*/ 518791 h 696288"/>
                <a:gd name="connsiteX376" fmla="*/ 936751 w 962938"/>
                <a:gd name="connsiteY376" fmla="*/ 518791 h 696288"/>
                <a:gd name="connsiteX377" fmla="*/ 675127 w 962938"/>
                <a:gd name="connsiteY377" fmla="*/ 113348 h 696288"/>
                <a:gd name="connsiteX378" fmla="*/ 675127 w 962938"/>
                <a:gd name="connsiteY378" fmla="*/ 113348 h 696288"/>
                <a:gd name="connsiteX379" fmla="*/ 675127 w 962938"/>
                <a:gd name="connsiteY379" fmla="*/ 113348 h 696288"/>
                <a:gd name="connsiteX380" fmla="*/ 675127 w 962938"/>
                <a:gd name="connsiteY380" fmla="*/ 113348 h 696288"/>
                <a:gd name="connsiteX381" fmla="*/ 354379 w 962938"/>
                <a:gd name="connsiteY381" fmla="*/ 182634 h 696288"/>
                <a:gd name="connsiteX382" fmla="*/ 355311 w 962938"/>
                <a:gd name="connsiteY382" fmla="*/ 182982 h 696288"/>
                <a:gd name="connsiteX383" fmla="*/ 357903 w 962938"/>
                <a:gd name="connsiteY383" fmla="*/ 181812 h 696288"/>
                <a:gd name="connsiteX384" fmla="*/ 361507 w 962938"/>
                <a:gd name="connsiteY384" fmla="*/ 177609 h 696288"/>
                <a:gd name="connsiteX385" fmla="*/ 363830 w 962938"/>
                <a:gd name="connsiteY385" fmla="*/ 175633 h 696288"/>
                <a:gd name="connsiteX386" fmla="*/ 363720 w 962938"/>
                <a:gd name="connsiteY386" fmla="*/ 175048 h 696288"/>
                <a:gd name="connsiteX387" fmla="*/ 363372 w 962938"/>
                <a:gd name="connsiteY387" fmla="*/ 174590 h 696288"/>
                <a:gd name="connsiteX388" fmla="*/ 362550 w 962938"/>
                <a:gd name="connsiteY388" fmla="*/ 173894 h 696288"/>
                <a:gd name="connsiteX389" fmla="*/ 361855 w 962938"/>
                <a:gd name="connsiteY389" fmla="*/ 173894 h 696288"/>
                <a:gd name="connsiteX390" fmla="*/ 361159 w 962938"/>
                <a:gd name="connsiteY390" fmla="*/ 174590 h 696288"/>
                <a:gd name="connsiteX391" fmla="*/ 360116 w 962938"/>
                <a:gd name="connsiteY391" fmla="*/ 175175 h 696288"/>
                <a:gd name="connsiteX392" fmla="*/ 358725 w 962938"/>
                <a:gd name="connsiteY392" fmla="*/ 174716 h 696288"/>
                <a:gd name="connsiteX393" fmla="*/ 357682 w 962938"/>
                <a:gd name="connsiteY393" fmla="*/ 176107 h 696288"/>
                <a:gd name="connsiteX394" fmla="*/ 354980 w 962938"/>
                <a:gd name="connsiteY394" fmla="*/ 177624 h 696288"/>
                <a:gd name="connsiteX395" fmla="*/ 353937 w 962938"/>
                <a:gd name="connsiteY395" fmla="*/ 178904 h 696288"/>
                <a:gd name="connsiteX396" fmla="*/ 353699 w 962938"/>
                <a:gd name="connsiteY396" fmla="*/ 180074 h 696288"/>
                <a:gd name="connsiteX397" fmla="*/ 353810 w 962938"/>
                <a:gd name="connsiteY397" fmla="*/ 181496 h 696288"/>
                <a:gd name="connsiteX398" fmla="*/ 354379 w 962938"/>
                <a:gd name="connsiteY398" fmla="*/ 182634 h 696288"/>
                <a:gd name="connsiteX399" fmla="*/ 365806 w 962938"/>
                <a:gd name="connsiteY399" fmla="*/ 170497 h 696288"/>
                <a:gd name="connsiteX400" fmla="*/ 366264 w 962938"/>
                <a:gd name="connsiteY400" fmla="*/ 171903 h 696288"/>
                <a:gd name="connsiteX401" fmla="*/ 366501 w 962938"/>
                <a:gd name="connsiteY401" fmla="*/ 173658 h 696288"/>
                <a:gd name="connsiteX402" fmla="*/ 367671 w 962938"/>
                <a:gd name="connsiteY402" fmla="*/ 174827 h 696288"/>
                <a:gd name="connsiteX403" fmla="*/ 368603 w 962938"/>
                <a:gd name="connsiteY403" fmla="*/ 174353 h 696288"/>
                <a:gd name="connsiteX404" fmla="*/ 371305 w 962938"/>
                <a:gd name="connsiteY404" fmla="*/ 170844 h 696288"/>
                <a:gd name="connsiteX405" fmla="*/ 373171 w 962938"/>
                <a:gd name="connsiteY405" fmla="*/ 169564 h 696288"/>
                <a:gd name="connsiteX406" fmla="*/ 375273 w 962938"/>
                <a:gd name="connsiteY406" fmla="*/ 167225 h 696288"/>
                <a:gd name="connsiteX407" fmla="*/ 377011 w 962938"/>
                <a:gd name="connsiteY407" fmla="*/ 164317 h 696288"/>
                <a:gd name="connsiteX408" fmla="*/ 378054 w 962938"/>
                <a:gd name="connsiteY408" fmla="*/ 161283 h 696288"/>
                <a:gd name="connsiteX409" fmla="*/ 378291 w 962938"/>
                <a:gd name="connsiteY409" fmla="*/ 160935 h 696288"/>
                <a:gd name="connsiteX410" fmla="*/ 378291 w 962938"/>
                <a:gd name="connsiteY410" fmla="*/ 160477 h 696288"/>
                <a:gd name="connsiteX411" fmla="*/ 378180 w 962938"/>
                <a:gd name="connsiteY411" fmla="*/ 159655 h 696288"/>
                <a:gd name="connsiteX412" fmla="*/ 376663 w 962938"/>
                <a:gd name="connsiteY412" fmla="*/ 160113 h 696288"/>
                <a:gd name="connsiteX413" fmla="*/ 375730 w 962938"/>
                <a:gd name="connsiteY413" fmla="*/ 161046 h 696288"/>
                <a:gd name="connsiteX414" fmla="*/ 374213 w 962938"/>
                <a:gd name="connsiteY414" fmla="*/ 163717 h 696288"/>
                <a:gd name="connsiteX415" fmla="*/ 373171 w 962938"/>
                <a:gd name="connsiteY415" fmla="*/ 161614 h 696288"/>
                <a:gd name="connsiteX416" fmla="*/ 372001 w 962938"/>
                <a:gd name="connsiteY416" fmla="*/ 162895 h 696288"/>
                <a:gd name="connsiteX417" fmla="*/ 370262 w 962938"/>
                <a:gd name="connsiteY417" fmla="*/ 167794 h 696288"/>
                <a:gd name="connsiteX418" fmla="*/ 369330 w 962938"/>
                <a:gd name="connsiteY418" fmla="*/ 167083 h 696288"/>
                <a:gd name="connsiteX419" fmla="*/ 369567 w 962938"/>
                <a:gd name="connsiteY419" fmla="*/ 166735 h 696288"/>
                <a:gd name="connsiteX420" fmla="*/ 369678 w 962938"/>
                <a:gd name="connsiteY420" fmla="*/ 166624 h 696288"/>
                <a:gd name="connsiteX421" fmla="*/ 369788 w 962938"/>
                <a:gd name="connsiteY421" fmla="*/ 166514 h 696288"/>
                <a:gd name="connsiteX422" fmla="*/ 369899 w 962938"/>
                <a:gd name="connsiteY422" fmla="*/ 165818 h 696288"/>
                <a:gd name="connsiteX423" fmla="*/ 368476 w 962938"/>
                <a:gd name="connsiteY423" fmla="*/ 166166 h 696288"/>
                <a:gd name="connsiteX424" fmla="*/ 367433 w 962938"/>
                <a:gd name="connsiteY424" fmla="*/ 166624 h 696288"/>
                <a:gd name="connsiteX425" fmla="*/ 366738 w 962938"/>
                <a:gd name="connsiteY425" fmla="*/ 167557 h 696288"/>
                <a:gd name="connsiteX426" fmla="*/ 366391 w 962938"/>
                <a:gd name="connsiteY426" fmla="*/ 168726 h 696288"/>
                <a:gd name="connsiteX427" fmla="*/ 366043 w 962938"/>
                <a:gd name="connsiteY427" fmla="*/ 168616 h 696288"/>
                <a:gd name="connsiteX428" fmla="*/ 365584 w 962938"/>
                <a:gd name="connsiteY428" fmla="*/ 168726 h 696288"/>
                <a:gd name="connsiteX429" fmla="*/ 364889 w 962938"/>
                <a:gd name="connsiteY429" fmla="*/ 168837 h 696288"/>
                <a:gd name="connsiteX430" fmla="*/ 364067 w 962938"/>
                <a:gd name="connsiteY430" fmla="*/ 169185 h 696288"/>
                <a:gd name="connsiteX431" fmla="*/ 364304 w 962938"/>
                <a:gd name="connsiteY431" fmla="*/ 170354 h 696288"/>
                <a:gd name="connsiteX432" fmla="*/ 365806 w 962938"/>
                <a:gd name="connsiteY432" fmla="*/ 170497 h 696288"/>
                <a:gd name="connsiteX433" fmla="*/ 354727 w 962938"/>
                <a:gd name="connsiteY433" fmla="*/ 222983 h 696288"/>
                <a:gd name="connsiteX434" fmla="*/ 355422 w 962938"/>
                <a:gd name="connsiteY434" fmla="*/ 219363 h 696288"/>
                <a:gd name="connsiteX435" fmla="*/ 355422 w 962938"/>
                <a:gd name="connsiteY435" fmla="*/ 217625 h 696288"/>
                <a:gd name="connsiteX436" fmla="*/ 354142 w 962938"/>
                <a:gd name="connsiteY436" fmla="*/ 217735 h 696288"/>
                <a:gd name="connsiteX437" fmla="*/ 352277 w 962938"/>
                <a:gd name="connsiteY437" fmla="*/ 219016 h 696288"/>
                <a:gd name="connsiteX438" fmla="*/ 350886 w 962938"/>
                <a:gd name="connsiteY438" fmla="*/ 220438 h 696288"/>
                <a:gd name="connsiteX439" fmla="*/ 349258 w 962938"/>
                <a:gd name="connsiteY439" fmla="*/ 222635 h 696288"/>
                <a:gd name="connsiteX440" fmla="*/ 348911 w 962938"/>
                <a:gd name="connsiteY440" fmla="*/ 224389 h 696288"/>
                <a:gd name="connsiteX441" fmla="*/ 350302 w 962938"/>
                <a:gd name="connsiteY441" fmla="*/ 229162 h 696288"/>
                <a:gd name="connsiteX442" fmla="*/ 353684 w 962938"/>
                <a:gd name="connsiteY442" fmla="*/ 225195 h 696288"/>
                <a:gd name="connsiteX443" fmla="*/ 354727 w 962938"/>
                <a:gd name="connsiteY443" fmla="*/ 222983 h 696288"/>
                <a:gd name="connsiteX444" fmla="*/ 726680 w 962938"/>
                <a:gd name="connsiteY444" fmla="*/ 614549 h 696288"/>
                <a:gd name="connsiteX445" fmla="*/ 725858 w 962938"/>
                <a:gd name="connsiteY445" fmla="*/ 610582 h 696288"/>
                <a:gd name="connsiteX446" fmla="*/ 721054 w 962938"/>
                <a:gd name="connsiteY446" fmla="*/ 598113 h 696288"/>
                <a:gd name="connsiteX447" fmla="*/ 719885 w 962938"/>
                <a:gd name="connsiteY447" fmla="*/ 591459 h 696288"/>
                <a:gd name="connsiteX448" fmla="*/ 719063 w 962938"/>
                <a:gd name="connsiteY448" fmla="*/ 588788 h 696288"/>
                <a:gd name="connsiteX449" fmla="*/ 717435 w 962938"/>
                <a:gd name="connsiteY449" fmla="*/ 586449 h 696288"/>
                <a:gd name="connsiteX450" fmla="*/ 715222 w 962938"/>
                <a:gd name="connsiteY450" fmla="*/ 584837 h 696288"/>
                <a:gd name="connsiteX451" fmla="*/ 712899 w 962938"/>
                <a:gd name="connsiteY451" fmla="*/ 583541 h 696288"/>
                <a:gd name="connsiteX452" fmla="*/ 711034 w 962938"/>
                <a:gd name="connsiteY452" fmla="*/ 581913 h 696288"/>
                <a:gd name="connsiteX453" fmla="*/ 708932 w 962938"/>
                <a:gd name="connsiteY453" fmla="*/ 577014 h 696288"/>
                <a:gd name="connsiteX454" fmla="*/ 708095 w 962938"/>
                <a:gd name="connsiteY454" fmla="*/ 575971 h 696288"/>
                <a:gd name="connsiteX455" fmla="*/ 707399 w 962938"/>
                <a:gd name="connsiteY455" fmla="*/ 574691 h 696288"/>
                <a:gd name="connsiteX456" fmla="*/ 707288 w 962938"/>
                <a:gd name="connsiteY456" fmla="*/ 572462 h 696288"/>
                <a:gd name="connsiteX457" fmla="*/ 707636 w 962938"/>
                <a:gd name="connsiteY457" fmla="*/ 571072 h 696288"/>
                <a:gd name="connsiteX458" fmla="*/ 708569 w 962938"/>
                <a:gd name="connsiteY458" fmla="*/ 569665 h 696288"/>
                <a:gd name="connsiteX459" fmla="*/ 710339 w 962938"/>
                <a:gd name="connsiteY459" fmla="*/ 567452 h 696288"/>
                <a:gd name="connsiteX460" fmla="*/ 711271 w 962938"/>
                <a:gd name="connsiteY460" fmla="*/ 570376 h 696288"/>
                <a:gd name="connsiteX461" fmla="*/ 710924 w 962938"/>
                <a:gd name="connsiteY461" fmla="*/ 573047 h 696288"/>
                <a:gd name="connsiteX462" fmla="*/ 711161 w 962938"/>
                <a:gd name="connsiteY462" fmla="*/ 575734 h 696288"/>
                <a:gd name="connsiteX463" fmla="*/ 713831 w 962938"/>
                <a:gd name="connsiteY463" fmla="*/ 578531 h 696288"/>
                <a:gd name="connsiteX464" fmla="*/ 718494 w 962938"/>
                <a:gd name="connsiteY464" fmla="*/ 580981 h 696288"/>
                <a:gd name="connsiteX465" fmla="*/ 720248 w 962938"/>
                <a:gd name="connsiteY465" fmla="*/ 582277 h 696288"/>
                <a:gd name="connsiteX466" fmla="*/ 722018 w 962938"/>
                <a:gd name="connsiteY466" fmla="*/ 584252 h 696288"/>
                <a:gd name="connsiteX467" fmla="*/ 724468 w 962938"/>
                <a:gd name="connsiteY467" fmla="*/ 589152 h 696288"/>
                <a:gd name="connsiteX468" fmla="*/ 726333 w 962938"/>
                <a:gd name="connsiteY468" fmla="*/ 594746 h 696288"/>
                <a:gd name="connsiteX469" fmla="*/ 729241 w 962938"/>
                <a:gd name="connsiteY469" fmla="*/ 607106 h 696288"/>
                <a:gd name="connsiteX470" fmla="*/ 729589 w 962938"/>
                <a:gd name="connsiteY470" fmla="*/ 610266 h 696288"/>
                <a:gd name="connsiteX471" fmla="*/ 729351 w 962938"/>
                <a:gd name="connsiteY471" fmla="*/ 616793 h 696288"/>
                <a:gd name="connsiteX472" fmla="*/ 729936 w 962938"/>
                <a:gd name="connsiteY472" fmla="*/ 623321 h 696288"/>
                <a:gd name="connsiteX473" fmla="*/ 728545 w 962938"/>
                <a:gd name="connsiteY473" fmla="*/ 630085 h 696288"/>
                <a:gd name="connsiteX474" fmla="*/ 728782 w 962938"/>
                <a:gd name="connsiteY474" fmla="*/ 633467 h 696288"/>
                <a:gd name="connsiteX475" fmla="*/ 728545 w 962938"/>
                <a:gd name="connsiteY475" fmla="*/ 635790 h 696288"/>
                <a:gd name="connsiteX476" fmla="*/ 724594 w 962938"/>
                <a:gd name="connsiteY476" fmla="*/ 649081 h 696288"/>
                <a:gd name="connsiteX477" fmla="*/ 724357 w 962938"/>
                <a:gd name="connsiteY477" fmla="*/ 652116 h 696288"/>
                <a:gd name="connsiteX478" fmla="*/ 724705 w 962938"/>
                <a:gd name="connsiteY478" fmla="*/ 655371 h 696288"/>
                <a:gd name="connsiteX479" fmla="*/ 725400 w 962938"/>
                <a:gd name="connsiteY479" fmla="*/ 658627 h 696288"/>
                <a:gd name="connsiteX480" fmla="*/ 727723 w 962938"/>
                <a:gd name="connsiteY480" fmla="*/ 655941 h 696288"/>
                <a:gd name="connsiteX481" fmla="*/ 729351 w 962938"/>
                <a:gd name="connsiteY481" fmla="*/ 646142 h 696288"/>
                <a:gd name="connsiteX482" fmla="*/ 730869 w 962938"/>
                <a:gd name="connsiteY482" fmla="*/ 642064 h 696288"/>
                <a:gd name="connsiteX483" fmla="*/ 733666 w 962938"/>
                <a:gd name="connsiteY483" fmla="*/ 639615 h 696288"/>
                <a:gd name="connsiteX484" fmla="*/ 737759 w 962938"/>
                <a:gd name="connsiteY484" fmla="*/ 637734 h 696288"/>
                <a:gd name="connsiteX485" fmla="*/ 742074 w 962938"/>
                <a:gd name="connsiteY485" fmla="*/ 636565 h 696288"/>
                <a:gd name="connsiteX486" fmla="*/ 745677 w 962938"/>
                <a:gd name="connsiteY486" fmla="*/ 636328 h 696288"/>
                <a:gd name="connsiteX487" fmla="*/ 744855 w 962938"/>
                <a:gd name="connsiteY487" fmla="*/ 635047 h 696288"/>
                <a:gd name="connsiteX488" fmla="*/ 742532 w 962938"/>
                <a:gd name="connsiteY488" fmla="*/ 632471 h 696288"/>
                <a:gd name="connsiteX489" fmla="*/ 741837 w 962938"/>
                <a:gd name="connsiteY489" fmla="*/ 631302 h 696288"/>
                <a:gd name="connsiteX490" fmla="*/ 742184 w 962938"/>
                <a:gd name="connsiteY490" fmla="*/ 629784 h 696288"/>
                <a:gd name="connsiteX491" fmla="*/ 743464 w 962938"/>
                <a:gd name="connsiteY491" fmla="*/ 629200 h 696288"/>
                <a:gd name="connsiteX492" fmla="*/ 744855 w 962938"/>
                <a:gd name="connsiteY492" fmla="*/ 628963 h 696288"/>
                <a:gd name="connsiteX493" fmla="*/ 745330 w 962938"/>
                <a:gd name="connsiteY493" fmla="*/ 628141 h 696288"/>
                <a:gd name="connsiteX494" fmla="*/ 745330 w 962938"/>
                <a:gd name="connsiteY494" fmla="*/ 625343 h 696288"/>
                <a:gd name="connsiteX495" fmla="*/ 746262 w 962938"/>
                <a:gd name="connsiteY495" fmla="*/ 622546 h 696288"/>
                <a:gd name="connsiteX496" fmla="*/ 750134 w 962938"/>
                <a:gd name="connsiteY496" fmla="*/ 615782 h 696288"/>
                <a:gd name="connsiteX497" fmla="*/ 751066 w 962938"/>
                <a:gd name="connsiteY497" fmla="*/ 614613 h 696288"/>
                <a:gd name="connsiteX498" fmla="*/ 752347 w 962938"/>
                <a:gd name="connsiteY498" fmla="*/ 613917 h 696288"/>
                <a:gd name="connsiteX499" fmla="*/ 754907 w 962938"/>
                <a:gd name="connsiteY499" fmla="*/ 613332 h 696288"/>
                <a:gd name="connsiteX500" fmla="*/ 755144 w 962938"/>
                <a:gd name="connsiteY500" fmla="*/ 612637 h 696288"/>
                <a:gd name="connsiteX501" fmla="*/ 756772 w 962938"/>
                <a:gd name="connsiteY501" fmla="*/ 608544 h 696288"/>
                <a:gd name="connsiteX502" fmla="*/ 757008 w 962938"/>
                <a:gd name="connsiteY502" fmla="*/ 606916 h 696288"/>
                <a:gd name="connsiteX503" fmla="*/ 756551 w 962938"/>
                <a:gd name="connsiteY503" fmla="*/ 606331 h 696288"/>
                <a:gd name="connsiteX504" fmla="*/ 755159 w 962938"/>
                <a:gd name="connsiteY504" fmla="*/ 605635 h 696288"/>
                <a:gd name="connsiteX505" fmla="*/ 756092 w 962938"/>
                <a:gd name="connsiteY505" fmla="*/ 604356 h 696288"/>
                <a:gd name="connsiteX506" fmla="*/ 756440 w 962938"/>
                <a:gd name="connsiteY506" fmla="*/ 604008 h 696288"/>
                <a:gd name="connsiteX507" fmla="*/ 755744 w 962938"/>
                <a:gd name="connsiteY507" fmla="*/ 602965 h 696288"/>
                <a:gd name="connsiteX508" fmla="*/ 754812 w 962938"/>
                <a:gd name="connsiteY508" fmla="*/ 601795 h 696288"/>
                <a:gd name="connsiteX509" fmla="*/ 754354 w 962938"/>
                <a:gd name="connsiteY509" fmla="*/ 601337 h 696288"/>
                <a:gd name="connsiteX510" fmla="*/ 754006 w 962938"/>
                <a:gd name="connsiteY510" fmla="*/ 601226 h 696288"/>
                <a:gd name="connsiteX511" fmla="*/ 753310 w 962938"/>
                <a:gd name="connsiteY511" fmla="*/ 600989 h 696288"/>
                <a:gd name="connsiteX512" fmla="*/ 752852 w 962938"/>
                <a:gd name="connsiteY512" fmla="*/ 600641 h 696288"/>
                <a:gd name="connsiteX513" fmla="*/ 748901 w 962938"/>
                <a:gd name="connsiteY513" fmla="*/ 596911 h 696288"/>
                <a:gd name="connsiteX514" fmla="*/ 745155 w 962938"/>
                <a:gd name="connsiteY514" fmla="*/ 593182 h 696288"/>
                <a:gd name="connsiteX515" fmla="*/ 744223 w 962938"/>
                <a:gd name="connsiteY515" fmla="*/ 592360 h 696288"/>
                <a:gd name="connsiteX516" fmla="*/ 745614 w 962938"/>
                <a:gd name="connsiteY516" fmla="*/ 590843 h 696288"/>
                <a:gd name="connsiteX517" fmla="*/ 749944 w 962938"/>
                <a:gd name="connsiteY517" fmla="*/ 586528 h 696288"/>
                <a:gd name="connsiteX518" fmla="*/ 755539 w 962938"/>
                <a:gd name="connsiteY518" fmla="*/ 580918 h 696288"/>
                <a:gd name="connsiteX519" fmla="*/ 761497 w 962938"/>
                <a:gd name="connsiteY519" fmla="*/ 574975 h 696288"/>
                <a:gd name="connsiteX520" fmla="*/ 766381 w 962938"/>
                <a:gd name="connsiteY520" fmla="*/ 570076 h 696288"/>
                <a:gd name="connsiteX521" fmla="*/ 767898 w 962938"/>
                <a:gd name="connsiteY521" fmla="*/ 568322 h 696288"/>
                <a:gd name="connsiteX522" fmla="*/ 765575 w 962938"/>
                <a:gd name="connsiteY522" fmla="*/ 566220 h 696288"/>
                <a:gd name="connsiteX523" fmla="*/ 763362 w 962938"/>
                <a:gd name="connsiteY523" fmla="*/ 564007 h 696288"/>
                <a:gd name="connsiteX524" fmla="*/ 761039 w 962938"/>
                <a:gd name="connsiteY524" fmla="*/ 561684 h 696288"/>
                <a:gd name="connsiteX525" fmla="*/ 757988 w 962938"/>
                <a:gd name="connsiteY525" fmla="*/ 558412 h 696288"/>
                <a:gd name="connsiteX526" fmla="*/ 757530 w 962938"/>
                <a:gd name="connsiteY526" fmla="*/ 555615 h 696288"/>
                <a:gd name="connsiteX527" fmla="*/ 756250 w 962938"/>
                <a:gd name="connsiteY527" fmla="*/ 548503 h 696288"/>
                <a:gd name="connsiteX528" fmla="*/ 755081 w 962938"/>
                <a:gd name="connsiteY528" fmla="*/ 541375 h 696288"/>
                <a:gd name="connsiteX529" fmla="*/ 753801 w 962938"/>
                <a:gd name="connsiteY529" fmla="*/ 534374 h 696288"/>
                <a:gd name="connsiteX530" fmla="*/ 752520 w 962938"/>
                <a:gd name="connsiteY530" fmla="*/ 527262 h 696288"/>
                <a:gd name="connsiteX531" fmla="*/ 751351 w 962938"/>
                <a:gd name="connsiteY531" fmla="*/ 520261 h 696288"/>
                <a:gd name="connsiteX532" fmla="*/ 750071 w 962938"/>
                <a:gd name="connsiteY532" fmla="*/ 513149 h 696288"/>
                <a:gd name="connsiteX533" fmla="*/ 748901 w 962938"/>
                <a:gd name="connsiteY533" fmla="*/ 506148 h 696288"/>
                <a:gd name="connsiteX534" fmla="*/ 747605 w 962938"/>
                <a:gd name="connsiteY534" fmla="*/ 499036 h 696288"/>
                <a:gd name="connsiteX535" fmla="*/ 746325 w 962938"/>
                <a:gd name="connsiteY535" fmla="*/ 492035 h 696288"/>
                <a:gd name="connsiteX536" fmla="*/ 745155 w 962938"/>
                <a:gd name="connsiteY536" fmla="*/ 484938 h 696288"/>
                <a:gd name="connsiteX537" fmla="*/ 743876 w 962938"/>
                <a:gd name="connsiteY537" fmla="*/ 477937 h 696288"/>
                <a:gd name="connsiteX538" fmla="*/ 742596 w 962938"/>
                <a:gd name="connsiteY538" fmla="*/ 470825 h 696288"/>
                <a:gd name="connsiteX539" fmla="*/ 741426 w 962938"/>
                <a:gd name="connsiteY539" fmla="*/ 463824 h 696288"/>
                <a:gd name="connsiteX540" fmla="*/ 740145 w 962938"/>
                <a:gd name="connsiteY540" fmla="*/ 456712 h 696288"/>
                <a:gd name="connsiteX541" fmla="*/ 738865 w 962938"/>
                <a:gd name="connsiteY541" fmla="*/ 449711 h 696288"/>
                <a:gd name="connsiteX542" fmla="*/ 737696 w 962938"/>
                <a:gd name="connsiteY542" fmla="*/ 442709 h 696288"/>
                <a:gd name="connsiteX543" fmla="*/ 733713 w 962938"/>
                <a:gd name="connsiteY543" fmla="*/ 439785 h 696288"/>
                <a:gd name="connsiteX544" fmla="*/ 733713 w 962938"/>
                <a:gd name="connsiteY544" fmla="*/ 436877 h 696288"/>
                <a:gd name="connsiteX545" fmla="*/ 733950 w 962938"/>
                <a:gd name="connsiteY545" fmla="*/ 430935 h 696288"/>
                <a:gd name="connsiteX546" fmla="*/ 734298 w 962938"/>
                <a:gd name="connsiteY546" fmla="*/ 419398 h 696288"/>
                <a:gd name="connsiteX547" fmla="*/ 735025 w 962938"/>
                <a:gd name="connsiteY547" fmla="*/ 396292 h 696288"/>
                <a:gd name="connsiteX548" fmla="*/ 735484 w 962938"/>
                <a:gd name="connsiteY548" fmla="*/ 384739 h 696288"/>
                <a:gd name="connsiteX549" fmla="*/ 735831 w 962938"/>
                <a:gd name="connsiteY549" fmla="*/ 373202 h 696288"/>
                <a:gd name="connsiteX550" fmla="*/ 736179 w 962938"/>
                <a:gd name="connsiteY550" fmla="*/ 361760 h 696288"/>
                <a:gd name="connsiteX551" fmla="*/ 736526 w 962938"/>
                <a:gd name="connsiteY551" fmla="*/ 350239 h 696288"/>
                <a:gd name="connsiteX552" fmla="*/ 736874 w 962938"/>
                <a:gd name="connsiteY552" fmla="*/ 338686 h 696288"/>
                <a:gd name="connsiteX553" fmla="*/ 736985 w 962938"/>
                <a:gd name="connsiteY553" fmla="*/ 334956 h 696288"/>
                <a:gd name="connsiteX554" fmla="*/ 738265 w 962938"/>
                <a:gd name="connsiteY554" fmla="*/ 332048 h 696288"/>
                <a:gd name="connsiteX555" fmla="*/ 735815 w 962938"/>
                <a:gd name="connsiteY555" fmla="*/ 328318 h 696288"/>
                <a:gd name="connsiteX556" fmla="*/ 732876 w 962938"/>
                <a:gd name="connsiteY556" fmla="*/ 323751 h 696288"/>
                <a:gd name="connsiteX557" fmla="*/ 732876 w 962938"/>
                <a:gd name="connsiteY557" fmla="*/ 318156 h 696288"/>
                <a:gd name="connsiteX558" fmla="*/ 732528 w 962938"/>
                <a:gd name="connsiteY558" fmla="*/ 315595 h 696288"/>
                <a:gd name="connsiteX559" fmla="*/ 732291 w 962938"/>
                <a:gd name="connsiteY559" fmla="*/ 313952 h 696288"/>
                <a:gd name="connsiteX560" fmla="*/ 731943 w 962938"/>
                <a:gd name="connsiteY560" fmla="*/ 312909 h 696288"/>
                <a:gd name="connsiteX561" fmla="*/ 731248 w 962938"/>
                <a:gd name="connsiteY561" fmla="*/ 309748 h 696288"/>
                <a:gd name="connsiteX562" fmla="*/ 730204 w 962938"/>
                <a:gd name="connsiteY562" fmla="*/ 304865 h 696288"/>
                <a:gd name="connsiteX563" fmla="*/ 728814 w 962938"/>
                <a:gd name="connsiteY563" fmla="*/ 298574 h 696288"/>
                <a:gd name="connsiteX564" fmla="*/ 727186 w 962938"/>
                <a:gd name="connsiteY564" fmla="*/ 291210 h 696288"/>
                <a:gd name="connsiteX565" fmla="*/ 725321 w 962938"/>
                <a:gd name="connsiteY565" fmla="*/ 282802 h 696288"/>
                <a:gd name="connsiteX566" fmla="*/ 723346 w 962938"/>
                <a:gd name="connsiteY566" fmla="*/ 273936 h 696288"/>
                <a:gd name="connsiteX567" fmla="*/ 719253 w 962938"/>
                <a:gd name="connsiteY567" fmla="*/ 255618 h 696288"/>
                <a:gd name="connsiteX568" fmla="*/ 717277 w 962938"/>
                <a:gd name="connsiteY568" fmla="*/ 246752 h 696288"/>
                <a:gd name="connsiteX569" fmla="*/ 715412 w 962938"/>
                <a:gd name="connsiteY569" fmla="*/ 238471 h 696288"/>
                <a:gd name="connsiteX570" fmla="*/ 713673 w 962938"/>
                <a:gd name="connsiteY570" fmla="*/ 231106 h 696288"/>
                <a:gd name="connsiteX571" fmla="*/ 712283 w 962938"/>
                <a:gd name="connsiteY571" fmla="*/ 224816 h 696288"/>
                <a:gd name="connsiteX572" fmla="*/ 711239 w 962938"/>
                <a:gd name="connsiteY572" fmla="*/ 219917 h 696288"/>
                <a:gd name="connsiteX573" fmla="*/ 710544 w 962938"/>
                <a:gd name="connsiteY573" fmla="*/ 216882 h 696288"/>
                <a:gd name="connsiteX574" fmla="*/ 710307 w 962938"/>
                <a:gd name="connsiteY574" fmla="*/ 215712 h 696288"/>
                <a:gd name="connsiteX575" fmla="*/ 709612 w 962938"/>
                <a:gd name="connsiteY575" fmla="*/ 212457 h 696288"/>
                <a:gd name="connsiteX576" fmla="*/ 708427 w 962938"/>
                <a:gd name="connsiteY576" fmla="*/ 211525 h 696288"/>
                <a:gd name="connsiteX577" fmla="*/ 707146 w 962938"/>
                <a:gd name="connsiteY577" fmla="*/ 210703 h 696288"/>
                <a:gd name="connsiteX578" fmla="*/ 706451 w 962938"/>
                <a:gd name="connsiteY578" fmla="*/ 210465 h 696288"/>
                <a:gd name="connsiteX579" fmla="*/ 705171 w 962938"/>
                <a:gd name="connsiteY579" fmla="*/ 209407 h 696288"/>
                <a:gd name="connsiteX580" fmla="*/ 702263 w 962938"/>
                <a:gd name="connsiteY580" fmla="*/ 204508 h 696288"/>
                <a:gd name="connsiteX581" fmla="*/ 701568 w 962938"/>
                <a:gd name="connsiteY581" fmla="*/ 203812 h 696288"/>
                <a:gd name="connsiteX582" fmla="*/ 700746 w 962938"/>
                <a:gd name="connsiteY582" fmla="*/ 203227 h 696288"/>
                <a:gd name="connsiteX583" fmla="*/ 699813 w 962938"/>
                <a:gd name="connsiteY583" fmla="*/ 203117 h 696288"/>
                <a:gd name="connsiteX584" fmla="*/ 697948 w 962938"/>
                <a:gd name="connsiteY584" fmla="*/ 203117 h 696288"/>
                <a:gd name="connsiteX585" fmla="*/ 697127 w 962938"/>
                <a:gd name="connsiteY585" fmla="*/ 203353 h 696288"/>
                <a:gd name="connsiteX586" fmla="*/ 696305 w 962938"/>
                <a:gd name="connsiteY586" fmla="*/ 203591 h 696288"/>
                <a:gd name="connsiteX587" fmla="*/ 695578 w 962938"/>
                <a:gd name="connsiteY587" fmla="*/ 204065 h 696288"/>
                <a:gd name="connsiteX588" fmla="*/ 694993 w 962938"/>
                <a:gd name="connsiteY588" fmla="*/ 204523 h 696288"/>
                <a:gd name="connsiteX589" fmla="*/ 694534 w 962938"/>
                <a:gd name="connsiteY589" fmla="*/ 205108 h 696288"/>
                <a:gd name="connsiteX590" fmla="*/ 694186 w 962938"/>
                <a:gd name="connsiteY590" fmla="*/ 205930 h 696288"/>
                <a:gd name="connsiteX591" fmla="*/ 694076 w 962938"/>
                <a:gd name="connsiteY591" fmla="*/ 206752 h 696288"/>
                <a:gd name="connsiteX592" fmla="*/ 694186 w 962938"/>
                <a:gd name="connsiteY592" fmla="*/ 209549 h 696288"/>
                <a:gd name="connsiteX593" fmla="*/ 694076 w 962938"/>
                <a:gd name="connsiteY593" fmla="*/ 210497 h 696288"/>
                <a:gd name="connsiteX594" fmla="*/ 693729 w 962938"/>
                <a:gd name="connsiteY594" fmla="*/ 211193 h 696288"/>
                <a:gd name="connsiteX595" fmla="*/ 693381 w 962938"/>
                <a:gd name="connsiteY595" fmla="*/ 211888 h 696288"/>
                <a:gd name="connsiteX596" fmla="*/ 692337 w 962938"/>
                <a:gd name="connsiteY596" fmla="*/ 213168 h 696288"/>
                <a:gd name="connsiteX597" fmla="*/ 691168 w 962938"/>
                <a:gd name="connsiteY597" fmla="*/ 213990 h 696288"/>
                <a:gd name="connsiteX598" fmla="*/ 690820 w 962938"/>
                <a:gd name="connsiteY598" fmla="*/ 214227 h 696288"/>
                <a:gd name="connsiteX599" fmla="*/ 690473 w 962938"/>
                <a:gd name="connsiteY599" fmla="*/ 214227 h 696288"/>
                <a:gd name="connsiteX600" fmla="*/ 690125 w 962938"/>
                <a:gd name="connsiteY600" fmla="*/ 213879 h 696288"/>
                <a:gd name="connsiteX601" fmla="*/ 688956 w 962938"/>
                <a:gd name="connsiteY601" fmla="*/ 212599 h 696288"/>
                <a:gd name="connsiteX602" fmla="*/ 688023 w 962938"/>
                <a:gd name="connsiteY602" fmla="*/ 211082 h 696288"/>
                <a:gd name="connsiteX603" fmla="*/ 687328 w 962938"/>
                <a:gd name="connsiteY603" fmla="*/ 209328 h 696288"/>
                <a:gd name="connsiteX604" fmla="*/ 686506 w 962938"/>
                <a:gd name="connsiteY604" fmla="*/ 206056 h 696288"/>
                <a:gd name="connsiteX605" fmla="*/ 686269 w 962938"/>
                <a:gd name="connsiteY605" fmla="*/ 204318 h 696288"/>
                <a:gd name="connsiteX606" fmla="*/ 686269 w 962938"/>
                <a:gd name="connsiteY606" fmla="*/ 202911 h 696288"/>
                <a:gd name="connsiteX607" fmla="*/ 688592 w 962938"/>
                <a:gd name="connsiteY607" fmla="*/ 186712 h 696288"/>
                <a:gd name="connsiteX608" fmla="*/ 688592 w 962938"/>
                <a:gd name="connsiteY608" fmla="*/ 185542 h 696288"/>
                <a:gd name="connsiteX609" fmla="*/ 688134 w 962938"/>
                <a:gd name="connsiteY609" fmla="*/ 186364 h 696288"/>
                <a:gd name="connsiteX610" fmla="*/ 687091 w 962938"/>
                <a:gd name="connsiteY610" fmla="*/ 181702 h 696288"/>
                <a:gd name="connsiteX611" fmla="*/ 686617 w 962938"/>
                <a:gd name="connsiteY611" fmla="*/ 180406 h 696288"/>
                <a:gd name="connsiteX612" fmla="*/ 685447 w 962938"/>
                <a:gd name="connsiteY612" fmla="*/ 179236 h 696288"/>
                <a:gd name="connsiteX613" fmla="*/ 682286 w 962938"/>
                <a:gd name="connsiteY613" fmla="*/ 177261 h 696288"/>
                <a:gd name="connsiteX614" fmla="*/ 681354 w 962938"/>
                <a:gd name="connsiteY614" fmla="*/ 175743 h 696288"/>
                <a:gd name="connsiteX615" fmla="*/ 681243 w 962938"/>
                <a:gd name="connsiteY615" fmla="*/ 173989 h 696288"/>
                <a:gd name="connsiteX616" fmla="*/ 681591 w 962938"/>
                <a:gd name="connsiteY616" fmla="*/ 170955 h 696288"/>
                <a:gd name="connsiteX617" fmla="*/ 681481 w 962938"/>
                <a:gd name="connsiteY617" fmla="*/ 169074 h 696288"/>
                <a:gd name="connsiteX618" fmla="*/ 680784 w 962938"/>
                <a:gd name="connsiteY618" fmla="*/ 167430 h 696288"/>
                <a:gd name="connsiteX619" fmla="*/ 679742 w 962938"/>
                <a:gd name="connsiteY619" fmla="*/ 166040 h 696288"/>
                <a:gd name="connsiteX620" fmla="*/ 677766 w 962938"/>
                <a:gd name="connsiteY620" fmla="*/ 164064 h 696288"/>
                <a:gd name="connsiteX621" fmla="*/ 676138 w 962938"/>
                <a:gd name="connsiteY621" fmla="*/ 161614 h 696288"/>
                <a:gd name="connsiteX622" fmla="*/ 674969 w 962938"/>
                <a:gd name="connsiteY622" fmla="*/ 159054 h 696288"/>
                <a:gd name="connsiteX623" fmla="*/ 672993 w 962938"/>
                <a:gd name="connsiteY623" fmla="*/ 151231 h 696288"/>
                <a:gd name="connsiteX624" fmla="*/ 672882 w 962938"/>
                <a:gd name="connsiteY624" fmla="*/ 148197 h 696288"/>
                <a:gd name="connsiteX625" fmla="*/ 672535 w 962938"/>
                <a:gd name="connsiteY625" fmla="*/ 146442 h 696288"/>
                <a:gd name="connsiteX626" fmla="*/ 672425 w 962938"/>
                <a:gd name="connsiteY626" fmla="*/ 146205 h 696288"/>
                <a:gd name="connsiteX627" fmla="*/ 671381 w 962938"/>
                <a:gd name="connsiteY627" fmla="*/ 145383 h 696288"/>
                <a:gd name="connsiteX628" fmla="*/ 670560 w 962938"/>
                <a:gd name="connsiteY628" fmla="*/ 145715 h 696288"/>
                <a:gd name="connsiteX629" fmla="*/ 669485 w 962938"/>
                <a:gd name="connsiteY629" fmla="*/ 147232 h 696288"/>
                <a:gd name="connsiteX630" fmla="*/ 669137 w 962938"/>
                <a:gd name="connsiteY630" fmla="*/ 148860 h 696288"/>
                <a:gd name="connsiteX631" fmla="*/ 667035 w 962938"/>
                <a:gd name="connsiteY631" fmla="*/ 142792 h 696288"/>
                <a:gd name="connsiteX632" fmla="*/ 667272 w 962938"/>
                <a:gd name="connsiteY632" fmla="*/ 126813 h 696288"/>
                <a:gd name="connsiteX633" fmla="*/ 664949 w 962938"/>
                <a:gd name="connsiteY633" fmla="*/ 121930 h 696288"/>
                <a:gd name="connsiteX634" fmla="*/ 667509 w 962938"/>
                <a:gd name="connsiteY634" fmla="*/ 119480 h 696288"/>
                <a:gd name="connsiteX635" fmla="*/ 673357 w 962938"/>
                <a:gd name="connsiteY635" fmla="*/ 109097 h 696288"/>
                <a:gd name="connsiteX636" fmla="*/ 671729 w 962938"/>
                <a:gd name="connsiteY636" fmla="*/ 107342 h 696288"/>
                <a:gd name="connsiteX637" fmla="*/ 670560 w 962938"/>
                <a:gd name="connsiteY637" fmla="*/ 105825 h 696288"/>
                <a:gd name="connsiteX638" fmla="*/ 669738 w 962938"/>
                <a:gd name="connsiteY638" fmla="*/ 103834 h 696288"/>
                <a:gd name="connsiteX639" fmla="*/ 668315 w 962938"/>
                <a:gd name="connsiteY639" fmla="*/ 99630 h 696288"/>
                <a:gd name="connsiteX640" fmla="*/ 666213 w 962938"/>
                <a:gd name="connsiteY640" fmla="*/ 94747 h 696288"/>
                <a:gd name="connsiteX641" fmla="*/ 665392 w 962938"/>
                <a:gd name="connsiteY641" fmla="*/ 93688 h 696288"/>
                <a:gd name="connsiteX642" fmla="*/ 664696 w 962938"/>
                <a:gd name="connsiteY642" fmla="*/ 93008 h 696288"/>
                <a:gd name="connsiteX643" fmla="*/ 664238 w 962938"/>
                <a:gd name="connsiteY643" fmla="*/ 92534 h 696288"/>
                <a:gd name="connsiteX644" fmla="*/ 662484 w 962938"/>
                <a:gd name="connsiteY644" fmla="*/ 84379 h 696288"/>
                <a:gd name="connsiteX645" fmla="*/ 661899 w 962938"/>
                <a:gd name="connsiteY645" fmla="*/ 82751 h 696288"/>
                <a:gd name="connsiteX646" fmla="*/ 660619 w 962938"/>
                <a:gd name="connsiteY646" fmla="*/ 83099 h 696288"/>
                <a:gd name="connsiteX647" fmla="*/ 660160 w 962938"/>
                <a:gd name="connsiteY647" fmla="*/ 85770 h 696288"/>
                <a:gd name="connsiteX648" fmla="*/ 660271 w 962938"/>
                <a:gd name="connsiteY648" fmla="*/ 89152 h 696288"/>
                <a:gd name="connsiteX649" fmla="*/ 660856 w 962938"/>
                <a:gd name="connsiteY649" fmla="*/ 91728 h 696288"/>
                <a:gd name="connsiteX650" fmla="*/ 659686 w 962938"/>
                <a:gd name="connsiteY650" fmla="*/ 89989 h 696288"/>
                <a:gd name="connsiteX651" fmla="*/ 659101 w 962938"/>
                <a:gd name="connsiteY651" fmla="*/ 87998 h 696288"/>
                <a:gd name="connsiteX652" fmla="*/ 658991 w 962938"/>
                <a:gd name="connsiteY652" fmla="*/ 85896 h 696288"/>
                <a:gd name="connsiteX653" fmla="*/ 659338 w 962938"/>
                <a:gd name="connsiteY653" fmla="*/ 83921 h 696288"/>
                <a:gd name="connsiteX654" fmla="*/ 659338 w 962938"/>
                <a:gd name="connsiteY654" fmla="*/ 81819 h 696288"/>
                <a:gd name="connsiteX655" fmla="*/ 658295 w 962938"/>
                <a:gd name="connsiteY655" fmla="*/ 79954 h 696288"/>
                <a:gd name="connsiteX656" fmla="*/ 655482 w 962938"/>
                <a:gd name="connsiteY656" fmla="*/ 76919 h 696288"/>
                <a:gd name="connsiteX657" fmla="*/ 657016 w 962938"/>
                <a:gd name="connsiteY657" fmla="*/ 74691 h 696288"/>
                <a:gd name="connsiteX658" fmla="*/ 657252 w 962938"/>
                <a:gd name="connsiteY658" fmla="*/ 72131 h 696288"/>
                <a:gd name="connsiteX659" fmla="*/ 656067 w 962938"/>
                <a:gd name="connsiteY659" fmla="*/ 70155 h 696288"/>
                <a:gd name="connsiteX660" fmla="*/ 653396 w 962938"/>
                <a:gd name="connsiteY660" fmla="*/ 69807 h 696288"/>
                <a:gd name="connsiteX661" fmla="*/ 652226 w 962938"/>
                <a:gd name="connsiteY661" fmla="*/ 68764 h 696288"/>
                <a:gd name="connsiteX662" fmla="*/ 650709 w 962938"/>
                <a:gd name="connsiteY662" fmla="*/ 66188 h 696288"/>
                <a:gd name="connsiteX663" fmla="*/ 649539 w 962938"/>
                <a:gd name="connsiteY663" fmla="*/ 63154 h 696288"/>
                <a:gd name="connsiteX664" fmla="*/ 649192 w 962938"/>
                <a:gd name="connsiteY664" fmla="*/ 61178 h 696288"/>
                <a:gd name="connsiteX665" fmla="*/ 648497 w 962938"/>
                <a:gd name="connsiteY665" fmla="*/ 61289 h 696288"/>
                <a:gd name="connsiteX666" fmla="*/ 648497 w 962938"/>
                <a:gd name="connsiteY666" fmla="*/ 60120 h 696288"/>
                <a:gd name="connsiteX667" fmla="*/ 648149 w 962938"/>
                <a:gd name="connsiteY667" fmla="*/ 58729 h 696288"/>
                <a:gd name="connsiteX668" fmla="*/ 647454 w 962938"/>
                <a:gd name="connsiteY668" fmla="*/ 57559 h 696288"/>
                <a:gd name="connsiteX669" fmla="*/ 646410 w 962938"/>
                <a:gd name="connsiteY669" fmla="*/ 56390 h 696288"/>
                <a:gd name="connsiteX670" fmla="*/ 647802 w 962938"/>
                <a:gd name="connsiteY670" fmla="*/ 54525 h 696288"/>
                <a:gd name="connsiteX671" fmla="*/ 647690 w 962938"/>
                <a:gd name="connsiteY671" fmla="*/ 52296 h 696288"/>
                <a:gd name="connsiteX672" fmla="*/ 646173 w 962938"/>
                <a:gd name="connsiteY672" fmla="*/ 48440 h 696288"/>
                <a:gd name="connsiteX673" fmla="*/ 646063 w 962938"/>
                <a:gd name="connsiteY673" fmla="*/ 45295 h 696288"/>
                <a:gd name="connsiteX674" fmla="*/ 646995 w 962938"/>
                <a:gd name="connsiteY674" fmla="*/ 43778 h 696288"/>
                <a:gd name="connsiteX675" fmla="*/ 648386 w 962938"/>
                <a:gd name="connsiteY675" fmla="*/ 43778 h 696288"/>
                <a:gd name="connsiteX676" fmla="*/ 650014 w 962938"/>
                <a:gd name="connsiteY676" fmla="*/ 45991 h 696288"/>
                <a:gd name="connsiteX677" fmla="*/ 650709 w 962938"/>
                <a:gd name="connsiteY677" fmla="*/ 46575 h 696288"/>
                <a:gd name="connsiteX678" fmla="*/ 651531 w 962938"/>
                <a:gd name="connsiteY678" fmla="*/ 46575 h 696288"/>
                <a:gd name="connsiteX679" fmla="*/ 651879 w 962938"/>
                <a:gd name="connsiteY679" fmla="*/ 45406 h 696288"/>
                <a:gd name="connsiteX680" fmla="*/ 651531 w 962938"/>
                <a:gd name="connsiteY680" fmla="*/ 43888 h 696288"/>
                <a:gd name="connsiteX681" fmla="*/ 650836 w 962938"/>
                <a:gd name="connsiteY681" fmla="*/ 42956 h 696288"/>
                <a:gd name="connsiteX682" fmla="*/ 650014 w 962938"/>
                <a:gd name="connsiteY682" fmla="*/ 42371 h 696288"/>
                <a:gd name="connsiteX683" fmla="*/ 648149 w 962938"/>
                <a:gd name="connsiteY683" fmla="*/ 40743 h 696288"/>
                <a:gd name="connsiteX684" fmla="*/ 647327 w 962938"/>
                <a:gd name="connsiteY684" fmla="*/ 40380 h 696288"/>
                <a:gd name="connsiteX685" fmla="*/ 646980 w 962938"/>
                <a:gd name="connsiteY685" fmla="*/ 39906 h 696288"/>
                <a:gd name="connsiteX686" fmla="*/ 646869 w 962938"/>
                <a:gd name="connsiteY686" fmla="*/ 38041 h 696288"/>
                <a:gd name="connsiteX687" fmla="*/ 647327 w 962938"/>
                <a:gd name="connsiteY687" fmla="*/ 36508 h 696288"/>
                <a:gd name="connsiteX688" fmla="*/ 648022 w 962938"/>
                <a:gd name="connsiteY688" fmla="*/ 36160 h 696288"/>
                <a:gd name="connsiteX689" fmla="*/ 648718 w 962938"/>
                <a:gd name="connsiteY689" fmla="*/ 36050 h 696288"/>
                <a:gd name="connsiteX690" fmla="*/ 649414 w 962938"/>
                <a:gd name="connsiteY690" fmla="*/ 35228 h 696288"/>
                <a:gd name="connsiteX691" fmla="*/ 650109 w 962938"/>
                <a:gd name="connsiteY691" fmla="*/ 32193 h 696288"/>
                <a:gd name="connsiteX692" fmla="*/ 649761 w 962938"/>
                <a:gd name="connsiteY692" fmla="*/ 30328 h 696288"/>
                <a:gd name="connsiteX693" fmla="*/ 648370 w 962938"/>
                <a:gd name="connsiteY693" fmla="*/ 29033 h 696288"/>
                <a:gd name="connsiteX694" fmla="*/ 646395 w 962938"/>
                <a:gd name="connsiteY694" fmla="*/ 27879 h 696288"/>
                <a:gd name="connsiteX695" fmla="*/ 645463 w 962938"/>
                <a:gd name="connsiteY695" fmla="*/ 26235 h 696288"/>
                <a:gd name="connsiteX696" fmla="*/ 644878 w 962938"/>
                <a:gd name="connsiteY696" fmla="*/ 23549 h 696288"/>
                <a:gd name="connsiteX697" fmla="*/ 644641 w 962938"/>
                <a:gd name="connsiteY697" fmla="*/ 20751 h 696288"/>
                <a:gd name="connsiteX698" fmla="*/ 644988 w 962938"/>
                <a:gd name="connsiteY698" fmla="*/ 16437 h 696288"/>
                <a:gd name="connsiteX699" fmla="*/ 643945 w 962938"/>
                <a:gd name="connsiteY699" fmla="*/ 11063 h 696288"/>
                <a:gd name="connsiteX700" fmla="*/ 643708 w 962938"/>
                <a:gd name="connsiteY700" fmla="*/ 8740 h 696288"/>
                <a:gd name="connsiteX701" fmla="*/ 644056 w 962938"/>
                <a:gd name="connsiteY701" fmla="*/ 8392 h 696288"/>
                <a:gd name="connsiteX702" fmla="*/ 644641 w 962938"/>
                <a:gd name="connsiteY702" fmla="*/ 8281 h 696288"/>
                <a:gd name="connsiteX703" fmla="*/ 645225 w 962938"/>
                <a:gd name="connsiteY703" fmla="*/ 7697 h 696288"/>
                <a:gd name="connsiteX704" fmla="*/ 645573 w 962938"/>
                <a:gd name="connsiteY704" fmla="*/ 6069 h 696288"/>
                <a:gd name="connsiteX705" fmla="*/ 645336 w 962938"/>
                <a:gd name="connsiteY705" fmla="*/ 4678 h 696288"/>
                <a:gd name="connsiteX706" fmla="*/ 644751 w 962938"/>
                <a:gd name="connsiteY706" fmla="*/ 3272 h 696288"/>
                <a:gd name="connsiteX707" fmla="*/ 643471 w 962938"/>
                <a:gd name="connsiteY707" fmla="*/ 1170 h 696288"/>
                <a:gd name="connsiteX708" fmla="*/ 643708 w 962938"/>
                <a:gd name="connsiteY708" fmla="*/ 0 h 696288"/>
                <a:gd name="connsiteX709" fmla="*/ 639378 w 962938"/>
                <a:gd name="connsiteY709" fmla="*/ 1170 h 696288"/>
                <a:gd name="connsiteX710" fmla="*/ 628299 w 962938"/>
                <a:gd name="connsiteY710" fmla="*/ 3983 h 696288"/>
                <a:gd name="connsiteX711" fmla="*/ 617094 w 962938"/>
                <a:gd name="connsiteY711" fmla="*/ 6780 h 696288"/>
                <a:gd name="connsiteX712" fmla="*/ 606031 w 962938"/>
                <a:gd name="connsiteY712" fmla="*/ 9451 h 696288"/>
                <a:gd name="connsiteX713" fmla="*/ 594826 w 962938"/>
                <a:gd name="connsiteY713" fmla="*/ 12248 h 696288"/>
                <a:gd name="connsiteX714" fmla="*/ 583746 w 962938"/>
                <a:gd name="connsiteY714" fmla="*/ 15062 h 696288"/>
                <a:gd name="connsiteX715" fmla="*/ 572541 w 962938"/>
                <a:gd name="connsiteY715" fmla="*/ 17732 h 696288"/>
                <a:gd name="connsiteX716" fmla="*/ 561462 w 962938"/>
                <a:gd name="connsiteY716" fmla="*/ 20530 h 696288"/>
                <a:gd name="connsiteX717" fmla="*/ 550257 w 962938"/>
                <a:gd name="connsiteY717" fmla="*/ 23201 h 696288"/>
                <a:gd name="connsiteX718" fmla="*/ 539194 w 962938"/>
                <a:gd name="connsiteY718" fmla="*/ 25998 h 696288"/>
                <a:gd name="connsiteX719" fmla="*/ 527989 w 962938"/>
                <a:gd name="connsiteY719" fmla="*/ 28685 h 696288"/>
                <a:gd name="connsiteX720" fmla="*/ 516910 w 962938"/>
                <a:gd name="connsiteY720" fmla="*/ 31372 h 696288"/>
                <a:gd name="connsiteX721" fmla="*/ 505705 w 962938"/>
                <a:gd name="connsiteY721" fmla="*/ 34042 h 696288"/>
                <a:gd name="connsiteX722" fmla="*/ 494500 w 962938"/>
                <a:gd name="connsiteY722" fmla="*/ 36729 h 696288"/>
                <a:gd name="connsiteX723" fmla="*/ 492635 w 962938"/>
                <a:gd name="connsiteY723" fmla="*/ 36966 h 696288"/>
                <a:gd name="connsiteX724" fmla="*/ 489379 w 962938"/>
                <a:gd name="connsiteY724" fmla="*/ 37788 h 696288"/>
                <a:gd name="connsiteX725" fmla="*/ 474808 w 962938"/>
                <a:gd name="connsiteY725" fmla="*/ 39416 h 696288"/>
                <a:gd name="connsiteX726" fmla="*/ 472801 w 962938"/>
                <a:gd name="connsiteY726" fmla="*/ 40001 h 696288"/>
                <a:gd name="connsiteX727" fmla="*/ 471062 w 962938"/>
                <a:gd name="connsiteY727" fmla="*/ 41059 h 696288"/>
                <a:gd name="connsiteX728" fmla="*/ 467570 w 962938"/>
                <a:gd name="connsiteY728" fmla="*/ 44552 h 696288"/>
                <a:gd name="connsiteX729" fmla="*/ 461516 w 962938"/>
                <a:gd name="connsiteY729" fmla="*/ 48393 h 696288"/>
                <a:gd name="connsiteX730" fmla="*/ 459857 w 962938"/>
                <a:gd name="connsiteY730" fmla="*/ 49783 h 696288"/>
                <a:gd name="connsiteX731" fmla="*/ 455780 w 962938"/>
                <a:gd name="connsiteY731" fmla="*/ 54572 h 696288"/>
                <a:gd name="connsiteX732" fmla="*/ 454041 w 962938"/>
                <a:gd name="connsiteY732" fmla="*/ 55868 h 696288"/>
                <a:gd name="connsiteX733" fmla="*/ 448446 w 962938"/>
                <a:gd name="connsiteY733" fmla="*/ 58776 h 696288"/>
                <a:gd name="connsiteX734" fmla="*/ 434681 w 962938"/>
                <a:gd name="connsiteY734" fmla="*/ 71483 h 696288"/>
                <a:gd name="connsiteX735" fmla="*/ 428249 w 962938"/>
                <a:gd name="connsiteY735" fmla="*/ 80238 h 696288"/>
                <a:gd name="connsiteX736" fmla="*/ 417865 w 962938"/>
                <a:gd name="connsiteY736" fmla="*/ 94351 h 696288"/>
                <a:gd name="connsiteX737" fmla="*/ 406786 w 962938"/>
                <a:gd name="connsiteY737" fmla="*/ 109397 h 696288"/>
                <a:gd name="connsiteX738" fmla="*/ 395723 w 962938"/>
                <a:gd name="connsiteY738" fmla="*/ 124316 h 696288"/>
                <a:gd name="connsiteX739" fmla="*/ 391393 w 962938"/>
                <a:gd name="connsiteY739" fmla="*/ 133768 h 696288"/>
                <a:gd name="connsiteX740" fmla="*/ 388248 w 962938"/>
                <a:gd name="connsiteY740" fmla="*/ 139236 h 696288"/>
                <a:gd name="connsiteX741" fmla="*/ 388248 w 962938"/>
                <a:gd name="connsiteY741" fmla="*/ 139236 h 696288"/>
                <a:gd name="connsiteX742" fmla="*/ 388248 w 962938"/>
                <a:gd name="connsiteY742" fmla="*/ 139236 h 696288"/>
                <a:gd name="connsiteX743" fmla="*/ 390224 w 962938"/>
                <a:gd name="connsiteY743" fmla="*/ 141101 h 696288"/>
                <a:gd name="connsiteX744" fmla="*/ 391504 w 962938"/>
                <a:gd name="connsiteY744" fmla="*/ 143676 h 696288"/>
                <a:gd name="connsiteX745" fmla="*/ 392325 w 962938"/>
                <a:gd name="connsiteY745" fmla="*/ 146253 h 696288"/>
                <a:gd name="connsiteX746" fmla="*/ 391630 w 962938"/>
                <a:gd name="connsiteY746" fmla="*/ 148576 h 696288"/>
                <a:gd name="connsiteX747" fmla="*/ 385339 w 962938"/>
                <a:gd name="connsiteY747" fmla="*/ 154755 h 696288"/>
                <a:gd name="connsiteX748" fmla="*/ 385339 w 962938"/>
                <a:gd name="connsiteY748" fmla="*/ 155356 h 696288"/>
                <a:gd name="connsiteX749" fmla="*/ 385451 w 962938"/>
                <a:gd name="connsiteY749" fmla="*/ 156273 h 696288"/>
                <a:gd name="connsiteX750" fmla="*/ 385451 w 962938"/>
                <a:gd name="connsiteY750" fmla="*/ 157205 h 696288"/>
                <a:gd name="connsiteX751" fmla="*/ 385213 w 962938"/>
                <a:gd name="connsiteY751" fmla="*/ 158027 h 696288"/>
                <a:gd name="connsiteX752" fmla="*/ 384866 w 962938"/>
                <a:gd name="connsiteY752" fmla="*/ 158375 h 696288"/>
                <a:gd name="connsiteX753" fmla="*/ 379366 w 962938"/>
                <a:gd name="connsiteY753" fmla="*/ 161978 h 696288"/>
                <a:gd name="connsiteX754" fmla="*/ 379018 w 962938"/>
                <a:gd name="connsiteY754" fmla="*/ 163147 h 696288"/>
                <a:gd name="connsiteX755" fmla="*/ 378196 w 962938"/>
                <a:gd name="connsiteY755" fmla="*/ 164775 h 696288"/>
                <a:gd name="connsiteX756" fmla="*/ 366185 w 962938"/>
                <a:gd name="connsiteY756" fmla="*/ 180279 h 696288"/>
                <a:gd name="connsiteX757" fmla="*/ 352894 w 962938"/>
                <a:gd name="connsiteY757" fmla="*/ 189857 h 696288"/>
                <a:gd name="connsiteX758" fmla="*/ 336220 w 962938"/>
                <a:gd name="connsiteY758" fmla="*/ 207826 h 696288"/>
                <a:gd name="connsiteX759" fmla="*/ 335636 w 962938"/>
                <a:gd name="connsiteY759" fmla="*/ 210165 h 696288"/>
                <a:gd name="connsiteX760" fmla="*/ 336916 w 962938"/>
                <a:gd name="connsiteY760" fmla="*/ 213310 h 696288"/>
                <a:gd name="connsiteX761" fmla="*/ 338654 w 962938"/>
                <a:gd name="connsiteY761" fmla="*/ 214006 h 696288"/>
                <a:gd name="connsiteX762" fmla="*/ 340867 w 962938"/>
                <a:gd name="connsiteY762" fmla="*/ 214116 h 696288"/>
                <a:gd name="connsiteX763" fmla="*/ 343221 w 962938"/>
                <a:gd name="connsiteY763" fmla="*/ 215507 h 696288"/>
                <a:gd name="connsiteX764" fmla="*/ 344153 w 962938"/>
                <a:gd name="connsiteY764" fmla="*/ 217024 h 696288"/>
                <a:gd name="connsiteX765" fmla="*/ 344153 w 962938"/>
                <a:gd name="connsiteY765" fmla="*/ 218305 h 696288"/>
                <a:gd name="connsiteX766" fmla="*/ 343917 w 962938"/>
                <a:gd name="connsiteY766" fmla="*/ 219348 h 696288"/>
                <a:gd name="connsiteX767" fmla="*/ 344375 w 962938"/>
                <a:gd name="connsiteY767" fmla="*/ 220517 h 696288"/>
                <a:gd name="connsiteX768" fmla="*/ 345418 w 962938"/>
                <a:gd name="connsiteY768" fmla="*/ 221102 h 696288"/>
                <a:gd name="connsiteX769" fmla="*/ 346462 w 962938"/>
                <a:gd name="connsiteY769" fmla="*/ 221102 h 696288"/>
                <a:gd name="connsiteX770" fmla="*/ 347157 w 962938"/>
                <a:gd name="connsiteY770" fmla="*/ 220185 h 696288"/>
                <a:gd name="connsiteX771" fmla="*/ 347157 w 962938"/>
                <a:gd name="connsiteY771" fmla="*/ 218415 h 696288"/>
                <a:gd name="connsiteX772" fmla="*/ 347741 w 962938"/>
                <a:gd name="connsiteY772" fmla="*/ 216203 h 696288"/>
                <a:gd name="connsiteX773" fmla="*/ 354379 w 962938"/>
                <a:gd name="connsiteY773" fmla="*/ 211082 h 696288"/>
                <a:gd name="connsiteX774" fmla="*/ 355770 w 962938"/>
                <a:gd name="connsiteY774" fmla="*/ 212836 h 696288"/>
                <a:gd name="connsiteX775" fmla="*/ 360211 w 962938"/>
                <a:gd name="connsiteY775" fmla="*/ 211082 h 696288"/>
                <a:gd name="connsiteX776" fmla="*/ 362186 w 962938"/>
                <a:gd name="connsiteY776" fmla="*/ 212362 h 696288"/>
                <a:gd name="connsiteX777" fmla="*/ 361491 w 962938"/>
                <a:gd name="connsiteY777" fmla="*/ 213294 h 696288"/>
                <a:gd name="connsiteX778" fmla="*/ 361254 w 962938"/>
                <a:gd name="connsiteY778" fmla="*/ 213879 h 696288"/>
                <a:gd name="connsiteX779" fmla="*/ 361254 w 962938"/>
                <a:gd name="connsiteY779" fmla="*/ 215855 h 696288"/>
                <a:gd name="connsiteX780" fmla="*/ 361839 w 962938"/>
                <a:gd name="connsiteY780" fmla="*/ 214812 h 696288"/>
                <a:gd name="connsiteX781" fmla="*/ 362661 w 962938"/>
                <a:gd name="connsiteY781" fmla="*/ 213879 h 696288"/>
                <a:gd name="connsiteX782" fmla="*/ 363593 w 962938"/>
                <a:gd name="connsiteY782" fmla="*/ 213294 h 696288"/>
                <a:gd name="connsiteX783" fmla="*/ 364637 w 962938"/>
                <a:gd name="connsiteY783" fmla="*/ 212947 h 696288"/>
                <a:gd name="connsiteX784" fmla="*/ 364399 w 962938"/>
                <a:gd name="connsiteY784" fmla="*/ 215049 h 696288"/>
                <a:gd name="connsiteX785" fmla="*/ 363577 w 962938"/>
                <a:gd name="connsiteY785" fmla="*/ 217277 h 696288"/>
                <a:gd name="connsiteX786" fmla="*/ 362297 w 962938"/>
                <a:gd name="connsiteY786" fmla="*/ 219237 h 696288"/>
                <a:gd name="connsiteX787" fmla="*/ 359626 w 962938"/>
                <a:gd name="connsiteY787" fmla="*/ 221339 h 696288"/>
                <a:gd name="connsiteX788" fmla="*/ 358109 w 962938"/>
                <a:gd name="connsiteY788" fmla="*/ 223441 h 696288"/>
                <a:gd name="connsiteX789" fmla="*/ 357287 w 962938"/>
                <a:gd name="connsiteY789" fmla="*/ 225543 h 696288"/>
                <a:gd name="connsiteX790" fmla="*/ 358109 w 962938"/>
                <a:gd name="connsiteY790" fmla="*/ 226128 h 696288"/>
                <a:gd name="connsiteX791" fmla="*/ 365205 w 962938"/>
                <a:gd name="connsiteY791" fmla="*/ 224610 h 696288"/>
                <a:gd name="connsiteX792" fmla="*/ 367181 w 962938"/>
                <a:gd name="connsiteY792" fmla="*/ 223441 h 696288"/>
                <a:gd name="connsiteX793" fmla="*/ 369646 w 962938"/>
                <a:gd name="connsiteY793" fmla="*/ 220059 h 696288"/>
                <a:gd name="connsiteX794" fmla="*/ 371384 w 962938"/>
                <a:gd name="connsiteY794" fmla="*/ 219000 h 696288"/>
                <a:gd name="connsiteX795" fmla="*/ 373360 w 962938"/>
                <a:gd name="connsiteY795" fmla="*/ 219000 h 696288"/>
                <a:gd name="connsiteX796" fmla="*/ 374403 w 962938"/>
                <a:gd name="connsiteY796" fmla="*/ 220059 h 696288"/>
                <a:gd name="connsiteX797" fmla="*/ 374514 w 962938"/>
                <a:gd name="connsiteY797" fmla="*/ 221813 h 696288"/>
                <a:gd name="connsiteX798" fmla="*/ 373581 w 962938"/>
                <a:gd name="connsiteY798" fmla="*/ 223915 h 696288"/>
                <a:gd name="connsiteX799" fmla="*/ 372064 w 962938"/>
                <a:gd name="connsiteY799" fmla="*/ 225195 h 696288"/>
                <a:gd name="connsiteX800" fmla="*/ 368429 w 962938"/>
                <a:gd name="connsiteY800" fmla="*/ 226586 h 696288"/>
                <a:gd name="connsiteX801" fmla="*/ 367259 w 962938"/>
                <a:gd name="connsiteY801" fmla="*/ 228451 h 696288"/>
                <a:gd name="connsiteX802" fmla="*/ 366912 w 962938"/>
                <a:gd name="connsiteY802" fmla="*/ 230774 h 696288"/>
                <a:gd name="connsiteX803" fmla="*/ 367149 w 962938"/>
                <a:gd name="connsiteY803" fmla="*/ 232639 h 696288"/>
                <a:gd name="connsiteX804" fmla="*/ 367149 w 962938"/>
                <a:gd name="connsiteY804" fmla="*/ 234630 h 696288"/>
                <a:gd name="connsiteX805" fmla="*/ 365869 w 962938"/>
                <a:gd name="connsiteY805" fmla="*/ 237317 h 696288"/>
                <a:gd name="connsiteX806" fmla="*/ 361791 w 962938"/>
                <a:gd name="connsiteY806" fmla="*/ 242438 h 696288"/>
                <a:gd name="connsiteX807" fmla="*/ 360969 w 962938"/>
                <a:gd name="connsiteY807" fmla="*/ 244761 h 696288"/>
                <a:gd name="connsiteX808" fmla="*/ 357366 w 962938"/>
                <a:gd name="connsiteY808" fmla="*/ 243370 h 696288"/>
                <a:gd name="connsiteX809" fmla="*/ 357825 w 962938"/>
                <a:gd name="connsiteY809" fmla="*/ 242311 h 696288"/>
                <a:gd name="connsiteX810" fmla="*/ 358172 w 962938"/>
                <a:gd name="connsiteY810" fmla="*/ 239055 h 696288"/>
                <a:gd name="connsiteX811" fmla="*/ 353147 w 962938"/>
                <a:gd name="connsiteY811" fmla="*/ 242896 h 696288"/>
                <a:gd name="connsiteX812" fmla="*/ 351867 w 962938"/>
                <a:gd name="connsiteY812" fmla="*/ 244524 h 696288"/>
                <a:gd name="connsiteX813" fmla="*/ 351045 w 962938"/>
                <a:gd name="connsiteY813" fmla="*/ 247210 h 696288"/>
                <a:gd name="connsiteX814" fmla="*/ 351977 w 962938"/>
                <a:gd name="connsiteY814" fmla="*/ 248143 h 696288"/>
                <a:gd name="connsiteX815" fmla="*/ 353842 w 962938"/>
                <a:gd name="connsiteY815" fmla="*/ 248491 h 696288"/>
                <a:gd name="connsiteX816" fmla="*/ 355944 w 962938"/>
                <a:gd name="connsiteY816" fmla="*/ 249787 h 696288"/>
                <a:gd name="connsiteX817" fmla="*/ 356781 w 962938"/>
                <a:gd name="connsiteY817" fmla="*/ 250371 h 696288"/>
                <a:gd name="connsiteX818" fmla="*/ 358520 w 962938"/>
                <a:gd name="connsiteY818" fmla="*/ 251067 h 696288"/>
                <a:gd name="connsiteX819" fmla="*/ 359215 w 962938"/>
                <a:gd name="connsiteY819" fmla="*/ 251651 h 696288"/>
                <a:gd name="connsiteX820" fmla="*/ 359800 w 962938"/>
                <a:gd name="connsiteY820" fmla="*/ 252695 h 696288"/>
                <a:gd name="connsiteX821" fmla="*/ 360037 w 962938"/>
                <a:gd name="connsiteY821" fmla="*/ 253864 h 696288"/>
                <a:gd name="connsiteX822" fmla="*/ 360496 w 962938"/>
                <a:gd name="connsiteY822" fmla="*/ 254907 h 696288"/>
                <a:gd name="connsiteX823" fmla="*/ 362598 w 962938"/>
                <a:gd name="connsiteY823" fmla="*/ 257467 h 696288"/>
                <a:gd name="connsiteX824" fmla="*/ 364573 w 962938"/>
                <a:gd name="connsiteY824" fmla="*/ 261324 h 696288"/>
                <a:gd name="connsiteX825" fmla="*/ 365742 w 962938"/>
                <a:gd name="connsiteY825" fmla="*/ 263078 h 696288"/>
                <a:gd name="connsiteX826" fmla="*/ 365284 w 962938"/>
                <a:gd name="connsiteY826" fmla="*/ 266223 h 696288"/>
                <a:gd name="connsiteX827" fmla="*/ 365869 w 962938"/>
                <a:gd name="connsiteY827" fmla="*/ 269605 h 696288"/>
                <a:gd name="connsiteX828" fmla="*/ 367149 w 962938"/>
                <a:gd name="connsiteY828" fmla="*/ 273114 h 696288"/>
                <a:gd name="connsiteX829" fmla="*/ 368666 w 962938"/>
                <a:gd name="connsiteY829" fmla="*/ 276496 h 696288"/>
                <a:gd name="connsiteX830" fmla="*/ 369156 w 962938"/>
                <a:gd name="connsiteY830" fmla="*/ 274157 h 696288"/>
                <a:gd name="connsiteX831" fmla="*/ 369978 w 962938"/>
                <a:gd name="connsiteY831" fmla="*/ 272545 h 696288"/>
                <a:gd name="connsiteX832" fmla="*/ 371147 w 962938"/>
                <a:gd name="connsiteY832" fmla="*/ 271833 h 696288"/>
                <a:gd name="connsiteX833" fmla="*/ 372776 w 962938"/>
                <a:gd name="connsiteY833" fmla="*/ 272308 h 696288"/>
                <a:gd name="connsiteX834" fmla="*/ 369393 w 962938"/>
                <a:gd name="connsiteY834" fmla="*/ 280115 h 696288"/>
                <a:gd name="connsiteX835" fmla="*/ 369504 w 962938"/>
                <a:gd name="connsiteY835" fmla="*/ 283608 h 696288"/>
                <a:gd name="connsiteX836" fmla="*/ 373107 w 962938"/>
                <a:gd name="connsiteY836" fmla="*/ 285141 h 696288"/>
                <a:gd name="connsiteX837" fmla="*/ 371353 w 962938"/>
                <a:gd name="connsiteY837" fmla="*/ 287574 h 696288"/>
                <a:gd name="connsiteX838" fmla="*/ 367955 w 962938"/>
                <a:gd name="connsiteY838" fmla="*/ 293754 h 696288"/>
                <a:gd name="connsiteX839" fmla="*/ 365853 w 962938"/>
                <a:gd name="connsiteY839" fmla="*/ 295398 h 696288"/>
                <a:gd name="connsiteX840" fmla="*/ 358520 w 962938"/>
                <a:gd name="connsiteY840" fmla="*/ 298558 h 696288"/>
                <a:gd name="connsiteX841" fmla="*/ 355470 w 962938"/>
                <a:gd name="connsiteY841" fmla="*/ 298669 h 696288"/>
                <a:gd name="connsiteX842" fmla="*/ 350349 w 962938"/>
                <a:gd name="connsiteY842" fmla="*/ 297990 h 696288"/>
                <a:gd name="connsiteX843" fmla="*/ 348374 w 962938"/>
                <a:gd name="connsiteY843" fmla="*/ 298669 h 696288"/>
                <a:gd name="connsiteX844" fmla="*/ 343711 w 962938"/>
                <a:gd name="connsiteY844" fmla="*/ 305781 h 696288"/>
                <a:gd name="connsiteX845" fmla="*/ 341831 w 962938"/>
                <a:gd name="connsiteY845" fmla="*/ 307883 h 696288"/>
                <a:gd name="connsiteX846" fmla="*/ 331115 w 962938"/>
                <a:gd name="connsiteY846" fmla="*/ 316038 h 696288"/>
                <a:gd name="connsiteX847" fmla="*/ 327370 w 962938"/>
                <a:gd name="connsiteY847" fmla="*/ 319989 h 696288"/>
                <a:gd name="connsiteX848" fmla="*/ 324224 w 962938"/>
                <a:gd name="connsiteY848" fmla="*/ 324667 h 696288"/>
                <a:gd name="connsiteX849" fmla="*/ 321080 w 962938"/>
                <a:gd name="connsiteY849" fmla="*/ 335145 h 696288"/>
                <a:gd name="connsiteX850" fmla="*/ 317934 w 962938"/>
                <a:gd name="connsiteY850" fmla="*/ 333992 h 696288"/>
                <a:gd name="connsiteX851" fmla="*/ 316164 w 962938"/>
                <a:gd name="connsiteY851" fmla="*/ 333881 h 696288"/>
                <a:gd name="connsiteX852" fmla="*/ 315817 w 962938"/>
                <a:gd name="connsiteY852" fmla="*/ 335730 h 696288"/>
                <a:gd name="connsiteX853" fmla="*/ 315359 w 962938"/>
                <a:gd name="connsiteY853" fmla="*/ 336426 h 696288"/>
                <a:gd name="connsiteX854" fmla="*/ 308610 w 962938"/>
                <a:gd name="connsiteY854" fmla="*/ 341341 h 696288"/>
                <a:gd name="connsiteX855" fmla="*/ 297294 w 962938"/>
                <a:gd name="connsiteY855" fmla="*/ 346224 h 696288"/>
                <a:gd name="connsiteX856" fmla="*/ 296836 w 962938"/>
                <a:gd name="connsiteY856" fmla="*/ 346825 h 696288"/>
                <a:gd name="connsiteX857" fmla="*/ 296488 w 962938"/>
                <a:gd name="connsiteY857" fmla="*/ 348216 h 696288"/>
                <a:gd name="connsiteX858" fmla="*/ 296599 w 962938"/>
                <a:gd name="connsiteY858" fmla="*/ 349385 h 696288"/>
                <a:gd name="connsiteX859" fmla="*/ 296947 w 962938"/>
                <a:gd name="connsiteY859" fmla="*/ 350223 h 696288"/>
                <a:gd name="connsiteX860" fmla="*/ 296947 w 962938"/>
                <a:gd name="connsiteY860" fmla="*/ 351029 h 696288"/>
                <a:gd name="connsiteX861" fmla="*/ 296709 w 962938"/>
                <a:gd name="connsiteY861" fmla="*/ 352072 h 696288"/>
                <a:gd name="connsiteX862" fmla="*/ 296820 w 962938"/>
                <a:gd name="connsiteY862" fmla="*/ 352530 h 696288"/>
                <a:gd name="connsiteX863" fmla="*/ 296709 w 962938"/>
                <a:gd name="connsiteY863" fmla="*/ 352878 h 696288"/>
                <a:gd name="connsiteX864" fmla="*/ 295666 w 962938"/>
                <a:gd name="connsiteY864" fmla="*/ 353478 h 696288"/>
                <a:gd name="connsiteX865" fmla="*/ 294623 w 962938"/>
                <a:gd name="connsiteY865" fmla="*/ 353826 h 696288"/>
                <a:gd name="connsiteX866" fmla="*/ 293454 w 962938"/>
                <a:gd name="connsiteY866" fmla="*/ 353715 h 696288"/>
                <a:gd name="connsiteX867" fmla="*/ 292411 w 962938"/>
                <a:gd name="connsiteY867" fmla="*/ 353131 h 696288"/>
                <a:gd name="connsiteX868" fmla="*/ 291367 w 962938"/>
                <a:gd name="connsiteY868" fmla="*/ 352183 h 696288"/>
                <a:gd name="connsiteX869" fmla="*/ 291478 w 962938"/>
                <a:gd name="connsiteY869" fmla="*/ 351598 h 696288"/>
                <a:gd name="connsiteX870" fmla="*/ 291826 w 962938"/>
                <a:gd name="connsiteY870" fmla="*/ 349986 h 696288"/>
                <a:gd name="connsiteX871" fmla="*/ 247258 w 962938"/>
                <a:gd name="connsiteY871" fmla="*/ 357208 h 696288"/>
                <a:gd name="connsiteX872" fmla="*/ 242248 w 962938"/>
                <a:gd name="connsiteY872" fmla="*/ 359310 h 696288"/>
                <a:gd name="connsiteX873" fmla="*/ 228830 w 962938"/>
                <a:gd name="connsiteY873" fmla="*/ 367370 h 696288"/>
                <a:gd name="connsiteX874" fmla="*/ 223567 w 962938"/>
                <a:gd name="connsiteY874" fmla="*/ 368414 h 696288"/>
                <a:gd name="connsiteX875" fmla="*/ 218447 w 962938"/>
                <a:gd name="connsiteY875" fmla="*/ 367244 h 696288"/>
                <a:gd name="connsiteX876" fmla="*/ 208758 w 962938"/>
                <a:gd name="connsiteY876" fmla="*/ 361744 h 696288"/>
                <a:gd name="connsiteX877" fmla="*/ 208063 w 962938"/>
                <a:gd name="connsiteY877" fmla="*/ 361633 h 696288"/>
                <a:gd name="connsiteX878" fmla="*/ 205392 w 962938"/>
                <a:gd name="connsiteY878" fmla="*/ 361523 h 696288"/>
                <a:gd name="connsiteX879" fmla="*/ 205044 w 962938"/>
                <a:gd name="connsiteY879" fmla="*/ 359911 h 696288"/>
                <a:gd name="connsiteX880" fmla="*/ 201900 w 962938"/>
                <a:gd name="connsiteY880" fmla="*/ 359200 h 696288"/>
                <a:gd name="connsiteX881" fmla="*/ 159307 w 962938"/>
                <a:gd name="connsiteY881" fmla="*/ 360021 h 696288"/>
                <a:gd name="connsiteX882" fmla="*/ 145889 w 962938"/>
                <a:gd name="connsiteY882" fmla="*/ 364905 h 696288"/>
                <a:gd name="connsiteX883" fmla="*/ 127825 w 962938"/>
                <a:gd name="connsiteY883" fmla="*/ 365948 h 696288"/>
                <a:gd name="connsiteX884" fmla="*/ 93182 w 962938"/>
                <a:gd name="connsiteY884" fmla="*/ 378196 h 696288"/>
                <a:gd name="connsiteX885" fmla="*/ 86433 w 962938"/>
                <a:gd name="connsiteY885" fmla="*/ 383222 h 696288"/>
                <a:gd name="connsiteX886" fmla="*/ 74422 w 962938"/>
                <a:gd name="connsiteY886" fmla="*/ 387647 h 696288"/>
                <a:gd name="connsiteX887" fmla="*/ 60657 w 962938"/>
                <a:gd name="connsiteY887" fmla="*/ 396166 h 696288"/>
                <a:gd name="connsiteX888" fmla="*/ 53071 w 962938"/>
                <a:gd name="connsiteY888" fmla="*/ 398979 h 696288"/>
                <a:gd name="connsiteX889" fmla="*/ 54113 w 962938"/>
                <a:gd name="connsiteY889" fmla="*/ 401539 h 696288"/>
                <a:gd name="connsiteX890" fmla="*/ 57274 w 962938"/>
                <a:gd name="connsiteY890" fmla="*/ 414957 h 696288"/>
                <a:gd name="connsiteX891" fmla="*/ 57512 w 962938"/>
                <a:gd name="connsiteY891" fmla="*/ 416585 h 696288"/>
                <a:gd name="connsiteX892" fmla="*/ 57622 w 962938"/>
                <a:gd name="connsiteY892" fmla="*/ 418576 h 696288"/>
                <a:gd name="connsiteX893" fmla="*/ 57385 w 962938"/>
                <a:gd name="connsiteY893" fmla="*/ 419967 h 696288"/>
                <a:gd name="connsiteX894" fmla="*/ 56927 w 962938"/>
                <a:gd name="connsiteY894" fmla="*/ 421247 h 696288"/>
                <a:gd name="connsiteX895" fmla="*/ 56690 w 962938"/>
                <a:gd name="connsiteY895" fmla="*/ 422875 h 696288"/>
                <a:gd name="connsiteX896" fmla="*/ 57148 w 962938"/>
                <a:gd name="connsiteY896" fmla="*/ 425103 h 696288"/>
                <a:gd name="connsiteX897" fmla="*/ 57259 w 962938"/>
                <a:gd name="connsiteY897" fmla="*/ 425103 h 696288"/>
                <a:gd name="connsiteX898" fmla="*/ 62380 w 962938"/>
                <a:gd name="connsiteY898" fmla="*/ 427190 h 696288"/>
                <a:gd name="connsiteX899" fmla="*/ 75560 w 962938"/>
                <a:gd name="connsiteY899" fmla="*/ 426147 h 696288"/>
                <a:gd name="connsiteX900" fmla="*/ 79290 w 962938"/>
                <a:gd name="connsiteY900" fmla="*/ 429418 h 696288"/>
                <a:gd name="connsiteX901" fmla="*/ 79400 w 962938"/>
                <a:gd name="connsiteY901" fmla="*/ 432800 h 696288"/>
                <a:gd name="connsiteX902" fmla="*/ 76145 w 962938"/>
                <a:gd name="connsiteY902" fmla="*/ 437683 h 696288"/>
                <a:gd name="connsiteX903" fmla="*/ 75797 w 962938"/>
                <a:gd name="connsiteY903" fmla="*/ 441318 h 696288"/>
                <a:gd name="connsiteX904" fmla="*/ 76619 w 962938"/>
                <a:gd name="connsiteY904" fmla="*/ 442583 h 696288"/>
                <a:gd name="connsiteX905" fmla="*/ 79068 w 962938"/>
                <a:gd name="connsiteY905" fmla="*/ 443989 h 696288"/>
                <a:gd name="connsiteX906" fmla="*/ 79765 w 962938"/>
                <a:gd name="connsiteY906" fmla="*/ 444811 h 696288"/>
                <a:gd name="connsiteX907" fmla="*/ 81866 w 962938"/>
                <a:gd name="connsiteY907" fmla="*/ 451339 h 696288"/>
                <a:gd name="connsiteX908" fmla="*/ 82941 w 962938"/>
                <a:gd name="connsiteY908" fmla="*/ 452840 h 696288"/>
                <a:gd name="connsiteX909" fmla="*/ 86197 w 962938"/>
                <a:gd name="connsiteY909" fmla="*/ 456933 h 696288"/>
                <a:gd name="connsiteX910" fmla="*/ 87240 w 962938"/>
                <a:gd name="connsiteY910" fmla="*/ 458672 h 696288"/>
                <a:gd name="connsiteX911" fmla="*/ 87714 w 962938"/>
                <a:gd name="connsiteY911" fmla="*/ 459952 h 696288"/>
                <a:gd name="connsiteX912" fmla="*/ 88409 w 962938"/>
                <a:gd name="connsiteY912" fmla="*/ 463444 h 696288"/>
                <a:gd name="connsiteX913" fmla="*/ 88757 w 962938"/>
                <a:gd name="connsiteY913" fmla="*/ 467190 h 696288"/>
                <a:gd name="connsiteX914" fmla="*/ 88172 w 962938"/>
                <a:gd name="connsiteY914" fmla="*/ 470098 h 696288"/>
                <a:gd name="connsiteX915" fmla="*/ 86655 w 962938"/>
                <a:gd name="connsiteY915" fmla="*/ 472311 h 696288"/>
                <a:gd name="connsiteX916" fmla="*/ 84679 w 962938"/>
                <a:gd name="connsiteY916" fmla="*/ 474413 h 696288"/>
                <a:gd name="connsiteX917" fmla="*/ 76382 w 962938"/>
                <a:gd name="connsiteY917" fmla="*/ 480007 h 696288"/>
                <a:gd name="connsiteX918" fmla="*/ 72541 w 962938"/>
                <a:gd name="connsiteY918" fmla="*/ 483516 h 696288"/>
                <a:gd name="connsiteX919" fmla="*/ 70092 w 962938"/>
                <a:gd name="connsiteY919" fmla="*/ 487941 h 696288"/>
                <a:gd name="connsiteX920" fmla="*/ 68670 w 962938"/>
                <a:gd name="connsiteY920" fmla="*/ 494010 h 696288"/>
                <a:gd name="connsiteX921" fmla="*/ 67279 w 962938"/>
                <a:gd name="connsiteY921" fmla="*/ 496934 h 696288"/>
                <a:gd name="connsiteX922" fmla="*/ 65066 w 962938"/>
                <a:gd name="connsiteY922" fmla="*/ 498561 h 696288"/>
                <a:gd name="connsiteX923" fmla="*/ 64608 w 962938"/>
                <a:gd name="connsiteY923" fmla="*/ 499257 h 696288"/>
                <a:gd name="connsiteX924" fmla="*/ 63439 w 962938"/>
                <a:gd name="connsiteY924" fmla="*/ 503698 h 696288"/>
                <a:gd name="connsiteX925" fmla="*/ 62506 w 962938"/>
                <a:gd name="connsiteY925" fmla="*/ 506274 h 696288"/>
                <a:gd name="connsiteX926" fmla="*/ 62047 w 962938"/>
                <a:gd name="connsiteY926" fmla="*/ 506969 h 696288"/>
                <a:gd name="connsiteX927" fmla="*/ 60657 w 962938"/>
                <a:gd name="connsiteY927" fmla="*/ 508012 h 696288"/>
                <a:gd name="connsiteX928" fmla="*/ 53418 w 962938"/>
                <a:gd name="connsiteY928" fmla="*/ 511742 h 696288"/>
                <a:gd name="connsiteX929" fmla="*/ 51664 w 962938"/>
                <a:gd name="connsiteY929" fmla="*/ 515472 h 696288"/>
                <a:gd name="connsiteX930" fmla="*/ 46196 w 962938"/>
                <a:gd name="connsiteY930" fmla="*/ 520498 h 696288"/>
                <a:gd name="connsiteX931" fmla="*/ 40933 w 962938"/>
                <a:gd name="connsiteY931" fmla="*/ 523880 h 696288"/>
                <a:gd name="connsiteX932" fmla="*/ 39764 w 962938"/>
                <a:gd name="connsiteY932" fmla="*/ 524813 h 696288"/>
                <a:gd name="connsiteX933" fmla="*/ 39179 w 962938"/>
                <a:gd name="connsiteY933" fmla="*/ 525982 h 696288"/>
                <a:gd name="connsiteX934" fmla="*/ 38484 w 962938"/>
                <a:gd name="connsiteY934" fmla="*/ 527610 h 696288"/>
                <a:gd name="connsiteX935" fmla="*/ 37551 w 962938"/>
                <a:gd name="connsiteY935" fmla="*/ 529127 h 696288"/>
                <a:gd name="connsiteX936" fmla="*/ 34406 w 962938"/>
                <a:gd name="connsiteY936" fmla="*/ 531450 h 696288"/>
                <a:gd name="connsiteX937" fmla="*/ 30218 w 962938"/>
                <a:gd name="connsiteY937" fmla="*/ 539605 h 696288"/>
                <a:gd name="connsiteX938" fmla="*/ 24370 w 962938"/>
                <a:gd name="connsiteY938" fmla="*/ 544268 h 696288"/>
                <a:gd name="connsiteX939" fmla="*/ 22853 w 962938"/>
                <a:gd name="connsiteY939" fmla="*/ 546828 h 696288"/>
                <a:gd name="connsiteX940" fmla="*/ 21225 w 962938"/>
                <a:gd name="connsiteY940" fmla="*/ 548930 h 696288"/>
                <a:gd name="connsiteX941" fmla="*/ 13750 w 962938"/>
                <a:gd name="connsiteY941" fmla="*/ 553355 h 696288"/>
                <a:gd name="connsiteX942" fmla="*/ 6306 w 962938"/>
                <a:gd name="connsiteY942" fmla="*/ 561763 h 696288"/>
                <a:gd name="connsiteX943" fmla="*/ 3256 w 962938"/>
                <a:gd name="connsiteY943" fmla="*/ 563865 h 696288"/>
                <a:gd name="connsiteX944" fmla="*/ 1280 w 962938"/>
                <a:gd name="connsiteY944" fmla="*/ 566188 h 696288"/>
                <a:gd name="connsiteX945" fmla="*/ 0 w 962938"/>
                <a:gd name="connsiteY945" fmla="*/ 566883 h 696288"/>
                <a:gd name="connsiteX946" fmla="*/ 110 w 962938"/>
                <a:gd name="connsiteY946" fmla="*/ 567231 h 696288"/>
                <a:gd name="connsiteX947" fmla="*/ 932 w 962938"/>
                <a:gd name="connsiteY947" fmla="*/ 571562 h 696288"/>
                <a:gd name="connsiteX948" fmla="*/ 1754 w 962938"/>
                <a:gd name="connsiteY948" fmla="*/ 575987 h 696288"/>
                <a:gd name="connsiteX949" fmla="*/ 2576 w 962938"/>
                <a:gd name="connsiteY949" fmla="*/ 580412 h 696288"/>
                <a:gd name="connsiteX950" fmla="*/ 3398 w 962938"/>
                <a:gd name="connsiteY950" fmla="*/ 584853 h 696288"/>
                <a:gd name="connsiteX951" fmla="*/ 4236 w 962938"/>
                <a:gd name="connsiteY951" fmla="*/ 589278 h 696288"/>
                <a:gd name="connsiteX952" fmla="*/ 5058 w 962938"/>
                <a:gd name="connsiteY952" fmla="*/ 593703 h 696288"/>
                <a:gd name="connsiteX953" fmla="*/ 5880 w 962938"/>
                <a:gd name="connsiteY953" fmla="*/ 598144 h 696288"/>
                <a:gd name="connsiteX954" fmla="*/ 6701 w 962938"/>
                <a:gd name="connsiteY954" fmla="*/ 602459 h 696288"/>
                <a:gd name="connsiteX955" fmla="*/ 7634 w 962938"/>
                <a:gd name="connsiteY955" fmla="*/ 607706 h 696288"/>
                <a:gd name="connsiteX956" fmla="*/ 11948 w 962938"/>
                <a:gd name="connsiteY956" fmla="*/ 606884 h 696288"/>
                <a:gd name="connsiteX957" fmla="*/ 27799 w 962938"/>
                <a:gd name="connsiteY957" fmla="*/ 603850 h 696288"/>
                <a:gd name="connsiteX958" fmla="*/ 43794 w 962938"/>
                <a:gd name="connsiteY958" fmla="*/ 600942 h 696288"/>
                <a:gd name="connsiteX959" fmla="*/ 59771 w 962938"/>
                <a:gd name="connsiteY959" fmla="*/ 597907 h 696288"/>
                <a:gd name="connsiteX960" fmla="*/ 75624 w 962938"/>
                <a:gd name="connsiteY960" fmla="*/ 594983 h 696288"/>
                <a:gd name="connsiteX961" fmla="*/ 91602 w 962938"/>
                <a:gd name="connsiteY961" fmla="*/ 591949 h 696288"/>
                <a:gd name="connsiteX962" fmla="*/ 107453 w 962938"/>
                <a:gd name="connsiteY962" fmla="*/ 588804 h 696288"/>
                <a:gd name="connsiteX963" fmla="*/ 123447 w 962938"/>
                <a:gd name="connsiteY963" fmla="*/ 585770 h 696288"/>
                <a:gd name="connsiteX964" fmla="*/ 139299 w 962938"/>
                <a:gd name="connsiteY964" fmla="*/ 582609 h 696288"/>
                <a:gd name="connsiteX965" fmla="*/ 155277 w 962938"/>
                <a:gd name="connsiteY965" fmla="*/ 579574 h 696288"/>
                <a:gd name="connsiteX966" fmla="*/ 171128 w 962938"/>
                <a:gd name="connsiteY966" fmla="*/ 576429 h 696288"/>
                <a:gd name="connsiteX967" fmla="*/ 187012 w 962938"/>
                <a:gd name="connsiteY967" fmla="*/ 573268 h 696288"/>
                <a:gd name="connsiteX968" fmla="*/ 202990 w 962938"/>
                <a:gd name="connsiteY968" fmla="*/ 570123 h 696288"/>
                <a:gd name="connsiteX969" fmla="*/ 218842 w 962938"/>
                <a:gd name="connsiteY969" fmla="*/ 566962 h 696288"/>
                <a:gd name="connsiteX970" fmla="*/ 234693 w 962938"/>
                <a:gd name="connsiteY970" fmla="*/ 563707 h 696288"/>
                <a:gd name="connsiteX971" fmla="*/ 250545 w 962938"/>
                <a:gd name="connsiteY971" fmla="*/ 560562 h 696288"/>
                <a:gd name="connsiteX972" fmla="*/ 266539 w 962938"/>
                <a:gd name="connsiteY972" fmla="*/ 557290 h 696288"/>
                <a:gd name="connsiteX973" fmla="*/ 282391 w 962938"/>
                <a:gd name="connsiteY973" fmla="*/ 554019 h 696288"/>
                <a:gd name="connsiteX974" fmla="*/ 298242 w 962938"/>
                <a:gd name="connsiteY974" fmla="*/ 550763 h 696288"/>
                <a:gd name="connsiteX975" fmla="*/ 314094 w 962938"/>
                <a:gd name="connsiteY975" fmla="*/ 547381 h 696288"/>
                <a:gd name="connsiteX976" fmla="*/ 329946 w 962938"/>
                <a:gd name="connsiteY976" fmla="*/ 544125 h 696288"/>
                <a:gd name="connsiteX977" fmla="*/ 345829 w 962938"/>
                <a:gd name="connsiteY977" fmla="*/ 540743 h 696288"/>
                <a:gd name="connsiteX978" fmla="*/ 361681 w 962938"/>
                <a:gd name="connsiteY978" fmla="*/ 537361 h 696288"/>
                <a:gd name="connsiteX979" fmla="*/ 377532 w 962938"/>
                <a:gd name="connsiteY979" fmla="*/ 533979 h 696288"/>
                <a:gd name="connsiteX980" fmla="*/ 393384 w 962938"/>
                <a:gd name="connsiteY980" fmla="*/ 530597 h 696288"/>
                <a:gd name="connsiteX981" fmla="*/ 409267 w 962938"/>
                <a:gd name="connsiteY981" fmla="*/ 527215 h 696288"/>
                <a:gd name="connsiteX982" fmla="*/ 425119 w 962938"/>
                <a:gd name="connsiteY982" fmla="*/ 523722 h 696288"/>
                <a:gd name="connsiteX983" fmla="*/ 440860 w 962938"/>
                <a:gd name="connsiteY983" fmla="*/ 520340 h 696288"/>
                <a:gd name="connsiteX984" fmla="*/ 456712 w 962938"/>
                <a:gd name="connsiteY984" fmla="*/ 516847 h 696288"/>
                <a:gd name="connsiteX985" fmla="*/ 472563 w 962938"/>
                <a:gd name="connsiteY985" fmla="*/ 513339 h 696288"/>
                <a:gd name="connsiteX986" fmla="*/ 488447 w 962938"/>
                <a:gd name="connsiteY986" fmla="*/ 509846 h 696288"/>
                <a:gd name="connsiteX987" fmla="*/ 504188 w 962938"/>
                <a:gd name="connsiteY987" fmla="*/ 506243 h 696288"/>
                <a:gd name="connsiteX988" fmla="*/ 520039 w 962938"/>
                <a:gd name="connsiteY988" fmla="*/ 502734 h 696288"/>
                <a:gd name="connsiteX989" fmla="*/ 522600 w 962938"/>
                <a:gd name="connsiteY989" fmla="*/ 502149 h 696288"/>
                <a:gd name="connsiteX990" fmla="*/ 523990 w 962938"/>
                <a:gd name="connsiteY990" fmla="*/ 501801 h 696288"/>
                <a:gd name="connsiteX991" fmla="*/ 524449 w 962938"/>
                <a:gd name="connsiteY991" fmla="*/ 503904 h 696288"/>
                <a:gd name="connsiteX992" fmla="*/ 527736 w 962938"/>
                <a:gd name="connsiteY992" fmla="*/ 505294 h 696288"/>
                <a:gd name="connsiteX993" fmla="*/ 531687 w 962938"/>
                <a:gd name="connsiteY993" fmla="*/ 506116 h 696288"/>
                <a:gd name="connsiteX994" fmla="*/ 534485 w 962938"/>
                <a:gd name="connsiteY994" fmla="*/ 507285 h 696288"/>
                <a:gd name="connsiteX995" fmla="*/ 535875 w 962938"/>
                <a:gd name="connsiteY995" fmla="*/ 509862 h 696288"/>
                <a:gd name="connsiteX996" fmla="*/ 536919 w 962938"/>
                <a:gd name="connsiteY996" fmla="*/ 513591 h 696288"/>
                <a:gd name="connsiteX997" fmla="*/ 538309 w 962938"/>
                <a:gd name="connsiteY997" fmla="*/ 516752 h 696288"/>
                <a:gd name="connsiteX998" fmla="*/ 540664 w 962938"/>
                <a:gd name="connsiteY998" fmla="*/ 517796 h 696288"/>
                <a:gd name="connsiteX999" fmla="*/ 546828 w 962938"/>
                <a:gd name="connsiteY999" fmla="*/ 515235 h 696288"/>
                <a:gd name="connsiteX1000" fmla="*/ 548345 w 962938"/>
                <a:gd name="connsiteY1000" fmla="*/ 515472 h 696288"/>
                <a:gd name="connsiteX1001" fmla="*/ 551490 w 962938"/>
                <a:gd name="connsiteY1001" fmla="*/ 516990 h 696288"/>
                <a:gd name="connsiteX1002" fmla="*/ 554888 w 962938"/>
                <a:gd name="connsiteY1002" fmla="*/ 517337 h 696288"/>
                <a:gd name="connsiteX1003" fmla="*/ 557211 w 962938"/>
                <a:gd name="connsiteY1003" fmla="*/ 519803 h 696288"/>
                <a:gd name="connsiteX1004" fmla="*/ 558381 w 962938"/>
                <a:gd name="connsiteY1004" fmla="*/ 520135 h 696288"/>
                <a:gd name="connsiteX1005" fmla="*/ 560008 w 962938"/>
                <a:gd name="connsiteY1005" fmla="*/ 520371 h 696288"/>
                <a:gd name="connsiteX1006" fmla="*/ 559898 w 962938"/>
                <a:gd name="connsiteY1006" fmla="*/ 521904 h 696288"/>
                <a:gd name="connsiteX1007" fmla="*/ 557922 w 962938"/>
                <a:gd name="connsiteY1007" fmla="*/ 525745 h 696288"/>
                <a:gd name="connsiteX1008" fmla="*/ 560720 w 962938"/>
                <a:gd name="connsiteY1008" fmla="*/ 526567 h 696288"/>
                <a:gd name="connsiteX1009" fmla="*/ 562822 w 962938"/>
                <a:gd name="connsiteY1009" fmla="*/ 526804 h 696288"/>
                <a:gd name="connsiteX1010" fmla="*/ 564561 w 962938"/>
                <a:gd name="connsiteY1010" fmla="*/ 527847 h 696288"/>
                <a:gd name="connsiteX1011" fmla="*/ 565872 w 962938"/>
                <a:gd name="connsiteY1011" fmla="*/ 530992 h 696288"/>
                <a:gd name="connsiteX1012" fmla="*/ 565872 w 962938"/>
                <a:gd name="connsiteY1012" fmla="*/ 532525 h 696288"/>
                <a:gd name="connsiteX1013" fmla="*/ 564561 w 962938"/>
                <a:gd name="connsiteY1013" fmla="*/ 534137 h 696288"/>
                <a:gd name="connsiteX1014" fmla="*/ 564449 w 962938"/>
                <a:gd name="connsiteY1014" fmla="*/ 535670 h 696288"/>
                <a:gd name="connsiteX1015" fmla="*/ 567389 w 962938"/>
                <a:gd name="connsiteY1015" fmla="*/ 540901 h 696288"/>
                <a:gd name="connsiteX1016" fmla="*/ 568085 w 962938"/>
                <a:gd name="connsiteY1016" fmla="*/ 544062 h 696288"/>
                <a:gd name="connsiteX1017" fmla="*/ 569127 w 962938"/>
                <a:gd name="connsiteY1017" fmla="*/ 551996 h 696288"/>
                <a:gd name="connsiteX1018" fmla="*/ 569823 w 962938"/>
                <a:gd name="connsiteY1018" fmla="*/ 553513 h 696288"/>
                <a:gd name="connsiteX1019" fmla="*/ 571688 w 962938"/>
                <a:gd name="connsiteY1019" fmla="*/ 554556 h 696288"/>
                <a:gd name="connsiteX1020" fmla="*/ 580444 w 962938"/>
                <a:gd name="connsiteY1020" fmla="*/ 565524 h 696288"/>
                <a:gd name="connsiteX1021" fmla="*/ 582419 w 962938"/>
                <a:gd name="connsiteY1021" fmla="*/ 567500 h 696288"/>
                <a:gd name="connsiteX1022" fmla="*/ 584868 w 962938"/>
                <a:gd name="connsiteY1022" fmla="*/ 568796 h 696288"/>
                <a:gd name="connsiteX1023" fmla="*/ 590337 w 962938"/>
                <a:gd name="connsiteY1023" fmla="*/ 568906 h 696288"/>
                <a:gd name="connsiteX1024" fmla="*/ 592218 w 962938"/>
                <a:gd name="connsiteY1024" fmla="*/ 569950 h 696288"/>
                <a:gd name="connsiteX1025" fmla="*/ 593735 w 962938"/>
                <a:gd name="connsiteY1025" fmla="*/ 571356 h 696288"/>
                <a:gd name="connsiteX1026" fmla="*/ 595711 w 962938"/>
                <a:gd name="connsiteY1026" fmla="*/ 572399 h 696288"/>
                <a:gd name="connsiteX1027" fmla="*/ 598618 w 962938"/>
                <a:gd name="connsiteY1027" fmla="*/ 572399 h 696288"/>
                <a:gd name="connsiteX1028" fmla="*/ 604229 w 962938"/>
                <a:gd name="connsiteY1028" fmla="*/ 570645 h 696288"/>
                <a:gd name="connsiteX1029" fmla="*/ 606900 w 962938"/>
                <a:gd name="connsiteY1029" fmla="*/ 571467 h 696288"/>
                <a:gd name="connsiteX1030" fmla="*/ 608638 w 962938"/>
                <a:gd name="connsiteY1030" fmla="*/ 572510 h 696288"/>
                <a:gd name="connsiteX1031" fmla="*/ 609918 w 962938"/>
                <a:gd name="connsiteY1031" fmla="*/ 572273 h 696288"/>
                <a:gd name="connsiteX1032" fmla="*/ 610962 w 962938"/>
                <a:gd name="connsiteY1032" fmla="*/ 571467 h 696288"/>
                <a:gd name="connsiteX1033" fmla="*/ 612131 w 962938"/>
                <a:gd name="connsiteY1033" fmla="*/ 570756 h 696288"/>
                <a:gd name="connsiteX1034" fmla="*/ 613174 w 962938"/>
                <a:gd name="connsiteY1034" fmla="*/ 571103 h 696288"/>
                <a:gd name="connsiteX1035" fmla="*/ 613996 w 962938"/>
                <a:gd name="connsiteY1035" fmla="*/ 572146 h 696288"/>
                <a:gd name="connsiteX1036" fmla="*/ 615513 w 962938"/>
                <a:gd name="connsiteY1036" fmla="*/ 574375 h 696288"/>
                <a:gd name="connsiteX1037" fmla="*/ 616904 w 962938"/>
                <a:gd name="connsiteY1037" fmla="*/ 575544 h 696288"/>
                <a:gd name="connsiteX1038" fmla="*/ 619496 w 962938"/>
                <a:gd name="connsiteY1038" fmla="*/ 578341 h 696288"/>
                <a:gd name="connsiteX1039" fmla="*/ 620776 w 962938"/>
                <a:gd name="connsiteY1039" fmla="*/ 581265 h 696288"/>
                <a:gd name="connsiteX1040" fmla="*/ 633957 w 962938"/>
                <a:gd name="connsiteY1040" fmla="*/ 585453 h 696288"/>
                <a:gd name="connsiteX1041" fmla="*/ 647138 w 962938"/>
                <a:gd name="connsiteY1041" fmla="*/ 589547 h 696288"/>
                <a:gd name="connsiteX1042" fmla="*/ 660318 w 962938"/>
                <a:gd name="connsiteY1042" fmla="*/ 593735 h 696288"/>
                <a:gd name="connsiteX1043" fmla="*/ 673610 w 962938"/>
                <a:gd name="connsiteY1043" fmla="*/ 597828 h 696288"/>
                <a:gd name="connsiteX1044" fmla="*/ 686791 w 962938"/>
                <a:gd name="connsiteY1044" fmla="*/ 602016 h 696288"/>
                <a:gd name="connsiteX1045" fmla="*/ 700082 w 962938"/>
                <a:gd name="connsiteY1045" fmla="*/ 606094 h 696288"/>
                <a:gd name="connsiteX1046" fmla="*/ 713263 w 962938"/>
                <a:gd name="connsiteY1046" fmla="*/ 610187 h 696288"/>
                <a:gd name="connsiteX1047" fmla="*/ 726680 w 962938"/>
                <a:gd name="connsiteY1047" fmla="*/ 614549 h 696288"/>
                <a:gd name="connsiteX1048" fmla="*/ 65114 w 962938"/>
                <a:gd name="connsiteY1048" fmla="*/ 438663 h 696288"/>
                <a:gd name="connsiteX1049" fmla="*/ 66393 w 962938"/>
                <a:gd name="connsiteY1049" fmla="*/ 439343 h 696288"/>
                <a:gd name="connsiteX1050" fmla="*/ 68369 w 962938"/>
                <a:gd name="connsiteY1050" fmla="*/ 441097 h 696288"/>
                <a:gd name="connsiteX1051" fmla="*/ 70724 w 962938"/>
                <a:gd name="connsiteY1051" fmla="*/ 442488 h 696288"/>
                <a:gd name="connsiteX1052" fmla="*/ 72700 w 962938"/>
                <a:gd name="connsiteY1052" fmla="*/ 442488 h 696288"/>
                <a:gd name="connsiteX1053" fmla="*/ 77014 w 962938"/>
                <a:gd name="connsiteY1053" fmla="*/ 432231 h 696288"/>
                <a:gd name="connsiteX1054" fmla="*/ 77014 w 962938"/>
                <a:gd name="connsiteY1054" fmla="*/ 430240 h 696288"/>
                <a:gd name="connsiteX1055" fmla="*/ 75734 w 962938"/>
                <a:gd name="connsiteY1055" fmla="*/ 429070 h 696288"/>
                <a:gd name="connsiteX1056" fmla="*/ 72589 w 962938"/>
                <a:gd name="connsiteY1056" fmla="*/ 428612 h 696288"/>
                <a:gd name="connsiteX1057" fmla="*/ 70614 w 962938"/>
                <a:gd name="connsiteY1057" fmla="*/ 428153 h 696288"/>
                <a:gd name="connsiteX1058" fmla="*/ 68732 w 962938"/>
                <a:gd name="connsiteY1058" fmla="*/ 428738 h 696288"/>
                <a:gd name="connsiteX1059" fmla="*/ 66868 w 962938"/>
                <a:gd name="connsiteY1059" fmla="*/ 429655 h 696288"/>
                <a:gd name="connsiteX1060" fmla="*/ 64766 w 962938"/>
                <a:gd name="connsiteY1060" fmla="*/ 430240 h 696288"/>
                <a:gd name="connsiteX1061" fmla="*/ 65351 w 962938"/>
                <a:gd name="connsiteY1061" fmla="*/ 432342 h 696288"/>
                <a:gd name="connsiteX1062" fmla="*/ 64766 w 962938"/>
                <a:gd name="connsiteY1062" fmla="*/ 437699 h 696288"/>
                <a:gd name="connsiteX1063" fmla="*/ 65114 w 962938"/>
                <a:gd name="connsiteY1063" fmla="*/ 438663 h 69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Lst>
              <a:rect l="l" t="t" r="r" b="b"/>
              <a:pathLst>
                <a:path w="962938" h="696288">
                  <a:moveTo>
                    <a:pt x="718162" y="670417"/>
                  </a:moveTo>
                  <a:lnTo>
                    <a:pt x="716645" y="671239"/>
                  </a:lnTo>
                  <a:lnTo>
                    <a:pt x="715254" y="672519"/>
                  </a:lnTo>
                  <a:lnTo>
                    <a:pt x="713626" y="673563"/>
                  </a:lnTo>
                  <a:lnTo>
                    <a:pt x="710829" y="674036"/>
                  </a:lnTo>
                  <a:lnTo>
                    <a:pt x="708964" y="673926"/>
                  </a:lnTo>
                  <a:lnTo>
                    <a:pt x="707668" y="674621"/>
                  </a:lnTo>
                  <a:lnTo>
                    <a:pt x="706846" y="677419"/>
                  </a:lnTo>
                  <a:lnTo>
                    <a:pt x="706956" y="679868"/>
                  </a:lnTo>
                  <a:lnTo>
                    <a:pt x="707778" y="684641"/>
                  </a:lnTo>
                  <a:lnTo>
                    <a:pt x="707541" y="687091"/>
                  </a:lnTo>
                  <a:lnTo>
                    <a:pt x="706846" y="687913"/>
                  </a:lnTo>
                  <a:lnTo>
                    <a:pt x="705803" y="688608"/>
                  </a:lnTo>
                  <a:lnTo>
                    <a:pt x="704760" y="689651"/>
                  </a:lnTo>
                  <a:lnTo>
                    <a:pt x="704064" y="691168"/>
                  </a:lnTo>
                  <a:lnTo>
                    <a:pt x="704175" y="692211"/>
                  </a:lnTo>
                  <a:lnTo>
                    <a:pt x="705344" y="696289"/>
                  </a:lnTo>
                  <a:lnTo>
                    <a:pt x="717593" y="685684"/>
                  </a:lnTo>
                  <a:lnTo>
                    <a:pt x="722160" y="678572"/>
                  </a:lnTo>
                  <a:lnTo>
                    <a:pt x="720628" y="670639"/>
                  </a:lnTo>
                  <a:lnTo>
                    <a:pt x="718162" y="670417"/>
                  </a:lnTo>
                  <a:close/>
                  <a:moveTo>
                    <a:pt x="815564" y="646142"/>
                  </a:moveTo>
                  <a:lnTo>
                    <a:pt x="815327" y="645684"/>
                  </a:lnTo>
                  <a:lnTo>
                    <a:pt x="815437" y="645447"/>
                  </a:lnTo>
                  <a:lnTo>
                    <a:pt x="816022" y="645336"/>
                  </a:lnTo>
                  <a:lnTo>
                    <a:pt x="815785" y="644403"/>
                  </a:lnTo>
                  <a:lnTo>
                    <a:pt x="813683" y="645794"/>
                  </a:lnTo>
                  <a:lnTo>
                    <a:pt x="806318" y="647770"/>
                  </a:lnTo>
                  <a:lnTo>
                    <a:pt x="805038" y="648370"/>
                  </a:lnTo>
                  <a:lnTo>
                    <a:pt x="804343" y="648829"/>
                  </a:lnTo>
                  <a:lnTo>
                    <a:pt x="802825" y="650804"/>
                  </a:lnTo>
                  <a:lnTo>
                    <a:pt x="800265" y="652448"/>
                  </a:lnTo>
                  <a:lnTo>
                    <a:pt x="799538" y="653270"/>
                  </a:lnTo>
                  <a:lnTo>
                    <a:pt x="798021" y="654439"/>
                  </a:lnTo>
                  <a:lnTo>
                    <a:pt x="781585" y="661551"/>
                  </a:lnTo>
                  <a:lnTo>
                    <a:pt x="784729" y="662594"/>
                  </a:lnTo>
                  <a:lnTo>
                    <a:pt x="800850" y="655135"/>
                  </a:lnTo>
                  <a:lnTo>
                    <a:pt x="806792" y="649777"/>
                  </a:lnTo>
                  <a:lnTo>
                    <a:pt x="815548" y="646616"/>
                  </a:lnTo>
                  <a:lnTo>
                    <a:pt x="815548" y="646142"/>
                  </a:lnTo>
                  <a:close/>
                  <a:moveTo>
                    <a:pt x="866184" y="614786"/>
                  </a:moveTo>
                  <a:lnTo>
                    <a:pt x="860811" y="619101"/>
                  </a:lnTo>
                  <a:lnTo>
                    <a:pt x="854995" y="622262"/>
                  </a:lnTo>
                  <a:lnTo>
                    <a:pt x="853826" y="623542"/>
                  </a:lnTo>
                  <a:lnTo>
                    <a:pt x="852546" y="624822"/>
                  </a:lnTo>
                  <a:lnTo>
                    <a:pt x="847978" y="627509"/>
                  </a:lnTo>
                  <a:lnTo>
                    <a:pt x="846350" y="628093"/>
                  </a:lnTo>
                  <a:lnTo>
                    <a:pt x="844960" y="629137"/>
                  </a:lnTo>
                  <a:lnTo>
                    <a:pt x="842289" y="633103"/>
                  </a:lnTo>
                  <a:lnTo>
                    <a:pt x="840771" y="634842"/>
                  </a:lnTo>
                  <a:lnTo>
                    <a:pt x="833770" y="639630"/>
                  </a:lnTo>
                  <a:lnTo>
                    <a:pt x="822913" y="644641"/>
                  </a:lnTo>
                  <a:lnTo>
                    <a:pt x="819420" y="647327"/>
                  </a:lnTo>
                  <a:lnTo>
                    <a:pt x="815579" y="648608"/>
                  </a:lnTo>
                  <a:lnTo>
                    <a:pt x="812181" y="648608"/>
                  </a:lnTo>
                  <a:lnTo>
                    <a:pt x="813367" y="650251"/>
                  </a:lnTo>
                  <a:lnTo>
                    <a:pt x="817444" y="648955"/>
                  </a:lnTo>
                  <a:lnTo>
                    <a:pt x="828302" y="643929"/>
                  </a:lnTo>
                  <a:lnTo>
                    <a:pt x="839855" y="636580"/>
                  </a:lnTo>
                  <a:lnTo>
                    <a:pt x="843237" y="633672"/>
                  </a:lnTo>
                  <a:lnTo>
                    <a:pt x="844975" y="632850"/>
                  </a:lnTo>
                  <a:lnTo>
                    <a:pt x="851613" y="626339"/>
                  </a:lnTo>
                  <a:lnTo>
                    <a:pt x="861760" y="620144"/>
                  </a:lnTo>
                  <a:lnTo>
                    <a:pt x="863387" y="619448"/>
                  </a:lnTo>
                  <a:lnTo>
                    <a:pt x="864557" y="617931"/>
                  </a:lnTo>
                  <a:lnTo>
                    <a:pt x="868303" y="614897"/>
                  </a:lnTo>
                  <a:lnTo>
                    <a:pt x="868065" y="613964"/>
                  </a:lnTo>
                  <a:lnTo>
                    <a:pt x="866184" y="614786"/>
                  </a:lnTo>
                  <a:close/>
                  <a:moveTo>
                    <a:pt x="960900" y="541407"/>
                  </a:moveTo>
                  <a:lnTo>
                    <a:pt x="957644" y="541865"/>
                  </a:lnTo>
                  <a:lnTo>
                    <a:pt x="955290" y="542924"/>
                  </a:lnTo>
                  <a:lnTo>
                    <a:pt x="956111" y="544315"/>
                  </a:lnTo>
                  <a:lnTo>
                    <a:pt x="956348" y="545247"/>
                  </a:lnTo>
                  <a:lnTo>
                    <a:pt x="954025" y="545485"/>
                  </a:lnTo>
                  <a:lnTo>
                    <a:pt x="952049" y="545121"/>
                  </a:lnTo>
                  <a:lnTo>
                    <a:pt x="950769" y="545722"/>
                  </a:lnTo>
                  <a:lnTo>
                    <a:pt x="950659" y="549104"/>
                  </a:lnTo>
                  <a:lnTo>
                    <a:pt x="948209" y="548867"/>
                  </a:lnTo>
                  <a:lnTo>
                    <a:pt x="946234" y="550605"/>
                  </a:lnTo>
                  <a:lnTo>
                    <a:pt x="942709" y="555394"/>
                  </a:lnTo>
                  <a:lnTo>
                    <a:pt x="938758" y="558428"/>
                  </a:lnTo>
                  <a:lnTo>
                    <a:pt x="936435" y="559598"/>
                  </a:lnTo>
                  <a:lnTo>
                    <a:pt x="935155" y="559029"/>
                  </a:lnTo>
                  <a:lnTo>
                    <a:pt x="934222" y="557622"/>
                  </a:lnTo>
                  <a:lnTo>
                    <a:pt x="928959" y="552960"/>
                  </a:lnTo>
                  <a:lnTo>
                    <a:pt x="927221" y="552849"/>
                  </a:lnTo>
                  <a:lnTo>
                    <a:pt x="926399" y="554951"/>
                  </a:lnTo>
                  <a:lnTo>
                    <a:pt x="926399" y="557986"/>
                  </a:lnTo>
                  <a:lnTo>
                    <a:pt x="926984" y="560672"/>
                  </a:lnTo>
                  <a:lnTo>
                    <a:pt x="921516" y="557164"/>
                  </a:lnTo>
                  <a:lnTo>
                    <a:pt x="919650" y="556690"/>
                  </a:lnTo>
                  <a:lnTo>
                    <a:pt x="918829" y="557859"/>
                  </a:lnTo>
                  <a:lnTo>
                    <a:pt x="918718" y="559614"/>
                  </a:lnTo>
                  <a:lnTo>
                    <a:pt x="918955" y="560435"/>
                  </a:lnTo>
                  <a:lnTo>
                    <a:pt x="917675" y="561257"/>
                  </a:lnTo>
                  <a:lnTo>
                    <a:pt x="914972" y="563707"/>
                  </a:lnTo>
                  <a:lnTo>
                    <a:pt x="913455" y="564165"/>
                  </a:lnTo>
                  <a:lnTo>
                    <a:pt x="912523" y="563233"/>
                  </a:lnTo>
                  <a:lnTo>
                    <a:pt x="911590" y="561605"/>
                  </a:lnTo>
                  <a:lnTo>
                    <a:pt x="910310" y="560783"/>
                  </a:lnTo>
                  <a:lnTo>
                    <a:pt x="908682" y="562063"/>
                  </a:lnTo>
                  <a:lnTo>
                    <a:pt x="910658" y="564623"/>
                  </a:lnTo>
                  <a:lnTo>
                    <a:pt x="909267" y="566836"/>
                  </a:lnTo>
                  <a:lnTo>
                    <a:pt x="906596" y="568938"/>
                  </a:lnTo>
                  <a:lnTo>
                    <a:pt x="901444" y="575702"/>
                  </a:lnTo>
                  <a:lnTo>
                    <a:pt x="899927" y="578263"/>
                  </a:lnTo>
                  <a:lnTo>
                    <a:pt x="900037" y="580017"/>
                  </a:lnTo>
                  <a:lnTo>
                    <a:pt x="900733" y="581897"/>
                  </a:lnTo>
                  <a:lnTo>
                    <a:pt x="899216" y="583763"/>
                  </a:lnTo>
                  <a:lnTo>
                    <a:pt x="896766" y="585390"/>
                  </a:lnTo>
                  <a:lnTo>
                    <a:pt x="894443" y="586560"/>
                  </a:lnTo>
                  <a:lnTo>
                    <a:pt x="891771" y="586797"/>
                  </a:lnTo>
                  <a:lnTo>
                    <a:pt x="889069" y="586323"/>
                  </a:lnTo>
                  <a:lnTo>
                    <a:pt x="886746" y="586560"/>
                  </a:lnTo>
                  <a:lnTo>
                    <a:pt x="884771" y="589009"/>
                  </a:lnTo>
                  <a:lnTo>
                    <a:pt x="883601" y="588425"/>
                  </a:lnTo>
                  <a:lnTo>
                    <a:pt x="882321" y="588314"/>
                  </a:lnTo>
                  <a:lnTo>
                    <a:pt x="881041" y="588551"/>
                  </a:lnTo>
                  <a:lnTo>
                    <a:pt x="879761" y="589009"/>
                  </a:lnTo>
                  <a:lnTo>
                    <a:pt x="880456" y="586797"/>
                  </a:lnTo>
                  <a:lnTo>
                    <a:pt x="882084" y="584347"/>
                  </a:lnTo>
                  <a:lnTo>
                    <a:pt x="884059" y="582135"/>
                  </a:lnTo>
                  <a:lnTo>
                    <a:pt x="886730" y="580380"/>
                  </a:lnTo>
                  <a:lnTo>
                    <a:pt x="887425" y="579337"/>
                  </a:lnTo>
                  <a:lnTo>
                    <a:pt x="888469" y="577014"/>
                  </a:lnTo>
                  <a:lnTo>
                    <a:pt x="888706" y="576318"/>
                  </a:lnTo>
                  <a:lnTo>
                    <a:pt x="888943" y="574343"/>
                  </a:lnTo>
                  <a:lnTo>
                    <a:pt x="889401" y="573521"/>
                  </a:lnTo>
                  <a:lnTo>
                    <a:pt x="889859" y="573284"/>
                  </a:lnTo>
                  <a:lnTo>
                    <a:pt x="891251" y="573173"/>
                  </a:lnTo>
                  <a:lnTo>
                    <a:pt x="891851" y="572936"/>
                  </a:lnTo>
                  <a:lnTo>
                    <a:pt x="894411" y="569317"/>
                  </a:lnTo>
                  <a:lnTo>
                    <a:pt x="895454" y="568749"/>
                  </a:lnTo>
                  <a:lnTo>
                    <a:pt x="895912" y="569665"/>
                  </a:lnTo>
                  <a:lnTo>
                    <a:pt x="897303" y="571182"/>
                  </a:lnTo>
                  <a:lnTo>
                    <a:pt x="898694" y="572130"/>
                  </a:lnTo>
                  <a:lnTo>
                    <a:pt x="898805" y="570613"/>
                  </a:lnTo>
                  <a:lnTo>
                    <a:pt x="898109" y="568749"/>
                  </a:lnTo>
                  <a:lnTo>
                    <a:pt x="897288" y="567342"/>
                  </a:lnTo>
                  <a:lnTo>
                    <a:pt x="897177" y="565825"/>
                  </a:lnTo>
                  <a:lnTo>
                    <a:pt x="897999" y="563849"/>
                  </a:lnTo>
                  <a:lnTo>
                    <a:pt x="898931" y="563027"/>
                  </a:lnTo>
                  <a:lnTo>
                    <a:pt x="901492" y="562443"/>
                  </a:lnTo>
                  <a:lnTo>
                    <a:pt x="902534" y="561510"/>
                  </a:lnTo>
                  <a:lnTo>
                    <a:pt x="901492" y="561273"/>
                  </a:lnTo>
                  <a:lnTo>
                    <a:pt x="900448" y="560925"/>
                  </a:lnTo>
                  <a:lnTo>
                    <a:pt x="899516" y="560214"/>
                  </a:lnTo>
                  <a:lnTo>
                    <a:pt x="898583" y="559171"/>
                  </a:lnTo>
                  <a:lnTo>
                    <a:pt x="904653" y="549720"/>
                  </a:lnTo>
                  <a:lnTo>
                    <a:pt x="908619" y="545880"/>
                  </a:lnTo>
                  <a:lnTo>
                    <a:pt x="911069" y="548329"/>
                  </a:lnTo>
                  <a:lnTo>
                    <a:pt x="912460" y="547270"/>
                  </a:lnTo>
                  <a:lnTo>
                    <a:pt x="913977" y="545658"/>
                  </a:lnTo>
                  <a:lnTo>
                    <a:pt x="915146" y="543651"/>
                  </a:lnTo>
                  <a:lnTo>
                    <a:pt x="915384" y="541786"/>
                  </a:lnTo>
                  <a:lnTo>
                    <a:pt x="914340" y="540617"/>
                  </a:lnTo>
                  <a:lnTo>
                    <a:pt x="912586" y="540269"/>
                  </a:lnTo>
                  <a:lnTo>
                    <a:pt x="910721" y="540506"/>
                  </a:lnTo>
                  <a:lnTo>
                    <a:pt x="909204" y="541091"/>
                  </a:lnTo>
                  <a:lnTo>
                    <a:pt x="903704" y="545769"/>
                  </a:lnTo>
                  <a:lnTo>
                    <a:pt x="902314" y="547618"/>
                  </a:lnTo>
                  <a:lnTo>
                    <a:pt x="900338" y="551711"/>
                  </a:lnTo>
                  <a:lnTo>
                    <a:pt x="898947" y="553576"/>
                  </a:lnTo>
                  <a:lnTo>
                    <a:pt x="893937" y="556374"/>
                  </a:lnTo>
                  <a:lnTo>
                    <a:pt x="891724" y="558128"/>
                  </a:lnTo>
                  <a:lnTo>
                    <a:pt x="890539" y="562569"/>
                  </a:lnTo>
                  <a:lnTo>
                    <a:pt x="884376" y="567231"/>
                  </a:lnTo>
                  <a:lnTo>
                    <a:pt x="878781" y="576224"/>
                  </a:lnTo>
                  <a:lnTo>
                    <a:pt x="876426" y="577852"/>
                  </a:lnTo>
                  <a:lnTo>
                    <a:pt x="862202" y="584632"/>
                  </a:lnTo>
                  <a:lnTo>
                    <a:pt x="843553" y="588361"/>
                  </a:lnTo>
                  <a:lnTo>
                    <a:pt x="823592" y="593371"/>
                  </a:lnTo>
                  <a:lnTo>
                    <a:pt x="824635" y="594778"/>
                  </a:lnTo>
                  <a:lnTo>
                    <a:pt x="824525" y="595932"/>
                  </a:lnTo>
                  <a:lnTo>
                    <a:pt x="823592" y="596643"/>
                  </a:lnTo>
                  <a:lnTo>
                    <a:pt x="822075" y="596991"/>
                  </a:lnTo>
                  <a:lnTo>
                    <a:pt x="821964" y="593719"/>
                  </a:lnTo>
                  <a:lnTo>
                    <a:pt x="820100" y="593482"/>
                  </a:lnTo>
                  <a:lnTo>
                    <a:pt x="817650" y="594888"/>
                  </a:lnTo>
                  <a:lnTo>
                    <a:pt x="815785" y="596279"/>
                  </a:lnTo>
                  <a:lnTo>
                    <a:pt x="816954" y="598729"/>
                  </a:lnTo>
                  <a:lnTo>
                    <a:pt x="816259" y="601416"/>
                  </a:lnTo>
                  <a:lnTo>
                    <a:pt x="814394" y="603628"/>
                  </a:lnTo>
                  <a:lnTo>
                    <a:pt x="809479" y="606536"/>
                  </a:lnTo>
                  <a:lnTo>
                    <a:pt x="808199" y="606884"/>
                  </a:lnTo>
                  <a:lnTo>
                    <a:pt x="807156" y="606773"/>
                  </a:lnTo>
                  <a:lnTo>
                    <a:pt x="804485" y="606078"/>
                  </a:lnTo>
                  <a:lnTo>
                    <a:pt x="803315" y="606078"/>
                  </a:lnTo>
                  <a:lnTo>
                    <a:pt x="800865" y="606315"/>
                  </a:lnTo>
                  <a:lnTo>
                    <a:pt x="789787" y="605035"/>
                  </a:lnTo>
                  <a:lnTo>
                    <a:pt x="787338" y="605730"/>
                  </a:lnTo>
                  <a:lnTo>
                    <a:pt x="786499" y="607121"/>
                  </a:lnTo>
                  <a:lnTo>
                    <a:pt x="789313" y="609460"/>
                  </a:lnTo>
                  <a:lnTo>
                    <a:pt x="790356" y="607011"/>
                  </a:lnTo>
                  <a:lnTo>
                    <a:pt x="792331" y="607485"/>
                  </a:lnTo>
                  <a:lnTo>
                    <a:pt x="793959" y="609460"/>
                  </a:lnTo>
                  <a:lnTo>
                    <a:pt x="794070" y="611562"/>
                  </a:lnTo>
                  <a:lnTo>
                    <a:pt x="792553" y="612020"/>
                  </a:lnTo>
                  <a:lnTo>
                    <a:pt x="790340" y="611673"/>
                  </a:lnTo>
                  <a:lnTo>
                    <a:pt x="788017" y="611673"/>
                  </a:lnTo>
                  <a:lnTo>
                    <a:pt x="786831" y="613427"/>
                  </a:lnTo>
                  <a:lnTo>
                    <a:pt x="785077" y="612605"/>
                  </a:lnTo>
                  <a:lnTo>
                    <a:pt x="783797" y="611784"/>
                  </a:lnTo>
                  <a:lnTo>
                    <a:pt x="784255" y="608749"/>
                  </a:lnTo>
                  <a:lnTo>
                    <a:pt x="781806" y="607358"/>
                  </a:lnTo>
                  <a:lnTo>
                    <a:pt x="778771" y="608069"/>
                  </a:lnTo>
                  <a:lnTo>
                    <a:pt x="777728" y="611104"/>
                  </a:lnTo>
                  <a:lnTo>
                    <a:pt x="778424" y="612621"/>
                  </a:lnTo>
                  <a:lnTo>
                    <a:pt x="780984" y="614597"/>
                  </a:lnTo>
                  <a:lnTo>
                    <a:pt x="781443" y="615766"/>
                  </a:lnTo>
                  <a:lnTo>
                    <a:pt x="780621" y="616588"/>
                  </a:lnTo>
                  <a:lnTo>
                    <a:pt x="777238" y="615892"/>
                  </a:lnTo>
                  <a:lnTo>
                    <a:pt x="775610" y="616130"/>
                  </a:lnTo>
                  <a:lnTo>
                    <a:pt x="775721" y="615308"/>
                  </a:lnTo>
                  <a:lnTo>
                    <a:pt x="776068" y="614849"/>
                  </a:lnTo>
                  <a:lnTo>
                    <a:pt x="769415" y="614739"/>
                  </a:lnTo>
                  <a:lnTo>
                    <a:pt x="763362" y="618121"/>
                  </a:lnTo>
                  <a:lnTo>
                    <a:pt x="760422" y="623842"/>
                  </a:lnTo>
                  <a:lnTo>
                    <a:pt x="763820" y="630938"/>
                  </a:lnTo>
                  <a:lnTo>
                    <a:pt x="762193" y="631523"/>
                  </a:lnTo>
                  <a:lnTo>
                    <a:pt x="759727" y="629895"/>
                  </a:lnTo>
                  <a:lnTo>
                    <a:pt x="756819" y="627335"/>
                  </a:lnTo>
                  <a:lnTo>
                    <a:pt x="754022" y="625581"/>
                  </a:lnTo>
                  <a:lnTo>
                    <a:pt x="752742" y="627098"/>
                  </a:lnTo>
                  <a:lnTo>
                    <a:pt x="751920" y="629200"/>
                  </a:lnTo>
                  <a:lnTo>
                    <a:pt x="752157" y="630828"/>
                  </a:lnTo>
                  <a:lnTo>
                    <a:pt x="756234" y="631412"/>
                  </a:lnTo>
                  <a:lnTo>
                    <a:pt x="757167" y="633167"/>
                  </a:lnTo>
                  <a:lnTo>
                    <a:pt x="756819" y="635047"/>
                  </a:lnTo>
                  <a:lnTo>
                    <a:pt x="755776" y="636217"/>
                  </a:lnTo>
                  <a:lnTo>
                    <a:pt x="754607" y="635522"/>
                  </a:lnTo>
                  <a:lnTo>
                    <a:pt x="753216" y="633767"/>
                  </a:lnTo>
                  <a:lnTo>
                    <a:pt x="751698" y="632471"/>
                  </a:lnTo>
                  <a:lnTo>
                    <a:pt x="749960" y="633167"/>
                  </a:lnTo>
                  <a:lnTo>
                    <a:pt x="749501" y="634794"/>
                  </a:lnTo>
                  <a:lnTo>
                    <a:pt x="750782" y="638777"/>
                  </a:lnTo>
                  <a:lnTo>
                    <a:pt x="750893" y="640642"/>
                  </a:lnTo>
                  <a:lnTo>
                    <a:pt x="747605" y="639362"/>
                  </a:lnTo>
                  <a:lnTo>
                    <a:pt x="743528" y="639251"/>
                  </a:lnTo>
                  <a:lnTo>
                    <a:pt x="740383" y="640768"/>
                  </a:lnTo>
                  <a:lnTo>
                    <a:pt x="739925" y="644372"/>
                  </a:lnTo>
                  <a:lnTo>
                    <a:pt x="733966" y="644372"/>
                  </a:lnTo>
                  <a:lnTo>
                    <a:pt x="731296" y="647185"/>
                  </a:lnTo>
                  <a:lnTo>
                    <a:pt x="728498" y="658027"/>
                  </a:lnTo>
                  <a:lnTo>
                    <a:pt x="728150" y="658849"/>
                  </a:lnTo>
                  <a:lnTo>
                    <a:pt x="727107" y="659907"/>
                  </a:lnTo>
                  <a:lnTo>
                    <a:pt x="726648" y="660587"/>
                  </a:lnTo>
                  <a:lnTo>
                    <a:pt x="726538" y="661061"/>
                  </a:lnTo>
                  <a:lnTo>
                    <a:pt x="726428" y="662341"/>
                  </a:lnTo>
                  <a:lnTo>
                    <a:pt x="726428" y="662942"/>
                  </a:lnTo>
                  <a:lnTo>
                    <a:pt x="723978" y="667715"/>
                  </a:lnTo>
                  <a:lnTo>
                    <a:pt x="723630" y="669105"/>
                  </a:lnTo>
                  <a:lnTo>
                    <a:pt x="724911" y="672488"/>
                  </a:lnTo>
                  <a:lnTo>
                    <a:pt x="729225" y="675522"/>
                  </a:lnTo>
                  <a:lnTo>
                    <a:pt x="729336" y="678683"/>
                  </a:lnTo>
                  <a:lnTo>
                    <a:pt x="731311" y="678335"/>
                  </a:lnTo>
                  <a:lnTo>
                    <a:pt x="737159" y="675648"/>
                  </a:lnTo>
                  <a:lnTo>
                    <a:pt x="737743" y="675063"/>
                  </a:lnTo>
                  <a:lnTo>
                    <a:pt x="738913" y="673531"/>
                  </a:lnTo>
                  <a:lnTo>
                    <a:pt x="739845" y="672851"/>
                  </a:lnTo>
                  <a:lnTo>
                    <a:pt x="741362" y="672488"/>
                  </a:lnTo>
                  <a:lnTo>
                    <a:pt x="742532" y="672724"/>
                  </a:lnTo>
                  <a:lnTo>
                    <a:pt x="743575" y="672488"/>
                  </a:lnTo>
                  <a:lnTo>
                    <a:pt x="744397" y="670622"/>
                  </a:lnTo>
                  <a:lnTo>
                    <a:pt x="742532" y="668995"/>
                  </a:lnTo>
                  <a:lnTo>
                    <a:pt x="741599" y="668537"/>
                  </a:lnTo>
                  <a:lnTo>
                    <a:pt x="740430" y="668300"/>
                  </a:lnTo>
                  <a:lnTo>
                    <a:pt x="740193" y="667256"/>
                  </a:lnTo>
                  <a:lnTo>
                    <a:pt x="742991" y="664222"/>
                  </a:lnTo>
                  <a:lnTo>
                    <a:pt x="744618" y="663068"/>
                  </a:lnTo>
                  <a:lnTo>
                    <a:pt x="747179" y="662246"/>
                  </a:lnTo>
                  <a:lnTo>
                    <a:pt x="749644" y="662010"/>
                  </a:lnTo>
                  <a:lnTo>
                    <a:pt x="753027" y="662246"/>
                  </a:lnTo>
                  <a:lnTo>
                    <a:pt x="755586" y="663068"/>
                  </a:lnTo>
                  <a:lnTo>
                    <a:pt x="755823" y="664585"/>
                  </a:lnTo>
                  <a:lnTo>
                    <a:pt x="756645" y="665407"/>
                  </a:lnTo>
                  <a:lnTo>
                    <a:pt x="756883" y="665866"/>
                  </a:lnTo>
                  <a:lnTo>
                    <a:pt x="757120" y="666451"/>
                  </a:lnTo>
                  <a:lnTo>
                    <a:pt x="754907" y="667146"/>
                  </a:lnTo>
                  <a:lnTo>
                    <a:pt x="740446" y="676818"/>
                  </a:lnTo>
                  <a:lnTo>
                    <a:pt x="738581" y="678699"/>
                  </a:lnTo>
                  <a:lnTo>
                    <a:pt x="742769" y="678461"/>
                  </a:lnTo>
                  <a:lnTo>
                    <a:pt x="758273" y="669469"/>
                  </a:lnTo>
                  <a:lnTo>
                    <a:pt x="779624" y="664332"/>
                  </a:lnTo>
                  <a:lnTo>
                    <a:pt x="779388" y="663290"/>
                  </a:lnTo>
                  <a:lnTo>
                    <a:pt x="776005" y="663400"/>
                  </a:lnTo>
                  <a:lnTo>
                    <a:pt x="767361" y="666546"/>
                  </a:lnTo>
                  <a:lnTo>
                    <a:pt x="764563" y="665724"/>
                  </a:lnTo>
                  <a:lnTo>
                    <a:pt x="764674" y="663274"/>
                  </a:lnTo>
                  <a:lnTo>
                    <a:pt x="767708" y="661741"/>
                  </a:lnTo>
                  <a:lnTo>
                    <a:pt x="774362" y="660113"/>
                  </a:lnTo>
                  <a:lnTo>
                    <a:pt x="786121" y="652764"/>
                  </a:lnTo>
                  <a:lnTo>
                    <a:pt x="798021" y="648908"/>
                  </a:lnTo>
                  <a:lnTo>
                    <a:pt x="800376" y="647391"/>
                  </a:lnTo>
                  <a:lnTo>
                    <a:pt x="804106" y="643661"/>
                  </a:lnTo>
                  <a:lnTo>
                    <a:pt x="811201" y="640057"/>
                  </a:lnTo>
                  <a:lnTo>
                    <a:pt x="812371" y="639125"/>
                  </a:lnTo>
                  <a:lnTo>
                    <a:pt x="813683" y="637023"/>
                  </a:lnTo>
                  <a:lnTo>
                    <a:pt x="814615" y="636074"/>
                  </a:lnTo>
                  <a:lnTo>
                    <a:pt x="816717" y="635490"/>
                  </a:lnTo>
                  <a:lnTo>
                    <a:pt x="822312" y="635838"/>
                  </a:lnTo>
                  <a:lnTo>
                    <a:pt x="825110" y="635600"/>
                  </a:lnTo>
                  <a:lnTo>
                    <a:pt x="826642" y="634542"/>
                  </a:lnTo>
                  <a:lnTo>
                    <a:pt x="826295" y="633024"/>
                  </a:lnTo>
                  <a:lnTo>
                    <a:pt x="825457" y="631396"/>
                  </a:lnTo>
                  <a:lnTo>
                    <a:pt x="825805" y="629879"/>
                  </a:lnTo>
                  <a:lnTo>
                    <a:pt x="827227" y="629184"/>
                  </a:lnTo>
                  <a:lnTo>
                    <a:pt x="828744" y="629294"/>
                  </a:lnTo>
                  <a:lnTo>
                    <a:pt x="830373" y="629642"/>
                  </a:lnTo>
                  <a:lnTo>
                    <a:pt x="831763" y="629642"/>
                  </a:lnTo>
                  <a:lnTo>
                    <a:pt x="833154" y="629184"/>
                  </a:lnTo>
                  <a:lnTo>
                    <a:pt x="837927" y="626624"/>
                  </a:lnTo>
                  <a:lnTo>
                    <a:pt x="839097" y="624869"/>
                  </a:lnTo>
                  <a:lnTo>
                    <a:pt x="840282" y="624300"/>
                  </a:lnTo>
                  <a:lnTo>
                    <a:pt x="847726" y="622072"/>
                  </a:lnTo>
                  <a:lnTo>
                    <a:pt x="850048" y="620681"/>
                  </a:lnTo>
                  <a:lnTo>
                    <a:pt x="852514" y="618231"/>
                  </a:lnTo>
                  <a:lnTo>
                    <a:pt x="853905" y="617647"/>
                  </a:lnTo>
                  <a:lnTo>
                    <a:pt x="857050" y="618579"/>
                  </a:lnTo>
                  <a:lnTo>
                    <a:pt x="858567" y="618579"/>
                  </a:lnTo>
                  <a:lnTo>
                    <a:pt x="860891" y="617536"/>
                  </a:lnTo>
                  <a:lnTo>
                    <a:pt x="862281" y="615782"/>
                  </a:lnTo>
                  <a:lnTo>
                    <a:pt x="862281" y="613680"/>
                  </a:lnTo>
                  <a:lnTo>
                    <a:pt x="860543" y="611452"/>
                  </a:lnTo>
                  <a:lnTo>
                    <a:pt x="864731" y="610630"/>
                  </a:lnTo>
                  <a:lnTo>
                    <a:pt x="877327" y="605493"/>
                  </a:lnTo>
                  <a:lnTo>
                    <a:pt x="880140" y="604909"/>
                  </a:lnTo>
                  <a:lnTo>
                    <a:pt x="879444" y="606426"/>
                  </a:lnTo>
                  <a:lnTo>
                    <a:pt x="877437" y="607959"/>
                  </a:lnTo>
                  <a:lnTo>
                    <a:pt x="871969" y="610883"/>
                  </a:lnTo>
                  <a:lnTo>
                    <a:pt x="871274" y="611230"/>
                  </a:lnTo>
                  <a:lnTo>
                    <a:pt x="871037" y="611799"/>
                  </a:lnTo>
                  <a:lnTo>
                    <a:pt x="871495" y="612621"/>
                  </a:lnTo>
                  <a:lnTo>
                    <a:pt x="872317" y="612969"/>
                  </a:lnTo>
                  <a:lnTo>
                    <a:pt x="872791" y="612621"/>
                  </a:lnTo>
                  <a:lnTo>
                    <a:pt x="873139" y="611910"/>
                  </a:lnTo>
                  <a:lnTo>
                    <a:pt x="873723" y="611452"/>
                  </a:lnTo>
                  <a:lnTo>
                    <a:pt x="874893" y="610993"/>
                  </a:lnTo>
                  <a:lnTo>
                    <a:pt x="885751" y="603060"/>
                  </a:lnTo>
                  <a:lnTo>
                    <a:pt x="892768" y="599804"/>
                  </a:lnTo>
                  <a:lnTo>
                    <a:pt x="896608" y="595821"/>
                  </a:lnTo>
                  <a:lnTo>
                    <a:pt x="897651" y="594304"/>
                  </a:lnTo>
                  <a:lnTo>
                    <a:pt x="897303" y="592913"/>
                  </a:lnTo>
                  <a:lnTo>
                    <a:pt x="896134" y="591633"/>
                  </a:lnTo>
                  <a:lnTo>
                    <a:pt x="895439" y="590242"/>
                  </a:lnTo>
                  <a:lnTo>
                    <a:pt x="895549" y="588852"/>
                  </a:lnTo>
                  <a:lnTo>
                    <a:pt x="896829" y="588030"/>
                  </a:lnTo>
                  <a:lnTo>
                    <a:pt x="899975" y="587571"/>
                  </a:lnTo>
                  <a:lnTo>
                    <a:pt x="901492" y="588156"/>
                  </a:lnTo>
                  <a:lnTo>
                    <a:pt x="901839" y="589784"/>
                  </a:lnTo>
                  <a:lnTo>
                    <a:pt x="901017" y="592581"/>
                  </a:lnTo>
                  <a:lnTo>
                    <a:pt x="903230" y="591649"/>
                  </a:lnTo>
                  <a:lnTo>
                    <a:pt x="906738" y="588267"/>
                  </a:lnTo>
                  <a:lnTo>
                    <a:pt x="910468" y="586386"/>
                  </a:lnTo>
                  <a:lnTo>
                    <a:pt x="916284" y="582071"/>
                  </a:lnTo>
                  <a:lnTo>
                    <a:pt x="925387" y="572051"/>
                  </a:lnTo>
                  <a:lnTo>
                    <a:pt x="932167" y="568179"/>
                  </a:lnTo>
                  <a:lnTo>
                    <a:pt x="939611" y="561779"/>
                  </a:lnTo>
                  <a:lnTo>
                    <a:pt x="947086" y="557812"/>
                  </a:lnTo>
                  <a:lnTo>
                    <a:pt x="959224" y="545927"/>
                  </a:lnTo>
                  <a:lnTo>
                    <a:pt x="961090" y="544631"/>
                  </a:lnTo>
                  <a:lnTo>
                    <a:pt x="962480" y="543240"/>
                  </a:lnTo>
                  <a:lnTo>
                    <a:pt x="962939" y="541597"/>
                  </a:lnTo>
                  <a:lnTo>
                    <a:pt x="960900" y="541407"/>
                  </a:lnTo>
                  <a:close/>
                  <a:moveTo>
                    <a:pt x="936751" y="518791"/>
                  </a:moveTo>
                  <a:lnTo>
                    <a:pt x="938268" y="518333"/>
                  </a:lnTo>
                  <a:lnTo>
                    <a:pt x="939785" y="517163"/>
                  </a:lnTo>
                  <a:lnTo>
                    <a:pt x="942235" y="514018"/>
                  </a:lnTo>
                  <a:lnTo>
                    <a:pt x="944005" y="512264"/>
                  </a:lnTo>
                  <a:lnTo>
                    <a:pt x="944352" y="512153"/>
                  </a:lnTo>
                  <a:lnTo>
                    <a:pt x="944700" y="511806"/>
                  </a:lnTo>
                  <a:lnTo>
                    <a:pt x="944937" y="511110"/>
                  </a:lnTo>
                  <a:lnTo>
                    <a:pt x="935945" y="514603"/>
                  </a:lnTo>
                  <a:lnTo>
                    <a:pt x="934317" y="515994"/>
                  </a:lnTo>
                  <a:lnTo>
                    <a:pt x="934080" y="517969"/>
                  </a:lnTo>
                  <a:lnTo>
                    <a:pt x="935123" y="518791"/>
                  </a:lnTo>
                  <a:lnTo>
                    <a:pt x="936751" y="518791"/>
                  </a:lnTo>
                  <a:close/>
                  <a:moveTo>
                    <a:pt x="675127" y="113348"/>
                  </a:moveTo>
                  <a:lnTo>
                    <a:pt x="675127" y="113348"/>
                  </a:lnTo>
                  <a:lnTo>
                    <a:pt x="675127" y="113348"/>
                  </a:lnTo>
                  <a:lnTo>
                    <a:pt x="675127" y="113348"/>
                  </a:lnTo>
                  <a:close/>
                  <a:moveTo>
                    <a:pt x="354379" y="182634"/>
                  </a:moveTo>
                  <a:lnTo>
                    <a:pt x="355311" y="182982"/>
                  </a:lnTo>
                  <a:lnTo>
                    <a:pt x="357903" y="181812"/>
                  </a:lnTo>
                  <a:lnTo>
                    <a:pt x="361507" y="177609"/>
                  </a:lnTo>
                  <a:lnTo>
                    <a:pt x="363830" y="175633"/>
                  </a:lnTo>
                  <a:lnTo>
                    <a:pt x="363720" y="175048"/>
                  </a:lnTo>
                  <a:lnTo>
                    <a:pt x="363372" y="174590"/>
                  </a:lnTo>
                  <a:lnTo>
                    <a:pt x="362550" y="173894"/>
                  </a:lnTo>
                  <a:lnTo>
                    <a:pt x="361855" y="173894"/>
                  </a:lnTo>
                  <a:lnTo>
                    <a:pt x="361159" y="174590"/>
                  </a:lnTo>
                  <a:lnTo>
                    <a:pt x="360116" y="175175"/>
                  </a:lnTo>
                  <a:lnTo>
                    <a:pt x="358725" y="174716"/>
                  </a:lnTo>
                  <a:lnTo>
                    <a:pt x="357682" y="176107"/>
                  </a:lnTo>
                  <a:lnTo>
                    <a:pt x="354980" y="177624"/>
                  </a:lnTo>
                  <a:lnTo>
                    <a:pt x="353937" y="178904"/>
                  </a:lnTo>
                  <a:lnTo>
                    <a:pt x="353699" y="180074"/>
                  </a:lnTo>
                  <a:lnTo>
                    <a:pt x="353810" y="181496"/>
                  </a:lnTo>
                  <a:lnTo>
                    <a:pt x="354379" y="182634"/>
                  </a:lnTo>
                  <a:close/>
                  <a:moveTo>
                    <a:pt x="365806" y="170497"/>
                  </a:moveTo>
                  <a:lnTo>
                    <a:pt x="366264" y="171903"/>
                  </a:lnTo>
                  <a:lnTo>
                    <a:pt x="366501" y="173658"/>
                  </a:lnTo>
                  <a:lnTo>
                    <a:pt x="367671" y="174827"/>
                  </a:lnTo>
                  <a:lnTo>
                    <a:pt x="368603" y="174353"/>
                  </a:lnTo>
                  <a:lnTo>
                    <a:pt x="371305" y="170844"/>
                  </a:lnTo>
                  <a:lnTo>
                    <a:pt x="373171" y="169564"/>
                  </a:lnTo>
                  <a:lnTo>
                    <a:pt x="375273" y="167225"/>
                  </a:lnTo>
                  <a:lnTo>
                    <a:pt x="377011" y="164317"/>
                  </a:lnTo>
                  <a:lnTo>
                    <a:pt x="378054" y="161283"/>
                  </a:lnTo>
                  <a:lnTo>
                    <a:pt x="378291" y="160935"/>
                  </a:lnTo>
                  <a:lnTo>
                    <a:pt x="378291" y="160477"/>
                  </a:lnTo>
                  <a:lnTo>
                    <a:pt x="378180" y="159655"/>
                  </a:lnTo>
                  <a:lnTo>
                    <a:pt x="376663" y="160113"/>
                  </a:lnTo>
                  <a:lnTo>
                    <a:pt x="375730" y="161046"/>
                  </a:lnTo>
                  <a:lnTo>
                    <a:pt x="374213" y="163717"/>
                  </a:lnTo>
                  <a:lnTo>
                    <a:pt x="373171" y="161614"/>
                  </a:lnTo>
                  <a:lnTo>
                    <a:pt x="372001" y="162895"/>
                  </a:lnTo>
                  <a:lnTo>
                    <a:pt x="370262" y="167794"/>
                  </a:lnTo>
                  <a:lnTo>
                    <a:pt x="369330" y="167083"/>
                  </a:lnTo>
                  <a:lnTo>
                    <a:pt x="369567" y="166735"/>
                  </a:lnTo>
                  <a:lnTo>
                    <a:pt x="369678" y="166624"/>
                  </a:lnTo>
                  <a:lnTo>
                    <a:pt x="369788" y="166514"/>
                  </a:lnTo>
                  <a:lnTo>
                    <a:pt x="369899" y="165818"/>
                  </a:lnTo>
                  <a:lnTo>
                    <a:pt x="368476" y="166166"/>
                  </a:lnTo>
                  <a:lnTo>
                    <a:pt x="367433" y="166624"/>
                  </a:lnTo>
                  <a:lnTo>
                    <a:pt x="366738" y="167557"/>
                  </a:lnTo>
                  <a:lnTo>
                    <a:pt x="366391" y="168726"/>
                  </a:lnTo>
                  <a:lnTo>
                    <a:pt x="366043" y="168616"/>
                  </a:lnTo>
                  <a:lnTo>
                    <a:pt x="365584" y="168726"/>
                  </a:lnTo>
                  <a:lnTo>
                    <a:pt x="364889" y="168837"/>
                  </a:lnTo>
                  <a:lnTo>
                    <a:pt x="364067" y="169185"/>
                  </a:lnTo>
                  <a:lnTo>
                    <a:pt x="364304" y="170354"/>
                  </a:lnTo>
                  <a:lnTo>
                    <a:pt x="365806" y="170497"/>
                  </a:lnTo>
                  <a:close/>
                  <a:moveTo>
                    <a:pt x="354727" y="222983"/>
                  </a:moveTo>
                  <a:lnTo>
                    <a:pt x="355422" y="219363"/>
                  </a:lnTo>
                  <a:lnTo>
                    <a:pt x="355422" y="217625"/>
                  </a:lnTo>
                  <a:lnTo>
                    <a:pt x="354142" y="217735"/>
                  </a:lnTo>
                  <a:lnTo>
                    <a:pt x="352277" y="219016"/>
                  </a:lnTo>
                  <a:lnTo>
                    <a:pt x="350886" y="220438"/>
                  </a:lnTo>
                  <a:lnTo>
                    <a:pt x="349258" y="222635"/>
                  </a:lnTo>
                  <a:lnTo>
                    <a:pt x="348911" y="224389"/>
                  </a:lnTo>
                  <a:lnTo>
                    <a:pt x="350302" y="229162"/>
                  </a:lnTo>
                  <a:lnTo>
                    <a:pt x="353684" y="225195"/>
                  </a:lnTo>
                  <a:lnTo>
                    <a:pt x="354727" y="222983"/>
                  </a:lnTo>
                  <a:close/>
                  <a:moveTo>
                    <a:pt x="726680" y="614549"/>
                  </a:moveTo>
                  <a:lnTo>
                    <a:pt x="725858" y="610582"/>
                  </a:lnTo>
                  <a:lnTo>
                    <a:pt x="721054" y="598113"/>
                  </a:lnTo>
                  <a:lnTo>
                    <a:pt x="719885" y="591459"/>
                  </a:lnTo>
                  <a:lnTo>
                    <a:pt x="719063" y="588788"/>
                  </a:lnTo>
                  <a:lnTo>
                    <a:pt x="717435" y="586449"/>
                  </a:lnTo>
                  <a:lnTo>
                    <a:pt x="715222" y="584837"/>
                  </a:lnTo>
                  <a:lnTo>
                    <a:pt x="712899" y="583541"/>
                  </a:lnTo>
                  <a:lnTo>
                    <a:pt x="711034" y="581913"/>
                  </a:lnTo>
                  <a:lnTo>
                    <a:pt x="708932" y="577014"/>
                  </a:lnTo>
                  <a:lnTo>
                    <a:pt x="708095" y="575971"/>
                  </a:lnTo>
                  <a:lnTo>
                    <a:pt x="707399" y="574691"/>
                  </a:lnTo>
                  <a:lnTo>
                    <a:pt x="707288" y="572462"/>
                  </a:lnTo>
                  <a:lnTo>
                    <a:pt x="707636" y="571072"/>
                  </a:lnTo>
                  <a:lnTo>
                    <a:pt x="708569" y="569665"/>
                  </a:lnTo>
                  <a:lnTo>
                    <a:pt x="710339" y="567452"/>
                  </a:lnTo>
                  <a:lnTo>
                    <a:pt x="711271" y="570376"/>
                  </a:lnTo>
                  <a:lnTo>
                    <a:pt x="710924" y="573047"/>
                  </a:lnTo>
                  <a:lnTo>
                    <a:pt x="711161" y="575734"/>
                  </a:lnTo>
                  <a:lnTo>
                    <a:pt x="713831" y="578531"/>
                  </a:lnTo>
                  <a:lnTo>
                    <a:pt x="718494" y="580981"/>
                  </a:lnTo>
                  <a:lnTo>
                    <a:pt x="720248" y="582277"/>
                  </a:lnTo>
                  <a:lnTo>
                    <a:pt x="722018" y="584252"/>
                  </a:lnTo>
                  <a:lnTo>
                    <a:pt x="724468" y="589152"/>
                  </a:lnTo>
                  <a:lnTo>
                    <a:pt x="726333" y="594746"/>
                  </a:lnTo>
                  <a:lnTo>
                    <a:pt x="729241" y="607106"/>
                  </a:lnTo>
                  <a:lnTo>
                    <a:pt x="729589" y="610266"/>
                  </a:lnTo>
                  <a:lnTo>
                    <a:pt x="729351" y="616793"/>
                  </a:lnTo>
                  <a:lnTo>
                    <a:pt x="729936" y="623321"/>
                  </a:lnTo>
                  <a:lnTo>
                    <a:pt x="728545" y="630085"/>
                  </a:lnTo>
                  <a:lnTo>
                    <a:pt x="728782" y="633467"/>
                  </a:lnTo>
                  <a:lnTo>
                    <a:pt x="728545" y="635790"/>
                  </a:lnTo>
                  <a:lnTo>
                    <a:pt x="724594" y="649081"/>
                  </a:lnTo>
                  <a:lnTo>
                    <a:pt x="724357" y="652116"/>
                  </a:lnTo>
                  <a:lnTo>
                    <a:pt x="724705" y="655371"/>
                  </a:lnTo>
                  <a:lnTo>
                    <a:pt x="725400" y="658627"/>
                  </a:lnTo>
                  <a:lnTo>
                    <a:pt x="727723" y="655941"/>
                  </a:lnTo>
                  <a:lnTo>
                    <a:pt x="729351" y="646142"/>
                  </a:lnTo>
                  <a:lnTo>
                    <a:pt x="730869" y="642064"/>
                  </a:lnTo>
                  <a:lnTo>
                    <a:pt x="733666" y="639615"/>
                  </a:lnTo>
                  <a:lnTo>
                    <a:pt x="737759" y="637734"/>
                  </a:lnTo>
                  <a:lnTo>
                    <a:pt x="742074" y="636565"/>
                  </a:lnTo>
                  <a:lnTo>
                    <a:pt x="745677" y="636328"/>
                  </a:lnTo>
                  <a:lnTo>
                    <a:pt x="744855" y="635047"/>
                  </a:lnTo>
                  <a:lnTo>
                    <a:pt x="742532" y="632471"/>
                  </a:lnTo>
                  <a:lnTo>
                    <a:pt x="741837" y="631302"/>
                  </a:lnTo>
                  <a:lnTo>
                    <a:pt x="742184" y="629784"/>
                  </a:lnTo>
                  <a:lnTo>
                    <a:pt x="743464" y="629200"/>
                  </a:lnTo>
                  <a:lnTo>
                    <a:pt x="744855" y="628963"/>
                  </a:lnTo>
                  <a:lnTo>
                    <a:pt x="745330" y="628141"/>
                  </a:lnTo>
                  <a:lnTo>
                    <a:pt x="745330" y="625343"/>
                  </a:lnTo>
                  <a:lnTo>
                    <a:pt x="746262" y="622546"/>
                  </a:lnTo>
                  <a:lnTo>
                    <a:pt x="750134" y="615782"/>
                  </a:lnTo>
                  <a:lnTo>
                    <a:pt x="751066" y="614613"/>
                  </a:lnTo>
                  <a:lnTo>
                    <a:pt x="752347" y="613917"/>
                  </a:lnTo>
                  <a:lnTo>
                    <a:pt x="754907" y="613332"/>
                  </a:lnTo>
                  <a:lnTo>
                    <a:pt x="755144" y="612637"/>
                  </a:lnTo>
                  <a:lnTo>
                    <a:pt x="756772" y="608544"/>
                  </a:lnTo>
                  <a:lnTo>
                    <a:pt x="757008" y="606916"/>
                  </a:lnTo>
                  <a:lnTo>
                    <a:pt x="756551" y="606331"/>
                  </a:lnTo>
                  <a:lnTo>
                    <a:pt x="755159" y="605635"/>
                  </a:lnTo>
                  <a:lnTo>
                    <a:pt x="756092" y="604356"/>
                  </a:lnTo>
                  <a:lnTo>
                    <a:pt x="756440" y="604008"/>
                  </a:lnTo>
                  <a:lnTo>
                    <a:pt x="755744" y="602965"/>
                  </a:lnTo>
                  <a:lnTo>
                    <a:pt x="754812" y="601795"/>
                  </a:lnTo>
                  <a:lnTo>
                    <a:pt x="754354" y="601337"/>
                  </a:lnTo>
                  <a:lnTo>
                    <a:pt x="754006" y="601226"/>
                  </a:lnTo>
                  <a:lnTo>
                    <a:pt x="753310" y="600989"/>
                  </a:lnTo>
                  <a:lnTo>
                    <a:pt x="752852" y="600641"/>
                  </a:lnTo>
                  <a:lnTo>
                    <a:pt x="748901" y="596911"/>
                  </a:lnTo>
                  <a:lnTo>
                    <a:pt x="745155" y="593182"/>
                  </a:lnTo>
                  <a:lnTo>
                    <a:pt x="744223" y="592360"/>
                  </a:lnTo>
                  <a:lnTo>
                    <a:pt x="745614" y="590843"/>
                  </a:lnTo>
                  <a:lnTo>
                    <a:pt x="749944" y="586528"/>
                  </a:lnTo>
                  <a:lnTo>
                    <a:pt x="755539" y="580918"/>
                  </a:lnTo>
                  <a:lnTo>
                    <a:pt x="761497" y="574975"/>
                  </a:lnTo>
                  <a:lnTo>
                    <a:pt x="766381" y="570076"/>
                  </a:lnTo>
                  <a:lnTo>
                    <a:pt x="767898" y="568322"/>
                  </a:lnTo>
                  <a:lnTo>
                    <a:pt x="765575" y="566220"/>
                  </a:lnTo>
                  <a:lnTo>
                    <a:pt x="763362" y="564007"/>
                  </a:lnTo>
                  <a:lnTo>
                    <a:pt x="761039" y="561684"/>
                  </a:lnTo>
                  <a:lnTo>
                    <a:pt x="757988" y="558412"/>
                  </a:lnTo>
                  <a:lnTo>
                    <a:pt x="757530" y="555615"/>
                  </a:lnTo>
                  <a:lnTo>
                    <a:pt x="756250" y="548503"/>
                  </a:lnTo>
                  <a:lnTo>
                    <a:pt x="755081" y="541375"/>
                  </a:lnTo>
                  <a:lnTo>
                    <a:pt x="753801" y="534374"/>
                  </a:lnTo>
                  <a:lnTo>
                    <a:pt x="752520" y="527262"/>
                  </a:lnTo>
                  <a:lnTo>
                    <a:pt x="751351" y="520261"/>
                  </a:lnTo>
                  <a:lnTo>
                    <a:pt x="750071" y="513149"/>
                  </a:lnTo>
                  <a:lnTo>
                    <a:pt x="748901" y="506148"/>
                  </a:lnTo>
                  <a:lnTo>
                    <a:pt x="747605" y="499036"/>
                  </a:lnTo>
                  <a:lnTo>
                    <a:pt x="746325" y="492035"/>
                  </a:lnTo>
                  <a:lnTo>
                    <a:pt x="745155" y="484938"/>
                  </a:lnTo>
                  <a:lnTo>
                    <a:pt x="743876" y="477937"/>
                  </a:lnTo>
                  <a:lnTo>
                    <a:pt x="742596" y="470825"/>
                  </a:lnTo>
                  <a:lnTo>
                    <a:pt x="741426" y="463824"/>
                  </a:lnTo>
                  <a:lnTo>
                    <a:pt x="740145" y="456712"/>
                  </a:lnTo>
                  <a:lnTo>
                    <a:pt x="738865" y="449711"/>
                  </a:lnTo>
                  <a:lnTo>
                    <a:pt x="737696" y="442709"/>
                  </a:lnTo>
                  <a:lnTo>
                    <a:pt x="733713" y="439785"/>
                  </a:lnTo>
                  <a:lnTo>
                    <a:pt x="733713" y="436877"/>
                  </a:lnTo>
                  <a:lnTo>
                    <a:pt x="733950" y="430935"/>
                  </a:lnTo>
                  <a:lnTo>
                    <a:pt x="734298" y="419398"/>
                  </a:lnTo>
                  <a:lnTo>
                    <a:pt x="735025" y="396292"/>
                  </a:lnTo>
                  <a:lnTo>
                    <a:pt x="735484" y="384739"/>
                  </a:lnTo>
                  <a:lnTo>
                    <a:pt x="735831" y="373202"/>
                  </a:lnTo>
                  <a:lnTo>
                    <a:pt x="736179" y="361760"/>
                  </a:lnTo>
                  <a:lnTo>
                    <a:pt x="736526" y="350239"/>
                  </a:lnTo>
                  <a:lnTo>
                    <a:pt x="736874" y="338686"/>
                  </a:lnTo>
                  <a:lnTo>
                    <a:pt x="736985" y="334956"/>
                  </a:lnTo>
                  <a:lnTo>
                    <a:pt x="738265" y="332048"/>
                  </a:lnTo>
                  <a:lnTo>
                    <a:pt x="735815" y="328318"/>
                  </a:lnTo>
                  <a:lnTo>
                    <a:pt x="732876" y="323751"/>
                  </a:lnTo>
                  <a:lnTo>
                    <a:pt x="732876" y="318156"/>
                  </a:lnTo>
                  <a:lnTo>
                    <a:pt x="732528" y="315595"/>
                  </a:lnTo>
                  <a:lnTo>
                    <a:pt x="732291" y="313952"/>
                  </a:lnTo>
                  <a:lnTo>
                    <a:pt x="731943" y="312909"/>
                  </a:lnTo>
                  <a:lnTo>
                    <a:pt x="731248" y="309748"/>
                  </a:lnTo>
                  <a:lnTo>
                    <a:pt x="730204" y="304865"/>
                  </a:lnTo>
                  <a:lnTo>
                    <a:pt x="728814" y="298574"/>
                  </a:lnTo>
                  <a:lnTo>
                    <a:pt x="727186" y="291210"/>
                  </a:lnTo>
                  <a:lnTo>
                    <a:pt x="725321" y="282802"/>
                  </a:lnTo>
                  <a:lnTo>
                    <a:pt x="723346" y="273936"/>
                  </a:lnTo>
                  <a:lnTo>
                    <a:pt x="719253" y="255618"/>
                  </a:lnTo>
                  <a:lnTo>
                    <a:pt x="717277" y="246752"/>
                  </a:lnTo>
                  <a:lnTo>
                    <a:pt x="715412" y="238471"/>
                  </a:lnTo>
                  <a:lnTo>
                    <a:pt x="713673" y="231106"/>
                  </a:lnTo>
                  <a:lnTo>
                    <a:pt x="712283" y="224816"/>
                  </a:lnTo>
                  <a:lnTo>
                    <a:pt x="711239" y="219917"/>
                  </a:lnTo>
                  <a:lnTo>
                    <a:pt x="710544" y="216882"/>
                  </a:lnTo>
                  <a:lnTo>
                    <a:pt x="710307" y="215712"/>
                  </a:lnTo>
                  <a:lnTo>
                    <a:pt x="709612" y="212457"/>
                  </a:lnTo>
                  <a:lnTo>
                    <a:pt x="708427" y="211525"/>
                  </a:lnTo>
                  <a:lnTo>
                    <a:pt x="707146" y="210703"/>
                  </a:lnTo>
                  <a:lnTo>
                    <a:pt x="706451" y="210465"/>
                  </a:lnTo>
                  <a:lnTo>
                    <a:pt x="705171" y="209407"/>
                  </a:lnTo>
                  <a:lnTo>
                    <a:pt x="702263" y="204508"/>
                  </a:lnTo>
                  <a:lnTo>
                    <a:pt x="701568" y="203812"/>
                  </a:lnTo>
                  <a:lnTo>
                    <a:pt x="700746" y="203227"/>
                  </a:lnTo>
                  <a:lnTo>
                    <a:pt x="699813" y="203117"/>
                  </a:lnTo>
                  <a:lnTo>
                    <a:pt x="697948" y="203117"/>
                  </a:lnTo>
                  <a:lnTo>
                    <a:pt x="697127" y="203353"/>
                  </a:lnTo>
                  <a:lnTo>
                    <a:pt x="696305" y="203591"/>
                  </a:lnTo>
                  <a:lnTo>
                    <a:pt x="695578" y="204065"/>
                  </a:lnTo>
                  <a:lnTo>
                    <a:pt x="694993" y="204523"/>
                  </a:lnTo>
                  <a:lnTo>
                    <a:pt x="694534" y="205108"/>
                  </a:lnTo>
                  <a:lnTo>
                    <a:pt x="694186" y="205930"/>
                  </a:lnTo>
                  <a:lnTo>
                    <a:pt x="694076" y="206752"/>
                  </a:lnTo>
                  <a:lnTo>
                    <a:pt x="694186" y="209549"/>
                  </a:lnTo>
                  <a:lnTo>
                    <a:pt x="694076" y="210497"/>
                  </a:lnTo>
                  <a:lnTo>
                    <a:pt x="693729" y="211193"/>
                  </a:lnTo>
                  <a:lnTo>
                    <a:pt x="693381" y="211888"/>
                  </a:lnTo>
                  <a:lnTo>
                    <a:pt x="692337" y="213168"/>
                  </a:lnTo>
                  <a:lnTo>
                    <a:pt x="691168" y="213990"/>
                  </a:lnTo>
                  <a:lnTo>
                    <a:pt x="690820" y="214227"/>
                  </a:lnTo>
                  <a:lnTo>
                    <a:pt x="690473" y="214227"/>
                  </a:lnTo>
                  <a:lnTo>
                    <a:pt x="690125" y="213879"/>
                  </a:lnTo>
                  <a:lnTo>
                    <a:pt x="688956" y="212599"/>
                  </a:lnTo>
                  <a:lnTo>
                    <a:pt x="688023" y="211082"/>
                  </a:lnTo>
                  <a:lnTo>
                    <a:pt x="687328" y="209328"/>
                  </a:lnTo>
                  <a:lnTo>
                    <a:pt x="686506" y="206056"/>
                  </a:lnTo>
                  <a:lnTo>
                    <a:pt x="686269" y="204318"/>
                  </a:lnTo>
                  <a:lnTo>
                    <a:pt x="686269" y="202911"/>
                  </a:lnTo>
                  <a:lnTo>
                    <a:pt x="688592" y="186712"/>
                  </a:lnTo>
                  <a:lnTo>
                    <a:pt x="688592" y="185542"/>
                  </a:lnTo>
                  <a:lnTo>
                    <a:pt x="688134" y="186364"/>
                  </a:lnTo>
                  <a:lnTo>
                    <a:pt x="687091" y="181702"/>
                  </a:lnTo>
                  <a:lnTo>
                    <a:pt x="686617" y="180406"/>
                  </a:lnTo>
                  <a:lnTo>
                    <a:pt x="685447" y="179236"/>
                  </a:lnTo>
                  <a:lnTo>
                    <a:pt x="682286" y="177261"/>
                  </a:lnTo>
                  <a:lnTo>
                    <a:pt x="681354" y="175743"/>
                  </a:lnTo>
                  <a:lnTo>
                    <a:pt x="681243" y="173989"/>
                  </a:lnTo>
                  <a:lnTo>
                    <a:pt x="681591" y="170955"/>
                  </a:lnTo>
                  <a:lnTo>
                    <a:pt x="681481" y="169074"/>
                  </a:lnTo>
                  <a:lnTo>
                    <a:pt x="680784" y="167430"/>
                  </a:lnTo>
                  <a:lnTo>
                    <a:pt x="679742" y="166040"/>
                  </a:lnTo>
                  <a:lnTo>
                    <a:pt x="677766" y="164064"/>
                  </a:lnTo>
                  <a:lnTo>
                    <a:pt x="676138" y="161614"/>
                  </a:lnTo>
                  <a:lnTo>
                    <a:pt x="674969" y="159054"/>
                  </a:lnTo>
                  <a:lnTo>
                    <a:pt x="672993" y="151231"/>
                  </a:lnTo>
                  <a:lnTo>
                    <a:pt x="672882" y="148197"/>
                  </a:lnTo>
                  <a:lnTo>
                    <a:pt x="672535" y="146442"/>
                  </a:lnTo>
                  <a:lnTo>
                    <a:pt x="672425" y="146205"/>
                  </a:lnTo>
                  <a:lnTo>
                    <a:pt x="671381" y="145383"/>
                  </a:lnTo>
                  <a:lnTo>
                    <a:pt x="670560" y="145715"/>
                  </a:lnTo>
                  <a:lnTo>
                    <a:pt x="669485" y="147232"/>
                  </a:lnTo>
                  <a:lnTo>
                    <a:pt x="669137" y="148860"/>
                  </a:lnTo>
                  <a:lnTo>
                    <a:pt x="667035" y="142792"/>
                  </a:lnTo>
                  <a:lnTo>
                    <a:pt x="667272" y="126813"/>
                  </a:lnTo>
                  <a:lnTo>
                    <a:pt x="664949" y="121930"/>
                  </a:lnTo>
                  <a:lnTo>
                    <a:pt x="667509" y="119480"/>
                  </a:lnTo>
                  <a:lnTo>
                    <a:pt x="673357" y="109097"/>
                  </a:lnTo>
                  <a:lnTo>
                    <a:pt x="671729" y="107342"/>
                  </a:lnTo>
                  <a:lnTo>
                    <a:pt x="670560" y="105825"/>
                  </a:lnTo>
                  <a:lnTo>
                    <a:pt x="669738" y="103834"/>
                  </a:lnTo>
                  <a:lnTo>
                    <a:pt x="668315" y="99630"/>
                  </a:lnTo>
                  <a:lnTo>
                    <a:pt x="666213" y="94747"/>
                  </a:lnTo>
                  <a:lnTo>
                    <a:pt x="665392" y="93688"/>
                  </a:lnTo>
                  <a:lnTo>
                    <a:pt x="664696" y="93008"/>
                  </a:lnTo>
                  <a:lnTo>
                    <a:pt x="664238" y="92534"/>
                  </a:lnTo>
                  <a:lnTo>
                    <a:pt x="662484" y="84379"/>
                  </a:lnTo>
                  <a:lnTo>
                    <a:pt x="661899" y="82751"/>
                  </a:lnTo>
                  <a:lnTo>
                    <a:pt x="660619" y="83099"/>
                  </a:lnTo>
                  <a:lnTo>
                    <a:pt x="660160" y="85770"/>
                  </a:lnTo>
                  <a:lnTo>
                    <a:pt x="660271" y="89152"/>
                  </a:lnTo>
                  <a:lnTo>
                    <a:pt x="660856" y="91728"/>
                  </a:lnTo>
                  <a:lnTo>
                    <a:pt x="659686" y="89989"/>
                  </a:lnTo>
                  <a:lnTo>
                    <a:pt x="659101" y="87998"/>
                  </a:lnTo>
                  <a:lnTo>
                    <a:pt x="658991" y="85896"/>
                  </a:lnTo>
                  <a:lnTo>
                    <a:pt x="659338" y="83921"/>
                  </a:lnTo>
                  <a:lnTo>
                    <a:pt x="659338" y="81819"/>
                  </a:lnTo>
                  <a:lnTo>
                    <a:pt x="658295" y="79954"/>
                  </a:lnTo>
                  <a:lnTo>
                    <a:pt x="655482" y="76919"/>
                  </a:lnTo>
                  <a:lnTo>
                    <a:pt x="657016" y="74691"/>
                  </a:lnTo>
                  <a:lnTo>
                    <a:pt x="657252" y="72131"/>
                  </a:lnTo>
                  <a:lnTo>
                    <a:pt x="656067" y="70155"/>
                  </a:lnTo>
                  <a:lnTo>
                    <a:pt x="653396" y="69807"/>
                  </a:lnTo>
                  <a:lnTo>
                    <a:pt x="652226" y="68764"/>
                  </a:lnTo>
                  <a:lnTo>
                    <a:pt x="650709" y="66188"/>
                  </a:lnTo>
                  <a:lnTo>
                    <a:pt x="649539" y="63154"/>
                  </a:lnTo>
                  <a:lnTo>
                    <a:pt x="649192" y="61178"/>
                  </a:lnTo>
                  <a:lnTo>
                    <a:pt x="648497" y="61289"/>
                  </a:lnTo>
                  <a:lnTo>
                    <a:pt x="648497" y="60120"/>
                  </a:lnTo>
                  <a:lnTo>
                    <a:pt x="648149" y="58729"/>
                  </a:lnTo>
                  <a:lnTo>
                    <a:pt x="647454" y="57559"/>
                  </a:lnTo>
                  <a:lnTo>
                    <a:pt x="646410" y="56390"/>
                  </a:lnTo>
                  <a:lnTo>
                    <a:pt x="647802" y="54525"/>
                  </a:lnTo>
                  <a:lnTo>
                    <a:pt x="647690" y="52296"/>
                  </a:lnTo>
                  <a:lnTo>
                    <a:pt x="646173" y="48440"/>
                  </a:lnTo>
                  <a:lnTo>
                    <a:pt x="646063" y="45295"/>
                  </a:lnTo>
                  <a:lnTo>
                    <a:pt x="646995" y="43778"/>
                  </a:lnTo>
                  <a:lnTo>
                    <a:pt x="648386" y="43778"/>
                  </a:lnTo>
                  <a:lnTo>
                    <a:pt x="650014" y="45991"/>
                  </a:lnTo>
                  <a:lnTo>
                    <a:pt x="650709" y="46575"/>
                  </a:lnTo>
                  <a:lnTo>
                    <a:pt x="651531" y="46575"/>
                  </a:lnTo>
                  <a:lnTo>
                    <a:pt x="651879" y="45406"/>
                  </a:lnTo>
                  <a:lnTo>
                    <a:pt x="651531" y="43888"/>
                  </a:lnTo>
                  <a:lnTo>
                    <a:pt x="650836" y="42956"/>
                  </a:lnTo>
                  <a:lnTo>
                    <a:pt x="650014" y="42371"/>
                  </a:lnTo>
                  <a:lnTo>
                    <a:pt x="648149" y="40743"/>
                  </a:lnTo>
                  <a:lnTo>
                    <a:pt x="647327" y="40380"/>
                  </a:lnTo>
                  <a:lnTo>
                    <a:pt x="646980" y="39906"/>
                  </a:lnTo>
                  <a:lnTo>
                    <a:pt x="646869" y="38041"/>
                  </a:lnTo>
                  <a:lnTo>
                    <a:pt x="647327" y="36508"/>
                  </a:lnTo>
                  <a:lnTo>
                    <a:pt x="648022" y="36160"/>
                  </a:lnTo>
                  <a:lnTo>
                    <a:pt x="648718" y="36050"/>
                  </a:lnTo>
                  <a:lnTo>
                    <a:pt x="649414" y="35228"/>
                  </a:lnTo>
                  <a:lnTo>
                    <a:pt x="650109" y="32193"/>
                  </a:lnTo>
                  <a:lnTo>
                    <a:pt x="649761" y="30328"/>
                  </a:lnTo>
                  <a:lnTo>
                    <a:pt x="648370" y="29033"/>
                  </a:lnTo>
                  <a:lnTo>
                    <a:pt x="646395" y="27879"/>
                  </a:lnTo>
                  <a:lnTo>
                    <a:pt x="645463" y="26235"/>
                  </a:lnTo>
                  <a:lnTo>
                    <a:pt x="644878" y="23549"/>
                  </a:lnTo>
                  <a:lnTo>
                    <a:pt x="644641" y="20751"/>
                  </a:lnTo>
                  <a:lnTo>
                    <a:pt x="644988" y="16437"/>
                  </a:lnTo>
                  <a:lnTo>
                    <a:pt x="643945" y="11063"/>
                  </a:lnTo>
                  <a:lnTo>
                    <a:pt x="643708" y="8740"/>
                  </a:lnTo>
                  <a:lnTo>
                    <a:pt x="644056" y="8392"/>
                  </a:lnTo>
                  <a:lnTo>
                    <a:pt x="644641" y="8281"/>
                  </a:lnTo>
                  <a:lnTo>
                    <a:pt x="645225" y="7697"/>
                  </a:lnTo>
                  <a:lnTo>
                    <a:pt x="645573" y="6069"/>
                  </a:lnTo>
                  <a:lnTo>
                    <a:pt x="645336" y="4678"/>
                  </a:lnTo>
                  <a:lnTo>
                    <a:pt x="644751" y="3272"/>
                  </a:lnTo>
                  <a:lnTo>
                    <a:pt x="643471" y="1170"/>
                  </a:lnTo>
                  <a:lnTo>
                    <a:pt x="643708" y="0"/>
                  </a:lnTo>
                  <a:lnTo>
                    <a:pt x="639378" y="1170"/>
                  </a:lnTo>
                  <a:lnTo>
                    <a:pt x="628299" y="3983"/>
                  </a:lnTo>
                  <a:lnTo>
                    <a:pt x="617094" y="6780"/>
                  </a:lnTo>
                  <a:lnTo>
                    <a:pt x="606031" y="9451"/>
                  </a:lnTo>
                  <a:lnTo>
                    <a:pt x="594826" y="12248"/>
                  </a:lnTo>
                  <a:lnTo>
                    <a:pt x="583746" y="15062"/>
                  </a:lnTo>
                  <a:lnTo>
                    <a:pt x="572541" y="17732"/>
                  </a:lnTo>
                  <a:lnTo>
                    <a:pt x="561462" y="20530"/>
                  </a:lnTo>
                  <a:lnTo>
                    <a:pt x="550257" y="23201"/>
                  </a:lnTo>
                  <a:lnTo>
                    <a:pt x="539194" y="25998"/>
                  </a:lnTo>
                  <a:lnTo>
                    <a:pt x="527989" y="28685"/>
                  </a:lnTo>
                  <a:lnTo>
                    <a:pt x="516910" y="31372"/>
                  </a:lnTo>
                  <a:lnTo>
                    <a:pt x="505705" y="34042"/>
                  </a:lnTo>
                  <a:lnTo>
                    <a:pt x="494500" y="36729"/>
                  </a:lnTo>
                  <a:lnTo>
                    <a:pt x="492635" y="36966"/>
                  </a:lnTo>
                  <a:lnTo>
                    <a:pt x="489379" y="37788"/>
                  </a:lnTo>
                  <a:lnTo>
                    <a:pt x="474808" y="39416"/>
                  </a:lnTo>
                  <a:lnTo>
                    <a:pt x="472801" y="40001"/>
                  </a:lnTo>
                  <a:lnTo>
                    <a:pt x="471062" y="41059"/>
                  </a:lnTo>
                  <a:lnTo>
                    <a:pt x="467570" y="44552"/>
                  </a:lnTo>
                  <a:lnTo>
                    <a:pt x="461516" y="48393"/>
                  </a:lnTo>
                  <a:lnTo>
                    <a:pt x="459857" y="49783"/>
                  </a:lnTo>
                  <a:lnTo>
                    <a:pt x="455780" y="54572"/>
                  </a:lnTo>
                  <a:lnTo>
                    <a:pt x="454041" y="55868"/>
                  </a:lnTo>
                  <a:lnTo>
                    <a:pt x="448446" y="58776"/>
                  </a:lnTo>
                  <a:lnTo>
                    <a:pt x="434681" y="71483"/>
                  </a:lnTo>
                  <a:lnTo>
                    <a:pt x="428249" y="80238"/>
                  </a:lnTo>
                  <a:lnTo>
                    <a:pt x="417865" y="94351"/>
                  </a:lnTo>
                  <a:lnTo>
                    <a:pt x="406786" y="109397"/>
                  </a:lnTo>
                  <a:lnTo>
                    <a:pt x="395723" y="124316"/>
                  </a:lnTo>
                  <a:lnTo>
                    <a:pt x="391393" y="133768"/>
                  </a:lnTo>
                  <a:lnTo>
                    <a:pt x="388248" y="139236"/>
                  </a:lnTo>
                  <a:lnTo>
                    <a:pt x="388248" y="139236"/>
                  </a:lnTo>
                  <a:lnTo>
                    <a:pt x="388248" y="139236"/>
                  </a:lnTo>
                  <a:lnTo>
                    <a:pt x="390224" y="141101"/>
                  </a:lnTo>
                  <a:lnTo>
                    <a:pt x="391504" y="143676"/>
                  </a:lnTo>
                  <a:lnTo>
                    <a:pt x="392325" y="146253"/>
                  </a:lnTo>
                  <a:lnTo>
                    <a:pt x="391630" y="148576"/>
                  </a:lnTo>
                  <a:lnTo>
                    <a:pt x="385339" y="154755"/>
                  </a:lnTo>
                  <a:lnTo>
                    <a:pt x="385339" y="155356"/>
                  </a:lnTo>
                  <a:lnTo>
                    <a:pt x="385451" y="156273"/>
                  </a:lnTo>
                  <a:lnTo>
                    <a:pt x="385451" y="157205"/>
                  </a:lnTo>
                  <a:lnTo>
                    <a:pt x="385213" y="158027"/>
                  </a:lnTo>
                  <a:lnTo>
                    <a:pt x="384866" y="158375"/>
                  </a:lnTo>
                  <a:lnTo>
                    <a:pt x="379366" y="161978"/>
                  </a:lnTo>
                  <a:lnTo>
                    <a:pt x="379018" y="163147"/>
                  </a:lnTo>
                  <a:lnTo>
                    <a:pt x="378196" y="164775"/>
                  </a:lnTo>
                  <a:lnTo>
                    <a:pt x="366185" y="180279"/>
                  </a:lnTo>
                  <a:lnTo>
                    <a:pt x="352894" y="189857"/>
                  </a:lnTo>
                  <a:lnTo>
                    <a:pt x="336220" y="207826"/>
                  </a:lnTo>
                  <a:lnTo>
                    <a:pt x="335636" y="210165"/>
                  </a:lnTo>
                  <a:lnTo>
                    <a:pt x="336916" y="213310"/>
                  </a:lnTo>
                  <a:lnTo>
                    <a:pt x="338654" y="214006"/>
                  </a:lnTo>
                  <a:lnTo>
                    <a:pt x="340867" y="214116"/>
                  </a:lnTo>
                  <a:lnTo>
                    <a:pt x="343221" y="215507"/>
                  </a:lnTo>
                  <a:lnTo>
                    <a:pt x="344153" y="217024"/>
                  </a:lnTo>
                  <a:lnTo>
                    <a:pt x="344153" y="218305"/>
                  </a:lnTo>
                  <a:lnTo>
                    <a:pt x="343917" y="219348"/>
                  </a:lnTo>
                  <a:lnTo>
                    <a:pt x="344375" y="220517"/>
                  </a:lnTo>
                  <a:lnTo>
                    <a:pt x="345418" y="221102"/>
                  </a:lnTo>
                  <a:lnTo>
                    <a:pt x="346462" y="221102"/>
                  </a:lnTo>
                  <a:lnTo>
                    <a:pt x="347157" y="220185"/>
                  </a:lnTo>
                  <a:lnTo>
                    <a:pt x="347157" y="218415"/>
                  </a:lnTo>
                  <a:lnTo>
                    <a:pt x="347741" y="216203"/>
                  </a:lnTo>
                  <a:lnTo>
                    <a:pt x="354379" y="211082"/>
                  </a:lnTo>
                  <a:lnTo>
                    <a:pt x="355770" y="212836"/>
                  </a:lnTo>
                  <a:lnTo>
                    <a:pt x="360211" y="211082"/>
                  </a:lnTo>
                  <a:lnTo>
                    <a:pt x="362186" y="212362"/>
                  </a:lnTo>
                  <a:lnTo>
                    <a:pt x="361491" y="213294"/>
                  </a:lnTo>
                  <a:lnTo>
                    <a:pt x="361254" y="213879"/>
                  </a:lnTo>
                  <a:lnTo>
                    <a:pt x="361254" y="215855"/>
                  </a:lnTo>
                  <a:lnTo>
                    <a:pt x="361839" y="214812"/>
                  </a:lnTo>
                  <a:lnTo>
                    <a:pt x="362661" y="213879"/>
                  </a:lnTo>
                  <a:lnTo>
                    <a:pt x="363593" y="213294"/>
                  </a:lnTo>
                  <a:lnTo>
                    <a:pt x="364637" y="212947"/>
                  </a:lnTo>
                  <a:lnTo>
                    <a:pt x="364399" y="215049"/>
                  </a:lnTo>
                  <a:lnTo>
                    <a:pt x="363577" y="217277"/>
                  </a:lnTo>
                  <a:lnTo>
                    <a:pt x="362297" y="219237"/>
                  </a:lnTo>
                  <a:lnTo>
                    <a:pt x="359626" y="221339"/>
                  </a:lnTo>
                  <a:lnTo>
                    <a:pt x="358109" y="223441"/>
                  </a:lnTo>
                  <a:lnTo>
                    <a:pt x="357287" y="225543"/>
                  </a:lnTo>
                  <a:lnTo>
                    <a:pt x="358109" y="226128"/>
                  </a:lnTo>
                  <a:lnTo>
                    <a:pt x="365205" y="224610"/>
                  </a:lnTo>
                  <a:lnTo>
                    <a:pt x="367181" y="223441"/>
                  </a:lnTo>
                  <a:lnTo>
                    <a:pt x="369646" y="220059"/>
                  </a:lnTo>
                  <a:lnTo>
                    <a:pt x="371384" y="219000"/>
                  </a:lnTo>
                  <a:lnTo>
                    <a:pt x="373360" y="219000"/>
                  </a:lnTo>
                  <a:lnTo>
                    <a:pt x="374403" y="220059"/>
                  </a:lnTo>
                  <a:lnTo>
                    <a:pt x="374514" y="221813"/>
                  </a:lnTo>
                  <a:lnTo>
                    <a:pt x="373581" y="223915"/>
                  </a:lnTo>
                  <a:lnTo>
                    <a:pt x="372064" y="225195"/>
                  </a:lnTo>
                  <a:lnTo>
                    <a:pt x="368429" y="226586"/>
                  </a:lnTo>
                  <a:lnTo>
                    <a:pt x="367259" y="228451"/>
                  </a:lnTo>
                  <a:lnTo>
                    <a:pt x="366912" y="230774"/>
                  </a:lnTo>
                  <a:lnTo>
                    <a:pt x="367149" y="232639"/>
                  </a:lnTo>
                  <a:lnTo>
                    <a:pt x="367149" y="234630"/>
                  </a:lnTo>
                  <a:lnTo>
                    <a:pt x="365869" y="237317"/>
                  </a:lnTo>
                  <a:lnTo>
                    <a:pt x="361791" y="242438"/>
                  </a:lnTo>
                  <a:lnTo>
                    <a:pt x="360969" y="244761"/>
                  </a:lnTo>
                  <a:lnTo>
                    <a:pt x="357366" y="243370"/>
                  </a:lnTo>
                  <a:lnTo>
                    <a:pt x="357825" y="242311"/>
                  </a:lnTo>
                  <a:lnTo>
                    <a:pt x="358172" y="239055"/>
                  </a:lnTo>
                  <a:lnTo>
                    <a:pt x="353147" y="242896"/>
                  </a:lnTo>
                  <a:lnTo>
                    <a:pt x="351867" y="244524"/>
                  </a:lnTo>
                  <a:lnTo>
                    <a:pt x="351045" y="247210"/>
                  </a:lnTo>
                  <a:lnTo>
                    <a:pt x="351977" y="248143"/>
                  </a:lnTo>
                  <a:lnTo>
                    <a:pt x="353842" y="248491"/>
                  </a:lnTo>
                  <a:lnTo>
                    <a:pt x="355944" y="249787"/>
                  </a:lnTo>
                  <a:lnTo>
                    <a:pt x="356781" y="250371"/>
                  </a:lnTo>
                  <a:lnTo>
                    <a:pt x="358520" y="251067"/>
                  </a:lnTo>
                  <a:lnTo>
                    <a:pt x="359215" y="251651"/>
                  </a:lnTo>
                  <a:lnTo>
                    <a:pt x="359800" y="252695"/>
                  </a:lnTo>
                  <a:lnTo>
                    <a:pt x="360037" y="253864"/>
                  </a:lnTo>
                  <a:lnTo>
                    <a:pt x="360496" y="254907"/>
                  </a:lnTo>
                  <a:lnTo>
                    <a:pt x="362598" y="257467"/>
                  </a:lnTo>
                  <a:lnTo>
                    <a:pt x="364573" y="261324"/>
                  </a:lnTo>
                  <a:lnTo>
                    <a:pt x="365742" y="263078"/>
                  </a:lnTo>
                  <a:lnTo>
                    <a:pt x="365284" y="266223"/>
                  </a:lnTo>
                  <a:lnTo>
                    <a:pt x="365869" y="269605"/>
                  </a:lnTo>
                  <a:lnTo>
                    <a:pt x="367149" y="273114"/>
                  </a:lnTo>
                  <a:lnTo>
                    <a:pt x="368666" y="276496"/>
                  </a:lnTo>
                  <a:lnTo>
                    <a:pt x="369156" y="274157"/>
                  </a:lnTo>
                  <a:lnTo>
                    <a:pt x="369978" y="272545"/>
                  </a:lnTo>
                  <a:lnTo>
                    <a:pt x="371147" y="271833"/>
                  </a:lnTo>
                  <a:lnTo>
                    <a:pt x="372776" y="272308"/>
                  </a:lnTo>
                  <a:lnTo>
                    <a:pt x="369393" y="280115"/>
                  </a:lnTo>
                  <a:lnTo>
                    <a:pt x="369504" y="283608"/>
                  </a:lnTo>
                  <a:lnTo>
                    <a:pt x="373107" y="285141"/>
                  </a:lnTo>
                  <a:lnTo>
                    <a:pt x="371353" y="287574"/>
                  </a:lnTo>
                  <a:lnTo>
                    <a:pt x="367955" y="293754"/>
                  </a:lnTo>
                  <a:lnTo>
                    <a:pt x="365853" y="295398"/>
                  </a:lnTo>
                  <a:lnTo>
                    <a:pt x="358520" y="298558"/>
                  </a:lnTo>
                  <a:lnTo>
                    <a:pt x="355470" y="298669"/>
                  </a:lnTo>
                  <a:lnTo>
                    <a:pt x="350349" y="297990"/>
                  </a:lnTo>
                  <a:lnTo>
                    <a:pt x="348374" y="298669"/>
                  </a:lnTo>
                  <a:lnTo>
                    <a:pt x="343711" y="305781"/>
                  </a:lnTo>
                  <a:lnTo>
                    <a:pt x="341831" y="307883"/>
                  </a:lnTo>
                  <a:lnTo>
                    <a:pt x="331115" y="316038"/>
                  </a:lnTo>
                  <a:lnTo>
                    <a:pt x="327370" y="319989"/>
                  </a:lnTo>
                  <a:lnTo>
                    <a:pt x="324224" y="324667"/>
                  </a:lnTo>
                  <a:lnTo>
                    <a:pt x="321080" y="335145"/>
                  </a:lnTo>
                  <a:lnTo>
                    <a:pt x="317934" y="333992"/>
                  </a:lnTo>
                  <a:lnTo>
                    <a:pt x="316164" y="333881"/>
                  </a:lnTo>
                  <a:lnTo>
                    <a:pt x="315817" y="335730"/>
                  </a:lnTo>
                  <a:lnTo>
                    <a:pt x="315359" y="336426"/>
                  </a:lnTo>
                  <a:lnTo>
                    <a:pt x="308610" y="341341"/>
                  </a:lnTo>
                  <a:lnTo>
                    <a:pt x="297294" y="346224"/>
                  </a:lnTo>
                  <a:lnTo>
                    <a:pt x="296836" y="346825"/>
                  </a:lnTo>
                  <a:lnTo>
                    <a:pt x="296488" y="348216"/>
                  </a:lnTo>
                  <a:lnTo>
                    <a:pt x="296599" y="349385"/>
                  </a:lnTo>
                  <a:lnTo>
                    <a:pt x="296947" y="350223"/>
                  </a:lnTo>
                  <a:lnTo>
                    <a:pt x="296947" y="351029"/>
                  </a:lnTo>
                  <a:lnTo>
                    <a:pt x="296709" y="352072"/>
                  </a:lnTo>
                  <a:lnTo>
                    <a:pt x="296820" y="352530"/>
                  </a:lnTo>
                  <a:lnTo>
                    <a:pt x="296709" y="352878"/>
                  </a:lnTo>
                  <a:lnTo>
                    <a:pt x="295666" y="353478"/>
                  </a:lnTo>
                  <a:lnTo>
                    <a:pt x="294623" y="353826"/>
                  </a:lnTo>
                  <a:lnTo>
                    <a:pt x="293454" y="353715"/>
                  </a:lnTo>
                  <a:lnTo>
                    <a:pt x="292411" y="353131"/>
                  </a:lnTo>
                  <a:lnTo>
                    <a:pt x="291367" y="352183"/>
                  </a:lnTo>
                  <a:lnTo>
                    <a:pt x="291478" y="351598"/>
                  </a:lnTo>
                  <a:lnTo>
                    <a:pt x="291826" y="349986"/>
                  </a:lnTo>
                  <a:lnTo>
                    <a:pt x="247258" y="357208"/>
                  </a:lnTo>
                  <a:lnTo>
                    <a:pt x="242248" y="359310"/>
                  </a:lnTo>
                  <a:lnTo>
                    <a:pt x="228830" y="367370"/>
                  </a:lnTo>
                  <a:lnTo>
                    <a:pt x="223567" y="368414"/>
                  </a:lnTo>
                  <a:lnTo>
                    <a:pt x="218447" y="367244"/>
                  </a:lnTo>
                  <a:lnTo>
                    <a:pt x="208758" y="361744"/>
                  </a:lnTo>
                  <a:lnTo>
                    <a:pt x="208063" y="361633"/>
                  </a:lnTo>
                  <a:lnTo>
                    <a:pt x="205392" y="361523"/>
                  </a:lnTo>
                  <a:lnTo>
                    <a:pt x="205044" y="359911"/>
                  </a:lnTo>
                  <a:lnTo>
                    <a:pt x="201900" y="359200"/>
                  </a:lnTo>
                  <a:lnTo>
                    <a:pt x="159307" y="360021"/>
                  </a:lnTo>
                  <a:lnTo>
                    <a:pt x="145889" y="364905"/>
                  </a:lnTo>
                  <a:lnTo>
                    <a:pt x="127825" y="365948"/>
                  </a:lnTo>
                  <a:lnTo>
                    <a:pt x="93182" y="378196"/>
                  </a:lnTo>
                  <a:lnTo>
                    <a:pt x="86433" y="383222"/>
                  </a:lnTo>
                  <a:lnTo>
                    <a:pt x="74422" y="387647"/>
                  </a:lnTo>
                  <a:lnTo>
                    <a:pt x="60657" y="396166"/>
                  </a:lnTo>
                  <a:lnTo>
                    <a:pt x="53071" y="398979"/>
                  </a:lnTo>
                  <a:lnTo>
                    <a:pt x="54113" y="401539"/>
                  </a:lnTo>
                  <a:lnTo>
                    <a:pt x="57274" y="414957"/>
                  </a:lnTo>
                  <a:lnTo>
                    <a:pt x="57512" y="416585"/>
                  </a:lnTo>
                  <a:lnTo>
                    <a:pt x="57622" y="418576"/>
                  </a:lnTo>
                  <a:lnTo>
                    <a:pt x="57385" y="419967"/>
                  </a:lnTo>
                  <a:lnTo>
                    <a:pt x="56927" y="421247"/>
                  </a:lnTo>
                  <a:lnTo>
                    <a:pt x="56690" y="422875"/>
                  </a:lnTo>
                  <a:lnTo>
                    <a:pt x="57148" y="425103"/>
                  </a:lnTo>
                  <a:lnTo>
                    <a:pt x="57259" y="425103"/>
                  </a:lnTo>
                  <a:lnTo>
                    <a:pt x="62380" y="427190"/>
                  </a:lnTo>
                  <a:lnTo>
                    <a:pt x="75560" y="426147"/>
                  </a:lnTo>
                  <a:lnTo>
                    <a:pt x="79290" y="429418"/>
                  </a:lnTo>
                  <a:lnTo>
                    <a:pt x="79400" y="432800"/>
                  </a:lnTo>
                  <a:lnTo>
                    <a:pt x="76145" y="437683"/>
                  </a:lnTo>
                  <a:lnTo>
                    <a:pt x="75797" y="441318"/>
                  </a:lnTo>
                  <a:lnTo>
                    <a:pt x="76619" y="442583"/>
                  </a:lnTo>
                  <a:lnTo>
                    <a:pt x="79068" y="443989"/>
                  </a:lnTo>
                  <a:lnTo>
                    <a:pt x="79765" y="444811"/>
                  </a:lnTo>
                  <a:lnTo>
                    <a:pt x="81866" y="451339"/>
                  </a:lnTo>
                  <a:lnTo>
                    <a:pt x="82941" y="452840"/>
                  </a:lnTo>
                  <a:lnTo>
                    <a:pt x="86197" y="456933"/>
                  </a:lnTo>
                  <a:lnTo>
                    <a:pt x="87240" y="458672"/>
                  </a:lnTo>
                  <a:lnTo>
                    <a:pt x="87714" y="459952"/>
                  </a:lnTo>
                  <a:lnTo>
                    <a:pt x="88409" y="463444"/>
                  </a:lnTo>
                  <a:lnTo>
                    <a:pt x="88757" y="467190"/>
                  </a:lnTo>
                  <a:lnTo>
                    <a:pt x="88172" y="470098"/>
                  </a:lnTo>
                  <a:lnTo>
                    <a:pt x="86655" y="472311"/>
                  </a:lnTo>
                  <a:lnTo>
                    <a:pt x="84679" y="474413"/>
                  </a:lnTo>
                  <a:lnTo>
                    <a:pt x="76382" y="480007"/>
                  </a:lnTo>
                  <a:lnTo>
                    <a:pt x="72541" y="483516"/>
                  </a:lnTo>
                  <a:lnTo>
                    <a:pt x="70092" y="487941"/>
                  </a:lnTo>
                  <a:lnTo>
                    <a:pt x="68670" y="494010"/>
                  </a:lnTo>
                  <a:lnTo>
                    <a:pt x="67279" y="496934"/>
                  </a:lnTo>
                  <a:lnTo>
                    <a:pt x="65066" y="498561"/>
                  </a:lnTo>
                  <a:lnTo>
                    <a:pt x="64608" y="499257"/>
                  </a:lnTo>
                  <a:lnTo>
                    <a:pt x="63439" y="503698"/>
                  </a:lnTo>
                  <a:lnTo>
                    <a:pt x="62506" y="506274"/>
                  </a:lnTo>
                  <a:lnTo>
                    <a:pt x="62047" y="506969"/>
                  </a:lnTo>
                  <a:lnTo>
                    <a:pt x="60657" y="508012"/>
                  </a:lnTo>
                  <a:lnTo>
                    <a:pt x="53418" y="511742"/>
                  </a:lnTo>
                  <a:lnTo>
                    <a:pt x="51664" y="515472"/>
                  </a:lnTo>
                  <a:lnTo>
                    <a:pt x="46196" y="520498"/>
                  </a:lnTo>
                  <a:lnTo>
                    <a:pt x="40933" y="523880"/>
                  </a:lnTo>
                  <a:lnTo>
                    <a:pt x="39764" y="524813"/>
                  </a:lnTo>
                  <a:lnTo>
                    <a:pt x="39179" y="525982"/>
                  </a:lnTo>
                  <a:lnTo>
                    <a:pt x="38484" y="527610"/>
                  </a:lnTo>
                  <a:lnTo>
                    <a:pt x="37551" y="529127"/>
                  </a:lnTo>
                  <a:lnTo>
                    <a:pt x="34406" y="531450"/>
                  </a:lnTo>
                  <a:lnTo>
                    <a:pt x="30218" y="539605"/>
                  </a:lnTo>
                  <a:lnTo>
                    <a:pt x="24370" y="544268"/>
                  </a:lnTo>
                  <a:lnTo>
                    <a:pt x="22853" y="546828"/>
                  </a:lnTo>
                  <a:lnTo>
                    <a:pt x="21225" y="548930"/>
                  </a:lnTo>
                  <a:lnTo>
                    <a:pt x="13750" y="553355"/>
                  </a:lnTo>
                  <a:lnTo>
                    <a:pt x="6306" y="561763"/>
                  </a:lnTo>
                  <a:lnTo>
                    <a:pt x="3256" y="563865"/>
                  </a:lnTo>
                  <a:lnTo>
                    <a:pt x="1280" y="566188"/>
                  </a:lnTo>
                  <a:lnTo>
                    <a:pt x="0" y="566883"/>
                  </a:lnTo>
                  <a:lnTo>
                    <a:pt x="110" y="567231"/>
                  </a:lnTo>
                  <a:lnTo>
                    <a:pt x="932" y="571562"/>
                  </a:lnTo>
                  <a:lnTo>
                    <a:pt x="1754" y="575987"/>
                  </a:lnTo>
                  <a:lnTo>
                    <a:pt x="2576" y="580412"/>
                  </a:lnTo>
                  <a:lnTo>
                    <a:pt x="3398" y="584853"/>
                  </a:lnTo>
                  <a:lnTo>
                    <a:pt x="4236" y="589278"/>
                  </a:lnTo>
                  <a:lnTo>
                    <a:pt x="5058" y="593703"/>
                  </a:lnTo>
                  <a:lnTo>
                    <a:pt x="5880" y="598144"/>
                  </a:lnTo>
                  <a:lnTo>
                    <a:pt x="6701" y="602459"/>
                  </a:lnTo>
                  <a:lnTo>
                    <a:pt x="7634" y="607706"/>
                  </a:lnTo>
                  <a:lnTo>
                    <a:pt x="11948" y="606884"/>
                  </a:lnTo>
                  <a:lnTo>
                    <a:pt x="27799" y="603850"/>
                  </a:lnTo>
                  <a:lnTo>
                    <a:pt x="43794" y="600942"/>
                  </a:lnTo>
                  <a:lnTo>
                    <a:pt x="59771" y="597907"/>
                  </a:lnTo>
                  <a:lnTo>
                    <a:pt x="75624" y="594983"/>
                  </a:lnTo>
                  <a:lnTo>
                    <a:pt x="91602" y="591949"/>
                  </a:lnTo>
                  <a:lnTo>
                    <a:pt x="107453" y="588804"/>
                  </a:lnTo>
                  <a:lnTo>
                    <a:pt x="123447" y="585770"/>
                  </a:lnTo>
                  <a:lnTo>
                    <a:pt x="139299" y="582609"/>
                  </a:lnTo>
                  <a:lnTo>
                    <a:pt x="155277" y="579574"/>
                  </a:lnTo>
                  <a:lnTo>
                    <a:pt x="171128" y="576429"/>
                  </a:lnTo>
                  <a:lnTo>
                    <a:pt x="187012" y="573268"/>
                  </a:lnTo>
                  <a:lnTo>
                    <a:pt x="202990" y="570123"/>
                  </a:lnTo>
                  <a:lnTo>
                    <a:pt x="218842" y="566962"/>
                  </a:lnTo>
                  <a:lnTo>
                    <a:pt x="234693" y="563707"/>
                  </a:lnTo>
                  <a:lnTo>
                    <a:pt x="250545" y="560562"/>
                  </a:lnTo>
                  <a:lnTo>
                    <a:pt x="266539" y="557290"/>
                  </a:lnTo>
                  <a:lnTo>
                    <a:pt x="282391" y="554019"/>
                  </a:lnTo>
                  <a:lnTo>
                    <a:pt x="298242" y="550763"/>
                  </a:lnTo>
                  <a:lnTo>
                    <a:pt x="314094" y="547381"/>
                  </a:lnTo>
                  <a:lnTo>
                    <a:pt x="329946" y="544125"/>
                  </a:lnTo>
                  <a:lnTo>
                    <a:pt x="345829" y="540743"/>
                  </a:lnTo>
                  <a:lnTo>
                    <a:pt x="361681" y="537361"/>
                  </a:lnTo>
                  <a:lnTo>
                    <a:pt x="377532" y="533979"/>
                  </a:lnTo>
                  <a:lnTo>
                    <a:pt x="393384" y="530597"/>
                  </a:lnTo>
                  <a:lnTo>
                    <a:pt x="409267" y="527215"/>
                  </a:lnTo>
                  <a:lnTo>
                    <a:pt x="425119" y="523722"/>
                  </a:lnTo>
                  <a:lnTo>
                    <a:pt x="440860" y="520340"/>
                  </a:lnTo>
                  <a:lnTo>
                    <a:pt x="456712" y="516847"/>
                  </a:lnTo>
                  <a:lnTo>
                    <a:pt x="472563" y="513339"/>
                  </a:lnTo>
                  <a:lnTo>
                    <a:pt x="488447" y="509846"/>
                  </a:lnTo>
                  <a:lnTo>
                    <a:pt x="504188" y="506243"/>
                  </a:lnTo>
                  <a:lnTo>
                    <a:pt x="520039" y="502734"/>
                  </a:lnTo>
                  <a:lnTo>
                    <a:pt x="522600" y="502149"/>
                  </a:lnTo>
                  <a:lnTo>
                    <a:pt x="523990" y="501801"/>
                  </a:lnTo>
                  <a:lnTo>
                    <a:pt x="524449" y="503904"/>
                  </a:lnTo>
                  <a:lnTo>
                    <a:pt x="527736" y="505294"/>
                  </a:lnTo>
                  <a:lnTo>
                    <a:pt x="531687" y="506116"/>
                  </a:lnTo>
                  <a:lnTo>
                    <a:pt x="534485" y="507285"/>
                  </a:lnTo>
                  <a:lnTo>
                    <a:pt x="535875" y="509862"/>
                  </a:lnTo>
                  <a:lnTo>
                    <a:pt x="536919" y="513591"/>
                  </a:lnTo>
                  <a:lnTo>
                    <a:pt x="538309" y="516752"/>
                  </a:lnTo>
                  <a:lnTo>
                    <a:pt x="540664" y="517796"/>
                  </a:lnTo>
                  <a:lnTo>
                    <a:pt x="546828" y="515235"/>
                  </a:lnTo>
                  <a:lnTo>
                    <a:pt x="548345" y="515472"/>
                  </a:lnTo>
                  <a:lnTo>
                    <a:pt x="551490" y="516990"/>
                  </a:lnTo>
                  <a:lnTo>
                    <a:pt x="554888" y="517337"/>
                  </a:lnTo>
                  <a:lnTo>
                    <a:pt x="557211" y="519803"/>
                  </a:lnTo>
                  <a:lnTo>
                    <a:pt x="558381" y="520135"/>
                  </a:lnTo>
                  <a:lnTo>
                    <a:pt x="560008" y="520371"/>
                  </a:lnTo>
                  <a:lnTo>
                    <a:pt x="559898" y="521904"/>
                  </a:lnTo>
                  <a:lnTo>
                    <a:pt x="557922" y="525745"/>
                  </a:lnTo>
                  <a:lnTo>
                    <a:pt x="560720" y="526567"/>
                  </a:lnTo>
                  <a:lnTo>
                    <a:pt x="562822" y="526804"/>
                  </a:lnTo>
                  <a:lnTo>
                    <a:pt x="564561" y="527847"/>
                  </a:lnTo>
                  <a:lnTo>
                    <a:pt x="565872" y="530992"/>
                  </a:lnTo>
                  <a:lnTo>
                    <a:pt x="565872" y="532525"/>
                  </a:lnTo>
                  <a:lnTo>
                    <a:pt x="564561" y="534137"/>
                  </a:lnTo>
                  <a:lnTo>
                    <a:pt x="564449" y="535670"/>
                  </a:lnTo>
                  <a:lnTo>
                    <a:pt x="567389" y="540901"/>
                  </a:lnTo>
                  <a:lnTo>
                    <a:pt x="568085" y="544062"/>
                  </a:lnTo>
                  <a:lnTo>
                    <a:pt x="569127" y="551996"/>
                  </a:lnTo>
                  <a:lnTo>
                    <a:pt x="569823" y="553513"/>
                  </a:lnTo>
                  <a:lnTo>
                    <a:pt x="571688" y="554556"/>
                  </a:lnTo>
                  <a:lnTo>
                    <a:pt x="580444" y="565524"/>
                  </a:lnTo>
                  <a:lnTo>
                    <a:pt x="582419" y="567500"/>
                  </a:lnTo>
                  <a:lnTo>
                    <a:pt x="584868" y="568796"/>
                  </a:lnTo>
                  <a:lnTo>
                    <a:pt x="590337" y="568906"/>
                  </a:lnTo>
                  <a:lnTo>
                    <a:pt x="592218" y="569950"/>
                  </a:lnTo>
                  <a:lnTo>
                    <a:pt x="593735" y="571356"/>
                  </a:lnTo>
                  <a:lnTo>
                    <a:pt x="595711" y="572399"/>
                  </a:lnTo>
                  <a:lnTo>
                    <a:pt x="598618" y="572399"/>
                  </a:lnTo>
                  <a:lnTo>
                    <a:pt x="604229" y="570645"/>
                  </a:lnTo>
                  <a:lnTo>
                    <a:pt x="606900" y="571467"/>
                  </a:lnTo>
                  <a:lnTo>
                    <a:pt x="608638" y="572510"/>
                  </a:lnTo>
                  <a:lnTo>
                    <a:pt x="609918" y="572273"/>
                  </a:lnTo>
                  <a:lnTo>
                    <a:pt x="610962" y="571467"/>
                  </a:lnTo>
                  <a:lnTo>
                    <a:pt x="612131" y="570756"/>
                  </a:lnTo>
                  <a:lnTo>
                    <a:pt x="613174" y="571103"/>
                  </a:lnTo>
                  <a:lnTo>
                    <a:pt x="613996" y="572146"/>
                  </a:lnTo>
                  <a:lnTo>
                    <a:pt x="615513" y="574375"/>
                  </a:lnTo>
                  <a:lnTo>
                    <a:pt x="616904" y="575544"/>
                  </a:lnTo>
                  <a:lnTo>
                    <a:pt x="619496" y="578341"/>
                  </a:lnTo>
                  <a:lnTo>
                    <a:pt x="620776" y="581265"/>
                  </a:lnTo>
                  <a:lnTo>
                    <a:pt x="633957" y="585453"/>
                  </a:lnTo>
                  <a:lnTo>
                    <a:pt x="647138" y="589547"/>
                  </a:lnTo>
                  <a:lnTo>
                    <a:pt x="660318" y="593735"/>
                  </a:lnTo>
                  <a:lnTo>
                    <a:pt x="673610" y="597828"/>
                  </a:lnTo>
                  <a:lnTo>
                    <a:pt x="686791" y="602016"/>
                  </a:lnTo>
                  <a:lnTo>
                    <a:pt x="700082" y="606094"/>
                  </a:lnTo>
                  <a:lnTo>
                    <a:pt x="713263" y="610187"/>
                  </a:lnTo>
                  <a:lnTo>
                    <a:pt x="726680" y="614549"/>
                  </a:lnTo>
                  <a:close/>
                  <a:moveTo>
                    <a:pt x="65114" y="438663"/>
                  </a:moveTo>
                  <a:lnTo>
                    <a:pt x="66393" y="439343"/>
                  </a:lnTo>
                  <a:lnTo>
                    <a:pt x="68369" y="441097"/>
                  </a:lnTo>
                  <a:lnTo>
                    <a:pt x="70724" y="442488"/>
                  </a:lnTo>
                  <a:lnTo>
                    <a:pt x="72700" y="442488"/>
                  </a:lnTo>
                  <a:lnTo>
                    <a:pt x="77014" y="432231"/>
                  </a:lnTo>
                  <a:lnTo>
                    <a:pt x="77014" y="430240"/>
                  </a:lnTo>
                  <a:lnTo>
                    <a:pt x="75734" y="429070"/>
                  </a:lnTo>
                  <a:lnTo>
                    <a:pt x="72589" y="428612"/>
                  </a:lnTo>
                  <a:lnTo>
                    <a:pt x="70614" y="428153"/>
                  </a:lnTo>
                  <a:lnTo>
                    <a:pt x="68732" y="428738"/>
                  </a:lnTo>
                  <a:lnTo>
                    <a:pt x="66868" y="429655"/>
                  </a:lnTo>
                  <a:lnTo>
                    <a:pt x="64766" y="430240"/>
                  </a:lnTo>
                  <a:lnTo>
                    <a:pt x="65351" y="432342"/>
                  </a:lnTo>
                  <a:lnTo>
                    <a:pt x="64766" y="437699"/>
                  </a:lnTo>
                  <a:lnTo>
                    <a:pt x="65114" y="438663"/>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AB6F976-A28F-5831-0364-9555AC242C2F}"/>
                </a:ext>
              </a:extLst>
            </p:cNvPr>
            <p:cNvSpPr/>
            <p:nvPr/>
          </p:nvSpPr>
          <p:spPr>
            <a:xfrm>
              <a:off x="11707721" y="6395814"/>
              <a:ext cx="170828" cy="374355"/>
            </a:xfrm>
            <a:custGeom>
              <a:avLst/>
              <a:gdLst>
                <a:gd name="connsiteX0" fmla="*/ 147454 w 170828"/>
                <a:gd name="connsiteY0" fmla="*/ 276369 h 374355"/>
                <a:gd name="connsiteX1" fmla="*/ 149192 w 170828"/>
                <a:gd name="connsiteY1" fmla="*/ 278819 h 374355"/>
                <a:gd name="connsiteX2" fmla="*/ 148023 w 170828"/>
                <a:gd name="connsiteY2" fmla="*/ 280684 h 374355"/>
                <a:gd name="connsiteX3" fmla="*/ 147328 w 170828"/>
                <a:gd name="connsiteY3" fmla="*/ 285694 h 374355"/>
                <a:gd name="connsiteX4" fmla="*/ 146048 w 170828"/>
                <a:gd name="connsiteY4" fmla="*/ 287100 h 374355"/>
                <a:gd name="connsiteX5" fmla="*/ 144182 w 170828"/>
                <a:gd name="connsiteY5" fmla="*/ 286768 h 374355"/>
                <a:gd name="connsiteX6" fmla="*/ 142792 w 170828"/>
                <a:gd name="connsiteY6" fmla="*/ 285109 h 374355"/>
                <a:gd name="connsiteX7" fmla="*/ 141370 w 170828"/>
                <a:gd name="connsiteY7" fmla="*/ 284066 h 374355"/>
                <a:gd name="connsiteX8" fmla="*/ 139504 w 170828"/>
                <a:gd name="connsiteY8" fmla="*/ 285457 h 374355"/>
                <a:gd name="connsiteX9" fmla="*/ 143140 w 170828"/>
                <a:gd name="connsiteY9" fmla="*/ 288729 h 374355"/>
                <a:gd name="connsiteX10" fmla="*/ 147217 w 170828"/>
                <a:gd name="connsiteY10" fmla="*/ 288492 h 374355"/>
                <a:gd name="connsiteX11" fmla="*/ 150709 w 170828"/>
                <a:gd name="connsiteY11" fmla="*/ 285678 h 374355"/>
                <a:gd name="connsiteX12" fmla="*/ 153270 w 170828"/>
                <a:gd name="connsiteY12" fmla="*/ 281142 h 374355"/>
                <a:gd name="connsiteX13" fmla="*/ 153855 w 170828"/>
                <a:gd name="connsiteY13" fmla="*/ 276591 h 374355"/>
                <a:gd name="connsiteX14" fmla="*/ 154313 w 170828"/>
                <a:gd name="connsiteY14" fmla="*/ 276243 h 374355"/>
                <a:gd name="connsiteX15" fmla="*/ 155135 w 170828"/>
                <a:gd name="connsiteY15" fmla="*/ 275310 h 374355"/>
                <a:gd name="connsiteX16" fmla="*/ 155388 w 170828"/>
                <a:gd name="connsiteY16" fmla="*/ 274488 h 374355"/>
                <a:gd name="connsiteX17" fmla="*/ 149192 w 170828"/>
                <a:gd name="connsiteY17" fmla="*/ 275073 h 374355"/>
                <a:gd name="connsiteX18" fmla="*/ 147454 w 170828"/>
                <a:gd name="connsiteY18" fmla="*/ 276369 h 374355"/>
                <a:gd name="connsiteX19" fmla="*/ 168079 w 170828"/>
                <a:gd name="connsiteY19" fmla="*/ 226112 h 374355"/>
                <a:gd name="connsiteX20" fmla="*/ 167494 w 170828"/>
                <a:gd name="connsiteY20" fmla="*/ 227977 h 374355"/>
                <a:gd name="connsiteX21" fmla="*/ 166561 w 170828"/>
                <a:gd name="connsiteY21" fmla="*/ 231944 h 374355"/>
                <a:gd name="connsiteX22" fmla="*/ 166672 w 170828"/>
                <a:gd name="connsiteY22" fmla="*/ 235547 h 374355"/>
                <a:gd name="connsiteX23" fmla="*/ 159101 w 170828"/>
                <a:gd name="connsiteY23" fmla="*/ 257120 h 374355"/>
                <a:gd name="connsiteX24" fmla="*/ 158865 w 170828"/>
                <a:gd name="connsiteY24" fmla="*/ 261086 h 374355"/>
                <a:gd name="connsiteX25" fmla="*/ 158517 w 170828"/>
                <a:gd name="connsiteY25" fmla="*/ 262604 h 374355"/>
                <a:gd name="connsiteX26" fmla="*/ 158517 w 170828"/>
                <a:gd name="connsiteY26" fmla="*/ 263300 h 374355"/>
                <a:gd name="connsiteX27" fmla="*/ 158754 w 170828"/>
                <a:gd name="connsiteY27" fmla="*/ 264469 h 374355"/>
                <a:gd name="connsiteX28" fmla="*/ 160619 w 170828"/>
                <a:gd name="connsiteY28" fmla="*/ 260139 h 374355"/>
                <a:gd name="connsiteX29" fmla="*/ 163416 w 170828"/>
                <a:gd name="connsiteY29" fmla="*/ 247306 h 374355"/>
                <a:gd name="connsiteX30" fmla="*/ 167257 w 170828"/>
                <a:gd name="connsiteY30" fmla="*/ 241363 h 374355"/>
                <a:gd name="connsiteX31" fmla="*/ 168569 w 170828"/>
                <a:gd name="connsiteY31" fmla="*/ 235421 h 374355"/>
                <a:gd name="connsiteX32" fmla="*/ 169264 w 170828"/>
                <a:gd name="connsiteY32" fmla="*/ 228894 h 374355"/>
                <a:gd name="connsiteX33" fmla="*/ 169264 w 170828"/>
                <a:gd name="connsiteY33" fmla="*/ 224705 h 374355"/>
                <a:gd name="connsiteX34" fmla="*/ 168079 w 170828"/>
                <a:gd name="connsiteY34" fmla="*/ 226112 h 374355"/>
                <a:gd name="connsiteX35" fmla="*/ 168932 w 170828"/>
                <a:gd name="connsiteY35" fmla="*/ 201615 h 374355"/>
                <a:gd name="connsiteX36" fmla="*/ 169279 w 170828"/>
                <a:gd name="connsiteY36" fmla="*/ 196242 h 374355"/>
                <a:gd name="connsiteX37" fmla="*/ 168332 w 170828"/>
                <a:gd name="connsiteY37" fmla="*/ 195547 h 374355"/>
                <a:gd name="connsiteX38" fmla="*/ 168711 w 170828"/>
                <a:gd name="connsiteY38" fmla="*/ 192860 h 374355"/>
                <a:gd name="connsiteX39" fmla="*/ 167636 w 170828"/>
                <a:gd name="connsiteY39" fmla="*/ 185874 h 374355"/>
                <a:gd name="connsiteX40" fmla="*/ 168822 w 170828"/>
                <a:gd name="connsiteY40" fmla="*/ 179568 h 374355"/>
                <a:gd name="connsiteX41" fmla="*/ 167984 w 170828"/>
                <a:gd name="connsiteY41" fmla="*/ 175965 h 374355"/>
                <a:gd name="connsiteX42" fmla="*/ 166118 w 170828"/>
                <a:gd name="connsiteY42" fmla="*/ 173278 h 374355"/>
                <a:gd name="connsiteX43" fmla="*/ 163669 w 170828"/>
                <a:gd name="connsiteY43" fmla="*/ 172599 h 374355"/>
                <a:gd name="connsiteX44" fmla="*/ 164949 w 170828"/>
                <a:gd name="connsiteY44" fmla="*/ 167921 h 374355"/>
                <a:gd name="connsiteX45" fmla="*/ 166118 w 170828"/>
                <a:gd name="connsiteY45" fmla="*/ 154503 h 374355"/>
                <a:gd name="connsiteX46" fmla="*/ 164839 w 170828"/>
                <a:gd name="connsiteY46" fmla="*/ 150552 h 374355"/>
                <a:gd name="connsiteX47" fmla="*/ 165423 w 170828"/>
                <a:gd name="connsiteY47" fmla="*/ 146712 h 374355"/>
                <a:gd name="connsiteX48" fmla="*/ 166593 w 170828"/>
                <a:gd name="connsiteY48" fmla="*/ 142966 h 374355"/>
                <a:gd name="connsiteX49" fmla="*/ 166830 w 170828"/>
                <a:gd name="connsiteY49" fmla="*/ 139473 h 374355"/>
                <a:gd name="connsiteX50" fmla="*/ 160540 w 170828"/>
                <a:gd name="connsiteY50" fmla="*/ 119418 h 374355"/>
                <a:gd name="connsiteX51" fmla="*/ 158675 w 170828"/>
                <a:gd name="connsiteY51" fmla="*/ 115687 h 374355"/>
                <a:gd name="connsiteX52" fmla="*/ 156462 w 170828"/>
                <a:gd name="connsiteY52" fmla="*/ 114060 h 374355"/>
                <a:gd name="connsiteX53" fmla="*/ 155150 w 170828"/>
                <a:gd name="connsiteY53" fmla="*/ 115450 h 374355"/>
                <a:gd name="connsiteX54" fmla="*/ 156336 w 170828"/>
                <a:gd name="connsiteY54" fmla="*/ 118485 h 374355"/>
                <a:gd name="connsiteX55" fmla="*/ 158438 w 170828"/>
                <a:gd name="connsiteY55" fmla="*/ 121519 h 374355"/>
                <a:gd name="connsiteX56" fmla="*/ 160303 w 170828"/>
                <a:gd name="connsiteY56" fmla="*/ 123052 h 374355"/>
                <a:gd name="connsiteX57" fmla="*/ 158327 w 170828"/>
                <a:gd name="connsiteY57" fmla="*/ 124096 h 374355"/>
                <a:gd name="connsiteX58" fmla="*/ 153065 w 170828"/>
                <a:gd name="connsiteY58" fmla="*/ 122357 h 374355"/>
                <a:gd name="connsiteX59" fmla="*/ 141860 w 170828"/>
                <a:gd name="connsiteY59" fmla="*/ 121298 h 374355"/>
                <a:gd name="connsiteX60" fmla="*/ 138604 w 170828"/>
                <a:gd name="connsiteY60" fmla="*/ 121645 h 374355"/>
                <a:gd name="connsiteX61" fmla="*/ 132898 w 170828"/>
                <a:gd name="connsiteY61" fmla="*/ 124096 h 374355"/>
                <a:gd name="connsiteX62" fmla="*/ 131729 w 170828"/>
                <a:gd name="connsiteY62" fmla="*/ 123984 h 374355"/>
                <a:gd name="connsiteX63" fmla="*/ 129516 w 170828"/>
                <a:gd name="connsiteY63" fmla="*/ 123163 h 374355"/>
                <a:gd name="connsiteX64" fmla="*/ 125186 w 170828"/>
                <a:gd name="connsiteY64" fmla="*/ 122815 h 374355"/>
                <a:gd name="connsiteX65" fmla="*/ 123447 w 170828"/>
                <a:gd name="connsiteY65" fmla="*/ 120840 h 374355"/>
                <a:gd name="connsiteX66" fmla="*/ 123210 w 170828"/>
                <a:gd name="connsiteY66" fmla="*/ 118042 h 374355"/>
                <a:gd name="connsiteX67" fmla="*/ 124253 w 170828"/>
                <a:gd name="connsiteY67" fmla="*/ 115229 h 374355"/>
                <a:gd name="connsiteX68" fmla="*/ 123210 w 170828"/>
                <a:gd name="connsiteY68" fmla="*/ 114534 h 374355"/>
                <a:gd name="connsiteX69" fmla="*/ 122167 w 170828"/>
                <a:gd name="connsiteY69" fmla="*/ 109761 h 374355"/>
                <a:gd name="connsiteX70" fmla="*/ 121930 w 170828"/>
                <a:gd name="connsiteY70" fmla="*/ 109176 h 374355"/>
                <a:gd name="connsiteX71" fmla="*/ 122625 w 170828"/>
                <a:gd name="connsiteY71" fmla="*/ 107785 h 374355"/>
                <a:gd name="connsiteX72" fmla="*/ 124253 w 170828"/>
                <a:gd name="connsiteY72" fmla="*/ 105557 h 374355"/>
                <a:gd name="connsiteX73" fmla="*/ 125075 w 170828"/>
                <a:gd name="connsiteY73" fmla="*/ 104040 h 374355"/>
                <a:gd name="connsiteX74" fmla="*/ 125660 w 170828"/>
                <a:gd name="connsiteY74" fmla="*/ 101005 h 374355"/>
                <a:gd name="connsiteX75" fmla="*/ 125660 w 170828"/>
                <a:gd name="connsiteY75" fmla="*/ 94715 h 374355"/>
                <a:gd name="connsiteX76" fmla="*/ 126355 w 170828"/>
                <a:gd name="connsiteY76" fmla="*/ 91792 h 374355"/>
                <a:gd name="connsiteX77" fmla="*/ 127177 w 170828"/>
                <a:gd name="connsiteY77" fmla="*/ 90622 h 374355"/>
                <a:gd name="connsiteX78" fmla="*/ 129042 w 170828"/>
                <a:gd name="connsiteY78" fmla="*/ 88757 h 374355"/>
                <a:gd name="connsiteX79" fmla="*/ 129769 w 170828"/>
                <a:gd name="connsiteY79" fmla="*/ 87714 h 374355"/>
                <a:gd name="connsiteX80" fmla="*/ 130117 w 170828"/>
                <a:gd name="connsiteY80" fmla="*/ 86323 h 374355"/>
                <a:gd name="connsiteX81" fmla="*/ 130354 w 170828"/>
                <a:gd name="connsiteY81" fmla="*/ 83415 h 374355"/>
                <a:gd name="connsiteX82" fmla="*/ 130939 w 170828"/>
                <a:gd name="connsiteY82" fmla="*/ 82024 h 374355"/>
                <a:gd name="connsiteX83" fmla="*/ 132914 w 170828"/>
                <a:gd name="connsiteY83" fmla="*/ 80033 h 374355"/>
                <a:gd name="connsiteX84" fmla="*/ 133609 w 170828"/>
                <a:gd name="connsiteY84" fmla="*/ 81313 h 374355"/>
                <a:gd name="connsiteX85" fmla="*/ 133151 w 170828"/>
                <a:gd name="connsiteY85" fmla="*/ 88078 h 374355"/>
                <a:gd name="connsiteX86" fmla="*/ 135016 w 170828"/>
                <a:gd name="connsiteY86" fmla="*/ 87730 h 374355"/>
                <a:gd name="connsiteX87" fmla="*/ 136296 w 170828"/>
                <a:gd name="connsiteY87" fmla="*/ 86908 h 374355"/>
                <a:gd name="connsiteX88" fmla="*/ 137229 w 170828"/>
                <a:gd name="connsiteY88" fmla="*/ 85739 h 374355"/>
                <a:gd name="connsiteX89" fmla="*/ 138746 w 170828"/>
                <a:gd name="connsiteY89" fmla="*/ 82467 h 374355"/>
                <a:gd name="connsiteX90" fmla="*/ 140958 w 170828"/>
                <a:gd name="connsiteY90" fmla="*/ 79796 h 374355"/>
                <a:gd name="connsiteX91" fmla="*/ 142839 w 170828"/>
                <a:gd name="connsiteY91" fmla="*/ 76761 h 374355"/>
                <a:gd name="connsiteX92" fmla="*/ 143424 w 170828"/>
                <a:gd name="connsiteY92" fmla="*/ 75592 h 374355"/>
                <a:gd name="connsiteX93" fmla="*/ 143424 w 170828"/>
                <a:gd name="connsiteY93" fmla="*/ 74201 h 374355"/>
                <a:gd name="connsiteX94" fmla="*/ 143077 w 170828"/>
                <a:gd name="connsiteY94" fmla="*/ 72099 h 374355"/>
                <a:gd name="connsiteX95" fmla="*/ 142839 w 170828"/>
                <a:gd name="connsiteY95" fmla="*/ 70361 h 374355"/>
                <a:gd name="connsiteX96" fmla="*/ 143297 w 170828"/>
                <a:gd name="connsiteY96" fmla="*/ 67437 h 374355"/>
                <a:gd name="connsiteX97" fmla="*/ 143408 w 170828"/>
                <a:gd name="connsiteY97" fmla="*/ 63233 h 374355"/>
                <a:gd name="connsiteX98" fmla="*/ 146443 w 170828"/>
                <a:gd name="connsiteY98" fmla="*/ 54367 h 374355"/>
                <a:gd name="connsiteX99" fmla="*/ 148070 w 170828"/>
                <a:gd name="connsiteY99" fmla="*/ 42356 h 374355"/>
                <a:gd name="connsiteX100" fmla="*/ 147833 w 170828"/>
                <a:gd name="connsiteY100" fmla="*/ 35923 h 374355"/>
                <a:gd name="connsiteX101" fmla="*/ 147248 w 170828"/>
                <a:gd name="connsiteY101" fmla="*/ 33126 h 374355"/>
                <a:gd name="connsiteX102" fmla="*/ 133957 w 170828"/>
                <a:gd name="connsiteY102" fmla="*/ 28922 h 374355"/>
                <a:gd name="connsiteX103" fmla="*/ 120776 w 170828"/>
                <a:gd name="connsiteY103" fmla="*/ 24829 h 374355"/>
                <a:gd name="connsiteX104" fmla="*/ 107485 w 170828"/>
                <a:gd name="connsiteY104" fmla="*/ 20751 h 374355"/>
                <a:gd name="connsiteX105" fmla="*/ 94304 w 170828"/>
                <a:gd name="connsiteY105" fmla="*/ 16563 h 374355"/>
                <a:gd name="connsiteX106" fmla="*/ 81013 w 170828"/>
                <a:gd name="connsiteY106" fmla="*/ 12470 h 374355"/>
                <a:gd name="connsiteX107" fmla="*/ 67832 w 170828"/>
                <a:gd name="connsiteY107" fmla="*/ 8281 h 374355"/>
                <a:gd name="connsiteX108" fmla="*/ 54651 w 170828"/>
                <a:gd name="connsiteY108" fmla="*/ 4188 h 374355"/>
                <a:gd name="connsiteX109" fmla="*/ 41471 w 170828"/>
                <a:gd name="connsiteY109" fmla="*/ 0 h 374355"/>
                <a:gd name="connsiteX110" fmla="*/ 41581 w 170828"/>
                <a:gd name="connsiteY110" fmla="*/ 237 h 374355"/>
                <a:gd name="connsiteX111" fmla="*/ 39606 w 170828"/>
                <a:gd name="connsiteY111" fmla="*/ 2213 h 374355"/>
                <a:gd name="connsiteX112" fmla="*/ 37013 w 170828"/>
                <a:gd name="connsiteY112" fmla="*/ 3035 h 374355"/>
                <a:gd name="connsiteX113" fmla="*/ 35971 w 170828"/>
                <a:gd name="connsiteY113" fmla="*/ 3746 h 374355"/>
                <a:gd name="connsiteX114" fmla="*/ 34691 w 170828"/>
                <a:gd name="connsiteY114" fmla="*/ 5484 h 374355"/>
                <a:gd name="connsiteX115" fmla="*/ 33410 w 170828"/>
                <a:gd name="connsiteY115" fmla="*/ 5832 h 374355"/>
                <a:gd name="connsiteX116" fmla="*/ 32952 w 170828"/>
                <a:gd name="connsiteY116" fmla="*/ 6417 h 374355"/>
                <a:gd name="connsiteX117" fmla="*/ 32715 w 170828"/>
                <a:gd name="connsiteY117" fmla="*/ 7112 h 374355"/>
                <a:gd name="connsiteX118" fmla="*/ 32478 w 170828"/>
                <a:gd name="connsiteY118" fmla="*/ 8740 h 374355"/>
                <a:gd name="connsiteX119" fmla="*/ 32367 w 170828"/>
                <a:gd name="connsiteY119" fmla="*/ 9198 h 374355"/>
                <a:gd name="connsiteX120" fmla="*/ 27357 w 170828"/>
                <a:gd name="connsiteY120" fmla="*/ 16437 h 374355"/>
                <a:gd name="connsiteX121" fmla="*/ 26899 w 170828"/>
                <a:gd name="connsiteY121" fmla="*/ 18649 h 374355"/>
                <a:gd name="connsiteX122" fmla="*/ 27136 w 170828"/>
                <a:gd name="connsiteY122" fmla="*/ 19692 h 374355"/>
                <a:gd name="connsiteX123" fmla="*/ 26899 w 170828"/>
                <a:gd name="connsiteY123" fmla="*/ 24228 h 374355"/>
                <a:gd name="connsiteX124" fmla="*/ 25730 w 170828"/>
                <a:gd name="connsiteY124" fmla="*/ 31467 h 374355"/>
                <a:gd name="connsiteX125" fmla="*/ 21399 w 170828"/>
                <a:gd name="connsiteY125" fmla="*/ 40902 h 374355"/>
                <a:gd name="connsiteX126" fmla="*/ 20119 w 170828"/>
                <a:gd name="connsiteY126" fmla="*/ 42419 h 374355"/>
                <a:gd name="connsiteX127" fmla="*/ 19424 w 170828"/>
                <a:gd name="connsiteY127" fmla="*/ 42988 h 374355"/>
                <a:gd name="connsiteX128" fmla="*/ 18380 w 170828"/>
                <a:gd name="connsiteY128" fmla="*/ 43936 h 374355"/>
                <a:gd name="connsiteX129" fmla="*/ 17448 w 170828"/>
                <a:gd name="connsiteY129" fmla="*/ 45105 h 374355"/>
                <a:gd name="connsiteX130" fmla="*/ 17101 w 170828"/>
                <a:gd name="connsiteY130" fmla="*/ 45927 h 374355"/>
                <a:gd name="connsiteX131" fmla="*/ 17558 w 170828"/>
                <a:gd name="connsiteY131" fmla="*/ 47792 h 374355"/>
                <a:gd name="connsiteX132" fmla="*/ 17669 w 170828"/>
                <a:gd name="connsiteY132" fmla="*/ 48140 h 374355"/>
                <a:gd name="connsiteX133" fmla="*/ 17211 w 170828"/>
                <a:gd name="connsiteY133" fmla="*/ 48488 h 374355"/>
                <a:gd name="connsiteX134" fmla="*/ 13829 w 170828"/>
                <a:gd name="connsiteY134" fmla="*/ 55489 h 374355"/>
                <a:gd name="connsiteX135" fmla="*/ 11964 w 170828"/>
                <a:gd name="connsiteY135" fmla="*/ 57701 h 374355"/>
                <a:gd name="connsiteX136" fmla="*/ 9499 w 170828"/>
                <a:gd name="connsiteY136" fmla="*/ 58982 h 374355"/>
                <a:gd name="connsiteX137" fmla="*/ 7982 w 170828"/>
                <a:gd name="connsiteY137" fmla="*/ 60151 h 374355"/>
                <a:gd name="connsiteX138" fmla="*/ 5658 w 170828"/>
                <a:gd name="connsiteY138" fmla="*/ 62601 h 374355"/>
                <a:gd name="connsiteX139" fmla="*/ 3556 w 170828"/>
                <a:gd name="connsiteY139" fmla="*/ 65525 h 374355"/>
                <a:gd name="connsiteX140" fmla="*/ 2861 w 170828"/>
                <a:gd name="connsiteY140" fmla="*/ 68196 h 374355"/>
                <a:gd name="connsiteX141" fmla="*/ 3319 w 170828"/>
                <a:gd name="connsiteY141" fmla="*/ 69239 h 374355"/>
                <a:gd name="connsiteX142" fmla="*/ 4251 w 170828"/>
                <a:gd name="connsiteY142" fmla="*/ 70298 h 374355"/>
                <a:gd name="connsiteX143" fmla="*/ 6116 w 170828"/>
                <a:gd name="connsiteY143" fmla="*/ 71815 h 374355"/>
                <a:gd name="connsiteX144" fmla="*/ 6353 w 170828"/>
                <a:gd name="connsiteY144" fmla="*/ 72399 h 374355"/>
                <a:gd name="connsiteX145" fmla="*/ 6353 w 170828"/>
                <a:gd name="connsiteY145" fmla="*/ 73095 h 374355"/>
                <a:gd name="connsiteX146" fmla="*/ 6464 w 170828"/>
                <a:gd name="connsiteY146" fmla="*/ 73680 h 374355"/>
                <a:gd name="connsiteX147" fmla="*/ 6922 w 170828"/>
                <a:gd name="connsiteY147" fmla="*/ 73790 h 374355"/>
                <a:gd name="connsiteX148" fmla="*/ 7618 w 170828"/>
                <a:gd name="connsiteY148" fmla="*/ 73680 h 374355"/>
                <a:gd name="connsiteX149" fmla="*/ 8439 w 170828"/>
                <a:gd name="connsiteY149" fmla="*/ 73680 h 374355"/>
                <a:gd name="connsiteX150" fmla="*/ 8898 w 170828"/>
                <a:gd name="connsiteY150" fmla="*/ 74027 h 374355"/>
                <a:gd name="connsiteX151" fmla="*/ 9356 w 170828"/>
                <a:gd name="connsiteY151" fmla="*/ 74960 h 374355"/>
                <a:gd name="connsiteX152" fmla="*/ 10526 w 170828"/>
                <a:gd name="connsiteY152" fmla="*/ 76003 h 374355"/>
                <a:gd name="connsiteX153" fmla="*/ 12880 w 170828"/>
                <a:gd name="connsiteY153" fmla="*/ 77630 h 374355"/>
                <a:gd name="connsiteX154" fmla="*/ 15204 w 170828"/>
                <a:gd name="connsiteY154" fmla="*/ 79859 h 374355"/>
                <a:gd name="connsiteX155" fmla="*/ 16247 w 170828"/>
                <a:gd name="connsiteY155" fmla="*/ 82656 h 374355"/>
                <a:gd name="connsiteX156" fmla="*/ 15662 w 170828"/>
                <a:gd name="connsiteY156" fmla="*/ 85470 h 374355"/>
                <a:gd name="connsiteX157" fmla="*/ 14272 w 170828"/>
                <a:gd name="connsiteY157" fmla="*/ 86987 h 374355"/>
                <a:gd name="connsiteX158" fmla="*/ 13228 w 170828"/>
                <a:gd name="connsiteY158" fmla="*/ 88725 h 374355"/>
                <a:gd name="connsiteX159" fmla="*/ 13339 w 170828"/>
                <a:gd name="connsiteY159" fmla="*/ 92582 h 374355"/>
                <a:gd name="connsiteX160" fmla="*/ 13228 w 170828"/>
                <a:gd name="connsiteY160" fmla="*/ 95490 h 374355"/>
                <a:gd name="connsiteX161" fmla="*/ 11569 w 170828"/>
                <a:gd name="connsiteY161" fmla="*/ 97481 h 374355"/>
                <a:gd name="connsiteX162" fmla="*/ 9356 w 170828"/>
                <a:gd name="connsiteY162" fmla="*/ 98302 h 374355"/>
                <a:gd name="connsiteX163" fmla="*/ 6907 w 170828"/>
                <a:gd name="connsiteY163" fmla="*/ 97718 h 374355"/>
                <a:gd name="connsiteX164" fmla="*/ 6448 w 170828"/>
                <a:gd name="connsiteY164" fmla="*/ 100516 h 374355"/>
                <a:gd name="connsiteX165" fmla="*/ 5863 w 170828"/>
                <a:gd name="connsiteY165" fmla="*/ 101906 h 374355"/>
                <a:gd name="connsiteX166" fmla="*/ 5168 w 170828"/>
                <a:gd name="connsiteY166" fmla="*/ 102602 h 374355"/>
                <a:gd name="connsiteX167" fmla="*/ 4710 w 170828"/>
                <a:gd name="connsiteY167" fmla="*/ 103297 h 374355"/>
                <a:gd name="connsiteX168" fmla="*/ 5168 w 170828"/>
                <a:gd name="connsiteY168" fmla="*/ 104593 h 374355"/>
                <a:gd name="connsiteX169" fmla="*/ 5863 w 170828"/>
                <a:gd name="connsiteY169" fmla="*/ 105526 h 374355"/>
                <a:gd name="connsiteX170" fmla="*/ 6211 w 170828"/>
                <a:gd name="connsiteY170" fmla="*/ 105526 h 374355"/>
                <a:gd name="connsiteX171" fmla="*/ 5626 w 170828"/>
                <a:gd name="connsiteY171" fmla="*/ 110187 h 374355"/>
                <a:gd name="connsiteX172" fmla="*/ 5626 w 170828"/>
                <a:gd name="connsiteY172" fmla="*/ 112400 h 374355"/>
                <a:gd name="connsiteX173" fmla="*/ 6448 w 170828"/>
                <a:gd name="connsiteY173" fmla="*/ 114155 h 374355"/>
                <a:gd name="connsiteX174" fmla="*/ 7270 w 170828"/>
                <a:gd name="connsiteY174" fmla="*/ 115545 h 374355"/>
                <a:gd name="connsiteX175" fmla="*/ 7160 w 170828"/>
                <a:gd name="connsiteY175" fmla="*/ 116825 h 374355"/>
                <a:gd name="connsiteX176" fmla="*/ 7397 w 170828"/>
                <a:gd name="connsiteY176" fmla="*/ 118232 h 374355"/>
                <a:gd name="connsiteX177" fmla="*/ 8914 w 170828"/>
                <a:gd name="connsiteY177" fmla="*/ 122894 h 374355"/>
                <a:gd name="connsiteX178" fmla="*/ 8677 w 170828"/>
                <a:gd name="connsiteY178" fmla="*/ 124522 h 374355"/>
                <a:gd name="connsiteX179" fmla="*/ 9261 w 170828"/>
                <a:gd name="connsiteY179" fmla="*/ 126150 h 374355"/>
                <a:gd name="connsiteX180" fmla="*/ 10083 w 170828"/>
                <a:gd name="connsiteY180" fmla="*/ 127540 h 374355"/>
                <a:gd name="connsiteX181" fmla="*/ 11964 w 170828"/>
                <a:gd name="connsiteY181" fmla="*/ 131508 h 374355"/>
                <a:gd name="connsiteX182" fmla="*/ 13592 w 170828"/>
                <a:gd name="connsiteY182" fmla="*/ 131855 h 374355"/>
                <a:gd name="connsiteX183" fmla="*/ 16974 w 170828"/>
                <a:gd name="connsiteY183" fmla="*/ 130338 h 374355"/>
                <a:gd name="connsiteX184" fmla="*/ 23375 w 170828"/>
                <a:gd name="connsiteY184" fmla="*/ 130923 h 374355"/>
                <a:gd name="connsiteX185" fmla="*/ 26425 w 170828"/>
                <a:gd name="connsiteY185" fmla="*/ 134415 h 374355"/>
                <a:gd name="connsiteX186" fmla="*/ 29918 w 170828"/>
                <a:gd name="connsiteY186" fmla="*/ 145968 h 374355"/>
                <a:gd name="connsiteX187" fmla="*/ 31782 w 170828"/>
                <a:gd name="connsiteY187" fmla="*/ 148544 h 374355"/>
                <a:gd name="connsiteX188" fmla="*/ 34691 w 170828"/>
                <a:gd name="connsiteY188" fmla="*/ 151105 h 374355"/>
                <a:gd name="connsiteX189" fmla="*/ 37725 w 170828"/>
                <a:gd name="connsiteY189" fmla="*/ 152275 h 374355"/>
                <a:gd name="connsiteX190" fmla="*/ 41945 w 170828"/>
                <a:gd name="connsiteY190" fmla="*/ 149477 h 374355"/>
                <a:gd name="connsiteX191" fmla="*/ 44047 w 170828"/>
                <a:gd name="connsiteY191" fmla="*/ 151690 h 374355"/>
                <a:gd name="connsiteX192" fmla="*/ 47081 w 170828"/>
                <a:gd name="connsiteY192" fmla="*/ 157173 h 374355"/>
                <a:gd name="connsiteX193" fmla="*/ 54446 w 170828"/>
                <a:gd name="connsiteY193" fmla="*/ 161141 h 374355"/>
                <a:gd name="connsiteX194" fmla="*/ 55963 w 170828"/>
                <a:gd name="connsiteY194" fmla="*/ 162310 h 374355"/>
                <a:gd name="connsiteX195" fmla="*/ 56548 w 170828"/>
                <a:gd name="connsiteY195" fmla="*/ 163132 h 374355"/>
                <a:gd name="connsiteX196" fmla="*/ 61795 w 170828"/>
                <a:gd name="connsiteY196" fmla="*/ 167794 h 374355"/>
                <a:gd name="connsiteX197" fmla="*/ 66583 w 170828"/>
                <a:gd name="connsiteY197" fmla="*/ 171413 h 374355"/>
                <a:gd name="connsiteX198" fmla="*/ 74027 w 170828"/>
                <a:gd name="connsiteY198" fmla="*/ 175270 h 374355"/>
                <a:gd name="connsiteX199" fmla="*/ 77773 w 170828"/>
                <a:gd name="connsiteY199" fmla="*/ 177830 h 374355"/>
                <a:gd name="connsiteX200" fmla="*/ 79875 w 170828"/>
                <a:gd name="connsiteY200" fmla="*/ 180738 h 374355"/>
                <a:gd name="connsiteX201" fmla="*/ 79053 w 170828"/>
                <a:gd name="connsiteY201" fmla="*/ 184120 h 374355"/>
                <a:gd name="connsiteX202" fmla="*/ 76114 w 170828"/>
                <a:gd name="connsiteY202" fmla="*/ 186933 h 374355"/>
                <a:gd name="connsiteX203" fmla="*/ 72510 w 170828"/>
                <a:gd name="connsiteY203" fmla="*/ 189145 h 374355"/>
                <a:gd name="connsiteX204" fmla="*/ 69602 w 170828"/>
                <a:gd name="connsiteY204" fmla="*/ 190189 h 374355"/>
                <a:gd name="connsiteX205" fmla="*/ 68670 w 170828"/>
                <a:gd name="connsiteY205" fmla="*/ 191121 h 374355"/>
                <a:gd name="connsiteX206" fmla="*/ 65288 w 170828"/>
                <a:gd name="connsiteY206" fmla="*/ 195673 h 374355"/>
                <a:gd name="connsiteX207" fmla="*/ 64244 w 170828"/>
                <a:gd name="connsiteY207" fmla="*/ 196495 h 374355"/>
                <a:gd name="connsiteX208" fmla="*/ 60025 w 170828"/>
                <a:gd name="connsiteY208" fmla="*/ 198944 h 374355"/>
                <a:gd name="connsiteX209" fmla="*/ 58507 w 170828"/>
                <a:gd name="connsiteY209" fmla="*/ 200572 h 374355"/>
                <a:gd name="connsiteX210" fmla="*/ 55015 w 170828"/>
                <a:gd name="connsiteY210" fmla="*/ 206736 h 374355"/>
                <a:gd name="connsiteX211" fmla="*/ 53735 w 170828"/>
                <a:gd name="connsiteY211" fmla="*/ 208127 h 374355"/>
                <a:gd name="connsiteX212" fmla="*/ 49989 w 170828"/>
                <a:gd name="connsiteY212" fmla="*/ 211051 h 374355"/>
                <a:gd name="connsiteX213" fmla="*/ 48598 w 170828"/>
                <a:gd name="connsiteY213" fmla="*/ 213627 h 374355"/>
                <a:gd name="connsiteX214" fmla="*/ 45564 w 170828"/>
                <a:gd name="connsiteY214" fmla="*/ 222019 h 374355"/>
                <a:gd name="connsiteX215" fmla="*/ 44632 w 170828"/>
                <a:gd name="connsiteY215" fmla="*/ 221070 h 374355"/>
                <a:gd name="connsiteX216" fmla="*/ 43462 w 170828"/>
                <a:gd name="connsiteY216" fmla="*/ 223520 h 374355"/>
                <a:gd name="connsiteX217" fmla="*/ 41249 w 170828"/>
                <a:gd name="connsiteY217" fmla="*/ 223172 h 374355"/>
                <a:gd name="connsiteX218" fmla="*/ 41139 w 170828"/>
                <a:gd name="connsiteY218" fmla="*/ 225163 h 374355"/>
                <a:gd name="connsiteX219" fmla="*/ 42530 w 170828"/>
                <a:gd name="connsiteY219" fmla="*/ 227724 h 374355"/>
                <a:gd name="connsiteX220" fmla="*/ 44852 w 170828"/>
                <a:gd name="connsiteY220" fmla="*/ 229699 h 374355"/>
                <a:gd name="connsiteX221" fmla="*/ 43225 w 170828"/>
                <a:gd name="connsiteY221" fmla="*/ 231565 h 374355"/>
                <a:gd name="connsiteX222" fmla="*/ 41945 w 170828"/>
                <a:gd name="connsiteY222" fmla="*/ 234014 h 374355"/>
                <a:gd name="connsiteX223" fmla="*/ 40554 w 170828"/>
                <a:gd name="connsiteY223" fmla="*/ 235768 h 374355"/>
                <a:gd name="connsiteX224" fmla="*/ 38452 w 170828"/>
                <a:gd name="connsiteY224" fmla="*/ 235658 h 374355"/>
                <a:gd name="connsiteX225" fmla="*/ 37994 w 170828"/>
                <a:gd name="connsiteY225" fmla="*/ 236590 h 374355"/>
                <a:gd name="connsiteX226" fmla="*/ 37883 w 170828"/>
                <a:gd name="connsiteY226" fmla="*/ 236590 h 374355"/>
                <a:gd name="connsiteX227" fmla="*/ 37630 w 170828"/>
                <a:gd name="connsiteY227" fmla="*/ 236701 h 374355"/>
                <a:gd name="connsiteX228" fmla="*/ 34959 w 170828"/>
                <a:gd name="connsiteY228" fmla="*/ 238234 h 374355"/>
                <a:gd name="connsiteX229" fmla="*/ 31119 w 170828"/>
                <a:gd name="connsiteY229" fmla="*/ 241142 h 374355"/>
                <a:gd name="connsiteX230" fmla="*/ 29254 w 170828"/>
                <a:gd name="connsiteY230" fmla="*/ 241964 h 374355"/>
                <a:gd name="connsiteX231" fmla="*/ 26583 w 170828"/>
                <a:gd name="connsiteY231" fmla="*/ 242785 h 374355"/>
                <a:gd name="connsiteX232" fmla="*/ 21779 w 170828"/>
                <a:gd name="connsiteY232" fmla="*/ 245109 h 374355"/>
                <a:gd name="connsiteX233" fmla="*/ 15726 w 170828"/>
                <a:gd name="connsiteY233" fmla="*/ 249550 h 374355"/>
                <a:gd name="connsiteX234" fmla="*/ 11885 w 170828"/>
                <a:gd name="connsiteY234" fmla="*/ 253754 h 374355"/>
                <a:gd name="connsiteX235" fmla="*/ 8597 w 170828"/>
                <a:gd name="connsiteY235" fmla="*/ 258637 h 374355"/>
                <a:gd name="connsiteX236" fmla="*/ 7080 w 170828"/>
                <a:gd name="connsiteY236" fmla="*/ 263537 h 374355"/>
                <a:gd name="connsiteX237" fmla="*/ 7776 w 170828"/>
                <a:gd name="connsiteY237" fmla="*/ 267978 h 374355"/>
                <a:gd name="connsiteX238" fmla="*/ 7776 w 170828"/>
                <a:gd name="connsiteY238" fmla="*/ 268673 h 374355"/>
                <a:gd name="connsiteX239" fmla="*/ 6495 w 170828"/>
                <a:gd name="connsiteY239" fmla="*/ 269495 h 374355"/>
                <a:gd name="connsiteX240" fmla="*/ 6038 w 170828"/>
                <a:gd name="connsiteY240" fmla="*/ 270791 h 374355"/>
                <a:gd name="connsiteX241" fmla="*/ 5690 w 170828"/>
                <a:gd name="connsiteY241" fmla="*/ 272055 h 374355"/>
                <a:gd name="connsiteX242" fmla="*/ 4409 w 170828"/>
                <a:gd name="connsiteY242" fmla="*/ 273698 h 374355"/>
                <a:gd name="connsiteX243" fmla="*/ 4299 w 170828"/>
                <a:gd name="connsiteY243" fmla="*/ 275674 h 374355"/>
                <a:gd name="connsiteX244" fmla="*/ 4536 w 170828"/>
                <a:gd name="connsiteY244" fmla="*/ 277776 h 374355"/>
                <a:gd name="connsiteX245" fmla="*/ 4536 w 170828"/>
                <a:gd name="connsiteY245" fmla="*/ 279404 h 374355"/>
                <a:gd name="connsiteX246" fmla="*/ 3951 w 170828"/>
                <a:gd name="connsiteY246" fmla="*/ 280226 h 374355"/>
                <a:gd name="connsiteX247" fmla="*/ 1976 w 170828"/>
                <a:gd name="connsiteY247" fmla="*/ 282090 h 374355"/>
                <a:gd name="connsiteX248" fmla="*/ 0 w 170828"/>
                <a:gd name="connsiteY248" fmla="*/ 285346 h 374355"/>
                <a:gd name="connsiteX249" fmla="*/ 111 w 170828"/>
                <a:gd name="connsiteY249" fmla="*/ 286516 h 374355"/>
                <a:gd name="connsiteX250" fmla="*/ 1849 w 170828"/>
                <a:gd name="connsiteY250" fmla="*/ 288160 h 374355"/>
                <a:gd name="connsiteX251" fmla="*/ 6859 w 170828"/>
                <a:gd name="connsiteY251" fmla="*/ 291431 h 374355"/>
                <a:gd name="connsiteX252" fmla="*/ 7681 w 170828"/>
                <a:gd name="connsiteY252" fmla="*/ 293407 h 374355"/>
                <a:gd name="connsiteX253" fmla="*/ 7918 w 170828"/>
                <a:gd name="connsiteY253" fmla="*/ 300645 h 374355"/>
                <a:gd name="connsiteX254" fmla="*/ 8266 w 170828"/>
                <a:gd name="connsiteY254" fmla="*/ 303679 h 374355"/>
                <a:gd name="connsiteX255" fmla="*/ 7223 w 170828"/>
                <a:gd name="connsiteY255" fmla="*/ 303331 h 374355"/>
                <a:gd name="connsiteX256" fmla="*/ 6401 w 170828"/>
                <a:gd name="connsiteY256" fmla="*/ 302731 h 374355"/>
                <a:gd name="connsiteX257" fmla="*/ 5705 w 170828"/>
                <a:gd name="connsiteY257" fmla="*/ 302036 h 374355"/>
                <a:gd name="connsiteX258" fmla="*/ 7918 w 170828"/>
                <a:gd name="connsiteY258" fmla="*/ 306350 h 374355"/>
                <a:gd name="connsiteX259" fmla="*/ 11411 w 170828"/>
                <a:gd name="connsiteY259" fmla="*/ 308911 h 374355"/>
                <a:gd name="connsiteX260" fmla="*/ 15631 w 170828"/>
                <a:gd name="connsiteY260" fmla="*/ 310538 h 374355"/>
                <a:gd name="connsiteX261" fmla="*/ 30913 w 170828"/>
                <a:gd name="connsiteY261" fmla="*/ 321159 h 374355"/>
                <a:gd name="connsiteX262" fmla="*/ 31498 w 170828"/>
                <a:gd name="connsiteY262" fmla="*/ 321854 h 374355"/>
                <a:gd name="connsiteX263" fmla="*/ 32320 w 170828"/>
                <a:gd name="connsiteY263" fmla="*/ 322439 h 374355"/>
                <a:gd name="connsiteX264" fmla="*/ 33363 w 170828"/>
                <a:gd name="connsiteY264" fmla="*/ 323040 h 374355"/>
                <a:gd name="connsiteX265" fmla="*/ 33948 w 170828"/>
                <a:gd name="connsiteY265" fmla="*/ 322803 h 374355"/>
                <a:gd name="connsiteX266" fmla="*/ 34532 w 170828"/>
                <a:gd name="connsiteY266" fmla="*/ 322091 h 374355"/>
                <a:gd name="connsiteX267" fmla="*/ 35354 w 170828"/>
                <a:gd name="connsiteY267" fmla="*/ 321396 h 374355"/>
                <a:gd name="connsiteX268" fmla="*/ 36523 w 170828"/>
                <a:gd name="connsiteY268" fmla="*/ 321285 h 374355"/>
                <a:gd name="connsiteX269" fmla="*/ 38183 w 170828"/>
                <a:gd name="connsiteY269" fmla="*/ 322566 h 374355"/>
                <a:gd name="connsiteX270" fmla="*/ 39574 w 170828"/>
                <a:gd name="connsiteY270" fmla="*/ 324778 h 374355"/>
                <a:gd name="connsiteX271" fmla="*/ 41313 w 170828"/>
                <a:gd name="connsiteY271" fmla="*/ 326769 h 374355"/>
                <a:gd name="connsiteX272" fmla="*/ 43415 w 170828"/>
                <a:gd name="connsiteY272" fmla="*/ 327228 h 374355"/>
                <a:gd name="connsiteX273" fmla="*/ 47950 w 170828"/>
                <a:gd name="connsiteY273" fmla="*/ 326295 h 374355"/>
                <a:gd name="connsiteX274" fmla="*/ 48993 w 170828"/>
                <a:gd name="connsiteY274" fmla="*/ 326643 h 374355"/>
                <a:gd name="connsiteX275" fmla="*/ 50622 w 170828"/>
                <a:gd name="connsiteY275" fmla="*/ 329456 h 374355"/>
                <a:gd name="connsiteX276" fmla="*/ 51807 w 170828"/>
                <a:gd name="connsiteY276" fmla="*/ 329803 h 374355"/>
                <a:gd name="connsiteX277" fmla="*/ 53671 w 170828"/>
                <a:gd name="connsiteY277" fmla="*/ 330151 h 374355"/>
                <a:gd name="connsiteX278" fmla="*/ 58681 w 170828"/>
                <a:gd name="connsiteY278" fmla="*/ 332601 h 374355"/>
                <a:gd name="connsiteX279" fmla="*/ 60072 w 170828"/>
                <a:gd name="connsiteY279" fmla="*/ 333534 h 374355"/>
                <a:gd name="connsiteX280" fmla="*/ 60420 w 170828"/>
                <a:gd name="connsiteY280" fmla="*/ 334356 h 374355"/>
                <a:gd name="connsiteX281" fmla="*/ 60420 w 170828"/>
                <a:gd name="connsiteY281" fmla="*/ 336331 h 374355"/>
                <a:gd name="connsiteX282" fmla="*/ 61005 w 170828"/>
                <a:gd name="connsiteY282" fmla="*/ 337500 h 374355"/>
                <a:gd name="connsiteX283" fmla="*/ 62174 w 170828"/>
                <a:gd name="connsiteY283" fmla="*/ 338670 h 374355"/>
                <a:gd name="connsiteX284" fmla="*/ 64181 w 170828"/>
                <a:gd name="connsiteY284" fmla="*/ 339365 h 374355"/>
                <a:gd name="connsiteX285" fmla="*/ 64181 w 170828"/>
                <a:gd name="connsiteY285" fmla="*/ 340061 h 374355"/>
                <a:gd name="connsiteX286" fmla="*/ 66283 w 170828"/>
                <a:gd name="connsiteY286" fmla="*/ 339476 h 374355"/>
                <a:gd name="connsiteX287" fmla="*/ 67453 w 170828"/>
                <a:gd name="connsiteY287" fmla="*/ 338417 h 374355"/>
                <a:gd name="connsiteX288" fmla="*/ 68495 w 170828"/>
                <a:gd name="connsiteY288" fmla="*/ 337026 h 374355"/>
                <a:gd name="connsiteX289" fmla="*/ 69887 w 170828"/>
                <a:gd name="connsiteY289" fmla="*/ 335509 h 374355"/>
                <a:gd name="connsiteX290" fmla="*/ 73490 w 170828"/>
                <a:gd name="connsiteY290" fmla="*/ 333771 h 374355"/>
                <a:gd name="connsiteX291" fmla="*/ 75940 w 170828"/>
                <a:gd name="connsiteY291" fmla="*/ 333075 h 374355"/>
                <a:gd name="connsiteX292" fmla="*/ 77709 w 170828"/>
                <a:gd name="connsiteY292" fmla="*/ 333186 h 374355"/>
                <a:gd name="connsiteX293" fmla="*/ 78405 w 170828"/>
                <a:gd name="connsiteY293" fmla="*/ 334356 h 374355"/>
                <a:gd name="connsiteX294" fmla="*/ 78642 w 170828"/>
                <a:gd name="connsiteY294" fmla="*/ 335525 h 374355"/>
                <a:gd name="connsiteX295" fmla="*/ 78990 w 170828"/>
                <a:gd name="connsiteY295" fmla="*/ 336347 h 374355"/>
                <a:gd name="connsiteX296" fmla="*/ 80160 w 170828"/>
                <a:gd name="connsiteY296" fmla="*/ 336457 h 374355"/>
                <a:gd name="connsiteX297" fmla="*/ 81202 w 170828"/>
                <a:gd name="connsiteY297" fmla="*/ 335999 h 374355"/>
                <a:gd name="connsiteX298" fmla="*/ 83178 w 170828"/>
                <a:gd name="connsiteY298" fmla="*/ 334940 h 374355"/>
                <a:gd name="connsiteX299" fmla="*/ 84000 w 170828"/>
                <a:gd name="connsiteY299" fmla="*/ 334593 h 374355"/>
                <a:gd name="connsiteX300" fmla="*/ 88884 w 170828"/>
                <a:gd name="connsiteY300" fmla="*/ 333549 h 374355"/>
                <a:gd name="connsiteX301" fmla="*/ 91001 w 170828"/>
                <a:gd name="connsiteY301" fmla="*/ 333660 h 374355"/>
                <a:gd name="connsiteX302" fmla="*/ 93214 w 170828"/>
                <a:gd name="connsiteY302" fmla="*/ 334593 h 374355"/>
                <a:gd name="connsiteX303" fmla="*/ 96706 w 170828"/>
                <a:gd name="connsiteY303" fmla="*/ 339034 h 374355"/>
                <a:gd name="connsiteX304" fmla="*/ 97165 w 170828"/>
                <a:gd name="connsiteY304" fmla="*/ 345197 h 374355"/>
                <a:gd name="connsiteX305" fmla="*/ 94130 w 170828"/>
                <a:gd name="connsiteY305" fmla="*/ 359184 h 374355"/>
                <a:gd name="connsiteX306" fmla="*/ 94020 w 170828"/>
                <a:gd name="connsiteY306" fmla="*/ 362329 h 374355"/>
                <a:gd name="connsiteX307" fmla="*/ 94367 w 170828"/>
                <a:gd name="connsiteY307" fmla="*/ 365490 h 374355"/>
                <a:gd name="connsiteX308" fmla="*/ 94952 w 170828"/>
                <a:gd name="connsiteY308" fmla="*/ 368650 h 374355"/>
                <a:gd name="connsiteX309" fmla="*/ 94842 w 170828"/>
                <a:gd name="connsiteY309" fmla="*/ 370626 h 374355"/>
                <a:gd name="connsiteX310" fmla="*/ 94257 w 170828"/>
                <a:gd name="connsiteY310" fmla="*/ 372143 h 374355"/>
                <a:gd name="connsiteX311" fmla="*/ 94367 w 170828"/>
                <a:gd name="connsiteY311" fmla="*/ 373313 h 374355"/>
                <a:gd name="connsiteX312" fmla="*/ 96232 w 170828"/>
                <a:gd name="connsiteY312" fmla="*/ 374356 h 374355"/>
                <a:gd name="connsiteX313" fmla="*/ 97623 w 170828"/>
                <a:gd name="connsiteY313" fmla="*/ 374356 h 374355"/>
                <a:gd name="connsiteX314" fmla="*/ 98793 w 170828"/>
                <a:gd name="connsiteY314" fmla="*/ 373771 h 374355"/>
                <a:gd name="connsiteX315" fmla="*/ 105225 w 170828"/>
                <a:gd name="connsiteY315" fmla="*/ 369457 h 374355"/>
                <a:gd name="connsiteX316" fmla="*/ 109176 w 170828"/>
                <a:gd name="connsiteY316" fmla="*/ 365490 h 374355"/>
                <a:gd name="connsiteX317" fmla="*/ 112321 w 170828"/>
                <a:gd name="connsiteY317" fmla="*/ 360828 h 374355"/>
                <a:gd name="connsiteX318" fmla="*/ 113712 w 170828"/>
                <a:gd name="connsiteY318" fmla="*/ 356165 h 374355"/>
                <a:gd name="connsiteX319" fmla="*/ 113254 w 170828"/>
                <a:gd name="connsiteY319" fmla="*/ 355122 h 374355"/>
                <a:gd name="connsiteX320" fmla="*/ 112432 w 170828"/>
                <a:gd name="connsiteY320" fmla="*/ 353953 h 374355"/>
                <a:gd name="connsiteX321" fmla="*/ 112321 w 170828"/>
                <a:gd name="connsiteY321" fmla="*/ 352673 h 374355"/>
                <a:gd name="connsiteX322" fmla="*/ 114992 w 170828"/>
                <a:gd name="connsiteY322" fmla="*/ 351139 h 374355"/>
                <a:gd name="connsiteX323" fmla="*/ 116035 w 170828"/>
                <a:gd name="connsiteY323" fmla="*/ 350207 h 374355"/>
                <a:gd name="connsiteX324" fmla="*/ 116873 w 170828"/>
                <a:gd name="connsiteY324" fmla="*/ 349164 h 374355"/>
                <a:gd name="connsiteX325" fmla="*/ 117331 w 170828"/>
                <a:gd name="connsiteY325" fmla="*/ 346493 h 374355"/>
                <a:gd name="connsiteX326" fmla="*/ 119433 w 170828"/>
                <a:gd name="connsiteY326" fmla="*/ 342653 h 374355"/>
                <a:gd name="connsiteX327" fmla="*/ 119781 w 170828"/>
                <a:gd name="connsiteY327" fmla="*/ 341593 h 374355"/>
                <a:gd name="connsiteX328" fmla="*/ 119196 w 170828"/>
                <a:gd name="connsiteY328" fmla="*/ 339966 h 374355"/>
                <a:gd name="connsiteX329" fmla="*/ 118263 w 170828"/>
                <a:gd name="connsiteY329" fmla="*/ 339160 h 374355"/>
                <a:gd name="connsiteX330" fmla="*/ 117220 w 170828"/>
                <a:gd name="connsiteY330" fmla="*/ 339271 h 374355"/>
                <a:gd name="connsiteX331" fmla="*/ 116035 w 170828"/>
                <a:gd name="connsiteY331" fmla="*/ 340203 h 374355"/>
                <a:gd name="connsiteX332" fmla="*/ 115798 w 170828"/>
                <a:gd name="connsiteY332" fmla="*/ 339744 h 374355"/>
                <a:gd name="connsiteX333" fmla="*/ 115798 w 170828"/>
                <a:gd name="connsiteY333" fmla="*/ 339507 h 374355"/>
                <a:gd name="connsiteX334" fmla="*/ 115561 w 170828"/>
                <a:gd name="connsiteY334" fmla="*/ 339271 h 374355"/>
                <a:gd name="connsiteX335" fmla="*/ 114976 w 170828"/>
                <a:gd name="connsiteY335" fmla="*/ 339381 h 374355"/>
                <a:gd name="connsiteX336" fmla="*/ 115798 w 170828"/>
                <a:gd name="connsiteY336" fmla="*/ 337737 h 374355"/>
                <a:gd name="connsiteX337" fmla="*/ 116873 w 170828"/>
                <a:gd name="connsiteY337" fmla="*/ 336805 h 374355"/>
                <a:gd name="connsiteX338" fmla="*/ 118263 w 170828"/>
                <a:gd name="connsiteY338" fmla="*/ 336568 h 374355"/>
                <a:gd name="connsiteX339" fmla="*/ 119781 w 170828"/>
                <a:gd name="connsiteY339" fmla="*/ 337263 h 374355"/>
                <a:gd name="connsiteX340" fmla="*/ 122688 w 170828"/>
                <a:gd name="connsiteY340" fmla="*/ 324320 h 374355"/>
                <a:gd name="connsiteX341" fmla="*/ 123510 w 170828"/>
                <a:gd name="connsiteY341" fmla="*/ 322107 h 374355"/>
                <a:gd name="connsiteX342" fmla="*/ 125834 w 170828"/>
                <a:gd name="connsiteY342" fmla="*/ 320132 h 374355"/>
                <a:gd name="connsiteX343" fmla="*/ 129342 w 170828"/>
                <a:gd name="connsiteY343" fmla="*/ 312198 h 374355"/>
                <a:gd name="connsiteX344" fmla="*/ 132139 w 170828"/>
                <a:gd name="connsiteY344" fmla="*/ 309053 h 374355"/>
                <a:gd name="connsiteX345" fmla="*/ 131902 w 170828"/>
                <a:gd name="connsiteY345" fmla="*/ 308009 h 374355"/>
                <a:gd name="connsiteX346" fmla="*/ 125944 w 170828"/>
                <a:gd name="connsiteY346" fmla="*/ 311740 h 374355"/>
                <a:gd name="connsiteX347" fmla="*/ 124206 w 170828"/>
                <a:gd name="connsiteY347" fmla="*/ 311629 h 374355"/>
                <a:gd name="connsiteX348" fmla="*/ 122688 w 170828"/>
                <a:gd name="connsiteY348" fmla="*/ 311044 h 374355"/>
                <a:gd name="connsiteX349" fmla="*/ 120951 w 170828"/>
                <a:gd name="connsiteY349" fmla="*/ 310696 h 374355"/>
                <a:gd name="connsiteX350" fmla="*/ 118848 w 170828"/>
                <a:gd name="connsiteY350" fmla="*/ 311155 h 374355"/>
                <a:gd name="connsiteX351" fmla="*/ 120366 w 170828"/>
                <a:gd name="connsiteY351" fmla="*/ 308009 h 374355"/>
                <a:gd name="connsiteX352" fmla="*/ 123510 w 170828"/>
                <a:gd name="connsiteY352" fmla="*/ 306382 h 374355"/>
                <a:gd name="connsiteX353" fmla="*/ 131223 w 170828"/>
                <a:gd name="connsiteY353" fmla="*/ 304865 h 374355"/>
                <a:gd name="connsiteX354" fmla="*/ 130986 w 170828"/>
                <a:gd name="connsiteY354" fmla="*/ 304043 h 374355"/>
                <a:gd name="connsiteX355" fmla="*/ 130053 w 170828"/>
                <a:gd name="connsiteY355" fmla="*/ 302162 h 374355"/>
                <a:gd name="connsiteX356" fmla="*/ 130875 w 170828"/>
                <a:gd name="connsiteY356" fmla="*/ 299001 h 374355"/>
                <a:gd name="connsiteX357" fmla="*/ 133673 w 170828"/>
                <a:gd name="connsiteY357" fmla="*/ 293407 h 374355"/>
                <a:gd name="connsiteX358" fmla="*/ 137513 w 170828"/>
                <a:gd name="connsiteY358" fmla="*/ 294687 h 374355"/>
                <a:gd name="connsiteX359" fmla="*/ 135063 w 170828"/>
                <a:gd name="connsiteY359" fmla="*/ 298638 h 374355"/>
                <a:gd name="connsiteX360" fmla="*/ 134021 w 170828"/>
                <a:gd name="connsiteY360" fmla="*/ 300977 h 374355"/>
                <a:gd name="connsiteX361" fmla="*/ 133436 w 170828"/>
                <a:gd name="connsiteY361" fmla="*/ 303426 h 374355"/>
                <a:gd name="connsiteX362" fmla="*/ 133673 w 170828"/>
                <a:gd name="connsiteY362" fmla="*/ 304248 h 374355"/>
                <a:gd name="connsiteX363" fmla="*/ 136707 w 170828"/>
                <a:gd name="connsiteY363" fmla="*/ 302367 h 374355"/>
                <a:gd name="connsiteX364" fmla="*/ 142665 w 170828"/>
                <a:gd name="connsiteY364" fmla="*/ 296299 h 374355"/>
                <a:gd name="connsiteX365" fmla="*/ 145921 w 170828"/>
                <a:gd name="connsiteY365" fmla="*/ 293975 h 374355"/>
                <a:gd name="connsiteX366" fmla="*/ 144293 w 170828"/>
                <a:gd name="connsiteY366" fmla="*/ 291415 h 374355"/>
                <a:gd name="connsiteX367" fmla="*/ 142175 w 170828"/>
                <a:gd name="connsiteY367" fmla="*/ 288839 h 374355"/>
                <a:gd name="connsiteX368" fmla="*/ 139852 w 170828"/>
                <a:gd name="connsiteY368" fmla="*/ 287559 h 374355"/>
                <a:gd name="connsiteX369" fmla="*/ 137877 w 170828"/>
                <a:gd name="connsiteY369" fmla="*/ 289076 h 374355"/>
                <a:gd name="connsiteX370" fmla="*/ 137529 w 170828"/>
                <a:gd name="connsiteY370" fmla="*/ 287100 h 374355"/>
                <a:gd name="connsiteX371" fmla="*/ 137766 w 170828"/>
                <a:gd name="connsiteY371" fmla="*/ 284761 h 374355"/>
                <a:gd name="connsiteX372" fmla="*/ 138114 w 170828"/>
                <a:gd name="connsiteY372" fmla="*/ 282660 h 374355"/>
                <a:gd name="connsiteX373" fmla="*/ 138572 w 170828"/>
                <a:gd name="connsiteY373" fmla="*/ 281269 h 374355"/>
                <a:gd name="connsiteX374" fmla="*/ 140089 w 170828"/>
                <a:gd name="connsiteY374" fmla="*/ 279530 h 374355"/>
                <a:gd name="connsiteX375" fmla="*/ 141480 w 170828"/>
                <a:gd name="connsiteY375" fmla="*/ 279420 h 374355"/>
                <a:gd name="connsiteX376" fmla="*/ 142902 w 170828"/>
                <a:gd name="connsiteY376" fmla="*/ 279768 h 374355"/>
                <a:gd name="connsiteX377" fmla="*/ 144767 w 170828"/>
                <a:gd name="connsiteY377" fmla="*/ 279878 h 374355"/>
                <a:gd name="connsiteX378" fmla="*/ 145463 w 170828"/>
                <a:gd name="connsiteY378" fmla="*/ 275911 h 374355"/>
                <a:gd name="connsiteX379" fmla="*/ 145352 w 170828"/>
                <a:gd name="connsiteY379" fmla="*/ 273224 h 374355"/>
                <a:gd name="connsiteX380" fmla="*/ 143961 w 170828"/>
                <a:gd name="connsiteY380" fmla="*/ 272403 h 374355"/>
                <a:gd name="connsiteX381" fmla="*/ 142302 w 170828"/>
                <a:gd name="connsiteY381" fmla="*/ 271581 h 374355"/>
                <a:gd name="connsiteX382" fmla="*/ 141021 w 170828"/>
                <a:gd name="connsiteY382" fmla="*/ 269020 h 374355"/>
                <a:gd name="connsiteX383" fmla="*/ 139631 w 170828"/>
                <a:gd name="connsiteY383" fmla="*/ 263537 h 374355"/>
                <a:gd name="connsiteX384" fmla="*/ 141021 w 170828"/>
                <a:gd name="connsiteY384" fmla="*/ 264247 h 374355"/>
                <a:gd name="connsiteX385" fmla="*/ 142555 w 170828"/>
                <a:gd name="connsiteY385" fmla="*/ 264832 h 374355"/>
                <a:gd name="connsiteX386" fmla="*/ 144072 w 170828"/>
                <a:gd name="connsiteY386" fmla="*/ 264595 h 374355"/>
                <a:gd name="connsiteX387" fmla="*/ 145699 w 170828"/>
                <a:gd name="connsiteY387" fmla="*/ 263189 h 374355"/>
                <a:gd name="connsiteX388" fmla="*/ 150820 w 170828"/>
                <a:gd name="connsiteY388" fmla="*/ 265180 h 374355"/>
                <a:gd name="connsiteX389" fmla="*/ 151405 w 170828"/>
                <a:gd name="connsiteY389" fmla="*/ 265876 h 374355"/>
                <a:gd name="connsiteX390" fmla="*/ 151990 w 170828"/>
                <a:gd name="connsiteY390" fmla="*/ 267393 h 374355"/>
                <a:gd name="connsiteX391" fmla="*/ 152923 w 170828"/>
                <a:gd name="connsiteY391" fmla="*/ 268436 h 374355"/>
                <a:gd name="connsiteX392" fmla="*/ 154440 w 170828"/>
                <a:gd name="connsiteY392" fmla="*/ 267740 h 374355"/>
                <a:gd name="connsiteX393" fmla="*/ 154787 w 170828"/>
                <a:gd name="connsiteY393" fmla="*/ 265291 h 374355"/>
                <a:gd name="connsiteX394" fmla="*/ 152575 w 170828"/>
                <a:gd name="connsiteY394" fmla="*/ 262952 h 374355"/>
                <a:gd name="connsiteX395" fmla="*/ 150362 w 170828"/>
                <a:gd name="connsiteY395" fmla="*/ 260028 h 374355"/>
                <a:gd name="connsiteX396" fmla="*/ 151294 w 170828"/>
                <a:gd name="connsiteY396" fmla="*/ 257578 h 374355"/>
                <a:gd name="connsiteX397" fmla="*/ 151879 w 170828"/>
                <a:gd name="connsiteY397" fmla="*/ 255018 h 374355"/>
                <a:gd name="connsiteX398" fmla="*/ 152923 w 170828"/>
                <a:gd name="connsiteY398" fmla="*/ 253627 h 374355"/>
                <a:gd name="connsiteX399" fmla="*/ 154313 w 170828"/>
                <a:gd name="connsiteY399" fmla="*/ 252584 h 374355"/>
                <a:gd name="connsiteX400" fmla="*/ 155625 w 170828"/>
                <a:gd name="connsiteY400" fmla="*/ 250956 h 374355"/>
                <a:gd name="connsiteX401" fmla="*/ 156447 w 170828"/>
                <a:gd name="connsiteY401" fmla="*/ 249313 h 374355"/>
                <a:gd name="connsiteX402" fmla="*/ 156905 w 170828"/>
                <a:gd name="connsiteY402" fmla="*/ 247321 h 374355"/>
                <a:gd name="connsiteX403" fmla="*/ 157727 w 170828"/>
                <a:gd name="connsiteY403" fmla="*/ 245694 h 374355"/>
                <a:gd name="connsiteX404" fmla="*/ 160524 w 170828"/>
                <a:gd name="connsiteY404" fmla="*/ 243481 h 374355"/>
                <a:gd name="connsiteX405" fmla="*/ 161457 w 170828"/>
                <a:gd name="connsiteY405" fmla="*/ 241031 h 374355"/>
                <a:gd name="connsiteX406" fmla="*/ 162500 w 170828"/>
                <a:gd name="connsiteY406" fmla="*/ 236243 h 374355"/>
                <a:gd name="connsiteX407" fmla="*/ 163084 w 170828"/>
                <a:gd name="connsiteY407" fmla="*/ 235199 h 374355"/>
                <a:gd name="connsiteX408" fmla="*/ 164017 w 170828"/>
                <a:gd name="connsiteY408" fmla="*/ 232623 h 374355"/>
                <a:gd name="connsiteX409" fmla="*/ 164254 w 170828"/>
                <a:gd name="connsiteY409" fmla="*/ 230300 h 374355"/>
                <a:gd name="connsiteX410" fmla="*/ 162279 w 170828"/>
                <a:gd name="connsiteY410" fmla="*/ 229716 h 374355"/>
                <a:gd name="connsiteX411" fmla="*/ 159955 w 170828"/>
                <a:gd name="connsiteY411" fmla="*/ 228198 h 374355"/>
                <a:gd name="connsiteX412" fmla="*/ 159497 w 170828"/>
                <a:gd name="connsiteY412" fmla="*/ 223536 h 374355"/>
                <a:gd name="connsiteX413" fmla="*/ 160192 w 170828"/>
                <a:gd name="connsiteY413" fmla="*/ 218163 h 374355"/>
                <a:gd name="connsiteX414" fmla="*/ 161014 w 170828"/>
                <a:gd name="connsiteY414" fmla="*/ 214670 h 374355"/>
                <a:gd name="connsiteX415" fmla="*/ 162531 w 170828"/>
                <a:gd name="connsiteY415" fmla="*/ 211509 h 374355"/>
                <a:gd name="connsiteX416" fmla="*/ 162531 w 170828"/>
                <a:gd name="connsiteY416" fmla="*/ 210339 h 374355"/>
                <a:gd name="connsiteX417" fmla="*/ 161710 w 170828"/>
                <a:gd name="connsiteY417" fmla="*/ 207415 h 374355"/>
                <a:gd name="connsiteX418" fmla="*/ 161599 w 170828"/>
                <a:gd name="connsiteY418" fmla="*/ 204966 h 374355"/>
                <a:gd name="connsiteX419" fmla="*/ 162184 w 170828"/>
                <a:gd name="connsiteY419" fmla="*/ 202990 h 374355"/>
                <a:gd name="connsiteX420" fmla="*/ 164396 w 170828"/>
                <a:gd name="connsiteY420" fmla="*/ 199735 h 374355"/>
                <a:gd name="connsiteX421" fmla="*/ 163005 w 170828"/>
                <a:gd name="connsiteY421" fmla="*/ 199150 h 374355"/>
                <a:gd name="connsiteX422" fmla="*/ 158818 w 170828"/>
                <a:gd name="connsiteY422" fmla="*/ 198802 h 374355"/>
                <a:gd name="connsiteX423" fmla="*/ 160682 w 170828"/>
                <a:gd name="connsiteY423" fmla="*/ 195767 h 374355"/>
                <a:gd name="connsiteX424" fmla="*/ 161140 w 170828"/>
                <a:gd name="connsiteY424" fmla="*/ 192259 h 374355"/>
                <a:gd name="connsiteX425" fmla="*/ 160208 w 170828"/>
                <a:gd name="connsiteY425" fmla="*/ 190157 h 374355"/>
                <a:gd name="connsiteX426" fmla="*/ 157885 w 170828"/>
                <a:gd name="connsiteY426" fmla="*/ 191327 h 374355"/>
                <a:gd name="connsiteX427" fmla="*/ 157885 w 170828"/>
                <a:gd name="connsiteY427" fmla="*/ 188877 h 374355"/>
                <a:gd name="connsiteX428" fmla="*/ 159165 w 170828"/>
                <a:gd name="connsiteY428" fmla="*/ 187708 h 374355"/>
                <a:gd name="connsiteX429" fmla="*/ 161030 w 170828"/>
                <a:gd name="connsiteY429" fmla="*/ 187012 h 374355"/>
                <a:gd name="connsiteX430" fmla="*/ 162657 w 170828"/>
                <a:gd name="connsiteY430" fmla="*/ 185843 h 374355"/>
                <a:gd name="connsiteX431" fmla="*/ 163701 w 170828"/>
                <a:gd name="connsiteY431" fmla="*/ 183962 h 374355"/>
                <a:gd name="connsiteX432" fmla="*/ 164159 w 170828"/>
                <a:gd name="connsiteY432" fmla="*/ 181623 h 374355"/>
                <a:gd name="connsiteX433" fmla="*/ 163464 w 170828"/>
                <a:gd name="connsiteY433" fmla="*/ 180232 h 374355"/>
                <a:gd name="connsiteX434" fmla="*/ 161362 w 170828"/>
                <a:gd name="connsiteY434" fmla="*/ 180580 h 374355"/>
                <a:gd name="connsiteX435" fmla="*/ 161125 w 170828"/>
                <a:gd name="connsiteY435" fmla="*/ 179647 h 374355"/>
                <a:gd name="connsiteX436" fmla="*/ 162752 w 170828"/>
                <a:gd name="connsiteY436" fmla="*/ 177324 h 374355"/>
                <a:gd name="connsiteX437" fmla="*/ 164270 w 170828"/>
                <a:gd name="connsiteY437" fmla="*/ 178146 h 374355"/>
                <a:gd name="connsiteX438" fmla="*/ 165550 w 170828"/>
                <a:gd name="connsiteY438" fmla="*/ 180817 h 374355"/>
                <a:gd name="connsiteX439" fmla="*/ 166593 w 170828"/>
                <a:gd name="connsiteY439" fmla="*/ 184325 h 374355"/>
                <a:gd name="connsiteX440" fmla="*/ 167067 w 170828"/>
                <a:gd name="connsiteY440" fmla="*/ 187708 h 374355"/>
                <a:gd name="connsiteX441" fmla="*/ 166957 w 170828"/>
                <a:gd name="connsiteY441" fmla="*/ 190267 h 374355"/>
                <a:gd name="connsiteX442" fmla="*/ 165913 w 170828"/>
                <a:gd name="connsiteY442" fmla="*/ 196100 h 374355"/>
                <a:gd name="connsiteX443" fmla="*/ 169896 w 170828"/>
                <a:gd name="connsiteY443" fmla="*/ 221292 h 374355"/>
                <a:gd name="connsiteX444" fmla="*/ 170828 w 170828"/>
                <a:gd name="connsiteY444" fmla="*/ 217561 h 374355"/>
                <a:gd name="connsiteX445" fmla="*/ 168932 w 170828"/>
                <a:gd name="connsiteY445" fmla="*/ 201615 h 37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Lst>
              <a:rect l="l" t="t" r="r" b="b"/>
              <a:pathLst>
                <a:path w="170828" h="374355">
                  <a:moveTo>
                    <a:pt x="147454" y="276369"/>
                  </a:moveTo>
                  <a:lnTo>
                    <a:pt x="149192" y="278819"/>
                  </a:lnTo>
                  <a:lnTo>
                    <a:pt x="148023" y="280684"/>
                  </a:lnTo>
                  <a:lnTo>
                    <a:pt x="147328" y="285694"/>
                  </a:lnTo>
                  <a:lnTo>
                    <a:pt x="146048" y="287100"/>
                  </a:lnTo>
                  <a:lnTo>
                    <a:pt x="144182" y="286768"/>
                  </a:lnTo>
                  <a:lnTo>
                    <a:pt x="142792" y="285109"/>
                  </a:lnTo>
                  <a:lnTo>
                    <a:pt x="141370" y="284066"/>
                  </a:lnTo>
                  <a:lnTo>
                    <a:pt x="139504" y="285457"/>
                  </a:lnTo>
                  <a:lnTo>
                    <a:pt x="143140" y="288729"/>
                  </a:lnTo>
                  <a:lnTo>
                    <a:pt x="147217" y="288492"/>
                  </a:lnTo>
                  <a:lnTo>
                    <a:pt x="150709" y="285678"/>
                  </a:lnTo>
                  <a:lnTo>
                    <a:pt x="153270" y="281142"/>
                  </a:lnTo>
                  <a:lnTo>
                    <a:pt x="153855" y="276591"/>
                  </a:lnTo>
                  <a:lnTo>
                    <a:pt x="154313" y="276243"/>
                  </a:lnTo>
                  <a:lnTo>
                    <a:pt x="155135" y="275310"/>
                  </a:lnTo>
                  <a:lnTo>
                    <a:pt x="155388" y="274488"/>
                  </a:lnTo>
                  <a:lnTo>
                    <a:pt x="149192" y="275073"/>
                  </a:lnTo>
                  <a:lnTo>
                    <a:pt x="147454" y="276369"/>
                  </a:lnTo>
                  <a:close/>
                  <a:moveTo>
                    <a:pt x="168079" y="226112"/>
                  </a:moveTo>
                  <a:lnTo>
                    <a:pt x="167494" y="227977"/>
                  </a:lnTo>
                  <a:lnTo>
                    <a:pt x="166561" y="231944"/>
                  </a:lnTo>
                  <a:lnTo>
                    <a:pt x="166672" y="235547"/>
                  </a:lnTo>
                  <a:lnTo>
                    <a:pt x="159101" y="257120"/>
                  </a:lnTo>
                  <a:lnTo>
                    <a:pt x="158865" y="261086"/>
                  </a:lnTo>
                  <a:lnTo>
                    <a:pt x="158517" y="262604"/>
                  </a:lnTo>
                  <a:lnTo>
                    <a:pt x="158517" y="263300"/>
                  </a:lnTo>
                  <a:lnTo>
                    <a:pt x="158754" y="264469"/>
                  </a:lnTo>
                  <a:lnTo>
                    <a:pt x="160619" y="260139"/>
                  </a:lnTo>
                  <a:lnTo>
                    <a:pt x="163416" y="247306"/>
                  </a:lnTo>
                  <a:lnTo>
                    <a:pt x="167257" y="241363"/>
                  </a:lnTo>
                  <a:lnTo>
                    <a:pt x="168569" y="235421"/>
                  </a:lnTo>
                  <a:lnTo>
                    <a:pt x="169264" y="228894"/>
                  </a:lnTo>
                  <a:lnTo>
                    <a:pt x="169264" y="224705"/>
                  </a:lnTo>
                  <a:lnTo>
                    <a:pt x="168079" y="226112"/>
                  </a:lnTo>
                  <a:close/>
                  <a:moveTo>
                    <a:pt x="168932" y="201615"/>
                  </a:moveTo>
                  <a:lnTo>
                    <a:pt x="169279" y="196242"/>
                  </a:lnTo>
                  <a:lnTo>
                    <a:pt x="168332" y="195547"/>
                  </a:lnTo>
                  <a:lnTo>
                    <a:pt x="168711" y="192860"/>
                  </a:lnTo>
                  <a:lnTo>
                    <a:pt x="167636" y="185874"/>
                  </a:lnTo>
                  <a:lnTo>
                    <a:pt x="168822" y="179568"/>
                  </a:lnTo>
                  <a:lnTo>
                    <a:pt x="167984" y="175965"/>
                  </a:lnTo>
                  <a:lnTo>
                    <a:pt x="166118" y="173278"/>
                  </a:lnTo>
                  <a:lnTo>
                    <a:pt x="163669" y="172599"/>
                  </a:lnTo>
                  <a:lnTo>
                    <a:pt x="164949" y="167921"/>
                  </a:lnTo>
                  <a:lnTo>
                    <a:pt x="166118" y="154503"/>
                  </a:lnTo>
                  <a:lnTo>
                    <a:pt x="164839" y="150552"/>
                  </a:lnTo>
                  <a:lnTo>
                    <a:pt x="165423" y="146712"/>
                  </a:lnTo>
                  <a:lnTo>
                    <a:pt x="166593" y="142966"/>
                  </a:lnTo>
                  <a:lnTo>
                    <a:pt x="166830" y="139473"/>
                  </a:lnTo>
                  <a:lnTo>
                    <a:pt x="160540" y="119418"/>
                  </a:lnTo>
                  <a:lnTo>
                    <a:pt x="158675" y="115687"/>
                  </a:lnTo>
                  <a:lnTo>
                    <a:pt x="156462" y="114060"/>
                  </a:lnTo>
                  <a:lnTo>
                    <a:pt x="155150" y="115450"/>
                  </a:lnTo>
                  <a:lnTo>
                    <a:pt x="156336" y="118485"/>
                  </a:lnTo>
                  <a:lnTo>
                    <a:pt x="158438" y="121519"/>
                  </a:lnTo>
                  <a:lnTo>
                    <a:pt x="160303" y="123052"/>
                  </a:lnTo>
                  <a:lnTo>
                    <a:pt x="158327" y="124096"/>
                  </a:lnTo>
                  <a:lnTo>
                    <a:pt x="153065" y="122357"/>
                  </a:lnTo>
                  <a:lnTo>
                    <a:pt x="141860" y="121298"/>
                  </a:lnTo>
                  <a:lnTo>
                    <a:pt x="138604" y="121645"/>
                  </a:lnTo>
                  <a:lnTo>
                    <a:pt x="132898" y="124096"/>
                  </a:lnTo>
                  <a:lnTo>
                    <a:pt x="131729" y="123984"/>
                  </a:lnTo>
                  <a:lnTo>
                    <a:pt x="129516" y="123163"/>
                  </a:lnTo>
                  <a:lnTo>
                    <a:pt x="125186" y="122815"/>
                  </a:lnTo>
                  <a:lnTo>
                    <a:pt x="123447" y="120840"/>
                  </a:lnTo>
                  <a:lnTo>
                    <a:pt x="123210" y="118042"/>
                  </a:lnTo>
                  <a:lnTo>
                    <a:pt x="124253" y="115229"/>
                  </a:lnTo>
                  <a:lnTo>
                    <a:pt x="123210" y="114534"/>
                  </a:lnTo>
                  <a:lnTo>
                    <a:pt x="122167" y="109761"/>
                  </a:lnTo>
                  <a:lnTo>
                    <a:pt x="121930" y="109176"/>
                  </a:lnTo>
                  <a:lnTo>
                    <a:pt x="122625" y="107785"/>
                  </a:lnTo>
                  <a:lnTo>
                    <a:pt x="124253" y="105557"/>
                  </a:lnTo>
                  <a:lnTo>
                    <a:pt x="125075" y="104040"/>
                  </a:lnTo>
                  <a:lnTo>
                    <a:pt x="125660" y="101005"/>
                  </a:lnTo>
                  <a:lnTo>
                    <a:pt x="125660" y="94715"/>
                  </a:lnTo>
                  <a:lnTo>
                    <a:pt x="126355" y="91792"/>
                  </a:lnTo>
                  <a:lnTo>
                    <a:pt x="127177" y="90622"/>
                  </a:lnTo>
                  <a:lnTo>
                    <a:pt x="129042" y="88757"/>
                  </a:lnTo>
                  <a:lnTo>
                    <a:pt x="129769" y="87714"/>
                  </a:lnTo>
                  <a:lnTo>
                    <a:pt x="130117" y="86323"/>
                  </a:lnTo>
                  <a:lnTo>
                    <a:pt x="130354" y="83415"/>
                  </a:lnTo>
                  <a:lnTo>
                    <a:pt x="130939" y="82024"/>
                  </a:lnTo>
                  <a:lnTo>
                    <a:pt x="132914" y="80033"/>
                  </a:lnTo>
                  <a:lnTo>
                    <a:pt x="133609" y="81313"/>
                  </a:lnTo>
                  <a:lnTo>
                    <a:pt x="133151" y="88078"/>
                  </a:lnTo>
                  <a:lnTo>
                    <a:pt x="135016" y="87730"/>
                  </a:lnTo>
                  <a:lnTo>
                    <a:pt x="136296" y="86908"/>
                  </a:lnTo>
                  <a:lnTo>
                    <a:pt x="137229" y="85739"/>
                  </a:lnTo>
                  <a:lnTo>
                    <a:pt x="138746" y="82467"/>
                  </a:lnTo>
                  <a:lnTo>
                    <a:pt x="140958" y="79796"/>
                  </a:lnTo>
                  <a:lnTo>
                    <a:pt x="142839" y="76761"/>
                  </a:lnTo>
                  <a:lnTo>
                    <a:pt x="143424" y="75592"/>
                  </a:lnTo>
                  <a:lnTo>
                    <a:pt x="143424" y="74201"/>
                  </a:lnTo>
                  <a:lnTo>
                    <a:pt x="143077" y="72099"/>
                  </a:lnTo>
                  <a:lnTo>
                    <a:pt x="142839" y="70361"/>
                  </a:lnTo>
                  <a:lnTo>
                    <a:pt x="143297" y="67437"/>
                  </a:lnTo>
                  <a:lnTo>
                    <a:pt x="143408" y="63233"/>
                  </a:lnTo>
                  <a:lnTo>
                    <a:pt x="146443" y="54367"/>
                  </a:lnTo>
                  <a:lnTo>
                    <a:pt x="148070" y="42356"/>
                  </a:lnTo>
                  <a:lnTo>
                    <a:pt x="147833" y="35923"/>
                  </a:lnTo>
                  <a:lnTo>
                    <a:pt x="147248" y="33126"/>
                  </a:lnTo>
                  <a:lnTo>
                    <a:pt x="133957" y="28922"/>
                  </a:lnTo>
                  <a:lnTo>
                    <a:pt x="120776" y="24829"/>
                  </a:lnTo>
                  <a:lnTo>
                    <a:pt x="107485" y="20751"/>
                  </a:lnTo>
                  <a:lnTo>
                    <a:pt x="94304" y="16563"/>
                  </a:lnTo>
                  <a:lnTo>
                    <a:pt x="81013" y="12470"/>
                  </a:lnTo>
                  <a:lnTo>
                    <a:pt x="67832" y="8281"/>
                  </a:lnTo>
                  <a:lnTo>
                    <a:pt x="54651" y="4188"/>
                  </a:lnTo>
                  <a:lnTo>
                    <a:pt x="41471" y="0"/>
                  </a:lnTo>
                  <a:lnTo>
                    <a:pt x="41581" y="237"/>
                  </a:lnTo>
                  <a:lnTo>
                    <a:pt x="39606" y="2213"/>
                  </a:lnTo>
                  <a:lnTo>
                    <a:pt x="37013" y="3035"/>
                  </a:lnTo>
                  <a:lnTo>
                    <a:pt x="35971" y="3746"/>
                  </a:lnTo>
                  <a:lnTo>
                    <a:pt x="34691" y="5484"/>
                  </a:lnTo>
                  <a:lnTo>
                    <a:pt x="33410" y="5832"/>
                  </a:lnTo>
                  <a:lnTo>
                    <a:pt x="32952" y="6417"/>
                  </a:lnTo>
                  <a:lnTo>
                    <a:pt x="32715" y="7112"/>
                  </a:lnTo>
                  <a:lnTo>
                    <a:pt x="32478" y="8740"/>
                  </a:lnTo>
                  <a:lnTo>
                    <a:pt x="32367" y="9198"/>
                  </a:lnTo>
                  <a:lnTo>
                    <a:pt x="27357" y="16437"/>
                  </a:lnTo>
                  <a:lnTo>
                    <a:pt x="26899" y="18649"/>
                  </a:lnTo>
                  <a:lnTo>
                    <a:pt x="27136" y="19692"/>
                  </a:lnTo>
                  <a:lnTo>
                    <a:pt x="26899" y="24228"/>
                  </a:lnTo>
                  <a:lnTo>
                    <a:pt x="25730" y="31467"/>
                  </a:lnTo>
                  <a:lnTo>
                    <a:pt x="21399" y="40902"/>
                  </a:lnTo>
                  <a:lnTo>
                    <a:pt x="20119" y="42419"/>
                  </a:lnTo>
                  <a:lnTo>
                    <a:pt x="19424" y="42988"/>
                  </a:lnTo>
                  <a:lnTo>
                    <a:pt x="18380" y="43936"/>
                  </a:lnTo>
                  <a:lnTo>
                    <a:pt x="17448" y="45105"/>
                  </a:lnTo>
                  <a:lnTo>
                    <a:pt x="17101" y="45927"/>
                  </a:lnTo>
                  <a:lnTo>
                    <a:pt x="17558" y="47792"/>
                  </a:lnTo>
                  <a:lnTo>
                    <a:pt x="17669" y="48140"/>
                  </a:lnTo>
                  <a:lnTo>
                    <a:pt x="17211" y="48488"/>
                  </a:lnTo>
                  <a:lnTo>
                    <a:pt x="13829" y="55489"/>
                  </a:lnTo>
                  <a:lnTo>
                    <a:pt x="11964" y="57701"/>
                  </a:lnTo>
                  <a:lnTo>
                    <a:pt x="9499" y="58982"/>
                  </a:lnTo>
                  <a:lnTo>
                    <a:pt x="7982" y="60151"/>
                  </a:lnTo>
                  <a:lnTo>
                    <a:pt x="5658" y="62601"/>
                  </a:lnTo>
                  <a:lnTo>
                    <a:pt x="3556" y="65525"/>
                  </a:lnTo>
                  <a:lnTo>
                    <a:pt x="2861" y="68196"/>
                  </a:lnTo>
                  <a:lnTo>
                    <a:pt x="3319" y="69239"/>
                  </a:lnTo>
                  <a:lnTo>
                    <a:pt x="4251" y="70298"/>
                  </a:lnTo>
                  <a:lnTo>
                    <a:pt x="6116" y="71815"/>
                  </a:lnTo>
                  <a:lnTo>
                    <a:pt x="6353" y="72399"/>
                  </a:lnTo>
                  <a:lnTo>
                    <a:pt x="6353" y="73095"/>
                  </a:lnTo>
                  <a:lnTo>
                    <a:pt x="6464" y="73680"/>
                  </a:lnTo>
                  <a:lnTo>
                    <a:pt x="6922" y="73790"/>
                  </a:lnTo>
                  <a:lnTo>
                    <a:pt x="7618" y="73680"/>
                  </a:lnTo>
                  <a:lnTo>
                    <a:pt x="8439" y="73680"/>
                  </a:lnTo>
                  <a:lnTo>
                    <a:pt x="8898" y="74027"/>
                  </a:lnTo>
                  <a:lnTo>
                    <a:pt x="9356" y="74960"/>
                  </a:lnTo>
                  <a:lnTo>
                    <a:pt x="10526" y="76003"/>
                  </a:lnTo>
                  <a:lnTo>
                    <a:pt x="12880" y="77630"/>
                  </a:lnTo>
                  <a:lnTo>
                    <a:pt x="15204" y="79859"/>
                  </a:lnTo>
                  <a:lnTo>
                    <a:pt x="16247" y="82656"/>
                  </a:lnTo>
                  <a:lnTo>
                    <a:pt x="15662" y="85470"/>
                  </a:lnTo>
                  <a:lnTo>
                    <a:pt x="14272" y="86987"/>
                  </a:lnTo>
                  <a:lnTo>
                    <a:pt x="13228" y="88725"/>
                  </a:lnTo>
                  <a:lnTo>
                    <a:pt x="13339" y="92582"/>
                  </a:lnTo>
                  <a:lnTo>
                    <a:pt x="13228" y="95490"/>
                  </a:lnTo>
                  <a:lnTo>
                    <a:pt x="11569" y="97481"/>
                  </a:lnTo>
                  <a:lnTo>
                    <a:pt x="9356" y="98302"/>
                  </a:lnTo>
                  <a:lnTo>
                    <a:pt x="6907" y="97718"/>
                  </a:lnTo>
                  <a:lnTo>
                    <a:pt x="6448" y="100516"/>
                  </a:lnTo>
                  <a:lnTo>
                    <a:pt x="5863" y="101906"/>
                  </a:lnTo>
                  <a:lnTo>
                    <a:pt x="5168" y="102602"/>
                  </a:lnTo>
                  <a:lnTo>
                    <a:pt x="4710" y="103297"/>
                  </a:lnTo>
                  <a:lnTo>
                    <a:pt x="5168" y="104593"/>
                  </a:lnTo>
                  <a:lnTo>
                    <a:pt x="5863" y="105526"/>
                  </a:lnTo>
                  <a:lnTo>
                    <a:pt x="6211" y="105526"/>
                  </a:lnTo>
                  <a:lnTo>
                    <a:pt x="5626" y="110187"/>
                  </a:lnTo>
                  <a:lnTo>
                    <a:pt x="5626" y="112400"/>
                  </a:lnTo>
                  <a:lnTo>
                    <a:pt x="6448" y="114155"/>
                  </a:lnTo>
                  <a:lnTo>
                    <a:pt x="7270" y="115545"/>
                  </a:lnTo>
                  <a:lnTo>
                    <a:pt x="7160" y="116825"/>
                  </a:lnTo>
                  <a:lnTo>
                    <a:pt x="7397" y="118232"/>
                  </a:lnTo>
                  <a:lnTo>
                    <a:pt x="8914" y="122894"/>
                  </a:lnTo>
                  <a:lnTo>
                    <a:pt x="8677" y="124522"/>
                  </a:lnTo>
                  <a:lnTo>
                    <a:pt x="9261" y="126150"/>
                  </a:lnTo>
                  <a:lnTo>
                    <a:pt x="10083" y="127540"/>
                  </a:lnTo>
                  <a:lnTo>
                    <a:pt x="11964" y="131508"/>
                  </a:lnTo>
                  <a:lnTo>
                    <a:pt x="13592" y="131855"/>
                  </a:lnTo>
                  <a:lnTo>
                    <a:pt x="16974" y="130338"/>
                  </a:lnTo>
                  <a:lnTo>
                    <a:pt x="23375" y="130923"/>
                  </a:lnTo>
                  <a:lnTo>
                    <a:pt x="26425" y="134415"/>
                  </a:lnTo>
                  <a:lnTo>
                    <a:pt x="29918" y="145968"/>
                  </a:lnTo>
                  <a:lnTo>
                    <a:pt x="31782" y="148544"/>
                  </a:lnTo>
                  <a:lnTo>
                    <a:pt x="34691" y="151105"/>
                  </a:lnTo>
                  <a:lnTo>
                    <a:pt x="37725" y="152275"/>
                  </a:lnTo>
                  <a:lnTo>
                    <a:pt x="41945" y="149477"/>
                  </a:lnTo>
                  <a:lnTo>
                    <a:pt x="44047" y="151690"/>
                  </a:lnTo>
                  <a:lnTo>
                    <a:pt x="47081" y="157173"/>
                  </a:lnTo>
                  <a:lnTo>
                    <a:pt x="54446" y="161141"/>
                  </a:lnTo>
                  <a:lnTo>
                    <a:pt x="55963" y="162310"/>
                  </a:lnTo>
                  <a:lnTo>
                    <a:pt x="56548" y="163132"/>
                  </a:lnTo>
                  <a:lnTo>
                    <a:pt x="61795" y="167794"/>
                  </a:lnTo>
                  <a:lnTo>
                    <a:pt x="66583" y="171413"/>
                  </a:lnTo>
                  <a:lnTo>
                    <a:pt x="74027" y="175270"/>
                  </a:lnTo>
                  <a:lnTo>
                    <a:pt x="77773" y="177830"/>
                  </a:lnTo>
                  <a:lnTo>
                    <a:pt x="79875" y="180738"/>
                  </a:lnTo>
                  <a:lnTo>
                    <a:pt x="79053" y="184120"/>
                  </a:lnTo>
                  <a:lnTo>
                    <a:pt x="76114" y="186933"/>
                  </a:lnTo>
                  <a:lnTo>
                    <a:pt x="72510" y="189145"/>
                  </a:lnTo>
                  <a:lnTo>
                    <a:pt x="69602" y="190189"/>
                  </a:lnTo>
                  <a:lnTo>
                    <a:pt x="68670" y="191121"/>
                  </a:lnTo>
                  <a:lnTo>
                    <a:pt x="65288" y="195673"/>
                  </a:lnTo>
                  <a:lnTo>
                    <a:pt x="64244" y="196495"/>
                  </a:lnTo>
                  <a:lnTo>
                    <a:pt x="60025" y="198944"/>
                  </a:lnTo>
                  <a:lnTo>
                    <a:pt x="58507" y="200572"/>
                  </a:lnTo>
                  <a:lnTo>
                    <a:pt x="55015" y="206736"/>
                  </a:lnTo>
                  <a:lnTo>
                    <a:pt x="53735" y="208127"/>
                  </a:lnTo>
                  <a:lnTo>
                    <a:pt x="49989" y="211051"/>
                  </a:lnTo>
                  <a:lnTo>
                    <a:pt x="48598" y="213627"/>
                  </a:lnTo>
                  <a:lnTo>
                    <a:pt x="45564" y="222019"/>
                  </a:lnTo>
                  <a:lnTo>
                    <a:pt x="44632" y="221070"/>
                  </a:lnTo>
                  <a:lnTo>
                    <a:pt x="43462" y="223520"/>
                  </a:lnTo>
                  <a:lnTo>
                    <a:pt x="41249" y="223172"/>
                  </a:lnTo>
                  <a:lnTo>
                    <a:pt x="41139" y="225163"/>
                  </a:lnTo>
                  <a:lnTo>
                    <a:pt x="42530" y="227724"/>
                  </a:lnTo>
                  <a:lnTo>
                    <a:pt x="44852" y="229699"/>
                  </a:lnTo>
                  <a:lnTo>
                    <a:pt x="43225" y="231565"/>
                  </a:lnTo>
                  <a:lnTo>
                    <a:pt x="41945" y="234014"/>
                  </a:lnTo>
                  <a:lnTo>
                    <a:pt x="40554" y="235768"/>
                  </a:lnTo>
                  <a:lnTo>
                    <a:pt x="38452" y="235658"/>
                  </a:lnTo>
                  <a:lnTo>
                    <a:pt x="37994" y="236590"/>
                  </a:lnTo>
                  <a:lnTo>
                    <a:pt x="37883" y="236590"/>
                  </a:lnTo>
                  <a:lnTo>
                    <a:pt x="37630" y="236701"/>
                  </a:lnTo>
                  <a:lnTo>
                    <a:pt x="34959" y="238234"/>
                  </a:lnTo>
                  <a:lnTo>
                    <a:pt x="31119" y="241142"/>
                  </a:lnTo>
                  <a:lnTo>
                    <a:pt x="29254" y="241964"/>
                  </a:lnTo>
                  <a:lnTo>
                    <a:pt x="26583" y="242785"/>
                  </a:lnTo>
                  <a:lnTo>
                    <a:pt x="21779" y="245109"/>
                  </a:lnTo>
                  <a:lnTo>
                    <a:pt x="15726" y="249550"/>
                  </a:lnTo>
                  <a:lnTo>
                    <a:pt x="11885" y="253754"/>
                  </a:lnTo>
                  <a:lnTo>
                    <a:pt x="8597" y="258637"/>
                  </a:lnTo>
                  <a:lnTo>
                    <a:pt x="7080" y="263537"/>
                  </a:lnTo>
                  <a:lnTo>
                    <a:pt x="7776" y="267978"/>
                  </a:lnTo>
                  <a:lnTo>
                    <a:pt x="7776" y="268673"/>
                  </a:lnTo>
                  <a:lnTo>
                    <a:pt x="6495" y="269495"/>
                  </a:lnTo>
                  <a:lnTo>
                    <a:pt x="6038" y="270791"/>
                  </a:lnTo>
                  <a:lnTo>
                    <a:pt x="5690" y="272055"/>
                  </a:lnTo>
                  <a:lnTo>
                    <a:pt x="4409" y="273698"/>
                  </a:lnTo>
                  <a:lnTo>
                    <a:pt x="4299" y="275674"/>
                  </a:lnTo>
                  <a:lnTo>
                    <a:pt x="4536" y="277776"/>
                  </a:lnTo>
                  <a:lnTo>
                    <a:pt x="4536" y="279404"/>
                  </a:lnTo>
                  <a:lnTo>
                    <a:pt x="3951" y="280226"/>
                  </a:lnTo>
                  <a:lnTo>
                    <a:pt x="1976" y="282090"/>
                  </a:lnTo>
                  <a:lnTo>
                    <a:pt x="0" y="285346"/>
                  </a:lnTo>
                  <a:lnTo>
                    <a:pt x="111" y="286516"/>
                  </a:lnTo>
                  <a:lnTo>
                    <a:pt x="1849" y="288160"/>
                  </a:lnTo>
                  <a:lnTo>
                    <a:pt x="6859" y="291431"/>
                  </a:lnTo>
                  <a:lnTo>
                    <a:pt x="7681" y="293407"/>
                  </a:lnTo>
                  <a:lnTo>
                    <a:pt x="7918" y="300645"/>
                  </a:lnTo>
                  <a:lnTo>
                    <a:pt x="8266" y="303679"/>
                  </a:lnTo>
                  <a:lnTo>
                    <a:pt x="7223" y="303331"/>
                  </a:lnTo>
                  <a:lnTo>
                    <a:pt x="6401" y="302731"/>
                  </a:lnTo>
                  <a:lnTo>
                    <a:pt x="5705" y="302036"/>
                  </a:lnTo>
                  <a:lnTo>
                    <a:pt x="7918" y="306350"/>
                  </a:lnTo>
                  <a:lnTo>
                    <a:pt x="11411" y="308911"/>
                  </a:lnTo>
                  <a:lnTo>
                    <a:pt x="15631" y="310538"/>
                  </a:lnTo>
                  <a:lnTo>
                    <a:pt x="30913" y="321159"/>
                  </a:lnTo>
                  <a:lnTo>
                    <a:pt x="31498" y="321854"/>
                  </a:lnTo>
                  <a:lnTo>
                    <a:pt x="32320" y="322439"/>
                  </a:lnTo>
                  <a:lnTo>
                    <a:pt x="33363" y="323040"/>
                  </a:lnTo>
                  <a:lnTo>
                    <a:pt x="33948" y="322803"/>
                  </a:lnTo>
                  <a:lnTo>
                    <a:pt x="34532" y="322091"/>
                  </a:lnTo>
                  <a:lnTo>
                    <a:pt x="35354" y="321396"/>
                  </a:lnTo>
                  <a:lnTo>
                    <a:pt x="36523" y="321285"/>
                  </a:lnTo>
                  <a:lnTo>
                    <a:pt x="38183" y="322566"/>
                  </a:lnTo>
                  <a:lnTo>
                    <a:pt x="39574" y="324778"/>
                  </a:lnTo>
                  <a:lnTo>
                    <a:pt x="41313" y="326769"/>
                  </a:lnTo>
                  <a:lnTo>
                    <a:pt x="43415" y="327228"/>
                  </a:lnTo>
                  <a:lnTo>
                    <a:pt x="47950" y="326295"/>
                  </a:lnTo>
                  <a:lnTo>
                    <a:pt x="48993" y="326643"/>
                  </a:lnTo>
                  <a:lnTo>
                    <a:pt x="50622" y="329456"/>
                  </a:lnTo>
                  <a:lnTo>
                    <a:pt x="51807" y="329803"/>
                  </a:lnTo>
                  <a:lnTo>
                    <a:pt x="53671" y="330151"/>
                  </a:lnTo>
                  <a:lnTo>
                    <a:pt x="58681" y="332601"/>
                  </a:lnTo>
                  <a:lnTo>
                    <a:pt x="60072" y="333534"/>
                  </a:lnTo>
                  <a:lnTo>
                    <a:pt x="60420" y="334356"/>
                  </a:lnTo>
                  <a:lnTo>
                    <a:pt x="60420" y="336331"/>
                  </a:lnTo>
                  <a:lnTo>
                    <a:pt x="61005" y="337500"/>
                  </a:lnTo>
                  <a:lnTo>
                    <a:pt x="62174" y="338670"/>
                  </a:lnTo>
                  <a:lnTo>
                    <a:pt x="64181" y="339365"/>
                  </a:lnTo>
                  <a:lnTo>
                    <a:pt x="64181" y="340061"/>
                  </a:lnTo>
                  <a:lnTo>
                    <a:pt x="66283" y="339476"/>
                  </a:lnTo>
                  <a:lnTo>
                    <a:pt x="67453" y="338417"/>
                  </a:lnTo>
                  <a:lnTo>
                    <a:pt x="68495" y="337026"/>
                  </a:lnTo>
                  <a:lnTo>
                    <a:pt x="69887" y="335509"/>
                  </a:lnTo>
                  <a:lnTo>
                    <a:pt x="73490" y="333771"/>
                  </a:lnTo>
                  <a:lnTo>
                    <a:pt x="75940" y="333075"/>
                  </a:lnTo>
                  <a:lnTo>
                    <a:pt x="77709" y="333186"/>
                  </a:lnTo>
                  <a:lnTo>
                    <a:pt x="78405" y="334356"/>
                  </a:lnTo>
                  <a:lnTo>
                    <a:pt x="78642" y="335525"/>
                  </a:lnTo>
                  <a:lnTo>
                    <a:pt x="78990" y="336347"/>
                  </a:lnTo>
                  <a:lnTo>
                    <a:pt x="80160" y="336457"/>
                  </a:lnTo>
                  <a:lnTo>
                    <a:pt x="81202" y="335999"/>
                  </a:lnTo>
                  <a:lnTo>
                    <a:pt x="83178" y="334940"/>
                  </a:lnTo>
                  <a:lnTo>
                    <a:pt x="84000" y="334593"/>
                  </a:lnTo>
                  <a:lnTo>
                    <a:pt x="88884" y="333549"/>
                  </a:lnTo>
                  <a:lnTo>
                    <a:pt x="91001" y="333660"/>
                  </a:lnTo>
                  <a:lnTo>
                    <a:pt x="93214" y="334593"/>
                  </a:lnTo>
                  <a:lnTo>
                    <a:pt x="96706" y="339034"/>
                  </a:lnTo>
                  <a:lnTo>
                    <a:pt x="97165" y="345197"/>
                  </a:lnTo>
                  <a:lnTo>
                    <a:pt x="94130" y="359184"/>
                  </a:lnTo>
                  <a:lnTo>
                    <a:pt x="94020" y="362329"/>
                  </a:lnTo>
                  <a:lnTo>
                    <a:pt x="94367" y="365490"/>
                  </a:lnTo>
                  <a:lnTo>
                    <a:pt x="94952" y="368650"/>
                  </a:lnTo>
                  <a:lnTo>
                    <a:pt x="94842" y="370626"/>
                  </a:lnTo>
                  <a:lnTo>
                    <a:pt x="94257" y="372143"/>
                  </a:lnTo>
                  <a:lnTo>
                    <a:pt x="94367" y="373313"/>
                  </a:lnTo>
                  <a:lnTo>
                    <a:pt x="96232" y="374356"/>
                  </a:lnTo>
                  <a:lnTo>
                    <a:pt x="97623" y="374356"/>
                  </a:lnTo>
                  <a:lnTo>
                    <a:pt x="98793" y="373771"/>
                  </a:lnTo>
                  <a:lnTo>
                    <a:pt x="105225" y="369457"/>
                  </a:lnTo>
                  <a:lnTo>
                    <a:pt x="109176" y="365490"/>
                  </a:lnTo>
                  <a:lnTo>
                    <a:pt x="112321" y="360828"/>
                  </a:lnTo>
                  <a:lnTo>
                    <a:pt x="113712" y="356165"/>
                  </a:lnTo>
                  <a:lnTo>
                    <a:pt x="113254" y="355122"/>
                  </a:lnTo>
                  <a:lnTo>
                    <a:pt x="112432" y="353953"/>
                  </a:lnTo>
                  <a:lnTo>
                    <a:pt x="112321" y="352673"/>
                  </a:lnTo>
                  <a:lnTo>
                    <a:pt x="114992" y="351139"/>
                  </a:lnTo>
                  <a:lnTo>
                    <a:pt x="116035" y="350207"/>
                  </a:lnTo>
                  <a:lnTo>
                    <a:pt x="116873" y="349164"/>
                  </a:lnTo>
                  <a:lnTo>
                    <a:pt x="117331" y="346493"/>
                  </a:lnTo>
                  <a:lnTo>
                    <a:pt x="119433" y="342653"/>
                  </a:lnTo>
                  <a:lnTo>
                    <a:pt x="119781" y="341593"/>
                  </a:lnTo>
                  <a:lnTo>
                    <a:pt x="119196" y="339966"/>
                  </a:lnTo>
                  <a:lnTo>
                    <a:pt x="118263" y="339160"/>
                  </a:lnTo>
                  <a:lnTo>
                    <a:pt x="117220" y="339271"/>
                  </a:lnTo>
                  <a:lnTo>
                    <a:pt x="116035" y="340203"/>
                  </a:lnTo>
                  <a:lnTo>
                    <a:pt x="115798" y="339744"/>
                  </a:lnTo>
                  <a:lnTo>
                    <a:pt x="115798" y="339507"/>
                  </a:lnTo>
                  <a:lnTo>
                    <a:pt x="115561" y="339271"/>
                  </a:lnTo>
                  <a:lnTo>
                    <a:pt x="114976" y="339381"/>
                  </a:lnTo>
                  <a:lnTo>
                    <a:pt x="115798" y="337737"/>
                  </a:lnTo>
                  <a:lnTo>
                    <a:pt x="116873" y="336805"/>
                  </a:lnTo>
                  <a:lnTo>
                    <a:pt x="118263" y="336568"/>
                  </a:lnTo>
                  <a:lnTo>
                    <a:pt x="119781" y="337263"/>
                  </a:lnTo>
                  <a:lnTo>
                    <a:pt x="122688" y="324320"/>
                  </a:lnTo>
                  <a:lnTo>
                    <a:pt x="123510" y="322107"/>
                  </a:lnTo>
                  <a:lnTo>
                    <a:pt x="125834" y="320132"/>
                  </a:lnTo>
                  <a:lnTo>
                    <a:pt x="129342" y="312198"/>
                  </a:lnTo>
                  <a:lnTo>
                    <a:pt x="132139" y="309053"/>
                  </a:lnTo>
                  <a:lnTo>
                    <a:pt x="131902" y="308009"/>
                  </a:lnTo>
                  <a:lnTo>
                    <a:pt x="125944" y="311740"/>
                  </a:lnTo>
                  <a:lnTo>
                    <a:pt x="124206" y="311629"/>
                  </a:lnTo>
                  <a:lnTo>
                    <a:pt x="122688" y="311044"/>
                  </a:lnTo>
                  <a:lnTo>
                    <a:pt x="120951" y="310696"/>
                  </a:lnTo>
                  <a:lnTo>
                    <a:pt x="118848" y="311155"/>
                  </a:lnTo>
                  <a:lnTo>
                    <a:pt x="120366" y="308009"/>
                  </a:lnTo>
                  <a:lnTo>
                    <a:pt x="123510" y="306382"/>
                  </a:lnTo>
                  <a:lnTo>
                    <a:pt x="131223" y="304865"/>
                  </a:lnTo>
                  <a:lnTo>
                    <a:pt x="130986" y="304043"/>
                  </a:lnTo>
                  <a:lnTo>
                    <a:pt x="130053" y="302162"/>
                  </a:lnTo>
                  <a:lnTo>
                    <a:pt x="130875" y="299001"/>
                  </a:lnTo>
                  <a:lnTo>
                    <a:pt x="133673" y="293407"/>
                  </a:lnTo>
                  <a:lnTo>
                    <a:pt x="137513" y="294687"/>
                  </a:lnTo>
                  <a:lnTo>
                    <a:pt x="135063" y="298638"/>
                  </a:lnTo>
                  <a:lnTo>
                    <a:pt x="134021" y="300977"/>
                  </a:lnTo>
                  <a:lnTo>
                    <a:pt x="133436" y="303426"/>
                  </a:lnTo>
                  <a:lnTo>
                    <a:pt x="133673" y="304248"/>
                  </a:lnTo>
                  <a:lnTo>
                    <a:pt x="136707" y="302367"/>
                  </a:lnTo>
                  <a:lnTo>
                    <a:pt x="142665" y="296299"/>
                  </a:lnTo>
                  <a:lnTo>
                    <a:pt x="145921" y="293975"/>
                  </a:lnTo>
                  <a:lnTo>
                    <a:pt x="144293" y="291415"/>
                  </a:lnTo>
                  <a:lnTo>
                    <a:pt x="142175" y="288839"/>
                  </a:lnTo>
                  <a:lnTo>
                    <a:pt x="139852" y="287559"/>
                  </a:lnTo>
                  <a:lnTo>
                    <a:pt x="137877" y="289076"/>
                  </a:lnTo>
                  <a:lnTo>
                    <a:pt x="137529" y="287100"/>
                  </a:lnTo>
                  <a:lnTo>
                    <a:pt x="137766" y="284761"/>
                  </a:lnTo>
                  <a:lnTo>
                    <a:pt x="138114" y="282660"/>
                  </a:lnTo>
                  <a:lnTo>
                    <a:pt x="138572" y="281269"/>
                  </a:lnTo>
                  <a:lnTo>
                    <a:pt x="140089" y="279530"/>
                  </a:lnTo>
                  <a:lnTo>
                    <a:pt x="141480" y="279420"/>
                  </a:lnTo>
                  <a:lnTo>
                    <a:pt x="142902" y="279768"/>
                  </a:lnTo>
                  <a:lnTo>
                    <a:pt x="144767" y="279878"/>
                  </a:lnTo>
                  <a:lnTo>
                    <a:pt x="145463" y="275911"/>
                  </a:lnTo>
                  <a:lnTo>
                    <a:pt x="145352" y="273224"/>
                  </a:lnTo>
                  <a:lnTo>
                    <a:pt x="143961" y="272403"/>
                  </a:lnTo>
                  <a:lnTo>
                    <a:pt x="142302" y="271581"/>
                  </a:lnTo>
                  <a:lnTo>
                    <a:pt x="141021" y="269020"/>
                  </a:lnTo>
                  <a:lnTo>
                    <a:pt x="139631" y="263537"/>
                  </a:lnTo>
                  <a:lnTo>
                    <a:pt x="141021" y="264247"/>
                  </a:lnTo>
                  <a:lnTo>
                    <a:pt x="142555" y="264832"/>
                  </a:lnTo>
                  <a:lnTo>
                    <a:pt x="144072" y="264595"/>
                  </a:lnTo>
                  <a:lnTo>
                    <a:pt x="145699" y="263189"/>
                  </a:lnTo>
                  <a:lnTo>
                    <a:pt x="150820" y="265180"/>
                  </a:lnTo>
                  <a:lnTo>
                    <a:pt x="151405" y="265876"/>
                  </a:lnTo>
                  <a:lnTo>
                    <a:pt x="151990" y="267393"/>
                  </a:lnTo>
                  <a:lnTo>
                    <a:pt x="152923" y="268436"/>
                  </a:lnTo>
                  <a:lnTo>
                    <a:pt x="154440" y="267740"/>
                  </a:lnTo>
                  <a:lnTo>
                    <a:pt x="154787" y="265291"/>
                  </a:lnTo>
                  <a:lnTo>
                    <a:pt x="152575" y="262952"/>
                  </a:lnTo>
                  <a:lnTo>
                    <a:pt x="150362" y="260028"/>
                  </a:lnTo>
                  <a:lnTo>
                    <a:pt x="151294" y="257578"/>
                  </a:lnTo>
                  <a:lnTo>
                    <a:pt x="151879" y="255018"/>
                  </a:lnTo>
                  <a:lnTo>
                    <a:pt x="152923" y="253627"/>
                  </a:lnTo>
                  <a:lnTo>
                    <a:pt x="154313" y="252584"/>
                  </a:lnTo>
                  <a:lnTo>
                    <a:pt x="155625" y="250956"/>
                  </a:lnTo>
                  <a:lnTo>
                    <a:pt x="156447" y="249313"/>
                  </a:lnTo>
                  <a:lnTo>
                    <a:pt x="156905" y="247321"/>
                  </a:lnTo>
                  <a:lnTo>
                    <a:pt x="157727" y="245694"/>
                  </a:lnTo>
                  <a:lnTo>
                    <a:pt x="160524" y="243481"/>
                  </a:lnTo>
                  <a:lnTo>
                    <a:pt x="161457" y="241031"/>
                  </a:lnTo>
                  <a:lnTo>
                    <a:pt x="162500" y="236243"/>
                  </a:lnTo>
                  <a:lnTo>
                    <a:pt x="163084" y="235199"/>
                  </a:lnTo>
                  <a:lnTo>
                    <a:pt x="164017" y="232623"/>
                  </a:lnTo>
                  <a:lnTo>
                    <a:pt x="164254" y="230300"/>
                  </a:lnTo>
                  <a:lnTo>
                    <a:pt x="162279" y="229716"/>
                  </a:lnTo>
                  <a:lnTo>
                    <a:pt x="159955" y="228198"/>
                  </a:lnTo>
                  <a:lnTo>
                    <a:pt x="159497" y="223536"/>
                  </a:lnTo>
                  <a:lnTo>
                    <a:pt x="160192" y="218163"/>
                  </a:lnTo>
                  <a:lnTo>
                    <a:pt x="161014" y="214670"/>
                  </a:lnTo>
                  <a:lnTo>
                    <a:pt x="162531" y="211509"/>
                  </a:lnTo>
                  <a:lnTo>
                    <a:pt x="162531" y="210339"/>
                  </a:lnTo>
                  <a:lnTo>
                    <a:pt x="161710" y="207415"/>
                  </a:lnTo>
                  <a:lnTo>
                    <a:pt x="161599" y="204966"/>
                  </a:lnTo>
                  <a:lnTo>
                    <a:pt x="162184" y="202990"/>
                  </a:lnTo>
                  <a:lnTo>
                    <a:pt x="164396" y="199735"/>
                  </a:lnTo>
                  <a:lnTo>
                    <a:pt x="163005" y="199150"/>
                  </a:lnTo>
                  <a:lnTo>
                    <a:pt x="158818" y="198802"/>
                  </a:lnTo>
                  <a:lnTo>
                    <a:pt x="160682" y="195767"/>
                  </a:lnTo>
                  <a:lnTo>
                    <a:pt x="161140" y="192259"/>
                  </a:lnTo>
                  <a:lnTo>
                    <a:pt x="160208" y="190157"/>
                  </a:lnTo>
                  <a:lnTo>
                    <a:pt x="157885" y="191327"/>
                  </a:lnTo>
                  <a:lnTo>
                    <a:pt x="157885" y="188877"/>
                  </a:lnTo>
                  <a:lnTo>
                    <a:pt x="159165" y="187708"/>
                  </a:lnTo>
                  <a:lnTo>
                    <a:pt x="161030" y="187012"/>
                  </a:lnTo>
                  <a:lnTo>
                    <a:pt x="162657" y="185843"/>
                  </a:lnTo>
                  <a:lnTo>
                    <a:pt x="163701" y="183962"/>
                  </a:lnTo>
                  <a:lnTo>
                    <a:pt x="164159" y="181623"/>
                  </a:lnTo>
                  <a:lnTo>
                    <a:pt x="163464" y="180232"/>
                  </a:lnTo>
                  <a:lnTo>
                    <a:pt x="161362" y="180580"/>
                  </a:lnTo>
                  <a:lnTo>
                    <a:pt x="161125" y="179647"/>
                  </a:lnTo>
                  <a:lnTo>
                    <a:pt x="162752" y="177324"/>
                  </a:lnTo>
                  <a:lnTo>
                    <a:pt x="164270" y="178146"/>
                  </a:lnTo>
                  <a:lnTo>
                    <a:pt x="165550" y="180817"/>
                  </a:lnTo>
                  <a:lnTo>
                    <a:pt x="166593" y="184325"/>
                  </a:lnTo>
                  <a:lnTo>
                    <a:pt x="167067" y="187708"/>
                  </a:lnTo>
                  <a:lnTo>
                    <a:pt x="166957" y="190267"/>
                  </a:lnTo>
                  <a:lnTo>
                    <a:pt x="165913" y="196100"/>
                  </a:lnTo>
                  <a:lnTo>
                    <a:pt x="169896" y="221292"/>
                  </a:lnTo>
                  <a:lnTo>
                    <a:pt x="170828" y="217561"/>
                  </a:lnTo>
                  <a:lnTo>
                    <a:pt x="168932" y="201615"/>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87AB784-53D8-F5FE-B91C-59E5CE2068AF}"/>
                </a:ext>
              </a:extLst>
            </p:cNvPr>
            <p:cNvSpPr/>
            <p:nvPr/>
          </p:nvSpPr>
          <p:spPr>
            <a:xfrm>
              <a:off x="11934607" y="5705389"/>
              <a:ext cx="211097" cy="421752"/>
            </a:xfrm>
            <a:custGeom>
              <a:avLst/>
              <a:gdLst>
                <a:gd name="connsiteX0" fmla="*/ 205519 w 211097"/>
                <a:gd name="connsiteY0" fmla="*/ 317476 h 421752"/>
                <a:gd name="connsiteX1" fmla="*/ 205282 w 211097"/>
                <a:gd name="connsiteY1" fmla="*/ 321459 h 421752"/>
                <a:gd name="connsiteX2" fmla="*/ 207605 w 211097"/>
                <a:gd name="connsiteY2" fmla="*/ 320179 h 421752"/>
                <a:gd name="connsiteX3" fmla="*/ 210165 w 211097"/>
                <a:gd name="connsiteY3" fmla="*/ 319120 h 421752"/>
                <a:gd name="connsiteX4" fmla="*/ 210987 w 211097"/>
                <a:gd name="connsiteY4" fmla="*/ 319942 h 421752"/>
                <a:gd name="connsiteX5" fmla="*/ 211097 w 211097"/>
                <a:gd name="connsiteY5" fmla="*/ 322044 h 421752"/>
                <a:gd name="connsiteX6" fmla="*/ 210750 w 211097"/>
                <a:gd name="connsiteY6" fmla="*/ 324240 h 421752"/>
                <a:gd name="connsiteX7" fmla="*/ 210529 w 211097"/>
                <a:gd name="connsiteY7" fmla="*/ 325062 h 421752"/>
                <a:gd name="connsiteX8" fmla="*/ 210165 w 211097"/>
                <a:gd name="connsiteY8" fmla="*/ 327749 h 421752"/>
                <a:gd name="connsiteX9" fmla="*/ 206673 w 211097"/>
                <a:gd name="connsiteY9" fmla="*/ 338591 h 421752"/>
                <a:gd name="connsiteX10" fmla="*/ 205629 w 211097"/>
                <a:gd name="connsiteY10" fmla="*/ 344422 h 421752"/>
                <a:gd name="connsiteX11" fmla="*/ 205392 w 211097"/>
                <a:gd name="connsiteY11" fmla="*/ 347821 h 421752"/>
                <a:gd name="connsiteX12" fmla="*/ 205867 w 211097"/>
                <a:gd name="connsiteY12" fmla="*/ 350254 h 421752"/>
                <a:gd name="connsiteX13" fmla="*/ 201994 w 211097"/>
                <a:gd name="connsiteY13" fmla="*/ 352372 h 421752"/>
                <a:gd name="connsiteX14" fmla="*/ 199434 w 211097"/>
                <a:gd name="connsiteY14" fmla="*/ 352372 h 421752"/>
                <a:gd name="connsiteX15" fmla="*/ 195246 w 211097"/>
                <a:gd name="connsiteY15" fmla="*/ 351772 h 421752"/>
                <a:gd name="connsiteX16" fmla="*/ 193855 w 211097"/>
                <a:gd name="connsiteY16" fmla="*/ 352009 h 421752"/>
                <a:gd name="connsiteX17" fmla="*/ 192797 w 211097"/>
                <a:gd name="connsiteY17" fmla="*/ 352245 h 421752"/>
                <a:gd name="connsiteX18" fmla="*/ 182998 w 211097"/>
                <a:gd name="connsiteY18" fmla="*/ 359942 h 421752"/>
                <a:gd name="connsiteX19" fmla="*/ 181954 w 211097"/>
                <a:gd name="connsiteY19" fmla="*/ 361223 h 421752"/>
                <a:gd name="connsiteX20" fmla="*/ 181481 w 211097"/>
                <a:gd name="connsiteY20" fmla="*/ 361918 h 421752"/>
                <a:gd name="connsiteX21" fmla="*/ 180327 w 211097"/>
                <a:gd name="connsiteY21" fmla="*/ 364257 h 421752"/>
                <a:gd name="connsiteX22" fmla="*/ 179742 w 211097"/>
                <a:gd name="connsiteY22" fmla="*/ 365316 h 421752"/>
                <a:gd name="connsiteX23" fmla="*/ 178573 w 211097"/>
                <a:gd name="connsiteY23" fmla="*/ 366817 h 421752"/>
                <a:gd name="connsiteX24" fmla="*/ 177530 w 211097"/>
                <a:gd name="connsiteY24" fmla="*/ 367402 h 421752"/>
                <a:gd name="connsiteX25" fmla="*/ 176218 w 211097"/>
                <a:gd name="connsiteY25" fmla="*/ 367750 h 421752"/>
                <a:gd name="connsiteX26" fmla="*/ 174827 w 211097"/>
                <a:gd name="connsiteY26" fmla="*/ 367876 h 421752"/>
                <a:gd name="connsiteX27" fmla="*/ 172962 w 211097"/>
                <a:gd name="connsiteY27" fmla="*/ 368350 h 421752"/>
                <a:gd name="connsiteX28" fmla="*/ 171793 w 211097"/>
                <a:gd name="connsiteY28" fmla="*/ 368808 h 421752"/>
                <a:gd name="connsiteX29" fmla="*/ 170986 w 211097"/>
                <a:gd name="connsiteY29" fmla="*/ 369393 h 421752"/>
                <a:gd name="connsiteX30" fmla="*/ 170513 w 211097"/>
                <a:gd name="connsiteY30" fmla="*/ 369962 h 421752"/>
                <a:gd name="connsiteX31" fmla="*/ 170054 w 211097"/>
                <a:gd name="connsiteY31" fmla="*/ 370547 h 421752"/>
                <a:gd name="connsiteX32" fmla="*/ 169359 w 211097"/>
                <a:gd name="connsiteY32" fmla="*/ 372080 h 421752"/>
                <a:gd name="connsiteX33" fmla="*/ 169011 w 211097"/>
                <a:gd name="connsiteY33" fmla="*/ 372886 h 421752"/>
                <a:gd name="connsiteX34" fmla="*/ 168537 w 211097"/>
                <a:gd name="connsiteY34" fmla="*/ 374751 h 421752"/>
                <a:gd name="connsiteX35" fmla="*/ 168300 w 211097"/>
                <a:gd name="connsiteY35" fmla="*/ 377785 h 421752"/>
                <a:gd name="connsiteX36" fmla="*/ 168079 w 211097"/>
                <a:gd name="connsiteY36" fmla="*/ 378939 h 421752"/>
                <a:gd name="connsiteX37" fmla="*/ 167257 w 211097"/>
                <a:gd name="connsiteY37" fmla="*/ 380456 h 421752"/>
                <a:gd name="connsiteX38" fmla="*/ 166087 w 211097"/>
                <a:gd name="connsiteY38" fmla="*/ 381531 h 421752"/>
                <a:gd name="connsiteX39" fmla="*/ 164001 w 211097"/>
                <a:gd name="connsiteY39" fmla="*/ 382684 h 421752"/>
                <a:gd name="connsiteX40" fmla="*/ 162926 w 211097"/>
                <a:gd name="connsiteY40" fmla="*/ 383490 h 421752"/>
                <a:gd name="connsiteX41" fmla="*/ 162231 w 211097"/>
                <a:gd name="connsiteY41" fmla="*/ 384328 h 421752"/>
                <a:gd name="connsiteX42" fmla="*/ 161172 w 211097"/>
                <a:gd name="connsiteY42" fmla="*/ 386651 h 421752"/>
                <a:gd name="connsiteX43" fmla="*/ 159892 w 211097"/>
                <a:gd name="connsiteY43" fmla="*/ 388627 h 421752"/>
                <a:gd name="connsiteX44" fmla="*/ 158611 w 211097"/>
                <a:gd name="connsiteY44" fmla="*/ 390381 h 421752"/>
                <a:gd name="connsiteX45" fmla="*/ 157806 w 211097"/>
                <a:gd name="connsiteY45" fmla="*/ 390966 h 421752"/>
                <a:gd name="connsiteX46" fmla="*/ 156636 w 211097"/>
                <a:gd name="connsiteY46" fmla="*/ 391440 h 421752"/>
                <a:gd name="connsiteX47" fmla="*/ 154076 w 211097"/>
                <a:gd name="connsiteY47" fmla="*/ 392120 h 421752"/>
                <a:gd name="connsiteX48" fmla="*/ 145794 w 211097"/>
                <a:gd name="connsiteY48" fmla="*/ 394016 h 421752"/>
                <a:gd name="connsiteX49" fmla="*/ 137639 w 211097"/>
                <a:gd name="connsiteY49" fmla="*/ 395865 h 421752"/>
                <a:gd name="connsiteX50" fmla="*/ 129468 w 211097"/>
                <a:gd name="connsiteY50" fmla="*/ 397730 h 421752"/>
                <a:gd name="connsiteX51" fmla="*/ 121298 w 211097"/>
                <a:gd name="connsiteY51" fmla="*/ 399595 h 421752"/>
                <a:gd name="connsiteX52" fmla="*/ 113143 w 211097"/>
                <a:gd name="connsiteY52" fmla="*/ 401460 h 421752"/>
                <a:gd name="connsiteX53" fmla="*/ 104972 w 211097"/>
                <a:gd name="connsiteY53" fmla="*/ 403325 h 421752"/>
                <a:gd name="connsiteX54" fmla="*/ 96675 w 211097"/>
                <a:gd name="connsiteY54" fmla="*/ 405190 h 421752"/>
                <a:gd name="connsiteX55" fmla="*/ 88536 w 211097"/>
                <a:gd name="connsiteY55" fmla="*/ 407071 h 421752"/>
                <a:gd name="connsiteX56" fmla="*/ 80349 w 211097"/>
                <a:gd name="connsiteY56" fmla="*/ 408920 h 421752"/>
                <a:gd name="connsiteX57" fmla="*/ 72210 w 211097"/>
                <a:gd name="connsiteY57" fmla="*/ 410800 h 421752"/>
                <a:gd name="connsiteX58" fmla="*/ 64039 w 211097"/>
                <a:gd name="connsiteY58" fmla="*/ 412555 h 421752"/>
                <a:gd name="connsiteX59" fmla="*/ 55852 w 211097"/>
                <a:gd name="connsiteY59" fmla="*/ 414404 h 421752"/>
                <a:gd name="connsiteX60" fmla="*/ 47586 w 211097"/>
                <a:gd name="connsiteY60" fmla="*/ 416269 h 421752"/>
                <a:gd name="connsiteX61" fmla="*/ 39416 w 211097"/>
                <a:gd name="connsiteY61" fmla="*/ 418023 h 421752"/>
                <a:gd name="connsiteX62" fmla="*/ 31245 w 211097"/>
                <a:gd name="connsiteY62" fmla="*/ 419904 h 421752"/>
                <a:gd name="connsiteX63" fmla="*/ 23090 w 211097"/>
                <a:gd name="connsiteY63" fmla="*/ 421642 h 421752"/>
                <a:gd name="connsiteX64" fmla="*/ 22979 w 211097"/>
                <a:gd name="connsiteY64" fmla="*/ 421642 h 421752"/>
                <a:gd name="connsiteX65" fmla="*/ 22979 w 211097"/>
                <a:gd name="connsiteY65" fmla="*/ 421642 h 421752"/>
                <a:gd name="connsiteX66" fmla="*/ 22979 w 211097"/>
                <a:gd name="connsiteY66" fmla="*/ 421642 h 421752"/>
                <a:gd name="connsiteX67" fmla="*/ 22979 w 211097"/>
                <a:gd name="connsiteY67" fmla="*/ 421642 h 421752"/>
                <a:gd name="connsiteX68" fmla="*/ 22979 w 211097"/>
                <a:gd name="connsiteY68" fmla="*/ 421642 h 421752"/>
                <a:gd name="connsiteX69" fmla="*/ 22979 w 211097"/>
                <a:gd name="connsiteY69" fmla="*/ 421642 h 421752"/>
                <a:gd name="connsiteX70" fmla="*/ 22979 w 211097"/>
                <a:gd name="connsiteY70" fmla="*/ 421642 h 421752"/>
                <a:gd name="connsiteX71" fmla="*/ 22979 w 211097"/>
                <a:gd name="connsiteY71" fmla="*/ 421642 h 421752"/>
                <a:gd name="connsiteX72" fmla="*/ 22979 w 211097"/>
                <a:gd name="connsiteY72" fmla="*/ 421753 h 421752"/>
                <a:gd name="connsiteX73" fmla="*/ 22979 w 211097"/>
                <a:gd name="connsiteY73" fmla="*/ 421753 h 421752"/>
                <a:gd name="connsiteX74" fmla="*/ 22869 w 211097"/>
                <a:gd name="connsiteY74" fmla="*/ 421753 h 421752"/>
                <a:gd name="connsiteX75" fmla="*/ 22869 w 211097"/>
                <a:gd name="connsiteY75" fmla="*/ 421753 h 421752"/>
                <a:gd name="connsiteX76" fmla="*/ 22869 w 211097"/>
                <a:gd name="connsiteY76" fmla="*/ 421753 h 421752"/>
                <a:gd name="connsiteX77" fmla="*/ 22869 w 211097"/>
                <a:gd name="connsiteY77" fmla="*/ 421753 h 421752"/>
                <a:gd name="connsiteX78" fmla="*/ 22869 w 211097"/>
                <a:gd name="connsiteY78" fmla="*/ 421753 h 421752"/>
                <a:gd name="connsiteX79" fmla="*/ 22869 w 211097"/>
                <a:gd name="connsiteY79" fmla="*/ 421753 h 421752"/>
                <a:gd name="connsiteX80" fmla="*/ 22869 w 211097"/>
                <a:gd name="connsiteY80" fmla="*/ 421642 h 421752"/>
                <a:gd name="connsiteX81" fmla="*/ 21004 w 211097"/>
                <a:gd name="connsiteY81" fmla="*/ 417565 h 421752"/>
                <a:gd name="connsiteX82" fmla="*/ 17953 w 211097"/>
                <a:gd name="connsiteY82" fmla="*/ 414989 h 421752"/>
                <a:gd name="connsiteX83" fmla="*/ 11774 w 211097"/>
                <a:gd name="connsiteY83" fmla="*/ 411385 h 421752"/>
                <a:gd name="connsiteX84" fmla="*/ 10383 w 211097"/>
                <a:gd name="connsiteY84" fmla="*/ 409978 h 421752"/>
                <a:gd name="connsiteX85" fmla="*/ 9451 w 211097"/>
                <a:gd name="connsiteY85" fmla="*/ 408698 h 421752"/>
                <a:gd name="connsiteX86" fmla="*/ 8519 w 211097"/>
                <a:gd name="connsiteY86" fmla="*/ 407071 h 421752"/>
                <a:gd name="connsiteX87" fmla="*/ 7697 w 211097"/>
                <a:gd name="connsiteY87" fmla="*/ 404842 h 421752"/>
                <a:gd name="connsiteX88" fmla="*/ 7128 w 211097"/>
                <a:gd name="connsiteY88" fmla="*/ 402155 h 421752"/>
                <a:gd name="connsiteX89" fmla="*/ 7238 w 211097"/>
                <a:gd name="connsiteY89" fmla="*/ 400180 h 421752"/>
                <a:gd name="connsiteX90" fmla="*/ 7586 w 211097"/>
                <a:gd name="connsiteY90" fmla="*/ 398441 h 421752"/>
                <a:gd name="connsiteX91" fmla="*/ 7934 w 211097"/>
                <a:gd name="connsiteY91" fmla="*/ 396102 h 421752"/>
                <a:gd name="connsiteX92" fmla="*/ 7128 w 211097"/>
                <a:gd name="connsiteY92" fmla="*/ 389449 h 421752"/>
                <a:gd name="connsiteX93" fmla="*/ 7238 w 211097"/>
                <a:gd name="connsiteY93" fmla="*/ 386651 h 421752"/>
                <a:gd name="connsiteX94" fmla="*/ 8977 w 211097"/>
                <a:gd name="connsiteY94" fmla="*/ 385023 h 421752"/>
                <a:gd name="connsiteX95" fmla="*/ 11426 w 211097"/>
                <a:gd name="connsiteY95" fmla="*/ 383380 h 421752"/>
                <a:gd name="connsiteX96" fmla="*/ 11900 w 211097"/>
                <a:gd name="connsiteY96" fmla="*/ 380583 h 421752"/>
                <a:gd name="connsiteX97" fmla="*/ 10621 w 211097"/>
                <a:gd name="connsiteY97" fmla="*/ 373708 h 421752"/>
                <a:gd name="connsiteX98" fmla="*/ 10494 w 211097"/>
                <a:gd name="connsiteY98" fmla="*/ 364841 h 421752"/>
                <a:gd name="connsiteX99" fmla="*/ 9909 w 211097"/>
                <a:gd name="connsiteY99" fmla="*/ 361349 h 421752"/>
                <a:gd name="connsiteX100" fmla="*/ 8282 w 211097"/>
                <a:gd name="connsiteY100" fmla="*/ 357603 h 421752"/>
                <a:gd name="connsiteX101" fmla="*/ 7823 w 211097"/>
                <a:gd name="connsiteY101" fmla="*/ 355865 h 421752"/>
                <a:gd name="connsiteX102" fmla="*/ 6890 w 211097"/>
                <a:gd name="connsiteY102" fmla="*/ 349559 h 421752"/>
                <a:gd name="connsiteX103" fmla="*/ 7475 w 211097"/>
                <a:gd name="connsiteY103" fmla="*/ 348516 h 421752"/>
                <a:gd name="connsiteX104" fmla="*/ 7823 w 211097"/>
                <a:gd name="connsiteY104" fmla="*/ 347694 h 421752"/>
                <a:gd name="connsiteX105" fmla="*/ 7823 w 211097"/>
                <a:gd name="connsiteY105" fmla="*/ 346761 h 421752"/>
                <a:gd name="connsiteX106" fmla="*/ 7586 w 211097"/>
                <a:gd name="connsiteY106" fmla="*/ 345829 h 421752"/>
                <a:gd name="connsiteX107" fmla="*/ 7128 w 211097"/>
                <a:gd name="connsiteY107" fmla="*/ 345481 h 421752"/>
                <a:gd name="connsiteX108" fmla="*/ 6748 w 211097"/>
                <a:gd name="connsiteY108" fmla="*/ 345244 h 421752"/>
                <a:gd name="connsiteX109" fmla="*/ 6512 w 211097"/>
                <a:gd name="connsiteY109" fmla="*/ 344897 h 421752"/>
                <a:gd name="connsiteX110" fmla="*/ 6290 w 211097"/>
                <a:gd name="connsiteY110" fmla="*/ 342905 h 421752"/>
                <a:gd name="connsiteX111" fmla="*/ 6400 w 211097"/>
                <a:gd name="connsiteY111" fmla="*/ 341262 h 421752"/>
                <a:gd name="connsiteX112" fmla="*/ 6890 w 211097"/>
                <a:gd name="connsiteY112" fmla="*/ 339634 h 421752"/>
                <a:gd name="connsiteX113" fmla="*/ 7697 w 211097"/>
                <a:gd name="connsiteY113" fmla="*/ 338006 h 421752"/>
                <a:gd name="connsiteX114" fmla="*/ 8408 w 211097"/>
                <a:gd name="connsiteY114" fmla="*/ 334861 h 421752"/>
                <a:gd name="connsiteX115" fmla="*/ 7823 w 211097"/>
                <a:gd name="connsiteY115" fmla="*/ 331479 h 421752"/>
                <a:gd name="connsiteX116" fmla="*/ 5927 w 211097"/>
                <a:gd name="connsiteY116" fmla="*/ 325884 h 421752"/>
                <a:gd name="connsiteX117" fmla="*/ 348 w 211097"/>
                <a:gd name="connsiteY117" fmla="*/ 300344 h 421752"/>
                <a:gd name="connsiteX118" fmla="*/ 0 w 211097"/>
                <a:gd name="connsiteY118" fmla="*/ 296267 h 421752"/>
                <a:gd name="connsiteX119" fmla="*/ 585 w 211097"/>
                <a:gd name="connsiteY119" fmla="*/ 293817 h 421752"/>
                <a:gd name="connsiteX120" fmla="*/ 3603 w 211097"/>
                <a:gd name="connsiteY120" fmla="*/ 289250 h 421752"/>
                <a:gd name="connsiteX121" fmla="*/ 4536 w 211097"/>
                <a:gd name="connsiteY121" fmla="*/ 286231 h 421752"/>
                <a:gd name="connsiteX122" fmla="*/ 4773 w 211097"/>
                <a:gd name="connsiteY122" fmla="*/ 283086 h 421752"/>
                <a:gd name="connsiteX123" fmla="*/ 4188 w 211097"/>
                <a:gd name="connsiteY123" fmla="*/ 276670 h 421752"/>
                <a:gd name="connsiteX124" fmla="*/ 3256 w 211097"/>
                <a:gd name="connsiteY124" fmla="*/ 271407 h 421752"/>
                <a:gd name="connsiteX125" fmla="*/ 3603 w 211097"/>
                <a:gd name="connsiteY125" fmla="*/ 269668 h 421752"/>
                <a:gd name="connsiteX126" fmla="*/ 6053 w 211097"/>
                <a:gd name="connsiteY126" fmla="*/ 266507 h 421752"/>
                <a:gd name="connsiteX127" fmla="*/ 7002 w 211097"/>
                <a:gd name="connsiteY127" fmla="*/ 264184 h 421752"/>
                <a:gd name="connsiteX128" fmla="*/ 11537 w 211097"/>
                <a:gd name="connsiteY128" fmla="*/ 257420 h 421752"/>
                <a:gd name="connsiteX129" fmla="*/ 12248 w 211097"/>
                <a:gd name="connsiteY129" fmla="*/ 254733 h 421752"/>
                <a:gd name="connsiteX130" fmla="*/ 12359 w 211097"/>
                <a:gd name="connsiteY130" fmla="*/ 251588 h 421752"/>
                <a:gd name="connsiteX131" fmla="*/ 12248 w 211097"/>
                <a:gd name="connsiteY131" fmla="*/ 248190 h 421752"/>
                <a:gd name="connsiteX132" fmla="*/ 11663 w 211097"/>
                <a:gd name="connsiteY132" fmla="*/ 244935 h 421752"/>
                <a:gd name="connsiteX133" fmla="*/ 11537 w 211097"/>
                <a:gd name="connsiteY133" fmla="*/ 241679 h 421752"/>
                <a:gd name="connsiteX134" fmla="*/ 12359 w 211097"/>
                <a:gd name="connsiteY134" fmla="*/ 238170 h 421752"/>
                <a:gd name="connsiteX135" fmla="*/ 17132 w 211097"/>
                <a:gd name="connsiteY135" fmla="*/ 226159 h 421752"/>
                <a:gd name="connsiteX136" fmla="*/ 17132 w 211097"/>
                <a:gd name="connsiteY136" fmla="*/ 224989 h 421752"/>
                <a:gd name="connsiteX137" fmla="*/ 16199 w 211097"/>
                <a:gd name="connsiteY137" fmla="*/ 224405 h 421752"/>
                <a:gd name="connsiteX138" fmla="*/ 14919 w 211097"/>
                <a:gd name="connsiteY138" fmla="*/ 223694 h 421752"/>
                <a:gd name="connsiteX139" fmla="*/ 14113 w 211097"/>
                <a:gd name="connsiteY139" fmla="*/ 222540 h 421752"/>
                <a:gd name="connsiteX140" fmla="*/ 14224 w 211097"/>
                <a:gd name="connsiteY140" fmla="*/ 220090 h 421752"/>
                <a:gd name="connsiteX141" fmla="*/ 16895 w 211097"/>
                <a:gd name="connsiteY141" fmla="*/ 210513 h 421752"/>
                <a:gd name="connsiteX142" fmla="*/ 17258 w 211097"/>
                <a:gd name="connsiteY142" fmla="*/ 205392 h 421752"/>
                <a:gd name="connsiteX143" fmla="*/ 16436 w 211097"/>
                <a:gd name="connsiteY143" fmla="*/ 199561 h 421752"/>
                <a:gd name="connsiteX144" fmla="*/ 13055 w 211097"/>
                <a:gd name="connsiteY144" fmla="*/ 186601 h 421752"/>
                <a:gd name="connsiteX145" fmla="*/ 12011 w 211097"/>
                <a:gd name="connsiteY145" fmla="*/ 178809 h 421752"/>
                <a:gd name="connsiteX146" fmla="*/ 13055 w 211097"/>
                <a:gd name="connsiteY146" fmla="*/ 172851 h 421752"/>
                <a:gd name="connsiteX147" fmla="*/ 16436 w 211097"/>
                <a:gd name="connsiteY147" fmla="*/ 168647 h 421752"/>
                <a:gd name="connsiteX148" fmla="*/ 21810 w 211097"/>
                <a:gd name="connsiteY148" fmla="*/ 166087 h 421752"/>
                <a:gd name="connsiteX149" fmla="*/ 27404 w 211097"/>
                <a:gd name="connsiteY149" fmla="*/ 164933 h 421752"/>
                <a:gd name="connsiteX150" fmla="*/ 29965 w 211097"/>
                <a:gd name="connsiteY150" fmla="*/ 163748 h 421752"/>
                <a:gd name="connsiteX151" fmla="*/ 31703 w 211097"/>
                <a:gd name="connsiteY151" fmla="*/ 161772 h 421752"/>
                <a:gd name="connsiteX152" fmla="*/ 34296 w 211097"/>
                <a:gd name="connsiteY152" fmla="*/ 156288 h 421752"/>
                <a:gd name="connsiteX153" fmla="*/ 35576 w 211097"/>
                <a:gd name="connsiteY153" fmla="*/ 154313 h 421752"/>
                <a:gd name="connsiteX154" fmla="*/ 43841 w 211097"/>
                <a:gd name="connsiteY154" fmla="*/ 145794 h 421752"/>
                <a:gd name="connsiteX155" fmla="*/ 46544 w 211097"/>
                <a:gd name="connsiteY155" fmla="*/ 143930 h 421752"/>
                <a:gd name="connsiteX156" fmla="*/ 47128 w 211097"/>
                <a:gd name="connsiteY156" fmla="*/ 142302 h 421752"/>
                <a:gd name="connsiteX157" fmla="*/ 48298 w 211097"/>
                <a:gd name="connsiteY157" fmla="*/ 138682 h 421752"/>
                <a:gd name="connsiteX158" fmla="*/ 51317 w 211097"/>
                <a:gd name="connsiteY158" fmla="*/ 134589 h 421752"/>
                <a:gd name="connsiteX159" fmla="*/ 52707 w 211097"/>
                <a:gd name="connsiteY159" fmla="*/ 131444 h 421752"/>
                <a:gd name="connsiteX160" fmla="*/ 52139 w 211097"/>
                <a:gd name="connsiteY160" fmla="*/ 128757 h 421752"/>
                <a:gd name="connsiteX161" fmla="*/ 51206 w 211097"/>
                <a:gd name="connsiteY161" fmla="*/ 126197 h 421752"/>
                <a:gd name="connsiteX162" fmla="*/ 51206 w 211097"/>
                <a:gd name="connsiteY162" fmla="*/ 123163 h 421752"/>
                <a:gd name="connsiteX163" fmla="*/ 52139 w 211097"/>
                <a:gd name="connsiteY163" fmla="*/ 122120 h 421752"/>
                <a:gd name="connsiteX164" fmla="*/ 53529 w 211097"/>
                <a:gd name="connsiteY164" fmla="*/ 121756 h 421752"/>
                <a:gd name="connsiteX165" fmla="*/ 54809 w 211097"/>
                <a:gd name="connsiteY165" fmla="*/ 121187 h 421752"/>
                <a:gd name="connsiteX166" fmla="*/ 55394 w 211097"/>
                <a:gd name="connsiteY166" fmla="*/ 119433 h 421752"/>
                <a:gd name="connsiteX167" fmla="*/ 55046 w 211097"/>
                <a:gd name="connsiteY167" fmla="*/ 118026 h 421752"/>
                <a:gd name="connsiteX168" fmla="*/ 53877 w 211097"/>
                <a:gd name="connsiteY168" fmla="*/ 116636 h 421752"/>
                <a:gd name="connsiteX169" fmla="*/ 51901 w 211097"/>
                <a:gd name="connsiteY169" fmla="*/ 115008 h 421752"/>
                <a:gd name="connsiteX170" fmla="*/ 46306 w 211097"/>
                <a:gd name="connsiteY170" fmla="*/ 107422 h 421752"/>
                <a:gd name="connsiteX171" fmla="*/ 45232 w 211097"/>
                <a:gd name="connsiteY171" fmla="*/ 105319 h 421752"/>
                <a:gd name="connsiteX172" fmla="*/ 43730 w 211097"/>
                <a:gd name="connsiteY172" fmla="*/ 102870 h 421752"/>
                <a:gd name="connsiteX173" fmla="*/ 41628 w 211097"/>
                <a:gd name="connsiteY173" fmla="*/ 101353 h 421752"/>
                <a:gd name="connsiteX174" fmla="*/ 40001 w 211097"/>
                <a:gd name="connsiteY174" fmla="*/ 99251 h 421752"/>
                <a:gd name="connsiteX175" fmla="*/ 39416 w 211097"/>
                <a:gd name="connsiteY175" fmla="*/ 95394 h 421752"/>
                <a:gd name="connsiteX176" fmla="*/ 40823 w 211097"/>
                <a:gd name="connsiteY176" fmla="*/ 89452 h 421752"/>
                <a:gd name="connsiteX177" fmla="*/ 44189 w 211097"/>
                <a:gd name="connsiteY177" fmla="*/ 80934 h 421752"/>
                <a:gd name="connsiteX178" fmla="*/ 47366 w 211097"/>
                <a:gd name="connsiteY178" fmla="*/ 72889 h 421752"/>
                <a:gd name="connsiteX179" fmla="*/ 47476 w 211097"/>
                <a:gd name="connsiteY179" fmla="*/ 69049 h 421752"/>
                <a:gd name="connsiteX180" fmla="*/ 45817 w 211097"/>
                <a:gd name="connsiteY180" fmla="*/ 66947 h 421752"/>
                <a:gd name="connsiteX181" fmla="*/ 43730 w 211097"/>
                <a:gd name="connsiteY181" fmla="*/ 65193 h 421752"/>
                <a:gd name="connsiteX182" fmla="*/ 42103 w 211097"/>
                <a:gd name="connsiteY182" fmla="*/ 61937 h 421752"/>
                <a:gd name="connsiteX183" fmla="*/ 41391 w 211097"/>
                <a:gd name="connsiteY183" fmla="*/ 57970 h 421752"/>
                <a:gd name="connsiteX184" fmla="*/ 42103 w 211097"/>
                <a:gd name="connsiteY184" fmla="*/ 56216 h 421752"/>
                <a:gd name="connsiteX185" fmla="*/ 43841 w 211097"/>
                <a:gd name="connsiteY185" fmla="*/ 55173 h 421752"/>
                <a:gd name="connsiteX186" fmla="*/ 43841 w 211097"/>
                <a:gd name="connsiteY186" fmla="*/ 55173 h 421752"/>
                <a:gd name="connsiteX187" fmla="*/ 42672 w 211097"/>
                <a:gd name="connsiteY187" fmla="*/ 51791 h 421752"/>
                <a:gd name="connsiteX188" fmla="*/ 42324 w 211097"/>
                <a:gd name="connsiteY188" fmla="*/ 49341 h 421752"/>
                <a:gd name="connsiteX189" fmla="*/ 42561 w 211097"/>
                <a:gd name="connsiteY189" fmla="*/ 47113 h 421752"/>
                <a:gd name="connsiteX190" fmla="*/ 45359 w 211097"/>
                <a:gd name="connsiteY190" fmla="*/ 39416 h 421752"/>
                <a:gd name="connsiteX191" fmla="*/ 45595 w 211097"/>
                <a:gd name="connsiteY191" fmla="*/ 37678 h 421752"/>
                <a:gd name="connsiteX192" fmla="*/ 45359 w 211097"/>
                <a:gd name="connsiteY192" fmla="*/ 34769 h 421752"/>
                <a:gd name="connsiteX193" fmla="*/ 45469 w 211097"/>
                <a:gd name="connsiteY193" fmla="*/ 33126 h 421752"/>
                <a:gd name="connsiteX194" fmla="*/ 47239 w 211097"/>
                <a:gd name="connsiteY194" fmla="*/ 27057 h 421752"/>
                <a:gd name="connsiteX195" fmla="*/ 47239 w 211097"/>
                <a:gd name="connsiteY195" fmla="*/ 24149 h 421752"/>
                <a:gd name="connsiteX196" fmla="*/ 45011 w 211097"/>
                <a:gd name="connsiteY196" fmla="*/ 22869 h 421752"/>
                <a:gd name="connsiteX197" fmla="*/ 41755 w 211097"/>
                <a:gd name="connsiteY197" fmla="*/ 22158 h 421752"/>
                <a:gd name="connsiteX198" fmla="*/ 42561 w 211097"/>
                <a:gd name="connsiteY198" fmla="*/ 20877 h 421752"/>
                <a:gd name="connsiteX199" fmla="*/ 47128 w 211097"/>
                <a:gd name="connsiteY199" fmla="*/ 18428 h 421752"/>
                <a:gd name="connsiteX200" fmla="*/ 48298 w 211097"/>
                <a:gd name="connsiteY200" fmla="*/ 16674 h 421752"/>
                <a:gd name="connsiteX201" fmla="*/ 50495 w 211097"/>
                <a:gd name="connsiteY201" fmla="*/ 11774 h 421752"/>
                <a:gd name="connsiteX202" fmla="*/ 52012 w 211097"/>
                <a:gd name="connsiteY202" fmla="*/ 9688 h 421752"/>
                <a:gd name="connsiteX203" fmla="*/ 54351 w 211097"/>
                <a:gd name="connsiteY203" fmla="*/ 8281 h 421752"/>
                <a:gd name="connsiteX204" fmla="*/ 56437 w 211097"/>
                <a:gd name="connsiteY204" fmla="*/ 8045 h 421752"/>
                <a:gd name="connsiteX205" fmla="*/ 67168 w 211097"/>
                <a:gd name="connsiteY205" fmla="*/ 11079 h 421752"/>
                <a:gd name="connsiteX206" fmla="*/ 70092 w 211097"/>
                <a:gd name="connsiteY206" fmla="*/ 11190 h 421752"/>
                <a:gd name="connsiteX207" fmla="*/ 73016 w 211097"/>
                <a:gd name="connsiteY207" fmla="*/ 10842 h 421752"/>
                <a:gd name="connsiteX208" fmla="*/ 74770 w 211097"/>
                <a:gd name="connsiteY208" fmla="*/ 9340 h 421752"/>
                <a:gd name="connsiteX209" fmla="*/ 76856 w 211097"/>
                <a:gd name="connsiteY209" fmla="*/ 3382 h 421752"/>
                <a:gd name="connsiteX210" fmla="*/ 78026 w 211097"/>
                <a:gd name="connsiteY210" fmla="*/ 806 h 421752"/>
                <a:gd name="connsiteX211" fmla="*/ 78958 w 211097"/>
                <a:gd name="connsiteY211" fmla="*/ 111 h 421752"/>
                <a:gd name="connsiteX212" fmla="*/ 79068 w 211097"/>
                <a:gd name="connsiteY212" fmla="*/ 0 h 421752"/>
                <a:gd name="connsiteX213" fmla="*/ 81629 w 211097"/>
                <a:gd name="connsiteY213" fmla="*/ 7807 h 421752"/>
                <a:gd name="connsiteX214" fmla="*/ 84189 w 211097"/>
                <a:gd name="connsiteY214" fmla="*/ 15504 h 421752"/>
                <a:gd name="connsiteX215" fmla="*/ 86670 w 211097"/>
                <a:gd name="connsiteY215" fmla="*/ 23327 h 421752"/>
                <a:gd name="connsiteX216" fmla="*/ 89231 w 211097"/>
                <a:gd name="connsiteY216" fmla="*/ 31008 h 421752"/>
                <a:gd name="connsiteX217" fmla="*/ 91791 w 211097"/>
                <a:gd name="connsiteY217" fmla="*/ 38720 h 421752"/>
                <a:gd name="connsiteX218" fmla="*/ 94352 w 211097"/>
                <a:gd name="connsiteY218" fmla="*/ 46528 h 421752"/>
                <a:gd name="connsiteX219" fmla="*/ 96912 w 211097"/>
                <a:gd name="connsiteY219" fmla="*/ 54225 h 421752"/>
                <a:gd name="connsiteX220" fmla="*/ 99377 w 211097"/>
                <a:gd name="connsiteY220" fmla="*/ 62048 h 421752"/>
                <a:gd name="connsiteX221" fmla="*/ 101938 w 211097"/>
                <a:gd name="connsiteY221" fmla="*/ 69744 h 421752"/>
                <a:gd name="connsiteX222" fmla="*/ 104498 w 211097"/>
                <a:gd name="connsiteY222" fmla="*/ 77567 h 421752"/>
                <a:gd name="connsiteX223" fmla="*/ 107059 w 211097"/>
                <a:gd name="connsiteY223" fmla="*/ 85264 h 421752"/>
                <a:gd name="connsiteX224" fmla="*/ 109618 w 211097"/>
                <a:gd name="connsiteY224" fmla="*/ 93071 h 421752"/>
                <a:gd name="connsiteX225" fmla="*/ 112100 w 211097"/>
                <a:gd name="connsiteY225" fmla="*/ 100895 h 421752"/>
                <a:gd name="connsiteX226" fmla="*/ 114660 w 211097"/>
                <a:gd name="connsiteY226" fmla="*/ 108575 h 421752"/>
                <a:gd name="connsiteX227" fmla="*/ 117220 w 211097"/>
                <a:gd name="connsiteY227" fmla="*/ 116398 h 421752"/>
                <a:gd name="connsiteX228" fmla="*/ 119781 w 211097"/>
                <a:gd name="connsiteY228" fmla="*/ 124111 h 421752"/>
                <a:gd name="connsiteX229" fmla="*/ 122341 w 211097"/>
                <a:gd name="connsiteY229" fmla="*/ 131902 h 421752"/>
                <a:gd name="connsiteX230" fmla="*/ 124917 w 211097"/>
                <a:gd name="connsiteY230" fmla="*/ 139725 h 421752"/>
                <a:gd name="connsiteX231" fmla="*/ 127478 w 211097"/>
                <a:gd name="connsiteY231" fmla="*/ 147422 h 421752"/>
                <a:gd name="connsiteX232" fmla="*/ 129927 w 211097"/>
                <a:gd name="connsiteY232" fmla="*/ 155245 h 421752"/>
                <a:gd name="connsiteX233" fmla="*/ 132614 w 211097"/>
                <a:gd name="connsiteY233" fmla="*/ 163068 h 421752"/>
                <a:gd name="connsiteX234" fmla="*/ 135174 w 211097"/>
                <a:gd name="connsiteY234" fmla="*/ 170860 h 421752"/>
                <a:gd name="connsiteX235" fmla="*/ 137639 w 211097"/>
                <a:gd name="connsiteY235" fmla="*/ 178572 h 421752"/>
                <a:gd name="connsiteX236" fmla="*/ 140200 w 211097"/>
                <a:gd name="connsiteY236" fmla="*/ 186380 h 421752"/>
                <a:gd name="connsiteX237" fmla="*/ 142760 w 211097"/>
                <a:gd name="connsiteY237" fmla="*/ 194203 h 421752"/>
                <a:gd name="connsiteX238" fmla="*/ 145321 w 211097"/>
                <a:gd name="connsiteY238" fmla="*/ 202026 h 421752"/>
                <a:gd name="connsiteX239" fmla="*/ 147880 w 211097"/>
                <a:gd name="connsiteY239" fmla="*/ 209707 h 421752"/>
                <a:gd name="connsiteX240" fmla="*/ 150472 w 211097"/>
                <a:gd name="connsiteY240" fmla="*/ 217530 h 421752"/>
                <a:gd name="connsiteX241" fmla="*/ 153033 w 211097"/>
                <a:gd name="connsiteY241" fmla="*/ 225337 h 421752"/>
                <a:gd name="connsiteX242" fmla="*/ 155593 w 211097"/>
                <a:gd name="connsiteY242" fmla="*/ 233160 h 421752"/>
                <a:gd name="connsiteX243" fmla="*/ 158153 w 211097"/>
                <a:gd name="connsiteY243" fmla="*/ 240984 h 421752"/>
                <a:gd name="connsiteX244" fmla="*/ 160714 w 211097"/>
                <a:gd name="connsiteY244" fmla="*/ 248775 h 421752"/>
                <a:gd name="connsiteX245" fmla="*/ 162231 w 211097"/>
                <a:gd name="connsiteY245" fmla="*/ 253105 h 421752"/>
                <a:gd name="connsiteX246" fmla="*/ 162926 w 211097"/>
                <a:gd name="connsiteY246" fmla="*/ 257878 h 421752"/>
                <a:gd name="connsiteX247" fmla="*/ 163527 w 211097"/>
                <a:gd name="connsiteY247" fmla="*/ 260091 h 421752"/>
                <a:gd name="connsiteX248" fmla="*/ 163764 w 211097"/>
                <a:gd name="connsiteY248" fmla="*/ 262303 h 421752"/>
                <a:gd name="connsiteX249" fmla="*/ 163764 w 211097"/>
                <a:gd name="connsiteY249" fmla="*/ 263015 h 421752"/>
                <a:gd name="connsiteX250" fmla="*/ 163874 w 211097"/>
                <a:gd name="connsiteY250" fmla="*/ 264074 h 421752"/>
                <a:gd name="connsiteX251" fmla="*/ 164222 w 211097"/>
                <a:gd name="connsiteY251" fmla="*/ 265354 h 421752"/>
                <a:gd name="connsiteX252" fmla="*/ 165155 w 211097"/>
                <a:gd name="connsiteY252" fmla="*/ 267345 h 421752"/>
                <a:gd name="connsiteX253" fmla="*/ 165977 w 211097"/>
                <a:gd name="connsiteY253" fmla="*/ 269779 h 421752"/>
                <a:gd name="connsiteX254" fmla="*/ 166087 w 211097"/>
                <a:gd name="connsiteY254" fmla="*/ 271533 h 421752"/>
                <a:gd name="connsiteX255" fmla="*/ 165977 w 211097"/>
                <a:gd name="connsiteY255" fmla="*/ 275484 h 421752"/>
                <a:gd name="connsiteX256" fmla="*/ 165977 w 211097"/>
                <a:gd name="connsiteY256" fmla="*/ 276417 h 421752"/>
                <a:gd name="connsiteX257" fmla="*/ 166325 w 211097"/>
                <a:gd name="connsiteY257" fmla="*/ 277492 h 421752"/>
                <a:gd name="connsiteX258" fmla="*/ 166672 w 211097"/>
                <a:gd name="connsiteY258" fmla="*/ 278519 h 421752"/>
                <a:gd name="connsiteX259" fmla="*/ 167604 w 211097"/>
                <a:gd name="connsiteY259" fmla="*/ 280052 h 421752"/>
                <a:gd name="connsiteX260" fmla="*/ 168537 w 211097"/>
                <a:gd name="connsiteY260" fmla="*/ 281221 h 421752"/>
                <a:gd name="connsiteX261" fmla="*/ 169706 w 211097"/>
                <a:gd name="connsiteY261" fmla="*/ 282154 h 421752"/>
                <a:gd name="connsiteX262" fmla="*/ 174132 w 211097"/>
                <a:gd name="connsiteY262" fmla="*/ 285172 h 421752"/>
                <a:gd name="connsiteX263" fmla="*/ 179268 w 211097"/>
                <a:gd name="connsiteY263" fmla="*/ 289361 h 421752"/>
                <a:gd name="connsiteX264" fmla="*/ 184041 w 211097"/>
                <a:gd name="connsiteY264" fmla="*/ 293469 h 421752"/>
                <a:gd name="connsiteX265" fmla="*/ 189161 w 211097"/>
                <a:gd name="connsiteY265" fmla="*/ 295097 h 421752"/>
                <a:gd name="connsiteX266" fmla="*/ 190125 w 211097"/>
                <a:gd name="connsiteY266" fmla="*/ 295682 h 421752"/>
                <a:gd name="connsiteX267" fmla="*/ 190932 w 211097"/>
                <a:gd name="connsiteY267" fmla="*/ 296614 h 421752"/>
                <a:gd name="connsiteX268" fmla="*/ 191990 w 211097"/>
                <a:gd name="connsiteY268" fmla="*/ 298590 h 421752"/>
                <a:gd name="connsiteX269" fmla="*/ 192338 w 211097"/>
                <a:gd name="connsiteY269" fmla="*/ 299870 h 421752"/>
                <a:gd name="connsiteX270" fmla="*/ 192559 w 211097"/>
                <a:gd name="connsiteY270" fmla="*/ 301150 h 421752"/>
                <a:gd name="connsiteX271" fmla="*/ 192559 w 211097"/>
                <a:gd name="connsiteY271" fmla="*/ 305939 h 421752"/>
                <a:gd name="connsiteX272" fmla="*/ 192797 w 211097"/>
                <a:gd name="connsiteY272" fmla="*/ 307583 h 421752"/>
                <a:gd name="connsiteX273" fmla="*/ 193271 w 211097"/>
                <a:gd name="connsiteY273" fmla="*/ 308389 h 421752"/>
                <a:gd name="connsiteX274" fmla="*/ 196289 w 211097"/>
                <a:gd name="connsiteY274" fmla="*/ 311534 h 421752"/>
                <a:gd name="connsiteX275" fmla="*/ 201410 w 211097"/>
                <a:gd name="connsiteY275" fmla="*/ 314789 h 421752"/>
                <a:gd name="connsiteX276" fmla="*/ 205519 w 211097"/>
                <a:gd name="connsiteY276" fmla="*/ 317476 h 42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211097" h="421752">
                  <a:moveTo>
                    <a:pt x="205519" y="317476"/>
                  </a:moveTo>
                  <a:lnTo>
                    <a:pt x="205282" y="321459"/>
                  </a:lnTo>
                  <a:lnTo>
                    <a:pt x="207605" y="320179"/>
                  </a:lnTo>
                  <a:lnTo>
                    <a:pt x="210165" y="319120"/>
                  </a:lnTo>
                  <a:lnTo>
                    <a:pt x="210987" y="319942"/>
                  </a:lnTo>
                  <a:lnTo>
                    <a:pt x="211097" y="322044"/>
                  </a:lnTo>
                  <a:lnTo>
                    <a:pt x="210750" y="324240"/>
                  </a:lnTo>
                  <a:lnTo>
                    <a:pt x="210529" y="325062"/>
                  </a:lnTo>
                  <a:lnTo>
                    <a:pt x="210165" y="327749"/>
                  </a:lnTo>
                  <a:lnTo>
                    <a:pt x="206673" y="338591"/>
                  </a:lnTo>
                  <a:lnTo>
                    <a:pt x="205629" y="344422"/>
                  </a:lnTo>
                  <a:lnTo>
                    <a:pt x="205392" y="347821"/>
                  </a:lnTo>
                  <a:lnTo>
                    <a:pt x="205867" y="350254"/>
                  </a:lnTo>
                  <a:lnTo>
                    <a:pt x="201994" y="352372"/>
                  </a:lnTo>
                  <a:lnTo>
                    <a:pt x="199434" y="352372"/>
                  </a:lnTo>
                  <a:lnTo>
                    <a:pt x="195246" y="351772"/>
                  </a:lnTo>
                  <a:lnTo>
                    <a:pt x="193855" y="352009"/>
                  </a:lnTo>
                  <a:lnTo>
                    <a:pt x="192797" y="352245"/>
                  </a:lnTo>
                  <a:lnTo>
                    <a:pt x="182998" y="359942"/>
                  </a:lnTo>
                  <a:lnTo>
                    <a:pt x="181954" y="361223"/>
                  </a:lnTo>
                  <a:lnTo>
                    <a:pt x="181481" y="361918"/>
                  </a:lnTo>
                  <a:lnTo>
                    <a:pt x="180327" y="364257"/>
                  </a:lnTo>
                  <a:lnTo>
                    <a:pt x="179742" y="365316"/>
                  </a:lnTo>
                  <a:lnTo>
                    <a:pt x="178573" y="366817"/>
                  </a:lnTo>
                  <a:lnTo>
                    <a:pt x="177530" y="367402"/>
                  </a:lnTo>
                  <a:lnTo>
                    <a:pt x="176218" y="367750"/>
                  </a:lnTo>
                  <a:lnTo>
                    <a:pt x="174827" y="367876"/>
                  </a:lnTo>
                  <a:lnTo>
                    <a:pt x="172962" y="368350"/>
                  </a:lnTo>
                  <a:lnTo>
                    <a:pt x="171793" y="368808"/>
                  </a:lnTo>
                  <a:lnTo>
                    <a:pt x="170986" y="369393"/>
                  </a:lnTo>
                  <a:lnTo>
                    <a:pt x="170513" y="369962"/>
                  </a:lnTo>
                  <a:lnTo>
                    <a:pt x="170054" y="370547"/>
                  </a:lnTo>
                  <a:lnTo>
                    <a:pt x="169359" y="372080"/>
                  </a:lnTo>
                  <a:lnTo>
                    <a:pt x="169011" y="372886"/>
                  </a:lnTo>
                  <a:lnTo>
                    <a:pt x="168537" y="374751"/>
                  </a:lnTo>
                  <a:lnTo>
                    <a:pt x="168300" y="377785"/>
                  </a:lnTo>
                  <a:lnTo>
                    <a:pt x="168079" y="378939"/>
                  </a:lnTo>
                  <a:lnTo>
                    <a:pt x="167257" y="380456"/>
                  </a:lnTo>
                  <a:lnTo>
                    <a:pt x="166087" y="381531"/>
                  </a:lnTo>
                  <a:lnTo>
                    <a:pt x="164001" y="382684"/>
                  </a:lnTo>
                  <a:lnTo>
                    <a:pt x="162926" y="383490"/>
                  </a:lnTo>
                  <a:lnTo>
                    <a:pt x="162231" y="384328"/>
                  </a:lnTo>
                  <a:lnTo>
                    <a:pt x="161172" y="386651"/>
                  </a:lnTo>
                  <a:lnTo>
                    <a:pt x="159892" y="388627"/>
                  </a:lnTo>
                  <a:lnTo>
                    <a:pt x="158611" y="390381"/>
                  </a:lnTo>
                  <a:lnTo>
                    <a:pt x="157806" y="390966"/>
                  </a:lnTo>
                  <a:lnTo>
                    <a:pt x="156636" y="391440"/>
                  </a:lnTo>
                  <a:lnTo>
                    <a:pt x="154076" y="392120"/>
                  </a:lnTo>
                  <a:lnTo>
                    <a:pt x="145794" y="394016"/>
                  </a:lnTo>
                  <a:lnTo>
                    <a:pt x="137639" y="395865"/>
                  </a:lnTo>
                  <a:lnTo>
                    <a:pt x="129468" y="397730"/>
                  </a:lnTo>
                  <a:lnTo>
                    <a:pt x="121298" y="399595"/>
                  </a:lnTo>
                  <a:lnTo>
                    <a:pt x="113143" y="401460"/>
                  </a:lnTo>
                  <a:lnTo>
                    <a:pt x="104972" y="403325"/>
                  </a:lnTo>
                  <a:lnTo>
                    <a:pt x="96675" y="405190"/>
                  </a:lnTo>
                  <a:lnTo>
                    <a:pt x="88536" y="407071"/>
                  </a:lnTo>
                  <a:lnTo>
                    <a:pt x="80349" y="408920"/>
                  </a:lnTo>
                  <a:lnTo>
                    <a:pt x="72210" y="410800"/>
                  </a:lnTo>
                  <a:lnTo>
                    <a:pt x="64039" y="412555"/>
                  </a:lnTo>
                  <a:lnTo>
                    <a:pt x="55852" y="414404"/>
                  </a:lnTo>
                  <a:lnTo>
                    <a:pt x="47586" y="416269"/>
                  </a:lnTo>
                  <a:lnTo>
                    <a:pt x="39416" y="418023"/>
                  </a:lnTo>
                  <a:lnTo>
                    <a:pt x="31245" y="419904"/>
                  </a:lnTo>
                  <a:lnTo>
                    <a:pt x="23090" y="421642"/>
                  </a:lnTo>
                  <a:lnTo>
                    <a:pt x="22979" y="421642"/>
                  </a:lnTo>
                  <a:lnTo>
                    <a:pt x="22979" y="421642"/>
                  </a:lnTo>
                  <a:lnTo>
                    <a:pt x="22979" y="421642"/>
                  </a:lnTo>
                  <a:lnTo>
                    <a:pt x="22979" y="421642"/>
                  </a:lnTo>
                  <a:lnTo>
                    <a:pt x="22979" y="421642"/>
                  </a:lnTo>
                  <a:lnTo>
                    <a:pt x="22979" y="421642"/>
                  </a:lnTo>
                  <a:lnTo>
                    <a:pt x="22979" y="421642"/>
                  </a:lnTo>
                  <a:lnTo>
                    <a:pt x="22979" y="421642"/>
                  </a:lnTo>
                  <a:lnTo>
                    <a:pt x="22979" y="421753"/>
                  </a:lnTo>
                  <a:lnTo>
                    <a:pt x="22979" y="421753"/>
                  </a:lnTo>
                  <a:lnTo>
                    <a:pt x="22869" y="421753"/>
                  </a:lnTo>
                  <a:lnTo>
                    <a:pt x="22869" y="421753"/>
                  </a:lnTo>
                  <a:lnTo>
                    <a:pt x="22869" y="421753"/>
                  </a:lnTo>
                  <a:lnTo>
                    <a:pt x="22869" y="421753"/>
                  </a:lnTo>
                  <a:lnTo>
                    <a:pt x="22869" y="421753"/>
                  </a:lnTo>
                  <a:lnTo>
                    <a:pt x="22869" y="421753"/>
                  </a:lnTo>
                  <a:lnTo>
                    <a:pt x="22869" y="421642"/>
                  </a:lnTo>
                  <a:lnTo>
                    <a:pt x="21004" y="417565"/>
                  </a:lnTo>
                  <a:lnTo>
                    <a:pt x="17953" y="414989"/>
                  </a:lnTo>
                  <a:lnTo>
                    <a:pt x="11774" y="411385"/>
                  </a:lnTo>
                  <a:lnTo>
                    <a:pt x="10383" y="409978"/>
                  </a:lnTo>
                  <a:lnTo>
                    <a:pt x="9451" y="408698"/>
                  </a:lnTo>
                  <a:lnTo>
                    <a:pt x="8519" y="407071"/>
                  </a:lnTo>
                  <a:lnTo>
                    <a:pt x="7697" y="404842"/>
                  </a:lnTo>
                  <a:lnTo>
                    <a:pt x="7128" y="402155"/>
                  </a:lnTo>
                  <a:lnTo>
                    <a:pt x="7238" y="400180"/>
                  </a:lnTo>
                  <a:lnTo>
                    <a:pt x="7586" y="398441"/>
                  </a:lnTo>
                  <a:lnTo>
                    <a:pt x="7934" y="396102"/>
                  </a:lnTo>
                  <a:lnTo>
                    <a:pt x="7128" y="389449"/>
                  </a:lnTo>
                  <a:lnTo>
                    <a:pt x="7238" y="386651"/>
                  </a:lnTo>
                  <a:lnTo>
                    <a:pt x="8977" y="385023"/>
                  </a:lnTo>
                  <a:lnTo>
                    <a:pt x="11426" y="383380"/>
                  </a:lnTo>
                  <a:lnTo>
                    <a:pt x="11900" y="380583"/>
                  </a:lnTo>
                  <a:lnTo>
                    <a:pt x="10621" y="373708"/>
                  </a:lnTo>
                  <a:lnTo>
                    <a:pt x="10494" y="364841"/>
                  </a:lnTo>
                  <a:lnTo>
                    <a:pt x="9909" y="361349"/>
                  </a:lnTo>
                  <a:lnTo>
                    <a:pt x="8282" y="357603"/>
                  </a:lnTo>
                  <a:lnTo>
                    <a:pt x="7823" y="355865"/>
                  </a:lnTo>
                  <a:lnTo>
                    <a:pt x="6890" y="349559"/>
                  </a:lnTo>
                  <a:lnTo>
                    <a:pt x="7475" y="348516"/>
                  </a:lnTo>
                  <a:lnTo>
                    <a:pt x="7823" y="347694"/>
                  </a:lnTo>
                  <a:lnTo>
                    <a:pt x="7823" y="346761"/>
                  </a:lnTo>
                  <a:lnTo>
                    <a:pt x="7586" y="345829"/>
                  </a:lnTo>
                  <a:lnTo>
                    <a:pt x="7128" y="345481"/>
                  </a:lnTo>
                  <a:lnTo>
                    <a:pt x="6748" y="345244"/>
                  </a:lnTo>
                  <a:lnTo>
                    <a:pt x="6512" y="344897"/>
                  </a:lnTo>
                  <a:lnTo>
                    <a:pt x="6290" y="342905"/>
                  </a:lnTo>
                  <a:lnTo>
                    <a:pt x="6400" y="341262"/>
                  </a:lnTo>
                  <a:lnTo>
                    <a:pt x="6890" y="339634"/>
                  </a:lnTo>
                  <a:lnTo>
                    <a:pt x="7697" y="338006"/>
                  </a:lnTo>
                  <a:lnTo>
                    <a:pt x="8408" y="334861"/>
                  </a:lnTo>
                  <a:lnTo>
                    <a:pt x="7823" y="331479"/>
                  </a:lnTo>
                  <a:lnTo>
                    <a:pt x="5927" y="325884"/>
                  </a:lnTo>
                  <a:lnTo>
                    <a:pt x="348" y="300344"/>
                  </a:lnTo>
                  <a:lnTo>
                    <a:pt x="0" y="296267"/>
                  </a:lnTo>
                  <a:lnTo>
                    <a:pt x="585" y="293817"/>
                  </a:lnTo>
                  <a:lnTo>
                    <a:pt x="3603" y="289250"/>
                  </a:lnTo>
                  <a:lnTo>
                    <a:pt x="4536" y="286231"/>
                  </a:lnTo>
                  <a:lnTo>
                    <a:pt x="4773" y="283086"/>
                  </a:lnTo>
                  <a:lnTo>
                    <a:pt x="4188" y="276670"/>
                  </a:lnTo>
                  <a:lnTo>
                    <a:pt x="3256" y="271407"/>
                  </a:lnTo>
                  <a:lnTo>
                    <a:pt x="3603" y="269668"/>
                  </a:lnTo>
                  <a:lnTo>
                    <a:pt x="6053" y="266507"/>
                  </a:lnTo>
                  <a:lnTo>
                    <a:pt x="7002" y="264184"/>
                  </a:lnTo>
                  <a:lnTo>
                    <a:pt x="11537" y="257420"/>
                  </a:lnTo>
                  <a:lnTo>
                    <a:pt x="12248" y="254733"/>
                  </a:lnTo>
                  <a:lnTo>
                    <a:pt x="12359" y="251588"/>
                  </a:lnTo>
                  <a:lnTo>
                    <a:pt x="12248" y="248190"/>
                  </a:lnTo>
                  <a:lnTo>
                    <a:pt x="11663" y="244935"/>
                  </a:lnTo>
                  <a:lnTo>
                    <a:pt x="11537" y="241679"/>
                  </a:lnTo>
                  <a:lnTo>
                    <a:pt x="12359" y="238170"/>
                  </a:lnTo>
                  <a:lnTo>
                    <a:pt x="17132" y="226159"/>
                  </a:lnTo>
                  <a:lnTo>
                    <a:pt x="17132" y="224989"/>
                  </a:lnTo>
                  <a:lnTo>
                    <a:pt x="16199" y="224405"/>
                  </a:lnTo>
                  <a:lnTo>
                    <a:pt x="14919" y="223694"/>
                  </a:lnTo>
                  <a:lnTo>
                    <a:pt x="14113" y="222540"/>
                  </a:lnTo>
                  <a:lnTo>
                    <a:pt x="14224" y="220090"/>
                  </a:lnTo>
                  <a:lnTo>
                    <a:pt x="16895" y="210513"/>
                  </a:lnTo>
                  <a:lnTo>
                    <a:pt x="17258" y="205392"/>
                  </a:lnTo>
                  <a:lnTo>
                    <a:pt x="16436" y="199561"/>
                  </a:lnTo>
                  <a:lnTo>
                    <a:pt x="13055" y="186601"/>
                  </a:lnTo>
                  <a:lnTo>
                    <a:pt x="12011" y="178809"/>
                  </a:lnTo>
                  <a:lnTo>
                    <a:pt x="13055" y="172851"/>
                  </a:lnTo>
                  <a:lnTo>
                    <a:pt x="16436" y="168647"/>
                  </a:lnTo>
                  <a:lnTo>
                    <a:pt x="21810" y="166087"/>
                  </a:lnTo>
                  <a:lnTo>
                    <a:pt x="27404" y="164933"/>
                  </a:lnTo>
                  <a:lnTo>
                    <a:pt x="29965" y="163748"/>
                  </a:lnTo>
                  <a:lnTo>
                    <a:pt x="31703" y="161772"/>
                  </a:lnTo>
                  <a:lnTo>
                    <a:pt x="34296" y="156288"/>
                  </a:lnTo>
                  <a:lnTo>
                    <a:pt x="35576" y="154313"/>
                  </a:lnTo>
                  <a:lnTo>
                    <a:pt x="43841" y="145794"/>
                  </a:lnTo>
                  <a:lnTo>
                    <a:pt x="46544" y="143930"/>
                  </a:lnTo>
                  <a:lnTo>
                    <a:pt x="47128" y="142302"/>
                  </a:lnTo>
                  <a:lnTo>
                    <a:pt x="48298" y="138682"/>
                  </a:lnTo>
                  <a:lnTo>
                    <a:pt x="51317" y="134589"/>
                  </a:lnTo>
                  <a:lnTo>
                    <a:pt x="52707" y="131444"/>
                  </a:lnTo>
                  <a:lnTo>
                    <a:pt x="52139" y="128757"/>
                  </a:lnTo>
                  <a:lnTo>
                    <a:pt x="51206" y="126197"/>
                  </a:lnTo>
                  <a:lnTo>
                    <a:pt x="51206" y="123163"/>
                  </a:lnTo>
                  <a:lnTo>
                    <a:pt x="52139" y="122120"/>
                  </a:lnTo>
                  <a:lnTo>
                    <a:pt x="53529" y="121756"/>
                  </a:lnTo>
                  <a:lnTo>
                    <a:pt x="54809" y="121187"/>
                  </a:lnTo>
                  <a:lnTo>
                    <a:pt x="55394" y="119433"/>
                  </a:lnTo>
                  <a:lnTo>
                    <a:pt x="55046" y="118026"/>
                  </a:lnTo>
                  <a:lnTo>
                    <a:pt x="53877" y="116636"/>
                  </a:lnTo>
                  <a:lnTo>
                    <a:pt x="51901" y="115008"/>
                  </a:lnTo>
                  <a:lnTo>
                    <a:pt x="46306" y="107422"/>
                  </a:lnTo>
                  <a:lnTo>
                    <a:pt x="45232" y="105319"/>
                  </a:lnTo>
                  <a:lnTo>
                    <a:pt x="43730" y="102870"/>
                  </a:lnTo>
                  <a:lnTo>
                    <a:pt x="41628" y="101353"/>
                  </a:lnTo>
                  <a:lnTo>
                    <a:pt x="40001" y="99251"/>
                  </a:lnTo>
                  <a:lnTo>
                    <a:pt x="39416" y="95394"/>
                  </a:lnTo>
                  <a:lnTo>
                    <a:pt x="40823" y="89452"/>
                  </a:lnTo>
                  <a:lnTo>
                    <a:pt x="44189" y="80934"/>
                  </a:lnTo>
                  <a:lnTo>
                    <a:pt x="47366" y="72889"/>
                  </a:lnTo>
                  <a:lnTo>
                    <a:pt x="47476" y="69049"/>
                  </a:lnTo>
                  <a:lnTo>
                    <a:pt x="45817" y="66947"/>
                  </a:lnTo>
                  <a:lnTo>
                    <a:pt x="43730" y="65193"/>
                  </a:lnTo>
                  <a:lnTo>
                    <a:pt x="42103" y="61937"/>
                  </a:lnTo>
                  <a:lnTo>
                    <a:pt x="41391" y="57970"/>
                  </a:lnTo>
                  <a:lnTo>
                    <a:pt x="42103" y="56216"/>
                  </a:lnTo>
                  <a:lnTo>
                    <a:pt x="43841" y="55173"/>
                  </a:lnTo>
                  <a:lnTo>
                    <a:pt x="43841" y="55173"/>
                  </a:lnTo>
                  <a:lnTo>
                    <a:pt x="42672" y="51791"/>
                  </a:lnTo>
                  <a:lnTo>
                    <a:pt x="42324" y="49341"/>
                  </a:lnTo>
                  <a:lnTo>
                    <a:pt x="42561" y="47113"/>
                  </a:lnTo>
                  <a:lnTo>
                    <a:pt x="45359" y="39416"/>
                  </a:lnTo>
                  <a:lnTo>
                    <a:pt x="45595" y="37678"/>
                  </a:lnTo>
                  <a:lnTo>
                    <a:pt x="45359" y="34769"/>
                  </a:lnTo>
                  <a:lnTo>
                    <a:pt x="45469" y="33126"/>
                  </a:lnTo>
                  <a:lnTo>
                    <a:pt x="47239" y="27057"/>
                  </a:lnTo>
                  <a:lnTo>
                    <a:pt x="47239" y="24149"/>
                  </a:lnTo>
                  <a:lnTo>
                    <a:pt x="45011" y="22869"/>
                  </a:lnTo>
                  <a:lnTo>
                    <a:pt x="41755" y="22158"/>
                  </a:lnTo>
                  <a:lnTo>
                    <a:pt x="42561" y="20877"/>
                  </a:lnTo>
                  <a:lnTo>
                    <a:pt x="47128" y="18428"/>
                  </a:lnTo>
                  <a:lnTo>
                    <a:pt x="48298" y="16674"/>
                  </a:lnTo>
                  <a:lnTo>
                    <a:pt x="50495" y="11774"/>
                  </a:lnTo>
                  <a:lnTo>
                    <a:pt x="52012" y="9688"/>
                  </a:lnTo>
                  <a:lnTo>
                    <a:pt x="54351" y="8281"/>
                  </a:lnTo>
                  <a:lnTo>
                    <a:pt x="56437" y="8045"/>
                  </a:lnTo>
                  <a:lnTo>
                    <a:pt x="67168" y="11079"/>
                  </a:lnTo>
                  <a:lnTo>
                    <a:pt x="70092" y="11190"/>
                  </a:lnTo>
                  <a:lnTo>
                    <a:pt x="73016" y="10842"/>
                  </a:lnTo>
                  <a:lnTo>
                    <a:pt x="74770" y="9340"/>
                  </a:lnTo>
                  <a:lnTo>
                    <a:pt x="76856" y="3382"/>
                  </a:lnTo>
                  <a:lnTo>
                    <a:pt x="78026" y="806"/>
                  </a:lnTo>
                  <a:lnTo>
                    <a:pt x="78958" y="111"/>
                  </a:lnTo>
                  <a:lnTo>
                    <a:pt x="79068" y="0"/>
                  </a:lnTo>
                  <a:lnTo>
                    <a:pt x="81629" y="7807"/>
                  </a:lnTo>
                  <a:lnTo>
                    <a:pt x="84189" y="15504"/>
                  </a:lnTo>
                  <a:lnTo>
                    <a:pt x="86670" y="23327"/>
                  </a:lnTo>
                  <a:lnTo>
                    <a:pt x="89231" y="31008"/>
                  </a:lnTo>
                  <a:lnTo>
                    <a:pt x="91791" y="38720"/>
                  </a:lnTo>
                  <a:lnTo>
                    <a:pt x="94352" y="46528"/>
                  </a:lnTo>
                  <a:lnTo>
                    <a:pt x="96912" y="54225"/>
                  </a:lnTo>
                  <a:lnTo>
                    <a:pt x="99377" y="62048"/>
                  </a:lnTo>
                  <a:lnTo>
                    <a:pt x="101938" y="69744"/>
                  </a:lnTo>
                  <a:lnTo>
                    <a:pt x="104498" y="77567"/>
                  </a:lnTo>
                  <a:lnTo>
                    <a:pt x="107059" y="85264"/>
                  </a:lnTo>
                  <a:lnTo>
                    <a:pt x="109618" y="93071"/>
                  </a:lnTo>
                  <a:lnTo>
                    <a:pt x="112100" y="100895"/>
                  </a:lnTo>
                  <a:lnTo>
                    <a:pt x="114660" y="108575"/>
                  </a:lnTo>
                  <a:lnTo>
                    <a:pt x="117220" y="116398"/>
                  </a:lnTo>
                  <a:lnTo>
                    <a:pt x="119781" y="124111"/>
                  </a:lnTo>
                  <a:lnTo>
                    <a:pt x="122341" y="131902"/>
                  </a:lnTo>
                  <a:lnTo>
                    <a:pt x="124917" y="139725"/>
                  </a:lnTo>
                  <a:lnTo>
                    <a:pt x="127478" y="147422"/>
                  </a:lnTo>
                  <a:lnTo>
                    <a:pt x="129927" y="155245"/>
                  </a:lnTo>
                  <a:lnTo>
                    <a:pt x="132614" y="163068"/>
                  </a:lnTo>
                  <a:lnTo>
                    <a:pt x="135174" y="170860"/>
                  </a:lnTo>
                  <a:lnTo>
                    <a:pt x="137639" y="178572"/>
                  </a:lnTo>
                  <a:lnTo>
                    <a:pt x="140200" y="186380"/>
                  </a:lnTo>
                  <a:lnTo>
                    <a:pt x="142760" y="194203"/>
                  </a:lnTo>
                  <a:lnTo>
                    <a:pt x="145321" y="202026"/>
                  </a:lnTo>
                  <a:lnTo>
                    <a:pt x="147880" y="209707"/>
                  </a:lnTo>
                  <a:lnTo>
                    <a:pt x="150472" y="217530"/>
                  </a:lnTo>
                  <a:lnTo>
                    <a:pt x="153033" y="225337"/>
                  </a:lnTo>
                  <a:lnTo>
                    <a:pt x="155593" y="233160"/>
                  </a:lnTo>
                  <a:lnTo>
                    <a:pt x="158153" y="240984"/>
                  </a:lnTo>
                  <a:lnTo>
                    <a:pt x="160714" y="248775"/>
                  </a:lnTo>
                  <a:lnTo>
                    <a:pt x="162231" y="253105"/>
                  </a:lnTo>
                  <a:lnTo>
                    <a:pt x="162926" y="257878"/>
                  </a:lnTo>
                  <a:lnTo>
                    <a:pt x="163527" y="260091"/>
                  </a:lnTo>
                  <a:lnTo>
                    <a:pt x="163764" y="262303"/>
                  </a:lnTo>
                  <a:lnTo>
                    <a:pt x="163764" y="263015"/>
                  </a:lnTo>
                  <a:lnTo>
                    <a:pt x="163874" y="264074"/>
                  </a:lnTo>
                  <a:lnTo>
                    <a:pt x="164222" y="265354"/>
                  </a:lnTo>
                  <a:lnTo>
                    <a:pt x="165155" y="267345"/>
                  </a:lnTo>
                  <a:lnTo>
                    <a:pt x="165977" y="269779"/>
                  </a:lnTo>
                  <a:lnTo>
                    <a:pt x="166087" y="271533"/>
                  </a:lnTo>
                  <a:lnTo>
                    <a:pt x="165977" y="275484"/>
                  </a:lnTo>
                  <a:lnTo>
                    <a:pt x="165977" y="276417"/>
                  </a:lnTo>
                  <a:lnTo>
                    <a:pt x="166325" y="277492"/>
                  </a:lnTo>
                  <a:lnTo>
                    <a:pt x="166672" y="278519"/>
                  </a:lnTo>
                  <a:lnTo>
                    <a:pt x="167604" y="280052"/>
                  </a:lnTo>
                  <a:lnTo>
                    <a:pt x="168537" y="281221"/>
                  </a:lnTo>
                  <a:lnTo>
                    <a:pt x="169706" y="282154"/>
                  </a:lnTo>
                  <a:lnTo>
                    <a:pt x="174132" y="285172"/>
                  </a:lnTo>
                  <a:lnTo>
                    <a:pt x="179268" y="289361"/>
                  </a:lnTo>
                  <a:lnTo>
                    <a:pt x="184041" y="293469"/>
                  </a:lnTo>
                  <a:lnTo>
                    <a:pt x="189161" y="295097"/>
                  </a:lnTo>
                  <a:lnTo>
                    <a:pt x="190125" y="295682"/>
                  </a:lnTo>
                  <a:lnTo>
                    <a:pt x="190932" y="296614"/>
                  </a:lnTo>
                  <a:lnTo>
                    <a:pt x="191990" y="298590"/>
                  </a:lnTo>
                  <a:lnTo>
                    <a:pt x="192338" y="299870"/>
                  </a:lnTo>
                  <a:lnTo>
                    <a:pt x="192559" y="301150"/>
                  </a:lnTo>
                  <a:lnTo>
                    <a:pt x="192559" y="305939"/>
                  </a:lnTo>
                  <a:lnTo>
                    <a:pt x="192797" y="307583"/>
                  </a:lnTo>
                  <a:lnTo>
                    <a:pt x="193271" y="308389"/>
                  </a:lnTo>
                  <a:lnTo>
                    <a:pt x="196289" y="311534"/>
                  </a:lnTo>
                  <a:lnTo>
                    <a:pt x="201410" y="314789"/>
                  </a:lnTo>
                  <a:lnTo>
                    <a:pt x="205519" y="317476"/>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85E4EC7-2A47-A20D-CBA4-1121B0088E0F}"/>
                </a:ext>
              </a:extLst>
            </p:cNvPr>
            <p:cNvSpPr/>
            <p:nvPr/>
          </p:nvSpPr>
          <p:spPr>
            <a:xfrm>
              <a:off x="8252639" y="6479403"/>
              <a:ext cx="1055915" cy="472247"/>
            </a:xfrm>
            <a:custGeom>
              <a:avLst/>
              <a:gdLst>
                <a:gd name="connsiteX0" fmla="*/ 901476 w 1055915"/>
                <a:gd name="connsiteY0" fmla="*/ 76161 h 472247"/>
                <a:gd name="connsiteX1" fmla="*/ 906723 w 1055915"/>
                <a:gd name="connsiteY1" fmla="*/ 76857 h 472247"/>
                <a:gd name="connsiteX2" fmla="*/ 909536 w 1055915"/>
                <a:gd name="connsiteY2" fmla="*/ 77679 h 472247"/>
                <a:gd name="connsiteX3" fmla="*/ 911638 w 1055915"/>
                <a:gd name="connsiteY3" fmla="*/ 79196 h 472247"/>
                <a:gd name="connsiteX4" fmla="*/ 913503 w 1055915"/>
                <a:gd name="connsiteY4" fmla="*/ 85470 h 472247"/>
                <a:gd name="connsiteX5" fmla="*/ 912096 w 1055915"/>
                <a:gd name="connsiteY5" fmla="*/ 92250 h 472247"/>
                <a:gd name="connsiteX6" fmla="*/ 911748 w 1055915"/>
                <a:gd name="connsiteY6" fmla="*/ 98793 h 472247"/>
                <a:gd name="connsiteX7" fmla="*/ 915826 w 1055915"/>
                <a:gd name="connsiteY7" fmla="*/ 103455 h 472247"/>
                <a:gd name="connsiteX8" fmla="*/ 916063 w 1055915"/>
                <a:gd name="connsiteY8" fmla="*/ 105905 h 472247"/>
                <a:gd name="connsiteX9" fmla="*/ 917801 w 1055915"/>
                <a:gd name="connsiteY9" fmla="*/ 107185 h 472247"/>
                <a:gd name="connsiteX10" fmla="*/ 919192 w 1055915"/>
                <a:gd name="connsiteY10" fmla="*/ 109161 h 472247"/>
                <a:gd name="connsiteX11" fmla="*/ 919904 w 1055915"/>
                <a:gd name="connsiteY11" fmla="*/ 111737 h 472247"/>
                <a:gd name="connsiteX12" fmla="*/ 920251 w 1055915"/>
                <a:gd name="connsiteY12" fmla="*/ 115356 h 472247"/>
                <a:gd name="connsiteX13" fmla="*/ 919777 w 1055915"/>
                <a:gd name="connsiteY13" fmla="*/ 118263 h 472247"/>
                <a:gd name="connsiteX14" fmla="*/ 918844 w 1055915"/>
                <a:gd name="connsiteY14" fmla="*/ 120934 h 472247"/>
                <a:gd name="connsiteX15" fmla="*/ 918497 w 1055915"/>
                <a:gd name="connsiteY15" fmla="*/ 123732 h 472247"/>
                <a:gd name="connsiteX16" fmla="*/ 919777 w 1055915"/>
                <a:gd name="connsiteY16" fmla="*/ 127478 h 472247"/>
                <a:gd name="connsiteX17" fmla="*/ 921547 w 1055915"/>
                <a:gd name="connsiteY17" fmla="*/ 129817 h 472247"/>
                <a:gd name="connsiteX18" fmla="*/ 925625 w 1055915"/>
                <a:gd name="connsiteY18" fmla="*/ 132250 h 472247"/>
                <a:gd name="connsiteX19" fmla="*/ 927837 w 1055915"/>
                <a:gd name="connsiteY19" fmla="*/ 134116 h 472247"/>
                <a:gd name="connsiteX20" fmla="*/ 929244 w 1055915"/>
                <a:gd name="connsiteY20" fmla="*/ 136675 h 472247"/>
                <a:gd name="connsiteX21" fmla="*/ 929465 w 1055915"/>
                <a:gd name="connsiteY21" fmla="*/ 139599 h 472247"/>
                <a:gd name="connsiteX22" fmla="*/ 929591 w 1055915"/>
                <a:gd name="connsiteY22" fmla="*/ 142760 h 472247"/>
                <a:gd name="connsiteX23" fmla="*/ 930161 w 1055915"/>
                <a:gd name="connsiteY23" fmla="*/ 146253 h 472247"/>
                <a:gd name="connsiteX24" fmla="*/ 933685 w 1055915"/>
                <a:gd name="connsiteY24" fmla="*/ 150552 h 472247"/>
                <a:gd name="connsiteX25" fmla="*/ 938695 w 1055915"/>
                <a:gd name="connsiteY25" fmla="*/ 153254 h 472247"/>
                <a:gd name="connsiteX26" fmla="*/ 943120 w 1055915"/>
                <a:gd name="connsiteY26" fmla="*/ 156526 h 472247"/>
                <a:gd name="connsiteX27" fmla="*/ 944748 w 1055915"/>
                <a:gd name="connsiteY27" fmla="*/ 162690 h 472247"/>
                <a:gd name="connsiteX28" fmla="*/ 944400 w 1055915"/>
                <a:gd name="connsiteY28" fmla="*/ 164096 h 472247"/>
                <a:gd name="connsiteX29" fmla="*/ 943231 w 1055915"/>
                <a:gd name="connsiteY29" fmla="*/ 167257 h 472247"/>
                <a:gd name="connsiteX30" fmla="*/ 943231 w 1055915"/>
                <a:gd name="connsiteY30" fmla="*/ 168995 h 472247"/>
                <a:gd name="connsiteX31" fmla="*/ 943689 w 1055915"/>
                <a:gd name="connsiteY31" fmla="*/ 170402 h 472247"/>
                <a:gd name="connsiteX32" fmla="*/ 945791 w 1055915"/>
                <a:gd name="connsiteY32" fmla="*/ 174369 h 472247"/>
                <a:gd name="connsiteX33" fmla="*/ 946265 w 1055915"/>
                <a:gd name="connsiteY33" fmla="*/ 175285 h 472247"/>
                <a:gd name="connsiteX34" fmla="*/ 953614 w 1055915"/>
                <a:gd name="connsiteY34" fmla="*/ 182302 h 472247"/>
                <a:gd name="connsiteX35" fmla="*/ 954894 w 1055915"/>
                <a:gd name="connsiteY35" fmla="*/ 185795 h 472247"/>
                <a:gd name="connsiteX36" fmla="*/ 954546 w 1055915"/>
                <a:gd name="connsiteY36" fmla="*/ 188814 h 472247"/>
                <a:gd name="connsiteX37" fmla="*/ 953614 w 1055915"/>
                <a:gd name="connsiteY37" fmla="*/ 191627 h 472247"/>
                <a:gd name="connsiteX38" fmla="*/ 953156 w 1055915"/>
                <a:gd name="connsiteY38" fmla="*/ 194551 h 472247"/>
                <a:gd name="connsiteX39" fmla="*/ 953377 w 1055915"/>
                <a:gd name="connsiteY39" fmla="*/ 196637 h 472247"/>
                <a:gd name="connsiteX40" fmla="*/ 953614 w 1055915"/>
                <a:gd name="connsiteY40" fmla="*/ 197459 h 472247"/>
                <a:gd name="connsiteX41" fmla="*/ 953266 w 1055915"/>
                <a:gd name="connsiteY41" fmla="*/ 198265 h 472247"/>
                <a:gd name="connsiteX42" fmla="*/ 952097 w 1055915"/>
                <a:gd name="connsiteY42" fmla="*/ 199909 h 472247"/>
                <a:gd name="connsiteX43" fmla="*/ 951401 w 1055915"/>
                <a:gd name="connsiteY43" fmla="*/ 201189 h 472247"/>
                <a:gd name="connsiteX44" fmla="*/ 951054 w 1055915"/>
                <a:gd name="connsiteY44" fmla="*/ 202343 h 472247"/>
                <a:gd name="connsiteX45" fmla="*/ 951291 w 1055915"/>
                <a:gd name="connsiteY45" fmla="*/ 208886 h 472247"/>
                <a:gd name="connsiteX46" fmla="*/ 951749 w 1055915"/>
                <a:gd name="connsiteY46" fmla="*/ 212378 h 472247"/>
                <a:gd name="connsiteX47" fmla="*/ 952682 w 1055915"/>
                <a:gd name="connsiteY47" fmla="*/ 215065 h 472247"/>
                <a:gd name="connsiteX48" fmla="*/ 954436 w 1055915"/>
                <a:gd name="connsiteY48" fmla="*/ 216250 h 472247"/>
                <a:gd name="connsiteX49" fmla="*/ 954436 w 1055915"/>
                <a:gd name="connsiteY49" fmla="*/ 217515 h 472247"/>
                <a:gd name="connsiteX50" fmla="*/ 953851 w 1055915"/>
                <a:gd name="connsiteY50" fmla="*/ 220676 h 472247"/>
                <a:gd name="connsiteX51" fmla="*/ 954088 w 1055915"/>
                <a:gd name="connsiteY51" fmla="*/ 223820 h 472247"/>
                <a:gd name="connsiteX52" fmla="*/ 956759 w 1055915"/>
                <a:gd name="connsiteY52" fmla="*/ 225559 h 472247"/>
                <a:gd name="connsiteX53" fmla="*/ 958150 w 1055915"/>
                <a:gd name="connsiteY53" fmla="*/ 225449 h 472247"/>
                <a:gd name="connsiteX54" fmla="*/ 960505 w 1055915"/>
                <a:gd name="connsiteY54" fmla="*/ 223820 h 472247"/>
                <a:gd name="connsiteX55" fmla="*/ 961563 w 1055915"/>
                <a:gd name="connsiteY55" fmla="*/ 223473 h 472247"/>
                <a:gd name="connsiteX56" fmla="*/ 963065 w 1055915"/>
                <a:gd name="connsiteY56" fmla="*/ 223820 h 472247"/>
                <a:gd name="connsiteX57" fmla="*/ 964582 w 1055915"/>
                <a:gd name="connsiteY57" fmla="*/ 224864 h 472247"/>
                <a:gd name="connsiteX58" fmla="*/ 965514 w 1055915"/>
                <a:gd name="connsiteY58" fmla="*/ 225907 h 472247"/>
                <a:gd name="connsiteX59" fmla="*/ 965404 w 1055915"/>
                <a:gd name="connsiteY59" fmla="*/ 226396 h 472247"/>
                <a:gd name="connsiteX60" fmla="*/ 964819 w 1055915"/>
                <a:gd name="connsiteY60" fmla="*/ 227076 h 472247"/>
                <a:gd name="connsiteX61" fmla="*/ 964235 w 1055915"/>
                <a:gd name="connsiteY61" fmla="*/ 228941 h 472247"/>
                <a:gd name="connsiteX62" fmla="*/ 963776 w 1055915"/>
                <a:gd name="connsiteY62" fmla="*/ 230932 h 472247"/>
                <a:gd name="connsiteX63" fmla="*/ 963539 w 1055915"/>
                <a:gd name="connsiteY63" fmla="*/ 232449 h 472247"/>
                <a:gd name="connsiteX64" fmla="*/ 964345 w 1055915"/>
                <a:gd name="connsiteY64" fmla="*/ 234204 h 472247"/>
                <a:gd name="connsiteX65" fmla="*/ 965973 w 1055915"/>
                <a:gd name="connsiteY65" fmla="*/ 235136 h 472247"/>
                <a:gd name="connsiteX66" fmla="*/ 970872 w 1055915"/>
                <a:gd name="connsiteY66" fmla="*/ 236069 h 472247"/>
                <a:gd name="connsiteX67" fmla="*/ 971915 w 1055915"/>
                <a:gd name="connsiteY67" fmla="*/ 235942 h 472247"/>
                <a:gd name="connsiteX68" fmla="*/ 972737 w 1055915"/>
                <a:gd name="connsiteY68" fmla="*/ 236290 h 472247"/>
                <a:gd name="connsiteX69" fmla="*/ 973575 w 1055915"/>
                <a:gd name="connsiteY69" fmla="*/ 237807 h 472247"/>
                <a:gd name="connsiteX70" fmla="*/ 972611 w 1055915"/>
                <a:gd name="connsiteY70" fmla="*/ 244224 h 472247"/>
                <a:gd name="connsiteX71" fmla="*/ 972611 w 1055915"/>
                <a:gd name="connsiteY71" fmla="*/ 245978 h 472247"/>
                <a:gd name="connsiteX72" fmla="*/ 970177 w 1055915"/>
                <a:gd name="connsiteY72" fmla="*/ 255887 h 472247"/>
                <a:gd name="connsiteX73" fmla="*/ 972153 w 1055915"/>
                <a:gd name="connsiteY73" fmla="*/ 256946 h 472247"/>
                <a:gd name="connsiteX74" fmla="*/ 977652 w 1055915"/>
                <a:gd name="connsiteY74" fmla="*/ 258590 h 472247"/>
                <a:gd name="connsiteX75" fmla="*/ 979738 w 1055915"/>
                <a:gd name="connsiteY75" fmla="*/ 258811 h 472247"/>
                <a:gd name="connsiteX76" fmla="*/ 980908 w 1055915"/>
                <a:gd name="connsiteY76" fmla="*/ 260091 h 472247"/>
                <a:gd name="connsiteX77" fmla="*/ 979280 w 1055915"/>
                <a:gd name="connsiteY77" fmla="*/ 263236 h 472247"/>
                <a:gd name="connsiteX78" fmla="*/ 976831 w 1055915"/>
                <a:gd name="connsiteY78" fmla="*/ 266145 h 472247"/>
                <a:gd name="connsiteX79" fmla="*/ 975550 w 1055915"/>
                <a:gd name="connsiteY79" fmla="*/ 266840 h 472247"/>
                <a:gd name="connsiteX80" fmla="*/ 974855 w 1055915"/>
                <a:gd name="connsiteY80" fmla="*/ 273509 h 472247"/>
                <a:gd name="connsiteX81" fmla="*/ 974965 w 1055915"/>
                <a:gd name="connsiteY81" fmla="*/ 276069 h 472247"/>
                <a:gd name="connsiteX82" fmla="*/ 976720 w 1055915"/>
                <a:gd name="connsiteY82" fmla="*/ 277934 h 472247"/>
                <a:gd name="connsiteX83" fmla="*/ 982188 w 1055915"/>
                <a:gd name="connsiteY83" fmla="*/ 279452 h 472247"/>
                <a:gd name="connsiteX84" fmla="*/ 983816 w 1055915"/>
                <a:gd name="connsiteY84" fmla="*/ 280605 h 472247"/>
                <a:gd name="connsiteX85" fmla="*/ 981019 w 1055915"/>
                <a:gd name="connsiteY85" fmla="*/ 282012 h 472247"/>
                <a:gd name="connsiteX86" fmla="*/ 981714 w 1055915"/>
                <a:gd name="connsiteY86" fmla="*/ 284367 h 472247"/>
                <a:gd name="connsiteX87" fmla="*/ 982188 w 1055915"/>
                <a:gd name="connsiteY87" fmla="*/ 289361 h 472247"/>
                <a:gd name="connsiteX88" fmla="*/ 982994 w 1055915"/>
                <a:gd name="connsiteY88" fmla="*/ 291478 h 472247"/>
                <a:gd name="connsiteX89" fmla="*/ 981493 w 1055915"/>
                <a:gd name="connsiteY89" fmla="*/ 295903 h 472247"/>
                <a:gd name="connsiteX90" fmla="*/ 980797 w 1055915"/>
                <a:gd name="connsiteY90" fmla="*/ 296947 h 472247"/>
                <a:gd name="connsiteX91" fmla="*/ 980797 w 1055915"/>
                <a:gd name="connsiteY91" fmla="*/ 297895 h 472247"/>
                <a:gd name="connsiteX92" fmla="*/ 981366 w 1055915"/>
                <a:gd name="connsiteY92" fmla="*/ 298243 h 472247"/>
                <a:gd name="connsiteX93" fmla="*/ 981714 w 1055915"/>
                <a:gd name="connsiteY93" fmla="*/ 298701 h 472247"/>
                <a:gd name="connsiteX94" fmla="*/ 981951 w 1055915"/>
                <a:gd name="connsiteY94" fmla="*/ 299286 h 472247"/>
                <a:gd name="connsiteX95" fmla="*/ 982425 w 1055915"/>
                <a:gd name="connsiteY95" fmla="*/ 300108 h 472247"/>
                <a:gd name="connsiteX96" fmla="*/ 983121 w 1055915"/>
                <a:gd name="connsiteY96" fmla="*/ 301261 h 472247"/>
                <a:gd name="connsiteX97" fmla="*/ 982773 w 1055915"/>
                <a:gd name="connsiteY97" fmla="*/ 302083 h 472247"/>
                <a:gd name="connsiteX98" fmla="*/ 982077 w 1055915"/>
                <a:gd name="connsiteY98" fmla="*/ 302889 h 472247"/>
                <a:gd name="connsiteX99" fmla="*/ 981840 w 1055915"/>
                <a:gd name="connsiteY99" fmla="*/ 304296 h 472247"/>
                <a:gd name="connsiteX100" fmla="*/ 982536 w 1055915"/>
                <a:gd name="connsiteY100" fmla="*/ 306034 h 472247"/>
                <a:gd name="connsiteX101" fmla="*/ 983579 w 1055915"/>
                <a:gd name="connsiteY101" fmla="*/ 307219 h 472247"/>
                <a:gd name="connsiteX102" fmla="*/ 985791 w 1055915"/>
                <a:gd name="connsiteY102" fmla="*/ 308848 h 472247"/>
                <a:gd name="connsiteX103" fmla="*/ 986629 w 1055915"/>
                <a:gd name="connsiteY103" fmla="*/ 310491 h 472247"/>
                <a:gd name="connsiteX104" fmla="*/ 986756 w 1055915"/>
                <a:gd name="connsiteY104" fmla="*/ 311992 h 472247"/>
                <a:gd name="connsiteX105" fmla="*/ 986408 w 1055915"/>
                <a:gd name="connsiteY105" fmla="*/ 315264 h 472247"/>
                <a:gd name="connsiteX106" fmla="*/ 986629 w 1055915"/>
                <a:gd name="connsiteY106" fmla="*/ 317255 h 472247"/>
                <a:gd name="connsiteX107" fmla="*/ 988257 w 1055915"/>
                <a:gd name="connsiteY107" fmla="*/ 320969 h 472247"/>
                <a:gd name="connsiteX108" fmla="*/ 988842 w 1055915"/>
                <a:gd name="connsiteY108" fmla="*/ 324826 h 472247"/>
                <a:gd name="connsiteX109" fmla="*/ 988257 w 1055915"/>
                <a:gd name="connsiteY109" fmla="*/ 327860 h 472247"/>
                <a:gd name="connsiteX110" fmla="*/ 987451 w 1055915"/>
                <a:gd name="connsiteY110" fmla="*/ 330768 h 472247"/>
                <a:gd name="connsiteX111" fmla="*/ 987103 w 1055915"/>
                <a:gd name="connsiteY111" fmla="*/ 334387 h 472247"/>
                <a:gd name="connsiteX112" fmla="*/ 987451 w 1055915"/>
                <a:gd name="connsiteY112" fmla="*/ 336268 h 472247"/>
                <a:gd name="connsiteX113" fmla="*/ 988731 w 1055915"/>
                <a:gd name="connsiteY113" fmla="*/ 338243 h 472247"/>
                <a:gd name="connsiteX114" fmla="*/ 988968 w 1055915"/>
                <a:gd name="connsiteY114" fmla="*/ 339523 h 472247"/>
                <a:gd name="connsiteX115" fmla="*/ 986629 w 1055915"/>
                <a:gd name="connsiteY115" fmla="*/ 343379 h 472247"/>
                <a:gd name="connsiteX116" fmla="*/ 984985 w 1055915"/>
                <a:gd name="connsiteY116" fmla="*/ 345229 h 472247"/>
                <a:gd name="connsiteX117" fmla="*/ 984511 w 1055915"/>
                <a:gd name="connsiteY117" fmla="*/ 346051 h 472247"/>
                <a:gd name="connsiteX118" fmla="*/ 984164 w 1055915"/>
                <a:gd name="connsiteY118" fmla="*/ 347679 h 472247"/>
                <a:gd name="connsiteX119" fmla="*/ 984401 w 1055915"/>
                <a:gd name="connsiteY119" fmla="*/ 349907 h 472247"/>
                <a:gd name="connsiteX120" fmla="*/ 984985 w 1055915"/>
                <a:gd name="connsiteY120" fmla="*/ 351076 h 472247"/>
                <a:gd name="connsiteX121" fmla="*/ 985791 w 1055915"/>
                <a:gd name="connsiteY121" fmla="*/ 352120 h 472247"/>
                <a:gd name="connsiteX122" fmla="*/ 986171 w 1055915"/>
                <a:gd name="connsiteY122" fmla="*/ 353510 h 472247"/>
                <a:gd name="connsiteX123" fmla="*/ 987562 w 1055915"/>
                <a:gd name="connsiteY123" fmla="*/ 356071 h 472247"/>
                <a:gd name="connsiteX124" fmla="*/ 994089 w 1055915"/>
                <a:gd name="connsiteY124" fmla="*/ 358410 h 472247"/>
                <a:gd name="connsiteX125" fmla="*/ 996412 w 1055915"/>
                <a:gd name="connsiteY125" fmla="*/ 359927 h 472247"/>
                <a:gd name="connsiteX126" fmla="*/ 997692 w 1055915"/>
                <a:gd name="connsiteY126" fmla="*/ 363325 h 472247"/>
                <a:gd name="connsiteX127" fmla="*/ 997692 w 1055915"/>
                <a:gd name="connsiteY127" fmla="*/ 366691 h 472247"/>
                <a:gd name="connsiteX128" fmla="*/ 997344 w 1055915"/>
                <a:gd name="connsiteY128" fmla="*/ 369251 h 472247"/>
                <a:gd name="connsiteX129" fmla="*/ 996886 w 1055915"/>
                <a:gd name="connsiteY129" fmla="*/ 373344 h 472247"/>
                <a:gd name="connsiteX130" fmla="*/ 997581 w 1055915"/>
                <a:gd name="connsiteY130" fmla="*/ 377312 h 472247"/>
                <a:gd name="connsiteX131" fmla="*/ 999225 w 1055915"/>
                <a:gd name="connsiteY131" fmla="*/ 378718 h 472247"/>
                <a:gd name="connsiteX132" fmla="*/ 1001675 w 1055915"/>
                <a:gd name="connsiteY132" fmla="*/ 379066 h 472247"/>
                <a:gd name="connsiteX133" fmla="*/ 1004583 w 1055915"/>
                <a:gd name="connsiteY133" fmla="*/ 379999 h 472247"/>
                <a:gd name="connsiteX134" fmla="*/ 1006574 w 1055915"/>
                <a:gd name="connsiteY134" fmla="*/ 381626 h 472247"/>
                <a:gd name="connsiteX135" fmla="*/ 1006685 w 1055915"/>
                <a:gd name="connsiteY135" fmla="*/ 383365 h 472247"/>
                <a:gd name="connsiteX136" fmla="*/ 1006337 w 1055915"/>
                <a:gd name="connsiteY136" fmla="*/ 385119 h 472247"/>
                <a:gd name="connsiteX137" fmla="*/ 1006574 w 1055915"/>
                <a:gd name="connsiteY137" fmla="*/ 387347 h 472247"/>
                <a:gd name="connsiteX138" fmla="*/ 1007728 w 1055915"/>
                <a:gd name="connsiteY138" fmla="*/ 389560 h 472247"/>
                <a:gd name="connsiteX139" fmla="*/ 1009940 w 1055915"/>
                <a:gd name="connsiteY139" fmla="*/ 392120 h 472247"/>
                <a:gd name="connsiteX140" fmla="*/ 1010999 w 1055915"/>
                <a:gd name="connsiteY140" fmla="*/ 394570 h 472247"/>
                <a:gd name="connsiteX141" fmla="*/ 1011110 w 1055915"/>
                <a:gd name="connsiteY141" fmla="*/ 395502 h 472247"/>
                <a:gd name="connsiteX142" fmla="*/ 1010999 w 1055915"/>
                <a:gd name="connsiteY142" fmla="*/ 397841 h 472247"/>
                <a:gd name="connsiteX143" fmla="*/ 1011110 w 1055915"/>
                <a:gd name="connsiteY143" fmla="*/ 398884 h 472247"/>
                <a:gd name="connsiteX144" fmla="*/ 1011695 w 1055915"/>
                <a:gd name="connsiteY144" fmla="*/ 400054 h 472247"/>
                <a:gd name="connsiteX145" fmla="*/ 1013812 w 1055915"/>
                <a:gd name="connsiteY145" fmla="*/ 402977 h 472247"/>
                <a:gd name="connsiteX146" fmla="*/ 1015440 w 1055915"/>
                <a:gd name="connsiteY146" fmla="*/ 407513 h 472247"/>
                <a:gd name="connsiteX147" fmla="*/ 1015788 w 1055915"/>
                <a:gd name="connsiteY147" fmla="*/ 408098 h 472247"/>
                <a:gd name="connsiteX148" fmla="*/ 1015203 w 1055915"/>
                <a:gd name="connsiteY148" fmla="*/ 409268 h 472247"/>
                <a:gd name="connsiteX149" fmla="*/ 1014049 w 1055915"/>
                <a:gd name="connsiteY149" fmla="*/ 410437 h 472247"/>
                <a:gd name="connsiteX150" fmla="*/ 1012532 w 1055915"/>
                <a:gd name="connsiteY150" fmla="*/ 411607 h 472247"/>
                <a:gd name="connsiteX151" fmla="*/ 1013465 w 1055915"/>
                <a:gd name="connsiteY151" fmla="*/ 413583 h 472247"/>
                <a:gd name="connsiteX152" fmla="*/ 1015440 w 1055915"/>
                <a:gd name="connsiteY152" fmla="*/ 413820 h 472247"/>
                <a:gd name="connsiteX153" fmla="*/ 1017890 w 1055915"/>
                <a:gd name="connsiteY153" fmla="*/ 413345 h 472247"/>
                <a:gd name="connsiteX154" fmla="*/ 1020102 w 1055915"/>
                <a:gd name="connsiteY154" fmla="*/ 413345 h 472247"/>
                <a:gd name="connsiteX155" fmla="*/ 1022315 w 1055915"/>
                <a:gd name="connsiteY155" fmla="*/ 414752 h 472247"/>
                <a:gd name="connsiteX156" fmla="*/ 1023595 w 1055915"/>
                <a:gd name="connsiteY156" fmla="*/ 416617 h 472247"/>
                <a:gd name="connsiteX157" fmla="*/ 1024749 w 1055915"/>
                <a:gd name="connsiteY157" fmla="*/ 418719 h 472247"/>
                <a:gd name="connsiteX158" fmla="*/ 1026298 w 1055915"/>
                <a:gd name="connsiteY158" fmla="*/ 420695 h 472247"/>
                <a:gd name="connsiteX159" fmla="*/ 1028147 w 1055915"/>
                <a:gd name="connsiteY159" fmla="*/ 421516 h 472247"/>
                <a:gd name="connsiteX160" fmla="*/ 1032572 w 1055915"/>
                <a:gd name="connsiteY160" fmla="*/ 421627 h 472247"/>
                <a:gd name="connsiteX161" fmla="*/ 1034674 w 1055915"/>
                <a:gd name="connsiteY161" fmla="*/ 422322 h 472247"/>
                <a:gd name="connsiteX162" fmla="*/ 1036065 w 1055915"/>
                <a:gd name="connsiteY162" fmla="*/ 423966 h 472247"/>
                <a:gd name="connsiteX163" fmla="*/ 1035954 w 1055915"/>
                <a:gd name="connsiteY163" fmla="*/ 425941 h 472247"/>
                <a:gd name="connsiteX164" fmla="*/ 1034216 w 1055915"/>
                <a:gd name="connsiteY164" fmla="*/ 429924 h 472247"/>
                <a:gd name="connsiteX165" fmla="*/ 1037693 w 1055915"/>
                <a:gd name="connsiteY165" fmla="*/ 433875 h 472247"/>
                <a:gd name="connsiteX166" fmla="*/ 1039463 w 1055915"/>
                <a:gd name="connsiteY166" fmla="*/ 436451 h 472247"/>
                <a:gd name="connsiteX167" fmla="*/ 1040285 w 1055915"/>
                <a:gd name="connsiteY167" fmla="*/ 438663 h 472247"/>
                <a:gd name="connsiteX168" fmla="*/ 1044251 w 1055915"/>
                <a:gd name="connsiteY168" fmla="*/ 442172 h 472247"/>
                <a:gd name="connsiteX169" fmla="*/ 1044599 w 1055915"/>
                <a:gd name="connsiteY169" fmla="*/ 442868 h 472247"/>
                <a:gd name="connsiteX170" fmla="*/ 1044251 w 1055915"/>
                <a:gd name="connsiteY170" fmla="*/ 444606 h 472247"/>
                <a:gd name="connsiteX171" fmla="*/ 1043082 w 1055915"/>
                <a:gd name="connsiteY171" fmla="*/ 447514 h 472247"/>
                <a:gd name="connsiteX172" fmla="*/ 1042734 w 1055915"/>
                <a:gd name="connsiteY172" fmla="*/ 451023 h 472247"/>
                <a:gd name="connsiteX173" fmla="*/ 1043082 w 1055915"/>
                <a:gd name="connsiteY173" fmla="*/ 453709 h 472247"/>
                <a:gd name="connsiteX174" fmla="*/ 1044599 w 1055915"/>
                <a:gd name="connsiteY174" fmla="*/ 455464 h 472247"/>
                <a:gd name="connsiteX175" fmla="*/ 1050305 w 1055915"/>
                <a:gd name="connsiteY175" fmla="*/ 456270 h 472247"/>
                <a:gd name="connsiteX176" fmla="*/ 1052422 w 1055915"/>
                <a:gd name="connsiteY176" fmla="*/ 457328 h 472247"/>
                <a:gd name="connsiteX177" fmla="*/ 1055915 w 1055915"/>
                <a:gd name="connsiteY177" fmla="*/ 460126 h 472247"/>
                <a:gd name="connsiteX178" fmla="*/ 1030249 w 1055915"/>
                <a:gd name="connsiteY178" fmla="*/ 461169 h 472247"/>
                <a:gd name="connsiteX179" fmla="*/ 1004820 w 1055915"/>
                <a:gd name="connsiteY179" fmla="*/ 462212 h 472247"/>
                <a:gd name="connsiteX180" fmla="*/ 979280 w 1055915"/>
                <a:gd name="connsiteY180" fmla="*/ 463160 h 472247"/>
                <a:gd name="connsiteX181" fmla="*/ 953740 w 1055915"/>
                <a:gd name="connsiteY181" fmla="*/ 464093 h 472247"/>
                <a:gd name="connsiteX182" fmla="*/ 928074 w 1055915"/>
                <a:gd name="connsiteY182" fmla="*/ 464899 h 472247"/>
                <a:gd name="connsiteX183" fmla="*/ 902519 w 1055915"/>
                <a:gd name="connsiteY183" fmla="*/ 465737 h 472247"/>
                <a:gd name="connsiteX184" fmla="*/ 876979 w 1055915"/>
                <a:gd name="connsiteY184" fmla="*/ 466542 h 472247"/>
                <a:gd name="connsiteX185" fmla="*/ 851439 w 1055915"/>
                <a:gd name="connsiteY185" fmla="*/ 467238 h 472247"/>
                <a:gd name="connsiteX186" fmla="*/ 825900 w 1055915"/>
                <a:gd name="connsiteY186" fmla="*/ 467949 h 472247"/>
                <a:gd name="connsiteX187" fmla="*/ 800344 w 1055915"/>
                <a:gd name="connsiteY187" fmla="*/ 468518 h 472247"/>
                <a:gd name="connsiteX188" fmla="*/ 774804 w 1055915"/>
                <a:gd name="connsiteY188" fmla="*/ 469103 h 472247"/>
                <a:gd name="connsiteX189" fmla="*/ 749138 w 1055915"/>
                <a:gd name="connsiteY189" fmla="*/ 469688 h 472247"/>
                <a:gd name="connsiteX190" fmla="*/ 723599 w 1055915"/>
                <a:gd name="connsiteY190" fmla="*/ 470162 h 472247"/>
                <a:gd name="connsiteX191" fmla="*/ 698075 w 1055915"/>
                <a:gd name="connsiteY191" fmla="*/ 470510 h 472247"/>
                <a:gd name="connsiteX192" fmla="*/ 672535 w 1055915"/>
                <a:gd name="connsiteY192" fmla="*/ 470967 h 472247"/>
                <a:gd name="connsiteX193" fmla="*/ 646980 w 1055915"/>
                <a:gd name="connsiteY193" fmla="*/ 471315 h 472247"/>
                <a:gd name="connsiteX194" fmla="*/ 621440 w 1055915"/>
                <a:gd name="connsiteY194" fmla="*/ 471552 h 472247"/>
                <a:gd name="connsiteX195" fmla="*/ 595916 w 1055915"/>
                <a:gd name="connsiteY195" fmla="*/ 471789 h 472247"/>
                <a:gd name="connsiteX196" fmla="*/ 570360 w 1055915"/>
                <a:gd name="connsiteY196" fmla="*/ 472011 h 472247"/>
                <a:gd name="connsiteX197" fmla="*/ 544710 w 1055915"/>
                <a:gd name="connsiteY197" fmla="*/ 472137 h 472247"/>
                <a:gd name="connsiteX198" fmla="*/ 519155 w 1055915"/>
                <a:gd name="connsiteY198" fmla="*/ 472248 h 472247"/>
                <a:gd name="connsiteX199" fmla="*/ 493615 w 1055915"/>
                <a:gd name="connsiteY199" fmla="*/ 472248 h 472247"/>
                <a:gd name="connsiteX200" fmla="*/ 468075 w 1055915"/>
                <a:gd name="connsiteY200" fmla="*/ 472248 h 472247"/>
                <a:gd name="connsiteX201" fmla="*/ 442409 w 1055915"/>
                <a:gd name="connsiteY201" fmla="*/ 472137 h 472247"/>
                <a:gd name="connsiteX202" fmla="*/ 416869 w 1055915"/>
                <a:gd name="connsiteY202" fmla="*/ 472011 h 472247"/>
                <a:gd name="connsiteX203" fmla="*/ 391314 w 1055915"/>
                <a:gd name="connsiteY203" fmla="*/ 471900 h 472247"/>
                <a:gd name="connsiteX204" fmla="*/ 365774 w 1055915"/>
                <a:gd name="connsiteY204" fmla="*/ 471663 h 472247"/>
                <a:gd name="connsiteX205" fmla="*/ 340234 w 1055915"/>
                <a:gd name="connsiteY205" fmla="*/ 471442 h 472247"/>
                <a:gd name="connsiteX206" fmla="*/ 314568 w 1055915"/>
                <a:gd name="connsiteY206" fmla="*/ 471205 h 472247"/>
                <a:gd name="connsiteX207" fmla="*/ 289028 w 1055915"/>
                <a:gd name="connsiteY207" fmla="*/ 470857 h 472247"/>
                <a:gd name="connsiteX208" fmla="*/ 263489 w 1055915"/>
                <a:gd name="connsiteY208" fmla="*/ 470383 h 472247"/>
                <a:gd name="connsiteX209" fmla="*/ 237933 w 1055915"/>
                <a:gd name="connsiteY209" fmla="*/ 470035 h 472247"/>
                <a:gd name="connsiteX210" fmla="*/ 238060 w 1055915"/>
                <a:gd name="connsiteY210" fmla="*/ 460237 h 472247"/>
                <a:gd name="connsiteX211" fmla="*/ 238281 w 1055915"/>
                <a:gd name="connsiteY211" fmla="*/ 450565 h 472247"/>
                <a:gd name="connsiteX212" fmla="*/ 238408 w 1055915"/>
                <a:gd name="connsiteY212" fmla="*/ 440892 h 472247"/>
                <a:gd name="connsiteX213" fmla="*/ 238645 w 1055915"/>
                <a:gd name="connsiteY213" fmla="*/ 431204 h 472247"/>
                <a:gd name="connsiteX214" fmla="*/ 238755 w 1055915"/>
                <a:gd name="connsiteY214" fmla="*/ 421516 h 472247"/>
                <a:gd name="connsiteX215" fmla="*/ 238992 w 1055915"/>
                <a:gd name="connsiteY215" fmla="*/ 411844 h 472247"/>
                <a:gd name="connsiteX216" fmla="*/ 239103 w 1055915"/>
                <a:gd name="connsiteY216" fmla="*/ 402156 h 472247"/>
                <a:gd name="connsiteX217" fmla="*/ 239340 w 1055915"/>
                <a:gd name="connsiteY217" fmla="*/ 392468 h 472247"/>
                <a:gd name="connsiteX218" fmla="*/ 239451 w 1055915"/>
                <a:gd name="connsiteY218" fmla="*/ 382780 h 472247"/>
                <a:gd name="connsiteX219" fmla="*/ 239687 w 1055915"/>
                <a:gd name="connsiteY219" fmla="*/ 373107 h 472247"/>
                <a:gd name="connsiteX220" fmla="*/ 239798 w 1055915"/>
                <a:gd name="connsiteY220" fmla="*/ 363436 h 472247"/>
                <a:gd name="connsiteX221" fmla="*/ 240035 w 1055915"/>
                <a:gd name="connsiteY221" fmla="*/ 353747 h 472247"/>
                <a:gd name="connsiteX222" fmla="*/ 240146 w 1055915"/>
                <a:gd name="connsiteY222" fmla="*/ 344059 h 472247"/>
                <a:gd name="connsiteX223" fmla="*/ 240383 w 1055915"/>
                <a:gd name="connsiteY223" fmla="*/ 334387 h 472247"/>
                <a:gd name="connsiteX224" fmla="*/ 240493 w 1055915"/>
                <a:gd name="connsiteY224" fmla="*/ 324715 h 472247"/>
                <a:gd name="connsiteX225" fmla="*/ 240731 w 1055915"/>
                <a:gd name="connsiteY225" fmla="*/ 315027 h 472247"/>
                <a:gd name="connsiteX226" fmla="*/ 229652 w 1055915"/>
                <a:gd name="connsiteY226" fmla="*/ 314790 h 472247"/>
                <a:gd name="connsiteX227" fmla="*/ 215191 w 1055915"/>
                <a:gd name="connsiteY227" fmla="*/ 314553 h 472247"/>
                <a:gd name="connsiteX228" fmla="*/ 200841 w 1055915"/>
                <a:gd name="connsiteY228" fmla="*/ 314205 h 472247"/>
                <a:gd name="connsiteX229" fmla="*/ 186506 w 1055915"/>
                <a:gd name="connsiteY229" fmla="*/ 313858 h 472247"/>
                <a:gd name="connsiteX230" fmla="*/ 172156 w 1055915"/>
                <a:gd name="connsiteY230" fmla="*/ 313636 h 472247"/>
                <a:gd name="connsiteX231" fmla="*/ 157822 w 1055915"/>
                <a:gd name="connsiteY231" fmla="*/ 313273 h 472247"/>
                <a:gd name="connsiteX232" fmla="*/ 143471 w 1055915"/>
                <a:gd name="connsiteY232" fmla="*/ 312925 h 472247"/>
                <a:gd name="connsiteX233" fmla="*/ 129121 w 1055915"/>
                <a:gd name="connsiteY233" fmla="*/ 312467 h 472247"/>
                <a:gd name="connsiteX234" fmla="*/ 114771 w 1055915"/>
                <a:gd name="connsiteY234" fmla="*/ 312119 h 472247"/>
                <a:gd name="connsiteX235" fmla="*/ 100420 w 1055915"/>
                <a:gd name="connsiteY235" fmla="*/ 311645 h 472247"/>
                <a:gd name="connsiteX236" fmla="*/ 86070 w 1055915"/>
                <a:gd name="connsiteY236" fmla="*/ 311297 h 472247"/>
                <a:gd name="connsiteX237" fmla="*/ 71720 w 1055915"/>
                <a:gd name="connsiteY237" fmla="*/ 310839 h 472247"/>
                <a:gd name="connsiteX238" fmla="*/ 57385 w 1055915"/>
                <a:gd name="connsiteY238" fmla="*/ 310365 h 472247"/>
                <a:gd name="connsiteX239" fmla="*/ 43035 w 1055915"/>
                <a:gd name="connsiteY239" fmla="*/ 309890 h 472247"/>
                <a:gd name="connsiteX240" fmla="*/ 28700 w 1055915"/>
                <a:gd name="connsiteY240" fmla="*/ 309432 h 472247"/>
                <a:gd name="connsiteX241" fmla="*/ 14350 w 1055915"/>
                <a:gd name="connsiteY241" fmla="*/ 308958 h 472247"/>
                <a:gd name="connsiteX242" fmla="*/ 0 w 1055915"/>
                <a:gd name="connsiteY242" fmla="*/ 308373 h 472247"/>
                <a:gd name="connsiteX243" fmla="*/ 711 w 1055915"/>
                <a:gd name="connsiteY243" fmla="*/ 289139 h 472247"/>
                <a:gd name="connsiteX244" fmla="*/ 1406 w 1055915"/>
                <a:gd name="connsiteY244" fmla="*/ 269764 h 472247"/>
                <a:gd name="connsiteX245" fmla="*/ 1991 w 1055915"/>
                <a:gd name="connsiteY245" fmla="*/ 250404 h 472247"/>
                <a:gd name="connsiteX246" fmla="*/ 2687 w 1055915"/>
                <a:gd name="connsiteY246" fmla="*/ 231043 h 472247"/>
                <a:gd name="connsiteX247" fmla="*/ 3272 w 1055915"/>
                <a:gd name="connsiteY247" fmla="*/ 211793 h 472247"/>
                <a:gd name="connsiteX248" fmla="*/ 3967 w 1055915"/>
                <a:gd name="connsiteY248" fmla="*/ 192433 h 472247"/>
                <a:gd name="connsiteX249" fmla="*/ 4551 w 1055915"/>
                <a:gd name="connsiteY249" fmla="*/ 173200 h 472247"/>
                <a:gd name="connsiteX250" fmla="*/ 5247 w 1055915"/>
                <a:gd name="connsiteY250" fmla="*/ 153950 h 472247"/>
                <a:gd name="connsiteX251" fmla="*/ 5832 w 1055915"/>
                <a:gd name="connsiteY251" fmla="*/ 134589 h 472247"/>
                <a:gd name="connsiteX252" fmla="*/ 6527 w 1055915"/>
                <a:gd name="connsiteY252" fmla="*/ 115356 h 472247"/>
                <a:gd name="connsiteX253" fmla="*/ 7112 w 1055915"/>
                <a:gd name="connsiteY253" fmla="*/ 96090 h 472247"/>
                <a:gd name="connsiteX254" fmla="*/ 7807 w 1055915"/>
                <a:gd name="connsiteY254" fmla="*/ 76857 h 472247"/>
                <a:gd name="connsiteX255" fmla="*/ 8518 w 1055915"/>
                <a:gd name="connsiteY255" fmla="*/ 57607 h 472247"/>
                <a:gd name="connsiteX256" fmla="*/ 9103 w 1055915"/>
                <a:gd name="connsiteY256" fmla="*/ 38373 h 472247"/>
                <a:gd name="connsiteX257" fmla="*/ 9799 w 1055915"/>
                <a:gd name="connsiteY257" fmla="*/ 19234 h 472247"/>
                <a:gd name="connsiteX258" fmla="*/ 10384 w 1055915"/>
                <a:gd name="connsiteY258" fmla="*/ 0 h 472247"/>
                <a:gd name="connsiteX259" fmla="*/ 30439 w 1055915"/>
                <a:gd name="connsiteY259" fmla="*/ 696 h 472247"/>
                <a:gd name="connsiteX260" fmla="*/ 50495 w 1055915"/>
                <a:gd name="connsiteY260" fmla="*/ 1391 h 472247"/>
                <a:gd name="connsiteX261" fmla="*/ 70566 w 1055915"/>
                <a:gd name="connsiteY261" fmla="*/ 2087 h 472247"/>
                <a:gd name="connsiteX262" fmla="*/ 90638 w 1055915"/>
                <a:gd name="connsiteY262" fmla="*/ 2672 h 472247"/>
                <a:gd name="connsiteX263" fmla="*/ 110677 w 1055915"/>
                <a:gd name="connsiteY263" fmla="*/ 3256 h 472247"/>
                <a:gd name="connsiteX264" fmla="*/ 130749 w 1055915"/>
                <a:gd name="connsiteY264" fmla="*/ 3841 h 472247"/>
                <a:gd name="connsiteX265" fmla="*/ 150804 w 1055915"/>
                <a:gd name="connsiteY265" fmla="*/ 4299 h 472247"/>
                <a:gd name="connsiteX266" fmla="*/ 170876 w 1055915"/>
                <a:gd name="connsiteY266" fmla="*/ 4884 h 472247"/>
                <a:gd name="connsiteX267" fmla="*/ 190932 w 1055915"/>
                <a:gd name="connsiteY267" fmla="*/ 5358 h 472247"/>
                <a:gd name="connsiteX268" fmla="*/ 211003 w 1055915"/>
                <a:gd name="connsiteY268" fmla="*/ 5706 h 472247"/>
                <a:gd name="connsiteX269" fmla="*/ 231058 w 1055915"/>
                <a:gd name="connsiteY269" fmla="*/ 6164 h 472247"/>
                <a:gd name="connsiteX270" fmla="*/ 251114 w 1055915"/>
                <a:gd name="connsiteY270" fmla="*/ 6512 h 472247"/>
                <a:gd name="connsiteX271" fmla="*/ 271186 w 1055915"/>
                <a:gd name="connsiteY271" fmla="*/ 6860 h 472247"/>
                <a:gd name="connsiteX272" fmla="*/ 291241 w 1055915"/>
                <a:gd name="connsiteY272" fmla="*/ 7207 h 472247"/>
                <a:gd name="connsiteX273" fmla="*/ 311297 w 1055915"/>
                <a:gd name="connsiteY273" fmla="*/ 7445 h 472247"/>
                <a:gd name="connsiteX274" fmla="*/ 331368 w 1055915"/>
                <a:gd name="connsiteY274" fmla="*/ 7697 h 472247"/>
                <a:gd name="connsiteX275" fmla="*/ 351440 w 1055915"/>
                <a:gd name="connsiteY275" fmla="*/ 7918 h 472247"/>
                <a:gd name="connsiteX276" fmla="*/ 371480 w 1055915"/>
                <a:gd name="connsiteY276" fmla="*/ 8155 h 472247"/>
                <a:gd name="connsiteX277" fmla="*/ 391551 w 1055915"/>
                <a:gd name="connsiteY277" fmla="*/ 8282 h 472247"/>
                <a:gd name="connsiteX278" fmla="*/ 411606 w 1055915"/>
                <a:gd name="connsiteY278" fmla="*/ 8377 h 472247"/>
                <a:gd name="connsiteX279" fmla="*/ 431678 w 1055915"/>
                <a:gd name="connsiteY279" fmla="*/ 8487 h 472247"/>
                <a:gd name="connsiteX280" fmla="*/ 451734 w 1055915"/>
                <a:gd name="connsiteY280" fmla="*/ 8614 h 472247"/>
                <a:gd name="connsiteX281" fmla="*/ 471789 w 1055915"/>
                <a:gd name="connsiteY281" fmla="*/ 8614 h 472247"/>
                <a:gd name="connsiteX282" fmla="*/ 491987 w 1055915"/>
                <a:gd name="connsiteY282" fmla="*/ 8614 h 472247"/>
                <a:gd name="connsiteX283" fmla="*/ 511916 w 1055915"/>
                <a:gd name="connsiteY283" fmla="*/ 8614 h 472247"/>
                <a:gd name="connsiteX284" fmla="*/ 532098 w 1055915"/>
                <a:gd name="connsiteY284" fmla="*/ 8487 h 472247"/>
                <a:gd name="connsiteX285" fmla="*/ 552154 w 1055915"/>
                <a:gd name="connsiteY285" fmla="*/ 8487 h 472247"/>
                <a:gd name="connsiteX286" fmla="*/ 572225 w 1055915"/>
                <a:gd name="connsiteY286" fmla="*/ 8377 h 472247"/>
                <a:gd name="connsiteX287" fmla="*/ 592281 w 1055915"/>
                <a:gd name="connsiteY287" fmla="*/ 8155 h 472247"/>
                <a:gd name="connsiteX288" fmla="*/ 612352 w 1055915"/>
                <a:gd name="connsiteY288" fmla="*/ 8045 h 472247"/>
                <a:gd name="connsiteX289" fmla="*/ 632408 w 1055915"/>
                <a:gd name="connsiteY289" fmla="*/ 7808 h 472247"/>
                <a:gd name="connsiteX290" fmla="*/ 652464 w 1055915"/>
                <a:gd name="connsiteY290" fmla="*/ 7570 h 472247"/>
                <a:gd name="connsiteX291" fmla="*/ 662626 w 1055915"/>
                <a:gd name="connsiteY291" fmla="*/ 7445 h 472247"/>
                <a:gd name="connsiteX292" fmla="*/ 663321 w 1055915"/>
                <a:gd name="connsiteY292" fmla="*/ 7445 h 472247"/>
                <a:gd name="connsiteX293" fmla="*/ 663669 w 1055915"/>
                <a:gd name="connsiteY293" fmla="*/ 7697 h 472247"/>
                <a:gd name="connsiteX294" fmla="*/ 666118 w 1055915"/>
                <a:gd name="connsiteY294" fmla="*/ 10479 h 472247"/>
                <a:gd name="connsiteX295" fmla="*/ 666924 w 1055915"/>
                <a:gd name="connsiteY295" fmla="*/ 11316 h 472247"/>
                <a:gd name="connsiteX296" fmla="*/ 679410 w 1055915"/>
                <a:gd name="connsiteY296" fmla="*/ 18997 h 472247"/>
                <a:gd name="connsiteX297" fmla="*/ 680232 w 1055915"/>
                <a:gd name="connsiteY297" fmla="*/ 19108 h 472247"/>
                <a:gd name="connsiteX298" fmla="*/ 681623 w 1055915"/>
                <a:gd name="connsiteY298" fmla="*/ 19234 h 472247"/>
                <a:gd name="connsiteX299" fmla="*/ 682207 w 1055915"/>
                <a:gd name="connsiteY299" fmla="*/ 19345 h 472247"/>
                <a:gd name="connsiteX300" fmla="*/ 687233 w 1055915"/>
                <a:gd name="connsiteY300" fmla="*/ 22506 h 472247"/>
                <a:gd name="connsiteX301" fmla="*/ 692132 w 1055915"/>
                <a:gd name="connsiteY301" fmla="*/ 26583 h 472247"/>
                <a:gd name="connsiteX302" fmla="*/ 708569 w 1055915"/>
                <a:gd name="connsiteY302" fmla="*/ 33110 h 472247"/>
                <a:gd name="connsiteX303" fmla="*/ 709723 w 1055915"/>
                <a:gd name="connsiteY303" fmla="*/ 34406 h 472247"/>
                <a:gd name="connsiteX304" fmla="*/ 710323 w 1055915"/>
                <a:gd name="connsiteY304" fmla="*/ 36145 h 472247"/>
                <a:gd name="connsiteX305" fmla="*/ 711714 w 1055915"/>
                <a:gd name="connsiteY305" fmla="*/ 37093 h 472247"/>
                <a:gd name="connsiteX306" fmla="*/ 720216 w 1055915"/>
                <a:gd name="connsiteY306" fmla="*/ 39764 h 472247"/>
                <a:gd name="connsiteX307" fmla="*/ 723361 w 1055915"/>
                <a:gd name="connsiteY307" fmla="*/ 40001 h 472247"/>
                <a:gd name="connsiteX308" fmla="*/ 726538 w 1055915"/>
                <a:gd name="connsiteY308" fmla="*/ 39653 h 472247"/>
                <a:gd name="connsiteX309" fmla="*/ 727929 w 1055915"/>
                <a:gd name="connsiteY309" fmla="*/ 38958 h 472247"/>
                <a:gd name="connsiteX310" fmla="*/ 730268 w 1055915"/>
                <a:gd name="connsiteY310" fmla="*/ 36856 h 472247"/>
                <a:gd name="connsiteX311" fmla="*/ 730963 w 1055915"/>
                <a:gd name="connsiteY311" fmla="*/ 36381 h 472247"/>
                <a:gd name="connsiteX312" fmla="*/ 731422 w 1055915"/>
                <a:gd name="connsiteY312" fmla="*/ 35686 h 472247"/>
                <a:gd name="connsiteX313" fmla="*/ 732828 w 1055915"/>
                <a:gd name="connsiteY313" fmla="*/ 31593 h 472247"/>
                <a:gd name="connsiteX314" fmla="*/ 733176 w 1055915"/>
                <a:gd name="connsiteY314" fmla="*/ 29491 h 472247"/>
                <a:gd name="connsiteX315" fmla="*/ 734219 w 1055915"/>
                <a:gd name="connsiteY315" fmla="*/ 28211 h 472247"/>
                <a:gd name="connsiteX316" fmla="*/ 735499 w 1055915"/>
                <a:gd name="connsiteY316" fmla="*/ 27279 h 472247"/>
                <a:gd name="connsiteX317" fmla="*/ 736890 w 1055915"/>
                <a:gd name="connsiteY317" fmla="*/ 26710 h 472247"/>
                <a:gd name="connsiteX318" fmla="*/ 739830 w 1055915"/>
                <a:gd name="connsiteY318" fmla="*/ 25888 h 472247"/>
                <a:gd name="connsiteX319" fmla="*/ 747858 w 1055915"/>
                <a:gd name="connsiteY319" fmla="*/ 27642 h 472247"/>
                <a:gd name="connsiteX320" fmla="*/ 752663 w 1055915"/>
                <a:gd name="connsiteY320" fmla="*/ 26362 h 472247"/>
                <a:gd name="connsiteX321" fmla="*/ 754180 w 1055915"/>
                <a:gd name="connsiteY321" fmla="*/ 26583 h 472247"/>
                <a:gd name="connsiteX322" fmla="*/ 756614 w 1055915"/>
                <a:gd name="connsiteY322" fmla="*/ 27990 h 472247"/>
                <a:gd name="connsiteX323" fmla="*/ 758020 w 1055915"/>
                <a:gd name="connsiteY323" fmla="*/ 28448 h 472247"/>
                <a:gd name="connsiteX324" fmla="*/ 760818 w 1055915"/>
                <a:gd name="connsiteY324" fmla="*/ 28211 h 472247"/>
                <a:gd name="connsiteX325" fmla="*/ 765369 w 1055915"/>
                <a:gd name="connsiteY325" fmla="*/ 25777 h 472247"/>
                <a:gd name="connsiteX326" fmla="*/ 767929 w 1055915"/>
                <a:gd name="connsiteY326" fmla="*/ 25066 h 472247"/>
                <a:gd name="connsiteX327" fmla="*/ 776559 w 1055915"/>
                <a:gd name="connsiteY327" fmla="*/ 26931 h 472247"/>
                <a:gd name="connsiteX328" fmla="*/ 779720 w 1055915"/>
                <a:gd name="connsiteY328" fmla="*/ 26931 h 472247"/>
                <a:gd name="connsiteX329" fmla="*/ 803173 w 1055915"/>
                <a:gd name="connsiteY329" fmla="*/ 22158 h 472247"/>
                <a:gd name="connsiteX330" fmla="*/ 806081 w 1055915"/>
                <a:gd name="connsiteY330" fmla="*/ 22506 h 472247"/>
                <a:gd name="connsiteX331" fmla="*/ 808531 w 1055915"/>
                <a:gd name="connsiteY331" fmla="*/ 23659 h 472247"/>
                <a:gd name="connsiteX332" fmla="*/ 810617 w 1055915"/>
                <a:gd name="connsiteY332" fmla="*/ 25430 h 472247"/>
                <a:gd name="connsiteX333" fmla="*/ 814236 w 1055915"/>
                <a:gd name="connsiteY333" fmla="*/ 29854 h 472247"/>
                <a:gd name="connsiteX334" fmla="*/ 818677 w 1055915"/>
                <a:gd name="connsiteY334" fmla="*/ 33584 h 472247"/>
                <a:gd name="connsiteX335" fmla="*/ 821237 w 1055915"/>
                <a:gd name="connsiteY335" fmla="*/ 35339 h 472247"/>
                <a:gd name="connsiteX336" fmla="*/ 824035 w 1055915"/>
                <a:gd name="connsiteY336" fmla="*/ 36619 h 472247"/>
                <a:gd name="connsiteX337" fmla="*/ 826832 w 1055915"/>
                <a:gd name="connsiteY337" fmla="*/ 37203 h 472247"/>
                <a:gd name="connsiteX338" fmla="*/ 833028 w 1055915"/>
                <a:gd name="connsiteY338" fmla="*/ 37203 h 472247"/>
                <a:gd name="connsiteX339" fmla="*/ 834181 w 1055915"/>
                <a:gd name="connsiteY339" fmla="*/ 37535 h 472247"/>
                <a:gd name="connsiteX340" fmla="*/ 836868 w 1055915"/>
                <a:gd name="connsiteY340" fmla="*/ 38832 h 472247"/>
                <a:gd name="connsiteX341" fmla="*/ 840013 w 1055915"/>
                <a:gd name="connsiteY341" fmla="*/ 39417 h 472247"/>
                <a:gd name="connsiteX342" fmla="*/ 841167 w 1055915"/>
                <a:gd name="connsiteY342" fmla="*/ 40112 h 472247"/>
                <a:gd name="connsiteX343" fmla="*/ 841988 w 1055915"/>
                <a:gd name="connsiteY343" fmla="*/ 41171 h 472247"/>
                <a:gd name="connsiteX344" fmla="*/ 843284 w 1055915"/>
                <a:gd name="connsiteY344" fmla="*/ 42214 h 472247"/>
                <a:gd name="connsiteX345" fmla="*/ 845497 w 1055915"/>
                <a:gd name="connsiteY345" fmla="*/ 42909 h 472247"/>
                <a:gd name="connsiteX346" fmla="*/ 856117 w 1055915"/>
                <a:gd name="connsiteY346" fmla="*/ 43383 h 472247"/>
                <a:gd name="connsiteX347" fmla="*/ 858330 w 1055915"/>
                <a:gd name="connsiteY347" fmla="*/ 44537 h 472247"/>
                <a:gd name="connsiteX348" fmla="*/ 859958 w 1055915"/>
                <a:gd name="connsiteY348" fmla="*/ 46165 h 472247"/>
                <a:gd name="connsiteX349" fmla="*/ 861238 w 1055915"/>
                <a:gd name="connsiteY349" fmla="*/ 48046 h 472247"/>
                <a:gd name="connsiteX350" fmla="*/ 862060 w 1055915"/>
                <a:gd name="connsiteY350" fmla="*/ 49436 h 472247"/>
                <a:gd name="connsiteX351" fmla="*/ 862518 w 1055915"/>
                <a:gd name="connsiteY351" fmla="*/ 50495 h 472247"/>
                <a:gd name="connsiteX352" fmla="*/ 863229 w 1055915"/>
                <a:gd name="connsiteY352" fmla="*/ 51317 h 472247"/>
                <a:gd name="connsiteX353" fmla="*/ 864620 w 1055915"/>
                <a:gd name="connsiteY353" fmla="*/ 52139 h 472247"/>
                <a:gd name="connsiteX354" fmla="*/ 866137 w 1055915"/>
                <a:gd name="connsiteY354" fmla="*/ 52360 h 472247"/>
                <a:gd name="connsiteX355" fmla="*/ 871052 w 1055915"/>
                <a:gd name="connsiteY355" fmla="*/ 51902 h 472247"/>
                <a:gd name="connsiteX356" fmla="*/ 872333 w 1055915"/>
                <a:gd name="connsiteY356" fmla="*/ 52012 h 472247"/>
                <a:gd name="connsiteX357" fmla="*/ 873960 w 1055915"/>
                <a:gd name="connsiteY357" fmla="*/ 52487 h 472247"/>
                <a:gd name="connsiteX358" fmla="*/ 875351 w 1055915"/>
                <a:gd name="connsiteY358" fmla="*/ 53292 h 472247"/>
                <a:gd name="connsiteX359" fmla="*/ 876047 w 1055915"/>
                <a:gd name="connsiteY359" fmla="*/ 54462 h 472247"/>
                <a:gd name="connsiteX360" fmla="*/ 875699 w 1055915"/>
                <a:gd name="connsiteY360" fmla="*/ 55853 h 472247"/>
                <a:gd name="connsiteX361" fmla="*/ 875003 w 1055915"/>
                <a:gd name="connsiteY361" fmla="*/ 56912 h 472247"/>
                <a:gd name="connsiteX362" fmla="*/ 874419 w 1055915"/>
                <a:gd name="connsiteY362" fmla="*/ 58192 h 472247"/>
                <a:gd name="connsiteX363" fmla="*/ 874545 w 1055915"/>
                <a:gd name="connsiteY363" fmla="*/ 60183 h 472247"/>
                <a:gd name="connsiteX364" fmla="*/ 876047 w 1055915"/>
                <a:gd name="connsiteY364" fmla="*/ 62032 h 472247"/>
                <a:gd name="connsiteX365" fmla="*/ 880946 w 1055915"/>
                <a:gd name="connsiteY365" fmla="*/ 65541 h 472247"/>
                <a:gd name="connsiteX366" fmla="*/ 882131 w 1055915"/>
                <a:gd name="connsiteY366" fmla="*/ 67990 h 472247"/>
                <a:gd name="connsiteX367" fmla="*/ 882716 w 1055915"/>
                <a:gd name="connsiteY367" fmla="*/ 70899 h 472247"/>
                <a:gd name="connsiteX368" fmla="*/ 883996 w 1055915"/>
                <a:gd name="connsiteY368" fmla="*/ 72889 h 472247"/>
                <a:gd name="connsiteX369" fmla="*/ 886082 w 1055915"/>
                <a:gd name="connsiteY369" fmla="*/ 74170 h 472247"/>
                <a:gd name="connsiteX370" fmla="*/ 901476 w 1055915"/>
                <a:gd name="connsiteY370" fmla="*/ 76161 h 47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055915" h="472247">
                  <a:moveTo>
                    <a:pt x="901476" y="76161"/>
                  </a:moveTo>
                  <a:lnTo>
                    <a:pt x="906723" y="76857"/>
                  </a:lnTo>
                  <a:lnTo>
                    <a:pt x="909536" y="77679"/>
                  </a:lnTo>
                  <a:lnTo>
                    <a:pt x="911638" y="79196"/>
                  </a:lnTo>
                  <a:lnTo>
                    <a:pt x="913503" y="85470"/>
                  </a:lnTo>
                  <a:lnTo>
                    <a:pt x="912096" y="92250"/>
                  </a:lnTo>
                  <a:lnTo>
                    <a:pt x="911748" y="98793"/>
                  </a:lnTo>
                  <a:lnTo>
                    <a:pt x="915826" y="103455"/>
                  </a:lnTo>
                  <a:lnTo>
                    <a:pt x="916063" y="105905"/>
                  </a:lnTo>
                  <a:lnTo>
                    <a:pt x="917801" y="107185"/>
                  </a:lnTo>
                  <a:lnTo>
                    <a:pt x="919192" y="109161"/>
                  </a:lnTo>
                  <a:lnTo>
                    <a:pt x="919904" y="111737"/>
                  </a:lnTo>
                  <a:lnTo>
                    <a:pt x="920251" y="115356"/>
                  </a:lnTo>
                  <a:lnTo>
                    <a:pt x="919777" y="118263"/>
                  </a:lnTo>
                  <a:lnTo>
                    <a:pt x="918844" y="120934"/>
                  </a:lnTo>
                  <a:lnTo>
                    <a:pt x="918497" y="123732"/>
                  </a:lnTo>
                  <a:lnTo>
                    <a:pt x="919777" y="127478"/>
                  </a:lnTo>
                  <a:lnTo>
                    <a:pt x="921547" y="129817"/>
                  </a:lnTo>
                  <a:lnTo>
                    <a:pt x="925625" y="132250"/>
                  </a:lnTo>
                  <a:lnTo>
                    <a:pt x="927837" y="134116"/>
                  </a:lnTo>
                  <a:lnTo>
                    <a:pt x="929244" y="136675"/>
                  </a:lnTo>
                  <a:lnTo>
                    <a:pt x="929465" y="139599"/>
                  </a:lnTo>
                  <a:lnTo>
                    <a:pt x="929591" y="142760"/>
                  </a:lnTo>
                  <a:lnTo>
                    <a:pt x="930161" y="146253"/>
                  </a:lnTo>
                  <a:lnTo>
                    <a:pt x="933685" y="150552"/>
                  </a:lnTo>
                  <a:lnTo>
                    <a:pt x="938695" y="153254"/>
                  </a:lnTo>
                  <a:lnTo>
                    <a:pt x="943120" y="156526"/>
                  </a:lnTo>
                  <a:lnTo>
                    <a:pt x="944748" y="162690"/>
                  </a:lnTo>
                  <a:lnTo>
                    <a:pt x="944400" y="164096"/>
                  </a:lnTo>
                  <a:lnTo>
                    <a:pt x="943231" y="167257"/>
                  </a:lnTo>
                  <a:lnTo>
                    <a:pt x="943231" y="168995"/>
                  </a:lnTo>
                  <a:lnTo>
                    <a:pt x="943689" y="170402"/>
                  </a:lnTo>
                  <a:lnTo>
                    <a:pt x="945791" y="174369"/>
                  </a:lnTo>
                  <a:lnTo>
                    <a:pt x="946265" y="175285"/>
                  </a:lnTo>
                  <a:lnTo>
                    <a:pt x="953614" y="182302"/>
                  </a:lnTo>
                  <a:lnTo>
                    <a:pt x="954894" y="185795"/>
                  </a:lnTo>
                  <a:lnTo>
                    <a:pt x="954546" y="188814"/>
                  </a:lnTo>
                  <a:lnTo>
                    <a:pt x="953614" y="191627"/>
                  </a:lnTo>
                  <a:lnTo>
                    <a:pt x="953156" y="194551"/>
                  </a:lnTo>
                  <a:lnTo>
                    <a:pt x="953377" y="196637"/>
                  </a:lnTo>
                  <a:lnTo>
                    <a:pt x="953614" y="197459"/>
                  </a:lnTo>
                  <a:lnTo>
                    <a:pt x="953266" y="198265"/>
                  </a:lnTo>
                  <a:lnTo>
                    <a:pt x="952097" y="199909"/>
                  </a:lnTo>
                  <a:lnTo>
                    <a:pt x="951401" y="201189"/>
                  </a:lnTo>
                  <a:lnTo>
                    <a:pt x="951054" y="202343"/>
                  </a:lnTo>
                  <a:lnTo>
                    <a:pt x="951291" y="208886"/>
                  </a:lnTo>
                  <a:lnTo>
                    <a:pt x="951749" y="212378"/>
                  </a:lnTo>
                  <a:lnTo>
                    <a:pt x="952682" y="215065"/>
                  </a:lnTo>
                  <a:lnTo>
                    <a:pt x="954436" y="216250"/>
                  </a:lnTo>
                  <a:lnTo>
                    <a:pt x="954436" y="217515"/>
                  </a:lnTo>
                  <a:lnTo>
                    <a:pt x="953851" y="220676"/>
                  </a:lnTo>
                  <a:lnTo>
                    <a:pt x="954088" y="223820"/>
                  </a:lnTo>
                  <a:lnTo>
                    <a:pt x="956759" y="225559"/>
                  </a:lnTo>
                  <a:lnTo>
                    <a:pt x="958150" y="225449"/>
                  </a:lnTo>
                  <a:lnTo>
                    <a:pt x="960505" y="223820"/>
                  </a:lnTo>
                  <a:lnTo>
                    <a:pt x="961563" y="223473"/>
                  </a:lnTo>
                  <a:lnTo>
                    <a:pt x="963065" y="223820"/>
                  </a:lnTo>
                  <a:lnTo>
                    <a:pt x="964582" y="224864"/>
                  </a:lnTo>
                  <a:lnTo>
                    <a:pt x="965514" y="225907"/>
                  </a:lnTo>
                  <a:lnTo>
                    <a:pt x="965404" y="226396"/>
                  </a:lnTo>
                  <a:lnTo>
                    <a:pt x="964819" y="227076"/>
                  </a:lnTo>
                  <a:lnTo>
                    <a:pt x="964235" y="228941"/>
                  </a:lnTo>
                  <a:lnTo>
                    <a:pt x="963776" y="230932"/>
                  </a:lnTo>
                  <a:lnTo>
                    <a:pt x="963539" y="232449"/>
                  </a:lnTo>
                  <a:lnTo>
                    <a:pt x="964345" y="234204"/>
                  </a:lnTo>
                  <a:lnTo>
                    <a:pt x="965973" y="235136"/>
                  </a:lnTo>
                  <a:lnTo>
                    <a:pt x="970872" y="236069"/>
                  </a:lnTo>
                  <a:lnTo>
                    <a:pt x="971915" y="235942"/>
                  </a:lnTo>
                  <a:lnTo>
                    <a:pt x="972737" y="236290"/>
                  </a:lnTo>
                  <a:lnTo>
                    <a:pt x="973575" y="237807"/>
                  </a:lnTo>
                  <a:lnTo>
                    <a:pt x="972611" y="244224"/>
                  </a:lnTo>
                  <a:lnTo>
                    <a:pt x="972611" y="245978"/>
                  </a:lnTo>
                  <a:lnTo>
                    <a:pt x="970177" y="255887"/>
                  </a:lnTo>
                  <a:lnTo>
                    <a:pt x="972153" y="256946"/>
                  </a:lnTo>
                  <a:lnTo>
                    <a:pt x="977652" y="258590"/>
                  </a:lnTo>
                  <a:lnTo>
                    <a:pt x="979738" y="258811"/>
                  </a:lnTo>
                  <a:lnTo>
                    <a:pt x="980908" y="260091"/>
                  </a:lnTo>
                  <a:lnTo>
                    <a:pt x="979280" y="263236"/>
                  </a:lnTo>
                  <a:lnTo>
                    <a:pt x="976831" y="266145"/>
                  </a:lnTo>
                  <a:lnTo>
                    <a:pt x="975550" y="266840"/>
                  </a:lnTo>
                  <a:lnTo>
                    <a:pt x="974855" y="273509"/>
                  </a:lnTo>
                  <a:lnTo>
                    <a:pt x="974965" y="276069"/>
                  </a:lnTo>
                  <a:lnTo>
                    <a:pt x="976720" y="277934"/>
                  </a:lnTo>
                  <a:lnTo>
                    <a:pt x="982188" y="279452"/>
                  </a:lnTo>
                  <a:lnTo>
                    <a:pt x="983816" y="280605"/>
                  </a:lnTo>
                  <a:lnTo>
                    <a:pt x="981019" y="282012"/>
                  </a:lnTo>
                  <a:lnTo>
                    <a:pt x="981714" y="284367"/>
                  </a:lnTo>
                  <a:lnTo>
                    <a:pt x="982188" y="289361"/>
                  </a:lnTo>
                  <a:lnTo>
                    <a:pt x="982994" y="291478"/>
                  </a:lnTo>
                  <a:lnTo>
                    <a:pt x="981493" y="295903"/>
                  </a:lnTo>
                  <a:lnTo>
                    <a:pt x="980797" y="296947"/>
                  </a:lnTo>
                  <a:lnTo>
                    <a:pt x="980797" y="297895"/>
                  </a:lnTo>
                  <a:lnTo>
                    <a:pt x="981366" y="298243"/>
                  </a:lnTo>
                  <a:lnTo>
                    <a:pt x="981714" y="298701"/>
                  </a:lnTo>
                  <a:lnTo>
                    <a:pt x="981951" y="299286"/>
                  </a:lnTo>
                  <a:lnTo>
                    <a:pt x="982425" y="300108"/>
                  </a:lnTo>
                  <a:lnTo>
                    <a:pt x="983121" y="301261"/>
                  </a:lnTo>
                  <a:lnTo>
                    <a:pt x="982773" y="302083"/>
                  </a:lnTo>
                  <a:lnTo>
                    <a:pt x="982077" y="302889"/>
                  </a:lnTo>
                  <a:lnTo>
                    <a:pt x="981840" y="304296"/>
                  </a:lnTo>
                  <a:lnTo>
                    <a:pt x="982536" y="306034"/>
                  </a:lnTo>
                  <a:lnTo>
                    <a:pt x="983579" y="307219"/>
                  </a:lnTo>
                  <a:lnTo>
                    <a:pt x="985791" y="308848"/>
                  </a:lnTo>
                  <a:lnTo>
                    <a:pt x="986629" y="310491"/>
                  </a:lnTo>
                  <a:lnTo>
                    <a:pt x="986756" y="311992"/>
                  </a:lnTo>
                  <a:lnTo>
                    <a:pt x="986408" y="315264"/>
                  </a:lnTo>
                  <a:lnTo>
                    <a:pt x="986629" y="317255"/>
                  </a:lnTo>
                  <a:lnTo>
                    <a:pt x="988257" y="320969"/>
                  </a:lnTo>
                  <a:lnTo>
                    <a:pt x="988842" y="324826"/>
                  </a:lnTo>
                  <a:lnTo>
                    <a:pt x="988257" y="327860"/>
                  </a:lnTo>
                  <a:lnTo>
                    <a:pt x="987451" y="330768"/>
                  </a:lnTo>
                  <a:lnTo>
                    <a:pt x="987103" y="334387"/>
                  </a:lnTo>
                  <a:lnTo>
                    <a:pt x="987451" y="336268"/>
                  </a:lnTo>
                  <a:lnTo>
                    <a:pt x="988731" y="338243"/>
                  </a:lnTo>
                  <a:lnTo>
                    <a:pt x="988968" y="339523"/>
                  </a:lnTo>
                  <a:lnTo>
                    <a:pt x="986629" y="343379"/>
                  </a:lnTo>
                  <a:lnTo>
                    <a:pt x="984985" y="345229"/>
                  </a:lnTo>
                  <a:lnTo>
                    <a:pt x="984511" y="346051"/>
                  </a:lnTo>
                  <a:lnTo>
                    <a:pt x="984164" y="347679"/>
                  </a:lnTo>
                  <a:lnTo>
                    <a:pt x="984401" y="349907"/>
                  </a:lnTo>
                  <a:lnTo>
                    <a:pt x="984985" y="351076"/>
                  </a:lnTo>
                  <a:lnTo>
                    <a:pt x="985791" y="352120"/>
                  </a:lnTo>
                  <a:lnTo>
                    <a:pt x="986171" y="353510"/>
                  </a:lnTo>
                  <a:lnTo>
                    <a:pt x="987562" y="356071"/>
                  </a:lnTo>
                  <a:lnTo>
                    <a:pt x="994089" y="358410"/>
                  </a:lnTo>
                  <a:lnTo>
                    <a:pt x="996412" y="359927"/>
                  </a:lnTo>
                  <a:lnTo>
                    <a:pt x="997692" y="363325"/>
                  </a:lnTo>
                  <a:lnTo>
                    <a:pt x="997692" y="366691"/>
                  </a:lnTo>
                  <a:lnTo>
                    <a:pt x="997344" y="369251"/>
                  </a:lnTo>
                  <a:lnTo>
                    <a:pt x="996886" y="373344"/>
                  </a:lnTo>
                  <a:lnTo>
                    <a:pt x="997581" y="377312"/>
                  </a:lnTo>
                  <a:lnTo>
                    <a:pt x="999225" y="378718"/>
                  </a:lnTo>
                  <a:lnTo>
                    <a:pt x="1001675" y="379066"/>
                  </a:lnTo>
                  <a:lnTo>
                    <a:pt x="1004583" y="379999"/>
                  </a:lnTo>
                  <a:lnTo>
                    <a:pt x="1006574" y="381626"/>
                  </a:lnTo>
                  <a:lnTo>
                    <a:pt x="1006685" y="383365"/>
                  </a:lnTo>
                  <a:lnTo>
                    <a:pt x="1006337" y="385119"/>
                  </a:lnTo>
                  <a:lnTo>
                    <a:pt x="1006574" y="387347"/>
                  </a:lnTo>
                  <a:lnTo>
                    <a:pt x="1007728" y="389560"/>
                  </a:lnTo>
                  <a:lnTo>
                    <a:pt x="1009940" y="392120"/>
                  </a:lnTo>
                  <a:lnTo>
                    <a:pt x="1010999" y="394570"/>
                  </a:lnTo>
                  <a:lnTo>
                    <a:pt x="1011110" y="395502"/>
                  </a:lnTo>
                  <a:lnTo>
                    <a:pt x="1010999" y="397841"/>
                  </a:lnTo>
                  <a:lnTo>
                    <a:pt x="1011110" y="398884"/>
                  </a:lnTo>
                  <a:lnTo>
                    <a:pt x="1011695" y="400054"/>
                  </a:lnTo>
                  <a:lnTo>
                    <a:pt x="1013812" y="402977"/>
                  </a:lnTo>
                  <a:lnTo>
                    <a:pt x="1015440" y="407513"/>
                  </a:lnTo>
                  <a:lnTo>
                    <a:pt x="1015788" y="408098"/>
                  </a:lnTo>
                  <a:lnTo>
                    <a:pt x="1015203" y="409268"/>
                  </a:lnTo>
                  <a:lnTo>
                    <a:pt x="1014049" y="410437"/>
                  </a:lnTo>
                  <a:lnTo>
                    <a:pt x="1012532" y="411607"/>
                  </a:lnTo>
                  <a:lnTo>
                    <a:pt x="1013465" y="413583"/>
                  </a:lnTo>
                  <a:lnTo>
                    <a:pt x="1015440" y="413820"/>
                  </a:lnTo>
                  <a:lnTo>
                    <a:pt x="1017890" y="413345"/>
                  </a:lnTo>
                  <a:lnTo>
                    <a:pt x="1020102" y="413345"/>
                  </a:lnTo>
                  <a:lnTo>
                    <a:pt x="1022315" y="414752"/>
                  </a:lnTo>
                  <a:lnTo>
                    <a:pt x="1023595" y="416617"/>
                  </a:lnTo>
                  <a:lnTo>
                    <a:pt x="1024749" y="418719"/>
                  </a:lnTo>
                  <a:lnTo>
                    <a:pt x="1026298" y="420695"/>
                  </a:lnTo>
                  <a:lnTo>
                    <a:pt x="1028147" y="421516"/>
                  </a:lnTo>
                  <a:lnTo>
                    <a:pt x="1032572" y="421627"/>
                  </a:lnTo>
                  <a:lnTo>
                    <a:pt x="1034674" y="422322"/>
                  </a:lnTo>
                  <a:lnTo>
                    <a:pt x="1036065" y="423966"/>
                  </a:lnTo>
                  <a:lnTo>
                    <a:pt x="1035954" y="425941"/>
                  </a:lnTo>
                  <a:lnTo>
                    <a:pt x="1034216" y="429924"/>
                  </a:lnTo>
                  <a:lnTo>
                    <a:pt x="1037693" y="433875"/>
                  </a:lnTo>
                  <a:lnTo>
                    <a:pt x="1039463" y="436451"/>
                  </a:lnTo>
                  <a:lnTo>
                    <a:pt x="1040285" y="438663"/>
                  </a:lnTo>
                  <a:lnTo>
                    <a:pt x="1044251" y="442172"/>
                  </a:lnTo>
                  <a:lnTo>
                    <a:pt x="1044599" y="442868"/>
                  </a:lnTo>
                  <a:lnTo>
                    <a:pt x="1044251" y="444606"/>
                  </a:lnTo>
                  <a:lnTo>
                    <a:pt x="1043082" y="447514"/>
                  </a:lnTo>
                  <a:lnTo>
                    <a:pt x="1042734" y="451023"/>
                  </a:lnTo>
                  <a:lnTo>
                    <a:pt x="1043082" y="453709"/>
                  </a:lnTo>
                  <a:lnTo>
                    <a:pt x="1044599" y="455464"/>
                  </a:lnTo>
                  <a:lnTo>
                    <a:pt x="1050305" y="456270"/>
                  </a:lnTo>
                  <a:lnTo>
                    <a:pt x="1052422" y="457328"/>
                  </a:lnTo>
                  <a:lnTo>
                    <a:pt x="1055915" y="460126"/>
                  </a:lnTo>
                  <a:lnTo>
                    <a:pt x="1030249" y="461169"/>
                  </a:lnTo>
                  <a:lnTo>
                    <a:pt x="1004820" y="462212"/>
                  </a:lnTo>
                  <a:lnTo>
                    <a:pt x="979280" y="463160"/>
                  </a:lnTo>
                  <a:lnTo>
                    <a:pt x="953740" y="464093"/>
                  </a:lnTo>
                  <a:lnTo>
                    <a:pt x="928074" y="464899"/>
                  </a:lnTo>
                  <a:lnTo>
                    <a:pt x="902519" y="465737"/>
                  </a:lnTo>
                  <a:lnTo>
                    <a:pt x="876979" y="466542"/>
                  </a:lnTo>
                  <a:lnTo>
                    <a:pt x="851439" y="467238"/>
                  </a:lnTo>
                  <a:lnTo>
                    <a:pt x="825900" y="467949"/>
                  </a:lnTo>
                  <a:lnTo>
                    <a:pt x="800344" y="468518"/>
                  </a:lnTo>
                  <a:lnTo>
                    <a:pt x="774804" y="469103"/>
                  </a:lnTo>
                  <a:lnTo>
                    <a:pt x="749138" y="469688"/>
                  </a:lnTo>
                  <a:lnTo>
                    <a:pt x="723599" y="470162"/>
                  </a:lnTo>
                  <a:lnTo>
                    <a:pt x="698075" y="470510"/>
                  </a:lnTo>
                  <a:lnTo>
                    <a:pt x="672535" y="470967"/>
                  </a:lnTo>
                  <a:lnTo>
                    <a:pt x="646980" y="471315"/>
                  </a:lnTo>
                  <a:lnTo>
                    <a:pt x="621440" y="471552"/>
                  </a:lnTo>
                  <a:lnTo>
                    <a:pt x="595916" y="471789"/>
                  </a:lnTo>
                  <a:lnTo>
                    <a:pt x="570360" y="472011"/>
                  </a:lnTo>
                  <a:lnTo>
                    <a:pt x="544710" y="472137"/>
                  </a:lnTo>
                  <a:lnTo>
                    <a:pt x="519155" y="472248"/>
                  </a:lnTo>
                  <a:lnTo>
                    <a:pt x="493615" y="472248"/>
                  </a:lnTo>
                  <a:lnTo>
                    <a:pt x="468075" y="472248"/>
                  </a:lnTo>
                  <a:lnTo>
                    <a:pt x="442409" y="472137"/>
                  </a:lnTo>
                  <a:lnTo>
                    <a:pt x="416869" y="472011"/>
                  </a:lnTo>
                  <a:lnTo>
                    <a:pt x="391314" y="471900"/>
                  </a:lnTo>
                  <a:lnTo>
                    <a:pt x="365774" y="471663"/>
                  </a:lnTo>
                  <a:lnTo>
                    <a:pt x="340234" y="471442"/>
                  </a:lnTo>
                  <a:lnTo>
                    <a:pt x="314568" y="471205"/>
                  </a:lnTo>
                  <a:lnTo>
                    <a:pt x="289028" y="470857"/>
                  </a:lnTo>
                  <a:lnTo>
                    <a:pt x="263489" y="470383"/>
                  </a:lnTo>
                  <a:lnTo>
                    <a:pt x="237933" y="470035"/>
                  </a:lnTo>
                  <a:lnTo>
                    <a:pt x="238060" y="460237"/>
                  </a:lnTo>
                  <a:lnTo>
                    <a:pt x="238281" y="450565"/>
                  </a:lnTo>
                  <a:lnTo>
                    <a:pt x="238408" y="440892"/>
                  </a:lnTo>
                  <a:lnTo>
                    <a:pt x="238645" y="431204"/>
                  </a:lnTo>
                  <a:lnTo>
                    <a:pt x="238755" y="421516"/>
                  </a:lnTo>
                  <a:lnTo>
                    <a:pt x="238992" y="411844"/>
                  </a:lnTo>
                  <a:lnTo>
                    <a:pt x="239103" y="402156"/>
                  </a:lnTo>
                  <a:lnTo>
                    <a:pt x="239340" y="392468"/>
                  </a:lnTo>
                  <a:lnTo>
                    <a:pt x="239451" y="382780"/>
                  </a:lnTo>
                  <a:lnTo>
                    <a:pt x="239687" y="373107"/>
                  </a:lnTo>
                  <a:lnTo>
                    <a:pt x="239798" y="363436"/>
                  </a:lnTo>
                  <a:lnTo>
                    <a:pt x="240035" y="353747"/>
                  </a:lnTo>
                  <a:lnTo>
                    <a:pt x="240146" y="344059"/>
                  </a:lnTo>
                  <a:lnTo>
                    <a:pt x="240383" y="334387"/>
                  </a:lnTo>
                  <a:lnTo>
                    <a:pt x="240493" y="324715"/>
                  </a:lnTo>
                  <a:lnTo>
                    <a:pt x="240731" y="315027"/>
                  </a:lnTo>
                  <a:lnTo>
                    <a:pt x="229652" y="314790"/>
                  </a:lnTo>
                  <a:lnTo>
                    <a:pt x="215191" y="314553"/>
                  </a:lnTo>
                  <a:lnTo>
                    <a:pt x="200841" y="314205"/>
                  </a:lnTo>
                  <a:lnTo>
                    <a:pt x="186506" y="313858"/>
                  </a:lnTo>
                  <a:lnTo>
                    <a:pt x="172156" y="313636"/>
                  </a:lnTo>
                  <a:lnTo>
                    <a:pt x="157822" y="313273"/>
                  </a:lnTo>
                  <a:lnTo>
                    <a:pt x="143471" y="312925"/>
                  </a:lnTo>
                  <a:lnTo>
                    <a:pt x="129121" y="312467"/>
                  </a:lnTo>
                  <a:lnTo>
                    <a:pt x="114771" y="312119"/>
                  </a:lnTo>
                  <a:lnTo>
                    <a:pt x="100420" y="311645"/>
                  </a:lnTo>
                  <a:lnTo>
                    <a:pt x="86070" y="311297"/>
                  </a:lnTo>
                  <a:lnTo>
                    <a:pt x="71720" y="310839"/>
                  </a:lnTo>
                  <a:lnTo>
                    <a:pt x="57385" y="310365"/>
                  </a:lnTo>
                  <a:lnTo>
                    <a:pt x="43035" y="309890"/>
                  </a:lnTo>
                  <a:lnTo>
                    <a:pt x="28700" y="309432"/>
                  </a:lnTo>
                  <a:lnTo>
                    <a:pt x="14350" y="308958"/>
                  </a:lnTo>
                  <a:lnTo>
                    <a:pt x="0" y="308373"/>
                  </a:lnTo>
                  <a:lnTo>
                    <a:pt x="711" y="289139"/>
                  </a:lnTo>
                  <a:lnTo>
                    <a:pt x="1406" y="269764"/>
                  </a:lnTo>
                  <a:lnTo>
                    <a:pt x="1991" y="250404"/>
                  </a:lnTo>
                  <a:lnTo>
                    <a:pt x="2687" y="231043"/>
                  </a:lnTo>
                  <a:lnTo>
                    <a:pt x="3272" y="211793"/>
                  </a:lnTo>
                  <a:lnTo>
                    <a:pt x="3967" y="192433"/>
                  </a:lnTo>
                  <a:lnTo>
                    <a:pt x="4551" y="173200"/>
                  </a:lnTo>
                  <a:lnTo>
                    <a:pt x="5247" y="153950"/>
                  </a:lnTo>
                  <a:lnTo>
                    <a:pt x="5832" y="134589"/>
                  </a:lnTo>
                  <a:lnTo>
                    <a:pt x="6527" y="115356"/>
                  </a:lnTo>
                  <a:lnTo>
                    <a:pt x="7112" y="96090"/>
                  </a:lnTo>
                  <a:lnTo>
                    <a:pt x="7807" y="76857"/>
                  </a:lnTo>
                  <a:lnTo>
                    <a:pt x="8518" y="57607"/>
                  </a:lnTo>
                  <a:lnTo>
                    <a:pt x="9103" y="38373"/>
                  </a:lnTo>
                  <a:lnTo>
                    <a:pt x="9799" y="19234"/>
                  </a:lnTo>
                  <a:lnTo>
                    <a:pt x="10384" y="0"/>
                  </a:lnTo>
                  <a:lnTo>
                    <a:pt x="30439" y="696"/>
                  </a:lnTo>
                  <a:lnTo>
                    <a:pt x="50495" y="1391"/>
                  </a:lnTo>
                  <a:lnTo>
                    <a:pt x="70566" y="2087"/>
                  </a:lnTo>
                  <a:lnTo>
                    <a:pt x="90638" y="2672"/>
                  </a:lnTo>
                  <a:lnTo>
                    <a:pt x="110677" y="3256"/>
                  </a:lnTo>
                  <a:lnTo>
                    <a:pt x="130749" y="3841"/>
                  </a:lnTo>
                  <a:lnTo>
                    <a:pt x="150804" y="4299"/>
                  </a:lnTo>
                  <a:lnTo>
                    <a:pt x="170876" y="4884"/>
                  </a:lnTo>
                  <a:lnTo>
                    <a:pt x="190932" y="5358"/>
                  </a:lnTo>
                  <a:lnTo>
                    <a:pt x="211003" y="5706"/>
                  </a:lnTo>
                  <a:lnTo>
                    <a:pt x="231058" y="6164"/>
                  </a:lnTo>
                  <a:lnTo>
                    <a:pt x="251114" y="6512"/>
                  </a:lnTo>
                  <a:lnTo>
                    <a:pt x="271186" y="6860"/>
                  </a:lnTo>
                  <a:lnTo>
                    <a:pt x="291241" y="7207"/>
                  </a:lnTo>
                  <a:lnTo>
                    <a:pt x="311297" y="7445"/>
                  </a:lnTo>
                  <a:lnTo>
                    <a:pt x="331368" y="7697"/>
                  </a:lnTo>
                  <a:lnTo>
                    <a:pt x="351440" y="7918"/>
                  </a:lnTo>
                  <a:lnTo>
                    <a:pt x="371480" y="8155"/>
                  </a:lnTo>
                  <a:lnTo>
                    <a:pt x="391551" y="8282"/>
                  </a:lnTo>
                  <a:lnTo>
                    <a:pt x="411606" y="8377"/>
                  </a:lnTo>
                  <a:lnTo>
                    <a:pt x="431678" y="8487"/>
                  </a:lnTo>
                  <a:lnTo>
                    <a:pt x="451734" y="8614"/>
                  </a:lnTo>
                  <a:lnTo>
                    <a:pt x="471789" y="8614"/>
                  </a:lnTo>
                  <a:lnTo>
                    <a:pt x="491987" y="8614"/>
                  </a:lnTo>
                  <a:lnTo>
                    <a:pt x="511916" y="8614"/>
                  </a:lnTo>
                  <a:lnTo>
                    <a:pt x="532098" y="8487"/>
                  </a:lnTo>
                  <a:lnTo>
                    <a:pt x="552154" y="8487"/>
                  </a:lnTo>
                  <a:lnTo>
                    <a:pt x="572225" y="8377"/>
                  </a:lnTo>
                  <a:lnTo>
                    <a:pt x="592281" y="8155"/>
                  </a:lnTo>
                  <a:lnTo>
                    <a:pt x="612352" y="8045"/>
                  </a:lnTo>
                  <a:lnTo>
                    <a:pt x="632408" y="7808"/>
                  </a:lnTo>
                  <a:lnTo>
                    <a:pt x="652464" y="7570"/>
                  </a:lnTo>
                  <a:lnTo>
                    <a:pt x="662626" y="7445"/>
                  </a:lnTo>
                  <a:lnTo>
                    <a:pt x="663321" y="7445"/>
                  </a:lnTo>
                  <a:lnTo>
                    <a:pt x="663669" y="7697"/>
                  </a:lnTo>
                  <a:lnTo>
                    <a:pt x="666118" y="10479"/>
                  </a:lnTo>
                  <a:lnTo>
                    <a:pt x="666924" y="11316"/>
                  </a:lnTo>
                  <a:lnTo>
                    <a:pt x="679410" y="18997"/>
                  </a:lnTo>
                  <a:lnTo>
                    <a:pt x="680232" y="19108"/>
                  </a:lnTo>
                  <a:lnTo>
                    <a:pt x="681623" y="19234"/>
                  </a:lnTo>
                  <a:lnTo>
                    <a:pt x="682207" y="19345"/>
                  </a:lnTo>
                  <a:lnTo>
                    <a:pt x="687233" y="22506"/>
                  </a:lnTo>
                  <a:lnTo>
                    <a:pt x="692132" y="26583"/>
                  </a:lnTo>
                  <a:lnTo>
                    <a:pt x="708569" y="33110"/>
                  </a:lnTo>
                  <a:lnTo>
                    <a:pt x="709723" y="34406"/>
                  </a:lnTo>
                  <a:lnTo>
                    <a:pt x="710323" y="36145"/>
                  </a:lnTo>
                  <a:lnTo>
                    <a:pt x="711714" y="37093"/>
                  </a:lnTo>
                  <a:lnTo>
                    <a:pt x="720216" y="39764"/>
                  </a:lnTo>
                  <a:lnTo>
                    <a:pt x="723361" y="40001"/>
                  </a:lnTo>
                  <a:lnTo>
                    <a:pt x="726538" y="39653"/>
                  </a:lnTo>
                  <a:lnTo>
                    <a:pt x="727929" y="38958"/>
                  </a:lnTo>
                  <a:lnTo>
                    <a:pt x="730268" y="36856"/>
                  </a:lnTo>
                  <a:lnTo>
                    <a:pt x="730963" y="36381"/>
                  </a:lnTo>
                  <a:lnTo>
                    <a:pt x="731422" y="35686"/>
                  </a:lnTo>
                  <a:lnTo>
                    <a:pt x="732828" y="31593"/>
                  </a:lnTo>
                  <a:lnTo>
                    <a:pt x="733176" y="29491"/>
                  </a:lnTo>
                  <a:lnTo>
                    <a:pt x="734219" y="28211"/>
                  </a:lnTo>
                  <a:lnTo>
                    <a:pt x="735499" y="27279"/>
                  </a:lnTo>
                  <a:lnTo>
                    <a:pt x="736890" y="26710"/>
                  </a:lnTo>
                  <a:lnTo>
                    <a:pt x="739830" y="25888"/>
                  </a:lnTo>
                  <a:lnTo>
                    <a:pt x="747858" y="27642"/>
                  </a:lnTo>
                  <a:lnTo>
                    <a:pt x="752663" y="26362"/>
                  </a:lnTo>
                  <a:lnTo>
                    <a:pt x="754180" y="26583"/>
                  </a:lnTo>
                  <a:lnTo>
                    <a:pt x="756614" y="27990"/>
                  </a:lnTo>
                  <a:lnTo>
                    <a:pt x="758020" y="28448"/>
                  </a:lnTo>
                  <a:lnTo>
                    <a:pt x="760818" y="28211"/>
                  </a:lnTo>
                  <a:lnTo>
                    <a:pt x="765369" y="25777"/>
                  </a:lnTo>
                  <a:lnTo>
                    <a:pt x="767929" y="25066"/>
                  </a:lnTo>
                  <a:lnTo>
                    <a:pt x="776559" y="26931"/>
                  </a:lnTo>
                  <a:lnTo>
                    <a:pt x="779720" y="26931"/>
                  </a:lnTo>
                  <a:lnTo>
                    <a:pt x="803173" y="22158"/>
                  </a:lnTo>
                  <a:lnTo>
                    <a:pt x="806081" y="22506"/>
                  </a:lnTo>
                  <a:lnTo>
                    <a:pt x="808531" y="23659"/>
                  </a:lnTo>
                  <a:lnTo>
                    <a:pt x="810617" y="25430"/>
                  </a:lnTo>
                  <a:lnTo>
                    <a:pt x="814236" y="29854"/>
                  </a:lnTo>
                  <a:lnTo>
                    <a:pt x="818677" y="33584"/>
                  </a:lnTo>
                  <a:lnTo>
                    <a:pt x="821237" y="35339"/>
                  </a:lnTo>
                  <a:lnTo>
                    <a:pt x="824035" y="36619"/>
                  </a:lnTo>
                  <a:lnTo>
                    <a:pt x="826832" y="37203"/>
                  </a:lnTo>
                  <a:lnTo>
                    <a:pt x="833028" y="37203"/>
                  </a:lnTo>
                  <a:lnTo>
                    <a:pt x="834181" y="37535"/>
                  </a:lnTo>
                  <a:lnTo>
                    <a:pt x="836868" y="38832"/>
                  </a:lnTo>
                  <a:lnTo>
                    <a:pt x="840013" y="39417"/>
                  </a:lnTo>
                  <a:lnTo>
                    <a:pt x="841167" y="40112"/>
                  </a:lnTo>
                  <a:lnTo>
                    <a:pt x="841988" y="41171"/>
                  </a:lnTo>
                  <a:lnTo>
                    <a:pt x="843284" y="42214"/>
                  </a:lnTo>
                  <a:lnTo>
                    <a:pt x="845497" y="42909"/>
                  </a:lnTo>
                  <a:lnTo>
                    <a:pt x="856117" y="43383"/>
                  </a:lnTo>
                  <a:lnTo>
                    <a:pt x="858330" y="44537"/>
                  </a:lnTo>
                  <a:lnTo>
                    <a:pt x="859958" y="46165"/>
                  </a:lnTo>
                  <a:lnTo>
                    <a:pt x="861238" y="48046"/>
                  </a:lnTo>
                  <a:lnTo>
                    <a:pt x="862060" y="49436"/>
                  </a:lnTo>
                  <a:lnTo>
                    <a:pt x="862518" y="50495"/>
                  </a:lnTo>
                  <a:lnTo>
                    <a:pt x="863229" y="51317"/>
                  </a:lnTo>
                  <a:lnTo>
                    <a:pt x="864620" y="52139"/>
                  </a:lnTo>
                  <a:lnTo>
                    <a:pt x="866137" y="52360"/>
                  </a:lnTo>
                  <a:lnTo>
                    <a:pt x="871052" y="51902"/>
                  </a:lnTo>
                  <a:lnTo>
                    <a:pt x="872333" y="52012"/>
                  </a:lnTo>
                  <a:lnTo>
                    <a:pt x="873960" y="52487"/>
                  </a:lnTo>
                  <a:lnTo>
                    <a:pt x="875351" y="53292"/>
                  </a:lnTo>
                  <a:lnTo>
                    <a:pt x="876047" y="54462"/>
                  </a:lnTo>
                  <a:lnTo>
                    <a:pt x="875699" y="55853"/>
                  </a:lnTo>
                  <a:lnTo>
                    <a:pt x="875003" y="56912"/>
                  </a:lnTo>
                  <a:lnTo>
                    <a:pt x="874419" y="58192"/>
                  </a:lnTo>
                  <a:lnTo>
                    <a:pt x="874545" y="60183"/>
                  </a:lnTo>
                  <a:lnTo>
                    <a:pt x="876047" y="62032"/>
                  </a:lnTo>
                  <a:lnTo>
                    <a:pt x="880946" y="65541"/>
                  </a:lnTo>
                  <a:lnTo>
                    <a:pt x="882131" y="67990"/>
                  </a:lnTo>
                  <a:lnTo>
                    <a:pt x="882716" y="70899"/>
                  </a:lnTo>
                  <a:lnTo>
                    <a:pt x="883996" y="72889"/>
                  </a:lnTo>
                  <a:lnTo>
                    <a:pt x="886082" y="74170"/>
                  </a:lnTo>
                  <a:lnTo>
                    <a:pt x="901476" y="76161"/>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711C861-B1BF-E60F-F443-2DC57CF3BF7C}"/>
                </a:ext>
              </a:extLst>
            </p:cNvPr>
            <p:cNvSpPr/>
            <p:nvPr/>
          </p:nvSpPr>
          <p:spPr>
            <a:xfrm>
              <a:off x="8281450" y="5573707"/>
              <a:ext cx="847583" cy="465499"/>
            </a:xfrm>
            <a:custGeom>
              <a:avLst/>
              <a:gdLst>
                <a:gd name="connsiteX0" fmla="*/ 847583 w 847583"/>
                <a:gd name="connsiteY0" fmla="*/ 459430 h 465499"/>
                <a:gd name="connsiteX1" fmla="*/ 821111 w 847583"/>
                <a:gd name="connsiteY1" fmla="*/ 460236 h 465499"/>
                <a:gd name="connsiteX2" fmla="*/ 794639 w 847583"/>
                <a:gd name="connsiteY2" fmla="*/ 460963 h 465499"/>
                <a:gd name="connsiteX3" fmla="*/ 768167 w 847583"/>
                <a:gd name="connsiteY3" fmla="*/ 461643 h 465499"/>
                <a:gd name="connsiteX4" fmla="*/ 741679 w 847583"/>
                <a:gd name="connsiteY4" fmla="*/ 462227 h 465499"/>
                <a:gd name="connsiteX5" fmla="*/ 715207 w 847583"/>
                <a:gd name="connsiteY5" fmla="*/ 462812 h 465499"/>
                <a:gd name="connsiteX6" fmla="*/ 688734 w 847583"/>
                <a:gd name="connsiteY6" fmla="*/ 463397 h 465499"/>
                <a:gd name="connsiteX7" fmla="*/ 662262 w 847583"/>
                <a:gd name="connsiteY7" fmla="*/ 463871 h 465499"/>
                <a:gd name="connsiteX8" fmla="*/ 635679 w 847583"/>
                <a:gd name="connsiteY8" fmla="*/ 464219 h 465499"/>
                <a:gd name="connsiteX9" fmla="*/ 609318 w 847583"/>
                <a:gd name="connsiteY9" fmla="*/ 464566 h 465499"/>
                <a:gd name="connsiteX10" fmla="*/ 582719 w 847583"/>
                <a:gd name="connsiteY10" fmla="*/ 464914 h 465499"/>
                <a:gd name="connsiteX11" fmla="*/ 556247 w 847583"/>
                <a:gd name="connsiteY11" fmla="*/ 465151 h 465499"/>
                <a:gd name="connsiteX12" fmla="*/ 529775 w 847583"/>
                <a:gd name="connsiteY12" fmla="*/ 465262 h 465499"/>
                <a:gd name="connsiteX13" fmla="*/ 503287 w 847583"/>
                <a:gd name="connsiteY13" fmla="*/ 465388 h 465499"/>
                <a:gd name="connsiteX14" fmla="*/ 476815 w 847583"/>
                <a:gd name="connsiteY14" fmla="*/ 465499 h 465499"/>
                <a:gd name="connsiteX15" fmla="*/ 450232 w 847583"/>
                <a:gd name="connsiteY15" fmla="*/ 465499 h 465499"/>
                <a:gd name="connsiteX16" fmla="*/ 423744 w 847583"/>
                <a:gd name="connsiteY16" fmla="*/ 465499 h 465499"/>
                <a:gd name="connsiteX17" fmla="*/ 397272 w 847583"/>
                <a:gd name="connsiteY17" fmla="*/ 465388 h 465499"/>
                <a:gd name="connsiteX18" fmla="*/ 370784 w 847583"/>
                <a:gd name="connsiteY18" fmla="*/ 465262 h 465499"/>
                <a:gd name="connsiteX19" fmla="*/ 344296 w 847583"/>
                <a:gd name="connsiteY19" fmla="*/ 465041 h 465499"/>
                <a:gd name="connsiteX20" fmla="*/ 317824 w 847583"/>
                <a:gd name="connsiteY20" fmla="*/ 464677 h 465499"/>
                <a:gd name="connsiteX21" fmla="*/ 291225 w 847583"/>
                <a:gd name="connsiteY21" fmla="*/ 464456 h 465499"/>
                <a:gd name="connsiteX22" fmla="*/ 264753 w 847583"/>
                <a:gd name="connsiteY22" fmla="*/ 463982 h 465499"/>
                <a:gd name="connsiteX23" fmla="*/ 238281 w 847583"/>
                <a:gd name="connsiteY23" fmla="*/ 463618 h 465499"/>
                <a:gd name="connsiteX24" fmla="*/ 211809 w 847583"/>
                <a:gd name="connsiteY24" fmla="*/ 463160 h 465499"/>
                <a:gd name="connsiteX25" fmla="*/ 185337 w 847583"/>
                <a:gd name="connsiteY25" fmla="*/ 462575 h 465499"/>
                <a:gd name="connsiteX26" fmla="*/ 158849 w 847583"/>
                <a:gd name="connsiteY26" fmla="*/ 461991 h 465499"/>
                <a:gd name="connsiteX27" fmla="*/ 132377 w 847583"/>
                <a:gd name="connsiteY27" fmla="*/ 461295 h 465499"/>
                <a:gd name="connsiteX28" fmla="*/ 105904 w 847583"/>
                <a:gd name="connsiteY28" fmla="*/ 460600 h 465499"/>
                <a:gd name="connsiteX29" fmla="*/ 79432 w 847583"/>
                <a:gd name="connsiteY29" fmla="*/ 459888 h 465499"/>
                <a:gd name="connsiteX30" fmla="*/ 52944 w 847583"/>
                <a:gd name="connsiteY30" fmla="*/ 459067 h 465499"/>
                <a:gd name="connsiteX31" fmla="*/ 26472 w 847583"/>
                <a:gd name="connsiteY31" fmla="*/ 458150 h 465499"/>
                <a:gd name="connsiteX32" fmla="*/ 0 w 847583"/>
                <a:gd name="connsiteY32" fmla="*/ 457202 h 465499"/>
                <a:gd name="connsiteX33" fmla="*/ 822 w 847583"/>
                <a:gd name="connsiteY33" fmla="*/ 428406 h 465499"/>
                <a:gd name="connsiteX34" fmla="*/ 1754 w 847583"/>
                <a:gd name="connsiteY34" fmla="*/ 399595 h 465499"/>
                <a:gd name="connsiteX35" fmla="*/ 2560 w 847583"/>
                <a:gd name="connsiteY35" fmla="*/ 370784 h 465499"/>
                <a:gd name="connsiteX36" fmla="*/ 3493 w 847583"/>
                <a:gd name="connsiteY36" fmla="*/ 342083 h 465499"/>
                <a:gd name="connsiteX37" fmla="*/ 4425 w 847583"/>
                <a:gd name="connsiteY37" fmla="*/ 313288 h 465499"/>
                <a:gd name="connsiteX38" fmla="*/ 5231 w 847583"/>
                <a:gd name="connsiteY38" fmla="*/ 284714 h 465499"/>
                <a:gd name="connsiteX39" fmla="*/ 6179 w 847583"/>
                <a:gd name="connsiteY39" fmla="*/ 256029 h 465499"/>
                <a:gd name="connsiteX40" fmla="*/ 7001 w 847583"/>
                <a:gd name="connsiteY40" fmla="*/ 227424 h 465499"/>
                <a:gd name="connsiteX41" fmla="*/ 7934 w 847583"/>
                <a:gd name="connsiteY41" fmla="*/ 198849 h 465499"/>
                <a:gd name="connsiteX42" fmla="*/ 8866 w 847583"/>
                <a:gd name="connsiteY42" fmla="*/ 170291 h 465499"/>
                <a:gd name="connsiteX43" fmla="*/ 9688 w 847583"/>
                <a:gd name="connsiteY43" fmla="*/ 141828 h 465499"/>
                <a:gd name="connsiteX44" fmla="*/ 10620 w 847583"/>
                <a:gd name="connsiteY44" fmla="*/ 113364 h 465499"/>
                <a:gd name="connsiteX45" fmla="*/ 11426 w 847583"/>
                <a:gd name="connsiteY45" fmla="*/ 84901 h 465499"/>
                <a:gd name="connsiteX46" fmla="*/ 12359 w 847583"/>
                <a:gd name="connsiteY46" fmla="*/ 56564 h 465499"/>
                <a:gd name="connsiteX47" fmla="*/ 13181 w 847583"/>
                <a:gd name="connsiteY47" fmla="*/ 28227 h 465499"/>
                <a:gd name="connsiteX48" fmla="*/ 14113 w 847583"/>
                <a:gd name="connsiteY48" fmla="*/ 0 h 465499"/>
                <a:gd name="connsiteX49" fmla="*/ 20988 w 847583"/>
                <a:gd name="connsiteY49" fmla="*/ 237 h 465499"/>
                <a:gd name="connsiteX50" fmla="*/ 45026 w 847583"/>
                <a:gd name="connsiteY50" fmla="*/ 1043 h 465499"/>
                <a:gd name="connsiteX51" fmla="*/ 69160 w 847583"/>
                <a:gd name="connsiteY51" fmla="*/ 1865 h 465499"/>
                <a:gd name="connsiteX52" fmla="*/ 93182 w 847583"/>
                <a:gd name="connsiteY52" fmla="*/ 2560 h 465499"/>
                <a:gd name="connsiteX53" fmla="*/ 117331 w 847583"/>
                <a:gd name="connsiteY53" fmla="*/ 3256 h 465499"/>
                <a:gd name="connsiteX54" fmla="*/ 141369 w 847583"/>
                <a:gd name="connsiteY54" fmla="*/ 3951 h 465499"/>
                <a:gd name="connsiteX55" fmla="*/ 165518 w 847583"/>
                <a:gd name="connsiteY55" fmla="*/ 4552 h 465499"/>
                <a:gd name="connsiteX56" fmla="*/ 189541 w 847583"/>
                <a:gd name="connsiteY56" fmla="*/ 5010 h 465499"/>
                <a:gd name="connsiteX57" fmla="*/ 213674 w 847583"/>
                <a:gd name="connsiteY57" fmla="*/ 5595 h 465499"/>
                <a:gd name="connsiteX58" fmla="*/ 237696 w 847583"/>
                <a:gd name="connsiteY58" fmla="*/ 6053 h 465499"/>
                <a:gd name="connsiteX59" fmla="*/ 261845 w 847583"/>
                <a:gd name="connsiteY59" fmla="*/ 6401 h 465499"/>
                <a:gd name="connsiteX60" fmla="*/ 285884 w 847583"/>
                <a:gd name="connsiteY60" fmla="*/ 6748 h 465499"/>
                <a:gd name="connsiteX61" fmla="*/ 306524 w 847583"/>
                <a:gd name="connsiteY61" fmla="*/ 7096 h 465499"/>
                <a:gd name="connsiteX62" fmla="*/ 310032 w 847583"/>
                <a:gd name="connsiteY62" fmla="*/ 7096 h 465499"/>
                <a:gd name="connsiteX63" fmla="*/ 334039 w 847583"/>
                <a:gd name="connsiteY63" fmla="*/ 7349 h 465499"/>
                <a:gd name="connsiteX64" fmla="*/ 358188 w 847583"/>
                <a:gd name="connsiteY64" fmla="*/ 7586 h 465499"/>
                <a:gd name="connsiteX65" fmla="*/ 382321 w 847583"/>
                <a:gd name="connsiteY65" fmla="*/ 7823 h 465499"/>
                <a:gd name="connsiteX66" fmla="*/ 406360 w 847583"/>
                <a:gd name="connsiteY66" fmla="*/ 7934 h 465499"/>
                <a:gd name="connsiteX67" fmla="*/ 430508 w 847583"/>
                <a:gd name="connsiteY67" fmla="*/ 7934 h 465499"/>
                <a:gd name="connsiteX68" fmla="*/ 454531 w 847583"/>
                <a:gd name="connsiteY68" fmla="*/ 8060 h 465499"/>
                <a:gd name="connsiteX69" fmla="*/ 478680 w 847583"/>
                <a:gd name="connsiteY69" fmla="*/ 7934 h 465499"/>
                <a:gd name="connsiteX70" fmla="*/ 502718 w 847583"/>
                <a:gd name="connsiteY70" fmla="*/ 7934 h 465499"/>
                <a:gd name="connsiteX71" fmla="*/ 526851 w 847583"/>
                <a:gd name="connsiteY71" fmla="*/ 7823 h 465499"/>
                <a:gd name="connsiteX72" fmla="*/ 550874 w 847583"/>
                <a:gd name="connsiteY72" fmla="*/ 7586 h 465499"/>
                <a:gd name="connsiteX73" fmla="*/ 575007 w 847583"/>
                <a:gd name="connsiteY73" fmla="*/ 7460 h 465499"/>
                <a:gd name="connsiteX74" fmla="*/ 599045 w 847583"/>
                <a:gd name="connsiteY74" fmla="*/ 7096 h 465499"/>
                <a:gd name="connsiteX75" fmla="*/ 623194 w 847583"/>
                <a:gd name="connsiteY75" fmla="*/ 6859 h 465499"/>
                <a:gd name="connsiteX76" fmla="*/ 647343 w 847583"/>
                <a:gd name="connsiteY76" fmla="*/ 6512 h 465499"/>
                <a:gd name="connsiteX77" fmla="*/ 671366 w 847583"/>
                <a:gd name="connsiteY77" fmla="*/ 6053 h 465499"/>
                <a:gd name="connsiteX78" fmla="*/ 695372 w 847583"/>
                <a:gd name="connsiteY78" fmla="*/ 5595 h 465499"/>
                <a:gd name="connsiteX79" fmla="*/ 719521 w 847583"/>
                <a:gd name="connsiteY79" fmla="*/ 5136 h 465499"/>
                <a:gd name="connsiteX80" fmla="*/ 743544 w 847583"/>
                <a:gd name="connsiteY80" fmla="*/ 4552 h 465499"/>
                <a:gd name="connsiteX81" fmla="*/ 759996 w 847583"/>
                <a:gd name="connsiteY81" fmla="*/ 4188 h 465499"/>
                <a:gd name="connsiteX82" fmla="*/ 759996 w 847583"/>
                <a:gd name="connsiteY82" fmla="*/ 4188 h 465499"/>
                <a:gd name="connsiteX83" fmla="*/ 759759 w 847583"/>
                <a:gd name="connsiteY83" fmla="*/ 7823 h 465499"/>
                <a:gd name="connsiteX84" fmla="*/ 760691 w 847583"/>
                <a:gd name="connsiteY84" fmla="*/ 10257 h 465499"/>
                <a:gd name="connsiteX85" fmla="*/ 761877 w 847583"/>
                <a:gd name="connsiteY85" fmla="*/ 12486 h 465499"/>
                <a:gd name="connsiteX86" fmla="*/ 762335 w 847583"/>
                <a:gd name="connsiteY86" fmla="*/ 14461 h 465499"/>
                <a:gd name="connsiteX87" fmla="*/ 762920 w 847583"/>
                <a:gd name="connsiteY87" fmla="*/ 17385 h 465499"/>
                <a:gd name="connsiteX88" fmla="*/ 763615 w 847583"/>
                <a:gd name="connsiteY88" fmla="*/ 18760 h 465499"/>
                <a:gd name="connsiteX89" fmla="*/ 764326 w 847583"/>
                <a:gd name="connsiteY89" fmla="*/ 20040 h 465499"/>
                <a:gd name="connsiteX90" fmla="*/ 764895 w 847583"/>
                <a:gd name="connsiteY90" fmla="*/ 21352 h 465499"/>
                <a:gd name="connsiteX91" fmla="*/ 765828 w 847583"/>
                <a:gd name="connsiteY91" fmla="*/ 26472 h 465499"/>
                <a:gd name="connsiteX92" fmla="*/ 769320 w 847583"/>
                <a:gd name="connsiteY92" fmla="*/ 34406 h 465499"/>
                <a:gd name="connsiteX93" fmla="*/ 770253 w 847583"/>
                <a:gd name="connsiteY93" fmla="*/ 40111 h 465499"/>
                <a:gd name="connsiteX94" fmla="*/ 771312 w 847583"/>
                <a:gd name="connsiteY94" fmla="*/ 42561 h 465499"/>
                <a:gd name="connsiteX95" fmla="*/ 773983 w 847583"/>
                <a:gd name="connsiteY95" fmla="*/ 47587 h 465499"/>
                <a:gd name="connsiteX96" fmla="*/ 775057 w 847583"/>
                <a:gd name="connsiteY96" fmla="*/ 54699 h 465499"/>
                <a:gd name="connsiteX97" fmla="*/ 772940 w 847583"/>
                <a:gd name="connsiteY97" fmla="*/ 60420 h 465499"/>
                <a:gd name="connsiteX98" fmla="*/ 770142 w 847583"/>
                <a:gd name="connsiteY98" fmla="*/ 65904 h 465499"/>
                <a:gd name="connsiteX99" fmla="*/ 769320 w 847583"/>
                <a:gd name="connsiteY99" fmla="*/ 72194 h 465499"/>
                <a:gd name="connsiteX100" fmla="*/ 772118 w 847583"/>
                <a:gd name="connsiteY100" fmla="*/ 80713 h 465499"/>
                <a:gd name="connsiteX101" fmla="*/ 772813 w 847583"/>
                <a:gd name="connsiteY101" fmla="*/ 85375 h 465499"/>
                <a:gd name="connsiteX102" fmla="*/ 773524 w 847583"/>
                <a:gd name="connsiteY102" fmla="*/ 87824 h 465499"/>
                <a:gd name="connsiteX103" fmla="*/ 773524 w 847583"/>
                <a:gd name="connsiteY103" fmla="*/ 89468 h 465499"/>
                <a:gd name="connsiteX104" fmla="*/ 773050 w 847583"/>
                <a:gd name="connsiteY104" fmla="*/ 91096 h 465499"/>
                <a:gd name="connsiteX105" fmla="*/ 771770 w 847583"/>
                <a:gd name="connsiteY105" fmla="*/ 93767 h 465499"/>
                <a:gd name="connsiteX106" fmla="*/ 771312 w 847583"/>
                <a:gd name="connsiteY106" fmla="*/ 95647 h 465499"/>
                <a:gd name="connsiteX107" fmla="*/ 773524 w 847583"/>
                <a:gd name="connsiteY107" fmla="*/ 105320 h 465499"/>
                <a:gd name="connsiteX108" fmla="*/ 774362 w 847583"/>
                <a:gd name="connsiteY108" fmla="*/ 107422 h 465499"/>
                <a:gd name="connsiteX109" fmla="*/ 774931 w 847583"/>
                <a:gd name="connsiteY109" fmla="*/ 109761 h 465499"/>
                <a:gd name="connsiteX110" fmla="*/ 773524 w 847583"/>
                <a:gd name="connsiteY110" fmla="*/ 120128 h 465499"/>
                <a:gd name="connsiteX111" fmla="*/ 773746 w 847583"/>
                <a:gd name="connsiteY111" fmla="*/ 126308 h 465499"/>
                <a:gd name="connsiteX112" fmla="*/ 774710 w 847583"/>
                <a:gd name="connsiteY112" fmla="*/ 131918 h 465499"/>
                <a:gd name="connsiteX113" fmla="*/ 776685 w 847583"/>
                <a:gd name="connsiteY113" fmla="*/ 137165 h 465499"/>
                <a:gd name="connsiteX114" fmla="*/ 781806 w 847583"/>
                <a:gd name="connsiteY114" fmla="*/ 148133 h 465499"/>
                <a:gd name="connsiteX115" fmla="*/ 783197 w 847583"/>
                <a:gd name="connsiteY115" fmla="*/ 153617 h 465499"/>
                <a:gd name="connsiteX116" fmla="*/ 785061 w 847583"/>
                <a:gd name="connsiteY116" fmla="*/ 158612 h 465499"/>
                <a:gd name="connsiteX117" fmla="*/ 789044 w 847583"/>
                <a:gd name="connsiteY117" fmla="*/ 162689 h 465499"/>
                <a:gd name="connsiteX118" fmla="*/ 787543 w 847583"/>
                <a:gd name="connsiteY118" fmla="*/ 166324 h 465499"/>
                <a:gd name="connsiteX119" fmla="*/ 788001 w 847583"/>
                <a:gd name="connsiteY119" fmla="*/ 169706 h 465499"/>
                <a:gd name="connsiteX120" fmla="*/ 791035 w 847583"/>
                <a:gd name="connsiteY120" fmla="*/ 176929 h 465499"/>
                <a:gd name="connsiteX121" fmla="*/ 791035 w 847583"/>
                <a:gd name="connsiteY121" fmla="*/ 177877 h 465499"/>
                <a:gd name="connsiteX122" fmla="*/ 790451 w 847583"/>
                <a:gd name="connsiteY122" fmla="*/ 178920 h 465499"/>
                <a:gd name="connsiteX123" fmla="*/ 790672 w 847583"/>
                <a:gd name="connsiteY123" fmla="*/ 179616 h 465499"/>
                <a:gd name="connsiteX124" fmla="*/ 791035 w 847583"/>
                <a:gd name="connsiteY124" fmla="*/ 179853 h 465499"/>
                <a:gd name="connsiteX125" fmla="*/ 791494 w 847583"/>
                <a:gd name="connsiteY125" fmla="*/ 179979 h 465499"/>
                <a:gd name="connsiteX126" fmla="*/ 791731 w 847583"/>
                <a:gd name="connsiteY126" fmla="*/ 180200 h 465499"/>
                <a:gd name="connsiteX127" fmla="*/ 791968 w 847583"/>
                <a:gd name="connsiteY127" fmla="*/ 180548 h 465499"/>
                <a:gd name="connsiteX128" fmla="*/ 792316 w 847583"/>
                <a:gd name="connsiteY128" fmla="*/ 181133 h 465499"/>
                <a:gd name="connsiteX129" fmla="*/ 795097 w 847583"/>
                <a:gd name="connsiteY129" fmla="*/ 184041 h 465499"/>
                <a:gd name="connsiteX130" fmla="*/ 795919 w 847583"/>
                <a:gd name="connsiteY130" fmla="*/ 185906 h 465499"/>
                <a:gd name="connsiteX131" fmla="*/ 797436 w 847583"/>
                <a:gd name="connsiteY131" fmla="*/ 191168 h 465499"/>
                <a:gd name="connsiteX132" fmla="*/ 799064 w 847583"/>
                <a:gd name="connsiteY132" fmla="*/ 194203 h 465499"/>
                <a:gd name="connsiteX133" fmla="*/ 800597 w 847583"/>
                <a:gd name="connsiteY133" fmla="*/ 196416 h 465499"/>
                <a:gd name="connsiteX134" fmla="*/ 801877 w 847583"/>
                <a:gd name="connsiteY134" fmla="*/ 198976 h 465499"/>
                <a:gd name="connsiteX135" fmla="*/ 802699 w 847583"/>
                <a:gd name="connsiteY135" fmla="*/ 204333 h 465499"/>
                <a:gd name="connsiteX136" fmla="*/ 804090 w 847583"/>
                <a:gd name="connsiteY136" fmla="*/ 208427 h 465499"/>
                <a:gd name="connsiteX137" fmla="*/ 805955 w 847583"/>
                <a:gd name="connsiteY137" fmla="*/ 209707 h 465499"/>
                <a:gd name="connsiteX138" fmla="*/ 806413 w 847583"/>
                <a:gd name="connsiteY138" fmla="*/ 210402 h 465499"/>
                <a:gd name="connsiteX139" fmla="*/ 806540 w 847583"/>
                <a:gd name="connsiteY139" fmla="*/ 211461 h 465499"/>
                <a:gd name="connsiteX140" fmla="*/ 806302 w 847583"/>
                <a:gd name="connsiteY140" fmla="*/ 212267 h 465499"/>
                <a:gd name="connsiteX141" fmla="*/ 805844 w 847583"/>
                <a:gd name="connsiteY141" fmla="*/ 212978 h 465499"/>
                <a:gd name="connsiteX142" fmla="*/ 805718 w 847583"/>
                <a:gd name="connsiteY142" fmla="*/ 213563 h 465499"/>
                <a:gd name="connsiteX143" fmla="*/ 805955 w 847583"/>
                <a:gd name="connsiteY143" fmla="*/ 217167 h 465499"/>
                <a:gd name="connsiteX144" fmla="*/ 805844 w 847583"/>
                <a:gd name="connsiteY144" fmla="*/ 220090 h 465499"/>
                <a:gd name="connsiteX145" fmla="*/ 806065 w 847583"/>
                <a:gd name="connsiteY145" fmla="*/ 222777 h 465499"/>
                <a:gd name="connsiteX146" fmla="*/ 807235 w 847583"/>
                <a:gd name="connsiteY146" fmla="*/ 225211 h 465499"/>
                <a:gd name="connsiteX147" fmla="*/ 807346 w 847583"/>
                <a:gd name="connsiteY147" fmla="*/ 227424 h 465499"/>
                <a:gd name="connsiteX148" fmla="*/ 805718 w 847583"/>
                <a:gd name="connsiteY148" fmla="*/ 235136 h 465499"/>
                <a:gd name="connsiteX149" fmla="*/ 805718 w 847583"/>
                <a:gd name="connsiteY149" fmla="*/ 238170 h 465499"/>
                <a:gd name="connsiteX150" fmla="*/ 806413 w 847583"/>
                <a:gd name="connsiteY150" fmla="*/ 238992 h 465499"/>
                <a:gd name="connsiteX151" fmla="*/ 807346 w 847583"/>
                <a:gd name="connsiteY151" fmla="*/ 239925 h 465499"/>
                <a:gd name="connsiteX152" fmla="*/ 808404 w 847583"/>
                <a:gd name="connsiteY152" fmla="*/ 241205 h 465499"/>
                <a:gd name="connsiteX153" fmla="*/ 808863 w 847583"/>
                <a:gd name="connsiteY153" fmla="*/ 242722 h 465499"/>
                <a:gd name="connsiteX154" fmla="*/ 808641 w 847583"/>
                <a:gd name="connsiteY154" fmla="*/ 261845 h 465499"/>
                <a:gd name="connsiteX155" fmla="*/ 809100 w 847583"/>
                <a:gd name="connsiteY155" fmla="*/ 265227 h 465499"/>
                <a:gd name="connsiteX156" fmla="*/ 810965 w 847583"/>
                <a:gd name="connsiteY156" fmla="*/ 272466 h 465499"/>
                <a:gd name="connsiteX157" fmla="*/ 811423 w 847583"/>
                <a:gd name="connsiteY157" fmla="*/ 275611 h 465499"/>
                <a:gd name="connsiteX158" fmla="*/ 811312 w 847583"/>
                <a:gd name="connsiteY158" fmla="*/ 276765 h 465499"/>
                <a:gd name="connsiteX159" fmla="*/ 810965 w 847583"/>
                <a:gd name="connsiteY159" fmla="*/ 278060 h 465499"/>
                <a:gd name="connsiteX160" fmla="*/ 810617 w 847583"/>
                <a:gd name="connsiteY160" fmla="*/ 279578 h 465499"/>
                <a:gd name="connsiteX161" fmla="*/ 810728 w 847583"/>
                <a:gd name="connsiteY161" fmla="*/ 281332 h 465499"/>
                <a:gd name="connsiteX162" fmla="*/ 812482 w 847583"/>
                <a:gd name="connsiteY162" fmla="*/ 287511 h 465499"/>
                <a:gd name="connsiteX163" fmla="*/ 812703 w 847583"/>
                <a:gd name="connsiteY163" fmla="*/ 290419 h 465499"/>
                <a:gd name="connsiteX164" fmla="*/ 812119 w 847583"/>
                <a:gd name="connsiteY164" fmla="*/ 300329 h 465499"/>
                <a:gd name="connsiteX165" fmla="*/ 812482 w 847583"/>
                <a:gd name="connsiteY165" fmla="*/ 302320 h 465499"/>
                <a:gd name="connsiteX166" fmla="*/ 813051 w 847583"/>
                <a:gd name="connsiteY166" fmla="*/ 303711 h 465499"/>
                <a:gd name="connsiteX167" fmla="*/ 814600 w 847583"/>
                <a:gd name="connsiteY167" fmla="*/ 305939 h 465499"/>
                <a:gd name="connsiteX168" fmla="*/ 815058 w 847583"/>
                <a:gd name="connsiteY168" fmla="*/ 307931 h 465499"/>
                <a:gd name="connsiteX169" fmla="*/ 815058 w 847583"/>
                <a:gd name="connsiteY169" fmla="*/ 309084 h 465499"/>
                <a:gd name="connsiteX170" fmla="*/ 814600 w 847583"/>
                <a:gd name="connsiteY170" fmla="*/ 309084 h 465499"/>
                <a:gd name="connsiteX171" fmla="*/ 815295 w 847583"/>
                <a:gd name="connsiteY171" fmla="*/ 309432 h 465499"/>
                <a:gd name="connsiteX172" fmla="*/ 816575 w 847583"/>
                <a:gd name="connsiteY172" fmla="*/ 309795 h 465499"/>
                <a:gd name="connsiteX173" fmla="*/ 817745 w 847583"/>
                <a:gd name="connsiteY173" fmla="*/ 310491 h 465499"/>
                <a:gd name="connsiteX174" fmla="*/ 819025 w 847583"/>
                <a:gd name="connsiteY174" fmla="*/ 310838 h 465499"/>
                <a:gd name="connsiteX175" fmla="*/ 819720 w 847583"/>
                <a:gd name="connsiteY175" fmla="*/ 311423 h 465499"/>
                <a:gd name="connsiteX176" fmla="*/ 820178 w 847583"/>
                <a:gd name="connsiteY176" fmla="*/ 312356 h 465499"/>
                <a:gd name="connsiteX177" fmla="*/ 820068 w 847583"/>
                <a:gd name="connsiteY177" fmla="*/ 313051 h 465499"/>
                <a:gd name="connsiteX178" fmla="*/ 819720 w 847583"/>
                <a:gd name="connsiteY178" fmla="*/ 313746 h 465499"/>
                <a:gd name="connsiteX179" fmla="*/ 819136 w 847583"/>
                <a:gd name="connsiteY179" fmla="*/ 316196 h 465499"/>
                <a:gd name="connsiteX180" fmla="*/ 817618 w 847583"/>
                <a:gd name="connsiteY180" fmla="*/ 318282 h 465499"/>
                <a:gd name="connsiteX181" fmla="*/ 817271 w 847583"/>
                <a:gd name="connsiteY181" fmla="*/ 319815 h 465499"/>
                <a:gd name="connsiteX182" fmla="*/ 817618 w 847583"/>
                <a:gd name="connsiteY182" fmla="*/ 324952 h 465499"/>
                <a:gd name="connsiteX183" fmla="*/ 817508 w 847583"/>
                <a:gd name="connsiteY183" fmla="*/ 326580 h 465499"/>
                <a:gd name="connsiteX184" fmla="*/ 817160 w 847583"/>
                <a:gd name="connsiteY184" fmla="*/ 327623 h 465499"/>
                <a:gd name="connsiteX185" fmla="*/ 816227 w 847583"/>
                <a:gd name="connsiteY185" fmla="*/ 330072 h 465499"/>
                <a:gd name="connsiteX186" fmla="*/ 815990 w 847583"/>
                <a:gd name="connsiteY186" fmla="*/ 331590 h 465499"/>
                <a:gd name="connsiteX187" fmla="*/ 816465 w 847583"/>
                <a:gd name="connsiteY187" fmla="*/ 334055 h 465499"/>
                <a:gd name="connsiteX188" fmla="*/ 818203 w 847583"/>
                <a:gd name="connsiteY188" fmla="*/ 339176 h 465499"/>
                <a:gd name="connsiteX189" fmla="*/ 818677 w 847583"/>
                <a:gd name="connsiteY189" fmla="*/ 342558 h 465499"/>
                <a:gd name="connsiteX190" fmla="*/ 818314 w 847583"/>
                <a:gd name="connsiteY190" fmla="*/ 345940 h 465499"/>
                <a:gd name="connsiteX191" fmla="*/ 817160 w 847583"/>
                <a:gd name="connsiteY191" fmla="*/ 351187 h 465499"/>
                <a:gd name="connsiteX192" fmla="*/ 817508 w 847583"/>
                <a:gd name="connsiteY192" fmla="*/ 354458 h 465499"/>
                <a:gd name="connsiteX193" fmla="*/ 818677 w 847583"/>
                <a:gd name="connsiteY193" fmla="*/ 356560 h 465499"/>
                <a:gd name="connsiteX194" fmla="*/ 822391 w 847583"/>
                <a:gd name="connsiteY194" fmla="*/ 361112 h 465499"/>
                <a:gd name="connsiteX195" fmla="*/ 823213 w 847583"/>
                <a:gd name="connsiteY195" fmla="*/ 364020 h 465499"/>
                <a:gd name="connsiteX196" fmla="*/ 824019 w 847583"/>
                <a:gd name="connsiteY196" fmla="*/ 369615 h 465499"/>
                <a:gd name="connsiteX197" fmla="*/ 824256 w 847583"/>
                <a:gd name="connsiteY197" fmla="*/ 372776 h 465499"/>
                <a:gd name="connsiteX198" fmla="*/ 823561 w 847583"/>
                <a:gd name="connsiteY198" fmla="*/ 375921 h 465499"/>
                <a:gd name="connsiteX199" fmla="*/ 824256 w 847583"/>
                <a:gd name="connsiteY199" fmla="*/ 376964 h 465499"/>
                <a:gd name="connsiteX200" fmla="*/ 826121 w 847583"/>
                <a:gd name="connsiteY200" fmla="*/ 378828 h 465499"/>
                <a:gd name="connsiteX201" fmla="*/ 826848 w 847583"/>
                <a:gd name="connsiteY201" fmla="*/ 379998 h 465499"/>
                <a:gd name="connsiteX202" fmla="*/ 827069 w 847583"/>
                <a:gd name="connsiteY202" fmla="*/ 381151 h 465499"/>
                <a:gd name="connsiteX203" fmla="*/ 827069 w 847583"/>
                <a:gd name="connsiteY203" fmla="*/ 382448 h 465499"/>
                <a:gd name="connsiteX204" fmla="*/ 827306 w 847583"/>
                <a:gd name="connsiteY204" fmla="*/ 383965 h 465499"/>
                <a:gd name="connsiteX205" fmla="*/ 828128 w 847583"/>
                <a:gd name="connsiteY205" fmla="*/ 385608 h 465499"/>
                <a:gd name="connsiteX206" fmla="*/ 834987 w 847583"/>
                <a:gd name="connsiteY206" fmla="*/ 395281 h 465499"/>
                <a:gd name="connsiteX207" fmla="*/ 838954 w 847583"/>
                <a:gd name="connsiteY207" fmla="*/ 399248 h 465499"/>
                <a:gd name="connsiteX208" fmla="*/ 840724 w 847583"/>
                <a:gd name="connsiteY208" fmla="*/ 401808 h 465499"/>
                <a:gd name="connsiteX209" fmla="*/ 841530 w 847583"/>
                <a:gd name="connsiteY209" fmla="*/ 404953 h 465499"/>
                <a:gd name="connsiteX210" fmla="*/ 841530 w 847583"/>
                <a:gd name="connsiteY210" fmla="*/ 414767 h 465499"/>
                <a:gd name="connsiteX211" fmla="*/ 841878 w 847583"/>
                <a:gd name="connsiteY211" fmla="*/ 417786 h 465499"/>
                <a:gd name="connsiteX212" fmla="*/ 842352 w 847583"/>
                <a:gd name="connsiteY212" fmla="*/ 419414 h 465499"/>
                <a:gd name="connsiteX213" fmla="*/ 842810 w 847583"/>
                <a:gd name="connsiteY213" fmla="*/ 420694 h 465499"/>
                <a:gd name="connsiteX214" fmla="*/ 845608 w 847583"/>
                <a:gd name="connsiteY214" fmla="*/ 424677 h 465499"/>
                <a:gd name="connsiteX215" fmla="*/ 845608 w 847583"/>
                <a:gd name="connsiteY215" fmla="*/ 425736 h 465499"/>
                <a:gd name="connsiteX216" fmla="*/ 845370 w 847583"/>
                <a:gd name="connsiteY216" fmla="*/ 426889 h 465499"/>
                <a:gd name="connsiteX217" fmla="*/ 845370 w 847583"/>
                <a:gd name="connsiteY217" fmla="*/ 428643 h 465499"/>
                <a:gd name="connsiteX218" fmla="*/ 845845 w 847583"/>
                <a:gd name="connsiteY218" fmla="*/ 429449 h 465499"/>
                <a:gd name="connsiteX219" fmla="*/ 846777 w 847583"/>
                <a:gd name="connsiteY219" fmla="*/ 435060 h 465499"/>
                <a:gd name="connsiteX220" fmla="*/ 846777 w 847583"/>
                <a:gd name="connsiteY220" fmla="*/ 436909 h 465499"/>
                <a:gd name="connsiteX221" fmla="*/ 846192 w 847583"/>
                <a:gd name="connsiteY221" fmla="*/ 441239 h 465499"/>
                <a:gd name="connsiteX222" fmla="*/ 844912 w 847583"/>
                <a:gd name="connsiteY222" fmla="*/ 444606 h 465499"/>
                <a:gd name="connsiteX223" fmla="*/ 845023 w 847583"/>
                <a:gd name="connsiteY223" fmla="*/ 448241 h 465499"/>
                <a:gd name="connsiteX224" fmla="*/ 847583 w 847583"/>
                <a:gd name="connsiteY224" fmla="*/ 459430 h 4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47583" h="465499">
                  <a:moveTo>
                    <a:pt x="847583" y="459430"/>
                  </a:moveTo>
                  <a:lnTo>
                    <a:pt x="821111" y="460236"/>
                  </a:lnTo>
                  <a:lnTo>
                    <a:pt x="794639" y="460963"/>
                  </a:lnTo>
                  <a:lnTo>
                    <a:pt x="768167" y="461643"/>
                  </a:lnTo>
                  <a:lnTo>
                    <a:pt x="741679" y="462227"/>
                  </a:lnTo>
                  <a:lnTo>
                    <a:pt x="715207" y="462812"/>
                  </a:lnTo>
                  <a:lnTo>
                    <a:pt x="688734" y="463397"/>
                  </a:lnTo>
                  <a:lnTo>
                    <a:pt x="662262" y="463871"/>
                  </a:lnTo>
                  <a:lnTo>
                    <a:pt x="635679" y="464219"/>
                  </a:lnTo>
                  <a:lnTo>
                    <a:pt x="609318" y="464566"/>
                  </a:lnTo>
                  <a:lnTo>
                    <a:pt x="582719" y="464914"/>
                  </a:lnTo>
                  <a:lnTo>
                    <a:pt x="556247" y="465151"/>
                  </a:lnTo>
                  <a:lnTo>
                    <a:pt x="529775" y="465262"/>
                  </a:lnTo>
                  <a:lnTo>
                    <a:pt x="503287" y="465388"/>
                  </a:lnTo>
                  <a:lnTo>
                    <a:pt x="476815" y="465499"/>
                  </a:lnTo>
                  <a:lnTo>
                    <a:pt x="450232" y="465499"/>
                  </a:lnTo>
                  <a:lnTo>
                    <a:pt x="423744" y="465499"/>
                  </a:lnTo>
                  <a:lnTo>
                    <a:pt x="397272" y="465388"/>
                  </a:lnTo>
                  <a:lnTo>
                    <a:pt x="370784" y="465262"/>
                  </a:lnTo>
                  <a:lnTo>
                    <a:pt x="344296" y="465041"/>
                  </a:lnTo>
                  <a:lnTo>
                    <a:pt x="317824" y="464677"/>
                  </a:lnTo>
                  <a:lnTo>
                    <a:pt x="291225" y="464456"/>
                  </a:lnTo>
                  <a:lnTo>
                    <a:pt x="264753" y="463982"/>
                  </a:lnTo>
                  <a:lnTo>
                    <a:pt x="238281" y="463618"/>
                  </a:lnTo>
                  <a:lnTo>
                    <a:pt x="211809" y="463160"/>
                  </a:lnTo>
                  <a:lnTo>
                    <a:pt x="185337" y="462575"/>
                  </a:lnTo>
                  <a:lnTo>
                    <a:pt x="158849" y="461991"/>
                  </a:lnTo>
                  <a:lnTo>
                    <a:pt x="132377" y="461295"/>
                  </a:lnTo>
                  <a:lnTo>
                    <a:pt x="105904" y="460600"/>
                  </a:lnTo>
                  <a:lnTo>
                    <a:pt x="79432" y="459888"/>
                  </a:lnTo>
                  <a:lnTo>
                    <a:pt x="52944" y="459067"/>
                  </a:lnTo>
                  <a:lnTo>
                    <a:pt x="26472" y="458150"/>
                  </a:lnTo>
                  <a:lnTo>
                    <a:pt x="0" y="457202"/>
                  </a:lnTo>
                  <a:lnTo>
                    <a:pt x="822" y="428406"/>
                  </a:lnTo>
                  <a:lnTo>
                    <a:pt x="1754" y="399595"/>
                  </a:lnTo>
                  <a:lnTo>
                    <a:pt x="2560" y="370784"/>
                  </a:lnTo>
                  <a:lnTo>
                    <a:pt x="3493" y="342083"/>
                  </a:lnTo>
                  <a:lnTo>
                    <a:pt x="4425" y="313288"/>
                  </a:lnTo>
                  <a:lnTo>
                    <a:pt x="5231" y="284714"/>
                  </a:lnTo>
                  <a:lnTo>
                    <a:pt x="6179" y="256029"/>
                  </a:lnTo>
                  <a:lnTo>
                    <a:pt x="7001" y="227424"/>
                  </a:lnTo>
                  <a:lnTo>
                    <a:pt x="7934" y="198849"/>
                  </a:lnTo>
                  <a:lnTo>
                    <a:pt x="8866" y="170291"/>
                  </a:lnTo>
                  <a:lnTo>
                    <a:pt x="9688" y="141828"/>
                  </a:lnTo>
                  <a:lnTo>
                    <a:pt x="10620" y="113364"/>
                  </a:lnTo>
                  <a:lnTo>
                    <a:pt x="11426" y="84901"/>
                  </a:lnTo>
                  <a:lnTo>
                    <a:pt x="12359" y="56564"/>
                  </a:lnTo>
                  <a:lnTo>
                    <a:pt x="13181" y="28227"/>
                  </a:lnTo>
                  <a:lnTo>
                    <a:pt x="14113" y="0"/>
                  </a:lnTo>
                  <a:lnTo>
                    <a:pt x="20988" y="237"/>
                  </a:lnTo>
                  <a:lnTo>
                    <a:pt x="45026" y="1043"/>
                  </a:lnTo>
                  <a:lnTo>
                    <a:pt x="69160" y="1865"/>
                  </a:lnTo>
                  <a:lnTo>
                    <a:pt x="93182" y="2560"/>
                  </a:lnTo>
                  <a:lnTo>
                    <a:pt x="117331" y="3256"/>
                  </a:lnTo>
                  <a:lnTo>
                    <a:pt x="141369" y="3951"/>
                  </a:lnTo>
                  <a:lnTo>
                    <a:pt x="165518" y="4552"/>
                  </a:lnTo>
                  <a:lnTo>
                    <a:pt x="189541" y="5010"/>
                  </a:lnTo>
                  <a:lnTo>
                    <a:pt x="213674" y="5595"/>
                  </a:lnTo>
                  <a:lnTo>
                    <a:pt x="237696" y="6053"/>
                  </a:lnTo>
                  <a:lnTo>
                    <a:pt x="261845" y="6401"/>
                  </a:lnTo>
                  <a:lnTo>
                    <a:pt x="285884" y="6748"/>
                  </a:lnTo>
                  <a:lnTo>
                    <a:pt x="306524" y="7096"/>
                  </a:lnTo>
                  <a:lnTo>
                    <a:pt x="310032" y="7096"/>
                  </a:lnTo>
                  <a:lnTo>
                    <a:pt x="334039" y="7349"/>
                  </a:lnTo>
                  <a:lnTo>
                    <a:pt x="358188" y="7586"/>
                  </a:lnTo>
                  <a:lnTo>
                    <a:pt x="382321" y="7823"/>
                  </a:lnTo>
                  <a:lnTo>
                    <a:pt x="406360" y="7934"/>
                  </a:lnTo>
                  <a:lnTo>
                    <a:pt x="430508" y="7934"/>
                  </a:lnTo>
                  <a:lnTo>
                    <a:pt x="454531" y="8060"/>
                  </a:lnTo>
                  <a:lnTo>
                    <a:pt x="478680" y="7934"/>
                  </a:lnTo>
                  <a:lnTo>
                    <a:pt x="502718" y="7934"/>
                  </a:lnTo>
                  <a:lnTo>
                    <a:pt x="526851" y="7823"/>
                  </a:lnTo>
                  <a:lnTo>
                    <a:pt x="550874" y="7586"/>
                  </a:lnTo>
                  <a:lnTo>
                    <a:pt x="575007" y="7460"/>
                  </a:lnTo>
                  <a:lnTo>
                    <a:pt x="599045" y="7096"/>
                  </a:lnTo>
                  <a:lnTo>
                    <a:pt x="623194" y="6859"/>
                  </a:lnTo>
                  <a:lnTo>
                    <a:pt x="647343" y="6512"/>
                  </a:lnTo>
                  <a:lnTo>
                    <a:pt x="671366" y="6053"/>
                  </a:lnTo>
                  <a:lnTo>
                    <a:pt x="695372" y="5595"/>
                  </a:lnTo>
                  <a:lnTo>
                    <a:pt x="719521" y="5136"/>
                  </a:lnTo>
                  <a:lnTo>
                    <a:pt x="743544" y="4552"/>
                  </a:lnTo>
                  <a:lnTo>
                    <a:pt x="759996" y="4188"/>
                  </a:lnTo>
                  <a:lnTo>
                    <a:pt x="759996" y="4188"/>
                  </a:lnTo>
                  <a:lnTo>
                    <a:pt x="759759" y="7823"/>
                  </a:lnTo>
                  <a:lnTo>
                    <a:pt x="760691" y="10257"/>
                  </a:lnTo>
                  <a:lnTo>
                    <a:pt x="761877" y="12486"/>
                  </a:lnTo>
                  <a:lnTo>
                    <a:pt x="762335" y="14461"/>
                  </a:lnTo>
                  <a:lnTo>
                    <a:pt x="762920" y="17385"/>
                  </a:lnTo>
                  <a:lnTo>
                    <a:pt x="763615" y="18760"/>
                  </a:lnTo>
                  <a:lnTo>
                    <a:pt x="764326" y="20040"/>
                  </a:lnTo>
                  <a:lnTo>
                    <a:pt x="764895" y="21352"/>
                  </a:lnTo>
                  <a:lnTo>
                    <a:pt x="765828" y="26472"/>
                  </a:lnTo>
                  <a:lnTo>
                    <a:pt x="769320" y="34406"/>
                  </a:lnTo>
                  <a:lnTo>
                    <a:pt x="770253" y="40111"/>
                  </a:lnTo>
                  <a:lnTo>
                    <a:pt x="771312" y="42561"/>
                  </a:lnTo>
                  <a:lnTo>
                    <a:pt x="773983" y="47587"/>
                  </a:lnTo>
                  <a:lnTo>
                    <a:pt x="775057" y="54699"/>
                  </a:lnTo>
                  <a:lnTo>
                    <a:pt x="772940" y="60420"/>
                  </a:lnTo>
                  <a:lnTo>
                    <a:pt x="770142" y="65904"/>
                  </a:lnTo>
                  <a:lnTo>
                    <a:pt x="769320" y="72194"/>
                  </a:lnTo>
                  <a:lnTo>
                    <a:pt x="772118" y="80713"/>
                  </a:lnTo>
                  <a:lnTo>
                    <a:pt x="772813" y="85375"/>
                  </a:lnTo>
                  <a:lnTo>
                    <a:pt x="773524" y="87824"/>
                  </a:lnTo>
                  <a:lnTo>
                    <a:pt x="773524" y="89468"/>
                  </a:lnTo>
                  <a:lnTo>
                    <a:pt x="773050" y="91096"/>
                  </a:lnTo>
                  <a:lnTo>
                    <a:pt x="771770" y="93767"/>
                  </a:lnTo>
                  <a:lnTo>
                    <a:pt x="771312" y="95647"/>
                  </a:lnTo>
                  <a:lnTo>
                    <a:pt x="773524" y="105320"/>
                  </a:lnTo>
                  <a:lnTo>
                    <a:pt x="774362" y="107422"/>
                  </a:lnTo>
                  <a:lnTo>
                    <a:pt x="774931" y="109761"/>
                  </a:lnTo>
                  <a:lnTo>
                    <a:pt x="773524" y="120128"/>
                  </a:lnTo>
                  <a:lnTo>
                    <a:pt x="773746" y="126308"/>
                  </a:lnTo>
                  <a:lnTo>
                    <a:pt x="774710" y="131918"/>
                  </a:lnTo>
                  <a:lnTo>
                    <a:pt x="776685" y="137165"/>
                  </a:lnTo>
                  <a:lnTo>
                    <a:pt x="781806" y="148133"/>
                  </a:lnTo>
                  <a:lnTo>
                    <a:pt x="783197" y="153617"/>
                  </a:lnTo>
                  <a:lnTo>
                    <a:pt x="785061" y="158612"/>
                  </a:lnTo>
                  <a:lnTo>
                    <a:pt x="789044" y="162689"/>
                  </a:lnTo>
                  <a:lnTo>
                    <a:pt x="787543" y="166324"/>
                  </a:lnTo>
                  <a:lnTo>
                    <a:pt x="788001" y="169706"/>
                  </a:lnTo>
                  <a:lnTo>
                    <a:pt x="791035" y="176929"/>
                  </a:lnTo>
                  <a:lnTo>
                    <a:pt x="791035" y="177877"/>
                  </a:lnTo>
                  <a:lnTo>
                    <a:pt x="790451" y="178920"/>
                  </a:lnTo>
                  <a:lnTo>
                    <a:pt x="790672" y="179616"/>
                  </a:lnTo>
                  <a:lnTo>
                    <a:pt x="791035" y="179853"/>
                  </a:lnTo>
                  <a:lnTo>
                    <a:pt x="791494" y="179979"/>
                  </a:lnTo>
                  <a:lnTo>
                    <a:pt x="791731" y="180200"/>
                  </a:lnTo>
                  <a:lnTo>
                    <a:pt x="791968" y="180548"/>
                  </a:lnTo>
                  <a:lnTo>
                    <a:pt x="792316" y="181133"/>
                  </a:lnTo>
                  <a:lnTo>
                    <a:pt x="795097" y="184041"/>
                  </a:lnTo>
                  <a:lnTo>
                    <a:pt x="795919" y="185906"/>
                  </a:lnTo>
                  <a:lnTo>
                    <a:pt x="797436" y="191168"/>
                  </a:lnTo>
                  <a:lnTo>
                    <a:pt x="799064" y="194203"/>
                  </a:lnTo>
                  <a:lnTo>
                    <a:pt x="800597" y="196416"/>
                  </a:lnTo>
                  <a:lnTo>
                    <a:pt x="801877" y="198976"/>
                  </a:lnTo>
                  <a:lnTo>
                    <a:pt x="802699" y="204333"/>
                  </a:lnTo>
                  <a:lnTo>
                    <a:pt x="804090" y="208427"/>
                  </a:lnTo>
                  <a:lnTo>
                    <a:pt x="805955" y="209707"/>
                  </a:lnTo>
                  <a:lnTo>
                    <a:pt x="806413" y="210402"/>
                  </a:lnTo>
                  <a:lnTo>
                    <a:pt x="806540" y="211461"/>
                  </a:lnTo>
                  <a:lnTo>
                    <a:pt x="806302" y="212267"/>
                  </a:lnTo>
                  <a:lnTo>
                    <a:pt x="805844" y="212978"/>
                  </a:lnTo>
                  <a:lnTo>
                    <a:pt x="805718" y="213563"/>
                  </a:lnTo>
                  <a:lnTo>
                    <a:pt x="805955" y="217167"/>
                  </a:lnTo>
                  <a:lnTo>
                    <a:pt x="805844" y="220090"/>
                  </a:lnTo>
                  <a:lnTo>
                    <a:pt x="806065" y="222777"/>
                  </a:lnTo>
                  <a:lnTo>
                    <a:pt x="807235" y="225211"/>
                  </a:lnTo>
                  <a:lnTo>
                    <a:pt x="807346" y="227424"/>
                  </a:lnTo>
                  <a:lnTo>
                    <a:pt x="805718" y="235136"/>
                  </a:lnTo>
                  <a:lnTo>
                    <a:pt x="805718" y="238170"/>
                  </a:lnTo>
                  <a:lnTo>
                    <a:pt x="806413" y="238992"/>
                  </a:lnTo>
                  <a:lnTo>
                    <a:pt x="807346" y="239925"/>
                  </a:lnTo>
                  <a:lnTo>
                    <a:pt x="808404" y="241205"/>
                  </a:lnTo>
                  <a:lnTo>
                    <a:pt x="808863" y="242722"/>
                  </a:lnTo>
                  <a:lnTo>
                    <a:pt x="808641" y="261845"/>
                  </a:lnTo>
                  <a:lnTo>
                    <a:pt x="809100" y="265227"/>
                  </a:lnTo>
                  <a:lnTo>
                    <a:pt x="810965" y="272466"/>
                  </a:lnTo>
                  <a:lnTo>
                    <a:pt x="811423" y="275611"/>
                  </a:lnTo>
                  <a:lnTo>
                    <a:pt x="811312" y="276765"/>
                  </a:lnTo>
                  <a:lnTo>
                    <a:pt x="810965" y="278060"/>
                  </a:lnTo>
                  <a:lnTo>
                    <a:pt x="810617" y="279578"/>
                  </a:lnTo>
                  <a:lnTo>
                    <a:pt x="810728" y="281332"/>
                  </a:lnTo>
                  <a:lnTo>
                    <a:pt x="812482" y="287511"/>
                  </a:lnTo>
                  <a:lnTo>
                    <a:pt x="812703" y="290419"/>
                  </a:lnTo>
                  <a:lnTo>
                    <a:pt x="812119" y="300329"/>
                  </a:lnTo>
                  <a:lnTo>
                    <a:pt x="812482" y="302320"/>
                  </a:lnTo>
                  <a:lnTo>
                    <a:pt x="813051" y="303711"/>
                  </a:lnTo>
                  <a:lnTo>
                    <a:pt x="814600" y="305939"/>
                  </a:lnTo>
                  <a:lnTo>
                    <a:pt x="815058" y="307931"/>
                  </a:lnTo>
                  <a:lnTo>
                    <a:pt x="815058" y="309084"/>
                  </a:lnTo>
                  <a:lnTo>
                    <a:pt x="814600" y="309084"/>
                  </a:lnTo>
                  <a:lnTo>
                    <a:pt x="815295" y="309432"/>
                  </a:lnTo>
                  <a:lnTo>
                    <a:pt x="816575" y="309795"/>
                  </a:lnTo>
                  <a:lnTo>
                    <a:pt x="817745" y="310491"/>
                  </a:lnTo>
                  <a:lnTo>
                    <a:pt x="819025" y="310838"/>
                  </a:lnTo>
                  <a:lnTo>
                    <a:pt x="819720" y="311423"/>
                  </a:lnTo>
                  <a:lnTo>
                    <a:pt x="820178" y="312356"/>
                  </a:lnTo>
                  <a:lnTo>
                    <a:pt x="820068" y="313051"/>
                  </a:lnTo>
                  <a:lnTo>
                    <a:pt x="819720" y="313746"/>
                  </a:lnTo>
                  <a:lnTo>
                    <a:pt x="819136" y="316196"/>
                  </a:lnTo>
                  <a:lnTo>
                    <a:pt x="817618" y="318282"/>
                  </a:lnTo>
                  <a:lnTo>
                    <a:pt x="817271" y="319815"/>
                  </a:lnTo>
                  <a:lnTo>
                    <a:pt x="817618" y="324952"/>
                  </a:lnTo>
                  <a:lnTo>
                    <a:pt x="817508" y="326580"/>
                  </a:lnTo>
                  <a:lnTo>
                    <a:pt x="817160" y="327623"/>
                  </a:lnTo>
                  <a:lnTo>
                    <a:pt x="816227" y="330072"/>
                  </a:lnTo>
                  <a:lnTo>
                    <a:pt x="815990" y="331590"/>
                  </a:lnTo>
                  <a:lnTo>
                    <a:pt x="816465" y="334055"/>
                  </a:lnTo>
                  <a:lnTo>
                    <a:pt x="818203" y="339176"/>
                  </a:lnTo>
                  <a:lnTo>
                    <a:pt x="818677" y="342558"/>
                  </a:lnTo>
                  <a:lnTo>
                    <a:pt x="818314" y="345940"/>
                  </a:lnTo>
                  <a:lnTo>
                    <a:pt x="817160" y="351187"/>
                  </a:lnTo>
                  <a:lnTo>
                    <a:pt x="817508" y="354458"/>
                  </a:lnTo>
                  <a:lnTo>
                    <a:pt x="818677" y="356560"/>
                  </a:lnTo>
                  <a:lnTo>
                    <a:pt x="822391" y="361112"/>
                  </a:lnTo>
                  <a:lnTo>
                    <a:pt x="823213" y="364020"/>
                  </a:lnTo>
                  <a:lnTo>
                    <a:pt x="824019" y="369615"/>
                  </a:lnTo>
                  <a:lnTo>
                    <a:pt x="824256" y="372776"/>
                  </a:lnTo>
                  <a:lnTo>
                    <a:pt x="823561" y="375921"/>
                  </a:lnTo>
                  <a:lnTo>
                    <a:pt x="824256" y="376964"/>
                  </a:lnTo>
                  <a:lnTo>
                    <a:pt x="826121" y="378828"/>
                  </a:lnTo>
                  <a:lnTo>
                    <a:pt x="826848" y="379998"/>
                  </a:lnTo>
                  <a:lnTo>
                    <a:pt x="827069" y="381151"/>
                  </a:lnTo>
                  <a:lnTo>
                    <a:pt x="827069" y="382448"/>
                  </a:lnTo>
                  <a:lnTo>
                    <a:pt x="827306" y="383965"/>
                  </a:lnTo>
                  <a:lnTo>
                    <a:pt x="828128" y="385608"/>
                  </a:lnTo>
                  <a:lnTo>
                    <a:pt x="834987" y="395281"/>
                  </a:lnTo>
                  <a:lnTo>
                    <a:pt x="838954" y="399248"/>
                  </a:lnTo>
                  <a:lnTo>
                    <a:pt x="840724" y="401808"/>
                  </a:lnTo>
                  <a:lnTo>
                    <a:pt x="841530" y="404953"/>
                  </a:lnTo>
                  <a:lnTo>
                    <a:pt x="841530" y="414767"/>
                  </a:lnTo>
                  <a:lnTo>
                    <a:pt x="841878" y="417786"/>
                  </a:lnTo>
                  <a:lnTo>
                    <a:pt x="842352" y="419414"/>
                  </a:lnTo>
                  <a:lnTo>
                    <a:pt x="842810" y="420694"/>
                  </a:lnTo>
                  <a:lnTo>
                    <a:pt x="845608" y="424677"/>
                  </a:lnTo>
                  <a:lnTo>
                    <a:pt x="845608" y="425736"/>
                  </a:lnTo>
                  <a:lnTo>
                    <a:pt x="845370" y="426889"/>
                  </a:lnTo>
                  <a:lnTo>
                    <a:pt x="845370" y="428643"/>
                  </a:lnTo>
                  <a:lnTo>
                    <a:pt x="845845" y="429449"/>
                  </a:lnTo>
                  <a:lnTo>
                    <a:pt x="846777" y="435060"/>
                  </a:lnTo>
                  <a:lnTo>
                    <a:pt x="846777" y="436909"/>
                  </a:lnTo>
                  <a:lnTo>
                    <a:pt x="846192" y="441239"/>
                  </a:lnTo>
                  <a:lnTo>
                    <a:pt x="844912" y="444606"/>
                  </a:lnTo>
                  <a:lnTo>
                    <a:pt x="845023" y="448241"/>
                  </a:lnTo>
                  <a:lnTo>
                    <a:pt x="847583" y="459430"/>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455E43C-FC86-3C8D-633B-01B2F60F4548}"/>
                </a:ext>
              </a:extLst>
            </p:cNvPr>
            <p:cNvSpPr/>
            <p:nvPr/>
          </p:nvSpPr>
          <p:spPr>
            <a:xfrm>
              <a:off x="10751752" y="7157059"/>
              <a:ext cx="1110755" cy="482315"/>
            </a:xfrm>
            <a:custGeom>
              <a:avLst/>
              <a:gdLst>
                <a:gd name="connsiteX0" fmla="*/ 844027 w 1110755"/>
                <a:gd name="connsiteY0" fmla="*/ 464329 h 482315"/>
                <a:gd name="connsiteX1" fmla="*/ 842510 w 1110755"/>
                <a:gd name="connsiteY1" fmla="*/ 463160 h 482315"/>
                <a:gd name="connsiteX2" fmla="*/ 840534 w 1110755"/>
                <a:gd name="connsiteY2" fmla="*/ 463397 h 482315"/>
                <a:gd name="connsiteX3" fmla="*/ 838796 w 1110755"/>
                <a:gd name="connsiteY3" fmla="*/ 464914 h 482315"/>
                <a:gd name="connsiteX4" fmla="*/ 838338 w 1110755"/>
                <a:gd name="connsiteY4" fmla="*/ 467585 h 482315"/>
                <a:gd name="connsiteX5" fmla="*/ 839380 w 1110755"/>
                <a:gd name="connsiteY5" fmla="*/ 469102 h 482315"/>
                <a:gd name="connsiteX6" fmla="*/ 841483 w 1110755"/>
                <a:gd name="connsiteY6" fmla="*/ 469687 h 482315"/>
                <a:gd name="connsiteX7" fmla="*/ 843695 w 1110755"/>
                <a:gd name="connsiteY7" fmla="*/ 470035 h 482315"/>
                <a:gd name="connsiteX8" fmla="*/ 845323 w 1110755"/>
                <a:gd name="connsiteY8" fmla="*/ 470730 h 482315"/>
                <a:gd name="connsiteX9" fmla="*/ 846019 w 1110755"/>
                <a:gd name="connsiteY9" fmla="*/ 469102 h 482315"/>
                <a:gd name="connsiteX10" fmla="*/ 846714 w 1110755"/>
                <a:gd name="connsiteY10" fmla="*/ 459304 h 482315"/>
                <a:gd name="connsiteX11" fmla="*/ 844738 w 1110755"/>
                <a:gd name="connsiteY11" fmla="*/ 463397 h 482315"/>
                <a:gd name="connsiteX12" fmla="*/ 844027 w 1110755"/>
                <a:gd name="connsiteY12" fmla="*/ 464329 h 482315"/>
                <a:gd name="connsiteX13" fmla="*/ 851502 w 1110755"/>
                <a:gd name="connsiteY13" fmla="*/ 418370 h 482315"/>
                <a:gd name="connsiteX14" fmla="*/ 850680 w 1110755"/>
                <a:gd name="connsiteY14" fmla="*/ 422464 h 482315"/>
                <a:gd name="connsiteX15" fmla="*/ 850570 w 1110755"/>
                <a:gd name="connsiteY15" fmla="*/ 427126 h 482315"/>
                <a:gd name="connsiteX16" fmla="*/ 850080 w 1110755"/>
                <a:gd name="connsiteY16" fmla="*/ 431203 h 482315"/>
                <a:gd name="connsiteX17" fmla="*/ 851502 w 1110755"/>
                <a:gd name="connsiteY17" fmla="*/ 428991 h 482315"/>
                <a:gd name="connsiteX18" fmla="*/ 852672 w 1110755"/>
                <a:gd name="connsiteY18" fmla="*/ 425040 h 482315"/>
                <a:gd name="connsiteX19" fmla="*/ 853715 w 1110755"/>
                <a:gd name="connsiteY19" fmla="*/ 417328 h 482315"/>
                <a:gd name="connsiteX20" fmla="*/ 853952 w 1110755"/>
                <a:gd name="connsiteY20" fmla="*/ 417091 h 482315"/>
                <a:gd name="connsiteX21" fmla="*/ 854300 w 1110755"/>
                <a:gd name="connsiteY21" fmla="*/ 417091 h 482315"/>
                <a:gd name="connsiteX22" fmla="*/ 854537 w 1110755"/>
                <a:gd name="connsiteY22" fmla="*/ 416853 h 482315"/>
                <a:gd name="connsiteX23" fmla="*/ 854300 w 1110755"/>
                <a:gd name="connsiteY23" fmla="*/ 416031 h 482315"/>
                <a:gd name="connsiteX24" fmla="*/ 851502 w 1110755"/>
                <a:gd name="connsiteY24" fmla="*/ 418370 h 482315"/>
                <a:gd name="connsiteX25" fmla="*/ 900117 w 1110755"/>
                <a:gd name="connsiteY25" fmla="*/ 351313 h 482315"/>
                <a:gd name="connsiteX26" fmla="*/ 895691 w 1110755"/>
                <a:gd name="connsiteY26" fmla="*/ 355280 h 482315"/>
                <a:gd name="connsiteX27" fmla="*/ 893478 w 1110755"/>
                <a:gd name="connsiteY27" fmla="*/ 356450 h 482315"/>
                <a:gd name="connsiteX28" fmla="*/ 891376 w 1110755"/>
                <a:gd name="connsiteY28" fmla="*/ 357619 h 482315"/>
                <a:gd name="connsiteX29" fmla="*/ 877153 w 1110755"/>
                <a:gd name="connsiteY29" fmla="*/ 371748 h 482315"/>
                <a:gd name="connsiteX30" fmla="*/ 873518 w 1110755"/>
                <a:gd name="connsiteY30" fmla="*/ 377342 h 482315"/>
                <a:gd name="connsiteX31" fmla="*/ 872127 w 1110755"/>
                <a:gd name="connsiteY31" fmla="*/ 382827 h 482315"/>
                <a:gd name="connsiteX32" fmla="*/ 873755 w 1110755"/>
                <a:gd name="connsiteY32" fmla="*/ 380140 h 482315"/>
                <a:gd name="connsiteX33" fmla="*/ 884376 w 1110755"/>
                <a:gd name="connsiteY33" fmla="*/ 365679 h 482315"/>
                <a:gd name="connsiteX34" fmla="*/ 886003 w 1110755"/>
                <a:gd name="connsiteY34" fmla="*/ 364636 h 482315"/>
                <a:gd name="connsiteX35" fmla="*/ 889986 w 1110755"/>
                <a:gd name="connsiteY35" fmla="*/ 362660 h 482315"/>
                <a:gd name="connsiteX36" fmla="*/ 899184 w 1110755"/>
                <a:gd name="connsiteY36" fmla="*/ 354964 h 482315"/>
                <a:gd name="connsiteX37" fmla="*/ 901855 w 1110755"/>
                <a:gd name="connsiteY37" fmla="*/ 351455 h 482315"/>
                <a:gd name="connsiteX38" fmla="*/ 902202 w 1110755"/>
                <a:gd name="connsiteY38" fmla="*/ 351218 h 482315"/>
                <a:gd name="connsiteX39" fmla="*/ 902692 w 1110755"/>
                <a:gd name="connsiteY39" fmla="*/ 351108 h 482315"/>
                <a:gd name="connsiteX40" fmla="*/ 902803 w 1110755"/>
                <a:gd name="connsiteY40" fmla="*/ 350870 h 482315"/>
                <a:gd name="connsiteX41" fmla="*/ 902566 w 1110755"/>
                <a:gd name="connsiteY41" fmla="*/ 350175 h 482315"/>
                <a:gd name="connsiteX42" fmla="*/ 900117 w 1110755"/>
                <a:gd name="connsiteY42" fmla="*/ 351313 h 482315"/>
                <a:gd name="connsiteX43" fmla="*/ 999383 w 1110755"/>
                <a:gd name="connsiteY43" fmla="*/ 307804 h 482315"/>
                <a:gd name="connsiteX44" fmla="*/ 997866 w 1110755"/>
                <a:gd name="connsiteY44" fmla="*/ 306982 h 482315"/>
                <a:gd name="connsiteX45" fmla="*/ 988415 w 1110755"/>
                <a:gd name="connsiteY45" fmla="*/ 305686 h 482315"/>
                <a:gd name="connsiteX46" fmla="*/ 985855 w 1110755"/>
                <a:gd name="connsiteY46" fmla="*/ 306271 h 482315"/>
                <a:gd name="connsiteX47" fmla="*/ 986092 w 1110755"/>
                <a:gd name="connsiteY47" fmla="*/ 307330 h 482315"/>
                <a:gd name="connsiteX48" fmla="*/ 987719 w 1110755"/>
                <a:gd name="connsiteY48" fmla="*/ 307915 h 482315"/>
                <a:gd name="connsiteX49" fmla="*/ 994610 w 1110755"/>
                <a:gd name="connsiteY49" fmla="*/ 308847 h 482315"/>
                <a:gd name="connsiteX50" fmla="*/ 1000079 w 1110755"/>
                <a:gd name="connsiteY50" fmla="*/ 311407 h 482315"/>
                <a:gd name="connsiteX51" fmla="*/ 1000664 w 1110755"/>
                <a:gd name="connsiteY51" fmla="*/ 311866 h 482315"/>
                <a:gd name="connsiteX52" fmla="*/ 1002291 w 1110755"/>
                <a:gd name="connsiteY52" fmla="*/ 310586 h 482315"/>
                <a:gd name="connsiteX53" fmla="*/ 1001359 w 1110755"/>
                <a:gd name="connsiteY53" fmla="*/ 309068 h 482315"/>
                <a:gd name="connsiteX54" fmla="*/ 999383 w 1110755"/>
                <a:gd name="connsiteY54" fmla="*/ 307804 h 482315"/>
                <a:gd name="connsiteX55" fmla="*/ 974997 w 1110755"/>
                <a:gd name="connsiteY55" fmla="*/ 304422 h 482315"/>
                <a:gd name="connsiteX56" fmla="*/ 954831 w 1110755"/>
                <a:gd name="connsiteY56" fmla="*/ 311771 h 482315"/>
                <a:gd name="connsiteX57" fmla="*/ 935692 w 1110755"/>
                <a:gd name="connsiteY57" fmla="*/ 319594 h 482315"/>
                <a:gd name="connsiteX58" fmla="*/ 932547 w 1110755"/>
                <a:gd name="connsiteY58" fmla="*/ 321807 h 482315"/>
                <a:gd name="connsiteX59" fmla="*/ 930808 w 1110755"/>
                <a:gd name="connsiteY59" fmla="*/ 324604 h 482315"/>
                <a:gd name="connsiteX60" fmla="*/ 963571 w 1110755"/>
                <a:gd name="connsiteY60" fmla="*/ 309210 h 482315"/>
                <a:gd name="connsiteX61" fmla="*/ 966716 w 1110755"/>
                <a:gd name="connsiteY61" fmla="*/ 308167 h 482315"/>
                <a:gd name="connsiteX62" fmla="*/ 982251 w 1110755"/>
                <a:gd name="connsiteY62" fmla="*/ 305939 h 482315"/>
                <a:gd name="connsiteX63" fmla="*/ 982014 w 1110755"/>
                <a:gd name="connsiteY63" fmla="*/ 304896 h 482315"/>
                <a:gd name="connsiteX64" fmla="*/ 974997 w 1110755"/>
                <a:gd name="connsiteY64" fmla="*/ 304422 h 482315"/>
                <a:gd name="connsiteX65" fmla="*/ 1031102 w 1110755"/>
                <a:gd name="connsiteY65" fmla="*/ 258005 h 482315"/>
                <a:gd name="connsiteX66" fmla="*/ 1029475 w 1110755"/>
                <a:gd name="connsiteY66" fmla="*/ 259870 h 482315"/>
                <a:gd name="connsiteX67" fmla="*/ 1028890 w 1110755"/>
                <a:gd name="connsiteY67" fmla="*/ 261387 h 482315"/>
                <a:gd name="connsiteX68" fmla="*/ 1028305 w 1110755"/>
                <a:gd name="connsiteY68" fmla="*/ 262556 h 482315"/>
                <a:gd name="connsiteX69" fmla="*/ 1023769 w 1110755"/>
                <a:gd name="connsiteY69" fmla="*/ 267345 h 482315"/>
                <a:gd name="connsiteX70" fmla="*/ 1013734 w 1110755"/>
                <a:gd name="connsiteY70" fmla="*/ 283797 h 482315"/>
                <a:gd name="connsiteX71" fmla="*/ 1004045 w 1110755"/>
                <a:gd name="connsiteY71" fmla="*/ 310964 h 482315"/>
                <a:gd name="connsiteX72" fmla="*/ 1003223 w 1110755"/>
                <a:gd name="connsiteY72" fmla="*/ 315849 h 482315"/>
                <a:gd name="connsiteX73" fmla="*/ 1004962 w 1110755"/>
                <a:gd name="connsiteY73" fmla="*/ 318661 h 482315"/>
                <a:gd name="connsiteX74" fmla="*/ 1005420 w 1110755"/>
                <a:gd name="connsiteY74" fmla="*/ 314220 h 482315"/>
                <a:gd name="connsiteX75" fmla="*/ 1015456 w 1110755"/>
                <a:gd name="connsiteY75" fmla="*/ 284492 h 482315"/>
                <a:gd name="connsiteX76" fmla="*/ 1020719 w 1110755"/>
                <a:gd name="connsiteY76" fmla="*/ 275153 h 482315"/>
                <a:gd name="connsiteX77" fmla="*/ 1022695 w 1110755"/>
                <a:gd name="connsiteY77" fmla="*/ 273050 h 482315"/>
                <a:gd name="connsiteX78" fmla="*/ 1025144 w 1110755"/>
                <a:gd name="connsiteY78" fmla="*/ 270948 h 482315"/>
                <a:gd name="connsiteX79" fmla="*/ 1030027 w 1110755"/>
                <a:gd name="connsiteY79" fmla="*/ 262778 h 482315"/>
                <a:gd name="connsiteX80" fmla="*/ 1032967 w 1110755"/>
                <a:gd name="connsiteY80" fmla="*/ 259870 h 482315"/>
                <a:gd name="connsiteX81" fmla="*/ 1034595 w 1110755"/>
                <a:gd name="connsiteY81" fmla="*/ 255097 h 482315"/>
                <a:gd name="connsiteX82" fmla="*/ 1033078 w 1110755"/>
                <a:gd name="connsiteY82" fmla="*/ 256140 h 482315"/>
                <a:gd name="connsiteX83" fmla="*/ 1031102 w 1110755"/>
                <a:gd name="connsiteY83" fmla="*/ 258005 h 482315"/>
                <a:gd name="connsiteX84" fmla="*/ 1046622 w 1110755"/>
                <a:gd name="connsiteY84" fmla="*/ 231643 h 482315"/>
                <a:gd name="connsiteX85" fmla="*/ 1046038 w 1110755"/>
                <a:gd name="connsiteY85" fmla="*/ 232228 h 482315"/>
                <a:gd name="connsiteX86" fmla="*/ 1045895 w 1110755"/>
                <a:gd name="connsiteY86" fmla="*/ 233745 h 482315"/>
                <a:gd name="connsiteX87" fmla="*/ 1045199 w 1110755"/>
                <a:gd name="connsiteY87" fmla="*/ 235025 h 482315"/>
                <a:gd name="connsiteX88" fmla="*/ 1044378 w 1110755"/>
                <a:gd name="connsiteY88" fmla="*/ 236069 h 482315"/>
                <a:gd name="connsiteX89" fmla="*/ 1044141 w 1110755"/>
                <a:gd name="connsiteY89" fmla="*/ 237001 h 482315"/>
                <a:gd name="connsiteX90" fmla="*/ 1043793 w 1110755"/>
                <a:gd name="connsiteY90" fmla="*/ 239340 h 482315"/>
                <a:gd name="connsiteX91" fmla="*/ 1040885 w 1110755"/>
                <a:gd name="connsiteY91" fmla="*/ 244239 h 482315"/>
                <a:gd name="connsiteX92" fmla="*/ 1039953 w 1110755"/>
                <a:gd name="connsiteY92" fmla="*/ 246215 h 482315"/>
                <a:gd name="connsiteX93" fmla="*/ 1040775 w 1110755"/>
                <a:gd name="connsiteY93" fmla="*/ 246104 h 482315"/>
                <a:gd name="connsiteX94" fmla="*/ 1042055 w 1110755"/>
                <a:gd name="connsiteY94" fmla="*/ 242722 h 482315"/>
                <a:gd name="connsiteX95" fmla="*/ 1049989 w 1110755"/>
                <a:gd name="connsiteY95" fmla="*/ 234077 h 482315"/>
                <a:gd name="connsiteX96" fmla="*/ 1050462 w 1110755"/>
                <a:gd name="connsiteY96" fmla="*/ 233840 h 482315"/>
                <a:gd name="connsiteX97" fmla="*/ 1050811 w 1110755"/>
                <a:gd name="connsiteY97" fmla="*/ 233603 h 482315"/>
                <a:gd name="connsiteX98" fmla="*/ 1051158 w 1110755"/>
                <a:gd name="connsiteY98" fmla="*/ 233255 h 482315"/>
                <a:gd name="connsiteX99" fmla="*/ 1051506 w 1110755"/>
                <a:gd name="connsiteY99" fmla="*/ 232670 h 482315"/>
                <a:gd name="connsiteX100" fmla="*/ 1048360 w 1110755"/>
                <a:gd name="connsiteY100" fmla="*/ 231738 h 482315"/>
                <a:gd name="connsiteX101" fmla="*/ 1046622 w 1110755"/>
                <a:gd name="connsiteY101" fmla="*/ 231643 h 482315"/>
                <a:gd name="connsiteX102" fmla="*/ 1067262 w 1110755"/>
                <a:gd name="connsiteY102" fmla="*/ 213800 h 482315"/>
                <a:gd name="connsiteX103" fmla="*/ 1061557 w 1110755"/>
                <a:gd name="connsiteY103" fmla="*/ 219869 h 482315"/>
                <a:gd name="connsiteX104" fmla="*/ 1058396 w 1110755"/>
                <a:gd name="connsiteY104" fmla="*/ 222082 h 482315"/>
                <a:gd name="connsiteX105" fmla="*/ 1055362 w 1110755"/>
                <a:gd name="connsiteY105" fmla="*/ 221845 h 482315"/>
                <a:gd name="connsiteX106" fmla="*/ 1055125 w 1110755"/>
                <a:gd name="connsiteY106" fmla="*/ 226159 h 482315"/>
                <a:gd name="connsiteX107" fmla="*/ 1054667 w 1110755"/>
                <a:gd name="connsiteY107" fmla="*/ 228135 h 482315"/>
                <a:gd name="connsiteX108" fmla="*/ 1053497 w 1110755"/>
                <a:gd name="connsiteY108" fmla="*/ 230015 h 482315"/>
                <a:gd name="connsiteX109" fmla="*/ 1065287 w 1110755"/>
                <a:gd name="connsiteY109" fmla="*/ 217656 h 482315"/>
                <a:gd name="connsiteX110" fmla="*/ 1075781 w 1110755"/>
                <a:gd name="connsiteY110" fmla="*/ 211002 h 482315"/>
                <a:gd name="connsiteX111" fmla="*/ 1077646 w 1110755"/>
                <a:gd name="connsiteY111" fmla="*/ 208095 h 482315"/>
                <a:gd name="connsiteX112" fmla="*/ 1079384 w 1110755"/>
                <a:gd name="connsiteY112" fmla="*/ 206578 h 482315"/>
                <a:gd name="connsiteX113" fmla="*/ 1079969 w 1110755"/>
                <a:gd name="connsiteY113" fmla="*/ 205645 h 482315"/>
                <a:gd name="connsiteX114" fmla="*/ 1080427 w 1110755"/>
                <a:gd name="connsiteY114" fmla="*/ 204365 h 482315"/>
                <a:gd name="connsiteX115" fmla="*/ 1077283 w 1110755"/>
                <a:gd name="connsiteY115" fmla="*/ 207273 h 482315"/>
                <a:gd name="connsiteX116" fmla="*/ 1067262 w 1110755"/>
                <a:gd name="connsiteY116" fmla="*/ 213800 h 482315"/>
                <a:gd name="connsiteX117" fmla="*/ 1107500 w 1110755"/>
                <a:gd name="connsiteY117" fmla="*/ 148939 h 482315"/>
                <a:gd name="connsiteX118" fmla="*/ 1107263 w 1110755"/>
                <a:gd name="connsiteY118" fmla="*/ 136580 h 482315"/>
                <a:gd name="connsiteX119" fmla="*/ 1105399 w 1110755"/>
                <a:gd name="connsiteY119" fmla="*/ 130401 h 482315"/>
                <a:gd name="connsiteX120" fmla="*/ 1101321 w 1110755"/>
                <a:gd name="connsiteY120" fmla="*/ 123052 h 482315"/>
                <a:gd name="connsiteX121" fmla="*/ 1100278 w 1110755"/>
                <a:gd name="connsiteY121" fmla="*/ 120018 h 482315"/>
                <a:gd name="connsiteX122" fmla="*/ 1099234 w 1110755"/>
                <a:gd name="connsiteY122" fmla="*/ 116762 h 482315"/>
                <a:gd name="connsiteX123" fmla="*/ 1097354 w 1110755"/>
                <a:gd name="connsiteY123" fmla="*/ 112921 h 482315"/>
                <a:gd name="connsiteX124" fmla="*/ 1094904 w 1110755"/>
                <a:gd name="connsiteY124" fmla="*/ 109650 h 482315"/>
                <a:gd name="connsiteX125" fmla="*/ 1092233 w 1110755"/>
                <a:gd name="connsiteY125" fmla="*/ 108117 h 482315"/>
                <a:gd name="connsiteX126" fmla="*/ 1091300 w 1110755"/>
                <a:gd name="connsiteY126" fmla="*/ 109176 h 482315"/>
                <a:gd name="connsiteX127" fmla="*/ 1092692 w 1110755"/>
                <a:gd name="connsiteY127" fmla="*/ 111847 h 482315"/>
                <a:gd name="connsiteX128" fmla="*/ 1095948 w 1110755"/>
                <a:gd name="connsiteY128" fmla="*/ 116509 h 482315"/>
                <a:gd name="connsiteX129" fmla="*/ 1096880 w 1110755"/>
                <a:gd name="connsiteY129" fmla="*/ 119417 h 482315"/>
                <a:gd name="connsiteX130" fmla="*/ 1102601 w 1110755"/>
                <a:gd name="connsiteY130" fmla="*/ 129927 h 482315"/>
                <a:gd name="connsiteX131" fmla="*/ 1104814 w 1110755"/>
                <a:gd name="connsiteY131" fmla="*/ 136107 h 482315"/>
                <a:gd name="connsiteX132" fmla="*/ 1105746 w 1110755"/>
                <a:gd name="connsiteY132" fmla="*/ 139726 h 482315"/>
                <a:gd name="connsiteX133" fmla="*/ 1105746 w 1110755"/>
                <a:gd name="connsiteY133" fmla="*/ 141464 h 482315"/>
                <a:gd name="connsiteX134" fmla="*/ 1104814 w 1110755"/>
                <a:gd name="connsiteY134" fmla="*/ 145194 h 482315"/>
                <a:gd name="connsiteX135" fmla="*/ 1104702 w 1110755"/>
                <a:gd name="connsiteY135" fmla="*/ 147058 h 482315"/>
                <a:gd name="connsiteX136" fmla="*/ 1105161 w 1110755"/>
                <a:gd name="connsiteY136" fmla="*/ 148813 h 482315"/>
                <a:gd name="connsiteX137" fmla="*/ 1106441 w 1110755"/>
                <a:gd name="connsiteY137" fmla="*/ 151626 h 482315"/>
                <a:gd name="connsiteX138" fmla="*/ 1106899 w 1110755"/>
                <a:gd name="connsiteY138" fmla="*/ 153254 h 482315"/>
                <a:gd name="connsiteX139" fmla="*/ 1107484 w 1110755"/>
                <a:gd name="connsiteY139" fmla="*/ 156747 h 482315"/>
                <a:gd name="connsiteX140" fmla="*/ 1107484 w 1110755"/>
                <a:gd name="connsiteY140" fmla="*/ 162468 h 482315"/>
                <a:gd name="connsiteX141" fmla="*/ 1108180 w 1110755"/>
                <a:gd name="connsiteY141" fmla="*/ 168410 h 482315"/>
                <a:gd name="connsiteX142" fmla="*/ 1108417 w 1110755"/>
                <a:gd name="connsiteY142" fmla="*/ 176218 h 482315"/>
                <a:gd name="connsiteX143" fmla="*/ 1108069 w 1110755"/>
                <a:gd name="connsiteY143" fmla="*/ 178320 h 482315"/>
                <a:gd name="connsiteX144" fmla="*/ 1109112 w 1110755"/>
                <a:gd name="connsiteY144" fmla="*/ 182982 h 482315"/>
                <a:gd name="connsiteX145" fmla="*/ 1106441 w 1110755"/>
                <a:gd name="connsiteY145" fmla="*/ 186490 h 482315"/>
                <a:gd name="connsiteX146" fmla="*/ 1098412 w 1110755"/>
                <a:gd name="connsiteY146" fmla="*/ 191516 h 482315"/>
                <a:gd name="connsiteX147" fmla="*/ 1091395 w 1110755"/>
                <a:gd name="connsiteY147" fmla="*/ 197332 h 482315"/>
                <a:gd name="connsiteX148" fmla="*/ 1090937 w 1110755"/>
                <a:gd name="connsiteY148" fmla="*/ 197569 h 482315"/>
                <a:gd name="connsiteX149" fmla="*/ 1090700 w 1110755"/>
                <a:gd name="connsiteY149" fmla="*/ 197222 h 482315"/>
                <a:gd name="connsiteX150" fmla="*/ 1090463 w 1110755"/>
                <a:gd name="connsiteY150" fmla="*/ 196763 h 482315"/>
                <a:gd name="connsiteX151" fmla="*/ 1090005 w 1110755"/>
                <a:gd name="connsiteY151" fmla="*/ 196526 h 482315"/>
                <a:gd name="connsiteX152" fmla="*/ 1089420 w 1110755"/>
                <a:gd name="connsiteY152" fmla="*/ 196985 h 482315"/>
                <a:gd name="connsiteX153" fmla="*/ 1089309 w 1110755"/>
                <a:gd name="connsiteY153" fmla="*/ 197680 h 482315"/>
                <a:gd name="connsiteX154" fmla="*/ 1089420 w 1110755"/>
                <a:gd name="connsiteY154" fmla="*/ 198502 h 482315"/>
                <a:gd name="connsiteX155" fmla="*/ 1089309 w 1110755"/>
                <a:gd name="connsiteY155" fmla="*/ 198960 h 482315"/>
                <a:gd name="connsiteX156" fmla="*/ 1088851 w 1110755"/>
                <a:gd name="connsiteY156" fmla="*/ 199797 h 482315"/>
                <a:gd name="connsiteX157" fmla="*/ 1088741 w 1110755"/>
                <a:gd name="connsiteY157" fmla="*/ 200604 h 482315"/>
                <a:gd name="connsiteX158" fmla="*/ 1088282 w 1110755"/>
                <a:gd name="connsiteY158" fmla="*/ 201188 h 482315"/>
                <a:gd name="connsiteX159" fmla="*/ 1087112 w 1110755"/>
                <a:gd name="connsiteY159" fmla="*/ 201646 h 482315"/>
                <a:gd name="connsiteX160" fmla="*/ 1086180 w 1110755"/>
                <a:gd name="connsiteY160" fmla="*/ 202579 h 482315"/>
                <a:gd name="connsiteX161" fmla="*/ 1085248 w 1110755"/>
                <a:gd name="connsiteY161" fmla="*/ 203875 h 482315"/>
                <a:gd name="connsiteX162" fmla="*/ 1085248 w 1110755"/>
                <a:gd name="connsiteY162" fmla="*/ 204918 h 482315"/>
                <a:gd name="connsiteX163" fmla="*/ 1086528 w 1110755"/>
                <a:gd name="connsiteY163" fmla="*/ 205029 h 482315"/>
                <a:gd name="connsiteX164" fmla="*/ 1087571 w 1110755"/>
                <a:gd name="connsiteY164" fmla="*/ 204570 h 482315"/>
                <a:gd name="connsiteX165" fmla="*/ 1088851 w 1110755"/>
                <a:gd name="connsiteY165" fmla="*/ 202816 h 482315"/>
                <a:gd name="connsiteX166" fmla="*/ 1089546 w 1110755"/>
                <a:gd name="connsiteY166" fmla="*/ 202215 h 482315"/>
                <a:gd name="connsiteX167" fmla="*/ 1091412 w 1110755"/>
                <a:gd name="connsiteY167" fmla="*/ 201283 h 482315"/>
                <a:gd name="connsiteX168" fmla="*/ 1095726 w 1110755"/>
                <a:gd name="connsiteY168" fmla="*/ 198012 h 482315"/>
                <a:gd name="connsiteX169" fmla="*/ 1098318 w 1110755"/>
                <a:gd name="connsiteY169" fmla="*/ 196968 h 482315"/>
                <a:gd name="connsiteX170" fmla="*/ 1102506 w 1110755"/>
                <a:gd name="connsiteY170" fmla="*/ 193713 h 482315"/>
                <a:gd name="connsiteX171" fmla="*/ 1106457 w 1110755"/>
                <a:gd name="connsiteY171" fmla="*/ 193017 h 482315"/>
                <a:gd name="connsiteX172" fmla="*/ 1107738 w 1110755"/>
                <a:gd name="connsiteY172" fmla="*/ 192559 h 482315"/>
                <a:gd name="connsiteX173" fmla="*/ 1109602 w 1110755"/>
                <a:gd name="connsiteY173" fmla="*/ 190457 h 482315"/>
                <a:gd name="connsiteX174" fmla="*/ 1110297 w 1110755"/>
                <a:gd name="connsiteY174" fmla="*/ 187644 h 482315"/>
                <a:gd name="connsiteX175" fmla="*/ 1110756 w 1110755"/>
                <a:gd name="connsiteY175" fmla="*/ 175285 h 482315"/>
                <a:gd name="connsiteX176" fmla="*/ 1107500 w 1110755"/>
                <a:gd name="connsiteY176" fmla="*/ 148939 h 482315"/>
                <a:gd name="connsiteX177" fmla="*/ 1071925 w 1110755"/>
                <a:gd name="connsiteY177" fmla="*/ 93656 h 482315"/>
                <a:gd name="connsiteX178" fmla="*/ 1069823 w 1110755"/>
                <a:gd name="connsiteY178" fmla="*/ 91443 h 482315"/>
                <a:gd name="connsiteX179" fmla="*/ 1069364 w 1110755"/>
                <a:gd name="connsiteY179" fmla="*/ 90163 h 482315"/>
                <a:gd name="connsiteX180" fmla="*/ 1068432 w 1110755"/>
                <a:gd name="connsiteY180" fmla="*/ 89579 h 482315"/>
                <a:gd name="connsiteX181" fmla="*/ 1067500 w 1110755"/>
                <a:gd name="connsiteY181" fmla="*/ 89121 h 482315"/>
                <a:gd name="connsiteX182" fmla="*/ 1065524 w 1110755"/>
                <a:gd name="connsiteY182" fmla="*/ 88772 h 482315"/>
                <a:gd name="connsiteX183" fmla="*/ 1064481 w 1110755"/>
                <a:gd name="connsiteY183" fmla="*/ 88424 h 482315"/>
                <a:gd name="connsiteX184" fmla="*/ 1063311 w 1110755"/>
                <a:gd name="connsiteY184" fmla="*/ 88077 h 482315"/>
                <a:gd name="connsiteX185" fmla="*/ 1062142 w 1110755"/>
                <a:gd name="connsiteY185" fmla="*/ 88188 h 482315"/>
                <a:gd name="connsiteX186" fmla="*/ 1061099 w 1110755"/>
                <a:gd name="connsiteY186" fmla="*/ 88646 h 482315"/>
                <a:gd name="connsiteX187" fmla="*/ 1060277 w 1110755"/>
                <a:gd name="connsiteY187" fmla="*/ 89816 h 482315"/>
                <a:gd name="connsiteX188" fmla="*/ 1060735 w 1110755"/>
                <a:gd name="connsiteY188" fmla="*/ 90511 h 482315"/>
                <a:gd name="connsiteX189" fmla="*/ 1061667 w 1110755"/>
                <a:gd name="connsiteY189" fmla="*/ 90969 h 482315"/>
                <a:gd name="connsiteX190" fmla="*/ 1062600 w 1110755"/>
                <a:gd name="connsiteY190" fmla="*/ 91665 h 482315"/>
                <a:gd name="connsiteX191" fmla="*/ 1063991 w 1110755"/>
                <a:gd name="connsiteY191" fmla="*/ 93182 h 482315"/>
                <a:gd name="connsiteX192" fmla="*/ 1068416 w 1110755"/>
                <a:gd name="connsiteY192" fmla="*/ 96343 h 482315"/>
                <a:gd name="connsiteX193" fmla="*/ 1069933 w 1110755"/>
                <a:gd name="connsiteY193" fmla="*/ 98555 h 482315"/>
                <a:gd name="connsiteX194" fmla="*/ 1071213 w 1110755"/>
                <a:gd name="connsiteY194" fmla="*/ 101353 h 482315"/>
                <a:gd name="connsiteX195" fmla="*/ 1072636 w 1110755"/>
                <a:gd name="connsiteY195" fmla="*/ 103565 h 482315"/>
                <a:gd name="connsiteX196" fmla="*/ 1074738 w 1110755"/>
                <a:gd name="connsiteY196" fmla="*/ 104260 h 482315"/>
                <a:gd name="connsiteX197" fmla="*/ 1077061 w 1110755"/>
                <a:gd name="connsiteY197" fmla="*/ 103565 h 482315"/>
                <a:gd name="connsiteX198" fmla="*/ 1077298 w 1110755"/>
                <a:gd name="connsiteY198" fmla="*/ 102743 h 482315"/>
                <a:gd name="connsiteX199" fmla="*/ 1076951 w 1110755"/>
                <a:gd name="connsiteY199" fmla="*/ 101226 h 482315"/>
                <a:gd name="connsiteX200" fmla="*/ 1077535 w 1110755"/>
                <a:gd name="connsiteY200" fmla="*/ 98192 h 482315"/>
                <a:gd name="connsiteX201" fmla="*/ 1071925 w 1110755"/>
                <a:gd name="connsiteY201" fmla="*/ 93656 h 482315"/>
                <a:gd name="connsiteX202" fmla="*/ 1085580 w 1110755"/>
                <a:gd name="connsiteY202" fmla="*/ 104040 h 482315"/>
                <a:gd name="connsiteX203" fmla="*/ 1086164 w 1110755"/>
                <a:gd name="connsiteY203" fmla="*/ 104972 h 482315"/>
                <a:gd name="connsiteX204" fmla="*/ 1087207 w 1110755"/>
                <a:gd name="connsiteY204" fmla="*/ 105320 h 482315"/>
                <a:gd name="connsiteX205" fmla="*/ 1089768 w 1110755"/>
                <a:gd name="connsiteY205" fmla="*/ 105778 h 482315"/>
                <a:gd name="connsiteX206" fmla="*/ 1090937 w 1110755"/>
                <a:gd name="connsiteY206" fmla="*/ 106236 h 482315"/>
                <a:gd name="connsiteX207" fmla="*/ 1085090 w 1110755"/>
                <a:gd name="connsiteY207" fmla="*/ 97955 h 482315"/>
                <a:gd name="connsiteX208" fmla="*/ 1082419 w 1110755"/>
                <a:gd name="connsiteY208" fmla="*/ 91886 h 482315"/>
                <a:gd name="connsiteX209" fmla="*/ 1055709 w 1110755"/>
                <a:gd name="connsiteY209" fmla="*/ 60293 h 482315"/>
                <a:gd name="connsiteX210" fmla="*/ 1046859 w 1110755"/>
                <a:gd name="connsiteY210" fmla="*/ 45706 h 482315"/>
                <a:gd name="connsiteX211" fmla="*/ 1041596 w 1110755"/>
                <a:gd name="connsiteY211" fmla="*/ 38942 h 482315"/>
                <a:gd name="connsiteX212" fmla="*/ 1040553 w 1110755"/>
                <a:gd name="connsiteY212" fmla="*/ 36618 h 482315"/>
                <a:gd name="connsiteX213" fmla="*/ 1039510 w 1110755"/>
                <a:gd name="connsiteY213" fmla="*/ 32999 h 482315"/>
                <a:gd name="connsiteX214" fmla="*/ 1038230 w 1110755"/>
                <a:gd name="connsiteY214" fmla="*/ 29965 h 482315"/>
                <a:gd name="connsiteX215" fmla="*/ 1034975 w 1110755"/>
                <a:gd name="connsiteY215" fmla="*/ 24149 h 482315"/>
                <a:gd name="connsiteX216" fmla="*/ 1024354 w 1110755"/>
                <a:gd name="connsiteY216" fmla="*/ 110 h 482315"/>
                <a:gd name="connsiteX217" fmla="*/ 1024243 w 1110755"/>
                <a:gd name="connsiteY217" fmla="*/ 0 h 482315"/>
                <a:gd name="connsiteX218" fmla="*/ 1022505 w 1110755"/>
                <a:gd name="connsiteY218" fmla="*/ 347 h 482315"/>
                <a:gd name="connsiteX219" fmla="*/ 1020877 w 1110755"/>
                <a:gd name="connsiteY219" fmla="*/ 695 h 482315"/>
                <a:gd name="connsiteX220" fmla="*/ 1020988 w 1110755"/>
                <a:gd name="connsiteY220" fmla="*/ 932 h 482315"/>
                <a:gd name="connsiteX221" fmla="*/ 1021098 w 1110755"/>
                <a:gd name="connsiteY221" fmla="*/ 1754 h 482315"/>
                <a:gd name="connsiteX222" fmla="*/ 1023895 w 1110755"/>
                <a:gd name="connsiteY222" fmla="*/ 6780 h 482315"/>
                <a:gd name="connsiteX223" fmla="*/ 1025997 w 1110755"/>
                <a:gd name="connsiteY223" fmla="*/ 11805 h 482315"/>
                <a:gd name="connsiteX224" fmla="*/ 1028558 w 1110755"/>
                <a:gd name="connsiteY224" fmla="*/ 15061 h 482315"/>
                <a:gd name="connsiteX225" fmla="*/ 1029600 w 1110755"/>
                <a:gd name="connsiteY225" fmla="*/ 17622 h 482315"/>
                <a:gd name="connsiteX226" fmla="*/ 1032161 w 1110755"/>
                <a:gd name="connsiteY226" fmla="*/ 21004 h 482315"/>
                <a:gd name="connsiteX227" fmla="*/ 1032999 w 1110755"/>
                <a:gd name="connsiteY227" fmla="*/ 22885 h 482315"/>
                <a:gd name="connsiteX228" fmla="*/ 1036033 w 1110755"/>
                <a:gd name="connsiteY228" fmla="*/ 32684 h 482315"/>
                <a:gd name="connsiteX229" fmla="*/ 1037772 w 1110755"/>
                <a:gd name="connsiteY229" fmla="*/ 36777 h 482315"/>
                <a:gd name="connsiteX230" fmla="*/ 1037534 w 1110755"/>
                <a:gd name="connsiteY230" fmla="*/ 36777 h 482315"/>
                <a:gd name="connsiteX231" fmla="*/ 1037187 w 1110755"/>
                <a:gd name="connsiteY231" fmla="*/ 37124 h 482315"/>
                <a:gd name="connsiteX232" fmla="*/ 1037077 w 1110755"/>
                <a:gd name="connsiteY232" fmla="*/ 37709 h 482315"/>
                <a:gd name="connsiteX233" fmla="*/ 1037661 w 1110755"/>
                <a:gd name="connsiteY233" fmla="*/ 38404 h 482315"/>
                <a:gd name="connsiteX234" fmla="*/ 1039763 w 1110755"/>
                <a:gd name="connsiteY234" fmla="*/ 39921 h 482315"/>
                <a:gd name="connsiteX235" fmla="*/ 1044884 w 1110755"/>
                <a:gd name="connsiteY235" fmla="*/ 45991 h 482315"/>
                <a:gd name="connsiteX236" fmla="*/ 1047238 w 1110755"/>
                <a:gd name="connsiteY236" fmla="*/ 50779 h 482315"/>
                <a:gd name="connsiteX237" fmla="*/ 1050036 w 1110755"/>
                <a:gd name="connsiteY237" fmla="*/ 54857 h 482315"/>
                <a:gd name="connsiteX238" fmla="*/ 1052359 w 1110755"/>
                <a:gd name="connsiteY238" fmla="*/ 59171 h 482315"/>
                <a:gd name="connsiteX239" fmla="*/ 1052596 w 1110755"/>
                <a:gd name="connsiteY239" fmla="*/ 63138 h 482315"/>
                <a:gd name="connsiteX240" fmla="*/ 1052833 w 1110755"/>
                <a:gd name="connsiteY240" fmla="*/ 64181 h 482315"/>
                <a:gd name="connsiteX241" fmla="*/ 1054350 w 1110755"/>
                <a:gd name="connsiteY241" fmla="*/ 66504 h 482315"/>
                <a:gd name="connsiteX242" fmla="*/ 1055630 w 1110755"/>
                <a:gd name="connsiteY242" fmla="*/ 69064 h 482315"/>
                <a:gd name="connsiteX243" fmla="*/ 1057021 w 1110755"/>
                <a:gd name="connsiteY243" fmla="*/ 71404 h 482315"/>
                <a:gd name="connsiteX244" fmla="*/ 1059250 w 1110755"/>
                <a:gd name="connsiteY244" fmla="*/ 72573 h 482315"/>
                <a:gd name="connsiteX245" fmla="*/ 1060419 w 1110755"/>
                <a:gd name="connsiteY245" fmla="*/ 71183 h 482315"/>
                <a:gd name="connsiteX246" fmla="*/ 1061810 w 1110755"/>
                <a:gd name="connsiteY246" fmla="*/ 71767 h 482315"/>
                <a:gd name="connsiteX247" fmla="*/ 1063201 w 1110755"/>
                <a:gd name="connsiteY247" fmla="*/ 73522 h 482315"/>
                <a:gd name="connsiteX248" fmla="*/ 1064370 w 1110755"/>
                <a:gd name="connsiteY248" fmla="*/ 75844 h 482315"/>
                <a:gd name="connsiteX249" fmla="*/ 1061573 w 1110755"/>
                <a:gd name="connsiteY249" fmla="*/ 77361 h 482315"/>
                <a:gd name="connsiteX250" fmla="*/ 1060530 w 1110755"/>
                <a:gd name="connsiteY250" fmla="*/ 77361 h 482315"/>
                <a:gd name="connsiteX251" fmla="*/ 1059139 w 1110755"/>
                <a:gd name="connsiteY251" fmla="*/ 75971 h 482315"/>
                <a:gd name="connsiteX252" fmla="*/ 1059139 w 1110755"/>
                <a:gd name="connsiteY252" fmla="*/ 78768 h 482315"/>
                <a:gd name="connsiteX253" fmla="*/ 1060767 w 1110755"/>
                <a:gd name="connsiteY253" fmla="*/ 80285 h 482315"/>
                <a:gd name="connsiteX254" fmla="*/ 1062869 w 1110755"/>
                <a:gd name="connsiteY254" fmla="*/ 80633 h 482315"/>
                <a:gd name="connsiteX255" fmla="*/ 1064260 w 1110755"/>
                <a:gd name="connsiteY255" fmla="*/ 79243 h 482315"/>
                <a:gd name="connsiteX256" fmla="*/ 1065081 w 1110755"/>
                <a:gd name="connsiteY256" fmla="*/ 79132 h 482315"/>
                <a:gd name="connsiteX257" fmla="*/ 1076161 w 1110755"/>
                <a:gd name="connsiteY257" fmla="*/ 88820 h 482315"/>
                <a:gd name="connsiteX258" fmla="*/ 1078958 w 1110755"/>
                <a:gd name="connsiteY258" fmla="*/ 92423 h 482315"/>
                <a:gd name="connsiteX259" fmla="*/ 1080475 w 1110755"/>
                <a:gd name="connsiteY259" fmla="*/ 97797 h 482315"/>
                <a:gd name="connsiteX260" fmla="*/ 1081755 w 1110755"/>
                <a:gd name="connsiteY260" fmla="*/ 100373 h 482315"/>
                <a:gd name="connsiteX261" fmla="*/ 1084900 w 1110755"/>
                <a:gd name="connsiteY261" fmla="*/ 101542 h 482315"/>
                <a:gd name="connsiteX262" fmla="*/ 1085390 w 1110755"/>
                <a:gd name="connsiteY262" fmla="*/ 102712 h 482315"/>
                <a:gd name="connsiteX263" fmla="*/ 1085580 w 1110755"/>
                <a:gd name="connsiteY263" fmla="*/ 104040 h 482315"/>
                <a:gd name="connsiteX264" fmla="*/ 1009419 w 1110755"/>
                <a:gd name="connsiteY264" fmla="*/ 6637 h 482315"/>
                <a:gd name="connsiteX265" fmla="*/ 1010114 w 1110755"/>
                <a:gd name="connsiteY265" fmla="*/ 8739 h 482315"/>
                <a:gd name="connsiteX266" fmla="*/ 1011047 w 1110755"/>
                <a:gd name="connsiteY266" fmla="*/ 10842 h 482315"/>
                <a:gd name="connsiteX267" fmla="*/ 1013844 w 1110755"/>
                <a:gd name="connsiteY267" fmla="*/ 11190 h 482315"/>
                <a:gd name="connsiteX268" fmla="*/ 1018964 w 1110755"/>
                <a:gd name="connsiteY268" fmla="*/ 10146 h 482315"/>
                <a:gd name="connsiteX269" fmla="*/ 1020150 w 1110755"/>
                <a:gd name="connsiteY269" fmla="*/ 9451 h 482315"/>
                <a:gd name="connsiteX270" fmla="*/ 1019913 w 1110755"/>
                <a:gd name="connsiteY270" fmla="*/ 8408 h 482315"/>
                <a:gd name="connsiteX271" fmla="*/ 1019075 w 1110755"/>
                <a:gd name="connsiteY271" fmla="*/ 7112 h 482315"/>
                <a:gd name="connsiteX272" fmla="*/ 1018380 w 1110755"/>
                <a:gd name="connsiteY272" fmla="*/ 5721 h 482315"/>
                <a:gd name="connsiteX273" fmla="*/ 1017337 w 1110755"/>
                <a:gd name="connsiteY273" fmla="*/ 1628 h 482315"/>
                <a:gd name="connsiteX274" fmla="*/ 1017337 w 1110755"/>
                <a:gd name="connsiteY274" fmla="*/ 1517 h 482315"/>
                <a:gd name="connsiteX275" fmla="*/ 1015124 w 1110755"/>
                <a:gd name="connsiteY275" fmla="*/ 1976 h 482315"/>
                <a:gd name="connsiteX276" fmla="*/ 1013149 w 1110755"/>
                <a:gd name="connsiteY276" fmla="*/ 2434 h 482315"/>
                <a:gd name="connsiteX277" fmla="*/ 1012453 w 1110755"/>
                <a:gd name="connsiteY277" fmla="*/ 3476 h 482315"/>
                <a:gd name="connsiteX278" fmla="*/ 1010936 w 1110755"/>
                <a:gd name="connsiteY278" fmla="*/ 3935 h 482315"/>
                <a:gd name="connsiteX279" fmla="*/ 1010114 w 1110755"/>
                <a:gd name="connsiteY279" fmla="*/ 3003 h 482315"/>
                <a:gd name="connsiteX280" fmla="*/ 1004393 w 1110755"/>
                <a:gd name="connsiteY280" fmla="*/ 4173 h 482315"/>
                <a:gd name="connsiteX281" fmla="*/ 1005436 w 1110755"/>
                <a:gd name="connsiteY281" fmla="*/ 5342 h 482315"/>
                <a:gd name="connsiteX282" fmla="*/ 1009419 w 1110755"/>
                <a:gd name="connsiteY282" fmla="*/ 6637 h 482315"/>
                <a:gd name="connsiteX283" fmla="*/ 1052801 w 1110755"/>
                <a:gd name="connsiteY283" fmla="*/ 143582 h 482315"/>
                <a:gd name="connsiteX284" fmla="*/ 1054904 w 1110755"/>
                <a:gd name="connsiteY284" fmla="*/ 146142 h 482315"/>
                <a:gd name="connsiteX285" fmla="*/ 1057353 w 1110755"/>
                <a:gd name="connsiteY285" fmla="*/ 146964 h 482315"/>
                <a:gd name="connsiteX286" fmla="*/ 1060167 w 1110755"/>
                <a:gd name="connsiteY286" fmla="*/ 144988 h 482315"/>
                <a:gd name="connsiteX287" fmla="*/ 1060514 w 1110755"/>
                <a:gd name="connsiteY287" fmla="*/ 145446 h 482315"/>
                <a:gd name="connsiteX288" fmla="*/ 1060862 w 1110755"/>
                <a:gd name="connsiteY288" fmla="*/ 145794 h 482315"/>
                <a:gd name="connsiteX289" fmla="*/ 1061099 w 1110755"/>
                <a:gd name="connsiteY289" fmla="*/ 146253 h 482315"/>
                <a:gd name="connsiteX290" fmla="*/ 1061336 w 1110755"/>
                <a:gd name="connsiteY290" fmla="*/ 146838 h 482315"/>
                <a:gd name="connsiteX291" fmla="*/ 1060514 w 1110755"/>
                <a:gd name="connsiteY291" fmla="*/ 147295 h 482315"/>
                <a:gd name="connsiteX292" fmla="*/ 1058981 w 1110755"/>
                <a:gd name="connsiteY292" fmla="*/ 148465 h 482315"/>
                <a:gd name="connsiteX293" fmla="*/ 1059234 w 1110755"/>
                <a:gd name="connsiteY293" fmla="*/ 149509 h 482315"/>
                <a:gd name="connsiteX294" fmla="*/ 1063074 w 1110755"/>
                <a:gd name="connsiteY294" fmla="*/ 148576 h 482315"/>
                <a:gd name="connsiteX295" fmla="*/ 1064703 w 1110755"/>
                <a:gd name="connsiteY295" fmla="*/ 147880 h 482315"/>
                <a:gd name="connsiteX296" fmla="*/ 1065872 w 1110755"/>
                <a:gd name="connsiteY296" fmla="*/ 146822 h 482315"/>
                <a:gd name="connsiteX297" fmla="*/ 1065982 w 1110755"/>
                <a:gd name="connsiteY297" fmla="*/ 145889 h 482315"/>
                <a:gd name="connsiteX298" fmla="*/ 1065398 w 1110755"/>
                <a:gd name="connsiteY298" fmla="*/ 144499 h 482315"/>
                <a:gd name="connsiteX299" fmla="*/ 1065287 w 1110755"/>
                <a:gd name="connsiteY299" fmla="*/ 143218 h 482315"/>
                <a:gd name="connsiteX300" fmla="*/ 1066330 w 1110755"/>
                <a:gd name="connsiteY300" fmla="*/ 142523 h 482315"/>
                <a:gd name="connsiteX301" fmla="*/ 1067373 w 1110755"/>
                <a:gd name="connsiteY301" fmla="*/ 142065 h 482315"/>
                <a:gd name="connsiteX302" fmla="*/ 1067958 w 1110755"/>
                <a:gd name="connsiteY302" fmla="*/ 141369 h 482315"/>
                <a:gd name="connsiteX303" fmla="*/ 1068416 w 1110755"/>
                <a:gd name="connsiteY303" fmla="*/ 140548 h 482315"/>
                <a:gd name="connsiteX304" fmla="*/ 1069459 w 1110755"/>
                <a:gd name="connsiteY304" fmla="*/ 136928 h 482315"/>
                <a:gd name="connsiteX305" fmla="*/ 1069001 w 1110755"/>
                <a:gd name="connsiteY305" fmla="*/ 135411 h 482315"/>
                <a:gd name="connsiteX306" fmla="*/ 1065160 w 1110755"/>
                <a:gd name="connsiteY306" fmla="*/ 131681 h 482315"/>
                <a:gd name="connsiteX307" fmla="*/ 1063296 w 1110755"/>
                <a:gd name="connsiteY307" fmla="*/ 129232 h 482315"/>
                <a:gd name="connsiteX308" fmla="*/ 1063059 w 1110755"/>
                <a:gd name="connsiteY308" fmla="*/ 128062 h 482315"/>
                <a:gd name="connsiteX309" fmla="*/ 1065967 w 1110755"/>
                <a:gd name="connsiteY309" fmla="*/ 127129 h 482315"/>
                <a:gd name="connsiteX310" fmla="*/ 1069111 w 1110755"/>
                <a:gd name="connsiteY310" fmla="*/ 126545 h 482315"/>
                <a:gd name="connsiteX311" fmla="*/ 1069349 w 1110755"/>
                <a:gd name="connsiteY311" fmla="*/ 125375 h 482315"/>
                <a:gd name="connsiteX312" fmla="*/ 1068527 w 1110755"/>
                <a:gd name="connsiteY312" fmla="*/ 122103 h 482315"/>
                <a:gd name="connsiteX313" fmla="*/ 1067484 w 1110755"/>
                <a:gd name="connsiteY313" fmla="*/ 120112 h 482315"/>
                <a:gd name="connsiteX314" fmla="*/ 1065160 w 1110755"/>
                <a:gd name="connsiteY314" fmla="*/ 117789 h 482315"/>
                <a:gd name="connsiteX315" fmla="*/ 1064465 w 1110755"/>
                <a:gd name="connsiteY315" fmla="*/ 116398 h 482315"/>
                <a:gd name="connsiteX316" fmla="*/ 1064576 w 1110755"/>
                <a:gd name="connsiteY316" fmla="*/ 113949 h 482315"/>
                <a:gd name="connsiteX317" fmla="*/ 1065160 w 1110755"/>
                <a:gd name="connsiteY317" fmla="*/ 111610 h 482315"/>
                <a:gd name="connsiteX318" fmla="*/ 1065635 w 1110755"/>
                <a:gd name="connsiteY318" fmla="*/ 109160 h 482315"/>
                <a:gd name="connsiteX319" fmla="*/ 1065050 w 1110755"/>
                <a:gd name="connsiteY319" fmla="*/ 106347 h 482315"/>
                <a:gd name="connsiteX320" fmla="*/ 1064228 w 1110755"/>
                <a:gd name="connsiteY320" fmla="*/ 105414 h 482315"/>
                <a:gd name="connsiteX321" fmla="*/ 1061431 w 1110755"/>
                <a:gd name="connsiteY321" fmla="*/ 102743 h 482315"/>
                <a:gd name="connsiteX322" fmla="*/ 1060972 w 1110755"/>
                <a:gd name="connsiteY322" fmla="*/ 100768 h 482315"/>
                <a:gd name="connsiteX323" fmla="*/ 1052912 w 1110755"/>
                <a:gd name="connsiteY323" fmla="*/ 92470 h 482315"/>
                <a:gd name="connsiteX324" fmla="*/ 1048487 w 1110755"/>
                <a:gd name="connsiteY324" fmla="*/ 88978 h 482315"/>
                <a:gd name="connsiteX325" fmla="*/ 1043572 w 1110755"/>
                <a:gd name="connsiteY325" fmla="*/ 87002 h 482315"/>
                <a:gd name="connsiteX326" fmla="*/ 1043809 w 1110755"/>
                <a:gd name="connsiteY326" fmla="*/ 88519 h 482315"/>
                <a:gd name="connsiteX327" fmla="*/ 1043699 w 1110755"/>
                <a:gd name="connsiteY327" fmla="*/ 89911 h 482315"/>
                <a:gd name="connsiteX328" fmla="*/ 1043461 w 1110755"/>
                <a:gd name="connsiteY328" fmla="*/ 91301 h 482315"/>
                <a:gd name="connsiteX329" fmla="*/ 1043003 w 1110755"/>
                <a:gd name="connsiteY329" fmla="*/ 92692 h 482315"/>
                <a:gd name="connsiteX330" fmla="*/ 1044520 w 1110755"/>
                <a:gd name="connsiteY330" fmla="*/ 92345 h 482315"/>
                <a:gd name="connsiteX331" fmla="*/ 1045911 w 1110755"/>
                <a:gd name="connsiteY331" fmla="*/ 92345 h 482315"/>
                <a:gd name="connsiteX332" fmla="*/ 1047333 w 1110755"/>
                <a:gd name="connsiteY332" fmla="*/ 92802 h 482315"/>
                <a:gd name="connsiteX333" fmla="*/ 1048724 w 1110755"/>
                <a:gd name="connsiteY333" fmla="*/ 93624 h 482315"/>
                <a:gd name="connsiteX334" fmla="*/ 1046511 w 1110755"/>
                <a:gd name="connsiteY334" fmla="*/ 95379 h 482315"/>
                <a:gd name="connsiteX335" fmla="*/ 1043699 w 1110755"/>
                <a:gd name="connsiteY335" fmla="*/ 95489 h 482315"/>
                <a:gd name="connsiteX336" fmla="*/ 1040790 w 1110755"/>
                <a:gd name="connsiteY336" fmla="*/ 94904 h 482315"/>
                <a:gd name="connsiteX337" fmla="*/ 1038119 w 1110755"/>
                <a:gd name="connsiteY337" fmla="*/ 94794 h 482315"/>
                <a:gd name="connsiteX338" fmla="*/ 1039163 w 1110755"/>
                <a:gd name="connsiteY338" fmla="*/ 96675 h 482315"/>
                <a:gd name="connsiteX339" fmla="*/ 1040790 w 1110755"/>
                <a:gd name="connsiteY339" fmla="*/ 98429 h 482315"/>
                <a:gd name="connsiteX340" fmla="*/ 1042529 w 1110755"/>
                <a:gd name="connsiteY340" fmla="*/ 99725 h 482315"/>
                <a:gd name="connsiteX341" fmla="*/ 1045326 w 1110755"/>
                <a:gd name="connsiteY341" fmla="*/ 100309 h 482315"/>
                <a:gd name="connsiteX342" fmla="*/ 1045911 w 1110755"/>
                <a:gd name="connsiteY342" fmla="*/ 101353 h 482315"/>
                <a:gd name="connsiteX343" fmla="*/ 1045911 w 1110755"/>
                <a:gd name="connsiteY343" fmla="*/ 102396 h 482315"/>
                <a:gd name="connsiteX344" fmla="*/ 1044868 w 1110755"/>
                <a:gd name="connsiteY344" fmla="*/ 103091 h 482315"/>
                <a:gd name="connsiteX345" fmla="*/ 1044046 w 1110755"/>
                <a:gd name="connsiteY345" fmla="*/ 103091 h 482315"/>
                <a:gd name="connsiteX346" fmla="*/ 1040663 w 1110755"/>
                <a:gd name="connsiteY346" fmla="*/ 102048 h 482315"/>
                <a:gd name="connsiteX347" fmla="*/ 1037408 w 1110755"/>
                <a:gd name="connsiteY347" fmla="*/ 99140 h 482315"/>
                <a:gd name="connsiteX348" fmla="*/ 1035195 w 1110755"/>
                <a:gd name="connsiteY348" fmla="*/ 97607 h 482315"/>
                <a:gd name="connsiteX349" fmla="*/ 1034500 w 1110755"/>
                <a:gd name="connsiteY349" fmla="*/ 98302 h 482315"/>
                <a:gd name="connsiteX350" fmla="*/ 1033805 w 1110755"/>
                <a:gd name="connsiteY350" fmla="*/ 99709 h 482315"/>
                <a:gd name="connsiteX351" fmla="*/ 1030297 w 1110755"/>
                <a:gd name="connsiteY351" fmla="*/ 103438 h 482315"/>
                <a:gd name="connsiteX352" fmla="*/ 1029600 w 1110755"/>
                <a:gd name="connsiteY352" fmla="*/ 104956 h 482315"/>
                <a:gd name="connsiteX353" fmla="*/ 1033821 w 1110755"/>
                <a:gd name="connsiteY353" fmla="*/ 123858 h 482315"/>
                <a:gd name="connsiteX354" fmla="*/ 1034279 w 1110755"/>
                <a:gd name="connsiteY354" fmla="*/ 129105 h 482315"/>
                <a:gd name="connsiteX355" fmla="*/ 1032509 w 1110755"/>
                <a:gd name="connsiteY355" fmla="*/ 142175 h 482315"/>
                <a:gd name="connsiteX356" fmla="*/ 1031687 w 1110755"/>
                <a:gd name="connsiteY356" fmla="*/ 142412 h 482315"/>
                <a:gd name="connsiteX357" fmla="*/ 1030865 w 1110755"/>
                <a:gd name="connsiteY357" fmla="*/ 141369 h 482315"/>
                <a:gd name="connsiteX358" fmla="*/ 1030280 w 1110755"/>
                <a:gd name="connsiteY358" fmla="*/ 140548 h 482315"/>
                <a:gd name="connsiteX359" fmla="*/ 1030043 w 1110755"/>
                <a:gd name="connsiteY359" fmla="*/ 139963 h 482315"/>
                <a:gd name="connsiteX360" fmla="*/ 1030043 w 1110755"/>
                <a:gd name="connsiteY360" fmla="*/ 139504 h 482315"/>
                <a:gd name="connsiteX361" fmla="*/ 1026661 w 1110755"/>
                <a:gd name="connsiteY361" fmla="*/ 141021 h 482315"/>
                <a:gd name="connsiteX362" fmla="*/ 1023405 w 1110755"/>
                <a:gd name="connsiteY362" fmla="*/ 141954 h 482315"/>
                <a:gd name="connsiteX363" fmla="*/ 1020150 w 1110755"/>
                <a:gd name="connsiteY363" fmla="*/ 141369 h 482315"/>
                <a:gd name="connsiteX364" fmla="*/ 1017100 w 1110755"/>
                <a:gd name="connsiteY364" fmla="*/ 137987 h 482315"/>
                <a:gd name="connsiteX365" fmla="*/ 1020039 w 1110755"/>
                <a:gd name="connsiteY365" fmla="*/ 137276 h 482315"/>
                <a:gd name="connsiteX366" fmla="*/ 1024464 w 1110755"/>
                <a:gd name="connsiteY366" fmla="*/ 137861 h 482315"/>
                <a:gd name="connsiteX367" fmla="*/ 1028415 w 1110755"/>
                <a:gd name="connsiteY367" fmla="*/ 137861 h 482315"/>
                <a:gd name="connsiteX368" fmla="*/ 1030043 w 1110755"/>
                <a:gd name="connsiteY368" fmla="*/ 135063 h 482315"/>
                <a:gd name="connsiteX369" fmla="*/ 1029222 w 1110755"/>
                <a:gd name="connsiteY369" fmla="*/ 134715 h 482315"/>
                <a:gd name="connsiteX370" fmla="*/ 1027468 w 1110755"/>
                <a:gd name="connsiteY370" fmla="*/ 133183 h 482315"/>
                <a:gd name="connsiteX371" fmla="*/ 1026424 w 1110755"/>
                <a:gd name="connsiteY371" fmla="*/ 131444 h 482315"/>
                <a:gd name="connsiteX372" fmla="*/ 1027594 w 1110755"/>
                <a:gd name="connsiteY372" fmla="*/ 130275 h 482315"/>
                <a:gd name="connsiteX373" fmla="*/ 1028068 w 1110755"/>
                <a:gd name="connsiteY373" fmla="*/ 129232 h 482315"/>
                <a:gd name="connsiteX374" fmla="*/ 1027136 w 1110755"/>
                <a:gd name="connsiteY374" fmla="*/ 127603 h 482315"/>
                <a:gd name="connsiteX375" fmla="*/ 1025507 w 1110755"/>
                <a:gd name="connsiteY375" fmla="*/ 125976 h 482315"/>
                <a:gd name="connsiteX376" fmla="*/ 1024227 w 1110755"/>
                <a:gd name="connsiteY376" fmla="*/ 125280 h 482315"/>
                <a:gd name="connsiteX377" fmla="*/ 1025160 w 1110755"/>
                <a:gd name="connsiteY377" fmla="*/ 125169 h 482315"/>
                <a:gd name="connsiteX378" fmla="*/ 1023295 w 1110755"/>
                <a:gd name="connsiteY378" fmla="*/ 125407 h 482315"/>
                <a:gd name="connsiteX379" fmla="*/ 1021083 w 1110755"/>
                <a:gd name="connsiteY379" fmla="*/ 125407 h 482315"/>
                <a:gd name="connsiteX380" fmla="*/ 1018964 w 1110755"/>
                <a:gd name="connsiteY380" fmla="*/ 124932 h 482315"/>
                <a:gd name="connsiteX381" fmla="*/ 1017226 w 1110755"/>
                <a:gd name="connsiteY381" fmla="*/ 124237 h 482315"/>
                <a:gd name="connsiteX382" fmla="*/ 1015946 w 1110755"/>
                <a:gd name="connsiteY382" fmla="*/ 122847 h 482315"/>
                <a:gd name="connsiteX383" fmla="*/ 1017463 w 1110755"/>
                <a:gd name="connsiteY383" fmla="*/ 122499 h 482315"/>
                <a:gd name="connsiteX384" fmla="*/ 1021098 w 1110755"/>
                <a:gd name="connsiteY384" fmla="*/ 122973 h 482315"/>
                <a:gd name="connsiteX385" fmla="*/ 1024480 w 1110755"/>
                <a:gd name="connsiteY385" fmla="*/ 121093 h 482315"/>
                <a:gd name="connsiteX386" fmla="*/ 1024243 w 1110755"/>
                <a:gd name="connsiteY386" fmla="*/ 117015 h 482315"/>
                <a:gd name="connsiteX387" fmla="*/ 1021793 w 1110755"/>
                <a:gd name="connsiteY387" fmla="*/ 113048 h 482315"/>
                <a:gd name="connsiteX388" fmla="*/ 1018507 w 1110755"/>
                <a:gd name="connsiteY388" fmla="*/ 111294 h 482315"/>
                <a:gd name="connsiteX389" fmla="*/ 1018269 w 1110755"/>
                <a:gd name="connsiteY389" fmla="*/ 110250 h 482315"/>
                <a:gd name="connsiteX390" fmla="*/ 1020861 w 1110755"/>
                <a:gd name="connsiteY390" fmla="*/ 109081 h 482315"/>
                <a:gd name="connsiteX391" fmla="*/ 1022600 w 1110755"/>
                <a:gd name="connsiteY391" fmla="*/ 106284 h 482315"/>
                <a:gd name="connsiteX392" fmla="*/ 1023532 w 1110755"/>
                <a:gd name="connsiteY392" fmla="*/ 102680 h 482315"/>
                <a:gd name="connsiteX393" fmla="*/ 1023880 w 1110755"/>
                <a:gd name="connsiteY393" fmla="*/ 99187 h 482315"/>
                <a:gd name="connsiteX394" fmla="*/ 1022252 w 1110755"/>
                <a:gd name="connsiteY394" fmla="*/ 99883 h 482315"/>
                <a:gd name="connsiteX395" fmla="*/ 1018269 w 1110755"/>
                <a:gd name="connsiteY395" fmla="*/ 102443 h 482315"/>
                <a:gd name="connsiteX396" fmla="*/ 1018159 w 1110755"/>
                <a:gd name="connsiteY396" fmla="*/ 96959 h 482315"/>
                <a:gd name="connsiteX397" fmla="*/ 1019202 w 1110755"/>
                <a:gd name="connsiteY397" fmla="*/ 95205 h 482315"/>
                <a:gd name="connsiteX398" fmla="*/ 1022252 w 1110755"/>
                <a:gd name="connsiteY398" fmla="*/ 96153 h 482315"/>
                <a:gd name="connsiteX399" fmla="*/ 1022015 w 1110755"/>
                <a:gd name="connsiteY399" fmla="*/ 93577 h 482315"/>
                <a:gd name="connsiteX400" fmla="*/ 1019075 w 1110755"/>
                <a:gd name="connsiteY400" fmla="*/ 91838 h 482315"/>
                <a:gd name="connsiteX401" fmla="*/ 1015235 w 1110755"/>
                <a:gd name="connsiteY401" fmla="*/ 90906 h 482315"/>
                <a:gd name="connsiteX402" fmla="*/ 1012090 w 1110755"/>
                <a:gd name="connsiteY402" fmla="*/ 90795 h 482315"/>
                <a:gd name="connsiteX403" fmla="*/ 1000426 w 1110755"/>
                <a:gd name="connsiteY403" fmla="*/ 94289 h 482315"/>
                <a:gd name="connsiteX404" fmla="*/ 990043 w 1110755"/>
                <a:gd name="connsiteY404" fmla="*/ 99899 h 482315"/>
                <a:gd name="connsiteX405" fmla="*/ 987719 w 1110755"/>
                <a:gd name="connsiteY405" fmla="*/ 102806 h 482315"/>
                <a:gd name="connsiteX406" fmla="*/ 989237 w 1110755"/>
                <a:gd name="connsiteY406" fmla="*/ 104198 h 482315"/>
                <a:gd name="connsiteX407" fmla="*/ 992145 w 1110755"/>
                <a:gd name="connsiteY407" fmla="*/ 105130 h 482315"/>
                <a:gd name="connsiteX408" fmla="*/ 994152 w 1110755"/>
                <a:gd name="connsiteY408" fmla="*/ 106758 h 482315"/>
                <a:gd name="connsiteX409" fmla="*/ 990991 w 1110755"/>
                <a:gd name="connsiteY409" fmla="*/ 107216 h 482315"/>
                <a:gd name="connsiteX410" fmla="*/ 985175 w 1110755"/>
                <a:gd name="connsiteY410" fmla="*/ 105936 h 482315"/>
                <a:gd name="connsiteX411" fmla="*/ 982378 w 1110755"/>
                <a:gd name="connsiteY411" fmla="*/ 106047 h 482315"/>
                <a:gd name="connsiteX412" fmla="*/ 981097 w 1110755"/>
                <a:gd name="connsiteY412" fmla="*/ 106869 h 482315"/>
                <a:gd name="connsiteX413" fmla="*/ 980260 w 1110755"/>
                <a:gd name="connsiteY413" fmla="*/ 108149 h 482315"/>
                <a:gd name="connsiteX414" fmla="*/ 979438 w 1110755"/>
                <a:gd name="connsiteY414" fmla="*/ 108749 h 482315"/>
                <a:gd name="connsiteX415" fmla="*/ 978395 w 1110755"/>
                <a:gd name="connsiteY415" fmla="*/ 107927 h 482315"/>
                <a:gd name="connsiteX416" fmla="*/ 978158 w 1110755"/>
                <a:gd name="connsiteY416" fmla="*/ 107106 h 482315"/>
                <a:gd name="connsiteX417" fmla="*/ 978158 w 1110755"/>
                <a:gd name="connsiteY417" fmla="*/ 105715 h 482315"/>
                <a:gd name="connsiteX418" fmla="*/ 978048 w 1110755"/>
                <a:gd name="connsiteY418" fmla="*/ 104087 h 482315"/>
                <a:gd name="connsiteX419" fmla="*/ 977226 w 1110755"/>
                <a:gd name="connsiteY419" fmla="*/ 102696 h 482315"/>
                <a:gd name="connsiteX420" fmla="*/ 972800 w 1110755"/>
                <a:gd name="connsiteY420" fmla="*/ 102348 h 482315"/>
                <a:gd name="connsiteX421" fmla="*/ 966495 w 1110755"/>
                <a:gd name="connsiteY421" fmla="*/ 105145 h 482315"/>
                <a:gd name="connsiteX422" fmla="*/ 960441 w 1110755"/>
                <a:gd name="connsiteY422" fmla="*/ 109239 h 482315"/>
                <a:gd name="connsiteX423" fmla="*/ 957059 w 1110755"/>
                <a:gd name="connsiteY423" fmla="*/ 112621 h 482315"/>
                <a:gd name="connsiteX424" fmla="*/ 956127 w 1110755"/>
                <a:gd name="connsiteY424" fmla="*/ 112859 h 482315"/>
                <a:gd name="connsiteX425" fmla="*/ 952618 w 1110755"/>
                <a:gd name="connsiteY425" fmla="*/ 112511 h 482315"/>
                <a:gd name="connsiteX426" fmla="*/ 935360 w 1110755"/>
                <a:gd name="connsiteY426" fmla="*/ 116114 h 482315"/>
                <a:gd name="connsiteX427" fmla="*/ 935123 w 1110755"/>
                <a:gd name="connsiteY427" fmla="*/ 115071 h 482315"/>
                <a:gd name="connsiteX428" fmla="*/ 938157 w 1110755"/>
                <a:gd name="connsiteY428" fmla="*/ 107943 h 482315"/>
                <a:gd name="connsiteX429" fmla="*/ 938394 w 1110755"/>
                <a:gd name="connsiteY429" fmla="*/ 105620 h 482315"/>
                <a:gd name="connsiteX430" fmla="*/ 936530 w 1110755"/>
                <a:gd name="connsiteY430" fmla="*/ 105730 h 482315"/>
                <a:gd name="connsiteX431" fmla="*/ 935834 w 1110755"/>
                <a:gd name="connsiteY431" fmla="*/ 104561 h 482315"/>
                <a:gd name="connsiteX432" fmla="*/ 935486 w 1110755"/>
                <a:gd name="connsiteY432" fmla="*/ 102696 h 482315"/>
                <a:gd name="connsiteX433" fmla="*/ 934791 w 1110755"/>
                <a:gd name="connsiteY433" fmla="*/ 100958 h 482315"/>
                <a:gd name="connsiteX434" fmla="*/ 933511 w 1110755"/>
                <a:gd name="connsiteY434" fmla="*/ 99914 h 482315"/>
                <a:gd name="connsiteX435" fmla="*/ 932231 w 1110755"/>
                <a:gd name="connsiteY435" fmla="*/ 99092 h 482315"/>
                <a:gd name="connsiteX436" fmla="*/ 930950 w 1110755"/>
                <a:gd name="connsiteY436" fmla="*/ 97923 h 482315"/>
                <a:gd name="connsiteX437" fmla="*/ 929212 w 1110755"/>
                <a:gd name="connsiteY437" fmla="*/ 93719 h 482315"/>
                <a:gd name="connsiteX438" fmla="*/ 926747 w 1110755"/>
                <a:gd name="connsiteY438" fmla="*/ 90685 h 482315"/>
                <a:gd name="connsiteX439" fmla="*/ 926052 w 1110755"/>
                <a:gd name="connsiteY439" fmla="*/ 89057 h 482315"/>
                <a:gd name="connsiteX440" fmla="*/ 923950 w 1110755"/>
                <a:gd name="connsiteY440" fmla="*/ 78911 h 482315"/>
                <a:gd name="connsiteX441" fmla="*/ 923838 w 1110755"/>
                <a:gd name="connsiteY441" fmla="*/ 75655 h 482315"/>
                <a:gd name="connsiteX442" fmla="*/ 924423 w 1110755"/>
                <a:gd name="connsiteY442" fmla="*/ 72620 h 482315"/>
                <a:gd name="connsiteX443" fmla="*/ 925814 w 1110755"/>
                <a:gd name="connsiteY443" fmla="*/ 69349 h 482315"/>
                <a:gd name="connsiteX444" fmla="*/ 927442 w 1110755"/>
                <a:gd name="connsiteY444" fmla="*/ 66900 h 482315"/>
                <a:gd name="connsiteX445" fmla="*/ 927901 w 1110755"/>
                <a:gd name="connsiteY445" fmla="*/ 65508 h 482315"/>
                <a:gd name="connsiteX446" fmla="*/ 927789 w 1110755"/>
                <a:gd name="connsiteY446" fmla="*/ 63407 h 482315"/>
                <a:gd name="connsiteX447" fmla="*/ 926968 w 1110755"/>
                <a:gd name="connsiteY447" fmla="*/ 62127 h 482315"/>
                <a:gd name="connsiteX448" fmla="*/ 924170 w 1110755"/>
                <a:gd name="connsiteY448" fmla="*/ 60025 h 482315"/>
                <a:gd name="connsiteX449" fmla="*/ 923001 w 1110755"/>
                <a:gd name="connsiteY449" fmla="*/ 58396 h 482315"/>
                <a:gd name="connsiteX450" fmla="*/ 926035 w 1110755"/>
                <a:gd name="connsiteY450" fmla="*/ 58855 h 482315"/>
                <a:gd name="connsiteX451" fmla="*/ 928738 w 1110755"/>
                <a:gd name="connsiteY451" fmla="*/ 59898 h 482315"/>
                <a:gd name="connsiteX452" fmla="*/ 930366 w 1110755"/>
                <a:gd name="connsiteY452" fmla="*/ 62474 h 482315"/>
                <a:gd name="connsiteX453" fmla="*/ 930128 w 1110755"/>
                <a:gd name="connsiteY453" fmla="*/ 66900 h 482315"/>
                <a:gd name="connsiteX454" fmla="*/ 929544 w 1110755"/>
                <a:gd name="connsiteY454" fmla="*/ 68527 h 482315"/>
                <a:gd name="connsiteX455" fmla="*/ 928121 w 1110755"/>
                <a:gd name="connsiteY455" fmla="*/ 70977 h 482315"/>
                <a:gd name="connsiteX456" fmla="*/ 927884 w 1110755"/>
                <a:gd name="connsiteY456" fmla="*/ 72715 h 482315"/>
                <a:gd name="connsiteX457" fmla="*/ 927537 w 1110755"/>
                <a:gd name="connsiteY457" fmla="*/ 79938 h 482315"/>
                <a:gd name="connsiteX458" fmla="*/ 929196 w 1110755"/>
                <a:gd name="connsiteY458" fmla="*/ 83794 h 482315"/>
                <a:gd name="connsiteX459" fmla="*/ 933511 w 1110755"/>
                <a:gd name="connsiteY459" fmla="*/ 90100 h 482315"/>
                <a:gd name="connsiteX460" fmla="*/ 937115 w 1110755"/>
                <a:gd name="connsiteY460" fmla="*/ 98034 h 482315"/>
                <a:gd name="connsiteX461" fmla="*/ 940149 w 1110755"/>
                <a:gd name="connsiteY461" fmla="*/ 100262 h 482315"/>
                <a:gd name="connsiteX462" fmla="*/ 943088 w 1110755"/>
                <a:gd name="connsiteY462" fmla="*/ 99567 h 482315"/>
                <a:gd name="connsiteX463" fmla="*/ 944369 w 1110755"/>
                <a:gd name="connsiteY463" fmla="*/ 95584 h 482315"/>
                <a:gd name="connsiteX464" fmla="*/ 945886 w 1110755"/>
                <a:gd name="connsiteY464" fmla="*/ 96533 h 482315"/>
                <a:gd name="connsiteX465" fmla="*/ 950548 w 1110755"/>
                <a:gd name="connsiteY465" fmla="*/ 101432 h 482315"/>
                <a:gd name="connsiteX466" fmla="*/ 952176 w 1110755"/>
                <a:gd name="connsiteY466" fmla="*/ 101779 h 482315"/>
                <a:gd name="connsiteX467" fmla="*/ 954499 w 1110755"/>
                <a:gd name="connsiteY467" fmla="*/ 101432 h 482315"/>
                <a:gd name="connsiteX468" fmla="*/ 958719 w 1110755"/>
                <a:gd name="connsiteY468" fmla="*/ 100262 h 482315"/>
                <a:gd name="connsiteX469" fmla="*/ 961627 w 1110755"/>
                <a:gd name="connsiteY469" fmla="*/ 98729 h 482315"/>
                <a:gd name="connsiteX470" fmla="*/ 965230 w 1110755"/>
                <a:gd name="connsiteY470" fmla="*/ 96058 h 482315"/>
                <a:gd name="connsiteX471" fmla="*/ 968628 w 1110755"/>
                <a:gd name="connsiteY471" fmla="*/ 92550 h 482315"/>
                <a:gd name="connsiteX472" fmla="*/ 970604 w 1110755"/>
                <a:gd name="connsiteY472" fmla="*/ 88946 h 482315"/>
                <a:gd name="connsiteX473" fmla="*/ 969324 w 1110755"/>
                <a:gd name="connsiteY473" fmla="*/ 89184 h 482315"/>
                <a:gd name="connsiteX474" fmla="*/ 968976 w 1110755"/>
                <a:gd name="connsiteY474" fmla="*/ 89294 h 482315"/>
                <a:gd name="connsiteX475" fmla="*/ 968628 w 1110755"/>
                <a:gd name="connsiteY475" fmla="*/ 88124 h 482315"/>
                <a:gd name="connsiteX476" fmla="*/ 970493 w 1110755"/>
                <a:gd name="connsiteY476" fmla="*/ 86607 h 482315"/>
                <a:gd name="connsiteX477" fmla="*/ 982631 w 1110755"/>
                <a:gd name="connsiteY477" fmla="*/ 81819 h 482315"/>
                <a:gd name="connsiteX478" fmla="*/ 982283 w 1110755"/>
                <a:gd name="connsiteY478" fmla="*/ 80649 h 482315"/>
                <a:gd name="connsiteX479" fmla="*/ 979817 w 1110755"/>
                <a:gd name="connsiteY479" fmla="*/ 80649 h 482315"/>
                <a:gd name="connsiteX480" fmla="*/ 976087 w 1110755"/>
                <a:gd name="connsiteY480" fmla="*/ 79827 h 482315"/>
                <a:gd name="connsiteX481" fmla="*/ 972484 w 1110755"/>
                <a:gd name="connsiteY481" fmla="*/ 78547 h 482315"/>
                <a:gd name="connsiteX482" fmla="*/ 970856 w 1110755"/>
                <a:gd name="connsiteY482" fmla="*/ 77267 h 482315"/>
                <a:gd name="connsiteX483" fmla="*/ 969924 w 1110755"/>
                <a:gd name="connsiteY483" fmla="*/ 76097 h 482315"/>
                <a:gd name="connsiteX484" fmla="*/ 964898 w 1110755"/>
                <a:gd name="connsiteY484" fmla="*/ 74580 h 482315"/>
                <a:gd name="connsiteX485" fmla="*/ 963729 w 1110755"/>
                <a:gd name="connsiteY485" fmla="*/ 73648 h 482315"/>
                <a:gd name="connsiteX486" fmla="*/ 962449 w 1110755"/>
                <a:gd name="connsiteY486" fmla="*/ 72352 h 482315"/>
                <a:gd name="connsiteX487" fmla="*/ 959999 w 1110755"/>
                <a:gd name="connsiteY487" fmla="*/ 69080 h 482315"/>
                <a:gd name="connsiteX488" fmla="*/ 962559 w 1110755"/>
                <a:gd name="connsiteY488" fmla="*/ 70139 h 482315"/>
                <a:gd name="connsiteX489" fmla="*/ 965230 w 1110755"/>
                <a:gd name="connsiteY489" fmla="*/ 71656 h 482315"/>
                <a:gd name="connsiteX490" fmla="*/ 967680 w 1110755"/>
                <a:gd name="connsiteY490" fmla="*/ 72478 h 482315"/>
                <a:gd name="connsiteX491" fmla="*/ 969560 w 1110755"/>
                <a:gd name="connsiteY491" fmla="*/ 71546 h 482315"/>
                <a:gd name="connsiteX492" fmla="*/ 972358 w 1110755"/>
                <a:gd name="connsiteY492" fmla="*/ 74359 h 482315"/>
                <a:gd name="connsiteX493" fmla="*/ 976309 w 1110755"/>
                <a:gd name="connsiteY493" fmla="*/ 75876 h 482315"/>
                <a:gd name="connsiteX494" fmla="*/ 990659 w 1110755"/>
                <a:gd name="connsiteY494" fmla="*/ 78784 h 482315"/>
                <a:gd name="connsiteX495" fmla="*/ 993820 w 1110755"/>
                <a:gd name="connsiteY495" fmla="*/ 78784 h 482315"/>
                <a:gd name="connsiteX496" fmla="*/ 996728 w 1110755"/>
                <a:gd name="connsiteY496" fmla="*/ 77504 h 482315"/>
                <a:gd name="connsiteX497" fmla="*/ 996618 w 1110755"/>
                <a:gd name="connsiteY497" fmla="*/ 76571 h 482315"/>
                <a:gd name="connsiteX498" fmla="*/ 993820 w 1110755"/>
                <a:gd name="connsiteY498" fmla="*/ 75054 h 482315"/>
                <a:gd name="connsiteX499" fmla="*/ 988099 w 1110755"/>
                <a:gd name="connsiteY499" fmla="*/ 69807 h 482315"/>
                <a:gd name="connsiteX500" fmla="*/ 986471 w 1110755"/>
                <a:gd name="connsiteY500" fmla="*/ 68859 h 482315"/>
                <a:gd name="connsiteX501" fmla="*/ 985191 w 1110755"/>
                <a:gd name="connsiteY501" fmla="*/ 68622 h 482315"/>
                <a:gd name="connsiteX502" fmla="*/ 983800 w 1110755"/>
                <a:gd name="connsiteY502" fmla="*/ 67927 h 482315"/>
                <a:gd name="connsiteX503" fmla="*/ 982520 w 1110755"/>
                <a:gd name="connsiteY503" fmla="*/ 66757 h 482315"/>
                <a:gd name="connsiteX504" fmla="*/ 981698 w 1110755"/>
                <a:gd name="connsiteY504" fmla="*/ 65477 h 482315"/>
                <a:gd name="connsiteX505" fmla="*/ 981113 w 1110755"/>
                <a:gd name="connsiteY505" fmla="*/ 63375 h 482315"/>
                <a:gd name="connsiteX506" fmla="*/ 981935 w 1110755"/>
                <a:gd name="connsiteY506" fmla="*/ 63375 h 482315"/>
                <a:gd name="connsiteX507" fmla="*/ 984258 w 1110755"/>
                <a:gd name="connsiteY507" fmla="*/ 64892 h 482315"/>
                <a:gd name="connsiteX508" fmla="*/ 988447 w 1110755"/>
                <a:gd name="connsiteY508" fmla="*/ 66868 h 482315"/>
                <a:gd name="connsiteX509" fmla="*/ 989616 w 1110755"/>
                <a:gd name="connsiteY509" fmla="*/ 67105 h 482315"/>
                <a:gd name="connsiteX510" fmla="*/ 990659 w 1110755"/>
                <a:gd name="connsiteY510" fmla="*/ 67800 h 482315"/>
                <a:gd name="connsiteX511" fmla="*/ 993457 w 1110755"/>
                <a:gd name="connsiteY511" fmla="*/ 70834 h 482315"/>
                <a:gd name="connsiteX512" fmla="*/ 997898 w 1110755"/>
                <a:gd name="connsiteY512" fmla="*/ 72352 h 482315"/>
                <a:gd name="connsiteX513" fmla="*/ 999288 w 1110755"/>
                <a:gd name="connsiteY513" fmla="*/ 72589 h 482315"/>
                <a:gd name="connsiteX514" fmla="*/ 1000569 w 1110755"/>
                <a:gd name="connsiteY514" fmla="*/ 72478 h 482315"/>
                <a:gd name="connsiteX515" fmla="*/ 1004409 w 1110755"/>
                <a:gd name="connsiteY515" fmla="*/ 71435 h 482315"/>
                <a:gd name="connsiteX516" fmla="*/ 1004172 w 1110755"/>
                <a:gd name="connsiteY516" fmla="*/ 70503 h 482315"/>
                <a:gd name="connsiteX517" fmla="*/ 1003350 w 1110755"/>
                <a:gd name="connsiteY517" fmla="*/ 70740 h 482315"/>
                <a:gd name="connsiteX518" fmla="*/ 1003113 w 1110755"/>
                <a:gd name="connsiteY518" fmla="*/ 69570 h 482315"/>
                <a:gd name="connsiteX519" fmla="*/ 1007554 w 1110755"/>
                <a:gd name="connsiteY519" fmla="*/ 68180 h 482315"/>
                <a:gd name="connsiteX520" fmla="*/ 1008834 w 1110755"/>
                <a:gd name="connsiteY520" fmla="*/ 67358 h 482315"/>
                <a:gd name="connsiteX521" fmla="*/ 1011157 w 1110755"/>
                <a:gd name="connsiteY521" fmla="*/ 65034 h 482315"/>
                <a:gd name="connsiteX522" fmla="*/ 1011742 w 1110755"/>
                <a:gd name="connsiteY522" fmla="*/ 63754 h 482315"/>
                <a:gd name="connsiteX523" fmla="*/ 1010225 w 1110755"/>
                <a:gd name="connsiteY523" fmla="*/ 63644 h 482315"/>
                <a:gd name="connsiteX524" fmla="*/ 1008597 w 1110755"/>
                <a:gd name="connsiteY524" fmla="*/ 63185 h 482315"/>
                <a:gd name="connsiteX525" fmla="*/ 1006590 w 1110755"/>
                <a:gd name="connsiteY525" fmla="*/ 59803 h 482315"/>
                <a:gd name="connsiteX526" fmla="*/ 1003208 w 1110755"/>
                <a:gd name="connsiteY526" fmla="*/ 58871 h 482315"/>
                <a:gd name="connsiteX527" fmla="*/ 1001469 w 1110755"/>
                <a:gd name="connsiteY527" fmla="*/ 57354 h 482315"/>
                <a:gd name="connsiteX528" fmla="*/ 998798 w 1110755"/>
                <a:gd name="connsiteY528" fmla="*/ 54082 h 482315"/>
                <a:gd name="connsiteX529" fmla="*/ 996586 w 1110755"/>
                <a:gd name="connsiteY529" fmla="*/ 52691 h 482315"/>
                <a:gd name="connsiteX530" fmla="*/ 993646 w 1110755"/>
                <a:gd name="connsiteY530" fmla="*/ 51174 h 482315"/>
                <a:gd name="connsiteX531" fmla="*/ 990501 w 1110755"/>
                <a:gd name="connsiteY531" fmla="*/ 50131 h 482315"/>
                <a:gd name="connsiteX532" fmla="*/ 987593 w 1110755"/>
                <a:gd name="connsiteY532" fmla="*/ 50020 h 482315"/>
                <a:gd name="connsiteX533" fmla="*/ 987008 w 1110755"/>
                <a:gd name="connsiteY533" fmla="*/ 49325 h 482315"/>
                <a:gd name="connsiteX534" fmla="*/ 987245 w 1110755"/>
                <a:gd name="connsiteY534" fmla="*/ 47350 h 482315"/>
                <a:gd name="connsiteX535" fmla="*/ 987941 w 1110755"/>
                <a:gd name="connsiteY535" fmla="*/ 45247 h 482315"/>
                <a:gd name="connsiteX536" fmla="*/ 988984 w 1110755"/>
                <a:gd name="connsiteY536" fmla="*/ 44204 h 482315"/>
                <a:gd name="connsiteX537" fmla="*/ 990611 w 1110755"/>
                <a:gd name="connsiteY537" fmla="*/ 44315 h 482315"/>
                <a:gd name="connsiteX538" fmla="*/ 990849 w 1110755"/>
                <a:gd name="connsiteY538" fmla="*/ 45358 h 482315"/>
                <a:gd name="connsiteX539" fmla="*/ 990264 w 1110755"/>
                <a:gd name="connsiteY539" fmla="*/ 46638 h 482315"/>
                <a:gd name="connsiteX540" fmla="*/ 989221 w 1110755"/>
                <a:gd name="connsiteY540" fmla="*/ 47460 h 482315"/>
                <a:gd name="connsiteX541" fmla="*/ 996238 w 1110755"/>
                <a:gd name="connsiteY541" fmla="*/ 47918 h 482315"/>
                <a:gd name="connsiteX542" fmla="*/ 998450 w 1110755"/>
                <a:gd name="connsiteY542" fmla="*/ 48614 h 482315"/>
                <a:gd name="connsiteX543" fmla="*/ 1001485 w 1110755"/>
                <a:gd name="connsiteY543" fmla="*/ 50242 h 482315"/>
                <a:gd name="connsiteX544" fmla="*/ 1004156 w 1110755"/>
                <a:gd name="connsiteY544" fmla="*/ 52344 h 482315"/>
                <a:gd name="connsiteX545" fmla="*/ 1005325 w 1110755"/>
                <a:gd name="connsiteY545" fmla="*/ 52928 h 482315"/>
                <a:gd name="connsiteX546" fmla="*/ 1007791 w 1110755"/>
                <a:gd name="connsiteY546" fmla="*/ 53039 h 482315"/>
                <a:gd name="connsiteX547" fmla="*/ 1008961 w 1110755"/>
                <a:gd name="connsiteY547" fmla="*/ 53624 h 482315"/>
                <a:gd name="connsiteX548" fmla="*/ 1012912 w 1110755"/>
                <a:gd name="connsiteY548" fmla="*/ 57591 h 482315"/>
                <a:gd name="connsiteX549" fmla="*/ 1015583 w 1110755"/>
                <a:gd name="connsiteY549" fmla="*/ 59345 h 482315"/>
                <a:gd name="connsiteX550" fmla="*/ 1018380 w 1110755"/>
                <a:gd name="connsiteY550" fmla="*/ 59693 h 482315"/>
                <a:gd name="connsiteX551" fmla="*/ 1021083 w 1110755"/>
                <a:gd name="connsiteY551" fmla="*/ 59456 h 482315"/>
                <a:gd name="connsiteX552" fmla="*/ 1030391 w 1110755"/>
                <a:gd name="connsiteY552" fmla="*/ 60278 h 482315"/>
                <a:gd name="connsiteX553" fmla="*/ 1030154 w 1110755"/>
                <a:gd name="connsiteY553" fmla="*/ 59218 h 482315"/>
                <a:gd name="connsiteX554" fmla="*/ 1028178 w 1110755"/>
                <a:gd name="connsiteY554" fmla="*/ 58871 h 482315"/>
                <a:gd name="connsiteX555" fmla="*/ 1026076 w 1110755"/>
                <a:gd name="connsiteY555" fmla="*/ 58049 h 482315"/>
                <a:gd name="connsiteX556" fmla="*/ 1022236 w 1110755"/>
                <a:gd name="connsiteY556" fmla="*/ 55583 h 482315"/>
                <a:gd name="connsiteX557" fmla="*/ 1023627 w 1110755"/>
                <a:gd name="connsiteY557" fmla="*/ 54193 h 482315"/>
                <a:gd name="connsiteX558" fmla="*/ 1022932 w 1110755"/>
                <a:gd name="connsiteY558" fmla="*/ 51869 h 482315"/>
                <a:gd name="connsiteX559" fmla="*/ 1021414 w 1110755"/>
                <a:gd name="connsiteY559" fmla="*/ 49199 h 482315"/>
                <a:gd name="connsiteX560" fmla="*/ 1019059 w 1110755"/>
                <a:gd name="connsiteY560" fmla="*/ 43699 h 482315"/>
                <a:gd name="connsiteX561" fmla="*/ 1017669 w 1110755"/>
                <a:gd name="connsiteY561" fmla="*/ 42530 h 482315"/>
                <a:gd name="connsiteX562" fmla="*/ 1016041 w 1110755"/>
                <a:gd name="connsiteY562" fmla="*/ 41833 h 482315"/>
                <a:gd name="connsiteX563" fmla="*/ 1014413 w 1110755"/>
                <a:gd name="connsiteY563" fmla="*/ 39732 h 482315"/>
                <a:gd name="connsiteX564" fmla="*/ 1016863 w 1110755"/>
                <a:gd name="connsiteY564" fmla="*/ 39384 h 482315"/>
                <a:gd name="connsiteX565" fmla="*/ 1018964 w 1110755"/>
                <a:gd name="connsiteY565" fmla="*/ 40079 h 482315"/>
                <a:gd name="connsiteX566" fmla="*/ 1022947 w 1110755"/>
                <a:gd name="connsiteY566" fmla="*/ 42292 h 482315"/>
                <a:gd name="connsiteX567" fmla="*/ 1021904 w 1110755"/>
                <a:gd name="connsiteY567" fmla="*/ 45453 h 482315"/>
                <a:gd name="connsiteX568" fmla="*/ 1022837 w 1110755"/>
                <a:gd name="connsiteY568" fmla="*/ 46623 h 482315"/>
                <a:gd name="connsiteX569" fmla="*/ 1024812 w 1110755"/>
                <a:gd name="connsiteY569" fmla="*/ 47081 h 482315"/>
                <a:gd name="connsiteX570" fmla="*/ 1026914 w 1110755"/>
                <a:gd name="connsiteY570" fmla="*/ 47903 h 482315"/>
                <a:gd name="connsiteX571" fmla="*/ 1027499 w 1110755"/>
                <a:gd name="connsiteY571" fmla="*/ 48835 h 482315"/>
                <a:gd name="connsiteX572" fmla="*/ 1028083 w 1110755"/>
                <a:gd name="connsiteY572" fmla="*/ 51047 h 482315"/>
                <a:gd name="connsiteX573" fmla="*/ 1028542 w 1110755"/>
                <a:gd name="connsiteY573" fmla="*/ 51980 h 482315"/>
                <a:gd name="connsiteX574" fmla="*/ 1029475 w 1110755"/>
                <a:gd name="connsiteY574" fmla="*/ 52565 h 482315"/>
                <a:gd name="connsiteX575" fmla="*/ 1032730 w 1110755"/>
                <a:gd name="connsiteY575" fmla="*/ 54303 h 482315"/>
                <a:gd name="connsiteX576" fmla="*/ 1034848 w 1110755"/>
                <a:gd name="connsiteY576" fmla="*/ 56405 h 482315"/>
                <a:gd name="connsiteX577" fmla="*/ 1035891 w 1110755"/>
                <a:gd name="connsiteY577" fmla="*/ 58049 h 482315"/>
                <a:gd name="connsiteX578" fmla="*/ 1036587 w 1110755"/>
                <a:gd name="connsiteY578" fmla="*/ 59440 h 482315"/>
                <a:gd name="connsiteX579" fmla="*/ 1036476 w 1110755"/>
                <a:gd name="connsiteY579" fmla="*/ 60736 h 482315"/>
                <a:gd name="connsiteX580" fmla="*/ 1036239 w 1110755"/>
                <a:gd name="connsiteY580" fmla="*/ 62127 h 482315"/>
                <a:gd name="connsiteX581" fmla="*/ 1036349 w 1110755"/>
                <a:gd name="connsiteY581" fmla="*/ 63517 h 482315"/>
                <a:gd name="connsiteX582" fmla="*/ 1037282 w 1110755"/>
                <a:gd name="connsiteY582" fmla="*/ 64798 h 482315"/>
                <a:gd name="connsiteX583" fmla="*/ 1041470 w 1110755"/>
                <a:gd name="connsiteY583" fmla="*/ 68638 h 482315"/>
                <a:gd name="connsiteX584" fmla="*/ 1044030 w 1110755"/>
                <a:gd name="connsiteY584" fmla="*/ 70519 h 482315"/>
                <a:gd name="connsiteX585" fmla="*/ 1046385 w 1110755"/>
                <a:gd name="connsiteY585" fmla="*/ 71103 h 482315"/>
                <a:gd name="connsiteX586" fmla="*/ 1048487 w 1110755"/>
                <a:gd name="connsiteY586" fmla="*/ 69697 h 482315"/>
                <a:gd name="connsiteX587" fmla="*/ 1047318 w 1110755"/>
                <a:gd name="connsiteY587" fmla="*/ 67137 h 482315"/>
                <a:gd name="connsiteX588" fmla="*/ 1044852 w 1110755"/>
                <a:gd name="connsiteY588" fmla="*/ 64102 h 482315"/>
                <a:gd name="connsiteX589" fmla="*/ 1043224 w 1110755"/>
                <a:gd name="connsiteY589" fmla="*/ 61305 h 482315"/>
                <a:gd name="connsiteX590" fmla="*/ 1042181 w 1110755"/>
                <a:gd name="connsiteY590" fmla="*/ 59076 h 482315"/>
                <a:gd name="connsiteX591" fmla="*/ 1031561 w 1110755"/>
                <a:gd name="connsiteY591" fmla="*/ 42861 h 482315"/>
                <a:gd name="connsiteX592" fmla="*/ 1030628 w 1110755"/>
                <a:gd name="connsiteY592" fmla="*/ 40996 h 482315"/>
                <a:gd name="connsiteX593" fmla="*/ 1029237 w 1110755"/>
                <a:gd name="connsiteY593" fmla="*/ 38784 h 482315"/>
                <a:gd name="connsiteX594" fmla="*/ 1023880 w 1110755"/>
                <a:gd name="connsiteY594" fmla="*/ 33410 h 482315"/>
                <a:gd name="connsiteX595" fmla="*/ 1022252 w 1110755"/>
                <a:gd name="connsiteY595" fmla="*/ 31308 h 482315"/>
                <a:gd name="connsiteX596" fmla="*/ 1021319 w 1110755"/>
                <a:gd name="connsiteY596" fmla="*/ 24196 h 482315"/>
                <a:gd name="connsiteX597" fmla="*/ 1020150 w 1110755"/>
                <a:gd name="connsiteY597" fmla="*/ 20103 h 482315"/>
                <a:gd name="connsiteX598" fmla="*/ 1018617 w 1110755"/>
                <a:gd name="connsiteY598" fmla="*/ 20561 h 482315"/>
                <a:gd name="connsiteX599" fmla="*/ 1018380 w 1110755"/>
                <a:gd name="connsiteY599" fmla="*/ 23833 h 482315"/>
                <a:gd name="connsiteX600" fmla="*/ 1017922 w 1110755"/>
                <a:gd name="connsiteY600" fmla="*/ 25808 h 482315"/>
                <a:gd name="connsiteX601" fmla="*/ 1017463 w 1110755"/>
                <a:gd name="connsiteY601" fmla="*/ 25808 h 482315"/>
                <a:gd name="connsiteX602" fmla="*/ 1018048 w 1110755"/>
                <a:gd name="connsiteY602" fmla="*/ 27326 h 482315"/>
                <a:gd name="connsiteX603" fmla="*/ 1018870 w 1110755"/>
                <a:gd name="connsiteY603" fmla="*/ 28368 h 482315"/>
                <a:gd name="connsiteX604" fmla="*/ 1019944 w 1110755"/>
                <a:gd name="connsiteY604" fmla="*/ 29412 h 482315"/>
                <a:gd name="connsiteX605" fmla="*/ 1021335 w 1110755"/>
                <a:gd name="connsiteY605" fmla="*/ 30455 h 482315"/>
                <a:gd name="connsiteX606" fmla="*/ 1018285 w 1110755"/>
                <a:gd name="connsiteY606" fmla="*/ 29175 h 482315"/>
                <a:gd name="connsiteX607" fmla="*/ 1014334 w 1110755"/>
                <a:gd name="connsiteY607" fmla="*/ 25919 h 482315"/>
                <a:gd name="connsiteX608" fmla="*/ 1012011 w 1110755"/>
                <a:gd name="connsiteY608" fmla="*/ 22537 h 482315"/>
                <a:gd name="connsiteX609" fmla="*/ 1013986 w 1110755"/>
                <a:gd name="connsiteY609" fmla="*/ 21019 h 482315"/>
                <a:gd name="connsiteX610" fmla="*/ 1010841 w 1110755"/>
                <a:gd name="connsiteY610" fmla="*/ 19850 h 482315"/>
                <a:gd name="connsiteX611" fmla="*/ 1007586 w 1110755"/>
                <a:gd name="connsiteY611" fmla="*/ 17859 h 482315"/>
                <a:gd name="connsiteX612" fmla="*/ 1004772 w 1110755"/>
                <a:gd name="connsiteY612" fmla="*/ 15299 h 482315"/>
                <a:gd name="connsiteX613" fmla="*/ 1003145 w 1110755"/>
                <a:gd name="connsiteY613" fmla="*/ 12501 h 482315"/>
                <a:gd name="connsiteX614" fmla="*/ 1002686 w 1110755"/>
                <a:gd name="connsiteY614" fmla="*/ 9941 h 482315"/>
                <a:gd name="connsiteX615" fmla="*/ 1002686 w 1110755"/>
                <a:gd name="connsiteY615" fmla="*/ 6907 h 482315"/>
                <a:gd name="connsiteX616" fmla="*/ 1002338 w 1110755"/>
                <a:gd name="connsiteY616" fmla="*/ 5041 h 482315"/>
                <a:gd name="connsiteX617" fmla="*/ 1002101 w 1110755"/>
                <a:gd name="connsiteY617" fmla="*/ 4678 h 482315"/>
                <a:gd name="connsiteX618" fmla="*/ 998845 w 1110755"/>
                <a:gd name="connsiteY618" fmla="*/ 5390 h 482315"/>
                <a:gd name="connsiteX619" fmla="*/ 980513 w 1110755"/>
                <a:gd name="connsiteY619" fmla="*/ 9356 h 482315"/>
                <a:gd name="connsiteX620" fmla="*/ 958829 w 1110755"/>
                <a:gd name="connsiteY620" fmla="*/ 13781 h 482315"/>
                <a:gd name="connsiteX621" fmla="*/ 937130 w 1110755"/>
                <a:gd name="connsiteY621" fmla="*/ 18222 h 482315"/>
                <a:gd name="connsiteX622" fmla="*/ 915431 w 1110755"/>
                <a:gd name="connsiteY622" fmla="*/ 22663 h 482315"/>
                <a:gd name="connsiteX623" fmla="*/ 893637 w 1110755"/>
                <a:gd name="connsiteY623" fmla="*/ 27089 h 482315"/>
                <a:gd name="connsiteX624" fmla="*/ 871937 w 1110755"/>
                <a:gd name="connsiteY624" fmla="*/ 31403 h 482315"/>
                <a:gd name="connsiteX625" fmla="*/ 850254 w 1110755"/>
                <a:gd name="connsiteY625" fmla="*/ 35718 h 482315"/>
                <a:gd name="connsiteX626" fmla="*/ 828554 w 1110755"/>
                <a:gd name="connsiteY626" fmla="*/ 40032 h 482315"/>
                <a:gd name="connsiteX627" fmla="*/ 806729 w 1110755"/>
                <a:gd name="connsiteY627" fmla="*/ 44347 h 482315"/>
                <a:gd name="connsiteX628" fmla="*/ 785046 w 1110755"/>
                <a:gd name="connsiteY628" fmla="*/ 48550 h 482315"/>
                <a:gd name="connsiteX629" fmla="*/ 763346 w 1110755"/>
                <a:gd name="connsiteY629" fmla="*/ 52739 h 482315"/>
                <a:gd name="connsiteX630" fmla="*/ 741521 w 1110755"/>
                <a:gd name="connsiteY630" fmla="*/ 56942 h 482315"/>
                <a:gd name="connsiteX631" fmla="*/ 719726 w 1110755"/>
                <a:gd name="connsiteY631" fmla="*/ 61036 h 482315"/>
                <a:gd name="connsiteX632" fmla="*/ 698027 w 1110755"/>
                <a:gd name="connsiteY632" fmla="*/ 65113 h 482315"/>
                <a:gd name="connsiteX633" fmla="*/ 676201 w 1110755"/>
                <a:gd name="connsiteY633" fmla="*/ 69191 h 482315"/>
                <a:gd name="connsiteX634" fmla="*/ 654518 w 1110755"/>
                <a:gd name="connsiteY634" fmla="*/ 73158 h 482315"/>
                <a:gd name="connsiteX635" fmla="*/ 632693 w 1110755"/>
                <a:gd name="connsiteY635" fmla="*/ 77125 h 482315"/>
                <a:gd name="connsiteX636" fmla="*/ 610867 w 1110755"/>
                <a:gd name="connsiteY636" fmla="*/ 81076 h 482315"/>
                <a:gd name="connsiteX637" fmla="*/ 589073 w 1110755"/>
                <a:gd name="connsiteY637" fmla="*/ 85043 h 482315"/>
                <a:gd name="connsiteX638" fmla="*/ 567247 w 1110755"/>
                <a:gd name="connsiteY638" fmla="*/ 88899 h 482315"/>
                <a:gd name="connsiteX639" fmla="*/ 545437 w 1110755"/>
                <a:gd name="connsiteY639" fmla="*/ 92740 h 482315"/>
                <a:gd name="connsiteX640" fmla="*/ 523611 w 1110755"/>
                <a:gd name="connsiteY640" fmla="*/ 96596 h 482315"/>
                <a:gd name="connsiteX641" fmla="*/ 501817 w 1110755"/>
                <a:gd name="connsiteY641" fmla="*/ 100325 h 482315"/>
                <a:gd name="connsiteX642" fmla="*/ 479991 w 1110755"/>
                <a:gd name="connsiteY642" fmla="*/ 104055 h 482315"/>
                <a:gd name="connsiteX643" fmla="*/ 458166 w 1110755"/>
                <a:gd name="connsiteY643" fmla="*/ 107785 h 482315"/>
                <a:gd name="connsiteX644" fmla="*/ 436372 w 1110755"/>
                <a:gd name="connsiteY644" fmla="*/ 111530 h 482315"/>
                <a:gd name="connsiteX645" fmla="*/ 414546 w 1110755"/>
                <a:gd name="connsiteY645" fmla="*/ 115150 h 482315"/>
                <a:gd name="connsiteX646" fmla="*/ 392610 w 1110755"/>
                <a:gd name="connsiteY646" fmla="*/ 118642 h 482315"/>
                <a:gd name="connsiteX647" fmla="*/ 370815 w 1110755"/>
                <a:gd name="connsiteY647" fmla="*/ 122262 h 482315"/>
                <a:gd name="connsiteX648" fmla="*/ 348990 w 1110755"/>
                <a:gd name="connsiteY648" fmla="*/ 125881 h 482315"/>
                <a:gd name="connsiteX649" fmla="*/ 327054 w 1110755"/>
                <a:gd name="connsiteY649" fmla="*/ 129263 h 482315"/>
                <a:gd name="connsiteX650" fmla="*/ 305259 w 1110755"/>
                <a:gd name="connsiteY650" fmla="*/ 132756 h 482315"/>
                <a:gd name="connsiteX651" fmla="*/ 302462 w 1110755"/>
                <a:gd name="connsiteY651" fmla="*/ 133214 h 482315"/>
                <a:gd name="connsiteX652" fmla="*/ 301514 w 1110755"/>
                <a:gd name="connsiteY652" fmla="*/ 133103 h 482315"/>
                <a:gd name="connsiteX653" fmla="*/ 300929 w 1110755"/>
                <a:gd name="connsiteY653" fmla="*/ 132756 h 482315"/>
                <a:gd name="connsiteX654" fmla="*/ 299886 w 1110755"/>
                <a:gd name="connsiteY654" fmla="*/ 131128 h 482315"/>
                <a:gd name="connsiteX655" fmla="*/ 295572 w 1110755"/>
                <a:gd name="connsiteY655" fmla="*/ 141859 h 482315"/>
                <a:gd name="connsiteX656" fmla="*/ 294987 w 1110755"/>
                <a:gd name="connsiteY656" fmla="*/ 145241 h 482315"/>
                <a:gd name="connsiteX657" fmla="*/ 295335 w 1110755"/>
                <a:gd name="connsiteY657" fmla="*/ 145936 h 482315"/>
                <a:gd name="connsiteX658" fmla="*/ 297784 w 1110755"/>
                <a:gd name="connsiteY658" fmla="*/ 149319 h 482315"/>
                <a:gd name="connsiteX659" fmla="*/ 298021 w 1110755"/>
                <a:gd name="connsiteY659" fmla="*/ 150709 h 482315"/>
                <a:gd name="connsiteX660" fmla="*/ 296978 w 1110755"/>
                <a:gd name="connsiteY660" fmla="*/ 156778 h 482315"/>
                <a:gd name="connsiteX661" fmla="*/ 294876 w 1110755"/>
                <a:gd name="connsiteY661" fmla="*/ 163779 h 482315"/>
                <a:gd name="connsiteX662" fmla="*/ 294639 w 1110755"/>
                <a:gd name="connsiteY662" fmla="*/ 165297 h 482315"/>
                <a:gd name="connsiteX663" fmla="*/ 294639 w 1110755"/>
                <a:gd name="connsiteY663" fmla="*/ 166340 h 482315"/>
                <a:gd name="connsiteX664" fmla="*/ 294987 w 1110755"/>
                <a:gd name="connsiteY664" fmla="*/ 166925 h 482315"/>
                <a:gd name="connsiteX665" fmla="*/ 296725 w 1110755"/>
                <a:gd name="connsiteY665" fmla="*/ 169374 h 482315"/>
                <a:gd name="connsiteX666" fmla="*/ 298827 w 1110755"/>
                <a:gd name="connsiteY666" fmla="*/ 171476 h 482315"/>
                <a:gd name="connsiteX667" fmla="*/ 299286 w 1110755"/>
                <a:gd name="connsiteY667" fmla="*/ 172172 h 482315"/>
                <a:gd name="connsiteX668" fmla="*/ 299744 w 1110755"/>
                <a:gd name="connsiteY668" fmla="*/ 172867 h 482315"/>
                <a:gd name="connsiteX669" fmla="*/ 299506 w 1110755"/>
                <a:gd name="connsiteY669" fmla="*/ 173467 h 482315"/>
                <a:gd name="connsiteX670" fmla="*/ 298922 w 1110755"/>
                <a:gd name="connsiteY670" fmla="*/ 173705 h 482315"/>
                <a:gd name="connsiteX671" fmla="*/ 294971 w 1110755"/>
                <a:gd name="connsiteY671" fmla="*/ 173815 h 482315"/>
                <a:gd name="connsiteX672" fmla="*/ 287970 w 1110755"/>
                <a:gd name="connsiteY672" fmla="*/ 172645 h 482315"/>
                <a:gd name="connsiteX673" fmla="*/ 287385 w 1110755"/>
                <a:gd name="connsiteY673" fmla="*/ 172757 h 482315"/>
                <a:gd name="connsiteX674" fmla="*/ 286800 w 1110755"/>
                <a:gd name="connsiteY674" fmla="*/ 173104 h 482315"/>
                <a:gd name="connsiteX675" fmla="*/ 278076 w 1110755"/>
                <a:gd name="connsiteY675" fmla="*/ 181275 h 482315"/>
                <a:gd name="connsiteX676" fmla="*/ 275136 w 1110755"/>
                <a:gd name="connsiteY676" fmla="*/ 184657 h 482315"/>
                <a:gd name="connsiteX677" fmla="*/ 274678 w 1110755"/>
                <a:gd name="connsiteY677" fmla="*/ 185352 h 482315"/>
                <a:gd name="connsiteX678" fmla="*/ 266065 w 1110755"/>
                <a:gd name="connsiteY678" fmla="*/ 211240 h 482315"/>
                <a:gd name="connsiteX679" fmla="*/ 265243 w 1110755"/>
                <a:gd name="connsiteY679" fmla="*/ 212757 h 482315"/>
                <a:gd name="connsiteX680" fmla="*/ 264200 w 1110755"/>
                <a:gd name="connsiteY680" fmla="*/ 214038 h 482315"/>
                <a:gd name="connsiteX681" fmla="*/ 263031 w 1110755"/>
                <a:gd name="connsiteY681" fmla="*/ 214859 h 482315"/>
                <a:gd name="connsiteX682" fmla="*/ 261261 w 1110755"/>
                <a:gd name="connsiteY682" fmla="*/ 216961 h 482315"/>
                <a:gd name="connsiteX683" fmla="*/ 260217 w 1110755"/>
                <a:gd name="connsiteY683" fmla="*/ 218004 h 482315"/>
                <a:gd name="connsiteX684" fmla="*/ 259174 w 1110755"/>
                <a:gd name="connsiteY684" fmla="*/ 218589 h 482315"/>
                <a:gd name="connsiteX685" fmla="*/ 258352 w 1110755"/>
                <a:gd name="connsiteY685" fmla="*/ 218826 h 482315"/>
                <a:gd name="connsiteX686" fmla="*/ 257309 w 1110755"/>
                <a:gd name="connsiteY686" fmla="*/ 218826 h 482315"/>
                <a:gd name="connsiteX687" fmla="*/ 255334 w 1110755"/>
                <a:gd name="connsiteY687" fmla="*/ 218589 h 482315"/>
                <a:gd name="connsiteX688" fmla="*/ 254401 w 1110755"/>
                <a:gd name="connsiteY688" fmla="*/ 218352 h 482315"/>
                <a:gd name="connsiteX689" fmla="*/ 253706 w 1110755"/>
                <a:gd name="connsiteY689" fmla="*/ 218004 h 482315"/>
                <a:gd name="connsiteX690" fmla="*/ 253010 w 1110755"/>
                <a:gd name="connsiteY690" fmla="*/ 217656 h 482315"/>
                <a:gd name="connsiteX691" fmla="*/ 252425 w 1110755"/>
                <a:gd name="connsiteY691" fmla="*/ 217072 h 482315"/>
                <a:gd name="connsiteX692" fmla="*/ 252078 w 1110755"/>
                <a:gd name="connsiteY692" fmla="*/ 216487 h 482315"/>
                <a:gd name="connsiteX693" fmla="*/ 251841 w 1110755"/>
                <a:gd name="connsiteY693" fmla="*/ 215792 h 482315"/>
                <a:gd name="connsiteX694" fmla="*/ 251604 w 1110755"/>
                <a:gd name="connsiteY694" fmla="*/ 214970 h 482315"/>
                <a:gd name="connsiteX695" fmla="*/ 251256 w 1110755"/>
                <a:gd name="connsiteY695" fmla="*/ 214274 h 482315"/>
                <a:gd name="connsiteX696" fmla="*/ 250908 w 1110755"/>
                <a:gd name="connsiteY696" fmla="*/ 213689 h 482315"/>
                <a:gd name="connsiteX697" fmla="*/ 250450 w 1110755"/>
                <a:gd name="connsiteY697" fmla="*/ 213231 h 482315"/>
                <a:gd name="connsiteX698" fmla="*/ 249866 w 1110755"/>
                <a:gd name="connsiteY698" fmla="*/ 212883 h 482315"/>
                <a:gd name="connsiteX699" fmla="*/ 249139 w 1110755"/>
                <a:gd name="connsiteY699" fmla="*/ 212646 h 482315"/>
                <a:gd name="connsiteX700" fmla="*/ 248317 w 1110755"/>
                <a:gd name="connsiteY700" fmla="*/ 212646 h 482315"/>
                <a:gd name="connsiteX701" fmla="*/ 246562 w 1110755"/>
                <a:gd name="connsiteY701" fmla="*/ 212883 h 482315"/>
                <a:gd name="connsiteX702" fmla="*/ 245630 w 1110755"/>
                <a:gd name="connsiteY702" fmla="*/ 212883 h 482315"/>
                <a:gd name="connsiteX703" fmla="*/ 244935 w 1110755"/>
                <a:gd name="connsiteY703" fmla="*/ 212646 h 482315"/>
                <a:gd name="connsiteX704" fmla="*/ 243654 w 1110755"/>
                <a:gd name="connsiteY704" fmla="*/ 211935 h 482315"/>
                <a:gd name="connsiteX705" fmla="*/ 242959 w 1110755"/>
                <a:gd name="connsiteY705" fmla="*/ 211824 h 482315"/>
                <a:gd name="connsiteX706" fmla="*/ 242501 w 1110755"/>
                <a:gd name="connsiteY706" fmla="*/ 211935 h 482315"/>
                <a:gd name="connsiteX707" fmla="*/ 241805 w 1110755"/>
                <a:gd name="connsiteY707" fmla="*/ 212172 h 482315"/>
                <a:gd name="connsiteX708" fmla="*/ 240525 w 1110755"/>
                <a:gd name="connsiteY708" fmla="*/ 212994 h 482315"/>
                <a:gd name="connsiteX709" fmla="*/ 237032 w 1110755"/>
                <a:gd name="connsiteY709" fmla="*/ 216502 h 482315"/>
                <a:gd name="connsiteX710" fmla="*/ 236432 w 1110755"/>
                <a:gd name="connsiteY710" fmla="*/ 216961 h 482315"/>
                <a:gd name="connsiteX711" fmla="*/ 233761 w 1110755"/>
                <a:gd name="connsiteY711" fmla="*/ 217309 h 482315"/>
                <a:gd name="connsiteX712" fmla="*/ 232718 w 1110755"/>
                <a:gd name="connsiteY712" fmla="*/ 217546 h 482315"/>
                <a:gd name="connsiteX713" fmla="*/ 229810 w 1110755"/>
                <a:gd name="connsiteY713" fmla="*/ 219648 h 482315"/>
                <a:gd name="connsiteX714" fmla="*/ 225621 w 1110755"/>
                <a:gd name="connsiteY714" fmla="*/ 221513 h 482315"/>
                <a:gd name="connsiteX715" fmla="*/ 224452 w 1110755"/>
                <a:gd name="connsiteY715" fmla="*/ 222208 h 482315"/>
                <a:gd name="connsiteX716" fmla="*/ 222572 w 1110755"/>
                <a:gd name="connsiteY716" fmla="*/ 223599 h 482315"/>
                <a:gd name="connsiteX717" fmla="*/ 220596 w 1110755"/>
                <a:gd name="connsiteY717" fmla="*/ 225701 h 482315"/>
                <a:gd name="connsiteX718" fmla="*/ 216992 w 1110755"/>
                <a:gd name="connsiteY718" fmla="*/ 230948 h 482315"/>
                <a:gd name="connsiteX719" fmla="*/ 215950 w 1110755"/>
                <a:gd name="connsiteY719" fmla="*/ 232923 h 482315"/>
                <a:gd name="connsiteX720" fmla="*/ 214906 w 1110755"/>
                <a:gd name="connsiteY720" fmla="*/ 236874 h 482315"/>
                <a:gd name="connsiteX721" fmla="*/ 214558 w 1110755"/>
                <a:gd name="connsiteY721" fmla="*/ 237918 h 482315"/>
                <a:gd name="connsiteX722" fmla="*/ 212694 w 1110755"/>
                <a:gd name="connsiteY722" fmla="*/ 241300 h 482315"/>
                <a:gd name="connsiteX723" fmla="*/ 211872 w 1110755"/>
                <a:gd name="connsiteY723" fmla="*/ 242469 h 482315"/>
                <a:gd name="connsiteX724" fmla="*/ 211177 w 1110755"/>
                <a:gd name="connsiteY724" fmla="*/ 243291 h 482315"/>
                <a:gd name="connsiteX725" fmla="*/ 210718 w 1110755"/>
                <a:gd name="connsiteY725" fmla="*/ 243749 h 482315"/>
                <a:gd name="connsiteX726" fmla="*/ 210228 w 1110755"/>
                <a:gd name="connsiteY726" fmla="*/ 244097 h 482315"/>
                <a:gd name="connsiteX727" fmla="*/ 204982 w 1110755"/>
                <a:gd name="connsiteY727" fmla="*/ 248633 h 482315"/>
                <a:gd name="connsiteX728" fmla="*/ 203938 w 1110755"/>
                <a:gd name="connsiteY728" fmla="*/ 249328 h 482315"/>
                <a:gd name="connsiteX729" fmla="*/ 203117 w 1110755"/>
                <a:gd name="connsiteY729" fmla="*/ 249676 h 482315"/>
                <a:gd name="connsiteX730" fmla="*/ 202295 w 1110755"/>
                <a:gd name="connsiteY730" fmla="*/ 249786 h 482315"/>
                <a:gd name="connsiteX731" fmla="*/ 201473 w 1110755"/>
                <a:gd name="connsiteY731" fmla="*/ 249676 h 482315"/>
                <a:gd name="connsiteX732" fmla="*/ 200651 w 1110755"/>
                <a:gd name="connsiteY732" fmla="*/ 249439 h 482315"/>
                <a:gd name="connsiteX733" fmla="*/ 199956 w 1110755"/>
                <a:gd name="connsiteY733" fmla="*/ 249091 h 482315"/>
                <a:gd name="connsiteX734" fmla="*/ 199260 w 1110755"/>
                <a:gd name="connsiteY734" fmla="*/ 248506 h 482315"/>
                <a:gd name="connsiteX735" fmla="*/ 198802 w 1110755"/>
                <a:gd name="connsiteY735" fmla="*/ 248048 h 482315"/>
                <a:gd name="connsiteX736" fmla="*/ 198344 w 1110755"/>
                <a:gd name="connsiteY736" fmla="*/ 247463 h 482315"/>
                <a:gd name="connsiteX737" fmla="*/ 197269 w 1110755"/>
                <a:gd name="connsiteY737" fmla="*/ 245488 h 482315"/>
                <a:gd name="connsiteX738" fmla="*/ 197032 w 1110755"/>
                <a:gd name="connsiteY738" fmla="*/ 244666 h 482315"/>
                <a:gd name="connsiteX739" fmla="*/ 196921 w 1110755"/>
                <a:gd name="connsiteY739" fmla="*/ 243733 h 482315"/>
                <a:gd name="connsiteX740" fmla="*/ 197032 w 1110755"/>
                <a:gd name="connsiteY740" fmla="*/ 242564 h 482315"/>
                <a:gd name="connsiteX741" fmla="*/ 197411 w 1110755"/>
                <a:gd name="connsiteY741" fmla="*/ 240462 h 482315"/>
                <a:gd name="connsiteX742" fmla="*/ 197522 w 1110755"/>
                <a:gd name="connsiteY742" fmla="*/ 239767 h 482315"/>
                <a:gd name="connsiteX743" fmla="*/ 197411 w 1110755"/>
                <a:gd name="connsiteY743" fmla="*/ 239308 h 482315"/>
                <a:gd name="connsiteX744" fmla="*/ 197158 w 1110755"/>
                <a:gd name="connsiteY744" fmla="*/ 238960 h 482315"/>
                <a:gd name="connsiteX745" fmla="*/ 194598 w 1110755"/>
                <a:gd name="connsiteY745" fmla="*/ 236274 h 482315"/>
                <a:gd name="connsiteX746" fmla="*/ 194013 w 1110755"/>
                <a:gd name="connsiteY746" fmla="*/ 235926 h 482315"/>
                <a:gd name="connsiteX747" fmla="*/ 193081 w 1110755"/>
                <a:gd name="connsiteY747" fmla="*/ 235815 h 482315"/>
                <a:gd name="connsiteX748" fmla="*/ 191912 w 1110755"/>
                <a:gd name="connsiteY748" fmla="*/ 236274 h 482315"/>
                <a:gd name="connsiteX749" fmla="*/ 186443 w 1110755"/>
                <a:gd name="connsiteY749" fmla="*/ 240240 h 482315"/>
                <a:gd name="connsiteX750" fmla="*/ 183503 w 1110755"/>
                <a:gd name="connsiteY750" fmla="*/ 241884 h 482315"/>
                <a:gd name="connsiteX751" fmla="*/ 175586 w 1110755"/>
                <a:gd name="connsiteY751" fmla="*/ 247937 h 482315"/>
                <a:gd name="connsiteX752" fmla="*/ 175474 w 1110755"/>
                <a:gd name="connsiteY752" fmla="*/ 248174 h 482315"/>
                <a:gd name="connsiteX753" fmla="*/ 175238 w 1110755"/>
                <a:gd name="connsiteY753" fmla="*/ 248633 h 482315"/>
                <a:gd name="connsiteX754" fmla="*/ 175238 w 1110755"/>
                <a:gd name="connsiteY754" fmla="*/ 249217 h 482315"/>
                <a:gd name="connsiteX755" fmla="*/ 175586 w 1110755"/>
                <a:gd name="connsiteY755" fmla="*/ 251446 h 482315"/>
                <a:gd name="connsiteX756" fmla="*/ 175474 w 1110755"/>
                <a:gd name="connsiteY756" fmla="*/ 252268 h 482315"/>
                <a:gd name="connsiteX757" fmla="*/ 175238 w 1110755"/>
                <a:gd name="connsiteY757" fmla="*/ 252963 h 482315"/>
                <a:gd name="connsiteX758" fmla="*/ 173957 w 1110755"/>
                <a:gd name="connsiteY758" fmla="*/ 254844 h 482315"/>
                <a:gd name="connsiteX759" fmla="*/ 173610 w 1110755"/>
                <a:gd name="connsiteY759" fmla="*/ 256234 h 482315"/>
                <a:gd name="connsiteX760" fmla="*/ 173499 w 1110755"/>
                <a:gd name="connsiteY760" fmla="*/ 257167 h 482315"/>
                <a:gd name="connsiteX761" fmla="*/ 172915 w 1110755"/>
                <a:gd name="connsiteY761" fmla="*/ 258447 h 482315"/>
                <a:gd name="connsiteX762" fmla="*/ 172219 w 1110755"/>
                <a:gd name="connsiteY762" fmla="*/ 259032 h 482315"/>
                <a:gd name="connsiteX763" fmla="*/ 171398 w 1110755"/>
                <a:gd name="connsiteY763" fmla="*/ 259380 h 482315"/>
                <a:gd name="connsiteX764" fmla="*/ 170670 w 1110755"/>
                <a:gd name="connsiteY764" fmla="*/ 259269 h 482315"/>
                <a:gd name="connsiteX765" fmla="*/ 169153 w 1110755"/>
                <a:gd name="connsiteY765" fmla="*/ 258337 h 482315"/>
                <a:gd name="connsiteX766" fmla="*/ 167288 w 1110755"/>
                <a:gd name="connsiteY766" fmla="*/ 257293 h 482315"/>
                <a:gd name="connsiteX767" fmla="*/ 165550 w 1110755"/>
                <a:gd name="connsiteY767" fmla="*/ 256835 h 482315"/>
                <a:gd name="connsiteX768" fmla="*/ 164380 w 1110755"/>
                <a:gd name="connsiteY768" fmla="*/ 256724 h 482315"/>
                <a:gd name="connsiteX769" fmla="*/ 163100 w 1110755"/>
                <a:gd name="connsiteY769" fmla="*/ 256961 h 482315"/>
                <a:gd name="connsiteX770" fmla="*/ 161235 w 1110755"/>
                <a:gd name="connsiteY770" fmla="*/ 257657 h 482315"/>
                <a:gd name="connsiteX771" fmla="*/ 160303 w 1110755"/>
                <a:gd name="connsiteY771" fmla="*/ 258352 h 482315"/>
                <a:gd name="connsiteX772" fmla="*/ 159607 w 1110755"/>
                <a:gd name="connsiteY772" fmla="*/ 259048 h 482315"/>
                <a:gd name="connsiteX773" fmla="*/ 159370 w 1110755"/>
                <a:gd name="connsiteY773" fmla="*/ 259743 h 482315"/>
                <a:gd name="connsiteX774" fmla="*/ 159133 w 1110755"/>
                <a:gd name="connsiteY774" fmla="*/ 260439 h 482315"/>
                <a:gd name="connsiteX775" fmla="*/ 158896 w 1110755"/>
                <a:gd name="connsiteY775" fmla="*/ 261371 h 482315"/>
                <a:gd name="connsiteX776" fmla="*/ 158896 w 1110755"/>
                <a:gd name="connsiteY776" fmla="*/ 262303 h 482315"/>
                <a:gd name="connsiteX777" fmla="*/ 159007 w 1110755"/>
                <a:gd name="connsiteY777" fmla="*/ 263125 h 482315"/>
                <a:gd name="connsiteX778" fmla="*/ 159243 w 1110755"/>
                <a:gd name="connsiteY778" fmla="*/ 263947 h 482315"/>
                <a:gd name="connsiteX779" fmla="*/ 159592 w 1110755"/>
                <a:gd name="connsiteY779" fmla="*/ 264658 h 482315"/>
                <a:gd name="connsiteX780" fmla="*/ 161109 w 1110755"/>
                <a:gd name="connsiteY780" fmla="*/ 266982 h 482315"/>
                <a:gd name="connsiteX781" fmla="*/ 161219 w 1110755"/>
                <a:gd name="connsiteY781" fmla="*/ 267803 h 482315"/>
                <a:gd name="connsiteX782" fmla="*/ 160982 w 1110755"/>
                <a:gd name="connsiteY782" fmla="*/ 268736 h 482315"/>
                <a:gd name="connsiteX783" fmla="*/ 159813 w 1110755"/>
                <a:gd name="connsiteY783" fmla="*/ 270838 h 482315"/>
                <a:gd name="connsiteX784" fmla="*/ 159575 w 1110755"/>
                <a:gd name="connsiteY784" fmla="*/ 271533 h 482315"/>
                <a:gd name="connsiteX785" fmla="*/ 159575 w 1110755"/>
                <a:gd name="connsiteY785" fmla="*/ 273161 h 482315"/>
                <a:gd name="connsiteX786" fmla="*/ 159465 w 1110755"/>
                <a:gd name="connsiteY786" fmla="*/ 273983 h 482315"/>
                <a:gd name="connsiteX787" fmla="*/ 159007 w 1110755"/>
                <a:gd name="connsiteY787" fmla="*/ 275500 h 482315"/>
                <a:gd name="connsiteX788" fmla="*/ 156541 w 1110755"/>
                <a:gd name="connsiteY788" fmla="*/ 280652 h 482315"/>
                <a:gd name="connsiteX789" fmla="*/ 153981 w 1110755"/>
                <a:gd name="connsiteY789" fmla="*/ 284967 h 482315"/>
                <a:gd name="connsiteX790" fmla="*/ 153048 w 1110755"/>
                <a:gd name="connsiteY790" fmla="*/ 285789 h 482315"/>
                <a:gd name="connsiteX791" fmla="*/ 152353 w 1110755"/>
                <a:gd name="connsiteY791" fmla="*/ 286136 h 482315"/>
                <a:gd name="connsiteX792" fmla="*/ 150377 w 1110755"/>
                <a:gd name="connsiteY792" fmla="*/ 285899 h 482315"/>
                <a:gd name="connsiteX793" fmla="*/ 145004 w 1110755"/>
                <a:gd name="connsiteY793" fmla="*/ 286247 h 482315"/>
                <a:gd name="connsiteX794" fmla="*/ 143487 w 1110755"/>
                <a:gd name="connsiteY794" fmla="*/ 286009 h 482315"/>
                <a:gd name="connsiteX795" fmla="*/ 142792 w 1110755"/>
                <a:gd name="connsiteY795" fmla="*/ 286247 h 482315"/>
                <a:gd name="connsiteX796" fmla="*/ 142207 w 1110755"/>
                <a:gd name="connsiteY796" fmla="*/ 286594 h 482315"/>
                <a:gd name="connsiteX797" fmla="*/ 136043 w 1110755"/>
                <a:gd name="connsiteY797" fmla="*/ 291036 h 482315"/>
                <a:gd name="connsiteX798" fmla="*/ 131824 w 1110755"/>
                <a:gd name="connsiteY798" fmla="*/ 293011 h 482315"/>
                <a:gd name="connsiteX799" fmla="*/ 130891 w 1110755"/>
                <a:gd name="connsiteY799" fmla="*/ 293611 h 482315"/>
                <a:gd name="connsiteX800" fmla="*/ 130195 w 1110755"/>
                <a:gd name="connsiteY800" fmla="*/ 294196 h 482315"/>
                <a:gd name="connsiteX801" fmla="*/ 127635 w 1110755"/>
                <a:gd name="connsiteY801" fmla="*/ 297800 h 482315"/>
                <a:gd name="connsiteX802" fmla="*/ 126466 w 1110755"/>
                <a:gd name="connsiteY802" fmla="*/ 298732 h 482315"/>
                <a:gd name="connsiteX803" fmla="*/ 123432 w 1110755"/>
                <a:gd name="connsiteY803" fmla="*/ 300471 h 482315"/>
                <a:gd name="connsiteX804" fmla="*/ 122499 w 1110755"/>
                <a:gd name="connsiteY804" fmla="*/ 301055 h 482315"/>
                <a:gd name="connsiteX805" fmla="*/ 121914 w 1110755"/>
                <a:gd name="connsiteY805" fmla="*/ 301751 h 482315"/>
                <a:gd name="connsiteX806" fmla="*/ 121566 w 1110755"/>
                <a:gd name="connsiteY806" fmla="*/ 302447 h 482315"/>
                <a:gd name="connsiteX807" fmla="*/ 119244 w 1110755"/>
                <a:gd name="connsiteY807" fmla="*/ 305481 h 482315"/>
                <a:gd name="connsiteX808" fmla="*/ 117236 w 1110755"/>
                <a:gd name="connsiteY808" fmla="*/ 309447 h 482315"/>
                <a:gd name="connsiteX809" fmla="*/ 116415 w 1110755"/>
                <a:gd name="connsiteY809" fmla="*/ 309906 h 482315"/>
                <a:gd name="connsiteX810" fmla="*/ 115482 w 1110755"/>
                <a:gd name="connsiteY810" fmla="*/ 310143 h 482315"/>
                <a:gd name="connsiteX811" fmla="*/ 114549 w 1110755"/>
                <a:gd name="connsiteY811" fmla="*/ 310032 h 482315"/>
                <a:gd name="connsiteX812" fmla="*/ 113379 w 1110755"/>
                <a:gd name="connsiteY812" fmla="*/ 310143 h 482315"/>
                <a:gd name="connsiteX813" fmla="*/ 112100 w 1110755"/>
                <a:gd name="connsiteY813" fmla="*/ 310601 h 482315"/>
                <a:gd name="connsiteX814" fmla="*/ 111057 w 1110755"/>
                <a:gd name="connsiteY814" fmla="*/ 311296 h 482315"/>
                <a:gd name="connsiteX815" fmla="*/ 109428 w 1110755"/>
                <a:gd name="connsiteY815" fmla="*/ 313398 h 482315"/>
                <a:gd name="connsiteX816" fmla="*/ 108259 w 1110755"/>
                <a:gd name="connsiteY816" fmla="*/ 315137 h 482315"/>
                <a:gd name="connsiteX817" fmla="*/ 106869 w 1110755"/>
                <a:gd name="connsiteY817" fmla="*/ 316654 h 482315"/>
                <a:gd name="connsiteX818" fmla="*/ 100436 w 1110755"/>
                <a:gd name="connsiteY818" fmla="*/ 320621 h 482315"/>
                <a:gd name="connsiteX819" fmla="*/ 99393 w 1110755"/>
                <a:gd name="connsiteY819" fmla="*/ 321554 h 482315"/>
                <a:gd name="connsiteX820" fmla="*/ 98698 w 1110755"/>
                <a:gd name="connsiteY820" fmla="*/ 322376 h 482315"/>
                <a:gd name="connsiteX821" fmla="*/ 97655 w 1110755"/>
                <a:gd name="connsiteY821" fmla="*/ 324241 h 482315"/>
                <a:gd name="connsiteX822" fmla="*/ 95205 w 1110755"/>
                <a:gd name="connsiteY822" fmla="*/ 327385 h 482315"/>
                <a:gd name="connsiteX823" fmla="*/ 94383 w 1110755"/>
                <a:gd name="connsiteY823" fmla="*/ 328207 h 482315"/>
                <a:gd name="connsiteX824" fmla="*/ 93687 w 1110755"/>
                <a:gd name="connsiteY824" fmla="*/ 328666 h 482315"/>
                <a:gd name="connsiteX825" fmla="*/ 85628 w 1110755"/>
                <a:gd name="connsiteY825" fmla="*/ 331590 h 482315"/>
                <a:gd name="connsiteX826" fmla="*/ 84695 w 1110755"/>
                <a:gd name="connsiteY826" fmla="*/ 331700 h 482315"/>
                <a:gd name="connsiteX827" fmla="*/ 83763 w 1110755"/>
                <a:gd name="connsiteY827" fmla="*/ 331590 h 482315"/>
                <a:gd name="connsiteX828" fmla="*/ 83067 w 1110755"/>
                <a:gd name="connsiteY828" fmla="*/ 331241 h 482315"/>
                <a:gd name="connsiteX829" fmla="*/ 82372 w 1110755"/>
                <a:gd name="connsiteY829" fmla="*/ 330783 h 482315"/>
                <a:gd name="connsiteX830" fmla="*/ 81677 w 1110755"/>
                <a:gd name="connsiteY830" fmla="*/ 330325 h 482315"/>
                <a:gd name="connsiteX831" fmla="*/ 80744 w 1110755"/>
                <a:gd name="connsiteY831" fmla="*/ 330214 h 482315"/>
                <a:gd name="connsiteX832" fmla="*/ 79558 w 1110755"/>
                <a:gd name="connsiteY832" fmla="*/ 330325 h 482315"/>
                <a:gd name="connsiteX833" fmla="*/ 77109 w 1110755"/>
                <a:gd name="connsiteY833" fmla="*/ 331495 h 482315"/>
                <a:gd name="connsiteX834" fmla="*/ 75719 w 1110755"/>
                <a:gd name="connsiteY834" fmla="*/ 331842 h 482315"/>
                <a:gd name="connsiteX835" fmla="*/ 74549 w 1110755"/>
                <a:gd name="connsiteY835" fmla="*/ 332080 h 482315"/>
                <a:gd name="connsiteX836" fmla="*/ 73853 w 1110755"/>
                <a:gd name="connsiteY836" fmla="*/ 331968 h 482315"/>
                <a:gd name="connsiteX837" fmla="*/ 73031 w 1110755"/>
                <a:gd name="connsiteY837" fmla="*/ 331968 h 482315"/>
                <a:gd name="connsiteX838" fmla="*/ 72210 w 1110755"/>
                <a:gd name="connsiteY838" fmla="*/ 332205 h 482315"/>
                <a:gd name="connsiteX839" fmla="*/ 71388 w 1110755"/>
                <a:gd name="connsiteY839" fmla="*/ 332443 h 482315"/>
                <a:gd name="connsiteX840" fmla="*/ 70219 w 1110755"/>
                <a:gd name="connsiteY840" fmla="*/ 333138 h 482315"/>
                <a:gd name="connsiteX841" fmla="*/ 69760 w 1110755"/>
                <a:gd name="connsiteY841" fmla="*/ 333249 h 482315"/>
                <a:gd name="connsiteX842" fmla="*/ 69302 w 1110755"/>
                <a:gd name="connsiteY842" fmla="*/ 333360 h 482315"/>
                <a:gd name="connsiteX843" fmla="*/ 64734 w 1110755"/>
                <a:gd name="connsiteY843" fmla="*/ 333597 h 482315"/>
                <a:gd name="connsiteX844" fmla="*/ 63912 w 1110755"/>
                <a:gd name="connsiteY844" fmla="*/ 333707 h 482315"/>
                <a:gd name="connsiteX845" fmla="*/ 61463 w 1110755"/>
                <a:gd name="connsiteY845" fmla="*/ 334750 h 482315"/>
                <a:gd name="connsiteX846" fmla="*/ 59139 w 1110755"/>
                <a:gd name="connsiteY846" fmla="*/ 336031 h 482315"/>
                <a:gd name="connsiteX847" fmla="*/ 56342 w 1110755"/>
                <a:gd name="connsiteY847" fmla="*/ 338353 h 482315"/>
                <a:gd name="connsiteX848" fmla="*/ 54603 w 1110755"/>
                <a:gd name="connsiteY848" fmla="*/ 340219 h 482315"/>
                <a:gd name="connsiteX849" fmla="*/ 53418 w 1110755"/>
                <a:gd name="connsiteY849" fmla="*/ 341040 h 482315"/>
                <a:gd name="connsiteX850" fmla="*/ 52486 w 1110755"/>
                <a:gd name="connsiteY850" fmla="*/ 341625 h 482315"/>
                <a:gd name="connsiteX851" fmla="*/ 48535 w 1110755"/>
                <a:gd name="connsiteY851" fmla="*/ 343158 h 482315"/>
                <a:gd name="connsiteX852" fmla="*/ 46559 w 1110755"/>
                <a:gd name="connsiteY852" fmla="*/ 344201 h 482315"/>
                <a:gd name="connsiteX853" fmla="*/ 45516 w 1110755"/>
                <a:gd name="connsiteY853" fmla="*/ 345007 h 482315"/>
                <a:gd name="connsiteX854" fmla="*/ 44932 w 1110755"/>
                <a:gd name="connsiteY854" fmla="*/ 345718 h 482315"/>
                <a:gd name="connsiteX855" fmla="*/ 43414 w 1110755"/>
                <a:gd name="connsiteY855" fmla="*/ 350254 h 482315"/>
                <a:gd name="connsiteX856" fmla="*/ 42956 w 1110755"/>
                <a:gd name="connsiteY856" fmla="*/ 351076 h 482315"/>
                <a:gd name="connsiteX857" fmla="*/ 42134 w 1110755"/>
                <a:gd name="connsiteY857" fmla="*/ 352356 h 482315"/>
                <a:gd name="connsiteX858" fmla="*/ 41313 w 1110755"/>
                <a:gd name="connsiteY858" fmla="*/ 353052 h 482315"/>
                <a:gd name="connsiteX859" fmla="*/ 36287 w 1110755"/>
                <a:gd name="connsiteY859" fmla="*/ 355628 h 482315"/>
                <a:gd name="connsiteX860" fmla="*/ 35243 w 1110755"/>
                <a:gd name="connsiteY860" fmla="*/ 356450 h 482315"/>
                <a:gd name="connsiteX861" fmla="*/ 34421 w 1110755"/>
                <a:gd name="connsiteY861" fmla="*/ 357382 h 482315"/>
                <a:gd name="connsiteX862" fmla="*/ 31972 w 1110755"/>
                <a:gd name="connsiteY862" fmla="*/ 360891 h 482315"/>
                <a:gd name="connsiteX863" fmla="*/ 31735 w 1110755"/>
                <a:gd name="connsiteY863" fmla="*/ 361713 h 482315"/>
                <a:gd name="connsiteX864" fmla="*/ 31498 w 1110755"/>
                <a:gd name="connsiteY864" fmla="*/ 362297 h 482315"/>
                <a:gd name="connsiteX865" fmla="*/ 31498 w 1110755"/>
                <a:gd name="connsiteY865" fmla="*/ 362882 h 482315"/>
                <a:gd name="connsiteX866" fmla="*/ 31498 w 1110755"/>
                <a:gd name="connsiteY866" fmla="*/ 363467 h 482315"/>
                <a:gd name="connsiteX867" fmla="*/ 32430 w 1110755"/>
                <a:gd name="connsiteY867" fmla="*/ 365442 h 482315"/>
                <a:gd name="connsiteX868" fmla="*/ 32541 w 1110755"/>
                <a:gd name="connsiteY868" fmla="*/ 366137 h 482315"/>
                <a:gd name="connsiteX869" fmla="*/ 32541 w 1110755"/>
                <a:gd name="connsiteY869" fmla="*/ 367070 h 482315"/>
                <a:gd name="connsiteX870" fmla="*/ 32430 w 1110755"/>
                <a:gd name="connsiteY870" fmla="*/ 367891 h 482315"/>
                <a:gd name="connsiteX871" fmla="*/ 32193 w 1110755"/>
                <a:gd name="connsiteY871" fmla="*/ 368713 h 482315"/>
                <a:gd name="connsiteX872" fmla="*/ 30439 w 1110755"/>
                <a:gd name="connsiteY872" fmla="*/ 372222 h 482315"/>
                <a:gd name="connsiteX873" fmla="*/ 30202 w 1110755"/>
                <a:gd name="connsiteY873" fmla="*/ 373154 h 482315"/>
                <a:gd name="connsiteX874" fmla="*/ 29854 w 1110755"/>
                <a:gd name="connsiteY874" fmla="*/ 374672 h 482315"/>
                <a:gd name="connsiteX875" fmla="*/ 29854 w 1110755"/>
                <a:gd name="connsiteY875" fmla="*/ 375605 h 482315"/>
                <a:gd name="connsiteX876" fmla="*/ 30328 w 1110755"/>
                <a:gd name="connsiteY876" fmla="*/ 380614 h 482315"/>
                <a:gd name="connsiteX877" fmla="*/ 29980 w 1110755"/>
                <a:gd name="connsiteY877" fmla="*/ 382020 h 482315"/>
                <a:gd name="connsiteX878" fmla="*/ 29048 w 1110755"/>
                <a:gd name="connsiteY878" fmla="*/ 383538 h 482315"/>
                <a:gd name="connsiteX879" fmla="*/ 26931 w 1110755"/>
                <a:gd name="connsiteY879" fmla="*/ 386335 h 482315"/>
                <a:gd name="connsiteX880" fmla="*/ 25887 w 1110755"/>
                <a:gd name="connsiteY880" fmla="*/ 387615 h 482315"/>
                <a:gd name="connsiteX881" fmla="*/ 25065 w 1110755"/>
                <a:gd name="connsiteY881" fmla="*/ 388310 h 482315"/>
                <a:gd name="connsiteX882" fmla="*/ 24607 w 1110755"/>
                <a:gd name="connsiteY882" fmla="*/ 388422 h 482315"/>
                <a:gd name="connsiteX883" fmla="*/ 21351 w 1110755"/>
                <a:gd name="connsiteY883" fmla="*/ 388880 h 482315"/>
                <a:gd name="connsiteX884" fmla="*/ 14603 w 1110755"/>
                <a:gd name="connsiteY884" fmla="*/ 390619 h 482315"/>
                <a:gd name="connsiteX885" fmla="*/ 12722 w 1110755"/>
                <a:gd name="connsiteY885" fmla="*/ 390856 h 482315"/>
                <a:gd name="connsiteX886" fmla="*/ 11900 w 1110755"/>
                <a:gd name="connsiteY886" fmla="*/ 390856 h 482315"/>
                <a:gd name="connsiteX887" fmla="*/ 11205 w 1110755"/>
                <a:gd name="connsiteY887" fmla="*/ 390619 h 482315"/>
                <a:gd name="connsiteX888" fmla="*/ 10510 w 1110755"/>
                <a:gd name="connsiteY888" fmla="*/ 390271 h 482315"/>
                <a:gd name="connsiteX889" fmla="*/ 9341 w 1110755"/>
                <a:gd name="connsiteY889" fmla="*/ 389338 h 482315"/>
                <a:gd name="connsiteX890" fmla="*/ 8519 w 1110755"/>
                <a:gd name="connsiteY890" fmla="*/ 389227 h 482315"/>
                <a:gd name="connsiteX891" fmla="*/ 7475 w 1110755"/>
                <a:gd name="connsiteY891" fmla="*/ 389338 h 482315"/>
                <a:gd name="connsiteX892" fmla="*/ 5610 w 1110755"/>
                <a:gd name="connsiteY892" fmla="*/ 390271 h 482315"/>
                <a:gd name="connsiteX893" fmla="*/ 4678 w 1110755"/>
                <a:gd name="connsiteY893" fmla="*/ 390966 h 482315"/>
                <a:gd name="connsiteX894" fmla="*/ 3983 w 1110755"/>
                <a:gd name="connsiteY894" fmla="*/ 391661 h 482315"/>
                <a:gd name="connsiteX895" fmla="*/ 2007 w 1110755"/>
                <a:gd name="connsiteY895" fmla="*/ 394111 h 482315"/>
                <a:gd name="connsiteX896" fmla="*/ 822 w 1110755"/>
                <a:gd name="connsiteY896" fmla="*/ 396213 h 482315"/>
                <a:gd name="connsiteX897" fmla="*/ 237 w 1110755"/>
                <a:gd name="connsiteY897" fmla="*/ 397731 h 482315"/>
                <a:gd name="connsiteX898" fmla="*/ 0 w 1110755"/>
                <a:gd name="connsiteY898" fmla="*/ 398426 h 482315"/>
                <a:gd name="connsiteX899" fmla="*/ 0 w 1110755"/>
                <a:gd name="connsiteY899" fmla="*/ 399706 h 482315"/>
                <a:gd name="connsiteX900" fmla="*/ 237 w 1110755"/>
                <a:gd name="connsiteY900" fmla="*/ 405063 h 482315"/>
                <a:gd name="connsiteX901" fmla="*/ 585 w 1110755"/>
                <a:gd name="connsiteY901" fmla="*/ 410911 h 482315"/>
                <a:gd name="connsiteX902" fmla="*/ 1043 w 1110755"/>
                <a:gd name="connsiteY902" fmla="*/ 419650 h 482315"/>
                <a:gd name="connsiteX903" fmla="*/ 1391 w 1110755"/>
                <a:gd name="connsiteY903" fmla="*/ 427110 h 482315"/>
                <a:gd name="connsiteX904" fmla="*/ 1881 w 1110755"/>
                <a:gd name="connsiteY904" fmla="*/ 434459 h 482315"/>
                <a:gd name="connsiteX905" fmla="*/ 11426 w 1110755"/>
                <a:gd name="connsiteY905" fmla="*/ 432942 h 482315"/>
                <a:gd name="connsiteX906" fmla="*/ 21114 w 1110755"/>
                <a:gd name="connsiteY906" fmla="*/ 431425 h 482315"/>
                <a:gd name="connsiteX907" fmla="*/ 30802 w 1110755"/>
                <a:gd name="connsiteY907" fmla="*/ 429908 h 482315"/>
                <a:gd name="connsiteX908" fmla="*/ 40348 w 1110755"/>
                <a:gd name="connsiteY908" fmla="*/ 428391 h 482315"/>
                <a:gd name="connsiteX909" fmla="*/ 50037 w 1110755"/>
                <a:gd name="connsiteY909" fmla="*/ 426874 h 482315"/>
                <a:gd name="connsiteX910" fmla="*/ 69302 w 1110755"/>
                <a:gd name="connsiteY910" fmla="*/ 423728 h 482315"/>
                <a:gd name="connsiteX911" fmla="*/ 78958 w 1110755"/>
                <a:gd name="connsiteY911" fmla="*/ 422211 h 482315"/>
                <a:gd name="connsiteX912" fmla="*/ 88536 w 1110755"/>
                <a:gd name="connsiteY912" fmla="*/ 420694 h 482315"/>
                <a:gd name="connsiteX913" fmla="*/ 98223 w 1110755"/>
                <a:gd name="connsiteY913" fmla="*/ 419050 h 482315"/>
                <a:gd name="connsiteX914" fmla="*/ 107801 w 1110755"/>
                <a:gd name="connsiteY914" fmla="*/ 417533 h 482315"/>
                <a:gd name="connsiteX915" fmla="*/ 117457 w 1110755"/>
                <a:gd name="connsiteY915" fmla="*/ 415905 h 482315"/>
                <a:gd name="connsiteX916" fmla="*/ 127146 w 1110755"/>
                <a:gd name="connsiteY916" fmla="*/ 414277 h 482315"/>
                <a:gd name="connsiteX917" fmla="*/ 136722 w 1110755"/>
                <a:gd name="connsiteY917" fmla="*/ 412760 h 482315"/>
                <a:gd name="connsiteX918" fmla="*/ 146300 w 1110755"/>
                <a:gd name="connsiteY918" fmla="*/ 411133 h 482315"/>
                <a:gd name="connsiteX919" fmla="*/ 155957 w 1110755"/>
                <a:gd name="connsiteY919" fmla="*/ 409489 h 482315"/>
                <a:gd name="connsiteX920" fmla="*/ 158311 w 1110755"/>
                <a:gd name="connsiteY920" fmla="*/ 409141 h 482315"/>
                <a:gd name="connsiteX921" fmla="*/ 193634 w 1110755"/>
                <a:gd name="connsiteY921" fmla="*/ 390950 h 482315"/>
                <a:gd name="connsiteX922" fmla="*/ 197617 w 1110755"/>
                <a:gd name="connsiteY922" fmla="*/ 389433 h 482315"/>
                <a:gd name="connsiteX923" fmla="*/ 198312 w 1110755"/>
                <a:gd name="connsiteY923" fmla="*/ 390602 h 482315"/>
                <a:gd name="connsiteX924" fmla="*/ 198897 w 1110755"/>
                <a:gd name="connsiteY924" fmla="*/ 391061 h 482315"/>
                <a:gd name="connsiteX925" fmla="*/ 199939 w 1110755"/>
                <a:gd name="connsiteY925" fmla="*/ 391298 h 482315"/>
                <a:gd name="connsiteX926" fmla="*/ 200524 w 1110755"/>
                <a:gd name="connsiteY926" fmla="*/ 391061 h 482315"/>
                <a:gd name="connsiteX927" fmla="*/ 201568 w 1110755"/>
                <a:gd name="connsiteY927" fmla="*/ 390239 h 482315"/>
                <a:gd name="connsiteX928" fmla="*/ 202848 w 1110755"/>
                <a:gd name="connsiteY928" fmla="*/ 389070 h 482315"/>
                <a:gd name="connsiteX929" fmla="*/ 205645 w 1110755"/>
                <a:gd name="connsiteY929" fmla="*/ 386968 h 482315"/>
                <a:gd name="connsiteX930" fmla="*/ 206814 w 1110755"/>
                <a:gd name="connsiteY930" fmla="*/ 385798 h 482315"/>
                <a:gd name="connsiteX931" fmla="*/ 207636 w 1110755"/>
                <a:gd name="connsiteY931" fmla="*/ 384629 h 482315"/>
                <a:gd name="connsiteX932" fmla="*/ 207873 w 1110755"/>
                <a:gd name="connsiteY932" fmla="*/ 382874 h 482315"/>
                <a:gd name="connsiteX933" fmla="*/ 208111 w 1110755"/>
                <a:gd name="connsiteY933" fmla="*/ 381942 h 482315"/>
                <a:gd name="connsiteX934" fmla="*/ 208806 w 1110755"/>
                <a:gd name="connsiteY934" fmla="*/ 381120 h 482315"/>
                <a:gd name="connsiteX935" fmla="*/ 209975 w 1110755"/>
                <a:gd name="connsiteY935" fmla="*/ 380883 h 482315"/>
                <a:gd name="connsiteX936" fmla="*/ 211398 w 1110755"/>
                <a:gd name="connsiteY936" fmla="*/ 380773 h 482315"/>
                <a:gd name="connsiteX937" fmla="*/ 212441 w 1110755"/>
                <a:gd name="connsiteY937" fmla="*/ 380408 h 482315"/>
                <a:gd name="connsiteX938" fmla="*/ 213484 w 1110755"/>
                <a:gd name="connsiteY938" fmla="*/ 379713 h 482315"/>
                <a:gd name="connsiteX939" fmla="*/ 217435 w 1110755"/>
                <a:gd name="connsiteY939" fmla="*/ 376916 h 482315"/>
                <a:gd name="connsiteX940" fmla="*/ 223630 w 1110755"/>
                <a:gd name="connsiteY940" fmla="*/ 373771 h 482315"/>
                <a:gd name="connsiteX941" fmla="*/ 224452 w 1110755"/>
                <a:gd name="connsiteY941" fmla="*/ 373423 h 482315"/>
                <a:gd name="connsiteX942" fmla="*/ 229114 w 1110755"/>
                <a:gd name="connsiteY942" fmla="*/ 372601 h 482315"/>
                <a:gd name="connsiteX943" fmla="*/ 230047 w 1110755"/>
                <a:gd name="connsiteY943" fmla="*/ 372254 h 482315"/>
                <a:gd name="connsiteX944" fmla="*/ 230632 w 1110755"/>
                <a:gd name="connsiteY944" fmla="*/ 371795 h 482315"/>
                <a:gd name="connsiteX945" fmla="*/ 231090 w 1110755"/>
                <a:gd name="connsiteY945" fmla="*/ 371084 h 482315"/>
                <a:gd name="connsiteX946" fmla="*/ 231911 w 1110755"/>
                <a:gd name="connsiteY946" fmla="*/ 370041 h 482315"/>
                <a:gd name="connsiteX947" fmla="*/ 232733 w 1110755"/>
                <a:gd name="connsiteY947" fmla="*/ 369583 h 482315"/>
                <a:gd name="connsiteX948" fmla="*/ 237301 w 1110755"/>
                <a:gd name="connsiteY948" fmla="*/ 368888 h 482315"/>
                <a:gd name="connsiteX949" fmla="*/ 238233 w 1110755"/>
                <a:gd name="connsiteY949" fmla="*/ 368303 h 482315"/>
                <a:gd name="connsiteX950" fmla="*/ 238818 w 1110755"/>
                <a:gd name="connsiteY950" fmla="*/ 367591 h 482315"/>
                <a:gd name="connsiteX951" fmla="*/ 239166 w 1110755"/>
                <a:gd name="connsiteY951" fmla="*/ 365142 h 482315"/>
                <a:gd name="connsiteX952" fmla="*/ 239625 w 1110755"/>
                <a:gd name="connsiteY952" fmla="*/ 364209 h 482315"/>
                <a:gd name="connsiteX953" fmla="*/ 240320 w 1110755"/>
                <a:gd name="connsiteY953" fmla="*/ 363277 h 482315"/>
                <a:gd name="connsiteX954" fmla="*/ 241947 w 1110755"/>
                <a:gd name="connsiteY954" fmla="*/ 361760 h 482315"/>
                <a:gd name="connsiteX955" fmla="*/ 242880 w 1110755"/>
                <a:gd name="connsiteY955" fmla="*/ 361301 h 482315"/>
                <a:gd name="connsiteX956" fmla="*/ 243702 w 1110755"/>
                <a:gd name="connsiteY956" fmla="*/ 361191 h 482315"/>
                <a:gd name="connsiteX957" fmla="*/ 244286 w 1110755"/>
                <a:gd name="connsiteY957" fmla="*/ 361538 h 482315"/>
                <a:gd name="connsiteX958" fmla="*/ 244634 w 1110755"/>
                <a:gd name="connsiteY958" fmla="*/ 361997 h 482315"/>
                <a:gd name="connsiteX959" fmla="*/ 245456 w 1110755"/>
                <a:gd name="connsiteY959" fmla="*/ 362818 h 482315"/>
                <a:gd name="connsiteX960" fmla="*/ 245804 w 1110755"/>
                <a:gd name="connsiteY960" fmla="*/ 363166 h 482315"/>
                <a:gd name="connsiteX961" fmla="*/ 246278 w 1110755"/>
                <a:gd name="connsiteY961" fmla="*/ 363403 h 482315"/>
                <a:gd name="connsiteX962" fmla="*/ 246863 w 1110755"/>
                <a:gd name="connsiteY962" fmla="*/ 363514 h 482315"/>
                <a:gd name="connsiteX963" fmla="*/ 256314 w 1110755"/>
                <a:gd name="connsiteY963" fmla="*/ 361064 h 482315"/>
                <a:gd name="connsiteX964" fmla="*/ 265527 w 1110755"/>
                <a:gd name="connsiteY964" fmla="*/ 360132 h 482315"/>
                <a:gd name="connsiteX965" fmla="*/ 266697 w 1110755"/>
                <a:gd name="connsiteY965" fmla="*/ 359894 h 482315"/>
                <a:gd name="connsiteX966" fmla="*/ 270190 w 1110755"/>
                <a:gd name="connsiteY966" fmla="*/ 359547 h 482315"/>
                <a:gd name="connsiteX967" fmla="*/ 275690 w 1110755"/>
                <a:gd name="connsiteY967" fmla="*/ 358962 h 482315"/>
                <a:gd name="connsiteX968" fmla="*/ 282912 w 1110755"/>
                <a:gd name="connsiteY968" fmla="*/ 358140 h 482315"/>
                <a:gd name="connsiteX969" fmla="*/ 291557 w 1110755"/>
                <a:gd name="connsiteY969" fmla="*/ 357208 h 482315"/>
                <a:gd name="connsiteX970" fmla="*/ 301340 w 1110755"/>
                <a:gd name="connsiteY970" fmla="*/ 356165 h 482315"/>
                <a:gd name="connsiteX971" fmla="*/ 311961 w 1110755"/>
                <a:gd name="connsiteY971" fmla="*/ 354885 h 482315"/>
                <a:gd name="connsiteX972" fmla="*/ 323387 w 1110755"/>
                <a:gd name="connsiteY972" fmla="*/ 353715 h 482315"/>
                <a:gd name="connsiteX973" fmla="*/ 335051 w 1110755"/>
                <a:gd name="connsiteY973" fmla="*/ 352325 h 482315"/>
                <a:gd name="connsiteX974" fmla="*/ 346714 w 1110755"/>
                <a:gd name="connsiteY974" fmla="*/ 350934 h 482315"/>
                <a:gd name="connsiteX975" fmla="*/ 358377 w 1110755"/>
                <a:gd name="connsiteY975" fmla="*/ 349653 h 482315"/>
                <a:gd name="connsiteX976" fmla="*/ 369457 w 1110755"/>
                <a:gd name="connsiteY976" fmla="*/ 348374 h 482315"/>
                <a:gd name="connsiteX977" fmla="*/ 379824 w 1110755"/>
                <a:gd name="connsiteY977" fmla="*/ 347094 h 482315"/>
                <a:gd name="connsiteX978" fmla="*/ 389275 w 1110755"/>
                <a:gd name="connsiteY978" fmla="*/ 346050 h 482315"/>
                <a:gd name="connsiteX979" fmla="*/ 397335 w 1110755"/>
                <a:gd name="connsiteY979" fmla="*/ 345102 h 482315"/>
                <a:gd name="connsiteX980" fmla="*/ 403973 w 1110755"/>
                <a:gd name="connsiteY980" fmla="*/ 344280 h 482315"/>
                <a:gd name="connsiteX981" fmla="*/ 411907 w 1110755"/>
                <a:gd name="connsiteY981" fmla="*/ 343348 h 482315"/>
                <a:gd name="connsiteX982" fmla="*/ 413535 w 1110755"/>
                <a:gd name="connsiteY982" fmla="*/ 343348 h 482315"/>
                <a:gd name="connsiteX983" fmla="*/ 414577 w 1110755"/>
                <a:gd name="connsiteY983" fmla="*/ 343585 h 482315"/>
                <a:gd name="connsiteX984" fmla="*/ 415273 w 1110755"/>
                <a:gd name="connsiteY984" fmla="*/ 344043 h 482315"/>
                <a:gd name="connsiteX985" fmla="*/ 415858 w 1110755"/>
                <a:gd name="connsiteY985" fmla="*/ 344501 h 482315"/>
                <a:gd name="connsiteX986" fmla="*/ 416316 w 1110755"/>
                <a:gd name="connsiteY986" fmla="*/ 344960 h 482315"/>
                <a:gd name="connsiteX987" fmla="*/ 416664 w 1110755"/>
                <a:gd name="connsiteY987" fmla="*/ 345560 h 482315"/>
                <a:gd name="connsiteX988" fmla="*/ 417011 w 1110755"/>
                <a:gd name="connsiteY988" fmla="*/ 346256 h 482315"/>
                <a:gd name="connsiteX989" fmla="*/ 417122 w 1110755"/>
                <a:gd name="connsiteY989" fmla="*/ 347077 h 482315"/>
                <a:gd name="connsiteX990" fmla="*/ 417233 w 1110755"/>
                <a:gd name="connsiteY990" fmla="*/ 348010 h 482315"/>
                <a:gd name="connsiteX991" fmla="*/ 416996 w 1110755"/>
                <a:gd name="connsiteY991" fmla="*/ 348831 h 482315"/>
                <a:gd name="connsiteX992" fmla="*/ 416174 w 1110755"/>
                <a:gd name="connsiteY992" fmla="*/ 351977 h 482315"/>
                <a:gd name="connsiteX993" fmla="*/ 416063 w 1110755"/>
                <a:gd name="connsiteY993" fmla="*/ 352672 h 482315"/>
                <a:gd name="connsiteX994" fmla="*/ 416063 w 1110755"/>
                <a:gd name="connsiteY994" fmla="*/ 353257 h 482315"/>
                <a:gd name="connsiteX995" fmla="*/ 416063 w 1110755"/>
                <a:gd name="connsiteY995" fmla="*/ 353952 h 482315"/>
                <a:gd name="connsiteX996" fmla="*/ 416301 w 1110755"/>
                <a:gd name="connsiteY996" fmla="*/ 354537 h 482315"/>
                <a:gd name="connsiteX997" fmla="*/ 416648 w 1110755"/>
                <a:gd name="connsiteY997" fmla="*/ 355248 h 482315"/>
                <a:gd name="connsiteX998" fmla="*/ 417233 w 1110755"/>
                <a:gd name="connsiteY998" fmla="*/ 355943 h 482315"/>
                <a:gd name="connsiteX999" fmla="*/ 417818 w 1110755"/>
                <a:gd name="connsiteY999" fmla="*/ 356528 h 482315"/>
                <a:gd name="connsiteX1000" fmla="*/ 418750 w 1110755"/>
                <a:gd name="connsiteY1000" fmla="*/ 357113 h 482315"/>
                <a:gd name="connsiteX1001" fmla="*/ 419477 w 1110755"/>
                <a:gd name="connsiteY1001" fmla="*/ 357003 h 482315"/>
                <a:gd name="connsiteX1002" fmla="*/ 420172 w 1110755"/>
                <a:gd name="connsiteY1002" fmla="*/ 356655 h 482315"/>
                <a:gd name="connsiteX1003" fmla="*/ 429371 w 1110755"/>
                <a:gd name="connsiteY1003" fmla="*/ 347331 h 482315"/>
                <a:gd name="connsiteX1004" fmla="*/ 430066 w 1110755"/>
                <a:gd name="connsiteY1004" fmla="*/ 346746 h 482315"/>
                <a:gd name="connsiteX1005" fmla="*/ 430650 w 1110755"/>
                <a:gd name="connsiteY1005" fmla="*/ 346746 h 482315"/>
                <a:gd name="connsiteX1006" fmla="*/ 431109 w 1110755"/>
                <a:gd name="connsiteY1006" fmla="*/ 346856 h 482315"/>
                <a:gd name="connsiteX1007" fmla="*/ 431567 w 1110755"/>
                <a:gd name="connsiteY1007" fmla="*/ 347204 h 482315"/>
                <a:gd name="connsiteX1008" fmla="*/ 437415 w 1110755"/>
                <a:gd name="connsiteY1008" fmla="*/ 352562 h 482315"/>
                <a:gd name="connsiteX1009" fmla="*/ 445822 w 1110755"/>
                <a:gd name="connsiteY1009" fmla="*/ 360496 h 482315"/>
                <a:gd name="connsiteX1010" fmla="*/ 452571 w 1110755"/>
                <a:gd name="connsiteY1010" fmla="*/ 366896 h 482315"/>
                <a:gd name="connsiteX1011" fmla="*/ 453266 w 1110755"/>
                <a:gd name="connsiteY1011" fmla="*/ 367718 h 482315"/>
                <a:gd name="connsiteX1012" fmla="*/ 453504 w 1110755"/>
                <a:gd name="connsiteY1012" fmla="*/ 368650 h 482315"/>
                <a:gd name="connsiteX1013" fmla="*/ 455827 w 1110755"/>
                <a:gd name="connsiteY1013" fmla="*/ 384755 h 482315"/>
                <a:gd name="connsiteX1014" fmla="*/ 456064 w 1110755"/>
                <a:gd name="connsiteY1014" fmla="*/ 385798 h 482315"/>
                <a:gd name="connsiteX1015" fmla="*/ 456522 w 1110755"/>
                <a:gd name="connsiteY1015" fmla="*/ 386730 h 482315"/>
                <a:gd name="connsiteX1016" fmla="*/ 457344 w 1110755"/>
                <a:gd name="connsiteY1016" fmla="*/ 387426 h 482315"/>
                <a:gd name="connsiteX1017" fmla="*/ 458387 w 1110755"/>
                <a:gd name="connsiteY1017" fmla="*/ 387536 h 482315"/>
                <a:gd name="connsiteX1018" fmla="*/ 463539 w 1110755"/>
                <a:gd name="connsiteY1018" fmla="*/ 386715 h 482315"/>
                <a:gd name="connsiteX1019" fmla="*/ 464930 w 1110755"/>
                <a:gd name="connsiteY1019" fmla="*/ 386478 h 482315"/>
                <a:gd name="connsiteX1020" fmla="*/ 468881 w 1110755"/>
                <a:gd name="connsiteY1020" fmla="*/ 385893 h 482315"/>
                <a:gd name="connsiteX1021" fmla="*/ 475187 w 1110755"/>
                <a:gd name="connsiteY1021" fmla="*/ 384961 h 482315"/>
                <a:gd name="connsiteX1022" fmla="*/ 483342 w 1110755"/>
                <a:gd name="connsiteY1022" fmla="*/ 383664 h 482315"/>
                <a:gd name="connsiteX1023" fmla="*/ 492920 w 1110755"/>
                <a:gd name="connsiteY1023" fmla="*/ 382147 h 482315"/>
                <a:gd name="connsiteX1024" fmla="*/ 503777 w 1110755"/>
                <a:gd name="connsiteY1024" fmla="*/ 380503 h 482315"/>
                <a:gd name="connsiteX1025" fmla="*/ 515203 w 1110755"/>
                <a:gd name="connsiteY1025" fmla="*/ 378639 h 482315"/>
                <a:gd name="connsiteX1026" fmla="*/ 527104 w 1110755"/>
                <a:gd name="connsiteY1026" fmla="*/ 376774 h 482315"/>
                <a:gd name="connsiteX1027" fmla="*/ 539004 w 1110755"/>
                <a:gd name="connsiteY1027" fmla="*/ 374909 h 482315"/>
                <a:gd name="connsiteX1028" fmla="*/ 550431 w 1110755"/>
                <a:gd name="connsiteY1028" fmla="*/ 373171 h 482315"/>
                <a:gd name="connsiteX1029" fmla="*/ 561147 w 1110755"/>
                <a:gd name="connsiteY1029" fmla="*/ 371432 h 482315"/>
                <a:gd name="connsiteX1030" fmla="*/ 570834 w 1110755"/>
                <a:gd name="connsiteY1030" fmla="*/ 369915 h 482315"/>
                <a:gd name="connsiteX1031" fmla="*/ 578895 w 1110755"/>
                <a:gd name="connsiteY1031" fmla="*/ 368635 h 482315"/>
                <a:gd name="connsiteX1032" fmla="*/ 585185 w 1110755"/>
                <a:gd name="connsiteY1032" fmla="*/ 367576 h 482315"/>
                <a:gd name="connsiteX1033" fmla="*/ 589278 w 1110755"/>
                <a:gd name="connsiteY1033" fmla="*/ 366881 h 482315"/>
                <a:gd name="connsiteX1034" fmla="*/ 590668 w 1110755"/>
                <a:gd name="connsiteY1034" fmla="*/ 366643 h 482315"/>
                <a:gd name="connsiteX1035" fmla="*/ 595441 w 1110755"/>
                <a:gd name="connsiteY1035" fmla="*/ 365948 h 482315"/>
                <a:gd name="connsiteX1036" fmla="*/ 599409 w 1110755"/>
                <a:gd name="connsiteY1036" fmla="*/ 365948 h 482315"/>
                <a:gd name="connsiteX1037" fmla="*/ 602111 w 1110755"/>
                <a:gd name="connsiteY1037" fmla="*/ 366296 h 482315"/>
                <a:gd name="connsiteX1038" fmla="*/ 606994 w 1110755"/>
                <a:gd name="connsiteY1038" fmla="*/ 369678 h 482315"/>
                <a:gd name="connsiteX1039" fmla="*/ 616920 w 1110755"/>
                <a:gd name="connsiteY1039" fmla="*/ 376679 h 482315"/>
                <a:gd name="connsiteX1040" fmla="*/ 626813 w 1110755"/>
                <a:gd name="connsiteY1040" fmla="*/ 383680 h 482315"/>
                <a:gd name="connsiteX1041" fmla="*/ 636739 w 1110755"/>
                <a:gd name="connsiteY1041" fmla="*/ 390555 h 482315"/>
                <a:gd name="connsiteX1042" fmla="*/ 656699 w 1110755"/>
                <a:gd name="connsiteY1042" fmla="*/ 404558 h 482315"/>
                <a:gd name="connsiteX1043" fmla="*/ 676628 w 1110755"/>
                <a:gd name="connsiteY1043" fmla="*/ 418434 h 482315"/>
                <a:gd name="connsiteX1044" fmla="*/ 686664 w 1110755"/>
                <a:gd name="connsiteY1044" fmla="*/ 425325 h 482315"/>
                <a:gd name="connsiteX1045" fmla="*/ 696700 w 1110755"/>
                <a:gd name="connsiteY1045" fmla="*/ 432310 h 482315"/>
                <a:gd name="connsiteX1046" fmla="*/ 706736 w 1110755"/>
                <a:gd name="connsiteY1046" fmla="*/ 439311 h 482315"/>
                <a:gd name="connsiteX1047" fmla="*/ 716629 w 1110755"/>
                <a:gd name="connsiteY1047" fmla="*/ 446186 h 482315"/>
                <a:gd name="connsiteX1048" fmla="*/ 726665 w 1110755"/>
                <a:gd name="connsiteY1048" fmla="*/ 453061 h 482315"/>
                <a:gd name="connsiteX1049" fmla="*/ 736701 w 1110755"/>
                <a:gd name="connsiteY1049" fmla="*/ 459936 h 482315"/>
                <a:gd name="connsiteX1050" fmla="*/ 746847 w 1110755"/>
                <a:gd name="connsiteY1050" fmla="*/ 466811 h 482315"/>
                <a:gd name="connsiteX1051" fmla="*/ 756866 w 1110755"/>
                <a:gd name="connsiteY1051" fmla="*/ 473685 h 482315"/>
                <a:gd name="connsiteX1052" fmla="*/ 766902 w 1110755"/>
                <a:gd name="connsiteY1052" fmla="*/ 480687 h 482315"/>
                <a:gd name="connsiteX1053" fmla="*/ 770285 w 1110755"/>
                <a:gd name="connsiteY1053" fmla="*/ 478822 h 482315"/>
                <a:gd name="connsiteX1054" fmla="*/ 770522 w 1110755"/>
                <a:gd name="connsiteY1054" fmla="*/ 479755 h 482315"/>
                <a:gd name="connsiteX1055" fmla="*/ 770063 w 1110755"/>
                <a:gd name="connsiteY1055" fmla="*/ 480450 h 482315"/>
                <a:gd name="connsiteX1056" fmla="*/ 769131 w 1110755"/>
                <a:gd name="connsiteY1056" fmla="*/ 482315 h 482315"/>
                <a:gd name="connsiteX1057" fmla="*/ 779641 w 1110755"/>
                <a:gd name="connsiteY1057" fmla="*/ 475914 h 482315"/>
                <a:gd name="connsiteX1058" fmla="*/ 787226 w 1110755"/>
                <a:gd name="connsiteY1058" fmla="*/ 472184 h 482315"/>
                <a:gd name="connsiteX1059" fmla="*/ 789897 w 1110755"/>
                <a:gd name="connsiteY1059" fmla="*/ 469734 h 482315"/>
                <a:gd name="connsiteX1060" fmla="*/ 790356 w 1110755"/>
                <a:gd name="connsiteY1060" fmla="*/ 465072 h 482315"/>
                <a:gd name="connsiteX1061" fmla="*/ 791289 w 1110755"/>
                <a:gd name="connsiteY1061" fmla="*/ 464961 h 482315"/>
                <a:gd name="connsiteX1062" fmla="*/ 792568 w 1110755"/>
                <a:gd name="connsiteY1062" fmla="*/ 467633 h 482315"/>
                <a:gd name="connsiteX1063" fmla="*/ 792679 w 1110755"/>
                <a:gd name="connsiteY1063" fmla="*/ 468912 h 482315"/>
                <a:gd name="connsiteX1064" fmla="*/ 792331 w 1110755"/>
                <a:gd name="connsiteY1064" fmla="*/ 470193 h 482315"/>
                <a:gd name="connsiteX1065" fmla="*/ 796757 w 1110755"/>
                <a:gd name="connsiteY1065" fmla="*/ 470304 h 482315"/>
                <a:gd name="connsiteX1066" fmla="*/ 806682 w 1110755"/>
                <a:gd name="connsiteY1066" fmla="*/ 465989 h 482315"/>
                <a:gd name="connsiteX1067" fmla="*/ 810174 w 1110755"/>
                <a:gd name="connsiteY1067" fmla="*/ 465989 h 482315"/>
                <a:gd name="connsiteX1068" fmla="*/ 811944 w 1110755"/>
                <a:gd name="connsiteY1068" fmla="*/ 466447 h 482315"/>
                <a:gd name="connsiteX1069" fmla="*/ 819040 w 1110755"/>
                <a:gd name="connsiteY1069" fmla="*/ 464819 h 482315"/>
                <a:gd name="connsiteX1070" fmla="*/ 821490 w 1110755"/>
                <a:gd name="connsiteY1070" fmla="*/ 464582 h 482315"/>
                <a:gd name="connsiteX1071" fmla="*/ 833739 w 1110755"/>
                <a:gd name="connsiteY1071" fmla="*/ 465626 h 482315"/>
                <a:gd name="connsiteX1072" fmla="*/ 835951 w 1110755"/>
                <a:gd name="connsiteY1072" fmla="*/ 465388 h 482315"/>
                <a:gd name="connsiteX1073" fmla="*/ 837721 w 1110755"/>
                <a:gd name="connsiteY1073" fmla="*/ 464345 h 482315"/>
                <a:gd name="connsiteX1074" fmla="*/ 838543 w 1110755"/>
                <a:gd name="connsiteY1074" fmla="*/ 462828 h 482315"/>
                <a:gd name="connsiteX1075" fmla="*/ 841799 w 1110755"/>
                <a:gd name="connsiteY1075" fmla="*/ 454531 h 482315"/>
                <a:gd name="connsiteX1076" fmla="*/ 843079 w 1110755"/>
                <a:gd name="connsiteY1076" fmla="*/ 448351 h 482315"/>
                <a:gd name="connsiteX1077" fmla="*/ 843079 w 1110755"/>
                <a:gd name="connsiteY1077" fmla="*/ 446376 h 482315"/>
                <a:gd name="connsiteX1078" fmla="*/ 841909 w 1110755"/>
                <a:gd name="connsiteY1078" fmla="*/ 441129 h 482315"/>
                <a:gd name="connsiteX1079" fmla="*/ 841672 w 1110755"/>
                <a:gd name="connsiteY1079" fmla="*/ 438458 h 482315"/>
                <a:gd name="connsiteX1080" fmla="*/ 842020 w 1110755"/>
                <a:gd name="connsiteY1080" fmla="*/ 436245 h 482315"/>
                <a:gd name="connsiteX1081" fmla="*/ 840044 w 1110755"/>
                <a:gd name="connsiteY1081" fmla="*/ 432737 h 482315"/>
                <a:gd name="connsiteX1082" fmla="*/ 836409 w 1110755"/>
                <a:gd name="connsiteY1082" fmla="*/ 422006 h 482315"/>
                <a:gd name="connsiteX1083" fmla="*/ 835588 w 1110755"/>
                <a:gd name="connsiteY1083" fmla="*/ 417691 h 482315"/>
                <a:gd name="connsiteX1084" fmla="*/ 836409 w 1110755"/>
                <a:gd name="connsiteY1084" fmla="*/ 417580 h 482315"/>
                <a:gd name="connsiteX1085" fmla="*/ 839697 w 1110755"/>
                <a:gd name="connsiteY1085" fmla="*/ 423886 h 482315"/>
                <a:gd name="connsiteX1086" fmla="*/ 843426 w 1110755"/>
                <a:gd name="connsiteY1086" fmla="*/ 429355 h 482315"/>
                <a:gd name="connsiteX1087" fmla="*/ 843316 w 1110755"/>
                <a:gd name="connsiteY1087" fmla="*/ 434017 h 482315"/>
                <a:gd name="connsiteX1088" fmla="*/ 846809 w 1110755"/>
                <a:gd name="connsiteY1088" fmla="*/ 445917 h 482315"/>
                <a:gd name="connsiteX1089" fmla="*/ 845876 w 1110755"/>
                <a:gd name="connsiteY1089" fmla="*/ 450817 h 482315"/>
                <a:gd name="connsiteX1090" fmla="*/ 845987 w 1110755"/>
                <a:gd name="connsiteY1090" fmla="*/ 451749 h 482315"/>
                <a:gd name="connsiteX1091" fmla="*/ 846682 w 1110755"/>
                <a:gd name="connsiteY1091" fmla="*/ 452792 h 482315"/>
                <a:gd name="connsiteX1092" fmla="*/ 846793 w 1110755"/>
                <a:gd name="connsiteY1092" fmla="*/ 454183 h 482315"/>
                <a:gd name="connsiteX1093" fmla="*/ 846334 w 1110755"/>
                <a:gd name="connsiteY1093" fmla="*/ 457217 h 482315"/>
                <a:gd name="connsiteX1094" fmla="*/ 849369 w 1110755"/>
                <a:gd name="connsiteY1094" fmla="*/ 452207 h 482315"/>
                <a:gd name="connsiteX1095" fmla="*/ 850065 w 1110755"/>
                <a:gd name="connsiteY1095" fmla="*/ 443452 h 482315"/>
                <a:gd name="connsiteX1096" fmla="*/ 849021 w 1110755"/>
                <a:gd name="connsiteY1096" fmla="*/ 426083 h 482315"/>
                <a:gd name="connsiteX1097" fmla="*/ 849369 w 1110755"/>
                <a:gd name="connsiteY1097" fmla="*/ 423286 h 482315"/>
                <a:gd name="connsiteX1098" fmla="*/ 851139 w 1110755"/>
                <a:gd name="connsiteY1098" fmla="*/ 417091 h 482315"/>
                <a:gd name="connsiteX1099" fmla="*/ 851724 w 1110755"/>
                <a:gd name="connsiteY1099" fmla="*/ 411970 h 482315"/>
                <a:gd name="connsiteX1100" fmla="*/ 853241 w 1110755"/>
                <a:gd name="connsiteY1100" fmla="*/ 409157 h 482315"/>
                <a:gd name="connsiteX1101" fmla="*/ 856497 w 1110755"/>
                <a:gd name="connsiteY1101" fmla="*/ 404605 h 482315"/>
                <a:gd name="connsiteX1102" fmla="*/ 861270 w 1110755"/>
                <a:gd name="connsiteY1102" fmla="*/ 392468 h 482315"/>
                <a:gd name="connsiteX1103" fmla="*/ 867354 w 1110755"/>
                <a:gd name="connsiteY1103" fmla="*/ 381625 h 482315"/>
                <a:gd name="connsiteX1104" fmla="*/ 881230 w 1110755"/>
                <a:gd name="connsiteY1104" fmla="*/ 364004 h 482315"/>
                <a:gd name="connsiteX1105" fmla="*/ 890334 w 1110755"/>
                <a:gd name="connsiteY1105" fmla="*/ 356196 h 482315"/>
                <a:gd name="connsiteX1106" fmla="*/ 896497 w 1110755"/>
                <a:gd name="connsiteY1106" fmla="*/ 352925 h 482315"/>
                <a:gd name="connsiteX1107" fmla="*/ 898363 w 1110755"/>
                <a:gd name="connsiteY1107" fmla="*/ 351755 h 482315"/>
                <a:gd name="connsiteX1108" fmla="*/ 899295 w 1110755"/>
                <a:gd name="connsiteY1108" fmla="*/ 350823 h 482315"/>
                <a:gd name="connsiteX1109" fmla="*/ 898836 w 1110755"/>
                <a:gd name="connsiteY1109" fmla="*/ 350365 h 482315"/>
                <a:gd name="connsiteX1110" fmla="*/ 898141 w 1110755"/>
                <a:gd name="connsiteY1110" fmla="*/ 350017 h 482315"/>
                <a:gd name="connsiteX1111" fmla="*/ 897904 w 1110755"/>
                <a:gd name="connsiteY1111" fmla="*/ 348974 h 482315"/>
                <a:gd name="connsiteX1112" fmla="*/ 899073 w 1110755"/>
                <a:gd name="connsiteY1112" fmla="*/ 347109 h 482315"/>
                <a:gd name="connsiteX1113" fmla="*/ 897683 w 1110755"/>
                <a:gd name="connsiteY1113" fmla="*/ 345592 h 482315"/>
                <a:gd name="connsiteX1114" fmla="*/ 895122 w 1110755"/>
                <a:gd name="connsiteY1114" fmla="*/ 344643 h 482315"/>
                <a:gd name="connsiteX1115" fmla="*/ 892799 w 1110755"/>
                <a:gd name="connsiteY1115" fmla="*/ 344533 h 482315"/>
                <a:gd name="connsiteX1116" fmla="*/ 891630 w 1110755"/>
                <a:gd name="connsiteY1116" fmla="*/ 344075 h 482315"/>
                <a:gd name="connsiteX1117" fmla="*/ 890002 w 1110755"/>
                <a:gd name="connsiteY1117" fmla="*/ 342794 h 482315"/>
                <a:gd name="connsiteX1118" fmla="*/ 888469 w 1110755"/>
                <a:gd name="connsiteY1118" fmla="*/ 341277 h 482315"/>
                <a:gd name="connsiteX1119" fmla="*/ 887773 w 1110755"/>
                <a:gd name="connsiteY1119" fmla="*/ 340107 h 482315"/>
                <a:gd name="connsiteX1120" fmla="*/ 888121 w 1110755"/>
                <a:gd name="connsiteY1120" fmla="*/ 338717 h 482315"/>
                <a:gd name="connsiteX1121" fmla="*/ 889164 w 1110755"/>
                <a:gd name="connsiteY1121" fmla="*/ 337674 h 482315"/>
                <a:gd name="connsiteX1122" fmla="*/ 890349 w 1110755"/>
                <a:gd name="connsiteY1122" fmla="*/ 337326 h 482315"/>
                <a:gd name="connsiteX1123" fmla="*/ 890934 w 1110755"/>
                <a:gd name="connsiteY1123" fmla="*/ 337911 h 482315"/>
                <a:gd name="connsiteX1124" fmla="*/ 892103 w 1110755"/>
                <a:gd name="connsiteY1124" fmla="*/ 338022 h 482315"/>
                <a:gd name="connsiteX1125" fmla="*/ 894079 w 1110755"/>
                <a:gd name="connsiteY1125" fmla="*/ 337089 h 482315"/>
                <a:gd name="connsiteX1126" fmla="*/ 895597 w 1110755"/>
                <a:gd name="connsiteY1126" fmla="*/ 334877 h 482315"/>
                <a:gd name="connsiteX1127" fmla="*/ 895012 w 1110755"/>
                <a:gd name="connsiteY1127" fmla="*/ 331020 h 482315"/>
                <a:gd name="connsiteX1128" fmla="*/ 893842 w 1110755"/>
                <a:gd name="connsiteY1128" fmla="*/ 329156 h 482315"/>
                <a:gd name="connsiteX1129" fmla="*/ 892103 w 1110755"/>
                <a:gd name="connsiteY1129" fmla="*/ 327275 h 482315"/>
                <a:gd name="connsiteX1130" fmla="*/ 890349 w 1110755"/>
                <a:gd name="connsiteY1130" fmla="*/ 326453 h 482315"/>
                <a:gd name="connsiteX1131" fmla="*/ 888927 w 1110755"/>
                <a:gd name="connsiteY1131" fmla="*/ 327733 h 482315"/>
                <a:gd name="connsiteX1132" fmla="*/ 887536 w 1110755"/>
                <a:gd name="connsiteY1132" fmla="*/ 325410 h 482315"/>
                <a:gd name="connsiteX1133" fmla="*/ 884976 w 1110755"/>
                <a:gd name="connsiteY1133" fmla="*/ 317603 h 482315"/>
                <a:gd name="connsiteX1134" fmla="*/ 886730 w 1110755"/>
                <a:gd name="connsiteY1134" fmla="*/ 319357 h 482315"/>
                <a:gd name="connsiteX1135" fmla="*/ 888247 w 1110755"/>
                <a:gd name="connsiteY1135" fmla="*/ 319357 h 482315"/>
                <a:gd name="connsiteX1136" fmla="*/ 889559 w 1110755"/>
                <a:gd name="connsiteY1136" fmla="*/ 318756 h 482315"/>
                <a:gd name="connsiteX1137" fmla="*/ 890602 w 1110755"/>
                <a:gd name="connsiteY1137" fmla="*/ 318519 h 482315"/>
                <a:gd name="connsiteX1138" fmla="*/ 892468 w 1110755"/>
                <a:gd name="connsiteY1138" fmla="*/ 319341 h 482315"/>
                <a:gd name="connsiteX1139" fmla="*/ 893637 w 1110755"/>
                <a:gd name="connsiteY1139" fmla="*/ 320510 h 482315"/>
                <a:gd name="connsiteX1140" fmla="*/ 893400 w 1110755"/>
                <a:gd name="connsiteY1140" fmla="*/ 321443 h 482315"/>
                <a:gd name="connsiteX1141" fmla="*/ 891298 w 1110755"/>
                <a:gd name="connsiteY1141" fmla="*/ 321902 h 482315"/>
                <a:gd name="connsiteX1142" fmla="*/ 891535 w 1110755"/>
                <a:gd name="connsiteY1142" fmla="*/ 322834 h 482315"/>
                <a:gd name="connsiteX1143" fmla="*/ 893985 w 1110755"/>
                <a:gd name="connsiteY1143" fmla="*/ 324114 h 482315"/>
                <a:gd name="connsiteX1144" fmla="*/ 900037 w 1110755"/>
                <a:gd name="connsiteY1144" fmla="*/ 329251 h 482315"/>
                <a:gd name="connsiteX1145" fmla="*/ 901207 w 1110755"/>
                <a:gd name="connsiteY1145" fmla="*/ 330768 h 482315"/>
                <a:gd name="connsiteX1146" fmla="*/ 900622 w 1110755"/>
                <a:gd name="connsiteY1146" fmla="*/ 333929 h 482315"/>
                <a:gd name="connsiteX1147" fmla="*/ 895960 w 1110755"/>
                <a:gd name="connsiteY1147" fmla="*/ 339286 h 482315"/>
                <a:gd name="connsiteX1148" fmla="*/ 894569 w 1110755"/>
                <a:gd name="connsiteY1148" fmla="*/ 341973 h 482315"/>
                <a:gd name="connsiteX1149" fmla="*/ 899342 w 1110755"/>
                <a:gd name="connsiteY1149" fmla="*/ 342083 h 482315"/>
                <a:gd name="connsiteX1150" fmla="*/ 900037 w 1110755"/>
                <a:gd name="connsiteY1150" fmla="*/ 342541 h 482315"/>
                <a:gd name="connsiteX1151" fmla="*/ 900622 w 1110755"/>
                <a:gd name="connsiteY1151" fmla="*/ 342541 h 482315"/>
                <a:gd name="connsiteX1152" fmla="*/ 903673 w 1110755"/>
                <a:gd name="connsiteY1152" fmla="*/ 344517 h 482315"/>
                <a:gd name="connsiteX1153" fmla="*/ 905885 w 1110755"/>
                <a:gd name="connsiteY1153" fmla="*/ 343474 h 482315"/>
                <a:gd name="connsiteX1154" fmla="*/ 908556 w 1110755"/>
                <a:gd name="connsiteY1154" fmla="*/ 340661 h 482315"/>
                <a:gd name="connsiteX1155" fmla="*/ 910073 w 1110755"/>
                <a:gd name="connsiteY1155" fmla="*/ 339839 h 482315"/>
                <a:gd name="connsiteX1156" fmla="*/ 913107 w 1110755"/>
                <a:gd name="connsiteY1156" fmla="*/ 337168 h 482315"/>
                <a:gd name="connsiteX1157" fmla="*/ 917896 w 1110755"/>
                <a:gd name="connsiteY1157" fmla="*/ 327132 h 482315"/>
                <a:gd name="connsiteX1158" fmla="*/ 921389 w 1110755"/>
                <a:gd name="connsiteY1158" fmla="*/ 324461 h 482315"/>
                <a:gd name="connsiteX1159" fmla="*/ 921736 w 1110755"/>
                <a:gd name="connsiteY1159" fmla="*/ 323766 h 482315"/>
                <a:gd name="connsiteX1160" fmla="*/ 920109 w 1110755"/>
                <a:gd name="connsiteY1160" fmla="*/ 321206 h 482315"/>
                <a:gd name="connsiteX1161" fmla="*/ 919998 w 1110755"/>
                <a:gd name="connsiteY1161" fmla="*/ 320163 h 482315"/>
                <a:gd name="connsiteX1162" fmla="*/ 921041 w 1110755"/>
                <a:gd name="connsiteY1162" fmla="*/ 319815 h 482315"/>
                <a:gd name="connsiteX1163" fmla="*/ 921974 w 1110755"/>
                <a:gd name="connsiteY1163" fmla="*/ 320510 h 482315"/>
                <a:gd name="connsiteX1164" fmla="*/ 922906 w 1110755"/>
                <a:gd name="connsiteY1164" fmla="*/ 321443 h 482315"/>
                <a:gd name="connsiteX1165" fmla="*/ 923838 w 1110755"/>
                <a:gd name="connsiteY1165" fmla="*/ 321680 h 482315"/>
                <a:gd name="connsiteX1166" fmla="*/ 925119 w 1110755"/>
                <a:gd name="connsiteY1166" fmla="*/ 320637 h 482315"/>
                <a:gd name="connsiteX1167" fmla="*/ 925941 w 1110755"/>
                <a:gd name="connsiteY1167" fmla="*/ 318646 h 482315"/>
                <a:gd name="connsiteX1168" fmla="*/ 926177 w 1110755"/>
                <a:gd name="connsiteY1168" fmla="*/ 316196 h 482315"/>
                <a:gd name="connsiteX1169" fmla="*/ 925830 w 1110755"/>
                <a:gd name="connsiteY1169" fmla="*/ 313510 h 482315"/>
                <a:gd name="connsiteX1170" fmla="*/ 925135 w 1110755"/>
                <a:gd name="connsiteY1170" fmla="*/ 312925 h 482315"/>
                <a:gd name="connsiteX1171" fmla="*/ 923618 w 1110755"/>
                <a:gd name="connsiteY1171" fmla="*/ 310474 h 482315"/>
                <a:gd name="connsiteX1172" fmla="*/ 923270 w 1110755"/>
                <a:gd name="connsiteY1172" fmla="*/ 308152 h 482315"/>
                <a:gd name="connsiteX1173" fmla="*/ 925593 w 1110755"/>
                <a:gd name="connsiteY1173" fmla="*/ 308152 h 482315"/>
                <a:gd name="connsiteX1174" fmla="*/ 925704 w 1110755"/>
                <a:gd name="connsiteY1174" fmla="*/ 308737 h 482315"/>
                <a:gd name="connsiteX1175" fmla="*/ 927221 w 1110755"/>
                <a:gd name="connsiteY1175" fmla="*/ 312118 h 482315"/>
                <a:gd name="connsiteX1176" fmla="*/ 930855 w 1110755"/>
                <a:gd name="connsiteY1176" fmla="*/ 315722 h 482315"/>
                <a:gd name="connsiteX1177" fmla="*/ 929118 w 1110755"/>
                <a:gd name="connsiteY1177" fmla="*/ 317824 h 482315"/>
                <a:gd name="connsiteX1178" fmla="*/ 929465 w 1110755"/>
                <a:gd name="connsiteY1178" fmla="*/ 319578 h 482315"/>
                <a:gd name="connsiteX1179" fmla="*/ 930855 w 1110755"/>
                <a:gd name="connsiteY1179" fmla="*/ 320273 h 482315"/>
                <a:gd name="connsiteX1180" fmla="*/ 932025 w 1110755"/>
                <a:gd name="connsiteY1180" fmla="*/ 319341 h 482315"/>
                <a:gd name="connsiteX1181" fmla="*/ 933069 w 1110755"/>
                <a:gd name="connsiteY1181" fmla="*/ 318282 h 482315"/>
                <a:gd name="connsiteX1182" fmla="*/ 950200 w 1110755"/>
                <a:gd name="connsiteY1182" fmla="*/ 308957 h 482315"/>
                <a:gd name="connsiteX1183" fmla="*/ 953803 w 1110755"/>
                <a:gd name="connsiteY1183" fmla="*/ 305449 h 482315"/>
                <a:gd name="connsiteX1184" fmla="*/ 978758 w 1110755"/>
                <a:gd name="connsiteY1184" fmla="*/ 302288 h 482315"/>
                <a:gd name="connsiteX1185" fmla="*/ 977589 w 1110755"/>
                <a:gd name="connsiteY1185" fmla="*/ 300550 h 482315"/>
                <a:gd name="connsiteX1186" fmla="*/ 973860 w 1110755"/>
                <a:gd name="connsiteY1186" fmla="*/ 296820 h 482315"/>
                <a:gd name="connsiteX1187" fmla="*/ 973163 w 1110755"/>
                <a:gd name="connsiteY1187" fmla="*/ 297863 h 482315"/>
                <a:gd name="connsiteX1188" fmla="*/ 972231 w 1110755"/>
                <a:gd name="connsiteY1188" fmla="*/ 298685 h 482315"/>
                <a:gd name="connsiteX1189" fmla="*/ 971188 w 1110755"/>
                <a:gd name="connsiteY1189" fmla="*/ 299381 h 482315"/>
                <a:gd name="connsiteX1190" fmla="*/ 969212 w 1110755"/>
                <a:gd name="connsiteY1190" fmla="*/ 299854 h 482315"/>
                <a:gd name="connsiteX1191" fmla="*/ 970493 w 1110755"/>
                <a:gd name="connsiteY1191" fmla="*/ 296820 h 482315"/>
                <a:gd name="connsiteX1192" fmla="*/ 972705 w 1110755"/>
                <a:gd name="connsiteY1192" fmla="*/ 293912 h 482315"/>
                <a:gd name="connsiteX1193" fmla="*/ 975502 w 1110755"/>
                <a:gd name="connsiteY1193" fmla="*/ 291573 h 482315"/>
                <a:gd name="connsiteX1194" fmla="*/ 978411 w 1110755"/>
                <a:gd name="connsiteY1194" fmla="*/ 290293 h 482315"/>
                <a:gd name="connsiteX1195" fmla="*/ 980513 w 1110755"/>
                <a:gd name="connsiteY1195" fmla="*/ 291462 h 482315"/>
                <a:gd name="connsiteX1196" fmla="*/ 981824 w 1110755"/>
                <a:gd name="connsiteY1196" fmla="*/ 294845 h 482315"/>
                <a:gd name="connsiteX1197" fmla="*/ 982994 w 1110755"/>
                <a:gd name="connsiteY1197" fmla="*/ 298796 h 482315"/>
                <a:gd name="connsiteX1198" fmla="*/ 984511 w 1110755"/>
                <a:gd name="connsiteY1198" fmla="*/ 301703 h 482315"/>
                <a:gd name="connsiteX1199" fmla="*/ 988114 w 1110755"/>
                <a:gd name="connsiteY1199" fmla="*/ 302873 h 482315"/>
                <a:gd name="connsiteX1200" fmla="*/ 988699 w 1110755"/>
                <a:gd name="connsiteY1200" fmla="*/ 299269 h 482315"/>
                <a:gd name="connsiteX1201" fmla="*/ 986724 w 1110755"/>
                <a:gd name="connsiteY1201" fmla="*/ 286089 h 482315"/>
                <a:gd name="connsiteX1202" fmla="*/ 987767 w 1110755"/>
                <a:gd name="connsiteY1202" fmla="*/ 286199 h 482315"/>
                <a:gd name="connsiteX1203" fmla="*/ 990216 w 1110755"/>
                <a:gd name="connsiteY1203" fmla="*/ 288412 h 482315"/>
                <a:gd name="connsiteX1204" fmla="*/ 993472 w 1110755"/>
                <a:gd name="connsiteY1204" fmla="*/ 290293 h 482315"/>
                <a:gd name="connsiteX1205" fmla="*/ 991845 w 1110755"/>
                <a:gd name="connsiteY1205" fmla="*/ 292979 h 482315"/>
                <a:gd name="connsiteX1206" fmla="*/ 992887 w 1110755"/>
                <a:gd name="connsiteY1206" fmla="*/ 295208 h 482315"/>
                <a:gd name="connsiteX1207" fmla="*/ 995590 w 1110755"/>
                <a:gd name="connsiteY1207" fmla="*/ 296599 h 482315"/>
                <a:gd name="connsiteX1208" fmla="*/ 998498 w 1110755"/>
                <a:gd name="connsiteY1208" fmla="*/ 297057 h 482315"/>
                <a:gd name="connsiteX1209" fmla="*/ 1001296 w 1110755"/>
                <a:gd name="connsiteY1209" fmla="*/ 296472 h 482315"/>
                <a:gd name="connsiteX1210" fmla="*/ 1002465 w 1110755"/>
                <a:gd name="connsiteY1210" fmla="*/ 295777 h 482315"/>
                <a:gd name="connsiteX1211" fmla="*/ 1003398 w 1110755"/>
                <a:gd name="connsiteY1211" fmla="*/ 294733 h 482315"/>
                <a:gd name="connsiteX1212" fmla="*/ 1003745 w 1110755"/>
                <a:gd name="connsiteY1212" fmla="*/ 293327 h 482315"/>
                <a:gd name="connsiteX1213" fmla="*/ 1003287 w 1110755"/>
                <a:gd name="connsiteY1213" fmla="*/ 292284 h 482315"/>
                <a:gd name="connsiteX1214" fmla="*/ 1002702 w 1110755"/>
                <a:gd name="connsiteY1214" fmla="*/ 291462 h 482315"/>
                <a:gd name="connsiteX1215" fmla="*/ 1002465 w 1110755"/>
                <a:gd name="connsiteY1215" fmla="*/ 290640 h 482315"/>
                <a:gd name="connsiteX1216" fmla="*/ 1003050 w 1110755"/>
                <a:gd name="connsiteY1216" fmla="*/ 289234 h 482315"/>
                <a:gd name="connsiteX1217" fmla="*/ 1003871 w 1110755"/>
                <a:gd name="connsiteY1217" fmla="*/ 288301 h 482315"/>
                <a:gd name="connsiteX1218" fmla="*/ 1004567 w 1110755"/>
                <a:gd name="connsiteY1218" fmla="*/ 287606 h 482315"/>
                <a:gd name="connsiteX1219" fmla="*/ 1005389 w 1110755"/>
                <a:gd name="connsiteY1219" fmla="*/ 286784 h 482315"/>
                <a:gd name="connsiteX1220" fmla="*/ 1008439 w 1110755"/>
                <a:gd name="connsiteY1220" fmla="*/ 280494 h 482315"/>
                <a:gd name="connsiteX1221" fmla="*/ 1010067 w 1110755"/>
                <a:gd name="connsiteY1221" fmla="*/ 278266 h 482315"/>
                <a:gd name="connsiteX1222" fmla="*/ 1010652 w 1110755"/>
                <a:gd name="connsiteY1222" fmla="*/ 277223 h 482315"/>
                <a:gd name="connsiteX1223" fmla="*/ 1011110 w 1110755"/>
                <a:gd name="connsiteY1223" fmla="*/ 275579 h 482315"/>
                <a:gd name="connsiteX1224" fmla="*/ 1011110 w 1110755"/>
                <a:gd name="connsiteY1224" fmla="*/ 273951 h 482315"/>
                <a:gd name="connsiteX1225" fmla="*/ 1010652 w 1110755"/>
                <a:gd name="connsiteY1225" fmla="*/ 271391 h 482315"/>
                <a:gd name="connsiteX1226" fmla="*/ 1010888 w 1110755"/>
                <a:gd name="connsiteY1226" fmla="*/ 270111 h 482315"/>
                <a:gd name="connsiteX1227" fmla="*/ 1011584 w 1110755"/>
                <a:gd name="connsiteY1227" fmla="*/ 270000 h 482315"/>
                <a:gd name="connsiteX1228" fmla="*/ 1011932 w 1110755"/>
                <a:gd name="connsiteY1228" fmla="*/ 270822 h 482315"/>
                <a:gd name="connsiteX1229" fmla="*/ 1012864 w 1110755"/>
                <a:gd name="connsiteY1229" fmla="*/ 272102 h 482315"/>
                <a:gd name="connsiteX1230" fmla="*/ 1013212 w 1110755"/>
                <a:gd name="connsiteY1230" fmla="*/ 272924 h 482315"/>
                <a:gd name="connsiteX1231" fmla="*/ 1017637 w 1110755"/>
                <a:gd name="connsiteY1231" fmla="*/ 269542 h 482315"/>
                <a:gd name="connsiteX1232" fmla="*/ 1018569 w 1110755"/>
                <a:gd name="connsiteY1232" fmla="*/ 268499 h 482315"/>
                <a:gd name="connsiteX1233" fmla="*/ 1019391 w 1110755"/>
                <a:gd name="connsiteY1233" fmla="*/ 265702 h 482315"/>
                <a:gd name="connsiteX1234" fmla="*/ 1018807 w 1110755"/>
                <a:gd name="connsiteY1234" fmla="*/ 264421 h 482315"/>
                <a:gd name="connsiteX1235" fmla="*/ 1017874 w 1110755"/>
                <a:gd name="connsiteY1235" fmla="*/ 263710 h 482315"/>
                <a:gd name="connsiteX1236" fmla="*/ 1017179 w 1110755"/>
                <a:gd name="connsiteY1236" fmla="*/ 262193 h 482315"/>
                <a:gd name="connsiteX1237" fmla="*/ 1017415 w 1110755"/>
                <a:gd name="connsiteY1237" fmla="*/ 259632 h 482315"/>
                <a:gd name="connsiteX1238" fmla="*/ 1018459 w 1110755"/>
                <a:gd name="connsiteY1238" fmla="*/ 259174 h 482315"/>
                <a:gd name="connsiteX1239" fmla="*/ 1019992 w 1110755"/>
                <a:gd name="connsiteY1239" fmla="*/ 259412 h 482315"/>
                <a:gd name="connsiteX1240" fmla="*/ 1022093 w 1110755"/>
                <a:gd name="connsiteY1240" fmla="*/ 258953 h 482315"/>
                <a:gd name="connsiteX1241" fmla="*/ 1023263 w 1110755"/>
                <a:gd name="connsiteY1241" fmla="*/ 257783 h 482315"/>
                <a:gd name="connsiteX1242" fmla="*/ 1024544 w 1110755"/>
                <a:gd name="connsiteY1242" fmla="*/ 254986 h 482315"/>
                <a:gd name="connsiteX1243" fmla="*/ 1025476 w 1110755"/>
                <a:gd name="connsiteY1243" fmla="*/ 253817 h 482315"/>
                <a:gd name="connsiteX1244" fmla="*/ 1025239 w 1110755"/>
                <a:gd name="connsiteY1244" fmla="*/ 252647 h 482315"/>
                <a:gd name="connsiteX1245" fmla="*/ 1021857 w 1110755"/>
                <a:gd name="connsiteY1245" fmla="*/ 251478 h 482315"/>
                <a:gd name="connsiteX1246" fmla="*/ 1019629 w 1110755"/>
                <a:gd name="connsiteY1246" fmla="*/ 249028 h 482315"/>
                <a:gd name="connsiteX1247" fmla="*/ 1017068 w 1110755"/>
                <a:gd name="connsiteY1247" fmla="*/ 246926 h 482315"/>
                <a:gd name="connsiteX1248" fmla="*/ 1012991 w 1110755"/>
                <a:gd name="connsiteY1248" fmla="*/ 246578 h 482315"/>
                <a:gd name="connsiteX1249" fmla="*/ 1014381 w 1110755"/>
                <a:gd name="connsiteY1249" fmla="*/ 248680 h 482315"/>
                <a:gd name="connsiteX1250" fmla="*/ 1017290 w 1110755"/>
                <a:gd name="connsiteY1250" fmla="*/ 251478 h 482315"/>
                <a:gd name="connsiteX1251" fmla="*/ 1018112 w 1110755"/>
                <a:gd name="connsiteY1251" fmla="*/ 253690 h 482315"/>
                <a:gd name="connsiteX1252" fmla="*/ 1017068 w 1110755"/>
                <a:gd name="connsiteY1252" fmla="*/ 254385 h 482315"/>
                <a:gd name="connsiteX1253" fmla="*/ 1014397 w 1110755"/>
                <a:gd name="connsiteY1253" fmla="*/ 255097 h 482315"/>
                <a:gd name="connsiteX1254" fmla="*/ 1011947 w 1110755"/>
                <a:gd name="connsiteY1254" fmla="*/ 256724 h 482315"/>
                <a:gd name="connsiteX1255" fmla="*/ 1011252 w 1110755"/>
                <a:gd name="connsiteY1255" fmla="*/ 259632 h 482315"/>
                <a:gd name="connsiteX1256" fmla="*/ 1010083 w 1110755"/>
                <a:gd name="connsiteY1256" fmla="*/ 259632 h 482315"/>
                <a:gd name="connsiteX1257" fmla="*/ 1004930 w 1110755"/>
                <a:gd name="connsiteY1257" fmla="*/ 262541 h 482315"/>
                <a:gd name="connsiteX1258" fmla="*/ 1002955 w 1110755"/>
                <a:gd name="connsiteY1258" fmla="*/ 263125 h 482315"/>
                <a:gd name="connsiteX1259" fmla="*/ 1002133 w 1110755"/>
                <a:gd name="connsiteY1259" fmla="*/ 262888 h 482315"/>
                <a:gd name="connsiteX1260" fmla="*/ 1001311 w 1110755"/>
                <a:gd name="connsiteY1260" fmla="*/ 262430 h 482315"/>
                <a:gd name="connsiteX1261" fmla="*/ 1000853 w 1110755"/>
                <a:gd name="connsiteY1261" fmla="*/ 261608 h 482315"/>
                <a:gd name="connsiteX1262" fmla="*/ 1000616 w 1110755"/>
                <a:gd name="connsiteY1262" fmla="*/ 260328 h 482315"/>
                <a:gd name="connsiteX1263" fmla="*/ 1000853 w 1110755"/>
                <a:gd name="connsiteY1263" fmla="*/ 258590 h 482315"/>
                <a:gd name="connsiteX1264" fmla="*/ 1001674 w 1110755"/>
                <a:gd name="connsiteY1264" fmla="*/ 258242 h 482315"/>
                <a:gd name="connsiteX1265" fmla="*/ 1002607 w 1110755"/>
                <a:gd name="connsiteY1265" fmla="*/ 258131 h 482315"/>
                <a:gd name="connsiteX1266" fmla="*/ 1005515 w 1110755"/>
                <a:gd name="connsiteY1266" fmla="*/ 255681 h 482315"/>
                <a:gd name="connsiteX1267" fmla="*/ 1005974 w 1110755"/>
                <a:gd name="connsiteY1267" fmla="*/ 254639 h 482315"/>
                <a:gd name="connsiteX1268" fmla="*/ 1004930 w 1110755"/>
                <a:gd name="connsiteY1268" fmla="*/ 253342 h 482315"/>
                <a:gd name="connsiteX1269" fmla="*/ 1002022 w 1110755"/>
                <a:gd name="connsiteY1269" fmla="*/ 250656 h 482315"/>
                <a:gd name="connsiteX1270" fmla="*/ 1001912 w 1110755"/>
                <a:gd name="connsiteY1270" fmla="*/ 249265 h 482315"/>
                <a:gd name="connsiteX1271" fmla="*/ 1002022 w 1110755"/>
                <a:gd name="connsiteY1271" fmla="*/ 246705 h 482315"/>
                <a:gd name="connsiteX1272" fmla="*/ 1001786 w 1110755"/>
                <a:gd name="connsiteY1272" fmla="*/ 245188 h 482315"/>
                <a:gd name="connsiteX1273" fmla="*/ 1001438 w 1110755"/>
                <a:gd name="connsiteY1273" fmla="*/ 244729 h 482315"/>
                <a:gd name="connsiteX1274" fmla="*/ 999810 w 1110755"/>
                <a:gd name="connsiteY1274" fmla="*/ 243101 h 482315"/>
                <a:gd name="connsiteX1275" fmla="*/ 999462 w 1110755"/>
                <a:gd name="connsiteY1275" fmla="*/ 242406 h 482315"/>
                <a:gd name="connsiteX1276" fmla="*/ 998767 w 1110755"/>
                <a:gd name="connsiteY1276" fmla="*/ 242295 h 482315"/>
                <a:gd name="connsiteX1277" fmla="*/ 997723 w 1110755"/>
                <a:gd name="connsiteY1277" fmla="*/ 244745 h 482315"/>
                <a:gd name="connsiteX1278" fmla="*/ 996902 w 1110755"/>
                <a:gd name="connsiteY1278" fmla="*/ 247890 h 482315"/>
                <a:gd name="connsiteX1279" fmla="*/ 996554 w 1110755"/>
                <a:gd name="connsiteY1279" fmla="*/ 250213 h 482315"/>
                <a:gd name="connsiteX1280" fmla="*/ 996902 w 1110755"/>
                <a:gd name="connsiteY1280" fmla="*/ 251968 h 482315"/>
                <a:gd name="connsiteX1281" fmla="*/ 997360 w 1110755"/>
                <a:gd name="connsiteY1281" fmla="*/ 254069 h 482315"/>
                <a:gd name="connsiteX1282" fmla="*/ 997818 w 1110755"/>
                <a:gd name="connsiteY1282" fmla="*/ 256298 h 482315"/>
                <a:gd name="connsiteX1283" fmla="*/ 997581 w 1110755"/>
                <a:gd name="connsiteY1283" fmla="*/ 258747 h 482315"/>
                <a:gd name="connsiteX1284" fmla="*/ 995258 w 1110755"/>
                <a:gd name="connsiteY1284" fmla="*/ 256535 h 482315"/>
                <a:gd name="connsiteX1285" fmla="*/ 993140 w 1110755"/>
                <a:gd name="connsiteY1285" fmla="*/ 255713 h 482315"/>
                <a:gd name="connsiteX1286" fmla="*/ 991038 w 1110755"/>
                <a:gd name="connsiteY1286" fmla="*/ 255824 h 482315"/>
                <a:gd name="connsiteX1287" fmla="*/ 989174 w 1110755"/>
                <a:gd name="connsiteY1287" fmla="*/ 256171 h 482315"/>
                <a:gd name="connsiteX1288" fmla="*/ 986850 w 1110755"/>
                <a:gd name="connsiteY1288" fmla="*/ 257688 h 482315"/>
                <a:gd name="connsiteX1289" fmla="*/ 987546 w 1110755"/>
                <a:gd name="connsiteY1289" fmla="*/ 259790 h 482315"/>
                <a:gd name="connsiteX1290" fmla="*/ 991275 w 1110755"/>
                <a:gd name="connsiteY1290" fmla="*/ 263394 h 482315"/>
                <a:gd name="connsiteX1291" fmla="*/ 992555 w 1110755"/>
                <a:gd name="connsiteY1291" fmla="*/ 266317 h 482315"/>
                <a:gd name="connsiteX1292" fmla="*/ 990343 w 1110755"/>
                <a:gd name="connsiteY1292" fmla="*/ 265970 h 482315"/>
                <a:gd name="connsiteX1293" fmla="*/ 987087 w 1110755"/>
                <a:gd name="connsiteY1293" fmla="*/ 264580 h 482315"/>
                <a:gd name="connsiteX1294" fmla="*/ 984527 w 1110755"/>
                <a:gd name="connsiteY1294" fmla="*/ 263758 h 482315"/>
                <a:gd name="connsiteX1295" fmla="*/ 984290 w 1110755"/>
                <a:gd name="connsiteY1295" fmla="*/ 263299 h 482315"/>
                <a:gd name="connsiteX1296" fmla="*/ 983358 w 1110755"/>
                <a:gd name="connsiteY1296" fmla="*/ 262019 h 482315"/>
                <a:gd name="connsiteX1297" fmla="*/ 981967 w 1110755"/>
                <a:gd name="connsiteY1297" fmla="*/ 260849 h 482315"/>
                <a:gd name="connsiteX1298" fmla="*/ 980545 w 1110755"/>
                <a:gd name="connsiteY1298" fmla="*/ 260154 h 482315"/>
                <a:gd name="connsiteX1299" fmla="*/ 979153 w 1110755"/>
                <a:gd name="connsiteY1299" fmla="*/ 260391 h 482315"/>
                <a:gd name="connsiteX1300" fmla="*/ 977873 w 1110755"/>
                <a:gd name="connsiteY1300" fmla="*/ 261213 h 482315"/>
                <a:gd name="connsiteX1301" fmla="*/ 975772 w 1110755"/>
                <a:gd name="connsiteY1301" fmla="*/ 263426 h 482315"/>
                <a:gd name="connsiteX1302" fmla="*/ 974017 w 1110755"/>
                <a:gd name="connsiteY1302" fmla="*/ 265875 h 482315"/>
                <a:gd name="connsiteX1303" fmla="*/ 972500 w 1110755"/>
                <a:gd name="connsiteY1303" fmla="*/ 268799 h 482315"/>
                <a:gd name="connsiteX1304" fmla="*/ 970635 w 1110755"/>
                <a:gd name="connsiteY1304" fmla="*/ 271359 h 482315"/>
                <a:gd name="connsiteX1305" fmla="*/ 967585 w 1110755"/>
                <a:gd name="connsiteY1305" fmla="*/ 273334 h 482315"/>
                <a:gd name="connsiteX1306" fmla="*/ 966653 w 1110755"/>
                <a:gd name="connsiteY1306" fmla="*/ 275073 h 482315"/>
                <a:gd name="connsiteX1307" fmla="*/ 965831 w 1110755"/>
                <a:gd name="connsiteY1307" fmla="*/ 275531 h 482315"/>
                <a:gd name="connsiteX1308" fmla="*/ 965136 w 1110755"/>
                <a:gd name="connsiteY1308" fmla="*/ 275295 h 482315"/>
                <a:gd name="connsiteX1309" fmla="*/ 964440 w 1110755"/>
                <a:gd name="connsiteY1309" fmla="*/ 274710 h 482315"/>
                <a:gd name="connsiteX1310" fmla="*/ 963618 w 1110755"/>
                <a:gd name="connsiteY1310" fmla="*/ 273777 h 482315"/>
                <a:gd name="connsiteX1311" fmla="*/ 958608 w 1110755"/>
                <a:gd name="connsiteY1311" fmla="*/ 271565 h 482315"/>
                <a:gd name="connsiteX1312" fmla="*/ 952065 w 1110755"/>
                <a:gd name="connsiteY1312" fmla="*/ 270870 h 482315"/>
                <a:gd name="connsiteX1313" fmla="*/ 946123 w 1110755"/>
                <a:gd name="connsiteY1313" fmla="*/ 271107 h 482315"/>
                <a:gd name="connsiteX1314" fmla="*/ 940401 w 1110755"/>
                <a:gd name="connsiteY1314" fmla="*/ 269826 h 482315"/>
                <a:gd name="connsiteX1315" fmla="*/ 934586 w 1110755"/>
                <a:gd name="connsiteY1315" fmla="*/ 264580 h 482315"/>
                <a:gd name="connsiteX1316" fmla="*/ 930271 w 1110755"/>
                <a:gd name="connsiteY1316" fmla="*/ 258747 h 482315"/>
                <a:gd name="connsiteX1317" fmla="*/ 927569 w 1110755"/>
                <a:gd name="connsiteY1317" fmla="*/ 256298 h 482315"/>
                <a:gd name="connsiteX1318" fmla="*/ 924897 w 1110755"/>
                <a:gd name="connsiteY1318" fmla="*/ 255602 h 482315"/>
                <a:gd name="connsiteX1319" fmla="*/ 924313 w 1110755"/>
                <a:gd name="connsiteY1319" fmla="*/ 253959 h 482315"/>
                <a:gd name="connsiteX1320" fmla="*/ 917090 w 1110755"/>
                <a:gd name="connsiteY1320" fmla="*/ 246262 h 482315"/>
                <a:gd name="connsiteX1321" fmla="*/ 922101 w 1110755"/>
                <a:gd name="connsiteY1321" fmla="*/ 247305 h 482315"/>
                <a:gd name="connsiteX1322" fmla="*/ 929813 w 1110755"/>
                <a:gd name="connsiteY1322" fmla="*/ 254670 h 482315"/>
                <a:gd name="connsiteX1323" fmla="*/ 934823 w 1110755"/>
                <a:gd name="connsiteY1323" fmla="*/ 255713 h 482315"/>
                <a:gd name="connsiteX1324" fmla="*/ 936798 w 1110755"/>
                <a:gd name="connsiteY1324" fmla="*/ 256298 h 482315"/>
                <a:gd name="connsiteX1325" fmla="*/ 943815 w 1110755"/>
                <a:gd name="connsiteY1325" fmla="*/ 261419 h 482315"/>
                <a:gd name="connsiteX1326" fmla="*/ 947893 w 1110755"/>
                <a:gd name="connsiteY1326" fmla="*/ 263520 h 482315"/>
                <a:gd name="connsiteX1327" fmla="*/ 952776 w 1110755"/>
                <a:gd name="connsiteY1327" fmla="*/ 265164 h 482315"/>
                <a:gd name="connsiteX1328" fmla="*/ 956870 w 1110755"/>
                <a:gd name="connsiteY1328" fmla="*/ 265053 h 482315"/>
                <a:gd name="connsiteX1329" fmla="*/ 962338 w 1110755"/>
                <a:gd name="connsiteY1329" fmla="*/ 263647 h 482315"/>
                <a:gd name="connsiteX1330" fmla="*/ 966763 w 1110755"/>
                <a:gd name="connsiteY1330" fmla="*/ 260849 h 482315"/>
                <a:gd name="connsiteX1331" fmla="*/ 968185 w 1110755"/>
                <a:gd name="connsiteY1331" fmla="*/ 256883 h 482315"/>
                <a:gd name="connsiteX1332" fmla="*/ 970398 w 1110755"/>
                <a:gd name="connsiteY1332" fmla="*/ 254196 h 482315"/>
                <a:gd name="connsiteX1333" fmla="*/ 975282 w 1110755"/>
                <a:gd name="connsiteY1333" fmla="*/ 249755 h 482315"/>
                <a:gd name="connsiteX1334" fmla="*/ 979011 w 1110755"/>
                <a:gd name="connsiteY1334" fmla="*/ 245567 h 482315"/>
                <a:gd name="connsiteX1335" fmla="*/ 977842 w 1110755"/>
                <a:gd name="connsiteY1335" fmla="*/ 243117 h 482315"/>
                <a:gd name="connsiteX1336" fmla="*/ 981477 w 1110755"/>
                <a:gd name="connsiteY1336" fmla="*/ 240889 h 482315"/>
                <a:gd name="connsiteX1337" fmla="*/ 983579 w 1110755"/>
                <a:gd name="connsiteY1337" fmla="*/ 237380 h 482315"/>
                <a:gd name="connsiteX1338" fmla="*/ 983468 w 1110755"/>
                <a:gd name="connsiteY1338" fmla="*/ 233303 h 482315"/>
                <a:gd name="connsiteX1339" fmla="*/ 980418 w 1110755"/>
                <a:gd name="connsiteY1339" fmla="*/ 229462 h 482315"/>
                <a:gd name="connsiteX1340" fmla="*/ 978790 w 1110755"/>
                <a:gd name="connsiteY1340" fmla="*/ 230979 h 482315"/>
                <a:gd name="connsiteX1341" fmla="*/ 979027 w 1110755"/>
                <a:gd name="connsiteY1341" fmla="*/ 231911 h 482315"/>
                <a:gd name="connsiteX1342" fmla="*/ 979723 w 1110755"/>
                <a:gd name="connsiteY1342" fmla="*/ 232149 h 482315"/>
                <a:gd name="connsiteX1343" fmla="*/ 980418 w 1110755"/>
                <a:gd name="connsiteY1343" fmla="*/ 232496 h 482315"/>
                <a:gd name="connsiteX1344" fmla="*/ 981145 w 1110755"/>
                <a:gd name="connsiteY1344" fmla="*/ 232733 h 482315"/>
                <a:gd name="connsiteX1345" fmla="*/ 979375 w 1110755"/>
                <a:gd name="connsiteY1345" fmla="*/ 234250 h 482315"/>
                <a:gd name="connsiteX1346" fmla="*/ 977858 w 1110755"/>
                <a:gd name="connsiteY1346" fmla="*/ 234140 h 482315"/>
                <a:gd name="connsiteX1347" fmla="*/ 976467 w 1110755"/>
                <a:gd name="connsiteY1347" fmla="*/ 233318 h 482315"/>
                <a:gd name="connsiteX1348" fmla="*/ 974712 w 1110755"/>
                <a:gd name="connsiteY1348" fmla="*/ 232860 h 482315"/>
                <a:gd name="connsiteX1349" fmla="*/ 969355 w 1110755"/>
                <a:gd name="connsiteY1349" fmla="*/ 233682 h 482315"/>
                <a:gd name="connsiteX1350" fmla="*/ 967585 w 1110755"/>
                <a:gd name="connsiteY1350" fmla="*/ 233445 h 482315"/>
                <a:gd name="connsiteX1351" fmla="*/ 968660 w 1110755"/>
                <a:gd name="connsiteY1351" fmla="*/ 231580 h 482315"/>
                <a:gd name="connsiteX1352" fmla="*/ 970414 w 1110755"/>
                <a:gd name="connsiteY1352" fmla="*/ 230189 h 482315"/>
                <a:gd name="connsiteX1353" fmla="*/ 972389 w 1110755"/>
                <a:gd name="connsiteY1353" fmla="*/ 229257 h 482315"/>
                <a:gd name="connsiteX1354" fmla="*/ 974255 w 1110755"/>
                <a:gd name="connsiteY1354" fmla="*/ 228656 h 482315"/>
                <a:gd name="connsiteX1355" fmla="*/ 975076 w 1110755"/>
                <a:gd name="connsiteY1355" fmla="*/ 227960 h 482315"/>
                <a:gd name="connsiteX1356" fmla="*/ 976009 w 1110755"/>
                <a:gd name="connsiteY1356" fmla="*/ 226570 h 482315"/>
                <a:gd name="connsiteX1357" fmla="*/ 977289 w 1110755"/>
                <a:gd name="connsiteY1357" fmla="*/ 225163 h 482315"/>
                <a:gd name="connsiteX1358" fmla="*/ 979265 w 1110755"/>
                <a:gd name="connsiteY1358" fmla="*/ 224341 h 482315"/>
                <a:gd name="connsiteX1359" fmla="*/ 983136 w 1110755"/>
                <a:gd name="connsiteY1359" fmla="*/ 225037 h 482315"/>
                <a:gd name="connsiteX1360" fmla="*/ 984875 w 1110755"/>
                <a:gd name="connsiteY1360" fmla="*/ 224926 h 482315"/>
                <a:gd name="connsiteX1361" fmla="*/ 985333 w 1110755"/>
                <a:gd name="connsiteY1361" fmla="*/ 223536 h 482315"/>
                <a:gd name="connsiteX1362" fmla="*/ 984401 w 1110755"/>
                <a:gd name="connsiteY1362" fmla="*/ 222255 h 482315"/>
                <a:gd name="connsiteX1363" fmla="*/ 982662 w 1110755"/>
                <a:gd name="connsiteY1363" fmla="*/ 221560 h 482315"/>
                <a:gd name="connsiteX1364" fmla="*/ 979375 w 1110755"/>
                <a:gd name="connsiteY1364" fmla="*/ 220865 h 482315"/>
                <a:gd name="connsiteX1365" fmla="*/ 979138 w 1110755"/>
                <a:gd name="connsiteY1365" fmla="*/ 219932 h 482315"/>
                <a:gd name="connsiteX1366" fmla="*/ 985791 w 1110755"/>
                <a:gd name="connsiteY1366" fmla="*/ 219932 h 482315"/>
                <a:gd name="connsiteX1367" fmla="*/ 988589 w 1110755"/>
                <a:gd name="connsiteY1367" fmla="*/ 219348 h 482315"/>
                <a:gd name="connsiteX1368" fmla="*/ 989411 w 1110755"/>
                <a:gd name="connsiteY1368" fmla="*/ 217135 h 482315"/>
                <a:gd name="connsiteX1369" fmla="*/ 989411 w 1110755"/>
                <a:gd name="connsiteY1369" fmla="*/ 215491 h 482315"/>
                <a:gd name="connsiteX1370" fmla="*/ 990106 w 1110755"/>
                <a:gd name="connsiteY1370" fmla="*/ 212583 h 482315"/>
                <a:gd name="connsiteX1371" fmla="*/ 989648 w 1110755"/>
                <a:gd name="connsiteY1371" fmla="*/ 211524 h 482315"/>
                <a:gd name="connsiteX1372" fmla="*/ 987198 w 1110755"/>
                <a:gd name="connsiteY1372" fmla="*/ 209770 h 482315"/>
                <a:gd name="connsiteX1373" fmla="*/ 986028 w 1110755"/>
                <a:gd name="connsiteY1373" fmla="*/ 208490 h 482315"/>
                <a:gd name="connsiteX1374" fmla="*/ 985333 w 1110755"/>
                <a:gd name="connsiteY1374" fmla="*/ 206973 h 482315"/>
                <a:gd name="connsiteX1375" fmla="*/ 982299 w 1110755"/>
                <a:gd name="connsiteY1375" fmla="*/ 207431 h 482315"/>
                <a:gd name="connsiteX1376" fmla="*/ 970050 w 1110755"/>
                <a:gd name="connsiteY1376" fmla="*/ 206040 h 482315"/>
                <a:gd name="connsiteX1377" fmla="*/ 959193 w 1110755"/>
                <a:gd name="connsiteY1377" fmla="*/ 205803 h 482315"/>
                <a:gd name="connsiteX1378" fmla="*/ 950327 w 1110755"/>
                <a:gd name="connsiteY1378" fmla="*/ 202895 h 482315"/>
                <a:gd name="connsiteX1379" fmla="*/ 942408 w 1110755"/>
                <a:gd name="connsiteY1379" fmla="*/ 202658 h 482315"/>
                <a:gd name="connsiteX1380" fmla="*/ 940181 w 1110755"/>
                <a:gd name="connsiteY1380" fmla="*/ 201836 h 482315"/>
                <a:gd name="connsiteX1381" fmla="*/ 935755 w 1110755"/>
                <a:gd name="connsiteY1381" fmla="*/ 199624 h 482315"/>
                <a:gd name="connsiteX1382" fmla="*/ 929939 w 1110755"/>
                <a:gd name="connsiteY1382" fmla="*/ 197632 h 482315"/>
                <a:gd name="connsiteX1383" fmla="*/ 924440 w 1110755"/>
                <a:gd name="connsiteY1383" fmla="*/ 197395 h 482315"/>
                <a:gd name="connsiteX1384" fmla="*/ 921057 w 1110755"/>
                <a:gd name="connsiteY1384" fmla="*/ 200429 h 482315"/>
                <a:gd name="connsiteX1385" fmla="*/ 918955 w 1110755"/>
                <a:gd name="connsiteY1385" fmla="*/ 195878 h 482315"/>
                <a:gd name="connsiteX1386" fmla="*/ 917328 w 1110755"/>
                <a:gd name="connsiteY1386" fmla="*/ 194251 h 482315"/>
                <a:gd name="connsiteX1387" fmla="*/ 914624 w 1110755"/>
                <a:gd name="connsiteY1387" fmla="*/ 194013 h 482315"/>
                <a:gd name="connsiteX1388" fmla="*/ 913107 w 1110755"/>
                <a:gd name="connsiteY1388" fmla="*/ 193554 h 482315"/>
                <a:gd name="connsiteX1389" fmla="*/ 911353 w 1110755"/>
                <a:gd name="connsiteY1389" fmla="*/ 191927 h 482315"/>
                <a:gd name="connsiteX1390" fmla="*/ 908319 w 1110755"/>
                <a:gd name="connsiteY1390" fmla="*/ 187723 h 482315"/>
                <a:gd name="connsiteX1391" fmla="*/ 913914 w 1110755"/>
                <a:gd name="connsiteY1391" fmla="*/ 190757 h 482315"/>
                <a:gd name="connsiteX1392" fmla="*/ 916853 w 1110755"/>
                <a:gd name="connsiteY1392" fmla="*/ 191800 h 482315"/>
                <a:gd name="connsiteX1393" fmla="*/ 922796 w 1110755"/>
                <a:gd name="connsiteY1393" fmla="*/ 192037 h 482315"/>
                <a:gd name="connsiteX1394" fmla="*/ 929576 w 1110755"/>
                <a:gd name="connsiteY1394" fmla="*/ 194251 h 482315"/>
                <a:gd name="connsiteX1395" fmla="*/ 933306 w 1110755"/>
                <a:gd name="connsiteY1395" fmla="*/ 194598 h 482315"/>
                <a:gd name="connsiteX1396" fmla="*/ 939943 w 1110755"/>
                <a:gd name="connsiteY1396" fmla="*/ 194013 h 482315"/>
                <a:gd name="connsiteX1397" fmla="*/ 942646 w 1110755"/>
                <a:gd name="connsiteY1397" fmla="*/ 194835 h 482315"/>
                <a:gd name="connsiteX1398" fmla="*/ 945901 w 1110755"/>
                <a:gd name="connsiteY1398" fmla="*/ 196810 h 482315"/>
                <a:gd name="connsiteX1399" fmla="*/ 949047 w 1110755"/>
                <a:gd name="connsiteY1399" fmla="*/ 197632 h 482315"/>
                <a:gd name="connsiteX1400" fmla="*/ 955479 w 1110755"/>
                <a:gd name="connsiteY1400" fmla="*/ 194376 h 482315"/>
                <a:gd name="connsiteX1401" fmla="*/ 959319 w 1110755"/>
                <a:gd name="connsiteY1401" fmla="*/ 194487 h 482315"/>
                <a:gd name="connsiteX1402" fmla="*/ 959667 w 1110755"/>
                <a:gd name="connsiteY1402" fmla="*/ 193444 h 482315"/>
                <a:gd name="connsiteX1403" fmla="*/ 960363 w 1110755"/>
                <a:gd name="connsiteY1403" fmla="*/ 192749 h 482315"/>
                <a:gd name="connsiteX1404" fmla="*/ 961185 w 1110755"/>
                <a:gd name="connsiteY1404" fmla="*/ 192164 h 482315"/>
                <a:gd name="connsiteX1405" fmla="*/ 962354 w 1110755"/>
                <a:gd name="connsiteY1405" fmla="*/ 191706 h 482315"/>
                <a:gd name="connsiteX1406" fmla="*/ 962702 w 1110755"/>
                <a:gd name="connsiteY1406" fmla="*/ 195198 h 482315"/>
                <a:gd name="connsiteX1407" fmla="*/ 965846 w 1110755"/>
                <a:gd name="connsiteY1407" fmla="*/ 196937 h 482315"/>
                <a:gd name="connsiteX1408" fmla="*/ 969719 w 1110755"/>
                <a:gd name="connsiteY1408" fmla="*/ 196937 h 482315"/>
                <a:gd name="connsiteX1409" fmla="*/ 972041 w 1110755"/>
                <a:gd name="connsiteY1409" fmla="*/ 195072 h 482315"/>
                <a:gd name="connsiteX1410" fmla="*/ 971346 w 1110755"/>
                <a:gd name="connsiteY1410" fmla="*/ 194029 h 482315"/>
                <a:gd name="connsiteX1411" fmla="*/ 970414 w 1110755"/>
                <a:gd name="connsiteY1411" fmla="*/ 193334 h 482315"/>
                <a:gd name="connsiteX1412" fmla="*/ 969371 w 1110755"/>
                <a:gd name="connsiteY1412" fmla="*/ 192875 h 482315"/>
                <a:gd name="connsiteX1413" fmla="*/ 967980 w 1110755"/>
                <a:gd name="connsiteY1413" fmla="*/ 192638 h 482315"/>
                <a:gd name="connsiteX1414" fmla="*/ 968217 w 1110755"/>
                <a:gd name="connsiteY1414" fmla="*/ 191942 h 482315"/>
                <a:gd name="connsiteX1415" fmla="*/ 968328 w 1110755"/>
                <a:gd name="connsiteY1415" fmla="*/ 191358 h 482315"/>
                <a:gd name="connsiteX1416" fmla="*/ 968565 w 1110755"/>
                <a:gd name="connsiteY1416" fmla="*/ 190773 h 482315"/>
                <a:gd name="connsiteX1417" fmla="*/ 969260 w 1110755"/>
                <a:gd name="connsiteY1417" fmla="*/ 190188 h 482315"/>
                <a:gd name="connsiteX1418" fmla="*/ 969023 w 1110755"/>
                <a:gd name="connsiteY1418" fmla="*/ 189240 h 482315"/>
                <a:gd name="connsiteX1419" fmla="*/ 968090 w 1110755"/>
                <a:gd name="connsiteY1419" fmla="*/ 188893 h 482315"/>
                <a:gd name="connsiteX1420" fmla="*/ 967143 w 1110755"/>
                <a:gd name="connsiteY1420" fmla="*/ 188308 h 482315"/>
                <a:gd name="connsiteX1421" fmla="*/ 964819 w 1110755"/>
                <a:gd name="connsiteY1421" fmla="*/ 186680 h 482315"/>
                <a:gd name="connsiteX1422" fmla="*/ 965167 w 1110755"/>
                <a:gd name="connsiteY1422" fmla="*/ 185732 h 482315"/>
                <a:gd name="connsiteX1423" fmla="*/ 965751 w 1110755"/>
                <a:gd name="connsiteY1423" fmla="*/ 182239 h 482315"/>
                <a:gd name="connsiteX1424" fmla="*/ 964582 w 1110755"/>
                <a:gd name="connsiteY1424" fmla="*/ 180959 h 482315"/>
                <a:gd name="connsiteX1425" fmla="*/ 963302 w 1110755"/>
                <a:gd name="connsiteY1425" fmla="*/ 179789 h 482315"/>
                <a:gd name="connsiteX1426" fmla="*/ 961674 w 1110755"/>
                <a:gd name="connsiteY1426" fmla="*/ 179094 h 482315"/>
                <a:gd name="connsiteX1427" fmla="*/ 959698 w 1110755"/>
                <a:gd name="connsiteY1427" fmla="*/ 178983 h 482315"/>
                <a:gd name="connsiteX1428" fmla="*/ 964124 w 1110755"/>
                <a:gd name="connsiteY1428" fmla="*/ 174542 h 482315"/>
                <a:gd name="connsiteX1429" fmla="*/ 966573 w 1110755"/>
                <a:gd name="connsiteY1429" fmla="*/ 172899 h 482315"/>
                <a:gd name="connsiteX1430" fmla="*/ 969971 w 1110755"/>
                <a:gd name="connsiteY1430" fmla="*/ 172425 h 482315"/>
                <a:gd name="connsiteX1431" fmla="*/ 976135 w 1110755"/>
                <a:gd name="connsiteY1431" fmla="*/ 172662 h 482315"/>
                <a:gd name="connsiteX1432" fmla="*/ 978933 w 1110755"/>
                <a:gd name="connsiteY1432" fmla="*/ 172203 h 482315"/>
                <a:gd name="connsiteX1433" fmla="*/ 982094 w 1110755"/>
                <a:gd name="connsiteY1433" fmla="*/ 170923 h 482315"/>
                <a:gd name="connsiteX1434" fmla="*/ 981161 w 1110755"/>
                <a:gd name="connsiteY1434" fmla="*/ 175474 h 482315"/>
                <a:gd name="connsiteX1435" fmla="*/ 979280 w 1110755"/>
                <a:gd name="connsiteY1435" fmla="*/ 177008 h 482315"/>
                <a:gd name="connsiteX1436" fmla="*/ 972753 w 1110755"/>
                <a:gd name="connsiteY1436" fmla="*/ 177355 h 482315"/>
                <a:gd name="connsiteX1437" fmla="*/ 969608 w 1110755"/>
                <a:gd name="connsiteY1437" fmla="*/ 178746 h 482315"/>
                <a:gd name="connsiteX1438" fmla="*/ 969497 w 1110755"/>
                <a:gd name="connsiteY1438" fmla="*/ 180611 h 482315"/>
                <a:gd name="connsiteX1439" fmla="*/ 971236 w 1110755"/>
                <a:gd name="connsiteY1439" fmla="*/ 182350 h 482315"/>
                <a:gd name="connsiteX1440" fmla="*/ 974033 w 1110755"/>
                <a:gd name="connsiteY1440" fmla="*/ 183630 h 482315"/>
                <a:gd name="connsiteX1441" fmla="*/ 974270 w 1110755"/>
                <a:gd name="connsiteY1441" fmla="*/ 184562 h 482315"/>
                <a:gd name="connsiteX1442" fmla="*/ 972753 w 1110755"/>
                <a:gd name="connsiteY1442" fmla="*/ 186554 h 482315"/>
                <a:gd name="connsiteX1443" fmla="*/ 974855 w 1110755"/>
                <a:gd name="connsiteY1443" fmla="*/ 187834 h 482315"/>
                <a:gd name="connsiteX1444" fmla="*/ 980560 w 1110755"/>
                <a:gd name="connsiteY1444" fmla="*/ 188876 h 482315"/>
                <a:gd name="connsiteX1445" fmla="*/ 980323 w 1110755"/>
                <a:gd name="connsiteY1445" fmla="*/ 189825 h 482315"/>
                <a:gd name="connsiteX1446" fmla="*/ 980086 w 1110755"/>
                <a:gd name="connsiteY1446" fmla="*/ 190520 h 482315"/>
                <a:gd name="connsiteX1447" fmla="*/ 979501 w 1110755"/>
                <a:gd name="connsiteY1447" fmla="*/ 190979 h 482315"/>
                <a:gd name="connsiteX1448" fmla="*/ 978458 w 1110755"/>
                <a:gd name="connsiteY1448" fmla="*/ 191437 h 482315"/>
                <a:gd name="connsiteX1449" fmla="*/ 980560 w 1110755"/>
                <a:gd name="connsiteY1449" fmla="*/ 193649 h 482315"/>
                <a:gd name="connsiteX1450" fmla="*/ 982567 w 1110755"/>
                <a:gd name="connsiteY1450" fmla="*/ 194819 h 482315"/>
                <a:gd name="connsiteX1451" fmla="*/ 987577 w 1110755"/>
                <a:gd name="connsiteY1451" fmla="*/ 196100 h 482315"/>
                <a:gd name="connsiteX1452" fmla="*/ 986882 w 1110755"/>
                <a:gd name="connsiteY1452" fmla="*/ 195056 h 482315"/>
                <a:gd name="connsiteX1453" fmla="*/ 986187 w 1110755"/>
                <a:gd name="connsiteY1453" fmla="*/ 194234 h 482315"/>
                <a:gd name="connsiteX1454" fmla="*/ 985254 w 1110755"/>
                <a:gd name="connsiteY1454" fmla="*/ 193776 h 482315"/>
                <a:gd name="connsiteX1455" fmla="*/ 984321 w 1110755"/>
                <a:gd name="connsiteY1455" fmla="*/ 193429 h 482315"/>
                <a:gd name="connsiteX1456" fmla="*/ 984906 w 1110755"/>
                <a:gd name="connsiteY1456" fmla="*/ 191800 h 482315"/>
                <a:gd name="connsiteX1457" fmla="*/ 986076 w 1110755"/>
                <a:gd name="connsiteY1457" fmla="*/ 190868 h 482315"/>
                <a:gd name="connsiteX1458" fmla="*/ 987593 w 1110755"/>
                <a:gd name="connsiteY1458" fmla="*/ 190757 h 482315"/>
                <a:gd name="connsiteX1459" fmla="*/ 989221 w 1110755"/>
                <a:gd name="connsiteY1459" fmla="*/ 191342 h 482315"/>
                <a:gd name="connsiteX1460" fmla="*/ 990849 w 1110755"/>
                <a:gd name="connsiteY1460" fmla="*/ 185495 h 482315"/>
                <a:gd name="connsiteX1461" fmla="*/ 989221 w 1110755"/>
                <a:gd name="connsiteY1461" fmla="*/ 182824 h 482315"/>
                <a:gd name="connsiteX1462" fmla="*/ 990264 w 1110755"/>
                <a:gd name="connsiteY1462" fmla="*/ 181433 h 482315"/>
                <a:gd name="connsiteX1463" fmla="*/ 992477 w 1110755"/>
                <a:gd name="connsiteY1463" fmla="*/ 181781 h 482315"/>
                <a:gd name="connsiteX1464" fmla="*/ 994136 w 1110755"/>
                <a:gd name="connsiteY1464" fmla="*/ 184341 h 482315"/>
                <a:gd name="connsiteX1465" fmla="*/ 995306 w 1110755"/>
                <a:gd name="connsiteY1465" fmla="*/ 189240 h 482315"/>
                <a:gd name="connsiteX1466" fmla="*/ 996349 w 1110755"/>
                <a:gd name="connsiteY1466" fmla="*/ 191690 h 482315"/>
                <a:gd name="connsiteX1467" fmla="*/ 997740 w 1110755"/>
                <a:gd name="connsiteY1467" fmla="*/ 192622 h 482315"/>
                <a:gd name="connsiteX1468" fmla="*/ 997977 w 1110755"/>
                <a:gd name="connsiteY1468" fmla="*/ 193792 h 482315"/>
                <a:gd name="connsiteX1469" fmla="*/ 992825 w 1110755"/>
                <a:gd name="connsiteY1469" fmla="*/ 194961 h 482315"/>
                <a:gd name="connsiteX1470" fmla="*/ 993757 w 1110755"/>
                <a:gd name="connsiteY1470" fmla="*/ 196478 h 482315"/>
                <a:gd name="connsiteX1471" fmla="*/ 994594 w 1110755"/>
                <a:gd name="connsiteY1471" fmla="*/ 196590 h 482315"/>
                <a:gd name="connsiteX1472" fmla="*/ 995527 w 1110755"/>
                <a:gd name="connsiteY1472" fmla="*/ 196242 h 482315"/>
                <a:gd name="connsiteX1473" fmla="*/ 996696 w 1110755"/>
                <a:gd name="connsiteY1473" fmla="*/ 196352 h 482315"/>
                <a:gd name="connsiteX1474" fmla="*/ 998798 w 1110755"/>
                <a:gd name="connsiteY1474" fmla="*/ 197395 h 482315"/>
                <a:gd name="connsiteX1475" fmla="*/ 999967 w 1110755"/>
                <a:gd name="connsiteY1475" fmla="*/ 198786 h 482315"/>
                <a:gd name="connsiteX1476" fmla="*/ 1001706 w 1110755"/>
                <a:gd name="connsiteY1476" fmla="*/ 197395 h 482315"/>
                <a:gd name="connsiteX1477" fmla="*/ 1001817 w 1110755"/>
                <a:gd name="connsiteY1477" fmla="*/ 195072 h 482315"/>
                <a:gd name="connsiteX1478" fmla="*/ 1000995 w 1110755"/>
                <a:gd name="connsiteY1478" fmla="*/ 192970 h 482315"/>
                <a:gd name="connsiteX1479" fmla="*/ 999825 w 1110755"/>
                <a:gd name="connsiteY1479" fmla="*/ 192275 h 482315"/>
                <a:gd name="connsiteX1480" fmla="*/ 999478 w 1110755"/>
                <a:gd name="connsiteY1480" fmla="*/ 191105 h 482315"/>
                <a:gd name="connsiteX1481" fmla="*/ 999130 w 1110755"/>
                <a:gd name="connsiteY1481" fmla="*/ 189003 h 482315"/>
                <a:gd name="connsiteX1482" fmla="*/ 999825 w 1110755"/>
                <a:gd name="connsiteY1482" fmla="*/ 187486 h 482315"/>
                <a:gd name="connsiteX1483" fmla="*/ 1002971 w 1110755"/>
                <a:gd name="connsiteY1483" fmla="*/ 188308 h 482315"/>
                <a:gd name="connsiteX1484" fmla="*/ 1004362 w 1110755"/>
                <a:gd name="connsiteY1484" fmla="*/ 189698 h 482315"/>
                <a:gd name="connsiteX1485" fmla="*/ 1006954 w 1110755"/>
                <a:gd name="connsiteY1485" fmla="*/ 193318 h 482315"/>
                <a:gd name="connsiteX1486" fmla="*/ 1011379 w 1110755"/>
                <a:gd name="connsiteY1486" fmla="*/ 195056 h 482315"/>
                <a:gd name="connsiteX1487" fmla="*/ 1012896 w 1110755"/>
                <a:gd name="connsiteY1487" fmla="*/ 195056 h 482315"/>
                <a:gd name="connsiteX1488" fmla="*/ 1013133 w 1110755"/>
                <a:gd name="connsiteY1488" fmla="*/ 193318 h 482315"/>
                <a:gd name="connsiteX1489" fmla="*/ 1013244 w 1110755"/>
                <a:gd name="connsiteY1489" fmla="*/ 191579 h 482315"/>
                <a:gd name="connsiteX1490" fmla="*/ 1013939 w 1110755"/>
                <a:gd name="connsiteY1490" fmla="*/ 190884 h 482315"/>
                <a:gd name="connsiteX1491" fmla="*/ 1014871 w 1110755"/>
                <a:gd name="connsiteY1491" fmla="*/ 190884 h 482315"/>
                <a:gd name="connsiteX1492" fmla="*/ 1016847 w 1110755"/>
                <a:gd name="connsiteY1492" fmla="*/ 193444 h 482315"/>
                <a:gd name="connsiteX1493" fmla="*/ 1019170 w 1110755"/>
                <a:gd name="connsiteY1493" fmla="*/ 193681 h 482315"/>
                <a:gd name="connsiteX1494" fmla="*/ 1027815 w 1110755"/>
                <a:gd name="connsiteY1494" fmla="*/ 192054 h 482315"/>
                <a:gd name="connsiteX1495" fmla="*/ 1028637 w 1110755"/>
                <a:gd name="connsiteY1495" fmla="*/ 191121 h 482315"/>
                <a:gd name="connsiteX1496" fmla="*/ 1029680 w 1110755"/>
                <a:gd name="connsiteY1496" fmla="*/ 188671 h 482315"/>
                <a:gd name="connsiteX1497" fmla="*/ 1030960 w 1110755"/>
                <a:gd name="connsiteY1497" fmla="*/ 187281 h 482315"/>
                <a:gd name="connsiteX1498" fmla="*/ 1035401 w 1110755"/>
                <a:gd name="connsiteY1498" fmla="*/ 184705 h 482315"/>
                <a:gd name="connsiteX1499" fmla="*/ 1037266 w 1110755"/>
                <a:gd name="connsiteY1499" fmla="*/ 184120 h 482315"/>
                <a:gd name="connsiteX1500" fmla="*/ 1037029 w 1110755"/>
                <a:gd name="connsiteY1500" fmla="*/ 183188 h 482315"/>
                <a:gd name="connsiteX1501" fmla="*/ 1035164 w 1110755"/>
                <a:gd name="connsiteY1501" fmla="*/ 181212 h 482315"/>
                <a:gd name="connsiteX1502" fmla="*/ 1035053 w 1110755"/>
                <a:gd name="connsiteY1502" fmla="*/ 177608 h 482315"/>
                <a:gd name="connsiteX1503" fmla="*/ 1036444 w 1110755"/>
                <a:gd name="connsiteY1503" fmla="*/ 175032 h 482315"/>
                <a:gd name="connsiteX1504" fmla="*/ 1039115 w 1110755"/>
                <a:gd name="connsiteY1504" fmla="*/ 176076 h 482315"/>
                <a:gd name="connsiteX1505" fmla="*/ 1038419 w 1110755"/>
                <a:gd name="connsiteY1505" fmla="*/ 177371 h 482315"/>
                <a:gd name="connsiteX1506" fmla="*/ 1039937 w 1110755"/>
                <a:gd name="connsiteY1506" fmla="*/ 178067 h 482315"/>
                <a:gd name="connsiteX1507" fmla="*/ 1040633 w 1110755"/>
                <a:gd name="connsiteY1507" fmla="*/ 177719 h 482315"/>
                <a:gd name="connsiteX1508" fmla="*/ 1040870 w 1110755"/>
                <a:gd name="connsiteY1508" fmla="*/ 176423 h 482315"/>
                <a:gd name="connsiteX1509" fmla="*/ 1040521 w 1110755"/>
                <a:gd name="connsiteY1509" fmla="*/ 174210 h 482315"/>
                <a:gd name="connsiteX1510" fmla="*/ 1040870 w 1110755"/>
                <a:gd name="connsiteY1510" fmla="*/ 172804 h 482315"/>
                <a:gd name="connsiteX1511" fmla="*/ 1041912 w 1110755"/>
                <a:gd name="connsiteY1511" fmla="*/ 171523 h 482315"/>
                <a:gd name="connsiteX1512" fmla="*/ 1042260 w 1110755"/>
                <a:gd name="connsiteY1512" fmla="*/ 170006 h 482315"/>
                <a:gd name="connsiteX1513" fmla="*/ 1040870 w 1110755"/>
                <a:gd name="connsiteY1513" fmla="*/ 168031 h 482315"/>
                <a:gd name="connsiteX1514" fmla="*/ 1043777 w 1110755"/>
                <a:gd name="connsiteY1514" fmla="*/ 166277 h 482315"/>
                <a:gd name="connsiteX1515" fmla="*/ 1044473 w 1110755"/>
                <a:gd name="connsiteY1515" fmla="*/ 165581 h 482315"/>
                <a:gd name="connsiteX1516" fmla="*/ 1044947 w 1110755"/>
                <a:gd name="connsiteY1516" fmla="*/ 164301 h 482315"/>
                <a:gd name="connsiteX1517" fmla="*/ 1044836 w 1110755"/>
                <a:gd name="connsiteY1517" fmla="*/ 163479 h 482315"/>
                <a:gd name="connsiteX1518" fmla="*/ 1044251 w 1110755"/>
                <a:gd name="connsiteY1518" fmla="*/ 162784 h 482315"/>
                <a:gd name="connsiteX1519" fmla="*/ 1044014 w 1110755"/>
                <a:gd name="connsiteY1519" fmla="*/ 161962 h 482315"/>
                <a:gd name="connsiteX1520" fmla="*/ 1043429 w 1110755"/>
                <a:gd name="connsiteY1520" fmla="*/ 161030 h 482315"/>
                <a:gd name="connsiteX1521" fmla="*/ 1043429 w 1110755"/>
                <a:gd name="connsiteY1521" fmla="*/ 160082 h 482315"/>
                <a:gd name="connsiteX1522" fmla="*/ 1045642 w 1110755"/>
                <a:gd name="connsiteY1522" fmla="*/ 159038 h 482315"/>
                <a:gd name="connsiteX1523" fmla="*/ 1046243 w 1110755"/>
                <a:gd name="connsiteY1523" fmla="*/ 158580 h 482315"/>
                <a:gd name="connsiteX1524" fmla="*/ 1051711 w 1110755"/>
                <a:gd name="connsiteY1524" fmla="*/ 149603 h 482315"/>
                <a:gd name="connsiteX1525" fmla="*/ 1051711 w 1110755"/>
                <a:gd name="connsiteY1525" fmla="*/ 148086 h 482315"/>
                <a:gd name="connsiteX1526" fmla="*/ 1051016 w 1110755"/>
                <a:gd name="connsiteY1526" fmla="*/ 145636 h 482315"/>
                <a:gd name="connsiteX1527" fmla="*/ 1050557 w 1110755"/>
                <a:gd name="connsiteY1527" fmla="*/ 142965 h 482315"/>
                <a:gd name="connsiteX1528" fmla="*/ 1051142 w 1110755"/>
                <a:gd name="connsiteY1528" fmla="*/ 140405 h 482315"/>
                <a:gd name="connsiteX1529" fmla="*/ 1052801 w 1110755"/>
                <a:gd name="connsiteY1529" fmla="*/ 1435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Lst>
              <a:rect l="l" t="t" r="r" b="b"/>
              <a:pathLst>
                <a:path w="1110755" h="482315">
                  <a:moveTo>
                    <a:pt x="844027" y="464329"/>
                  </a:moveTo>
                  <a:lnTo>
                    <a:pt x="842510" y="463160"/>
                  </a:lnTo>
                  <a:lnTo>
                    <a:pt x="840534" y="463397"/>
                  </a:lnTo>
                  <a:lnTo>
                    <a:pt x="838796" y="464914"/>
                  </a:lnTo>
                  <a:lnTo>
                    <a:pt x="838338" y="467585"/>
                  </a:lnTo>
                  <a:lnTo>
                    <a:pt x="839380" y="469102"/>
                  </a:lnTo>
                  <a:lnTo>
                    <a:pt x="841483" y="469687"/>
                  </a:lnTo>
                  <a:lnTo>
                    <a:pt x="843695" y="470035"/>
                  </a:lnTo>
                  <a:lnTo>
                    <a:pt x="845323" y="470730"/>
                  </a:lnTo>
                  <a:lnTo>
                    <a:pt x="846019" y="469102"/>
                  </a:lnTo>
                  <a:lnTo>
                    <a:pt x="846714" y="459304"/>
                  </a:lnTo>
                  <a:lnTo>
                    <a:pt x="844738" y="463397"/>
                  </a:lnTo>
                  <a:lnTo>
                    <a:pt x="844027" y="464329"/>
                  </a:lnTo>
                  <a:close/>
                  <a:moveTo>
                    <a:pt x="851502" y="418370"/>
                  </a:moveTo>
                  <a:lnTo>
                    <a:pt x="850680" y="422464"/>
                  </a:lnTo>
                  <a:lnTo>
                    <a:pt x="850570" y="427126"/>
                  </a:lnTo>
                  <a:lnTo>
                    <a:pt x="850080" y="431203"/>
                  </a:lnTo>
                  <a:lnTo>
                    <a:pt x="851502" y="428991"/>
                  </a:lnTo>
                  <a:lnTo>
                    <a:pt x="852672" y="425040"/>
                  </a:lnTo>
                  <a:lnTo>
                    <a:pt x="853715" y="417328"/>
                  </a:lnTo>
                  <a:lnTo>
                    <a:pt x="853952" y="417091"/>
                  </a:lnTo>
                  <a:lnTo>
                    <a:pt x="854300" y="417091"/>
                  </a:lnTo>
                  <a:lnTo>
                    <a:pt x="854537" y="416853"/>
                  </a:lnTo>
                  <a:lnTo>
                    <a:pt x="854300" y="416031"/>
                  </a:lnTo>
                  <a:lnTo>
                    <a:pt x="851502" y="418370"/>
                  </a:lnTo>
                  <a:close/>
                  <a:moveTo>
                    <a:pt x="900117" y="351313"/>
                  </a:moveTo>
                  <a:lnTo>
                    <a:pt x="895691" y="355280"/>
                  </a:lnTo>
                  <a:lnTo>
                    <a:pt x="893478" y="356450"/>
                  </a:lnTo>
                  <a:lnTo>
                    <a:pt x="891376" y="357619"/>
                  </a:lnTo>
                  <a:lnTo>
                    <a:pt x="877153" y="371748"/>
                  </a:lnTo>
                  <a:lnTo>
                    <a:pt x="873518" y="377342"/>
                  </a:lnTo>
                  <a:lnTo>
                    <a:pt x="872127" y="382827"/>
                  </a:lnTo>
                  <a:lnTo>
                    <a:pt x="873755" y="380140"/>
                  </a:lnTo>
                  <a:lnTo>
                    <a:pt x="884376" y="365679"/>
                  </a:lnTo>
                  <a:lnTo>
                    <a:pt x="886003" y="364636"/>
                  </a:lnTo>
                  <a:lnTo>
                    <a:pt x="889986" y="362660"/>
                  </a:lnTo>
                  <a:lnTo>
                    <a:pt x="899184" y="354964"/>
                  </a:lnTo>
                  <a:lnTo>
                    <a:pt x="901855" y="351455"/>
                  </a:lnTo>
                  <a:lnTo>
                    <a:pt x="902202" y="351218"/>
                  </a:lnTo>
                  <a:lnTo>
                    <a:pt x="902692" y="351108"/>
                  </a:lnTo>
                  <a:lnTo>
                    <a:pt x="902803" y="350870"/>
                  </a:lnTo>
                  <a:lnTo>
                    <a:pt x="902566" y="350175"/>
                  </a:lnTo>
                  <a:lnTo>
                    <a:pt x="900117" y="351313"/>
                  </a:lnTo>
                  <a:close/>
                  <a:moveTo>
                    <a:pt x="999383" y="307804"/>
                  </a:moveTo>
                  <a:lnTo>
                    <a:pt x="997866" y="306982"/>
                  </a:lnTo>
                  <a:lnTo>
                    <a:pt x="988415" y="305686"/>
                  </a:lnTo>
                  <a:lnTo>
                    <a:pt x="985855" y="306271"/>
                  </a:lnTo>
                  <a:lnTo>
                    <a:pt x="986092" y="307330"/>
                  </a:lnTo>
                  <a:lnTo>
                    <a:pt x="987719" y="307915"/>
                  </a:lnTo>
                  <a:lnTo>
                    <a:pt x="994610" y="308847"/>
                  </a:lnTo>
                  <a:lnTo>
                    <a:pt x="1000079" y="311407"/>
                  </a:lnTo>
                  <a:lnTo>
                    <a:pt x="1000664" y="311866"/>
                  </a:lnTo>
                  <a:lnTo>
                    <a:pt x="1002291" y="310586"/>
                  </a:lnTo>
                  <a:lnTo>
                    <a:pt x="1001359" y="309068"/>
                  </a:lnTo>
                  <a:lnTo>
                    <a:pt x="999383" y="307804"/>
                  </a:lnTo>
                  <a:close/>
                  <a:moveTo>
                    <a:pt x="974997" y="304422"/>
                  </a:moveTo>
                  <a:lnTo>
                    <a:pt x="954831" y="311771"/>
                  </a:lnTo>
                  <a:lnTo>
                    <a:pt x="935692" y="319594"/>
                  </a:lnTo>
                  <a:lnTo>
                    <a:pt x="932547" y="321807"/>
                  </a:lnTo>
                  <a:lnTo>
                    <a:pt x="930808" y="324604"/>
                  </a:lnTo>
                  <a:lnTo>
                    <a:pt x="963571" y="309210"/>
                  </a:lnTo>
                  <a:lnTo>
                    <a:pt x="966716" y="308167"/>
                  </a:lnTo>
                  <a:lnTo>
                    <a:pt x="982251" y="305939"/>
                  </a:lnTo>
                  <a:lnTo>
                    <a:pt x="982014" y="304896"/>
                  </a:lnTo>
                  <a:lnTo>
                    <a:pt x="974997" y="304422"/>
                  </a:lnTo>
                  <a:close/>
                  <a:moveTo>
                    <a:pt x="1031102" y="258005"/>
                  </a:moveTo>
                  <a:lnTo>
                    <a:pt x="1029475" y="259870"/>
                  </a:lnTo>
                  <a:lnTo>
                    <a:pt x="1028890" y="261387"/>
                  </a:lnTo>
                  <a:lnTo>
                    <a:pt x="1028305" y="262556"/>
                  </a:lnTo>
                  <a:lnTo>
                    <a:pt x="1023769" y="267345"/>
                  </a:lnTo>
                  <a:lnTo>
                    <a:pt x="1013734" y="283797"/>
                  </a:lnTo>
                  <a:lnTo>
                    <a:pt x="1004045" y="310964"/>
                  </a:lnTo>
                  <a:lnTo>
                    <a:pt x="1003223" y="315849"/>
                  </a:lnTo>
                  <a:lnTo>
                    <a:pt x="1004962" y="318661"/>
                  </a:lnTo>
                  <a:lnTo>
                    <a:pt x="1005420" y="314220"/>
                  </a:lnTo>
                  <a:lnTo>
                    <a:pt x="1015456" y="284492"/>
                  </a:lnTo>
                  <a:lnTo>
                    <a:pt x="1020719" y="275153"/>
                  </a:lnTo>
                  <a:lnTo>
                    <a:pt x="1022695" y="273050"/>
                  </a:lnTo>
                  <a:lnTo>
                    <a:pt x="1025144" y="270948"/>
                  </a:lnTo>
                  <a:lnTo>
                    <a:pt x="1030027" y="262778"/>
                  </a:lnTo>
                  <a:lnTo>
                    <a:pt x="1032967" y="259870"/>
                  </a:lnTo>
                  <a:lnTo>
                    <a:pt x="1034595" y="255097"/>
                  </a:lnTo>
                  <a:lnTo>
                    <a:pt x="1033078" y="256140"/>
                  </a:lnTo>
                  <a:lnTo>
                    <a:pt x="1031102" y="258005"/>
                  </a:lnTo>
                  <a:close/>
                  <a:moveTo>
                    <a:pt x="1046622" y="231643"/>
                  </a:moveTo>
                  <a:lnTo>
                    <a:pt x="1046038" y="232228"/>
                  </a:lnTo>
                  <a:lnTo>
                    <a:pt x="1045895" y="233745"/>
                  </a:lnTo>
                  <a:lnTo>
                    <a:pt x="1045199" y="235025"/>
                  </a:lnTo>
                  <a:lnTo>
                    <a:pt x="1044378" y="236069"/>
                  </a:lnTo>
                  <a:lnTo>
                    <a:pt x="1044141" y="237001"/>
                  </a:lnTo>
                  <a:lnTo>
                    <a:pt x="1043793" y="239340"/>
                  </a:lnTo>
                  <a:lnTo>
                    <a:pt x="1040885" y="244239"/>
                  </a:lnTo>
                  <a:lnTo>
                    <a:pt x="1039953" y="246215"/>
                  </a:lnTo>
                  <a:lnTo>
                    <a:pt x="1040775" y="246104"/>
                  </a:lnTo>
                  <a:lnTo>
                    <a:pt x="1042055" y="242722"/>
                  </a:lnTo>
                  <a:lnTo>
                    <a:pt x="1049989" y="234077"/>
                  </a:lnTo>
                  <a:lnTo>
                    <a:pt x="1050462" y="233840"/>
                  </a:lnTo>
                  <a:lnTo>
                    <a:pt x="1050811" y="233603"/>
                  </a:lnTo>
                  <a:lnTo>
                    <a:pt x="1051158" y="233255"/>
                  </a:lnTo>
                  <a:lnTo>
                    <a:pt x="1051506" y="232670"/>
                  </a:lnTo>
                  <a:lnTo>
                    <a:pt x="1048360" y="231738"/>
                  </a:lnTo>
                  <a:lnTo>
                    <a:pt x="1046622" y="231643"/>
                  </a:lnTo>
                  <a:close/>
                  <a:moveTo>
                    <a:pt x="1067262" y="213800"/>
                  </a:moveTo>
                  <a:lnTo>
                    <a:pt x="1061557" y="219869"/>
                  </a:lnTo>
                  <a:lnTo>
                    <a:pt x="1058396" y="222082"/>
                  </a:lnTo>
                  <a:lnTo>
                    <a:pt x="1055362" y="221845"/>
                  </a:lnTo>
                  <a:lnTo>
                    <a:pt x="1055125" y="226159"/>
                  </a:lnTo>
                  <a:lnTo>
                    <a:pt x="1054667" y="228135"/>
                  </a:lnTo>
                  <a:lnTo>
                    <a:pt x="1053497" y="230015"/>
                  </a:lnTo>
                  <a:lnTo>
                    <a:pt x="1065287" y="217656"/>
                  </a:lnTo>
                  <a:lnTo>
                    <a:pt x="1075781" y="211002"/>
                  </a:lnTo>
                  <a:lnTo>
                    <a:pt x="1077646" y="208095"/>
                  </a:lnTo>
                  <a:lnTo>
                    <a:pt x="1079384" y="206578"/>
                  </a:lnTo>
                  <a:lnTo>
                    <a:pt x="1079969" y="205645"/>
                  </a:lnTo>
                  <a:lnTo>
                    <a:pt x="1080427" y="204365"/>
                  </a:lnTo>
                  <a:lnTo>
                    <a:pt x="1077283" y="207273"/>
                  </a:lnTo>
                  <a:lnTo>
                    <a:pt x="1067262" y="213800"/>
                  </a:lnTo>
                  <a:close/>
                  <a:moveTo>
                    <a:pt x="1107500" y="148939"/>
                  </a:moveTo>
                  <a:lnTo>
                    <a:pt x="1107263" y="136580"/>
                  </a:lnTo>
                  <a:lnTo>
                    <a:pt x="1105399" y="130401"/>
                  </a:lnTo>
                  <a:lnTo>
                    <a:pt x="1101321" y="123052"/>
                  </a:lnTo>
                  <a:lnTo>
                    <a:pt x="1100278" y="120018"/>
                  </a:lnTo>
                  <a:lnTo>
                    <a:pt x="1099234" y="116762"/>
                  </a:lnTo>
                  <a:lnTo>
                    <a:pt x="1097354" y="112921"/>
                  </a:lnTo>
                  <a:lnTo>
                    <a:pt x="1094904" y="109650"/>
                  </a:lnTo>
                  <a:lnTo>
                    <a:pt x="1092233" y="108117"/>
                  </a:lnTo>
                  <a:lnTo>
                    <a:pt x="1091300" y="109176"/>
                  </a:lnTo>
                  <a:lnTo>
                    <a:pt x="1092692" y="111847"/>
                  </a:lnTo>
                  <a:lnTo>
                    <a:pt x="1095948" y="116509"/>
                  </a:lnTo>
                  <a:lnTo>
                    <a:pt x="1096880" y="119417"/>
                  </a:lnTo>
                  <a:lnTo>
                    <a:pt x="1102601" y="129927"/>
                  </a:lnTo>
                  <a:lnTo>
                    <a:pt x="1104814" y="136107"/>
                  </a:lnTo>
                  <a:lnTo>
                    <a:pt x="1105746" y="139726"/>
                  </a:lnTo>
                  <a:lnTo>
                    <a:pt x="1105746" y="141464"/>
                  </a:lnTo>
                  <a:lnTo>
                    <a:pt x="1104814" y="145194"/>
                  </a:lnTo>
                  <a:lnTo>
                    <a:pt x="1104702" y="147058"/>
                  </a:lnTo>
                  <a:lnTo>
                    <a:pt x="1105161" y="148813"/>
                  </a:lnTo>
                  <a:lnTo>
                    <a:pt x="1106441" y="151626"/>
                  </a:lnTo>
                  <a:lnTo>
                    <a:pt x="1106899" y="153254"/>
                  </a:lnTo>
                  <a:lnTo>
                    <a:pt x="1107484" y="156747"/>
                  </a:lnTo>
                  <a:lnTo>
                    <a:pt x="1107484" y="162468"/>
                  </a:lnTo>
                  <a:lnTo>
                    <a:pt x="1108180" y="168410"/>
                  </a:lnTo>
                  <a:lnTo>
                    <a:pt x="1108417" y="176218"/>
                  </a:lnTo>
                  <a:lnTo>
                    <a:pt x="1108069" y="178320"/>
                  </a:lnTo>
                  <a:lnTo>
                    <a:pt x="1109112" y="182982"/>
                  </a:lnTo>
                  <a:lnTo>
                    <a:pt x="1106441" y="186490"/>
                  </a:lnTo>
                  <a:lnTo>
                    <a:pt x="1098412" y="191516"/>
                  </a:lnTo>
                  <a:lnTo>
                    <a:pt x="1091395" y="197332"/>
                  </a:lnTo>
                  <a:lnTo>
                    <a:pt x="1090937" y="197569"/>
                  </a:lnTo>
                  <a:lnTo>
                    <a:pt x="1090700" y="197222"/>
                  </a:lnTo>
                  <a:lnTo>
                    <a:pt x="1090463" y="196763"/>
                  </a:lnTo>
                  <a:lnTo>
                    <a:pt x="1090005" y="196526"/>
                  </a:lnTo>
                  <a:lnTo>
                    <a:pt x="1089420" y="196985"/>
                  </a:lnTo>
                  <a:lnTo>
                    <a:pt x="1089309" y="197680"/>
                  </a:lnTo>
                  <a:lnTo>
                    <a:pt x="1089420" y="198502"/>
                  </a:lnTo>
                  <a:lnTo>
                    <a:pt x="1089309" y="198960"/>
                  </a:lnTo>
                  <a:lnTo>
                    <a:pt x="1088851" y="199797"/>
                  </a:lnTo>
                  <a:lnTo>
                    <a:pt x="1088741" y="200604"/>
                  </a:lnTo>
                  <a:lnTo>
                    <a:pt x="1088282" y="201188"/>
                  </a:lnTo>
                  <a:lnTo>
                    <a:pt x="1087112" y="201646"/>
                  </a:lnTo>
                  <a:lnTo>
                    <a:pt x="1086180" y="202579"/>
                  </a:lnTo>
                  <a:lnTo>
                    <a:pt x="1085248" y="203875"/>
                  </a:lnTo>
                  <a:lnTo>
                    <a:pt x="1085248" y="204918"/>
                  </a:lnTo>
                  <a:lnTo>
                    <a:pt x="1086528" y="205029"/>
                  </a:lnTo>
                  <a:lnTo>
                    <a:pt x="1087571" y="204570"/>
                  </a:lnTo>
                  <a:lnTo>
                    <a:pt x="1088851" y="202816"/>
                  </a:lnTo>
                  <a:lnTo>
                    <a:pt x="1089546" y="202215"/>
                  </a:lnTo>
                  <a:lnTo>
                    <a:pt x="1091412" y="201283"/>
                  </a:lnTo>
                  <a:lnTo>
                    <a:pt x="1095726" y="198012"/>
                  </a:lnTo>
                  <a:lnTo>
                    <a:pt x="1098318" y="196968"/>
                  </a:lnTo>
                  <a:lnTo>
                    <a:pt x="1102506" y="193713"/>
                  </a:lnTo>
                  <a:lnTo>
                    <a:pt x="1106457" y="193017"/>
                  </a:lnTo>
                  <a:lnTo>
                    <a:pt x="1107738" y="192559"/>
                  </a:lnTo>
                  <a:lnTo>
                    <a:pt x="1109602" y="190457"/>
                  </a:lnTo>
                  <a:lnTo>
                    <a:pt x="1110297" y="187644"/>
                  </a:lnTo>
                  <a:lnTo>
                    <a:pt x="1110756" y="175285"/>
                  </a:lnTo>
                  <a:lnTo>
                    <a:pt x="1107500" y="148939"/>
                  </a:lnTo>
                  <a:close/>
                  <a:moveTo>
                    <a:pt x="1071925" y="93656"/>
                  </a:moveTo>
                  <a:lnTo>
                    <a:pt x="1069823" y="91443"/>
                  </a:lnTo>
                  <a:lnTo>
                    <a:pt x="1069364" y="90163"/>
                  </a:lnTo>
                  <a:lnTo>
                    <a:pt x="1068432" y="89579"/>
                  </a:lnTo>
                  <a:lnTo>
                    <a:pt x="1067500" y="89121"/>
                  </a:lnTo>
                  <a:lnTo>
                    <a:pt x="1065524" y="88772"/>
                  </a:lnTo>
                  <a:lnTo>
                    <a:pt x="1064481" y="88424"/>
                  </a:lnTo>
                  <a:lnTo>
                    <a:pt x="1063311" y="88077"/>
                  </a:lnTo>
                  <a:lnTo>
                    <a:pt x="1062142" y="88188"/>
                  </a:lnTo>
                  <a:lnTo>
                    <a:pt x="1061099" y="88646"/>
                  </a:lnTo>
                  <a:lnTo>
                    <a:pt x="1060277" y="89816"/>
                  </a:lnTo>
                  <a:lnTo>
                    <a:pt x="1060735" y="90511"/>
                  </a:lnTo>
                  <a:lnTo>
                    <a:pt x="1061667" y="90969"/>
                  </a:lnTo>
                  <a:lnTo>
                    <a:pt x="1062600" y="91665"/>
                  </a:lnTo>
                  <a:lnTo>
                    <a:pt x="1063991" y="93182"/>
                  </a:lnTo>
                  <a:lnTo>
                    <a:pt x="1068416" y="96343"/>
                  </a:lnTo>
                  <a:lnTo>
                    <a:pt x="1069933" y="98555"/>
                  </a:lnTo>
                  <a:lnTo>
                    <a:pt x="1071213" y="101353"/>
                  </a:lnTo>
                  <a:lnTo>
                    <a:pt x="1072636" y="103565"/>
                  </a:lnTo>
                  <a:lnTo>
                    <a:pt x="1074738" y="104260"/>
                  </a:lnTo>
                  <a:lnTo>
                    <a:pt x="1077061" y="103565"/>
                  </a:lnTo>
                  <a:lnTo>
                    <a:pt x="1077298" y="102743"/>
                  </a:lnTo>
                  <a:lnTo>
                    <a:pt x="1076951" y="101226"/>
                  </a:lnTo>
                  <a:lnTo>
                    <a:pt x="1077535" y="98192"/>
                  </a:lnTo>
                  <a:lnTo>
                    <a:pt x="1071925" y="93656"/>
                  </a:lnTo>
                  <a:close/>
                  <a:moveTo>
                    <a:pt x="1085580" y="104040"/>
                  </a:moveTo>
                  <a:lnTo>
                    <a:pt x="1086164" y="104972"/>
                  </a:lnTo>
                  <a:lnTo>
                    <a:pt x="1087207" y="105320"/>
                  </a:lnTo>
                  <a:lnTo>
                    <a:pt x="1089768" y="105778"/>
                  </a:lnTo>
                  <a:lnTo>
                    <a:pt x="1090937" y="106236"/>
                  </a:lnTo>
                  <a:lnTo>
                    <a:pt x="1085090" y="97955"/>
                  </a:lnTo>
                  <a:lnTo>
                    <a:pt x="1082419" y="91886"/>
                  </a:lnTo>
                  <a:lnTo>
                    <a:pt x="1055709" y="60293"/>
                  </a:lnTo>
                  <a:lnTo>
                    <a:pt x="1046859" y="45706"/>
                  </a:lnTo>
                  <a:lnTo>
                    <a:pt x="1041596" y="38942"/>
                  </a:lnTo>
                  <a:lnTo>
                    <a:pt x="1040553" y="36618"/>
                  </a:lnTo>
                  <a:lnTo>
                    <a:pt x="1039510" y="32999"/>
                  </a:lnTo>
                  <a:lnTo>
                    <a:pt x="1038230" y="29965"/>
                  </a:lnTo>
                  <a:lnTo>
                    <a:pt x="1034975" y="24149"/>
                  </a:lnTo>
                  <a:lnTo>
                    <a:pt x="1024354" y="110"/>
                  </a:lnTo>
                  <a:lnTo>
                    <a:pt x="1024243" y="0"/>
                  </a:lnTo>
                  <a:lnTo>
                    <a:pt x="1022505" y="347"/>
                  </a:lnTo>
                  <a:lnTo>
                    <a:pt x="1020877" y="695"/>
                  </a:lnTo>
                  <a:lnTo>
                    <a:pt x="1020988" y="932"/>
                  </a:lnTo>
                  <a:lnTo>
                    <a:pt x="1021098" y="1754"/>
                  </a:lnTo>
                  <a:lnTo>
                    <a:pt x="1023895" y="6780"/>
                  </a:lnTo>
                  <a:lnTo>
                    <a:pt x="1025997" y="11805"/>
                  </a:lnTo>
                  <a:lnTo>
                    <a:pt x="1028558" y="15061"/>
                  </a:lnTo>
                  <a:lnTo>
                    <a:pt x="1029600" y="17622"/>
                  </a:lnTo>
                  <a:lnTo>
                    <a:pt x="1032161" y="21004"/>
                  </a:lnTo>
                  <a:lnTo>
                    <a:pt x="1032999" y="22885"/>
                  </a:lnTo>
                  <a:lnTo>
                    <a:pt x="1036033" y="32684"/>
                  </a:lnTo>
                  <a:lnTo>
                    <a:pt x="1037772" y="36777"/>
                  </a:lnTo>
                  <a:lnTo>
                    <a:pt x="1037534" y="36777"/>
                  </a:lnTo>
                  <a:lnTo>
                    <a:pt x="1037187" y="37124"/>
                  </a:lnTo>
                  <a:lnTo>
                    <a:pt x="1037077" y="37709"/>
                  </a:lnTo>
                  <a:lnTo>
                    <a:pt x="1037661" y="38404"/>
                  </a:lnTo>
                  <a:lnTo>
                    <a:pt x="1039763" y="39921"/>
                  </a:lnTo>
                  <a:lnTo>
                    <a:pt x="1044884" y="45991"/>
                  </a:lnTo>
                  <a:lnTo>
                    <a:pt x="1047238" y="50779"/>
                  </a:lnTo>
                  <a:lnTo>
                    <a:pt x="1050036" y="54857"/>
                  </a:lnTo>
                  <a:lnTo>
                    <a:pt x="1052359" y="59171"/>
                  </a:lnTo>
                  <a:lnTo>
                    <a:pt x="1052596" y="63138"/>
                  </a:lnTo>
                  <a:lnTo>
                    <a:pt x="1052833" y="64181"/>
                  </a:lnTo>
                  <a:lnTo>
                    <a:pt x="1054350" y="66504"/>
                  </a:lnTo>
                  <a:lnTo>
                    <a:pt x="1055630" y="69064"/>
                  </a:lnTo>
                  <a:lnTo>
                    <a:pt x="1057021" y="71404"/>
                  </a:lnTo>
                  <a:lnTo>
                    <a:pt x="1059250" y="72573"/>
                  </a:lnTo>
                  <a:lnTo>
                    <a:pt x="1060419" y="71183"/>
                  </a:lnTo>
                  <a:lnTo>
                    <a:pt x="1061810" y="71767"/>
                  </a:lnTo>
                  <a:lnTo>
                    <a:pt x="1063201" y="73522"/>
                  </a:lnTo>
                  <a:lnTo>
                    <a:pt x="1064370" y="75844"/>
                  </a:lnTo>
                  <a:lnTo>
                    <a:pt x="1061573" y="77361"/>
                  </a:lnTo>
                  <a:lnTo>
                    <a:pt x="1060530" y="77361"/>
                  </a:lnTo>
                  <a:lnTo>
                    <a:pt x="1059139" y="75971"/>
                  </a:lnTo>
                  <a:lnTo>
                    <a:pt x="1059139" y="78768"/>
                  </a:lnTo>
                  <a:lnTo>
                    <a:pt x="1060767" y="80285"/>
                  </a:lnTo>
                  <a:lnTo>
                    <a:pt x="1062869" y="80633"/>
                  </a:lnTo>
                  <a:lnTo>
                    <a:pt x="1064260" y="79243"/>
                  </a:lnTo>
                  <a:lnTo>
                    <a:pt x="1065081" y="79132"/>
                  </a:lnTo>
                  <a:lnTo>
                    <a:pt x="1076161" y="88820"/>
                  </a:lnTo>
                  <a:lnTo>
                    <a:pt x="1078958" y="92423"/>
                  </a:lnTo>
                  <a:lnTo>
                    <a:pt x="1080475" y="97797"/>
                  </a:lnTo>
                  <a:lnTo>
                    <a:pt x="1081755" y="100373"/>
                  </a:lnTo>
                  <a:lnTo>
                    <a:pt x="1084900" y="101542"/>
                  </a:lnTo>
                  <a:lnTo>
                    <a:pt x="1085390" y="102712"/>
                  </a:lnTo>
                  <a:lnTo>
                    <a:pt x="1085580" y="104040"/>
                  </a:lnTo>
                  <a:close/>
                  <a:moveTo>
                    <a:pt x="1009419" y="6637"/>
                  </a:moveTo>
                  <a:lnTo>
                    <a:pt x="1010114" y="8739"/>
                  </a:lnTo>
                  <a:lnTo>
                    <a:pt x="1011047" y="10842"/>
                  </a:lnTo>
                  <a:lnTo>
                    <a:pt x="1013844" y="11190"/>
                  </a:lnTo>
                  <a:lnTo>
                    <a:pt x="1018964" y="10146"/>
                  </a:lnTo>
                  <a:lnTo>
                    <a:pt x="1020150" y="9451"/>
                  </a:lnTo>
                  <a:lnTo>
                    <a:pt x="1019913" y="8408"/>
                  </a:lnTo>
                  <a:lnTo>
                    <a:pt x="1019075" y="7112"/>
                  </a:lnTo>
                  <a:lnTo>
                    <a:pt x="1018380" y="5721"/>
                  </a:lnTo>
                  <a:lnTo>
                    <a:pt x="1017337" y="1628"/>
                  </a:lnTo>
                  <a:lnTo>
                    <a:pt x="1017337" y="1517"/>
                  </a:lnTo>
                  <a:lnTo>
                    <a:pt x="1015124" y="1976"/>
                  </a:lnTo>
                  <a:lnTo>
                    <a:pt x="1013149" y="2434"/>
                  </a:lnTo>
                  <a:lnTo>
                    <a:pt x="1012453" y="3476"/>
                  </a:lnTo>
                  <a:lnTo>
                    <a:pt x="1010936" y="3935"/>
                  </a:lnTo>
                  <a:lnTo>
                    <a:pt x="1010114" y="3003"/>
                  </a:lnTo>
                  <a:lnTo>
                    <a:pt x="1004393" y="4173"/>
                  </a:lnTo>
                  <a:lnTo>
                    <a:pt x="1005436" y="5342"/>
                  </a:lnTo>
                  <a:lnTo>
                    <a:pt x="1009419" y="6637"/>
                  </a:lnTo>
                  <a:close/>
                  <a:moveTo>
                    <a:pt x="1052801" y="143582"/>
                  </a:moveTo>
                  <a:lnTo>
                    <a:pt x="1054904" y="146142"/>
                  </a:lnTo>
                  <a:lnTo>
                    <a:pt x="1057353" y="146964"/>
                  </a:lnTo>
                  <a:lnTo>
                    <a:pt x="1060167" y="144988"/>
                  </a:lnTo>
                  <a:lnTo>
                    <a:pt x="1060514" y="145446"/>
                  </a:lnTo>
                  <a:lnTo>
                    <a:pt x="1060862" y="145794"/>
                  </a:lnTo>
                  <a:lnTo>
                    <a:pt x="1061099" y="146253"/>
                  </a:lnTo>
                  <a:lnTo>
                    <a:pt x="1061336" y="146838"/>
                  </a:lnTo>
                  <a:lnTo>
                    <a:pt x="1060514" y="147295"/>
                  </a:lnTo>
                  <a:lnTo>
                    <a:pt x="1058981" y="148465"/>
                  </a:lnTo>
                  <a:lnTo>
                    <a:pt x="1059234" y="149509"/>
                  </a:lnTo>
                  <a:lnTo>
                    <a:pt x="1063074" y="148576"/>
                  </a:lnTo>
                  <a:lnTo>
                    <a:pt x="1064703" y="147880"/>
                  </a:lnTo>
                  <a:lnTo>
                    <a:pt x="1065872" y="146822"/>
                  </a:lnTo>
                  <a:lnTo>
                    <a:pt x="1065982" y="145889"/>
                  </a:lnTo>
                  <a:lnTo>
                    <a:pt x="1065398" y="144499"/>
                  </a:lnTo>
                  <a:lnTo>
                    <a:pt x="1065287" y="143218"/>
                  </a:lnTo>
                  <a:lnTo>
                    <a:pt x="1066330" y="142523"/>
                  </a:lnTo>
                  <a:lnTo>
                    <a:pt x="1067373" y="142065"/>
                  </a:lnTo>
                  <a:lnTo>
                    <a:pt x="1067958" y="141369"/>
                  </a:lnTo>
                  <a:lnTo>
                    <a:pt x="1068416" y="140548"/>
                  </a:lnTo>
                  <a:lnTo>
                    <a:pt x="1069459" y="136928"/>
                  </a:lnTo>
                  <a:lnTo>
                    <a:pt x="1069001" y="135411"/>
                  </a:lnTo>
                  <a:lnTo>
                    <a:pt x="1065160" y="131681"/>
                  </a:lnTo>
                  <a:lnTo>
                    <a:pt x="1063296" y="129232"/>
                  </a:lnTo>
                  <a:lnTo>
                    <a:pt x="1063059" y="128062"/>
                  </a:lnTo>
                  <a:lnTo>
                    <a:pt x="1065967" y="127129"/>
                  </a:lnTo>
                  <a:lnTo>
                    <a:pt x="1069111" y="126545"/>
                  </a:lnTo>
                  <a:lnTo>
                    <a:pt x="1069349" y="125375"/>
                  </a:lnTo>
                  <a:lnTo>
                    <a:pt x="1068527" y="122103"/>
                  </a:lnTo>
                  <a:lnTo>
                    <a:pt x="1067484" y="120112"/>
                  </a:lnTo>
                  <a:lnTo>
                    <a:pt x="1065160" y="117789"/>
                  </a:lnTo>
                  <a:lnTo>
                    <a:pt x="1064465" y="116398"/>
                  </a:lnTo>
                  <a:lnTo>
                    <a:pt x="1064576" y="113949"/>
                  </a:lnTo>
                  <a:lnTo>
                    <a:pt x="1065160" y="111610"/>
                  </a:lnTo>
                  <a:lnTo>
                    <a:pt x="1065635" y="109160"/>
                  </a:lnTo>
                  <a:lnTo>
                    <a:pt x="1065050" y="106347"/>
                  </a:lnTo>
                  <a:lnTo>
                    <a:pt x="1064228" y="105414"/>
                  </a:lnTo>
                  <a:lnTo>
                    <a:pt x="1061431" y="102743"/>
                  </a:lnTo>
                  <a:lnTo>
                    <a:pt x="1060972" y="100768"/>
                  </a:lnTo>
                  <a:lnTo>
                    <a:pt x="1052912" y="92470"/>
                  </a:lnTo>
                  <a:lnTo>
                    <a:pt x="1048487" y="88978"/>
                  </a:lnTo>
                  <a:lnTo>
                    <a:pt x="1043572" y="87002"/>
                  </a:lnTo>
                  <a:lnTo>
                    <a:pt x="1043809" y="88519"/>
                  </a:lnTo>
                  <a:lnTo>
                    <a:pt x="1043699" y="89911"/>
                  </a:lnTo>
                  <a:lnTo>
                    <a:pt x="1043461" y="91301"/>
                  </a:lnTo>
                  <a:lnTo>
                    <a:pt x="1043003" y="92692"/>
                  </a:lnTo>
                  <a:lnTo>
                    <a:pt x="1044520" y="92345"/>
                  </a:lnTo>
                  <a:lnTo>
                    <a:pt x="1045911" y="92345"/>
                  </a:lnTo>
                  <a:lnTo>
                    <a:pt x="1047333" y="92802"/>
                  </a:lnTo>
                  <a:lnTo>
                    <a:pt x="1048724" y="93624"/>
                  </a:lnTo>
                  <a:lnTo>
                    <a:pt x="1046511" y="95379"/>
                  </a:lnTo>
                  <a:lnTo>
                    <a:pt x="1043699" y="95489"/>
                  </a:lnTo>
                  <a:lnTo>
                    <a:pt x="1040790" y="94904"/>
                  </a:lnTo>
                  <a:lnTo>
                    <a:pt x="1038119" y="94794"/>
                  </a:lnTo>
                  <a:lnTo>
                    <a:pt x="1039163" y="96675"/>
                  </a:lnTo>
                  <a:lnTo>
                    <a:pt x="1040790" y="98429"/>
                  </a:lnTo>
                  <a:lnTo>
                    <a:pt x="1042529" y="99725"/>
                  </a:lnTo>
                  <a:lnTo>
                    <a:pt x="1045326" y="100309"/>
                  </a:lnTo>
                  <a:lnTo>
                    <a:pt x="1045911" y="101353"/>
                  </a:lnTo>
                  <a:lnTo>
                    <a:pt x="1045911" y="102396"/>
                  </a:lnTo>
                  <a:lnTo>
                    <a:pt x="1044868" y="103091"/>
                  </a:lnTo>
                  <a:lnTo>
                    <a:pt x="1044046" y="103091"/>
                  </a:lnTo>
                  <a:lnTo>
                    <a:pt x="1040663" y="102048"/>
                  </a:lnTo>
                  <a:lnTo>
                    <a:pt x="1037408" y="99140"/>
                  </a:lnTo>
                  <a:lnTo>
                    <a:pt x="1035195" y="97607"/>
                  </a:lnTo>
                  <a:lnTo>
                    <a:pt x="1034500" y="98302"/>
                  </a:lnTo>
                  <a:lnTo>
                    <a:pt x="1033805" y="99709"/>
                  </a:lnTo>
                  <a:lnTo>
                    <a:pt x="1030297" y="103438"/>
                  </a:lnTo>
                  <a:lnTo>
                    <a:pt x="1029600" y="104956"/>
                  </a:lnTo>
                  <a:lnTo>
                    <a:pt x="1033821" y="123858"/>
                  </a:lnTo>
                  <a:lnTo>
                    <a:pt x="1034279" y="129105"/>
                  </a:lnTo>
                  <a:lnTo>
                    <a:pt x="1032509" y="142175"/>
                  </a:lnTo>
                  <a:lnTo>
                    <a:pt x="1031687" y="142412"/>
                  </a:lnTo>
                  <a:lnTo>
                    <a:pt x="1030865" y="141369"/>
                  </a:lnTo>
                  <a:lnTo>
                    <a:pt x="1030280" y="140548"/>
                  </a:lnTo>
                  <a:lnTo>
                    <a:pt x="1030043" y="139963"/>
                  </a:lnTo>
                  <a:lnTo>
                    <a:pt x="1030043" y="139504"/>
                  </a:lnTo>
                  <a:lnTo>
                    <a:pt x="1026661" y="141021"/>
                  </a:lnTo>
                  <a:lnTo>
                    <a:pt x="1023405" y="141954"/>
                  </a:lnTo>
                  <a:lnTo>
                    <a:pt x="1020150" y="141369"/>
                  </a:lnTo>
                  <a:lnTo>
                    <a:pt x="1017100" y="137987"/>
                  </a:lnTo>
                  <a:lnTo>
                    <a:pt x="1020039" y="137276"/>
                  </a:lnTo>
                  <a:lnTo>
                    <a:pt x="1024464" y="137861"/>
                  </a:lnTo>
                  <a:lnTo>
                    <a:pt x="1028415" y="137861"/>
                  </a:lnTo>
                  <a:lnTo>
                    <a:pt x="1030043" y="135063"/>
                  </a:lnTo>
                  <a:lnTo>
                    <a:pt x="1029222" y="134715"/>
                  </a:lnTo>
                  <a:lnTo>
                    <a:pt x="1027468" y="133183"/>
                  </a:lnTo>
                  <a:lnTo>
                    <a:pt x="1026424" y="131444"/>
                  </a:lnTo>
                  <a:lnTo>
                    <a:pt x="1027594" y="130275"/>
                  </a:lnTo>
                  <a:lnTo>
                    <a:pt x="1028068" y="129232"/>
                  </a:lnTo>
                  <a:lnTo>
                    <a:pt x="1027136" y="127603"/>
                  </a:lnTo>
                  <a:lnTo>
                    <a:pt x="1025507" y="125976"/>
                  </a:lnTo>
                  <a:lnTo>
                    <a:pt x="1024227" y="125280"/>
                  </a:lnTo>
                  <a:lnTo>
                    <a:pt x="1025160" y="125169"/>
                  </a:lnTo>
                  <a:lnTo>
                    <a:pt x="1023295" y="125407"/>
                  </a:lnTo>
                  <a:lnTo>
                    <a:pt x="1021083" y="125407"/>
                  </a:lnTo>
                  <a:lnTo>
                    <a:pt x="1018964" y="124932"/>
                  </a:lnTo>
                  <a:lnTo>
                    <a:pt x="1017226" y="124237"/>
                  </a:lnTo>
                  <a:lnTo>
                    <a:pt x="1015946" y="122847"/>
                  </a:lnTo>
                  <a:lnTo>
                    <a:pt x="1017463" y="122499"/>
                  </a:lnTo>
                  <a:lnTo>
                    <a:pt x="1021098" y="122973"/>
                  </a:lnTo>
                  <a:lnTo>
                    <a:pt x="1024480" y="121093"/>
                  </a:lnTo>
                  <a:lnTo>
                    <a:pt x="1024243" y="117015"/>
                  </a:lnTo>
                  <a:lnTo>
                    <a:pt x="1021793" y="113048"/>
                  </a:lnTo>
                  <a:lnTo>
                    <a:pt x="1018507" y="111294"/>
                  </a:lnTo>
                  <a:lnTo>
                    <a:pt x="1018269" y="110250"/>
                  </a:lnTo>
                  <a:lnTo>
                    <a:pt x="1020861" y="109081"/>
                  </a:lnTo>
                  <a:lnTo>
                    <a:pt x="1022600" y="106284"/>
                  </a:lnTo>
                  <a:lnTo>
                    <a:pt x="1023532" y="102680"/>
                  </a:lnTo>
                  <a:lnTo>
                    <a:pt x="1023880" y="99187"/>
                  </a:lnTo>
                  <a:lnTo>
                    <a:pt x="1022252" y="99883"/>
                  </a:lnTo>
                  <a:lnTo>
                    <a:pt x="1018269" y="102443"/>
                  </a:lnTo>
                  <a:lnTo>
                    <a:pt x="1018159" y="96959"/>
                  </a:lnTo>
                  <a:lnTo>
                    <a:pt x="1019202" y="95205"/>
                  </a:lnTo>
                  <a:lnTo>
                    <a:pt x="1022252" y="96153"/>
                  </a:lnTo>
                  <a:lnTo>
                    <a:pt x="1022015" y="93577"/>
                  </a:lnTo>
                  <a:lnTo>
                    <a:pt x="1019075" y="91838"/>
                  </a:lnTo>
                  <a:lnTo>
                    <a:pt x="1015235" y="90906"/>
                  </a:lnTo>
                  <a:lnTo>
                    <a:pt x="1012090" y="90795"/>
                  </a:lnTo>
                  <a:lnTo>
                    <a:pt x="1000426" y="94289"/>
                  </a:lnTo>
                  <a:lnTo>
                    <a:pt x="990043" y="99899"/>
                  </a:lnTo>
                  <a:lnTo>
                    <a:pt x="987719" y="102806"/>
                  </a:lnTo>
                  <a:lnTo>
                    <a:pt x="989237" y="104198"/>
                  </a:lnTo>
                  <a:lnTo>
                    <a:pt x="992145" y="105130"/>
                  </a:lnTo>
                  <a:lnTo>
                    <a:pt x="994152" y="106758"/>
                  </a:lnTo>
                  <a:lnTo>
                    <a:pt x="990991" y="107216"/>
                  </a:lnTo>
                  <a:lnTo>
                    <a:pt x="985175" y="105936"/>
                  </a:lnTo>
                  <a:lnTo>
                    <a:pt x="982378" y="106047"/>
                  </a:lnTo>
                  <a:lnTo>
                    <a:pt x="981097" y="106869"/>
                  </a:lnTo>
                  <a:lnTo>
                    <a:pt x="980260" y="108149"/>
                  </a:lnTo>
                  <a:lnTo>
                    <a:pt x="979438" y="108749"/>
                  </a:lnTo>
                  <a:lnTo>
                    <a:pt x="978395" y="107927"/>
                  </a:lnTo>
                  <a:lnTo>
                    <a:pt x="978158" y="107106"/>
                  </a:lnTo>
                  <a:lnTo>
                    <a:pt x="978158" y="105715"/>
                  </a:lnTo>
                  <a:lnTo>
                    <a:pt x="978048" y="104087"/>
                  </a:lnTo>
                  <a:lnTo>
                    <a:pt x="977226" y="102696"/>
                  </a:lnTo>
                  <a:lnTo>
                    <a:pt x="972800" y="102348"/>
                  </a:lnTo>
                  <a:lnTo>
                    <a:pt x="966495" y="105145"/>
                  </a:lnTo>
                  <a:lnTo>
                    <a:pt x="960441" y="109239"/>
                  </a:lnTo>
                  <a:lnTo>
                    <a:pt x="957059" y="112621"/>
                  </a:lnTo>
                  <a:lnTo>
                    <a:pt x="956127" y="112859"/>
                  </a:lnTo>
                  <a:lnTo>
                    <a:pt x="952618" y="112511"/>
                  </a:lnTo>
                  <a:lnTo>
                    <a:pt x="935360" y="116114"/>
                  </a:lnTo>
                  <a:lnTo>
                    <a:pt x="935123" y="115071"/>
                  </a:lnTo>
                  <a:lnTo>
                    <a:pt x="938157" y="107943"/>
                  </a:lnTo>
                  <a:lnTo>
                    <a:pt x="938394" y="105620"/>
                  </a:lnTo>
                  <a:lnTo>
                    <a:pt x="936530" y="105730"/>
                  </a:lnTo>
                  <a:lnTo>
                    <a:pt x="935834" y="104561"/>
                  </a:lnTo>
                  <a:lnTo>
                    <a:pt x="935486" y="102696"/>
                  </a:lnTo>
                  <a:lnTo>
                    <a:pt x="934791" y="100958"/>
                  </a:lnTo>
                  <a:lnTo>
                    <a:pt x="933511" y="99914"/>
                  </a:lnTo>
                  <a:lnTo>
                    <a:pt x="932231" y="99092"/>
                  </a:lnTo>
                  <a:lnTo>
                    <a:pt x="930950" y="97923"/>
                  </a:lnTo>
                  <a:lnTo>
                    <a:pt x="929212" y="93719"/>
                  </a:lnTo>
                  <a:lnTo>
                    <a:pt x="926747" y="90685"/>
                  </a:lnTo>
                  <a:lnTo>
                    <a:pt x="926052" y="89057"/>
                  </a:lnTo>
                  <a:lnTo>
                    <a:pt x="923950" y="78911"/>
                  </a:lnTo>
                  <a:lnTo>
                    <a:pt x="923838" y="75655"/>
                  </a:lnTo>
                  <a:lnTo>
                    <a:pt x="924423" y="72620"/>
                  </a:lnTo>
                  <a:lnTo>
                    <a:pt x="925814" y="69349"/>
                  </a:lnTo>
                  <a:lnTo>
                    <a:pt x="927442" y="66900"/>
                  </a:lnTo>
                  <a:lnTo>
                    <a:pt x="927901" y="65508"/>
                  </a:lnTo>
                  <a:lnTo>
                    <a:pt x="927789" y="63407"/>
                  </a:lnTo>
                  <a:lnTo>
                    <a:pt x="926968" y="62127"/>
                  </a:lnTo>
                  <a:lnTo>
                    <a:pt x="924170" y="60025"/>
                  </a:lnTo>
                  <a:lnTo>
                    <a:pt x="923001" y="58396"/>
                  </a:lnTo>
                  <a:lnTo>
                    <a:pt x="926035" y="58855"/>
                  </a:lnTo>
                  <a:lnTo>
                    <a:pt x="928738" y="59898"/>
                  </a:lnTo>
                  <a:lnTo>
                    <a:pt x="930366" y="62474"/>
                  </a:lnTo>
                  <a:lnTo>
                    <a:pt x="930128" y="66900"/>
                  </a:lnTo>
                  <a:lnTo>
                    <a:pt x="929544" y="68527"/>
                  </a:lnTo>
                  <a:lnTo>
                    <a:pt x="928121" y="70977"/>
                  </a:lnTo>
                  <a:lnTo>
                    <a:pt x="927884" y="72715"/>
                  </a:lnTo>
                  <a:lnTo>
                    <a:pt x="927537" y="79938"/>
                  </a:lnTo>
                  <a:lnTo>
                    <a:pt x="929196" y="83794"/>
                  </a:lnTo>
                  <a:lnTo>
                    <a:pt x="933511" y="90100"/>
                  </a:lnTo>
                  <a:lnTo>
                    <a:pt x="937115" y="98034"/>
                  </a:lnTo>
                  <a:lnTo>
                    <a:pt x="940149" y="100262"/>
                  </a:lnTo>
                  <a:lnTo>
                    <a:pt x="943088" y="99567"/>
                  </a:lnTo>
                  <a:lnTo>
                    <a:pt x="944369" y="95584"/>
                  </a:lnTo>
                  <a:lnTo>
                    <a:pt x="945886" y="96533"/>
                  </a:lnTo>
                  <a:lnTo>
                    <a:pt x="950548" y="101432"/>
                  </a:lnTo>
                  <a:lnTo>
                    <a:pt x="952176" y="101779"/>
                  </a:lnTo>
                  <a:lnTo>
                    <a:pt x="954499" y="101432"/>
                  </a:lnTo>
                  <a:lnTo>
                    <a:pt x="958719" y="100262"/>
                  </a:lnTo>
                  <a:lnTo>
                    <a:pt x="961627" y="98729"/>
                  </a:lnTo>
                  <a:lnTo>
                    <a:pt x="965230" y="96058"/>
                  </a:lnTo>
                  <a:lnTo>
                    <a:pt x="968628" y="92550"/>
                  </a:lnTo>
                  <a:lnTo>
                    <a:pt x="970604" y="88946"/>
                  </a:lnTo>
                  <a:lnTo>
                    <a:pt x="969324" y="89184"/>
                  </a:lnTo>
                  <a:lnTo>
                    <a:pt x="968976" y="89294"/>
                  </a:lnTo>
                  <a:lnTo>
                    <a:pt x="968628" y="88124"/>
                  </a:lnTo>
                  <a:lnTo>
                    <a:pt x="970493" y="86607"/>
                  </a:lnTo>
                  <a:lnTo>
                    <a:pt x="982631" y="81819"/>
                  </a:lnTo>
                  <a:lnTo>
                    <a:pt x="982283" y="80649"/>
                  </a:lnTo>
                  <a:lnTo>
                    <a:pt x="979817" y="80649"/>
                  </a:lnTo>
                  <a:lnTo>
                    <a:pt x="976087" y="79827"/>
                  </a:lnTo>
                  <a:lnTo>
                    <a:pt x="972484" y="78547"/>
                  </a:lnTo>
                  <a:lnTo>
                    <a:pt x="970856" y="77267"/>
                  </a:lnTo>
                  <a:lnTo>
                    <a:pt x="969924" y="76097"/>
                  </a:lnTo>
                  <a:lnTo>
                    <a:pt x="964898" y="74580"/>
                  </a:lnTo>
                  <a:lnTo>
                    <a:pt x="963729" y="73648"/>
                  </a:lnTo>
                  <a:lnTo>
                    <a:pt x="962449" y="72352"/>
                  </a:lnTo>
                  <a:lnTo>
                    <a:pt x="959999" y="69080"/>
                  </a:lnTo>
                  <a:lnTo>
                    <a:pt x="962559" y="70139"/>
                  </a:lnTo>
                  <a:lnTo>
                    <a:pt x="965230" y="71656"/>
                  </a:lnTo>
                  <a:lnTo>
                    <a:pt x="967680" y="72478"/>
                  </a:lnTo>
                  <a:lnTo>
                    <a:pt x="969560" y="71546"/>
                  </a:lnTo>
                  <a:lnTo>
                    <a:pt x="972358" y="74359"/>
                  </a:lnTo>
                  <a:lnTo>
                    <a:pt x="976309" y="75876"/>
                  </a:lnTo>
                  <a:lnTo>
                    <a:pt x="990659" y="78784"/>
                  </a:lnTo>
                  <a:lnTo>
                    <a:pt x="993820" y="78784"/>
                  </a:lnTo>
                  <a:lnTo>
                    <a:pt x="996728" y="77504"/>
                  </a:lnTo>
                  <a:lnTo>
                    <a:pt x="996618" y="76571"/>
                  </a:lnTo>
                  <a:lnTo>
                    <a:pt x="993820" y="75054"/>
                  </a:lnTo>
                  <a:lnTo>
                    <a:pt x="988099" y="69807"/>
                  </a:lnTo>
                  <a:lnTo>
                    <a:pt x="986471" y="68859"/>
                  </a:lnTo>
                  <a:lnTo>
                    <a:pt x="985191" y="68622"/>
                  </a:lnTo>
                  <a:lnTo>
                    <a:pt x="983800" y="67927"/>
                  </a:lnTo>
                  <a:lnTo>
                    <a:pt x="982520" y="66757"/>
                  </a:lnTo>
                  <a:lnTo>
                    <a:pt x="981698" y="65477"/>
                  </a:lnTo>
                  <a:lnTo>
                    <a:pt x="981113" y="63375"/>
                  </a:lnTo>
                  <a:lnTo>
                    <a:pt x="981935" y="63375"/>
                  </a:lnTo>
                  <a:lnTo>
                    <a:pt x="984258" y="64892"/>
                  </a:lnTo>
                  <a:lnTo>
                    <a:pt x="988447" y="66868"/>
                  </a:lnTo>
                  <a:lnTo>
                    <a:pt x="989616" y="67105"/>
                  </a:lnTo>
                  <a:lnTo>
                    <a:pt x="990659" y="67800"/>
                  </a:lnTo>
                  <a:lnTo>
                    <a:pt x="993457" y="70834"/>
                  </a:lnTo>
                  <a:lnTo>
                    <a:pt x="997898" y="72352"/>
                  </a:lnTo>
                  <a:lnTo>
                    <a:pt x="999288" y="72589"/>
                  </a:lnTo>
                  <a:lnTo>
                    <a:pt x="1000569" y="72478"/>
                  </a:lnTo>
                  <a:lnTo>
                    <a:pt x="1004409" y="71435"/>
                  </a:lnTo>
                  <a:lnTo>
                    <a:pt x="1004172" y="70503"/>
                  </a:lnTo>
                  <a:lnTo>
                    <a:pt x="1003350" y="70740"/>
                  </a:lnTo>
                  <a:lnTo>
                    <a:pt x="1003113" y="69570"/>
                  </a:lnTo>
                  <a:lnTo>
                    <a:pt x="1007554" y="68180"/>
                  </a:lnTo>
                  <a:lnTo>
                    <a:pt x="1008834" y="67358"/>
                  </a:lnTo>
                  <a:lnTo>
                    <a:pt x="1011157" y="65034"/>
                  </a:lnTo>
                  <a:lnTo>
                    <a:pt x="1011742" y="63754"/>
                  </a:lnTo>
                  <a:lnTo>
                    <a:pt x="1010225" y="63644"/>
                  </a:lnTo>
                  <a:lnTo>
                    <a:pt x="1008597" y="63185"/>
                  </a:lnTo>
                  <a:lnTo>
                    <a:pt x="1006590" y="59803"/>
                  </a:lnTo>
                  <a:lnTo>
                    <a:pt x="1003208" y="58871"/>
                  </a:lnTo>
                  <a:lnTo>
                    <a:pt x="1001469" y="57354"/>
                  </a:lnTo>
                  <a:lnTo>
                    <a:pt x="998798" y="54082"/>
                  </a:lnTo>
                  <a:lnTo>
                    <a:pt x="996586" y="52691"/>
                  </a:lnTo>
                  <a:lnTo>
                    <a:pt x="993646" y="51174"/>
                  </a:lnTo>
                  <a:lnTo>
                    <a:pt x="990501" y="50131"/>
                  </a:lnTo>
                  <a:lnTo>
                    <a:pt x="987593" y="50020"/>
                  </a:lnTo>
                  <a:lnTo>
                    <a:pt x="987008" y="49325"/>
                  </a:lnTo>
                  <a:lnTo>
                    <a:pt x="987245" y="47350"/>
                  </a:lnTo>
                  <a:lnTo>
                    <a:pt x="987941" y="45247"/>
                  </a:lnTo>
                  <a:lnTo>
                    <a:pt x="988984" y="44204"/>
                  </a:lnTo>
                  <a:lnTo>
                    <a:pt x="990611" y="44315"/>
                  </a:lnTo>
                  <a:lnTo>
                    <a:pt x="990849" y="45358"/>
                  </a:lnTo>
                  <a:lnTo>
                    <a:pt x="990264" y="46638"/>
                  </a:lnTo>
                  <a:lnTo>
                    <a:pt x="989221" y="47460"/>
                  </a:lnTo>
                  <a:lnTo>
                    <a:pt x="996238" y="47918"/>
                  </a:lnTo>
                  <a:lnTo>
                    <a:pt x="998450" y="48614"/>
                  </a:lnTo>
                  <a:lnTo>
                    <a:pt x="1001485" y="50242"/>
                  </a:lnTo>
                  <a:lnTo>
                    <a:pt x="1004156" y="52344"/>
                  </a:lnTo>
                  <a:lnTo>
                    <a:pt x="1005325" y="52928"/>
                  </a:lnTo>
                  <a:lnTo>
                    <a:pt x="1007791" y="53039"/>
                  </a:lnTo>
                  <a:lnTo>
                    <a:pt x="1008961" y="53624"/>
                  </a:lnTo>
                  <a:lnTo>
                    <a:pt x="1012912" y="57591"/>
                  </a:lnTo>
                  <a:lnTo>
                    <a:pt x="1015583" y="59345"/>
                  </a:lnTo>
                  <a:lnTo>
                    <a:pt x="1018380" y="59693"/>
                  </a:lnTo>
                  <a:lnTo>
                    <a:pt x="1021083" y="59456"/>
                  </a:lnTo>
                  <a:lnTo>
                    <a:pt x="1030391" y="60278"/>
                  </a:lnTo>
                  <a:lnTo>
                    <a:pt x="1030154" y="59218"/>
                  </a:lnTo>
                  <a:lnTo>
                    <a:pt x="1028178" y="58871"/>
                  </a:lnTo>
                  <a:lnTo>
                    <a:pt x="1026076" y="58049"/>
                  </a:lnTo>
                  <a:lnTo>
                    <a:pt x="1022236" y="55583"/>
                  </a:lnTo>
                  <a:lnTo>
                    <a:pt x="1023627" y="54193"/>
                  </a:lnTo>
                  <a:lnTo>
                    <a:pt x="1022932" y="51869"/>
                  </a:lnTo>
                  <a:lnTo>
                    <a:pt x="1021414" y="49199"/>
                  </a:lnTo>
                  <a:lnTo>
                    <a:pt x="1019059" y="43699"/>
                  </a:lnTo>
                  <a:lnTo>
                    <a:pt x="1017669" y="42530"/>
                  </a:lnTo>
                  <a:lnTo>
                    <a:pt x="1016041" y="41833"/>
                  </a:lnTo>
                  <a:lnTo>
                    <a:pt x="1014413" y="39732"/>
                  </a:lnTo>
                  <a:lnTo>
                    <a:pt x="1016863" y="39384"/>
                  </a:lnTo>
                  <a:lnTo>
                    <a:pt x="1018964" y="40079"/>
                  </a:lnTo>
                  <a:lnTo>
                    <a:pt x="1022947" y="42292"/>
                  </a:lnTo>
                  <a:lnTo>
                    <a:pt x="1021904" y="45453"/>
                  </a:lnTo>
                  <a:lnTo>
                    <a:pt x="1022837" y="46623"/>
                  </a:lnTo>
                  <a:lnTo>
                    <a:pt x="1024812" y="47081"/>
                  </a:lnTo>
                  <a:lnTo>
                    <a:pt x="1026914" y="47903"/>
                  </a:lnTo>
                  <a:lnTo>
                    <a:pt x="1027499" y="48835"/>
                  </a:lnTo>
                  <a:lnTo>
                    <a:pt x="1028083" y="51047"/>
                  </a:lnTo>
                  <a:lnTo>
                    <a:pt x="1028542" y="51980"/>
                  </a:lnTo>
                  <a:lnTo>
                    <a:pt x="1029475" y="52565"/>
                  </a:lnTo>
                  <a:lnTo>
                    <a:pt x="1032730" y="54303"/>
                  </a:lnTo>
                  <a:lnTo>
                    <a:pt x="1034848" y="56405"/>
                  </a:lnTo>
                  <a:lnTo>
                    <a:pt x="1035891" y="58049"/>
                  </a:lnTo>
                  <a:lnTo>
                    <a:pt x="1036587" y="59440"/>
                  </a:lnTo>
                  <a:lnTo>
                    <a:pt x="1036476" y="60736"/>
                  </a:lnTo>
                  <a:lnTo>
                    <a:pt x="1036239" y="62127"/>
                  </a:lnTo>
                  <a:lnTo>
                    <a:pt x="1036349" y="63517"/>
                  </a:lnTo>
                  <a:lnTo>
                    <a:pt x="1037282" y="64798"/>
                  </a:lnTo>
                  <a:lnTo>
                    <a:pt x="1041470" y="68638"/>
                  </a:lnTo>
                  <a:lnTo>
                    <a:pt x="1044030" y="70519"/>
                  </a:lnTo>
                  <a:lnTo>
                    <a:pt x="1046385" y="71103"/>
                  </a:lnTo>
                  <a:lnTo>
                    <a:pt x="1048487" y="69697"/>
                  </a:lnTo>
                  <a:lnTo>
                    <a:pt x="1047318" y="67137"/>
                  </a:lnTo>
                  <a:lnTo>
                    <a:pt x="1044852" y="64102"/>
                  </a:lnTo>
                  <a:lnTo>
                    <a:pt x="1043224" y="61305"/>
                  </a:lnTo>
                  <a:lnTo>
                    <a:pt x="1042181" y="59076"/>
                  </a:lnTo>
                  <a:lnTo>
                    <a:pt x="1031561" y="42861"/>
                  </a:lnTo>
                  <a:lnTo>
                    <a:pt x="1030628" y="40996"/>
                  </a:lnTo>
                  <a:lnTo>
                    <a:pt x="1029237" y="38784"/>
                  </a:lnTo>
                  <a:lnTo>
                    <a:pt x="1023880" y="33410"/>
                  </a:lnTo>
                  <a:lnTo>
                    <a:pt x="1022252" y="31308"/>
                  </a:lnTo>
                  <a:lnTo>
                    <a:pt x="1021319" y="24196"/>
                  </a:lnTo>
                  <a:lnTo>
                    <a:pt x="1020150" y="20103"/>
                  </a:lnTo>
                  <a:lnTo>
                    <a:pt x="1018617" y="20561"/>
                  </a:lnTo>
                  <a:lnTo>
                    <a:pt x="1018380" y="23833"/>
                  </a:lnTo>
                  <a:lnTo>
                    <a:pt x="1017922" y="25808"/>
                  </a:lnTo>
                  <a:lnTo>
                    <a:pt x="1017463" y="25808"/>
                  </a:lnTo>
                  <a:lnTo>
                    <a:pt x="1018048" y="27326"/>
                  </a:lnTo>
                  <a:lnTo>
                    <a:pt x="1018870" y="28368"/>
                  </a:lnTo>
                  <a:lnTo>
                    <a:pt x="1019944" y="29412"/>
                  </a:lnTo>
                  <a:lnTo>
                    <a:pt x="1021335" y="30455"/>
                  </a:lnTo>
                  <a:lnTo>
                    <a:pt x="1018285" y="29175"/>
                  </a:lnTo>
                  <a:lnTo>
                    <a:pt x="1014334" y="25919"/>
                  </a:lnTo>
                  <a:lnTo>
                    <a:pt x="1012011" y="22537"/>
                  </a:lnTo>
                  <a:lnTo>
                    <a:pt x="1013986" y="21019"/>
                  </a:lnTo>
                  <a:lnTo>
                    <a:pt x="1010841" y="19850"/>
                  </a:lnTo>
                  <a:lnTo>
                    <a:pt x="1007586" y="17859"/>
                  </a:lnTo>
                  <a:lnTo>
                    <a:pt x="1004772" y="15299"/>
                  </a:lnTo>
                  <a:lnTo>
                    <a:pt x="1003145" y="12501"/>
                  </a:lnTo>
                  <a:lnTo>
                    <a:pt x="1002686" y="9941"/>
                  </a:lnTo>
                  <a:lnTo>
                    <a:pt x="1002686" y="6907"/>
                  </a:lnTo>
                  <a:lnTo>
                    <a:pt x="1002338" y="5041"/>
                  </a:lnTo>
                  <a:lnTo>
                    <a:pt x="1002101" y="4678"/>
                  </a:lnTo>
                  <a:lnTo>
                    <a:pt x="998845" y="5390"/>
                  </a:lnTo>
                  <a:lnTo>
                    <a:pt x="980513" y="9356"/>
                  </a:lnTo>
                  <a:lnTo>
                    <a:pt x="958829" y="13781"/>
                  </a:lnTo>
                  <a:lnTo>
                    <a:pt x="937130" y="18222"/>
                  </a:lnTo>
                  <a:lnTo>
                    <a:pt x="915431" y="22663"/>
                  </a:lnTo>
                  <a:lnTo>
                    <a:pt x="893637" y="27089"/>
                  </a:lnTo>
                  <a:lnTo>
                    <a:pt x="871937" y="31403"/>
                  </a:lnTo>
                  <a:lnTo>
                    <a:pt x="850254" y="35718"/>
                  </a:lnTo>
                  <a:lnTo>
                    <a:pt x="828554" y="40032"/>
                  </a:lnTo>
                  <a:lnTo>
                    <a:pt x="806729" y="44347"/>
                  </a:lnTo>
                  <a:lnTo>
                    <a:pt x="785046" y="48550"/>
                  </a:lnTo>
                  <a:lnTo>
                    <a:pt x="763346" y="52739"/>
                  </a:lnTo>
                  <a:lnTo>
                    <a:pt x="741521" y="56942"/>
                  </a:lnTo>
                  <a:lnTo>
                    <a:pt x="719726" y="61036"/>
                  </a:lnTo>
                  <a:lnTo>
                    <a:pt x="698027" y="65113"/>
                  </a:lnTo>
                  <a:lnTo>
                    <a:pt x="676201" y="69191"/>
                  </a:lnTo>
                  <a:lnTo>
                    <a:pt x="654518" y="73158"/>
                  </a:lnTo>
                  <a:lnTo>
                    <a:pt x="632693" y="77125"/>
                  </a:lnTo>
                  <a:lnTo>
                    <a:pt x="610867" y="81076"/>
                  </a:lnTo>
                  <a:lnTo>
                    <a:pt x="589073" y="85043"/>
                  </a:lnTo>
                  <a:lnTo>
                    <a:pt x="567247" y="88899"/>
                  </a:lnTo>
                  <a:lnTo>
                    <a:pt x="545437" y="92740"/>
                  </a:lnTo>
                  <a:lnTo>
                    <a:pt x="523611" y="96596"/>
                  </a:lnTo>
                  <a:lnTo>
                    <a:pt x="501817" y="100325"/>
                  </a:lnTo>
                  <a:lnTo>
                    <a:pt x="479991" y="104055"/>
                  </a:lnTo>
                  <a:lnTo>
                    <a:pt x="458166" y="107785"/>
                  </a:lnTo>
                  <a:lnTo>
                    <a:pt x="436372" y="111530"/>
                  </a:lnTo>
                  <a:lnTo>
                    <a:pt x="414546" y="115150"/>
                  </a:lnTo>
                  <a:lnTo>
                    <a:pt x="392610" y="118642"/>
                  </a:lnTo>
                  <a:lnTo>
                    <a:pt x="370815" y="122262"/>
                  </a:lnTo>
                  <a:lnTo>
                    <a:pt x="348990" y="125881"/>
                  </a:lnTo>
                  <a:lnTo>
                    <a:pt x="327054" y="129263"/>
                  </a:lnTo>
                  <a:lnTo>
                    <a:pt x="305259" y="132756"/>
                  </a:lnTo>
                  <a:lnTo>
                    <a:pt x="302462" y="133214"/>
                  </a:lnTo>
                  <a:lnTo>
                    <a:pt x="301514" y="133103"/>
                  </a:lnTo>
                  <a:lnTo>
                    <a:pt x="300929" y="132756"/>
                  </a:lnTo>
                  <a:lnTo>
                    <a:pt x="299886" y="131128"/>
                  </a:lnTo>
                  <a:lnTo>
                    <a:pt x="295572" y="141859"/>
                  </a:lnTo>
                  <a:lnTo>
                    <a:pt x="294987" y="145241"/>
                  </a:lnTo>
                  <a:lnTo>
                    <a:pt x="295335" y="145936"/>
                  </a:lnTo>
                  <a:lnTo>
                    <a:pt x="297784" y="149319"/>
                  </a:lnTo>
                  <a:lnTo>
                    <a:pt x="298021" y="150709"/>
                  </a:lnTo>
                  <a:lnTo>
                    <a:pt x="296978" y="156778"/>
                  </a:lnTo>
                  <a:lnTo>
                    <a:pt x="294876" y="163779"/>
                  </a:lnTo>
                  <a:lnTo>
                    <a:pt x="294639" y="165297"/>
                  </a:lnTo>
                  <a:lnTo>
                    <a:pt x="294639" y="166340"/>
                  </a:lnTo>
                  <a:lnTo>
                    <a:pt x="294987" y="166925"/>
                  </a:lnTo>
                  <a:lnTo>
                    <a:pt x="296725" y="169374"/>
                  </a:lnTo>
                  <a:lnTo>
                    <a:pt x="298827" y="171476"/>
                  </a:lnTo>
                  <a:lnTo>
                    <a:pt x="299286" y="172172"/>
                  </a:lnTo>
                  <a:lnTo>
                    <a:pt x="299744" y="172867"/>
                  </a:lnTo>
                  <a:lnTo>
                    <a:pt x="299506" y="173467"/>
                  </a:lnTo>
                  <a:lnTo>
                    <a:pt x="298922" y="173705"/>
                  </a:lnTo>
                  <a:lnTo>
                    <a:pt x="294971" y="173815"/>
                  </a:lnTo>
                  <a:lnTo>
                    <a:pt x="287970" y="172645"/>
                  </a:lnTo>
                  <a:lnTo>
                    <a:pt x="287385" y="172757"/>
                  </a:lnTo>
                  <a:lnTo>
                    <a:pt x="286800" y="173104"/>
                  </a:lnTo>
                  <a:lnTo>
                    <a:pt x="278076" y="181275"/>
                  </a:lnTo>
                  <a:lnTo>
                    <a:pt x="275136" y="184657"/>
                  </a:lnTo>
                  <a:lnTo>
                    <a:pt x="274678" y="185352"/>
                  </a:lnTo>
                  <a:lnTo>
                    <a:pt x="266065" y="211240"/>
                  </a:lnTo>
                  <a:lnTo>
                    <a:pt x="265243" y="212757"/>
                  </a:lnTo>
                  <a:lnTo>
                    <a:pt x="264200" y="214038"/>
                  </a:lnTo>
                  <a:lnTo>
                    <a:pt x="263031" y="214859"/>
                  </a:lnTo>
                  <a:lnTo>
                    <a:pt x="261261" y="216961"/>
                  </a:lnTo>
                  <a:lnTo>
                    <a:pt x="260217" y="218004"/>
                  </a:lnTo>
                  <a:lnTo>
                    <a:pt x="259174" y="218589"/>
                  </a:lnTo>
                  <a:lnTo>
                    <a:pt x="258352" y="218826"/>
                  </a:lnTo>
                  <a:lnTo>
                    <a:pt x="257309" y="218826"/>
                  </a:lnTo>
                  <a:lnTo>
                    <a:pt x="255334" y="218589"/>
                  </a:lnTo>
                  <a:lnTo>
                    <a:pt x="254401" y="218352"/>
                  </a:lnTo>
                  <a:lnTo>
                    <a:pt x="253706" y="218004"/>
                  </a:lnTo>
                  <a:lnTo>
                    <a:pt x="253010" y="217656"/>
                  </a:lnTo>
                  <a:lnTo>
                    <a:pt x="252425" y="217072"/>
                  </a:lnTo>
                  <a:lnTo>
                    <a:pt x="252078" y="216487"/>
                  </a:lnTo>
                  <a:lnTo>
                    <a:pt x="251841" y="215792"/>
                  </a:lnTo>
                  <a:lnTo>
                    <a:pt x="251604" y="214970"/>
                  </a:lnTo>
                  <a:lnTo>
                    <a:pt x="251256" y="214274"/>
                  </a:lnTo>
                  <a:lnTo>
                    <a:pt x="250908" y="213689"/>
                  </a:lnTo>
                  <a:lnTo>
                    <a:pt x="250450" y="213231"/>
                  </a:lnTo>
                  <a:lnTo>
                    <a:pt x="249866" y="212883"/>
                  </a:lnTo>
                  <a:lnTo>
                    <a:pt x="249139" y="212646"/>
                  </a:lnTo>
                  <a:lnTo>
                    <a:pt x="248317" y="212646"/>
                  </a:lnTo>
                  <a:lnTo>
                    <a:pt x="246562" y="212883"/>
                  </a:lnTo>
                  <a:lnTo>
                    <a:pt x="245630" y="212883"/>
                  </a:lnTo>
                  <a:lnTo>
                    <a:pt x="244935" y="212646"/>
                  </a:lnTo>
                  <a:lnTo>
                    <a:pt x="243654" y="211935"/>
                  </a:lnTo>
                  <a:lnTo>
                    <a:pt x="242959" y="211824"/>
                  </a:lnTo>
                  <a:lnTo>
                    <a:pt x="242501" y="211935"/>
                  </a:lnTo>
                  <a:lnTo>
                    <a:pt x="241805" y="212172"/>
                  </a:lnTo>
                  <a:lnTo>
                    <a:pt x="240525" y="212994"/>
                  </a:lnTo>
                  <a:lnTo>
                    <a:pt x="237032" y="216502"/>
                  </a:lnTo>
                  <a:lnTo>
                    <a:pt x="236432" y="216961"/>
                  </a:lnTo>
                  <a:lnTo>
                    <a:pt x="233761" y="217309"/>
                  </a:lnTo>
                  <a:lnTo>
                    <a:pt x="232718" y="217546"/>
                  </a:lnTo>
                  <a:lnTo>
                    <a:pt x="229810" y="219648"/>
                  </a:lnTo>
                  <a:lnTo>
                    <a:pt x="225621" y="221513"/>
                  </a:lnTo>
                  <a:lnTo>
                    <a:pt x="224452" y="222208"/>
                  </a:lnTo>
                  <a:lnTo>
                    <a:pt x="222572" y="223599"/>
                  </a:lnTo>
                  <a:lnTo>
                    <a:pt x="220596" y="225701"/>
                  </a:lnTo>
                  <a:lnTo>
                    <a:pt x="216992" y="230948"/>
                  </a:lnTo>
                  <a:lnTo>
                    <a:pt x="215950" y="232923"/>
                  </a:lnTo>
                  <a:lnTo>
                    <a:pt x="214906" y="236874"/>
                  </a:lnTo>
                  <a:lnTo>
                    <a:pt x="214558" y="237918"/>
                  </a:lnTo>
                  <a:lnTo>
                    <a:pt x="212694" y="241300"/>
                  </a:lnTo>
                  <a:lnTo>
                    <a:pt x="211872" y="242469"/>
                  </a:lnTo>
                  <a:lnTo>
                    <a:pt x="211177" y="243291"/>
                  </a:lnTo>
                  <a:lnTo>
                    <a:pt x="210718" y="243749"/>
                  </a:lnTo>
                  <a:lnTo>
                    <a:pt x="210228" y="244097"/>
                  </a:lnTo>
                  <a:lnTo>
                    <a:pt x="204982" y="248633"/>
                  </a:lnTo>
                  <a:lnTo>
                    <a:pt x="203938" y="249328"/>
                  </a:lnTo>
                  <a:lnTo>
                    <a:pt x="203117" y="249676"/>
                  </a:lnTo>
                  <a:lnTo>
                    <a:pt x="202295" y="249786"/>
                  </a:lnTo>
                  <a:lnTo>
                    <a:pt x="201473" y="249676"/>
                  </a:lnTo>
                  <a:lnTo>
                    <a:pt x="200651" y="249439"/>
                  </a:lnTo>
                  <a:lnTo>
                    <a:pt x="199956" y="249091"/>
                  </a:lnTo>
                  <a:lnTo>
                    <a:pt x="199260" y="248506"/>
                  </a:lnTo>
                  <a:lnTo>
                    <a:pt x="198802" y="248048"/>
                  </a:lnTo>
                  <a:lnTo>
                    <a:pt x="198344" y="247463"/>
                  </a:lnTo>
                  <a:lnTo>
                    <a:pt x="197269" y="245488"/>
                  </a:lnTo>
                  <a:lnTo>
                    <a:pt x="197032" y="244666"/>
                  </a:lnTo>
                  <a:lnTo>
                    <a:pt x="196921" y="243733"/>
                  </a:lnTo>
                  <a:lnTo>
                    <a:pt x="197032" y="242564"/>
                  </a:lnTo>
                  <a:lnTo>
                    <a:pt x="197411" y="240462"/>
                  </a:lnTo>
                  <a:lnTo>
                    <a:pt x="197522" y="239767"/>
                  </a:lnTo>
                  <a:lnTo>
                    <a:pt x="197411" y="239308"/>
                  </a:lnTo>
                  <a:lnTo>
                    <a:pt x="197158" y="238960"/>
                  </a:lnTo>
                  <a:lnTo>
                    <a:pt x="194598" y="236274"/>
                  </a:lnTo>
                  <a:lnTo>
                    <a:pt x="194013" y="235926"/>
                  </a:lnTo>
                  <a:lnTo>
                    <a:pt x="193081" y="235815"/>
                  </a:lnTo>
                  <a:lnTo>
                    <a:pt x="191912" y="236274"/>
                  </a:lnTo>
                  <a:lnTo>
                    <a:pt x="186443" y="240240"/>
                  </a:lnTo>
                  <a:lnTo>
                    <a:pt x="183503" y="241884"/>
                  </a:lnTo>
                  <a:lnTo>
                    <a:pt x="175586" y="247937"/>
                  </a:lnTo>
                  <a:lnTo>
                    <a:pt x="175474" y="248174"/>
                  </a:lnTo>
                  <a:lnTo>
                    <a:pt x="175238" y="248633"/>
                  </a:lnTo>
                  <a:lnTo>
                    <a:pt x="175238" y="249217"/>
                  </a:lnTo>
                  <a:lnTo>
                    <a:pt x="175586" y="251446"/>
                  </a:lnTo>
                  <a:lnTo>
                    <a:pt x="175474" y="252268"/>
                  </a:lnTo>
                  <a:lnTo>
                    <a:pt x="175238" y="252963"/>
                  </a:lnTo>
                  <a:lnTo>
                    <a:pt x="173957" y="254844"/>
                  </a:lnTo>
                  <a:lnTo>
                    <a:pt x="173610" y="256234"/>
                  </a:lnTo>
                  <a:lnTo>
                    <a:pt x="173499" y="257167"/>
                  </a:lnTo>
                  <a:lnTo>
                    <a:pt x="172915" y="258447"/>
                  </a:lnTo>
                  <a:lnTo>
                    <a:pt x="172219" y="259032"/>
                  </a:lnTo>
                  <a:lnTo>
                    <a:pt x="171398" y="259380"/>
                  </a:lnTo>
                  <a:lnTo>
                    <a:pt x="170670" y="259269"/>
                  </a:lnTo>
                  <a:lnTo>
                    <a:pt x="169153" y="258337"/>
                  </a:lnTo>
                  <a:lnTo>
                    <a:pt x="167288" y="257293"/>
                  </a:lnTo>
                  <a:lnTo>
                    <a:pt x="165550" y="256835"/>
                  </a:lnTo>
                  <a:lnTo>
                    <a:pt x="164380" y="256724"/>
                  </a:lnTo>
                  <a:lnTo>
                    <a:pt x="163100" y="256961"/>
                  </a:lnTo>
                  <a:lnTo>
                    <a:pt x="161235" y="257657"/>
                  </a:lnTo>
                  <a:lnTo>
                    <a:pt x="160303" y="258352"/>
                  </a:lnTo>
                  <a:lnTo>
                    <a:pt x="159607" y="259048"/>
                  </a:lnTo>
                  <a:lnTo>
                    <a:pt x="159370" y="259743"/>
                  </a:lnTo>
                  <a:lnTo>
                    <a:pt x="159133" y="260439"/>
                  </a:lnTo>
                  <a:lnTo>
                    <a:pt x="158896" y="261371"/>
                  </a:lnTo>
                  <a:lnTo>
                    <a:pt x="158896" y="262303"/>
                  </a:lnTo>
                  <a:lnTo>
                    <a:pt x="159007" y="263125"/>
                  </a:lnTo>
                  <a:lnTo>
                    <a:pt x="159243" y="263947"/>
                  </a:lnTo>
                  <a:lnTo>
                    <a:pt x="159592" y="264658"/>
                  </a:lnTo>
                  <a:lnTo>
                    <a:pt x="161109" y="266982"/>
                  </a:lnTo>
                  <a:lnTo>
                    <a:pt x="161219" y="267803"/>
                  </a:lnTo>
                  <a:lnTo>
                    <a:pt x="160982" y="268736"/>
                  </a:lnTo>
                  <a:lnTo>
                    <a:pt x="159813" y="270838"/>
                  </a:lnTo>
                  <a:lnTo>
                    <a:pt x="159575" y="271533"/>
                  </a:lnTo>
                  <a:lnTo>
                    <a:pt x="159575" y="273161"/>
                  </a:lnTo>
                  <a:lnTo>
                    <a:pt x="159465" y="273983"/>
                  </a:lnTo>
                  <a:lnTo>
                    <a:pt x="159007" y="275500"/>
                  </a:lnTo>
                  <a:lnTo>
                    <a:pt x="156541" y="280652"/>
                  </a:lnTo>
                  <a:lnTo>
                    <a:pt x="153981" y="284967"/>
                  </a:lnTo>
                  <a:lnTo>
                    <a:pt x="153048" y="285789"/>
                  </a:lnTo>
                  <a:lnTo>
                    <a:pt x="152353" y="286136"/>
                  </a:lnTo>
                  <a:lnTo>
                    <a:pt x="150377" y="285899"/>
                  </a:lnTo>
                  <a:lnTo>
                    <a:pt x="145004" y="286247"/>
                  </a:lnTo>
                  <a:lnTo>
                    <a:pt x="143487" y="286009"/>
                  </a:lnTo>
                  <a:lnTo>
                    <a:pt x="142792" y="286247"/>
                  </a:lnTo>
                  <a:lnTo>
                    <a:pt x="142207" y="286594"/>
                  </a:lnTo>
                  <a:lnTo>
                    <a:pt x="136043" y="291036"/>
                  </a:lnTo>
                  <a:lnTo>
                    <a:pt x="131824" y="293011"/>
                  </a:lnTo>
                  <a:lnTo>
                    <a:pt x="130891" y="293611"/>
                  </a:lnTo>
                  <a:lnTo>
                    <a:pt x="130195" y="294196"/>
                  </a:lnTo>
                  <a:lnTo>
                    <a:pt x="127635" y="297800"/>
                  </a:lnTo>
                  <a:lnTo>
                    <a:pt x="126466" y="298732"/>
                  </a:lnTo>
                  <a:lnTo>
                    <a:pt x="123432" y="300471"/>
                  </a:lnTo>
                  <a:lnTo>
                    <a:pt x="122499" y="301055"/>
                  </a:lnTo>
                  <a:lnTo>
                    <a:pt x="121914" y="301751"/>
                  </a:lnTo>
                  <a:lnTo>
                    <a:pt x="121566" y="302447"/>
                  </a:lnTo>
                  <a:lnTo>
                    <a:pt x="119244" y="305481"/>
                  </a:lnTo>
                  <a:lnTo>
                    <a:pt x="117236" y="309447"/>
                  </a:lnTo>
                  <a:lnTo>
                    <a:pt x="116415" y="309906"/>
                  </a:lnTo>
                  <a:lnTo>
                    <a:pt x="115482" y="310143"/>
                  </a:lnTo>
                  <a:lnTo>
                    <a:pt x="114549" y="310032"/>
                  </a:lnTo>
                  <a:lnTo>
                    <a:pt x="113379" y="310143"/>
                  </a:lnTo>
                  <a:lnTo>
                    <a:pt x="112100" y="310601"/>
                  </a:lnTo>
                  <a:lnTo>
                    <a:pt x="111057" y="311296"/>
                  </a:lnTo>
                  <a:lnTo>
                    <a:pt x="109428" y="313398"/>
                  </a:lnTo>
                  <a:lnTo>
                    <a:pt x="108259" y="315137"/>
                  </a:lnTo>
                  <a:lnTo>
                    <a:pt x="106869" y="316654"/>
                  </a:lnTo>
                  <a:lnTo>
                    <a:pt x="100436" y="320621"/>
                  </a:lnTo>
                  <a:lnTo>
                    <a:pt x="99393" y="321554"/>
                  </a:lnTo>
                  <a:lnTo>
                    <a:pt x="98698" y="322376"/>
                  </a:lnTo>
                  <a:lnTo>
                    <a:pt x="97655" y="324241"/>
                  </a:lnTo>
                  <a:lnTo>
                    <a:pt x="95205" y="327385"/>
                  </a:lnTo>
                  <a:lnTo>
                    <a:pt x="94383" y="328207"/>
                  </a:lnTo>
                  <a:lnTo>
                    <a:pt x="93687" y="328666"/>
                  </a:lnTo>
                  <a:lnTo>
                    <a:pt x="85628" y="331590"/>
                  </a:lnTo>
                  <a:lnTo>
                    <a:pt x="84695" y="331700"/>
                  </a:lnTo>
                  <a:lnTo>
                    <a:pt x="83763" y="331590"/>
                  </a:lnTo>
                  <a:lnTo>
                    <a:pt x="83067" y="331241"/>
                  </a:lnTo>
                  <a:lnTo>
                    <a:pt x="82372" y="330783"/>
                  </a:lnTo>
                  <a:lnTo>
                    <a:pt x="81677" y="330325"/>
                  </a:lnTo>
                  <a:lnTo>
                    <a:pt x="80744" y="330214"/>
                  </a:lnTo>
                  <a:lnTo>
                    <a:pt x="79558" y="330325"/>
                  </a:lnTo>
                  <a:lnTo>
                    <a:pt x="77109" y="331495"/>
                  </a:lnTo>
                  <a:lnTo>
                    <a:pt x="75719" y="331842"/>
                  </a:lnTo>
                  <a:lnTo>
                    <a:pt x="74549" y="332080"/>
                  </a:lnTo>
                  <a:lnTo>
                    <a:pt x="73853" y="331968"/>
                  </a:lnTo>
                  <a:lnTo>
                    <a:pt x="73031" y="331968"/>
                  </a:lnTo>
                  <a:lnTo>
                    <a:pt x="72210" y="332205"/>
                  </a:lnTo>
                  <a:lnTo>
                    <a:pt x="71388" y="332443"/>
                  </a:lnTo>
                  <a:lnTo>
                    <a:pt x="70219" y="333138"/>
                  </a:lnTo>
                  <a:lnTo>
                    <a:pt x="69760" y="333249"/>
                  </a:lnTo>
                  <a:lnTo>
                    <a:pt x="69302" y="333360"/>
                  </a:lnTo>
                  <a:lnTo>
                    <a:pt x="64734" y="333597"/>
                  </a:lnTo>
                  <a:lnTo>
                    <a:pt x="63912" y="333707"/>
                  </a:lnTo>
                  <a:lnTo>
                    <a:pt x="61463" y="334750"/>
                  </a:lnTo>
                  <a:lnTo>
                    <a:pt x="59139" y="336031"/>
                  </a:lnTo>
                  <a:lnTo>
                    <a:pt x="56342" y="338353"/>
                  </a:lnTo>
                  <a:lnTo>
                    <a:pt x="54603" y="340219"/>
                  </a:lnTo>
                  <a:lnTo>
                    <a:pt x="53418" y="341040"/>
                  </a:lnTo>
                  <a:lnTo>
                    <a:pt x="52486" y="341625"/>
                  </a:lnTo>
                  <a:lnTo>
                    <a:pt x="48535" y="343158"/>
                  </a:lnTo>
                  <a:lnTo>
                    <a:pt x="46559" y="344201"/>
                  </a:lnTo>
                  <a:lnTo>
                    <a:pt x="45516" y="345007"/>
                  </a:lnTo>
                  <a:lnTo>
                    <a:pt x="44932" y="345718"/>
                  </a:lnTo>
                  <a:lnTo>
                    <a:pt x="43414" y="350254"/>
                  </a:lnTo>
                  <a:lnTo>
                    <a:pt x="42956" y="351076"/>
                  </a:lnTo>
                  <a:lnTo>
                    <a:pt x="42134" y="352356"/>
                  </a:lnTo>
                  <a:lnTo>
                    <a:pt x="41313" y="353052"/>
                  </a:lnTo>
                  <a:lnTo>
                    <a:pt x="36287" y="355628"/>
                  </a:lnTo>
                  <a:lnTo>
                    <a:pt x="35243" y="356450"/>
                  </a:lnTo>
                  <a:lnTo>
                    <a:pt x="34421" y="357382"/>
                  </a:lnTo>
                  <a:lnTo>
                    <a:pt x="31972" y="360891"/>
                  </a:lnTo>
                  <a:lnTo>
                    <a:pt x="31735" y="361713"/>
                  </a:lnTo>
                  <a:lnTo>
                    <a:pt x="31498" y="362297"/>
                  </a:lnTo>
                  <a:lnTo>
                    <a:pt x="31498" y="362882"/>
                  </a:lnTo>
                  <a:lnTo>
                    <a:pt x="31498" y="363467"/>
                  </a:lnTo>
                  <a:lnTo>
                    <a:pt x="32430" y="365442"/>
                  </a:lnTo>
                  <a:lnTo>
                    <a:pt x="32541" y="366137"/>
                  </a:lnTo>
                  <a:lnTo>
                    <a:pt x="32541" y="367070"/>
                  </a:lnTo>
                  <a:lnTo>
                    <a:pt x="32430" y="367891"/>
                  </a:lnTo>
                  <a:lnTo>
                    <a:pt x="32193" y="368713"/>
                  </a:lnTo>
                  <a:lnTo>
                    <a:pt x="30439" y="372222"/>
                  </a:lnTo>
                  <a:lnTo>
                    <a:pt x="30202" y="373154"/>
                  </a:lnTo>
                  <a:lnTo>
                    <a:pt x="29854" y="374672"/>
                  </a:lnTo>
                  <a:lnTo>
                    <a:pt x="29854" y="375605"/>
                  </a:lnTo>
                  <a:lnTo>
                    <a:pt x="30328" y="380614"/>
                  </a:lnTo>
                  <a:lnTo>
                    <a:pt x="29980" y="382020"/>
                  </a:lnTo>
                  <a:lnTo>
                    <a:pt x="29048" y="383538"/>
                  </a:lnTo>
                  <a:lnTo>
                    <a:pt x="26931" y="386335"/>
                  </a:lnTo>
                  <a:lnTo>
                    <a:pt x="25887" y="387615"/>
                  </a:lnTo>
                  <a:lnTo>
                    <a:pt x="25065" y="388310"/>
                  </a:lnTo>
                  <a:lnTo>
                    <a:pt x="24607" y="388422"/>
                  </a:lnTo>
                  <a:lnTo>
                    <a:pt x="21351" y="388880"/>
                  </a:lnTo>
                  <a:lnTo>
                    <a:pt x="14603" y="390619"/>
                  </a:lnTo>
                  <a:lnTo>
                    <a:pt x="12722" y="390856"/>
                  </a:lnTo>
                  <a:lnTo>
                    <a:pt x="11900" y="390856"/>
                  </a:lnTo>
                  <a:lnTo>
                    <a:pt x="11205" y="390619"/>
                  </a:lnTo>
                  <a:lnTo>
                    <a:pt x="10510" y="390271"/>
                  </a:lnTo>
                  <a:lnTo>
                    <a:pt x="9341" y="389338"/>
                  </a:lnTo>
                  <a:lnTo>
                    <a:pt x="8519" y="389227"/>
                  </a:lnTo>
                  <a:lnTo>
                    <a:pt x="7475" y="389338"/>
                  </a:lnTo>
                  <a:lnTo>
                    <a:pt x="5610" y="390271"/>
                  </a:lnTo>
                  <a:lnTo>
                    <a:pt x="4678" y="390966"/>
                  </a:lnTo>
                  <a:lnTo>
                    <a:pt x="3983" y="391661"/>
                  </a:lnTo>
                  <a:lnTo>
                    <a:pt x="2007" y="394111"/>
                  </a:lnTo>
                  <a:lnTo>
                    <a:pt x="822" y="396213"/>
                  </a:lnTo>
                  <a:lnTo>
                    <a:pt x="237" y="397731"/>
                  </a:lnTo>
                  <a:lnTo>
                    <a:pt x="0" y="398426"/>
                  </a:lnTo>
                  <a:lnTo>
                    <a:pt x="0" y="399706"/>
                  </a:lnTo>
                  <a:lnTo>
                    <a:pt x="237" y="405063"/>
                  </a:lnTo>
                  <a:lnTo>
                    <a:pt x="585" y="410911"/>
                  </a:lnTo>
                  <a:lnTo>
                    <a:pt x="1043" y="419650"/>
                  </a:lnTo>
                  <a:lnTo>
                    <a:pt x="1391" y="427110"/>
                  </a:lnTo>
                  <a:lnTo>
                    <a:pt x="1881" y="434459"/>
                  </a:lnTo>
                  <a:lnTo>
                    <a:pt x="11426" y="432942"/>
                  </a:lnTo>
                  <a:lnTo>
                    <a:pt x="21114" y="431425"/>
                  </a:lnTo>
                  <a:lnTo>
                    <a:pt x="30802" y="429908"/>
                  </a:lnTo>
                  <a:lnTo>
                    <a:pt x="40348" y="428391"/>
                  </a:lnTo>
                  <a:lnTo>
                    <a:pt x="50037" y="426874"/>
                  </a:lnTo>
                  <a:lnTo>
                    <a:pt x="69302" y="423728"/>
                  </a:lnTo>
                  <a:lnTo>
                    <a:pt x="78958" y="422211"/>
                  </a:lnTo>
                  <a:lnTo>
                    <a:pt x="88536" y="420694"/>
                  </a:lnTo>
                  <a:lnTo>
                    <a:pt x="98223" y="419050"/>
                  </a:lnTo>
                  <a:lnTo>
                    <a:pt x="107801" y="417533"/>
                  </a:lnTo>
                  <a:lnTo>
                    <a:pt x="117457" y="415905"/>
                  </a:lnTo>
                  <a:lnTo>
                    <a:pt x="127146" y="414277"/>
                  </a:lnTo>
                  <a:lnTo>
                    <a:pt x="136722" y="412760"/>
                  </a:lnTo>
                  <a:lnTo>
                    <a:pt x="146300" y="411133"/>
                  </a:lnTo>
                  <a:lnTo>
                    <a:pt x="155957" y="409489"/>
                  </a:lnTo>
                  <a:lnTo>
                    <a:pt x="158311" y="409141"/>
                  </a:lnTo>
                  <a:lnTo>
                    <a:pt x="193634" y="390950"/>
                  </a:lnTo>
                  <a:lnTo>
                    <a:pt x="197617" y="389433"/>
                  </a:lnTo>
                  <a:lnTo>
                    <a:pt x="198312" y="390602"/>
                  </a:lnTo>
                  <a:lnTo>
                    <a:pt x="198897" y="391061"/>
                  </a:lnTo>
                  <a:lnTo>
                    <a:pt x="199939" y="391298"/>
                  </a:lnTo>
                  <a:lnTo>
                    <a:pt x="200524" y="391061"/>
                  </a:lnTo>
                  <a:lnTo>
                    <a:pt x="201568" y="390239"/>
                  </a:lnTo>
                  <a:lnTo>
                    <a:pt x="202848" y="389070"/>
                  </a:lnTo>
                  <a:lnTo>
                    <a:pt x="205645" y="386968"/>
                  </a:lnTo>
                  <a:lnTo>
                    <a:pt x="206814" y="385798"/>
                  </a:lnTo>
                  <a:lnTo>
                    <a:pt x="207636" y="384629"/>
                  </a:lnTo>
                  <a:lnTo>
                    <a:pt x="207873" y="382874"/>
                  </a:lnTo>
                  <a:lnTo>
                    <a:pt x="208111" y="381942"/>
                  </a:lnTo>
                  <a:lnTo>
                    <a:pt x="208806" y="381120"/>
                  </a:lnTo>
                  <a:lnTo>
                    <a:pt x="209975" y="380883"/>
                  </a:lnTo>
                  <a:lnTo>
                    <a:pt x="211398" y="380773"/>
                  </a:lnTo>
                  <a:lnTo>
                    <a:pt x="212441" y="380408"/>
                  </a:lnTo>
                  <a:lnTo>
                    <a:pt x="213484" y="379713"/>
                  </a:lnTo>
                  <a:lnTo>
                    <a:pt x="217435" y="376916"/>
                  </a:lnTo>
                  <a:lnTo>
                    <a:pt x="223630" y="373771"/>
                  </a:lnTo>
                  <a:lnTo>
                    <a:pt x="224452" y="373423"/>
                  </a:lnTo>
                  <a:lnTo>
                    <a:pt x="229114" y="372601"/>
                  </a:lnTo>
                  <a:lnTo>
                    <a:pt x="230047" y="372254"/>
                  </a:lnTo>
                  <a:lnTo>
                    <a:pt x="230632" y="371795"/>
                  </a:lnTo>
                  <a:lnTo>
                    <a:pt x="231090" y="371084"/>
                  </a:lnTo>
                  <a:lnTo>
                    <a:pt x="231911" y="370041"/>
                  </a:lnTo>
                  <a:lnTo>
                    <a:pt x="232733" y="369583"/>
                  </a:lnTo>
                  <a:lnTo>
                    <a:pt x="237301" y="368888"/>
                  </a:lnTo>
                  <a:lnTo>
                    <a:pt x="238233" y="368303"/>
                  </a:lnTo>
                  <a:lnTo>
                    <a:pt x="238818" y="367591"/>
                  </a:lnTo>
                  <a:lnTo>
                    <a:pt x="239166" y="365142"/>
                  </a:lnTo>
                  <a:lnTo>
                    <a:pt x="239625" y="364209"/>
                  </a:lnTo>
                  <a:lnTo>
                    <a:pt x="240320" y="363277"/>
                  </a:lnTo>
                  <a:lnTo>
                    <a:pt x="241947" y="361760"/>
                  </a:lnTo>
                  <a:lnTo>
                    <a:pt x="242880" y="361301"/>
                  </a:lnTo>
                  <a:lnTo>
                    <a:pt x="243702" y="361191"/>
                  </a:lnTo>
                  <a:lnTo>
                    <a:pt x="244286" y="361538"/>
                  </a:lnTo>
                  <a:lnTo>
                    <a:pt x="244634" y="361997"/>
                  </a:lnTo>
                  <a:lnTo>
                    <a:pt x="245456" y="362818"/>
                  </a:lnTo>
                  <a:lnTo>
                    <a:pt x="245804" y="363166"/>
                  </a:lnTo>
                  <a:lnTo>
                    <a:pt x="246278" y="363403"/>
                  </a:lnTo>
                  <a:lnTo>
                    <a:pt x="246863" y="363514"/>
                  </a:lnTo>
                  <a:lnTo>
                    <a:pt x="256314" y="361064"/>
                  </a:lnTo>
                  <a:lnTo>
                    <a:pt x="265527" y="360132"/>
                  </a:lnTo>
                  <a:lnTo>
                    <a:pt x="266697" y="359894"/>
                  </a:lnTo>
                  <a:lnTo>
                    <a:pt x="270190" y="359547"/>
                  </a:lnTo>
                  <a:lnTo>
                    <a:pt x="275690" y="358962"/>
                  </a:lnTo>
                  <a:lnTo>
                    <a:pt x="282912" y="358140"/>
                  </a:lnTo>
                  <a:lnTo>
                    <a:pt x="291557" y="357208"/>
                  </a:lnTo>
                  <a:lnTo>
                    <a:pt x="301340" y="356165"/>
                  </a:lnTo>
                  <a:lnTo>
                    <a:pt x="311961" y="354885"/>
                  </a:lnTo>
                  <a:lnTo>
                    <a:pt x="323387" y="353715"/>
                  </a:lnTo>
                  <a:lnTo>
                    <a:pt x="335051" y="352325"/>
                  </a:lnTo>
                  <a:lnTo>
                    <a:pt x="346714" y="350934"/>
                  </a:lnTo>
                  <a:lnTo>
                    <a:pt x="358377" y="349653"/>
                  </a:lnTo>
                  <a:lnTo>
                    <a:pt x="369457" y="348374"/>
                  </a:lnTo>
                  <a:lnTo>
                    <a:pt x="379824" y="347094"/>
                  </a:lnTo>
                  <a:lnTo>
                    <a:pt x="389275" y="346050"/>
                  </a:lnTo>
                  <a:lnTo>
                    <a:pt x="397335" y="345102"/>
                  </a:lnTo>
                  <a:lnTo>
                    <a:pt x="403973" y="344280"/>
                  </a:lnTo>
                  <a:lnTo>
                    <a:pt x="411907" y="343348"/>
                  </a:lnTo>
                  <a:lnTo>
                    <a:pt x="413535" y="343348"/>
                  </a:lnTo>
                  <a:lnTo>
                    <a:pt x="414577" y="343585"/>
                  </a:lnTo>
                  <a:lnTo>
                    <a:pt x="415273" y="344043"/>
                  </a:lnTo>
                  <a:lnTo>
                    <a:pt x="415858" y="344501"/>
                  </a:lnTo>
                  <a:lnTo>
                    <a:pt x="416316" y="344960"/>
                  </a:lnTo>
                  <a:lnTo>
                    <a:pt x="416664" y="345560"/>
                  </a:lnTo>
                  <a:lnTo>
                    <a:pt x="417011" y="346256"/>
                  </a:lnTo>
                  <a:lnTo>
                    <a:pt x="417122" y="347077"/>
                  </a:lnTo>
                  <a:lnTo>
                    <a:pt x="417233" y="348010"/>
                  </a:lnTo>
                  <a:lnTo>
                    <a:pt x="416996" y="348831"/>
                  </a:lnTo>
                  <a:lnTo>
                    <a:pt x="416174" y="351977"/>
                  </a:lnTo>
                  <a:lnTo>
                    <a:pt x="416063" y="352672"/>
                  </a:lnTo>
                  <a:lnTo>
                    <a:pt x="416063" y="353257"/>
                  </a:lnTo>
                  <a:lnTo>
                    <a:pt x="416063" y="353952"/>
                  </a:lnTo>
                  <a:lnTo>
                    <a:pt x="416301" y="354537"/>
                  </a:lnTo>
                  <a:lnTo>
                    <a:pt x="416648" y="355248"/>
                  </a:lnTo>
                  <a:lnTo>
                    <a:pt x="417233" y="355943"/>
                  </a:lnTo>
                  <a:lnTo>
                    <a:pt x="417818" y="356528"/>
                  </a:lnTo>
                  <a:lnTo>
                    <a:pt x="418750" y="357113"/>
                  </a:lnTo>
                  <a:lnTo>
                    <a:pt x="419477" y="357003"/>
                  </a:lnTo>
                  <a:lnTo>
                    <a:pt x="420172" y="356655"/>
                  </a:lnTo>
                  <a:lnTo>
                    <a:pt x="429371" y="347331"/>
                  </a:lnTo>
                  <a:lnTo>
                    <a:pt x="430066" y="346746"/>
                  </a:lnTo>
                  <a:lnTo>
                    <a:pt x="430650" y="346746"/>
                  </a:lnTo>
                  <a:lnTo>
                    <a:pt x="431109" y="346856"/>
                  </a:lnTo>
                  <a:lnTo>
                    <a:pt x="431567" y="347204"/>
                  </a:lnTo>
                  <a:lnTo>
                    <a:pt x="437415" y="352562"/>
                  </a:lnTo>
                  <a:lnTo>
                    <a:pt x="445822" y="360496"/>
                  </a:lnTo>
                  <a:lnTo>
                    <a:pt x="452571" y="366896"/>
                  </a:lnTo>
                  <a:lnTo>
                    <a:pt x="453266" y="367718"/>
                  </a:lnTo>
                  <a:lnTo>
                    <a:pt x="453504" y="368650"/>
                  </a:lnTo>
                  <a:lnTo>
                    <a:pt x="455827" y="384755"/>
                  </a:lnTo>
                  <a:lnTo>
                    <a:pt x="456064" y="385798"/>
                  </a:lnTo>
                  <a:lnTo>
                    <a:pt x="456522" y="386730"/>
                  </a:lnTo>
                  <a:lnTo>
                    <a:pt x="457344" y="387426"/>
                  </a:lnTo>
                  <a:lnTo>
                    <a:pt x="458387" y="387536"/>
                  </a:lnTo>
                  <a:lnTo>
                    <a:pt x="463539" y="386715"/>
                  </a:lnTo>
                  <a:lnTo>
                    <a:pt x="464930" y="386478"/>
                  </a:lnTo>
                  <a:lnTo>
                    <a:pt x="468881" y="385893"/>
                  </a:lnTo>
                  <a:lnTo>
                    <a:pt x="475187" y="384961"/>
                  </a:lnTo>
                  <a:lnTo>
                    <a:pt x="483342" y="383664"/>
                  </a:lnTo>
                  <a:lnTo>
                    <a:pt x="492920" y="382147"/>
                  </a:lnTo>
                  <a:lnTo>
                    <a:pt x="503777" y="380503"/>
                  </a:lnTo>
                  <a:lnTo>
                    <a:pt x="515203" y="378639"/>
                  </a:lnTo>
                  <a:lnTo>
                    <a:pt x="527104" y="376774"/>
                  </a:lnTo>
                  <a:lnTo>
                    <a:pt x="539004" y="374909"/>
                  </a:lnTo>
                  <a:lnTo>
                    <a:pt x="550431" y="373171"/>
                  </a:lnTo>
                  <a:lnTo>
                    <a:pt x="561147" y="371432"/>
                  </a:lnTo>
                  <a:lnTo>
                    <a:pt x="570834" y="369915"/>
                  </a:lnTo>
                  <a:lnTo>
                    <a:pt x="578895" y="368635"/>
                  </a:lnTo>
                  <a:lnTo>
                    <a:pt x="585185" y="367576"/>
                  </a:lnTo>
                  <a:lnTo>
                    <a:pt x="589278" y="366881"/>
                  </a:lnTo>
                  <a:lnTo>
                    <a:pt x="590668" y="366643"/>
                  </a:lnTo>
                  <a:lnTo>
                    <a:pt x="595441" y="365948"/>
                  </a:lnTo>
                  <a:lnTo>
                    <a:pt x="599409" y="365948"/>
                  </a:lnTo>
                  <a:lnTo>
                    <a:pt x="602111" y="366296"/>
                  </a:lnTo>
                  <a:lnTo>
                    <a:pt x="606994" y="369678"/>
                  </a:lnTo>
                  <a:lnTo>
                    <a:pt x="616920" y="376679"/>
                  </a:lnTo>
                  <a:lnTo>
                    <a:pt x="626813" y="383680"/>
                  </a:lnTo>
                  <a:lnTo>
                    <a:pt x="636739" y="390555"/>
                  </a:lnTo>
                  <a:lnTo>
                    <a:pt x="656699" y="404558"/>
                  </a:lnTo>
                  <a:lnTo>
                    <a:pt x="676628" y="418434"/>
                  </a:lnTo>
                  <a:lnTo>
                    <a:pt x="686664" y="425325"/>
                  </a:lnTo>
                  <a:lnTo>
                    <a:pt x="696700" y="432310"/>
                  </a:lnTo>
                  <a:lnTo>
                    <a:pt x="706736" y="439311"/>
                  </a:lnTo>
                  <a:lnTo>
                    <a:pt x="716629" y="446186"/>
                  </a:lnTo>
                  <a:lnTo>
                    <a:pt x="726665" y="453061"/>
                  </a:lnTo>
                  <a:lnTo>
                    <a:pt x="736701" y="459936"/>
                  </a:lnTo>
                  <a:lnTo>
                    <a:pt x="746847" y="466811"/>
                  </a:lnTo>
                  <a:lnTo>
                    <a:pt x="756866" y="473685"/>
                  </a:lnTo>
                  <a:lnTo>
                    <a:pt x="766902" y="480687"/>
                  </a:lnTo>
                  <a:lnTo>
                    <a:pt x="770285" y="478822"/>
                  </a:lnTo>
                  <a:lnTo>
                    <a:pt x="770522" y="479755"/>
                  </a:lnTo>
                  <a:lnTo>
                    <a:pt x="770063" y="480450"/>
                  </a:lnTo>
                  <a:lnTo>
                    <a:pt x="769131" y="482315"/>
                  </a:lnTo>
                  <a:lnTo>
                    <a:pt x="779641" y="475914"/>
                  </a:lnTo>
                  <a:lnTo>
                    <a:pt x="787226" y="472184"/>
                  </a:lnTo>
                  <a:lnTo>
                    <a:pt x="789897" y="469734"/>
                  </a:lnTo>
                  <a:lnTo>
                    <a:pt x="790356" y="465072"/>
                  </a:lnTo>
                  <a:lnTo>
                    <a:pt x="791289" y="464961"/>
                  </a:lnTo>
                  <a:lnTo>
                    <a:pt x="792568" y="467633"/>
                  </a:lnTo>
                  <a:lnTo>
                    <a:pt x="792679" y="468912"/>
                  </a:lnTo>
                  <a:lnTo>
                    <a:pt x="792331" y="470193"/>
                  </a:lnTo>
                  <a:lnTo>
                    <a:pt x="796757" y="470304"/>
                  </a:lnTo>
                  <a:lnTo>
                    <a:pt x="806682" y="465989"/>
                  </a:lnTo>
                  <a:lnTo>
                    <a:pt x="810174" y="465989"/>
                  </a:lnTo>
                  <a:lnTo>
                    <a:pt x="811944" y="466447"/>
                  </a:lnTo>
                  <a:lnTo>
                    <a:pt x="819040" y="464819"/>
                  </a:lnTo>
                  <a:lnTo>
                    <a:pt x="821490" y="464582"/>
                  </a:lnTo>
                  <a:lnTo>
                    <a:pt x="833739" y="465626"/>
                  </a:lnTo>
                  <a:lnTo>
                    <a:pt x="835951" y="465388"/>
                  </a:lnTo>
                  <a:lnTo>
                    <a:pt x="837721" y="464345"/>
                  </a:lnTo>
                  <a:lnTo>
                    <a:pt x="838543" y="462828"/>
                  </a:lnTo>
                  <a:lnTo>
                    <a:pt x="841799" y="454531"/>
                  </a:lnTo>
                  <a:lnTo>
                    <a:pt x="843079" y="448351"/>
                  </a:lnTo>
                  <a:lnTo>
                    <a:pt x="843079" y="446376"/>
                  </a:lnTo>
                  <a:lnTo>
                    <a:pt x="841909" y="441129"/>
                  </a:lnTo>
                  <a:lnTo>
                    <a:pt x="841672" y="438458"/>
                  </a:lnTo>
                  <a:lnTo>
                    <a:pt x="842020" y="436245"/>
                  </a:lnTo>
                  <a:lnTo>
                    <a:pt x="840044" y="432737"/>
                  </a:lnTo>
                  <a:lnTo>
                    <a:pt x="836409" y="422006"/>
                  </a:lnTo>
                  <a:lnTo>
                    <a:pt x="835588" y="417691"/>
                  </a:lnTo>
                  <a:lnTo>
                    <a:pt x="836409" y="417580"/>
                  </a:lnTo>
                  <a:lnTo>
                    <a:pt x="839697" y="423886"/>
                  </a:lnTo>
                  <a:lnTo>
                    <a:pt x="843426" y="429355"/>
                  </a:lnTo>
                  <a:lnTo>
                    <a:pt x="843316" y="434017"/>
                  </a:lnTo>
                  <a:lnTo>
                    <a:pt x="846809" y="445917"/>
                  </a:lnTo>
                  <a:lnTo>
                    <a:pt x="845876" y="450817"/>
                  </a:lnTo>
                  <a:lnTo>
                    <a:pt x="845987" y="451749"/>
                  </a:lnTo>
                  <a:lnTo>
                    <a:pt x="846682" y="452792"/>
                  </a:lnTo>
                  <a:lnTo>
                    <a:pt x="846793" y="454183"/>
                  </a:lnTo>
                  <a:lnTo>
                    <a:pt x="846334" y="457217"/>
                  </a:lnTo>
                  <a:lnTo>
                    <a:pt x="849369" y="452207"/>
                  </a:lnTo>
                  <a:lnTo>
                    <a:pt x="850065" y="443452"/>
                  </a:lnTo>
                  <a:lnTo>
                    <a:pt x="849021" y="426083"/>
                  </a:lnTo>
                  <a:lnTo>
                    <a:pt x="849369" y="423286"/>
                  </a:lnTo>
                  <a:lnTo>
                    <a:pt x="851139" y="417091"/>
                  </a:lnTo>
                  <a:lnTo>
                    <a:pt x="851724" y="411970"/>
                  </a:lnTo>
                  <a:lnTo>
                    <a:pt x="853241" y="409157"/>
                  </a:lnTo>
                  <a:lnTo>
                    <a:pt x="856497" y="404605"/>
                  </a:lnTo>
                  <a:lnTo>
                    <a:pt x="861270" y="392468"/>
                  </a:lnTo>
                  <a:lnTo>
                    <a:pt x="867354" y="381625"/>
                  </a:lnTo>
                  <a:lnTo>
                    <a:pt x="881230" y="364004"/>
                  </a:lnTo>
                  <a:lnTo>
                    <a:pt x="890334" y="356196"/>
                  </a:lnTo>
                  <a:lnTo>
                    <a:pt x="896497" y="352925"/>
                  </a:lnTo>
                  <a:lnTo>
                    <a:pt x="898363" y="351755"/>
                  </a:lnTo>
                  <a:lnTo>
                    <a:pt x="899295" y="350823"/>
                  </a:lnTo>
                  <a:lnTo>
                    <a:pt x="898836" y="350365"/>
                  </a:lnTo>
                  <a:lnTo>
                    <a:pt x="898141" y="350017"/>
                  </a:lnTo>
                  <a:lnTo>
                    <a:pt x="897904" y="348974"/>
                  </a:lnTo>
                  <a:lnTo>
                    <a:pt x="899073" y="347109"/>
                  </a:lnTo>
                  <a:lnTo>
                    <a:pt x="897683" y="345592"/>
                  </a:lnTo>
                  <a:lnTo>
                    <a:pt x="895122" y="344643"/>
                  </a:lnTo>
                  <a:lnTo>
                    <a:pt x="892799" y="344533"/>
                  </a:lnTo>
                  <a:lnTo>
                    <a:pt x="891630" y="344075"/>
                  </a:lnTo>
                  <a:lnTo>
                    <a:pt x="890002" y="342794"/>
                  </a:lnTo>
                  <a:lnTo>
                    <a:pt x="888469" y="341277"/>
                  </a:lnTo>
                  <a:lnTo>
                    <a:pt x="887773" y="340107"/>
                  </a:lnTo>
                  <a:lnTo>
                    <a:pt x="888121" y="338717"/>
                  </a:lnTo>
                  <a:lnTo>
                    <a:pt x="889164" y="337674"/>
                  </a:lnTo>
                  <a:lnTo>
                    <a:pt x="890349" y="337326"/>
                  </a:lnTo>
                  <a:lnTo>
                    <a:pt x="890934" y="337911"/>
                  </a:lnTo>
                  <a:lnTo>
                    <a:pt x="892103" y="338022"/>
                  </a:lnTo>
                  <a:lnTo>
                    <a:pt x="894079" y="337089"/>
                  </a:lnTo>
                  <a:lnTo>
                    <a:pt x="895597" y="334877"/>
                  </a:lnTo>
                  <a:lnTo>
                    <a:pt x="895012" y="331020"/>
                  </a:lnTo>
                  <a:lnTo>
                    <a:pt x="893842" y="329156"/>
                  </a:lnTo>
                  <a:lnTo>
                    <a:pt x="892103" y="327275"/>
                  </a:lnTo>
                  <a:lnTo>
                    <a:pt x="890349" y="326453"/>
                  </a:lnTo>
                  <a:lnTo>
                    <a:pt x="888927" y="327733"/>
                  </a:lnTo>
                  <a:lnTo>
                    <a:pt x="887536" y="325410"/>
                  </a:lnTo>
                  <a:lnTo>
                    <a:pt x="884976" y="317603"/>
                  </a:lnTo>
                  <a:lnTo>
                    <a:pt x="886730" y="319357"/>
                  </a:lnTo>
                  <a:lnTo>
                    <a:pt x="888247" y="319357"/>
                  </a:lnTo>
                  <a:lnTo>
                    <a:pt x="889559" y="318756"/>
                  </a:lnTo>
                  <a:lnTo>
                    <a:pt x="890602" y="318519"/>
                  </a:lnTo>
                  <a:lnTo>
                    <a:pt x="892468" y="319341"/>
                  </a:lnTo>
                  <a:lnTo>
                    <a:pt x="893637" y="320510"/>
                  </a:lnTo>
                  <a:lnTo>
                    <a:pt x="893400" y="321443"/>
                  </a:lnTo>
                  <a:lnTo>
                    <a:pt x="891298" y="321902"/>
                  </a:lnTo>
                  <a:lnTo>
                    <a:pt x="891535" y="322834"/>
                  </a:lnTo>
                  <a:lnTo>
                    <a:pt x="893985" y="324114"/>
                  </a:lnTo>
                  <a:lnTo>
                    <a:pt x="900037" y="329251"/>
                  </a:lnTo>
                  <a:lnTo>
                    <a:pt x="901207" y="330768"/>
                  </a:lnTo>
                  <a:lnTo>
                    <a:pt x="900622" y="333929"/>
                  </a:lnTo>
                  <a:lnTo>
                    <a:pt x="895960" y="339286"/>
                  </a:lnTo>
                  <a:lnTo>
                    <a:pt x="894569" y="341973"/>
                  </a:lnTo>
                  <a:lnTo>
                    <a:pt x="899342" y="342083"/>
                  </a:lnTo>
                  <a:lnTo>
                    <a:pt x="900037" y="342541"/>
                  </a:lnTo>
                  <a:lnTo>
                    <a:pt x="900622" y="342541"/>
                  </a:lnTo>
                  <a:lnTo>
                    <a:pt x="903673" y="344517"/>
                  </a:lnTo>
                  <a:lnTo>
                    <a:pt x="905885" y="343474"/>
                  </a:lnTo>
                  <a:lnTo>
                    <a:pt x="908556" y="340661"/>
                  </a:lnTo>
                  <a:lnTo>
                    <a:pt x="910073" y="339839"/>
                  </a:lnTo>
                  <a:lnTo>
                    <a:pt x="913107" y="337168"/>
                  </a:lnTo>
                  <a:lnTo>
                    <a:pt x="917896" y="327132"/>
                  </a:lnTo>
                  <a:lnTo>
                    <a:pt x="921389" y="324461"/>
                  </a:lnTo>
                  <a:lnTo>
                    <a:pt x="921736" y="323766"/>
                  </a:lnTo>
                  <a:lnTo>
                    <a:pt x="920109" y="321206"/>
                  </a:lnTo>
                  <a:lnTo>
                    <a:pt x="919998" y="320163"/>
                  </a:lnTo>
                  <a:lnTo>
                    <a:pt x="921041" y="319815"/>
                  </a:lnTo>
                  <a:lnTo>
                    <a:pt x="921974" y="320510"/>
                  </a:lnTo>
                  <a:lnTo>
                    <a:pt x="922906" y="321443"/>
                  </a:lnTo>
                  <a:lnTo>
                    <a:pt x="923838" y="321680"/>
                  </a:lnTo>
                  <a:lnTo>
                    <a:pt x="925119" y="320637"/>
                  </a:lnTo>
                  <a:lnTo>
                    <a:pt x="925941" y="318646"/>
                  </a:lnTo>
                  <a:lnTo>
                    <a:pt x="926177" y="316196"/>
                  </a:lnTo>
                  <a:lnTo>
                    <a:pt x="925830" y="313510"/>
                  </a:lnTo>
                  <a:lnTo>
                    <a:pt x="925135" y="312925"/>
                  </a:lnTo>
                  <a:lnTo>
                    <a:pt x="923618" y="310474"/>
                  </a:lnTo>
                  <a:lnTo>
                    <a:pt x="923270" y="308152"/>
                  </a:lnTo>
                  <a:lnTo>
                    <a:pt x="925593" y="308152"/>
                  </a:lnTo>
                  <a:lnTo>
                    <a:pt x="925704" y="308737"/>
                  </a:lnTo>
                  <a:lnTo>
                    <a:pt x="927221" y="312118"/>
                  </a:lnTo>
                  <a:lnTo>
                    <a:pt x="930855" y="315722"/>
                  </a:lnTo>
                  <a:lnTo>
                    <a:pt x="929118" y="317824"/>
                  </a:lnTo>
                  <a:lnTo>
                    <a:pt x="929465" y="319578"/>
                  </a:lnTo>
                  <a:lnTo>
                    <a:pt x="930855" y="320273"/>
                  </a:lnTo>
                  <a:lnTo>
                    <a:pt x="932025" y="319341"/>
                  </a:lnTo>
                  <a:lnTo>
                    <a:pt x="933069" y="318282"/>
                  </a:lnTo>
                  <a:lnTo>
                    <a:pt x="950200" y="308957"/>
                  </a:lnTo>
                  <a:lnTo>
                    <a:pt x="953803" y="305449"/>
                  </a:lnTo>
                  <a:lnTo>
                    <a:pt x="978758" y="302288"/>
                  </a:lnTo>
                  <a:lnTo>
                    <a:pt x="977589" y="300550"/>
                  </a:lnTo>
                  <a:lnTo>
                    <a:pt x="973860" y="296820"/>
                  </a:lnTo>
                  <a:lnTo>
                    <a:pt x="973163" y="297863"/>
                  </a:lnTo>
                  <a:lnTo>
                    <a:pt x="972231" y="298685"/>
                  </a:lnTo>
                  <a:lnTo>
                    <a:pt x="971188" y="299381"/>
                  </a:lnTo>
                  <a:lnTo>
                    <a:pt x="969212" y="299854"/>
                  </a:lnTo>
                  <a:lnTo>
                    <a:pt x="970493" y="296820"/>
                  </a:lnTo>
                  <a:lnTo>
                    <a:pt x="972705" y="293912"/>
                  </a:lnTo>
                  <a:lnTo>
                    <a:pt x="975502" y="291573"/>
                  </a:lnTo>
                  <a:lnTo>
                    <a:pt x="978411" y="290293"/>
                  </a:lnTo>
                  <a:lnTo>
                    <a:pt x="980513" y="291462"/>
                  </a:lnTo>
                  <a:lnTo>
                    <a:pt x="981824" y="294845"/>
                  </a:lnTo>
                  <a:lnTo>
                    <a:pt x="982994" y="298796"/>
                  </a:lnTo>
                  <a:lnTo>
                    <a:pt x="984511" y="301703"/>
                  </a:lnTo>
                  <a:lnTo>
                    <a:pt x="988114" y="302873"/>
                  </a:lnTo>
                  <a:lnTo>
                    <a:pt x="988699" y="299269"/>
                  </a:lnTo>
                  <a:lnTo>
                    <a:pt x="986724" y="286089"/>
                  </a:lnTo>
                  <a:lnTo>
                    <a:pt x="987767" y="286199"/>
                  </a:lnTo>
                  <a:lnTo>
                    <a:pt x="990216" y="288412"/>
                  </a:lnTo>
                  <a:lnTo>
                    <a:pt x="993472" y="290293"/>
                  </a:lnTo>
                  <a:lnTo>
                    <a:pt x="991845" y="292979"/>
                  </a:lnTo>
                  <a:lnTo>
                    <a:pt x="992887" y="295208"/>
                  </a:lnTo>
                  <a:lnTo>
                    <a:pt x="995590" y="296599"/>
                  </a:lnTo>
                  <a:lnTo>
                    <a:pt x="998498" y="297057"/>
                  </a:lnTo>
                  <a:lnTo>
                    <a:pt x="1001296" y="296472"/>
                  </a:lnTo>
                  <a:lnTo>
                    <a:pt x="1002465" y="295777"/>
                  </a:lnTo>
                  <a:lnTo>
                    <a:pt x="1003398" y="294733"/>
                  </a:lnTo>
                  <a:lnTo>
                    <a:pt x="1003745" y="293327"/>
                  </a:lnTo>
                  <a:lnTo>
                    <a:pt x="1003287" y="292284"/>
                  </a:lnTo>
                  <a:lnTo>
                    <a:pt x="1002702" y="291462"/>
                  </a:lnTo>
                  <a:lnTo>
                    <a:pt x="1002465" y="290640"/>
                  </a:lnTo>
                  <a:lnTo>
                    <a:pt x="1003050" y="289234"/>
                  </a:lnTo>
                  <a:lnTo>
                    <a:pt x="1003871" y="288301"/>
                  </a:lnTo>
                  <a:lnTo>
                    <a:pt x="1004567" y="287606"/>
                  </a:lnTo>
                  <a:lnTo>
                    <a:pt x="1005389" y="286784"/>
                  </a:lnTo>
                  <a:lnTo>
                    <a:pt x="1008439" y="280494"/>
                  </a:lnTo>
                  <a:lnTo>
                    <a:pt x="1010067" y="278266"/>
                  </a:lnTo>
                  <a:lnTo>
                    <a:pt x="1010652" y="277223"/>
                  </a:lnTo>
                  <a:lnTo>
                    <a:pt x="1011110" y="275579"/>
                  </a:lnTo>
                  <a:lnTo>
                    <a:pt x="1011110" y="273951"/>
                  </a:lnTo>
                  <a:lnTo>
                    <a:pt x="1010652" y="271391"/>
                  </a:lnTo>
                  <a:lnTo>
                    <a:pt x="1010888" y="270111"/>
                  </a:lnTo>
                  <a:lnTo>
                    <a:pt x="1011584" y="270000"/>
                  </a:lnTo>
                  <a:lnTo>
                    <a:pt x="1011932" y="270822"/>
                  </a:lnTo>
                  <a:lnTo>
                    <a:pt x="1012864" y="272102"/>
                  </a:lnTo>
                  <a:lnTo>
                    <a:pt x="1013212" y="272924"/>
                  </a:lnTo>
                  <a:lnTo>
                    <a:pt x="1017637" y="269542"/>
                  </a:lnTo>
                  <a:lnTo>
                    <a:pt x="1018569" y="268499"/>
                  </a:lnTo>
                  <a:lnTo>
                    <a:pt x="1019391" y="265702"/>
                  </a:lnTo>
                  <a:lnTo>
                    <a:pt x="1018807" y="264421"/>
                  </a:lnTo>
                  <a:lnTo>
                    <a:pt x="1017874" y="263710"/>
                  </a:lnTo>
                  <a:lnTo>
                    <a:pt x="1017179" y="262193"/>
                  </a:lnTo>
                  <a:lnTo>
                    <a:pt x="1017415" y="259632"/>
                  </a:lnTo>
                  <a:lnTo>
                    <a:pt x="1018459" y="259174"/>
                  </a:lnTo>
                  <a:lnTo>
                    <a:pt x="1019992" y="259412"/>
                  </a:lnTo>
                  <a:lnTo>
                    <a:pt x="1022093" y="258953"/>
                  </a:lnTo>
                  <a:lnTo>
                    <a:pt x="1023263" y="257783"/>
                  </a:lnTo>
                  <a:lnTo>
                    <a:pt x="1024544" y="254986"/>
                  </a:lnTo>
                  <a:lnTo>
                    <a:pt x="1025476" y="253817"/>
                  </a:lnTo>
                  <a:lnTo>
                    <a:pt x="1025239" y="252647"/>
                  </a:lnTo>
                  <a:lnTo>
                    <a:pt x="1021857" y="251478"/>
                  </a:lnTo>
                  <a:lnTo>
                    <a:pt x="1019629" y="249028"/>
                  </a:lnTo>
                  <a:lnTo>
                    <a:pt x="1017068" y="246926"/>
                  </a:lnTo>
                  <a:lnTo>
                    <a:pt x="1012991" y="246578"/>
                  </a:lnTo>
                  <a:lnTo>
                    <a:pt x="1014381" y="248680"/>
                  </a:lnTo>
                  <a:lnTo>
                    <a:pt x="1017290" y="251478"/>
                  </a:lnTo>
                  <a:lnTo>
                    <a:pt x="1018112" y="253690"/>
                  </a:lnTo>
                  <a:lnTo>
                    <a:pt x="1017068" y="254385"/>
                  </a:lnTo>
                  <a:lnTo>
                    <a:pt x="1014397" y="255097"/>
                  </a:lnTo>
                  <a:lnTo>
                    <a:pt x="1011947" y="256724"/>
                  </a:lnTo>
                  <a:lnTo>
                    <a:pt x="1011252" y="259632"/>
                  </a:lnTo>
                  <a:lnTo>
                    <a:pt x="1010083" y="259632"/>
                  </a:lnTo>
                  <a:lnTo>
                    <a:pt x="1004930" y="262541"/>
                  </a:lnTo>
                  <a:lnTo>
                    <a:pt x="1002955" y="263125"/>
                  </a:lnTo>
                  <a:lnTo>
                    <a:pt x="1002133" y="262888"/>
                  </a:lnTo>
                  <a:lnTo>
                    <a:pt x="1001311" y="262430"/>
                  </a:lnTo>
                  <a:lnTo>
                    <a:pt x="1000853" y="261608"/>
                  </a:lnTo>
                  <a:lnTo>
                    <a:pt x="1000616" y="260328"/>
                  </a:lnTo>
                  <a:lnTo>
                    <a:pt x="1000853" y="258590"/>
                  </a:lnTo>
                  <a:lnTo>
                    <a:pt x="1001674" y="258242"/>
                  </a:lnTo>
                  <a:lnTo>
                    <a:pt x="1002607" y="258131"/>
                  </a:lnTo>
                  <a:lnTo>
                    <a:pt x="1005515" y="255681"/>
                  </a:lnTo>
                  <a:lnTo>
                    <a:pt x="1005974" y="254639"/>
                  </a:lnTo>
                  <a:lnTo>
                    <a:pt x="1004930" y="253342"/>
                  </a:lnTo>
                  <a:lnTo>
                    <a:pt x="1002022" y="250656"/>
                  </a:lnTo>
                  <a:lnTo>
                    <a:pt x="1001912" y="249265"/>
                  </a:lnTo>
                  <a:lnTo>
                    <a:pt x="1002022" y="246705"/>
                  </a:lnTo>
                  <a:lnTo>
                    <a:pt x="1001786" y="245188"/>
                  </a:lnTo>
                  <a:lnTo>
                    <a:pt x="1001438" y="244729"/>
                  </a:lnTo>
                  <a:lnTo>
                    <a:pt x="999810" y="243101"/>
                  </a:lnTo>
                  <a:lnTo>
                    <a:pt x="999462" y="242406"/>
                  </a:lnTo>
                  <a:lnTo>
                    <a:pt x="998767" y="242295"/>
                  </a:lnTo>
                  <a:lnTo>
                    <a:pt x="997723" y="244745"/>
                  </a:lnTo>
                  <a:lnTo>
                    <a:pt x="996902" y="247890"/>
                  </a:lnTo>
                  <a:lnTo>
                    <a:pt x="996554" y="250213"/>
                  </a:lnTo>
                  <a:lnTo>
                    <a:pt x="996902" y="251968"/>
                  </a:lnTo>
                  <a:lnTo>
                    <a:pt x="997360" y="254069"/>
                  </a:lnTo>
                  <a:lnTo>
                    <a:pt x="997818" y="256298"/>
                  </a:lnTo>
                  <a:lnTo>
                    <a:pt x="997581" y="258747"/>
                  </a:lnTo>
                  <a:lnTo>
                    <a:pt x="995258" y="256535"/>
                  </a:lnTo>
                  <a:lnTo>
                    <a:pt x="993140" y="255713"/>
                  </a:lnTo>
                  <a:lnTo>
                    <a:pt x="991038" y="255824"/>
                  </a:lnTo>
                  <a:lnTo>
                    <a:pt x="989174" y="256171"/>
                  </a:lnTo>
                  <a:lnTo>
                    <a:pt x="986850" y="257688"/>
                  </a:lnTo>
                  <a:lnTo>
                    <a:pt x="987546" y="259790"/>
                  </a:lnTo>
                  <a:lnTo>
                    <a:pt x="991275" y="263394"/>
                  </a:lnTo>
                  <a:lnTo>
                    <a:pt x="992555" y="266317"/>
                  </a:lnTo>
                  <a:lnTo>
                    <a:pt x="990343" y="265970"/>
                  </a:lnTo>
                  <a:lnTo>
                    <a:pt x="987087" y="264580"/>
                  </a:lnTo>
                  <a:lnTo>
                    <a:pt x="984527" y="263758"/>
                  </a:lnTo>
                  <a:lnTo>
                    <a:pt x="984290" y="263299"/>
                  </a:lnTo>
                  <a:lnTo>
                    <a:pt x="983358" y="262019"/>
                  </a:lnTo>
                  <a:lnTo>
                    <a:pt x="981967" y="260849"/>
                  </a:lnTo>
                  <a:lnTo>
                    <a:pt x="980545" y="260154"/>
                  </a:lnTo>
                  <a:lnTo>
                    <a:pt x="979153" y="260391"/>
                  </a:lnTo>
                  <a:lnTo>
                    <a:pt x="977873" y="261213"/>
                  </a:lnTo>
                  <a:lnTo>
                    <a:pt x="975772" y="263426"/>
                  </a:lnTo>
                  <a:lnTo>
                    <a:pt x="974017" y="265875"/>
                  </a:lnTo>
                  <a:lnTo>
                    <a:pt x="972500" y="268799"/>
                  </a:lnTo>
                  <a:lnTo>
                    <a:pt x="970635" y="271359"/>
                  </a:lnTo>
                  <a:lnTo>
                    <a:pt x="967585" y="273334"/>
                  </a:lnTo>
                  <a:lnTo>
                    <a:pt x="966653" y="275073"/>
                  </a:lnTo>
                  <a:lnTo>
                    <a:pt x="965831" y="275531"/>
                  </a:lnTo>
                  <a:lnTo>
                    <a:pt x="965136" y="275295"/>
                  </a:lnTo>
                  <a:lnTo>
                    <a:pt x="964440" y="274710"/>
                  </a:lnTo>
                  <a:lnTo>
                    <a:pt x="963618" y="273777"/>
                  </a:lnTo>
                  <a:lnTo>
                    <a:pt x="958608" y="271565"/>
                  </a:lnTo>
                  <a:lnTo>
                    <a:pt x="952065" y="270870"/>
                  </a:lnTo>
                  <a:lnTo>
                    <a:pt x="946123" y="271107"/>
                  </a:lnTo>
                  <a:lnTo>
                    <a:pt x="940401" y="269826"/>
                  </a:lnTo>
                  <a:lnTo>
                    <a:pt x="934586" y="264580"/>
                  </a:lnTo>
                  <a:lnTo>
                    <a:pt x="930271" y="258747"/>
                  </a:lnTo>
                  <a:lnTo>
                    <a:pt x="927569" y="256298"/>
                  </a:lnTo>
                  <a:lnTo>
                    <a:pt x="924897" y="255602"/>
                  </a:lnTo>
                  <a:lnTo>
                    <a:pt x="924313" y="253959"/>
                  </a:lnTo>
                  <a:lnTo>
                    <a:pt x="917090" y="246262"/>
                  </a:lnTo>
                  <a:lnTo>
                    <a:pt x="922101" y="247305"/>
                  </a:lnTo>
                  <a:lnTo>
                    <a:pt x="929813" y="254670"/>
                  </a:lnTo>
                  <a:lnTo>
                    <a:pt x="934823" y="255713"/>
                  </a:lnTo>
                  <a:lnTo>
                    <a:pt x="936798" y="256298"/>
                  </a:lnTo>
                  <a:lnTo>
                    <a:pt x="943815" y="261419"/>
                  </a:lnTo>
                  <a:lnTo>
                    <a:pt x="947893" y="263520"/>
                  </a:lnTo>
                  <a:lnTo>
                    <a:pt x="952776" y="265164"/>
                  </a:lnTo>
                  <a:lnTo>
                    <a:pt x="956870" y="265053"/>
                  </a:lnTo>
                  <a:lnTo>
                    <a:pt x="962338" y="263647"/>
                  </a:lnTo>
                  <a:lnTo>
                    <a:pt x="966763" y="260849"/>
                  </a:lnTo>
                  <a:lnTo>
                    <a:pt x="968185" y="256883"/>
                  </a:lnTo>
                  <a:lnTo>
                    <a:pt x="970398" y="254196"/>
                  </a:lnTo>
                  <a:lnTo>
                    <a:pt x="975282" y="249755"/>
                  </a:lnTo>
                  <a:lnTo>
                    <a:pt x="979011" y="245567"/>
                  </a:lnTo>
                  <a:lnTo>
                    <a:pt x="977842" y="243117"/>
                  </a:lnTo>
                  <a:lnTo>
                    <a:pt x="981477" y="240889"/>
                  </a:lnTo>
                  <a:lnTo>
                    <a:pt x="983579" y="237380"/>
                  </a:lnTo>
                  <a:lnTo>
                    <a:pt x="983468" y="233303"/>
                  </a:lnTo>
                  <a:lnTo>
                    <a:pt x="980418" y="229462"/>
                  </a:lnTo>
                  <a:lnTo>
                    <a:pt x="978790" y="230979"/>
                  </a:lnTo>
                  <a:lnTo>
                    <a:pt x="979027" y="231911"/>
                  </a:lnTo>
                  <a:lnTo>
                    <a:pt x="979723" y="232149"/>
                  </a:lnTo>
                  <a:lnTo>
                    <a:pt x="980418" y="232496"/>
                  </a:lnTo>
                  <a:lnTo>
                    <a:pt x="981145" y="232733"/>
                  </a:lnTo>
                  <a:lnTo>
                    <a:pt x="979375" y="234250"/>
                  </a:lnTo>
                  <a:lnTo>
                    <a:pt x="977858" y="234140"/>
                  </a:lnTo>
                  <a:lnTo>
                    <a:pt x="976467" y="233318"/>
                  </a:lnTo>
                  <a:lnTo>
                    <a:pt x="974712" y="232860"/>
                  </a:lnTo>
                  <a:lnTo>
                    <a:pt x="969355" y="233682"/>
                  </a:lnTo>
                  <a:lnTo>
                    <a:pt x="967585" y="233445"/>
                  </a:lnTo>
                  <a:lnTo>
                    <a:pt x="968660" y="231580"/>
                  </a:lnTo>
                  <a:lnTo>
                    <a:pt x="970414" y="230189"/>
                  </a:lnTo>
                  <a:lnTo>
                    <a:pt x="972389" y="229257"/>
                  </a:lnTo>
                  <a:lnTo>
                    <a:pt x="974255" y="228656"/>
                  </a:lnTo>
                  <a:lnTo>
                    <a:pt x="975076" y="227960"/>
                  </a:lnTo>
                  <a:lnTo>
                    <a:pt x="976009" y="226570"/>
                  </a:lnTo>
                  <a:lnTo>
                    <a:pt x="977289" y="225163"/>
                  </a:lnTo>
                  <a:lnTo>
                    <a:pt x="979265" y="224341"/>
                  </a:lnTo>
                  <a:lnTo>
                    <a:pt x="983136" y="225037"/>
                  </a:lnTo>
                  <a:lnTo>
                    <a:pt x="984875" y="224926"/>
                  </a:lnTo>
                  <a:lnTo>
                    <a:pt x="985333" y="223536"/>
                  </a:lnTo>
                  <a:lnTo>
                    <a:pt x="984401" y="222255"/>
                  </a:lnTo>
                  <a:lnTo>
                    <a:pt x="982662" y="221560"/>
                  </a:lnTo>
                  <a:lnTo>
                    <a:pt x="979375" y="220865"/>
                  </a:lnTo>
                  <a:lnTo>
                    <a:pt x="979138" y="219932"/>
                  </a:lnTo>
                  <a:lnTo>
                    <a:pt x="985791" y="219932"/>
                  </a:lnTo>
                  <a:lnTo>
                    <a:pt x="988589" y="219348"/>
                  </a:lnTo>
                  <a:lnTo>
                    <a:pt x="989411" y="217135"/>
                  </a:lnTo>
                  <a:lnTo>
                    <a:pt x="989411" y="215491"/>
                  </a:lnTo>
                  <a:lnTo>
                    <a:pt x="990106" y="212583"/>
                  </a:lnTo>
                  <a:lnTo>
                    <a:pt x="989648" y="211524"/>
                  </a:lnTo>
                  <a:lnTo>
                    <a:pt x="987198" y="209770"/>
                  </a:lnTo>
                  <a:lnTo>
                    <a:pt x="986028" y="208490"/>
                  </a:lnTo>
                  <a:lnTo>
                    <a:pt x="985333" y="206973"/>
                  </a:lnTo>
                  <a:lnTo>
                    <a:pt x="982299" y="207431"/>
                  </a:lnTo>
                  <a:lnTo>
                    <a:pt x="970050" y="206040"/>
                  </a:lnTo>
                  <a:lnTo>
                    <a:pt x="959193" y="205803"/>
                  </a:lnTo>
                  <a:lnTo>
                    <a:pt x="950327" y="202895"/>
                  </a:lnTo>
                  <a:lnTo>
                    <a:pt x="942408" y="202658"/>
                  </a:lnTo>
                  <a:lnTo>
                    <a:pt x="940181" y="201836"/>
                  </a:lnTo>
                  <a:lnTo>
                    <a:pt x="935755" y="199624"/>
                  </a:lnTo>
                  <a:lnTo>
                    <a:pt x="929939" y="197632"/>
                  </a:lnTo>
                  <a:lnTo>
                    <a:pt x="924440" y="197395"/>
                  </a:lnTo>
                  <a:lnTo>
                    <a:pt x="921057" y="200429"/>
                  </a:lnTo>
                  <a:lnTo>
                    <a:pt x="918955" y="195878"/>
                  </a:lnTo>
                  <a:lnTo>
                    <a:pt x="917328" y="194251"/>
                  </a:lnTo>
                  <a:lnTo>
                    <a:pt x="914624" y="194013"/>
                  </a:lnTo>
                  <a:lnTo>
                    <a:pt x="913107" y="193554"/>
                  </a:lnTo>
                  <a:lnTo>
                    <a:pt x="911353" y="191927"/>
                  </a:lnTo>
                  <a:lnTo>
                    <a:pt x="908319" y="187723"/>
                  </a:lnTo>
                  <a:lnTo>
                    <a:pt x="913914" y="190757"/>
                  </a:lnTo>
                  <a:lnTo>
                    <a:pt x="916853" y="191800"/>
                  </a:lnTo>
                  <a:lnTo>
                    <a:pt x="922796" y="192037"/>
                  </a:lnTo>
                  <a:lnTo>
                    <a:pt x="929576" y="194251"/>
                  </a:lnTo>
                  <a:lnTo>
                    <a:pt x="933306" y="194598"/>
                  </a:lnTo>
                  <a:lnTo>
                    <a:pt x="939943" y="194013"/>
                  </a:lnTo>
                  <a:lnTo>
                    <a:pt x="942646" y="194835"/>
                  </a:lnTo>
                  <a:lnTo>
                    <a:pt x="945901" y="196810"/>
                  </a:lnTo>
                  <a:lnTo>
                    <a:pt x="949047" y="197632"/>
                  </a:lnTo>
                  <a:lnTo>
                    <a:pt x="955479" y="194376"/>
                  </a:lnTo>
                  <a:lnTo>
                    <a:pt x="959319" y="194487"/>
                  </a:lnTo>
                  <a:lnTo>
                    <a:pt x="959667" y="193444"/>
                  </a:lnTo>
                  <a:lnTo>
                    <a:pt x="960363" y="192749"/>
                  </a:lnTo>
                  <a:lnTo>
                    <a:pt x="961185" y="192164"/>
                  </a:lnTo>
                  <a:lnTo>
                    <a:pt x="962354" y="191706"/>
                  </a:lnTo>
                  <a:lnTo>
                    <a:pt x="962702" y="195198"/>
                  </a:lnTo>
                  <a:lnTo>
                    <a:pt x="965846" y="196937"/>
                  </a:lnTo>
                  <a:lnTo>
                    <a:pt x="969719" y="196937"/>
                  </a:lnTo>
                  <a:lnTo>
                    <a:pt x="972041" y="195072"/>
                  </a:lnTo>
                  <a:lnTo>
                    <a:pt x="971346" y="194029"/>
                  </a:lnTo>
                  <a:lnTo>
                    <a:pt x="970414" y="193334"/>
                  </a:lnTo>
                  <a:lnTo>
                    <a:pt x="969371" y="192875"/>
                  </a:lnTo>
                  <a:lnTo>
                    <a:pt x="967980" y="192638"/>
                  </a:lnTo>
                  <a:lnTo>
                    <a:pt x="968217" y="191942"/>
                  </a:lnTo>
                  <a:lnTo>
                    <a:pt x="968328" y="191358"/>
                  </a:lnTo>
                  <a:lnTo>
                    <a:pt x="968565" y="190773"/>
                  </a:lnTo>
                  <a:lnTo>
                    <a:pt x="969260" y="190188"/>
                  </a:lnTo>
                  <a:lnTo>
                    <a:pt x="969023" y="189240"/>
                  </a:lnTo>
                  <a:lnTo>
                    <a:pt x="968090" y="188893"/>
                  </a:lnTo>
                  <a:lnTo>
                    <a:pt x="967143" y="188308"/>
                  </a:lnTo>
                  <a:lnTo>
                    <a:pt x="964819" y="186680"/>
                  </a:lnTo>
                  <a:lnTo>
                    <a:pt x="965167" y="185732"/>
                  </a:lnTo>
                  <a:lnTo>
                    <a:pt x="965751" y="182239"/>
                  </a:lnTo>
                  <a:lnTo>
                    <a:pt x="964582" y="180959"/>
                  </a:lnTo>
                  <a:lnTo>
                    <a:pt x="963302" y="179789"/>
                  </a:lnTo>
                  <a:lnTo>
                    <a:pt x="961674" y="179094"/>
                  </a:lnTo>
                  <a:lnTo>
                    <a:pt x="959698" y="178983"/>
                  </a:lnTo>
                  <a:lnTo>
                    <a:pt x="964124" y="174542"/>
                  </a:lnTo>
                  <a:lnTo>
                    <a:pt x="966573" y="172899"/>
                  </a:lnTo>
                  <a:lnTo>
                    <a:pt x="969971" y="172425"/>
                  </a:lnTo>
                  <a:lnTo>
                    <a:pt x="976135" y="172662"/>
                  </a:lnTo>
                  <a:lnTo>
                    <a:pt x="978933" y="172203"/>
                  </a:lnTo>
                  <a:lnTo>
                    <a:pt x="982094" y="170923"/>
                  </a:lnTo>
                  <a:lnTo>
                    <a:pt x="981161" y="175474"/>
                  </a:lnTo>
                  <a:lnTo>
                    <a:pt x="979280" y="177008"/>
                  </a:lnTo>
                  <a:lnTo>
                    <a:pt x="972753" y="177355"/>
                  </a:lnTo>
                  <a:lnTo>
                    <a:pt x="969608" y="178746"/>
                  </a:lnTo>
                  <a:lnTo>
                    <a:pt x="969497" y="180611"/>
                  </a:lnTo>
                  <a:lnTo>
                    <a:pt x="971236" y="182350"/>
                  </a:lnTo>
                  <a:lnTo>
                    <a:pt x="974033" y="183630"/>
                  </a:lnTo>
                  <a:lnTo>
                    <a:pt x="974270" y="184562"/>
                  </a:lnTo>
                  <a:lnTo>
                    <a:pt x="972753" y="186554"/>
                  </a:lnTo>
                  <a:lnTo>
                    <a:pt x="974855" y="187834"/>
                  </a:lnTo>
                  <a:lnTo>
                    <a:pt x="980560" y="188876"/>
                  </a:lnTo>
                  <a:lnTo>
                    <a:pt x="980323" y="189825"/>
                  </a:lnTo>
                  <a:lnTo>
                    <a:pt x="980086" y="190520"/>
                  </a:lnTo>
                  <a:lnTo>
                    <a:pt x="979501" y="190979"/>
                  </a:lnTo>
                  <a:lnTo>
                    <a:pt x="978458" y="191437"/>
                  </a:lnTo>
                  <a:lnTo>
                    <a:pt x="980560" y="193649"/>
                  </a:lnTo>
                  <a:lnTo>
                    <a:pt x="982567" y="194819"/>
                  </a:lnTo>
                  <a:lnTo>
                    <a:pt x="987577" y="196100"/>
                  </a:lnTo>
                  <a:lnTo>
                    <a:pt x="986882" y="195056"/>
                  </a:lnTo>
                  <a:lnTo>
                    <a:pt x="986187" y="194234"/>
                  </a:lnTo>
                  <a:lnTo>
                    <a:pt x="985254" y="193776"/>
                  </a:lnTo>
                  <a:lnTo>
                    <a:pt x="984321" y="193429"/>
                  </a:lnTo>
                  <a:lnTo>
                    <a:pt x="984906" y="191800"/>
                  </a:lnTo>
                  <a:lnTo>
                    <a:pt x="986076" y="190868"/>
                  </a:lnTo>
                  <a:lnTo>
                    <a:pt x="987593" y="190757"/>
                  </a:lnTo>
                  <a:lnTo>
                    <a:pt x="989221" y="191342"/>
                  </a:lnTo>
                  <a:lnTo>
                    <a:pt x="990849" y="185495"/>
                  </a:lnTo>
                  <a:lnTo>
                    <a:pt x="989221" y="182824"/>
                  </a:lnTo>
                  <a:lnTo>
                    <a:pt x="990264" y="181433"/>
                  </a:lnTo>
                  <a:lnTo>
                    <a:pt x="992477" y="181781"/>
                  </a:lnTo>
                  <a:lnTo>
                    <a:pt x="994136" y="184341"/>
                  </a:lnTo>
                  <a:lnTo>
                    <a:pt x="995306" y="189240"/>
                  </a:lnTo>
                  <a:lnTo>
                    <a:pt x="996349" y="191690"/>
                  </a:lnTo>
                  <a:lnTo>
                    <a:pt x="997740" y="192622"/>
                  </a:lnTo>
                  <a:lnTo>
                    <a:pt x="997977" y="193792"/>
                  </a:lnTo>
                  <a:lnTo>
                    <a:pt x="992825" y="194961"/>
                  </a:lnTo>
                  <a:lnTo>
                    <a:pt x="993757" y="196478"/>
                  </a:lnTo>
                  <a:lnTo>
                    <a:pt x="994594" y="196590"/>
                  </a:lnTo>
                  <a:lnTo>
                    <a:pt x="995527" y="196242"/>
                  </a:lnTo>
                  <a:lnTo>
                    <a:pt x="996696" y="196352"/>
                  </a:lnTo>
                  <a:lnTo>
                    <a:pt x="998798" y="197395"/>
                  </a:lnTo>
                  <a:lnTo>
                    <a:pt x="999967" y="198786"/>
                  </a:lnTo>
                  <a:lnTo>
                    <a:pt x="1001706" y="197395"/>
                  </a:lnTo>
                  <a:lnTo>
                    <a:pt x="1001817" y="195072"/>
                  </a:lnTo>
                  <a:lnTo>
                    <a:pt x="1000995" y="192970"/>
                  </a:lnTo>
                  <a:lnTo>
                    <a:pt x="999825" y="192275"/>
                  </a:lnTo>
                  <a:lnTo>
                    <a:pt x="999478" y="191105"/>
                  </a:lnTo>
                  <a:lnTo>
                    <a:pt x="999130" y="189003"/>
                  </a:lnTo>
                  <a:lnTo>
                    <a:pt x="999825" y="187486"/>
                  </a:lnTo>
                  <a:lnTo>
                    <a:pt x="1002971" y="188308"/>
                  </a:lnTo>
                  <a:lnTo>
                    <a:pt x="1004362" y="189698"/>
                  </a:lnTo>
                  <a:lnTo>
                    <a:pt x="1006954" y="193318"/>
                  </a:lnTo>
                  <a:lnTo>
                    <a:pt x="1011379" y="195056"/>
                  </a:lnTo>
                  <a:lnTo>
                    <a:pt x="1012896" y="195056"/>
                  </a:lnTo>
                  <a:lnTo>
                    <a:pt x="1013133" y="193318"/>
                  </a:lnTo>
                  <a:lnTo>
                    <a:pt x="1013244" y="191579"/>
                  </a:lnTo>
                  <a:lnTo>
                    <a:pt x="1013939" y="190884"/>
                  </a:lnTo>
                  <a:lnTo>
                    <a:pt x="1014871" y="190884"/>
                  </a:lnTo>
                  <a:lnTo>
                    <a:pt x="1016847" y="193444"/>
                  </a:lnTo>
                  <a:lnTo>
                    <a:pt x="1019170" y="193681"/>
                  </a:lnTo>
                  <a:lnTo>
                    <a:pt x="1027815" y="192054"/>
                  </a:lnTo>
                  <a:lnTo>
                    <a:pt x="1028637" y="191121"/>
                  </a:lnTo>
                  <a:lnTo>
                    <a:pt x="1029680" y="188671"/>
                  </a:lnTo>
                  <a:lnTo>
                    <a:pt x="1030960" y="187281"/>
                  </a:lnTo>
                  <a:lnTo>
                    <a:pt x="1035401" y="184705"/>
                  </a:lnTo>
                  <a:lnTo>
                    <a:pt x="1037266" y="184120"/>
                  </a:lnTo>
                  <a:lnTo>
                    <a:pt x="1037029" y="183188"/>
                  </a:lnTo>
                  <a:lnTo>
                    <a:pt x="1035164" y="181212"/>
                  </a:lnTo>
                  <a:lnTo>
                    <a:pt x="1035053" y="177608"/>
                  </a:lnTo>
                  <a:lnTo>
                    <a:pt x="1036444" y="175032"/>
                  </a:lnTo>
                  <a:lnTo>
                    <a:pt x="1039115" y="176076"/>
                  </a:lnTo>
                  <a:lnTo>
                    <a:pt x="1038419" y="177371"/>
                  </a:lnTo>
                  <a:lnTo>
                    <a:pt x="1039937" y="178067"/>
                  </a:lnTo>
                  <a:lnTo>
                    <a:pt x="1040633" y="177719"/>
                  </a:lnTo>
                  <a:lnTo>
                    <a:pt x="1040870" y="176423"/>
                  </a:lnTo>
                  <a:lnTo>
                    <a:pt x="1040521" y="174210"/>
                  </a:lnTo>
                  <a:lnTo>
                    <a:pt x="1040870" y="172804"/>
                  </a:lnTo>
                  <a:lnTo>
                    <a:pt x="1041912" y="171523"/>
                  </a:lnTo>
                  <a:lnTo>
                    <a:pt x="1042260" y="170006"/>
                  </a:lnTo>
                  <a:lnTo>
                    <a:pt x="1040870" y="168031"/>
                  </a:lnTo>
                  <a:lnTo>
                    <a:pt x="1043777" y="166277"/>
                  </a:lnTo>
                  <a:lnTo>
                    <a:pt x="1044473" y="165581"/>
                  </a:lnTo>
                  <a:lnTo>
                    <a:pt x="1044947" y="164301"/>
                  </a:lnTo>
                  <a:lnTo>
                    <a:pt x="1044836" y="163479"/>
                  </a:lnTo>
                  <a:lnTo>
                    <a:pt x="1044251" y="162784"/>
                  </a:lnTo>
                  <a:lnTo>
                    <a:pt x="1044014" y="161962"/>
                  </a:lnTo>
                  <a:lnTo>
                    <a:pt x="1043429" y="161030"/>
                  </a:lnTo>
                  <a:lnTo>
                    <a:pt x="1043429" y="160082"/>
                  </a:lnTo>
                  <a:lnTo>
                    <a:pt x="1045642" y="159038"/>
                  </a:lnTo>
                  <a:lnTo>
                    <a:pt x="1046243" y="158580"/>
                  </a:lnTo>
                  <a:lnTo>
                    <a:pt x="1051711" y="149603"/>
                  </a:lnTo>
                  <a:lnTo>
                    <a:pt x="1051711" y="148086"/>
                  </a:lnTo>
                  <a:lnTo>
                    <a:pt x="1051016" y="145636"/>
                  </a:lnTo>
                  <a:lnTo>
                    <a:pt x="1050557" y="142965"/>
                  </a:lnTo>
                  <a:lnTo>
                    <a:pt x="1051142" y="140405"/>
                  </a:lnTo>
                  <a:lnTo>
                    <a:pt x="1052801" y="143582"/>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AD5CD67-6ED0-CD3A-FB98-91CC96699B2A}"/>
                </a:ext>
              </a:extLst>
            </p:cNvPr>
            <p:cNvSpPr/>
            <p:nvPr/>
          </p:nvSpPr>
          <p:spPr>
            <a:xfrm>
              <a:off x="6963468" y="5454385"/>
              <a:ext cx="1332094" cy="740525"/>
            </a:xfrm>
            <a:custGeom>
              <a:avLst/>
              <a:gdLst>
                <a:gd name="connsiteX0" fmla="*/ 1317981 w 1332094"/>
                <a:gd name="connsiteY0" fmla="*/ 576524 h 740525"/>
                <a:gd name="connsiteX1" fmla="*/ 1317397 w 1332094"/>
                <a:gd name="connsiteY1" fmla="*/ 592976 h 740525"/>
                <a:gd name="connsiteX2" fmla="*/ 1316938 w 1332094"/>
                <a:gd name="connsiteY2" fmla="*/ 609429 h 740525"/>
                <a:gd name="connsiteX3" fmla="*/ 1316354 w 1332094"/>
                <a:gd name="connsiteY3" fmla="*/ 625881 h 740525"/>
                <a:gd name="connsiteX4" fmla="*/ 1315879 w 1332094"/>
                <a:gd name="connsiteY4" fmla="*/ 642333 h 740525"/>
                <a:gd name="connsiteX5" fmla="*/ 1315421 w 1332094"/>
                <a:gd name="connsiteY5" fmla="*/ 658770 h 740525"/>
                <a:gd name="connsiteX6" fmla="*/ 1314836 w 1332094"/>
                <a:gd name="connsiteY6" fmla="*/ 675222 h 740525"/>
                <a:gd name="connsiteX7" fmla="*/ 1314378 w 1332094"/>
                <a:gd name="connsiteY7" fmla="*/ 691769 h 740525"/>
                <a:gd name="connsiteX8" fmla="*/ 1313793 w 1332094"/>
                <a:gd name="connsiteY8" fmla="*/ 708205 h 740525"/>
                <a:gd name="connsiteX9" fmla="*/ 1313540 w 1332094"/>
                <a:gd name="connsiteY9" fmla="*/ 717546 h 740525"/>
                <a:gd name="connsiteX10" fmla="*/ 1313430 w 1332094"/>
                <a:gd name="connsiteY10" fmla="*/ 719537 h 740525"/>
                <a:gd name="connsiteX11" fmla="*/ 1309700 w 1332094"/>
                <a:gd name="connsiteY11" fmla="*/ 719300 h 740525"/>
                <a:gd name="connsiteX12" fmla="*/ 1297231 w 1332094"/>
                <a:gd name="connsiteY12" fmla="*/ 718826 h 740525"/>
                <a:gd name="connsiteX13" fmla="*/ 1284745 w 1332094"/>
                <a:gd name="connsiteY13" fmla="*/ 718367 h 740525"/>
                <a:gd name="connsiteX14" fmla="*/ 1272260 w 1332094"/>
                <a:gd name="connsiteY14" fmla="*/ 717893 h 740525"/>
                <a:gd name="connsiteX15" fmla="*/ 1259774 w 1332094"/>
                <a:gd name="connsiteY15" fmla="*/ 717435 h 740525"/>
                <a:gd name="connsiteX16" fmla="*/ 1247178 w 1332094"/>
                <a:gd name="connsiteY16" fmla="*/ 716850 h 740525"/>
                <a:gd name="connsiteX17" fmla="*/ 1234693 w 1332094"/>
                <a:gd name="connsiteY17" fmla="*/ 716392 h 740525"/>
                <a:gd name="connsiteX18" fmla="*/ 1222223 w 1332094"/>
                <a:gd name="connsiteY18" fmla="*/ 715807 h 740525"/>
                <a:gd name="connsiteX19" fmla="*/ 1209754 w 1332094"/>
                <a:gd name="connsiteY19" fmla="*/ 715222 h 740525"/>
                <a:gd name="connsiteX20" fmla="*/ 1197269 w 1332094"/>
                <a:gd name="connsiteY20" fmla="*/ 714748 h 740525"/>
                <a:gd name="connsiteX21" fmla="*/ 1184783 w 1332094"/>
                <a:gd name="connsiteY21" fmla="*/ 714179 h 740525"/>
                <a:gd name="connsiteX22" fmla="*/ 1172187 w 1332094"/>
                <a:gd name="connsiteY22" fmla="*/ 713595 h 740525"/>
                <a:gd name="connsiteX23" fmla="*/ 1159718 w 1332094"/>
                <a:gd name="connsiteY23" fmla="*/ 712994 h 740525"/>
                <a:gd name="connsiteX24" fmla="*/ 1147232 w 1332094"/>
                <a:gd name="connsiteY24" fmla="*/ 712298 h 740525"/>
                <a:gd name="connsiteX25" fmla="*/ 1134747 w 1332094"/>
                <a:gd name="connsiteY25" fmla="*/ 711714 h 740525"/>
                <a:gd name="connsiteX26" fmla="*/ 1122261 w 1332094"/>
                <a:gd name="connsiteY26" fmla="*/ 711129 h 740525"/>
                <a:gd name="connsiteX27" fmla="*/ 1109792 w 1332094"/>
                <a:gd name="connsiteY27" fmla="*/ 710449 h 740525"/>
                <a:gd name="connsiteX28" fmla="*/ 1097180 w 1332094"/>
                <a:gd name="connsiteY28" fmla="*/ 709723 h 740525"/>
                <a:gd name="connsiteX29" fmla="*/ 1084710 w 1332094"/>
                <a:gd name="connsiteY29" fmla="*/ 709138 h 740525"/>
                <a:gd name="connsiteX30" fmla="*/ 1072225 w 1332094"/>
                <a:gd name="connsiteY30" fmla="*/ 708442 h 740525"/>
                <a:gd name="connsiteX31" fmla="*/ 1059740 w 1332094"/>
                <a:gd name="connsiteY31" fmla="*/ 707763 h 740525"/>
                <a:gd name="connsiteX32" fmla="*/ 1047270 w 1332094"/>
                <a:gd name="connsiteY32" fmla="*/ 707068 h 740525"/>
                <a:gd name="connsiteX33" fmla="*/ 1034785 w 1332094"/>
                <a:gd name="connsiteY33" fmla="*/ 706356 h 740525"/>
                <a:gd name="connsiteX34" fmla="*/ 1022189 w 1332094"/>
                <a:gd name="connsiteY34" fmla="*/ 705534 h 740525"/>
                <a:gd name="connsiteX35" fmla="*/ 1009814 w 1332094"/>
                <a:gd name="connsiteY35" fmla="*/ 704839 h 740525"/>
                <a:gd name="connsiteX36" fmla="*/ 997344 w 1332094"/>
                <a:gd name="connsiteY36" fmla="*/ 704017 h 740525"/>
                <a:gd name="connsiteX37" fmla="*/ 984748 w 1332094"/>
                <a:gd name="connsiteY37" fmla="*/ 703322 h 740525"/>
                <a:gd name="connsiteX38" fmla="*/ 972279 w 1332094"/>
                <a:gd name="connsiteY38" fmla="*/ 702500 h 740525"/>
                <a:gd name="connsiteX39" fmla="*/ 959794 w 1332094"/>
                <a:gd name="connsiteY39" fmla="*/ 701694 h 740525"/>
                <a:gd name="connsiteX40" fmla="*/ 947308 w 1332094"/>
                <a:gd name="connsiteY40" fmla="*/ 700872 h 740525"/>
                <a:gd name="connsiteX41" fmla="*/ 934823 w 1332094"/>
                <a:gd name="connsiteY41" fmla="*/ 700050 h 740525"/>
                <a:gd name="connsiteX42" fmla="*/ 922353 w 1332094"/>
                <a:gd name="connsiteY42" fmla="*/ 699228 h 740525"/>
                <a:gd name="connsiteX43" fmla="*/ 909884 w 1332094"/>
                <a:gd name="connsiteY43" fmla="*/ 698422 h 740525"/>
                <a:gd name="connsiteX44" fmla="*/ 897398 w 1332094"/>
                <a:gd name="connsiteY44" fmla="*/ 697617 h 740525"/>
                <a:gd name="connsiteX45" fmla="*/ 884913 w 1332094"/>
                <a:gd name="connsiteY45" fmla="*/ 696668 h 740525"/>
                <a:gd name="connsiteX46" fmla="*/ 872443 w 1332094"/>
                <a:gd name="connsiteY46" fmla="*/ 695846 h 740525"/>
                <a:gd name="connsiteX47" fmla="*/ 859958 w 1332094"/>
                <a:gd name="connsiteY47" fmla="*/ 694914 h 740525"/>
                <a:gd name="connsiteX48" fmla="*/ 847472 w 1332094"/>
                <a:gd name="connsiteY48" fmla="*/ 693997 h 740525"/>
                <a:gd name="connsiteX49" fmla="*/ 834987 w 1332094"/>
                <a:gd name="connsiteY49" fmla="*/ 693176 h 740525"/>
                <a:gd name="connsiteX50" fmla="*/ 822517 w 1332094"/>
                <a:gd name="connsiteY50" fmla="*/ 692243 h 740525"/>
                <a:gd name="connsiteX51" fmla="*/ 810032 w 1332094"/>
                <a:gd name="connsiteY51" fmla="*/ 691310 h 740525"/>
                <a:gd name="connsiteX52" fmla="*/ 797547 w 1332094"/>
                <a:gd name="connsiteY52" fmla="*/ 690252 h 740525"/>
                <a:gd name="connsiteX53" fmla="*/ 785061 w 1332094"/>
                <a:gd name="connsiteY53" fmla="*/ 689335 h 740525"/>
                <a:gd name="connsiteX54" fmla="*/ 772592 w 1332094"/>
                <a:gd name="connsiteY54" fmla="*/ 688403 h 740525"/>
                <a:gd name="connsiteX55" fmla="*/ 760106 w 1332094"/>
                <a:gd name="connsiteY55" fmla="*/ 687344 h 740525"/>
                <a:gd name="connsiteX56" fmla="*/ 747621 w 1332094"/>
                <a:gd name="connsiteY56" fmla="*/ 686411 h 740525"/>
                <a:gd name="connsiteX57" fmla="*/ 735151 w 1332094"/>
                <a:gd name="connsiteY57" fmla="*/ 685352 h 740525"/>
                <a:gd name="connsiteX58" fmla="*/ 722666 w 1332094"/>
                <a:gd name="connsiteY58" fmla="*/ 684325 h 740525"/>
                <a:gd name="connsiteX59" fmla="*/ 710196 w 1332094"/>
                <a:gd name="connsiteY59" fmla="*/ 683250 h 740525"/>
                <a:gd name="connsiteX60" fmla="*/ 697711 w 1332094"/>
                <a:gd name="connsiteY60" fmla="*/ 682207 h 740525"/>
                <a:gd name="connsiteX61" fmla="*/ 685226 w 1332094"/>
                <a:gd name="connsiteY61" fmla="*/ 681164 h 740525"/>
                <a:gd name="connsiteX62" fmla="*/ 672756 w 1332094"/>
                <a:gd name="connsiteY62" fmla="*/ 680105 h 740525"/>
                <a:gd name="connsiteX63" fmla="*/ 660381 w 1332094"/>
                <a:gd name="connsiteY63" fmla="*/ 678936 h 740525"/>
                <a:gd name="connsiteX64" fmla="*/ 647912 w 1332094"/>
                <a:gd name="connsiteY64" fmla="*/ 677893 h 740525"/>
                <a:gd name="connsiteX65" fmla="*/ 635442 w 1332094"/>
                <a:gd name="connsiteY65" fmla="*/ 676723 h 740525"/>
                <a:gd name="connsiteX66" fmla="*/ 622957 w 1332094"/>
                <a:gd name="connsiteY66" fmla="*/ 675680 h 740525"/>
                <a:gd name="connsiteX67" fmla="*/ 610472 w 1332094"/>
                <a:gd name="connsiteY67" fmla="*/ 674511 h 740525"/>
                <a:gd name="connsiteX68" fmla="*/ 597986 w 1332094"/>
                <a:gd name="connsiteY68" fmla="*/ 673341 h 740525"/>
                <a:gd name="connsiteX69" fmla="*/ 585517 w 1332094"/>
                <a:gd name="connsiteY69" fmla="*/ 672172 h 740525"/>
                <a:gd name="connsiteX70" fmla="*/ 573142 w 1332094"/>
                <a:gd name="connsiteY70" fmla="*/ 671018 h 740525"/>
                <a:gd name="connsiteX71" fmla="*/ 560672 w 1332094"/>
                <a:gd name="connsiteY71" fmla="*/ 669833 h 740525"/>
                <a:gd name="connsiteX72" fmla="*/ 548187 w 1332094"/>
                <a:gd name="connsiteY72" fmla="*/ 668679 h 740525"/>
                <a:gd name="connsiteX73" fmla="*/ 535702 w 1332094"/>
                <a:gd name="connsiteY73" fmla="*/ 667399 h 740525"/>
                <a:gd name="connsiteX74" fmla="*/ 523216 w 1332094"/>
                <a:gd name="connsiteY74" fmla="*/ 666229 h 740525"/>
                <a:gd name="connsiteX75" fmla="*/ 510857 w 1332094"/>
                <a:gd name="connsiteY75" fmla="*/ 664949 h 740525"/>
                <a:gd name="connsiteX76" fmla="*/ 505041 w 1332094"/>
                <a:gd name="connsiteY76" fmla="*/ 664364 h 740525"/>
                <a:gd name="connsiteX77" fmla="*/ 504804 w 1332094"/>
                <a:gd name="connsiteY77" fmla="*/ 666814 h 740525"/>
                <a:gd name="connsiteX78" fmla="*/ 504330 w 1332094"/>
                <a:gd name="connsiteY78" fmla="*/ 671492 h 740525"/>
                <a:gd name="connsiteX79" fmla="*/ 503856 w 1332094"/>
                <a:gd name="connsiteY79" fmla="*/ 676028 h 740525"/>
                <a:gd name="connsiteX80" fmla="*/ 503398 w 1332094"/>
                <a:gd name="connsiteY80" fmla="*/ 680690 h 740525"/>
                <a:gd name="connsiteX81" fmla="*/ 502924 w 1332094"/>
                <a:gd name="connsiteY81" fmla="*/ 685242 h 740525"/>
                <a:gd name="connsiteX82" fmla="*/ 502465 w 1332094"/>
                <a:gd name="connsiteY82" fmla="*/ 689904 h 740525"/>
                <a:gd name="connsiteX83" fmla="*/ 501991 w 1332094"/>
                <a:gd name="connsiteY83" fmla="*/ 694456 h 740525"/>
                <a:gd name="connsiteX84" fmla="*/ 501533 w 1332094"/>
                <a:gd name="connsiteY84" fmla="*/ 699118 h 740525"/>
                <a:gd name="connsiteX85" fmla="*/ 501059 w 1332094"/>
                <a:gd name="connsiteY85" fmla="*/ 703669 h 740525"/>
                <a:gd name="connsiteX86" fmla="*/ 500585 w 1332094"/>
                <a:gd name="connsiteY86" fmla="*/ 708332 h 740525"/>
                <a:gd name="connsiteX87" fmla="*/ 500126 w 1332094"/>
                <a:gd name="connsiteY87" fmla="*/ 712883 h 740525"/>
                <a:gd name="connsiteX88" fmla="*/ 499652 w 1332094"/>
                <a:gd name="connsiteY88" fmla="*/ 717435 h 740525"/>
                <a:gd name="connsiteX89" fmla="*/ 499194 w 1332094"/>
                <a:gd name="connsiteY89" fmla="*/ 722097 h 740525"/>
                <a:gd name="connsiteX90" fmla="*/ 498720 w 1332094"/>
                <a:gd name="connsiteY90" fmla="*/ 726649 h 740525"/>
                <a:gd name="connsiteX91" fmla="*/ 498261 w 1332094"/>
                <a:gd name="connsiteY91" fmla="*/ 731311 h 740525"/>
                <a:gd name="connsiteX92" fmla="*/ 497787 w 1332094"/>
                <a:gd name="connsiteY92" fmla="*/ 735989 h 740525"/>
                <a:gd name="connsiteX93" fmla="*/ 497329 w 1332094"/>
                <a:gd name="connsiteY93" fmla="*/ 740525 h 740525"/>
                <a:gd name="connsiteX94" fmla="*/ 492445 w 1332094"/>
                <a:gd name="connsiteY94" fmla="*/ 738660 h 740525"/>
                <a:gd name="connsiteX95" fmla="*/ 490675 w 1332094"/>
                <a:gd name="connsiteY95" fmla="*/ 737143 h 740525"/>
                <a:gd name="connsiteX96" fmla="*/ 487767 w 1332094"/>
                <a:gd name="connsiteY96" fmla="*/ 732955 h 740525"/>
                <a:gd name="connsiteX97" fmla="*/ 486123 w 1332094"/>
                <a:gd name="connsiteY97" fmla="*/ 729446 h 740525"/>
                <a:gd name="connsiteX98" fmla="*/ 484733 w 1332094"/>
                <a:gd name="connsiteY98" fmla="*/ 727581 h 740525"/>
                <a:gd name="connsiteX99" fmla="*/ 483563 w 1332094"/>
                <a:gd name="connsiteY99" fmla="*/ 726538 h 740525"/>
                <a:gd name="connsiteX100" fmla="*/ 481935 w 1332094"/>
                <a:gd name="connsiteY100" fmla="*/ 725479 h 740525"/>
                <a:gd name="connsiteX101" fmla="*/ 481114 w 1332094"/>
                <a:gd name="connsiteY101" fmla="*/ 724784 h 740525"/>
                <a:gd name="connsiteX102" fmla="*/ 480545 w 1332094"/>
                <a:gd name="connsiteY102" fmla="*/ 724089 h 740525"/>
                <a:gd name="connsiteX103" fmla="*/ 480307 w 1332094"/>
                <a:gd name="connsiteY103" fmla="*/ 723393 h 740525"/>
                <a:gd name="connsiteX104" fmla="*/ 480071 w 1332094"/>
                <a:gd name="connsiteY104" fmla="*/ 722666 h 740525"/>
                <a:gd name="connsiteX105" fmla="*/ 479960 w 1332094"/>
                <a:gd name="connsiteY105" fmla="*/ 721860 h 740525"/>
                <a:gd name="connsiteX106" fmla="*/ 479960 w 1332094"/>
                <a:gd name="connsiteY106" fmla="*/ 720011 h 740525"/>
                <a:gd name="connsiteX107" fmla="*/ 480071 w 1332094"/>
                <a:gd name="connsiteY107" fmla="*/ 718952 h 740525"/>
                <a:gd name="connsiteX108" fmla="*/ 480197 w 1332094"/>
                <a:gd name="connsiteY108" fmla="*/ 718020 h 740525"/>
                <a:gd name="connsiteX109" fmla="*/ 479833 w 1332094"/>
                <a:gd name="connsiteY109" fmla="*/ 716850 h 740525"/>
                <a:gd name="connsiteX110" fmla="*/ 479265 w 1332094"/>
                <a:gd name="connsiteY110" fmla="*/ 716155 h 740525"/>
                <a:gd name="connsiteX111" fmla="*/ 478443 w 1332094"/>
                <a:gd name="connsiteY111" fmla="*/ 715459 h 740525"/>
                <a:gd name="connsiteX112" fmla="*/ 477384 w 1332094"/>
                <a:gd name="connsiteY112" fmla="*/ 714875 h 740525"/>
                <a:gd name="connsiteX113" fmla="*/ 476926 w 1332094"/>
                <a:gd name="connsiteY113" fmla="*/ 714179 h 740525"/>
                <a:gd name="connsiteX114" fmla="*/ 476214 w 1332094"/>
                <a:gd name="connsiteY114" fmla="*/ 712188 h 740525"/>
                <a:gd name="connsiteX115" fmla="*/ 472248 w 1332094"/>
                <a:gd name="connsiteY115" fmla="*/ 704713 h 740525"/>
                <a:gd name="connsiteX116" fmla="*/ 471442 w 1332094"/>
                <a:gd name="connsiteY116" fmla="*/ 701931 h 740525"/>
                <a:gd name="connsiteX117" fmla="*/ 470382 w 1332094"/>
                <a:gd name="connsiteY117" fmla="*/ 700999 h 740525"/>
                <a:gd name="connsiteX118" fmla="*/ 466431 w 1332094"/>
                <a:gd name="connsiteY118" fmla="*/ 698312 h 740525"/>
                <a:gd name="connsiteX119" fmla="*/ 465025 w 1332094"/>
                <a:gd name="connsiteY119" fmla="*/ 697838 h 740525"/>
                <a:gd name="connsiteX120" fmla="*/ 464092 w 1332094"/>
                <a:gd name="connsiteY120" fmla="*/ 697727 h 740525"/>
                <a:gd name="connsiteX121" fmla="*/ 463508 w 1332094"/>
                <a:gd name="connsiteY121" fmla="*/ 698185 h 740525"/>
                <a:gd name="connsiteX122" fmla="*/ 461991 w 1332094"/>
                <a:gd name="connsiteY122" fmla="*/ 700161 h 740525"/>
                <a:gd name="connsiteX123" fmla="*/ 461279 w 1332094"/>
                <a:gd name="connsiteY123" fmla="*/ 700762 h 740525"/>
                <a:gd name="connsiteX124" fmla="*/ 460347 w 1332094"/>
                <a:gd name="connsiteY124" fmla="*/ 700999 h 740525"/>
                <a:gd name="connsiteX125" fmla="*/ 457091 w 1332094"/>
                <a:gd name="connsiteY125" fmla="*/ 700999 h 740525"/>
                <a:gd name="connsiteX126" fmla="*/ 456269 w 1332094"/>
                <a:gd name="connsiteY126" fmla="*/ 701220 h 740525"/>
                <a:gd name="connsiteX127" fmla="*/ 454768 w 1332094"/>
                <a:gd name="connsiteY127" fmla="*/ 701931 h 740525"/>
                <a:gd name="connsiteX128" fmla="*/ 453598 w 1332094"/>
                <a:gd name="connsiteY128" fmla="*/ 702863 h 740525"/>
                <a:gd name="connsiteX129" fmla="*/ 453140 w 1332094"/>
                <a:gd name="connsiteY129" fmla="*/ 703559 h 740525"/>
                <a:gd name="connsiteX130" fmla="*/ 452903 w 1332094"/>
                <a:gd name="connsiteY130" fmla="*/ 704254 h 740525"/>
                <a:gd name="connsiteX131" fmla="*/ 453140 w 1332094"/>
                <a:gd name="connsiteY131" fmla="*/ 704950 h 740525"/>
                <a:gd name="connsiteX132" fmla="*/ 453361 w 1332094"/>
                <a:gd name="connsiteY132" fmla="*/ 705645 h 740525"/>
                <a:gd name="connsiteX133" fmla="*/ 453835 w 1332094"/>
                <a:gd name="connsiteY133" fmla="*/ 706230 h 740525"/>
                <a:gd name="connsiteX134" fmla="*/ 454183 w 1332094"/>
                <a:gd name="connsiteY134" fmla="*/ 706941 h 740525"/>
                <a:gd name="connsiteX135" fmla="*/ 454294 w 1332094"/>
                <a:gd name="connsiteY135" fmla="*/ 707636 h 740525"/>
                <a:gd name="connsiteX136" fmla="*/ 454420 w 1332094"/>
                <a:gd name="connsiteY136" fmla="*/ 708569 h 740525"/>
                <a:gd name="connsiteX137" fmla="*/ 454294 w 1332094"/>
                <a:gd name="connsiteY137" fmla="*/ 709375 h 740525"/>
                <a:gd name="connsiteX138" fmla="*/ 453946 w 1332094"/>
                <a:gd name="connsiteY138" fmla="*/ 710339 h 740525"/>
                <a:gd name="connsiteX139" fmla="*/ 453488 w 1332094"/>
                <a:gd name="connsiteY139" fmla="*/ 710908 h 740525"/>
                <a:gd name="connsiteX140" fmla="*/ 452777 w 1332094"/>
                <a:gd name="connsiteY140" fmla="*/ 711256 h 740525"/>
                <a:gd name="connsiteX141" fmla="*/ 449632 w 1332094"/>
                <a:gd name="connsiteY141" fmla="*/ 712062 h 740525"/>
                <a:gd name="connsiteX142" fmla="*/ 449047 w 1332094"/>
                <a:gd name="connsiteY142" fmla="*/ 712536 h 740525"/>
                <a:gd name="connsiteX143" fmla="*/ 448699 w 1332094"/>
                <a:gd name="connsiteY143" fmla="*/ 713120 h 740525"/>
                <a:gd name="connsiteX144" fmla="*/ 448335 w 1332094"/>
                <a:gd name="connsiteY144" fmla="*/ 714748 h 740525"/>
                <a:gd name="connsiteX145" fmla="*/ 448099 w 1332094"/>
                <a:gd name="connsiteY145" fmla="*/ 715459 h 740525"/>
                <a:gd name="connsiteX146" fmla="*/ 447055 w 1332094"/>
                <a:gd name="connsiteY146" fmla="*/ 717087 h 740525"/>
                <a:gd name="connsiteX147" fmla="*/ 446708 w 1332094"/>
                <a:gd name="connsiteY147" fmla="*/ 717893 h 740525"/>
                <a:gd name="connsiteX148" fmla="*/ 446471 w 1332094"/>
                <a:gd name="connsiteY148" fmla="*/ 718826 h 740525"/>
                <a:gd name="connsiteX149" fmla="*/ 446471 w 1332094"/>
                <a:gd name="connsiteY149" fmla="*/ 719648 h 740525"/>
                <a:gd name="connsiteX150" fmla="*/ 446471 w 1332094"/>
                <a:gd name="connsiteY150" fmla="*/ 720470 h 740525"/>
                <a:gd name="connsiteX151" fmla="*/ 446708 w 1332094"/>
                <a:gd name="connsiteY151" fmla="*/ 722097 h 740525"/>
                <a:gd name="connsiteX152" fmla="*/ 446818 w 1332094"/>
                <a:gd name="connsiteY152" fmla="*/ 722809 h 740525"/>
                <a:gd name="connsiteX153" fmla="*/ 447055 w 1332094"/>
                <a:gd name="connsiteY153" fmla="*/ 723156 h 740525"/>
                <a:gd name="connsiteX154" fmla="*/ 447293 w 1332094"/>
                <a:gd name="connsiteY154" fmla="*/ 723630 h 740525"/>
                <a:gd name="connsiteX155" fmla="*/ 447751 w 1332094"/>
                <a:gd name="connsiteY155" fmla="*/ 724199 h 740525"/>
                <a:gd name="connsiteX156" fmla="*/ 448446 w 1332094"/>
                <a:gd name="connsiteY156" fmla="*/ 724547 h 740525"/>
                <a:gd name="connsiteX157" fmla="*/ 451022 w 1332094"/>
                <a:gd name="connsiteY157" fmla="*/ 725716 h 740525"/>
                <a:gd name="connsiteX158" fmla="*/ 451607 w 1332094"/>
                <a:gd name="connsiteY158" fmla="*/ 726301 h 740525"/>
                <a:gd name="connsiteX159" fmla="*/ 451844 w 1332094"/>
                <a:gd name="connsiteY159" fmla="*/ 726886 h 740525"/>
                <a:gd name="connsiteX160" fmla="*/ 451844 w 1332094"/>
                <a:gd name="connsiteY160" fmla="*/ 727581 h 740525"/>
                <a:gd name="connsiteX161" fmla="*/ 451022 w 1332094"/>
                <a:gd name="connsiteY161" fmla="*/ 727929 h 740525"/>
                <a:gd name="connsiteX162" fmla="*/ 449853 w 1332094"/>
                <a:gd name="connsiteY162" fmla="*/ 728166 h 740525"/>
                <a:gd name="connsiteX163" fmla="*/ 447861 w 1332094"/>
                <a:gd name="connsiteY163" fmla="*/ 728166 h 740525"/>
                <a:gd name="connsiteX164" fmla="*/ 446818 w 1332094"/>
                <a:gd name="connsiteY164" fmla="*/ 727929 h 740525"/>
                <a:gd name="connsiteX165" fmla="*/ 446123 w 1332094"/>
                <a:gd name="connsiteY165" fmla="*/ 727708 h 740525"/>
                <a:gd name="connsiteX166" fmla="*/ 444843 w 1332094"/>
                <a:gd name="connsiteY166" fmla="*/ 726538 h 740525"/>
                <a:gd name="connsiteX167" fmla="*/ 441461 w 1332094"/>
                <a:gd name="connsiteY167" fmla="*/ 724547 h 740525"/>
                <a:gd name="connsiteX168" fmla="*/ 440070 w 1332094"/>
                <a:gd name="connsiteY168" fmla="*/ 724089 h 740525"/>
                <a:gd name="connsiteX169" fmla="*/ 427585 w 1332094"/>
                <a:gd name="connsiteY169" fmla="*/ 722666 h 740525"/>
                <a:gd name="connsiteX170" fmla="*/ 425830 w 1332094"/>
                <a:gd name="connsiteY170" fmla="*/ 722809 h 740525"/>
                <a:gd name="connsiteX171" fmla="*/ 420346 w 1332094"/>
                <a:gd name="connsiteY171" fmla="*/ 725479 h 740525"/>
                <a:gd name="connsiteX172" fmla="*/ 419524 w 1332094"/>
                <a:gd name="connsiteY172" fmla="*/ 725827 h 740525"/>
                <a:gd name="connsiteX173" fmla="*/ 417549 w 1332094"/>
                <a:gd name="connsiteY173" fmla="*/ 726064 h 740525"/>
                <a:gd name="connsiteX174" fmla="*/ 415226 w 1332094"/>
                <a:gd name="connsiteY174" fmla="*/ 725938 h 740525"/>
                <a:gd name="connsiteX175" fmla="*/ 414183 w 1332094"/>
                <a:gd name="connsiteY175" fmla="*/ 726190 h 740525"/>
                <a:gd name="connsiteX176" fmla="*/ 411717 w 1332094"/>
                <a:gd name="connsiteY176" fmla="*/ 726996 h 740525"/>
                <a:gd name="connsiteX177" fmla="*/ 410674 w 1332094"/>
                <a:gd name="connsiteY177" fmla="*/ 726886 h 740525"/>
                <a:gd name="connsiteX178" fmla="*/ 409852 w 1332094"/>
                <a:gd name="connsiteY178" fmla="*/ 726538 h 740525"/>
                <a:gd name="connsiteX179" fmla="*/ 409267 w 1332094"/>
                <a:gd name="connsiteY179" fmla="*/ 726064 h 740525"/>
                <a:gd name="connsiteX180" fmla="*/ 408920 w 1332094"/>
                <a:gd name="connsiteY180" fmla="*/ 725369 h 740525"/>
                <a:gd name="connsiteX181" fmla="*/ 408682 w 1332094"/>
                <a:gd name="connsiteY181" fmla="*/ 724657 h 740525"/>
                <a:gd name="connsiteX182" fmla="*/ 407861 w 1332094"/>
                <a:gd name="connsiteY182" fmla="*/ 723393 h 740525"/>
                <a:gd name="connsiteX183" fmla="*/ 407165 w 1332094"/>
                <a:gd name="connsiteY183" fmla="*/ 722666 h 740525"/>
                <a:gd name="connsiteX184" fmla="*/ 406122 w 1332094"/>
                <a:gd name="connsiteY184" fmla="*/ 721860 h 740525"/>
                <a:gd name="connsiteX185" fmla="*/ 404147 w 1332094"/>
                <a:gd name="connsiteY185" fmla="*/ 720928 h 740525"/>
                <a:gd name="connsiteX186" fmla="*/ 399358 w 1332094"/>
                <a:gd name="connsiteY186" fmla="*/ 720232 h 740525"/>
                <a:gd name="connsiteX187" fmla="*/ 398299 w 1332094"/>
                <a:gd name="connsiteY187" fmla="*/ 720359 h 740525"/>
                <a:gd name="connsiteX188" fmla="*/ 397367 w 1332094"/>
                <a:gd name="connsiteY188" fmla="*/ 720470 h 740525"/>
                <a:gd name="connsiteX189" fmla="*/ 396798 w 1332094"/>
                <a:gd name="connsiteY189" fmla="*/ 720928 h 740525"/>
                <a:gd name="connsiteX190" fmla="*/ 395850 w 1332094"/>
                <a:gd name="connsiteY190" fmla="*/ 721276 h 740525"/>
                <a:gd name="connsiteX191" fmla="*/ 394680 w 1332094"/>
                <a:gd name="connsiteY191" fmla="*/ 721512 h 740525"/>
                <a:gd name="connsiteX192" fmla="*/ 392467 w 1332094"/>
                <a:gd name="connsiteY192" fmla="*/ 721623 h 740525"/>
                <a:gd name="connsiteX193" fmla="*/ 390602 w 1332094"/>
                <a:gd name="connsiteY193" fmla="*/ 721165 h 740525"/>
                <a:gd name="connsiteX194" fmla="*/ 379413 w 1332094"/>
                <a:gd name="connsiteY194" fmla="*/ 721860 h 740525"/>
                <a:gd name="connsiteX195" fmla="*/ 378370 w 1332094"/>
                <a:gd name="connsiteY195" fmla="*/ 721623 h 740525"/>
                <a:gd name="connsiteX196" fmla="*/ 375683 w 1332094"/>
                <a:gd name="connsiteY196" fmla="*/ 720232 h 740525"/>
                <a:gd name="connsiteX197" fmla="*/ 372522 w 1332094"/>
                <a:gd name="connsiteY197" fmla="*/ 719063 h 740525"/>
                <a:gd name="connsiteX198" fmla="*/ 370436 w 1332094"/>
                <a:gd name="connsiteY198" fmla="*/ 718715 h 740525"/>
                <a:gd name="connsiteX199" fmla="*/ 367750 w 1332094"/>
                <a:gd name="connsiteY199" fmla="*/ 718478 h 740525"/>
                <a:gd name="connsiteX200" fmla="*/ 366469 w 1332094"/>
                <a:gd name="connsiteY200" fmla="*/ 718241 h 740525"/>
                <a:gd name="connsiteX201" fmla="*/ 365648 w 1332094"/>
                <a:gd name="connsiteY201" fmla="*/ 717782 h 740525"/>
                <a:gd name="connsiteX202" fmla="*/ 364130 w 1332094"/>
                <a:gd name="connsiteY202" fmla="*/ 716392 h 740525"/>
                <a:gd name="connsiteX203" fmla="*/ 362503 w 1332094"/>
                <a:gd name="connsiteY203" fmla="*/ 715459 h 740525"/>
                <a:gd name="connsiteX204" fmla="*/ 361444 w 1332094"/>
                <a:gd name="connsiteY204" fmla="*/ 715333 h 740525"/>
                <a:gd name="connsiteX205" fmla="*/ 360638 w 1332094"/>
                <a:gd name="connsiteY205" fmla="*/ 715570 h 740525"/>
                <a:gd name="connsiteX206" fmla="*/ 359579 w 1332094"/>
                <a:gd name="connsiteY206" fmla="*/ 716503 h 740525"/>
                <a:gd name="connsiteX207" fmla="*/ 358994 w 1332094"/>
                <a:gd name="connsiteY207" fmla="*/ 716850 h 740525"/>
                <a:gd name="connsiteX208" fmla="*/ 358061 w 1332094"/>
                <a:gd name="connsiteY208" fmla="*/ 717087 h 740525"/>
                <a:gd name="connsiteX209" fmla="*/ 355043 w 1332094"/>
                <a:gd name="connsiteY209" fmla="*/ 717435 h 740525"/>
                <a:gd name="connsiteX210" fmla="*/ 353162 w 1332094"/>
                <a:gd name="connsiteY210" fmla="*/ 718020 h 740525"/>
                <a:gd name="connsiteX211" fmla="*/ 351771 w 1332094"/>
                <a:gd name="connsiteY211" fmla="*/ 718604 h 740525"/>
                <a:gd name="connsiteX212" fmla="*/ 351076 w 1332094"/>
                <a:gd name="connsiteY212" fmla="*/ 718952 h 740525"/>
                <a:gd name="connsiteX213" fmla="*/ 350602 w 1332094"/>
                <a:gd name="connsiteY213" fmla="*/ 719537 h 740525"/>
                <a:gd name="connsiteX214" fmla="*/ 350128 w 1332094"/>
                <a:gd name="connsiteY214" fmla="*/ 720232 h 740525"/>
                <a:gd name="connsiteX215" fmla="*/ 348848 w 1332094"/>
                <a:gd name="connsiteY215" fmla="*/ 723741 h 740525"/>
                <a:gd name="connsiteX216" fmla="*/ 346287 w 1332094"/>
                <a:gd name="connsiteY216" fmla="*/ 728514 h 740525"/>
                <a:gd name="connsiteX217" fmla="*/ 345592 w 1332094"/>
                <a:gd name="connsiteY217" fmla="*/ 729209 h 740525"/>
                <a:gd name="connsiteX218" fmla="*/ 344533 w 1332094"/>
                <a:gd name="connsiteY218" fmla="*/ 729794 h 740525"/>
                <a:gd name="connsiteX219" fmla="*/ 342668 w 1332094"/>
                <a:gd name="connsiteY219" fmla="*/ 730142 h 740525"/>
                <a:gd name="connsiteX220" fmla="*/ 341388 w 1332094"/>
                <a:gd name="connsiteY220" fmla="*/ 730142 h 740525"/>
                <a:gd name="connsiteX221" fmla="*/ 340329 w 1332094"/>
                <a:gd name="connsiteY221" fmla="*/ 729794 h 740525"/>
                <a:gd name="connsiteX222" fmla="*/ 339760 w 1332094"/>
                <a:gd name="connsiteY222" fmla="*/ 729209 h 740525"/>
                <a:gd name="connsiteX223" fmla="*/ 339286 w 1332094"/>
                <a:gd name="connsiteY223" fmla="*/ 728640 h 740525"/>
                <a:gd name="connsiteX224" fmla="*/ 338591 w 1332094"/>
                <a:gd name="connsiteY224" fmla="*/ 727929 h 740525"/>
                <a:gd name="connsiteX225" fmla="*/ 337658 w 1332094"/>
                <a:gd name="connsiteY225" fmla="*/ 727123 h 740525"/>
                <a:gd name="connsiteX226" fmla="*/ 335556 w 1332094"/>
                <a:gd name="connsiteY226" fmla="*/ 726301 h 740525"/>
                <a:gd name="connsiteX227" fmla="*/ 333802 w 1332094"/>
                <a:gd name="connsiteY227" fmla="*/ 726064 h 740525"/>
                <a:gd name="connsiteX228" fmla="*/ 330657 w 1332094"/>
                <a:gd name="connsiteY228" fmla="*/ 726190 h 740525"/>
                <a:gd name="connsiteX229" fmla="*/ 329961 w 1332094"/>
                <a:gd name="connsiteY229" fmla="*/ 725938 h 740525"/>
                <a:gd name="connsiteX230" fmla="*/ 329029 w 1332094"/>
                <a:gd name="connsiteY230" fmla="*/ 724894 h 740525"/>
                <a:gd name="connsiteX231" fmla="*/ 328444 w 1332094"/>
                <a:gd name="connsiteY231" fmla="*/ 724436 h 740525"/>
                <a:gd name="connsiteX232" fmla="*/ 327733 w 1332094"/>
                <a:gd name="connsiteY232" fmla="*/ 723962 h 740525"/>
                <a:gd name="connsiteX233" fmla="*/ 313857 w 1332094"/>
                <a:gd name="connsiteY233" fmla="*/ 720596 h 740525"/>
                <a:gd name="connsiteX234" fmla="*/ 310016 w 1332094"/>
                <a:gd name="connsiteY234" fmla="*/ 719173 h 740525"/>
                <a:gd name="connsiteX235" fmla="*/ 308847 w 1332094"/>
                <a:gd name="connsiteY235" fmla="*/ 719063 h 740525"/>
                <a:gd name="connsiteX236" fmla="*/ 307915 w 1332094"/>
                <a:gd name="connsiteY236" fmla="*/ 719173 h 740525"/>
                <a:gd name="connsiteX237" fmla="*/ 305702 w 1332094"/>
                <a:gd name="connsiteY237" fmla="*/ 720232 h 740525"/>
                <a:gd name="connsiteX238" fmla="*/ 305007 w 1332094"/>
                <a:gd name="connsiteY238" fmla="*/ 720470 h 740525"/>
                <a:gd name="connsiteX239" fmla="*/ 301609 w 1332094"/>
                <a:gd name="connsiteY239" fmla="*/ 720817 h 740525"/>
                <a:gd name="connsiteX240" fmla="*/ 300913 w 1332094"/>
                <a:gd name="connsiteY240" fmla="*/ 721165 h 740525"/>
                <a:gd name="connsiteX241" fmla="*/ 293564 w 1332094"/>
                <a:gd name="connsiteY241" fmla="*/ 726775 h 740525"/>
                <a:gd name="connsiteX242" fmla="*/ 292980 w 1332094"/>
                <a:gd name="connsiteY242" fmla="*/ 727360 h 740525"/>
                <a:gd name="connsiteX243" fmla="*/ 292521 w 1332094"/>
                <a:gd name="connsiteY243" fmla="*/ 727929 h 740525"/>
                <a:gd name="connsiteX244" fmla="*/ 292047 w 1332094"/>
                <a:gd name="connsiteY244" fmla="*/ 728640 h 740525"/>
                <a:gd name="connsiteX245" fmla="*/ 291699 w 1332094"/>
                <a:gd name="connsiteY245" fmla="*/ 729335 h 740525"/>
                <a:gd name="connsiteX246" fmla="*/ 291589 w 1332094"/>
                <a:gd name="connsiteY246" fmla="*/ 730268 h 740525"/>
                <a:gd name="connsiteX247" fmla="*/ 291810 w 1332094"/>
                <a:gd name="connsiteY247" fmla="*/ 730963 h 740525"/>
                <a:gd name="connsiteX248" fmla="*/ 293454 w 1332094"/>
                <a:gd name="connsiteY248" fmla="*/ 734456 h 740525"/>
                <a:gd name="connsiteX249" fmla="*/ 293217 w 1332094"/>
                <a:gd name="connsiteY249" fmla="*/ 735278 h 740525"/>
                <a:gd name="connsiteX250" fmla="*/ 292632 w 1332094"/>
                <a:gd name="connsiteY250" fmla="*/ 736116 h 740525"/>
                <a:gd name="connsiteX251" fmla="*/ 290656 w 1332094"/>
                <a:gd name="connsiteY251" fmla="*/ 736811 h 740525"/>
                <a:gd name="connsiteX252" fmla="*/ 289597 w 1332094"/>
                <a:gd name="connsiteY252" fmla="*/ 736574 h 740525"/>
                <a:gd name="connsiteX253" fmla="*/ 289029 w 1332094"/>
                <a:gd name="connsiteY253" fmla="*/ 736116 h 740525"/>
                <a:gd name="connsiteX254" fmla="*/ 286689 w 1332094"/>
                <a:gd name="connsiteY254" fmla="*/ 732133 h 740525"/>
                <a:gd name="connsiteX255" fmla="*/ 286215 w 1332094"/>
                <a:gd name="connsiteY255" fmla="*/ 731548 h 740525"/>
                <a:gd name="connsiteX256" fmla="*/ 285631 w 1332094"/>
                <a:gd name="connsiteY256" fmla="*/ 731074 h 740525"/>
                <a:gd name="connsiteX257" fmla="*/ 280621 w 1332094"/>
                <a:gd name="connsiteY257" fmla="*/ 728861 h 740525"/>
                <a:gd name="connsiteX258" fmla="*/ 279925 w 1332094"/>
                <a:gd name="connsiteY258" fmla="*/ 728277 h 740525"/>
                <a:gd name="connsiteX259" fmla="*/ 279341 w 1332094"/>
                <a:gd name="connsiteY259" fmla="*/ 727708 h 740525"/>
                <a:gd name="connsiteX260" fmla="*/ 277823 w 1332094"/>
                <a:gd name="connsiteY260" fmla="*/ 725132 h 740525"/>
                <a:gd name="connsiteX261" fmla="*/ 277238 w 1332094"/>
                <a:gd name="connsiteY261" fmla="*/ 724310 h 740525"/>
                <a:gd name="connsiteX262" fmla="*/ 276306 w 1332094"/>
                <a:gd name="connsiteY262" fmla="*/ 723630 h 740525"/>
                <a:gd name="connsiteX263" fmla="*/ 274441 w 1332094"/>
                <a:gd name="connsiteY263" fmla="*/ 722666 h 740525"/>
                <a:gd name="connsiteX264" fmla="*/ 273509 w 1332094"/>
                <a:gd name="connsiteY264" fmla="*/ 721971 h 740525"/>
                <a:gd name="connsiteX265" fmla="*/ 273161 w 1332094"/>
                <a:gd name="connsiteY265" fmla="*/ 721038 h 740525"/>
                <a:gd name="connsiteX266" fmla="*/ 273272 w 1332094"/>
                <a:gd name="connsiteY266" fmla="*/ 719300 h 740525"/>
                <a:gd name="connsiteX267" fmla="*/ 273161 w 1332094"/>
                <a:gd name="connsiteY267" fmla="*/ 718604 h 740525"/>
                <a:gd name="connsiteX268" fmla="*/ 272339 w 1332094"/>
                <a:gd name="connsiteY268" fmla="*/ 716503 h 740525"/>
                <a:gd name="connsiteX269" fmla="*/ 272213 w 1332094"/>
                <a:gd name="connsiteY269" fmla="*/ 715807 h 740525"/>
                <a:gd name="connsiteX270" fmla="*/ 272339 w 1332094"/>
                <a:gd name="connsiteY270" fmla="*/ 715459 h 740525"/>
                <a:gd name="connsiteX271" fmla="*/ 272924 w 1332094"/>
                <a:gd name="connsiteY271" fmla="*/ 714053 h 740525"/>
                <a:gd name="connsiteX272" fmla="*/ 274315 w 1332094"/>
                <a:gd name="connsiteY272" fmla="*/ 711840 h 740525"/>
                <a:gd name="connsiteX273" fmla="*/ 274552 w 1332094"/>
                <a:gd name="connsiteY273" fmla="*/ 711019 h 740525"/>
                <a:gd name="connsiteX274" fmla="*/ 274315 w 1332094"/>
                <a:gd name="connsiteY274" fmla="*/ 710213 h 740525"/>
                <a:gd name="connsiteX275" fmla="*/ 273619 w 1332094"/>
                <a:gd name="connsiteY275" fmla="*/ 709264 h 740525"/>
                <a:gd name="connsiteX276" fmla="*/ 271865 w 1332094"/>
                <a:gd name="connsiteY276" fmla="*/ 708205 h 740525"/>
                <a:gd name="connsiteX277" fmla="*/ 271059 w 1332094"/>
                <a:gd name="connsiteY277" fmla="*/ 707415 h 740525"/>
                <a:gd name="connsiteX278" fmla="*/ 270474 w 1332094"/>
                <a:gd name="connsiteY278" fmla="*/ 706578 h 740525"/>
                <a:gd name="connsiteX279" fmla="*/ 270711 w 1332094"/>
                <a:gd name="connsiteY279" fmla="*/ 704839 h 740525"/>
                <a:gd name="connsiteX280" fmla="*/ 270585 w 1332094"/>
                <a:gd name="connsiteY280" fmla="*/ 704017 h 740525"/>
                <a:gd name="connsiteX281" fmla="*/ 270364 w 1332094"/>
                <a:gd name="connsiteY281" fmla="*/ 703322 h 740525"/>
                <a:gd name="connsiteX282" fmla="*/ 267677 w 1332094"/>
                <a:gd name="connsiteY282" fmla="*/ 699702 h 740525"/>
                <a:gd name="connsiteX283" fmla="*/ 267329 w 1332094"/>
                <a:gd name="connsiteY283" fmla="*/ 699007 h 740525"/>
                <a:gd name="connsiteX284" fmla="*/ 267329 w 1332094"/>
                <a:gd name="connsiteY284" fmla="*/ 698312 h 740525"/>
                <a:gd name="connsiteX285" fmla="*/ 267440 w 1332094"/>
                <a:gd name="connsiteY285" fmla="*/ 697506 h 740525"/>
                <a:gd name="connsiteX286" fmla="*/ 267914 w 1332094"/>
                <a:gd name="connsiteY286" fmla="*/ 696921 h 740525"/>
                <a:gd name="connsiteX287" fmla="*/ 268483 w 1332094"/>
                <a:gd name="connsiteY287" fmla="*/ 696431 h 740525"/>
                <a:gd name="connsiteX288" fmla="*/ 269779 w 1332094"/>
                <a:gd name="connsiteY288" fmla="*/ 695609 h 740525"/>
                <a:gd name="connsiteX289" fmla="*/ 270364 w 1332094"/>
                <a:gd name="connsiteY289" fmla="*/ 695040 h 740525"/>
                <a:gd name="connsiteX290" fmla="*/ 270822 w 1332094"/>
                <a:gd name="connsiteY290" fmla="*/ 694456 h 740525"/>
                <a:gd name="connsiteX291" fmla="*/ 270933 w 1332094"/>
                <a:gd name="connsiteY291" fmla="*/ 693634 h 740525"/>
                <a:gd name="connsiteX292" fmla="*/ 270933 w 1332094"/>
                <a:gd name="connsiteY292" fmla="*/ 692828 h 740525"/>
                <a:gd name="connsiteX293" fmla="*/ 270822 w 1332094"/>
                <a:gd name="connsiteY293" fmla="*/ 692116 h 740525"/>
                <a:gd name="connsiteX294" fmla="*/ 270237 w 1332094"/>
                <a:gd name="connsiteY294" fmla="*/ 690726 h 740525"/>
                <a:gd name="connsiteX295" fmla="*/ 269194 w 1332094"/>
                <a:gd name="connsiteY295" fmla="*/ 688624 h 740525"/>
                <a:gd name="connsiteX296" fmla="*/ 268957 w 1332094"/>
                <a:gd name="connsiteY296" fmla="*/ 687928 h 740525"/>
                <a:gd name="connsiteX297" fmla="*/ 268372 w 1332094"/>
                <a:gd name="connsiteY297" fmla="*/ 685589 h 740525"/>
                <a:gd name="connsiteX298" fmla="*/ 268135 w 1332094"/>
                <a:gd name="connsiteY298" fmla="*/ 684894 h 740525"/>
                <a:gd name="connsiteX299" fmla="*/ 267788 w 1332094"/>
                <a:gd name="connsiteY299" fmla="*/ 684198 h 740525"/>
                <a:gd name="connsiteX300" fmla="*/ 266981 w 1332094"/>
                <a:gd name="connsiteY300" fmla="*/ 682903 h 740525"/>
                <a:gd name="connsiteX301" fmla="*/ 266618 w 1332094"/>
                <a:gd name="connsiteY301" fmla="*/ 682207 h 740525"/>
                <a:gd name="connsiteX302" fmla="*/ 266397 w 1332094"/>
                <a:gd name="connsiteY302" fmla="*/ 681512 h 740525"/>
                <a:gd name="connsiteX303" fmla="*/ 266270 w 1332094"/>
                <a:gd name="connsiteY303" fmla="*/ 680690 h 740525"/>
                <a:gd name="connsiteX304" fmla="*/ 266160 w 1332094"/>
                <a:gd name="connsiteY304" fmla="*/ 679868 h 740525"/>
                <a:gd name="connsiteX305" fmla="*/ 266049 w 1332094"/>
                <a:gd name="connsiteY305" fmla="*/ 679173 h 740525"/>
                <a:gd name="connsiteX306" fmla="*/ 265812 w 1332094"/>
                <a:gd name="connsiteY306" fmla="*/ 678477 h 740525"/>
                <a:gd name="connsiteX307" fmla="*/ 265449 w 1332094"/>
                <a:gd name="connsiteY307" fmla="*/ 677782 h 740525"/>
                <a:gd name="connsiteX308" fmla="*/ 264058 w 1332094"/>
                <a:gd name="connsiteY308" fmla="*/ 676028 h 740525"/>
                <a:gd name="connsiteX309" fmla="*/ 263599 w 1332094"/>
                <a:gd name="connsiteY309" fmla="*/ 675332 h 740525"/>
                <a:gd name="connsiteX310" fmla="*/ 262303 w 1332094"/>
                <a:gd name="connsiteY310" fmla="*/ 672646 h 740525"/>
                <a:gd name="connsiteX311" fmla="*/ 261956 w 1332094"/>
                <a:gd name="connsiteY311" fmla="*/ 671950 h 740525"/>
                <a:gd name="connsiteX312" fmla="*/ 260091 w 1332094"/>
                <a:gd name="connsiteY312" fmla="*/ 669611 h 740525"/>
                <a:gd name="connsiteX313" fmla="*/ 257641 w 1332094"/>
                <a:gd name="connsiteY313" fmla="*/ 667162 h 740525"/>
                <a:gd name="connsiteX314" fmla="*/ 254844 w 1332094"/>
                <a:gd name="connsiteY314" fmla="*/ 665297 h 740525"/>
                <a:gd name="connsiteX315" fmla="*/ 252284 w 1332094"/>
                <a:gd name="connsiteY315" fmla="*/ 664364 h 740525"/>
                <a:gd name="connsiteX316" fmla="*/ 250292 w 1332094"/>
                <a:gd name="connsiteY316" fmla="*/ 664017 h 740525"/>
                <a:gd name="connsiteX317" fmla="*/ 249470 w 1332094"/>
                <a:gd name="connsiteY317" fmla="*/ 664254 h 740525"/>
                <a:gd name="connsiteX318" fmla="*/ 248664 w 1332094"/>
                <a:gd name="connsiteY318" fmla="*/ 664475 h 740525"/>
                <a:gd name="connsiteX319" fmla="*/ 248080 w 1332094"/>
                <a:gd name="connsiteY319" fmla="*/ 664838 h 740525"/>
                <a:gd name="connsiteX320" fmla="*/ 245519 w 1332094"/>
                <a:gd name="connsiteY320" fmla="*/ 666577 h 740525"/>
                <a:gd name="connsiteX321" fmla="*/ 244587 w 1332094"/>
                <a:gd name="connsiteY321" fmla="*/ 666924 h 740525"/>
                <a:gd name="connsiteX322" fmla="*/ 243417 w 1332094"/>
                <a:gd name="connsiteY322" fmla="*/ 667162 h 740525"/>
                <a:gd name="connsiteX323" fmla="*/ 241315 w 1332094"/>
                <a:gd name="connsiteY323" fmla="*/ 667035 h 740525"/>
                <a:gd name="connsiteX324" fmla="*/ 240272 w 1332094"/>
                <a:gd name="connsiteY324" fmla="*/ 666688 h 740525"/>
                <a:gd name="connsiteX325" fmla="*/ 239687 w 1332094"/>
                <a:gd name="connsiteY325" fmla="*/ 665992 h 740525"/>
                <a:gd name="connsiteX326" fmla="*/ 239687 w 1332094"/>
                <a:gd name="connsiteY326" fmla="*/ 663432 h 740525"/>
                <a:gd name="connsiteX327" fmla="*/ 239561 w 1332094"/>
                <a:gd name="connsiteY327" fmla="*/ 662626 h 740525"/>
                <a:gd name="connsiteX328" fmla="*/ 238739 w 1332094"/>
                <a:gd name="connsiteY328" fmla="*/ 661693 h 740525"/>
                <a:gd name="connsiteX329" fmla="*/ 237238 w 1332094"/>
                <a:gd name="connsiteY329" fmla="*/ 660508 h 740525"/>
                <a:gd name="connsiteX330" fmla="*/ 232212 w 1332094"/>
                <a:gd name="connsiteY330" fmla="*/ 657474 h 740525"/>
                <a:gd name="connsiteX331" fmla="*/ 230932 w 1332094"/>
                <a:gd name="connsiteY331" fmla="*/ 656304 h 740525"/>
                <a:gd name="connsiteX332" fmla="*/ 230126 w 1332094"/>
                <a:gd name="connsiteY332" fmla="*/ 654929 h 740525"/>
                <a:gd name="connsiteX333" fmla="*/ 229525 w 1332094"/>
                <a:gd name="connsiteY333" fmla="*/ 653522 h 740525"/>
                <a:gd name="connsiteX334" fmla="*/ 228482 w 1332094"/>
                <a:gd name="connsiteY334" fmla="*/ 648860 h 740525"/>
                <a:gd name="connsiteX335" fmla="*/ 228024 w 1332094"/>
                <a:gd name="connsiteY335" fmla="*/ 647453 h 740525"/>
                <a:gd name="connsiteX336" fmla="*/ 227313 w 1332094"/>
                <a:gd name="connsiteY336" fmla="*/ 646174 h 740525"/>
                <a:gd name="connsiteX337" fmla="*/ 226380 w 1332094"/>
                <a:gd name="connsiteY337" fmla="*/ 644878 h 740525"/>
                <a:gd name="connsiteX338" fmla="*/ 226033 w 1332094"/>
                <a:gd name="connsiteY338" fmla="*/ 644182 h 740525"/>
                <a:gd name="connsiteX339" fmla="*/ 225922 w 1332094"/>
                <a:gd name="connsiteY339" fmla="*/ 643471 h 740525"/>
                <a:gd name="connsiteX340" fmla="*/ 226143 w 1332094"/>
                <a:gd name="connsiteY340" fmla="*/ 642775 h 740525"/>
                <a:gd name="connsiteX341" fmla="*/ 226744 w 1332094"/>
                <a:gd name="connsiteY341" fmla="*/ 642333 h 740525"/>
                <a:gd name="connsiteX342" fmla="*/ 227313 w 1332094"/>
                <a:gd name="connsiteY342" fmla="*/ 641969 h 740525"/>
                <a:gd name="connsiteX343" fmla="*/ 229652 w 1332094"/>
                <a:gd name="connsiteY343" fmla="*/ 641258 h 740525"/>
                <a:gd name="connsiteX344" fmla="*/ 230237 w 1332094"/>
                <a:gd name="connsiteY344" fmla="*/ 640800 h 740525"/>
                <a:gd name="connsiteX345" fmla="*/ 230821 w 1332094"/>
                <a:gd name="connsiteY345" fmla="*/ 640215 h 740525"/>
                <a:gd name="connsiteX346" fmla="*/ 231280 w 1332094"/>
                <a:gd name="connsiteY346" fmla="*/ 639520 h 740525"/>
                <a:gd name="connsiteX347" fmla="*/ 231627 w 1332094"/>
                <a:gd name="connsiteY347" fmla="*/ 638698 h 740525"/>
                <a:gd name="connsiteX348" fmla="*/ 232797 w 1332094"/>
                <a:gd name="connsiteY348" fmla="*/ 635079 h 740525"/>
                <a:gd name="connsiteX349" fmla="*/ 233034 w 1332094"/>
                <a:gd name="connsiteY349" fmla="*/ 634273 h 740525"/>
                <a:gd name="connsiteX350" fmla="*/ 233034 w 1332094"/>
                <a:gd name="connsiteY350" fmla="*/ 634036 h 740525"/>
                <a:gd name="connsiteX351" fmla="*/ 232797 w 1332094"/>
                <a:gd name="connsiteY351" fmla="*/ 631586 h 740525"/>
                <a:gd name="connsiteX352" fmla="*/ 232686 w 1332094"/>
                <a:gd name="connsiteY352" fmla="*/ 630764 h 740525"/>
                <a:gd name="connsiteX353" fmla="*/ 231406 w 1332094"/>
                <a:gd name="connsiteY353" fmla="*/ 626339 h 740525"/>
                <a:gd name="connsiteX354" fmla="*/ 230932 w 1332094"/>
                <a:gd name="connsiteY354" fmla="*/ 624822 h 740525"/>
                <a:gd name="connsiteX355" fmla="*/ 227898 w 1332094"/>
                <a:gd name="connsiteY355" fmla="*/ 619464 h 740525"/>
                <a:gd name="connsiteX356" fmla="*/ 227676 w 1332094"/>
                <a:gd name="connsiteY356" fmla="*/ 618753 h 740525"/>
                <a:gd name="connsiteX357" fmla="*/ 227313 w 1332094"/>
                <a:gd name="connsiteY357" fmla="*/ 615956 h 740525"/>
                <a:gd name="connsiteX358" fmla="*/ 226617 w 1332094"/>
                <a:gd name="connsiteY358" fmla="*/ 614786 h 740525"/>
                <a:gd name="connsiteX359" fmla="*/ 225796 w 1332094"/>
                <a:gd name="connsiteY359" fmla="*/ 614202 h 740525"/>
                <a:gd name="connsiteX360" fmla="*/ 222066 w 1332094"/>
                <a:gd name="connsiteY360" fmla="*/ 613854 h 740525"/>
                <a:gd name="connsiteX361" fmla="*/ 221133 w 1332094"/>
                <a:gd name="connsiteY361" fmla="*/ 613396 h 740525"/>
                <a:gd name="connsiteX362" fmla="*/ 220549 w 1332094"/>
                <a:gd name="connsiteY362" fmla="*/ 612811 h 740525"/>
                <a:gd name="connsiteX363" fmla="*/ 220438 w 1332094"/>
                <a:gd name="connsiteY363" fmla="*/ 611989 h 740525"/>
                <a:gd name="connsiteX364" fmla="*/ 220675 w 1332094"/>
                <a:gd name="connsiteY364" fmla="*/ 610140 h 740525"/>
                <a:gd name="connsiteX365" fmla="*/ 220549 w 1332094"/>
                <a:gd name="connsiteY365" fmla="*/ 609318 h 740525"/>
                <a:gd name="connsiteX366" fmla="*/ 220201 w 1332094"/>
                <a:gd name="connsiteY366" fmla="*/ 608718 h 740525"/>
                <a:gd name="connsiteX367" fmla="*/ 219379 w 1332094"/>
                <a:gd name="connsiteY367" fmla="*/ 607327 h 740525"/>
                <a:gd name="connsiteX368" fmla="*/ 219268 w 1332094"/>
                <a:gd name="connsiteY368" fmla="*/ 606647 h 740525"/>
                <a:gd name="connsiteX369" fmla="*/ 219158 w 1332094"/>
                <a:gd name="connsiteY369" fmla="*/ 605809 h 740525"/>
                <a:gd name="connsiteX370" fmla="*/ 219158 w 1332094"/>
                <a:gd name="connsiteY370" fmla="*/ 604877 h 740525"/>
                <a:gd name="connsiteX371" fmla="*/ 218921 w 1332094"/>
                <a:gd name="connsiteY371" fmla="*/ 603376 h 740525"/>
                <a:gd name="connsiteX372" fmla="*/ 218684 w 1332094"/>
                <a:gd name="connsiteY372" fmla="*/ 602538 h 740525"/>
                <a:gd name="connsiteX373" fmla="*/ 218099 w 1332094"/>
                <a:gd name="connsiteY373" fmla="*/ 601258 h 740525"/>
                <a:gd name="connsiteX374" fmla="*/ 216708 w 1332094"/>
                <a:gd name="connsiteY374" fmla="*/ 599282 h 740525"/>
                <a:gd name="connsiteX375" fmla="*/ 215064 w 1332094"/>
                <a:gd name="connsiteY375" fmla="*/ 597655 h 740525"/>
                <a:gd name="connsiteX376" fmla="*/ 213089 w 1332094"/>
                <a:gd name="connsiteY376" fmla="*/ 594841 h 740525"/>
                <a:gd name="connsiteX377" fmla="*/ 211335 w 1332094"/>
                <a:gd name="connsiteY377" fmla="*/ 593103 h 740525"/>
                <a:gd name="connsiteX378" fmla="*/ 210876 w 1332094"/>
                <a:gd name="connsiteY378" fmla="*/ 592265 h 740525"/>
                <a:gd name="connsiteX379" fmla="*/ 210766 w 1332094"/>
                <a:gd name="connsiteY379" fmla="*/ 591459 h 740525"/>
                <a:gd name="connsiteX380" fmla="*/ 210876 w 1332094"/>
                <a:gd name="connsiteY380" fmla="*/ 589831 h 740525"/>
                <a:gd name="connsiteX381" fmla="*/ 210766 w 1332094"/>
                <a:gd name="connsiteY381" fmla="*/ 588899 h 740525"/>
                <a:gd name="connsiteX382" fmla="*/ 210402 w 1332094"/>
                <a:gd name="connsiteY382" fmla="*/ 588077 h 740525"/>
                <a:gd name="connsiteX383" fmla="*/ 209580 w 1332094"/>
                <a:gd name="connsiteY383" fmla="*/ 587145 h 740525"/>
                <a:gd name="connsiteX384" fmla="*/ 207257 w 1332094"/>
                <a:gd name="connsiteY384" fmla="*/ 585058 h 740525"/>
                <a:gd name="connsiteX385" fmla="*/ 206673 w 1332094"/>
                <a:gd name="connsiteY385" fmla="*/ 584236 h 740525"/>
                <a:gd name="connsiteX386" fmla="*/ 206325 w 1332094"/>
                <a:gd name="connsiteY386" fmla="*/ 583541 h 740525"/>
                <a:gd name="connsiteX387" fmla="*/ 206088 w 1332094"/>
                <a:gd name="connsiteY387" fmla="*/ 582830 h 740525"/>
                <a:gd name="connsiteX388" fmla="*/ 206198 w 1332094"/>
                <a:gd name="connsiteY388" fmla="*/ 581091 h 740525"/>
                <a:gd name="connsiteX389" fmla="*/ 206325 w 1332094"/>
                <a:gd name="connsiteY389" fmla="*/ 580159 h 740525"/>
                <a:gd name="connsiteX390" fmla="*/ 206783 w 1332094"/>
                <a:gd name="connsiteY390" fmla="*/ 578389 h 740525"/>
                <a:gd name="connsiteX391" fmla="*/ 207494 w 1332094"/>
                <a:gd name="connsiteY391" fmla="*/ 574675 h 740525"/>
                <a:gd name="connsiteX392" fmla="*/ 207731 w 1332094"/>
                <a:gd name="connsiteY392" fmla="*/ 572810 h 740525"/>
                <a:gd name="connsiteX393" fmla="*/ 207384 w 1332094"/>
                <a:gd name="connsiteY393" fmla="*/ 571751 h 740525"/>
                <a:gd name="connsiteX394" fmla="*/ 206673 w 1332094"/>
                <a:gd name="connsiteY394" fmla="*/ 570708 h 740525"/>
                <a:gd name="connsiteX395" fmla="*/ 203749 w 1332094"/>
                <a:gd name="connsiteY395" fmla="*/ 567784 h 740525"/>
                <a:gd name="connsiteX396" fmla="*/ 203401 w 1332094"/>
                <a:gd name="connsiteY396" fmla="*/ 566615 h 740525"/>
                <a:gd name="connsiteX397" fmla="*/ 203401 w 1332094"/>
                <a:gd name="connsiteY397" fmla="*/ 564861 h 740525"/>
                <a:gd name="connsiteX398" fmla="*/ 203290 w 1332094"/>
                <a:gd name="connsiteY398" fmla="*/ 564165 h 740525"/>
                <a:gd name="connsiteX399" fmla="*/ 203180 w 1332094"/>
                <a:gd name="connsiteY399" fmla="*/ 563359 h 740525"/>
                <a:gd name="connsiteX400" fmla="*/ 203290 w 1332094"/>
                <a:gd name="connsiteY400" fmla="*/ 562537 h 740525"/>
                <a:gd name="connsiteX401" fmla="*/ 203527 w 1332094"/>
                <a:gd name="connsiteY401" fmla="*/ 561605 h 740525"/>
                <a:gd name="connsiteX402" fmla="*/ 203875 w 1332094"/>
                <a:gd name="connsiteY402" fmla="*/ 560799 h 740525"/>
                <a:gd name="connsiteX403" fmla="*/ 204808 w 1332094"/>
                <a:gd name="connsiteY403" fmla="*/ 559392 h 740525"/>
                <a:gd name="connsiteX404" fmla="*/ 205155 w 1332094"/>
                <a:gd name="connsiteY404" fmla="*/ 558586 h 740525"/>
                <a:gd name="connsiteX405" fmla="*/ 205282 w 1332094"/>
                <a:gd name="connsiteY405" fmla="*/ 557764 h 740525"/>
                <a:gd name="connsiteX406" fmla="*/ 205282 w 1332094"/>
                <a:gd name="connsiteY406" fmla="*/ 555188 h 740525"/>
                <a:gd name="connsiteX407" fmla="*/ 205392 w 1332094"/>
                <a:gd name="connsiteY407" fmla="*/ 554256 h 740525"/>
                <a:gd name="connsiteX408" fmla="*/ 205503 w 1332094"/>
                <a:gd name="connsiteY408" fmla="*/ 554145 h 740525"/>
                <a:gd name="connsiteX409" fmla="*/ 205282 w 1332094"/>
                <a:gd name="connsiteY409" fmla="*/ 552960 h 740525"/>
                <a:gd name="connsiteX410" fmla="*/ 204223 w 1332094"/>
                <a:gd name="connsiteY410" fmla="*/ 551806 h 740525"/>
                <a:gd name="connsiteX411" fmla="*/ 200841 w 1332094"/>
                <a:gd name="connsiteY411" fmla="*/ 549941 h 740525"/>
                <a:gd name="connsiteX412" fmla="*/ 200019 w 1332094"/>
                <a:gd name="connsiteY412" fmla="*/ 549009 h 740525"/>
                <a:gd name="connsiteX413" fmla="*/ 199671 w 1332094"/>
                <a:gd name="connsiteY413" fmla="*/ 548076 h 740525"/>
                <a:gd name="connsiteX414" fmla="*/ 199908 w 1332094"/>
                <a:gd name="connsiteY414" fmla="*/ 547144 h 740525"/>
                <a:gd name="connsiteX415" fmla="*/ 200366 w 1332094"/>
                <a:gd name="connsiteY415" fmla="*/ 545279 h 740525"/>
                <a:gd name="connsiteX416" fmla="*/ 201188 w 1332094"/>
                <a:gd name="connsiteY416" fmla="*/ 543635 h 740525"/>
                <a:gd name="connsiteX417" fmla="*/ 201536 w 1332094"/>
                <a:gd name="connsiteY417" fmla="*/ 542940 h 740525"/>
                <a:gd name="connsiteX418" fmla="*/ 202595 w 1332094"/>
                <a:gd name="connsiteY418" fmla="*/ 541786 h 740525"/>
                <a:gd name="connsiteX419" fmla="*/ 203053 w 1332094"/>
                <a:gd name="connsiteY419" fmla="*/ 541075 h 740525"/>
                <a:gd name="connsiteX420" fmla="*/ 203290 w 1332094"/>
                <a:gd name="connsiteY420" fmla="*/ 540253 h 740525"/>
                <a:gd name="connsiteX421" fmla="*/ 203180 w 1332094"/>
                <a:gd name="connsiteY421" fmla="*/ 539432 h 740525"/>
                <a:gd name="connsiteX422" fmla="*/ 202816 w 1332094"/>
                <a:gd name="connsiteY422" fmla="*/ 538515 h 740525"/>
                <a:gd name="connsiteX423" fmla="*/ 201900 w 1332094"/>
                <a:gd name="connsiteY423" fmla="*/ 537345 h 740525"/>
                <a:gd name="connsiteX424" fmla="*/ 201188 w 1332094"/>
                <a:gd name="connsiteY424" fmla="*/ 536523 h 740525"/>
                <a:gd name="connsiteX425" fmla="*/ 200256 w 1332094"/>
                <a:gd name="connsiteY425" fmla="*/ 536065 h 740525"/>
                <a:gd name="connsiteX426" fmla="*/ 194661 w 1332094"/>
                <a:gd name="connsiteY426" fmla="*/ 533378 h 740525"/>
                <a:gd name="connsiteX427" fmla="*/ 193381 w 1332094"/>
                <a:gd name="connsiteY427" fmla="*/ 532446 h 740525"/>
                <a:gd name="connsiteX428" fmla="*/ 192670 w 1332094"/>
                <a:gd name="connsiteY428" fmla="*/ 531514 h 740525"/>
                <a:gd name="connsiteX429" fmla="*/ 192796 w 1332094"/>
                <a:gd name="connsiteY429" fmla="*/ 529886 h 740525"/>
                <a:gd name="connsiteX430" fmla="*/ 192670 w 1332094"/>
                <a:gd name="connsiteY430" fmla="*/ 529064 h 740525"/>
                <a:gd name="connsiteX431" fmla="*/ 192449 w 1332094"/>
                <a:gd name="connsiteY431" fmla="*/ 528384 h 740525"/>
                <a:gd name="connsiteX432" fmla="*/ 189762 w 1332094"/>
                <a:gd name="connsiteY432" fmla="*/ 525555 h 740525"/>
                <a:gd name="connsiteX433" fmla="*/ 186143 w 1332094"/>
                <a:gd name="connsiteY433" fmla="*/ 522300 h 740525"/>
                <a:gd name="connsiteX434" fmla="*/ 184041 w 1332094"/>
                <a:gd name="connsiteY434" fmla="*/ 521019 h 740525"/>
                <a:gd name="connsiteX435" fmla="*/ 182650 w 1332094"/>
                <a:gd name="connsiteY435" fmla="*/ 520324 h 740525"/>
                <a:gd name="connsiteX436" fmla="*/ 181955 w 1332094"/>
                <a:gd name="connsiteY436" fmla="*/ 520435 h 740525"/>
                <a:gd name="connsiteX437" fmla="*/ 181480 w 1332094"/>
                <a:gd name="connsiteY437" fmla="*/ 520782 h 740525"/>
                <a:gd name="connsiteX438" fmla="*/ 181133 w 1332094"/>
                <a:gd name="connsiteY438" fmla="*/ 521130 h 740525"/>
                <a:gd name="connsiteX439" fmla="*/ 180896 w 1332094"/>
                <a:gd name="connsiteY439" fmla="*/ 521841 h 740525"/>
                <a:gd name="connsiteX440" fmla="*/ 180785 w 1332094"/>
                <a:gd name="connsiteY440" fmla="*/ 522774 h 740525"/>
                <a:gd name="connsiteX441" fmla="*/ 180659 w 1332094"/>
                <a:gd name="connsiteY441" fmla="*/ 523580 h 740525"/>
                <a:gd name="connsiteX442" fmla="*/ 180785 w 1332094"/>
                <a:gd name="connsiteY442" fmla="*/ 524275 h 740525"/>
                <a:gd name="connsiteX443" fmla="*/ 181022 w 1332094"/>
                <a:gd name="connsiteY443" fmla="*/ 525334 h 740525"/>
                <a:gd name="connsiteX444" fmla="*/ 181022 w 1332094"/>
                <a:gd name="connsiteY444" fmla="*/ 526030 h 740525"/>
                <a:gd name="connsiteX445" fmla="*/ 181022 w 1332094"/>
                <a:gd name="connsiteY445" fmla="*/ 526836 h 740525"/>
                <a:gd name="connsiteX446" fmla="*/ 180785 w 1332094"/>
                <a:gd name="connsiteY446" fmla="*/ 527420 h 740525"/>
                <a:gd name="connsiteX447" fmla="*/ 180421 w 1332094"/>
                <a:gd name="connsiteY447" fmla="*/ 527673 h 740525"/>
                <a:gd name="connsiteX448" fmla="*/ 179853 w 1332094"/>
                <a:gd name="connsiteY448" fmla="*/ 527894 h 740525"/>
                <a:gd name="connsiteX449" fmla="*/ 176818 w 1332094"/>
                <a:gd name="connsiteY449" fmla="*/ 528495 h 740525"/>
                <a:gd name="connsiteX450" fmla="*/ 175996 w 1332094"/>
                <a:gd name="connsiteY450" fmla="*/ 528716 h 740525"/>
                <a:gd name="connsiteX451" fmla="*/ 175301 w 1332094"/>
                <a:gd name="connsiteY451" fmla="*/ 529064 h 740525"/>
                <a:gd name="connsiteX452" fmla="*/ 174716 w 1332094"/>
                <a:gd name="connsiteY452" fmla="*/ 529522 h 740525"/>
                <a:gd name="connsiteX453" fmla="*/ 174131 w 1332094"/>
                <a:gd name="connsiteY453" fmla="*/ 530107 h 740525"/>
                <a:gd name="connsiteX454" fmla="*/ 173199 w 1332094"/>
                <a:gd name="connsiteY454" fmla="*/ 531514 h 740525"/>
                <a:gd name="connsiteX455" fmla="*/ 172851 w 1332094"/>
                <a:gd name="connsiteY455" fmla="*/ 532335 h 740525"/>
                <a:gd name="connsiteX456" fmla="*/ 172377 w 1332094"/>
                <a:gd name="connsiteY456" fmla="*/ 533031 h 740525"/>
                <a:gd name="connsiteX457" fmla="*/ 171808 w 1332094"/>
                <a:gd name="connsiteY457" fmla="*/ 533726 h 740525"/>
                <a:gd name="connsiteX458" fmla="*/ 171208 w 1332094"/>
                <a:gd name="connsiteY458" fmla="*/ 534089 h 740525"/>
                <a:gd name="connsiteX459" fmla="*/ 169122 w 1332094"/>
                <a:gd name="connsiteY459" fmla="*/ 535006 h 740525"/>
                <a:gd name="connsiteX460" fmla="*/ 168426 w 1332094"/>
                <a:gd name="connsiteY460" fmla="*/ 535480 h 740525"/>
                <a:gd name="connsiteX461" fmla="*/ 167952 w 1332094"/>
                <a:gd name="connsiteY461" fmla="*/ 536176 h 740525"/>
                <a:gd name="connsiteX462" fmla="*/ 167478 w 1332094"/>
                <a:gd name="connsiteY462" fmla="*/ 536871 h 740525"/>
                <a:gd name="connsiteX463" fmla="*/ 167130 w 1332094"/>
                <a:gd name="connsiteY463" fmla="*/ 537583 h 740525"/>
                <a:gd name="connsiteX464" fmla="*/ 166672 w 1332094"/>
                <a:gd name="connsiteY464" fmla="*/ 538041 h 740525"/>
                <a:gd name="connsiteX465" fmla="*/ 165961 w 1332094"/>
                <a:gd name="connsiteY465" fmla="*/ 538404 h 740525"/>
                <a:gd name="connsiteX466" fmla="*/ 161188 w 1332094"/>
                <a:gd name="connsiteY466" fmla="*/ 539668 h 740525"/>
                <a:gd name="connsiteX467" fmla="*/ 158390 w 1332094"/>
                <a:gd name="connsiteY467" fmla="*/ 540964 h 740525"/>
                <a:gd name="connsiteX468" fmla="*/ 157679 w 1332094"/>
                <a:gd name="connsiteY468" fmla="*/ 541201 h 740525"/>
                <a:gd name="connsiteX469" fmla="*/ 156747 w 1332094"/>
                <a:gd name="connsiteY469" fmla="*/ 541201 h 740525"/>
                <a:gd name="connsiteX470" fmla="*/ 154882 w 1332094"/>
                <a:gd name="connsiteY470" fmla="*/ 540728 h 740525"/>
                <a:gd name="connsiteX471" fmla="*/ 153949 w 1332094"/>
                <a:gd name="connsiteY471" fmla="*/ 540728 h 740525"/>
                <a:gd name="connsiteX472" fmla="*/ 153254 w 1332094"/>
                <a:gd name="connsiteY472" fmla="*/ 540964 h 740525"/>
                <a:gd name="connsiteX473" fmla="*/ 152558 w 1332094"/>
                <a:gd name="connsiteY473" fmla="*/ 541328 h 740525"/>
                <a:gd name="connsiteX474" fmla="*/ 151974 w 1332094"/>
                <a:gd name="connsiteY474" fmla="*/ 541786 h 740525"/>
                <a:gd name="connsiteX475" fmla="*/ 151389 w 1332094"/>
                <a:gd name="connsiteY475" fmla="*/ 542355 h 740525"/>
                <a:gd name="connsiteX476" fmla="*/ 150915 w 1332094"/>
                <a:gd name="connsiteY476" fmla="*/ 543067 h 740525"/>
                <a:gd name="connsiteX477" fmla="*/ 149287 w 1332094"/>
                <a:gd name="connsiteY477" fmla="*/ 546101 h 740525"/>
                <a:gd name="connsiteX478" fmla="*/ 148702 w 1332094"/>
                <a:gd name="connsiteY478" fmla="*/ 546796 h 740525"/>
                <a:gd name="connsiteX479" fmla="*/ 148592 w 1332094"/>
                <a:gd name="connsiteY479" fmla="*/ 546907 h 740525"/>
                <a:gd name="connsiteX480" fmla="*/ 148007 w 1332094"/>
                <a:gd name="connsiteY480" fmla="*/ 547270 h 740525"/>
                <a:gd name="connsiteX481" fmla="*/ 145210 w 1332094"/>
                <a:gd name="connsiteY481" fmla="*/ 548187 h 740525"/>
                <a:gd name="connsiteX482" fmla="*/ 144498 w 1332094"/>
                <a:gd name="connsiteY482" fmla="*/ 548551 h 740525"/>
                <a:gd name="connsiteX483" fmla="*/ 143455 w 1332094"/>
                <a:gd name="connsiteY483" fmla="*/ 548772 h 740525"/>
                <a:gd name="connsiteX484" fmla="*/ 142175 w 1332094"/>
                <a:gd name="connsiteY484" fmla="*/ 548898 h 740525"/>
                <a:gd name="connsiteX485" fmla="*/ 139836 w 1332094"/>
                <a:gd name="connsiteY485" fmla="*/ 548424 h 740525"/>
                <a:gd name="connsiteX486" fmla="*/ 138682 w 1332094"/>
                <a:gd name="connsiteY486" fmla="*/ 547839 h 740525"/>
                <a:gd name="connsiteX487" fmla="*/ 137861 w 1332094"/>
                <a:gd name="connsiteY487" fmla="*/ 547144 h 740525"/>
                <a:gd name="connsiteX488" fmla="*/ 137513 w 1332094"/>
                <a:gd name="connsiteY488" fmla="*/ 546559 h 740525"/>
                <a:gd name="connsiteX489" fmla="*/ 137039 w 1332094"/>
                <a:gd name="connsiteY489" fmla="*/ 545406 h 740525"/>
                <a:gd name="connsiteX490" fmla="*/ 133420 w 1332094"/>
                <a:gd name="connsiteY490" fmla="*/ 542940 h 740525"/>
                <a:gd name="connsiteX491" fmla="*/ 132377 w 1332094"/>
                <a:gd name="connsiteY491" fmla="*/ 542007 h 740525"/>
                <a:gd name="connsiteX492" fmla="*/ 131792 w 1332094"/>
                <a:gd name="connsiteY492" fmla="*/ 541075 h 740525"/>
                <a:gd name="connsiteX493" fmla="*/ 131681 w 1332094"/>
                <a:gd name="connsiteY493" fmla="*/ 540253 h 740525"/>
                <a:gd name="connsiteX494" fmla="*/ 131555 w 1332094"/>
                <a:gd name="connsiteY494" fmla="*/ 539321 h 740525"/>
                <a:gd name="connsiteX495" fmla="*/ 131096 w 1332094"/>
                <a:gd name="connsiteY495" fmla="*/ 538404 h 740525"/>
                <a:gd name="connsiteX496" fmla="*/ 127588 w 1332094"/>
                <a:gd name="connsiteY496" fmla="*/ 535243 h 740525"/>
                <a:gd name="connsiteX497" fmla="*/ 126545 w 1332094"/>
                <a:gd name="connsiteY497" fmla="*/ 534785 h 740525"/>
                <a:gd name="connsiteX498" fmla="*/ 121408 w 1332094"/>
                <a:gd name="connsiteY498" fmla="*/ 533031 h 740525"/>
                <a:gd name="connsiteX499" fmla="*/ 119196 w 1332094"/>
                <a:gd name="connsiteY499" fmla="*/ 532810 h 740525"/>
                <a:gd name="connsiteX500" fmla="*/ 117568 w 1332094"/>
                <a:gd name="connsiteY500" fmla="*/ 532335 h 740525"/>
                <a:gd name="connsiteX501" fmla="*/ 117220 w 1332094"/>
                <a:gd name="connsiteY501" fmla="*/ 531750 h 740525"/>
                <a:gd name="connsiteX502" fmla="*/ 117331 w 1332094"/>
                <a:gd name="connsiteY502" fmla="*/ 531166 h 740525"/>
                <a:gd name="connsiteX503" fmla="*/ 118848 w 1332094"/>
                <a:gd name="connsiteY503" fmla="*/ 529411 h 740525"/>
                <a:gd name="connsiteX504" fmla="*/ 119322 w 1332094"/>
                <a:gd name="connsiteY504" fmla="*/ 528716 h 740525"/>
                <a:gd name="connsiteX505" fmla="*/ 119544 w 1332094"/>
                <a:gd name="connsiteY505" fmla="*/ 527894 h 740525"/>
                <a:gd name="connsiteX506" fmla="*/ 119544 w 1332094"/>
                <a:gd name="connsiteY506" fmla="*/ 526962 h 740525"/>
                <a:gd name="connsiteX507" fmla="*/ 119196 w 1332094"/>
                <a:gd name="connsiteY507" fmla="*/ 526030 h 740525"/>
                <a:gd name="connsiteX508" fmla="*/ 118722 w 1332094"/>
                <a:gd name="connsiteY508" fmla="*/ 524623 h 740525"/>
                <a:gd name="connsiteX509" fmla="*/ 118611 w 1332094"/>
                <a:gd name="connsiteY509" fmla="*/ 523691 h 740525"/>
                <a:gd name="connsiteX510" fmla="*/ 118848 w 1332094"/>
                <a:gd name="connsiteY510" fmla="*/ 522884 h 740525"/>
                <a:gd name="connsiteX511" fmla="*/ 119433 w 1332094"/>
                <a:gd name="connsiteY511" fmla="*/ 522410 h 740525"/>
                <a:gd name="connsiteX512" fmla="*/ 121993 w 1332094"/>
                <a:gd name="connsiteY512" fmla="*/ 520782 h 740525"/>
                <a:gd name="connsiteX513" fmla="*/ 123747 w 1332094"/>
                <a:gd name="connsiteY513" fmla="*/ 519502 h 740525"/>
                <a:gd name="connsiteX514" fmla="*/ 124095 w 1332094"/>
                <a:gd name="connsiteY514" fmla="*/ 519154 h 740525"/>
                <a:gd name="connsiteX515" fmla="*/ 124332 w 1332094"/>
                <a:gd name="connsiteY515" fmla="*/ 518696 h 740525"/>
                <a:gd name="connsiteX516" fmla="*/ 124680 w 1332094"/>
                <a:gd name="connsiteY516" fmla="*/ 517985 h 740525"/>
                <a:gd name="connsiteX517" fmla="*/ 125028 w 1332094"/>
                <a:gd name="connsiteY517" fmla="*/ 517163 h 740525"/>
                <a:gd name="connsiteX518" fmla="*/ 125138 w 1332094"/>
                <a:gd name="connsiteY518" fmla="*/ 516357 h 740525"/>
                <a:gd name="connsiteX519" fmla="*/ 124917 w 1332094"/>
                <a:gd name="connsiteY519" fmla="*/ 514713 h 740525"/>
                <a:gd name="connsiteX520" fmla="*/ 125028 w 1332094"/>
                <a:gd name="connsiteY520" fmla="*/ 514018 h 740525"/>
                <a:gd name="connsiteX521" fmla="*/ 125612 w 1332094"/>
                <a:gd name="connsiteY521" fmla="*/ 512612 h 740525"/>
                <a:gd name="connsiteX522" fmla="*/ 125612 w 1332094"/>
                <a:gd name="connsiteY522" fmla="*/ 511568 h 740525"/>
                <a:gd name="connsiteX523" fmla="*/ 125028 w 1332094"/>
                <a:gd name="connsiteY523" fmla="*/ 510399 h 740525"/>
                <a:gd name="connsiteX524" fmla="*/ 122467 w 1332094"/>
                <a:gd name="connsiteY524" fmla="*/ 507254 h 740525"/>
                <a:gd name="connsiteX525" fmla="*/ 121883 w 1332094"/>
                <a:gd name="connsiteY525" fmla="*/ 506322 h 740525"/>
                <a:gd name="connsiteX526" fmla="*/ 121756 w 1332094"/>
                <a:gd name="connsiteY526" fmla="*/ 505516 h 740525"/>
                <a:gd name="connsiteX527" fmla="*/ 121408 w 1332094"/>
                <a:gd name="connsiteY527" fmla="*/ 503398 h 740525"/>
                <a:gd name="connsiteX528" fmla="*/ 120713 w 1332094"/>
                <a:gd name="connsiteY528" fmla="*/ 501896 h 740525"/>
                <a:gd name="connsiteX529" fmla="*/ 120602 w 1332094"/>
                <a:gd name="connsiteY529" fmla="*/ 500711 h 740525"/>
                <a:gd name="connsiteX530" fmla="*/ 120824 w 1332094"/>
                <a:gd name="connsiteY530" fmla="*/ 500016 h 740525"/>
                <a:gd name="connsiteX531" fmla="*/ 121408 w 1332094"/>
                <a:gd name="connsiteY531" fmla="*/ 499557 h 740525"/>
                <a:gd name="connsiteX532" fmla="*/ 122704 w 1332094"/>
                <a:gd name="connsiteY532" fmla="*/ 498625 h 740525"/>
                <a:gd name="connsiteX533" fmla="*/ 123400 w 1332094"/>
                <a:gd name="connsiteY533" fmla="*/ 498151 h 740525"/>
                <a:gd name="connsiteX534" fmla="*/ 123858 w 1332094"/>
                <a:gd name="connsiteY534" fmla="*/ 497455 h 740525"/>
                <a:gd name="connsiteX535" fmla="*/ 124332 w 1332094"/>
                <a:gd name="connsiteY535" fmla="*/ 496760 h 740525"/>
                <a:gd name="connsiteX536" fmla="*/ 125265 w 1332094"/>
                <a:gd name="connsiteY536" fmla="*/ 495480 h 740525"/>
                <a:gd name="connsiteX537" fmla="*/ 126782 w 1332094"/>
                <a:gd name="connsiteY537" fmla="*/ 493726 h 740525"/>
                <a:gd name="connsiteX538" fmla="*/ 127477 w 1332094"/>
                <a:gd name="connsiteY538" fmla="*/ 492445 h 740525"/>
                <a:gd name="connsiteX539" fmla="*/ 127825 w 1332094"/>
                <a:gd name="connsiteY539" fmla="*/ 492098 h 740525"/>
                <a:gd name="connsiteX540" fmla="*/ 128299 w 1332094"/>
                <a:gd name="connsiteY540" fmla="*/ 491624 h 740525"/>
                <a:gd name="connsiteX541" fmla="*/ 129579 w 1332094"/>
                <a:gd name="connsiteY541" fmla="*/ 490928 h 740525"/>
                <a:gd name="connsiteX542" fmla="*/ 130275 w 1332094"/>
                <a:gd name="connsiteY542" fmla="*/ 490691 h 740525"/>
                <a:gd name="connsiteX543" fmla="*/ 131096 w 1332094"/>
                <a:gd name="connsiteY543" fmla="*/ 490581 h 740525"/>
                <a:gd name="connsiteX544" fmla="*/ 135063 w 1332094"/>
                <a:gd name="connsiteY544" fmla="*/ 490928 h 740525"/>
                <a:gd name="connsiteX545" fmla="*/ 135885 w 1332094"/>
                <a:gd name="connsiteY545" fmla="*/ 490928 h 740525"/>
                <a:gd name="connsiteX546" fmla="*/ 136691 w 1332094"/>
                <a:gd name="connsiteY546" fmla="*/ 490691 h 740525"/>
                <a:gd name="connsiteX547" fmla="*/ 137386 w 1332094"/>
                <a:gd name="connsiteY547" fmla="*/ 490343 h 740525"/>
                <a:gd name="connsiteX548" fmla="*/ 140421 w 1332094"/>
                <a:gd name="connsiteY548" fmla="*/ 488115 h 740525"/>
                <a:gd name="connsiteX549" fmla="*/ 141006 w 1332094"/>
                <a:gd name="connsiteY549" fmla="*/ 487530 h 740525"/>
                <a:gd name="connsiteX550" fmla="*/ 141243 w 1332094"/>
                <a:gd name="connsiteY550" fmla="*/ 486598 h 740525"/>
                <a:gd name="connsiteX551" fmla="*/ 141243 w 1332094"/>
                <a:gd name="connsiteY551" fmla="*/ 485555 h 740525"/>
                <a:gd name="connsiteX552" fmla="*/ 139378 w 1332094"/>
                <a:gd name="connsiteY552" fmla="*/ 481604 h 740525"/>
                <a:gd name="connsiteX553" fmla="*/ 139030 w 1332094"/>
                <a:gd name="connsiteY553" fmla="*/ 480782 h 740525"/>
                <a:gd name="connsiteX554" fmla="*/ 138904 w 1332094"/>
                <a:gd name="connsiteY554" fmla="*/ 480086 h 740525"/>
                <a:gd name="connsiteX555" fmla="*/ 138904 w 1332094"/>
                <a:gd name="connsiteY555" fmla="*/ 479265 h 740525"/>
                <a:gd name="connsiteX556" fmla="*/ 139141 w 1332094"/>
                <a:gd name="connsiteY556" fmla="*/ 478332 h 740525"/>
                <a:gd name="connsiteX557" fmla="*/ 139489 w 1332094"/>
                <a:gd name="connsiteY557" fmla="*/ 477510 h 740525"/>
                <a:gd name="connsiteX558" fmla="*/ 139836 w 1332094"/>
                <a:gd name="connsiteY558" fmla="*/ 476689 h 740525"/>
                <a:gd name="connsiteX559" fmla="*/ 141243 w 1332094"/>
                <a:gd name="connsiteY559" fmla="*/ 474697 h 740525"/>
                <a:gd name="connsiteX560" fmla="*/ 141590 w 1332094"/>
                <a:gd name="connsiteY560" fmla="*/ 473891 h 740525"/>
                <a:gd name="connsiteX561" fmla="*/ 141590 w 1332094"/>
                <a:gd name="connsiteY561" fmla="*/ 472848 h 740525"/>
                <a:gd name="connsiteX562" fmla="*/ 141353 w 1332094"/>
                <a:gd name="connsiteY562" fmla="*/ 471916 h 740525"/>
                <a:gd name="connsiteX563" fmla="*/ 140547 w 1332094"/>
                <a:gd name="connsiteY563" fmla="*/ 471331 h 740525"/>
                <a:gd name="connsiteX564" fmla="*/ 137624 w 1332094"/>
                <a:gd name="connsiteY564" fmla="*/ 470161 h 740525"/>
                <a:gd name="connsiteX565" fmla="*/ 135174 w 1332094"/>
                <a:gd name="connsiteY565" fmla="*/ 468644 h 740525"/>
                <a:gd name="connsiteX566" fmla="*/ 134241 w 1332094"/>
                <a:gd name="connsiteY566" fmla="*/ 467601 h 740525"/>
                <a:gd name="connsiteX567" fmla="*/ 134004 w 1332094"/>
                <a:gd name="connsiteY567" fmla="*/ 466653 h 740525"/>
                <a:gd name="connsiteX568" fmla="*/ 134352 w 1332094"/>
                <a:gd name="connsiteY568" fmla="*/ 465863 h 740525"/>
                <a:gd name="connsiteX569" fmla="*/ 134589 w 1332094"/>
                <a:gd name="connsiteY569" fmla="*/ 464914 h 740525"/>
                <a:gd name="connsiteX570" fmla="*/ 134589 w 1332094"/>
                <a:gd name="connsiteY570" fmla="*/ 463871 h 740525"/>
                <a:gd name="connsiteX571" fmla="*/ 133894 w 1332094"/>
                <a:gd name="connsiteY571" fmla="*/ 462227 h 740525"/>
                <a:gd name="connsiteX572" fmla="*/ 133657 w 1332094"/>
                <a:gd name="connsiteY572" fmla="*/ 461058 h 740525"/>
                <a:gd name="connsiteX573" fmla="*/ 133783 w 1332094"/>
                <a:gd name="connsiteY573" fmla="*/ 460126 h 740525"/>
                <a:gd name="connsiteX574" fmla="*/ 134131 w 1332094"/>
                <a:gd name="connsiteY574" fmla="*/ 459320 h 740525"/>
                <a:gd name="connsiteX575" fmla="*/ 134589 w 1332094"/>
                <a:gd name="connsiteY575" fmla="*/ 458608 h 740525"/>
                <a:gd name="connsiteX576" fmla="*/ 137276 w 1332094"/>
                <a:gd name="connsiteY576" fmla="*/ 455701 h 740525"/>
                <a:gd name="connsiteX577" fmla="*/ 137734 w 1332094"/>
                <a:gd name="connsiteY577" fmla="*/ 455005 h 740525"/>
                <a:gd name="connsiteX578" fmla="*/ 138082 w 1332094"/>
                <a:gd name="connsiteY578" fmla="*/ 454310 h 740525"/>
                <a:gd name="connsiteX579" fmla="*/ 138319 w 1332094"/>
                <a:gd name="connsiteY579" fmla="*/ 453377 h 740525"/>
                <a:gd name="connsiteX580" fmla="*/ 138445 w 1332094"/>
                <a:gd name="connsiteY580" fmla="*/ 452555 h 740525"/>
                <a:gd name="connsiteX581" fmla="*/ 138208 w 1332094"/>
                <a:gd name="connsiteY581" fmla="*/ 451734 h 740525"/>
                <a:gd name="connsiteX582" fmla="*/ 137861 w 1332094"/>
                <a:gd name="connsiteY582" fmla="*/ 451038 h 740525"/>
                <a:gd name="connsiteX583" fmla="*/ 134004 w 1332094"/>
                <a:gd name="connsiteY583" fmla="*/ 445902 h 740525"/>
                <a:gd name="connsiteX584" fmla="*/ 133546 w 1332094"/>
                <a:gd name="connsiteY584" fmla="*/ 444969 h 740525"/>
                <a:gd name="connsiteX585" fmla="*/ 133546 w 1332094"/>
                <a:gd name="connsiteY585" fmla="*/ 444147 h 740525"/>
                <a:gd name="connsiteX586" fmla="*/ 133783 w 1332094"/>
                <a:gd name="connsiteY586" fmla="*/ 443341 h 740525"/>
                <a:gd name="connsiteX587" fmla="*/ 134131 w 1332094"/>
                <a:gd name="connsiteY587" fmla="*/ 442757 h 740525"/>
                <a:gd name="connsiteX588" fmla="*/ 134352 w 1332094"/>
                <a:gd name="connsiteY588" fmla="*/ 442520 h 740525"/>
                <a:gd name="connsiteX589" fmla="*/ 134937 w 1332094"/>
                <a:gd name="connsiteY589" fmla="*/ 442172 h 740525"/>
                <a:gd name="connsiteX590" fmla="*/ 135648 w 1332094"/>
                <a:gd name="connsiteY590" fmla="*/ 441935 h 740525"/>
                <a:gd name="connsiteX591" fmla="*/ 139489 w 1332094"/>
                <a:gd name="connsiteY591" fmla="*/ 442061 h 740525"/>
                <a:gd name="connsiteX592" fmla="*/ 140310 w 1332094"/>
                <a:gd name="connsiteY592" fmla="*/ 441935 h 740525"/>
                <a:gd name="connsiteX593" fmla="*/ 141006 w 1332094"/>
                <a:gd name="connsiteY593" fmla="*/ 441587 h 740525"/>
                <a:gd name="connsiteX594" fmla="*/ 141590 w 1332094"/>
                <a:gd name="connsiteY594" fmla="*/ 441129 h 740525"/>
                <a:gd name="connsiteX595" fmla="*/ 142065 w 1332094"/>
                <a:gd name="connsiteY595" fmla="*/ 440544 h 740525"/>
                <a:gd name="connsiteX596" fmla="*/ 142286 w 1332094"/>
                <a:gd name="connsiteY596" fmla="*/ 439722 h 740525"/>
                <a:gd name="connsiteX597" fmla="*/ 142412 w 1332094"/>
                <a:gd name="connsiteY597" fmla="*/ 438790 h 740525"/>
                <a:gd name="connsiteX598" fmla="*/ 142286 w 1332094"/>
                <a:gd name="connsiteY598" fmla="*/ 437162 h 740525"/>
                <a:gd name="connsiteX599" fmla="*/ 142412 w 1332094"/>
                <a:gd name="connsiteY599" fmla="*/ 434460 h 740525"/>
                <a:gd name="connsiteX600" fmla="*/ 142412 w 1332094"/>
                <a:gd name="connsiteY600" fmla="*/ 433654 h 740525"/>
                <a:gd name="connsiteX601" fmla="*/ 142286 w 1332094"/>
                <a:gd name="connsiteY601" fmla="*/ 432832 h 740525"/>
                <a:gd name="connsiteX602" fmla="*/ 141828 w 1332094"/>
                <a:gd name="connsiteY602" fmla="*/ 431204 h 740525"/>
                <a:gd name="connsiteX603" fmla="*/ 141464 w 1332094"/>
                <a:gd name="connsiteY603" fmla="*/ 430161 h 740525"/>
                <a:gd name="connsiteX604" fmla="*/ 141243 w 1332094"/>
                <a:gd name="connsiteY604" fmla="*/ 429228 h 740525"/>
                <a:gd name="connsiteX605" fmla="*/ 141243 w 1332094"/>
                <a:gd name="connsiteY605" fmla="*/ 428406 h 740525"/>
                <a:gd name="connsiteX606" fmla="*/ 141590 w 1332094"/>
                <a:gd name="connsiteY606" fmla="*/ 427695 h 740525"/>
                <a:gd name="connsiteX607" fmla="*/ 141938 w 1332094"/>
                <a:gd name="connsiteY607" fmla="*/ 427126 h 740525"/>
                <a:gd name="connsiteX608" fmla="*/ 143108 w 1332094"/>
                <a:gd name="connsiteY608" fmla="*/ 425957 h 740525"/>
                <a:gd name="connsiteX609" fmla="*/ 143566 w 1332094"/>
                <a:gd name="connsiteY609" fmla="*/ 425261 h 740525"/>
                <a:gd name="connsiteX610" fmla="*/ 143929 w 1332094"/>
                <a:gd name="connsiteY610" fmla="*/ 424440 h 740525"/>
                <a:gd name="connsiteX611" fmla="*/ 144277 w 1332094"/>
                <a:gd name="connsiteY611" fmla="*/ 422685 h 740525"/>
                <a:gd name="connsiteX612" fmla="*/ 144498 w 1332094"/>
                <a:gd name="connsiteY612" fmla="*/ 421863 h 740525"/>
                <a:gd name="connsiteX613" fmla="*/ 144973 w 1332094"/>
                <a:gd name="connsiteY613" fmla="*/ 421168 h 740525"/>
                <a:gd name="connsiteX614" fmla="*/ 147659 w 1332094"/>
                <a:gd name="connsiteY614" fmla="*/ 418260 h 740525"/>
                <a:gd name="connsiteX615" fmla="*/ 148118 w 1332094"/>
                <a:gd name="connsiteY615" fmla="*/ 417675 h 740525"/>
                <a:gd name="connsiteX616" fmla="*/ 148481 w 1332094"/>
                <a:gd name="connsiteY616" fmla="*/ 416869 h 740525"/>
                <a:gd name="connsiteX617" fmla="*/ 148592 w 1332094"/>
                <a:gd name="connsiteY617" fmla="*/ 415937 h 740525"/>
                <a:gd name="connsiteX618" fmla="*/ 148702 w 1332094"/>
                <a:gd name="connsiteY618" fmla="*/ 414072 h 740525"/>
                <a:gd name="connsiteX619" fmla="*/ 148939 w 1332094"/>
                <a:gd name="connsiteY619" fmla="*/ 412191 h 740525"/>
                <a:gd name="connsiteX620" fmla="*/ 149524 w 1332094"/>
                <a:gd name="connsiteY620" fmla="*/ 410453 h 740525"/>
                <a:gd name="connsiteX621" fmla="*/ 150219 w 1332094"/>
                <a:gd name="connsiteY621" fmla="*/ 408809 h 740525"/>
                <a:gd name="connsiteX622" fmla="*/ 153491 w 1332094"/>
                <a:gd name="connsiteY622" fmla="*/ 403910 h 740525"/>
                <a:gd name="connsiteX623" fmla="*/ 153839 w 1332094"/>
                <a:gd name="connsiteY623" fmla="*/ 402977 h 740525"/>
                <a:gd name="connsiteX624" fmla="*/ 154186 w 1332094"/>
                <a:gd name="connsiteY624" fmla="*/ 402155 h 740525"/>
                <a:gd name="connsiteX625" fmla="*/ 154423 w 1332094"/>
                <a:gd name="connsiteY625" fmla="*/ 401239 h 740525"/>
                <a:gd name="connsiteX626" fmla="*/ 154423 w 1332094"/>
                <a:gd name="connsiteY626" fmla="*/ 400291 h 740525"/>
                <a:gd name="connsiteX627" fmla="*/ 154297 w 1332094"/>
                <a:gd name="connsiteY627" fmla="*/ 399485 h 740525"/>
                <a:gd name="connsiteX628" fmla="*/ 153949 w 1332094"/>
                <a:gd name="connsiteY628" fmla="*/ 398647 h 740525"/>
                <a:gd name="connsiteX629" fmla="*/ 153602 w 1332094"/>
                <a:gd name="connsiteY629" fmla="*/ 397731 h 740525"/>
                <a:gd name="connsiteX630" fmla="*/ 152211 w 1332094"/>
                <a:gd name="connsiteY630" fmla="*/ 395739 h 740525"/>
                <a:gd name="connsiteX631" fmla="*/ 151863 w 1332094"/>
                <a:gd name="connsiteY631" fmla="*/ 395044 h 740525"/>
                <a:gd name="connsiteX632" fmla="*/ 151863 w 1332094"/>
                <a:gd name="connsiteY632" fmla="*/ 394807 h 740525"/>
                <a:gd name="connsiteX633" fmla="*/ 151863 w 1332094"/>
                <a:gd name="connsiteY633" fmla="*/ 394696 h 740525"/>
                <a:gd name="connsiteX634" fmla="*/ 152211 w 1332094"/>
                <a:gd name="connsiteY634" fmla="*/ 394001 h 740525"/>
                <a:gd name="connsiteX635" fmla="*/ 152669 w 1332094"/>
                <a:gd name="connsiteY635" fmla="*/ 393653 h 740525"/>
                <a:gd name="connsiteX636" fmla="*/ 153365 w 1332094"/>
                <a:gd name="connsiteY636" fmla="*/ 393416 h 740525"/>
                <a:gd name="connsiteX637" fmla="*/ 156636 w 1332094"/>
                <a:gd name="connsiteY637" fmla="*/ 392720 h 740525"/>
                <a:gd name="connsiteX638" fmla="*/ 157331 w 1332094"/>
                <a:gd name="connsiteY638" fmla="*/ 392373 h 740525"/>
                <a:gd name="connsiteX639" fmla="*/ 158027 w 1332094"/>
                <a:gd name="connsiteY639" fmla="*/ 392025 h 740525"/>
                <a:gd name="connsiteX640" fmla="*/ 158627 w 1332094"/>
                <a:gd name="connsiteY640" fmla="*/ 391551 h 740525"/>
                <a:gd name="connsiteX641" fmla="*/ 159086 w 1332094"/>
                <a:gd name="connsiteY641" fmla="*/ 391092 h 740525"/>
                <a:gd name="connsiteX642" fmla="*/ 159434 w 1332094"/>
                <a:gd name="connsiteY642" fmla="*/ 390271 h 740525"/>
                <a:gd name="connsiteX643" fmla="*/ 159323 w 1332094"/>
                <a:gd name="connsiteY643" fmla="*/ 389575 h 740525"/>
                <a:gd name="connsiteX644" fmla="*/ 159196 w 1332094"/>
                <a:gd name="connsiteY644" fmla="*/ 388864 h 740525"/>
                <a:gd name="connsiteX645" fmla="*/ 158975 w 1332094"/>
                <a:gd name="connsiteY645" fmla="*/ 388169 h 740525"/>
                <a:gd name="connsiteX646" fmla="*/ 158849 w 1332094"/>
                <a:gd name="connsiteY646" fmla="*/ 387347 h 740525"/>
                <a:gd name="connsiteX647" fmla="*/ 158975 w 1332094"/>
                <a:gd name="connsiteY647" fmla="*/ 386541 h 740525"/>
                <a:gd name="connsiteX648" fmla="*/ 159323 w 1332094"/>
                <a:gd name="connsiteY648" fmla="*/ 385830 h 740525"/>
                <a:gd name="connsiteX649" fmla="*/ 160366 w 1332094"/>
                <a:gd name="connsiteY649" fmla="*/ 384676 h 740525"/>
                <a:gd name="connsiteX650" fmla="*/ 160714 w 1332094"/>
                <a:gd name="connsiteY650" fmla="*/ 383839 h 740525"/>
                <a:gd name="connsiteX651" fmla="*/ 160951 w 1332094"/>
                <a:gd name="connsiteY651" fmla="*/ 383143 h 740525"/>
                <a:gd name="connsiteX652" fmla="*/ 160951 w 1332094"/>
                <a:gd name="connsiteY652" fmla="*/ 382211 h 740525"/>
                <a:gd name="connsiteX653" fmla="*/ 160840 w 1332094"/>
                <a:gd name="connsiteY653" fmla="*/ 381515 h 740525"/>
                <a:gd name="connsiteX654" fmla="*/ 160951 w 1332094"/>
                <a:gd name="connsiteY654" fmla="*/ 380693 h 740525"/>
                <a:gd name="connsiteX655" fmla="*/ 161188 w 1332094"/>
                <a:gd name="connsiteY655" fmla="*/ 379887 h 740525"/>
                <a:gd name="connsiteX656" fmla="*/ 161535 w 1332094"/>
                <a:gd name="connsiteY656" fmla="*/ 379066 h 740525"/>
                <a:gd name="connsiteX657" fmla="*/ 162468 w 1332094"/>
                <a:gd name="connsiteY657" fmla="*/ 377675 h 740525"/>
                <a:gd name="connsiteX658" fmla="*/ 163053 w 1332094"/>
                <a:gd name="connsiteY658" fmla="*/ 375921 h 740525"/>
                <a:gd name="connsiteX659" fmla="*/ 163400 w 1332094"/>
                <a:gd name="connsiteY659" fmla="*/ 373123 h 740525"/>
                <a:gd name="connsiteX660" fmla="*/ 163511 w 1332094"/>
                <a:gd name="connsiteY660" fmla="*/ 372191 h 740525"/>
                <a:gd name="connsiteX661" fmla="*/ 163400 w 1332094"/>
                <a:gd name="connsiteY661" fmla="*/ 371258 h 740525"/>
                <a:gd name="connsiteX662" fmla="*/ 163053 w 1332094"/>
                <a:gd name="connsiteY662" fmla="*/ 370199 h 740525"/>
                <a:gd name="connsiteX663" fmla="*/ 162468 w 1332094"/>
                <a:gd name="connsiteY663" fmla="*/ 369504 h 740525"/>
                <a:gd name="connsiteX664" fmla="*/ 161662 w 1332094"/>
                <a:gd name="connsiteY664" fmla="*/ 369030 h 740525"/>
                <a:gd name="connsiteX665" fmla="*/ 160714 w 1332094"/>
                <a:gd name="connsiteY665" fmla="*/ 368809 h 740525"/>
                <a:gd name="connsiteX666" fmla="*/ 159781 w 1332094"/>
                <a:gd name="connsiteY666" fmla="*/ 368682 h 740525"/>
                <a:gd name="connsiteX667" fmla="*/ 151974 w 1332094"/>
                <a:gd name="connsiteY667" fmla="*/ 369615 h 740525"/>
                <a:gd name="connsiteX668" fmla="*/ 151263 w 1332094"/>
                <a:gd name="connsiteY668" fmla="*/ 369725 h 740525"/>
                <a:gd name="connsiteX669" fmla="*/ 149287 w 1332094"/>
                <a:gd name="connsiteY669" fmla="*/ 370784 h 740525"/>
                <a:gd name="connsiteX670" fmla="*/ 147770 w 1332094"/>
                <a:gd name="connsiteY670" fmla="*/ 371369 h 740525"/>
                <a:gd name="connsiteX671" fmla="*/ 146948 w 1332094"/>
                <a:gd name="connsiteY671" fmla="*/ 371495 h 740525"/>
                <a:gd name="connsiteX672" fmla="*/ 146031 w 1332094"/>
                <a:gd name="connsiteY672" fmla="*/ 371495 h 740525"/>
                <a:gd name="connsiteX673" fmla="*/ 145210 w 1332094"/>
                <a:gd name="connsiteY673" fmla="*/ 371258 h 740525"/>
                <a:gd name="connsiteX674" fmla="*/ 143455 w 1332094"/>
                <a:gd name="connsiteY674" fmla="*/ 370310 h 740525"/>
                <a:gd name="connsiteX675" fmla="*/ 142760 w 1332094"/>
                <a:gd name="connsiteY675" fmla="*/ 370089 h 740525"/>
                <a:gd name="connsiteX676" fmla="*/ 141938 w 1332094"/>
                <a:gd name="connsiteY676" fmla="*/ 370089 h 740525"/>
                <a:gd name="connsiteX677" fmla="*/ 139267 w 1332094"/>
                <a:gd name="connsiteY677" fmla="*/ 370658 h 740525"/>
                <a:gd name="connsiteX678" fmla="*/ 137861 w 1332094"/>
                <a:gd name="connsiteY678" fmla="*/ 370895 h 740525"/>
                <a:gd name="connsiteX679" fmla="*/ 135996 w 1332094"/>
                <a:gd name="connsiteY679" fmla="*/ 370784 h 740525"/>
                <a:gd name="connsiteX680" fmla="*/ 134589 w 1332094"/>
                <a:gd name="connsiteY680" fmla="*/ 370199 h 740525"/>
                <a:gd name="connsiteX681" fmla="*/ 133072 w 1332094"/>
                <a:gd name="connsiteY681" fmla="*/ 369377 h 740525"/>
                <a:gd name="connsiteX682" fmla="*/ 130622 w 1332094"/>
                <a:gd name="connsiteY682" fmla="*/ 367402 h 740525"/>
                <a:gd name="connsiteX683" fmla="*/ 129579 w 1332094"/>
                <a:gd name="connsiteY683" fmla="*/ 366248 h 740525"/>
                <a:gd name="connsiteX684" fmla="*/ 128884 w 1332094"/>
                <a:gd name="connsiteY684" fmla="*/ 365189 h 740525"/>
                <a:gd name="connsiteX685" fmla="*/ 128757 w 1332094"/>
                <a:gd name="connsiteY685" fmla="*/ 364494 h 740525"/>
                <a:gd name="connsiteX686" fmla="*/ 128647 w 1332094"/>
                <a:gd name="connsiteY686" fmla="*/ 363672 h 740525"/>
                <a:gd name="connsiteX687" fmla="*/ 128884 w 1332094"/>
                <a:gd name="connsiteY687" fmla="*/ 362850 h 740525"/>
                <a:gd name="connsiteX688" fmla="*/ 129342 w 1332094"/>
                <a:gd name="connsiteY688" fmla="*/ 362171 h 740525"/>
                <a:gd name="connsiteX689" fmla="*/ 131096 w 1332094"/>
                <a:gd name="connsiteY689" fmla="*/ 360527 h 740525"/>
                <a:gd name="connsiteX690" fmla="*/ 131318 w 1332094"/>
                <a:gd name="connsiteY690" fmla="*/ 359690 h 740525"/>
                <a:gd name="connsiteX691" fmla="*/ 131318 w 1332094"/>
                <a:gd name="connsiteY691" fmla="*/ 358552 h 740525"/>
                <a:gd name="connsiteX692" fmla="*/ 130512 w 1332094"/>
                <a:gd name="connsiteY692" fmla="*/ 357019 h 740525"/>
                <a:gd name="connsiteX693" fmla="*/ 129927 w 1332094"/>
                <a:gd name="connsiteY693" fmla="*/ 356086 h 740525"/>
                <a:gd name="connsiteX694" fmla="*/ 127367 w 1332094"/>
                <a:gd name="connsiteY694" fmla="*/ 353763 h 740525"/>
                <a:gd name="connsiteX695" fmla="*/ 126545 w 1332094"/>
                <a:gd name="connsiteY695" fmla="*/ 353289 h 740525"/>
                <a:gd name="connsiteX696" fmla="*/ 125723 w 1332094"/>
                <a:gd name="connsiteY696" fmla="*/ 353068 h 740525"/>
                <a:gd name="connsiteX697" fmla="*/ 124790 w 1332094"/>
                <a:gd name="connsiteY697" fmla="*/ 353068 h 740525"/>
                <a:gd name="connsiteX698" fmla="*/ 124095 w 1332094"/>
                <a:gd name="connsiteY698" fmla="*/ 353068 h 740525"/>
                <a:gd name="connsiteX699" fmla="*/ 123273 w 1332094"/>
                <a:gd name="connsiteY699" fmla="*/ 353415 h 740525"/>
                <a:gd name="connsiteX700" fmla="*/ 121298 w 1332094"/>
                <a:gd name="connsiteY700" fmla="*/ 354569 h 740525"/>
                <a:gd name="connsiteX701" fmla="*/ 118500 w 1332094"/>
                <a:gd name="connsiteY701" fmla="*/ 357129 h 740525"/>
                <a:gd name="connsiteX702" fmla="*/ 117679 w 1332094"/>
                <a:gd name="connsiteY702" fmla="*/ 357493 h 740525"/>
                <a:gd name="connsiteX703" fmla="*/ 116746 w 1332094"/>
                <a:gd name="connsiteY703" fmla="*/ 357493 h 740525"/>
                <a:gd name="connsiteX704" fmla="*/ 115703 w 1332094"/>
                <a:gd name="connsiteY704" fmla="*/ 357129 h 740525"/>
                <a:gd name="connsiteX705" fmla="*/ 115229 w 1332094"/>
                <a:gd name="connsiteY705" fmla="*/ 356434 h 740525"/>
                <a:gd name="connsiteX706" fmla="*/ 114992 w 1332094"/>
                <a:gd name="connsiteY706" fmla="*/ 355738 h 740525"/>
                <a:gd name="connsiteX707" fmla="*/ 115118 w 1332094"/>
                <a:gd name="connsiteY707" fmla="*/ 354917 h 740525"/>
                <a:gd name="connsiteX708" fmla="*/ 116398 w 1332094"/>
                <a:gd name="connsiteY708" fmla="*/ 351424 h 740525"/>
                <a:gd name="connsiteX709" fmla="*/ 116509 w 1332094"/>
                <a:gd name="connsiteY709" fmla="*/ 350491 h 740525"/>
                <a:gd name="connsiteX710" fmla="*/ 116635 w 1332094"/>
                <a:gd name="connsiteY710" fmla="*/ 349433 h 740525"/>
                <a:gd name="connsiteX711" fmla="*/ 116288 w 1332094"/>
                <a:gd name="connsiteY711" fmla="*/ 348279 h 740525"/>
                <a:gd name="connsiteX712" fmla="*/ 115814 w 1332094"/>
                <a:gd name="connsiteY712" fmla="*/ 347583 h 740525"/>
                <a:gd name="connsiteX713" fmla="*/ 115118 w 1332094"/>
                <a:gd name="connsiteY713" fmla="*/ 346999 h 740525"/>
                <a:gd name="connsiteX714" fmla="*/ 111957 w 1332094"/>
                <a:gd name="connsiteY714" fmla="*/ 345718 h 740525"/>
                <a:gd name="connsiteX715" fmla="*/ 110330 w 1332094"/>
                <a:gd name="connsiteY715" fmla="*/ 344770 h 740525"/>
                <a:gd name="connsiteX716" fmla="*/ 109286 w 1332094"/>
                <a:gd name="connsiteY716" fmla="*/ 343601 h 740525"/>
                <a:gd name="connsiteX717" fmla="*/ 107880 w 1332094"/>
                <a:gd name="connsiteY717" fmla="*/ 341625 h 740525"/>
                <a:gd name="connsiteX718" fmla="*/ 106837 w 1332094"/>
                <a:gd name="connsiteY718" fmla="*/ 340455 h 740525"/>
                <a:gd name="connsiteX719" fmla="*/ 103692 w 1332094"/>
                <a:gd name="connsiteY719" fmla="*/ 337895 h 740525"/>
                <a:gd name="connsiteX720" fmla="*/ 102759 w 1332094"/>
                <a:gd name="connsiteY720" fmla="*/ 336963 h 740525"/>
                <a:gd name="connsiteX721" fmla="*/ 102159 w 1332094"/>
                <a:gd name="connsiteY721" fmla="*/ 336157 h 740525"/>
                <a:gd name="connsiteX722" fmla="*/ 101463 w 1332094"/>
                <a:gd name="connsiteY722" fmla="*/ 333913 h 740525"/>
                <a:gd name="connsiteX723" fmla="*/ 101226 w 1332094"/>
                <a:gd name="connsiteY723" fmla="*/ 332301 h 740525"/>
                <a:gd name="connsiteX724" fmla="*/ 101116 w 1332094"/>
                <a:gd name="connsiteY724" fmla="*/ 330657 h 740525"/>
                <a:gd name="connsiteX725" fmla="*/ 101226 w 1332094"/>
                <a:gd name="connsiteY725" fmla="*/ 328097 h 740525"/>
                <a:gd name="connsiteX726" fmla="*/ 101463 w 1332094"/>
                <a:gd name="connsiteY726" fmla="*/ 327164 h 740525"/>
                <a:gd name="connsiteX727" fmla="*/ 101700 w 1332094"/>
                <a:gd name="connsiteY727" fmla="*/ 326232 h 740525"/>
                <a:gd name="connsiteX728" fmla="*/ 102159 w 1332094"/>
                <a:gd name="connsiteY728" fmla="*/ 325426 h 740525"/>
                <a:gd name="connsiteX729" fmla="*/ 102396 w 1332094"/>
                <a:gd name="connsiteY729" fmla="*/ 324715 h 740525"/>
                <a:gd name="connsiteX730" fmla="*/ 102396 w 1332094"/>
                <a:gd name="connsiteY730" fmla="*/ 323893 h 740525"/>
                <a:gd name="connsiteX731" fmla="*/ 101811 w 1332094"/>
                <a:gd name="connsiteY731" fmla="*/ 323213 h 740525"/>
                <a:gd name="connsiteX732" fmla="*/ 99251 w 1332094"/>
                <a:gd name="connsiteY732" fmla="*/ 321222 h 740525"/>
                <a:gd name="connsiteX733" fmla="*/ 98429 w 1332094"/>
                <a:gd name="connsiteY733" fmla="*/ 320384 h 740525"/>
                <a:gd name="connsiteX734" fmla="*/ 97734 w 1332094"/>
                <a:gd name="connsiteY734" fmla="*/ 319594 h 740525"/>
                <a:gd name="connsiteX735" fmla="*/ 95173 w 1332094"/>
                <a:gd name="connsiteY735" fmla="*/ 315264 h 740525"/>
                <a:gd name="connsiteX736" fmla="*/ 94589 w 1332094"/>
                <a:gd name="connsiteY736" fmla="*/ 314458 h 740525"/>
                <a:gd name="connsiteX737" fmla="*/ 93893 w 1332094"/>
                <a:gd name="connsiteY737" fmla="*/ 313873 h 740525"/>
                <a:gd name="connsiteX738" fmla="*/ 91791 w 1332094"/>
                <a:gd name="connsiteY738" fmla="*/ 313051 h 740525"/>
                <a:gd name="connsiteX739" fmla="*/ 90274 w 1332094"/>
                <a:gd name="connsiteY739" fmla="*/ 312245 h 740525"/>
                <a:gd name="connsiteX740" fmla="*/ 89452 w 1332094"/>
                <a:gd name="connsiteY740" fmla="*/ 311550 h 740525"/>
                <a:gd name="connsiteX741" fmla="*/ 88978 w 1332094"/>
                <a:gd name="connsiteY741" fmla="*/ 310838 h 740525"/>
                <a:gd name="connsiteX742" fmla="*/ 88867 w 1332094"/>
                <a:gd name="connsiteY742" fmla="*/ 310491 h 740525"/>
                <a:gd name="connsiteX743" fmla="*/ 88867 w 1332094"/>
                <a:gd name="connsiteY743" fmla="*/ 310143 h 740525"/>
                <a:gd name="connsiteX744" fmla="*/ 88630 w 1332094"/>
                <a:gd name="connsiteY744" fmla="*/ 307441 h 740525"/>
                <a:gd name="connsiteX745" fmla="*/ 88520 w 1332094"/>
                <a:gd name="connsiteY745" fmla="*/ 306635 h 740525"/>
                <a:gd name="connsiteX746" fmla="*/ 80017 w 1332094"/>
                <a:gd name="connsiteY746" fmla="*/ 295081 h 740525"/>
                <a:gd name="connsiteX747" fmla="*/ 78832 w 1332094"/>
                <a:gd name="connsiteY747" fmla="*/ 291352 h 740525"/>
                <a:gd name="connsiteX748" fmla="*/ 76382 w 1332094"/>
                <a:gd name="connsiteY748" fmla="*/ 286927 h 740525"/>
                <a:gd name="connsiteX749" fmla="*/ 75339 w 1332094"/>
                <a:gd name="connsiteY749" fmla="*/ 285646 h 740525"/>
                <a:gd name="connsiteX750" fmla="*/ 72541 w 1332094"/>
                <a:gd name="connsiteY750" fmla="*/ 283323 h 740525"/>
                <a:gd name="connsiteX751" fmla="*/ 71720 w 1332094"/>
                <a:gd name="connsiteY751" fmla="*/ 282138 h 740525"/>
                <a:gd name="connsiteX752" fmla="*/ 70787 w 1332094"/>
                <a:gd name="connsiteY752" fmla="*/ 280637 h 740525"/>
                <a:gd name="connsiteX753" fmla="*/ 70218 w 1332094"/>
                <a:gd name="connsiteY753" fmla="*/ 279799 h 740525"/>
                <a:gd name="connsiteX754" fmla="*/ 69396 w 1332094"/>
                <a:gd name="connsiteY754" fmla="*/ 279104 h 740525"/>
                <a:gd name="connsiteX755" fmla="*/ 68338 w 1332094"/>
                <a:gd name="connsiteY755" fmla="*/ 278408 h 740525"/>
                <a:gd name="connsiteX756" fmla="*/ 67769 w 1332094"/>
                <a:gd name="connsiteY756" fmla="*/ 277713 h 740525"/>
                <a:gd name="connsiteX757" fmla="*/ 67405 w 1332094"/>
                <a:gd name="connsiteY757" fmla="*/ 276891 h 740525"/>
                <a:gd name="connsiteX758" fmla="*/ 67295 w 1332094"/>
                <a:gd name="connsiteY758" fmla="*/ 275263 h 740525"/>
                <a:gd name="connsiteX759" fmla="*/ 67057 w 1332094"/>
                <a:gd name="connsiteY759" fmla="*/ 274568 h 740525"/>
                <a:gd name="connsiteX760" fmla="*/ 66710 w 1332094"/>
                <a:gd name="connsiteY760" fmla="*/ 273746 h 740525"/>
                <a:gd name="connsiteX761" fmla="*/ 66125 w 1332094"/>
                <a:gd name="connsiteY761" fmla="*/ 272814 h 740525"/>
                <a:gd name="connsiteX762" fmla="*/ 65777 w 1332094"/>
                <a:gd name="connsiteY762" fmla="*/ 271992 h 740525"/>
                <a:gd name="connsiteX763" fmla="*/ 64956 w 1332094"/>
                <a:gd name="connsiteY763" fmla="*/ 269668 h 740525"/>
                <a:gd name="connsiteX764" fmla="*/ 64023 w 1332094"/>
                <a:gd name="connsiteY764" fmla="*/ 267677 h 740525"/>
                <a:gd name="connsiteX765" fmla="*/ 63201 w 1332094"/>
                <a:gd name="connsiteY765" fmla="*/ 266745 h 740525"/>
                <a:gd name="connsiteX766" fmla="*/ 62395 w 1332094"/>
                <a:gd name="connsiteY766" fmla="*/ 265923 h 740525"/>
                <a:gd name="connsiteX767" fmla="*/ 52944 w 1332094"/>
                <a:gd name="connsiteY767" fmla="*/ 260802 h 740525"/>
                <a:gd name="connsiteX768" fmla="*/ 47460 w 1332094"/>
                <a:gd name="connsiteY768" fmla="*/ 259158 h 740525"/>
                <a:gd name="connsiteX769" fmla="*/ 45943 w 1332094"/>
                <a:gd name="connsiteY769" fmla="*/ 258242 h 740525"/>
                <a:gd name="connsiteX770" fmla="*/ 45137 w 1332094"/>
                <a:gd name="connsiteY770" fmla="*/ 257546 h 740525"/>
                <a:gd name="connsiteX771" fmla="*/ 44663 w 1332094"/>
                <a:gd name="connsiteY771" fmla="*/ 256709 h 740525"/>
                <a:gd name="connsiteX772" fmla="*/ 43857 w 1332094"/>
                <a:gd name="connsiteY772" fmla="*/ 254623 h 740525"/>
                <a:gd name="connsiteX773" fmla="*/ 43146 w 1332094"/>
                <a:gd name="connsiteY773" fmla="*/ 252394 h 740525"/>
                <a:gd name="connsiteX774" fmla="*/ 41755 w 1332094"/>
                <a:gd name="connsiteY774" fmla="*/ 249723 h 740525"/>
                <a:gd name="connsiteX775" fmla="*/ 38720 w 1332094"/>
                <a:gd name="connsiteY775" fmla="*/ 245282 h 740525"/>
                <a:gd name="connsiteX776" fmla="*/ 37788 w 1332094"/>
                <a:gd name="connsiteY776" fmla="*/ 244366 h 740525"/>
                <a:gd name="connsiteX777" fmla="*/ 30202 w 1332094"/>
                <a:gd name="connsiteY777" fmla="*/ 238060 h 740525"/>
                <a:gd name="connsiteX778" fmla="*/ 26124 w 1332094"/>
                <a:gd name="connsiteY778" fmla="*/ 236195 h 740525"/>
                <a:gd name="connsiteX779" fmla="*/ 24370 w 1332094"/>
                <a:gd name="connsiteY779" fmla="*/ 235136 h 740525"/>
                <a:gd name="connsiteX780" fmla="*/ 23675 w 1332094"/>
                <a:gd name="connsiteY780" fmla="*/ 234203 h 740525"/>
                <a:gd name="connsiteX781" fmla="*/ 23548 w 1332094"/>
                <a:gd name="connsiteY781" fmla="*/ 233382 h 740525"/>
                <a:gd name="connsiteX782" fmla="*/ 23785 w 1332094"/>
                <a:gd name="connsiteY782" fmla="*/ 232686 h 740525"/>
                <a:gd name="connsiteX783" fmla="*/ 24260 w 1332094"/>
                <a:gd name="connsiteY783" fmla="*/ 232212 h 740525"/>
                <a:gd name="connsiteX784" fmla="*/ 24607 w 1332094"/>
                <a:gd name="connsiteY784" fmla="*/ 231991 h 740525"/>
                <a:gd name="connsiteX785" fmla="*/ 25192 w 1332094"/>
                <a:gd name="connsiteY785" fmla="*/ 231643 h 740525"/>
                <a:gd name="connsiteX786" fmla="*/ 25887 w 1332094"/>
                <a:gd name="connsiteY786" fmla="*/ 231533 h 740525"/>
                <a:gd name="connsiteX787" fmla="*/ 30660 w 1332094"/>
                <a:gd name="connsiteY787" fmla="*/ 231880 h 740525"/>
                <a:gd name="connsiteX788" fmla="*/ 31482 w 1332094"/>
                <a:gd name="connsiteY788" fmla="*/ 231770 h 740525"/>
                <a:gd name="connsiteX789" fmla="*/ 32304 w 1332094"/>
                <a:gd name="connsiteY789" fmla="*/ 231533 h 740525"/>
                <a:gd name="connsiteX790" fmla="*/ 32999 w 1332094"/>
                <a:gd name="connsiteY790" fmla="*/ 231296 h 740525"/>
                <a:gd name="connsiteX791" fmla="*/ 33584 w 1332094"/>
                <a:gd name="connsiteY791" fmla="*/ 230711 h 740525"/>
                <a:gd name="connsiteX792" fmla="*/ 33932 w 1332094"/>
                <a:gd name="connsiteY792" fmla="*/ 230000 h 740525"/>
                <a:gd name="connsiteX793" fmla="*/ 33584 w 1332094"/>
                <a:gd name="connsiteY793" fmla="*/ 228957 h 740525"/>
                <a:gd name="connsiteX794" fmla="*/ 32651 w 1332094"/>
                <a:gd name="connsiteY794" fmla="*/ 228151 h 740525"/>
                <a:gd name="connsiteX795" fmla="*/ 31024 w 1332094"/>
                <a:gd name="connsiteY795" fmla="*/ 227091 h 740525"/>
                <a:gd name="connsiteX796" fmla="*/ 30091 w 1332094"/>
                <a:gd name="connsiteY796" fmla="*/ 226270 h 740525"/>
                <a:gd name="connsiteX797" fmla="*/ 29965 w 1332094"/>
                <a:gd name="connsiteY797" fmla="*/ 226159 h 740525"/>
                <a:gd name="connsiteX798" fmla="*/ 29854 w 1332094"/>
                <a:gd name="connsiteY798" fmla="*/ 223014 h 740525"/>
                <a:gd name="connsiteX799" fmla="*/ 29159 w 1332094"/>
                <a:gd name="connsiteY799" fmla="*/ 221260 h 740525"/>
                <a:gd name="connsiteX800" fmla="*/ 28337 w 1332094"/>
                <a:gd name="connsiteY800" fmla="*/ 220201 h 740525"/>
                <a:gd name="connsiteX801" fmla="*/ 25650 w 1332094"/>
                <a:gd name="connsiteY801" fmla="*/ 217988 h 740525"/>
                <a:gd name="connsiteX802" fmla="*/ 25192 w 1332094"/>
                <a:gd name="connsiteY802" fmla="*/ 217167 h 740525"/>
                <a:gd name="connsiteX803" fmla="*/ 25192 w 1332094"/>
                <a:gd name="connsiteY803" fmla="*/ 216345 h 740525"/>
                <a:gd name="connsiteX804" fmla="*/ 25777 w 1332094"/>
                <a:gd name="connsiteY804" fmla="*/ 215902 h 740525"/>
                <a:gd name="connsiteX805" fmla="*/ 26472 w 1332094"/>
                <a:gd name="connsiteY805" fmla="*/ 215555 h 740525"/>
                <a:gd name="connsiteX806" fmla="*/ 29380 w 1332094"/>
                <a:gd name="connsiteY806" fmla="*/ 214480 h 740525"/>
                <a:gd name="connsiteX807" fmla="*/ 29965 w 1332094"/>
                <a:gd name="connsiteY807" fmla="*/ 214021 h 740525"/>
                <a:gd name="connsiteX808" fmla="*/ 30550 w 1332094"/>
                <a:gd name="connsiteY808" fmla="*/ 213563 h 740525"/>
                <a:gd name="connsiteX809" fmla="*/ 31134 w 1332094"/>
                <a:gd name="connsiteY809" fmla="*/ 212978 h 740525"/>
                <a:gd name="connsiteX810" fmla="*/ 32067 w 1332094"/>
                <a:gd name="connsiteY810" fmla="*/ 211572 h 740525"/>
                <a:gd name="connsiteX811" fmla="*/ 32415 w 1332094"/>
                <a:gd name="connsiteY811" fmla="*/ 210766 h 740525"/>
                <a:gd name="connsiteX812" fmla="*/ 32304 w 1332094"/>
                <a:gd name="connsiteY812" fmla="*/ 209486 h 740525"/>
                <a:gd name="connsiteX813" fmla="*/ 31830 w 1332094"/>
                <a:gd name="connsiteY813" fmla="*/ 207858 h 740525"/>
                <a:gd name="connsiteX814" fmla="*/ 29380 w 1332094"/>
                <a:gd name="connsiteY814" fmla="*/ 203069 h 740525"/>
                <a:gd name="connsiteX815" fmla="*/ 29032 w 1332094"/>
                <a:gd name="connsiteY815" fmla="*/ 201773 h 740525"/>
                <a:gd name="connsiteX816" fmla="*/ 29854 w 1332094"/>
                <a:gd name="connsiteY816" fmla="*/ 198170 h 740525"/>
                <a:gd name="connsiteX817" fmla="*/ 29965 w 1332094"/>
                <a:gd name="connsiteY817" fmla="*/ 197111 h 740525"/>
                <a:gd name="connsiteX818" fmla="*/ 29744 w 1332094"/>
                <a:gd name="connsiteY818" fmla="*/ 196068 h 740525"/>
                <a:gd name="connsiteX819" fmla="*/ 29270 w 1332094"/>
                <a:gd name="connsiteY819" fmla="*/ 194661 h 740525"/>
                <a:gd name="connsiteX820" fmla="*/ 28574 w 1332094"/>
                <a:gd name="connsiteY820" fmla="*/ 193840 h 740525"/>
                <a:gd name="connsiteX821" fmla="*/ 25650 w 1332094"/>
                <a:gd name="connsiteY821" fmla="*/ 191390 h 740525"/>
                <a:gd name="connsiteX822" fmla="*/ 25192 w 1332094"/>
                <a:gd name="connsiteY822" fmla="*/ 190568 h 740525"/>
                <a:gd name="connsiteX823" fmla="*/ 24955 w 1332094"/>
                <a:gd name="connsiteY823" fmla="*/ 189541 h 740525"/>
                <a:gd name="connsiteX824" fmla="*/ 24844 w 1332094"/>
                <a:gd name="connsiteY824" fmla="*/ 188482 h 740525"/>
                <a:gd name="connsiteX825" fmla="*/ 24370 w 1332094"/>
                <a:gd name="connsiteY825" fmla="*/ 186965 h 740525"/>
                <a:gd name="connsiteX826" fmla="*/ 23438 w 1332094"/>
                <a:gd name="connsiteY826" fmla="*/ 186032 h 740525"/>
                <a:gd name="connsiteX827" fmla="*/ 20751 w 1332094"/>
                <a:gd name="connsiteY827" fmla="*/ 184056 h 740525"/>
                <a:gd name="connsiteX828" fmla="*/ 20056 w 1332094"/>
                <a:gd name="connsiteY828" fmla="*/ 183124 h 740525"/>
                <a:gd name="connsiteX829" fmla="*/ 19708 w 1332094"/>
                <a:gd name="connsiteY829" fmla="*/ 182192 h 740525"/>
                <a:gd name="connsiteX830" fmla="*/ 18665 w 1332094"/>
                <a:gd name="connsiteY830" fmla="*/ 174716 h 740525"/>
                <a:gd name="connsiteX831" fmla="*/ 18428 w 1332094"/>
                <a:gd name="connsiteY831" fmla="*/ 173784 h 740525"/>
                <a:gd name="connsiteX832" fmla="*/ 17843 w 1332094"/>
                <a:gd name="connsiteY832" fmla="*/ 172504 h 740525"/>
                <a:gd name="connsiteX833" fmla="*/ 17021 w 1332094"/>
                <a:gd name="connsiteY833" fmla="*/ 171682 h 740525"/>
                <a:gd name="connsiteX834" fmla="*/ 14698 w 1332094"/>
                <a:gd name="connsiteY834" fmla="*/ 169833 h 740525"/>
                <a:gd name="connsiteX835" fmla="*/ 13750 w 1332094"/>
                <a:gd name="connsiteY835" fmla="*/ 168774 h 740525"/>
                <a:gd name="connsiteX836" fmla="*/ 12817 w 1332094"/>
                <a:gd name="connsiteY836" fmla="*/ 167130 h 740525"/>
                <a:gd name="connsiteX837" fmla="*/ 11774 w 1332094"/>
                <a:gd name="connsiteY837" fmla="*/ 165850 h 740525"/>
                <a:gd name="connsiteX838" fmla="*/ 10494 w 1332094"/>
                <a:gd name="connsiteY838" fmla="*/ 164570 h 740525"/>
                <a:gd name="connsiteX839" fmla="*/ 9909 w 1332094"/>
                <a:gd name="connsiteY839" fmla="*/ 163764 h 740525"/>
                <a:gd name="connsiteX840" fmla="*/ 9561 w 1332094"/>
                <a:gd name="connsiteY840" fmla="*/ 162942 h 740525"/>
                <a:gd name="connsiteX841" fmla="*/ 8977 w 1332094"/>
                <a:gd name="connsiteY841" fmla="*/ 161188 h 740525"/>
                <a:gd name="connsiteX842" fmla="*/ 6764 w 1332094"/>
                <a:gd name="connsiteY842" fmla="*/ 157458 h 740525"/>
                <a:gd name="connsiteX843" fmla="*/ 5705 w 1332094"/>
                <a:gd name="connsiteY843" fmla="*/ 155008 h 740525"/>
                <a:gd name="connsiteX844" fmla="*/ 3034 w 1332094"/>
                <a:gd name="connsiteY844" fmla="*/ 150820 h 740525"/>
                <a:gd name="connsiteX845" fmla="*/ 932 w 1332094"/>
                <a:gd name="connsiteY845" fmla="*/ 148355 h 740525"/>
                <a:gd name="connsiteX846" fmla="*/ 221 w 1332094"/>
                <a:gd name="connsiteY846" fmla="*/ 146727 h 740525"/>
                <a:gd name="connsiteX847" fmla="*/ 0 w 1332094"/>
                <a:gd name="connsiteY847" fmla="*/ 145794 h 740525"/>
                <a:gd name="connsiteX848" fmla="*/ 1043 w 1332094"/>
                <a:gd name="connsiteY848" fmla="*/ 138430 h 740525"/>
                <a:gd name="connsiteX849" fmla="*/ 3603 w 1332094"/>
                <a:gd name="connsiteY849" fmla="*/ 121061 h 740525"/>
                <a:gd name="connsiteX850" fmla="*/ 6053 w 1332094"/>
                <a:gd name="connsiteY850" fmla="*/ 103802 h 740525"/>
                <a:gd name="connsiteX851" fmla="*/ 8629 w 1332094"/>
                <a:gd name="connsiteY851" fmla="*/ 86418 h 740525"/>
                <a:gd name="connsiteX852" fmla="*/ 11189 w 1332094"/>
                <a:gd name="connsiteY852" fmla="*/ 69160 h 740525"/>
                <a:gd name="connsiteX853" fmla="*/ 13750 w 1332094"/>
                <a:gd name="connsiteY853" fmla="*/ 51791 h 740525"/>
                <a:gd name="connsiteX854" fmla="*/ 16326 w 1332094"/>
                <a:gd name="connsiteY854" fmla="*/ 34517 h 740525"/>
                <a:gd name="connsiteX855" fmla="*/ 18775 w 1332094"/>
                <a:gd name="connsiteY855" fmla="*/ 17258 h 740525"/>
                <a:gd name="connsiteX856" fmla="*/ 21336 w 1332094"/>
                <a:gd name="connsiteY856" fmla="*/ 0 h 740525"/>
                <a:gd name="connsiteX857" fmla="*/ 43857 w 1332094"/>
                <a:gd name="connsiteY857" fmla="*/ 3272 h 740525"/>
                <a:gd name="connsiteX858" fmla="*/ 67769 w 1332094"/>
                <a:gd name="connsiteY858" fmla="*/ 6764 h 740525"/>
                <a:gd name="connsiteX859" fmla="*/ 91665 w 1332094"/>
                <a:gd name="connsiteY859" fmla="*/ 10162 h 740525"/>
                <a:gd name="connsiteX860" fmla="*/ 115466 w 1332094"/>
                <a:gd name="connsiteY860" fmla="*/ 13418 h 740525"/>
                <a:gd name="connsiteX861" fmla="*/ 139378 w 1332094"/>
                <a:gd name="connsiteY861" fmla="*/ 16674 h 740525"/>
                <a:gd name="connsiteX862" fmla="*/ 163163 w 1332094"/>
                <a:gd name="connsiteY862" fmla="*/ 19945 h 740525"/>
                <a:gd name="connsiteX863" fmla="*/ 187075 w 1332094"/>
                <a:gd name="connsiteY863" fmla="*/ 23106 h 740525"/>
                <a:gd name="connsiteX864" fmla="*/ 210987 w 1332094"/>
                <a:gd name="connsiteY864" fmla="*/ 26251 h 740525"/>
                <a:gd name="connsiteX865" fmla="*/ 234899 w 1332094"/>
                <a:gd name="connsiteY865" fmla="*/ 29270 h 740525"/>
                <a:gd name="connsiteX866" fmla="*/ 236764 w 1332094"/>
                <a:gd name="connsiteY866" fmla="*/ 29506 h 740525"/>
                <a:gd name="connsiteX867" fmla="*/ 258811 w 1332094"/>
                <a:gd name="connsiteY867" fmla="*/ 32304 h 740525"/>
                <a:gd name="connsiteX868" fmla="*/ 282723 w 1332094"/>
                <a:gd name="connsiteY868" fmla="*/ 35323 h 740525"/>
                <a:gd name="connsiteX869" fmla="*/ 306635 w 1332094"/>
                <a:gd name="connsiteY869" fmla="*/ 38246 h 740525"/>
                <a:gd name="connsiteX870" fmla="*/ 330546 w 1332094"/>
                <a:gd name="connsiteY870" fmla="*/ 41170 h 740525"/>
                <a:gd name="connsiteX871" fmla="*/ 354458 w 1332094"/>
                <a:gd name="connsiteY871" fmla="*/ 43968 h 740525"/>
                <a:gd name="connsiteX872" fmla="*/ 378370 w 1332094"/>
                <a:gd name="connsiteY872" fmla="*/ 46781 h 740525"/>
                <a:gd name="connsiteX873" fmla="*/ 402282 w 1332094"/>
                <a:gd name="connsiteY873" fmla="*/ 49467 h 740525"/>
                <a:gd name="connsiteX874" fmla="*/ 426194 w 1332094"/>
                <a:gd name="connsiteY874" fmla="*/ 52265 h 740525"/>
                <a:gd name="connsiteX875" fmla="*/ 450216 w 1332094"/>
                <a:gd name="connsiteY875" fmla="*/ 54825 h 740525"/>
                <a:gd name="connsiteX876" fmla="*/ 474112 w 1332094"/>
                <a:gd name="connsiteY876" fmla="*/ 57496 h 740525"/>
                <a:gd name="connsiteX877" fmla="*/ 498024 w 1332094"/>
                <a:gd name="connsiteY877" fmla="*/ 60056 h 740525"/>
                <a:gd name="connsiteX878" fmla="*/ 522063 w 1332094"/>
                <a:gd name="connsiteY878" fmla="*/ 62522 h 740525"/>
                <a:gd name="connsiteX879" fmla="*/ 545974 w 1332094"/>
                <a:gd name="connsiteY879" fmla="*/ 64972 h 740525"/>
                <a:gd name="connsiteX880" fmla="*/ 569997 w 1332094"/>
                <a:gd name="connsiteY880" fmla="*/ 67421 h 740525"/>
                <a:gd name="connsiteX881" fmla="*/ 593909 w 1332094"/>
                <a:gd name="connsiteY881" fmla="*/ 69744 h 740525"/>
                <a:gd name="connsiteX882" fmla="*/ 617931 w 1332094"/>
                <a:gd name="connsiteY882" fmla="*/ 72083 h 740525"/>
                <a:gd name="connsiteX883" fmla="*/ 641954 w 1332094"/>
                <a:gd name="connsiteY883" fmla="*/ 74407 h 740525"/>
                <a:gd name="connsiteX884" fmla="*/ 665866 w 1332094"/>
                <a:gd name="connsiteY884" fmla="*/ 76619 h 740525"/>
                <a:gd name="connsiteX885" fmla="*/ 679631 w 1332094"/>
                <a:gd name="connsiteY885" fmla="*/ 77804 h 740525"/>
                <a:gd name="connsiteX886" fmla="*/ 689904 w 1332094"/>
                <a:gd name="connsiteY886" fmla="*/ 78737 h 740525"/>
                <a:gd name="connsiteX887" fmla="*/ 713926 w 1332094"/>
                <a:gd name="connsiteY887" fmla="*/ 80949 h 740525"/>
                <a:gd name="connsiteX888" fmla="*/ 737838 w 1332094"/>
                <a:gd name="connsiteY888" fmla="*/ 83036 h 740525"/>
                <a:gd name="connsiteX889" fmla="*/ 761845 w 1332094"/>
                <a:gd name="connsiteY889" fmla="*/ 85027 h 740525"/>
                <a:gd name="connsiteX890" fmla="*/ 785883 w 1332094"/>
                <a:gd name="connsiteY890" fmla="*/ 87003 h 740525"/>
                <a:gd name="connsiteX891" fmla="*/ 809906 w 1332094"/>
                <a:gd name="connsiteY891" fmla="*/ 88994 h 740525"/>
                <a:gd name="connsiteX892" fmla="*/ 833944 w 1332094"/>
                <a:gd name="connsiteY892" fmla="*/ 90859 h 740525"/>
                <a:gd name="connsiteX893" fmla="*/ 857982 w 1332094"/>
                <a:gd name="connsiteY893" fmla="*/ 92724 h 740525"/>
                <a:gd name="connsiteX894" fmla="*/ 881989 w 1332094"/>
                <a:gd name="connsiteY894" fmla="*/ 94478 h 740525"/>
                <a:gd name="connsiteX895" fmla="*/ 906027 w 1332094"/>
                <a:gd name="connsiteY895" fmla="*/ 96217 h 740525"/>
                <a:gd name="connsiteX896" fmla="*/ 930050 w 1332094"/>
                <a:gd name="connsiteY896" fmla="*/ 97986 h 740525"/>
                <a:gd name="connsiteX897" fmla="*/ 954072 w 1332094"/>
                <a:gd name="connsiteY897" fmla="*/ 99599 h 740525"/>
                <a:gd name="connsiteX898" fmla="*/ 978110 w 1332094"/>
                <a:gd name="connsiteY898" fmla="*/ 101132 h 740525"/>
                <a:gd name="connsiteX899" fmla="*/ 1002133 w 1332094"/>
                <a:gd name="connsiteY899" fmla="*/ 102759 h 740525"/>
                <a:gd name="connsiteX900" fmla="*/ 1026156 w 1332094"/>
                <a:gd name="connsiteY900" fmla="*/ 104277 h 740525"/>
                <a:gd name="connsiteX901" fmla="*/ 1050194 w 1332094"/>
                <a:gd name="connsiteY901" fmla="*/ 105668 h 740525"/>
                <a:gd name="connsiteX902" fmla="*/ 1074327 w 1332094"/>
                <a:gd name="connsiteY902" fmla="*/ 107074 h 740525"/>
                <a:gd name="connsiteX903" fmla="*/ 1098349 w 1332094"/>
                <a:gd name="connsiteY903" fmla="*/ 108465 h 740525"/>
                <a:gd name="connsiteX904" fmla="*/ 1122388 w 1332094"/>
                <a:gd name="connsiteY904" fmla="*/ 109745 h 740525"/>
                <a:gd name="connsiteX905" fmla="*/ 1146410 w 1332094"/>
                <a:gd name="connsiteY905" fmla="*/ 111041 h 740525"/>
                <a:gd name="connsiteX906" fmla="*/ 1170559 w 1332094"/>
                <a:gd name="connsiteY906" fmla="*/ 112305 h 740525"/>
                <a:gd name="connsiteX907" fmla="*/ 1194582 w 1332094"/>
                <a:gd name="connsiteY907" fmla="*/ 113475 h 740525"/>
                <a:gd name="connsiteX908" fmla="*/ 1218604 w 1332094"/>
                <a:gd name="connsiteY908" fmla="*/ 114660 h 740525"/>
                <a:gd name="connsiteX909" fmla="*/ 1242753 w 1332094"/>
                <a:gd name="connsiteY909" fmla="*/ 115703 h 740525"/>
                <a:gd name="connsiteX910" fmla="*/ 1266776 w 1332094"/>
                <a:gd name="connsiteY910" fmla="*/ 116746 h 740525"/>
                <a:gd name="connsiteX911" fmla="*/ 1290814 w 1332094"/>
                <a:gd name="connsiteY911" fmla="*/ 117694 h 740525"/>
                <a:gd name="connsiteX912" fmla="*/ 1314947 w 1332094"/>
                <a:gd name="connsiteY912" fmla="*/ 118627 h 740525"/>
                <a:gd name="connsiteX913" fmla="*/ 1332095 w 1332094"/>
                <a:gd name="connsiteY913" fmla="*/ 119322 h 740525"/>
                <a:gd name="connsiteX914" fmla="*/ 1331162 w 1332094"/>
                <a:gd name="connsiteY914" fmla="*/ 147549 h 740525"/>
                <a:gd name="connsiteX915" fmla="*/ 1330340 w 1332094"/>
                <a:gd name="connsiteY915" fmla="*/ 175886 h 740525"/>
                <a:gd name="connsiteX916" fmla="*/ 1329408 w 1332094"/>
                <a:gd name="connsiteY916" fmla="*/ 204223 h 740525"/>
                <a:gd name="connsiteX917" fmla="*/ 1328602 w 1332094"/>
                <a:gd name="connsiteY917" fmla="*/ 232686 h 740525"/>
                <a:gd name="connsiteX918" fmla="*/ 1327670 w 1332094"/>
                <a:gd name="connsiteY918" fmla="*/ 261150 h 740525"/>
                <a:gd name="connsiteX919" fmla="*/ 1326848 w 1332094"/>
                <a:gd name="connsiteY919" fmla="*/ 289613 h 740525"/>
                <a:gd name="connsiteX920" fmla="*/ 1325915 w 1332094"/>
                <a:gd name="connsiteY920" fmla="*/ 318172 h 740525"/>
                <a:gd name="connsiteX921" fmla="*/ 1324983 w 1332094"/>
                <a:gd name="connsiteY921" fmla="*/ 346746 h 740525"/>
                <a:gd name="connsiteX922" fmla="*/ 1324161 w 1332094"/>
                <a:gd name="connsiteY922" fmla="*/ 375351 h 740525"/>
                <a:gd name="connsiteX923" fmla="*/ 1323213 w 1332094"/>
                <a:gd name="connsiteY923" fmla="*/ 404036 h 740525"/>
                <a:gd name="connsiteX924" fmla="*/ 1322407 w 1332094"/>
                <a:gd name="connsiteY924" fmla="*/ 432610 h 740525"/>
                <a:gd name="connsiteX925" fmla="*/ 1321474 w 1332094"/>
                <a:gd name="connsiteY925" fmla="*/ 461406 h 740525"/>
                <a:gd name="connsiteX926" fmla="*/ 1320542 w 1332094"/>
                <a:gd name="connsiteY926" fmla="*/ 490106 h 740525"/>
                <a:gd name="connsiteX927" fmla="*/ 1319736 w 1332094"/>
                <a:gd name="connsiteY927" fmla="*/ 518918 h 740525"/>
                <a:gd name="connsiteX928" fmla="*/ 1318803 w 1332094"/>
                <a:gd name="connsiteY928" fmla="*/ 547729 h 740525"/>
                <a:gd name="connsiteX929" fmla="*/ 1317981 w 1332094"/>
                <a:gd name="connsiteY929" fmla="*/ 576524 h 74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1332094" h="740525">
                  <a:moveTo>
                    <a:pt x="1317981" y="576524"/>
                  </a:moveTo>
                  <a:lnTo>
                    <a:pt x="1317397" y="592976"/>
                  </a:lnTo>
                  <a:lnTo>
                    <a:pt x="1316938" y="609429"/>
                  </a:lnTo>
                  <a:lnTo>
                    <a:pt x="1316354" y="625881"/>
                  </a:lnTo>
                  <a:lnTo>
                    <a:pt x="1315879" y="642333"/>
                  </a:lnTo>
                  <a:lnTo>
                    <a:pt x="1315421" y="658770"/>
                  </a:lnTo>
                  <a:lnTo>
                    <a:pt x="1314836" y="675222"/>
                  </a:lnTo>
                  <a:lnTo>
                    <a:pt x="1314378" y="691769"/>
                  </a:lnTo>
                  <a:lnTo>
                    <a:pt x="1313793" y="708205"/>
                  </a:lnTo>
                  <a:lnTo>
                    <a:pt x="1313540" y="717546"/>
                  </a:lnTo>
                  <a:lnTo>
                    <a:pt x="1313430" y="719537"/>
                  </a:lnTo>
                  <a:lnTo>
                    <a:pt x="1309700" y="719300"/>
                  </a:lnTo>
                  <a:lnTo>
                    <a:pt x="1297231" y="718826"/>
                  </a:lnTo>
                  <a:lnTo>
                    <a:pt x="1284745" y="718367"/>
                  </a:lnTo>
                  <a:lnTo>
                    <a:pt x="1272260" y="717893"/>
                  </a:lnTo>
                  <a:lnTo>
                    <a:pt x="1259774" y="717435"/>
                  </a:lnTo>
                  <a:lnTo>
                    <a:pt x="1247178" y="716850"/>
                  </a:lnTo>
                  <a:lnTo>
                    <a:pt x="1234693" y="716392"/>
                  </a:lnTo>
                  <a:lnTo>
                    <a:pt x="1222223" y="715807"/>
                  </a:lnTo>
                  <a:lnTo>
                    <a:pt x="1209754" y="715222"/>
                  </a:lnTo>
                  <a:lnTo>
                    <a:pt x="1197269" y="714748"/>
                  </a:lnTo>
                  <a:lnTo>
                    <a:pt x="1184783" y="714179"/>
                  </a:lnTo>
                  <a:lnTo>
                    <a:pt x="1172187" y="713595"/>
                  </a:lnTo>
                  <a:lnTo>
                    <a:pt x="1159718" y="712994"/>
                  </a:lnTo>
                  <a:lnTo>
                    <a:pt x="1147232" y="712298"/>
                  </a:lnTo>
                  <a:lnTo>
                    <a:pt x="1134747" y="711714"/>
                  </a:lnTo>
                  <a:lnTo>
                    <a:pt x="1122261" y="711129"/>
                  </a:lnTo>
                  <a:lnTo>
                    <a:pt x="1109792" y="710449"/>
                  </a:lnTo>
                  <a:lnTo>
                    <a:pt x="1097180" y="709723"/>
                  </a:lnTo>
                  <a:lnTo>
                    <a:pt x="1084710" y="709138"/>
                  </a:lnTo>
                  <a:lnTo>
                    <a:pt x="1072225" y="708442"/>
                  </a:lnTo>
                  <a:lnTo>
                    <a:pt x="1059740" y="707763"/>
                  </a:lnTo>
                  <a:lnTo>
                    <a:pt x="1047270" y="707068"/>
                  </a:lnTo>
                  <a:lnTo>
                    <a:pt x="1034785" y="706356"/>
                  </a:lnTo>
                  <a:lnTo>
                    <a:pt x="1022189" y="705534"/>
                  </a:lnTo>
                  <a:lnTo>
                    <a:pt x="1009814" y="704839"/>
                  </a:lnTo>
                  <a:lnTo>
                    <a:pt x="997344" y="704017"/>
                  </a:lnTo>
                  <a:lnTo>
                    <a:pt x="984748" y="703322"/>
                  </a:lnTo>
                  <a:lnTo>
                    <a:pt x="972279" y="702500"/>
                  </a:lnTo>
                  <a:lnTo>
                    <a:pt x="959794" y="701694"/>
                  </a:lnTo>
                  <a:lnTo>
                    <a:pt x="947308" y="700872"/>
                  </a:lnTo>
                  <a:lnTo>
                    <a:pt x="934823" y="700050"/>
                  </a:lnTo>
                  <a:lnTo>
                    <a:pt x="922353" y="699228"/>
                  </a:lnTo>
                  <a:lnTo>
                    <a:pt x="909884" y="698422"/>
                  </a:lnTo>
                  <a:lnTo>
                    <a:pt x="897398" y="697617"/>
                  </a:lnTo>
                  <a:lnTo>
                    <a:pt x="884913" y="696668"/>
                  </a:lnTo>
                  <a:lnTo>
                    <a:pt x="872443" y="695846"/>
                  </a:lnTo>
                  <a:lnTo>
                    <a:pt x="859958" y="694914"/>
                  </a:lnTo>
                  <a:lnTo>
                    <a:pt x="847472" y="693997"/>
                  </a:lnTo>
                  <a:lnTo>
                    <a:pt x="834987" y="693176"/>
                  </a:lnTo>
                  <a:lnTo>
                    <a:pt x="822517" y="692243"/>
                  </a:lnTo>
                  <a:lnTo>
                    <a:pt x="810032" y="691310"/>
                  </a:lnTo>
                  <a:lnTo>
                    <a:pt x="797547" y="690252"/>
                  </a:lnTo>
                  <a:lnTo>
                    <a:pt x="785061" y="689335"/>
                  </a:lnTo>
                  <a:lnTo>
                    <a:pt x="772592" y="688403"/>
                  </a:lnTo>
                  <a:lnTo>
                    <a:pt x="760106" y="687344"/>
                  </a:lnTo>
                  <a:lnTo>
                    <a:pt x="747621" y="686411"/>
                  </a:lnTo>
                  <a:lnTo>
                    <a:pt x="735151" y="685352"/>
                  </a:lnTo>
                  <a:lnTo>
                    <a:pt x="722666" y="684325"/>
                  </a:lnTo>
                  <a:lnTo>
                    <a:pt x="710196" y="683250"/>
                  </a:lnTo>
                  <a:lnTo>
                    <a:pt x="697711" y="682207"/>
                  </a:lnTo>
                  <a:lnTo>
                    <a:pt x="685226" y="681164"/>
                  </a:lnTo>
                  <a:lnTo>
                    <a:pt x="672756" y="680105"/>
                  </a:lnTo>
                  <a:lnTo>
                    <a:pt x="660381" y="678936"/>
                  </a:lnTo>
                  <a:lnTo>
                    <a:pt x="647912" y="677893"/>
                  </a:lnTo>
                  <a:lnTo>
                    <a:pt x="635442" y="676723"/>
                  </a:lnTo>
                  <a:lnTo>
                    <a:pt x="622957" y="675680"/>
                  </a:lnTo>
                  <a:lnTo>
                    <a:pt x="610472" y="674511"/>
                  </a:lnTo>
                  <a:lnTo>
                    <a:pt x="597986" y="673341"/>
                  </a:lnTo>
                  <a:lnTo>
                    <a:pt x="585517" y="672172"/>
                  </a:lnTo>
                  <a:lnTo>
                    <a:pt x="573142" y="671018"/>
                  </a:lnTo>
                  <a:lnTo>
                    <a:pt x="560672" y="669833"/>
                  </a:lnTo>
                  <a:lnTo>
                    <a:pt x="548187" y="668679"/>
                  </a:lnTo>
                  <a:lnTo>
                    <a:pt x="535702" y="667399"/>
                  </a:lnTo>
                  <a:lnTo>
                    <a:pt x="523216" y="666229"/>
                  </a:lnTo>
                  <a:lnTo>
                    <a:pt x="510857" y="664949"/>
                  </a:lnTo>
                  <a:lnTo>
                    <a:pt x="505041" y="664364"/>
                  </a:lnTo>
                  <a:lnTo>
                    <a:pt x="504804" y="666814"/>
                  </a:lnTo>
                  <a:lnTo>
                    <a:pt x="504330" y="671492"/>
                  </a:lnTo>
                  <a:lnTo>
                    <a:pt x="503856" y="676028"/>
                  </a:lnTo>
                  <a:lnTo>
                    <a:pt x="503398" y="680690"/>
                  </a:lnTo>
                  <a:lnTo>
                    <a:pt x="502924" y="685242"/>
                  </a:lnTo>
                  <a:lnTo>
                    <a:pt x="502465" y="689904"/>
                  </a:lnTo>
                  <a:lnTo>
                    <a:pt x="501991" y="694456"/>
                  </a:lnTo>
                  <a:lnTo>
                    <a:pt x="501533" y="699118"/>
                  </a:lnTo>
                  <a:lnTo>
                    <a:pt x="501059" y="703669"/>
                  </a:lnTo>
                  <a:lnTo>
                    <a:pt x="500585" y="708332"/>
                  </a:lnTo>
                  <a:lnTo>
                    <a:pt x="500126" y="712883"/>
                  </a:lnTo>
                  <a:lnTo>
                    <a:pt x="499652" y="717435"/>
                  </a:lnTo>
                  <a:lnTo>
                    <a:pt x="499194" y="722097"/>
                  </a:lnTo>
                  <a:lnTo>
                    <a:pt x="498720" y="726649"/>
                  </a:lnTo>
                  <a:lnTo>
                    <a:pt x="498261" y="731311"/>
                  </a:lnTo>
                  <a:lnTo>
                    <a:pt x="497787" y="735989"/>
                  </a:lnTo>
                  <a:lnTo>
                    <a:pt x="497329" y="740525"/>
                  </a:lnTo>
                  <a:lnTo>
                    <a:pt x="492445" y="738660"/>
                  </a:lnTo>
                  <a:lnTo>
                    <a:pt x="490675" y="737143"/>
                  </a:lnTo>
                  <a:lnTo>
                    <a:pt x="487767" y="732955"/>
                  </a:lnTo>
                  <a:lnTo>
                    <a:pt x="486123" y="729446"/>
                  </a:lnTo>
                  <a:lnTo>
                    <a:pt x="484733" y="727581"/>
                  </a:lnTo>
                  <a:lnTo>
                    <a:pt x="483563" y="726538"/>
                  </a:lnTo>
                  <a:lnTo>
                    <a:pt x="481935" y="725479"/>
                  </a:lnTo>
                  <a:lnTo>
                    <a:pt x="481114" y="724784"/>
                  </a:lnTo>
                  <a:lnTo>
                    <a:pt x="480545" y="724089"/>
                  </a:lnTo>
                  <a:lnTo>
                    <a:pt x="480307" y="723393"/>
                  </a:lnTo>
                  <a:lnTo>
                    <a:pt x="480071" y="722666"/>
                  </a:lnTo>
                  <a:lnTo>
                    <a:pt x="479960" y="721860"/>
                  </a:lnTo>
                  <a:lnTo>
                    <a:pt x="479960" y="720011"/>
                  </a:lnTo>
                  <a:lnTo>
                    <a:pt x="480071" y="718952"/>
                  </a:lnTo>
                  <a:lnTo>
                    <a:pt x="480197" y="718020"/>
                  </a:lnTo>
                  <a:lnTo>
                    <a:pt x="479833" y="716850"/>
                  </a:lnTo>
                  <a:lnTo>
                    <a:pt x="479265" y="716155"/>
                  </a:lnTo>
                  <a:lnTo>
                    <a:pt x="478443" y="715459"/>
                  </a:lnTo>
                  <a:lnTo>
                    <a:pt x="477384" y="714875"/>
                  </a:lnTo>
                  <a:lnTo>
                    <a:pt x="476926" y="714179"/>
                  </a:lnTo>
                  <a:lnTo>
                    <a:pt x="476214" y="712188"/>
                  </a:lnTo>
                  <a:lnTo>
                    <a:pt x="472248" y="704713"/>
                  </a:lnTo>
                  <a:lnTo>
                    <a:pt x="471442" y="701931"/>
                  </a:lnTo>
                  <a:lnTo>
                    <a:pt x="470382" y="700999"/>
                  </a:lnTo>
                  <a:lnTo>
                    <a:pt x="466431" y="698312"/>
                  </a:lnTo>
                  <a:lnTo>
                    <a:pt x="465025" y="697838"/>
                  </a:lnTo>
                  <a:lnTo>
                    <a:pt x="464092" y="697727"/>
                  </a:lnTo>
                  <a:lnTo>
                    <a:pt x="463508" y="698185"/>
                  </a:lnTo>
                  <a:lnTo>
                    <a:pt x="461991" y="700161"/>
                  </a:lnTo>
                  <a:lnTo>
                    <a:pt x="461279" y="700762"/>
                  </a:lnTo>
                  <a:lnTo>
                    <a:pt x="460347" y="700999"/>
                  </a:lnTo>
                  <a:lnTo>
                    <a:pt x="457091" y="700999"/>
                  </a:lnTo>
                  <a:lnTo>
                    <a:pt x="456269" y="701220"/>
                  </a:lnTo>
                  <a:lnTo>
                    <a:pt x="454768" y="701931"/>
                  </a:lnTo>
                  <a:lnTo>
                    <a:pt x="453598" y="702863"/>
                  </a:lnTo>
                  <a:lnTo>
                    <a:pt x="453140" y="703559"/>
                  </a:lnTo>
                  <a:lnTo>
                    <a:pt x="452903" y="704254"/>
                  </a:lnTo>
                  <a:lnTo>
                    <a:pt x="453140" y="704950"/>
                  </a:lnTo>
                  <a:lnTo>
                    <a:pt x="453361" y="705645"/>
                  </a:lnTo>
                  <a:lnTo>
                    <a:pt x="453835" y="706230"/>
                  </a:lnTo>
                  <a:lnTo>
                    <a:pt x="454183" y="706941"/>
                  </a:lnTo>
                  <a:lnTo>
                    <a:pt x="454294" y="707636"/>
                  </a:lnTo>
                  <a:lnTo>
                    <a:pt x="454420" y="708569"/>
                  </a:lnTo>
                  <a:lnTo>
                    <a:pt x="454294" y="709375"/>
                  </a:lnTo>
                  <a:lnTo>
                    <a:pt x="453946" y="710339"/>
                  </a:lnTo>
                  <a:lnTo>
                    <a:pt x="453488" y="710908"/>
                  </a:lnTo>
                  <a:lnTo>
                    <a:pt x="452777" y="711256"/>
                  </a:lnTo>
                  <a:lnTo>
                    <a:pt x="449632" y="712062"/>
                  </a:lnTo>
                  <a:lnTo>
                    <a:pt x="449047" y="712536"/>
                  </a:lnTo>
                  <a:lnTo>
                    <a:pt x="448699" y="713120"/>
                  </a:lnTo>
                  <a:lnTo>
                    <a:pt x="448335" y="714748"/>
                  </a:lnTo>
                  <a:lnTo>
                    <a:pt x="448099" y="715459"/>
                  </a:lnTo>
                  <a:lnTo>
                    <a:pt x="447055" y="717087"/>
                  </a:lnTo>
                  <a:lnTo>
                    <a:pt x="446708" y="717893"/>
                  </a:lnTo>
                  <a:lnTo>
                    <a:pt x="446471" y="718826"/>
                  </a:lnTo>
                  <a:lnTo>
                    <a:pt x="446471" y="719648"/>
                  </a:lnTo>
                  <a:lnTo>
                    <a:pt x="446471" y="720470"/>
                  </a:lnTo>
                  <a:lnTo>
                    <a:pt x="446708" y="722097"/>
                  </a:lnTo>
                  <a:lnTo>
                    <a:pt x="446818" y="722809"/>
                  </a:lnTo>
                  <a:lnTo>
                    <a:pt x="447055" y="723156"/>
                  </a:lnTo>
                  <a:lnTo>
                    <a:pt x="447293" y="723630"/>
                  </a:lnTo>
                  <a:lnTo>
                    <a:pt x="447751" y="724199"/>
                  </a:lnTo>
                  <a:lnTo>
                    <a:pt x="448446" y="724547"/>
                  </a:lnTo>
                  <a:lnTo>
                    <a:pt x="451022" y="725716"/>
                  </a:lnTo>
                  <a:lnTo>
                    <a:pt x="451607" y="726301"/>
                  </a:lnTo>
                  <a:lnTo>
                    <a:pt x="451844" y="726886"/>
                  </a:lnTo>
                  <a:lnTo>
                    <a:pt x="451844" y="727581"/>
                  </a:lnTo>
                  <a:lnTo>
                    <a:pt x="451022" y="727929"/>
                  </a:lnTo>
                  <a:lnTo>
                    <a:pt x="449853" y="728166"/>
                  </a:lnTo>
                  <a:lnTo>
                    <a:pt x="447861" y="728166"/>
                  </a:lnTo>
                  <a:lnTo>
                    <a:pt x="446818" y="727929"/>
                  </a:lnTo>
                  <a:lnTo>
                    <a:pt x="446123" y="727708"/>
                  </a:lnTo>
                  <a:lnTo>
                    <a:pt x="444843" y="726538"/>
                  </a:lnTo>
                  <a:lnTo>
                    <a:pt x="441461" y="724547"/>
                  </a:lnTo>
                  <a:lnTo>
                    <a:pt x="440070" y="724089"/>
                  </a:lnTo>
                  <a:lnTo>
                    <a:pt x="427585" y="722666"/>
                  </a:lnTo>
                  <a:lnTo>
                    <a:pt x="425830" y="722809"/>
                  </a:lnTo>
                  <a:lnTo>
                    <a:pt x="420346" y="725479"/>
                  </a:lnTo>
                  <a:lnTo>
                    <a:pt x="419524" y="725827"/>
                  </a:lnTo>
                  <a:lnTo>
                    <a:pt x="417549" y="726064"/>
                  </a:lnTo>
                  <a:lnTo>
                    <a:pt x="415226" y="725938"/>
                  </a:lnTo>
                  <a:lnTo>
                    <a:pt x="414183" y="726190"/>
                  </a:lnTo>
                  <a:lnTo>
                    <a:pt x="411717" y="726996"/>
                  </a:lnTo>
                  <a:lnTo>
                    <a:pt x="410674" y="726886"/>
                  </a:lnTo>
                  <a:lnTo>
                    <a:pt x="409852" y="726538"/>
                  </a:lnTo>
                  <a:lnTo>
                    <a:pt x="409267" y="726064"/>
                  </a:lnTo>
                  <a:lnTo>
                    <a:pt x="408920" y="725369"/>
                  </a:lnTo>
                  <a:lnTo>
                    <a:pt x="408682" y="724657"/>
                  </a:lnTo>
                  <a:lnTo>
                    <a:pt x="407861" y="723393"/>
                  </a:lnTo>
                  <a:lnTo>
                    <a:pt x="407165" y="722666"/>
                  </a:lnTo>
                  <a:lnTo>
                    <a:pt x="406122" y="721860"/>
                  </a:lnTo>
                  <a:lnTo>
                    <a:pt x="404147" y="720928"/>
                  </a:lnTo>
                  <a:lnTo>
                    <a:pt x="399358" y="720232"/>
                  </a:lnTo>
                  <a:lnTo>
                    <a:pt x="398299" y="720359"/>
                  </a:lnTo>
                  <a:lnTo>
                    <a:pt x="397367" y="720470"/>
                  </a:lnTo>
                  <a:lnTo>
                    <a:pt x="396798" y="720928"/>
                  </a:lnTo>
                  <a:lnTo>
                    <a:pt x="395850" y="721276"/>
                  </a:lnTo>
                  <a:lnTo>
                    <a:pt x="394680" y="721512"/>
                  </a:lnTo>
                  <a:lnTo>
                    <a:pt x="392467" y="721623"/>
                  </a:lnTo>
                  <a:lnTo>
                    <a:pt x="390602" y="721165"/>
                  </a:lnTo>
                  <a:lnTo>
                    <a:pt x="379413" y="721860"/>
                  </a:lnTo>
                  <a:lnTo>
                    <a:pt x="378370" y="721623"/>
                  </a:lnTo>
                  <a:lnTo>
                    <a:pt x="375683" y="720232"/>
                  </a:lnTo>
                  <a:lnTo>
                    <a:pt x="372522" y="719063"/>
                  </a:lnTo>
                  <a:lnTo>
                    <a:pt x="370436" y="718715"/>
                  </a:lnTo>
                  <a:lnTo>
                    <a:pt x="367750" y="718478"/>
                  </a:lnTo>
                  <a:lnTo>
                    <a:pt x="366469" y="718241"/>
                  </a:lnTo>
                  <a:lnTo>
                    <a:pt x="365648" y="717782"/>
                  </a:lnTo>
                  <a:lnTo>
                    <a:pt x="364130" y="716392"/>
                  </a:lnTo>
                  <a:lnTo>
                    <a:pt x="362503" y="715459"/>
                  </a:lnTo>
                  <a:lnTo>
                    <a:pt x="361444" y="715333"/>
                  </a:lnTo>
                  <a:lnTo>
                    <a:pt x="360638" y="715570"/>
                  </a:lnTo>
                  <a:lnTo>
                    <a:pt x="359579" y="716503"/>
                  </a:lnTo>
                  <a:lnTo>
                    <a:pt x="358994" y="716850"/>
                  </a:lnTo>
                  <a:lnTo>
                    <a:pt x="358061" y="717087"/>
                  </a:lnTo>
                  <a:lnTo>
                    <a:pt x="355043" y="717435"/>
                  </a:lnTo>
                  <a:lnTo>
                    <a:pt x="353162" y="718020"/>
                  </a:lnTo>
                  <a:lnTo>
                    <a:pt x="351771" y="718604"/>
                  </a:lnTo>
                  <a:lnTo>
                    <a:pt x="351076" y="718952"/>
                  </a:lnTo>
                  <a:lnTo>
                    <a:pt x="350602" y="719537"/>
                  </a:lnTo>
                  <a:lnTo>
                    <a:pt x="350128" y="720232"/>
                  </a:lnTo>
                  <a:lnTo>
                    <a:pt x="348848" y="723741"/>
                  </a:lnTo>
                  <a:lnTo>
                    <a:pt x="346287" y="728514"/>
                  </a:lnTo>
                  <a:lnTo>
                    <a:pt x="345592" y="729209"/>
                  </a:lnTo>
                  <a:lnTo>
                    <a:pt x="344533" y="729794"/>
                  </a:lnTo>
                  <a:lnTo>
                    <a:pt x="342668" y="730142"/>
                  </a:lnTo>
                  <a:lnTo>
                    <a:pt x="341388" y="730142"/>
                  </a:lnTo>
                  <a:lnTo>
                    <a:pt x="340329" y="729794"/>
                  </a:lnTo>
                  <a:lnTo>
                    <a:pt x="339760" y="729209"/>
                  </a:lnTo>
                  <a:lnTo>
                    <a:pt x="339286" y="728640"/>
                  </a:lnTo>
                  <a:lnTo>
                    <a:pt x="338591" y="727929"/>
                  </a:lnTo>
                  <a:lnTo>
                    <a:pt x="337658" y="727123"/>
                  </a:lnTo>
                  <a:lnTo>
                    <a:pt x="335556" y="726301"/>
                  </a:lnTo>
                  <a:lnTo>
                    <a:pt x="333802" y="726064"/>
                  </a:lnTo>
                  <a:lnTo>
                    <a:pt x="330657" y="726190"/>
                  </a:lnTo>
                  <a:lnTo>
                    <a:pt x="329961" y="725938"/>
                  </a:lnTo>
                  <a:lnTo>
                    <a:pt x="329029" y="724894"/>
                  </a:lnTo>
                  <a:lnTo>
                    <a:pt x="328444" y="724436"/>
                  </a:lnTo>
                  <a:lnTo>
                    <a:pt x="327733" y="723962"/>
                  </a:lnTo>
                  <a:lnTo>
                    <a:pt x="313857" y="720596"/>
                  </a:lnTo>
                  <a:lnTo>
                    <a:pt x="310016" y="719173"/>
                  </a:lnTo>
                  <a:lnTo>
                    <a:pt x="308847" y="719063"/>
                  </a:lnTo>
                  <a:lnTo>
                    <a:pt x="307915" y="719173"/>
                  </a:lnTo>
                  <a:lnTo>
                    <a:pt x="305702" y="720232"/>
                  </a:lnTo>
                  <a:lnTo>
                    <a:pt x="305007" y="720470"/>
                  </a:lnTo>
                  <a:lnTo>
                    <a:pt x="301609" y="720817"/>
                  </a:lnTo>
                  <a:lnTo>
                    <a:pt x="300913" y="721165"/>
                  </a:lnTo>
                  <a:lnTo>
                    <a:pt x="293564" y="726775"/>
                  </a:lnTo>
                  <a:lnTo>
                    <a:pt x="292980" y="727360"/>
                  </a:lnTo>
                  <a:lnTo>
                    <a:pt x="292521" y="727929"/>
                  </a:lnTo>
                  <a:lnTo>
                    <a:pt x="292047" y="728640"/>
                  </a:lnTo>
                  <a:lnTo>
                    <a:pt x="291699" y="729335"/>
                  </a:lnTo>
                  <a:lnTo>
                    <a:pt x="291589" y="730268"/>
                  </a:lnTo>
                  <a:lnTo>
                    <a:pt x="291810" y="730963"/>
                  </a:lnTo>
                  <a:lnTo>
                    <a:pt x="293454" y="734456"/>
                  </a:lnTo>
                  <a:lnTo>
                    <a:pt x="293217" y="735278"/>
                  </a:lnTo>
                  <a:lnTo>
                    <a:pt x="292632" y="736116"/>
                  </a:lnTo>
                  <a:lnTo>
                    <a:pt x="290656" y="736811"/>
                  </a:lnTo>
                  <a:lnTo>
                    <a:pt x="289597" y="736574"/>
                  </a:lnTo>
                  <a:lnTo>
                    <a:pt x="289029" y="736116"/>
                  </a:lnTo>
                  <a:lnTo>
                    <a:pt x="286689" y="732133"/>
                  </a:lnTo>
                  <a:lnTo>
                    <a:pt x="286215" y="731548"/>
                  </a:lnTo>
                  <a:lnTo>
                    <a:pt x="285631" y="731074"/>
                  </a:lnTo>
                  <a:lnTo>
                    <a:pt x="280621" y="728861"/>
                  </a:lnTo>
                  <a:lnTo>
                    <a:pt x="279925" y="728277"/>
                  </a:lnTo>
                  <a:lnTo>
                    <a:pt x="279341" y="727708"/>
                  </a:lnTo>
                  <a:lnTo>
                    <a:pt x="277823" y="725132"/>
                  </a:lnTo>
                  <a:lnTo>
                    <a:pt x="277238" y="724310"/>
                  </a:lnTo>
                  <a:lnTo>
                    <a:pt x="276306" y="723630"/>
                  </a:lnTo>
                  <a:lnTo>
                    <a:pt x="274441" y="722666"/>
                  </a:lnTo>
                  <a:lnTo>
                    <a:pt x="273509" y="721971"/>
                  </a:lnTo>
                  <a:lnTo>
                    <a:pt x="273161" y="721038"/>
                  </a:lnTo>
                  <a:lnTo>
                    <a:pt x="273272" y="719300"/>
                  </a:lnTo>
                  <a:lnTo>
                    <a:pt x="273161" y="718604"/>
                  </a:lnTo>
                  <a:lnTo>
                    <a:pt x="272339" y="716503"/>
                  </a:lnTo>
                  <a:lnTo>
                    <a:pt x="272213" y="715807"/>
                  </a:lnTo>
                  <a:lnTo>
                    <a:pt x="272339" y="715459"/>
                  </a:lnTo>
                  <a:lnTo>
                    <a:pt x="272924" y="714053"/>
                  </a:lnTo>
                  <a:lnTo>
                    <a:pt x="274315" y="711840"/>
                  </a:lnTo>
                  <a:lnTo>
                    <a:pt x="274552" y="711019"/>
                  </a:lnTo>
                  <a:lnTo>
                    <a:pt x="274315" y="710213"/>
                  </a:lnTo>
                  <a:lnTo>
                    <a:pt x="273619" y="709264"/>
                  </a:lnTo>
                  <a:lnTo>
                    <a:pt x="271865" y="708205"/>
                  </a:lnTo>
                  <a:lnTo>
                    <a:pt x="271059" y="707415"/>
                  </a:lnTo>
                  <a:lnTo>
                    <a:pt x="270474" y="706578"/>
                  </a:lnTo>
                  <a:lnTo>
                    <a:pt x="270711" y="704839"/>
                  </a:lnTo>
                  <a:lnTo>
                    <a:pt x="270585" y="704017"/>
                  </a:lnTo>
                  <a:lnTo>
                    <a:pt x="270364" y="703322"/>
                  </a:lnTo>
                  <a:lnTo>
                    <a:pt x="267677" y="699702"/>
                  </a:lnTo>
                  <a:lnTo>
                    <a:pt x="267329" y="699007"/>
                  </a:lnTo>
                  <a:lnTo>
                    <a:pt x="267329" y="698312"/>
                  </a:lnTo>
                  <a:lnTo>
                    <a:pt x="267440" y="697506"/>
                  </a:lnTo>
                  <a:lnTo>
                    <a:pt x="267914" y="696921"/>
                  </a:lnTo>
                  <a:lnTo>
                    <a:pt x="268483" y="696431"/>
                  </a:lnTo>
                  <a:lnTo>
                    <a:pt x="269779" y="695609"/>
                  </a:lnTo>
                  <a:lnTo>
                    <a:pt x="270364" y="695040"/>
                  </a:lnTo>
                  <a:lnTo>
                    <a:pt x="270822" y="694456"/>
                  </a:lnTo>
                  <a:lnTo>
                    <a:pt x="270933" y="693634"/>
                  </a:lnTo>
                  <a:lnTo>
                    <a:pt x="270933" y="692828"/>
                  </a:lnTo>
                  <a:lnTo>
                    <a:pt x="270822" y="692116"/>
                  </a:lnTo>
                  <a:lnTo>
                    <a:pt x="270237" y="690726"/>
                  </a:lnTo>
                  <a:lnTo>
                    <a:pt x="269194" y="688624"/>
                  </a:lnTo>
                  <a:lnTo>
                    <a:pt x="268957" y="687928"/>
                  </a:lnTo>
                  <a:lnTo>
                    <a:pt x="268372" y="685589"/>
                  </a:lnTo>
                  <a:lnTo>
                    <a:pt x="268135" y="684894"/>
                  </a:lnTo>
                  <a:lnTo>
                    <a:pt x="267788" y="684198"/>
                  </a:lnTo>
                  <a:lnTo>
                    <a:pt x="266981" y="682903"/>
                  </a:lnTo>
                  <a:lnTo>
                    <a:pt x="266618" y="682207"/>
                  </a:lnTo>
                  <a:lnTo>
                    <a:pt x="266397" y="681512"/>
                  </a:lnTo>
                  <a:lnTo>
                    <a:pt x="266270" y="680690"/>
                  </a:lnTo>
                  <a:lnTo>
                    <a:pt x="266160" y="679868"/>
                  </a:lnTo>
                  <a:lnTo>
                    <a:pt x="266049" y="679173"/>
                  </a:lnTo>
                  <a:lnTo>
                    <a:pt x="265812" y="678477"/>
                  </a:lnTo>
                  <a:lnTo>
                    <a:pt x="265449" y="677782"/>
                  </a:lnTo>
                  <a:lnTo>
                    <a:pt x="264058" y="676028"/>
                  </a:lnTo>
                  <a:lnTo>
                    <a:pt x="263599" y="675332"/>
                  </a:lnTo>
                  <a:lnTo>
                    <a:pt x="262303" y="672646"/>
                  </a:lnTo>
                  <a:lnTo>
                    <a:pt x="261956" y="671950"/>
                  </a:lnTo>
                  <a:lnTo>
                    <a:pt x="260091" y="669611"/>
                  </a:lnTo>
                  <a:lnTo>
                    <a:pt x="257641" y="667162"/>
                  </a:lnTo>
                  <a:lnTo>
                    <a:pt x="254844" y="665297"/>
                  </a:lnTo>
                  <a:lnTo>
                    <a:pt x="252284" y="664364"/>
                  </a:lnTo>
                  <a:lnTo>
                    <a:pt x="250292" y="664017"/>
                  </a:lnTo>
                  <a:lnTo>
                    <a:pt x="249470" y="664254"/>
                  </a:lnTo>
                  <a:lnTo>
                    <a:pt x="248664" y="664475"/>
                  </a:lnTo>
                  <a:lnTo>
                    <a:pt x="248080" y="664838"/>
                  </a:lnTo>
                  <a:lnTo>
                    <a:pt x="245519" y="666577"/>
                  </a:lnTo>
                  <a:lnTo>
                    <a:pt x="244587" y="666924"/>
                  </a:lnTo>
                  <a:lnTo>
                    <a:pt x="243417" y="667162"/>
                  </a:lnTo>
                  <a:lnTo>
                    <a:pt x="241315" y="667035"/>
                  </a:lnTo>
                  <a:lnTo>
                    <a:pt x="240272" y="666688"/>
                  </a:lnTo>
                  <a:lnTo>
                    <a:pt x="239687" y="665992"/>
                  </a:lnTo>
                  <a:lnTo>
                    <a:pt x="239687" y="663432"/>
                  </a:lnTo>
                  <a:lnTo>
                    <a:pt x="239561" y="662626"/>
                  </a:lnTo>
                  <a:lnTo>
                    <a:pt x="238739" y="661693"/>
                  </a:lnTo>
                  <a:lnTo>
                    <a:pt x="237238" y="660508"/>
                  </a:lnTo>
                  <a:lnTo>
                    <a:pt x="232212" y="657474"/>
                  </a:lnTo>
                  <a:lnTo>
                    <a:pt x="230932" y="656304"/>
                  </a:lnTo>
                  <a:lnTo>
                    <a:pt x="230126" y="654929"/>
                  </a:lnTo>
                  <a:lnTo>
                    <a:pt x="229525" y="653522"/>
                  </a:lnTo>
                  <a:lnTo>
                    <a:pt x="228482" y="648860"/>
                  </a:lnTo>
                  <a:lnTo>
                    <a:pt x="228024" y="647453"/>
                  </a:lnTo>
                  <a:lnTo>
                    <a:pt x="227313" y="646174"/>
                  </a:lnTo>
                  <a:lnTo>
                    <a:pt x="226380" y="644878"/>
                  </a:lnTo>
                  <a:lnTo>
                    <a:pt x="226033" y="644182"/>
                  </a:lnTo>
                  <a:lnTo>
                    <a:pt x="225922" y="643471"/>
                  </a:lnTo>
                  <a:lnTo>
                    <a:pt x="226143" y="642775"/>
                  </a:lnTo>
                  <a:lnTo>
                    <a:pt x="226744" y="642333"/>
                  </a:lnTo>
                  <a:lnTo>
                    <a:pt x="227313" y="641969"/>
                  </a:lnTo>
                  <a:lnTo>
                    <a:pt x="229652" y="641258"/>
                  </a:lnTo>
                  <a:lnTo>
                    <a:pt x="230237" y="640800"/>
                  </a:lnTo>
                  <a:lnTo>
                    <a:pt x="230821" y="640215"/>
                  </a:lnTo>
                  <a:lnTo>
                    <a:pt x="231280" y="639520"/>
                  </a:lnTo>
                  <a:lnTo>
                    <a:pt x="231627" y="638698"/>
                  </a:lnTo>
                  <a:lnTo>
                    <a:pt x="232797" y="635079"/>
                  </a:lnTo>
                  <a:lnTo>
                    <a:pt x="233034" y="634273"/>
                  </a:lnTo>
                  <a:lnTo>
                    <a:pt x="233034" y="634036"/>
                  </a:lnTo>
                  <a:lnTo>
                    <a:pt x="232797" y="631586"/>
                  </a:lnTo>
                  <a:lnTo>
                    <a:pt x="232686" y="630764"/>
                  </a:lnTo>
                  <a:lnTo>
                    <a:pt x="231406" y="626339"/>
                  </a:lnTo>
                  <a:lnTo>
                    <a:pt x="230932" y="624822"/>
                  </a:lnTo>
                  <a:lnTo>
                    <a:pt x="227898" y="619464"/>
                  </a:lnTo>
                  <a:lnTo>
                    <a:pt x="227676" y="618753"/>
                  </a:lnTo>
                  <a:lnTo>
                    <a:pt x="227313" y="615956"/>
                  </a:lnTo>
                  <a:lnTo>
                    <a:pt x="226617" y="614786"/>
                  </a:lnTo>
                  <a:lnTo>
                    <a:pt x="225796" y="614202"/>
                  </a:lnTo>
                  <a:lnTo>
                    <a:pt x="222066" y="613854"/>
                  </a:lnTo>
                  <a:lnTo>
                    <a:pt x="221133" y="613396"/>
                  </a:lnTo>
                  <a:lnTo>
                    <a:pt x="220549" y="612811"/>
                  </a:lnTo>
                  <a:lnTo>
                    <a:pt x="220438" y="611989"/>
                  </a:lnTo>
                  <a:lnTo>
                    <a:pt x="220675" y="610140"/>
                  </a:lnTo>
                  <a:lnTo>
                    <a:pt x="220549" y="609318"/>
                  </a:lnTo>
                  <a:lnTo>
                    <a:pt x="220201" y="608718"/>
                  </a:lnTo>
                  <a:lnTo>
                    <a:pt x="219379" y="607327"/>
                  </a:lnTo>
                  <a:lnTo>
                    <a:pt x="219268" y="606647"/>
                  </a:lnTo>
                  <a:lnTo>
                    <a:pt x="219158" y="605809"/>
                  </a:lnTo>
                  <a:lnTo>
                    <a:pt x="219158" y="604877"/>
                  </a:lnTo>
                  <a:lnTo>
                    <a:pt x="218921" y="603376"/>
                  </a:lnTo>
                  <a:lnTo>
                    <a:pt x="218684" y="602538"/>
                  </a:lnTo>
                  <a:lnTo>
                    <a:pt x="218099" y="601258"/>
                  </a:lnTo>
                  <a:lnTo>
                    <a:pt x="216708" y="599282"/>
                  </a:lnTo>
                  <a:lnTo>
                    <a:pt x="215064" y="597655"/>
                  </a:lnTo>
                  <a:lnTo>
                    <a:pt x="213089" y="594841"/>
                  </a:lnTo>
                  <a:lnTo>
                    <a:pt x="211335" y="593103"/>
                  </a:lnTo>
                  <a:lnTo>
                    <a:pt x="210876" y="592265"/>
                  </a:lnTo>
                  <a:lnTo>
                    <a:pt x="210766" y="591459"/>
                  </a:lnTo>
                  <a:lnTo>
                    <a:pt x="210876" y="589831"/>
                  </a:lnTo>
                  <a:lnTo>
                    <a:pt x="210766" y="588899"/>
                  </a:lnTo>
                  <a:lnTo>
                    <a:pt x="210402" y="588077"/>
                  </a:lnTo>
                  <a:lnTo>
                    <a:pt x="209580" y="587145"/>
                  </a:lnTo>
                  <a:lnTo>
                    <a:pt x="207257" y="585058"/>
                  </a:lnTo>
                  <a:lnTo>
                    <a:pt x="206673" y="584236"/>
                  </a:lnTo>
                  <a:lnTo>
                    <a:pt x="206325" y="583541"/>
                  </a:lnTo>
                  <a:lnTo>
                    <a:pt x="206088" y="582830"/>
                  </a:lnTo>
                  <a:lnTo>
                    <a:pt x="206198" y="581091"/>
                  </a:lnTo>
                  <a:lnTo>
                    <a:pt x="206325" y="580159"/>
                  </a:lnTo>
                  <a:lnTo>
                    <a:pt x="206783" y="578389"/>
                  </a:lnTo>
                  <a:lnTo>
                    <a:pt x="207494" y="574675"/>
                  </a:lnTo>
                  <a:lnTo>
                    <a:pt x="207731" y="572810"/>
                  </a:lnTo>
                  <a:lnTo>
                    <a:pt x="207384" y="571751"/>
                  </a:lnTo>
                  <a:lnTo>
                    <a:pt x="206673" y="570708"/>
                  </a:lnTo>
                  <a:lnTo>
                    <a:pt x="203749" y="567784"/>
                  </a:lnTo>
                  <a:lnTo>
                    <a:pt x="203401" y="566615"/>
                  </a:lnTo>
                  <a:lnTo>
                    <a:pt x="203401" y="564861"/>
                  </a:lnTo>
                  <a:lnTo>
                    <a:pt x="203290" y="564165"/>
                  </a:lnTo>
                  <a:lnTo>
                    <a:pt x="203180" y="563359"/>
                  </a:lnTo>
                  <a:lnTo>
                    <a:pt x="203290" y="562537"/>
                  </a:lnTo>
                  <a:lnTo>
                    <a:pt x="203527" y="561605"/>
                  </a:lnTo>
                  <a:lnTo>
                    <a:pt x="203875" y="560799"/>
                  </a:lnTo>
                  <a:lnTo>
                    <a:pt x="204808" y="559392"/>
                  </a:lnTo>
                  <a:lnTo>
                    <a:pt x="205155" y="558586"/>
                  </a:lnTo>
                  <a:lnTo>
                    <a:pt x="205282" y="557764"/>
                  </a:lnTo>
                  <a:lnTo>
                    <a:pt x="205282" y="555188"/>
                  </a:lnTo>
                  <a:lnTo>
                    <a:pt x="205392" y="554256"/>
                  </a:lnTo>
                  <a:lnTo>
                    <a:pt x="205503" y="554145"/>
                  </a:lnTo>
                  <a:lnTo>
                    <a:pt x="205282" y="552960"/>
                  </a:lnTo>
                  <a:lnTo>
                    <a:pt x="204223" y="551806"/>
                  </a:lnTo>
                  <a:lnTo>
                    <a:pt x="200841" y="549941"/>
                  </a:lnTo>
                  <a:lnTo>
                    <a:pt x="200019" y="549009"/>
                  </a:lnTo>
                  <a:lnTo>
                    <a:pt x="199671" y="548076"/>
                  </a:lnTo>
                  <a:lnTo>
                    <a:pt x="199908" y="547144"/>
                  </a:lnTo>
                  <a:lnTo>
                    <a:pt x="200366" y="545279"/>
                  </a:lnTo>
                  <a:lnTo>
                    <a:pt x="201188" y="543635"/>
                  </a:lnTo>
                  <a:lnTo>
                    <a:pt x="201536" y="542940"/>
                  </a:lnTo>
                  <a:lnTo>
                    <a:pt x="202595" y="541786"/>
                  </a:lnTo>
                  <a:lnTo>
                    <a:pt x="203053" y="541075"/>
                  </a:lnTo>
                  <a:lnTo>
                    <a:pt x="203290" y="540253"/>
                  </a:lnTo>
                  <a:lnTo>
                    <a:pt x="203180" y="539432"/>
                  </a:lnTo>
                  <a:lnTo>
                    <a:pt x="202816" y="538515"/>
                  </a:lnTo>
                  <a:lnTo>
                    <a:pt x="201900" y="537345"/>
                  </a:lnTo>
                  <a:lnTo>
                    <a:pt x="201188" y="536523"/>
                  </a:lnTo>
                  <a:lnTo>
                    <a:pt x="200256" y="536065"/>
                  </a:lnTo>
                  <a:lnTo>
                    <a:pt x="194661" y="533378"/>
                  </a:lnTo>
                  <a:lnTo>
                    <a:pt x="193381" y="532446"/>
                  </a:lnTo>
                  <a:lnTo>
                    <a:pt x="192670" y="531514"/>
                  </a:lnTo>
                  <a:lnTo>
                    <a:pt x="192796" y="529886"/>
                  </a:lnTo>
                  <a:lnTo>
                    <a:pt x="192670" y="529064"/>
                  </a:lnTo>
                  <a:lnTo>
                    <a:pt x="192449" y="528384"/>
                  </a:lnTo>
                  <a:lnTo>
                    <a:pt x="189762" y="525555"/>
                  </a:lnTo>
                  <a:lnTo>
                    <a:pt x="186143" y="522300"/>
                  </a:lnTo>
                  <a:lnTo>
                    <a:pt x="184041" y="521019"/>
                  </a:lnTo>
                  <a:lnTo>
                    <a:pt x="182650" y="520324"/>
                  </a:lnTo>
                  <a:lnTo>
                    <a:pt x="181955" y="520435"/>
                  </a:lnTo>
                  <a:lnTo>
                    <a:pt x="181480" y="520782"/>
                  </a:lnTo>
                  <a:lnTo>
                    <a:pt x="181133" y="521130"/>
                  </a:lnTo>
                  <a:lnTo>
                    <a:pt x="180896" y="521841"/>
                  </a:lnTo>
                  <a:lnTo>
                    <a:pt x="180785" y="522774"/>
                  </a:lnTo>
                  <a:lnTo>
                    <a:pt x="180659" y="523580"/>
                  </a:lnTo>
                  <a:lnTo>
                    <a:pt x="180785" y="524275"/>
                  </a:lnTo>
                  <a:lnTo>
                    <a:pt x="181022" y="525334"/>
                  </a:lnTo>
                  <a:lnTo>
                    <a:pt x="181022" y="526030"/>
                  </a:lnTo>
                  <a:lnTo>
                    <a:pt x="181022" y="526836"/>
                  </a:lnTo>
                  <a:lnTo>
                    <a:pt x="180785" y="527420"/>
                  </a:lnTo>
                  <a:lnTo>
                    <a:pt x="180421" y="527673"/>
                  </a:lnTo>
                  <a:lnTo>
                    <a:pt x="179853" y="527894"/>
                  </a:lnTo>
                  <a:lnTo>
                    <a:pt x="176818" y="528495"/>
                  </a:lnTo>
                  <a:lnTo>
                    <a:pt x="175996" y="528716"/>
                  </a:lnTo>
                  <a:lnTo>
                    <a:pt x="175301" y="529064"/>
                  </a:lnTo>
                  <a:lnTo>
                    <a:pt x="174716" y="529522"/>
                  </a:lnTo>
                  <a:lnTo>
                    <a:pt x="174131" y="530107"/>
                  </a:lnTo>
                  <a:lnTo>
                    <a:pt x="173199" y="531514"/>
                  </a:lnTo>
                  <a:lnTo>
                    <a:pt x="172851" y="532335"/>
                  </a:lnTo>
                  <a:lnTo>
                    <a:pt x="172377" y="533031"/>
                  </a:lnTo>
                  <a:lnTo>
                    <a:pt x="171808" y="533726"/>
                  </a:lnTo>
                  <a:lnTo>
                    <a:pt x="171208" y="534089"/>
                  </a:lnTo>
                  <a:lnTo>
                    <a:pt x="169122" y="535006"/>
                  </a:lnTo>
                  <a:lnTo>
                    <a:pt x="168426" y="535480"/>
                  </a:lnTo>
                  <a:lnTo>
                    <a:pt x="167952" y="536176"/>
                  </a:lnTo>
                  <a:lnTo>
                    <a:pt x="167478" y="536871"/>
                  </a:lnTo>
                  <a:lnTo>
                    <a:pt x="167130" y="537583"/>
                  </a:lnTo>
                  <a:lnTo>
                    <a:pt x="166672" y="538041"/>
                  </a:lnTo>
                  <a:lnTo>
                    <a:pt x="165961" y="538404"/>
                  </a:lnTo>
                  <a:lnTo>
                    <a:pt x="161188" y="539668"/>
                  </a:lnTo>
                  <a:lnTo>
                    <a:pt x="158390" y="540964"/>
                  </a:lnTo>
                  <a:lnTo>
                    <a:pt x="157679" y="541201"/>
                  </a:lnTo>
                  <a:lnTo>
                    <a:pt x="156747" y="541201"/>
                  </a:lnTo>
                  <a:lnTo>
                    <a:pt x="154882" y="540728"/>
                  </a:lnTo>
                  <a:lnTo>
                    <a:pt x="153949" y="540728"/>
                  </a:lnTo>
                  <a:lnTo>
                    <a:pt x="153254" y="540964"/>
                  </a:lnTo>
                  <a:lnTo>
                    <a:pt x="152558" y="541328"/>
                  </a:lnTo>
                  <a:lnTo>
                    <a:pt x="151974" y="541786"/>
                  </a:lnTo>
                  <a:lnTo>
                    <a:pt x="151389" y="542355"/>
                  </a:lnTo>
                  <a:lnTo>
                    <a:pt x="150915" y="543067"/>
                  </a:lnTo>
                  <a:lnTo>
                    <a:pt x="149287" y="546101"/>
                  </a:lnTo>
                  <a:lnTo>
                    <a:pt x="148702" y="546796"/>
                  </a:lnTo>
                  <a:lnTo>
                    <a:pt x="148592" y="546907"/>
                  </a:lnTo>
                  <a:lnTo>
                    <a:pt x="148007" y="547270"/>
                  </a:lnTo>
                  <a:lnTo>
                    <a:pt x="145210" y="548187"/>
                  </a:lnTo>
                  <a:lnTo>
                    <a:pt x="144498" y="548551"/>
                  </a:lnTo>
                  <a:lnTo>
                    <a:pt x="143455" y="548772"/>
                  </a:lnTo>
                  <a:lnTo>
                    <a:pt x="142175" y="548898"/>
                  </a:lnTo>
                  <a:lnTo>
                    <a:pt x="139836" y="548424"/>
                  </a:lnTo>
                  <a:lnTo>
                    <a:pt x="138682" y="547839"/>
                  </a:lnTo>
                  <a:lnTo>
                    <a:pt x="137861" y="547144"/>
                  </a:lnTo>
                  <a:lnTo>
                    <a:pt x="137513" y="546559"/>
                  </a:lnTo>
                  <a:lnTo>
                    <a:pt x="137039" y="545406"/>
                  </a:lnTo>
                  <a:lnTo>
                    <a:pt x="133420" y="542940"/>
                  </a:lnTo>
                  <a:lnTo>
                    <a:pt x="132377" y="542007"/>
                  </a:lnTo>
                  <a:lnTo>
                    <a:pt x="131792" y="541075"/>
                  </a:lnTo>
                  <a:lnTo>
                    <a:pt x="131681" y="540253"/>
                  </a:lnTo>
                  <a:lnTo>
                    <a:pt x="131555" y="539321"/>
                  </a:lnTo>
                  <a:lnTo>
                    <a:pt x="131096" y="538404"/>
                  </a:lnTo>
                  <a:lnTo>
                    <a:pt x="127588" y="535243"/>
                  </a:lnTo>
                  <a:lnTo>
                    <a:pt x="126545" y="534785"/>
                  </a:lnTo>
                  <a:lnTo>
                    <a:pt x="121408" y="533031"/>
                  </a:lnTo>
                  <a:lnTo>
                    <a:pt x="119196" y="532810"/>
                  </a:lnTo>
                  <a:lnTo>
                    <a:pt x="117568" y="532335"/>
                  </a:lnTo>
                  <a:lnTo>
                    <a:pt x="117220" y="531750"/>
                  </a:lnTo>
                  <a:lnTo>
                    <a:pt x="117331" y="531166"/>
                  </a:lnTo>
                  <a:lnTo>
                    <a:pt x="118848" y="529411"/>
                  </a:lnTo>
                  <a:lnTo>
                    <a:pt x="119322" y="528716"/>
                  </a:lnTo>
                  <a:lnTo>
                    <a:pt x="119544" y="527894"/>
                  </a:lnTo>
                  <a:lnTo>
                    <a:pt x="119544" y="526962"/>
                  </a:lnTo>
                  <a:lnTo>
                    <a:pt x="119196" y="526030"/>
                  </a:lnTo>
                  <a:lnTo>
                    <a:pt x="118722" y="524623"/>
                  </a:lnTo>
                  <a:lnTo>
                    <a:pt x="118611" y="523691"/>
                  </a:lnTo>
                  <a:lnTo>
                    <a:pt x="118848" y="522884"/>
                  </a:lnTo>
                  <a:lnTo>
                    <a:pt x="119433" y="522410"/>
                  </a:lnTo>
                  <a:lnTo>
                    <a:pt x="121993" y="520782"/>
                  </a:lnTo>
                  <a:lnTo>
                    <a:pt x="123747" y="519502"/>
                  </a:lnTo>
                  <a:lnTo>
                    <a:pt x="124095" y="519154"/>
                  </a:lnTo>
                  <a:lnTo>
                    <a:pt x="124332" y="518696"/>
                  </a:lnTo>
                  <a:lnTo>
                    <a:pt x="124680" y="517985"/>
                  </a:lnTo>
                  <a:lnTo>
                    <a:pt x="125028" y="517163"/>
                  </a:lnTo>
                  <a:lnTo>
                    <a:pt x="125138" y="516357"/>
                  </a:lnTo>
                  <a:lnTo>
                    <a:pt x="124917" y="514713"/>
                  </a:lnTo>
                  <a:lnTo>
                    <a:pt x="125028" y="514018"/>
                  </a:lnTo>
                  <a:lnTo>
                    <a:pt x="125612" y="512612"/>
                  </a:lnTo>
                  <a:lnTo>
                    <a:pt x="125612" y="511568"/>
                  </a:lnTo>
                  <a:lnTo>
                    <a:pt x="125028" y="510399"/>
                  </a:lnTo>
                  <a:lnTo>
                    <a:pt x="122467" y="507254"/>
                  </a:lnTo>
                  <a:lnTo>
                    <a:pt x="121883" y="506322"/>
                  </a:lnTo>
                  <a:lnTo>
                    <a:pt x="121756" y="505516"/>
                  </a:lnTo>
                  <a:lnTo>
                    <a:pt x="121408" y="503398"/>
                  </a:lnTo>
                  <a:lnTo>
                    <a:pt x="120713" y="501896"/>
                  </a:lnTo>
                  <a:lnTo>
                    <a:pt x="120602" y="500711"/>
                  </a:lnTo>
                  <a:lnTo>
                    <a:pt x="120824" y="500016"/>
                  </a:lnTo>
                  <a:lnTo>
                    <a:pt x="121408" y="499557"/>
                  </a:lnTo>
                  <a:lnTo>
                    <a:pt x="122704" y="498625"/>
                  </a:lnTo>
                  <a:lnTo>
                    <a:pt x="123400" y="498151"/>
                  </a:lnTo>
                  <a:lnTo>
                    <a:pt x="123858" y="497455"/>
                  </a:lnTo>
                  <a:lnTo>
                    <a:pt x="124332" y="496760"/>
                  </a:lnTo>
                  <a:lnTo>
                    <a:pt x="125265" y="495480"/>
                  </a:lnTo>
                  <a:lnTo>
                    <a:pt x="126782" y="493726"/>
                  </a:lnTo>
                  <a:lnTo>
                    <a:pt x="127477" y="492445"/>
                  </a:lnTo>
                  <a:lnTo>
                    <a:pt x="127825" y="492098"/>
                  </a:lnTo>
                  <a:lnTo>
                    <a:pt x="128299" y="491624"/>
                  </a:lnTo>
                  <a:lnTo>
                    <a:pt x="129579" y="490928"/>
                  </a:lnTo>
                  <a:lnTo>
                    <a:pt x="130275" y="490691"/>
                  </a:lnTo>
                  <a:lnTo>
                    <a:pt x="131096" y="490581"/>
                  </a:lnTo>
                  <a:lnTo>
                    <a:pt x="135063" y="490928"/>
                  </a:lnTo>
                  <a:lnTo>
                    <a:pt x="135885" y="490928"/>
                  </a:lnTo>
                  <a:lnTo>
                    <a:pt x="136691" y="490691"/>
                  </a:lnTo>
                  <a:lnTo>
                    <a:pt x="137386" y="490343"/>
                  </a:lnTo>
                  <a:lnTo>
                    <a:pt x="140421" y="488115"/>
                  </a:lnTo>
                  <a:lnTo>
                    <a:pt x="141006" y="487530"/>
                  </a:lnTo>
                  <a:lnTo>
                    <a:pt x="141243" y="486598"/>
                  </a:lnTo>
                  <a:lnTo>
                    <a:pt x="141243" y="485555"/>
                  </a:lnTo>
                  <a:lnTo>
                    <a:pt x="139378" y="481604"/>
                  </a:lnTo>
                  <a:lnTo>
                    <a:pt x="139030" y="480782"/>
                  </a:lnTo>
                  <a:lnTo>
                    <a:pt x="138904" y="480086"/>
                  </a:lnTo>
                  <a:lnTo>
                    <a:pt x="138904" y="479265"/>
                  </a:lnTo>
                  <a:lnTo>
                    <a:pt x="139141" y="478332"/>
                  </a:lnTo>
                  <a:lnTo>
                    <a:pt x="139489" y="477510"/>
                  </a:lnTo>
                  <a:lnTo>
                    <a:pt x="139836" y="476689"/>
                  </a:lnTo>
                  <a:lnTo>
                    <a:pt x="141243" y="474697"/>
                  </a:lnTo>
                  <a:lnTo>
                    <a:pt x="141590" y="473891"/>
                  </a:lnTo>
                  <a:lnTo>
                    <a:pt x="141590" y="472848"/>
                  </a:lnTo>
                  <a:lnTo>
                    <a:pt x="141353" y="471916"/>
                  </a:lnTo>
                  <a:lnTo>
                    <a:pt x="140547" y="471331"/>
                  </a:lnTo>
                  <a:lnTo>
                    <a:pt x="137624" y="470161"/>
                  </a:lnTo>
                  <a:lnTo>
                    <a:pt x="135174" y="468644"/>
                  </a:lnTo>
                  <a:lnTo>
                    <a:pt x="134241" y="467601"/>
                  </a:lnTo>
                  <a:lnTo>
                    <a:pt x="134004" y="466653"/>
                  </a:lnTo>
                  <a:lnTo>
                    <a:pt x="134352" y="465863"/>
                  </a:lnTo>
                  <a:lnTo>
                    <a:pt x="134589" y="464914"/>
                  </a:lnTo>
                  <a:lnTo>
                    <a:pt x="134589" y="463871"/>
                  </a:lnTo>
                  <a:lnTo>
                    <a:pt x="133894" y="462227"/>
                  </a:lnTo>
                  <a:lnTo>
                    <a:pt x="133657" y="461058"/>
                  </a:lnTo>
                  <a:lnTo>
                    <a:pt x="133783" y="460126"/>
                  </a:lnTo>
                  <a:lnTo>
                    <a:pt x="134131" y="459320"/>
                  </a:lnTo>
                  <a:lnTo>
                    <a:pt x="134589" y="458608"/>
                  </a:lnTo>
                  <a:lnTo>
                    <a:pt x="137276" y="455701"/>
                  </a:lnTo>
                  <a:lnTo>
                    <a:pt x="137734" y="455005"/>
                  </a:lnTo>
                  <a:lnTo>
                    <a:pt x="138082" y="454310"/>
                  </a:lnTo>
                  <a:lnTo>
                    <a:pt x="138319" y="453377"/>
                  </a:lnTo>
                  <a:lnTo>
                    <a:pt x="138445" y="452555"/>
                  </a:lnTo>
                  <a:lnTo>
                    <a:pt x="138208" y="451734"/>
                  </a:lnTo>
                  <a:lnTo>
                    <a:pt x="137861" y="451038"/>
                  </a:lnTo>
                  <a:lnTo>
                    <a:pt x="134004" y="445902"/>
                  </a:lnTo>
                  <a:lnTo>
                    <a:pt x="133546" y="444969"/>
                  </a:lnTo>
                  <a:lnTo>
                    <a:pt x="133546" y="444147"/>
                  </a:lnTo>
                  <a:lnTo>
                    <a:pt x="133783" y="443341"/>
                  </a:lnTo>
                  <a:lnTo>
                    <a:pt x="134131" y="442757"/>
                  </a:lnTo>
                  <a:lnTo>
                    <a:pt x="134352" y="442520"/>
                  </a:lnTo>
                  <a:lnTo>
                    <a:pt x="134937" y="442172"/>
                  </a:lnTo>
                  <a:lnTo>
                    <a:pt x="135648" y="441935"/>
                  </a:lnTo>
                  <a:lnTo>
                    <a:pt x="139489" y="442061"/>
                  </a:lnTo>
                  <a:lnTo>
                    <a:pt x="140310" y="441935"/>
                  </a:lnTo>
                  <a:lnTo>
                    <a:pt x="141006" y="441587"/>
                  </a:lnTo>
                  <a:lnTo>
                    <a:pt x="141590" y="441129"/>
                  </a:lnTo>
                  <a:lnTo>
                    <a:pt x="142065" y="440544"/>
                  </a:lnTo>
                  <a:lnTo>
                    <a:pt x="142286" y="439722"/>
                  </a:lnTo>
                  <a:lnTo>
                    <a:pt x="142412" y="438790"/>
                  </a:lnTo>
                  <a:lnTo>
                    <a:pt x="142286" y="437162"/>
                  </a:lnTo>
                  <a:lnTo>
                    <a:pt x="142412" y="434460"/>
                  </a:lnTo>
                  <a:lnTo>
                    <a:pt x="142412" y="433654"/>
                  </a:lnTo>
                  <a:lnTo>
                    <a:pt x="142286" y="432832"/>
                  </a:lnTo>
                  <a:lnTo>
                    <a:pt x="141828" y="431204"/>
                  </a:lnTo>
                  <a:lnTo>
                    <a:pt x="141464" y="430161"/>
                  </a:lnTo>
                  <a:lnTo>
                    <a:pt x="141243" y="429228"/>
                  </a:lnTo>
                  <a:lnTo>
                    <a:pt x="141243" y="428406"/>
                  </a:lnTo>
                  <a:lnTo>
                    <a:pt x="141590" y="427695"/>
                  </a:lnTo>
                  <a:lnTo>
                    <a:pt x="141938" y="427126"/>
                  </a:lnTo>
                  <a:lnTo>
                    <a:pt x="143108" y="425957"/>
                  </a:lnTo>
                  <a:lnTo>
                    <a:pt x="143566" y="425261"/>
                  </a:lnTo>
                  <a:lnTo>
                    <a:pt x="143929" y="424440"/>
                  </a:lnTo>
                  <a:lnTo>
                    <a:pt x="144277" y="422685"/>
                  </a:lnTo>
                  <a:lnTo>
                    <a:pt x="144498" y="421863"/>
                  </a:lnTo>
                  <a:lnTo>
                    <a:pt x="144973" y="421168"/>
                  </a:lnTo>
                  <a:lnTo>
                    <a:pt x="147659" y="418260"/>
                  </a:lnTo>
                  <a:lnTo>
                    <a:pt x="148118" y="417675"/>
                  </a:lnTo>
                  <a:lnTo>
                    <a:pt x="148481" y="416869"/>
                  </a:lnTo>
                  <a:lnTo>
                    <a:pt x="148592" y="415937"/>
                  </a:lnTo>
                  <a:lnTo>
                    <a:pt x="148702" y="414072"/>
                  </a:lnTo>
                  <a:lnTo>
                    <a:pt x="148939" y="412191"/>
                  </a:lnTo>
                  <a:lnTo>
                    <a:pt x="149524" y="410453"/>
                  </a:lnTo>
                  <a:lnTo>
                    <a:pt x="150219" y="408809"/>
                  </a:lnTo>
                  <a:lnTo>
                    <a:pt x="153491" y="403910"/>
                  </a:lnTo>
                  <a:lnTo>
                    <a:pt x="153839" y="402977"/>
                  </a:lnTo>
                  <a:lnTo>
                    <a:pt x="154186" y="402155"/>
                  </a:lnTo>
                  <a:lnTo>
                    <a:pt x="154423" y="401239"/>
                  </a:lnTo>
                  <a:lnTo>
                    <a:pt x="154423" y="400291"/>
                  </a:lnTo>
                  <a:lnTo>
                    <a:pt x="154297" y="399485"/>
                  </a:lnTo>
                  <a:lnTo>
                    <a:pt x="153949" y="398647"/>
                  </a:lnTo>
                  <a:lnTo>
                    <a:pt x="153602" y="397731"/>
                  </a:lnTo>
                  <a:lnTo>
                    <a:pt x="152211" y="395739"/>
                  </a:lnTo>
                  <a:lnTo>
                    <a:pt x="151863" y="395044"/>
                  </a:lnTo>
                  <a:lnTo>
                    <a:pt x="151863" y="394807"/>
                  </a:lnTo>
                  <a:lnTo>
                    <a:pt x="151863" y="394696"/>
                  </a:lnTo>
                  <a:lnTo>
                    <a:pt x="152211" y="394001"/>
                  </a:lnTo>
                  <a:lnTo>
                    <a:pt x="152669" y="393653"/>
                  </a:lnTo>
                  <a:lnTo>
                    <a:pt x="153365" y="393416"/>
                  </a:lnTo>
                  <a:lnTo>
                    <a:pt x="156636" y="392720"/>
                  </a:lnTo>
                  <a:lnTo>
                    <a:pt x="157331" y="392373"/>
                  </a:lnTo>
                  <a:lnTo>
                    <a:pt x="158027" y="392025"/>
                  </a:lnTo>
                  <a:lnTo>
                    <a:pt x="158627" y="391551"/>
                  </a:lnTo>
                  <a:lnTo>
                    <a:pt x="159086" y="391092"/>
                  </a:lnTo>
                  <a:lnTo>
                    <a:pt x="159434" y="390271"/>
                  </a:lnTo>
                  <a:lnTo>
                    <a:pt x="159323" y="389575"/>
                  </a:lnTo>
                  <a:lnTo>
                    <a:pt x="159196" y="388864"/>
                  </a:lnTo>
                  <a:lnTo>
                    <a:pt x="158975" y="388169"/>
                  </a:lnTo>
                  <a:lnTo>
                    <a:pt x="158849" y="387347"/>
                  </a:lnTo>
                  <a:lnTo>
                    <a:pt x="158975" y="386541"/>
                  </a:lnTo>
                  <a:lnTo>
                    <a:pt x="159323" y="385830"/>
                  </a:lnTo>
                  <a:lnTo>
                    <a:pt x="160366" y="384676"/>
                  </a:lnTo>
                  <a:lnTo>
                    <a:pt x="160714" y="383839"/>
                  </a:lnTo>
                  <a:lnTo>
                    <a:pt x="160951" y="383143"/>
                  </a:lnTo>
                  <a:lnTo>
                    <a:pt x="160951" y="382211"/>
                  </a:lnTo>
                  <a:lnTo>
                    <a:pt x="160840" y="381515"/>
                  </a:lnTo>
                  <a:lnTo>
                    <a:pt x="160951" y="380693"/>
                  </a:lnTo>
                  <a:lnTo>
                    <a:pt x="161188" y="379887"/>
                  </a:lnTo>
                  <a:lnTo>
                    <a:pt x="161535" y="379066"/>
                  </a:lnTo>
                  <a:lnTo>
                    <a:pt x="162468" y="377675"/>
                  </a:lnTo>
                  <a:lnTo>
                    <a:pt x="163053" y="375921"/>
                  </a:lnTo>
                  <a:lnTo>
                    <a:pt x="163400" y="373123"/>
                  </a:lnTo>
                  <a:lnTo>
                    <a:pt x="163511" y="372191"/>
                  </a:lnTo>
                  <a:lnTo>
                    <a:pt x="163400" y="371258"/>
                  </a:lnTo>
                  <a:lnTo>
                    <a:pt x="163053" y="370199"/>
                  </a:lnTo>
                  <a:lnTo>
                    <a:pt x="162468" y="369504"/>
                  </a:lnTo>
                  <a:lnTo>
                    <a:pt x="161662" y="369030"/>
                  </a:lnTo>
                  <a:lnTo>
                    <a:pt x="160714" y="368809"/>
                  </a:lnTo>
                  <a:lnTo>
                    <a:pt x="159781" y="368682"/>
                  </a:lnTo>
                  <a:lnTo>
                    <a:pt x="151974" y="369615"/>
                  </a:lnTo>
                  <a:lnTo>
                    <a:pt x="151263" y="369725"/>
                  </a:lnTo>
                  <a:lnTo>
                    <a:pt x="149287" y="370784"/>
                  </a:lnTo>
                  <a:lnTo>
                    <a:pt x="147770" y="371369"/>
                  </a:lnTo>
                  <a:lnTo>
                    <a:pt x="146948" y="371495"/>
                  </a:lnTo>
                  <a:lnTo>
                    <a:pt x="146031" y="371495"/>
                  </a:lnTo>
                  <a:lnTo>
                    <a:pt x="145210" y="371258"/>
                  </a:lnTo>
                  <a:lnTo>
                    <a:pt x="143455" y="370310"/>
                  </a:lnTo>
                  <a:lnTo>
                    <a:pt x="142760" y="370089"/>
                  </a:lnTo>
                  <a:lnTo>
                    <a:pt x="141938" y="370089"/>
                  </a:lnTo>
                  <a:lnTo>
                    <a:pt x="139267" y="370658"/>
                  </a:lnTo>
                  <a:lnTo>
                    <a:pt x="137861" y="370895"/>
                  </a:lnTo>
                  <a:lnTo>
                    <a:pt x="135996" y="370784"/>
                  </a:lnTo>
                  <a:lnTo>
                    <a:pt x="134589" y="370199"/>
                  </a:lnTo>
                  <a:lnTo>
                    <a:pt x="133072" y="369377"/>
                  </a:lnTo>
                  <a:lnTo>
                    <a:pt x="130622" y="367402"/>
                  </a:lnTo>
                  <a:lnTo>
                    <a:pt x="129579" y="366248"/>
                  </a:lnTo>
                  <a:lnTo>
                    <a:pt x="128884" y="365189"/>
                  </a:lnTo>
                  <a:lnTo>
                    <a:pt x="128757" y="364494"/>
                  </a:lnTo>
                  <a:lnTo>
                    <a:pt x="128647" y="363672"/>
                  </a:lnTo>
                  <a:lnTo>
                    <a:pt x="128884" y="362850"/>
                  </a:lnTo>
                  <a:lnTo>
                    <a:pt x="129342" y="362171"/>
                  </a:lnTo>
                  <a:lnTo>
                    <a:pt x="131096" y="360527"/>
                  </a:lnTo>
                  <a:lnTo>
                    <a:pt x="131318" y="359690"/>
                  </a:lnTo>
                  <a:lnTo>
                    <a:pt x="131318" y="358552"/>
                  </a:lnTo>
                  <a:lnTo>
                    <a:pt x="130512" y="357019"/>
                  </a:lnTo>
                  <a:lnTo>
                    <a:pt x="129927" y="356086"/>
                  </a:lnTo>
                  <a:lnTo>
                    <a:pt x="127367" y="353763"/>
                  </a:lnTo>
                  <a:lnTo>
                    <a:pt x="126545" y="353289"/>
                  </a:lnTo>
                  <a:lnTo>
                    <a:pt x="125723" y="353068"/>
                  </a:lnTo>
                  <a:lnTo>
                    <a:pt x="124790" y="353068"/>
                  </a:lnTo>
                  <a:lnTo>
                    <a:pt x="124095" y="353068"/>
                  </a:lnTo>
                  <a:lnTo>
                    <a:pt x="123273" y="353415"/>
                  </a:lnTo>
                  <a:lnTo>
                    <a:pt x="121298" y="354569"/>
                  </a:lnTo>
                  <a:lnTo>
                    <a:pt x="118500" y="357129"/>
                  </a:lnTo>
                  <a:lnTo>
                    <a:pt x="117679" y="357493"/>
                  </a:lnTo>
                  <a:lnTo>
                    <a:pt x="116746" y="357493"/>
                  </a:lnTo>
                  <a:lnTo>
                    <a:pt x="115703" y="357129"/>
                  </a:lnTo>
                  <a:lnTo>
                    <a:pt x="115229" y="356434"/>
                  </a:lnTo>
                  <a:lnTo>
                    <a:pt x="114992" y="355738"/>
                  </a:lnTo>
                  <a:lnTo>
                    <a:pt x="115118" y="354917"/>
                  </a:lnTo>
                  <a:lnTo>
                    <a:pt x="116398" y="351424"/>
                  </a:lnTo>
                  <a:lnTo>
                    <a:pt x="116509" y="350491"/>
                  </a:lnTo>
                  <a:lnTo>
                    <a:pt x="116635" y="349433"/>
                  </a:lnTo>
                  <a:lnTo>
                    <a:pt x="116288" y="348279"/>
                  </a:lnTo>
                  <a:lnTo>
                    <a:pt x="115814" y="347583"/>
                  </a:lnTo>
                  <a:lnTo>
                    <a:pt x="115118" y="346999"/>
                  </a:lnTo>
                  <a:lnTo>
                    <a:pt x="111957" y="345718"/>
                  </a:lnTo>
                  <a:lnTo>
                    <a:pt x="110330" y="344770"/>
                  </a:lnTo>
                  <a:lnTo>
                    <a:pt x="109286" y="343601"/>
                  </a:lnTo>
                  <a:lnTo>
                    <a:pt x="107880" y="341625"/>
                  </a:lnTo>
                  <a:lnTo>
                    <a:pt x="106837" y="340455"/>
                  </a:lnTo>
                  <a:lnTo>
                    <a:pt x="103692" y="337895"/>
                  </a:lnTo>
                  <a:lnTo>
                    <a:pt x="102759" y="336963"/>
                  </a:lnTo>
                  <a:lnTo>
                    <a:pt x="102159" y="336157"/>
                  </a:lnTo>
                  <a:lnTo>
                    <a:pt x="101463" y="333913"/>
                  </a:lnTo>
                  <a:lnTo>
                    <a:pt x="101226" y="332301"/>
                  </a:lnTo>
                  <a:lnTo>
                    <a:pt x="101116" y="330657"/>
                  </a:lnTo>
                  <a:lnTo>
                    <a:pt x="101226" y="328097"/>
                  </a:lnTo>
                  <a:lnTo>
                    <a:pt x="101463" y="327164"/>
                  </a:lnTo>
                  <a:lnTo>
                    <a:pt x="101700" y="326232"/>
                  </a:lnTo>
                  <a:lnTo>
                    <a:pt x="102159" y="325426"/>
                  </a:lnTo>
                  <a:lnTo>
                    <a:pt x="102396" y="324715"/>
                  </a:lnTo>
                  <a:lnTo>
                    <a:pt x="102396" y="323893"/>
                  </a:lnTo>
                  <a:lnTo>
                    <a:pt x="101811" y="323213"/>
                  </a:lnTo>
                  <a:lnTo>
                    <a:pt x="99251" y="321222"/>
                  </a:lnTo>
                  <a:lnTo>
                    <a:pt x="98429" y="320384"/>
                  </a:lnTo>
                  <a:lnTo>
                    <a:pt x="97734" y="319594"/>
                  </a:lnTo>
                  <a:lnTo>
                    <a:pt x="95173" y="315264"/>
                  </a:lnTo>
                  <a:lnTo>
                    <a:pt x="94589" y="314458"/>
                  </a:lnTo>
                  <a:lnTo>
                    <a:pt x="93893" y="313873"/>
                  </a:lnTo>
                  <a:lnTo>
                    <a:pt x="91791" y="313051"/>
                  </a:lnTo>
                  <a:lnTo>
                    <a:pt x="90274" y="312245"/>
                  </a:lnTo>
                  <a:lnTo>
                    <a:pt x="89452" y="311550"/>
                  </a:lnTo>
                  <a:lnTo>
                    <a:pt x="88978" y="310838"/>
                  </a:lnTo>
                  <a:lnTo>
                    <a:pt x="88867" y="310491"/>
                  </a:lnTo>
                  <a:lnTo>
                    <a:pt x="88867" y="310143"/>
                  </a:lnTo>
                  <a:lnTo>
                    <a:pt x="88630" y="307441"/>
                  </a:lnTo>
                  <a:lnTo>
                    <a:pt x="88520" y="306635"/>
                  </a:lnTo>
                  <a:lnTo>
                    <a:pt x="80017" y="295081"/>
                  </a:lnTo>
                  <a:lnTo>
                    <a:pt x="78832" y="291352"/>
                  </a:lnTo>
                  <a:lnTo>
                    <a:pt x="76382" y="286927"/>
                  </a:lnTo>
                  <a:lnTo>
                    <a:pt x="75339" y="285646"/>
                  </a:lnTo>
                  <a:lnTo>
                    <a:pt x="72541" y="283323"/>
                  </a:lnTo>
                  <a:lnTo>
                    <a:pt x="71720" y="282138"/>
                  </a:lnTo>
                  <a:lnTo>
                    <a:pt x="70787" y="280637"/>
                  </a:lnTo>
                  <a:lnTo>
                    <a:pt x="70218" y="279799"/>
                  </a:lnTo>
                  <a:lnTo>
                    <a:pt x="69396" y="279104"/>
                  </a:lnTo>
                  <a:lnTo>
                    <a:pt x="68338" y="278408"/>
                  </a:lnTo>
                  <a:lnTo>
                    <a:pt x="67769" y="277713"/>
                  </a:lnTo>
                  <a:lnTo>
                    <a:pt x="67405" y="276891"/>
                  </a:lnTo>
                  <a:lnTo>
                    <a:pt x="67295" y="275263"/>
                  </a:lnTo>
                  <a:lnTo>
                    <a:pt x="67057" y="274568"/>
                  </a:lnTo>
                  <a:lnTo>
                    <a:pt x="66710" y="273746"/>
                  </a:lnTo>
                  <a:lnTo>
                    <a:pt x="66125" y="272814"/>
                  </a:lnTo>
                  <a:lnTo>
                    <a:pt x="65777" y="271992"/>
                  </a:lnTo>
                  <a:lnTo>
                    <a:pt x="64956" y="269668"/>
                  </a:lnTo>
                  <a:lnTo>
                    <a:pt x="64023" y="267677"/>
                  </a:lnTo>
                  <a:lnTo>
                    <a:pt x="63201" y="266745"/>
                  </a:lnTo>
                  <a:lnTo>
                    <a:pt x="62395" y="265923"/>
                  </a:lnTo>
                  <a:lnTo>
                    <a:pt x="52944" y="260802"/>
                  </a:lnTo>
                  <a:lnTo>
                    <a:pt x="47460" y="259158"/>
                  </a:lnTo>
                  <a:lnTo>
                    <a:pt x="45943" y="258242"/>
                  </a:lnTo>
                  <a:lnTo>
                    <a:pt x="45137" y="257546"/>
                  </a:lnTo>
                  <a:lnTo>
                    <a:pt x="44663" y="256709"/>
                  </a:lnTo>
                  <a:lnTo>
                    <a:pt x="43857" y="254623"/>
                  </a:lnTo>
                  <a:lnTo>
                    <a:pt x="43146" y="252394"/>
                  </a:lnTo>
                  <a:lnTo>
                    <a:pt x="41755" y="249723"/>
                  </a:lnTo>
                  <a:lnTo>
                    <a:pt x="38720" y="245282"/>
                  </a:lnTo>
                  <a:lnTo>
                    <a:pt x="37788" y="244366"/>
                  </a:lnTo>
                  <a:lnTo>
                    <a:pt x="30202" y="238060"/>
                  </a:lnTo>
                  <a:lnTo>
                    <a:pt x="26124" y="236195"/>
                  </a:lnTo>
                  <a:lnTo>
                    <a:pt x="24370" y="235136"/>
                  </a:lnTo>
                  <a:lnTo>
                    <a:pt x="23675" y="234203"/>
                  </a:lnTo>
                  <a:lnTo>
                    <a:pt x="23548" y="233382"/>
                  </a:lnTo>
                  <a:lnTo>
                    <a:pt x="23785" y="232686"/>
                  </a:lnTo>
                  <a:lnTo>
                    <a:pt x="24260" y="232212"/>
                  </a:lnTo>
                  <a:lnTo>
                    <a:pt x="24607" y="231991"/>
                  </a:lnTo>
                  <a:lnTo>
                    <a:pt x="25192" y="231643"/>
                  </a:lnTo>
                  <a:lnTo>
                    <a:pt x="25887" y="231533"/>
                  </a:lnTo>
                  <a:lnTo>
                    <a:pt x="30660" y="231880"/>
                  </a:lnTo>
                  <a:lnTo>
                    <a:pt x="31482" y="231770"/>
                  </a:lnTo>
                  <a:lnTo>
                    <a:pt x="32304" y="231533"/>
                  </a:lnTo>
                  <a:lnTo>
                    <a:pt x="32999" y="231296"/>
                  </a:lnTo>
                  <a:lnTo>
                    <a:pt x="33584" y="230711"/>
                  </a:lnTo>
                  <a:lnTo>
                    <a:pt x="33932" y="230000"/>
                  </a:lnTo>
                  <a:lnTo>
                    <a:pt x="33584" y="228957"/>
                  </a:lnTo>
                  <a:lnTo>
                    <a:pt x="32651" y="228151"/>
                  </a:lnTo>
                  <a:lnTo>
                    <a:pt x="31024" y="227091"/>
                  </a:lnTo>
                  <a:lnTo>
                    <a:pt x="30091" y="226270"/>
                  </a:lnTo>
                  <a:lnTo>
                    <a:pt x="29965" y="226159"/>
                  </a:lnTo>
                  <a:lnTo>
                    <a:pt x="29854" y="223014"/>
                  </a:lnTo>
                  <a:lnTo>
                    <a:pt x="29159" y="221260"/>
                  </a:lnTo>
                  <a:lnTo>
                    <a:pt x="28337" y="220201"/>
                  </a:lnTo>
                  <a:lnTo>
                    <a:pt x="25650" y="217988"/>
                  </a:lnTo>
                  <a:lnTo>
                    <a:pt x="25192" y="217167"/>
                  </a:lnTo>
                  <a:lnTo>
                    <a:pt x="25192" y="216345"/>
                  </a:lnTo>
                  <a:lnTo>
                    <a:pt x="25777" y="215902"/>
                  </a:lnTo>
                  <a:lnTo>
                    <a:pt x="26472" y="215555"/>
                  </a:lnTo>
                  <a:lnTo>
                    <a:pt x="29380" y="214480"/>
                  </a:lnTo>
                  <a:lnTo>
                    <a:pt x="29965" y="214021"/>
                  </a:lnTo>
                  <a:lnTo>
                    <a:pt x="30550" y="213563"/>
                  </a:lnTo>
                  <a:lnTo>
                    <a:pt x="31134" y="212978"/>
                  </a:lnTo>
                  <a:lnTo>
                    <a:pt x="32067" y="211572"/>
                  </a:lnTo>
                  <a:lnTo>
                    <a:pt x="32415" y="210766"/>
                  </a:lnTo>
                  <a:lnTo>
                    <a:pt x="32304" y="209486"/>
                  </a:lnTo>
                  <a:lnTo>
                    <a:pt x="31830" y="207858"/>
                  </a:lnTo>
                  <a:lnTo>
                    <a:pt x="29380" y="203069"/>
                  </a:lnTo>
                  <a:lnTo>
                    <a:pt x="29032" y="201773"/>
                  </a:lnTo>
                  <a:lnTo>
                    <a:pt x="29854" y="198170"/>
                  </a:lnTo>
                  <a:lnTo>
                    <a:pt x="29965" y="197111"/>
                  </a:lnTo>
                  <a:lnTo>
                    <a:pt x="29744" y="196068"/>
                  </a:lnTo>
                  <a:lnTo>
                    <a:pt x="29270" y="194661"/>
                  </a:lnTo>
                  <a:lnTo>
                    <a:pt x="28574" y="193840"/>
                  </a:lnTo>
                  <a:lnTo>
                    <a:pt x="25650" y="191390"/>
                  </a:lnTo>
                  <a:lnTo>
                    <a:pt x="25192" y="190568"/>
                  </a:lnTo>
                  <a:lnTo>
                    <a:pt x="24955" y="189541"/>
                  </a:lnTo>
                  <a:lnTo>
                    <a:pt x="24844" y="188482"/>
                  </a:lnTo>
                  <a:lnTo>
                    <a:pt x="24370" y="186965"/>
                  </a:lnTo>
                  <a:lnTo>
                    <a:pt x="23438" y="186032"/>
                  </a:lnTo>
                  <a:lnTo>
                    <a:pt x="20751" y="184056"/>
                  </a:lnTo>
                  <a:lnTo>
                    <a:pt x="20056" y="183124"/>
                  </a:lnTo>
                  <a:lnTo>
                    <a:pt x="19708" y="182192"/>
                  </a:lnTo>
                  <a:lnTo>
                    <a:pt x="18665" y="174716"/>
                  </a:lnTo>
                  <a:lnTo>
                    <a:pt x="18428" y="173784"/>
                  </a:lnTo>
                  <a:lnTo>
                    <a:pt x="17843" y="172504"/>
                  </a:lnTo>
                  <a:lnTo>
                    <a:pt x="17021" y="171682"/>
                  </a:lnTo>
                  <a:lnTo>
                    <a:pt x="14698" y="169833"/>
                  </a:lnTo>
                  <a:lnTo>
                    <a:pt x="13750" y="168774"/>
                  </a:lnTo>
                  <a:lnTo>
                    <a:pt x="12817" y="167130"/>
                  </a:lnTo>
                  <a:lnTo>
                    <a:pt x="11774" y="165850"/>
                  </a:lnTo>
                  <a:lnTo>
                    <a:pt x="10494" y="164570"/>
                  </a:lnTo>
                  <a:lnTo>
                    <a:pt x="9909" y="163764"/>
                  </a:lnTo>
                  <a:lnTo>
                    <a:pt x="9561" y="162942"/>
                  </a:lnTo>
                  <a:lnTo>
                    <a:pt x="8977" y="161188"/>
                  </a:lnTo>
                  <a:lnTo>
                    <a:pt x="6764" y="157458"/>
                  </a:lnTo>
                  <a:lnTo>
                    <a:pt x="5705" y="155008"/>
                  </a:lnTo>
                  <a:lnTo>
                    <a:pt x="3034" y="150820"/>
                  </a:lnTo>
                  <a:lnTo>
                    <a:pt x="932" y="148355"/>
                  </a:lnTo>
                  <a:lnTo>
                    <a:pt x="221" y="146727"/>
                  </a:lnTo>
                  <a:lnTo>
                    <a:pt x="0" y="145794"/>
                  </a:lnTo>
                  <a:lnTo>
                    <a:pt x="1043" y="138430"/>
                  </a:lnTo>
                  <a:lnTo>
                    <a:pt x="3603" y="121061"/>
                  </a:lnTo>
                  <a:lnTo>
                    <a:pt x="6053" y="103802"/>
                  </a:lnTo>
                  <a:lnTo>
                    <a:pt x="8629" y="86418"/>
                  </a:lnTo>
                  <a:lnTo>
                    <a:pt x="11189" y="69160"/>
                  </a:lnTo>
                  <a:lnTo>
                    <a:pt x="13750" y="51791"/>
                  </a:lnTo>
                  <a:lnTo>
                    <a:pt x="16326" y="34517"/>
                  </a:lnTo>
                  <a:lnTo>
                    <a:pt x="18775" y="17258"/>
                  </a:lnTo>
                  <a:lnTo>
                    <a:pt x="21336" y="0"/>
                  </a:lnTo>
                  <a:lnTo>
                    <a:pt x="43857" y="3272"/>
                  </a:lnTo>
                  <a:lnTo>
                    <a:pt x="67769" y="6764"/>
                  </a:lnTo>
                  <a:lnTo>
                    <a:pt x="91665" y="10162"/>
                  </a:lnTo>
                  <a:lnTo>
                    <a:pt x="115466" y="13418"/>
                  </a:lnTo>
                  <a:lnTo>
                    <a:pt x="139378" y="16674"/>
                  </a:lnTo>
                  <a:lnTo>
                    <a:pt x="163163" y="19945"/>
                  </a:lnTo>
                  <a:lnTo>
                    <a:pt x="187075" y="23106"/>
                  </a:lnTo>
                  <a:lnTo>
                    <a:pt x="210987" y="26251"/>
                  </a:lnTo>
                  <a:lnTo>
                    <a:pt x="234899" y="29270"/>
                  </a:lnTo>
                  <a:lnTo>
                    <a:pt x="236764" y="29506"/>
                  </a:lnTo>
                  <a:lnTo>
                    <a:pt x="258811" y="32304"/>
                  </a:lnTo>
                  <a:lnTo>
                    <a:pt x="282723" y="35323"/>
                  </a:lnTo>
                  <a:lnTo>
                    <a:pt x="306635" y="38246"/>
                  </a:lnTo>
                  <a:lnTo>
                    <a:pt x="330546" y="41170"/>
                  </a:lnTo>
                  <a:lnTo>
                    <a:pt x="354458" y="43968"/>
                  </a:lnTo>
                  <a:lnTo>
                    <a:pt x="378370" y="46781"/>
                  </a:lnTo>
                  <a:lnTo>
                    <a:pt x="402282" y="49467"/>
                  </a:lnTo>
                  <a:lnTo>
                    <a:pt x="426194" y="52265"/>
                  </a:lnTo>
                  <a:lnTo>
                    <a:pt x="450216" y="54825"/>
                  </a:lnTo>
                  <a:lnTo>
                    <a:pt x="474112" y="57496"/>
                  </a:lnTo>
                  <a:lnTo>
                    <a:pt x="498024" y="60056"/>
                  </a:lnTo>
                  <a:lnTo>
                    <a:pt x="522063" y="62522"/>
                  </a:lnTo>
                  <a:lnTo>
                    <a:pt x="545974" y="64972"/>
                  </a:lnTo>
                  <a:lnTo>
                    <a:pt x="569997" y="67421"/>
                  </a:lnTo>
                  <a:lnTo>
                    <a:pt x="593909" y="69744"/>
                  </a:lnTo>
                  <a:lnTo>
                    <a:pt x="617931" y="72083"/>
                  </a:lnTo>
                  <a:lnTo>
                    <a:pt x="641954" y="74407"/>
                  </a:lnTo>
                  <a:lnTo>
                    <a:pt x="665866" y="76619"/>
                  </a:lnTo>
                  <a:lnTo>
                    <a:pt x="679631" y="77804"/>
                  </a:lnTo>
                  <a:lnTo>
                    <a:pt x="689904" y="78737"/>
                  </a:lnTo>
                  <a:lnTo>
                    <a:pt x="713926" y="80949"/>
                  </a:lnTo>
                  <a:lnTo>
                    <a:pt x="737838" y="83036"/>
                  </a:lnTo>
                  <a:lnTo>
                    <a:pt x="761845" y="85027"/>
                  </a:lnTo>
                  <a:lnTo>
                    <a:pt x="785883" y="87003"/>
                  </a:lnTo>
                  <a:lnTo>
                    <a:pt x="809906" y="88994"/>
                  </a:lnTo>
                  <a:lnTo>
                    <a:pt x="833944" y="90859"/>
                  </a:lnTo>
                  <a:lnTo>
                    <a:pt x="857982" y="92724"/>
                  </a:lnTo>
                  <a:lnTo>
                    <a:pt x="881989" y="94478"/>
                  </a:lnTo>
                  <a:lnTo>
                    <a:pt x="906027" y="96217"/>
                  </a:lnTo>
                  <a:lnTo>
                    <a:pt x="930050" y="97986"/>
                  </a:lnTo>
                  <a:lnTo>
                    <a:pt x="954072" y="99599"/>
                  </a:lnTo>
                  <a:lnTo>
                    <a:pt x="978110" y="101132"/>
                  </a:lnTo>
                  <a:lnTo>
                    <a:pt x="1002133" y="102759"/>
                  </a:lnTo>
                  <a:lnTo>
                    <a:pt x="1026156" y="104277"/>
                  </a:lnTo>
                  <a:lnTo>
                    <a:pt x="1050194" y="105668"/>
                  </a:lnTo>
                  <a:lnTo>
                    <a:pt x="1074327" y="107074"/>
                  </a:lnTo>
                  <a:lnTo>
                    <a:pt x="1098349" y="108465"/>
                  </a:lnTo>
                  <a:lnTo>
                    <a:pt x="1122388" y="109745"/>
                  </a:lnTo>
                  <a:lnTo>
                    <a:pt x="1146410" y="111041"/>
                  </a:lnTo>
                  <a:lnTo>
                    <a:pt x="1170559" y="112305"/>
                  </a:lnTo>
                  <a:lnTo>
                    <a:pt x="1194582" y="113475"/>
                  </a:lnTo>
                  <a:lnTo>
                    <a:pt x="1218604" y="114660"/>
                  </a:lnTo>
                  <a:lnTo>
                    <a:pt x="1242753" y="115703"/>
                  </a:lnTo>
                  <a:lnTo>
                    <a:pt x="1266776" y="116746"/>
                  </a:lnTo>
                  <a:lnTo>
                    <a:pt x="1290814" y="117694"/>
                  </a:lnTo>
                  <a:lnTo>
                    <a:pt x="1314947" y="118627"/>
                  </a:lnTo>
                  <a:lnTo>
                    <a:pt x="1332095" y="119322"/>
                  </a:lnTo>
                  <a:lnTo>
                    <a:pt x="1331162" y="147549"/>
                  </a:lnTo>
                  <a:lnTo>
                    <a:pt x="1330340" y="175886"/>
                  </a:lnTo>
                  <a:lnTo>
                    <a:pt x="1329408" y="204223"/>
                  </a:lnTo>
                  <a:lnTo>
                    <a:pt x="1328602" y="232686"/>
                  </a:lnTo>
                  <a:lnTo>
                    <a:pt x="1327670" y="261150"/>
                  </a:lnTo>
                  <a:lnTo>
                    <a:pt x="1326848" y="289613"/>
                  </a:lnTo>
                  <a:lnTo>
                    <a:pt x="1325915" y="318172"/>
                  </a:lnTo>
                  <a:lnTo>
                    <a:pt x="1324983" y="346746"/>
                  </a:lnTo>
                  <a:lnTo>
                    <a:pt x="1324161" y="375351"/>
                  </a:lnTo>
                  <a:lnTo>
                    <a:pt x="1323213" y="404036"/>
                  </a:lnTo>
                  <a:lnTo>
                    <a:pt x="1322407" y="432610"/>
                  </a:lnTo>
                  <a:lnTo>
                    <a:pt x="1321474" y="461406"/>
                  </a:lnTo>
                  <a:lnTo>
                    <a:pt x="1320542" y="490106"/>
                  </a:lnTo>
                  <a:lnTo>
                    <a:pt x="1319736" y="518918"/>
                  </a:lnTo>
                  <a:lnTo>
                    <a:pt x="1318803" y="547729"/>
                  </a:lnTo>
                  <a:lnTo>
                    <a:pt x="1317981" y="576524"/>
                  </a:lnTo>
                  <a:close/>
                </a:path>
              </a:pathLst>
            </a:custGeom>
            <a:grp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5A2A21A-D8C3-6A5B-A8E8-46D33119C42E}"/>
                </a:ext>
              </a:extLst>
            </p:cNvPr>
            <p:cNvSpPr/>
            <p:nvPr/>
          </p:nvSpPr>
          <p:spPr>
            <a:xfrm>
              <a:off x="9858226" y="7651464"/>
              <a:ext cx="448715" cy="776590"/>
            </a:xfrm>
            <a:custGeom>
              <a:avLst/>
              <a:gdLst>
                <a:gd name="connsiteX0" fmla="*/ 361365 w 448715"/>
                <a:gd name="connsiteY0" fmla="*/ 752330 h 776590"/>
                <a:gd name="connsiteX1" fmla="*/ 360085 w 448715"/>
                <a:gd name="connsiteY1" fmla="*/ 755144 h 776590"/>
                <a:gd name="connsiteX2" fmla="*/ 356797 w 448715"/>
                <a:gd name="connsiteY2" fmla="*/ 756423 h 776590"/>
                <a:gd name="connsiteX3" fmla="*/ 349701 w 448715"/>
                <a:gd name="connsiteY3" fmla="*/ 756771 h 776590"/>
                <a:gd name="connsiteX4" fmla="*/ 349812 w 448715"/>
                <a:gd name="connsiteY4" fmla="*/ 757815 h 776590"/>
                <a:gd name="connsiteX5" fmla="*/ 354126 w 448715"/>
                <a:gd name="connsiteY5" fmla="*/ 757230 h 776590"/>
                <a:gd name="connsiteX6" fmla="*/ 356102 w 448715"/>
                <a:gd name="connsiteY6" fmla="*/ 757688 h 776590"/>
                <a:gd name="connsiteX7" fmla="*/ 357382 w 448715"/>
                <a:gd name="connsiteY7" fmla="*/ 759189 h 776590"/>
                <a:gd name="connsiteX8" fmla="*/ 358204 w 448715"/>
                <a:gd name="connsiteY8" fmla="*/ 758036 h 776590"/>
                <a:gd name="connsiteX9" fmla="*/ 359374 w 448715"/>
                <a:gd name="connsiteY9" fmla="*/ 759079 h 776590"/>
                <a:gd name="connsiteX10" fmla="*/ 358789 w 448715"/>
                <a:gd name="connsiteY10" fmla="*/ 759806 h 776590"/>
                <a:gd name="connsiteX11" fmla="*/ 358093 w 448715"/>
                <a:gd name="connsiteY11" fmla="*/ 760739 h 776590"/>
                <a:gd name="connsiteX12" fmla="*/ 357635 w 448715"/>
                <a:gd name="connsiteY12" fmla="*/ 761323 h 776590"/>
                <a:gd name="connsiteX13" fmla="*/ 358220 w 448715"/>
                <a:gd name="connsiteY13" fmla="*/ 761781 h 776590"/>
                <a:gd name="connsiteX14" fmla="*/ 358568 w 448715"/>
                <a:gd name="connsiteY14" fmla="*/ 762129 h 776590"/>
                <a:gd name="connsiteX15" fmla="*/ 359026 w 448715"/>
                <a:gd name="connsiteY15" fmla="*/ 762240 h 776590"/>
                <a:gd name="connsiteX16" fmla="*/ 359610 w 448715"/>
                <a:gd name="connsiteY16" fmla="*/ 762240 h 776590"/>
                <a:gd name="connsiteX17" fmla="*/ 361491 w 448715"/>
                <a:gd name="connsiteY17" fmla="*/ 757340 h 776590"/>
                <a:gd name="connsiteX18" fmla="*/ 361728 w 448715"/>
                <a:gd name="connsiteY18" fmla="*/ 755586 h 776590"/>
                <a:gd name="connsiteX19" fmla="*/ 361491 w 448715"/>
                <a:gd name="connsiteY19" fmla="*/ 753959 h 776590"/>
                <a:gd name="connsiteX20" fmla="*/ 361728 w 448715"/>
                <a:gd name="connsiteY20" fmla="*/ 753500 h 776590"/>
                <a:gd name="connsiteX21" fmla="*/ 362550 w 448715"/>
                <a:gd name="connsiteY21" fmla="*/ 753042 h 776590"/>
                <a:gd name="connsiteX22" fmla="*/ 362313 w 448715"/>
                <a:gd name="connsiteY22" fmla="*/ 752220 h 776590"/>
                <a:gd name="connsiteX23" fmla="*/ 361365 w 448715"/>
                <a:gd name="connsiteY23" fmla="*/ 752330 h 776590"/>
                <a:gd name="connsiteX24" fmla="*/ 313304 w 448715"/>
                <a:gd name="connsiteY24" fmla="*/ 774725 h 776590"/>
                <a:gd name="connsiteX25" fmla="*/ 312609 w 448715"/>
                <a:gd name="connsiteY25" fmla="*/ 776242 h 776590"/>
                <a:gd name="connsiteX26" fmla="*/ 313778 w 448715"/>
                <a:gd name="connsiteY26" fmla="*/ 776590 h 776590"/>
                <a:gd name="connsiteX27" fmla="*/ 314473 w 448715"/>
                <a:gd name="connsiteY27" fmla="*/ 775073 h 776590"/>
                <a:gd name="connsiteX28" fmla="*/ 314126 w 448715"/>
                <a:gd name="connsiteY28" fmla="*/ 774141 h 776590"/>
                <a:gd name="connsiteX29" fmla="*/ 313304 w 448715"/>
                <a:gd name="connsiteY29" fmla="*/ 774725 h 776590"/>
                <a:gd name="connsiteX30" fmla="*/ 375257 w 448715"/>
                <a:gd name="connsiteY30" fmla="*/ 757815 h 776590"/>
                <a:gd name="connsiteX31" fmla="*/ 375020 w 448715"/>
                <a:gd name="connsiteY31" fmla="*/ 758399 h 776590"/>
                <a:gd name="connsiteX32" fmla="*/ 378512 w 448715"/>
                <a:gd name="connsiteY32" fmla="*/ 757578 h 776590"/>
                <a:gd name="connsiteX33" fmla="*/ 380488 w 448715"/>
                <a:gd name="connsiteY33" fmla="*/ 756756 h 776590"/>
                <a:gd name="connsiteX34" fmla="*/ 378734 w 448715"/>
                <a:gd name="connsiteY34" fmla="*/ 756866 h 776590"/>
                <a:gd name="connsiteX35" fmla="*/ 375257 w 448715"/>
                <a:gd name="connsiteY35" fmla="*/ 757815 h 776590"/>
                <a:gd name="connsiteX36" fmla="*/ 437984 w 448715"/>
                <a:gd name="connsiteY36" fmla="*/ 751050 h 776590"/>
                <a:gd name="connsiteX37" fmla="*/ 442551 w 448715"/>
                <a:gd name="connsiteY37" fmla="*/ 751509 h 776590"/>
                <a:gd name="connsiteX38" fmla="*/ 447324 w 448715"/>
                <a:gd name="connsiteY38" fmla="*/ 751161 h 776590"/>
                <a:gd name="connsiteX39" fmla="*/ 448146 w 448715"/>
                <a:gd name="connsiteY39" fmla="*/ 749991 h 776590"/>
                <a:gd name="connsiteX40" fmla="*/ 437763 w 448715"/>
                <a:gd name="connsiteY40" fmla="*/ 749881 h 776590"/>
                <a:gd name="connsiteX41" fmla="*/ 437984 w 448715"/>
                <a:gd name="connsiteY41" fmla="*/ 751050 h 776590"/>
                <a:gd name="connsiteX42" fmla="*/ 448715 w 448715"/>
                <a:gd name="connsiteY42" fmla="*/ 722824 h 776590"/>
                <a:gd name="connsiteX43" fmla="*/ 444290 w 448715"/>
                <a:gd name="connsiteY43" fmla="*/ 693665 h 776590"/>
                <a:gd name="connsiteX44" fmla="*/ 441967 w 448715"/>
                <a:gd name="connsiteY44" fmla="*/ 679094 h 776590"/>
                <a:gd name="connsiteX45" fmla="*/ 439754 w 448715"/>
                <a:gd name="connsiteY45" fmla="*/ 664522 h 776590"/>
                <a:gd name="connsiteX46" fmla="*/ 437526 w 448715"/>
                <a:gd name="connsiteY46" fmla="*/ 649951 h 776590"/>
                <a:gd name="connsiteX47" fmla="*/ 435313 w 448715"/>
                <a:gd name="connsiteY47" fmla="*/ 635347 h 776590"/>
                <a:gd name="connsiteX48" fmla="*/ 432990 w 448715"/>
                <a:gd name="connsiteY48" fmla="*/ 620776 h 776590"/>
                <a:gd name="connsiteX49" fmla="*/ 430777 w 448715"/>
                <a:gd name="connsiteY49" fmla="*/ 606204 h 776590"/>
                <a:gd name="connsiteX50" fmla="*/ 426352 w 448715"/>
                <a:gd name="connsiteY50" fmla="*/ 577030 h 776590"/>
                <a:gd name="connsiteX51" fmla="*/ 424124 w 448715"/>
                <a:gd name="connsiteY51" fmla="*/ 562458 h 776590"/>
                <a:gd name="connsiteX52" fmla="*/ 421911 w 448715"/>
                <a:gd name="connsiteY52" fmla="*/ 547887 h 776590"/>
                <a:gd name="connsiteX53" fmla="*/ 419588 w 448715"/>
                <a:gd name="connsiteY53" fmla="*/ 533315 h 776590"/>
                <a:gd name="connsiteX54" fmla="*/ 417375 w 448715"/>
                <a:gd name="connsiteY54" fmla="*/ 518727 h 776590"/>
                <a:gd name="connsiteX55" fmla="*/ 415163 w 448715"/>
                <a:gd name="connsiteY55" fmla="*/ 504156 h 776590"/>
                <a:gd name="connsiteX56" fmla="*/ 412950 w 448715"/>
                <a:gd name="connsiteY56" fmla="*/ 489584 h 776590"/>
                <a:gd name="connsiteX57" fmla="*/ 412950 w 448715"/>
                <a:gd name="connsiteY57" fmla="*/ 488194 h 776590"/>
                <a:gd name="connsiteX58" fmla="*/ 412950 w 448715"/>
                <a:gd name="connsiteY58" fmla="*/ 484338 h 776590"/>
                <a:gd name="connsiteX59" fmla="*/ 413061 w 448715"/>
                <a:gd name="connsiteY59" fmla="*/ 477921 h 776590"/>
                <a:gd name="connsiteX60" fmla="*/ 413061 w 448715"/>
                <a:gd name="connsiteY60" fmla="*/ 469402 h 776590"/>
                <a:gd name="connsiteX61" fmla="*/ 413171 w 448715"/>
                <a:gd name="connsiteY61" fmla="*/ 458782 h 776590"/>
                <a:gd name="connsiteX62" fmla="*/ 413282 w 448715"/>
                <a:gd name="connsiteY62" fmla="*/ 446296 h 776590"/>
                <a:gd name="connsiteX63" fmla="*/ 413392 w 448715"/>
                <a:gd name="connsiteY63" fmla="*/ 432072 h 776590"/>
                <a:gd name="connsiteX64" fmla="*/ 413503 w 448715"/>
                <a:gd name="connsiteY64" fmla="*/ 416331 h 776590"/>
                <a:gd name="connsiteX65" fmla="*/ 413614 w 448715"/>
                <a:gd name="connsiteY65" fmla="*/ 399184 h 776590"/>
                <a:gd name="connsiteX66" fmla="*/ 413724 w 448715"/>
                <a:gd name="connsiteY66" fmla="*/ 380756 h 776590"/>
                <a:gd name="connsiteX67" fmla="*/ 413835 w 448715"/>
                <a:gd name="connsiteY67" fmla="*/ 361507 h 776590"/>
                <a:gd name="connsiteX68" fmla="*/ 413946 w 448715"/>
                <a:gd name="connsiteY68" fmla="*/ 341214 h 776590"/>
                <a:gd name="connsiteX69" fmla="*/ 413946 w 448715"/>
                <a:gd name="connsiteY69" fmla="*/ 320337 h 776590"/>
                <a:gd name="connsiteX70" fmla="*/ 414183 w 448715"/>
                <a:gd name="connsiteY70" fmla="*/ 298874 h 776590"/>
                <a:gd name="connsiteX71" fmla="*/ 414183 w 448715"/>
                <a:gd name="connsiteY71" fmla="*/ 277049 h 776590"/>
                <a:gd name="connsiteX72" fmla="*/ 414420 w 448715"/>
                <a:gd name="connsiteY72" fmla="*/ 233208 h 776590"/>
                <a:gd name="connsiteX73" fmla="*/ 414530 w 448715"/>
                <a:gd name="connsiteY73" fmla="*/ 211524 h 776590"/>
                <a:gd name="connsiteX74" fmla="*/ 414530 w 448715"/>
                <a:gd name="connsiteY74" fmla="*/ 190062 h 776590"/>
                <a:gd name="connsiteX75" fmla="*/ 414641 w 448715"/>
                <a:gd name="connsiteY75" fmla="*/ 169169 h 776590"/>
                <a:gd name="connsiteX76" fmla="*/ 414641 w 448715"/>
                <a:gd name="connsiteY76" fmla="*/ 148987 h 776590"/>
                <a:gd name="connsiteX77" fmla="*/ 414752 w 448715"/>
                <a:gd name="connsiteY77" fmla="*/ 129627 h 776590"/>
                <a:gd name="connsiteX78" fmla="*/ 414752 w 448715"/>
                <a:gd name="connsiteY78" fmla="*/ 111309 h 776590"/>
                <a:gd name="connsiteX79" fmla="*/ 414862 w 448715"/>
                <a:gd name="connsiteY79" fmla="*/ 94177 h 776590"/>
                <a:gd name="connsiteX80" fmla="*/ 414862 w 448715"/>
                <a:gd name="connsiteY80" fmla="*/ 78420 h 776590"/>
                <a:gd name="connsiteX81" fmla="*/ 414862 w 448715"/>
                <a:gd name="connsiteY81" fmla="*/ 64196 h 776590"/>
                <a:gd name="connsiteX82" fmla="*/ 414862 w 448715"/>
                <a:gd name="connsiteY82" fmla="*/ 51711 h 776590"/>
                <a:gd name="connsiteX83" fmla="*/ 414862 w 448715"/>
                <a:gd name="connsiteY83" fmla="*/ 41107 h 776590"/>
                <a:gd name="connsiteX84" fmla="*/ 414862 w 448715"/>
                <a:gd name="connsiteY84" fmla="*/ 26251 h 776590"/>
                <a:gd name="connsiteX85" fmla="*/ 414862 w 448715"/>
                <a:gd name="connsiteY85" fmla="*/ 22300 h 776590"/>
                <a:gd name="connsiteX86" fmla="*/ 414862 w 448715"/>
                <a:gd name="connsiteY86" fmla="*/ 15283 h 776590"/>
                <a:gd name="connsiteX87" fmla="*/ 414862 w 448715"/>
                <a:gd name="connsiteY87" fmla="*/ 12722 h 776590"/>
                <a:gd name="connsiteX88" fmla="*/ 412539 w 448715"/>
                <a:gd name="connsiteY88" fmla="*/ 12722 h 776590"/>
                <a:gd name="connsiteX89" fmla="*/ 408098 w 448715"/>
                <a:gd name="connsiteY89" fmla="*/ 10273 h 776590"/>
                <a:gd name="connsiteX90" fmla="*/ 404605 w 448715"/>
                <a:gd name="connsiteY90" fmla="*/ 6069 h 776590"/>
                <a:gd name="connsiteX91" fmla="*/ 401571 w 448715"/>
                <a:gd name="connsiteY91" fmla="*/ 0 h 776590"/>
                <a:gd name="connsiteX92" fmla="*/ 400401 w 448715"/>
                <a:gd name="connsiteY92" fmla="*/ 110 h 776590"/>
                <a:gd name="connsiteX93" fmla="*/ 395723 w 448715"/>
                <a:gd name="connsiteY93" fmla="*/ 569 h 776590"/>
                <a:gd name="connsiteX94" fmla="*/ 379161 w 448715"/>
                <a:gd name="connsiteY94" fmla="*/ 2323 h 776590"/>
                <a:gd name="connsiteX95" fmla="*/ 362487 w 448715"/>
                <a:gd name="connsiteY95" fmla="*/ 4078 h 776590"/>
                <a:gd name="connsiteX96" fmla="*/ 345798 w 448715"/>
                <a:gd name="connsiteY96" fmla="*/ 5832 h 776590"/>
                <a:gd name="connsiteX97" fmla="*/ 329014 w 448715"/>
                <a:gd name="connsiteY97" fmla="*/ 7586 h 776590"/>
                <a:gd name="connsiteX98" fmla="*/ 312340 w 448715"/>
                <a:gd name="connsiteY98" fmla="*/ 9214 h 776590"/>
                <a:gd name="connsiteX99" fmla="*/ 295666 w 448715"/>
                <a:gd name="connsiteY99" fmla="*/ 10842 h 776590"/>
                <a:gd name="connsiteX100" fmla="*/ 278977 w 448715"/>
                <a:gd name="connsiteY100" fmla="*/ 12469 h 776590"/>
                <a:gd name="connsiteX101" fmla="*/ 262303 w 448715"/>
                <a:gd name="connsiteY101" fmla="*/ 14097 h 776590"/>
                <a:gd name="connsiteX102" fmla="*/ 245630 w 448715"/>
                <a:gd name="connsiteY102" fmla="*/ 15614 h 776590"/>
                <a:gd name="connsiteX103" fmla="*/ 228941 w 448715"/>
                <a:gd name="connsiteY103" fmla="*/ 17258 h 776590"/>
                <a:gd name="connsiteX104" fmla="*/ 212267 w 448715"/>
                <a:gd name="connsiteY104" fmla="*/ 18775 h 776590"/>
                <a:gd name="connsiteX105" fmla="*/ 195483 w 448715"/>
                <a:gd name="connsiteY105" fmla="*/ 20292 h 776590"/>
                <a:gd name="connsiteX106" fmla="*/ 178810 w 448715"/>
                <a:gd name="connsiteY106" fmla="*/ 21810 h 776590"/>
                <a:gd name="connsiteX107" fmla="*/ 162120 w 448715"/>
                <a:gd name="connsiteY107" fmla="*/ 23327 h 776590"/>
                <a:gd name="connsiteX108" fmla="*/ 145447 w 448715"/>
                <a:gd name="connsiteY108" fmla="*/ 24844 h 776590"/>
                <a:gd name="connsiteX109" fmla="*/ 128663 w 448715"/>
                <a:gd name="connsiteY109" fmla="*/ 26235 h 776590"/>
                <a:gd name="connsiteX110" fmla="*/ 129137 w 448715"/>
                <a:gd name="connsiteY110" fmla="*/ 26931 h 776590"/>
                <a:gd name="connsiteX111" fmla="*/ 133562 w 448715"/>
                <a:gd name="connsiteY111" fmla="*/ 31372 h 776590"/>
                <a:gd name="connsiteX112" fmla="*/ 133910 w 448715"/>
                <a:gd name="connsiteY112" fmla="*/ 37899 h 776590"/>
                <a:gd name="connsiteX113" fmla="*/ 130069 w 448715"/>
                <a:gd name="connsiteY113" fmla="*/ 43620 h 776590"/>
                <a:gd name="connsiteX114" fmla="*/ 124348 w 448715"/>
                <a:gd name="connsiteY114" fmla="*/ 48060 h 776590"/>
                <a:gd name="connsiteX115" fmla="*/ 110472 w 448715"/>
                <a:gd name="connsiteY115" fmla="*/ 54935 h 776590"/>
                <a:gd name="connsiteX116" fmla="*/ 109192 w 448715"/>
                <a:gd name="connsiteY116" fmla="*/ 57148 h 776590"/>
                <a:gd name="connsiteX117" fmla="*/ 110014 w 448715"/>
                <a:gd name="connsiteY117" fmla="*/ 59708 h 776590"/>
                <a:gd name="connsiteX118" fmla="*/ 111784 w 448715"/>
                <a:gd name="connsiteY118" fmla="*/ 62742 h 776590"/>
                <a:gd name="connsiteX119" fmla="*/ 112605 w 448715"/>
                <a:gd name="connsiteY119" fmla="*/ 65540 h 776590"/>
                <a:gd name="connsiteX120" fmla="*/ 110946 w 448715"/>
                <a:gd name="connsiteY120" fmla="*/ 67769 h 776590"/>
                <a:gd name="connsiteX121" fmla="*/ 109903 w 448715"/>
                <a:gd name="connsiteY121" fmla="*/ 69286 h 776590"/>
                <a:gd name="connsiteX122" fmla="*/ 107232 w 448715"/>
                <a:gd name="connsiteY122" fmla="*/ 70329 h 776590"/>
                <a:gd name="connsiteX123" fmla="*/ 104324 w 448715"/>
                <a:gd name="connsiteY123" fmla="*/ 70439 h 776590"/>
                <a:gd name="connsiteX124" fmla="*/ 101764 w 448715"/>
                <a:gd name="connsiteY124" fmla="*/ 69049 h 776590"/>
                <a:gd name="connsiteX125" fmla="*/ 100136 w 448715"/>
                <a:gd name="connsiteY125" fmla="*/ 69744 h 776590"/>
                <a:gd name="connsiteX126" fmla="*/ 98619 w 448715"/>
                <a:gd name="connsiteY126" fmla="*/ 73015 h 776590"/>
                <a:gd name="connsiteX127" fmla="*/ 96849 w 448715"/>
                <a:gd name="connsiteY127" fmla="*/ 78721 h 776590"/>
                <a:gd name="connsiteX128" fmla="*/ 96264 w 448715"/>
                <a:gd name="connsiteY128" fmla="*/ 85375 h 776590"/>
                <a:gd name="connsiteX129" fmla="*/ 99551 w 448715"/>
                <a:gd name="connsiteY129" fmla="*/ 95995 h 776590"/>
                <a:gd name="connsiteX130" fmla="*/ 99314 w 448715"/>
                <a:gd name="connsiteY130" fmla="*/ 109286 h 776590"/>
                <a:gd name="connsiteX131" fmla="*/ 99773 w 448715"/>
                <a:gd name="connsiteY131" fmla="*/ 114770 h 776590"/>
                <a:gd name="connsiteX132" fmla="*/ 99188 w 448715"/>
                <a:gd name="connsiteY132" fmla="*/ 119322 h 776590"/>
                <a:gd name="connsiteX133" fmla="*/ 95316 w 448715"/>
                <a:gd name="connsiteY133" fmla="*/ 124206 h 776590"/>
                <a:gd name="connsiteX134" fmla="*/ 90780 w 448715"/>
                <a:gd name="connsiteY134" fmla="*/ 127240 h 776590"/>
                <a:gd name="connsiteX135" fmla="*/ 87983 w 448715"/>
                <a:gd name="connsiteY135" fmla="*/ 128630 h 776590"/>
                <a:gd name="connsiteX136" fmla="*/ 82609 w 448715"/>
                <a:gd name="connsiteY136" fmla="*/ 129674 h 776590"/>
                <a:gd name="connsiteX137" fmla="*/ 81092 w 448715"/>
                <a:gd name="connsiteY137" fmla="*/ 129674 h 776590"/>
                <a:gd name="connsiteX138" fmla="*/ 80049 w 448715"/>
                <a:gd name="connsiteY138" fmla="*/ 129215 h 776590"/>
                <a:gd name="connsiteX139" fmla="*/ 78310 w 448715"/>
                <a:gd name="connsiteY139" fmla="*/ 128046 h 776590"/>
                <a:gd name="connsiteX140" fmla="*/ 77852 w 448715"/>
                <a:gd name="connsiteY140" fmla="*/ 128978 h 776590"/>
                <a:gd name="connsiteX141" fmla="*/ 77852 w 448715"/>
                <a:gd name="connsiteY141" fmla="*/ 130369 h 776590"/>
                <a:gd name="connsiteX142" fmla="*/ 78548 w 448715"/>
                <a:gd name="connsiteY142" fmla="*/ 132598 h 776590"/>
                <a:gd name="connsiteX143" fmla="*/ 79938 w 448715"/>
                <a:gd name="connsiteY143" fmla="*/ 135395 h 776590"/>
                <a:gd name="connsiteX144" fmla="*/ 80286 w 448715"/>
                <a:gd name="connsiteY144" fmla="*/ 137371 h 776590"/>
                <a:gd name="connsiteX145" fmla="*/ 79938 w 448715"/>
                <a:gd name="connsiteY145" fmla="*/ 138666 h 776590"/>
                <a:gd name="connsiteX146" fmla="*/ 78421 w 448715"/>
                <a:gd name="connsiteY146" fmla="*/ 141701 h 776590"/>
                <a:gd name="connsiteX147" fmla="*/ 78073 w 448715"/>
                <a:gd name="connsiteY147" fmla="*/ 143329 h 776590"/>
                <a:gd name="connsiteX148" fmla="*/ 77615 w 448715"/>
                <a:gd name="connsiteY148" fmla="*/ 144040 h 776590"/>
                <a:gd name="connsiteX149" fmla="*/ 76335 w 448715"/>
                <a:gd name="connsiteY149" fmla="*/ 143929 h 776590"/>
                <a:gd name="connsiteX150" fmla="*/ 74122 w 448715"/>
                <a:gd name="connsiteY150" fmla="*/ 143107 h 776590"/>
                <a:gd name="connsiteX151" fmla="*/ 72352 w 448715"/>
                <a:gd name="connsiteY151" fmla="*/ 143344 h 776590"/>
                <a:gd name="connsiteX152" fmla="*/ 71530 w 448715"/>
                <a:gd name="connsiteY152" fmla="*/ 143692 h 776590"/>
                <a:gd name="connsiteX153" fmla="*/ 71072 w 448715"/>
                <a:gd name="connsiteY153" fmla="*/ 144641 h 776590"/>
                <a:gd name="connsiteX154" fmla="*/ 66995 w 448715"/>
                <a:gd name="connsiteY154" fmla="*/ 156526 h 776590"/>
                <a:gd name="connsiteX155" fmla="*/ 65477 w 448715"/>
                <a:gd name="connsiteY155" fmla="*/ 157932 h 776590"/>
                <a:gd name="connsiteX156" fmla="*/ 63502 w 448715"/>
                <a:gd name="connsiteY156" fmla="*/ 158865 h 776590"/>
                <a:gd name="connsiteX157" fmla="*/ 57306 w 448715"/>
                <a:gd name="connsiteY157" fmla="*/ 163400 h 776590"/>
                <a:gd name="connsiteX158" fmla="*/ 55789 w 448715"/>
                <a:gd name="connsiteY158" fmla="*/ 165155 h 776590"/>
                <a:gd name="connsiteX159" fmla="*/ 56248 w 448715"/>
                <a:gd name="connsiteY159" fmla="*/ 169580 h 776590"/>
                <a:gd name="connsiteX160" fmla="*/ 66046 w 448715"/>
                <a:gd name="connsiteY160" fmla="*/ 173436 h 776590"/>
                <a:gd name="connsiteX161" fmla="*/ 66868 w 448715"/>
                <a:gd name="connsiteY161" fmla="*/ 179378 h 776590"/>
                <a:gd name="connsiteX162" fmla="*/ 65351 w 448715"/>
                <a:gd name="connsiteY162" fmla="*/ 182302 h 776590"/>
                <a:gd name="connsiteX163" fmla="*/ 63375 w 448715"/>
                <a:gd name="connsiteY163" fmla="*/ 183708 h 776590"/>
                <a:gd name="connsiteX164" fmla="*/ 60815 w 448715"/>
                <a:gd name="connsiteY164" fmla="*/ 184293 h 776590"/>
                <a:gd name="connsiteX165" fmla="*/ 57765 w 448715"/>
                <a:gd name="connsiteY165" fmla="*/ 184530 h 776590"/>
                <a:gd name="connsiteX166" fmla="*/ 54857 w 448715"/>
                <a:gd name="connsiteY166" fmla="*/ 185226 h 776590"/>
                <a:gd name="connsiteX167" fmla="*/ 47871 w 448715"/>
                <a:gd name="connsiteY167" fmla="*/ 189540 h 776590"/>
                <a:gd name="connsiteX168" fmla="*/ 41091 w 448715"/>
                <a:gd name="connsiteY168" fmla="*/ 191642 h 776590"/>
                <a:gd name="connsiteX169" fmla="*/ 40048 w 448715"/>
                <a:gd name="connsiteY169" fmla="*/ 192812 h 776590"/>
                <a:gd name="connsiteX170" fmla="*/ 40743 w 448715"/>
                <a:gd name="connsiteY170" fmla="*/ 195025 h 776590"/>
                <a:gd name="connsiteX171" fmla="*/ 42134 w 448715"/>
                <a:gd name="connsiteY171" fmla="*/ 195973 h 776590"/>
                <a:gd name="connsiteX172" fmla="*/ 43888 w 448715"/>
                <a:gd name="connsiteY172" fmla="*/ 196557 h 776590"/>
                <a:gd name="connsiteX173" fmla="*/ 45754 w 448715"/>
                <a:gd name="connsiteY173" fmla="*/ 197379 h 776590"/>
                <a:gd name="connsiteX174" fmla="*/ 48219 w 448715"/>
                <a:gd name="connsiteY174" fmla="*/ 201568 h 776590"/>
                <a:gd name="connsiteX175" fmla="*/ 46702 w 448715"/>
                <a:gd name="connsiteY175" fmla="*/ 205408 h 776590"/>
                <a:gd name="connsiteX176" fmla="*/ 44473 w 448715"/>
                <a:gd name="connsiteY176" fmla="*/ 209153 h 776590"/>
                <a:gd name="connsiteX177" fmla="*/ 45754 w 448715"/>
                <a:gd name="connsiteY177" fmla="*/ 214511 h 776590"/>
                <a:gd name="connsiteX178" fmla="*/ 47413 w 448715"/>
                <a:gd name="connsiteY178" fmla="*/ 216850 h 776590"/>
                <a:gd name="connsiteX179" fmla="*/ 48456 w 448715"/>
                <a:gd name="connsiteY179" fmla="*/ 219758 h 776590"/>
                <a:gd name="connsiteX180" fmla="*/ 47065 w 448715"/>
                <a:gd name="connsiteY180" fmla="*/ 223267 h 776590"/>
                <a:gd name="connsiteX181" fmla="*/ 45754 w 448715"/>
                <a:gd name="connsiteY181" fmla="*/ 223851 h 776590"/>
                <a:gd name="connsiteX182" fmla="*/ 42261 w 448715"/>
                <a:gd name="connsiteY182" fmla="*/ 224310 h 776590"/>
                <a:gd name="connsiteX183" fmla="*/ 40870 w 448715"/>
                <a:gd name="connsiteY183" fmla="*/ 224768 h 776590"/>
                <a:gd name="connsiteX184" fmla="*/ 39590 w 448715"/>
                <a:gd name="connsiteY184" fmla="*/ 225811 h 776590"/>
                <a:gd name="connsiteX185" fmla="*/ 37140 w 448715"/>
                <a:gd name="connsiteY185" fmla="*/ 228846 h 776590"/>
                <a:gd name="connsiteX186" fmla="*/ 36318 w 448715"/>
                <a:gd name="connsiteY186" fmla="*/ 229430 h 776590"/>
                <a:gd name="connsiteX187" fmla="*/ 35275 w 448715"/>
                <a:gd name="connsiteY187" fmla="*/ 230600 h 776590"/>
                <a:gd name="connsiteX188" fmla="*/ 30708 w 448715"/>
                <a:gd name="connsiteY188" fmla="*/ 237933 h 776590"/>
                <a:gd name="connsiteX189" fmla="*/ 28384 w 448715"/>
                <a:gd name="connsiteY189" fmla="*/ 239814 h 776590"/>
                <a:gd name="connsiteX190" fmla="*/ 26520 w 448715"/>
                <a:gd name="connsiteY190" fmla="*/ 241094 h 776590"/>
                <a:gd name="connsiteX191" fmla="*/ 26283 w 448715"/>
                <a:gd name="connsiteY191" fmla="*/ 242627 h 776590"/>
                <a:gd name="connsiteX192" fmla="*/ 29080 w 448715"/>
                <a:gd name="connsiteY192" fmla="*/ 245077 h 776590"/>
                <a:gd name="connsiteX193" fmla="*/ 34691 w 448715"/>
                <a:gd name="connsiteY193" fmla="*/ 247289 h 776590"/>
                <a:gd name="connsiteX194" fmla="*/ 36903 w 448715"/>
                <a:gd name="connsiteY194" fmla="*/ 249170 h 776590"/>
                <a:gd name="connsiteX195" fmla="*/ 37725 w 448715"/>
                <a:gd name="connsiteY195" fmla="*/ 253121 h 776590"/>
                <a:gd name="connsiteX196" fmla="*/ 36792 w 448715"/>
                <a:gd name="connsiteY196" fmla="*/ 256393 h 776590"/>
                <a:gd name="connsiteX197" fmla="*/ 34691 w 448715"/>
                <a:gd name="connsiteY197" fmla="*/ 258131 h 776590"/>
                <a:gd name="connsiteX198" fmla="*/ 31877 w 448715"/>
                <a:gd name="connsiteY198" fmla="*/ 258953 h 776590"/>
                <a:gd name="connsiteX199" fmla="*/ 28732 w 448715"/>
                <a:gd name="connsiteY199" fmla="*/ 259190 h 776590"/>
                <a:gd name="connsiteX200" fmla="*/ 26757 w 448715"/>
                <a:gd name="connsiteY200" fmla="*/ 260470 h 776590"/>
                <a:gd name="connsiteX201" fmla="*/ 27579 w 448715"/>
                <a:gd name="connsiteY201" fmla="*/ 263046 h 776590"/>
                <a:gd name="connsiteX202" fmla="*/ 29791 w 448715"/>
                <a:gd name="connsiteY202" fmla="*/ 265496 h 776590"/>
                <a:gd name="connsiteX203" fmla="*/ 32004 w 448715"/>
                <a:gd name="connsiteY203" fmla="*/ 266429 h 776590"/>
                <a:gd name="connsiteX204" fmla="*/ 34469 w 448715"/>
                <a:gd name="connsiteY204" fmla="*/ 267139 h 776590"/>
                <a:gd name="connsiteX205" fmla="*/ 37267 w 448715"/>
                <a:gd name="connsiteY205" fmla="*/ 269115 h 776590"/>
                <a:gd name="connsiteX206" fmla="*/ 42040 w 448715"/>
                <a:gd name="connsiteY206" fmla="*/ 273303 h 776590"/>
                <a:gd name="connsiteX207" fmla="*/ 42387 w 448715"/>
                <a:gd name="connsiteY207" fmla="*/ 276116 h 776590"/>
                <a:gd name="connsiteX208" fmla="*/ 42846 w 448715"/>
                <a:gd name="connsiteY208" fmla="*/ 280557 h 776590"/>
                <a:gd name="connsiteX209" fmla="*/ 42846 w 448715"/>
                <a:gd name="connsiteY209" fmla="*/ 285219 h 776590"/>
                <a:gd name="connsiteX210" fmla="*/ 42387 w 448715"/>
                <a:gd name="connsiteY210" fmla="*/ 288254 h 776590"/>
                <a:gd name="connsiteX211" fmla="*/ 37962 w 448715"/>
                <a:gd name="connsiteY211" fmla="*/ 295129 h 776590"/>
                <a:gd name="connsiteX212" fmla="*/ 36792 w 448715"/>
                <a:gd name="connsiteY212" fmla="*/ 298621 h 776590"/>
                <a:gd name="connsiteX213" fmla="*/ 38894 w 448715"/>
                <a:gd name="connsiteY213" fmla="*/ 301545 h 776590"/>
                <a:gd name="connsiteX214" fmla="*/ 40412 w 448715"/>
                <a:gd name="connsiteY214" fmla="*/ 301656 h 776590"/>
                <a:gd name="connsiteX215" fmla="*/ 44489 w 448715"/>
                <a:gd name="connsiteY215" fmla="*/ 302825 h 776590"/>
                <a:gd name="connsiteX216" fmla="*/ 46370 w 448715"/>
                <a:gd name="connsiteY216" fmla="*/ 304106 h 776590"/>
                <a:gd name="connsiteX217" fmla="*/ 47302 w 448715"/>
                <a:gd name="connsiteY217" fmla="*/ 305971 h 776590"/>
                <a:gd name="connsiteX218" fmla="*/ 47998 w 448715"/>
                <a:gd name="connsiteY218" fmla="*/ 313794 h 776590"/>
                <a:gd name="connsiteX219" fmla="*/ 49863 w 448715"/>
                <a:gd name="connsiteY219" fmla="*/ 318914 h 776590"/>
                <a:gd name="connsiteX220" fmla="*/ 50447 w 448715"/>
                <a:gd name="connsiteY220" fmla="*/ 321490 h 776590"/>
                <a:gd name="connsiteX221" fmla="*/ 49863 w 448715"/>
                <a:gd name="connsiteY221" fmla="*/ 324398 h 776590"/>
                <a:gd name="connsiteX222" fmla="*/ 48235 w 448715"/>
                <a:gd name="connsiteY222" fmla="*/ 325568 h 776590"/>
                <a:gd name="connsiteX223" fmla="*/ 45532 w 448715"/>
                <a:gd name="connsiteY223" fmla="*/ 326500 h 776590"/>
                <a:gd name="connsiteX224" fmla="*/ 43082 w 448715"/>
                <a:gd name="connsiteY224" fmla="*/ 327891 h 776590"/>
                <a:gd name="connsiteX225" fmla="*/ 42150 w 448715"/>
                <a:gd name="connsiteY225" fmla="*/ 329866 h 776590"/>
                <a:gd name="connsiteX226" fmla="*/ 42735 w 448715"/>
                <a:gd name="connsiteY226" fmla="*/ 346208 h 776590"/>
                <a:gd name="connsiteX227" fmla="*/ 42846 w 448715"/>
                <a:gd name="connsiteY227" fmla="*/ 351455 h 776590"/>
                <a:gd name="connsiteX228" fmla="*/ 43778 w 448715"/>
                <a:gd name="connsiteY228" fmla="*/ 352846 h 776590"/>
                <a:gd name="connsiteX229" fmla="*/ 45643 w 448715"/>
                <a:gd name="connsiteY229" fmla="*/ 353889 h 776590"/>
                <a:gd name="connsiteX230" fmla="*/ 47871 w 448715"/>
                <a:gd name="connsiteY230" fmla="*/ 354474 h 776590"/>
                <a:gd name="connsiteX231" fmla="*/ 49973 w 448715"/>
                <a:gd name="connsiteY231" fmla="*/ 354584 h 776590"/>
                <a:gd name="connsiteX232" fmla="*/ 51727 w 448715"/>
                <a:gd name="connsiteY232" fmla="*/ 355043 h 776590"/>
                <a:gd name="connsiteX233" fmla="*/ 53466 w 448715"/>
                <a:gd name="connsiteY233" fmla="*/ 356560 h 776590"/>
                <a:gd name="connsiteX234" fmla="*/ 56263 w 448715"/>
                <a:gd name="connsiteY234" fmla="*/ 359484 h 776590"/>
                <a:gd name="connsiteX235" fmla="*/ 55220 w 448715"/>
                <a:gd name="connsiteY235" fmla="*/ 362281 h 776590"/>
                <a:gd name="connsiteX236" fmla="*/ 53593 w 448715"/>
                <a:gd name="connsiteY236" fmla="*/ 365205 h 776590"/>
                <a:gd name="connsiteX237" fmla="*/ 51727 w 448715"/>
                <a:gd name="connsiteY237" fmla="*/ 367528 h 776590"/>
                <a:gd name="connsiteX238" fmla="*/ 50210 w 448715"/>
                <a:gd name="connsiteY238" fmla="*/ 368571 h 776590"/>
                <a:gd name="connsiteX239" fmla="*/ 49041 w 448715"/>
                <a:gd name="connsiteY239" fmla="*/ 370325 h 776590"/>
                <a:gd name="connsiteX240" fmla="*/ 47524 w 448715"/>
                <a:gd name="connsiteY240" fmla="*/ 378038 h 776590"/>
                <a:gd name="connsiteX241" fmla="*/ 47065 w 448715"/>
                <a:gd name="connsiteY241" fmla="*/ 384344 h 776590"/>
                <a:gd name="connsiteX242" fmla="*/ 47524 w 448715"/>
                <a:gd name="connsiteY242" fmla="*/ 386556 h 776590"/>
                <a:gd name="connsiteX243" fmla="*/ 49262 w 448715"/>
                <a:gd name="connsiteY243" fmla="*/ 387710 h 776590"/>
                <a:gd name="connsiteX244" fmla="*/ 55900 w 448715"/>
                <a:gd name="connsiteY244" fmla="*/ 388310 h 776590"/>
                <a:gd name="connsiteX245" fmla="*/ 58350 w 448715"/>
                <a:gd name="connsiteY245" fmla="*/ 390065 h 776590"/>
                <a:gd name="connsiteX246" fmla="*/ 59171 w 448715"/>
                <a:gd name="connsiteY246" fmla="*/ 392752 h 776590"/>
                <a:gd name="connsiteX247" fmla="*/ 57306 w 448715"/>
                <a:gd name="connsiteY247" fmla="*/ 396244 h 776590"/>
                <a:gd name="connsiteX248" fmla="*/ 54983 w 448715"/>
                <a:gd name="connsiteY248" fmla="*/ 397066 h 776590"/>
                <a:gd name="connsiteX249" fmla="*/ 51380 w 448715"/>
                <a:gd name="connsiteY249" fmla="*/ 397525 h 776590"/>
                <a:gd name="connsiteX250" fmla="*/ 48124 w 448715"/>
                <a:gd name="connsiteY250" fmla="*/ 398457 h 776590"/>
                <a:gd name="connsiteX251" fmla="*/ 46844 w 448715"/>
                <a:gd name="connsiteY251" fmla="*/ 400780 h 776590"/>
                <a:gd name="connsiteX252" fmla="*/ 47429 w 448715"/>
                <a:gd name="connsiteY252" fmla="*/ 404178 h 776590"/>
                <a:gd name="connsiteX253" fmla="*/ 48361 w 448715"/>
                <a:gd name="connsiteY253" fmla="*/ 407087 h 776590"/>
                <a:gd name="connsiteX254" fmla="*/ 49641 w 448715"/>
                <a:gd name="connsiteY254" fmla="*/ 409536 h 776590"/>
                <a:gd name="connsiteX255" fmla="*/ 51380 w 448715"/>
                <a:gd name="connsiteY255" fmla="*/ 411638 h 776590"/>
                <a:gd name="connsiteX256" fmla="*/ 52771 w 448715"/>
                <a:gd name="connsiteY256" fmla="*/ 412681 h 776590"/>
                <a:gd name="connsiteX257" fmla="*/ 56153 w 448715"/>
                <a:gd name="connsiteY257" fmla="*/ 414419 h 776590"/>
                <a:gd name="connsiteX258" fmla="*/ 57196 w 448715"/>
                <a:gd name="connsiteY258" fmla="*/ 415589 h 776590"/>
                <a:gd name="connsiteX259" fmla="*/ 57654 w 448715"/>
                <a:gd name="connsiteY259" fmla="*/ 417343 h 776590"/>
                <a:gd name="connsiteX260" fmla="*/ 57417 w 448715"/>
                <a:gd name="connsiteY260" fmla="*/ 419319 h 776590"/>
                <a:gd name="connsiteX261" fmla="*/ 56959 w 448715"/>
                <a:gd name="connsiteY261" fmla="*/ 421057 h 776590"/>
                <a:gd name="connsiteX262" fmla="*/ 56722 w 448715"/>
                <a:gd name="connsiteY262" fmla="*/ 422590 h 776590"/>
                <a:gd name="connsiteX263" fmla="*/ 57069 w 448715"/>
                <a:gd name="connsiteY263" fmla="*/ 429006 h 776590"/>
                <a:gd name="connsiteX264" fmla="*/ 57654 w 448715"/>
                <a:gd name="connsiteY264" fmla="*/ 431567 h 776590"/>
                <a:gd name="connsiteX265" fmla="*/ 59424 w 448715"/>
                <a:gd name="connsiteY265" fmla="*/ 433653 h 776590"/>
                <a:gd name="connsiteX266" fmla="*/ 64086 w 448715"/>
                <a:gd name="connsiteY266" fmla="*/ 436008 h 776590"/>
                <a:gd name="connsiteX267" fmla="*/ 68275 w 448715"/>
                <a:gd name="connsiteY267" fmla="*/ 437399 h 776590"/>
                <a:gd name="connsiteX268" fmla="*/ 71530 w 448715"/>
                <a:gd name="connsiteY268" fmla="*/ 440069 h 776590"/>
                <a:gd name="connsiteX269" fmla="*/ 73190 w 448715"/>
                <a:gd name="connsiteY269" fmla="*/ 446154 h 776590"/>
                <a:gd name="connsiteX270" fmla="*/ 74233 w 448715"/>
                <a:gd name="connsiteY270" fmla="*/ 447198 h 776590"/>
                <a:gd name="connsiteX271" fmla="*/ 76445 w 448715"/>
                <a:gd name="connsiteY271" fmla="*/ 447893 h 776590"/>
                <a:gd name="connsiteX272" fmla="*/ 81108 w 448715"/>
                <a:gd name="connsiteY272" fmla="*/ 448240 h 776590"/>
                <a:gd name="connsiteX273" fmla="*/ 84253 w 448715"/>
                <a:gd name="connsiteY273" fmla="*/ 449189 h 776590"/>
                <a:gd name="connsiteX274" fmla="*/ 85296 w 448715"/>
                <a:gd name="connsiteY274" fmla="*/ 451512 h 776590"/>
                <a:gd name="connsiteX275" fmla="*/ 85059 w 448715"/>
                <a:gd name="connsiteY275" fmla="*/ 453725 h 776590"/>
                <a:gd name="connsiteX276" fmla="*/ 84016 w 448715"/>
                <a:gd name="connsiteY276" fmla="*/ 454310 h 776590"/>
                <a:gd name="connsiteX277" fmla="*/ 84126 w 448715"/>
                <a:gd name="connsiteY277" fmla="*/ 455479 h 776590"/>
                <a:gd name="connsiteX278" fmla="*/ 78658 w 448715"/>
                <a:gd name="connsiteY278" fmla="*/ 461895 h 776590"/>
                <a:gd name="connsiteX279" fmla="*/ 75276 w 448715"/>
                <a:gd name="connsiteY279" fmla="*/ 472263 h 776590"/>
                <a:gd name="connsiteX280" fmla="*/ 71293 w 448715"/>
                <a:gd name="connsiteY280" fmla="*/ 480560 h 776590"/>
                <a:gd name="connsiteX281" fmla="*/ 64197 w 448715"/>
                <a:gd name="connsiteY281" fmla="*/ 480797 h 776590"/>
                <a:gd name="connsiteX282" fmla="*/ 63028 w 448715"/>
                <a:gd name="connsiteY282" fmla="*/ 482204 h 776590"/>
                <a:gd name="connsiteX283" fmla="*/ 62680 w 448715"/>
                <a:gd name="connsiteY283" fmla="*/ 483831 h 776590"/>
                <a:gd name="connsiteX284" fmla="*/ 62790 w 448715"/>
                <a:gd name="connsiteY284" fmla="*/ 485333 h 776590"/>
                <a:gd name="connsiteX285" fmla="*/ 62901 w 448715"/>
                <a:gd name="connsiteY285" fmla="*/ 486392 h 776590"/>
                <a:gd name="connsiteX286" fmla="*/ 67326 w 448715"/>
                <a:gd name="connsiteY286" fmla="*/ 490706 h 776590"/>
                <a:gd name="connsiteX287" fmla="*/ 67674 w 448715"/>
                <a:gd name="connsiteY287" fmla="*/ 496428 h 776590"/>
                <a:gd name="connsiteX288" fmla="*/ 65224 w 448715"/>
                <a:gd name="connsiteY288" fmla="*/ 502023 h 776590"/>
                <a:gd name="connsiteX289" fmla="*/ 60689 w 448715"/>
                <a:gd name="connsiteY289" fmla="*/ 505974 h 776590"/>
                <a:gd name="connsiteX290" fmla="*/ 56706 w 448715"/>
                <a:gd name="connsiteY290" fmla="*/ 507617 h 776590"/>
                <a:gd name="connsiteX291" fmla="*/ 55426 w 448715"/>
                <a:gd name="connsiteY291" fmla="*/ 508550 h 776590"/>
                <a:gd name="connsiteX292" fmla="*/ 54493 w 448715"/>
                <a:gd name="connsiteY292" fmla="*/ 509940 h 776590"/>
                <a:gd name="connsiteX293" fmla="*/ 53450 w 448715"/>
                <a:gd name="connsiteY293" fmla="*/ 513322 h 776590"/>
                <a:gd name="connsiteX294" fmla="*/ 52755 w 448715"/>
                <a:gd name="connsiteY294" fmla="*/ 514713 h 776590"/>
                <a:gd name="connsiteX295" fmla="*/ 47160 w 448715"/>
                <a:gd name="connsiteY295" fmla="*/ 522300 h 776590"/>
                <a:gd name="connsiteX296" fmla="*/ 44805 w 448715"/>
                <a:gd name="connsiteY296" fmla="*/ 524496 h 776590"/>
                <a:gd name="connsiteX297" fmla="*/ 42245 w 448715"/>
                <a:gd name="connsiteY297" fmla="*/ 525666 h 776590"/>
                <a:gd name="connsiteX298" fmla="*/ 36777 w 448715"/>
                <a:gd name="connsiteY298" fmla="*/ 527309 h 776590"/>
                <a:gd name="connsiteX299" fmla="*/ 34564 w 448715"/>
                <a:gd name="connsiteY299" fmla="*/ 529048 h 776590"/>
                <a:gd name="connsiteX300" fmla="*/ 32794 w 448715"/>
                <a:gd name="connsiteY300" fmla="*/ 531845 h 776590"/>
                <a:gd name="connsiteX301" fmla="*/ 31751 w 448715"/>
                <a:gd name="connsiteY301" fmla="*/ 534769 h 776590"/>
                <a:gd name="connsiteX302" fmla="*/ 30471 w 448715"/>
                <a:gd name="connsiteY302" fmla="*/ 540711 h 776590"/>
                <a:gd name="connsiteX303" fmla="*/ 26978 w 448715"/>
                <a:gd name="connsiteY303" fmla="*/ 548519 h 776590"/>
                <a:gd name="connsiteX304" fmla="*/ 26630 w 448715"/>
                <a:gd name="connsiteY304" fmla="*/ 551189 h 776590"/>
                <a:gd name="connsiteX305" fmla="*/ 26741 w 448715"/>
                <a:gd name="connsiteY305" fmla="*/ 554350 h 776590"/>
                <a:gd name="connsiteX306" fmla="*/ 25224 w 448715"/>
                <a:gd name="connsiteY306" fmla="*/ 568116 h 776590"/>
                <a:gd name="connsiteX307" fmla="*/ 25461 w 448715"/>
                <a:gd name="connsiteY307" fmla="*/ 571846 h 776590"/>
                <a:gd name="connsiteX308" fmla="*/ 24876 w 448715"/>
                <a:gd name="connsiteY308" fmla="*/ 573600 h 776590"/>
                <a:gd name="connsiteX309" fmla="*/ 24876 w 448715"/>
                <a:gd name="connsiteY309" fmla="*/ 574643 h 776590"/>
                <a:gd name="connsiteX310" fmla="*/ 16010 w 448715"/>
                <a:gd name="connsiteY310" fmla="*/ 582103 h 776590"/>
                <a:gd name="connsiteX311" fmla="*/ 13213 w 448715"/>
                <a:gd name="connsiteY311" fmla="*/ 587002 h 776590"/>
                <a:gd name="connsiteX312" fmla="*/ 14382 w 448715"/>
                <a:gd name="connsiteY312" fmla="*/ 593766 h 776590"/>
                <a:gd name="connsiteX313" fmla="*/ 15077 w 448715"/>
                <a:gd name="connsiteY313" fmla="*/ 594809 h 776590"/>
                <a:gd name="connsiteX314" fmla="*/ 16468 w 448715"/>
                <a:gd name="connsiteY314" fmla="*/ 596548 h 776590"/>
                <a:gd name="connsiteX315" fmla="*/ 18444 w 448715"/>
                <a:gd name="connsiteY315" fmla="*/ 599709 h 776590"/>
                <a:gd name="connsiteX316" fmla="*/ 18791 w 448715"/>
                <a:gd name="connsiteY316" fmla="*/ 600641 h 776590"/>
                <a:gd name="connsiteX317" fmla="*/ 18791 w 448715"/>
                <a:gd name="connsiteY317" fmla="*/ 603675 h 776590"/>
                <a:gd name="connsiteX318" fmla="*/ 18554 w 448715"/>
                <a:gd name="connsiteY318" fmla="*/ 605082 h 776590"/>
                <a:gd name="connsiteX319" fmla="*/ 17385 w 448715"/>
                <a:gd name="connsiteY319" fmla="*/ 606599 h 776590"/>
                <a:gd name="connsiteX320" fmla="*/ 16452 w 448715"/>
                <a:gd name="connsiteY320" fmla="*/ 616857 h 776590"/>
                <a:gd name="connsiteX321" fmla="*/ 15757 w 448715"/>
                <a:gd name="connsiteY321" fmla="*/ 619433 h 776590"/>
                <a:gd name="connsiteX322" fmla="*/ 14240 w 448715"/>
                <a:gd name="connsiteY322" fmla="*/ 621297 h 776590"/>
                <a:gd name="connsiteX323" fmla="*/ 11442 w 448715"/>
                <a:gd name="connsiteY323" fmla="*/ 622103 h 776590"/>
                <a:gd name="connsiteX324" fmla="*/ 5010 w 448715"/>
                <a:gd name="connsiteY324" fmla="*/ 622340 h 776590"/>
                <a:gd name="connsiteX325" fmla="*/ 1976 w 448715"/>
                <a:gd name="connsiteY325" fmla="*/ 622815 h 776590"/>
                <a:gd name="connsiteX326" fmla="*/ 0 w 448715"/>
                <a:gd name="connsiteY326" fmla="*/ 624111 h 776590"/>
                <a:gd name="connsiteX327" fmla="*/ 0 w 448715"/>
                <a:gd name="connsiteY327" fmla="*/ 626560 h 776590"/>
                <a:gd name="connsiteX328" fmla="*/ 1628 w 448715"/>
                <a:gd name="connsiteY328" fmla="*/ 629705 h 776590"/>
                <a:gd name="connsiteX329" fmla="*/ 3951 w 448715"/>
                <a:gd name="connsiteY329" fmla="*/ 632155 h 776590"/>
                <a:gd name="connsiteX330" fmla="*/ 5816 w 448715"/>
                <a:gd name="connsiteY330" fmla="*/ 633198 h 776590"/>
                <a:gd name="connsiteX331" fmla="*/ 6638 w 448715"/>
                <a:gd name="connsiteY331" fmla="*/ 634020 h 776590"/>
                <a:gd name="connsiteX332" fmla="*/ 6527 w 448715"/>
                <a:gd name="connsiteY332" fmla="*/ 635758 h 776590"/>
                <a:gd name="connsiteX333" fmla="*/ 6053 w 448715"/>
                <a:gd name="connsiteY333" fmla="*/ 637513 h 776590"/>
                <a:gd name="connsiteX334" fmla="*/ 5706 w 448715"/>
                <a:gd name="connsiteY334" fmla="*/ 638097 h 776590"/>
                <a:gd name="connsiteX335" fmla="*/ 5468 w 448715"/>
                <a:gd name="connsiteY335" fmla="*/ 639852 h 776590"/>
                <a:gd name="connsiteX336" fmla="*/ 4299 w 448715"/>
                <a:gd name="connsiteY336" fmla="*/ 642649 h 776590"/>
                <a:gd name="connsiteX337" fmla="*/ 4299 w 448715"/>
                <a:gd name="connsiteY337" fmla="*/ 644182 h 776590"/>
                <a:gd name="connsiteX338" fmla="*/ 6164 w 448715"/>
                <a:gd name="connsiteY338" fmla="*/ 648481 h 776590"/>
                <a:gd name="connsiteX339" fmla="*/ 10605 w 448715"/>
                <a:gd name="connsiteY339" fmla="*/ 653159 h 776590"/>
                <a:gd name="connsiteX340" fmla="*/ 11774 w 448715"/>
                <a:gd name="connsiteY340" fmla="*/ 657126 h 776590"/>
                <a:gd name="connsiteX341" fmla="*/ 1976 w 448715"/>
                <a:gd name="connsiteY341" fmla="*/ 666687 h 776590"/>
                <a:gd name="connsiteX342" fmla="*/ 2797 w 448715"/>
                <a:gd name="connsiteY342" fmla="*/ 666577 h 776590"/>
                <a:gd name="connsiteX343" fmla="*/ 8993 w 448715"/>
                <a:gd name="connsiteY343" fmla="*/ 666118 h 776590"/>
                <a:gd name="connsiteX344" fmla="*/ 11664 w 448715"/>
                <a:gd name="connsiteY344" fmla="*/ 665882 h 776590"/>
                <a:gd name="connsiteX345" fmla="*/ 19344 w 448715"/>
                <a:gd name="connsiteY345" fmla="*/ 665297 h 776590"/>
                <a:gd name="connsiteX346" fmla="*/ 31135 w 448715"/>
                <a:gd name="connsiteY346" fmla="*/ 664475 h 776590"/>
                <a:gd name="connsiteX347" fmla="*/ 46544 w 448715"/>
                <a:gd name="connsiteY347" fmla="*/ 663194 h 776590"/>
                <a:gd name="connsiteX348" fmla="*/ 64734 w 448715"/>
                <a:gd name="connsiteY348" fmla="*/ 661772 h 776590"/>
                <a:gd name="connsiteX349" fmla="*/ 85011 w 448715"/>
                <a:gd name="connsiteY349" fmla="*/ 660160 h 776590"/>
                <a:gd name="connsiteX350" fmla="*/ 106710 w 448715"/>
                <a:gd name="connsiteY350" fmla="*/ 658422 h 776590"/>
                <a:gd name="connsiteX351" fmla="*/ 129105 w 448715"/>
                <a:gd name="connsiteY351" fmla="*/ 656556 h 776590"/>
                <a:gd name="connsiteX352" fmla="*/ 151500 w 448715"/>
                <a:gd name="connsiteY352" fmla="*/ 654676 h 776590"/>
                <a:gd name="connsiteX353" fmla="*/ 173183 w 448715"/>
                <a:gd name="connsiteY353" fmla="*/ 652700 h 776590"/>
                <a:gd name="connsiteX354" fmla="*/ 193492 w 448715"/>
                <a:gd name="connsiteY354" fmla="*/ 650962 h 776590"/>
                <a:gd name="connsiteX355" fmla="*/ 211683 w 448715"/>
                <a:gd name="connsiteY355" fmla="*/ 649334 h 776590"/>
                <a:gd name="connsiteX356" fmla="*/ 226965 w 448715"/>
                <a:gd name="connsiteY356" fmla="*/ 647927 h 776590"/>
                <a:gd name="connsiteX357" fmla="*/ 238866 w 448715"/>
                <a:gd name="connsiteY357" fmla="*/ 646885 h 776590"/>
                <a:gd name="connsiteX358" fmla="*/ 246452 w 448715"/>
                <a:gd name="connsiteY358" fmla="*/ 646189 h 776590"/>
                <a:gd name="connsiteX359" fmla="*/ 249123 w 448715"/>
                <a:gd name="connsiteY359" fmla="*/ 645952 h 776590"/>
                <a:gd name="connsiteX360" fmla="*/ 254939 w 448715"/>
                <a:gd name="connsiteY360" fmla="*/ 645493 h 776590"/>
                <a:gd name="connsiteX361" fmla="*/ 259964 w 448715"/>
                <a:gd name="connsiteY361" fmla="*/ 644909 h 776590"/>
                <a:gd name="connsiteX362" fmla="*/ 260549 w 448715"/>
                <a:gd name="connsiteY362" fmla="*/ 647232 h 776590"/>
                <a:gd name="connsiteX363" fmla="*/ 260202 w 448715"/>
                <a:gd name="connsiteY363" fmla="*/ 652827 h 776590"/>
                <a:gd name="connsiteX364" fmla="*/ 258922 w 448715"/>
                <a:gd name="connsiteY364" fmla="*/ 658548 h 776590"/>
                <a:gd name="connsiteX365" fmla="*/ 256361 w 448715"/>
                <a:gd name="connsiteY365" fmla="*/ 664617 h 776590"/>
                <a:gd name="connsiteX366" fmla="*/ 255050 w 448715"/>
                <a:gd name="connsiteY366" fmla="*/ 673831 h 776590"/>
                <a:gd name="connsiteX367" fmla="*/ 252141 w 448715"/>
                <a:gd name="connsiteY367" fmla="*/ 678145 h 776590"/>
                <a:gd name="connsiteX368" fmla="*/ 251209 w 448715"/>
                <a:gd name="connsiteY368" fmla="*/ 680927 h 776590"/>
                <a:gd name="connsiteX369" fmla="*/ 252252 w 448715"/>
                <a:gd name="connsiteY369" fmla="*/ 683867 h 776590"/>
                <a:gd name="connsiteX370" fmla="*/ 250277 w 448715"/>
                <a:gd name="connsiteY370" fmla="*/ 689698 h 776590"/>
                <a:gd name="connsiteX371" fmla="*/ 249581 w 448715"/>
                <a:gd name="connsiteY371" fmla="*/ 693191 h 776590"/>
                <a:gd name="connsiteX372" fmla="*/ 249692 w 448715"/>
                <a:gd name="connsiteY372" fmla="*/ 696004 h 776590"/>
                <a:gd name="connsiteX373" fmla="*/ 251209 w 448715"/>
                <a:gd name="connsiteY373" fmla="*/ 698217 h 776590"/>
                <a:gd name="connsiteX374" fmla="*/ 253422 w 448715"/>
                <a:gd name="connsiteY374" fmla="*/ 700413 h 776590"/>
                <a:gd name="connsiteX375" fmla="*/ 254812 w 448715"/>
                <a:gd name="connsiteY375" fmla="*/ 703005 h 776590"/>
                <a:gd name="connsiteX376" fmla="*/ 253422 w 448715"/>
                <a:gd name="connsiteY376" fmla="*/ 706388 h 776590"/>
                <a:gd name="connsiteX377" fmla="*/ 257641 w 448715"/>
                <a:gd name="connsiteY377" fmla="*/ 713610 h 776590"/>
                <a:gd name="connsiteX378" fmla="*/ 259854 w 448715"/>
                <a:gd name="connsiteY378" fmla="*/ 715617 h 776590"/>
                <a:gd name="connsiteX379" fmla="*/ 264390 w 448715"/>
                <a:gd name="connsiteY379" fmla="*/ 716897 h 776590"/>
                <a:gd name="connsiteX380" fmla="*/ 266713 w 448715"/>
                <a:gd name="connsiteY380" fmla="*/ 718288 h 776590"/>
                <a:gd name="connsiteX381" fmla="*/ 268942 w 448715"/>
                <a:gd name="connsiteY381" fmla="*/ 722951 h 776590"/>
                <a:gd name="connsiteX382" fmla="*/ 273019 w 448715"/>
                <a:gd name="connsiteY382" fmla="*/ 725273 h 776590"/>
                <a:gd name="connsiteX383" fmla="*/ 275579 w 448715"/>
                <a:gd name="connsiteY383" fmla="*/ 729241 h 776590"/>
                <a:gd name="connsiteX384" fmla="*/ 276038 w 448715"/>
                <a:gd name="connsiteY384" fmla="*/ 730284 h 776590"/>
                <a:gd name="connsiteX385" fmla="*/ 276275 w 448715"/>
                <a:gd name="connsiteY385" fmla="*/ 731563 h 776590"/>
                <a:gd name="connsiteX386" fmla="*/ 276385 w 448715"/>
                <a:gd name="connsiteY386" fmla="*/ 734377 h 776590"/>
                <a:gd name="connsiteX387" fmla="*/ 276622 w 448715"/>
                <a:gd name="connsiteY387" fmla="*/ 735657 h 776590"/>
                <a:gd name="connsiteX388" fmla="*/ 277792 w 448715"/>
                <a:gd name="connsiteY388" fmla="*/ 738107 h 776590"/>
                <a:gd name="connsiteX389" fmla="*/ 282122 w 448715"/>
                <a:gd name="connsiteY389" fmla="*/ 743828 h 776590"/>
                <a:gd name="connsiteX390" fmla="*/ 283055 w 448715"/>
                <a:gd name="connsiteY390" fmla="*/ 746372 h 776590"/>
                <a:gd name="connsiteX391" fmla="*/ 283402 w 448715"/>
                <a:gd name="connsiteY391" fmla="*/ 752789 h 776590"/>
                <a:gd name="connsiteX392" fmla="*/ 286437 w 448715"/>
                <a:gd name="connsiteY392" fmla="*/ 757120 h 776590"/>
                <a:gd name="connsiteX393" fmla="*/ 291320 w 448715"/>
                <a:gd name="connsiteY393" fmla="*/ 766333 h 776590"/>
                <a:gd name="connsiteX394" fmla="*/ 294718 w 448715"/>
                <a:gd name="connsiteY394" fmla="*/ 769589 h 776590"/>
                <a:gd name="connsiteX395" fmla="*/ 295651 w 448715"/>
                <a:gd name="connsiteY395" fmla="*/ 767851 h 776590"/>
                <a:gd name="connsiteX396" fmla="*/ 297279 w 448715"/>
                <a:gd name="connsiteY396" fmla="*/ 767155 h 776590"/>
                <a:gd name="connsiteX397" fmla="*/ 299017 w 448715"/>
                <a:gd name="connsiteY397" fmla="*/ 767503 h 776590"/>
                <a:gd name="connsiteX398" fmla="*/ 300060 w 448715"/>
                <a:gd name="connsiteY398" fmla="*/ 768435 h 776590"/>
                <a:gd name="connsiteX399" fmla="*/ 300297 w 448715"/>
                <a:gd name="connsiteY399" fmla="*/ 767976 h 776590"/>
                <a:gd name="connsiteX400" fmla="*/ 301230 w 448715"/>
                <a:gd name="connsiteY400" fmla="*/ 767976 h 776590"/>
                <a:gd name="connsiteX401" fmla="*/ 302747 w 448715"/>
                <a:gd name="connsiteY401" fmla="*/ 768798 h 776590"/>
                <a:gd name="connsiteX402" fmla="*/ 304722 w 448715"/>
                <a:gd name="connsiteY402" fmla="*/ 768688 h 776590"/>
                <a:gd name="connsiteX403" fmla="*/ 306587 w 448715"/>
                <a:gd name="connsiteY403" fmla="*/ 767756 h 776590"/>
                <a:gd name="connsiteX404" fmla="*/ 307662 w 448715"/>
                <a:gd name="connsiteY404" fmla="*/ 766128 h 776590"/>
                <a:gd name="connsiteX405" fmla="*/ 308942 w 448715"/>
                <a:gd name="connsiteY405" fmla="*/ 767060 h 776590"/>
                <a:gd name="connsiteX406" fmla="*/ 309290 w 448715"/>
                <a:gd name="connsiteY406" fmla="*/ 767408 h 776590"/>
                <a:gd name="connsiteX407" fmla="*/ 308705 w 448715"/>
                <a:gd name="connsiteY407" fmla="*/ 768340 h 776590"/>
                <a:gd name="connsiteX408" fmla="*/ 309748 w 448715"/>
                <a:gd name="connsiteY408" fmla="*/ 769383 h 776590"/>
                <a:gd name="connsiteX409" fmla="*/ 311265 w 448715"/>
                <a:gd name="connsiteY409" fmla="*/ 767866 h 776590"/>
                <a:gd name="connsiteX410" fmla="*/ 311739 w 448715"/>
                <a:gd name="connsiteY410" fmla="*/ 766696 h 776590"/>
                <a:gd name="connsiteX411" fmla="*/ 311739 w 448715"/>
                <a:gd name="connsiteY411" fmla="*/ 765401 h 776590"/>
                <a:gd name="connsiteX412" fmla="*/ 311977 w 448715"/>
                <a:gd name="connsiteY412" fmla="*/ 763647 h 776590"/>
                <a:gd name="connsiteX413" fmla="*/ 313952 w 448715"/>
                <a:gd name="connsiteY413" fmla="*/ 760612 h 776590"/>
                <a:gd name="connsiteX414" fmla="*/ 314426 w 448715"/>
                <a:gd name="connsiteY414" fmla="*/ 758952 h 776590"/>
                <a:gd name="connsiteX415" fmla="*/ 313146 w 448715"/>
                <a:gd name="connsiteY415" fmla="*/ 756977 h 776590"/>
                <a:gd name="connsiteX416" fmla="*/ 324809 w 448715"/>
                <a:gd name="connsiteY416" fmla="*/ 748696 h 776590"/>
                <a:gd name="connsiteX417" fmla="*/ 325979 w 448715"/>
                <a:gd name="connsiteY417" fmla="*/ 747179 h 776590"/>
                <a:gd name="connsiteX418" fmla="*/ 326090 w 448715"/>
                <a:gd name="connsiteY418" fmla="*/ 745298 h 776590"/>
                <a:gd name="connsiteX419" fmla="*/ 325742 w 448715"/>
                <a:gd name="connsiteY419" fmla="*/ 742263 h 776590"/>
                <a:gd name="connsiteX420" fmla="*/ 325047 w 448715"/>
                <a:gd name="connsiteY420" fmla="*/ 741805 h 776590"/>
                <a:gd name="connsiteX421" fmla="*/ 321902 w 448715"/>
                <a:gd name="connsiteY421" fmla="*/ 742042 h 776590"/>
                <a:gd name="connsiteX422" fmla="*/ 320621 w 448715"/>
                <a:gd name="connsiteY422" fmla="*/ 741694 h 776590"/>
                <a:gd name="connsiteX423" fmla="*/ 320621 w 448715"/>
                <a:gd name="connsiteY423" fmla="*/ 740414 h 776590"/>
                <a:gd name="connsiteX424" fmla="*/ 321791 w 448715"/>
                <a:gd name="connsiteY424" fmla="*/ 738660 h 776590"/>
                <a:gd name="connsiteX425" fmla="*/ 323419 w 448715"/>
                <a:gd name="connsiteY425" fmla="*/ 737143 h 776590"/>
                <a:gd name="connsiteX426" fmla="*/ 324809 w 448715"/>
                <a:gd name="connsiteY426" fmla="*/ 736447 h 776590"/>
                <a:gd name="connsiteX427" fmla="*/ 327718 w 448715"/>
                <a:gd name="connsiteY427" fmla="*/ 736795 h 776590"/>
                <a:gd name="connsiteX428" fmla="*/ 332380 w 448715"/>
                <a:gd name="connsiteY428" fmla="*/ 739687 h 776590"/>
                <a:gd name="connsiteX429" fmla="*/ 334972 w 448715"/>
                <a:gd name="connsiteY429" fmla="*/ 740872 h 776590"/>
                <a:gd name="connsiteX430" fmla="*/ 333091 w 448715"/>
                <a:gd name="connsiteY430" fmla="*/ 742153 h 776590"/>
                <a:gd name="connsiteX431" fmla="*/ 332048 w 448715"/>
                <a:gd name="connsiteY431" fmla="*/ 743670 h 776590"/>
                <a:gd name="connsiteX432" fmla="*/ 332506 w 448715"/>
                <a:gd name="connsiteY432" fmla="*/ 744840 h 776590"/>
                <a:gd name="connsiteX433" fmla="*/ 334972 w 448715"/>
                <a:gd name="connsiteY433" fmla="*/ 745187 h 776590"/>
                <a:gd name="connsiteX434" fmla="*/ 336710 w 448715"/>
                <a:gd name="connsiteY434" fmla="*/ 744840 h 776590"/>
                <a:gd name="connsiteX435" fmla="*/ 344865 w 448715"/>
                <a:gd name="connsiteY435" fmla="*/ 741347 h 776590"/>
                <a:gd name="connsiteX436" fmla="*/ 353162 w 448715"/>
                <a:gd name="connsiteY436" fmla="*/ 738186 h 776590"/>
                <a:gd name="connsiteX437" fmla="*/ 362503 w 448715"/>
                <a:gd name="connsiteY437" fmla="*/ 733997 h 776590"/>
                <a:gd name="connsiteX438" fmla="*/ 364715 w 448715"/>
                <a:gd name="connsiteY438" fmla="*/ 733507 h 776590"/>
                <a:gd name="connsiteX439" fmla="*/ 366470 w 448715"/>
                <a:gd name="connsiteY439" fmla="*/ 732923 h 776590"/>
                <a:gd name="connsiteX440" fmla="*/ 370421 w 448715"/>
                <a:gd name="connsiteY440" fmla="*/ 730378 h 776590"/>
                <a:gd name="connsiteX441" fmla="*/ 372175 w 448715"/>
                <a:gd name="connsiteY441" fmla="*/ 729556 h 776590"/>
                <a:gd name="connsiteX442" fmla="*/ 380583 w 448715"/>
                <a:gd name="connsiteY442" fmla="*/ 729099 h 776590"/>
                <a:gd name="connsiteX443" fmla="*/ 384660 w 448715"/>
                <a:gd name="connsiteY443" fmla="*/ 728277 h 776590"/>
                <a:gd name="connsiteX444" fmla="*/ 386778 w 448715"/>
                <a:gd name="connsiteY444" fmla="*/ 726048 h 776590"/>
                <a:gd name="connsiteX445" fmla="*/ 369962 w 448715"/>
                <a:gd name="connsiteY445" fmla="*/ 725463 h 776590"/>
                <a:gd name="connsiteX446" fmla="*/ 369852 w 448715"/>
                <a:gd name="connsiteY446" fmla="*/ 724420 h 776590"/>
                <a:gd name="connsiteX447" fmla="*/ 372064 w 448715"/>
                <a:gd name="connsiteY447" fmla="*/ 724183 h 776590"/>
                <a:gd name="connsiteX448" fmla="*/ 373945 w 448715"/>
                <a:gd name="connsiteY448" fmla="*/ 723488 h 776590"/>
                <a:gd name="connsiteX449" fmla="*/ 377090 w 448715"/>
                <a:gd name="connsiteY449" fmla="*/ 721623 h 776590"/>
                <a:gd name="connsiteX450" fmla="*/ 388295 w 448715"/>
                <a:gd name="connsiteY450" fmla="*/ 723599 h 776590"/>
                <a:gd name="connsiteX451" fmla="*/ 403452 w 448715"/>
                <a:gd name="connsiteY451" fmla="*/ 732797 h 776590"/>
                <a:gd name="connsiteX452" fmla="*/ 407640 w 448715"/>
                <a:gd name="connsiteY452" fmla="*/ 733033 h 776590"/>
                <a:gd name="connsiteX453" fmla="*/ 414183 w 448715"/>
                <a:gd name="connsiteY453" fmla="*/ 731643 h 776590"/>
                <a:gd name="connsiteX454" fmla="*/ 419999 w 448715"/>
                <a:gd name="connsiteY454" fmla="*/ 728609 h 776590"/>
                <a:gd name="connsiteX455" fmla="*/ 422101 w 448715"/>
                <a:gd name="connsiteY455" fmla="*/ 724404 h 776590"/>
                <a:gd name="connsiteX456" fmla="*/ 423144 w 448715"/>
                <a:gd name="connsiteY456" fmla="*/ 724294 h 776590"/>
                <a:gd name="connsiteX457" fmla="*/ 423729 w 448715"/>
                <a:gd name="connsiteY457" fmla="*/ 726032 h 776590"/>
                <a:gd name="connsiteX458" fmla="*/ 425736 w 448715"/>
                <a:gd name="connsiteY458" fmla="*/ 727328 h 776590"/>
                <a:gd name="connsiteX459" fmla="*/ 427016 w 448715"/>
                <a:gd name="connsiteY459" fmla="*/ 730473 h 776590"/>
                <a:gd name="connsiteX460" fmla="*/ 428296 w 448715"/>
                <a:gd name="connsiteY460" fmla="*/ 731168 h 776590"/>
                <a:gd name="connsiteX461" fmla="*/ 430034 w 448715"/>
                <a:gd name="connsiteY461" fmla="*/ 731279 h 776590"/>
                <a:gd name="connsiteX462" fmla="*/ 431662 w 448715"/>
                <a:gd name="connsiteY462" fmla="*/ 731042 h 776590"/>
                <a:gd name="connsiteX463" fmla="*/ 435392 w 448715"/>
                <a:gd name="connsiteY463" fmla="*/ 731627 h 776590"/>
                <a:gd name="connsiteX464" fmla="*/ 438095 w 448715"/>
                <a:gd name="connsiteY464" fmla="*/ 733018 h 776590"/>
                <a:gd name="connsiteX465" fmla="*/ 440544 w 448715"/>
                <a:gd name="connsiteY465" fmla="*/ 733745 h 776590"/>
                <a:gd name="connsiteX466" fmla="*/ 443452 w 448715"/>
                <a:gd name="connsiteY466" fmla="*/ 732101 h 776590"/>
                <a:gd name="connsiteX467" fmla="*/ 444274 w 448715"/>
                <a:gd name="connsiteY467" fmla="*/ 730931 h 776590"/>
                <a:gd name="connsiteX468" fmla="*/ 444732 w 448715"/>
                <a:gd name="connsiteY468" fmla="*/ 729762 h 776590"/>
                <a:gd name="connsiteX469" fmla="*/ 445428 w 448715"/>
                <a:gd name="connsiteY469" fmla="*/ 728829 h 776590"/>
                <a:gd name="connsiteX470" fmla="*/ 447166 w 448715"/>
                <a:gd name="connsiteY470" fmla="*/ 728245 h 776590"/>
                <a:gd name="connsiteX471" fmla="*/ 448446 w 448715"/>
                <a:gd name="connsiteY471" fmla="*/ 727312 h 776590"/>
                <a:gd name="connsiteX472" fmla="*/ 448446 w 448715"/>
                <a:gd name="connsiteY472" fmla="*/ 725558 h 776590"/>
                <a:gd name="connsiteX473" fmla="*/ 448099 w 448715"/>
                <a:gd name="connsiteY473" fmla="*/ 723819 h 776590"/>
                <a:gd name="connsiteX474" fmla="*/ 448557 w 448715"/>
                <a:gd name="connsiteY474" fmla="*/ 722887 h 776590"/>
                <a:gd name="connsiteX475" fmla="*/ 448715 w 448715"/>
                <a:gd name="connsiteY475" fmla="*/ 722824 h 776590"/>
                <a:gd name="connsiteX476" fmla="*/ 421769 w 448715"/>
                <a:gd name="connsiteY476" fmla="*/ 750339 h 776590"/>
                <a:gd name="connsiteX477" fmla="*/ 418624 w 448715"/>
                <a:gd name="connsiteY477" fmla="*/ 749296 h 776590"/>
                <a:gd name="connsiteX478" fmla="*/ 415479 w 448715"/>
                <a:gd name="connsiteY478" fmla="*/ 747669 h 776590"/>
                <a:gd name="connsiteX479" fmla="*/ 410911 w 448715"/>
                <a:gd name="connsiteY479" fmla="*/ 747321 h 776590"/>
                <a:gd name="connsiteX480" fmla="*/ 406486 w 448715"/>
                <a:gd name="connsiteY480" fmla="*/ 747906 h 776590"/>
                <a:gd name="connsiteX481" fmla="*/ 403230 w 448715"/>
                <a:gd name="connsiteY481" fmla="*/ 749296 h 776590"/>
                <a:gd name="connsiteX482" fmla="*/ 403230 w 448715"/>
                <a:gd name="connsiteY482" fmla="*/ 750228 h 776590"/>
                <a:gd name="connsiteX483" fmla="*/ 430761 w 448715"/>
                <a:gd name="connsiteY483" fmla="*/ 751745 h 776590"/>
                <a:gd name="connsiteX484" fmla="*/ 432042 w 448715"/>
                <a:gd name="connsiteY484" fmla="*/ 751050 h 776590"/>
                <a:gd name="connsiteX485" fmla="*/ 433085 w 448715"/>
                <a:gd name="connsiteY485" fmla="*/ 750355 h 776590"/>
                <a:gd name="connsiteX486" fmla="*/ 430050 w 448715"/>
                <a:gd name="connsiteY486" fmla="*/ 749533 h 776590"/>
                <a:gd name="connsiteX487" fmla="*/ 421769 w 448715"/>
                <a:gd name="connsiteY487" fmla="*/ 750339 h 776590"/>
                <a:gd name="connsiteX488" fmla="*/ 385498 w 448715"/>
                <a:gd name="connsiteY488" fmla="*/ 752662 h 776590"/>
                <a:gd name="connsiteX489" fmla="*/ 384802 w 448715"/>
                <a:gd name="connsiteY489" fmla="*/ 753389 h 776590"/>
                <a:gd name="connsiteX490" fmla="*/ 383870 w 448715"/>
                <a:gd name="connsiteY490" fmla="*/ 754906 h 776590"/>
                <a:gd name="connsiteX491" fmla="*/ 385040 w 448715"/>
                <a:gd name="connsiteY491" fmla="*/ 754448 h 776590"/>
                <a:gd name="connsiteX492" fmla="*/ 387157 w 448715"/>
                <a:gd name="connsiteY492" fmla="*/ 752567 h 776590"/>
                <a:gd name="connsiteX493" fmla="*/ 387047 w 448715"/>
                <a:gd name="connsiteY493" fmla="*/ 751999 h 776590"/>
                <a:gd name="connsiteX494" fmla="*/ 385498 w 448715"/>
                <a:gd name="connsiteY494" fmla="*/ 752662 h 77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Lst>
              <a:rect l="l" t="t" r="r" b="b"/>
              <a:pathLst>
                <a:path w="448715" h="776590">
                  <a:moveTo>
                    <a:pt x="361365" y="752330"/>
                  </a:moveTo>
                  <a:lnTo>
                    <a:pt x="360085" y="755144"/>
                  </a:lnTo>
                  <a:lnTo>
                    <a:pt x="356797" y="756423"/>
                  </a:lnTo>
                  <a:lnTo>
                    <a:pt x="349701" y="756771"/>
                  </a:lnTo>
                  <a:lnTo>
                    <a:pt x="349812" y="757815"/>
                  </a:lnTo>
                  <a:lnTo>
                    <a:pt x="354126" y="757230"/>
                  </a:lnTo>
                  <a:lnTo>
                    <a:pt x="356102" y="757688"/>
                  </a:lnTo>
                  <a:lnTo>
                    <a:pt x="357382" y="759189"/>
                  </a:lnTo>
                  <a:lnTo>
                    <a:pt x="358204" y="758036"/>
                  </a:lnTo>
                  <a:lnTo>
                    <a:pt x="359374" y="759079"/>
                  </a:lnTo>
                  <a:lnTo>
                    <a:pt x="358789" y="759806"/>
                  </a:lnTo>
                  <a:lnTo>
                    <a:pt x="358093" y="760739"/>
                  </a:lnTo>
                  <a:lnTo>
                    <a:pt x="357635" y="761323"/>
                  </a:lnTo>
                  <a:lnTo>
                    <a:pt x="358220" y="761781"/>
                  </a:lnTo>
                  <a:lnTo>
                    <a:pt x="358568" y="762129"/>
                  </a:lnTo>
                  <a:lnTo>
                    <a:pt x="359026" y="762240"/>
                  </a:lnTo>
                  <a:lnTo>
                    <a:pt x="359610" y="762240"/>
                  </a:lnTo>
                  <a:lnTo>
                    <a:pt x="361491" y="757340"/>
                  </a:lnTo>
                  <a:lnTo>
                    <a:pt x="361728" y="755586"/>
                  </a:lnTo>
                  <a:lnTo>
                    <a:pt x="361491" y="753959"/>
                  </a:lnTo>
                  <a:lnTo>
                    <a:pt x="361728" y="753500"/>
                  </a:lnTo>
                  <a:lnTo>
                    <a:pt x="362550" y="753042"/>
                  </a:lnTo>
                  <a:lnTo>
                    <a:pt x="362313" y="752220"/>
                  </a:lnTo>
                  <a:lnTo>
                    <a:pt x="361365" y="752330"/>
                  </a:lnTo>
                  <a:close/>
                  <a:moveTo>
                    <a:pt x="313304" y="774725"/>
                  </a:moveTo>
                  <a:lnTo>
                    <a:pt x="312609" y="776242"/>
                  </a:lnTo>
                  <a:lnTo>
                    <a:pt x="313778" y="776590"/>
                  </a:lnTo>
                  <a:lnTo>
                    <a:pt x="314473" y="775073"/>
                  </a:lnTo>
                  <a:lnTo>
                    <a:pt x="314126" y="774141"/>
                  </a:lnTo>
                  <a:lnTo>
                    <a:pt x="313304" y="774725"/>
                  </a:lnTo>
                  <a:close/>
                  <a:moveTo>
                    <a:pt x="375257" y="757815"/>
                  </a:moveTo>
                  <a:lnTo>
                    <a:pt x="375020" y="758399"/>
                  </a:lnTo>
                  <a:lnTo>
                    <a:pt x="378512" y="757578"/>
                  </a:lnTo>
                  <a:lnTo>
                    <a:pt x="380488" y="756756"/>
                  </a:lnTo>
                  <a:lnTo>
                    <a:pt x="378734" y="756866"/>
                  </a:lnTo>
                  <a:lnTo>
                    <a:pt x="375257" y="757815"/>
                  </a:lnTo>
                  <a:close/>
                  <a:moveTo>
                    <a:pt x="437984" y="751050"/>
                  </a:moveTo>
                  <a:lnTo>
                    <a:pt x="442551" y="751509"/>
                  </a:lnTo>
                  <a:lnTo>
                    <a:pt x="447324" y="751161"/>
                  </a:lnTo>
                  <a:lnTo>
                    <a:pt x="448146" y="749991"/>
                  </a:lnTo>
                  <a:lnTo>
                    <a:pt x="437763" y="749881"/>
                  </a:lnTo>
                  <a:lnTo>
                    <a:pt x="437984" y="751050"/>
                  </a:lnTo>
                  <a:close/>
                  <a:moveTo>
                    <a:pt x="448715" y="722824"/>
                  </a:moveTo>
                  <a:lnTo>
                    <a:pt x="444290" y="693665"/>
                  </a:lnTo>
                  <a:lnTo>
                    <a:pt x="441967" y="679094"/>
                  </a:lnTo>
                  <a:lnTo>
                    <a:pt x="439754" y="664522"/>
                  </a:lnTo>
                  <a:lnTo>
                    <a:pt x="437526" y="649951"/>
                  </a:lnTo>
                  <a:lnTo>
                    <a:pt x="435313" y="635347"/>
                  </a:lnTo>
                  <a:lnTo>
                    <a:pt x="432990" y="620776"/>
                  </a:lnTo>
                  <a:lnTo>
                    <a:pt x="430777" y="606204"/>
                  </a:lnTo>
                  <a:lnTo>
                    <a:pt x="426352" y="577030"/>
                  </a:lnTo>
                  <a:lnTo>
                    <a:pt x="424124" y="562458"/>
                  </a:lnTo>
                  <a:lnTo>
                    <a:pt x="421911" y="547887"/>
                  </a:lnTo>
                  <a:lnTo>
                    <a:pt x="419588" y="533315"/>
                  </a:lnTo>
                  <a:lnTo>
                    <a:pt x="417375" y="518727"/>
                  </a:lnTo>
                  <a:lnTo>
                    <a:pt x="415163" y="504156"/>
                  </a:lnTo>
                  <a:lnTo>
                    <a:pt x="412950" y="489584"/>
                  </a:lnTo>
                  <a:lnTo>
                    <a:pt x="412950" y="488194"/>
                  </a:lnTo>
                  <a:lnTo>
                    <a:pt x="412950" y="484338"/>
                  </a:lnTo>
                  <a:lnTo>
                    <a:pt x="413061" y="477921"/>
                  </a:lnTo>
                  <a:lnTo>
                    <a:pt x="413061" y="469402"/>
                  </a:lnTo>
                  <a:lnTo>
                    <a:pt x="413171" y="458782"/>
                  </a:lnTo>
                  <a:lnTo>
                    <a:pt x="413282" y="446296"/>
                  </a:lnTo>
                  <a:lnTo>
                    <a:pt x="413392" y="432072"/>
                  </a:lnTo>
                  <a:lnTo>
                    <a:pt x="413503" y="416331"/>
                  </a:lnTo>
                  <a:lnTo>
                    <a:pt x="413614" y="399184"/>
                  </a:lnTo>
                  <a:lnTo>
                    <a:pt x="413724" y="380756"/>
                  </a:lnTo>
                  <a:lnTo>
                    <a:pt x="413835" y="361507"/>
                  </a:lnTo>
                  <a:lnTo>
                    <a:pt x="413946" y="341214"/>
                  </a:lnTo>
                  <a:lnTo>
                    <a:pt x="413946" y="320337"/>
                  </a:lnTo>
                  <a:lnTo>
                    <a:pt x="414183" y="298874"/>
                  </a:lnTo>
                  <a:lnTo>
                    <a:pt x="414183" y="277049"/>
                  </a:lnTo>
                  <a:lnTo>
                    <a:pt x="414420" y="233208"/>
                  </a:lnTo>
                  <a:lnTo>
                    <a:pt x="414530" y="211524"/>
                  </a:lnTo>
                  <a:lnTo>
                    <a:pt x="414530" y="190062"/>
                  </a:lnTo>
                  <a:lnTo>
                    <a:pt x="414641" y="169169"/>
                  </a:lnTo>
                  <a:lnTo>
                    <a:pt x="414641" y="148987"/>
                  </a:lnTo>
                  <a:lnTo>
                    <a:pt x="414752" y="129627"/>
                  </a:lnTo>
                  <a:lnTo>
                    <a:pt x="414752" y="111309"/>
                  </a:lnTo>
                  <a:lnTo>
                    <a:pt x="414862" y="94177"/>
                  </a:lnTo>
                  <a:lnTo>
                    <a:pt x="414862" y="78420"/>
                  </a:lnTo>
                  <a:lnTo>
                    <a:pt x="414862" y="64196"/>
                  </a:lnTo>
                  <a:lnTo>
                    <a:pt x="414862" y="51711"/>
                  </a:lnTo>
                  <a:lnTo>
                    <a:pt x="414862" y="41107"/>
                  </a:lnTo>
                  <a:lnTo>
                    <a:pt x="414862" y="26251"/>
                  </a:lnTo>
                  <a:lnTo>
                    <a:pt x="414862" y="22300"/>
                  </a:lnTo>
                  <a:lnTo>
                    <a:pt x="414862" y="15283"/>
                  </a:lnTo>
                  <a:lnTo>
                    <a:pt x="414862" y="12722"/>
                  </a:lnTo>
                  <a:lnTo>
                    <a:pt x="412539" y="12722"/>
                  </a:lnTo>
                  <a:lnTo>
                    <a:pt x="408098" y="10273"/>
                  </a:lnTo>
                  <a:lnTo>
                    <a:pt x="404605" y="6069"/>
                  </a:lnTo>
                  <a:lnTo>
                    <a:pt x="401571" y="0"/>
                  </a:lnTo>
                  <a:lnTo>
                    <a:pt x="400401" y="110"/>
                  </a:lnTo>
                  <a:lnTo>
                    <a:pt x="395723" y="569"/>
                  </a:lnTo>
                  <a:lnTo>
                    <a:pt x="379161" y="2323"/>
                  </a:lnTo>
                  <a:lnTo>
                    <a:pt x="362487" y="4078"/>
                  </a:lnTo>
                  <a:lnTo>
                    <a:pt x="345798" y="5832"/>
                  </a:lnTo>
                  <a:lnTo>
                    <a:pt x="329014" y="7586"/>
                  </a:lnTo>
                  <a:lnTo>
                    <a:pt x="312340" y="9214"/>
                  </a:lnTo>
                  <a:lnTo>
                    <a:pt x="295666" y="10842"/>
                  </a:lnTo>
                  <a:lnTo>
                    <a:pt x="278977" y="12469"/>
                  </a:lnTo>
                  <a:lnTo>
                    <a:pt x="262303" y="14097"/>
                  </a:lnTo>
                  <a:lnTo>
                    <a:pt x="245630" y="15614"/>
                  </a:lnTo>
                  <a:lnTo>
                    <a:pt x="228941" y="17258"/>
                  </a:lnTo>
                  <a:lnTo>
                    <a:pt x="212267" y="18775"/>
                  </a:lnTo>
                  <a:lnTo>
                    <a:pt x="195483" y="20292"/>
                  </a:lnTo>
                  <a:lnTo>
                    <a:pt x="178810" y="21810"/>
                  </a:lnTo>
                  <a:lnTo>
                    <a:pt x="162120" y="23327"/>
                  </a:lnTo>
                  <a:lnTo>
                    <a:pt x="145447" y="24844"/>
                  </a:lnTo>
                  <a:lnTo>
                    <a:pt x="128663" y="26235"/>
                  </a:lnTo>
                  <a:lnTo>
                    <a:pt x="129137" y="26931"/>
                  </a:lnTo>
                  <a:lnTo>
                    <a:pt x="133562" y="31372"/>
                  </a:lnTo>
                  <a:lnTo>
                    <a:pt x="133910" y="37899"/>
                  </a:lnTo>
                  <a:lnTo>
                    <a:pt x="130069" y="43620"/>
                  </a:lnTo>
                  <a:lnTo>
                    <a:pt x="124348" y="48060"/>
                  </a:lnTo>
                  <a:lnTo>
                    <a:pt x="110472" y="54935"/>
                  </a:lnTo>
                  <a:lnTo>
                    <a:pt x="109192" y="57148"/>
                  </a:lnTo>
                  <a:lnTo>
                    <a:pt x="110014" y="59708"/>
                  </a:lnTo>
                  <a:lnTo>
                    <a:pt x="111784" y="62742"/>
                  </a:lnTo>
                  <a:lnTo>
                    <a:pt x="112605" y="65540"/>
                  </a:lnTo>
                  <a:lnTo>
                    <a:pt x="110946" y="67769"/>
                  </a:lnTo>
                  <a:lnTo>
                    <a:pt x="109903" y="69286"/>
                  </a:lnTo>
                  <a:lnTo>
                    <a:pt x="107232" y="70329"/>
                  </a:lnTo>
                  <a:lnTo>
                    <a:pt x="104324" y="70439"/>
                  </a:lnTo>
                  <a:lnTo>
                    <a:pt x="101764" y="69049"/>
                  </a:lnTo>
                  <a:lnTo>
                    <a:pt x="100136" y="69744"/>
                  </a:lnTo>
                  <a:lnTo>
                    <a:pt x="98619" y="73015"/>
                  </a:lnTo>
                  <a:lnTo>
                    <a:pt x="96849" y="78721"/>
                  </a:lnTo>
                  <a:lnTo>
                    <a:pt x="96264" y="85375"/>
                  </a:lnTo>
                  <a:lnTo>
                    <a:pt x="99551" y="95995"/>
                  </a:lnTo>
                  <a:lnTo>
                    <a:pt x="99314" y="109286"/>
                  </a:lnTo>
                  <a:lnTo>
                    <a:pt x="99773" y="114770"/>
                  </a:lnTo>
                  <a:lnTo>
                    <a:pt x="99188" y="119322"/>
                  </a:lnTo>
                  <a:lnTo>
                    <a:pt x="95316" y="124206"/>
                  </a:lnTo>
                  <a:lnTo>
                    <a:pt x="90780" y="127240"/>
                  </a:lnTo>
                  <a:lnTo>
                    <a:pt x="87983" y="128630"/>
                  </a:lnTo>
                  <a:lnTo>
                    <a:pt x="82609" y="129674"/>
                  </a:lnTo>
                  <a:lnTo>
                    <a:pt x="81092" y="129674"/>
                  </a:lnTo>
                  <a:lnTo>
                    <a:pt x="80049" y="129215"/>
                  </a:lnTo>
                  <a:lnTo>
                    <a:pt x="78310" y="128046"/>
                  </a:lnTo>
                  <a:lnTo>
                    <a:pt x="77852" y="128978"/>
                  </a:lnTo>
                  <a:lnTo>
                    <a:pt x="77852" y="130369"/>
                  </a:lnTo>
                  <a:lnTo>
                    <a:pt x="78548" y="132598"/>
                  </a:lnTo>
                  <a:lnTo>
                    <a:pt x="79938" y="135395"/>
                  </a:lnTo>
                  <a:lnTo>
                    <a:pt x="80286" y="137371"/>
                  </a:lnTo>
                  <a:lnTo>
                    <a:pt x="79938" y="138666"/>
                  </a:lnTo>
                  <a:lnTo>
                    <a:pt x="78421" y="141701"/>
                  </a:lnTo>
                  <a:lnTo>
                    <a:pt x="78073" y="143329"/>
                  </a:lnTo>
                  <a:lnTo>
                    <a:pt x="77615" y="144040"/>
                  </a:lnTo>
                  <a:lnTo>
                    <a:pt x="76335" y="143929"/>
                  </a:lnTo>
                  <a:lnTo>
                    <a:pt x="74122" y="143107"/>
                  </a:lnTo>
                  <a:lnTo>
                    <a:pt x="72352" y="143344"/>
                  </a:lnTo>
                  <a:lnTo>
                    <a:pt x="71530" y="143692"/>
                  </a:lnTo>
                  <a:lnTo>
                    <a:pt x="71072" y="144641"/>
                  </a:lnTo>
                  <a:lnTo>
                    <a:pt x="66995" y="156526"/>
                  </a:lnTo>
                  <a:lnTo>
                    <a:pt x="65477" y="157932"/>
                  </a:lnTo>
                  <a:lnTo>
                    <a:pt x="63502" y="158865"/>
                  </a:lnTo>
                  <a:lnTo>
                    <a:pt x="57306" y="163400"/>
                  </a:lnTo>
                  <a:lnTo>
                    <a:pt x="55789" y="165155"/>
                  </a:lnTo>
                  <a:lnTo>
                    <a:pt x="56248" y="169580"/>
                  </a:lnTo>
                  <a:lnTo>
                    <a:pt x="66046" y="173436"/>
                  </a:lnTo>
                  <a:lnTo>
                    <a:pt x="66868" y="179378"/>
                  </a:lnTo>
                  <a:lnTo>
                    <a:pt x="65351" y="182302"/>
                  </a:lnTo>
                  <a:lnTo>
                    <a:pt x="63375" y="183708"/>
                  </a:lnTo>
                  <a:lnTo>
                    <a:pt x="60815" y="184293"/>
                  </a:lnTo>
                  <a:lnTo>
                    <a:pt x="57765" y="184530"/>
                  </a:lnTo>
                  <a:lnTo>
                    <a:pt x="54857" y="185226"/>
                  </a:lnTo>
                  <a:lnTo>
                    <a:pt x="47871" y="189540"/>
                  </a:lnTo>
                  <a:lnTo>
                    <a:pt x="41091" y="191642"/>
                  </a:lnTo>
                  <a:lnTo>
                    <a:pt x="40048" y="192812"/>
                  </a:lnTo>
                  <a:lnTo>
                    <a:pt x="40743" y="195025"/>
                  </a:lnTo>
                  <a:lnTo>
                    <a:pt x="42134" y="195973"/>
                  </a:lnTo>
                  <a:lnTo>
                    <a:pt x="43888" y="196557"/>
                  </a:lnTo>
                  <a:lnTo>
                    <a:pt x="45754" y="197379"/>
                  </a:lnTo>
                  <a:lnTo>
                    <a:pt x="48219" y="201568"/>
                  </a:lnTo>
                  <a:lnTo>
                    <a:pt x="46702" y="205408"/>
                  </a:lnTo>
                  <a:lnTo>
                    <a:pt x="44473" y="209153"/>
                  </a:lnTo>
                  <a:lnTo>
                    <a:pt x="45754" y="214511"/>
                  </a:lnTo>
                  <a:lnTo>
                    <a:pt x="47413" y="216850"/>
                  </a:lnTo>
                  <a:lnTo>
                    <a:pt x="48456" y="219758"/>
                  </a:lnTo>
                  <a:lnTo>
                    <a:pt x="47065" y="223267"/>
                  </a:lnTo>
                  <a:lnTo>
                    <a:pt x="45754" y="223851"/>
                  </a:lnTo>
                  <a:lnTo>
                    <a:pt x="42261" y="224310"/>
                  </a:lnTo>
                  <a:lnTo>
                    <a:pt x="40870" y="224768"/>
                  </a:lnTo>
                  <a:lnTo>
                    <a:pt x="39590" y="225811"/>
                  </a:lnTo>
                  <a:lnTo>
                    <a:pt x="37140" y="228846"/>
                  </a:lnTo>
                  <a:lnTo>
                    <a:pt x="36318" y="229430"/>
                  </a:lnTo>
                  <a:lnTo>
                    <a:pt x="35275" y="230600"/>
                  </a:lnTo>
                  <a:lnTo>
                    <a:pt x="30708" y="237933"/>
                  </a:lnTo>
                  <a:lnTo>
                    <a:pt x="28384" y="239814"/>
                  </a:lnTo>
                  <a:lnTo>
                    <a:pt x="26520" y="241094"/>
                  </a:lnTo>
                  <a:lnTo>
                    <a:pt x="26283" y="242627"/>
                  </a:lnTo>
                  <a:lnTo>
                    <a:pt x="29080" y="245077"/>
                  </a:lnTo>
                  <a:lnTo>
                    <a:pt x="34691" y="247289"/>
                  </a:lnTo>
                  <a:lnTo>
                    <a:pt x="36903" y="249170"/>
                  </a:lnTo>
                  <a:lnTo>
                    <a:pt x="37725" y="253121"/>
                  </a:lnTo>
                  <a:lnTo>
                    <a:pt x="36792" y="256393"/>
                  </a:lnTo>
                  <a:lnTo>
                    <a:pt x="34691" y="258131"/>
                  </a:lnTo>
                  <a:lnTo>
                    <a:pt x="31877" y="258953"/>
                  </a:lnTo>
                  <a:lnTo>
                    <a:pt x="28732" y="259190"/>
                  </a:lnTo>
                  <a:lnTo>
                    <a:pt x="26757" y="260470"/>
                  </a:lnTo>
                  <a:lnTo>
                    <a:pt x="27579" y="263046"/>
                  </a:lnTo>
                  <a:lnTo>
                    <a:pt x="29791" y="265496"/>
                  </a:lnTo>
                  <a:lnTo>
                    <a:pt x="32004" y="266429"/>
                  </a:lnTo>
                  <a:lnTo>
                    <a:pt x="34469" y="267139"/>
                  </a:lnTo>
                  <a:lnTo>
                    <a:pt x="37267" y="269115"/>
                  </a:lnTo>
                  <a:lnTo>
                    <a:pt x="42040" y="273303"/>
                  </a:lnTo>
                  <a:lnTo>
                    <a:pt x="42387" y="276116"/>
                  </a:lnTo>
                  <a:lnTo>
                    <a:pt x="42846" y="280557"/>
                  </a:lnTo>
                  <a:lnTo>
                    <a:pt x="42846" y="285219"/>
                  </a:lnTo>
                  <a:lnTo>
                    <a:pt x="42387" y="288254"/>
                  </a:lnTo>
                  <a:lnTo>
                    <a:pt x="37962" y="295129"/>
                  </a:lnTo>
                  <a:lnTo>
                    <a:pt x="36792" y="298621"/>
                  </a:lnTo>
                  <a:lnTo>
                    <a:pt x="38894" y="301545"/>
                  </a:lnTo>
                  <a:lnTo>
                    <a:pt x="40412" y="301656"/>
                  </a:lnTo>
                  <a:lnTo>
                    <a:pt x="44489" y="302825"/>
                  </a:lnTo>
                  <a:lnTo>
                    <a:pt x="46370" y="304106"/>
                  </a:lnTo>
                  <a:lnTo>
                    <a:pt x="47302" y="305971"/>
                  </a:lnTo>
                  <a:lnTo>
                    <a:pt x="47998" y="313794"/>
                  </a:lnTo>
                  <a:lnTo>
                    <a:pt x="49863" y="318914"/>
                  </a:lnTo>
                  <a:lnTo>
                    <a:pt x="50447" y="321490"/>
                  </a:lnTo>
                  <a:lnTo>
                    <a:pt x="49863" y="324398"/>
                  </a:lnTo>
                  <a:lnTo>
                    <a:pt x="48235" y="325568"/>
                  </a:lnTo>
                  <a:lnTo>
                    <a:pt x="45532" y="326500"/>
                  </a:lnTo>
                  <a:lnTo>
                    <a:pt x="43082" y="327891"/>
                  </a:lnTo>
                  <a:lnTo>
                    <a:pt x="42150" y="329866"/>
                  </a:lnTo>
                  <a:lnTo>
                    <a:pt x="42735" y="346208"/>
                  </a:lnTo>
                  <a:lnTo>
                    <a:pt x="42846" y="351455"/>
                  </a:lnTo>
                  <a:lnTo>
                    <a:pt x="43778" y="352846"/>
                  </a:lnTo>
                  <a:lnTo>
                    <a:pt x="45643" y="353889"/>
                  </a:lnTo>
                  <a:lnTo>
                    <a:pt x="47871" y="354474"/>
                  </a:lnTo>
                  <a:lnTo>
                    <a:pt x="49973" y="354584"/>
                  </a:lnTo>
                  <a:lnTo>
                    <a:pt x="51727" y="355043"/>
                  </a:lnTo>
                  <a:lnTo>
                    <a:pt x="53466" y="356560"/>
                  </a:lnTo>
                  <a:lnTo>
                    <a:pt x="56263" y="359484"/>
                  </a:lnTo>
                  <a:lnTo>
                    <a:pt x="55220" y="362281"/>
                  </a:lnTo>
                  <a:lnTo>
                    <a:pt x="53593" y="365205"/>
                  </a:lnTo>
                  <a:lnTo>
                    <a:pt x="51727" y="367528"/>
                  </a:lnTo>
                  <a:lnTo>
                    <a:pt x="50210" y="368571"/>
                  </a:lnTo>
                  <a:lnTo>
                    <a:pt x="49041" y="370325"/>
                  </a:lnTo>
                  <a:lnTo>
                    <a:pt x="47524" y="378038"/>
                  </a:lnTo>
                  <a:lnTo>
                    <a:pt x="47065" y="384344"/>
                  </a:lnTo>
                  <a:lnTo>
                    <a:pt x="47524" y="386556"/>
                  </a:lnTo>
                  <a:lnTo>
                    <a:pt x="49262" y="387710"/>
                  </a:lnTo>
                  <a:lnTo>
                    <a:pt x="55900" y="388310"/>
                  </a:lnTo>
                  <a:lnTo>
                    <a:pt x="58350" y="390065"/>
                  </a:lnTo>
                  <a:lnTo>
                    <a:pt x="59171" y="392752"/>
                  </a:lnTo>
                  <a:lnTo>
                    <a:pt x="57306" y="396244"/>
                  </a:lnTo>
                  <a:lnTo>
                    <a:pt x="54983" y="397066"/>
                  </a:lnTo>
                  <a:lnTo>
                    <a:pt x="51380" y="397525"/>
                  </a:lnTo>
                  <a:lnTo>
                    <a:pt x="48124" y="398457"/>
                  </a:lnTo>
                  <a:lnTo>
                    <a:pt x="46844" y="400780"/>
                  </a:lnTo>
                  <a:lnTo>
                    <a:pt x="47429" y="404178"/>
                  </a:lnTo>
                  <a:lnTo>
                    <a:pt x="48361" y="407087"/>
                  </a:lnTo>
                  <a:lnTo>
                    <a:pt x="49641" y="409536"/>
                  </a:lnTo>
                  <a:lnTo>
                    <a:pt x="51380" y="411638"/>
                  </a:lnTo>
                  <a:lnTo>
                    <a:pt x="52771" y="412681"/>
                  </a:lnTo>
                  <a:lnTo>
                    <a:pt x="56153" y="414419"/>
                  </a:lnTo>
                  <a:lnTo>
                    <a:pt x="57196" y="415589"/>
                  </a:lnTo>
                  <a:lnTo>
                    <a:pt x="57654" y="417343"/>
                  </a:lnTo>
                  <a:lnTo>
                    <a:pt x="57417" y="419319"/>
                  </a:lnTo>
                  <a:lnTo>
                    <a:pt x="56959" y="421057"/>
                  </a:lnTo>
                  <a:lnTo>
                    <a:pt x="56722" y="422590"/>
                  </a:lnTo>
                  <a:lnTo>
                    <a:pt x="57069" y="429006"/>
                  </a:lnTo>
                  <a:lnTo>
                    <a:pt x="57654" y="431567"/>
                  </a:lnTo>
                  <a:lnTo>
                    <a:pt x="59424" y="433653"/>
                  </a:lnTo>
                  <a:lnTo>
                    <a:pt x="64086" y="436008"/>
                  </a:lnTo>
                  <a:lnTo>
                    <a:pt x="68275" y="437399"/>
                  </a:lnTo>
                  <a:lnTo>
                    <a:pt x="71530" y="440069"/>
                  </a:lnTo>
                  <a:lnTo>
                    <a:pt x="73190" y="446154"/>
                  </a:lnTo>
                  <a:lnTo>
                    <a:pt x="74233" y="447198"/>
                  </a:lnTo>
                  <a:lnTo>
                    <a:pt x="76445" y="447893"/>
                  </a:lnTo>
                  <a:lnTo>
                    <a:pt x="81108" y="448240"/>
                  </a:lnTo>
                  <a:lnTo>
                    <a:pt x="84253" y="449189"/>
                  </a:lnTo>
                  <a:lnTo>
                    <a:pt x="85296" y="451512"/>
                  </a:lnTo>
                  <a:lnTo>
                    <a:pt x="85059" y="453725"/>
                  </a:lnTo>
                  <a:lnTo>
                    <a:pt x="84016" y="454310"/>
                  </a:lnTo>
                  <a:lnTo>
                    <a:pt x="84126" y="455479"/>
                  </a:lnTo>
                  <a:lnTo>
                    <a:pt x="78658" y="461895"/>
                  </a:lnTo>
                  <a:lnTo>
                    <a:pt x="75276" y="472263"/>
                  </a:lnTo>
                  <a:lnTo>
                    <a:pt x="71293" y="480560"/>
                  </a:lnTo>
                  <a:lnTo>
                    <a:pt x="64197" y="480797"/>
                  </a:lnTo>
                  <a:lnTo>
                    <a:pt x="63028" y="482204"/>
                  </a:lnTo>
                  <a:lnTo>
                    <a:pt x="62680" y="483831"/>
                  </a:lnTo>
                  <a:lnTo>
                    <a:pt x="62790" y="485333"/>
                  </a:lnTo>
                  <a:lnTo>
                    <a:pt x="62901" y="486392"/>
                  </a:lnTo>
                  <a:lnTo>
                    <a:pt x="67326" y="490706"/>
                  </a:lnTo>
                  <a:lnTo>
                    <a:pt x="67674" y="496428"/>
                  </a:lnTo>
                  <a:lnTo>
                    <a:pt x="65224" y="502023"/>
                  </a:lnTo>
                  <a:lnTo>
                    <a:pt x="60689" y="505974"/>
                  </a:lnTo>
                  <a:lnTo>
                    <a:pt x="56706" y="507617"/>
                  </a:lnTo>
                  <a:lnTo>
                    <a:pt x="55426" y="508550"/>
                  </a:lnTo>
                  <a:lnTo>
                    <a:pt x="54493" y="509940"/>
                  </a:lnTo>
                  <a:lnTo>
                    <a:pt x="53450" y="513322"/>
                  </a:lnTo>
                  <a:lnTo>
                    <a:pt x="52755" y="514713"/>
                  </a:lnTo>
                  <a:lnTo>
                    <a:pt x="47160" y="522300"/>
                  </a:lnTo>
                  <a:lnTo>
                    <a:pt x="44805" y="524496"/>
                  </a:lnTo>
                  <a:lnTo>
                    <a:pt x="42245" y="525666"/>
                  </a:lnTo>
                  <a:lnTo>
                    <a:pt x="36777" y="527309"/>
                  </a:lnTo>
                  <a:lnTo>
                    <a:pt x="34564" y="529048"/>
                  </a:lnTo>
                  <a:lnTo>
                    <a:pt x="32794" y="531845"/>
                  </a:lnTo>
                  <a:lnTo>
                    <a:pt x="31751" y="534769"/>
                  </a:lnTo>
                  <a:lnTo>
                    <a:pt x="30471" y="540711"/>
                  </a:lnTo>
                  <a:lnTo>
                    <a:pt x="26978" y="548519"/>
                  </a:lnTo>
                  <a:lnTo>
                    <a:pt x="26630" y="551189"/>
                  </a:lnTo>
                  <a:lnTo>
                    <a:pt x="26741" y="554350"/>
                  </a:lnTo>
                  <a:lnTo>
                    <a:pt x="25224" y="568116"/>
                  </a:lnTo>
                  <a:lnTo>
                    <a:pt x="25461" y="571846"/>
                  </a:lnTo>
                  <a:lnTo>
                    <a:pt x="24876" y="573600"/>
                  </a:lnTo>
                  <a:lnTo>
                    <a:pt x="24876" y="574643"/>
                  </a:lnTo>
                  <a:lnTo>
                    <a:pt x="16010" y="582103"/>
                  </a:lnTo>
                  <a:lnTo>
                    <a:pt x="13213" y="587002"/>
                  </a:lnTo>
                  <a:lnTo>
                    <a:pt x="14382" y="593766"/>
                  </a:lnTo>
                  <a:lnTo>
                    <a:pt x="15077" y="594809"/>
                  </a:lnTo>
                  <a:lnTo>
                    <a:pt x="16468" y="596548"/>
                  </a:lnTo>
                  <a:lnTo>
                    <a:pt x="18444" y="599709"/>
                  </a:lnTo>
                  <a:lnTo>
                    <a:pt x="18791" y="600641"/>
                  </a:lnTo>
                  <a:lnTo>
                    <a:pt x="18791" y="603675"/>
                  </a:lnTo>
                  <a:lnTo>
                    <a:pt x="18554" y="605082"/>
                  </a:lnTo>
                  <a:lnTo>
                    <a:pt x="17385" y="606599"/>
                  </a:lnTo>
                  <a:lnTo>
                    <a:pt x="16452" y="616857"/>
                  </a:lnTo>
                  <a:lnTo>
                    <a:pt x="15757" y="619433"/>
                  </a:lnTo>
                  <a:lnTo>
                    <a:pt x="14240" y="621297"/>
                  </a:lnTo>
                  <a:lnTo>
                    <a:pt x="11442" y="622103"/>
                  </a:lnTo>
                  <a:lnTo>
                    <a:pt x="5010" y="622340"/>
                  </a:lnTo>
                  <a:lnTo>
                    <a:pt x="1976" y="622815"/>
                  </a:lnTo>
                  <a:lnTo>
                    <a:pt x="0" y="624111"/>
                  </a:lnTo>
                  <a:lnTo>
                    <a:pt x="0" y="626560"/>
                  </a:lnTo>
                  <a:lnTo>
                    <a:pt x="1628" y="629705"/>
                  </a:lnTo>
                  <a:lnTo>
                    <a:pt x="3951" y="632155"/>
                  </a:lnTo>
                  <a:lnTo>
                    <a:pt x="5816" y="633198"/>
                  </a:lnTo>
                  <a:lnTo>
                    <a:pt x="6638" y="634020"/>
                  </a:lnTo>
                  <a:lnTo>
                    <a:pt x="6527" y="635758"/>
                  </a:lnTo>
                  <a:lnTo>
                    <a:pt x="6053" y="637513"/>
                  </a:lnTo>
                  <a:lnTo>
                    <a:pt x="5706" y="638097"/>
                  </a:lnTo>
                  <a:lnTo>
                    <a:pt x="5468" y="639852"/>
                  </a:lnTo>
                  <a:lnTo>
                    <a:pt x="4299" y="642649"/>
                  </a:lnTo>
                  <a:lnTo>
                    <a:pt x="4299" y="644182"/>
                  </a:lnTo>
                  <a:lnTo>
                    <a:pt x="6164" y="648481"/>
                  </a:lnTo>
                  <a:lnTo>
                    <a:pt x="10605" y="653159"/>
                  </a:lnTo>
                  <a:lnTo>
                    <a:pt x="11774" y="657126"/>
                  </a:lnTo>
                  <a:lnTo>
                    <a:pt x="1976" y="666687"/>
                  </a:lnTo>
                  <a:lnTo>
                    <a:pt x="2797" y="666577"/>
                  </a:lnTo>
                  <a:lnTo>
                    <a:pt x="8993" y="666118"/>
                  </a:lnTo>
                  <a:lnTo>
                    <a:pt x="11664" y="665882"/>
                  </a:lnTo>
                  <a:lnTo>
                    <a:pt x="19344" y="665297"/>
                  </a:lnTo>
                  <a:lnTo>
                    <a:pt x="31135" y="664475"/>
                  </a:lnTo>
                  <a:lnTo>
                    <a:pt x="46544" y="663194"/>
                  </a:lnTo>
                  <a:lnTo>
                    <a:pt x="64734" y="661772"/>
                  </a:lnTo>
                  <a:lnTo>
                    <a:pt x="85011" y="660160"/>
                  </a:lnTo>
                  <a:lnTo>
                    <a:pt x="106710" y="658422"/>
                  </a:lnTo>
                  <a:lnTo>
                    <a:pt x="129105" y="656556"/>
                  </a:lnTo>
                  <a:lnTo>
                    <a:pt x="151500" y="654676"/>
                  </a:lnTo>
                  <a:lnTo>
                    <a:pt x="173183" y="652700"/>
                  </a:lnTo>
                  <a:lnTo>
                    <a:pt x="193492" y="650962"/>
                  </a:lnTo>
                  <a:lnTo>
                    <a:pt x="211683" y="649334"/>
                  </a:lnTo>
                  <a:lnTo>
                    <a:pt x="226965" y="647927"/>
                  </a:lnTo>
                  <a:lnTo>
                    <a:pt x="238866" y="646885"/>
                  </a:lnTo>
                  <a:lnTo>
                    <a:pt x="246452" y="646189"/>
                  </a:lnTo>
                  <a:lnTo>
                    <a:pt x="249123" y="645952"/>
                  </a:lnTo>
                  <a:lnTo>
                    <a:pt x="254939" y="645493"/>
                  </a:lnTo>
                  <a:lnTo>
                    <a:pt x="259964" y="644909"/>
                  </a:lnTo>
                  <a:lnTo>
                    <a:pt x="260549" y="647232"/>
                  </a:lnTo>
                  <a:lnTo>
                    <a:pt x="260202" y="652827"/>
                  </a:lnTo>
                  <a:lnTo>
                    <a:pt x="258922" y="658548"/>
                  </a:lnTo>
                  <a:lnTo>
                    <a:pt x="256361" y="664617"/>
                  </a:lnTo>
                  <a:lnTo>
                    <a:pt x="255050" y="673831"/>
                  </a:lnTo>
                  <a:lnTo>
                    <a:pt x="252141" y="678145"/>
                  </a:lnTo>
                  <a:lnTo>
                    <a:pt x="251209" y="680927"/>
                  </a:lnTo>
                  <a:lnTo>
                    <a:pt x="252252" y="683867"/>
                  </a:lnTo>
                  <a:lnTo>
                    <a:pt x="250277" y="689698"/>
                  </a:lnTo>
                  <a:lnTo>
                    <a:pt x="249581" y="693191"/>
                  </a:lnTo>
                  <a:lnTo>
                    <a:pt x="249692" y="696004"/>
                  </a:lnTo>
                  <a:lnTo>
                    <a:pt x="251209" y="698217"/>
                  </a:lnTo>
                  <a:lnTo>
                    <a:pt x="253422" y="700413"/>
                  </a:lnTo>
                  <a:lnTo>
                    <a:pt x="254812" y="703005"/>
                  </a:lnTo>
                  <a:lnTo>
                    <a:pt x="253422" y="706388"/>
                  </a:lnTo>
                  <a:lnTo>
                    <a:pt x="257641" y="713610"/>
                  </a:lnTo>
                  <a:lnTo>
                    <a:pt x="259854" y="715617"/>
                  </a:lnTo>
                  <a:lnTo>
                    <a:pt x="264390" y="716897"/>
                  </a:lnTo>
                  <a:lnTo>
                    <a:pt x="266713" y="718288"/>
                  </a:lnTo>
                  <a:lnTo>
                    <a:pt x="268942" y="722951"/>
                  </a:lnTo>
                  <a:lnTo>
                    <a:pt x="273019" y="725273"/>
                  </a:lnTo>
                  <a:lnTo>
                    <a:pt x="275579" y="729241"/>
                  </a:lnTo>
                  <a:lnTo>
                    <a:pt x="276038" y="730284"/>
                  </a:lnTo>
                  <a:lnTo>
                    <a:pt x="276275" y="731563"/>
                  </a:lnTo>
                  <a:lnTo>
                    <a:pt x="276385" y="734377"/>
                  </a:lnTo>
                  <a:lnTo>
                    <a:pt x="276622" y="735657"/>
                  </a:lnTo>
                  <a:lnTo>
                    <a:pt x="277792" y="738107"/>
                  </a:lnTo>
                  <a:lnTo>
                    <a:pt x="282122" y="743828"/>
                  </a:lnTo>
                  <a:lnTo>
                    <a:pt x="283055" y="746372"/>
                  </a:lnTo>
                  <a:lnTo>
                    <a:pt x="283402" y="752789"/>
                  </a:lnTo>
                  <a:lnTo>
                    <a:pt x="286437" y="757120"/>
                  </a:lnTo>
                  <a:lnTo>
                    <a:pt x="291320" y="766333"/>
                  </a:lnTo>
                  <a:lnTo>
                    <a:pt x="294718" y="769589"/>
                  </a:lnTo>
                  <a:lnTo>
                    <a:pt x="295651" y="767851"/>
                  </a:lnTo>
                  <a:lnTo>
                    <a:pt x="297279" y="767155"/>
                  </a:lnTo>
                  <a:lnTo>
                    <a:pt x="299017" y="767503"/>
                  </a:lnTo>
                  <a:lnTo>
                    <a:pt x="300060" y="768435"/>
                  </a:lnTo>
                  <a:lnTo>
                    <a:pt x="300297" y="767976"/>
                  </a:lnTo>
                  <a:lnTo>
                    <a:pt x="301230" y="767976"/>
                  </a:lnTo>
                  <a:lnTo>
                    <a:pt x="302747" y="768798"/>
                  </a:lnTo>
                  <a:lnTo>
                    <a:pt x="304722" y="768688"/>
                  </a:lnTo>
                  <a:lnTo>
                    <a:pt x="306587" y="767756"/>
                  </a:lnTo>
                  <a:lnTo>
                    <a:pt x="307662" y="766128"/>
                  </a:lnTo>
                  <a:lnTo>
                    <a:pt x="308942" y="767060"/>
                  </a:lnTo>
                  <a:lnTo>
                    <a:pt x="309290" y="767408"/>
                  </a:lnTo>
                  <a:lnTo>
                    <a:pt x="308705" y="768340"/>
                  </a:lnTo>
                  <a:lnTo>
                    <a:pt x="309748" y="769383"/>
                  </a:lnTo>
                  <a:lnTo>
                    <a:pt x="311265" y="767866"/>
                  </a:lnTo>
                  <a:lnTo>
                    <a:pt x="311739" y="766696"/>
                  </a:lnTo>
                  <a:lnTo>
                    <a:pt x="311739" y="765401"/>
                  </a:lnTo>
                  <a:lnTo>
                    <a:pt x="311977" y="763647"/>
                  </a:lnTo>
                  <a:lnTo>
                    <a:pt x="313952" y="760612"/>
                  </a:lnTo>
                  <a:lnTo>
                    <a:pt x="314426" y="758952"/>
                  </a:lnTo>
                  <a:lnTo>
                    <a:pt x="313146" y="756977"/>
                  </a:lnTo>
                  <a:lnTo>
                    <a:pt x="324809" y="748696"/>
                  </a:lnTo>
                  <a:lnTo>
                    <a:pt x="325979" y="747179"/>
                  </a:lnTo>
                  <a:lnTo>
                    <a:pt x="326090" y="745298"/>
                  </a:lnTo>
                  <a:lnTo>
                    <a:pt x="325742" y="742263"/>
                  </a:lnTo>
                  <a:lnTo>
                    <a:pt x="325047" y="741805"/>
                  </a:lnTo>
                  <a:lnTo>
                    <a:pt x="321902" y="742042"/>
                  </a:lnTo>
                  <a:lnTo>
                    <a:pt x="320621" y="741694"/>
                  </a:lnTo>
                  <a:lnTo>
                    <a:pt x="320621" y="740414"/>
                  </a:lnTo>
                  <a:lnTo>
                    <a:pt x="321791" y="738660"/>
                  </a:lnTo>
                  <a:lnTo>
                    <a:pt x="323419" y="737143"/>
                  </a:lnTo>
                  <a:lnTo>
                    <a:pt x="324809" y="736447"/>
                  </a:lnTo>
                  <a:lnTo>
                    <a:pt x="327718" y="736795"/>
                  </a:lnTo>
                  <a:lnTo>
                    <a:pt x="332380" y="739687"/>
                  </a:lnTo>
                  <a:lnTo>
                    <a:pt x="334972" y="740872"/>
                  </a:lnTo>
                  <a:lnTo>
                    <a:pt x="333091" y="742153"/>
                  </a:lnTo>
                  <a:lnTo>
                    <a:pt x="332048" y="743670"/>
                  </a:lnTo>
                  <a:lnTo>
                    <a:pt x="332506" y="744840"/>
                  </a:lnTo>
                  <a:lnTo>
                    <a:pt x="334972" y="745187"/>
                  </a:lnTo>
                  <a:lnTo>
                    <a:pt x="336710" y="744840"/>
                  </a:lnTo>
                  <a:lnTo>
                    <a:pt x="344865" y="741347"/>
                  </a:lnTo>
                  <a:lnTo>
                    <a:pt x="353162" y="738186"/>
                  </a:lnTo>
                  <a:lnTo>
                    <a:pt x="362503" y="733997"/>
                  </a:lnTo>
                  <a:lnTo>
                    <a:pt x="364715" y="733507"/>
                  </a:lnTo>
                  <a:lnTo>
                    <a:pt x="366470" y="732923"/>
                  </a:lnTo>
                  <a:lnTo>
                    <a:pt x="370421" y="730378"/>
                  </a:lnTo>
                  <a:lnTo>
                    <a:pt x="372175" y="729556"/>
                  </a:lnTo>
                  <a:lnTo>
                    <a:pt x="380583" y="729099"/>
                  </a:lnTo>
                  <a:lnTo>
                    <a:pt x="384660" y="728277"/>
                  </a:lnTo>
                  <a:lnTo>
                    <a:pt x="386778" y="726048"/>
                  </a:lnTo>
                  <a:lnTo>
                    <a:pt x="369962" y="725463"/>
                  </a:lnTo>
                  <a:lnTo>
                    <a:pt x="369852" y="724420"/>
                  </a:lnTo>
                  <a:lnTo>
                    <a:pt x="372064" y="724183"/>
                  </a:lnTo>
                  <a:lnTo>
                    <a:pt x="373945" y="723488"/>
                  </a:lnTo>
                  <a:lnTo>
                    <a:pt x="377090" y="721623"/>
                  </a:lnTo>
                  <a:lnTo>
                    <a:pt x="388295" y="723599"/>
                  </a:lnTo>
                  <a:lnTo>
                    <a:pt x="403452" y="732797"/>
                  </a:lnTo>
                  <a:lnTo>
                    <a:pt x="407640" y="733033"/>
                  </a:lnTo>
                  <a:lnTo>
                    <a:pt x="414183" y="731643"/>
                  </a:lnTo>
                  <a:lnTo>
                    <a:pt x="419999" y="728609"/>
                  </a:lnTo>
                  <a:lnTo>
                    <a:pt x="422101" y="724404"/>
                  </a:lnTo>
                  <a:lnTo>
                    <a:pt x="423144" y="724294"/>
                  </a:lnTo>
                  <a:lnTo>
                    <a:pt x="423729" y="726032"/>
                  </a:lnTo>
                  <a:lnTo>
                    <a:pt x="425736" y="727328"/>
                  </a:lnTo>
                  <a:lnTo>
                    <a:pt x="427016" y="730473"/>
                  </a:lnTo>
                  <a:lnTo>
                    <a:pt x="428296" y="731168"/>
                  </a:lnTo>
                  <a:lnTo>
                    <a:pt x="430034" y="731279"/>
                  </a:lnTo>
                  <a:lnTo>
                    <a:pt x="431662" y="731042"/>
                  </a:lnTo>
                  <a:lnTo>
                    <a:pt x="435392" y="731627"/>
                  </a:lnTo>
                  <a:lnTo>
                    <a:pt x="438095" y="733018"/>
                  </a:lnTo>
                  <a:lnTo>
                    <a:pt x="440544" y="733745"/>
                  </a:lnTo>
                  <a:lnTo>
                    <a:pt x="443452" y="732101"/>
                  </a:lnTo>
                  <a:lnTo>
                    <a:pt x="444274" y="730931"/>
                  </a:lnTo>
                  <a:lnTo>
                    <a:pt x="444732" y="729762"/>
                  </a:lnTo>
                  <a:lnTo>
                    <a:pt x="445428" y="728829"/>
                  </a:lnTo>
                  <a:lnTo>
                    <a:pt x="447166" y="728245"/>
                  </a:lnTo>
                  <a:lnTo>
                    <a:pt x="448446" y="727312"/>
                  </a:lnTo>
                  <a:lnTo>
                    <a:pt x="448446" y="725558"/>
                  </a:lnTo>
                  <a:lnTo>
                    <a:pt x="448099" y="723819"/>
                  </a:lnTo>
                  <a:lnTo>
                    <a:pt x="448557" y="722887"/>
                  </a:lnTo>
                  <a:lnTo>
                    <a:pt x="448715" y="722824"/>
                  </a:lnTo>
                  <a:close/>
                  <a:moveTo>
                    <a:pt x="421769" y="750339"/>
                  </a:moveTo>
                  <a:lnTo>
                    <a:pt x="418624" y="749296"/>
                  </a:lnTo>
                  <a:lnTo>
                    <a:pt x="415479" y="747669"/>
                  </a:lnTo>
                  <a:lnTo>
                    <a:pt x="410911" y="747321"/>
                  </a:lnTo>
                  <a:lnTo>
                    <a:pt x="406486" y="747906"/>
                  </a:lnTo>
                  <a:lnTo>
                    <a:pt x="403230" y="749296"/>
                  </a:lnTo>
                  <a:lnTo>
                    <a:pt x="403230" y="750228"/>
                  </a:lnTo>
                  <a:lnTo>
                    <a:pt x="430761" y="751745"/>
                  </a:lnTo>
                  <a:lnTo>
                    <a:pt x="432042" y="751050"/>
                  </a:lnTo>
                  <a:lnTo>
                    <a:pt x="433085" y="750355"/>
                  </a:lnTo>
                  <a:lnTo>
                    <a:pt x="430050" y="749533"/>
                  </a:lnTo>
                  <a:lnTo>
                    <a:pt x="421769" y="750339"/>
                  </a:lnTo>
                  <a:close/>
                  <a:moveTo>
                    <a:pt x="385498" y="752662"/>
                  </a:moveTo>
                  <a:lnTo>
                    <a:pt x="384802" y="753389"/>
                  </a:lnTo>
                  <a:lnTo>
                    <a:pt x="383870" y="754906"/>
                  </a:lnTo>
                  <a:lnTo>
                    <a:pt x="385040" y="754448"/>
                  </a:lnTo>
                  <a:lnTo>
                    <a:pt x="387157" y="752567"/>
                  </a:lnTo>
                  <a:lnTo>
                    <a:pt x="387047" y="751999"/>
                  </a:lnTo>
                  <a:lnTo>
                    <a:pt x="385498" y="752662"/>
                  </a:lnTo>
                  <a:close/>
                </a:path>
              </a:pathLst>
            </a:custGeom>
            <a:grp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A648B902-BFD7-C1C7-D05B-4F5E0BF2CF60}"/>
                </a:ext>
              </a:extLst>
            </p:cNvPr>
            <p:cNvSpPr/>
            <p:nvPr/>
          </p:nvSpPr>
          <p:spPr>
            <a:xfrm>
              <a:off x="9249525" y="6817520"/>
              <a:ext cx="860890" cy="707051"/>
            </a:xfrm>
            <a:custGeom>
              <a:avLst/>
              <a:gdLst>
                <a:gd name="connsiteX0" fmla="*/ 526266 w 860890"/>
                <a:gd name="connsiteY0" fmla="*/ 35117 h 707051"/>
                <a:gd name="connsiteX1" fmla="*/ 526266 w 860890"/>
                <a:gd name="connsiteY1" fmla="*/ 35117 h 707051"/>
                <a:gd name="connsiteX2" fmla="*/ 522758 w 860890"/>
                <a:gd name="connsiteY2" fmla="*/ 38609 h 707051"/>
                <a:gd name="connsiteX3" fmla="*/ 520419 w 860890"/>
                <a:gd name="connsiteY3" fmla="*/ 45832 h 707051"/>
                <a:gd name="connsiteX4" fmla="*/ 519265 w 860890"/>
                <a:gd name="connsiteY4" fmla="*/ 53892 h 707051"/>
                <a:gd name="connsiteX5" fmla="*/ 518918 w 860890"/>
                <a:gd name="connsiteY5" fmla="*/ 60309 h 707051"/>
                <a:gd name="connsiteX6" fmla="*/ 519376 w 860890"/>
                <a:gd name="connsiteY6" fmla="*/ 67420 h 707051"/>
                <a:gd name="connsiteX7" fmla="*/ 524528 w 860890"/>
                <a:gd name="connsiteY7" fmla="*/ 92739 h 707051"/>
                <a:gd name="connsiteX8" fmla="*/ 525334 w 860890"/>
                <a:gd name="connsiteY8" fmla="*/ 95063 h 707051"/>
                <a:gd name="connsiteX9" fmla="*/ 527199 w 860890"/>
                <a:gd name="connsiteY9" fmla="*/ 97512 h 707051"/>
                <a:gd name="connsiteX10" fmla="*/ 529538 w 860890"/>
                <a:gd name="connsiteY10" fmla="*/ 99851 h 707051"/>
                <a:gd name="connsiteX11" fmla="*/ 530233 w 860890"/>
                <a:gd name="connsiteY11" fmla="*/ 100894 h 707051"/>
                <a:gd name="connsiteX12" fmla="*/ 530929 w 860890"/>
                <a:gd name="connsiteY12" fmla="*/ 101953 h 707051"/>
                <a:gd name="connsiteX13" fmla="*/ 531403 w 860890"/>
                <a:gd name="connsiteY13" fmla="*/ 103123 h 707051"/>
                <a:gd name="connsiteX14" fmla="*/ 531624 w 860890"/>
                <a:gd name="connsiteY14" fmla="*/ 104513 h 707051"/>
                <a:gd name="connsiteX15" fmla="*/ 531861 w 860890"/>
                <a:gd name="connsiteY15" fmla="*/ 108243 h 707051"/>
                <a:gd name="connsiteX16" fmla="*/ 531276 w 860890"/>
                <a:gd name="connsiteY16" fmla="*/ 112906 h 707051"/>
                <a:gd name="connsiteX17" fmla="*/ 531514 w 860890"/>
                <a:gd name="connsiteY17" fmla="*/ 114660 h 707051"/>
                <a:gd name="connsiteX18" fmla="*/ 532098 w 860890"/>
                <a:gd name="connsiteY18" fmla="*/ 115718 h 707051"/>
                <a:gd name="connsiteX19" fmla="*/ 533837 w 860890"/>
                <a:gd name="connsiteY19" fmla="*/ 117347 h 707051"/>
                <a:gd name="connsiteX20" fmla="*/ 534880 w 860890"/>
                <a:gd name="connsiteY20" fmla="*/ 119322 h 707051"/>
                <a:gd name="connsiteX21" fmla="*/ 538404 w 860890"/>
                <a:gd name="connsiteY21" fmla="*/ 122230 h 707051"/>
                <a:gd name="connsiteX22" fmla="*/ 539337 w 860890"/>
                <a:gd name="connsiteY22" fmla="*/ 123747 h 707051"/>
                <a:gd name="connsiteX23" fmla="*/ 539684 w 860890"/>
                <a:gd name="connsiteY23" fmla="*/ 125391 h 707051"/>
                <a:gd name="connsiteX24" fmla="*/ 540269 w 860890"/>
                <a:gd name="connsiteY24" fmla="*/ 129010 h 707051"/>
                <a:gd name="connsiteX25" fmla="*/ 542134 w 860890"/>
                <a:gd name="connsiteY25" fmla="*/ 134130 h 707051"/>
                <a:gd name="connsiteX26" fmla="*/ 544916 w 860890"/>
                <a:gd name="connsiteY26" fmla="*/ 137750 h 707051"/>
                <a:gd name="connsiteX27" fmla="*/ 577709 w 860890"/>
                <a:gd name="connsiteY27" fmla="*/ 162816 h 707051"/>
                <a:gd name="connsiteX28" fmla="*/ 579811 w 860890"/>
                <a:gd name="connsiteY28" fmla="*/ 165044 h 707051"/>
                <a:gd name="connsiteX29" fmla="*/ 581439 w 860890"/>
                <a:gd name="connsiteY29" fmla="*/ 167857 h 707051"/>
                <a:gd name="connsiteX30" fmla="*/ 582372 w 860890"/>
                <a:gd name="connsiteY30" fmla="*/ 171113 h 707051"/>
                <a:gd name="connsiteX31" fmla="*/ 583178 w 860890"/>
                <a:gd name="connsiteY31" fmla="*/ 173199 h 707051"/>
                <a:gd name="connsiteX32" fmla="*/ 585153 w 860890"/>
                <a:gd name="connsiteY32" fmla="*/ 174842 h 707051"/>
                <a:gd name="connsiteX33" fmla="*/ 615245 w 860890"/>
                <a:gd name="connsiteY33" fmla="*/ 193049 h 707051"/>
                <a:gd name="connsiteX34" fmla="*/ 618184 w 860890"/>
                <a:gd name="connsiteY34" fmla="*/ 195483 h 707051"/>
                <a:gd name="connsiteX35" fmla="*/ 621329 w 860890"/>
                <a:gd name="connsiteY35" fmla="*/ 198976 h 707051"/>
                <a:gd name="connsiteX36" fmla="*/ 624932 w 860890"/>
                <a:gd name="connsiteY36" fmla="*/ 204475 h 707051"/>
                <a:gd name="connsiteX37" fmla="*/ 626687 w 860890"/>
                <a:gd name="connsiteY37" fmla="*/ 207620 h 707051"/>
                <a:gd name="connsiteX38" fmla="*/ 627730 w 860890"/>
                <a:gd name="connsiteY38" fmla="*/ 210654 h 707051"/>
                <a:gd name="connsiteX39" fmla="*/ 628077 w 860890"/>
                <a:gd name="connsiteY39" fmla="*/ 212741 h 707051"/>
                <a:gd name="connsiteX40" fmla="*/ 628188 w 860890"/>
                <a:gd name="connsiteY40" fmla="*/ 217071 h 707051"/>
                <a:gd name="connsiteX41" fmla="*/ 628425 w 860890"/>
                <a:gd name="connsiteY41" fmla="*/ 219063 h 707051"/>
                <a:gd name="connsiteX42" fmla="*/ 629263 w 860890"/>
                <a:gd name="connsiteY42" fmla="*/ 220912 h 707051"/>
                <a:gd name="connsiteX43" fmla="*/ 631823 w 860890"/>
                <a:gd name="connsiteY43" fmla="*/ 224183 h 707051"/>
                <a:gd name="connsiteX44" fmla="*/ 632408 w 860890"/>
                <a:gd name="connsiteY44" fmla="*/ 225811 h 707051"/>
                <a:gd name="connsiteX45" fmla="*/ 632060 w 860890"/>
                <a:gd name="connsiteY45" fmla="*/ 227550 h 707051"/>
                <a:gd name="connsiteX46" fmla="*/ 631238 w 860890"/>
                <a:gd name="connsiteY46" fmla="*/ 229430 h 707051"/>
                <a:gd name="connsiteX47" fmla="*/ 630891 w 860890"/>
                <a:gd name="connsiteY47" fmla="*/ 231421 h 707051"/>
                <a:gd name="connsiteX48" fmla="*/ 631823 w 860890"/>
                <a:gd name="connsiteY48" fmla="*/ 233397 h 707051"/>
                <a:gd name="connsiteX49" fmla="*/ 632993 w 860890"/>
                <a:gd name="connsiteY49" fmla="*/ 235151 h 707051"/>
                <a:gd name="connsiteX50" fmla="*/ 633799 w 860890"/>
                <a:gd name="connsiteY50" fmla="*/ 237712 h 707051"/>
                <a:gd name="connsiteX51" fmla="*/ 634146 w 860890"/>
                <a:gd name="connsiteY51" fmla="*/ 240272 h 707051"/>
                <a:gd name="connsiteX52" fmla="*/ 633799 w 860890"/>
                <a:gd name="connsiteY52" fmla="*/ 242263 h 707051"/>
                <a:gd name="connsiteX53" fmla="*/ 640326 w 860890"/>
                <a:gd name="connsiteY53" fmla="*/ 253326 h 707051"/>
                <a:gd name="connsiteX54" fmla="*/ 644546 w 860890"/>
                <a:gd name="connsiteY54" fmla="*/ 257657 h 707051"/>
                <a:gd name="connsiteX55" fmla="*/ 649777 w 860890"/>
                <a:gd name="connsiteY55" fmla="*/ 259174 h 707051"/>
                <a:gd name="connsiteX56" fmla="*/ 654897 w 860890"/>
                <a:gd name="connsiteY56" fmla="*/ 256250 h 707051"/>
                <a:gd name="connsiteX57" fmla="*/ 661788 w 860890"/>
                <a:gd name="connsiteY57" fmla="*/ 245535 h 707051"/>
                <a:gd name="connsiteX58" fmla="*/ 667841 w 860890"/>
                <a:gd name="connsiteY58" fmla="*/ 243654 h 707051"/>
                <a:gd name="connsiteX59" fmla="*/ 670322 w 860890"/>
                <a:gd name="connsiteY59" fmla="*/ 244365 h 707051"/>
                <a:gd name="connsiteX60" fmla="*/ 674748 w 860890"/>
                <a:gd name="connsiteY60" fmla="*/ 246815 h 707051"/>
                <a:gd name="connsiteX61" fmla="*/ 677071 w 860890"/>
                <a:gd name="connsiteY61" fmla="*/ 247162 h 707051"/>
                <a:gd name="connsiteX62" fmla="*/ 679979 w 860890"/>
                <a:gd name="connsiteY62" fmla="*/ 247162 h 707051"/>
                <a:gd name="connsiteX63" fmla="*/ 686411 w 860890"/>
                <a:gd name="connsiteY63" fmla="*/ 248443 h 707051"/>
                <a:gd name="connsiteX64" fmla="*/ 699118 w 860890"/>
                <a:gd name="connsiteY64" fmla="*/ 254164 h 707051"/>
                <a:gd name="connsiteX65" fmla="*/ 704475 w 860890"/>
                <a:gd name="connsiteY65" fmla="*/ 257783 h 707051"/>
                <a:gd name="connsiteX66" fmla="*/ 706799 w 860890"/>
                <a:gd name="connsiteY66" fmla="*/ 261734 h 707051"/>
                <a:gd name="connsiteX67" fmla="*/ 706103 w 860890"/>
                <a:gd name="connsiteY67" fmla="*/ 264532 h 707051"/>
                <a:gd name="connsiteX68" fmla="*/ 704365 w 860890"/>
                <a:gd name="connsiteY68" fmla="*/ 268625 h 707051"/>
                <a:gd name="connsiteX69" fmla="*/ 702373 w 860890"/>
                <a:gd name="connsiteY69" fmla="*/ 272354 h 707051"/>
                <a:gd name="connsiteX70" fmla="*/ 700745 w 860890"/>
                <a:gd name="connsiteY70" fmla="*/ 273983 h 707051"/>
                <a:gd name="connsiteX71" fmla="*/ 699244 w 860890"/>
                <a:gd name="connsiteY71" fmla="*/ 275847 h 707051"/>
                <a:gd name="connsiteX72" fmla="*/ 699355 w 860890"/>
                <a:gd name="connsiteY72" fmla="*/ 279704 h 707051"/>
                <a:gd name="connsiteX73" fmla="*/ 700524 w 860890"/>
                <a:gd name="connsiteY73" fmla="*/ 285883 h 707051"/>
                <a:gd name="connsiteX74" fmla="*/ 700983 w 860890"/>
                <a:gd name="connsiteY74" fmla="*/ 292284 h 707051"/>
                <a:gd name="connsiteX75" fmla="*/ 699244 w 860890"/>
                <a:gd name="connsiteY75" fmla="*/ 297326 h 707051"/>
                <a:gd name="connsiteX76" fmla="*/ 693981 w 860890"/>
                <a:gd name="connsiteY76" fmla="*/ 307804 h 707051"/>
                <a:gd name="connsiteX77" fmla="*/ 689209 w 860890"/>
                <a:gd name="connsiteY77" fmla="*/ 325662 h 707051"/>
                <a:gd name="connsiteX78" fmla="*/ 684072 w 860890"/>
                <a:gd name="connsiteY78" fmla="*/ 335809 h 707051"/>
                <a:gd name="connsiteX79" fmla="*/ 682571 w 860890"/>
                <a:gd name="connsiteY79" fmla="*/ 340929 h 707051"/>
                <a:gd name="connsiteX80" fmla="*/ 682571 w 860890"/>
                <a:gd name="connsiteY80" fmla="*/ 346761 h 707051"/>
                <a:gd name="connsiteX81" fmla="*/ 684309 w 860890"/>
                <a:gd name="connsiteY81" fmla="*/ 353763 h 707051"/>
                <a:gd name="connsiteX82" fmla="*/ 685242 w 860890"/>
                <a:gd name="connsiteY82" fmla="*/ 356212 h 707051"/>
                <a:gd name="connsiteX83" fmla="*/ 686174 w 860890"/>
                <a:gd name="connsiteY83" fmla="*/ 357967 h 707051"/>
                <a:gd name="connsiteX84" fmla="*/ 687107 w 860890"/>
                <a:gd name="connsiteY84" fmla="*/ 359484 h 707051"/>
                <a:gd name="connsiteX85" fmla="*/ 688276 w 860890"/>
                <a:gd name="connsiteY85" fmla="*/ 360890 h 707051"/>
                <a:gd name="connsiteX86" fmla="*/ 695625 w 860890"/>
                <a:gd name="connsiteY86" fmla="*/ 366121 h 707051"/>
                <a:gd name="connsiteX87" fmla="*/ 696557 w 860890"/>
                <a:gd name="connsiteY87" fmla="*/ 367528 h 707051"/>
                <a:gd name="connsiteX88" fmla="*/ 700398 w 860890"/>
                <a:gd name="connsiteY88" fmla="*/ 370799 h 707051"/>
                <a:gd name="connsiteX89" fmla="*/ 701330 w 860890"/>
                <a:gd name="connsiteY89" fmla="*/ 372079 h 707051"/>
                <a:gd name="connsiteX90" fmla="*/ 702373 w 860890"/>
                <a:gd name="connsiteY90" fmla="*/ 374418 h 707051"/>
                <a:gd name="connsiteX91" fmla="*/ 704712 w 860890"/>
                <a:gd name="connsiteY91" fmla="*/ 376047 h 707051"/>
                <a:gd name="connsiteX92" fmla="*/ 709628 w 860890"/>
                <a:gd name="connsiteY92" fmla="*/ 378370 h 707051"/>
                <a:gd name="connsiteX93" fmla="*/ 713120 w 860890"/>
                <a:gd name="connsiteY93" fmla="*/ 381293 h 707051"/>
                <a:gd name="connsiteX94" fmla="*/ 716487 w 860890"/>
                <a:gd name="connsiteY94" fmla="*/ 384913 h 707051"/>
                <a:gd name="connsiteX95" fmla="*/ 720106 w 860890"/>
                <a:gd name="connsiteY95" fmla="*/ 387837 h 707051"/>
                <a:gd name="connsiteX96" fmla="*/ 724658 w 860890"/>
                <a:gd name="connsiteY96" fmla="*/ 388879 h 707051"/>
                <a:gd name="connsiteX97" fmla="*/ 732006 w 860890"/>
                <a:gd name="connsiteY97" fmla="*/ 394111 h 707051"/>
                <a:gd name="connsiteX98" fmla="*/ 734124 w 860890"/>
                <a:gd name="connsiteY98" fmla="*/ 395044 h 707051"/>
                <a:gd name="connsiteX99" fmla="*/ 738660 w 860890"/>
                <a:gd name="connsiteY99" fmla="*/ 394585 h 707051"/>
                <a:gd name="connsiteX100" fmla="*/ 740288 w 860890"/>
                <a:gd name="connsiteY100" fmla="*/ 394932 h 707051"/>
                <a:gd name="connsiteX101" fmla="*/ 744365 w 860890"/>
                <a:gd name="connsiteY101" fmla="*/ 395739 h 707051"/>
                <a:gd name="connsiteX102" fmla="*/ 748933 w 860890"/>
                <a:gd name="connsiteY102" fmla="*/ 398552 h 707051"/>
                <a:gd name="connsiteX103" fmla="*/ 756724 w 860890"/>
                <a:gd name="connsiteY103" fmla="*/ 405316 h 707051"/>
                <a:gd name="connsiteX104" fmla="*/ 759901 w 860890"/>
                <a:gd name="connsiteY104" fmla="*/ 406944 h 707051"/>
                <a:gd name="connsiteX105" fmla="*/ 767819 w 860890"/>
                <a:gd name="connsiteY105" fmla="*/ 409520 h 707051"/>
                <a:gd name="connsiteX106" fmla="*/ 771074 w 860890"/>
                <a:gd name="connsiteY106" fmla="*/ 411385 h 707051"/>
                <a:gd name="connsiteX107" fmla="*/ 774473 w 860890"/>
                <a:gd name="connsiteY107" fmla="*/ 415463 h 707051"/>
                <a:gd name="connsiteX108" fmla="*/ 778898 w 860890"/>
                <a:gd name="connsiteY108" fmla="*/ 423633 h 707051"/>
                <a:gd name="connsiteX109" fmla="*/ 781916 w 860890"/>
                <a:gd name="connsiteY109" fmla="*/ 426557 h 707051"/>
                <a:gd name="connsiteX110" fmla="*/ 794528 w 860890"/>
                <a:gd name="connsiteY110" fmla="*/ 431093 h 707051"/>
                <a:gd name="connsiteX111" fmla="*/ 798132 w 860890"/>
                <a:gd name="connsiteY111" fmla="*/ 433653 h 707051"/>
                <a:gd name="connsiteX112" fmla="*/ 797310 w 860890"/>
                <a:gd name="connsiteY112" fmla="*/ 435645 h 707051"/>
                <a:gd name="connsiteX113" fmla="*/ 798021 w 860890"/>
                <a:gd name="connsiteY113" fmla="*/ 438094 h 707051"/>
                <a:gd name="connsiteX114" fmla="*/ 799206 w 860890"/>
                <a:gd name="connsiteY114" fmla="*/ 440891 h 707051"/>
                <a:gd name="connsiteX115" fmla="*/ 799901 w 860890"/>
                <a:gd name="connsiteY115" fmla="*/ 443689 h 707051"/>
                <a:gd name="connsiteX116" fmla="*/ 799901 w 860890"/>
                <a:gd name="connsiteY116" fmla="*/ 446249 h 707051"/>
                <a:gd name="connsiteX117" fmla="*/ 799554 w 860890"/>
                <a:gd name="connsiteY117" fmla="*/ 448935 h 707051"/>
                <a:gd name="connsiteX118" fmla="*/ 799428 w 860890"/>
                <a:gd name="connsiteY118" fmla="*/ 451859 h 707051"/>
                <a:gd name="connsiteX119" fmla="*/ 800139 w 860890"/>
                <a:gd name="connsiteY119" fmla="*/ 455005 h 707051"/>
                <a:gd name="connsiteX120" fmla="*/ 803284 w 860890"/>
                <a:gd name="connsiteY120" fmla="*/ 460125 h 707051"/>
                <a:gd name="connsiteX121" fmla="*/ 807235 w 860890"/>
                <a:gd name="connsiteY121" fmla="*/ 464819 h 707051"/>
                <a:gd name="connsiteX122" fmla="*/ 810617 w 860890"/>
                <a:gd name="connsiteY122" fmla="*/ 469939 h 707051"/>
                <a:gd name="connsiteX123" fmla="*/ 812498 w 860890"/>
                <a:gd name="connsiteY123" fmla="*/ 476229 h 707051"/>
                <a:gd name="connsiteX124" fmla="*/ 810838 w 860890"/>
                <a:gd name="connsiteY124" fmla="*/ 482062 h 707051"/>
                <a:gd name="connsiteX125" fmla="*/ 806887 w 860890"/>
                <a:gd name="connsiteY125" fmla="*/ 486724 h 707051"/>
                <a:gd name="connsiteX126" fmla="*/ 803631 w 860890"/>
                <a:gd name="connsiteY126" fmla="*/ 491513 h 707051"/>
                <a:gd name="connsiteX127" fmla="*/ 804216 w 860890"/>
                <a:gd name="connsiteY127" fmla="*/ 497581 h 707051"/>
                <a:gd name="connsiteX128" fmla="*/ 804912 w 860890"/>
                <a:gd name="connsiteY128" fmla="*/ 498040 h 707051"/>
                <a:gd name="connsiteX129" fmla="*/ 807472 w 860890"/>
                <a:gd name="connsiteY129" fmla="*/ 498862 h 707051"/>
                <a:gd name="connsiteX130" fmla="*/ 808625 w 860890"/>
                <a:gd name="connsiteY130" fmla="*/ 499320 h 707051"/>
                <a:gd name="connsiteX131" fmla="*/ 810728 w 860890"/>
                <a:gd name="connsiteY131" fmla="*/ 500726 h 707051"/>
                <a:gd name="connsiteX132" fmla="*/ 810728 w 860890"/>
                <a:gd name="connsiteY132" fmla="*/ 502828 h 707051"/>
                <a:gd name="connsiteX133" fmla="*/ 811423 w 860890"/>
                <a:gd name="connsiteY133" fmla="*/ 505404 h 707051"/>
                <a:gd name="connsiteX134" fmla="*/ 812608 w 860890"/>
                <a:gd name="connsiteY134" fmla="*/ 507728 h 707051"/>
                <a:gd name="connsiteX135" fmla="*/ 815990 w 860890"/>
                <a:gd name="connsiteY135" fmla="*/ 512611 h 707051"/>
                <a:gd name="connsiteX136" fmla="*/ 821696 w 860890"/>
                <a:gd name="connsiteY136" fmla="*/ 519154 h 707051"/>
                <a:gd name="connsiteX137" fmla="*/ 823908 w 860890"/>
                <a:gd name="connsiteY137" fmla="*/ 523358 h 707051"/>
                <a:gd name="connsiteX138" fmla="*/ 823450 w 860890"/>
                <a:gd name="connsiteY138" fmla="*/ 528020 h 707051"/>
                <a:gd name="connsiteX139" fmla="*/ 825789 w 860890"/>
                <a:gd name="connsiteY139" fmla="*/ 530122 h 707051"/>
                <a:gd name="connsiteX140" fmla="*/ 832553 w 860890"/>
                <a:gd name="connsiteY140" fmla="*/ 534674 h 707051"/>
                <a:gd name="connsiteX141" fmla="*/ 837927 w 860890"/>
                <a:gd name="connsiteY141" fmla="*/ 536302 h 707051"/>
                <a:gd name="connsiteX142" fmla="*/ 839318 w 860890"/>
                <a:gd name="connsiteY142" fmla="*/ 536175 h 707051"/>
                <a:gd name="connsiteX143" fmla="*/ 839791 w 860890"/>
                <a:gd name="connsiteY143" fmla="*/ 534548 h 707051"/>
                <a:gd name="connsiteX144" fmla="*/ 839207 w 860890"/>
                <a:gd name="connsiteY144" fmla="*/ 532224 h 707051"/>
                <a:gd name="connsiteX145" fmla="*/ 838164 w 860890"/>
                <a:gd name="connsiteY145" fmla="*/ 530944 h 707051"/>
                <a:gd name="connsiteX146" fmla="*/ 836979 w 860890"/>
                <a:gd name="connsiteY146" fmla="*/ 530122 h 707051"/>
                <a:gd name="connsiteX147" fmla="*/ 835698 w 860890"/>
                <a:gd name="connsiteY147" fmla="*/ 528953 h 707051"/>
                <a:gd name="connsiteX148" fmla="*/ 834055 w 860890"/>
                <a:gd name="connsiteY148" fmla="*/ 525571 h 707051"/>
                <a:gd name="connsiteX149" fmla="*/ 834639 w 860890"/>
                <a:gd name="connsiteY149" fmla="*/ 523927 h 707051"/>
                <a:gd name="connsiteX150" fmla="*/ 836979 w 860890"/>
                <a:gd name="connsiteY150" fmla="*/ 523358 h 707051"/>
                <a:gd name="connsiteX151" fmla="*/ 840029 w 860890"/>
                <a:gd name="connsiteY151" fmla="*/ 523121 h 707051"/>
                <a:gd name="connsiteX152" fmla="*/ 840835 w 860890"/>
                <a:gd name="connsiteY152" fmla="*/ 523817 h 707051"/>
                <a:gd name="connsiteX153" fmla="*/ 841767 w 860890"/>
                <a:gd name="connsiteY153" fmla="*/ 527562 h 707051"/>
                <a:gd name="connsiteX154" fmla="*/ 842241 w 860890"/>
                <a:gd name="connsiteY154" fmla="*/ 528842 h 707051"/>
                <a:gd name="connsiteX155" fmla="*/ 843521 w 860890"/>
                <a:gd name="connsiteY155" fmla="*/ 529775 h 707051"/>
                <a:gd name="connsiteX156" fmla="*/ 846303 w 860890"/>
                <a:gd name="connsiteY156" fmla="*/ 531181 h 707051"/>
                <a:gd name="connsiteX157" fmla="*/ 847362 w 860890"/>
                <a:gd name="connsiteY157" fmla="*/ 532114 h 707051"/>
                <a:gd name="connsiteX158" fmla="*/ 848168 w 860890"/>
                <a:gd name="connsiteY158" fmla="*/ 533741 h 707051"/>
                <a:gd name="connsiteX159" fmla="*/ 848642 w 860890"/>
                <a:gd name="connsiteY159" fmla="*/ 535370 h 707051"/>
                <a:gd name="connsiteX160" fmla="*/ 849227 w 860890"/>
                <a:gd name="connsiteY160" fmla="*/ 536997 h 707051"/>
                <a:gd name="connsiteX161" fmla="*/ 850507 w 860890"/>
                <a:gd name="connsiteY161" fmla="*/ 538167 h 707051"/>
                <a:gd name="connsiteX162" fmla="*/ 852040 w 860890"/>
                <a:gd name="connsiteY162" fmla="*/ 538388 h 707051"/>
                <a:gd name="connsiteX163" fmla="*/ 853557 w 860890"/>
                <a:gd name="connsiteY163" fmla="*/ 537929 h 707051"/>
                <a:gd name="connsiteX164" fmla="*/ 854948 w 860890"/>
                <a:gd name="connsiteY164" fmla="*/ 537108 h 707051"/>
                <a:gd name="connsiteX165" fmla="*/ 856117 w 860890"/>
                <a:gd name="connsiteY165" fmla="*/ 536649 h 707051"/>
                <a:gd name="connsiteX166" fmla="*/ 858678 w 860890"/>
                <a:gd name="connsiteY166" fmla="*/ 537582 h 707051"/>
                <a:gd name="connsiteX167" fmla="*/ 859610 w 860890"/>
                <a:gd name="connsiteY167" fmla="*/ 540268 h 707051"/>
                <a:gd name="connsiteX168" fmla="*/ 859373 w 860890"/>
                <a:gd name="connsiteY168" fmla="*/ 547143 h 707051"/>
                <a:gd name="connsiteX169" fmla="*/ 860068 w 860890"/>
                <a:gd name="connsiteY169" fmla="*/ 552058 h 707051"/>
                <a:gd name="connsiteX170" fmla="*/ 860068 w 860890"/>
                <a:gd name="connsiteY170" fmla="*/ 553560 h 707051"/>
                <a:gd name="connsiteX171" fmla="*/ 859484 w 860890"/>
                <a:gd name="connsiteY171" fmla="*/ 554730 h 707051"/>
                <a:gd name="connsiteX172" fmla="*/ 858441 w 860890"/>
                <a:gd name="connsiteY172" fmla="*/ 556136 h 707051"/>
                <a:gd name="connsiteX173" fmla="*/ 857398 w 860890"/>
                <a:gd name="connsiteY173" fmla="*/ 557891 h 707051"/>
                <a:gd name="connsiteX174" fmla="*/ 857050 w 860890"/>
                <a:gd name="connsiteY174" fmla="*/ 559755 h 707051"/>
                <a:gd name="connsiteX175" fmla="*/ 857856 w 860890"/>
                <a:gd name="connsiteY175" fmla="*/ 563011 h 707051"/>
                <a:gd name="connsiteX176" fmla="*/ 860306 w 860890"/>
                <a:gd name="connsiteY176" fmla="*/ 568274 h 707051"/>
                <a:gd name="connsiteX177" fmla="*/ 860890 w 860890"/>
                <a:gd name="connsiteY177" fmla="*/ 571767 h 707051"/>
                <a:gd name="connsiteX178" fmla="*/ 860306 w 860890"/>
                <a:gd name="connsiteY178" fmla="*/ 575955 h 707051"/>
                <a:gd name="connsiteX179" fmla="*/ 856339 w 860890"/>
                <a:gd name="connsiteY179" fmla="*/ 587271 h 707051"/>
                <a:gd name="connsiteX180" fmla="*/ 854126 w 860890"/>
                <a:gd name="connsiteY180" fmla="*/ 596485 h 707051"/>
                <a:gd name="connsiteX181" fmla="*/ 851803 w 860890"/>
                <a:gd name="connsiteY181" fmla="*/ 601036 h 707051"/>
                <a:gd name="connsiteX182" fmla="*/ 848642 w 860890"/>
                <a:gd name="connsiteY182" fmla="*/ 603122 h 707051"/>
                <a:gd name="connsiteX183" fmla="*/ 844564 w 860890"/>
                <a:gd name="connsiteY183" fmla="*/ 602079 h 707051"/>
                <a:gd name="connsiteX184" fmla="*/ 840961 w 860890"/>
                <a:gd name="connsiteY184" fmla="*/ 599409 h 707051"/>
                <a:gd name="connsiteX185" fmla="*/ 837547 w 860890"/>
                <a:gd name="connsiteY185" fmla="*/ 596137 h 707051"/>
                <a:gd name="connsiteX186" fmla="*/ 834181 w 860890"/>
                <a:gd name="connsiteY186" fmla="*/ 593687 h 707051"/>
                <a:gd name="connsiteX187" fmla="*/ 832901 w 860890"/>
                <a:gd name="connsiteY187" fmla="*/ 594636 h 707051"/>
                <a:gd name="connsiteX188" fmla="*/ 832190 w 860890"/>
                <a:gd name="connsiteY188" fmla="*/ 595568 h 707051"/>
                <a:gd name="connsiteX189" fmla="*/ 831273 w 860890"/>
                <a:gd name="connsiteY189" fmla="*/ 598349 h 707051"/>
                <a:gd name="connsiteX190" fmla="*/ 829993 w 860890"/>
                <a:gd name="connsiteY190" fmla="*/ 604307 h 707051"/>
                <a:gd name="connsiteX191" fmla="*/ 829867 w 860890"/>
                <a:gd name="connsiteY191" fmla="*/ 606741 h 707051"/>
                <a:gd name="connsiteX192" fmla="*/ 828586 w 860890"/>
                <a:gd name="connsiteY192" fmla="*/ 614217 h 707051"/>
                <a:gd name="connsiteX193" fmla="*/ 828001 w 860890"/>
                <a:gd name="connsiteY193" fmla="*/ 616082 h 707051"/>
                <a:gd name="connsiteX194" fmla="*/ 827780 w 860890"/>
                <a:gd name="connsiteY194" fmla="*/ 617014 h 707051"/>
                <a:gd name="connsiteX195" fmla="*/ 825331 w 860890"/>
                <a:gd name="connsiteY195" fmla="*/ 620760 h 707051"/>
                <a:gd name="connsiteX196" fmla="*/ 823450 w 860890"/>
                <a:gd name="connsiteY196" fmla="*/ 622972 h 707051"/>
                <a:gd name="connsiteX197" fmla="*/ 821806 w 860890"/>
                <a:gd name="connsiteY197" fmla="*/ 624016 h 707051"/>
                <a:gd name="connsiteX198" fmla="*/ 818440 w 860890"/>
                <a:gd name="connsiteY198" fmla="*/ 623431 h 707051"/>
                <a:gd name="connsiteX199" fmla="*/ 818092 w 860890"/>
                <a:gd name="connsiteY199" fmla="*/ 621108 h 707051"/>
                <a:gd name="connsiteX200" fmla="*/ 818898 w 860890"/>
                <a:gd name="connsiteY200" fmla="*/ 617947 h 707051"/>
                <a:gd name="connsiteX201" fmla="*/ 819136 w 860890"/>
                <a:gd name="connsiteY201" fmla="*/ 616540 h 707051"/>
                <a:gd name="connsiteX202" fmla="*/ 819594 w 860890"/>
                <a:gd name="connsiteY202" fmla="*/ 614438 h 707051"/>
                <a:gd name="connsiteX203" fmla="*/ 817381 w 860890"/>
                <a:gd name="connsiteY203" fmla="*/ 608385 h 707051"/>
                <a:gd name="connsiteX204" fmla="*/ 812845 w 860890"/>
                <a:gd name="connsiteY204" fmla="*/ 606741 h 707051"/>
                <a:gd name="connsiteX205" fmla="*/ 808863 w 860890"/>
                <a:gd name="connsiteY205" fmla="*/ 608860 h 707051"/>
                <a:gd name="connsiteX206" fmla="*/ 808278 w 860890"/>
                <a:gd name="connsiteY206" fmla="*/ 614438 h 707051"/>
                <a:gd name="connsiteX207" fmla="*/ 809685 w 860890"/>
                <a:gd name="connsiteY207" fmla="*/ 616303 h 707051"/>
                <a:gd name="connsiteX208" fmla="*/ 810964 w 860890"/>
                <a:gd name="connsiteY208" fmla="*/ 617599 h 707051"/>
                <a:gd name="connsiteX209" fmla="*/ 811549 w 860890"/>
                <a:gd name="connsiteY209" fmla="*/ 618073 h 707051"/>
                <a:gd name="connsiteX210" fmla="*/ 812735 w 860890"/>
                <a:gd name="connsiteY210" fmla="*/ 620286 h 707051"/>
                <a:gd name="connsiteX211" fmla="*/ 812150 w 860890"/>
                <a:gd name="connsiteY211" fmla="*/ 623320 h 707051"/>
                <a:gd name="connsiteX212" fmla="*/ 812261 w 860890"/>
                <a:gd name="connsiteY212" fmla="*/ 625770 h 707051"/>
                <a:gd name="connsiteX213" fmla="*/ 815643 w 860890"/>
                <a:gd name="connsiteY213" fmla="*/ 631949 h 707051"/>
                <a:gd name="connsiteX214" fmla="*/ 816338 w 860890"/>
                <a:gd name="connsiteY214" fmla="*/ 635332 h 707051"/>
                <a:gd name="connsiteX215" fmla="*/ 815295 w 860890"/>
                <a:gd name="connsiteY215" fmla="*/ 638935 h 707051"/>
                <a:gd name="connsiteX216" fmla="*/ 813193 w 860890"/>
                <a:gd name="connsiteY216" fmla="*/ 640689 h 707051"/>
                <a:gd name="connsiteX217" fmla="*/ 810143 w 860890"/>
                <a:gd name="connsiteY217" fmla="*/ 641384 h 707051"/>
                <a:gd name="connsiteX218" fmla="*/ 806887 w 860890"/>
                <a:gd name="connsiteY218" fmla="*/ 641622 h 707051"/>
                <a:gd name="connsiteX219" fmla="*/ 804564 w 860890"/>
                <a:gd name="connsiteY219" fmla="*/ 643139 h 707051"/>
                <a:gd name="connsiteX220" fmla="*/ 805133 w 860890"/>
                <a:gd name="connsiteY220" fmla="*/ 645952 h 707051"/>
                <a:gd name="connsiteX221" fmla="*/ 807346 w 860890"/>
                <a:gd name="connsiteY221" fmla="*/ 648971 h 707051"/>
                <a:gd name="connsiteX222" fmla="*/ 809906 w 860890"/>
                <a:gd name="connsiteY222" fmla="*/ 650962 h 707051"/>
                <a:gd name="connsiteX223" fmla="*/ 813193 w 860890"/>
                <a:gd name="connsiteY223" fmla="*/ 651768 h 707051"/>
                <a:gd name="connsiteX224" fmla="*/ 814600 w 860890"/>
                <a:gd name="connsiteY224" fmla="*/ 652700 h 707051"/>
                <a:gd name="connsiteX225" fmla="*/ 814252 w 860890"/>
                <a:gd name="connsiteY225" fmla="*/ 654454 h 707051"/>
                <a:gd name="connsiteX226" fmla="*/ 813082 w 860890"/>
                <a:gd name="connsiteY226" fmla="*/ 655514 h 707051"/>
                <a:gd name="connsiteX227" fmla="*/ 811549 w 860890"/>
                <a:gd name="connsiteY227" fmla="*/ 656083 h 707051"/>
                <a:gd name="connsiteX228" fmla="*/ 799791 w 860890"/>
                <a:gd name="connsiteY228" fmla="*/ 657600 h 707051"/>
                <a:gd name="connsiteX229" fmla="*/ 797547 w 860890"/>
                <a:gd name="connsiteY229" fmla="*/ 658658 h 707051"/>
                <a:gd name="connsiteX230" fmla="*/ 805370 w 860890"/>
                <a:gd name="connsiteY230" fmla="*/ 668094 h 707051"/>
                <a:gd name="connsiteX231" fmla="*/ 809337 w 860890"/>
                <a:gd name="connsiteY231" fmla="*/ 674052 h 707051"/>
                <a:gd name="connsiteX232" fmla="*/ 808515 w 860890"/>
                <a:gd name="connsiteY232" fmla="*/ 677086 h 707051"/>
                <a:gd name="connsiteX233" fmla="*/ 806540 w 860890"/>
                <a:gd name="connsiteY233" fmla="*/ 677671 h 707051"/>
                <a:gd name="connsiteX234" fmla="*/ 804216 w 860890"/>
                <a:gd name="connsiteY234" fmla="*/ 679172 h 707051"/>
                <a:gd name="connsiteX235" fmla="*/ 802351 w 860890"/>
                <a:gd name="connsiteY235" fmla="*/ 680926 h 707051"/>
                <a:gd name="connsiteX236" fmla="*/ 801529 w 860890"/>
                <a:gd name="connsiteY236" fmla="*/ 682444 h 707051"/>
                <a:gd name="connsiteX237" fmla="*/ 801292 w 860890"/>
                <a:gd name="connsiteY237" fmla="*/ 685147 h 707051"/>
                <a:gd name="connsiteX238" fmla="*/ 798021 w 860890"/>
                <a:gd name="connsiteY238" fmla="*/ 691895 h 707051"/>
                <a:gd name="connsiteX239" fmla="*/ 797436 w 860890"/>
                <a:gd name="connsiteY239" fmla="*/ 697379 h 707051"/>
                <a:gd name="connsiteX240" fmla="*/ 797199 w 860890"/>
                <a:gd name="connsiteY240" fmla="*/ 697379 h 707051"/>
                <a:gd name="connsiteX241" fmla="*/ 796962 w 860890"/>
                <a:gd name="connsiteY241" fmla="*/ 697379 h 707051"/>
                <a:gd name="connsiteX242" fmla="*/ 796741 w 860890"/>
                <a:gd name="connsiteY242" fmla="*/ 697489 h 707051"/>
                <a:gd name="connsiteX243" fmla="*/ 796504 w 860890"/>
                <a:gd name="connsiteY243" fmla="*/ 697489 h 707051"/>
                <a:gd name="connsiteX244" fmla="*/ 778440 w 860890"/>
                <a:gd name="connsiteY244" fmla="*/ 699608 h 707051"/>
                <a:gd name="connsiteX245" fmla="*/ 760486 w 860890"/>
                <a:gd name="connsiteY245" fmla="*/ 701820 h 707051"/>
                <a:gd name="connsiteX246" fmla="*/ 742390 w 860890"/>
                <a:gd name="connsiteY246" fmla="*/ 703906 h 707051"/>
                <a:gd name="connsiteX247" fmla="*/ 724310 w 860890"/>
                <a:gd name="connsiteY247" fmla="*/ 706008 h 707051"/>
                <a:gd name="connsiteX248" fmla="*/ 715096 w 860890"/>
                <a:gd name="connsiteY248" fmla="*/ 707051 h 707051"/>
                <a:gd name="connsiteX249" fmla="*/ 714274 w 860890"/>
                <a:gd name="connsiteY249" fmla="*/ 706940 h 707051"/>
                <a:gd name="connsiteX250" fmla="*/ 714053 w 860890"/>
                <a:gd name="connsiteY250" fmla="*/ 706229 h 707051"/>
                <a:gd name="connsiteX251" fmla="*/ 713926 w 860890"/>
                <a:gd name="connsiteY251" fmla="*/ 705661 h 707051"/>
                <a:gd name="connsiteX252" fmla="*/ 714274 w 860890"/>
                <a:gd name="connsiteY252" fmla="*/ 704017 h 707051"/>
                <a:gd name="connsiteX253" fmla="*/ 718004 w 860890"/>
                <a:gd name="connsiteY253" fmla="*/ 694930 h 707051"/>
                <a:gd name="connsiteX254" fmla="*/ 719047 w 860890"/>
                <a:gd name="connsiteY254" fmla="*/ 693286 h 707051"/>
                <a:gd name="connsiteX255" fmla="*/ 720817 w 860890"/>
                <a:gd name="connsiteY255" fmla="*/ 689556 h 707051"/>
                <a:gd name="connsiteX256" fmla="*/ 722224 w 860890"/>
                <a:gd name="connsiteY256" fmla="*/ 687707 h 707051"/>
                <a:gd name="connsiteX257" fmla="*/ 722919 w 860890"/>
                <a:gd name="connsiteY257" fmla="*/ 686426 h 707051"/>
                <a:gd name="connsiteX258" fmla="*/ 723377 w 860890"/>
                <a:gd name="connsiteY258" fmla="*/ 685842 h 707051"/>
                <a:gd name="connsiteX259" fmla="*/ 723962 w 860890"/>
                <a:gd name="connsiteY259" fmla="*/ 685368 h 707051"/>
                <a:gd name="connsiteX260" fmla="*/ 724547 w 860890"/>
                <a:gd name="connsiteY260" fmla="*/ 684909 h 707051"/>
                <a:gd name="connsiteX261" fmla="*/ 727107 w 860890"/>
                <a:gd name="connsiteY261" fmla="*/ 684087 h 707051"/>
                <a:gd name="connsiteX262" fmla="*/ 727803 w 860890"/>
                <a:gd name="connsiteY262" fmla="*/ 683724 h 707051"/>
                <a:gd name="connsiteX263" fmla="*/ 728387 w 860890"/>
                <a:gd name="connsiteY263" fmla="*/ 683265 h 707051"/>
                <a:gd name="connsiteX264" fmla="*/ 728972 w 860890"/>
                <a:gd name="connsiteY264" fmla="*/ 682807 h 707051"/>
                <a:gd name="connsiteX265" fmla="*/ 729320 w 860890"/>
                <a:gd name="connsiteY265" fmla="*/ 682096 h 707051"/>
                <a:gd name="connsiteX266" fmla="*/ 729667 w 860890"/>
                <a:gd name="connsiteY266" fmla="*/ 681401 h 707051"/>
                <a:gd name="connsiteX267" fmla="*/ 729905 w 860890"/>
                <a:gd name="connsiteY267" fmla="*/ 680453 h 707051"/>
                <a:gd name="connsiteX268" fmla="*/ 729905 w 860890"/>
                <a:gd name="connsiteY268" fmla="*/ 679646 h 707051"/>
                <a:gd name="connsiteX269" fmla="*/ 730015 w 860890"/>
                <a:gd name="connsiteY269" fmla="*/ 678240 h 707051"/>
                <a:gd name="connsiteX270" fmla="*/ 730142 w 860890"/>
                <a:gd name="connsiteY270" fmla="*/ 677434 h 707051"/>
                <a:gd name="connsiteX271" fmla="*/ 730363 w 860890"/>
                <a:gd name="connsiteY271" fmla="*/ 676612 h 707051"/>
                <a:gd name="connsiteX272" fmla="*/ 730837 w 860890"/>
                <a:gd name="connsiteY272" fmla="*/ 675917 h 707051"/>
                <a:gd name="connsiteX273" fmla="*/ 731295 w 860890"/>
                <a:gd name="connsiteY273" fmla="*/ 675332 h 707051"/>
                <a:gd name="connsiteX274" fmla="*/ 732465 w 860890"/>
                <a:gd name="connsiteY274" fmla="*/ 674399 h 707051"/>
                <a:gd name="connsiteX275" fmla="*/ 733050 w 860890"/>
                <a:gd name="connsiteY275" fmla="*/ 674052 h 707051"/>
                <a:gd name="connsiteX276" fmla="*/ 734709 w 860890"/>
                <a:gd name="connsiteY276" fmla="*/ 673356 h 707051"/>
                <a:gd name="connsiteX277" fmla="*/ 737380 w 860890"/>
                <a:gd name="connsiteY277" fmla="*/ 671966 h 707051"/>
                <a:gd name="connsiteX278" fmla="*/ 741220 w 860890"/>
                <a:gd name="connsiteY278" fmla="*/ 669390 h 707051"/>
                <a:gd name="connsiteX279" fmla="*/ 741805 w 860890"/>
                <a:gd name="connsiteY279" fmla="*/ 668805 h 707051"/>
                <a:gd name="connsiteX280" fmla="*/ 742153 w 860890"/>
                <a:gd name="connsiteY280" fmla="*/ 668204 h 707051"/>
                <a:gd name="connsiteX281" fmla="*/ 742501 w 860890"/>
                <a:gd name="connsiteY281" fmla="*/ 667398 h 707051"/>
                <a:gd name="connsiteX282" fmla="*/ 742738 w 860890"/>
                <a:gd name="connsiteY282" fmla="*/ 666577 h 707051"/>
                <a:gd name="connsiteX283" fmla="*/ 742974 w 860890"/>
                <a:gd name="connsiteY283" fmla="*/ 663431 h 707051"/>
                <a:gd name="connsiteX284" fmla="*/ 743085 w 860890"/>
                <a:gd name="connsiteY284" fmla="*/ 662736 h 707051"/>
                <a:gd name="connsiteX285" fmla="*/ 743544 w 860890"/>
                <a:gd name="connsiteY285" fmla="*/ 662151 h 707051"/>
                <a:gd name="connsiteX286" fmla="*/ 744129 w 860890"/>
                <a:gd name="connsiteY286" fmla="*/ 661693 h 707051"/>
                <a:gd name="connsiteX287" fmla="*/ 747179 w 860890"/>
                <a:gd name="connsiteY287" fmla="*/ 660413 h 707051"/>
                <a:gd name="connsiteX288" fmla="*/ 747874 w 860890"/>
                <a:gd name="connsiteY288" fmla="*/ 659939 h 707051"/>
                <a:gd name="connsiteX289" fmla="*/ 748459 w 860890"/>
                <a:gd name="connsiteY289" fmla="*/ 659480 h 707051"/>
                <a:gd name="connsiteX290" fmla="*/ 748807 w 860890"/>
                <a:gd name="connsiteY290" fmla="*/ 658895 h 707051"/>
                <a:gd name="connsiteX291" fmla="*/ 749281 w 860890"/>
                <a:gd name="connsiteY291" fmla="*/ 658185 h 707051"/>
                <a:gd name="connsiteX292" fmla="*/ 749518 w 860890"/>
                <a:gd name="connsiteY292" fmla="*/ 657489 h 707051"/>
                <a:gd name="connsiteX293" fmla="*/ 749739 w 860890"/>
                <a:gd name="connsiteY293" fmla="*/ 656667 h 707051"/>
                <a:gd name="connsiteX294" fmla="*/ 749865 w 860890"/>
                <a:gd name="connsiteY294" fmla="*/ 655861 h 707051"/>
                <a:gd name="connsiteX295" fmla="*/ 749739 w 860890"/>
                <a:gd name="connsiteY295" fmla="*/ 655039 h 707051"/>
                <a:gd name="connsiteX296" fmla="*/ 748807 w 860890"/>
                <a:gd name="connsiteY296" fmla="*/ 650488 h 707051"/>
                <a:gd name="connsiteX297" fmla="*/ 748807 w 860890"/>
                <a:gd name="connsiteY297" fmla="*/ 649556 h 707051"/>
                <a:gd name="connsiteX298" fmla="*/ 749281 w 860890"/>
                <a:gd name="connsiteY298" fmla="*/ 645699 h 707051"/>
                <a:gd name="connsiteX299" fmla="*/ 749281 w 860890"/>
                <a:gd name="connsiteY299" fmla="*/ 644766 h 707051"/>
                <a:gd name="connsiteX300" fmla="*/ 749281 w 860890"/>
                <a:gd name="connsiteY300" fmla="*/ 643850 h 707051"/>
                <a:gd name="connsiteX301" fmla="*/ 748933 w 860890"/>
                <a:gd name="connsiteY301" fmla="*/ 643028 h 707051"/>
                <a:gd name="connsiteX302" fmla="*/ 748585 w 860890"/>
                <a:gd name="connsiteY302" fmla="*/ 642317 h 707051"/>
                <a:gd name="connsiteX303" fmla="*/ 748111 w 860890"/>
                <a:gd name="connsiteY303" fmla="*/ 641732 h 707051"/>
                <a:gd name="connsiteX304" fmla="*/ 747653 w 860890"/>
                <a:gd name="connsiteY304" fmla="*/ 641147 h 707051"/>
                <a:gd name="connsiteX305" fmla="*/ 747068 w 860890"/>
                <a:gd name="connsiteY305" fmla="*/ 640689 h 707051"/>
                <a:gd name="connsiteX306" fmla="*/ 746341 w 860890"/>
                <a:gd name="connsiteY306" fmla="*/ 640215 h 707051"/>
                <a:gd name="connsiteX307" fmla="*/ 741916 w 860890"/>
                <a:gd name="connsiteY307" fmla="*/ 638003 h 707051"/>
                <a:gd name="connsiteX308" fmla="*/ 741457 w 860890"/>
                <a:gd name="connsiteY308" fmla="*/ 637544 h 707051"/>
                <a:gd name="connsiteX309" fmla="*/ 740983 w 860890"/>
                <a:gd name="connsiteY309" fmla="*/ 636849 h 707051"/>
                <a:gd name="connsiteX310" fmla="*/ 740762 w 860890"/>
                <a:gd name="connsiteY310" fmla="*/ 636027 h 707051"/>
                <a:gd name="connsiteX311" fmla="*/ 740525 w 860890"/>
                <a:gd name="connsiteY311" fmla="*/ 635221 h 707051"/>
                <a:gd name="connsiteX312" fmla="*/ 740177 w 860890"/>
                <a:gd name="connsiteY312" fmla="*/ 632755 h 707051"/>
                <a:gd name="connsiteX313" fmla="*/ 739940 w 860890"/>
                <a:gd name="connsiteY313" fmla="*/ 632060 h 707051"/>
                <a:gd name="connsiteX314" fmla="*/ 739703 w 860890"/>
                <a:gd name="connsiteY314" fmla="*/ 631475 h 707051"/>
                <a:gd name="connsiteX315" fmla="*/ 739245 w 860890"/>
                <a:gd name="connsiteY315" fmla="*/ 631128 h 707051"/>
                <a:gd name="connsiteX316" fmla="*/ 738550 w 860890"/>
                <a:gd name="connsiteY316" fmla="*/ 630780 h 707051"/>
                <a:gd name="connsiteX317" fmla="*/ 737965 w 860890"/>
                <a:gd name="connsiteY317" fmla="*/ 630306 h 707051"/>
                <a:gd name="connsiteX318" fmla="*/ 737617 w 860890"/>
                <a:gd name="connsiteY318" fmla="*/ 629847 h 707051"/>
                <a:gd name="connsiteX319" fmla="*/ 736100 w 860890"/>
                <a:gd name="connsiteY319" fmla="*/ 626465 h 707051"/>
                <a:gd name="connsiteX320" fmla="*/ 735278 w 860890"/>
                <a:gd name="connsiteY320" fmla="*/ 625296 h 707051"/>
                <a:gd name="connsiteX321" fmla="*/ 735057 w 860890"/>
                <a:gd name="connsiteY321" fmla="*/ 624948 h 707051"/>
                <a:gd name="connsiteX322" fmla="*/ 734820 w 860890"/>
                <a:gd name="connsiteY322" fmla="*/ 624601 h 707051"/>
                <a:gd name="connsiteX323" fmla="*/ 726064 w 860890"/>
                <a:gd name="connsiteY323" fmla="*/ 625406 h 707051"/>
                <a:gd name="connsiteX324" fmla="*/ 691405 w 860890"/>
                <a:gd name="connsiteY324" fmla="*/ 628441 h 707051"/>
                <a:gd name="connsiteX325" fmla="*/ 656794 w 860890"/>
                <a:gd name="connsiteY325" fmla="*/ 631364 h 707051"/>
                <a:gd name="connsiteX326" fmla="*/ 622025 w 860890"/>
                <a:gd name="connsiteY326" fmla="*/ 634162 h 707051"/>
                <a:gd name="connsiteX327" fmla="*/ 587366 w 860890"/>
                <a:gd name="connsiteY327" fmla="*/ 636959 h 707051"/>
                <a:gd name="connsiteX328" fmla="*/ 552628 w 860890"/>
                <a:gd name="connsiteY328" fmla="*/ 639646 h 707051"/>
                <a:gd name="connsiteX329" fmla="*/ 517985 w 860890"/>
                <a:gd name="connsiteY329" fmla="*/ 642206 h 707051"/>
                <a:gd name="connsiteX330" fmla="*/ 483326 w 860890"/>
                <a:gd name="connsiteY330" fmla="*/ 644766 h 707051"/>
                <a:gd name="connsiteX331" fmla="*/ 448589 w 860890"/>
                <a:gd name="connsiteY331" fmla="*/ 647122 h 707051"/>
                <a:gd name="connsiteX332" fmla="*/ 413819 w 860890"/>
                <a:gd name="connsiteY332" fmla="*/ 649444 h 707051"/>
                <a:gd name="connsiteX333" fmla="*/ 379066 w 860890"/>
                <a:gd name="connsiteY333" fmla="*/ 651768 h 707051"/>
                <a:gd name="connsiteX334" fmla="*/ 344438 w 860890"/>
                <a:gd name="connsiteY334" fmla="*/ 653870 h 707051"/>
                <a:gd name="connsiteX335" fmla="*/ 309669 w 860890"/>
                <a:gd name="connsiteY335" fmla="*/ 655971 h 707051"/>
                <a:gd name="connsiteX336" fmla="*/ 274899 w 860890"/>
                <a:gd name="connsiteY336" fmla="*/ 657947 h 707051"/>
                <a:gd name="connsiteX337" fmla="*/ 240162 w 860890"/>
                <a:gd name="connsiteY337" fmla="*/ 659939 h 707051"/>
                <a:gd name="connsiteX338" fmla="*/ 205392 w 860890"/>
                <a:gd name="connsiteY338" fmla="*/ 661693 h 707051"/>
                <a:gd name="connsiteX339" fmla="*/ 170639 w 860890"/>
                <a:gd name="connsiteY339" fmla="*/ 663431 h 707051"/>
                <a:gd name="connsiteX340" fmla="*/ 169706 w 860890"/>
                <a:gd name="connsiteY340" fmla="*/ 643961 h 707051"/>
                <a:gd name="connsiteX341" fmla="*/ 168774 w 860890"/>
                <a:gd name="connsiteY341" fmla="*/ 624363 h 707051"/>
                <a:gd name="connsiteX342" fmla="*/ 167841 w 860890"/>
                <a:gd name="connsiteY342" fmla="*/ 604892 h 707051"/>
                <a:gd name="connsiteX343" fmla="*/ 166909 w 860890"/>
                <a:gd name="connsiteY343" fmla="*/ 585295 h 707051"/>
                <a:gd name="connsiteX344" fmla="*/ 165977 w 860890"/>
                <a:gd name="connsiteY344" fmla="*/ 565350 h 707051"/>
                <a:gd name="connsiteX345" fmla="*/ 164933 w 860890"/>
                <a:gd name="connsiteY345" fmla="*/ 545405 h 707051"/>
                <a:gd name="connsiteX346" fmla="*/ 164001 w 860890"/>
                <a:gd name="connsiteY346" fmla="*/ 525444 h 707051"/>
                <a:gd name="connsiteX347" fmla="*/ 163068 w 860890"/>
                <a:gd name="connsiteY347" fmla="*/ 505626 h 707051"/>
                <a:gd name="connsiteX348" fmla="*/ 162010 w 860890"/>
                <a:gd name="connsiteY348" fmla="*/ 485680 h 707051"/>
                <a:gd name="connsiteX349" fmla="*/ 161077 w 860890"/>
                <a:gd name="connsiteY349" fmla="*/ 465736 h 707051"/>
                <a:gd name="connsiteX350" fmla="*/ 160145 w 860890"/>
                <a:gd name="connsiteY350" fmla="*/ 445791 h 707051"/>
                <a:gd name="connsiteX351" fmla="*/ 159101 w 860890"/>
                <a:gd name="connsiteY351" fmla="*/ 425862 h 707051"/>
                <a:gd name="connsiteX352" fmla="*/ 158153 w 860890"/>
                <a:gd name="connsiteY352" fmla="*/ 406012 h 707051"/>
                <a:gd name="connsiteX353" fmla="*/ 157221 w 860890"/>
                <a:gd name="connsiteY353" fmla="*/ 386066 h 707051"/>
                <a:gd name="connsiteX354" fmla="*/ 156288 w 860890"/>
                <a:gd name="connsiteY354" fmla="*/ 366248 h 707051"/>
                <a:gd name="connsiteX355" fmla="*/ 155245 w 860890"/>
                <a:gd name="connsiteY355" fmla="*/ 346303 h 707051"/>
                <a:gd name="connsiteX356" fmla="*/ 154313 w 860890"/>
                <a:gd name="connsiteY356" fmla="*/ 326469 h 707051"/>
                <a:gd name="connsiteX357" fmla="*/ 153381 w 860890"/>
                <a:gd name="connsiteY357" fmla="*/ 306523 h 707051"/>
                <a:gd name="connsiteX358" fmla="*/ 152448 w 860890"/>
                <a:gd name="connsiteY358" fmla="*/ 286705 h 707051"/>
                <a:gd name="connsiteX359" fmla="*/ 151389 w 860890"/>
                <a:gd name="connsiteY359" fmla="*/ 266871 h 707051"/>
                <a:gd name="connsiteX360" fmla="*/ 150931 w 860890"/>
                <a:gd name="connsiteY360" fmla="*/ 255444 h 707051"/>
                <a:gd name="connsiteX361" fmla="*/ 150820 w 860890"/>
                <a:gd name="connsiteY361" fmla="*/ 254385 h 707051"/>
                <a:gd name="connsiteX362" fmla="*/ 150236 w 860890"/>
                <a:gd name="connsiteY362" fmla="*/ 254164 h 707051"/>
                <a:gd name="connsiteX363" fmla="*/ 150109 w 860890"/>
                <a:gd name="connsiteY363" fmla="*/ 253674 h 707051"/>
                <a:gd name="connsiteX364" fmla="*/ 150109 w 860890"/>
                <a:gd name="connsiteY364" fmla="*/ 253216 h 707051"/>
                <a:gd name="connsiteX365" fmla="*/ 149888 w 860890"/>
                <a:gd name="connsiteY365" fmla="*/ 252979 h 707051"/>
                <a:gd name="connsiteX366" fmla="*/ 151515 w 860890"/>
                <a:gd name="connsiteY366" fmla="*/ 251003 h 707051"/>
                <a:gd name="connsiteX367" fmla="*/ 151278 w 860890"/>
                <a:gd name="connsiteY367" fmla="*/ 249723 h 707051"/>
                <a:gd name="connsiteX368" fmla="*/ 149192 w 860890"/>
                <a:gd name="connsiteY368" fmla="*/ 249028 h 707051"/>
                <a:gd name="connsiteX369" fmla="*/ 146269 w 860890"/>
                <a:gd name="connsiteY369" fmla="*/ 248901 h 707051"/>
                <a:gd name="connsiteX370" fmla="*/ 145810 w 860890"/>
                <a:gd name="connsiteY370" fmla="*/ 248680 h 707051"/>
                <a:gd name="connsiteX371" fmla="*/ 145558 w 860890"/>
                <a:gd name="connsiteY371" fmla="*/ 247399 h 707051"/>
                <a:gd name="connsiteX372" fmla="*/ 144862 w 860890"/>
                <a:gd name="connsiteY372" fmla="*/ 246926 h 707051"/>
                <a:gd name="connsiteX373" fmla="*/ 144277 w 860890"/>
                <a:gd name="connsiteY373" fmla="*/ 246815 h 707051"/>
                <a:gd name="connsiteX374" fmla="*/ 142997 w 860890"/>
                <a:gd name="connsiteY374" fmla="*/ 247052 h 707051"/>
                <a:gd name="connsiteX375" fmla="*/ 141132 w 860890"/>
                <a:gd name="connsiteY375" fmla="*/ 246926 h 707051"/>
                <a:gd name="connsiteX376" fmla="*/ 137402 w 860890"/>
                <a:gd name="connsiteY376" fmla="*/ 247274 h 707051"/>
                <a:gd name="connsiteX377" fmla="*/ 134605 w 860890"/>
                <a:gd name="connsiteY377" fmla="*/ 246341 h 707051"/>
                <a:gd name="connsiteX378" fmla="*/ 128994 w 860890"/>
                <a:gd name="connsiteY378" fmla="*/ 242959 h 707051"/>
                <a:gd name="connsiteX379" fmla="*/ 126434 w 860890"/>
                <a:gd name="connsiteY379" fmla="*/ 242374 h 707051"/>
                <a:gd name="connsiteX380" fmla="*/ 124111 w 860890"/>
                <a:gd name="connsiteY380" fmla="*/ 240984 h 707051"/>
                <a:gd name="connsiteX381" fmla="*/ 123416 w 860890"/>
                <a:gd name="connsiteY381" fmla="*/ 237712 h 707051"/>
                <a:gd name="connsiteX382" fmla="*/ 123052 w 860890"/>
                <a:gd name="connsiteY382" fmla="*/ 234440 h 707051"/>
                <a:gd name="connsiteX383" fmla="*/ 121772 w 860890"/>
                <a:gd name="connsiteY383" fmla="*/ 233050 h 707051"/>
                <a:gd name="connsiteX384" fmla="*/ 117568 w 860890"/>
                <a:gd name="connsiteY384" fmla="*/ 230363 h 707051"/>
                <a:gd name="connsiteX385" fmla="*/ 114534 w 860890"/>
                <a:gd name="connsiteY385" fmla="*/ 224294 h 707051"/>
                <a:gd name="connsiteX386" fmla="*/ 113253 w 860890"/>
                <a:gd name="connsiteY386" fmla="*/ 218114 h 707051"/>
                <a:gd name="connsiteX387" fmla="*/ 114297 w 860890"/>
                <a:gd name="connsiteY387" fmla="*/ 215317 h 707051"/>
                <a:gd name="connsiteX388" fmla="*/ 108828 w 860890"/>
                <a:gd name="connsiteY388" fmla="*/ 214369 h 707051"/>
                <a:gd name="connsiteX389" fmla="*/ 108243 w 860890"/>
                <a:gd name="connsiteY389" fmla="*/ 213563 h 707051"/>
                <a:gd name="connsiteX390" fmla="*/ 107437 w 860890"/>
                <a:gd name="connsiteY390" fmla="*/ 211113 h 707051"/>
                <a:gd name="connsiteX391" fmla="*/ 106963 w 860890"/>
                <a:gd name="connsiteY391" fmla="*/ 210181 h 707051"/>
                <a:gd name="connsiteX392" fmla="*/ 101590 w 860890"/>
                <a:gd name="connsiteY392" fmla="*/ 206814 h 707051"/>
                <a:gd name="connsiteX393" fmla="*/ 99267 w 860890"/>
                <a:gd name="connsiteY393" fmla="*/ 205882 h 707051"/>
                <a:gd name="connsiteX394" fmla="*/ 98334 w 860890"/>
                <a:gd name="connsiteY394" fmla="*/ 205281 h 707051"/>
                <a:gd name="connsiteX395" fmla="*/ 97054 w 860890"/>
                <a:gd name="connsiteY395" fmla="*/ 203527 h 707051"/>
                <a:gd name="connsiteX396" fmla="*/ 94020 w 860890"/>
                <a:gd name="connsiteY396" fmla="*/ 198169 h 707051"/>
                <a:gd name="connsiteX397" fmla="*/ 93293 w 860890"/>
                <a:gd name="connsiteY397" fmla="*/ 197000 h 707051"/>
                <a:gd name="connsiteX398" fmla="*/ 91080 w 860890"/>
                <a:gd name="connsiteY398" fmla="*/ 196194 h 707051"/>
                <a:gd name="connsiteX399" fmla="*/ 88883 w 860890"/>
                <a:gd name="connsiteY399" fmla="*/ 193855 h 707051"/>
                <a:gd name="connsiteX400" fmla="*/ 87240 w 860890"/>
                <a:gd name="connsiteY400" fmla="*/ 190820 h 707051"/>
                <a:gd name="connsiteX401" fmla="*/ 87240 w 860890"/>
                <a:gd name="connsiteY401" fmla="*/ 187549 h 707051"/>
                <a:gd name="connsiteX402" fmla="*/ 88172 w 860890"/>
                <a:gd name="connsiteY402" fmla="*/ 187091 h 707051"/>
                <a:gd name="connsiteX403" fmla="*/ 91443 w 860890"/>
                <a:gd name="connsiteY403" fmla="*/ 186743 h 707051"/>
                <a:gd name="connsiteX404" fmla="*/ 92724 w 860890"/>
                <a:gd name="connsiteY404" fmla="*/ 185811 h 707051"/>
                <a:gd name="connsiteX405" fmla="*/ 93071 w 860890"/>
                <a:gd name="connsiteY405" fmla="*/ 184530 h 707051"/>
                <a:gd name="connsiteX406" fmla="*/ 93182 w 860890"/>
                <a:gd name="connsiteY406" fmla="*/ 182776 h 707051"/>
                <a:gd name="connsiteX407" fmla="*/ 92834 w 860890"/>
                <a:gd name="connsiteY407" fmla="*/ 179394 h 707051"/>
                <a:gd name="connsiteX408" fmla="*/ 93672 w 860890"/>
                <a:gd name="connsiteY408" fmla="*/ 176707 h 707051"/>
                <a:gd name="connsiteX409" fmla="*/ 95426 w 860890"/>
                <a:gd name="connsiteY409" fmla="*/ 174021 h 707051"/>
                <a:gd name="connsiteX410" fmla="*/ 99140 w 860890"/>
                <a:gd name="connsiteY410" fmla="*/ 169943 h 707051"/>
                <a:gd name="connsiteX411" fmla="*/ 100420 w 860890"/>
                <a:gd name="connsiteY411" fmla="*/ 169011 h 707051"/>
                <a:gd name="connsiteX412" fmla="*/ 101479 w 860890"/>
                <a:gd name="connsiteY412" fmla="*/ 168426 h 707051"/>
                <a:gd name="connsiteX413" fmla="*/ 102174 w 860890"/>
                <a:gd name="connsiteY413" fmla="*/ 167509 h 707051"/>
                <a:gd name="connsiteX414" fmla="*/ 102285 w 860890"/>
                <a:gd name="connsiteY414" fmla="*/ 163653 h 707051"/>
                <a:gd name="connsiteX415" fmla="*/ 102633 w 860890"/>
                <a:gd name="connsiteY415" fmla="*/ 162009 h 707051"/>
                <a:gd name="connsiteX416" fmla="*/ 103218 w 860890"/>
                <a:gd name="connsiteY416" fmla="*/ 160729 h 707051"/>
                <a:gd name="connsiteX417" fmla="*/ 104150 w 860890"/>
                <a:gd name="connsiteY417" fmla="*/ 160144 h 707051"/>
                <a:gd name="connsiteX418" fmla="*/ 110108 w 860890"/>
                <a:gd name="connsiteY418" fmla="*/ 161661 h 707051"/>
                <a:gd name="connsiteX419" fmla="*/ 112906 w 860890"/>
                <a:gd name="connsiteY419" fmla="*/ 161661 h 707051"/>
                <a:gd name="connsiteX420" fmla="*/ 114770 w 860890"/>
                <a:gd name="connsiteY420" fmla="*/ 159670 h 707051"/>
                <a:gd name="connsiteX421" fmla="*/ 114881 w 860890"/>
                <a:gd name="connsiteY421" fmla="*/ 157932 h 707051"/>
                <a:gd name="connsiteX422" fmla="*/ 114186 w 860890"/>
                <a:gd name="connsiteY422" fmla="*/ 156889 h 707051"/>
                <a:gd name="connsiteX423" fmla="*/ 113253 w 860890"/>
                <a:gd name="connsiteY423" fmla="*/ 155830 h 707051"/>
                <a:gd name="connsiteX424" fmla="*/ 112669 w 860890"/>
                <a:gd name="connsiteY424" fmla="*/ 153965 h 707051"/>
                <a:gd name="connsiteX425" fmla="*/ 112795 w 860890"/>
                <a:gd name="connsiteY425" fmla="*/ 152210 h 707051"/>
                <a:gd name="connsiteX426" fmla="*/ 113143 w 860890"/>
                <a:gd name="connsiteY426" fmla="*/ 149066 h 707051"/>
                <a:gd name="connsiteX427" fmla="*/ 113253 w 860890"/>
                <a:gd name="connsiteY427" fmla="*/ 147548 h 707051"/>
                <a:gd name="connsiteX428" fmla="*/ 111973 w 860890"/>
                <a:gd name="connsiteY428" fmla="*/ 145920 h 707051"/>
                <a:gd name="connsiteX429" fmla="*/ 106473 w 860890"/>
                <a:gd name="connsiteY429" fmla="*/ 143012 h 707051"/>
                <a:gd name="connsiteX430" fmla="*/ 104624 w 860890"/>
                <a:gd name="connsiteY430" fmla="*/ 140910 h 707051"/>
                <a:gd name="connsiteX431" fmla="*/ 105541 w 860890"/>
                <a:gd name="connsiteY431" fmla="*/ 139267 h 707051"/>
                <a:gd name="connsiteX432" fmla="*/ 105541 w 860890"/>
                <a:gd name="connsiteY432" fmla="*/ 137165 h 707051"/>
                <a:gd name="connsiteX433" fmla="*/ 104624 w 860890"/>
                <a:gd name="connsiteY433" fmla="*/ 135411 h 707051"/>
                <a:gd name="connsiteX434" fmla="*/ 102980 w 860890"/>
                <a:gd name="connsiteY434" fmla="*/ 134605 h 707051"/>
                <a:gd name="connsiteX435" fmla="*/ 100199 w 860890"/>
                <a:gd name="connsiteY435" fmla="*/ 134826 h 707051"/>
                <a:gd name="connsiteX436" fmla="*/ 98097 w 860890"/>
                <a:gd name="connsiteY436" fmla="*/ 135411 h 707051"/>
                <a:gd name="connsiteX437" fmla="*/ 96343 w 860890"/>
                <a:gd name="connsiteY437" fmla="*/ 136469 h 707051"/>
                <a:gd name="connsiteX438" fmla="*/ 92724 w 860890"/>
                <a:gd name="connsiteY438" fmla="*/ 139852 h 707051"/>
                <a:gd name="connsiteX439" fmla="*/ 90274 w 860890"/>
                <a:gd name="connsiteY439" fmla="*/ 141606 h 707051"/>
                <a:gd name="connsiteX440" fmla="*/ 87477 w 860890"/>
                <a:gd name="connsiteY440" fmla="*/ 142539 h 707051"/>
                <a:gd name="connsiteX441" fmla="*/ 84916 w 860890"/>
                <a:gd name="connsiteY441" fmla="*/ 141369 h 707051"/>
                <a:gd name="connsiteX442" fmla="*/ 81424 w 860890"/>
                <a:gd name="connsiteY442" fmla="*/ 137750 h 707051"/>
                <a:gd name="connsiteX443" fmla="*/ 80001 w 860890"/>
                <a:gd name="connsiteY443" fmla="*/ 136817 h 707051"/>
                <a:gd name="connsiteX444" fmla="*/ 78610 w 860890"/>
                <a:gd name="connsiteY444" fmla="*/ 136343 h 707051"/>
                <a:gd name="connsiteX445" fmla="*/ 76050 w 860890"/>
                <a:gd name="connsiteY445" fmla="*/ 136106 h 707051"/>
                <a:gd name="connsiteX446" fmla="*/ 74991 w 860890"/>
                <a:gd name="connsiteY446" fmla="*/ 135885 h 707051"/>
                <a:gd name="connsiteX447" fmla="*/ 73948 w 860890"/>
                <a:gd name="connsiteY447" fmla="*/ 134952 h 707051"/>
                <a:gd name="connsiteX448" fmla="*/ 73253 w 860890"/>
                <a:gd name="connsiteY448" fmla="*/ 133893 h 707051"/>
                <a:gd name="connsiteX449" fmla="*/ 72779 w 860890"/>
                <a:gd name="connsiteY449" fmla="*/ 132613 h 707051"/>
                <a:gd name="connsiteX450" fmla="*/ 71846 w 860890"/>
                <a:gd name="connsiteY450" fmla="*/ 131333 h 707051"/>
                <a:gd name="connsiteX451" fmla="*/ 70803 w 860890"/>
                <a:gd name="connsiteY451" fmla="*/ 130874 h 707051"/>
                <a:gd name="connsiteX452" fmla="*/ 69286 w 860890"/>
                <a:gd name="connsiteY452" fmla="*/ 130638 h 707051"/>
                <a:gd name="connsiteX453" fmla="*/ 67895 w 860890"/>
                <a:gd name="connsiteY453" fmla="*/ 130401 h 707051"/>
                <a:gd name="connsiteX454" fmla="*/ 66125 w 860890"/>
                <a:gd name="connsiteY454" fmla="*/ 128077 h 707051"/>
                <a:gd name="connsiteX455" fmla="*/ 59029 w 860890"/>
                <a:gd name="connsiteY455" fmla="*/ 122009 h 707051"/>
                <a:gd name="connsiteX456" fmla="*/ 55536 w 860890"/>
                <a:gd name="connsiteY456" fmla="*/ 119211 h 707051"/>
                <a:gd name="connsiteX457" fmla="*/ 53419 w 860890"/>
                <a:gd name="connsiteY457" fmla="*/ 118152 h 707051"/>
                <a:gd name="connsiteX458" fmla="*/ 47713 w 860890"/>
                <a:gd name="connsiteY458" fmla="*/ 117347 h 707051"/>
                <a:gd name="connsiteX459" fmla="*/ 46196 w 860890"/>
                <a:gd name="connsiteY459" fmla="*/ 115592 h 707051"/>
                <a:gd name="connsiteX460" fmla="*/ 45848 w 860890"/>
                <a:gd name="connsiteY460" fmla="*/ 112906 h 707051"/>
                <a:gd name="connsiteX461" fmla="*/ 46196 w 860890"/>
                <a:gd name="connsiteY461" fmla="*/ 109397 h 707051"/>
                <a:gd name="connsiteX462" fmla="*/ 47365 w 860890"/>
                <a:gd name="connsiteY462" fmla="*/ 106489 h 707051"/>
                <a:gd name="connsiteX463" fmla="*/ 47713 w 860890"/>
                <a:gd name="connsiteY463" fmla="*/ 104750 h 707051"/>
                <a:gd name="connsiteX464" fmla="*/ 47365 w 860890"/>
                <a:gd name="connsiteY464" fmla="*/ 104055 h 707051"/>
                <a:gd name="connsiteX465" fmla="*/ 43398 w 860890"/>
                <a:gd name="connsiteY465" fmla="*/ 100546 h 707051"/>
                <a:gd name="connsiteX466" fmla="*/ 42577 w 860890"/>
                <a:gd name="connsiteY466" fmla="*/ 98334 h 707051"/>
                <a:gd name="connsiteX467" fmla="*/ 40807 w 860890"/>
                <a:gd name="connsiteY467" fmla="*/ 95758 h 707051"/>
                <a:gd name="connsiteX468" fmla="*/ 37329 w 860890"/>
                <a:gd name="connsiteY468" fmla="*/ 91807 h 707051"/>
                <a:gd name="connsiteX469" fmla="*/ 39068 w 860890"/>
                <a:gd name="connsiteY469" fmla="*/ 87824 h 707051"/>
                <a:gd name="connsiteX470" fmla="*/ 39179 w 860890"/>
                <a:gd name="connsiteY470" fmla="*/ 85849 h 707051"/>
                <a:gd name="connsiteX471" fmla="*/ 37788 w 860890"/>
                <a:gd name="connsiteY471" fmla="*/ 84205 h 707051"/>
                <a:gd name="connsiteX472" fmla="*/ 35686 w 860890"/>
                <a:gd name="connsiteY472" fmla="*/ 83510 h 707051"/>
                <a:gd name="connsiteX473" fmla="*/ 31261 w 860890"/>
                <a:gd name="connsiteY473" fmla="*/ 83399 h 707051"/>
                <a:gd name="connsiteX474" fmla="*/ 29412 w 860890"/>
                <a:gd name="connsiteY474" fmla="*/ 82577 h 707051"/>
                <a:gd name="connsiteX475" fmla="*/ 27863 w 860890"/>
                <a:gd name="connsiteY475" fmla="*/ 80602 h 707051"/>
                <a:gd name="connsiteX476" fmla="*/ 26709 w 860890"/>
                <a:gd name="connsiteY476" fmla="*/ 78500 h 707051"/>
                <a:gd name="connsiteX477" fmla="*/ 25429 w 860890"/>
                <a:gd name="connsiteY477" fmla="*/ 76635 h 707051"/>
                <a:gd name="connsiteX478" fmla="*/ 23216 w 860890"/>
                <a:gd name="connsiteY478" fmla="*/ 75228 h 707051"/>
                <a:gd name="connsiteX479" fmla="*/ 21004 w 860890"/>
                <a:gd name="connsiteY479" fmla="*/ 75228 h 707051"/>
                <a:gd name="connsiteX480" fmla="*/ 18554 w 860890"/>
                <a:gd name="connsiteY480" fmla="*/ 75702 h 707051"/>
                <a:gd name="connsiteX481" fmla="*/ 16579 w 860890"/>
                <a:gd name="connsiteY481" fmla="*/ 75465 h 707051"/>
                <a:gd name="connsiteX482" fmla="*/ 15646 w 860890"/>
                <a:gd name="connsiteY482" fmla="*/ 73490 h 707051"/>
                <a:gd name="connsiteX483" fmla="*/ 17163 w 860890"/>
                <a:gd name="connsiteY483" fmla="*/ 72320 h 707051"/>
                <a:gd name="connsiteX484" fmla="*/ 18317 w 860890"/>
                <a:gd name="connsiteY484" fmla="*/ 71151 h 707051"/>
                <a:gd name="connsiteX485" fmla="*/ 18902 w 860890"/>
                <a:gd name="connsiteY485" fmla="*/ 69981 h 707051"/>
                <a:gd name="connsiteX486" fmla="*/ 18554 w 860890"/>
                <a:gd name="connsiteY486" fmla="*/ 69396 h 707051"/>
                <a:gd name="connsiteX487" fmla="*/ 16926 w 860890"/>
                <a:gd name="connsiteY487" fmla="*/ 64860 h 707051"/>
                <a:gd name="connsiteX488" fmla="*/ 14808 w 860890"/>
                <a:gd name="connsiteY488" fmla="*/ 61937 h 707051"/>
                <a:gd name="connsiteX489" fmla="*/ 14224 w 860890"/>
                <a:gd name="connsiteY489" fmla="*/ 60767 h 707051"/>
                <a:gd name="connsiteX490" fmla="*/ 14113 w 860890"/>
                <a:gd name="connsiteY490" fmla="*/ 59724 h 707051"/>
                <a:gd name="connsiteX491" fmla="*/ 14224 w 860890"/>
                <a:gd name="connsiteY491" fmla="*/ 57385 h 707051"/>
                <a:gd name="connsiteX492" fmla="*/ 14113 w 860890"/>
                <a:gd name="connsiteY492" fmla="*/ 56452 h 707051"/>
                <a:gd name="connsiteX493" fmla="*/ 13054 w 860890"/>
                <a:gd name="connsiteY493" fmla="*/ 54003 h 707051"/>
                <a:gd name="connsiteX494" fmla="*/ 10842 w 860890"/>
                <a:gd name="connsiteY494" fmla="*/ 51443 h 707051"/>
                <a:gd name="connsiteX495" fmla="*/ 9688 w 860890"/>
                <a:gd name="connsiteY495" fmla="*/ 49230 h 707051"/>
                <a:gd name="connsiteX496" fmla="*/ 9451 w 860890"/>
                <a:gd name="connsiteY496" fmla="*/ 47002 h 707051"/>
                <a:gd name="connsiteX497" fmla="*/ 9799 w 860890"/>
                <a:gd name="connsiteY497" fmla="*/ 45247 h 707051"/>
                <a:gd name="connsiteX498" fmla="*/ 9688 w 860890"/>
                <a:gd name="connsiteY498" fmla="*/ 43509 h 707051"/>
                <a:gd name="connsiteX499" fmla="*/ 7696 w 860890"/>
                <a:gd name="connsiteY499" fmla="*/ 41881 h 707051"/>
                <a:gd name="connsiteX500" fmla="*/ 4789 w 860890"/>
                <a:gd name="connsiteY500" fmla="*/ 40948 h 707051"/>
                <a:gd name="connsiteX501" fmla="*/ 2339 w 860890"/>
                <a:gd name="connsiteY501" fmla="*/ 40601 h 707051"/>
                <a:gd name="connsiteX502" fmla="*/ 695 w 860890"/>
                <a:gd name="connsiteY502" fmla="*/ 39194 h 707051"/>
                <a:gd name="connsiteX503" fmla="*/ 0 w 860890"/>
                <a:gd name="connsiteY503" fmla="*/ 35227 h 707051"/>
                <a:gd name="connsiteX504" fmla="*/ 458 w 860890"/>
                <a:gd name="connsiteY504" fmla="*/ 31134 h 707051"/>
                <a:gd name="connsiteX505" fmla="*/ 569 w 860890"/>
                <a:gd name="connsiteY505" fmla="*/ 31134 h 707051"/>
                <a:gd name="connsiteX506" fmla="*/ 569 w 860890"/>
                <a:gd name="connsiteY506" fmla="*/ 31134 h 707051"/>
                <a:gd name="connsiteX507" fmla="*/ 695 w 860890"/>
                <a:gd name="connsiteY507" fmla="*/ 31134 h 707051"/>
                <a:gd name="connsiteX508" fmla="*/ 695 w 860890"/>
                <a:gd name="connsiteY508" fmla="*/ 31134 h 707051"/>
                <a:gd name="connsiteX509" fmla="*/ 695 w 860890"/>
                <a:gd name="connsiteY509" fmla="*/ 31134 h 707051"/>
                <a:gd name="connsiteX510" fmla="*/ 806 w 860890"/>
                <a:gd name="connsiteY510" fmla="*/ 31134 h 707051"/>
                <a:gd name="connsiteX511" fmla="*/ 806 w 860890"/>
                <a:gd name="connsiteY511" fmla="*/ 31134 h 707051"/>
                <a:gd name="connsiteX512" fmla="*/ 806 w 860890"/>
                <a:gd name="connsiteY512" fmla="*/ 31134 h 707051"/>
                <a:gd name="connsiteX513" fmla="*/ 933 w 860890"/>
                <a:gd name="connsiteY513" fmla="*/ 31134 h 707051"/>
                <a:gd name="connsiteX514" fmla="*/ 933 w 860890"/>
                <a:gd name="connsiteY514" fmla="*/ 31134 h 707051"/>
                <a:gd name="connsiteX515" fmla="*/ 933 w 860890"/>
                <a:gd name="connsiteY515" fmla="*/ 31134 h 707051"/>
                <a:gd name="connsiteX516" fmla="*/ 1043 w 860890"/>
                <a:gd name="connsiteY516" fmla="*/ 31134 h 707051"/>
                <a:gd name="connsiteX517" fmla="*/ 1043 w 860890"/>
                <a:gd name="connsiteY517" fmla="*/ 31134 h 707051"/>
                <a:gd name="connsiteX518" fmla="*/ 1154 w 860890"/>
                <a:gd name="connsiteY518" fmla="*/ 31134 h 707051"/>
                <a:gd name="connsiteX519" fmla="*/ 1154 w 860890"/>
                <a:gd name="connsiteY519" fmla="*/ 31134 h 707051"/>
                <a:gd name="connsiteX520" fmla="*/ 1154 w 860890"/>
                <a:gd name="connsiteY520" fmla="*/ 31134 h 707051"/>
                <a:gd name="connsiteX521" fmla="*/ 30692 w 860890"/>
                <a:gd name="connsiteY521" fmla="*/ 29743 h 707051"/>
                <a:gd name="connsiteX522" fmla="*/ 60183 w 860890"/>
                <a:gd name="connsiteY522" fmla="*/ 28353 h 707051"/>
                <a:gd name="connsiteX523" fmla="*/ 89579 w 860890"/>
                <a:gd name="connsiteY523" fmla="*/ 26836 h 707051"/>
                <a:gd name="connsiteX524" fmla="*/ 118959 w 860890"/>
                <a:gd name="connsiteY524" fmla="*/ 25207 h 707051"/>
                <a:gd name="connsiteX525" fmla="*/ 148481 w 860890"/>
                <a:gd name="connsiteY525" fmla="*/ 23564 h 707051"/>
                <a:gd name="connsiteX526" fmla="*/ 177877 w 860890"/>
                <a:gd name="connsiteY526" fmla="*/ 21936 h 707051"/>
                <a:gd name="connsiteX527" fmla="*/ 207257 w 860890"/>
                <a:gd name="connsiteY527" fmla="*/ 20166 h 707051"/>
                <a:gd name="connsiteX528" fmla="*/ 236764 w 860890"/>
                <a:gd name="connsiteY528" fmla="*/ 18317 h 707051"/>
                <a:gd name="connsiteX529" fmla="*/ 266175 w 860890"/>
                <a:gd name="connsiteY529" fmla="*/ 16452 h 707051"/>
                <a:gd name="connsiteX530" fmla="*/ 295556 w 860890"/>
                <a:gd name="connsiteY530" fmla="*/ 14461 h 707051"/>
                <a:gd name="connsiteX531" fmla="*/ 324951 w 860890"/>
                <a:gd name="connsiteY531" fmla="*/ 12374 h 707051"/>
                <a:gd name="connsiteX532" fmla="*/ 354332 w 860890"/>
                <a:gd name="connsiteY532" fmla="*/ 10273 h 707051"/>
                <a:gd name="connsiteX533" fmla="*/ 383744 w 860890"/>
                <a:gd name="connsiteY533" fmla="*/ 8171 h 707051"/>
                <a:gd name="connsiteX534" fmla="*/ 413124 w 860890"/>
                <a:gd name="connsiteY534" fmla="*/ 5942 h 707051"/>
                <a:gd name="connsiteX535" fmla="*/ 442520 w 860890"/>
                <a:gd name="connsiteY535" fmla="*/ 3618 h 707051"/>
                <a:gd name="connsiteX536" fmla="*/ 471900 w 860890"/>
                <a:gd name="connsiteY536" fmla="*/ 1296 h 707051"/>
                <a:gd name="connsiteX537" fmla="*/ 483453 w 860890"/>
                <a:gd name="connsiteY537" fmla="*/ 363 h 707051"/>
                <a:gd name="connsiteX538" fmla="*/ 488368 w 860890"/>
                <a:gd name="connsiteY538" fmla="*/ 0 h 707051"/>
                <a:gd name="connsiteX539" fmla="*/ 489522 w 860890"/>
                <a:gd name="connsiteY539" fmla="*/ 2212 h 707051"/>
                <a:gd name="connsiteX540" fmla="*/ 490106 w 860890"/>
                <a:gd name="connsiteY540" fmla="*/ 2923 h 707051"/>
                <a:gd name="connsiteX541" fmla="*/ 492445 w 860890"/>
                <a:gd name="connsiteY541" fmla="*/ 4315 h 707051"/>
                <a:gd name="connsiteX542" fmla="*/ 493014 w 860890"/>
                <a:gd name="connsiteY542" fmla="*/ 5136 h 707051"/>
                <a:gd name="connsiteX543" fmla="*/ 493251 w 860890"/>
                <a:gd name="connsiteY543" fmla="*/ 7222 h 707051"/>
                <a:gd name="connsiteX544" fmla="*/ 493599 w 860890"/>
                <a:gd name="connsiteY544" fmla="*/ 8645 h 707051"/>
                <a:gd name="connsiteX545" fmla="*/ 494184 w 860890"/>
                <a:gd name="connsiteY545" fmla="*/ 9798 h 707051"/>
                <a:gd name="connsiteX546" fmla="*/ 495227 w 860890"/>
                <a:gd name="connsiteY546" fmla="*/ 10842 h 707051"/>
                <a:gd name="connsiteX547" fmla="*/ 496397 w 860890"/>
                <a:gd name="connsiteY547" fmla="*/ 11442 h 707051"/>
                <a:gd name="connsiteX548" fmla="*/ 499099 w 860890"/>
                <a:gd name="connsiteY548" fmla="*/ 11900 h 707051"/>
                <a:gd name="connsiteX549" fmla="*/ 502007 w 860890"/>
                <a:gd name="connsiteY549" fmla="*/ 13544 h 707051"/>
                <a:gd name="connsiteX550" fmla="*/ 502354 w 860890"/>
                <a:gd name="connsiteY550" fmla="*/ 14113 h 707051"/>
                <a:gd name="connsiteX551" fmla="*/ 503050 w 860890"/>
                <a:gd name="connsiteY551" fmla="*/ 16215 h 707051"/>
                <a:gd name="connsiteX552" fmla="*/ 503635 w 860890"/>
                <a:gd name="connsiteY552" fmla="*/ 17147 h 707051"/>
                <a:gd name="connsiteX553" fmla="*/ 504220 w 860890"/>
                <a:gd name="connsiteY553" fmla="*/ 17495 h 707051"/>
                <a:gd name="connsiteX554" fmla="*/ 504804 w 860890"/>
                <a:gd name="connsiteY554" fmla="*/ 17605 h 707051"/>
                <a:gd name="connsiteX555" fmla="*/ 506084 w 860890"/>
                <a:gd name="connsiteY555" fmla="*/ 17495 h 707051"/>
                <a:gd name="connsiteX556" fmla="*/ 506906 w 860890"/>
                <a:gd name="connsiteY556" fmla="*/ 17732 h 707051"/>
                <a:gd name="connsiteX557" fmla="*/ 507254 w 860890"/>
                <a:gd name="connsiteY557" fmla="*/ 18443 h 707051"/>
                <a:gd name="connsiteX558" fmla="*/ 507602 w 860890"/>
                <a:gd name="connsiteY558" fmla="*/ 19249 h 707051"/>
                <a:gd name="connsiteX559" fmla="*/ 507949 w 860890"/>
                <a:gd name="connsiteY559" fmla="*/ 20056 h 707051"/>
                <a:gd name="connsiteX560" fmla="*/ 509103 w 860890"/>
                <a:gd name="connsiteY560" fmla="*/ 20766 h 707051"/>
                <a:gd name="connsiteX561" fmla="*/ 511584 w 860890"/>
                <a:gd name="connsiteY561" fmla="*/ 21588 h 707051"/>
                <a:gd name="connsiteX562" fmla="*/ 512627 w 860890"/>
                <a:gd name="connsiteY562" fmla="*/ 22283 h 707051"/>
                <a:gd name="connsiteX563" fmla="*/ 513449 w 860890"/>
                <a:gd name="connsiteY563" fmla="*/ 23327 h 707051"/>
                <a:gd name="connsiteX564" fmla="*/ 513907 w 860890"/>
                <a:gd name="connsiteY564" fmla="*/ 24385 h 707051"/>
                <a:gd name="connsiteX565" fmla="*/ 514018 w 860890"/>
                <a:gd name="connsiteY565" fmla="*/ 25429 h 707051"/>
                <a:gd name="connsiteX566" fmla="*/ 513797 w 860890"/>
                <a:gd name="connsiteY566" fmla="*/ 26488 h 707051"/>
                <a:gd name="connsiteX567" fmla="*/ 514951 w 860890"/>
                <a:gd name="connsiteY567" fmla="*/ 27878 h 707051"/>
                <a:gd name="connsiteX568" fmla="*/ 519724 w 860890"/>
                <a:gd name="connsiteY568" fmla="*/ 31845 h 707051"/>
                <a:gd name="connsiteX569" fmla="*/ 521241 w 860890"/>
                <a:gd name="connsiteY569" fmla="*/ 32888 h 707051"/>
                <a:gd name="connsiteX570" fmla="*/ 524875 w 860890"/>
                <a:gd name="connsiteY570" fmla="*/ 33948 h 707051"/>
                <a:gd name="connsiteX571" fmla="*/ 526266 w 860890"/>
                <a:gd name="connsiteY571" fmla="*/ 35117 h 70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860890" h="707051">
                  <a:moveTo>
                    <a:pt x="526266" y="35117"/>
                  </a:moveTo>
                  <a:lnTo>
                    <a:pt x="526266" y="35117"/>
                  </a:lnTo>
                  <a:lnTo>
                    <a:pt x="522758" y="38609"/>
                  </a:lnTo>
                  <a:lnTo>
                    <a:pt x="520419" y="45832"/>
                  </a:lnTo>
                  <a:lnTo>
                    <a:pt x="519265" y="53892"/>
                  </a:lnTo>
                  <a:lnTo>
                    <a:pt x="518918" y="60309"/>
                  </a:lnTo>
                  <a:lnTo>
                    <a:pt x="519376" y="67420"/>
                  </a:lnTo>
                  <a:lnTo>
                    <a:pt x="524528" y="92739"/>
                  </a:lnTo>
                  <a:lnTo>
                    <a:pt x="525334" y="95063"/>
                  </a:lnTo>
                  <a:lnTo>
                    <a:pt x="527199" y="97512"/>
                  </a:lnTo>
                  <a:lnTo>
                    <a:pt x="529538" y="99851"/>
                  </a:lnTo>
                  <a:lnTo>
                    <a:pt x="530233" y="100894"/>
                  </a:lnTo>
                  <a:lnTo>
                    <a:pt x="530929" y="101953"/>
                  </a:lnTo>
                  <a:lnTo>
                    <a:pt x="531403" y="103123"/>
                  </a:lnTo>
                  <a:lnTo>
                    <a:pt x="531624" y="104513"/>
                  </a:lnTo>
                  <a:lnTo>
                    <a:pt x="531861" y="108243"/>
                  </a:lnTo>
                  <a:lnTo>
                    <a:pt x="531276" y="112906"/>
                  </a:lnTo>
                  <a:lnTo>
                    <a:pt x="531514" y="114660"/>
                  </a:lnTo>
                  <a:lnTo>
                    <a:pt x="532098" y="115718"/>
                  </a:lnTo>
                  <a:lnTo>
                    <a:pt x="533837" y="117347"/>
                  </a:lnTo>
                  <a:lnTo>
                    <a:pt x="534880" y="119322"/>
                  </a:lnTo>
                  <a:lnTo>
                    <a:pt x="538404" y="122230"/>
                  </a:lnTo>
                  <a:lnTo>
                    <a:pt x="539337" y="123747"/>
                  </a:lnTo>
                  <a:lnTo>
                    <a:pt x="539684" y="125391"/>
                  </a:lnTo>
                  <a:lnTo>
                    <a:pt x="540269" y="129010"/>
                  </a:lnTo>
                  <a:lnTo>
                    <a:pt x="542134" y="134130"/>
                  </a:lnTo>
                  <a:lnTo>
                    <a:pt x="544916" y="137750"/>
                  </a:lnTo>
                  <a:lnTo>
                    <a:pt x="577709" y="162816"/>
                  </a:lnTo>
                  <a:lnTo>
                    <a:pt x="579811" y="165044"/>
                  </a:lnTo>
                  <a:lnTo>
                    <a:pt x="581439" y="167857"/>
                  </a:lnTo>
                  <a:lnTo>
                    <a:pt x="582372" y="171113"/>
                  </a:lnTo>
                  <a:lnTo>
                    <a:pt x="583178" y="173199"/>
                  </a:lnTo>
                  <a:lnTo>
                    <a:pt x="585153" y="174842"/>
                  </a:lnTo>
                  <a:lnTo>
                    <a:pt x="615245" y="193049"/>
                  </a:lnTo>
                  <a:lnTo>
                    <a:pt x="618184" y="195483"/>
                  </a:lnTo>
                  <a:lnTo>
                    <a:pt x="621329" y="198976"/>
                  </a:lnTo>
                  <a:lnTo>
                    <a:pt x="624932" y="204475"/>
                  </a:lnTo>
                  <a:lnTo>
                    <a:pt x="626687" y="207620"/>
                  </a:lnTo>
                  <a:lnTo>
                    <a:pt x="627730" y="210654"/>
                  </a:lnTo>
                  <a:lnTo>
                    <a:pt x="628077" y="212741"/>
                  </a:lnTo>
                  <a:lnTo>
                    <a:pt x="628188" y="217071"/>
                  </a:lnTo>
                  <a:lnTo>
                    <a:pt x="628425" y="219063"/>
                  </a:lnTo>
                  <a:lnTo>
                    <a:pt x="629263" y="220912"/>
                  </a:lnTo>
                  <a:lnTo>
                    <a:pt x="631823" y="224183"/>
                  </a:lnTo>
                  <a:lnTo>
                    <a:pt x="632408" y="225811"/>
                  </a:lnTo>
                  <a:lnTo>
                    <a:pt x="632060" y="227550"/>
                  </a:lnTo>
                  <a:lnTo>
                    <a:pt x="631238" y="229430"/>
                  </a:lnTo>
                  <a:lnTo>
                    <a:pt x="630891" y="231421"/>
                  </a:lnTo>
                  <a:lnTo>
                    <a:pt x="631823" y="233397"/>
                  </a:lnTo>
                  <a:lnTo>
                    <a:pt x="632993" y="235151"/>
                  </a:lnTo>
                  <a:lnTo>
                    <a:pt x="633799" y="237712"/>
                  </a:lnTo>
                  <a:lnTo>
                    <a:pt x="634146" y="240272"/>
                  </a:lnTo>
                  <a:lnTo>
                    <a:pt x="633799" y="242263"/>
                  </a:lnTo>
                  <a:lnTo>
                    <a:pt x="640326" y="253326"/>
                  </a:lnTo>
                  <a:lnTo>
                    <a:pt x="644546" y="257657"/>
                  </a:lnTo>
                  <a:lnTo>
                    <a:pt x="649777" y="259174"/>
                  </a:lnTo>
                  <a:lnTo>
                    <a:pt x="654897" y="256250"/>
                  </a:lnTo>
                  <a:lnTo>
                    <a:pt x="661788" y="245535"/>
                  </a:lnTo>
                  <a:lnTo>
                    <a:pt x="667841" y="243654"/>
                  </a:lnTo>
                  <a:lnTo>
                    <a:pt x="670322" y="244365"/>
                  </a:lnTo>
                  <a:lnTo>
                    <a:pt x="674748" y="246815"/>
                  </a:lnTo>
                  <a:lnTo>
                    <a:pt x="677071" y="247162"/>
                  </a:lnTo>
                  <a:lnTo>
                    <a:pt x="679979" y="247162"/>
                  </a:lnTo>
                  <a:lnTo>
                    <a:pt x="686411" y="248443"/>
                  </a:lnTo>
                  <a:lnTo>
                    <a:pt x="699118" y="254164"/>
                  </a:lnTo>
                  <a:lnTo>
                    <a:pt x="704475" y="257783"/>
                  </a:lnTo>
                  <a:lnTo>
                    <a:pt x="706799" y="261734"/>
                  </a:lnTo>
                  <a:lnTo>
                    <a:pt x="706103" y="264532"/>
                  </a:lnTo>
                  <a:lnTo>
                    <a:pt x="704365" y="268625"/>
                  </a:lnTo>
                  <a:lnTo>
                    <a:pt x="702373" y="272354"/>
                  </a:lnTo>
                  <a:lnTo>
                    <a:pt x="700745" y="273983"/>
                  </a:lnTo>
                  <a:lnTo>
                    <a:pt x="699244" y="275847"/>
                  </a:lnTo>
                  <a:lnTo>
                    <a:pt x="699355" y="279704"/>
                  </a:lnTo>
                  <a:lnTo>
                    <a:pt x="700524" y="285883"/>
                  </a:lnTo>
                  <a:lnTo>
                    <a:pt x="700983" y="292284"/>
                  </a:lnTo>
                  <a:lnTo>
                    <a:pt x="699244" y="297326"/>
                  </a:lnTo>
                  <a:lnTo>
                    <a:pt x="693981" y="307804"/>
                  </a:lnTo>
                  <a:lnTo>
                    <a:pt x="689209" y="325662"/>
                  </a:lnTo>
                  <a:lnTo>
                    <a:pt x="684072" y="335809"/>
                  </a:lnTo>
                  <a:lnTo>
                    <a:pt x="682571" y="340929"/>
                  </a:lnTo>
                  <a:lnTo>
                    <a:pt x="682571" y="346761"/>
                  </a:lnTo>
                  <a:lnTo>
                    <a:pt x="684309" y="353763"/>
                  </a:lnTo>
                  <a:lnTo>
                    <a:pt x="685242" y="356212"/>
                  </a:lnTo>
                  <a:lnTo>
                    <a:pt x="686174" y="357967"/>
                  </a:lnTo>
                  <a:lnTo>
                    <a:pt x="687107" y="359484"/>
                  </a:lnTo>
                  <a:lnTo>
                    <a:pt x="688276" y="360890"/>
                  </a:lnTo>
                  <a:lnTo>
                    <a:pt x="695625" y="366121"/>
                  </a:lnTo>
                  <a:lnTo>
                    <a:pt x="696557" y="367528"/>
                  </a:lnTo>
                  <a:lnTo>
                    <a:pt x="700398" y="370799"/>
                  </a:lnTo>
                  <a:lnTo>
                    <a:pt x="701330" y="372079"/>
                  </a:lnTo>
                  <a:lnTo>
                    <a:pt x="702373" y="374418"/>
                  </a:lnTo>
                  <a:lnTo>
                    <a:pt x="704712" y="376047"/>
                  </a:lnTo>
                  <a:lnTo>
                    <a:pt x="709628" y="378370"/>
                  </a:lnTo>
                  <a:lnTo>
                    <a:pt x="713120" y="381293"/>
                  </a:lnTo>
                  <a:lnTo>
                    <a:pt x="716487" y="384913"/>
                  </a:lnTo>
                  <a:lnTo>
                    <a:pt x="720106" y="387837"/>
                  </a:lnTo>
                  <a:lnTo>
                    <a:pt x="724658" y="388879"/>
                  </a:lnTo>
                  <a:lnTo>
                    <a:pt x="732006" y="394111"/>
                  </a:lnTo>
                  <a:lnTo>
                    <a:pt x="734124" y="395044"/>
                  </a:lnTo>
                  <a:lnTo>
                    <a:pt x="738660" y="394585"/>
                  </a:lnTo>
                  <a:lnTo>
                    <a:pt x="740288" y="394932"/>
                  </a:lnTo>
                  <a:lnTo>
                    <a:pt x="744365" y="395739"/>
                  </a:lnTo>
                  <a:lnTo>
                    <a:pt x="748933" y="398552"/>
                  </a:lnTo>
                  <a:lnTo>
                    <a:pt x="756724" y="405316"/>
                  </a:lnTo>
                  <a:lnTo>
                    <a:pt x="759901" y="406944"/>
                  </a:lnTo>
                  <a:lnTo>
                    <a:pt x="767819" y="409520"/>
                  </a:lnTo>
                  <a:lnTo>
                    <a:pt x="771074" y="411385"/>
                  </a:lnTo>
                  <a:lnTo>
                    <a:pt x="774473" y="415463"/>
                  </a:lnTo>
                  <a:lnTo>
                    <a:pt x="778898" y="423633"/>
                  </a:lnTo>
                  <a:lnTo>
                    <a:pt x="781916" y="426557"/>
                  </a:lnTo>
                  <a:lnTo>
                    <a:pt x="794528" y="431093"/>
                  </a:lnTo>
                  <a:lnTo>
                    <a:pt x="798132" y="433653"/>
                  </a:lnTo>
                  <a:lnTo>
                    <a:pt x="797310" y="435645"/>
                  </a:lnTo>
                  <a:lnTo>
                    <a:pt x="798021" y="438094"/>
                  </a:lnTo>
                  <a:lnTo>
                    <a:pt x="799206" y="440891"/>
                  </a:lnTo>
                  <a:lnTo>
                    <a:pt x="799901" y="443689"/>
                  </a:lnTo>
                  <a:lnTo>
                    <a:pt x="799901" y="446249"/>
                  </a:lnTo>
                  <a:lnTo>
                    <a:pt x="799554" y="448935"/>
                  </a:lnTo>
                  <a:lnTo>
                    <a:pt x="799428" y="451859"/>
                  </a:lnTo>
                  <a:lnTo>
                    <a:pt x="800139" y="455005"/>
                  </a:lnTo>
                  <a:lnTo>
                    <a:pt x="803284" y="460125"/>
                  </a:lnTo>
                  <a:lnTo>
                    <a:pt x="807235" y="464819"/>
                  </a:lnTo>
                  <a:lnTo>
                    <a:pt x="810617" y="469939"/>
                  </a:lnTo>
                  <a:lnTo>
                    <a:pt x="812498" y="476229"/>
                  </a:lnTo>
                  <a:lnTo>
                    <a:pt x="810838" y="482062"/>
                  </a:lnTo>
                  <a:lnTo>
                    <a:pt x="806887" y="486724"/>
                  </a:lnTo>
                  <a:lnTo>
                    <a:pt x="803631" y="491513"/>
                  </a:lnTo>
                  <a:lnTo>
                    <a:pt x="804216" y="497581"/>
                  </a:lnTo>
                  <a:lnTo>
                    <a:pt x="804912" y="498040"/>
                  </a:lnTo>
                  <a:lnTo>
                    <a:pt x="807472" y="498862"/>
                  </a:lnTo>
                  <a:lnTo>
                    <a:pt x="808625" y="499320"/>
                  </a:lnTo>
                  <a:lnTo>
                    <a:pt x="810728" y="500726"/>
                  </a:lnTo>
                  <a:lnTo>
                    <a:pt x="810728" y="502828"/>
                  </a:lnTo>
                  <a:lnTo>
                    <a:pt x="811423" y="505404"/>
                  </a:lnTo>
                  <a:lnTo>
                    <a:pt x="812608" y="507728"/>
                  </a:lnTo>
                  <a:lnTo>
                    <a:pt x="815990" y="512611"/>
                  </a:lnTo>
                  <a:lnTo>
                    <a:pt x="821696" y="519154"/>
                  </a:lnTo>
                  <a:lnTo>
                    <a:pt x="823908" y="523358"/>
                  </a:lnTo>
                  <a:lnTo>
                    <a:pt x="823450" y="528020"/>
                  </a:lnTo>
                  <a:lnTo>
                    <a:pt x="825789" y="530122"/>
                  </a:lnTo>
                  <a:lnTo>
                    <a:pt x="832553" y="534674"/>
                  </a:lnTo>
                  <a:lnTo>
                    <a:pt x="837927" y="536302"/>
                  </a:lnTo>
                  <a:lnTo>
                    <a:pt x="839318" y="536175"/>
                  </a:lnTo>
                  <a:lnTo>
                    <a:pt x="839791" y="534548"/>
                  </a:lnTo>
                  <a:lnTo>
                    <a:pt x="839207" y="532224"/>
                  </a:lnTo>
                  <a:lnTo>
                    <a:pt x="838164" y="530944"/>
                  </a:lnTo>
                  <a:lnTo>
                    <a:pt x="836979" y="530122"/>
                  </a:lnTo>
                  <a:lnTo>
                    <a:pt x="835698" y="528953"/>
                  </a:lnTo>
                  <a:lnTo>
                    <a:pt x="834055" y="525571"/>
                  </a:lnTo>
                  <a:lnTo>
                    <a:pt x="834639" y="523927"/>
                  </a:lnTo>
                  <a:lnTo>
                    <a:pt x="836979" y="523358"/>
                  </a:lnTo>
                  <a:lnTo>
                    <a:pt x="840029" y="523121"/>
                  </a:lnTo>
                  <a:lnTo>
                    <a:pt x="840835" y="523817"/>
                  </a:lnTo>
                  <a:lnTo>
                    <a:pt x="841767" y="527562"/>
                  </a:lnTo>
                  <a:lnTo>
                    <a:pt x="842241" y="528842"/>
                  </a:lnTo>
                  <a:lnTo>
                    <a:pt x="843521" y="529775"/>
                  </a:lnTo>
                  <a:lnTo>
                    <a:pt x="846303" y="531181"/>
                  </a:lnTo>
                  <a:lnTo>
                    <a:pt x="847362" y="532114"/>
                  </a:lnTo>
                  <a:lnTo>
                    <a:pt x="848168" y="533741"/>
                  </a:lnTo>
                  <a:lnTo>
                    <a:pt x="848642" y="535370"/>
                  </a:lnTo>
                  <a:lnTo>
                    <a:pt x="849227" y="536997"/>
                  </a:lnTo>
                  <a:lnTo>
                    <a:pt x="850507" y="538167"/>
                  </a:lnTo>
                  <a:lnTo>
                    <a:pt x="852040" y="538388"/>
                  </a:lnTo>
                  <a:lnTo>
                    <a:pt x="853557" y="537929"/>
                  </a:lnTo>
                  <a:lnTo>
                    <a:pt x="854948" y="537108"/>
                  </a:lnTo>
                  <a:lnTo>
                    <a:pt x="856117" y="536649"/>
                  </a:lnTo>
                  <a:lnTo>
                    <a:pt x="858678" y="537582"/>
                  </a:lnTo>
                  <a:lnTo>
                    <a:pt x="859610" y="540268"/>
                  </a:lnTo>
                  <a:lnTo>
                    <a:pt x="859373" y="547143"/>
                  </a:lnTo>
                  <a:lnTo>
                    <a:pt x="860068" y="552058"/>
                  </a:lnTo>
                  <a:lnTo>
                    <a:pt x="860068" y="553560"/>
                  </a:lnTo>
                  <a:lnTo>
                    <a:pt x="859484" y="554730"/>
                  </a:lnTo>
                  <a:lnTo>
                    <a:pt x="858441" y="556136"/>
                  </a:lnTo>
                  <a:lnTo>
                    <a:pt x="857398" y="557891"/>
                  </a:lnTo>
                  <a:lnTo>
                    <a:pt x="857050" y="559755"/>
                  </a:lnTo>
                  <a:lnTo>
                    <a:pt x="857856" y="563011"/>
                  </a:lnTo>
                  <a:lnTo>
                    <a:pt x="860306" y="568274"/>
                  </a:lnTo>
                  <a:lnTo>
                    <a:pt x="860890" y="571767"/>
                  </a:lnTo>
                  <a:lnTo>
                    <a:pt x="860306" y="575955"/>
                  </a:lnTo>
                  <a:lnTo>
                    <a:pt x="856339" y="587271"/>
                  </a:lnTo>
                  <a:lnTo>
                    <a:pt x="854126" y="596485"/>
                  </a:lnTo>
                  <a:lnTo>
                    <a:pt x="851803" y="601036"/>
                  </a:lnTo>
                  <a:lnTo>
                    <a:pt x="848642" y="603122"/>
                  </a:lnTo>
                  <a:lnTo>
                    <a:pt x="844564" y="602079"/>
                  </a:lnTo>
                  <a:lnTo>
                    <a:pt x="840961" y="599409"/>
                  </a:lnTo>
                  <a:lnTo>
                    <a:pt x="837547" y="596137"/>
                  </a:lnTo>
                  <a:lnTo>
                    <a:pt x="834181" y="593687"/>
                  </a:lnTo>
                  <a:lnTo>
                    <a:pt x="832901" y="594636"/>
                  </a:lnTo>
                  <a:lnTo>
                    <a:pt x="832190" y="595568"/>
                  </a:lnTo>
                  <a:lnTo>
                    <a:pt x="831273" y="598349"/>
                  </a:lnTo>
                  <a:lnTo>
                    <a:pt x="829993" y="604307"/>
                  </a:lnTo>
                  <a:lnTo>
                    <a:pt x="829867" y="606741"/>
                  </a:lnTo>
                  <a:lnTo>
                    <a:pt x="828586" y="614217"/>
                  </a:lnTo>
                  <a:lnTo>
                    <a:pt x="828001" y="616082"/>
                  </a:lnTo>
                  <a:lnTo>
                    <a:pt x="827780" y="617014"/>
                  </a:lnTo>
                  <a:lnTo>
                    <a:pt x="825331" y="620760"/>
                  </a:lnTo>
                  <a:lnTo>
                    <a:pt x="823450" y="622972"/>
                  </a:lnTo>
                  <a:lnTo>
                    <a:pt x="821806" y="624016"/>
                  </a:lnTo>
                  <a:lnTo>
                    <a:pt x="818440" y="623431"/>
                  </a:lnTo>
                  <a:lnTo>
                    <a:pt x="818092" y="621108"/>
                  </a:lnTo>
                  <a:lnTo>
                    <a:pt x="818898" y="617947"/>
                  </a:lnTo>
                  <a:lnTo>
                    <a:pt x="819136" y="616540"/>
                  </a:lnTo>
                  <a:lnTo>
                    <a:pt x="819594" y="614438"/>
                  </a:lnTo>
                  <a:lnTo>
                    <a:pt x="817381" y="608385"/>
                  </a:lnTo>
                  <a:lnTo>
                    <a:pt x="812845" y="606741"/>
                  </a:lnTo>
                  <a:lnTo>
                    <a:pt x="808863" y="608860"/>
                  </a:lnTo>
                  <a:lnTo>
                    <a:pt x="808278" y="614438"/>
                  </a:lnTo>
                  <a:lnTo>
                    <a:pt x="809685" y="616303"/>
                  </a:lnTo>
                  <a:lnTo>
                    <a:pt x="810964" y="617599"/>
                  </a:lnTo>
                  <a:lnTo>
                    <a:pt x="811549" y="618073"/>
                  </a:lnTo>
                  <a:lnTo>
                    <a:pt x="812735" y="620286"/>
                  </a:lnTo>
                  <a:lnTo>
                    <a:pt x="812150" y="623320"/>
                  </a:lnTo>
                  <a:lnTo>
                    <a:pt x="812261" y="625770"/>
                  </a:lnTo>
                  <a:lnTo>
                    <a:pt x="815643" y="631949"/>
                  </a:lnTo>
                  <a:lnTo>
                    <a:pt x="816338" y="635332"/>
                  </a:lnTo>
                  <a:lnTo>
                    <a:pt x="815295" y="638935"/>
                  </a:lnTo>
                  <a:lnTo>
                    <a:pt x="813193" y="640689"/>
                  </a:lnTo>
                  <a:lnTo>
                    <a:pt x="810143" y="641384"/>
                  </a:lnTo>
                  <a:lnTo>
                    <a:pt x="806887" y="641622"/>
                  </a:lnTo>
                  <a:lnTo>
                    <a:pt x="804564" y="643139"/>
                  </a:lnTo>
                  <a:lnTo>
                    <a:pt x="805133" y="645952"/>
                  </a:lnTo>
                  <a:lnTo>
                    <a:pt x="807346" y="648971"/>
                  </a:lnTo>
                  <a:lnTo>
                    <a:pt x="809906" y="650962"/>
                  </a:lnTo>
                  <a:lnTo>
                    <a:pt x="813193" y="651768"/>
                  </a:lnTo>
                  <a:lnTo>
                    <a:pt x="814600" y="652700"/>
                  </a:lnTo>
                  <a:lnTo>
                    <a:pt x="814252" y="654454"/>
                  </a:lnTo>
                  <a:lnTo>
                    <a:pt x="813082" y="655514"/>
                  </a:lnTo>
                  <a:lnTo>
                    <a:pt x="811549" y="656083"/>
                  </a:lnTo>
                  <a:lnTo>
                    <a:pt x="799791" y="657600"/>
                  </a:lnTo>
                  <a:lnTo>
                    <a:pt x="797547" y="658658"/>
                  </a:lnTo>
                  <a:lnTo>
                    <a:pt x="805370" y="668094"/>
                  </a:lnTo>
                  <a:lnTo>
                    <a:pt x="809337" y="674052"/>
                  </a:lnTo>
                  <a:lnTo>
                    <a:pt x="808515" y="677086"/>
                  </a:lnTo>
                  <a:lnTo>
                    <a:pt x="806540" y="677671"/>
                  </a:lnTo>
                  <a:lnTo>
                    <a:pt x="804216" y="679172"/>
                  </a:lnTo>
                  <a:lnTo>
                    <a:pt x="802351" y="680926"/>
                  </a:lnTo>
                  <a:lnTo>
                    <a:pt x="801529" y="682444"/>
                  </a:lnTo>
                  <a:lnTo>
                    <a:pt x="801292" y="685147"/>
                  </a:lnTo>
                  <a:lnTo>
                    <a:pt x="798021" y="691895"/>
                  </a:lnTo>
                  <a:lnTo>
                    <a:pt x="797436" y="697379"/>
                  </a:lnTo>
                  <a:lnTo>
                    <a:pt x="797199" y="697379"/>
                  </a:lnTo>
                  <a:lnTo>
                    <a:pt x="796962" y="697379"/>
                  </a:lnTo>
                  <a:lnTo>
                    <a:pt x="796741" y="697489"/>
                  </a:lnTo>
                  <a:lnTo>
                    <a:pt x="796504" y="697489"/>
                  </a:lnTo>
                  <a:lnTo>
                    <a:pt x="778440" y="699608"/>
                  </a:lnTo>
                  <a:lnTo>
                    <a:pt x="760486" y="701820"/>
                  </a:lnTo>
                  <a:lnTo>
                    <a:pt x="742390" y="703906"/>
                  </a:lnTo>
                  <a:lnTo>
                    <a:pt x="724310" y="706008"/>
                  </a:lnTo>
                  <a:lnTo>
                    <a:pt x="715096" y="707051"/>
                  </a:lnTo>
                  <a:lnTo>
                    <a:pt x="714274" y="706940"/>
                  </a:lnTo>
                  <a:lnTo>
                    <a:pt x="714053" y="706229"/>
                  </a:lnTo>
                  <a:lnTo>
                    <a:pt x="713926" y="705661"/>
                  </a:lnTo>
                  <a:lnTo>
                    <a:pt x="714274" y="704017"/>
                  </a:lnTo>
                  <a:lnTo>
                    <a:pt x="718004" y="694930"/>
                  </a:lnTo>
                  <a:lnTo>
                    <a:pt x="719047" y="693286"/>
                  </a:lnTo>
                  <a:lnTo>
                    <a:pt x="720817" y="689556"/>
                  </a:lnTo>
                  <a:lnTo>
                    <a:pt x="722224" y="687707"/>
                  </a:lnTo>
                  <a:lnTo>
                    <a:pt x="722919" y="686426"/>
                  </a:lnTo>
                  <a:lnTo>
                    <a:pt x="723377" y="685842"/>
                  </a:lnTo>
                  <a:lnTo>
                    <a:pt x="723962" y="685368"/>
                  </a:lnTo>
                  <a:lnTo>
                    <a:pt x="724547" y="684909"/>
                  </a:lnTo>
                  <a:lnTo>
                    <a:pt x="727107" y="684087"/>
                  </a:lnTo>
                  <a:lnTo>
                    <a:pt x="727803" y="683724"/>
                  </a:lnTo>
                  <a:lnTo>
                    <a:pt x="728387" y="683265"/>
                  </a:lnTo>
                  <a:lnTo>
                    <a:pt x="728972" y="682807"/>
                  </a:lnTo>
                  <a:lnTo>
                    <a:pt x="729320" y="682096"/>
                  </a:lnTo>
                  <a:lnTo>
                    <a:pt x="729667" y="681401"/>
                  </a:lnTo>
                  <a:lnTo>
                    <a:pt x="729905" y="680453"/>
                  </a:lnTo>
                  <a:lnTo>
                    <a:pt x="729905" y="679646"/>
                  </a:lnTo>
                  <a:lnTo>
                    <a:pt x="730015" y="678240"/>
                  </a:lnTo>
                  <a:lnTo>
                    <a:pt x="730142" y="677434"/>
                  </a:lnTo>
                  <a:lnTo>
                    <a:pt x="730363" y="676612"/>
                  </a:lnTo>
                  <a:lnTo>
                    <a:pt x="730837" y="675917"/>
                  </a:lnTo>
                  <a:lnTo>
                    <a:pt x="731295" y="675332"/>
                  </a:lnTo>
                  <a:lnTo>
                    <a:pt x="732465" y="674399"/>
                  </a:lnTo>
                  <a:lnTo>
                    <a:pt x="733050" y="674052"/>
                  </a:lnTo>
                  <a:lnTo>
                    <a:pt x="734709" y="673356"/>
                  </a:lnTo>
                  <a:lnTo>
                    <a:pt x="737380" y="671966"/>
                  </a:lnTo>
                  <a:lnTo>
                    <a:pt x="741220" y="669390"/>
                  </a:lnTo>
                  <a:lnTo>
                    <a:pt x="741805" y="668805"/>
                  </a:lnTo>
                  <a:lnTo>
                    <a:pt x="742153" y="668204"/>
                  </a:lnTo>
                  <a:lnTo>
                    <a:pt x="742501" y="667398"/>
                  </a:lnTo>
                  <a:lnTo>
                    <a:pt x="742738" y="666577"/>
                  </a:lnTo>
                  <a:lnTo>
                    <a:pt x="742974" y="663431"/>
                  </a:lnTo>
                  <a:lnTo>
                    <a:pt x="743085" y="662736"/>
                  </a:lnTo>
                  <a:lnTo>
                    <a:pt x="743544" y="662151"/>
                  </a:lnTo>
                  <a:lnTo>
                    <a:pt x="744129" y="661693"/>
                  </a:lnTo>
                  <a:lnTo>
                    <a:pt x="747179" y="660413"/>
                  </a:lnTo>
                  <a:lnTo>
                    <a:pt x="747874" y="659939"/>
                  </a:lnTo>
                  <a:lnTo>
                    <a:pt x="748459" y="659480"/>
                  </a:lnTo>
                  <a:lnTo>
                    <a:pt x="748807" y="658895"/>
                  </a:lnTo>
                  <a:lnTo>
                    <a:pt x="749281" y="658185"/>
                  </a:lnTo>
                  <a:lnTo>
                    <a:pt x="749518" y="657489"/>
                  </a:lnTo>
                  <a:lnTo>
                    <a:pt x="749739" y="656667"/>
                  </a:lnTo>
                  <a:lnTo>
                    <a:pt x="749865" y="655861"/>
                  </a:lnTo>
                  <a:lnTo>
                    <a:pt x="749739" y="655039"/>
                  </a:lnTo>
                  <a:lnTo>
                    <a:pt x="748807" y="650488"/>
                  </a:lnTo>
                  <a:lnTo>
                    <a:pt x="748807" y="649556"/>
                  </a:lnTo>
                  <a:lnTo>
                    <a:pt x="749281" y="645699"/>
                  </a:lnTo>
                  <a:lnTo>
                    <a:pt x="749281" y="644766"/>
                  </a:lnTo>
                  <a:lnTo>
                    <a:pt x="749281" y="643850"/>
                  </a:lnTo>
                  <a:lnTo>
                    <a:pt x="748933" y="643028"/>
                  </a:lnTo>
                  <a:lnTo>
                    <a:pt x="748585" y="642317"/>
                  </a:lnTo>
                  <a:lnTo>
                    <a:pt x="748111" y="641732"/>
                  </a:lnTo>
                  <a:lnTo>
                    <a:pt x="747653" y="641147"/>
                  </a:lnTo>
                  <a:lnTo>
                    <a:pt x="747068" y="640689"/>
                  </a:lnTo>
                  <a:lnTo>
                    <a:pt x="746341" y="640215"/>
                  </a:lnTo>
                  <a:lnTo>
                    <a:pt x="741916" y="638003"/>
                  </a:lnTo>
                  <a:lnTo>
                    <a:pt x="741457" y="637544"/>
                  </a:lnTo>
                  <a:lnTo>
                    <a:pt x="740983" y="636849"/>
                  </a:lnTo>
                  <a:lnTo>
                    <a:pt x="740762" y="636027"/>
                  </a:lnTo>
                  <a:lnTo>
                    <a:pt x="740525" y="635221"/>
                  </a:lnTo>
                  <a:lnTo>
                    <a:pt x="740177" y="632755"/>
                  </a:lnTo>
                  <a:lnTo>
                    <a:pt x="739940" y="632060"/>
                  </a:lnTo>
                  <a:lnTo>
                    <a:pt x="739703" y="631475"/>
                  </a:lnTo>
                  <a:lnTo>
                    <a:pt x="739245" y="631128"/>
                  </a:lnTo>
                  <a:lnTo>
                    <a:pt x="738550" y="630780"/>
                  </a:lnTo>
                  <a:lnTo>
                    <a:pt x="737965" y="630306"/>
                  </a:lnTo>
                  <a:lnTo>
                    <a:pt x="737617" y="629847"/>
                  </a:lnTo>
                  <a:lnTo>
                    <a:pt x="736100" y="626465"/>
                  </a:lnTo>
                  <a:lnTo>
                    <a:pt x="735278" y="625296"/>
                  </a:lnTo>
                  <a:lnTo>
                    <a:pt x="735057" y="624948"/>
                  </a:lnTo>
                  <a:lnTo>
                    <a:pt x="734820" y="624601"/>
                  </a:lnTo>
                  <a:lnTo>
                    <a:pt x="726064" y="625406"/>
                  </a:lnTo>
                  <a:lnTo>
                    <a:pt x="691405" y="628441"/>
                  </a:lnTo>
                  <a:lnTo>
                    <a:pt x="656794" y="631364"/>
                  </a:lnTo>
                  <a:lnTo>
                    <a:pt x="622025" y="634162"/>
                  </a:lnTo>
                  <a:lnTo>
                    <a:pt x="587366" y="636959"/>
                  </a:lnTo>
                  <a:lnTo>
                    <a:pt x="552628" y="639646"/>
                  </a:lnTo>
                  <a:lnTo>
                    <a:pt x="517985" y="642206"/>
                  </a:lnTo>
                  <a:lnTo>
                    <a:pt x="483326" y="644766"/>
                  </a:lnTo>
                  <a:lnTo>
                    <a:pt x="448589" y="647122"/>
                  </a:lnTo>
                  <a:lnTo>
                    <a:pt x="413819" y="649444"/>
                  </a:lnTo>
                  <a:lnTo>
                    <a:pt x="379066" y="651768"/>
                  </a:lnTo>
                  <a:lnTo>
                    <a:pt x="344438" y="653870"/>
                  </a:lnTo>
                  <a:lnTo>
                    <a:pt x="309669" y="655971"/>
                  </a:lnTo>
                  <a:lnTo>
                    <a:pt x="274899" y="657947"/>
                  </a:lnTo>
                  <a:lnTo>
                    <a:pt x="240162" y="659939"/>
                  </a:lnTo>
                  <a:lnTo>
                    <a:pt x="205392" y="661693"/>
                  </a:lnTo>
                  <a:lnTo>
                    <a:pt x="170639" y="663431"/>
                  </a:lnTo>
                  <a:lnTo>
                    <a:pt x="169706" y="643961"/>
                  </a:lnTo>
                  <a:lnTo>
                    <a:pt x="168774" y="624363"/>
                  </a:lnTo>
                  <a:lnTo>
                    <a:pt x="167841" y="604892"/>
                  </a:lnTo>
                  <a:lnTo>
                    <a:pt x="166909" y="585295"/>
                  </a:lnTo>
                  <a:lnTo>
                    <a:pt x="165977" y="565350"/>
                  </a:lnTo>
                  <a:lnTo>
                    <a:pt x="164933" y="545405"/>
                  </a:lnTo>
                  <a:lnTo>
                    <a:pt x="164001" y="525444"/>
                  </a:lnTo>
                  <a:lnTo>
                    <a:pt x="163068" y="505626"/>
                  </a:lnTo>
                  <a:lnTo>
                    <a:pt x="162010" y="485680"/>
                  </a:lnTo>
                  <a:lnTo>
                    <a:pt x="161077" y="465736"/>
                  </a:lnTo>
                  <a:lnTo>
                    <a:pt x="160145" y="445791"/>
                  </a:lnTo>
                  <a:lnTo>
                    <a:pt x="159101" y="425862"/>
                  </a:lnTo>
                  <a:lnTo>
                    <a:pt x="158153" y="406012"/>
                  </a:lnTo>
                  <a:lnTo>
                    <a:pt x="157221" y="386066"/>
                  </a:lnTo>
                  <a:lnTo>
                    <a:pt x="156288" y="366248"/>
                  </a:lnTo>
                  <a:lnTo>
                    <a:pt x="155245" y="346303"/>
                  </a:lnTo>
                  <a:lnTo>
                    <a:pt x="154313" y="326469"/>
                  </a:lnTo>
                  <a:lnTo>
                    <a:pt x="153381" y="306523"/>
                  </a:lnTo>
                  <a:lnTo>
                    <a:pt x="152448" y="286705"/>
                  </a:lnTo>
                  <a:lnTo>
                    <a:pt x="151389" y="266871"/>
                  </a:lnTo>
                  <a:lnTo>
                    <a:pt x="150931" y="255444"/>
                  </a:lnTo>
                  <a:lnTo>
                    <a:pt x="150820" y="254385"/>
                  </a:lnTo>
                  <a:lnTo>
                    <a:pt x="150236" y="254164"/>
                  </a:lnTo>
                  <a:lnTo>
                    <a:pt x="150109" y="253674"/>
                  </a:lnTo>
                  <a:lnTo>
                    <a:pt x="150109" y="253216"/>
                  </a:lnTo>
                  <a:lnTo>
                    <a:pt x="149888" y="252979"/>
                  </a:lnTo>
                  <a:lnTo>
                    <a:pt x="151515" y="251003"/>
                  </a:lnTo>
                  <a:lnTo>
                    <a:pt x="151278" y="249723"/>
                  </a:lnTo>
                  <a:lnTo>
                    <a:pt x="149192" y="249028"/>
                  </a:lnTo>
                  <a:lnTo>
                    <a:pt x="146269" y="248901"/>
                  </a:lnTo>
                  <a:lnTo>
                    <a:pt x="145810" y="248680"/>
                  </a:lnTo>
                  <a:lnTo>
                    <a:pt x="145558" y="247399"/>
                  </a:lnTo>
                  <a:lnTo>
                    <a:pt x="144862" y="246926"/>
                  </a:lnTo>
                  <a:lnTo>
                    <a:pt x="144277" y="246815"/>
                  </a:lnTo>
                  <a:lnTo>
                    <a:pt x="142997" y="247052"/>
                  </a:lnTo>
                  <a:lnTo>
                    <a:pt x="141132" y="246926"/>
                  </a:lnTo>
                  <a:lnTo>
                    <a:pt x="137402" y="247274"/>
                  </a:lnTo>
                  <a:lnTo>
                    <a:pt x="134605" y="246341"/>
                  </a:lnTo>
                  <a:lnTo>
                    <a:pt x="128994" y="242959"/>
                  </a:lnTo>
                  <a:lnTo>
                    <a:pt x="126434" y="242374"/>
                  </a:lnTo>
                  <a:lnTo>
                    <a:pt x="124111" y="240984"/>
                  </a:lnTo>
                  <a:lnTo>
                    <a:pt x="123416" y="237712"/>
                  </a:lnTo>
                  <a:lnTo>
                    <a:pt x="123052" y="234440"/>
                  </a:lnTo>
                  <a:lnTo>
                    <a:pt x="121772" y="233050"/>
                  </a:lnTo>
                  <a:lnTo>
                    <a:pt x="117568" y="230363"/>
                  </a:lnTo>
                  <a:lnTo>
                    <a:pt x="114534" y="224294"/>
                  </a:lnTo>
                  <a:lnTo>
                    <a:pt x="113253" y="218114"/>
                  </a:lnTo>
                  <a:lnTo>
                    <a:pt x="114297" y="215317"/>
                  </a:lnTo>
                  <a:lnTo>
                    <a:pt x="108828" y="214369"/>
                  </a:lnTo>
                  <a:lnTo>
                    <a:pt x="108243" y="213563"/>
                  </a:lnTo>
                  <a:lnTo>
                    <a:pt x="107437" y="211113"/>
                  </a:lnTo>
                  <a:lnTo>
                    <a:pt x="106963" y="210181"/>
                  </a:lnTo>
                  <a:lnTo>
                    <a:pt x="101590" y="206814"/>
                  </a:lnTo>
                  <a:lnTo>
                    <a:pt x="99267" y="205882"/>
                  </a:lnTo>
                  <a:lnTo>
                    <a:pt x="98334" y="205281"/>
                  </a:lnTo>
                  <a:lnTo>
                    <a:pt x="97054" y="203527"/>
                  </a:lnTo>
                  <a:lnTo>
                    <a:pt x="94020" y="198169"/>
                  </a:lnTo>
                  <a:lnTo>
                    <a:pt x="93293" y="197000"/>
                  </a:lnTo>
                  <a:lnTo>
                    <a:pt x="91080" y="196194"/>
                  </a:lnTo>
                  <a:lnTo>
                    <a:pt x="88883" y="193855"/>
                  </a:lnTo>
                  <a:lnTo>
                    <a:pt x="87240" y="190820"/>
                  </a:lnTo>
                  <a:lnTo>
                    <a:pt x="87240" y="187549"/>
                  </a:lnTo>
                  <a:lnTo>
                    <a:pt x="88172" y="187091"/>
                  </a:lnTo>
                  <a:lnTo>
                    <a:pt x="91443" y="186743"/>
                  </a:lnTo>
                  <a:lnTo>
                    <a:pt x="92724" y="185811"/>
                  </a:lnTo>
                  <a:lnTo>
                    <a:pt x="93071" y="184530"/>
                  </a:lnTo>
                  <a:lnTo>
                    <a:pt x="93182" y="182776"/>
                  </a:lnTo>
                  <a:lnTo>
                    <a:pt x="92834" y="179394"/>
                  </a:lnTo>
                  <a:lnTo>
                    <a:pt x="93672" y="176707"/>
                  </a:lnTo>
                  <a:lnTo>
                    <a:pt x="95426" y="174021"/>
                  </a:lnTo>
                  <a:lnTo>
                    <a:pt x="99140" y="169943"/>
                  </a:lnTo>
                  <a:lnTo>
                    <a:pt x="100420" y="169011"/>
                  </a:lnTo>
                  <a:lnTo>
                    <a:pt x="101479" y="168426"/>
                  </a:lnTo>
                  <a:lnTo>
                    <a:pt x="102174" y="167509"/>
                  </a:lnTo>
                  <a:lnTo>
                    <a:pt x="102285" y="163653"/>
                  </a:lnTo>
                  <a:lnTo>
                    <a:pt x="102633" y="162009"/>
                  </a:lnTo>
                  <a:lnTo>
                    <a:pt x="103218" y="160729"/>
                  </a:lnTo>
                  <a:lnTo>
                    <a:pt x="104150" y="160144"/>
                  </a:lnTo>
                  <a:lnTo>
                    <a:pt x="110108" y="161661"/>
                  </a:lnTo>
                  <a:lnTo>
                    <a:pt x="112906" y="161661"/>
                  </a:lnTo>
                  <a:lnTo>
                    <a:pt x="114770" y="159670"/>
                  </a:lnTo>
                  <a:lnTo>
                    <a:pt x="114881" y="157932"/>
                  </a:lnTo>
                  <a:lnTo>
                    <a:pt x="114186" y="156889"/>
                  </a:lnTo>
                  <a:lnTo>
                    <a:pt x="113253" y="155830"/>
                  </a:lnTo>
                  <a:lnTo>
                    <a:pt x="112669" y="153965"/>
                  </a:lnTo>
                  <a:lnTo>
                    <a:pt x="112795" y="152210"/>
                  </a:lnTo>
                  <a:lnTo>
                    <a:pt x="113143" y="149066"/>
                  </a:lnTo>
                  <a:lnTo>
                    <a:pt x="113253" y="147548"/>
                  </a:lnTo>
                  <a:lnTo>
                    <a:pt x="111973" y="145920"/>
                  </a:lnTo>
                  <a:lnTo>
                    <a:pt x="106473" y="143012"/>
                  </a:lnTo>
                  <a:lnTo>
                    <a:pt x="104624" y="140910"/>
                  </a:lnTo>
                  <a:lnTo>
                    <a:pt x="105541" y="139267"/>
                  </a:lnTo>
                  <a:lnTo>
                    <a:pt x="105541" y="137165"/>
                  </a:lnTo>
                  <a:lnTo>
                    <a:pt x="104624" y="135411"/>
                  </a:lnTo>
                  <a:lnTo>
                    <a:pt x="102980" y="134605"/>
                  </a:lnTo>
                  <a:lnTo>
                    <a:pt x="100199" y="134826"/>
                  </a:lnTo>
                  <a:lnTo>
                    <a:pt x="98097" y="135411"/>
                  </a:lnTo>
                  <a:lnTo>
                    <a:pt x="96343" y="136469"/>
                  </a:lnTo>
                  <a:lnTo>
                    <a:pt x="92724" y="139852"/>
                  </a:lnTo>
                  <a:lnTo>
                    <a:pt x="90274" y="141606"/>
                  </a:lnTo>
                  <a:lnTo>
                    <a:pt x="87477" y="142539"/>
                  </a:lnTo>
                  <a:lnTo>
                    <a:pt x="84916" y="141369"/>
                  </a:lnTo>
                  <a:lnTo>
                    <a:pt x="81424" y="137750"/>
                  </a:lnTo>
                  <a:lnTo>
                    <a:pt x="80001" y="136817"/>
                  </a:lnTo>
                  <a:lnTo>
                    <a:pt x="78610" y="136343"/>
                  </a:lnTo>
                  <a:lnTo>
                    <a:pt x="76050" y="136106"/>
                  </a:lnTo>
                  <a:lnTo>
                    <a:pt x="74991" y="135885"/>
                  </a:lnTo>
                  <a:lnTo>
                    <a:pt x="73948" y="134952"/>
                  </a:lnTo>
                  <a:lnTo>
                    <a:pt x="73253" y="133893"/>
                  </a:lnTo>
                  <a:lnTo>
                    <a:pt x="72779" y="132613"/>
                  </a:lnTo>
                  <a:lnTo>
                    <a:pt x="71846" y="131333"/>
                  </a:lnTo>
                  <a:lnTo>
                    <a:pt x="70803" y="130874"/>
                  </a:lnTo>
                  <a:lnTo>
                    <a:pt x="69286" y="130638"/>
                  </a:lnTo>
                  <a:lnTo>
                    <a:pt x="67895" y="130401"/>
                  </a:lnTo>
                  <a:lnTo>
                    <a:pt x="66125" y="128077"/>
                  </a:lnTo>
                  <a:lnTo>
                    <a:pt x="59029" y="122009"/>
                  </a:lnTo>
                  <a:lnTo>
                    <a:pt x="55536" y="119211"/>
                  </a:lnTo>
                  <a:lnTo>
                    <a:pt x="53419" y="118152"/>
                  </a:lnTo>
                  <a:lnTo>
                    <a:pt x="47713" y="117347"/>
                  </a:lnTo>
                  <a:lnTo>
                    <a:pt x="46196" y="115592"/>
                  </a:lnTo>
                  <a:lnTo>
                    <a:pt x="45848" y="112906"/>
                  </a:lnTo>
                  <a:lnTo>
                    <a:pt x="46196" y="109397"/>
                  </a:lnTo>
                  <a:lnTo>
                    <a:pt x="47365" y="106489"/>
                  </a:lnTo>
                  <a:lnTo>
                    <a:pt x="47713" y="104750"/>
                  </a:lnTo>
                  <a:lnTo>
                    <a:pt x="47365" y="104055"/>
                  </a:lnTo>
                  <a:lnTo>
                    <a:pt x="43398" y="100546"/>
                  </a:lnTo>
                  <a:lnTo>
                    <a:pt x="42577" y="98334"/>
                  </a:lnTo>
                  <a:lnTo>
                    <a:pt x="40807" y="95758"/>
                  </a:lnTo>
                  <a:lnTo>
                    <a:pt x="37329" y="91807"/>
                  </a:lnTo>
                  <a:lnTo>
                    <a:pt x="39068" y="87824"/>
                  </a:lnTo>
                  <a:lnTo>
                    <a:pt x="39179" y="85849"/>
                  </a:lnTo>
                  <a:lnTo>
                    <a:pt x="37788" y="84205"/>
                  </a:lnTo>
                  <a:lnTo>
                    <a:pt x="35686" y="83510"/>
                  </a:lnTo>
                  <a:lnTo>
                    <a:pt x="31261" y="83399"/>
                  </a:lnTo>
                  <a:lnTo>
                    <a:pt x="29412" y="82577"/>
                  </a:lnTo>
                  <a:lnTo>
                    <a:pt x="27863" y="80602"/>
                  </a:lnTo>
                  <a:lnTo>
                    <a:pt x="26709" y="78500"/>
                  </a:lnTo>
                  <a:lnTo>
                    <a:pt x="25429" y="76635"/>
                  </a:lnTo>
                  <a:lnTo>
                    <a:pt x="23216" y="75228"/>
                  </a:lnTo>
                  <a:lnTo>
                    <a:pt x="21004" y="75228"/>
                  </a:lnTo>
                  <a:lnTo>
                    <a:pt x="18554" y="75702"/>
                  </a:lnTo>
                  <a:lnTo>
                    <a:pt x="16579" y="75465"/>
                  </a:lnTo>
                  <a:lnTo>
                    <a:pt x="15646" y="73490"/>
                  </a:lnTo>
                  <a:lnTo>
                    <a:pt x="17163" y="72320"/>
                  </a:lnTo>
                  <a:lnTo>
                    <a:pt x="18317" y="71151"/>
                  </a:lnTo>
                  <a:lnTo>
                    <a:pt x="18902" y="69981"/>
                  </a:lnTo>
                  <a:lnTo>
                    <a:pt x="18554" y="69396"/>
                  </a:lnTo>
                  <a:lnTo>
                    <a:pt x="16926" y="64860"/>
                  </a:lnTo>
                  <a:lnTo>
                    <a:pt x="14808" y="61937"/>
                  </a:lnTo>
                  <a:lnTo>
                    <a:pt x="14224" y="60767"/>
                  </a:lnTo>
                  <a:lnTo>
                    <a:pt x="14113" y="59724"/>
                  </a:lnTo>
                  <a:lnTo>
                    <a:pt x="14224" y="57385"/>
                  </a:lnTo>
                  <a:lnTo>
                    <a:pt x="14113" y="56452"/>
                  </a:lnTo>
                  <a:lnTo>
                    <a:pt x="13054" y="54003"/>
                  </a:lnTo>
                  <a:lnTo>
                    <a:pt x="10842" y="51443"/>
                  </a:lnTo>
                  <a:lnTo>
                    <a:pt x="9688" y="49230"/>
                  </a:lnTo>
                  <a:lnTo>
                    <a:pt x="9451" y="47002"/>
                  </a:lnTo>
                  <a:lnTo>
                    <a:pt x="9799" y="45247"/>
                  </a:lnTo>
                  <a:lnTo>
                    <a:pt x="9688" y="43509"/>
                  </a:lnTo>
                  <a:lnTo>
                    <a:pt x="7696" y="41881"/>
                  </a:lnTo>
                  <a:lnTo>
                    <a:pt x="4789" y="40948"/>
                  </a:lnTo>
                  <a:lnTo>
                    <a:pt x="2339" y="40601"/>
                  </a:lnTo>
                  <a:lnTo>
                    <a:pt x="695" y="39194"/>
                  </a:lnTo>
                  <a:lnTo>
                    <a:pt x="0" y="35227"/>
                  </a:lnTo>
                  <a:lnTo>
                    <a:pt x="458" y="31134"/>
                  </a:lnTo>
                  <a:lnTo>
                    <a:pt x="569" y="31134"/>
                  </a:lnTo>
                  <a:lnTo>
                    <a:pt x="569" y="31134"/>
                  </a:lnTo>
                  <a:lnTo>
                    <a:pt x="695" y="31134"/>
                  </a:lnTo>
                  <a:lnTo>
                    <a:pt x="695" y="31134"/>
                  </a:lnTo>
                  <a:lnTo>
                    <a:pt x="695" y="31134"/>
                  </a:lnTo>
                  <a:lnTo>
                    <a:pt x="806" y="31134"/>
                  </a:lnTo>
                  <a:lnTo>
                    <a:pt x="806" y="31134"/>
                  </a:lnTo>
                  <a:lnTo>
                    <a:pt x="806" y="31134"/>
                  </a:lnTo>
                  <a:lnTo>
                    <a:pt x="933" y="31134"/>
                  </a:lnTo>
                  <a:lnTo>
                    <a:pt x="933" y="31134"/>
                  </a:lnTo>
                  <a:lnTo>
                    <a:pt x="933" y="31134"/>
                  </a:lnTo>
                  <a:lnTo>
                    <a:pt x="1043" y="31134"/>
                  </a:lnTo>
                  <a:lnTo>
                    <a:pt x="1043" y="31134"/>
                  </a:lnTo>
                  <a:lnTo>
                    <a:pt x="1154" y="31134"/>
                  </a:lnTo>
                  <a:lnTo>
                    <a:pt x="1154" y="31134"/>
                  </a:lnTo>
                  <a:lnTo>
                    <a:pt x="1154" y="31134"/>
                  </a:lnTo>
                  <a:lnTo>
                    <a:pt x="30692" y="29743"/>
                  </a:lnTo>
                  <a:lnTo>
                    <a:pt x="60183" y="28353"/>
                  </a:lnTo>
                  <a:lnTo>
                    <a:pt x="89579" y="26836"/>
                  </a:lnTo>
                  <a:lnTo>
                    <a:pt x="118959" y="25207"/>
                  </a:lnTo>
                  <a:lnTo>
                    <a:pt x="148481" y="23564"/>
                  </a:lnTo>
                  <a:lnTo>
                    <a:pt x="177877" y="21936"/>
                  </a:lnTo>
                  <a:lnTo>
                    <a:pt x="207257" y="20166"/>
                  </a:lnTo>
                  <a:lnTo>
                    <a:pt x="236764" y="18317"/>
                  </a:lnTo>
                  <a:lnTo>
                    <a:pt x="266175" y="16452"/>
                  </a:lnTo>
                  <a:lnTo>
                    <a:pt x="295556" y="14461"/>
                  </a:lnTo>
                  <a:lnTo>
                    <a:pt x="324951" y="12374"/>
                  </a:lnTo>
                  <a:lnTo>
                    <a:pt x="354332" y="10273"/>
                  </a:lnTo>
                  <a:lnTo>
                    <a:pt x="383744" y="8171"/>
                  </a:lnTo>
                  <a:lnTo>
                    <a:pt x="413124" y="5942"/>
                  </a:lnTo>
                  <a:lnTo>
                    <a:pt x="442520" y="3618"/>
                  </a:lnTo>
                  <a:lnTo>
                    <a:pt x="471900" y="1296"/>
                  </a:lnTo>
                  <a:lnTo>
                    <a:pt x="483453" y="363"/>
                  </a:lnTo>
                  <a:lnTo>
                    <a:pt x="488368" y="0"/>
                  </a:lnTo>
                  <a:lnTo>
                    <a:pt x="489522" y="2212"/>
                  </a:lnTo>
                  <a:lnTo>
                    <a:pt x="490106" y="2923"/>
                  </a:lnTo>
                  <a:lnTo>
                    <a:pt x="492445" y="4315"/>
                  </a:lnTo>
                  <a:lnTo>
                    <a:pt x="493014" y="5136"/>
                  </a:lnTo>
                  <a:lnTo>
                    <a:pt x="493251" y="7222"/>
                  </a:lnTo>
                  <a:lnTo>
                    <a:pt x="493599" y="8645"/>
                  </a:lnTo>
                  <a:lnTo>
                    <a:pt x="494184" y="9798"/>
                  </a:lnTo>
                  <a:lnTo>
                    <a:pt x="495227" y="10842"/>
                  </a:lnTo>
                  <a:lnTo>
                    <a:pt x="496397" y="11442"/>
                  </a:lnTo>
                  <a:lnTo>
                    <a:pt x="499099" y="11900"/>
                  </a:lnTo>
                  <a:lnTo>
                    <a:pt x="502007" y="13544"/>
                  </a:lnTo>
                  <a:lnTo>
                    <a:pt x="502354" y="14113"/>
                  </a:lnTo>
                  <a:lnTo>
                    <a:pt x="503050" y="16215"/>
                  </a:lnTo>
                  <a:lnTo>
                    <a:pt x="503635" y="17147"/>
                  </a:lnTo>
                  <a:lnTo>
                    <a:pt x="504220" y="17495"/>
                  </a:lnTo>
                  <a:lnTo>
                    <a:pt x="504804" y="17605"/>
                  </a:lnTo>
                  <a:lnTo>
                    <a:pt x="506084" y="17495"/>
                  </a:lnTo>
                  <a:lnTo>
                    <a:pt x="506906" y="17732"/>
                  </a:lnTo>
                  <a:lnTo>
                    <a:pt x="507254" y="18443"/>
                  </a:lnTo>
                  <a:lnTo>
                    <a:pt x="507602" y="19249"/>
                  </a:lnTo>
                  <a:lnTo>
                    <a:pt x="507949" y="20056"/>
                  </a:lnTo>
                  <a:lnTo>
                    <a:pt x="509103" y="20766"/>
                  </a:lnTo>
                  <a:lnTo>
                    <a:pt x="511584" y="21588"/>
                  </a:lnTo>
                  <a:lnTo>
                    <a:pt x="512627" y="22283"/>
                  </a:lnTo>
                  <a:lnTo>
                    <a:pt x="513449" y="23327"/>
                  </a:lnTo>
                  <a:lnTo>
                    <a:pt x="513907" y="24385"/>
                  </a:lnTo>
                  <a:lnTo>
                    <a:pt x="514018" y="25429"/>
                  </a:lnTo>
                  <a:lnTo>
                    <a:pt x="513797" y="26488"/>
                  </a:lnTo>
                  <a:lnTo>
                    <a:pt x="514951" y="27878"/>
                  </a:lnTo>
                  <a:lnTo>
                    <a:pt x="519724" y="31845"/>
                  </a:lnTo>
                  <a:lnTo>
                    <a:pt x="521241" y="32888"/>
                  </a:lnTo>
                  <a:lnTo>
                    <a:pt x="524875" y="33948"/>
                  </a:lnTo>
                  <a:lnTo>
                    <a:pt x="526266" y="35117"/>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E4ED4F0-DD3A-8F1B-ADA5-C14D224CB83F}"/>
                </a:ext>
              </a:extLst>
            </p:cNvPr>
            <p:cNvSpPr/>
            <p:nvPr/>
          </p:nvSpPr>
          <p:spPr>
            <a:xfrm>
              <a:off x="9041208" y="5514331"/>
              <a:ext cx="850412" cy="890302"/>
            </a:xfrm>
            <a:custGeom>
              <a:avLst/>
              <a:gdLst>
                <a:gd name="connsiteX0" fmla="*/ 848990 w 850412"/>
                <a:gd name="connsiteY0" fmla="*/ 161441 h 890302"/>
                <a:gd name="connsiteX1" fmla="*/ 841894 w 850412"/>
                <a:gd name="connsiteY1" fmla="*/ 160382 h 890302"/>
                <a:gd name="connsiteX2" fmla="*/ 839444 w 850412"/>
                <a:gd name="connsiteY2" fmla="*/ 160492 h 890302"/>
                <a:gd name="connsiteX3" fmla="*/ 835698 w 850412"/>
                <a:gd name="connsiteY3" fmla="*/ 161662 h 890302"/>
                <a:gd name="connsiteX4" fmla="*/ 834418 w 850412"/>
                <a:gd name="connsiteY4" fmla="*/ 161441 h 890302"/>
                <a:gd name="connsiteX5" fmla="*/ 831858 w 850412"/>
                <a:gd name="connsiteY5" fmla="*/ 160492 h 890302"/>
                <a:gd name="connsiteX6" fmla="*/ 829993 w 850412"/>
                <a:gd name="connsiteY6" fmla="*/ 160145 h 890302"/>
                <a:gd name="connsiteX7" fmla="*/ 828017 w 850412"/>
                <a:gd name="connsiteY7" fmla="*/ 160382 h 890302"/>
                <a:gd name="connsiteX8" fmla="*/ 825568 w 850412"/>
                <a:gd name="connsiteY8" fmla="*/ 161093 h 890302"/>
                <a:gd name="connsiteX9" fmla="*/ 814948 w 850412"/>
                <a:gd name="connsiteY9" fmla="*/ 166214 h 890302"/>
                <a:gd name="connsiteX10" fmla="*/ 812972 w 850412"/>
                <a:gd name="connsiteY10" fmla="*/ 166214 h 890302"/>
                <a:gd name="connsiteX11" fmla="*/ 806081 w 850412"/>
                <a:gd name="connsiteY11" fmla="*/ 163416 h 890302"/>
                <a:gd name="connsiteX12" fmla="*/ 804327 w 850412"/>
                <a:gd name="connsiteY12" fmla="*/ 162247 h 890302"/>
                <a:gd name="connsiteX13" fmla="*/ 802699 w 850412"/>
                <a:gd name="connsiteY13" fmla="*/ 160730 h 890302"/>
                <a:gd name="connsiteX14" fmla="*/ 796045 w 850412"/>
                <a:gd name="connsiteY14" fmla="*/ 152211 h 890302"/>
                <a:gd name="connsiteX15" fmla="*/ 794528 w 850412"/>
                <a:gd name="connsiteY15" fmla="*/ 150820 h 890302"/>
                <a:gd name="connsiteX16" fmla="*/ 789171 w 850412"/>
                <a:gd name="connsiteY16" fmla="*/ 149193 h 890302"/>
                <a:gd name="connsiteX17" fmla="*/ 782738 w 850412"/>
                <a:gd name="connsiteY17" fmla="*/ 149540 h 890302"/>
                <a:gd name="connsiteX18" fmla="*/ 750909 w 850412"/>
                <a:gd name="connsiteY18" fmla="*/ 156289 h 890302"/>
                <a:gd name="connsiteX19" fmla="*/ 750103 w 850412"/>
                <a:gd name="connsiteY19" fmla="*/ 156178 h 890302"/>
                <a:gd name="connsiteX20" fmla="*/ 749391 w 850412"/>
                <a:gd name="connsiteY20" fmla="*/ 155720 h 890302"/>
                <a:gd name="connsiteX21" fmla="*/ 748585 w 850412"/>
                <a:gd name="connsiteY21" fmla="*/ 155609 h 890302"/>
                <a:gd name="connsiteX22" fmla="*/ 747416 w 850412"/>
                <a:gd name="connsiteY22" fmla="*/ 155957 h 890302"/>
                <a:gd name="connsiteX23" fmla="*/ 744255 w 850412"/>
                <a:gd name="connsiteY23" fmla="*/ 157695 h 890302"/>
                <a:gd name="connsiteX24" fmla="*/ 743085 w 850412"/>
                <a:gd name="connsiteY24" fmla="*/ 157932 h 890302"/>
                <a:gd name="connsiteX25" fmla="*/ 740762 w 850412"/>
                <a:gd name="connsiteY25" fmla="*/ 157332 h 890302"/>
                <a:gd name="connsiteX26" fmla="*/ 739356 w 850412"/>
                <a:gd name="connsiteY26" fmla="*/ 156067 h 890302"/>
                <a:gd name="connsiteX27" fmla="*/ 737854 w 850412"/>
                <a:gd name="connsiteY27" fmla="*/ 155246 h 890302"/>
                <a:gd name="connsiteX28" fmla="*/ 735167 w 850412"/>
                <a:gd name="connsiteY28" fmla="*/ 155609 h 890302"/>
                <a:gd name="connsiteX29" fmla="*/ 725479 w 850412"/>
                <a:gd name="connsiteY29" fmla="*/ 159323 h 890302"/>
                <a:gd name="connsiteX30" fmla="*/ 720011 w 850412"/>
                <a:gd name="connsiteY30" fmla="*/ 159797 h 890302"/>
                <a:gd name="connsiteX31" fmla="*/ 715918 w 850412"/>
                <a:gd name="connsiteY31" fmla="*/ 157695 h 890302"/>
                <a:gd name="connsiteX32" fmla="*/ 714511 w 850412"/>
                <a:gd name="connsiteY32" fmla="*/ 155372 h 890302"/>
                <a:gd name="connsiteX33" fmla="*/ 713468 w 850412"/>
                <a:gd name="connsiteY33" fmla="*/ 150931 h 890302"/>
                <a:gd name="connsiteX34" fmla="*/ 712188 w 850412"/>
                <a:gd name="connsiteY34" fmla="*/ 148955 h 890302"/>
                <a:gd name="connsiteX35" fmla="*/ 710908 w 850412"/>
                <a:gd name="connsiteY35" fmla="*/ 148023 h 890302"/>
                <a:gd name="connsiteX36" fmla="*/ 709738 w 850412"/>
                <a:gd name="connsiteY36" fmla="*/ 147549 h 890302"/>
                <a:gd name="connsiteX37" fmla="*/ 708695 w 850412"/>
                <a:gd name="connsiteY37" fmla="*/ 146854 h 890302"/>
                <a:gd name="connsiteX38" fmla="*/ 707763 w 850412"/>
                <a:gd name="connsiteY38" fmla="*/ 144988 h 890302"/>
                <a:gd name="connsiteX39" fmla="*/ 707763 w 850412"/>
                <a:gd name="connsiteY39" fmla="*/ 143693 h 890302"/>
                <a:gd name="connsiteX40" fmla="*/ 708806 w 850412"/>
                <a:gd name="connsiteY40" fmla="*/ 141828 h 890302"/>
                <a:gd name="connsiteX41" fmla="*/ 708458 w 850412"/>
                <a:gd name="connsiteY41" fmla="*/ 140437 h 890302"/>
                <a:gd name="connsiteX42" fmla="*/ 704602 w 850412"/>
                <a:gd name="connsiteY42" fmla="*/ 138572 h 890302"/>
                <a:gd name="connsiteX43" fmla="*/ 699244 w 850412"/>
                <a:gd name="connsiteY43" fmla="*/ 140089 h 890302"/>
                <a:gd name="connsiteX44" fmla="*/ 690252 w 850412"/>
                <a:gd name="connsiteY44" fmla="*/ 145810 h 890302"/>
                <a:gd name="connsiteX45" fmla="*/ 688150 w 850412"/>
                <a:gd name="connsiteY45" fmla="*/ 147312 h 890302"/>
                <a:gd name="connsiteX46" fmla="*/ 683614 w 850412"/>
                <a:gd name="connsiteY46" fmla="*/ 149777 h 890302"/>
                <a:gd name="connsiteX47" fmla="*/ 669738 w 850412"/>
                <a:gd name="connsiteY47" fmla="*/ 160382 h 890302"/>
                <a:gd name="connsiteX48" fmla="*/ 666229 w 850412"/>
                <a:gd name="connsiteY48" fmla="*/ 164459 h 890302"/>
                <a:gd name="connsiteX49" fmla="*/ 662152 w 850412"/>
                <a:gd name="connsiteY49" fmla="*/ 167367 h 890302"/>
                <a:gd name="connsiteX50" fmla="*/ 652464 w 850412"/>
                <a:gd name="connsiteY50" fmla="*/ 169232 h 890302"/>
                <a:gd name="connsiteX51" fmla="*/ 645699 w 850412"/>
                <a:gd name="connsiteY51" fmla="*/ 172978 h 890302"/>
                <a:gd name="connsiteX52" fmla="*/ 643724 w 850412"/>
                <a:gd name="connsiteY52" fmla="*/ 172504 h 890302"/>
                <a:gd name="connsiteX53" fmla="*/ 641511 w 850412"/>
                <a:gd name="connsiteY53" fmla="*/ 171350 h 890302"/>
                <a:gd name="connsiteX54" fmla="*/ 639046 w 850412"/>
                <a:gd name="connsiteY54" fmla="*/ 170876 h 890302"/>
                <a:gd name="connsiteX55" fmla="*/ 629389 w 850412"/>
                <a:gd name="connsiteY55" fmla="*/ 172393 h 890302"/>
                <a:gd name="connsiteX56" fmla="*/ 627967 w 850412"/>
                <a:gd name="connsiteY56" fmla="*/ 171935 h 890302"/>
                <a:gd name="connsiteX57" fmla="*/ 628078 w 850412"/>
                <a:gd name="connsiteY57" fmla="*/ 170639 h 890302"/>
                <a:gd name="connsiteX58" fmla="*/ 628567 w 850412"/>
                <a:gd name="connsiteY58" fmla="*/ 169137 h 890302"/>
                <a:gd name="connsiteX59" fmla="*/ 628331 w 850412"/>
                <a:gd name="connsiteY59" fmla="*/ 167604 h 890302"/>
                <a:gd name="connsiteX60" fmla="*/ 627272 w 850412"/>
                <a:gd name="connsiteY60" fmla="*/ 166561 h 890302"/>
                <a:gd name="connsiteX61" fmla="*/ 626450 w 850412"/>
                <a:gd name="connsiteY61" fmla="*/ 166324 h 890302"/>
                <a:gd name="connsiteX62" fmla="*/ 624127 w 850412"/>
                <a:gd name="connsiteY62" fmla="*/ 166672 h 890302"/>
                <a:gd name="connsiteX63" fmla="*/ 615861 w 850412"/>
                <a:gd name="connsiteY63" fmla="*/ 165976 h 890302"/>
                <a:gd name="connsiteX64" fmla="*/ 613032 w 850412"/>
                <a:gd name="connsiteY64" fmla="*/ 164112 h 890302"/>
                <a:gd name="connsiteX65" fmla="*/ 615023 w 850412"/>
                <a:gd name="connsiteY65" fmla="*/ 160145 h 890302"/>
                <a:gd name="connsiteX66" fmla="*/ 611167 w 850412"/>
                <a:gd name="connsiteY66" fmla="*/ 155830 h 890302"/>
                <a:gd name="connsiteX67" fmla="*/ 609191 w 850412"/>
                <a:gd name="connsiteY67" fmla="*/ 154313 h 890302"/>
                <a:gd name="connsiteX68" fmla="*/ 606758 w 850412"/>
                <a:gd name="connsiteY68" fmla="*/ 153254 h 890302"/>
                <a:gd name="connsiteX69" fmla="*/ 597070 w 850412"/>
                <a:gd name="connsiteY69" fmla="*/ 152796 h 890302"/>
                <a:gd name="connsiteX70" fmla="*/ 585169 w 850412"/>
                <a:gd name="connsiteY70" fmla="*/ 148845 h 890302"/>
                <a:gd name="connsiteX71" fmla="*/ 583067 w 850412"/>
                <a:gd name="connsiteY71" fmla="*/ 147660 h 890302"/>
                <a:gd name="connsiteX72" fmla="*/ 581091 w 850412"/>
                <a:gd name="connsiteY72" fmla="*/ 146158 h 890302"/>
                <a:gd name="connsiteX73" fmla="*/ 579227 w 850412"/>
                <a:gd name="connsiteY73" fmla="*/ 144040 h 890302"/>
                <a:gd name="connsiteX74" fmla="*/ 577473 w 850412"/>
                <a:gd name="connsiteY74" fmla="*/ 140437 h 890302"/>
                <a:gd name="connsiteX75" fmla="*/ 576192 w 850412"/>
                <a:gd name="connsiteY75" fmla="*/ 136707 h 890302"/>
                <a:gd name="connsiteX76" fmla="*/ 574549 w 850412"/>
                <a:gd name="connsiteY76" fmla="*/ 133673 h 890302"/>
                <a:gd name="connsiteX77" fmla="*/ 571404 w 850412"/>
                <a:gd name="connsiteY77" fmla="*/ 132029 h 890302"/>
                <a:gd name="connsiteX78" fmla="*/ 562063 w 850412"/>
                <a:gd name="connsiteY78" fmla="*/ 132282 h 890302"/>
                <a:gd name="connsiteX79" fmla="*/ 550652 w 850412"/>
                <a:gd name="connsiteY79" fmla="*/ 134605 h 890302"/>
                <a:gd name="connsiteX80" fmla="*/ 548298 w 850412"/>
                <a:gd name="connsiteY80" fmla="*/ 136012 h 890302"/>
                <a:gd name="connsiteX81" fmla="*/ 546085 w 850412"/>
                <a:gd name="connsiteY81" fmla="*/ 139157 h 890302"/>
                <a:gd name="connsiteX82" fmla="*/ 546559 w 850412"/>
                <a:gd name="connsiteY82" fmla="*/ 142191 h 890302"/>
                <a:gd name="connsiteX83" fmla="*/ 547729 w 850412"/>
                <a:gd name="connsiteY83" fmla="*/ 145226 h 890302"/>
                <a:gd name="connsiteX84" fmla="*/ 548076 w 850412"/>
                <a:gd name="connsiteY84" fmla="*/ 148260 h 890302"/>
                <a:gd name="connsiteX85" fmla="*/ 546796 w 850412"/>
                <a:gd name="connsiteY85" fmla="*/ 149888 h 890302"/>
                <a:gd name="connsiteX86" fmla="*/ 544236 w 850412"/>
                <a:gd name="connsiteY86" fmla="*/ 151516 h 890302"/>
                <a:gd name="connsiteX87" fmla="*/ 541439 w 850412"/>
                <a:gd name="connsiteY87" fmla="*/ 152685 h 890302"/>
                <a:gd name="connsiteX88" fmla="*/ 539447 w 850412"/>
                <a:gd name="connsiteY88" fmla="*/ 152906 h 890302"/>
                <a:gd name="connsiteX89" fmla="*/ 537946 w 850412"/>
                <a:gd name="connsiteY89" fmla="*/ 151516 h 890302"/>
                <a:gd name="connsiteX90" fmla="*/ 533726 w 850412"/>
                <a:gd name="connsiteY90" fmla="*/ 144388 h 890302"/>
                <a:gd name="connsiteX91" fmla="*/ 529775 w 850412"/>
                <a:gd name="connsiteY91" fmla="*/ 140089 h 890302"/>
                <a:gd name="connsiteX92" fmla="*/ 528369 w 850412"/>
                <a:gd name="connsiteY92" fmla="*/ 137640 h 890302"/>
                <a:gd name="connsiteX93" fmla="*/ 527673 w 850412"/>
                <a:gd name="connsiteY93" fmla="*/ 134131 h 890302"/>
                <a:gd name="connsiteX94" fmla="*/ 527199 w 850412"/>
                <a:gd name="connsiteY94" fmla="*/ 128062 h 890302"/>
                <a:gd name="connsiteX95" fmla="*/ 526282 w 850412"/>
                <a:gd name="connsiteY95" fmla="*/ 125739 h 890302"/>
                <a:gd name="connsiteX96" fmla="*/ 524180 w 850412"/>
                <a:gd name="connsiteY96" fmla="*/ 122483 h 890302"/>
                <a:gd name="connsiteX97" fmla="*/ 520087 w 850412"/>
                <a:gd name="connsiteY97" fmla="*/ 120840 h 890302"/>
                <a:gd name="connsiteX98" fmla="*/ 515314 w 850412"/>
                <a:gd name="connsiteY98" fmla="*/ 121077 h 890302"/>
                <a:gd name="connsiteX99" fmla="*/ 505847 w 850412"/>
                <a:gd name="connsiteY99" fmla="*/ 122941 h 890302"/>
                <a:gd name="connsiteX100" fmla="*/ 503635 w 850412"/>
                <a:gd name="connsiteY100" fmla="*/ 122594 h 890302"/>
                <a:gd name="connsiteX101" fmla="*/ 500616 w 850412"/>
                <a:gd name="connsiteY101" fmla="*/ 122246 h 890302"/>
                <a:gd name="connsiteX102" fmla="*/ 498862 w 850412"/>
                <a:gd name="connsiteY102" fmla="*/ 120144 h 890302"/>
                <a:gd name="connsiteX103" fmla="*/ 499573 w 850412"/>
                <a:gd name="connsiteY103" fmla="*/ 116651 h 890302"/>
                <a:gd name="connsiteX104" fmla="*/ 501549 w 850412"/>
                <a:gd name="connsiteY104" fmla="*/ 115466 h 890302"/>
                <a:gd name="connsiteX105" fmla="*/ 506432 w 850412"/>
                <a:gd name="connsiteY105" fmla="*/ 114076 h 890302"/>
                <a:gd name="connsiteX106" fmla="*/ 508534 w 850412"/>
                <a:gd name="connsiteY106" fmla="*/ 113143 h 890302"/>
                <a:gd name="connsiteX107" fmla="*/ 507950 w 850412"/>
                <a:gd name="connsiteY107" fmla="*/ 110693 h 890302"/>
                <a:gd name="connsiteX108" fmla="*/ 505847 w 850412"/>
                <a:gd name="connsiteY108" fmla="*/ 108243 h 890302"/>
                <a:gd name="connsiteX109" fmla="*/ 497218 w 850412"/>
                <a:gd name="connsiteY109" fmla="*/ 106964 h 890302"/>
                <a:gd name="connsiteX110" fmla="*/ 479502 w 850412"/>
                <a:gd name="connsiteY110" fmla="*/ 103581 h 890302"/>
                <a:gd name="connsiteX111" fmla="*/ 471315 w 850412"/>
                <a:gd name="connsiteY111" fmla="*/ 99267 h 890302"/>
                <a:gd name="connsiteX112" fmla="*/ 468644 w 850412"/>
                <a:gd name="connsiteY112" fmla="*/ 98556 h 890302"/>
                <a:gd name="connsiteX113" fmla="*/ 451860 w 850412"/>
                <a:gd name="connsiteY113" fmla="*/ 98556 h 890302"/>
                <a:gd name="connsiteX114" fmla="*/ 437984 w 850412"/>
                <a:gd name="connsiteY114" fmla="*/ 98556 h 890302"/>
                <a:gd name="connsiteX115" fmla="*/ 423981 w 850412"/>
                <a:gd name="connsiteY115" fmla="*/ 101701 h 890302"/>
                <a:gd name="connsiteX116" fmla="*/ 420599 w 850412"/>
                <a:gd name="connsiteY116" fmla="*/ 103581 h 890302"/>
                <a:gd name="connsiteX117" fmla="*/ 416980 w 850412"/>
                <a:gd name="connsiteY117" fmla="*/ 104735 h 890302"/>
                <a:gd name="connsiteX118" fmla="*/ 416854 w 850412"/>
                <a:gd name="connsiteY118" fmla="*/ 106394 h 890302"/>
                <a:gd name="connsiteX119" fmla="*/ 417091 w 850412"/>
                <a:gd name="connsiteY119" fmla="*/ 108465 h 890302"/>
                <a:gd name="connsiteX120" fmla="*/ 416395 w 850412"/>
                <a:gd name="connsiteY120" fmla="*/ 110820 h 890302"/>
                <a:gd name="connsiteX121" fmla="*/ 413013 w 850412"/>
                <a:gd name="connsiteY121" fmla="*/ 113254 h 890302"/>
                <a:gd name="connsiteX122" fmla="*/ 404842 w 850412"/>
                <a:gd name="connsiteY122" fmla="*/ 114312 h 890302"/>
                <a:gd name="connsiteX123" fmla="*/ 401223 w 850412"/>
                <a:gd name="connsiteY123" fmla="*/ 116288 h 890302"/>
                <a:gd name="connsiteX124" fmla="*/ 399374 w 850412"/>
                <a:gd name="connsiteY124" fmla="*/ 115703 h 890302"/>
                <a:gd name="connsiteX125" fmla="*/ 384091 w 850412"/>
                <a:gd name="connsiteY125" fmla="*/ 118738 h 890302"/>
                <a:gd name="connsiteX126" fmla="*/ 381642 w 850412"/>
                <a:gd name="connsiteY126" fmla="*/ 118374 h 890302"/>
                <a:gd name="connsiteX127" fmla="*/ 378022 w 850412"/>
                <a:gd name="connsiteY127" fmla="*/ 115008 h 890302"/>
                <a:gd name="connsiteX128" fmla="*/ 374530 w 850412"/>
                <a:gd name="connsiteY128" fmla="*/ 104261 h 890302"/>
                <a:gd name="connsiteX129" fmla="*/ 370104 w 850412"/>
                <a:gd name="connsiteY129" fmla="*/ 101701 h 890302"/>
                <a:gd name="connsiteX130" fmla="*/ 352467 w 850412"/>
                <a:gd name="connsiteY130" fmla="*/ 101590 h 890302"/>
                <a:gd name="connsiteX131" fmla="*/ 330673 w 850412"/>
                <a:gd name="connsiteY131" fmla="*/ 101480 h 890302"/>
                <a:gd name="connsiteX132" fmla="*/ 328587 w 850412"/>
                <a:gd name="connsiteY132" fmla="*/ 100784 h 890302"/>
                <a:gd name="connsiteX133" fmla="*/ 328350 w 850412"/>
                <a:gd name="connsiteY133" fmla="*/ 99962 h 890302"/>
                <a:gd name="connsiteX134" fmla="*/ 327860 w 850412"/>
                <a:gd name="connsiteY134" fmla="*/ 96928 h 890302"/>
                <a:gd name="connsiteX135" fmla="*/ 327512 w 850412"/>
                <a:gd name="connsiteY135" fmla="*/ 95869 h 890302"/>
                <a:gd name="connsiteX136" fmla="*/ 326690 w 850412"/>
                <a:gd name="connsiteY136" fmla="*/ 94826 h 890302"/>
                <a:gd name="connsiteX137" fmla="*/ 325647 w 850412"/>
                <a:gd name="connsiteY137" fmla="*/ 93909 h 890302"/>
                <a:gd name="connsiteX138" fmla="*/ 324604 w 850412"/>
                <a:gd name="connsiteY138" fmla="*/ 93324 h 890302"/>
                <a:gd name="connsiteX139" fmla="*/ 323545 w 850412"/>
                <a:gd name="connsiteY139" fmla="*/ 92850 h 890302"/>
                <a:gd name="connsiteX140" fmla="*/ 321459 w 850412"/>
                <a:gd name="connsiteY140" fmla="*/ 92724 h 890302"/>
                <a:gd name="connsiteX141" fmla="*/ 303158 w 850412"/>
                <a:gd name="connsiteY141" fmla="*/ 95647 h 890302"/>
                <a:gd name="connsiteX142" fmla="*/ 298701 w 850412"/>
                <a:gd name="connsiteY142" fmla="*/ 95300 h 890302"/>
                <a:gd name="connsiteX143" fmla="*/ 290562 w 850412"/>
                <a:gd name="connsiteY143" fmla="*/ 92376 h 890302"/>
                <a:gd name="connsiteX144" fmla="*/ 279594 w 850412"/>
                <a:gd name="connsiteY144" fmla="*/ 85154 h 890302"/>
                <a:gd name="connsiteX145" fmla="*/ 278076 w 850412"/>
                <a:gd name="connsiteY145" fmla="*/ 83526 h 890302"/>
                <a:gd name="connsiteX146" fmla="*/ 276907 w 850412"/>
                <a:gd name="connsiteY146" fmla="*/ 80966 h 890302"/>
                <a:gd name="connsiteX147" fmla="*/ 276559 w 850412"/>
                <a:gd name="connsiteY147" fmla="*/ 78610 h 890302"/>
                <a:gd name="connsiteX148" fmla="*/ 276559 w 850412"/>
                <a:gd name="connsiteY148" fmla="*/ 75813 h 890302"/>
                <a:gd name="connsiteX149" fmla="*/ 276448 w 850412"/>
                <a:gd name="connsiteY149" fmla="*/ 72779 h 890302"/>
                <a:gd name="connsiteX150" fmla="*/ 276448 w 850412"/>
                <a:gd name="connsiteY150" fmla="*/ 72668 h 890302"/>
                <a:gd name="connsiteX151" fmla="*/ 276211 w 850412"/>
                <a:gd name="connsiteY151" fmla="*/ 65082 h 890302"/>
                <a:gd name="connsiteX152" fmla="*/ 270711 w 850412"/>
                <a:gd name="connsiteY152" fmla="*/ 48756 h 890302"/>
                <a:gd name="connsiteX153" fmla="*/ 265828 w 850412"/>
                <a:gd name="connsiteY153" fmla="*/ 34185 h 890302"/>
                <a:gd name="connsiteX154" fmla="*/ 264421 w 850412"/>
                <a:gd name="connsiteY154" fmla="*/ 31261 h 890302"/>
                <a:gd name="connsiteX155" fmla="*/ 263505 w 850412"/>
                <a:gd name="connsiteY155" fmla="*/ 28242 h 890302"/>
                <a:gd name="connsiteX156" fmla="*/ 263726 w 850412"/>
                <a:gd name="connsiteY156" fmla="*/ 21700 h 890302"/>
                <a:gd name="connsiteX157" fmla="*/ 263141 w 850412"/>
                <a:gd name="connsiteY157" fmla="*/ 18902 h 890302"/>
                <a:gd name="connsiteX158" fmla="*/ 261956 w 850412"/>
                <a:gd name="connsiteY158" fmla="*/ 15757 h 890302"/>
                <a:gd name="connsiteX159" fmla="*/ 260802 w 850412"/>
                <a:gd name="connsiteY159" fmla="*/ 9688 h 890302"/>
                <a:gd name="connsiteX160" fmla="*/ 259396 w 850412"/>
                <a:gd name="connsiteY160" fmla="*/ 7349 h 890302"/>
                <a:gd name="connsiteX161" fmla="*/ 257531 w 850412"/>
                <a:gd name="connsiteY161" fmla="*/ 6069 h 890302"/>
                <a:gd name="connsiteX162" fmla="*/ 249739 w 850412"/>
                <a:gd name="connsiteY162" fmla="*/ 2355 h 890302"/>
                <a:gd name="connsiteX163" fmla="*/ 243417 w 850412"/>
                <a:gd name="connsiteY163" fmla="*/ 1043 h 890302"/>
                <a:gd name="connsiteX164" fmla="*/ 230363 w 850412"/>
                <a:gd name="connsiteY164" fmla="*/ 1991 h 890302"/>
                <a:gd name="connsiteX165" fmla="*/ 223962 w 850412"/>
                <a:gd name="connsiteY165" fmla="*/ 0 h 890302"/>
                <a:gd name="connsiteX166" fmla="*/ 224421 w 850412"/>
                <a:gd name="connsiteY166" fmla="*/ 8408 h 890302"/>
                <a:gd name="connsiteX167" fmla="*/ 225006 w 850412"/>
                <a:gd name="connsiteY167" fmla="*/ 21589 h 890302"/>
                <a:gd name="connsiteX168" fmla="*/ 225827 w 850412"/>
                <a:gd name="connsiteY168" fmla="*/ 38499 h 890302"/>
                <a:gd name="connsiteX169" fmla="*/ 226396 w 850412"/>
                <a:gd name="connsiteY169" fmla="*/ 52944 h 890302"/>
                <a:gd name="connsiteX170" fmla="*/ 226285 w 850412"/>
                <a:gd name="connsiteY170" fmla="*/ 54478 h 890302"/>
                <a:gd name="connsiteX171" fmla="*/ 225590 w 850412"/>
                <a:gd name="connsiteY171" fmla="*/ 55410 h 890302"/>
                <a:gd name="connsiteX172" fmla="*/ 224658 w 850412"/>
                <a:gd name="connsiteY172" fmla="*/ 55868 h 890302"/>
                <a:gd name="connsiteX173" fmla="*/ 200509 w 850412"/>
                <a:gd name="connsiteY173" fmla="*/ 56911 h 890302"/>
                <a:gd name="connsiteX174" fmla="*/ 176486 w 850412"/>
                <a:gd name="connsiteY174" fmla="*/ 57860 h 890302"/>
                <a:gd name="connsiteX175" fmla="*/ 152448 w 850412"/>
                <a:gd name="connsiteY175" fmla="*/ 58792 h 890302"/>
                <a:gd name="connsiteX176" fmla="*/ 128299 w 850412"/>
                <a:gd name="connsiteY176" fmla="*/ 59724 h 890302"/>
                <a:gd name="connsiteX177" fmla="*/ 104277 w 850412"/>
                <a:gd name="connsiteY177" fmla="*/ 60546 h 890302"/>
                <a:gd name="connsiteX178" fmla="*/ 80143 w 850412"/>
                <a:gd name="connsiteY178" fmla="*/ 61242 h 890302"/>
                <a:gd name="connsiteX179" fmla="*/ 56121 w 850412"/>
                <a:gd name="connsiteY179" fmla="*/ 62048 h 890302"/>
                <a:gd name="connsiteX180" fmla="*/ 31972 w 850412"/>
                <a:gd name="connsiteY180" fmla="*/ 62743 h 890302"/>
                <a:gd name="connsiteX181" fmla="*/ 7934 w 850412"/>
                <a:gd name="connsiteY181" fmla="*/ 63328 h 890302"/>
                <a:gd name="connsiteX182" fmla="*/ 237 w 850412"/>
                <a:gd name="connsiteY182" fmla="*/ 63565 h 890302"/>
                <a:gd name="connsiteX183" fmla="*/ 237 w 850412"/>
                <a:gd name="connsiteY183" fmla="*/ 63565 h 890302"/>
                <a:gd name="connsiteX184" fmla="*/ 0 w 850412"/>
                <a:gd name="connsiteY184" fmla="*/ 67200 h 890302"/>
                <a:gd name="connsiteX185" fmla="*/ 933 w 850412"/>
                <a:gd name="connsiteY185" fmla="*/ 69634 h 890302"/>
                <a:gd name="connsiteX186" fmla="*/ 2118 w 850412"/>
                <a:gd name="connsiteY186" fmla="*/ 71862 h 890302"/>
                <a:gd name="connsiteX187" fmla="*/ 2576 w 850412"/>
                <a:gd name="connsiteY187" fmla="*/ 73838 h 890302"/>
                <a:gd name="connsiteX188" fmla="*/ 3161 w 850412"/>
                <a:gd name="connsiteY188" fmla="*/ 76761 h 890302"/>
                <a:gd name="connsiteX189" fmla="*/ 3856 w 850412"/>
                <a:gd name="connsiteY189" fmla="*/ 78137 h 890302"/>
                <a:gd name="connsiteX190" fmla="*/ 4568 w 850412"/>
                <a:gd name="connsiteY190" fmla="*/ 79416 h 890302"/>
                <a:gd name="connsiteX191" fmla="*/ 5136 w 850412"/>
                <a:gd name="connsiteY191" fmla="*/ 80728 h 890302"/>
                <a:gd name="connsiteX192" fmla="*/ 6069 w 850412"/>
                <a:gd name="connsiteY192" fmla="*/ 85849 h 890302"/>
                <a:gd name="connsiteX193" fmla="*/ 9562 w 850412"/>
                <a:gd name="connsiteY193" fmla="*/ 93783 h 890302"/>
                <a:gd name="connsiteX194" fmla="*/ 10494 w 850412"/>
                <a:gd name="connsiteY194" fmla="*/ 99488 h 890302"/>
                <a:gd name="connsiteX195" fmla="*/ 11553 w 850412"/>
                <a:gd name="connsiteY195" fmla="*/ 101938 h 890302"/>
                <a:gd name="connsiteX196" fmla="*/ 14224 w 850412"/>
                <a:gd name="connsiteY196" fmla="*/ 106964 h 890302"/>
                <a:gd name="connsiteX197" fmla="*/ 15298 w 850412"/>
                <a:gd name="connsiteY197" fmla="*/ 114076 h 890302"/>
                <a:gd name="connsiteX198" fmla="*/ 13181 w 850412"/>
                <a:gd name="connsiteY198" fmla="*/ 119796 h 890302"/>
                <a:gd name="connsiteX199" fmla="*/ 10384 w 850412"/>
                <a:gd name="connsiteY199" fmla="*/ 125280 h 890302"/>
                <a:gd name="connsiteX200" fmla="*/ 9562 w 850412"/>
                <a:gd name="connsiteY200" fmla="*/ 131571 h 890302"/>
                <a:gd name="connsiteX201" fmla="*/ 12359 w 850412"/>
                <a:gd name="connsiteY201" fmla="*/ 140089 h 890302"/>
                <a:gd name="connsiteX202" fmla="*/ 13054 w 850412"/>
                <a:gd name="connsiteY202" fmla="*/ 144751 h 890302"/>
                <a:gd name="connsiteX203" fmla="*/ 13765 w 850412"/>
                <a:gd name="connsiteY203" fmla="*/ 147201 h 890302"/>
                <a:gd name="connsiteX204" fmla="*/ 13765 w 850412"/>
                <a:gd name="connsiteY204" fmla="*/ 148845 h 890302"/>
                <a:gd name="connsiteX205" fmla="*/ 13292 w 850412"/>
                <a:gd name="connsiteY205" fmla="*/ 150473 h 890302"/>
                <a:gd name="connsiteX206" fmla="*/ 12011 w 850412"/>
                <a:gd name="connsiteY206" fmla="*/ 153144 h 890302"/>
                <a:gd name="connsiteX207" fmla="*/ 11553 w 850412"/>
                <a:gd name="connsiteY207" fmla="*/ 155024 h 890302"/>
                <a:gd name="connsiteX208" fmla="*/ 13765 w 850412"/>
                <a:gd name="connsiteY208" fmla="*/ 164697 h 890302"/>
                <a:gd name="connsiteX209" fmla="*/ 14603 w 850412"/>
                <a:gd name="connsiteY209" fmla="*/ 166798 h 890302"/>
                <a:gd name="connsiteX210" fmla="*/ 15172 w 850412"/>
                <a:gd name="connsiteY210" fmla="*/ 169137 h 890302"/>
                <a:gd name="connsiteX211" fmla="*/ 13765 w 850412"/>
                <a:gd name="connsiteY211" fmla="*/ 179505 h 890302"/>
                <a:gd name="connsiteX212" fmla="*/ 13987 w 850412"/>
                <a:gd name="connsiteY212" fmla="*/ 185684 h 890302"/>
                <a:gd name="connsiteX213" fmla="*/ 14951 w 850412"/>
                <a:gd name="connsiteY213" fmla="*/ 191295 h 890302"/>
                <a:gd name="connsiteX214" fmla="*/ 16926 w 850412"/>
                <a:gd name="connsiteY214" fmla="*/ 196542 h 890302"/>
                <a:gd name="connsiteX215" fmla="*/ 22047 w 850412"/>
                <a:gd name="connsiteY215" fmla="*/ 207510 h 890302"/>
                <a:gd name="connsiteX216" fmla="*/ 23438 w 850412"/>
                <a:gd name="connsiteY216" fmla="*/ 212994 h 890302"/>
                <a:gd name="connsiteX217" fmla="*/ 25303 w 850412"/>
                <a:gd name="connsiteY217" fmla="*/ 217989 h 890302"/>
                <a:gd name="connsiteX218" fmla="*/ 29285 w 850412"/>
                <a:gd name="connsiteY218" fmla="*/ 222066 h 890302"/>
                <a:gd name="connsiteX219" fmla="*/ 27784 w 850412"/>
                <a:gd name="connsiteY219" fmla="*/ 225701 h 890302"/>
                <a:gd name="connsiteX220" fmla="*/ 28242 w 850412"/>
                <a:gd name="connsiteY220" fmla="*/ 229083 h 890302"/>
                <a:gd name="connsiteX221" fmla="*/ 31277 w 850412"/>
                <a:gd name="connsiteY221" fmla="*/ 236305 h 890302"/>
                <a:gd name="connsiteX222" fmla="*/ 31277 w 850412"/>
                <a:gd name="connsiteY222" fmla="*/ 237254 h 890302"/>
                <a:gd name="connsiteX223" fmla="*/ 30692 w 850412"/>
                <a:gd name="connsiteY223" fmla="*/ 238297 h 890302"/>
                <a:gd name="connsiteX224" fmla="*/ 30913 w 850412"/>
                <a:gd name="connsiteY224" fmla="*/ 238993 h 890302"/>
                <a:gd name="connsiteX225" fmla="*/ 31277 w 850412"/>
                <a:gd name="connsiteY225" fmla="*/ 239229 h 890302"/>
                <a:gd name="connsiteX226" fmla="*/ 31735 w 850412"/>
                <a:gd name="connsiteY226" fmla="*/ 239356 h 890302"/>
                <a:gd name="connsiteX227" fmla="*/ 31972 w 850412"/>
                <a:gd name="connsiteY227" fmla="*/ 239577 h 890302"/>
                <a:gd name="connsiteX228" fmla="*/ 32209 w 850412"/>
                <a:gd name="connsiteY228" fmla="*/ 239925 h 890302"/>
                <a:gd name="connsiteX229" fmla="*/ 32557 w 850412"/>
                <a:gd name="connsiteY229" fmla="*/ 240510 h 890302"/>
                <a:gd name="connsiteX230" fmla="*/ 35339 w 850412"/>
                <a:gd name="connsiteY230" fmla="*/ 243417 h 890302"/>
                <a:gd name="connsiteX231" fmla="*/ 36160 w 850412"/>
                <a:gd name="connsiteY231" fmla="*/ 245283 h 890302"/>
                <a:gd name="connsiteX232" fmla="*/ 37678 w 850412"/>
                <a:gd name="connsiteY232" fmla="*/ 250545 h 890302"/>
                <a:gd name="connsiteX233" fmla="*/ 39305 w 850412"/>
                <a:gd name="connsiteY233" fmla="*/ 253580 h 890302"/>
                <a:gd name="connsiteX234" fmla="*/ 40838 w 850412"/>
                <a:gd name="connsiteY234" fmla="*/ 255792 h 890302"/>
                <a:gd name="connsiteX235" fmla="*/ 42119 w 850412"/>
                <a:gd name="connsiteY235" fmla="*/ 258353 h 890302"/>
                <a:gd name="connsiteX236" fmla="*/ 42940 w 850412"/>
                <a:gd name="connsiteY236" fmla="*/ 263710 h 890302"/>
                <a:gd name="connsiteX237" fmla="*/ 44331 w 850412"/>
                <a:gd name="connsiteY237" fmla="*/ 267804 h 890302"/>
                <a:gd name="connsiteX238" fmla="*/ 46196 w 850412"/>
                <a:gd name="connsiteY238" fmla="*/ 269084 h 890302"/>
                <a:gd name="connsiteX239" fmla="*/ 46654 w 850412"/>
                <a:gd name="connsiteY239" fmla="*/ 269779 h 890302"/>
                <a:gd name="connsiteX240" fmla="*/ 46781 w 850412"/>
                <a:gd name="connsiteY240" fmla="*/ 270838 h 890302"/>
                <a:gd name="connsiteX241" fmla="*/ 46544 w 850412"/>
                <a:gd name="connsiteY241" fmla="*/ 271644 h 890302"/>
                <a:gd name="connsiteX242" fmla="*/ 46086 w 850412"/>
                <a:gd name="connsiteY242" fmla="*/ 272355 h 890302"/>
                <a:gd name="connsiteX243" fmla="*/ 45959 w 850412"/>
                <a:gd name="connsiteY243" fmla="*/ 272940 h 890302"/>
                <a:gd name="connsiteX244" fmla="*/ 46196 w 850412"/>
                <a:gd name="connsiteY244" fmla="*/ 276544 h 890302"/>
                <a:gd name="connsiteX245" fmla="*/ 46086 w 850412"/>
                <a:gd name="connsiteY245" fmla="*/ 279467 h 890302"/>
                <a:gd name="connsiteX246" fmla="*/ 46307 w 850412"/>
                <a:gd name="connsiteY246" fmla="*/ 282154 h 890302"/>
                <a:gd name="connsiteX247" fmla="*/ 47476 w 850412"/>
                <a:gd name="connsiteY247" fmla="*/ 284588 h 890302"/>
                <a:gd name="connsiteX248" fmla="*/ 47587 w 850412"/>
                <a:gd name="connsiteY248" fmla="*/ 286800 h 890302"/>
                <a:gd name="connsiteX249" fmla="*/ 45959 w 850412"/>
                <a:gd name="connsiteY249" fmla="*/ 294513 h 890302"/>
                <a:gd name="connsiteX250" fmla="*/ 45959 w 850412"/>
                <a:gd name="connsiteY250" fmla="*/ 297547 h 890302"/>
                <a:gd name="connsiteX251" fmla="*/ 46654 w 850412"/>
                <a:gd name="connsiteY251" fmla="*/ 298369 h 890302"/>
                <a:gd name="connsiteX252" fmla="*/ 47587 w 850412"/>
                <a:gd name="connsiteY252" fmla="*/ 299302 h 890302"/>
                <a:gd name="connsiteX253" fmla="*/ 48646 w 850412"/>
                <a:gd name="connsiteY253" fmla="*/ 300582 h 890302"/>
                <a:gd name="connsiteX254" fmla="*/ 49104 w 850412"/>
                <a:gd name="connsiteY254" fmla="*/ 302099 h 890302"/>
                <a:gd name="connsiteX255" fmla="*/ 48883 w 850412"/>
                <a:gd name="connsiteY255" fmla="*/ 321222 h 890302"/>
                <a:gd name="connsiteX256" fmla="*/ 49341 w 850412"/>
                <a:gd name="connsiteY256" fmla="*/ 324604 h 890302"/>
                <a:gd name="connsiteX257" fmla="*/ 51206 w 850412"/>
                <a:gd name="connsiteY257" fmla="*/ 331843 h 890302"/>
                <a:gd name="connsiteX258" fmla="*/ 51664 w 850412"/>
                <a:gd name="connsiteY258" fmla="*/ 334988 h 890302"/>
                <a:gd name="connsiteX259" fmla="*/ 51554 w 850412"/>
                <a:gd name="connsiteY259" fmla="*/ 336141 h 890302"/>
                <a:gd name="connsiteX260" fmla="*/ 51206 w 850412"/>
                <a:gd name="connsiteY260" fmla="*/ 337437 h 890302"/>
                <a:gd name="connsiteX261" fmla="*/ 50858 w 850412"/>
                <a:gd name="connsiteY261" fmla="*/ 338955 h 890302"/>
                <a:gd name="connsiteX262" fmla="*/ 50969 w 850412"/>
                <a:gd name="connsiteY262" fmla="*/ 340709 h 890302"/>
                <a:gd name="connsiteX263" fmla="*/ 52723 w 850412"/>
                <a:gd name="connsiteY263" fmla="*/ 346888 h 890302"/>
                <a:gd name="connsiteX264" fmla="*/ 52944 w 850412"/>
                <a:gd name="connsiteY264" fmla="*/ 349796 h 890302"/>
                <a:gd name="connsiteX265" fmla="*/ 52360 w 850412"/>
                <a:gd name="connsiteY265" fmla="*/ 359705 h 890302"/>
                <a:gd name="connsiteX266" fmla="*/ 52723 w 850412"/>
                <a:gd name="connsiteY266" fmla="*/ 361697 h 890302"/>
                <a:gd name="connsiteX267" fmla="*/ 53292 w 850412"/>
                <a:gd name="connsiteY267" fmla="*/ 363087 h 890302"/>
                <a:gd name="connsiteX268" fmla="*/ 54841 w 850412"/>
                <a:gd name="connsiteY268" fmla="*/ 365316 h 890302"/>
                <a:gd name="connsiteX269" fmla="*/ 55299 w 850412"/>
                <a:gd name="connsiteY269" fmla="*/ 367307 h 890302"/>
                <a:gd name="connsiteX270" fmla="*/ 55299 w 850412"/>
                <a:gd name="connsiteY270" fmla="*/ 368461 h 890302"/>
                <a:gd name="connsiteX271" fmla="*/ 54841 w 850412"/>
                <a:gd name="connsiteY271" fmla="*/ 368461 h 890302"/>
                <a:gd name="connsiteX272" fmla="*/ 55536 w 850412"/>
                <a:gd name="connsiteY272" fmla="*/ 368809 h 890302"/>
                <a:gd name="connsiteX273" fmla="*/ 56816 w 850412"/>
                <a:gd name="connsiteY273" fmla="*/ 369172 h 890302"/>
                <a:gd name="connsiteX274" fmla="*/ 57986 w 850412"/>
                <a:gd name="connsiteY274" fmla="*/ 369867 h 890302"/>
                <a:gd name="connsiteX275" fmla="*/ 59266 w 850412"/>
                <a:gd name="connsiteY275" fmla="*/ 370215 h 890302"/>
                <a:gd name="connsiteX276" fmla="*/ 59961 w 850412"/>
                <a:gd name="connsiteY276" fmla="*/ 370800 h 890302"/>
                <a:gd name="connsiteX277" fmla="*/ 60420 w 850412"/>
                <a:gd name="connsiteY277" fmla="*/ 371733 h 890302"/>
                <a:gd name="connsiteX278" fmla="*/ 60309 w 850412"/>
                <a:gd name="connsiteY278" fmla="*/ 372428 h 890302"/>
                <a:gd name="connsiteX279" fmla="*/ 59961 w 850412"/>
                <a:gd name="connsiteY279" fmla="*/ 373123 h 890302"/>
                <a:gd name="connsiteX280" fmla="*/ 59377 w 850412"/>
                <a:gd name="connsiteY280" fmla="*/ 375573 h 890302"/>
                <a:gd name="connsiteX281" fmla="*/ 57860 w 850412"/>
                <a:gd name="connsiteY281" fmla="*/ 377659 h 890302"/>
                <a:gd name="connsiteX282" fmla="*/ 57512 w 850412"/>
                <a:gd name="connsiteY282" fmla="*/ 379192 h 890302"/>
                <a:gd name="connsiteX283" fmla="*/ 57860 w 850412"/>
                <a:gd name="connsiteY283" fmla="*/ 384329 h 890302"/>
                <a:gd name="connsiteX284" fmla="*/ 57749 w 850412"/>
                <a:gd name="connsiteY284" fmla="*/ 385956 h 890302"/>
                <a:gd name="connsiteX285" fmla="*/ 57401 w 850412"/>
                <a:gd name="connsiteY285" fmla="*/ 386999 h 890302"/>
                <a:gd name="connsiteX286" fmla="*/ 56469 w 850412"/>
                <a:gd name="connsiteY286" fmla="*/ 389449 h 890302"/>
                <a:gd name="connsiteX287" fmla="*/ 56232 w 850412"/>
                <a:gd name="connsiteY287" fmla="*/ 390966 h 890302"/>
                <a:gd name="connsiteX288" fmla="*/ 56706 w 850412"/>
                <a:gd name="connsiteY288" fmla="*/ 393432 h 890302"/>
                <a:gd name="connsiteX289" fmla="*/ 58444 w 850412"/>
                <a:gd name="connsiteY289" fmla="*/ 398552 h 890302"/>
                <a:gd name="connsiteX290" fmla="*/ 58918 w 850412"/>
                <a:gd name="connsiteY290" fmla="*/ 401934 h 890302"/>
                <a:gd name="connsiteX291" fmla="*/ 58555 w 850412"/>
                <a:gd name="connsiteY291" fmla="*/ 405317 h 890302"/>
                <a:gd name="connsiteX292" fmla="*/ 57401 w 850412"/>
                <a:gd name="connsiteY292" fmla="*/ 410563 h 890302"/>
                <a:gd name="connsiteX293" fmla="*/ 57749 w 850412"/>
                <a:gd name="connsiteY293" fmla="*/ 413835 h 890302"/>
                <a:gd name="connsiteX294" fmla="*/ 58918 w 850412"/>
                <a:gd name="connsiteY294" fmla="*/ 415937 h 890302"/>
                <a:gd name="connsiteX295" fmla="*/ 62633 w 850412"/>
                <a:gd name="connsiteY295" fmla="*/ 420489 h 890302"/>
                <a:gd name="connsiteX296" fmla="*/ 63454 w 850412"/>
                <a:gd name="connsiteY296" fmla="*/ 423397 h 890302"/>
                <a:gd name="connsiteX297" fmla="*/ 64260 w 850412"/>
                <a:gd name="connsiteY297" fmla="*/ 428991 h 890302"/>
                <a:gd name="connsiteX298" fmla="*/ 64497 w 850412"/>
                <a:gd name="connsiteY298" fmla="*/ 432152 h 890302"/>
                <a:gd name="connsiteX299" fmla="*/ 63802 w 850412"/>
                <a:gd name="connsiteY299" fmla="*/ 435297 h 890302"/>
                <a:gd name="connsiteX300" fmla="*/ 64497 w 850412"/>
                <a:gd name="connsiteY300" fmla="*/ 436340 h 890302"/>
                <a:gd name="connsiteX301" fmla="*/ 66362 w 850412"/>
                <a:gd name="connsiteY301" fmla="*/ 438205 h 890302"/>
                <a:gd name="connsiteX302" fmla="*/ 67089 w 850412"/>
                <a:gd name="connsiteY302" fmla="*/ 439375 h 890302"/>
                <a:gd name="connsiteX303" fmla="*/ 67311 w 850412"/>
                <a:gd name="connsiteY303" fmla="*/ 440528 h 890302"/>
                <a:gd name="connsiteX304" fmla="*/ 67311 w 850412"/>
                <a:gd name="connsiteY304" fmla="*/ 441824 h 890302"/>
                <a:gd name="connsiteX305" fmla="*/ 67547 w 850412"/>
                <a:gd name="connsiteY305" fmla="*/ 443341 h 890302"/>
                <a:gd name="connsiteX306" fmla="*/ 68369 w 850412"/>
                <a:gd name="connsiteY306" fmla="*/ 444985 h 890302"/>
                <a:gd name="connsiteX307" fmla="*/ 75228 w 850412"/>
                <a:gd name="connsiteY307" fmla="*/ 454658 h 890302"/>
                <a:gd name="connsiteX308" fmla="*/ 79195 w 850412"/>
                <a:gd name="connsiteY308" fmla="*/ 458624 h 890302"/>
                <a:gd name="connsiteX309" fmla="*/ 80965 w 850412"/>
                <a:gd name="connsiteY309" fmla="*/ 461185 h 890302"/>
                <a:gd name="connsiteX310" fmla="*/ 81771 w 850412"/>
                <a:gd name="connsiteY310" fmla="*/ 464330 h 890302"/>
                <a:gd name="connsiteX311" fmla="*/ 81771 w 850412"/>
                <a:gd name="connsiteY311" fmla="*/ 474144 h 890302"/>
                <a:gd name="connsiteX312" fmla="*/ 82119 w 850412"/>
                <a:gd name="connsiteY312" fmla="*/ 477163 h 890302"/>
                <a:gd name="connsiteX313" fmla="*/ 82593 w 850412"/>
                <a:gd name="connsiteY313" fmla="*/ 478791 h 890302"/>
                <a:gd name="connsiteX314" fmla="*/ 83052 w 850412"/>
                <a:gd name="connsiteY314" fmla="*/ 480071 h 890302"/>
                <a:gd name="connsiteX315" fmla="*/ 85849 w 850412"/>
                <a:gd name="connsiteY315" fmla="*/ 484053 h 890302"/>
                <a:gd name="connsiteX316" fmla="*/ 85849 w 850412"/>
                <a:gd name="connsiteY316" fmla="*/ 485112 h 890302"/>
                <a:gd name="connsiteX317" fmla="*/ 85612 w 850412"/>
                <a:gd name="connsiteY317" fmla="*/ 486266 h 890302"/>
                <a:gd name="connsiteX318" fmla="*/ 85612 w 850412"/>
                <a:gd name="connsiteY318" fmla="*/ 488020 h 890302"/>
                <a:gd name="connsiteX319" fmla="*/ 86086 w 850412"/>
                <a:gd name="connsiteY319" fmla="*/ 488826 h 890302"/>
                <a:gd name="connsiteX320" fmla="*/ 87018 w 850412"/>
                <a:gd name="connsiteY320" fmla="*/ 494437 h 890302"/>
                <a:gd name="connsiteX321" fmla="*/ 87018 w 850412"/>
                <a:gd name="connsiteY321" fmla="*/ 496286 h 890302"/>
                <a:gd name="connsiteX322" fmla="*/ 86433 w 850412"/>
                <a:gd name="connsiteY322" fmla="*/ 500616 h 890302"/>
                <a:gd name="connsiteX323" fmla="*/ 85154 w 850412"/>
                <a:gd name="connsiteY323" fmla="*/ 503983 h 890302"/>
                <a:gd name="connsiteX324" fmla="*/ 85264 w 850412"/>
                <a:gd name="connsiteY324" fmla="*/ 507618 h 890302"/>
                <a:gd name="connsiteX325" fmla="*/ 87824 w 850412"/>
                <a:gd name="connsiteY325" fmla="*/ 518807 h 890302"/>
                <a:gd name="connsiteX326" fmla="*/ 87255 w 850412"/>
                <a:gd name="connsiteY326" fmla="*/ 520451 h 890302"/>
                <a:gd name="connsiteX327" fmla="*/ 86782 w 850412"/>
                <a:gd name="connsiteY327" fmla="*/ 521020 h 890302"/>
                <a:gd name="connsiteX328" fmla="*/ 86433 w 850412"/>
                <a:gd name="connsiteY328" fmla="*/ 521842 h 890302"/>
                <a:gd name="connsiteX329" fmla="*/ 86197 w 850412"/>
                <a:gd name="connsiteY329" fmla="*/ 522537 h 890302"/>
                <a:gd name="connsiteX330" fmla="*/ 85501 w 850412"/>
                <a:gd name="connsiteY330" fmla="*/ 531861 h 890302"/>
                <a:gd name="connsiteX331" fmla="*/ 84806 w 850412"/>
                <a:gd name="connsiteY331" fmla="*/ 534438 h 890302"/>
                <a:gd name="connsiteX332" fmla="*/ 82593 w 850412"/>
                <a:gd name="connsiteY332" fmla="*/ 538515 h 890302"/>
                <a:gd name="connsiteX333" fmla="*/ 79432 w 850412"/>
                <a:gd name="connsiteY333" fmla="*/ 546101 h 890302"/>
                <a:gd name="connsiteX334" fmla="*/ 78958 w 850412"/>
                <a:gd name="connsiteY334" fmla="*/ 546797 h 890302"/>
                <a:gd name="connsiteX335" fmla="*/ 78136 w 850412"/>
                <a:gd name="connsiteY335" fmla="*/ 547966 h 890302"/>
                <a:gd name="connsiteX336" fmla="*/ 77093 w 850412"/>
                <a:gd name="connsiteY336" fmla="*/ 549136 h 890302"/>
                <a:gd name="connsiteX337" fmla="*/ 74075 w 850412"/>
                <a:gd name="connsiteY337" fmla="*/ 551585 h 890302"/>
                <a:gd name="connsiteX338" fmla="*/ 65904 w 850412"/>
                <a:gd name="connsiteY338" fmla="*/ 556247 h 890302"/>
                <a:gd name="connsiteX339" fmla="*/ 64734 w 850412"/>
                <a:gd name="connsiteY339" fmla="*/ 557290 h 890302"/>
                <a:gd name="connsiteX340" fmla="*/ 62285 w 850412"/>
                <a:gd name="connsiteY340" fmla="*/ 560214 h 890302"/>
                <a:gd name="connsiteX341" fmla="*/ 57986 w 850412"/>
                <a:gd name="connsiteY341" fmla="*/ 563249 h 890302"/>
                <a:gd name="connsiteX342" fmla="*/ 57054 w 850412"/>
                <a:gd name="connsiteY342" fmla="*/ 564071 h 890302"/>
                <a:gd name="connsiteX343" fmla="*/ 56232 w 850412"/>
                <a:gd name="connsiteY343" fmla="*/ 565003 h 890302"/>
                <a:gd name="connsiteX344" fmla="*/ 54841 w 850412"/>
                <a:gd name="connsiteY344" fmla="*/ 568258 h 890302"/>
                <a:gd name="connsiteX345" fmla="*/ 54493 w 850412"/>
                <a:gd name="connsiteY345" fmla="*/ 571514 h 890302"/>
                <a:gd name="connsiteX346" fmla="*/ 57622 w 850412"/>
                <a:gd name="connsiteY346" fmla="*/ 575260 h 890302"/>
                <a:gd name="connsiteX347" fmla="*/ 63454 w 850412"/>
                <a:gd name="connsiteY347" fmla="*/ 581202 h 890302"/>
                <a:gd name="connsiteX348" fmla="*/ 65778 w 850412"/>
                <a:gd name="connsiteY348" fmla="*/ 584584 h 890302"/>
                <a:gd name="connsiteX349" fmla="*/ 70234 w 850412"/>
                <a:gd name="connsiteY349" fmla="*/ 593688 h 890302"/>
                <a:gd name="connsiteX350" fmla="*/ 72905 w 850412"/>
                <a:gd name="connsiteY350" fmla="*/ 598129 h 890302"/>
                <a:gd name="connsiteX351" fmla="*/ 75355 w 850412"/>
                <a:gd name="connsiteY351" fmla="*/ 599978 h 890302"/>
                <a:gd name="connsiteX352" fmla="*/ 84458 w 850412"/>
                <a:gd name="connsiteY352" fmla="*/ 600689 h 890302"/>
                <a:gd name="connsiteX353" fmla="*/ 89342 w 850412"/>
                <a:gd name="connsiteY353" fmla="*/ 601969 h 890302"/>
                <a:gd name="connsiteX354" fmla="*/ 92724 w 850412"/>
                <a:gd name="connsiteY354" fmla="*/ 604182 h 890302"/>
                <a:gd name="connsiteX355" fmla="*/ 94020 w 850412"/>
                <a:gd name="connsiteY355" fmla="*/ 605462 h 890302"/>
                <a:gd name="connsiteX356" fmla="*/ 96817 w 850412"/>
                <a:gd name="connsiteY356" fmla="*/ 607564 h 890302"/>
                <a:gd name="connsiteX357" fmla="*/ 97986 w 850412"/>
                <a:gd name="connsiteY357" fmla="*/ 608623 h 890302"/>
                <a:gd name="connsiteX358" fmla="*/ 101242 w 850412"/>
                <a:gd name="connsiteY358" fmla="*/ 614217 h 890302"/>
                <a:gd name="connsiteX359" fmla="*/ 102064 w 850412"/>
                <a:gd name="connsiteY359" fmla="*/ 615735 h 890302"/>
                <a:gd name="connsiteX360" fmla="*/ 102633 w 850412"/>
                <a:gd name="connsiteY360" fmla="*/ 616209 h 890302"/>
                <a:gd name="connsiteX361" fmla="*/ 102633 w 850412"/>
                <a:gd name="connsiteY361" fmla="*/ 616320 h 890302"/>
                <a:gd name="connsiteX362" fmla="*/ 102870 w 850412"/>
                <a:gd name="connsiteY362" fmla="*/ 622135 h 890302"/>
                <a:gd name="connsiteX363" fmla="*/ 103913 w 850412"/>
                <a:gd name="connsiteY363" fmla="*/ 655514 h 890302"/>
                <a:gd name="connsiteX364" fmla="*/ 104972 w 850412"/>
                <a:gd name="connsiteY364" fmla="*/ 688988 h 890302"/>
                <a:gd name="connsiteX365" fmla="*/ 106157 w 850412"/>
                <a:gd name="connsiteY365" fmla="*/ 722461 h 890302"/>
                <a:gd name="connsiteX366" fmla="*/ 107201 w 850412"/>
                <a:gd name="connsiteY366" fmla="*/ 755934 h 890302"/>
                <a:gd name="connsiteX367" fmla="*/ 108259 w 850412"/>
                <a:gd name="connsiteY367" fmla="*/ 789518 h 890302"/>
                <a:gd name="connsiteX368" fmla="*/ 109303 w 850412"/>
                <a:gd name="connsiteY368" fmla="*/ 823118 h 890302"/>
                <a:gd name="connsiteX369" fmla="*/ 110346 w 850412"/>
                <a:gd name="connsiteY369" fmla="*/ 856702 h 890302"/>
                <a:gd name="connsiteX370" fmla="*/ 111515 w 850412"/>
                <a:gd name="connsiteY370" fmla="*/ 890302 h 890302"/>
                <a:gd name="connsiteX371" fmla="*/ 149540 w 850412"/>
                <a:gd name="connsiteY371" fmla="*/ 889022 h 890302"/>
                <a:gd name="connsiteX372" fmla="*/ 187565 w 850412"/>
                <a:gd name="connsiteY372" fmla="*/ 887616 h 890302"/>
                <a:gd name="connsiteX373" fmla="*/ 225590 w 850412"/>
                <a:gd name="connsiteY373" fmla="*/ 886098 h 890302"/>
                <a:gd name="connsiteX374" fmla="*/ 263726 w 850412"/>
                <a:gd name="connsiteY374" fmla="*/ 884597 h 890302"/>
                <a:gd name="connsiteX375" fmla="*/ 301735 w 850412"/>
                <a:gd name="connsiteY375" fmla="*/ 882827 h 890302"/>
                <a:gd name="connsiteX376" fmla="*/ 339760 w 850412"/>
                <a:gd name="connsiteY376" fmla="*/ 880962 h 890302"/>
                <a:gd name="connsiteX377" fmla="*/ 377785 w 850412"/>
                <a:gd name="connsiteY377" fmla="*/ 878986 h 890302"/>
                <a:gd name="connsiteX378" fmla="*/ 415811 w 850412"/>
                <a:gd name="connsiteY378" fmla="*/ 876995 h 890302"/>
                <a:gd name="connsiteX379" fmla="*/ 453836 w 850412"/>
                <a:gd name="connsiteY379" fmla="*/ 874782 h 890302"/>
                <a:gd name="connsiteX380" fmla="*/ 491861 w 850412"/>
                <a:gd name="connsiteY380" fmla="*/ 872443 h 890302"/>
                <a:gd name="connsiteX381" fmla="*/ 529886 w 850412"/>
                <a:gd name="connsiteY381" fmla="*/ 870120 h 890302"/>
                <a:gd name="connsiteX382" fmla="*/ 567800 w 850412"/>
                <a:gd name="connsiteY382" fmla="*/ 867544 h 890302"/>
                <a:gd name="connsiteX383" fmla="*/ 605825 w 850412"/>
                <a:gd name="connsiteY383" fmla="*/ 864984 h 890302"/>
                <a:gd name="connsiteX384" fmla="*/ 643850 w 850412"/>
                <a:gd name="connsiteY384" fmla="*/ 862186 h 890302"/>
                <a:gd name="connsiteX385" fmla="*/ 681749 w 850412"/>
                <a:gd name="connsiteY385" fmla="*/ 859389 h 890302"/>
                <a:gd name="connsiteX386" fmla="*/ 719774 w 850412"/>
                <a:gd name="connsiteY386" fmla="*/ 856355 h 890302"/>
                <a:gd name="connsiteX387" fmla="*/ 720122 w 850412"/>
                <a:gd name="connsiteY387" fmla="*/ 852735 h 890302"/>
                <a:gd name="connsiteX388" fmla="*/ 720248 w 850412"/>
                <a:gd name="connsiteY388" fmla="*/ 850760 h 890302"/>
                <a:gd name="connsiteX389" fmla="*/ 719900 w 850412"/>
                <a:gd name="connsiteY389" fmla="*/ 848784 h 890302"/>
                <a:gd name="connsiteX390" fmla="*/ 718826 w 850412"/>
                <a:gd name="connsiteY390" fmla="*/ 844928 h 890302"/>
                <a:gd name="connsiteX391" fmla="*/ 718589 w 850412"/>
                <a:gd name="connsiteY391" fmla="*/ 842826 h 890302"/>
                <a:gd name="connsiteX392" fmla="*/ 718699 w 850412"/>
                <a:gd name="connsiteY392" fmla="*/ 838037 h 890302"/>
                <a:gd name="connsiteX393" fmla="*/ 718589 w 850412"/>
                <a:gd name="connsiteY393" fmla="*/ 836410 h 890302"/>
                <a:gd name="connsiteX394" fmla="*/ 717309 w 850412"/>
                <a:gd name="connsiteY394" fmla="*/ 832459 h 890302"/>
                <a:gd name="connsiteX395" fmla="*/ 717198 w 850412"/>
                <a:gd name="connsiteY395" fmla="*/ 831036 h 890302"/>
                <a:gd name="connsiteX396" fmla="*/ 718004 w 850412"/>
                <a:gd name="connsiteY396" fmla="*/ 822660 h 890302"/>
                <a:gd name="connsiteX397" fmla="*/ 717783 w 850412"/>
                <a:gd name="connsiteY397" fmla="*/ 819736 h 890302"/>
                <a:gd name="connsiteX398" fmla="*/ 717071 w 850412"/>
                <a:gd name="connsiteY398" fmla="*/ 816812 h 890302"/>
                <a:gd name="connsiteX399" fmla="*/ 716613 w 850412"/>
                <a:gd name="connsiteY399" fmla="*/ 815406 h 890302"/>
                <a:gd name="connsiteX400" fmla="*/ 715792 w 850412"/>
                <a:gd name="connsiteY400" fmla="*/ 814363 h 890302"/>
                <a:gd name="connsiteX401" fmla="*/ 714053 w 850412"/>
                <a:gd name="connsiteY401" fmla="*/ 812608 h 890302"/>
                <a:gd name="connsiteX402" fmla="*/ 713358 w 850412"/>
                <a:gd name="connsiteY402" fmla="*/ 811565 h 890302"/>
                <a:gd name="connsiteX403" fmla="*/ 712773 w 850412"/>
                <a:gd name="connsiteY403" fmla="*/ 810411 h 890302"/>
                <a:gd name="connsiteX404" fmla="*/ 712425 w 850412"/>
                <a:gd name="connsiteY404" fmla="*/ 809116 h 890302"/>
                <a:gd name="connsiteX405" fmla="*/ 712298 w 850412"/>
                <a:gd name="connsiteY405" fmla="*/ 807709 h 890302"/>
                <a:gd name="connsiteX406" fmla="*/ 712188 w 850412"/>
                <a:gd name="connsiteY406" fmla="*/ 803284 h 890302"/>
                <a:gd name="connsiteX407" fmla="*/ 711840 w 850412"/>
                <a:gd name="connsiteY407" fmla="*/ 799791 h 890302"/>
                <a:gd name="connsiteX408" fmla="*/ 711019 w 850412"/>
                <a:gd name="connsiteY408" fmla="*/ 796061 h 890302"/>
                <a:gd name="connsiteX409" fmla="*/ 710323 w 850412"/>
                <a:gd name="connsiteY409" fmla="*/ 794418 h 890302"/>
                <a:gd name="connsiteX410" fmla="*/ 709517 w 850412"/>
                <a:gd name="connsiteY410" fmla="*/ 793027 h 890302"/>
                <a:gd name="connsiteX411" fmla="*/ 708221 w 850412"/>
                <a:gd name="connsiteY411" fmla="*/ 791841 h 890302"/>
                <a:gd name="connsiteX412" fmla="*/ 706578 w 850412"/>
                <a:gd name="connsiteY412" fmla="*/ 791035 h 890302"/>
                <a:gd name="connsiteX413" fmla="*/ 701457 w 850412"/>
                <a:gd name="connsiteY413" fmla="*/ 789629 h 890302"/>
                <a:gd name="connsiteX414" fmla="*/ 700398 w 850412"/>
                <a:gd name="connsiteY414" fmla="*/ 787653 h 890302"/>
                <a:gd name="connsiteX415" fmla="*/ 697490 w 850412"/>
                <a:gd name="connsiteY415" fmla="*/ 784635 h 890302"/>
                <a:gd name="connsiteX416" fmla="*/ 696557 w 850412"/>
                <a:gd name="connsiteY416" fmla="*/ 782517 h 890302"/>
                <a:gd name="connsiteX417" fmla="*/ 696210 w 850412"/>
                <a:gd name="connsiteY417" fmla="*/ 781348 h 890302"/>
                <a:gd name="connsiteX418" fmla="*/ 695862 w 850412"/>
                <a:gd name="connsiteY418" fmla="*/ 780431 h 890302"/>
                <a:gd name="connsiteX419" fmla="*/ 695277 w 850412"/>
                <a:gd name="connsiteY419" fmla="*/ 779609 h 890302"/>
                <a:gd name="connsiteX420" fmla="*/ 694471 w 850412"/>
                <a:gd name="connsiteY420" fmla="*/ 778898 h 890302"/>
                <a:gd name="connsiteX421" fmla="*/ 693049 w 850412"/>
                <a:gd name="connsiteY421" fmla="*/ 778313 h 890302"/>
                <a:gd name="connsiteX422" fmla="*/ 688734 w 850412"/>
                <a:gd name="connsiteY422" fmla="*/ 778313 h 890302"/>
                <a:gd name="connsiteX423" fmla="*/ 687692 w 850412"/>
                <a:gd name="connsiteY423" fmla="*/ 778076 h 890302"/>
                <a:gd name="connsiteX424" fmla="*/ 686870 w 850412"/>
                <a:gd name="connsiteY424" fmla="*/ 777744 h 890302"/>
                <a:gd name="connsiteX425" fmla="*/ 679868 w 850412"/>
                <a:gd name="connsiteY425" fmla="*/ 773082 h 890302"/>
                <a:gd name="connsiteX426" fmla="*/ 679173 w 850412"/>
                <a:gd name="connsiteY426" fmla="*/ 772845 h 890302"/>
                <a:gd name="connsiteX427" fmla="*/ 667984 w 850412"/>
                <a:gd name="connsiteY427" fmla="*/ 773667 h 890302"/>
                <a:gd name="connsiteX428" fmla="*/ 666450 w 850412"/>
                <a:gd name="connsiteY428" fmla="*/ 773430 h 890302"/>
                <a:gd name="connsiteX429" fmla="*/ 665060 w 850412"/>
                <a:gd name="connsiteY429" fmla="*/ 772734 h 890302"/>
                <a:gd name="connsiteX430" fmla="*/ 650709 w 850412"/>
                <a:gd name="connsiteY430" fmla="*/ 762114 h 890302"/>
                <a:gd name="connsiteX431" fmla="*/ 646063 w 850412"/>
                <a:gd name="connsiteY431" fmla="*/ 760486 h 890302"/>
                <a:gd name="connsiteX432" fmla="*/ 643613 w 850412"/>
                <a:gd name="connsiteY432" fmla="*/ 757689 h 890302"/>
                <a:gd name="connsiteX433" fmla="*/ 633688 w 850412"/>
                <a:gd name="connsiteY433" fmla="*/ 742058 h 890302"/>
                <a:gd name="connsiteX434" fmla="*/ 628805 w 850412"/>
                <a:gd name="connsiteY434" fmla="*/ 735168 h 890302"/>
                <a:gd name="connsiteX435" fmla="*/ 610013 w 850412"/>
                <a:gd name="connsiteY435" fmla="*/ 721054 h 890302"/>
                <a:gd name="connsiteX436" fmla="*/ 603723 w 850412"/>
                <a:gd name="connsiteY436" fmla="*/ 719316 h 890302"/>
                <a:gd name="connsiteX437" fmla="*/ 590084 w 850412"/>
                <a:gd name="connsiteY437" fmla="*/ 718020 h 890302"/>
                <a:gd name="connsiteX438" fmla="*/ 588425 w 850412"/>
                <a:gd name="connsiteY438" fmla="*/ 717435 h 890302"/>
                <a:gd name="connsiteX439" fmla="*/ 587145 w 850412"/>
                <a:gd name="connsiteY439" fmla="*/ 716266 h 890302"/>
                <a:gd name="connsiteX440" fmla="*/ 586102 w 850412"/>
                <a:gd name="connsiteY440" fmla="*/ 714638 h 890302"/>
                <a:gd name="connsiteX441" fmla="*/ 582609 w 850412"/>
                <a:gd name="connsiteY441" fmla="*/ 708221 h 890302"/>
                <a:gd name="connsiteX442" fmla="*/ 578990 w 850412"/>
                <a:gd name="connsiteY442" fmla="*/ 704491 h 890302"/>
                <a:gd name="connsiteX443" fmla="*/ 574896 w 850412"/>
                <a:gd name="connsiteY443" fmla="*/ 701694 h 890302"/>
                <a:gd name="connsiteX444" fmla="*/ 570708 w 850412"/>
                <a:gd name="connsiteY444" fmla="*/ 700524 h 890302"/>
                <a:gd name="connsiteX445" fmla="*/ 552628 w 850412"/>
                <a:gd name="connsiteY445" fmla="*/ 698897 h 890302"/>
                <a:gd name="connsiteX446" fmla="*/ 547365 w 850412"/>
                <a:gd name="connsiteY446" fmla="*/ 696210 h 890302"/>
                <a:gd name="connsiteX447" fmla="*/ 546796 w 850412"/>
                <a:gd name="connsiteY447" fmla="*/ 695404 h 890302"/>
                <a:gd name="connsiteX448" fmla="*/ 546212 w 850412"/>
                <a:gd name="connsiteY448" fmla="*/ 693997 h 890302"/>
                <a:gd name="connsiteX449" fmla="*/ 545390 w 850412"/>
                <a:gd name="connsiteY449" fmla="*/ 692717 h 890302"/>
                <a:gd name="connsiteX450" fmla="*/ 543177 w 850412"/>
                <a:gd name="connsiteY450" fmla="*/ 691548 h 890302"/>
                <a:gd name="connsiteX451" fmla="*/ 534659 w 850412"/>
                <a:gd name="connsiteY451" fmla="*/ 684199 h 890302"/>
                <a:gd name="connsiteX452" fmla="*/ 527199 w 850412"/>
                <a:gd name="connsiteY452" fmla="*/ 680358 h 890302"/>
                <a:gd name="connsiteX453" fmla="*/ 523943 w 850412"/>
                <a:gd name="connsiteY453" fmla="*/ 677893 h 890302"/>
                <a:gd name="connsiteX454" fmla="*/ 528131 w 850412"/>
                <a:gd name="connsiteY454" fmla="*/ 668110 h 890302"/>
                <a:gd name="connsiteX455" fmla="*/ 528605 w 850412"/>
                <a:gd name="connsiteY455" fmla="*/ 663922 h 890302"/>
                <a:gd name="connsiteX456" fmla="*/ 528369 w 850412"/>
                <a:gd name="connsiteY456" fmla="*/ 662025 h 890302"/>
                <a:gd name="connsiteX457" fmla="*/ 527436 w 850412"/>
                <a:gd name="connsiteY457" fmla="*/ 657252 h 890302"/>
                <a:gd name="connsiteX458" fmla="*/ 527673 w 850412"/>
                <a:gd name="connsiteY458" fmla="*/ 655625 h 890302"/>
                <a:gd name="connsiteX459" fmla="*/ 529064 w 850412"/>
                <a:gd name="connsiteY459" fmla="*/ 652938 h 890302"/>
                <a:gd name="connsiteX460" fmla="*/ 529411 w 850412"/>
                <a:gd name="connsiteY460" fmla="*/ 651895 h 890302"/>
                <a:gd name="connsiteX461" fmla="*/ 528495 w 850412"/>
                <a:gd name="connsiteY461" fmla="*/ 645478 h 890302"/>
                <a:gd name="connsiteX462" fmla="*/ 526978 w 850412"/>
                <a:gd name="connsiteY462" fmla="*/ 639062 h 890302"/>
                <a:gd name="connsiteX463" fmla="*/ 523801 w 850412"/>
                <a:gd name="connsiteY463" fmla="*/ 632408 h 890302"/>
                <a:gd name="connsiteX464" fmla="*/ 522758 w 850412"/>
                <a:gd name="connsiteY464" fmla="*/ 629152 h 890302"/>
                <a:gd name="connsiteX465" fmla="*/ 524291 w 850412"/>
                <a:gd name="connsiteY465" fmla="*/ 627525 h 890302"/>
                <a:gd name="connsiteX466" fmla="*/ 526504 w 850412"/>
                <a:gd name="connsiteY466" fmla="*/ 626576 h 890302"/>
                <a:gd name="connsiteX467" fmla="*/ 527910 w 850412"/>
                <a:gd name="connsiteY467" fmla="*/ 624379 h 890302"/>
                <a:gd name="connsiteX468" fmla="*/ 528369 w 850412"/>
                <a:gd name="connsiteY468" fmla="*/ 621345 h 890302"/>
                <a:gd name="connsiteX469" fmla="*/ 528021 w 850412"/>
                <a:gd name="connsiteY469" fmla="*/ 617947 h 890302"/>
                <a:gd name="connsiteX470" fmla="*/ 525698 w 850412"/>
                <a:gd name="connsiteY470" fmla="*/ 613048 h 890302"/>
                <a:gd name="connsiteX471" fmla="*/ 525113 w 850412"/>
                <a:gd name="connsiteY471" fmla="*/ 612226 h 890302"/>
                <a:gd name="connsiteX472" fmla="*/ 525224 w 850412"/>
                <a:gd name="connsiteY472" fmla="*/ 610472 h 890302"/>
                <a:gd name="connsiteX473" fmla="*/ 525808 w 850412"/>
                <a:gd name="connsiteY473" fmla="*/ 607216 h 890302"/>
                <a:gd name="connsiteX474" fmla="*/ 525460 w 850412"/>
                <a:gd name="connsiteY474" fmla="*/ 600452 h 890302"/>
                <a:gd name="connsiteX475" fmla="*/ 525698 w 850412"/>
                <a:gd name="connsiteY475" fmla="*/ 597639 h 890302"/>
                <a:gd name="connsiteX476" fmla="*/ 526504 w 850412"/>
                <a:gd name="connsiteY476" fmla="*/ 595094 h 890302"/>
                <a:gd name="connsiteX477" fmla="*/ 528021 w 850412"/>
                <a:gd name="connsiteY477" fmla="*/ 593103 h 890302"/>
                <a:gd name="connsiteX478" fmla="*/ 529649 w 850412"/>
                <a:gd name="connsiteY478" fmla="*/ 591586 h 890302"/>
                <a:gd name="connsiteX479" fmla="*/ 531055 w 850412"/>
                <a:gd name="connsiteY479" fmla="*/ 589721 h 890302"/>
                <a:gd name="connsiteX480" fmla="*/ 531514 w 850412"/>
                <a:gd name="connsiteY480" fmla="*/ 586923 h 890302"/>
                <a:gd name="connsiteX481" fmla="*/ 531972 w 850412"/>
                <a:gd name="connsiteY481" fmla="*/ 583415 h 890302"/>
                <a:gd name="connsiteX482" fmla="*/ 535006 w 850412"/>
                <a:gd name="connsiteY482" fmla="*/ 577947 h 890302"/>
                <a:gd name="connsiteX483" fmla="*/ 535243 w 850412"/>
                <a:gd name="connsiteY483" fmla="*/ 575260 h 890302"/>
                <a:gd name="connsiteX484" fmla="*/ 534548 w 850412"/>
                <a:gd name="connsiteY484" fmla="*/ 572352 h 890302"/>
                <a:gd name="connsiteX485" fmla="*/ 532794 w 850412"/>
                <a:gd name="connsiteY485" fmla="*/ 570123 h 890302"/>
                <a:gd name="connsiteX486" fmla="*/ 530581 w 850412"/>
                <a:gd name="connsiteY486" fmla="*/ 568148 h 890302"/>
                <a:gd name="connsiteX487" fmla="*/ 528495 w 850412"/>
                <a:gd name="connsiteY487" fmla="*/ 565809 h 890302"/>
                <a:gd name="connsiteX488" fmla="*/ 527436 w 850412"/>
                <a:gd name="connsiteY488" fmla="*/ 563723 h 890302"/>
                <a:gd name="connsiteX489" fmla="*/ 525350 w 850412"/>
                <a:gd name="connsiteY489" fmla="*/ 557986 h 890302"/>
                <a:gd name="connsiteX490" fmla="*/ 523943 w 850412"/>
                <a:gd name="connsiteY490" fmla="*/ 555773 h 890302"/>
                <a:gd name="connsiteX491" fmla="*/ 519502 w 850412"/>
                <a:gd name="connsiteY491" fmla="*/ 554493 h 890302"/>
                <a:gd name="connsiteX492" fmla="*/ 513670 w 850412"/>
                <a:gd name="connsiteY492" fmla="*/ 554967 h 890302"/>
                <a:gd name="connsiteX493" fmla="*/ 508771 w 850412"/>
                <a:gd name="connsiteY493" fmla="*/ 554145 h 890302"/>
                <a:gd name="connsiteX494" fmla="*/ 506195 w 850412"/>
                <a:gd name="connsiteY494" fmla="*/ 549009 h 890302"/>
                <a:gd name="connsiteX495" fmla="*/ 506322 w 850412"/>
                <a:gd name="connsiteY495" fmla="*/ 537472 h 890302"/>
                <a:gd name="connsiteX496" fmla="*/ 506559 w 850412"/>
                <a:gd name="connsiteY496" fmla="*/ 534896 h 890302"/>
                <a:gd name="connsiteX497" fmla="*/ 507491 w 850412"/>
                <a:gd name="connsiteY497" fmla="*/ 533031 h 890302"/>
                <a:gd name="connsiteX498" fmla="*/ 516705 w 850412"/>
                <a:gd name="connsiteY498" fmla="*/ 523359 h 890302"/>
                <a:gd name="connsiteX499" fmla="*/ 519613 w 850412"/>
                <a:gd name="connsiteY499" fmla="*/ 518681 h 890302"/>
                <a:gd name="connsiteX500" fmla="*/ 518807 w 850412"/>
                <a:gd name="connsiteY500" fmla="*/ 514382 h 890302"/>
                <a:gd name="connsiteX501" fmla="*/ 522758 w 850412"/>
                <a:gd name="connsiteY501" fmla="*/ 505847 h 890302"/>
                <a:gd name="connsiteX502" fmla="*/ 525808 w 850412"/>
                <a:gd name="connsiteY502" fmla="*/ 501896 h 890302"/>
                <a:gd name="connsiteX503" fmla="*/ 529190 w 850412"/>
                <a:gd name="connsiteY503" fmla="*/ 500032 h 890302"/>
                <a:gd name="connsiteX504" fmla="*/ 531166 w 850412"/>
                <a:gd name="connsiteY504" fmla="*/ 499447 h 890302"/>
                <a:gd name="connsiteX505" fmla="*/ 537124 w 850412"/>
                <a:gd name="connsiteY505" fmla="*/ 495369 h 890302"/>
                <a:gd name="connsiteX506" fmla="*/ 540032 w 850412"/>
                <a:gd name="connsiteY506" fmla="*/ 494784 h 890302"/>
                <a:gd name="connsiteX507" fmla="*/ 540854 w 850412"/>
                <a:gd name="connsiteY507" fmla="*/ 494200 h 890302"/>
                <a:gd name="connsiteX508" fmla="*/ 541439 w 850412"/>
                <a:gd name="connsiteY508" fmla="*/ 493488 h 890302"/>
                <a:gd name="connsiteX509" fmla="*/ 542592 w 850412"/>
                <a:gd name="connsiteY509" fmla="*/ 491276 h 890302"/>
                <a:gd name="connsiteX510" fmla="*/ 542719 w 850412"/>
                <a:gd name="connsiteY510" fmla="*/ 490928 h 890302"/>
                <a:gd name="connsiteX511" fmla="*/ 543067 w 850412"/>
                <a:gd name="connsiteY511" fmla="*/ 490581 h 890302"/>
                <a:gd name="connsiteX512" fmla="*/ 543762 w 850412"/>
                <a:gd name="connsiteY512" fmla="*/ 489759 h 890302"/>
                <a:gd name="connsiteX513" fmla="*/ 544584 w 850412"/>
                <a:gd name="connsiteY513" fmla="*/ 489063 h 890302"/>
                <a:gd name="connsiteX514" fmla="*/ 545627 w 850412"/>
                <a:gd name="connsiteY514" fmla="*/ 488605 h 890302"/>
                <a:gd name="connsiteX515" fmla="*/ 550305 w 850412"/>
                <a:gd name="connsiteY515" fmla="*/ 488242 h 890302"/>
                <a:gd name="connsiteX516" fmla="*/ 551933 w 850412"/>
                <a:gd name="connsiteY516" fmla="*/ 487325 h 890302"/>
                <a:gd name="connsiteX517" fmla="*/ 554145 w 850412"/>
                <a:gd name="connsiteY517" fmla="*/ 483231 h 890302"/>
                <a:gd name="connsiteX518" fmla="*/ 555773 w 850412"/>
                <a:gd name="connsiteY518" fmla="*/ 481714 h 890302"/>
                <a:gd name="connsiteX519" fmla="*/ 557764 w 850412"/>
                <a:gd name="connsiteY519" fmla="*/ 481714 h 890302"/>
                <a:gd name="connsiteX520" fmla="*/ 560672 w 850412"/>
                <a:gd name="connsiteY520" fmla="*/ 482062 h 890302"/>
                <a:gd name="connsiteX521" fmla="*/ 563249 w 850412"/>
                <a:gd name="connsiteY521" fmla="*/ 482062 h 890302"/>
                <a:gd name="connsiteX522" fmla="*/ 564307 w 850412"/>
                <a:gd name="connsiteY522" fmla="*/ 480656 h 890302"/>
                <a:gd name="connsiteX523" fmla="*/ 564655 w 850412"/>
                <a:gd name="connsiteY523" fmla="*/ 478569 h 890302"/>
                <a:gd name="connsiteX524" fmla="*/ 565698 w 850412"/>
                <a:gd name="connsiteY524" fmla="*/ 476468 h 890302"/>
                <a:gd name="connsiteX525" fmla="*/ 567089 w 850412"/>
                <a:gd name="connsiteY525" fmla="*/ 474713 h 890302"/>
                <a:gd name="connsiteX526" fmla="*/ 568495 w 850412"/>
                <a:gd name="connsiteY526" fmla="*/ 473559 h 890302"/>
                <a:gd name="connsiteX527" fmla="*/ 570582 w 850412"/>
                <a:gd name="connsiteY527" fmla="*/ 472974 h 890302"/>
                <a:gd name="connsiteX528" fmla="*/ 570361 w 850412"/>
                <a:gd name="connsiteY528" fmla="*/ 468075 h 890302"/>
                <a:gd name="connsiteX529" fmla="*/ 570123 w 850412"/>
                <a:gd name="connsiteY529" fmla="*/ 465847 h 890302"/>
                <a:gd name="connsiteX530" fmla="*/ 569539 w 850412"/>
                <a:gd name="connsiteY530" fmla="*/ 456285 h 890302"/>
                <a:gd name="connsiteX531" fmla="*/ 568843 w 850412"/>
                <a:gd name="connsiteY531" fmla="*/ 446724 h 890302"/>
                <a:gd name="connsiteX532" fmla="*/ 568148 w 850412"/>
                <a:gd name="connsiteY532" fmla="*/ 437162 h 890302"/>
                <a:gd name="connsiteX533" fmla="*/ 567563 w 850412"/>
                <a:gd name="connsiteY533" fmla="*/ 427585 h 890302"/>
                <a:gd name="connsiteX534" fmla="*/ 566868 w 850412"/>
                <a:gd name="connsiteY534" fmla="*/ 418023 h 890302"/>
                <a:gd name="connsiteX535" fmla="*/ 566283 w 850412"/>
                <a:gd name="connsiteY535" fmla="*/ 408588 h 890302"/>
                <a:gd name="connsiteX536" fmla="*/ 565588 w 850412"/>
                <a:gd name="connsiteY536" fmla="*/ 399011 h 890302"/>
                <a:gd name="connsiteX537" fmla="*/ 565003 w 850412"/>
                <a:gd name="connsiteY537" fmla="*/ 389449 h 890302"/>
                <a:gd name="connsiteX538" fmla="*/ 564766 w 850412"/>
                <a:gd name="connsiteY538" fmla="*/ 386193 h 890302"/>
                <a:gd name="connsiteX539" fmla="*/ 565003 w 850412"/>
                <a:gd name="connsiteY539" fmla="*/ 385608 h 890302"/>
                <a:gd name="connsiteX540" fmla="*/ 565461 w 850412"/>
                <a:gd name="connsiteY540" fmla="*/ 385719 h 890302"/>
                <a:gd name="connsiteX541" fmla="*/ 567089 w 850412"/>
                <a:gd name="connsiteY541" fmla="*/ 386193 h 890302"/>
                <a:gd name="connsiteX542" fmla="*/ 569191 w 850412"/>
                <a:gd name="connsiteY542" fmla="*/ 386193 h 890302"/>
                <a:gd name="connsiteX543" fmla="*/ 571056 w 850412"/>
                <a:gd name="connsiteY543" fmla="*/ 385956 h 890302"/>
                <a:gd name="connsiteX544" fmla="*/ 572684 w 850412"/>
                <a:gd name="connsiteY544" fmla="*/ 385371 h 890302"/>
                <a:gd name="connsiteX545" fmla="*/ 573268 w 850412"/>
                <a:gd name="connsiteY545" fmla="*/ 385024 h 890302"/>
                <a:gd name="connsiteX546" fmla="*/ 573616 w 850412"/>
                <a:gd name="connsiteY546" fmla="*/ 384439 h 890302"/>
                <a:gd name="connsiteX547" fmla="*/ 573853 w 850412"/>
                <a:gd name="connsiteY547" fmla="*/ 384091 h 890302"/>
                <a:gd name="connsiteX548" fmla="*/ 574074 w 850412"/>
                <a:gd name="connsiteY548" fmla="*/ 383396 h 890302"/>
                <a:gd name="connsiteX549" fmla="*/ 574312 w 850412"/>
                <a:gd name="connsiteY549" fmla="*/ 379540 h 890302"/>
                <a:gd name="connsiteX550" fmla="*/ 574438 w 850412"/>
                <a:gd name="connsiteY550" fmla="*/ 378607 h 890302"/>
                <a:gd name="connsiteX551" fmla="*/ 574785 w 850412"/>
                <a:gd name="connsiteY551" fmla="*/ 377785 h 890302"/>
                <a:gd name="connsiteX552" fmla="*/ 575244 w 850412"/>
                <a:gd name="connsiteY552" fmla="*/ 377090 h 890302"/>
                <a:gd name="connsiteX553" fmla="*/ 575718 w 850412"/>
                <a:gd name="connsiteY553" fmla="*/ 376632 h 890302"/>
                <a:gd name="connsiteX554" fmla="*/ 576429 w 850412"/>
                <a:gd name="connsiteY554" fmla="*/ 376268 h 890302"/>
                <a:gd name="connsiteX555" fmla="*/ 578184 w 850412"/>
                <a:gd name="connsiteY555" fmla="*/ 375684 h 890302"/>
                <a:gd name="connsiteX556" fmla="*/ 578768 w 850412"/>
                <a:gd name="connsiteY556" fmla="*/ 375225 h 890302"/>
                <a:gd name="connsiteX557" fmla="*/ 579116 w 850412"/>
                <a:gd name="connsiteY557" fmla="*/ 374640 h 890302"/>
                <a:gd name="connsiteX558" fmla="*/ 579922 w 850412"/>
                <a:gd name="connsiteY558" fmla="*/ 372080 h 890302"/>
                <a:gd name="connsiteX559" fmla="*/ 580618 w 850412"/>
                <a:gd name="connsiteY559" fmla="*/ 370563 h 890302"/>
                <a:gd name="connsiteX560" fmla="*/ 582372 w 850412"/>
                <a:gd name="connsiteY560" fmla="*/ 369172 h 890302"/>
                <a:gd name="connsiteX561" fmla="*/ 583889 w 850412"/>
                <a:gd name="connsiteY561" fmla="*/ 368461 h 890302"/>
                <a:gd name="connsiteX562" fmla="*/ 583415 w 850412"/>
                <a:gd name="connsiteY562" fmla="*/ 367750 h 890302"/>
                <a:gd name="connsiteX563" fmla="*/ 585280 w 850412"/>
                <a:gd name="connsiteY563" fmla="*/ 362850 h 890302"/>
                <a:gd name="connsiteX564" fmla="*/ 590195 w 850412"/>
                <a:gd name="connsiteY564" fmla="*/ 357967 h 890302"/>
                <a:gd name="connsiteX565" fmla="*/ 599978 w 850412"/>
                <a:gd name="connsiteY565" fmla="*/ 351092 h 890302"/>
                <a:gd name="connsiteX566" fmla="*/ 606284 w 850412"/>
                <a:gd name="connsiteY566" fmla="*/ 345134 h 890302"/>
                <a:gd name="connsiteX567" fmla="*/ 610361 w 850412"/>
                <a:gd name="connsiteY567" fmla="*/ 343506 h 890302"/>
                <a:gd name="connsiteX568" fmla="*/ 616904 w 850412"/>
                <a:gd name="connsiteY568" fmla="*/ 338591 h 890302"/>
                <a:gd name="connsiteX569" fmla="*/ 622372 w 850412"/>
                <a:gd name="connsiteY569" fmla="*/ 331716 h 890302"/>
                <a:gd name="connsiteX570" fmla="*/ 625992 w 850412"/>
                <a:gd name="connsiteY570" fmla="*/ 329867 h 890302"/>
                <a:gd name="connsiteX571" fmla="*/ 632060 w 850412"/>
                <a:gd name="connsiteY571" fmla="*/ 324841 h 890302"/>
                <a:gd name="connsiteX572" fmla="*/ 632645 w 850412"/>
                <a:gd name="connsiteY572" fmla="*/ 323893 h 890302"/>
                <a:gd name="connsiteX573" fmla="*/ 633578 w 850412"/>
                <a:gd name="connsiteY573" fmla="*/ 321570 h 890302"/>
                <a:gd name="connsiteX574" fmla="*/ 634162 w 850412"/>
                <a:gd name="connsiteY574" fmla="*/ 320748 h 890302"/>
                <a:gd name="connsiteX575" fmla="*/ 635205 w 850412"/>
                <a:gd name="connsiteY575" fmla="*/ 320052 h 890302"/>
                <a:gd name="connsiteX576" fmla="*/ 636723 w 850412"/>
                <a:gd name="connsiteY576" fmla="*/ 319357 h 890302"/>
                <a:gd name="connsiteX577" fmla="*/ 638003 w 850412"/>
                <a:gd name="connsiteY577" fmla="*/ 318425 h 890302"/>
                <a:gd name="connsiteX578" fmla="*/ 638461 w 850412"/>
                <a:gd name="connsiteY578" fmla="*/ 316686 h 890302"/>
                <a:gd name="connsiteX579" fmla="*/ 639520 w 850412"/>
                <a:gd name="connsiteY579" fmla="*/ 314821 h 890302"/>
                <a:gd name="connsiteX580" fmla="*/ 647217 w 850412"/>
                <a:gd name="connsiteY580" fmla="*/ 310364 h 890302"/>
                <a:gd name="connsiteX581" fmla="*/ 698422 w 850412"/>
                <a:gd name="connsiteY581" fmla="*/ 250419 h 890302"/>
                <a:gd name="connsiteX582" fmla="*/ 705171 w 850412"/>
                <a:gd name="connsiteY582" fmla="*/ 246926 h 890302"/>
                <a:gd name="connsiteX583" fmla="*/ 721402 w 850412"/>
                <a:gd name="connsiteY583" fmla="*/ 230015 h 890302"/>
                <a:gd name="connsiteX584" fmla="*/ 748933 w 850412"/>
                <a:gd name="connsiteY584" fmla="*/ 213342 h 890302"/>
                <a:gd name="connsiteX585" fmla="*/ 763741 w 850412"/>
                <a:gd name="connsiteY585" fmla="*/ 207510 h 890302"/>
                <a:gd name="connsiteX586" fmla="*/ 769210 w 850412"/>
                <a:gd name="connsiteY586" fmla="*/ 206325 h 890302"/>
                <a:gd name="connsiteX587" fmla="*/ 771075 w 850412"/>
                <a:gd name="connsiteY587" fmla="*/ 205630 h 890302"/>
                <a:gd name="connsiteX588" fmla="*/ 775405 w 850412"/>
                <a:gd name="connsiteY588" fmla="*/ 202611 h 890302"/>
                <a:gd name="connsiteX589" fmla="*/ 797199 w 850412"/>
                <a:gd name="connsiteY589" fmla="*/ 194092 h 890302"/>
                <a:gd name="connsiteX590" fmla="*/ 833486 w 850412"/>
                <a:gd name="connsiteY590" fmla="*/ 172852 h 890302"/>
                <a:gd name="connsiteX591" fmla="*/ 835351 w 850412"/>
                <a:gd name="connsiteY591" fmla="*/ 171113 h 890302"/>
                <a:gd name="connsiteX592" fmla="*/ 838512 w 850412"/>
                <a:gd name="connsiteY592" fmla="*/ 167020 h 890302"/>
                <a:gd name="connsiteX593" fmla="*/ 841420 w 850412"/>
                <a:gd name="connsiteY593" fmla="*/ 165281 h 890302"/>
                <a:gd name="connsiteX594" fmla="*/ 843047 w 850412"/>
                <a:gd name="connsiteY594" fmla="*/ 162373 h 890302"/>
                <a:gd name="connsiteX595" fmla="*/ 844327 w 850412"/>
                <a:gd name="connsiteY595" fmla="*/ 161552 h 890302"/>
                <a:gd name="connsiteX596" fmla="*/ 847710 w 850412"/>
                <a:gd name="connsiteY596" fmla="*/ 162373 h 890302"/>
                <a:gd name="connsiteX597" fmla="*/ 849448 w 850412"/>
                <a:gd name="connsiteY597" fmla="*/ 162373 h 890302"/>
                <a:gd name="connsiteX598" fmla="*/ 850412 w 850412"/>
                <a:gd name="connsiteY598" fmla="*/ 161441 h 89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Lst>
              <a:rect l="l" t="t" r="r" b="b"/>
              <a:pathLst>
                <a:path w="850412" h="890302">
                  <a:moveTo>
                    <a:pt x="848990" y="161441"/>
                  </a:moveTo>
                  <a:lnTo>
                    <a:pt x="841894" y="160382"/>
                  </a:lnTo>
                  <a:lnTo>
                    <a:pt x="839444" y="160492"/>
                  </a:lnTo>
                  <a:lnTo>
                    <a:pt x="835698" y="161662"/>
                  </a:lnTo>
                  <a:lnTo>
                    <a:pt x="834418" y="161441"/>
                  </a:lnTo>
                  <a:lnTo>
                    <a:pt x="831858" y="160492"/>
                  </a:lnTo>
                  <a:lnTo>
                    <a:pt x="829993" y="160145"/>
                  </a:lnTo>
                  <a:lnTo>
                    <a:pt x="828017" y="160382"/>
                  </a:lnTo>
                  <a:lnTo>
                    <a:pt x="825568" y="161093"/>
                  </a:lnTo>
                  <a:lnTo>
                    <a:pt x="814948" y="166214"/>
                  </a:lnTo>
                  <a:lnTo>
                    <a:pt x="812972" y="166214"/>
                  </a:lnTo>
                  <a:lnTo>
                    <a:pt x="806081" y="163416"/>
                  </a:lnTo>
                  <a:lnTo>
                    <a:pt x="804327" y="162247"/>
                  </a:lnTo>
                  <a:lnTo>
                    <a:pt x="802699" y="160730"/>
                  </a:lnTo>
                  <a:lnTo>
                    <a:pt x="796045" y="152211"/>
                  </a:lnTo>
                  <a:lnTo>
                    <a:pt x="794528" y="150820"/>
                  </a:lnTo>
                  <a:lnTo>
                    <a:pt x="789171" y="149193"/>
                  </a:lnTo>
                  <a:lnTo>
                    <a:pt x="782738" y="149540"/>
                  </a:lnTo>
                  <a:lnTo>
                    <a:pt x="750909" y="156289"/>
                  </a:lnTo>
                  <a:lnTo>
                    <a:pt x="750103" y="156178"/>
                  </a:lnTo>
                  <a:lnTo>
                    <a:pt x="749391" y="155720"/>
                  </a:lnTo>
                  <a:lnTo>
                    <a:pt x="748585" y="155609"/>
                  </a:lnTo>
                  <a:lnTo>
                    <a:pt x="747416" y="155957"/>
                  </a:lnTo>
                  <a:lnTo>
                    <a:pt x="744255" y="157695"/>
                  </a:lnTo>
                  <a:lnTo>
                    <a:pt x="743085" y="157932"/>
                  </a:lnTo>
                  <a:lnTo>
                    <a:pt x="740762" y="157332"/>
                  </a:lnTo>
                  <a:lnTo>
                    <a:pt x="739356" y="156067"/>
                  </a:lnTo>
                  <a:lnTo>
                    <a:pt x="737854" y="155246"/>
                  </a:lnTo>
                  <a:lnTo>
                    <a:pt x="735167" y="155609"/>
                  </a:lnTo>
                  <a:lnTo>
                    <a:pt x="725479" y="159323"/>
                  </a:lnTo>
                  <a:lnTo>
                    <a:pt x="720011" y="159797"/>
                  </a:lnTo>
                  <a:lnTo>
                    <a:pt x="715918" y="157695"/>
                  </a:lnTo>
                  <a:lnTo>
                    <a:pt x="714511" y="155372"/>
                  </a:lnTo>
                  <a:lnTo>
                    <a:pt x="713468" y="150931"/>
                  </a:lnTo>
                  <a:lnTo>
                    <a:pt x="712188" y="148955"/>
                  </a:lnTo>
                  <a:lnTo>
                    <a:pt x="710908" y="148023"/>
                  </a:lnTo>
                  <a:lnTo>
                    <a:pt x="709738" y="147549"/>
                  </a:lnTo>
                  <a:lnTo>
                    <a:pt x="708695" y="146854"/>
                  </a:lnTo>
                  <a:lnTo>
                    <a:pt x="707763" y="144988"/>
                  </a:lnTo>
                  <a:lnTo>
                    <a:pt x="707763" y="143693"/>
                  </a:lnTo>
                  <a:lnTo>
                    <a:pt x="708806" y="141828"/>
                  </a:lnTo>
                  <a:lnTo>
                    <a:pt x="708458" y="140437"/>
                  </a:lnTo>
                  <a:lnTo>
                    <a:pt x="704602" y="138572"/>
                  </a:lnTo>
                  <a:lnTo>
                    <a:pt x="699244" y="140089"/>
                  </a:lnTo>
                  <a:lnTo>
                    <a:pt x="690252" y="145810"/>
                  </a:lnTo>
                  <a:lnTo>
                    <a:pt x="688150" y="147312"/>
                  </a:lnTo>
                  <a:lnTo>
                    <a:pt x="683614" y="149777"/>
                  </a:lnTo>
                  <a:lnTo>
                    <a:pt x="669738" y="160382"/>
                  </a:lnTo>
                  <a:lnTo>
                    <a:pt x="666229" y="164459"/>
                  </a:lnTo>
                  <a:lnTo>
                    <a:pt x="662152" y="167367"/>
                  </a:lnTo>
                  <a:lnTo>
                    <a:pt x="652464" y="169232"/>
                  </a:lnTo>
                  <a:lnTo>
                    <a:pt x="645699" y="172978"/>
                  </a:lnTo>
                  <a:lnTo>
                    <a:pt x="643724" y="172504"/>
                  </a:lnTo>
                  <a:lnTo>
                    <a:pt x="641511" y="171350"/>
                  </a:lnTo>
                  <a:lnTo>
                    <a:pt x="639046" y="170876"/>
                  </a:lnTo>
                  <a:lnTo>
                    <a:pt x="629389" y="172393"/>
                  </a:lnTo>
                  <a:lnTo>
                    <a:pt x="627967" y="171935"/>
                  </a:lnTo>
                  <a:lnTo>
                    <a:pt x="628078" y="170639"/>
                  </a:lnTo>
                  <a:lnTo>
                    <a:pt x="628567" y="169137"/>
                  </a:lnTo>
                  <a:lnTo>
                    <a:pt x="628331" y="167604"/>
                  </a:lnTo>
                  <a:lnTo>
                    <a:pt x="627272" y="166561"/>
                  </a:lnTo>
                  <a:lnTo>
                    <a:pt x="626450" y="166324"/>
                  </a:lnTo>
                  <a:lnTo>
                    <a:pt x="624127" y="166672"/>
                  </a:lnTo>
                  <a:lnTo>
                    <a:pt x="615861" y="165976"/>
                  </a:lnTo>
                  <a:lnTo>
                    <a:pt x="613032" y="164112"/>
                  </a:lnTo>
                  <a:lnTo>
                    <a:pt x="615023" y="160145"/>
                  </a:lnTo>
                  <a:lnTo>
                    <a:pt x="611167" y="155830"/>
                  </a:lnTo>
                  <a:lnTo>
                    <a:pt x="609191" y="154313"/>
                  </a:lnTo>
                  <a:lnTo>
                    <a:pt x="606758" y="153254"/>
                  </a:lnTo>
                  <a:lnTo>
                    <a:pt x="597070" y="152796"/>
                  </a:lnTo>
                  <a:lnTo>
                    <a:pt x="585169" y="148845"/>
                  </a:lnTo>
                  <a:lnTo>
                    <a:pt x="583067" y="147660"/>
                  </a:lnTo>
                  <a:lnTo>
                    <a:pt x="581091" y="146158"/>
                  </a:lnTo>
                  <a:lnTo>
                    <a:pt x="579227" y="144040"/>
                  </a:lnTo>
                  <a:lnTo>
                    <a:pt x="577473" y="140437"/>
                  </a:lnTo>
                  <a:lnTo>
                    <a:pt x="576192" y="136707"/>
                  </a:lnTo>
                  <a:lnTo>
                    <a:pt x="574549" y="133673"/>
                  </a:lnTo>
                  <a:lnTo>
                    <a:pt x="571404" y="132029"/>
                  </a:lnTo>
                  <a:lnTo>
                    <a:pt x="562063" y="132282"/>
                  </a:lnTo>
                  <a:lnTo>
                    <a:pt x="550652" y="134605"/>
                  </a:lnTo>
                  <a:lnTo>
                    <a:pt x="548298" y="136012"/>
                  </a:lnTo>
                  <a:lnTo>
                    <a:pt x="546085" y="139157"/>
                  </a:lnTo>
                  <a:lnTo>
                    <a:pt x="546559" y="142191"/>
                  </a:lnTo>
                  <a:lnTo>
                    <a:pt x="547729" y="145226"/>
                  </a:lnTo>
                  <a:lnTo>
                    <a:pt x="548076" y="148260"/>
                  </a:lnTo>
                  <a:lnTo>
                    <a:pt x="546796" y="149888"/>
                  </a:lnTo>
                  <a:lnTo>
                    <a:pt x="544236" y="151516"/>
                  </a:lnTo>
                  <a:lnTo>
                    <a:pt x="541439" y="152685"/>
                  </a:lnTo>
                  <a:lnTo>
                    <a:pt x="539447" y="152906"/>
                  </a:lnTo>
                  <a:lnTo>
                    <a:pt x="537946" y="151516"/>
                  </a:lnTo>
                  <a:lnTo>
                    <a:pt x="533726" y="144388"/>
                  </a:lnTo>
                  <a:lnTo>
                    <a:pt x="529775" y="140089"/>
                  </a:lnTo>
                  <a:lnTo>
                    <a:pt x="528369" y="137640"/>
                  </a:lnTo>
                  <a:lnTo>
                    <a:pt x="527673" y="134131"/>
                  </a:lnTo>
                  <a:lnTo>
                    <a:pt x="527199" y="128062"/>
                  </a:lnTo>
                  <a:lnTo>
                    <a:pt x="526282" y="125739"/>
                  </a:lnTo>
                  <a:lnTo>
                    <a:pt x="524180" y="122483"/>
                  </a:lnTo>
                  <a:lnTo>
                    <a:pt x="520087" y="120840"/>
                  </a:lnTo>
                  <a:lnTo>
                    <a:pt x="515314" y="121077"/>
                  </a:lnTo>
                  <a:lnTo>
                    <a:pt x="505847" y="122941"/>
                  </a:lnTo>
                  <a:lnTo>
                    <a:pt x="503635" y="122594"/>
                  </a:lnTo>
                  <a:lnTo>
                    <a:pt x="500616" y="122246"/>
                  </a:lnTo>
                  <a:lnTo>
                    <a:pt x="498862" y="120144"/>
                  </a:lnTo>
                  <a:lnTo>
                    <a:pt x="499573" y="116651"/>
                  </a:lnTo>
                  <a:lnTo>
                    <a:pt x="501549" y="115466"/>
                  </a:lnTo>
                  <a:lnTo>
                    <a:pt x="506432" y="114076"/>
                  </a:lnTo>
                  <a:lnTo>
                    <a:pt x="508534" y="113143"/>
                  </a:lnTo>
                  <a:lnTo>
                    <a:pt x="507950" y="110693"/>
                  </a:lnTo>
                  <a:lnTo>
                    <a:pt x="505847" y="108243"/>
                  </a:lnTo>
                  <a:lnTo>
                    <a:pt x="497218" y="106964"/>
                  </a:lnTo>
                  <a:lnTo>
                    <a:pt x="479502" y="103581"/>
                  </a:lnTo>
                  <a:lnTo>
                    <a:pt x="471315" y="99267"/>
                  </a:lnTo>
                  <a:lnTo>
                    <a:pt x="468644" y="98556"/>
                  </a:lnTo>
                  <a:lnTo>
                    <a:pt x="451860" y="98556"/>
                  </a:lnTo>
                  <a:lnTo>
                    <a:pt x="437984" y="98556"/>
                  </a:lnTo>
                  <a:lnTo>
                    <a:pt x="423981" y="101701"/>
                  </a:lnTo>
                  <a:lnTo>
                    <a:pt x="420599" y="103581"/>
                  </a:lnTo>
                  <a:lnTo>
                    <a:pt x="416980" y="104735"/>
                  </a:lnTo>
                  <a:lnTo>
                    <a:pt x="416854" y="106394"/>
                  </a:lnTo>
                  <a:lnTo>
                    <a:pt x="417091" y="108465"/>
                  </a:lnTo>
                  <a:lnTo>
                    <a:pt x="416395" y="110820"/>
                  </a:lnTo>
                  <a:lnTo>
                    <a:pt x="413013" y="113254"/>
                  </a:lnTo>
                  <a:lnTo>
                    <a:pt x="404842" y="114312"/>
                  </a:lnTo>
                  <a:lnTo>
                    <a:pt x="401223" y="116288"/>
                  </a:lnTo>
                  <a:lnTo>
                    <a:pt x="399374" y="115703"/>
                  </a:lnTo>
                  <a:lnTo>
                    <a:pt x="384091" y="118738"/>
                  </a:lnTo>
                  <a:lnTo>
                    <a:pt x="381642" y="118374"/>
                  </a:lnTo>
                  <a:lnTo>
                    <a:pt x="378022" y="115008"/>
                  </a:lnTo>
                  <a:lnTo>
                    <a:pt x="374530" y="104261"/>
                  </a:lnTo>
                  <a:lnTo>
                    <a:pt x="370104" y="101701"/>
                  </a:lnTo>
                  <a:lnTo>
                    <a:pt x="352467" y="101590"/>
                  </a:lnTo>
                  <a:lnTo>
                    <a:pt x="330673" y="101480"/>
                  </a:lnTo>
                  <a:lnTo>
                    <a:pt x="328587" y="100784"/>
                  </a:lnTo>
                  <a:lnTo>
                    <a:pt x="328350" y="99962"/>
                  </a:lnTo>
                  <a:lnTo>
                    <a:pt x="327860" y="96928"/>
                  </a:lnTo>
                  <a:lnTo>
                    <a:pt x="327512" y="95869"/>
                  </a:lnTo>
                  <a:lnTo>
                    <a:pt x="326690" y="94826"/>
                  </a:lnTo>
                  <a:lnTo>
                    <a:pt x="325647" y="93909"/>
                  </a:lnTo>
                  <a:lnTo>
                    <a:pt x="324604" y="93324"/>
                  </a:lnTo>
                  <a:lnTo>
                    <a:pt x="323545" y="92850"/>
                  </a:lnTo>
                  <a:lnTo>
                    <a:pt x="321459" y="92724"/>
                  </a:lnTo>
                  <a:lnTo>
                    <a:pt x="303158" y="95647"/>
                  </a:lnTo>
                  <a:lnTo>
                    <a:pt x="298701" y="95300"/>
                  </a:lnTo>
                  <a:lnTo>
                    <a:pt x="290562" y="92376"/>
                  </a:lnTo>
                  <a:lnTo>
                    <a:pt x="279594" y="85154"/>
                  </a:lnTo>
                  <a:lnTo>
                    <a:pt x="278076" y="83526"/>
                  </a:lnTo>
                  <a:lnTo>
                    <a:pt x="276907" y="80966"/>
                  </a:lnTo>
                  <a:lnTo>
                    <a:pt x="276559" y="78610"/>
                  </a:lnTo>
                  <a:lnTo>
                    <a:pt x="276559" y="75813"/>
                  </a:lnTo>
                  <a:lnTo>
                    <a:pt x="276448" y="72779"/>
                  </a:lnTo>
                  <a:lnTo>
                    <a:pt x="276448" y="72668"/>
                  </a:lnTo>
                  <a:lnTo>
                    <a:pt x="276211" y="65082"/>
                  </a:lnTo>
                  <a:lnTo>
                    <a:pt x="270711" y="48756"/>
                  </a:lnTo>
                  <a:lnTo>
                    <a:pt x="265828" y="34185"/>
                  </a:lnTo>
                  <a:lnTo>
                    <a:pt x="264421" y="31261"/>
                  </a:lnTo>
                  <a:lnTo>
                    <a:pt x="263505" y="28242"/>
                  </a:lnTo>
                  <a:lnTo>
                    <a:pt x="263726" y="21700"/>
                  </a:lnTo>
                  <a:lnTo>
                    <a:pt x="263141" y="18902"/>
                  </a:lnTo>
                  <a:lnTo>
                    <a:pt x="261956" y="15757"/>
                  </a:lnTo>
                  <a:lnTo>
                    <a:pt x="260802" y="9688"/>
                  </a:lnTo>
                  <a:lnTo>
                    <a:pt x="259396" y="7349"/>
                  </a:lnTo>
                  <a:lnTo>
                    <a:pt x="257531" y="6069"/>
                  </a:lnTo>
                  <a:lnTo>
                    <a:pt x="249739" y="2355"/>
                  </a:lnTo>
                  <a:lnTo>
                    <a:pt x="243417" y="1043"/>
                  </a:lnTo>
                  <a:lnTo>
                    <a:pt x="230363" y="1991"/>
                  </a:lnTo>
                  <a:lnTo>
                    <a:pt x="223962" y="0"/>
                  </a:lnTo>
                  <a:lnTo>
                    <a:pt x="224421" y="8408"/>
                  </a:lnTo>
                  <a:lnTo>
                    <a:pt x="225006" y="21589"/>
                  </a:lnTo>
                  <a:lnTo>
                    <a:pt x="225827" y="38499"/>
                  </a:lnTo>
                  <a:lnTo>
                    <a:pt x="226396" y="52944"/>
                  </a:lnTo>
                  <a:lnTo>
                    <a:pt x="226285" y="54478"/>
                  </a:lnTo>
                  <a:lnTo>
                    <a:pt x="225590" y="55410"/>
                  </a:lnTo>
                  <a:lnTo>
                    <a:pt x="224658" y="55868"/>
                  </a:lnTo>
                  <a:lnTo>
                    <a:pt x="200509" y="56911"/>
                  </a:lnTo>
                  <a:lnTo>
                    <a:pt x="176486" y="57860"/>
                  </a:lnTo>
                  <a:lnTo>
                    <a:pt x="152448" y="58792"/>
                  </a:lnTo>
                  <a:lnTo>
                    <a:pt x="128299" y="59724"/>
                  </a:lnTo>
                  <a:lnTo>
                    <a:pt x="104277" y="60546"/>
                  </a:lnTo>
                  <a:lnTo>
                    <a:pt x="80143" y="61242"/>
                  </a:lnTo>
                  <a:lnTo>
                    <a:pt x="56121" y="62048"/>
                  </a:lnTo>
                  <a:lnTo>
                    <a:pt x="31972" y="62743"/>
                  </a:lnTo>
                  <a:lnTo>
                    <a:pt x="7934" y="63328"/>
                  </a:lnTo>
                  <a:lnTo>
                    <a:pt x="237" y="63565"/>
                  </a:lnTo>
                  <a:lnTo>
                    <a:pt x="237" y="63565"/>
                  </a:lnTo>
                  <a:lnTo>
                    <a:pt x="0" y="67200"/>
                  </a:lnTo>
                  <a:lnTo>
                    <a:pt x="933" y="69634"/>
                  </a:lnTo>
                  <a:lnTo>
                    <a:pt x="2118" y="71862"/>
                  </a:lnTo>
                  <a:lnTo>
                    <a:pt x="2576" y="73838"/>
                  </a:lnTo>
                  <a:lnTo>
                    <a:pt x="3161" y="76761"/>
                  </a:lnTo>
                  <a:lnTo>
                    <a:pt x="3856" y="78137"/>
                  </a:lnTo>
                  <a:lnTo>
                    <a:pt x="4568" y="79416"/>
                  </a:lnTo>
                  <a:lnTo>
                    <a:pt x="5136" y="80728"/>
                  </a:lnTo>
                  <a:lnTo>
                    <a:pt x="6069" y="85849"/>
                  </a:lnTo>
                  <a:lnTo>
                    <a:pt x="9562" y="93783"/>
                  </a:lnTo>
                  <a:lnTo>
                    <a:pt x="10494" y="99488"/>
                  </a:lnTo>
                  <a:lnTo>
                    <a:pt x="11553" y="101938"/>
                  </a:lnTo>
                  <a:lnTo>
                    <a:pt x="14224" y="106964"/>
                  </a:lnTo>
                  <a:lnTo>
                    <a:pt x="15298" y="114076"/>
                  </a:lnTo>
                  <a:lnTo>
                    <a:pt x="13181" y="119796"/>
                  </a:lnTo>
                  <a:lnTo>
                    <a:pt x="10384" y="125280"/>
                  </a:lnTo>
                  <a:lnTo>
                    <a:pt x="9562" y="131571"/>
                  </a:lnTo>
                  <a:lnTo>
                    <a:pt x="12359" y="140089"/>
                  </a:lnTo>
                  <a:lnTo>
                    <a:pt x="13054" y="144751"/>
                  </a:lnTo>
                  <a:lnTo>
                    <a:pt x="13765" y="147201"/>
                  </a:lnTo>
                  <a:lnTo>
                    <a:pt x="13765" y="148845"/>
                  </a:lnTo>
                  <a:lnTo>
                    <a:pt x="13292" y="150473"/>
                  </a:lnTo>
                  <a:lnTo>
                    <a:pt x="12011" y="153144"/>
                  </a:lnTo>
                  <a:lnTo>
                    <a:pt x="11553" y="155024"/>
                  </a:lnTo>
                  <a:lnTo>
                    <a:pt x="13765" y="164697"/>
                  </a:lnTo>
                  <a:lnTo>
                    <a:pt x="14603" y="166798"/>
                  </a:lnTo>
                  <a:lnTo>
                    <a:pt x="15172" y="169137"/>
                  </a:lnTo>
                  <a:lnTo>
                    <a:pt x="13765" y="179505"/>
                  </a:lnTo>
                  <a:lnTo>
                    <a:pt x="13987" y="185684"/>
                  </a:lnTo>
                  <a:lnTo>
                    <a:pt x="14951" y="191295"/>
                  </a:lnTo>
                  <a:lnTo>
                    <a:pt x="16926" y="196542"/>
                  </a:lnTo>
                  <a:lnTo>
                    <a:pt x="22047" y="207510"/>
                  </a:lnTo>
                  <a:lnTo>
                    <a:pt x="23438" y="212994"/>
                  </a:lnTo>
                  <a:lnTo>
                    <a:pt x="25303" y="217989"/>
                  </a:lnTo>
                  <a:lnTo>
                    <a:pt x="29285" y="222066"/>
                  </a:lnTo>
                  <a:lnTo>
                    <a:pt x="27784" y="225701"/>
                  </a:lnTo>
                  <a:lnTo>
                    <a:pt x="28242" y="229083"/>
                  </a:lnTo>
                  <a:lnTo>
                    <a:pt x="31277" y="236305"/>
                  </a:lnTo>
                  <a:lnTo>
                    <a:pt x="31277" y="237254"/>
                  </a:lnTo>
                  <a:lnTo>
                    <a:pt x="30692" y="238297"/>
                  </a:lnTo>
                  <a:lnTo>
                    <a:pt x="30913" y="238993"/>
                  </a:lnTo>
                  <a:lnTo>
                    <a:pt x="31277" y="239229"/>
                  </a:lnTo>
                  <a:lnTo>
                    <a:pt x="31735" y="239356"/>
                  </a:lnTo>
                  <a:lnTo>
                    <a:pt x="31972" y="239577"/>
                  </a:lnTo>
                  <a:lnTo>
                    <a:pt x="32209" y="239925"/>
                  </a:lnTo>
                  <a:lnTo>
                    <a:pt x="32557" y="240510"/>
                  </a:lnTo>
                  <a:lnTo>
                    <a:pt x="35339" y="243417"/>
                  </a:lnTo>
                  <a:lnTo>
                    <a:pt x="36160" y="245283"/>
                  </a:lnTo>
                  <a:lnTo>
                    <a:pt x="37678" y="250545"/>
                  </a:lnTo>
                  <a:lnTo>
                    <a:pt x="39305" y="253580"/>
                  </a:lnTo>
                  <a:lnTo>
                    <a:pt x="40838" y="255792"/>
                  </a:lnTo>
                  <a:lnTo>
                    <a:pt x="42119" y="258353"/>
                  </a:lnTo>
                  <a:lnTo>
                    <a:pt x="42940" y="263710"/>
                  </a:lnTo>
                  <a:lnTo>
                    <a:pt x="44331" y="267804"/>
                  </a:lnTo>
                  <a:lnTo>
                    <a:pt x="46196" y="269084"/>
                  </a:lnTo>
                  <a:lnTo>
                    <a:pt x="46654" y="269779"/>
                  </a:lnTo>
                  <a:lnTo>
                    <a:pt x="46781" y="270838"/>
                  </a:lnTo>
                  <a:lnTo>
                    <a:pt x="46544" y="271644"/>
                  </a:lnTo>
                  <a:lnTo>
                    <a:pt x="46086" y="272355"/>
                  </a:lnTo>
                  <a:lnTo>
                    <a:pt x="45959" y="272940"/>
                  </a:lnTo>
                  <a:lnTo>
                    <a:pt x="46196" y="276544"/>
                  </a:lnTo>
                  <a:lnTo>
                    <a:pt x="46086" y="279467"/>
                  </a:lnTo>
                  <a:lnTo>
                    <a:pt x="46307" y="282154"/>
                  </a:lnTo>
                  <a:lnTo>
                    <a:pt x="47476" y="284588"/>
                  </a:lnTo>
                  <a:lnTo>
                    <a:pt x="47587" y="286800"/>
                  </a:lnTo>
                  <a:lnTo>
                    <a:pt x="45959" y="294513"/>
                  </a:lnTo>
                  <a:lnTo>
                    <a:pt x="45959" y="297547"/>
                  </a:lnTo>
                  <a:lnTo>
                    <a:pt x="46654" y="298369"/>
                  </a:lnTo>
                  <a:lnTo>
                    <a:pt x="47587" y="299302"/>
                  </a:lnTo>
                  <a:lnTo>
                    <a:pt x="48646" y="300582"/>
                  </a:lnTo>
                  <a:lnTo>
                    <a:pt x="49104" y="302099"/>
                  </a:lnTo>
                  <a:lnTo>
                    <a:pt x="48883" y="321222"/>
                  </a:lnTo>
                  <a:lnTo>
                    <a:pt x="49341" y="324604"/>
                  </a:lnTo>
                  <a:lnTo>
                    <a:pt x="51206" y="331843"/>
                  </a:lnTo>
                  <a:lnTo>
                    <a:pt x="51664" y="334988"/>
                  </a:lnTo>
                  <a:lnTo>
                    <a:pt x="51554" y="336141"/>
                  </a:lnTo>
                  <a:lnTo>
                    <a:pt x="51206" y="337437"/>
                  </a:lnTo>
                  <a:lnTo>
                    <a:pt x="50858" y="338955"/>
                  </a:lnTo>
                  <a:lnTo>
                    <a:pt x="50969" y="340709"/>
                  </a:lnTo>
                  <a:lnTo>
                    <a:pt x="52723" y="346888"/>
                  </a:lnTo>
                  <a:lnTo>
                    <a:pt x="52944" y="349796"/>
                  </a:lnTo>
                  <a:lnTo>
                    <a:pt x="52360" y="359705"/>
                  </a:lnTo>
                  <a:lnTo>
                    <a:pt x="52723" y="361697"/>
                  </a:lnTo>
                  <a:lnTo>
                    <a:pt x="53292" y="363087"/>
                  </a:lnTo>
                  <a:lnTo>
                    <a:pt x="54841" y="365316"/>
                  </a:lnTo>
                  <a:lnTo>
                    <a:pt x="55299" y="367307"/>
                  </a:lnTo>
                  <a:lnTo>
                    <a:pt x="55299" y="368461"/>
                  </a:lnTo>
                  <a:lnTo>
                    <a:pt x="54841" y="368461"/>
                  </a:lnTo>
                  <a:lnTo>
                    <a:pt x="55536" y="368809"/>
                  </a:lnTo>
                  <a:lnTo>
                    <a:pt x="56816" y="369172"/>
                  </a:lnTo>
                  <a:lnTo>
                    <a:pt x="57986" y="369867"/>
                  </a:lnTo>
                  <a:lnTo>
                    <a:pt x="59266" y="370215"/>
                  </a:lnTo>
                  <a:lnTo>
                    <a:pt x="59961" y="370800"/>
                  </a:lnTo>
                  <a:lnTo>
                    <a:pt x="60420" y="371733"/>
                  </a:lnTo>
                  <a:lnTo>
                    <a:pt x="60309" y="372428"/>
                  </a:lnTo>
                  <a:lnTo>
                    <a:pt x="59961" y="373123"/>
                  </a:lnTo>
                  <a:lnTo>
                    <a:pt x="59377" y="375573"/>
                  </a:lnTo>
                  <a:lnTo>
                    <a:pt x="57860" y="377659"/>
                  </a:lnTo>
                  <a:lnTo>
                    <a:pt x="57512" y="379192"/>
                  </a:lnTo>
                  <a:lnTo>
                    <a:pt x="57860" y="384329"/>
                  </a:lnTo>
                  <a:lnTo>
                    <a:pt x="57749" y="385956"/>
                  </a:lnTo>
                  <a:lnTo>
                    <a:pt x="57401" y="386999"/>
                  </a:lnTo>
                  <a:lnTo>
                    <a:pt x="56469" y="389449"/>
                  </a:lnTo>
                  <a:lnTo>
                    <a:pt x="56232" y="390966"/>
                  </a:lnTo>
                  <a:lnTo>
                    <a:pt x="56706" y="393432"/>
                  </a:lnTo>
                  <a:lnTo>
                    <a:pt x="58444" y="398552"/>
                  </a:lnTo>
                  <a:lnTo>
                    <a:pt x="58918" y="401934"/>
                  </a:lnTo>
                  <a:lnTo>
                    <a:pt x="58555" y="405317"/>
                  </a:lnTo>
                  <a:lnTo>
                    <a:pt x="57401" y="410563"/>
                  </a:lnTo>
                  <a:lnTo>
                    <a:pt x="57749" y="413835"/>
                  </a:lnTo>
                  <a:lnTo>
                    <a:pt x="58918" y="415937"/>
                  </a:lnTo>
                  <a:lnTo>
                    <a:pt x="62633" y="420489"/>
                  </a:lnTo>
                  <a:lnTo>
                    <a:pt x="63454" y="423397"/>
                  </a:lnTo>
                  <a:lnTo>
                    <a:pt x="64260" y="428991"/>
                  </a:lnTo>
                  <a:lnTo>
                    <a:pt x="64497" y="432152"/>
                  </a:lnTo>
                  <a:lnTo>
                    <a:pt x="63802" y="435297"/>
                  </a:lnTo>
                  <a:lnTo>
                    <a:pt x="64497" y="436340"/>
                  </a:lnTo>
                  <a:lnTo>
                    <a:pt x="66362" y="438205"/>
                  </a:lnTo>
                  <a:lnTo>
                    <a:pt x="67089" y="439375"/>
                  </a:lnTo>
                  <a:lnTo>
                    <a:pt x="67311" y="440528"/>
                  </a:lnTo>
                  <a:lnTo>
                    <a:pt x="67311" y="441824"/>
                  </a:lnTo>
                  <a:lnTo>
                    <a:pt x="67547" y="443341"/>
                  </a:lnTo>
                  <a:lnTo>
                    <a:pt x="68369" y="444985"/>
                  </a:lnTo>
                  <a:lnTo>
                    <a:pt x="75228" y="454658"/>
                  </a:lnTo>
                  <a:lnTo>
                    <a:pt x="79195" y="458624"/>
                  </a:lnTo>
                  <a:lnTo>
                    <a:pt x="80965" y="461185"/>
                  </a:lnTo>
                  <a:lnTo>
                    <a:pt x="81771" y="464330"/>
                  </a:lnTo>
                  <a:lnTo>
                    <a:pt x="81771" y="474144"/>
                  </a:lnTo>
                  <a:lnTo>
                    <a:pt x="82119" y="477163"/>
                  </a:lnTo>
                  <a:lnTo>
                    <a:pt x="82593" y="478791"/>
                  </a:lnTo>
                  <a:lnTo>
                    <a:pt x="83052" y="480071"/>
                  </a:lnTo>
                  <a:lnTo>
                    <a:pt x="85849" y="484053"/>
                  </a:lnTo>
                  <a:lnTo>
                    <a:pt x="85849" y="485112"/>
                  </a:lnTo>
                  <a:lnTo>
                    <a:pt x="85612" y="486266"/>
                  </a:lnTo>
                  <a:lnTo>
                    <a:pt x="85612" y="488020"/>
                  </a:lnTo>
                  <a:lnTo>
                    <a:pt x="86086" y="488826"/>
                  </a:lnTo>
                  <a:lnTo>
                    <a:pt x="87018" y="494437"/>
                  </a:lnTo>
                  <a:lnTo>
                    <a:pt x="87018" y="496286"/>
                  </a:lnTo>
                  <a:lnTo>
                    <a:pt x="86433" y="500616"/>
                  </a:lnTo>
                  <a:lnTo>
                    <a:pt x="85154" y="503983"/>
                  </a:lnTo>
                  <a:lnTo>
                    <a:pt x="85264" y="507618"/>
                  </a:lnTo>
                  <a:lnTo>
                    <a:pt x="87824" y="518807"/>
                  </a:lnTo>
                  <a:lnTo>
                    <a:pt x="87255" y="520451"/>
                  </a:lnTo>
                  <a:lnTo>
                    <a:pt x="86782" y="521020"/>
                  </a:lnTo>
                  <a:lnTo>
                    <a:pt x="86433" y="521842"/>
                  </a:lnTo>
                  <a:lnTo>
                    <a:pt x="86197" y="522537"/>
                  </a:lnTo>
                  <a:lnTo>
                    <a:pt x="85501" y="531861"/>
                  </a:lnTo>
                  <a:lnTo>
                    <a:pt x="84806" y="534438"/>
                  </a:lnTo>
                  <a:lnTo>
                    <a:pt x="82593" y="538515"/>
                  </a:lnTo>
                  <a:lnTo>
                    <a:pt x="79432" y="546101"/>
                  </a:lnTo>
                  <a:lnTo>
                    <a:pt x="78958" y="546797"/>
                  </a:lnTo>
                  <a:lnTo>
                    <a:pt x="78136" y="547966"/>
                  </a:lnTo>
                  <a:lnTo>
                    <a:pt x="77093" y="549136"/>
                  </a:lnTo>
                  <a:lnTo>
                    <a:pt x="74075" y="551585"/>
                  </a:lnTo>
                  <a:lnTo>
                    <a:pt x="65904" y="556247"/>
                  </a:lnTo>
                  <a:lnTo>
                    <a:pt x="64734" y="557290"/>
                  </a:lnTo>
                  <a:lnTo>
                    <a:pt x="62285" y="560214"/>
                  </a:lnTo>
                  <a:lnTo>
                    <a:pt x="57986" y="563249"/>
                  </a:lnTo>
                  <a:lnTo>
                    <a:pt x="57054" y="564071"/>
                  </a:lnTo>
                  <a:lnTo>
                    <a:pt x="56232" y="565003"/>
                  </a:lnTo>
                  <a:lnTo>
                    <a:pt x="54841" y="568258"/>
                  </a:lnTo>
                  <a:lnTo>
                    <a:pt x="54493" y="571514"/>
                  </a:lnTo>
                  <a:lnTo>
                    <a:pt x="57622" y="575260"/>
                  </a:lnTo>
                  <a:lnTo>
                    <a:pt x="63454" y="581202"/>
                  </a:lnTo>
                  <a:lnTo>
                    <a:pt x="65778" y="584584"/>
                  </a:lnTo>
                  <a:lnTo>
                    <a:pt x="70234" y="593688"/>
                  </a:lnTo>
                  <a:lnTo>
                    <a:pt x="72905" y="598129"/>
                  </a:lnTo>
                  <a:lnTo>
                    <a:pt x="75355" y="599978"/>
                  </a:lnTo>
                  <a:lnTo>
                    <a:pt x="84458" y="600689"/>
                  </a:lnTo>
                  <a:lnTo>
                    <a:pt x="89342" y="601969"/>
                  </a:lnTo>
                  <a:lnTo>
                    <a:pt x="92724" y="604182"/>
                  </a:lnTo>
                  <a:lnTo>
                    <a:pt x="94020" y="605462"/>
                  </a:lnTo>
                  <a:lnTo>
                    <a:pt x="96817" y="607564"/>
                  </a:lnTo>
                  <a:lnTo>
                    <a:pt x="97986" y="608623"/>
                  </a:lnTo>
                  <a:lnTo>
                    <a:pt x="101242" y="614217"/>
                  </a:lnTo>
                  <a:lnTo>
                    <a:pt x="102064" y="615735"/>
                  </a:lnTo>
                  <a:lnTo>
                    <a:pt x="102633" y="616209"/>
                  </a:lnTo>
                  <a:lnTo>
                    <a:pt x="102633" y="616320"/>
                  </a:lnTo>
                  <a:lnTo>
                    <a:pt x="102870" y="622135"/>
                  </a:lnTo>
                  <a:lnTo>
                    <a:pt x="103913" y="655514"/>
                  </a:lnTo>
                  <a:lnTo>
                    <a:pt x="104972" y="688988"/>
                  </a:lnTo>
                  <a:lnTo>
                    <a:pt x="106157" y="722461"/>
                  </a:lnTo>
                  <a:lnTo>
                    <a:pt x="107201" y="755934"/>
                  </a:lnTo>
                  <a:lnTo>
                    <a:pt x="108259" y="789518"/>
                  </a:lnTo>
                  <a:lnTo>
                    <a:pt x="109303" y="823118"/>
                  </a:lnTo>
                  <a:lnTo>
                    <a:pt x="110346" y="856702"/>
                  </a:lnTo>
                  <a:lnTo>
                    <a:pt x="111515" y="890302"/>
                  </a:lnTo>
                  <a:lnTo>
                    <a:pt x="149540" y="889022"/>
                  </a:lnTo>
                  <a:lnTo>
                    <a:pt x="187565" y="887616"/>
                  </a:lnTo>
                  <a:lnTo>
                    <a:pt x="225590" y="886098"/>
                  </a:lnTo>
                  <a:lnTo>
                    <a:pt x="263726" y="884597"/>
                  </a:lnTo>
                  <a:lnTo>
                    <a:pt x="301735" y="882827"/>
                  </a:lnTo>
                  <a:lnTo>
                    <a:pt x="339760" y="880962"/>
                  </a:lnTo>
                  <a:lnTo>
                    <a:pt x="377785" y="878986"/>
                  </a:lnTo>
                  <a:lnTo>
                    <a:pt x="415811" y="876995"/>
                  </a:lnTo>
                  <a:lnTo>
                    <a:pt x="453836" y="874782"/>
                  </a:lnTo>
                  <a:lnTo>
                    <a:pt x="491861" y="872443"/>
                  </a:lnTo>
                  <a:lnTo>
                    <a:pt x="529886" y="870120"/>
                  </a:lnTo>
                  <a:lnTo>
                    <a:pt x="567800" y="867544"/>
                  </a:lnTo>
                  <a:lnTo>
                    <a:pt x="605825" y="864984"/>
                  </a:lnTo>
                  <a:lnTo>
                    <a:pt x="643850" y="862186"/>
                  </a:lnTo>
                  <a:lnTo>
                    <a:pt x="681749" y="859389"/>
                  </a:lnTo>
                  <a:lnTo>
                    <a:pt x="719774" y="856355"/>
                  </a:lnTo>
                  <a:lnTo>
                    <a:pt x="720122" y="852735"/>
                  </a:lnTo>
                  <a:lnTo>
                    <a:pt x="720248" y="850760"/>
                  </a:lnTo>
                  <a:lnTo>
                    <a:pt x="719900" y="848784"/>
                  </a:lnTo>
                  <a:lnTo>
                    <a:pt x="718826" y="844928"/>
                  </a:lnTo>
                  <a:lnTo>
                    <a:pt x="718589" y="842826"/>
                  </a:lnTo>
                  <a:lnTo>
                    <a:pt x="718699" y="838037"/>
                  </a:lnTo>
                  <a:lnTo>
                    <a:pt x="718589" y="836410"/>
                  </a:lnTo>
                  <a:lnTo>
                    <a:pt x="717309" y="832459"/>
                  </a:lnTo>
                  <a:lnTo>
                    <a:pt x="717198" y="831036"/>
                  </a:lnTo>
                  <a:lnTo>
                    <a:pt x="718004" y="822660"/>
                  </a:lnTo>
                  <a:lnTo>
                    <a:pt x="717783" y="819736"/>
                  </a:lnTo>
                  <a:lnTo>
                    <a:pt x="717071" y="816812"/>
                  </a:lnTo>
                  <a:lnTo>
                    <a:pt x="716613" y="815406"/>
                  </a:lnTo>
                  <a:lnTo>
                    <a:pt x="715792" y="814363"/>
                  </a:lnTo>
                  <a:lnTo>
                    <a:pt x="714053" y="812608"/>
                  </a:lnTo>
                  <a:lnTo>
                    <a:pt x="713358" y="811565"/>
                  </a:lnTo>
                  <a:lnTo>
                    <a:pt x="712773" y="810411"/>
                  </a:lnTo>
                  <a:lnTo>
                    <a:pt x="712425" y="809116"/>
                  </a:lnTo>
                  <a:lnTo>
                    <a:pt x="712298" y="807709"/>
                  </a:lnTo>
                  <a:lnTo>
                    <a:pt x="712188" y="803284"/>
                  </a:lnTo>
                  <a:lnTo>
                    <a:pt x="711840" y="799791"/>
                  </a:lnTo>
                  <a:lnTo>
                    <a:pt x="711019" y="796061"/>
                  </a:lnTo>
                  <a:lnTo>
                    <a:pt x="710323" y="794418"/>
                  </a:lnTo>
                  <a:lnTo>
                    <a:pt x="709517" y="793027"/>
                  </a:lnTo>
                  <a:lnTo>
                    <a:pt x="708221" y="791841"/>
                  </a:lnTo>
                  <a:lnTo>
                    <a:pt x="706578" y="791035"/>
                  </a:lnTo>
                  <a:lnTo>
                    <a:pt x="701457" y="789629"/>
                  </a:lnTo>
                  <a:lnTo>
                    <a:pt x="700398" y="787653"/>
                  </a:lnTo>
                  <a:lnTo>
                    <a:pt x="697490" y="784635"/>
                  </a:lnTo>
                  <a:lnTo>
                    <a:pt x="696557" y="782517"/>
                  </a:lnTo>
                  <a:lnTo>
                    <a:pt x="696210" y="781348"/>
                  </a:lnTo>
                  <a:lnTo>
                    <a:pt x="695862" y="780431"/>
                  </a:lnTo>
                  <a:lnTo>
                    <a:pt x="695277" y="779609"/>
                  </a:lnTo>
                  <a:lnTo>
                    <a:pt x="694471" y="778898"/>
                  </a:lnTo>
                  <a:lnTo>
                    <a:pt x="693049" y="778313"/>
                  </a:lnTo>
                  <a:lnTo>
                    <a:pt x="688734" y="778313"/>
                  </a:lnTo>
                  <a:lnTo>
                    <a:pt x="687692" y="778076"/>
                  </a:lnTo>
                  <a:lnTo>
                    <a:pt x="686870" y="777744"/>
                  </a:lnTo>
                  <a:lnTo>
                    <a:pt x="679868" y="773082"/>
                  </a:lnTo>
                  <a:lnTo>
                    <a:pt x="679173" y="772845"/>
                  </a:lnTo>
                  <a:lnTo>
                    <a:pt x="667984" y="773667"/>
                  </a:lnTo>
                  <a:lnTo>
                    <a:pt x="666450" y="773430"/>
                  </a:lnTo>
                  <a:lnTo>
                    <a:pt x="665060" y="772734"/>
                  </a:lnTo>
                  <a:lnTo>
                    <a:pt x="650709" y="762114"/>
                  </a:lnTo>
                  <a:lnTo>
                    <a:pt x="646063" y="760486"/>
                  </a:lnTo>
                  <a:lnTo>
                    <a:pt x="643613" y="757689"/>
                  </a:lnTo>
                  <a:lnTo>
                    <a:pt x="633688" y="742058"/>
                  </a:lnTo>
                  <a:lnTo>
                    <a:pt x="628805" y="735168"/>
                  </a:lnTo>
                  <a:lnTo>
                    <a:pt x="610013" y="721054"/>
                  </a:lnTo>
                  <a:lnTo>
                    <a:pt x="603723" y="719316"/>
                  </a:lnTo>
                  <a:lnTo>
                    <a:pt x="590084" y="718020"/>
                  </a:lnTo>
                  <a:lnTo>
                    <a:pt x="588425" y="717435"/>
                  </a:lnTo>
                  <a:lnTo>
                    <a:pt x="587145" y="716266"/>
                  </a:lnTo>
                  <a:lnTo>
                    <a:pt x="586102" y="714638"/>
                  </a:lnTo>
                  <a:lnTo>
                    <a:pt x="582609" y="708221"/>
                  </a:lnTo>
                  <a:lnTo>
                    <a:pt x="578990" y="704491"/>
                  </a:lnTo>
                  <a:lnTo>
                    <a:pt x="574896" y="701694"/>
                  </a:lnTo>
                  <a:lnTo>
                    <a:pt x="570708" y="700524"/>
                  </a:lnTo>
                  <a:lnTo>
                    <a:pt x="552628" y="698897"/>
                  </a:lnTo>
                  <a:lnTo>
                    <a:pt x="547365" y="696210"/>
                  </a:lnTo>
                  <a:lnTo>
                    <a:pt x="546796" y="695404"/>
                  </a:lnTo>
                  <a:lnTo>
                    <a:pt x="546212" y="693997"/>
                  </a:lnTo>
                  <a:lnTo>
                    <a:pt x="545390" y="692717"/>
                  </a:lnTo>
                  <a:lnTo>
                    <a:pt x="543177" y="691548"/>
                  </a:lnTo>
                  <a:lnTo>
                    <a:pt x="534659" y="684199"/>
                  </a:lnTo>
                  <a:lnTo>
                    <a:pt x="527199" y="680358"/>
                  </a:lnTo>
                  <a:lnTo>
                    <a:pt x="523943" y="677893"/>
                  </a:lnTo>
                  <a:lnTo>
                    <a:pt x="528131" y="668110"/>
                  </a:lnTo>
                  <a:lnTo>
                    <a:pt x="528605" y="663922"/>
                  </a:lnTo>
                  <a:lnTo>
                    <a:pt x="528369" y="662025"/>
                  </a:lnTo>
                  <a:lnTo>
                    <a:pt x="527436" y="657252"/>
                  </a:lnTo>
                  <a:lnTo>
                    <a:pt x="527673" y="655625"/>
                  </a:lnTo>
                  <a:lnTo>
                    <a:pt x="529064" y="652938"/>
                  </a:lnTo>
                  <a:lnTo>
                    <a:pt x="529411" y="651895"/>
                  </a:lnTo>
                  <a:lnTo>
                    <a:pt x="528495" y="645478"/>
                  </a:lnTo>
                  <a:lnTo>
                    <a:pt x="526978" y="639062"/>
                  </a:lnTo>
                  <a:lnTo>
                    <a:pt x="523801" y="632408"/>
                  </a:lnTo>
                  <a:lnTo>
                    <a:pt x="522758" y="629152"/>
                  </a:lnTo>
                  <a:lnTo>
                    <a:pt x="524291" y="627525"/>
                  </a:lnTo>
                  <a:lnTo>
                    <a:pt x="526504" y="626576"/>
                  </a:lnTo>
                  <a:lnTo>
                    <a:pt x="527910" y="624379"/>
                  </a:lnTo>
                  <a:lnTo>
                    <a:pt x="528369" y="621345"/>
                  </a:lnTo>
                  <a:lnTo>
                    <a:pt x="528021" y="617947"/>
                  </a:lnTo>
                  <a:lnTo>
                    <a:pt x="525698" y="613048"/>
                  </a:lnTo>
                  <a:lnTo>
                    <a:pt x="525113" y="612226"/>
                  </a:lnTo>
                  <a:lnTo>
                    <a:pt x="525224" y="610472"/>
                  </a:lnTo>
                  <a:lnTo>
                    <a:pt x="525808" y="607216"/>
                  </a:lnTo>
                  <a:lnTo>
                    <a:pt x="525460" y="600452"/>
                  </a:lnTo>
                  <a:lnTo>
                    <a:pt x="525698" y="597639"/>
                  </a:lnTo>
                  <a:lnTo>
                    <a:pt x="526504" y="595094"/>
                  </a:lnTo>
                  <a:lnTo>
                    <a:pt x="528021" y="593103"/>
                  </a:lnTo>
                  <a:lnTo>
                    <a:pt x="529649" y="591586"/>
                  </a:lnTo>
                  <a:lnTo>
                    <a:pt x="531055" y="589721"/>
                  </a:lnTo>
                  <a:lnTo>
                    <a:pt x="531514" y="586923"/>
                  </a:lnTo>
                  <a:lnTo>
                    <a:pt x="531972" y="583415"/>
                  </a:lnTo>
                  <a:lnTo>
                    <a:pt x="535006" y="577947"/>
                  </a:lnTo>
                  <a:lnTo>
                    <a:pt x="535243" y="575260"/>
                  </a:lnTo>
                  <a:lnTo>
                    <a:pt x="534548" y="572352"/>
                  </a:lnTo>
                  <a:lnTo>
                    <a:pt x="532794" y="570123"/>
                  </a:lnTo>
                  <a:lnTo>
                    <a:pt x="530581" y="568148"/>
                  </a:lnTo>
                  <a:lnTo>
                    <a:pt x="528495" y="565809"/>
                  </a:lnTo>
                  <a:lnTo>
                    <a:pt x="527436" y="563723"/>
                  </a:lnTo>
                  <a:lnTo>
                    <a:pt x="525350" y="557986"/>
                  </a:lnTo>
                  <a:lnTo>
                    <a:pt x="523943" y="555773"/>
                  </a:lnTo>
                  <a:lnTo>
                    <a:pt x="519502" y="554493"/>
                  </a:lnTo>
                  <a:lnTo>
                    <a:pt x="513670" y="554967"/>
                  </a:lnTo>
                  <a:lnTo>
                    <a:pt x="508771" y="554145"/>
                  </a:lnTo>
                  <a:lnTo>
                    <a:pt x="506195" y="549009"/>
                  </a:lnTo>
                  <a:lnTo>
                    <a:pt x="506322" y="537472"/>
                  </a:lnTo>
                  <a:lnTo>
                    <a:pt x="506559" y="534896"/>
                  </a:lnTo>
                  <a:lnTo>
                    <a:pt x="507491" y="533031"/>
                  </a:lnTo>
                  <a:lnTo>
                    <a:pt x="516705" y="523359"/>
                  </a:lnTo>
                  <a:lnTo>
                    <a:pt x="519613" y="518681"/>
                  </a:lnTo>
                  <a:lnTo>
                    <a:pt x="518807" y="514382"/>
                  </a:lnTo>
                  <a:lnTo>
                    <a:pt x="522758" y="505847"/>
                  </a:lnTo>
                  <a:lnTo>
                    <a:pt x="525808" y="501896"/>
                  </a:lnTo>
                  <a:lnTo>
                    <a:pt x="529190" y="500032"/>
                  </a:lnTo>
                  <a:lnTo>
                    <a:pt x="531166" y="499447"/>
                  </a:lnTo>
                  <a:lnTo>
                    <a:pt x="537124" y="495369"/>
                  </a:lnTo>
                  <a:lnTo>
                    <a:pt x="540032" y="494784"/>
                  </a:lnTo>
                  <a:lnTo>
                    <a:pt x="540854" y="494200"/>
                  </a:lnTo>
                  <a:lnTo>
                    <a:pt x="541439" y="493488"/>
                  </a:lnTo>
                  <a:lnTo>
                    <a:pt x="542592" y="491276"/>
                  </a:lnTo>
                  <a:lnTo>
                    <a:pt x="542719" y="490928"/>
                  </a:lnTo>
                  <a:lnTo>
                    <a:pt x="543067" y="490581"/>
                  </a:lnTo>
                  <a:lnTo>
                    <a:pt x="543762" y="489759"/>
                  </a:lnTo>
                  <a:lnTo>
                    <a:pt x="544584" y="489063"/>
                  </a:lnTo>
                  <a:lnTo>
                    <a:pt x="545627" y="488605"/>
                  </a:lnTo>
                  <a:lnTo>
                    <a:pt x="550305" y="488242"/>
                  </a:lnTo>
                  <a:lnTo>
                    <a:pt x="551933" y="487325"/>
                  </a:lnTo>
                  <a:lnTo>
                    <a:pt x="554145" y="483231"/>
                  </a:lnTo>
                  <a:lnTo>
                    <a:pt x="555773" y="481714"/>
                  </a:lnTo>
                  <a:lnTo>
                    <a:pt x="557764" y="481714"/>
                  </a:lnTo>
                  <a:lnTo>
                    <a:pt x="560672" y="482062"/>
                  </a:lnTo>
                  <a:lnTo>
                    <a:pt x="563249" y="482062"/>
                  </a:lnTo>
                  <a:lnTo>
                    <a:pt x="564307" y="480656"/>
                  </a:lnTo>
                  <a:lnTo>
                    <a:pt x="564655" y="478569"/>
                  </a:lnTo>
                  <a:lnTo>
                    <a:pt x="565698" y="476468"/>
                  </a:lnTo>
                  <a:lnTo>
                    <a:pt x="567089" y="474713"/>
                  </a:lnTo>
                  <a:lnTo>
                    <a:pt x="568495" y="473559"/>
                  </a:lnTo>
                  <a:lnTo>
                    <a:pt x="570582" y="472974"/>
                  </a:lnTo>
                  <a:lnTo>
                    <a:pt x="570361" y="468075"/>
                  </a:lnTo>
                  <a:lnTo>
                    <a:pt x="570123" y="465847"/>
                  </a:lnTo>
                  <a:lnTo>
                    <a:pt x="569539" y="456285"/>
                  </a:lnTo>
                  <a:lnTo>
                    <a:pt x="568843" y="446724"/>
                  </a:lnTo>
                  <a:lnTo>
                    <a:pt x="568148" y="437162"/>
                  </a:lnTo>
                  <a:lnTo>
                    <a:pt x="567563" y="427585"/>
                  </a:lnTo>
                  <a:lnTo>
                    <a:pt x="566868" y="418023"/>
                  </a:lnTo>
                  <a:lnTo>
                    <a:pt x="566283" y="408588"/>
                  </a:lnTo>
                  <a:lnTo>
                    <a:pt x="565588" y="399011"/>
                  </a:lnTo>
                  <a:lnTo>
                    <a:pt x="565003" y="389449"/>
                  </a:lnTo>
                  <a:lnTo>
                    <a:pt x="564766" y="386193"/>
                  </a:lnTo>
                  <a:lnTo>
                    <a:pt x="565003" y="385608"/>
                  </a:lnTo>
                  <a:lnTo>
                    <a:pt x="565461" y="385719"/>
                  </a:lnTo>
                  <a:lnTo>
                    <a:pt x="567089" y="386193"/>
                  </a:lnTo>
                  <a:lnTo>
                    <a:pt x="569191" y="386193"/>
                  </a:lnTo>
                  <a:lnTo>
                    <a:pt x="571056" y="385956"/>
                  </a:lnTo>
                  <a:lnTo>
                    <a:pt x="572684" y="385371"/>
                  </a:lnTo>
                  <a:lnTo>
                    <a:pt x="573268" y="385024"/>
                  </a:lnTo>
                  <a:lnTo>
                    <a:pt x="573616" y="384439"/>
                  </a:lnTo>
                  <a:lnTo>
                    <a:pt x="573853" y="384091"/>
                  </a:lnTo>
                  <a:lnTo>
                    <a:pt x="574074" y="383396"/>
                  </a:lnTo>
                  <a:lnTo>
                    <a:pt x="574312" y="379540"/>
                  </a:lnTo>
                  <a:lnTo>
                    <a:pt x="574438" y="378607"/>
                  </a:lnTo>
                  <a:lnTo>
                    <a:pt x="574785" y="377785"/>
                  </a:lnTo>
                  <a:lnTo>
                    <a:pt x="575244" y="377090"/>
                  </a:lnTo>
                  <a:lnTo>
                    <a:pt x="575718" y="376632"/>
                  </a:lnTo>
                  <a:lnTo>
                    <a:pt x="576429" y="376268"/>
                  </a:lnTo>
                  <a:lnTo>
                    <a:pt x="578184" y="375684"/>
                  </a:lnTo>
                  <a:lnTo>
                    <a:pt x="578768" y="375225"/>
                  </a:lnTo>
                  <a:lnTo>
                    <a:pt x="579116" y="374640"/>
                  </a:lnTo>
                  <a:lnTo>
                    <a:pt x="579922" y="372080"/>
                  </a:lnTo>
                  <a:lnTo>
                    <a:pt x="580618" y="370563"/>
                  </a:lnTo>
                  <a:lnTo>
                    <a:pt x="582372" y="369172"/>
                  </a:lnTo>
                  <a:lnTo>
                    <a:pt x="583889" y="368461"/>
                  </a:lnTo>
                  <a:lnTo>
                    <a:pt x="583415" y="367750"/>
                  </a:lnTo>
                  <a:lnTo>
                    <a:pt x="585280" y="362850"/>
                  </a:lnTo>
                  <a:lnTo>
                    <a:pt x="590195" y="357967"/>
                  </a:lnTo>
                  <a:lnTo>
                    <a:pt x="599978" y="351092"/>
                  </a:lnTo>
                  <a:lnTo>
                    <a:pt x="606284" y="345134"/>
                  </a:lnTo>
                  <a:lnTo>
                    <a:pt x="610361" y="343506"/>
                  </a:lnTo>
                  <a:lnTo>
                    <a:pt x="616904" y="338591"/>
                  </a:lnTo>
                  <a:lnTo>
                    <a:pt x="622372" y="331716"/>
                  </a:lnTo>
                  <a:lnTo>
                    <a:pt x="625992" y="329867"/>
                  </a:lnTo>
                  <a:lnTo>
                    <a:pt x="632060" y="324841"/>
                  </a:lnTo>
                  <a:lnTo>
                    <a:pt x="632645" y="323893"/>
                  </a:lnTo>
                  <a:lnTo>
                    <a:pt x="633578" y="321570"/>
                  </a:lnTo>
                  <a:lnTo>
                    <a:pt x="634162" y="320748"/>
                  </a:lnTo>
                  <a:lnTo>
                    <a:pt x="635205" y="320052"/>
                  </a:lnTo>
                  <a:lnTo>
                    <a:pt x="636723" y="319357"/>
                  </a:lnTo>
                  <a:lnTo>
                    <a:pt x="638003" y="318425"/>
                  </a:lnTo>
                  <a:lnTo>
                    <a:pt x="638461" y="316686"/>
                  </a:lnTo>
                  <a:lnTo>
                    <a:pt x="639520" y="314821"/>
                  </a:lnTo>
                  <a:lnTo>
                    <a:pt x="647217" y="310364"/>
                  </a:lnTo>
                  <a:lnTo>
                    <a:pt x="698422" y="250419"/>
                  </a:lnTo>
                  <a:lnTo>
                    <a:pt x="705171" y="246926"/>
                  </a:lnTo>
                  <a:lnTo>
                    <a:pt x="721402" y="230015"/>
                  </a:lnTo>
                  <a:lnTo>
                    <a:pt x="748933" y="213342"/>
                  </a:lnTo>
                  <a:lnTo>
                    <a:pt x="763741" y="207510"/>
                  </a:lnTo>
                  <a:lnTo>
                    <a:pt x="769210" y="206325"/>
                  </a:lnTo>
                  <a:lnTo>
                    <a:pt x="771075" y="205630"/>
                  </a:lnTo>
                  <a:lnTo>
                    <a:pt x="775405" y="202611"/>
                  </a:lnTo>
                  <a:lnTo>
                    <a:pt x="797199" y="194092"/>
                  </a:lnTo>
                  <a:lnTo>
                    <a:pt x="833486" y="172852"/>
                  </a:lnTo>
                  <a:lnTo>
                    <a:pt x="835351" y="171113"/>
                  </a:lnTo>
                  <a:lnTo>
                    <a:pt x="838512" y="167020"/>
                  </a:lnTo>
                  <a:lnTo>
                    <a:pt x="841420" y="165281"/>
                  </a:lnTo>
                  <a:lnTo>
                    <a:pt x="843047" y="162373"/>
                  </a:lnTo>
                  <a:lnTo>
                    <a:pt x="844327" y="161552"/>
                  </a:lnTo>
                  <a:lnTo>
                    <a:pt x="847710" y="162373"/>
                  </a:lnTo>
                  <a:lnTo>
                    <a:pt x="849448" y="162373"/>
                  </a:lnTo>
                  <a:lnTo>
                    <a:pt x="850412" y="161441"/>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04780AB3-B307-462C-78F4-C94379A3ADB4}"/>
                </a:ext>
              </a:extLst>
            </p:cNvPr>
            <p:cNvSpPr/>
            <p:nvPr/>
          </p:nvSpPr>
          <p:spPr>
            <a:xfrm>
              <a:off x="9818099" y="5634649"/>
              <a:ext cx="982330" cy="951163"/>
            </a:xfrm>
            <a:custGeom>
              <a:avLst/>
              <a:gdLst>
                <a:gd name="connsiteX0" fmla="*/ 745219 w 982330"/>
                <a:gd name="connsiteY0" fmla="*/ 264943 h 951163"/>
                <a:gd name="connsiteX1" fmla="*/ 746041 w 982330"/>
                <a:gd name="connsiteY1" fmla="*/ 265180 h 951163"/>
                <a:gd name="connsiteX2" fmla="*/ 746499 w 982330"/>
                <a:gd name="connsiteY2" fmla="*/ 265180 h 951163"/>
                <a:gd name="connsiteX3" fmla="*/ 746736 w 982330"/>
                <a:gd name="connsiteY3" fmla="*/ 263315 h 951163"/>
                <a:gd name="connsiteX4" fmla="*/ 747906 w 982330"/>
                <a:gd name="connsiteY4" fmla="*/ 263663 h 951163"/>
                <a:gd name="connsiteX5" fmla="*/ 749296 w 982330"/>
                <a:gd name="connsiteY5" fmla="*/ 264832 h 951163"/>
                <a:gd name="connsiteX6" fmla="*/ 750118 w 982330"/>
                <a:gd name="connsiteY6" fmla="*/ 265764 h 951163"/>
                <a:gd name="connsiteX7" fmla="*/ 751051 w 982330"/>
                <a:gd name="connsiteY7" fmla="*/ 266460 h 951163"/>
                <a:gd name="connsiteX8" fmla="*/ 754101 w 982330"/>
                <a:gd name="connsiteY8" fmla="*/ 267851 h 951163"/>
                <a:gd name="connsiteX9" fmla="*/ 754923 w 982330"/>
                <a:gd name="connsiteY9" fmla="*/ 269384 h 951163"/>
                <a:gd name="connsiteX10" fmla="*/ 755033 w 982330"/>
                <a:gd name="connsiteY10" fmla="*/ 269731 h 951163"/>
                <a:gd name="connsiteX11" fmla="*/ 755729 w 982330"/>
                <a:gd name="connsiteY11" fmla="*/ 269494 h 951163"/>
                <a:gd name="connsiteX12" fmla="*/ 756772 w 982330"/>
                <a:gd name="connsiteY12" fmla="*/ 268546 h 951163"/>
                <a:gd name="connsiteX13" fmla="*/ 757230 w 982330"/>
                <a:gd name="connsiteY13" fmla="*/ 268309 h 951163"/>
                <a:gd name="connsiteX14" fmla="*/ 761418 w 982330"/>
                <a:gd name="connsiteY14" fmla="*/ 267724 h 951163"/>
                <a:gd name="connsiteX15" fmla="*/ 762588 w 982330"/>
                <a:gd name="connsiteY15" fmla="*/ 267962 h 951163"/>
                <a:gd name="connsiteX16" fmla="*/ 763978 w 982330"/>
                <a:gd name="connsiteY16" fmla="*/ 268783 h 951163"/>
                <a:gd name="connsiteX17" fmla="*/ 765401 w 982330"/>
                <a:gd name="connsiteY17" fmla="*/ 269131 h 951163"/>
                <a:gd name="connsiteX18" fmla="*/ 766223 w 982330"/>
                <a:gd name="connsiteY18" fmla="*/ 268546 h 951163"/>
                <a:gd name="connsiteX19" fmla="*/ 768546 w 982330"/>
                <a:gd name="connsiteY19" fmla="*/ 265875 h 951163"/>
                <a:gd name="connsiteX20" fmla="*/ 770996 w 982330"/>
                <a:gd name="connsiteY20" fmla="*/ 265638 h 951163"/>
                <a:gd name="connsiteX21" fmla="*/ 776006 w 982330"/>
                <a:gd name="connsiteY21" fmla="*/ 267740 h 951163"/>
                <a:gd name="connsiteX22" fmla="*/ 778819 w 982330"/>
                <a:gd name="connsiteY22" fmla="*/ 268198 h 951163"/>
                <a:gd name="connsiteX23" fmla="*/ 782201 w 982330"/>
                <a:gd name="connsiteY23" fmla="*/ 268088 h 951163"/>
                <a:gd name="connsiteX24" fmla="*/ 785235 w 982330"/>
                <a:gd name="connsiteY24" fmla="*/ 267155 h 951163"/>
                <a:gd name="connsiteX25" fmla="*/ 787100 w 982330"/>
                <a:gd name="connsiteY25" fmla="*/ 265528 h 951163"/>
                <a:gd name="connsiteX26" fmla="*/ 788617 w 982330"/>
                <a:gd name="connsiteY26" fmla="*/ 260502 h 951163"/>
                <a:gd name="connsiteX27" fmla="*/ 788617 w 982330"/>
                <a:gd name="connsiteY27" fmla="*/ 260502 h 951163"/>
                <a:gd name="connsiteX28" fmla="*/ 789898 w 982330"/>
                <a:gd name="connsiteY28" fmla="*/ 256772 h 951163"/>
                <a:gd name="connsiteX29" fmla="*/ 789898 w 982330"/>
                <a:gd name="connsiteY29" fmla="*/ 255018 h 951163"/>
                <a:gd name="connsiteX30" fmla="*/ 787447 w 982330"/>
                <a:gd name="connsiteY30" fmla="*/ 253627 h 951163"/>
                <a:gd name="connsiteX31" fmla="*/ 784650 w 982330"/>
                <a:gd name="connsiteY31" fmla="*/ 253516 h 951163"/>
                <a:gd name="connsiteX32" fmla="*/ 781980 w 982330"/>
                <a:gd name="connsiteY32" fmla="*/ 252584 h 951163"/>
                <a:gd name="connsiteX33" fmla="*/ 780225 w 982330"/>
                <a:gd name="connsiteY33" fmla="*/ 248743 h 951163"/>
                <a:gd name="connsiteX34" fmla="*/ 779056 w 982330"/>
                <a:gd name="connsiteY34" fmla="*/ 245930 h 951163"/>
                <a:gd name="connsiteX35" fmla="*/ 776701 w 982330"/>
                <a:gd name="connsiteY35" fmla="*/ 244065 h 951163"/>
                <a:gd name="connsiteX36" fmla="*/ 771343 w 982330"/>
                <a:gd name="connsiteY36" fmla="*/ 242185 h 951163"/>
                <a:gd name="connsiteX37" fmla="*/ 764216 w 982330"/>
                <a:gd name="connsiteY37" fmla="*/ 242880 h 951163"/>
                <a:gd name="connsiteX38" fmla="*/ 761071 w 982330"/>
                <a:gd name="connsiteY38" fmla="*/ 243939 h 951163"/>
                <a:gd name="connsiteX39" fmla="*/ 761418 w 982330"/>
                <a:gd name="connsiteY39" fmla="*/ 246262 h 951163"/>
                <a:gd name="connsiteX40" fmla="*/ 762935 w 982330"/>
                <a:gd name="connsiteY40" fmla="*/ 246973 h 951163"/>
                <a:gd name="connsiteX41" fmla="*/ 764563 w 982330"/>
                <a:gd name="connsiteY41" fmla="*/ 247084 h 951163"/>
                <a:gd name="connsiteX42" fmla="*/ 765986 w 982330"/>
                <a:gd name="connsiteY42" fmla="*/ 247653 h 951163"/>
                <a:gd name="connsiteX43" fmla="*/ 766096 w 982330"/>
                <a:gd name="connsiteY43" fmla="*/ 248949 h 951163"/>
                <a:gd name="connsiteX44" fmla="*/ 766096 w 982330"/>
                <a:gd name="connsiteY44" fmla="*/ 248949 h 951163"/>
                <a:gd name="connsiteX45" fmla="*/ 766333 w 982330"/>
                <a:gd name="connsiteY45" fmla="*/ 250229 h 951163"/>
                <a:gd name="connsiteX46" fmla="*/ 765875 w 982330"/>
                <a:gd name="connsiteY46" fmla="*/ 251746 h 951163"/>
                <a:gd name="connsiteX47" fmla="*/ 764689 w 982330"/>
                <a:gd name="connsiteY47" fmla="*/ 252679 h 951163"/>
                <a:gd name="connsiteX48" fmla="*/ 762240 w 982330"/>
                <a:gd name="connsiteY48" fmla="*/ 254069 h 951163"/>
                <a:gd name="connsiteX49" fmla="*/ 759680 w 982330"/>
                <a:gd name="connsiteY49" fmla="*/ 255934 h 951163"/>
                <a:gd name="connsiteX50" fmla="*/ 758399 w 982330"/>
                <a:gd name="connsiteY50" fmla="*/ 256535 h 951163"/>
                <a:gd name="connsiteX51" fmla="*/ 756661 w 982330"/>
                <a:gd name="connsiteY51" fmla="*/ 256993 h 951163"/>
                <a:gd name="connsiteX52" fmla="*/ 755966 w 982330"/>
                <a:gd name="connsiteY52" fmla="*/ 257689 h 951163"/>
                <a:gd name="connsiteX53" fmla="*/ 754686 w 982330"/>
                <a:gd name="connsiteY53" fmla="*/ 260850 h 951163"/>
                <a:gd name="connsiteX54" fmla="*/ 753516 w 982330"/>
                <a:gd name="connsiteY54" fmla="*/ 261671 h 951163"/>
                <a:gd name="connsiteX55" fmla="*/ 751161 w 982330"/>
                <a:gd name="connsiteY55" fmla="*/ 260612 h 951163"/>
                <a:gd name="connsiteX56" fmla="*/ 748490 w 982330"/>
                <a:gd name="connsiteY56" fmla="*/ 258858 h 951163"/>
                <a:gd name="connsiteX57" fmla="*/ 746041 w 982330"/>
                <a:gd name="connsiteY57" fmla="*/ 258400 h 951163"/>
                <a:gd name="connsiteX58" fmla="*/ 744413 w 982330"/>
                <a:gd name="connsiteY58" fmla="*/ 261782 h 951163"/>
                <a:gd name="connsiteX59" fmla="*/ 744413 w 982330"/>
                <a:gd name="connsiteY59" fmla="*/ 263995 h 951163"/>
                <a:gd name="connsiteX60" fmla="*/ 745219 w 982330"/>
                <a:gd name="connsiteY60" fmla="*/ 264943 h 951163"/>
                <a:gd name="connsiteX61" fmla="*/ 706498 w 982330"/>
                <a:gd name="connsiteY61" fmla="*/ 217230 h 951163"/>
                <a:gd name="connsiteX62" fmla="*/ 703590 w 982330"/>
                <a:gd name="connsiteY62" fmla="*/ 217577 h 951163"/>
                <a:gd name="connsiteX63" fmla="*/ 702895 w 982330"/>
                <a:gd name="connsiteY63" fmla="*/ 218968 h 951163"/>
                <a:gd name="connsiteX64" fmla="*/ 703006 w 982330"/>
                <a:gd name="connsiteY64" fmla="*/ 221070 h 951163"/>
                <a:gd name="connsiteX65" fmla="*/ 702768 w 982330"/>
                <a:gd name="connsiteY65" fmla="*/ 223867 h 951163"/>
                <a:gd name="connsiteX66" fmla="*/ 705329 w 982330"/>
                <a:gd name="connsiteY66" fmla="*/ 226317 h 951163"/>
                <a:gd name="connsiteX67" fmla="*/ 707779 w 982330"/>
                <a:gd name="connsiteY67" fmla="*/ 229573 h 951163"/>
                <a:gd name="connsiteX68" fmla="*/ 710450 w 982330"/>
                <a:gd name="connsiteY68" fmla="*/ 231201 h 951163"/>
                <a:gd name="connsiteX69" fmla="*/ 713389 w 982330"/>
                <a:gd name="connsiteY69" fmla="*/ 229099 h 951163"/>
                <a:gd name="connsiteX70" fmla="*/ 713500 w 982330"/>
                <a:gd name="connsiteY70" fmla="*/ 225843 h 951163"/>
                <a:gd name="connsiteX71" fmla="*/ 711382 w 982330"/>
                <a:gd name="connsiteY71" fmla="*/ 222003 h 951163"/>
                <a:gd name="connsiteX72" fmla="*/ 708584 w 982330"/>
                <a:gd name="connsiteY72" fmla="*/ 218731 h 951163"/>
                <a:gd name="connsiteX73" fmla="*/ 706498 w 982330"/>
                <a:gd name="connsiteY73" fmla="*/ 217230 h 951163"/>
                <a:gd name="connsiteX74" fmla="*/ 915968 w 982330"/>
                <a:gd name="connsiteY74" fmla="*/ 825030 h 951163"/>
                <a:gd name="connsiteX75" fmla="*/ 915273 w 982330"/>
                <a:gd name="connsiteY75" fmla="*/ 826073 h 951163"/>
                <a:gd name="connsiteX76" fmla="*/ 914688 w 982330"/>
                <a:gd name="connsiteY76" fmla="*/ 834940 h 951163"/>
                <a:gd name="connsiteX77" fmla="*/ 915035 w 982330"/>
                <a:gd name="connsiteY77" fmla="*/ 839602 h 951163"/>
                <a:gd name="connsiteX78" fmla="*/ 916664 w 982330"/>
                <a:gd name="connsiteY78" fmla="*/ 840882 h 951163"/>
                <a:gd name="connsiteX79" fmla="*/ 917833 w 982330"/>
                <a:gd name="connsiteY79" fmla="*/ 838306 h 951163"/>
                <a:gd name="connsiteX80" fmla="*/ 917596 w 982330"/>
                <a:gd name="connsiteY80" fmla="*/ 833770 h 951163"/>
                <a:gd name="connsiteX81" fmla="*/ 915968 w 982330"/>
                <a:gd name="connsiteY81" fmla="*/ 825030 h 951163"/>
                <a:gd name="connsiteX82" fmla="*/ 693318 w 982330"/>
                <a:gd name="connsiteY82" fmla="*/ 198107 h 951163"/>
                <a:gd name="connsiteX83" fmla="*/ 694598 w 982330"/>
                <a:gd name="connsiteY83" fmla="*/ 199497 h 951163"/>
                <a:gd name="connsiteX84" fmla="*/ 695182 w 982330"/>
                <a:gd name="connsiteY84" fmla="*/ 201473 h 951163"/>
                <a:gd name="connsiteX85" fmla="*/ 697284 w 982330"/>
                <a:gd name="connsiteY85" fmla="*/ 207068 h 951163"/>
                <a:gd name="connsiteX86" fmla="*/ 698217 w 982330"/>
                <a:gd name="connsiteY86" fmla="*/ 208822 h 951163"/>
                <a:gd name="connsiteX87" fmla="*/ 700335 w 982330"/>
                <a:gd name="connsiteY87" fmla="*/ 210228 h 951163"/>
                <a:gd name="connsiteX88" fmla="*/ 702658 w 982330"/>
                <a:gd name="connsiteY88" fmla="*/ 211161 h 951163"/>
                <a:gd name="connsiteX89" fmla="*/ 704175 w 982330"/>
                <a:gd name="connsiteY89" fmla="*/ 212678 h 951163"/>
                <a:gd name="connsiteX90" fmla="*/ 703938 w 982330"/>
                <a:gd name="connsiteY90" fmla="*/ 214780 h 951163"/>
                <a:gd name="connsiteX91" fmla="*/ 703938 w 982330"/>
                <a:gd name="connsiteY91" fmla="*/ 214780 h 951163"/>
                <a:gd name="connsiteX92" fmla="*/ 703938 w 982330"/>
                <a:gd name="connsiteY92" fmla="*/ 215365 h 951163"/>
                <a:gd name="connsiteX93" fmla="*/ 706609 w 982330"/>
                <a:gd name="connsiteY93" fmla="*/ 215365 h 951163"/>
                <a:gd name="connsiteX94" fmla="*/ 708000 w 982330"/>
                <a:gd name="connsiteY94" fmla="*/ 215602 h 951163"/>
                <a:gd name="connsiteX95" fmla="*/ 710560 w 982330"/>
                <a:gd name="connsiteY95" fmla="*/ 216882 h 951163"/>
                <a:gd name="connsiteX96" fmla="*/ 710908 w 982330"/>
                <a:gd name="connsiteY96" fmla="*/ 215839 h 951163"/>
                <a:gd name="connsiteX97" fmla="*/ 710797 w 982330"/>
                <a:gd name="connsiteY97" fmla="*/ 214559 h 951163"/>
                <a:gd name="connsiteX98" fmla="*/ 710797 w 982330"/>
                <a:gd name="connsiteY98" fmla="*/ 214559 h 951163"/>
                <a:gd name="connsiteX99" fmla="*/ 710797 w 982330"/>
                <a:gd name="connsiteY99" fmla="*/ 214322 h 951163"/>
                <a:gd name="connsiteX100" fmla="*/ 710339 w 982330"/>
                <a:gd name="connsiteY100" fmla="*/ 213500 h 951163"/>
                <a:gd name="connsiteX101" fmla="*/ 709169 w 982330"/>
                <a:gd name="connsiteY101" fmla="*/ 212804 h 951163"/>
                <a:gd name="connsiteX102" fmla="*/ 703227 w 982330"/>
                <a:gd name="connsiteY102" fmla="*/ 205440 h 951163"/>
                <a:gd name="connsiteX103" fmla="*/ 702405 w 982330"/>
                <a:gd name="connsiteY103" fmla="*/ 204175 h 951163"/>
                <a:gd name="connsiteX104" fmla="*/ 702057 w 982330"/>
                <a:gd name="connsiteY104" fmla="*/ 202532 h 951163"/>
                <a:gd name="connsiteX105" fmla="*/ 701599 w 982330"/>
                <a:gd name="connsiteY105" fmla="*/ 199497 h 951163"/>
                <a:gd name="connsiteX106" fmla="*/ 701947 w 982330"/>
                <a:gd name="connsiteY106" fmla="*/ 197759 h 951163"/>
                <a:gd name="connsiteX107" fmla="*/ 704049 w 982330"/>
                <a:gd name="connsiteY107" fmla="*/ 191816 h 951163"/>
                <a:gd name="connsiteX108" fmla="*/ 705329 w 982330"/>
                <a:gd name="connsiteY108" fmla="*/ 189367 h 951163"/>
                <a:gd name="connsiteX109" fmla="*/ 705566 w 982330"/>
                <a:gd name="connsiteY109" fmla="*/ 188782 h 951163"/>
                <a:gd name="connsiteX110" fmla="*/ 705677 w 982330"/>
                <a:gd name="connsiteY110" fmla="*/ 188324 h 951163"/>
                <a:gd name="connsiteX111" fmla="*/ 706261 w 982330"/>
                <a:gd name="connsiteY111" fmla="*/ 187976 h 951163"/>
                <a:gd name="connsiteX112" fmla="*/ 704049 w 982330"/>
                <a:gd name="connsiteY112" fmla="*/ 187154 h 951163"/>
                <a:gd name="connsiteX113" fmla="*/ 699481 w 982330"/>
                <a:gd name="connsiteY113" fmla="*/ 187265 h 951163"/>
                <a:gd name="connsiteX114" fmla="*/ 697379 w 982330"/>
                <a:gd name="connsiteY114" fmla="*/ 185985 h 951163"/>
                <a:gd name="connsiteX115" fmla="*/ 696684 w 982330"/>
                <a:gd name="connsiteY115" fmla="*/ 186570 h 951163"/>
                <a:gd name="connsiteX116" fmla="*/ 692370 w 982330"/>
                <a:gd name="connsiteY116" fmla="*/ 191595 h 951163"/>
                <a:gd name="connsiteX117" fmla="*/ 690979 w 982330"/>
                <a:gd name="connsiteY117" fmla="*/ 193697 h 951163"/>
                <a:gd name="connsiteX118" fmla="*/ 689936 w 982330"/>
                <a:gd name="connsiteY118" fmla="*/ 196858 h 951163"/>
                <a:gd name="connsiteX119" fmla="*/ 691215 w 982330"/>
                <a:gd name="connsiteY119" fmla="*/ 197790 h 951163"/>
                <a:gd name="connsiteX120" fmla="*/ 693318 w 982330"/>
                <a:gd name="connsiteY120" fmla="*/ 198107 h 951163"/>
                <a:gd name="connsiteX121" fmla="*/ 502133 w 982330"/>
                <a:gd name="connsiteY121" fmla="*/ 300281 h 951163"/>
                <a:gd name="connsiteX122" fmla="*/ 509609 w 982330"/>
                <a:gd name="connsiteY122" fmla="*/ 301672 h 951163"/>
                <a:gd name="connsiteX123" fmla="*/ 516705 w 982330"/>
                <a:gd name="connsiteY123" fmla="*/ 304706 h 951163"/>
                <a:gd name="connsiteX124" fmla="*/ 515772 w 982330"/>
                <a:gd name="connsiteY124" fmla="*/ 301214 h 951163"/>
                <a:gd name="connsiteX125" fmla="*/ 516357 w 982330"/>
                <a:gd name="connsiteY125" fmla="*/ 298890 h 951163"/>
                <a:gd name="connsiteX126" fmla="*/ 518364 w 982330"/>
                <a:gd name="connsiteY126" fmla="*/ 297357 h 951163"/>
                <a:gd name="connsiteX127" fmla="*/ 530123 w 982330"/>
                <a:gd name="connsiteY127" fmla="*/ 294196 h 951163"/>
                <a:gd name="connsiteX128" fmla="*/ 544726 w 982330"/>
                <a:gd name="connsiteY128" fmla="*/ 292568 h 951163"/>
                <a:gd name="connsiteX129" fmla="*/ 546464 w 982330"/>
                <a:gd name="connsiteY129" fmla="*/ 291399 h 951163"/>
                <a:gd name="connsiteX130" fmla="*/ 547745 w 982330"/>
                <a:gd name="connsiteY130" fmla="*/ 288839 h 951163"/>
                <a:gd name="connsiteX131" fmla="*/ 549372 w 982330"/>
                <a:gd name="connsiteY131" fmla="*/ 283702 h 951163"/>
                <a:gd name="connsiteX132" fmla="*/ 555536 w 982330"/>
                <a:gd name="connsiteY132" fmla="*/ 273904 h 951163"/>
                <a:gd name="connsiteX133" fmla="*/ 557654 w 982330"/>
                <a:gd name="connsiteY133" fmla="*/ 272260 h 951163"/>
                <a:gd name="connsiteX134" fmla="*/ 566741 w 982330"/>
                <a:gd name="connsiteY134" fmla="*/ 271913 h 951163"/>
                <a:gd name="connsiteX135" fmla="*/ 570028 w 982330"/>
                <a:gd name="connsiteY135" fmla="*/ 269589 h 951163"/>
                <a:gd name="connsiteX136" fmla="*/ 571072 w 982330"/>
                <a:gd name="connsiteY136" fmla="*/ 269241 h 951163"/>
                <a:gd name="connsiteX137" fmla="*/ 572352 w 982330"/>
                <a:gd name="connsiteY137" fmla="*/ 269826 h 951163"/>
                <a:gd name="connsiteX138" fmla="*/ 573869 w 982330"/>
                <a:gd name="connsiteY138" fmla="*/ 270996 h 951163"/>
                <a:gd name="connsiteX139" fmla="*/ 575260 w 982330"/>
                <a:gd name="connsiteY139" fmla="*/ 271691 h 951163"/>
                <a:gd name="connsiteX140" fmla="*/ 576429 w 982330"/>
                <a:gd name="connsiteY140" fmla="*/ 271107 h 951163"/>
                <a:gd name="connsiteX141" fmla="*/ 578531 w 982330"/>
                <a:gd name="connsiteY141" fmla="*/ 269115 h 951163"/>
                <a:gd name="connsiteX142" fmla="*/ 580981 w 982330"/>
                <a:gd name="connsiteY142" fmla="*/ 269716 h 951163"/>
                <a:gd name="connsiteX143" fmla="*/ 585659 w 982330"/>
                <a:gd name="connsiteY143" fmla="*/ 272640 h 951163"/>
                <a:gd name="connsiteX144" fmla="*/ 588108 w 982330"/>
                <a:gd name="connsiteY144" fmla="*/ 273098 h 951163"/>
                <a:gd name="connsiteX145" fmla="*/ 595695 w 982330"/>
                <a:gd name="connsiteY145" fmla="*/ 272276 h 951163"/>
                <a:gd name="connsiteX146" fmla="*/ 598365 w 982330"/>
                <a:gd name="connsiteY146" fmla="*/ 272640 h 951163"/>
                <a:gd name="connsiteX147" fmla="*/ 604766 w 982330"/>
                <a:gd name="connsiteY147" fmla="*/ 275310 h 951163"/>
                <a:gd name="connsiteX148" fmla="*/ 616082 w 982330"/>
                <a:gd name="connsiteY148" fmla="*/ 276938 h 951163"/>
                <a:gd name="connsiteX149" fmla="*/ 618184 w 982330"/>
                <a:gd name="connsiteY149" fmla="*/ 278218 h 951163"/>
                <a:gd name="connsiteX150" fmla="*/ 622862 w 982330"/>
                <a:gd name="connsiteY150" fmla="*/ 282312 h 951163"/>
                <a:gd name="connsiteX151" fmla="*/ 624380 w 982330"/>
                <a:gd name="connsiteY151" fmla="*/ 283007 h 951163"/>
                <a:gd name="connsiteX152" fmla="*/ 625549 w 982330"/>
                <a:gd name="connsiteY152" fmla="*/ 283829 h 951163"/>
                <a:gd name="connsiteX153" fmla="*/ 628583 w 982330"/>
                <a:gd name="connsiteY153" fmla="*/ 287796 h 951163"/>
                <a:gd name="connsiteX154" fmla="*/ 629864 w 982330"/>
                <a:gd name="connsiteY154" fmla="*/ 288617 h 951163"/>
                <a:gd name="connsiteX155" fmla="*/ 632076 w 982330"/>
                <a:gd name="connsiteY155" fmla="*/ 288617 h 951163"/>
                <a:gd name="connsiteX156" fmla="*/ 634889 w 982330"/>
                <a:gd name="connsiteY156" fmla="*/ 289202 h 951163"/>
                <a:gd name="connsiteX157" fmla="*/ 637339 w 982330"/>
                <a:gd name="connsiteY157" fmla="*/ 290593 h 951163"/>
                <a:gd name="connsiteX158" fmla="*/ 638619 w 982330"/>
                <a:gd name="connsiteY158" fmla="*/ 293153 h 951163"/>
                <a:gd name="connsiteX159" fmla="*/ 641179 w 982330"/>
                <a:gd name="connsiteY159" fmla="*/ 295603 h 951163"/>
                <a:gd name="connsiteX160" fmla="*/ 646537 w 982330"/>
                <a:gd name="connsiteY160" fmla="*/ 297579 h 951163"/>
                <a:gd name="connsiteX161" fmla="*/ 651800 w 982330"/>
                <a:gd name="connsiteY161" fmla="*/ 297689 h 951163"/>
                <a:gd name="connsiteX162" fmla="*/ 654597 w 982330"/>
                <a:gd name="connsiteY162" fmla="*/ 294528 h 951163"/>
                <a:gd name="connsiteX163" fmla="*/ 652495 w 982330"/>
                <a:gd name="connsiteY163" fmla="*/ 293707 h 951163"/>
                <a:gd name="connsiteX164" fmla="*/ 651215 w 982330"/>
                <a:gd name="connsiteY164" fmla="*/ 291036 h 951163"/>
                <a:gd name="connsiteX165" fmla="*/ 651104 w 982330"/>
                <a:gd name="connsiteY165" fmla="*/ 287780 h 951163"/>
                <a:gd name="connsiteX166" fmla="*/ 652622 w 982330"/>
                <a:gd name="connsiteY166" fmla="*/ 285457 h 951163"/>
                <a:gd name="connsiteX167" fmla="*/ 651231 w 982330"/>
                <a:gd name="connsiteY167" fmla="*/ 284635 h 951163"/>
                <a:gd name="connsiteX168" fmla="*/ 650409 w 982330"/>
                <a:gd name="connsiteY168" fmla="*/ 283244 h 951163"/>
                <a:gd name="connsiteX169" fmla="*/ 650298 w 982330"/>
                <a:gd name="connsiteY169" fmla="*/ 281490 h 951163"/>
                <a:gd name="connsiteX170" fmla="*/ 650994 w 982330"/>
                <a:gd name="connsiteY170" fmla="*/ 279388 h 951163"/>
                <a:gd name="connsiteX171" fmla="*/ 652385 w 982330"/>
                <a:gd name="connsiteY171" fmla="*/ 277997 h 951163"/>
                <a:gd name="connsiteX172" fmla="*/ 653554 w 982330"/>
                <a:gd name="connsiteY172" fmla="*/ 277649 h 951163"/>
                <a:gd name="connsiteX173" fmla="*/ 654249 w 982330"/>
                <a:gd name="connsiteY173" fmla="*/ 276954 h 951163"/>
                <a:gd name="connsiteX174" fmla="*/ 654360 w 982330"/>
                <a:gd name="connsiteY174" fmla="*/ 268894 h 951163"/>
                <a:gd name="connsiteX175" fmla="*/ 656462 w 982330"/>
                <a:gd name="connsiteY175" fmla="*/ 266681 h 951163"/>
                <a:gd name="connsiteX176" fmla="*/ 659718 w 982330"/>
                <a:gd name="connsiteY176" fmla="*/ 266681 h 951163"/>
                <a:gd name="connsiteX177" fmla="*/ 663590 w 982330"/>
                <a:gd name="connsiteY177" fmla="*/ 268309 h 951163"/>
                <a:gd name="connsiteX178" fmla="*/ 665692 w 982330"/>
                <a:gd name="connsiteY178" fmla="*/ 266681 h 951163"/>
                <a:gd name="connsiteX179" fmla="*/ 668015 w 982330"/>
                <a:gd name="connsiteY179" fmla="*/ 267140 h 951163"/>
                <a:gd name="connsiteX180" fmla="*/ 670117 w 982330"/>
                <a:gd name="connsiteY180" fmla="*/ 269115 h 951163"/>
                <a:gd name="connsiteX181" fmla="*/ 671160 w 982330"/>
                <a:gd name="connsiteY181" fmla="*/ 271802 h 951163"/>
                <a:gd name="connsiteX182" fmla="*/ 671508 w 982330"/>
                <a:gd name="connsiteY182" fmla="*/ 273793 h 951163"/>
                <a:gd name="connsiteX183" fmla="*/ 671966 w 982330"/>
                <a:gd name="connsiteY183" fmla="*/ 274488 h 951163"/>
                <a:gd name="connsiteX184" fmla="*/ 673009 w 982330"/>
                <a:gd name="connsiteY184" fmla="*/ 274141 h 951163"/>
                <a:gd name="connsiteX185" fmla="*/ 673483 w 982330"/>
                <a:gd name="connsiteY185" fmla="*/ 273793 h 951163"/>
                <a:gd name="connsiteX186" fmla="*/ 675016 w 982330"/>
                <a:gd name="connsiteY186" fmla="*/ 272149 h 951163"/>
                <a:gd name="connsiteX187" fmla="*/ 675838 w 982330"/>
                <a:gd name="connsiteY187" fmla="*/ 271691 h 951163"/>
                <a:gd name="connsiteX188" fmla="*/ 679441 w 982330"/>
                <a:gd name="connsiteY188" fmla="*/ 274267 h 951163"/>
                <a:gd name="connsiteX189" fmla="*/ 679679 w 982330"/>
                <a:gd name="connsiteY189" fmla="*/ 270996 h 951163"/>
                <a:gd name="connsiteX190" fmla="*/ 680137 w 982330"/>
                <a:gd name="connsiteY190" fmla="*/ 269826 h 951163"/>
                <a:gd name="connsiteX191" fmla="*/ 686537 w 982330"/>
                <a:gd name="connsiteY191" fmla="*/ 269716 h 951163"/>
                <a:gd name="connsiteX192" fmla="*/ 689698 w 982330"/>
                <a:gd name="connsiteY192" fmla="*/ 271233 h 951163"/>
                <a:gd name="connsiteX193" fmla="*/ 691563 w 982330"/>
                <a:gd name="connsiteY193" fmla="*/ 271581 h 951163"/>
                <a:gd name="connsiteX194" fmla="*/ 691563 w 982330"/>
                <a:gd name="connsiteY194" fmla="*/ 271233 h 951163"/>
                <a:gd name="connsiteX195" fmla="*/ 692259 w 982330"/>
                <a:gd name="connsiteY195" fmla="*/ 270411 h 951163"/>
                <a:gd name="connsiteX196" fmla="*/ 693081 w 982330"/>
                <a:gd name="connsiteY196" fmla="*/ 269589 h 951163"/>
                <a:gd name="connsiteX197" fmla="*/ 693902 w 982330"/>
                <a:gd name="connsiteY197" fmla="*/ 269115 h 951163"/>
                <a:gd name="connsiteX198" fmla="*/ 695530 w 982330"/>
                <a:gd name="connsiteY198" fmla="*/ 269241 h 951163"/>
                <a:gd name="connsiteX199" fmla="*/ 697980 w 982330"/>
                <a:gd name="connsiteY199" fmla="*/ 270285 h 951163"/>
                <a:gd name="connsiteX200" fmla="*/ 699260 w 982330"/>
                <a:gd name="connsiteY200" fmla="*/ 270411 h 951163"/>
                <a:gd name="connsiteX201" fmla="*/ 706498 w 982330"/>
                <a:gd name="connsiteY201" fmla="*/ 269115 h 951163"/>
                <a:gd name="connsiteX202" fmla="*/ 729826 w 982330"/>
                <a:gd name="connsiteY202" fmla="*/ 270285 h 951163"/>
                <a:gd name="connsiteX203" fmla="*/ 730758 w 982330"/>
                <a:gd name="connsiteY203" fmla="*/ 270648 h 951163"/>
                <a:gd name="connsiteX204" fmla="*/ 732038 w 982330"/>
                <a:gd name="connsiteY204" fmla="*/ 270759 h 951163"/>
                <a:gd name="connsiteX205" fmla="*/ 732971 w 982330"/>
                <a:gd name="connsiteY205" fmla="*/ 270063 h 951163"/>
                <a:gd name="connsiteX206" fmla="*/ 733903 w 982330"/>
                <a:gd name="connsiteY206" fmla="*/ 269115 h 951163"/>
                <a:gd name="connsiteX207" fmla="*/ 735183 w 982330"/>
                <a:gd name="connsiteY207" fmla="*/ 268530 h 951163"/>
                <a:gd name="connsiteX208" fmla="*/ 741141 w 982330"/>
                <a:gd name="connsiteY208" fmla="*/ 266792 h 951163"/>
                <a:gd name="connsiteX209" fmla="*/ 742896 w 982330"/>
                <a:gd name="connsiteY209" fmla="*/ 267377 h 951163"/>
                <a:gd name="connsiteX210" fmla="*/ 742785 w 982330"/>
                <a:gd name="connsiteY210" fmla="*/ 265638 h 951163"/>
                <a:gd name="connsiteX211" fmla="*/ 742896 w 982330"/>
                <a:gd name="connsiteY211" fmla="*/ 264121 h 951163"/>
                <a:gd name="connsiteX212" fmla="*/ 743591 w 982330"/>
                <a:gd name="connsiteY212" fmla="*/ 260976 h 951163"/>
                <a:gd name="connsiteX213" fmla="*/ 741489 w 982330"/>
                <a:gd name="connsiteY213" fmla="*/ 260739 h 951163"/>
                <a:gd name="connsiteX214" fmla="*/ 739861 w 982330"/>
                <a:gd name="connsiteY214" fmla="*/ 259822 h 951163"/>
                <a:gd name="connsiteX215" fmla="*/ 738328 w 982330"/>
                <a:gd name="connsiteY215" fmla="*/ 258653 h 951163"/>
                <a:gd name="connsiteX216" fmla="*/ 736700 w 982330"/>
                <a:gd name="connsiteY216" fmla="*/ 257831 h 951163"/>
                <a:gd name="connsiteX217" fmla="*/ 734377 w 982330"/>
                <a:gd name="connsiteY217" fmla="*/ 257594 h 951163"/>
                <a:gd name="connsiteX218" fmla="*/ 732512 w 982330"/>
                <a:gd name="connsiteY218" fmla="*/ 257594 h 951163"/>
                <a:gd name="connsiteX219" fmla="*/ 730758 w 982330"/>
                <a:gd name="connsiteY219" fmla="*/ 257357 h 951163"/>
                <a:gd name="connsiteX220" fmla="*/ 728656 w 982330"/>
                <a:gd name="connsiteY220" fmla="*/ 255839 h 951163"/>
                <a:gd name="connsiteX221" fmla="*/ 723867 w 982330"/>
                <a:gd name="connsiteY221" fmla="*/ 251414 h 951163"/>
                <a:gd name="connsiteX222" fmla="*/ 723045 w 982330"/>
                <a:gd name="connsiteY222" fmla="*/ 250245 h 951163"/>
                <a:gd name="connsiteX223" fmla="*/ 722808 w 982330"/>
                <a:gd name="connsiteY223" fmla="*/ 248032 h 951163"/>
                <a:gd name="connsiteX224" fmla="*/ 723393 w 982330"/>
                <a:gd name="connsiteY224" fmla="*/ 246278 h 951163"/>
                <a:gd name="connsiteX225" fmla="*/ 724326 w 982330"/>
                <a:gd name="connsiteY225" fmla="*/ 244650 h 951163"/>
                <a:gd name="connsiteX226" fmla="*/ 725148 w 982330"/>
                <a:gd name="connsiteY226" fmla="*/ 242659 h 951163"/>
                <a:gd name="connsiteX227" fmla="*/ 723520 w 982330"/>
                <a:gd name="connsiteY227" fmla="*/ 242896 h 951163"/>
                <a:gd name="connsiteX228" fmla="*/ 722129 w 982330"/>
                <a:gd name="connsiteY228" fmla="*/ 242548 h 951163"/>
                <a:gd name="connsiteX229" fmla="*/ 719458 w 982330"/>
                <a:gd name="connsiteY229" fmla="*/ 241505 h 951163"/>
                <a:gd name="connsiteX230" fmla="*/ 718636 w 982330"/>
                <a:gd name="connsiteY230" fmla="*/ 241505 h 951163"/>
                <a:gd name="connsiteX231" fmla="*/ 717119 w 982330"/>
                <a:gd name="connsiteY231" fmla="*/ 241964 h 951163"/>
                <a:gd name="connsiteX232" fmla="*/ 716297 w 982330"/>
                <a:gd name="connsiteY232" fmla="*/ 241964 h 951163"/>
                <a:gd name="connsiteX233" fmla="*/ 715712 w 982330"/>
                <a:gd name="connsiteY233" fmla="*/ 241379 h 951163"/>
                <a:gd name="connsiteX234" fmla="*/ 714321 w 982330"/>
                <a:gd name="connsiteY234" fmla="*/ 239055 h 951163"/>
                <a:gd name="connsiteX235" fmla="*/ 712204 w 982330"/>
                <a:gd name="connsiteY235" fmla="*/ 238708 h 951163"/>
                <a:gd name="connsiteX236" fmla="*/ 708711 w 982330"/>
                <a:gd name="connsiteY236" fmla="*/ 238708 h 951163"/>
                <a:gd name="connsiteX237" fmla="*/ 705677 w 982330"/>
                <a:gd name="connsiteY237" fmla="*/ 239292 h 951163"/>
                <a:gd name="connsiteX238" fmla="*/ 704507 w 982330"/>
                <a:gd name="connsiteY238" fmla="*/ 240920 h 951163"/>
                <a:gd name="connsiteX239" fmla="*/ 703338 w 982330"/>
                <a:gd name="connsiteY239" fmla="*/ 242090 h 951163"/>
                <a:gd name="connsiteX240" fmla="*/ 700429 w 982330"/>
                <a:gd name="connsiteY240" fmla="*/ 239877 h 951163"/>
                <a:gd name="connsiteX241" fmla="*/ 697838 w 982330"/>
                <a:gd name="connsiteY241" fmla="*/ 236969 h 951163"/>
                <a:gd name="connsiteX242" fmla="*/ 697727 w 982330"/>
                <a:gd name="connsiteY242" fmla="*/ 235231 h 951163"/>
                <a:gd name="connsiteX243" fmla="*/ 700193 w 982330"/>
                <a:gd name="connsiteY243" fmla="*/ 234061 h 951163"/>
                <a:gd name="connsiteX244" fmla="*/ 703338 w 982330"/>
                <a:gd name="connsiteY244" fmla="*/ 230331 h 951163"/>
                <a:gd name="connsiteX245" fmla="*/ 706024 w 982330"/>
                <a:gd name="connsiteY245" fmla="*/ 229731 h 951163"/>
                <a:gd name="connsiteX246" fmla="*/ 704396 w 982330"/>
                <a:gd name="connsiteY246" fmla="*/ 227281 h 951163"/>
                <a:gd name="connsiteX247" fmla="*/ 701014 w 982330"/>
                <a:gd name="connsiteY247" fmla="*/ 223678 h 951163"/>
                <a:gd name="connsiteX248" fmla="*/ 699939 w 982330"/>
                <a:gd name="connsiteY248" fmla="*/ 220770 h 951163"/>
                <a:gd name="connsiteX249" fmla="*/ 698549 w 982330"/>
                <a:gd name="connsiteY249" fmla="*/ 215049 h 951163"/>
                <a:gd name="connsiteX250" fmla="*/ 697616 w 982330"/>
                <a:gd name="connsiteY250" fmla="*/ 212378 h 951163"/>
                <a:gd name="connsiteX251" fmla="*/ 696684 w 982330"/>
                <a:gd name="connsiteY251" fmla="*/ 211208 h 951163"/>
                <a:gd name="connsiteX252" fmla="*/ 692021 w 982330"/>
                <a:gd name="connsiteY252" fmla="*/ 204207 h 951163"/>
                <a:gd name="connsiteX253" fmla="*/ 690157 w 982330"/>
                <a:gd name="connsiteY253" fmla="*/ 200351 h 951163"/>
                <a:gd name="connsiteX254" fmla="*/ 685004 w 982330"/>
                <a:gd name="connsiteY254" fmla="*/ 195562 h 951163"/>
                <a:gd name="connsiteX255" fmla="*/ 682902 w 982330"/>
                <a:gd name="connsiteY255" fmla="*/ 194171 h 951163"/>
                <a:gd name="connsiteX256" fmla="*/ 680105 w 982330"/>
                <a:gd name="connsiteY256" fmla="*/ 193476 h 951163"/>
                <a:gd name="connsiteX257" fmla="*/ 677434 w 982330"/>
                <a:gd name="connsiteY257" fmla="*/ 193587 h 951163"/>
                <a:gd name="connsiteX258" fmla="*/ 674985 w 982330"/>
                <a:gd name="connsiteY258" fmla="*/ 194408 h 951163"/>
                <a:gd name="connsiteX259" fmla="*/ 673215 w 982330"/>
                <a:gd name="connsiteY259" fmla="*/ 196162 h 951163"/>
                <a:gd name="connsiteX260" fmla="*/ 669833 w 982330"/>
                <a:gd name="connsiteY260" fmla="*/ 202563 h 951163"/>
                <a:gd name="connsiteX261" fmla="*/ 666924 w 982330"/>
                <a:gd name="connsiteY261" fmla="*/ 205598 h 951163"/>
                <a:gd name="connsiteX262" fmla="*/ 662847 w 982330"/>
                <a:gd name="connsiteY262" fmla="*/ 208743 h 951163"/>
                <a:gd name="connsiteX263" fmla="*/ 658406 w 982330"/>
                <a:gd name="connsiteY263" fmla="*/ 210386 h 951163"/>
                <a:gd name="connsiteX264" fmla="*/ 654439 w 982330"/>
                <a:gd name="connsiteY264" fmla="*/ 208743 h 951163"/>
                <a:gd name="connsiteX265" fmla="*/ 655024 w 982330"/>
                <a:gd name="connsiteY265" fmla="*/ 205598 h 951163"/>
                <a:gd name="connsiteX266" fmla="*/ 651768 w 982330"/>
                <a:gd name="connsiteY266" fmla="*/ 201979 h 951163"/>
                <a:gd name="connsiteX267" fmla="*/ 647090 w 982330"/>
                <a:gd name="connsiteY267" fmla="*/ 200003 h 951163"/>
                <a:gd name="connsiteX268" fmla="*/ 643597 w 982330"/>
                <a:gd name="connsiteY268" fmla="*/ 201394 h 951163"/>
                <a:gd name="connsiteX269" fmla="*/ 641037 w 982330"/>
                <a:gd name="connsiteY269" fmla="*/ 204428 h 951163"/>
                <a:gd name="connsiteX270" fmla="*/ 637434 w 982330"/>
                <a:gd name="connsiteY270" fmla="*/ 206641 h 951163"/>
                <a:gd name="connsiteX271" fmla="*/ 633451 w 982330"/>
                <a:gd name="connsiteY271" fmla="*/ 208269 h 951163"/>
                <a:gd name="connsiteX272" fmla="*/ 629848 w 982330"/>
                <a:gd name="connsiteY272" fmla="*/ 209217 h 951163"/>
                <a:gd name="connsiteX273" fmla="*/ 627983 w 982330"/>
                <a:gd name="connsiteY273" fmla="*/ 209106 h 951163"/>
                <a:gd name="connsiteX274" fmla="*/ 622862 w 982330"/>
                <a:gd name="connsiteY274" fmla="*/ 206878 h 951163"/>
                <a:gd name="connsiteX275" fmla="*/ 618532 w 982330"/>
                <a:gd name="connsiteY275" fmla="*/ 206530 h 951163"/>
                <a:gd name="connsiteX276" fmla="*/ 617710 w 982330"/>
                <a:gd name="connsiteY276" fmla="*/ 206182 h 951163"/>
                <a:gd name="connsiteX277" fmla="*/ 615845 w 982330"/>
                <a:gd name="connsiteY277" fmla="*/ 204318 h 951163"/>
                <a:gd name="connsiteX278" fmla="*/ 614675 w 982330"/>
                <a:gd name="connsiteY278" fmla="*/ 203843 h 951163"/>
                <a:gd name="connsiteX279" fmla="*/ 613158 w 982330"/>
                <a:gd name="connsiteY279" fmla="*/ 204207 h 951163"/>
                <a:gd name="connsiteX280" fmla="*/ 609776 w 982330"/>
                <a:gd name="connsiteY280" fmla="*/ 206419 h 951163"/>
                <a:gd name="connsiteX281" fmla="*/ 608006 w 982330"/>
                <a:gd name="connsiteY281" fmla="*/ 206878 h 951163"/>
                <a:gd name="connsiteX282" fmla="*/ 605794 w 982330"/>
                <a:gd name="connsiteY282" fmla="*/ 206530 h 951163"/>
                <a:gd name="connsiteX283" fmla="*/ 604166 w 982330"/>
                <a:gd name="connsiteY283" fmla="*/ 205361 h 951163"/>
                <a:gd name="connsiteX284" fmla="*/ 602886 w 982330"/>
                <a:gd name="connsiteY284" fmla="*/ 203607 h 951163"/>
                <a:gd name="connsiteX285" fmla="*/ 601843 w 982330"/>
                <a:gd name="connsiteY285" fmla="*/ 201504 h 951163"/>
                <a:gd name="connsiteX286" fmla="*/ 604403 w 982330"/>
                <a:gd name="connsiteY286" fmla="*/ 197664 h 951163"/>
                <a:gd name="connsiteX287" fmla="*/ 605225 w 982330"/>
                <a:gd name="connsiteY287" fmla="*/ 194867 h 951163"/>
                <a:gd name="connsiteX288" fmla="*/ 603012 w 982330"/>
                <a:gd name="connsiteY288" fmla="*/ 190078 h 951163"/>
                <a:gd name="connsiteX289" fmla="*/ 602664 w 982330"/>
                <a:gd name="connsiteY289" fmla="*/ 172235 h 951163"/>
                <a:gd name="connsiteX290" fmla="*/ 602901 w 982330"/>
                <a:gd name="connsiteY290" fmla="*/ 170007 h 951163"/>
                <a:gd name="connsiteX291" fmla="*/ 604292 w 982330"/>
                <a:gd name="connsiteY291" fmla="*/ 167905 h 951163"/>
                <a:gd name="connsiteX292" fmla="*/ 606031 w 982330"/>
                <a:gd name="connsiteY292" fmla="*/ 166372 h 951163"/>
                <a:gd name="connsiteX293" fmla="*/ 607548 w 982330"/>
                <a:gd name="connsiteY293" fmla="*/ 164744 h 951163"/>
                <a:gd name="connsiteX294" fmla="*/ 608133 w 982330"/>
                <a:gd name="connsiteY294" fmla="*/ 162073 h 951163"/>
                <a:gd name="connsiteX295" fmla="*/ 605572 w 982330"/>
                <a:gd name="connsiteY295" fmla="*/ 162768 h 951163"/>
                <a:gd name="connsiteX296" fmla="*/ 601147 w 982330"/>
                <a:gd name="connsiteY296" fmla="*/ 164744 h 951163"/>
                <a:gd name="connsiteX297" fmla="*/ 598824 w 982330"/>
                <a:gd name="connsiteY297" fmla="*/ 165455 h 951163"/>
                <a:gd name="connsiteX298" fmla="*/ 589247 w 982330"/>
                <a:gd name="connsiteY298" fmla="*/ 165566 h 951163"/>
                <a:gd name="connsiteX299" fmla="*/ 580728 w 982330"/>
                <a:gd name="connsiteY299" fmla="*/ 167430 h 951163"/>
                <a:gd name="connsiteX300" fmla="*/ 570834 w 982330"/>
                <a:gd name="connsiteY300" fmla="*/ 171871 h 951163"/>
                <a:gd name="connsiteX301" fmla="*/ 551696 w 982330"/>
                <a:gd name="connsiteY301" fmla="*/ 184357 h 951163"/>
                <a:gd name="connsiteX302" fmla="*/ 546685 w 982330"/>
                <a:gd name="connsiteY302" fmla="*/ 185874 h 951163"/>
                <a:gd name="connsiteX303" fmla="*/ 508313 w 982330"/>
                <a:gd name="connsiteY303" fmla="*/ 187044 h 951163"/>
                <a:gd name="connsiteX304" fmla="*/ 504931 w 982330"/>
                <a:gd name="connsiteY304" fmla="*/ 188213 h 951163"/>
                <a:gd name="connsiteX305" fmla="*/ 503982 w 982330"/>
                <a:gd name="connsiteY305" fmla="*/ 187281 h 951163"/>
                <a:gd name="connsiteX306" fmla="*/ 501185 w 982330"/>
                <a:gd name="connsiteY306" fmla="*/ 189493 h 951163"/>
                <a:gd name="connsiteX307" fmla="*/ 483231 w 982330"/>
                <a:gd name="connsiteY307" fmla="*/ 195325 h 951163"/>
                <a:gd name="connsiteX308" fmla="*/ 480086 w 982330"/>
                <a:gd name="connsiteY308" fmla="*/ 195214 h 951163"/>
                <a:gd name="connsiteX309" fmla="*/ 476799 w 982330"/>
                <a:gd name="connsiteY309" fmla="*/ 193808 h 951163"/>
                <a:gd name="connsiteX310" fmla="*/ 462686 w 982330"/>
                <a:gd name="connsiteY310" fmla="*/ 206056 h 951163"/>
                <a:gd name="connsiteX311" fmla="*/ 450674 w 982330"/>
                <a:gd name="connsiteY311" fmla="*/ 213057 h 951163"/>
                <a:gd name="connsiteX312" fmla="*/ 446597 w 982330"/>
                <a:gd name="connsiteY312" fmla="*/ 217151 h 951163"/>
                <a:gd name="connsiteX313" fmla="*/ 442646 w 982330"/>
                <a:gd name="connsiteY313" fmla="*/ 218194 h 951163"/>
                <a:gd name="connsiteX314" fmla="*/ 441018 w 982330"/>
                <a:gd name="connsiteY314" fmla="*/ 219126 h 951163"/>
                <a:gd name="connsiteX315" fmla="*/ 436451 w 982330"/>
                <a:gd name="connsiteY315" fmla="*/ 223789 h 951163"/>
                <a:gd name="connsiteX316" fmla="*/ 435170 w 982330"/>
                <a:gd name="connsiteY316" fmla="*/ 225527 h 951163"/>
                <a:gd name="connsiteX317" fmla="*/ 430746 w 982330"/>
                <a:gd name="connsiteY317" fmla="*/ 233824 h 951163"/>
                <a:gd name="connsiteX318" fmla="*/ 427600 w 982330"/>
                <a:gd name="connsiteY318" fmla="*/ 237428 h 951163"/>
                <a:gd name="connsiteX319" fmla="*/ 423965 w 982330"/>
                <a:gd name="connsiteY319" fmla="*/ 238818 h 951163"/>
                <a:gd name="connsiteX320" fmla="*/ 424076 w 982330"/>
                <a:gd name="connsiteY320" fmla="*/ 238123 h 951163"/>
                <a:gd name="connsiteX321" fmla="*/ 424187 w 982330"/>
                <a:gd name="connsiteY321" fmla="*/ 236495 h 951163"/>
                <a:gd name="connsiteX322" fmla="*/ 424297 w 982330"/>
                <a:gd name="connsiteY322" fmla="*/ 235800 h 951163"/>
                <a:gd name="connsiteX323" fmla="*/ 421152 w 982330"/>
                <a:gd name="connsiteY323" fmla="*/ 236147 h 951163"/>
                <a:gd name="connsiteX324" fmla="*/ 418702 w 982330"/>
                <a:gd name="connsiteY324" fmla="*/ 235910 h 951163"/>
                <a:gd name="connsiteX325" fmla="*/ 416490 w 982330"/>
                <a:gd name="connsiteY325" fmla="*/ 234852 h 951163"/>
                <a:gd name="connsiteX326" fmla="*/ 414167 w 982330"/>
                <a:gd name="connsiteY326" fmla="*/ 232291 h 951163"/>
                <a:gd name="connsiteX327" fmla="*/ 411464 w 982330"/>
                <a:gd name="connsiteY327" fmla="*/ 230663 h 951163"/>
                <a:gd name="connsiteX328" fmla="*/ 409252 w 982330"/>
                <a:gd name="connsiteY328" fmla="*/ 231833 h 951163"/>
                <a:gd name="connsiteX329" fmla="*/ 406343 w 982330"/>
                <a:gd name="connsiteY329" fmla="*/ 235926 h 951163"/>
                <a:gd name="connsiteX330" fmla="*/ 404242 w 982330"/>
                <a:gd name="connsiteY330" fmla="*/ 237443 h 951163"/>
                <a:gd name="connsiteX331" fmla="*/ 401334 w 982330"/>
                <a:gd name="connsiteY331" fmla="*/ 238486 h 951163"/>
                <a:gd name="connsiteX332" fmla="*/ 398520 w 982330"/>
                <a:gd name="connsiteY332" fmla="*/ 238486 h 951163"/>
                <a:gd name="connsiteX333" fmla="*/ 397130 w 982330"/>
                <a:gd name="connsiteY333" fmla="*/ 236385 h 951163"/>
                <a:gd name="connsiteX334" fmla="*/ 396435 w 982330"/>
                <a:gd name="connsiteY334" fmla="*/ 235215 h 951163"/>
                <a:gd name="connsiteX335" fmla="*/ 395154 w 982330"/>
                <a:gd name="connsiteY335" fmla="*/ 235104 h 951163"/>
                <a:gd name="connsiteX336" fmla="*/ 393763 w 982330"/>
                <a:gd name="connsiteY336" fmla="*/ 235341 h 951163"/>
                <a:gd name="connsiteX337" fmla="*/ 392594 w 982330"/>
                <a:gd name="connsiteY337" fmla="*/ 234867 h 951163"/>
                <a:gd name="connsiteX338" fmla="*/ 388643 w 982330"/>
                <a:gd name="connsiteY338" fmla="*/ 230679 h 951163"/>
                <a:gd name="connsiteX339" fmla="*/ 387947 w 982330"/>
                <a:gd name="connsiteY339" fmla="*/ 229273 h 951163"/>
                <a:gd name="connsiteX340" fmla="*/ 387711 w 982330"/>
                <a:gd name="connsiteY340" fmla="*/ 228340 h 951163"/>
                <a:gd name="connsiteX341" fmla="*/ 387236 w 982330"/>
                <a:gd name="connsiteY341" fmla="*/ 227645 h 951163"/>
                <a:gd name="connsiteX342" fmla="*/ 385814 w 982330"/>
                <a:gd name="connsiteY342" fmla="*/ 226712 h 951163"/>
                <a:gd name="connsiteX343" fmla="*/ 384297 w 982330"/>
                <a:gd name="connsiteY343" fmla="*/ 226254 h 951163"/>
                <a:gd name="connsiteX344" fmla="*/ 382669 w 982330"/>
                <a:gd name="connsiteY344" fmla="*/ 226143 h 951163"/>
                <a:gd name="connsiteX345" fmla="*/ 381278 w 982330"/>
                <a:gd name="connsiteY345" fmla="*/ 226728 h 951163"/>
                <a:gd name="connsiteX346" fmla="*/ 380109 w 982330"/>
                <a:gd name="connsiteY346" fmla="*/ 228008 h 951163"/>
                <a:gd name="connsiteX347" fmla="*/ 379176 w 982330"/>
                <a:gd name="connsiteY347" fmla="*/ 228830 h 951163"/>
                <a:gd name="connsiteX348" fmla="*/ 377785 w 982330"/>
                <a:gd name="connsiteY348" fmla="*/ 229067 h 951163"/>
                <a:gd name="connsiteX349" fmla="*/ 374751 w 982330"/>
                <a:gd name="connsiteY349" fmla="*/ 229178 h 951163"/>
                <a:gd name="connsiteX350" fmla="*/ 374293 w 982330"/>
                <a:gd name="connsiteY350" fmla="*/ 229873 h 951163"/>
                <a:gd name="connsiteX351" fmla="*/ 372633 w 982330"/>
                <a:gd name="connsiteY351" fmla="*/ 232670 h 951163"/>
                <a:gd name="connsiteX352" fmla="*/ 371811 w 982330"/>
                <a:gd name="connsiteY352" fmla="*/ 233729 h 951163"/>
                <a:gd name="connsiteX353" fmla="*/ 369140 w 982330"/>
                <a:gd name="connsiteY353" fmla="*/ 234188 h 951163"/>
                <a:gd name="connsiteX354" fmla="*/ 363783 w 982330"/>
                <a:gd name="connsiteY354" fmla="*/ 233840 h 951163"/>
                <a:gd name="connsiteX355" fmla="*/ 359105 w 982330"/>
                <a:gd name="connsiteY355" fmla="*/ 236637 h 951163"/>
                <a:gd name="connsiteX356" fmla="*/ 345228 w 982330"/>
                <a:gd name="connsiteY356" fmla="*/ 236052 h 951163"/>
                <a:gd name="connsiteX357" fmla="*/ 342194 w 982330"/>
                <a:gd name="connsiteY357" fmla="*/ 235009 h 951163"/>
                <a:gd name="connsiteX358" fmla="*/ 340219 w 982330"/>
                <a:gd name="connsiteY358" fmla="*/ 232086 h 951163"/>
                <a:gd name="connsiteX359" fmla="*/ 338828 w 982330"/>
                <a:gd name="connsiteY359" fmla="*/ 224626 h 951163"/>
                <a:gd name="connsiteX360" fmla="*/ 338243 w 982330"/>
                <a:gd name="connsiteY360" fmla="*/ 223583 h 951163"/>
                <a:gd name="connsiteX361" fmla="*/ 337074 w 982330"/>
                <a:gd name="connsiteY361" fmla="*/ 223125 h 951163"/>
                <a:gd name="connsiteX362" fmla="*/ 330878 w 982330"/>
                <a:gd name="connsiteY362" fmla="*/ 221260 h 951163"/>
                <a:gd name="connsiteX363" fmla="*/ 329598 w 982330"/>
                <a:gd name="connsiteY363" fmla="*/ 219964 h 951163"/>
                <a:gd name="connsiteX364" fmla="*/ 329487 w 982330"/>
                <a:gd name="connsiteY364" fmla="*/ 217751 h 951163"/>
                <a:gd name="connsiteX365" fmla="*/ 327385 w 982330"/>
                <a:gd name="connsiteY365" fmla="*/ 216582 h 951163"/>
                <a:gd name="connsiteX366" fmla="*/ 324825 w 982330"/>
                <a:gd name="connsiteY366" fmla="*/ 214717 h 951163"/>
                <a:gd name="connsiteX367" fmla="*/ 322723 w 982330"/>
                <a:gd name="connsiteY367" fmla="*/ 212267 h 951163"/>
                <a:gd name="connsiteX368" fmla="*/ 321680 w 982330"/>
                <a:gd name="connsiteY368" fmla="*/ 209818 h 951163"/>
                <a:gd name="connsiteX369" fmla="*/ 320368 w 982330"/>
                <a:gd name="connsiteY369" fmla="*/ 208521 h 951163"/>
                <a:gd name="connsiteX370" fmla="*/ 314663 w 982330"/>
                <a:gd name="connsiteY370" fmla="*/ 203859 h 951163"/>
                <a:gd name="connsiteX371" fmla="*/ 312925 w 982330"/>
                <a:gd name="connsiteY371" fmla="*/ 201994 h 951163"/>
                <a:gd name="connsiteX372" fmla="*/ 310364 w 982330"/>
                <a:gd name="connsiteY372" fmla="*/ 195689 h 951163"/>
                <a:gd name="connsiteX373" fmla="*/ 308389 w 982330"/>
                <a:gd name="connsiteY373" fmla="*/ 193017 h 951163"/>
                <a:gd name="connsiteX374" fmla="*/ 306160 w 982330"/>
                <a:gd name="connsiteY374" fmla="*/ 193950 h 951163"/>
                <a:gd name="connsiteX375" fmla="*/ 304991 w 982330"/>
                <a:gd name="connsiteY375" fmla="*/ 194661 h 951163"/>
                <a:gd name="connsiteX376" fmla="*/ 304058 w 982330"/>
                <a:gd name="connsiteY376" fmla="*/ 193365 h 951163"/>
                <a:gd name="connsiteX377" fmla="*/ 302668 w 982330"/>
                <a:gd name="connsiteY377" fmla="*/ 190205 h 951163"/>
                <a:gd name="connsiteX378" fmla="*/ 301846 w 982330"/>
                <a:gd name="connsiteY378" fmla="*/ 190094 h 951163"/>
                <a:gd name="connsiteX379" fmla="*/ 299175 w 982330"/>
                <a:gd name="connsiteY379" fmla="*/ 191263 h 951163"/>
                <a:gd name="connsiteX380" fmla="*/ 297895 w 982330"/>
                <a:gd name="connsiteY380" fmla="*/ 191153 h 951163"/>
                <a:gd name="connsiteX381" fmla="*/ 296614 w 982330"/>
                <a:gd name="connsiteY381" fmla="*/ 190331 h 951163"/>
                <a:gd name="connsiteX382" fmla="*/ 295192 w 982330"/>
                <a:gd name="connsiteY382" fmla="*/ 187660 h 951163"/>
                <a:gd name="connsiteX383" fmla="*/ 294149 w 982330"/>
                <a:gd name="connsiteY383" fmla="*/ 186490 h 951163"/>
                <a:gd name="connsiteX384" fmla="*/ 293106 w 982330"/>
                <a:gd name="connsiteY384" fmla="*/ 186253 h 951163"/>
                <a:gd name="connsiteX385" fmla="*/ 291826 w 982330"/>
                <a:gd name="connsiteY385" fmla="*/ 186490 h 951163"/>
                <a:gd name="connsiteX386" fmla="*/ 290783 w 982330"/>
                <a:gd name="connsiteY386" fmla="*/ 186490 h 951163"/>
                <a:gd name="connsiteX387" fmla="*/ 290198 w 982330"/>
                <a:gd name="connsiteY387" fmla="*/ 185321 h 951163"/>
                <a:gd name="connsiteX388" fmla="*/ 288570 w 982330"/>
                <a:gd name="connsiteY388" fmla="*/ 184151 h 951163"/>
                <a:gd name="connsiteX389" fmla="*/ 276322 w 982330"/>
                <a:gd name="connsiteY389" fmla="*/ 182508 h 951163"/>
                <a:gd name="connsiteX390" fmla="*/ 258131 w 982330"/>
                <a:gd name="connsiteY390" fmla="*/ 182966 h 951163"/>
                <a:gd name="connsiteX391" fmla="*/ 252047 w 982330"/>
                <a:gd name="connsiteY391" fmla="*/ 184136 h 951163"/>
                <a:gd name="connsiteX392" fmla="*/ 243433 w 982330"/>
                <a:gd name="connsiteY392" fmla="*/ 187518 h 951163"/>
                <a:gd name="connsiteX393" fmla="*/ 241774 w 982330"/>
                <a:gd name="connsiteY393" fmla="*/ 189620 h 951163"/>
                <a:gd name="connsiteX394" fmla="*/ 241078 w 982330"/>
                <a:gd name="connsiteY394" fmla="*/ 192780 h 951163"/>
                <a:gd name="connsiteX395" fmla="*/ 238976 w 982330"/>
                <a:gd name="connsiteY395" fmla="*/ 196289 h 951163"/>
                <a:gd name="connsiteX396" fmla="*/ 236179 w 982330"/>
                <a:gd name="connsiteY396" fmla="*/ 199086 h 951163"/>
                <a:gd name="connsiteX397" fmla="*/ 233619 w 982330"/>
                <a:gd name="connsiteY397" fmla="*/ 200256 h 951163"/>
                <a:gd name="connsiteX398" fmla="*/ 233619 w 982330"/>
                <a:gd name="connsiteY398" fmla="*/ 199323 h 951163"/>
                <a:gd name="connsiteX399" fmla="*/ 235484 w 982330"/>
                <a:gd name="connsiteY399" fmla="*/ 196052 h 951163"/>
                <a:gd name="connsiteX400" fmla="*/ 237001 w 982330"/>
                <a:gd name="connsiteY400" fmla="*/ 191738 h 951163"/>
                <a:gd name="connsiteX401" fmla="*/ 238866 w 982330"/>
                <a:gd name="connsiteY401" fmla="*/ 187881 h 951163"/>
                <a:gd name="connsiteX402" fmla="*/ 244824 w 982330"/>
                <a:gd name="connsiteY402" fmla="*/ 184151 h 951163"/>
                <a:gd name="connsiteX403" fmla="*/ 247732 w 982330"/>
                <a:gd name="connsiteY403" fmla="*/ 180769 h 951163"/>
                <a:gd name="connsiteX404" fmla="*/ 248554 w 982330"/>
                <a:gd name="connsiteY404" fmla="*/ 178098 h 951163"/>
                <a:gd name="connsiteX405" fmla="*/ 245298 w 982330"/>
                <a:gd name="connsiteY405" fmla="*/ 178209 h 951163"/>
                <a:gd name="connsiteX406" fmla="*/ 243670 w 982330"/>
                <a:gd name="connsiteY406" fmla="*/ 179142 h 951163"/>
                <a:gd name="connsiteX407" fmla="*/ 238866 w 982330"/>
                <a:gd name="connsiteY407" fmla="*/ 183093 h 951163"/>
                <a:gd name="connsiteX408" fmla="*/ 234441 w 982330"/>
                <a:gd name="connsiteY408" fmla="*/ 188229 h 951163"/>
                <a:gd name="connsiteX409" fmla="*/ 231058 w 982330"/>
                <a:gd name="connsiteY409" fmla="*/ 189983 h 951163"/>
                <a:gd name="connsiteX410" fmla="*/ 228119 w 982330"/>
                <a:gd name="connsiteY410" fmla="*/ 193839 h 951163"/>
                <a:gd name="connsiteX411" fmla="*/ 226491 w 982330"/>
                <a:gd name="connsiteY411" fmla="*/ 194788 h 951163"/>
                <a:gd name="connsiteX412" fmla="*/ 222761 w 982330"/>
                <a:gd name="connsiteY412" fmla="*/ 195704 h 951163"/>
                <a:gd name="connsiteX413" fmla="*/ 221592 w 982330"/>
                <a:gd name="connsiteY413" fmla="*/ 196763 h 951163"/>
                <a:gd name="connsiteX414" fmla="*/ 223330 w 982330"/>
                <a:gd name="connsiteY414" fmla="*/ 198391 h 951163"/>
                <a:gd name="connsiteX415" fmla="*/ 218099 w 982330"/>
                <a:gd name="connsiteY415" fmla="*/ 207020 h 951163"/>
                <a:gd name="connsiteX416" fmla="*/ 214701 w 982330"/>
                <a:gd name="connsiteY416" fmla="*/ 211461 h 951163"/>
                <a:gd name="connsiteX417" fmla="*/ 213073 w 982330"/>
                <a:gd name="connsiteY417" fmla="*/ 210639 h 951163"/>
                <a:gd name="connsiteX418" fmla="*/ 213421 w 982330"/>
                <a:gd name="connsiteY418" fmla="*/ 209707 h 951163"/>
                <a:gd name="connsiteX419" fmla="*/ 214353 w 982330"/>
                <a:gd name="connsiteY419" fmla="*/ 208996 h 951163"/>
                <a:gd name="connsiteX420" fmla="*/ 215396 w 982330"/>
                <a:gd name="connsiteY420" fmla="*/ 208411 h 951163"/>
                <a:gd name="connsiteX421" fmla="*/ 216218 w 982330"/>
                <a:gd name="connsiteY421" fmla="*/ 207731 h 951163"/>
                <a:gd name="connsiteX422" fmla="*/ 216329 w 982330"/>
                <a:gd name="connsiteY422" fmla="*/ 206909 h 951163"/>
                <a:gd name="connsiteX423" fmla="*/ 215871 w 982330"/>
                <a:gd name="connsiteY423" fmla="*/ 205977 h 951163"/>
                <a:gd name="connsiteX424" fmla="*/ 213199 w 982330"/>
                <a:gd name="connsiteY424" fmla="*/ 201884 h 951163"/>
                <a:gd name="connsiteX425" fmla="*/ 212615 w 982330"/>
                <a:gd name="connsiteY425" fmla="*/ 200367 h 951163"/>
                <a:gd name="connsiteX426" fmla="*/ 212963 w 982330"/>
                <a:gd name="connsiteY426" fmla="*/ 198849 h 951163"/>
                <a:gd name="connsiteX427" fmla="*/ 213547 w 982330"/>
                <a:gd name="connsiteY427" fmla="*/ 197458 h 951163"/>
                <a:gd name="connsiteX428" fmla="*/ 213658 w 982330"/>
                <a:gd name="connsiteY428" fmla="*/ 195941 h 951163"/>
                <a:gd name="connsiteX429" fmla="*/ 213421 w 982330"/>
                <a:gd name="connsiteY429" fmla="*/ 194551 h 951163"/>
                <a:gd name="connsiteX430" fmla="*/ 212599 w 982330"/>
                <a:gd name="connsiteY430" fmla="*/ 193255 h 951163"/>
                <a:gd name="connsiteX431" fmla="*/ 213769 w 982330"/>
                <a:gd name="connsiteY431" fmla="*/ 190441 h 951163"/>
                <a:gd name="connsiteX432" fmla="*/ 214701 w 982330"/>
                <a:gd name="connsiteY432" fmla="*/ 186949 h 951163"/>
                <a:gd name="connsiteX433" fmla="*/ 215159 w 982330"/>
                <a:gd name="connsiteY433" fmla="*/ 183219 h 951163"/>
                <a:gd name="connsiteX434" fmla="*/ 215159 w 982330"/>
                <a:gd name="connsiteY434" fmla="*/ 179947 h 951163"/>
                <a:gd name="connsiteX435" fmla="*/ 214227 w 982330"/>
                <a:gd name="connsiteY435" fmla="*/ 177024 h 951163"/>
                <a:gd name="connsiteX436" fmla="*/ 212362 w 982330"/>
                <a:gd name="connsiteY436" fmla="*/ 174337 h 951163"/>
                <a:gd name="connsiteX437" fmla="*/ 210039 w 982330"/>
                <a:gd name="connsiteY437" fmla="*/ 172235 h 951163"/>
                <a:gd name="connsiteX438" fmla="*/ 208063 w 982330"/>
                <a:gd name="connsiteY438" fmla="*/ 170844 h 951163"/>
                <a:gd name="connsiteX439" fmla="*/ 207241 w 982330"/>
                <a:gd name="connsiteY439" fmla="*/ 170955 h 951163"/>
                <a:gd name="connsiteX440" fmla="*/ 206657 w 982330"/>
                <a:gd name="connsiteY440" fmla="*/ 171650 h 951163"/>
                <a:gd name="connsiteX441" fmla="*/ 205835 w 982330"/>
                <a:gd name="connsiteY441" fmla="*/ 171998 h 951163"/>
                <a:gd name="connsiteX442" fmla="*/ 205013 w 982330"/>
                <a:gd name="connsiteY442" fmla="*/ 171065 h 951163"/>
                <a:gd name="connsiteX443" fmla="*/ 204902 w 982330"/>
                <a:gd name="connsiteY443" fmla="*/ 170370 h 951163"/>
                <a:gd name="connsiteX444" fmla="*/ 205361 w 982330"/>
                <a:gd name="connsiteY444" fmla="*/ 168742 h 951163"/>
                <a:gd name="connsiteX445" fmla="*/ 205819 w 982330"/>
                <a:gd name="connsiteY445" fmla="*/ 164649 h 951163"/>
                <a:gd name="connsiteX446" fmla="*/ 205819 w 982330"/>
                <a:gd name="connsiteY446" fmla="*/ 162784 h 951163"/>
                <a:gd name="connsiteX447" fmla="*/ 205124 w 982330"/>
                <a:gd name="connsiteY447" fmla="*/ 161267 h 951163"/>
                <a:gd name="connsiteX448" fmla="*/ 202421 w 982330"/>
                <a:gd name="connsiteY448" fmla="*/ 159528 h 951163"/>
                <a:gd name="connsiteX449" fmla="*/ 196479 w 982330"/>
                <a:gd name="connsiteY449" fmla="*/ 159417 h 951163"/>
                <a:gd name="connsiteX450" fmla="*/ 193571 w 982330"/>
                <a:gd name="connsiteY450" fmla="*/ 158833 h 951163"/>
                <a:gd name="connsiteX451" fmla="*/ 190900 w 982330"/>
                <a:gd name="connsiteY451" fmla="*/ 156842 h 951163"/>
                <a:gd name="connsiteX452" fmla="*/ 190410 w 982330"/>
                <a:gd name="connsiteY452" fmla="*/ 154281 h 951163"/>
                <a:gd name="connsiteX453" fmla="*/ 190900 w 982330"/>
                <a:gd name="connsiteY453" fmla="*/ 151247 h 951163"/>
                <a:gd name="connsiteX454" fmla="*/ 190900 w 982330"/>
                <a:gd name="connsiteY454" fmla="*/ 147296 h 951163"/>
                <a:gd name="connsiteX455" fmla="*/ 189477 w 982330"/>
                <a:gd name="connsiteY455" fmla="*/ 144024 h 951163"/>
                <a:gd name="connsiteX456" fmla="*/ 186917 w 982330"/>
                <a:gd name="connsiteY456" fmla="*/ 144135 h 951163"/>
                <a:gd name="connsiteX457" fmla="*/ 184246 w 982330"/>
                <a:gd name="connsiteY457" fmla="*/ 145889 h 951163"/>
                <a:gd name="connsiteX458" fmla="*/ 167114 w 982330"/>
                <a:gd name="connsiteY458" fmla="*/ 162673 h 951163"/>
                <a:gd name="connsiteX459" fmla="*/ 164064 w 982330"/>
                <a:gd name="connsiteY459" fmla="*/ 164428 h 951163"/>
                <a:gd name="connsiteX460" fmla="*/ 163369 w 982330"/>
                <a:gd name="connsiteY460" fmla="*/ 165028 h 951163"/>
                <a:gd name="connsiteX461" fmla="*/ 161630 w 982330"/>
                <a:gd name="connsiteY461" fmla="*/ 169564 h 951163"/>
                <a:gd name="connsiteX462" fmla="*/ 161283 w 982330"/>
                <a:gd name="connsiteY462" fmla="*/ 170386 h 951163"/>
                <a:gd name="connsiteX463" fmla="*/ 160698 w 982330"/>
                <a:gd name="connsiteY463" fmla="*/ 171777 h 951163"/>
                <a:gd name="connsiteX464" fmla="*/ 157442 w 982330"/>
                <a:gd name="connsiteY464" fmla="*/ 178304 h 951163"/>
                <a:gd name="connsiteX465" fmla="*/ 155704 w 982330"/>
                <a:gd name="connsiteY465" fmla="*/ 180406 h 951163"/>
                <a:gd name="connsiteX466" fmla="*/ 154660 w 982330"/>
                <a:gd name="connsiteY466" fmla="*/ 180880 h 951163"/>
                <a:gd name="connsiteX467" fmla="*/ 151152 w 982330"/>
                <a:gd name="connsiteY467" fmla="*/ 181828 h 951163"/>
                <a:gd name="connsiteX468" fmla="*/ 146837 w 982330"/>
                <a:gd name="connsiteY468" fmla="*/ 184041 h 951163"/>
                <a:gd name="connsiteX469" fmla="*/ 145668 w 982330"/>
                <a:gd name="connsiteY469" fmla="*/ 184388 h 951163"/>
                <a:gd name="connsiteX470" fmla="*/ 140073 w 982330"/>
                <a:gd name="connsiteY470" fmla="*/ 183693 h 951163"/>
                <a:gd name="connsiteX471" fmla="*/ 137718 w 982330"/>
                <a:gd name="connsiteY471" fmla="*/ 184151 h 951163"/>
                <a:gd name="connsiteX472" fmla="*/ 135395 w 982330"/>
                <a:gd name="connsiteY472" fmla="*/ 186364 h 951163"/>
                <a:gd name="connsiteX473" fmla="*/ 128062 w 982330"/>
                <a:gd name="connsiteY473" fmla="*/ 195578 h 951163"/>
                <a:gd name="connsiteX474" fmla="*/ 119654 w 982330"/>
                <a:gd name="connsiteY474" fmla="*/ 202927 h 951163"/>
                <a:gd name="connsiteX475" fmla="*/ 109966 w 982330"/>
                <a:gd name="connsiteY475" fmla="*/ 208300 h 951163"/>
                <a:gd name="connsiteX476" fmla="*/ 66125 w 982330"/>
                <a:gd name="connsiteY476" fmla="*/ 217514 h 951163"/>
                <a:gd name="connsiteX477" fmla="*/ 61700 w 982330"/>
                <a:gd name="connsiteY477" fmla="*/ 220185 h 951163"/>
                <a:gd name="connsiteX478" fmla="*/ 42798 w 982330"/>
                <a:gd name="connsiteY478" fmla="*/ 239782 h 951163"/>
                <a:gd name="connsiteX479" fmla="*/ 38373 w 982330"/>
                <a:gd name="connsiteY479" fmla="*/ 242690 h 951163"/>
                <a:gd name="connsiteX480" fmla="*/ 18997 w 982330"/>
                <a:gd name="connsiteY480" fmla="*/ 250514 h 951163"/>
                <a:gd name="connsiteX481" fmla="*/ 13402 w 982330"/>
                <a:gd name="connsiteY481" fmla="*/ 254465 h 951163"/>
                <a:gd name="connsiteX482" fmla="*/ 12011 w 982330"/>
                <a:gd name="connsiteY482" fmla="*/ 254923 h 951163"/>
                <a:gd name="connsiteX483" fmla="*/ 8281 w 982330"/>
                <a:gd name="connsiteY483" fmla="*/ 255508 h 951163"/>
                <a:gd name="connsiteX484" fmla="*/ 5342 w 982330"/>
                <a:gd name="connsiteY484" fmla="*/ 256567 h 951163"/>
                <a:gd name="connsiteX485" fmla="*/ 2671 w 982330"/>
                <a:gd name="connsiteY485" fmla="*/ 258084 h 951163"/>
                <a:gd name="connsiteX486" fmla="*/ 348 w 982330"/>
                <a:gd name="connsiteY486" fmla="*/ 259838 h 951163"/>
                <a:gd name="connsiteX487" fmla="*/ 0 w 982330"/>
                <a:gd name="connsiteY487" fmla="*/ 260644 h 951163"/>
                <a:gd name="connsiteX488" fmla="*/ 822 w 982330"/>
                <a:gd name="connsiteY488" fmla="*/ 263457 h 951163"/>
                <a:gd name="connsiteX489" fmla="*/ 1406 w 982330"/>
                <a:gd name="connsiteY489" fmla="*/ 264974 h 951163"/>
                <a:gd name="connsiteX490" fmla="*/ 1991 w 982330"/>
                <a:gd name="connsiteY490" fmla="*/ 265559 h 951163"/>
                <a:gd name="connsiteX491" fmla="*/ 2813 w 982330"/>
                <a:gd name="connsiteY491" fmla="*/ 265907 h 951163"/>
                <a:gd name="connsiteX492" fmla="*/ 4093 w 982330"/>
                <a:gd name="connsiteY492" fmla="*/ 266018 h 951163"/>
                <a:gd name="connsiteX493" fmla="*/ 5026 w 982330"/>
                <a:gd name="connsiteY493" fmla="*/ 265907 h 951163"/>
                <a:gd name="connsiteX494" fmla="*/ 5721 w 982330"/>
                <a:gd name="connsiteY494" fmla="*/ 265559 h 951163"/>
                <a:gd name="connsiteX495" fmla="*/ 7696 w 982330"/>
                <a:gd name="connsiteY495" fmla="*/ 264168 h 951163"/>
                <a:gd name="connsiteX496" fmla="*/ 8424 w 982330"/>
                <a:gd name="connsiteY496" fmla="*/ 264058 h 951163"/>
                <a:gd name="connsiteX497" fmla="*/ 9245 w 982330"/>
                <a:gd name="connsiteY497" fmla="*/ 264406 h 951163"/>
                <a:gd name="connsiteX498" fmla="*/ 10636 w 982330"/>
                <a:gd name="connsiteY498" fmla="*/ 266507 h 951163"/>
                <a:gd name="connsiteX499" fmla="*/ 11332 w 982330"/>
                <a:gd name="connsiteY499" fmla="*/ 267092 h 951163"/>
                <a:gd name="connsiteX500" fmla="*/ 13434 w 982330"/>
                <a:gd name="connsiteY500" fmla="*/ 267329 h 951163"/>
                <a:gd name="connsiteX501" fmla="*/ 14603 w 982330"/>
                <a:gd name="connsiteY501" fmla="*/ 267566 h 951163"/>
                <a:gd name="connsiteX502" fmla="*/ 15773 w 982330"/>
                <a:gd name="connsiteY502" fmla="*/ 268499 h 951163"/>
                <a:gd name="connsiteX503" fmla="*/ 16705 w 982330"/>
                <a:gd name="connsiteY503" fmla="*/ 269084 h 951163"/>
                <a:gd name="connsiteX504" fmla="*/ 18096 w 982330"/>
                <a:gd name="connsiteY504" fmla="*/ 269447 h 951163"/>
                <a:gd name="connsiteX505" fmla="*/ 19139 w 982330"/>
                <a:gd name="connsiteY505" fmla="*/ 269447 h 951163"/>
                <a:gd name="connsiteX506" fmla="*/ 20308 w 982330"/>
                <a:gd name="connsiteY506" fmla="*/ 269684 h 951163"/>
                <a:gd name="connsiteX507" fmla="*/ 21494 w 982330"/>
                <a:gd name="connsiteY507" fmla="*/ 270269 h 951163"/>
                <a:gd name="connsiteX508" fmla="*/ 23121 w 982330"/>
                <a:gd name="connsiteY508" fmla="*/ 271786 h 951163"/>
                <a:gd name="connsiteX509" fmla="*/ 24639 w 982330"/>
                <a:gd name="connsiteY509" fmla="*/ 273430 h 951163"/>
                <a:gd name="connsiteX510" fmla="*/ 26030 w 982330"/>
                <a:gd name="connsiteY510" fmla="*/ 275879 h 951163"/>
                <a:gd name="connsiteX511" fmla="*/ 28242 w 982330"/>
                <a:gd name="connsiteY511" fmla="*/ 279957 h 951163"/>
                <a:gd name="connsiteX512" fmla="*/ 31845 w 982330"/>
                <a:gd name="connsiteY512" fmla="*/ 286152 h 951163"/>
                <a:gd name="connsiteX513" fmla="*/ 34058 w 982330"/>
                <a:gd name="connsiteY513" fmla="*/ 290103 h 951163"/>
                <a:gd name="connsiteX514" fmla="*/ 35244 w 982330"/>
                <a:gd name="connsiteY514" fmla="*/ 293011 h 951163"/>
                <a:gd name="connsiteX515" fmla="*/ 35702 w 982330"/>
                <a:gd name="connsiteY515" fmla="*/ 293833 h 951163"/>
                <a:gd name="connsiteX516" fmla="*/ 36287 w 982330"/>
                <a:gd name="connsiteY516" fmla="*/ 294418 h 951163"/>
                <a:gd name="connsiteX517" fmla="*/ 39542 w 982330"/>
                <a:gd name="connsiteY517" fmla="*/ 295002 h 951163"/>
                <a:gd name="connsiteX518" fmla="*/ 40823 w 982330"/>
                <a:gd name="connsiteY518" fmla="*/ 295240 h 951163"/>
                <a:gd name="connsiteX519" fmla="*/ 44205 w 982330"/>
                <a:gd name="connsiteY519" fmla="*/ 295714 h 951163"/>
                <a:gd name="connsiteX520" fmla="*/ 49578 w 982330"/>
                <a:gd name="connsiteY520" fmla="*/ 296646 h 951163"/>
                <a:gd name="connsiteX521" fmla="*/ 56453 w 982330"/>
                <a:gd name="connsiteY521" fmla="*/ 297689 h 951163"/>
                <a:gd name="connsiteX522" fmla="*/ 64623 w 982330"/>
                <a:gd name="connsiteY522" fmla="*/ 299096 h 951163"/>
                <a:gd name="connsiteX523" fmla="*/ 73727 w 982330"/>
                <a:gd name="connsiteY523" fmla="*/ 300486 h 951163"/>
                <a:gd name="connsiteX524" fmla="*/ 83510 w 982330"/>
                <a:gd name="connsiteY524" fmla="*/ 302114 h 951163"/>
                <a:gd name="connsiteX525" fmla="*/ 93545 w 982330"/>
                <a:gd name="connsiteY525" fmla="*/ 303742 h 951163"/>
                <a:gd name="connsiteX526" fmla="*/ 103692 w 982330"/>
                <a:gd name="connsiteY526" fmla="*/ 305259 h 951163"/>
                <a:gd name="connsiteX527" fmla="*/ 113491 w 982330"/>
                <a:gd name="connsiteY527" fmla="*/ 306777 h 951163"/>
                <a:gd name="connsiteX528" fmla="*/ 122578 w 982330"/>
                <a:gd name="connsiteY528" fmla="*/ 308294 h 951163"/>
                <a:gd name="connsiteX529" fmla="*/ 130749 w 982330"/>
                <a:gd name="connsiteY529" fmla="*/ 309590 h 951163"/>
                <a:gd name="connsiteX530" fmla="*/ 137734 w 982330"/>
                <a:gd name="connsiteY530" fmla="*/ 310633 h 951163"/>
                <a:gd name="connsiteX531" fmla="*/ 142997 w 982330"/>
                <a:gd name="connsiteY531" fmla="*/ 311455 h 951163"/>
                <a:gd name="connsiteX532" fmla="*/ 146379 w 982330"/>
                <a:gd name="connsiteY532" fmla="*/ 312055 h 951163"/>
                <a:gd name="connsiteX533" fmla="*/ 147659 w 982330"/>
                <a:gd name="connsiteY533" fmla="*/ 312166 h 951163"/>
                <a:gd name="connsiteX534" fmla="*/ 151753 w 982330"/>
                <a:gd name="connsiteY534" fmla="*/ 312861 h 951163"/>
                <a:gd name="connsiteX535" fmla="*/ 154313 w 982330"/>
                <a:gd name="connsiteY535" fmla="*/ 313794 h 951163"/>
                <a:gd name="connsiteX536" fmla="*/ 161298 w 982330"/>
                <a:gd name="connsiteY536" fmla="*/ 316702 h 951163"/>
                <a:gd name="connsiteX537" fmla="*/ 168300 w 982330"/>
                <a:gd name="connsiteY537" fmla="*/ 319610 h 951163"/>
                <a:gd name="connsiteX538" fmla="*/ 175396 w 982330"/>
                <a:gd name="connsiteY538" fmla="*/ 322534 h 951163"/>
                <a:gd name="connsiteX539" fmla="*/ 182524 w 982330"/>
                <a:gd name="connsiteY539" fmla="*/ 325457 h 951163"/>
                <a:gd name="connsiteX540" fmla="*/ 185321 w 982330"/>
                <a:gd name="connsiteY540" fmla="*/ 326627 h 951163"/>
                <a:gd name="connsiteX541" fmla="*/ 186838 w 982330"/>
                <a:gd name="connsiteY541" fmla="*/ 326627 h 951163"/>
                <a:gd name="connsiteX542" fmla="*/ 187660 w 982330"/>
                <a:gd name="connsiteY542" fmla="*/ 326516 h 951163"/>
                <a:gd name="connsiteX543" fmla="*/ 189288 w 982330"/>
                <a:gd name="connsiteY543" fmla="*/ 326058 h 951163"/>
                <a:gd name="connsiteX544" fmla="*/ 190110 w 982330"/>
                <a:gd name="connsiteY544" fmla="*/ 325947 h 951163"/>
                <a:gd name="connsiteX545" fmla="*/ 190947 w 982330"/>
                <a:gd name="connsiteY545" fmla="*/ 326184 h 951163"/>
                <a:gd name="connsiteX546" fmla="*/ 191880 w 982330"/>
                <a:gd name="connsiteY546" fmla="*/ 326880 h 951163"/>
                <a:gd name="connsiteX547" fmla="*/ 193049 w 982330"/>
                <a:gd name="connsiteY547" fmla="*/ 326990 h 951163"/>
                <a:gd name="connsiteX548" fmla="*/ 193982 w 982330"/>
                <a:gd name="connsiteY548" fmla="*/ 326880 h 951163"/>
                <a:gd name="connsiteX549" fmla="*/ 196194 w 982330"/>
                <a:gd name="connsiteY549" fmla="*/ 325710 h 951163"/>
                <a:gd name="connsiteX550" fmla="*/ 197016 w 982330"/>
                <a:gd name="connsiteY550" fmla="*/ 325600 h 951163"/>
                <a:gd name="connsiteX551" fmla="*/ 198185 w 982330"/>
                <a:gd name="connsiteY551" fmla="*/ 325600 h 951163"/>
                <a:gd name="connsiteX552" fmla="*/ 199355 w 982330"/>
                <a:gd name="connsiteY552" fmla="*/ 325837 h 951163"/>
                <a:gd name="connsiteX553" fmla="*/ 201220 w 982330"/>
                <a:gd name="connsiteY553" fmla="*/ 326532 h 951163"/>
                <a:gd name="connsiteX554" fmla="*/ 203780 w 982330"/>
                <a:gd name="connsiteY554" fmla="*/ 326990 h 951163"/>
                <a:gd name="connsiteX555" fmla="*/ 207874 w 982330"/>
                <a:gd name="connsiteY555" fmla="*/ 328507 h 951163"/>
                <a:gd name="connsiteX556" fmla="*/ 209154 w 982330"/>
                <a:gd name="connsiteY556" fmla="*/ 328618 h 951163"/>
                <a:gd name="connsiteX557" fmla="*/ 210086 w 982330"/>
                <a:gd name="connsiteY557" fmla="*/ 328381 h 951163"/>
                <a:gd name="connsiteX558" fmla="*/ 212409 w 982330"/>
                <a:gd name="connsiteY558" fmla="*/ 326406 h 951163"/>
                <a:gd name="connsiteX559" fmla="*/ 213105 w 982330"/>
                <a:gd name="connsiteY559" fmla="*/ 326058 h 951163"/>
                <a:gd name="connsiteX560" fmla="*/ 213926 w 982330"/>
                <a:gd name="connsiteY560" fmla="*/ 326058 h 951163"/>
                <a:gd name="connsiteX561" fmla="*/ 214859 w 982330"/>
                <a:gd name="connsiteY561" fmla="*/ 326168 h 951163"/>
                <a:gd name="connsiteX562" fmla="*/ 215681 w 982330"/>
                <a:gd name="connsiteY562" fmla="*/ 326168 h 951163"/>
                <a:gd name="connsiteX563" fmla="*/ 216503 w 982330"/>
                <a:gd name="connsiteY563" fmla="*/ 325931 h 951163"/>
                <a:gd name="connsiteX564" fmla="*/ 217815 w 982330"/>
                <a:gd name="connsiteY564" fmla="*/ 324999 h 951163"/>
                <a:gd name="connsiteX565" fmla="*/ 218636 w 982330"/>
                <a:gd name="connsiteY565" fmla="*/ 324762 h 951163"/>
                <a:gd name="connsiteX566" fmla="*/ 219458 w 982330"/>
                <a:gd name="connsiteY566" fmla="*/ 324525 h 951163"/>
                <a:gd name="connsiteX567" fmla="*/ 220391 w 982330"/>
                <a:gd name="connsiteY567" fmla="*/ 324525 h 951163"/>
                <a:gd name="connsiteX568" fmla="*/ 221560 w 982330"/>
                <a:gd name="connsiteY568" fmla="*/ 324889 h 951163"/>
                <a:gd name="connsiteX569" fmla="*/ 222840 w 982330"/>
                <a:gd name="connsiteY569" fmla="*/ 325347 h 951163"/>
                <a:gd name="connsiteX570" fmla="*/ 224816 w 982330"/>
                <a:gd name="connsiteY570" fmla="*/ 326516 h 951163"/>
                <a:gd name="connsiteX571" fmla="*/ 225985 w 982330"/>
                <a:gd name="connsiteY571" fmla="*/ 326753 h 951163"/>
                <a:gd name="connsiteX572" fmla="*/ 226918 w 982330"/>
                <a:gd name="connsiteY572" fmla="*/ 326643 h 951163"/>
                <a:gd name="connsiteX573" fmla="*/ 227613 w 982330"/>
                <a:gd name="connsiteY573" fmla="*/ 326295 h 951163"/>
                <a:gd name="connsiteX574" fmla="*/ 228435 w 982330"/>
                <a:gd name="connsiteY574" fmla="*/ 326184 h 951163"/>
                <a:gd name="connsiteX575" fmla="*/ 229367 w 982330"/>
                <a:gd name="connsiteY575" fmla="*/ 326421 h 951163"/>
                <a:gd name="connsiteX576" fmla="*/ 233461 w 982330"/>
                <a:gd name="connsiteY576" fmla="*/ 328049 h 951163"/>
                <a:gd name="connsiteX577" fmla="*/ 234504 w 982330"/>
                <a:gd name="connsiteY577" fmla="*/ 328049 h 951163"/>
                <a:gd name="connsiteX578" fmla="*/ 235547 w 982330"/>
                <a:gd name="connsiteY578" fmla="*/ 328049 h 951163"/>
                <a:gd name="connsiteX579" fmla="*/ 237759 w 982330"/>
                <a:gd name="connsiteY579" fmla="*/ 327117 h 951163"/>
                <a:gd name="connsiteX580" fmla="*/ 238802 w 982330"/>
                <a:gd name="connsiteY580" fmla="*/ 327228 h 951163"/>
                <a:gd name="connsiteX581" fmla="*/ 239846 w 982330"/>
                <a:gd name="connsiteY581" fmla="*/ 327575 h 951163"/>
                <a:gd name="connsiteX582" fmla="*/ 242991 w 982330"/>
                <a:gd name="connsiteY582" fmla="*/ 329551 h 951163"/>
                <a:gd name="connsiteX583" fmla="*/ 243718 w 982330"/>
                <a:gd name="connsiteY583" fmla="*/ 329661 h 951163"/>
                <a:gd name="connsiteX584" fmla="*/ 245582 w 982330"/>
                <a:gd name="connsiteY584" fmla="*/ 329772 h 951163"/>
                <a:gd name="connsiteX585" fmla="*/ 249533 w 982330"/>
                <a:gd name="connsiteY585" fmla="*/ 329424 h 951163"/>
                <a:gd name="connsiteX586" fmla="*/ 250466 w 982330"/>
                <a:gd name="connsiteY586" fmla="*/ 329424 h 951163"/>
                <a:gd name="connsiteX587" fmla="*/ 251399 w 982330"/>
                <a:gd name="connsiteY587" fmla="*/ 329661 h 951163"/>
                <a:gd name="connsiteX588" fmla="*/ 253500 w 982330"/>
                <a:gd name="connsiteY588" fmla="*/ 330594 h 951163"/>
                <a:gd name="connsiteX589" fmla="*/ 255602 w 982330"/>
                <a:gd name="connsiteY589" fmla="*/ 331052 h 951163"/>
                <a:gd name="connsiteX590" fmla="*/ 256551 w 982330"/>
                <a:gd name="connsiteY590" fmla="*/ 331052 h 951163"/>
                <a:gd name="connsiteX591" fmla="*/ 257483 w 982330"/>
                <a:gd name="connsiteY591" fmla="*/ 330941 h 951163"/>
                <a:gd name="connsiteX592" fmla="*/ 259111 w 982330"/>
                <a:gd name="connsiteY592" fmla="*/ 330483 h 951163"/>
                <a:gd name="connsiteX593" fmla="*/ 260044 w 982330"/>
                <a:gd name="connsiteY593" fmla="*/ 330373 h 951163"/>
                <a:gd name="connsiteX594" fmla="*/ 260976 w 982330"/>
                <a:gd name="connsiteY594" fmla="*/ 330609 h 951163"/>
                <a:gd name="connsiteX595" fmla="*/ 264010 w 982330"/>
                <a:gd name="connsiteY595" fmla="*/ 332585 h 951163"/>
                <a:gd name="connsiteX596" fmla="*/ 264832 w 982330"/>
                <a:gd name="connsiteY596" fmla="*/ 332822 h 951163"/>
                <a:gd name="connsiteX597" fmla="*/ 266697 w 982330"/>
                <a:gd name="connsiteY597" fmla="*/ 333296 h 951163"/>
                <a:gd name="connsiteX598" fmla="*/ 267740 w 982330"/>
                <a:gd name="connsiteY598" fmla="*/ 333881 h 951163"/>
                <a:gd name="connsiteX599" fmla="*/ 268783 w 982330"/>
                <a:gd name="connsiteY599" fmla="*/ 334829 h 951163"/>
                <a:gd name="connsiteX600" fmla="*/ 272418 w 982330"/>
                <a:gd name="connsiteY600" fmla="*/ 340550 h 951163"/>
                <a:gd name="connsiteX601" fmla="*/ 272876 w 982330"/>
                <a:gd name="connsiteY601" fmla="*/ 341593 h 951163"/>
                <a:gd name="connsiteX602" fmla="*/ 272987 w 982330"/>
                <a:gd name="connsiteY602" fmla="*/ 342984 h 951163"/>
                <a:gd name="connsiteX603" fmla="*/ 272640 w 982330"/>
                <a:gd name="connsiteY603" fmla="*/ 343917 h 951163"/>
                <a:gd name="connsiteX604" fmla="*/ 272292 w 982330"/>
                <a:gd name="connsiteY604" fmla="*/ 344612 h 951163"/>
                <a:gd name="connsiteX605" fmla="*/ 270079 w 982330"/>
                <a:gd name="connsiteY605" fmla="*/ 347994 h 951163"/>
                <a:gd name="connsiteX606" fmla="*/ 269842 w 982330"/>
                <a:gd name="connsiteY606" fmla="*/ 348816 h 951163"/>
                <a:gd name="connsiteX607" fmla="*/ 269605 w 982330"/>
                <a:gd name="connsiteY607" fmla="*/ 349638 h 951163"/>
                <a:gd name="connsiteX608" fmla="*/ 269605 w 982330"/>
                <a:gd name="connsiteY608" fmla="*/ 350681 h 951163"/>
                <a:gd name="connsiteX609" fmla="*/ 270063 w 982330"/>
                <a:gd name="connsiteY609" fmla="*/ 351740 h 951163"/>
                <a:gd name="connsiteX610" fmla="*/ 271343 w 982330"/>
                <a:gd name="connsiteY610" fmla="*/ 353020 h 951163"/>
                <a:gd name="connsiteX611" fmla="*/ 272276 w 982330"/>
                <a:gd name="connsiteY611" fmla="*/ 353715 h 951163"/>
                <a:gd name="connsiteX612" fmla="*/ 274014 w 982330"/>
                <a:gd name="connsiteY612" fmla="*/ 354411 h 951163"/>
                <a:gd name="connsiteX613" fmla="*/ 275879 w 982330"/>
                <a:gd name="connsiteY613" fmla="*/ 354869 h 951163"/>
                <a:gd name="connsiteX614" fmla="*/ 277744 w 982330"/>
                <a:gd name="connsiteY614" fmla="*/ 355106 h 951163"/>
                <a:gd name="connsiteX615" fmla="*/ 278677 w 982330"/>
                <a:gd name="connsiteY615" fmla="*/ 355106 h 951163"/>
                <a:gd name="connsiteX616" fmla="*/ 280542 w 982330"/>
                <a:gd name="connsiteY616" fmla="*/ 354758 h 951163"/>
                <a:gd name="connsiteX617" fmla="*/ 282770 w 982330"/>
                <a:gd name="connsiteY617" fmla="*/ 353715 h 951163"/>
                <a:gd name="connsiteX618" fmla="*/ 283355 w 982330"/>
                <a:gd name="connsiteY618" fmla="*/ 353715 h 951163"/>
                <a:gd name="connsiteX619" fmla="*/ 283939 w 982330"/>
                <a:gd name="connsiteY619" fmla="*/ 353826 h 951163"/>
                <a:gd name="connsiteX620" fmla="*/ 284287 w 982330"/>
                <a:gd name="connsiteY620" fmla="*/ 354063 h 951163"/>
                <a:gd name="connsiteX621" fmla="*/ 285805 w 982330"/>
                <a:gd name="connsiteY621" fmla="*/ 355580 h 951163"/>
                <a:gd name="connsiteX622" fmla="*/ 286389 w 982330"/>
                <a:gd name="connsiteY622" fmla="*/ 356039 h 951163"/>
                <a:gd name="connsiteX623" fmla="*/ 287084 w 982330"/>
                <a:gd name="connsiteY623" fmla="*/ 356497 h 951163"/>
                <a:gd name="connsiteX624" fmla="*/ 287780 w 982330"/>
                <a:gd name="connsiteY624" fmla="*/ 356734 h 951163"/>
                <a:gd name="connsiteX625" fmla="*/ 289756 w 982330"/>
                <a:gd name="connsiteY625" fmla="*/ 357082 h 951163"/>
                <a:gd name="connsiteX626" fmla="*/ 294766 w 982330"/>
                <a:gd name="connsiteY626" fmla="*/ 356971 h 951163"/>
                <a:gd name="connsiteX627" fmla="*/ 295714 w 982330"/>
                <a:gd name="connsiteY627" fmla="*/ 357082 h 951163"/>
                <a:gd name="connsiteX628" fmla="*/ 296409 w 982330"/>
                <a:gd name="connsiteY628" fmla="*/ 357429 h 951163"/>
                <a:gd name="connsiteX629" fmla="*/ 297105 w 982330"/>
                <a:gd name="connsiteY629" fmla="*/ 357777 h 951163"/>
                <a:gd name="connsiteX630" fmla="*/ 297563 w 982330"/>
                <a:gd name="connsiteY630" fmla="*/ 358362 h 951163"/>
                <a:gd name="connsiteX631" fmla="*/ 299191 w 982330"/>
                <a:gd name="connsiteY631" fmla="*/ 359990 h 951163"/>
                <a:gd name="connsiteX632" fmla="*/ 299775 w 982330"/>
                <a:gd name="connsiteY632" fmla="*/ 360590 h 951163"/>
                <a:gd name="connsiteX633" fmla="*/ 302683 w 982330"/>
                <a:gd name="connsiteY633" fmla="*/ 362107 h 951163"/>
                <a:gd name="connsiteX634" fmla="*/ 303964 w 982330"/>
                <a:gd name="connsiteY634" fmla="*/ 362929 h 951163"/>
                <a:gd name="connsiteX635" fmla="*/ 305481 w 982330"/>
                <a:gd name="connsiteY635" fmla="*/ 364447 h 951163"/>
                <a:gd name="connsiteX636" fmla="*/ 307219 w 982330"/>
                <a:gd name="connsiteY636" fmla="*/ 365964 h 951163"/>
                <a:gd name="connsiteX637" fmla="*/ 308041 w 982330"/>
                <a:gd name="connsiteY637" fmla="*/ 366659 h 951163"/>
                <a:gd name="connsiteX638" fmla="*/ 308278 w 982330"/>
                <a:gd name="connsiteY638" fmla="*/ 367133 h 951163"/>
                <a:gd name="connsiteX639" fmla="*/ 308278 w 982330"/>
                <a:gd name="connsiteY639" fmla="*/ 367592 h 951163"/>
                <a:gd name="connsiteX640" fmla="*/ 308041 w 982330"/>
                <a:gd name="connsiteY640" fmla="*/ 368524 h 951163"/>
                <a:gd name="connsiteX641" fmla="*/ 307693 w 982330"/>
                <a:gd name="connsiteY641" fmla="*/ 368982 h 951163"/>
                <a:gd name="connsiteX642" fmla="*/ 306524 w 982330"/>
                <a:gd name="connsiteY642" fmla="*/ 370152 h 951163"/>
                <a:gd name="connsiteX643" fmla="*/ 306413 w 982330"/>
                <a:gd name="connsiteY643" fmla="*/ 370974 h 951163"/>
                <a:gd name="connsiteX644" fmla="*/ 306524 w 982330"/>
                <a:gd name="connsiteY644" fmla="*/ 372143 h 951163"/>
                <a:gd name="connsiteX645" fmla="*/ 307567 w 982330"/>
                <a:gd name="connsiteY645" fmla="*/ 373660 h 951163"/>
                <a:gd name="connsiteX646" fmla="*/ 309795 w 982330"/>
                <a:gd name="connsiteY646" fmla="*/ 376458 h 951163"/>
                <a:gd name="connsiteX647" fmla="*/ 310270 w 982330"/>
                <a:gd name="connsiteY647" fmla="*/ 377280 h 951163"/>
                <a:gd name="connsiteX648" fmla="*/ 310617 w 982330"/>
                <a:gd name="connsiteY648" fmla="*/ 378322 h 951163"/>
                <a:gd name="connsiteX649" fmla="*/ 310854 w 982330"/>
                <a:gd name="connsiteY649" fmla="*/ 380425 h 951163"/>
                <a:gd name="connsiteX650" fmla="*/ 310743 w 982330"/>
                <a:gd name="connsiteY650" fmla="*/ 381594 h 951163"/>
                <a:gd name="connsiteX651" fmla="*/ 310396 w 982330"/>
                <a:gd name="connsiteY651" fmla="*/ 382527 h 951163"/>
                <a:gd name="connsiteX652" fmla="*/ 309811 w 982330"/>
                <a:gd name="connsiteY652" fmla="*/ 383111 h 951163"/>
                <a:gd name="connsiteX653" fmla="*/ 309226 w 982330"/>
                <a:gd name="connsiteY653" fmla="*/ 383459 h 951163"/>
                <a:gd name="connsiteX654" fmla="*/ 308404 w 982330"/>
                <a:gd name="connsiteY654" fmla="*/ 383807 h 951163"/>
                <a:gd name="connsiteX655" fmla="*/ 307915 w 982330"/>
                <a:gd name="connsiteY655" fmla="*/ 384502 h 951163"/>
                <a:gd name="connsiteX656" fmla="*/ 308025 w 982330"/>
                <a:gd name="connsiteY656" fmla="*/ 385893 h 951163"/>
                <a:gd name="connsiteX657" fmla="*/ 309448 w 982330"/>
                <a:gd name="connsiteY657" fmla="*/ 388817 h 951163"/>
                <a:gd name="connsiteX658" fmla="*/ 310838 w 982330"/>
                <a:gd name="connsiteY658" fmla="*/ 393368 h 951163"/>
                <a:gd name="connsiteX659" fmla="*/ 310949 w 982330"/>
                <a:gd name="connsiteY659" fmla="*/ 394411 h 951163"/>
                <a:gd name="connsiteX660" fmla="*/ 310949 w 982330"/>
                <a:gd name="connsiteY660" fmla="*/ 394870 h 951163"/>
                <a:gd name="connsiteX661" fmla="*/ 310838 w 982330"/>
                <a:gd name="connsiteY661" fmla="*/ 395691 h 951163"/>
                <a:gd name="connsiteX662" fmla="*/ 310380 w 982330"/>
                <a:gd name="connsiteY662" fmla="*/ 397335 h 951163"/>
                <a:gd name="connsiteX663" fmla="*/ 309685 w 982330"/>
                <a:gd name="connsiteY663" fmla="*/ 398836 h 951163"/>
                <a:gd name="connsiteX664" fmla="*/ 309226 w 982330"/>
                <a:gd name="connsiteY664" fmla="*/ 399532 h 951163"/>
                <a:gd name="connsiteX665" fmla="*/ 308752 w 982330"/>
                <a:gd name="connsiteY665" fmla="*/ 400132 h 951163"/>
                <a:gd name="connsiteX666" fmla="*/ 305354 w 982330"/>
                <a:gd name="connsiteY666" fmla="*/ 403167 h 951163"/>
                <a:gd name="connsiteX667" fmla="*/ 304896 w 982330"/>
                <a:gd name="connsiteY667" fmla="*/ 403862 h 951163"/>
                <a:gd name="connsiteX668" fmla="*/ 304659 w 982330"/>
                <a:gd name="connsiteY668" fmla="*/ 404795 h 951163"/>
                <a:gd name="connsiteX669" fmla="*/ 304770 w 982330"/>
                <a:gd name="connsiteY669" fmla="*/ 405964 h 951163"/>
                <a:gd name="connsiteX670" fmla="*/ 305228 w 982330"/>
                <a:gd name="connsiteY670" fmla="*/ 407829 h 951163"/>
                <a:gd name="connsiteX671" fmla="*/ 305228 w 982330"/>
                <a:gd name="connsiteY671" fmla="*/ 409109 h 951163"/>
                <a:gd name="connsiteX672" fmla="*/ 305117 w 982330"/>
                <a:gd name="connsiteY672" fmla="*/ 410168 h 951163"/>
                <a:gd name="connsiteX673" fmla="*/ 304185 w 982330"/>
                <a:gd name="connsiteY673" fmla="*/ 413440 h 951163"/>
                <a:gd name="connsiteX674" fmla="*/ 304074 w 982330"/>
                <a:gd name="connsiteY674" fmla="*/ 414356 h 951163"/>
                <a:gd name="connsiteX675" fmla="*/ 304532 w 982330"/>
                <a:gd name="connsiteY675" fmla="*/ 415289 h 951163"/>
                <a:gd name="connsiteX676" fmla="*/ 305354 w 982330"/>
                <a:gd name="connsiteY676" fmla="*/ 416237 h 951163"/>
                <a:gd name="connsiteX677" fmla="*/ 307219 w 982330"/>
                <a:gd name="connsiteY677" fmla="*/ 417059 h 951163"/>
                <a:gd name="connsiteX678" fmla="*/ 308262 w 982330"/>
                <a:gd name="connsiteY678" fmla="*/ 417169 h 951163"/>
                <a:gd name="connsiteX679" fmla="*/ 309210 w 982330"/>
                <a:gd name="connsiteY679" fmla="*/ 416933 h 951163"/>
                <a:gd name="connsiteX680" fmla="*/ 310491 w 982330"/>
                <a:gd name="connsiteY680" fmla="*/ 416000 h 951163"/>
                <a:gd name="connsiteX681" fmla="*/ 311186 w 982330"/>
                <a:gd name="connsiteY681" fmla="*/ 415763 h 951163"/>
                <a:gd name="connsiteX682" fmla="*/ 312119 w 982330"/>
                <a:gd name="connsiteY682" fmla="*/ 415652 h 951163"/>
                <a:gd name="connsiteX683" fmla="*/ 314805 w 982330"/>
                <a:gd name="connsiteY683" fmla="*/ 416127 h 951163"/>
                <a:gd name="connsiteX684" fmla="*/ 315738 w 982330"/>
                <a:gd name="connsiteY684" fmla="*/ 416127 h 951163"/>
                <a:gd name="connsiteX685" fmla="*/ 316560 w 982330"/>
                <a:gd name="connsiteY685" fmla="*/ 416016 h 951163"/>
                <a:gd name="connsiteX686" fmla="*/ 317382 w 982330"/>
                <a:gd name="connsiteY686" fmla="*/ 415652 h 951163"/>
                <a:gd name="connsiteX687" fmla="*/ 325315 w 982330"/>
                <a:gd name="connsiteY687" fmla="*/ 410516 h 951163"/>
                <a:gd name="connsiteX688" fmla="*/ 326011 w 982330"/>
                <a:gd name="connsiteY688" fmla="*/ 410294 h 951163"/>
                <a:gd name="connsiteX689" fmla="*/ 326706 w 982330"/>
                <a:gd name="connsiteY689" fmla="*/ 410294 h 951163"/>
                <a:gd name="connsiteX690" fmla="*/ 327528 w 982330"/>
                <a:gd name="connsiteY690" fmla="*/ 410627 h 951163"/>
                <a:gd name="connsiteX691" fmla="*/ 328350 w 982330"/>
                <a:gd name="connsiteY691" fmla="*/ 411449 h 951163"/>
                <a:gd name="connsiteX692" fmla="*/ 329393 w 982330"/>
                <a:gd name="connsiteY692" fmla="*/ 412744 h 951163"/>
                <a:gd name="connsiteX693" fmla="*/ 330325 w 982330"/>
                <a:gd name="connsiteY693" fmla="*/ 413914 h 951163"/>
                <a:gd name="connsiteX694" fmla="*/ 330562 w 982330"/>
                <a:gd name="connsiteY694" fmla="*/ 414736 h 951163"/>
                <a:gd name="connsiteX695" fmla="*/ 330562 w 982330"/>
                <a:gd name="connsiteY695" fmla="*/ 415557 h 951163"/>
                <a:gd name="connsiteX696" fmla="*/ 330104 w 982330"/>
                <a:gd name="connsiteY696" fmla="*/ 416506 h 951163"/>
                <a:gd name="connsiteX697" fmla="*/ 328586 w 982330"/>
                <a:gd name="connsiteY697" fmla="*/ 418481 h 951163"/>
                <a:gd name="connsiteX698" fmla="*/ 327891 w 982330"/>
                <a:gd name="connsiteY698" fmla="*/ 419872 h 951163"/>
                <a:gd name="connsiteX699" fmla="*/ 325679 w 982330"/>
                <a:gd name="connsiteY699" fmla="*/ 426304 h 951163"/>
                <a:gd name="connsiteX700" fmla="*/ 324161 w 982330"/>
                <a:gd name="connsiteY700" fmla="*/ 432705 h 951163"/>
                <a:gd name="connsiteX701" fmla="*/ 323924 w 982330"/>
                <a:gd name="connsiteY701" fmla="*/ 434570 h 951163"/>
                <a:gd name="connsiteX702" fmla="*/ 323924 w 982330"/>
                <a:gd name="connsiteY702" fmla="*/ 439485 h 951163"/>
                <a:gd name="connsiteX703" fmla="*/ 324161 w 982330"/>
                <a:gd name="connsiteY703" fmla="*/ 440528 h 951163"/>
                <a:gd name="connsiteX704" fmla="*/ 325094 w 982330"/>
                <a:gd name="connsiteY704" fmla="*/ 441808 h 951163"/>
                <a:gd name="connsiteX705" fmla="*/ 327069 w 982330"/>
                <a:gd name="connsiteY705" fmla="*/ 443800 h 951163"/>
                <a:gd name="connsiteX706" fmla="*/ 329977 w 982330"/>
                <a:gd name="connsiteY706" fmla="*/ 446012 h 951163"/>
                <a:gd name="connsiteX707" fmla="*/ 331368 w 982330"/>
                <a:gd name="connsiteY707" fmla="*/ 447403 h 951163"/>
                <a:gd name="connsiteX708" fmla="*/ 332063 w 982330"/>
                <a:gd name="connsiteY708" fmla="*/ 448335 h 951163"/>
                <a:gd name="connsiteX709" fmla="*/ 332411 w 982330"/>
                <a:gd name="connsiteY709" fmla="*/ 449047 h 951163"/>
                <a:gd name="connsiteX710" fmla="*/ 334529 w 982330"/>
                <a:gd name="connsiteY710" fmla="*/ 450311 h 951163"/>
                <a:gd name="connsiteX711" fmla="*/ 340930 w 982330"/>
                <a:gd name="connsiteY711" fmla="*/ 451971 h 951163"/>
                <a:gd name="connsiteX712" fmla="*/ 341040 w 982330"/>
                <a:gd name="connsiteY712" fmla="*/ 451481 h 951163"/>
                <a:gd name="connsiteX713" fmla="*/ 339302 w 982330"/>
                <a:gd name="connsiteY713" fmla="*/ 444954 h 951163"/>
                <a:gd name="connsiteX714" fmla="*/ 339302 w 982330"/>
                <a:gd name="connsiteY714" fmla="*/ 441682 h 951163"/>
                <a:gd name="connsiteX715" fmla="*/ 343964 w 982330"/>
                <a:gd name="connsiteY715" fmla="*/ 438521 h 951163"/>
                <a:gd name="connsiteX716" fmla="*/ 364494 w 982330"/>
                <a:gd name="connsiteY716" fmla="*/ 400733 h 951163"/>
                <a:gd name="connsiteX717" fmla="*/ 364968 w 982330"/>
                <a:gd name="connsiteY717" fmla="*/ 398979 h 951163"/>
                <a:gd name="connsiteX718" fmla="*/ 365205 w 982330"/>
                <a:gd name="connsiteY718" fmla="*/ 395249 h 951163"/>
                <a:gd name="connsiteX719" fmla="*/ 365663 w 982330"/>
                <a:gd name="connsiteY719" fmla="*/ 393732 h 951163"/>
                <a:gd name="connsiteX720" fmla="*/ 367639 w 982330"/>
                <a:gd name="connsiteY720" fmla="*/ 391172 h 951163"/>
                <a:gd name="connsiteX721" fmla="*/ 368461 w 982330"/>
                <a:gd name="connsiteY721" fmla="*/ 389765 h 951163"/>
                <a:gd name="connsiteX722" fmla="*/ 369630 w 982330"/>
                <a:gd name="connsiteY722" fmla="*/ 382305 h 951163"/>
                <a:gd name="connsiteX723" fmla="*/ 370563 w 982330"/>
                <a:gd name="connsiteY723" fmla="*/ 379856 h 951163"/>
                <a:gd name="connsiteX724" fmla="*/ 373850 w 982330"/>
                <a:gd name="connsiteY724" fmla="*/ 373676 h 951163"/>
                <a:gd name="connsiteX725" fmla="*/ 376299 w 982330"/>
                <a:gd name="connsiteY725" fmla="*/ 370753 h 951163"/>
                <a:gd name="connsiteX726" fmla="*/ 379682 w 982330"/>
                <a:gd name="connsiteY726" fmla="*/ 361317 h 951163"/>
                <a:gd name="connsiteX727" fmla="*/ 381547 w 982330"/>
                <a:gd name="connsiteY727" fmla="*/ 359436 h 951163"/>
                <a:gd name="connsiteX728" fmla="*/ 386320 w 982330"/>
                <a:gd name="connsiteY728" fmla="*/ 357335 h 951163"/>
                <a:gd name="connsiteX729" fmla="*/ 388090 w 982330"/>
                <a:gd name="connsiteY729" fmla="*/ 355596 h 951163"/>
                <a:gd name="connsiteX730" fmla="*/ 389133 w 982330"/>
                <a:gd name="connsiteY730" fmla="*/ 350570 h 951163"/>
                <a:gd name="connsiteX731" fmla="*/ 389480 w 982330"/>
                <a:gd name="connsiteY731" fmla="*/ 350223 h 951163"/>
                <a:gd name="connsiteX732" fmla="*/ 389370 w 982330"/>
                <a:gd name="connsiteY732" fmla="*/ 343459 h 951163"/>
                <a:gd name="connsiteX733" fmla="*/ 390302 w 982330"/>
                <a:gd name="connsiteY733" fmla="*/ 337279 h 951163"/>
                <a:gd name="connsiteX734" fmla="*/ 391472 w 982330"/>
                <a:gd name="connsiteY734" fmla="*/ 334118 h 951163"/>
                <a:gd name="connsiteX735" fmla="*/ 393210 w 982330"/>
                <a:gd name="connsiteY735" fmla="*/ 332601 h 951163"/>
                <a:gd name="connsiteX736" fmla="*/ 393906 w 982330"/>
                <a:gd name="connsiteY736" fmla="*/ 330736 h 951163"/>
                <a:gd name="connsiteX737" fmla="*/ 395186 w 982330"/>
                <a:gd name="connsiteY737" fmla="*/ 322802 h 951163"/>
                <a:gd name="connsiteX738" fmla="*/ 396229 w 982330"/>
                <a:gd name="connsiteY738" fmla="*/ 320574 h 951163"/>
                <a:gd name="connsiteX739" fmla="*/ 398094 w 982330"/>
                <a:gd name="connsiteY739" fmla="*/ 320337 h 951163"/>
                <a:gd name="connsiteX740" fmla="*/ 399026 w 982330"/>
                <a:gd name="connsiteY740" fmla="*/ 321870 h 951163"/>
                <a:gd name="connsiteX741" fmla="*/ 399137 w 982330"/>
                <a:gd name="connsiteY741" fmla="*/ 323972 h 951163"/>
                <a:gd name="connsiteX742" fmla="*/ 399026 w 982330"/>
                <a:gd name="connsiteY742" fmla="*/ 325505 h 951163"/>
                <a:gd name="connsiteX743" fmla="*/ 398331 w 982330"/>
                <a:gd name="connsiteY743" fmla="*/ 327717 h 951163"/>
                <a:gd name="connsiteX744" fmla="*/ 396466 w 982330"/>
                <a:gd name="connsiteY744" fmla="*/ 331447 h 951163"/>
                <a:gd name="connsiteX745" fmla="*/ 396008 w 982330"/>
                <a:gd name="connsiteY745" fmla="*/ 333202 h 951163"/>
                <a:gd name="connsiteX746" fmla="*/ 396355 w 982330"/>
                <a:gd name="connsiteY746" fmla="*/ 335888 h 951163"/>
                <a:gd name="connsiteX747" fmla="*/ 397398 w 982330"/>
                <a:gd name="connsiteY747" fmla="*/ 337990 h 951163"/>
                <a:gd name="connsiteX748" fmla="*/ 398441 w 982330"/>
                <a:gd name="connsiteY748" fmla="*/ 339618 h 951163"/>
                <a:gd name="connsiteX749" fmla="*/ 399374 w 982330"/>
                <a:gd name="connsiteY749" fmla="*/ 341246 h 951163"/>
                <a:gd name="connsiteX750" fmla="*/ 399864 w 982330"/>
                <a:gd name="connsiteY750" fmla="*/ 343695 h 951163"/>
                <a:gd name="connsiteX751" fmla="*/ 399722 w 982330"/>
                <a:gd name="connsiteY751" fmla="*/ 351060 h 951163"/>
                <a:gd name="connsiteX752" fmla="*/ 400559 w 982330"/>
                <a:gd name="connsiteY752" fmla="*/ 353384 h 951163"/>
                <a:gd name="connsiteX753" fmla="*/ 401839 w 982330"/>
                <a:gd name="connsiteY753" fmla="*/ 355011 h 951163"/>
                <a:gd name="connsiteX754" fmla="*/ 403009 w 982330"/>
                <a:gd name="connsiteY754" fmla="*/ 355359 h 951163"/>
                <a:gd name="connsiteX755" fmla="*/ 403246 w 982330"/>
                <a:gd name="connsiteY755" fmla="*/ 353842 h 951163"/>
                <a:gd name="connsiteX756" fmla="*/ 404068 w 982330"/>
                <a:gd name="connsiteY756" fmla="*/ 352672 h 951163"/>
                <a:gd name="connsiteX757" fmla="*/ 408256 w 982330"/>
                <a:gd name="connsiteY757" fmla="*/ 350807 h 951163"/>
                <a:gd name="connsiteX758" fmla="*/ 411053 w 982330"/>
                <a:gd name="connsiteY758" fmla="*/ 349986 h 951163"/>
                <a:gd name="connsiteX759" fmla="*/ 412934 w 982330"/>
                <a:gd name="connsiteY759" fmla="*/ 349053 h 951163"/>
                <a:gd name="connsiteX760" fmla="*/ 414451 w 982330"/>
                <a:gd name="connsiteY760" fmla="*/ 347773 h 951163"/>
                <a:gd name="connsiteX761" fmla="*/ 414925 w 982330"/>
                <a:gd name="connsiteY761" fmla="*/ 346129 h 951163"/>
                <a:gd name="connsiteX762" fmla="*/ 415510 w 982330"/>
                <a:gd name="connsiteY762" fmla="*/ 343806 h 951163"/>
                <a:gd name="connsiteX763" fmla="*/ 417960 w 982330"/>
                <a:gd name="connsiteY763" fmla="*/ 339033 h 951163"/>
                <a:gd name="connsiteX764" fmla="*/ 417723 w 982330"/>
                <a:gd name="connsiteY764" fmla="*/ 336805 h 951163"/>
                <a:gd name="connsiteX765" fmla="*/ 419003 w 982330"/>
                <a:gd name="connsiteY765" fmla="*/ 335762 h 951163"/>
                <a:gd name="connsiteX766" fmla="*/ 419935 w 982330"/>
                <a:gd name="connsiteY766" fmla="*/ 334592 h 951163"/>
                <a:gd name="connsiteX767" fmla="*/ 420631 w 982330"/>
                <a:gd name="connsiteY767" fmla="*/ 333059 h 951163"/>
                <a:gd name="connsiteX768" fmla="*/ 420978 w 982330"/>
                <a:gd name="connsiteY768" fmla="*/ 331194 h 951163"/>
                <a:gd name="connsiteX769" fmla="*/ 419588 w 982330"/>
                <a:gd name="connsiteY769" fmla="*/ 328160 h 951163"/>
                <a:gd name="connsiteX770" fmla="*/ 420868 w 982330"/>
                <a:gd name="connsiteY770" fmla="*/ 326532 h 951163"/>
                <a:gd name="connsiteX771" fmla="*/ 423317 w 982330"/>
                <a:gd name="connsiteY771" fmla="*/ 325710 h 951163"/>
                <a:gd name="connsiteX772" fmla="*/ 425419 w 982330"/>
                <a:gd name="connsiteY772" fmla="*/ 325489 h 951163"/>
                <a:gd name="connsiteX773" fmla="*/ 429860 w 982330"/>
                <a:gd name="connsiteY773" fmla="*/ 327812 h 951163"/>
                <a:gd name="connsiteX774" fmla="*/ 432769 w 982330"/>
                <a:gd name="connsiteY774" fmla="*/ 328634 h 951163"/>
                <a:gd name="connsiteX775" fmla="*/ 435092 w 982330"/>
                <a:gd name="connsiteY775" fmla="*/ 327006 h 951163"/>
                <a:gd name="connsiteX776" fmla="*/ 436372 w 982330"/>
                <a:gd name="connsiteY776" fmla="*/ 324794 h 951163"/>
                <a:gd name="connsiteX777" fmla="*/ 437889 w 982330"/>
                <a:gd name="connsiteY777" fmla="*/ 323039 h 951163"/>
                <a:gd name="connsiteX778" fmla="*/ 439659 w 982330"/>
                <a:gd name="connsiteY778" fmla="*/ 321649 h 951163"/>
                <a:gd name="connsiteX779" fmla="*/ 441761 w 982330"/>
                <a:gd name="connsiteY779" fmla="*/ 320353 h 951163"/>
                <a:gd name="connsiteX780" fmla="*/ 443973 w 982330"/>
                <a:gd name="connsiteY780" fmla="*/ 319531 h 951163"/>
                <a:gd name="connsiteX781" fmla="*/ 445491 w 982330"/>
                <a:gd name="connsiteY781" fmla="*/ 319641 h 951163"/>
                <a:gd name="connsiteX782" fmla="*/ 446660 w 982330"/>
                <a:gd name="connsiteY782" fmla="*/ 320684 h 951163"/>
                <a:gd name="connsiteX783" fmla="*/ 448288 w 982330"/>
                <a:gd name="connsiteY783" fmla="*/ 322676 h 951163"/>
                <a:gd name="connsiteX784" fmla="*/ 445728 w 982330"/>
                <a:gd name="connsiteY784" fmla="*/ 333043 h 951163"/>
                <a:gd name="connsiteX785" fmla="*/ 446202 w 982330"/>
                <a:gd name="connsiteY785" fmla="*/ 334576 h 951163"/>
                <a:gd name="connsiteX786" fmla="*/ 446660 w 982330"/>
                <a:gd name="connsiteY786" fmla="*/ 334814 h 951163"/>
                <a:gd name="connsiteX787" fmla="*/ 446897 w 982330"/>
                <a:gd name="connsiteY787" fmla="*/ 335509 h 951163"/>
                <a:gd name="connsiteX788" fmla="*/ 446787 w 982330"/>
                <a:gd name="connsiteY788" fmla="*/ 336204 h 951163"/>
                <a:gd name="connsiteX789" fmla="*/ 446439 w 982330"/>
                <a:gd name="connsiteY789" fmla="*/ 336552 h 951163"/>
                <a:gd name="connsiteX790" fmla="*/ 445617 w 982330"/>
                <a:gd name="connsiteY790" fmla="*/ 336552 h 951163"/>
                <a:gd name="connsiteX791" fmla="*/ 443989 w 982330"/>
                <a:gd name="connsiteY791" fmla="*/ 335967 h 951163"/>
                <a:gd name="connsiteX792" fmla="*/ 443167 w 982330"/>
                <a:gd name="connsiteY792" fmla="*/ 335967 h 951163"/>
                <a:gd name="connsiteX793" fmla="*/ 440497 w 982330"/>
                <a:gd name="connsiteY793" fmla="*/ 336315 h 951163"/>
                <a:gd name="connsiteX794" fmla="*/ 439327 w 982330"/>
                <a:gd name="connsiteY794" fmla="*/ 336552 h 951163"/>
                <a:gd name="connsiteX795" fmla="*/ 439327 w 982330"/>
                <a:gd name="connsiteY795" fmla="*/ 337010 h 951163"/>
                <a:gd name="connsiteX796" fmla="*/ 439438 w 982330"/>
                <a:gd name="connsiteY796" fmla="*/ 337721 h 951163"/>
                <a:gd name="connsiteX797" fmla="*/ 439090 w 982330"/>
                <a:gd name="connsiteY797" fmla="*/ 339112 h 951163"/>
                <a:gd name="connsiteX798" fmla="*/ 438837 w 982330"/>
                <a:gd name="connsiteY798" fmla="*/ 340977 h 951163"/>
                <a:gd name="connsiteX799" fmla="*/ 438726 w 982330"/>
                <a:gd name="connsiteY799" fmla="*/ 341672 h 951163"/>
                <a:gd name="connsiteX800" fmla="*/ 438379 w 982330"/>
                <a:gd name="connsiteY800" fmla="*/ 342020 h 951163"/>
                <a:gd name="connsiteX801" fmla="*/ 437794 w 982330"/>
                <a:gd name="connsiteY801" fmla="*/ 342131 h 951163"/>
                <a:gd name="connsiteX802" fmla="*/ 437099 w 982330"/>
                <a:gd name="connsiteY802" fmla="*/ 342368 h 951163"/>
                <a:gd name="connsiteX803" fmla="*/ 436640 w 982330"/>
                <a:gd name="connsiteY803" fmla="*/ 342953 h 951163"/>
                <a:gd name="connsiteX804" fmla="*/ 435945 w 982330"/>
                <a:gd name="connsiteY804" fmla="*/ 347504 h 951163"/>
                <a:gd name="connsiteX805" fmla="*/ 435360 w 982330"/>
                <a:gd name="connsiteY805" fmla="*/ 348895 h 951163"/>
                <a:gd name="connsiteX806" fmla="*/ 432104 w 982330"/>
                <a:gd name="connsiteY806" fmla="*/ 352625 h 951163"/>
                <a:gd name="connsiteX807" fmla="*/ 431868 w 982330"/>
                <a:gd name="connsiteY807" fmla="*/ 354363 h 951163"/>
                <a:gd name="connsiteX808" fmla="*/ 433606 w 982330"/>
                <a:gd name="connsiteY808" fmla="*/ 356924 h 951163"/>
                <a:gd name="connsiteX809" fmla="*/ 434997 w 982330"/>
                <a:gd name="connsiteY809" fmla="*/ 358441 h 951163"/>
                <a:gd name="connsiteX810" fmla="*/ 438726 w 982330"/>
                <a:gd name="connsiteY810" fmla="*/ 360543 h 951163"/>
                <a:gd name="connsiteX811" fmla="*/ 440844 w 982330"/>
                <a:gd name="connsiteY811" fmla="*/ 362060 h 951163"/>
                <a:gd name="connsiteX812" fmla="*/ 442125 w 982330"/>
                <a:gd name="connsiteY812" fmla="*/ 362755 h 951163"/>
                <a:gd name="connsiteX813" fmla="*/ 443405 w 982330"/>
                <a:gd name="connsiteY813" fmla="*/ 362992 h 951163"/>
                <a:gd name="connsiteX814" fmla="*/ 444448 w 982330"/>
                <a:gd name="connsiteY814" fmla="*/ 362171 h 951163"/>
                <a:gd name="connsiteX815" fmla="*/ 444211 w 982330"/>
                <a:gd name="connsiteY815" fmla="*/ 360543 h 951163"/>
                <a:gd name="connsiteX816" fmla="*/ 443626 w 982330"/>
                <a:gd name="connsiteY816" fmla="*/ 359026 h 951163"/>
                <a:gd name="connsiteX817" fmla="*/ 443167 w 982330"/>
                <a:gd name="connsiteY817" fmla="*/ 358330 h 951163"/>
                <a:gd name="connsiteX818" fmla="*/ 442931 w 982330"/>
                <a:gd name="connsiteY818" fmla="*/ 357635 h 951163"/>
                <a:gd name="connsiteX819" fmla="*/ 442235 w 982330"/>
                <a:gd name="connsiteY819" fmla="*/ 356355 h 951163"/>
                <a:gd name="connsiteX820" fmla="*/ 441998 w 982330"/>
                <a:gd name="connsiteY820" fmla="*/ 355422 h 951163"/>
                <a:gd name="connsiteX821" fmla="*/ 442235 w 982330"/>
                <a:gd name="connsiteY821" fmla="*/ 354253 h 951163"/>
                <a:gd name="connsiteX822" fmla="*/ 442931 w 982330"/>
                <a:gd name="connsiteY822" fmla="*/ 353905 h 951163"/>
                <a:gd name="connsiteX823" fmla="*/ 443752 w 982330"/>
                <a:gd name="connsiteY823" fmla="*/ 353905 h 951163"/>
                <a:gd name="connsiteX824" fmla="*/ 444211 w 982330"/>
                <a:gd name="connsiteY824" fmla="*/ 353557 h 951163"/>
                <a:gd name="connsiteX825" fmla="*/ 445838 w 982330"/>
                <a:gd name="connsiteY825" fmla="*/ 347963 h 951163"/>
                <a:gd name="connsiteX826" fmla="*/ 447229 w 982330"/>
                <a:gd name="connsiteY826" fmla="*/ 345624 h 951163"/>
                <a:gd name="connsiteX827" fmla="*/ 450722 w 982330"/>
                <a:gd name="connsiteY827" fmla="*/ 343996 h 951163"/>
                <a:gd name="connsiteX828" fmla="*/ 451180 w 982330"/>
                <a:gd name="connsiteY828" fmla="*/ 342826 h 951163"/>
                <a:gd name="connsiteX829" fmla="*/ 451291 w 982330"/>
                <a:gd name="connsiteY829" fmla="*/ 341309 h 951163"/>
                <a:gd name="connsiteX830" fmla="*/ 451054 w 982330"/>
                <a:gd name="connsiteY830" fmla="*/ 339570 h 951163"/>
                <a:gd name="connsiteX831" fmla="*/ 451512 w 982330"/>
                <a:gd name="connsiteY831" fmla="*/ 338527 h 951163"/>
                <a:gd name="connsiteX832" fmla="*/ 452824 w 982330"/>
                <a:gd name="connsiteY832" fmla="*/ 338069 h 951163"/>
                <a:gd name="connsiteX833" fmla="*/ 455495 w 982330"/>
                <a:gd name="connsiteY833" fmla="*/ 337595 h 951163"/>
                <a:gd name="connsiteX834" fmla="*/ 459920 w 982330"/>
                <a:gd name="connsiteY834" fmla="*/ 334924 h 951163"/>
                <a:gd name="connsiteX835" fmla="*/ 460505 w 982330"/>
                <a:gd name="connsiteY835" fmla="*/ 334102 h 951163"/>
                <a:gd name="connsiteX836" fmla="*/ 461200 w 982330"/>
                <a:gd name="connsiteY836" fmla="*/ 332364 h 951163"/>
                <a:gd name="connsiteX837" fmla="*/ 461896 w 982330"/>
                <a:gd name="connsiteY837" fmla="*/ 331431 h 951163"/>
                <a:gd name="connsiteX838" fmla="*/ 463524 w 982330"/>
                <a:gd name="connsiteY838" fmla="*/ 330736 h 951163"/>
                <a:gd name="connsiteX839" fmla="*/ 467743 w 982330"/>
                <a:gd name="connsiteY839" fmla="*/ 329803 h 951163"/>
                <a:gd name="connsiteX840" fmla="*/ 469371 w 982330"/>
                <a:gd name="connsiteY840" fmla="*/ 328523 h 951163"/>
                <a:gd name="connsiteX841" fmla="*/ 470066 w 982330"/>
                <a:gd name="connsiteY841" fmla="*/ 327480 h 951163"/>
                <a:gd name="connsiteX842" fmla="*/ 469134 w 982330"/>
                <a:gd name="connsiteY842" fmla="*/ 326548 h 951163"/>
                <a:gd name="connsiteX843" fmla="*/ 471110 w 982330"/>
                <a:gd name="connsiteY843" fmla="*/ 317682 h 951163"/>
                <a:gd name="connsiteX844" fmla="*/ 474017 w 982330"/>
                <a:gd name="connsiteY844" fmla="*/ 310680 h 951163"/>
                <a:gd name="connsiteX845" fmla="*/ 478695 w 982330"/>
                <a:gd name="connsiteY845" fmla="*/ 305781 h 951163"/>
                <a:gd name="connsiteX846" fmla="*/ 497692 w 982330"/>
                <a:gd name="connsiteY846" fmla="*/ 300534 h 951163"/>
                <a:gd name="connsiteX847" fmla="*/ 502133 w 982330"/>
                <a:gd name="connsiteY847" fmla="*/ 300281 h 951163"/>
                <a:gd name="connsiteX848" fmla="*/ 418165 w 982330"/>
                <a:gd name="connsiteY848" fmla="*/ 226570 h 951163"/>
                <a:gd name="connsiteX849" fmla="*/ 418750 w 982330"/>
                <a:gd name="connsiteY849" fmla="*/ 227613 h 951163"/>
                <a:gd name="connsiteX850" fmla="*/ 419572 w 982330"/>
                <a:gd name="connsiteY850" fmla="*/ 228545 h 951163"/>
                <a:gd name="connsiteX851" fmla="*/ 420504 w 982330"/>
                <a:gd name="connsiteY851" fmla="*/ 229936 h 951163"/>
                <a:gd name="connsiteX852" fmla="*/ 421200 w 982330"/>
                <a:gd name="connsiteY852" fmla="*/ 231817 h 951163"/>
                <a:gd name="connsiteX853" fmla="*/ 421200 w 982330"/>
                <a:gd name="connsiteY853" fmla="*/ 232860 h 951163"/>
                <a:gd name="connsiteX854" fmla="*/ 421437 w 982330"/>
                <a:gd name="connsiteY854" fmla="*/ 233461 h 951163"/>
                <a:gd name="connsiteX855" fmla="*/ 422606 w 982330"/>
                <a:gd name="connsiteY855" fmla="*/ 233919 h 951163"/>
                <a:gd name="connsiteX856" fmla="*/ 423302 w 982330"/>
                <a:gd name="connsiteY856" fmla="*/ 233808 h 951163"/>
                <a:gd name="connsiteX857" fmla="*/ 423412 w 982330"/>
                <a:gd name="connsiteY857" fmla="*/ 232165 h 951163"/>
                <a:gd name="connsiteX858" fmla="*/ 423871 w 982330"/>
                <a:gd name="connsiteY858" fmla="*/ 231706 h 951163"/>
                <a:gd name="connsiteX859" fmla="*/ 424566 w 982330"/>
                <a:gd name="connsiteY859" fmla="*/ 231944 h 951163"/>
                <a:gd name="connsiteX860" fmla="*/ 425151 w 982330"/>
                <a:gd name="connsiteY860" fmla="*/ 232528 h 951163"/>
                <a:gd name="connsiteX861" fmla="*/ 425609 w 982330"/>
                <a:gd name="connsiteY861" fmla="*/ 233224 h 951163"/>
                <a:gd name="connsiteX862" fmla="*/ 425609 w 982330"/>
                <a:gd name="connsiteY862" fmla="*/ 233587 h 951163"/>
                <a:gd name="connsiteX863" fmla="*/ 428074 w 982330"/>
                <a:gd name="connsiteY863" fmla="*/ 233476 h 951163"/>
                <a:gd name="connsiteX864" fmla="*/ 429465 w 982330"/>
                <a:gd name="connsiteY864" fmla="*/ 232765 h 951163"/>
                <a:gd name="connsiteX865" fmla="*/ 430050 w 982330"/>
                <a:gd name="connsiteY865" fmla="*/ 230901 h 951163"/>
                <a:gd name="connsiteX866" fmla="*/ 429355 w 982330"/>
                <a:gd name="connsiteY866" fmla="*/ 229257 h 951163"/>
                <a:gd name="connsiteX867" fmla="*/ 427837 w 982330"/>
                <a:gd name="connsiteY867" fmla="*/ 229146 h 951163"/>
                <a:gd name="connsiteX868" fmla="*/ 426210 w 982330"/>
                <a:gd name="connsiteY868" fmla="*/ 229620 h 951163"/>
                <a:gd name="connsiteX869" fmla="*/ 425024 w 982330"/>
                <a:gd name="connsiteY869" fmla="*/ 229383 h 951163"/>
                <a:gd name="connsiteX870" fmla="*/ 424913 w 982330"/>
                <a:gd name="connsiteY870" fmla="*/ 228214 h 951163"/>
                <a:gd name="connsiteX871" fmla="*/ 425372 w 982330"/>
                <a:gd name="connsiteY871" fmla="*/ 226696 h 951163"/>
                <a:gd name="connsiteX872" fmla="*/ 426905 w 982330"/>
                <a:gd name="connsiteY872" fmla="*/ 224026 h 951163"/>
                <a:gd name="connsiteX873" fmla="*/ 425246 w 982330"/>
                <a:gd name="connsiteY873" fmla="*/ 221117 h 951163"/>
                <a:gd name="connsiteX874" fmla="*/ 424424 w 982330"/>
                <a:gd name="connsiteY874" fmla="*/ 220059 h 951163"/>
                <a:gd name="connsiteX875" fmla="*/ 423144 w 982330"/>
                <a:gd name="connsiteY875" fmla="*/ 219363 h 951163"/>
                <a:gd name="connsiteX876" fmla="*/ 420473 w 982330"/>
                <a:gd name="connsiteY876" fmla="*/ 218905 h 951163"/>
                <a:gd name="connsiteX877" fmla="*/ 418371 w 982330"/>
                <a:gd name="connsiteY877" fmla="*/ 219838 h 951163"/>
                <a:gd name="connsiteX878" fmla="*/ 417438 w 982330"/>
                <a:gd name="connsiteY878" fmla="*/ 221939 h 951163"/>
                <a:gd name="connsiteX879" fmla="*/ 417549 w 982330"/>
                <a:gd name="connsiteY879" fmla="*/ 225100 h 951163"/>
                <a:gd name="connsiteX880" fmla="*/ 418165 w 982330"/>
                <a:gd name="connsiteY880" fmla="*/ 226570 h 951163"/>
                <a:gd name="connsiteX881" fmla="*/ 192955 w 982330"/>
                <a:gd name="connsiteY881" fmla="*/ 143392 h 951163"/>
                <a:gd name="connsiteX882" fmla="*/ 192259 w 982330"/>
                <a:gd name="connsiteY882" fmla="*/ 145968 h 951163"/>
                <a:gd name="connsiteX883" fmla="*/ 192148 w 982330"/>
                <a:gd name="connsiteY883" fmla="*/ 149571 h 951163"/>
                <a:gd name="connsiteX884" fmla="*/ 192733 w 982330"/>
                <a:gd name="connsiteY884" fmla="*/ 156336 h 951163"/>
                <a:gd name="connsiteX885" fmla="*/ 194361 w 982330"/>
                <a:gd name="connsiteY885" fmla="*/ 158090 h 951163"/>
                <a:gd name="connsiteX886" fmla="*/ 204507 w 982330"/>
                <a:gd name="connsiteY886" fmla="*/ 157743 h 951163"/>
                <a:gd name="connsiteX887" fmla="*/ 205677 w 982330"/>
                <a:gd name="connsiteY887" fmla="*/ 158564 h 951163"/>
                <a:gd name="connsiteX888" fmla="*/ 207889 w 982330"/>
                <a:gd name="connsiteY888" fmla="*/ 160888 h 951163"/>
                <a:gd name="connsiteX889" fmla="*/ 208711 w 982330"/>
                <a:gd name="connsiteY889" fmla="*/ 161346 h 951163"/>
                <a:gd name="connsiteX890" fmla="*/ 213595 w 982330"/>
                <a:gd name="connsiteY890" fmla="*/ 159828 h 951163"/>
                <a:gd name="connsiteX891" fmla="*/ 214875 w 982330"/>
                <a:gd name="connsiteY891" fmla="*/ 158201 h 951163"/>
                <a:gd name="connsiteX892" fmla="*/ 214638 w 982330"/>
                <a:gd name="connsiteY892" fmla="*/ 155404 h 951163"/>
                <a:gd name="connsiteX893" fmla="*/ 213120 w 982330"/>
                <a:gd name="connsiteY893" fmla="*/ 153870 h 951163"/>
                <a:gd name="connsiteX894" fmla="*/ 210450 w 982330"/>
                <a:gd name="connsiteY894" fmla="*/ 156099 h 951163"/>
                <a:gd name="connsiteX895" fmla="*/ 211271 w 982330"/>
                <a:gd name="connsiteY895" fmla="*/ 153507 h 951163"/>
                <a:gd name="connsiteX896" fmla="*/ 212899 w 982330"/>
                <a:gd name="connsiteY896" fmla="*/ 150599 h 951163"/>
                <a:gd name="connsiteX897" fmla="*/ 215001 w 982330"/>
                <a:gd name="connsiteY897" fmla="*/ 148149 h 951163"/>
                <a:gd name="connsiteX898" fmla="*/ 216519 w 982330"/>
                <a:gd name="connsiteY898" fmla="*/ 147106 h 951163"/>
                <a:gd name="connsiteX899" fmla="*/ 216171 w 982330"/>
                <a:gd name="connsiteY899" fmla="*/ 149556 h 951163"/>
                <a:gd name="connsiteX900" fmla="*/ 216281 w 982330"/>
                <a:gd name="connsiteY900" fmla="*/ 154929 h 951163"/>
                <a:gd name="connsiteX901" fmla="*/ 216044 w 982330"/>
                <a:gd name="connsiteY901" fmla="*/ 157505 h 951163"/>
                <a:gd name="connsiteX902" fmla="*/ 215222 w 982330"/>
                <a:gd name="connsiteY902" fmla="*/ 160413 h 951163"/>
                <a:gd name="connsiteX903" fmla="*/ 214290 w 982330"/>
                <a:gd name="connsiteY903" fmla="*/ 161804 h 951163"/>
                <a:gd name="connsiteX904" fmla="*/ 211256 w 982330"/>
                <a:gd name="connsiteY904" fmla="*/ 164254 h 951163"/>
                <a:gd name="connsiteX905" fmla="*/ 209738 w 982330"/>
                <a:gd name="connsiteY905" fmla="*/ 166118 h 951163"/>
                <a:gd name="connsiteX906" fmla="*/ 209154 w 982330"/>
                <a:gd name="connsiteY906" fmla="*/ 167762 h 951163"/>
                <a:gd name="connsiteX907" fmla="*/ 209738 w 982330"/>
                <a:gd name="connsiteY907" fmla="*/ 169390 h 951163"/>
                <a:gd name="connsiteX908" fmla="*/ 216961 w 982330"/>
                <a:gd name="connsiteY908" fmla="*/ 178146 h 951163"/>
                <a:gd name="connsiteX909" fmla="*/ 218494 w 982330"/>
                <a:gd name="connsiteY909" fmla="*/ 177087 h 951163"/>
                <a:gd name="connsiteX910" fmla="*/ 219774 w 982330"/>
                <a:gd name="connsiteY910" fmla="*/ 175111 h 951163"/>
                <a:gd name="connsiteX911" fmla="*/ 221639 w 982330"/>
                <a:gd name="connsiteY911" fmla="*/ 170923 h 951163"/>
                <a:gd name="connsiteX912" fmla="*/ 224310 w 982330"/>
                <a:gd name="connsiteY912" fmla="*/ 162405 h 951163"/>
                <a:gd name="connsiteX913" fmla="*/ 225132 w 982330"/>
                <a:gd name="connsiteY913" fmla="*/ 160888 h 951163"/>
                <a:gd name="connsiteX914" fmla="*/ 229099 w 982330"/>
                <a:gd name="connsiteY914" fmla="*/ 158438 h 951163"/>
                <a:gd name="connsiteX915" fmla="*/ 229921 w 982330"/>
                <a:gd name="connsiteY915" fmla="*/ 156557 h 951163"/>
                <a:gd name="connsiteX916" fmla="*/ 230173 w 982330"/>
                <a:gd name="connsiteY916" fmla="*/ 154234 h 951163"/>
                <a:gd name="connsiteX917" fmla="*/ 231564 w 982330"/>
                <a:gd name="connsiteY917" fmla="*/ 153065 h 951163"/>
                <a:gd name="connsiteX918" fmla="*/ 233429 w 982330"/>
                <a:gd name="connsiteY918" fmla="*/ 152590 h 951163"/>
                <a:gd name="connsiteX919" fmla="*/ 235641 w 982330"/>
                <a:gd name="connsiteY919" fmla="*/ 152353 h 951163"/>
                <a:gd name="connsiteX920" fmla="*/ 235531 w 982330"/>
                <a:gd name="connsiteY920" fmla="*/ 151294 h 951163"/>
                <a:gd name="connsiteX921" fmla="*/ 234014 w 982330"/>
                <a:gd name="connsiteY921" fmla="*/ 149556 h 951163"/>
                <a:gd name="connsiteX922" fmla="*/ 234124 w 982330"/>
                <a:gd name="connsiteY922" fmla="*/ 146648 h 951163"/>
                <a:gd name="connsiteX923" fmla="*/ 235294 w 982330"/>
                <a:gd name="connsiteY923" fmla="*/ 143724 h 951163"/>
                <a:gd name="connsiteX924" fmla="*/ 236685 w 982330"/>
                <a:gd name="connsiteY924" fmla="*/ 141859 h 951163"/>
                <a:gd name="connsiteX925" fmla="*/ 238075 w 982330"/>
                <a:gd name="connsiteY925" fmla="*/ 141274 h 951163"/>
                <a:gd name="connsiteX926" fmla="*/ 239593 w 982330"/>
                <a:gd name="connsiteY926" fmla="*/ 141164 h 951163"/>
                <a:gd name="connsiteX927" fmla="*/ 240984 w 982330"/>
                <a:gd name="connsiteY927" fmla="*/ 140816 h 951163"/>
                <a:gd name="connsiteX928" fmla="*/ 242264 w 982330"/>
                <a:gd name="connsiteY928" fmla="*/ 139646 h 951163"/>
                <a:gd name="connsiteX929" fmla="*/ 246246 w 982330"/>
                <a:gd name="connsiteY929" fmla="*/ 134052 h 951163"/>
                <a:gd name="connsiteX930" fmla="*/ 247289 w 982330"/>
                <a:gd name="connsiteY930" fmla="*/ 133119 h 951163"/>
                <a:gd name="connsiteX931" fmla="*/ 249960 w 982330"/>
                <a:gd name="connsiteY931" fmla="*/ 131839 h 951163"/>
                <a:gd name="connsiteX932" fmla="*/ 251004 w 982330"/>
                <a:gd name="connsiteY932" fmla="*/ 131017 h 951163"/>
                <a:gd name="connsiteX933" fmla="*/ 252521 w 982330"/>
                <a:gd name="connsiteY933" fmla="*/ 127288 h 951163"/>
                <a:gd name="connsiteX934" fmla="*/ 253216 w 982330"/>
                <a:gd name="connsiteY934" fmla="*/ 126608 h 951163"/>
                <a:gd name="connsiteX935" fmla="*/ 255539 w 982330"/>
                <a:gd name="connsiteY935" fmla="*/ 125913 h 951163"/>
                <a:gd name="connsiteX936" fmla="*/ 257767 w 982330"/>
                <a:gd name="connsiteY936" fmla="*/ 124269 h 951163"/>
                <a:gd name="connsiteX937" fmla="*/ 264058 w 982330"/>
                <a:gd name="connsiteY937" fmla="*/ 118200 h 951163"/>
                <a:gd name="connsiteX938" fmla="*/ 262082 w 982330"/>
                <a:gd name="connsiteY938" fmla="*/ 116462 h 951163"/>
                <a:gd name="connsiteX939" fmla="*/ 258005 w 982330"/>
                <a:gd name="connsiteY939" fmla="*/ 115403 h 951163"/>
                <a:gd name="connsiteX940" fmla="*/ 254607 w 982330"/>
                <a:gd name="connsiteY940" fmla="*/ 114944 h 951163"/>
                <a:gd name="connsiteX941" fmla="*/ 255776 w 982330"/>
                <a:gd name="connsiteY941" fmla="*/ 113080 h 951163"/>
                <a:gd name="connsiteX942" fmla="*/ 258005 w 982330"/>
                <a:gd name="connsiteY942" fmla="*/ 112369 h 951163"/>
                <a:gd name="connsiteX943" fmla="*/ 262888 w 982330"/>
                <a:gd name="connsiteY943" fmla="*/ 112131 h 951163"/>
                <a:gd name="connsiteX944" fmla="*/ 268704 w 982330"/>
                <a:gd name="connsiteY944" fmla="*/ 109681 h 951163"/>
                <a:gd name="connsiteX945" fmla="*/ 271059 w 982330"/>
                <a:gd name="connsiteY945" fmla="*/ 109097 h 951163"/>
                <a:gd name="connsiteX946" fmla="*/ 273509 w 982330"/>
                <a:gd name="connsiteY946" fmla="*/ 109208 h 951163"/>
                <a:gd name="connsiteX947" fmla="*/ 278171 w 982330"/>
                <a:gd name="connsiteY947" fmla="*/ 110140 h 951163"/>
                <a:gd name="connsiteX948" fmla="*/ 280621 w 982330"/>
                <a:gd name="connsiteY948" fmla="*/ 110140 h 951163"/>
                <a:gd name="connsiteX949" fmla="*/ 282849 w 982330"/>
                <a:gd name="connsiteY949" fmla="*/ 109318 h 951163"/>
                <a:gd name="connsiteX950" fmla="*/ 286579 w 982330"/>
                <a:gd name="connsiteY950" fmla="*/ 106647 h 951163"/>
                <a:gd name="connsiteX951" fmla="*/ 289139 w 982330"/>
                <a:gd name="connsiteY951" fmla="*/ 106189 h 951163"/>
                <a:gd name="connsiteX952" fmla="*/ 289028 w 982330"/>
                <a:gd name="connsiteY952" fmla="*/ 105130 h 951163"/>
                <a:gd name="connsiteX953" fmla="*/ 287400 w 982330"/>
                <a:gd name="connsiteY953" fmla="*/ 103976 h 951163"/>
                <a:gd name="connsiteX954" fmla="*/ 284840 w 982330"/>
                <a:gd name="connsiteY954" fmla="*/ 100942 h 951163"/>
                <a:gd name="connsiteX955" fmla="*/ 282976 w 982330"/>
                <a:gd name="connsiteY955" fmla="*/ 99535 h 951163"/>
                <a:gd name="connsiteX956" fmla="*/ 278645 w 982330"/>
                <a:gd name="connsiteY956" fmla="*/ 97781 h 951163"/>
                <a:gd name="connsiteX957" fmla="*/ 276322 w 982330"/>
                <a:gd name="connsiteY957" fmla="*/ 97433 h 951163"/>
                <a:gd name="connsiteX958" fmla="*/ 250545 w 982330"/>
                <a:gd name="connsiteY958" fmla="*/ 100231 h 951163"/>
                <a:gd name="connsiteX959" fmla="*/ 241331 w 982330"/>
                <a:gd name="connsiteY959" fmla="*/ 102791 h 951163"/>
                <a:gd name="connsiteX960" fmla="*/ 233651 w 982330"/>
                <a:gd name="connsiteY960" fmla="*/ 106647 h 951163"/>
                <a:gd name="connsiteX961" fmla="*/ 232133 w 982330"/>
                <a:gd name="connsiteY961" fmla="*/ 107927 h 951163"/>
                <a:gd name="connsiteX962" fmla="*/ 230616 w 982330"/>
                <a:gd name="connsiteY962" fmla="*/ 109903 h 951163"/>
                <a:gd name="connsiteX963" fmla="*/ 229541 w 982330"/>
                <a:gd name="connsiteY963" fmla="*/ 110725 h 951163"/>
                <a:gd name="connsiteX964" fmla="*/ 228261 w 982330"/>
                <a:gd name="connsiteY964" fmla="*/ 110488 h 951163"/>
                <a:gd name="connsiteX965" fmla="*/ 226870 w 982330"/>
                <a:gd name="connsiteY965" fmla="*/ 110029 h 951163"/>
                <a:gd name="connsiteX966" fmla="*/ 225590 w 982330"/>
                <a:gd name="connsiteY966" fmla="*/ 109919 h 951163"/>
                <a:gd name="connsiteX967" fmla="*/ 224895 w 982330"/>
                <a:gd name="connsiteY967" fmla="*/ 110503 h 951163"/>
                <a:gd name="connsiteX968" fmla="*/ 222224 w 982330"/>
                <a:gd name="connsiteY968" fmla="*/ 113427 h 951163"/>
                <a:gd name="connsiteX969" fmla="*/ 213579 w 982330"/>
                <a:gd name="connsiteY969" fmla="*/ 118564 h 951163"/>
                <a:gd name="connsiteX970" fmla="*/ 210197 w 982330"/>
                <a:gd name="connsiteY970" fmla="*/ 121361 h 951163"/>
                <a:gd name="connsiteX971" fmla="*/ 200983 w 982330"/>
                <a:gd name="connsiteY971" fmla="*/ 135822 h 951163"/>
                <a:gd name="connsiteX972" fmla="*/ 199229 w 982330"/>
                <a:gd name="connsiteY972" fmla="*/ 137924 h 951163"/>
                <a:gd name="connsiteX973" fmla="*/ 194693 w 982330"/>
                <a:gd name="connsiteY973" fmla="*/ 141196 h 951163"/>
                <a:gd name="connsiteX974" fmla="*/ 192955 w 982330"/>
                <a:gd name="connsiteY974" fmla="*/ 143392 h 951163"/>
                <a:gd name="connsiteX975" fmla="*/ 118184 w 982330"/>
                <a:gd name="connsiteY975" fmla="*/ 50321 h 951163"/>
                <a:gd name="connsiteX976" fmla="*/ 121914 w 982330"/>
                <a:gd name="connsiteY976" fmla="*/ 48345 h 951163"/>
                <a:gd name="connsiteX977" fmla="*/ 122025 w 982330"/>
                <a:gd name="connsiteY977" fmla="*/ 49388 h 951163"/>
                <a:gd name="connsiteX978" fmla="*/ 117947 w 982330"/>
                <a:gd name="connsiteY978" fmla="*/ 51854 h 951163"/>
                <a:gd name="connsiteX979" fmla="*/ 117015 w 982330"/>
                <a:gd name="connsiteY979" fmla="*/ 52897 h 951163"/>
                <a:gd name="connsiteX980" fmla="*/ 115845 w 982330"/>
                <a:gd name="connsiteY980" fmla="*/ 56627 h 951163"/>
                <a:gd name="connsiteX981" fmla="*/ 116082 w 982330"/>
                <a:gd name="connsiteY981" fmla="*/ 57907 h 951163"/>
                <a:gd name="connsiteX982" fmla="*/ 116430 w 982330"/>
                <a:gd name="connsiteY982" fmla="*/ 58017 h 951163"/>
                <a:gd name="connsiteX983" fmla="*/ 116888 w 982330"/>
                <a:gd name="connsiteY983" fmla="*/ 57781 h 951163"/>
                <a:gd name="connsiteX984" fmla="*/ 117473 w 982330"/>
                <a:gd name="connsiteY984" fmla="*/ 58128 h 951163"/>
                <a:gd name="connsiteX985" fmla="*/ 119796 w 982330"/>
                <a:gd name="connsiteY985" fmla="*/ 60451 h 951163"/>
                <a:gd name="connsiteX986" fmla="*/ 122357 w 982330"/>
                <a:gd name="connsiteY986" fmla="*/ 60926 h 951163"/>
                <a:gd name="connsiteX987" fmla="*/ 124806 w 982330"/>
                <a:gd name="connsiteY987" fmla="*/ 60325 h 951163"/>
                <a:gd name="connsiteX988" fmla="*/ 142902 w 982330"/>
                <a:gd name="connsiteY988" fmla="*/ 50179 h 951163"/>
                <a:gd name="connsiteX989" fmla="*/ 148718 w 982330"/>
                <a:gd name="connsiteY989" fmla="*/ 48661 h 951163"/>
                <a:gd name="connsiteX990" fmla="*/ 148608 w 982330"/>
                <a:gd name="connsiteY990" fmla="*/ 47729 h 951163"/>
                <a:gd name="connsiteX991" fmla="*/ 138825 w 982330"/>
                <a:gd name="connsiteY991" fmla="*/ 48661 h 951163"/>
                <a:gd name="connsiteX992" fmla="*/ 139994 w 982330"/>
                <a:gd name="connsiteY992" fmla="*/ 46781 h 951163"/>
                <a:gd name="connsiteX993" fmla="*/ 143945 w 982330"/>
                <a:gd name="connsiteY993" fmla="*/ 43983 h 951163"/>
                <a:gd name="connsiteX994" fmla="*/ 144293 w 982330"/>
                <a:gd name="connsiteY994" fmla="*/ 42940 h 951163"/>
                <a:gd name="connsiteX995" fmla="*/ 171935 w 982330"/>
                <a:gd name="connsiteY995" fmla="*/ 28954 h 951163"/>
                <a:gd name="connsiteX996" fmla="*/ 177292 w 982330"/>
                <a:gd name="connsiteY996" fmla="*/ 25113 h 951163"/>
                <a:gd name="connsiteX997" fmla="*/ 181386 w 982330"/>
                <a:gd name="connsiteY997" fmla="*/ 20893 h 951163"/>
                <a:gd name="connsiteX998" fmla="*/ 181733 w 982330"/>
                <a:gd name="connsiteY998" fmla="*/ 20198 h 951163"/>
                <a:gd name="connsiteX999" fmla="*/ 181496 w 982330"/>
                <a:gd name="connsiteY999" fmla="*/ 19028 h 951163"/>
                <a:gd name="connsiteX1000" fmla="*/ 180564 w 982330"/>
                <a:gd name="connsiteY1000" fmla="*/ 16342 h 951163"/>
                <a:gd name="connsiteX1001" fmla="*/ 180453 w 982330"/>
                <a:gd name="connsiteY1001" fmla="*/ 15646 h 951163"/>
                <a:gd name="connsiteX1002" fmla="*/ 182666 w 982330"/>
                <a:gd name="connsiteY1002" fmla="*/ 12264 h 951163"/>
                <a:gd name="connsiteX1003" fmla="*/ 190236 w 982330"/>
                <a:gd name="connsiteY1003" fmla="*/ 7001 h 951163"/>
                <a:gd name="connsiteX1004" fmla="*/ 192939 w 982330"/>
                <a:gd name="connsiteY1004" fmla="*/ 4093 h 951163"/>
                <a:gd name="connsiteX1005" fmla="*/ 194219 w 982330"/>
                <a:gd name="connsiteY1005" fmla="*/ 2339 h 951163"/>
                <a:gd name="connsiteX1006" fmla="*/ 194677 w 982330"/>
                <a:gd name="connsiteY1006" fmla="*/ 1517 h 951163"/>
                <a:gd name="connsiteX1007" fmla="*/ 194914 w 982330"/>
                <a:gd name="connsiteY1007" fmla="*/ 695 h 951163"/>
                <a:gd name="connsiteX1008" fmla="*/ 193871 w 982330"/>
                <a:gd name="connsiteY1008" fmla="*/ 2339 h 951163"/>
                <a:gd name="connsiteX1009" fmla="*/ 192354 w 982330"/>
                <a:gd name="connsiteY1009" fmla="*/ 3272 h 951163"/>
                <a:gd name="connsiteX1010" fmla="*/ 189304 w 982330"/>
                <a:gd name="connsiteY1010" fmla="*/ 4441 h 951163"/>
                <a:gd name="connsiteX1011" fmla="*/ 189651 w 982330"/>
                <a:gd name="connsiteY1011" fmla="*/ 3161 h 951163"/>
                <a:gd name="connsiteX1012" fmla="*/ 190347 w 982330"/>
                <a:gd name="connsiteY1012" fmla="*/ 1991 h 951163"/>
                <a:gd name="connsiteX1013" fmla="*/ 192575 w 982330"/>
                <a:gd name="connsiteY1013" fmla="*/ 0 h 951163"/>
                <a:gd name="connsiteX1014" fmla="*/ 184752 w 982330"/>
                <a:gd name="connsiteY1014" fmla="*/ 5136 h 951163"/>
                <a:gd name="connsiteX1015" fmla="*/ 182650 w 982330"/>
                <a:gd name="connsiteY1015" fmla="*/ 7238 h 951163"/>
                <a:gd name="connsiteX1016" fmla="*/ 180675 w 982330"/>
                <a:gd name="connsiteY1016" fmla="*/ 6654 h 951163"/>
                <a:gd name="connsiteX1017" fmla="*/ 177276 w 982330"/>
                <a:gd name="connsiteY1017" fmla="*/ 8534 h 951163"/>
                <a:gd name="connsiteX1018" fmla="*/ 175886 w 982330"/>
                <a:gd name="connsiteY1018" fmla="*/ 7934 h 951163"/>
                <a:gd name="connsiteX1019" fmla="*/ 168205 w 982330"/>
                <a:gd name="connsiteY1019" fmla="*/ 14935 h 951163"/>
                <a:gd name="connsiteX1020" fmla="*/ 167968 w 982330"/>
                <a:gd name="connsiteY1020" fmla="*/ 12833 h 951163"/>
                <a:gd name="connsiteX1021" fmla="*/ 164823 w 982330"/>
                <a:gd name="connsiteY1021" fmla="*/ 16452 h 951163"/>
                <a:gd name="connsiteX1022" fmla="*/ 159908 w 982330"/>
                <a:gd name="connsiteY1022" fmla="*/ 20403 h 951163"/>
                <a:gd name="connsiteX1023" fmla="*/ 155135 w 982330"/>
                <a:gd name="connsiteY1023" fmla="*/ 23311 h 951163"/>
                <a:gd name="connsiteX1024" fmla="*/ 152227 w 982330"/>
                <a:gd name="connsiteY1024" fmla="*/ 23659 h 951163"/>
                <a:gd name="connsiteX1025" fmla="*/ 150346 w 982330"/>
                <a:gd name="connsiteY1025" fmla="*/ 25777 h 951163"/>
                <a:gd name="connsiteX1026" fmla="*/ 147786 w 982330"/>
                <a:gd name="connsiteY1026" fmla="*/ 27642 h 951163"/>
                <a:gd name="connsiteX1027" fmla="*/ 145115 w 982330"/>
                <a:gd name="connsiteY1027" fmla="*/ 28811 h 951163"/>
                <a:gd name="connsiteX1028" fmla="*/ 142902 w 982330"/>
                <a:gd name="connsiteY1028" fmla="*/ 28700 h 951163"/>
                <a:gd name="connsiteX1029" fmla="*/ 139299 w 982330"/>
                <a:gd name="connsiteY1029" fmla="*/ 31609 h 951163"/>
                <a:gd name="connsiteX1030" fmla="*/ 124459 w 982330"/>
                <a:gd name="connsiteY1030" fmla="*/ 40949 h 951163"/>
                <a:gd name="connsiteX1031" fmla="*/ 115024 w 982330"/>
                <a:gd name="connsiteY1031" fmla="*/ 48977 h 951163"/>
                <a:gd name="connsiteX1032" fmla="*/ 116304 w 982330"/>
                <a:gd name="connsiteY1032" fmla="*/ 50510 h 951163"/>
                <a:gd name="connsiteX1033" fmla="*/ 118184 w 982330"/>
                <a:gd name="connsiteY1033" fmla="*/ 50321 h 951163"/>
                <a:gd name="connsiteX1034" fmla="*/ 513576 w 982330"/>
                <a:gd name="connsiteY1034" fmla="*/ 439659 h 951163"/>
                <a:gd name="connsiteX1035" fmla="*/ 512643 w 982330"/>
                <a:gd name="connsiteY1035" fmla="*/ 439201 h 951163"/>
                <a:gd name="connsiteX1036" fmla="*/ 511600 w 982330"/>
                <a:gd name="connsiteY1036" fmla="*/ 438474 h 951163"/>
                <a:gd name="connsiteX1037" fmla="*/ 509625 w 982330"/>
                <a:gd name="connsiteY1037" fmla="*/ 439422 h 951163"/>
                <a:gd name="connsiteX1038" fmla="*/ 508234 w 982330"/>
                <a:gd name="connsiteY1038" fmla="*/ 441634 h 951163"/>
                <a:gd name="connsiteX1039" fmla="*/ 507776 w 982330"/>
                <a:gd name="connsiteY1039" fmla="*/ 444211 h 951163"/>
                <a:gd name="connsiteX1040" fmla="*/ 508597 w 982330"/>
                <a:gd name="connsiteY1040" fmla="*/ 446312 h 951163"/>
                <a:gd name="connsiteX1041" fmla="*/ 511268 w 982330"/>
                <a:gd name="connsiteY1041" fmla="*/ 447356 h 951163"/>
                <a:gd name="connsiteX1042" fmla="*/ 513133 w 982330"/>
                <a:gd name="connsiteY1042" fmla="*/ 445491 h 951163"/>
                <a:gd name="connsiteX1043" fmla="*/ 514413 w 982330"/>
                <a:gd name="connsiteY1043" fmla="*/ 442346 h 951163"/>
                <a:gd name="connsiteX1044" fmla="*/ 515804 w 982330"/>
                <a:gd name="connsiteY1044" fmla="*/ 439896 h 951163"/>
                <a:gd name="connsiteX1045" fmla="*/ 514634 w 982330"/>
                <a:gd name="connsiteY1045" fmla="*/ 439896 h 951163"/>
                <a:gd name="connsiteX1046" fmla="*/ 513576 w 982330"/>
                <a:gd name="connsiteY1046" fmla="*/ 439659 h 951163"/>
                <a:gd name="connsiteX1047" fmla="*/ 523611 w 982330"/>
                <a:gd name="connsiteY1047" fmla="*/ 434760 h 951163"/>
                <a:gd name="connsiteX1048" fmla="*/ 526646 w 982330"/>
                <a:gd name="connsiteY1048" fmla="*/ 432310 h 951163"/>
                <a:gd name="connsiteX1049" fmla="*/ 524891 w 982330"/>
                <a:gd name="connsiteY1049" fmla="*/ 431030 h 951163"/>
                <a:gd name="connsiteX1050" fmla="*/ 525002 w 982330"/>
                <a:gd name="connsiteY1050" fmla="*/ 429165 h 951163"/>
                <a:gd name="connsiteX1051" fmla="*/ 525697 w 982330"/>
                <a:gd name="connsiteY1051" fmla="*/ 427174 h 951163"/>
                <a:gd name="connsiteX1052" fmla="*/ 525697 w 982330"/>
                <a:gd name="connsiteY1052" fmla="*/ 425182 h 951163"/>
                <a:gd name="connsiteX1053" fmla="*/ 524654 w 982330"/>
                <a:gd name="connsiteY1053" fmla="*/ 423428 h 951163"/>
                <a:gd name="connsiteX1054" fmla="*/ 523137 w 982330"/>
                <a:gd name="connsiteY1054" fmla="*/ 422496 h 951163"/>
                <a:gd name="connsiteX1055" fmla="*/ 521272 w 982330"/>
                <a:gd name="connsiteY1055" fmla="*/ 421674 h 951163"/>
                <a:gd name="connsiteX1056" fmla="*/ 519645 w 982330"/>
                <a:gd name="connsiteY1056" fmla="*/ 420631 h 951163"/>
                <a:gd name="connsiteX1057" fmla="*/ 517906 w 982330"/>
                <a:gd name="connsiteY1057" fmla="*/ 420978 h 951163"/>
                <a:gd name="connsiteX1058" fmla="*/ 516721 w 982330"/>
                <a:gd name="connsiteY1058" fmla="*/ 422148 h 951163"/>
                <a:gd name="connsiteX1059" fmla="*/ 515440 w 982330"/>
                <a:gd name="connsiteY1059" fmla="*/ 425293 h 951163"/>
                <a:gd name="connsiteX1060" fmla="*/ 520356 w 982330"/>
                <a:gd name="connsiteY1060" fmla="*/ 432658 h 951163"/>
                <a:gd name="connsiteX1061" fmla="*/ 523611 w 982330"/>
                <a:gd name="connsiteY1061" fmla="*/ 434760 h 951163"/>
                <a:gd name="connsiteX1062" fmla="*/ 688308 w 982330"/>
                <a:gd name="connsiteY1062" fmla="*/ 271122 h 951163"/>
                <a:gd name="connsiteX1063" fmla="*/ 685020 w 982330"/>
                <a:gd name="connsiteY1063" fmla="*/ 270427 h 951163"/>
                <a:gd name="connsiteX1064" fmla="*/ 683740 w 982330"/>
                <a:gd name="connsiteY1064" fmla="*/ 272181 h 951163"/>
                <a:gd name="connsiteX1065" fmla="*/ 683045 w 982330"/>
                <a:gd name="connsiteY1065" fmla="*/ 272782 h 951163"/>
                <a:gd name="connsiteX1066" fmla="*/ 683155 w 982330"/>
                <a:gd name="connsiteY1066" fmla="*/ 273825 h 951163"/>
                <a:gd name="connsiteX1067" fmla="*/ 684088 w 982330"/>
                <a:gd name="connsiteY1067" fmla="*/ 273825 h 951163"/>
                <a:gd name="connsiteX1068" fmla="*/ 684546 w 982330"/>
                <a:gd name="connsiteY1068" fmla="*/ 274062 h 951163"/>
                <a:gd name="connsiteX1069" fmla="*/ 685004 w 982330"/>
                <a:gd name="connsiteY1069" fmla="*/ 274299 h 951163"/>
                <a:gd name="connsiteX1070" fmla="*/ 685700 w 982330"/>
                <a:gd name="connsiteY1070" fmla="*/ 274536 h 951163"/>
                <a:gd name="connsiteX1071" fmla="*/ 684309 w 982330"/>
                <a:gd name="connsiteY1071" fmla="*/ 275816 h 951163"/>
                <a:gd name="connsiteX1072" fmla="*/ 686996 w 982330"/>
                <a:gd name="connsiteY1072" fmla="*/ 276748 h 951163"/>
                <a:gd name="connsiteX1073" fmla="*/ 689224 w 982330"/>
                <a:gd name="connsiteY1073" fmla="*/ 277096 h 951163"/>
                <a:gd name="connsiteX1074" fmla="*/ 693887 w 982330"/>
                <a:gd name="connsiteY1074" fmla="*/ 276622 h 951163"/>
                <a:gd name="connsiteX1075" fmla="*/ 692954 w 982330"/>
                <a:gd name="connsiteY1075" fmla="*/ 274994 h 951163"/>
                <a:gd name="connsiteX1076" fmla="*/ 691785 w 982330"/>
                <a:gd name="connsiteY1076" fmla="*/ 273951 h 951163"/>
                <a:gd name="connsiteX1077" fmla="*/ 690394 w 982330"/>
                <a:gd name="connsiteY1077" fmla="*/ 273588 h 951163"/>
                <a:gd name="connsiteX1078" fmla="*/ 688766 w 982330"/>
                <a:gd name="connsiteY1078" fmla="*/ 274062 h 951163"/>
                <a:gd name="connsiteX1079" fmla="*/ 689240 w 982330"/>
                <a:gd name="connsiteY1079" fmla="*/ 271960 h 951163"/>
                <a:gd name="connsiteX1080" fmla="*/ 688308 w 982330"/>
                <a:gd name="connsiteY1080" fmla="*/ 271122 h 951163"/>
                <a:gd name="connsiteX1081" fmla="*/ 531308 w 982330"/>
                <a:gd name="connsiteY1081" fmla="*/ 374466 h 951163"/>
                <a:gd name="connsiteX1082" fmla="*/ 530723 w 982330"/>
                <a:gd name="connsiteY1082" fmla="*/ 374245 h 951163"/>
                <a:gd name="connsiteX1083" fmla="*/ 530233 w 982330"/>
                <a:gd name="connsiteY1083" fmla="*/ 374356 h 951163"/>
                <a:gd name="connsiteX1084" fmla="*/ 529648 w 982330"/>
                <a:gd name="connsiteY1084" fmla="*/ 375162 h 951163"/>
                <a:gd name="connsiteX1085" fmla="*/ 535607 w 982330"/>
                <a:gd name="connsiteY1085" fmla="*/ 382511 h 951163"/>
                <a:gd name="connsiteX1086" fmla="*/ 536650 w 982330"/>
                <a:gd name="connsiteY1086" fmla="*/ 383333 h 951163"/>
                <a:gd name="connsiteX1087" fmla="*/ 536998 w 982330"/>
                <a:gd name="connsiteY1087" fmla="*/ 380535 h 951163"/>
                <a:gd name="connsiteX1088" fmla="*/ 535828 w 982330"/>
                <a:gd name="connsiteY1088" fmla="*/ 378212 h 951163"/>
                <a:gd name="connsiteX1089" fmla="*/ 533853 w 982330"/>
                <a:gd name="connsiteY1089" fmla="*/ 376221 h 951163"/>
                <a:gd name="connsiteX1090" fmla="*/ 531308 w 982330"/>
                <a:gd name="connsiteY1090" fmla="*/ 374466 h 951163"/>
                <a:gd name="connsiteX1091" fmla="*/ 981287 w 982330"/>
                <a:gd name="connsiteY1091" fmla="*/ 696842 h 951163"/>
                <a:gd name="connsiteX1092" fmla="*/ 982330 w 982330"/>
                <a:gd name="connsiteY1092" fmla="*/ 691721 h 951163"/>
                <a:gd name="connsiteX1093" fmla="*/ 981287 w 982330"/>
                <a:gd name="connsiteY1093" fmla="*/ 686601 h 951163"/>
                <a:gd name="connsiteX1094" fmla="*/ 980244 w 982330"/>
                <a:gd name="connsiteY1094" fmla="*/ 685779 h 951163"/>
                <a:gd name="connsiteX1095" fmla="*/ 979074 w 982330"/>
                <a:gd name="connsiteY1095" fmla="*/ 683566 h 951163"/>
                <a:gd name="connsiteX1096" fmla="*/ 974886 w 982330"/>
                <a:gd name="connsiteY1096" fmla="*/ 677387 h 951163"/>
                <a:gd name="connsiteX1097" fmla="*/ 973464 w 982330"/>
                <a:gd name="connsiteY1097" fmla="*/ 676217 h 951163"/>
                <a:gd name="connsiteX1098" fmla="*/ 972421 w 982330"/>
                <a:gd name="connsiteY1098" fmla="*/ 674811 h 951163"/>
                <a:gd name="connsiteX1099" fmla="*/ 962291 w 982330"/>
                <a:gd name="connsiteY1099" fmla="*/ 649382 h 951163"/>
                <a:gd name="connsiteX1100" fmla="*/ 955748 w 982330"/>
                <a:gd name="connsiteY1100" fmla="*/ 623368 h 951163"/>
                <a:gd name="connsiteX1101" fmla="*/ 950153 w 982330"/>
                <a:gd name="connsiteY1101" fmla="*/ 612179 h 951163"/>
                <a:gd name="connsiteX1102" fmla="*/ 936735 w 982330"/>
                <a:gd name="connsiteY1102" fmla="*/ 570297 h 951163"/>
                <a:gd name="connsiteX1103" fmla="*/ 931124 w 982330"/>
                <a:gd name="connsiteY1103" fmla="*/ 562253 h 951163"/>
                <a:gd name="connsiteX1104" fmla="*/ 930192 w 982330"/>
                <a:gd name="connsiteY1104" fmla="*/ 560151 h 951163"/>
                <a:gd name="connsiteX1105" fmla="*/ 929370 w 982330"/>
                <a:gd name="connsiteY1105" fmla="*/ 557116 h 951163"/>
                <a:gd name="connsiteX1106" fmla="*/ 927980 w 982330"/>
                <a:gd name="connsiteY1106" fmla="*/ 554777 h 951163"/>
                <a:gd name="connsiteX1107" fmla="*/ 920504 w 982330"/>
                <a:gd name="connsiteY1107" fmla="*/ 546622 h 951163"/>
                <a:gd name="connsiteX1108" fmla="*/ 916190 w 982330"/>
                <a:gd name="connsiteY1108" fmla="*/ 543477 h 951163"/>
                <a:gd name="connsiteX1109" fmla="*/ 911527 w 982330"/>
                <a:gd name="connsiteY1109" fmla="*/ 541122 h 951163"/>
                <a:gd name="connsiteX1110" fmla="*/ 897540 w 982330"/>
                <a:gd name="connsiteY1110" fmla="*/ 536460 h 951163"/>
                <a:gd name="connsiteX1111" fmla="*/ 894727 w 982330"/>
                <a:gd name="connsiteY1111" fmla="*/ 536571 h 951163"/>
                <a:gd name="connsiteX1112" fmla="*/ 892404 w 982330"/>
                <a:gd name="connsiteY1112" fmla="*/ 537266 h 951163"/>
                <a:gd name="connsiteX1113" fmla="*/ 886936 w 982330"/>
                <a:gd name="connsiteY1113" fmla="*/ 539953 h 951163"/>
                <a:gd name="connsiteX1114" fmla="*/ 885419 w 982330"/>
                <a:gd name="connsiteY1114" fmla="*/ 541106 h 951163"/>
                <a:gd name="connsiteX1115" fmla="*/ 882021 w 982330"/>
                <a:gd name="connsiteY1115" fmla="*/ 546259 h 951163"/>
                <a:gd name="connsiteX1116" fmla="*/ 880156 w 982330"/>
                <a:gd name="connsiteY1116" fmla="*/ 547887 h 951163"/>
                <a:gd name="connsiteX1117" fmla="*/ 876426 w 982330"/>
                <a:gd name="connsiteY1117" fmla="*/ 548930 h 951163"/>
                <a:gd name="connsiteX1118" fmla="*/ 875035 w 982330"/>
                <a:gd name="connsiteY1118" fmla="*/ 549625 h 951163"/>
                <a:gd name="connsiteX1119" fmla="*/ 872712 w 982330"/>
                <a:gd name="connsiteY1119" fmla="*/ 552075 h 951163"/>
                <a:gd name="connsiteX1120" fmla="*/ 871321 w 982330"/>
                <a:gd name="connsiteY1120" fmla="*/ 552786 h 951163"/>
                <a:gd name="connsiteX1121" fmla="*/ 863024 w 982330"/>
                <a:gd name="connsiteY1121" fmla="*/ 554287 h 951163"/>
                <a:gd name="connsiteX1122" fmla="*/ 861981 w 982330"/>
                <a:gd name="connsiteY1122" fmla="*/ 554872 h 951163"/>
                <a:gd name="connsiteX1123" fmla="*/ 861159 w 982330"/>
                <a:gd name="connsiteY1123" fmla="*/ 555583 h 951163"/>
                <a:gd name="connsiteX1124" fmla="*/ 860227 w 982330"/>
                <a:gd name="connsiteY1124" fmla="*/ 556753 h 951163"/>
                <a:gd name="connsiteX1125" fmla="*/ 857556 w 982330"/>
                <a:gd name="connsiteY1125" fmla="*/ 561889 h 951163"/>
                <a:gd name="connsiteX1126" fmla="*/ 857208 w 982330"/>
                <a:gd name="connsiteY1126" fmla="*/ 563059 h 951163"/>
                <a:gd name="connsiteX1127" fmla="*/ 855675 w 982330"/>
                <a:gd name="connsiteY1127" fmla="*/ 564449 h 951163"/>
                <a:gd name="connsiteX1128" fmla="*/ 845655 w 982330"/>
                <a:gd name="connsiteY1128" fmla="*/ 567358 h 951163"/>
                <a:gd name="connsiteX1129" fmla="*/ 847978 w 982330"/>
                <a:gd name="connsiteY1129" fmla="*/ 567816 h 951163"/>
                <a:gd name="connsiteX1130" fmla="*/ 850301 w 982330"/>
                <a:gd name="connsiteY1130" fmla="*/ 567468 h 951163"/>
                <a:gd name="connsiteX1131" fmla="*/ 852403 w 982330"/>
                <a:gd name="connsiteY1131" fmla="*/ 567579 h 951163"/>
                <a:gd name="connsiteX1132" fmla="*/ 854031 w 982330"/>
                <a:gd name="connsiteY1132" fmla="*/ 569349 h 951163"/>
                <a:gd name="connsiteX1133" fmla="*/ 850776 w 982330"/>
                <a:gd name="connsiteY1133" fmla="*/ 574122 h 951163"/>
                <a:gd name="connsiteX1134" fmla="*/ 849037 w 982330"/>
                <a:gd name="connsiteY1134" fmla="*/ 577267 h 951163"/>
                <a:gd name="connsiteX1135" fmla="*/ 848452 w 982330"/>
                <a:gd name="connsiteY1135" fmla="*/ 580175 h 951163"/>
                <a:gd name="connsiteX1136" fmla="*/ 848215 w 982330"/>
                <a:gd name="connsiteY1136" fmla="*/ 583683 h 951163"/>
                <a:gd name="connsiteX1137" fmla="*/ 843790 w 982330"/>
                <a:gd name="connsiteY1137" fmla="*/ 591981 h 951163"/>
                <a:gd name="connsiteX1138" fmla="*/ 842257 w 982330"/>
                <a:gd name="connsiteY1138" fmla="*/ 598982 h 951163"/>
                <a:gd name="connsiteX1139" fmla="*/ 840740 w 982330"/>
                <a:gd name="connsiteY1139" fmla="*/ 602016 h 951163"/>
                <a:gd name="connsiteX1140" fmla="*/ 838416 w 982330"/>
                <a:gd name="connsiteY1140" fmla="*/ 601906 h 951163"/>
                <a:gd name="connsiteX1141" fmla="*/ 837721 w 982330"/>
                <a:gd name="connsiteY1141" fmla="*/ 600736 h 951163"/>
                <a:gd name="connsiteX1142" fmla="*/ 836899 w 982330"/>
                <a:gd name="connsiteY1142" fmla="*/ 599108 h 951163"/>
                <a:gd name="connsiteX1143" fmla="*/ 835967 w 982330"/>
                <a:gd name="connsiteY1143" fmla="*/ 598176 h 951163"/>
                <a:gd name="connsiteX1144" fmla="*/ 834798 w 982330"/>
                <a:gd name="connsiteY1144" fmla="*/ 599219 h 951163"/>
                <a:gd name="connsiteX1145" fmla="*/ 828728 w 982330"/>
                <a:gd name="connsiteY1145" fmla="*/ 611815 h 951163"/>
                <a:gd name="connsiteX1146" fmla="*/ 825236 w 982330"/>
                <a:gd name="connsiteY1146" fmla="*/ 616588 h 951163"/>
                <a:gd name="connsiteX1147" fmla="*/ 821158 w 982330"/>
                <a:gd name="connsiteY1147" fmla="*/ 619622 h 951163"/>
                <a:gd name="connsiteX1148" fmla="*/ 816370 w 982330"/>
                <a:gd name="connsiteY1148" fmla="*/ 619512 h 951163"/>
                <a:gd name="connsiteX1149" fmla="*/ 811122 w 982330"/>
                <a:gd name="connsiteY1149" fmla="*/ 617188 h 951163"/>
                <a:gd name="connsiteX1150" fmla="*/ 804959 w 982330"/>
                <a:gd name="connsiteY1150" fmla="*/ 616367 h 951163"/>
                <a:gd name="connsiteX1151" fmla="*/ 802256 w 982330"/>
                <a:gd name="connsiteY1151" fmla="*/ 614976 h 951163"/>
                <a:gd name="connsiteX1152" fmla="*/ 796314 w 982330"/>
                <a:gd name="connsiteY1152" fmla="*/ 613585 h 951163"/>
                <a:gd name="connsiteX1153" fmla="*/ 793406 w 982330"/>
                <a:gd name="connsiteY1153" fmla="*/ 612305 h 951163"/>
                <a:gd name="connsiteX1154" fmla="*/ 790593 w 982330"/>
                <a:gd name="connsiteY1154" fmla="*/ 609729 h 951163"/>
                <a:gd name="connsiteX1155" fmla="*/ 787906 w 982330"/>
                <a:gd name="connsiteY1155" fmla="*/ 605999 h 951163"/>
                <a:gd name="connsiteX1156" fmla="*/ 786515 w 982330"/>
                <a:gd name="connsiteY1156" fmla="*/ 601811 h 951163"/>
                <a:gd name="connsiteX1157" fmla="*/ 787685 w 982330"/>
                <a:gd name="connsiteY1157" fmla="*/ 597717 h 951163"/>
                <a:gd name="connsiteX1158" fmla="*/ 787796 w 982330"/>
                <a:gd name="connsiteY1158" fmla="*/ 596200 h 951163"/>
                <a:gd name="connsiteX1159" fmla="*/ 786752 w 982330"/>
                <a:gd name="connsiteY1159" fmla="*/ 591175 h 951163"/>
                <a:gd name="connsiteX1160" fmla="*/ 786752 w 982330"/>
                <a:gd name="connsiteY1160" fmla="*/ 588852 h 951163"/>
                <a:gd name="connsiteX1161" fmla="*/ 787796 w 982330"/>
                <a:gd name="connsiteY1161" fmla="*/ 586986 h 951163"/>
                <a:gd name="connsiteX1162" fmla="*/ 788839 w 982330"/>
                <a:gd name="connsiteY1162" fmla="*/ 585469 h 951163"/>
                <a:gd name="connsiteX1163" fmla="*/ 788839 w 982330"/>
                <a:gd name="connsiteY1163" fmla="*/ 584063 h 951163"/>
                <a:gd name="connsiteX1164" fmla="*/ 786515 w 982330"/>
                <a:gd name="connsiteY1164" fmla="*/ 582561 h 951163"/>
                <a:gd name="connsiteX1165" fmla="*/ 788965 w 982330"/>
                <a:gd name="connsiteY1165" fmla="*/ 570187 h 951163"/>
                <a:gd name="connsiteX1166" fmla="*/ 791288 w 982330"/>
                <a:gd name="connsiteY1166" fmla="*/ 564939 h 951163"/>
                <a:gd name="connsiteX1167" fmla="*/ 795729 w 982330"/>
                <a:gd name="connsiteY1167" fmla="*/ 562142 h 951163"/>
                <a:gd name="connsiteX1168" fmla="*/ 797120 w 982330"/>
                <a:gd name="connsiteY1168" fmla="*/ 562031 h 951163"/>
                <a:gd name="connsiteX1169" fmla="*/ 799791 w 982330"/>
                <a:gd name="connsiteY1169" fmla="*/ 562490 h 951163"/>
                <a:gd name="connsiteX1170" fmla="*/ 801308 w 982330"/>
                <a:gd name="connsiteY1170" fmla="*/ 562379 h 951163"/>
                <a:gd name="connsiteX1171" fmla="*/ 802351 w 982330"/>
                <a:gd name="connsiteY1171" fmla="*/ 561794 h 951163"/>
                <a:gd name="connsiteX1172" fmla="*/ 804216 w 982330"/>
                <a:gd name="connsiteY1172" fmla="*/ 560167 h 951163"/>
                <a:gd name="connsiteX1173" fmla="*/ 805402 w 982330"/>
                <a:gd name="connsiteY1173" fmla="*/ 559582 h 951163"/>
                <a:gd name="connsiteX1174" fmla="*/ 806571 w 982330"/>
                <a:gd name="connsiteY1174" fmla="*/ 559582 h 951163"/>
                <a:gd name="connsiteX1175" fmla="*/ 808894 w 982330"/>
                <a:gd name="connsiteY1175" fmla="*/ 560040 h 951163"/>
                <a:gd name="connsiteX1176" fmla="*/ 810285 w 982330"/>
                <a:gd name="connsiteY1176" fmla="*/ 559930 h 951163"/>
                <a:gd name="connsiteX1177" fmla="*/ 810743 w 982330"/>
                <a:gd name="connsiteY1177" fmla="*/ 558997 h 951163"/>
                <a:gd name="connsiteX1178" fmla="*/ 811091 w 982330"/>
                <a:gd name="connsiteY1178" fmla="*/ 555014 h 951163"/>
                <a:gd name="connsiteX1179" fmla="*/ 811328 w 982330"/>
                <a:gd name="connsiteY1179" fmla="*/ 553513 h 951163"/>
                <a:gd name="connsiteX1180" fmla="*/ 813304 w 982330"/>
                <a:gd name="connsiteY1180" fmla="*/ 551869 h 951163"/>
                <a:gd name="connsiteX1181" fmla="*/ 818914 w 982330"/>
                <a:gd name="connsiteY1181" fmla="*/ 550826 h 951163"/>
                <a:gd name="connsiteX1182" fmla="*/ 820890 w 982330"/>
                <a:gd name="connsiteY1182" fmla="*/ 549309 h 951163"/>
                <a:gd name="connsiteX1183" fmla="*/ 820890 w 982330"/>
                <a:gd name="connsiteY1183" fmla="*/ 547792 h 951163"/>
                <a:gd name="connsiteX1184" fmla="*/ 820431 w 982330"/>
                <a:gd name="connsiteY1184" fmla="*/ 545927 h 951163"/>
                <a:gd name="connsiteX1185" fmla="*/ 820321 w 982330"/>
                <a:gd name="connsiteY1185" fmla="*/ 544283 h 951163"/>
                <a:gd name="connsiteX1186" fmla="*/ 821490 w 982330"/>
                <a:gd name="connsiteY1186" fmla="*/ 543477 h 951163"/>
                <a:gd name="connsiteX1187" fmla="*/ 822185 w 982330"/>
                <a:gd name="connsiteY1187" fmla="*/ 542655 h 951163"/>
                <a:gd name="connsiteX1188" fmla="*/ 822296 w 982330"/>
                <a:gd name="connsiteY1188" fmla="*/ 540775 h 951163"/>
                <a:gd name="connsiteX1189" fmla="*/ 821253 w 982330"/>
                <a:gd name="connsiteY1189" fmla="*/ 530059 h 951163"/>
                <a:gd name="connsiteX1190" fmla="*/ 821490 w 982330"/>
                <a:gd name="connsiteY1190" fmla="*/ 523280 h 951163"/>
                <a:gd name="connsiteX1191" fmla="*/ 823118 w 982330"/>
                <a:gd name="connsiteY1191" fmla="*/ 517558 h 951163"/>
                <a:gd name="connsiteX1192" fmla="*/ 827196 w 982330"/>
                <a:gd name="connsiteY1192" fmla="*/ 513955 h 951163"/>
                <a:gd name="connsiteX1193" fmla="*/ 828238 w 982330"/>
                <a:gd name="connsiteY1193" fmla="*/ 513607 h 951163"/>
                <a:gd name="connsiteX1194" fmla="*/ 831874 w 982330"/>
                <a:gd name="connsiteY1194" fmla="*/ 513244 h 951163"/>
                <a:gd name="connsiteX1195" fmla="*/ 831637 w 982330"/>
                <a:gd name="connsiteY1195" fmla="*/ 514192 h 951163"/>
                <a:gd name="connsiteX1196" fmla="*/ 831179 w 982330"/>
                <a:gd name="connsiteY1196" fmla="*/ 516641 h 951163"/>
                <a:gd name="connsiteX1197" fmla="*/ 830941 w 982330"/>
                <a:gd name="connsiteY1197" fmla="*/ 517558 h 951163"/>
                <a:gd name="connsiteX1198" fmla="*/ 832332 w 982330"/>
                <a:gd name="connsiteY1198" fmla="*/ 515915 h 951163"/>
                <a:gd name="connsiteX1199" fmla="*/ 836520 w 982330"/>
                <a:gd name="connsiteY1199" fmla="*/ 508692 h 951163"/>
                <a:gd name="connsiteX1200" fmla="*/ 837342 w 982330"/>
                <a:gd name="connsiteY1200" fmla="*/ 506590 h 951163"/>
                <a:gd name="connsiteX1201" fmla="*/ 837927 w 982330"/>
                <a:gd name="connsiteY1201" fmla="*/ 506005 h 951163"/>
                <a:gd name="connsiteX1202" fmla="*/ 841182 w 982330"/>
                <a:gd name="connsiteY1202" fmla="*/ 505421 h 951163"/>
                <a:gd name="connsiteX1203" fmla="*/ 842225 w 982330"/>
                <a:gd name="connsiteY1203" fmla="*/ 504836 h 951163"/>
                <a:gd name="connsiteX1204" fmla="*/ 843616 w 982330"/>
                <a:gd name="connsiteY1204" fmla="*/ 502149 h 951163"/>
                <a:gd name="connsiteX1205" fmla="*/ 843996 w 982330"/>
                <a:gd name="connsiteY1205" fmla="*/ 500758 h 951163"/>
                <a:gd name="connsiteX1206" fmla="*/ 844233 w 982330"/>
                <a:gd name="connsiteY1206" fmla="*/ 498656 h 951163"/>
                <a:gd name="connsiteX1207" fmla="*/ 844122 w 982330"/>
                <a:gd name="connsiteY1207" fmla="*/ 492477 h 951163"/>
                <a:gd name="connsiteX1208" fmla="*/ 839903 w 982330"/>
                <a:gd name="connsiteY1208" fmla="*/ 459699 h 951163"/>
                <a:gd name="connsiteX1209" fmla="*/ 839903 w 982330"/>
                <a:gd name="connsiteY1209" fmla="*/ 456554 h 951163"/>
                <a:gd name="connsiteX1210" fmla="*/ 841293 w 982330"/>
                <a:gd name="connsiteY1210" fmla="*/ 450706 h 951163"/>
                <a:gd name="connsiteX1211" fmla="*/ 841182 w 982330"/>
                <a:gd name="connsiteY1211" fmla="*/ 447324 h 951163"/>
                <a:gd name="connsiteX1212" fmla="*/ 840360 w 982330"/>
                <a:gd name="connsiteY1212" fmla="*/ 444179 h 951163"/>
                <a:gd name="connsiteX1213" fmla="*/ 838385 w 982330"/>
                <a:gd name="connsiteY1213" fmla="*/ 438221 h 951163"/>
                <a:gd name="connsiteX1214" fmla="*/ 836867 w 982330"/>
                <a:gd name="connsiteY1214" fmla="*/ 431125 h 951163"/>
                <a:gd name="connsiteX1215" fmla="*/ 835698 w 982330"/>
                <a:gd name="connsiteY1215" fmla="*/ 428201 h 951163"/>
                <a:gd name="connsiteX1216" fmla="*/ 834418 w 982330"/>
                <a:gd name="connsiteY1216" fmla="*/ 425641 h 951163"/>
                <a:gd name="connsiteX1217" fmla="*/ 832791 w 982330"/>
                <a:gd name="connsiteY1217" fmla="*/ 423302 h 951163"/>
                <a:gd name="connsiteX1218" fmla="*/ 832332 w 982330"/>
                <a:gd name="connsiteY1218" fmla="*/ 422480 h 951163"/>
                <a:gd name="connsiteX1219" fmla="*/ 831984 w 982330"/>
                <a:gd name="connsiteY1219" fmla="*/ 420962 h 951163"/>
                <a:gd name="connsiteX1220" fmla="*/ 831526 w 982330"/>
                <a:gd name="connsiteY1220" fmla="*/ 420267 h 951163"/>
                <a:gd name="connsiteX1221" fmla="*/ 830577 w 982330"/>
                <a:gd name="connsiteY1221" fmla="*/ 419809 h 951163"/>
                <a:gd name="connsiteX1222" fmla="*/ 828602 w 982330"/>
                <a:gd name="connsiteY1222" fmla="*/ 419113 h 951163"/>
                <a:gd name="connsiteX1223" fmla="*/ 826153 w 982330"/>
                <a:gd name="connsiteY1223" fmla="*/ 417138 h 951163"/>
                <a:gd name="connsiteX1224" fmla="*/ 822660 w 982330"/>
                <a:gd name="connsiteY1224" fmla="*/ 415621 h 951163"/>
                <a:gd name="connsiteX1225" fmla="*/ 821032 w 982330"/>
                <a:gd name="connsiteY1225" fmla="*/ 414451 h 951163"/>
                <a:gd name="connsiteX1226" fmla="*/ 819641 w 982330"/>
                <a:gd name="connsiteY1226" fmla="*/ 413187 h 951163"/>
                <a:gd name="connsiteX1227" fmla="*/ 818709 w 982330"/>
                <a:gd name="connsiteY1227" fmla="*/ 412239 h 951163"/>
                <a:gd name="connsiteX1228" fmla="*/ 818250 w 982330"/>
                <a:gd name="connsiteY1228" fmla="*/ 410848 h 951163"/>
                <a:gd name="connsiteX1229" fmla="*/ 817792 w 982330"/>
                <a:gd name="connsiteY1229" fmla="*/ 408177 h 951163"/>
                <a:gd name="connsiteX1230" fmla="*/ 817192 w 982330"/>
                <a:gd name="connsiteY1230" fmla="*/ 407244 h 951163"/>
                <a:gd name="connsiteX1231" fmla="*/ 816259 w 982330"/>
                <a:gd name="connsiteY1231" fmla="*/ 406660 h 951163"/>
                <a:gd name="connsiteX1232" fmla="*/ 815326 w 982330"/>
                <a:gd name="connsiteY1232" fmla="*/ 406312 h 951163"/>
                <a:gd name="connsiteX1233" fmla="*/ 814868 w 982330"/>
                <a:gd name="connsiteY1233" fmla="*/ 405964 h 951163"/>
                <a:gd name="connsiteX1234" fmla="*/ 814758 w 982330"/>
                <a:gd name="connsiteY1234" fmla="*/ 404574 h 951163"/>
                <a:gd name="connsiteX1235" fmla="*/ 815232 w 982330"/>
                <a:gd name="connsiteY1235" fmla="*/ 403878 h 951163"/>
                <a:gd name="connsiteX1236" fmla="*/ 815816 w 982330"/>
                <a:gd name="connsiteY1236" fmla="*/ 403293 h 951163"/>
                <a:gd name="connsiteX1237" fmla="*/ 815927 w 982330"/>
                <a:gd name="connsiteY1237" fmla="*/ 402124 h 951163"/>
                <a:gd name="connsiteX1238" fmla="*/ 815690 w 982330"/>
                <a:gd name="connsiteY1238" fmla="*/ 398268 h 951163"/>
                <a:gd name="connsiteX1239" fmla="*/ 816275 w 982330"/>
                <a:gd name="connsiteY1239" fmla="*/ 395360 h 951163"/>
                <a:gd name="connsiteX1240" fmla="*/ 818282 w 982330"/>
                <a:gd name="connsiteY1240" fmla="*/ 393384 h 951163"/>
                <a:gd name="connsiteX1241" fmla="*/ 822123 w 982330"/>
                <a:gd name="connsiteY1241" fmla="*/ 392341 h 951163"/>
                <a:gd name="connsiteX1242" fmla="*/ 823292 w 982330"/>
                <a:gd name="connsiteY1242" fmla="*/ 392799 h 951163"/>
                <a:gd name="connsiteX1243" fmla="*/ 826200 w 982330"/>
                <a:gd name="connsiteY1243" fmla="*/ 395470 h 951163"/>
                <a:gd name="connsiteX1244" fmla="*/ 827954 w 982330"/>
                <a:gd name="connsiteY1244" fmla="*/ 396513 h 951163"/>
                <a:gd name="connsiteX1245" fmla="*/ 829819 w 982330"/>
                <a:gd name="connsiteY1245" fmla="*/ 396987 h 951163"/>
                <a:gd name="connsiteX1246" fmla="*/ 831826 w 982330"/>
                <a:gd name="connsiteY1246" fmla="*/ 396987 h 951163"/>
                <a:gd name="connsiteX1247" fmla="*/ 835904 w 982330"/>
                <a:gd name="connsiteY1247" fmla="*/ 396513 h 951163"/>
                <a:gd name="connsiteX1248" fmla="*/ 834386 w 982330"/>
                <a:gd name="connsiteY1248" fmla="*/ 393953 h 951163"/>
                <a:gd name="connsiteX1249" fmla="*/ 829819 w 982330"/>
                <a:gd name="connsiteY1249" fmla="*/ 392562 h 951163"/>
                <a:gd name="connsiteX1250" fmla="*/ 828428 w 982330"/>
                <a:gd name="connsiteY1250" fmla="*/ 389180 h 951163"/>
                <a:gd name="connsiteX1251" fmla="*/ 828776 w 982330"/>
                <a:gd name="connsiteY1251" fmla="*/ 389180 h 951163"/>
                <a:gd name="connsiteX1252" fmla="*/ 829472 w 982330"/>
                <a:gd name="connsiteY1252" fmla="*/ 389069 h 951163"/>
                <a:gd name="connsiteX1253" fmla="*/ 830293 w 982330"/>
                <a:gd name="connsiteY1253" fmla="*/ 388611 h 951163"/>
                <a:gd name="connsiteX1254" fmla="*/ 830530 w 982330"/>
                <a:gd name="connsiteY1254" fmla="*/ 387789 h 951163"/>
                <a:gd name="connsiteX1255" fmla="*/ 830293 w 982330"/>
                <a:gd name="connsiteY1255" fmla="*/ 386746 h 951163"/>
                <a:gd name="connsiteX1256" fmla="*/ 829945 w 982330"/>
                <a:gd name="connsiteY1256" fmla="*/ 386146 h 951163"/>
                <a:gd name="connsiteX1257" fmla="*/ 829598 w 982330"/>
                <a:gd name="connsiteY1257" fmla="*/ 385688 h 951163"/>
                <a:gd name="connsiteX1258" fmla="*/ 829360 w 982330"/>
                <a:gd name="connsiteY1258" fmla="*/ 385340 h 951163"/>
                <a:gd name="connsiteX1259" fmla="*/ 829013 w 982330"/>
                <a:gd name="connsiteY1259" fmla="*/ 383949 h 951163"/>
                <a:gd name="connsiteX1260" fmla="*/ 827623 w 982330"/>
                <a:gd name="connsiteY1260" fmla="*/ 380109 h 951163"/>
                <a:gd name="connsiteX1261" fmla="*/ 826801 w 982330"/>
                <a:gd name="connsiteY1261" fmla="*/ 378939 h 951163"/>
                <a:gd name="connsiteX1262" fmla="*/ 825631 w 982330"/>
                <a:gd name="connsiteY1262" fmla="*/ 378591 h 951163"/>
                <a:gd name="connsiteX1263" fmla="*/ 824003 w 982330"/>
                <a:gd name="connsiteY1263" fmla="*/ 378481 h 951163"/>
                <a:gd name="connsiteX1264" fmla="*/ 822612 w 982330"/>
                <a:gd name="connsiteY1264" fmla="*/ 378133 h 951163"/>
                <a:gd name="connsiteX1265" fmla="*/ 821790 w 982330"/>
                <a:gd name="connsiteY1265" fmla="*/ 377090 h 951163"/>
                <a:gd name="connsiteX1266" fmla="*/ 817950 w 982330"/>
                <a:gd name="connsiteY1266" fmla="*/ 372870 h 951163"/>
                <a:gd name="connsiteX1267" fmla="*/ 815248 w 982330"/>
                <a:gd name="connsiteY1267" fmla="*/ 369030 h 951163"/>
                <a:gd name="connsiteX1268" fmla="*/ 814773 w 982330"/>
                <a:gd name="connsiteY1268" fmla="*/ 367639 h 951163"/>
                <a:gd name="connsiteX1269" fmla="*/ 814663 w 982330"/>
                <a:gd name="connsiteY1269" fmla="*/ 365885 h 951163"/>
                <a:gd name="connsiteX1270" fmla="*/ 815248 w 982330"/>
                <a:gd name="connsiteY1270" fmla="*/ 364715 h 951163"/>
                <a:gd name="connsiteX1271" fmla="*/ 817112 w 982330"/>
                <a:gd name="connsiteY1271" fmla="*/ 362376 h 951163"/>
                <a:gd name="connsiteX1272" fmla="*/ 811992 w 982330"/>
                <a:gd name="connsiteY1272" fmla="*/ 358188 h 951163"/>
                <a:gd name="connsiteX1273" fmla="*/ 806634 w 982330"/>
                <a:gd name="connsiteY1273" fmla="*/ 354806 h 951163"/>
                <a:gd name="connsiteX1274" fmla="*/ 801024 w 982330"/>
                <a:gd name="connsiteY1274" fmla="*/ 352593 h 951163"/>
                <a:gd name="connsiteX1275" fmla="*/ 795793 w 982330"/>
                <a:gd name="connsiteY1275" fmla="*/ 352135 h 951163"/>
                <a:gd name="connsiteX1276" fmla="*/ 791952 w 982330"/>
                <a:gd name="connsiteY1276" fmla="*/ 352957 h 951163"/>
                <a:gd name="connsiteX1277" fmla="*/ 790293 w 982330"/>
                <a:gd name="connsiteY1277" fmla="*/ 352957 h 951163"/>
                <a:gd name="connsiteX1278" fmla="*/ 785520 w 982330"/>
                <a:gd name="connsiteY1278" fmla="*/ 351677 h 951163"/>
                <a:gd name="connsiteX1279" fmla="*/ 783781 w 982330"/>
                <a:gd name="connsiteY1279" fmla="*/ 351677 h 951163"/>
                <a:gd name="connsiteX1280" fmla="*/ 781806 w 982330"/>
                <a:gd name="connsiteY1280" fmla="*/ 351218 h 951163"/>
                <a:gd name="connsiteX1281" fmla="*/ 778281 w 982330"/>
                <a:gd name="connsiteY1281" fmla="*/ 347710 h 951163"/>
                <a:gd name="connsiteX1282" fmla="*/ 775958 w 982330"/>
                <a:gd name="connsiteY1282" fmla="*/ 346540 h 951163"/>
                <a:gd name="connsiteX1283" fmla="*/ 774678 w 982330"/>
                <a:gd name="connsiteY1283" fmla="*/ 346540 h 951163"/>
                <a:gd name="connsiteX1284" fmla="*/ 770490 w 982330"/>
                <a:gd name="connsiteY1284" fmla="*/ 347362 h 951163"/>
                <a:gd name="connsiteX1285" fmla="*/ 768973 w 982330"/>
                <a:gd name="connsiteY1285" fmla="*/ 347251 h 951163"/>
                <a:gd name="connsiteX1286" fmla="*/ 765590 w 982330"/>
                <a:gd name="connsiteY1286" fmla="*/ 346319 h 951163"/>
                <a:gd name="connsiteX1287" fmla="*/ 761371 w 982330"/>
                <a:gd name="connsiteY1287" fmla="*/ 345845 h 951163"/>
                <a:gd name="connsiteX1288" fmla="*/ 758921 w 982330"/>
                <a:gd name="connsiteY1288" fmla="*/ 344217 h 951163"/>
                <a:gd name="connsiteX1289" fmla="*/ 754385 w 982330"/>
                <a:gd name="connsiteY1289" fmla="*/ 340376 h 951163"/>
                <a:gd name="connsiteX1290" fmla="*/ 748885 w 982330"/>
                <a:gd name="connsiteY1290" fmla="*/ 338512 h 951163"/>
                <a:gd name="connsiteX1291" fmla="*/ 731516 w 982330"/>
                <a:gd name="connsiteY1291" fmla="*/ 340487 h 951163"/>
                <a:gd name="connsiteX1292" fmla="*/ 729067 w 982330"/>
                <a:gd name="connsiteY1292" fmla="*/ 339792 h 951163"/>
                <a:gd name="connsiteX1293" fmla="*/ 726965 w 982330"/>
                <a:gd name="connsiteY1293" fmla="*/ 337816 h 951163"/>
                <a:gd name="connsiteX1294" fmla="*/ 725543 w 982330"/>
                <a:gd name="connsiteY1294" fmla="*/ 335130 h 951163"/>
                <a:gd name="connsiteX1295" fmla="*/ 724721 w 982330"/>
                <a:gd name="connsiteY1295" fmla="*/ 332553 h 951163"/>
                <a:gd name="connsiteX1296" fmla="*/ 723788 w 982330"/>
                <a:gd name="connsiteY1296" fmla="*/ 330341 h 951163"/>
                <a:gd name="connsiteX1297" fmla="*/ 722050 w 982330"/>
                <a:gd name="connsiteY1297" fmla="*/ 328128 h 951163"/>
                <a:gd name="connsiteX1298" fmla="*/ 718099 w 982330"/>
                <a:gd name="connsiteY1298" fmla="*/ 324509 h 951163"/>
                <a:gd name="connsiteX1299" fmla="*/ 714021 w 982330"/>
                <a:gd name="connsiteY1299" fmla="*/ 321949 h 951163"/>
                <a:gd name="connsiteX1300" fmla="*/ 708521 w 982330"/>
                <a:gd name="connsiteY1300" fmla="*/ 319847 h 951163"/>
                <a:gd name="connsiteX1301" fmla="*/ 702705 w 982330"/>
                <a:gd name="connsiteY1301" fmla="*/ 318677 h 951163"/>
                <a:gd name="connsiteX1302" fmla="*/ 697553 w 982330"/>
                <a:gd name="connsiteY1302" fmla="*/ 319025 h 951163"/>
                <a:gd name="connsiteX1303" fmla="*/ 686933 w 982330"/>
                <a:gd name="connsiteY1303" fmla="*/ 321475 h 951163"/>
                <a:gd name="connsiteX1304" fmla="*/ 682160 w 982330"/>
                <a:gd name="connsiteY1304" fmla="*/ 320416 h 951163"/>
                <a:gd name="connsiteX1305" fmla="*/ 672472 w 982330"/>
                <a:gd name="connsiteY1305" fmla="*/ 314363 h 951163"/>
                <a:gd name="connsiteX1306" fmla="*/ 656620 w 982330"/>
                <a:gd name="connsiteY1306" fmla="*/ 309116 h 951163"/>
                <a:gd name="connsiteX1307" fmla="*/ 652669 w 982330"/>
                <a:gd name="connsiteY1307" fmla="*/ 306429 h 951163"/>
                <a:gd name="connsiteX1308" fmla="*/ 650693 w 982330"/>
                <a:gd name="connsiteY1308" fmla="*/ 305971 h 951163"/>
                <a:gd name="connsiteX1309" fmla="*/ 648591 w 982330"/>
                <a:gd name="connsiteY1309" fmla="*/ 307014 h 951163"/>
                <a:gd name="connsiteX1310" fmla="*/ 647517 w 982330"/>
                <a:gd name="connsiteY1310" fmla="*/ 308531 h 951163"/>
                <a:gd name="connsiteX1311" fmla="*/ 646932 w 982330"/>
                <a:gd name="connsiteY1311" fmla="*/ 310285 h 951163"/>
                <a:gd name="connsiteX1312" fmla="*/ 645889 w 982330"/>
                <a:gd name="connsiteY1312" fmla="*/ 311929 h 951163"/>
                <a:gd name="connsiteX1313" fmla="*/ 643787 w 982330"/>
                <a:gd name="connsiteY1313" fmla="*/ 312972 h 951163"/>
                <a:gd name="connsiteX1314" fmla="*/ 628631 w 982330"/>
                <a:gd name="connsiteY1314" fmla="*/ 314363 h 951163"/>
                <a:gd name="connsiteX1315" fmla="*/ 624205 w 982330"/>
                <a:gd name="connsiteY1315" fmla="*/ 313541 h 951163"/>
                <a:gd name="connsiteX1316" fmla="*/ 624316 w 982330"/>
                <a:gd name="connsiteY1316" fmla="*/ 314584 h 951163"/>
                <a:gd name="connsiteX1317" fmla="*/ 626070 w 982330"/>
                <a:gd name="connsiteY1317" fmla="*/ 315627 h 951163"/>
                <a:gd name="connsiteX1318" fmla="*/ 630496 w 982330"/>
                <a:gd name="connsiteY1318" fmla="*/ 319120 h 951163"/>
                <a:gd name="connsiteX1319" fmla="*/ 630954 w 982330"/>
                <a:gd name="connsiteY1319" fmla="*/ 319815 h 951163"/>
                <a:gd name="connsiteX1320" fmla="*/ 629674 w 982330"/>
                <a:gd name="connsiteY1320" fmla="*/ 320985 h 951163"/>
                <a:gd name="connsiteX1321" fmla="*/ 626070 w 982330"/>
                <a:gd name="connsiteY1321" fmla="*/ 328002 h 951163"/>
                <a:gd name="connsiteX1322" fmla="*/ 620002 w 982330"/>
                <a:gd name="connsiteY1322" fmla="*/ 333707 h 951163"/>
                <a:gd name="connsiteX1323" fmla="*/ 617204 w 982330"/>
                <a:gd name="connsiteY1323" fmla="*/ 337089 h 951163"/>
                <a:gd name="connsiteX1324" fmla="*/ 615450 w 982330"/>
                <a:gd name="connsiteY1324" fmla="*/ 341988 h 951163"/>
                <a:gd name="connsiteX1325" fmla="*/ 615450 w 982330"/>
                <a:gd name="connsiteY1325" fmla="*/ 347710 h 951163"/>
                <a:gd name="connsiteX1326" fmla="*/ 616841 w 982330"/>
                <a:gd name="connsiteY1326" fmla="*/ 353083 h 951163"/>
                <a:gd name="connsiteX1327" fmla="*/ 619290 w 982330"/>
                <a:gd name="connsiteY1327" fmla="*/ 357745 h 951163"/>
                <a:gd name="connsiteX1328" fmla="*/ 621993 w 982330"/>
                <a:gd name="connsiteY1328" fmla="*/ 361017 h 951163"/>
                <a:gd name="connsiteX1329" fmla="*/ 626070 w 982330"/>
                <a:gd name="connsiteY1329" fmla="*/ 364178 h 951163"/>
                <a:gd name="connsiteX1330" fmla="*/ 628046 w 982330"/>
                <a:gd name="connsiteY1330" fmla="*/ 365110 h 951163"/>
                <a:gd name="connsiteX1331" fmla="*/ 638666 w 982330"/>
                <a:gd name="connsiteY1331" fmla="*/ 365221 h 951163"/>
                <a:gd name="connsiteX1332" fmla="*/ 640879 w 982330"/>
                <a:gd name="connsiteY1332" fmla="*/ 365916 h 951163"/>
                <a:gd name="connsiteX1333" fmla="*/ 638666 w 982330"/>
                <a:gd name="connsiteY1333" fmla="*/ 370231 h 951163"/>
                <a:gd name="connsiteX1334" fmla="*/ 633293 w 982330"/>
                <a:gd name="connsiteY1334" fmla="*/ 373028 h 951163"/>
                <a:gd name="connsiteX1335" fmla="*/ 627003 w 982330"/>
                <a:gd name="connsiteY1335" fmla="*/ 374435 h 951163"/>
                <a:gd name="connsiteX1336" fmla="*/ 616857 w 982330"/>
                <a:gd name="connsiteY1336" fmla="*/ 375130 h 951163"/>
                <a:gd name="connsiteX1337" fmla="*/ 611973 w 982330"/>
                <a:gd name="connsiteY1337" fmla="*/ 376758 h 951163"/>
                <a:gd name="connsiteX1338" fmla="*/ 595047 w 982330"/>
                <a:gd name="connsiteY1338" fmla="*/ 388422 h 951163"/>
                <a:gd name="connsiteX1339" fmla="*/ 591664 w 982330"/>
                <a:gd name="connsiteY1339" fmla="*/ 392278 h 951163"/>
                <a:gd name="connsiteX1340" fmla="*/ 589563 w 982330"/>
                <a:gd name="connsiteY1340" fmla="*/ 396940 h 951163"/>
                <a:gd name="connsiteX1341" fmla="*/ 589452 w 982330"/>
                <a:gd name="connsiteY1341" fmla="*/ 402772 h 951163"/>
                <a:gd name="connsiteX1342" fmla="*/ 594336 w 982330"/>
                <a:gd name="connsiteY1342" fmla="*/ 421437 h 951163"/>
                <a:gd name="connsiteX1343" fmla="*/ 594572 w 982330"/>
                <a:gd name="connsiteY1343" fmla="*/ 435439 h 951163"/>
                <a:gd name="connsiteX1344" fmla="*/ 592597 w 982330"/>
                <a:gd name="connsiteY1344" fmla="*/ 447925 h 951163"/>
                <a:gd name="connsiteX1345" fmla="*/ 588867 w 982330"/>
                <a:gd name="connsiteY1345" fmla="*/ 459478 h 951163"/>
                <a:gd name="connsiteX1346" fmla="*/ 583051 w 982330"/>
                <a:gd name="connsiteY1346" fmla="*/ 473116 h 951163"/>
                <a:gd name="connsiteX1347" fmla="*/ 582213 w 982330"/>
                <a:gd name="connsiteY1347" fmla="*/ 474286 h 951163"/>
                <a:gd name="connsiteX1348" fmla="*/ 580823 w 982330"/>
                <a:gd name="connsiteY1348" fmla="*/ 474887 h 951163"/>
                <a:gd name="connsiteX1349" fmla="*/ 579543 w 982330"/>
                <a:gd name="connsiteY1349" fmla="*/ 474413 h 951163"/>
                <a:gd name="connsiteX1350" fmla="*/ 578958 w 982330"/>
                <a:gd name="connsiteY1350" fmla="*/ 473370 h 951163"/>
                <a:gd name="connsiteX1351" fmla="*/ 579068 w 982330"/>
                <a:gd name="connsiteY1351" fmla="*/ 471852 h 951163"/>
                <a:gd name="connsiteX1352" fmla="*/ 580349 w 982330"/>
                <a:gd name="connsiteY1352" fmla="*/ 468944 h 951163"/>
                <a:gd name="connsiteX1353" fmla="*/ 580459 w 982330"/>
                <a:gd name="connsiteY1353" fmla="*/ 467301 h 951163"/>
                <a:gd name="connsiteX1354" fmla="*/ 580112 w 982330"/>
                <a:gd name="connsiteY1354" fmla="*/ 463919 h 951163"/>
                <a:gd name="connsiteX1355" fmla="*/ 580459 w 982330"/>
                <a:gd name="connsiteY1355" fmla="*/ 462875 h 951163"/>
                <a:gd name="connsiteX1356" fmla="*/ 582814 w 982330"/>
                <a:gd name="connsiteY1356" fmla="*/ 459841 h 951163"/>
                <a:gd name="connsiteX1357" fmla="*/ 583857 w 982330"/>
                <a:gd name="connsiteY1357" fmla="*/ 456807 h 951163"/>
                <a:gd name="connsiteX1358" fmla="*/ 584316 w 982330"/>
                <a:gd name="connsiteY1358" fmla="*/ 453535 h 951163"/>
                <a:gd name="connsiteX1359" fmla="*/ 584426 w 982330"/>
                <a:gd name="connsiteY1359" fmla="*/ 450027 h 951163"/>
                <a:gd name="connsiteX1360" fmla="*/ 584189 w 982330"/>
                <a:gd name="connsiteY1360" fmla="*/ 446534 h 951163"/>
                <a:gd name="connsiteX1361" fmla="*/ 584189 w 982330"/>
                <a:gd name="connsiteY1361" fmla="*/ 444780 h 951163"/>
                <a:gd name="connsiteX1362" fmla="*/ 585122 w 982330"/>
                <a:gd name="connsiteY1362" fmla="*/ 442804 h 951163"/>
                <a:gd name="connsiteX1363" fmla="*/ 585122 w 982330"/>
                <a:gd name="connsiteY1363" fmla="*/ 441160 h 951163"/>
                <a:gd name="connsiteX1364" fmla="*/ 584426 w 982330"/>
                <a:gd name="connsiteY1364" fmla="*/ 439311 h 951163"/>
                <a:gd name="connsiteX1365" fmla="*/ 583035 w 982330"/>
                <a:gd name="connsiteY1365" fmla="*/ 438363 h 951163"/>
                <a:gd name="connsiteX1366" fmla="*/ 581376 w 982330"/>
                <a:gd name="connsiteY1366" fmla="*/ 438253 h 951163"/>
                <a:gd name="connsiteX1367" fmla="*/ 580096 w 982330"/>
                <a:gd name="connsiteY1367" fmla="*/ 439201 h 951163"/>
                <a:gd name="connsiteX1368" fmla="*/ 579638 w 982330"/>
                <a:gd name="connsiteY1368" fmla="*/ 440702 h 951163"/>
                <a:gd name="connsiteX1369" fmla="*/ 579400 w 982330"/>
                <a:gd name="connsiteY1369" fmla="*/ 443041 h 951163"/>
                <a:gd name="connsiteX1370" fmla="*/ 579511 w 982330"/>
                <a:gd name="connsiteY1370" fmla="*/ 447119 h 951163"/>
                <a:gd name="connsiteX1371" fmla="*/ 579274 w 982330"/>
                <a:gd name="connsiteY1371" fmla="*/ 449000 h 951163"/>
                <a:gd name="connsiteX1372" fmla="*/ 578452 w 982330"/>
                <a:gd name="connsiteY1372" fmla="*/ 450501 h 951163"/>
                <a:gd name="connsiteX1373" fmla="*/ 576350 w 982330"/>
                <a:gd name="connsiteY1373" fmla="*/ 453424 h 951163"/>
                <a:gd name="connsiteX1374" fmla="*/ 577283 w 982330"/>
                <a:gd name="connsiteY1374" fmla="*/ 453424 h 951163"/>
                <a:gd name="connsiteX1375" fmla="*/ 579606 w 982330"/>
                <a:gd name="connsiteY1375" fmla="*/ 454120 h 951163"/>
                <a:gd name="connsiteX1376" fmla="*/ 578784 w 982330"/>
                <a:gd name="connsiteY1376" fmla="*/ 455637 h 951163"/>
                <a:gd name="connsiteX1377" fmla="*/ 576572 w 982330"/>
                <a:gd name="connsiteY1377" fmla="*/ 457850 h 951163"/>
                <a:gd name="connsiteX1378" fmla="*/ 576224 w 982330"/>
                <a:gd name="connsiteY1378" fmla="*/ 459130 h 951163"/>
                <a:gd name="connsiteX1379" fmla="*/ 576224 w 982330"/>
                <a:gd name="connsiteY1379" fmla="*/ 463666 h 951163"/>
                <a:gd name="connsiteX1380" fmla="*/ 575987 w 982330"/>
                <a:gd name="connsiteY1380" fmla="*/ 466005 h 951163"/>
                <a:gd name="connsiteX1381" fmla="*/ 574706 w 982330"/>
                <a:gd name="connsiteY1381" fmla="*/ 468344 h 951163"/>
                <a:gd name="connsiteX1382" fmla="*/ 574596 w 982330"/>
                <a:gd name="connsiteY1382" fmla="*/ 470793 h 951163"/>
                <a:gd name="connsiteX1383" fmla="*/ 574138 w 982330"/>
                <a:gd name="connsiteY1383" fmla="*/ 472311 h 951163"/>
                <a:gd name="connsiteX1384" fmla="*/ 571925 w 982330"/>
                <a:gd name="connsiteY1384" fmla="*/ 471267 h 951163"/>
                <a:gd name="connsiteX1385" fmla="*/ 570755 w 982330"/>
                <a:gd name="connsiteY1385" fmla="*/ 469987 h 951163"/>
                <a:gd name="connsiteX1386" fmla="*/ 568164 w 982330"/>
                <a:gd name="connsiteY1386" fmla="*/ 465894 h 951163"/>
                <a:gd name="connsiteX1387" fmla="*/ 567121 w 982330"/>
                <a:gd name="connsiteY1387" fmla="*/ 462860 h 951163"/>
                <a:gd name="connsiteX1388" fmla="*/ 568164 w 982330"/>
                <a:gd name="connsiteY1388" fmla="*/ 458087 h 951163"/>
                <a:gd name="connsiteX1389" fmla="*/ 571214 w 982330"/>
                <a:gd name="connsiteY1389" fmla="*/ 447814 h 951163"/>
                <a:gd name="connsiteX1390" fmla="*/ 571451 w 982330"/>
                <a:gd name="connsiteY1390" fmla="*/ 445601 h 951163"/>
                <a:gd name="connsiteX1391" fmla="*/ 571103 w 982330"/>
                <a:gd name="connsiteY1391" fmla="*/ 443499 h 951163"/>
                <a:gd name="connsiteX1392" fmla="*/ 570060 w 982330"/>
                <a:gd name="connsiteY1392" fmla="*/ 441982 h 951163"/>
                <a:gd name="connsiteX1393" fmla="*/ 569112 w 982330"/>
                <a:gd name="connsiteY1393" fmla="*/ 441745 h 951163"/>
                <a:gd name="connsiteX1394" fmla="*/ 566204 w 982330"/>
                <a:gd name="connsiteY1394" fmla="*/ 443152 h 951163"/>
                <a:gd name="connsiteX1395" fmla="*/ 566788 w 982330"/>
                <a:gd name="connsiteY1395" fmla="*/ 440338 h 951163"/>
                <a:gd name="connsiteX1396" fmla="*/ 567958 w 982330"/>
                <a:gd name="connsiteY1396" fmla="*/ 436720 h 951163"/>
                <a:gd name="connsiteX1397" fmla="*/ 569617 w 982330"/>
                <a:gd name="connsiteY1397" fmla="*/ 433337 h 951163"/>
                <a:gd name="connsiteX1398" fmla="*/ 571593 w 982330"/>
                <a:gd name="connsiteY1398" fmla="*/ 431820 h 951163"/>
                <a:gd name="connsiteX1399" fmla="*/ 572288 w 982330"/>
                <a:gd name="connsiteY1399" fmla="*/ 430429 h 951163"/>
                <a:gd name="connsiteX1400" fmla="*/ 571119 w 982330"/>
                <a:gd name="connsiteY1400" fmla="*/ 427742 h 951163"/>
                <a:gd name="connsiteX1401" fmla="*/ 568416 w 982330"/>
                <a:gd name="connsiteY1401" fmla="*/ 422843 h 951163"/>
                <a:gd name="connsiteX1402" fmla="*/ 567832 w 982330"/>
                <a:gd name="connsiteY1402" fmla="*/ 418418 h 951163"/>
                <a:gd name="connsiteX1403" fmla="*/ 569349 w 982330"/>
                <a:gd name="connsiteY1403" fmla="*/ 416553 h 951163"/>
                <a:gd name="connsiteX1404" fmla="*/ 571230 w 982330"/>
                <a:gd name="connsiteY1404" fmla="*/ 415842 h 951163"/>
                <a:gd name="connsiteX1405" fmla="*/ 572051 w 982330"/>
                <a:gd name="connsiteY1405" fmla="*/ 414451 h 951163"/>
                <a:gd name="connsiteX1406" fmla="*/ 572636 w 982330"/>
                <a:gd name="connsiteY1406" fmla="*/ 412001 h 951163"/>
                <a:gd name="connsiteX1407" fmla="*/ 573679 w 982330"/>
                <a:gd name="connsiteY1407" fmla="*/ 409094 h 951163"/>
                <a:gd name="connsiteX1408" fmla="*/ 573679 w 982330"/>
                <a:gd name="connsiteY1408" fmla="*/ 406992 h 951163"/>
                <a:gd name="connsiteX1409" fmla="*/ 571008 w 982330"/>
                <a:gd name="connsiteY1409" fmla="*/ 406881 h 951163"/>
                <a:gd name="connsiteX1410" fmla="*/ 568306 w 982330"/>
                <a:gd name="connsiteY1410" fmla="*/ 410263 h 951163"/>
                <a:gd name="connsiteX1411" fmla="*/ 566678 w 982330"/>
                <a:gd name="connsiteY1411" fmla="*/ 410721 h 951163"/>
                <a:gd name="connsiteX1412" fmla="*/ 565161 w 982330"/>
                <a:gd name="connsiteY1412" fmla="*/ 410721 h 951163"/>
                <a:gd name="connsiteX1413" fmla="*/ 563881 w 982330"/>
                <a:gd name="connsiteY1413" fmla="*/ 411180 h 951163"/>
                <a:gd name="connsiteX1414" fmla="*/ 562600 w 982330"/>
                <a:gd name="connsiteY1414" fmla="*/ 412571 h 951163"/>
                <a:gd name="connsiteX1415" fmla="*/ 558175 w 982330"/>
                <a:gd name="connsiteY1415" fmla="*/ 424123 h 951163"/>
                <a:gd name="connsiteX1416" fmla="*/ 556785 w 982330"/>
                <a:gd name="connsiteY1416" fmla="*/ 426478 h 951163"/>
                <a:gd name="connsiteX1417" fmla="*/ 552344 w 982330"/>
                <a:gd name="connsiteY1417" fmla="*/ 431599 h 951163"/>
                <a:gd name="connsiteX1418" fmla="*/ 551411 w 982330"/>
                <a:gd name="connsiteY1418" fmla="*/ 432990 h 951163"/>
                <a:gd name="connsiteX1419" fmla="*/ 551174 w 982330"/>
                <a:gd name="connsiteY1419" fmla="*/ 435660 h 951163"/>
                <a:gd name="connsiteX1420" fmla="*/ 546749 w 982330"/>
                <a:gd name="connsiteY1420" fmla="*/ 448494 h 951163"/>
                <a:gd name="connsiteX1421" fmla="*/ 545579 w 982330"/>
                <a:gd name="connsiteY1421" fmla="*/ 450358 h 951163"/>
                <a:gd name="connsiteX1422" fmla="*/ 543825 w 982330"/>
                <a:gd name="connsiteY1422" fmla="*/ 451291 h 951163"/>
                <a:gd name="connsiteX1423" fmla="*/ 541818 w 982330"/>
                <a:gd name="connsiteY1423" fmla="*/ 450943 h 951163"/>
                <a:gd name="connsiteX1424" fmla="*/ 537977 w 982330"/>
                <a:gd name="connsiteY1424" fmla="*/ 448383 h 951163"/>
                <a:gd name="connsiteX1425" fmla="*/ 536239 w 982330"/>
                <a:gd name="connsiteY1425" fmla="*/ 448035 h 951163"/>
                <a:gd name="connsiteX1426" fmla="*/ 535417 w 982330"/>
                <a:gd name="connsiteY1426" fmla="*/ 447925 h 951163"/>
                <a:gd name="connsiteX1427" fmla="*/ 533900 w 982330"/>
                <a:gd name="connsiteY1427" fmla="*/ 447466 h 951163"/>
                <a:gd name="connsiteX1428" fmla="*/ 532967 w 982330"/>
                <a:gd name="connsiteY1428" fmla="*/ 447466 h 951163"/>
                <a:gd name="connsiteX1429" fmla="*/ 531798 w 982330"/>
                <a:gd name="connsiteY1429" fmla="*/ 447925 h 951163"/>
                <a:gd name="connsiteX1430" fmla="*/ 531561 w 982330"/>
                <a:gd name="connsiteY1430" fmla="*/ 448746 h 951163"/>
                <a:gd name="connsiteX1431" fmla="*/ 531671 w 982330"/>
                <a:gd name="connsiteY1431" fmla="*/ 449679 h 951163"/>
                <a:gd name="connsiteX1432" fmla="*/ 531434 w 982330"/>
                <a:gd name="connsiteY1432" fmla="*/ 450722 h 951163"/>
                <a:gd name="connsiteX1433" fmla="*/ 528147 w 982330"/>
                <a:gd name="connsiteY1433" fmla="*/ 457375 h 951163"/>
                <a:gd name="connsiteX1434" fmla="*/ 526867 w 982330"/>
                <a:gd name="connsiteY1434" fmla="*/ 458766 h 951163"/>
                <a:gd name="connsiteX1435" fmla="*/ 525935 w 982330"/>
                <a:gd name="connsiteY1435" fmla="*/ 458877 h 951163"/>
                <a:gd name="connsiteX1436" fmla="*/ 525113 w 982330"/>
                <a:gd name="connsiteY1436" fmla="*/ 458529 h 951163"/>
                <a:gd name="connsiteX1437" fmla="*/ 524291 w 982330"/>
                <a:gd name="connsiteY1437" fmla="*/ 458181 h 951163"/>
                <a:gd name="connsiteX1438" fmla="*/ 523706 w 982330"/>
                <a:gd name="connsiteY1438" fmla="*/ 458071 h 951163"/>
                <a:gd name="connsiteX1439" fmla="*/ 520103 w 982330"/>
                <a:gd name="connsiteY1439" fmla="*/ 458529 h 951163"/>
                <a:gd name="connsiteX1440" fmla="*/ 518238 w 982330"/>
                <a:gd name="connsiteY1440" fmla="*/ 459572 h 951163"/>
                <a:gd name="connsiteX1441" fmla="*/ 518001 w 982330"/>
                <a:gd name="connsiteY1441" fmla="*/ 461674 h 951163"/>
                <a:gd name="connsiteX1442" fmla="*/ 519170 w 982330"/>
                <a:gd name="connsiteY1442" fmla="*/ 466463 h 951163"/>
                <a:gd name="connsiteX1443" fmla="*/ 519281 w 982330"/>
                <a:gd name="connsiteY1443" fmla="*/ 480102 h 951163"/>
                <a:gd name="connsiteX1444" fmla="*/ 520324 w 982330"/>
                <a:gd name="connsiteY1444" fmla="*/ 482552 h 951163"/>
                <a:gd name="connsiteX1445" fmla="*/ 519629 w 982330"/>
                <a:gd name="connsiteY1445" fmla="*/ 484527 h 951163"/>
                <a:gd name="connsiteX1446" fmla="*/ 518459 w 982330"/>
                <a:gd name="connsiteY1446" fmla="*/ 485570 h 951163"/>
                <a:gd name="connsiteX1447" fmla="*/ 517037 w 982330"/>
                <a:gd name="connsiteY1447" fmla="*/ 486155 h 951163"/>
                <a:gd name="connsiteX1448" fmla="*/ 515172 w 982330"/>
                <a:gd name="connsiteY1448" fmla="*/ 486503 h 951163"/>
                <a:gd name="connsiteX1449" fmla="*/ 514002 w 982330"/>
                <a:gd name="connsiteY1449" fmla="*/ 486503 h 951163"/>
                <a:gd name="connsiteX1450" fmla="*/ 512027 w 982330"/>
                <a:gd name="connsiteY1450" fmla="*/ 485807 h 951163"/>
                <a:gd name="connsiteX1451" fmla="*/ 511205 w 982330"/>
                <a:gd name="connsiteY1451" fmla="*/ 485807 h 951163"/>
                <a:gd name="connsiteX1452" fmla="*/ 510383 w 982330"/>
                <a:gd name="connsiteY1452" fmla="*/ 486392 h 951163"/>
                <a:gd name="connsiteX1453" fmla="*/ 508755 w 982330"/>
                <a:gd name="connsiteY1453" fmla="*/ 488036 h 951163"/>
                <a:gd name="connsiteX1454" fmla="*/ 504678 w 982330"/>
                <a:gd name="connsiteY1454" fmla="*/ 489885 h 951163"/>
                <a:gd name="connsiteX1455" fmla="*/ 501738 w 982330"/>
                <a:gd name="connsiteY1455" fmla="*/ 492919 h 951163"/>
                <a:gd name="connsiteX1456" fmla="*/ 500458 w 982330"/>
                <a:gd name="connsiteY1456" fmla="*/ 496886 h 951163"/>
                <a:gd name="connsiteX1457" fmla="*/ 502323 w 982330"/>
                <a:gd name="connsiteY1457" fmla="*/ 501201 h 951163"/>
                <a:gd name="connsiteX1458" fmla="*/ 504678 w 982330"/>
                <a:gd name="connsiteY1458" fmla="*/ 504583 h 951163"/>
                <a:gd name="connsiteX1459" fmla="*/ 506069 w 982330"/>
                <a:gd name="connsiteY1459" fmla="*/ 508186 h 951163"/>
                <a:gd name="connsiteX1460" fmla="*/ 506527 w 982330"/>
                <a:gd name="connsiteY1460" fmla="*/ 511916 h 951163"/>
                <a:gd name="connsiteX1461" fmla="*/ 505705 w 982330"/>
                <a:gd name="connsiteY1461" fmla="*/ 522300 h 951163"/>
                <a:gd name="connsiteX1462" fmla="*/ 505120 w 982330"/>
                <a:gd name="connsiteY1462" fmla="*/ 524054 h 951163"/>
                <a:gd name="connsiteX1463" fmla="*/ 504772 w 982330"/>
                <a:gd name="connsiteY1463" fmla="*/ 525919 h 951163"/>
                <a:gd name="connsiteX1464" fmla="*/ 505357 w 982330"/>
                <a:gd name="connsiteY1464" fmla="*/ 530818 h 951163"/>
                <a:gd name="connsiteX1465" fmla="*/ 505120 w 982330"/>
                <a:gd name="connsiteY1465" fmla="*/ 532920 h 951163"/>
                <a:gd name="connsiteX1466" fmla="*/ 507333 w 982330"/>
                <a:gd name="connsiteY1466" fmla="*/ 537709 h 951163"/>
                <a:gd name="connsiteX1467" fmla="*/ 506638 w 982330"/>
                <a:gd name="connsiteY1467" fmla="*/ 544362 h 951163"/>
                <a:gd name="connsiteX1468" fmla="*/ 504536 w 982330"/>
                <a:gd name="connsiteY1468" fmla="*/ 550668 h 951163"/>
                <a:gd name="connsiteX1469" fmla="*/ 500442 w 982330"/>
                <a:gd name="connsiteY1469" fmla="*/ 560356 h 951163"/>
                <a:gd name="connsiteX1470" fmla="*/ 496839 w 982330"/>
                <a:gd name="connsiteY1470" fmla="*/ 572715 h 951163"/>
                <a:gd name="connsiteX1471" fmla="*/ 493931 w 982330"/>
                <a:gd name="connsiteY1471" fmla="*/ 578657 h 951163"/>
                <a:gd name="connsiteX1472" fmla="*/ 486108 w 982330"/>
                <a:gd name="connsiteY1472" fmla="*/ 587176 h 951163"/>
                <a:gd name="connsiteX1473" fmla="*/ 483200 w 982330"/>
                <a:gd name="connsiteY1473" fmla="*/ 592075 h 951163"/>
                <a:gd name="connsiteX1474" fmla="*/ 483547 w 982330"/>
                <a:gd name="connsiteY1474" fmla="*/ 597907 h 951163"/>
                <a:gd name="connsiteX1475" fmla="*/ 485065 w 982330"/>
                <a:gd name="connsiteY1475" fmla="*/ 600231 h 951163"/>
                <a:gd name="connsiteX1476" fmla="*/ 489016 w 982330"/>
                <a:gd name="connsiteY1476" fmla="*/ 604418 h 951163"/>
                <a:gd name="connsiteX1477" fmla="*/ 490770 w 982330"/>
                <a:gd name="connsiteY1477" fmla="*/ 607453 h 951163"/>
                <a:gd name="connsiteX1478" fmla="*/ 492192 w 982330"/>
                <a:gd name="connsiteY1478" fmla="*/ 608749 h 951163"/>
                <a:gd name="connsiteX1479" fmla="*/ 493125 w 982330"/>
                <a:gd name="connsiteY1479" fmla="*/ 610140 h 951163"/>
                <a:gd name="connsiteX1480" fmla="*/ 492540 w 982330"/>
                <a:gd name="connsiteY1480" fmla="*/ 613759 h 951163"/>
                <a:gd name="connsiteX1481" fmla="*/ 492888 w 982330"/>
                <a:gd name="connsiteY1481" fmla="*/ 615497 h 951163"/>
                <a:gd name="connsiteX1482" fmla="*/ 493931 w 982330"/>
                <a:gd name="connsiteY1482" fmla="*/ 617836 h 951163"/>
                <a:gd name="connsiteX1483" fmla="*/ 497534 w 982330"/>
                <a:gd name="connsiteY1483" fmla="*/ 630654 h 951163"/>
                <a:gd name="connsiteX1484" fmla="*/ 497645 w 982330"/>
                <a:gd name="connsiteY1484" fmla="*/ 636248 h 951163"/>
                <a:gd name="connsiteX1485" fmla="*/ 495322 w 982330"/>
                <a:gd name="connsiteY1485" fmla="*/ 641843 h 951163"/>
                <a:gd name="connsiteX1486" fmla="*/ 489948 w 982330"/>
                <a:gd name="connsiteY1486" fmla="*/ 650488 h 951163"/>
                <a:gd name="connsiteX1487" fmla="*/ 488431 w 982330"/>
                <a:gd name="connsiteY1487" fmla="*/ 655609 h 951163"/>
                <a:gd name="connsiteX1488" fmla="*/ 488779 w 982330"/>
                <a:gd name="connsiteY1488" fmla="*/ 661677 h 951163"/>
                <a:gd name="connsiteX1489" fmla="*/ 490059 w 982330"/>
                <a:gd name="connsiteY1489" fmla="*/ 664838 h 951163"/>
                <a:gd name="connsiteX1490" fmla="*/ 493346 w 982330"/>
                <a:gd name="connsiteY1490" fmla="*/ 669975 h 951163"/>
                <a:gd name="connsiteX1491" fmla="*/ 494863 w 982330"/>
                <a:gd name="connsiteY1491" fmla="*/ 674511 h 951163"/>
                <a:gd name="connsiteX1492" fmla="*/ 517495 w 982330"/>
                <a:gd name="connsiteY1492" fmla="*/ 715222 h 951163"/>
                <a:gd name="connsiteX1493" fmla="*/ 519945 w 982330"/>
                <a:gd name="connsiteY1493" fmla="*/ 717198 h 951163"/>
                <a:gd name="connsiteX1494" fmla="*/ 521225 w 982330"/>
                <a:gd name="connsiteY1494" fmla="*/ 715333 h 951163"/>
                <a:gd name="connsiteX1495" fmla="*/ 528906 w 982330"/>
                <a:gd name="connsiteY1495" fmla="*/ 711824 h 951163"/>
                <a:gd name="connsiteX1496" fmla="*/ 528558 w 982330"/>
                <a:gd name="connsiteY1496" fmla="*/ 714037 h 951163"/>
                <a:gd name="connsiteX1497" fmla="*/ 527041 w 982330"/>
                <a:gd name="connsiteY1497" fmla="*/ 716265 h 951163"/>
                <a:gd name="connsiteX1498" fmla="*/ 524939 w 982330"/>
                <a:gd name="connsiteY1498" fmla="*/ 718130 h 951163"/>
                <a:gd name="connsiteX1499" fmla="*/ 523074 w 982330"/>
                <a:gd name="connsiteY1499" fmla="*/ 719063 h 951163"/>
                <a:gd name="connsiteX1500" fmla="*/ 521446 w 982330"/>
                <a:gd name="connsiteY1500" fmla="*/ 720232 h 951163"/>
                <a:gd name="connsiteX1501" fmla="*/ 522141 w 982330"/>
                <a:gd name="connsiteY1501" fmla="*/ 722571 h 951163"/>
                <a:gd name="connsiteX1502" fmla="*/ 530059 w 982330"/>
                <a:gd name="connsiteY1502" fmla="*/ 737617 h 951163"/>
                <a:gd name="connsiteX1503" fmla="*/ 531830 w 982330"/>
                <a:gd name="connsiteY1503" fmla="*/ 743559 h 951163"/>
                <a:gd name="connsiteX1504" fmla="*/ 533568 w 982330"/>
                <a:gd name="connsiteY1504" fmla="*/ 747052 h 951163"/>
                <a:gd name="connsiteX1505" fmla="*/ 535670 w 982330"/>
                <a:gd name="connsiteY1505" fmla="*/ 750324 h 951163"/>
                <a:gd name="connsiteX1506" fmla="*/ 537298 w 982330"/>
                <a:gd name="connsiteY1506" fmla="*/ 752062 h 951163"/>
                <a:gd name="connsiteX1507" fmla="*/ 537409 w 982330"/>
                <a:gd name="connsiteY1507" fmla="*/ 752758 h 951163"/>
                <a:gd name="connsiteX1508" fmla="*/ 537298 w 982330"/>
                <a:gd name="connsiteY1508" fmla="*/ 753105 h 951163"/>
                <a:gd name="connsiteX1509" fmla="*/ 537187 w 982330"/>
                <a:gd name="connsiteY1509" fmla="*/ 753216 h 951163"/>
                <a:gd name="connsiteX1510" fmla="*/ 537424 w 982330"/>
                <a:gd name="connsiteY1510" fmla="*/ 753216 h 951163"/>
                <a:gd name="connsiteX1511" fmla="*/ 537077 w 982330"/>
                <a:gd name="connsiteY1511" fmla="*/ 753342 h 951163"/>
                <a:gd name="connsiteX1512" fmla="*/ 536729 w 982330"/>
                <a:gd name="connsiteY1512" fmla="*/ 753453 h 951163"/>
                <a:gd name="connsiteX1513" fmla="*/ 536618 w 982330"/>
                <a:gd name="connsiteY1513" fmla="*/ 753690 h 951163"/>
                <a:gd name="connsiteX1514" fmla="*/ 536729 w 982330"/>
                <a:gd name="connsiteY1514" fmla="*/ 754275 h 951163"/>
                <a:gd name="connsiteX1515" fmla="*/ 538704 w 982330"/>
                <a:gd name="connsiteY1515" fmla="*/ 758004 h 951163"/>
                <a:gd name="connsiteX1516" fmla="*/ 543856 w 982330"/>
                <a:gd name="connsiteY1516" fmla="*/ 796851 h 951163"/>
                <a:gd name="connsiteX1517" fmla="*/ 542087 w 982330"/>
                <a:gd name="connsiteY1517" fmla="*/ 833944 h 951163"/>
                <a:gd name="connsiteX1518" fmla="*/ 540111 w 982330"/>
                <a:gd name="connsiteY1518" fmla="*/ 845845 h 951163"/>
                <a:gd name="connsiteX1519" fmla="*/ 533710 w 982330"/>
                <a:gd name="connsiteY1519" fmla="*/ 868587 h 951163"/>
                <a:gd name="connsiteX1520" fmla="*/ 522742 w 982330"/>
                <a:gd name="connsiteY1520" fmla="*/ 889449 h 951163"/>
                <a:gd name="connsiteX1521" fmla="*/ 513165 w 982330"/>
                <a:gd name="connsiteY1521" fmla="*/ 920014 h 951163"/>
                <a:gd name="connsiteX1522" fmla="*/ 508044 w 982330"/>
                <a:gd name="connsiteY1522" fmla="*/ 930635 h 951163"/>
                <a:gd name="connsiteX1523" fmla="*/ 501391 w 982330"/>
                <a:gd name="connsiteY1523" fmla="*/ 939501 h 951163"/>
                <a:gd name="connsiteX1524" fmla="*/ 494753 w 982330"/>
                <a:gd name="connsiteY1524" fmla="*/ 944289 h 951163"/>
                <a:gd name="connsiteX1525" fmla="*/ 493820 w 982330"/>
                <a:gd name="connsiteY1525" fmla="*/ 946154 h 951163"/>
                <a:gd name="connsiteX1526" fmla="*/ 492777 w 982330"/>
                <a:gd name="connsiteY1526" fmla="*/ 947908 h 951163"/>
                <a:gd name="connsiteX1527" fmla="*/ 488099 w 982330"/>
                <a:gd name="connsiteY1527" fmla="*/ 951164 h 951163"/>
                <a:gd name="connsiteX1528" fmla="*/ 491608 w 982330"/>
                <a:gd name="connsiteY1528" fmla="*/ 950817 h 951163"/>
                <a:gd name="connsiteX1529" fmla="*/ 500806 w 982330"/>
                <a:gd name="connsiteY1529" fmla="*/ 949647 h 951163"/>
                <a:gd name="connsiteX1530" fmla="*/ 510020 w 982330"/>
                <a:gd name="connsiteY1530" fmla="*/ 948604 h 951163"/>
                <a:gd name="connsiteX1531" fmla="*/ 519123 w 982330"/>
                <a:gd name="connsiteY1531" fmla="*/ 947434 h 951163"/>
                <a:gd name="connsiteX1532" fmla="*/ 528431 w 982330"/>
                <a:gd name="connsiteY1532" fmla="*/ 946391 h 951163"/>
                <a:gd name="connsiteX1533" fmla="*/ 537535 w 982330"/>
                <a:gd name="connsiteY1533" fmla="*/ 945222 h 951163"/>
                <a:gd name="connsiteX1534" fmla="*/ 555947 w 982330"/>
                <a:gd name="connsiteY1534" fmla="*/ 942993 h 951163"/>
                <a:gd name="connsiteX1535" fmla="*/ 565176 w 982330"/>
                <a:gd name="connsiteY1535" fmla="*/ 941824 h 951163"/>
                <a:gd name="connsiteX1536" fmla="*/ 574390 w 982330"/>
                <a:gd name="connsiteY1536" fmla="*/ 940654 h 951163"/>
                <a:gd name="connsiteX1537" fmla="*/ 583604 w 982330"/>
                <a:gd name="connsiteY1537" fmla="*/ 939485 h 951163"/>
                <a:gd name="connsiteX1538" fmla="*/ 592803 w 982330"/>
                <a:gd name="connsiteY1538" fmla="*/ 938315 h 951163"/>
                <a:gd name="connsiteX1539" fmla="*/ 611246 w 982330"/>
                <a:gd name="connsiteY1539" fmla="*/ 935992 h 951163"/>
                <a:gd name="connsiteX1540" fmla="*/ 620334 w 982330"/>
                <a:gd name="connsiteY1540" fmla="*/ 934823 h 951163"/>
                <a:gd name="connsiteX1541" fmla="*/ 629563 w 982330"/>
                <a:gd name="connsiteY1541" fmla="*/ 933527 h 951163"/>
                <a:gd name="connsiteX1542" fmla="*/ 638777 w 982330"/>
                <a:gd name="connsiteY1542" fmla="*/ 932357 h 951163"/>
                <a:gd name="connsiteX1543" fmla="*/ 647991 w 982330"/>
                <a:gd name="connsiteY1543" fmla="*/ 931188 h 951163"/>
                <a:gd name="connsiteX1544" fmla="*/ 657189 w 982330"/>
                <a:gd name="connsiteY1544" fmla="*/ 930018 h 951163"/>
                <a:gd name="connsiteX1545" fmla="*/ 666292 w 982330"/>
                <a:gd name="connsiteY1545" fmla="*/ 928738 h 951163"/>
                <a:gd name="connsiteX1546" fmla="*/ 675506 w 982330"/>
                <a:gd name="connsiteY1546" fmla="*/ 927458 h 951163"/>
                <a:gd name="connsiteX1547" fmla="*/ 684704 w 982330"/>
                <a:gd name="connsiteY1547" fmla="*/ 926289 h 951163"/>
                <a:gd name="connsiteX1548" fmla="*/ 693918 w 982330"/>
                <a:gd name="connsiteY1548" fmla="*/ 925008 h 951163"/>
                <a:gd name="connsiteX1549" fmla="*/ 703132 w 982330"/>
                <a:gd name="connsiteY1549" fmla="*/ 923838 h 951163"/>
                <a:gd name="connsiteX1550" fmla="*/ 712219 w 982330"/>
                <a:gd name="connsiteY1550" fmla="*/ 922558 h 951163"/>
                <a:gd name="connsiteX1551" fmla="*/ 721433 w 982330"/>
                <a:gd name="connsiteY1551" fmla="*/ 921279 h 951163"/>
                <a:gd name="connsiteX1552" fmla="*/ 730647 w 982330"/>
                <a:gd name="connsiteY1552" fmla="*/ 920109 h 951163"/>
                <a:gd name="connsiteX1553" fmla="*/ 731927 w 982330"/>
                <a:gd name="connsiteY1553" fmla="*/ 928975 h 951163"/>
                <a:gd name="connsiteX1554" fmla="*/ 741726 w 982330"/>
                <a:gd name="connsiteY1554" fmla="*/ 927237 h 951163"/>
                <a:gd name="connsiteX1555" fmla="*/ 751509 w 982330"/>
                <a:gd name="connsiteY1555" fmla="*/ 925482 h 951163"/>
                <a:gd name="connsiteX1556" fmla="*/ 761308 w 982330"/>
                <a:gd name="connsiteY1556" fmla="*/ 923743 h 951163"/>
                <a:gd name="connsiteX1557" fmla="*/ 771106 w 982330"/>
                <a:gd name="connsiteY1557" fmla="*/ 921989 h 951163"/>
                <a:gd name="connsiteX1558" fmla="*/ 780905 w 982330"/>
                <a:gd name="connsiteY1558" fmla="*/ 920235 h 951163"/>
                <a:gd name="connsiteX1559" fmla="*/ 790688 w 982330"/>
                <a:gd name="connsiteY1559" fmla="*/ 918481 h 951163"/>
                <a:gd name="connsiteX1560" fmla="*/ 800486 w 982330"/>
                <a:gd name="connsiteY1560" fmla="*/ 916726 h 951163"/>
                <a:gd name="connsiteX1561" fmla="*/ 810285 w 982330"/>
                <a:gd name="connsiteY1561" fmla="*/ 914862 h 951163"/>
                <a:gd name="connsiteX1562" fmla="*/ 820084 w 982330"/>
                <a:gd name="connsiteY1562" fmla="*/ 913123 h 951163"/>
                <a:gd name="connsiteX1563" fmla="*/ 829867 w 982330"/>
                <a:gd name="connsiteY1563" fmla="*/ 911385 h 951163"/>
                <a:gd name="connsiteX1564" fmla="*/ 839665 w 982330"/>
                <a:gd name="connsiteY1564" fmla="*/ 909520 h 951163"/>
                <a:gd name="connsiteX1565" fmla="*/ 849464 w 982330"/>
                <a:gd name="connsiteY1565" fmla="*/ 907782 h 951163"/>
                <a:gd name="connsiteX1566" fmla="*/ 859263 w 982330"/>
                <a:gd name="connsiteY1566" fmla="*/ 905901 h 951163"/>
                <a:gd name="connsiteX1567" fmla="*/ 869046 w 982330"/>
                <a:gd name="connsiteY1567" fmla="*/ 904146 h 951163"/>
                <a:gd name="connsiteX1568" fmla="*/ 878844 w 982330"/>
                <a:gd name="connsiteY1568" fmla="*/ 902282 h 951163"/>
                <a:gd name="connsiteX1569" fmla="*/ 888532 w 982330"/>
                <a:gd name="connsiteY1569" fmla="*/ 900417 h 951163"/>
                <a:gd name="connsiteX1570" fmla="*/ 888184 w 982330"/>
                <a:gd name="connsiteY1570" fmla="*/ 899247 h 951163"/>
                <a:gd name="connsiteX1571" fmla="*/ 888421 w 982330"/>
                <a:gd name="connsiteY1571" fmla="*/ 897146 h 951163"/>
                <a:gd name="connsiteX1572" fmla="*/ 889243 w 982330"/>
                <a:gd name="connsiteY1572" fmla="*/ 895739 h 951163"/>
                <a:gd name="connsiteX1573" fmla="*/ 890634 w 982330"/>
                <a:gd name="connsiteY1573" fmla="*/ 895280 h 951163"/>
                <a:gd name="connsiteX1574" fmla="*/ 891804 w 982330"/>
                <a:gd name="connsiteY1574" fmla="*/ 895992 h 951163"/>
                <a:gd name="connsiteX1575" fmla="*/ 892736 w 982330"/>
                <a:gd name="connsiteY1575" fmla="*/ 895881 h 951163"/>
                <a:gd name="connsiteX1576" fmla="*/ 892277 w 982330"/>
                <a:gd name="connsiteY1576" fmla="*/ 891788 h 951163"/>
                <a:gd name="connsiteX1577" fmla="*/ 892167 w 982330"/>
                <a:gd name="connsiteY1577" fmla="*/ 888627 h 951163"/>
                <a:gd name="connsiteX1578" fmla="*/ 892752 w 982330"/>
                <a:gd name="connsiteY1578" fmla="*/ 885829 h 951163"/>
                <a:gd name="connsiteX1579" fmla="*/ 896497 w 982330"/>
                <a:gd name="connsiteY1579" fmla="*/ 877532 h 951163"/>
                <a:gd name="connsiteX1580" fmla="*/ 898125 w 982330"/>
                <a:gd name="connsiteY1580" fmla="*/ 875320 h 951163"/>
                <a:gd name="connsiteX1581" fmla="*/ 900448 w 982330"/>
                <a:gd name="connsiteY1581" fmla="*/ 875430 h 951163"/>
                <a:gd name="connsiteX1582" fmla="*/ 900906 w 982330"/>
                <a:gd name="connsiteY1582" fmla="*/ 871005 h 951163"/>
                <a:gd name="connsiteX1583" fmla="*/ 902298 w 982330"/>
                <a:gd name="connsiteY1583" fmla="*/ 867623 h 951163"/>
                <a:gd name="connsiteX1584" fmla="*/ 904857 w 982330"/>
                <a:gd name="connsiteY1584" fmla="*/ 865995 h 951163"/>
                <a:gd name="connsiteX1585" fmla="*/ 908240 w 982330"/>
                <a:gd name="connsiteY1585" fmla="*/ 866817 h 951163"/>
                <a:gd name="connsiteX1586" fmla="*/ 908588 w 982330"/>
                <a:gd name="connsiteY1586" fmla="*/ 864825 h 951163"/>
                <a:gd name="connsiteX1587" fmla="*/ 908477 w 982330"/>
                <a:gd name="connsiteY1587" fmla="*/ 862850 h 951163"/>
                <a:gd name="connsiteX1588" fmla="*/ 907655 w 982330"/>
                <a:gd name="connsiteY1588" fmla="*/ 860985 h 951163"/>
                <a:gd name="connsiteX1589" fmla="*/ 906264 w 982330"/>
                <a:gd name="connsiteY1589" fmla="*/ 859594 h 951163"/>
                <a:gd name="connsiteX1590" fmla="*/ 909773 w 982330"/>
                <a:gd name="connsiteY1590" fmla="*/ 858662 h 951163"/>
                <a:gd name="connsiteX1591" fmla="*/ 911401 w 982330"/>
                <a:gd name="connsiteY1591" fmla="*/ 857034 h 951163"/>
                <a:gd name="connsiteX1592" fmla="*/ 913029 w 982330"/>
                <a:gd name="connsiteY1592" fmla="*/ 849906 h 951163"/>
                <a:gd name="connsiteX1593" fmla="*/ 913724 w 982330"/>
                <a:gd name="connsiteY1593" fmla="*/ 850950 h 951163"/>
                <a:gd name="connsiteX1594" fmla="*/ 914420 w 982330"/>
                <a:gd name="connsiteY1594" fmla="*/ 851645 h 951163"/>
                <a:gd name="connsiteX1595" fmla="*/ 915937 w 982330"/>
                <a:gd name="connsiteY1595" fmla="*/ 852814 h 951163"/>
                <a:gd name="connsiteX1596" fmla="*/ 915241 w 982330"/>
                <a:gd name="connsiteY1596" fmla="*/ 851755 h 951163"/>
                <a:gd name="connsiteX1597" fmla="*/ 915004 w 982330"/>
                <a:gd name="connsiteY1597" fmla="*/ 850933 h 951163"/>
                <a:gd name="connsiteX1598" fmla="*/ 914420 w 982330"/>
                <a:gd name="connsiteY1598" fmla="*/ 848721 h 951163"/>
                <a:gd name="connsiteX1599" fmla="*/ 913961 w 982330"/>
                <a:gd name="connsiteY1599" fmla="*/ 847789 h 951163"/>
                <a:gd name="connsiteX1600" fmla="*/ 912681 w 982330"/>
                <a:gd name="connsiteY1600" fmla="*/ 846397 h 951163"/>
                <a:gd name="connsiteX1601" fmla="*/ 912333 w 982330"/>
                <a:gd name="connsiteY1601" fmla="*/ 845813 h 951163"/>
                <a:gd name="connsiteX1602" fmla="*/ 912333 w 982330"/>
                <a:gd name="connsiteY1602" fmla="*/ 843585 h 951163"/>
                <a:gd name="connsiteX1603" fmla="*/ 912791 w 982330"/>
                <a:gd name="connsiteY1603" fmla="*/ 842194 h 951163"/>
                <a:gd name="connsiteX1604" fmla="*/ 913029 w 982330"/>
                <a:gd name="connsiteY1604" fmla="*/ 841024 h 951163"/>
                <a:gd name="connsiteX1605" fmla="*/ 912333 w 982330"/>
                <a:gd name="connsiteY1605" fmla="*/ 839507 h 951163"/>
                <a:gd name="connsiteX1606" fmla="*/ 912681 w 982330"/>
                <a:gd name="connsiteY1606" fmla="*/ 838685 h 951163"/>
                <a:gd name="connsiteX1607" fmla="*/ 913376 w 982330"/>
                <a:gd name="connsiteY1607" fmla="*/ 836125 h 951163"/>
                <a:gd name="connsiteX1608" fmla="*/ 914656 w 982330"/>
                <a:gd name="connsiteY1608" fmla="*/ 819215 h 951163"/>
                <a:gd name="connsiteX1609" fmla="*/ 916284 w 982330"/>
                <a:gd name="connsiteY1609" fmla="*/ 813493 h 951163"/>
                <a:gd name="connsiteX1610" fmla="*/ 920473 w 982330"/>
                <a:gd name="connsiteY1610" fmla="*/ 806492 h 951163"/>
                <a:gd name="connsiteX1611" fmla="*/ 922353 w 982330"/>
                <a:gd name="connsiteY1611" fmla="*/ 803347 h 951163"/>
                <a:gd name="connsiteX1612" fmla="*/ 924218 w 982330"/>
                <a:gd name="connsiteY1612" fmla="*/ 801008 h 951163"/>
                <a:gd name="connsiteX1613" fmla="*/ 931204 w 982330"/>
                <a:gd name="connsiteY1613" fmla="*/ 796915 h 951163"/>
                <a:gd name="connsiteX1614" fmla="*/ 934933 w 982330"/>
                <a:gd name="connsiteY1614" fmla="*/ 795745 h 951163"/>
                <a:gd name="connsiteX1615" fmla="*/ 935882 w 982330"/>
                <a:gd name="connsiteY1615" fmla="*/ 795160 h 951163"/>
                <a:gd name="connsiteX1616" fmla="*/ 937399 w 982330"/>
                <a:gd name="connsiteY1616" fmla="*/ 793643 h 951163"/>
                <a:gd name="connsiteX1617" fmla="*/ 939137 w 982330"/>
                <a:gd name="connsiteY1617" fmla="*/ 791304 h 951163"/>
                <a:gd name="connsiteX1618" fmla="*/ 940655 w 982330"/>
                <a:gd name="connsiteY1618" fmla="*/ 788617 h 951163"/>
                <a:gd name="connsiteX1619" fmla="*/ 941112 w 982330"/>
                <a:gd name="connsiteY1619" fmla="*/ 786294 h 951163"/>
                <a:gd name="connsiteX1620" fmla="*/ 941002 w 982330"/>
                <a:gd name="connsiteY1620" fmla="*/ 784319 h 951163"/>
                <a:gd name="connsiteX1621" fmla="*/ 941697 w 982330"/>
                <a:gd name="connsiteY1621" fmla="*/ 781284 h 951163"/>
                <a:gd name="connsiteX1622" fmla="*/ 941697 w 982330"/>
                <a:gd name="connsiteY1622" fmla="*/ 779419 h 951163"/>
                <a:gd name="connsiteX1623" fmla="*/ 941239 w 982330"/>
                <a:gd name="connsiteY1623" fmla="*/ 777791 h 951163"/>
                <a:gd name="connsiteX1624" fmla="*/ 939848 w 982330"/>
                <a:gd name="connsiteY1624" fmla="*/ 775800 h 951163"/>
                <a:gd name="connsiteX1625" fmla="*/ 939263 w 982330"/>
                <a:gd name="connsiteY1625" fmla="*/ 774283 h 951163"/>
                <a:gd name="connsiteX1626" fmla="*/ 939027 w 982330"/>
                <a:gd name="connsiteY1626" fmla="*/ 771359 h 951163"/>
                <a:gd name="connsiteX1627" fmla="*/ 939375 w 982330"/>
                <a:gd name="connsiteY1627" fmla="*/ 767756 h 951163"/>
                <a:gd name="connsiteX1628" fmla="*/ 940070 w 982330"/>
                <a:gd name="connsiteY1628" fmla="*/ 764721 h 951163"/>
                <a:gd name="connsiteX1629" fmla="*/ 941239 w 982330"/>
                <a:gd name="connsiteY1629" fmla="*/ 763315 h 951163"/>
                <a:gd name="connsiteX1630" fmla="*/ 946123 w 982330"/>
                <a:gd name="connsiteY1630" fmla="*/ 760391 h 951163"/>
                <a:gd name="connsiteX1631" fmla="*/ 947514 w 982330"/>
                <a:gd name="connsiteY1631" fmla="*/ 759806 h 951163"/>
                <a:gd name="connsiteX1632" fmla="*/ 948699 w 982330"/>
                <a:gd name="connsiteY1632" fmla="*/ 759569 h 951163"/>
                <a:gd name="connsiteX1633" fmla="*/ 949394 w 982330"/>
                <a:gd name="connsiteY1633" fmla="*/ 758747 h 951163"/>
                <a:gd name="connsiteX1634" fmla="*/ 949631 w 982330"/>
                <a:gd name="connsiteY1634" fmla="*/ 756645 h 951163"/>
                <a:gd name="connsiteX1635" fmla="*/ 946581 w 982330"/>
                <a:gd name="connsiteY1635" fmla="*/ 755365 h 951163"/>
                <a:gd name="connsiteX1636" fmla="*/ 944131 w 982330"/>
                <a:gd name="connsiteY1636" fmla="*/ 752442 h 951163"/>
                <a:gd name="connsiteX1637" fmla="*/ 943546 w 982330"/>
                <a:gd name="connsiteY1637" fmla="*/ 749407 h 951163"/>
                <a:gd name="connsiteX1638" fmla="*/ 946107 w 982330"/>
                <a:gd name="connsiteY1638" fmla="*/ 747669 h 951163"/>
                <a:gd name="connsiteX1639" fmla="*/ 948809 w 982330"/>
                <a:gd name="connsiteY1639" fmla="*/ 746499 h 951163"/>
                <a:gd name="connsiteX1640" fmla="*/ 950785 w 982330"/>
                <a:gd name="connsiteY1640" fmla="*/ 744524 h 951163"/>
                <a:gd name="connsiteX1641" fmla="*/ 952650 w 982330"/>
                <a:gd name="connsiteY1641" fmla="*/ 742200 h 951163"/>
                <a:gd name="connsiteX1642" fmla="*/ 955210 w 982330"/>
                <a:gd name="connsiteY1642" fmla="*/ 739861 h 951163"/>
                <a:gd name="connsiteX1643" fmla="*/ 956728 w 982330"/>
                <a:gd name="connsiteY1643" fmla="*/ 740573 h 951163"/>
                <a:gd name="connsiteX1644" fmla="*/ 961991 w 982330"/>
                <a:gd name="connsiteY1644" fmla="*/ 741963 h 951163"/>
                <a:gd name="connsiteX1645" fmla="*/ 964313 w 982330"/>
                <a:gd name="connsiteY1645" fmla="*/ 741615 h 951163"/>
                <a:gd name="connsiteX1646" fmla="*/ 964550 w 982330"/>
                <a:gd name="connsiteY1646" fmla="*/ 743480 h 951163"/>
                <a:gd name="connsiteX1647" fmla="*/ 963966 w 982330"/>
                <a:gd name="connsiteY1647" fmla="*/ 745803 h 951163"/>
                <a:gd name="connsiteX1648" fmla="*/ 963728 w 982330"/>
                <a:gd name="connsiteY1648" fmla="*/ 748032 h 951163"/>
                <a:gd name="connsiteX1649" fmla="*/ 964550 w 982330"/>
                <a:gd name="connsiteY1649" fmla="*/ 748948 h 951163"/>
                <a:gd name="connsiteX1650" fmla="*/ 965830 w 982330"/>
                <a:gd name="connsiteY1650" fmla="*/ 749897 h 951163"/>
                <a:gd name="connsiteX1651" fmla="*/ 966526 w 982330"/>
                <a:gd name="connsiteY1651" fmla="*/ 751414 h 951163"/>
                <a:gd name="connsiteX1652" fmla="*/ 965594 w 982330"/>
                <a:gd name="connsiteY1652" fmla="*/ 754101 h 951163"/>
                <a:gd name="connsiteX1653" fmla="*/ 968391 w 982330"/>
                <a:gd name="connsiteY1653" fmla="*/ 756313 h 951163"/>
                <a:gd name="connsiteX1654" fmla="*/ 969323 w 982330"/>
                <a:gd name="connsiteY1654" fmla="*/ 756661 h 951163"/>
                <a:gd name="connsiteX1655" fmla="*/ 966289 w 982330"/>
                <a:gd name="connsiteY1655" fmla="*/ 758874 h 951163"/>
                <a:gd name="connsiteX1656" fmla="*/ 965594 w 982330"/>
                <a:gd name="connsiteY1656" fmla="*/ 760043 h 951163"/>
                <a:gd name="connsiteX1657" fmla="*/ 965704 w 982330"/>
                <a:gd name="connsiteY1657" fmla="*/ 760628 h 951163"/>
                <a:gd name="connsiteX1658" fmla="*/ 969782 w 982330"/>
                <a:gd name="connsiteY1658" fmla="*/ 759459 h 951163"/>
                <a:gd name="connsiteX1659" fmla="*/ 973274 w 982330"/>
                <a:gd name="connsiteY1659" fmla="*/ 757246 h 951163"/>
                <a:gd name="connsiteX1660" fmla="*/ 975977 w 982330"/>
                <a:gd name="connsiteY1660" fmla="*/ 753753 h 951163"/>
                <a:gd name="connsiteX1661" fmla="*/ 977952 w 982330"/>
                <a:gd name="connsiteY1661" fmla="*/ 748948 h 951163"/>
                <a:gd name="connsiteX1662" fmla="*/ 978996 w 982330"/>
                <a:gd name="connsiteY1662" fmla="*/ 744634 h 951163"/>
                <a:gd name="connsiteX1663" fmla="*/ 980513 w 982330"/>
                <a:gd name="connsiteY1663" fmla="*/ 733081 h 951163"/>
                <a:gd name="connsiteX1664" fmla="*/ 980276 w 982330"/>
                <a:gd name="connsiteY1664" fmla="*/ 726554 h 951163"/>
                <a:gd name="connsiteX1665" fmla="*/ 980513 w 982330"/>
                <a:gd name="connsiteY1665" fmla="*/ 723630 h 951163"/>
                <a:gd name="connsiteX1666" fmla="*/ 980276 w 982330"/>
                <a:gd name="connsiteY1666" fmla="*/ 722018 h 951163"/>
                <a:gd name="connsiteX1667" fmla="*/ 979691 w 982330"/>
                <a:gd name="connsiteY1667" fmla="*/ 720848 h 951163"/>
                <a:gd name="connsiteX1668" fmla="*/ 977952 w 982330"/>
                <a:gd name="connsiteY1668" fmla="*/ 718051 h 951163"/>
                <a:gd name="connsiteX1669" fmla="*/ 977842 w 982330"/>
                <a:gd name="connsiteY1669" fmla="*/ 715491 h 951163"/>
                <a:gd name="connsiteX1670" fmla="*/ 978774 w 982330"/>
                <a:gd name="connsiteY1670" fmla="*/ 710813 h 951163"/>
                <a:gd name="connsiteX1671" fmla="*/ 978774 w 982330"/>
                <a:gd name="connsiteY1671" fmla="*/ 707779 h 951163"/>
                <a:gd name="connsiteX1672" fmla="*/ 979232 w 982330"/>
                <a:gd name="connsiteY1672" fmla="*/ 702184 h 951163"/>
                <a:gd name="connsiteX1673" fmla="*/ 981287 w 982330"/>
                <a:gd name="connsiteY1673" fmla="*/ 696842 h 951163"/>
                <a:gd name="connsiteX1674" fmla="*/ 572020 w 982330"/>
                <a:gd name="connsiteY1674" fmla="*/ 317650 h 951163"/>
                <a:gd name="connsiteX1675" fmla="*/ 572478 w 982330"/>
                <a:gd name="connsiteY1675" fmla="*/ 316955 h 951163"/>
                <a:gd name="connsiteX1676" fmla="*/ 572589 w 982330"/>
                <a:gd name="connsiteY1676" fmla="*/ 316259 h 951163"/>
                <a:gd name="connsiteX1677" fmla="*/ 572352 w 982330"/>
                <a:gd name="connsiteY1677" fmla="*/ 315216 h 951163"/>
                <a:gd name="connsiteX1678" fmla="*/ 571656 w 982330"/>
                <a:gd name="connsiteY1678" fmla="*/ 315216 h 951163"/>
                <a:gd name="connsiteX1679" fmla="*/ 570834 w 982330"/>
                <a:gd name="connsiteY1679" fmla="*/ 315564 h 951163"/>
                <a:gd name="connsiteX1680" fmla="*/ 570013 w 982330"/>
                <a:gd name="connsiteY1680" fmla="*/ 315453 h 951163"/>
                <a:gd name="connsiteX1681" fmla="*/ 568132 w 982330"/>
                <a:gd name="connsiteY1681" fmla="*/ 314173 h 951163"/>
                <a:gd name="connsiteX1682" fmla="*/ 565809 w 982330"/>
                <a:gd name="connsiteY1682" fmla="*/ 312893 h 951163"/>
                <a:gd name="connsiteX1683" fmla="*/ 565350 w 982330"/>
                <a:gd name="connsiteY1683" fmla="*/ 312782 h 951163"/>
                <a:gd name="connsiteX1684" fmla="*/ 565003 w 982330"/>
                <a:gd name="connsiteY1684" fmla="*/ 312782 h 951163"/>
                <a:gd name="connsiteX1685" fmla="*/ 564544 w 982330"/>
                <a:gd name="connsiteY1685" fmla="*/ 312656 h 951163"/>
                <a:gd name="connsiteX1686" fmla="*/ 564197 w 982330"/>
                <a:gd name="connsiteY1686" fmla="*/ 312087 h 951163"/>
                <a:gd name="connsiteX1687" fmla="*/ 564086 w 982330"/>
                <a:gd name="connsiteY1687" fmla="*/ 315232 h 951163"/>
                <a:gd name="connsiteX1688" fmla="*/ 565825 w 982330"/>
                <a:gd name="connsiteY1688" fmla="*/ 317334 h 951163"/>
                <a:gd name="connsiteX1689" fmla="*/ 568385 w 982330"/>
                <a:gd name="connsiteY1689" fmla="*/ 318504 h 951163"/>
                <a:gd name="connsiteX1690" fmla="*/ 570850 w 982330"/>
                <a:gd name="connsiteY1690" fmla="*/ 318614 h 951163"/>
                <a:gd name="connsiteX1691" fmla="*/ 571435 w 982330"/>
                <a:gd name="connsiteY1691" fmla="*/ 318266 h 951163"/>
                <a:gd name="connsiteX1692" fmla="*/ 572020 w 982330"/>
                <a:gd name="connsiteY1692" fmla="*/ 317650 h 951163"/>
                <a:gd name="connsiteX1693" fmla="*/ 675364 w 982330"/>
                <a:gd name="connsiteY1693" fmla="*/ 299696 h 951163"/>
                <a:gd name="connsiteX1694" fmla="*/ 672314 w 982330"/>
                <a:gd name="connsiteY1694" fmla="*/ 299934 h 951163"/>
                <a:gd name="connsiteX1695" fmla="*/ 669864 w 982330"/>
                <a:gd name="connsiteY1695" fmla="*/ 301909 h 951163"/>
                <a:gd name="connsiteX1696" fmla="*/ 671602 w 982330"/>
                <a:gd name="connsiteY1696" fmla="*/ 303426 h 951163"/>
                <a:gd name="connsiteX1697" fmla="*/ 677687 w 982330"/>
                <a:gd name="connsiteY1697" fmla="*/ 307156 h 951163"/>
                <a:gd name="connsiteX1698" fmla="*/ 682002 w 982330"/>
                <a:gd name="connsiteY1698" fmla="*/ 310775 h 951163"/>
                <a:gd name="connsiteX1699" fmla="*/ 683756 w 982330"/>
                <a:gd name="connsiteY1699" fmla="*/ 311597 h 951163"/>
                <a:gd name="connsiteX1700" fmla="*/ 685858 w 982330"/>
                <a:gd name="connsiteY1700" fmla="*/ 311834 h 951163"/>
                <a:gd name="connsiteX1701" fmla="*/ 688324 w 982330"/>
                <a:gd name="connsiteY1701" fmla="*/ 311723 h 951163"/>
                <a:gd name="connsiteX1702" fmla="*/ 690647 w 982330"/>
                <a:gd name="connsiteY1702" fmla="*/ 311249 h 951163"/>
                <a:gd name="connsiteX1703" fmla="*/ 692401 w 982330"/>
                <a:gd name="connsiteY1703" fmla="*/ 310427 h 951163"/>
                <a:gd name="connsiteX1704" fmla="*/ 693570 w 982330"/>
                <a:gd name="connsiteY1704" fmla="*/ 308799 h 951163"/>
                <a:gd name="connsiteX1705" fmla="*/ 695088 w 982330"/>
                <a:gd name="connsiteY1705" fmla="*/ 304248 h 951163"/>
                <a:gd name="connsiteX1706" fmla="*/ 696020 w 982330"/>
                <a:gd name="connsiteY1706" fmla="*/ 302509 h 951163"/>
                <a:gd name="connsiteX1707" fmla="*/ 692290 w 982330"/>
                <a:gd name="connsiteY1707" fmla="*/ 301925 h 951163"/>
                <a:gd name="connsiteX1708" fmla="*/ 690663 w 982330"/>
                <a:gd name="connsiteY1708" fmla="*/ 300992 h 951163"/>
                <a:gd name="connsiteX1709" fmla="*/ 689967 w 982330"/>
                <a:gd name="connsiteY1709" fmla="*/ 299017 h 951163"/>
                <a:gd name="connsiteX1710" fmla="*/ 687992 w 982330"/>
                <a:gd name="connsiteY1710" fmla="*/ 297373 h 951163"/>
                <a:gd name="connsiteX1711" fmla="*/ 687533 w 982330"/>
                <a:gd name="connsiteY1711" fmla="*/ 298195 h 951163"/>
                <a:gd name="connsiteX1712" fmla="*/ 687644 w 982330"/>
                <a:gd name="connsiteY1712" fmla="*/ 300186 h 951163"/>
                <a:gd name="connsiteX1713" fmla="*/ 687186 w 982330"/>
                <a:gd name="connsiteY1713" fmla="*/ 301577 h 951163"/>
                <a:gd name="connsiteX1714" fmla="*/ 686000 w 982330"/>
                <a:gd name="connsiteY1714" fmla="*/ 301577 h 951163"/>
                <a:gd name="connsiteX1715" fmla="*/ 683092 w 982330"/>
                <a:gd name="connsiteY1715" fmla="*/ 300408 h 951163"/>
                <a:gd name="connsiteX1716" fmla="*/ 675364 w 982330"/>
                <a:gd name="connsiteY1716" fmla="*/ 299696 h 951163"/>
                <a:gd name="connsiteX1717" fmla="*/ 560814 w 982330"/>
                <a:gd name="connsiteY1717" fmla="*/ 328397 h 951163"/>
                <a:gd name="connsiteX1718" fmla="*/ 560230 w 982330"/>
                <a:gd name="connsiteY1718" fmla="*/ 330373 h 951163"/>
                <a:gd name="connsiteX1719" fmla="*/ 559408 w 982330"/>
                <a:gd name="connsiteY1719" fmla="*/ 332127 h 951163"/>
                <a:gd name="connsiteX1720" fmla="*/ 558586 w 982330"/>
                <a:gd name="connsiteY1720" fmla="*/ 333628 h 951163"/>
                <a:gd name="connsiteX1721" fmla="*/ 558002 w 982330"/>
                <a:gd name="connsiteY1721" fmla="*/ 335272 h 951163"/>
                <a:gd name="connsiteX1722" fmla="*/ 557543 w 982330"/>
                <a:gd name="connsiteY1722" fmla="*/ 341926 h 951163"/>
                <a:gd name="connsiteX1723" fmla="*/ 556247 w 982330"/>
                <a:gd name="connsiteY1723" fmla="*/ 345181 h 951163"/>
                <a:gd name="connsiteX1724" fmla="*/ 556010 w 982330"/>
                <a:gd name="connsiteY1724" fmla="*/ 347631 h 951163"/>
                <a:gd name="connsiteX1725" fmla="*/ 558823 w 982330"/>
                <a:gd name="connsiteY1725" fmla="*/ 349954 h 951163"/>
                <a:gd name="connsiteX1726" fmla="*/ 562426 w 982330"/>
                <a:gd name="connsiteY1726" fmla="*/ 350412 h 951163"/>
                <a:gd name="connsiteX1727" fmla="*/ 566504 w 982330"/>
                <a:gd name="connsiteY1727" fmla="*/ 348784 h 951163"/>
                <a:gd name="connsiteX1728" fmla="*/ 569791 w 982330"/>
                <a:gd name="connsiteY1728" fmla="*/ 345971 h 951163"/>
                <a:gd name="connsiteX1729" fmla="*/ 571182 w 982330"/>
                <a:gd name="connsiteY1729" fmla="*/ 342478 h 951163"/>
                <a:gd name="connsiteX1730" fmla="*/ 570945 w 982330"/>
                <a:gd name="connsiteY1730" fmla="*/ 340266 h 951163"/>
                <a:gd name="connsiteX1731" fmla="*/ 569175 w 982330"/>
                <a:gd name="connsiteY1731" fmla="*/ 336299 h 951163"/>
                <a:gd name="connsiteX1732" fmla="*/ 568590 w 982330"/>
                <a:gd name="connsiteY1732" fmla="*/ 333960 h 951163"/>
                <a:gd name="connsiteX1733" fmla="*/ 568590 w 982330"/>
                <a:gd name="connsiteY1733" fmla="*/ 332222 h 951163"/>
                <a:gd name="connsiteX1734" fmla="*/ 568590 w 982330"/>
                <a:gd name="connsiteY1734" fmla="*/ 330594 h 951163"/>
                <a:gd name="connsiteX1735" fmla="*/ 568480 w 982330"/>
                <a:gd name="connsiteY1735" fmla="*/ 328966 h 951163"/>
                <a:gd name="connsiteX1736" fmla="*/ 567658 w 982330"/>
                <a:gd name="connsiteY1736" fmla="*/ 327449 h 951163"/>
                <a:gd name="connsiteX1737" fmla="*/ 566962 w 982330"/>
                <a:gd name="connsiteY1737" fmla="*/ 326279 h 951163"/>
                <a:gd name="connsiteX1738" fmla="*/ 566962 w 982330"/>
                <a:gd name="connsiteY1738" fmla="*/ 325236 h 951163"/>
                <a:gd name="connsiteX1739" fmla="*/ 567547 w 982330"/>
                <a:gd name="connsiteY1739" fmla="*/ 324067 h 951163"/>
                <a:gd name="connsiteX1740" fmla="*/ 568590 w 982330"/>
                <a:gd name="connsiteY1740" fmla="*/ 323023 h 951163"/>
                <a:gd name="connsiteX1741" fmla="*/ 566726 w 982330"/>
                <a:gd name="connsiteY1741" fmla="*/ 322565 h 951163"/>
                <a:gd name="connsiteX1742" fmla="*/ 562648 w 982330"/>
                <a:gd name="connsiteY1742" fmla="*/ 322565 h 951163"/>
                <a:gd name="connsiteX1743" fmla="*/ 560672 w 982330"/>
                <a:gd name="connsiteY1743" fmla="*/ 321980 h 951163"/>
                <a:gd name="connsiteX1744" fmla="*/ 561020 w 982330"/>
                <a:gd name="connsiteY1744" fmla="*/ 324794 h 951163"/>
                <a:gd name="connsiteX1745" fmla="*/ 561020 w 982330"/>
                <a:gd name="connsiteY1745" fmla="*/ 326769 h 951163"/>
                <a:gd name="connsiteX1746" fmla="*/ 560814 w 982330"/>
                <a:gd name="connsiteY1746" fmla="*/ 328397 h 9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Lst>
              <a:rect l="l" t="t" r="r" b="b"/>
              <a:pathLst>
                <a:path w="982330" h="951163">
                  <a:moveTo>
                    <a:pt x="745219" y="264943"/>
                  </a:moveTo>
                  <a:lnTo>
                    <a:pt x="746041" y="265180"/>
                  </a:lnTo>
                  <a:lnTo>
                    <a:pt x="746499" y="265180"/>
                  </a:lnTo>
                  <a:lnTo>
                    <a:pt x="746736" y="263315"/>
                  </a:lnTo>
                  <a:lnTo>
                    <a:pt x="747906" y="263663"/>
                  </a:lnTo>
                  <a:lnTo>
                    <a:pt x="749296" y="264832"/>
                  </a:lnTo>
                  <a:lnTo>
                    <a:pt x="750118" y="265764"/>
                  </a:lnTo>
                  <a:lnTo>
                    <a:pt x="751051" y="266460"/>
                  </a:lnTo>
                  <a:lnTo>
                    <a:pt x="754101" y="267851"/>
                  </a:lnTo>
                  <a:lnTo>
                    <a:pt x="754923" y="269384"/>
                  </a:lnTo>
                  <a:lnTo>
                    <a:pt x="755033" y="269731"/>
                  </a:lnTo>
                  <a:lnTo>
                    <a:pt x="755729" y="269494"/>
                  </a:lnTo>
                  <a:lnTo>
                    <a:pt x="756772" y="268546"/>
                  </a:lnTo>
                  <a:lnTo>
                    <a:pt x="757230" y="268309"/>
                  </a:lnTo>
                  <a:lnTo>
                    <a:pt x="761418" y="267724"/>
                  </a:lnTo>
                  <a:lnTo>
                    <a:pt x="762588" y="267962"/>
                  </a:lnTo>
                  <a:lnTo>
                    <a:pt x="763978" y="268783"/>
                  </a:lnTo>
                  <a:lnTo>
                    <a:pt x="765401" y="269131"/>
                  </a:lnTo>
                  <a:lnTo>
                    <a:pt x="766223" y="268546"/>
                  </a:lnTo>
                  <a:lnTo>
                    <a:pt x="768546" y="265875"/>
                  </a:lnTo>
                  <a:lnTo>
                    <a:pt x="770996" y="265638"/>
                  </a:lnTo>
                  <a:lnTo>
                    <a:pt x="776006" y="267740"/>
                  </a:lnTo>
                  <a:lnTo>
                    <a:pt x="778819" y="268198"/>
                  </a:lnTo>
                  <a:lnTo>
                    <a:pt x="782201" y="268088"/>
                  </a:lnTo>
                  <a:lnTo>
                    <a:pt x="785235" y="267155"/>
                  </a:lnTo>
                  <a:lnTo>
                    <a:pt x="787100" y="265528"/>
                  </a:lnTo>
                  <a:lnTo>
                    <a:pt x="788617" y="260502"/>
                  </a:lnTo>
                  <a:lnTo>
                    <a:pt x="788617" y="260502"/>
                  </a:lnTo>
                  <a:lnTo>
                    <a:pt x="789898" y="256772"/>
                  </a:lnTo>
                  <a:lnTo>
                    <a:pt x="789898" y="255018"/>
                  </a:lnTo>
                  <a:lnTo>
                    <a:pt x="787447" y="253627"/>
                  </a:lnTo>
                  <a:lnTo>
                    <a:pt x="784650" y="253516"/>
                  </a:lnTo>
                  <a:lnTo>
                    <a:pt x="781980" y="252584"/>
                  </a:lnTo>
                  <a:lnTo>
                    <a:pt x="780225" y="248743"/>
                  </a:lnTo>
                  <a:lnTo>
                    <a:pt x="779056" y="245930"/>
                  </a:lnTo>
                  <a:lnTo>
                    <a:pt x="776701" y="244065"/>
                  </a:lnTo>
                  <a:lnTo>
                    <a:pt x="771343" y="242185"/>
                  </a:lnTo>
                  <a:lnTo>
                    <a:pt x="764216" y="242880"/>
                  </a:lnTo>
                  <a:lnTo>
                    <a:pt x="761071" y="243939"/>
                  </a:lnTo>
                  <a:lnTo>
                    <a:pt x="761418" y="246262"/>
                  </a:lnTo>
                  <a:lnTo>
                    <a:pt x="762935" y="246973"/>
                  </a:lnTo>
                  <a:lnTo>
                    <a:pt x="764563" y="247084"/>
                  </a:lnTo>
                  <a:lnTo>
                    <a:pt x="765986" y="247653"/>
                  </a:lnTo>
                  <a:lnTo>
                    <a:pt x="766096" y="248949"/>
                  </a:lnTo>
                  <a:lnTo>
                    <a:pt x="766096" y="248949"/>
                  </a:lnTo>
                  <a:lnTo>
                    <a:pt x="766333" y="250229"/>
                  </a:lnTo>
                  <a:lnTo>
                    <a:pt x="765875" y="251746"/>
                  </a:lnTo>
                  <a:lnTo>
                    <a:pt x="764689" y="252679"/>
                  </a:lnTo>
                  <a:lnTo>
                    <a:pt x="762240" y="254069"/>
                  </a:lnTo>
                  <a:lnTo>
                    <a:pt x="759680" y="255934"/>
                  </a:lnTo>
                  <a:lnTo>
                    <a:pt x="758399" y="256535"/>
                  </a:lnTo>
                  <a:lnTo>
                    <a:pt x="756661" y="256993"/>
                  </a:lnTo>
                  <a:lnTo>
                    <a:pt x="755966" y="257689"/>
                  </a:lnTo>
                  <a:lnTo>
                    <a:pt x="754686" y="260850"/>
                  </a:lnTo>
                  <a:lnTo>
                    <a:pt x="753516" y="261671"/>
                  </a:lnTo>
                  <a:lnTo>
                    <a:pt x="751161" y="260612"/>
                  </a:lnTo>
                  <a:lnTo>
                    <a:pt x="748490" y="258858"/>
                  </a:lnTo>
                  <a:lnTo>
                    <a:pt x="746041" y="258400"/>
                  </a:lnTo>
                  <a:lnTo>
                    <a:pt x="744413" y="261782"/>
                  </a:lnTo>
                  <a:lnTo>
                    <a:pt x="744413" y="263995"/>
                  </a:lnTo>
                  <a:lnTo>
                    <a:pt x="745219" y="264943"/>
                  </a:lnTo>
                  <a:close/>
                  <a:moveTo>
                    <a:pt x="706498" y="217230"/>
                  </a:moveTo>
                  <a:lnTo>
                    <a:pt x="703590" y="217577"/>
                  </a:lnTo>
                  <a:lnTo>
                    <a:pt x="702895" y="218968"/>
                  </a:lnTo>
                  <a:lnTo>
                    <a:pt x="703006" y="221070"/>
                  </a:lnTo>
                  <a:lnTo>
                    <a:pt x="702768" y="223867"/>
                  </a:lnTo>
                  <a:lnTo>
                    <a:pt x="705329" y="226317"/>
                  </a:lnTo>
                  <a:lnTo>
                    <a:pt x="707779" y="229573"/>
                  </a:lnTo>
                  <a:lnTo>
                    <a:pt x="710450" y="231201"/>
                  </a:lnTo>
                  <a:lnTo>
                    <a:pt x="713389" y="229099"/>
                  </a:lnTo>
                  <a:lnTo>
                    <a:pt x="713500" y="225843"/>
                  </a:lnTo>
                  <a:lnTo>
                    <a:pt x="711382" y="222003"/>
                  </a:lnTo>
                  <a:lnTo>
                    <a:pt x="708584" y="218731"/>
                  </a:lnTo>
                  <a:lnTo>
                    <a:pt x="706498" y="217230"/>
                  </a:lnTo>
                  <a:close/>
                  <a:moveTo>
                    <a:pt x="915968" y="825030"/>
                  </a:moveTo>
                  <a:lnTo>
                    <a:pt x="915273" y="826073"/>
                  </a:lnTo>
                  <a:lnTo>
                    <a:pt x="914688" y="834940"/>
                  </a:lnTo>
                  <a:lnTo>
                    <a:pt x="915035" y="839602"/>
                  </a:lnTo>
                  <a:lnTo>
                    <a:pt x="916664" y="840882"/>
                  </a:lnTo>
                  <a:lnTo>
                    <a:pt x="917833" y="838306"/>
                  </a:lnTo>
                  <a:lnTo>
                    <a:pt x="917596" y="833770"/>
                  </a:lnTo>
                  <a:lnTo>
                    <a:pt x="915968" y="825030"/>
                  </a:lnTo>
                  <a:close/>
                  <a:moveTo>
                    <a:pt x="693318" y="198107"/>
                  </a:moveTo>
                  <a:lnTo>
                    <a:pt x="694598" y="199497"/>
                  </a:lnTo>
                  <a:lnTo>
                    <a:pt x="695182" y="201473"/>
                  </a:lnTo>
                  <a:lnTo>
                    <a:pt x="697284" y="207068"/>
                  </a:lnTo>
                  <a:lnTo>
                    <a:pt x="698217" y="208822"/>
                  </a:lnTo>
                  <a:lnTo>
                    <a:pt x="700335" y="210228"/>
                  </a:lnTo>
                  <a:lnTo>
                    <a:pt x="702658" y="211161"/>
                  </a:lnTo>
                  <a:lnTo>
                    <a:pt x="704175" y="212678"/>
                  </a:lnTo>
                  <a:lnTo>
                    <a:pt x="703938" y="214780"/>
                  </a:lnTo>
                  <a:lnTo>
                    <a:pt x="703938" y="214780"/>
                  </a:lnTo>
                  <a:lnTo>
                    <a:pt x="703938" y="215365"/>
                  </a:lnTo>
                  <a:lnTo>
                    <a:pt x="706609" y="215365"/>
                  </a:lnTo>
                  <a:lnTo>
                    <a:pt x="708000" y="215602"/>
                  </a:lnTo>
                  <a:lnTo>
                    <a:pt x="710560" y="216882"/>
                  </a:lnTo>
                  <a:lnTo>
                    <a:pt x="710908" y="215839"/>
                  </a:lnTo>
                  <a:lnTo>
                    <a:pt x="710797" y="214559"/>
                  </a:lnTo>
                  <a:lnTo>
                    <a:pt x="710797" y="214559"/>
                  </a:lnTo>
                  <a:lnTo>
                    <a:pt x="710797" y="214322"/>
                  </a:lnTo>
                  <a:lnTo>
                    <a:pt x="710339" y="213500"/>
                  </a:lnTo>
                  <a:lnTo>
                    <a:pt x="709169" y="212804"/>
                  </a:lnTo>
                  <a:lnTo>
                    <a:pt x="703227" y="205440"/>
                  </a:lnTo>
                  <a:lnTo>
                    <a:pt x="702405" y="204175"/>
                  </a:lnTo>
                  <a:lnTo>
                    <a:pt x="702057" y="202532"/>
                  </a:lnTo>
                  <a:lnTo>
                    <a:pt x="701599" y="199497"/>
                  </a:lnTo>
                  <a:lnTo>
                    <a:pt x="701947" y="197759"/>
                  </a:lnTo>
                  <a:lnTo>
                    <a:pt x="704049" y="191816"/>
                  </a:lnTo>
                  <a:lnTo>
                    <a:pt x="705329" y="189367"/>
                  </a:lnTo>
                  <a:lnTo>
                    <a:pt x="705566" y="188782"/>
                  </a:lnTo>
                  <a:lnTo>
                    <a:pt x="705677" y="188324"/>
                  </a:lnTo>
                  <a:lnTo>
                    <a:pt x="706261" y="187976"/>
                  </a:lnTo>
                  <a:lnTo>
                    <a:pt x="704049" y="187154"/>
                  </a:lnTo>
                  <a:lnTo>
                    <a:pt x="699481" y="187265"/>
                  </a:lnTo>
                  <a:lnTo>
                    <a:pt x="697379" y="185985"/>
                  </a:lnTo>
                  <a:lnTo>
                    <a:pt x="696684" y="186570"/>
                  </a:lnTo>
                  <a:lnTo>
                    <a:pt x="692370" y="191595"/>
                  </a:lnTo>
                  <a:lnTo>
                    <a:pt x="690979" y="193697"/>
                  </a:lnTo>
                  <a:lnTo>
                    <a:pt x="689936" y="196858"/>
                  </a:lnTo>
                  <a:lnTo>
                    <a:pt x="691215" y="197790"/>
                  </a:lnTo>
                  <a:lnTo>
                    <a:pt x="693318" y="198107"/>
                  </a:lnTo>
                  <a:close/>
                  <a:moveTo>
                    <a:pt x="502133" y="300281"/>
                  </a:moveTo>
                  <a:lnTo>
                    <a:pt x="509609" y="301672"/>
                  </a:lnTo>
                  <a:lnTo>
                    <a:pt x="516705" y="304706"/>
                  </a:lnTo>
                  <a:lnTo>
                    <a:pt x="515772" y="301214"/>
                  </a:lnTo>
                  <a:lnTo>
                    <a:pt x="516357" y="298890"/>
                  </a:lnTo>
                  <a:lnTo>
                    <a:pt x="518364" y="297357"/>
                  </a:lnTo>
                  <a:lnTo>
                    <a:pt x="530123" y="294196"/>
                  </a:lnTo>
                  <a:lnTo>
                    <a:pt x="544726" y="292568"/>
                  </a:lnTo>
                  <a:lnTo>
                    <a:pt x="546464" y="291399"/>
                  </a:lnTo>
                  <a:lnTo>
                    <a:pt x="547745" y="288839"/>
                  </a:lnTo>
                  <a:lnTo>
                    <a:pt x="549372" y="283702"/>
                  </a:lnTo>
                  <a:lnTo>
                    <a:pt x="555536" y="273904"/>
                  </a:lnTo>
                  <a:lnTo>
                    <a:pt x="557654" y="272260"/>
                  </a:lnTo>
                  <a:lnTo>
                    <a:pt x="566741" y="271913"/>
                  </a:lnTo>
                  <a:lnTo>
                    <a:pt x="570028" y="269589"/>
                  </a:lnTo>
                  <a:lnTo>
                    <a:pt x="571072" y="269241"/>
                  </a:lnTo>
                  <a:lnTo>
                    <a:pt x="572352" y="269826"/>
                  </a:lnTo>
                  <a:lnTo>
                    <a:pt x="573869" y="270996"/>
                  </a:lnTo>
                  <a:lnTo>
                    <a:pt x="575260" y="271691"/>
                  </a:lnTo>
                  <a:lnTo>
                    <a:pt x="576429" y="271107"/>
                  </a:lnTo>
                  <a:lnTo>
                    <a:pt x="578531" y="269115"/>
                  </a:lnTo>
                  <a:lnTo>
                    <a:pt x="580981" y="269716"/>
                  </a:lnTo>
                  <a:lnTo>
                    <a:pt x="585659" y="272640"/>
                  </a:lnTo>
                  <a:lnTo>
                    <a:pt x="588108" y="273098"/>
                  </a:lnTo>
                  <a:lnTo>
                    <a:pt x="595695" y="272276"/>
                  </a:lnTo>
                  <a:lnTo>
                    <a:pt x="598365" y="272640"/>
                  </a:lnTo>
                  <a:lnTo>
                    <a:pt x="604766" y="275310"/>
                  </a:lnTo>
                  <a:lnTo>
                    <a:pt x="616082" y="276938"/>
                  </a:lnTo>
                  <a:lnTo>
                    <a:pt x="618184" y="278218"/>
                  </a:lnTo>
                  <a:lnTo>
                    <a:pt x="622862" y="282312"/>
                  </a:lnTo>
                  <a:lnTo>
                    <a:pt x="624380" y="283007"/>
                  </a:lnTo>
                  <a:lnTo>
                    <a:pt x="625549" y="283829"/>
                  </a:lnTo>
                  <a:lnTo>
                    <a:pt x="628583" y="287796"/>
                  </a:lnTo>
                  <a:lnTo>
                    <a:pt x="629864" y="288617"/>
                  </a:lnTo>
                  <a:lnTo>
                    <a:pt x="632076" y="288617"/>
                  </a:lnTo>
                  <a:lnTo>
                    <a:pt x="634889" y="289202"/>
                  </a:lnTo>
                  <a:lnTo>
                    <a:pt x="637339" y="290593"/>
                  </a:lnTo>
                  <a:lnTo>
                    <a:pt x="638619" y="293153"/>
                  </a:lnTo>
                  <a:lnTo>
                    <a:pt x="641179" y="295603"/>
                  </a:lnTo>
                  <a:lnTo>
                    <a:pt x="646537" y="297579"/>
                  </a:lnTo>
                  <a:lnTo>
                    <a:pt x="651800" y="297689"/>
                  </a:lnTo>
                  <a:lnTo>
                    <a:pt x="654597" y="294528"/>
                  </a:lnTo>
                  <a:lnTo>
                    <a:pt x="652495" y="293707"/>
                  </a:lnTo>
                  <a:lnTo>
                    <a:pt x="651215" y="291036"/>
                  </a:lnTo>
                  <a:lnTo>
                    <a:pt x="651104" y="287780"/>
                  </a:lnTo>
                  <a:lnTo>
                    <a:pt x="652622" y="285457"/>
                  </a:lnTo>
                  <a:lnTo>
                    <a:pt x="651231" y="284635"/>
                  </a:lnTo>
                  <a:lnTo>
                    <a:pt x="650409" y="283244"/>
                  </a:lnTo>
                  <a:lnTo>
                    <a:pt x="650298" y="281490"/>
                  </a:lnTo>
                  <a:lnTo>
                    <a:pt x="650994" y="279388"/>
                  </a:lnTo>
                  <a:lnTo>
                    <a:pt x="652385" y="277997"/>
                  </a:lnTo>
                  <a:lnTo>
                    <a:pt x="653554" y="277649"/>
                  </a:lnTo>
                  <a:lnTo>
                    <a:pt x="654249" y="276954"/>
                  </a:lnTo>
                  <a:lnTo>
                    <a:pt x="654360" y="268894"/>
                  </a:lnTo>
                  <a:lnTo>
                    <a:pt x="656462" y="266681"/>
                  </a:lnTo>
                  <a:lnTo>
                    <a:pt x="659718" y="266681"/>
                  </a:lnTo>
                  <a:lnTo>
                    <a:pt x="663590" y="268309"/>
                  </a:lnTo>
                  <a:lnTo>
                    <a:pt x="665692" y="266681"/>
                  </a:lnTo>
                  <a:lnTo>
                    <a:pt x="668015" y="267140"/>
                  </a:lnTo>
                  <a:lnTo>
                    <a:pt x="670117" y="269115"/>
                  </a:lnTo>
                  <a:lnTo>
                    <a:pt x="671160" y="271802"/>
                  </a:lnTo>
                  <a:lnTo>
                    <a:pt x="671508" y="273793"/>
                  </a:lnTo>
                  <a:lnTo>
                    <a:pt x="671966" y="274488"/>
                  </a:lnTo>
                  <a:lnTo>
                    <a:pt x="673009" y="274141"/>
                  </a:lnTo>
                  <a:lnTo>
                    <a:pt x="673483" y="273793"/>
                  </a:lnTo>
                  <a:lnTo>
                    <a:pt x="675016" y="272149"/>
                  </a:lnTo>
                  <a:lnTo>
                    <a:pt x="675838" y="271691"/>
                  </a:lnTo>
                  <a:lnTo>
                    <a:pt x="679441" y="274267"/>
                  </a:lnTo>
                  <a:lnTo>
                    <a:pt x="679679" y="270996"/>
                  </a:lnTo>
                  <a:lnTo>
                    <a:pt x="680137" y="269826"/>
                  </a:lnTo>
                  <a:lnTo>
                    <a:pt x="686537" y="269716"/>
                  </a:lnTo>
                  <a:lnTo>
                    <a:pt x="689698" y="271233"/>
                  </a:lnTo>
                  <a:lnTo>
                    <a:pt x="691563" y="271581"/>
                  </a:lnTo>
                  <a:lnTo>
                    <a:pt x="691563" y="271233"/>
                  </a:lnTo>
                  <a:lnTo>
                    <a:pt x="692259" y="270411"/>
                  </a:lnTo>
                  <a:lnTo>
                    <a:pt x="693081" y="269589"/>
                  </a:lnTo>
                  <a:lnTo>
                    <a:pt x="693902" y="269115"/>
                  </a:lnTo>
                  <a:lnTo>
                    <a:pt x="695530" y="269241"/>
                  </a:lnTo>
                  <a:lnTo>
                    <a:pt x="697980" y="270285"/>
                  </a:lnTo>
                  <a:lnTo>
                    <a:pt x="699260" y="270411"/>
                  </a:lnTo>
                  <a:lnTo>
                    <a:pt x="706498" y="269115"/>
                  </a:lnTo>
                  <a:lnTo>
                    <a:pt x="729826" y="270285"/>
                  </a:lnTo>
                  <a:lnTo>
                    <a:pt x="730758" y="270648"/>
                  </a:lnTo>
                  <a:lnTo>
                    <a:pt x="732038" y="270759"/>
                  </a:lnTo>
                  <a:lnTo>
                    <a:pt x="732971" y="270063"/>
                  </a:lnTo>
                  <a:lnTo>
                    <a:pt x="733903" y="269115"/>
                  </a:lnTo>
                  <a:lnTo>
                    <a:pt x="735183" y="268530"/>
                  </a:lnTo>
                  <a:lnTo>
                    <a:pt x="741141" y="266792"/>
                  </a:lnTo>
                  <a:lnTo>
                    <a:pt x="742896" y="267377"/>
                  </a:lnTo>
                  <a:lnTo>
                    <a:pt x="742785" y="265638"/>
                  </a:lnTo>
                  <a:lnTo>
                    <a:pt x="742896" y="264121"/>
                  </a:lnTo>
                  <a:lnTo>
                    <a:pt x="743591" y="260976"/>
                  </a:lnTo>
                  <a:lnTo>
                    <a:pt x="741489" y="260739"/>
                  </a:lnTo>
                  <a:lnTo>
                    <a:pt x="739861" y="259822"/>
                  </a:lnTo>
                  <a:lnTo>
                    <a:pt x="738328" y="258653"/>
                  </a:lnTo>
                  <a:lnTo>
                    <a:pt x="736700" y="257831"/>
                  </a:lnTo>
                  <a:lnTo>
                    <a:pt x="734377" y="257594"/>
                  </a:lnTo>
                  <a:lnTo>
                    <a:pt x="732512" y="257594"/>
                  </a:lnTo>
                  <a:lnTo>
                    <a:pt x="730758" y="257357"/>
                  </a:lnTo>
                  <a:lnTo>
                    <a:pt x="728656" y="255839"/>
                  </a:lnTo>
                  <a:lnTo>
                    <a:pt x="723867" y="251414"/>
                  </a:lnTo>
                  <a:lnTo>
                    <a:pt x="723045" y="250245"/>
                  </a:lnTo>
                  <a:lnTo>
                    <a:pt x="722808" y="248032"/>
                  </a:lnTo>
                  <a:lnTo>
                    <a:pt x="723393" y="246278"/>
                  </a:lnTo>
                  <a:lnTo>
                    <a:pt x="724326" y="244650"/>
                  </a:lnTo>
                  <a:lnTo>
                    <a:pt x="725148" y="242659"/>
                  </a:lnTo>
                  <a:lnTo>
                    <a:pt x="723520" y="242896"/>
                  </a:lnTo>
                  <a:lnTo>
                    <a:pt x="722129" y="242548"/>
                  </a:lnTo>
                  <a:lnTo>
                    <a:pt x="719458" y="241505"/>
                  </a:lnTo>
                  <a:lnTo>
                    <a:pt x="718636" y="241505"/>
                  </a:lnTo>
                  <a:lnTo>
                    <a:pt x="717119" y="241964"/>
                  </a:lnTo>
                  <a:lnTo>
                    <a:pt x="716297" y="241964"/>
                  </a:lnTo>
                  <a:lnTo>
                    <a:pt x="715712" y="241379"/>
                  </a:lnTo>
                  <a:lnTo>
                    <a:pt x="714321" y="239055"/>
                  </a:lnTo>
                  <a:lnTo>
                    <a:pt x="712204" y="238708"/>
                  </a:lnTo>
                  <a:lnTo>
                    <a:pt x="708711" y="238708"/>
                  </a:lnTo>
                  <a:lnTo>
                    <a:pt x="705677" y="239292"/>
                  </a:lnTo>
                  <a:lnTo>
                    <a:pt x="704507" y="240920"/>
                  </a:lnTo>
                  <a:lnTo>
                    <a:pt x="703338" y="242090"/>
                  </a:lnTo>
                  <a:lnTo>
                    <a:pt x="700429" y="239877"/>
                  </a:lnTo>
                  <a:lnTo>
                    <a:pt x="697838" y="236969"/>
                  </a:lnTo>
                  <a:lnTo>
                    <a:pt x="697727" y="235231"/>
                  </a:lnTo>
                  <a:lnTo>
                    <a:pt x="700193" y="234061"/>
                  </a:lnTo>
                  <a:lnTo>
                    <a:pt x="703338" y="230331"/>
                  </a:lnTo>
                  <a:lnTo>
                    <a:pt x="706024" y="229731"/>
                  </a:lnTo>
                  <a:lnTo>
                    <a:pt x="704396" y="227281"/>
                  </a:lnTo>
                  <a:lnTo>
                    <a:pt x="701014" y="223678"/>
                  </a:lnTo>
                  <a:lnTo>
                    <a:pt x="699939" y="220770"/>
                  </a:lnTo>
                  <a:lnTo>
                    <a:pt x="698549" y="215049"/>
                  </a:lnTo>
                  <a:lnTo>
                    <a:pt x="697616" y="212378"/>
                  </a:lnTo>
                  <a:lnTo>
                    <a:pt x="696684" y="211208"/>
                  </a:lnTo>
                  <a:lnTo>
                    <a:pt x="692021" y="204207"/>
                  </a:lnTo>
                  <a:lnTo>
                    <a:pt x="690157" y="200351"/>
                  </a:lnTo>
                  <a:lnTo>
                    <a:pt x="685004" y="195562"/>
                  </a:lnTo>
                  <a:lnTo>
                    <a:pt x="682902" y="194171"/>
                  </a:lnTo>
                  <a:lnTo>
                    <a:pt x="680105" y="193476"/>
                  </a:lnTo>
                  <a:lnTo>
                    <a:pt x="677434" y="193587"/>
                  </a:lnTo>
                  <a:lnTo>
                    <a:pt x="674985" y="194408"/>
                  </a:lnTo>
                  <a:lnTo>
                    <a:pt x="673215" y="196162"/>
                  </a:lnTo>
                  <a:lnTo>
                    <a:pt x="669833" y="202563"/>
                  </a:lnTo>
                  <a:lnTo>
                    <a:pt x="666924" y="205598"/>
                  </a:lnTo>
                  <a:lnTo>
                    <a:pt x="662847" y="208743"/>
                  </a:lnTo>
                  <a:lnTo>
                    <a:pt x="658406" y="210386"/>
                  </a:lnTo>
                  <a:lnTo>
                    <a:pt x="654439" y="208743"/>
                  </a:lnTo>
                  <a:lnTo>
                    <a:pt x="655024" y="205598"/>
                  </a:lnTo>
                  <a:lnTo>
                    <a:pt x="651768" y="201979"/>
                  </a:lnTo>
                  <a:lnTo>
                    <a:pt x="647090" y="200003"/>
                  </a:lnTo>
                  <a:lnTo>
                    <a:pt x="643597" y="201394"/>
                  </a:lnTo>
                  <a:lnTo>
                    <a:pt x="641037" y="204428"/>
                  </a:lnTo>
                  <a:lnTo>
                    <a:pt x="637434" y="206641"/>
                  </a:lnTo>
                  <a:lnTo>
                    <a:pt x="633451" y="208269"/>
                  </a:lnTo>
                  <a:lnTo>
                    <a:pt x="629848" y="209217"/>
                  </a:lnTo>
                  <a:lnTo>
                    <a:pt x="627983" y="209106"/>
                  </a:lnTo>
                  <a:lnTo>
                    <a:pt x="622862" y="206878"/>
                  </a:lnTo>
                  <a:lnTo>
                    <a:pt x="618532" y="206530"/>
                  </a:lnTo>
                  <a:lnTo>
                    <a:pt x="617710" y="206182"/>
                  </a:lnTo>
                  <a:lnTo>
                    <a:pt x="615845" y="204318"/>
                  </a:lnTo>
                  <a:lnTo>
                    <a:pt x="614675" y="203843"/>
                  </a:lnTo>
                  <a:lnTo>
                    <a:pt x="613158" y="204207"/>
                  </a:lnTo>
                  <a:lnTo>
                    <a:pt x="609776" y="206419"/>
                  </a:lnTo>
                  <a:lnTo>
                    <a:pt x="608006" y="206878"/>
                  </a:lnTo>
                  <a:lnTo>
                    <a:pt x="605794" y="206530"/>
                  </a:lnTo>
                  <a:lnTo>
                    <a:pt x="604166" y="205361"/>
                  </a:lnTo>
                  <a:lnTo>
                    <a:pt x="602886" y="203607"/>
                  </a:lnTo>
                  <a:lnTo>
                    <a:pt x="601843" y="201504"/>
                  </a:lnTo>
                  <a:lnTo>
                    <a:pt x="604403" y="197664"/>
                  </a:lnTo>
                  <a:lnTo>
                    <a:pt x="605225" y="194867"/>
                  </a:lnTo>
                  <a:lnTo>
                    <a:pt x="603012" y="190078"/>
                  </a:lnTo>
                  <a:lnTo>
                    <a:pt x="602664" y="172235"/>
                  </a:lnTo>
                  <a:lnTo>
                    <a:pt x="602901" y="170007"/>
                  </a:lnTo>
                  <a:lnTo>
                    <a:pt x="604292" y="167905"/>
                  </a:lnTo>
                  <a:lnTo>
                    <a:pt x="606031" y="166372"/>
                  </a:lnTo>
                  <a:lnTo>
                    <a:pt x="607548" y="164744"/>
                  </a:lnTo>
                  <a:lnTo>
                    <a:pt x="608133" y="162073"/>
                  </a:lnTo>
                  <a:lnTo>
                    <a:pt x="605572" y="162768"/>
                  </a:lnTo>
                  <a:lnTo>
                    <a:pt x="601147" y="164744"/>
                  </a:lnTo>
                  <a:lnTo>
                    <a:pt x="598824" y="165455"/>
                  </a:lnTo>
                  <a:lnTo>
                    <a:pt x="589247" y="165566"/>
                  </a:lnTo>
                  <a:lnTo>
                    <a:pt x="580728" y="167430"/>
                  </a:lnTo>
                  <a:lnTo>
                    <a:pt x="570834" y="171871"/>
                  </a:lnTo>
                  <a:lnTo>
                    <a:pt x="551696" y="184357"/>
                  </a:lnTo>
                  <a:lnTo>
                    <a:pt x="546685" y="185874"/>
                  </a:lnTo>
                  <a:lnTo>
                    <a:pt x="508313" y="187044"/>
                  </a:lnTo>
                  <a:lnTo>
                    <a:pt x="504931" y="188213"/>
                  </a:lnTo>
                  <a:lnTo>
                    <a:pt x="503982" y="187281"/>
                  </a:lnTo>
                  <a:lnTo>
                    <a:pt x="501185" y="189493"/>
                  </a:lnTo>
                  <a:lnTo>
                    <a:pt x="483231" y="195325"/>
                  </a:lnTo>
                  <a:lnTo>
                    <a:pt x="480086" y="195214"/>
                  </a:lnTo>
                  <a:lnTo>
                    <a:pt x="476799" y="193808"/>
                  </a:lnTo>
                  <a:lnTo>
                    <a:pt x="462686" y="206056"/>
                  </a:lnTo>
                  <a:lnTo>
                    <a:pt x="450674" y="213057"/>
                  </a:lnTo>
                  <a:lnTo>
                    <a:pt x="446597" y="217151"/>
                  </a:lnTo>
                  <a:lnTo>
                    <a:pt x="442646" y="218194"/>
                  </a:lnTo>
                  <a:lnTo>
                    <a:pt x="441018" y="219126"/>
                  </a:lnTo>
                  <a:lnTo>
                    <a:pt x="436451" y="223789"/>
                  </a:lnTo>
                  <a:lnTo>
                    <a:pt x="435170" y="225527"/>
                  </a:lnTo>
                  <a:lnTo>
                    <a:pt x="430746" y="233824"/>
                  </a:lnTo>
                  <a:lnTo>
                    <a:pt x="427600" y="237428"/>
                  </a:lnTo>
                  <a:lnTo>
                    <a:pt x="423965" y="238818"/>
                  </a:lnTo>
                  <a:lnTo>
                    <a:pt x="424076" y="238123"/>
                  </a:lnTo>
                  <a:lnTo>
                    <a:pt x="424187" y="236495"/>
                  </a:lnTo>
                  <a:lnTo>
                    <a:pt x="424297" y="235800"/>
                  </a:lnTo>
                  <a:lnTo>
                    <a:pt x="421152" y="236147"/>
                  </a:lnTo>
                  <a:lnTo>
                    <a:pt x="418702" y="235910"/>
                  </a:lnTo>
                  <a:lnTo>
                    <a:pt x="416490" y="234852"/>
                  </a:lnTo>
                  <a:lnTo>
                    <a:pt x="414167" y="232291"/>
                  </a:lnTo>
                  <a:lnTo>
                    <a:pt x="411464" y="230663"/>
                  </a:lnTo>
                  <a:lnTo>
                    <a:pt x="409252" y="231833"/>
                  </a:lnTo>
                  <a:lnTo>
                    <a:pt x="406343" y="235926"/>
                  </a:lnTo>
                  <a:lnTo>
                    <a:pt x="404242" y="237443"/>
                  </a:lnTo>
                  <a:lnTo>
                    <a:pt x="401334" y="238486"/>
                  </a:lnTo>
                  <a:lnTo>
                    <a:pt x="398520" y="238486"/>
                  </a:lnTo>
                  <a:lnTo>
                    <a:pt x="397130" y="236385"/>
                  </a:lnTo>
                  <a:lnTo>
                    <a:pt x="396435" y="235215"/>
                  </a:lnTo>
                  <a:lnTo>
                    <a:pt x="395154" y="235104"/>
                  </a:lnTo>
                  <a:lnTo>
                    <a:pt x="393763" y="235341"/>
                  </a:lnTo>
                  <a:lnTo>
                    <a:pt x="392594" y="234867"/>
                  </a:lnTo>
                  <a:lnTo>
                    <a:pt x="388643" y="230679"/>
                  </a:lnTo>
                  <a:lnTo>
                    <a:pt x="387947" y="229273"/>
                  </a:lnTo>
                  <a:lnTo>
                    <a:pt x="387711" y="228340"/>
                  </a:lnTo>
                  <a:lnTo>
                    <a:pt x="387236" y="227645"/>
                  </a:lnTo>
                  <a:lnTo>
                    <a:pt x="385814" y="226712"/>
                  </a:lnTo>
                  <a:lnTo>
                    <a:pt x="384297" y="226254"/>
                  </a:lnTo>
                  <a:lnTo>
                    <a:pt x="382669" y="226143"/>
                  </a:lnTo>
                  <a:lnTo>
                    <a:pt x="381278" y="226728"/>
                  </a:lnTo>
                  <a:lnTo>
                    <a:pt x="380109" y="228008"/>
                  </a:lnTo>
                  <a:lnTo>
                    <a:pt x="379176" y="228830"/>
                  </a:lnTo>
                  <a:lnTo>
                    <a:pt x="377785" y="229067"/>
                  </a:lnTo>
                  <a:lnTo>
                    <a:pt x="374751" y="229178"/>
                  </a:lnTo>
                  <a:lnTo>
                    <a:pt x="374293" y="229873"/>
                  </a:lnTo>
                  <a:lnTo>
                    <a:pt x="372633" y="232670"/>
                  </a:lnTo>
                  <a:lnTo>
                    <a:pt x="371811" y="233729"/>
                  </a:lnTo>
                  <a:lnTo>
                    <a:pt x="369140" y="234188"/>
                  </a:lnTo>
                  <a:lnTo>
                    <a:pt x="363783" y="233840"/>
                  </a:lnTo>
                  <a:lnTo>
                    <a:pt x="359105" y="236637"/>
                  </a:lnTo>
                  <a:lnTo>
                    <a:pt x="345228" y="236052"/>
                  </a:lnTo>
                  <a:lnTo>
                    <a:pt x="342194" y="235009"/>
                  </a:lnTo>
                  <a:lnTo>
                    <a:pt x="340219" y="232086"/>
                  </a:lnTo>
                  <a:lnTo>
                    <a:pt x="338828" y="224626"/>
                  </a:lnTo>
                  <a:lnTo>
                    <a:pt x="338243" y="223583"/>
                  </a:lnTo>
                  <a:lnTo>
                    <a:pt x="337074" y="223125"/>
                  </a:lnTo>
                  <a:lnTo>
                    <a:pt x="330878" y="221260"/>
                  </a:lnTo>
                  <a:lnTo>
                    <a:pt x="329598" y="219964"/>
                  </a:lnTo>
                  <a:lnTo>
                    <a:pt x="329487" y="217751"/>
                  </a:lnTo>
                  <a:lnTo>
                    <a:pt x="327385" y="216582"/>
                  </a:lnTo>
                  <a:lnTo>
                    <a:pt x="324825" y="214717"/>
                  </a:lnTo>
                  <a:lnTo>
                    <a:pt x="322723" y="212267"/>
                  </a:lnTo>
                  <a:lnTo>
                    <a:pt x="321680" y="209818"/>
                  </a:lnTo>
                  <a:lnTo>
                    <a:pt x="320368" y="208521"/>
                  </a:lnTo>
                  <a:lnTo>
                    <a:pt x="314663" y="203859"/>
                  </a:lnTo>
                  <a:lnTo>
                    <a:pt x="312925" y="201994"/>
                  </a:lnTo>
                  <a:lnTo>
                    <a:pt x="310364" y="195689"/>
                  </a:lnTo>
                  <a:lnTo>
                    <a:pt x="308389" y="193017"/>
                  </a:lnTo>
                  <a:lnTo>
                    <a:pt x="306160" y="193950"/>
                  </a:lnTo>
                  <a:lnTo>
                    <a:pt x="304991" y="194661"/>
                  </a:lnTo>
                  <a:lnTo>
                    <a:pt x="304058" y="193365"/>
                  </a:lnTo>
                  <a:lnTo>
                    <a:pt x="302668" y="190205"/>
                  </a:lnTo>
                  <a:lnTo>
                    <a:pt x="301846" y="190094"/>
                  </a:lnTo>
                  <a:lnTo>
                    <a:pt x="299175" y="191263"/>
                  </a:lnTo>
                  <a:lnTo>
                    <a:pt x="297895" y="191153"/>
                  </a:lnTo>
                  <a:lnTo>
                    <a:pt x="296614" y="190331"/>
                  </a:lnTo>
                  <a:lnTo>
                    <a:pt x="295192" y="187660"/>
                  </a:lnTo>
                  <a:lnTo>
                    <a:pt x="294149" y="186490"/>
                  </a:lnTo>
                  <a:lnTo>
                    <a:pt x="293106" y="186253"/>
                  </a:lnTo>
                  <a:lnTo>
                    <a:pt x="291826" y="186490"/>
                  </a:lnTo>
                  <a:lnTo>
                    <a:pt x="290783" y="186490"/>
                  </a:lnTo>
                  <a:lnTo>
                    <a:pt x="290198" y="185321"/>
                  </a:lnTo>
                  <a:lnTo>
                    <a:pt x="288570" y="184151"/>
                  </a:lnTo>
                  <a:lnTo>
                    <a:pt x="276322" y="182508"/>
                  </a:lnTo>
                  <a:lnTo>
                    <a:pt x="258131" y="182966"/>
                  </a:lnTo>
                  <a:lnTo>
                    <a:pt x="252047" y="184136"/>
                  </a:lnTo>
                  <a:lnTo>
                    <a:pt x="243433" y="187518"/>
                  </a:lnTo>
                  <a:lnTo>
                    <a:pt x="241774" y="189620"/>
                  </a:lnTo>
                  <a:lnTo>
                    <a:pt x="241078" y="192780"/>
                  </a:lnTo>
                  <a:lnTo>
                    <a:pt x="238976" y="196289"/>
                  </a:lnTo>
                  <a:lnTo>
                    <a:pt x="236179" y="199086"/>
                  </a:lnTo>
                  <a:lnTo>
                    <a:pt x="233619" y="200256"/>
                  </a:lnTo>
                  <a:lnTo>
                    <a:pt x="233619" y="199323"/>
                  </a:lnTo>
                  <a:lnTo>
                    <a:pt x="235484" y="196052"/>
                  </a:lnTo>
                  <a:lnTo>
                    <a:pt x="237001" y="191738"/>
                  </a:lnTo>
                  <a:lnTo>
                    <a:pt x="238866" y="187881"/>
                  </a:lnTo>
                  <a:lnTo>
                    <a:pt x="244824" y="184151"/>
                  </a:lnTo>
                  <a:lnTo>
                    <a:pt x="247732" y="180769"/>
                  </a:lnTo>
                  <a:lnTo>
                    <a:pt x="248554" y="178098"/>
                  </a:lnTo>
                  <a:lnTo>
                    <a:pt x="245298" y="178209"/>
                  </a:lnTo>
                  <a:lnTo>
                    <a:pt x="243670" y="179142"/>
                  </a:lnTo>
                  <a:lnTo>
                    <a:pt x="238866" y="183093"/>
                  </a:lnTo>
                  <a:lnTo>
                    <a:pt x="234441" y="188229"/>
                  </a:lnTo>
                  <a:lnTo>
                    <a:pt x="231058" y="189983"/>
                  </a:lnTo>
                  <a:lnTo>
                    <a:pt x="228119" y="193839"/>
                  </a:lnTo>
                  <a:lnTo>
                    <a:pt x="226491" y="194788"/>
                  </a:lnTo>
                  <a:lnTo>
                    <a:pt x="222761" y="195704"/>
                  </a:lnTo>
                  <a:lnTo>
                    <a:pt x="221592" y="196763"/>
                  </a:lnTo>
                  <a:lnTo>
                    <a:pt x="223330" y="198391"/>
                  </a:lnTo>
                  <a:lnTo>
                    <a:pt x="218099" y="207020"/>
                  </a:lnTo>
                  <a:lnTo>
                    <a:pt x="214701" y="211461"/>
                  </a:lnTo>
                  <a:lnTo>
                    <a:pt x="213073" y="210639"/>
                  </a:lnTo>
                  <a:lnTo>
                    <a:pt x="213421" y="209707"/>
                  </a:lnTo>
                  <a:lnTo>
                    <a:pt x="214353" y="208996"/>
                  </a:lnTo>
                  <a:lnTo>
                    <a:pt x="215396" y="208411"/>
                  </a:lnTo>
                  <a:lnTo>
                    <a:pt x="216218" y="207731"/>
                  </a:lnTo>
                  <a:lnTo>
                    <a:pt x="216329" y="206909"/>
                  </a:lnTo>
                  <a:lnTo>
                    <a:pt x="215871" y="205977"/>
                  </a:lnTo>
                  <a:lnTo>
                    <a:pt x="213199" y="201884"/>
                  </a:lnTo>
                  <a:lnTo>
                    <a:pt x="212615" y="200367"/>
                  </a:lnTo>
                  <a:lnTo>
                    <a:pt x="212963" y="198849"/>
                  </a:lnTo>
                  <a:lnTo>
                    <a:pt x="213547" y="197458"/>
                  </a:lnTo>
                  <a:lnTo>
                    <a:pt x="213658" y="195941"/>
                  </a:lnTo>
                  <a:lnTo>
                    <a:pt x="213421" y="194551"/>
                  </a:lnTo>
                  <a:lnTo>
                    <a:pt x="212599" y="193255"/>
                  </a:lnTo>
                  <a:lnTo>
                    <a:pt x="213769" y="190441"/>
                  </a:lnTo>
                  <a:lnTo>
                    <a:pt x="214701" y="186949"/>
                  </a:lnTo>
                  <a:lnTo>
                    <a:pt x="215159" y="183219"/>
                  </a:lnTo>
                  <a:lnTo>
                    <a:pt x="215159" y="179947"/>
                  </a:lnTo>
                  <a:lnTo>
                    <a:pt x="214227" y="177024"/>
                  </a:lnTo>
                  <a:lnTo>
                    <a:pt x="212362" y="174337"/>
                  </a:lnTo>
                  <a:lnTo>
                    <a:pt x="210039" y="172235"/>
                  </a:lnTo>
                  <a:lnTo>
                    <a:pt x="208063" y="170844"/>
                  </a:lnTo>
                  <a:lnTo>
                    <a:pt x="207241" y="170955"/>
                  </a:lnTo>
                  <a:lnTo>
                    <a:pt x="206657" y="171650"/>
                  </a:lnTo>
                  <a:lnTo>
                    <a:pt x="205835" y="171998"/>
                  </a:lnTo>
                  <a:lnTo>
                    <a:pt x="205013" y="171065"/>
                  </a:lnTo>
                  <a:lnTo>
                    <a:pt x="204902" y="170370"/>
                  </a:lnTo>
                  <a:lnTo>
                    <a:pt x="205361" y="168742"/>
                  </a:lnTo>
                  <a:lnTo>
                    <a:pt x="205819" y="164649"/>
                  </a:lnTo>
                  <a:lnTo>
                    <a:pt x="205819" y="162784"/>
                  </a:lnTo>
                  <a:lnTo>
                    <a:pt x="205124" y="161267"/>
                  </a:lnTo>
                  <a:lnTo>
                    <a:pt x="202421" y="159528"/>
                  </a:lnTo>
                  <a:lnTo>
                    <a:pt x="196479" y="159417"/>
                  </a:lnTo>
                  <a:lnTo>
                    <a:pt x="193571" y="158833"/>
                  </a:lnTo>
                  <a:lnTo>
                    <a:pt x="190900" y="156842"/>
                  </a:lnTo>
                  <a:lnTo>
                    <a:pt x="190410" y="154281"/>
                  </a:lnTo>
                  <a:lnTo>
                    <a:pt x="190900" y="151247"/>
                  </a:lnTo>
                  <a:lnTo>
                    <a:pt x="190900" y="147296"/>
                  </a:lnTo>
                  <a:lnTo>
                    <a:pt x="189477" y="144024"/>
                  </a:lnTo>
                  <a:lnTo>
                    <a:pt x="186917" y="144135"/>
                  </a:lnTo>
                  <a:lnTo>
                    <a:pt x="184246" y="145889"/>
                  </a:lnTo>
                  <a:lnTo>
                    <a:pt x="167114" y="162673"/>
                  </a:lnTo>
                  <a:lnTo>
                    <a:pt x="164064" y="164428"/>
                  </a:lnTo>
                  <a:lnTo>
                    <a:pt x="163369" y="165028"/>
                  </a:lnTo>
                  <a:lnTo>
                    <a:pt x="161630" y="169564"/>
                  </a:lnTo>
                  <a:lnTo>
                    <a:pt x="161283" y="170386"/>
                  </a:lnTo>
                  <a:lnTo>
                    <a:pt x="160698" y="171777"/>
                  </a:lnTo>
                  <a:lnTo>
                    <a:pt x="157442" y="178304"/>
                  </a:lnTo>
                  <a:lnTo>
                    <a:pt x="155704" y="180406"/>
                  </a:lnTo>
                  <a:lnTo>
                    <a:pt x="154660" y="180880"/>
                  </a:lnTo>
                  <a:lnTo>
                    <a:pt x="151152" y="181828"/>
                  </a:lnTo>
                  <a:lnTo>
                    <a:pt x="146837" y="184041"/>
                  </a:lnTo>
                  <a:lnTo>
                    <a:pt x="145668" y="184388"/>
                  </a:lnTo>
                  <a:lnTo>
                    <a:pt x="140073" y="183693"/>
                  </a:lnTo>
                  <a:lnTo>
                    <a:pt x="137718" y="184151"/>
                  </a:lnTo>
                  <a:lnTo>
                    <a:pt x="135395" y="186364"/>
                  </a:lnTo>
                  <a:lnTo>
                    <a:pt x="128062" y="195578"/>
                  </a:lnTo>
                  <a:lnTo>
                    <a:pt x="119654" y="202927"/>
                  </a:lnTo>
                  <a:lnTo>
                    <a:pt x="109966" y="208300"/>
                  </a:lnTo>
                  <a:lnTo>
                    <a:pt x="66125" y="217514"/>
                  </a:lnTo>
                  <a:lnTo>
                    <a:pt x="61700" y="220185"/>
                  </a:lnTo>
                  <a:lnTo>
                    <a:pt x="42798" y="239782"/>
                  </a:lnTo>
                  <a:lnTo>
                    <a:pt x="38373" y="242690"/>
                  </a:lnTo>
                  <a:lnTo>
                    <a:pt x="18997" y="250514"/>
                  </a:lnTo>
                  <a:lnTo>
                    <a:pt x="13402" y="254465"/>
                  </a:lnTo>
                  <a:lnTo>
                    <a:pt x="12011" y="254923"/>
                  </a:lnTo>
                  <a:lnTo>
                    <a:pt x="8281" y="255508"/>
                  </a:lnTo>
                  <a:lnTo>
                    <a:pt x="5342" y="256567"/>
                  </a:lnTo>
                  <a:lnTo>
                    <a:pt x="2671" y="258084"/>
                  </a:lnTo>
                  <a:lnTo>
                    <a:pt x="348" y="259838"/>
                  </a:lnTo>
                  <a:lnTo>
                    <a:pt x="0" y="260644"/>
                  </a:lnTo>
                  <a:lnTo>
                    <a:pt x="822" y="263457"/>
                  </a:lnTo>
                  <a:lnTo>
                    <a:pt x="1406" y="264974"/>
                  </a:lnTo>
                  <a:lnTo>
                    <a:pt x="1991" y="265559"/>
                  </a:lnTo>
                  <a:lnTo>
                    <a:pt x="2813" y="265907"/>
                  </a:lnTo>
                  <a:lnTo>
                    <a:pt x="4093" y="266018"/>
                  </a:lnTo>
                  <a:lnTo>
                    <a:pt x="5026" y="265907"/>
                  </a:lnTo>
                  <a:lnTo>
                    <a:pt x="5721" y="265559"/>
                  </a:lnTo>
                  <a:lnTo>
                    <a:pt x="7696" y="264168"/>
                  </a:lnTo>
                  <a:lnTo>
                    <a:pt x="8424" y="264058"/>
                  </a:lnTo>
                  <a:lnTo>
                    <a:pt x="9245" y="264406"/>
                  </a:lnTo>
                  <a:lnTo>
                    <a:pt x="10636" y="266507"/>
                  </a:lnTo>
                  <a:lnTo>
                    <a:pt x="11332" y="267092"/>
                  </a:lnTo>
                  <a:lnTo>
                    <a:pt x="13434" y="267329"/>
                  </a:lnTo>
                  <a:lnTo>
                    <a:pt x="14603" y="267566"/>
                  </a:lnTo>
                  <a:lnTo>
                    <a:pt x="15773" y="268499"/>
                  </a:lnTo>
                  <a:lnTo>
                    <a:pt x="16705" y="269084"/>
                  </a:lnTo>
                  <a:lnTo>
                    <a:pt x="18096" y="269447"/>
                  </a:lnTo>
                  <a:lnTo>
                    <a:pt x="19139" y="269447"/>
                  </a:lnTo>
                  <a:lnTo>
                    <a:pt x="20308" y="269684"/>
                  </a:lnTo>
                  <a:lnTo>
                    <a:pt x="21494" y="270269"/>
                  </a:lnTo>
                  <a:lnTo>
                    <a:pt x="23121" y="271786"/>
                  </a:lnTo>
                  <a:lnTo>
                    <a:pt x="24639" y="273430"/>
                  </a:lnTo>
                  <a:lnTo>
                    <a:pt x="26030" y="275879"/>
                  </a:lnTo>
                  <a:lnTo>
                    <a:pt x="28242" y="279957"/>
                  </a:lnTo>
                  <a:lnTo>
                    <a:pt x="31845" y="286152"/>
                  </a:lnTo>
                  <a:lnTo>
                    <a:pt x="34058" y="290103"/>
                  </a:lnTo>
                  <a:lnTo>
                    <a:pt x="35244" y="293011"/>
                  </a:lnTo>
                  <a:lnTo>
                    <a:pt x="35702" y="293833"/>
                  </a:lnTo>
                  <a:lnTo>
                    <a:pt x="36287" y="294418"/>
                  </a:lnTo>
                  <a:lnTo>
                    <a:pt x="39542" y="295002"/>
                  </a:lnTo>
                  <a:lnTo>
                    <a:pt x="40823" y="295240"/>
                  </a:lnTo>
                  <a:lnTo>
                    <a:pt x="44205" y="295714"/>
                  </a:lnTo>
                  <a:lnTo>
                    <a:pt x="49578" y="296646"/>
                  </a:lnTo>
                  <a:lnTo>
                    <a:pt x="56453" y="297689"/>
                  </a:lnTo>
                  <a:lnTo>
                    <a:pt x="64623" y="299096"/>
                  </a:lnTo>
                  <a:lnTo>
                    <a:pt x="73727" y="300486"/>
                  </a:lnTo>
                  <a:lnTo>
                    <a:pt x="83510" y="302114"/>
                  </a:lnTo>
                  <a:lnTo>
                    <a:pt x="93545" y="303742"/>
                  </a:lnTo>
                  <a:lnTo>
                    <a:pt x="103692" y="305259"/>
                  </a:lnTo>
                  <a:lnTo>
                    <a:pt x="113491" y="306777"/>
                  </a:lnTo>
                  <a:lnTo>
                    <a:pt x="122578" y="308294"/>
                  </a:lnTo>
                  <a:lnTo>
                    <a:pt x="130749" y="309590"/>
                  </a:lnTo>
                  <a:lnTo>
                    <a:pt x="137734" y="310633"/>
                  </a:lnTo>
                  <a:lnTo>
                    <a:pt x="142997" y="311455"/>
                  </a:lnTo>
                  <a:lnTo>
                    <a:pt x="146379" y="312055"/>
                  </a:lnTo>
                  <a:lnTo>
                    <a:pt x="147659" y="312166"/>
                  </a:lnTo>
                  <a:lnTo>
                    <a:pt x="151753" y="312861"/>
                  </a:lnTo>
                  <a:lnTo>
                    <a:pt x="154313" y="313794"/>
                  </a:lnTo>
                  <a:lnTo>
                    <a:pt x="161298" y="316702"/>
                  </a:lnTo>
                  <a:lnTo>
                    <a:pt x="168300" y="319610"/>
                  </a:lnTo>
                  <a:lnTo>
                    <a:pt x="175396" y="322534"/>
                  </a:lnTo>
                  <a:lnTo>
                    <a:pt x="182524" y="325457"/>
                  </a:lnTo>
                  <a:lnTo>
                    <a:pt x="185321" y="326627"/>
                  </a:lnTo>
                  <a:lnTo>
                    <a:pt x="186838" y="326627"/>
                  </a:lnTo>
                  <a:lnTo>
                    <a:pt x="187660" y="326516"/>
                  </a:lnTo>
                  <a:lnTo>
                    <a:pt x="189288" y="326058"/>
                  </a:lnTo>
                  <a:lnTo>
                    <a:pt x="190110" y="325947"/>
                  </a:lnTo>
                  <a:lnTo>
                    <a:pt x="190947" y="326184"/>
                  </a:lnTo>
                  <a:lnTo>
                    <a:pt x="191880" y="326880"/>
                  </a:lnTo>
                  <a:lnTo>
                    <a:pt x="193049" y="326990"/>
                  </a:lnTo>
                  <a:lnTo>
                    <a:pt x="193982" y="326880"/>
                  </a:lnTo>
                  <a:lnTo>
                    <a:pt x="196194" y="325710"/>
                  </a:lnTo>
                  <a:lnTo>
                    <a:pt x="197016" y="325600"/>
                  </a:lnTo>
                  <a:lnTo>
                    <a:pt x="198185" y="325600"/>
                  </a:lnTo>
                  <a:lnTo>
                    <a:pt x="199355" y="325837"/>
                  </a:lnTo>
                  <a:lnTo>
                    <a:pt x="201220" y="326532"/>
                  </a:lnTo>
                  <a:lnTo>
                    <a:pt x="203780" y="326990"/>
                  </a:lnTo>
                  <a:lnTo>
                    <a:pt x="207874" y="328507"/>
                  </a:lnTo>
                  <a:lnTo>
                    <a:pt x="209154" y="328618"/>
                  </a:lnTo>
                  <a:lnTo>
                    <a:pt x="210086" y="328381"/>
                  </a:lnTo>
                  <a:lnTo>
                    <a:pt x="212409" y="326406"/>
                  </a:lnTo>
                  <a:lnTo>
                    <a:pt x="213105" y="326058"/>
                  </a:lnTo>
                  <a:lnTo>
                    <a:pt x="213926" y="326058"/>
                  </a:lnTo>
                  <a:lnTo>
                    <a:pt x="214859" y="326168"/>
                  </a:lnTo>
                  <a:lnTo>
                    <a:pt x="215681" y="326168"/>
                  </a:lnTo>
                  <a:lnTo>
                    <a:pt x="216503" y="325931"/>
                  </a:lnTo>
                  <a:lnTo>
                    <a:pt x="217815" y="324999"/>
                  </a:lnTo>
                  <a:lnTo>
                    <a:pt x="218636" y="324762"/>
                  </a:lnTo>
                  <a:lnTo>
                    <a:pt x="219458" y="324525"/>
                  </a:lnTo>
                  <a:lnTo>
                    <a:pt x="220391" y="324525"/>
                  </a:lnTo>
                  <a:lnTo>
                    <a:pt x="221560" y="324889"/>
                  </a:lnTo>
                  <a:lnTo>
                    <a:pt x="222840" y="325347"/>
                  </a:lnTo>
                  <a:lnTo>
                    <a:pt x="224816" y="326516"/>
                  </a:lnTo>
                  <a:lnTo>
                    <a:pt x="225985" y="326753"/>
                  </a:lnTo>
                  <a:lnTo>
                    <a:pt x="226918" y="326643"/>
                  </a:lnTo>
                  <a:lnTo>
                    <a:pt x="227613" y="326295"/>
                  </a:lnTo>
                  <a:lnTo>
                    <a:pt x="228435" y="326184"/>
                  </a:lnTo>
                  <a:lnTo>
                    <a:pt x="229367" y="326421"/>
                  </a:lnTo>
                  <a:lnTo>
                    <a:pt x="233461" y="328049"/>
                  </a:lnTo>
                  <a:lnTo>
                    <a:pt x="234504" y="328049"/>
                  </a:lnTo>
                  <a:lnTo>
                    <a:pt x="235547" y="328049"/>
                  </a:lnTo>
                  <a:lnTo>
                    <a:pt x="237759" y="327117"/>
                  </a:lnTo>
                  <a:lnTo>
                    <a:pt x="238802" y="327228"/>
                  </a:lnTo>
                  <a:lnTo>
                    <a:pt x="239846" y="327575"/>
                  </a:lnTo>
                  <a:lnTo>
                    <a:pt x="242991" y="329551"/>
                  </a:lnTo>
                  <a:lnTo>
                    <a:pt x="243718" y="329661"/>
                  </a:lnTo>
                  <a:lnTo>
                    <a:pt x="245582" y="329772"/>
                  </a:lnTo>
                  <a:lnTo>
                    <a:pt x="249533" y="329424"/>
                  </a:lnTo>
                  <a:lnTo>
                    <a:pt x="250466" y="329424"/>
                  </a:lnTo>
                  <a:lnTo>
                    <a:pt x="251399" y="329661"/>
                  </a:lnTo>
                  <a:lnTo>
                    <a:pt x="253500" y="330594"/>
                  </a:lnTo>
                  <a:lnTo>
                    <a:pt x="255602" y="331052"/>
                  </a:lnTo>
                  <a:lnTo>
                    <a:pt x="256551" y="331052"/>
                  </a:lnTo>
                  <a:lnTo>
                    <a:pt x="257483" y="330941"/>
                  </a:lnTo>
                  <a:lnTo>
                    <a:pt x="259111" y="330483"/>
                  </a:lnTo>
                  <a:lnTo>
                    <a:pt x="260044" y="330373"/>
                  </a:lnTo>
                  <a:lnTo>
                    <a:pt x="260976" y="330609"/>
                  </a:lnTo>
                  <a:lnTo>
                    <a:pt x="264010" y="332585"/>
                  </a:lnTo>
                  <a:lnTo>
                    <a:pt x="264832" y="332822"/>
                  </a:lnTo>
                  <a:lnTo>
                    <a:pt x="266697" y="333296"/>
                  </a:lnTo>
                  <a:lnTo>
                    <a:pt x="267740" y="333881"/>
                  </a:lnTo>
                  <a:lnTo>
                    <a:pt x="268783" y="334829"/>
                  </a:lnTo>
                  <a:lnTo>
                    <a:pt x="272418" y="340550"/>
                  </a:lnTo>
                  <a:lnTo>
                    <a:pt x="272876" y="341593"/>
                  </a:lnTo>
                  <a:lnTo>
                    <a:pt x="272987" y="342984"/>
                  </a:lnTo>
                  <a:lnTo>
                    <a:pt x="272640" y="343917"/>
                  </a:lnTo>
                  <a:lnTo>
                    <a:pt x="272292" y="344612"/>
                  </a:lnTo>
                  <a:lnTo>
                    <a:pt x="270079" y="347994"/>
                  </a:lnTo>
                  <a:lnTo>
                    <a:pt x="269842" y="348816"/>
                  </a:lnTo>
                  <a:lnTo>
                    <a:pt x="269605" y="349638"/>
                  </a:lnTo>
                  <a:lnTo>
                    <a:pt x="269605" y="350681"/>
                  </a:lnTo>
                  <a:lnTo>
                    <a:pt x="270063" y="351740"/>
                  </a:lnTo>
                  <a:lnTo>
                    <a:pt x="271343" y="353020"/>
                  </a:lnTo>
                  <a:lnTo>
                    <a:pt x="272276" y="353715"/>
                  </a:lnTo>
                  <a:lnTo>
                    <a:pt x="274014" y="354411"/>
                  </a:lnTo>
                  <a:lnTo>
                    <a:pt x="275879" y="354869"/>
                  </a:lnTo>
                  <a:lnTo>
                    <a:pt x="277744" y="355106"/>
                  </a:lnTo>
                  <a:lnTo>
                    <a:pt x="278677" y="355106"/>
                  </a:lnTo>
                  <a:lnTo>
                    <a:pt x="280542" y="354758"/>
                  </a:lnTo>
                  <a:lnTo>
                    <a:pt x="282770" y="353715"/>
                  </a:lnTo>
                  <a:lnTo>
                    <a:pt x="283355" y="353715"/>
                  </a:lnTo>
                  <a:lnTo>
                    <a:pt x="283939" y="353826"/>
                  </a:lnTo>
                  <a:lnTo>
                    <a:pt x="284287" y="354063"/>
                  </a:lnTo>
                  <a:lnTo>
                    <a:pt x="285805" y="355580"/>
                  </a:lnTo>
                  <a:lnTo>
                    <a:pt x="286389" y="356039"/>
                  </a:lnTo>
                  <a:lnTo>
                    <a:pt x="287084" y="356497"/>
                  </a:lnTo>
                  <a:lnTo>
                    <a:pt x="287780" y="356734"/>
                  </a:lnTo>
                  <a:lnTo>
                    <a:pt x="289756" y="357082"/>
                  </a:lnTo>
                  <a:lnTo>
                    <a:pt x="294766" y="356971"/>
                  </a:lnTo>
                  <a:lnTo>
                    <a:pt x="295714" y="357082"/>
                  </a:lnTo>
                  <a:lnTo>
                    <a:pt x="296409" y="357429"/>
                  </a:lnTo>
                  <a:lnTo>
                    <a:pt x="297105" y="357777"/>
                  </a:lnTo>
                  <a:lnTo>
                    <a:pt x="297563" y="358362"/>
                  </a:lnTo>
                  <a:lnTo>
                    <a:pt x="299191" y="359990"/>
                  </a:lnTo>
                  <a:lnTo>
                    <a:pt x="299775" y="360590"/>
                  </a:lnTo>
                  <a:lnTo>
                    <a:pt x="302683" y="362107"/>
                  </a:lnTo>
                  <a:lnTo>
                    <a:pt x="303964" y="362929"/>
                  </a:lnTo>
                  <a:lnTo>
                    <a:pt x="305481" y="364447"/>
                  </a:lnTo>
                  <a:lnTo>
                    <a:pt x="307219" y="365964"/>
                  </a:lnTo>
                  <a:lnTo>
                    <a:pt x="308041" y="366659"/>
                  </a:lnTo>
                  <a:lnTo>
                    <a:pt x="308278" y="367133"/>
                  </a:lnTo>
                  <a:lnTo>
                    <a:pt x="308278" y="367592"/>
                  </a:lnTo>
                  <a:lnTo>
                    <a:pt x="308041" y="368524"/>
                  </a:lnTo>
                  <a:lnTo>
                    <a:pt x="307693" y="368982"/>
                  </a:lnTo>
                  <a:lnTo>
                    <a:pt x="306524" y="370152"/>
                  </a:lnTo>
                  <a:lnTo>
                    <a:pt x="306413" y="370974"/>
                  </a:lnTo>
                  <a:lnTo>
                    <a:pt x="306524" y="372143"/>
                  </a:lnTo>
                  <a:lnTo>
                    <a:pt x="307567" y="373660"/>
                  </a:lnTo>
                  <a:lnTo>
                    <a:pt x="309795" y="376458"/>
                  </a:lnTo>
                  <a:lnTo>
                    <a:pt x="310270" y="377280"/>
                  </a:lnTo>
                  <a:lnTo>
                    <a:pt x="310617" y="378322"/>
                  </a:lnTo>
                  <a:lnTo>
                    <a:pt x="310854" y="380425"/>
                  </a:lnTo>
                  <a:lnTo>
                    <a:pt x="310743" y="381594"/>
                  </a:lnTo>
                  <a:lnTo>
                    <a:pt x="310396" y="382527"/>
                  </a:lnTo>
                  <a:lnTo>
                    <a:pt x="309811" y="383111"/>
                  </a:lnTo>
                  <a:lnTo>
                    <a:pt x="309226" y="383459"/>
                  </a:lnTo>
                  <a:lnTo>
                    <a:pt x="308404" y="383807"/>
                  </a:lnTo>
                  <a:lnTo>
                    <a:pt x="307915" y="384502"/>
                  </a:lnTo>
                  <a:lnTo>
                    <a:pt x="308025" y="385893"/>
                  </a:lnTo>
                  <a:lnTo>
                    <a:pt x="309448" y="388817"/>
                  </a:lnTo>
                  <a:lnTo>
                    <a:pt x="310838" y="393368"/>
                  </a:lnTo>
                  <a:lnTo>
                    <a:pt x="310949" y="394411"/>
                  </a:lnTo>
                  <a:lnTo>
                    <a:pt x="310949" y="394870"/>
                  </a:lnTo>
                  <a:lnTo>
                    <a:pt x="310838" y="395691"/>
                  </a:lnTo>
                  <a:lnTo>
                    <a:pt x="310380" y="397335"/>
                  </a:lnTo>
                  <a:lnTo>
                    <a:pt x="309685" y="398836"/>
                  </a:lnTo>
                  <a:lnTo>
                    <a:pt x="309226" y="399532"/>
                  </a:lnTo>
                  <a:lnTo>
                    <a:pt x="308752" y="400132"/>
                  </a:lnTo>
                  <a:lnTo>
                    <a:pt x="305354" y="403167"/>
                  </a:lnTo>
                  <a:lnTo>
                    <a:pt x="304896" y="403862"/>
                  </a:lnTo>
                  <a:lnTo>
                    <a:pt x="304659" y="404795"/>
                  </a:lnTo>
                  <a:lnTo>
                    <a:pt x="304770" y="405964"/>
                  </a:lnTo>
                  <a:lnTo>
                    <a:pt x="305228" y="407829"/>
                  </a:lnTo>
                  <a:lnTo>
                    <a:pt x="305228" y="409109"/>
                  </a:lnTo>
                  <a:lnTo>
                    <a:pt x="305117" y="410168"/>
                  </a:lnTo>
                  <a:lnTo>
                    <a:pt x="304185" y="413440"/>
                  </a:lnTo>
                  <a:lnTo>
                    <a:pt x="304074" y="414356"/>
                  </a:lnTo>
                  <a:lnTo>
                    <a:pt x="304532" y="415289"/>
                  </a:lnTo>
                  <a:lnTo>
                    <a:pt x="305354" y="416237"/>
                  </a:lnTo>
                  <a:lnTo>
                    <a:pt x="307219" y="417059"/>
                  </a:lnTo>
                  <a:lnTo>
                    <a:pt x="308262" y="417169"/>
                  </a:lnTo>
                  <a:lnTo>
                    <a:pt x="309210" y="416933"/>
                  </a:lnTo>
                  <a:lnTo>
                    <a:pt x="310491" y="416000"/>
                  </a:lnTo>
                  <a:lnTo>
                    <a:pt x="311186" y="415763"/>
                  </a:lnTo>
                  <a:lnTo>
                    <a:pt x="312119" y="415652"/>
                  </a:lnTo>
                  <a:lnTo>
                    <a:pt x="314805" y="416127"/>
                  </a:lnTo>
                  <a:lnTo>
                    <a:pt x="315738" y="416127"/>
                  </a:lnTo>
                  <a:lnTo>
                    <a:pt x="316560" y="416016"/>
                  </a:lnTo>
                  <a:lnTo>
                    <a:pt x="317382" y="415652"/>
                  </a:lnTo>
                  <a:lnTo>
                    <a:pt x="325315" y="410516"/>
                  </a:lnTo>
                  <a:lnTo>
                    <a:pt x="326011" y="410294"/>
                  </a:lnTo>
                  <a:lnTo>
                    <a:pt x="326706" y="410294"/>
                  </a:lnTo>
                  <a:lnTo>
                    <a:pt x="327528" y="410627"/>
                  </a:lnTo>
                  <a:lnTo>
                    <a:pt x="328350" y="411449"/>
                  </a:lnTo>
                  <a:lnTo>
                    <a:pt x="329393" y="412744"/>
                  </a:lnTo>
                  <a:lnTo>
                    <a:pt x="330325" y="413914"/>
                  </a:lnTo>
                  <a:lnTo>
                    <a:pt x="330562" y="414736"/>
                  </a:lnTo>
                  <a:lnTo>
                    <a:pt x="330562" y="415557"/>
                  </a:lnTo>
                  <a:lnTo>
                    <a:pt x="330104" y="416506"/>
                  </a:lnTo>
                  <a:lnTo>
                    <a:pt x="328586" y="418481"/>
                  </a:lnTo>
                  <a:lnTo>
                    <a:pt x="327891" y="419872"/>
                  </a:lnTo>
                  <a:lnTo>
                    <a:pt x="325679" y="426304"/>
                  </a:lnTo>
                  <a:lnTo>
                    <a:pt x="324161" y="432705"/>
                  </a:lnTo>
                  <a:lnTo>
                    <a:pt x="323924" y="434570"/>
                  </a:lnTo>
                  <a:lnTo>
                    <a:pt x="323924" y="439485"/>
                  </a:lnTo>
                  <a:lnTo>
                    <a:pt x="324161" y="440528"/>
                  </a:lnTo>
                  <a:lnTo>
                    <a:pt x="325094" y="441808"/>
                  </a:lnTo>
                  <a:lnTo>
                    <a:pt x="327069" y="443800"/>
                  </a:lnTo>
                  <a:lnTo>
                    <a:pt x="329977" y="446012"/>
                  </a:lnTo>
                  <a:lnTo>
                    <a:pt x="331368" y="447403"/>
                  </a:lnTo>
                  <a:lnTo>
                    <a:pt x="332063" y="448335"/>
                  </a:lnTo>
                  <a:lnTo>
                    <a:pt x="332411" y="449047"/>
                  </a:lnTo>
                  <a:lnTo>
                    <a:pt x="334529" y="450311"/>
                  </a:lnTo>
                  <a:lnTo>
                    <a:pt x="340930" y="451971"/>
                  </a:lnTo>
                  <a:lnTo>
                    <a:pt x="341040" y="451481"/>
                  </a:lnTo>
                  <a:lnTo>
                    <a:pt x="339302" y="444954"/>
                  </a:lnTo>
                  <a:lnTo>
                    <a:pt x="339302" y="441682"/>
                  </a:lnTo>
                  <a:lnTo>
                    <a:pt x="343964" y="438521"/>
                  </a:lnTo>
                  <a:lnTo>
                    <a:pt x="364494" y="400733"/>
                  </a:lnTo>
                  <a:lnTo>
                    <a:pt x="364968" y="398979"/>
                  </a:lnTo>
                  <a:lnTo>
                    <a:pt x="365205" y="395249"/>
                  </a:lnTo>
                  <a:lnTo>
                    <a:pt x="365663" y="393732"/>
                  </a:lnTo>
                  <a:lnTo>
                    <a:pt x="367639" y="391172"/>
                  </a:lnTo>
                  <a:lnTo>
                    <a:pt x="368461" y="389765"/>
                  </a:lnTo>
                  <a:lnTo>
                    <a:pt x="369630" y="382305"/>
                  </a:lnTo>
                  <a:lnTo>
                    <a:pt x="370563" y="379856"/>
                  </a:lnTo>
                  <a:lnTo>
                    <a:pt x="373850" y="373676"/>
                  </a:lnTo>
                  <a:lnTo>
                    <a:pt x="376299" y="370753"/>
                  </a:lnTo>
                  <a:lnTo>
                    <a:pt x="379682" y="361317"/>
                  </a:lnTo>
                  <a:lnTo>
                    <a:pt x="381547" y="359436"/>
                  </a:lnTo>
                  <a:lnTo>
                    <a:pt x="386320" y="357335"/>
                  </a:lnTo>
                  <a:lnTo>
                    <a:pt x="388090" y="355596"/>
                  </a:lnTo>
                  <a:lnTo>
                    <a:pt x="389133" y="350570"/>
                  </a:lnTo>
                  <a:lnTo>
                    <a:pt x="389480" y="350223"/>
                  </a:lnTo>
                  <a:lnTo>
                    <a:pt x="389370" y="343459"/>
                  </a:lnTo>
                  <a:lnTo>
                    <a:pt x="390302" y="337279"/>
                  </a:lnTo>
                  <a:lnTo>
                    <a:pt x="391472" y="334118"/>
                  </a:lnTo>
                  <a:lnTo>
                    <a:pt x="393210" y="332601"/>
                  </a:lnTo>
                  <a:lnTo>
                    <a:pt x="393906" y="330736"/>
                  </a:lnTo>
                  <a:lnTo>
                    <a:pt x="395186" y="322802"/>
                  </a:lnTo>
                  <a:lnTo>
                    <a:pt x="396229" y="320574"/>
                  </a:lnTo>
                  <a:lnTo>
                    <a:pt x="398094" y="320337"/>
                  </a:lnTo>
                  <a:lnTo>
                    <a:pt x="399026" y="321870"/>
                  </a:lnTo>
                  <a:lnTo>
                    <a:pt x="399137" y="323972"/>
                  </a:lnTo>
                  <a:lnTo>
                    <a:pt x="399026" y="325505"/>
                  </a:lnTo>
                  <a:lnTo>
                    <a:pt x="398331" y="327717"/>
                  </a:lnTo>
                  <a:lnTo>
                    <a:pt x="396466" y="331447"/>
                  </a:lnTo>
                  <a:lnTo>
                    <a:pt x="396008" y="333202"/>
                  </a:lnTo>
                  <a:lnTo>
                    <a:pt x="396355" y="335888"/>
                  </a:lnTo>
                  <a:lnTo>
                    <a:pt x="397398" y="337990"/>
                  </a:lnTo>
                  <a:lnTo>
                    <a:pt x="398441" y="339618"/>
                  </a:lnTo>
                  <a:lnTo>
                    <a:pt x="399374" y="341246"/>
                  </a:lnTo>
                  <a:lnTo>
                    <a:pt x="399864" y="343695"/>
                  </a:lnTo>
                  <a:lnTo>
                    <a:pt x="399722" y="351060"/>
                  </a:lnTo>
                  <a:lnTo>
                    <a:pt x="400559" y="353384"/>
                  </a:lnTo>
                  <a:lnTo>
                    <a:pt x="401839" y="355011"/>
                  </a:lnTo>
                  <a:lnTo>
                    <a:pt x="403009" y="355359"/>
                  </a:lnTo>
                  <a:lnTo>
                    <a:pt x="403246" y="353842"/>
                  </a:lnTo>
                  <a:lnTo>
                    <a:pt x="404068" y="352672"/>
                  </a:lnTo>
                  <a:lnTo>
                    <a:pt x="408256" y="350807"/>
                  </a:lnTo>
                  <a:lnTo>
                    <a:pt x="411053" y="349986"/>
                  </a:lnTo>
                  <a:lnTo>
                    <a:pt x="412934" y="349053"/>
                  </a:lnTo>
                  <a:lnTo>
                    <a:pt x="414451" y="347773"/>
                  </a:lnTo>
                  <a:lnTo>
                    <a:pt x="414925" y="346129"/>
                  </a:lnTo>
                  <a:lnTo>
                    <a:pt x="415510" y="343806"/>
                  </a:lnTo>
                  <a:lnTo>
                    <a:pt x="417960" y="339033"/>
                  </a:lnTo>
                  <a:lnTo>
                    <a:pt x="417723" y="336805"/>
                  </a:lnTo>
                  <a:lnTo>
                    <a:pt x="419003" y="335762"/>
                  </a:lnTo>
                  <a:lnTo>
                    <a:pt x="419935" y="334592"/>
                  </a:lnTo>
                  <a:lnTo>
                    <a:pt x="420631" y="333059"/>
                  </a:lnTo>
                  <a:lnTo>
                    <a:pt x="420978" y="331194"/>
                  </a:lnTo>
                  <a:lnTo>
                    <a:pt x="419588" y="328160"/>
                  </a:lnTo>
                  <a:lnTo>
                    <a:pt x="420868" y="326532"/>
                  </a:lnTo>
                  <a:lnTo>
                    <a:pt x="423317" y="325710"/>
                  </a:lnTo>
                  <a:lnTo>
                    <a:pt x="425419" y="325489"/>
                  </a:lnTo>
                  <a:lnTo>
                    <a:pt x="429860" y="327812"/>
                  </a:lnTo>
                  <a:lnTo>
                    <a:pt x="432769" y="328634"/>
                  </a:lnTo>
                  <a:lnTo>
                    <a:pt x="435092" y="327006"/>
                  </a:lnTo>
                  <a:lnTo>
                    <a:pt x="436372" y="324794"/>
                  </a:lnTo>
                  <a:lnTo>
                    <a:pt x="437889" y="323039"/>
                  </a:lnTo>
                  <a:lnTo>
                    <a:pt x="439659" y="321649"/>
                  </a:lnTo>
                  <a:lnTo>
                    <a:pt x="441761" y="320353"/>
                  </a:lnTo>
                  <a:lnTo>
                    <a:pt x="443973" y="319531"/>
                  </a:lnTo>
                  <a:lnTo>
                    <a:pt x="445491" y="319641"/>
                  </a:lnTo>
                  <a:lnTo>
                    <a:pt x="446660" y="320684"/>
                  </a:lnTo>
                  <a:lnTo>
                    <a:pt x="448288" y="322676"/>
                  </a:lnTo>
                  <a:lnTo>
                    <a:pt x="445728" y="333043"/>
                  </a:lnTo>
                  <a:lnTo>
                    <a:pt x="446202" y="334576"/>
                  </a:lnTo>
                  <a:lnTo>
                    <a:pt x="446660" y="334814"/>
                  </a:lnTo>
                  <a:lnTo>
                    <a:pt x="446897" y="335509"/>
                  </a:lnTo>
                  <a:lnTo>
                    <a:pt x="446787" y="336204"/>
                  </a:lnTo>
                  <a:lnTo>
                    <a:pt x="446439" y="336552"/>
                  </a:lnTo>
                  <a:lnTo>
                    <a:pt x="445617" y="336552"/>
                  </a:lnTo>
                  <a:lnTo>
                    <a:pt x="443989" y="335967"/>
                  </a:lnTo>
                  <a:lnTo>
                    <a:pt x="443167" y="335967"/>
                  </a:lnTo>
                  <a:lnTo>
                    <a:pt x="440497" y="336315"/>
                  </a:lnTo>
                  <a:lnTo>
                    <a:pt x="439327" y="336552"/>
                  </a:lnTo>
                  <a:lnTo>
                    <a:pt x="439327" y="337010"/>
                  </a:lnTo>
                  <a:lnTo>
                    <a:pt x="439438" y="337721"/>
                  </a:lnTo>
                  <a:lnTo>
                    <a:pt x="439090" y="339112"/>
                  </a:lnTo>
                  <a:lnTo>
                    <a:pt x="438837" y="340977"/>
                  </a:lnTo>
                  <a:lnTo>
                    <a:pt x="438726" y="341672"/>
                  </a:lnTo>
                  <a:lnTo>
                    <a:pt x="438379" y="342020"/>
                  </a:lnTo>
                  <a:lnTo>
                    <a:pt x="437794" y="342131"/>
                  </a:lnTo>
                  <a:lnTo>
                    <a:pt x="437099" y="342368"/>
                  </a:lnTo>
                  <a:lnTo>
                    <a:pt x="436640" y="342953"/>
                  </a:lnTo>
                  <a:lnTo>
                    <a:pt x="435945" y="347504"/>
                  </a:lnTo>
                  <a:lnTo>
                    <a:pt x="435360" y="348895"/>
                  </a:lnTo>
                  <a:lnTo>
                    <a:pt x="432104" y="352625"/>
                  </a:lnTo>
                  <a:lnTo>
                    <a:pt x="431868" y="354363"/>
                  </a:lnTo>
                  <a:lnTo>
                    <a:pt x="433606" y="356924"/>
                  </a:lnTo>
                  <a:lnTo>
                    <a:pt x="434997" y="358441"/>
                  </a:lnTo>
                  <a:lnTo>
                    <a:pt x="438726" y="360543"/>
                  </a:lnTo>
                  <a:lnTo>
                    <a:pt x="440844" y="362060"/>
                  </a:lnTo>
                  <a:lnTo>
                    <a:pt x="442125" y="362755"/>
                  </a:lnTo>
                  <a:lnTo>
                    <a:pt x="443405" y="362992"/>
                  </a:lnTo>
                  <a:lnTo>
                    <a:pt x="444448" y="362171"/>
                  </a:lnTo>
                  <a:lnTo>
                    <a:pt x="444211" y="360543"/>
                  </a:lnTo>
                  <a:lnTo>
                    <a:pt x="443626" y="359026"/>
                  </a:lnTo>
                  <a:lnTo>
                    <a:pt x="443167" y="358330"/>
                  </a:lnTo>
                  <a:lnTo>
                    <a:pt x="442931" y="357635"/>
                  </a:lnTo>
                  <a:lnTo>
                    <a:pt x="442235" y="356355"/>
                  </a:lnTo>
                  <a:lnTo>
                    <a:pt x="441998" y="355422"/>
                  </a:lnTo>
                  <a:lnTo>
                    <a:pt x="442235" y="354253"/>
                  </a:lnTo>
                  <a:lnTo>
                    <a:pt x="442931" y="353905"/>
                  </a:lnTo>
                  <a:lnTo>
                    <a:pt x="443752" y="353905"/>
                  </a:lnTo>
                  <a:lnTo>
                    <a:pt x="444211" y="353557"/>
                  </a:lnTo>
                  <a:lnTo>
                    <a:pt x="445838" y="347963"/>
                  </a:lnTo>
                  <a:lnTo>
                    <a:pt x="447229" y="345624"/>
                  </a:lnTo>
                  <a:lnTo>
                    <a:pt x="450722" y="343996"/>
                  </a:lnTo>
                  <a:lnTo>
                    <a:pt x="451180" y="342826"/>
                  </a:lnTo>
                  <a:lnTo>
                    <a:pt x="451291" y="341309"/>
                  </a:lnTo>
                  <a:lnTo>
                    <a:pt x="451054" y="339570"/>
                  </a:lnTo>
                  <a:lnTo>
                    <a:pt x="451512" y="338527"/>
                  </a:lnTo>
                  <a:lnTo>
                    <a:pt x="452824" y="338069"/>
                  </a:lnTo>
                  <a:lnTo>
                    <a:pt x="455495" y="337595"/>
                  </a:lnTo>
                  <a:lnTo>
                    <a:pt x="459920" y="334924"/>
                  </a:lnTo>
                  <a:lnTo>
                    <a:pt x="460505" y="334102"/>
                  </a:lnTo>
                  <a:lnTo>
                    <a:pt x="461200" y="332364"/>
                  </a:lnTo>
                  <a:lnTo>
                    <a:pt x="461896" y="331431"/>
                  </a:lnTo>
                  <a:lnTo>
                    <a:pt x="463524" y="330736"/>
                  </a:lnTo>
                  <a:lnTo>
                    <a:pt x="467743" y="329803"/>
                  </a:lnTo>
                  <a:lnTo>
                    <a:pt x="469371" y="328523"/>
                  </a:lnTo>
                  <a:lnTo>
                    <a:pt x="470066" y="327480"/>
                  </a:lnTo>
                  <a:lnTo>
                    <a:pt x="469134" y="326548"/>
                  </a:lnTo>
                  <a:lnTo>
                    <a:pt x="471110" y="317682"/>
                  </a:lnTo>
                  <a:lnTo>
                    <a:pt x="474017" y="310680"/>
                  </a:lnTo>
                  <a:lnTo>
                    <a:pt x="478695" y="305781"/>
                  </a:lnTo>
                  <a:lnTo>
                    <a:pt x="497692" y="300534"/>
                  </a:lnTo>
                  <a:lnTo>
                    <a:pt x="502133" y="300281"/>
                  </a:lnTo>
                  <a:close/>
                  <a:moveTo>
                    <a:pt x="418165" y="226570"/>
                  </a:moveTo>
                  <a:lnTo>
                    <a:pt x="418750" y="227613"/>
                  </a:lnTo>
                  <a:lnTo>
                    <a:pt x="419572" y="228545"/>
                  </a:lnTo>
                  <a:lnTo>
                    <a:pt x="420504" y="229936"/>
                  </a:lnTo>
                  <a:lnTo>
                    <a:pt x="421200" y="231817"/>
                  </a:lnTo>
                  <a:lnTo>
                    <a:pt x="421200" y="232860"/>
                  </a:lnTo>
                  <a:lnTo>
                    <a:pt x="421437" y="233461"/>
                  </a:lnTo>
                  <a:lnTo>
                    <a:pt x="422606" y="233919"/>
                  </a:lnTo>
                  <a:lnTo>
                    <a:pt x="423302" y="233808"/>
                  </a:lnTo>
                  <a:lnTo>
                    <a:pt x="423412" y="232165"/>
                  </a:lnTo>
                  <a:lnTo>
                    <a:pt x="423871" y="231706"/>
                  </a:lnTo>
                  <a:lnTo>
                    <a:pt x="424566" y="231944"/>
                  </a:lnTo>
                  <a:lnTo>
                    <a:pt x="425151" y="232528"/>
                  </a:lnTo>
                  <a:lnTo>
                    <a:pt x="425609" y="233224"/>
                  </a:lnTo>
                  <a:lnTo>
                    <a:pt x="425609" y="233587"/>
                  </a:lnTo>
                  <a:lnTo>
                    <a:pt x="428074" y="233476"/>
                  </a:lnTo>
                  <a:lnTo>
                    <a:pt x="429465" y="232765"/>
                  </a:lnTo>
                  <a:lnTo>
                    <a:pt x="430050" y="230901"/>
                  </a:lnTo>
                  <a:lnTo>
                    <a:pt x="429355" y="229257"/>
                  </a:lnTo>
                  <a:lnTo>
                    <a:pt x="427837" y="229146"/>
                  </a:lnTo>
                  <a:lnTo>
                    <a:pt x="426210" y="229620"/>
                  </a:lnTo>
                  <a:lnTo>
                    <a:pt x="425024" y="229383"/>
                  </a:lnTo>
                  <a:lnTo>
                    <a:pt x="424913" y="228214"/>
                  </a:lnTo>
                  <a:lnTo>
                    <a:pt x="425372" y="226696"/>
                  </a:lnTo>
                  <a:lnTo>
                    <a:pt x="426905" y="224026"/>
                  </a:lnTo>
                  <a:lnTo>
                    <a:pt x="425246" y="221117"/>
                  </a:lnTo>
                  <a:lnTo>
                    <a:pt x="424424" y="220059"/>
                  </a:lnTo>
                  <a:lnTo>
                    <a:pt x="423144" y="219363"/>
                  </a:lnTo>
                  <a:lnTo>
                    <a:pt x="420473" y="218905"/>
                  </a:lnTo>
                  <a:lnTo>
                    <a:pt x="418371" y="219838"/>
                  </a:lnTo>
                  <a:lnTo>
                    <a:pt x="417438" y="221939"/>
                  </a:lnTo>
                  <a:lnTo>
                    <a:pt x="417549" y="225100"/>
                  </a:lnTo>
                  <a:lnTo>
                    <a:pt x="418165" y="226570"/>
                  </a:lnTo>
                  <a:close/>
                  <a:moveTo>
                    <a:pt x="192955" y="143392"/>
                  </a:moveTo>
                  <a:lnTo>
                    <a:pt x="192259" y="145968"/>
                  </a:lnTo>
                  <a:lnTo>
                    <a:pt x="192148" y="149571"/>
                  </a:lnTo>
                  <a:lnTo>
                    <a:pt x="192733" y="156336"/>
                  </a:lnTo>
                  <a:lnTo>
                    <a:pt x="194361" y="158090"/>
                  </a:lnTo>
                  <a:lnTo>
                    <a:pt x="204507" y="157743"/>
                  </a:lnTo>
                  <a:lnTo>
                    <a:pt x="205677" y="158564"/>
                  </a:lnTo>
                  <a:lnTo>
                    <a:pt x="207889" y="160888"/>
                  </a:lnTo>
                  <a:lnTo>
                    <a:pt x="208711" y="161346"/>
                  </a:lnTo>
                  <a:lnTo>
                    <a:pt x="213595" y="159828"/>
                  </a:lnTo>
                  <a:lnTo>
                    <a:pt x="214875" y="158201"/>
                  </a:lnTo>
                  <a:lnTo>
                    <a:pt x="214638" y="155404"/>
                  </a:lnTo>
                  <a:lnTo>
                    <a:pt x="213120" y="153870"/>
                  </a:lnTo>
                  <a:lnTo>
                    <a:pt x="210450" y="156099"/>
                  </a:lnTo>
                  <a:lnTo>
                    <a:pt x="211271" y="153507"/>
                  </a:lnTo>
                  <a:lnTo>
                    <a:pt x="212899" y="150599"/>
                  </a:lnTo>
                  <a:lnTo>
                    <a:pt x="215001" y="148149"/>
                  </a:lnTo>
                  <a:lnTo>
                    <a:pt x="216519" y="147106"/>
                  </a:lnTo>
                  <a:lnTo>
                    <a:pt x="216171" y="149556"/>
                  </a:lnTo>
                  <a:lnTo>
                    <a:pt x="216281" y="154929"/>
                  </a:lnTo>
                  <a:lnTo>
                    <a:pt x="216044" y="157505"/>
                  </a:lnTo>
                  <a:lnTo>
                    <a:pt x="215222" y="160413"/>
                  </a:lnTo>
                  <a:lnTo>
                    <a:pt x="214290" y="161804"/>
                  </a:lnTo>
                  <a:lnTo>
                    <a:pt x="211256" y="164254"/>
                  </a:lnTo>
                  <a:lnTo>
                    <a:pt x="209738" y="166118"/>
                  </a:lnTo>
                  <a:lnTo>
                    <a:pt x="209154" y="167762"/>
                  </a:lnTo>
                  <a:lnTo>
                    <a:pt x="209738" y="169390"/>
                  </a:lnTo>
                  <a:lnTo>
                    <a:pt x="216961" y="178146"/>
                  </a:lnTo>
                  <a:lnTo>
                    <a:pt x="218494" y="177087"/>
                  </a:lnTo>
                  <a:lnTo>
                    <a:pt x="219774" y="175111"/>
                  </a:lnTo>
                  <a:lnTo>
                    <a:pt x="221639" y="170923"/>
                  </a:lnTo>
                  <a:lnTo>
                    <a:pt x="224310" y="162405"/>
                  </a:lnTo>
                  <a:lnTo>
                    <a:pt x="225132" y="160888"/>
                  </a:lnTo>
                  <a:lnTo>
                    <a:pt x="229099" y="158438"/>
                  </a:lnTo>
                  <a:lnTo>
                    <a:pt x="229921" y="156557"/>
                  </a:lnTo>
                  <a:lnTo>
                    <a:pt x="230173" y="154234"/>
                  </a:lnTo>
                  <a:lnTo>
                    <a:pt x="231564" y="153065"/>
                  </a:lnTo>
                  <a:lnTo>
                    <a:pt x="233429" y="152590"/>
                  </a:lnTo>
                  <a:lnTo>
                    <a:pt x="235641" y="152353"/>
                  </a:lnTo>
                  <a:lnTo>
                    <a:pt x="235531" y="151294"/>
                  </a:lnTo>
                  <a:lnTo>
                    <a:pt x="234014" y="149556"/>
                  </a:lnTo>
                  <a:lnTo>
                    <a:pt x="234124" y="146648"/>
                  </a:lnTo>
                  <a:lnTo>
                    <a:pt x="235294" y="143724"/>
                  </a:lnTo>
                  <a:lnTo>
                    <a:pt x="236685" y="141859"/>
                  </a:lnTo>
                  <a:lnTo>
                    <a:pt x="238075" y="141274"/>
                  </a:lnTo>
                  <a:lnTo>
                    <a:pt x="239593" y="141164"/>
                  </a:lnTo>
                  <a:lnTo>
                    <a:pt x="240984" y="140816"/>
                  </a:lnTo>
                  <a:lnTo>
                    <a:pt x="242264" y="139646"/>
                  </a:lnTo>
                  <a:lnTo>
                    <a:pt x="246246" y="134052"/>
                  </a:lnTo>
                  <a:lnTo>
                    <a:pt x="247289" y="133119"/>
                  </a:lnTo>
                  <a:lnTo>
                    <a:pt x="249960" y="131839"/>
                  </a:lnTo>
                  <a:lnTo>
                    <a:pt x="251004" y="131017"/>
                  </a:lnTo>
                  <a:lnTo>
                    <a:pt x="252521" y="127288"/>
                  </a:lnTo>
                  <a:lnTo>
                    <a:pt x="253216" y="126608"/>
                  </a:lnTo>
                  <a:lnTo>
                    <a:pt x="255539" y="125913"/>
                  </a:lnTo>
                  <a:lnTo>
                    <a:pt x="257767" y="124269"/>
                  </a:lnTo>
                  <a:lnTo>
                    <a:pt x="264058" y="118200"/>
                  </a:lnTo>
                  <a:lnTo>
                    <a:pt x="262082" y="116462"/>
                  </a:lnTo>
                  <a:lnTo>
                    <a:pt x="258005" y="115403"/>
                  </a:lnTo>
                  <a:lnTo>
                    <a:pt x="254607" y="114944"/>
                  </a:lnTo>
                  <a:lnTo>
                    <a:pt x="255776" y="113080"/>
                  </a:lnTo>
                  <a:lnTo>
                    <a:pt x="258005" y="112369"/>
                  </a:lnTo>
                  <a:lnTo>
                    <a:pt x="262888" y="112131"/>
                  </a:lnTo>
                  <a:lnTo>
                    <a:pt x="268704" y="109681"/>
                  </a:lnTo>
                  <a:lnTo>
                    <a:pt x="271059" y="109097"/>
                  </a:lnTo>
                  <a:lnTo>
                    <a:pt x="273509" y="109208"/>
                  </a:lnTo>
                  <a:lnTo>
                    <a:pt x="278171" y="110140"/>
                  </a:lnTo>
                  <a:lnTo>
                    <a:pt x="280621" y="110140"/>
                  </a:lnTo>
                  <a:lnTo>
                    <a:pt x="282849" y="109318"/>
                  </a:lnTo>
                  <a:lnTo>
                    <a:pt x="286579" y="106647"/>
                  </a:lnTo>
                  <a:lnTo>
                    <a:pt x="289139" y="106189"/>
                  </a:lnTo>
                  <a:lnTo>
                    <a:pt x="289028" y="105130"/>
                  </a:lnTo>
                  <a:lnTo>
                    <a:pt x="287400" y="103976"/>
                  </a:lnTo>
                  <a:lnTo>
                    <a:pt x="284840" y="100942"/>
                  </a:lnTo>
                  <a:lnTo>
                    <a:pt x="282976" y="99535"/>
                  </a:lnTo>
                  <a:lnTo>
                    <a:pt x="278645" y="97781"/>
                  </a:lnTo>
                  <a:lnTo>
                    <a:pt x="276322" y="97433"/>
                  </a:lnTo>
                  <a:lnTo>
                    <a:pt x="250545" y="100231"/>
                  </a:lnTo>
                  <a:lnTo>
                    <a:pt x="241331" y="102791"/>
                  </a:lnTo>
                  <a:lnTo>
                    <a:pt x="233651" y="106647"/>
                  </a:lnTo>
                  <a:lnTo>
                    <a:pt x="232133" y="107927"/>
                  </a:lnTo>
                  <a:lnTo>
                    <a:pt x="230616" y="109903"/>
                  </a:lnTo>
                  <a:lnTo>
                    <a:pt x="229541" y="110725"/>
                  </a:lnTo>
                  <a:lnTo>
                    <a:pt x="228261" y="110488"/>
                  </a:lnTo>
                  <a:lnTo>
                    <a:pt x="226870" y="110029"/>
                  </a:lnTo>
                  <a:lnTo>
                    <a:pt x="225590" y="109919"/>
                  </a:lnTo>
                  <a:lnTo>
                    <a:pt x="224895" y="110503"/>
                  </a:lnTo>
                  <a:lnTo>
                    <a:pt x="222224" y="113427"/>
                  </a:lnTo>
                  <a:lnTo>
                    <a:pt x="213579" y="118564"/>
                  </a:lnTo>
                  <a:lnTo>
                    <a:pt x="210197" y="121361"/>
                  </a:lnTo>
                  <a:lnTo>
                    <a:pt x="200983" y="135822"/>
                  </a:lnTo>
                  <a:lnTo>
                    <a:pt x="199229" y="137924"/>
                  </a:lnTo>
                  <a:lnTo>
                    <a:pt x="194693" y="141196"/>
                  </a:lnTo>
                  <a:lnTo>
                    <a:pt x="192955" y="143392"/>
                  </a:lnTo>
                  <a:close/>
                  <a:moveTo>
                    <a:pt x="118184" y="50321"/>
                  </a:moveTo>
                  <a:lnTo>
                    <a:pt x="121914" y="48345"/>
                  </a:lnTo>
                  <a:lnTo>
                    <a:pt x="122025" y="49388"/>
                  </a:lnTo>
                  <a:lnTo>
                    <a:pt x="117947" y="51854"/>
                  </a:lnTo>
                  <a:lnTo>
                    <a:pt x="117015" y="52897"/>
                  </a:lnTo>
                  <a:lnTo>
                    <a:pt x="115845" y="56627"/>
                  </a:lnTo>
                  <a:lnTo>
                    <a:pt x="116082" y="57907"/>
                  </a:lnTo>
                  <a:lnTo>
                    <a:pt x="116430" y="58017"/>
                  </a:lnTo>
                  <a:lnTo>
                    <a:pt x="116888" y="57781"/>
                  </a:lnTo>
                  <a:lnTo>
                    <a:pt x="117473" y="58128"/>
                  </a:lnTo>
                  <a:lnTo>
                    <a:pt x="119796" y="60451"/>
                  </a:lnTo>
                  <a:lnTo>
                    <a:pt x="122357" y="60926"/>
                  </a:lnTo>
                  <a:lnTo>
                    <a:pt x="124806" y="60325"/>
                  </a:lnTo>
                  <a:lnTo>
                    <a:pt x="142902" y="50179"/>
                  </a:lnTo>
                  <a:lnTo>
                    <a:pt x="148718" y="48661"/>
                  </a:lnTo>
                  <a:lnTo>
                    <a:pt x="148608" y="47729"/>
                  </a:lnTo>
                  <a:lnTo>
                    <a:pt x="138825" y="48661"/>
                  </a:lnTo>
                  <a:lnTo>
                    <a:pt x="139994" y="46781"/>
                  </a:lnTo>
                  <a:lnTo>
                    <a:pt x="143945" y="43983"/>
                  </a:lnTo>
                  <a:lnTo>
                    <a:pt x="144293" y="42940"/>
                  </a:lnTo>
                  <a:lnTo>
                    <a:pt x="171935" y="28954"/>
                  </a:lnTo>
                  <a:lnTo>
                    <a:pt x="177292" y="25113"/>
                  </a:lnTo>
                  <a:lnTo>
                    <a:pt x="181386" y="20893"/>
                  </a:lnTo>
                  <a:lnTo>
                    <a:pt x="181733" y="20198"/>
                  </a:lnTo>
                  <a:lnTo>
                    <a:pt x="181496" y="19028"/>
                  </a:lnTo>
                  <a:lnTo>
                    <a:pt x="180564" y="16342"/>
                  </a:lnTo>
                  <a:lnTo>
                    <a:pt x="180453" y="15646"/>
                  </a:lnTo>
                  <a:lnTo>
                    <a:pt x="182666" y="12264"/>
                  </a:lnTo>
                  <a:lnTo>
                    <a:pt x="190236" y="7001"/>
                  </a:lnTo>
                  <a:lnTo>
                    <a:pt x="192939" y="4093"/>
                  </a:lnTo>
                  <a:lnTo>
                    <a:pt x="194219" y="2339"/>
                  </a:lnTo>
                  <a:lnTo>
                    <a:pt x="194677" y="1517"/>
                  </a:lnTo>
                  <a:lnTo>
                    <a:pt x="194914" y="695"/>
                  </a:lnTo>
                  <a:lnTo>
                    <a:pt x="193871" y="2339"/>
                  </a:lnTo>
                  <a:lnTo>
                    <a:pt x="192354" y="3272"/>
                  </a:lnTo>
                  <a:lnTo>
                    <a:pt x="189304" y="4441"/>
                  </a:lnTo>
                  <a:lnTo>
                    <a:pt x="189651" y="3161"/>
                  </a:lnTo>
                  <a:lnTo>
                    <a:pt x="190347" y="1991"/>
                  </a:lnTo>
                  <a:lnTo>
                    <a:pt x="192575" y="0"/>
                  </a:lnTo>
                  <a:lnTo>
                    <a:pt x="184752" y="5136"/>
                  </a:lnTo>
                  <a:lnTo>
                    <a:pt x="182650" y="7238"/>
                  </a:lnTo>
                  <a:lnTo>
                    <a:pt x="180675" y="6654"/>
                  </a:lnTo>
                  <a:lnTo>
                    <a:pt x="177276" y="8534"/>
                  </a:lnTo>
                  <a:lnTo>
                    <a:pt x="175886" y="7934"/>
                  </a:lnTo>
                  <a:lnTo>
                    <a:pt x="168205" y="14935"/>
                  </a:lnTo>
                  <a:lnTo>
                    <a:pt x="167968" y="12833"/>
                  </a:lnTo>
                  <a:lnTo>
                    <a:pt x="164823" y="16452"/>
                  </a:lnTo>
                  <a:lnTo>
                    <a:pt x="159908" y="20403"/>
                  </a:lnTo>
                  <a:lnTo>
                    <a:pt x="155135" y="23311"/>
                  </a:lnTo>
                  <a:lnTo>
                    <a:pt x="152227" y="23659"/>
                  </a:lnTo>
                  <a:lnTo>
                    <a:pt x="150346" y="25777"/>
                  </a:lnTo>
                  <a:lnTo>
                    <a:pt x="147786" y="27642"/>
                  </a:lnTo>
                  <a:lnTo>
                    <a:pt x="145115" y="28811"/>
                  </a:lnTo>
                  <a:lnTo>
                    <a:pt x="142902" y="28700"/>
                  </a:lnTo>
                  <a:lnTo>
                    <a:pt x="139299" y="31609"/>
                  </a:lnTo>
                  <a:lnTo>
                    <a:pt x="124459" y="40949"/>
                  </a:lnTo>
                  <a:lnTo>
                    <a:pt x="115024" y="48977"/>
                  </a:lnTo>
                  <a:lnTo>
                    <a:pt x="116304" y="50510"/>
                  </a:lnTo>
                  <a:lnTo>
                    <a:pt x="118184" y="50321"/>
                  </a:lnTo>
                  <a:close/>
                  <a:moveTo>
                    <a:pt x="513576" y="439659"/>
                  </a:moveTo>
                  <a:lnTo>
                    <a:pt x="512643" y="439201"/>
                  </a:lnTo>
                  <a:lnTo>
                    <a:pt x="511600" y="438474"/>
                  </a:lnTo>
                  <a:lnTo>
                    <a:pt x="509625" y="439422"/>
                  </a:lnTo>
                  <a:lnTo>
                    <a:pt x="508234" y="441634"/>
                  </a:lnTo>
                  <a:lnTo>
                    <a:pt x="507776" y="444211"/>
                  </a:lnTo>
                  <a:lnTo>
                    <a:pt x="508597" y="446312"/>
                  </a:lnTo>
                  <a:lnTo>
                    <a:pt x="511268" y="447356"/>
                  </a:lnTo>
                  <a:lnTo>
                    <a:pt x="513133" y="445491"/>
                  </a:lnTo>
                  <a:lnTo>
                    <a:pt x="514413" y="442346"/>
                  </a:lnTo>
                  <a:lnTo>
                    <a:pt x="515804" y="439896"/>
                  </a:lnTo>
                  <a:lnTo>
                    <a:pt x="514634" y="439896"/>
                  </a:lnTo>
                  <a:lnTo>
                    <a:pt x="513576" y="439659"/>
                  </a:lnTo>
                  <a:close/>
                  <a:moveTo>
                    <a:pt x="523611" y="434760"/>
                  </a:moveTo>
                  <a:lnTo>
                    <a:pt x="526646" y="432310"/>
                  </a:lnTo>
                  <a:lnTo>
                    <a:pt x="524891" y="431030"/>
                  </a:lnTo>
                  <a:lnTo>
                    <a:pt x="525002" y="429165"/>
                  </a:lnTo>
                  <a:lnTo>
                    <a:pt x="525697" y="427174"/>
                  </a:lnTo>
                  <a:lnTo>
                    <a:pt x="525697" y="425182"/>
                  </a:lnTo>
                  <a:lnTo>
                    <a:pt x="524654" y="423428"/>
                  </a:lnTo>
                  <a:lnTo>
                    <a:pt x="523137" y="422496"/>
                  </a:lnTo>
                  <a:lnTo>
                    <a:pt x="521272" y="421674"/>
                  </a:lnTo>
                  <a:lnTo>
                    <a:pt x="519645" y="420631"/>
                  </a:lnTo>
                  <a:lnTo>
                    <a:pt x="517906" y="420978"/>
                  </a:lnTo>
                  <a:lnTo>
                    <a:pt x="516721" y="422148"/>
                  </a:lnTo>
                  <a:lnTo>
                    <a:pt x="515440" y="425293"/>
                  </a:lnTo>
                  <a:lnTo>
                    <a:pt x="520356" y="432658"/>
                  </a:lnTo>
                  <a:lnTo>
                    <a:pt x="523611" y="434760"/>
                  </a:lnTo>
                  <a:close/>
                  <a:moveTo>
                    <a:pt x="688308" y="271122"/>
                  </a:moveTo>
                  <a:lnTo>
                    <a:pt x="685020" y="270427"/>
                  </a:lnTo>
                  <a:lnTo>
                    <a:pt x="683740" y="272181"/>
                  </a:lnTo>
                  <a:lnTo>
                    <a:pt x="683045" y="272782"/>
                  </a:lnTo>
                  <a:lnTo>
                    <a:pt x="683155" y="273825"/>
                  </a:lnTo>
                  <a:lnTo>
                    <a:pt x="684088" y="273825"/>
                  </a:lnTo>
                  <a:lnTo>
                    <a:pt x="684546" y="274062"/>
                  </a:lnTo>
                  <a:lnTo>
                    <a:pt x="685004" y="274299"/>
                  </a:lnTo>
                  <a:lnTo>
                    <a:pt x="685700" y="274536"/>
                  </a:lnTo>
                  <a:lnTo>
                    <a:pt x="684309" y="275816"/>
                  </a:lnTo>
                  <a:lnTo>
                    <a:pt x="686996" y="276748"/>
                  </a:lnTo>
                  <a:lnTo>
                    <a:pt x="689224" y="277096"/>
                  </a:lnTo>
                  <a:lnTo>
                    <a:pt x="693887" y="276622"/>
                  </a:lnTo>
                  <a:lnTo>
                    <a:pt x="692954" y="274994"/>
                  </a:lnTo>
                  <a:lnTo>
                    <a:pt x="691785" y="273951"/>
                  </a:lnTo>
                  <a:lnTo>
                    <a:pt x="690394" y="273588"/>
                  </a:lnTo>
                  <a:lnTo>
                    <a:pt x="688766" y="274062"/>
                  </a:lnTo>
                  <a:lnTo>
                    <a:pt x="689240" y="271960"/>
                  </a:lnTo>
                  <a:lnTo>
                    <a:pt x="688308" y="271122"/>
                  </a:lnTo>
                  <a:close/>
                  <a:moveTo>
                    <a:pt x="531308" y="374466"/>
                  </a:moveTo>
                  <a:lnTo>
                    <a:pt x="530723" y="374245"/>
                  </a:lnTo>
                  <a:lnTo>
                    <a:pt x="530233" y="374356"/>
                  </a:lnTo>
                  <a:lnTo>
                    <a:pt x="529648" y="375162"/>
                  </a:lnTo>
                  <a:lnTo>
                    <a:pt x="535607" y="382511"/>
                  </a:lnTo>
                  <a:lnTo>
                    <a:pt x="536650" y="383333"/>
                  </a:lnTo>
                  <a:lnTo>
                    <a:pt x="536998" y="380535"/>
                  </a:lnTo>
                  <a:lnTo>
                    <a:pt x="535828" y="378212"/>
                  </a:lnTo>
                  <a:lnTo>
                    <a:pt x="533853" y="376221"/>
                  </a:lnTo>
                  <a:lnTo>
                    <a:pt x="531308" y="374466"/>
                  </a:lnTo>
                  <a:close/>
                  <a:moveTo>
                    <a:pt x="981287" y="696842"/>
                  </a:moveTo>
                  <a:lnTo>
                    <a:pt x="982330" y="691721"/>
                  </a:lnTo>
                  <a:lnTo>
                    <a:pt x="981287" y="686601"/>
                  </a:lnTo>
                  <a:lnTo>
                    <a:pt x="980244" y="685779"/>
                  </a:lnTo>
                  <a:lnTo>
                    <a:pt x="979074" y="683566"/>
                  </a:lnTo>
                  <a:lnTo>
                    <a:pt x="974886" y="677387"/>
                  </a:lnTo>
                  <a:lnTo>
                    <a:pt x="973464" y="676217"/>
                  </a:lnTo>
                  <a:lnTo>
                    <a:pt x="972421" y="674811"/>
                  </a:lnTo>
                  <a:lnTo>
                    <a:pt x="962291" y="649382"/>
                  </a:lnTo>
                  <a:lnTo>
                    <a:pt x="955748" y="623368"/>
                  </a:lnTo>
                  <a:lnTo>
                    <a:pt x="950153" y="612179"/>
                  </a:lnTo>
                  <a:lnTo>
                    <a:pt x="936735" y="570297"/>
                  </a:lnTo>
                  <a:lnTo>
                    <a:pt x="931124" y="562253"/>
                  </a:lnTo>
                  <a:lnTo>
                    <a:pt x="930192" y="560151"/>
                  </a:lnTo>
                  <a:lnTo>
                    <a:pt x="929370" y="557116"/>
                  </a:lnTo>
                  <a:lnTo>
                    <a:pt x="927980" y="554777"/>
                  </a:lnTo>
                  <a:lnTo>
                    <a:pt x="920504" y="546622"/>
                  </a:lnTo>
                  <a:lnTo>
                    <a:pt x="916190" y="543477"/>
                  </a:lnTo>
                  <a:lnTo>
                    <a:pt x="911527" y="541122"/>
                  </a:lnTo>
                  <a:lnTo>
                    <a:pt x="897540" y="536460"/>
                  </a:lnTo>
                  <a:lnTo>
                    <a:pt x="894727" y="536571"/>
                  </a:lnTo>
                  <a:lnTo>
                    <a:pt x="892404" y="537266"/>
                  </a:lnTo>
                  <a:lnTo>
                    <a:pt x="886936" y="539953"/>
                  </a:lnTo>
                  <a:lnTo>
                    <a:pt x="885419" y="541106"/>
                  </a:lnTo>
                  <a:lnTo>
                    <a:pt x="882021" y="546259"/>
                  </a:lnTo>
                  <a:lnTo>
                    <a:pt x="880156" y="547887"/>
                  </a:lnTo>
                  <a:lnTo>
                    <a:pt x="876426" y="548930"/>
                  </a:lnTo>
                  <a:lnTo>
                    <a:pt x="875035" y="549625"/>
                  </a:lnTo>
                  <a:lnTo>
                    <a:pt x="872712" y="552075"/>
                  </a:lnTo>
                  <a:lnTo>
                    <a:pt x="871321" y="552786"/>
                  </a:lnTo>
                  <a:lnTo>
                    <a:pt x="863024" y="554287"/>
                  </a:lnTo>
                  <a:lnTo>
                    <a:pt x="861981" y="554872"/>
                  </a:lnTo>
                  <a:lnTo>
                    <a:pt x="861159" y="555583"/>
                  </a:lnTo>
                  <a:lnTo>
                    <a:pt x="860227" y="556753"/>
                  </a:lnTo>
                  <a:lnTo>
                    <a:pt x="857556" y="561889"/>
                  </a:lnTo>
                  <a:lnTo>
                    <a:pt x="857208" y="563059"/>
                  </a:lnTo>
                  <a:lnTo>
                    <a:pt x="855675" y="564449"/>
                  </a:lnTo>
                  <a:lnTo>
                    <a:pt x="845655" y="567358"/>
                  </a:lnTo>
                  <a:lnTo>
                    <a:pt x="847978" y="567816"/>
                  </a:lnTo>
                  <a:lnTo>
                    <a:pt x="850301" y="567468"/>
                  </a:lnTo>
                  <a:lnTo>
                    <a:pt x="852403" y="567579"/>
                  </a:lnTo>
                  <a:lnTo>
                    <a:pt x="854031" y="569349"/>
                  </a:lnTo>
                  <a:lnTo>
                    <a:pt x="850776" y="574122"/>
                  </a:lnTo>
                  <a:lnTo>
                    <a:pt x="849037" y="577267"/>
                  </a:lnTo>
                  <a:lnTo>
                    <a:pt x="848452" y="580175"/>
                  </a:lnTo>
                  <a:lnTo>
                    <a:pt x="848215" y="583683"/>
                  </a:lnTo>
                  <a:lnTo>
                    <a:pt x="843790" y="591981"/>
                  </a:lnTo>
                  <a:lnTo>
                    <a:pt x="842257" y="598982"/>
                  </a:lnTo>
                  <a:lnTo>
                    <a:pt x="840740" y="602016"/>
                  </a:lnTo>
                  <a:lnTo>
                    <a:pt x="838416" y="601906"/>
                  </a:lnTo>
                  <a:lnTo>
                    <a:pt x="837721" y="600736"/>
                  </a:lnTo>
                  <a:lnTo>
                    <a:pt x="836899" y="599108"/>
                  </a:lnTo>
                  <a:lnTo>
                    <a:pt x="835967" y="598176"/>
                  </a:lnTo>
                  <a:lnTo>
                    <a:pt x="834798" y="599219"/>
                  </a:lnTo>
                  <a:lnTo>
                    <a:pt x="828728" y="611815"/>
                  </a:lnTo>
                  <a:lnTo>
                    <a:pt x="825236" y="616588"/>
                  </a:lnTo>
                  <a:lnTo>
                    <a:pt x="821158" y="619622"/>
                  </a:lnTo>
                  <a:lnTo>
                    <a:pt x="816370" y="619512"/>
                  </a:lnTo>
                  <a:lnTo>
                    <a:pt x="811122" y="617188"/>
                  </a:lnTo>
                  <a:lnTo>
                    <a:pt x="804959" y="616367"/>
                  </a:lnTo>
                  <a:lnTo>
                    <a:pt x="802256" y="614976"/>
                  </a:lnTo>
                  <a:lnTo>
                    <a:pt x="796314" y="613585"/>
                  </a:lnTo>
                  <a:lnTo>
                    <a:pt x="793406" y="612305"/>
                  </a:lnTo>
                  <a:lnTo>
                    <a:pt x="790593" y="609729"/>
                  </a:lnTo>
                  <a:lnTo>
                    <a:pt x="787906" y="605999"/>
                  </a:lnTo>
                  <a:lnTo>
                    <a:pt x="786515" y="601811"/>
                  </a:lnTo>
                  <a:lnTo>
                    <a:pt x="787685" y="597717"/>
                  </a:lnTo>
                  <a:lnTo>
                    <a:pt x="787796" y="596200"/>
                  </a:lnTo>
                  <a:lnTo>
                    <a:pt x="786752" y="591175"/>
                  </a:lnTo>
                  <a:lnTo>
                    <a:pt x="786752" y="588852"/>
                  </a:lnTo>
                  <a:lnTo>
                    <a:pt x="787796" y="586986"/>
                  </a:lnTo>
                  <a:lnTo>
                    <a:pt x="788839" y="585469"/>
                  </a:lnTo>
                  <a:lnTo>
                    <a:pt x="788839" y="584063"/>
                  </a:lnTo>
                  <a:lnTo>
                    <a:pt x="786515" y="582561"/>
                  </a:lnTo>
                  <a:lnTo>
                    <a:pt x="788965" y="570187"/>
                  </a:lnTo>
                  <a:lnTo>
                    <a:pt x="791288" y="564939"/>
                  </a:lnTo>
                  <a:lnTo>
                    <a:pt x="795729" y="562142"/>
                  </a:lnTo>
                  <a:lnTo>
                    <a:pt x="797120" y="562031"/>
                  </a:lnTo>
                  <a:lnTo>
                    <a:pt x="799791" y="562490"/>
                  </a:lnTo>
                  <a:lnTo>
                    <a:pt x="801308" y="562379"/>
                  </a:lnTo>
                  <a:lnTo>
                    <a:pt x="802351" y="561794"/>
                  </a:lnTo>
                  <a:lnTo>
                    <a:pt x="804216" y="560167"/>
                  </a:lnTo>
                  <a:lnTo>
                    <a:pt x="805402" y="559582"/>
                  </a:lnTo>
                  <a:lnTo>
                    <a:pt x="806571" y="559582"/>
                  </a:lnTo>
                  <a:lnTo>
                    <a:pt x="808894" y="560040"/>
                  </a:lnTo>
                  <a:lnTo>
                    <a:pt x="810285" y="559930"/>
                  </a:lnTo>
                  <a:lnTo>
                    <a:pt x="810743" y="558997"/>
                  </a:lnTo>
                  <a:lnTo>
                    <a:pt x="811091" y="555014"/>
                  </a:lnTo>
                  <a:lnTo>
                    <a:pt x="811328" y="553513"/>
                  </a:lnTo>
                  <a:lnTo>
                    <a:pt x="813304" y="551869"/>
                  </a:lnTo>
                  <a:lnTo>
                    <a:pt x="818914" y="550826"/>
                  </a:lnTo>
                  <a:lnTo>
                    <a:pt x="820890" y="549309"/>
                  </a:lnTo>
                  <a:lnTo>
                    <a:pt x="820890" y="547792"/>
                  </a:lnTo>
                  <a:lnTo>
                    <a:pt x="820431" y="545927"/>
                  </a:lnTo>
                  <a:lnTo>
                    <a:pt x="820321" y="544283"/>
                  </a:lnTo>
                  <a:lnTo>
                    <a:pt x="821490" y="543477"/>
                  </a:lnTo>
                  <a:lnTo>
                    <a:pt x="822185" y="542655"/>
                  </a:lnTo>
                  <a:lnTo>
                    <a:pt x="822296" y="540775"/>
                  </a:lnTo>
                  <a:lnTo>
                    <a:pt x="821253" y="530059"/>
                  </a:lnTo>
                  <a:lnTo>
                    <a:pt x="821490" y="523280"/>
                  </a:lnTo>
                  <a:lnTo>
                    <a:pt x="823118" y="517558"/>
                  </a:lnTo>
                  <a:lnTo>
                    <a:pt x="827196" y="513955"/>
                  </a:lnTo>
                  <a:lnTo>
                    <a:pt x="828238" y="513607"/>
                  </a:lnTo>
                  <a:lnTo>
                    <a:pt x="831874" y="513244"/>
                  </a:lnTo>
                  <a:lnTo>
                    <a:pt x="831637" y="514192"/>
                  </a:lnTo>
                  <a:lnTo>
                    <a:pt x="831179" y="516641"/>
                  </a:lnTo>
                  <a:lnTo>
                    <a:pt x="830941" y="517558"/>
                  </a:lnTo>
                  <a:lnTo>
                    <a:pt x="832332" y="515915"/>
                  </a:lnTo>
                  <a:lnTo>
                    <a:pt x="836520" y="508692"/>
                  </a:lnTo>
                  <a:lnTo>
                    <a:pt x="837342" y="506590"/>
                  </a:lnTo>
                  <a:lnTo>
                    <a:pt x="837927" y="506005"/>
                  </a:lnTo>
                  <a:lnTo>
                    <a:pt x="841182" y="505421"/>
                  </a:lnTo>
                  <a:lnTo>
                    <a:pt x="842225" y="504836"/>
                  </a:lnTo>
                  <a:lnTo>
                    <a:pt x="843616" y="502149"/>
                  </a:lnTo>
                  <a:lnTo>
                    <a:pt x="843996" y="500758"/>
                  </a:lnTo>
                  <a:lnTo>
                    <a:pt x="844233" y="498656"/>
                  </a:lnTo>
                  <a:lnTo>
                    <a:pt x="844122" y="492477"/>
                  </a:lnTo>
                  <a:lnTo>
                    <a:pt x="839903" y="459699"/>
                  </a:lnTo>
                  <a:lnTo>
                    <a:pt x="839903" y="456554"/>
                  </a:lnTo>
                  <a:lnTo>
                    <a:pt x="841293" y="450706"/>
                  </a:lnTo>
                  <a:lnTo>
                    <a:pt x="841182" y="447324"/>
                  </a:lnTo>
                  <a:lnTo>
                    <a:pt x="840360" y="444179"/>
                  </a:lnTo>
                  <a:lnTo>
                    <a:pt x="838385" y="438221"/>
                  </a:lnTo>
                  <a:lnTo>
                    <a:pt x="836867" y="431125"/>
                  </a:lnTo>
                  <a:lnTo>
                    <a:pt x="835698" y="428201"/>
                  </a:lnTo>
                  <a:lnTo>
                    <a:pt x="834418" y="425641"/>
                  </a:lnTo>
                  <a:lnTo>
                    <a:pt x="832791" y="423302"/>
                  </a:lnTo>
                  <a:lnTo>
                    <a:pt x="832332" y="422480"/>
                  </a:lnTo>
                  <a:lnTo>
                    <a:pt x="831984" y="420962"/>
                  </a:lnTo>
                  <a:lnTo>
                    <a:pt x="831526" y="420267"/>
                  </a:lnTo>
                  <a:lnTo>
                    <a:pt x="830577" y="419809"/>
                  </a:lnTo>
                  <a:lnTo>
                    <a:pt x="828602" y="419113"/>
                  </a:lnTo>
                  <a:lnTo>
                    <a:pt x="826153" y="417138"/>
                  </a:lnTo>
                  <a:lnTo>
                    <a:pt x="822660" y="415621"/>
                  </a:lnTo>
                  <a:lnTo>
                    <a:pt x="821032" y="414451"/>
                  </a:lnTo>
                  <a:lnTo>
                    <a:pt x="819641" y="413187"/>
                  </a:lnTo>
                  <a:lnTo>
                    <a:pt x="818709" y="412239"/>
                  </a:lnTo>
                  <a:lnTo>
                    <a:pt x="818250" y="410848"/>
                  </a:lnTo>
                  <a:lnTo>
                    <a:pt x="817792" y="408177"/>
                  </a:lnTo>
                  <a:lnTo>
                    <a:pt x="817192" y="407244"/>
                  </a:lnTo>
                  <a:lnTo>
                    <a:pt x="816259" y="406660"/>
                  </a:lnTo>
                  <a:lnTo>
                    <a:pt x="815326" y="406312"/>
                  </a:lnTo>
                  <a:lnTo>
                    <a:pt x="814868" y="405964"/>
                  </a:lnTo>
                  <a:lnTo>
                    <a:pt x="814758" y="404574"/>
                  </a:lnTo>
                  <a:lnTo>
                    <a:pt x="815232" y="403878"/>
                  </a:lnTo>
                  <a:lnTo>
                    <a:pt x="815816" y="403293"/>
                  </a:lnTo>
                  <a:lnTo>
                    <a:pt x="815927" y="402124"/>
                  </a:lnTo>
                  <a:lnTo>
                    <a:pt x="815690" y="398268"/>
                  </a:lnTo>
                  <a:lnTo>
                    <a:pt x="816275" y="395360"/>
                  </a:lnTo>
                  <a:lnTo>
                    <a:pt x="818282" y="393384"/>
                  </a:lnTo>
                  <a:lnTo>
                    <a:pt x="822123" y="392341"/>
                  </a:lnTo>
                  <a:lnTo>
                    <a:pt x="823292" y="392799"/>
                  </a:lnTo>
                  <a:lnTo>
                    <a:pt x="826200" y="395470"/>
                  </a:lnTo>
                  <a:lnTo>
                    <a:pt x="827954" y="396513"/>
                  </a:lnTo>
                  <a:lnTo>
                    <a:pt x="829819" y="396987"/>
                  </a:lnTo>
                  <a:lnTo>
                    <a:pt x="831826" y="396987"/>
                  </a:lnTo>
                  <a:lnTo>
                    <a:pt x="835904" y="396513"/>
                  </a:lnTo>
                  <a:lnTo>
                    <a:pt x="834386" y="393953"/>
                  </a:lnTo>
                  <a:lnTo>
                    <a:pt x="829819" y="392562"/>
                  </a:lnTo>
                  <a:lnTo>
                    <a:pt x="828428" y="389180"/>
                  </a:lnTo>
                  <a:lnTo>
                    <a:pt x="828776" y="389180"/>
                  </a:lnTo>
                  <a:lnTo>
                    <a:pt x="829472" y="389069"/>
                  </a:lnTo>
                  <a:lnTo>
                    <a:pt x="830293" y="388611"/>
                  </a:lnTo>
                  <a:lnTo>
                    <a:pt x="830530" y="387789"/>
                  </a:lnTo>
                  <a:lnTo>
                    <a:pt x="830293" y="386746"/>
                  </a:lnTo>
                  <a:lnTo>
                    <a:pt x="829945" y="386146"/>
                  </a:lnTo>
                  <a:lnTo>
                    <a:pt x="829598" y="385688"/>
                  </a:lnTo>
                  <a:lnTo>
                    <a:pt x="829360" y="385340"/>
                  </a:lnTo>
                  <a:lnTo>
                    <a:pt x="829013" y="383949"/>
                  </a:lnTo>
                  <a:lnTo>
                    <a:pt x="827623" y="380109"/>
                  </a:lnTo>
                  <a:lnTo>
                    <a:pt x="826801" y="378939"/>
                  </a:lnTo>
                  <a:lnTo>
                    <a:pt x="825631" y="378591"/>
                  </a:lnTo>
                  <a:lnTo>
                    <a:pt x="824003" y="378481"/>
                  </a:lnTo>
                  <a:lnTo>
                    <a:pt x="822612" y="378133"/>
                  </a:lnTo>
                  <a:lnTo>
                    <a:pt x="821790" y="377090"/>
                  </a:lnTo>
                  <a:lnTo>
                    <a:pt x="817950" y="372870"/>
                  </a:lnTo>
                  <a:lnTo>
                    <a:pt x="815248" y="369030"/>
                  </a:lnTo>
                  <a:lnTo>
                    <a:pt x="814773" y="367639"/>
                  </a:lnTo>
                  <a:lnTo>
                    <a:pt x="814663" y="365885"/>
                  </a:lnTo>
                  <a:lnTo>
                    <a:pt x="815248" y="364715"/>
                  </a:lnTo>
                  <a:lnTo>
                    <a:pt x="817112" y="362376"/>
                  </a:lnTo>
                  <a:lnTo>
                    <a:pt x="811992" y="358188"/>
                  </a:lnTo>
                  <a:lnTo>
                    <a:pt x="806634" y="354806"/>
                  </a:lnTo>
                  <a:lnTo>
                    <a:pt x="801024" y="352593"/>
                  </a:lnTo>
                  <a:lnTo>
                    <a:pt x="795793" y="352135"/>
                  </a:lnTo>
                  <a:lnTo>
                    <a:pt x="791952" y="352957"/>
                  </a:lnTo>
                  <a:lnTo>
                    <a:pt x="790293" y="352957"/>
                  </a:lnTo>
                  <a:lnTo>
                    <a:pt x="785520" y="351677"/>
                  </a:lnTo>
                  <a:lnTo>
                    <a:pt x="783781" y="351677"/>
                  </a:lnTo>
                  <a:lnTo>
                    <a:pt x="781806" y="351218"/>
                  </a:lnTo>
                  <a:lnTo>
                    <a:pt x="778281" y="347710"/>
                  </a:lnTo>
                  <a:lnTo>
                    <a:pt x="775958" y="346540"/>
                  </a:lnTo>
                  <a:lnTo>
                    <a:pt x="774678" y="346540"/>
                  </a:lnTo>
                  <a:lnTo>
                    <a:pt x="770490" y="347362"/>
                  </a:lnTo>
                  <a:lnTo>
                    <a:pt x="768973" y="347251"/>
                  </a:lnTo>
                  <a:lnTo>
                    <a:pt x="765590" y="346319"/>
                  </a:lnTo>
                  <a:lnTo>
                    <a:pt x="761371" y="345845"/>
                  </a:lnTo>
                  <a:lnTo>
                    <a:pt x="758921" y="344217"/>
                  </a:lnTo>
                  <a:lnTo>
                    <a:pt x="754385" y="340376"/>
                  </a:lnTo>
                  <a:lnTo>
                    <a:pt x="748885" y="338512"/>
                  </a:lnTo>
                  <a:lnTo>
                    <a:pt x="731516" y="340487"/>
                  </a:lnTo>
                  <a:lnTo>
                    <a:pt x="729067" y="339792"/>
                  </a:lnTo>
                  <a:lnTo>
                    <a:pt x="726965" y="337816"/>
                  </a:lnTo>
                  <a:lnTo>
                    <a:pt x="725543" y="335130"/>
                  </a:lnTo>
                  <a:lnTo>
                    <a:pt x="724721" y="332553"/>
                  </a:lnTo>
                  <a:lnTo>
                    <a:pt x="723788" y="330341"/>
                  </a:lnTo>
                  <a:lnTo>
                    <a:pt x="722050" y="328128"/>
                  </a:lnTo>
                  <a:lnTo>
                    <a:pt x="718099" y="324509"/>
                  </a:lnTo>
                  <a:lnTo>
                    <a:pt x="714021" y="321949"/>
                  </a:lnTo>
                  <a:lnTo>
                    <a:pt x="708521" y="319847"/>
                  </a:lnTo>
                  <a:lnTo>
                    <a:pt x="702705" y="318677"/>
                  </a:lnTo>
                  <a:lnTo>
                    <a:pt x="697553" y="319025"/>
                  </a:lnTo>
                  <a:lnTo>
                    <a:pt x="686933" y="321475"/>
                  </a:lnTo>
                  <a:lnTo>
                    <a:pt x="682160" y="320416"/>
                  </a:lnTo>
                  <a:lnTo>
                    <a:pt x="672472" y="314363"/>
                  </a:lnTo>
                  <a:lnTo>
                    <a:pt x="656620" y="309116"/>
                  </a:lnTo>
                  <a:lnTo>
                    <a:pt x="652669" y="306429"/>
                  </a:lnTo>
                  <a:lnTo>
                    <a:pt x="650693" y="305971"/>
                  </a:lnTo>
                  <a:lnTo>
                    <a:pt x="648591" y="307014"/>
                  </a:lnTo>
                  <a:lnTo>
                    <a:pt x="647517" y="308531"/>
                  </a:lnTo>
                  <a:lnTo>
                    <a:pt x="646932" y="310285"/>
                  </a:lnTo>
                  <a:lnTo>
                    <a:pt x="645889" y="311929"/>
                  </a:lnTo>
                  <a:lnTo>
                    <a:pt x="643787" y="312972"/>
                  </a:lnTo>
                  <a:lnTo>
                    <a:pt x="628631" y="314363"/>
                  </a:lnTo>
                  <a:lnTo>
                    <a:pt x="624205" y="313541"/>
                  </a:lnTo>
                  <a:lnTo>
                    <a:pt x="624316" y="314584"/>
                  </a:lnTo>
                  <a:lnTo>
                    <a:pt x="626070" y="315627"/>
                  </a:lnTo>
                  <a:lnTo>
                    <a:pt x="630496" y="319120"/>
                  </a:lnTo>
                  <a:lnTo>
                    <a:pt x="630954" y="319815"/>
                  </a:lnTo>
                  <a:lnTo>
                    <a:pt x="629674" y="320985"/>
                  </a:lnTo>
                  <a:lnTo>
                    <a:pt x="626070" y="328002"/>
                  </a:lnTo>
                  <a:lnTo>
                    <a:pt x="620002" y="333707"/>
                  </a:lnTo>
                  <a:lnTo>
                    <a:pt x="617204" y="337089"/>
                  </a:lnTo>
                  <a:lnTo>
                    <a:pt x="615450" y="341988"/>
                  </a:lnTo>
                  <a:lnTo>
                    <a:pt x="615450" y="347710"/>
                  </a:lnTo>
                  <a:lnTo>
                    <a:pt x="616841" y="353083"/>
                  </a:lnTo>
                  <a:lnTo>
                    <a:pt x="619290" y="357745"/>
                  </a:lnTo>
                  <a:lnTo>
                    <a:pt x="621993" y="361017"/>
                  </a:lnTo>
                  <a:lnTo>
                    <a:pt x="626070" y="364178"/>
                  </a:lnTo>
                  <a:lnTo>
                    <a:pt x="628046" y="365110"/>
                  </a:lnTo>
                  <a:lnTo>
                    <a:pt x="638666" y="365221"/>
                  </a:lnTo>
                  <a:lnTo>
                    <a:pt x="640879" y="365916"/>
                  </a:lnTo>
                  <a:lnTo>
                    <a:pt x="638666" y="370231"/>
                  </a:lnTo>
                  <a:lnTo>
                    <a:pt x="633293" y="373028"/>
                  </a:lnTo>
                  <a:lnTo>
                    <a:pt x="627003" y="374435"/>
                  </a:lnTo>
                  <a:lnTo>
                    <a:pt x="616857" y="375130"/>
                  </a:lnTo>
                  <a:lnTo>
                    <a:pt x="611973" y="376758"/>
                  </a:lnTo>
                  <a:lnTo>
                    <a:pt x="595047" y="388422"/>
                  </a:lnTo>
                  <a:lnTo>
                    <a:pt x="591664" y="392278"/>
                  </a:lnTo>
                  <a:lnTo>
                    <a:pt x="589563" y="396940"/>
                  </a:lnTo>
                  <a:lnTo>
                    <a:pt x="589452" y="402772"/>
                  </a:lnTo>
                  <a:lnTo>
                    <a:pt x="594336" y="421437"/>
                  </a:lnTo>
                  <a:lnTo>
                    <a:pt x="594572" y="435439"/>
                  </a:lnTo>
                  <a:lnTo>
                    <a:pt x="592597" y="447925"/>
                  </a:lnTo>
                  <a:lnTo>
                    <a:pt x="588867" y="459478"/>
                  </a:lnTo>
                  <a:lnTo>
                    <a:pt x="583051" y="473116"/>
                  </a:lnTo>
                  <a:lnTo>
                    <a:pt x="582213" y="474286"/>
                  </a:lnTo>
                  <a:lnTo>
                    <a:pt x="580823" y="474887"/>
                  </a:lnTo>
                  <a:lnTo>
                    <a:pt x="579543" y="474413"/>
                  </a:lnTo>
                  <a:lnTo>
                    <a:pt x="578958" y="473370"/>
                  </a:lnTo>
                  <a:lnTo>
                    <a:pt x="579068" y="471852"/>
                  </a:lnTo>
                  <a:lnTo>
                    <a:pt x="580349" y="468944"/>
                  </a:lnTo>
                  <a:lnTo>
                    <a:pt x="580459" y="467301"/>
                  </a:lnTo>
                  <a:lnTo>
                    <a:pt x="580112" y="463919"/>
                  </a:lnTo>
                  <a:lnTo>
                    <a:pt x="580459" y="462875"/>
                  </a:lnTo>
                  <a:lnTo>
                    <a:pt x="582814" y="459841"/>
                  </a:lnTo>
                  <a:lnTo>
                    <a:pt x="583857" y="456807"/>
                  </a:lnTo>
                  <a:lnTo>
                    <a:pt x="584316" y="453535"/>
                  </a:lnTo>
                  <a:lnTo>
                    <a:pt x="584426" y="450027"/>
                  </a:lnTo>
                  <a:lnTo>
                    <a:pt x="584189" y="446534"/>
                  </a:lnTo>
                  <a:lnTo>
                    <a:pt x="584189" y="444780"/>
                  </a:lnTo>
                  <a:lnTo>
                    <a:pt x="585122" y="442804"/>
                  </a:lnTo>
                  <a:lnTo>
                    <a:pt x="585122" y="441160"/>
                  </a:lnTo>
                  <a:lnTo>
                    <a:pt x="584426" y="439311"/>
                  </a:lnTo>
                  <a:lnTo>
                    <a:pt x="583035" y="438363"/>
                  </a:lnTo>
                  <a:lnTo>
                    <a:pt x="581376" y="438253"/>
                  </a:lnTo>
                  <a:lnTo>
                    <a:pt x="580096" y="439201"/>
                  </a:lnTo>
                  <a:lnTo>
                    <a:pt x="579638" y="440702"/>
                  </a:lnTo>
                  <a:lnTo>
                    <a:pt x="579400" y="443041"/>
                  </a:lnTo>
                  <a:lnTo>
                    <a:pt x="579511" y="447119"/>
                  </a:lnTo>
                  <a:lnTo>
                    <a:pt x="579274" y="449000"/>
                  </a:lnTo>
                  <a:lnTo>
                    <a:pt x="578452" y="450501"/>
                  </a:lnTo>
                  <a:lnTo>
                    <a:pt x="576350" y="453424"/>
                  </a:lnTo>
                  <a:lnTo>
                    <a:pt x="577283" y="453424"/>
                  </a:lnTo>
                  <a:lnTo>
                    <a:pt x="579606" y="454120"/>
                  </a:lnTo>
                  <a:lnTo>
                    <a:pt x="578784" y="455637"/>
                  </a:lnTo>
                  <a:lnTo>
                    <a:pt x="576572" y="457850"/>
                  </a:lnTo>
                  <a:lnTo>
                    <a:pt x="576224" y="459130"/>
                  </a:lnTo>
                  <a:lnTo>
                    <a:pt x="576224" y="463666"/>
                  </a:lnTo>
                  <a:lnTo>
                    <a:pt x="575987" y="466005"/>
                  </a:lnTo>
                  <a:lnTo>
                    <a:pt x="574706" y="468344"/>
                  </a:lnTo>
                  <a:lnTo>
                    <a:pt x="574596" y="470793"/>
                  </a:lnTo>
                  <a:lnTo>
                    <a:pt x="574138" y="472311"/>
                  </a:lnTo>
                  <a:lnTo>
                    <a:pt x="571925" y="471267"/>
                  </a:lnTo>
                  <a:lnTo>
                    <a:pt x="570755" y="469987"/>
                  </a:lnTo>
                  <a:lnTo>
                    <a:pt x="568164" y="465894"/>
                  </a:lnTo>
                  <a:lnTo>
                    <a:pt x="567121" y="462860"/>
                  </a:lnTo>
                  <a:lnTo>
                    <a:pt x="568164" y="458087"/>
                  </a:lnTo>
                  <a:lnTo>
                    <a:pt x="571214" y="447814"/>
                  </a:lnTo>
                  <a:lnTo>
                    <a:pt x="571451" y="445601"/>
                  </a:lnTo>
                  <a:lnTo>
                    <a:pt x="571103" y="443499"/>
                  </a:lnTo>
                  <a:lnTo>
                    <a:pt x="570060" y="441982"/>
                  </a:lnTo>
                  <a:lnTo>
                    <a:pt x="569112" y="441745"/>
                  </a:lnTo>
                  <a:lnTo>
                    <a:pt x="566204" y="443152"/>
                  </a:lnTo>
                  <a:lnTo>
                    <a:pt x="566788" y="440338"/>
                  </a:lnTo>
                  <a:lnTo>
                    <a:pt x="567958" y="436720"/>
                  </a:lnTo>
                  <a:lnTo>
                    <a:pt x="569617" y="433337"/>
                  </a:lnTo>
                  <a:lnTo>
                    <a:pt x="571593" y="431820"/>
                  </a:lnTo>
                  <a:lnTo>
                    <a:pt x="572288" y="430429"/>
                  </a:lnTo>
                  <a:lnTo>
                    <a:pt x="571119" y="427742"/>
                  </a:lnTo>
                  <a:lnTo>
                    <a:pt x="568416" y="422843"/>
                  </a:lnTo>
                  <a:lnTo>
                    <a:pt x="567832" y="418418"/>
                  </a:lnTo>
                  <a:lnTo>
                    <a:pt x="569349" y="416553"/>
                  </a:lnTo>
                  <a:lnTo>
                    <a:pt x="571230" y="415842"/>
                  </a:lnTo>
                  <a:lnTo>
                    <a:pt x="572051" y="414451"/>
                  </a:lnTo>
                  <a:lnTo>
                    <a:pt x="572636" y="412001"/>
                  </a:lnTo>
                  <a:lnTo>
                    <a:pt x="573679" y="409094"/>
                  </a:lnTo>
                  <a:lnTo>
                    <a:pt x="573679" y="406992"/>
                  </a:lnTo>
                  <a:lnTo>
                    <a:pt x="571008" y="406881"/>
                  </a:lnTo>
                  <a:lnTo>
                    <a:pt x="568306" y="410263"/>
                  </a:lnTo>
                  <a:lnTo>
                    <a:pt x="566678" y="410721"/>
                  </a:lnTo>
                  <a:lnTo>
                    <a:pt x="565161" y="410721"/>
                  </a:lnTo>
                  <a:lnTo>
                    <a:pt x="563881" y="411180"/>
                  </a:lnTo>
                  <a:lnTo>
                    <a:pt x="562600" y="412571"/>
                  </a:lnTo>
                  <a:lnTo>
                    <a:pt x="558175" y="424123"/>
                  </a:lnTo>
                  <a:lnTo>
                    <a:pt x="556785" y="426478"/>
                  </a:lnTo>
                  <a:lnTo>
                    <a:pt x="552344" y="431599"/>
                  </a:lnTo>
                  <a:lnTo>
                    <a:pt x="551411" y="432990"/>
                  </a:lnTo>
                  <a:lnTo>
                    <a:pt x="551174" y="435660"/>
                  </a:lnTo>
                  <a:lnTo>
                    <a:pt x="546749" y="448494"/>
                  </a:lnTo>
                  <a:lnTo>
                    <a:pt x="545579" y="450358"/>
                  </a:lnTo>
                  <a:lnTo>
                    <a:pt x="543825" y="451291"/>
                  </a:lnTo>
                  <a:lnTo>
                    <a:pt x="541818" y="450943"/>
                  </a:lnTo>
                  <a:lnTo>
                    <a:pt x="537977" y="448383"/>
                  </a:lnTo>
                  <a:lnTo>
                    <a:pt x="536239" y="448035"/>
                  </a:lnTo>
                  <a:lnTo>
                    <a:pt x="535417" y="447925"/>
                  </a:lnTo>
                  <a:lnTo>
                    <a:pt x="533900" y="447466"/>
                  </a:lnTo>
                  <a:lnTo>
                    <a:pt x="532967" y="447466"/>
                  </a:lnTo>
                  <a:lnTo>
                    <a:pt x="531798" y="447925"/>
                  </a:lnTo>
                  <a:lnTo>
                    <a:pt x="531561" y="448746"/>
                  </a:lnTo>
                  <a:lnTo>
                    <a:pt x="531671" y="449679"/>
                  </a:lnTo>
                  <a:lnTo>
                    <a:pt x="531434" y="450722"/>
                  </a:lnTo>
                  <a:lnTo>
                    <a:pt x="528147" y="457375"/>
                  </a:lnTo>
                  <a:lnTo>
                    <a:pt x="526867" y="458766"/>
                  </a:lnTo>
                  <a:lnTo>
                    <a:pt x="525935" y="458877"/>
                  </a:lnTo>
                  <a:lnTo>
                    <a:pt x="525113" y="458529"/>
                  </a:lnTo>
                  <a:lnTo>
                    <a:pt x="524291" y="458181"/>
                  </a:lnTo>
                  <a:lnTo>
                    <a:pt x="523706" y="458071"/>
                  </a:lnTo>
                  <a:lnTo>
                    <a:pt x="520103" y="458529"/>
                  </a:lnTo>
                  <a:lnTo>
                    <a:pt x="518238" y="459572"/>
                  </a:lnTo>
                  <a:lnTo>
                    <a:pt x="518001" y="461674"/>
                  </a:lnTo>
                  <a:lnTo>
                    <a:pt x="519170" y="466463"/>
                  </a:lnTo>
                  <a:lnTo>
                    <a:pt x="519281" y="480102"/>
                  </a:lnTo>
                  <a:lnTo>
                    <a:pt x="520324" y="482552"/>
                  </a:lnTo>
                  <a:lnTo>
                    <a:pt x="519629" y="484527"/>
                  </a:lnTo>
                  <a:lnTo>
                    <a:pt x="518459" y="485570"/>
                  </a:lnTo>
                  <a:lnTo>
                    <a:pt x="517037" y="486155"/>
                  </a:lnTo>
                  <a:lnTo>
                    <a:pt x="515172" y="486503"/>
                  </a:lnTo>
                  <a:lnTo>
                    <a:pt x="514002" y="486503"/>
                  </a:lnTo>
                  <a:lnTo>
                    <a:pt x="512027" y="485807"/>
                  </a:lnTo>
                  <a:lnTo>
                    <a:pt x="511205" y="485807"/>
                  </a:lnTo>
                  <a:lnTo>
                    <a:pt x="510383" y="486392"/>
                  </a:lnTo>
                  <a:lnTo>
                    <a:pt x="508755" y="488036"/>
                  </a:lnTo>
                  <a:lnTo>
                    <a:pt x="504678" y="489885"/>
                  </a:lnTo>
                  <a:lnTo>
                    <a:pt x="501738" y="492919"/>
                  </a:lnTo>
                  <a:lnTo>
                    <a:pt x="500458" y="496886"/>
                  </a:lnTo>
                  <a:lnTo>
                    <a:pt x="502323" y="501201"/>
                  </a:lnTo>
                  <a:lnTo>
                    <a:pt x="504678" y="504583"/>
                  </a:lnTo>
                  <a:lnTo>
                    <a:pt x="506069" y="508186"/>
                  </a:lnTo>
                  <a:lnTo>
                    <a:pt x="506527" y="511916"/>
                  </a:lnTo>
                  <a:lnTo>
                    <a:pt x="505705" y="522300"/>
                  </a:lnTo>
                  <a:lnTo>
                    <a:pt x="505120" y="524054"/>
                  </a:lnTo>
                  <a:lnTo>
                    <a:pt x="504772" y="525919"/>
                  </a:lnTo>
                  <a:lnTo>
                    <a:pt x="505357" y="530818"/>
                  </a:lnTo>
                  <a:lnTo>
                    <a:pt x="505120" y="532920"/>
                  </a:lnTo>
                  <a:lnTo>
                    <a:pt x="507333" y="537709"/>
                  </a:lnTo>
                  <a:lnTo>
                    <a:pt x="506638" y="544362"/>
                  </a:lnTo>
                  <a:lnTo>
                    <a:pt x="504536" y="550668"/>
                  </a:lnTo>
                  <a:lnTo>
                    <a:pt x="500442" y="560356"/>
                  </a:lnTo>
                  <a:lnTo>
                    <a:pt x="496839" y="572715"/>
                  </a:lnTo>
                  <a:lnTo>
                    <a:pt x="493931" y="578657"/>
                  </a:lnTo>
                  <a:lnTo>
                    <a:pt x="486108" y="587176"/>
                  </a:lnTo>
                  <a:lnTo>
                    <a:pt x="483200" y="592075"/>
                  </a:lnTo>
                  <a:lnTo>
                    <a:pt x="483547" y="597907"/>
                  </a:lnTo>
                  <a:lnTo>
                    <a:pt x="485065" y="600231"/>
                  </a:lnTo>
                  <a:lnTo>
                    <a:pt x="489016" y="604418"/>
                  </a:lnTo>
                  <a:lnTo>
                    <a:pt x="490770" y="607453"/>
                  </a:lnTo>
                  <a:lnTo>
                    <a:pt x="492192" y="608749"/>
                  </a:lnTo>
                  <a:lnTo>
                    <a:pt x="493125" y="610140"/>
                  </a:lnTo>
                  <a:lnTo>
                    <a:pt x="492540" y="613759"/>
                  </a:lnTo>
                  <a:lnTo>
                    <a:pt x="492888" y="615497"/>
                  </a:lnTo>
                  <a:lnTo>
                    <a:pt x="493931" y="617836"/>
                  </a:lnTo>
                  <a:lnTo>
                    <a:pt x="497534" y="630654"/>
                  </a:lnTo>
                  <a:lnTo>
                    <a:pt x="497645" y="636248"/>
                  </a:lnTo>
                  <a:lnTo>
                    <a:pt x="495322" y="641843"/>
                  </a:lnTo>
                  <a:lnTo>
                    <a:pt x="489948" y="650488"/>
                  </a:lnTo>
                  <a:lnTo>
                    <a:pt x="488431" y="655609"/>
                  </a:lnTo>
                  <a:lnTo>
                    <a:pt x="488779" y="661677"/>
                  </a:lnTo>
                  <a:lnTo>
                    <a:pt x="490059" y="664838"/>
                  </a:lnTo>
                  <a:lnTo>
                    <a:pt x="493346" y="669975"/>
                  </a:lnTo>
                  <a:lnTo>
                    <a:pt x="494863" y="674511"/>
                  </a:lnTo>
                  <a:lnTo>
                    <a:pt x="517495" y="715222"/>
                  </a:lnTo>
                  <a:lnTo>
                    <a:pt x="519945" y="717198"/>
                  </a:lnTo>
                  <a:lnTo>
                    <a:pt x="521225" y="715333"/>
                  </a:lnTo>
                  <a:lnTo>
                    <a:pt x="528906" y="711824"/>
                  </a:lnTo>
                  <a:lnTo>
                    <a:pt x="528558" y="714037"/>
                  </a:lnTo>
                  <a:lnTo>
                    <a:pt x="527041" y="716265"/>
                  </a:lnTo>
                  <a:lnTo>
                    <a:pt x="524939" y="718130"/>
                  </a:lnTo>
                  <a:lnTo>
                    <a:pt x="523074" y="719063"/>
                  </a:lnTo>
                  <a:lnTo>
                    <a:pt x="521446" y="720232"/>
                  </a:lnTo>
                  <a:lnTo>
                    <a:pt x="522141" y="722571"/>
                  </a:lnTo>
                  <a:lnTo>
                    <a:pt x="530059" y="737617"/>
                  </a:lnTo>
                  <a:lnTo>
                    <a:pt x="531830" y="743559"/>
                  </a:lnTo>
                  <a:lnTo>
                    <a:pt x="533568" y="747052"/>
                  </a:lnTo>
                  <a:lnTo>
                    <a:pt x="535670" y="750324"/>
                  </a:lnTo>
                  <a:lnTo>
                    <a:pt x="537298" y="752062"/>
                  </a:lnTo>
                  <a:lnTo>
                    <a:pt x="537409" y="752758"/>
                  </a:lnTo>
                  <a:lnTo>
                    <a:pt x="537298" y="753105"/>
                  </a:lnTo>
                  <a:lnTo>
                    <a:pt x="537187" y="753216"/>
                  </a:lnTo>
                  <a:lnTo>
                    <a:pt x="537424" y="753216"/>
                  </a:lnTo>
                  <a:lnTo>
                    <a:pt x="537077" y="753342"/>
                  </a:lnTo>
                  <a:lnTo>
                    <a:pt x="536729" y="753453"/>
                  </a:lnTo>
                  <a:lnTo>
                    <a:pt x="536618" y="753690"/>
                  </a:lnTo>
                  <a:lnTo>
                    <a:pt x="536729" y="754275"/>
                  </a:lnTo>
                  <a:lnTo>
                    <a:pt x="538704" y="758004"/>
                  </a:lnTo>
                  <a:lnTo>
                    <a:pt x="543856" y="796851"/>
                  </a:lnTo>
                  <a:lnTo>
                    <a:pt x="542087" y="833944"/>
                  </a:lnTo>
                  <a:lnTo>
                    <a:pt x="540111" y="845845"/>
                  </a:lnTo>
                  <a:lnTo>
                    <a:pt x="533710" y="868587"/>
                  </a:lnTo>
                  <a:lnTo>
                    <a:pt x="522742" y="889449"/>
                  </a:lnTo>
                  <a:lnTo>
                    <a:pt x="513165" y="920014"/>
                  </a:lnTo>
                  <a:lnTo>
                    <a:pt x="508044" y="930635"/>
                  </a:lnTo>
                  <a:lnTo>
                    <a:pt x="501391" y="939501"/>
                  </a:lnTo>
                  <a:lnTo>
                    <a:pt x="494753" y="944289"/>
                  </a:lnTo>
                  <a:lnTo>
                    <a:pt x="493820" y="946154"/>
                  </a:lnTo>
                  <a:lnTo>
                    <a:pt x="492777" y="947908"/>
                  </a:lnTo>
                  <a:lnTo>
                    <a:pt x="488099" y="951164"/>
                  </a:lnTo>
                  <a:lnTo>
                    <a:pt x="491608" y="950817"/>
                  </a:lnTo>
                  <a:lnTo>
                    <a:pt x="500806" y="949647"/>
                  </a:lnTo>
                  <a:lnTo>
                    <a:pt x="510020" y="948604"/>
                  </a:lnTo>
                  <a:lnTo>
                    <a:pt x="519123" y="947434"/>
                  </a:lnTo>
                  <a:lnTo>
                    <a:pt x="528431" y="946391"/>
                  </a:lnTo>
                  <a:lnTo>
                    <a:pt x="537535" y="945222"/>
                  </a:lnTo>
                  <a:lnTo>
                    <a:pt x="555947" y="942993"/>
                  </a:lnTo>
                  <a:lnTo>
                    <a:pt x="565176" y="941824"/>
                  </a:lnTo>
                  <a:lnTo>
                    <a:pt x="574390" y="940654"/>
                  </a:lnTo>
                  <a:lnTo>
                    <a:pt x="583604" y="939485"/>
                  </a:lnTo>
                  <a:lnTo>
                    <a:pt x="592803" y="938315"/>
                  </a:lnTo>
                  <a:lnTo>
                    <a:pt x="611246" y="935992"/>
                  </a:lnTo>
                  <a:lnTo>
                    <a:pt x="620334" y="934823"/>
                  </a:lnTo>
                  <a:lnTo>
                    <a:pt x="629563" y="933527"/>
                  </a:lnTo>
                  <a:lnTo>
                    <a:pt x="638777" y="932357"/>
                  </a:lnTo>
                  <a:lnTo>
                    <a:pt x="647991" y="931188"/>
                  </a:lnTo>
                  <a:lnTo>
                    <a:pt x="657189" y="930018"/>
                  </a:lnTo>
                  <a:lnTo>
                    <a:pt x="666292" y="928738"/>
                  </a:lnTo>
                  <a:lnTo>
                    <a:pt x="675506" y="927458"/>
                  </a:lnTo>
                  <a:lnTo>
                    <a:pt x="684704" y="926289"/>
                  </a:lnTo>
                  <a:lnTo>
                    <a:pt x="693918" y="925008"/>
                  </a:lnTo>
                  <a:lnTo>
                    <a:pt x="703132" y="923838"/>
                  </a:lnTo>
                  <a:lnTo>
                    <a:pt x="712219" y="922558"/>
                  </a:lnTo>
                  <a:lnTo>
                    <a:pt x="721433" y="921279"/>
                  </a:lnTo>
                  <a:lnTo>
                    <a:pt x="730647" y="920109"/>
                  </a:lnTo>
                  <a:lnTo>
                    <a:pt x="731927" y="928975"/>
                  </a:lnTo>
                  <a:lnTo>
                    <a:pt x="741726" y="927237"/>
                  </a:lnTo>
                  <a:lnTo>
                    <a:pt x="751509" y="925482"/>
                  </a:lnTo>
                  <a:lnTo>
                    <a:pt x="761308" y="923743"/>
                  </a:lnTo>
                  <a:lnTo>
                    <a:pt x="771106" y="921989"/>
                  </a:lnTo>
                  <a:lnTo>
                    <a:pt x="780905" y="920235"/>
                  </a:lnTo>
                  <a:lnTo>
                    <a:pt x="790688" y="918481"/>
                  </a:lnTo>
                  <a:lnTo>
                    <a:pt x="800486" y="916726"/>
                  </a:lnTo>
                  <a:lnTo>
                    <a:pt x="810285" y="914862"/>
                  </a:lnTo>
                  <a:lnTo>
                    <a:pt x="820084" y="913123"/>
                  </a:lnTo>
                  <a:lnTo>
                    <a:pt x="829867" y="911385"/>
                  </a:lnTo>
                  <a:lnTo>
                    <a:pt x="839665" y="909520"/>
                  </a:lnTo>
                  <a:lnTo>
                    <a:pt x="849464" y="907782"/>
                  </a:lnTo>
                  <a:lnTo>
                    <a:pt x="859263" y="905901"/>
                  </a:lnTo>
                  <a:lnTo>
                    <a:pt x="869046" y="904146"/>
                  </a:lnTo>
                  <a:lnTo>
                    <a:pt x="878844" y="902282"/>
                  </a:lnTo>
                  <a:lnTo>
                    <a:pt x="888532" y="900417"/>
                  </a:lnTo>
                  <a:lnTo>
                    <a:pt x="888184" y="899247"/>
                  </a:lnTo>
                  <a:lnTo>
                    <a:pt x="888421" y="897146"/>
                  </a:lnTo>
                  <a:lnTo>
                    <a:pt x="889243" y="895739"/>
                  </a:lnTo>
                  <a:lnTo>
                    <a:pt x="890634" y="895280"/>
                  </a:lnTo>
                  <a:lnTo>
                    <a:pt x="891804" y="895992"/>
                  </a:lnTo>
                  <a:lnTo>
                    <a:pt x="892736" y="895881"/>
                  </a:lnTo>
                  <a:lnTo>
                    <a:pt x="892277" y="891788"/>
                  </a:lnTo>
                  <a:lnTo>
                    <a:pt x="892167" y="888627"/>
                  </a:lnTo>
                  <a:lnTo>
                    <a:pt x="892752" y="885829"/>
                  </a:lnTo>
                  <a:lnTo>
                    <a:pt x="896497" y="877532"/>
                  </a:lnTo>
                  <a:lnTo>
                    <a:pt x="898125" y="875320"/>
                  </a:lnTo>
                  <a:lnTo>
                    <a:pt x="900448" y="875430"/>
                  </a:lnTo>
                  <a:lnTo>
                    <a:pt x="900906" y="871005"/>
                  </a:lnTo>
                  <a:lnTo>
                    <a:pt x="902298" y="867623"/>
                  </a:lnTo>
                  <a:lnTo>
                    <a:pt x="904857" y="865995"/>
                  </a:lnTo>
                  <a:lnTo>
                    <a:pt x="908240" y="866817"/>
                  </a:lnTo>
                  <a:lnTo>
                    <a:pt x="908588" y="864825"/>
                  </a:lnTo>
                  <a:lnTo>
                    <a:pt x="908477" y="862850"/>
                  </a:lnTo>
                  <a:lnTo>
                    <a:pt x="907655" y="860985"/>
                  </a:lnTo>
                  <a:lnTo>
                    <a:pt x="906264" y="859594"/>
                  </a:lnTo>
                  <a:lnTo>
                    <a:pt x="909773" y="858662"/>
                  </a:lnTo>
                  <a:lnTo>
                    <a:pt x="911401" y="857034"/>
                  </a:lnTo>
                  <a:lnTo>
                    <a:pt x="913029" y="849906"/>
                  </a:lnTo>
                  <a:lnTo>
                    <a:pt x="913724" y="850950"/>
                  </a:lnTo>
                  <a:lnTo>
                    <a:pt x="914420" y="851645"/>
                  </a:lnTo>
                  <a:lnTo>
                    <a:pt x="915937" y="852814"/>
                  </a:lnTo>
                  <a:lnTo>
                    <a:pt x="915241" y="851755"/>
                  </a:lnTo>
                  <a:lnTo>
                    <a:pt x="915004" y="850933"/>
                  </a:lnTo>
                  <a:lnTo>
                    <a:pt x="914420" y="848721"/>
                  </a:lnTo>
                  <a:lnTo>
                    <a:pt x="913961" y="847789"/>
                  </a:lnTo>
                  <a:lnTo>
                    <a:pt x="912681" y="846397"/>
                  </a:lnTo>
                  <a:lnTo>
                    <a:pt x="912333" y="845813"/>
                  </a:lnTo>
                  <a:lnTo>
                    <a:pt x="912333" y="843585"/>
                  </a:lnTo>
                  <a:lnTo>
                    <a:pt x="912791" y="842194"/>
                  </a:lnTo>
                  <a:lnTo>
                    <a:pt x="913029" y="841024"/>
                  </a:lnTo>
                  <a:lnTo>
                    <a:pt x="912333" y="839507"/>
                  </a:lnTo>
                  <a:lnTo>
                    <a:pt x="912681" y="838685"/>
                  </a:lnTo>
                  <a:lnTo>
                    <a:pt x="913376" y="836125"/>
                  </a:lnTo>
                  <a:lnTo>
                    <a:pt x="914656" y="819215"/>
                  </a:lnTo>
                  <a:lnTo>
                    <a:pt x="916284" y="813493"/>
                  </a:lnTo>
                  <a:lnTo>
                    <a:pt x="920473" y="806492"/>
                  </a:lnTo>
                  <a:lnTo>
                    <a:pt x="922353" y="803347"/>
                  </a:lnTo>
                  <a:lnTo>
                    <a:pt x="924218" y="801008"/>
                  </a:lnTo>
                  <a:lnTo>
                    <a:pt x="931204" y="796915"/>
                  </a:lnTo>
                  <a:lnTo>
                    <a:pt x="934933" y="795745"/>
                  </a:lnTo>
                  <a:lnTo>
                    <a:pt x="935882" y="795160"/>
                  </a:lnTo>
                  <a:lnTo>
                    <a:pt x="937399" y="793643"/>
                  </a:lnTo>
                  <a:lnTo>
                    <a:pt x="939137" y="791304"/>
                  </a:lnTo>
                  <a:lnTo>
                    <a:pt x="940655" y="788617"/>
                  </a:lnTo>
                  <a:lnTo>
                    <a:pt x="941112" y="786294"/>
                  </a:lnTo>
                  <a:lnTo>
                    <a:pt x="941002" y="784319"/>
                  </a:lnTo>
                  <a:lnTo>
                    <a:pt x="941697" y="781284"/>
                  </a:lnTo>
                  <a:lnTo>
                    <a:pt x="941697" y="779419"/>
                  </a:lnTo>
                  <a:lnTo>
                    <a:pt x="941239" y="777791"/>
                  </a:lnTo>
                  <a:lnTo>
                    <a:pt x="939848" y="775800"/>
                  </a:lnTo>
                  <a:lnTo>
                    <a:pt x="939263" y="774283"/>
                  </a:lnTo>
                  <a:lnTo>
                    <a:pt x="939027" y="771359"/>
                  </a:lnTo>
                  <a:lnTo>
                    <a:pt x="939375" y="767756"/>
                  </a:lnTo>
                  <a:lnTo>
                    <a:pt x="940070" y="764721"/>
                  </a:lnTo>
                  <a:lnTo>
                    <a:pt x="941239" y="763315"/>
                  </a:lnTo>
                  <a:lnTo>
                    <a:pt x="946123" y="760391"/>
                  </a:lnTo>
                  <a:lnTo>
                    <a:pt x="947514" y="759806"/>
                  </a:lnTo>
                  <a:lnTo>
                    <a:pt x="948699" y="759569"/>
                  </a:lnTo>
                  <a:lnTo>
                    <a:pt x="949394" y="758747"/>
                  </a:lnTo>
                  <a:lnTo>
                    <a:pt x="949631" y="756645"/>
                  </a:lnTo>
                  <a:lnTo>
                    <a:pt x="946581" y="755365"/>
                  </a:lnTo>
                  <a:lnTo>
                    <a:pt x="944131" y="752442"/>
                  </a:lnTo>
                  <a:lnTo>
                    <a:pt x="943546" y="749407"/>
                  </a:lnTo>
                  <a:lnTo>
                    <a:pt x="946107" y="747669"/>
                  </a:lnTo>
                  <a:lnTo>
                    <a:pt x="948809" y="746499"/>
                  </a:lnTo>
                  <a:lnTo>
                    <a:pt x="950785" y="744524"/>
                  </a:lnTo>
                  <a:lnTo>
                    <a:pt x="952650" y="742200"/>
                  </a:lnTo>
                  <a:lnTo>
                    <a:pt x="955210" y="739861"/>
                  </a:lnTo>
                  <a:lnTo>
                    <a:pt x="956728" y="740573"/>
                  </a:lnTo>
                  <a:lnTo>
                    <a:pt x="961991" y="741963"/>
                  </a:lnTo>
                  <a:lnTo>
                    <a:pt x="964313" y="741615"/>
                  </a:lnTo>
                  <a:lnTo>
                    <a:pt x="964550" y="743480"/>
                  </a:lnTo>
                  <a:lnTo>
                    <a:pt x="963966" y="745803"/>
                  </a:lnTo>
                  <a:lnTo>
                    <a:pt x="963728" y="748032"/>
                  </a:lnTo>
                  <a:lnTo>
                    <a:pt x="964550" y="748948"/>
                  </a:lnTo>
                  <a:lnTo>
                    <a:pt x="965830" y="749897"/>
                  </a:lnTo>
                  <a:lnTo>
                    <a:pt x="966526" y="751414"/>
                  </a:lnTo>
                  <a:lnTo>
                    <a:pt x="965594" y="754101"/>
                  </a:lnTo>
                  <a:lnTo>
                    <a:pt x="968391" y="756313"/>
                  </a:lnTo>
                  <a:lnTo>
                    <a:pt x="969323" y="756661"/>
                  </a:lnTo>
                  <a:lnTo>
                    <a:pt x="966289" y="758874"/>
                  </a:lnTo>
                  <a:lnTo>
                    <a:pt x="965594" y="760043"/>
                  </a:lnTo>
                  <a:lnTo>
                    <a:pt x="965704" y="760628"/>
                  </a:lnTo>
                  <a:lnTo>
                    <a:pt x="969782" y="759459"/>
                  </a:lnTo>
                  <a:lnTo>
                    <a:pt x="973274" y="757246"/>
                  </a:lnTo>
                  <a:lnTo>
                    <a:pt x="975977" y="753753"/>
                  </a:lnTo>
                  <a:lnTo>
                    <a:pt x="977952" y="748948"/>
                  </a:lnTo>
                  <a:lnTo>
                    <a:pt x="978996" y="744634"/>
                  </a:lnTo>
                  <a:lnTo>
                    <a:pt x="980513" y="733081"/>
                  </a:lnTo>
                  <a:lnTo>
                    <a:pt x="980276" y="726554"/>
                  </a:lnTo>
                  <a:lnTo>
                    <a:pt x="980513" y="723630"/>
                  </a:lnTo>
                  <a:lnTo>
                    <a:pt x="980276" y="722018"/>
                  </a:lnTo>
                  <a:lnTo>
                    <a:pt x="979691" y="720848"/>
                  </a:lnTo>
                  <a:lnTo>
                    <a:pt x="977952" y="718051"/>
                  </a:lnTo>
                  <a:lnTo>
                    <a:pt x="977842" y="715491"/>
                  </a:lnTo>
                  <a:lnTo>
                    <a:pt x="978774" y="710813"/>
                  </a:lnTo>
                  <a:lnTo>
                    <a:pt x="978774" y="707779"/>
                  </a:lnTo>
                  <a:lnTo>
                    <a:pt x="979232" y="702184"/>
                  </a:lnTo>
                  <a:lnTo>
                    <a:pt x="981287" y="696842"/>
                  </a:lnTo>
                  <a:close/>
                  <a:moveTo>
                    <a:pt x="572020" y="317650"/>
                  </a:moveTo>
                  <a:lnTo>
                    <a:pt x="572478" y="316955"/>
                  </a:lnTo>
                  <a:lnTo>
                    <a:pt x="572589" y="316259"/>
                  </a:lnTo>
                  <a:lnTo>
                    <a:pt x="572352" y="315216"/>
                  </a:lnTo>
                  <a:lnTo>
                    <a:pt x="571656" y="315216"/>
                  </a:lnTo>
                  <a:lnTo>
                    <a:pt x="570834" y="315564"/>
                  </a:lnTo>
                  <a:lnTo>
                    <a:pt x="570013" y="315453"/>
                  </a:lnTo>
                  <a:lnTo>
                    <a:pt x="568132" y="314173"/>
                  </a:lnTo>
                  <a:lnTo>
                    <a:pt x="565809" y="312893"/>
                  </a:lnTo>
                  <a:lnTo>
                    <a:pt x="565350" y="312782"/>
                  </a:lnTo>
                  <a:lnTo>
                    <a:pt x="565003" y="312782"/>
                  </a:lnTo>
                  <a:lnTo>
                    <a:pt x="564544" y="312656"/>
                  </a:lnTo>
                  <a:lnTo>
                    <a:pt x="564197" y="312087"/>
                  </a:lnTo>
                  <a:lnTo>
                    <a:pt x="564086" y="315232"/>
                  </a:lnTo>
                  <a:lnTo>
                    <a:pt x="565825" y="317334"/>
                  </a:lnTo>
                  <a:lnTo>
                    <a:pt x="568385" y="318504"/>
                  </a:lnTo>
                  <a:lnTo>
                    <a:pt x="570850" y="318614"/>
                  </a:lnTo>
                  <a:lnTo>
                    <a:pt x="571435" y="318266"/>
                  </a:lnTo>
                  <a:lnTo>
                    <a:pt x="572020" y="317650"/>
                  </a:lnTo>
                  <a:close/>
                  <a:moveTo>
                    <a:pt x="675364" y="299696"/>
                  </a:moveTo>
                  <a:lnTo>
                    <a:pt x="672314" y="299934"/>
                  </a:lnTo>
                  <a:lnTo>
                    <a:pt x="669864" y="301909"/>
                  </a:lnTo>
                  <a:lnTo>
                    <a:pt x="671602" y="303426"/>
                  </a:lnTo>
                  <a:lnTo>
                    <a:pt x="677687" y="307156"/>
                  </a:lnTo>
                  <a:lnTo>
                    <a:pt x="682002" y="310775"/>
                  </a:lnTo>
                  <a:lnTo>
                    <a:pt x="683756" y="311597"/>
                  </a:lnTo>
                  <a:lnTo>
                    <a:pt x="685858" y="311834"/>
                  </a:lnTo>
                  <a:lnTo>
                    <a:pt x="688324" y="311723"/>
                  </a:lnTo>
                  <a:lnTo>
                    <a:pt x="690647" y="311249"/>
                  </a:lnTo>
                  <a:lnTo>
                    <a:pt x="692401" y="310427"/>
                  </a:lnTo>
                  <a:lnTo>
                    <a:pt x="693570" y="308799"/>
                  </a:lnTo>
                  <a:lnTo>
                    <a:pt x="695088" y="304248"/>
                  </a:lnTo>
                  <a:lnTo>
                    <a:pt x="696020" y="302509"/>
                  </a:lnTo>
                  <a:lnTo>
                    <a:pt x="692290" y="301925"/>
                  </a:lnTo>
                  <a:lnTo>
                    <a:pt x="690663" y="300992"/>
                  </a:lnTo>
                  <a:lnTo>
                    <a:pt x="689967" y="299017"/>
                  </a:lnTo>
                  <a:lnTo>
                    <a:pt x="687992" y="297373"/>
                  </a:lnTo>
                  <a:lnTo>
                    <a:pt x="687533" y="298195"/>
                  </a:lnTo>
                  <a:lnTo>
                    <a:pt x="687644" y="300186"/>
                  </a:lnTo>
                  <a:lnTo>
                    <a:pt x="687186" y="301577"/>
                  </a:lnTo>
                  <a:lnTo>
                    <a:pt x="686000" y="301577"/>
                  </a:lnTo>
                  <a:lnTo>
                    <a:pt x="683092" y="300408"/>
                  </a:lnTo>
                  <a:lnTo>
                    <a:pt x="675364" y="299696"/>
                  </a:lnTo>
                  <a:close/>
                  <a:moveTo>
                    <a:pt x="560814" y="328397"/>
                  </a:moveTo>
                  <a:lnTo>
                    <a:pt x="560230" y="330373"/>
                  </a:lnTo>
                  <a:lnTo>
                    <a:pt x="559408" y="332127"/>
                  </a:lnTo>
                  <a:lnTo>
                    <a:pt x="558586" y="333628"/>
                  </a:lnTo>
                  <a:lnTo>
                    <a:pt x="558002" y="335272"/>
                  </a:lnTo>
                  <a:lnTo>
                    <a:pt x="557543" y="341926"/>
                  </a:lnTo>
                  <a:lnTo>
                    <a:pt x="556247" y="345181"/>
                  </a:lnTo>
                  <a:lnTo>
                    <a:pt x="556010" y="347631"/>
                  </a:lnTo>
                  <a:lnTo>
                    <a:pt x="558823" y="349954"/>
                  </a:lnTo>
                  <a:lnTo>
                    <a:pt x="562426" y="350412"/>
                  </a:lnTo>
                  <a:lnTo>
                    <a:pt x="566504" y="348784"/>
                  </a:lnTo>
                  <a:lnTo>
                    <a:pt x="569791" y="345971"/>
                  </a:lnTo>
                  <a:lnTo>
                    <a:pt x="571182" y="342478"/>
                  </a:lnTo>
                  <a:lnTo>
                    <a:pt x="570945" y="340266"/>
                  </a:lnTo>
                  <a:lnTo>
                    <a:pt x="569175" y="336299"/>
                  </a:lnTo>
                  <a:lnTo>
                    <a:pt x="568590" y="333960"/>
                  </a:lnTo>
                  <a:lnTo>
                    <a:pt x="568590" y="332222"/>
                  </a:lnTo>
                  <a:lnTo>
                    <a:pt x="568590" y="330594"/>
                  </a:lnTo>
                  <a:lnTo>
                    <a:pt x="568480" y="328966"/>
                  </a:lnTo>
                  <a:lnTo>
                    <a:pt x="567658" y="327449"/>
                  </a:lnTo>
                  <a:lnTo>
                    <a:pt x="566962" y="326279"/>
                  </a:lnTo>
                  <a:lnTo>
                    <a:pt x="566962" y="325236"/>
                  </a:lnTo>
                  <a:lnTo>
                    <a:pt x="567547" y="324067"/>
                  </a:lnTo>
                  <a:lnTo>
                    <a:pt x="568590" y="323023"/>
                  </a:lnTo>
                  <a:lnTo>
                    <a:pt x="566726" y="322565"/>
                  </a:lnTo>
                  <a:lnTo>
                    <a:pt x="562648" y="322565"/>
                  </a:lnTo>
                  <a:lnTo>
                    <a:pt x="560672" y="321980"/>
                  </a:lnTo>
                  <a:lnTo>
                    <a:pt x="561020" y="324794"/>
                  </a:lnTo>
                  <a:lnTo>
                    <a:pt x="561020" y="326769"/>
                  </a:lnTo>
                  <a:lnTo>
                    <a:pt x="560814" y="328397"/>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294E274-132D-6FC8-CBC9-645CDDE13AAF}"/>
                </a:ext>
              </a:extLst>
            </p:cNvPr>
            <p:cNvSpPr/>
            <p:nvPr/>
          </p:nvSpPr>
          <p:spPr>
            <a:xfrm>
              <a:off x="12013723" y="5319606"/>
              <a:ext cx="474238" cy="703369"/>
            </a:xfrm>
            <a:custGeom>
              <a:avLst/>
              <a:gdLst>
                <a:gd name="connsiteX0" fmla="*/ 305765 w 474238"/>
                <a:gd name="connsiteY0" fmla="*/ 490754 h 703369"/>
                <a:gd name="connsiteX1" fmla="*/ 300645 w 474238"/>
                <a:gd name="connsiteY1" fmla="*/ 491450 h 703369"/>
                <a:gd name="connsiteX2" fmla="*/ 298084 w 474238"/>
                <a:gd name="connsiteY2" fmla="*/ 491339 h 703369"/>
                <a:gd name="connsiteX3" fmla="*/ 293311 w 474238"/>
                <a:gd name="connsiteY3" fmla="*/ 489822 h 703369"/>
                <a:gd name="connsiteX4" fmla="*/ 291304 w 474238"/>
                <a:gd name="connsiteY4" fmla="*/ 490280 h 703369"/>
                <a:gd name="connsiteX5" fmla="*/ 291194 w 474238"/>
                <a:gd name="connsiteY5" fmla="*/ 493315 h 703369"/>
                <a:gd name="connsiteX6" fmla="*/ 294007 w 474238"/>
                <a:gd name="connsiteY6" fmla="*/ 493425 h 703369"/>
                <a:gd name="connsiteX7" fmla="*/ 296567 w 474238"/>
                <a:gd name="connsiteY7" fmla="*/ 494342 h 703369"/>
                <a:gd name="connsiteX8" fmla="*/ 297958 w 474238"/>
                <a:gd name="connsiteY8" fmla="*/ 496096 h 703369"/>
                <a:gd name="connsiteX9" fmla="*/ 297721 w 474238"/>
                <a:gd name="connsiteY9" fmla="*/ 498910 h 703369"/>
                <a:gd name="connsiteX10" fmla="*/ 302146 w 474238"/>
                <a:gd name="connsiteY10" fmla="*/ 499731 h 703369"/>
                <a:gd name="connsiteX11" fmla="*/ 304359 w 474238"/>
                <a:gd name="connsiteY11" fmla="*/ 499621 h 703369"/>
                <a:gd name="connsiteX12" fmla="*/ 305054 w 474238"/>
                <a:gd name="connsiteY12" fmla="*/ 498577 h 703369"/>
                <a:gd name="connsiteX13" fmla="*/ 305401 w 474238"/>
                <a:gd name="connsiteY13" fmla="*/ 496950 h 703369"/>
                <a:gd name="connsiteX14" fmla="*/ 306824 w 474238"/>
                <a:gd name="connsiteY14" fmla="*/ 495654 h 703369"/>
                <a:gd name="connsiteX15" fmla="*/ 307757 w 474238"/>
                <a:gd name="connsiteY15" fmla="*/ 493899 h 703369"/>
                <a:gd name="connsiteX16" fmla="*/ 307061 w 474238"/>
                <a:gd name="connsiteY16" fmla="*/ 490865 h 703369"/>
                <a:gd name="connsiteX17" fmla="*/ 305765 w 474238"/>
                <a:gd name="connsiteY17" fmla="*/ 490754 h 703369"/>
                <a:gd name="connsiteX18" fmla="*/ 317081 w 474238"/>
                <a:gd name="connsiteY18" fmla="*/ 471616 h 703369"/>
                <a:gd name="connsiteX19" fmla="*/ 316038 w 474238"/>
                <a:gd name="connsiteY19" fmla="*/ 471046 h 703369"/>
                <a:gd name="connsiteX20" fmla="*/ 314995 w 474238"/>
                <a:gd name="connsiteY20" fmla="*/ 469877 h 703369"/>
                <a:gd name="connsiteX21" fmla="*/ 316164 w 474238"/>
                <a:gd name="connsiteY21" fmla="*/ 468944 h 703369"/>
                <a:gd name="connsiteX22" fmla="*/ 318725 w 474238"/>
                <a:gd name="connsiteY22" fmla="*/ 467427 h 703369"/>
                <a:gd name="connsiteX23" fmla="*/ 319800 w 474238"/>
                <a:gd name="connsiteY23" fmla="*/ 466368 h 703369"/>
                <a:gd name="connsiteX24" fmla="*/ 318725 w 474238"/>
                <a:gd name="connsiteY24" fmla="*/ 464851 h 703369"/>
                <a:gd name="connsiteX25" fmla="*/ 317903 w 474238"/>
                <a:gd name="connsiteY25" fmla="*/ 462986 h 703369"/>
                <a:gd name="connsiteX26" fmla="*/ 316623 w 474238"/>
                <a:gd name="connsiteY26" fmla="*/ 461359 h 703369"/>
                <a:gd name="connsiteX27" fmla="*/ 314062 w 474238"/>
                <a:gd name="connsiteY27" fmla="*/ 460537 h 703369"/>
                <a:gd name="connsiteX28" fmla="*/ 310807 w 474238"/>
                <a:gd name="connsiteY28" fmla="*/ 459841 h 703369"/>
                <a:gd name="connsiteX29" fmla="*/ 309527 w 474238"/>
                <a:gd name="connsiteY29" fmla="*/ 460299 h 703369"/>
                <a:gd name="connsiteX30" fmla="*/ 308705 w 474238"/>
                <a:gd name="connsiteY30" fmla="*/ 462038 h 703369"/>
                <a:gd name="connsiteX31" fmla="*/ 308468 w 474238"/>
                <a:gd name="connsiteY31" fmla="*/ 463666 h 703369"/>
                <a:gd name="connsiteX32" fmla="*/ 308815 w 474238"/>
                <a:gd name="connsiteY32" fmla="*/ 465294 h 703369"/>
                <a:gd name="connsiteX33" fmla="*/ 309511 w 474238"/>
                <a:gd name="connsiteY33" fmla="*/ 466811 h 703369"/>
                <a:gd name="connsiteX34" fmla="*/ 310332 w 474238"/>
                <a:gd name="connsiteY34" fmla="*/ 468107 h 703369"/>
                <a:gd name="connsiteX35" fmla="*/ 309400 w 474238"/>
                <a:gd name="connsiteY35" fmla="*/ 468217 h 703369"/>
                <a:gd name="connsiteX36" fmla="*/ 307535 w 474238"/>
                <a:gd name="connsiteY36" fmla="*/ 469039 h 703369"/>
                <a:gd name="connsiteX37" fmla="*/ 306603 w 474238"/>
                <a:gd name="connsiteY37" fmla="*/ 469150 h 703369"/>
                <a:gd name="connsiteX38" fmla="*/ 308578 w 474238"/>
                <a:gd name="connsiteY38" fmla="*/ 471473 h 703369"/>
                <a:gd name="connsiteX39" fmla="*/ 309400 w 474238"/>
                <a:gd name="connsiteY39" fmla="*/ 472880 h 703369"/>
                <a:gd name="connsiteX40" fmla="*/ 309290 w 474238"/>
                <a:gd name="connsiteY40" fmla="*/ 474397 h 703369"/>
                <a:gd name="connsiteX41" fmla="*/ 309179 w 474238"/>
                <a:gd name="connsiteY41" fmla="*/ 475914 h 703369"/>
                <a:gd name="connsiteX42" fmla="*/ 309764 w 474238"/>
                <a:gd name="connsiteY42" fmla="*/ 476499 h 703369"/>
                <a:gd name="connsiteX43" fmla="*/ 314189 w 474238"/>
                <a:gd name="connsiteY43" fmla="*/ 477542 h 703369"/>
                <a:gd name="connsiteX44" fmla="*/ 316291 w 474238"/>
                <a:gd name="connsiteY44" fmla="*/ 476373 h 703369"/>
                <a:gd name="connsiteX45" fmla="*/ 320037 w 474238"/>
                <a:gd name="connsiteY45" fmla="*/ 472880 h 703369"/>
                <a:gd name="connsiteX46" fmla="*/ 319800 w 474238"/>
                <a:gd name="connsiteY46" fmla="*/ 471932 h 703369"/>
                <a:gd name="connsiteX47" fmla="*/ 317081 w 474238"/>
                <a:gd name="connsiteY47" fmla="*/ 471616 h 703369"/>
                <a:gd name="connsiteX48" fmla="*/ 352309 w 474238"/>
                <a:gd name="connsiteY48" fmla="*/ 426257 h 703369"/>
                <a:gd name="connsiteX49" fmla="*/ 351140 w 474238"/>
                <a:gd name="connsiteY49" fmla="*/ 423460 h 703369"/>
                <a:gd name="connsiteX50" fmla="*/ 347299 w 474238"/>
                <a:gd name="connsiteY50" fmla="*/ 422290 h 703369"/>
                <a:gd name="connsiteX51" fmla="*/ 342731 w 474238"/>
                <a:gd name="connsiteY51" fmla="*/ 423918 h 703369"/>
                <a:gd name="connsiteX52" fmla="*/ 339002 w 474238"/>
                <a:gd name="connsiteY52" fmla="*/ 427174 h 703369"/>
                <a:gd name="connsiteX53" fmla="*/ 337484 w 474238"/>
                <a:gd name="connsiteY53" fmla="*/ 430793 h 703369"/>
                <a:gd name="connsiteX54" fmla="*/ 339112 w 474238"/>
                <a:gd name="connsiteY54" fmla="*/ 431615 h 703369"/>
                <a:gd name="connsiteX55" fmla="*/ 339112 w 474238"/>
                <a:gd name="connsiteY55" fmla="*/ 433005 h 703369"/>
                <a:gd name="connsiteX56" fmla="*/ 338180 w 474238"/>
                <a:gd name="connsiteY56" fmla="*/ 434412 h 703369"/>
                <a:gd name="connsiteX57" fmla="*/ 336789 w 474238"/>
                <a:gd name="connsiteY57" fmla="*/ 435344 h 703369"/>
                <a:gd name="connsiteX58" fmla="*/ 336094 w 474238"/>
                <a:gd name="connsiteY58" fmla="*/ 436277 h 703369"/>
                <a:gd name="connsiteX59" fmla="*/ 335509 w 474238"/>
                <a:gd name="connsiteY59" fmla="*/ 438253 h 703369"/>
                <a:gd name="connsiteX60" fmla="*/ 334924 w 474238"/>
                <a:gd name="connsiteY60" fmla="*/ 443974 h 703369"/>
                <a:gd name="connsiteX61" fmla="*/ 334924 w 474238"/>
                <a:gd name="connsiteY61" fmla="*/ 446076 h 703369"/>
                <a:gd name="connsiteX62" fmla="*/ 335382 w 474238"/>
                <a:gd name="connsiteY62" fmla="*/ 447957 h 703369"/>
                <a:gd name="connsiteX63" fmla="*/ 336426 w 474238"/>
                <a:gd name="connsiteY63" fmla="*/ 448415 h 703369"/>
                <a:gd name="connsiteX64" fmla="*/ 338180 w 474238"/>
                <a:gd name="connsiteY64" fmla="*/ 448415 h 703369"/>
                <a:gd name="connsiteX65" fmla="*/ 339223 w 474238"/>
                <a:gd name="connsiteY65" fmla="*/ 449110 h 703369"/>
                <a:gd name="connsiteX66" fmla="*/ 339223 w 474238"/>
                <a:gd name="connsiteY66" fmla="*/ 450280 h 703369"/>
                <a:gd name="connsiteX67" fmla="*/ 337706 w 474238"/>
                <a:gd name="connsiteY67" fmla="*/ 451323 h 703369"/>
                <a:gd name="connsiteX68" fmla="*/ 339444 w 474238"/>
                <a:gd name="connsiteY68" fmla="*/ 453298 h 703369"/>
                <a:gd name="connsiteX69" fmla="*/ 343758 w 474238"/>
                <a:gd name="connsiteY69" fmla="*/ 454009 h 703369"/>
                <a:gd name="connsiteX70" fmla="*/ 345640 w 474238"/>
                <a:gd name="connsiteY70" fmla="*/ 455621 h 703369"/>
                <a:gd name="connsiteX71" fmla="*/ 346097 w 474238"/>
                <a:gd name="connsiteY71" fmla="*/ 455163 h 703369"/>
                <a:gd name="connsiteX72" fmla="*/ 347267 w 474238"/>
                <a:gd name="connsiteY72" fmla="*/ 454247 h 703369"/>
                <a:gd name="connsiteX73" fmla="*/ 347615 w 474238"/>
                <a:gd name="connsiteY73" fmla="*/ 453899 h 703369"/>
                <a:gd name="connsiteX74" fmla="*/ 349006 w 474238"/>
                <a:gd name="connsiteY74" fmla="*/ 456111 h 703369"/>
                <a:gd name="connsiteX75" fmla="*/ 350633 w 474238"/>
                <a:gd name="connsiteY75" fmla="*/ 455163 h 703369"/>
                <a:gd name="connsiteX76" fmla="*/ 352024 w 474238"/>
                <a:gd name="connsiteY76" fmla="*/ 452840 h 703369"/>
                <a:gd name="connsiteX77" fmla="*/ 352957 w 474238"/>
                <a:gd name="connsiteY77" fmla="*/ 450738 h 703369"/>
                <a:gd name="connsiteX78" fmla="*/ 352499 w 474238"/>
                <a:gd name="connsiteY78" fmla="*/ 449110 h 703369"/>
                <a:gd name="connsiteX79" fmla="*/ 350523 w 474238"/>
                <a:gd name="connsiteY79" fmla="*/ 448067 h 703369"/>
                <a:gd name="connsiteX80" fmla="*/ 348784 w 474238"/>
                <a:gd name="connsiteY80" fmla="*/ 446439 h 703369"/>
                <a:gd name="connsiteX81" fmla="*/ 348436 w 474238"/>
                <a:gd name="connsiteY81" fmla="*/ 442694 h 703369"/>
                <a:gd name="connsiteX82" fmla="*/ 349258 w 474238"/>
                <a:gd name="connsiteY82" fmla="*/ 442456 h 703369"/>
                <a:gd name="connsiteX83" fmla="*/ 352514 w 474238"/>
                <a:gd name="connsiteY83" fmla="*/ 444116 h 703369"/>
                <a:gd name="connsiteX84" fmla="*/ 357177 w 474238"/>
                <a:gd name="connsiteY84" fmla="*/ 442346 h 703369"/>
                <a:gd name="connsiteX85" fmla="*/ 361270 w 474238"/>
                <a:gd name="connsiteY85" fmla="*/ 438964 h 703369"/>
                <a:gd name="connsiteX86" fmla="*/ 362898 w 474238"/>
                <a:gd name="connsiteY86" fmla="*/ 435360 h 703369"/>
                <a:gd name="connsiteX87" fmla="*/ 360685 w 474238"/>
                <a:gd name="connsiteY87" fmla="*/ 431409 h 703369"/>
                <a:gd name="connsiteX88" fmla="*/ 352309 w 474238"/>
                <a:gd name="connsiteY88" fmla="*/ 426257 h 703369"/>
                <a:gd name="connsiteX89" fmla="*/ 473733 w 474238"/>
                <a:gd name="connsiteY89" fmla="*/ 323735 h 703369"/>
                <a:gd name="connsiteX90" fmla="*/ 471284 w 474238"/>
                <a:gd name="connsiteY90" fmla="*/ 320574 h 703369"/>
                <a:gd name="connsiteX91" fmla="*/ 471046 w 474238"/>
                <a:gd name="connsiteY91" fmla="*/ 319989 h 703369"/>
                <a:gd name="connsiteX92" fmla="*/ 470936 w 474238"/>
                <a:gd name="connsiteY92" fmla="*/ 319294 h 703369"/>
                <a:gd name="connsiteX93" fmla="*/ 470825 w 474238"/>
                <a:gd name="connsiteY93" fmla="*/ 318709 h 703369"/>
                <a:gd name="connsiteX94" fmla="*/ 470367 w 474238"/>
                <a:gd name="connsiteY94" fmla="*/ 318709 h 703369"/>
                <a:gd name="connsiteX95" fmla="*/ 468850 w 474238"/>
                <a:gd name="connsiteY95" fmla="*/ 319294 h 703369"/>
                <a:gd name="connsiteX96" fmla="*/ 468502 w 474238"/>
                <a:gd name="connsiteY96" fmla="*/ 319294 h 703369"/>
                <a:gd name="connsiteX97" fmla="*/ 465009 w 474238"/>
                <a:gd name="connsiteY97" fmla="*/ 316022 h 703369"/>
                <a:gd name="connsiteX98" fmla="*/ 463382 w 474238"/>
                <a:gd name="connsiteY98" fmla="*/ 314979 h 703369"/>
                <a:gd name="connsiteX99" fmla="*/ 461500 w 474238"/>
                <a:gd name="connsiteY99" fmla="*/ 314979 h 703369"/>
                <a:gd name="connsiteX100" fmla="*/ 465373 w 474238"/>
                <a:gd name="connsiteY100" fmla="*/ 320701 h 703369"/>
                <a:gd name="connsiteX101" fmla="*/ 466068 w 474238"/>
                <a:gd name="connsiteY101" fmla="*/ 323735 h 703369"/>
                <a:gd name="connsiteX102" fmla="*/ 464092 w 474238"/>
                <a:gd name="connsiteY102" fmla="*/ 326169 h 703369"/>
                <a:gd name="connsiteX103" fmla="*/ 463049 w 474238"/>
                <a:gd name="connsiteY103" fmla="*/ 322913 h 703369"/>
                <a:gd name="connsiteX104" fmla="*/ 460931 w 474238"/>
                <a:gd name="connsiteY104" fmla="*/ 319420 h 703369"/>
                <a:gd name="connsiteX105" fmla="*/ 458719 w 474238"/>
                <a:gd name="connsiteY105" fmla="*/ 317318 h 703369"/>
                <a:gd name="connsiteX106" fmla="*/ 456854 w 474238"/>
                <a:gd name="connsiteY106" fmla="*/ 318709 h 703369"/>
                <a:gd name="connsiteX107" fmla="*/ 457676 w 474238"/>
                <a:gd name="connsiteY107" fmla="*/ 319294 h 703369"/>
                <a:gd name="connsiteX108" fmla="*/ 458719 w 474238"/>
                <a:gd name="connsiteY108" fmla="*/ 320574 h 703369"/>
                <a:gd name="connsiteX109" fmla="*/ 459177 w 474238"/>
                <a:gd name="connsiteY109" fmla="*/ 321159 h 703369"/>
                <a:gd name="connsiteX110" fmla="*/ 457897 w 474238"/>
                <a:gd name="connsiteY110" fmla="*/ 322439 h 703369"/>
                <a:gd name="connsiteX111" fmla="*/ 459177 w 474238"/>
                <a:gd name="connsiteY111" fmla="*/ 323261 h 703369"/>
                <a:gd name="connsiteX112" fmla="*/ 457660 w 474238"/>
                <a:gd name="connsiteY112" fmla="*/ 324209 h 703369"/>
                <a:gd name="connsiteX113" fmla="*/ 455100 w 474238"/>
                <a:gd name="connsiteY113" fmla="*/ 322107 h 703369"/>
                <a:gd name="connsiteX114" fmla="*/ 453930 w 474238"/>
                <a:gd name="connsiteY114" fmla="*/ 322692 h 703369"/>
                <a:gd name="connsiteX115" fmla="*/ 454041 w 474238"/>
                <a:gd name="connsiteY115" fmla="*/ 323861 h 703369"/>
                <a:gd name="connsiteX116" fmla="*/ 455084 w 474238"/>
                <a:gd name="connsiteY116" fmla="*/ 328397 h 703369"/>
                <a:gd name="connsiteX117" fmla="*/ 455321 w 474238"/>
                <a:gd name="connsiteY117" fmla="*/ 329914 h 703369"/>
                <a:gd name="connsiteX118" fmla="*/ 451481 w 474238"/>
                <a:gd name="connsiteY118" fmla="*/ 322913 h 703369"/>
                <a:gd name="connsiteX119" fmla="*/ 449963 w 474238"/>
                <a:gd name="connsiteY119" fmla="*/ 321743 h 703369"/>
                <a:gd name="connsiteX120" fmla="*/ 447261 w 474238"/>
                <a:gd name="connsiteY120" fmla="*/ 320353 h 703369"/>
                <a:gd name="connsiteX121" fmla="*/ 445285 w 474238"/>
                <a:gd name="connsiteY121" fmla="*/ 318725 h 703369"/>
                <a:gd name="connsiteX122" fmla="*/ 445396 w 474238"/>
                <a:gd name="connsiteY122" fmla="*/ 316496 h 703369"/>
                <a:gd name="connsiteX123" fmla="*/ 446787 w 474238"/>
                <a:gd name="connsiteY123" fmla="*/ 316386 h 703369"/>
                <a:gd name="connsiteX124" fmla="*/ 451465 w 474238"/>
                <a:gd name="connsiteY124" fmla="*/ 318377 h 703369"/>
                <a:gd name="connsiteX125" fmla="*/ 453093 w 474238"/>
                <a:gd name="connsiteY125" fmla="*/ 318614 h 703369"/>
                <a:gd name="connsiteX126" fmla="*/ 454720 w 474238"/>
                <a:gd name="connsiteY126" fmla="*/ 317571 h 703369"/>
                <a:gd name="connsiteX127" fmla="*/ 455305 w 474238"/>
                <a:gd name="connsiteY127" fmla="*/ 315817 h 703369"/>
                <a:gd name="connsiteX128" fmla="*/ 454720 w 474238"/>
                <a:gd name="connsiteY128" fmla="*/ 314205 h 703369"/>
                <a:gd name="connsiteX129" fmla="*/ 452619 w 474238"/>
                <a:gd name="connsiteY129" fmla="*/ 313256 h 703369"/>
                <a:gd name="connsiteX130" fmla="*/ 452856 w 474238"/>
                <a:gd name="connsiteY130" fmla="*/ 309527 h 703369"/>
                <a:gd name="connsiteX131" fmla="*/ 454136 w 474238"/>
                <a:gd name="connsiteY131" fmla="*/ 309527 h 703369"/>
                <a:gd name="connsiteX132" fmla="*/ 456000 w 474238"/>
                <a:gd name="connsiteY132" fmla="*/ 311044 h 703369"/>
                <a:gd name="connsiteX133" fmla="*/ 457517 w 474238"/>
                <a:gd name="connsiteY133" fmla="*/ 311739 h 703369"/>
                <a:gd name="connsiteX134" fmla="*/ 459620 w 474238"/>
                <a:gd name="connsiteY134" fmla="*/ 310222 h 703369"/>
                <a:gd name="connsiteX135" fmla="*/ 459731 w 474238"/>
                <a:gd name="connsiteY135" fmla="*/ 307899 h 703369"/>
                <a:gd name="connsiteX136" fmla="*/ 459383 w 474238"/>
                <a:gd name="connsiteY136" fmla="*/ 305449 h 703369"/>
                <a:gd name="connsiteX137" fmla="*/ 460205 w 474238"/>
                <a:gd name="connsiteY137" fmla="*/ 303347 h 703369"/>
                <a:gd name="connsiteX138" fmla="*/ 458450 w 474238"/>
                <a:gd name="connsiteY138" fmla="*/ 302304 h 703369"/>
                <a:gd name="connsiteX139" fmla="*/ 454958 w 474238"/>
                <a:gd name="connsiteY139" fmla="*/ 298464 h 703369"/>
                <a:gd name="connsiteX140" fmla="*/ 454025 w 474238"/>
                <a:gd name="connsiteY140" fmla="*/ 297642 h 703369"/>
                <a:gd name="connsiteX141" fmla="*/ 452397 w 474238"/>
                <a:gd name="connsiteY141" fmla="*/ 297405 h 703369"/>
                <a:gd name="connsiteX142" fmla="*/ 450185 w 474238"/>
                <a:gd name="connsiteY142" fmla="*/ 296125 h 703369"/>
                <a:gd name="connsiteX143" fmla="*/ 448763 w 474238"/>
                <a:gd name="connsiteY143" fmla="*/ 294023 h 703369"/>
                <a:gd name="connsiteX144" fmla="*/ 449220 w 474238"/>
                <a:gd name="connsiteY144" fmla="*/ 291352 h 703369"/>
                <a:gd name="connsiteX145" fmla="*/ 447008 w 474238"/>
                <a:gd name="connsiteY145" fmla="*/ 289250 h 703369"/>
                <a:gd name="connsiteX146" fmla="*/ 444685 w 474238"/>
                <a:gd name="connsiteY146" fmla="*/ 287385 h 703369"/>
                <a:gd name="connsiteX147" fmla="*/ 443057 w 474238"/>
                <a:gd name="connsiteY147" fmla="*/ 286563 h 703369"/>
                <a:gd name="connsiteX148" fmla="*/ 442235 w 474238"/>
                <a:gd name="connsiteY148" fmla="*/ 286216 h 703369"/>
                <a:gd name="connsiteX149" fmla="*/ 441413 w 474238"/>
                <a:gd name="connsiteY149" fmla="*/ 286216 h 703369"/>
                <a:gd name="connsiteX150" fmla="*/ 441176 w 474238"/>
                <a:gd name="connsiteY150" fmla="*/ 285978 h 703369"/>
                <a:gd name="connsiteX151" fmla="*/ 440007 w 474238"/>
                <a:gd name="connsiteY151" fmla="*/ 284240 h 703369"/>
                <a:gd name="connsiteX152" fmla="*/ 438837 w 474238"/>
                <a:gd name="connsiteY152" fmla="*/ 282960 h 703369"/>
                <a:gd name="connsiteX153" fmla="*/ 438252 w 474238"/>
                <a:gd name="connsiteY153" fmla="*/ 282027 h 703369"/>
                <a:gd name="connsiteX154" fmla="*/ 437557 w 474238"/>
                <a:gd name="connsiteY154" fmla="*/ 281332 h 703369"/>
                <a:gd name="connsiteX155" fmla="*/ 436608 w 474238"/>
                <a:gd name="connsiteY155" fmla="*/ 281222 h 703369"/>
                <a:gd name="connsiteX156" fmla="*/ 434396 w 474238"/>
                <a:gd name="connsiteY156" fmla="*/ 282043 h 703369"/>
                <a:gd name="connsiteX157" fmla="*/ 433938 w 474238"/>
                <a:gd name="connsiteY157" fmla="*/ 282043 h 703369"/>
                <a:gd name="connsiteX158" fmla="*/ 432895 w 474238"/>
                <a:gd name="connsiteY158" fmla="*/ 280526 h 703369"/>
                <a:gd name="connsiteX159" fmla="*/ 430793 w 474238"/>
                <a:gd name="connsiteY159" fmla="*/ 280289 h 703369"/>
                <a:gd name="connsiteX160" fmla="*/ 427759 w 474238"/>
                <a:gd name="connsiteY160" fmla="*/ 279594 h 703369"/>
                <a:gd name="connsiteX161" fmla="*/ 426242 w 474238"/>
                <a:gd name="connsiteY161" fmla="*/ 279704 h 703369"/>
                <a:gd name="connsiteX162" fmla="*/ 425072 w 474238"/>
                <a:gd name="connsiteY162" fmla="*/ 280400 h 703369"/>
                <a:gd name="connsiteX163" fmla="*/ 424250 w 474238"/>
                <a:gd name="connsiteY163" fmla="*/ 281790 h 703369"/>
                <a:gd name="connsiteX164" fmla="*/ 424360 w 474238"/>
                <a:gd name="connsiteY164" fmla="*/ 283070 h 703369"/>
                <a:gd name="connsiteX165" fmla="*/ 424708 w 474238"/>
                <a:gd name="connsiteY165" fmla="*/ 284240 h 703369"/>
                <a:gd name="connsiteX166" fmla="*/ 424598 w 474238"/>
                <a:gd name="connsiteY166" fmla="*/ 285773 h 703369"/>
                <a:gd name="connsiteX167" fmla="*/ 421437 w 474238"/>
                <a:gd name="connsiteY167" fmla="*/ 289266 h 703369"/>
                <a:gd name="connsiteX168" fmla="*/ 416901 w 474238"/>
                <a:gd name="connsiteY168" fmla="*/ 288697 h 703369"/>
                <a:gd name="connsiteX169" fmla="*/ 412018 w 474238"/>
                <a:gd name="connsiteY169" fmla="*/ 285884 h 703369"/>
                <a:gd name="connsiteX170" fmla="*/ 405933 w 474238"/>
                <a:gd name="connsiteY170" fmla="*/ 280873 h 703369"/>
                <a:gd name="connsiteX171" fmla="*/ 399880 w 474238"/>
                <a:gd name="connsiteY171" fmla="*/ 277966 h 703369"/>
                <a:gd name="connsiteX172" fmla="*/ 398710 w 474238"/>
                <a:gd name="connsiteY172" fmla="*/ 275753 h 703369"/>
                <a:gd name="connsiteX173" fmla="*/ 398599 w 474238"/>
                <a:gd name="connsiteY173" fmla="*/ 272719 h 703369"/>
                <a:gd name="connsiteX174" fmla="*/ 398948 w 474238"/>
                <a:gd name="connsiteY174" fmla="*/ 270032 h 703369"/>
                <a:gd name="connsiteX175" fmla="*/ 400227 w 474238"/>
                <a:gd name="connsiteY175" fmla="*/ 264548 h 703369"/>
                <a:gd name="connsiteX176" fmla="*/ 399184 w 474238"/>
                <a:gd name="connsiteY176" fmla="*/ 258953 h 703369"/>
                <a:gd name="connsiteX177" fmla="*/ 390318 w 474238"/>
                <a:gd name="connsiteY177" fmla="*/ 250782 h 703369"/>
                <a:gd name="connsiteX178" fmla="*/ 387521 w 474238"/>
                <a:gd name="connsiteY178" fmla="*/ 245772 h 703369"/>
                <a:gd name="connsiteX179" fmla="*/ 389622 w 474238"/>
                <a:gd name="connsiteY179" fmla="*/ 242611 h 703369"/>
                <a:gd name="connsiteX180" fmla="*/ 391724 w 474238"/>
                <a:gd name="connsiteY180" fmla="*/ 239814 h 703369"/>
                <a:gd name="connsiteX181" fmla="*/ 393005 w 474238"/>
                <a:gd name="connsiteY181" fmla="*/ 237586 h 703369"/>
                <a:gd name="connsiteX182" fmla="*/ 391961 w 474238"/>
                <a:gd name="connsiteY182" fmla="*/ 232339 h 703369"/>
                <a:gd name="connsiteX183" fmla="*/ 389639 w 474238"/>
                <a:gd name="connsiteY183" fmla="*/ 228388 h 703369"/>
                <a:gd name="connsiteX184" fmla="*/ 387078 w 474238"/>
                <a:gd name="connsiteY184" fmla="*/ 227218 h 703369"/>
                <a:gd name="connsiteX185" fmla="*/ 384139 w 474238"/>
                <a:gd name="connsiteY185" fmla="*/ 227803 h 703369"/>
                <a:gd name="connsiteX186" fmla="*/ 380883 w 474238"/>
                <a:gd name="connsiteY186" fmla="*/ 229194 h 703369"/>
                <a:gd name="connsiteX187" fmla="*/ 376000 w 474238"/>
                <a:gd name="connsiteY187" fmla="*/ 230585 h 703369"/>
                <a:gd name="connsiteX188" fmla="*/ 369457 w 474238"/>
                <a:gd name="connsiteY188" fmla="*/ 231043 h 703369"/>
                <a:gd name="connsiteX189" fmla="*/ 362930 w 474238"/>
                <a:gd name="connsiteY189" fmla="*/ 230221 h 703369"/>
                <a:gd name="connsiteX190" fmla="*/ 358852 w 474238"/>
                <a:gd name="connsiteY190" fmla="*/ 228830 h 703369"/>
                <a:gd name="connsiteX191" fmla="*/ 356845 w 474238"/>
                <a:gd name="connsiteY191" fmla="*/ 227787 h 703369"/>
                <a:gd name="connsiteX192" fmla="*/ 355675 w 474238"/>
                <a:gd name="connsiteY192" fmla="*/ 226396 h 703369"/>
                <a:gd name="connsiteX193" fmla="*/ 354506 w 474238"/>
                <a:gd name="connsiteY193" fmla="*/ 225101 h 703369"/>
                <a:gd name="connsiteX194" fmla="*/ 353115 w 474238"/>
                <a:gd name="connsiteY194" fmla="*/ 224516 h 703369"/>
                <a:gd name="connsiteX195" fmla="*/ 352293 w 474238"/>
                <a:gd name="connsiteY195" fmla="*/ 224974 h 703369"/>
                <a:gd name="connsiteX196" fmla="*/ 352056 w 474238"/>
                <a:gd name="connsiteY196" fmla="*/ 226143 h 703369"/>
                <a:gd name="connsiteX197" fmla="*/ 351471 w 474238"/>
                <a:gd name="connsiteY197" fmla="*/ 227313 h 703369"/>
                <a:gd name="connsiteX198" fmla="*/ 349954 w 474238"/>
                <a:gd name="connsiteY198" fmla="*/ 227424 h 703369"/>
                <a:gd name="connsiteX199" fmla="*/ 346809 w 474238"/>
                <a:gd name="connsiteY199" fmla="*/ 226602 h 703369"/>
                <a:gd name="connsiteX200" fmla="*/ 344802 w 474238"/>
                <a:gd name="connsiteY200" fmla="*/ 225780 h 703369"/>
                <a:gd name="connsiteX201" fmla="*/ 343521 w 474238"/>
                <a:gd name="connsiteY201" fmla="*/ 224026 h 703369"/>
                <a:gd name="connsiteX202" fmla="*/ 340724 w 474238"/>
                <a:gd name="connsiteY202" fmla="*/ 216439 h 703369"/>
                <a:gd name="connsiteX203" fmla="*/ 340614 w 474238"/>
                <a:gd name="connsiteY203" fmla="*/ 213990 h 703369"/>
                <a:gd name="connsiteX204" fmla="*/ 341199 w 474238"/>
                <a:gd name="connsiteY204" fmla="*/ 211066 h 703369"/>
                <a:gd name="connsiteX205" fmla="*/ 342021 w 474238"/>
                <a:gd name="connsiteY205" fmla="*/ 208253 h 703369"/>
                <a:gd name="connsiteX206" fmla="*/ 342257 w 474238"/>
                <a:gd name="connsiteY206" fmla="*/ 206277 h 703369"/>
                <a:gd name="connsiteX207" fmla="*/ 341324 w 474238"/>
                <a:gd name="connsiteY207" fmla="*/ 204413 h 703369"/>
                <a:gd name="connsiteX208" fmla="*/ 338765 w 474238"/>
                <a:gd name="connsiteY208" fmla="*/ 202437 h 703369"/>
                <a:gd name="connsiteX209" fmla="*/ 337373 w 474238"/>
                <a:gd name="connsiteY209" fmla="*/ 200225 h 703369"/>
                <a:gd name="connsiteX210" fmla="*/ 337958 w 474238"/>
                <a:gd name="connsiteY210" fmla="*/ 197775 h 703369"/>
                <a:gd name="connsiteX211" fmla="*/ 339349 w 474238"/>
                <a:gd name="connsiteY211" fmla="*/ 195088 h 703369"/>
                <a:gd name="connsiteX212" fmla="*/ 339934 w 474238"/>
                <a:gd name="connsiteY212" fmla="*/ 192528 h 703369"/>
                <a:gd name="connsiteX213" fmla="*/ 339349 w 474238"/>
                <a:gd name="connsiteY213" fmla="*/ 191248 h 703369"/>
                <a:gd name="connsiteX214" fmla="*/ 338180 w 474238"/>
                <a:gd name="connsiteY214" fmla="*/ 190426 h 703369"/>
                <a:gd name="connsiteX215" fmla="*/ 336900 w 474238"/>
                <a:gd name="connsiteY215" fmla="*/ 189730 h 703369"/>
                <a:gd name="connsiteX216" fmla="*/ 335856 w 474238"/>
                <a:gd name="connsiteY216" fmla="*/ 188798 h 703369"/>
                <a:gd name="connsiteX217" fmla="*/ 335272 w 474238"/>
                <a:gd name="connsiteY217" fmla="*/ 187407 h 703369"/>
                <a:gd name="connsiteX218" fmla="*/ 329076 w 474238"/>
                <a:gd name="connsiteY218" fmla="*/ 168047 h 703369"/>
                <a:gd name="connsiteX219" fmla="*/ 323024 w 474238"/>
                <a:gd name="connsiteY219" fmla="*/ 148687 h 703369"/>
                <a:gd name="connsiteX220" fmla="*/ 316939 w 474238"/>
                <a:gd name="connsiteY220" fmla="*/ 129326 h 703369"/>
                <a:gd name="connsiteX221" fmla="*/ 310775 w 474238"/>
                <a:gd name="connsiteY221" fmla="*/ 109966 h 703369"/>
                <a:gd name="connsiteX222" fmla="*/ 304691 w 474238"/>
                <a:gd name="connsiteY222" fmla="*/ 90590 h 703369"/>
                <a:gd name="connsiteX223" fmla="*/ 298637 w 474238"/>
                <a:gd name="connsiteY223" fmla="*/ 71246 h 703369"/>
                <a:gd name="connsiteX224" fmla="*/ 292553 w 474238"/>
                <a:gd name="connsiteY224" fmla="*/ 51980 h 703369"/>
                <a:gd name="connsiteX225" fmla="*/ 286500 w 474238"/>
                <a:gd name="connsiteY225" fmla="*/ 32636 h 703369"/>
                <a:gd name="connsiteX226" fmla="*/ 284398 w 474238"/>
                <a:gd name="connsiteY226" fmla="*/ 27041 h 703369"/>
                <a:gd name="connsiteX227" fmla="*/ 283576 w 474238"/>
                <a:gd name="connsiteY227" fmla="*/ 26219 h 703369"/>
                <a:gd name="connsiteX228" fmla="*/ 278424 w 474238"/>
                <a:gd name="connsiteY228" fmla="*/ 25303 h 703369"/>
                <a:gd name="connsiteX229" fmla="*/ 276322 w 474238"/>
                <a:gd name="connsiteY229" fmla="*/ 24481 h 703369"/>
                <a:gd name="connsiteX230" fmla="*/ 271897 w 474238"/>
                <a:gd name="connsiteY230" fmla="*/ 20877 h 703369"/>
                <a:gd name="connsiteX231" fmla="*/ 266049 w 474238"/>
                <a:gd name="connsiteY231" fmla="*/ 18554 h 703369"/>
                <a:gd name="connsiteX232" fmla="*/ 265006 w 474238"/>
                <a:gd name="connsiteY232" fmla="*/ 17622 h 703369"/>
                <a:gd name="connsiteX233" fmla="*/ 263963 w 474238"/>
                <a:gd name="connsiteY233" fmla="*/ 15741 h 703369"/>
                <a:gd name="connsiteX234" fmla="*/ 262572 w 474238"/>
                <a:gd name="connsiteY234" fmla="*/ 14350 h 703369"/>
                <a:gd name="connsiteX235" fmla="*/ 258147 w 474238"/>
                <a:gd name="connsiteY235" fmla="*/ 11664 h 703369"/>
                <a:gd name="connsiteX236" fmla="*/ 252300 w 474238"/>
                <a:gd name="connsiteY236" fmla="*/ 10036 h 703369"/>
                <a:gd name="connsiteX237" fmla="*/ 243923 w 474238"/>
                <a:gd name="connsiteY237" fmla="*/ 6069 h 703369"/>
                <a:gd name="connsiteX238" fmla="*/ 242184 w 474238"/>
                <a:gd name="connsiteY238" fmla="*/ 5611 h 703369"/>
                <a:gd name="connsiteX239" fmla="*/ 238550 w 474238"/>
                <a:gd name="connsiteY239" fmla="*/ 5263 h 703369"/>
                <a:gd name="connsiteX240" fmla="*/ 237159 w 474238"/>
                <a:gd name="connsiteY240" fmla="*/ 4915 h 703369"/>
                <a:gd name="connsiteX241" fmla="*/ 232971 w 474238"/>
                <a:gd name="connsiteY241" fmla="*/ 1991 h 703369"/>
                <a:gd name="connsiteX242" fmla="*/ 231232 w 474238"/>
                <a:gd name="connsiteY242" fmla="*/ 1170 h 703369"/>
                <a:gd name="connsiteX243" fmla="*/ 225148 w 474238"/>
                <a:gd name="connsiteY243" fmla="*/ 0 h 703369"/>
                <a:gd name="connsiteX244" fmla="*/ 219206 w 474238"/>
                <a:gd name="connsiteY244" fmla="*/ 585 h 703369"/>
                <a:gd name="connsiteX245" fmla="*/ 214401 w 474238"/>
                <a:gd name="connsiteY245" fmla="*/ 3509 h 703369"/>
                <a:gd name="connsiteX246" fmla="*/ 211951 w 474238"/>
                <a:gd name="connsiteY246" fmla="*/ 8993 h 703369"/>
                <a:gd name="connsiteX247" fmla="*/ 212188 w 474238"/>
                <a:gd name="connsiteY247" fmla="*/ 10731 h 703369"/>
                <a:gd name="connsiteX248" fmla="*/ 212773 w 474238"/>
                <a:gd name="connsiteY248" fmla="*/ 12011 h 703369"/>
                <a:gd name="connsiteX249" fmla="*/ 212773 w 474238"/>
                <a:gd name="connsiteY249" fmla="*/ 12833 h 703369"/>
                <a:gd name="connsiteX250" fmla="*/ 210212 w 474238"/>
                <a:gd name="connsiteY250" fmla="*/ 14240 h 703369"/>
                <a:gd name="connsiteX251" fmla="*/ 209170 w 474238"/>
                <a:gd name="connsiteY251" fmla="*/ 15299 h 703369"/>
                <a:gd name="connsiteX252" fmla="*/ 207889 w 474238"/>
                <a:gd name="connsiteY252" fmla="*/ 15868 h 703369"/>
                <a:gd name="connsiteX253" fmla="*/ 203922 w 474238"/>
                <a:gd name="connsiteY253" fmla="*/ 14825 h 703369"/>
                <a:gd name="connsiteX254" fmla="*/ 200983 w 474238"/>
                <a:gd name="connsiteY254" fmla="*/ 15425 h 703369"/>
                <a:gd name="connsiteX255" fmla="*/ 198312 w 474238"/>
                <a:gd name="connsiteY255" fmla="*/ 16579 h 703369"/>
                <a:gd name="connsiteX256" fmla="*/ 196210 w 474238"/>
                <a:gd name="connsiteY256" fmla="*/ 17985 h 703369"/>
                <a:gd name="connsiteX257" fmla="*/ 192132 w 474238"/>
                <a:gd name="connsiteY257" fmla="*/ 21937 h 703369"/>
                <a:gd name="connsiteX258" fmla="*/ 190157 w 474238"/>
                <a:gd name="connsiteY258" fmla="*/ 24386 h 703369"/>
                <a:gd name="connsiteX259" fmla="*/ 188876 w 474238"/>
                <a:gd name="connsiteY259" fmla="*/ 27073 h 703369"/>
                <a:gd name="connsiteX260" fmla="*/ 187344 w 474238"/>
                <a:gd name="connsiteY260" fmla="*/ 29048 h 703369"/>
                <a:gd name="connsiteX261" fmla="*/ 184783 w 474238"/>
                <a:gd name="connsiteY261" fmla="*/ 30091 h 703369"/>
                <a:gd name="connsiteX262" fmla="*/ 179426 w 474238"/>
                <a:gd name="connsiteY262" fmla="*/ 31387 h 703369"/>
                <a:gd name="connsiteX263" fmla="*/ 174984 w 474238"/>
                <a:gd name="connsiteY263" fmla="*/ 33948 h 703369"/>
                <a:gd name="connsiteX264" fmla="*/ 163226 w 474238"/>
                <a:gd name="connsiteY264" fmla="*/ 44679 h 703369"/>
                <a:gd name="connsiteX265" fmla="*/ 161457 w 474238"/>
                <a:gd name="connsiteY265" fmla="*/ 45264 h 703369"/>
                <a:gd name="connsiteX266" fmla="*/ 144546 w 474238"/>
                <a:gd name="connsiteY266" fmla="*/ 40823 h 703369"/>
                <a:gd name="connsiteX267" fmla="*/ 141875 w 474238"/>
                <a:gd name="connsiteY267" fmla="*/ 38484 h 703369"/>
                <a:gd name="connsiteX268" fmla="*/ 140358 w 474238"/>
                <a:gd name="connsiteY268" fmla="*/ 35686 h 703369"/>
                <a:gd name="connsiteX269" fmla="*/ 139899 w 474238"/>
                <a:gd name="connsiteY269" fmla="*/ 34754 h 703369"/>
                <a:gd name="connsiteX270" fmla="*/ 138509 w 474238"/>
                <a:gd name="connsiteY270" fmla="*/ 30091 h 703369"/>
                <a:gd name="connsiteX271" fmla="*/ 137229 w 474238"/>
                <a:gd name="connsiteY271" fmla="*/ 21115 h 703369"/>
                <a:gd name="connsiteX272" fmla="*/ 136043 w 474238"/>
                <a:gd name="connsiteY272" fmla="*/ 16910 h 703369"/>
                <a:gd name="connsiteX273" fmla="*/ 133831 w 474238"/>
                <a:gd name="connsiteY273" fmla="*/ 15409 h 703369"/>
                <a:gd name="connsiteX274" fmla="*/ 116351 w 474238"/>
                <a:gd name="connsiteY274" fmla="*/ 16089 h 703369"/>
                <a:gd name="connsiteX275" fmla="*/ 114723 w 474238"/>
                <a:gd name="connsiteY275" fmla="*/ 16674 h 703369"/>
                <a:gd name="connsiteX276" fmla="*/ 113554 w 474238"/>
                <a:gd name="connsiteY276" fmla="*/ 17970 h 703369"/>
                <a:gd name="connsiteX277" fmla="*/ 112274 w 474238"/>
                <a:gd name="connsiteY277" fmla="*/ 20293 h 703369"/>
                <a:gd name="connsiteX278" fmla="*/ 106189 w 474238"/>
                <a:gd name="connsiteY278" fmla="*/ 36034 h 703369"/>
                <a:gd name="connsiteX279" fmla="*/ 100247 w 474238"/>
                <a:gd name="connsiteY279" fmla="*/ 51775 h 703369"/>
                <a:gd name="connsiteX280" fmla="*/ 94162 w 474238"/>
                <a:gd name="connsiteY280" fmla="*/ 67532 h 703369"/>
                <a:gd name="connsiteX281" fmla="*/ 87998 w 474238"/>
                <a:gd name="connsiteY281" fmla="*/ 83288 h 703369"/>
                <a:gd name="connsiteX282" fmla="*/ 81914 w 474238"/>
                <a:gd name="connsiteY282" fmla="*/ 99030 h 703369"/>
                <a:gd name="connsiteX283" fmla="*/ 75861 w 474238"/>
                <a:gd name="connsiteY283" fmla="*/ 114771 h 703369"/>
                <a:gd name="connsiteX284" fmla="*/ 69665 w 474238"/>
                <a:gd name="connsiteY284" fmla="*/ 130512 h 703369"/>
                <a:gd name="connsiteX285" fmla="*/ 63502 w 474238"/>
                <a:gd name="connsiteY285" fmla="*/ 146269 h 703369"/>
                <a:gd name="connsiteX286" fmla="*/ 62332 w 474238"/>
                <a:gd name="connsiteY286" fmla="*/ 149303 h 703369"/>
                <a:gd name="connsiteX287" fmla="*/ 62332 w 474238"/>
                <a:gd name="connsiteY287" fmla="*/ 156051 h 703369"/>
                <a:gd name="connsiteX288" fmla="*/ 63375 w 474238"/>
                <a:gd name="connsiteY288" fmla="*/ 163764 h 703369"/>
                <a:gd name="connsiteX289" fmla="*/ 65477 w 474238"/>
                <a:gd name="connsiteY289" fmla="*/ 178572 h 703369"/>
                <a:gd name="connsiteX290" fmla="*/ 66868 w 474238"/>
                <a:gd name="connsiteY290" fmla="*/ 188608 h 703369"/>
                <a:gd name="connsiteX291" fmla="*/ 66520 w 474238"/>
                <a:gd name="connsiteY291" fmla="*/ 192686 h 703369"/>
                <a:gd name="connsiteX292" fmla="*/ 59883 w 474238"/>
                <a:gd name="connsiteY292" fmla="*/ 201900 h 703369"/>
                <a:gd name="connsiteX293" fmla="*/ 58491 w 474238"/>
                <a:gd name="connsiteY293" fmla="*/ 202943 h 703369"/>
                <a:gd name="connsiteX294" fmla="*/ 56484 w 474238"/>
                <a:gd name="connsiteY294" fmla="*/ 205045 h 703369"/>
                <a:gd name="connsiteX295" fmla="*/ 56484 w 474238"/>
                <a:gd name="connsiteY295" fmla="*/ 208427 h 703369"/>
                <a:gd name="connsiteX296" fmla="*/ 57069 w 474238"/>
                <a:gd name="connsiteY296" fmla="*/ 211698 h 703369"/>
                <a:gd name="connsiteX297" fmla="*/ 57180 w 474238"/>
                <a:gd name="connsiteY297" fmla="*/ 213105 h 703369"/>
                <a:gd name="connsiteX298" fmla="*/ 54967 w 474238"/>
                <a:gd name="connsiteY298" fmla="*/ 214496 h 703369"/>
                <a:gd name="connsiteX299" fmla="*/ 54145 w 474238"/>
                <a:gd name="connsiteY299" fmla="*/ 216708 h 703369"/>
                <a:gd name="connsiteX300" fmla="*/ 53687 w 474238"/>
                <a:gd name="connsiteY300" fmla="*/ 222540 h 703369"/>
                <a:gd name="connsiteX301" fmla="*/ 52296 w 474238"/>
                <a:gd name="connsiteY301" fmla="*/ 229194 h 703369"/>
                <a:gd name="connsiteX302" fmla="*/ 52754 w 474238"/>
                <a:gd name="connsiteY302" fmla="*/ 232228 h 703369"/>
                <a:gd name="connsiteX303" fmla="*/ 55425 w 474238"/>
                <a:gd name="connsiteY303" fmla="*/ 232829 h 703369"/>
                <a:gd name="connsiteX304" fmla="*/ 57749 w 474238"/>
                <a:gd name="connsiteY304" fmla="*/ 235373 h 703369"/>
                <a:gd name="connsiteX305" fmla="*/ 59171 w 474238"/>
                <a:gd name="connsiteY305" fmla="*/ 238408 h 703369"/>
                <a:gd name="connsiteX306" fmla="*/ 59408 w 474238"/>
                <a:gd name="connsiteY306" fmla="*/ 241568 h 703369"/>
                <a:gd name="connsiteX307" fmla="*/ 58365 w 474238"/>
                <a:gd name="connsiteY307" fmla="*/ 244018 h 703369"/>
                <a:gd name="connsiteX308" fmla="*/ 55078 w 474238"/>
                <a:gd name="connsiteY308" fmla="*/ 247622 h 703369"/>
                <a:gd name="connsiteX309" fmla="*/ 54145 w 474238"/>
                <a:gd name="connsiteY309" fmla="*/ 249391 h 703369"/>
                <a:gd name="connsiteX310" fmla="*/ 54603 w 474238"/>
                <a:gd name="connsiteY310" fmla="*/ 250545 h 703369"/>
                <a:gd name="connsiteX311" fmla="*/ 55536 w 474238"/>
                <a:gd name="connsiteY311" fmla="*/ 251130 h 703369"/>
                <a:gd name="connsiteX312" fmla="*/ 56121 w 474238"/>
                <a:gd name="connsiteY312" fmla="*/ 251715 h 703369"/>
                <a:gd name="connsiteX313" fmla="*/ 56817 w 474238"/>
                <a:gd name="connsiteY313" fmla="*/ 252078 h 703369"/>
                <a:gd name="connsiteX314" fmla="*/ 57274 w 474238"/>
                <a:gd name="connsiteY314" fmla="*/ 252537 h 703369"/>
                <a:gd name="connsiteX315" fmla="*/ 57622 w 474238"/>
                <a:gd name="connsiteY315" fmla="*/ 253358 h 703369"/>
                <a:gd name="connsiteX316" fmla="*/ 57512 w 474238"/>
                <a:gd name="connsiteY316" fmla="*/ 253943 h 703369"/>
                <a:gd name="connsiteX317" fmla="*/ 56817 w 474238"/>
                <a:gd name="connsiteY317" fmla="*/ 255113 h 703369"/>
                <a:gd name="connsiteX318" fmla="*/ 56706 w 474238"/>
                <a:gd name="connsiteY318" fmla="*/ 255697 h 703369"/>
                <a:gd name="connsiteX319" fmla="*/ 56942 w 474238"/>
                <a:gd name="connsiteY319" fmla="*/ 261292 h 703369"/>
                <a:gd name="connsiteX320" fmla="*/ 57638 w 474238"/>
                <a:gd name="connsiteY320" fmla="*/ 263631 h 703369"/>
                <a:gd name="connsiteX321" fmla="*/ 59519 w 474238"/>
                <a:gd name="connsiteY321" fmla="*/ 265386 h 703369"/>
                <a:gd name="connsiteX322" fmla="*/ 62553 w 474238"/>
                <a:gd name="connsiteY322" fmla="*/ 265970 h 703369"/>
                <a:gd name="connsiteX323" fmla="*/ 64529 w 474238"/>
                <a:gd name="connsiteY323" fmla="*/ 265859 h 703369"/>
                <a:gd name="connsiteX324" fmla="*/ 65572 w 474238"/>
                <a:gd name="connsiteY324" fmla="*/ 266792 h 703369"/>
                <a:gd name="connsiteX325" fmla="*/ 65920 w 474238"/>
                <a:gd name="connsiteY325" fmla="*/ 270743 h 703369"/>
                <a:gd name="connsiteX326" fmla="*/ 64987 w 474238"/>
                <a:gd name="connsiteY326" fmla="*/ 276116 h 703369"/>
                <a:gd name="connsiteX327" fmla="*/ 62664 w 474238"/>
                <a:gd name="connsiteY327" fmla="*/ 280321 h 703369"/>
                <a:gd name="connsiteX328" fmla="*/ 55884 w 474238"/>
                <a:gd name="connsiteY328" fmla="*/ 288950 h 703369"/>
                <a:gd name="connsiteX329" fmla="*/ 54256 w 474238"/>
                <a:gd name="connsiteY329" fmla="*/ 291636 h 703369"/>
                <a:gd name="connsiteX330" fmla="*/ 53908 w 474238"/>
                <a:gd name="connsiteY330" fmla="*/ 292680 h 703369"/>
                <a:gd name="connsiteX331" fmla="*/ 54145 w 474238"/>
                <a:gd name="connsiteY331" fmla="*/ 294307 h 703369"/>
                <a:gd name="connsiteX332" fmla="*/ 54730 w 474238"/>
                <a:gd name="connsiteY332" fmla="*/ 295129 h 703369"/>
                <a:gd name="connsiteX333" fmla="*/ 55552 w 474238"/>
                <a:gd name="connsiteY333" fmla="*/ 295825 h 703369"/>
                <a:gd name="connsiteX334" fmla="*/ 56484 w 474238"/>
                <a:gd name="connsiteY334" fmla="*/ 297215 h 703369"/>
                <a:gd name="connsiteX335" fmla="*/ 57527 w 474238"/>
                <a:gd name="connsiteY335" fmla="*/ 300360 h 703369"/>
                <a:gd name="connsiteX336" fmla="*/ 57764 w 474238"/>
                <a:gd name="connsiteY336" fmla="*/ 303173 h 703369"/>
                <a:gd name="connsiteX337" fmla="*/ 56942 w 474238"/>
                <a:gd name="connsiteY337" fmla="*/ 305623 h 703369"/>
                <a:gd name="connsiteX338" fmla="*/ 55205 w 474238"/>
                <a:gd name="connsiteY338" fmla="*/ 307836 h 703369"/>
                <a:gd name="connsiteX339" fmla="*/ 54161 w 474238"/>
                <a:gd name="connsiteY339" fmla="*/ 308421 h 703369"/>
                <a:gd name="connsiteX340" fmla="*/ 51601 w 474238"/>
                <a:gd name="connsiteY340" fmla="*/ 309116 h 703369"/>
                <a:gd name="connsiteX341" fmla="*/ 50432 w 474238"/>
                <a:gd name="connsiteY341" fmla="*/ 310048 h 703369"/>
                <a:gd name="connsiteX342" fmla="*/ 47871 w 474238"/>
                <a:gd name="connsiteY342" fmla="*/ 313667 h 703369"/>
                <a:gd name="connsiteX343" fmla="*/ 42260 w 474238"/>
                <a:gd name="connsiteY343" fmla="*/ 318219 h 703369"/>
                <a:gd name="connsiteX344" fmla="*/ 40870 w 474238"/>
                <a:gd name="connsiteY344" fmla="*/ 320195 h 703369"/>
                <a:gd name="connsiteX345" fmla="*/ 33299 w 474238"/>
                <a:gd name="connsiteY345" fmla="*/ 334766 h 703369"/>
                <a:gd name="connsiteX346" fmla="*/ 31071 w 474238"/>
                <a:gd name="connsiteY346" fmla="*/ 345497 h 703369"/>
                <a:gd name="connsiteX347" fmla="*/ 31545 w 474238"/>
                <a:gd name="connsiteY347" fmla="*/ 347947 h 703369"/>
                <a:gd name="connsiteX348" fmla="*/ 33426 w 474238"/>
                <a:gd name="connsiteY348" fmla="*/ 350744 h 703369"/>
                <a:gd name="connsiteX349" fmla="*/ 35638 w 474238"/>
                <a:gd name="connsiteY349" fmla="*/ 352372 h 703369"/>
                <a:gd name="connsiteX350" fmla="*/ 40648 w 474238"/>
                <a:gd name="connsiteY350" fmla="*/ 353779 h 703369"/>
                <a:gd name="connsiteX351" fmla="*/ 43098 w 474238"/>
                <a:gd name="connsiteY351" fmla="*/ 354932 h 703369"/>
                <a:gd name="connsiteX352" fmla="*/ 44837 w 474238"/>
                <a:gd name="connsiteY352" fmla="*/ 357382 h 703369"/>
                <a:gd name="connsiteX353" fmla="*/ 44015 w 474238"/>
                <a:gd name="connsiteY353" fmla="*/ 359705 h 703369"/>
                <a:gd name="connsiteX354" fmla="*/ 41803 w 474238"/>
                <a:gd name="connsiteY354" fmla="*/ 361333 h 703369"/>
                <a:gd name="connsiteX355" fmla="*/ 39479 w 474238"/>
                <a:gd name="connsiteY355" fmla="*/ 361918 h 703369"/>
                <a:gd name="connsiteX356" fmla="*/ 36808 w 474238"/>
                <a:gd name="connsiteY356" fmla="*/ 361333 h 703369"/>
                <a:gd name="connsiteX357" fmla="*/ 32019 w 474238"/>
                <a:gd name="connsiteY357" fmla="*/ 358647 h 703369"/>
                <a:gd name="connsiteX358" fmla="*/ 29570 w 474238"/>
                <a:gd name="connsiteY358" fmla="*/ 358188 h 703369"/>
                <a:gd name="connsiteX359" fmla="*/ 27009 w 474238"/>
                <a:gd name="connsiteY359" fmla="*/ 358773 h 703369"/>
                <a:gd name="connsiteX360" fmla="*/ 25271 w 474238"/>
                <a:gd name="connsiteY360" fmla="*/ 360401 h 703369"/>
                <a:gd name="connsiteX361" fmla="*/ 24338 w 474238"/>
                <a:gd name="connsiteY361" fmla="*/ 362614 h 703369"/>
                <a:gd name="connsiteX362" fmla="*/ 24228 w 474238"/>
                <a:gd name="connsiteY362" fmla="*/ 365411 h 703369"/>
                <a:gd name="connsiteX363" fmla="*/ 24813 w 474238"/>
                <a:gd name="connsiteY363" fmla="*/ 368445 h 703369"/>
                <a:gd name="connsiteX364" fmla="*/ 26914 w 474238"/>
                <a:gd name="connsiteY364" fmla="*/ 374862 h 703369"/>
                <a:gd name="connsiteX365" fmla="*/ 27373 w 474238"/>
                <a:gd name="connsiteY365" fmla="*/ 377659 h 703369"/>
                <a:gd name="connsiteX366" fmla="*/ 26914 w 474238"/>
                <a:gd name="connsiteY366" fmla="*/ 379192 h 703369"/>
                <a:gd name="connsiteX367" fmla="*/ 25050 w 474238"/>
                <a:gd name="connsiteY367" fmla="*/ 381389 h 703369"/>
                <a:gd name="connsiteX368" fmla="*/ 24592 w 474238"/>
                <a:gd name="connsiteY368" fmla="*/ 382685 h 703369"/>
                <a:gd name="connsiteX369" fmla="*/ 24702 w 474238"/>
                <a:gd name="connsiteY369" fmla="*/ 383965 h 703369"/>
                <a:gd name="connsiteX370" fmla="*/ 25634 w 474238"/>
                <a:gd name="connsiteY370" fmla="*/ 386762 h 703369"/>
                <a:gd name="connsiteX371" fmla="*/ 25634 w 474238"/>
                <a:gd name="connsiteY371" fmla="*/ 388280 h 703369"/>
                <a:gd name="connsiteX372" fmla="*/ 24007 w 474238"/>
                <a:gd name="connsiteY372" fmla="*/ 390381 h 703369"/>
                <a:gd name="connsiteX373" fmla="*/ 22031 w 474238"/>
                <a:gd name="connsiteY373" fmla="*/ 389117 h 703369"/>
                <a:gd name="connsiteX374" fmla="*/ 13623 w 474238"/>
                <a:gd name="connsiteY374" fmla="*/ 377912 h 703369"/>
                <a:gd name="connsiteX375" fmla="*/ 11300 w 474238"/>
                <a:gd name="connsiteY375" fmla="*/ 376521 h 703369"/>
                <a:gd name="connsiteX376" fmla="*/ 8392 w 474238"/>
                <a:gd name="connsiteY376" fmla="*/ 376869 h 703369"/>
                <a:gd name="connsiteX377" fmla="*/ 6069 w 474238"/>
                <a:gd name="connsiteY377" fmla="*/ 378149 h 703369"/>
                <a:gd name="connsiteX378" fmla="*/ 5120 w 474238"/>
                <a:gd name="connsiteY378" fmla="*/ 379793 h 703369"/>
                <a:gd name="connsiteX379" fmla="*/ 4536 w 474238"/>
                <a:gd name="connsiteY379" fmla="*/ 381657 h 703369"/>
                <a:gd name="connsiteX380" fmla="*/ 3145 w 474238"/>
                <a:gd name="connsiteY380" fmla="*/ 384107 h 703369"/>
                <a:gd name="connsiteX381" fmla="*/ 2212 w 474238"/>
                <a:gd name="connsiteY381" fmla="*/ 384929 h 703369"/>
                <a:gd name="connsiteX382" fmla="*/ 0 w 474238"/>
                <a:gd name="connsiteY382" fmla="*/ 385862 h 703369"/>
                <a:gd name="connsiteX383" fmla="*/ 2560 w 474238"/>
                <a:gd name="connsiteY383" fmla="*/ 393669 h 703369"/>
                <a:gd name="connsiteX384" fmla="*/ 5120 w 474238"/>
                <a:gd name="connsiteY384" fmla="*/ 401365 h 703369"/>
                <a:gd name="connsiteX385" fmla="*/ 7586 w 474238"/>
                <a:gd name="connsiteY385" fmla="*/ 409189 h 703369"/>
                <a:gd name="connsiteX386" fmla="*/ 10146 w 474238"/>
                <a:gd name="connsiteY386" fmla="*/ 416869 h 703369"/>
                <a:gd name="connsiteX387" fmla="*/ 12707 w 474238"/>
                <a:gd name="connsiteY387" fmla="*/ 424582 h 703369"/>
                <a:gd name="connsiteX388" fmla="*/ 17827 w 474238"/>
                <a:gd name="connsiteY388" fmla="*/ 440086 h 703369"/>
                <a:gd name="connsiteX389" fmla="*/ 20292 w 474238"/>
                <a:gd name="connsiteY389" fmla="*/ 447909 h 703369"/>
                <a:gd name="connsiteX390" fmla="*/ 22853 w 474238"/>
                <a:gd name="connsiteY390" fmla="*/ 455590 h 703369"/>
                <a:gd name="connsiteX391" fmla="*/ 25413 w 474238"/>
                <a:gd name="connsiteY391" fmla="*/ 463413 h 703369"/>
                <a:gd name="connsiteX392" fmla="*/ 27974 w 474238"/>
                <a:gd name="connsiteY392" fmla="*/ 471125 h 703369"/>
                <a:gd name="connsiteX393" fmla="*/ 30534 w 474238"/>
                <a:gd name="connsiteY393" fmla="*/ 478933 h 703369"/>
                <a:gd name="connsiteX394" fmla="*/ 32999 w 474238"/>
                <a:gd name="connsiteY394" fmla="*/ 486756 h 703369"/>
                <a:gd name="connsiteX395" fmla="*/ 35560 w 474238"/>
                <a:gd name="connsiteY395" fmla="*/ 494437 h 703369"/>
                <a:gd name="connsiteX396" fmla="*/ 38120 w 474238"/>
                <a:gd name="connsiteY396" fmla="*/ 502260 h 703369"/>
                <a:gd name="connsiteX397" fmla="*/ 40680 w 474238"/>
                <a:gd name="connsiteY397" fmla="*/ 509973 h 703369"/>
                <a:gd name="connsiteX398" fmla="*/ 43240 w 474238"/>
                <a:gd name="connsiteY398" fmla="*/ 517780 h 703369"/>
                <a:gd name="connsiteX399" fmla="*/ 45832 w 474238"/>
                <a:gd name="connsiteY399" fmla="*/ 525603 h 703369"/>
                <a:gd name="connsiteX400" fmla="*/ 48393 w 474238"/>
                <a:gd name="connsiteY400" fmla="*/ 533300 h 703369"/>
                <a:gd name="connsiteX401" fmla="*/ 50842 w 474238"/>
                <a:gd name="connsiteY401" fmla="*/ 541107 h 703369"/>
                <a:gd name="connsiteX402" fmla="*/ 53513 w 474238"/>
                <a:gd name="connsiteY402" fmla="*/ 548930 h 703369"/>
                <a:gd name="connsiteX403" fmla="*/ 56074 w 474238"/>
                <a:gd name="connsiteY403" fmla="*/ 556737 h 703369"/>
                <a:gd name="connsiteX404" fmla="*/ 58539 w 474238"/>
                <a:gd name="connsiteY404" fmla="*/ 564450 h 703369"/>
                <a:gd name="connsiteX405" fmla="*/ 61100 w 474238"/>
                <a:gd name="connsiteY405" fmla="*/ 572257 h 703369"/>
                <a:gd name="connsiteX406" fmla="*/ 63659 w 474238"/>
                <a:gd name="connsiteY406" fmla="*/ 580064 h 703369"/>
                <a:gd name="connsiteX407" fmla="*/ 66220 w 474238"/>
                <a:gd name="connsiteY407" fmla="*/ 587887 h 703369"/>
                <a:gd name="connsiteX408" fmla="*/ 68780 w 474238"/>
                <a:gd name="connsiteY408" fmla="*/ 595568 h 703369"/>
                <a:gd name="connsiteX409" fmla="*/ 71372 w 474238"/>
                <a:gd name="connsiteY409" fmla="*/ 603391 h 703369"/>
                <a:gd name="connsiteX410" fmla="*/ 73932 w 474238"/>
                <a:gd name="connsiteY410" fmla="*/ 611199 h 703369"/>
                <a:gd name="connsiteX411" fmla="*/ 76493 w 474238"/>
                <a:gd name="connsiteY411" fmla="*/ 619006 h 703369"/>
                <a:gd name="connsiteX412" fmla="*/ 79053 w 474238"/>
                <a:gd name="connsiteY412" fmla="*/ 626829 h 703369"/>
                <a:gd name="connsiteX413" fmla="*/ 81613 w 474238"/>
                <a:gd name="connsiteY413" fmla="*/ 634636 h 703369"/>
                <a:gd name="connsiteX414" fmla="*/ 83131 w 474238"/>
                <a:gd name="connsiteY414" fmla="*/ 638951 h 703369"/>
                <a:gd name="connsiteX415" fmla="*/ 83826 w 474238"/>
                <a:gd name="connsiteY415" fmla="*/ 643740 h 703369"/>
                <a:gd name="connsiteX416" fmla="*/ 84426 w 474238"/>
                <a:gd name="connsiteY416" fmla="*/ 645952 h 703369"/>
                <a:gd name="connsiteX417" fmla="*/ 84663 w 474238"/>
                <a:gd name="connsiteY417" fmla="*/ 648165 h 703369"/>
                <a:gd name="connsiteX418" fmla="*/ 84663 w 474238"/>
                <a:gd name="connsiteY418" fmla="*/ 648860 h 703369"/>
                <a:gd name="connsiteX419" fmla="*/ 84774 w 474238"/>
                <a:gd name="connsiteY419" fmla="*/ 649919 h 703369"/>
                <a:gd name="connsiteX420" fmla="*/ 85122 w 474238"/>
                <a:gd name="connsiteY420" fmla="*/ 651199 h 703369"/>
                <a:gd name="connsiteX421" fmla="*/ 86055 w 474238"/>
                <a:gd name="connsiteY421" fmla="*/ 653191 h 703369"/>
                <a:gd name="connsiteX422" fmla="*/ 86876 w 474238"/>
                <a:gd name="connsiteY422" fmla="*/ 655640 h 703369"/>
                <a:gd name="connsiteX423" fmla="*/ 86987 w 474238"/>
                <a:gd name="connsiteY423" fmla="*/ 657379 h 703369"/>
                <a:gd name="connsiteX424" fmla="*/ 86876 w 474238"/>
                <a:gd name="connsiteY424" fmla="*/ 661345 h 703369"/>
                <a:gd name="connsiteX425" fmla="*/ 86876 w 474238"/>
                <a:gd name="connsiteY425" fmla="*/ 662278 h 703369"/>
                <a:gd name="connsiteX426" fmla="*/ 87224 w 474238"/>
                <a:gd name="connsiteY426" fmla="*/ 663353 h 703369"/>
                <a:gd name="connsiteX427" fmla="*/ 87572 w 474238"/>
                <a:gd name="connsiteY427" fmla="*/ 664396 h 703369"/>
                <a:gd name="connsiteX428" fmla="*/ 88504 w 474238"/>
                <a:gd name="connsiteY428" fmla="*/ 665929 h 703369"/>
                <a:gd name="connsiteX429" fmla="*/ 89436 w 474238"/>
                <a:gd name="connsiteY429" fmla="*/ 667098 h 703369"/>
                <a:gd name="connsiteX430" fmla="*/ 90606 w 474238"/>
                <a:gd name="connsiteY430" fmla="*/ 668031 h 703369"/>
                <a:gd name="connsiteX431" fmla="*/ 95031 w 474238"/>
                <a:gd name="connsiteY431" fmla="*/ 671065 h 703369"/>
                <a:gd name="connsiteX432" fmla="*/ 100183 w 474238"/>
                <a:gd name="connsiteY432" fmla="*/ 675253 h 703369"/>
                <a:gd name="connsiteX433" fmla="*/ 104956 w 474238"/>
                <a:gd name="connsiteY433" fmla="*/ 679347 h 703369"/>
                <a:gd name="connsiteX434" fmla="*/ 110077 w 474238"/>
                <a:gd name="connsiteY434" fmla="*/ 680975 h 703369"/>
                <a:gd name="connsiteX435" fmla="*/ 111025 w 474238"/>
                <a:gd name="connsiteY435" fmla="*/ 681559 h 703369"/>
                <a:gd name="connsiteX436" fmla="*/ 111847 w 474238"/>
                <a:gd name="connsiteY436" fmla="*/ 682492 h 703369"/>
                <a:gd name="connsiteX437" fmla="*/ 112890 w 474238"/>
                <a:gd name="connsiteY437" fmla="*/ 684467 h 703369"/>
                <a:gd name="connsiteX438" fmla="*/ 113237 w 474238"/>
                <a:gd name="connsiteY438" fmla="*/ 685748 h 703369"/>
                <a:gd name="connsiteX439" fmla="*/ 113474 w 474238"/>
                <a:gd name="connsiteY439" fmla="*/ 687027 h 703369"/>
                <a:gd name="connsiteX440" fmla="*/ 113474 w 474238"/>
                <a:gd name="connsiteY440" fmla="*/ 691816 h 703369"/>
                <a:gd name="connsiteX441" fmla="*/ 113712 w 474238"/>
                <a:gd name="connsiteY441" fmla="*/ 693460 h 703369"/>
                <a:gd name="connsiteX442" fmla="*/ 114170 w 474238"/>
                <a:gd name="connsiteY442" fmla="*/ 694282 h 703369"/>
                <a:gd name="connsiteX443" fmla="*/ 117205 w 474238"/>
                <a:gd name="connsiteY443" fmla="*/ 697427 h 703369"/>
                <a:gd name="connsiteX444" fmla="*/ 122325 w 474238"/>
                <a:gd name="connsiteY444" fmla="*/ 700683 h 703369"/>
                <a:gd name="connsiteX445" fmla="*/ 126418 w 474238"/>
                <a:gd name="connsiteY445" fmla="*/ 703369 h 703369"/>
                <a:gd name="connsiteX446" fmla="*/ 126418 w 474238"/>
                <a:gd name="connsiteY446" fmla="*/ 702674 h 703369"/>
                <a:gd name="connsiteX447" fmla="*/ 126656 w 474238"/>
                <a:gd name="connsiteY447" fmla="*/ 698359 h 703369"/>
                <a:gd name="connsiteX448" fmla="*/ 126197 w 474238"/>
                <a:gd name="connsiteY448" fmla="*/ 697538 h 703369"/>
                <a:gd name="connsiteX449" fmla="*/ 128173 w 474238"/>
                <a:gd name="connsiteY449" fmla="*/ 696716 h 703369"/>
                <a:gd name="connsiteX450" fmla="*/ 130385 w 474238"/>
                <a:gd name="connsiteY450" fmla="*/ 698344 h 703369"/>
                <a:gd name="connsiteX451" fmla="*/ 132598 w 474238"/>
                <a:gd name="connsiteY451" fmla="*/ 700319 h 703369"/>
                <a:gd name="connsiteX452" fmla="*/ 134573 w 474238"/>
                <a:gd name="connsiteY452" fmla="*/ 700777 h 703369"/>
                <a:gd name="connsiteX453" fmla="*/ 135505 w 474238"/>
                <a:gd name="connsiteY453" fmla="*/ 699165 h 703369"/>
                <a:gd name="connsiteX454" fmla="*/ 136691 w 474238"/>
                <a:gd name="connsiteY454" fmla="*/ 690410 h 703369"/>
                <a:gd name="connsiteX455" fmla="*/ 137861 w 474238"/>
                <a:gd name="connsiteY455" fmla="*/ 685969 h 703369"/>
                <a:gd name="connsiteX456" fmla="*/ 138904 w 474238"/>
                <a:gd name="connsiteY456" fmla="*/ 684230 h 703369"/>
                <a:gd name="connsiteX457" fmla="*/ 140531 w 474238"/>
                <a:gd name="connsiteY457" fmla="*/ 682839 h 703369"/>
                <a:gd name="connsiteX458" fmla="*/ 138666 w 474238"/>
                <a:gd name="connsiteY458" fmla="*/ 682255 h 703369"/>
                <a:gd name="connsiteX459" fmla="*/ 139362 w 474238"/>
                <a:gd name="connsiteY459" fmla="*/ 679109 h 703369"/>
                <a:gd name="connsiteX460" fmla="*/ 140405 w 474238"/>
                <a:gd name="connsiteY460" fmla="*/ 676423 h 703369"/>
                <a:gd name="connsiteX461" fmla="*/ 137956 w 474238"/>
                <a:gd name="connsiteY461" fmla="*/ 673610 h 703369"/>
                <a:gd name="connsiteX462" fmla="*/ 137134 w 474238"/>
                <a:gd name="connsiteY462" fmla="*/ 670007 h 703369"/>
                <a:gd name="connsiteX463" fmla="*/ 137481 w 474238"/>
                <a:gd name="connsiteY463" fmla="*/ 666166 h 703369"/>
                <a:gd name="connsiteX464" fmla="*/ 138303 w 474238"/>
                <a:gd name="connsiteY464" fmla="*/ 662657 h 703369"/>
                <a:gd name="connsiteX465" fmla="*/ 140626 w 474238"/>
                <a:gd name="connsiteY465" fmla="*/ 657173 h 703369"/>
                <a:gd name="connsiteX466" fmla="*/ 141559 w 474238"/>
                <a:gd name="connsiteY466" fmla="*/ 655656 h 703369"/>
                <a:gd name="connsiteX467" fmla="*/ 142602 w 474238"/>
                <a:gd name="connsiteY467" fmla="*/ 655071 h 703369"/>
                <a:gd name="connsiteX468" fmla="*/ 145984 w 474238"/>
                <a:gd name="connsiteY468" fmla="*/ 653902 h 703369"/>
                <a:gd name="connsiteX469" fmla="*/ 148434 w 474238"/>
                <a:gd name="connsiteY469" fmla="*/ 652021 h 703369"/>
                <a:gd name="connsiteX470" fmla="*/ 149856 w 474238"/>
                <a:gd name="connsiteY470" fmla="*/ 649698 h 703369"/>
                <a:gd name="connsiteX471" fmla="*/ 151026 w 474238"/>
                <a:gd name="connsiteY471" fmla="*/ 647122 h 703369"/>
                <a:gd name="connsiteX472" fmla="*/ 152653 w 474238"/>
                <a:gd name="connsiteY472" fmla="*/ 644672 h 703369"/>
                <a:gd name="connsiteX473" fmla="*/ 153475 w 474238"/>
                <a:gd name="connsiteY473" fmla="*/ 643977 h 703369"/>
                <a:gd name="connsiteX474" fmla="*/ 154866 w 474238"/>
                <a:gd name="connsiteY474" fmla="*/ 643392 h 703369"/>
                <a:gd name="connsiteX475" fmla="*/ 155340 w 474238"/>
                <a:gd name="connsiteY475" fmla="*/ 642697 h 703369"/>
                <a:gd name="connsiteX476" fmla="*/ 155451 w 474238"/>
                <a:gd name="connsiteY476" fmla="*/ 641875 h 703369"/>
                <a:gd name="connsiteX477" fmla="*/ 155451 w 474238"/>
                <a:gd name="connsiteY477" fmla="*/ 639773 h 703369"/>
                <a:gd name="connsiteX478" fmla="*/ 155562 w 474238"/>
                <a:gd name="connsiteY478" fmla="*/ 638824 h 703369"/>
                <a:gd name="connsiteX479" fmla="*/ 156952 w 474238"/>
                <a:gd name="connsiteY479" fmla="*/ 635553 h 703369"/>
                <a:gd name="connsiteX480" fmla="*/ 157995 w 474238"/>
                <a:gd name="connsiteY480" fmla="*/ 634036 h 703369"/>
                <a:gd name="connsiteX481" fmla="*/ 159275 w 474238"/>
                <a:gd name="connsiteY481" fmla="*/ 632756 h 703369"/>
                <a:gd name="connsiteX482" fmla="*/ 159038 w 474238"/>
                <a:gd name="connsiteY482" fmla="*/ 631934 h 703369"/>
                <a:gd name="connsiteX483" fmla="*/ 157869 w 474238"/>
                <a:gd name="connsiteY483" fmla="*/ 632392 h 703369"/>
                <a:gd name="connsiteX484" fmla="*/ 156826 w 474238"/>
                <a:gd name="connsiteY484" fmla="*/ 633214 h 703369"/>
                <a:gd name="connsiteX485" fmla="*/ 154961 w 474238"/>
                <a:gd name="connsiteY485" fmla="*/ 635190 h 703369"/>
                <a:gd name="connsiteX486" fmla="*/ 153443 w 474238"/>
                <a:gd name="connsiteY486" fmla="*/ 632045 h 703369"/>
                <a:gd name="connsiteX487" fmla="*/ 152401 w 474238"/>
                <a:gd name="connsiteY487" fmla="*/ 629247 h 703369"/>
                <a:gd name="connsiteX488" fmla="*/ 152053 w 474238"/>
                <a:gd name="connsiteY488" fmla="*/ 626450 h 703369"/>
                <a:gd name="connsiteX489" fmla="*/ 152401 w 474238"/>
                <a:gd name="connsiteY489" fmla="*/ 622831 h 703369"/>
                <a:gd name="connsiteX490" fmla="*/ 153223 w 474238"/>
                <a:gd name="connsiteY490" fmla="*/ 620618 h 703369"/>
                <a:gd name="connsiteX491" fmla="*/ 154961 w 474238"/>
                <a:gd name="connsiteY491" fmla="*/ 618516 h 703369"/>
                <a:gd name="connsiteX492" fmla="*/ 156589 w 474238"/>
                <a:gd name="connsiteY492" fmla="*/ 618279 h 703369"/>
                <a:gd name="connsiteX493" fmla="*/ 157758 w 474238"/>
                <a:gd name="connsiteY493" fmla="*/ 621314 h 703369"/>
                <a:gd name="connsiteX494" fmla="*/ 159275 w 474238"/>
                <a:gd name="connsiteY494" fmla="*/ 619796 h 703369"/>
                <a:gd name="connsiteX495" fmla="*/ 160666 w 474238"/>
                <a:gd name="connsiteY495" fmla="*/ 615845 h 703369"/>
                <a:gd name="connsiteX496" fmla="*/ 162642 w 474238"/>
                <a:gd name="connsiteY496" fmla="*/ 614549 h 703369"/>
                <a:gd name="connsiteX497" fmla="*/ 162531 w 474238"/>
                <a:gd name="connsiteY497" fmla="*/ 615719 h 703369"/>
                <a:gd name="connsiteX498" fmla="*/ 162421 w 474238"/>
                <a:gd name="connsiteY498" fmla="*/ 616888 h 703369"/>
                <a:gd name="connsiteX499" fmla="*/ 163843 w 474238"/>
                <a:gd name="connsiteY499" fmla="*/ 616066 h 703369"/>
                <a:gd name="connsiteX500" fmla="*/ 166403 w 474238"/>
                <a:gd name="connsiteY500" fmla="*/ 613854 h 703369"/>
                <a:gd name="connsiteX501" fmla="*/ 168031 w 474238"/>
                <a:gd name="connsiteY501" fmla="*/ 613142 h 703369"/>
                <a:gd name="connsiteX502" fmla="*/ 168031 w 474238"/>
                <a:gd name="connsiteY502" fmla="*/ 612100 h 703369"/>
                <a:gd name="connsiteX503" fmla="*/ 167335 w 474238"/>
                <a:gd name="connsiteY503" fmla="*/ 607311 h 703369"/>
                <a:gd name="connsiteX504" fmla="*/ 166862 w 474238"/>
                <a:gd name="connsiteY504" fmla="*/ 605683 h 703369"/>
                <a:gd name="connsiteX505" fmla="*/ 164412 w 474238"/>
                <a:gd name="connsiteY505" fmla="*/ 602428 h 703369"/>
                <a:gd name="connsiteX506" fmla="*/ 161709 w 474238"/>
                <a:gd name="connsiteY506" fmla="*/ 602079 h 703369"/>
                <a:gd name="connsiteX507" fmla="*/ 158912 w 474238"/>
                <a:gd name="connsiteY507" fmla="*/ 603012 h 703369"/>
                <a:gd name="connsiteX508" fmla="*/ 155419 w 474238"/>
                <a:gd name="connsiteY508" fmla="*/ 603597 h 703369"/>
                <a:gd name="connsiteX509" fmla="*/ 155182 w 474238"/>
                <a:gd name="connsiteY509" fmla="*/ 602428 h 703369"/>
                <a:gd name="connsiteX510" fmla="*/ 158564 w 474238"/>
                <a:gd name="connsiteY510" fmla="*/ 601606 h 703369"/>
                <a:gd name="connsiteX511" fmla="*/ 159955 w 474238"/>
                <a:gd name="connsiteY511" fmla="*/ 600562 h 703369"/>
                <a:gd name="connsiteX512" fmla="*/ 160777 w 474238"/>
                <a:gd name="connsiteY512" fmla="*/ 598682 h 703369"/>
                <a:gd name="connsiteX513" fmla="*/ 160192 w 474238"/>
                <a:gd name="connsiteY513" fmla="*/ 597512 h 703369"/>
                <a:gd name="connsiteX514" fmla="*/ 159149 w 474238"/>
                <a:gd name="connsiteY514" fmla="*/ 595521 h 703369"/>
                <a:gd name="connsiteX515" fmla="*/ 158564 w 474238"/>
                <a:gd name="connsiteY515" fmla="*/ 593656 h 703369"/>
                <a:gd name="connsiteX516" fmla="*/ 161362 w 474238"/>
                <a:gd name="connsiteY516" fmla="*/ 590511 h 703369"/>
                <a:gd name="connsiteX517" fmla="*/ 162531 w 474238"/>
                <a:gd name="connsiteY517" fmla="*/ 583509 h 703369"/>
                <a:gd name="connsiteX518" fmla="*/ 164649 w 474238"/>
                <a:gd name="connsiteY518" fmla="*/ 581408 h 703369"/>
                <a:gd name="connsiteX519" fmla="*/ 168837 w 474238"/>
                <a:gd name="connsiteY519" fmla="*/ 573822 h 703369"/>
                <a:gd name="connsiteX520" fmla="*/ 169880 w 474238"/>
                <a:gd name="connsiteY520" fmla="*/ 573000 h 703369"/>
                <a:gd name="connsiteX521" fmla="*/ 171050 w 474238"/>
                <a:gd name="connsiteY521" fmla="*/ 572541 h 703369"/>
                <a:gd name="connsiteX522" fmla="*/ 172330 w 474238"/>
                <a:gd name="connsiteY522" fmla="*/ 571609 h 703369"/>
                <a:gd name="connsiteX523" fmla="*/ 174779 w 474238"/>
                <a:gd name="connsiteY523" fmla="*/ 569507 h 703369"/>
                <a:gd name="connsiteX524" fmla="*/ 175712 w 474238"/>
                <a:gd name="connsiteY524" fmla="*/ 568227 h 703369"/>
                <a:gd name="connsiteX525" fmla="*/ 176897 w 474238"/>
                <a:gd name="connsiteY525" fmla="*/ 565193 h 703369"/>
                <a:gd name="connsiteX526" fmla="*/ 177719 w 474238"/>
                <a:gd name="connsiteY526" fmla="*/ 563565 h 703369"/>
                <a:gd name="connsiteX527" fmla="*/ 178888 w 474238"/>
                <a:gd name="connsiteY527" fmla="*/ 562395 h 703369"/>
                <a:gd name="connsiteX528" fmla="*/ 180406 w 474238"/>
                <a:gd name="connsiteY528" fmla="*/ 561700 h 703369"/>
                <a:gd name="connsiteX529" fmla="*/ 180169 w 474238"/>
                <a:gd name="connsiteY529" fmla="*/ 563675 h 703369"/>
                <a:gd name="connsiteX530" fmla="*/ 179584 w 474238"/>
                <a:gd name="connsiteY530" fmla="*/ 565414 h 703369"/>
                <a:gd name="connsiteX531" fmla="*/ 178762 w 474238"/>
                <a:gd name="connsiteY531" fmla="*/ 566805 h 703369"/>
                <a:gd name="connsiteX532" fmla="*/ 177940 w 474238"/>
                <a:gd name="connsiteY532" fmla="*/ 567848 h 703369"/>
                <a:gd name="connsiteX533" fmla="*/ 179457 w 474238"/>
                <a:gd name="connsiteY533" fmla="*/ 567611 h 703369"/>
                <a:gd name="connsiteX534" fmla="*/ 182492 w 474238"/>
                <a:gd name="connsiteY534" fmla="*/ 563660 h 703369"/>
                <a:gd name="connsiteX535" fmla="*/ 184815 w 474238"/>
                <a:gd name="connsiteY535" fmla="*/ 562600 h 703369"/>
                <a:gd name="connsiteX536" fmla="*/ 184705 w 474238"/>
                <a:gd name="connsiteY536" fmla="*/ 567152 h 703369"/>
                <a:gd name="connsiteX537" fmla="*/ 181670 w 474238"/>
                <a:gd name="connsiteY537" fmla="*/ 576603 h 703369"/>
                <a:gd name="connsiteX538" fmla="*/ 180737 w 474238"/>
                <a:gd name="connsiteY538" fmla="*/ 581139 h 703369"/>
                <a:gd name="connsiteX539" fmla="*/ 182713 w 474238"/>
                <a:gd name="connsiteY539" fmla="*/ 580317 h 703369"/>
                <a:gd name="connsiteX540" fmla="*/ 183993 w 474238"/>
                <a:gd name="connsiteY540" fmla="*/ 578342 h 703369"/>
                <a:gd name="connsiteX541" fmla="*/ 184578 w 474238"/>
                <a:gd name="connsiteY541" fmla="*/ 575655 h 703369"/>
                <a:gd name="connsiteX542" fmla="*/ 184341 w 474238"/>
                <a:gd name="connsiteY542" fmla="*/ 573095 h 703369"/>
                <a:gd name="connsiteX543" fmla="*/ 184341 w 474238"/>
                <a:gd name="connsiteY543" fmla="*/ 570645 h 703369"/>
                <a:gd name="connsiteX544" fmla="*/ 185163 w 474238"/>
                <a:gd name="connsiteY544" fmla="*/ 566915 h 703369"/>
                <a:gd name="connsiteX545" fmla="*/ 186206 w 474238"/>
                <a:gd name="connsiteY545" fmla="*/ 563533 h 703369"/>
                <a:gd name="connsiteX546" fmla="*/ 187139 w 474238"/>
                <a:gd name="connsiteY546" fmla="*/ 562016 h 703369"/>
                <a:gd name="connsiteX547" fmla="*/ 188418 w 474238"/>
                <a:gd name="connsiteY547" fmla="*/ 564924 h 703369"/>
                <a:gd name="connsiteX548" fmla="*/ 185273 w 474238"/>
                <a:gd name="connsiteY548" fmla="*/ 582182 h 703369"/>
                <a:gd name="connsiteX549" fmla="*/ 186095 w 474238"/>
                <a:gd name="connsiteY549" fmla="*/ 581834 h 703369"/>
                <a:gd name="connsiteX550" fmla="*/ 186680 w 474238"/>
                <a:gd name="connsiteY550" fmla="*/ 581139 h 703369"/>
                <a:gd name="connsiteX551" fmla="*/ 186917 w 474238"/>
                <a:gd name="connsiteY551" fmla="*/ 580207 h 703369"/>
                <a:gd name="connsiteX552" fmla="*/ 186680 w 474238"/>
                <a:gd name="connsiteY552" fmla="*/ 577646 h 703369"/>
                <a:gd name="connsiteX553" fmla="*/ 187139 w 474238"/>
                <a:gd name="connsiteY553" fmla="*/ 577062 h 703369"/>
                <a:gd name="connsiteX554" fmla="*/ 187834 w 474238"/>
                <a:gd name="connsiteY554" fmla="*/ 576603 h 703369"/>
                <a:gd name="connsiteX555" fmla="*/ 188418 w 474238"/>
                <a:gd name="connsiteY555" fmla="*/ 575781 h 703369"/>
                <a:gd name="connsiteX556" fmla="*/ 191358 w 474238"/>
                <a:gd name="connsiteY556" fmla="*/ 568433 h 703369"/>
                <a:gd name="connsiteX557" fmla="*/ 192527 w 474238"/>
                <a:gd name="connsiteY557" fmla="*/ 570297 h 703369"/>
                <a:gd name="connsiteX558" fmla="*/ 193571 w 474238"/>
                <a:gd name="connsiteY558" fmla="*/ 569712 h 703369"/>
                <a:gd name="connsiteX559" fmla="*/ 194503 w 474238"/>
                <a:gd name="connsiteY559" fmla="*/ 567611 h 703369"/>
                <a:gd name="connsiteX560" fmla="*/ 194740 w 474238"/>
                <a:gd name="connsiteY560" fmla="*/ 565398 h 703369"/>
                <a:gd name="connsiteX561" fmla="*/ 194045 w 474238"/>
                <a:gd name="connsiteY561" fmla="*/ 562711 h 703369"/>
                <a:gd name="connsiteX562" fmla="*/ 192875 w 474238"/>
                <a:gd name="connsiteY562" fmla="*/ 561194 h 703369"/>
                <a:gd name="connsiteX563" fmla="*/ 191358 w 474238"/>
                <a:gd name="connsiteY563" fmla="*/ 560372 h 703369"/>
                <a:gd name="connsiteX564" fmla="*/ 189841 w 474238"/>
                <a:gd name="connsiteY564" fmla="*/ 560025 h 703369"/>
                <a:gd name="connsiteX565" fmla="*/ 190299 w 474238"/>
                <a:gd name="connsiteY565" fmla="*/ 558744 h 703369"/>
                <a:gd name="connsiteX566" fmla="*/ 191121 w 474238"/>
                <a:gd name="connsiteY566" fmla="*/ 557796 h 703369"/>
                <a:gd name="connsiteX567" fmla="*/ 192054 w 474238"/>
                <a:gd name="connsiteY567" fmla="*/ 557211 h 703369"/>
                <a:gd name="connsiteX568" fmla="*/ 193223 w 474238"/>
                <a:gd name="connsiteY568" fmla="*/ 556974 h 703369"/>
                <a:gd name="connsiteX569" fmla="*/ 194740 w 474238"/>
                <a:gd name="connsiteY569" fmla="*/ 557211 h 703369"/>
                <a:gd name="connsiteX570" fmla="*/ 194977 w 474238"/>
                <a:gd name="connsiteY570" fmla="*/ 557670 h 703369"/>
                <a:gd name="connsiteX571" fmla="*/ 194740 w 474238"/>
                <a:gd name="connsiteY571" fmla="*/ 558728 h 703369"/>
                <a:gd name="connsiteX572" fmla="*/ 194851 w 474238"/>
                <a:gd name="connsiteY572" fmla="*/ 560356 h 703369"/>
                <a:gd name="connsiteX573" fmla="*/ 195673 w 474238"/>
                <a:gd name="connsiteY573" fmla="*/ 561652 h 703369"/>
                <a:gd name="connsiteX574" fmla="*/ 197648 w 474238"/>
                <a:gd name="connsiteY574" fmla="*/ 562569 h 703369"/>
                <a:gd name="connsiteX575" fmla="*/ 198470 w 474238"/>
                <a:gd name="connsiteY575" fmla="*/ 563738 h 703369"/>
                <a:gd name="connsiteX576" fmla="*/ 198707 w 474238"/>
                <a:gd name="connsiteY576" fmla="*/ 565366 h 703369"/>
                <a:gd name="connsiteX577" fmla="*/ 198359 w 474238"/>
                <a:gd name="connsiteY577" fmla="*/ 566062 h 703369"/>
                <a:gd name="connsiteX578" fmla="*/ 198012 w 474238"/>
                <a:gd name="connsiteY578" fmla="*/ 566646 h 703369"/>
                <a:gd name="connsiteX579" fmla="*/ 197901 w 474238"/>
                <a:gd name="connsiteY579" fmla="*/ 567689 h 703369"/>
                <a:gd name="connsiteX580" fmla="*/ 198486 w 474238"/>
                <a:gd name="connsiteY580" fmla="*/ 571198 h 703369"/>
                <a:gd name="connsiteX581" fmla="*/ 199181 w 474238"/>
                <a:gd name="connsiteY581" fmla="*/ 573648 h 703369"/>
                <a:gd name="connsiteX582" fmla="*/ 200224 w 474238"/>
                <a:gd name="connsiteY582" fmla="*/ 574596 h 703369"/>
                <a:gd name="connsiteX583" fmla="*/ 201615 w 474238"/>
                <a:gd name="connsiteY583" fmla="*/ 575291 h 703369"/>
                <a:gd name="connsiteX584" fmla="*/ 203148 w 474238"/>
                <a:gd name="connsiteY584" fmla="*/ 579717 h 703369"/>
                <a:gd name="connsiteX585" fmla="*/ 204887 w 474238"/>
                <a:gd name="connsiteY585" fmla="*/ 580997 h 703369"/>
                <a:gd name="connsiteX586" fmla="*/ 204997 w 474238"/>
                <a:gd name="connsiteY586" fmla="*/ 579132 h 703369"/>
                <a:gd name="connsiteX587" fmla="*/ 205456 w 474238"/>
                <a:gd name="connsiteY587" fmla="*/ 577156 h 703369"/>
                <a:gd name="connsiteX588" fmla="*/ 206388 w 474238"/>
                <a:gd name="connsiteY588" fmla="*/ 575639 h 703369"/>
                <a:gd name="connsiteX589" fmla="*/ 207668 w 474238"/>
                <a:gd name="connsiteY589" fmla="*/ 574723 h 703369"/>
                <a:gd name="connsiteX590" fmla="*/ 207778 w 474238"/>
                <a:gd name="connsiteY590" fmla="*/ 573901 h 703369"/>
                <a:gd name="connsiteX591" fmla="*/ 207541 w 474238"/>
                <a:gd name="connsiteY591" fmla="*/ 569934 h 703369"/>
                <a:gd name="connsiteX592" fmla="*/ 206846 w 474238"/>
                <a:gd name="connsiteY592" fmla="*/ 568543 h 703369"/>
                <a:gd name="connsiteX593" fmla="*/ 205108 w 474238"/>
                <a:gd name="connsiteY593" fmla="*/ 566220 h 703369"/>
                <a:gd name="connsiteX594" fmla="*/ 202658 w 474238"/>
                <a:gd name="connsiteY594" fmla="*/ 561447 h 703369"/>
                <a:gd name="connsiteX595" fmla="*/ 200999 w 474238"/>
                <a:gd name="connsiteY595" fmla="*/ 556295 h 703369"/>
                <a:gd name="connsiteX596" fmla="*/ 196336 w 474238"/>
                <a:gd name="connsiteY596" fmla="*/ 544979 h 703369"/>
                <a:gd name="connsiteX597" fmla="*/ 193191 w 474238"/>
                <a:gd name="connsiteY597" fmla="*/ 539621 h 703369"/>
                <a:gd name="connsiteX598" fmla="*/ 191800 w 474238"/>
                <a:gd name="connsiteY598" fmla="*/ 542766 h 703369"/>
                <a:gd name="connsiteX599" fmla="*/ 190979 w 474238"/>
                <a:gd name="connsiteY599" fmla="*/ 544157 h 703369"/>
                <a:gd name="connsiteX600" fmla="*/ 189809 w 474238"/>
                <a:gd name="connsiteY600" fmla="*/ 544852 h 703369"/>
                <a:gd name="connsiteX601" fmla="*/ 188624 w 474238"/>
                <a:gd name="connsiteY601" fmla="*/ 544615 h 703369"/>
                <a:gd name="connsiteX602" fmla="*/ 187581 w 474238"/>
                <a:gd name="connsiteY602" fmla="*/ 543683 h 703369"/>
                <a:gd name="connsiteX603" fmla="*/ 187122 w 474238"/>
                <a:gd name="connsiteY603" fmla="*/ 542403 h 703369"/>
                <a:gd name="connsiteX604" fmla="*/ 187359 w 474238"/>
                <a:gd name="connsiteY604" fmla="*/ 540648 h 703369"/>
                <a:gd name="connsiteX605" fmla="*/ 192037 w 474238"/>
                <a:gd name="connsiteY605" fmla="*/ 531434 h 703369"/>
                <a:gd name="connsiteX606" fmla="*/ 193429 w 474238"/>
                <a:gd name="connsiteY606" fmla="*/ 529807 h 703369"/>
                <a:gd name="connsiteX607" fmla="*/ 194361 w 474238"/>
                <a:gd name="connsiteY607" fmla="*/ 528985 h 703369"/>
                <a:gd name="connsiteX608" fmla="*/ 195056 w 474238"/>
                <a:gd name="connsiteY608" fmla="*/ 526535 h 703369"/>
                <a:gd name="connsiteX609" fmla="*/ 196336 w 474238"/>
                <a:gd name="connsiteY609" fmla="*/ 525714 h 703369"/>
                <a:gd name="connsiteX610" fmla="*/ 197158 w 474238"/>
                <a:gd name="connsiteY610" fmla="*/ 526298 h 703369"/>
                <a:gd name="connsiteX611" fmla="*/ 196573 w 474238"/>
                <a:gd name="connsiteY611" fmla="*/ 528274 h 703369"/>
                <a:gd name="connsiteX612" fmla="*/ 195056 w 474238"/>
                <a:gd name="connsiteY612" fmla="*/ 531419 h 703369"/>
                <a:gd name="connsiteX613" fmla="*/ 194946 w 474238"/>
                <a:gd name="connsiteY613" fmla="*/ 534927 h 703369"/>
                <a:gd name="connsiteX614" fmla="*/ 195530 w 474238"/>
                <a:gd name="connsiteY614" fmla="*/ 538199 h 703369"/>
                <a:gd name="connsiteX615" fmla="*/ 196810 w 474238"/>
                <a:gd name="connsiteY615" fmla="*/ 541107 h 703369"/>
                <a:gd name="connsiteX616" fmla="*/ 197743 w 474238"/>
                <a:gd name="connsiteY616" fmla="*/ 543778 h 703369"/>
                <a:gd name="connsiteX617" fmla="*/ 198786 w 474238"/>
                <a:gd name="connsiteY617" fmla="*/ 545295 h 703369"/>
                <a:gd name="connsiteX618" fmla="*/ 199371 w 474238"/>
                <a:gd name="connsiteY618" fmla="*/ 546923 h 703369"/>
                <a:gd name="connsiteX619" fmla="*/ 199719 w 474238"/>
                <a:gd name="connsiteY619" fmla="*/ 548677 h 703369"/>
                <a:gd name="connsiteX620" fmla="*/ 200414 w 474238"/>
                <a:gd name="connsiteY620" fmla="*/ 550542 h 703369"/>
                <a:gd name="connsiteX621" fmla="*/ 201236 w 474238"/>
                <a:gd name="connsiteY621" fmla="*/ 552059 h 703369"/>
                <a:gd name="connsiteX622" fmla="*/ 202658 w 474238"/>
                <a:gd name="connsiteY622" fmla="*/ 553814 h 703369"/>
                <a:gd name="connsiteX623" fmla="*/ 203480 w 474238"/>
                <a:gd name="connsiteY623" fmla="*/ 555204 h 703369"/>
                <a:gd name="connsiteX624" fmla="*/ 206151 w 474238"/>
                <a:gd name="connsiteY624" fmla="*/ 562205 h 703369"/>
                <a:gd name="connsiteX625" fmla="*/ 206499 w 474238"/>
                <a:gd name="connsiteY625" fmla="*/ 562205 h 703369"/>
                <a:gd name="connsiteX626" fmla="*/ 207083 w 474238"/>
                <a:gd name="connsiteY626" fmla="*/ 562095 h 703369"/>
                <a:gd name="connsiteX627" fmla="*/ 207668 w 474238"/>
                <a:gd name="connsiteY627" fmla="*/ 562205 h 703369"/>
                <a:gd name="connsiteX628" fmla="*/ 208126 w 474238"/>
                <a:gd name="connsiteY628" fmla="*/ 563138 h 703369"/>
                <a:gd name="connsiteX629" fmla="*/ 208126 w 474238"/>
                <a:gd name="connsiteY629" fmla="*/ 563596 h 703369"/>
                <a:gd name="connsiteX630" fmla="*/ 207889 w 474238"/>
                <a:gd name="connsiteY630" fmla="*/ 564055 h 703369"/>
                <a:gd name="connsiteX631" fmla="*/ 207778 w 474238"/>
                <a:gd name="connsiteY631" fmla="*/ 564750 h 703369"/>
                <a:gd name="connsiteX632" fmla="*/ 208016 w 474238"/>
                <a:gd name="connsiteY632" fmla="*/ 565793 h 703369"/>
                <a:gd name="connsiteX633" fmla="*/ 210228 w 474238"/>
                <a:gd name="connsiteY633" fmla="*/ 569744 h 703369"/>
                <a:gd name="connsiteX634" fmla="*/ 211619 w 474238"/>
                <a:gd name="connsiteY634" fmla="*/ 569396 h 703369"/>
                <a:gd name="connsiteX635" fmla="*/ 212551 w 474238"/>
                <a:gd name="connsiteY635" fmla="*/ 566489 h 703369"/>
                <a:gd name="connsiteX636" fmla="*/ 213026 w 474238"/>
                <a:gd name="connsiteY636" fmla="*/ 558207 h 703369"/>
                <a:gd name="connsiteX637" fmla="*/ 212789 w 474238"/>
                <a:gd name="connsiteY637" fmla="*/ 555868 h 703369"/>
                <a:gd name="connsiteX638" fmla="*/ 211619 w 474238"/>
                <a:gd name="connsiteY638" fmla="*/ 555046 h 703369"/>
                <a:gd name="connsiteX639" fmla="*/ 210687 w 474238"/>
                <a:gd name="connsiteY639" fmla="*/ 556089 h 703369"/>
                <a:gd name="connsiteX640" fmla="*/ 210102 w 474238"/>
                <a:gd name="connsiteY640" fmla="*/ 559945 h 703369"/>
                <a:gd name="connsiteX641" fmla="*/ 209280 w 474238"/>
                <a:gd name="connsiteY641" fmla="*/ 561226 h 703369"/>
                <a:gd name="connsiteX642" fmla="*/ 209628 w 474238"/>
                <a:gd name="connsiteY642" fmla="*/ 556785 h 703369"/>
                <a:gd name="connsiteX643" fmla="*/ 209390 w 474238"/>
                <a:gd name="connsiteY643" fmla="*/ 554572 h 703369"/>
                <a:gd name="connsiteX644" fmla="*/ 208569 w 474238"/>
                <a:gd name="connsiteY644" fmla="*/ 552707 h 703369"/>
                <a:gd name="connsiteX645" fmla="*/ 207399 w 474238"/>
                <a:gd name="connsiteY645" fmla="*/ 552122 h 703369"/>
                <a:gd name="connsiteX646" fmla="*/ 205772 w 474238"/>
                <a:gd name="connsiteY646" fmla="*/ 551885 h 703369"/>
                <a:gd name="connsiteX647" fmla="*/ 204839 w 474238"/>
                <a:gd name="connsiteY647" fmla="*/ 551064 h 703369"/>
                <a:gd name="connsiteX648" fmla="*/ 205297 w 474238"/>
                <a:gd name="connsiteY648" fmla="*/ 548614 h 703369"/>
                <a:gd name="connsiteX649" fmla="*/ 211114 w 474238"/>
                <a:gd name="connsiteY649" fmla="*/ 529712 h 703369"/>
                <a:gd name="connsiteX650" fmla="*/ 212156 w 474238"/>
                <a:gd name="connsiteY650" fmla="*/ 527499 h 703369"/>
                <a:gd name="connsiteX651" fmla="*/ 213436 w 474238"/>
                <a:gd name="connsiteY651" fmla="*/ 526219 h 703369"/>
                <a:gd name="connsiteX652" fmla="*/ 215207 w 474238"/>
                <a:gd name="connsiteY652" fmla="*/ 525871 h 703369"/>
                <a:gd name="connsiteX653" fmla="*/ 215096 w 474238"/>
                <a:gd name="connsiteY653" fmla="*/ 527262 h 703369"/>
                <a:gd name="connsiteX654" fmla="*/ 214148 w 474238"/>
                <a:gd name="connsiteY654" fmla="*/ 529016 h 703369"/>
                <a:gd name="connsiteX655" fmla="*/ 213690 w 474238"/>
                <a:gd name="connsiteY655" fmla="*/ 529838 h 703369"/>
                <a:gd name="connsiteX656" fmla="*/ 213231 w 474238"/>
                <a:gd name="connsiteY656" fmla="*/ 535686 h 703369"/>
                <a:gd name="connsiteX657" fmla="*/ 213468 w 474238"/>
                <a:gd name="connsiteY657" fmla="*/ 537661 h 703369"/>
                <a:gd name="connsiteX658" fmla="*/ 214638 w 474238"/>
                <a:gd name="connsiteY658" fmla="*/ 539874 h 703369"/>
                <a:gd name="connsiteX659" fmla="*/ 215950 w 474238"/>
                <a:gd name="connsiteY659" fmla="*/ 540459 h 703369"/>
                <a:gd name="connsiteX660" fmla="*/ 217340 w 474238"/>
                <a:gd name="connsiteY660" fmla="*/ 540696 h 703369"/>
                <a:gd name="connsiteX661" fmla="*/ 218858 w 474238"/>
                <a:gd name="connsiteY661" fmla="*/ 542213 h 703369"/>
                <a:gd name="connsiteX662" fmla="*/ 218036 w 474238"/>
                <a:gd name="connsiteY662" fmla="*/ 542102 h 703369"/>
                <a:gd name="connsiteX663" fmla="*/ 216519 w 474238"/>
                <a:gd name="connsiteY663" fmla="*/ 542213 h 703369"/>
                <a:gd name="connsiteX664" fmla="*/ 215586 w 474238"/>
                <a:gd name="connsiteY664" fmla="*/ 541976 h 703369"/>
                <a:gd name="connsiteX665" fmla="*/ 215475 w 474238"/>
                <a:gd name="connsiteY665" fmla="*/ 543256 h 703369"/>
                <a:gd name="connsiteX666" fmla="*/ 215475 w 474238"/>
                <a:gd name="connsiteY666" fmla="*/ 544189 h 703369"/>
                <a:gd name="connsiteX667" fmla="*/ 215823 w 474238"/>
                <a:gd name="connsiteY667" fmla="*/ 545010 h 703369"/>
                <a:gd name="connsiteX668" fmla="*/ 216645 w 474238"/>
                <a:gd name="connsiteY668" fmla="*/ 545943 h 703369"/>
                <a:gd name="connsiteX669" fmla="*/ 215365 w 474238"/>
                <a:gd name="connsiteY669" fmla="*/ 550147 h 703369"/>
                <a:gd name="connsiteX670" fmla="*/ 215839 w 474238"/>
                <a:gd name="connsiteY670" fmla="*/ 551079 h 703369"/>
                <a:gd name="connsiteX671" fmla="*/ 217467 w 474238"/>
                <a:gd name="connsiteY671" fmla="*/ 552249 h 703369"/>
                <a:gd name="connsiteX672" fmla="*/ 220027 w 474238"/>
                <a:gd name="connsiteY672" fmla="*/ 553418 h 703369"/>
                <a:gd name="connsiteX673" fmla="*/ 221892 w 474238"/>
                <a:gd name="connsiteY673" fmla="*/ 553876 h 703369"/>
                <a:gd name="connsiteX674" fmla="*/ 223520 w 474238"/>
                <a:gd name="connsiteY674" fmla="*/ 553181 h 703369"/>
                <a:gd name="connsiteX675" fmla="*/ 224800 w 474238"/>
                <a:gd name="connsiteY675" fmla="*/ 551316 h 703369"/>
                <a:gd name="connsiteX676" fmla="*/ 226080 w 474238"/>
                <a:gd name="connsiteY676" fmla="*/ 556326 h 703369"/>
                <a:gd name="connsiteX677" fmla="*/ 226775 w 474238"/>
                <a:gd name="connsiteY677" fmla="*/ 557370 h 703369"/>
                <a:gd name="connsiteX678" fmla="*/ 227471 w 474238"/>
                <a:gd name="connsiteY678" fmla="*/ 554920 h 703369"/>
                <a:gd name="connsiteX679" fmla="*/ 227360 w 474238"/>
                <a:gd name="connsiteY679" fmla="*/ 552233 h 703369"/>
                <a:gd name="connsiteX680" fmla="*/ 226428 w 474238"/>
                <a:gd name="connsiteY680" fmla="*/ 549783 h 703369"/>
                <a:gd name="connsiteX681" fmla="*/ 225037 w 474238"/>
                <a:gd name="connsiteY681" fmla="*/ 547808 h 703369"/>
                <a:gd name="connsiteX682" fmla="*/ 223409 w 474238"/>
                <a:gd name="connsiteY682" fmla="*/ 546275 h 703369"/>
                <a:gd name="connsiteX683" fmla="*/ 223757 w 474238"/>
                <a:gd name="connsiteY683" fmla="*/ 545232 h 703369"/>
                <a:gd name="connsiteX684" fmla="*/ 223646 w 474238"/>
                <a:gd name="connsiteY684" fmla="*/ 544062 h 703369"/>
                <a:gd name="connsiteX685" fmla="*/ 223062 w 474238"/>
                <a:gd name="connsiteY685" fmla="*/ 542893 h 703369"/>
                <a:gd name="connsiteX686" fmla="*/ 222240 w 474238"/>
                <a:gd name="connsiteY686" fmla="*/ 542197 h 703369"/>
                <a:gd name="connsiteX687" fmla="*/ 222587 w 474238"/>
                <a:gd name="connsiteY687" fmla="*/ 541154 h 703369"/>
                <a:gd name="connsiteX688" fmla="*/ 222824 w 474238"/>
                <a:gd name="connsiteY688" fmla="*/ 539763 h 703369"/>
                <a:gd name="connsiteX689" fmla="*/ 222714 w 474238"/>
                <a:gd name="connsiteY689" fmla="*/ 538373 h 703369"/>
                <a:gd name="connsiteX690" fmla="*/ 222129 w 474238"/>
                <a:gd name="connsiteY690" fmla="*/ 537440 h 703369"/>
                <a:gd name="connsiteX691" fmla="*/ 221670 w 474238"/>
                <a:gd name="connsiteY691" fmla="*/ 536381 h 703369"/>
                <a:gd name="connsiteX692" fmla="*/ 221908 w 474238"/>
                <a:gd name="connsiteY692" fmla="*/ 534990 h 703369"/>
                <a:gd name="connsiteX693" fmla="*/ 222730 w 474238"/>
                <a:gd name="connsiteY693" fmla="*/ 532320 h 703369"/>
                <a:gd name="connsiteX694" fmla="*/ 223188 w 474238"/>
                <a:gd name="connsiteY694" fmla="*/ 528005 h 703369"/>
                <a:gd name="connsiteX695" fmla="*/ 223646 w 474238"/>
                <a:gd name="connsiteY695" fmla="*/ 525793 h 703369"/>
                <a:gd name="connsiteX696" fmla="*/ 224468 w 474238"/>
                <a:gd name="connsiteY696" fmla="*/ 524165 h 703369"/>
                <a:gd name="connsiteX697" fmla="*/ 225748 w 474238"/>
                <a:gd name="connsiteY697" fmla="*/ 526377 h 703369"/>
                <a:gd name="connsiteX698" fmla="*/ 224009 w 474238"/>
                <a:gd name="connsiteY698" fmla="*/ 533252 h 703369"/>
                <a:gd name="connsiteX699" fmla="*/ 224009 w 474238"/>
                <a:gd name="connsiteY699" fmla="*/ 536871 h 703369"/>
                <a:gd name="connsiteX700" fmla="*/ 224594 w 474238"/>
                <a:gd name="connsiteY700" fmla="*/ 537930 h 703369"/>
                <a:gd name="connsiteX701" fmla="*/ 225875 w 474238"/>
                <a:gd name="connsiteY701" fmla="*/ 538625 h 703369"/>
                <a:gd name="connsiteX702" fmla="*/ 226459 w 474238"/>
                <a:gd name="connsiteY702" fmla="*/ 539558 h 703369"/>
                <a:gd name="connsiteX703" fmla="*/ 226570 w 474238"/>
                <a:gd name="connsiteY703" fmla="*/ 540253 h 703369"/>
                <a:gd name="connsiteX704" fmla="*/ 226459 w 474238"/>
                <a:gd name="connsiteY704" fmla="*/ 542118 h 703369"/>
                <a:gd name="connsiteX705" fmla="*/ 226570 w 474238"/>
                <a:gd name="connsiteY705" fmla="*/ 543161 h 703369"/>
                <a:gd name="connsiteX706" fmla="*/ 226570 w 474238"/>
                <a:gd name="connsiteY706" fmla="*/ 544789 h 703369"/>
                <a:gd name="connsiteX707" fmla="*/ 226333 w 474238"/>
                <a:gd name="connsiteY707" fmla="*/ 546307 h 703369"/>
                <a:gd name="connsiteX708" fmla="*/ 226918 w 474238"/>
                <a:gd name="connsiteY708" fmla="*/ 547713 h 703369"/>
                <a:gd name="connsiteX709" fmla="*/ 229146 w 474238"/>
                <a:gd name="connsiteY709" fmla="*/ 549009 h 703369"/>
                <a:gd name="connsiteX710" fmla="*/ 228562 w 474238"/>
                <a:gd name="connsiteY710" fmla="*/ 550289 h 703369"/>
                <a:gd name="connsiteX711" fmla="*/ 230774 w 474238"/>
                <a:gd name="connsiteY711" fmla="*/ 552043 h 703369"/>
                <a:gd name="connsiteX712" fmla="*/ 229383 w 474238"/>
                <a:gd name="connsiteY712" fmla="*/ 547144 h 703369"/>
                <a:gd name="connsiteX713" fmla="*/ 228925 w 474238"/>
                <a:gd name="connsiteY713" fmla="*/ 544805 h 703369"/>
                <a:gd name="connsiteX714" fmla="*/ 228925 w 474238"/>
                <a:gd name="connsiteY714" fmla="*/ 542482 h 703369"/>
                <a:gd name="connsiteX715" fmla="*/ 229620 w 474238"/>
                <a:gd name="connsiteY715" fmla="*/ 542371 h 703369"/>
                <a:gd name="connsiteX716" fmla="*/ 230664 w 474238"/>
                <a:gd name="connsiteY716" fmla="*/ 544347 h 703369"/>
                <a:gd name="connsiteX717" fmla="*/ 232181 w 474238"/>
                <a:gd name="connsiteY717" fmla="*/ 545990 h 703369"/>
                <a:gd name="connsiteX718" fmla="*/ 233571 w 474238"/>
                <a:gd name="connsiteY718" fmla="*/ 547855 h 703369"/>
                <a:gd name="connsiteX719" fmla="*/ 234615 w 474238"/>
                <a:gd name="connsiteY719" fmla="*/ 550890 h 703369"/>
                <a:gd name="connsiteX720" fmla="*/ 236005 w 474238"/>
                <a:gd name="connsiteY720" fmla="*/ 547855 h 703369"/>
                <a:gd name="connsiteX721" fmla="*/ 236479 w 474238"/>
                <a:gd name="connsiteY721" fmla="*/ 543067 h 703369"/>
                <a:gd name="connsiteX722" fmla="*/ 236369 w 474238"/>
                <a:gd name="connsiteY722" fmla="*/ 529301 h 703369"/>
                <a:gd name="connsiteX723" fmla="*/ 236606 w 474238"/>
                <a:gd name="connsiteY723" fmla="*/ 527088 h 703369"/>
                <a:gd name="connsiteX724" fmla="*/ 237301 w 474238"/>
                <a:gd name="connsiteY724" fmla="*/ 524987 h 703369"/>
                <a:gd name="connsiteX725" fmla="*/ 237996 w 474238"/>
                <a:gd name="connsiteY725" fmla="*/ 524987 h 703369"/>
                <a:gd name="connsiteX726" fmla="*/ 239735 w 474238"/>
                <a:gd name="connsiteY726" fmla="*/ 524054 h 703369"/>
                <a:gd name="connsiteX727" fmla="*/ 240778 w 474238"/>
                <a:gd name="connsiteY727" fmla="*/ 522426 h 703369"/>
                <a:gd name="connsiteX728" fmla="*/ 239040 w 474238"/>
                <a:gd name="connsiteY728" fmla="*/ 519154 h 703369"/>
                <a:gd name="connsiteX729" fmla="*/ 240083 w 474238"/>
                <a:gd name="connsiteY729" fmla="*/ 517985 h 703369"/>
                <a:gd name="connsiteX730" fmla="*/ 241505 w 474238"/>
                <a:gd name="connsiteY730" fmla="*/ 516815 h 703369"/>
                <a:gd name="connsiteX731" fmla="*/ 241964 w 474238"/>
                <a:gd name="connsiteY731" fmla="*/ 515425 h 703369"/>
                <a:gd name="connsiteX732" fmla="*/ 241852 w 474238"/>
                <a:gd name="connsiteY732" fmla="*/ 512975 h 703369"/>
                <a:gd name="connsiteX733" fmla="*/ 243022 w 474238"/>
                <a:gd name="connsiteY733" fmla="*/ 512628 h 703369"/>
                <a:gd name="connsiteX734" fmla="*/ 244191 w 474238"/>
                <a:gd name="connsiteY734" fmla="*/ 513797 h 703369"/>
                <a:gd name="connsiteX735" fmla="*/ 244191 w 474238"/>
                <a:gd name="connsiteY735" fmla="*/ 515899 h 703369"/>
                <a:gd name="connsiteX736" fmla="*/ 242801 w 474238"/>
                <a:gd name="connsiteY736" fmla="*/ 518933 h 703369"/>
                <a:gd name="connsiteX737" fmla="*/ 243149 w 474238"/>
                <a:gd name="connsiteY737" fmla="*/ 519755 h 703369"/>
                <a:gd name="connsiteX738" fmla="*/ 245251 w 474238"/>
                <a:gd name="connsiteY738" fmla="*/ 519518 h 703369"/>
                <a:gd name="connsiteX739" fmla="*/ 245946 w 474238"/>
                <a:gd name="connsiteY739" fmla="*/ 520198 h 703369"/>
                <a:gd name="connsiteX740" fmla="*/ 245835 w 474238"/>
                <a:gd name="connsiteY740" fmla="*/ 522315 h 703369"/>
                <a:gd name="connsiteX741" fmla="*/ 245013 w 474238"/>
                <a:gd name="connsiteY741" fmla="*/ 526045 h 703369"/>
                <a:gd name="connsiteX742" fmla="*/ 246752 w 474238"/>
                <a:gd name="connsiteY742" fmla="*/ 525587 h 703369"/>
                <a:gd name="connsiteX743" fmla="*/ 249075 w 474238"/>
                <a:gd name="connsiteY743" fmla="*/ 523137 h 703369"/>
                <a:gd name="connsiteX744" fmla="*/ 250593 w 474238"/>
                <a:gd name="connsiteY744" fmla="*/ 522315 h 703369"/>
                <a:gd name="connsiteX745" fmla="*/ 251983 w 474238"/>
                <a:gd name="connsiteY745" fmla="*/ 522663 h 703369"/>
                <a:gd name="connsiteX746" fmla="*/ 251873 w 474238"/>
                <a:gd name="connsiteY746" fmla="*/ 526978 h 703369"/>
                <a:gd name="connsiteX747" fmla="*/ 252805 w 474238"/>
                <a:gd name="connsiteY747" fmla="*/ 528716 h 703369"/>
                <a:gd name="connsiteX748" fmla="*/ 253737 w 474238"/>
                <a:gd name="connsiteY748" fmla="*/ 527088 h 703369"/>
                <a:gd name="connsiteX749" fmla="*/ 258178 w 474238"/>
                <a:gd name="connsiteY749" fmla="*/ 516815 h 703369"/>
                <a:gd name="connsiteX750" fmla="*/ 260280 w 474238"/>
                <a:gd name="connsiteY750" fmla="*/ 515994 h 703369"/>
                <a:gd name="connsiteX751" fmla="*/ 259932 w 474238"/>
                <a:gd name="connsiteY751" fmla="*/ 518791 h 703369"/>
                <a:gd name="connsiteX752" fmla="*/ 257957 w 474238"/>
                <a:gd name="connsiteY752" fmla="*/ 525097 h 703369"/>
                <a:gd name="connsiteX753" fmla="*/ 258653 w 474238"/>
                <a:gd name="connsiteY753" fmla="*/ 528938 h 703369"/>
                <a:gd name="connsiteX754" fmla="*/ 259348 w 474238"/>
                <a:gd name="connsiteY754" fmla="*/ 529048 h 703369"/>
                <a:gd name="connsiteX755" fmla="*/ 261324 w 474238"/>
                <a:gd name="connsiteY755" fmla="*/ 527879 h 703369"/>
                <a:gd name="connsiteX756" fmla="*/ 262493 w 474238"/>
                <a:gd name="connsiteY756" fmla="*/ 526946 h 703369"/>
                <a:gd name="connsiteX757" fmla="*/ 265749 w 474238"/>
                <a:gd name="connsiteY757" fmla="*/ 523327 h 703369"/>
                <a:gd name="connsiteX758" fmla="*/ 264232 w 474238"/>
                <a:gd name="connsiteY758" fmla="*/ 522521 h 703369"/>
                <a:gd name="connsiteX759" fmla="*/ 263647 w 474238"/>
                <a:gd name="connsiteY759" fmla="*/ 521114 h 703369"/>
                <a:gd name="connsiteX760" fmla="*/ 263536 w 474238"/>
                <a:gd name="connsiteY760" fmla="*/ 519249 h 703369"/>
                <a:gd name="connsiteX761" fmla="*/ 263995 w 474238"/>
                <a:gd name="connsiteY761" fmla="*/ 517369 h 703369"/>
                <a:gd name="connsiteX762" fmla="*/ 265164 w 474238"/>
                <a:gd name="connsiteY762" fmla="*/ 517480 h 703369"/>
                <a:gd name="connsiteX763" fmla="*/ 265749 w 474238"/>
                <a:gd name="connsiteY763" fmla="*/ 517132 h 703369"/>
                <a:gd name="connsiteX764" fmla="*/ 265986 w 474238"/>
                <a:gd name="connsiteY764" fmla="*/ 516089 h 703369"/>
                <a:gd name="connsiteX765" fmla="*/ 265749 w 474238"/>
                <a:gd name="connsiteY765" fmla="*/ 514571 h 703369"/>
                <a:gd name="connsiteX766" fmla="*/ 269273 w 474238"/>
                <a:gd name="connsiteY766" fmla="*/ 514919 h 703369"/>
                <a:gd name="connsiteX767" fmla="*/ 270095 w 474238"/>
                <a:gd name="connsiteY767" fmla="*/ 512596 h 703369"/>
                <a:gd name="connsiteX768" fmla="*/ 269748 w 474238"/>
                <a:gd name="connsiteY768" fmla="*/ 509688 h 703369"/>
                <a:gd name="connsiteX769" fmla="*/ 270205 w 474238"/>
                <a:gd name="connsiteY769" fmla="*/ 507934 h 703369"/>
                <a:gd name="connsiteX770" fmla="*/ 273003 w 474238"/>
                <a:gd name="connsiteY770" fmla="*/ 506653 h 703369"/>
                <a:gd name="connsiteX771" fmla="*/ 274521 w 474238"/>
                <a:gd name="connsiteY771" fmla="*/ 504899 h 703369"/>
                <a:gd name="connsiteX772" fmla="*/ 274978 w 474238"/>
                <a:gd name="connsiteY772" fmla="*/ 502339 h 703369"/>
                <a:gd name="connsiteX773" fmla="*/ 275326 w 474238"/>
                <a:gd name="connsiteY773" fmla="*/ 498736 h 703369"/>
                <a:gd name="connsiteX774" fmla="*/ 271723 w 474238"/>
                <a:gd name="connsiteY774" fmla="*/ 500253 h 703369"/>
                <a:gd name="connsiteX775" fmla="*/ 271027 w 474238"/>
                <a:gd name="connsiteY775" fmla="*/ 498625 h 703369"/>
                <a:gd name="connsiteX776" fmla="*/ 271027 w 474238"/>
                <a:gd name="connsiteY776" fmla="*/ 495938 h 703369"/>
                <a:gd name="connsiteX777" fmla="*/ 269748 w 474238"/>
                <a:gd name="connsiteY777" fmla="*/ 493836 h 703369"/>
                <a:gd name="connsiteX778" fmla="*/ 269510 w 474238"/>
                <a:gd name="connsiteY778" fmla="*/ 493014 h 703369"/>
                <a:gd name="connsiteX779" fmla="*/ 270332 w 474238"/>
                <a:gd name="connsiteY779" fmla="*/ 491371 h 703369"/>
                <a:gd name="connsiteX780" fmla="*/ 270917 w 474238"/>
                <a:gd name="connsiteY780" fmla="*/ 489048 h 703369"/>
                <a:gd name="connsiteX781" fmla="*/ 271375 w 474238"/>
                <a:gd name="connsiteY781" fmla="*/ 484733 h 703369"/>
                <a:gd name="connsiteX782" fmla="*/ 271265 w 474238"/>
                <a:gd name="connsiteY782" fmla="*/ 477147 h 703369"/>
                <a:gd name="connsiteX783" fmla="*/ 272307 w 474238"/>
                <a:gd name="connsiteY783" fmla="*/ 474476 h 703369"/>
                <a:gd name="connsiteX784" fmla="*/ 272766 w 474238"/>
                <a:gd name="connsiteY784" fmla="*/ 466890 h 703369"/>
                <a:gd name="connsiteX785" fmla="*/ 274156 w 474238"/>
                <a:gd name="connsiteY785" fmla="*/ 465483 h 703369"/>
                <a:gd name="connsiteX786" fmla="*/ 276132 w 474238"/>
                <a:gd name="connsiteY786" fmla="*/ 463855 h 703369"/>
                <a:gd name="connsiteX787" fmla="*/ 277760 w 474238"/>
                <a:gd name="connsiteY787" fmla="*/ 461880 h 703369"/>
                <a:gd name="connsiteX788" fmla="*/ 278107 w 474238"/>
                <a:gd name="connsiteY788" fmla="*/ 459430 h 703369"/>
                <a:gd name="connsiteX789" fmla="*/ 276590 w 474238"/>
                <a:gd name="connsiteY789" fmla="*/ 457218 h 703369"/>
                <a:gd name="connsiteX790" fmla="*/ 271928 w 474238"/>
                <a:gd name="connsiteY790" fmla="*/ 452887 h 703369"/>
                <a:gd name="connsiteX791" fmla="*/ 271233 w 474238"/>
                <a:gd name="connsiteY791" fmla="*/ 451497 h 703369"/>
                <a:gd name="connsiteX792" fmla="*/ 271122 w 474238"/>
                <a:gd name="connsiteY792" fmla="*/ 449742 h 703369"/>
                <a:gd name="connsiteX793" fmla="*/ 269605 w 474238"/>
                <a:gd name="connsiteY793" fmla="*/ 448920 h 703369"/>
                <a:gd name="connsiteX794" fmla="*/ 268783 w 474238"/>
                <a:gd name="connsiteY794" fmla="*/ 447877 h 703369"/>
                <a:gd name="connsiteX795" fmla="*/ 270759 w 474238"/>
                <a:gd name="connsiteY795" fmla="*/ 445649 h 703369"/>
                <a:gd name="connsiteX796" fmla="*/ 275421 w 474238"/>
                <a:gd name="connsiteY796" fmla="*/ 442725 h 703369"/>
                <a:gd name="connsiteX797" fmla="*/ 276590 w 474238"/>
                <a:gd name="connsiteY797" fmla="*/ 441334 h 703369"/>
                <a:gd name="connsiteX798" fmla="*/ 278692 w 474238"/>
                <a:gd name="connsiteY798" fmla="*/ 437478 h 703369"/>
                <a:gd name="connsiteX799" fmla="*/ 280352 w 474238"/>
                <a:gd name="connsiteY799" fmla="*/ 435961 h 703369"/>
                <a:gd name="connsiteX800" fmla="*/ 282106 w 474238"/>
                <a:gd name="connsiteY800" fmla="*/ 435850 h 703369"/>
                <a:gd name="connsiteX801" fmla="*/ 281758 w 474238"/>
                <a:gd name="connsiteY801" fmla="*/ 438648 h 703369"/>
                <a:gd name="connsiteX802" fmla="*/ 283150 w 474238"/>
                <a:gd name="connsiteY802" fmla="*/ 438537 h 703369"/>
                <a:gd name="connsiteX803" fmla="*/ 285125 w 474238"/>
                <a:gd name="connsiteY803" fmla="*/ 436909 h 703369"/>
                <a:gd name="connsiteX804" fmla="*/ 286642 w 474238"/>
                <a:gd name="connsiteY804" fmla="*/ 434586 h 703369"/>
                <a:gd name="connsiteX805" fmla="*/ 284777 w 474238"/>
                <a:gd name="connsiteY805" fmla="*/ 434238 h 703369"/>
                <a:gd name="connsiteX806" fmla="*/ 284082 w 474238"/>
                <a:gd name="connsiteY806" fmla="*/ 434349 h 703369"/>
                <a:gd name="connsiteX807" fmla="*/ 283971 w 474238"/>
                <a:gd name="connsiteY807" fmla="*/ 425593 h 703369"/>
                <a:gd name="connsiteX808" fmla="*/ 283513 w 474238"/>
                <a:gd name="connsiteY808" fmla="*/ 421516 h 703369"/>
                <a:gd name="connsiteX809" fmla="*/ 284097 w 474238"/>
                <a:gd name="connsiteY809" fmla="*/ 421168 h 703369"/>
                <a:gd name="connsiteX810" fmla="*/ 285962 w 474238"/>
                <a:gd name="connsiteY810" fmla="*/ 420710 h 703369"/>
                <a:gd name="connsiteX811" fmla="*/ 289913 w 474238"/>
                <a:gd name="connsiteY811" fmla="*/ 420599 h 703369"/>
                <a:gd name="connsiteX812" fmla="*/ 291083 w 474238"/>
                <a:gd name="connsiteY812" fmla="*/ 423049 h 703369"/>
                <a:gd name="connsiteX813" fmla="*/ 289803 w 474238"/>
                <a:gd name="connsiteY813" fmla="*/ 431457 h 703369"/>
                <a:gd name="connsiteX814" fmla="*/ 289913 w 474238"/>
                <a:gd name="connsiteY814" fmla="*/ 432500 h 703369"/>
                <a:gd name="connsiteX815" fmla="*/ 290372 w 474238"/>
                <a:gd name="connsiteY815" fmla="*/ 434728 h 703369"/>
                <a:gd name="connsiteX816" fmla="*/ 290372 w 474238"/>
                <a:gd name="connsiteY816" fmla="*/ 435771 h 703369"/>
                <a:gd name="connsiteX817" fmla="*/ 289913 w 474238"/>
                <a:gd name="connsiteY817" fmla="*/ 436704 h 703369"/>
                <a:gd name="connsiteX818" fmla="*/ 288870 w 474238"/>
                <a:gd name="connsiteY818" fmla="*/ 437873 h 703369"/>
                <a:gd name="connsiteX819" fmla="*/ 288523 w 474238"/>
                <a:gd name="connsiteY819" fmla="*/ 438332 h 703369"/>
                <a:gd name="connsiteX820" fmla="*/ 288286 w 474238"/>
                <a:gd name="connsiteY820" fmla="*/ 440307 h 703369"/>
                <a:gd name="connsiteX821" fmla="*/ 288175 w 474238"/>
                <a:gd name="connsiteY821" fmla="*/ 442883 h 703369"/>
                <a:gd name="connsiteX822" fmla="*/ 288633 w 474238"/>
                <a:gd name="connsiteY822" fmla="*/ 445206 h 703369"/>
                <a:gd name="connsiteX823" fmla="*/ 290024 w 474238"/>
                <a:gd name="connsiteY823" fmla="*/ 446613 h 703369"/>
                <a:gd name="connsiteX824" fmla="*/ 291304 w 474238"/>
                <a:gd name="connsiteY824" fmla="*/ 446012 h 703369"/>
                <a:gd name="connsiteX825" fmla="*/ 292126 w 474238"/>
                <a:gd name="connsiteY825" fmla="*/ 444163 h 703369"/>
                <a:gd name="connsiteX826" fmla="*/ 293311 w 474238"/>
                <a:gd name="connsiteY826" fmla="*/ 440291 h 703369"/>
                <a:gd name="connsiteX827" fmla="*/ 294133 w 474238"/>
                <a:gd name="connsiteY827" fmla="*/ 439122 h 703369"/>
                <a:gd name="connsiteX828" fmla="*/ 297626 w 474238"/>
                <a:gd name="connsiteY828" fmla="*/ 435740 h 703369"/>
                <a:gd name="connsiteX829" fmla="*/ 298321 w 474238"/>
                <a:gd name="connsiteY829" fmla="*/ 437715 h 703369"/>
                <a:gd name="connsiteX830" fmla="*/ 301356 w 474238"/>
                <a:gd name="connsiteY830" fmla="*/ 440386 h 703369"/>
                <a:gd name="connsiteX831" fmla="*/ 301008 w 474238"/>
                <a:gd name="connsiteY831" fmla="*/ 441334 h 703369"/>
                <a:gd name="connsiteX832" fmla="*/ 299728 w 474238"/>
                <a:gd name="connsiteY832" fmla="*/ 441445 h 703369"/>
                <a:gd name="connsiteX833" fmla="*/ 297057 w 474238"/>
                <a:gd name="connsiteY833" fmla="*/ 440734 h 703369"/>
                <a:gd name="connsiteX834" fmla="*/ 296362 w 474238"/>
                <a:gd name="connsiteY834" fmla="*/ 441097 h 703369"/>
                <a:gd name="connsiteX835" fmla="*/ 295540 w 474238"/>
                <a:gd name="connsiteY835" fmla="*/ 442709 h 703369"/>
                <a:gd name="connsiteX836" fmla="*/ 294370 w 474238"/>
                <a:gd name="connsiteY836" fmla="*/ 444369 h 703369"/>
                <a:gd name="connsiteX837" fmla="*/ 295413 w 474238"/>
                <a:gd name="connsiteY837" fmla="*/ 445285 h 703369"/>
                <a:gd name="connsiteX838" fmla="*/ 296583 w 474238"/>
                <a:gd name="connsiteY838" fmla="*/ 446802 h 703369"/>
                <a:gd name="connsiteX839" fmla="*/ 297042 w 474238"/>
                <a:gd name="connsiteY839" fmla="*/ 448193 h 703369"/>
                <a:gd name="connsiteX840" fmla="*/ 296220 w 474238"/>
                <a:gd name="connsiteY840" fmla="*/ 449236 h 703369"/>
                <a:gd name="connsiteX841" fmla="*/ 295176 w 474238"/>
                <a:gd name="connsiteY841" fmla="*/ 449126 h 703369"/>
                <a:gd name="connsiteX842" fmla="*/ 293786 w 474238"/>
                <a:gd name="connsiteY842" fmla="*/ 448083 h 703369"/>
                <a:gd name="connsiteX843" fmla="*/ 292601 w 474238"/>
                <a:gd name="connsiteY843" fmla="*/ 448083 h 703369"/>
                <a:gd name="connsiteX844" fmla="*/ 291431 w 474238"/>
                <a:gd name="connsiteY844" fmla="*/ 449600 h 703369"/>
                <a:gd name="connsiteX845" fmla="*/ 291194 w 474238"/>
                <a:gd name="connsiteY845" fmla="*/ 452508 h 703369"/>
                <a:gd name="connsiteX846" fmla="*/ 291779 w 474238"/>
                <a:gd name="connsiteY846" fmla="*/ 458229 h 703369"/>
                <a:gd name="connsiteX847" fmla="*/ 294940 w 474238"/>
                <a:gd name="connsiteY847" fmla="*/ 456949 h 703369"/>
                <a:gd name="connsiteX848" fmla="*/ 298195 w 474238"/>
                <a:gd name="connsiteY848" fmla="*/ 453219 h 703369"/>
                <a:gd name="connsiteX849" fmla="*/ 301103 w 474238"/>
                <a:gd name="connsiteY849" fmla="*/ 453330 h 703369"/>
                <a:gd name="connsiteX850" fmla="*/ 305181 w 474238"/>
                <a:gd name="connsiteY850" fmla="*/ 455780 h 703369"/>
                <a:gd name="connsiteX851" fmla="*/ 307993 w 474238"/>
                <a:gd name="connsiteY851" fmla="*/ 456712 h 703369"/>
                <a:gd name="connsiteX852" fmla="*/ 309622 w 474238"/>
                <a:gd name="connsiteY852" fmla="*/ 455653 h 703369"/>
                <a:gd name="connsiteX853" fmla="*/ 313462 w 474238"/>
                <a:gd name="connsiteY853" fmla="*/ 454847 h 703369"/>
                <a:gd name="connsiteX854" fmla="*/ 326168 w 474238"/>
                <a:gd name="connsiteY854" fmla="*/ 460442 h 703369"/>
                <a:gd name="connsiteX855" fmla="*/ 328966 w 474238"/>
                <a:gd name="connsiteY855" fmla="*/ 458214 h 703369"/>
                <a:gd name="connsiteX856" fmla="*/ 327575 w 474238"/>
                <a:gd name="connsiteY856" fmla="*/ 457881 h 703369"/>
                <a:gd name="connsiteX857" fmla="*/ 326295 w 474238"/>
                <a:gd name="connsiteY857" fmla="*/ 457423 h 703369"/>
                <a:gd name="connsiteX858" fmla="*/ 325125 w 474238"/>
                <a:gd name="connsiteY858" fmla="*/ 456601 h 703369"/>
                <a:gd name="connsiteX859" fmla="*/ 324083 w 474238"/>
                <a:gd name="connsiteY859" fmla="*/ 455195 h 703369"/>
                <a:gd name="connsiteX860" fmla="*/ 325947 w 474238"/>
                <a:gd name="connsiteY860" fmla="*/ 455906 h 703369"/>
                <a:gd name="connsiteX861" fmla="*/ 326880 w 474238"/>
                <a:gd name="connsiteY861" fmla="*/ 455195 h 703369"/>
                <a:gd name="connsiteX862" fmla="*/ 326643 w 474238"/>
                <a:gd name="connsiteY862" fmla="*/ 453567 h 703369"/>
                <a:gd name="connsiteX863" fmla="*/ 325473 w 474238"/>
                <a:gd name="connsiteY863" fmla="*/ 451591 h 703369"/>
                <a:gd name="connsiteX864" fmla="*/ 324304 w 474238"/>
                <a:gd name="connsiteY864" fmla="*/ 451007 h 703369"/>
                <a:gd name="connsiteX865" fmla="*/ 322913 w 474238"/>
                <a:gd name="connsiteY865" fmla="*/ 451117 h 703369"/>
                <a:gd name="connsiteX866" fmla="*/ 321632 w 474238"/>
                <a:gd name="connsiteY866" fmla="*/ 450880 h 703369"/>
                <a:gd name="connsiteX867" fmla="*/ 320700 w 474238"/>
                <a:gd name="connsiteY867" fmla="*/ 449252 h 703369"/>
                <a:gd name="connsiteX868" fmla="*/ 320590 w 474238"/>
                <a:gd name="connsiteY868" fmla="*/ 447387 h 703369"/>
                <a:gd name="connsiteX869" fmla="*/ 321048 w 474238"/>
                <a:gd name="connsiteY869" fmla="*/ 442946 h 703369"/>
                <a:gd name="connsiteX870" fmla="*/ 320463 w 474238"/>
                <a:gd name="connsiteY870" fmla="*/ 441666 h 703369"/>
                <a:gd name="connsiteX871" fmla="*/ 319041 w 474238"/>
                <a:gd name="connsiteY871" fmla="*/ 440260 h 703369"/>
                <a:gd name="connsiteX872" fmla="*/ 316828 w 474238"/>
                <a:gd name="connsiteY872" fmla="*/ 437225 h 703369"/>
                <a:gd name="connsiteX873" fmla="*/ 315090 w 474238"/>
                <a:gd name="connsiteY873" fmla="*/ 436056 h 703369"/>
                <a:gd name="connsiteX874" fmla="*/ 318124 w 474238"/>
                <a:gd name="connsiteY874" fmla="*/ 436056 h 703369"/>
                <a:gd name="connsiteX875" fmla="*/ 320716 w 474238"/>
                <a:gd name="connsiteY875" fmla="*/ 435234 h 703369"/>
                <a:gd name="connsiteX876" fmla="*/ 322818 w 474238"/>
                <a:gd name="connsiteY876" fmla="*/ 433495 h 703369"/>
                <a:gd name="connsiteX877" fmla="*/ 324209 w 474238"/>
                <a:gd name="connsiteY877" fmla="*/ 430113 h 703369"/>
                <a:gd name="connsiteX878" fmla="*/ 325141 w 474238"/>
                <a:gd name="connsiteY878" fmla="*/ 431409 h 703369"/>
                <a:gd name="connsiteX879" fmla="*/ 325837 w 474238"/>
                <a:gd name="connsiteY879" fmla="*/ 432911 h 703369"/>
                <a:gd name="connsiteX880" fmla="*/ 326880 w 474238"/>
                <a:gd name="connsiteY880" fmla="*/ 436419 h 703369"/>
                <a:gd name="connsiteX881" fmla="*/ 327465 w 474238"/>
                <a:gd name="connsiteY881" fmla="*/ 437004 h 703369"/>
                <a:gd name="connsiteX882" fmla="*/ 328286 w 474238"/>
                <a:gd name="connsiteY882" fmla="*/ 435613 h 703369"/>
                <a:gd name="connsiteX883" fmla="*/ 328744 w 474238"/>
                <a:gd name="connsiteY883" fmla="*/ 433638 h 703369"/>
                <a:gd name="connsiteX884" fmla="*/ 328982 w 474238"/>
                <a:gd name="connsiteY884" fmla="*/ 432121 h 703369"/>
                <a:gd name="connsiteX885" fmla="*/ 328634 w 474238"/>
                <a:gd name="connsiteY885" fmla="*/ 430951 h 703369"/>
                <a:gd name="connsiteX886" fmla="*/ 328286 w 474238"/>
                <a:gd name="connsiteY886" fmla="*/ 430493 h 703369"/>
                <a:gd name="connsiteX887" fmla="*/ 327702 w 474238"/>
                <a:gd name="connsiteY887" fmla="*/ 430255 h 703369"/>
                <a:gd name="connsiteX888" fmla="*/ 327006 w 474238"/>
                <a:gd name="connsiteY888" fmla="*/ 429908 h 703369"/>
                <a:gd name="connsiteX889" fmla="*/ 326310 w 474238"/>
                <a:gd name="connsiteY889" fmla="*/ 429086 h 703369"/>
                <a:gd name="connsiteX890" fmla="*/ 326310 w 474238"/>
                <a:gd name="connsiteY890" fmla="*/ 428406 h 703369"/>
                <a:gd name="connsiteX891" fmla="*/ 326548 w 474238"/>
                <a:gd name="connsiteY891" fmla="*/ 427695 h 703369"/>
                <a:gd name="connsiteX892" fmla="*/ 326548 w 474238"/>
                <a:gd name="connsiteY892" fmla="*/ 426826 h 703369"/>
                <a:gd name="connsiteX893" fmla="*/ 325726 w 474238"/>
                <a:gd name="connsiteY893" fmla="*/ 424961 h 703369"/>
                <a:gd name="connsiteX894" fmla="*/ 322234 w 474238"/>
                <a:gd name="connsiteY894" fmla="*/ 420994 h 703369"/>
                <a:gd name="connsiteX895" fmla="*/ 325378 w 474238"/>
                <a:gd name="connsiteY895" fmla="*/ 420046 h 703369"/>
                <a:gd name="connsiteX896" fmla="*/ 327702 w 474238"/>
                <a:gd name="connsiteY896" fmla="*/ 420409 h 703369"/>
                <a:gd name="connsiteX897" fmla="*/ 329329 w 474238"/>
                <a:gd name="connsiteY897" fmla="*/ 422512 h 703369"/>
                <a:gd name="connsiteX898" fmla="*/ 331305 w 474238"/>
                <a:gd name="connsiteY898" fmla="*/ 430445 h 703369"/>
                <a:gd name="connsiteX899" fmla="*/ 332237 w 474238"/>
                <a:gd name="connsiteY899" fmla="*/ 432089 h 703369"/>
                <a:gd name="connsiteX900" fmla="*/ 333770 w 474238"/>
                <a:gd name="connsiteY900" fmla="*/ 431741 h 703369"/>
                <a:gd name="connsiteX901" fmla="*/ 336441 w 474238"/>
                <a:gd name="connsiteY901" fmla="*/ 429987 h 703369"/>
                <a:gd name="connsiteX902" fmla="*/ 335398 w 474238"/>
                <a:gd name="connsiteY902" fmla="*/ 428122 h 703369"/>
                <a:gd name="connsiteX903" fmla="*/ 337263 w 474238"/>
                <a:gd name="connsiteY903" fmla="*/ 424155 h 703369"/>
                <a:gd name="connsiteX904" fmla="*/ 337153 w 474238"/>
                <a:gd name="connsiteY904" fmla="*/ 421010 h 703369"/>
                <a:gd name="connsiteX905" fmla="*/ 339475 w 474238"/>
                <a:gd name="connsiteY905" fmla="*/ 422053 h 703369"/>
                <a:gd name="connsiteX906" fmla="*/ 342036 w 474238"/>
                <a:gd name="connsiteY906" fmla="*/ 421942 h 703369"/>
                <a:gd name="connsiteX907" fmla="*/ 346951 w 474238"/>
                <a:gd name="connsiteY907" fmla="*/ 420425 h 703369"/>
                <a:gd name="connsiteX908" fmla="*/ 346367 w 474238"/>
                <a:gd name="connsiteY908" fmla="*/ 419951 h 703369"/>
                <a:gd name="connsiteX909" fmla="*/ 346019 w 474238"/>
                <a:gd name="connsiteY909" fmla="*/ 419477 h 703369"/>
                <a:gd name="connsiteX910" fmla="*/ 345418 w 474238"/>
                <a:gd name="connsiteY910" fmla="*/ 419019 h 703369"/>
                <a:gd name="connsiteX911" fmla="*/ 344723 w 474238"/>
                <a:gd name="connsiteY911" fmla="*/ 418782 h 703369"/>
                <a:gd name="connsiteX912" fmla="*/ 345797 w 474238"/>
                <a:gd name="connsiteY912" fmla="*/ 415273 h 703369"/>
                <a:gd name="connsiteX913" fmla="*/ 343790 w 474238"/>
                <a:gd name="connsiteY913" fmla="*/ 413629 h 703369"/>
                <a:gd name="connsiteX914" fmla="*/ 339839 w 474238"/>
                <a:gd name="connsiteY914" fmla="*/ 413171 h 703369"/>
                <a:gd name="connsiteX915" fmla="*/ 339602 w 474238"/>
                <a:gd name="connsiteY915" fmla="*/ 410263 h 703369"/>
                <a:gd name="connsiteX916" fmla="*/ 341230 w 474238"/>
                <a:gd name="connsiteY916" fmla="*/ 409916 h 703369"/>
                <a:gd name="connsiteX917" fmla="*/ 343553 w 474238"/>
                <a:gd name="connsiteY917" fmla="*/ 410374 h 703369"/>
                <a:gd name="connsiteX918" fmla="*/ 345560 w 474238"/>
                <a:gd name="connsiteY918" fmla="*/ 409789 h 703369"/>
                <a:gd name="connsiteX919" fmla="*/ 346145 w 474238"/>
                <a:gd name="connsiteY919" fmla="*/ 412239 h 703369"/>
                <a:gd name="connsiteX920" fmla="*/ 347189 w 474238"/>
                <a:gd name="connsiteY920" fmla="*/ 413629 h 703369"/>
                <a:gd name="connsiteX921" fmla="*/ 351850 w 474238"/>
                <a:gd name="connsiteY921" fmla="*/ 416537 h 703369"/>
                <a:gd name="connsiteX922" fmla="*/ 351961 w 474238"/>
                <a:gd name="connsiteY922" fmla="*/ 415621 h 703369"/>
                <a:gd name="connsiteX923" fmla="*/ 351265 w 474238"/>
                <a:gd name="connsiteY923" fmla="*/ 413629 h 703369"/>
                <a:gd name="connsiteX924" fmla="*/ 350918 w 474238"/>
                <a:gd name="connsiteY924" fmla="*/ 411417 h 703369"/>
                <a:gd name="connsiteX925" fmla="*/ 351613 w 474238"/>
                <a:gd name="connsiteY925" fmla="*/ 407323 h 703369"/>
                <a:gd name="connsiteX926" fmla="*/ 352783 w 474238"/>
                <a:gd name="connsiteY926" fmla="*/ 407798 h 703369"/>
                <a:gd name="connsiteX927" fmla="*/ 354063 w 474238"/>
                <a:gd name="connsiteY927" fmla="*/ 410943 h 703369"/>
                <a:gd name="connsiteX928" fmla="*/ 355343 w 474238"/>
                <a:gd name="connsiteY928" fmla="*/ 415036 h 703369"/>
                <a:gd name="connsiteX929" fmla="*/ 355928 w 474238"/>
                <a:gd name="connsiteY929" fmla="*/ 415968 h 703369"/>
                <a:gd name="connsiteX930" fmla="*/ 356750 w 474238"/>
                <a:gd name="connsiteY930" fmla="*/ 416301 h 703369"/>
                <a:gd name="connsiteX931" fmla="*/ 358377 w 474238"/>
                <a:gd name="connsiteY931" fmla="*/ 415842 h 703369"/>
                <a:gd name="connsiteX932" fmla="*/ 359215 w 474238"/>
                <a:gd name="connsiteY932" fmla="*/ 415257 h 703369"/>
                <a:gd name="connsiteX933" fmla="*/ 358867 w 474238"/>
                <a:gd name="connsiteY933" fmla="*/ 414435 h 703369"/>
                <a:gd name="connsiteX934" fmla="*/ 358140 w 474238"/>
                <a:gd name="connsiteY934" fmla="*/ 413503 h 703369"/>
                <a:gd name="connsiteX935" fmla="*/ 357903 w 474238"/>
                <a:gd name="connsiteY935" fmla="*/ 412807 h 703369"/>
                <a:gd name="connsiteX936" fmla="*/ 357903 w 474238"/>
                <a:gd name="connsiteY936" fmla="*/ 411638 h 703369"/>
                <a:gd name="connsiteX937" fmla="*/ 357667 w 474238"/>
                <a:gd name="connsiteY937" fmla="*/ 410817 h 703369"/>
                <a:gd name="connsiteX938" fmla="*/ 357667 w 474238"/>
                <a:gd name="connsiteY938" fmla="*/ 409995 h 703369"/>
                <a:gd name="connsiteX939" fmla="*/ 358488 w 474238"/>
                <a:gd name="connsiteY939" fmla="*/ 409062 h 703369"/>
                <a:gd name="connsiteX940" fmla="*/ 359089 w 474238"/>
                <a:gd name="connsiteY940" fmla="*/ 409062 h 703369"/>
                <a:gd name="connsiteX941" fmla="*/ 359437 w 474238"/>
                <a:gd name="connsiteY941" fmla="*/ 409757 h 703369"/>
                <a:gd name="connsiteX942" fmla="*/ 359674 w 474238"/>
                <a:gd name="connsiteY942" fmla="*/ 410579 h 703369"/>
                <a:gd name="connsiteX943" fmla="*/ 360259 w 474238"/>
                <a:gd name="connsiteY943" fmla="*/ 410927 h 703369"/>
                <a:gd name="connsiteX944" fmla="*/ 363514 w 474238"/>
                <a:gd name="connsiteY944" fmla="*/ 410927 h 703369"/>
                <a:gd name="connsiteX945" fmla="*/ 364684 w 474238"/>
                <a:gd name="connsiteY945" fmla="*/ 413140 h 703369"/>
                <a:gd name="connsiteX946" fmla="*/ 365142 w 474238"/>
                <a:gd name="connsiteY946" fmla="*/ 416632 h 703369"/>
                <a:gd name="connsiteX947" fmla="*/ 366769 w 474238"/>
                <a:gd name="connsiteY947" fmla="*/ 420252 h 703369"/>
                <a:gd name="connsiteX948" fmla="*/ 369220 w 474238"/>
                <a:gd name="connsiteY948" fmla="*/ 424219 h 703369"/>
                <a:gd name="connsiteX949" fmla="*/ 370957 w 474238"/>
                <a:gd name="connsiteY949" fmla="*/ 426320 h 703369"/>
                <a:gd name="connsiteX950" fmla="*/ 371416 w 474238"/>
                <a:gd name="connsiteY950" fmla="*/ 425736 h 703369"/>
                <a:gd name="connsiteX951" fmla="*/ 373076 w 474238"/>
                <a:gd name="connsiteY951" fmla="*/ 424566 h 703369"/>
                <a:gd name="connsiteX952" fmla="*/ 372839 w 474238"/>
                <a:gd name="connsiteY952" fmla="*/ 426889 h 703369"/>
                <a:gd name="connsiteX953" fmla="*/ 373076 w 474238"/>
                <a:gd name="connsiteY953" fmla="*/ 428881 h 703369"/>
                <a:gd name="connsiteX954" fmla="*/ 374008 w 474238"/>
                <a:gd name="connsiteY954" fmla="*/ 430398 h 703369"/>
                <a:gd name="connsiteX955" fmla="*/ 375873 w 474238"/>
                <a:gd name="connsiteY955" fmla="*/ 431457 h 703369"/>
                <a:gd name="connsiteX956" fmla="*/ 376458 w 474238"/>
                <a:gd name="connsiteY956" fmla="*/ 429339 h 703369"/>
                <a:gd name="connsiteX957" fmla="*/ 378196 w 474238"/>
                <a:gd name="connsiteY957" fmla="*/ 423049 h 703369"/>
                <a:gd name="connsiteX958" fmla="*/ 378434 w 474238"/>
                <a:gd name="connsiteY958" fmla="*/ 421531 h 703369"/>
                <a:gd name="connsiteX959" fmla="*/ 378086 w 474238"/>
                <a:gd name="connsiteY959" fmla="*/ 420836 h 703369"/>
                <a:gd name="connsiteX960" fmla="*/ 377975 w 474238"/>
                <a:gd name="connsiteY960" fmla="*/ 420362 h 703369"/>
                <a:gd name="connsiteX961" fmla="*/ 378907 w 474238"/>
                <a:gd name="connsiteY961" fmla="*/ 419540 h 703369"/>
                <a:gd name="connsiteX962" fmla="*/ 379603 w 474238"/>
                <a:gd name="connsiteY962" fmla="*/ 419540 h 703369"/>
                <a:gd name="connsiteX963" fmla="*/ 380061 w 474238"/>
                <a:gd name="connsiteY963" fmla="*/ 420489 h 703369"/>
                <a:gd name="connsiteX964" fmla="*/ 380756 w 474238"/>
                <a:gd name="connsiteY964" fmla="*/ 421184 h 703369"/>
                <a:gd name="connsiteX965" fmla="*/ 381800 w 474238"/>
                <a:gd name="connsiteY965" fmla="*/ 420836 h 703369"/>
                <a:gd name="connsiteX966" fmla="*/ 382258 w 474238"/>
                <a:gd name="connsiteY966" fmla="*/ 420014 h 703369"/>
                <a:gd name="connsiteX967" fmla="*/ 382368 w 474238"/>
                <a:gd name="connsiteY967" fmla="*/ 418750 h 703369"/>
                <a:gd name="connsiteX968" fmla="*/ 382368 w 474238"/>
                <a:gd name="connsiteY968" fmla="*/ 417454 h 703369"/>
                <a:gd name="connsiteX969" fmla="*/ 382132 w 474238"/>
                <a:gd name="connsiteY969" fmla="*/ 416395 h 703369"/>
                <a:gd name="connsiteX970" fmla="*/ 381673 w 474238"/>
                <a:gd name="connsiteY970" fmla="*/ 416047 h 703369"/>
                <a:gd name="connsiteX971" fmla="*/ 379350 w 474238"/>
                <a:gd name="connsiteY971" fmla="*/ 412444 h 703369"/>
                <a:gd name="connsiteX972" fmla="*/ 379113 w 474238"/>
                <a:gd name="connsiteY972" fmla="*/ 411749 h 703369"/>
                <a:gd name="connsiteX973" fmla="*/ 375035 w 474238"/>
                <a:gd name="connsiteY973" fmla="*/ 410817 h 703369"/>
                <a:gd name="connsiteX974" fmla="*/ 373297 w 474238"/>
                <a:gd name="connsiteY974" fmla="*/ 409884 h 703369"/>
                <a:gd name="connsiteX975" fmla="*/ 374466 w 474238"/>
                <a:gd name="connsiteY975" fmla="*/ 408841 h 703369"/>
                <a:gd name="connsiteX976" fmla="*/ 376679 w 474238"/>
                <a:gd name="connsiteY976" fmla="*/ 409189 h 703369"/>
                <a:gd name="connsiteX977" fmla="*/ 377722 w 474238"/>
                <a:gd name="connsiteY977" fmla="*/ 408841 h 703369"/>
                <a:gd name="connsiteX978" fmla="*/ 377722 w 474238"/>
                <a:gd name="connsiteY978" fmla="*/ 407323 h 703369"/>
                <a:gd name="connsiteX979" fmla="*/ 377374 w 474238"/>
                <a:gd name="connsiteY979" fmla="*/ 405822 h 703369"/>
                <a:gd name="connsiteX980" fmla="*/ 377264 w 474238"/>
                <a:gd name="connsiteY980" fmla="*/ 404653 h 703369"/>
                <a:gd name="connsiteX981" fmla="*/ 377501 w 474238"/>
                <a:gd name="connsiteY981" fmla="*/ 403705 h 703369"/>
                <a:gd name="connsiteX982" fmla="*/ 378544 w 474238"/>
                <a:gd name="connsiteY982" fmla="*/ 403120 h 703369"/>
                <a:gd name="connsiteX983" fmla="*/ 381800 w 474238"/>
                <a:gd name="connsiteY983" fmla="*/ 412697 h 703369"/>
                <a:gd name="connsiteX984" fmla="*/ 382385 w 474238"/>
                <a:gd name="connsiteY984" fmla="*/ 413867 h 703369"/>
                <a:gd name="connsiteX985" fmla="*/ 382969 w 474238"/>
                <a:gd name="connsiteY985" fmla="*/ 414325 h 703369"/>
                <a:gd name="connsiteX986" fmla="*/ 383791 w 474238"/>
                <a:gd name="connsiteY986" fmla="*/ 414673 h 703369"/>
                <a:gd name="connsiteX987" fmla="*/ 384613 w 474238"/>
                <a:gd name="connsiteY987" fmla="*/ 415147 h 703369"/>
                <a:gd name="connsiteX988" fmla="*/ 386035 w 474238"/>
                <a:gd name="connsiteY988" fmla="*/ 415605 h 703369"/>
                <a:gd name="connsiteX989" fmla="*/ 386035 w 474238"/>
                <a:gd name="connsiteY989" fmla="*/ 414435 h 703369"/>
                <a:gd name="connsiteX990" fmla="*/ 384866 w 474238"/>
                <a:gd name="connsiteY990" fmla="*/ 411765 h 703369"/>
                <a:gd name="connsiteX991" fmla="*/ 384376 w 474238"/>
                <a:gd name="connsiteY991" fmla="*/ 409315 h 703369"/>
                <a:gd name="connsiteX992" fmla="*/ 384376 w 474238"/>
                <a:gd name="connsiteY992" fmla="*/ 406628 h 703369"/>
                <a:gd name="connsiteX993" fmla="*/ 385103 w 474238"/>
                <a:gd name="connsiteY993" fmla="*/ 404305 h 703369"/>
                <a:gd name="connsiteX994" fmla="*/ 386493 w 474238"/>
                <a:gd name="connsiteY994" fmla="*/ 403009 h 703369"/>
                <a:gd name="connsiteX995" fmla="*/ 385909 w 474238"/>
                <a:gd name="connsiteY995" fmla="*/ 406517 h 703369"/>
                <a:gd name="connsiteX996" fmla="*/ 386256 w 474238"/>
                <a:gd name="connsiteY996" fmla="*/ 410959 h 703369"/>
                <a:gd name="connsiteX997" fmla="*/ 387647 w 474238"/>
                <a:gd name="connsiteY997" fmla="*/ 414688 h 703369"/>
                <a:gd name="connsiteX998" fmla="*/ 390334 w 474238"/>
                <a:gd name="connsiteY998" fmla="*/ 416206 h 703369"/>
                <a:gd name="connsiteX999" fmla="*/ 389639 w 474238"/>
                <a:gd name="connsiteY999" fmla="*/ 412476 h 703369"/>
                <a:gd name="connsiteX1000" fmla="*/ 389291 w 474238"/>
                <a:gd name="connsiteY1000" fmla="*/ 405380 h 703369"/>
                <a:gd name="connsiteX1001" fmla="*/ 388010 w 474238"/>
                <a:gd name="connsiteY1001" fmla="*/ 402693 h 703369"/>
                <a:gd name="connsiteX1002" fmla="*/ 389402 w 474238"/>
                <a:gd name="connsiteY1002" fmla="*/ 402930 h 703369"/>
                <a:gd name="connsiteX1003" fmla="*/ 391029 w 474238"/>
                <a:gd name="connsiteY1003" fmla="*/ 402930 h 703369"/>
                <a:gd name="connsiteX1004" fmla="*/ 392199 w 474238"/>
                <a:gd name="connsiteY1004" fmla="*/ 401998 h 703369"/>
                <a:gd name="connsiteX1005" fmla="*/ 392088 w 474238"/>
                <a:gd name="connsiteY1005" fmla="*/ 399769 h 703369"/>
                <a:gd name="connsiteX1006" fmla="*/ 391045 w 474238"/>
                <a:gd name="connsiteY1006" fmla="*/ 398252 h 703369"/>
                <a:gd name="connsiteX1007" fmla="*/ 388010 w 474238"/>
                <a:gd name="connsiteY1007" fmla="*/ 395692 h 703369"/>
                <a:gd name="connsiteX1008" fmla="*/ 387078 w 474238"/>
                <a:gd name="connsiteY1008" fmla="*/ 394048 h 703369"/>
                <a:gd name="connsiteX1009" fmla="*/ 387663 w 474238"/>
                <a:gd name="connsiteY1009" fmla="*/ 393463 h 703369"/>
                <a:gd name="connsiteX1010" fmla="*/ 388832 w 474238"/>
                <a:gd name="connsiteY1010" fmla="*/ 392894 h 703369"/>
                <a:gd name="connsiteX1011" fmla="*/ 389876 w 474238"/>
                <a:gd name="connsiteY1011" fmla="*/ 391725 h 703369"/>
                <a:gd name="connsiteX1012" fmla="*/ 389765 w 474238"/>
                <a:gd name="connsiteY1012" fmla="*/ 387631 h 703369"/>
                <a:gd name="connsiteX1013" fmla="*/ 390460 w 474238"/>
                <a:gd name="connsiteY1013" fmla="*/ 386351 h 703369"/>
                <a:gd name="connsiteX1014" fmla="*/ 391630 w 474238"/>
                <a:gd name="connsiteY1014" fmla="*/ 386004 h 703369"/>
                <a:gd name="connsiteX1015" fmla="*/ 393147 w 474238"/>
                <a:gd name="connsiteY1015" fmla="*/ 386936 h 703369"/>
                <a:gd name="connsiteX1016" fmla="*/ 393384 w 474238"/>
                <a:gd name="connsiteY1016" fmla="*/ 384724 h 703369"/>
                <a:gd name="connsiteX1017" fmla="*/ 393969 w 474238"/>
                <a:gd name="connsiteY1017" fmla="*/ 382858 h 703369"/>
                <a:gd name="connsiteX1018" fmla="*/ 394664 w 474238"/>
                <a:gd name="connsiteY1018" fmla="*/ 382400 h 703369"/>
                <a:gd name="connsiteX1019" fmla="*/ 395834 w 474238"/>
                <a:gd name="connsiteY1019" fmla="*/ 384502 h 703369"/>
                <a:gd name="connsiteX1020" fmla="*/ 395723 w 474238"/>
                <a:gd name="connsiteY1020" fmla="*/ 386952 h 703369"/>
                <a:gd name="connsiteX1021" fmla="*/ 395249 w 474238"/>
                <a:gd name="connsiteY1021" fmla="*/ 389639 h 703369"/>
                <a:gd name="connsiteX1022" fmla="*/ 395360 w 474238"/>
                <a:gd name="connsiteY1022" fmla="*/ 391741 h 703369"/>
                <a:gd name="connsiteX1023" fmla="*/ 396987 w 474238"/>
                <a:gd name="connsiteY1023" fmla="*/ 392799 h 703369"/>
                <a:gd name="connsiteX1024" fmla="*/ 397572 w 474238"/>
                <a:gd name="connsiteY1024" fmla="*/ 393258 h 703369"/>
                <a:gd name="connsiteX1025" fmla="*/ 397461 w 474238"/>
                <a:gd name="connsiteY1025" fmla="*/ 391741 h 703369"/>
                <a:gd name="connsiteX1026" fmla="*/ 397004 w 474238"/>
                <a:gd name="connsiteY1026" fmla="*/ 391156 h 703369"/>
                <a:gd name="connsiteX1027" fmla="*/ 398315 w 474238"/>
                <a:gd name="connsiteY1027" fmla="*/ 383222 h 703369"/>
                <a:gd name="connsiteX1028" fmla="*/ 399248 w 474238"/>
                <a:gd name="connsiteY1028" fmla="*/ 381942 h 703369"/>
                <a:gd name="connsiteX1029" fmla="*/ 399943 w 474238"/>
                <a:gd name="connsiteY1029" fmla="*/ 382874 h 703369"/>
                <a:gd name="connsiteX1030" fmla="*/ 400875 w 474238"/>
                <a:gd name="connsiteY1030" fmla="*/ 390555 h 703369"/>
                <a:gd name="connsiteX1031" fmla="*/ 402045 w 474238"/>
                <a:gd name="connsiteY1031" fmla="*/ 392784 h 703369"/>
                <a:gd name="connsiteX1032" fmla="*/ 403436 w 474238"/>
                <a:gd name="connsiteY1032" fmla="*/ 394285 h 703369"/>
                <a:gd name="connsiteX1033" fmla="*/ 405063 w 474238"/>
                <a:gd name="connsiteY1033" fmla="*/ 394886 h 703369"/>
                <a:gd name="connsiteX1034" fmla="*/ 406691 w 474238"/>
                <a:gd name="connsiteY1034" fmla="*/ 394775 h 703369"/>
                <a:gd name="connsiteX1035" fmla="*/ 408082 w 474238"/>
                <a:gd name="connsiteY1035" fmla="*/ 386841 h 703369"/>
                <a:gd name="connsiteX1036" fmla="*/ 409125 w 474238"/>
                <a:gd name="connsiteY1036" fmla="*/ 384391 h 703369"/>
                <a:gd name="connsiteX1037" fmla="*/ 409947 w 474238"/>
                <a:gd name="connsiteY1037" fmla="*/ 383349 h 703369"/>
                <a:gd name="connsiteX1038" fmla="*/ 411021 w 474238"/>
                <a:gd name="connsiteY1038" fmla="*/ 382764 h 703369"/>
                <a:gd name="connsiteX1039" fmla="*/ 411717 w 474238"/>
                <a:gd name="connsiteY1039" fmla="*/ 383222 h 703369"/>
                <a:gd name="connsiteX1040" fmla="*/ 412539 w 474238"/>
                <a:gd name="connsiteY1040" fmla="*/ 384391 h 703369"/>
                <a:gd name="connsiteX1041" fmla="*/ 412887 w 474238"/>
                <a:gd name="connsiteY1041" fmla="*/ 385435 h 703369"/>
                <a:gd name="connsiteX1042" fmla="*/ 413472 w 474238"/>
                <a:gd name="connsiteY1042" fmla="*/ 386604 h 703369"/>
                <a:gd name="connsiteX1043" fmla="*/ 413472 w 474238"/>
                <a:gd name="connsiteY1043" fmla="*/ 387300 h 703369"/>
                <a:gd name="connsiteX1044" fmla="*/ 413708 w 474238"/>
                <a:gd name="connsiteY1044" fmla="*/ 387774 h 703369"/>
                <a:gd name="connsiteX1045" fmla="*/ 415099 w 474238"/>
                <a:gd name="connsiteY1045" fmla="*/ 388011 h 703369"/>
                <a:gd name="connsiteX1046" fmla="*/ 415921 w 474238"/>
                <a:gd name="connsiteY1046" fmla="*/ 387900 h 703369"/>
                <a:gd name="connsiteX1047" fmla="*/ 416853 w 474238"/>
                <a:gd name="connsiteY1047" fmla="*/ 387663 h 703369"/>
                <a:gd name="connsiteX1048" fmla="*/ 417786 w 474238"/>
                <a:gd name="connsiteY1048" fmla="*/ 387078 h 703369"/>
                <a:gd name="connsiteX1049" fmla="*/ 418370 w 474238"/>
                <a:gd name="connsiteY1049" fmla="*/ 386494 h 703369"/>
                <a:gd name="connsiteX1050" fmla="*/ 419066 w 474238"/>
                <a:gd name="connsiteY1050" fmla="*/ 385909 h 703369"/>
                <a:gd name="connsiteX1051" fmla="*/ 420346 w 474238"/>
                <a:gd name="connsiteY1051" fmla="*/ 385213 h 703369"/>
                <a:gd name="connsiteX1052" fmla="*/ 421168 w 474238"/>
                <a:gd name="connsiteY1052" fmla="*/ 384391 h 703369"/>
                <a:gd name="connsiteX1053" fmla="*/ 420710 w 474238"/>
                <a:gd name="connsiteY1053" fmla="*/ 383570 h 703369"/>
                <a:gd name="connsiteX1054" fmla="*/ 419888 w 474238"/>
                <a:gd name="connsiteY1054" fmla="*/ 382400 h 703369"/>
                <a:gd name="connsiteX1055" fmla="*/ 419651 w 474238"/>
                <a:gd name="connsiteY1055" fmla="*/ 381104 h 703369"/>
                <a:gd name="connsiteX1056" fmla="*/ 419651 w 474238"/>
                <a:gd name="connsiteY1056" fmla="*/ 379713 h 703369"/>
                <a:gd name="connsiteX1057" fmla="*/ 419540 w 474238"/>
                <a:gd name="connsiteY1057" fmla="*/ 378418 h 703369"/>
                <a:gd name="connsiteX1058" fmla="*/ 418370 w 474238"/>
                <a:gd name="connsiteY1058" fmla="*/ 373866 h 703369"/>
                <a:gd name="connsiteX1059" fmla="*/ 417201 w 474238"/>
                <a:gd name="connsiteY1059" fmla="*/ 373044 h 703369"/>
                <a:gd name="connsiteX1060" fmla="*/ 414989 w 474238"/>
                <a:gd name="connsiteY1060" fmla="*/ 373866 h 703369"/>
                <a:gd name="connsiteX1061" fmla="*/ 418133 w 474238"/>
                <a:gd name="connsiteY1061" fmla="*/ 368493 h 703369"/>
                <a:gd name="connsiteX1062" fmla="*/ 419762 w 474238"/>
                <a:gd name="connsiteY1062" fmla="*/ 367671 h 703369"/>
                <a:gd name="connsiteX1063" fmla="*/ 421389 w 474238"/>
                <a:gd name="connsiteY1063" fmla="*/ 370705 h 703369"/>
                <a:gd name="connsiteX1064" fmla="*/ 422084 w 474238"/>
                <a:gd name="connsiteY1064" fmla="*/ 370468 h 703369"/>
                <a:gd name="connsiteX1065" fmla="*/ 422669 w 474238"/>
                <a:gd name="connsiteY1065" fmla="*/ 368603 h 703369"/>
                <a:gd name="connsiteX1066" fmla="*/ 423981 w 474238"/>
                <a:gd name="connsiteY1066" fmla="*/ 368366 h 703369"/>
                <a:gd name="connsiteX1067" fmla="*/ 425150 w 474238"/>
                <a:gd name="connsiteY1067" fmla="*/ 369662 h 703369"/>
                <a:gd name="connsiteX1068" fmla="*/ 425040 w 474238"/>
                <a:gd name="connsiteY1068" fmla="*/ 371875 h 703369"/>
                <a:gd name="connsiteX1069" fmla="*/ 427016 w 474238"/>
                <a:gd name="connsiteY1069" fmla="*/ 372111 h 703369"/>
                <a:gd name="connsiteX1070" fmla="*/ 428991 w 474238"/>
                <a:gd name="connsiteY1070" fmla="*/ 371764 h 703369"/>
                <a:gd name="connsiteX1071" fmla="*/ 430967 w 474238"/>
                <a:gd name="connsiteY1071" fmla="*/ 370942 h 703369"/>
                <a:gd name="connsiteX1072" fmla="*/ 432705 w 474238"/>
                <a:gd name="connsiteY1072" fmla="*/ 369662 h 703369"/>
                <a:gd name="connsiteX1073" fmla="*/ 430730 w 474238"/>
                <a:gd name="connsiteY1073" fmla="*/ 368619 h 703369"/>
                <a:gd name="connsiteX1074" fmla="*/ 430034 w 474238"/>
                <a:gd name="connsiteY1074" fmla="*/ 366754 h 703369"/>
                <a:gd name="connsiteX1075" fmla="*/ 429449 w 474238"/>
                <a:gd name="connsiteY1075" fmla="*/ 364526 h 703369"/>
                <a:gd name="connsiteX1076" fmla="*/ 427932 w 474238"/>
                <a:gd name="connsiteY1076" fmla="*/ 362203 h 703369"/>
                <a:gd name="connsiteX1077" fmla="*/ 430730 w 474238"/>
                <a:gd name="connsiteY1077" fmla="*/ 362313 h 703369"/>
                <a:gd name="connsiteX1078" fmla="*/ 432484 w 474238"/>
                <a:gd name="connsiteY1078" fmla="*/ 364873 h 703369"/>
                <a:gd name="connsiteX1079" fmla="*/ 434001 w 474238"/>
                <a:gd name="connsiteY1079" fmla="*/ 368382 h 703369"/>
                <a:gd name="connsiteX1080" fmla="*/ 436324 w 474238"/>
                <a:gd name="connsiteY1080" fmla="*/ 370721 h 703369"/>
                <a:gd name="connsiteX1081" fmla="*/ 436324 w 474238"/>
                <a:gd name="connsiteY1081" fmla="*/ 369093 h 703369"/>
                <a:gd name="connsiteX1082" fmla="*/ 436783 w 474238"/>
                <a:gd name="connsiteY1082" fmla="*/ 368034 h 703369"/>
                <a:gd name="connsiteX1083" fmla="*/ 438095 w 474238"/>
                <a:gd name="connsiteY1083" fmla="*/ 365711 h 703369"/>
                <a:gd name="connsiteX1084" fmla="*/ 438552 w 474238"/>
                <a:gd name="connsiteY1084" fmla="*/ 365948 h 703369"/>
                <a:gd name="connsiteX1085" fmla="*/ 439374 w 474238"/>
                <a:gd name="connsiteY1085" fmla="*/ 365585 h 703369"/>
                <a:gd name="connsiteX1086" fmla="*/ 439612 w 474238"/>
                <a:gd name="connsiteY1086" fmla="*/ 364636 h 703369"/>
                <a:gd name="connsiteX1087" fmla="*/ 437510 w 474238"/>
                <a:gd name="connsiteY1087" fmla="*/ 363720 h 703369"/>
                <a:gd name="connsiteX1088" fmla="*/ 437747 w 474238"/>
                <a:gd name="connsiteY1088" fmla="*/ 360448 h 703369"/>
                <a:gd name="connsiteX1089" fmla="*/ 436561 w 474238"/>
                <a:gd name="connsiteY1089" fmla="*/ 358694 h 703369"/>
                <a:gd name="connsiteX1090" fmla="*/ 434696 w 474238"/>
                <a:gd name="connsiteY1090" fmla="*/ 357414 h 703369"/>
                <a:gd name="connsiteX1091" fmla="*/ 433306 w 474238"/>
                <a:gd name="connsiteY1091" fmla="*/ 355185 h 703369"/>
                <a:gd name="connsiteX1092" fmla="*/ 434696 w 474238"/>
                <a:gd name="connsiteY1092" fmla="*/ 356007 h 703369"/>
                <a:gd name="connsiteX1093" fmla="*/ 436324 w 474238"/>
                <a:gd name="connsiteY1093" fmla="*/ 356355 h 703369"/>
                <a:gd name="connsiteX1094" fmla="*/ 437747 w 474238"/>
                <a:gd name="connsiteY1094" fmla="*/ 356007 h 703369"/>
                <a:gd name="connsiteX1095" fmla="*/ 438916 w 474238"/>
                <a:gd name="connsiteY1095" fmla="*/ 354490 h 703369"/>
                <a:gd name="connsiteX1096" fmla="*/ 437178 w 474238"/>
                <a:gd name="connsiteY1096" fmla="*/ 354032 h 703369"/>
                <a:gd name="connsiteX1097" fmla="*/ 439849 w 474238"/>
                <a:gd name="connsiteY1097" fmla="*/ 351456 h 703369"/>
                <a:gd name="connsiteX1098" fmla="*/ 442172 w 474238"/>
                <a:gd name="connsiteY1098" fmla="*/ 352167 h 703369"/>
                <a:gd name="connsiteX1099" fmla="*/ 443341 w 474238"/>
                <a:gd name="connsiteY1099" fmla="*/ 354727 h 703369"/>
                <a:gd name="connsiteX1100" fmla="*/ 442409 w 474238"/>
                <a:gd name="connsiteY1100" fmla="*/ 357888 h 703369"/>
                <a:gd name="connsiteX1101" fmla="*/ 442757 w 474238"/>
                <a:gd name="connsiteY1101" fmla="*/ 358931 h 703369"/>
                <a:gd name="connsiteX1102" fmla="*/ 445080 w 474238"/>
                <a:gd name="connsiteY1102" fmla="*/ 359389 h 703369"/>
                <a:gd name="connsiteX1103" fmla="*/ 447056 w 474238"/>
                <a:gd name="connsiteY1103" fmla="*/ 360432 h 703369"/>
                <a:gd name="connsiteX1104" fmla="*/ 448920 w 474238"/>
                <a:gd name="connsiteY1104" fmla="*/ 361128 h 703369"/>
                <a:gd name="connsiteX1105" fmla="*/ 451512 w 474238"/>
                <a:gd name="connsiteY1105" fmla="*/ 360669 h 703369"/>
                <a:gd name="connsiteX1106" fmla="*/ 449632 w 474238"/>
                <a:gd name="connsiteY1106" fmla="*/ 358568 h 703369"/>
                <a:gd name="connsiteX1107" fmla="*/ 449173 w 474238"/>
                <a:gd name="connsiteY1107" fmla="*/ 357398 h 703369"/>
                <a:gd name="connsiteX1108" fmla="*/ 449868 w 474238"/>
                <a:gd name="connsiteY1108" fmla="*/ 356702 h 703369"/>
                <a:gd name="connsiteX1109" fmla="*/ 451054 w 474238"/>
                <a:gd name="connsiteY1109" fmla="*/ 356355 h 703369"/>
                <a:gd name="connsiteX1110" fmla="*/ 451402 w 474238"/>
                <a:gd name="connsiteY1110" fmla="*/ 356592 h 703369"/>
                <a:gd name="connsiteX1111" fmla="*/ 453614 w 474238"/>
                <a:gd name="connsiteY1111" fmla="*/ 357287 h 703369"/>
                <a:gd name="connsiteX1112" fmla="*/ 454658 w 474238"/>
                <a:gd name="connsiteY1112" fmla="*/ 357398 h 703369"/>
                <a:gd name="connsiteX1113" fmla="*/ 457692 w 474238"/>
                <a:gd name="connsiteY1113" fmla="*/ 356465 h 703369"/>
                <a:gd name="connsiteX1114" fmla="*/ 456759 w 474238"/>
                <a:gd name="connsiteY1114" fmla="*/ 355296 h 703369"/>
                <a:gd name="connsiteX1115" fmla="*/ 456301 w 474238"/>
                <a:gd name="connsiteY1115" fmla="*/ 354838 h 703369"/>
                <a:gd name="connsiteX1116" fmla="*/ 456997 w 474238"/>
                <a:gd name="connsiteY1116" fmla="*/ 353684 h 703369"/>
                <a:gd name="connsiteX1117" fmla="*/ 458734 w 474238"/>
                <a:gd name="connsiteY1117" fmla="*/ 352388 h 703369"/>
                <a:gd name="connsiteX1118" fmla="*/ 459556 w 474238"/>
                <a:gd name="connsiteY1118" fmla="*/ 351677 h 703369"/>
                <a:gd name="connsiteX1119" fmla="*/ 463650 w 474238"/>
                <a:gd name="connsiteY1119" fmla="*/ 343174 h 703369"/>
                <a:gd name="connsiteX1120" fmla="*/ 464109 w 474238"/>
                <a:gd name="connsiteY1120" fmla="*/ 340946 h 703369"/>
                <a:gd name="connsiteX1121" fmla="*/ 464345 w 474238"/>
                <a:gd name="connsiteY1121" fmla="*/ 338022 h 703369"/>
                <a:gd name="connsiteX1122" fmla="*/ 465515 w 474238"/>
                <a:gd name="connsiteY1122" fmla="*/ 338844 h 703369"/>
                <a:gd name="connsiteX1123" fmla="*/ 465752 w 474238"/>
                <a:gd name="connsiteY1123" fmla="*/ 337800 h 703369"/>
                <a:gd name="connsiteX1124" fmla="*/ 465863 w 474238"/>
                <a:gd name="connsiteY1124" fmla="*/ 334877 h 703369"/>
                <a:gd name="connsiteX1125" fmla="*/ 465752 w 474238"/>
                <a:gd name="connsiteY1125" fmla="*/ 334419 h 703369"/>
                <a:gd name="connsiteX1126" fmla="*/ 466795 w 474238"/>
                <a:gd name="connsiteY1126" fmla="*/ 333834 h 703369"/>
                <a:gd name="connsiteX1127" fmla="*/ 469245 w 474238"/>
                <a:gd name="connsiteY1127" fmla="*/ 333486 h 703369"/>
                <a:gd name="connsiteX1128" fmla="*/ 470287 w 474238"/>
                <a:gd name="connsiteY1128" fmla="*/ 333028 h 703369"/>
                <a:gd name="connsiteX1129" fmla="*/ 471331 w 474238"/>
                <a:gd name="connsiteY1129" fmla="*/ 331400 h 703369"/>
                <a:gd name="connsiteX1130" fmla="*/ 473891 w 474238"/>
                <a:gd name="connsiteY1130" fmla="*/ 325900 h 703369"/>
                <a:gd name="connsiteX1131" fmla="*/ 474239 w 474238"/>
                <a:gd name="connsiteY1131" fmla="*/ 324051 h 703369"/>
                <a:gd name="connsiteX1132" fmla="*/ 473733 w 474238"/>
                <a:gd name="connsiteY1132" fmla="*/ 323735 h 70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Lst>
              <a:rect l="l" t="t" r="r" b="b"/>
              <a:pathLst>
                <a:path w="474238" h="703369">
                  <a:moveTo>
                    <a:pt x="305765" y="490754"/>
                  </a:moveTo>
                  <a:lnTo>
                    <a:pt x="300645" y="491450"/>
                  </a:lnTo>
                  <a:lnTo>
                    <a:pt x="298084" y="491339"/>
                  </a:lnTo>
                  <a:lnTo>
                    <a:pt x="293311" y="489822"/>
                  </a:lnTo>
                  <a:lnTo>
                    <a:pt x="291304" y="490280"/>
                  </a:lnTo>
                  <a:lnTo>
                    <a:pt x="291194" y="493315"/>
                  </a:lnTo>
                  <a:lnTo>
                    <a:pt x="294007" y="493425"/>
                  </a:lnTo>
                  <a:lnTo>
                    <a:pt x="296567" y="494342"/>
                  </a:lnTo>
                  <a:lnTo>
                    <a:pt x="297958" y="496096"/>
                  </a:lnTo>
                  <a:lnTo>
                    <a:pt x="297721" y="498910"/>
                  </a:lnTo>
                  <a:lnTo>
                    <a:pt x="302146" y="499731"/>
                  </a:lnTo>
                  <a:lnTo>
                    <a:pt x="304359" y="499621"/>
                  </a:lnTo>
                  <a:lnTo>
                    <a:pt x="305054" y="498577"/>
                  </a:lnTo>
                  <a:lnTo>
                    <a:pt x="305401" y="496950"/>
                  </a:lnTo>
                  <a:lnTo>
                    <a:pt x="306824" y="495654"/>
                  </a:lnTo>
                  <a:lnTo>
                    <a:pt x="307757" y="493899"/>
                  </a:lnTo>
                  <a:lnTo>
                    <a:pt x="307061" y="490865"/>
                  </a:lnTo>
                  <a:lnTo>
                    <a:pt x="305765" y="490754"/>
                  </a:lnTo>
                  <a:close/>
                  <a:moveTo>
                    <a:pt x="317081" y="471616"/>
                  </a:moveTo>
                  <a:lnTo>
                    <a:pt x="316038" y="471046"/>
                  </a:lnTo>
                  <a:lnTo>
                    <a:pt x="314995" y="469877"/>
                  </a:lnTo>
                  <a:lnTo>
                    <a:pt x="316164" y="468944"/>
                  </a:lnTo>
                  <a:lnTo>
                    <a:pt x="318725" y="467427"/>
                  </a:lnTo>
                  <a:lnTo>
                    <a:pt x="319800" y="466368"/>
                  </a:lnTo>
                  <a:lnTo>
                    <a:pt x="318725" y="464851"/>
                  </a:lnTo>
                  <a:lnTo>
                    <a:pt x="317903" y="462986"/>
                  </a:lnTo>
                  <a:lnTo>
                    <a:pt x="316623" y="461359"/>
                  </a:lnTo>
                  <a:lnTo>
                    <a:pt x="314062" y="460537"/>
                  </a:lnTo>
                  <a:lnTo>
                    <a:pt x="310807" y="459841"/>
                  </a:lnTo>
                  <a:lnTo>
                    <a:pt x="309527" y="460299"/>
                  </a:lnTo>
                  <a:lnTo>
                    <a:pt x="308705" y="462038"/>
                  </a:lnTo>
                  <a:lnTo>
                    <a:pt x="308468" y="463666"/>
                  </a:lnTo>
                  <a:lnTo>
                    <a:pt x="308815" y="465294"/>
                  </a:lnTo>
                  <a:lnTo>
                    <a:pt x="309511" y="466811"/>
                  </a:lnTo>
                  <a:lnTo>
                    <a:pt x="310332" y="468107"/>
                  </a:lnTo>
                  <a:lnTo>
                    <a:pt x="309400" y="468217"/>
                  </a:lnTo>
                  <a:lnTo>
                    <a:pt x="307535" y="469039"/>
                  </a:lnTo>
                  <a:lnTo>
                    <a:pt x="306603" y="469150"/>
                  </a:lnTo>
                  <a:lnTo>
                    <a:pt x="308578" y="471473"/>
                  </a:lnTo>
                  <a:lnTo>
                    <a:pt x="309400" y="472880"/>
                  </a:lnTo>
                  <a:lnTo>
                    <a:pt x="309290" y="474397"/>
                  </a:lnTo>
                  <a:lnTo>
                    <a:pt x="309179" y="475914"/>
                  </a:lnTo>
                  <a:lnTo>
                    <a:pt x="309764" y="476499"/>
                  </a:lnTo>
                  <a:lnTo>
                    <a:pt x="314189" y="477542"/>
                  </a:lnTo>
                  <a:lnTo>
                    <a:pt x="316291" y="476373"/>
                  </a:lnTo>
                  <a:lnTo>
                    <a:pt x="320037" y="472880"/>
                  </a:lnTo>
                  <a:lnTo>
                    <a:pt x="319800" y="471932"/>
                  </a:lnTo>
                  <a:lnTo>
                    <a:pt x="317081" y="471616"/>
                  </a:lnTo>
                  <a:close/>
                  <a:moveTo>
                    <a:pt x="352309" y="426257"/>
                  </a:moveTo>
                  <a:lnTo>
                    <a:pt x="351140" y="423460"/>
                  </a:lnTo>
                  <a:lnTo>
                    <a:pt x="347299" y="422290"/>
                  </a:lnTo>
                  <a:lnTo>
                    <a:pt x="342731" y="423918"/>
                  </a:lnTo>
                  <a:lnTo>
                    <a:pt x="339002" y="427174"/>
                  </a:lnTo>
                  <a:lnTo>
                    <a:pt x="337484" y="430793"/>
                  </a:lnTo>
                  <a:lnTo>
                    <a:pt x="339112" y="431615"/>
                  </a:lnTo>
                  <a:lnTo>
                    <a:pt x="339112" y="433005"/>
                  </a:lnTo>
                  <a:lnTo>
                    <a:pt x="338180" y="434412"/>
                  </a:lnTo>
                  <a:lnTo>
                    <a:pt x="336789" y="435344"/>
                  </a:lnTo>
                  <a:lnTo>
                    <a:pt x="336094" y="436277"/>
                  </a:lnTo>
                  <a:lnTo>
                    <a:pt x="335509" y="438253"/>
                  </a:lnTo>
                  <a:lnTo>
                    <a:pt x="334924" y="443974"/>
                  </a:lnTo>
                  <a:lnTo>
                    <a:pt x="334924" y="446076"/>
                  </a:lnTo>
                  <a:lnTo>
                    <a:pt x="335382" y="447957"/>
                  </a:lnTo>
                  <a:lnTo>
                    <a:pt x="336426" y="448415"/>
                  </a:lnTo>
                  <a:lnTo>
                    <a:pt x="338180" y="448415"/>
                  </a:lnTo>
                  <a:lnTo>
                    <a:pt x="339223" y="449110"/>
                  </a:lnTo>
                  <a:lnTo>
                    <a:pt x="339223" y="450280"/>
                  </a:lnTo>
                  <a:lnTo>
                    <a:pt x="337706" y="451323"/>
                  </a:lnTo>
                  <a:lnTo>
                    <a:pt x="339444" y="453298"/>
                  </a:lnTo>
                  <a:lnTo>
                    <a:pt x="343758" y="454009"/>
                  </a:lnTo>
                  <a:lnTo>
                    <a:pt x="345640" y="455621"/>
                  </a:lnTo>
                  <a:lnTo>
                    <a:pt x="346097" y="455163"/>
                  </a:lnTo>
                  <a:lnTo>
                    <a:pt x="347267" y="454247"/>
                  </a:lnTo>
                  <a:lnTo>
                    <a:pt x="347615" y="453899"/>
                  </a:lnTo>
                  <a:lnTo>
                    <a:pt x="349006" y="456111"/>
                  </a:lnTo>
                  <a:lnTo>
                    <a:pt x="350633" y="455163"/>
                  </a:lnTo>
                  <a:lnTo>
                    <a:pt x="352024" y="452840"/>
                  </a:lnTo>
                  <a:lnTo>
                    <a:pt x="352957" y="450738"/>
                  </a:lnTo>
                  <a:lnTo>
                    <a:pt x="352499" y="449110"/>
                  </a:lnTo>
                  <a:lnTo>
                    <a:pt x="350523" y="448067"/>
                  </a:lnTo>
                  <a:lnTo>
                    <a:pt x="348784" y="446439"/>
                  </a:lnTo>
                  <a:lnTo>
                    <a:pt x="348436" y="442694"/>
                  </a:lnTo>
                  <a:lnTo>
                    <a:pt x="349258" y="442456"/>
                  </a:lnTo>
                  <a:lnTo>
                    <a:pt x="352514" y="444116"/>
                  </a:lnTo>
                  <a:lnTo>
                    <a:pt x="357177" y="442346"/>
                  </a:lnTo>
                  <a:lnTo>
                    <a:pt x="361270" y="438964"/>
                  </a:lnTo>
                  <a:lnTo>
                    <a:pt x="362898" y="435360"/>
                  </a:lnTo>
                  <a:lnTo>
                    <a:pt x="360685" y="431409"/>
                  </a:lnTo>
                  <a:lnTo>
                    <a:pt x="352309" y="426257"/>
                  </a:lnTo>
                  <a:close/>
                  <a:moveTo>
                    <a:pt x="473733" y="323735"/>
                  </a:moveTo>
                  <a:lnTo>
                    <a:pt x="471284" y="320574"/>
                  </a:lnTo>
                  <a:lnTo>
                    <a:pt x="471046" y="319989"/>
                  </a:lnTo>
                  <a:lnTo>
                    <a:pt x="470936" y="319294"/>
                  </a:lnTo>
                  <a:lnTo>
                    <a:pt x="470825" y="318709"/>
                  </a:lnTo>
                  <a:lnTo>
                    <a:pt x="470367" y="318709"/>
                  </a:lnTo>
                  <a:lnTo>
                    <a:pt x="468850" y="319294"/>
                  </a:lnTo>
                  <a:lnTo>
                    <a:pt x="468502" y="319294"/>
                  </a:lnTo>
                  <a:lnTo>
                    <a:pt x="465009" y="316022"/>
                  </a:lnTo>
                  <a:lnTo>
                    <a:pt x="463382" y="314979"/>
                  </a:lnTo>
                  <a:lnTo>
                    <a:pt x="461500" y="314979"/>
                  </a:lnTo>
                  <a:lnTo>
                    <a:pt x="465373" y="320701"/>
                  </a:lnTo>
                  <a:lnTo>
                    <a:pt x="466068" y="323735"/>
                  </a:lnTo>
                  <a:lnTo>
                    <a:pt x="464092" y="326169"/>
                  </a:lnTo>
                  <a:lnTo>
                    <a:pt x="463049" y="322913"/>
                  </a:lnTo>
                  <a:lnTo>
                    <a:pt x="460931" y="319420"/>
                  </a:lnTo>
                  <a:lnTo>
                    <a:pt x="458719" y="317318"/>
                  </a:lnTo>
                  <a:lnTo>
                    <a:pt x="456854" y="318709"/>
                  </a:lnTo>
                  <a:lnTo>
                    <a:pt x="457676" y="319294"/>
                  </a:lnTo>
                  <a:lnTo>
                    <a:pt x="458719" y="320574"/>
                  </a:lnTo>
                  <a:lnTo>
                    <a:pt x="459177" y="321159"/>
                  </a:lnTo>
                  <a:lnTo>
                    <a:pt x="457897" y="322439"/>
                  </a:lnTo>
                  <a:lnTo>
                    <a:pt x="459177" y="323261"/>
                  </a:lnTo>
                  <a:lnTo>
                    <a:pt x="457660" y="324209"/>
                  </a:lnTo>
                  <a:lnTo>
                    <a:pt x="455100" y="322107"/>
                  </a:lnTo>
                  <a:lnTo>
                    <a:pt x="453930" y="322692"/>
                  </a:lnTo>
                  <a:lnTo>
                    <a:pt x="454041" y="323861"/>
                  </a:lnTo>
                  <a:lnTo>
                    <a:pt x="455084" y="328397"/>
                  </a:lnTo>
                  <a:lnTo>
                    <a:pt x="455321" y="329914"/>
                  </a:lnTo>
                  <a:lnTo>
                    <a:pt x="451481" y="322913"/>
                  </a:lnTo>
                  <a:lnTo>
                    <a:pt x="449963" y="321743"/>
                  </a:lnTo>
                  <a:lnTo>
                    <a:pt x="447261" y="320353"/>
                  </a:lnTo>
                  <a:lnTo>
                    <a:pt x="445285" y="318725"/>
                  </a:lnTo>
                  <a:lnTo>
                    <a:pt x="445396" y="316496"/>
                  </a:lnTo>
                  <a:lnTo>
                    <a:pt x="446787" y="316386"/>
                  </a:lnTo>
                  <a:lnTo>
                    <a:pt x="451465" y="318377"/>
                  </a:lnTo>
                  <a:lnTo>
                    <a:pt x="453093" y="318614"/>
                  </a:lnTo>
                  <a:lnTo>
                    <a:pt x="454720" y="317571"/>
                  </a:lnTo>
                  <a:lnTo>
                    <a:pt x="455305" y="315817"/>
                  </a:lnTo>
                  <a:lnTo>
                    <a:pt x="454720" y="314205"/>
                  </a:lnTo>
                  <a:lnTo>
                    <a:pt x="452619" y="313256"/>
                  </a:lnTo>
                  <a:lnTo>
                    <a:pt x="452856" y="309527"/>
                  </a:lnTo>
                  <a:lnTo>
                    <a:pt x="454136" y="309527"/>
                  </a:lnTo>
                  <a:lnTo>
                    <a:pt x="456000" y="311044"/>
                  </a:lnTo>
                  <a:lnTo>
                    <a:pt x="457517" y="311739"/>
                  </a:lnTo>
                  <a:lnTo>
                    <a:pt x="459620" y="310222"/>
                  </a:lnTo>
                  <a:lnTo>
                    <a:pt x="459731" y="307899"/>
                  </a:lnTo>
                  <a:lnTo>
                    <a:pt x="459383" y="305449"/>
                  </a:lnTo>
                  <a:lnTo>
                    <a:pt x="460205" y="303347"/>
                  </a:lnTo>
                  <a:lnTo>
                    <a:pt x="458450" y="302304"/>
                  </a:lnTo>
                  <a:lnTo>
                    <a:pt x="454958" y="298464"/>
                  </a:lnTo>
                  <a:lnTo>
                    <a:pt x="454025" y="297642"/>
                  </a:lnTo>
                  <a:lnTo>
                    <a:pt x="452397" y="297405"/>
                  </a:lnTo>
                  <a:lnTo>
                    <a:pt x="450185" y="296125"/>
                  </a:lnTo>
                  <a:lnTo>
                    <a:pt x="448763" y="294023"/>
                  </a:lnTo>
                  <a:lnTo>
                    <a:pt x="449220" y="291352"/>
                  </a:lnTo>
                  <a:lnTo>
                    <a:pt x="447008" y="289250"/>
                  </a:lnTo>
                  <a:lnTo>
                    <a:pt x="444685" y="287385"/>
                  </a:lnTo>
                  <a:lnTo>
                    <a:pt x="443057" y="286563"/>
                  </a:lnTo>
                  <a:lnTo>
                    <a:pt x="442235" y="286216"/>
                  </a:lnTo>
                  <a:lnTo>
                    <a:pt x="441413" y="286216"/>
                  </a:lnTo>
                  <a:lnTo>
                    <a:pt x="441176" y="285978"/>
                  </a:lnTo>
                  <a:lnTo>
                    <a:pt x="440007" y="284240"/>
                  </a:lnTo>
                  <a:lnTo>
                    <a:pt x="438837" y="282960"/>
                  </a:lnTo>
                  <a:lnTo>
                    <a:pt x="438252" y="282027"/>
                  </a:lnTo>
                  <a:lnTo>
                    <a:pt x="437557" y="281332"/>
                  </a:lnTo>
                  <a:lnTo>
                    <a:pt x="436608" y="281222"/>
                  </a:lnTo>
                  <a:lnTo>
                    <a:pt x="434396" y="282043"/>
                  </a:lnTo>
                  <a:lnTo>
                    <a:pt x="433938" y="282043"/>
                  </a:lnTo>
                  <a:lnTo>
                    <a:pt x="432895" y="280526"/>
                  </a:lnTo>
                  <a:lnTo>
                    <a:pt x="430793" y="280289"/>
                  </a:lnTo>
                  <a:lnTo>
                    <a:pt x="427759" y="279594"/>
                  </a:lnTo>
                  <a:lnTo>
                    <a:pt x="426242" y="279704"/>
                  </a:lnTo>
                  <a:lnTo>
                    <a:pt x="425072" y="280400"/>
                  </a:lnTo>
                  <a:lnTo>
                    <a:pt x="424250" y="281790"/>
                  </a:lnTo>
                  <a:lnTo>
                    <a:pt x="424360" y="283070"/>
                  </a:lnTo>
                  <a:lnTo>
                    <a:pt x="424708" y="284240"/>
                  </a:lnTo>
                  <a:lnTo>
                    <a:pt x="424598" y="285773"/>
                  </a:lnTo>
                  <a:lnTo>
                    <a:pt x="421437" y="289266"/>
                  </a:lnTo>
                  <a:lnTo>
                    <a:pt x="416901" y="288697"/>
                  </a:lnTo>
                  <a:lnTo>
                    <a:pt x="412018" y="285884"/>
                  </a:lnTo>
                  <a:lnTo>
                    <a:pt x="405933" y="280873"/>
                  </a:lnTo>
                  <a:lnTo>
                    <a:pt x="399880" y="277966"/>
                  </a:lnTo>
                  <a:lnTo>
                    <a:pt x="398710" y="275753"/>
                  </a:lnTo>
                  <a:lnTo>
                    <a:pt x="398599" y="272719"/>
                  </a:lnTo>
                  <a:lnTo>
                    <a:pt x="398948" y="270032"/>
                  </a:lnTo>
                  <a:lnTo>
                    <a:pt x="400227" y="264548"/>
                  </a:lnTo>
                  <a:lnTo>
                    <a:pt x="399184" y="258953"/>
                  </a:lnTo>
                  <a:lnTo>
                    <a:pt x="390318" y="250782"/>
                  </a:lnTo>
                  <a:lnTo>
                    <a:pt x="387521" y="245772"/>
                  </a:lnTo>
                  <a:lnTo>
                    <a:pt x="389622" y="242611"/>
                  </a:lnTo>
                  <a:lnTo>
                    <a:pt x="391724" y="239814"/>
                  </a:lnTo>
                  <a:lnTo>
                    <a:pt x="393005" y="237586"/>
                  </a:lnTo>
                  <a:lnTo>
                    <a:pt x="391961" y="232339"/>
                  </a:lnTo>
                  <a:lnTo>
                    <a:pt x="389639" y="228388"/>
                  </a:lnTo>
                  <a:lnTo>
                    <a:pt x="387078" y="227218"/>
                  </a:lnTo>
                  <a:lnTo>
                    <a:pt x="384139" y="227803"/>
                  </a:lnTo>
                  <a:lnTo>
                    <a:pt x="380883" y="229194"/>
                  </a:lnTo>
                  <a:lnTo>
                    <a:pt x="376000" y="230585"/>
                  </a:lnTo>
                  <a:lnTo>
                    <a:pt x="369457" y="231043"/>
                  </a:lnTo>
                  <a:lnTo>
                    <a:pt x="362930" y="230221"/>
                  </a:lnTo>
                  <a:lnTo>
                    <a:pt x="358852" y="228830"/>
                  </a:lnTo>
                  <a:lnTo>
                    <a:pt x="356845" y="227787"/>
                  </a:lnTo>
                  <a:lnTo>
                    <a:pt x="355675" y="226396"/>
                  </a:lnTo>
                  <a:lnTo>
                    <a:pt x="354506" y="225101"/>
                  </a:lnTo>
                  <a:lnTo>
                    <a:pt x="353115" y="224516"/>
                  </a:lnTo>
                  <a:lnTo>
                    <a:pt x="352293" y="224974"/>
                  </a:lnTo>
                  <a:lnTo>
                    <a:pt x="352056" y="226143"/>
                  </a:lnTo>
                  <a:lnTo>
                    <a:pt x="351471" y="227313"/>
                  </a:lnTo>
                  <a:lnTo>
                    <a:pt x="349954" y="227424"/>
                  </a:lnTo>
                  <a:lnTo>
                    <a:pt x="346809" y="226602"/>
                  </a:lnTo>
                  <a:lnTo>
                    <a:pt x="344802" y="225780"/>
                  </a:lnTo>
                  <a:lnTo>
                    <a:pt x="343521" y="224026"/>
                  </a:lnTo>
                  <a:lnTo>
                    <a:pt x="340724" y="216439"/>
                  </a:lnTo>
                  <a:lnTo>
                    <a:pt x="340614" y="213990"/>
                  </a:lnTo>
                  <a:lnTo>
                    <a:pt x="341199" y="211066"/>
                  </a:lnTo>
                  <a:lnTo>
                    <a:pt x="342021" y="208253"/>
                  </a:lnTo>
                  <a:lnTo>
                    <a:pt x="342257" y="206277"/>
                  </a:lnTo>
                  <a:lnTo>
                    <a:pt x="341324" y="204413"/>
                  </a:lnTo>
                  <a:lnTo>
                    <a:pt x="338765" y="202437"/>
                  </a:lnTo>
                  <a:lnTo>
                    <a:pt x="337373" y="200225"/>
                  </a:lnTo>
                  <a:lnTo>
                    <a:pt x="337958" y="197775"/>
                  </a:lnTo>
                  <a:lnTo>
                    <a:pt x="339349" y="195088"/>
                  </a:lnTo>
                  <a:lnTo>
                    <a:pt x="339934" y="192528"/>
                  </a:lnTo>
                  <a:lnTo>
                    <a:pt x="339349" y="191248"/>
                  </a:lnTo>
                  <a:lnTo>
                    <a:pt x="338180" y="190426"/>
                  </a:lnTo>
                  <a:lnTo>
                    <a:pt x="336900" y="189730"/>
                  </a:lnTo>
                  <a:lnTo>
                    <a:pt x="335856" y="188798"/>
                  </a:lnTo>
                  <a:lnTo>
                    <a:pt x="335272" y="187407"/>
                  </a:lnTo>
                  <a:lnTo>
                    <a:pt x="329076" y="168047"/>
                  </a:lnTo>
                  <a:lnTo>
                    <a:pt x="323024" y="148687"/>
                  </a:lnTo>
                  <a:lnTo>
                    <a:pt x="316939" y="129326"/>
                  </a:lnTo>
                  <a:lnTo>
                    <a:pt x="310775" y="109966"/>
                  </a:lnTo>
                  <a:lnTo>
                    <a:pt x="304691" y="90590"/>
                  </a:lnTo>
                  <a:lnTo>
                    <a:pt x="298637" y="71246"/>
                  </a:lnTo>
                  <a:lnTo>
                    <a:pt x="292553" y="51980"/>
                  </a:lnTo>
                  <a:lnTo>
                    <a:pt x="286500" y="32636"/>
                  </a:lnTo>
                  <a:lnTo>
                    <a:pt x="284398" y="27041"/>
                  </a:lnTo>
                  <a:lnTo>
                    <a:pt x="283576" y="26219"/>
                  </a:lnTo>
                  <a:lnTo>
                    <a:pt x="278424" y="25303"/>
                  </a:lnTo>
                  <a:lnTo>
                    <a:pt x="276322" y="24481"/>
                  </a:lnTo>
                  <a:lnTo>
                    <a:pt x="271897" y="20877"/>
                  </a:lnTo>
                  <a:lnTo>
                    <a:pt x="266049" y="18554"/>
                  </a:lnTo>
                  <a:lnTo>
                    <a:pt x="265006" y="17622"/>
                  </a:lnTo>
                  <a:lnTo>
                    <a:pt x="263963" y="15741"/>
                  </a:lnTo>
                  <a:lnTo>
                    <a:pt x="262572" y="14350"/>
                  </a:lnTo>
                  <a:lnTo>
                    <a:pt x="258147" y="11664"/>
                  </a:lnTo>
                  <a:lnTo>
                    <a:pt x="252300" y="10036"/>
                  </a:lnTo>
                  <a:lnTo>
                    <a:pt x="243923" y="6069"/>
                  </a:lnTo>
                  <a:lnTo>
                    <a:pt x="242184" y="5611"/>
                  </a:lnTo>
                  <a:lnTo>
                    <a:pt x="238550" y="5263"/>
                  </a:lnTo>
                  <a:lnTo>
                    <a:pt x="237159" y="4915"/>
                  </a:lnTo>
                  <a:lnTo>
                    <a:pt x="232971" y="1991"/>
                  </a:lnTo>
                  <a:lnTo>
                    <a:pt x="231232" y="1170"/>
                  </a:lnTo>
                  <a:lnTo>
                    <a:pt x="225148" y="0"/>
                  </a:lnTo>
                  <a:lnTo>
                    <a:pt x="219206" y="585"/>
                  </a:lnTo>
                  <a:lnTo>
                    <a:pt x="214401" y="3509"/>
                  </a:lnTo>
                  <a:lnTo>
                    <a:pt x="211951" y="8993"/>
                  </a:lnTo>
                  <a:lnTo>
                    <a:pt x="212188" y="10731"/>
                  </a:lnTo>
                  <a:lnTo>
                    <a:pt x="212773" y="12011"/>
                  </a:lnTo>
                  <a:lnTo>
                    <a:pt x="212773" y="12833"/>
                  </a:lnTo>
                  <a:lnTo>
                    <a:pt x="210212" y="14240"/>
                  </a:lnTo>
                  <a:lnTo>
                    <a:pt x="209170" y="15299"/>
                  </a:lnTo>
                  <a:lnTo>
                    <a:pt x="207889" y="15868"/>
                  </a:lnTo>
                  <a:lnTo>
                    <a:pt x="203922" y="14825"/>
                  </a:lnTo>
                  <a:lnTo>
                    <a:pt x="200983" y="15425"/>
                  </a:lnTo>
                  <a:lnTo>
                    <a:pt x="198312" y="16579"/>
                  </a:lnTo>
                  <a:lnTo>
                    <a:pt x="196210" y="17985"/>
                  </a:lnTo>
                  <a:lnTo>
                    <a:pt x="192132" y="21937"/>
                  </a:lnTo>
                  <a:lnTo>
                    <a:pt x="190157" y="24386"/>
                  </a:lnTo>
                  <a:lnTo>
                    <a:pt x="188876" y="27073"/>
                  </a:lnTo>
                  <a:lnTo>
                    <a:pt x="187344" y="29048"/>
                  </a:lnTo>
                  <a:lnTo>
                    <a:pt x="184783" y="30091"/>
                  </a:lnTo>
                  <a:lnTo>
                    <a:pt x="179426" y="31387"/>
                  </a:lnTo>
                  <a:lnTo>
                    <a:pt x="174984" y="33948"/>
                  </a:lnTo>
                  <a:lnTo>
                    <a:pt x="163226" y="44679"/>
                  </a:lnTo>
                  <a:lnTo>
                    <a:pt x="161457" y="45264"/>
                  </a:lnTo>
                  <a:lnTo>
                    <a:pt x="144546" y="40823"/>
                  </a:lnTo>
                  <a:lnTo>
                    <a:pt x="141875" y="38484"/>
                  </a:lnTo>
                  <a:lnTo>
                    <a:pt x="140358" y="35686"/>
                  </a:lnTo>
                  <a:lnTo>
                    <a:pt x="139899" y="34754"/>
                  </a:lnTo>
                  <a:lnTo>
                    <a:pt x="138509" y="30091"/>
                  </a:lnTo>
                  <a:lnTo>
                    <a:pt x="137229" y="21115"/>
                  </a:lnTo>
                  <a:lnTo>
                    <a:pt x="136043" y="16910"/>
                  </a:lnTo>
                  <a:lnTo>
                    <a:pt x="133831" y="15409"/>
                  </a:lnTo>
                  <a:lnTo>
                    <a:pt x="116351" y="16089"/>
                  </a:lnTo>
                  <a:lnTo>
                    <a:pt x="114723" y="16674"/>
                  </a:lnTo>
                  <a:lnTo>
                    <a:pt x="113554" y="17970"/>
                  </a:lnTo>
                  <a:lnTo>
                    <a:pt x="112274" y="20293"/>
                  </a:lnTo>
                  <a:lnTo>
                    <a:pt x="106189" y="36034"/>
                  </a:lnTo>
                  <a:lnTo>
                    <a:pt x="100247" y="51775"/>
                  </a:lnTo>
                  <a:lnTo>
                    <a:pt x="94162" y="67532"/>
                  </a:lnTo>
                  <a:lnTo>
                    <a:pt x="87998" y="83288"/>
                  </a:lnTo>
                  <a:lnTo>
                    <a:pt x="81914" y="99030"/>
                  </a:lnTo>
                  <a:lnTo>
                    <a:pt x="75861" y="114771"/>
                  </a:lnTo>
                  <a:lnTo>
                    <a:pt x="69665" y="130512"/>
                  </a:lnTo>
                  <a:lnTo>
                    <a:pt x="63502" y="146269"/>
                  </a:lnTo>
                  <a:lnTo>
                    <a:pt x="62332" y="149303"/>
                  </a:lnTo>
                  <a:lnTo>
                    <a:pt x="62332" y="156051"/>
                  </a:lnTo>
                  <a:lnTo>
                    <a:pt x="63375" y="163764"/>
                  </a:lnTo>
                  <a:lnTo>
                    <a:pt x="65477" y="178572"/>
                  </a:lnTo>
                  <a:lnTo>
                    <a:pt x="66868" y="188608"/>
                  </a:lnTo>
                  <a:lnTo>
                    <a:pt x="66520" y="192686"/>
                  </a:lnTo>
                  <a:lnTo>
                    <a:pt x="59883" y="201900"/>
                  </a:lnTo>
                  <a:lnTo>
                    <a:pt x="58491" y="202943"/>
                  </a:lnTo>
                  <a:lnTo>
                    <a:pt x="56484" y="205045"/>
                  </a:lnTo>
                  <a:lnTo>
                    <a:pt x="56484" y="208427"/>
                  </a:lnTo>
                  <a:lnTo>
                    <a:pt x="57069" y="211698"/>
                  </a:lnTo>
                  <a:lnTo>
                    <a:pt x="57180" y="213105"/>
                  </a:lnTo>
                  <a:lnTo>
                    <a:pt x="54967" y="214496"/>
                  </a:lnTo>
                  <a:lnTo>
                    <a:pt x="54145" y="216708"/>
                  </a:lnTo>
                  <a:lnTo>
                    <a:pt x="53687" y="222540"/>
                  </a:lnTo>
                  <a:lnTo>
                    <a:pt x="52296" y="229194"/>
                  </a:lnTo>
                  <a:lnTo>
                    <a:pt x="52754" y="232228"/>
                  </a:lnTo>
                  <a:lnTo>
                    <a:pt x="55425" y="232829"/>
                  </a:lnTo>
                  <a:lnTo>
                    <a:pt x="57749" y="235373"/>
                  </a:lnTo>
                  <a:lnTo>
                    <a:pt x="59171" y="238408"/>
                  </a:lnTo>
                  <a:lnTo>
                    <a:pt x="59408" y="241568"/>
                  </a:lnTo>
                  <a:lnTo>
                    <a:pt x="58365" y="244018"/>
                  </a:lnTo>
                  <a:lnTo>
                    <a:pt x="55078" y="247622"/>
                  </a:lnTo>
                  <a:lnTo>
                    <a:pt x="54145" y="249391"/>
                  </a:lnTo>
                  <a:lnTo>
                    <a:pt x="54603" y="250545"/>
                  </a:lnTo>
                  <a:lnTo>
                    <a:pt x="55536" y="251130"/>
                  </a:lnTo>
                  <a:lnTo>
                    <a:pt x="56121" y="251715"/>
                  </a:lnTo>
                  <a:lnTo>
                    <a:pt x="56817" y="252078"/>
                  </a:lnTo>
                  <a:lnTo>
                    <a:pt x="57274" y="252537"/>
                  </a:lnTo>
                  <a:lnTo>
                    <a:pt x="57622" y="253358"/>
                  </a:lnTo>
                  <a:lnTo>
                    <a:pt x="57512" y="253943"/>
                  </a:lnTo>
                  <a:lnTo>
                    <a:pt x="56817" y="255113"/>
                  </a:lnTo>
                  <a:lnTo>
                    <a:pt x="56706" y="255697"/>
                  </a:lnTo>
                  <a:lnTo>
                    <a:pt x="56942" y="261292"/>
                  </a:lnTo>
                  <a:lnTo>
                    <a:pt x="57638" y="263631"/>
                  </a:lnTo>
                  <a:lnTo>
                    <a:pt x="59519" y="265386"/>
                  </a:lnTo>
                  <a:lnTo>
                    <a:pt x="62553" y="265970"/>
                  </a:lnTo>
                  <a:lnTo>
                    <a:pt x="64529" y="265859"/>
                  </a:lnTo>
                  <a:lnTo>
                    <a:pt x="65572" y="266792"/>
                  </a:lnTo>
                  <a:lnTo>
                    <a:pt x="65920" y="270743"/>
                  </a:lnTo>
                  <a:lnTo>
                    <a:pt x="64987" y="276116"/>
                  </a:lnTo>
                  <a:lnTo>
                    <a:pt x="62664" y="280321"/>
                  </a:lnTo>
                  <a:lnTo>
                    <a:pt x="55884" y="288950"/>
                  </a:lnTo>
                  <a:lnTo>
                    <a:pt x="54256" y="291636"/>
                  </a:lnTo>
                  <a:lnTo>
                    <a:pt x="53908" y="292680"/>
                  </a:lnTo>
                  <a:lnTo>
                    <a:pt x="54145" y="294307"/>
                  </a:lnTo>
                  <a:lnTo>
                    <a:pt x="54730" y="295129"/>
                  </a:lnTo>
                  <a:lnTo>
                    <a:pt x="55552" y="295825"/>
                  </a:lnTo>
                  <a:lnTo>
                    <a:pt x="56484" y="297215"/>
                  </a:lnTo>
                  <a:lnTo>
                    <a:pt x="57527" y="300360"/>
                  </a:lnTo>
                  <a:lnTo>
                    <a:pt x="57764" y="303173"/>
                  </a:lnTo>
                  <a:lnTo>
                    <a:pt x="56942" y="305623"/>
                  </a:lnTo>
                  <a:lnTo>
                    <a:pt x="55205" y="307836"/>
                  </a:lnTo>
                  <a:lnTo>
                    <a:pt x="54161" y="308421"/>
                  </a:lnTo>
                  <a:lnTo>
                    <a:pt x="51601" y="309116"/>
                  </a:lnTo>
                  <a:lnTo>
                    <a:pt x="50432" y="310048"/>
                  </a:lnTo>
                  <a:lnTo>
                    <a:pt x="47871" y="313667"/>
                  </a:lnTo>
                  <a:lnTo>
                    <a:pt x="42260" y="318219"/>
                  </a:lnTo>
                  <a:lnTo>
                    <a:pt x="40870" y="320195"/>
                  </a:lnTo>
                  <a:lnTo>
                    <a:pt x="33299" y="334766"/>
                  </a:lnTo>
                  <a:lnTo>
                    <a:pt x="31071" y="345497"/>
                  </a:lnTo>
                  <a:lnTo>
                    <a:pt x="31545" y="347947"/>
                  </a:lnTo>
                  <a:lnTo>
                    <a:pt x="33426" y="350744"/>
                  </a:lnTo>
                  <a:lnTo>
                    <a:pt x="35638" y="352372"/>
                  </a:lnTo>
                  <a:lnTo>
                    <a:pt x="40648" y="353779"/>
                  </a:lnTo>
                  <a:lnTo>
                    <a:pt x="43098" y="354932"/>
                  </a:lnTo>
                  <a:lnTo>
                    <a:pt x="44837" y="357382"/>
                  </a:lnTo>
                  <a:lnTo>
                    <a:pt x="44015" y="359705"/>
                  </a:lnTo>
                  <a:lnTo>
                    <a:pt x="41803" y="361333"/>
                  </a:lnTo>
                  <a:lnTo>
                    <a:pt x="39479" y="361918"/>
                  </a:lnTo>
                  <a:lnTo>
                    <a:pt x="36808" y="361333"/>
                  </a:lnTo>
                  <a:lnTo>
                    <a:pt x="32019" y="358647"/>
                  </a:lnTo>
                  <a:lnTo>
                    <a:pt x="29570" y="358188"/>
                  </a:lnTo>
                  <a:lnTo>
                    <a:pt x="27009" y="358773"/>
                  </a:lnTo>
                  <a:lnTo>
                    <a:pt x="25271" y="360401"/>
                  </a:lnTo>
                  <a:lnTo>
                    <a:pt x="24338" y="362614"/>
                  </a:lnTo>
                  <a:lnTo>
                    <a:pt x="24228" y="365411"/>
                  </a:lnTo>
                  <a:lnTo>
                    <a:pt x="24813" y="368445"/>
                  </a:lnTo>
                  <a:lnTo>
                    <a:pt x="26914" y="374862"/>
                  </a:lnTo>
                  <a:lnTo>
                    <a:pt x="27373" y="377659"/>
                  </a:lnTo>
                  <a:lnTo>
                    <a:pt x="26914" y="379192"/>
                  </a:lnTo>
                  <a:lnTo>
                    <a:pt x="25050" y="381389"/>
                  </a:lnTo>
                  <a:lnTo>
                    <a:pt x="24592" y="382685"/>
                  </a:lnTo>
                  <a:lnTo>
                    <a:pt x="24702" y="383965"/>
                  </a:lnTo>
                  <a:lnTo>
                    <a:pt x="25634" y="386762"/>
                  </a:lnTo>
                  <a:lnTo>
                    <a:pt x="25634" y="388280"/>
                  </a:lnTo>
                  <a:lnTo>
                    <a:pt x="24007" y="390381"/>
                  </a:lnTo>
                  <a:lnTo>
                    <a:pt x="22031" y="389117"/>
                  </a:lnTo>
                  <a:lnTo>
                    <a:pt x="13623" y="377912"/>
                  </a:lnTo>
                  <a:lnTo>
                    <a:pt x="11300" y="376521"/>
                  </a:lnTo>
                  <a:lnTo>
                    <a:pt x="8392" y="376869"/>
                  </a:lnTo>
                  <a:lnTo>
                    <a:pt x="6069" y="378149"/>
                  </a:lnTo>
                  <a:lnTo>
                    <a:pt x="5120" y="379793"/>
                  </a:lnTo>
                  <a:lnTo>
                    <a:pt x="4536" y="381657"/>
                  </a:lnTo>
                  <a:lnTo>
                    <a:pt x="3145" y="384107"/>
                  </a:lnTo>
                  <a:lnTo>
                    <a:pt x="2212" y="384929"/>
                  </a:lnTo>
                  <a:lnTo>
                    <a:pt x="0" y="385862"/>
                  </a:lnTo>
                  <a:lnTo>
                    <a:pt x="2560" y="393669"/>
                  </a:lnTo>
                  <a:lnTo>
                    <a:pt x="5120" y="401365"/>
                  </a:lnTo>
                  <a:lnTo>
                    <a:pt x="7586" y="409189"/>
                  </a:lnTo>
                  <a:lnTo>
                    <a:pt x="10146" y="416869"/>
                  </a:lnTo>
                  <a:lnTo>
                    <a:pt x="12707" y="424582"/>
                  </a:lnTo>
                  <a:lnTo>
                    <a:pt x="17827" y="440086"/>
                  </a:lnTo>
                  <a:lnTo>
                    <a:pt x="20292" y="447909"/>
                  </a:lnTo>
                  <a:lnTo>
                    <a:pt x="22853" y="455590"/>
                  </a:lnTo>
                  <a:lnTo>
                    <a:pt x="25413" y="463413"/>
                  </a:lnTo>
                  <a:lnTo>
                    <a:pt x="27974" y="471125"/>
                  </a:lnTo>
                  <a:lnTo>
                    <a:pt x="30534" y="478933"/>
                  </a:lnTo>
                  <a:lnTo>
                    <a:pt x="32999" y="486756"/>
                  </a:lnTo>
                  <a:lnTo>
                    <a:pt x="35560" y="494437"/>
                  </a:lnTo>
                  <a:lnTo>
                    <a:pt x="38120" y="502260"/>
                  </a:lnTo>
                  <a:lnTo>
                    <a:pt x="40680" y="509973"/>
                  </a:lnTo>
                  <a:lnTo>
                    <a:pt x="43240" y="517780"/>
                  </a:lnTo>
                  <a:lnTo>
                    <a:pt x="45832" y="525603"/>
                  </a:lnTo>
                  <a:lnTo>
                    <a:pt x="48393" y="533300"/>
                  </a:lnTo>
                  <a:lnTo>
                    <a:pt x="50842" y="541107"/>
                  </a:lnTo>
                  <a:lnTo>
                    <a:pt x="53513" y="548930"/>
                  </a:lnTo>
                  <a:lnTo>
                    <a:pt x="56074" y="556737"/>
                  </a:lnTo>
                  <a:lnTo>
                    <a:pt x="58539" y="564450"/>
                  </a:lnTo>
                  <a:lnTo>
                    <a:pt x="61100" y="572257"/>
                  </a:lnTo>
                  <a:lnTo>
                    <a:pt x="63659" y="580064"/>
                  </a:lnTo>
                  <a:lnTo>
                    <a:pt x="66220" y="587887"/>
                  </a:lnTo>
                  <a:lnTo>
                    <a:pt x="68780" y="595568"/>
                  </a:lnTo>
                  <a:lnTo>
                    <a:pt x="71372" y="603391"/>
                  </a:lnTo>
                  <a:lnTo>
                    <a:pt x="73932" y="611199"/>
                  </a:lnTo>
                  <a:lnTo>
                    <a:pt x="76493" y="619006"/>
                  </a:lnTo>
                  <a:lnTo>
                    <a:pt x="79053" y="626829"/>
                  </a:lnTo>
                  <a:lnTo>
                    <a:pt x="81613" y="634636"/>
                  </a:lnTo>
                  <a:lnTo>
                    <a:pt x="83131" y="638951"/>
                  </a:lnTo>
                  <a:lnTo>
                    <a:pt x="83826" y="643740"/>
                  </a:lnTo>
                  <a:lnTo>
                    <a:pt x="84426" y="645952"/>
                  </a:lnTo>
                  <a:lnTo>
                    <a:pt x="84663" y="648165"/>
                  </a:lnTo>
                  <a:lnTo>
                    <a:pt x="84663" y="648860"/>
                  </a:lnTo>
                  <a:lnTo>
                    <a:pt x="84774" y="649919"/>
                  </a:lnTo>
                  <a:lnTo>
                    <a:pt x="85122" y="651199"/>
                  </a:lnTo>
                  <a:lnTo>
                    <a:pt x="86055" y="653191"/>
                  </a:lnTo>
                  <a:lnTo>
                    <a:pt x="86876" y="655640"/>
                  </a:lnTo>
                  <a:lnTo>
                    <a:pt x="86987" y="657379"/>
                  </a:lnTo>
                  <a:lnTo>
                    <a:pt x="86876" y="661345"/>
                  </a:lnTo>
                  <a:lnTo>
                    <a:pt x="86876" y="662278"/>
                  </a:lnTo>
                  <a:lnTo>
                    <a:pt x="87224" y="663353"/>
                  </a:lnTo>
                  <a:lnTo>
                    <a:pt x="87572" y="664396"/>
                  </a:lnTo>
                  <a:lnTo>
                    <a:pt x="88504" y="665929"/>
                  </a:lnTo>
                  <a:lnTo>
                    <a:pt x="89436" y="667098"/>
                  </a:lnTo>
                  <a:lnTo>
                    <a:pt x="90606" y="668031"/>
                  </a:lnTo>
                  <a:lnTo>
                    <a:pt x="95031" y="671065"/>
                  </a:lnTo>
                  <a:lnTo>
                    <a:pt x="100183" y="675253"/>
                  </a:lnTo>
                  <a:lnTo>
                    <a:pt x="104956" y="679347"/>
                  </a:lnTo>
                  <a:lnTo>
                    <a:pt x="110077" y="680975"/>
                  </a:lnTo>
                  <a:lnTo>
                    <a:pt x="111025" y="681559"/>
                  </a:lnTo>
                  <a:lnTo>
                    <a:pt x="111847" y="682492"/>
                  </a:lnTo>
                  <a:lnTo>
                    <a:pt x="112890" y="684467"/>
                  </a:lnTo>
                  <a:lnTo>
                    <a:pt x="113237" y="685748"/>
                  </a:lnTo>
                  <a:lnTo>
                    <a:pt x="113474" y="687027"/>
                  </a:lnTo>
                  <a:lnTo>
                    <a:pt x="113474" y="691816"/>
                  </a:lnTo>
                  <a:lnTo>
                    <a:pt x="113712" y="693460"/>
                  </a:lnTo>
                  <a:lnTo>
                    <a:pt x="114170" y="694282"/>
                  </a:lnTo>
                  <a:lnTo>
                    <a:pt x="117205" y="697427"/>
                  </a:lnTo>
                  <a:lnTo>
                    <a:pt x="122325" y="700683"/>
                  </a:lnTo>
                  <a:lnTo>
                    <a:pt x="126418" y="703369"/>
                  </a:lnTo>
                  <a:lnTo>
                    <a:pt x="126418" y="702674"/>
                  </a:lnTo>
                  <a:lnTo>
                    <a:pt x="126656" y="698359"/>
                  </a:lnTo>
                  <a:lnTo>
                    <a:pt x="126197" y="697538"/>
                  </a:lnTo>
                  <a:lnTo>
                    <a:pt x="128173" y="696716"/>
                  </a:lnTo>
                  <a:lnTo>
                    <a:pt x="130385" y="698344"/>
                  </a:lnTo>
                  <a:lnTo>
                    <a:pt x="132598" y="700319"/>
                  </a:lnTo>
                  <a:lnTo>
                    <a:pt x="134573" y="700777"/>
                  </a:lnTo>
                  <a:lnTo>
                    <a:pt x="135505" y="699165"/>
                  </a:lnTo>
                  <a:lnTo>
                    <a:pt x="136691" y="690410"/>
                  </a:lnTo>
                  <a:lnTo>
                    <a:pt x="137861" y="685969"/>
                  </a:lnTo>
                  <a:lnTo>
                    <a:pt x="138904" y="684230"/>
                  </a:lnTo>
                  <a:lnTo>
                    <a:pt x="140531" y="682839"/>
                  </a:lnTo>
                  <a:lnTo>
                    <a:pt x="138666" y="682255"/>
                  </a:lnTo>
                  <a:lnTo>
                    <a:pt x="139362" y="679109"/>
                  </a:lnTo>
                  <a:lnTo>
                    <a:pt x="140405" y="676423"/>
                  </a:lnTo>
                  <a:lnTo>
                    <a:pt x="137956" y="673610"/>
                  </a:lnTo>
                  <a:lnTo>
                    <a:pt x="137134" y="670007"/>
                  </a:lnTo>
                  <a:lnTo>
                    <a:pt x="137481" y="666166"/>
                  </a:lnTo>
                  <a:lnTo>
                    <a:pt x="138303" y="662657"/>
                  </a:lnTo>
                  <a:lnTo>
                    <a:pt x="140626" y="657173"/>
                  </a:lnTo>
                  <a:lnTo>
                    <a:pt x="141559" y="655656"/>
                  </a:lnTo>
                  <a:lnTo>
                    <a:pt x="142602" y="655071"/>
                  </a:lnTo>
                  <a:lnTo>
                    <a:pt x="145984" y="653902"/>
                  </a:lnTo>
                  <a:lnTo>
                    <a:pt x="148434" y="652021"/>
                  </a:lnTo>
                  <a:lnTo>
                    <a:pt x="149856" y="649698"/>
                  </a:lnTo>
                  <a:lnTo>
                    <a:pt x="151026" y="647122"/>
                  </a:lnTo>
                  <a:lnTo>
                    <a:pt x="152653" y="644672"/>
                  </a:lnTo>
                  <a:lnTo>
                    <a:pt x="153475" y="643977"/>
                  </a:lnTo>
                  <a:lnTo>
                    <a:pt x="154866" y="643392"/>
                  </a:lnTo>
                  <a:lnTo>
                    <a:pt x="155340" y="642697"/>
                  </a:lnTo>
                  <a:lnTo>
                    <a:pt x="155451" y="641875"/>
                  </a:lnTo>
                  <a:lnTo>
                    <a:pt x="155451" y="639773"/>
                  </a:lnTo>
                  <a:lnTo>
                    <a:pt x="155562" y="638824"/>
                  </a:lnTo>
                  <a:lnTo>
                    <a:pt x="156952" y="635553"/>
                  </a:lnTo>
                  <a:lnTo>
                    <a:pt x="157995" y="634036"/>
                  </a:lnTo>
                  <a:lnTo>
                    <a:pt x="159275" y="632756"/>
                  </a:lnTo>
                  <a:lnTo>
                    <a:pt x="159038" y="631934"/>
                  </a:lnTo>
                  <a:lnTo>
                    <a:pt x="157869" y="632392"/>
                  </a:lnTo>
                  <a:lnTo>
                    <a:pt x="156826" y="633214"/>
                  </a:lnTo>
                  <a:lnTo>
                    <a:pt x="154961" y="635190"/>
                  </a:lnTo>
                  <a:lnTo>
                    <a:pt x="153443" y="632045"/>
                  </a:lnTo>
                  <a:lnTo>
                    <a:pt x="152401" y="629247"/>
                  </a:lnTo>
                  <a:lnTo>
                    <a:pt x="152053" y="626450"/>
                  </a:lnTo>
                  <a:lnTo>
                    <a:pt x="152401" y="622831"/>
                  </a:lnTo>
                  <a:lnTo>
                    <a:pt x="153223" y="620618"/>
                  </a:lnTo>
                  <a:lnTo>
                    <a:pt x="154961" y="618516"/>
                  </a:lnTo>
                  <a:lnTo>
                    <a:pt x="156589" y="618279"/>
                  </a:lnTo>
                  <a:lnTo>
                    <a:pt x="157758" y="621314"/>
                  </a:lnTo>
                  <a:lnTo>
                    <a:pt x="159275" y="619796"/>
                  </a:lnTo>
                  <a:lnTo>
                    <a:pt x="160666" y="615845"/>
                  </a:lnTo>
                  <a:lnTo>
                    <a:pt x="162642" y="614549"/>
                  </a:lnTo>
                  <a:lnTo>
                    <a:pt x="162531" y="615719"/>
                  </a:lnTo>
                  <a:lnTo>
                    <a:pt x="162421" y="616888"/>
                  </a:lnTo>
                  <a:lnTo>
                    <a:pt x="163843" y="616066"/>
                  </a:lnTo>
                  <a:lnTo>
                    <a:pt x="166403" y="613854"/>
                  </a:lnTo>
                  <a:lnTo>
                    <a:pt x="168031" y="613142"/>
                  </a:lnTo>
                  <a:lnTo>
                    <a:pt x="168031" y="612100"/>
                  </a:lnTo>
                  <a:lnTo>
                    <a:pt x="167335" y="607311"/>
                  </a:lnTo>
                  <a:lnTo>
                    <a:pt x="166862" y="605683"/>
                  </a:lnTo>
                  <a:lnTo>
                    <a:pt x="164412" y="602428"/>
                  </a:lnTo>
                  <a:lnTo>
                    <a:pt x="161709" y="602079"/>
                  </a:lnTo>
                  <a:lnTo>
                    <a:pt x="158912" y="603012"/>
                  </a:lnTo>
                  <a:lnTo>
                    <a:pt x="155419" y="603597"/>
                  </a:lnTo>
                  <a:lnTo>
                    <a:pt x="155182" y="602428"/>
                  </a:lnTo>
                  <a:lnTo>
                    <a:pt x="158564" y="601606"/>
                  </a:lnTo>
                  <a:lnTo>
                    <a:pt x="159955" y="600562"/>
                  </a:lnTo>
                  <a:lnTo>
                    <a:pt x="160777" y="598682"/>
                  </a:lnTo>
                  <a:lnTo>
                    <a:pt x="160192" y="597512"/>
                  </a:lnTo>
                  <a:lnTo>
                    <a:pt x="159149" y="595521"/>
                  </a:lnTo>
                  <a:lnTo>
                    <a:pt x="158564" y="593656"/>
                  </a:lnTo>
                  <a:lnTo>
                    <a:pt x="161362" y="590511"/>
                  </a:lnTo>
                  <a:lnTo>
                    <a:pt x="162531" y="583509"/>
                  </a:lnTo>
                  <a:lnTo>
                    <a:pt x="164649" y="581408"/>
                  </a:lnTo>
                  <a:lnTo>
                    <a:pt x="168837" y="573822"/>
                  </a:lnTo>
                  <a:lnTo>
                    <a:pt x="169880" y="573000"/>
                  </a:lnTo>
                  <a:lnTo>
                    <a:pt x="171050" y="572541"/>
                  </a:lnTo>
                  <a:lnTo>
                    <a:pt x="172330" y="571609"/>
                  </a:lnTo>
                  <a:lnTo>
                    <a:pt x="174779" y="569507"/>
                  </a:lnTo>
                  <a:lnTo>
                    <a:pt x="175712" y="568227"/>
                  </a:lnTo>
                  <a:lnTo>
                    <a:pt x="176897" y="565193"/>
                  </a:lnTo>
                  <a:lnTo>
                    <a:pt x="177719" y="563565"/>
                  </a:lnTo>
                  <a:lnTo>
                    <a:pt x="178888" y="562395"/>
                  </a:lnTo>
                  <a:lnTo>
                    <a:pt x="180406" y="561700"/>
                  </a:lnTo>
                  <a:lnTo>
                    <a:pt x="180169" y="563675"/>
                  </a:lnTo>
                  <a:lnTo>
                    <a:pt x="179584" y="565414"/>
                  </a:lnTo>
                  <a:lnTo>
                    <a:pt x="178762" y="566805"/>
                  </a:lnTo>
                  <a:lnTo>
                    <a:pt x="177940" y="567848"/>
                  </a:lnTo>
                  <a:lnTo>
                    <a:pt x="179457" y="567611"/>
                  </a:lnTo>
                  <a:lnTo>
                    <a:pt x="182492" y="563660"/>
                  </a:lnTo>
                  <a:lnTo>
                    <a:pt x="184815" y="562600"/>
                  </a:lnTo>
                  <a:lnTo>
                    <a:pt x="184705" y="567152"/>
                  </a:lnTo>
                  <a:lnTo>
                    <a:pt x="181670" y="576603"/>
                  </a:lnTo>
                  <a:lnTo>
                    <a:pt x="180737" y="581139"/>
                  </a:lnTo>
                  <a:lnTo>
                    <a:pt x="182713" y="580317"/>
                  </a:lnTo>
                  <a:lnTo>
                    <a:pt x="183993" y="578342"/>
                  </a:lnTo>
                  <a:lnTo>
                    <a:pt x="184578" y="575655"/>
                  </a:lnTo>
                  <a:lnTo>
                    <a:pt x="184341" y="573095"/>
                  </a:lnTo>
                  <a:lnTo>
                    <a:pt x="184341" y="570645"/>
                  </a:lnTo>
                  <a:lnTo>
                    <a:pt x="185163" y="566915"/>
                  </a:lnTo>
                  <a:lnTo>
                    <a:pt x="186206" y="563533"/>
                  </a:lnTo>
                  <a:lnTo>
                    <a:pt x="187139" y="562016"/>
                  </a:lnTo>
                  <a:lnTo>
                    <a:pt x="188418" y="564924"/>
                  </a:lnTo>
                  <a:lnTo>
                    <a:pt x="185273" y="582182"/>
                  </a:lnTo>
                  <a:lnTo>
                    <a:pt x="186095" y="581834"/>
                  </a:lnTo>
                  <a:lnTo>
                    <a:pt x="186680" y="581139"/>
                  </a:lnTo>
                  <a:lnTo>
                    <a:pt x="186917" y="580207"/>
                  </a:lnTo>
                  <a:lnTo>
                    <a:pt x="186680" y="577646"/>
                  </a:lnTo>
                  <a:lnTo>
                    <a:pt x="187139" y="577062"/>
                  </a:lnTo>
                  <a:lnTo>
                    <a:pt x="187834" y="576603"/>
                  </a:lnTo>
                  <a:lnTo>
                    <a:pt x="188418" y="575781"/>
                  </a:lnTo>
                  <a:lnTo>
                    <a:pt x="191358" y="568433"/>
                  </a:lnTo>
                  <a:lnTo>
                    <a:pt x="192527" y="570297"/>
                  </a:lnTo>
                  <a:lnTo>
                    <a:pt x="193571" y="569712"/>
                  </a:lnTo>
                  <a:lnTo>
                    <a:pt x="194503" y="567611"/>
                  </a:lnTo>
                  <a:lnTo>
                    <a:pt x="194740" y="565398"/>
                  </a:lnTo>
                  <a:lnTo>
                    <a:pt x="194045" y="562711"/>
                  </a:lnTo>
                  <a:lnTo>
                    <a:pt x="192875" y="561194"/>
                  </a:lnTo>
                  <a:lnTo>
                    <a:pt x="191358" y="560372"/>
                  </a:lnTo>
                  <a:lnTo>
                    <a:pt x="189841" y="560025"/>
                  </a:lnTo>
                  <a:lnTo>
                    <a:pt x="190299" y="558744"/>
                  </a:lnTo>
                  <a:lnTo>
                    <a:pt x="191121" y="557796"/>
                  </a:lnTo>
                  <a:lnTo>
                    <a:pt x="192054" y="557211"/>
                  </a:lnTo>
                  <a:lnTo>
                    <a:pt x="193223" y="556974"/>
                  </a:lnTo>
                  <a:lnTo>
                    <a:pt x="194740" y="557211"/>
                  </a:lnTo>
                  <a:lnTo>
                    <a:pt x="194977" y="557670"/>
                  </a:lnTo>
                  <a:lnTo>
                    <a:pt x="194740" y="558728"/>
                  </a:lnTo>
                  <a:lnTo>
                    <a:pt x="194851" y="560356"/>
                  </a:lnTo>
                  <a:lnTo>
                    <a:pt x="195673" y="561652"/>
                  </a:lnTo>
                  <a:lnTo>
                    <a:pt x="197648" y="562569"/>
                  </a:lnTo>
                  <a:lnTo>
                    <a:pt x="198470" y="563738"/>
                  </a:lnTo>
                  <a:lnTo>
                    <a:pt x="198707" y="565366"/>
                  </a:lnTo>
                  <a:lnTo>
                    <a:pt x="198359" y="566062"/>
                  </a:lnTo>
                  <a:lnTo>
                    <a:pt x="198012" y="566646"/>
                  </a:lnTo>
                  <a:lnTo>
                    <a:pt x="197901" y="567689"/>
                  </a:lnTo>
                  <a:lnTo>
                    <a:pt x="198486" y="571198"/>
                  </a:lnTo>
                  <a:lnTo>
                    <a:pt x="199181" y="573648"/>
                  </a:lnTo>
                  <a:lnTo>
                    <a:pt x="200224" y="574596"/>
                  </a:lnTo>
                  <a:lnTo>
                    <a:pt x="201615" y="575291"/>
                  </a:lnTo>
                  <a:lnTo>
                    <a:pt x="203148" y="579717"/>
                  </a:lnTo>
                  <a:lnTo>
                    <a:pt x="204887" y="580997"/>
                  </a:lnTo>
                  <a:lnTo>
                    <a:pt x="204997" y="579132"/>
                  </a:lnTo>
                  <a:lnTo>
                    <a:pt x="205456" y="577156"/>
                  </a:lnTo>
                  <a:lnTo>
                    <a:pt x="206388" y="575639"/>
                  </a:lnTo>
                  <a:lnTo>
                    <a:pt x="207668" y="574723"/>
                  </a:lnTo>
                  <a:lnTo>
                    <a:pt x="207778" y="573901"/>
                  </a:lnTo>
                  <a:lnTo>
                    <a:pt x="207541" y="569934"/>
                  </a:lnTo>
                  <a:lnTo>
                    <a:pt x="206846" y="568543"/>
                  </a:lnTo>
                  <a:lnTo>
                    <a:pt x="205108" y="566220"/>
                  </a:lnTo>
                  <a:lnTo>
                    <a:pt x="202658" y="561447"/>
                  </a:lnTo>
                  <a:lnTo>
                    <a:pt x="200999" y="556295"/>
                  </a:lnTo>
                  <a:lnTo>
                    <a:pt x="196336" y="544979"/>
                  </a:lnTo>
                  <a:lnTo>
                    <a:pt x="193191" y="539621"/>
                  </a:lnTo>
                  <a:lnTo>
                    <a:pt x="191800" y="542766"/>
                  </a:lnTo>
                  <a:lnTo>
                    <a:pt x="190979" y="544157"/>
                  </a:lnTo>
                  <a:lnTo>
                    <a:pt x="189809" y="544852"/>
                  </a:lnTo>
                  <a:lnTo>
                    <a:pt x="188624" y="544615"/>
                  </a:lnTo>
                  <a:lnTo>
                    <a:pt x="187581" y="543683"/>
                  </a:lnTo>
                  <a:lnTo>
                    <a:pt x="187122" y="542403"/>
                  </a:lnTo>
                  <a:lnTo>
                    <a:pt x="187359" y="540648"/>
                  </a:lnTo>
                  <a:lnTo>
                    <a:pt x="192037" y="531434"/>
                  </a:lnTo>
                  <a:lnTo>
                    <a:pt x="193429" y="529807"/>
                  </a:lnTo>
                  <a:lnTo>
                    <a:pt x="194361" y="528985"/>
                  </a:lnTo>
                  <a:lnTo>
                    <a:pt x="195056" y="526535"/>
                  </a:lnTo>
                  <a:lnTo>
                    <a:pt x="196336" y="525714"/>
                  </a:lnTo>
                  <a:lnTo>
                    <a:pt x="197158" y="526298"/>
                  </a:lnTo>
                  <a:lnTo>
                    <a:pt x="196573" y="528274"/>
                  </a:lnTo>
                  <a:lnTo>
                    <a:pt x="195056" y="531419"/>
                  </a:lnTo>
                  <a:lnTo>
                    <a:pt x="194946" y="534927"/>
                  </a:lnTo>
                  <a:lnTo>
                    <a:pt x="195530" y="538199"/>
                  </a:lnTo>
                  <a:lnTo>
                    <a:pt x="196810" y="541107"/>
                  </a:lnTo>
                  <a:lnTo>
                    <a:pt x="197743" y="543778"/>
                  </a:lnTo>
                  <a:lnTo>
                    <a:pt x="198786" y="545295"/>
                  </a:lnTo>
                  <a:lnTo>
                    <a:pt x="199371" y="546923"/>
                  </a:lnTo>
                  <a:lnTo>
                    <a:pt x="199719" y="548677"/>
                  </a:lnTo>
                  <a:lnTo>
                    <a:pt x="200414" y="550542"/>
                  </a:lnTo>
                  <a:lnTo>
                    <a:pt x="201236" y="552059"/>
                  </a:lnTo>
                  <a:lnTo>
                    <a:pt x="202658" y="553814"/>
                  </a:lnTo>
                  <a:lnTo>
                    <a:pt x="203480" y="555204"/>
                  </a:lnTo>
                  <a:lnTo>
                    <a:pt x="206151" y="562205"/>
                  </a:lnTo>
                  <a:lnTo>
                    <a:pt x="206499" y="562205"/>
                  </a:lnTo>
                  <a:lnTo>
                    <a:pt x="207083" y="562095"/>
                  </a:lnTo>
                  <a:lnTo>
                    <a:pt x="207668" y="562205"/>
                  </a:lnTo>
                  <a:lnTo>
                    <a:pt x="208126" y="563138"/>
                  </a:lnTo>
                  <a:lnTo>
                    <a:pt x="208126" y="563596"/>
                  </a:lnTo>
                  <a:lnTo>
                    <a:pt x="207889" y="564055"/>
                  </a:lnTo>
                  <a:lnTo>
                    <a:pt x="207778" y="564750"/>
                  </a:lnTo>
                  <a:lnTo>
                    <a:pt x="208016" y="565793"/>
                  </a:lnTo>
                  <a:lnTo>
                    <a:pt x="210228" y="569744"/>
                  </a:lnTo>
                  <a:lnTo>
                    <a:pt x="211619" y="569396"/>
                  </a:lnTo>
                  <a:lnTo>
                    <a:pt x="212551" y="566489"/>
                  </a:lnTo>
                  <a:lnTo>
                    <a:pt x="213026" y="558207"/>
                  </a:lnTo>
                  <a:lnTo>
                    <a:pt x="212789" y="555868"/>
                  </a:lnTo>
                  <a:lnTo>
                    <a:pt x="211619" y="555046"/>
                  </a:lnTo>
                  <a:lnTo>
                    <a:pt x="210687" y="556089"/>
                  </a:lnTo>
                  <a:lnTo>
                    <a:pt x="210102" y="559945"/>
                  </a:lnTo>
                  <a:lnTo>
                    <a:pt x="209280" y="561226"/>
                  </a:lnTo>
                  <a:lnTo>
                    <a:pt x="209628" y="556785"/>
                  </a:lnTo>
                  <a:lnTo>
                    <a:pt x="209390" y="554572"/>
                  </a:lnTo>
                  <a:lnTo>
                    <a:pt x="208569" y="552707"/>
                  </a:lnTo>
                  <a:lnTo>
                    <a:pt x="207399" y="552122"/>
                  </a:lnTo>
                  <a:lnTo>
                    <a:pt x="205772" y="551885"/>
                  </a:lnTo>
                  <a:lnTo>
                    <a:pt x="204839" y="551064"/>
                  </a:lnTo>
                  <a:lnTo>
                    <a:pt x="205297" y="548614"/>
                  </a:lnTo>
                  <a:lnTo>
                    <a:pt x="211114" y="529712"/>
                  </a:lnTo>
                  <a:lnTo>
                    <a:pt x="212156" y="527499"/>
                  </a:lnTo>
                  <a:lnTo>
                    <a:pt x="213436" y="526219"/>
                  </a:lnTo>
                  <a:lnTo>
                    <a:pt x="215207" y="525871"/>
                  </a:lnTo>
                  <a:lnTo>
                    <a:pt x="215096" y="527262"/>
                  </a:lnTo>
                  <a:lnTo>
                    <a:pt x="214148" y="529016"/>
                  </a:lnTo>
                  <a:lnTo>
                    <a:pt x="213690" y="529838"/>
                  </a:lnTo>
                  <a:lnTo>
                    <a:pt x="213231" y="535686"/>
                  </a:lnTo>
                  <a:lnTo>
                    <a:pt x="213468" y="537661"/>
                  </a:lnTo>
                  <a:lnTo>
                    <a:pt x="214638" y="539874"/>
                  </a:lnTo>
                  <a:lnTo>
                    <a:pt x="215950" y="540459"/>
                  </a:lnTo>
                  <a:lnTo>
                    <a:pt x="217340" y="540696"/>
                  </a:lnTo>
                  <a:lnTo>
                    <a:pt x="218858" y="542213"/>
                  </a:lnTo>
                  <a:lnTo>
                    <a:pt x="218036" y="542102"/>
                  </a:lnTo>
                  <a:lnTo>
                    <a:pt x="216519" y="542213"/>
                  </a:lnTo>
                  <a:lnTo>
                    <a:pt x="215586" y="541976"/>
                  </a:lnTo>
                  <a:lnTo>
                    <a:pt x="215475" y="543256"/>
                  </a:lnTo>
                  <a:lnTo>
                    <a:pt x="215475" y="544189"/>
                  </a:lnTo>
                  <a:lnTo>
                    <a:pt x="215823" y="545010"/>
                  </a:lnTo>
                  <a:lnTo>
                    <a:pt x="216645" y="545943"/>
                  </a:lnTo>
                  <a:lnTo>
                    <a:pt x="215365" y="550147"/>
                  </a:lnTo>
                  <a:lnTo>
                    <a:pt x="215839" y="551079"/>
                  </a:lnTo>
                  <a:lnTo>
                    <a:pt x="217467" y="552249"/>
                  </a:lnTo>
                  <a:lnTo>
                    <a:pt x="220027" y="553418"/>
                  </a:lnTo>
                  <a:lnTo>
                    <a:pt x="221892" y="553876"/>
                  </a:lnTo>
                  <a:lnTo>
                    <a:pt x="223520" y="553181"/>
                  </a:lnTo>
                  <a:lnTo>
                    <a:pt x="224800" y="551316"/>
                  </a:lnTo>
                  <a:lnTo>
                    <a:pt x="226080" y="556326"/>
                  </a:lnTo>
                  <a:lnTo>
                    <a:pt x="226775" y="557370"/>
                  </a:lnTo>
                  <a:lnTo>
                    <a:pt x="227471" y="554920"/>
                  </a:lnTo>
                  <a:lnTo>
                    <a:pt x="227360" y="552233"/>
                  </a:lnTo>
                  <a:lnTo>
                    <a:pt x="226428" y="549783"/>
                  </a:lnTo>
                  <a:lnTo>
                    <a:pt x="225037" y="547808"/>
                  </a:lnTo>
                  <a:lnTo>
                    <a:pt x="223409" y="546275"/>
                  </a:lnTo>
                  <a:lnTo>
                    <a:pt x="223757" y="545232"/>
                  </a:lnTo>
                  <a:lnTo>
                    <a:pt x="223646" y="544062"/>
                  </a:lnTo>
                  <a:lnTo>
                    <a:pt x="223062" y="542893"/>
                  </a:lnTo>
                  <a:lnTo>
                    <a:pt x="222240" y="542197"/>
                  </a:lnTo>
                  <a:lnTo>
                    <a:pt x="222587" y="541154"/>
                  </a:lnTo>
                  <a:lnTo>
                    <a:pt x="222824" y="539763"/>
                  </a:lnTo>
                  <a:lnTo>
                    <a:pt x="222714" y="538373"/>
                  </a:lnTo>
                  <a:lnTo>
                    <a:pt x="222129" y="537440"/>
                  </a:lnTo>
                  <a:lnTo>
                    <a:pt x="221670" y="536381"/>
                  </a:lnTo>
                  <a:lnTo>
                    <a:pt x="221908" y="534990"/>
                  </a:lnTo>
                  <a:lnTo>
                    <a:pt x="222730" y="532320"/>
                  </a:lnTo>
                  <a:lnTo>
                    <a:pt x="223188" y="528005"/>
                  </a:lnTo>
                  <a:lnTo>
                    <a:pt x="223646" y="525793"/>
                  </a:lnTo>
                  <a:lnTo>
                    <a:pt x="224468" y="524165"/>
                  </a:lnTo>
                  <a:lnTo>
                    <a:pt x="225748" y="526377"/>
                  </a:lnTo>
                  <a:lnTo>
                    <a:pt x="224009" y="533252"/>
                  </a:lnTo>
                  <a:lnTo>
                    <a:pt x="224009" y="536871"/>
                  </a:lnTo>
                  <a:lnTo>
                    <a:pt x="224594" y="537930"/>
                  </a:lnTo>
                  <a:lnTo>
                    <a:pt x="225875" y="538625"/>
                  </a:lnTo>
                  <a:lnTo>
                    <a:pt x="226459" y="539558"/>
                  </a:lnTo>
                  <a:lnTo>
                    <a:pt x="226570" y="540253"/>
                  </a:lnTo>
                  <a:lnTo>
                    <a:pt x="226459" y="542118"/>
                  </a:lnTo>
                  <a:lnTo>
                    <a:pt x="226570" y="543161"/>
                  </a:lnTo>
                  <a:lnTo>
                    <a:pt x="226570" y="544789"/>
                  </a:lnTo>
                  <a:lnTo>
                    <a:pt x="226333" y="546307"/>
                  </a:lnTo>
                  <a:lnTo>
                    <a:pt x="226918" y="547713"/>
                  </a:lnTo>
                  <a:lnTo>
                    <a:pt x="229146" y="549009"/>
                  </a:lnTo>
                  <a:lnTo>
                    <a:pt x="228562" y="550289"/>
                  </a:lnTo>
                  <a:lnTo>
                    <a:pt x="230774" y="552043"/>
                  </a:lnTo>
                  <a:lnTo>
                    <a:pt x="229383" y="547144"/>
                  </a:lnTo>
                  <a:lnTo>
                    <a:pt x="228925" y="544805"/>
                  </a:lnTo>
                  <a:lnTo>
                    <a:pt x="228925" y="542482"/>
                  </a:lnTo>
                  <a:lnTo>
                    <a:pt x="229620" y="542371"/>
                  </a:lnTo>
                  <a:lnTo>
                    <a:pt x="230664" y="544347"/>
                  </a:lnTo>
                  <a:lnTo>
                    <a:pt x="232181" y="545990"/>
                  </a:lnTo>
                  <a:lnTo>
                    <a:pt x="233571" y="547855"/>
                  </a:lnTo>
                  <a:lnTo>
                    <a:pt x="234615" y="550890"/>
                  </a:lnTo>
                  <a:lnTo>
                    <a:pt x="236005" y="547855"/>
                  </a:lnTo>
                  <a:lnTo>
                    <a:pt x="236479" y="543067"/>
                  </a:lnTo>
                  <a:lnTo>
                    <a:pt x="236369" y="529301"/>
                  </a:lnTo>
                  <a:lnTo>
                    <a:pt x="236606" y="527088"/>
                  </a:lnTo>
                  <a:lnTo>
                    <a:pt x="237301" y="524987"/>
                  </a:lnTo>
                  <a:lnTo>
                    <a:pt x="237996" y="524987"/>
                  </a:lnTo>
                  <a:lnTo>
                    <a:pt x="239735" y="524054"/>
                  </a:lnTo>
                  <a:lnTo>
                    <a:pt x="240778" y="522426"/>
                  </a:lnTo>
                  <a:lnTo>
                    <a:pt x="239040" y="519154"/>
                  </a:lnTo>
                  <a:lnTo>
                    <a:pt x="240083" y="517985"/>
                  </a:lnTo>
                  <a:lnTo>
                    <a:pt x="241505" y="516815"/>
                  </a:lnTo>
                  <a:lnTo>
                    <a:pt x="241964" y="515425"/>
                  </a:lnTo>
                  <a:lnTo>
                    <a:pt x="241852" y="512975"/>
                  </a:lnTo>
                  <a:lnTo>
                    <a:pt x="243022" y="512628"/>
                  </a:lnTo>
                  <a:lnTo>
                    <a:pt x="244191" y="513797"/>
                  </a:lnTo>
                  <a:lnTo>
                    <a:pt x="244191" y="515899"/>
                  </a:lnTo>
                  <a:lnTo>
                    <a:pt x="242801" y="518933"/>
                  </a:lnTo>
                  <a:lnTo>
                    <a:pt x="243149" y="519755"/>
                  </a:lnTo>
                  <a:lnTo>
                    <a:pt x="245251" y="519518"/>
                  </a:lnTo>
                  <a:lnTo>
                    <a:pt x="245946" y="520198"/>
                  </a:lnTo>
                  <a:lnTo>
                    <a:pt x="245835" y="522315"/>
                  </a:lnTo>
                  <a:lnTo>
                    <a:pt x="245013" y="526045"/>
                  </a:lnTo>
                  <a:lnTo>
                    <a:pt x="246752" y="525587"/>
                  </a:lnTo>
                  <a:lnTo>
                    <a:pt x="249075" y="523137"/>
                  </a:lnTo>
                  <a:lnTo>
                    <a:pt x="250593" y="522315"/>
                  </a:lnTo>
                  <a:lnTo>
                    <a:pt x="251983" y="522663"/>
                  </a:lnTo>
                  <a:lnTo>
                    <a:pt x="251873" y="526978"/>
                  </a:lnTo>
                  <a:lnTo>
                    <a:pt x="252805" y="528716"/>
                  </a:lnTo>
                  <a:lnTo>
                    <a:pt x="253737" y="527088"/>
                  </a:lnTo>
                  <a:lnTo>
                    <a:pt x="258178" y="516815"/>
                  </a:lnTo>
                  <a:lnTo>
                    <a:pt x="260280" y="515994"/>
                  </a:lnTo>
                  <a:lnTo>
                    <a:pt x="259932" y="518791"/>
                  </a:lnTo>
                  <a:lnTo>
                    <a:pt x="257957" y="525097"/>
                  </a:lnTo>
                  <a:lnTo>
                    <a:pt x="258653" y="528938"/>
                  </a:lnTo>
                  <a:lnTo>
                    <a:pt x="259348" y="529048"/>
                  </a:lnTo>
                  <a:lnTo>
                    <a:pt x="261324" y="527879"/>
                  </a:lnTo>
                  <a:lnTo>
                    <a:pt x="262493" y="526946"/>
                  </a:lnTo>
                  <a:lnTo>
                    <a:pt x="265749" y="523327"/>
                  </a:lnTo>
                  <a:lnTo>
                    <a:pt x="264232" y="522521"/>
                  </a:lnTo>
                  <a:lnTo>
                    <a:pt x="263647" y="521114"/>
                  </a:lnTo>
                  <a:lnTo>
                    <a:pt x="263536" y="519249"/>
                  </a:lnTo>
                  <a:lnTo>
                    <a:pt x="263995" y="517369"/>
                  </a:lnTo>
                  <a:lnTo>
                    <a:pt x="265164" y="517480"/>
                  </a:lnTo>
                  <a:lnTo>
                    <a:pt x="265749" y="517132"/>
                  </a:lnTo>
                  <a:lnTo>
                    <a:pt x="265986" y="516089"/>
                  </a:lnTo>
                  <a:lnTo>
                    <a:pt x="265749" y="514571"/>
                  </a:lnTo>
                  <a:lnTo>
                    <a:pt x="269273" y="514919"/>
                  </a:lnTo>
                  <a:lnTo>
                    <a:pt x="270095" y="512596"/>
                  </a:lnTo>
                  <a:lnTo>
                    <a:pt x="269748" y="509688"/>
                  </a:lnTo>
                  <a:lnTo>
                    <a:pt x="270205" y="507934"/>
                  </a:lnTo>
                  <a:lnTo>
                    <a:pt x="273003" y="506653"/>
                  </a:lnTo>
                  <a:lnTo>
                    <a:pt x="274521" y="504899"/>
                  </a:lnTo>
                  <a:lnTo>
                    <a:pt x="274978" y="502339"/>
                  </a:lnTo>
                  <a:lnTo>
                    <a:pt x="275326" y="498736"/>
                  </a:lnTo>
                  <a:lnTo>
                    <a:pt x="271723" y="500253"/>
                  </a:lnTo>
                  <a:lnTo>
                    <a:pt x="271027" y="498625"/>
                  </a:lnTo>
                  <a:lnTo>
                    <a:pt x="271027" y="495938"/>
                  </a:lnTo>
                  <a:lnTo>
                    <a:pt x="269748" y="493836"/>
                  </a:lnTo>
                  <a:lnTo>
                    <a:pt x="269510" y="493014"/>
                  </a:lnTo>
                  <a:lnTo>
                    <a:pt x="270332" y="491371"/>
                  </a:lnTo>
                  <a:lnTo>
                    <a:pt x="270917" y="489048"/>
                  </a:lnTo>
                  <a:lnTo>
                    <a:pt x="271375" y="484733"/>
                  </a:lnTo>
                  <a:lnTo>
                    <a:pt x="271265" y="477147"/>
                  </a:lnTo>
                  <a:lnTo>
                    <a:pt x="272307" y="474476"/>
                  </a:lnTo>
                  <a:lnTo>
                    <a:pt x="272766" y="466890"/>
                  </a:lnTo>
                  <a:lnTo>
                    <a:pt x="274156" y="465483"/>
                  </a:lnTo>
                  <a:lnTo>
                    <a:pt x="276132" y="463855"/>
                  </a:lnTo>
                  <a:lnTo>
                    <a:pt x="277760" y="461880"/>
                  </a:lnTo>
                  <a:lnTo>
                    <a:pt x="278107" y="459430"/>
                  </a:lnTo>
                  <a:lnTo>
                    <a:pt x="276590" y="457218"/>
                  </a:lnTo>
                  <a:lnTo>
                    <a:pt x="271928" y="452887"/>
                  </a:lnTo>
                  <a:lnTo>
                    <a:pt x="271233" y="451497"/>
                  </a:lnTo>
                  <a:lnTo>
                    <a:pt x="271122" y="449742"/>
                  </a:lnTo>
                  <a:lnTo>
                    <a:pt x="269605" y="448920"/>
                  </a:lnTo>
                  <a:lnTo>
                    <a:pt x="268783" y="447877"/>
                  </a:lnTo>
                  <a:lnTo>
                    <a:pt x="270759" y="445649"/>
                  </a:lnTo>
                  <a:lnTo>
                    <a:pt x="275421" y="442725"/>
                  </a:lnTo>
                  <a:lnTo>
                    <a:pt x="276590" y="441334"/>
                  </a:lnTo>
                  <a:lnTo>
                    <a:pt x="278692" y="437478"/>
                  </a:lnTo>
                  <a:lnTo>
                    <a:pt x="280352" y="435961"/>
                  </a:lnTo>
                  <a:lnTo>
                    <a:pt x="282106" y="435850"/>
                  </a:lnTo>
                  <a:lnTo>
                    <a:pt x="281758" y="438648"/>
                  </a:lnTo>
                  <a:lnTo>
                    <a:pt x="283150" y="438537"/>
                  </a:lnTo>
                  <a:lnTo>
                    <a:pt x="285125" y="436909"/>
                  </a:lnTo>
                  <a:lnTo>
                    <a:pt x="286642" y="434586"/>
                  </a:lnTo>
                  <a:lnTo>
                    <a:pt x="284777" y="434238"/>
                  </a:lnTo>
                  <a:lnTo>
                    <a:pt x="284082" y="434349"/>
                  </a:lnTo>
                  <a:lnTo>
                    <a:pt x="283971" y="425593"/>
                  </a:lnTo>
                  <a:lnTo>
                    <a:pt x="283513" y="421516"/>
                  </a:lnTo>
                  <a:lnTo>
                    <a:pt x="284097" y="421168"/>
                  </a:lnTo>
                  <a:lnTo>
                    <a:pt x="285962" y="420710"/>
                  </a:lnTo>
                  <a:lnTo>
                    <a:pt x="289913" y="420599"/>
                  </a:lnTo>
                  <a:lnTo>
                    <a:pt x="291083" y="423049"/>
                  </a:lnTo>
                  <a:lnTo>
                    <a:pt x="289803" y="431457"/>
                  </a:lnTo>
                  <a:lnTo>
                    <a:pt x="289913" y="432500"/>
                  </a:lnTo>
                  <a:lnTo>
                    <a:pt x="290372" y="434728"/>
                  </a:lnTo>
                  <a:lnTo>
                    <a:pt x="290372" y="435771"/>
                  </a:lnTo>
                  <a:lnTo>
                    <a:pt x="289913" y="436704"/>
                  </a:lnTo>
                  <a:lnTo>
                    <a:pt x="288870" y="437873"/>
                  </a:lnTo>
                  <a:lnTo>
                    <a:pt x="288523" y="438332"/>
                  </a:lnTo>
                  <a:lnTo>
                    <a:pt x="288286" y="440307"/>
                  </a:lnTo>
                  <a:lnTo>
                    <a:pt x="288175" y="442883"/>
                  </a:lnTo>
                  <a:lnTo>
                    <a:pt x="288633" y="445206"/>
                  </a:lnTo>
                  <a:lnTo>
                    <a:pt x="290024" y="446613"/>
                  </a:lnTo>
                  <a:lnTo>
                    <a:pt x="291304" y="446012"/>
                  </a:lnTo>
                  <a:lnTo>
                    <a:pt x="292126" y="444163"/>
                  </a:lnTo>
                  <a:lnTo>
                    <a:pt x="293311" y="440291"/>
                  </a:lnTo>
                  <a:lnTo>
                    <a:pt x="294133" y="439122"/>
                  </a:lnTo>
                  <a:lnTo>
                    <a:pt x="297626" y="435740"/>
                  </a:lnTo>
                  <a:lnTo>
                    <a:pt x="298321" y="437715"/>
                  </a:lnTo>
                  <a:lnTo>
                    <a:pt x="301356" y="440386"/>
                  </a:lnTo>
                  <a:lnTo>
                    <a:pt x="301008" y="441334"/>
                  </a:lnTo>
                  <a:lnTo>
                    <a:pt x="299728" y="441445"/>
                  </a:lnTo>
                  <a:lnTo>
                    <a:pt x="297057" y="440734"/>
                  </a:lnTo>
                  <a:lnTo>
                    <a:pt x="296362" y="441097"/>
                  </a:lnTo>
                  <a:lnTo>
                    <a:pt x="295540" y="442709"/>
                  </a:lnTo>
                  <a:lnTo>
                    <a:pt x="294370" y="444369"/>
                  </a:lnTo>
                  <a:lnTo>
                    <a:pt x="295413" y="445285"/>
                  </a:lnTo>
                  <a:lnTo>
                    <a:pt x="296583" y="446802"/>
                  </a:lnTo>
                  <a:lnTo>
                    <a:pt x="297042" y="448193"/>
                  </a:lnTo>
                  <a:lnTo>
                    <a:pt x="296220" y="449236"/>
                  </a:lnTo>
                  <a:lnTo>
                    <a:pt x="295176" y="449126"/>
                  </a:lnTo>
                  <a:lnTo>
                    <a:pt x="293786" y="448083"/>
                  </a:lnTo>
                  <a:lnTo>
                    <a:pt x="292601" y="448083"/>
                  </a:lnTo>
                  <a:lnTo>
                    <a:pt x="291431" y="449600"/>
                  </a:lnTo>
                  <a:lnTo>
                    <a:pt x="291194" y="452508"/>
                  </a:lnTo>
                  <a:lnTo>
                    <a:pt x="291779" y="458229"/>
                  </a:lnTo>
                  <a:lnTo>
                    <a:pt x="294940" y="456949"/>
                  </a:lnTo>
                  <a:lnTo>
                    <a:pt x="298195" y="453219"/>
                  </a:lnTo>
                  <a:lnTo>
                    <a:pt x="301103" y="453330"/>
                  </a:lnTo>
                  <a:lnTo>
                    <a:pt x="305181" y="455780"/>
                  </a:lnTo>
                  <a:lnTo>
                    <a:pt x="307993" y="456712"/>
                  </a:lnTo>
                  <a:lnTo>
                    <a:pt x="309622" y="455653"/>
                  </a:lnTo>
                  <a:lnTo>
                    <a:pt x="313462" y="454847"/>
                  </a:lnTo>
                  <a:lnTo>
                    <a:pt x="326168" y="460442"/>
                  </a:lnTo>
                  <a:lnTo>
                    <a:pt x="328966" y="458214"/>
                  </a:lnTo>
                  <a:lnTo>
                    <a:pt x="327575" y="457881"/>
                  </a:lnTo>
                  <a:lnTo>
                    <a:pt x="326295" y="457423"/>
                  </a:lnTo>
                  <a:lnTo>
                    <a:pt x="325125" y="456601"/>
                  </a:lnTo>
                  <a:lnTo>
                    <a:pt x="324083" y="455195"/>
                  </a:lnTo>
                  <a:lnTo>
                    <a:pt x="325947" y="455906"/>
                  </a:lnTo>
                  <a:lnTo>
                    <a:pt x="326880" y="455195"/>
                  </a:lnTo>
                  <a:lnTo>
                    <a:pt x="326643" y="453567"/>
                  </a:lnTo>
                  <a:lnTo>
                    <a:pt x="325473" y="451591"/>
                  </a:lnTo>
                  <a:lnTo>
                    <a:pt x="324304" y="451007"/>
                  </a:lnTo>
                  <a:lnTo>
                    <a:pt x="322913" y="451117"/>
                  </a:lnTo>
                  <a:lnTo>
                    <a:pt x="321632" y="450880"/>
                  </a:lnTo>
                  <a:lnTo>
                    <a:pt x="320700" y="449252"/>
                  </a:lnTo>
                  <a:lnTo>
                    <a:pt x="320590" y="447387"/>
                  </a:lnTo>
                  <a:lnTo>
                    <a:pt x="321048" y="442946"/>
                  </a:lnTo>
                  <a:lnTo>
                    <a:pt x="320463" y="441666"/>
                  </a:lnTo>
                  <a:lnTo>
                    <a:pt x="319041" y="440260"/>
                  </a:lnTo>
                  <a:lnTo>
                    <a:pt x="316828" y="437225"/>
                  </a:lnTo>
                  <a:lnTo>
                    <a:pt x="315090" y="436056"/>
                  </a:lnTo>
                  <a:lnTo>
                    <a:pt x="318124" y="436056"/>
                  </a:lnTo>
                  <a:lnTo>
                    <a:pt x="320716" y="435234"/>
                  </a:lnTo>
                  <a:lnTo>
                    <a:pt x="322818" y="433495"/>
                  </a:lnTo>
                  <a:lnTo>
                    <a:pt x="324209" y="430113"/>
                  </a:lnTo>
                  <a:lnTo>
                    <a:pt x="325141" y="431409"/>
                  </a:lnTo>
                  <a:lnTo>
                    <a:pt x="325837" y="432911"/>
                  </a:lnTo>
                  <a:lnTo>
                    <a:pt x="326880" y="436419"/>
                  </a:lnTo>
                  <a:lnTo>
                    <a:pt x="327465" y="437004"/>
                  </a:lnTo>
                  <a:lnTo>
                    <a:pt x="328286" y="435613"/>
                  </a:lnTo>
                  <a:lnTo>
                    <a:pt x="328744" y="433638"/>
                  </a:lnTo>
                  <a:lnTo>
                    <a:pt x="328982" y="432121"/>
                  </a:lnTo>
                  <a:lnTo>
                    <a:pt x="328634" y="430951"/>
                  </a:lnTo>
                  <a:lnTo>
                    <a:pt x="328286" y="430493"/>
                  </a:lnTo>
                  <a:lnTo>
                    <a:pt x="327702" y="430255"/>
                  </a:lnTo>
                  <a:lnTo>
                    <a:pt x="327006" y="429908"/>
                  </a:lnTo>
                  <a:lnTo>
                    <a:pt x="326310" y="429086"/>
                  </a:lnTo>
                  <a:lnTo>
                    <a:pt x="326310" y="428406"/>
                  </a:lnTo>
                  <a:lnTo>
                    <a:pt x="326548" y="427695"/>
                  </a:lnTo>
                  <a:lnTo>
                    <a:pt x="326548" y="426826"/>
                  </a:lnTo>
                  <a:lnTo>
                    <a:pt x="325726" y="424961"/>
                  </a:lnTo>
                  <a:lnTo>
                    <a:pt x="322234" y="420994"/>
                  </a:lnTo>
                  <a:lnTo>
                    <a:pt x="325378" y="420046"/>
                  </a:lnTo>
                  <a:lnTo>
                    <a:pt x="327702" y="420409"/>
                  </a:lnTo>
                  <a:lnTo>
                    <a:pt x="329329" y="422512"/>
                  </a:lnTo>
                  <a:lnTo>
                    <a:pt x="331305" y="430445"/>
                  </a:lnTo>
                  <a:lnTo>
                    <a:pt x="332237" y="432089"/>
                  </a:lnTo>
                  <a:lnTo>
                    <a:pt x="333770" y="431741"/>
                  </a:lnTo>
                  <a:lnTo>
                    <a:pt x="336441" y="429987"/>
                  </a:lnTo>
                  <a:lnTo>
                    <a:pt x="335398" y="428122"/>
                  </a:lnTo>
                  <a:lnTo>
                    <a:pt x="337263" y="424155"/>
                  </a:lnTo>
                  <a:lnTo>
                    <a:pt x="337153" y="421010"/>
                  </a:lnTo>
                  <a:lnTo>
                    <a:pt x="339475" y="422053"/>
                  </a:lnTo>
                  <a:lnTo>
                    <a:pt x="342036" y="421942"/>
                  </a:lnTo>
                  <a:lnTo>
                    <a:pt x="346951" y="420425"/>
                  </a:lnTo>
                  <a:lnTo>
                    <a:pt x="346367" y="419951"/>
                  </a:lnTo>
                  <a:lnTo>
                    <a:pt x="346019" y="419477"/>
                  </a:lnTo>
                  <a:lnTo>
                    <a:pt x="345418" y="419019"/>
                  </a:lnTo>
                  <a:lnTo>
                    <a:pt x="344723" y="418782"/>
                  </a:lnTo>
                  <a:lnTo>
                    <a:pt x="345797" y="415273"/>
                  </a:lnTo>
                  <a:lnTo>
                    <a:pt x="343790" y="413629"/>
                  </a:lnTo>
                  <a:lnTo>
                    <a:pt x="339839" y="413171"/>
                  </a:lnTo>
                  <a:lnTo>
                    <a:pt x="339602" y="410263"/>
                  </a:lnTo>
                  <a:lnTo>
                    <a:pt x="341230" y="409916"/>
                  </a:lnTo>
                  <a:lnTo>
                    <a:pt x="343553" y="410374"/>
                  </a:lnTo>
                  <a:lnTo>
                    <a:pt x="345560" y="409789"/>
                  </a:lnTo>
                  <a:lnTo>
                    <a:pt x="346145" y="412239"/>
                  </a:lnTo>
                  <a:lnTo>
                    <a:pt x="347189" y="413629"/>
                  </a:lnTo>
                  <a:lnTo>
                    <a:pt x="351850" y="416537"/>
                  </a:lnTo>
                  <a:lnTo>
                    <a:pt x="351961" y="415621"/>
                  </a:lnTo>
                  <a:lnTo>
                    <a:pt x="351265" y="413629"/>
                  </a:lnTo>
                  <a:lnTo>
                    <a:pt x="350918" y="411417"/>
                  </a:lnTo>
                  <a:lnTo>
                    <a:pt x="351613" y="407323"/>
                  </a:lnTo>
                  <a:lnTo>
                    <a:pt x="352783" y="407798"/>
                  </a:lnTo>
                  <a:lnTo>
                    <a:pt x="354063" y="410943"/>
                  </a:lnTo>
                  <a:lnTo>
                    <a:pt x="355343" y="415036"/>
                  </a:lnTo>
                  <a:lnTo>
                    <a:pt x="355928" y="415968"/>
                  </a:lnTo>
                  <a:lnTo>
                    <a:pt x="356750" y="416301"/>
                  </a:lnTo>
                  <a:lnTo>
                    <a:pt x="358377" y="415842"/>
                  </a:lnTo>
                  <a:lnTo>
                    <a:pt x="359215" y="415257"/>
                  </a:lnTo>
                  <a:lnTo>
                    <a:pt x="358867" y="414435"/>
                  </a:lnTo>
                  <a:lnTo>
                    <a:pt x="358140" y="413503"/>
                  </a:lnTo>
                  <a:lnTo>
                    <a:pt x="357903" y="412807"/>
                  </a:lnTo>
                  <a:lnTo>
                    <a:pt x="357903" y="411638"/>
                  </a:lnTo>
                  <a:lnTo>
                    <a:pt x="357667" y="410817"/>
                  </a:lnTo>
                  <a:lnTo>
                    <a:pt x="357667" y="409995"/>
                  </a:lnTo>
                  <a:lnTo>
                    <a:pt x="358488" y="409062"/>
                  </a:lnTo>
                  <a:lnTo>
                    <a:pt x="359089" y="409062"/>
                  </a:lnTo>
                  <a:lnTo>
                    <a:pt x="359437" y="409757"/>
                  </a:lnTo>
                  <a:lnTo>
                    <a:pt x="359674" y="410579"/>
                  </a:lnTo>
                  <a:lnTo>
                    <a:pt x="360259" y="410927"/>
                  </a:lnTo>
                  <a:lnTo>
                    <a:pt x="363514" y="410927"/>
                  </a:lnTo>
                  <a:lnTo>
                    <a:pt x="364684" y="413140"/>
                  </a:lnTo>
                  <a:lnTo>
                    <a:pt x="365142" y="416632"/>
                  </a:lnTo>
                  <a:lnTo>
                    <a:pt x="366769" y="420252"/>
                  </a:lnTo>
                  <a:lnTo>
                    <a:pt x="369220" y="424219"/>
                  </a:lnTo>
                  <a:lnTo>
                    <a:pt x="370957" y="426320"/>
                  </a:lnTo>
                  <a:lnTo>
                    <a:pt x="371416" y="425736"/>
                  </a:lnTo>
                  <a:lnTo>
                    <a:pt x="373076" y="424566"/>
                  </a:lnTo>
                  <a:lnTo>
                    <a:pt x="372839" y="426889"/>
                  </a:lnTo>
                  <a:lnTo>
                    <a:pt x="373076" y="428881"/>
                  </a:lnTo>
                  <a:lnTo>
                    <a:pt x="374008" y="430398"/>
                  </a:lnTo>
                  <a:lnTo>
                    <a:pt x="375873" y="431457"/>
                  </a:lnTo>
                  <a:lnTo>
                    <a:pt x="376458" y="429339"/>
                  </a:lnTo>
                  <a:lnTo>
                    <a:pt x="378196" y="423049"/>
                  </a:lnTo>
                  <a:lnTo>
                    <a:pt x="378434" y="421531"/>
                  </a:lnTo>
                  <a:lnTo>
                    <a:pt x="378086" y="420836"/>
                  </a:lnTo>
                  <a:lnTo>
                    <a:pt x="377975" y="420362"/>
                  </a:lnTo>
                  <a:lnTo>
                    <a:pt x="378907" y="419540"/>
                  </a:lnTo>
                  <a:lnTo>
                    <a:pt x="379603" y="419540"/>
                  </a:lnTo>
                  <a:lnTo>
                    <a:pt x="380061" y="420489"/>
                  </a:lnTo>
                  <a:lnTo>
                    <a:pt x="380756" y="421184"/>
                  </a:lnTo>
                  <a:lnTo>
                    <a:pt x="381800" y="420836"/>
                  </a:lnTo>
                  <a:lnTo>
                    <a:pt x="382258" y="420014"/>
                  </a:lnTo>
                  <a:lnTo>
                    <a:pt x="382368" y="418750"/>
                  </a:lnTo>
                  <a:lnTo>
                    <a:pt x="382368" y="417454"/>
                  </a:lnTo>
                  <a:lnTo>
                    <a:pt x="382132" y="416395"/>
                  </a:lnTo>
                  <a:lnTo>
                    <a:pt x="381673" y="416047"/>
                  </a:lnTo>
                  <a:lnTo>
                    <a:pt x="379350" y="412444"/>
                  </a:lnTo>
                  <a:lnTo>
                    <a:pt x="379113" y="411749"/>
                  </a:lnTo>
                  <a:lnTo>
                    <a:pt x="375035" y="410817"/>
                  </a:lnTo>
                  <a:lnTo>
                    <a:pt x="373297" y="409884"/>
                  </a:lnTo>
                  <a:lnTo>
                    <a:pt x="374466" y="408841"/>
                  </a:lnTo>
                  <a:lnTo>
                    <a:pt x="376679" y="409189"/>
                  </a:lnTo>
                  <a:lnTo>
                    <a:pt x="377722" y="408841"/>
                  </a:lnTo>
                  <a:lnTo>
                    <a:pt x="377722" y="407323"/>
                  </a:lnTo>
                  <a:lnTo>
                    <a:pt x="377374" y="405822"/>
                  </a:lnTo>
                  <a:lnTo>
                    <a:pt x="377264" y="404653"/>
                  </a:lnTo>
                  <a:lnTo>
                    <a:pt x="377501" y="403705"/>
                  </a:lnTo>
                  <a:lnTo>
                    <a:pt x="378544" y="403120"/>
                  </a:lnTo>
                  <a:lnTo>
                    <a:pt x="381800" y="412697"/>
                  </a:lnTo>
                  <a:lnTo>
                    <a:pt x="382385" y="413867"/>
                  </a:lnTo>
                  <a:lnTo>
                    <a:pt x="382969" y="414325"/>
                  </a:lnTo>
                  <a:lnTo>
                    <a:pt x="383791" y="414673"/>
                  </a:lnTo>
                  <a:lnTo>
                    <a:pt x="384613" y="415147"/>
                  </a:lnTo>
                  <a:lnTo>
                    <a:pt x="386035" y="415605"/>
                  </a:lnTo>
                  <a:lnTo>
                    <a:pt x="386035" y="414435"/>
                  </a:lnTo>
                  <a:lnTo>
                    <a:pt x="384866" y="411765"/>
                  </a:lnTo>
                  <a:lnTo>
                    <a:pt x="384376" y="409315"/>
                  </a:lnTo>
                  <a:lnTo>
                    <a:pt x="384376" y="406628"/>
                  </a:lnTo>
                  <a:lnTo>
                    <a:pt x="385103" y="404305"/>
                  </a:lnTo>
                  <a:lnTo>
                    <a:pt x="386493" y="403009"/>
                  </a:lnTo>
                  <a:lnTo>
                    <a:pt x="385909" y="406517"/>
                  </a:lnTo>
                  <a:lnTo>
                    <a:pt x="386256" y="410959"/>
                  </a:lnTo>
                  <a:lnTo>
                    <a:pt x="387647" y="414688"/>
                  </a:lnTo>
                  <a:lnTo>
                    <a:pt x="390334" y="416206"/>
                  </a:lnTo>
                  <a:lnTo>
                    <a:pt x="389639" y="412476"/>
                  </a:lnTo>
                  <a:lnTo>
                    <a:pt x="389291" y="405380"/>
                  </a:lnTo>
                  <a:lnTo>
                    <a:pt x="388010" y="402693"/>
                  </a:lnTo>
                  <a:lnTo>
                    <a:pt x="389402" y="402930"/>
                  </a:lnTo>
                  <a:lnTo>
                    <a:pt x="391029" y="402930"/>
                  </a:lnTo>
                  <a:lnTo>
                    <a:pt x="392199" y="401998"/>
                  </a:lnTo>
                  <a:lnTo>
                    <a:pt x="392088" y="399769"/>
                  </a:lnTo>
                  <a:lnTo>
                    <a:pt x="391045" y="398252"/>
                  </a:lnTo>
                  <a:lnTo>
                    <a:pt x="388010" y="395692"/>
                  </a:lnTo>
                  <a:lnTo>
                    <a:pt x="387078" y="394048"/>
                  </a:lnTo>
                  <a:lnTo>
                    <a:pt x="387663" y="393463"/>
                  </a:lnTo>
                  <a:lnTo>
                    <a:pt x="388832" y="392894"/>
                  </a:lnTo>
                  <a:lnTo>
                    <a:pt x="389876" y="391725"/>
                  </a:lnTo>
                  <a:lnTo>
                    <a:pt x="389765" y="387631"/>
                  </a:lnTo>
                  <a:lnTo>
                    <a:pt x="390460" y="386351"/>
                  </a:lnTo>
                  <a:lnTo>
                    <a:pt x="391630" y="386004"/>
                  </a:lnTo>
                  <a:lnTo>
                    <a:pt x="393147" y="386936"/>
                  </a:lnTo>
                  <a:lnTo>
                    <a:pt x="393384" y="384724"/>
                  </a:lnTo>
                  <a:lnTo>
                    <a:pt x="393969" y="382858"/>
                  </a:lnTo>
                  <a:lnTo>
                    <a:pt x="394664" y="382400"/>
                  </a:lnTo>
                  <a:lnTo>
                    <a:pt x="395834" y="384502"/>
                  </a:lnTo>
                  <a:lnTo>
                    <a:pt x="395723" y="386952"/>
                  </a:lnTo>
                  <a:lnTo>
                    <a:pt x="395249" y="389639"/>
                  </a:lnTo>
                  <a:lnTo>
                    <a:pt x="395360" y="391741"/>
                  </a:lnTo>
                  <a:lnTo>
                    <a:pt x="396987" y="392799"/>
                  </a:lnTo>
                  <a:lnTo>
                    <a:pt x="397572" y="393258"/>
                  </a:lnTo>
                  <a:lnTo>
                    <a:pt x="397461" y="391741"/>
                  </a:lnTo>
                  <a:lnTo>
                    <a:pt x="397004" y="391156"/>
                  </a:lnTo>
                  <a:lnTo>
                    <a:pt x="398315" y="383222"/>
                  </a:lnTo>
                  <a:lnTo>
                    <a:pt x="399248" y="381942"/>
                  </a:lnTo>
                  <a:lnTo>
                    <a:pt x="399943" y="382874"/>
                  </a:lnTo>
                  <a:lnTo>
                    <a:pt x="400875" y="390555"/>
                  </a:lnTo>
                  <a:lnTo>
                    <a:pt x="402045" y="392784"/>
                  </a:lnTo>
                  <a:lnTo>
                    <a:pt x="403436" y="394285"/>
                  </a:lnTo>
                  <a:lnTo>
                    <a:pt x="405063" y="394886"/>
                  </a:lnTo>
                  <a:lnTo>
                    <a:pt x="406691" y="394775"/>
                  </a:lnTo>
                  <a:lnTo>
                    <a:pt x="408082" y="386841"/>
                  </a:lnTo>
                  <a:lnTo>
                    <a:pt x="409125" y="384391"/>
                  </a:lnTo>
                  <a:lnTo>
                    <a:pt x="409947" y="383349"/>
                  </a:lnTo>
                  <a:lnTo>
                    <a:pt x="411021" y="382764"/>
                  </a:lnTo>
                  <a:lnTo>
                    <a:pt x="411717" y="383222"/>
                  </a:lnTo>
                  <a:lnTo>
                    <a:pt x="412539" y="384391"/>
                  </a:lnTo>
                  <a:lnTo>
                    <a:pt x="412887" y="385435"/>
                  </a:lnTo>
                  <a:lnTo>
                    <a:pt x="413472" y="386604"/>
                  </a:lnTo>
                  <a:lnTo>
                    <a:pt x="413472" y="387300"/>
                  </a:lnTo>
                  <a:lnTo>
                    <a:pt x="413708" y="387774"/>
                  </a:lnTo>
                  <a:lnTo>
                    <a:pt x="415099" y="388011"/>
                  </a:lnTo>
                  <a:lnTo>
                    <a:pt x="415921" y="387900"/>
                  </a:lnTo>
                  <a:lnTo>
                    <a:pt x="416853" y="387663"/>
                  </a:lnTo>
                  <a:lnTo>
                    <a:pt x="417786" y="387078"/>
                  </a:lnTo>
                  <a:lnTo>
                    <a:pt x="418370" y="386494"/>
                  </a:lnTo>
                  <a:lnTo>
                    <a:pt x="419066" y="385909"/>
                  </a:lnTo>
                  <a:lnTo>
                    <a:pt x="420346" y="385213"/>
                  </a:lnTo>
                  <a:lnTo>
                    <a:pt x="421168" y="384391"/>
                  </a:lnTo>
                  <a:lnTo>
                    <a:pt x="420710" y="383570"/>
                  </a:lnTo>
                  <a:lnTo>
                    <a:pt x="419888" y="382400"/>
                  </a:lnTo>
                  <a:lnTo>
                    <a:pt x="419651" y="381104"/>
                  </a:lnTo>
                  <a:lnTo>
                    <a:pt x="419651" y="379713"/>
                  </a:lnTo>
                  <a:lnTo>
                    <a:pt x="419540" y="378418"/>
                  </a:lnTo>
                  <a:lnTo>
                    <a:pt x="418370" y="373866"/>
                  </a:lnTo>
                  <a:lnTo>
                    <a:pt x="417201" y="373044"/>
                  </a:lnTo>
                  <a:lnTo>
                    <a:pt x="414989" y="373866"/>
                  </a:lnTo>
                  <a:lnTo>
                    <a:pt x="418133" y="368493"/>
                  </a:lnTo>
                  <a:lnTo>
                    <a:pt x="419762" y="367671"/>
                  </a:lnTo>
                  <a:lnTo>
                    <a:pt x="421389" y="370705"/>
                  </a:lnTo>
                  <a:lnTo>
                    <a:pt x="422084" y="370468"/>
                  </a:lnTo>
                  <a:lnTo>
                    <a:pt x="422669" y="368603"/>
                  </a:lnTo>
                  <a:lnTo>
                    <a:pt x="423981" y="368366"/>
                  </a:lnTo>
                  <a:lnTo>
                    <a:pt x="425150" y="369662"/>
                  </a:lnTo>
                  <a:lnTo>
                    <a:pt x="425040" y="371875"/>
                  </a:lnTo>
                  <a:lnTo>
                    <a:pt x="427016" y="372111"/>
                  </a:lnTo>
                  <a:lnTo>
                    <a:pt x="428991" y="371764"/>
                  </a:lnTo>
                  <a:lnTo>
                    <a:pt x="430967" y="370942"/>
                  </a:lnTo>
                  <a:lnTo>
                    <a:pt x="432705" y="369662"/>
                  </a:lnTo>
                  <a:lnTo>
                    <a:pt x="430730" y="368619"/>
                  </a:lnTo>
                  <a:lnTo>
                    <a:pt x="430034" y="366754"/>
                  </a:lnTo>
                  <a:lnTo>
                    <a:pt x="429449" y="364526"/>
                  </a:lnTo>
                  <a:lnTo>
                    <a:pt x="427932" y="362203"/>
                  </a:lnTo>
                  <a:lnTo>
                    <a:pt x="430730" y="362313"/>
                  </a:lnTo>
                  <a:lnTo>
                    <a:pt x="432484" y="364873"/>
                  </a:lnTo>
                  <a:lnTo>
                    <a:pt x="434001" y="368382"/>
                  </a:lnTo>
                  <a:lnTo>
                    <a:pt x="436324" y="370721"/>
                  </a:lnTo>
                  <a:lnTo>
                    <a:pt x="436324" y="369093"/>
                  </a:lnTo>
                  <a:lnTo>
                    <a:pt x="436783" y="368034"/>
                  </a:lnTo>
                  <a:lnTo>
                    <a:pt x="438095" y="365711"/>
                  </a:lnTo>
                  <a:lnTo>
                    <a:pt x="438552" y="365948"/>
                  </a:lnTo>
                  <a:lnTo>
                    <a:pt x="439374" y="365585"/>
                  </a:lnTo>
                  <a:lnTo>
                    <a:pt x="439612" y="364636"/>
                  </a:lnTo>
                  <a:lnTo>
                    <a:pt x="437510" y="363720"/>
                  </a:lnTo>
                  <a:lnTo>
                    <a:pt x="437747" y="360448"/>
                  </a:lnTo>
                  <a:lnTo>
                    <a:pt x="436561" y="358694"/>
                  </a:lnTo>
                  <a:lnTo>
                    <a:pt x="434696" y="357414"/>
                  </a:lnTo>
                  <a:lnTo>
                    <a:pt x="433306" y="355185"/>
                  </a:lnTo>
                  <a:lnTo>
                    <a:pt x="434696" y="356007"/>
                  </a:lnTo>
                  <a:lnTo>
                    <a:pt x="436324" y="356355"/>
                  </a:lnTo>
                  <a:lnTo>
                    <a:pt x="437747" y="356007"/>
                  </a:lnTo>
                  <a:lnTo>
                    <a:pt x="438916" y="354490"/>
                  </a:lnTo>
                  <a:lnTo>
                    <a:pt x="437178" y="354032"/>
                  </a:lnTo>
                  <a:lnTo>
                    <a:pt x="439849" y="351456"/>
                  </a:lnTo>
                  <a:lnTo>
                    <a:pt x="442172" y="352167"/>
                  </a:lnTo>
                  <a:lnTo>
                    <a:pt x="443341" y="354727"/>
                  </a:lnTo>
                  <a:lnTo>
                    <a:pt x="442409" y="357888"/>
                  </a:lnTo>
                  <a:lnTo>
                    <a:pt x="442757" y="358931"/>
                  </a:lnTo>
                  <a:lnTo>
                    <a:pt x="445080" y="359389"/>
                  </a:lnTo>
                  <a:lnTo>
                    <a:pt x="447056" y="360432"/>
                  </a:lnTo>
                  <a:lnTo>
                    <a:pt x="448920" y="361128"/>
                  </a:lnTo>
                  <a:lnTo>
                    <a:pt x="451512" y="360669"/>
                  </a:lnTo>
                  <a:lnTo>
                    <a:pt x="449632" y="358568"/>
                  </a:lnTo>
                  <a:lnTo>
                    <a:pt x="449173" y="357398"/>
                  </a:lnTo>
                  <a:lnTo>
                    <a:pt x="449868" y="356702"/>
                  </a:lnTo>
                  <a:lnTo>
                    <a:pt x="451054" y="356355"/>
                  </a:lnTo>
                  <a:lnTo>
                    <a:pt x="451402" y="356592"/>
                  </a:lnTo>
                  <a:lnTo>
                    <a:pt x="453614" y="357287"/>
                  </a:lnTo>
                  <a:lnTo>
                    <a:pt x="454658" y="357398"/>
                  </a:lnTo>
                  <a:lnTo>
                    <a:pt x="457692" y="356465"/>
                  </a:lnTo>
                  <a:lnTo>
                    <a:pt x="456759" y="355296"/>
                  </a:lnTo>
                  <a:lnTo>
                    <a:pt x="456301" y="354838"/>
                  </a:lnTo>
                  <a:lnTo>
                    <a:pt x="456997" y="353684"/>
                  </a:lnTo>
                  <a:lnTo>
                    <a:pt x="458734" y="352388"/>
                  </a:lnTo>
                  <a:lnTo>
                    <a:pt x="459556" y="351677"/>
                  </a:lnTo>
                  <a:lnTo>
                    <a:pt x="463650" y="343174"/>
                  </a:lnTo>
                  <a:lnTo>
                    <a:pt x="464109" y="340946"/>
                  </a:lnTo>
                  <a:lnTo>
                    <a:pt x="464345" y="338022"/>
                  </a:lnTo>
                  <a:lnTo>
                    <a:pt x="465515" y="338844"/>
                  </a:lnTo>
                  <a:lnTo>
                    <a:pt x="465752" y="337800"/>
                  </a:lnTo>
                  <a:lnTo>
                    <a:pt x="465863" y="334877"/>
                  </a:lnTo>
                  <a:lnTo>
                    <a:pt x="465752" y="334419"/>
                  </a:lnTo>
                  <a:lnTo>
                    <a:pt x="466795" y="333834"/>
                  </a:lnTo>
                  <a:lnTo>
                    <a:pt x="469245" y="333486"/>
                  </a:lnTo>
                  <a:lnTo>
                    <a:pt x="470287" y="333028"/>
                  </a:lnTo>
                  <a:lnTo>
                    <a:pt x="471331" y="331400"/>
                  </a:lnTo>
                  <a:lnTo>
                    <a:pt x="473891" y="325900"/>
                  </a:lnTo>
                  <a:lnTo>
                    <a:pt x="474239" y="324051"/>
                  </a:lnTo>
                  <a:lnTo>
                    <a:pt x="473733" y="323735"/>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FFFAC-398F-7D6C-88FA-8B75582643D0}"/>
                </a:ext>
              </a:extLst>
            </p:cNvPr>
            <p:cNvSpPr/>
            <p:nvPr/>
          </p:nvSpPr>
          <p:spPr>
            <a:xfrm>
              <a:off x="11234304" y="6672041"/>
              <a:ext cx="576808" cy="274172"/>
            </a:xfrm>
            <a:custGeom>
              <a:avLst/>
              <a:gdLst>
                <a:gd name="connsiteX0" fmla="*/ 472279 w 576808"/>
                <a:gd name="connsiteY0" fmla="*/ 262477 h 274172"/>
                <a:gd name="connsiteX1" fmla="*/ 470856 w 576808"/>
                <a:gd name="connsiteY1" fmla="*/ 261434 h 274172"/>
                <a:gd name="connsiteX2" fmla="*/ 469339 w 576808"/>
                <a:gd name="connsiteY2" fmla="*/ 260976 h 274172"/>
                <a:gd name="connsiteX3" fmla="*/ 468296 w 576808"/>
                <a:gd name="connsiteY3" fmla="*/ 261672 h 274172"/>
                <a:gd name="connsiteX4" fmla="*/ 468185 w 576808"/>
                <a:gd name="connsiteY4" fmla="*/ 263884 h 274172"/>
                <a:gd name="connsiteX5" fmla="*/ 469229 w 576808"/>
                <a:gd name="connsiteY5" fmla="*/ 265401 h 274172"/>
                <a:gd name="connsiteX6" fmla="*/ 472753 w 576808"/>
                <a:gd name="connsiteY6" fmla="*/ 266334 h 274172"/>
                <a:gd name="connsiteX7" fmla="*/ 474381 w 576808"/>
                <a:gd name="connsiteY7" fmla="*/ 267504 h 274172"/>
                <a:gd name="connsiteX8" fmla="*/ 472863 w 576808"/>
                <a:gd name="connsiteY8" fmla="*/ 268325 h 274172"/>
                <a:gd name="connsiteX9" fmla="*/ 469118 w 576808"/>
                <a:gd name="connsiteY9" fmla="*/ 268910 h 274172"/>
                <a:gd name="connsiteX10" fmla="*/ 468660 w 576808"/>
                <a:gd name="connsiteY10" fmla="*/ 269858 h 274172"/>
                <a:gd name="connsiteX11" fmla="*/ 469703 w 576808"/>
                <a:gd name="connsiteY11" fmla="*/ 271028 h 274172"/>
                <a:gd name="connsiteX12" fmla="*/ 473338 w 576808"/>
                <a:gd name="connsiteY12" fmla="*/ 271850 h 274172"/>
                <a:gd name="connsiteX13" fmla="*/ 474618 w 576808"/>
                <a:gd name="connsiteY13" fmla="*/ 273019 h 274172"/>
                <a:gd name="connsiteX14" fmla="*/ 475202 w 576808"/>
                <a:gd name="connsiteY14" fmla="*/ 270111 h 274172"/>
                <a:gd name="connsiteX15" fmla="*/ 475677 w 576808"/>
                <a:gd name="connsiteY15" fmla="*/ 266602 h 274172"/>
                <a:gd name="connsiteX16" fmla="*/ 474982 w 576808"/>
                <a:gd name="connsiteY16" fmla="*/ 263694 h 274172"/>
                <a:gd name="connsiteX17" fmla="*/ 472279 w 576808"/>
                <a:gd name="connsiteY17" fmla="*/ 262477 h 274172"/>
                <a:gd name="connsiteX18" fmla="*/ 466447 w 576808"/>
                <a:gd name="connsiteY18" fmla="*/ 238913 h 274172"/>
                <a:gd name="connsiteX19" fmla="*/ 465167 w 576808"/>
                <a:gd name="connsiteY19" fmla="*/ 237744 h 274172"/>
                <a:gd name="connsiteX20" fmla="*/ 462954 w 576808"/>
                <a:gd name="connsiteY20" fmla="*/ 236574 h 274172"/>
                <a:gd name="connsiteX21" fmla="*/ 460394 w 576808"/>
                <a:gd name="connsiteY21" fmla="*/ 237854 h 274172"/>
                <a:gd name="connsiteX22" fmla="*/ 458861 w 576808"/>
                <a:gd name="connsiteY22" fmla="*/ 240415 h 274172"/>
                <a:gd name="connsiteX23" fmla="*/ 460173 w 576808"/>
                <a:gd name="connsiteY23" fmla="*/ 243212 h 274172"/>
                <a:gd name="connsiteX24" fmla="*/ 461453 w 576808"/>
                <a:gd name="connsiteY24" fmla="*/ 243449 h 274172"/>
                <a:gd name="connsiteX25" fmla="*/ 466226 w 576808"/>
                <a:gd name="connsiteY25" fmla="*/ 242864 h 274172"/>
                <a:gd name="connsiteX26" fmla="*/ 467269 w 576808"/>
                <a:gd name="connsiteY26" fmla="*/ 241474 h 274172"/>
                <a:gd name="connsiteX27" fmla="*/ 467269 w 576808"/>
                <a:gd name="connsiteY27" fmla="*/ 240193 h 274172"/>
                <a:gd name="connsiteX28" fmla="*/ 466447 w 576808"/>
                <a:gd name="connsiteY28" fmla="*/ 238913 h 274172"/>
                <a:gd name="connsiteX29" fmla="*/ 572810 w 576808"/>
                <a:gd name="connsiteY29" fmla="*/ 200762 h 274172"/>
                <a:gd name="connsiteX30" fmla="*/ 570598 w 576808"/>
                <a:gd name="connsiteY30" fmla="*/ 212899 h 274172"/>
                <a:gd name="connsiteX31" fmla="*/ 568843 w 576808"/>
                <a:gd name="connsiteY31" fmla="*/ 219553 h 274172"/>
                <a:gd name="connsiteX32" fmla="*/ 568384 w 576808"/>
                <a:gd name="connsiteY32" fmla="*/ 223757 h 274172"/>
                <a:gd name="connsiteX33" fmla="*/ 568843 w 576808"/>
                <a:gd name="connsiteY33" fmla="*/ 228293 h 274172"/>
                <a:gd name="connsiteX34" fmla="*/ 568606 w 576808"/>
                <a:gd name="connsiteY34" fmla="*/ 229921 h 274172"/>
                <a:gd name="connsiteX35" fmla="*/ 566045 w 576808"/>
                <a:gd name="connsiteY35" fmla="*/ 236005 h 274172"/>
                <a:gd name="connsiteX36" fmla="*/ 564655 w 576808"/>
                <a:gd name="connsiteY36" fmla="*/ 241600 h 274172"/>
                <a:gd name="connsiteX37" fmla="*/ 565477 w 576808"/>
                <a:gd name="connsiteY37" fmla="*/ 241252 h 274172"/>
                <a:gd name="connsiteX38" fmla="*/ 566646 w 576808"/>
                <a:gd name="connsiteY38" fmla="*/ 240794 h 274172"/>
                <a:gd name="connsiteX39" fmla="*/ 566994 w 576808"/>
                <a:gd name="connsiteY39" fmla="*/ 239277 h 274172"/>
                <a:gd name="connsiteX40" fmla="*/ 570028 w 576808"/>
                <a:gd name="connsiteY40" fmla="*/ 233556 h 274172"/>
                <a:gd name="connsiteX41" fmla="*/ 572130 w 576808"/>
                <a:gd name="connsiteY41" fmla="*/ 220027 h 274172"/>
                <a:gd name="connsiteX42" fmla="*/ 572020 w 576808"/>
                <a:gd name="connsiteY42" fmla="*/ 210813 h 274172"/>
                <a:gd name="connsiteX43" fmla="*/ 574469 w 576808"/>
                <a:gd name="connsiteY43" fmla="*/ 201473 h 274172"/>
                <a:gd name="connsiteX44" fmla="*/ 574706 w 576808"/>
                <a:gd name="connsiteY44" fmla="*/ 196700 h 274172"/>
                <a:gd name="connsiteX45" fmla="*/ 574011 w 576808"/>
                <a:gd name="connsiteY45" fmla="*/ 196937 h 274172"/>
                <a:gd name="connsiteX46" fmla="*/ 572810 w 576808"/>
                <a:gd name="connsiteY46" fmla="*/ 200762 h 274172"/>
                <a:gd name="connsiteX47" fmla="*/ 576192 w 576808"/>
                <a:gd name="connsiteY47" fmla="*/ 176739 h 274172"/>
                <a:gd name="connsiteX48" fmla="*/ 575259 w 576808"/>
                <a:gd name="connsiteY48" fmla="*/ 172425 h 274172"/>
                <a:gd name="connsiteX49" fmla="*/ 575259 w 576808"/>
                <a:gd name="connsiteY49" fmla="*/ 172425 h 274172"/>
                <a:gd name="connsiteX50" fmla="*/ 573632 w 576808"/>
                <a:gd name="connsiteY50" fmla="*/ 172773 h 274172"/>
                <a:gd name="connsiteX51" fmla="*/ 573632 w 576808"/>
                <a:gd name="connsiteY51" fmla="*/ 172883 h 274172"/>
                <a:gd name="connsiteX52" fmla="*/ 574454 w 576808"/>
                <a:gd name="connsiteY52" fmla="*/ 177545 h 274172"/>
                <a:gd name="connsiteX53" fmla="*/ 574454 w 576808"/>
                <a:gd name="connsiteY53" fmla="*/ 186538 h 274172"/>
                <a:gd name="connsiteX54" fmla="*/ 575149 w 576808"/>
                <a:gd name="connsiteY54" fmla="*/ 191200 h 274172"/>
                <a:gd name="connsiteX55" fmla="*/ 576571 w 576808"/>
                <a:gd name="connsiteY55" fmla="*/ 188055 h 274172"/>
                <a:gd name="connsiteX56" fmla="*/ 576808 w 576808"/>
                <a:gd name="connsiteY56" fmla="*/ 182698 h 274172"/>
                <a:gd name="connsiteX57" fmla="*/ 576192 w 576808"/>
                <a:gd name="connsiteY57" fmla="*/ 176739 h 274172"/>
                <a:gd name="connsiteX58" fmla="*/ 569317 w 576808"/>
                <a:gd name="connsiteY58" fmla="*/ 207874 h 274172"/>
                <a:gd name="connsiteX59" fmla="*/ 570708 w 576808"/>
                <a:gd name="connsiteY59" fmla="*/ 200288 h 274172"/>
                <a:gd name="connsiteX60" fmla="*/ 571751 w 576808"/>
                <a:gd name="connsiteY60" fmla="*/ 198075 h 274172"/>
                <a:gd name="connsiteX61" fmla="*/ 572794 w 576808"/>
                <a:gd name="connsiteY61" fmla="*/ 194914 h 274172"/>
                <a:gd name="connsiteX62" fmla="*/ 573252 w 576808"/>
                <a:gd name="connsiteY62" fmla="*/ 191753 h 274172"/>
                <a:gd name="connsiteX63" fmla="*/ 573015 w 576808"/>
                <a:gd name="connsiteY63" fmla="*/ 189304 h 274172"/>
                <a:gd name="connsiteX64" fmla="*/ 571625 w 576808"/>
                <a:gd name="connsiteY64" fmla="*/ 187913 h 274172"/>
                <a:gd name="connsiteX65" fmla="*/ 570234 w 576808"/>
                <a:gd name="connsiteY65" fmla="*/ 188150 h 274172"/>
                <a:gd name="connsiteX66" fmla="*/ 568606 w 576808"/>
                <a:gd name="connsiteY66" fmla="*/ 188846 h 274172"/>
                <a:gd name="connsiteX67" fmla="*/ 566867 w 576808"/>
                <a:gd name="connsiteY67" fmla="*/ 188608 h 274172"/>
                <a:gd name="connsiteX68" fmla="*/ 567215 w 576808"/>
                <a:gd name="connsiteY68" fmla="*/ 188261 h 274172"/>
                <a:gd name="connsiteX69" fmla="*/ 567800 w 576808"/>
                <a:gd name="connsiteY69" fmla="*/ 187676 h 274172"/>
                <a:gd name="connsiteX70" fmla="*/ 568259 w 576808"/>
                <a:gd name="connsiteY70" fmla="*/ 187091 h 274172"/>
                <a:gd name="connsiteX71" fmla="*/ 568021 w 576808"/>
                <a:gd name="connsiteY71" fmla="*/ 186159 h 274172"/>
                <a:gd name="connsiteX72" fmla="*/ 567089 w 576808"/>
                <a:gd name="connsiteY72" fmla="*/ 186395 h 274172"/>
                <a:gd name="connsiteX73" fmla="*/ 566852 w 576808"/>
                <a:gd name="connsiteY73" fmla="*/ 185226 h 274172"/>
                <a:gd name="connsiteX74" fmla="*/ 567547 w 576808"/>
                <a:gd name="connsiteY74" fmla="*/ 182903 h 274172"/>
                <a:gd name="connsiteX75" fmla="*/ 565445 w 576808"/>
                <a:gd name="connsiteY75" fmla="*/ 181954 h 274172"/>
                <a:gd name="connsiteX76" fmla="*/ 559945 w 576808"/>
                <a:gd name="connsiteY76" fmla="*/ 181481 h 274172"/>
                <a:gd name="connsiteX77" fmla="*/ 561810 w 576808"/>
                <a:gd name="connsiteY77" fmla="*/ 179742 h 274172"/>
                <a:gd name="connsiteX78" fmla="*/ 563928 w 576808"/>
                <a:gd name="connsiteY78" fmla="*/ 179742 h 274172"/>
                <a:gd name="connsiteX79" fmla="*/ 566140 w 576808"/>
                <a:gd name="connsiteY79" fmla="*/ 180437 h 274172"/>
                <a:gd name="connsiteX80" fmla="*/ 568353 w 576808"/>
                <a:gd name="connsiteY80" fmla="*/ 180548 h 274172"/>
                <a:gd name="connsiteX81" fmla="*/ 570329 w 576808"/>
                <a:gd name="connsiteY81" fmla="*/ 179727 h 274172"/>
                <a:gd name="connsiteX82" fmla="*/ 570218 w 576808"/>
                <a:gd name="connsiteY82" fmla="*/ 178668 h 274172"/>
                <a:gd name="connsiteX83" fmla="*/ 567184 w 576808"/>
                <a:gd name="connsiteY83" fmla="*/ 175412 h 274172"/>
                <a:gd name="connsiteX84" fmla="*/ 569049 w 576808"/>
                <a:gd name="connsiteY84" fmla="*/ 175649 h 274172"/>
                <a:gd name="connsiteX85" fmla="*/ 570329 w 576808"/>
                <a:gd name="connsiteY85" fmla="*/ 175412 h 274172"/>
                <a:gd name="connsiteX86" fmla="*/ 570676 w 576808"/>
                <a:gd name="connsiteY86" fmla="*/ 174369 h 274172"/>
                <a:gd name="connsiteX87" fmla="*/ 570439 w 576808"/>
                <a:gd name="connsiteY87" fmla="*/ 173547 h 274172"/>
                <a:gd name="connsiteX88" fmla="*/ 567532 w 576808"/>
                <a:gd name="connsiteY88" fmla="*/ 174132 h 274172"/>
                <a:gd name="connsiteX89" fmla="*/ 560988 w 576808"/>
                <a:gd name="connsiteY89" fmla="*/ 175649 h 274172"/>
                <a:gd name="connsiteX90" fmla="*/ 551553 w 576808"/>
                <a:gd name="connsiteY90" fmla="*/ 177861 h 274172"/>
                <a:gd name="connsiteX91" fmla="*/ 542213 w 576808"/>
                <a:gd name="connsiteY91" fmla="*/ 179979 h 274172"/>
                <a:gd name="connsiteX92" fmla="*/ 532636 w 576808"/>
                <a:gd name="connsiteY92" fmla="*/ 182066 h 274172"/>
                <a:gd name="connsiteX93" fmla="*/ 523295 w 576808"/>
                <a:gd name="connsiteY93" fmla="*/ 184168 h 274172"/>
                <a:gd name="connsiteX94" fmla="*/ 513860 w 576808"/>
                <a:gd name="connsiteY94" fmla="*/ 186269 h 274172"/>
                <a:gd name="connsiteX95" fmla="*/ 504409 w 576808"/>
                <a:gd name="connsiteY95" fmla="*/ 188371 h 274172"/>
                <a:gd name="connsiteX96" fmla="*/ 494958 w 576808"/>
                <a:gd name="connsiteY96" fmla="*/ 190473 h 274172"/>
                <a:gd name="connsiteX97" fmla="*/ 492856 w 576808"/>
                <a:gd name="connsiteY97" fmla="*/ 183488 h 274172"/>
                <a:gd name="connsiteX98" fmla="*/ 490881 w 576808"/>
                <a:gd name="connsiteY98" fmla="*/ 176249 h 274172"/>
                <a:gd name="connsiteX99" fmla="*/ 487846 w 576808"/>
                <a:gd name="connsiteY99" fmla="*/ 165281 h 274172"/>
                <a:gd name="connsiteX100" fmla="*/ 484796 w 576808"/>
                <a:gd name="connsiteY100" fmla="*/ 154203 h 274172"/>
                <a:gd name="connsiteX101" fmla="*/ 481762 w 576808"/>
                <a:gd name="connsiteY101" fmla="*/ 143234 h 274172"/>
                <a:gd name="connsiteX102" fmla="*/ 478727 w 576808"/>
                <a:gd name="connsiteY102" fmla="*/ 132156 h 274172"/>
                <a:gd name="connsiteX103" fmla="*/ 475819 w 576808"/>
                <a:gd name="connsiteY103" fmla="*/ 121187 h 274172"/>
                <a:gd name="connsiteX104" fmla="*/ 472785 w 576808"/>
                <a:gd name="connsiteY104" fmla="*/ 110108 h 274172"/>
                <a:gd name="connsiteX105" fmla="*/ 466700 w 576808"/>
                <a:gd name="connsiteY105" fmla="*/ 88062 h 274172"/>
                <a:gd name="connsiteX106" fmla="*/ 463666 w 576808"/>
                <a:gd name="connsiteY106" fmla="*/ 77109 h 274172"/>
                <a:gd name="connsiteX107" fmla="*/ 460758 w 576808"/>
                <a:gd name="connsiteY107" fmla="*/ 66031 h 274172"/>
                <a:gd name="connsiteX108" fmla="*/ 457707 w 576808"/>
                <a:gd name="connsiteY108" fmla="*/ 55062 h 274172"/>
                <a:gd name="connsiteX109" fmla="*/ 454673 w 576808"/>
                <a:gd name="connsiteY109" fmla="*/ 44094 h 274172"/>
                <a:gd name="connsiteX110" fmla="*/ 451639 w 576808"/>
                <a:gd name="connsiteY110" fmla="*/ 33015 h 274172"/>
                <a:gd name="connsiteX111" fmla="*/ 448604 w 576808"/>
                <a:gd name="connsiteY111" fmla="*/ 22047 h 274172"/>
                <a:gd name="connsiteX112" fmla="*/ 445554 w 576808"/>
                <a:gd name="connsiteY112" fmla="*/ 10968 h 274172"/>
                <a:gd name="connsiteX113" fmla="*/ 442646 w 576808"/>
                <a:gd name="connsiteY113" fmla="*/ 0 h 274172"/>
                <a:gd name="connsiteX114" fmla="*/ 428881 w 576808"/>
                <a:gd name="connsiteY114" fmla="*/ 3034 h 274172"/>
                <a:gd name="connsiteX115" fmla="*/ 415004 w 576808"/>
                <a:gd name="connsiteY115" fmla="*/ 6069 h 274172"/>
                <a:gd name="connsiteX116" fmla="*/ 401239 w 576808"/>
                <a:gd name="connsiteY116" fmla="*/ 9104 h 274172"/>
                <a:gd name="connsiteX117" fmla="*/ 387473 w 576808"/>
                <a:gd name="connsiteY117" fmla="*/ 12138 h 274172"/>
                <a:gd name="connsiteX118" fmla="*/ 373708 w 576808"/>
                <a:gd name="connsiteY118" fmla="*/ 15172 h 274172"/>
                <a:gd name="connsiteX119" fmla="*/ 359831 w 576808"/>
                <a:gd name="connsiteY119" fmla="*/ 18080 h 274172"/>
                <a:gd name="connsiteX120" fmla="*/ 346066 w 576808"/>
                <a:gd name="connsiteY120" fmla="*/ 21114 h 274172"/>
                <a:gd name="connsiteX121" fmla="*/ 332190 w 576808"/>
                <a:gd name="connsiteY121" fmla="*/ 24038 h 274172"/>
                <a:gd name="connsiteX122" fmla="*/ 318424 w 576808"/>
                <a:gd name="connsiteY122" fmla="*/ 26962 h 274172"/>
                <a:gd name="connsiteX123" fmla="*/ 304659 w 576808"/>
                <a:gd name="connsiteY123" fmla="*/ 29996 h 274172"/>
                <a:gd name="connsiteX124" fmla="*/ 290782 w 576808"/>
                <a:gd name="connsiteY124" fmla="*/ 32794 h 274172"/>
                <a:gd name="connsiteX125" fmla="*/ 277017 w 576808"/>
                <a:gd name="connsiteY125" fmla="*/ 35702 h 274172"/>
                <a:gd name="connsiteX126" fmla="*/ 263141 w 576808"/>
                <a:gd name="connsiteY126" fmla="*/ 38626 h 274172"/>
                <a:gd name="connsiteX127" fmla="*/ 249359 w 576808"/>
                <a:gd name="connsiteY127" fmla="*/ 41549 h 274172"/>
                <a:gd name="connsiteX128" fmla="*/ 235484 w 576808"/>
                <a:gd name="connsiteY128" fmla="*/ 44347 h 274172"/>
                <a:gd name="connsiteX129" fmla="*/ 221607 w 576808"/>
                <a:gd name="connsiteY129" fmla="*/ 47255 h 274172"/>
                <a:gd name="connsiteX130" fmla="*/ 207842 w 576808"/>
                <a:gd name="connsiteY130" fmla="*/ 50052 h 274172"/>
                <a:gd name="connsiteX131" fmla="*/ 193966 w 576808"/>
                <a:gd name="connsiteY131" fmla="*/ 52866 h 274172"/>
                <a:gd name="connsiteX132" fmla="*/ 180089 w 576808"/>
                <a:gd name="connsiteY132" fmla="*/ 55663 h 274172"/>
                <a:gd name="connsiteX133" fmla="*/ 166324 w 576808"/>
                <a:gd name="connsiteY133" fmla="*/ 58460 h 274172"/>
                <a:gd name="connsiteX134" fmla="*/ 152448 w 576808"/>
                <a:gd name="connsiteY134" fmla="*/ 61131 h 274172"/>
                <a:gd name="connsiteX135" fmla="*/ 138571 w 576808"/>
                <a:gd name="connsiteY135" fmla="*/ 63944 h 274172"/>
                <a:gd name="connsiteX136" fmla="*/ 124806 w 576808"/>
                <a:gd name="connsiteY136" fmla="*/ 66741 h 274172"/>
                <a:gd name="connsiteX137" fmla="*/ 110930 w 576808"/>
                <a:gd name="connsiteY137" fmla="*/ 69412 h 274172"/>
                <a:gd name="connsiteX138" fmla="*/ 97054 w 576808"/>
                <a:gd name="connsiteY138" fmla="*/ 72083 h 274172"/>
                <a:gd name="connsiteX139" fmla="*/ 83178 w 576808"/>
                <a:gd name="connsiteY139" fmla="*/ 74770 h 274172"/>
                <a:gd name="connsiteX140" fmla="*/ 69302 w 576808"/>
                <a:gd name="connsiteY140" fmla="*/ 77457 h 274172"/>
                <a:gd name="connsiteX141" fmla="*/ 55425 w 576808"/>
                <a:gd name="connsiteY141" fmla="*/ 80143 h 274172"/>
                <a:gd name="connsiteX142" fmla="*/ 41549 w 576808"/>
                <a:gd name="connsiteY142" fmla="*/ 82814 h 274172"/>
                <a:gd name="connsiteX143" fmla="*/ 27641 w 576808"/>
                <a:gd name="connsiteY143" fmla="*/ 85375 h 274172"/>
                <a:gd name="connsiteX144" fmla="*/ 13876 w 576808"/>
                <a:gd name="connsiteY144" fmla="*/ 88046 h 274172"/>
                <a:gd name="connsiteX145" fmla="*/ 0 w 576808"/>
                <a:gd name="connsiteY145" fmla="*/ 90621 h 274172"/>
                <a:gd name="connsiteX146" fmla="*/ 13291 w 576808"/>
                <a:gd name="connsiteY146" fmla="*/ 169122 h 274172"/>
                <a:gd name="connsiteX147" fmla="*/ 13639 w 576808"/>
                <a:gd name="connsiteY147" fmla="*/ 169596 h 274172"/>
                <a:gd name="connsiteX148" fmla="*/ 14224 w 576808"/>
                <a:gd name="connsiteY148" fmla="*/ 169485 h 274172"/>
                <a:gd name="connsiteX149" fmla="*/ 15298 w 576808"/>
                <a:gd name="connsiteY149" fmla="*/ 168664 h 274172"/>
                <a:gd name="connsiteX150" fmla="*/ 16578 w 576808"/>
                <a:gd name="connsiteY150" fmla="*/ 167383 h 274172"/>
                <a:gd name="connsiteX151" fmla="*/ 27878 w 576808"/>
                <a:gd name="connsiteY151" fmla="*/ 152906 h 274172"/>
                <a:gd name="connsiteX152" fmla="*/ 28827 w 576808"/>
                <a:gd name="connsiteY152" fmla="*/ 152448 h 274172"/>
                <a:gd name="connsiteX153" fmla="*/ 33600 w 576808"/>
                <a:gd name="connsiteY153" fmla="*/ 150584 h 274172"/>
                <a:gd name="connsiteX154" fmla="*/ 34532 w 576808"/>
                <a:gd name="connsiteY154" fmla="*/ 149999 h 274172"/>
                <a:gd name="connsiteX155" fmla="*/ 34880 w 576808"/>
                <a:gd name="connsiteY155" fmla="*/ 149303 h 274172"/>
                <a:gd name="connsiteX156" fmla="*/ 35702 w 576808"/>
                <a:gd name="connsiteY156" fmla="*/ 145811 h 274172"/>
                <a:gd name="connsiteX157" fmla="*/ 36287 w 576808"/>
                <a:gd name="connsiteY157" fmla="*/ 144293 h 274172"/>
                <a:gd name="connsiteX158" fmla="*/ 37567 w 576808"/>
                <a:gd name="connsiteY158" fmla="*/ 142412 h 274172"/>
                <a:gd name="connsiteX159" fmla="*/ 40475 w 576808"/>
                <a:gd name="connsiteY159" fmla="*/ 139141 h 274172"/>
                <a:gd name="connsiteX160" fmla="*/ 45501 w 576808"/>
                <a:gd name="connsiteY160" fmla="*/ 135063 h 274172"/>
                <a:gd name="connsiteX161" fmla="*/ 46085 w 576808"/>
                <a:gd name="connsiteY161" fmla="*/ 134605 h 274172"/>
                <a:gd name="connsiteX162" fmla="*/ 46433 w 576808"/>
                <a:gd name="connsiteY162" fmla="*/ 133910 h 274172"/>
                <a:gd name="connsiteX163" fmla="*/ 47476 w 576808"/>
                <a:gd name="connsiteY163" fmla="*/ 131697 h 274172"/>
                <a:gd name="connsiteX164" fmla="*/ 49452 w 576808"/>
                <a:gd name="connsiteY164" fmla="*/ 129595 h 274172"/>
                <a:gd name="connsiteX165" fmla="*/ 49799 w 576808"/>
                <a:gd name="connsiteY165" fmla="*/ 129010 h 274172"/>
                <a:gd name="connsiteX166" fmla="*/ 50147 w 576808"/>
                <a:gd name="connsiteY166" fmla="*/ 128426 h 274172"/>
                <a:gd name="connsiteX167" fmla="*/ 50384 w 576808"/>
                <a:gd name="connsiteY167" fmla="*/ 127731 h 274172"/>
                <a:gd name="connsiteX168" fmla="*/ 50621 w 576808"/>
                <a:gd name="connsiteY168" fmla="*/ 127272 h 274172"/>
                <a:gd name="connsiteX169" fmla="*/ 51316 w 576808"/>
                <a:gd name="connsiteY169" fmla="*/ 123068 h 274172"/>
                <a:gd name="connsiteX170" fmla="*/ 51554 w 576808"/>
                <a:gd name="connsiteY170" fmla="*/ 122373 h 274172"/>
                <a:gd name="connsiteX171" fmla="*/ 51901 w 576808"/>
                <a:gd name="connsiteY171" fmla="*/ 121551 h 274172"/>
                <a:gd name="connsiteX172" fmla="*/ 52486 w 576808"/>
                <a:gd name="connsiteY172" fmla="*/ 120966 h 274172"/>
                <a:gd name="connsiteX173" fmla="*/ 56579 w 576808"/>
                <a:gd name="connsiteY173" fmla="*/ 117821 h 274172"/>
                <a:gd name="connsiteX174" fmla="*/ 57511 w 576808"/>
                <a:gd name="connsiteY174" fmla="*/ 117458 h 274172"/>
                <a:gd name="connsiteX175" fmla="*/ 58555 w 576808"/>
                <a:gd name="connsiteY175" fmla="*/ 117347 h 274172"/>
                <a:gd name="connsiteX176" fmla="*/ 60767 w 576808"/>
                <a:gd name="connsiteY176" fmla="*/ 117821 h 274172"/>
                <a:gd name="connsiteX177" fmla="*/ 62980 w 576808"/>
                <a:gd name="connsiteY177" fmla="*/ 118517 h 274172"/>
                <a:gd name="connsiteX178" fmla="*/ 65651 w 576808"/>
                <a:gd name="connsiteY178" fmla="*/ 120254 h 274172"/>
                <a:gd name="connsiteX179" fmla="*/ 67042 w 576808"/>
                <a:gd name="connsiteY179" fmla="*/ 120713 h 274172"/>
                <a:gd name="connsiteX180" fmla="*/ 67990 w 576808"/>
                <a:gd name="connsiteY180" fmla="*/ 120713 h 274172"/>
                <a:gd name="connsiteX181" fmla="*/ 69033 w 576808"/>
                <a:gd name="connsiteY181" fmla="*/ 120476 h 274172"/>
                <a:gd name="connsiteX182" fmla="*/ 70202 w 576808"/>
                <a:gd name="connsiteY182" fmla="*/ 119654 h 274172"/>
                <a:gd name="connsiteX183" fmla="*/ 70898 w 576808"/>
                <a:gd name="connsiteY183" fmla="*/ 118959 h 274172"/>
                <a:gd name="connsiteX184" fmla="*/ 71246 w 576808"/>
                <a:gd name="connsiteY184" fmla="*/ 118263 h 274172"/>
                <a:gd name="connsiteX185" fmla="*/ 72178 w 576808"/>
                <a:gd name="connsiteY185" fmla="*/ 116161 h 274172"/>
                <a:gd name="connsiteX186" fmla="*/ 77883 w 576808"/>
                <a:gd name="connsiteY186" fmla="*/ 107422 h 274172"/>
                <a:gd name="connsiteX187" fmla="*/ 79053 w 576808"/>
                <a:gd name="connsiteY187" fmla="*/ 105210 h 274172"/>
                <a:gd name="connsiteX188" fmla="*/ 79748 w 576808"/>
                <a:gd name="connsiteY188" fmla="*/ 102870 h 274172"/>
                <a:gd name="connsiteX189" fmla="*/ 80096 w 576808"/>
                <a:gd name="connsiteY189" fmla="*/ 102286 h 274172"/>
                <a:gd name="connsiteX190" fmla="*/ 80459 w 576808"/>
                <a:gd name="connsiteY190" fmla="*/ 101701 h 274172"/>
                <a:gd name="connsiteX191" fmla="*/ 80917 w 576808"/>
                <a:gd name="connsiteY191" fmla="*/ 101242 h 274172"/>
                <a:gd name="connsiteX192" fmla="*/ 81392 w 576808"/>
                <a:gd name="connsiteY192" fmla="*/ 100768 h 274172"/>
                <a:gd name="connsiteX193" fmla="*/ 81977 w 576808"/>
                <a:gd name="connsiteY193" fmla="*/ 100420 h 274172"/>
                <a:gd name="connsiteX194" fmla="*/ 83952 w 576808"/>
                <a:gd name="connsiteY194" fmla="*/ 99599 h 274172"/>
                <a:gd name="connsiteX195" fmla="*/ 84648 w 576808"/>
                <a:gd name="connsiteY195" fmla="*/ 99140 h 274172"/>
                <a:gd name="connsiteX196" fmla="*/ 84885 w 576808"/>
                <a:gd name="connsiteY196" fmla="*/ 98682 h 274172"/>
                <a:gd name="connsiteX197" fmla="*/ 84648 w 576808"/>
                <a:gd name="connsiteY197" fmla="*/ 98318 h 274172"/>
                <a:gd name="connsiteX198" fmla="*/ 84063 w 576808"/>
                <a:gd name="connsiteY198" fmla="*/ 97496 h 274172"/>
                <a:gd name="connsiteX199" fmla="*/ 83826 w 576808"/>
                <a:gd name="connsiteY199" fmla="*/ 96912 h 274172"/>
                <a:gd name="connsiteX200" fmla="*/ 83715 w 576808"/>
                <a:gd name="connsiteY200" fmla="*/ 96090 h 274172"/>
                <a:gd name="connsiteX201" fmla="*/ 83826 w 576808"/>
                <a:gd name="connsiteY201" fmla="*/ 95157 h 274172"/>
                <a:gd name="connsiteX202" fmla="*/ 84063 w 576808"/>
                <a:gd name="connsiteY202" fmla="*/ 94462 h 274172"/>
                <a:gd name="connsiteX203" fmla="*/ 85343 w 576808"/>
                <a:gd name="connsiteY203" fmla="*/ 91428 h 274172"/>
                <a:gd name="connsiteX204" fmla="*/ 85690 w 576808"/>
                <a:gd name="connsiteY204" fmla="*/ 90037 h 274172"/>
                <a:gd name="connsiteX205" fmla="*/ 86038 w 576808"/>
                <a:gd name="connsiteY205" fmla="*/ 88772 h 274172"/>
                <a:gd name="connsiteX206" fmla="*/ 86149 w 576808"/>
                <a:gd name="connsiteY206" fmla="*/ 88172 h 274172"/>
                <a:gd name="connsiteX207" fmla="*/ 86497 w 576808"/>
                <a:gd name="connsiteY207" fmla="*/ 87572 h 274172"/>
                <a:gd name="connsiteX208" fmla="*/ 86844 w 576808"/>
                <a:gd name="connsiteY208" fmla="*/ 87335 h 274172"/>
                <a:gd name="connsiteX209" fmla="*/ 87429 w 576808"/>
                <a:gd name="connsiteY209" fmla="*/ 87335 h 274172"/>
                <a:gd name="connsiteX210" fmla="*/ 88472 w 576808"/>
                <a:gd name="connsiteY210" fmla="*/ 87919 h 274172"/>
                <a:gd name="connsiteX211" fmla="*/ 88931 w 576808"/>
                <a:gd name="connsiteY211" fmla="*/ 88520 h 274172"/>
                <a:gd name="connsiteX212" fmla="*/ 90211 w 576808"/>
                <a:gd name="connsiteY212" fmla="*/ 89452 h 274172"/>
                <a:gd name="connsiteX213" fmla="*/ 91728 w 576808"/>
                <a:gd name="connsiteY213" fmla="*/ 90148 h 274172"/>
                <a:gd name="connsiteX214" fmla="*/ 92075 w 576808"/>
                <a:gd name="connsiteY214" fmla="*/ 90606 h 274172"/>
                <a:gd name="connsiteX215" fmla="*/ 92075 w 576808"/>
                <a:gd name="connsiteY215" fmla="*/ 90954 h 274172"/>
                <a:gd name="connsiteX216" fmla="*/ 91490 w 576808"/>
                <a:gd name="connsiteY216" fmla="*/ 91301 h 274172"/>
                <a:gd name="connsiteX217" fmla="*/ 90558 w 576808"/>
                <a:gd name="connsiteY217" fmla="*/ 92123 h 274172"/>
                <a:gd name="connsiteX218" fmla="*/ 90448 w 576808"/>
                <a:gd name="connsiteY218" fmla="*/ 92471 h 274172"/>
                <a:gd name="connsiteX219" fmla="*/ 90211 w 576808"/>
                <a:gd name="connsiteY219" fmla="*/ 92945 h 274172"/>
                <a:gd name="connsiteX220" fmla="*/ 90211 w 576808"/>
                <a:gd name="connsiteY220" fmla="*/ 93530 h 274172"/>
                <a:gd name="connsiteX221" fmla="*/ 90321 w 576808"/>
                <a:gd name="connsiteY221" fmla="*/ 94115 h 274172"/>
                <a:gd name="connsiteX222" fmla="*/ 90432 w 576808"/>
                <a:gd name="connsiteY222" fmla="*/ 94573 h 274172"/>
                <a:gd name="connsiteX223" fmla="*/ 90432 w 576808"/>
                <a:gd name="connsiteY223" fmla="*/ 94810 h 274172"/>
                <a:gd name="connsiteX224" fmla="*/ 90669 w 576808"/>
                <a:gd name="connsiteY224" fmla="*/ 94921 h 274172"/>
                <a:gd name="connsiteX225" fmla="*/ 91490 w 576808"/>
                <a:gd name="connsiteY225" fmla="*/ 95742 h 274172"/>
                <a:gd name="connsiteX226" fmla="*/ 91838 w 576808"/>
                <a:gd name="connsiteY226" fmla="*/ 95979 h 274172"/>
                <a:gd name="connsiteX227" fmla="*/ 92297 w 576808"/>
                <a:gd name="connsiteY227" fmla="*/ 96216 h 274172"/>
                <a:gd name="connsiteX228" fmla="*/ 96975 w 576808"/>
                <a:gd name="connsiteY228" fmla="*/ 97386 h 274172"/>
                <a:gd name="connsiteX229" fmla="*/ 99298 w 576808"/>
                <a:gd name="connsiteY229" fmla="*/ 98429 h 274172"/>
                <a:gd name="connsiteX230" fmla="*/ 99883 w 576808"/>
                <a:gd name="connsiteY230" fmla="*/ 98793 h 274172"/>
                <a:gd name="connsiteX231" fmla="*/ 100578 w 576808"/>
                <a:gd name="connsiteY231" fmla="*/ 99125 h 274172"/>
                <a:gd name="connsiteX232" fmla="*/ 103723 w 576808"/>
                <a:gd name="connsiteY232" fmla="*/ 99583 h 274172"/>
                <a:gd name="connsiteX233" fmla="*/ 113759 w 576808"/>
                <a:gd name="connsiteY233" fmla="*/ 99235 h 274172"/>
                <a:gd name="connsiteX234" fmla="*/ 113996 w 576808"/>
                <a:gd name="connsiteY234" fmla="*/ 98666 h 274172"/>
                <a:gd name="connsiteX235" fmla="*/ 117837 w 576808"/>
                <a:gd name="connsiteY235" fmla="*/ 96564 h 274172"/>
                <a:gd name="connsiteX236" fmla="*/ 126703 w 576808"/>
                <a:gd name="connsiteY236" fmla="*/ 95979 h 274172"/>
                <a:gd name="connsiteX237" fmla="*/ 129847 w 576808"/>
                <a:gd name="connsiteY237" fmla="*/ 92597 h 274172"/>
                <a:gd name="connsiteX238" fmla="*/ 130195 w 576808"/>
                <a:gd name="connsiteY238" fmla="*/ 90843 h 274172"/>
                <a:gd name="connsiteX239" fmla="*/ 129374 w 576808"/>
                <a:gd name="connsiteY239" fmla="*/ 90258 h 274172"/>
                <a:gd name="connsiteX240" fmla="*/ 126813 w 576808"/>
                <a:gd name="connsiteY240" fmla="*/ 89911 h 274172"/>
                <a:gd name="connsiteX241" fmla="*/ 126813 w 576808"/>
                <a:gd name="connsiteY241" fmla="*/ 87682 h 274172"/>
                <a:gd name="connsiteX242" fmla="*/ 128678 w 576808"/>
                <a:gd name="connsiteY242" fmla="*/ 86640 h 274172"/>
                <a:gd name="connsiteX243" fmla="*/ 131001 w 576808"/>
                <a:gd name="connsiteY243" fmla="*/ 86181 h 274172"/>
                <a:gd name="connsiteX244" fmla="*/ 132424 w 576808"/>
                <a:gd name="connsiteY244" fmla="*/ 85359 h 274172"/>
                <a:gd name="connsiteX245" fmla="*/ 128204 w 576808"/>
                <a:gd name="connsiteY245" fmla="*/ 81408 h 274172"/>
                <a:gd name="connsiteX246" fmla="*/ 129247 w 576808"/>
                <a:gd name="connsiteY246" fmla="*/ 80365 h 274172"/>
                <a:gd name="connsiteX247" fmla="*/ 130290 w 576808"/>
                <a:gd name="connsiteY247" fmla="*/ 80017 h 274172"/>
                <a:gd name="connsiteX248" fmla="*/ 132756 w 576808"/>
                <a:gd name="connsiteY248" fmla="*/ 80017 h 274172"/>
                <a:gd name="connsiteX249" fmla="*/ 133798 w 576808"/>
                <a:gd name="connsiteY249" fmla="*/ 79670 h 274172"/>
                <a:gd name="connsiteX250" fmla="*/ 136596 w 576808"/>
                <a:gd name="connsiteY250" fmla="*/ 77441 h 274172"/>
                <a:gd name="connsiteX251" fmla="*/ 138919 w 576808"/>
                <a:gd name="connsiteY251" fmla="*/ 76509 h 274172"/>
                <a:gd name="connsiteX252" fmla="*/ 143929 w 576808"/>
                <a:gd name="connsiteY252" fmla="*/ 76509 h 274172"/>
                <a:gd name="connsiteX253" fmla="*/ 146284 w 576808"/>
                <a:gd name="connsiteY253" fmla="*/ 76050 h 274172"/>
                <a:gd name="connsiteX254" fmla="*/ 147106 w 576808"/>
                <a:gd name="connsiteY254" fmla="*/ 75102 h 274172"/>
                <a:gd name="connsiteX255" fmla="*/ 148734 w 576808"/>
                <a:gd name="connsiteY255" fmla="*/ 71957 h 274172"/>
                <a:gd name="connsiteX256" fmla="*/ 149904 w 576808"/>
                <a:gd name="connsiteY256" fmla="*/ 70566 h 274172"/>
                <a:gd name="connsiteX257" fmla="*/ 152575 w 576808"/>
                <a:gd name="connsiteY257" fmla="*/ 65541 h 274172"/>
                <a:gd name="connsiteX258" fmla="*/ 153396 w 576808"/>
                <a:gd name="connsiteY258" fmla="*/ 64719 h 274172"/>
                <a:gd name="connsiteX259" fmla="*/ 154439 w 576808"/>
                <a:gd name="connsiteY259" fmla="*/ 63897 h 274172"/>
                <a:gd name="connsiteX260" fmla="*/ 155719 w 576808"/>
                <a:gd name="connsiteY260" fmla="*/ 63202 h 274172"/>
                <a:gd name="connsiteX261" fmla="*/ 162025 w 576808"/>
                <a:gd name="connsiteY261" fmla="*/ 62380 h 274172"/>
                <a:gd name="connsiteX262" fmla="*/ 168189 w 576808"/>
                <a:gd name="connsiteY262" fmla="*/ 64829 h 274172"/>
                <a:gd name="connsiteX263" fmla="*/ 179157 w 576808"/>
                <a:gd name="connsiteY263" fmla="*/ 72178 h 274172"/>
                <a:gd name="connsiteX264" fmla="*/ 181828 w 576808"/>
                <a:gd name="connsiteY264" fmla="*/ 73221 h 274172"/>
                <a:gd name="connsiteX265" fmla="*/ 184641 w 576808"/>
                <a:gd name="connsiteY265" fmla="*/ 73680 h 274172"/>
                <a:gd name="connsiteX266" fmla="*/ 187312 w 576808"/>
                <a:gd name="connsiteY266" fmla="*/ 73221 h 274172"/>
                <a:gd name="connsiteX267" fmla="*/ 188940 w 576808"/>
                <a:gd name="connsiteY267" fmla="*/ 71831 h 274172"/>
                <a:gd name="connsiteX268" fmla="*/ 190110 w 576808"/>
                <a:gd name="connsiteY268" fmla="*/ 71135 h 274172"/>
                <a:gd name="connsiteX269" fmla="*/ 193713 w 576808"/>
                <a:gd name="connsiteY269" fmla="*/ 71372 h 274172"/>
                <a:gd name="connsiteX270" fmla="*/ 194298 w 576808"/>
                <a:gd name="connsiteY270" fmla="*/ 70787 h 274172"/>
                <a:gd name="connsiteX271" fmla="*/ 194645 w 576808"/>
                <a:gd name="connsiteY271" fmla="*/ 69507 h 274172"/>
                <a:gd name="connsiteX272" fmla="*/ 196036 w 576808"/>
                <a:gd name="connsiteY272" fmla="*/ 68922 h 274172"/>
                <a:gd name="connsiteX273" fmla="*/ 197806 w 576808"/>
                <a:gd name="connsiteY273" fmla="*/ 68922 h 274172"/>
                <a:gd name="connsiteX274" fmla="*/ 199086 w 576808"/>
                <a:gd name="connsiteY274" fmla="*/ 69160 h 274172"/>
                <a:gd name="connsiteX275" fmla="*/ 201299 w 576808"/>
                <a:gd name="connsiteY275" fmla="*/ 71135 h 274172"/>
                <a:gd name="connsiteX276" fmla="*/ 201188 w 576808"/>
                <a:gd name="connsiteY276" fmla="*/ 73585 h 274172"/>
                <a:gd name="connsiteX277" fmla="*/ 199324 w 576808"/>
                <a:gd name="connsiteY277" fmla="*/ 75940 h 274172"/>
                <a:gd name="connsiteX278" fmla="*/ 196510 w 576808"/>
                <a:gd name="connsiteY278" fmla="*/ 77331 h 274172"/>
                <a:gd name="connsiteX279" fmla="*/ 197553 w 576808"/>
                <a:gd name="connsiteY279" fmla="*/ 78848 h 274172"/>
                <a:gd name="connsiteX280" fmla="*/ 200493 w 576808"/>
                <a:gd name="connsiteY280" fmla="*/ 84206 h 274172"/>
                <a:gd name="connsiteX281" fmla="*/ 201188 w 576808"/>
                <a:gd name="connsiteY281" fmla="*/ 83968 h 274172"/>
                <a:gd name="connsiteX282" fmla="*/ 201188 w 576808"/>
                <a:gd name="connsiteY282" fmla="*/ 82451 h 274172"/>
                <a:gd name="connsiteX283" fmla="*/ 201536 w 576808"/>
                <a:gd name="connsiteY283" fmla="*/ 80713 h 274172"/>
                <a:gd name="connsiteX284" fmla="*/ 202231 w 576808"/>
                <a:gd name="connsiteY284" fmla="*/ 79543 h 274172"/>
                <a:gd name="connsiteX285" fmla="*/ 203401 w 576808"/>
                <a:gd name="connsiteY285" fmla="*/ 79780 h 274172"/>
                <a:gd name="connsiteX286" fmla="*/ 204444 w 576808"/>
                <a:gd name="connsiteY286" fmla="*/ 81297 h 274172"/>
                <a:gd name="connsiteX287" fmla="*/ 204333 w 576808"/>
                <a:gd name="connsiteY287" fmla="*/ 82577 h 274172"/>
                <a:gd name="connsiteX288" fmla="*/ 203749 w 576808"/>
                <a:gd name="connsiteY288" fmla="*/ 83510 h 274172"/>
                <a:gd name="connsiteX289" fmla="*/ 203859 w 576808"/>
                <a:gd name="connsiteY289" fmla="*/ 84553 h 274172"/>
                <a:gd name="connsiteX290" fmla="*/ 205724 w 576808"/>
                <a:gd name="connsiteY290" fmla="*/ 86070 h 274172"/>
                <a:gd name="connsiteX291" fmla="*/ 207463 w 576808"/>
                <a:gd name="connsiteY291" fmla="*/ 85738 h 274172"/>
                <a:gd name="connsiteX292" fmla="*/ 209438 w 576808"/>
                <a:gd name="connsiteY292" fmla="*/ 84679 h 274172"/>
                <a:gd name="connsiteX293" fmla="*/ 211556 w 576808"/>
                <a:gd name="connsiteY293" fmla="*/ 84094 h 274172"/>
                <a:gd name="connsiteX294" fmla="*/ 211793 w 576808"/>
                <a:gd name="connsiteY294" fmla="*/ 85138 h 274172"/>
                <a:gd name="connsiteX295" fmla="*/ 210260 w 576808"/>
                <a:gd name="connsiteY295" fmla="*/ 85849 h 274172"/>
                <a:gd name="connsiteX296" fmla="*/ 209675 w 576808"/>
                <a:gd name="connsiteY296" fmla="*/ 87240 h 274172"/>
                <a:gd name="connsiteX297" fmla="*/ 210022 w 576808"/>
                <a:gd name="connsiteY297" fmla="*/ 88899 h 274172"/>
                <a:gd name="connsiteX298" fmla="*/ 211208 w 576808"/>
                <a:gd name="connsiteY298" fmla="*/ 90638 h 274172"/>
                <a:gd name="connsiteX299" fmla="*/ 208980 w 576808"/>
                <a:gd name="connsiteY299" fmla="*/ 93087 h 274172"/>
                <a:gd name="connsiteX300" fmla="*/ 210860 w 576808"/>
                <a:gd name="connsiteY300" fmla="*/ 94257 h 274172"/>
                <a:gd name="connsiteX301" fmla="*/ 216803 w 576808"/>
                <a:gd name="connsiteY301" fmla="*/ 95537 h 274172"/>
                <a:gd name="connsiteX302" fmla="*/ 218431 w 576808"/>
                <a:gd name="connsiteY302" fmla="*/ 97860 h 274172"/>
                <a:gd name="connsiteX303" fmla="*/ 218320 w 576808"/>
                <a:gd name="connsiteY303" fmla="*/ 100768 h 274172"/>
                <a:gd name="connsiteX304" fmla="*/ 217972 w 576808"/>
                <a:gd name="connsiteY304" fmla="*/ 103803 h 274172"/>
                <a:gd name="connsiteX305" fmla="*/ 218668 w 576808"/>
                <a:gd name="connsiteY305" fmla="*/ 106600 h 274172"/>
                <a:gd name="connsiteX306" fmla="*/ 220991 w 576808"/>
                <a:gd name="connsiteY306" fmla="*/ 109161 h 274172"/>
                <a:gd name="connsiteX307" fmla="*/ 221228 w 576808"/>
                <a:gd name="connsiteY307" fmla="*/ 109161 h 274172"/>
                <a:gd name="connsiteX308" fmla="*/ 223820 w 576808"/>
                <a:gd name="connsiteY308" fmla="*/ 109856 h 274172"/>
                <a:gd name="connsiteX309" fmla="*/ 229873 w 576808"/>
                <a:gd name="connsiteY309" fmla="*/ 108576 h 274172"/>
                <a:gd name="connsiteX310" fmla="*/ 232196 w 576808"/>
                <a:gd name="connsiteY310" fmla="*/ 108576 h 274172"/>
                <a:gd name="connsiteX311" fmla="*/ 237806 w 576808"/>
                <a:gd name="connsiteY311" fmla="*/ 109508 h 274172"/>
                <a:gd name="connsiteX312" fmla="*/ 243512 w 576808"/>
                <a:gd name="connsiteY312" fmla="*/ 109745 h 274172"/>
                <a:gd name="connsiteX313" fmla="*/ 245029 w 576808"/>
                <a:gd name="connsiteY313" fmla="*/ 110678 h 274172"/>
                <a:gd name="connsiteX314" fmla="*/ 248174 w 576808"/>
                <a:gd name="connsiteY314" fmla="*/ 114059 h 274172"/>
                <a:gd name="connsiteX315" fmla="*/ 250766 w 576808"/>
                <a:gd name="connsiteY315" fmla="*/ 115118 h 274172"/>
                <a:gd name="connsiteX316" fmla="*/ 253674 w 576808"/>
                <a:gd name="connsiteY316" fmla="*/ 115356 h 274172"/>
                <a:gd name="connsiteX317" fmla="*/ 256234 w 576808"/>
                <a:gd name="connsiteY317" fmla="*/ 115940 h 274172"/>
                <a:gd name="connsiteX318" fmla="*/ 258100 w 576808"/>
                <a:gd name="connsiteY318" fmla="*/ 118042 h 274172"/>
                <a:gd name="connsiteX319" fmla="*/ 258210 w 576808"/>
                <a:gd name="connsiteY319" fmla="*/ 121187 h 274172"/>
                <a:gd name="connsiteX320" fmla="*/ 256930 w 576808"/>
                <a:gd name="connsiteY320" fmla="*/ 123858 h 274172"/>
                <a:gd name="connsiteX321" fmla="*/ 253674 w 576808"/>
                <a:gd name="connsiteY321" fmla="*/ 128173 h 274172"/>
                <a:gd name="connsiteX322" fmla="*/ 253327 w 576808"/>
                <a:gd name="connsiteY322" fmla="*/ 130986 h 274172"/>
                <a:gd name="connsiteX323" fmla="*/ 254496 w 576808"/>
                <a:gd name="connsiteY323" fmla="*/ 133199 h 274172"/>
                <a:gd name="connsiteX324" fmla="*/ 256471 w 576808"/>
                <a:gd name="connsiteY324" fmla="*/ 134826 h 274172"/>
                <a:gd name="connsiteX325" fmla="*/ 258684 w 576808"/>
                <a:gd name="connsiteY325" fmla="*/ 136107 h 274172"/>
                <a:gd name="connsiteX326" fmla="*/ 263836 w 576808"/>
                <a:gd name="connsiteY326" fmla="*/ 139599 h 274172"/>
                <a:gd name="connsiteX327" fmla="*/ 267092 w 576808"/>
                <a:gd name="connsiteY327" fmla="*/ 140548 h 274172"/>
                <a:gd name="connsiteX328" fmla="*/ 277950 w 576808"/>
                <a:gd name="connsiteY328" fmla="*/ 139378 h 274172"/>
                <a:gd name="connsiteX329" fmla="*/ 282027 w 576808"/>
                <a:gd name="connsiteY329" fmla="*/ 139726 h 274172"/>
                <a:gd name="connsiteX330" fmla="*/ 285867 w 576808"/>
                <a:gd name="connsiteY330" fmla="*/ 140911 h 274172"/>
                <a:gd name="connsiteX331" fmla="*/ 289155 w 576808"/>
                <a:gd name="connsiteY331" fmla="*/ 143108 h 274172"/>
                <a:gd name="connsiteX332" fmla="*/ 290324 w 576808"/>
                <a:gd name="connsiteY332" fmla="*/ 145099 h 274172"/>
                <a:gd name="connsiteX333" fmla="*/ 291367 w 576808"/>
                <a:gd name="connsiteY333" fmla="*/ 147423 h 274172"/>
                <a:gd name="connsiteX334" fmla="*/ 292537 w 576808"/>
                <a:gd name="connsiteY334" fmla="*/ 149287 h 274172"/>
                <a:gd name="connsiteX335" fmla="*/ 294402 w 576808"/>
                <a:gd name="connsiteY335" fmla="*/ 149745 h 274172"/>
                <a:gd name="connsiteX336" fmla="*/ 296156 w 576808"/>
                <a:gd name="connsiteY336" fmla="*/ 149745 h 274172"/>
                <a:gd name="connsiteX337" fmla="*/ 300581 w 576808"/>
                <a:gd name="connsiteY337" fmla="*/ 150330 h 274172"/>
                <a:gd name="connsiteX338" fmla="*/ 304453 w 576808"/>
                <a:gd name="connsiteY338" fmla="*/ 150220 h 274172"/>
                <a:gd name="connsiteX339" fmla="*/ 305971 w 576808"/>
                <a:gd name="connsiteY339" fmla="*/ 151042 h 274172"/>
                <a:gd name="connsiteX340" fmla="*/ 307835 w 576808"/>
                <a:gd name="connsiteY340" fmla="*/ 152669 h 274172"/>
                <a:gd name="connsiteX341" fmla="*/ 314932 w 576808"/>
                <a:gd name="connsiteY341" fmla="*/ 140785 h 274172"/>
                <a:gd name="connsiteX342" fmla="*/ 332332 w 576808"/>
                <a:gd name="connsiteY342" fmla="*/ 156779 h 274172"/>
                <a:gd name="connsiteX343" fmla="*/ 324161 w 576808"/>
                <a:gd name="connsiteY343" fmla="*/ 171476 h 274172"/>
                <a:gd name="connsiteX344" fmla="*/ 324746 w 576808"/>
                <a:gd name="connsiteY344" fmla="*/ 174037 h 274172"/>
                <a:gd name="connsiteX345" fmla="*/ 327544 w 576808"/>
                <a:gd name="connsiteY345" fmla="*/ 177530 h 274172"/>
                <a:gd name="connsiteX346" fmla="*/ 327196 w 576808"/>
                <a:gd name="connsiteY346" fmla="*/ 178936 h 274172"/>
                <a:gd name="connsiteX347" fmla="*/ 326848 w 576808"/>
                <a:gd name="connsiteY347" fmla="*/ 179995 h 274172"/>
                <a:gd name="connsiteX348" fmla="*/ 326390 w 576808"/>
                <a:gd name="connsiteY348" fmla="*/ 180801 h 274172"/>
                <a:gd name="connsiteX349" fmla="*/ 325695 w 576808"/>
                <a:gd name="connsiteY349" fmla="*/ 181386 h 274172"/>
                <a:gd name="connsiteX350" fmla="*/ 327559 w 576808"/>
                <a:gd name="connsiteY350" fmla="*/ 184199 h 274172"/>
                <a:gd name="connsiteX351" fmla="*/ 326516 w 576808"/>
                <a:gd name="connsiteY351" fmla="*/ 186301 h 274172"/>
                <a:gd name="connsiteX352" fmla="*/ 321980 w 576808"/>
                <a:gd name="connsiteY352" fmla="*/ 188751 h 274172"/>
                <a:gd name="connsiteX353" fmla="*/ 320463 w 576808"/>
                <a:gd name="connsiteY353" fmla="*/ 190046 h 274172"/>
                <a:gd name="connsiteX354" fmla="*/ 319641 w 576808"/>
                <a:gd name="connsiteY354" fmla="*/ 190963 h 274172"/>
                <a:gd name="connsiteX355" fmla="*/ 318946 w 576808"/>
                <a:gd name="connsiteY355" fmla="*/ 192133 h 274172"/>
                <a:gd name="connsiteX356" fmla="*/ 318488 w 576808"/>
                <a:gd name="connsiteY356" fmla="*/ 193650 h 274172"/>
                <a:gd name="connsiteX357" fmla="*/ 318598 w 576808"/>
                <a:gd name="connsiteY357" fmla="*/ 196336 h 274172"/>
                <a:gd name="connsiteX358" fmla="*/ 318013 w 576808"/>
                <a:gd name="connsiteY358" fmla="*/ 199007 h 274172"/>
                <a:gd name="connsiteX359" fmla="*/ 317776 w 576808"/>
                <a:gd name="connsiteY359" fmla="*/ 201678 h 274172"/>
                <a:gd name="connsiteX360" fmla="*/ 317318 w 576808"/>
                <a:gd name="connsiteY360" fmla="*/ 202721 h 274172"/>
                <a:gd name="connsiteX361" fmla="*/ 316149 w 576808"/>
                <a:gd name="connsiteY361" fmla="*/ 203417 h 274172"/>
                <a:gd name="connsiteX362" fmla="*/ 313446 w 576808"/>
                <a:gd name="connsiteY362" fmla="*/ 203765 h 274172"/>
                <a:gd name="connsiteX363" fmla="*/ 312750 w 576808"/>
                <a:gd name="connsiteY363" fmla="*/ 204223 h 274172"/>
                <a:gd name="connsiteX364" fmla="*/ 311929 w 576808"/>
                <a:gd name="connsiteY364" fmla="*/ 205172 h 274172"/>
                <a:gd name="connsiteX365" fmla="*/ 311233 w 576808"/>
                <a:gd name="connsiteY365" fmla="*/ 205629 h 274172"/>
                <a:gd name="connsiteX366" fmla="*/ 310649 w 576808"/>
                <a:gd name="connsiteY366" fmla="*/ 206214 h 274172"/>
                <a:gd name="connsiteX367" fmla="*/ 310301 w 576808"/>
                <a:gd name="connsiteY367" fmla="*/ 207494 h 274172"/>
                <a:gd name="connsiteX368" fmla="*/ 310301 w 576808"/>
                <a:gd name="connsiteY368" fmla="*/ 209138 h 274172"/>
                <a:gd name="connsiteX369" fmla="*/ 310649 w 576808"/>
                <a:gd name="connsiteY369" fmla="*/ 210181 h 274172"/>
                <a:gd name="connsiteX370" fmla="*/ 311344 w 576808"/>
                <a:gd name="connsiteY370" fmla="*/ 210181 h 274172"/>
                <a:gd name="connsiteX371" fmla="*/ 312513 w 576808"/>
                <a:gd name="connsiteY371" fmla="*/ 209248 h 274172"/>
                <a:gd name="connsiteX372" fmla="*/ 313557 w 576808"/>
                <a:gd name="connsiteY372" fmla="*/ 210070 h 274172"/>
                <a:gd name="connsiteX373" fmla="*/ 310522 w 576808"/>
                <a:gd name="connsiteY373" fmla="*/ 212283 h 274172"/>
                <a:gd name="connsiteX374" fmla="*/ 309479 w 576808"/>
                <a:gd name="connsiteY374" fmla="*/ 213216 h 274172"/>
                <a:gd name="connsiteX375" fmla="*/ 306919 w 576808"/>
                <a:gd name="connsiteY375" fmla="*/ 214606 h 274172"/>
                <a:gd name="connsiteX376" fmla="*/ 306223 w 576808"/>
                <a:gd name="connsiteY376" fmla="*/ 217877 h 274172"/>
                <a:gd name="connsiteX377" fmla="*/ 306113 w 576808"/>
                <a:gd name="connsiteY377" fmla="*/ 221133 h 274172"/>
                <a:gd name="connsiteX378" fmla="*/ 305291 w 576808"/>
                <a:gd name="connsiteY378" fmla="*/ 222777 h 274172"/>
                <a:gd name="connsiteX379" fmla="*/ 304833 w 576808"/>
                <a:gd name="connsiteY379" fmla="*/ 224879 h 274172"/>
                <a:gd name="connsiteX380" fmla="*/ 305765 w 576808"/>
                <a:gd name="connsiteY380" fmla="*/ 229067 h 274172"/>
                <a:gd name="connsiteX381" fmla="*/ 307393 w 576808"/>
                <a:gd name="connsiteY381" fmla="*/ 233508 h 274172"/>
                <a:gd name="connsiteX382" fmla="*/ 308562 w 576808"/>
                <a:gd name="connsiteY382" fmla="*/ 236305 h 274172"/>
                <a:gd name="connsiteX383" fmla="*/ 310538 w 576808"/>
                <a:gd name="connsiteY383" fmla="*/ 238756 h 274172"/>
                <a:gd name="connsiteX384" fmla="*/ 313335 w 576808"/>
                <a:gd name="connsiteY384" fmla="*/ 241426 h 274172"/>
                <a:gd name="connsiteX385" fmla="*/ 316386 w 576808"/>
                <a:gd name="connsiteY385" fmla="*/ 242707 h 274172"/>
                <a:gd name="connsiteX386" fmla="*/ 318835 w 576808"/>
                <a:gd name="connsiteY386" fmla="*/ 241189 h 274172"/>
                <a:gd name="connsiteX387" fmla="*/ 319878 w 576808"/>
                <a:gd name="connsiteY387" fmla="*/ 239909 h 274172"/>
                <a:gd name="connsiteX388" fmla="*/ 322328 w 576808"/>
                <a:gd name="connsiteY388" fmla="*/ 238171 h 274172"/>
                <a:gd name="connsiteX389" fmla="*/ 323498 w 576808"/>
                <a:gd name="connsiteY389" fmla="*/ 236432 h 274172"/>
                <a:gd name="connsiteX390" fmla="*/ 324888 w 576808"/>
                <a:gd name="connsiteY390" fmla="*/ 230584 h 274172"/>
                <a:gd name="connsiteX391" fmla="*/ 323261 w 576808"/>
                <a:gd name="connsiteY391" fmla="*/ 228957 h 274172"/>
                <a:gd name="connsiteX392" fmla="*/ 322565 w 576808"/>
                <a:gd name="connsiteY392" fmla="*/ 228372 h 274172"/>
                <a:gd name="connsiteX393" fmla="*/ 321744 w 576808"/>
                <a:gd name="connsiteY393" fmla="*/ 228024 h 274172"/>
                <a:gd name="connsiteX394" fmla="*/ 323023 w 576808"/>
                <a:gd name="connsiteY394" fmla="*/ 226507 h 274172"/>
                <a:gd name="connsiteX395" fmla="*/ 324414 w 576808"/>
                <a:gd name="connsiteY395" fmla="*/ 225227 h 274172"/>
                <a:gd name="connsiteX396" fmla="*/ 324762 w 576808"/>
                <a:gd name="connsiteY396" fmla="*/ 225464 h 274172"/>
                <a:gd name="connsiteX397" fmla="*/ 324873 w 576808"/>
                <a:gd name="connsiteY397" fmla="*/ 225701 h 274172"/>
                <a:gd name="connsiteX398" fmla="*/ 325110 w 576808"/>
                <a:gd name="connsiteY398" fmla="*/ 225811 h 274172"/>
                <a:gd name="connsiteX399" fmla="*/ 325568 w 576808"/>
                <a:gd name="connsiteY399" fmla="*/ 226049 h 274172"/>
                <a:gd name="connsiteX400" fmla="*/ 325805 w 576808"/>
                <a:gd name="connsiteY400" fmla="*/ 227218 h 274172"/>
                <a:gd name="connsiteX401" fmla="*/ 325347 w 576808"/>
                <a:gd name="connsiteY401" fmla="*/ 228498 h 274172"/>
                <a:gd name="connsiteX402" fmla="*/ 325931 w 576808"/>
                <a:gd name="connsiteY402" fmla="*/ 230126 h 274172"/>
                <a:gd name="connsiteX403" fmla="*/ 327212 w 576808"/>
                <a:gd name="connsiteY403" fmla="*/ 231533 h 274172"/>
                <a:gd name="connsiteX404" fmla="*/ 328634 w 576808"/>
                <a:gd name="connsiteY404" fmla="*/ 232133 h 274172"/>
                <a:gd name="connsiteX405" fmla="*/ 330151 w 576808"/>
                <a:gd name="connsiteY405" fmla="*/ 231533 h 274172"/>
                <a:gd name="connsiteX406" fmla="*/ 331431 w 576808"/>
                <a:gd name="connsiteY406" fmla="*/ 230000 h 274172"/>
                <a:gd name="connsiteX407" fmla="*/ 332822 w 576808"/>
                <a:gd name="connsiteY407" fmla="*/ 226744 h 274172"/>
                <a:gd name="connsiteX408" fmla="*/ 333170 w 576808"/>
                <a:gd name="connsiteY408" fmla="*/ 225464 h 274172"/>
                <a:gd name="connsiteX409" fmla="*/ 333407 w 576808"/>
                <a:gd name="connsiteY409" fmla="*/ 224073 h 274172"/>
                <a:gd name="connsiteX410" fmla="*/ 333407 w 576808"/>
                <a:gd name="connsiteY410" fmla="*/ 222682 h 274172"/>
                <a:gd name="connsiteX411" fmla="*/ 333170 w 576808"/>
                <a:gd name="connsiteY411" fmla="*/ 221165 h 274172"/>
                <a:gd name="connsiteX412" fmla="*/ 335730 w 576808"/>
                <a:gd name="connsiteY412" fmla="*/ 223045 h 274172"/>
                <a:gd name="connsiteX413" fmla="*/ 338180 w 576808"/>
                <a:gd name="connsiteY413" fmla="*/ 226538 h 274172"/>
                <a:gd name="connsiteX414" fmla="*/ 344027 w 576808"/>
                <a:gd name="connsiteY414" fmla="*/ 237032 h 274172"/>
                <a:gd name="connsiteX415" fmla="*/ 346350 w 576808"/>
                <a:gd name="connsiteY415" fmla="*/ 239593 h 274172"/>
                <a:gd name="connsiteX416" fmla="*/ 356497 w 576808"/>
                <a:gd name="connsiteY416" fmla="*/ 246705 h 274172"/>
                <a:gd name="connsiteX417" fmla="*/ 360226 w 576808"/>
                <a:gd name="connsiteY417" fmla="*/ 248112 h 274172"/>
                <a:gd name="connsiteX418" fmla="*/ 362676 w 576808"/>
                <a:gd name="connsiteY418" fmla="*/ 247416 h 274172"/>
                <a:gd name="connsiteX419" fmla="*/ 362440 w 576808"/>
                <a:gd name="connsiteY419" fmla="*/ 243544 h 274172"/>
                <a:gd name="connsiteX420" fmla="*/ 360574 w 576808"/>
                <a:gd name="connsiteY420" fmla="*/ 239356 h 274172"/>
                <a:gd name="connsiteX421" fmla="*/ 358599 w 576808"/>
                <a:gd name="connsiteY421" fmla="*/ 235974 h 274172"/>
                <a:gd name="connsiteX422" fmla="*/ 354158 w 576808"/>
                <a:gd name="connsiteY422" fmla="*/ 229889 h 274172"/>
                <a:gd name="connsiteX423" fmla="*/ 358599 w 576808"/>
                <a:gd name="connsiteY423" fmla="*/ 231533 h 274172"/>
                <a:gd name="connsiteX424" fmla="*/ 361855 w 576808"/>
                <a:gd name="connsiteY424" fmla="*/ 233983 h 274172"/>
                <a:gd name="connsiteX425" fmla="*/ 364177 w 576808"/>
                <a:gd name="connsiteY425" fmla="*/ 237712 h 274172"/>
                <a:gd name="connsiteX426" fmla="*/ 365806 w 576808"/>
                <a:gd name="connsiteY426" fmla="*/ 243307 h 274172"/>
                <a:gd name="connsiteX427" fmla="*/ 366501 w 576808"/>
                <a:gd name="connsiteY427" fmla="*/ 244713 h 274172"/>
                <a:gd name="connsiteX428" fmla="*/ 367813 w 576808"/>
                <a:gd name="connsiteY428" fmla="*/ 246578 h 274172"/>
                <a:gd name="connsiteX429" fmla="*/ 370610 w 576808"/>
                <a:gd name="connsiteY429" fmla="*/ 249502 h 274172"/>
                <a:gd name="connsiteX430" fmla="*/ 372823 w 576808"/>
                <a:gd name="connsiteY430" fmla="*/ 250782 h 274172"/>
                <a:gd name="connsiteX431" fmla="*/ 374688 w 576808"/>
                <a:gd name="connsiteY431" fmla="*/ 251019 h 274172"/>
                <a:gd name="connsiteX432" fmla="*/ 386003 w 576808"/>
                <a:gd name="connsiteY432" fmla="*/ 247179 h 274172"/>
                <a:gd name="connsiteX433" fmla="*/ 390429 w 576808"/>
                <a:gd name="connsiteY433" fmla="*/ 246705 h 274172"/>
                <a:gd name="connsiteX434" fmla="*/ 394300 w 576808"/>
                <a:gd name="connsiteY434" fmla="*/ 248222 h 274172"/>
                <a:gd name="connsiteX435" fmla="*/ 396276 w 576808"/>
                <a:gd name="connsiteY435" fmla="*/ 249502 h 274172"/>
                <a:gd name="connsiteX436" fmla="*/ 398141 w 576808"/>
                <a:gd name="connsiteY436" fmla="*/ 250324 h 274172"/>
                <a:gd name="connsiteX437" fmla="*/ 400006 w 576808"/>
                <a:gd name="connsiteY437" fmla="*/ 251493 h 274172"/>
                <a:gd name="connsiteX438" fmla="*/ 401982 w 576808"/>
                <a:gd name="connsiteY438" fmla="*/ 253706 h 274172"/>
                <a:gd name="connsiteX439" fmla="*/ 403151 w 576808"/>
                <a:gd name="connsiteY439" fmla="*/ 255571 h 274172"/>
                <a:gd name="connsiteX440" fmla="*/ 404779 w 576808"/>
                <a:gd name="connsiteY440" fmla="*/ 259190 h 274172"/>
                <a:gd name="connsiteX441" fmla="*/ 405237 w 576808"/>
                <a:gd name="connsiteY441" fmla="*/ 260486 h 274172"/>
                <a:gd name="connsiteX442" fmla="*/ 407118 w 576808"/>
                <a:gd name="connsiteY442" fmla="*/ 261182 h 274172"/>
                <a:gd name="connsiteX443" fmla="*/ 407702 w 576808"/>
                <a:gd name="connsiteY443" fmla="*/ 259775 h 274172"/>
                <a:gd name="connsiteX444" fmla="*/ 407592 w 576808"/>
                <a:gd name="connsiteY444" fmla="*/ 255571 h 274172"/>
                <a:gd name="connsiteX445" fmla="*/ 410974 w 576808"/>
                <a:gd name="connsiteY445" fmla="*/ 258021 h 274172"/>
                <a:gd name="connsiteX446" fmla="*/ 412839 w 576808"/>
                <a:gd name="connsiteY446" fmla="*/ 258843 h 274172"/>
                <a:gd name="connsiteX447" fmla="*/ 413297 w 576808"/>
                <a:gd name="connsiteY447" fmla="*/ 256504 h 274172"/>
                <a:gd name="connsiteX448" fmla="*/ 413756 w 576808"/>
                <a:gd name="connsiteY448" fmla="*/ 255571 h 274172"/>
                <a:gd name="connsiteX449" fmla="*/ 414104 w 576808"/>
                <a:gd name="connsiteY449" fmla="*/ 254180 h 274172"/>
                <a:gd name="connsiteX450" fmla="*/ 413992 w 576808"/>
                <a:gd name="connsiteY450" fmla="*/ 252663 h 274172"/>
                <a:gd name="connsiteX451" fmla="*/ 413645 w 576808"/>
                <a:gd name="connsiteY451" fmla="*/ 251620 h 274172"/>
                <a:gd name="connsiteX452" fmla="*/ 412475 w 576808"/>
                <a:gd name="connsiteY452" fmla="*/ 249518 h 274172"/>
                <a:gd name="connsiteX453" fmla="*/ 412128 w 576808"/>
                <a:gd name="connsiteY453" fmla="*/ 248127 h 274172"/>
                <a:gd name="connsiteX454" fmla="*/ 415384 w 576808"/>
                <a:gd name="connsiteY454" fmla="*/ 250103 h 274172"/>
                <a:gd name="connsiteX455" fmla="*/ 417359 w 576808"/>
                <a:gd name="connsiteY455" fmla="*/ 254876 h 274172"/>
                <a:gd name="connsiteX456" fmla="*/ 418876 w 576808"/>
                <a:gd name="connsiteY456" fmla="*/ 259665 h 274172"/>
                <a:gd name="connsiteX457" fmla="*/ 420757 w 576808"/>
                <a:gd name="connsiteY457" fmla="*/ 261656 h 274172"/>
                <a:gd name="connsiteX458" fmla="*/ 424250 w 576808"/>
                <a:gd name="connsiteY458" fmla="*/ 262114 h 274172"/>
                <a:gd name="connsiteX459" fmla="*/ 434870 w 576808"/>
                <a:gd name="connsiteY459" fmla="*/ 268278 h 274172"/>
                <a:gd name="connsiteX460" fmla="*/ 434286 w 576808"/>
                <a:gd name="connsiteY460" fmla="*/ 266065 h 274172"/>
                <a:gd name="connsiteX461" fmla="*/ 433242 w 576808"/>
                <a:gd name="connsiteY461" fmla="*/ 264895 h 274172"/>
                <a:gd name="connsiteX462" fmla="*/ 432057 w 576808"/>
                <a:gd name="connsiteY462" fmla="*/ 263963 h 274172"/>
                <a:gd name="connsiteX463" fmla="*/ 431014 w 576808"/>
                <a:gd name="connsiteY463" fmla="*/ 262683 h 274172"/>
                <a:gd name="connsiteX464" fmla="*/ 430777 w 576808"/>
                <a:gd name="connsiteY464" fmla="*/ 260233 h 274172"/>
                <a:gd name="connsiteX465" fmla="*/ 431125 w 576808"/>
                <a:gd name="connsiteY465" fmla="*/ 257073 h 274172"/>
                <a:gd name="connsiteX466" fmla="*/ 431125 w 576808"/>
                <a:gd name="connsiteY466" fmla="*/ 253912 h 274172"/>
                <a:gd name="connsiteX467" fmla="*/ 429845 w 576808"/>
                <a:gd name="connsiteY467" fmla="*/ 251351 h 274172"/>
                <a:gd name="connsiteX468" fmla="*/ 424835 w 576808"/>
                <a:gd name="connsiteY468" fmla="*/ 246452 h 274172"/>
                <a:gd name="connsiteX469" fmla="*/ 420884 w 576808"/>
                <a:gd name="connsiteY469" fmla="*/ 244239 h 274172"/>
                <a:gd name="connsiteX470" fmla="*/ 419840 w 576808"/>
                <a:gd name="connsiteY470" fmla="*/ 243291 h 274172"/>
                <a:gd name="connsiteX471" fmla="*/ 418418 w 576808"/>
                <a:gd name="connsiteY471" fmla="*/ 240493 h 274172"/>
                <a:gd name="connsiteX472" fmla="*/ 418655 w 576808"/>
                <a:gd name="connsiteY472" fmla="*/ 238044 h 274172"/>
                <a:gd name="connsiteX473" fmla="*/ 419240 w 576808"/>
                <a:gd name="connsiteY473" fmla="*/ 235721 h 274172"/>
                <a:gd name="connsiteX474" fmla="*/ 419350 w 576808"/>
                <a:gd name="connsiteY474" fmla="*/ 232923 h 274172"/>
                <a:gd name="connsiteX475" fmla="*/ 417596 w 576808"/>
                <a:gd name="connsiteY475" fmla="*/ 230822 h 274172"/>
                <a:gd name="connsiteX476" fmla="*/ 414799 w 576808"/>
                <a:gd name="connsiteY476" fmla="*/ 231279 h 274172"/>
                <a:gd name="connsiteX477" fmla="*/ 411653 w 576808"/>
                <a:gd name="connsiteY477" fmla="*/ 232797 h 274172"/>
                <a:gd name="connsiteX478" fmla="*/ 408983 w 576808"/>
                <a:gd name="connsiteY478" fmla="*/ 233493 h 274172"/>
                <a:gd name="connsiteX479" fmla="*/ 406170 w 576808"/>
                <a:gd name="connsiteY479" fmla="*/ 232449 h 274172"/>
                <a:gd name="connsiteX480" fmla="*/ 403499 w 576808"/>
                <a:gd name="connsiteY480" fmla="*/ 230347 h 274172"/>
                <a:gd name="connsiteX481" fmla="*/ 401286 w 576808"/>
                <a:gd name="connsiteY481" fmla="*/ 227676 h 274172"/>
                <a:gd name="connsiteX482" fmla="*/ 400117 w 576808"/>
                <a:gd name="connsiteY482" fmla="*/ 225006 h 274172"/>
                <a:gd name="connsiteX483" fmla="*/ 398726 w 576808"/>
                <a:gd name="connsiteY483" fmla="*/ 224310 h 274172"/>
                <a:gd name="connsiteX484" fmla="*/ 389970 w 576808"/>
                <a:gd name="connsiteY484" fmla="*/ 222208 h 274172"/>
                <a:gd name="connsiteX485" fmla="*/ 385086 w 576808"/>
                <a:gd name="connsiteY485" fmla="*/ 219411 h 274172"/>
                <a:gd name="connsiteX486" fmla="*/ 381120 w 576808"/>
                <a:gd name="connsiteY486" fmla="*/ 215902 h 274172"/>
                <a:gd name="connsiteX487" fmla="*/ 377959 w 576808"/>
                <a:gd name="connsiteY487" fmla="*/ 211129 h 274172"/>
                <a:gd name="connsiteX488" fmla="*/ 376094 w 576808"/>
                <a:gd name="connsiteY488" fmla="*/ 205535 h 274172"/>
                <a:gd name="connsiteX489" fmla="*/ 375635 w 576808"/>
                <a:gd name="connsiteY489" fmla="*/ 204475 h 274172"/>
                <a:gd name="connsiteX490" fmla="*/ 374703 w 576808"/>
                <a:gd name="connsiteY490" fmla="*/ 203780 h 274172"/>
                <a:gd name="connsiteX491" fmla="*/ 375399 w 576808"/>
                <a:gd name="connsiteY491" fmla="*/ 202390 h 274172"/>
                <a:gd name="connsiteX492" fmla="*/ 374008 w 576808"/>
                <a:gd name="connsiteY492" fmla="*/ 200288 h 274172"/>
                <a:gd name="connsiteX493" fmla="*/ 372838 w 576808"/>
                <a:gd name="connsiteY493" fmla="*/ 197032 h 274172"/>
                <a:gd name="connsiteX494" fmla="*/ 369804 w 576808"/>
                <a:gd name="connsiteY494" fmla="*/ 186064 h 274172"/>
                <a:gd name="connsiteX495" fmla="*/ 369567 w 576808"/>
                <a:gd name="connsiteY495" fmla="*/ 184325 h 274172"/>
                <a:gd name="connsiteX496" fmla="*/ 369220 w 576808"/>
                <a:gd name="connsiteY496" fmla="*/ 183156 h 274172"/>
                <a:gd name="connsiteX497" fmla="*/ 369220 w 576808"/>
                <a:gd name="connsiteY497" fmla="*/ 181986 h 274172"/>
                <a:gd name="connsiteX498" fmla="*/ 371321 w 576808"/>
                <a:gd name="connsiteY498" fmla="*/ 185495 h 274172"/>
                <a:gd name="connsiteX499" fmla="*/ 379698 w 576808"/>
                <a:gd name="connsiteY499" fmla="*/ 208000 h 274172"/>
                <a:gd name="connsiteX500" fmla="*/ 380646 w 576808"/>
                <a:gd name="connsiteY500" fmla="*/ 209059 h 274172"/>
                <a:gd name="connsiteX501" fmla="*/ 382163 w 576808"/>
                <a:gd name="connsiteY501" fmla="*/ 209755 h 274172"/>
                <a:gd name="connsiteX502" fmla="*/ 392531 w 576808"/>
                <a:gd name="connsiteY502" fmla="*/ 218384 h 274172"/>
                <a:gd name="connsiteX503" fmla="*/ 394885 w 576808"/>
                <a:gd name="connsiteY503" fmla="*/ 219553 h 274172"/>
                <a:gd name="connsiteX504" fmla="*/ 398963 w 576808"/>
                <a:gd name="connsiteY504" fmla="*/ 219553 h 274172"/>
                <a:gd name="connsiteX505" fmla="*/ 400354 w 576808"/>
                <a:gd name="connsiteY505" fmla="*/ 219901 h 274172"/>
                <a:gd name="connsiteX506" fmla="*/ 402677 w 576808"/>
                <a:gd name="connsiteY506" fmla="*/ 220596 h 274172"/>
                <a:gd name="connsiteX507" fmla="*/ 403720 w 576808"/>
                <a:gd name="connsiteY507" fmla="*/ 221545 h 274172"/>
                <a:gd name="connsiteX508" fmla="*/ 404068 w 576808"/>
                <a:gd name="connsiteY508" fmla="*/ 222366 h 274172"/>
                <a:gd name="connsiteX509" fmla="*/ 404415 w 576808"/>
                <a:gd name="connsiteY509" fmla="*/ 223299 h 274172"/>
                <a:gd name="connsiteX510" fmla="*/ 405348 w 576808"/>
                <a:gd name="connsiteY510" fmla="*/ 224579 h 274172"/>
                <a:gd name="connsiteX511" fmla="*/ 407702 w 576808"/>
                <a:gd name="connsiteY511" fmla="*/ 226554 h 274172"/>
                <a:gd name="connsiteX512" fmla="*/ 409678 w 576808"/>
                <a:gd name="connsiteY512" fmla="*/ 227013 h 274172"/>
                <a:gd name="connsiteX513" fmla="*/ 413867 w 576808"/>
                <a:gd name="connsiteY513" fmla="*/ 225969 h 274172"/>
                <a:gd name="connsiteX514" fmla="*/ 416316 w 576808"/>
                <a:gd name="connsiteY514" fmla="*/ 224105 h 274172"/>
                <a:gd name="connsiteX515" fmla="*/ 416206 w 576808"/>
                <a:gd name="connsiteY515" fmla="*/ 221070 h 274172"/>
                <a:gd name="connsiteX516" fmla="*/ 414577 w 576808"/>
                <a:gd name="connsiteY516" fmla="*/ 217815 h 274172"/>
                <a:gd name="connsiteX517" fmla="*/ 412839 w 576808"/>
                <a:gd name="connsiteY517" fmla="*/ 215128 h 274172"/>
                <a:gd name="connsiteX518" fmla="*/ 408304 w 576808"/>
                <a:gd name="connsiteY518" fmla="*/ 210703 h 274172"/>
                <a:gd name="connsiteX519" fmla="*/ 397809 w 576808"/>
                <a:gd name="connsiteY519" fmla="*/ 202769 h 274172"/>
                <a:gd name="connsiteX520" fmla="*/ 394205 w 576808"/>
                <a:gd name="connsiteY520" fmla="*/ 197411 h 274172"/>
                <a:gd name="connsiteX521" fmla="*/ 393258 w 576808"/>
                <a:gd name="connsiteY521" fmla="*/ 194029 h 274172"/>
                <a:gd name="connsiteX522" fmla="*/ 392215 w 576808"/>
                <a:gd name="connsiteY522" fmla="*/ 184231 h 274172"/>
                <a:gd name="connsiteX523" fmla="*/ 391171 w 576808"/>
                <a:gd name="connsiteY523" fmla="*/ 181544 h 274172"/>
                <a:gd name="connsiteX524" fmla="*/ 389781 w 576808"/>
                <a:gd name="connsiteY524" fmla="*/ 178857 h 274172"/>
                <a:gd name="connsiteX525" fmla="*/ 388737 w 576808"/>
                <a:gd name="connsiteY525" fmla="*/ 175949 h 274172"/>
                <a:gd name="connsiteX526" fmla="*/ 388848 w 576808"/>
                <a:gd name="connsiteY526" fmla="*/ 172346 h 274172"/>
                <a:gd name="connsiteX527" fmla="*/ 384660 w 576808"/>
                <a:gd name="connsiteY527" fmla="*/ 169422 h 274172"/>
                <a:gd name="connsiteX528" fmla="*/ 382684 w 576808"/>
                <a:gd name="connsiteY528" fmla="*/ 167099 h 274172"/>
                <a:gd name="connsiteX529" fmla="*/ 381863 w 576808"/>
                <a:gd name="connsiteY529" fmla="*/ 164064 h 274172"/>
                <a:gd name="connsiteX530" fmla="*/ 382684 w 576808"/>
                <a:gd name="connsiteY530" fmla="*/ 161615 h 274172"/>
                <a:gd name="connsiteX531" fmla="*/ 386635 w 576808"/>
                <a:gd name="connsiteY531" fmla="*/ 157885 h 274172"/>
                <a:gd name="connsiteX532" fmla="*/ 387805 w 576808"/>
                <a:gd name="connsiteY532" fmla="*/ 155198 h 274172"/>
                <a:gd name="connsiteX533" fmla="*/ 387805 w 576808"/>
                <a:gd name="connsiteY533" fmla="*/ 151816 h 274172"/>
                <a:gd name="connsiteX534" fmla="*/ 386525 w 576808"/>
                <a:gd name="connsiteY534" fmla="*/ 152053 h 274172"/>
                <a:gd name="connsiteX535" fmla="*/ 383380 w 576808"/>
                <a:gd name="connsiteY535" fmla="*/ 154977 h 274172"/>
                <a:gd name="connsiteX536" fmla="*/ 381989 w 576808"/>
                <a:gd name="connsiteY536" fmla="*/ 154171 h 274172"/>
                <a:gd name="connsiteX537" fmla="*/ 382574 w 576808"/>
                <a:gd name="connsiteY537" fmla="*/ 148797 h 274172"/>
                <a:gd name="connsiteX538" fmla="*/ 381057 w 576808"/>
                <a:gd name="connsiteY538" fmla="*/ 147865 h 274172"/>
                <a:gd name="connsiteX539" fmla="*/ 380219 w 576808"/>
                <a:gd name="connsiteY539" fmla="*/ 147043 h 274172"/>
                <a:gd name="connsiteX540" fmla="*/ 379982 w 576808"/>
                <a:gd name="connsiteY540" fmla="*/ 146585 h 274172"/>
                <a:gd name="connsiteX541" fmla="*/ 379745 w 576808"/>
                <a:gd name="connsiteY541" fmla="*/ 146000 h 274172"/>
                <a:gd name="connsiteX542" fmla="*/ 382558 w 576808"/>
                <a:gd name="connsiteY542" fmla="*/ 145304 h 274172"/>
                <a:gd name="connsiteX543" fmla="*/ 383839 w 576808"/>
                <a:gd name="connsiteY543" fmla="*/ 145304 h 274172"/>
                <a:gd name="connsiteX544" fmla="*/ 384881 w 576808"/>
                <a:gd name="connsiteY544" fmla="*/ 145889 h 274172"/>
                <a:gd name="connsiteX545" fmla="*/ 386398 w 576808"/>
                <a:gd name="connsiteY545" fmla="*/ 143440 h 274172"/>
                <a:gd name="connsiteX546" fmla="*/ 384771 w 576808"/>
                <a:gd name="connsiteY546" fmla="*/ 141923 h 274172"/>
                <a:gd name="connsiteX547" fmla="*/ 380203 w 576808"/>
                <a:gd name="connsiteY547" fmla="*/ 140295 h 274172"/>
                <a:gd name="connsiteX548" fmla="*/ 378576 w 576808"/>
                <a:gd name="connsiteY548" fmla="*/ 138888 h 274172"/>
                <a:gd name="connsiteX549" fmla="*/ 377184 w 576808"/>
                <a:gd name="connsiteY549" fmla="*/ 136912 h 274172"/>
                <a:gd name="connsiteX550" fmla="*/ 376947 w 576808"/>
                <a:gd name="connsiteY550" fmla="*/ 135048 h 274172"/>
                <a:gd name="connsiteX551" fmla="*/ 378813 w 576808"/>
                <a:gd name="connsiteY551" fmla="*/ 134115 h 274172"/>
                <a:gd name="connsiteX552" fmla="*/ 381515 w 576808"/>
                <a:gd name="connsiteY552" fmla="*/ 135048 h 274172"/>
                <a:gd name="connsiteX553" fmla="*/ 386762 w 576808"/>
                <a:gd name="connsiteY553" fmla="*/ 138888 h 274172"/>
                <a:gd name="connsiteX554" fmla="*/ 389085 w 576808"/>
                <a:gd name="connsiteY554" fmla="*/ 139473 h 274172"/>
                <a:gd name="connsiteX555" fmla="*/ 389670 w 576808"/>
                <a:gd name="connsiteY555" fmla="*/ 137734 h 274172"/>
                <a:gd name="connsiteX556" fmla="*/ 387347 w 576808"/>
                <a:gd name="connsiteY556" fmla="*/ 134353 h 274172"/>
                <a:gd name="connsiteX557" fmla="*/ 380820 w 576808"/>
                <a:gd name="connsiteY557" fmla="*/ 127699 h 274172"/>
                <a:gd name="connsiteX558" fmla="*/ 377422 w 576808"/>
                <a:gd name="connsiteY558" fmla="*/ 125122 h 274172"/>
                <a:gd name="connsiteX559" fmla="*/ 376031 w 576808"/>
                <a:gd name="connsiteY559" fmla="*/ 124300 h 274172"/>
                <a:gd name="connsiteX560" fmla="*/ 373233 w 576808"/>
                <a:gd name="connsiteY560" fmla="*/ 123842 h 274172"/>
                <a:gd name="connsiteX561" fmla="*/ 371843 w 576808"/>
                <a:gd name="connsiteY561" fmla="*/ 123147 h 274172"/>
                <a:gd name="connsiteX562" fmla="*/ 370673 w 576808"/>
                <a:gd name="connsiteY562" fmla="*/ 121756 h 274172"/>
                <a:gd name="connsiteX563" fmla="*/ 370325 w 576808"/>
                <a:gd name="connsiteY563" fmla="*/ 120239 h 274172"/>
                <a:gd name="connsiteX564" fmla="*/ 370673 w 576808"/>
                <a:gd name="connsiteY564" fmla="*/ 118848 h 274172"/>
                <a:gd name="connsiteX565" fmla="*/ 372064 w 576808"/>
                <a:gd name="connsiteY565" fmla="*/ 118153 h 274172"/>
                <a:gd name="connsiteX566" fmla="*/ 373344 w 576808"/>
                <a:gd name="connsiteY566" fmla="*/ 118627 h 274172"/>
                <a:gd name="connsiteX567" fmla="*/ 374861 w 576808"/>
                <a:gd name="connsiteY567" fmla="*/ 119907 h 274172"/>
                <a:gd name="connsiteX568" fmla="*/ 377311 w 576808"/>
                <a:gd name="connsiteY568" fmla="*/ 122468 h 274172"/>
                <a:gd name="connsiteX569" fmla="*/ 385719 w 576808"/>
                <a:gd name="connsiteY569" fmla="*/ 128078 h 274172"/>
                <a:gd name="connsiteX570" fmla="*/ 386651 w 576808"/>
                <a:gd name="connsiteY570" fmla="*/ 127478 h 274172"/>
                <a:gd name="connsiteX571" fmla="*/ 387110 w 576808"/>
                <a:gd name="connsiteY571" fmla="*/ 126308 h 274172"/>
                <a:gd name="connsiteX572" fmla="*/ 387805 w 576808"/>
                <a:gd name="connsiteY572" fmla="*/ 125612 h 274172"/>
                <a:gd name="connsiteX573" fmla="*/ 390602 w 576808"/>
                <a:gd name="connsiteY573" fmla="*/ 124807 h 274172"/>
                <a:gd name="connsiteX574" fmla="*/ 392578 w 576808"/>
                <a:gd name="connsiteY574" fmla="*/ 123637 h 274172"/>
                <a:gd name="connsiteX575" fmla="*/ 392688 w 576808"/>
                <a:gd name="connsiteY575" fmla="*/ 122009 h 274172"/>
                <a:gd name="connsiteX576" fmla="*/ 390476 w 576808"/>
                <a:gd name="connsiteY576" fmla="*/ 119686 h 274172"/>
                <a:gd name="connsiteX577" fmla="*/ 387915 w 576808"/>
                <a:gd name="connsiteY577" fmla="*/ 118405 h 274172"/>
                <a:gd name="connsiteX578" fmla="*/ 380930 w 576808"/>
                <a:gd name="connsiteY578" fmla="*/ 116762 h 274172"/>
                <a:gd name="connsiteX579" fmla="*/ 378117 w 576808"/>
                <a:gd name="connsiteY579" fmla="*/ 116762 h 274172"/>
                <a:gd name="connsiteX580" fmla="*/ 377184 w 576808"/>
                <a:gd name="connsiteY580" fmla="*/ 116415 h 274172"/>
                <a:gd name="connsiteX581" fmla="*/ 376142 w 576808"/>
                <a:gd name="connsiteY581" fmla="*/ 115482 h 274172"/>
                <a:gd name="connsiteX582" fmla="*/ 375557 w 576808"/>
                <a:gd name="connsiteY582" fmla="*/ 114076 h 274172"/>
                <a:gd name="connsiteX583" fmla="*/ 376015 w 576808"/>
                <a:gd name="connsiteY583" fmla="*/ 112906 h 274172"/>
                <a:gd name="connsiteX584" fmla="*/ 377058 w 576808"/>
                <a:gd name="connsiteY584" fmla="*/ 112906 h 274172"/>
                <a:gd name="connsiteX585" fmla="*/ 381736 w 576808"/>
                <a:gd name="connsiteY585" fmla="*/ 115024 h 274172"/>
                <a:gd name="connsiteX586" fmla="*/ 383017 w 576808"/>
                <a:gd name="connsiteY586" fmla="*/ 113601 h 274172"/>
                <a:gd name="connsiteX587" fmla="*/ 384644 w 576808"/>
                <a:gd name="connsiteY587" fmla="*/ 113601 h 274172"/>
                <a:gd name="connsiteX588" fmla="*/ 386161 w 576808"/>
                <a:gd name="connsiteY588" fmla="*/ 114549 h 274172"/>
                <a:gd name="connsiteX589" fmla="*/ 387094 w 576808"/>
                <a:gd name="connsiteY589" fmla="*/ 116066 h 274172"/>
                <a:gd name="connsiteX590" fmla="*/ 388027 w 576808"/>
                <a:gd name="connsiteY590" fmla="*/ 115830 h 274172"/>
                <a:gd name="connsiteX591" fmla="*/ 387915 w 576808"/>
                <a:gd name="connsiteY591" fmla="*/ 112321 h 274172"/>
                <a:gd name="connsiteX592" fmla="*/ 385940 w 576808"/>
                <a:gd name="connsiteY592" fmla="*/ 109286 h 274172"/>
                <a:gd name="connsiteX593" fmla="*/ 383491 w 576808"/>
                <a:gd name="connsiteY593" fmla="*/ 106489 h 274172"/>
                <a:gd name="connsiteX594" fmla="*/ 380583 w 576808"/>
                <a:gd name="connsiteY594" fmla="*/ 101242 h 274172"/>
                <a:gd name="connsiteX595" fmla="*/ 379049 w 576808"/>
                <a:gd name="connsiteY595" fmla="*/ 101701 h 274172"/>
                <a:gd name="connsiteX596" fmla="*/ 376727 w 576808"/>
                <a:gd name="connsiteY596" fmla="*/ 104024 h 274172"/>
                <a:gd name="connsiteX597" fmla="*/ 375335 w 576808"/>
                <a:gd name="connsiteY597" fmla="*/ 103439 h 274172"/>
                <a:gd name="connsiteX598" fmla="*/ 373123 w 576808"/>
                <a:gd name="connsiteY598" fmla="*/ 100989 h 274172"/>
                <a:gd name="connsiteX599" fmla="*/ 372191 w 576808"/>
                <a:gd name="connsiteY599" fmla="*/ 100642 h 274172"/>
                <a:gd name="connsiteX600" fmla="*/ 371606 w 576808"/>
                <a:gd name="connsiteY600" fmla="*/ 99820 h 274172"/>
                <a:gd name="connsiteX601" fmla="*/ 370784 w 576808"/>
                <a:gd name="connsiteY601" fmla="*/ 98192 h 274172"/>
                <a:gd name="connsiteX602" fmla="*/ 369267 w 576808"/>
                <a:gd name="connsiteY602" fmla="*/ 96675 h 274172"/>
                <a:gd name="connsiteX603" fmla="*/ 365394 w 576808"/>
                <a:gd name="connsiteY603" fmla="*/ 96216 h 274172"/>
                <a:gd name="connsiteX604" fmla="*/ 364462 w 576808"/>
                <a:gd name="connsiteY604" fmla="*/ 95394 h 274172"/>
                <a:gd name="connsiteX605" fmla="*/ 363640 w 576808"/>
                <a:gd name="connsiteY605" fmla="*/ 94115 h 274172"/>
                <a:gd name="connsiteX606" fmla="*/ 362250 w 576808"/>
                <a:gd name="connsiteY606" fmla="*/ 92945 h 274172"/>
                <a:gd name="connsiteX607" fmla="*/ 361317 w 576808"/>
                <a:gd name="connsiteY607" fmla="*/ 92945 h 274172"/>
                <a:gd name="connsiteX608" fmla="*/ 359104 w 576808"/>
                <a:gd name="connsiteY608" fmla="*/ 92597 h 274172"/>
                <a:gd name="connsiteX609" fmla="*/ 357350 w 576808"/>
                <a:gd name="connsiteY609" fmla="*/ 92250 h 274172"/>
                <a:gd name="connsiteX610" fmla="*/ 358172 w 576808"/>
                <a:gd name="connsiteY610" fmla="*/ 91649 h 274172"/>
                <a:gd name="connsiteX611" fmla="*/ 361206 w 576808"/>
                <a:gd name="connsiteY611" fmla="*/ 90716 h 274172"/>
                <a:gd name="connsiteX612" fmla="*/ 362250 w 576808"/>
                <a:gd name="connsiteY612" fmla="*/ 89895 h 274172"/>
                <a:gd name="connsiteX613" fmla="*/ 363072 w 576808"/>
                <a:gd name="connsiteY613" fmla="*/ 88504 h 274172"/>
                <a:gd name="connsiteX614" fmla="*/ 364699 w 576808"/>
                <a:gd name="connsiteY614" fmla="*/ 89436 h 274172"/>
                <a:gd name="connsiteX615" fmla="*/ 371353 w 576808"/>
                <a:gd name="connsiteY615" fmla="*/ 90954 h 274172"/>
                <a:gd name="connsiteX616" fmla="*/ 373218 w 576808"/>
                <a:gd name="connsiteY616" fmla="*/ 92250 h 274172"/>
                <a:gd name="connsiteX617" fmla="*/ 375083 w 576808"/>
                <a:gd name="connsiteY617" fmla="*/ 93767 h 274172"/>
                <a:gd name="connsiteX618" fmla="*/ 376362 w 576808"/>
                <a:gd name="connsiteY618" fmla="*/ 94699 h 274172"/>
                <a:gd name="connsiteX619" fmla="*/ 377184 w 576808"/>
                <a:gd name="connsiteY619" fmla="*/ 94004 h 274172"/>
                <a:gd name="connsiteX620" fmla="*/ 378228 w 576808"/>
                <a:gd name="connsiteY620" fmla="*/ 95047 h 274172"/>
                <a:gd name="connsiteX621" fmla="*/ 378923 w 576808"/>
                <a:gd name="connsiteY621" fmla="*/ 93877 h 274172"/>
                <a:gd name="connsiteX622" fmla="*/ 379966 w 576808"/>
                <a:gd name="connsiteY622" fmla="*/ 93640 h 274172"/>
                <a:gd name="connsiteX623" fmla="*/ 381278 w 576808"/>
                <a:gd name="connsiteY623" fmla="*/ 94115 h 274172"/>
                <a:gd name="connsiteX624" fmla="*/ 382558 w 576808"/>
                <a:gd name="connsiteY624" fmla="*/ 95047 h 274172"/>
                <a:gd name="connsiteX625" fmla="*/ 386873 w 576808"/>
                <a:gd name="connsiteY625" fmla="*/ 90843 h 274172"/>
                <a:gd name="connsiteX626" fmla="*/ 386635 w 576808"/>
                <a:gd name="connsiteY626" fmla="*/ 89911 h 274172"/>
                <a:gd name="connsiteX627" fmla="*/ 382321 w 576808"/>
                <a:gd name="connsiteY627" fmla="*/ 90258 h 274172"/>
                <a:gd name="connsiteX628" fmla="*/ 378576 w 576808"/>
                <a:gd name="connsiteY628" fmla="*/ 88030 h 274172"/>
                <a:gd name="connsiteX629" fmla="*/ 375320 w 576808"/>
                <a:gd name="connsiteY629" fmla="*/ 84648 h 274172"/>
                <a:gd name="connsiteX630" fmla="*/ 372522 w 576808"/>
                <a:gd name="connsiteY630" fmla="*/ 80807 h 274172"/>
                <a:gd name="connsiteX631" fmla="*/ 376710 w 576808"/>
                <a:gd name="connsiteY631" fmla="*/ 81265 h 274172"/>
                <a:gd name="connsiteX632" fmla="*/ 377880 w 576808"/>
                <a:gd name="connsiteY632" fmla="*/ 81850 h 274172"/>
                <a:gd name="connsiteX633" fmla="*/ 380693 w 576808"/>
                <a:gd name="connsiteY633" fmla="*/ 84885 h 274172"/>
                <a:gd name="connsiteX634" fmla="*/ 382084 w 576808"/>
                <a:gd name="connsiteY634" fmla="*/ 86165 h 274172"/>
                <a:gd name="connsiteX635" fmla="*/ 384186 w 576808"/>
                <a:gd name="connsiteY635" fmla="*/ 86987 h 274172"/>
                <a:gd name="connsiteX636" fmla="*/ 385118 w 576808"/>
                <a:gd name="connsiteY636" fmla="*/ 85359 h 274172"/>
                <a:gd name="connsiteX637" fmla="*/ 385008 w 576808"/>
                <a:gd name="connsiteY637" fmla="*/ 84316 h 274172"/>
                <a:gd name="connsiteX638" fmla="*/ 379982 w 576808"/>
                <a:gd name="connsiteY638" fmla="*/ 80001 h 274172"/>
                <a:gd name="connsiteX639" fmla="*/ 378591 w 576808"/>
                <a:gd name="connsiteY639" fmla="*/ 78358 h 274172"/>
                <a:gd name="connsiteX640" fmla="*/ 379176 w 576808"/>
                <a:gd name="connsiteY640" fmla="*/ 77314 h 274172"/>
                <a:gd name="connsiteX641" fmla="*/ 386193 w 576808"/>
                <a:gd name="connsiteY641" fmla="*/ 77425 h 274172"/>
                <a:gd name="connsiteX642" fmla="*/ 386430 w 576808"/>
                <a:gd name="connsiteY642" fmla="*/ 76730 h 274172"/>
                <a:gd name="connsiteX643" fmla="*/ 385150 w 576808"/>
                <a:gd name="connsiteY643" fmla="*/ 74975 h 274172"/>
                <a:gd name="connsiteX644" fmla="*/ 386193 w 576808"/>
                <a:gd name="connsiteY644" fmla="*/ 73585 h 274172"/>
                <a:gd name="connsiteX645" fmla="*/ 387473 w 576808"/>
                <a:gd name="connsiteY645" fmla="*/ 73237 h 274172"/>
                <a:gd name="connsiteX646" fmla="*/ 388642 w 576808"/>
                <a:gd name="connsiteY646" fmla="*/ 72668 h 274172"/>
                <a:gd name="connsiteX647" fmla="*/ 389338 w 576808"/>
                <a:gd name="connsiteY647" fmla="*/ 70787 h 274172"/>
                <a:gd name="connsiteX648" fmla="*/ 388642 w 576808"/>
                <a:gd name="connsiteY648" fmla="*/ 70898 h 274172"/>
                <a:gd name="connsiteX649" fmla="*/ 388295 w 576808"/>
                <a:gd name="connsiteY649" fmla="*/ 68100 h 274172"/>
                <a:gd name="connsiteX650" fmla="*/ 385498 w 576808"/>
                <a:gd name="connsiteY650" fmla="*/ 67405 h 274172"/>
                <a:gd name="connsiteX651" fmla="*/ 382005 w 576808"/>
                <a:gd name="connsiteY651" fmla="*/ 67405 h 274172"/>
                <a:gd name="connsiteX652" fmla="*/ 379776 w 576808"/>
                <a:gd name="connsiteY652" fmla="*/ 66236 h 274172"/>
                <a:gd name="connsiteX653" fmla="*/ 388422 w 576808"/>
                <a:gd name="connsiteY653" fmla="*/ 61905 h 274172"/>
                <a:gd name="connsiteX654" fmla="*/ 390160 w 576808"/>
                <a:gd name="connsiteY654" fmla="*/ 62380 h 274172"/>
                <a:gd name="connsiteX655" fmla="*/ 394142 w 576808"/>
                <a:gd name="connsiteY655" fmla="*/ 68796 h 274172"/>
                <a:gd name="connsiteX656" fmla="*/ 396466 w 576808"/>
                <a:gd name="connsiteY656" fmla="*/ 75671 h 274172"/>
                <a:gd name="connsiteX657" fmla="*/ 399137 w 576808"/>
                <a:gd name="connsiteY657" fmla="*/ 70297 h 274172"/>
                <a:gd name="connsiteX658" fmla="*/ 399958 w 576808"/>
                <a:gd name="connsiteY658" fmla="*/ 69602 h 274172"/>
                <a:gd name="connsiteX659" fmla="*/ 399848 w 576808"/>
                <a:gd name="connsiteY659" fmla="*/ 68670 h 274172"/>
                <a:gd name="connsiteX660" fmla="*/ 398678 w 576808"/>
                <a:gd name="connsiteY660" fmla="*/ 67042 h 274172"/>
                <a:gd name="connsiteX661" fmla="*/ 396355 w 576808"/>
                <a:gd name="connsiteY661" fmla="*/ 64814 h 274172"/>
                <a:gd name="connsiteX662" fmla="*/ 395534 w 576808"/>
                <a:gd name="connsiteY662" fmla="*/ 53039 h 274172"/>
                <a:gd name="connsiteX663" fmla="*/ 396118 w 576808"/>
                <a:gd name="connsiteY663" fmla="*/ 52217 h 274172"/>
                <a:gd name="connsiteX664" fmla="*/ 396576 w 576808"/>
                <a:gd name="connsiteY664" fmla="*/ 50700 h 274172"/>
                <a:gd name="connsiteX665" fmla="*/ 397272 w 576808"/>
                <a:gd name="connsiteY665" fmla="*/ 49420 h 274172"/>
                <a:gd name="connsiteX666" fmla="*/ 398441 w 576808"/>
                <a:gd name="connsiteY666" fmla="*/ 49057 h 274172"/>
                <a:gd name="connsiteX667" fmla="*/ 399485 w 576808"/>
                <a:gd name="connsiteY667" fmla="*/ 50005 h 274172"/>
                <a:gd name="connsiteX668" fmla="*/ 399722 w 576808"/>
                <a:gd name="connsiteY668" fmla="*/ 51285 h 274172"/>
                <a:gd name="connsiteX669" fmla="*/ 399611 w 576808"/>
                <a:gd name="connsiteY669" fmla="*/ 54319 h 274172"/>
                <a:gd name="connsiteX670" fmla="*/ 400195 w 576808"/>
                <a:gd name="connsiteY670" fmla="*/ 60958 h 274172"/>
                <a:gd name="connsiteX671" fmla="*/ 401239 w 576808"/>
                <a:gd name="connsiteY671" fmla="*/ 63881 h 274172"/>
                <a:gd name="connsiteX672" fmla="*/ 403688 w 576808"/>
                <a:gd name="connsiteY672" fmla="*/ 65398 h 274172"/>
                <a:gd name="connsiteX673" fmla="*/ 406138 w 576808"/>
                <a:gd name="connsiteY673" fmla="*/ 62016 h 274172"/>
                <a:gd name="connsiteX674" fmla="*/ 412681 w 576808"/>
                <a:gd name="connsiteY674" fmla="*/ 56074 h 274172"/>
                <a:gd name="connsiteX675" fmla="*/ 417106 w 576808"/>
                <a:gd name="connsiteY675" fmla="*/ 49057 h 274172"/>
                <a:gd name="connsiteX676" fmla="*/ 417691 w 576808"/>
                <a:gd name="connsiteY676" fmla="*/ 47539 h 274172"/>
                <a:gd name="connsiteX677" fmla="*/ 417453 w 576808"/>
                <a:gd name="connsiteY677" fmla="*/ 45564 h 274172"/>
                <a:gd name="connsiteX678" fmla="*/ 416411 w 576808"/>
                <a:gd name="connsiteY678" fmla="*/ 45105 h 274172"/>
                <a:gd name="connsiteX679" fmla="*/ 411748 w 576808"/>
                <a:gd name="connsiteY679" fmla="*/ 44521 h 274172"/>
                <a:gd name="connsiteX680" fmla="*/ 410121 w 576808"/>
                <a:gd name="connsiteY680" fmla="*/ 43351 h 274172"/>
                <a:gd name="connsiteX681" fmla="*/ 411511 w 576808"/>
                <a:gd name="connsiteY681" fmla="*/ 34137 h 274172"/>
                <a:gd name="connsiteX682" fmla="*/ 412444 w 576808"/>
                <a:gd name="connsiteY682" fmla="*/ 32747 h 274172"/>
                <a:gd name="connsiteX683" fmla="*/ 413614 w 576808"/>
                <a:gd name="connsiteY683" fmla="*/ 31814 h 274172"/>
                <a:gd name="connsiteX684" fmla="*/ 415241 w 576808"/>
                <a:gd name="connsiteY684" fmla="*/ 31230 h 274172"/>
                <a:gd name="connsiteX685" fmla="*/ 423412 w 576808"/>
                <a:gd name="connsiteY685" fmla="*/ 29601 h 274172"/>
                <a:gd name="connsiteX686" fmla="*/ 424582 w 576808"/>
                <a:gd name="connsiteY686" fmla="*/ 28669 h 274172"/>
                <a:gd name="connsiteX687" fmla="*/ 425751 w 576808"/>
                <a:gd name="connsiteY687" fmla="*/ 24576 h 274172"/>
                <a:gd name="connsiteX688" fmla="*/ 426794 w 576808"/>
                <a:gd name="connsiteY688" fmla="*/ 22695 h 274172"/>
                <a:gd name="connsiteX689" fmla="*/ 428659 w 576808"/>
                <a:gd name="connsiteY689" fmla="*/ 21763 h 274172"/>
                <a:gd name="connsiteX690" fmla="*/ 428548 w 576808"/>
                <a:gd name="connsiteY690" fmla="*/ 28069 h 274172"/>
                <a:gd name="connsiteX691" fmla="*/ 428201 w 576808"/>
                <a:gd name="connsiteY691" fmla="*/ 30866 h 274172"/>
                <a:gd name="connsiteX692" fmla="*/ 427379 w 576808"/>
                <a:gd name="connsiteY692" fmla="*/ 33442 h 274172"/>
                <a:gd name="connsiteX693" fmla="*/ 425277 w 576808"/>
                <a:gd name="connsiteY693" fmla="*/ 38452 h 274172"/>
                <a:gd name="connsiteX694" fmla="*/ 424819 w 576808"/>
                <a:gd name="connsiteY694" fmla="*/ 41613 h 274172"/>
                <a:gd name="connsiteX695" fmla="*/ 425862 w 576808"/>
                <a:gd name="connsiteY695" fmla="*/ 44284 h 274172"/>
                <a:gd name="connsiteX696" fmla="*/ 427379 w 576808"/>
                <a:gd name="connsiteY696" fmla="*/ 41249 h 274172"/>
                <a:gd name="connsiteX697" fmla="*/ 434396 w 576808"/>
                <a:gd name="connsiteY697" fmla="*/ 32383 h 274172"/>
                <a:gd name="connsiteX698" fmla="*/ 436135 w 576808"/>
                <a:gd name="connsiteY698" fmla="*/ 29586 h 274172"/>
                <a:gd name="connsiteX699" fmla="*/ 437415 w 576808"/>
                <a:gd name="connsiteY699" fmla="*/ 26425 h 274172"/>
                <a:gd name="connsiteX700" fmla="*/ 439042 w 576808"/>
                <a:gd name="connsiteY700" fmla="*/ 23754 h 274172"/>
                <a:gd name="connsiteX701" fmla="*/ 441603 w 576808"/>
                <a:gd name="connsiteY701" fmla="*/ 22094 h 274172"/>
                <a:gd name="connsiteX702" fmla="*/ 441493 w 576808"/>
                <a:gd name="connsiteY702" fmla="*/ 25714 h 274172"/>
                <a:gd name="connsiteX703" fmla="*/ 440908 w 576808"/>
                <a:gd name="connsiteY703" fmla="*/ 29570 h 274172"/>
                <a:gd name="connsiteX704" fmla="*/ 439390 w 576808"/>
                <a:gd name="connsiteY704" fmla="*/ 32952 h 274172"/>
                <a:gd name="connsiteX705" fmla="*/ 436720 w 576808"/>
                <a:gd name="connsiteY705" fmla="*/ 35276 h 274172"/>
                <a:gd name="connsiteX706" fmla="*/ 438457 w 576808"/>
                <a:gd name="connsiteY706" fmla="*/ 37504 h 274172"/>
                <a:gd name="connsiteX707" fmla="*/ 440671 w 576808"/>
                <a:gd name="connsiteY707" fmla="*/ 38784 h 274172"/>
                <a:gd name="connsiteX708" fmla="*/ 444748 w 576808"/>
                <a:gd name="connsiteY708" fmla="*/ 40079 h 274172"/>
                <a:gd name="connsiteX709" fmla="*/ 444859 w 576808"/>
                <a:gd name="connsiteY709" fmla="*/ 41012 h 274172"/>
                <a:gd name="connsiteX710" fmla="*/ 441603 w 576808"/>
                <a:gd name="connsiteY710" fmla="*/ 41249 h 274172"/>
                <a:gd name="connsiteX711" fmla="*/ 435550 w 576808"/>
                <a:gd name="connsiteY711" fmla="*/ 40664 h 274172"/>
                <a:gd name="connsiteX712" fmla="*/ 432989 w 576808"/>
                <a:gd name="connsiteY712" fmla="*/ 41486 h 274172"/>
                <a:gd name="connsiteX713" fmla="*/ 431220 w 576808"/>
                <a:gd name="connsiteY713" fmla="*/ 43225 h 274172"/>
                <a:gd name="connsiteX714" fmla="*/ 429118 w 576808"/>
                <a:gd name="connsiteY714" fmla="*/ 46133 h 274172"/>
                <a:gd name="connsiteX715" fmla="*/ 425514 w 576808"/>
                <a:gd name="connsiteY715" fmla="*/ 52423 h 274172"/>
                <a:gd name="connsiteX716" fmla="*/ 425751 w 576808"/>
                <a:gd name="connsiteY716" fmla="*/ 55347 h 274172"/>
                <a:gd name="connsiteX717" fmla="*/ 428896 w 576808"/>
                <a:gd name="connsiteY717" fmla="*/ 55695 h 274172"/>
                <a:gd name="connsiteX718" fmla="*/ 442535 w 576808"/>
                <a:gd name="connsiteY718" fmla="*/ 52786 h 274172"/>
                <a:gd name="connsiteX719" fmla="*/ 445933 w 576808"/>
                <a:gd name="connsiteY719" fmla="*/ 53024 h 274172"/>
                <a:gd name="connsiteX720" fmla="*/ 447908 w 576808"/>
                <a:gd name="connsiteY720" fmla="*/ 54651 h 274172"/>
                <a:gd name="connsiteX721" fmla="*/ 444859 w 576808"/>
                <a:gd name="connsiteY721" fmla="*/ 55473 h 274172"/>
                <a:gd name="connsiteX722" fmla="*/ 443926 w 576808"/>
                <a:gd name="connsiteY722" fmla="*/ 55473 h 274172"/>
                <a:gd name="connsiteX723" fmla="*/ 438679 w 576808"/>
                <a:gd name="connsiteY723" fmla="*/ 56864 h 274172"/>
                <a:gd name="connsiteX724" fmla="*/ 425040 w 576808"/>
                <a:gd name="connsiteY724" fmla="*/ 59440 h 274172"/>
                <a:gd name="connsiteX725" fmla="*/ 414894 w 576808"/>
                <a:gd name="connsiteY725" fmla="*/ 63043 h 274172"/>
                <a:gd name="connsiteX726" fmla="*/ 414546 w 576808"/>
                <a:gd name="connsiteY726" fmla="*/ 63739 h 274172"/>
                <a:gd name="connsiteX727" fmla="*/ 414435 w 576808"/>
                <a:gd name="connsiteY727" fmla="*/ 67248 h 274172"/>
                <a:gd name="connsiteX728" fmla="*/ 413977 w 576808"/>
                <a:gd name="connsiteY728" fmla="*/ 68638 h 274172"/>
                <a:gd name="connsiteX729" fmla="*/ 412934 w 576808"/>
                <a:gd name="connsiteY729" fmla="*/ 69460 h 274172"/>
                <a:gd name="connsiteX730" fmla="*/ 410484 w 576808"/>
                <a:gd name="connsiteY730" fmla="*/ 70503 h 274172"/>
                <a:gd name="connsiteX731" fmla="*/ 409441 w 576808"/>
                <a:gd name="connsiteY731" fmla="*/ 71894 h 274172"/>
                <a:gd name="connsiteX732" fmla="*/ 409331 w 576808"/>
                <a:gd name="connsiteY732" fmla="*/ 73174 h 274172"/>
                <a:gd name="connsiteX733" fmla="*/ 409789 w 576808"/>
                <a:gd name="connsiteY733" fmla="*/ 76335 h 274172"/>
                <a:gd name="connsiteX734" fmla="*/ 409551 w 576808"/>
                <a:gd name="connsiteY734" fmla="*/ 77852 h 274172"/>
                <a:gd name="connsiteX735" fmla="*/ 406043 w 576808"/>
                <a:gd name="connsiteY735" fmla="*/ 89989 h 274172"/>
                <a:gd name="connsiteX736" fmla="*/ 405221 w 576808"/>
                <a:gd name="connsiteY736" fmla="*/ 95711 h 274172"/>
                <a:gd name="connsiteX737" fmla="*/ 404873 w 576808"/>
                <a:gd name="connsiteY737" fmla="*/ 96754 h 274172"/>
                <a:gd name="connsiteX738" fmla="*/ 404526 w 576808"/>
                <a:gd name="connsiteY738" fmla="*/ 98635 h 274172"/>
                <a:gd name="connsiteX739" fmla="*/ 404873 w 576808"/>
                <a:gd name="connsiteY739" fmla="*/ 100373 h 274172"/>
                <a:gd name="connsiteX740" fmla="*/ 408034 w 576808"/>
                <a:gd name="connsiteY740" fmla="*/ 101069 h 274172"/>
                <a:gd name="connsiteX741" fmla="*/ 409204 w 576808"/>
                <a:gd name="connsiteY741" fmla="*/ 102238 h 274172"/>
                <a:gd name="connsiteX742" fmla="*/ 410136 w 576808"/>
                <a:gd name="connsiteY742" fmla="*/ 103629 h 274172"/>
                <a:gd name="connsiteX743" fmla="*/ 410595 w 576808"/>
                <a:gd name="connsiteY743" fmla="*/ 104798 h 274172"/>
                <a:gd name="connsiteX744" fmla="*/ 411765 w 576808"/>
                <a:gd name="connsiteY744" fmla="*/ 111562 h 274172"/>
                <a:gd name="connsiteX745" fmla="*/ 412460 w 576808"/>
                <a:gd name="connsiteY745" fmla="*/ 114234 h 274172"/>
                <a:gd name="connsiteX746" fmla="*/ 413850 w 576808"/>
                <a:gd name="connsiteY746" fmla="*/ 115513 h 274172"/>
                <a:gd name="connsiteX747" fmla="*/ 415589 w 576808"/>
                <a:gd name="connsiteY747" fmla="*/ 113064 h 274172"/>
                <a:gd name="connsiteX748" fmla="*/ 415352 w 576808"/>
                <a:gd name="connsiteY748" fmla="*/ 107248 h 274172"/>
                <a:gd name="connsiteX749" fmla="*/ 415811 w 576808"/>
                <a:gd name="connsiteY749" fmla="*/ 101052 h 274172"/>
                <a:gd name="connsiteX750" fmla="*/ 419414 w 576808"/>
                <a:gd name="connsiteY750" fmla="*/ 97908 h 274172"/>
                <a:gd name="connsiteX751" fmla="*/ 419651 w 576808"/>
                <a:gd name="connsiteY751" fmla="*/ 98967 h 274172"/>
                <a:gd name="connsiteX752" fmla="*/ 418260 w 576808"/>
                <a:gd name="connsiteY752" fmla="*/ 100468 h 274172"/>
                <a:gd name="connsiteX753" fmla="*/ 421421 w 576808"/>
                <a:gd name="connsiteY753" fmla="*/ 100816 h 274172"/>
                <a:gd name="connsiteX754" fmla="*/ 423744 w 576808"/>
                <a:gd name="connsiteY754" fmla="*/ 99077 h 274172"/>
                <a:gd name="connsiteX755" fmla="*/ 425846 w 576808"/>
                <a:gd name="connsiteY755" fmla="*/ 96628 h 274172"/>
                <a:gd name="connsiteX756" fmla="*/ 428296 w 576808"/>
                <a:gd name="connsiteY756" fmla="*/ 94889 h 274172"/>
                <a:gd name="connsiteX757" fmla="*/ 427474 w 576808"/>
                <a:gd name="connsiteY757" fmla="*/ 97923 h 274172"/>
                <a:gd name="connsiteX758" fmla="*/ 423286 w 576808"/>
                <a:gd name="connsiteY758" fmla="*/ 104450 h 274172"/>
                <a:gd name="connsiteX759" fmla="*/ 421769 w 576808"/>
                <a:gd name="connsiteY759" fmla="*/ 108417 h 274172"/>
                <a:gd name="connsiteX760" fmla="*/ 422938 w 576808"/>
                <a:gd name="connsiteY760" fmla="*/ 109350 h 274172"/>
                <a:gd name="connsiteX761" fmla="*/ 421658 w 576808"/>
                <a:gd name="connsiteY761" fmla="*/ 110045 h 274172"/>
                <a:gd name="connsiteX762" fmla="*/ 418845 w 576808"/>
                <a:gd name="connsiteY762" fmla="*/ 111088 h 274172"/>
                <a:gd name="connsiteX763" fmla="*/ 419540 w 576808"/>
                <a:gd name="connsiteY763" fmla="*/ 112479 h 274172"/>
                <a:gd name="connsiteX764" fmla="*/ 420377 w 576808"/>
                <a:gd name="connsiteY764" fmla="*/ 113522 h 274172"/>
                <a:gd name="connsiteX765" fmla="*/ 421310 w 576808"/>
                <a:gd name="connsiteY765" fmla="*/ 114344 h 274172"/>
                <a:gd name="connsiteX766" fmla="*/ 422353 w 576808"/>
                <a:gd name="connsiteY766" fmla="*/ 114692 h 274172"/>
                <a:gd name="connsiteX767" fmla="*/ 422590 w 576808"/>
                <a:gd name="connsiteY767" fmla="*/ 117963 h 274172"/>
                <a:gd name="connsiteX768" fmla="*/ 420962 w 576808"/>
                <a:gd name="connsiteY768" fmla="*/ 120286 h 274172"/>
                <a:gd name="connsiteX769" fmla="*/ 418370 w 576808"/>
                <a:gd name="connsiteY769" fmla="*/ 121914 h 274172"/>
                <a:gd name="connsiteX770" fmla="*/ 415811 w 576808"/>
                <a:gd name="connsiteY770" fmla="*/ 122736 h 274172"/>
                <a:gd name="connsiteX771" fmla="*/ 412317 w 576808"/>
                <a:gd name="connsiteY771" fmla="*/ 122973 h 274172"/>
                <a:gd name="connsiteX772" fmla="*/ 409994 w 576808"/>
                <a:gd name="connsiteY772" fmla="*/ 122151 h 274172"/>
                <a:gd name="connsiteX773" fmla="*/ 406012 w 576808"/>
                <a:gd name="connsiteY773" fmla="*/ 119480 h 274172"/>
                <a:gd name="connsiteX774" fmla="*/ 404621 w 576808"/>
                <a:gd name="connsiteY774" fmla="*/ 118896 h 274172"/>
                <a:gd name="connsiteX775" fmla="*/ 403104 w 576808"/>
                <a:gd name="connsiteY775" fmla="*/ 118659 h 274172"/>
                <a:gd name="connsiteX776" fmla="*/ 402061 w 576808"/>
                <a:gd name="connsiteY776" fmla="*/ 119117 h 274172"/>
                <a:gd name="connsiteX777" fmla="*/ 402061 w 576808"/>
                <a:gd name="connsiteY777" fmla="*/ 122847 h 274172"/>
                <a:gd name="connsiteX778" fmla="*/ 401128 w 576808"/>
                <a:gd name="connsiteY778" fmla="*/ 126450 h 274172"/>
                <a:gd name="connsiteX779" fmla="*/ 401017 w 576808"/>
                <a:gd name="connsiteY779" fmla="*/ 127619 h 274172"/>
                <a:gd name="connsiteX780" fmla="*/ 401476 w 576808"/>
                <a:gd name="connsiteY780" fmla="*/ 131476 h 274172"/>
                <a:gd name="connsiteX781" fmla="*/ 401713 w 576808"/>
                <a:gd name="connsiteY781" fmla="*/ 143360 h 274172"/>
                <a:gd name="connsiteX782" fmla="*/ 402534 w 576808"/>
                <a:gd name="connsiteY782" fmla="*/ 145936 h 274172"/>
                <a:gd name="connsiteX783" fmla="*/ 404400 w 576808"/>
                <a:gd name="connsiteY783" fmla="*/ 145463 h 274172"/>
                <a:gd name="connsiteX784" fmla="*/ 406612 w 576808"/>
                <a:gd name="connsiteY784" fmla="*/ 143360 h 274172"/>
                <a:gd name="connsiteX785" fmla="*/ 407450 w 576808"/>
                <a:gd name="connsiteY785" fmla="*/ 141496 h 274172"/>
                <a:gd name="connsiteX786" fmla="*/ 406612 w 576808"/>
                <a:gd name="connsiteY786" fmla="*/ 140674 h 274172"/>
                <a:gd name="connsiteX787" fmla="*/ 405221 w 576808"/>
                <a:gd name="connsiteY787" fmla="*/ 139615 h 274172"/>
                <a:gd name="connsiteX788" fmla="*/ 404178 w 576808"/>
                <a:gd name="connsiteY788" fmla="*/ 138224 h 274172"/>
                <a:gd name="connsiteX789" fmla="*/ 404178 w 576808"/>
                <a:gd name="connsiteY789" fmla="*/ 136707 h 274172"/>
                <a:gd name="connsiteX790" fmla="*/ 405111 w 576808"/>
                <a:gd name="connsiteY790" fmla="*/ 135427 h 274172"/>
                <a:gd name="connsiteX791" fmla="*/ 406043 w 576808"/>
                <a:gd name="connsiteY791" fmla="*/ 134968 h 274172"/>
                <a:gd name="connsiteX792" fmla="*/ 409678 w 576808"/>
                <a:gd name="connsiteY792" fmla="*/ 133926 h 274172"/>
                <a:gd name="connsiteX793" fmla="*/ 410500 w 576808"/>
                <a:gd name="connsiteY793" fmla="*/ 133467 h 274172"/>
                <a:gd name="connsiteX794" fmla="*/ 411543 w 576808"/>
                <a:gd name="connsiteY794" fmla="*/ 132534 h 274172"/>
                <a:gd name="connsiteX795" fmla="*/ 411543 w 576808"/>
                <a:gd name="connsiteY795" fmla="*/ 132077 h 274172"/>
                <a:gd name="connsiteX796" fmla="*/ 412128 w 576808"/>
                <a:gd name="connsiteY796" fmla="*/ 130559 h 274172"/>
                <a:gd name="connsiteX797" fmla="*/ 412950 w 576808"/>
                <a:gd name="connsiteY797" fmla="*/ 129263 h 274172"/>
                <a:gd name="connsiteX798" fmla="*/ 413408 w 576808"/>
                <a:gd name="connsiteY798" fmla="*/ 129263 h 274172"/>
                <a:gd name="connsiteX799" fmla="*/ 413756 w 576808"/>
                <a:gd name="connsiteY799" fmla="*/ 126450 h 274172"/>
                <a:gd name="connsiteX800" fmla="*/ 415858 w 576808"/>
                <a:gd name="connsiteY800" fmla="*/ 126909 h 274172"/>
                <a:gd name="connsiteX801" fmla="*/ 420425 w 576808"/>
                <a:gd name="connsiteY801" fmla="*/ 129358 h 274172"/>
                <a:gd name="connsiteX802" fmla="*/ 420314 w 576808"/>
                <a:gd name="connsiteY802" fmla="*/ 131349 h 274172"/>
                <a:gd name="connsiteX803" fmla="*/ 420552 w 576808"/>
                <a:gd name="connsiteY803" fmla="*/ 133799 h 274172"/>
                <a:gd name="connsiteX804" fmla="*/ 421484 w 576808"/>
                <a:gd name="connsiteY804" fmla="*/ 135901 h 274172"/>
                <a:gd name="connsiteX805" fmla="*/ 423223 w 576808"/>
                <a:gd name="connsiteY805" fmla="*/ 136485 h 274172"/>
                <a:gd name="connsiteX806" fmla="*/ 423807 w 576808"/>
                <a:gd name="connsiteY806" fmla="*/ 135553 h 274172"/>
                <a:gd name="connsiteX807" fmla="*/ 423918 w 576808"/>
                <a:gd name="connsiteY807" fmla="*/ 131713 h 274172"/>
                <a:gd name="connsiteX808" fmla="*/ 424155 w 576808"/>
                <a:gd name="connsiteY808" fmla="*/ 130780 h 274172"/>
                <a:gd name="connsiteX809" fmla="*/ 425782 w 576808"/>
                <a:gd name="connsiteY809" fmla="*/ 130670 h 274172"/>
                <a:gd name="connsiteX810" fmla="*/ 426130 w 576808"/>
                <a:gd name="connsiteY810" fmla="*/ 131950 h 274172"/>
                <a:gd name="connsiteX811" fmla="*/ 426020 w 576808"/>
                <a:gd name="connsiteY811" fmla="*/ 135332 h 274172"/>
                <a:gd name="connsiteX812" fmla="*/ 426952 w 576808"/>
                <a:gd name="connsiteY812" fmla="*/ 135680 h 274172"/>
                <a:gd name="connsiteX813" fmla="*/ 432420 w 576808"/>
                <a:gd name="connsiteY813" fmla="*/ 136723 h 274172"/>
                <a:gd name="connsiteX814" fmla="*/ 430208 w 576808"/>
                <a:gd name="connsiteY814" fmla="*/ 139046 h 274172"/>
                <a:gd name="connsiteX815" fmla="*/ 427174 w 576808"/>
                <a:gd name="connsiteY815" fmla="*/ 141053 h 274172"/>
                <a:gd name="connsiteX816" fmla="*/ 424850 w 576808"/>
                <a:gd name="connsiteY816" fmla="*/ 143614 h 274172"/>
                <a:gd name="connsiteX817" fmla="*/ 425309 w 576808"/>
                <a:gd name="connsiteY817" fmla="*/ 148038 h 274172"/>
                <a:gd name="connsiteX818" fmla="*/ 427758 w 576808"/>
                <a:gd name="connsiteY818" fmla="*/ 151184 h 274172"/>
                <a:gd name="connsiteX819" fmla="*/ 430318 w 576808"/>
                <a:gd name="connsiteY819" fmla="*/ 151073 h 274172"/>
                <a:gd name="connsiteX820" fmla="*/ 432531 w 576808"/>
                <a:gd name="connsiteY820" fmla="*/ 148971 h 274172"/>
                <a:gd name="connsiteX821" fmla="*/ 433606 w 576808"/>
                <a:gd name="connsiteY821" fmla="*/ 146174 h 274172"/>
                <a:gd name="connsiteX822" fmla="*/ 434649 w 576808"/>
                <a:gd name="connsiteY822" fmla="*/ 148497 h 274172"/>
                <a:gd name="connsiteX823" fmla="*/ 434064 w 576808"/>
                <a:gd name="connsiteY823" fmla="*/ 151168 h 274172"/>
                <a:gd name="connsiteX824" fmla="*/ 432752 w 576808"/>
                <a:gd name="connsiteY824" fmla="*/ 153270 h 274172"/>
                <a:gd name="connsiteX825" fmla="*/ 431472 w 576808"/>
                <a:gd name="connsiteY825" fmla="*/ 154313 h 274172"/>
                <a:gd name="connsiteX826" fmla="*/ 429149 w 576808"/>
                <a:gd name="connsiteY826" fmla="*/ 154550 h 274172"/>
                <a:gd name="connsiteX827" fmla="*/ 426826 w 576808"/>
                <a:gd name="connsiteY827" fmla="*/ 154203 h 274172"/>
                <a:gd name="connsiteX828" fmla="*/ 424613 w 576808"/>
                <a:gd name="connsiteY828" fmla="*/ 153270 h 274172"/>
                <a:gd name="connsiteX829" fmla="*/ 422638 w 576808"/>
                <a:gd name="connsiteY829" fmla="*/ 151863 h 274172"/>
                <a:gd name="connsiteX830" fmla="*/ 421009 w 576808"/>
                <a:gd name="connsiteY830" fmla="*/ 148608 h 274172"/>
                <a:gd name="connsiteX831" fmla="*/ 420552 w 576808"/>
                <a:gd name="connsiteY831" fmla="*/ 148023 h 274172"/>
                <a:gd name="connsiteX832" fmla="*/ 419240 w 576808"/>
                <a:gd name="connsiteY832" fmla="*/ 148133 h 274172"/>
                <a:gd name="connsiteX833" fmla="*/ 418307 w 576808"/>
                <a:gd name="connsiteY833" fmla="*/ 147675 h 274172"/>
                <a:gd name="connsiteX834" fmla="*/ 416679 w 576808"/>
                <a:gd name="connsiteY834" fmla="*/ 146048 h 274172"/>
                <a:gd name="connsiteX835" fmla="*/ 414577 w 576808"/>
                <a:gd name="connsiteY835" fmla="*/ 145463 h 274172"/>
                <a:gd name="connsiteX836" fmla="*/ 412950 w 576808"/>
                <a:gd name="connsiteY836" fmla="*/ 146853 h 274172"/>
                <a:gd name="connsiteX837" fmla="*/ 410279 w 576808"/>
                <a:gd name="connsiteY837" fmla="*/ 150346 h 274172"/>
                <a:gd name="connsiteX838" fmla="*/ 410279 w 576808"/>
                <a:gd name="connsiteY838" fmla="*/ 151626 h 274172"/>
                <a:gd name="connsiteX839" fmla="*/ 410041 w 576808"/>
                <a:gd name="connsiteY839" fmla="*/ 153270 h 274172"/>
                <a:gd name="connsiteX840" fmla="*/ 409568 w 576808"/>
                <a:gd name="connsiteY840" fmla="*/ 162705 h 274172"/>
                <a:gd name="connsiteX841" fmla="*/ 409109 w 576808"/>
                <a:gd name="connsiteY841" fmla="*/ 165613 h 274172"/>
                <a:gd name="connsiteX842" fmla="*/ 409109 w 576808"/>
                <a:gd name="connsiteY842" fmla="*/ 167842 h 274172"/>
                <a:gd name="connsiteX843" fmla="*/ 409568 w 576808"/>
                <a:gd name="connsiteY843" fmla="*/ 171587 h 274172"/>
                <a:gd name="connsiteX844" fmla="*/ 410500 w 576808"/>
                <a:gd name="connsiteY844" fmla="*/ 172283 h 274172"/>
                <a:gd name="connsiteX845" fmla="*/ 412017 w 576808"/>
                <a:gd name="connsiteY845" fmla="*/ 171698 h 274172"/>
                <a:gd name="connsiteX846" fmla="*/ 413534 w 576808"/>
                <a:gd name="connsiteY846" fmla="*/ 170307 h 274172"/>
                <a:gd name="connsiteX847" fmla="*/ 414356 w 576808"/>
                <a:gd name="connsiteY847" fmla="*/ 169011 h 274172"/>
                <a:gd name="connsiteX848" fmla="*/ 413424 w 576808"/>
                <a:gd name="connsiteY848" fmla="*/ 166925 h 274172"/>
                <a:gd name="connsiteX849" fmla="*/ 412965 w 576808"/>
                <a:gd name="connsiteY849" fmla="*/ 163416 h 274172"/>
                <a:gd name="connsiteX850" fmla="*/ 412965 w 576808"/>
                <a:gd name="connsiteY850" fmla="*/ 159686 h 274172"/>
                <a:gd name="connsiteX851" fmla="*/ 413424 w 576808"/>
                <a:gd name="connsiteY851" fmla="*/ 157126 h 274172"/>
                <a:gd name="connsiteX852" fmla="*/ 414814 w 576808"/>
                <a:gd name="connsiteY852" fmla="*/ 154898 h 274172"/>
                <a:gd name="connsiteX853" fmla="*/ 415273 w 576808"/>
                <a:gd name="connsiteY853" fmla="*/ 156178 h 274172"/>
                <a:gd name="connsiteX854" fmla="*/ 415510 w 576808"/>
                <a:gd name="connsiteY854" fmla="*/ 162705 h 274172"/>
                <a:gd name="connsiteX855" fmla="*/ 416790 w 576808"/>
                <a:gd name="connsiteY855" fmla="*/ 164001 h 274172"/>
                <a:gd name="connsiteX856" fmla="*/ 418528 w 576808"/>
                <a:gd name="connsiteY856" fmla="*/ 161315 h 274172"/>
                <a:gd name="connsiteX857" fmla="*/ 421342 w 576808"/>
                <a:gd name="connsiteY857" fmla="*/ 155372 h 274172"/>
                <a:gd name="connsiteX858" fmla="*/ 423902 w 576808"/>
                <a:gd name="connsiteY858" fmla="*/ 155957 h 274172"/>
                <a:gd name="connsiteX859" fmla="*/ 424139 w 576808"/>
                <a:gd name="connsiteY859" fmla="*/ 158533 h 274172"/>
                <a:gd name="connsiteX860" fmla="*/ 422748 w 576808"/>
                <a:gd name="connsiteY860" fmla="*/ 163779 h 274172"/>
                <a:gd name="connsiteX861" fmla="*/ 424487 w 576808"/>
                <a:gd name="connsiteY861" fmla="*/ 164459 h 274172"/>
                <a:gd name="connsiteX862" fmla="*/ 426352 w 576808"/>
                <a:gd name="connsiteY862" fmla="*/ 167731 h 274172"/>
                <a:gd name="connsiteX863" fmla="*/ 427521 w 576808"/>
                <a:gd name="connsiteY863" fmla="*/ 168315 h 274172"/>
                <a:gd name="connsiteX864" fmla="*/ 428801 w 576808"/>
                <a:gd name="connsiteY864" fmla="*/ 167272 h 274172"/>
                <a:gd name="connsiteX865" fmla="*/ 429149 w 576808"/>
                <a:gd name="connsiteY865" fmla="*/ 165392 h 274172"/>
                <a:gd name="connsiteX866" fmla="*/ 429260 w 576808"/>
                <a:gd name="connsiteY866" fmla="*/ 163179 h 274172"/>
                <a:gd name="connsiteX867" fmla="*/ 429845 w 576808"/>
                <a:gd name="connsiteY867" fmla="*/ 161204 h 274172"/>
                <a:gd name="connsiteX868" fmla="*/ 430666 w 576808"/>
                <a:gd name="connsiteY868" fmla="*/ 162594 h 274172"/>
                <a:gd name="connsiteX869" fmla="*/ 431014 w 576808"/>
                <a:gd name="connsiteY869" fmla="*/ 164111 h 274172"/>
                <a:gd name="connsiteX870" fmla="*/ 430777 w 576808"/>
                <a:gd name="connsiteY870" fmla="*/ 165392 h 274172"/>
                <a:gd name="connsiteX871" fmla="*/ 430192 w 576808"/>
                <a:gd name="connsiteY871" fmla="*/ 166561 h 274172"/>
                <a:gd name="connsiteX872" fmla="*/ 431709 w 576808"/>
                <a:gd name="connsiteY872" fmla="*/ 168189 h 274172"/>
                <a:gd name="connsiteX873" fmla="*/ 433827 w 576808"/>
                <a:gd name="connsiteY873" fmla="*/ 167731 h 274172"/>
                <a:gd name="connsiteX874" fmla="*/ 436277 w 576808"/>
                <a:gd name="connsiteY874" fmla="*/ 166561 h 274172"/>
                <a:gd name="connsiteX875" fmla="*/ 438837 w 576808"/>
                <a:gd name="connsiteY875" fmla="*/ 165850 h 274172"/>
                <a:gd name="connsiteX876" fmla="*/ 439074 w 576808"/>
                <a:gd name="connsiteY876" fmla="*/ 166925 h 274172"/>
                <a:gd name="connsiteX877" fmla="*/ 437557 w 576808"/>
                <a:gd name="connsiteY877" fmla="*/ 167842 h 274172"/>
                <a:gd name="connsiteX878" fmla="*/ 434759 w 576808"/>
                <a:gd name="connsiteY878" fmla="*/ 170070 h 274172"/>
                <a:gd name="connsiteX879" fmla="*/ 433827 w 576808"/>
                <a:gd name="connsiteY879" fmla="*/ 171239 h 274172"/>
                <a:gd name="connsiteX880" fmla="*/ 434064 w 576808"/>
                <a:gd name="connsiteY880" fmla="*/ 172283 h 274172"/>
                <a:gd name="connsiteX881" fmla="*/ 436625 w 576808"/>
                <a:gd name="connsiteY881" fmla="*/ 172741 h 274172"/>
                <a:gd name="connsiteX882" fmla="*/ 438363 w 576808"/>
                <a:gd name="connsiteY882" fmla="*/ 172045 h 274172"/>
                <a:gd name="connsiteX883" fmla="*/ 439643 w 576808"/>
                <a:gd name="connsiteY883" fmla="*/ 170766 h 274172"/>
                <a:gd name="connsiteX884" fmla="*/ 441398 w 576808"/>
                <a:gd name="connsiteY884" fmla="*/ 169596 h 274172"/>
                <a:gd name="connsiteX885" fmla="*/ 441398 w 576808"/>
                <a:gd name="connsiteY885" fmla="*/ 172852 h 274172"/>
                <a:gd name="connsiteX886" fmla="*/ 444195 w 576808"/>
                <a:gd name="connsiteY886" fmla="*/ 174954 h 274172"/>
                <a:gd name="connsiteX887" fmla="*/ 448067 w 576808"/>
                <a:gd name="connsiteY887" fmla="*/ 176123 h 274172"/>
                <a:gd name="connsiteX888" fmla="*/ 451101 w 576808"/>
                <a:gd name="connsiteY888" fmla="*/ 176234 h 274172"/>
                <a:gd name="connsiteX889" fmla="*/ 453661 w 576808"/>
                <a:gd name="connsiteY889" fmla="*/ 174717 h 274172"/>
                <a:gd name="connsiteX890" fmla="*/ 454942 w 576808"/>
                <a:gd name="connsiteY890" fmla="*/ 172267 h 274172"/>
                <a:gd name="connsiteX891" fmla="*/ 456332 w 576808"/>
                <a:gd name="connsiteY891" fmla="*/ 166325 h 274172"/>
                <a:gd name="connsiteX892" fmla="*/ 457027 w 576808"/>
                <a:gd name="connsiteY892" fmla="*/ 166213 h 274172"/>
                <a:gd name="connsiteX893" fmla="*/ 457486 w 576808"/>
                <a:gd name="connsiteY893" fmla="*/ 166561 h 274172"/>
                <a:gd name="connsiteX894" fmla="*/ 458181 w 576808"/>
                <a:gd name="connsiteY894" fmla="*/ 166925 h 274172"/>
                <a:gd name="connsiteX895" fmla="*/ 457486 w 576808"/>
                <a:gd name="connsiteY895" fmla="*/ 169485 h 274172"/>
                <a:gd name="connsiteX896" fmla="*/ 457834 w 576808"/>
                <a:gd name="connsiteY896" fmla="*/ 174369 h 274172"/>
                <a:gd name="connsiteX897" fmla="*/ 456902 w 576808"/>
                <a:gd name="connsiteY897" fmla="*/ 177166 h 274172"/>
                <a:gd name="connsiteX898" fmla="*/ 455732 w 576808"/>
                <a:gd name="connsiteY898" fmla="*/ 178446 h 274172"/>
                <a:gd name="connsiteX899" fmla="*/ 453993 w 576808"/>
                <a:gd name="connsiteY899" fmla="*/ 179505 h 274172"/>
                <a:gd name="connsiteX900" fmla="*/ 450264 w 576808"/>
                <a:gd name="connsiteY900" fmla="*/ 180785 h 274172"/>
                <a:gd name="connsiteX901" fmla="*/ 436972 w 576808"/>
                <a:gd name="connsiteY901" fmla="*/ 178794 h 274172"/>
                <a:gd name="connsiteX902" fmla="*/ 434870 w 576808"/>
                <a:gd name="connsiteY902" fmla="*/ 179742 h 274172"/>
                <a:gd name="connsiteX903" fmla="*/ 433353 w 576808"/>
                <a:gd name="connsiteY903" fmla="*/ 179157 h 274172"/>
                <a:gd name="connsiteX904" fmla="*/ 431820 w 576808"/>
                <a:gd name="connsiteY904" fmla="*/ 178209 h 274172"/>
                <a:gd name="connsiteX905" fmla="*/ 432515 w 576808"/>
                <a:gd name="connsiteY905" fmla="*/ 177624 h 274172"/>
                <a:gd name="connsiteX906" fmla="*/ 433938 w 576808"/>
                <a:gd name="connsiteY906" fmla="*/ 175649 h 274172"/>
                <a:gd name="connsiteX907" fmla="*/ 432278 w 576808"/>
                <a:gd name="connsiteY907" fmla="*/ 176344 h 274172"/>
                <a:gd name="connsiteX908" fmla="*/ 429481 w 576808"/>
                <a:gd name="connsiteY908" fmla="*/ 178320 h 274172"/>
                <a:gd name="connsiteX909" fmla="*/ 427742 w 576808"/>
                <a:gd name="connsiteY909" fmla="*/ 179142 h 274172"/>
                <a:gd name="connsiteX910" fmla="*/ 425767 w 576808"/>
                <a:gd name="connsiteY910" fmla="*/ 179600 h 274172"/>
                <a:gd name="connsiteX911" fmla="*/ 420062 w 576808"/>
                <a:gd name="connsiteY911" fmla="*/ 179710 h 274172"/>
                <a:gd name="connsiteX912" fmla="*/ 421689 w 576808"/>
                <a:gd name="connsiteY912" fmla="*/ 181339 h 274172"/>
                <a:gd name="connsiteX913" fmla="*/ 422385 w 576808"/>
                <a:gd name="connsiteY913" fmla="*/ 181923 h 274172"/>
                <a:gd name="connsiteX914" fmla="*/ 423318 w 576808"/>
                <a:gd name="connsiteY914" fmla="*/ 182271 h 274172"/>
                <a:gd name="connsiteX915" fmla="*/ 423554 w 576808"/>
                <a:gd name="connsiteY915" fmla="*/ 183330 h 274172"/>
                <a:gd name="connsiteX916" fmla="*/ 421579 w 576808"/>
                <a:gd name="connsiteY916" fmla="*/ 187059 h 274172"/>
                <a:gd name="connsiteX917" fmla="*/ 421121 w 576808"/>
                <a:gd name="connsiteY917" fmla="*/ 189383 h 274172"/>
                <a:gd name="connsiteX918" fmla="*/ 422859 w 576808"/>
                <a:gd name="connsiteY918" fmla="*/ 189983 h 274172"/>
                <a:gd name="connsiteX919" fmla="*/ 426589 w 576808"/>
                <a:gd name="connsiteY919" fmla="*/ 189161 h 274172"/>
                <a:gd name="connsiteX920" fmla="*/ 427979 w 576808"/>
                <a:gd name="connsiteY920" fmla="*/ 188339 h 274172"/>
                <a:gd name="connsiteX921" fmla="*/ 429023 w 576808"/>
                <a:gd name="connsiteY921" fmla="*/ 187059 h 274172"/>
                <a:gd name="connsiteX922" fmla="*/ 429481 w 576808"/>
                <a:gd name="connsiteY922" fmla="*/ 185780 h 274172"/>
                <a:gd name="connsiteX923" fmla="*/ 429370 w 576808"/>
                <a:gd name="connsiteY923" fmla="*/ 184958 h 274172"/>
                <a:gd name="connsiteX924" fmla="*/ 429608 w 576808"/>
                <a:gd name="connsiteY924" fmla="*/ 184373 h 274172"/>
                <a:gd name="connsiteX925" fmla="*/ 430887 w 576808"/>
                <a:gd name="connsiteY925" fmla="*/ 183914 h 274172"/>
                <a:gd name="connsiteX926" fmla="*/ 431930 w 576808"/>
                <a:gd name="connsiteY926" fmla="*/ 183678 h 274172"/>
                <a:gd name="connsiteX927" fmla="*/ 432752 w 576808"/>
                <a:gd name="connsiteY927" fmla="*/ 183678 h 274172"/>
                <a:gd name="connsiteX928" fmla="*/ 433479 w 576808"/>
                <a:gd name="connsiteY928" fmla="*/ 183788 h 274172"/>
                <a:gd name="connsiteX929" fmla="*/ 434064 w 576808"/>
                <a:gd name="connsiteY929" fmla="*/ 184246 h 274172"/>
                <a:gd name="connsiteX930" fmla="*/ 434886 w 576808"/>
                <a:gd name="connsiteY930" fmla="*/ 185763 h 274172"/>
                <a:gd name="connsiteX931" fmla="*/ 433369 w 576808"/>
                <a:gd name="connsiteY931" fmla="*/ 188213 h 274172"/>
                <a:gd name="connsiteX932" fmla="*/ 434412 w 576808"/>
                <a:gd name="connsiteY932" fmla="*/ 189604 h 274172"/>
                <a:gd name="connsiteX933" fmla="*/ 432294 w 576808"/>
                <a:gd name="connsiteY933" fmla="*/ 191358 h 274172"/>
                <a:gd name="connsiteX934" fmla="*/ 429733 w 576808"/>
                <a:gd name="connsiteY934" fmla="*/ 192765 h 274172"/>
                <a:gd name="connsiteX935" fmla="*/ 427758 w 576808"/>
                <a:gd name="connsiteY935" fmla="*/ 194504 h 274172"/>
                <a:gd name="connsiteX936" fmla="*/ 427411 w 576808"/>
                <a:gd name="connsiteY936" fmla="*/ 197190 h 274172"/>
                <a:gd name="connsiteX937" fmla="*/ 427758 w 576808"/>
                <a:gd name="connsiteY937" fmla="*/ 201141 h 274172"/>
                <a:gd name="connsiteX938" fmla="*/ 427063 w 576808"/>
                <a:gd name="connsiteY938" fmla="*/ 203591 h 274172"/>
                <a:gd name="connsiteX939" fmla="*/ 425782 w 576808"/>
                <a:gd name="connsiteY939" fmla="*/ 203480 h 274172"/>
                <a:gd name="connsiteX940" fmla="*/ 424503 w 576808"/>
                <a:gd name="connsiteY940" fmla="*/ 200098 h 274172"/>
                <a:gd name="connsiteX941" fmla="*/ 423112 w 576808"/>
                <a:gd name="connsiteY941" fmla="*/ 198929 h 274172"/>
                <a:gd name="connsiteX942" fmla="*/ 420899 w 576808"/>
                <a:gd name="connsiteY942" fmla="*/ 199039 h 274172"/>
                <a:gd name="connsiteX943" fmla="*/ 419240 w 576808"/>
                <a:gd name="connsiteY943" fmla="*/ 200556 h 274172"/>
                <a:gd name="connsiteX944" fmla="*/ 420077 w 576808"/>
                <a:gd name="connsiteY944" fmla="*/ 203701 h 274172"/>
                <a:gd name="connsiteX945" fmla="*/ 420899 w 576808"/>
                <a:gd name="connsiteY945" fmla="*/ 204397 h 274172"/>
                <a:gd name="connsiteX946" fmla="*/ 422290 w 576808"/>
                <a:gd name="connsiteY946" fmla="*/ 204997 h 274172"/>
                <a:gd name="connsiteX947" fmla="*/ 423570 w 576808"/>
                <a:gd name="connsiteY947" fmla="*/ 205930 h 274172"/>
                <a:gd name="connsiteX948" fmla="*/ 425087 w 576808"/>
                <a:gd name="connsiteY948" fmla="*/ 209091 h 274172"/>
                <a:gd name="connsiteX949" fmla="*/ 426257 w 576808"/>
                <a:gd name="connsiteY949" fmla="*/ 210718 h 274172"/>
                <a:gd name="connsiteX950" fmla="*/ 427426 w 576808"/>
                <a:gd name="connsiteY950" fmla="*/ 212109 h 274172"/>
                <a:gd name="connsiteX951" fmla="*/ 428359 w 576808"/>
                <a:gd name="connsiteY951" fmla="*/ 212804 h 274172"/>
                <a:gd name="connsiteX952" fmla="*/ 433164 w 576808"/>
                <a:gd name="connsiteY952" fmla="*/ 217704 h 274172"/>
                <a:gd name="connsiteX953" fmla="*/ 436308 w 576808"/>
                <a:gd name="connsiteY953" fmla="*/ 220960 h 274172"/>
                <a:gd name="connsiteX954" fmla="*/ 437825 w 576808"/>
                <a:gd name="connsiteY954" fmla="*/ 224927 h 274172"/>
                <a:gd name="connsiteX955" fmla="*/ 438521 w 576808"/>
                <a:gd name="connsiteY955" fmla="*/ 224816 h 274172"/>
                <a:gd name="connsiteX956" fmla="*/ 438173 w 576808"/>
                <a:gd name="connsiteY956" fmla="*/ 221433 h 274172"/>
                <a:gd name="connsiteX957" fmla="*/ 435028 w 576808"/>
                <a:gd name="connsiteY957" fmla="*/ 214891 h 274172"/>
                <a:gd name="connsiteX958" fmla="*/ 436071 w 576808"/>
                <a:gd name="connsiteY958" fmla="*/ 213374 h 274172"/>
                <a:gd name="connsiteX959" fmla="*/ 438394 w 576808"/>
                <a:gd name="connsiteY959" fmla="*/ 214306 h 274172"/>
                <a:gd name="connsiteX960" fmla="*/ 447608 w 576808"/>
                <a:gd name="connsiteY960" fmla="*/ 221781 h 274172"/>
                <a:gd name="connsiteX961" fmla="*/ 449347 w 576808"/>
                <a:gd name="connsiteY961" fmla="*/ 224342 h 274172"/>
                <a:gd name="connsiteX962" fmla="*/ 450390 w 576808"/>
                <a:gd name="connsiteY962" fmla="*/ 225164 h 274172"/>
                <a:gd name="connsiteX963" fmla="*/ 453772 w 576808"/>
                <a:gd name="connsiteY963" fmla="*/ 225401 h 274172"/>
                <a:gd name="connsiteX964" fmla="*/ 455163 w 576808"/>
                <a:gd name="connsiteY964" fmla="*/ 226333 h 274172"/>
                <a:gd name="connsiteX965" fmla="*/ 460663 w 576808"/>
                <a:gd name="connsiteY965" fmla="*/ 232276 h 274172"/>
                <a:gd name="connsiteX966" fmla="*/ 462290 w 576808"/>
                <a:gd name="connsiteY966" fmla="*/ 233098 h 274172"/>
                <a:gd name="connsiteX967" fmla="*/ 463112 w 576808"/>
                <a:gd name="connsiteY967" fmla="*/ 231359 h 274172"/>
                <a:gd name="connsiteX968" fmla="*/ 463571 w 576808"/>
                <a:gd name="connsiteY968" fmla="*/ 227155 h 274172"/>
                <a:gd name="connsiteX969" fmla="*/ 463112 w 576808"/>
                <a:gd name="connsiteY969" fmla="*/ 225053 h 274172"/>
                <a:gd name="connsiteX970" fmla="*/ 462417 w 576808"/>
                <a:gd name="connsiteY970" fmla="*/ 223077 h 274172"/>
                <a:gd name="connsiteX971" fmla="*/ 461248 w 576808"/>
                <a:gd name="connsiteY971" fmla="*/ 221797 h 274172"/>
                <a:gd name="connsiteX972" fmla="*/ 459730 w 576808"/>
                <a:gd name="connsiteY972" fmla="*/ 221339 h 274172"/>
                <a:gd name="connsiteX973" fmla="*/ 461121 w 576808"/>
                <a:gd name="connsiteY973" fmla="*/ 217009 h 274172"/>
                <a:gd name="connsiteX974" fmla="*/ 463681 w 576808"/>
                <a:gd name="connsiteY974" fmla="*/ 212125 h 274172"/>
                <a:gd name="connsiteX975" fmla="*/ 466353 w 576808"/>
                <a:gd name="connsiteY975" fmla="*/ 209675 h 274172"/>
                <a:gd name="connsiteX976" fmla="*/ 468217 w 576808"/>
                <a:gd name="connsiteY976" fmla="*/ 212821 h 274172"/>
                <a:gd name="connsiteX977" fmla="*/ 467980 w 576808"/>
                <a:gd name="connsiteY977" fmla="*/ 215270 h 274172"/>
                <a:gd name="connsiteX978" fmla="*/ 464946 w 576808"/>
                <a:gd name="connsiteY978" fmla="*/ 217593 h 274172"/>
                <a:gd name="connsiteX979" fmla="*/ 464598 w 576808"/>
                <a:gd name="connsiteY979" fmla="*/ 219696 h 274172"/>
                <a:gd name="connsiteX980" fmla="*/ 465420 w 576808"/>
                <a:gd name="connsiteY980" fmla="*/ 220976 h 274172"/>
                <a:gd name="connsiteX981" fmla="*/ 466700 w 576808"/>
                <a:gd name="connsiteY981" fmla="*/ 222035 h 274172"/>
                <a:gd name="connsiteX982" fmla="*/ 468090 w 576808"/>
                <a:gd name="connsiteY982" fmla="*/ 222856 h 274172"/>
                <a:gd name="connsiteX983" fmla="*/ 469023 w 576808"/>
                <a:gd name="connsiteY983" fmla="*/ 223678 h 274172"/>
                <a:gd name="connsiteX984" fmla="*/ 469482 w 576808"/>
                <a:gd name="connsiteY984" fmla="*/ 225069 h 274172"/>
                <a:gd name="connsiteX985" fmla="*/ 469719 w 576808"/>
                <a:gd name="connsiteY985" fmla="*/ 226586 h 274172"/>
                <a:gd name="connsiteX986" fmla="*/ 469956 w 576808"/>
                <a:gd name="connsiteY986" fmla="*/ 227977 h 274172"/>
                <a:gd name="connsiteX987" fmla="*/ 470777 w 576808"/>
                <a:gd name="connsiteY987" fmla="*/ 228672 h 274172"/>
                <a:gd name="connsiteX988" fmla="*/ 471362 w 576808"/>
                <a:gd name="connsiteY988" fmla="*/ 227044 h 274172"/>
                <a:gd name="connsiteX989" fmla="*/ 472311 w 576808"/>
                <a:gd name="connsiteY989" fmla="*/ 217357 h 274172"/>
                <a:gd name="connsiteX990" fmla="*/ 472895 w 576808"/>
                <a:gd name="connsiteY990" fmla="*/ 215965 h 274172"/>
                <a:gd name="connsiteX991" fmla="*/ 477558 w 576808"/>
                <a:gd name="connsiteY991" fmla="*/ 207447 h 274172"/>
                <a:gd name="connsiteX992" fmla="*/ 477794 w 576808"/>
                <a:gd name="connsiteY992" fmla="*/ 205930 h 274172"/>
                <a:gd name="connsiteX993" fmla="*/ 477684 w 576808"/>
                <a:gd name="connsiteY993" fmla="*/ 204049 h 274172"/>
                <a:gd name="connsiteX994" fmla="*/ 477794 w 576808"/>
                <a:gd name="connsiteY994" fmla="*/ 202532 h 274172"/>
                <a:gd name="connsiteX995" fmla="*/ 478490 w 576808"/>
                <a:gd name="connsiteY995" fmla="*/ 201836 h 274172"/>
                <a:gd name="connsiteX996" fmla="*/ 480118 w 576808"/>
                <a:gd name="connsiteY996" fmla="*/ 201599 h 274172"/>
                <a:gd name="connsiteX997" fmla="*/ 480465 w 576808"/>
                <a:gd name="connsiteY997" fmla="*/ 202184 h 274172"/>
                <a:gd name="connsiteX998" fmla="*/ 480355 w 576808"/>
                <a:gd name="connsiteY998" fmla="*/ 203006 h 274172"/>
                <a:gd name="connsiteX999" fmla="*/ 480355 w 576808"/>
                <a:gd name="connsiteY999" fmla="*/ 206514 h 274172"/>
                <a:gd name="connsiteX1000" fmla="*/ 479770 w 576808"/>
                <a:gd name="connsiteY1000" fmla="*/ 209091 h 274172"/>
                <a:gd name="connsiteX1001" fmla="*/ 477321 w 576808"/>
                <a:gd name="connsiteY1001" fmla="*/ 216535 h 274172"/>
                <a:gd name="connsiteX1002" fmla="*/ 476625 w 576808"/>
                <a:gd name="connsiteY1002" fmla="*/ 220154 h 274172"/>
                <a:gd name="connsiteX1003" fmla="*/ 476862 w 576808"/>
                <a:gd name="connsiteY1003" fmla="*/ 223662 h 274172"/>
                <a:gd name="connsiteX1004" fmla="*/ 478727 w 576808"/>
                <a:gd name="connsiteY1004" fmla="*/ 226459 h 274172"/>
                <a:gd name="connsiteX1005" fmla="*/ 481177 w 576808"/>
                <a:gd name="connsiteY1005" fmla="*/ 227281 h 274172"/>
                <a:gd name="connsiteX1006" fmla="*/ 486677 w 576808"/>
                <a:gd name="connsiteY1006" fmla="*/ 226459 h 274172"/>
                <a:gd name="connsiteX1007" fmla="*/ 488889 w 576808"/>
                <a:gd name="connsiteY1007" fmla="*/ 227044 h 274172"/>
                <a:gd name="connsiteX1008" fmla="*/ 484796 w 576808"/>
                <a:gd name="connsiteY1008" fmla="*/ 230189 h 274172"/>
                <a:gd name="connsiteX1009" fmla="*/ 480133 w 576808"/>
                <a:gd name="connsiteY1009" fmla="*/ 232639 h 274172"/>
                <a:gd name="connsiteX1010" fmla="*/ 476878 w 576808"/>
                <a:gd name="connsiteY1010" fmla="*/ 236021 h 274172"/>
                <a:gd name="connsiteX1011" fmla="*/ 476530 w 576808"/>
                <a:gd name="connsiteY1011" fmla="*/ 242185 h 274172"/>
                <a:gd name="connsiteX1012" fmla="*/ 477352 w 576808"/>
                <a:gd name="connsiteY1012" fmla="*/ 245219 h 274172"/>
                <a:gd name="connsiteX1013" fmla="*/ 478048 w 576808"/>
                <a:gd name="connsiteY1013" fmla="*/ 246388 h 274172"/>
                <a:gd name="connsiteX1014" fmla="*/ 478869 w 576808"/>
                <a:gd name="connsiteY1014" fmla="*/ 246626 h 274172"/>
                <a:gd name="connsiteX1015" fmla="*/ 479802 w 576808"/>
                <a:gd name="connsiteY1015" fmla="*/ 245930 h 274172"/>
                <a:gd name="connsiteX1016" fmla="*/ 479802 w 576808"/>
                <a:gd name="connsiteY1016" fmla="*/ 244651 h 274172"/>
                <a:gd name="connsiteX1017" fmla="*/ 479565 w 576808"/>
                <a:gd name="connsiteY1017" fmla="*/ 243244 h 274172"/>
                <a:gd name="connsiteX1018" fmla="*/ 480023 w 576808"/>
                <a:gd name="connsiteY1018" fmla="*/ 242074 h 274172"/>
                <a:gd name="connsiteX1019" fmla="*/ 482346 w 576808"/>
                <a:gd name="connsiteY1019" fmla="*/ 240794 h 274172"/>
                <a:gd name="connsiteX1020" fmla="*/ 488067 w 576808"/>
                <a:gd name="connsiteY1020" fmla="*/ 240209 h 274172"/>
                <a:gd name="connsiteX1021" fmla="*/ 490628 w 576808"/>
                <a:gd name="connsiteY1021" fmla="*/ 238471 h 274172"/>
                <a:gd name="connsiteX1022" fmla="*/ 492255 w 576808"/>
                <a:gd name="connsiteY1022" fmla="*/ 238471 h 274172"/>
                <a:gd name="connsiteX1023" fmla="*/ 494357 w 576808"/>
                <a:gd name="connsiteY1023" fmla="*/ 237776 h 274172"/>
                <a:gd name="connsiteX1024" fmla="*/ 496223 w 576808"/>
                <a:gd name="connsiteY1024" fmla="*/ 237886 h 274172"/>
                <a:gd name="connsiteX1025" fmla="*/ 496918 w 576808"/>
                <a:gd name="connsiteY1025" fmla="*/ 239403 h 274172"/>
                <a:gd name="connsiteX1026" fmla="*/ 496223 w 576808"/>
                <a:gd name="connsiteY1026" fmla="*/ 240446 h 274172"/>
                <a:gd name="connsiteX1027" fmla="*/ 492730 w 576808"/>
                <a:gd name="connsiteY1027" fmla="*/ 241837 h 274172"/>
                <a:gd name="connsiteX1028" fmla="*/ 491560 w 576808"/>
                <a:gd name="connsiteY1028" fmla="*/ 242769 h 274172"/>
                <a:gd name="connsiteX1029" fmla="*/ 492493 w 576808"/>
                <a:gd name="connsiteY1029" fmla="*/ 243591 h 274172"/>
                <a:gd name="connsiteX1030" fmla="*/ 492255 w 576808"/>
                <a:gd name="connsiteY1030" fmla="*/ 245124 h 274172"/>
                <a:gd name="connsiteX1031" fmla="*/ 491433 w 576808"/>
                <a:gd name="connsiteY1031" fmla="*/ 246515 h 274172"/>
                <a:gd name="connsiteX1032" fmla="*/ 490391 w 576808"/>
                <a:gd name="connsiteY1032" fmla="*/ 247811 h 274172"/>
                <a:gd name="connsiteX1033" fmla="*/ 489221 w 576808"/>
                <a:gd name="connsiteY1033" fmla="*/ 248633 h 274172"/>
                <a:gd name="connsiteX1034" fmla="*/ 489569 w 576808"/>
                <a:gd name="connsiteY1034" fmla="*/ 249802 h 274172"/>
                <a:gd name="connsiteX1035" fmla="*/ 490027 w 576808"/>
                <a:gd name="connsiteY1035" fmla="*/ 249913 h 274172"/>
                <a:gd name="connsiteX1036" fmla="*/ 490264 w 576808"/>
                <a:gd name="connsiteY1036" fmla="*/ 250024 h 274172"/>
                <a:gd name="connsiteX1037" fmla="*/ 490264 w 576808"/>
                <a:gd name="connsiteY1037" fmla="*/ 250261 h 274172"/>
                <a:gd name="connsiteX1038" fmla="*/ 490612 w 576808"/>
                <a:gd name="connsiteY1038" fmla="*/ 250609 h 274172"/>
                <a:gd name="connsiteX1039" fmla="*/ 491892 w 576808"/>
                <a:gd name="connsiteY1039" fmla="*/ 249439 h 274172"/>
                <a:gd name="connsiteX1040" fmla="*/ 493630 w 576808"/>
                <a:gd name="connsiteY1040" fmla="*/ 248744 h 274172"/>
                <a:gd name="connsiteX1041" fmla="*/ 496665 w 576808"/>
                <a:gd name="connsiteY1041" fmla="*/ 248159 h 274172"/>
                <a:gd name="connsiteX1042" fmla="*/ 498325 w 576808"/>
                <a:gd name="connsiteY1042" fmla="*/ 246990 h 274172"/>
                <a:gd name="connsiteX1043" fmla="*/ 499257 w 576808"/>
                <a:gd name="connsiteY1043" fmla="*/ 245140 h 274172"/>
                <a:gd name="connsiteX1044" fmla="*/ 500300 w 576808"/>
                <a:gd name="connsiteY1044" fmla="*/ 243734 h 274172"/>
                <a:gd name="connsiteX1045" fmla="*/ 502165 w 576808"/>
                <a:gd name="connsiteY1045" fmla="*/ 243734 h 274172"/>
                <a:gd name="connsiteX1046" fmla="*/ 501122 w 576808"/>
                <a:gd name="connsiteY1046" fmla="*/ 246878 h 274172"/>
                <a:gd name="connsiteX1047" fmla="*/ 496791 w 576808"/>
                <a:gd name="connsiteY1047" fmla="*/ 253295 h 274172"/>
                <a:gd name="connsiteX1048" fmla="*/ 495969 w 576808"/>
                <a:gd name="connsiteY1048" fmla="*/ 255397 h 274172"/>
                <a:gd name="connsiteX1049" fmla="*/ 495274 w 576808"/>
                <a:gd name="connsiteY1049" fmla="*/ 256092 h 274172"/>
                <a:gd name="connsiteX1050" fmla="*/ 492018 w 576808"/>
                <a:gd name="connsiteY1050" fmla="*/ 257388 h 274172"/>
                <a:gd name="connsiteX1051" fmla="*/ 491560 w 576808"/>
                <a:gd name="connsiteY1051" fmla="*/ 258668 h 274172"/>
                <a:gd name="connsiteX1052" fmla="*/ 491323 w 576808"/>
                <a:gd name="connsiteY1052" fmla="*/ 260423 h 274172"/>
                <a:gd name="connsiteX1053" fmla="*/ 489584 w 576808"/>
                <a:gd name="connsiteY1053" fmla="*/ 265085 h 274172"/>
                <a:gd name="connsiteX1054" fmla="*/ 488889 w 576808"/>
                <a:gd name="connsiteY1054" fmla="*/ 266255 h 274172"/>
                <a:gd name="connsiteX1055" fmla="*/ 489237 w 576808"/>
                <a:gd name="connsiteY1055" fmla="*/ 266365 h 274172"/>
                <a:gd name="connsiteX1056" fmla="*/ 489584 w 576808"/>
                <a:gd name="connsiteY1056" fmla="*/ 266365 h 274172"/>
                <a:gd name="connsiteX1057" fmla="*/ 489821 w 576808"/>
                <a:gd name="connsiteY1057" fmla="*/ 266476 h 274172"/>
                <a:gd name="connsiteX1058" fmla="*/ 489932 w 576808"/>
                <a:gd name="connsiteY1058" fmla="*/ 267297 h 274172"/>
                <a:gd name="connsiteX1059" fmla="*/ 490754 w 576808"/>
                <a:gd name="connsiteY1059" fmla="*/ 267061 h 274172"/>
                <a:gd name="connsiteX1060" fmla="*/ 491102 w 576808"/>
                <a:gd name="connsiteY1060" fmla="*/ 266018 h 274172"/>
                <a:gd name="connsiteX1061" fmla="*/ 491686 w 576808"/>
                <a:gd name="connsiteY1061" fmla="*/ 265196 h 274172"/>
                <a:gd name="connsiteX1062" fmla="*/ 492619 w 576808"/>
                <a:gd name="connsiteY1062" fmla="*/ 264611 h 274172"/>
                <a:gd name="connsiteX1063" fmla="*/ 493662 w 576808"/>
                <a:gd name="connsiteY1063" fmla="*/ 264263 h 274172"/>
                <a:gd name="connsiteX1064" fmla="*/ 493552 w 576808"/>
                <a:gd name="connsiteY1064" fmla="*/ 266365 h 274172"/>
                <a:gd name="connsiteX1065" fmla="*/ 492730 w 576808"/>
                <a:gd name="connsiteY1065" fmla="*/ 267756 h 274172"/>
                <a:gd name="connsiteX1066" fmla="*/ 491908 w 576808"/>
                <a:gd name="connsiteY1066" fmla="*/ 268926 h 274172"/>
                <a:gd name="connsiteX1067" fmla="*/ 491450 w 576808"/>
                <a:gd name="connsiteY1067" fmla="*/ 270221 h 274172"/>
                <a:gd name="connsiteX1068" fmla="*/ 491560 w 576808"/>
                <a:gd name="connsiteY1068" fmla="*/ 271612 h 274172"/>
                <a:gd name="connsiteX1069" fmla="*/ 492018 w 576808"/>
                <a:gd name="connsiteY1069" fmla="*/ 272197 h 274172"/>
                <a:gd name="connsiteX1070" fmla="*/ 492493 w 576808"/>
                <a:gd name="connsiteY1070" fmla="*/ 272655 h 274172"/>
                <a:gd name="connsiteX1071" fmla="*/ 492951 w 576808"/>
                <a:gd name="connsiteY1071" fmla="*/ 273714 h 274172"/>
                <a:gd name="connsiteX1072" fmla="*/ 494231 w 576808"/>
                <a:gd name="connsiteY1072" fmla="*/ 274172 h 274172"/>
                <a:gd name="connsiteX1073" fmla="*/ 496333 w 576808"/>
                <a:gd name="connsiteY1073" fmla="*/ 272070 h 274172"/>
                <a:gd name="connsiteX1074" fmla="*/ 499272 w 576808"/>
                <a:gd name="connsiteY1074" fmla="*/ 267867 h 274172"/>
                <a:gd name="connsiteX1075" fmla="*/ 501485 w 576808"/>
                <a:gd name="connsiteY1075" fmla="*/ 265417 h 274172"/>
                <a:gd name="connsiteX1076" fmla="*/ 504283 w 576808"/>
                <a:gd name="connsiteY1076" fmla="*/ 264485 h 274172"/>
                <a:gd name="connsiteX1077" fmla="*/ 515488 w 576808"/>
                <a:gd name="connsiteY1077" fmla="*/ 262967 h 274172"/>
                <a:gd name="connsiteX1078" fmla="*/ 517937 w 576808"/>
                <a:gd name="connsiteY1078" fmla="*/ 262967 h 274172"/>
                <a:gd name="connsiteX1079" fmla="*/ 519454 w 576808"/>
                <a:gd name="connsiteY1079" fmla="*/ 263315 h 274172"/>
                <a:gd name="connsiteX1080" fmla="*/ 519913 w 576808"/>
                <a:gd name="connsiteY1080" fmla="*/ 260865 h 274172"/>
                <a:gd name="connsiteX1081" fmla="*/ 520371 w 576808"/>
                <a:gd name="connsiteY1081" fmla="*/ 258400 h 274172"/>
                <a:gd name="connsiteX1082" fmla="*/ 520956 w 576808"/>
                <a:gd name="connsiteY1082" fmla="*/ 257468 h 274172"/>
                <a:gd name="connsiteX1083" fmla="*/ 523864 w 576808"/>
                <a:gd name="connsiteY1083" fmla="*/ 256409 h 274172"/>
                <a:gd name="connsiteX1084" fmla="*/ 529016 w 576808"/>
                <a:gd name="connsiteY1084" fmla="*/ 254544 h 274172"/>
                <a:gd name="connsiteX1085" fmla="*/ 532967 w 576808"/>
                <a:gd name="connsiteY1085" fmla="*/ 253027 h 274172"/>
                <a:gd name="connsiteX1086" fmla="*/ 538926 w 576808"/>
                <a:gd name="connsiteY1086" fmla="*/ 250924 h 274172"/>
                <a:gd name="connsiteX1087" fmla="*/ 544172 w 576808"/>
                <a:gd name="connsiteY1087" fmla="*/ 248949 h 274172"/>
                <a:gd name="connsiteX1088" fmla="*/ 547555 w 576808"/>
                <a:gd name="connsiteY1088" fmla="*/ 247780 h 274172"/>
                <a:gd name="connsiteX1089" fmla="*/ 549878 w 576808"/>
                <a:gd name="connsiteY1089" fmla="*/ 246831 h 274172"/>
                <a:gd name="connsiteX1090" fmla="*/ 549878 w 576808"/>
                <a:gd name="connsiteY1090" fmla="*/ 245551 h 274172"/>
                <a:gd name="connsiteX1091" fmla="*/ 550826 w 576808"/>
                <a:gd name="connsiteY1091" fmla="*/ 237269 h 274172"/>
                <a:gd name="connsiteX1092" fmla="*/ 549989 w 576808"/>
                <a:gd name="connsiteY1092" fmla="*/ 236227 h 274172"/>
                <a:gd name="connsiteX1093" fmla="*/ 550589 w 576808"/>
                <a:gd name="connsiteY1093" fmla="*/ 235405 h 274172"/>
                <a:gd name="connsiteX1094" fmla="*/ 551869 w 576808"/>
                <a:gd name="connsiteY1094" fmla="*/ 232371 h 274172"/>
                <a:gd name="connsiteX1095" fmla="*/ 552802 w 576808"/>
                <a:gd name="connsiteY1095" fmla="*/ 231327 h 274172"/>
                <a:gd name="connsiteX1096" fmla="*/ 553971 w 576808"/>
                <a:gd name="connsiteY1096" fmla="*/ 231090 h 274172"/>
                <a:gd name="connsiteX1097" fmla="*/ 556421 w 576808"/>
                <a:gd name="connsiteY1097" fmla="*/ 231438 h 274172"/>
                <a:gd name="connsiteX1098" fmla="*/ 557243 w 576808"/>
                <a:gd name="connsiteY1098" fmla="*/ 231201 h 274172"/>
                <a:gd name="connsiteX1099" fmla="*/ 557828 w 576808"/>
                <a:gd name="connsiteY1099" fmla="*/ 229557 h 274172"/>
                <a:gd name="connsiteX1100" fmla="*/ 558064 w 576808"/>
                <a:gd name="connsiteY1100" fmla="*/ 224437 h 274172"/>
                <a:gd name="connsiteX1101" fmla="*/ 558412 w 576808"/>
                <a:gd name="connsiteY1101" fmla="*/ 223267 h 274172"/>
                <a:gd name="connsiteX1102" fmla="*/ 559345 w 576808"/>
                <a:gd name="connsiteY1102" fmla="*/ 221639 h 274172"/>
                <a:gd name="connsiteX1103" fmla="*/ 558997 w 576808"/>
                <a:gd name="connsiteY1103" fmla="*/ 212299 h 274172"/>
                <a:gd name="connsiteX1104" fmla="*/ 559819 w 576808"/>
                <a:gd name="connsiteY1104" fmla="*/ 210197 h 274172"/>
                <a:gd name="connsiteX1105" fmla="*/ 561099 w 576808"/>
                <a:gd name="connsiteY1105" fmla="*/ 208443 h 274172"/>
                <a:gd name="connsiteX1106" fmla="*/ 564497 w 576808"/>
                <a:gd name="connsiteY1106" fmla="*/ 205408 h 274172"/>
                <a:gd name="connsiteX1107" fmla="*/ 563675 w 576808"/>
                <a:gd name="connsiteY1107" fmla="*/ 209028 h 274172"/>
                <a:gd name="connsiteX1108" fmla="*/ 564371 w 576808"/>
                <a:gd name="connsiteY1108" fmla="*/ 210197 h 274172"/>
                <a:gd name="connsiteX1109" fmla="*/ 568322 w 576808"/>
                <a:gd name="connsiteY1109" fmla="*/ 209028 h 274172"/>
                <a:gd name="connsiteX1110" fmla="*/ 569317 w 576808"/>
                <a:gd name="connsiteY1110" fmla="*/ 207874 h 27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Lst>
              <a:rect l="l" t="t" r="r" b="b"/>
              <a:pathLst>
                <a:path w="576808" h="274172">
                  <a:moveTo>
                    <a:pt x="472279" y="262477"/>
                  </a:moveTo>
                  <a:lnTo>
                    <a:pt x="470856" y="261434"/>
                  </a:lnTo>
                  <a:lnTo>
                    <a:pt x="469339" y="260976"/>
                  </a:lnTo>
                  <a:lnTo>
                    <a:pt x="468296" y="261672"/>
                  </a:lnTo>
                  <a:lnTo>
                    <a:pt x="468185" y="263884"/>
                  </a:lnTo>
                  <a:lnTo>
                    <a:pt x="469229" y="265401"/>
                  </a:lnTo>
                  <a:lnTo>
                    <a:pt x="472753" y="266334"/>
                  </a:lnTo>
                  <a:lnTo>
                    <a:pt x="474381" y="267504"/>
                  </a:lnTo>
                  <a:lnTo>
                    <a:pt x="472863" y="268325"/>
                  </a:lnTo>
                  <a:lnTo>
                    <a:pt x="469118" y="268910"/>
                  </a:lnTo>
                  <a:lnTo>
                    <a:pt x="468660" y="269858"/>
                  </a:lnTo>
                  <a:lnTo>
                    <a:pt x="469703" y="271028"/>
                  </a:lnTo>
                  <a:lnTo>
                    <a:pt x="473338" y="271850"/>
                  </a:lnTo>
                  <a:lnTo>
                    <a:pt x="474618" y="273019"/>
                  </a:lnTo>
                  <a:lnTo>
                    <a:pt x="475202" y="270111"/>
                  </a:lnTo>
                  <a:lnTo>
                    <a:pt x="475677" y="266602"/>
                  </a:lnTo>
                  <a:lnTo>
                    <a:pt x="474982" y="263694"/>
                  </a:lnTo>
                  <a:lnTo>
                    <a:pt x="472279" y="262477"/>
                  </a:lnTo>
                  <a:close/>
                  <a:moveTo>
                    <a:pt x="466447" y="238913"/>
                  </a:moveTo>
                  <a:lnTo>
                    <a:pt x="465167" y="237744"/>
                  </a:lnTo>
                  <a:lnTo>
                    <a:pt x="462954" y="236574"/>
                  </a:lnTo>
                  <a:lnTo>
                    <a:pt x="460394" y="237854"/>
                  </a:lnTo>
                  <a:lnTo>
                    <a:pt x="458861" y="240415"/>
                  </a:lnTo>
                  <a:lnTo>
                    <a:pt x="460173" y="243212"/>
                  </a:lnTo>
                  <a:lnTo>
                    <a:pt x="461453" y="243449"/>
                  </a:lnTo>
                  <a:lnTo>
                    <a:pt x="466226" y="242864"/>
                  </a:lnTo>
                  <a:lnTo>
                    <a:pt x="467269" y="241474"/>
                  </a:lnTo>
                  <a:lnTo>
                    <a:pt x="467269" y="240193"/>
                  </a:lnTo>
                  <a:lnTo>
                    <a:pt x="466447" y="238913"/>
                  </a:lnTo>
                  <a:close/>
                  <a:moveTo>
                    <a:pt x="572810" y="200762"/>
                  </a:moveTo>
                  <a:lnTo>
                    <a:pt x="570598" y="212899"/>
                  </a:lnTo>
                  <a:lnTo>
                    <a:pt x="568843" y="219553"/>
                  </a:lnTo>
                  <a:lnTo>
                    <a:pt x="568384" y="223757"/>
                  </a:lnTo>
                  <a:lnTo>
                    <a:pt x="568843" y="228293"/>
                  </a:lnTo>
                  <a:lnTo>
                    <a:pt x="568606" y="229921"/>
                  </a:lnTo>
                  <a:lnTo>
                    <a:pt x="566045" y="236005"/>
                  </a:lnTo>
                  <a:lnTo>
                    <a:pt x="564655" y="241600"/>
                  </a:lnTo>
                  <a:lnTo>
                    <a:pt x="565477" y="241252"/>
                  </a:lnTo>
                  <a:lnTo>
                    <a:pt x="566646" y="240794"/>
                  </a:lnTo>
                  <a:lnTo>
                    <a:pt x="566994" y="239277"/>
                  </a:lnTo>
                  <a:lnTo>
                    <a:pt x="570028" y="233556"/>
                  </a:lnTo>
                  <a:lnTo>
                    <a:pt x="572130" y="220027"/>
                  </a:lnTo>
                  <a:lnTo>
                    <a:pt x="572020" y="210813"/>
                  </a:lnTo>
                  <a:lnTo>
                    <a:pt x="574469" y="201473"/>
                  </a:lnTo>
                  <a:lnTo>
                    <a:pt x="574706" y="196700"/>
                  </a:lnTo>
                  <a:lnTo>
                    <a:pt x="574011" y="196937"/>
                  </a:lnTo>
                  <a:lnTo>
                    <a:pt x="572810" y="200762"/>
                  </a:lnTo>
                  <a:close/>
                  <a:moveTo>
                    <a:pt x="576192" y="176739"/>
                  </a:moveTo>
                  <a:lnTo>
                    <a:pt x="575259" y="172425"/>
                  </a:lnTo>
                  <a:lnTo>
                    <a:pt x="575259" y="172425"/>
                  </a:lnTo>
                  <a:lnTo>
                    <a:pt x="573632" y="172773"/>
                  </a:lnTo>
                  <a:lnTo>
                    <a:pt x="573632" y="172883"/>
                  </a:lnTo>
                  <a:lnTo>
                    <a:pt x="574454" y="177545"/>
                  </a:lnTo>
                  <a:lnTo>
                    <a:pt x="574454" y="186538"/>
                  </a:lnTo>
                  <a:lnTo>
                    <a:pt x="575149" y="191200"/>
                  </a:lnTo>
                  <a:lnTo>
                    <a:pt x="576571" y="188055"/>
                  </a:lnTo>
                  <a:lnTo>
                    <a:pt x="576808" y="182698"/>
                  </a:lnTo>
                  <a:lnTo>
                    <a:pt x="576192" y="176739"/>
                  </a:lnTo>
                  <a:close/>
                  <a:moveTo>
                    <a:pt x="569317" y="207874"/>
                  </a:moveTo>
                  <a:lnTo>
                    <a:pt x="570708" y="200288"/>
                  </a:lnTo>
                  <a:lnTo>
                    <a:pt x="571751" y="198075"/>
                  </a:lnTo>
                  <a:lnTo>
                    <a:pt x="572794" y="194914"/>
                  </a:lnTo>
                  <a:lnTo>
                    <a:pt x="573252" y="191753"/>
                  </a:lnTo>
                  <a:lnTo>
                    <a:pt x="573015" y="189304"/>
                  </a:lnTo>
                  <a:lnTo>
                    <a:pt x="571625" y="187913"/>
                  </a:lnTo>
                  <a:lnTo>
                    <a:pt x="570234" y="188150"/>
                  </a:lnTo>
                  <a:lnTo>
                    <a:pt x="568606" y="188846"/>
                  </a:lnTo>
                  <a:lnTo>
                    <a:pt x="566867" y="188608"/>
                  </a:lnTo>
                  <a:lnTo>
                    <a:pt x="567215" y="188261"/>
                  </a:lnTo>
                  <a:lnTo>
                    <a:pt x="567800" y="187676"/>
                  </a:lnTo>
                  <a:lnTo>
                    <a:pt x="568259" y="187091"/>
                  </a:lnTo>
                  <a:lnTo>
                    <a:pt x="568021" y="186159"/>
                  </a:lnTo>
                  <a:lnTo>
                    <a:pt x="567089" y="186395"/>
                  </a:lnTo>
                  <a:lnTo>
                    <a:pt x="566852" y="185226"/>
                  </a:lnTo>
                  <a:lnTo>
                    <a:pt x="567547" y="182903"/>
                  </a:lnTo>
                  <a:lnTo>
                    <a:pt x="565445" y="181954"/>
                  </a:lnTo>
                  <a:lnTo>
                    <a:pt x="559945" y="181481"/>
                  </a:lnTo>
                  <a:lnTo>
                    <a:pt x="561810" y="179742"/>
                  </a:lnTo>
                  <a:lnTo>
                    <a:pt x="563928" y="179742"/>
                  </a:lnTo>
                  <a:lnTo>
                    <a:pt x="566140" y="180437"/>
                  </a:lnTo>
                  <a:lnTo>
                    <a:pt x="568353" y="180548"/>
                  </a:lnTo>
                  <a:lnTo>
                    <a:pt x="570329" y="179727"/>
                  </a:lnTo>
                  <a:lnTo>
                    <a:pt x="570218" y="178668"/>
                  </a:lnTo>
                  <a:lnTo>
                    <a:pt x="567184" y="175412"/>
                  </a:lnTo>
                  <a:lnTo>
                    <a:pt x="569049" y="175649"/>
                  </a:lnTo>
                  <a:lnTo>
                    <a:pt x="570329" y="175412"/>
                  </a:lnTo>
                  <a:lnTo>
                    <a:pt x="570676" y="174369"/>
                  </a:lnTo>
                  <a:lnTo>
                    <a:pt x="570439" y="173547"/>
                  </a:lnTo>
                  <a:lnTo>
                    <a:pt x="567532" y="174132"/>
                  </a:lnTo>
                  <a:lnTo>
                    <a:pt x="560988" y="175649"/>
                  </a:lnTo>
                  <a:lnTo>
                    <a:pt x="551553" y="177861"/>
                  </a:lnTo>
                  <a:lnTo>
                    <a:pt x="542213" y="179979"/>
                  </a:lnTo>
                  <a:lnTo>
                    <a:pt x="532636" y="182066"/>
                  </a:lnTo>
                  <a:lnTo>
                    <a:pt x="523295" y="184168"/>
                  </a:lnTo>
                  <a:lnTo>
                    <a:pt x="513860" y="186269"/>
                  </a:lnTo>
                  <a:lnTo>
                    <a:pt x="504409" y="188371"/>
                  </a:lnTo>
                  <a:lnTo>
                    <a:pt x="494958" y="190473"/>
                  </a:lnTo>
                  <a:lnTo>
                    <a:pt x="492856" y="183488"/>
                  </a:lnTo>
                  <a:lnTo>
                    <a:pt x="490881" y="176249"/>
                  </a:lnTo>
                  <a:lnTo>
                    <a:pt x="487846" y="165281"/>
                  </a:lnTo>
                  <a:lnTo>
                    <a:pt x="484796" y="154203"/>
                  </a:lnTo>
                  <a:lnTo>
                    <a:pt x="481762" y="143234"/>
                  </a:lnTo>
                  <a:lnTo>
                    <a:pt x="478727" y="132156"/>
                  </a:lnTo>
                  <a:lnTo>
                    <a:pt x="475819" y="121187"/>
                  </a:lnTo>
                  <a:lnTo>
                    <a:pt x="472785" y="110108"/>
                  </a:lnTo>
                  <a:lnTo>
                    <a:pt x="466700" y="88062"/>
                  </a:lnTo>
                  <a:lnTo>
                    <a:pt x="463666" y="77109"/>
                  </a:lnTo>
                  <a:lnTo>
                    <a:pt x="460758" y="66031"/>
                  </a:lnTo>
                  <a:lnTo>
                    <a:pt x="457707" y="55062"/>
                  </a:lnTo>
                  <a:lnTo>
                    <a:pt x="454673" y="44094"/>
                  </a:lnTo>
                  <a:lnTo>
                    <a:pt x="451639" y="33015"/>
                  </a:lnTo>
                  <a:lnTo>
                    <a:pt x="448604" y="22047"/>
                  </a:lnTo>
                  <a:lnTo>
                    <a:pt x="445554" y="10968"/>
                  </a:lnTo>
                  <a:lnTo>
                    <a:pt x="442646" y="0"/>
                  </a:lnTo>
                  <a:lnTo>
                    <a:pt x="428881" y="3034"/>
                  </a:lnTo>
                  <a:lnTo>
                    <a:pt x="415004" y="6069"/>
                  </a:lnTo>
                  <a:lnTo>
                    <a:pt x="401239" y="9104"/>
                  </a:lnTo>
                  <a:lnTo>
                    <a:pt x="387473" y="12138"/>
                  </a:lnTo>
                  <a:lnTo>
                    <a:pt x="373708" y="15172"/>
                  </a:lnTo>
                  <a:lnTo>
                    <a:pt x="359831" y="18080"/>
                  </a:lnTo>
                  <a:lnTo>
                    <a:pt x="346066" y="21114"/>
                  </a:lnTo>
                  <a:lnTo>
                    <a:pt x="332190" y="24038"/>
                  </a:lnTo>
                  <a:lnTo>
                    <a:pt x="318424" y="26962"/>
                  </a:lnTo>
                  <a:lnTo>
                    <a:pt x="304659" y="29996"/>
                  </a:lnTo>
                  <a:lnTo>
                    <a:pt x="290782" y="32794"/>
                  </a:lnTo>
                  <a:lnTo>
                    <a:pt x="277017" y="35702"/>
                  </a:lnTo>
                  <a:lnTo>
                    <a:pt x="263141" y="38626"/>
                  </a:lnTo>
                  <a:lnTo>
                    <a:pt x="249359" y="41549"/>
                  </a:lnTo>
                  <a:lnTo>
                    <a:pt x="235484" y="44347"/>
                  </a:lnTo>
                  <a:lnTo>
                    <a:pt x="221607" y="47255"/>
                  </a:lnTo>
                  <a:lnTo>
                    <a:pt x="207842" y="50052"/>
                  </a:lnTo>
                  <a:lnTo>
                    <a:pt x="193966" y="52866"/>
                  </a:lnTo>
                  <a:lnTo>
                    <a:pt x="180089" y="55663"/>
                  </a:lnTo>
                  <a:lnTo>
                    <a:pt x="166324" y="58460"/>
                  </a:lnTo>
                  <a:lnTo>
                    <a:pt x="152448" y="61131"/>
                  </a:lnTo>
                  <a:lnTo>
                    <a:pt x="138571" y="63944"/>
                  </a:lnTo>
                  <a:lnTo>
                    <a:pt x="124806" y="66741"/>
                  </a:lnTo>
                  <a:lnTo>
                    <a:pt x="110930" y="69412"/>
                  </a:lnTo>
                  <a:lnTo>
                    <a:pt x="97054" y="72083"/>
                  </a:lnTo>
                  <a:lnTo>
                    <a:pt x="83178" y="74770"/>
                  </a:lnTo>
                  <a:lnTo>
                    <a:pt x="69302" y="77457"/>
                  </a:lnTo>
                  <a:lnTo>
                    <a:pt x="55425" y="80143"/>
                  </a:lnTo>
                  <a:lnTo>
                    <a:pt x="41549" y="82814"/>
                  </a:lnTo>
                  <a:lnTo>
                    <a:pt x="27641" y="85375"/>
                  </a:lnTo>
                  <a:lnTo>
                    <a:pt x="13876" y="88046"/>
                  </a:lnTo>
                  <a:lnTo>
                    <a:pt x="0" y="90621"/>
                  </a:lnTo>
                  <a:lnTo>
                    <a:pt x="13291" y="169122"/>
                  </a:lnTo>
                  <a:lnTo>
                    <a:pt x="13639" y="169596"/>
                  </a:lnTo>
                  <a:lnTo>
                    <a:pt x="14224" y="169485"/>
                  </a:lnTo>
                  <a:lnTo>
                    <a:pt x="15298" y="168664"/>
                  </a:lnTo>
                  <a:lnTo>
                    <a:pt x="16578" y="167383"/>
                  </a:lnTo>
                  <a:lnTo>
                    <a:pt x="27878" y="152906"/>
                  </a:lnTo>
                  <a:lnTo>
                    <a:pt x="28827" y="152448"/>
                  </a:lnTo>
                  <a:lnTo>
                    <a:pt x="33600" y="150584"/>
                  </a:lnTo>
                  <a:lnTo>
                    <a:pt x="34532" y="149999"/>
                  </a:lnTo>
                  <a:lnTo>
                    <a:pt x="34880" y="149303"/>
                  </a:lnTo>
                  <a:lnTo>
                    <a:pt x="35702" y="145811"/>
                  </a:lnTo>
                  <a:lnTo>
                    <a:pt x="36287" y="144293"/>
                  </a:lnTo>
                  <a:lnTo>
                    <a:pt x="37567" y="142412"/>
                  </a:lnTo>
                  <a:lnTo>
                    <a:pt x="40475" y="139141"/>
                  </a:lnTo>
                  <a:lnTo>
                    <a:pt x="45501" y="135063"/>
                  </a:lnTo>
                  <a:lnTo>
                    <a:pt x="46085" y="134605"/>
                  </a:lnTo>
                  <a:lnTo>
                    <a:pt x="46433" y="133910"/>
                  </a:lnTo>
                  <a:lnTo>
                    <a:pt x="47476" y="131697"/>
                  </a:lnTo>
                  <a:lnTo>
                    <a:pt x="49452" y="129595"/>
                  </a:lnTo>
                  <a:lnTo>
                    <a:pt x="49799" y="129010"/>
                  </a:lnTo>
                  <a:lnTo>
                    <a:pt x="50147" y="128426"/>
                  </a:lnTo>
                  <a:lnTo>
                    <a:pt x="50384" y="127731"/>
                  </a:lnTo>
                  <a:lnTo>
                    <a:pt x="50621" y="127272"/>
                  </a:lnTo>
                  <a:lnTo>
                    <a:pt x="51316" y="123068"/>
                  </a:lnTo>
                  <a:lnTo>
                    <a:pt x="51554" y="122373"/>
                  </a:lnTo>
                  <a:lnTo>
                    <a:pt x="51901" y="121551"/>
                  </a:lnTo>
                  <a:lnTo>
                    <a:pt x="52486" y="120966"/>
                  </a:lnTo>
                  <a:lnTo>
                    <a:pt x="56579" y="117821"/>
                  </a:lnTo>
                  <a:lnTo>
                    <a:pt x="57511" y="117458"/>
                  </a:lnTo>
                  <a:lnTo>
                    <a:pt x="58555" y="117347"/>
                  </a:lnTo>
                  <a:lnTo>
                    <a:pt x="60767" y="117821"/>
                  </a:lnTo>
                  <a:lnTo>
                    <a:pt x="62980" y="118517"/>
                  </a:lnTo>
                  <a:lnTo>
                    <a:pt x="65651" y="120254"/>
                  </a:lnTo>
                  <a:lnTo>
                    <a:pt x="67042" y="120713"/>
                  </a:lnTo>
                  <a:lnTo>
                    <a:pt x="67990" y="120713"/>
                  </a:lnTo>
                  <a:lnTo>
                    <a:pt x="69033" y="120476"/>
                  </a:lnTo>
                  <a:lnTo>
                    <a:pt x="70202" y="119654"/>
                  </a:lnTo>
                  <a:lnTo>
                    <a:pt x="70898" y="118959"/>
                  </a:lnTo>
                  <a:lnTo>
                    <a:pt x="71246" y="118263"/>
                  </a:lnTo>
                  <a:lnTo>
                    <a:pt x="72178" y="116161"/>
                  </a:lnTo>
                  <a:lnTo>
                    <a:pt x="77883" y="107422"/>
                  </a:lnTo>
                  <a:lnTo>
                    <a:pt x="79053" y="105210"/>
                  </a:lnTo>
                  <a:lnTo>
                    <a:pt x="79748" y="102870"/>
                  </a:lnTo>
                  <a:lnTo>
                    <a:pt x="80096" y="102286"/>
                  </a:lnTo>
                  <a:lnTo>
                    <a:pt x="80459" y="101701"/>
                  </a:lnTo>
                  <a:lnTo>
                    <a:pt x="80917" y="101242"/>
                  </a:lnTo>
                  <a:lnTo>
                    <a:pt x="81392" y="100768"/>
                  </a:lnTo>
                  <a:lnTo>
                    <a:pt x="81977" y="100420"/>
                  </a:lnTo>
                  <a:lnTo>
                    <a:pt x="83952" y="99599"/>
                  </a:lnTo>
                  <a:lnTo>
                    <a:pt x="84648" y="99140"/>
                  </a:lnTo>
                  <a:lnTo>
                    <a:pt x="84885" y="98682"/>
                  </a:lnTo>
                  <a:lnTo>
                    <a:pt x="84648" y="98318"/>
                  </a:lnTo>
                  <a:lnTo>
                    <a:pt x="84063" y="97496"/>
                  </a:lnTo>
                  <a:lnTo>
                    <a:pt x="83826" y="96912"/>
                  </a:lnTo>
                  <a:lnTo>
                    <a:pt x="83715" y="96090"/>
                  </a:lnTo>
                  <a:lnTo>
                    <a:pt x="83826" y="95157"/>
                  </a:lnTo>
                  <a:lnTo>
                    <a:pt x="84063" y="94462"/>
                  </a:lnTo>
                  <a:lnTo>
                    <a:pt x="85343" y="91428"/>
                  </a:lnTo>
                  <a:lnTo>
                    <a:pt x="85690" y="90037"/>
                  </a:lnTo>
                  <a:lnTo>
                    <a:pt x="86038" y="88772"/>
                  </a:lnTo>
                  <a:lnTo>
                    <a:pt x="86149" y="88172"/>
                  </a:lnTo>
                  <a:lnTo>
                    <a:pt x="86497" y="87572"/>
                  </a:lnTo>
                  <a:lnTo>
                    <a:pt x="86844" y="87335"/>
                  </a:lnTo>
                  <a:lnTo>
                    <a:pt x="87429" y="87335"/>
                  </a:lnTo>
                  <a:lnTo>
                    <a:pt x="88472" y="87919"/>
                  </a:lnTo>
                  <a:lnTo>
                    <a:pt x="88931" y="88520"/>
                  </a:lnTo>
                  <a:lnTo>
                    <a:pt x="90211" y="89452"/>
                  </a:lnTo>
                  <a:lnTo>
                    <a:pt x="91728" y="90148"/>
                  </a:lnTo>
                  <a:lnTo>
                    <a:pt x="92075" y="90606"/>
                  </a:lnTo>
                  <a:lnTo>
                    <a:pt x="92075" y="90954"/>
                  </a:lnTo>
                  <a:lnTo>
                    <a:pt x="91490" y="91301"/>
                  </a:lnTo>
                  <a:lnTo>
                    <a:pt x="90558" y="92123"/>
                  </a:lnTo>
                  <a:lnTo>
                    <a:pt x="90448" y="92471"/>
                  </a:lnTo>
                  <a:lnTo>
                    <a:pt x="90211" y="92945"/>
                  </a:lnTo>
                  <a:lnTo>
                    <a:pt x="90211" y="93530"/>
                  </a:lnTo>
                  <a:lnTo>
                    <a:pt x="90321" y="94115"/>
                  </a:lnTo>
                  <a:lnTo>
                    <a:pt x="90432" y="94573"/>
                  </a:lnTo>
                  <a:lnTo>
                    <a:pt x="90432" y="94810"/>
                  </a:lnTo>
                  <a:lnTo>
                    <a:pt x="90669" y="94921"/>
                  </a:lnTo>
                  <a:lnTo>
                    <a:pt x="91490" y="95742"/>
                  </a:lnTo>
                  <a:lnTo>
                    <a:pt x="91838" y="95979"/>
                  </a:lnTo>
                  <a:lnTo>
                    <a:pt x="92297" y="96216"/>
                  </a:lnTo>
                  <a:lnTo>
                    <a:pt x="96975" y="97386"/>
                  </a:lnTo>
                  <a:lnTo>
                    <a:pt x="99298" y="98429"/>
                  </a:lnTo>
                  <a:lnTo>
                    <a:pt x="99883" y="98793"/>
                  </a:lnTo>
                  <a:lnTo>
                    <a:pt x="100578" y="99125"/>
                  </a:lnTo>
                  <a:lnTo>
                    <a:pt x="103723" y="99583"/>
                  </a:lnTo>
                  <a:lnTo>
                    <a:pt x="113759" y="99235"/>
                  </a:lnTo>
                  <a:lnTo>
                    <a:pt x="113996" y="98666"/>
                  </a:lnTo>
                  <a:lnTo>
                    <a:pt x="117837" y="96564"/>
                  </a:lnTo>
                  <a:lnTo>
                    <a:pt x="126703" y="95979"/>
                  </a:lnTo>
                  <a:lnTo>
                    <a:pt x="129847" y="92597"/>
                  </a:lnTo>
                  <a:lnTo>
                    <a:pt x="130195" y="90843"/>
                  </a:lnTo>
                  <a:lnTo>
                    <a:pt x="129374" y="90258"/>
                  </a:lnTo>
                  <a:lnTo>
                    <a:pt x="126813" y="89911"/>
                  </a:lnTo>
                  <a:lnTo>
                    <a:pt x="126813" y="87682"/>
                  </a:lnTo>
                  <a:lnTo>
                    <a:pt x="128678" y="86640"/>
                  </a:lnTo>
                  <a:lnTo>
                    <a:pt x="131001" y="86181"/>
                  </a:lnTo>
                  <a:lnTo>
                    <a:pt x="132424" y="85359"/>
                  </a:lnTo>
                  <a:lnTo>
                    <a:pt x="128204" y="81408"/>
                  </a:lnTo>
                  <a:lnTo>
                    <a:pt x="129247" y="80365"/>
                  </a:lnTo>
                  <a:lnTo>
                    <a:pt x="130290" y="80017"/>
                  </a:lnTo>
                  <a:lnTo>
                    <a:pt x="132756" y="80017"/>
                  </a:lnTo>
                  <a:lnTo>
                    <a:pt x="133798" y="79670"/>
                  </a:lnTo>
                  <a:lnTo>
                    <a:pt x="136596" y="77441"/>
                  </a:lnTo>
                  <a:lnTo>
                    <a:pt x="138919" y="76509"/>
                  </a:lnTo>
                  <a:lnTo>
                    <a:pt x="143929" y="76509"/>
                  </a:lnTo>
                  <a:lnTo>
                    <a:pt x="146284" y="76050"/>
                  </a:lnTo>
                  <a:lnTo>
                    <a:pt x="147106" y="75102"/>
                  </a:lnTo>
                  <a:lnTo>
                    <a:pt x="148734" y="71957"/>
                  </a:lnTo>
                  <a:lnTo>
                    <a:pt x="149904" y="70566"/>
                  </a:lnTo>
                  <a:lnTo>
                    <a:pt x="152575" y="65541"/>
                  </a:lnTo>
                  <a:lnTo>
                    <a:pt x="153396" y="64719"/>
                  </a:lnTo>
                  <a:lnTo>
                    <a:pt x="154439" y="63897"/>
                  </a:lnTo>
                  <a:lnTo>
                    <a:pt x="155719" y="63202"/>
                  </a:lnTo>
                  <a:lnTo>
                    <a:pt x="162025" y="62380"/>
                  </a:lnTo>
                  <a:lnTo>
                    <a:pt x="168189" y="64829"/>
                  </a:lnTo>
                  <a:lnTo>
                    <a:pt x="179157" y="72178"/>
                  </a:lnTo>
                  <a:lnTo>
                    <a:pt x="181828" y="73221"/>
                  </a:lnTo>
                  <a:lnTo>
                    <a:pt x="184641" y="73680"/>
                  </a:lnTo>
                  <a:lnTo>
                    <a:pt x="187312" y="73221"/>
                  </a:lnTo>
                  <a:lnTo>
                    <a:pt x="188940" y="71831"/>
                  </a:lnTo>
                  <a:lnTo>
                    <a:pt x="190110" y="71135"/>
                  </a:lnTo>
                  <a:lnTo>
                    <a:pt x="193713" y="71372"/>
                  </a:lnTo>
                  <a:lnTo>
                    <a:pt x="194298" y="70787"/>
                  </a:lnTo>
                  <a:lnTo>
                    <a:pt x="194645" y="69507"/>
                  </a:lnTo>
                  <a:lnTo>
                    <a:pt x="196036" y="68922"/>
                  </a:lnTo>
                  <a:lnTo>
                    <a:pt x="197806" y="68922"/>
                  </a:lnTo>
                  <a:lnTo>
                    <a:pt x="199086" y="69160"/>
                  </a:lnTo>
                  <a:lnTo>
                    <a:pt x="201299" y="71135"/>
                  </a:lnTo>
                  <a:lnTo>
                    <a:pt x="201188" y="73585"/>
                  </a:lnTo>
                  <a:lnTo>
                    <a:pt x="199324" y="75940"/>
                  </a:lnTo>
                  <a:lnTo>
                    <a:pt x="196510" y="77331"/>
                  </a:lnTo>
                  <a:lnTo>
                    <a:pt x="197553" y="78848"/>
                  </a:lnTo>
                  <a:lnTo>
                    <a:pt x="200493" y="84206"/>
                  </a:lnTo>
                  <a:lnTo>
                    <a:pt x="201188" y="83968"/>
                  </a:lnTo>
                  <a:lnTo>
                    <a:pt x="201188" y="82451"/>
                  </a:lnTo>
                  <a:lnTo>
                    <a:pt x="201536" y="80713"/>
                  </a:lnTo>
                  <a:lnTo>
                    <a:pt x="202231" y="79543"/>
                  </a:lnTo>
                  <a:lnTo>
                    <a:pt x="203401" y="79780"/>
                  </a:lnTo>
                  <a:lnTo>
                    <a:pt x="204444" y="81297"/>
                  </a:lnTo>
                  <a:lnTo>
                    <a:pt x="204333" y="82577"/>
                  </a:lnTo>
                  <a:lnTo>
                    <a:pt x="203749" y="83510"/>
                  </a:lnTo>
                  <a:lnTo>
                    <a:pt x="203859" y="84553"/>
                  </a:lnTo>
                  <a:lnTo>
                    <a:pt x="205724" y="86070"/>
                  </a:lnTo>
                  <a:lnTo>
                    <a:pt x="207463" y="85738"/>
                  </a:lnTo>
                  <a:lnTo>
                    <a:pt x="209438" y="84679"/>
                  </a:lnTo>
                  <a:lnTo>
                    <a:pt x="211556" y="84094"/>
                  </a:lnTo>
                  <a:lnTo>
                    <a:pt x="211793" y="85138"/>
                  </a:lnTo>
                  <a:lnTo>
                    <a:pt x="210260" y="85849"/>
                  </a:lnTo>
                  <a:lnTo>
                    <a:pt x="209675" y="87240"/>
                  </a:lnTo>
                  <a:lnTo>
                    <a:pt x="210022" y="88899"/>
                  </a:lnTo>
                  <a:lnTo>
                    <a:pt x="211208" y="90638"/>
                  </a:lnTo>
                  <a:lnTo>
                    <a:pt x="208980" y="93087"/>
                  </a:lnTo>
                  <a:lnTo>
                    <a:pt x="210860" y="94257"/>
                  </a:lnTo>
                  <a:lnTo>
                    <a:pt x="216803" y="95537"/>
                  </a:lnTo>
                  <a:lnTo>
                    <a:pt x="218431" y="97860"/>
                  </a:lnTo>
                  <a:lnTo>
                    <a:pt x="218320" y="100768"/>
                  </a:lnTo>
                  <a:lnTo>
                    <a:pt x="217972" y="103803"/>
                  </a:lnTo>
                  <a:lnTo>
                    <a:pt x="218668" y="106600"/>
                  </a:lnTo>
                  <a:lnTo>
                    <a:pt x="220991" y="109161"/>
                  </a:lnTo>
                  <a:lnTo>
                    <a:pt x="221228" y="109161"/>
                  </a:lnTo>
                  <a:lnTo>
                    <a:pt x="223820" y="109856"/>
                  </a:lnTo>
                  <a:lnTo>
                    <a:pt x="229873" y="108576"/>
                  </a:lnTo>
                  <a:lnTo>
                    <a:pt x="232196" y="108576"/>
                  </a:lnTo>
                  <a:lnTo>
                    <a:pt x="237806" y="109508"/>
                  </a:lnTo>
                  <a:lnTo>
                    <a:pt x="243512" y="109745"/>
                  </a:lnTo>
                  <a:lnTo>
                    <a:pt x="245029" y="110678"/>
                  </a:lnTo>
                  <a:lnTo>
                    <a:pt x="248174" y="114059"/>
                  </a:lnTo>
                  <a:lnTo>
                    <a:pt x="250766" y="115118"/>
                  </a:lnTo>
                  <a:lnTo>
                    <a:pt x="253674" y="115356"/>
                  </a:lnTo>
                  <a:lnTo>
                    <a:pt x="256234" y="115940"/>
                  </a:lnTo>
                  <a:lnTo>
                    <a:pt x="258100" y="118042"/>
                  </a:lnTo>
                  <a:lnTo>
                    <a:pt x="258210" y="121187"/>
                  </a:lnTo>
                  <a:lnTo>
                    <a:pt x="256930" y="123858"/>
                  </a:lnTo>
                  <a:lnTo>
                    <a:pt x="253674" y="128173"/>
                  </a:lnTo>
                  <a:lnTo>
                    <a:pt x="253327" y="130986"/>
                  </a:lnTo>
                  <a:lnTo>
                    <a:pt x="254496" y="133199"/>
                  </a:lnTo>
                  <a:lnTo>
                    <a:pt x="256471" y="134826"/>
                  </a:lnTo>
                  <a:lnTo>
                    <a:pt x="258684" y="136107"/>
                  </a:lnTo>
                  <a:lnTo>
                    <a:pt x="263836" y="139599"/>
                  </a:lnTo>
                  <a:lnTo>
                    <a:pt x="267092" y="140548"/>
                  </a:lnTo>
                  <a:lnTo>
                    <a:pt x="277950" y="139378"/>
                  </a:lnTo>
                  <a:lnTo>
                    <a:pt x="282027" y="139726"/>
                  </a:lnTo>
                  <a:lnTo>
                    <a:pt x="285867" y="140911"/>
                  </a:lnTo>
                  <a:lnTo>
                    <a:pt x="289155" y="143108"/>
                  </a:lnTo>
                  <a:lnTo>
                    <a:pt x="290324" y="145099"/>
                  </a:lnTo>
                  <a:lnTo>
                    <a:pt x="291367" y="147423"/>
                  </a:lnTo>
                  <a:lnTo>
                    <a:pt x="292537" y="149287"/>
                  </a:lnTo>
                  <a:lnTo>
                    <a:pt x="294402" y="149745"/>
                  </a:lnTo>
                  <a:lnTo>
                    <a:pt x="296156" y="149745"/>
                  </a:lnTo>
                  <a:lnTo>
                    <a:pt x="300581" y="150330"/>
                  </a:lnTo>
                  <a:lnTo>
                    <a:pt x="304453" y="150220"/>
                  </a:lnTo>
                  <a:lnTo>
                    <a:pt x="305971" y="151042"/>
                  </a:lnTo>
                  <a:lnTo>
                    <a:pt x="307835" y="152669"/>
                  </a:lnTo>
                  <a:lnTo>
                    <a:pt x="314932" y="140785"/>
                  </a:lnTo>
                  <a:lnTo>
                    <a:pt x="332332" y="156779"/>
                  </a:lnTo>
                  <a:lnTo>
                    <a:pt x="324161" y="171476"/>
                  </a:lnTo>
                  <a:lnTo>
                    <a:pt x="324746" y="174037"/>
                  </a:lnTo>
                  <a:lnTo>
                    <a:pt x="327544" y="177530"/>
                  </a:lnTo>
                  <a:lnTo>
                    <a:pt x="327196" y="178936"/>
                  </a:lnTo>
                  <a:lnTo>
                    <a:pt x="326848" y="179995"/>
                  </a:lnTo>
                  <a:lnTo>
                    <a:pt x="326390" y="180801"/>
                  </a:lnTo>
                  <a:lnTo>
                    <a:pt x="325695" y="181386"/>
                  </a:lnTo>
                  <a:lnTo>
                    <a:pt x="327559" y="184199"/>
                  </a:lnTo>
                  <a:lnTo>
                    <a:pt x="326516" y="186301"/>
                  </a:lnTo>
                  <a:lnTo>
                    <a:pt x="321980" y="188751"/>
                  </a:lnTo>
                  <a:lnTo>
                    <a:pt x="320463" y="190046"/>
                  </a:lnTo>
                  <a:lnTo>
                    <a:pt x="319641" y="190963"/>
                  </a:lnTo>
                  <a:lnTo>
                    <a:pt x="318946" y="192133"/>
                  </a:lnTo>
                  <a:lnTo>
                    <a:pt x="318488" y="193650"/>
                  </a:lnTo>
                  <a:lnTo>
                    <a:pt x="318598" y="196336"/>
                  </a:lnTo>
                  <a:lnTo>
                    <a:pt x="318013" y="199007"/>
                  </a:lnTo>
                  <a:lnTo>
                    <a:pt x="317776" y="201678"/>
                  </a:lnTo>
                  <a:lnTo>
                    <a:pt x="317318" y="202721"/>
                  </a:lnTo>
                  <a:lnTo>
                    <a:pt x="316149" y="203417"/>
                  </a:lnTo>
                  <a:lnTo>
                    <a:pt x="313446" y="203765"/>
                  </a:lnTo>
                  <a:lnTo>
                    <a:pt x="312750" y="204223"/>
                  </a:lnTo>
                  <a:lnTo>
                    <a:pt x="311929" y="205172"/>
                  </a:lnTo>
                  <a:lnTo>
                    <a:pt x="311233" y="205629"/>
                  </a:lnTo>
                  <a:lnTo>
                    <a:pt x="310649" y="206214"/>
                  </a:lnTo>
                  <a:lnTo>
                    <a:pt x="310301" y="207494"/>
                  </a:lnTo>
                  <a:lnTo>
                    <a:pt x="310301" y="209138"/>
                  </a:lnTo>
                  <a:lnTo>
                    <a:pt x="310649" y="210181"/>
                  </a:lnTo>
                  <a:lnTo>
                    <a:pt x="311344" y="210181"/>
                  </a:lnTo>
                  <a:lnTo>
                    <a:pt x="312513" y="209248"/>
                  </a:lnTo>
                  <a:lnTo>
                    <a:pt x="313557" y="210070"/>
                  </a:lnTo>
                  <a:lnTo>
                    <a:pt x="310522" y="212283"/>
                  </a:lnTo>
                  <a:lnTo>
                    <a:pt x="309479" y="213216"/>
                  </a:lnTo>
                  <a:lnTo>
                    <a:pt x="306919" y="214606"/>
                  </a:lnTo>
                  <a:lnTo>
                    <a:pt x="306223" y="217877"/>
                  </a:lnTo>
                  <a:lnTo>
                    <a:pt x="306113" y="221133"/>
                  </a:lnTo>
                  <a:lnTo>
                    <a:pt x="305291" y="222777"/>
                  </a:lnTo>
                  <a:lnTo>
                    <a:pt x="304833" y="224879"/>
                  </a:lnTo>
                  <a:lnTo>
                    <a:pt x="305765" y="229067"/>
                  </a:lnTo>
                  <a:lnTo>
                    <a:pt x="307393" y="233508"/>
                  </a:lnTo>
                  <a:lnTo>
                    <a:pt x="308562" y="236305"/>
                  </a:lnTo>
                  <a:lnTo>
                    <a:pt x="310538" y="238756"/>
                  </a:lnTo>
                  <a:lnTo>
                    <a:pt x="313335" y="241426"/>
                  </a:lnTo>
                  <a:lnTo>
                    <a:pt x="316386" y="242707"/>
                  </a:lnTo>
                  <a:lnTo>
                    <a:pt x="318835" y="241189"/>
                  </a:lnTo>
                  <a:lnTo>
                    <a:pt x="319878" y="239909"/>
                  </a:lnTo>
                  <a:lnTo>
                    <a:pt x="322328" y="238171"/>
                  </a:lnTo>
                  <a:lnTo>
                    <a:pt x="323498" y="236432"/>
                  </a:lnTo>
                  <a:lnTo>
                    <a:pt x="324888" y="230584"/>
                  </a:lnTo>
                  <a:lnTo>
                    <a:pt x="323261" y="228957"/>
                  </a:lnTo>
                  <a:lnTo>
                    <a:pt x="322565" y="228372"/>
                  </a:lnTo>
                  <a:lnTo>
                    <a:pt x="321744" y="228024"/>
                  </a:lnTo>
                  <a:lnTo>
                    <a:pt x="323023" y="226507"/>
                  </a:lnTo>
                  <a:lnTo>
                    <a:pt x="324414" y="225227"/>
                  </a:lnTo>
                  <a:lnTo>
                    <a:pt x="324762" y="225464"/>
                  </a:lnTo>
                  <a:lnTo>
                    <a:pt x="324873" y="225701"/>
                  </a:lnTo>
                  <a:lnTo>
                    <a:pt x="325110" y="225811"/>
                  </a:lnTo>
                  <a:lnTo>
                    <a:pt x="325568" y="226049"/>
                  </a:lnTo>
                  <a:lnTo>
                    <a:pt x="325805" y="227218"/>
                  </a:lnTo>
                  <a:lnTo>
                    <a:pt x="325347" y="228498"/>
                  </a:lnTo>
                  <a:lnTo>
                    <a:pt x="325931" y="230126"/>
                  </a:lnTo>
                  <a:lnTo>
                    <a:pt x="327212" y="231533"/>
                  </a:lnTo>
                  <a:lnTo>
                    <a:pt x="328634" y="232133"/>
                  </a:lnTo>
                  <a:lnTo>
                    <a:pt x="330151" y="231533"/>
                  </a:lnTo>
                  <a:lnTo>
                    <a:pt x="331431" y="230000"/>
                  </a:lnTo>
                  <a:lnTo>
                    <a:pt x="332822" y="226744"/>
                  </a:lnTo>
                  <a:lnTo>
                    <a:pt x="333170" y="225464"/>
                  </a:lnTo>
                  <a:lnTo>
                    <a:pt x="333407" y="224073"/>
                  </a:lnTo>
                  <a:lnTo>
                    <a:pt x="333407" y="222682"/>
                  </a:lnTo>
                  <a:lnTo>
                    <a:pt x="333170" y="221165"/>
                  </a:lnTo>
                  <a:lnTo>
                    <a:pt x="335730" y="223045"/>
                  </a:lnTo>
                  <a:lnTo>
                    <a:pt x="338180" y="226538"/>
                  </a:lnTo>
                  <a:lnTo>
                    <a:pt x="344027" y="237032"/>
                  </a:lnTo>
                  <a:lnTo>
                    <a:pt x="346350" y="239593"/>
                  </a:lnTo>
                  <a:lnTo>
                    <a:pt x="356497" y="246705"/>
                  </a:lnTo>
                  <a:lnTo>
                    <a:pt x="360226" y="248112"/>
                  </a:lnTo>
                  <a:lnTo>
                    <a:pt x="362676" y="247416"/>
                  </a:lnTo>
                  <a:lnTo>
                    <a:pt x="362440" y="243544"/>
                  </a:lnTo>
                  <a:lnTo>
                    <a:pt x="360574" y="239356"/>
                  </a:lnTo>
                  <a:lnTo>
                    <a:pt x="358599" y="235974"/>
                  </a:lnTo>
                  <a:lnTo>
                    <a:pt x="354158" y="229889"/>
                  </a:lnTo>
                  <a:lnTo>
                    <a:pt x="358599" y="231533"/>
                  </a:lnTo>
                  <a:lnTo>
                    <a:pt x="361855" y="233983"/>
                  </a:lnTo>
                  <a:lnTo>
                    <a:pt x="364177" y="237712"/>
                  </a:lnTo>
                  <a:lnTo>
                    <a:pt x="365806" y="243307"/>
                  </a:lnTo>
                  <a:lnTo>
                    <a:pt x="366501" y="244713"/>
                  </a:lnTo>
                  <a:lnTo>
                    <a:pt x="367813" y="246578"/>
                  </a:lnTo>
                  <a:lnTo>
                    <a:pt x="370610" y="249502"/>
                  </a:lnTo>
                  <a:lnTo>
                    <a:pt x="372823" y="250782"/>
                  </a:lnTo>
                  <a:lnTo>
                    <a:pt x="374688" y="251019"/>
                  </a:lnTo>
                  <a:lnTo>
                    <a:pt x="386003" y="247179"/>
                  </a:lnTo>
                  <a:lnTo>
                    <a:pt x="390429" y="246705"/>
                  </a:lnTo>
                  <a:lnTo>
                    <a:pt x="394300" y="248222"/>
                  </a:lnTo>
                  <a:lnTo>
                    <a:pt x="396276" y="249502"/>
                  </a:lnTo>
                  <a:lnTo>
                    <a:pt x="398141" y="250324"/>
                  </a:lnTo>
                  <a:lnTo>
                    <a:pt x="400006" y="251493"/>
                  </a:lnTo>
                  <a:lnTo>
                    <a:pt x="401982" y="253706"/>
                  </a:lnTo>
                  <a:lnTo>
                    <a:pt x="403151" y="255571"/>
                  </a:lnTo>
                  <a:lnTo>
                    <a:pt x="404779" y="259190"/>
                  </a:lnTo>
                  <a:lnTo>
                    <a:pt x="405237" y="260486"/>
                  </a:lnTo>
                  <a:lnTo>
                    <a:pt x="407118" y="261182"/>
                  </a:lnTo>
                  <a:lnTo>
                    <a:pt x="407702" y="259775"/>
                  </a:lnTo>
                  <a:lnTo>
                    <a:pt x="407592" y="255571"/>
                  </a:lnTo>
                  <a:lnTo>
                    <a:pt x="410974" y="258021"/>
                  </a:lnTo>
                  <a:lnTo>
                    <a:pt x="412839" y="258843"/>
                  </a:lnTo>
                  <a:lnTo>
                    <a:pt x="413297" y="256504"/>
                  </a:lnTo>
                  <a:lnTo>
                    <a:pt x="413756" y="255571"/>
                  </a:lnTo>
                  <a:lnTo>
                    <a:pt x="414104" y="254180"/>
                  </a:lnTo>
                  <a:lnTo>
                    <a:pt x="413992" y="252663"/>
                  </a:lnTo>
                  <a:lnTo>
                    <a:pt x="413645" y="251620"/>
                  </a:lnTo>
                  <a:lnTo>
                    <a:pt x="412475" y="249518"/>
                  </a:lnTo>
                  <a:lnTo>
                    <a:pt x="412128" y="248127"/>
                  </a:lnTo>
                  <a:lnTo>
                    <a:pt x="415384" y="250103"/>
                  </a:lnTo>
                  <a:lnTo>
                    <a:pt x="417359" y="254876"/>
                  </a:lnTo>
                  <a:lnTo>
                    <a:pt x="418876" y="259665"/>
                  </a:lnTo>
                  <a:lnTo>
                    <a:pt x="420757" y="261656"/>
                  </a:lnTo>
                  <a:lnTo>
                    <a:pt x="424250" y="262114"/>
                  </a:lnTo>
                  <a:lnTo>
                    <a:pt x="434870" y="268278"/>
                  </a:lnTo>
                  <a:lnTo>
                    <a:pt x="434286" y="266065"/>
                  </a:lnTo>
                  <a:lnTo>
                    <a:pt x="433242" y="264895"/>
                  </a:lnTo>
                  <a:lnTo>
                    <a:pt x="432057" y="263963"/>
                  </a:lnTo>
                  <a:lnTo>
                    <a:pt x="431014" y="262683"/>
                  </a:lnTo>
                  <a:lnTo>
                    <a:pt x="430777" y="260233"/>
                  </a:lnTo>
                  <a:lnTo>
                    <a:pt x="431125" y="257073"/>
                  </a:lnTo>
                  <a:lnTo>
                    <a:pt x="431125" y="253912"/>
                  </a:lnTo>
                  <a:lnTo>
                    <a:pt x="429845" y="251351"/>
                  </a:lnTo>
                  <a:lnTo>
                    <a:pt x="424835" y="246452"/>
                  </a:lnTo>
                  <a:lnTo>
                    <a:pt x="420884" y="244239"/>
                  </a:lnTo>
                  <a:lnTo>
                    <a:pt x="419840" y="243291"/>
                  </a:lnTo>
                  <a:lnTo>
                    <a:pt x="418418" y="240493"/>
                  </a:lnTo>
                  <a:lnTo>
                    <a:pt x="418655" y="238044"/>
                  </a:lnTo>
                  <a:lnTo>
                    <a:pt x="419240" y="235721"/>
                  </a:lnTo>
                  <a:lnTo>
                    <a:pt x="419350" y="232923"/>
                  </a:lnTo>
                  <a:lnTo>
                    <a:pt x="417596" y="230822"/>
                  </a:lnTo>
                  <a:lnTo>
                    <a:pt x="414799" y="231279"/>
                  </a:lnTo>
                  <a:lnTo>
                    <a:pt x="411653" y="232797"/>
                  </a:lnTo>
                  <a:lnTo>
                    <a:pt x="408983" y="233493"/>
                  </a:lnTo>
                  <a:lnTo>
                    <a:pt x="406170" y="232449"/>
                  </a:lnTo>
                  <a:lnTo>
                    <a:pt x="403499" y="230347"/>
                  </a:lnTo>
                  <a:lnTo>
                    <a:pt x="401286" y="227676"/>
                  </a:lnTo>
                  <a:lnTo>
                    <a:pt x="400117" y="225006"/>
                  </a:lnTo>
                  <a:lnTo>
                    <a:pt x="398726" y="224310"/>
                  </a:lnTo>
                  <a:lnTo>
                    <a:pt x="389970" y="222208"/>
                  </a:lnTo>
                  <a:lnTo>
                    <a:pt x="385086" y="219411"/>
                  </a:lnTo>
                  <a:lnTo>
                    <a:pt x="381120" y="215902"/>
                  </a:lnTo>
                  <a:lnTo>
                    <a:pt x="377959" y="211129"/>
                  </a:lnTo>
                  <a:lnTo>
                    <a:pt x="376094" y="205535"/>
                  </a:lnTo>
                  <a:lnTo>
                    <a:pt x="375635" y="204475"/>
                  </a:lnTo>
                  <a:lnTo>
                    <a:pt x="374703" y="203780"/>
                  </a:lnTo>
                  <a:lnTo>
                    <a:pt x="375399" y="202390"/>
                  </a:lnTo>
                  <a:lnTo>
                    <a:pt x="374008" y="200288"/>
                  </a:lnTo>
                  <a:lnTo>
                    <a:pt x="372838" y="197032"/>
                  </a:lnTo>
                  <a:lnTo>
                    <a:pt x="369804" y="186064"/>
                  </a:lnTo>
                  <a:lnTo>
                    <a:pt x="369567" y="184325"/>
                  </a:lnTo>
                  <a:lnTo>
                    <a:pt x="369220" y="183156"/>
                  </a:lnTo>
                  <a:lnTo>
                    <a:pt x="369220" y="181986"/>
                  </a:lnTo>
                  <a:lnTo>
                    <a:pt x="371321" y="185495"/>
                  </a:lnTo>
                  <a:lnTo>
                    <a:pt x="379698" y="208000"/>
                  </a:lnTo>
                  <a:lnTo>
                    <a:pt x="380646" y="209059"/>
                  </a:lnTo>
                  <a:lnTo>
                    <a:pt x="382163" y="209755"/>
                  </a:lnTo>
                  <a:lnTo>
                    <a:pt x="392531" y="218384"/>
                  </a:lnTo>
                  <a:lnTo>
                    <a:pt x="394885" y="219553"/>
                  </a:lnTo>
                  <a:lnTo>
                    <a:pt x="398963" y="219553"/>
                  </a:lnTo>
                  <a:lnTo>
                    <a:pt x="400354" y="219901"/>
                  </a:lnTo>
                  <a:lnTo>
                    <a:pt x="402677" y="220596"/>
                  </a:lnTo>
                  <a:lnTo>
                    <a:pt x="403720" y="221545"/>
                  </a:lnTo>
                  <a:lnTo>
                    <a:pt x="404068" y="222366"/>
                  </a:lnTo>
                  <a:lnTo>
                    <a:pt x="404415" y="223299"/>
                  </a:lnTo>
                  <a:lnTo>
                    <a:pt x="405348" y="224579"/>
                  </a:lnTo>
                  <a:lnTo>
                    <a:pt x="407702" y="226554"/>
                  </a:lnTo>
                  <a:lnTo>
                    <a:pt x="409678" y="227013"/>
                  </a:lnTo>
                  <a:lnTo>
                    <a:pt x="413867" y="225969"/>
                  </a:lnTo>
                  <a:lnTo>
                    <a:pt x="416316" y="224105"/>
                  </a:lnTo>
                  <a:lnTo>
                    <a:pt x="416206" y="221070"/>
                  </a:lnTo>
                  <a:lnTo>
                    <a:pt x="414577" y="217815"/>
                  </a:lnTo>
                  <a:lnTo>
                    <a:pt x="412839" y="215128"/>
                  </a:lnTo>
                  <a:lnTo>
                    <a:pt x="408304" y="210703"/>
                  </a:lnTo>
                  <a:lnTo>
                    <a:pt x="397809" y="202769"/>
                  </a:lnTo>
                  <a:lnTo>
                    <a:pt x="394205" y="197411"/>
                  </a:lnTo>
                  <a:lnTo>
                    <a:pt x="393258" y="194029"/>
                  </a:lnTo>
                  <a:lnTo>
                    <a:pt x="392215" y="184231"/>
                  </a:lnTo>
                  <a:lnTo>
                    <a:pt x="391171" y="181544"/>
                  </a:lnTo>
                  <a:lnTo>
                    <a:pt x="389781" y="178857"/>
                  </a:lnTo>
                  <a:lnTo>
                    <a:pt x="388737" y="175949"/>
                  </a:lnTo>
                  <a:lnTo>
                    <a:pt x="388848" y="172346"/>
                  </a:lnTo>
                  <a:lnTo>
                    <a:pt x="384660" y="169422"/>
                  </a:lnTo>
                  <a:lnTo>
                    <a:pt x="382684" y="167099"/>
                  </a:lnTo>
                  <a:lnTo>
                    <a:pt x="381863" y="164064"/>
                  </a:lnTo>
                  <a:lnTo>
                    <a:pt x="382684" y="161615"/>
                  </a:lnTo>
                  <a:lnTo>
                    <a:pt x="386635" y="157885"/>
                  </a:lnTo>
                  <a:lnTo>
                    <a:pt x="387805" y="155198"/>
                  </a:lnTo>
                  <a:lnTo>
                    <a:pt x="387805" y="151816"/>
                  </a:lnTo>
                  <a:lnTo>
                    <a:pt x="386525" y="152053"/>
                  </a:lnTo>
                  <a:lnTo>
                    <a:pt x="383380" y="154977"/>
                  </a:lnTo>
                  <a:lnTo>
                    <a:pt x="381989" y="154171"/>
                  </a:lnTo>
                  <a:lnTo>
                    <a:pt x="382574" y="148797"/>
                  </a:lnTo>
                  <a:lnTo>
                    <a:pt x="381057" y="147865"/>
                  </a:lnTo>
                  <a:lnTo>
                    <a:pt x="380219" y="147043"/>
                  </a:lnTo>
                  <a:lnTo>
                    <a:pt x="379982" y="146585"/>
                  </a:lnTo>
                  <a:lnTo>
                    <a:pt x="379745" y="146000"/>
                  </a:lnTo>
                  <a:lnTo>
                    <a:pt x="382558" y="145304"/>
                  </a:lnTo>
                  <a:lnTo>
                    <a:pt x="383839" y="145304"/>
                  </a:lnTo>
                  <a:lnTo>
                    <a:pt x="384881" y="145889"/>
                  </a:lnTo>
                  <a:lnTo>
                    <a:pt x="386398" y="143440"/>
                  </a:lnTo>
                  <a:lnTo>
                    <a:pt x="384771" y="141923"/>
                  </a:lnTo>
                  <a:lnTo>
                    <a:pt x="380203" y="140295"/>
                  </a:lnTo>
                  <a:lnTo>
                    <a:pt x="378576" y="138888"/>
                  </a:lnTo>
                  <a:lnTo>
                    <a:pt x="377184" y="136912"/>
                  </a:lnTo>
                  <a:lnTo>
                    <a:pt x="376947" y="135048"/>
                  </a:lnTo>
                  <a:lnTo>
                    <a:pt x="378813" y="134115"/>
                  </a:lnTo>
                  <a:lnTo>
                    <a:pt x="381515" y="135048"/>
                  </a:lnTo>
                  <a:lnTo>
                    <a:pt x="386762" y="138888"/>
                  </a:lnTo>
                  <a:lnTo>
                    <a:pt x="389085" y="139473"/>
                  </a:lnTo>
                  <a:lnTo>
                    <a:pt x="389670" y="137734"/>
                  </a:lnTo>
                  <a:lnTo>
                    <a:pt x="387347" y="134353"/>
                  </a:lnTo>
                  <a:lnTo>
                    <a:pt x="380820" y="127699"/>
                  </a:lnTo>
                  <a:lnTo>
                    <a:pt x="377422" y="125122"/>
                  </a:lnTo>
                  <a:lnTo>
                    <a:pt x="376031" y="124300"/>
                  </a:lnTo>
                  <a:lnTo>
                    <a:pt x="373233" y="123842"/>
                  </a:lnTo>
                  <a:lnTo>
                    <a:pt x="371843" y="123147"/>
                  </a:lnTo>
                  <a:lnTo>
                    <a:pt x="370673" y="121756"/>
                  </a:lnTo>
                  <a:lnTo>
                    <a:pt x="370325" y="120239"/>
                  </a:lnTo>
                  <a:lnTo>
                    <a:pt x="370673" y="118848"/>
                  </a:lnTo>
                  <a:lnTo>
                    <a:pt x="372064" y="118153"/>
                  </a:lnTo>
                  <a:lnTo>
                    <a:pt x="373344" y="118627"/>
                  </a:lnTo>
                  <a:lnTo>
                    <a:pt x="374861" y="119907"/>
                  </a:lnTo>
                  <a:lnTo>
                    <a:pt x="377311" y="122468"/>
                  </a:lnTo>
                  <a:lnTo>
                    <a:pt x="385719" y="128078"/>
                  </a:lnTo>
                  <a:lnTo>
                    <a:pt x="386651" y="127478"/>
                  </a:lnTo>
                  <a:lnTo>
                    <a:pt x="387110" y="126308"/>
                  </a:lnTo>
                  <a:lnTo>
                    <a:pt x="387805" y="125612"/>
                  </a:lnTo>
                  <a:lnTo>
                    <a:pt x="390602" y="124807"/>
                  </a:lnTo>
                  <a:lnTo>
                    <a:pt x="392578" y="123637"/>
                  </a:lnTo>
                  <a:lnTo>
                    <a:pt x="392688" y="122009"/>
                  </a:lnTo>
                  <a:lnTo>
                    <a:pt x="390476" y="119686"/>
                  </a:lnTo>
                  <a:lnTo>
                    <a:pt x="387915" y="118405"/>
                  </a:lnTo>
                  <a:lnTo>
                    <a:pt x="380930" y="116762"/>
                  </a:lnTo>
                  <a:lnTo>
                    <a:pt x="378117" y="116762"/>
                  </a:lnTo>
                  <a:lnTo>
                    <a:pt x="377184" y="116415"/>
                  </a:lnTo>
                  <a:lnTo>
                    <a:pt x="376142" y="115482"/>
                  </a:lnTo>
                  <a:lnTo>
                    <a:pt x="375557" y="114076"/>
                  </a:lnTo>
                  <a:lnTo>
                    <a:pt x="376015" y="112906"/>
                  </a:lnTo>
                  <a:lnTo>
                    <a:pt x="377058" y="112906"/>
                  </a:lnTo>
                  <a:lnTo>
                    <a:pt x="381736" y="115024"/>
                  </a:lnTo>
                  <a:lnTo>
                    <a:pt x="383017" y="113601"/>
                  </a:lnTo>
                  <a:lnTo>
                    <a:pt x="384644" y="113601"/>
                  </a:lnTo>
                  <a:lnTo>
                    <a:pt x="386161" y="114549"/>
                  </a:lnTo>
                  <a:lnTo>
                    <a:pt x="387094" y="116066"/>
                  </a:lnTo>
                  <a:lnTo>
                    <a:pt x="388027" y="115830"/>
                  </a:lnTo>
                  <a:lnTo>
                    <a:pt x="387915" y="112321"/>
                  </a:lnTo>
                  <a:lnTo>
                    <a:pt x="385940" y="109286"/>
                  </a:lnTo>
                  <a:lnTo>
                    <a:pt x="383491" y="106489"/>
                  </a:lnTo>
                  <a:lnTo>
                    <a:pt x="380583" y="101242"/>
                  </a:lnTo>
                  <a:lnTo>
                    <a:pt x="379049" y="101701"/>
                  </a:lnTo>
                  <a:lnTo>
                    <a:pt x="376727" y="104024"/>
                  </a:lnTo>
                  <a:lnTo>
                    <a:pt x="375335" y="103439"/>
                  </a:lnTo>
                  <a:lnTo>
                    <a:pt x="373123" y="100989"/>
                  </a:lnTo>
                  <a:lnTo>
                    <a:pt x="372191" y="100642"/>
                  </a:lnTo>
                  <a:lnTo>
                    <a:pt x="371606" y="99820"/>
                  </a:lnTo>
                  <a:lnTo>
                    <a:pt x="370784" y="98192"/>
                  </a:lnTo>
                  <a:lnTo>
                    <a:pt x="369267" y="96675"/>
                  </a:lnTo>
                  <a:lnTo>
                    <a:pt x="365394" y="96216"/>
                  </a:lnTo>
                  <a:lnTo>
                    <a:pt x="364462" y="95394"/>
                  </a:lnTo>
                  <a:lnTo>
                    <a:pt x="363640" y="94115"/>
                  </a:lnTo>
                  <a:lnTo>
                    <a:pt x="362250" y="92945"/>
                  </a:lnTo>
                  <a:lnTo>
                    <a:pt x="361317" y="92945"/>
                  </a:lnTo>
                  <a:lnTo>
                    <a:pt x="359104" y="92597"/>
                  </a:lnTo>
                  <a:lnTo>
                    <a:pt x="357350" y="92250"/>
                  </a:lnTo>
                  <a:lnTo>
                    <a:pt x="358172" y="91649"/>
                  </a:lnTo>
                  <a:lnTo>
                    <a:pt x="361206" y="90716"/>
                  </a:lnTo>
                  <a:lnTo>
                    <a:pt x="362250" y="89895"/>
                  </a:lnTo>
                  <a:lnTo>
                    <a:pt x="363072" y="88504"/>
                  </a:lnTo>
                  <a:lnTo>
                    <a:pt x="364699" y="89436"/>
                  </a:lnTo>
                  <a:lnTo>
                    <a:pt x="371353" y="90954"/>
                  </a:lnTo>
                  <a:lnTo>
                    <a:pt x="373218" y="92250"/>
                  </a:lnTo>
                  <a:lnTo>
                    <a:pt x="375083" y="93767"/>
                  </a:lnTo>
                  <a:lnTo>
                    <a:pt x="376362" y="94699"/>
                  </a:lnTo>
                  <a:lnTo>
                    <a:pt x="377184" y="94004"/>
                  </a:lnTo>
                  <a:lnTo>
                    <a:pt x="378228" y="95047"/>
                  </a:lnTo>
                  <a:lnTo>
                    <a:pt x="378923" y="93877"/>
                  </a:lnTo>
                  <a:lnTo>
                    <a:pt x="379966" y="93640"/>
                  </a:lnTo>
                  <a:lnTo>
                    <a:pt x="381278" y="94115"/>
                  </a:lnTo>
                  <a:lnTo>
                    <a:pt x="382558" y="95047"/>
                  </a:lnTo>
                  <a:lnTo>
                    <a:pt x="386873" y="90843"/>
                  </a:lnTo>
                  <a:lnTo>
                    <a:pt x="386635" y="89911"/>
                  </a:lnTo>
                  <a:lnTo>
                    <a:pt x="382321" y="90258"/>
                  </a:lnTo>
                  <a:lnTo>
                    <a:pt x="378576" y="88030"/>
                  </a:lnTo>
                  <a:lnTo>
                    <a:pt x="375320" y="84648"/>
                  </a:lnTo>
                  <a:lnTo>
                    <a:pt x="372522" y="80807"/>
                  </a:lnTo>
                  <a:lnTo>
                    <a:pt x="376710" y="81265"/>
                  </a:lnTo>
                  <a:lnTo>
                    <a:pt x="377880" y="81850"/>
                  </a:lnTo>
                  <a:lnTo>
                    <a:pt x="380693" y="84885"/>
                  </a:lnTo>
                  <a:lnTo>
                    <a:pt x="382084" y="86165"/>
                  </a:lnTo>
                  <a:lnTo>
                    <a:pt x="384186" y="86987"/>
                  </a:lnTo>
                  <a:lnTo>
                    <a:pt x="385118" y="85359"/>
                  </a:lnTo>
                  <a:lnTo>
                    <a:pt x="385008" y="84316"/>
                  </a:lnTo>
                  <a:lnTo>
                    <a:pt x="379982" y="80001"/>
                  </a:lnTo>
                  <a:lnTo>
                    <a:pt x="378591" y="78358"/>
                  </a:lnTo>
                  <a:lnTo>
                    <a:pt x="379176" y="77314"/>
                  </a:lnTo>
                  <a:lnTo>
                    <a:pt x="386193" y="77425"/>
                  </a:lnTo>
                  <a:lnTo>
                    <a:pt x="386430" y="76730"/>
                  </a:lnTo>
                  <a:lnTo>
                    <a:pt x="385150" y="74975"/>
                  </a:lnTo>
                  <a:lnTo>
                    <a:pt x="386193" y="73585"/>
                  </a:lnTo>
                  <a:lnTo>
                    <a:pt x="387473" y="73237"/>
                  </a:lnTo>
                  <a:lnTo>
                    <a:pt x="388642" y="72668"/>
                  </a:lnTo>
                  <a:lnTo>
                    <a:pt x="389338" y="70787"/>
                  </a:lnTo>
                  <a:lnTo>
                    <a:pt x="388642" y="70898"/>
                  </a:lnTo>
                  <a:lnTo>
                    <a:pt x="388295" y="68100"/>
                  </a:lnTo>
                  <a:lnTo>
                    <a:pt x="385498" y="67405"/>
                  </a:lnTo>
                  <a:lnTo>
                    <a:pt x="382005" y="67405"/>
                  </a:lnTo>
                  <a:lnTo>
                    <a:pt x="379776" y="66236"/>
                  </a:lnTo>
                  <a:lnTo>
                    <a:pt x="388422" y="61905"/>
                  </a:lnTo>
                  <a:lnTo>
                    <a:pt x="390160" y="62380"/>
                  </a:lnTo>
                  <a:lnTo>
                    <a:pt x="394142" y="68796"/>
                  </a:lnTo>
                  <a:lnTo>
                    <a:pt x="396466" y="75671"/>
                  </a:lnTo>
                  <a:lnTo>
                    <a:pt x="399137" y="70297"/>
                  </a:lnTo>
                  <a:lnTo>
                    <a:pt x="399958" y="69602"/>
                  </a:lnTo>
                  <a:lnTo>
                    <a:pt x="399848" y="68670"/>
                  </a:lnTo>
                  <a:lnTo>
                    <a:pt x="398678" y="67042"/>
                  </a:lnTo>
                  <a:lnTo>
                    <a:pt x="396355" y="64814"/>
                  </a:lnTo>
                  <a:lnTo>
                    <a:pt x="395534" y="53039"/>
                  </a:lnTo>
                  <a:lnTo>
                    <a:pt x="396118" y="52217"/>
                  </a:lnTo>
                  <a:lnTo>
                    <a:pt x="396576" y="50700"/>
                  </a:lnTo>
                  <a:lnTo>
                    <a:pt x="397272" y="49420"/>
                  </a:lnTo>
                  <a:lnTo>
                    <a:pt x="398441" y="49057"/>
                  </a:lnTo>
                  <a:lnTo>
                    <a:pt x="399485" y="50005"/>
                  </a:lnTo>
                  <a:lnTo>
                    <a:pt x="399722" y="51285"/>
                  </a:lnTo>
                  <a:lnTo>
                    <a:pt x="399611" y="54319"/>
                  </a:lnTo>
                  <a:lnTo>
                    <a:pt x="400195" y="60958"/>
                  </a:lnTo>
                  <a:lnTo>
                    <a:pt x="401239" y="63881"/>
                  </a:lnTo>
                  <a:lnTo>
                    <a:pt x="403688" y="65398"/>
                  </a:lnTo>
                  <a:lnTo>
                    <a:pt x="406138" y="62016"/>
                  </a:lnTo>
                  <a:lnTo>
                    <a:pt x="412681" y="56074"/>
                  </a:lnTo>
                  <a:lnTo>
                    <a:pt x="417106" y="49057"/>
                  </a:lnTo>
                  <a:lnTo>
                    <a:pt x="417691" y="47539"/>
                  </a:lnTo>
                  <a:lnTo>
                    <a:pt x="417453" y="45564"/>
                  </a:lnTo>
                  <a:lnTo>
                    <a:pt x="416411" y="45105"/>
                  </a:lnTo>
                  <a:lnTo>
                    <a:pt x="411748" y="44521"/>
                  </a:lnTo>
                  <a:lnTo>
                    <a:pt x="410121" y="43351"/>
                  </a:lnTo>
                  <a:lnTo>
                    <a:pt x="411511" y="34137"/>
                  </a:lnTo>
                  <a:lnTo>
                    <a:pt x="412444" y="32747"/>
                  </a:lnTo>
                  <a:lnTo>
                    <a:pt x="413614" y="31814"/>
                  </a:lnTo>
                  <a:lnTo>
                    <a:pt x="415241" y="31230"/>
                  </a:lnTo>
                  <a:lnTo>
                    <a:pt x="423412" y="29601"/>
                  </a:lnTo>
                  <a:lnTo>
                    <a:pt x="424582" y="28669"/>
                  </a:lnTo>
                  <a:lnTo>
                    <a:pt x="425751" y="24576"/>
                  </a:lnTo>
                  <a:lnTo>
                    <a:pt x="426794" y="22695"/>
                  </a:lnTo>
                  <a:lnTo>
                    <a:pt x="428659" y="21763"/>
                  </a:lnTo>
                  <a:lnTo>
                    <a:pt x="428548" y="28069"/>
                  </a:lnTo>
                  <a:lnTo>
                    <a:pt x="428201" y="30866"/>
                  </a:lnTo>
                  <a:lnTo>
                    <a:pt x="427379" y="33442"/>
                  </a:lnTo>
                  <a:lnTo>
                    <a:pt x="425277" y="38452"/>
                  </a:lnTo>
                  <a:lnTo>
                    <a:pt x="424819" y="41613"/>
                  </a:lnTo>
                  <a:lnTo>
                    <a:pt x="425862" y="44284"/>
                  </a:lnTo>
                  <a:lnTo>
                    <a:pt x="427379" y="41249"/>
                  </a:lnTo>
                  <a:lnTo>
                    <a:pt x="434396" y="32383"/>
                  </a:lnTo>
                  <a:lnTo>
                    <a:pt x="436135" y="29586"/>
                  </a:lnTo>
                  <a:lnTo>
                    <a:pt x="437415" y="26425"/>
                  </a:lnTo>
                  <a:lnTo>
                    <a:pt x="439042" y="23754"/>
                  </a:lnTo>
                  <a:lnTo>
                    <a:pt x="441603" y="22094"/>
                  </a:lnTo>
                  <a:lnTo>
                    <a:pt x="441493" y="25714"/>
                  </a:lnTo>
                  <a:lnTo>
                    <a:pt x="440908" y="29570"/>
                  </a:lnTo>
                  <a:lnTo>
                    <a:pt x="439390" y="32952"/>
                  </a:lnTo>
                  <a:lnTo>
                    <a:pt x="436720" y="35276"/>
                  </a:lnTo>
                  <a:lnTo>
                    <a:pt x="438457" y="37504"/>
                  </a:lnTo>
                  <a:lnTo>
                    <a:pt x="440671" y="38784"/>
                  </a:lnTo>
                  <a:lnTo>
                    <a:pt x="444748" y="40079"/>
                  </a:lnTo>
                  <a:lnTo>
                    <a:pt x="444859" y="41012"/>
                  </a:lnTo>
                  <a:lnTo>
                    <a:pt x="441603" y="41249"/>
                  </a:lnTo>
                  <a:lnTo>
                    <a:pt x="435550" y="40664"/>
                  </a:lnTo>
                  <a:lnTo>
                    <a:pt x="432989" y="41486"/>
                  </a:lnTo>
                  <a:lnTo>
                    <a:pt x="431220" y="43225"/>
                  </a:lnTo>
                  <a:lnTo>
                    <a:pt x="429118" y="46133"/>
                  </a:lnTo>
                  <a:lnTo>
                    <a:pt x="425514" y="52423"/>
                  </a:lnTo>
                  <a:lnTo>
                    <a:pt x="425751" y="55347"/>
                  </a:lnTo>
                  <a:lnTo>
                    <a:pt x="428896" y="55695"/>
                  </a:lnTo>
                  <a:lnTo>
                    <a:pt x="442535" y="52786"/>
                  </a:lnTo>
                  <a:lnTo>
                    <a:pt x="445933" y="53024"/>
                  </a:lnTo>
                  <a:lnTo>
                    <a:pt x="447908" y="54651"/>
                  </a:lnTo>
                  <a:lnTo>
                    <a:pt x="444859" y="55473"/>
                  </a:lnTo>
                  <a:lnTo>
                    <a:pt x="443926" y="55473"/>
                  </a:lnTo>
                  <a:lnTo>
                    <a:pt x="438679" y="56864"/>
                  </a:lnTo>
                  <a:lnTo>
                    <a:pt x="425040" y="59440"/>
                  </a:lnTo>
                  <a:lnTo>
                    <a:pt x="414894" y="63043"/>
                  </a:lnTo>
                  <a:lnTo>
                    <a:pt x="414546" y="63739"/>
                  </a:lnTo>
                  <a:lnTo>
                    <a:pt x="414435" y="67248"/>
                  </a:lnTo>
                  <a:lnTo>
                    <a:pt x="413977" y="68638"/>
                  </a:lnTo>
                  <a:lnTo>
                    <a:pt x="412934" y="69460"/>
                  </a:lnTo>
                  <a:lnTo>
                    <a:pt x="410484" y="70503"/>
                  </a:lnTo>
                  <a:lnTo>
                    <a:pt x="409441" y="71894"/>
                  </a:lnTo>
                  <a:lnTo>
                    <a:pt x="409331" y="73174"/>
                  </a:lnTo>
                  <a:lnTo>
                    <a:pt x="409789" y="76335"/>
                  </a:lnTo>
                  <a:lnTo>
                    <a:pt x="409551" y="77852"/>
                  </a:lnTo>
                  <a:lnTo>
                    <a:pt x="406043" y="89989"/>
                  </a:lnTo>
                  <a:lnTo>
                    <a:pt x="405221" y="95711"/>
                  </a:lnTo>
                  <a:lnTo>
                    <a:pt x="404873" y="96754"/>
                  </a:lnTo>
                  <a:lnTo>
                    <a:pt x="404526" y="98635"/>
                  </a:lnTo>
                  <a:lnTo>
                    <a:pt x="404873" y="100373"/>
                  </a:lnTo>
                  <a:lnTo>
                    <a:pt x="408034" y="101069"/>
                  </a:lnTo>
                  <a:lnTo>
                    <a:pt x="409204" y="102238"/>
                  </a:lnTo>
                  <a:lnTo>
                    <a:pt x="410136" y="103629"/>
                  </a:lnTo>
                  <a:lnTo>
                    <a:pt x="410595" y="104798"/>
                  </a:lnTo>
                  <a:lnTo>
                    <a:pt x="411765" y="111562"/>
                  </a:lnTo>
                  <a:lnTo>
                    <a:pt x="412460" y="114234"/>
                  </a:lnTo>
                  <a:lnTo>
                    <a:pt x="413850" y="115513"/>
                  </a:lnTo>
                  <a:lnTo>
                    <a:pt x="415589" y="113064"/>
                  </a:lnTo>
                  <a:lnTo>
                    <a:pt x="415352" y="107248"/>
                  </a:lnTo>
                  <a:lnTo>
                    <a:pt x="415811" y="101052"/>
                  </a:lnTo>
                  <a:lnTo>
                    <a:pt x="419414" y="97908"/>
                  </a:lnTo>
                  <a:lnTo>
                    <a:pt x="419651" y="98967"/>
                  </a:lnTo>
                  <a:lnTo>
                    <a:pt x="418260" y="100468"/>
                  </a:lnTo>
                  <a:lnTo>
                    <a:pt x="421421" y="100816"/>
                  </a:lnTo>
                  <a:lnTo>
                    <a:pt x="423744" y="99077"/>
                  </a:lnTo>
                  <a:lnTo>
                    <a:pt x="425846" y="96628"/>
                  </a:lnTo>
                  <a:lnTo>
                    <a:pt x="428296" y="94889"/>
                  </a:lnTo>
                  <a:lnTo>
                    <a:pt x="427474" y="97923"/>
                  </a:lnTo>
                  <a:lnTo>
                    <a:pt x="423286" y="104450"/>
                  </a:lnTo>
                  <a:lnTo>
                    <a:pt x="421769" y="108417"/>
                  </a:lnTo>
                  <a:lnTo>
                    <a:pt x="422938" y="109350"/>
                  </a:lnTo>
                  <a:lnTo>
                    <a:pt x="421658" y="110045"/>
                  </a:lnTo>
                  <a:lnTo>
                    <a:pt x="418845" y="111088"/>
                  </a:lnTo>
                  <a:lnTo>
                    <a:pt x="419540" y="112479"/>
                  </a:lnTo>
                  <a:lnTo>
                    <a:pt x="420377" y="113522"/>
                  </a:lnTo>
                  <a:lnTo>
                    <a:pt x="421310" y="114344"/>
                  </a:lnTo>
                  <a:lnTo>
                    <a:pt x="422353" y="114692"/>
                  </a:lnTo>
                  <a:lnTo>
                    <a:pt x="422590" y="117963"/>
                  </a:lnTo>
                  <a:lnTo>
                    <a:pt x="420962" y="120286"/>
                  </a:lnTo>
                  <a:lnTo>
                    <a:pt x="418370" y="121914"/>
                  </a:lnTo>
                  <a:lnTo>
                    <a:pt x="415811" y="122736"/>
                  </a:lnTo>
                  <a:lnTo>
                    <a:pt x="412317" y="122973"/>
                  </a:lnTo>
                  <a:lnTo>
                    <a:pt x="409994" y="122151"/>
                  </a:lnTo>
                  <a:lnTo>
                    <a:pt x="406012" y="119480"/>
                  </a:lnTo>
                  <a:lnTo>
                    <a:pt x="404621" y="118896"/>
                  </a:lnTo>
                  <a:lnTo>
                    <a:pt x="403104" y="118659"/>
                  </a:lnTo>
                  <a:lnTo>
                    <a:pt x="402061" y="119117"/>
                  </a:lnTo>
                  <a:lnTo>
                    <a:pt x="402061" y="122847"/>
                  </a:lnTo>
                  <a:lnTo>
                    <a:pt x="401128" y="126450"/>
                  </a:lnTo>
                  <a:lnTo>
                    <a:pt x="401017" y="127619"/>
                  </a:lnTo>
                  <a:lnTo>
                    <a:pt x="401476" y="131476"/>
                  </a:lnTo>
                  <a:lnTo>
                    <a:pt x="401713" y="143360"/>
                  </a:lnTo>
                  <a:lnTo>
                    <a:pt x="402534" y="145936"/>
                  </a:lnTo>
                  <a:lnTo>
                    <a:pt x="404400" y="145463"/>
                  </a:lnTo>
                  <a:lnTo>
                    <a:pt x="406612" y="143360"/>
                  </a:lnTo>
                  <a:lnTo>
                    <a:pt x="407450" y="141496"/>
                  </a:lnTo>
                  <a:lnTo>
                    <a:pt x="406612" y="140674"/>
                  </a:lnTo>
                  <a:lnTo>
                    <a:pt x="405221" y="139615"/>
                  </a:lnTo>
                  <a:lnTo>
                    <a:pt x="404178" y="138224"/>
                  </a:lnTo>
                  <a:lnTo>
                    <a:pt x="404178" y="136707"/>
                  </a:lnTo>
                  <a:lnTo>
                    <a:pt x="405111" y="135427"/>
                  </a:lnTo>
                  <a:lnTo>
                    <a:pt x="406043" y="134968"/>
                  </a:lnTo>
                  <a:lnTo>
                    <a:pt x="409678" y="133926"/>
                  </a:lnTo>
                  <a:lnTo>
                    <a:pt x="410500" y="133467"/>
                  </a:lnTo>
                  <a:lnTo>
                    <a:pt x="411543" y="132534"/>
                  </a:lnTo>
                  <a:lnTo>
                    <a:pt x="411543" y="132077"/>
                  </a:lnTo>
                  <a:lnTo>
                    <a:pt x="412128" y="130559"/>
                  </a:lnTo>
                  <a:lnTo>
                    <a:pt x="412950" y="129263"/>
                  </a:lnTo>
                  <a:lnTo>
                    <a:pt x="413408" y="129263"/>
                  </a:lnTo>
                  <a:lnTo>
                    <a:pt x="413756" y="126450"/>
                  </a:lnTo>
                  <a:lnTo>
                    <a:pt x="415858" y="126909"/>
                  </a:lnTo>
                  <a:lnTo>
                    <a:pt x="420425" y="129358"/>
                  </a:lnTo>
                  <a:lnTo>
                    <a:pt x="420314" y="131349"/>
                  </a:lnTo>
                  <a:lnTo>
                    <a:pt x="420552" y="133799"/>
                  </a:lnTo>
                  <a:lnTo>
                    <a:pt x="421484" y="135901"/>
                  </a:lnTo>
                  <a:lnTo>
                    <a:pt x="423223" y="136485"/>
                  </a:lnTo>
                  <a:lnTo>
                    <a:pt x="423807" y="135553"/>
                  </a:lnTo>
                  <a:lnTo>
                    <a:pt x="423918" y="131713"/>
                  </a:lnTo>
                  <a:lnTo>
                    <a:pt x="424155" y="130780"/>
                  </a:lnTo>
                  <a:lnTo>
                    <a:pt x="425782" y="130670"/>
                  </a:lnTo>
                  <a:lnTo>
                    <a:pt x="426130" y="131950"/>
                  </a:lnTo>
                  <a:lnTo>
                    <a:pt x="426020" y="135332"/>
                  </a:lnTo>
                  <a:lnTo>
                    <a:pt x="426952" y="135680"/>
                  </a:lnTo>
                  <a:lnTo>
                    <a:pt x="432420" y="136723"/>
                  </a:lnTo>
                  <a:lnTo>
                    <a:pt x="430208" y="139046"/>
                  </a:lnTo>
                  <a:lnTo>
                    <a:pt x="427174" y="141053"/>
                  </a:lnTo>
                  <a:lnTo>
                    <a:pt x="424850" y="143614"/>
                  </a:lnTo>
                  <a:lnTo>
                    <a:pt x="425309" y="148038"/>
                  </a:lnTo>
                  <a:lnTo>
                    <a:pt x="427758" y="151184"/>
                  </a:lnTo>
                  <a:lnTo>
                    <a:pt x="430318" y="151073"/>
                  </a:lnTo>
                  <a:lnTo>
                    <a:pt x="432531" y="148971"/>
                  </a:lnTo>
                  <a:lnTo>
                    <a:pt x="433606" y="146174"/>
                  </a:lnTo>
                  <a:lnTo>
                    <a:pt x="434649" y="148497"/>
                  </a:lnTo>
                  <a:lnTo>
                    <a:pt x="434064" y="151168"/>
                  </a:lnTo>
                  <a:lnTo>
                    <a:pt x="432752" y="153270"/>
                  </a:lnTo>
                  <a:lnTo>
                    <a:pt x="431472" y="154313"/>
                  </a:lnTo>
                  <a:lnTo>
                    <a:pt x="429149" y="154550"/>
                  </a:lnTo>
                  <a:lnTo>
                    <a:pt x="426826" y="154203"/>
                  </a:lnTo>
                  <a:lnTo>
                    <a:pt x="424613" y="153270"/>
                  </a:lnTo>
                  <a:lnTo>
                    <a:pt x="422638" y="151863"/>
                  </a:lnTo>
                  <a:lnTo>
                    <a:pt x="421009" y="148608"/>
                  </a:lnTo>
                  <a:lnTo>
                    <a:pt x="420552" y="148023"/>
                  </a:lnTo>
                  <a:lnTo>
                    <a:pt x="419240" y="148133"/>
                  </a:lnTo>
                  <a:lnTo>
                    <a:pt x="418307" y="147675"/>
                  </a:lnTo>
                  <a:lnTo>
                    <a:pt x="416679" y="146048"/>
                  </a:lnTo>
                  <a:lnTo>
                    <a:pt x="414577" y="145463"/>
                  </a:lnTo>
                  <a:lnTo>
                    <a:pt x="412950" y="146853"/>
                  </a:lnTo>
                  <a:lnTo>
                    <a:pt x="410279" y="150346"/>
                  </a:lnTo>
                  <a:lnTo>
                    <a:pt x="410279" y="151626"/>
                  </a:lnTo>
                  <a:lnTo>
                    <a:pt x="410041" y="153270"/>
                  </a:lnTo>
                  <a:lnTo>
                    <a:pt x="409568" y="162705"/>
                  </a:lnTo>
                  <a:lnTo>
                    <a:pt x="409109" y="165613"/>
                  </a:lnTo>
                  <a:lnTo>
                    <a:pt x="409109" y="167842"/>
                  </a:lnTo>
                  <a:lnTo>
                    <a:pt x="409568" y="171587"/>
                  </a:lnTo>
                  <a:lnTo>
                    <a:pt x="410500" y="172283"/>
                  </a:lnTo>
                  <a:lnTo>
                    <a:pt x="412017" y="171698"/>
                  </a:lnTo>
                  <a:lnTo>
                    <a:pt x="413534" y="170307"/>
                  </a:lnTo>
                  <a:lnTo>
                    <a:pt x="414356" y="169011"/>
                  </a:lnTo>
                  <a:lnTo>
                    <a:pt x="413424" y="166925"/>
                  </a:lnTo>
                  <a:lnTo>
                    <a:pt x="412965" y="163416"/>
                  </a:lnTo>
                  <a:lnTo>
                    <a:pt x="412965" y="159686"/>
                  </a:lnTo>
                  <a:lnTo>
                    <a:pt x="413424" y="157126"/>
                  </a:lnTo>
                  <a:lnTo>
                    <a:pt x="414814" y="154898"/>
                  </a:lnTo>
                  <a:lnTo>
                    <a:pt x="415273" y="156178"/>
                  </a:lnTo>
                  <a:lnTo>
                    <a:pt x="415510" y="162705"/>
                  </a:lnTo>
                  <a:lnTo>
                    <a:pt x="416790" y="164001"/>
                  </a:lnTo>
                  <a:lnTo>
                    <a:pt x="418528" y="161315"/>
                  </a:lnTo>
                  <a:lnTo>
                    <a:pt x="421342" y="155372"/>
                  </a:lnTo>
                  <a:lnTo>
                    <a:pt x="423902" y="155957"/>
                  </a:lnTo>
                  <a:lnTo>
                    <a:pt x="424139" y="158533"/>
                  </a:lnTo>
                  <a:lnTo>
                    <a:pt x="422748" y="163779"/>
                  </a:lnTo>
                  <a:lnTo>
                    <a:pt x="424487" y="164459"/>
                  </a:lnTo>
                  <a:lnTo>
                    <a:pt x="426352" y="167731"/>
                  </a:lnTo>
                  <a:lnTo>
                    <a:pt x="427521" y="168315"/>
                  </a:lnTo>
                  <a:lnTo>
                    <a:pt x="428801" y="167272"/>
                  </a:lnTo>
                  <a:lnTo>
                    <a:pt x="429149" y="165392"/>
                  </a:lnTo>
                  <a:lnTo>
                    <a:pt x="429260" y="163179"/>
                  </a:lnTo>
                  <a:lnTo>
                    <a:pt x="429845" y="161204"/>
                  </a:lnTo>
                  <a:lnTo>
                    <a:pt x="430666" y="162594"/>
                  </a:lnTo>
                  <a:lnTo>
                    <a:pt x="431014" y="164111"/>
                  </a:lnTo>
                  <a:lnTo>
                    <a:pt x="430777" y="165392"/>
                  </a:lnTo>
                  <a:lnTo>
                    <a:pt x="430192" y="166561"/>
                  </a:lnTo>
                  <a:lnTo>
                    <a:pt x="431709" y="168189"/>
                  </a:lnTo>
                  <a:lnTo>
                    <a:pt x="433827" y="167731"/>
                  </a:lnTo>
                  <a:lnTo>
                    <a:pt x="436277" y="166561"/>
                  </a:lnTo>
                  <a:lnTo>
                    <a:pt x="438837" y="165850"/>
                  </a:lnTo>
                  <a:lnTo>
                    <a:pt x="439074" y="166925"/>
                  </a:lnTo>
                  <a:lnTo>
                    <a:pt x="437557" y="167842"/>
                  </a:lnTo>
                  <a:lnTo>
                    <a:pt x="434759" y="170070"/>
                  </a:lnTo>
                  <a:lnTo>
                    <a:pt x="433827" y="171239"/>
                  </a:lnTo>
                  <a:lnTo>
                    <a:pt x="434064" y="172283"/>
                  </a:lnTo>
                  <a:lnTo>
                    <a:pt x="436625" y="172741"/>
                  </a:lnTo>
                  <a:lnTo>
                    <a:pt x="438363" y="172045"/>
                  </a:lnTo>
                  <a:lnTo>
                    <a:pt x="439643" y="170766"/>
                  </a:lnTo>
                  <a:lnTo>
                    <a:pt x="441398" y="169596"/>
                  </a:lnTo>
                  <a:lnTo>
                    <a:pt x="441398" y="172852"/>
                  </a:lnTo>
                  <a:lnTo>
                    <a:pt x="444195" y="174954"/>
                  </a:lnTo>
                  <a:lnTo>
                    <a:pt x="448067" y="176123"/>
                  </a:lnTo>
                  <a:lnTo>
                    <a:pt x="451101" y="176234"/>
                  </a:lnTo>
                  <a:lnTo>
                    <a:pt x="453661" y="174717"/>
                  </a:lnTo>
                  <a:lnTo>
                    <a:pt x="454942" y="172267"/>
                  </a:lnTo>
                  <a:lnTo>
                    <a:pt x="456332" y="166325"/>
                  </a:lnTo>
                  <a:lnTo>
                    <a:pt x="457027" y="166213"/>
                  </a:lnTo>
                  <a:lnTo>
                    <a:pt x="457486" y="166561"/>
                  </a:lnTo>
                  <a:lnTo>
                    <a:pt x="458181" y="166925"/>
                  </a:lnTo>
                  <a:lnTo>
                    <a:pt x="457486" y="169485"/>
                  </a:lnTo>
                  <a:lnTo>
                    <a:pt x="457834" y="174369"/>
                  </a:lnTo>
                  <a:lnTo>
                    <a:pt x="456902" y="177166"/>
                  </a:lnTo>
                  <a:lnTo>
                    <a:pt x="455732" y="178446"/>
                  </a:lnTo>
                  <a:lnTo>
                    <a:pt x="453993" y="179505"/>
                  </a:lnTo>
                  <a:lnTo>
                    <a:pt x="450264" y="180785"/>
                  </a:lnTo>
                  <a:lnTo>
                    <a:pt x="436972" y="178794"/>
                  </a:lnTo>
                  <a:lnTo>
                    <a:pt x="434870" y="179742"/>
                  </a:lnTo>
                  <a:lnTo>
                    <a:pt x="433353" y="179157"/>
                  </a:lnTo>
                  <a:lnTo>
                    <a:pt x="431820" y="178209"/>
                  </a:lnTo>
                  <a:lnTo>
                    <a:pt x="432515" y="177624"/>
                  </a:lnTo>
                  <a:lnTo>
                    <a:pt x="433938" y="175649"/>
                  </a:lnTo>
                  <a:lnTo>
                    <a:pt x="432278" y="176344"/>
                  </a:lnTo>
                  <a:lnTo>
                    <a:pt x="429481" y="178320"/>
                  </a:lnTo>
                  <a:lnTo>
                    <a:pt x="427742" y="179142"/>
                  </a:lnTo>
                  <a:lnTo>
                    <a:pt x="425767" y="179600"/>
                  </a:lnTo>
                  <a:lnTo>
                    <a:pt x="420062" y="179710"/>
                  </a:lnTo>
                  <a:lnTo>
                    <a:pt x="421689" y="181339"/>
                  </a:lnTo>
                  <a:lnTo>
                    <a:pt x="422385" y="181923"/>
                  </a:lnTo>
                  <a:lnTo>
                    <a:pt x="423318" y="182271"/>
                  </a:lnTo>
                  <a:lnTo>
                    <a:pt x="423554" y="183330"/>
                  </a:lnTo>
                  <a:lnTo>
                    <a:pt x="421579" y="187059"/>
                  </a:lnTo>
                  <a:lnTo>
                    <a:pt x="421121" y="189383"/>
                  </a:lnTo>
                  <a:lnTo>
                    <a:pt x="422859" y="189983"/>
                  </a:lnTo>
                  <a:lnTo>
                    <a:pt x="426589" y="189161"/>
                  </a:lnTo>
                  <a:lnTo>
                    <a:pt x="427979" y="188339"/>
                  </a:lnTo>
                  <a:lnTo>
                    <a:pt x="429023" y="187059"/>
                  </a:lnTo>
                  <a:lnTo>
                    <a:pt x="429481" y="185780"/>
                  </a:lnTo>
                  <a:lnTo>
                    <a:pt x="429370" y="184958"/>
                  </a:lnTo>
                  <a:lnTo>
                    <a:pt x="429608" y="184373"/>
                  </a:lnTo>
                  <a:lnTo>
                    <a:pt x="430887" y="183914"/>
                  </a:lnTo>
                  <a:lnTo>
                    <a:pt x="431930" y="183678"/>
                  </a:lnTo>
                  <a:lnTo>
                    <a:pt x="432752" y="183678"/>
                  </a:lnTo>
                  <a:lnTo>
                    <a:pt x="433479" y="183788"/>
                  </a:lnTo>
                  <a:lnTo>
                    <a:pt x="434064" y="184246"/>
                  </a:lnTo>
                  <a:lnTo>
                    <a:pt x="434886" y="185763"/>
                  </a:lnTo>
                  <a:lnTo>
                    <a:pt x="433369" y="188213"/>
                  </a:lnTo>
                  <a:lnTo>
                    <a:pt x="434412" y="189604"/>
                  </a:lnTo>
                  <a:lnTo>
                    <a:pt x="432294" y="191358"/>
                  </a:lnTo>
                  <a:lnTo>
                    <a:pt x="429733" y="192765"/>
                  </a:lnTo>
                  <a:lnTo>
                    <a:pt x="427758" y="194504"/>
                  </a:lnTo>
                  <a:lnTo>
                    <a:pt x="427411" y="197190"/>
                  </a:lnTo>
                  <a:lnTo>
                    <a:pt x="427758" y="201141"/>
                  </a:lnTo>
                  <a:lnTo>
                    <a:pt x="427063" y="203591"/>
                  </a:lnTo>
                  <a:lnTo>
                    <a:pt x="425782" y="203480"/>
                  </a:lnTo>
                  <a:lnTo>
                    <a:pt x="424503" y="200098"/>
                  </a:lnTo>
                  <a:lnTo>
                    <a:pt x="423112" y="198929"/>
                  </a:lnTo>
                  <a:lnTo>
                    <a:pt x="420899" y="199039"/>
                  </a:lnTo>
                  <a:lnTo>
                    <a:pt x="419240" y="200556"/>
                  </a:lnTo>
                  <a:lnTo>
                    <a:pt x="420077" y="203701"/>
                  </a:lnTo>
                  <a:lnTo>
                    <a:pt x="420899" y="204397"/>
                  </a:lnTo>
                  <a:lnTo>
                    <a:pt x="422290" y="204997"/>
                  </a:lnTo>
                  <a:lnTo>
                    <a:pt x="423570" y="205930"/>
                  </a:lnTo>
                  <a:lnTo>
                    <a:pt x="425087" y="209091"/>
                  </a:lnTo>
                  <a:lnTo>
                    <a:pt x="426257" y="210718"/>
                  </a:lnTo>
                  <a:lnTo>
                    <a:pt x="427426" y="212109"/>
                  </a:lnTo>
                  <a:lnTo>
                    <a:pt x="428359" y="212804"/>
                  </a:lnTo>
                  <a:lnTo>
                    <a:pt x="433164" y="217704"/>
                  </a:lnTo>
                  <a:lnTo>
                    <a:pt x="436308" y="220960"/>
                  </a:lnTo>
                  <a:lnTo>
                    <a:pt x="437825" y="224927"/>
                  </a:lnTo>
                  <a:lnTo>
                    <a:pt x="438521" y="224816"/>
                  </a:lnTo>
                  <a:lnTo>
                    <a:pt x="438173" y="221433"/>
                  </a:lnTo>
                  <a:lnTo>
                    <a:pt x="435028" y="214891"/>
                  </a:lnTo>
                  <a:lnTo>
                    <a:pt x="436071" y="213374"/>
                  </a:lnTo>
                  <a:lnTo>
                    <a:pt x="438394" y="214306"/>
                  </a:lnTo>
                  <a:lnTo>
                    <a:pt x="447608" y="221781"/>
                  </a:lnTo>
                  <a:lnTo>
                    <a:pt x="449347" y="224342"/>
                  </a:lnTo>
                  <a:lnTo>
                    <a:pt x="450390" y="225164"/>
                  </a:lnTo>
                  <a:lnTo>
                    <a:pt x="453772" y="225401"/>
                  </a:lnTo>
                  <a:lnTo>
                    <a:pt x="455163" y="226333"/>
                  </a:lnTo>
                  <a:lnTo>
                    <a:pt x="460663" y="232276"/>
                  </a:lnTo>
                  <a:lnTo>
                    <a:pt x="462290" y="233098"/>
                  </a:lnTo>
                  <a:lnTo>
                    <a:pt x="463112" y="231359"/>
                  </a:lnTo>
                  <a:lnTo>
                    <a:pt x="463571" y="227155"/>
                  </a:lnTo>
                  <a:lnTo>
                    <a:pt x="463112" y="225053"/>
                  </a:lnTo>
                  <a:lnTo>
                    <a:pt x="462417" y="223077"/>
                  </a:lnTo>
                  <a:lnTo>
                    <a:pt x="461248" y="221797"/>
                  </a:lnTo>
                  <a:lnTo>
                    <a:pt x="459730" y="221339"/>
                  </a:lnTo>
                  <a:lnTo>
                    <a:pt x="461121" y="217009"/>
                  </a:lnTo>
                  <a:lnTo>
                    <a:pt x="463681" y="212125"/>
                  </a:lnTo>
                  <a:lnTo>
                    <a:pt x="466353" y="209675"/>
                  </a:lnTo>
                  <a:lnTo>
                    <a:pt x="468217" y="212821"/>
                  </a:lnTo>
                  <a:lnTo>
                    <a:pt x="467980" y="215270"/>
                  </a:lnTo>
                  <a:lnTo>
                    <a:pt x="464946" y="217593"/>
                  </a:lnTo>
                  <a:lnTo>
                    <a:pt x="464598" y="219696"/>
                  </a:lnTo>
                  <a:lnTo>
                    <a:pt x="465420" y="220976"/>
                  </a:lnTo>
                  <a:lnTo>
                    <a:pt x="466700" y="222035"/>
                  </a:lnTo>
                  <a:lnTo>
                    <a:pt x="468090" y="222856"/>
                  </a:lnTo>
                  <a:lnTo>
                    <a:pt x="469023" y="223678"/>
                  </a:lnTo>
                  <a:lnTo>
                    <a:pt x="469482" y="225069"/>
                  </a:lnTo>
                  <a:lnTo>
                    <a:pt x="469719" y="226586"/>
                  </a:lnTo>
                  <a:lnTo>
                    <a:pt x="469956" y="227977"/>
                  </a:lnTo>
                  <a:lnTo>
                    <a:pt x="470777" y="228672"/>
                  </a:lnTo>
                  <a:lnTo>
                    <a:pt x="471362" y="227044"/>
                  </a:lnTo>
                  <a:lnTo>
                    <a:pt x="472311" y="217357"/>
                  </a:lnTo>
                  <a:lnTo>
                    <a:pt x="472895" y="215965"/>
                  </a:lnTo>
                  <a:lnTo>
                    <a:pt x="477558" y="207447"/>
                  </a:lnTo>
                  <a:lnTo>
                    <a:pt x="477794" y="205930"/>
                  </a:lnTo>
                  <a:lnTo>
                    <a:pt x="477684" y="204049"/>
                  </a:lnTo>
                  <a:lnTo>
                    <a:pt x="477794" y="202532"/>
                  </a:lnTo>
                  <a:lnTo>
                    <a:pt x="478490" y="201836"/>
                  </a:lnTo>
                  <a:lnTo>
                    <a:pt x="480118" y="201599"/>
                  </a:lnTo>
                  <a:lnTo>
                    <a:pt x="480465" y="202184"/>
                  </a:lnTo>
                  <a:lnTo>
                    <a:pt x="480355" y="203006"/>
                  </a:lnTo>
                  <a:lnTo>
                    <a:pt x="480355" y="206514"/>
                  </a:lnTo>
                  <a:lnTo>
                    <a:pt x="479770" y="209091"/>
                  </a:lnTo>
                  <a:lnTo>
                    <a:pt x="477321" y="216535"/>
                  </a:lnTo>
                  <a:lnTo>
                    <a:pt x="476625" y="220154"/>
                  </a:lnTo>
                  <a:lnTo>
                    <a:pt x="476862" y="223662"/>
                  </a:lnTo>
                  <a:lnTo>
                    <a:pt x="478727" y="226459"/>
                  </a:lnTo>
                  <a:lnTo>
                    <a:pt x="481177" y="227281"/>
                  </a:lnTo>
                  <a:lnTo>
                    <a:pt x="486677" y="226459"/>
                  </a:lnTo>
                  <a:lnTo>
                    <a:pt x="488889" y="227044"/>
                  </a:lnTo>
                  <a:lnTo>
                    <a:pt x="484796" y="230189"/>
                  </a:lnTo>
                  <a:lnTo>
                    <a:pt x="480133" y="232639"/>
                  </a:lnTo>
                  <a:lnTo>
                    <a:pt x="476878" y="236021"/>
                  </a:lnTo>
                  <a:lnTo>
                    <a:pt x="476530" y="242185"/>
                  </a:lnTo>
                  <a:lnTo>
                    <a:pt x="477352" y="245219"/>
                  </a:lnTo>
                  <a:lnTo>
                    <a:pt x="478048" y="246388"/>
                  </a:lnTo>
                  <a:lnTo>
                    <a:pt x="478869" y="246626"/>
                  </a:lnTo>
                  <a:lnTo>
                    <a:pt x="479802" y="245930"/>
                  </a:lnTo>
                  <a:lnTo>
                    <a:pt x="479802" y="244651"/>
                  </a:lnTo>
                  <a:lnTo>
                    <a:pt x="479565" y="243244"/>
                  </a:lnTo>
                  <a:lnTo>
                    <a:pt x="480023" y="242074"/>
                  </a:lnTo>
                  <a:lnTo>
                    <a:pt x="482346" y="240794"/>
                  </a:lnTo>
                  <a:lnTo>
                    <a:pt x="488067" y="240209"/>
                  </a:lnTo>
                  <a:lnTo>
                    <a:pt x="490628" y="238471"/>
                  </a:lnTo>
                  <a:lnTo>
                    <a:pt x="492255" y="238471"/>
                  </a:lnTo>
                  <a:lnTo>
                    <a:pt x="494357" y="237776"/>
                  </a:lnTo>
                  <a:lnTo>
                    <a:pt x="496223" y="237886"/>
                  </a:lnTo>
                  <a:lnTo>
                    <a:pt x="496918" y="239403"/>
                  </a:lnTo>
                  <a:lnTo>
                    <a:pt x="496223" y="240446"/>
                  </a:lnTo>
                  <a:lnTo>
                    <a:pt x="492730" y="241837"/>
                  </a:lnTo>
                  <a:lnTo>
                    <a:pt x="491560" y="242769"/>
                  </a:lnTo>
                  <a:lnTo>
                    <a:pt x="492493" y="243591"/>
                  </a:lnTo>
                  <a:lnTo>
                    <a:pt x="492255" y="245124"/>
                  </a:lnTo>
                  <a:lnTo>
                    <a:pt x="491433" y="246515"/>
                  </a:lnTo>
                  <a:lnTo>
                    <a:pt x="490391" y="247811"/>
                  </a:lnTo>
                  <a:lnTo>
                    <a:pt x="489221" y="248633"/>
                  </a:lnTo>
                  <a:lnTo>
                    <a:pt x="489569" y="249802"/>
                  </a:lnTo>
                  <a:lnTo>
                    <a:pt x="490027" y="249913"/>
                  </a:lnTo>
                  <a:lnTo>
                    <a:pt x="490264" y="250024"/>
                  </a:lnTo>
                  <a:lnTo>
                    <a:pt x="490264" y="250261"/>
                  </a:lnTo>
                  <a:lnTo>
                    <a:pt x="490612" y="250609"/>
                  </a:lnTo>
                  <a:lnTo>
                    <a:pt x="491892" y="249439"/>
                  </a:lnTo>
                  <a:lnTo>
                    <a:pt x="493630" y="248744"/>
                  </a:lnTo>
                  <a:lnTo>
                    <a:pt x="496665" y="248159"/>
                  </a:lnTo>
                  <a:lnTo>
                    <a:pt x="498325" y="246990"/>
                  </a:lnTo>
                  <a:lnTo>
                    <a:pt x="499257" y="245140"/>
                  </a:lnTo>
                  <a:lnTo>
                    <a:pt x="500300" y="243734"/>
                  </a:lnTo>
                  <a:lnTo>
                    <a:pt x="502165" y="243734"/>
                  </a:lnTo>
                  <a:lnTo>
                    <a:pt x="501122" y="246878"/>
                  </a:lnTo>
                  <a:lnTo>
                    <a:pt x="496791" y="253295"/>
                  </a:lnTo>
                  <a:lnTo>
                    <a:pt x="495969" y="255397"/>
                  </a:lnTo>
                  <a:lnTo>
                    <a:pt x="495274" y="256092"/>
                  </a:lnTo>
                  <a:lnTo>
                    <a:pt x="492018" y="257388"/>
                  </a:lnTo>
                  <a:lnTo>
                    <a:pt x="491560" y="258668"/>
                  </a:lnTo>
                  <a:lnTo>
                    <a:pt x="491323" y="260423"/>
                  </a:lnTo>
                  <a:lnTo>
                    <a:pt x="489584" y="265085"/>
                  </a:lnTo>
                  <a:lnTo>
                    <a:pt x="488889" y="266255"/>
                  </a:lnTo>
                  <a:lnTo>
                    <a:pt x="489237" y="266365"/>
                  </a:lnTo>
                  <a:lnTo>
                    <a:pt x="489584" y="266365"/>
                  </a:lnTo>
                  <a:lnTo>
                    <a:pt x="489821" y="266476"/>
                  </a:lnTo>
                  <a:lnTo>
                    <a:pt x="489932" y="267297"/>
                  </a:lnTo>
                  <a:lnTo>
                    <a:pt x="490754" y="267061"/>
                  </a:lnTo>
                  <a:lnTo>
                    <a:pt x="491102" y="266018"/>
                  </a:lnTo>
                  <a:lnTo>
                    <a:pt x="491686" y="265196"/>
                  </a:lnTo>
                  <a:lnTo>
                    <a:pt x="492619" y="264611"/>
                  </a:lnTo>
                  <a:lnTo>
                    <a:pt x="493662" y="264263"/>
                  </a:lnTo>
                  <a:lnTo>
                    <a:pt x="493552" y="266365"/>
                  </a:lnTo>
                  <a:lnTo>
                    <a:pt x="492730" y="267756"/>
                  </a:lnTo>
                  <a:lnTo>
                    <a:pt x="491908" y="268926"/>
                  </a:lnTo>
                  <a:lnTo>
                    <a:pt x="491450" y="270221"/>
                  </a:lnTo>
                  <a:lnTo>
                    <a:pt x="491560" y="271612"/>
                  </a:lnTo>
                  <a:lnTo>
                    <a:pt x="492018" y="272197"/>
                  </a:lnTo>
                  <a:lnTo>
                    <a:pt x="492493" y="272655"/>
                  </a:lnTo>
                  <a:lnTo>
                    <a:pt x="492951" y="273714"/>
                  </a:lnTo>
                  <a:lnTo>
                    <a:pt x="494231" y="274172"/>
                  </a:lnTo>
                  <a:lnTo>
                    <a:pt x="496333" y="272070"/>
                  </a:lnTo>
                  <a:lnTo>
                    <a:pt x="499272" y="267867"/>
                  </a:lnTo>
                  <a:lnTo>
                    <a:pt x="501485" y="265417"/>
                  </a:lnTo>
                  <a:lnTo>
                    <a:pt x="504283" y="264485"/>
                  </a:lnTo>
                  <a:lnTo>
                    <a:pt x="515488" y="262967"/>
                  </a:lnTo>
                  <a:lnTo>
                    <a:pt x="517937" y="262967"/>
                  </a:lnTo>
                  <a:lnTo>
                    <a:pt x="519454" y="263315"/>
                  </a:lnTo>
                  <a:lnTo>
                    <a:pt x="519913" y="260865"/>
                  </a:lnTo>
                  <a:lnTo>
                    <a:pt x="520371" y="258400"/>
                  </a:lnTo>
                  <a:lnTo>
                    <a:pt x="520956" y="257468"/>
                  </a:lnTo>
                  <a:lnTo>
                    <a:pt x="523864" y="256409"/>
                  </a:lnTo>
                  <a:lnTo>
                    <a:pt x="529016" y="254544"/>
                  </a:lnTo>
                  <a:lnTo>
                    <a:pt x="532967" y="253027"/>
                  </a:lnTo>
                  <a:lnTo>
                    <a:pt x="538926" y="250924"/>
                  </a:lnTo>
                  <a:lnTo>
                    <a:pt x="544172" y="248949"/>
                  </a:lnTo>
                  <a:lnTo>
                    <a:pt x="547555" y="247780"/>
                  </a:lnTo>
                  <a:lnTo>
                    <a:pt x="549878" y="246831"/>
                  </a:lnTo>
                  <a:lnTo>
                    <a:pt x="549878" y="245551"/>
                  </a:lnTo>
                  <a:lnTo>
                    <a:pt x="550826" y="237269"/>
                  </a:lnTo>
                  <a:lnTo>
                    <a:pt x="549989" y="236227"/>
                  </a:lnTo>
                  <a:lnTo>
                    <a:pt x="550589" y="235405"/>
                  </a:lnTo>
                  <a:lnTo>
                    <a:pt x="551869" y="232371"/>
                  </a:lnTo>
                  <a:lnTo>
                    <a:pt x="552802" y="231327"/>
                  </a:lnTo>
                  <a:lnTo>
                    <a:pt x="553971" y="231090"/>
                  </a:lnTo>
                  <a:lnTo>
                    <a:pt x="556421" y="231438"/>
                  </a:lnTo>
                  <a:lnTo>
                    <a:pt x="557243" y="231201"/>
                  </a:lnTo>
                  <a:lnTo>
                    <a:pt x="557828" y="229557"/>
                  </a:lnTo>
                  <a:lnTo>
                    <a:pt x="558064" y="224437"/>
                  </a:lnTo>
                  <a:lnTo>
                    <a:pt x="558412" y="223267"/>
                  </a:lnTo>
                  <a:lnTo>
                    <a:pt x="559345" y="221639"/>
                  </a:lnTo>
                  <a:lnTo>
                    <a:pt x="558997" y="212299"/>
                  </a:lnTo>
                  <a:lnTo>
                    <a:pt x="559819" y="210197"/>
                  </a:lnTo>
                  <a:lnTo>
                    <a:pt x="561099" y="208443"/>
                  </a:lnTo>
                  <a:lnTo>
                    <a:pt x="564497" y="205408"/>
                  </a:lnTo>
                  <a:lnTo>
                    <a:pt x="563675" y="209028"/>
                  </a:lnTo>
                  <a:lnTo>
                    <a:pt x="564371" y="210197"/>
                  </a:lnTo>
                  <a:lnTo>
                    <a:pt x="568322" y="209028"/>
                  </a:lnTo>
                  <a:lnTo>
                    <a:pt x="569317" y="207874"/>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E2149D9-A7CF-C5CE-6FCD-973DB977266F}"/>
                </a:ext>
              </a:extLst>
            </p:cNvPr>
            <p:cNvSpPr/>
            <p:nvPr/>
          </p:nvSpPr>
          <p:spPr>
            <a:xfrm>
              <a:off x="11862097" y="6055674"/>
              <a:ext cx="441271" cy="231137"/>
            </a:xfrm>
            <a:custGeom>
              <a:avLst/>
              <a:gdLst>
                <a:gd name="connsiteX0" fmla="*/ 438853 w 441271"/>
                <a:gd name="connsiteY0" fmla="*/ 207826 h 231137"/>
                <a:gd name="connsiteX1" fmla="*/ 433732 w 441271"/>
                <a:gd name="connsiteY1" fmla="*/ 202706 h 231137"/>
                <a:gd name="connsiteX2" fmla="*/ 429987 w 441271"/>
                <a:gd name="connsiteY2" fmla="*/ 196747 h 231137"/>
                <a:gd name="connsiteX3" fmla="*/ 429165 w 441271"/>
                <a:gd name="connsiteY3" fmla="*/ 195689 h 231137"/>
                <a:gd name="connsiteX4" fmla="*/ 428343 w 441271"/>
                <a:gd name="connsiteY4" fmla="*/ 195214 h 231137"/>
                <a:gd name="connsiteX5" fmla="*/ 427411 w 441271"/>
                <a:gd name="connsiteY5" fmla="*/ 195104 h 231137"/>
                <a:gd name="connsiteX6" fmla="*/ 426241 w 441271"/>
                <a:gd name="connsiteY6" fmla="*/ 195562 h 231137"/>
                <a:gd name="connsiteX7" fmla="*/ 428691 w 441271"/>
                <a:gd name="connsiteY7" fmla="*/ 199292 h 231137"/>
                <a:gd name="connsiteX8" fmla="*/ 428801 w 441271"/>
                <a:gd name="connsiteY8" fmla="*/ 202674 h 231137"/>
                <a:gd name="connsiteX9" fmla="*/ 426826 w 441271"/>
                <a:gd name="connsiteY9" fmla="*/ 209676 h 231137"/>
                <a:gd name="connsiteX10" fmla="*/ 428343 w 441271"/>
                <a:gd name="connsiteY10" fmla="*/ 208379 h 231137"/>
                <a:gd name="connsiteX11" fmla="*/ 430666 w 441271"/>
                <a:gd name="connsiteY11" fmla="*/ 204065 h 231137"/>
                <a:gd name="connsiteX12" fmla="*/ 432547 w 441271"/>
                <a:gd name="connsiteY12" fmla="*/ 202674 h 231137"/>
                <a:gd name="connsiteX13" fmla="*/ 432437 w 441271"/>
                <a:gd name="connsiteY13" fmla="*/ 204997 h 231137"/>
                <a:gd name="connsiteX14" fmla="*/ 431709 w 441271"/>
                <a:gd name="connsiteY14" fmla="*/ 207321 h 231137"/>
                <a:gd name="connsiteX15" fmla="*/ 430430 w 441271"/>
                <a:gd name="connsiteY15" fmla="*/ 209186 h 231137"/>
                <a:gd name="connsiteX16" fmla="*/ 427758 w 441271"/>
                <a:gd name="connsiteY16" fmla="*/ 210924 h 231137"/>
                <a:gd name="connsiteX17" fmla="*/ 426937 w 441271"/>
                <a:gd name="connsiteY17" fmla="*/ 212678 h 231137"/>
                <a:gd name="connsiteX18" fmla="*/ 426115 w 441271"/>
                <a:gd name="connsiteY18" fmla="*/ 213279 h 231137"/>
                <a:gd name="connsiteX19" fmla="*/ 425072 w 441271"/>
                <a:gd name="connsiteY19" fmla="*/ 213516 h 231137"/>
                <a:gd name="connsiteX20" fmla="*/ 423902 w 441271"/>
                <a:gd name="connsiteY20" fmla="*/ 213057 h 231137"/>
                <a:gd name="connsiteX21" fmla="*/ 422622 w 441271"/>
                <a:gd name="connsiteY21" fmla="*/ 213057 h 231137"/>
                <a:gd name="connsiteX22" fmla="*/ 419129 w 441271"/>
                <a:gd name="connsiteY22" fmla="*/ 213864 h 231137"/>
                <a:gd name="connsiteX23" fmla="*/ 409441 w 441271"/>
                <a:gd name="connsiteY23" fmla="*/ 217830 h 231137"/>
                <a:gd name="connsiteX24" fmla="*/ 409678 w 441271"/>
                <a:gd name="connsiteY24" fmla="*/ 218763 h 231137"/>
                <a:gd name="connsiteX25" fmla="*/ 423443 w 441271"/>
                <a:gd name="connsiteY25" fmla="*/ 219585 h 231137"/>
                <a:gd name="connsiteX26" fmla="*/ 430192 w 441271"/>
                <a:gd name="connsiteY26" fmla="*/ 218889 h 231137"/>
                <a:gd name="connsiteX27" fmla="*/ 436498 w 441271"/>
                <a:gd name="connsiteY27" fmla="*/ 216914 h 231137"/>
                <a:gd name="connsiteX28" fmla="*/ 441271 w 441271"/>
                <a:gd name="connsiteY28" fmla="*/ 212362 h 231137"/>
                <a:gd name="connsiteX29" fmla="*/ 438853 w 441271"/>
                <a:gd name="connsiteY29" fmla="*/ 207826 h 231137"/>
                <a:gd name="connsiteX30" fmla="*/ 379856 w 441271"/>
                <a:gd name="connsiteY30" fmla="*/ 206182 h 231137"/>
                <a:gd name="connsiteX31" fmla="*/ 377974 w 441271"/>
                <a:gd name="connsiteY31" fmla="*/ 204081 h 231137"/>
                <a:gd name="connsiteX32" fmla="*/ 376695 w 441271"/>
                <a:gd name="connsiteY32" fmla="*/ 205946 h 231137"/>
                <a:gd name="connsiteX33" fmla="*/ 375525 w 441271"/>
                <a:gd name="connsiteY33" fmla="*/ 209091 h 231137"/>
                <a:gd name="connsiteX34" fmla="*/ 374245 w 441271"/>
                <a:gd name="connsiteY34" fmla="*/ 210955 h 231137"/>
                <a:gd name="connsiteX35" fmla="*/ 375415 w 441271"/>
                <a:gd name="connsiteY35" fmla="*/ 212473 h 231137"/>
                <a:gd name="connsiteX36" fmla="*/ 377517 w 441271"/>
                <a:gd name="connsiteY36" fmla="*/ 213864 h 231137"/>
                <a:gd name="connsiteX37" fmla="*/ 379745 w 441271"/>
                <a:gd name="connsiteY37" fmla="*/ 214796 h 231137"/>
                <a:gd name="connsiteX38" fmla="*/ 381262 w 441271"/>
                <a:gd name="connsiteY38" fmla="*/ 214559 h 231137"/>
                <a:gd name="connsiteX39" fmla="*/ 381610 w 441271"/>
                <a:gd name="connsiteY39" fmla="*/ 213168 h 231137"/>
                <a:gd name="connsiteX40" fmla="*/ 381262 w 441271"/>
                <a:gd name="connsiteY40" fmla="*/ 210940 h 231137"/>
                <a:gd name="connsiteX41" fmla="*/ 379856 w 441271"/>
                <a:gd name="connsiteY41" fmla="*/ 206182 h 231137"/>
                <a:gd name="connsiteX42" fmla="*/ 367718 w 441271"/>
                <a:gd name="connsiteY42" fmla="*/ 209328 h 231137"/>
                <a:gd name="connsiteX43" fmla="*/ 365948 w 441271"/>
                <a:gd name="connsiteY43" fmla="*/ 209217 h 231137"/>
                <a:gd name="connsiteX44" fmla="*/ 364083 w 441271"/>
                <a:gd name="connsiteY44" fmla="*/ 208285 h 231137"/>
                <a:gd name="connsiteX45" fmla="*/ 366059 w 441271"/>
                <a:gd name="connsiteY45" fmla="*/ 206309 h 231137"/>
                <a:gd name="connsiteX46" fmla="*/ 366896 w 441271"/>
                <a:gd name="connsiteY46" fmla="*/ 204792 h 231137"/>
                <a:gd name="connsiteX47" fmla="*/ 366548 w 441271"/>
                <a:gd name="connsiteY47" fmla="*/ 203401 h 231137"/>
                <a:gd name="connsiteX48" fmla="*/ 364779 w 441271"/>
                <a:gd name="connsiteY48" fmla="*/ 201520 h 231137"/>
                <a:gd name="connsiteX49" fmla="*/ 362913 w 441271"/>
                <a:gd name="connsiteY49" fmla="*/ 201173 h 231137"/>
                <a:gd name="connsiteX50" fmla="*/ 362218 w 441271"/>
                <a:gd name="connsiteY50" fmla="*/ 202706 h 231137"/>
                <a:gd name="connsiteX51" fmla="*/ 361633 w 441271"/>
                <a:gd name="connsiteY51" fmla="*/ 204681 h 231137"/>
                <a:gd name="connsiteX52" fmla="*/ 360116 w 441271"/>
                <a:gd name="connsiteY52" fmla="*/ 206072 h 231137"/>
                <a:gd name="connsiteX53" fmla="*/ 360353 w 441271"/>
                <a:gd name="connsiteY53" fmla="*/ 202216 h 231137"/>
                <a:gd name="connsiteX54" fmla="*/ 358836 w 441271"/>
                <a:gd name="connsiteY54" fmla="*/ 202216 h 231137"/>
                <a:gd name="connsiteX55" fmla="*/ 353225 w 441271"/>
                <a:gd name="connsiteY55" fmla="*/ 206530 h 231137"/>
                <a:gd name="connsiteX56" fmla="*/ 350775 w 441271"/>
                <a:gd name="connsiteY56" fmla="*/ 210955 h 231137"/>
                <a:gd name="connsiteX57" fmla="*/ 349496 w 441271"/>
                <a:gd name="connsiteY57" fmla="*/ 212251 h 231137"/>
                <a:gd name="connsiteX58" fmla="*/ 348326 w 441271"/>
                <a:gd name="connsiteY58" fmla="*/ 213769 h 231137"/>
                <a:gd name="connsiteX59" fmla="*/ 346699 w 441271"/>
                <a:gd name="connsiteY59" fmla="*/ 219838 h 231137"/>
                <a:gd name="connsiteX60" fmla="*/ 345766 w 441271"/>
                <a:gd name="connsiteY60" fmla="*/ 222050 h 231137"/>
                <a:gd name="connsiteX61" fmla="*/ 343790 w 441271"/>
                <a:gd name="connsiteY61" fmla="*/ 223567 h 231137"/>
                <a:gd name="connsiteX62" fmla="*/ 336426 w 441271"/>
                <a:gd name="connsiteY62" fmla="*/ 225543 h 231137"/>
                <a:gd name="connsiteX63" fmla="*/ 336663 w 441271"/>
                <a:gd name="connsiteY63" fmla="*/ 226713 h 231137"/>
                <a:gd name="connsiteX64" fmla="*/ 338401 w 441271"/>
                <a:gd name="connsiteY64" fmla="*/ 227281 h 231137"/>
                <a:gd name="connsiteX65" fmla="*/ 341341 w 441271"/>
                <a:gd name="connsiteY65" fmla="*/ 229620 h 231137"/>
                <a:gd name="connsiteX66" fmla="*/ 342858 w 441271"/>
                <a:gd name="connsiteY66" fmla="*/ 230442 h 231137"/>
                <a:gd name="connsiteX67" fmla="*/ 345307 w 441271"/>
                <a:gd name="connsiteY67" fmla="*/ 231137 h 231137"/>
                <a:gd name="connsiteX68" fmla="*/ 346587 w 441271"/>
                <a:gd name="connsiteY68" fmla="*/ 230790 h 231137"/>
                <a:gd name="connsiteX69" fmla="*/ 348216 w 441271"/>
                <a:gd name="connsiteY69" fmla="*/ 228103 h 231137"/>
                <a:gd name="connsiteX70" fmla="*/ 350428 w 441271"/>
                <a:gd name="connsiteY70" fmla="*/ 225543 h 231137"/>
                <a:gd name="connsiteX71" fmla="*/ 353225 w 441271"/>
                <a:gd name="connsiteY71" fmla="*/ 223330 h 231137"/>
                <a:gd name="connsiteX72" fmla="*/ 356623 w 441271"/>
                <a:gd name="connsiteY72" fmla="*/ 221576 h 231137"/>
                <a:gd name="connsiteX73" fmla="*/ 372823 w 441271"/>
                <a:gd name="connsiteY73" fmla="*/ 216803 h 231137"/>
                <a:gd name="connsiteX74" fmla="*/ 374688 w 441271"/>
                <a:gd name="connsiteY74" fmla="*/ 215760 h 231137"/>
                <a:gd name="connsiteX75" fmla="*/ 371542 w 441271"/>
                <a:gd name="connsiteY75" fmla="*/ 208522 h 231137"/>
                <a:gd name="connsiteX76" fmla="*/ 367718 w 441271"/>
                <a:gd name="connsiteY76" fmla="*/ 209328 h 231137"/>
                <a:gd name="connsiteX77" fmla="*/ 425325 w 441271"/>
                <a:gd name="connsiteY77" fmla="*/ 171208 h 231137"/>
                <a:gd name="connsiteX78" fmla="*/ 425909 w 441271"/>
                <a:gd name="connsiteY78" fmla="*/ 161646 h 231137"/>
                <a:gd name="connsiteX79" fmla="*/ 426952 w 441271"/>
                <a:gd name="connsiteY79" fmla="*/ 158138 h 231137"/>
                <a:gd name="connsiteX80" fmla="*/ 426604 w 441271"/>
                <a:gd name="connsiteY80" fmla="*/ 156842 h 231137"/>
                <a:gd name="connsiteX81" fmla="*/ 426147 w 441271"/>
                <a:gd name="connsiteY81" fmla="*/ 156020 h 231137"/>
                <a:gd name="connsiteX82" fmla="*/ 425562 w 441271"/>
                <a:gd name="connsiteY82" fmla="*/ 155435 h 231137"/>
                <a:gd name="connsiteX83" fmla="*/ 424518 w 441271"/>
                <a:gd name="connsiteY83" fmla="*/ 155324 h 231137"/>
                <a:gd name="connsiteX84" fmla="*/ 424755 w 441271"/>
                <a:gd name="connsiteY84" fmla="*/ 159513 h 231137"/>
                <a:gd name="connsiteX85" fmla="*/ 423238 w 441271"/>
                <a:gd name="connsiteY85" fmla="*/ 172219 h 231137"/>
                <a:gd name="connsiteX86" fmla="*/ 425325 w 441271"/>
                <a:gd name="connsiteY86" fmla="*/ 171208 h 231137"/>
                <a:gd name="connsiteX87" fmla="*/ 427664 w 441271"/>
                <a:gd name="connsiteY87" fmla="*/ 151263 h 231137"/>
                <a:gd name="connsiteX88" fmla="*/ 425562 w 441271"/>
                <a:gd name="connsiteY88" fmla="*/ 141116 h 231137"/>
                <a:gd name="connsiteX89" fmla="*/ 423238 w 441271"/>
                <a:gd name="connsiteY89" fmla="*/ 133404 h 231137"/>
                <a:gd name="connsiteX90" fmla="*/ 421848 w 441271"/>
                <a:gd name="connsiteY90" fmla="*/ 131665 h 231137"/>
                <a:gd name="connsiteX91" fmla="*/ 420109 w 441271"/>
                <a:gd name="connsiteY91" fmla="*/ 131902 h 231137"/>
                <a:gd name="connsiteX92" fmla="*/ 417880 w 441271"/>
                <a:gd name="connsiteY92" fmla="*/ 134226 h 231137"/>
                <a:gd name="connsiteX93" fmla="*/ 417770 w 441271"/>
                <a:gd name="connsiteY93" fmla="*/ 132140 h 231137"/>
                <a:gd name="connsiteX94" fmla="*/ 417075 w 441271"/>
                <a:gd name="connsiteY94" fmla="*/ 127825 h 231137"/>
                <a:gd name="connsiteX95" fmla="*/ 417075 w 441271"/>
                <a:gd name="connsiteY95" fmla="*/ 125612 h 231137"/>
                <a:gd name="connsiteX96" fmla="*/ 419082 w 441271"/>
                <a:gd name="connsiteY96" fmla="*/ 126893 h 231137"/>
                <a:gd name="connsiteX97" fmla="*/ 421184 w 441271"/>
                <a:gd name="connsiteY97" fmla="*/ 127825 h 231137"/>
                <a:gd name="connsiteX98" fmla="*/ 421642 w 441271"/>
                <a:gd name="connsiteY98" fmla="*/ 127588 h 231137"/>
                <a:gd name="connsiteX99" fmla="*/ 421990 w 441271"/>
                <a:gd name="connsiteY99" fmla="*/ 127351 h 231137"/>
                <a:gd name="connsiteX100" fmla="*/ 422338 w 441271"/>
                <a:gd name="connsiteY100" fmla="*/ 127003 h 231137"/>
                <a:gd name="connsiteX101" fmla="*/ 422574 w 441271"/>
                <a:gd name="connsiteY101" fmla="*/ 126418 h 231137"/>
                <a:gd name="connsiteX102" fmla="*/ 420014 w 441271"/>
                <a:gd name="connsiteY102" fmla="*/ 123842 h 231137"/>
                <a:gd name="connsiteX103" fmla="*/ 410089 w 441271"/>
                <a:gd name="connsiteY103" fmla="*/ 107738 h 231137"/>
                <a:gd name="connsiteX104" fmla="*/ 406138 w 441271"/>
                <a:gd name="connsiteY104" fmla="*/ 104356 h 231137"/>
                <a:gd name="connsiteX105" fmla="*/ 397856 w 441271"/>
                <a:gd name="connsiteY105" fmla="*/ 99124 h 231137"/>
                <a:gd name="connsiteX106" fmla="*/ 395170 w 441271"/>
                <a:gd name="connsiteY106" fmla="*/ 98066 h 231137"/>
                <a:gd name="connsiteX107" fmla="*/ 389559 w 441271"/>
                <a:gd name="connsiteY107" fmla="*/ 97023 h 231137"/>
                <a:gd name="connsiteX108" fmla="*/ 387347 w 441271"/>
                <a:gd name="connsiteY108" fmla="*/ 96106 h 231137"/>
                <a:gd name="connsiteX109" fmla="*/ 385245 w 441271"/>
                <a:gd name="connsiteY109" fmla="*/ 95758 h 231137"/>
                <a:gd name="connsiteX110" fmla="*/ 380472 w 441271"/>
                <a:gd name="connsiteY110" fmla="*/ 97718 h 231137"/>
                <a:gd name="connsiteX111" fmla="*/ 378354 w 441271"/>
                <a:gd name="connsiteY111" fmla="*/ 97370 h 231137"/>
                <a:gd name="connsiteX112" fmla="*/ 377422 w 441271"/>
                <a:gd name="connsiteY112" fmla="*/ 97607 h 231137"/>
                <a:gd name="connsiteX113" fmla="*/ 376489 w 441271"/>
                <a:gd name="connsiteY113" fmla="*/ 98777 h 231137"/>
                <a:gd name="connsiteX114" fmla="*/ 375905 w 441271"/>
                <a:gd name="connsiteY114" fmla="*/ 100420 h 231137"/>
                <a:gd name="connsiteX115" fmla="*/ 375905 w 441271"/>
                <a:gd name="connsiteY115" fmla="*/ 101938 h 231137"/>
                <a:gd name="connsiteX116" fmla="*/ 376363 w 441271"/>
                <a:gd name="connsiteY116" fmla="*/ 102522 h 231137"/>
                <a:gd name="connsiteX117" fmla="*/ 377184 w 441271"/>
                <a:gd name="connsiteY117" fmla="*/ 102870 h 231137"/>
                <a:gd name="connsiteX118" fmla="*/ 378117 w 441271"/>
                <a:gd name="connsiteY118" fmla="*/ 103107 h 231137"/>
                <a:gd name="connsiteX119" fmla="*/ 378813 w 441271"/>
                <a:gd name="connsiteY119" fmla="*/ 103344 h 231137"/>
                <a:gd name="connsiteX120" fmla="*/ 382447 w 441271"/>
                <a:gd name="connsiteY120" fmla="*/ 106379 h 231137"/>
                <a:gd name="connsiteX121" fmla="*/ 384312 w 441271"/>
                <a:gd name="connsiteY121" fmla="*/ 106948 h 231137"/>
                <a:gd name="connsiteX122" fmla="*/ 386178 w 441271"/>
                <a:gd name="connsiteY122" fmla="*/ 105683 h 231137"/>
                <a:gd name="connsiteX123" fmla="*/ 385830 w 441271"/>
                <a:gd name="connsiteY123" fmla="*/ 104625 h 231137"/>
                <a:gd name="connsiteX124" fmla="*/ 385371 w 441271"/>
                <a:gd name="connsiteY124" fmla="*/ 104861 h 231137"/>
                <a:gd name="connsiteX125" fmla="*/ 383633 w 441271"/>
                <a:gd name="connsiteY125" fmla="*/ 105209 h 231137"/>
                <a:gd name="connsiteX126" fmla="*/ 384913 w 441271"/>
                <a:gd name="connsiteY126" fmla="*/ 100895 h 231137"/>
                <a:gd name="connsiteX127" fmla="*/ 388864 w 441271"/>
                <a:gd name="connsiteY127" fmla="*/ 99725 h 231137"/>
                <a:gd name="connsiteX128" fmla="*/ 393431 w 441271"/>
                <a:gd name="connsiteY128" fmla="*/ 101479 h 231137"/>
                <a:gd name="connsiteX129" fmla="*/ 396339 w 441271"/>
                <a:gd name="connsiteY129" fmla="*/ 105573 h 231137"/>
                <a:gd name="connsiteX130" fmla="*/ 397161 w 441271"/>
                <a:gd name="connsiteY130" fmla="*/ 107185 h 231137"/>
                <a:gd name="connsiteX131" fmla="*/ 401112 w 441271"/>
                <a:gd name="connsiteY131" fmla="*/ 113617 h 231137"/>
                <a:gd name="connsiteX132" fmla="*/ 401934 w 441271"/>
                <a:gd name="connsiteY132" fmla="*/ 115830 h 231137"/>
                <a:gd name="connsiteX133" fmla="*/ 403673 w 441271"/>
                <a:gd name="connsiteY133" fmla="*/ 122831 h 231137"/>
                <a:gd name="connsiteX134" fmla="*/ 404494 w 441271"/>
                <a:gd name="connsiteY134" fmla="*/ 120839 h 231137"/>
                <a:gd name="connsiteX135" fmla="*/ 403910 w 441271"/>
                <a:gd name="connsiteY135" fmla="*/ 116067 h 231137"/>
                <a:gd name="connsiteX136" fmla="*/ 405190 w 441271"/>
                <a:gd name="connsiteY136" fmla="*/ 114676 h 231137"/>
                <a:gd name="connsiteX137" fmla="*/ 406502 w 441271"/>
                <a:gd name="connsiteY137" fmla="*/ 114913 h 231137"/>
                <a:gd name="connsiteX138" fmla="*/ 407892 w 441271"/>
                <a:gd name="connsiteY138" fmla="*/ 115845 h 231137"/>
                <a:gd name="connsiteX139" fmla="*/ 409631 w 441271"/>
                <a:gd name="connsiteY139" fmla="*/ 116430 h 231137"/>
                <a:gd name="connsiteX140" fmla="*/ 411954 w 441271"/>
                <a:gd name="connsiteY140" fmla="*/ 116083 h 231137"/>
                <a:gd name="connsiteX141" fmla="*/ 412302 w 441271"/>
                <a:gd name="connsiteY141" fmla="*/ 117252 h 231137"/>
                <a:gd name="connsiteX142" fmla="*/ 410563 w 441271"/>
                <a:gd name="connsiteY142" fmla="*/ 118548 h 231137"/>
                <a:gd name="connsiteX143" fmla="*/ 409741 w 441271"/>
                <a:gd name="connsiteY143" fmla="*/ 119006 h 231137"/>
                <a:gd name="connsiteX144" fmla="*/ 408572 w 441271"/>
                <a:gd name="connsiteY144" fmla="*/ 119354 h 231137"/>
                <a:gd name="connsiteX145" fmla="*/ 411828 w 441271"/>
                <a:gd name="connsiteY145" fmla="*/ 122389 h 231137"/>
                <a:gd name="connsiteX146" fmla="*/ 414040 w 441271"/>
                <a:gd name="connsiteY146" fmla="*/ 127051 h 231137"/>
                <a:gd name="connsiteX147" fmla="*/ 414736 w 441271"/>
                <a:gd name="connsiteY147" fmla="*/ 132076 h 231137"/>
                <a:gd name="connsiteX148" fmla="*/ 413345 w 441271"/>
                <a:gd name="connsiteY148" fmla="*/ 136612 h 231137"/>
                <a:gd name="connsiteX149" fmla="*/ 411828 w 441271"/>
                <a:gd name="connsiteY149" fmla="*/ 137782 h 231137"/>
                <a:gd name="connsiteX150" fmla="*/ 407877 w 441271"/>
                <a:gd name="connsiteY150" fmla="*/ 139663 h 231137"/>
                <a:gd name="connsiteX151" fmla="*/ 405174 w 441271"/>
                <a:gd name="connsiteY151" fmla="*/ 142808 h 231137"/>
                <a:gd name="connsiteX152" fmla="*/ 395628 w 441271"/>
                <a:gd name="connsiteY152" fmla="*/ 148529 h 231137"/>
                <a:gd name="connsiteX153" fmla="*/ 390476 w 441271"/>
                <a:gd name="connsiteY153" fmla="*/ 153649 h 231137"/>
                <a:gd name="connsiteX154" fmla="*/ 387220 w 441271"/>
                <a:gd name="connsiteY154" fmla="*/ 155973 h 231137"/>
                <a:gd name="connsiteX155" fmla="*/ 382558 w 441271"/>
                <a:gd name="connsiteY155" fmla="*/ 157142 h 231137"/>
                <a:gd name="connsiteX156" fmla="*/ 380108 w 441271"/>
                <a:gd name="connsiteY156" fmla="*/ 157253 h 231137"/>
                <a:gd name="connsiteX157" fmla="*/ 379381 w 441271"/>
                <a:gd name="connsiteY157" fmla="*/ 156431 h 231137"/>
                <a:gd name="connsiteX158" fmla="*/ 380567 w 441271"/>
                <a:gd name="connsiteY158" fmla="*/ 155151 h 231137"/>
                <a:gd name="connsiteX159" fmla="*/ 384881 w 441271"/>
                <a:gd name="connsiteY159" fmla="*/ 153981 h 231137"/>
                <a:gd name="connsiteX160" fmla="*/ 386398 w 441271"/>
                <a:gd name="connsiteY160" fmla="*/ 152812 h 231137"/>
                <a:gd name="connsiteX161" fmla="*/ 371479 w 441271"/>
                <a:gd name="connsiteY161" fmla="*/ 155483 h 231137"/>
                <a:gd name="connsiteX162" fmla="*/ 366596 w 441271"/>
                <a:gd name="connsiteY162" fmla="*/ 155024 h 231137"/>
                <a:gd name="connsiteX163" fmla="*/ 357730 w 441271"/>
                <a:gd name="connsiteY163" fmla="*/ 151990 h 231137"/>
                <a:gd name="connsiteX164" fmla="*/ 353399 w 441271"/>
                <a:gd name="connsiteY164" fmla="*/ 148955 h 231137"/>
                <a:gd name="connsiteX165" fmla="*/ 352467 w 441271"/>
                <a:gd name="connsiteY165" fmla="*/ 145115 h 231137"/>
                <a:gd name="connsiteX166" fmla="*/ 352356 w 441271"/>
                <a:gd name="connsiteY166" fmla="*/ 140911 h 231137"/>
                <a:gd name="connsiteX167" fmla="*/ 350143 w 441271"/>
                <a:gd name="connsiteY167" fmla="*/ 135443 h 231137"/>
                <a:gd name="connsiteX168" fmla="*/ 346999 w 441271"/>
                <a:gd name="connsiteY168" fmla="*/ 130875 h 231137"/>
                <a:gd name="connsiteX169" fmla="*/ 343964 w 441271"/>
                <a:gd name="connsiteY169" fmla="*/ 129358 h 231137"/>
                <a:gd name="connsiteX170" fmla="*/ 339523 w 441271"/>
                <a:gd name="connsiteY170" fmla="*/ 130986 h 231137"/>
                <a:gd name="connsiteX171" fmla="*/ 337310 w 441271"/>
                <a:gd name="connsiteY171" fmla="*/ 131223 h 231137"/>
                <a:gd name="connsiteX172" fmla="*/ 334861 w 441271"/>
                <a:gd name="connsiteY172" fmla="*/ 130180 h 231137"/>
                <a:gd name="connsiteX173" fmla="*/ 326342 w 441271"/>
                <a:gd name="connsiteY173" fmla="*/ 125296 h 231137"/>
                <a:gd name="connsiteX174" fmla="*/ 327275 w 441271"/>
                <a:gd name="connsiteY174" fmla="*/ 124348 h 231137"/>
                <a:gd name="connsiteX175" fmla="*/ 328112 w 441271"/>
                <a:gd name="connsiteY175" fmla="*/ 123890 h 231137"/>
                <a:gd name="connsiteX176" fmla="*/ 329044 w 441271"/>
                <a:gd name="connsiteY176" fmla="*/ 123890 h 231137"/>
                <a:gd name="connsiteX177" fmla="*/ 330325 w 441271"/>
                <a:gd name="connsiteY177" fmla="*/ 124238 h 231137"/>
                <a:gd name="connsiteX178" fmla="*/ 329503 w 441271"/>
                <a:gd name="connsiteY178" fmla="*/ 116888 h 231137"/>
                <a:gd name="connsiteX179" fmla="*/ 329961 w 441271"/>
                <a:gd name="connsiteY179" fmla="*/ 115608 h 231137"/>
                <a:gd name="connsiteX180" fmla="*/ 331352 w 441271"/>
                <a:gd name="connsiteY180" fmla="*/ 116193 h 231137"/>
                <a:gd name="connsiteX181" fmla="*/ 333107 w 441271"/>
                <a:gd name="connsiteY181" fmla="*/ 118058 h 231137"/>
                <a:gd name="connsiteX182" fmla="*/ 335556 w 441271"/>
                <a:gd name="connsiteY182" fmla="*/ 121804 h 231137"/>
                <a:gd name="connsiteX183" fmla="*/ 334861 w 441271"/>
                <a:gd name="connsiteY183" fmla="*/ 122151 h 231137"/>
                <a:gd name="connsiteX184" fmla="*/ 333929 w 441271"/>
                <a:gd name="connsiteY184" fmla="*/ 122957 h 231137"/>
                <a:gd name="connsiteX185" fmla="*/ 333470 w 441271"/>
                <a:gd name="connsiteY185" fmla="*/ 123305 h 231137"/>
                <a:gd name="connsiteX186" fmla="*/ 334861 w 441271"/>
                <a:gd name="connsiteY186" fmla="*/ 123763 h 231137"/>
                <a:gd name="connsiteX187" fmla="*/ 336031 w 441271"/>
                <a:gd name="connsiteY187" fmla="*/ 123763 h 231137"/>
                <a:gd name="connsiteX188" fmla="*/ 337200 w 441271"/>
                <a:gd name="connsiteY188" fmla="*/ 123305 h 231137"/>
                <a:gd name="connsiteX189" fmla="*/ 338132 w 441271"/>
                <a:gd name="connsiteY189" fmla="*/ 122041 h 231137"/>
                <a:gd name="connsiteX190" fmla="*/ 338590 w 441271"/>
                <a:gd name="connsiteY190" fmla="*/ 120855 h 231137"/>
                <a:gd name="connsiteX191" fmla="*/ 338353 w 441271"/>
                <a:gd name="connsiteY191" fmla="*/ 120508 h 231137"/>
                <a:gd name="connsiteX192" fmla="*/ 337532 w 441271"/>
                <a:gd name="connsiteY192" fmla="*/ 120271 h 231137"/>
                <a:gd name="connsiteX193" fmla="*/ 332648 w 441271"/>
                <a:gd name="connsiteY193" fmla="*/ 115845 h 231137"/>
                <a:gd name="connsiteX194" fmla="*/ 331020 w 441271"/>
                <a:gd name="connsiteY194" fmla="*/ 113633 h 231137"/>
                <a:gd name="connsiteX195" fmla="*/ 330910 w 441271"/>
                <a:gd name="connsiteY195" fmla="*/ 110946 h 231137"/>
                <a:gd name="connsiteX196" fmla="*/ 327765 w 441271"/>
                <a:gd name="connsiteY196" fmla="*/ 109208 h 231137"/>
                <a:gd name="connsiteX197" fmla="*/ 323434 w 441271"/>
                <a:gd name="connsiteY197" fmla="*/ 104767 h 231137"/>
                <a:gd name="connsiteX198" fmla="*/ 320637 w 441271"/>
                <a:gd name="connsiteY198" fmla="*/ 102317 h 231137"/>
                <a:gd name="connsiteX199" fmla="*/ 318772 w 441271"/>
                <a:gd name="connsiteY199" fmla="*/ 101495 h 231137"/>
                <a:gd name="connsiteX200" fmla="*/ 318313 w 441271"/>
                <a:gd name="connsiteY200" fmla="*/ 101606 h 231137"/>
                <a:gd name="connsiteX201" fmla="*/ 318076 w 441271"/>
                <a:gd name="connsiteY201" fmla="*/ 101147 h 231137"/>
                <a:gd name="connsiteX202" fmla="*/ 316907 w 441271"/>
                <a:gd name="connsiteY202" fmla="*/ 96707 h 231137"/>
                <a:gd name="connsiteX203" fmla="*/ 316322 w 441271"/>
                <a:gd name="connsiteY203" fmla="*/ 95901 h 231137"/>
                <a:gd name="connsiteX204" fmla="*/ 312450 w 441271"/>
                <a:gd name="connsiteY204" fmla="*/ 93103 h 231137"/>
                <a:gd name="connsiteX205" fmla="*/ 309653 w 441271"/>
                <a:gd name="connsiteY205" fmla="*/ 91696 h 231137"/>
                <a:gd name="connsiteX206" fmla="*/ 306618 w 441271"/>
                <a:gd name="connsiteY206" fmla="*/ 90875 h 231137"/>
                <a:gd name="connsiteX207" fmla="*/ 300771 w 441271"/>
                <a:gd name="connsiteY207" fmla="*/ 90875 h 231137"/>
                <a:gd name="connsiteX208" fmla="*/ 297389 w 441271"/>
                <a:gd name="connsiteY208" fmla="*/ 89484 h 231137"/>
                <a:gd name="connsiteX209" fmla="*/ 291099 w 441271"/>
                <a:gd name="connsiteY209" fmla="*/ 85628 h 231137"/>
                <a:gd name="connsiteX210" fmla="*/ 291446 w 441271"/>
                <a:gd name="connsiteY210" fmla="*/ 87382 h 231137"/>
                <a:gd name="connsiteX211" fmla="*/ 292964 w 441271"/>
                <a:gd name="connsiteY211" fmla="*/ 89595 h 231137"/>
                <a:gd name="connsiteX212" fmla="*/ 294828 w 441271"/>
                <a:gd name="connsiteY212" fmla="*/ 91222 h 231137"/>
                <a:gd name="connsiteX213" fmla="*/ 296582 w 441271"/>
                <a:gd name="connsiteY213" fmla="*/ 91807 h 231137"/>
                <a:gd name="connsiteX214" fmla="*/ 296820 w 441271"/>
                <a:gd name="connsiteY214" fmla="*/ 92629 h 231137"/>
                <a:gd name="connsiteX215" fmla="*/ 296362 w 441271"/>
                <a:gd name="connsiteY215" fmla="*/ 94367 h 231137"/>
                <a:gd name="connsiteX216" fmla="*/ 295192 w 441271"/>
                <a:gd name="connsiteY216" fmla="*/ 95411 h 231137"/>
                <a:gd name="connsiteX217" fmla="*/ 293327 w 441271"/>
                <a:gd name="connsiteY217" fmla="*/ 93783 h 231137"/>
                <a:gd name="connsiteX218" fmla="*/ 292284 w 441271"/>
                <a:gd name="connsiteY218" fmla="*/ 95063 h 231137"/>
                <a:gd name="connsiteX219" fmla="*/ 290767 w 441271"/>
                <a:gd name="connsiteY219" fmla="*/ 96580 h 231137"/>
                <a:gd name="connsiteX220" fmla="*/ 289139 w 441271"/>
                <a:gd name="connsiteY220" fmla="*/ 97750 h 231137"/>
                <a:gd name="connsiteX221" fmla="*/ 288443 w 441271"/>
                <a:gd name="connsiteY221" fmla="*/ 97860 h 231137"/>
                <a:gd name="connsiteX222" fmla="*/ 288333 w 441271"/>
                <a:gd name="connsiteY222" fmla="*/ 98445 h 231137"/>
                <a:gd name="connsiteX223" fmla="*/ 287606 w 441271"/>
                <a:gd name="connsiteY223" fmla="*/ 98556 h 231137"/>
                <a:gd name="connsiteX224" fmla="*/ 286784 w 441271"/>
                <a:gd name="connsiteY224" fmla="*/ 98318 h 231137"/>
                <a:gd name="connsiteX225" fmla="*/ 286089 w 441271"/>
                <a:gd name="connsiteY225" fmla="*/ 97971 h 231137"/>
                <a:gd name="connsiteX226" fmla="*/ 285978 w 441271"/>
                <a:gd name="connsiteY226" fmla="*/ 97275 h 231137"/>
                <a:gd name="connsiteX227" fmla="*/ 286800 w 441271"/>
                <a:gd name="connsiteY227" fmla="*/ 95774 h 231137"/>
                <a:gd name="connsiteX228" fmla="*/ 287037 w 441271"/>
                <a:gd name="connsiteY228" fmla="*/ 94936 h 231137"/>
                <a:gd name="connsiteX229" fmla="*/ 285283 w 441271"/>
                <a:gd name="connsiteY229" fmla="*/ 93324 h 231137"/>
                <a:gd name="connsiteX230" fmla="*/ 282960 w 441271"/>
                <a:gd name="connsiteY230" fmla="*/ 94004 h 231137"/>
                <a:gd name="connsiteX231" fmla="*/ 280984 w 441271"/>
                <a:gd name="connsiteY231" fmla="*/ 93893 h 231137"/>
                <a:gd name="connsiteX232" fmla="*/ 280526 w 441271"/>
                <a:gd name="connsiteY232" fmla="*/ 89705 h 231137"/>
                <a:gd name="connsiteX233" fmla="*/ 278202 w 441271"/>
                <a:gd name="connsiteY233" fmla="*/ 92028 h 231137"/>
                <a:gd name="connsiteX234" fmla="*/ 277160 w 441271"/>
                <a:gd name="connsiteY234" fmla="*/ 92266 h 231137"/>
                <a:gd name="connsiteX235" fmla="*/ 275531 w 441271"/>
                <a:gd name="connsiteY235" fmla="*/ 91444 h 231137"/>
                <a:gd name="connsiteX236" fmla="*/ 273999 w 441271"/>
                <a:gd name="connsiteY236" fmla="*/ 89689 h 231137"/>
                <a:gd name="connsiteX237" fmla="*/ 274109 w 441271"/>
                <a:gd name="connsiteY237" fmla="*/ 88061 h 231137"/>
                <a:gd name="connsiteX238" fmla="*/ 275295 w 441271"/>
                <a:gd name="connsiteY238" fmla="*/ 86782 h 231137"/>
                <a:gd name="connsiteX239" fmla="*/ 277033 w 441271"/>
                <a:gd name="connsiteY239" fmla="*/ 86197 h 231137"/>
                <a:gd name="connsiteX240" fmla="*/ 276100 w 441271"/>
                <a:gd name="connsiteY240" fmla="*/ 85027 h 231137"/>
                <a:gd name="connsiteX241" fmla="*/ 274915 w 441271"/>
                <a:gd name="connsiteY241" fmla="*/ 84332 h 231137"/>
                <a:gd name="connsiteX242" fmla="*/ 273635 w 441271"/>
                <a:gd name="connsiteY242" fmla="*/ 84221 h 231137"/>
                <a:gd name="connsiteX243" fmla="*/ 272244 w 441271"/>
                <a:gd name="connsiteY243" fmla="*/ 84110 h 231137"/>
                <a:gd name="connsiteX244" fmla="*/ 273066 w 441271"/>
                <a:gd name="connsiteY244" fmla="*/ 81882 h 231137"/>
                <a:gd name="connsiteX245" fmla="*/ 275041 w 441271"/>
                <a:gd name="connsiteY245" fmla="*/ 82230 h 231137"/>
                <a:gd name="connsiteX246" fmla="*/ 277270 w 441271"/>
                <a:gd name="connsiteY246" fmla="*/ 83178 h 231137"/>
                <a:gd name="connsiteX247" fmla="*/ 279372 w 441271"/>
                <a:gd name="connsiteY247" fmla="*/ 82230 h 231137"/>
                <a:gd name="connsiteX248" fmla="*/ 277982 w 441271"/>
                <a:gd name="connsiteY248" fmla="*/ 81993 h 231137"/>
                <a:gd name="connsiteX249" fmla="*/ 276812 w 441271"/>
                <a:gd name="connsiteY249" fmla="*/ 81171 h 231137"/>
                <a:gd name="connsiteX250" fmla="*/ 276353 w 441271"/>
                <a:gd name="connsiteY250" fmla="*/ 80128 h 231137"/>
                <a:gd name="connsiteX251" fmla="*/ 277397 w 441271"/>
                <a:gd name="connsiteY251" fmla="*/ 79416 h 231137"/>
                <a:gd name="connsiteX252" fmla="*/ 279024 w 441271"/>
                <a:gd name="connsiteY252" fmla="*/ 79527 h 231137"/>
                <a:gd name="connsiteX253" fmla="*/ 281585 w 441271"/>
                <a:gd name="connsiteY253" fmla="*/ 81392 h 231137"/>
                <a:gd name="connsiteX254" fmla="*/ 283323 w 441271"/>
                <a:gd name="connsiteY254" fmla="*/ 81155 h 231137"/>
                <a:gd name="connsiteX255" fmla="*/ 282043 w 441271"/>
                <a:gd name="connsiteY255" fmla="*/ 80001 h 231137"/>
                <a:gd name="connsiteX256" fmla="*/ 281348 w 441271"/>
                <a:gd name="connsiteY256" fmla="*/ 78705 h 231137"/>
                <a:gd name="connsiteX257" fmla="*/ 280067 w 441271"/>
                <a:gd name="connsiteY257" fmla="*/ 75450 h 231137"/>
                <a:gd name="connsiteX258" fmla="*/ 278550 w 441271"/>
                <a:gd name="connsiteY258" fmla="*/ 73348 h 231137"/>
                <a:gd name="connsiteX259" fmla="*/ 278313 w 441271"/>
                <a:gd name="connsiteY259" fmla="*/ 72052 h 231137"/>
                <a:gd name="connsiteX260" fmla="*/ 278898 w 441271"/>
                <a:gd name="connsiteY260" fmla="*/ 69729 h 231137"/>
                <a:gd name="connsiteX261" fmla="*/ 280873 w 441271"/>
                <a:gd name="connsiteY261" fmla="*/ 67848 h 231137"/>
                <a:gd name="connsiteX262" fmla="*/ 284951 w 441271"/>
                <a:gd name="connsiteY262" fmla="*/ 70661 h 231137"/>
                <a:gd name="connsiteX263" fmla="*/ 287511 w 441271"/>
                <a:gd name="connsiteY263" fmla="*/ 69018 h 231137"/>
                <a:gd name="connsiteX264" fmla="*/ 285884 w 441271"/>
                <a:gd name="connsiteY264" fmla="*/ 68559 h 231137"/>
                <a:gd name="connsiteX265" fmla="*/ 284019 w 441271"/>
                <a:gd name="connsiteY265" fmla="*/ 67737 h 231137"/>
                <a:gd name="connsiteX266" fmla="*/ 282628 w 441271"/>
                <a:gd name="connsiteY266" fmla="*/ 66346 h 231137"/>
                <a:gd name="connsiteX267" fmla="*/ 282517 w 441271"/>
                <a:gd name="connsiteY267" fmla="*/ 64482 h 231137"/>
                <a:gd name="connsiteX268" fmla="*/ 283102 w 441271"/>
                <a:gd name="connsiteY268" fmla="*/ 63660 h 231137"/>
                <a:gd name="connsiteX269" fmla="*/ 285077 w 441271"/>
                <a:gd name="connsiteY269" fmla="*/ 63312 h 231137"/>
                <a:gd name="connsiteX270" fmla="*/ 285899 w 441271"/>
                <a:gd name="connsiteY270" fmla="*/ 62964 h 231137"/>
                <a:gd name="connsiteX271" fmla="*/ 286484 w 441271"/>
                <a:gd name="connsiteY271" fmla="*/ 62269 h 231137"/>
                <a:gd name="connsiteX272" fmla="*/ 288223 w 441271"/>
                <a:gd name="connsiteY272" fmla="*/ 59456 h 231137"/>
                <a:gd name="connsiteX273" fmla="*/ 288602 w 441271"/>
                <a:gd name="connsiteY273" fmla="*/ 58761 h 231137"/>
                <a:gd name="connsiteX274" fmla="*/ 289075 w 441271"/>
                <a:gd name="connsiteY274" fmla="*/ 57939 h 231137"/>
                <a:gd name="connsiteX275" fmla="*/ 290008 w 441271"/>
                <a:gd name="connsiteY275" fmla="*/ 57465 h 231137"/>
                <a:gd name="connsiteX276" fmla="*/ 290830 w 441271"/>
                <a:gd name="connsiteY276" fmla="*/ 56895 h 231137"/>
                <a:gd name="connsiteX277" fmla="*/ 290372 w 441271"/>
                <a:gd name="connsiteY277" fmla="*/ 56058 h 231137"/>
                <a:gd name="connsiteX278" fmla="*/ 288855 w 441271"/>
                <a:gd name="connsiteY278" fmla="*/ 55015 h 231137"/>
                <a:gd name="connsiteX279" fmla="*/ 288017 w 441271"/>
                <a:gd name="connsiteY279" fmla="*/ 53750 h 231137"/>
                <a:gd name="connsiteX280" fmla="*/ 287084 w 441271"/>
                <a:gd name="connsiteY280" fmla="*/ 54794 h 231137"/>
                <a:gd name="connsiteX281" fmla="*/ 285915 w 441271"/>
                <a:gd name="connsiteY281" fmla="*/ 56801 h 231137"/>
                <a:gd name="connsiteX282" fmla="*/ 284524 w 441271"/>
                <a:gd name="connsiteY282" fmla="*/ 57955 h 231137"/>
                <a:gd name="connsiteX283" fmla="*/ 284414 w 441271"/>
                <a:gd name="connsiteY283" fmla="*/ 56422 h 231137"/>
                <a:gd name="connsiteX284" fmla="*/ 284651 w 441271"/>
                <a:gd name="connsiteY284" fmla="*/ 55252 h 231137"/>
                <a:gd name="connsiteX285" fmla="*/ 285109 w 441271"/>
                <a:gd name="connsiteY285" fmla="*/ 54098 h 231137"/>
                <a:gd name="connsiteX286" fmla="*/ 285804 w 441271"/>
                <a:gd name="connsiteY286" fmla="*/ 53150 h 231137"/>
                <a:gd name="connsiteX287" fmla="*/ 284761 w 441271"/>
                <a:gd name="connsiteY287" fmla="*/ 52328 h 231137"/>
                <a:gd name="connsiteX288" fmla="*/ 286279 w 441271"/>
                <a:gd name="connsiteY288" fmla="*/ 50463 h 231137"/>
                <a:gd name="connsiteX289" fmla="*/ 291541 w 441271"/>
                <a:gd name="connsiteY289" fmla="*/ 46496 h 231137"/>
                <a:gd name="connsiteX290" fmla="*/ 303900 w 441271"/>
                <a:gd name="connsiteY290" fmla="*/ 40080 h 231137"/>
                <a:gd name="connsiteX291" fmla="*/ 304596 w 441271"/>
                <a:gd name="connsiteY291" fmla="*/ 38910 h 231137"/>
                <a:gd name="connsiteX292" fmla="*/ 304833 w 441271"/>
                <a:gd name="connsiteY292" fmla="*/ 37393 h 231137"/>
                <a:gd name="connsiteX293" fmla="*/ 305528 w 441271"/>
                <a:gd name="connsiteY293" fmla="*/ 35765 h 231137"/>
                <a:gd name="connsiteX294" fmla="*/ 306571 w 441271"/>
                <a:gd name="connsiteY294" fmla="*/ 34485 h 231137"/>
                <a:gd name="connsiteX295" fmla="*/ 307267 w 441271"/>
                <a:gd name="connsiteY295" fmla="*/ 34485 h 231137"/>
                <a:gd name="connsiteX296" fmla="*/ 307615 w 441271"/>
                <a:gd name="connsiteY296" fmla="*/ 34833 h 231137"/>
                <a:gd name="connsiteX297" fmla="*/ 307851 w 441271"/>
                <a:gd name="connsiteY297" fmla="*/ 35070 h 231137"/>
                <a:gd name="connsiteX298" fmla="*/ 310064 w 441271"/>
                <a:gd name="connsiteY298" fmla="*/ 34833 h 231137"/>
                <a:gd name="connsiteX299" fmla="*/ 310522 w 441271"/>
                <a:gd name="connsiteY299" fmla="*/ 34374 h 231137"/>
                <a:gd name="connsiteX300" fmla="*/ 311455 w 441271"/>
                <a:gd name="connsiteY300" fmla="*/ 33079 h 231137"/>
                <a:gd name="connsiteX301" fmla="*/ 312150 w 441271"/>
                <a:gd name="connsiteY301" fmla="*/ 31688 h 231137"/>
                <a:gd name="connsiteX302" fmla="*/ 312387 w 441271"/>
                <a:gd name="connsiteY302" fmla="*/ 30281 h 231137"/>
                <a:gd name="connsiteX303" fmla="*/ 312972 w 441271"/>
                <a:gd name="connsiteY303" fmla="*/ 29238 h 231137"/>
                <a:gd name="connsiteX304" fmla="*/ 314632 w 441271"/>
                <a:gd name="connsiteY304" fmla="*/ 28780 h 231137"/>
                <a:gd name="connsiteX305" fmla="*/ 314378 w 441271"/>
                <a:gd name="connsiteY305" fmla="*/ 27974 h 231137"/>
                <a:gd name="connsiteX306" fmla="*/ 313446 w 441271"/>
                <a:gd name="connsiteY306" fmla="*/ 26915 h 231137"/>
                <a:gd name="connsiteX307" fmla="*/ 313446 w 441271"/>
                <a:gd name="connsiteY307" fmla="*/ 25524 h 231137"/>
                <a:gd name="connsiteX308" fmla="*/ 313209 w 441271"/>
                <a:gd name="connsiteY308" fmla="*/ 24355 h 231137"/>
                <a:gd name="connsiteX309" fmla="*/ 312039 w 441271"/>
                <a:gd name="connsiteY309" fmla="*/ 24244 h 231137"/>
                <a:gd name="connsiteX310" fmla="*/ 310411 w 441271"/>
                <a:gd name="connsiteY310" fmla="*/ 24481 h 231137"/>
                <a:gd name="connsiteX311" fmla="*/ 309369 w 441271"/>
                <a:gd name="connsiteY311" fmla="*/ 24244 h 231137"/>
                <a:gd name="connsiteX312" fmla="*/ 308547 w 441271"/>
                <a:gd name="connsiteY312" fmla="*/ 23201 h 231137"/>
                <a:gd name="connsiteX313" fmla="*/ 308199 w 441271"/>
                <a:gd name="connsiteY313" fmla="*/ 20988 h 231137"/>
                <a:gd name="connsiteX314" fmla="*/ 305528 w 441271"/>
                <a:gd name="connsiteY314" fmla="*/ 23438 h 231137"/>
                <a:gd name="connsiteX315" fmla="*/ 304359 w 441271"/>
                <a:gd name="connsiteY315" fmla="*/ 24828 h 231137"/>
                <a:gd name="connsiteX316" fmla="*/ 303900 w 441271"/>
                <a:gd name="connsiteY316" fmla="*/ 26456 h 231137"/>
                <a:gd name="connsiteX317" fmla="*/ 305181 w 441271"/>
                <a:gd name="connsiteY317" fmla="*/ 30297 h 231137"/>
                <a:gd name="connsiteX318" fmla="*/ 304943 w 441271"/>
                <a:gd name="connsiteY318" fmla="*/ 31814 h 231137"/>
                <a:gd name="connsiteX319" fmla="*/ 302620 w 441271"/>
                <a:gd name="connsiteY319" fmla="*/ 31135 h 231137"/>
                <a:gd name="connsiteX320" fmla="*/ 301925 w 441271"/>
                <a:gd name="connsiteY320" fmla="*/ 29254 h 231137"/>
                <a:gd name="connsiteX321" fmla="*/ 295492 w 441271"/>
                <a:gd name="connsiteY321" fmla="*/ 30423 h 231137"/>
                <a:gd name="connsiteX322" fmla="*/ 292695 w 441271"/>
                <a:gd name="connsiteY322" fmla="*/ 28448 h 231137"/>
                <a:gd name="connsiteX323" fmla="*/ 293865 w 441271"/>
                <a:gd name="connsiteY323" fmla="*/ 28116 h 231137"/>
                <a:gd name="connsiteX324" fmla="*/ 294686 w 441271"/>
                <a:gd name="connsiteY324" fmla="*/ 27768 h 231137"/>
                <a:gd name="connsiteX325" fmla="*/ 296204 w 441271"/>
                <a:gd name="connsiteY325" fmla="*/ 26362 h 231137"/>
                <a:gd name="connsiteX326" fmla="*/ 288981 w 441271"/>
                <a:gd name="connsiteY326" fmla="*/ 25082 h 231137"/>
                <a:gd name="connsiteX327" fmla="*/ 285820 w 441271"/>
                <a:gd name="connsiteY327" fmla="*/ 23217 h 231137"/>
                <a:gd name="connsiteX328" fmla="*/ 284082 w 441271"/>
                <a:gd name="connsiteY328" fmla="*/ 18776 h 231137"/>
                <a:gd name="connsiteX329" fmla="*/ 285709 w 441271"/>
                <a:gd name="connsiteY329" fmla="*/ 19598 h 231137"/>
                <a:gd name="connsiteX330" fmla="*/ 290514 w 441271"/>
                <a:gd name="connsiteY330" fmla="*/ 23564 h 231137"/>
                <a:gd name="connsiteX331" fmla="*/ 290972 w 441271"/>
                <a:gd name="connsiteY331" fmla="*/ 22284 h 231137"/>
                <a:gd name="connsiteX332" fmla="*/ 285124 w 441271"/>
                <a:gd name="connsiteY332" fmla="*/ 13639 h 231137"/>
                <a:gd name="connsiteX333" fmla="*/ 283387 w 441271"/>
                <a:gd name="connsiteY333" fmla="*/ 12122 h 231137"/>
                <a:gd name="connsiteX334" fmla="*/ 282454 w 441271"/>
                <a:gd name="connsiteY334" fmla="*/ 10953 h 231137"/>
                <a:gd name="connsiteX335" fmla="*/ 281995 w 441271"/>
                <a:gd name="connsiteY335" fmla="*/ 10605 h 231137"/>
                <a:gd name="connsiteX336" fmla="*/ 281538 w 441271"/>
                <a:gd name="connsiteY336" fmla="*/ 10605 h 231137"/>
                <a:gd name="connsiteX337" fmla="*/ 280716 w 441271"/>
                <a:gd name="connsiteY337" fmla="*/ 10953 h 231137"/>
                <a:gd name="connsiteX338" fmla="*/ 280368 w 441271"/>
                <a:gd name="connsiteY338" fmla="*/ 11063 h 231137"/>
                <a:gd name="connsiteX339" fmla="*/ 277697 w 441271"/>
                <a:gd name="connsiteY339" fmla="*/ 10605 h 231137"/>
                <a:gd name="connsiteX340" fmla="*/ 276417 w 441271"/>
                <a:gd name="connsiteY340" fmla="*/ 10147 h 231137"/>
                <a:gd name="connsiteX341" fmla="*/ 274883 w 441271"/>
                <a:gd name="connsiteY341" fmla="*/ 9103 h 231137"/>
                <a:gd name="connsiteX342" fmla="*/ 280146 w 441271"/>
                <a:gd name="connsiteY342" fmla="*/ 8060 h 231137"/>
                <a:gd name="connsiteX343" fmla="*/ 281079 w 441271"/>
                <a:gd name="connsiteY343" fmla="*/ 7460 h 231137"/>
                <a:gd name="connsiteX344" fmla="*/ 280968 w 441271"/>
                <a:gd name="connsiteY344" fmla="*/ 6069 h 231137"/>
                <a:gd name="connsiteX345" fmla="*/ 278645 w 441271"/>
                <a:gd name="connsiteY345" fmla="*/ 1043 h 231137"/>
                <a:gd name="connsiteX346" fmla="*/ 278534 w 441271"/>
                <a:gd name="connsiteY346" fmla="*/ 0 h 231137"/>
                <a:gd name="connsiteX347" fmla="*/ 274663 w 441271"/>
                <a:gd name="connsiteY347" fmla="*/ 2102 h 231137"/>
                <a:gd name="connsiteX348" fmla="*/ 272102 w 441271"/>
                <a:gd name="connsiteY348" fmla="*/ 2102 h 231137"/>
                <a:gd name="connsiteX349" fmla="*/ 267914 w 441271"/>
                <a:gd name="connsiteY349" fmla="*/ 1502 h 231137"/>
                <a:gd name="connsiteX350" fmla="*/ 266523 w 441271"/>
                <a:gd name="connsiteY350" fmla="*/ 1739 h 231137"/>
                <a:gd name="connsiteX351" fmla="*/ 265480 w 441271"/>
                <a:gd name="connsiteY351" fmla="*/ 1976 h 231137"/>
                <a:gd name="connsiteX352" fmla="*/ 255681 w 441271"/>
                <a:gd name="connsiteY352" fmla="*/ 9672 h 231137"/>
                <a:gd name="connsiteX353" fmla="*/ 254639 w 441271"/>
                <a:gd name="connsiteY353" fmla="*/ 10953 h 231137"/>
                <a:gd name="connsiteX354" fmla="*/ 254180 w 441271"/>
                <a:gd name="connsiteY354" fmla="*/ 11648 h 231137"/>
                <a:gd name="connsiteX355" fmla="*/ 253010 w 441271"/>
                <a:gd name="connsiteY355" fmla="*/ 13971 h 231137"/>
                <a:gd name="connsiteX356" fmla="*/ 252425 w 441271"/>
                <a:gd name="connsiteY356" fmla="*/ 15030 h 231137"/>
                <a:gd name="connsiteX357" fmla="*/ 251256 w 441271"/>
                <a:gd name="connsiteY357" fmla="*/ 16531 h 231137"/>
                <a:gd name="connsiteX358" fmla="*/ 250213 w 441271"/>
                <a:gd name="connsiteY358" fmla="*/ 17116 h 231137"/>
                <a:gd name="connsiteX359" fmla="*/ 248901 w 441271"/>
                <a:gd name="connsiteY359" fmla="*/ 17464 h 231137"/>
                <a:gd name="connsiteX360" fmla="*/ 247510 w 441271"/>
                <a:gd name="connsiteY360" fmla="*/ 17590 h 231137"/>
                <a:gd name="connsiteX361" fmla="*/ 245645 w 441271"/>
                <a:gd name="connsiteY361" fmla="*/ 18065 h 231137"/>
                <a:gd name="connsiteX362" fmla="*/ 244476 w 441271"/>
                <a:gd name="connsiteY362" fmla="*/ 18523 h 231137"/>
                <a:gd name="connsiteX363" fmla="*/ 243654 w 441271"/>
                <a:gd name="connsiteY363" fmla="*/ 19108 h 231137"/>
                <a:gd name="connsiteX364" fmla="*/ 243196 w 441271"/>
                <a:gd name="connsiteY364" fmla="*/ 19692 h 231137"/>
                <a:gd name="connsiteX365" fmla="*/ 242738 w 441271"/>
                <a:gd name="connsiteY365" fmla="*/ 20277 h 231137"/>
                <a:gd name="connsiteX366" fmla="*/ 242042 w 441271"/>
                <a:gd name="connsiteY366" fmla="*/ 21794 h 231137"/>
                <a:gd name="connsiteX367" fmla="*/ 241694 w 441271"/>
                <a:gd name="connsiteY367" fmla="*/ 22616 h 231137"/>
                <a:gd name="connsiteX368" fmla="*/ 241220 w 441271"/>
                <a:gd name="connsiteY368" fmla="*/ 24481 h 231137"/>
                <a:gd name="connsiteX369" fmla="*/ 240984 w 441271"/>
                <a:gd name="connsiteY369" fmla="*/ 27515 h 231137"/>
                <a:gd name="connsiteX370" fmla="*/ 240747 w 441271"/>
                <a:gd name="connsiteY370" fmla="*/ 28685 h 231137"/>
                <a:gd name="connsiteX371" fmla="*/ 239925 w 441271"/>
                <a:gd name="connsiteY371" fmla="*/ 30202 h 231137"/>
                <a:gd name="connsiteX372" fmla="*/ 238755 w 441271"/>
                <a:gd name="connsiteY372" fmla="*/ 31277 h 231137"/>
                <a:gd name="connsiteX373" fmla="*/ 236653 w 441271"/>
                <a:gd name="connsiteY373" fmla="*/ 32430 h 231137"/>
                <a:gd name="connsiteX374" fmla="*/ 235579 w 441271"/>
                <a:gd name="connsiteY374" fmla="*/ 33252 h 231137"/>
                <a:gd name="connsiteX375" fmla="*/ 234883 w 441271"/>
                <a:gd name="connsiteY375" fmla="*/ 34074 h 231137"/>
                <a:gd name="connsiteX376" fmla="*/ 233840 w 441271"/>
                <a:gd name="connsiteY376" fmla="*/ 36397 h 231137"/>
                <a:gd name="connsiteX377" fmla="*/ 232560 w 441271"/>
                <a:gd name="connsiteY377" fmla="*/ 38373 h 231137"/>
                <a:gd name="connsiteX378" fmla="*/ 231279 w 441271"/>
                <a:gd name="connsiteY378" fmla="*/ 40127 h 231137"/>
                <a:gd name="connsiteX379" fmla="*/ 230458 w 441271"/>
                <a:gd name="connsiteY379" fmla="*/ 40728 h 231137"/>
                <a:gd name="connsiteX380" fmla="*/ 229289 w 441271"/>
                <a:gd name="connsiteY380" fmla="*/ 41202 h 231137"/>
                <a:gd name="connsiteX381" fmla="*/ 226728 w 441271"/>
                <a:gd name="connsiteY381" fmla="*/ 41881 h 231137"/>
                <a:gd name="connsiteX382" fmla="*/ 218431 w 441271"/>
                <a:gd name="connsiteY382" fmla="*/ 43762 h 231137"/>
                <a:gd name="connsiteX383" fmla="*/ 210276 w 441271"/>
                <a:gd name="connsiteY383" fmla="*/ 45611 h 231137"/>
                <a:gd name="connsiteX384" fmla="*/ 202105 w 441271"/>
                <a:gd name="connsiteY384" fmla="*/ 47492 h 231137"/>
                <a:gd name="connsiteX385" fmla="*/ 193934 w 441271"/>
                <a:gd name="connsiteY385" fmla="*/ 49357 h 231137"/>
                <a:gd name="connsiteX386" fmla="*/ 185779 w 441271"/>
                <a:gd name="connsiteY386" fmla="*/ 51222 h 231137"/>
                <a:gd name="connsiteX387" fmla="*/ 177608 w 441271"/>
                <a:gd name="connsiteY387" fmla="*/ 53087 h 231137"/>
                <a:gd name="connsiteX388" fmla="*/ 169311 w 441271"/>
                <a:gd name="connsiteY388" fmla="*/ 54951 h 231137"/>
                <a:gd name="connsiteX389" fmla="*/ 161156 w 441271"/>
                <a:gd name="connsiteY389" fmla="*/ 56832 h 231137"/>
                <a:gd name="connsiteX390" fmla="*/ 152985 w 441271"/>
                <a:gd name="connsiteY390" fmla="*/ 58681 h 231137"/>
                <a:gd name="connsiteX391" fmla="*/ 136659 w 441271"/>
                <a:gd name="connsiteY391" fmla="*/ 62301 h 231137"/>
                <a:gd name="connsiteX392" fmla="*/ 128488 w 441271"/>
                <a:gd name="connsiteY392" fmla="*/ 64165 h 231137"/>
                <a:gd name="connsiteX393" fmla="*/ 120223 w 441271"/>
                <a:gd name="connsiteY393" fmla="*/ 66030 h 231137"/>
                <a:gd name="connsiteX394" fmla="*/ 112052 w 441271"/>
                <a:gd name="connsiteY394" fmla="*/ 67769 h 231137"/>
                <a:gd name="connsiteX395" fmla="*/ 103881 w 441271"/>
                <a:gd name="connsiteY395" fmla="*/ 69650 h 231137"/>
                <a:gd name="connsiteX396" fmla="*/ 95726 w 441271"/>
                <a:gd name="connsiteY396" fmla="*/ 71388 h 231137"/>
                <a:gd name="connsiteX397" fmla="*/ 95616 w 441271"/>
                <a:gd name="connsiteY397" fmla="*/ 71388 h 231137"/>
                <a:gd name="connsiteX398" fmla="*/ 95616 w 441271"/>
                <a:gd name="connsiteY398" fmla="*/ 71388 h 231137"/>
                <a:gd name="connsiteX399" fmla="*/ 95616 w 441271"/>
                <a:gd name="connsiteY399" fmla="*/ 71388 h 231137"/>
                <a:gd name="connsiteX400" fmla="*/ 95616 w 441271"/>
                <a:gd name="connsiteY400" fmla="*/ 71388 h 231137"/>
                <a:gd name="connsiteX401" fmla="*/ 95616 w 441271"/>
                <a:gd name="connsiteY401" fmla="*/ 71388 h 231137"/>
                <a:gd name="connsiteX402" fmla="*/ 95616 w 441271"/>
                <a:gd name="connsiteY402" fmla="*/ 71388 h 231137"/>
                <a:gd name="connsiteX403" fmla="*/ 95616 w 441271"/>
                <a:gd name="connsiteY403" fmla="*/ 71499 h 231137"/>
                <a:gd name="connsiteX404" fmla="*/ 95616 w 441271"/>
                <a:gd name="connsiteY404" fmla="*/ 71499 h 231137"/>
                <a:gd name="connsiteX405" fmla="*/ 95505 w 441271"/>
                <a:gd name="connsiteY405" fmla="*/ 71499 h 231137"/>
                <a:gd name="connsiteX406" fmla="*/ 95505 w 441271"/>
                <a:gd name="connsiteY406" fmla="*/ 71499 h 231137"/>
                <a:gd name="connsiteX407" fmla="*/ 95505 w 441271"/>
                <a:gd name="connsiteY407" fmla="*/ 71499 h 231137"/>
                <a:gd name="connsiteX408" fmla="*/ 95505 w 441271"/>
                <a:gd name="connsiteY408" fmla="*/ 71499 h 231137"/>
                <a:gd name="connsiteX409" fmla="*/ 95505 w 441271"/>
                <a:gd name="connsiteY409" fmla="*/ 71499 h 231137"/>
                <a:gd name="connsiteX410" fmla="*/ 89784 w 441271"/>
                <a:gd name="connsiteY410" fmla="*/ 72668 h 231137"/>
                <a:gd name="connsiteX411" fmla="*/ 84078 w 441271"/>
                <a:gd name="connsiteY411" fmla="*/ 73964 h 231137"/>
                <a:gd name="connsiteX412" fmla="*/ 78468 w 441271"/>
                <a:gd name="connsiteY412" fmla="*/ 75134 h 231137"/>
                <a:gd name="connsiteX413" fmla="*/ 72763 w 441271"/>
                <a:gd name="connsiteY413" fmla="*/ 76414 h 231137"/>
                <a:gd name="connsiteX414" fmla="*/ 67057 w 441271"/>
                <a:gd name="connsiteY414" fmla="*/ 77583 h 231137"/>
                <a:gd name="connsiteX415" fmla="*/ 61336 w 441271"/>
                <a:gd name="connsiteY415" fmla="*/ 78753 h 231137"/>
                <a:gd name="connsiteX416" fmla="*/ 55742 w 441271"/>
                <a:gd name="connsiteY416" fmla="*/ 80049 h 231137"/>
                <a:gd name="connsiteX417" fmla="*/ 50020 w 441271"/>
                <a:gd name="connsiteY417" fmla="*/ 81203 h 231137"/>
                <a:gd name="connsiteX418" fmla="*/ 44315 w 441271"/>
                <a:gd name="connsiteY418" fmla="*/ 82372 h 231137"/>
                <a:gd name="connsiteX419" fmla="*/ 38704 w 441271"/>
                <a:gd name="connsiteY419" fmla="*/ 83668 h 231137"/>
                <a:gd name="connsiteX420" fmla="*/ 32999 w 441271"/>
                <a:gd name="connsiteY420" fmla="*/ 84838 h 231137"/>
                <a:gd name="connsiteX421" fmla="*/ 27294 w 441271"/>
                <a:gd name="connsiteY421" fmla="*/ 86007 h 231137"/>
                <a:gd name="connsiteX422" fmla="*/ 21573 w 441271"/>
                <a:gd name="connsiteY422" fmla="*/ 87177 h 231137"/>
                <a:gd name="connsiteX423" fmla="*/ 4551 w 441271"/>
                <a:gd name="connsiteY423" fmla="*/ 90780 h 231137"/>
                <a:gd name="connsiteX424" fmla="*/ 3271 w 441271"/>
                <a:gd name="connsiteY424" fmla="*/ 93688 h 231137"/>
                <a:gd name="connsiteX425" fmla="*/ 3161 w 441271"/>
                <a:gd name="connsiteY425" fmla="*/ 97418 h 231137"/>
                <a:gd name="connsiteX426" fmla="*/ 2813 w 441271"/>
                <a:gd name="connsiteY426" fmla="*/ 108971 h 231137"/>
                <a:gd name="connsiteX427" fmla="*/ 2466 w 441271"/>
                <a:gd name="connsiteY427" fmla="*/ 120492 h 231137"/>
                <a:gd name="connsiteX428" fmla="*/ 2118 w 441271"/>
                <a:gd name="connsiteY428" fmla="*/ 131934 h 231137"/>
                <a:gd name="connsiteX429" fmla="*/ 1770 w 441271"/>
                <a:gd name="connsiteY429" fmla="*/ 143471 h 231137"/>
                <a:gd name="connsiteX430" fmla="*/ 1312 w 441271"/>
                <a:gd name="connsiteY430" fmla="*/ 155024 h 231137"/>
                <a:gd name="connsiteX431" fmla="*/ 585 w 441271"/>
                <a:gd name="connsiteY431" fmla="*/ 178130 h 231137"/>
                <a:gd name="connsiteX432" fmla="*/ 237 w 441271"/>
                <a:gd name="connsiteY432" fmla="*/ 189667 h 231137"/>
                <a:gd name="connsiteX433" fmla="*/ 0 w 441271"/>
                <a:gd name="connsiteY433" fmla="*/ 195610 h 231137"/>
                <a:gd name="connsiteX434" fmla="*/ 0 w 441271"/>
                <a:gd name="connsiteY434" fmla="*/ 198518 h 231137"/>
                <a:gd name="connsiteX435" fmla="*/ 3983 w 441271"/>
                <a:gd name="connsiteY435" fmla="*/ 201441 h 231137"/>
                <a:gd name="connsiteX436" fmla="*/ 18207 w 441271"/>
                <a:gd name="connsiteY436" fmla="*/ 198407 h 231137"/>
                <a:gd name="connsiteX437" fmla="*/ 32430 w 441271"/>
                <a:gd name="connsiteY437" fmla="*/ 195499 h 231137"/>
                <a:gd name="connsiteX438" fmla="*/ 46654 w 441271"/>
                <a:gd name="connsiteY438" fmla="*/ 192591 h 231137"/>
                <a:gd name="connsiteX439" fmla="*/ 60767 w 441271"/>
                <a:gd name="connsiteY439" fmla="*/ 189557 h 231137"/>
                <a:gd name="connsiteX440" fmla="*/ 68701 w 441271"/>
                <a:gd name="connsiteY440" fmla="*/ 187929 h 231137"/>
                <a:gd name="connsiteX441" fmla="*/ 76144 w 441271"/>
                <a:gd name="connsiteY441" fmla="*/ 186412 h 231137"/>
                <a:gd name="connsiteX442" fmla="*/ 82577 w 441271"/>
                <a:gd name="connsiteY442" fmla="*/ 185353 h 231137"/>
                <a:gd name="connsiteX443" fmla="*/ 83620 w 441271"/>
                <a:gd name="connsiteY443" fmla="*/ 189209 h 231137"/>
                <a:gd name="connsiteX444" fmla="*/ 88504 w 441271"/>
                <a:gd name="connsiteY444" fmla="*/ 187470 h 231137"/>
                <a:gd name="connsiteX445" fmla="*/ 88267 w 441271"/>
                <a:gd name="connsiteY445" fmla="*/ 183962 h 231137"/>
                <a:gd name="connsiteX446" fmla="*/ 104245 w 441271"/>
                <a:gd name="connsiteY446" fmla="*/ 180105 h 231137"/>
                <a:gd name="connsiteX447" fmla="*/ 107184 w 441271"/>
                <a:gd name="connsiteY447" fmla="*/ 180216 h 231137"/>
                <a:gd name="connsiteX448" fmla="*/ 108701 w 441271"/>
                <a:gd name="connsiteY448" fmla="*/ 180105 h 231137"/>
                <a:gd name="connsiteX449" fmla="*/ 109634 w 441271"/>
                <a:gd name="connsiteY449" fmla="*/ 179869 h 231137"/>
                <a:gd name="connsiteX450" fmla="*/ 111499 w 441271"/>
                <a:gd name="connsiteY450" fmla="*/ 178241 h 231137"/>
                <a:gd name="connsiteX451" fmla="*/ 117315 w 441271"/>
                <a:gd name="connsiteY451" fmla="*/ 176960 h 231137"/>
                <a:gd name="connsiteX452" fmla="*/ 134478 w 441271"/>
                <a:gd name="connsiteY452" fmla="*/ 172867 h 231137"/>
                <a:gd name="connsiteX453" fmla="*/ 151610 w 441271"/>
                <a:gd name="connsiteY453" fmla="*/ 168790 h 231137"/>
                <a:gd name="connsiteX454" fmla="*/ 168742 w 441271"/>
                <a:gd name="connsiteY454" fmla="*/ 164839 h 231137"/>
                <a:gd name="connsiteX455" fmla="*/ 185905 w 441271"/>
                <a:gd name="connsiteY455" fmla="*/ 160745 h 231137"/>
                <a:gd name="connsiteX456" fmla="*/ 199086 w 441271"/>
                <a:gd name="connsiteY456" fmla="*/ 157363 h 231137"/>
                <a:gd name="connsiteX457" fmla="*/ 199671 w 441271"/>
                <a:gd name="connsiteY457" fmla="*/ 158991 h 231137"/>
                <a:gd name="connsiteX458" fmla="*/ 209912 w 441271"/>
                <a:gd name="connsiteY458" fmla="*/ 156083 h 231137"/>
                <a:gd name="connsiteX459" fmla="*/ 220406 w 441271"/>
                <a:gd name="connsiteY459" fmla="*/ 153049 h 231137"/>
                <a:gd name="connsiteX460" fmla="*/ 230679 w 441271"/>
                <a:gd name="connsiteY460" fmla="*/ 150125 h 231137"/>
                <a:gd name="connsiteX461" fmla="*/ 241062 w 441271"/>
                <a:gd name="connsiteY461" fmla="*/ 147201 h 231137"/>
                <a:gd name="connsiteX462" fmla="*/ 247115 w 441271"/>
                <a:gd name="connsiteY462" fmla="*/ 145684 h 231137"/>
                <a:gd name="connsiteX463" fmla="*/ 247700 w 441271"/>
                <a:gd name="connsiteY463" fmla="*/ 147675 h 231137"/>
                <a:gd name="connsiteX464" fmla="*/ 249233 w 441271"/>
                <a:gd name="connsiteY464" fmla="*/ 152338 h 231137"/>
                <a:gd name="connsiteX465" fmla="*/ 252141 w 441271"/>
                <a:gd name="connsiteY465" fmla="*/ 161551 h 231137"/>
                <a:gd name="connsiteX466" fmla="*/ 252489 w 441271"/>
                <a:gd name="connsiteY466" fmla="*/ 162468 h 231137"/>
                <a:gd name="connsiteX467" fmla="*/ 253074 w 441271"/>
                <a:gd name="connsiteY467" fmla="*/ 163163 h 231137"/>
                <a:gd name="connsiteX468" fmla="*/ 254006 w 441271"/>
                <a:gd name="connsiteY468" fmla="*/ 163163 h 231137"/>
                <a:gd name="connsiteX469" fmla="*/ 256219 w 441271"/>
                <a:gd name="connsiteY469" fmla="*/ 162468 h 231137"/>
                <a:gd name="connsiteX470" fmla="*/ 257151 w 441271"/>
                <a:gd name="connsiteY470" fmla="*/ 162468 h 231137"/>
                <a:gd name="connsiteX471" fmla="*/ 257736 w 441271"/>
                <a:gd name="connsiteY471" fmla="*/ 162926 h 231137"/>
                <a:gd name="connsiteX472" fmla="*/ 258431 w 441271"/>
                <a:gd name="connsiteY472" fmla="*/ 164459 h 231137"/>
                <a:gd name="connsiteX473" fmla="*/ 258668 w 441271"/>
                <a:gd name="connsiteY473" fmla="*/ 165629 h 231137"/>
                <a:gd name="connsiteX474" fmla="*/ 258779 w 441271"/>
                <a:gd name="connsiteY474" fmla="*/ 166561 h 231137"/>
                <a:gd name="connsiteX475" fmla="*/ 258779 w 441271"/>
                <a:gd name="connsiteY475" fmla="*/ 167842 h 231137"/>
                <a:gd name="connsiteX476" fmla="*/ 259016 w 441271"/>
                <a:gd name="connsiteY476" fmla="*/ 168663 h 231137"/>
                <a:gd name="connsiteX477" fmla="*/ 259601 w 441271"/>
                <a:gd name="connsiteY477" fmla="*/ 170054 h 231137"/>
                <a:gd name="connsiteX478" fmla="*/ 260296 w 441271"/>
                <a:gd name="connsiteY478" fmla="*/ 175301 h 231137"/>
                <a:gd name="connsiteX479" fmla="*/ 260644 w 441271"/>
                <a:gd name="connsiteY479" fmla="*/ 175997 h 231137"/>
                <a:gd name="connsiteX480" fmla="*/ 260992 w 441271"/>
                <a:gd name="connsiteY480" fmla="*/ 176945 h 231137"/>
                <a:gd name="connsiteX481" fmla="*/ 262035 w 441271"/>
                <a:gd name="connsiteY481" fmla="*/ 177877 h 231137"/>
                <a:gd name="connsiteX482" fmla="*/ 263805 w 441271"/>
                <a:gd name="connsiteY482" fmla="*/ 179268 h 231137"/>
                <a:gd name="connsiteX483" fmla="*/ 266017 w 441271"/>
                <a:gd name="connsiteY483" fmla="*/ 180200 h 231137"/>
                <a:gd name="connsiteX484" fmla="*/ 267534 w 441271"/>
                <a:gd name="connsiteY484" fmla="*/ 180548 h 231137"/>
                <a:gd name="connsiteX485" fmla="*/ 268815 w 441271"/>
                <a:gd name="connsiteY485" fmla="*/ 180659 h 231137"/>
                <a:gd name="connsiteX486" fmla="*/ 271375 w 441271"/>
                <a:gd name="connsiteY486" fmla="*/ 181702 h 231137"/>
                <a:gd name="connsiteX487" fmla="*/ 276527 w 441271"/>
                <a:gd name="connsiteY487" fmla="*/ 186854 h 231137"/>
                <a:gd name="connsiteX488" fmla="*/ 276985 w 441271"/>
                <a:gd name="connsiteY488" fmla="*/ 184847 h 231137"/>
                <a:gd name="connsiteX489" fmla="*/ 277096 w 441271"/>
                <a:gd name="connsiteY489" fmla="*/ 184041 h 231137"/>
                <a:gd name="connsiteX490" fmla="*/ 277444 w 441271"/>
                <a:gd name="connsiteY490" fmla="*/ 182982 h 231137"/>
                <a:gd name="connsiteX491" fmla="*/ 279072 w 441271"/>
                <a:gd name="connsiteY491" fmla="*/ 182982 h 231137"/>
                <a:gd name="connsiteX492" fmla="*/ 281980 w 441271"/>
                <a:gd name="connsiteY492" fmla="*/ 183330 h 231137"/>
                <a:gd name="connsiteX493" fmla="*/ 282802 w 441271"/>
                <a:gd name="connsiteY493" fmla="*/ 182397 h 231137"/>
                <a:gd name="connsiteX494" fmla="*/ 283387 w 441271"/>
                <a:gd name="connsiteY494" fmla="*/ 181117 h 231137"/>
                <a:gd name="connsiteX495" fmla="*/ 285124 w 441271"/>
                <a:gd name="connsiteY495" fmla="*/ 173183 h 231137"/>
                <a:gd name="connsiteX496" fmla="*/ 286057 w 441271"/>
                <a:gd name="connsiteY496" fmla="*/ 170987 h 231137"/>
                <a:gd name="connsiteX497" fmla="*/ 287574 w 441271"/>
                <a:gd name="connsiteY497" fmla="*/ 169817 h 231137"/>
                <a:gd name="connsiteX498" fmla="*/ 286405 w 441271"/>
                <a:gd name="connsiteY498" fmla="*/ 176818 h 231137"/>
                <a:gd name="connsiteX499" fmla="*/ 282802 w 441271"/>
                <a:gd name="connsiteY499" fmla="*/ 188940 h 231137"/>
                <a:gd name="connsiteX500" fmla="*/ 282454 w 441271"/>
                <a:gd name="connsiteY500" fmla="*/ 195246 h 231137"/>
                <a:gd name="connsiteX501" fmla="*/ 282912 w 441271"/>
                <a:gd name="connsiteY501" fmla="*/ 198391 h 231137"/>
                <a:gd name="connsiteX502" fmla="*/ 283845 w 441271"/>
                <a:gd name="connsiteY502" fmla="*/ 202010 h 231137"/>
                <a:gd name="connsiteX503" fmla="*/ 285946 w 441271"/>
                <a:gd name="connsiteY503" fmla="*/ 208427 h 231137"/>
                <a:gd name="connsiteX504" fmla="*/ 288760 w 441271"/>
                <a:gd name="connsiteY504" fmla="*/ 213689 h 231137"/>
                <a:gd name="connsiteX505" fmla="*/ 288997 w 441271"/>
                <a:gd name="connsiteY505" fmla="*/ 214844 h 231137"/>
                <a:gd name="connsiteX506" fmla="*/ 288760 w 441271"/>
                <a:gd name="connsiteY506" fmla="*/ 216598 h 231137"/>
                <a:gd name="connsiteX507" fmla="*/ 289582 w 441271"/>
                <a:gd name="connsiteY507" fmla="*/ 218115 h 231137"/>
                <a:gd name="connsiteX508" fmla="*/ 292031 w 441271"/>
                <a:gd name="connsiteY508" fmla="*/ 221149 h 231137"/>
                <a:gd name="connsiteX509" fmla="*/ 297626 w 441271"/>
                <a:gd name="connsiteY509" fmla="*/ 212631 h 231137"/>
                <a:gd name="connsiteX510" fmla="*/ 300076 w 441271"/>
                <a:gd name="connsiteY510" fmla="*/ 210308 h 231137"/>
                <a:gd name="connsiteX511" fmla="*/ 299380 w 441271"/>
                <a:gd name="connsiteY511" fmla="*/ 209723 h 231137"/>
                <a:gd name="connsiteX512" fmla="*/ 297752 w 441271"/>
                <a:gd name="connsiteY512" fmla="*/ 207621 h 231137"/>
                <a:gd name="connsiteX513" fmla="*/ 302193 w 441271"/>
                <a:gd name="connsiteY513" fmla="*/ 207273 h 231137"/>
                <a:gd name="connsiteX514" fmla="*/ 303363 w 441271"/>
                <a:gd name="connsiteY514" fmla="*/ 206104 h 231137"/>
                <a:gd name="connsiteX515" fmla="*/ 302541 w 441271"/>
                <a:gd name="connsiteY515" fmla="*/ 203069 h 231137"/>
                <a:gd name="connsiteX516" fmla="*/ 304516 w 441271"/>
                <a:gd name="connsiteY516" fmla="*/ 204460 h 231137"/>
                <a:gd name="connsiteX517" fmla="*/ 305686 w 441271"/>
                <a:gd name="connsiteY517" fmla="*/ 206562 h 231137"/>
                <a:gd name="connsiteX518" fmla="*/ 305576 w 441271"/>
                <a:gd name="connsiteY518" fmla="*/ 208775 h 231137"/>
                <a:gd name="connsiteX519" fmla="*/ 303474 w 441271"/>
                <a:gd name="connsiteY519" fmla="*/ 210292 h 231137"/>
                <a:gd name="connsiteX520" fmla="*/ 307314 w 441271"/>
                <a:gd name="connsiteY520" fmla="*/ 210861 h 231137"/>
                <a:gd name="connsiteX521" fmla="*/ 309985 w 441271"/>
                <a:gd name="connsiteY521" fmla="*/ 209343 h 231137"/>
                <a:gd name="connsiteX522" fmla="*/ 314173 w 441271"/>
                <a:gd name="connsiteY522" fmla="*/ 204223 h 231137"/>
                <a:gd name="connsiteX523" fmla="*/ 314062 w 441271"/>
                <a:gd name="connsiteY523" fmla="*/ 204571 h 231137"/>
                <a:gd name="connsiteX524" fmla="*/ 314062 w 441271"/>
                <a:gd name="connsiteY524" fmla="*/ 205266 h 231137"/>
                <a:gd name="connsiteX525" fmla="*/ 315722 w 441271"/>
                <a:gd name="connsiteY525" fmla="*/ 204808 h 231137"/>
                <a:gd name="connsiteX526" fmla="*/ 316891 w 441271"/>
                <a:gd name="connsiteY526" fmla="*/ 203638 h 231137"/>
                <a:gd name="connsiteX527" fmla="*/ 318867 w 441271"/>
                <a:gd name="connsiteY527" fmla="*/ 200825 h 231137"/>
                <a:gd name="connsiteX528" fmla="*/ 317002 w 441271"/>
                <a:gd name="connsiteY528" fmla="*/ 196637 h 231137"/>
                <a:gd name="connsiteX529" fmla="*/ 317476 w 441271"/>
                <a:gd name="connsiteY529" fmla="*/ 193602 h 231137"/>
                <a:gd name="connsiteX530" fmla="*/ 318408 w 441271"/>
                <a:gd name="connsiteY530" fmla="*/ 190695 h 231137"/>
                <a:gd name="connsiteX531" fmla="*/ 317586 w 441271"/>
                <a:gd name="connsiteY531" fmla="*/ 186854 h 231137"/>
                <a:gd name="connsiteX532" fmla="*/ 320969 w 441271"/>
                <a:gd name="connsiteY532" fmla="*/ 187897 h 231137"/>
                <a:gd name="connsiteX533" fmla="*/ 321901 w 441271"/>
                <a:gd name="connsiteY533" fmla="*/ 188482 h 231137"/>
                <a:gd name="connsiteX534" fmla="*/ 322723 w 441271"/>
                <a:gd name="connsiteY534" fmla="*/ 189414 h 231137"/>
                <a:gd name="connsiteX535" fmla="*/ 324240 w 441271"/>
                <a:gd name="connsiteY535" fmla="*/ 191990 h 231137"/>
                <a:gd name="connsiteX536" fmla="*/ 325173 w 441271"/>
                <a:gd name="connsiteY536" fmla="*/ 192575 h 231137"/>
                <a:gd name="connsiteX537" fmla="*/ 326453 w 441271"/>
                <a:gd name="connsiteY537" fmla="*/ 192101 h 231137"/>
                <a:gd name="connsiteX538" fmla="*/ 326215 w 441271"/>
                <a:gd name="connsiteY538" fmla="*/ 190363 h 231137"/>
                <a:gd name="connsiteX539" fmla="*/ 324461 w 441271"/>
                <a:gd name="connsiteY539" fmla="*/ 186744 h 231137"/>
                <a:gd name="connsiteX540" fmla="*/ 325505 w 441271"/>
                <a:gd name="connsiteY540" fmla="*/ 186506 h 231137"/>
                <a:gd name="connsiteX541" fmla="*/ 327622 w 441271"/>
                <a:gd name="connsiteY541" fmla="*/ 184989 h 231137"/>
                <a:gd name="connsiteX542" fmla="*/ 329139 w 441271"/>
                <a:gd name="connsiteY542" fmla="*/ 183361 h 231137"/>
                <a:gd name="connsiteX543" fmla="*/ 328902 w 441271"/>
                <a:gd name="connsiteY543" fmla="*/ 182903 h 231137"/>
                <a:gd name="connsiteX544" fmla="*/ 328666 w 441271"/>
                <a:gd name="connsiteY544" fmla="*/ 182208 h 231137"/>
                <a:gd name="connsiteX545" fmla="*/ 329361 w 441271"/>
                <a:gd name="connsiteY545" fmla="*/ 180817 h 231137"/>
                <a:gd name="connsiteX546" fmla="*/ 330531 w 441271"/>
                <a:gd name="connsiteY546" fmla="*/ 180121 h 231137"/>
                <a:gd name="connsiteX547" fmla="*/ 332506 w 441271"/>
                <a:gd name="connsiteY547" fmla="*/ 181876 h 231137"/>
                <a:gd name="connsiteX548" fmla="*/ 333897 w 441271"/>
                <a:gd name="connsiteY548" fmla="*/ 178841 h 231137"/>
                <a:gd name="connsiteX549" fmla="*/ 334007 w 441271"/>
                <a:gd name="connsiteY549" fmla="*/ 176154 h 231137"/>
                <a:gd name="connsiteX550" fmla="*/ 334703 w 441271"/>
                <a:gd name="connsiteY550" fmla="*/ 174305 h 231137"/>
                <a:gd name="connsiteX551" fmla="*/ 337958 w 441271"/>
                <a:gd name="connsiteY551" fmla="*/ 173831 h 231137"/>
                <a:gd name="connsiteX552" fmla="*/ 336331 w 441271"/>
                <a:gd name="connsiteY552" fmla="*/ 171951 h 231137"/>
                <a:gd name="connsiteX553" fmla="*/ 335636 w 441271"/>
                <a:gd name="connsiteY553" fmla="*/ 170212 h 231137"/>
                <a:gd name="connsiteX554" fmla="*/ 334703 w 441271"/>
                <a:gd name="connsiteY554" fmla="*/ 165329 h 231137"/>
                <a:gd name="connsiteX555" fmla="*/ 335746 w 441271"/>
                <a:gd name="connsiteY555" fmla="*/ 164744 h 231137"/>
                <a:gd name="connsiteX556" fmla="*/ 338417 w 441271"/>
                <a:gd name="connsiteY556" fmla="*/ 165329 h 231137"/>
                <a:gd name="connsiteX557" fmla="*/ 342858 w 441271"/>
                <a:gd name="connsiteY557" fmla="*/ 167083 h 231137"/>
                <a:gd name="connsiteX558" fmla="*/ 343553 w 441271"/>
                <a:gd name="connsiteY558" fmla="*/ 166846 h 231137"/>
                <a:gd name="connsiteX559" fmla="*/ 343553 w 441271"/>
                <a:gd name="connsiteY559" fmla="*/ 164870 h 231137"/>
                <a:gd name="connsiteX560" fmla="*/ 344138 w 441271"/>
                <a:gd name="connsiteY560" fmla="*/ 163574 h 231137"/>
                <a:gd name="connsiteX561" fmla="*/ 345307 w 441271"/>
                <a:gd name="connsiteY561" fmla="*/ 163464 h 231137"/>
                <a:gd name="connsiteX562" fmla="*/ 346587 w 441271"/>
                <a:gd name="connsiteY562" fmla="*/ 164870 h 231137"/>
                <a:gd name="connsiteX563" fmla="*/ 346129 w 441271"/>
                <a:gd name="connsiteY563" fmla="*/ 165218 h 231137"/>
                <a:gd name="connsiteX564" fmla="*/ 345197 w 441271"/>
                <a:gd name="connsiteY564" fmla="*/ 166387 h 231137"/>
                <a:gd name="connsiteX565" fmla="*/ 346366 w 441271"/>
                <a:gd name="connsiteY565" fmla="*/ 167778 h 231137"/>
                <a:gd name="connsiteX566" fmla="*/ 345782 w 441271"/>
                <a:gd name="connsiteY566" fmla="*/ 169406 h 231137"/>
                <a:gd name="connsiteX567" fmla="*/ 344738 w 441271"/>
                <a:gd name="connsiteY567" fmla="*/ 171050 h 231137"/>
                <a:gd name="connsiteX568" fmla="*/ 344390 w 441271"/>
                <a:gd name="connsiteY568" fmla="*/ 172662 h 231137"/>
                <a:gd name="connsiteX569" fmla="*/ 345086 w 441271"/>
                <a:gd name="connsiteY569" fmla="*/ 174669 h 231137"/>
                <a:gd name="connsiteX570" fmla="*/ 346366 w 441271"/>
                <a:gd name="connsiteY570" fmla="*/ 176882 h 231137"/>
                <a:gd name="connsiteX571" fmla="*/ 349274 w 441271"/>
                <a:gd name="connsiteY571" fmla="*/ 188308 h 231137"/>
                <a:gd name="connsiteX572" fmla="*/ 349385 w 441271"/>
                <a:gd name="connsiteY572" fmla="*/ 192749 h 231137"/>
                <a:gd name="connsiteX573" fmla="*/ 347409 w 441271"/>
                <a:gd name="connsiteY573" fmla="*/ 196352 h 231137"/>
                <a:gd name="connsiteX574" fmla="*/ 351013 w 441271"/>
                <a:gd name="connsiteY574" fmla="*/ 195072 h 231137"/>
                <a:gd name="connsiteX575" fmla="*/ 356860 w 441271"/>
                <a:gd name="connsiteY575" fmla="*/ 190299 h 231137"/>
                <a:gd name="connsiteX576" fmla="*/ 360116 w 441271"/>
                <a:gd name="connsiteY576" fmla="*/ 188545 h 231137"/>
                <a:gd name="connsiteX577" fmla="*/ 363957 w 441271"/>
                <a:gd name="connsiteY577" fmla="*/ 187391 h 231137"/>
                <a:gd name="connsiteX578" fmla="*/ 367006 w 441271"/>
                <a:gd name="connsiteY578" fmla="*/ 185732 h 231137"/>
                <a:gd name="connsiteX579" fmla="*/ 369457 w 441271"/>
                <a:gd name="connsiteY579" fmla="*/ 183519 h 231137"/>
                <a:gd name="connsiteX580" fmla="*/ 371084 w 441271"/>
                <a:gd name="connsiteY580" fmla="*/ 180137 h 231137"/>
                <a:gd name="connsiteX581" fmla="*/ 372949 w 441271"/>
                <a:gd name="connsiteY581" fmla="*/ 173247 h 231137"/>
                <a:gd name="connsiteX582" fmla="*/ 373881 w 441271"/>
                <a:gd name="connsiteY582" fmla="*/ 171635 h 231137"/>
                <a:gd name="connsiteX583" fmla="*/ 375399 w 441271"/>
                <a:gd name="connsiteY583" fmla="*/ 171635 h 231137"/>
                <a:gd name="connsiteX584" fmla="*/ 377722 w 441271"/>
                <a:gd name="connsiteY584" fmla="*/ 173974 h 231137"/>
                <a:gd name="connsiteX585" fmla="*/ 378891 w 441271"/>
                <a:gd name="connsiteY585" fmla="*/ 173025 h 231137"/>
                <a:gd name="connsiteX586" fmla="*/ 380188 w 441271"/>
                <a:gd name="connsiteY586" fmla="*/ 171176 h 231137"/>
                <a:gd name="connsiteX587" fmla="*/ 381705 w 441271"/>
                <a:gd name="connsiteY587" fmla="*/ 170354 h 231137"/>
                <a:gd name="connsiteX588" fmla="*/ 385545 w 441271"/>
                <a:gd name="connsiteY588" fmla="*/ 169659 h 231137"/>
                <a:gd name="connsiteX589" fmla="*/ 387410 w 441271"/>
                <a:gd name="connsiteY589" fmla="*/ 168837 h 231137"/>
                <a:gd name="connsiteX590" fmla="*/ 390081 w 441271"/>
                <a:gd name="connsiteY590" fmla="*/ 166514 h 231137"/>
                <a:gd name="connsiteX591" fmla="*/ 391709 w 441271"/>
                <a:gd name="connsiteY591" fmla="*/ 165819 h 231137"/>
                <a:gd name="connsiteX592" fmla="*/ 391598 w 441271"/>
                <a:gd name="connsiteY592" fmla="*/ 169896 h 231137"/>
                <a:gd name="connsiteX593" fmla="*/ 391835 w 441271"/>
                <a:gd name="connsiteY593" fmla="*/ 171540 h 231137"/>
                <a:gd name="connsiteX594" fmla="*/ 392657 w 441271"/>
                <a:gd name="connsiteY594" fmla="*/ 170370 h 231137"/>
                <a:gd name="connsiteX595" fmla="*/ 393605 w 441271"/>
                <a:gd name="connsiteY595" fmla="*/ 166988 h 231137"/>
                <a:gd name="connsiteX596" fmla="*/ 394300 w 441271"/>
                <a:gd name="connsiteY596" fmla="*/ 165597 h 231137"/>
                <a:gd name="connsiteX597" fmla="*/ 395344 w 441271"/>
                <a:gd name="connsiteY597" fmla="*/ 164775 h 231137"/>
                <a:gd name="connsiteX598" fmla="*/ 396734 w 441271"/>
                <a:gd name="connsiteY598" fmla="*/ 164080 h 231137"/>
                <a:gd name="connsiteX599" fmla="*/ 399880 w 441271"/>
                <a:gd name="connsiteY599" fmla="*/ 161283 h 231137"/>
                <a:gd name="connsiteX600" fmla="*/ 405475 w 441271"/>
                <a:gd name="connsiteY600" fmla="*/ 159750 h 231137"/>
                <a:gd name="connsiteX601" fmla="*/ 422875 w 441271"/>
                <a:gd name="connsiteY601" fmla="*/ 151484 h 231137"/>
                <a:gd name="connsiteX602" fmla="*/ 427664 w 441271"/>
                <a:gd name="connsiteY602" fmla="*/ 151263 h 2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441271" h="231137">
                  <a:moveTo>
                    <a:pt x="438853" y="207826"/>
                  </a:moveTo>
                  <a:lnTo>
                    <a:pt x="433732" y="202706"/>
                  </a:lnTo>
                  <a:lnTo>
                    <a:pt x="429987" y="196747"/>
                  </a:lnTo>
                  <a:lnTo>
                    <a:pt x="429165" y="195689"/>
                  </a:lnTo>
                  <a:lnTo>
                    <a:pt x="428343" y="195214"/>
                  </a:lnTo>
                  <a:lnTo>
                    <a:pt x="427411" y="195104"/>
                  </a:lnTo>
                  <a:lnTo>
                    <a:pt x="426241" y="195562"/>
                  </a:lnTo>
                  <a:lnTo>
                    <a:pt x="428691" y="199292"/>
                  </a:lnTo>
                  <a:lnTo>
                    <a:pt x="428801" y="202674"/>
                  </a:lnTo>
                  <a:lnTo>
                    <a:pt x="426826" y="209676"/>
                  </a:lnTo>
                  <a:lnTo>
                    <a:pt x="428343" y="208379"/>
                  </a:lnTo>
                  <a:lnTo>
                    <a:pt x="430666" y="204065"/>
                  </a:lnTo>
                  <a:lnTo>
                    <a:pt x="432547" y="202674"/>
                  </a:lnTo>
                  <a:lnTo>
                    <a:pt x="432437" y="204997"/>
                  </a:lnTo>
                  <a:lnTo>
                    <a:pt x="431709" y="207321"/>
                  </a:lnTo>
                  <a:lnTo>
                    <a:pt x="430430" y="209186"/>
                  </a:lnTo>
                  <a:lnTo>
                    <a:pt x="427758" y="210924"/>
                  </a:lnTo>
                  <a:lnTo>
                    <a:pt x="426937" y="212678"/>
                  </a:lnTo>
                  <a:lnTo>
                    <a:pt x="426115" y="213279"/>
                  </a:lnTo>
                  <a:lnTo>
                    <a:pt x="425072" y="213516"/>
                  </a:lnTo>
                  <a:lnTo>
                    <a:pt x="423902" y="213057"/>
                  </a:lnTo>
                  <a:lnTo>
                    <a:pt x="422622" y="213057"/>
                  </a:lnTo>
                  <a:lnTo>
                    <a:pt x="419129" y="213864"/>
                  </a:lnTo>
                  <a:lnTo>
                    <a:pt x="409441" y="217830"/>
                  </a:lnTo>
                  <a:lnTo>
                    <a:pt x="409678" y="218763"/>
                  </a:lnTo>
                  <a:lnTo>
                    <a:pt x="423443" y="219585"/>
                  </a:lnTo>
                  <a:lnTo>
                    <a:pt x="430192" y="218889"/>
                  </a:lnTo>
                  <a:lnTo>
                    <a:pt x="436498" y="216914"/>
                  </a:lnTo>
                  <a:lnTo>
                    <a:pt x="441271" y="212362"/>
                  </a:lnTo>
                  <a:lnTo>
                    <a:pt x="438853" y="207826"/>
                  </a:lnTo>
                  <a:close/>
                  <a:moveTo>
                    <a:pt x="379856" y="206182"/>
                  </a:moveTo>
                  <a:lnTo>
                    <a:pt x="377974" y="204081"/>
                  </a:lnTo>
                  <a:lnTo>
                    <a:pt x="376695" y="205946"/>
                  </a:lnTo>
                  <a:lnTo>
                    <a:pt x="375525" y="209091"/>
                  </a:lnTo>
                  <a:lnTo>
                    <a:pt x="374245" y="210955"/>
                  </a:lnTo>
                  <a:lnTo>
                    <a:pt x="375415" y="212473"/>
                  </a:lnTo>
                  <a:lnTo>
                    <a:pt x="377517" y="213864"/>
                  </a:lnTo>
                  <a:lnTo>
                    <a:pt x="379745" y="214796"/>
                  </a:lnTo>
                  <a:lnTo>
                    <a:pt x="381262" y="214559"/>
                  </a:lnTo>
                  <a:lnTo>
                    <a:pt x="381610" y="213168"/>
                  </a:lnTo>
                  <a:lnTo>
                    <a:pt x="381262" y="210940"/>
                  </a:lnTo>
                  <a:lnTo>
                    <a:pt x="379856" y="206182"/>
                  </a:lnTo>
                  <a:close/>
                  <a:moveTo>
                    <a:pt x="367718" y="209328"/>
                  </a:moveTo>
                  <a:lnTo>
                    <a:pt x="365948" y="209217"/>
                  </a:lnTo>
                  <a:lnTo>
                    <a:pt x="364083" y="208285"/>
                  </a:lnTo>
                  <a:lnTo>
                    <a:pt x="366059" y="206309"/>
                  </a:lnTo>
                  <a:lnTo>
                    <a:pt x="366896" y="204792"/>
                  </a:lnTo>
                  <a:lnTo>
                    <a:pt x="366548" y="203401"/>
                  </a:lnTo>
                  <a:lnTo>
                    <a:pt x="364779" y="201520"/>
                  </a:lnTo>
                  <a:lnTo>
                    <a:pt x="362913" y="201173"/>
                  </a:lnTo>
                  <a:lnTo>
                    <a:pt x="362218" y="202706"/>
                  </a:lnTo>
                  <a:lnTo>
                    <a:pt x="361633" y="204681"/>
                  </a:lnTo>
                  <a:lnTo>
                    <a:pt x="360116" y="206072"/>
                  </a:lnTo>
                  <a:lnTo>
                    <a:pt x="360353" y="202216"/>
                  </a:lnTo>
                  <a:lnTo>
                    <a:pt x="358836" y="202216"/>
                  </a:lnTo>
                  <a:lnTo>
                    <a:pt x="353225" y="206530"/>
                  </a:lnTo>
                  <a:lnTo>
                    <a:pt x="350775" y="210955"/>
                  </a:lnTo>
                  <a:lnTo>
                    <a:pt x="349496" y="212251"/>
                  </a:lnTo>
                  <a:lnTo>
                    <a:pt x="348326" y="213769"/>
                  </a:lnTo>
                  <a:lnTo>
                    <a:pt x="346699" y="219838"/>
                  </a:lnTo>
                  <a:lnTo>
                    <a:pt x="345766" y="222050"/>
                  </a:lnTo>
                  <a:lnTo>
                    <a:pt x="343790" y="223567"/>
                  </a:lnTo>
                  <a:lnTo>
                    <a:pt x="336426" y="225543"/>
                  </a:lnTo>
                  <a:lnTo>
                    <a:pt x="336663" y="226713"/>
                  </a:lnTo>
                  <a:lnTo>
                    <a:pt x="338401" y="227281"/>
                  </a:lnTo>
                  <a:lnTo>
                    <a:pt x="341341" y="229620"/>
                  </a:lnTo>
                  <a:lnTo>
                    <a:pt x="342858" y="230442"/>
                  </a:lnTo>
                  <a:lnTo>
                    <a:pt x="345307" y="231137"/>
                  </a:lnTo>
                  <a:lnTo>
                    <a:pt x="346587" y="230790"/>
                  </a:lnTo>
                  <a:lnTo>
                    <a:pt x="348216" y="228103"/>
                  </a:lnTo>
                  <a:lnTo>
                    <a:pt x="350428" y="225543"/>
                  </a:lnTo>
                  <a:lnTo>
                    <a:pt x="353225" y="223330"/>
                  </a:lnTo>
                  <a:lnTo>
                    <a:pt x="356623" y="221576"/>
                  </a:lnTo>
                  <a:lnTo>
                    <a:pt x="372823" y="216803"/>
                  </a:lnTo>
                  <a:lnTo>
                    <a:pt x="374688" y="215760"/>
                  </a:lnTo>
                  <a:lnTo>
                    <a:pt x="371542" y="208522"/>
                  </a:lnTo>
                  <a:lnTo>
                    <a:pt x="367718" y="209328"/>
                  </a:lnTo>
                  <a:close/>
                  <a:moveTo>
                    <a:pt x="425325" y="171208"/>
                  </a:moveTo>
                  <a:lnTo>
                    <a:pt x="425909" y="161646"/>
                  </a:lnTo>
                  <a:lnTo>
                    <a:pt x="426952" y="158138"/>
                  </a:lnTo>
                  <a:lnTo>
                    <a:pt x="426604" y="156842"/>
                  </a:lnTo>
                  <a:lnTo>
                    <a:pt x="426147" y="156020"/>
                  </a:lnTo>
                  <a:lnTo>
                    <a:pt x="425562" y="155435"/>
                  </a:lnTo>
                  <a:lnTo>
                    <a:pt x="424518" y="155324"/>
                  </a:lnTo>
                  <a:lnTo>
                    <a:pt x="424755" y="159513"/>
                  </a:lnTo>
                  <a:lnTo>
                    <a:pt x="423238" y="172219"/>
                  </a:lnTo>
                  <a:lnTo>
                    <a:pt x="425325" y="171208"/>
                  </a:lnTo>
                  <a:close/>
                  <a:moveTo>
                    <a:pt x="427664" y="151263"/>
                  </a:moveTo>
                  <a:lnTo>
                    <a:pt x="425562" y="141116"/>
                  </a:lnTo>
                  <a:lnTo>
                    <a:pt x="423238" y="133404"/>
                  </a:lnTo>
                  <a:lnTo>
                    <a:pt x="421848" y="131665"/>
                  </a:lnTo>
                  <a:lnTo>
                    <a:pt x="420109" y="131902"/>
                  </a:lnTo>
                  <a:lnTo>
                    <a:pt x="417880" y="134226"/>
                  </a:lnTo>
                  <a:lnTo>
                    <a:pt x="417770" y="132140"/>
                  </a:lnTo>
                  <a:lnTo>
                    <a:pt x="417075" y="127825"/>
                  </a:lnTo>
                  <a:lnTo>
                    <a:pt x="417075" y="125612"/>
                  </a:lnTo>
                  <a:lnTo>
                    <a:pt x="419082" y="126893"/>
                  </a:lnTo>
                  <a:lnTo>
                    <a:pt x="421184" y="127825"/>
                  </a:lnTo>
                  <a:lnTo>
                    <a:pt x="421642" y="127588"/>
                  </a:lnTo>
                  <a:lnTo>
                    <a:pt x="421990" y="127351"/>
                  </a:lnTo>
                  <a:lnTo>
                    <a:pt x="422338" y="127003"/>
                  </a:lnTo>
                  <a:lnTo>
                    <a:pt x="422574" y="126418"/>
                  </a:lnTo>
                  <a:lnTo>
                    <a:pt x="420014" y="123842"/>
                  </a:lnTo>
                  <a:lnTo>
                    <a:pt x="410089" y="107738"/>
                  </a:lnTo>
                  <a:lnTo>
                    <a:pt x="406138" y="104356"/>
                  </a:lnTo>
                  <a:lnTo>
                    <a:pt x="397856" y="99124"/>
                  </a:lnTo>
                  <a:lnTo>
                    <a:pt x="395170" y="98066"/>
                  </a:lnTo>
                  <a:lnTo>
                    <a:pt x="389559" y="97023"/>
                  </a:lnTo>
                  <a:lnTo>
                    <a:pt x="387347" y="96106"/>
                  </a:lnTo>
                  <a:lnTo>
                    <a:pt x="385245" y="95758"/>
                  </a:lnTo>
                  <a:lnTo>
                    <a:pt x="380472" y="97718"/>
                  </a:lnTo>
                  <a:lnTo>
                    <a:pt x="378354" y="97370"/>
                  </a:lnTo>
                  <a:lnTo>
                    <a:pt x="377422" y="97607"/>
                  </a:lnTo>
                  <a:lnTo>
                    <a:pt x="376489" y="98777"/>
                  </a:lnTo>
                  <a:lnTo>
                    <a:pt x="375905" y="100420"/>
                  </a:lnTo>
                  <a:lnTo>
                    <a:pt x="375905" y="101938"/>
                  </a:lnTo>
                  <a:lnTo>
                    <a:pt x="376363" y="102522"/>
                  </a:lnTo>
                  <a:lnTo>
                    <a:pt x="377184" y="102870"/>
                  </a:lnTo>
                  <a:lnTo>
                    <a:pt x="378117" y="103107"/>
                  </a:lnTo>
                  <a:lnTo>
                    <a:pt x="378813" y="103344"/>
                  </a:lnTo>
                  <a:lnTo>
                    <a:pt x="382447" y="106379"/>
                  </a:lnTo>
                  <a:lnTo>
                    <a:pt x="384312" y="106948"/>
                  </a:lnTo>
                  <a:lnTo>
                    <a:pt x="386178" y="105683"/>
                  </a:lnTo>
                  <a:lnTo>
                    <a:pt x="385830" y="104625"/>
                  </a:lnTo>
                  <a:lnTo>
                    <a:pt x="385371" y="104861"/>
                  </a:lnTo>
                  <a:lnTo>
                    <a:pt x="383633" y="105209"/>
                  </a:lnTo>
                  <a:lnTo>
                    <a:pt x="384913" y="100895"/>
                  </a:lnTo>
                  <a:lnTo>
                    <a:pt x="388864" y="99725"/>
                  </a:lnTo>
                  <a:lnTo>
                    <a:pt x="393431" y="101479"/>
                  </a:lnTo>
                  <a:lnTo>
                    <a:pt x="396339" y="105573"/>
                  </a:lnTo>
                  <a:lnTo>
                    <a:pt x="397161" y="107185"/>
                  </a:lnTo>
                  <a:lnTo>
                    <a:pt x="401112" y="113617"/>
                  </a:lnTo>
                  <a:lnTo>
                    <a:pt x="401934" y="115830"/>
                  </a:lnTo>
                  <a:lnTo>
                    <a:pt x="403673" y="122831"/>
                  </a:lnTo>
                  <a:lnTo>
                    <a:pt x="404494" y="120839"/>
                  </a:lnTo>
                  <a:lnTo>
                    <a:pt x="403910" y="116067"/>
                  </a:lnTo>
                  <a:lnTo>
                    <a:pt x="405190" y="114676"/>
                  </a:lnTo>
                  <a:lnTo>
                    <a:pt x="406502" y="114913"/>
                  </a:lnTo>
                  <a:lnTo>
                    <a:pt x="407892" y="115845"/>
                  </a:lnTo>
                  <a:lnTo>
                    <a:pt x="409631" y="116430"/>
                  </a:lnTo>
                  <a:lnTo>
                    <a:pt x="411954" y="116083"/>
                  </a:lnTo>
                  <a:lnTo>
                    <a:pt x="412302" y="117252"/>
                  </a:lnTo>
                  <a:lnTo>
                    <a:pt x="410563" y="118548"/>
                  </a:lnTo>
                  <a:lnTo>
                    <a:pt x="409741" y="119006"/>
                  </a:lnTo>
                  <a:lnTo>
                    <a:pt x="408572" y="119354"/>
                  </a:lnTo>
                  <a:lnTo>
                    <a:pt x="411828" y="122389"/>
                  </a:lnTo>
                  <a:lnTo>
                    <a:pt x="414040" y="127051"/>
                  </a:lnTo>
                  <a:lnTo>
                    <a:pt x="414736" y="132076"/>
                  </a:lnTo>
                  <a:lnTo>
                    <a:pt x="413345" y="136612"/>
                  </a:lnTo>
                  <a:lnTo>
                    <a:pt x="411828" y="137782"/>
                  </a:lnTo>
                  <a:lnTo>
                    <a:pt x="407877" y="139663"/>
                  </a:lnTo>
                  <a:lnTo>
                    <a:pt x="405174" y="142808"/>
                  </a:lnTo>
                  <a:lnTo>
                    <a:pt x="395628" y="148529"/>
                  </a:lnTo>
                  <a:lnTo>
                    <a:pt x="390476" y="153649"/>
                  </a:lnTo>
                  <a:lnTo>
                    <a:pt x="387220" y="155973"/>
                  </a:lnTo>
                  <a:lnTo>
                    <a:pt x="382558" y="157142"/>
                  </a:lnTo>
                  <a:lnTo>
                    <a:pt x="380108" y="157253"/>
                  </a:lnTo>
                  <a:lnTo>
                    <a:pt x="379381" y="156431"/>
                  </a:lnTo>
                  <a:lnTo>
                    <a:pt x="380567" y="155151"/>
                  </a:lnTo>
                  <a:lnTo>
                    <a:pt x="384881" y="153981"/>
                  </a:lnTo>
                  <a:lnTo>
                    <a:pt x="386398" y="152812"/>
                  </a:lnTo>
                  <a:lnTo>
                    <a:pt x="371479" y="155483"/>
                  </a:lnTo>
                  <a:lnTo>
                    <a:pt x="366596" y="155024"/>
                  </a:lnTo>
                  <a:lnTo>
                    <a:pt x="357730" y="151990"/>
                  </a:lnTo>
                  <a:lnTo>
                    <a:pt x="353399" y="148955"/>
                  </a:lnTo>
                  <a:lnTo>
                    <a:pt x="352467" y="145115"/>
                  </a:lnTo>
                  <a:lnTo>
                    <a:pt x="352356" y="140911"/>
                  </a:lnTo>
                  <a:lnTo>
                    <a:pt x="350143" y="135443"/>
                  </a:lnTo>
                  <a:lnTo>
                    <a:pt x="346999" y="130875"/>
                  </a:lnTo>
                  <a:lnTo>
                    <a:pt x="343964" y="129358"/>
                  </a:lnTo>
                  <a:lnTo>
                    <a:pt x="339523" y="130986"/>
                  </a:lnTo>
                  <a:lnTo>
                    <a:pt x="337310" y="131223"/>
                  </a:lnTo>
                  <a:lnTo>
                    <a:pt x="334861" y="130180"/>
                  </a:lnTo>
                  <a:lnTo>
                    <a:pt x="326342" y="125296"/>
                  </a:lnTo>
                  <a:lnTo>
                    <a:pt x="327275" y="124348"/>
                  </a:lnTo>
                  <a:lnTo>
                    <a:pt x="328112" y="123890"/>
                  </a:lnTo>
                  <a:lnTo>
                    <a:pt x="329044" y="123890"/>
                  </a:lnTo>
                  <a:lnTo>
                    <a:pt x="330325" y="124238"/>
                  </a:lnTo>
                  <a:lnTo>
                    <a:pt x="329503" y="116888"/>
                  </a:lnTo>
                  <a:lnTo>
                    <a:pt x="329961" y="115608"/>
                  </a:lnTo>
                  <a:lnTo>
                    <a:pt x="331352" y="116193"/>
                  </a:lnTo>
                  <a:lnTo>
                    <a:pt x="333107" y="118058"/>
                  </a:lnTo>
                  <a:lnTo>
                    <a:pt x="335556" y="121804"/>
                  </a:lnTo>
                  <a:lnTo>
                    <a:pt x="334861" y="122151"/>
                  </a:lnTo>
                  <a:lnTo>
                    <a:pt x="333929" y="122957"/>
                  </a:lnTo>
                  <a:lnTo>
                    <a:pt x="333470" y="123305"/>
                  </a:lnTo>
                  <a:lnTo>
                    <a:pt x="334861" y="123763"/>
                  </a:lnTo>
                  <a:lnTo>
                    <a:pt x="336031" y="123763"/>
                  </a:lnTo>
                  <a:lnTo>
                    <a:pt x="337200" y="123305"/>
                  </a:lnTo>
                  <a:lnTo>
                    <a:pt x="338132" y="122041"/>
                  </a:lnTo>
                  <a:lnTo>
                    <a:pt x="338590" y="120855"/>
                  </a:lnTo>
                  <a:lnTo>
                    <a:pt x="338353" y="120508"/>
                  </a:lnTo>
                  <a:lnTo>
                    <a:pt x="337532" y="120271"/>
                  </a:lnTo>
                  <a:lnTo>
                    <a:pt x="332648" y="115845"/>
                  </a:lnTo>
                  <a:lnTo>
                    <a:pt x="331020" y="113633"/>
                  </a:lnTo>
                  <a:lnTo>
                    <a:pt x="330910" y="110946"/>
                  </a:lnTo>
                  <a:lnTo>
                    <a:pt x="327765" y="109208"/>
                  </a:lnTo>
                  <a:lnTo>
                    <a:pt x="323434" y="104767"/>
                  </a:lnTo>
                  <a:lnTo>
                    <a:pt x="320637" y="102317"/>
                  </a:lnTo>
                  <a:lnTo>
                    <a:pt x="318772" y="101495"/>
                  </a:lnTo>
                  <a:lnTo>
                    <a:pt x="318313" y="101606"/>
                  </a:lnTo>
                  <a:lnTo>
                    <a:pt x="318076" y="101147"/>
                  </a:lnTo>
                  <a:lnTo>
                    <a:pt x="316907" y="96707"/>
                  </a:lnTo>
                  <a:lnTo>
                    <a:pt x="316322" y="95901"/>
                  </a:lnTo>
                  <a:lnTo>
                    <a:pt x="312450" y="93103"/>
                  </a:lnTo>
                  <a:lnTo>
                    <a:pt x="309653" y="91696"/>
                  </a:lnTo>
                  <a:lnTo>
                    <a:pt x="306618" y="90875"/>
                  </a:lnTo>
                  <a:lnTo>
                    <a:pt x="300771" y="90875"/>
                  </a:lnTo>
                  <a:lnTo>
                    <a:pt x="297389" y="89484"/>
                  </a:lnTo>
                  <a:lnTo>
                    <a:pt x="291099" y="85628"/>
                  </a:lnTo>
                  <a:lnTo>
                    <a:pt x="291446" y="87382"/>
                  </a:lnTo>
                  <a:lnTo>
                    <a:pt x="292964" y="89595"/>
                  </a:lnTo>
                  <a:lnTo>
                    <a:pt x="294828" y="91222"/>
                  </a:lnTo>
                  <a:lnTo>
                    <a:pt x="296582" y="91807"/>
                  </a:lnTo>
                  <a:lnTo>
                    <a:pt x="296820" y="92629"/>
                  </a:lnTo>
                  <a:lnTo>
                    <a:pt x="296362" y="94367"/>
                  </a:lnTo>
                  <a:lnTo>
                    <a:pt x="295192" y="95411"/>
                  </a:lnTo>
                  <a:lnTo>
                    <a:pt x="293327" y="93783"/>
                  </a:lnTo>
                  <a:lnTo>
                    <a:pt x="292284" y="95063"/>
                  </a:lnTo>
                  <a:lnTo>
                    <a:pt x="290767" y="96580"/>
                  </a:lnTo>
                  <a:lnTo>
                    <a:pt x="289139" y="97750"/>
                  </a:lnTo>
                  <a:lnTo>
                    <a:pt x="288443" y="97860"/>
                  </a:lnTo>
                  <a:lnTo>
                    <a:pt x="288333" y="98445"/>
                  </a:lnTo>
                  <a:lnTo>
                    <a:pt x="287606" y="98556"/>
                  </a:lnTo>
                  <a:lnTo>
                    <a:pt x="286784" y="98318"/>
                  </a:lnTo>
                  <a:lnTo>
                    <a:pt x="286089" y="97971"/>
                  </a:lnTo>
                  <a:lnTo>
                    <a:pt x="285978" y="97275"/>
                  </a:lnTo>
                  <a:lnTo>
                    <a:pt x="286800" y="95774"/>
                  </a:lnTo>
                  <a:lnTo>
                    <a:pt x="287037" y="94936"/>
                  </a:lnTo>
                  <a:lnTo>
                    <a:pt x="285283" y="93324"/>
                  </a:lnTo>
                  <a:lnTo>
                    <a:pt x="282960" y="94004"/>
                  </a:lnTo>
                  <a:lnTo>
                    <a:pt x="280984" y="93893"/>
                  </a:lnTo>
                  <a:lnTo>
                    <a:pt x="280526" y="89705"/>
                  </a:lnTo>
                  <a:lnTo>
                    <a:pt x="278202" y="92028"/>
                  </a:lnTo>
                  <a:lnTo>
                    <a:pt x="277160" y="92266"/>
                  </a:lnTo>
                  <a:lnTo>
                    <a:pt x="275531" y="91444"/>
                  </a:lnTo>
                  <a:lnTo>
                    <a:pt x="273999" y="89689"/>
                  </a:lnTo>
                  <a:lnTo>
                    <a:pt x="274109" y="88061"/>
                  </a:lnTo>
                  <a:lnTo>
                    <a:pt x="275295" y="86782"/>
                  </a:lnTo>
                  <a:lnTo>
                    <a:pt x="277033" y="86197"/>
                  </a:lnTo>
                  <a:lnTo>
                    <a:pt x="276100" y="85027"/>
                  </a:lnTo>
                  <a:lnTo>
                    <a:pt x="274915" y="84332"/>
                  </a:lnTo>
                  <a:lnTo>
                    <a:pt x="273635" y="84221"/>
                  </a:lnTo>
                  <a:lnTo>
                    <a:pt x="272244" y="84110"/>
                  </a:lnTo>
                  <a:lnTo>
                    <a:pt x="273066" y="81882"/>
                  </a:lnTo>
                  <a:lnTo>
                    <a:pt x="275041" y="82230"/>
                  </a:lnTo>
                  <a:lnTo>
                    <a:pt x="277270" y="83178"/>
                  </a:lnTo>
                  <a:lnTo>
                    <a:pt x="279372" y="82230"/>
                  </a:lnTo>
                  <a:lnTo>
                    <a:pt x="277982" y="81993"/>
                  </a:lnTo>
                  <a:lnTo>
                    <a:pt x="276812" y="81171"/>
                  </a:lnTo>
                  <a:lnTo>
                    <a:pt x="276353" y="80128"/>
                  </a:lnTo>
                  <a:lnTo>
                    <a:pt x="277397" y="79416"/>
                  </a:lnTo>
                  <a:lnTo>
                    <a:pt x="279024" y="79527"/>
                  </a:lnTo>
                  <a:lnTo>
                    <a:pt x="281585" y="81392"/>
                  </a:lnTo>
                  <a:lnTo>
                    <a:pt x="283323" y="81155"/>
                  </a:lnTo>
                  <a:lnTo>
                    <a:pt x="282043" y="80001"/>
                  </a:lnTo>
                  <a:lnTo>
                    <a:pt x="281348" y="78705"/>
                  </a:lnTo>
                  <a:lnTo>
                    <a:pt x="280067" y="75450"/>
                  </a:lnTo>
                  <a:lnTo>
                    <a:pt x="278550" y="73348"/>
                  </a:lnTo>
                  <a:lnTo>
                    <a:pt x="278313" y="72052"/>
                  </a:lnTo>
                  <a:lnTo>
                    <a:pt x="278898" y="69729"/>
                  </a:lnTo>
                  <a:lnTo>
                    <a:pt x="280873" y="67848"/>
                  </a:lnTo>
                  <a:lnTo>
                    <a:pt x="284951" y="70661"/>
                  </a:lnTo>
                  <a:lnTo>
                    <a:pt x="287511" y="69018"/>
                  </a:lnTo>
                  <a:lnTo>
                    <a:pt x="285884" y="68559"/>
                  </a:lnTo>
                  <a:lnTo>
                    <a:pt x="284019" y="67737"/>
                  </a:lnTo>
                  <a:lnTo>
                    <a:pt x="282628" y="66346"/>
                  </a:lnTo>
                  <a:lnTo>
                    <a:pt x="282517" y="64482"/>
                  </a:lnTo>
                  <a:lnTo>
                    <a:pt x="283102" y="63660"/>
                  </a:lnTo>
                  <a:lnTo>
                    <a:pt x="285077" y="63312"/>
                  </a:lnTo>
                  <a:lnTo>
                    <a:pt x="285899" y="62964"/>
                  </a:lnTo>
                  <a:lnTo>
                    <a:pt x="286484" y="62269"/>
                  </a:lnTo>
                  <a:lnTo>
                    <a:pt x="288223" y="59456"/>
                  </a:lnTo>
                  <a:lnTo>
                    <a:pt x="288602" y="58761"/>
                  </a:lnTo>
                  <a:lnTo>
                    <a:pt x="289075" y="57939"/>
                  </a:lnTo>
                  <a:lnTo>
                    <a:pt x="290008" y="57465"/>
                  </a:lnTo>
                  <a:lnTo>
                    <a:pt x="290830" y="56895"/>
                  </a:lnTo>
                  <a:lnTo>
                    <a:pt x="290372" y="56058"/>
                  </a:lnTo>
                  <a:lnTo>
                    <a:pt x="288855" y="55015"/>
                  </a:lnTo>
                  <a:lnTo>
                    <a:pt x="288017" y="53750"/>
                  </a:lnTo>
                  <a:lnTo>
                    <a:pt x="287084" y="54794"/>
                  </a:lnTo>
                  <a:lnTo>
                    <a:pt x="285915" y="56801"/>
                  </a:lnTo>
                  <a:lnTo>
                    <a:pt x="284524" y="57955"/>
                  </a:lnTo>
                  <a:lnTo>
                    <a:pt x="284414" y="56422"/>
                  </a:lnTo>
                  <a:lnTo>
                    <a:pt x="284651" y="55252"/>
                  </a:lnTo>
                  <a:lnTo>
                    <a:pt x="285109" y="54098"/>
                  </a:lnTo>
                  <a:lnTo>
                    <a:pt x="285804" y="53150"/>
                  </a:lnTo>
                  <a:lnTo>
                    <a:pt x="284761" y="52328"/>
                  </a:lnTo>
                  <a:lnTo>
                    <a:pt x="286279" y="50463"/>
                  </a:lnTo>
                  <a:lnTo>
                    <a:pt x="291541" y="46496"/>
                  </a:lnTo>
                  <a:lnTo>
                    <a:pt x="303900" y="40080"/>
                  </a:lnTo>
                  <a:lnTo>
                    <a:pt x="304596" y="38910"/>
                  </a:lnTo>
                  <a:lnTo>
                    <a:pt x="304833" y="37393"/>
                  </a:lnTo>
                  <a:lnTo>
                    <a:pt x="305528" y="35765"/>
                  </a:lnTo>
                  <a:lnTo>
                    <a:pt x="306571" y="34485"/>
                  </a:lnTo>
                  <a:lnTo>
                    <a:pt x="307267" y="34485"/>
                  </a:lnTo>
                  <a:lnTo>
                    <a:pt x="307615" y="34833"/>
                  </a:lnTo>
                  <a:lnTo>
                    <a:pt x="307851" y="35070"/>
                  </a:lnTo>
                  <a:lnTo>
                    <a:pt x="310064" y="34833"/>
                  </a:lnTo>
                  <a:lnTo>
                    <a:pt x="310522" y="34374"/>
                  </a:lnTo>
                  <a:lnTo>
                    <a:pt x="311455" y="33079"/>
                  </a:lnTo>
                  <a:lnTo>
                    <a:pt x="312150" y="31688"/>
                  </a:lnTo>
                  <a:lnTo>
                    <a:pt x="312387" y="30281"/>
                  </a:lnTo>
                  <a:lnTo>
                    <a:pt x="312972" y="29238"/>
                  </a:lnTo>
                  <a:lnTo>
                    <a:pt x="314632" y="28780"/>
                  </a:lnTo>
                  <a:lnTo>
                    <a:pt x="314378" y="27974"/>
                  </a:lnTo>
                  <a:lnTo>
                    <a:pt x="313446" y="26915"/>
                  </a:lnTo>
                  <a:lnTo>
                    <a:pt x="313446" y="25524"/>
                  </a:lnTo>
                  <a:lnTo>
                    <a:pt x="313209" y="24355"/>
                  </a:lnTo>
                  <a:lnTo>
                    <a:pt x="312039" y="24244"/>
                  </a:lnTo>
                  <a:lnTo>
                    <a:pt x="310411" y="24481"/>
                  </a:lnTo>
                  <a:lnTo>
                    <a:pt x="309369" y="24244"/>
                  </a:lnTo>
                  <a:lnTo>
                    <a:pt x="308547" y="23201"/>
                  </a:lnTo>
                  <a:lnTo>
                    <a:pt x="308199" y="20988"/>
                  </a:lnTo>
                  <a:lnTo>
                    <a:pt x="305528" y="23438"/>
                  </a:lnTo>
                  <a:lnTo>
                    <a:pt x="304359" y="24828"/>
                  </a:lnTo>
                  <a:lnTo>
                    <a:pt x="303900" y="26456"/>
                  </a:lnTo>
                  <a:lnTo>
                    <a:pt x="305181" y="30297"/>
                  </a:lnTo>
                  <a:lnTo>
                    <a:pt x="304943" y="31814"/>
                  </a:lnTo>
                  <a:lnTo>
                    <a:pt x="302620" y="31135"/>
                  </a:lnTo>
                  <a:lnTo>
                    <a:pt x="301925" y="29254"/>
                  </a:lnTo>
                  <a:lnTo>
                    <a:pt x="295492" y="30423"/>
                  </a:lnTo>
                  <a:lnTo>
                    <a:pt x="292695" y="28448"/>
                  </a:lnTo>
                  <a:lnTo>
                    <a:pt x="293865" y="28116"/>
                  </a:lnTo>
                  <a:lnTo>
                    <a:pt x="294686" y="27768"/>
                  </a:lnTo>
                  <a:lnTo>
                    <a:pt x="296204" y="26362"/>
                  </a:lnTo>
                  <a:lnTo>
                    <a:pt x="288981" y="25082"/>
                  </a:lnTo>
                  <a:lnTo>
                    <a:pt x="285820" y="23217"/>
                  </a:lnTo>
                  <a:lnTo>
                    <a:pt x="284082" y="18776"/>
                  </a:lnTo>
                  <a:lnTo>
                    <a:pt x="285709" y="19598"/>
                  </a:lnTo>
                  <a:lnTo>
                    <a:pt x="290514" y="23564"/>
                  </a:lnTo>
                  <a:lnTo>
                    <a:pt x="290972" y="22284"/>
                  </a:lnTo>
                  <a:lnTo>
                    <a:pt x="285124" y="13639"/>
                  </a:lnTo>
                  <a:lnTo>
                    <a:pt x="283387" y="12122"/>
                  </a:lnTo>
                  <a:lnTo>
                    <a:pt x="282454" y="10953"/>
                  </a:lnTo>
                  <a:lnTo>
                    <a:pt x="281995" y="10605"/>
                  </a:lnTo>
                  <a:lnTo>
                    <a:pt x="281538" y="10605"/>
                  </a:lnTo>
                  <a:lnTo>
                    <a:pt x="280716" y="10953"/>
                  </a:lnTo>
                  <a:lnTo>
                    <a:pt x="280368" y="11063"/>
                  </a:lnTo>
                  <a:lnTo>
                    <a:pt x="277697" y="10605"/>
                  </a:lnTo>
                  <a:lnTo>
                    <a:pt x="276417" y="10147"/>
                  </a:lnTo>
                  <a:lnTo>
                    <a:pt x="274883" y="9103"/>
                  </a:lnTo>
                  <a:lnTo>
                    <a:pt x="280146" y="8060"/>
                  </a:lnTo>
                  <a:lnTo>
                    <a:pt x="281079" y="7460"/>
                  </a:lnTo>
                  <a:lnTo>
                    <a:pt x="280968" y="6069"/>
                  </a:lnTo>
                  <a:lnTo>
                    <a:pt x="278645" y="1043"/>
                  </a:lnTo>
                  <a:lnTo>
                    <a:pt x="278534" y="0"/>
                  </a:lnTo>
                  <a:lnTo>
                    <a:pt x="274663" y="2102"/>
                  </a:lnTo>
                  <a:lnTo>
                    <a:pt x="272102" y="2102"/>
                  </a:lnTo>
                  <a:lnTo>
                    <a:pt x="267914" y="1502"/>
                  </a:lnTo>
                  <a:lnTo>
                    <a:pt x="266523" y="1739"/>
                  </a:lnTo>
                  <a:lnTo>
                    <a:pt x="265480" y="1976"/>
                  </a:lnTo>
                  <a:lnTo>
                    <a:pt x="255681" y="9672"/>
                  </a:lnTo>
                  <a:lnTo>
                    <a:pt x="254639" y="10953"/>
                  </a:lnTo>
                  <a:lnTo>
                    <a:pt x="254180" y="11648"/>
                  </a:lnTo>
                  <a:lnTo>
                    <a:pt x="253010" y="13971"/>
                  </a:lnTo>
                  <a:lnTo>
                    <a:pt x="252425" y="15030"/>
                  </a:lnTo>
                  <a:lnTo>
                    <a:pt x="251256" y="16531"/>
                  </a:lnTo>
                  <a:lnTo>
                    <a:pt x="250213" y="17116"/>
                  </a:lnTo>
                  <a:lnTo>
                    <a:pt x="248901" y="17464"/>
                  </a:lnTo>
                  <a:lnTo>
                    <a:pt x="247510" y="17590"/>
                  </a:lnTo>
                  <a:lnTo>
                    <a:pt x="245645" y="18065"/>
                  </a:lnTo>
                  <a:lnTo>
                    <a:pt x="244476" y="18523"/>
                  </a:lnTo>
                  <a:lnTo>
                    <a:pt x="243654" y="19108"/>
                  </a:lnTo>
                  <a:lnTo>
                    <a:pt x="243196" y="19692"/>
                  </a:lnTo>
                  <a:lnTo>
                    <a:pt x="242738" y="20277"/>
                  </a:lnTo>
                  <a:lnTo>
                    <a:pt x="242042" y="21794"/>
                  </a:lnTo>
                  <a:lnTo>
                    <a:pt x="241694" y="22616"/>
                  </a:lnTo>
                  <a:lnTo>
                    <a:pt x="241220" y="24481"/>
                  </a:lnTo>
                  <a:lnTo>
                    <a:pt x="240984" y="27515"/>
                  </a:lnTo>
                  <a:lnTo>
                    <a:pt x="240747" y="28685"/>
                  </a:lnTo>
                  <a:lnTo>
                    <a:pt x="239925" y="30202"/>
                  </a:lnTo>
                  <a:lnTo>
                    <a:pt x="238755" y="31277"/>
                  </a:lnTo>
                  <a:lnTo>
                    <a:pt x="236653" y="32430"/>
                  </a:lnTo>
                  <a:lnTo>
                    <a:pt x="235579" y="33252"/>
                  </a:lnTo>
                  <a:lnTo>
                    <a:pt x="234883" y="34074"/>
                  </a:lnTo>
                  <a:lnTo>
                    <a:pt x="233840" y="36397"/>
                  </a:lnTo>
                  <a:lnTo>
                    <a:pt x="232560" y="38373"/>
                  </a:lnTo>
                  <a:lnTo>
                    <a:pt x="231279" y="40127"/>
                  </a:lnTo>
                  <a:lnTo>
                    <a:pt x="230458" y="40728"/>
                  </a:lnTo>
                  <a:lnTo>
                    <a:pt x="229289" y="41202"/>
                  </a:lnTo>
                  <a:lnTo>
                    <a:pt x="226728" y="41881"/>
                  </a:lnTo>
                  <a:lnTo>
                    <a:pt x="218431" y="43762"/>
                  </a:lnTo>
                  <a:lnTo>
                    <a:pt x="210276" y="45611"/>
                  </a:lnTo>
                  <a:lnTo>
                    <a:pt x="202105" y="47492"/>
                  </a:lnTo>
                  <a:lnTo>
                    <a:pt x="193934" y="49357"/>
                  </a:lnTo>
                  <a:lnTo>
                    <a:pt x="185779" y="51222"/>
                  </a:lnTo>
                  <a:lnTo>
                    <a:pt x="177608" y="53087"/>
                  </a:lnTo>
                  <a:lnTo>
                    <a:pt x="169311" y="54951"/>
                  </a:lnTo>
                  <a:lnTo>
                    <a:pt x="161156" y="56832"/>
                  </a:lnTo>
                  <a:lnTo>
                    <a:pt x="152985" y="58681"/>
                  </a:lnTo>
                  <a:lnTo>
                    <a:pt x="136659" y="62301"/>
                  </a:lnTo>
                  <a:lnTo>
                    <a:pt x="128488" y="64165"/>
                  </a:lnTo>
                  <a:lnTo>
                    <a:pt x="120223" y="66030"/>
                  </a:lnTo>
                  <a:lnTo>
                    <a:pt x="112052" y="67769"/>
                  </a:lnTo>
                  <a:lnTo>
                    <a:pt x="103881" y="69650"/>
                  </a:lnTo>
                  <a:lnTo>
                    <a:pt x="95726" y="71388"/>
                  </a:lnTo>
                  <a:lnTo>
                    <a:pt x="95616" y="71388"/>
                  </a:lnTo>
                  <a:lnTo>
                    <a:pt x="95616" y="71388"/>
                  </a:lnTo>
                  <a:lnTo>
                    <a:pt x="95616" y="71388"/>
                  </a:lnTo>
                  <a:lnTo>
                    <a:pt x="95616" y="71388"/>
                  </a:lnTo>
                  <a:lnTo>
                    <a:pt x="95616" y="71388"/>
                  </a:lnTo>
                  <a:lnTo>
                    <a:pt x="95616" y="71388"/>
                  </a:lnTo>
                  <a:lnTo>
                    <a:pt x="95616" y="71499"/>
                  </a:lnTo>
                  <a:lnTo>
                    <a:pt x="95616" y="71499"/>
                  </a:lnTo>
                  <a:lnTo>
                    <a:pt x="95505" y="71499"/>
                  </a:lnTo>
                  <a:lnTo>
                    <a:pt x="95505" y="71499"/>
                  </a:lnTo>
                  <a:lnTo>
                    <a:pt x="95505" y="71499"/>
                  </a:lnTo>
                  <a:lnTo>
                    <a:pt x="95505" y="71499"/>
                  </a:lnTo>
                  <a:lnTo>
                    <a:pt x="95505" y="71499"/>
                  </a:lnTo>
                  <a:lnTo>
                    <a:pt x="89784" y="72668"/>
                  </a:lnTo>
                  <a:lnTo>
                    <a:pt x="84078" y="73964"/>
                  </a:lnTo>
                  <a:lnTo>
                    <a:pt x="78468" y="75134"/>
                  </a:lnTo>
                  <a:lnTo>
                    <a:pt x="72763" y="76414"/>
                  </a:lnTo>
                  <a:lnTo>
                    <a:pt x="67057" y="77583"/>
                  </a:lnTo>
                  <a:lnTo>
                    <a:pt x="61336" y="78753"/>
                  </a:lnTo>
                  <a:lnTo>
                    <a:pt x="55742" y="80049"/>
                  </a:lnTo>
                  <a:lnTo>
                    <a:pt x="50020" y="81203"/>
                  </a:lnTo>
                  <a:lnTo>
                    <a:pt x="44315" y="82372"/>
                  </a:lnTo>
                  <a:lnTo>
                    <a:pt x="38704" y="83668"/>
                  </a:lnTo>
                  <a:lnTo>
                    <a:pt x="32999" y="84838"/>
                  </a:lnTo>
                  <a:lnTo>
                    <a:pt x="27294" y="86007"/>
                  </a:lnTo>
                  <a:lnTo>
                    <a:pt x="21573" y="87177"/>
                  </a:lnTo>
                  <a:lnTo>
                    <a:pt x="4551" y="90780"/>
                  </a:lnTo>
                  <a:lnTo>
                    <a:pt x="3271" y="93688"/>
                  </a:lnTo>
                  <a:lnTo>
                    <a:pt x="3161" y="97418"/>
                  </a:lnTo>
                  <a:lnTo>
                    <a:pt x="2813" y="108971"/>
                  </a:lnTo>
                  <a:lnTo>
                    <a:pt x="2466" y="120492"/>
                  </a:lnTo>
                  <a:lnTo>
                    <a:pt x="2118" y="131934"/>
                  </a:lnTo>
                  <a:lnTo>
                    <a:pt x="1770" y="143471"/>
                  </a:lnTo>
                  <a:lnTo>
                    <a:pt x="1312" y="155024"/>
                  </a:lnTo>
                  <a:lnTo>
                    <a:pt x="585" y="178130"/>
                  </a:lnTo>
                  <a:lnTo>
                    <a:pt x="237" y="189667"/>
                  </a:lnTo>
                  <a:lnTo>
                    <a:pt x="0" y="195610"/>
                  </a:lnTo>
                  <a:lnTo>
                    <a:pt x="0" y="198518"/>
                  </a:lnTo>
                  <a:lnTo>
                    <a:pt x="3983" y="201441"/>
                  </a:lnTo>
                  <a:lnTo>
                    <a:pt x="18207" y="198407"/>
                  </a:lnTo>
                  <a:lnTo>
                    <a:pt x="32430" y="195499"/>
                  </a:lnTo>
                  <a:lnTo>
                    <a:pt x="46654" y="192591"/>
                  </a:lnTo>
                  <a:lnTo>
                    <a:pt x="60767" y="189557"/>
                  </a:lnTo>
                  <a:lnTo>
                    <a:pt x="68701" y="187929"/>
                  </a:lnTo>
                  <a:lnTo>
                    <a:pt x="76144" y="186412"/>
                  </a:lnTo>
                  <a:lnTo>
                    <a:pt x="82577" y="185353"/>
                  </a:lnTo>
                  <a:lnTo>
                    <a:pt x="83620" y="189209"/>
                  </a:lnTo>
                  <a:lnTo>
                    <a:pt x="88504" y="187470"/>
                  </a:lnTo>
                  <a:lnTo>
                    <a:pt x="88267" y="183962"/>
                  </a:lnTo>
                  <a:lnTo>
                    <a:pt x="104245" y="180105"/>
                  </a:lnTo>
                  <a:lnTo>
                    <a:pt x="107184" y="180216"/>
                  </a:lnTo>
                  <a:lnTo>
                    <a:pt x="108701" y="180105"/>
                  </a:lnTo>
                  <a:lnTo>
                    <a:pt x="109634" y="179869"/>
                  </a:lnTo>
                  <a:lnTo>
                    <a:pt x="111499" y="178241"/>
                  </a:lnTo>
                  <a:lnTo>
                    <a:pt x="117315" y="176960"/>
                  </a:lnTo>
                  <a:lnTo>
                    <a:pt x="134478" y="172867"/>
                  </a:lnTo>
                  <a:lnTo>
                    <a:pt x="151610" y="168790"/>
                  </a:lnTo>
                  <a:lnTo>
                    <a:pt x="168742" y="164839"/>
                  </a:lnTo>
                  <a:lnTo>
                    <a:pt x="185905" y="160745"/>
                  </a:lnTo>
                  <a:lnTo>
                    <a:pt x="199086" y="157363"/>
                  </a:lnTo>
                  <a:lnTo>
                    <a:pt x="199671" y="158991"/>
                  </a:lnTo>
                  <a:lnTo>
                    <a:pt x="209912" y="156083"/>
                  </a:lnTo>
                  <a:lnTo>
                    <a:pt x="220406" y="153049"/>
                  </a:lnTo>
                  <a:lnTo>
                    <a:pt x="230679" y="150125"/>
                  </a:lnTo>
                  <a:lnTo>
                    <a:pt x="241062" y="147201"/>
                  </a:lnTo>
                  <a:lnTo>
                    <a:pt x="247115" y="145684"/>
                  </a:lnTo>
                  <a:lnTo>
                    <a:pt x="247700" y="147675"/>
                  </a:lnTo>
                  <a:lnTo>
                    <a:pt x="249233" y="152338"/>
                  </a:lnTo>
                  <a:lnTo>
                    <a:pt x="252141" y="161551"/>
                  </a:lnTo>
                  <a:lnTo>
                    <a:pt x="252489" y="162468"/>
                  </a:lnTo>
                  <a:lnTo>
                    <a:pt x="253074" y="163163"/>
                  </a:lnTo>
                  <a:lnTo>
                    <a:pt x="254006" y="163163"/>
                  </a:lnTo>
                  <a:lnTo>
                    <a:pt x="256219" y="162468"/>
                  </a:lnTo>
                  <a:lnTo>
                    <a:pt x="257151" y="162468"/>
                  </a:lnTo>
                  <a:lnTo>
                    <a:pt x="257736" y="162926"/>
                  </a:lnTo>
                  <a:lnTo>
                    <a:pt x="258431" y="164459"/>
                  </a:lnTo>
                  <a:lnTo>
                    <a:pt x="258668" y="165629"/>
                  </a:lnTo>
                  <a:lnTo>
                    <a:pt x="258779" y="166561"/>
                  </a:lnTo>
                  <a:lnTo>
                    <a:pt x="258779" y="167842"/>
                  </a:lnTo>
                  <a:lnTo>
                    <a:pt x="259016" y="168663"/>
                  </a:lnTo>
                  <a:lnTo>
                    <a:pt x="259601" y="170054"/>
                  </a:lnTo>
                  <a:lnTo>
                    <a:pt x="260296" y="175301"/>
                  </a:lnTo>
                  <a:lnTo>
                    <a:pt x="260644" y="175997"/>
                  </a:lnTo>
                  <a:lnTo>
                    <a:pt x="260992" y="176945"/>
                  </a:lnTo>
                  <a:lnTo>
                    <a:pt x="262035" y="177877"/>
                  </a:lnTo>
                  <a:lnTo>
                    <a:pt x="263805" y="179268"/>
                  </a:lnTo>
                  <a:lnTo>
                    <a:pt x="266017" y="180200"/>
                  </a:lnTo>
                  <a:lnTo>
                    <a:pt x="267534" y="180548"/>
                  </a:lnTo>
                  <a:lnTo>
                    <a:pt x="268815" y="180659"/>
                  </a:lnTo>
                  <a:lnTo>
                    <a:pt x="271375" y="181702"/>
                  </a:lnTo>
                  <a:lnTo>
                    <a:pt x="276527" y="186854"/>
                  </a:lnTo>
                  <a:lnTo>
                    <a:pt x="276985" y="184847"/>
                  </a:lnTo>
                  <a:lnTo>
                    <a:pt x="277096" y="184041"/>
                  </a:lnTo>
                  <a:lnTo>
                    <a:pt x="277444" y="182982"/>
                  </a:lnTo>
                  <a:lnTo>
                    <a:pt x="279072" y="182982"/>
                  </a:lnTo>
                  <a:lnTo>
                    <a:pt x="281980" y="183330"/>
                  </a:lnTo>
                  <a:lnTo>
                    <a:pt x="282802" y="182397"/>
                  </a:lnTo>
                  <a:lnTo>
                    <a:pt x="283387" y="181117"/>
                  </a:lnTo>
                  <a:lnTo>
                    <a:pt x="285124" y="173183"/>
                  </a:lnTo>
                  <a:lnTo>
                    <a:pt x="286057" y="170987"/>
                  </a:lnTo>
                  <a:lnTo>
                    <a:pt x="287574" y="169817"/>
                  </a:lnTo>
                  <a:lnTo>
                    <a:pt x="286405" y="176818"/>
                  </a:lnTo>
                  <a:lnTo>
                    <a:pt x="282802" y="188940"/>
                  </a:lnTo>
                  <a:lnTo>
                    <a:pt x="282454" y="195246"/>
                  </a:lnTo>
                  <a:lnTo>
                    <a:pt x="282912" y="198391"/>
                  </a:lnTo>
                  <a:lnTo>
                    <a:pt x="283845" y="202010"/>
                  </a:lnTo>
                  <a:lnTo>
                    <a:pt x="285946" y="208427"/>
                  </a:lnTo>
                  <a:lnTo>
                    <a:pt x="288760" y="213689"/>
                  </a:lnTo>
                  <a:lnTo>
                    <a:pt x="288997" y="214844"/>
                  </a:lnTo>
                  <a:lnTo>
                    <a:pt x="288760" y="216598"/>
                  </a:lnTo>
                  <a:lnTo>
                    <a:pt x="289582" y="218115"/>
                  </a:lnTo>
                  <a:lnTo>
                    <a:pt x="292031" y="221149"/>
                  </a:lnTo>
                  <a:lnTo>
                    <a:pt x="297626" y="212631"/>
                  </a:lnTo>
                  <a:lnTo>
                    <a:pt x="300076" y="210308"/>
                  </a:lnTo>
                  <a:lnTo>
                    <a:pt x="299380" y="209723"/>
                  </a:lnTo>
                  <a:lnTo>
                    <a:pt x="297752" y="207621"/>
                  </a:lnTo>
                  <a:lnTo>
                    <a:pt x="302193" y="207273"/>
                  </a:lnTo>
                  <a:lnTo>
                    <a:pt x="303363" y="206104"/>
                  </a:lnTo>
                  <a:lnTo>
                    <a:pt x="302541" y="203069"/>
                  </a:lnTo>
                  <a:lnTo>
                    <a:pt x="304516" y="204460"/>
                  </a:lnTo>
                  <a:lnTo>
                    <a:pt x="305686" y="206562"/>
                  </a:lnTo>
                  <a:lnTo>
                    <a:pt x="305576" y="208775"/>
                  </a:lnTo>
                  <a:lnTo>
                    <a:pt x="303474" y="210292"/>
                  </a:lnTo>
                  <a:lnTo>
                    <a:pt x="307314" y="210861"/>
                  </a:lnTo>
                  <a:lnTo>
                    <a:pt x="309985" y="209343"/>
                  </a:lnTo>
                  <a:lnTo>
                    <a:pt x="314173" y="204223"/>
                  </a:lnTo>
                  <a:lnTo>
                    <a:pt x="314062" y="204571"/>
                  </a:lnTo>
                  <a:lnTo>
                    <a:pt x="314062" y="205266"/>
                  </a:lnTo>
                  <a:lnTo>
                    <a:pt x="315722" y="204808"/>
                  </a:lnTo>
                  <a:lnTo>
                    <a:pt x="316891" y="203638"/>
                  </a:lnTo>
                  <a:lnTo>
                    <a:pt x="318867" y="200825"/>
                  </a:lnTo>
                  <a:lnTo>
                    <a:pt x="317002" y="196637"/>
                  </a:lnTo>
                  <a:lnTo>
                    <a:pt x="317476" y="193602"/>
                  </a:lnTo>
                  <a:lnTo>
                    <a:pt x="318408" y="190695"/>
                  </a:lnTo>
                  <a:lnTo>
                    <a:pt x="317586" y="186854"/>
                  </a:lnTo>
                  <a:lnTo>
                    <a:pt x="320969" y="187897"/>
                  </a:lnTo>
                  <a:lnTo>
                    <a:pt x="321901" y="188482"/>
                  </a:lnTo>
                  <a:lnTo>
                    <a:pt x="322723" y="189414"/>
                  </a:lnTo>
                  <a:lnTo>
                    <a:pt x="324240" y="191990"/>
                  </a:lnTo>
                  <a:lnTo>
                    <a:pt x="325173" y="192575"/>
                  </a:lnTo>
                  <a:lnTo>
                    <a:pt x="326453" y="192101"/>
                  </a:lnTo>
                  <a:lnTo>
                    <a:pt x="326215" y="190363"/>
                  </a:lnTo>
                  <a:lnTo>
                    <a:pt x="324461" y="186744"/>
                  </a:lnTo>
                  <a:lnTo>
                    <a:pt x="325505" y="186506"/>
                  </a:lnTo>
                  <a:lnTo>
                    <a:pt x="327622" y="184989"/>
                  </a:lnTo>
                  <a:lnTo>
                    <a:pt x="329139" y="183361"/>
                  </a:lnTo>
                  <a:lnTo>
                    <a:pt x="328902" y="182903"/>
                  </a:lnTo>
                  <a:lnTo>
                    <a:pt x="328666" y="182208"/>
                  </a:lnTo>
                  <a:lnTo>
                    <a:pt x="329361" y="180817"/>
                  </a:lnTo>
                  <a:lnTo>
                    <a:pt x="330531" y="180121"/>
                  </a:lnTo>
                  <a:lnTo>
                    <a:pt x="332506" y="181876"/>
                  </a:lnTo>
                  <a:lnTo>
                    <a:pt x="333897" y="178841"/>
                  </a:lnTo>
                  <a:lnTo>
                    <a:pt x="334007" y="176154"/>
                  </a:lnTo>
                  <a:lnTo>
                    <a:pt x="334703" y="174305"/>
                  </a:lnTo>
                  <a:lnTo>
                    <a:pt x="337958" y="173831"/>
                  </a:lnTo>
                  <a:lnTo>
                    <a:pt x="336331" y="171951"/>
                  </a:lnTo>
                  <a:lnTo>
                    <a:pt x="335636" y="170212"/>
                  </a:lnTo>
                  <a:lnTo>
                    <a:pt x="334703" y="165329"/>
                  </a:lnTo>
                  <a:lnTo>
                    <a:pt x="335746" y="164744"/>
                  </a:lnTo>
                  <a:lnTo>
                    <a:pt x="338417" y="165329"/>
                  </a:lnTo>
                  <a:lnTo>
                    <a:pt x="342858" y="167083"/>
                  </a:lnTo>
                  <a:lnTo>
                    <a:pt x="343553" y="166846"/>
                  </a:lnTo>
                  <a:lnTo>
                    <a:pt x="343553" y="164870"/>
                  </a:lnTo>
                  <a:lnTo>
                    <a:pt x="344138" y="163574"/>
                  </a:lnTo>
                  <a:lnTo>
                    <a:pt x="345307" y="163464"/>
                  </a:lnTo>
                  <a:lnTo>
                    <a:pt x="346587" y="164870"/>
                  </a:lnTo>
                  <a:lnTo>
                    <a:pt x="346129" y="165218"/>
                  </a:lnTo>
                  <a:lnTo>
                    <a:pt x="345197" y="166387"/>
                  </a:lnTo>
                  <a:lnTo>
                    <a:pt x="346366" y="167778"/>
                  </a:lnTo>
                  <a:lnTo>
                    <a:pt x="345782" y="169406"/>
                  </a:lnTo>
                  <a:lnTo>
                    <a:pt x="344738" y="171050"/>
                  </a:lnTo>
                  <a:lnTo>
                    <a:pt x="344390" y="172662"/>
                  </a:lnTo>
                  <a:lnTo>
                    <a:pt x="345086" y="174669"/>
                  </a:lnTo>
                  <a:lnTo>
                    <a:pt x="346366" y="176882"/>
                  </a:lnTo>
                  <a:lnTo>
                    <a:pt x="349274" y="188308"/>
                  </a:lnTo>
                  <a:lnTo>
                    <a:pt x="349385" y="192749"/>
                  </a:lnTo>
                  <a:lnTo>
                    <a:pt x="347409" y="196352"/>
                  </a:lnTo>
                  <a:lnTo>
                    <a:pt x="351013" y="195072"/>
                  </a:lnTo>
                  <a:lnTo>
                    <a:pt x="356860" y="190299"/>
                  </a:lnTo>
                  <a:lnTo>
                    <a:pt x="360116" y="188545"/>
                  </a:lnTo>
                  <a:lnTo>
                    <a:pt x="363957" y="187391"/>
                  </a:lnTo>
                  <a:lnTo>
                    <a:pt x="367006" y="185732"/>
                  </a:lnTo>
                  <a:lnTo>
                    <a:pt x="369457" y="183519"/>
                  </a:lnTo>
                  <a:lnTo>
                    <a:pt x="371084" y="180137"/>
                  </a:lnTo>
                  <a:lnTo>
                    <a:pt x="372949" y="173247"/>
                  </a:lnTo>
                  <a:lnTo>
                    <a:pt x="373881" y="171635"/>
                  </a:lnTo>
                  <a:lnTo>
                    <a:pt x="375399" y="171635"/>
                  </a:lnTo>
                  <a:lnTo>
                    <a:pt x="377722" y="173974"/>
                  </a:lnTo>
                  <a:lnTo>
                    <a:pt x="378891" y="173025"/>
                  </a:lnTo>
                  <a:lnTo>
                    <a:pt x="380188" y="171176"/>
                  </a:lnTo>
                  <a:lnTo>
                    <a:pt x="381705" y="170354"/>
                  </a:lnTo>
                  <a:lnTo>
                    <a:pt x="385545" y="169659"/>
                  </a:lnTo>
                  <a:lnTo>
                    <a:pt x="387410" y="168837"/>
                  </a:lnTo>
                  <a:lnTo>
                    <a:pt x="390081" y="166514"/>
                  </a:lnTo>
                  <a:lnTo>
                    <a:pt x="391709" y="165819"/>
                  </a:lnTo>
                  <a:lnTo>
                    <a:pt x="391598" y="169896"/>
                  </a:lnTo>
                  <a:lnTo>
                    <a:pt x="391835" y="171540"/>
                  </a:lnTo>
                  <a:lnTo>
                    <a:pt x="392657" y="170370"/>
                  </a:lnTo>
                  <a:lnTo>
                    <a:pt x="393605" y="166988"/>
                  </a:lnTo>
                  <a:lnTo>
                    <a:pt x="394300" y="165597"/>
                  </a:lnTo>
                  <a:lnTo>
                    <a:pt x="395344" y="164775"/>
                  </a:lnTo>
                  <a:lnTo>
                    <a:pt x="396734" y="164080"/>
                  </a:lnTo>
                  <a:lnTo>
                    <a:pt x="399880" y="161283"/>
                  </a:lnTo>
                  <a:lnTo>
                    <a:pt x="405475" y="159750"/>
                  </a:lnTo>
                  <a:lnTo>
                    <a:pt x="422875" y="151484"/>
                  </a:lnTo>
                  <a:lnTo>
                    <a:pt x="427664" y="151263"/>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6FA1210-D0A7-FB85-B96C-7B993611F533}"/>
                </a:ext>
              </a:extLst>
            </p:cNvPr>
            <p:cNvSpPr/>
            <p:nvPr/>
          </p:nvSpPr>
          <p:spPr>
            <a:xfrm>
              <a:off x="9522970" y="7997798"/>
              <a:ext cx="736431" cy="618453"/>
            </a:xfrm>
            <a:custGeom>
              <a:avLst/>
              <a:gdLst>
                <a:gd name="connsiteX0" fmla="*/ 343569 w 736431"/>
                <a:gd name="connsiteY0" fmla="*/ 542671 h 618453"/>
                <a:gd name="connsiteX1" fmla="*/ 340171 w 736431"/>
                <a:gd name="connsiteY1" fmla="*/ 542671 h 618453"/>
                <a:gd name="connsiteX2" fmla="*/ 335983 w 736431"/>
                <a:gd name="connsiteY2" fmla="*/ 541992 h 618453"/>
                <a:gd name="connsiteX3" fmla="*/ 335872 w 736431"/>
                <a:gd name="connsiteY3" fmla="*/ 541755 h 618453"/>
                <a:gd name="connsiteX4" fmla="*/ 331558 w 736431"/>
                <a:gd name="connsiteY4" fmla="*/ 540238 h 618453"/>
                <a:gd name="connsiteX5" fmla="*/ 327812 w 736431"/>
                <a:gd name="connsiteY5" fmla="*/ 537093 h 618453"/>
                <a:gd name="connsiteX6" fmla="*/ 325600 w 736431"/>
                <a:gd name="connsiteY6" fmla="*/ 535796 h 618453"/>
                <a:gd name="connsiteX7" fmla="*/ 317919 w 736431"/>
                <a:gd name="connsiteY7" fmla="*/ 534627 h 618453"/>
                <a:gd name="connsiteX8" fmla="*/ 316149 w 736431"/>
                <a:gd name="connsiteY8" fmla="*/ 534864 h 618453"/>
                <a:gd name="connsiteX9" fmla="*/ 315690 w 736431"/>
                <a:gd name="connsiteY9" fmla="*/ 535449 h 618453"/>
                <a:gd name="connsiteX10" fmla="*/ 314410 w 736431"/>
                <a:gd name="connsiteY10" fmla="*/ 537551 h 618453"/>
                <a:gd name="connsiteX11" fmla="*/ 313715 w 736431"/>
                <a:gd name="connsiteY11" fmla="*/ 538247 h 618453"/>
                <a:gd name="connsiteX12" fmla="*/ 310459 w 736431"/>
                <a:gd name="connsiteY12" fmla="*/ 539527 h 618453"/>
                <a:gd name="connsiteX13" fmla="*/ 307899 w 736431"/>
                <a:gd name="connsiteY13" fmla="*/ 539985 h 618453"/>
                <a:gd name="connsiteX14" fmla="*/ 305338 w 736431"/>
                <a:gd name="connsiteY14" fmla="*/ 540917 h 618453"/>
                <a:gd name="connsiteX15" fmla="*/ 302288 w 736431"/>
                <a:gd name="connsiteY15" fmla="*/ 543952 h 618453"/>
                <a:gd name="connsiteX16" fmla="*/ 302288 w 736431"/>
                <a:gd name="connsiteY16" fmla="*/ 546164 h 618453"/>
                <a:gd name="connsiteX17" fmla="*/ 304754 w 736431"/>
                <a:gd name="connsiteY17" fmla="*/ 548029 h 618453"/>
                <a:gd name="connsiteX18" fmla="*/ 319104 w 736431"/>
                <a:gd name="connsiteY18" fmla="*/ 553166 h 618453"/>
                <a:gd name="connsiteX19" fmla="*/ 320495 w 736431"/>
                <a:gd name="connsiteY19" fmla="*/ 554446 h 618453"/>
                <a:gd name="connsiteX20" fmla="*/ 322012 w 736431"/>
                <a:gd name="connsiteY20" fmla="*/ 554904 h 618453"/>
                <a:gd name="connsiteX21" fmla="*/ 330183 w 736431"/>
                <a:gd name="connsiteY21" fmla="*/ 559566 h 618453"/>
                <a:gd name="connsiteX22" fmla="*/ 335430 w 736431"/>
                <a:gd name="connsiteY22" fmla="*/ 558176 h 618453"/>
                <a:gd name="connsiteX23" fmla="*/ 337295 w 736431"/>
                <a:gd name="connsiteY23" fmla="*/ 557939 h 618453"/>
                <a:gd name="connsiteX24" fmla="*/ 338227 w 736431"/>
                <a:gd name="connsiteY24" fmla="*/ 557480 h 618453"/>
                <a:gd name="connsiteX25" fmla="*/ 338464 w 736431"/>
                <a:gd name="connsiteY25" fmla="*/ 556310 h 618453"/>
                <a:gd name="connsiteX26" fmla="*/ 338353 w 736431"/>
                <a:gd name="connsiteY26" fmla="*/ 554209 h 618453"/>
                <a:gd name="connsiteX27" fmla="*/ 338938 w 736431"/>
                <a:gd name="connsiteY27" fmla="*/ 551537 h 618453"/>
                <a:gd name="connsiteX28" fmla="*/ 340566 w 736431"/>
                <a:gd name="connsiteY28" fmla="*/ 549783 h 618453"/>
                <a:gd name="connsiteX29" fmla="*/ 345371 w 736431"/>
                <a:gd name="connsiteY29" fmla="*/ 546639 h 618453"/>
                <a:gd name="connsiteX30" fmla="*/ 346414 w 736431"/>
                <a:gd name="connsiteY30" fmla="*/ 544189 h 618453"/>
                <a:gd name="connsiteX31" fmla="*/ 345481 w 736431"/>
                <a:gd name="connsiteY31" fmla="*/ 543020 h 618453"/>
                <a:gd name="connsiteX32" fmla="*/ 343569 w 736431"/>
                <a:gd name="connsiteY32" fmla="*/ 542671 h 618453"/>
                <a:gd name="connsiteX33" fmla="*/ 457629 w 736431"/>
                <a:gd name="connsiteY33" fmla="*/ 616178 h 618453"/>
                <a:gd name="connsiteX34" fmla="*/ 457976 w 736431"/>
                <a:gd name="connsiteY34" fmla="*/ 616178 h 618453"/>
                <a:gd name="connsiteX35" fmla="*/ 456238 w 736431"/>
                <a:gd name="connsiteY35" fmla="*/ 615719 h 618453"/>
                <a:gd name="connsiteX36" fmla="*/ 457629 w 736431"/>
                <a:gd name="connsiteY36" fmla="*/ 616178 h 618453"/>
                <a:gd name="connsiteX37" fmla="*/ 457976 w 736431"/>
                <a:gd name="connsiteY37" fmla="*/ 616178 h 618453"/>
                <a:gd name="connsiteX38" fmla="*/ 462069 w 736431"/>
                <a:gd name="connsiteY38" fmla="*/ 617347 h 618453"/>
                <a:gd name="connsiteX39" fmla="*/ 466842 w 736431"/>
                <a:gd name="connsiteY39" fmla="*/ 616999 h 618453"/>
                <a:gd name="connsiteX40" fmla="*/ 463587 w 736431"/>
                <a:gd name="connsiteY40" fmla="*/ 616304 h 618453"/>
                <a:gd name="connsiteX41" fmla="*/ 457976 w 736431"/>
                <a:gd name="connsiteY41" fmla="*/ 616178 h 618453"/>
                <a:gd name="connsiteX42" fmla="*/ 473275 w 736431"/>
                <a:gd name="connsiteY42" fmla="*/ 616525 h 618453"/>
                <a:gd name="connsiteX43" fmla="*/ 472200 w 736431"/>
                <a:gd name="connsiteY43" fmla="*/ 616288 h 618453"/>
                <a:gd name="connsiteX44" fmla="*/ 471742 w 736431"/>
                <a:gd name="connsiteY44" fmla="*/ 616873 h 618453"/>
                <a:gd name="connsiteX45" fmla="*/ 471979 w 736431"/>
                <a:gd name="connsiteY45" fmla="*/ 617568 h 618453"/>
                <a:gd name="connsiteX46" fmla="*/ 472911 w 736431"/>
                <a:gd name="connsiteY46" fmla="*/ 618027 h 618453"/>
                <a:gd name="connsiteX47" fmla="*/ 473986 w 736431"/>
                <a:gd name="connsiteY47" fmla="*/ 618263 h 618453"/>
                <a:gd name="connsiteX48" fmla="*/ 474223 w 736431"/>
                <a:gd name="connsiteY48" fmla="*/ 617915 h 618453"/>
                <a:gd name="connsiteX49" fmla="*/ 473875 w 736431"/>
                <a:gd name="connsiteY49" fmla="*/ 617220 h 618453"/>
                <a:gd name="connsiteX50" fmla="*/ 473275 w 736431"/>
                <a:gd name="connsiteY50" fmla="*/ 616525 h 618453"/>
                <a:gd name="connsiteX51" fmla="*/ 497740 w 736431"/>
                <a:gd name="connsiteY51" fmla="*/ 611863 h 618453"/>
                <a:gd name="connsiteX52" fmla="*/ 497155 w 736431"/>
                <a:gd name="connsiteY52" fmla="*/ 611973 h 618453"/>
                <a:gd name="connsiteX53" fmla="*/ 494832 w 736431"/>
                <a:gd name="connsiteY53" fmla="*/ 611973 h 618453"/>
                <a:gd name="connsiteX54" fmla="*/ 494484 w 736431"/>
                <a:gd name="connsiteY54" fmla="*/ 612432 h 618453"/>
                <a:gd name="connsiteX55" fmla="*/ 493552 w 736431"/>
                <a:gd name="connsiteY55" fmla="*/ 613254 h 618453"/>
                <a:gd name="connsiteX56" fmla="*/ 491797 w 736431"/>
                <a:gd name="connsiteY56" fmla="*/ 613712 h 618453"/>
                <a:gd name="connsiteX57" fmla="*/ 490628 w 736431"/>
                <a:gd name="connsiteY57" fmla="*/ 613364 h 618453"/>
                <a:gd name="connsiteX58" fmla="*/ 490169 w 736431"/>
                <a:gd name="connsiteY58" fmla="*/ 612779 h 618453"/>
                <a:gd name="connsiteX59" fmla="*/ 489347 w 736431"/>
                <a:gd name="connsiteY59" fmla="*/ 612890 h 618453"/>
                <a:gd name="connsiteX60" fmla="*/ 486550 w 736431"/>
                <a:gd name="connsiteY60" fmla="*/ 614281 h 618453"/>
                <a:gd name="connsiteX61" fmla="*/ 485950 w 736431"/>
                <a:gd name="connsiteY61" fmla="*/ 615103 h 618453"/>
                <a:gd name="connsiteX62" fmla="*/ 482346 w 736431"/>
                <a:gd name="connsiteY62" fmla="*/ 616398 h 618453"/>
                <a:gd name="connsiteX63" fmla="*/ 482694 w 736431"/>
                <a:gd name="connsiteY63" fmla="*/ 617331 h 618453"/>
                <a:gd name="connsiteX64" fmla="*/ 484796 w 736431"/>
                <a:gd name="connsiteY64" fmla="*/ 617094 h 618453"/>
                <a:gd name="connsiteX65" fmla="*/ 495069 w 736431"/>
                <a:gd name="connsiteY65" fmla="*/ 613712 h 618453"/>
                <a:gd name="connsiteX66" fmla="*/ 497281 w 736431"/>
                <a:gd name="connsiteY66" fmla="*/ 612542 h 618453"/>
                <a:gd name="connsiteX67" fmla="*/ 498909 w 736431"/>
                <a:gd name="connsiteY67" fmla="*/ 611262 h 618453"/>
                <a:gd name="connsiteX68" fmla="*/ 499162 w 736431"/>
                <a:gd name="connsiteY68" fmla="*/ 610915 h 618453"/>
                <a:gd name="connsiteX69" fmla="*/ 498214 w 736431"/>
                <a:gd name="connsiteY69" fmla="*/ 611500 h 618453"/>
                <a:gd name="connsiteX70" fmla="*/ 497740 w 736431"/>
                <a:gd name="connsiteY70" fmla="*/ 611863 h 618453"/>
                <a:gd name="connsiteX71" fmla="*/ 530186 w 736431"/>
                <a:gd name="connsiteY71" fmla="*/ 610930 h 618453"/>
                <a:gd name="connsiteX72" fmla="*/ 528558 w 736431"/>
                <a:gd name="connsiteY72" fmla="*/ 610235 h 618453"/>
                <a:gd name="connsiteX73" fmla="*/ 525160 w 736431"/>
                <a:gd name="connsiteY73" fmla="*/ 609192 h 618453"/>
                <a:gd name="connsiteX74" fmla="*/ 517005 w 736431"/>
                <a:gd name="connsiteY74" fmla="*/ 608244 h 618453"/>
                <a:gd name="connsiteX75" fmla="*/ 516895 w 736431"/>
                <a:gd name="connsiteY75" fmla="*/ 609066 h 618453"/>
                <a:gd name="connsiteX76" fmla="*/ 523643 w 736431"/>
                <a:gd name="connsiteY76" fmla="*/ 611168 h 618453"/>
                <a:gd name="connsiteX77" fmla="*/ 529838 w 736431"/>
                <a:gd name="connsiteY77" fmla="*/ 612100 h 618453"/>
                <a:gd name="connsiteX78" fmla="*/ 530770 w 736431"/>
                <a:gd name="connsiteY78" fmla="*/ 611989 h 618453"/>
                <a:gd name="connsiteX79" fmla="*/ 530660 w 736431"/>
                <a:gd name="connsiteY79" fmla="*/ 611405 h 618453"/>
                <a:gd name="connsiteX80" fmla="*/ 530186 w 736431"/>
                <a:gd name="connsiteY80" fmla="*/ 610930 h 618453"/>
                <a:gd name="connsiteX81" fmla="*/ 719236 w 736431"/>
                <a:gd name="connsiteY81" fmla="*/ 501407 h 618453"/>
                <a:gd name="connsiteX82" fmla="*/ 719821 w 736431"/>
                <a:gd name="connsiteY82" fmla="*/ 500711 h 618453"/>
                <a:gd name="connsiteX83" fmla="*/ 719126 w 736431"/>
                <a:gd name="connsiteY83" fmla="*/ 501296 h 618453"/>
                <a:gd name="connsiteX84" fmla="*/ 717957 w 736431"/>
                <a:gd name="connsiteY84" fmla="*/ 502465 h 618453"/>
                <a:gd name="connsiteX85" fmla="*/ 718067 w 736431"/>
                <a:gd name="connsiteY85" fmla="*/ 502576 h 618453"/>
                <a:gd name="connsiteX86" fmla="*/ 719236 w 736431"/>
                <a:gd name="connsiteY86" fmla="*/ 501407 h 618453"/>
                <a:gd name="connsiteX87" fmla="*/ 677829 w 736431"/>
                <a:gd name="connsiteY87" fmla="*/ 459652 h 618453"/>
                <a:gd name="connsiteX88" fmla="*/ 678525 w 736431"/>
                <a:gd name="connsiteY88" fmla="*/ 459194 h 618453"/>
                <a:gd name="connsiteX89" fmla="*/ 678067 w 736431"/>
                <a:gd name="connsiteY89" fmla="*/ 458482 h 618453"/>
                <a:gd name="connsiteX90" fmla="*/ 677956 w 736431"/>
                <a:gd name="connsiteY90" fmla="*/ 457787 h 618453"/>
                <a:gd name="connsiteX91" fmla="*/ 678414 w 736431"/>
                <a:gd name="connsiteY91" fmla="*/ 456618 h 618453"/>
                <a:gd name="connsiteX92" fmla="*/ 674922 w 736431"/>
                <a:gd name="connsiteY92" fmla="*/ 457787 h 618453"/>
                <a:gd name="connsiteX93" fmla="*/ 672598 w 736431"/>
                <a:gd name="connsiteY93" fmla="*/ 458957 h 618453"/>
                <a:gd name="connsiteX94" fmla="*/ 670496 w 736431"/>
                <a:gd name="connsiteY94" fmla="*/ 461058 h 618453"/>
                <a:gd name="connsiteX95" fmla="*/ 670844 w 736431"/>
                <a:gd name="connsiteY95" fmla="*/ 461754 h 618453"/>
                <a:gd name="connsiteX96" fmla="*/ 672013 w 736431"/>
                <a:gd name="connsiteY96" fmla="*/ 461169 h 618453"/>
                <a:gd name="connsiteX97" fmla="*/ 673404 w 736431"/>
                <a:gd name="connsiteY97" fmla="*/ 460584 h 618453"/>
                <a:gd name="connsiteX98" fmla="*/ 675854 w 736431"/>
                <a:gd name="connsiteY98" fmla="*/ 459889 h 618453"/>
                <a:gd name="connsiteX99" fmla="*/ 677829 w 736431"/>
                <a:gd name="connsiteY99" fmla="*/ 459652 h 618453"/>
                <a:gd name="connsiteX100" fmla="*/ 692764 w 736431"/>
                <a:gd name="connsiteY100" fmla="*/ 530091 h 618453"/>
                <a:gd name="connsiteX101" fmla="*/ 694866 w 736431"/>
                <a:gd name="connsiteY101" fmla="*/ 528464 h 618453"/>
                <a:gd name="connsiteX102" fmla="*/ 695467 w 736431"/>
                <a:gd name="connsiteY102" fmla="*/ 526014 h 618453"/>
                <a:gd name="connsiteX103" fmla="*/ 695230 w 736431"/>
                <a:gd name="connsiteY103" fmla="*/ 525555 h 618453"/>
                <a:gd name="connsiteX104" fmla="*/ 695119 w 736431"/>
                <a:gd name="connsiteY104" fmla="*/ 525208 h 618453"/>
                <a:gd name="connsiteX105" fmla="*/ 694866 w 736431"/>
                <a:gd name="connsiteY105" fmla="*/ 524971 h 618453"/>
                <a:gd name="connsiteX106" fmla="*/ 694282 w 736431"/>
                <a:gd name="connsiteY106" fmla="*/ 525208 h 618453"/>
                <a:gd name="connsiteX107" fmla="*/ 693823 w 736431"/>
                <a:gd name="connsiteY107" fmla="*/ 527421 h 618453"/>
                <a:gd name="connsiteX108" fmla="*/ 691959 w 736431"/>
                <a:gd name="connsiteY108" fmla="*/ 529048 h 618453"/>
                <a:gd name="connsiteX109" fmla="*/ 687423 w 736431"/>
                <a:gd name="connsiteY109" fmla="*/ 531150 h 618453"/>
                <a:gd name="connsiteX110" fmla="*/ 689983 w 736431"/>
                <a:gd name="connsiteY110" fmla="*/ 531040 h 618453"/>
                <a:gd name="connsiteX111" fmla="*/ 692764 w 736431"/>
                <a:gd name="connsiteY111" fmla="*/ 530091 h 618453"/>
                <a:gd name="connsiteX112" fmla="*/ 523643 w 736431"/>
                <a:gd name="connsiteY112" fmla="*/ 582103 h 618453"/>
                <a:gd name="connsiteX113" fmla="*/ 524338 w 736431"/>
                <a:gd name="connsiteY113" fmla="*/ 581170 h 618453"/>
                <a:gd name="connsiteX114" fmla="*/ 525160 w 736431"/>
                <a:gd name="connsiteY114" fmla="*/ 579891 h 618453"/>
                <a:gd name="connsiteX115" fmla="*/ 524923 w 736431"/>
                <a:gd name="connsiteY115" fmla="*/ 578500 h 618453"/>
                <a:gd name="connsiteX116" fmla="*/ 523406 w 736431"/>
                <a:gd name="connsiteY116" fmla="*/ 579321 h 618453"/>
                <a:gd name="connsiteX117" fmla="*/ 522710 w 736431"/>
                <a:gd name="connsiteY117" fmla="*/ 582830 h 618453"/>
                <a:gd name="connsiteX118" fmla="*/ 523058 w 736431"/>
                <a:gd name="connsiteY118" fmla="*/ 585043 h 618453"/>
                <a:gd name="connsiteX119" fmla="*/ 523169 w 736431"/>
                <a:gd name="connsiteY119" fmla="*/ 583304 h 618453"/>
                <a:gd name="connsiteX120" fmla="*/ 523643 w 736431"/>
                <a:gd name="connsiteY120" fmla="*/ 582103 h 618453"/>
                <a:gd name="connsiteX121" fmla="*/ 705361 w 736431"/>
                <a:gd name="connsiteY121" fmla="*/ 520072 h 618453"/>
                <a:gd name="connsiteX122" fmla="*/ 708995 w 736431"/>
                <a:gd name="connsiteY122" fmla="*/ 514935 h 618453"/>
                <a:gd name="connsiteX123" fmla="*/ 709454 w 736431"/>
                <a:gd name="connsiteY123" fmla="*/ 514002 h 618453"/>
                <a:gd name="connsiteX124" fmla="*/ 708758 w 736431"/>
                <a:gd name="connsiteY124" fmla="*/ 514350 h 618453"/>
                <a:gd name="connsiteX125" fmla="*/ 708521 w 736431"/>
                <a:gd name="connsiteY125" fmla="*/ 514587 h 618453"/>
                <a:gd name="connsiteX126" fmla="*/ 703495 w 736431"/>
                <a:gd name="connsiteY126" fmla="*/ 521589 h 618453"/>
                <a:gd name="connsiteX127" fmla="*/ 704428 w 736431"/>
                <a:gd name="connsiteY127" fmla="*/ 521004 h 618453"/>
                <a:gd name="connsiteX128" fmla="*/ 705361 w 736431"/>
                <a:gd name="connsiteY128" fmla="*/ 520072 h 618453"/>
                <a:gd name="connsiteX129" fmla="*/ 663716 w 736431"/>
                <a:gd name="connsiteY129" fmla="*/ 442156 h 618453"/>
                <a:gd name="connsiteX130" fmla="*/ 666387 w 736431"/>
                <a:gd name="connsiteY130" fmla="*/ 441334 h 618453"/>
                <a:gd name="connsiteX131" fmla="*/ 666498 w 736431"/>
                <a:gd name="connsiteY131" fmla="*/ 440987 h 618453"/>
                <a:gd name="connsiteX132" fmla="*/ 666845 w 736431"/>
                <a:gd name="connsiteY132" fmla="*/ 440165 h 618453"/>
                <a:gd name="connsiteX133" fmla="*/ 667541 w 736431"/>
                <a:gd name="connsiteY133" fmla="*/ 439343 h 618453"/>
                <a:gd name="connsiteX134" fmla="*/ 668473 w 736431"/>
                <a:gd name="connsiteY134" fmla="*/ 438964 h 618453"/>
                <a:gd name="connsiteX135" fmla="*/ 668963 w 736431"/>
                <a:gd name="connsiteY135" fmla="*/ 439090 h 618453"/>
                <a:gd name="connsiteX136" fmla="*/ 669437 w 736431"/>
                <a:gd name="connsiteY136" fmla="*/ 439454 h 618453"/>
                <a:gd name="connsiteX137" fmla="*/ 670022 w 736431"/>
                <a:gd name="connsiteY137" fmla="*/ 439802 h 618453"/>
                <a:gd name="connsiteX138" fmla="*/ 671065 w 736431"/>
                <a:gd name="connsiteY138" fmla="*/ 439912 h 618453"/>
                <a:gd name="connsiteX139" fmla="*/ 671176 w 736431"/>
                <a:gd name="connsiteY139" fmla="*/ 439565 h 618453"/>
                <a:gd name="connsiteX140" fmla="*/ 671523 w 736431"/>
                <a:gd name="connsiteY140" fmla="*/ 438727 h 618453"/>
                <a:gd name="connsiteX141" fmla="*/ 672108 w 736431"/>
                <a:gd name="connsiteY141" fmla="*/ 437810 h 618453"/>
                <a:gd name="connsiteX142" fmla="*/ 673041 w 736431"/>
                <a:gd name="connsiteY142" fmla="*/ 437463 h 618453"/>
                <a:gd name="connsiteX143" fmla="*/ 674084 w 736431"/>
                <a:gd name="connsiteY143" fmla="*/ 437700 h 618453"/>
                <a:gd name="connsiteX144" fmla="*/ 674668 w 736431"/>
                <a:gd name="connsiteY144" fmla="*/ 438616 h 618453"/>
                <a:gd name="connsiteX145" fmla="*/ 675253 w 736431"/>
                <a:gd name="connsiteY145" fmla="*/ 439691 h 618453"/>
                <a:gd name="connsiteX146" fmla="*/ 675712 w 736431"/>
                <a:gd name="connsiteY146" fmla="*/ 440387 h 618453"/>
                <a:gd name="connsiteX147" fmla="*/ 677813 w 736431"/>
                <a:gd name="connsiteY147" fmla="*/ 442836 h 618453"/>
                <a:gd name="connsiteX148" fmla="*/ 678746 w 736431"/>
                <a:gd name="connsiteY148" fmla="*/ 443073 h 618453"/>
                <a:gd name="connsiteX149" fmla="*/ 679441 w 736431"/>
                <a:gd name="connsiteY149" fmla="*/ 441208 h 618453"/>
                <a:gd name="connsiteX150" fmla="*/ 681543 w 736431"/>
                <a:gd name="connsiteY150" fmla="*/ 441556 h 618453"/>
                <a:gd name="connsiteX151" fmla="*/ 682729 w 736431"/>
                <a:gd name="connsiteY151" fmla="*/ 440276 h 618453"/>
                <a:gd name="connsiteX152" fmla="*/ 683076 w 736431"/>
                <a:gd name="connsiteY152" fmla="*/ 437937 h 618453"/>
                <a:gd name="connsiteX153" fmla="*/ 682729 w 736431"/>
                <a:gd name="connsiteY153" fmla="*/ 435487 h 618453"/>
                <a:gd name="connsiteX154" fmla="*/ 681780 w 736431"/>
                <a:gd name="connsiteY154" fmla="*/ 435487 h 618453"/>
                <a:gd name="connsiteX155" fmla="*/ 681543 w 736431"/>
                <a:gd name="connsiteY155" fmla="*/ 436530 h 618453"/>
                <a:gd name="connsiteX156" fmla="*/ 680958 w 736431"/>
                <a:gd name="connsiteY156" fmla="*/ 437463 h 618453"/>
                <a:gd name="connsiteX157" fmla="*/ 680263 w 736431"/>
                <a:gd name="connsiteY157" fmla="*/ 438285 h 618453"/>
                <a:gd name="connsiteX158" fmla="*/ 679331 w 736431"/>
                <a:gd name="connsiteY158" fmla="*/ 439106 h 618453"/>
                <a:gd name="connsiteX159" fmla="*/ 679094 w 736431"/>
                <a:gd name="connsiteY159" fmla="*/ 438411 h 618453"/>
                <a:gd name="connsiteX160" fmla="*/ 678272 w 736431"/>
                <a:gd name="connsiteY160" fmla="*/ 436894 h 618453"/>
                <a:gd name="connsiteX161" fmla="*/ 678509 w 736431"/>
                <a:gd name="connsiteY161" fmla="*/ 434681 h 618453"/>
                <a:gd name="connsiteX162" fmla="*/ 675949 w 736431"/>
                <a:gd name="connsiteY162" fmla="*/ 433859 h 618453"/>
                <a:gd name="connsiteX163" fmla="*/ 673973 w 736431"/>
                <a:gd name="connsiteY163" fmla="*/ 432816 h 618453"/>
                <a:gd name="connsiteX164" fmla="*/ 675712 w 736431"/>
                <a:gd name="connsiteY164" fmla="*/ 429655 h 618453"/>
                <a:gd name="connsiteX165" fmla="*/ 679094 w 736431"/>
                <a:gd name="connsiteY165" fmla="*/ 425214 h 618453"/>
                <a:gd name="connsiteX166" fmla="*/ 680722 w 736431"/>
                <a:gd name="connsiteY166" fmla="*/ 423697 h 618453"/>
                <a:gd name="connsiteX167" fmla="*/ 682491 w 736431"/>
                <a:gd name="connsiteY167" fmla="*/ 422527 h 618453"/>
                <a:gd name="connsiteX168" fmla="*/ 682255 w 736431"/>
                <a:gd name="connsiteY168" fmla="*/ 421485 h 618453"/>
                <a:gd name="connsiteX169" fmla="*/ 680247 w 736431"/>
                <a:gd name="connsiteY169" fmla="*/ 422180 h 618453"/>
                <a:gd name="connsiteX170" fmla="*/ 678619 w 736431"/>
                <a:gd name="connsiteY170" fmla="*/ 423934 h 618453"/>
                <a:gd name="connsiteX171" fmla="*/ 676296 w 736431"/>
                <a:gd name="connsiteY171" fmla="*/ 427443 h 618453"/>
                <a:gd name="connsiteX172" fmla="*/ 673151 w 736431"/>
                <a:gd name="connsiteY172" fmla="*/ 430351 h 618453"/>
                <a:gd name="connsiteX173" fmla="*/ 671286 w 736431"/>
                <a:gd name="connsiteY173" fmla="*/ 431520 h 618453"/>
                <a:gd name="connsiteX174" fmla="*/ 669311 w 736431"/>
                <a:gd name="connsiteY174" fmla="*/ 432437 h 618453"/>
                <a:gd name="connsiteX175" fmla="*/ 670591 w 736431"/>
                <a:gd name="connsiteY175" fmla="*/ 435029 h 618453"/>
                <a:gd name="connsiteX176" fmla="*/ 669548 w 736431"/>
                <a:gd name="connsiteY176" fmla="*/ 436072 h 618453"/>
                <a:gd name="connsiteX177" fmla="*/ 667778 w 736431"/>
                <a:gd name="connsiteY177" fmla="*/ 436182 h 618453"/>
                <a:gd name="connsiteX178" fmla="*/ 666845 w 736431"/>
                <a:gd name="connsiteY178" fmla="*/ 436419 h 618453"/>
                <a:gd name="connsiteX179" fmla="*/ 666387 w 736431"/>
                <a:gd name="connsiteY179" fmla="*/ 437589 h 618453"/>
                <a:gd name="connsiteX180" fmla="*/ 664996 w 736431"/>
                <a:gd name="connsiteY180" fmla="*/ 438506 h 618453"/>
                <a:gd name="connsiteX181" fmla="*/ 663258 w 736431"/>
                <a:gd name="connsiteY181" fmla="*/ 439217 h 618453"/>
                <a:gd name="connsiteX182" fmla="*/ 661630 w 736431"/>
                <a:gd name="connsiteY182" fmla="*/ 439580 h 618453"/>
                <a:gd name="connsiteX183" fmla="*/ 662673 w 736431"/>
                <a:gd name="connsiteY183" fmla="*/ 441682 h 618453"/>
                <a:gd name="connsiteX184" fmla="*/ 663716 w 736431"/>
                <a:gd name="connsiteY184" fmla="*/ 442156 h 618453"/>
                <a:gd name="connsiteX185" fmla="*/ 669216 w 736431"/>
                <a:gd name="connsiteY185" fmla="*/ 459999 h 618453"/>
                <a:gd name="connsiteX186" fmla="*/ 670259 w 736431"/>
                <a:gd name="connsiteY186" fmla="*/ 458340 h 618453"/>
                <a:gd name="connsiteX187" fmla="*/ 671887 w 736431"/>
                <a:gd name="connsiteY187" fmla="*/ 454516 h 618453"/>
                <a:gd name="connsiteX188" fmla="*/ 672709 w 736431"/>
                <a:gd name="connsiteY188" fmla="*/ 451813 h 618453"/>
                <a:gd name="connsiteX189" fmla="*/ 672013 w 736431"/>
                <a:gd name="connsiteY189" fmla="*/ 451813 h 618453"/>
                <a:gd name="connsiteX190" fmla="*/ 670149 w 736431"/>
                <a:gd name="connsiteY190" fmla="*/ 455211 h 618453"/>
                <a:gd name="connsiteX191" fmla="*/ 668979 w 736431"/>
                <a:gd name="connsiteY191" fmla="*/ 457882 h 618453"/>
                <a:gd name="connsiteX192" fmla="*/ 668489 w 736431"/>
                <a:gd name="connsiteY192" fmla="*/ 459415 h 618453"/>
                <a:gd name="connsiteX193" fmla="*/ 667446 w 736431"/>
                <a:gd name="connsiteY193" fmla="*/ 461169 h 618453"/>
                <a:gd name="connsiteX194" fmla="*/ 666277 w 736431"/>
                <a:gd name="connsiteY194" fmla="*/ 462908 h 618453"/>
                <a:gd name="connsiteX195" fmla="*/ 666972 w 736431"/>
                <a:gd name="connsiteY195" fmla="*/ 462670 h 618453"/>
                <a:gd name="connsiteX196" fmla="*/ 669216 w 736431"/>
                <a:gd name="connsiteY196" fmla="*/ 459999 h 618453"/>
                <a:gd name="connsiteX197" fmla="*/ 674684 w 736431"/>
                <a:gd name="connsiteY197" fmla="*/ 478427 h 618453"/>
                <a:gd name="connsiteX198" fmla="*/ 673862 w 736431"/>
                <a:gd name="connsiteY198" fmla="*/ 478664 h 618453"/>
                <a:gd name="connsiteX199" fmla="*/ 672583 w 736431"/>
                <a:gd name="connsiteY199" fmla="*/ 479486 h 618453"/>
                <a:gd name="connsiteX200" fmla="*/ 671192 w 736431"/>
                <a:gd name="connsiteY200" fmla="*/ 479834 h 618453"/>
                <a:gd name="connsiteX201" fmla="*/ 666861 w 736431"/>
                <a:gd name="connsiteY201" fmla="*/ 479139 h 618453"/>
                <a:gd name="connsiteX202" fmla="*/ 666624 w 736431"/>
                <a:gd name="connsiteY202" fmla="*/ 480071 h 618453"/>
                <a:gd name="connsiteX203" fmla="*/ 673515 w 736431"/>
                <a:gd name="connsiteY203" fmla="*/ 484970 h 618453"/>
                <a:gd name="connsiteX204" fmla="*/ 674684 w 736431"/>
                <a:gd name="connsiteY204" fmla="*/ 478427 h 618453"/>
                <a:gd name="connsiteX205" fmla="*/ 478506 w 736431"/>
                <a:gd name="connsiteY205" fmla="*/ 616066 h 618453"/>
                <a:gd name="connsiteX206" fmla="*/ 477921 w 736431"/>
                <a:gd name="connsiteY206" fmla="*/ 616651 h 618453"/>
                <a:gd name="connsiteX207" fmla="*/ 477921 w 736431"/>
                <a:gd name="connsiteY207" fmla="*/ 617236 h 618453"/>
                <a:gd name="connsiteX208" fmla="*/ 477811 w 736431"/>
                <a:gd name="connsiteY208" fmla="*/ 617821 h 618453"/>
                <a:gd name="connsiteX209" fmla="*/ 478158 w 736431"/>
                <a:gd name="connsiteY209" fmla="*/ 617821 h 618453"/>
                <a:gd name="connsiteX210" fmla="*/ 479438 w 736431"/>
                <a:gd name="connsiteY210" fmla="*/ 616778 h 618453"/>
                <a:gd name="connsiteX211" fmla="*/ 479786 w 736431"/>
                <a:gd name="connsiteY211" fmla="*/ 615608 h 618453"/>
                <a:gd name="connsiteX212" fmla="*/ 479328 w 736431"/>
                <a:gd name="connsiteY212" fmla="*/ 615608 h 618453"/>
                <a:gd name="connsiteX213" fmla="*/ 478506 w 736431"/>
                <a:gd name="connsiteY213" fmla="*/ 616066 h 618453"/>
                <a:gd name="connsiteX214" fmla="*/ 715285 w 736431"/>
                <a:gd name="connsiteY214" fmla="*/ 574880 h 618453"/>
                <a:gd name="connsiteX215" fmla="*/ 715396 w 736431"/>
                <a:gd name="connsiteY215" fmla="*/ 576050 h 618453"/>
                <a:gd name="connsiteX216" fmla="*/ 716439 w 736431"/>
                <a:gd name="connsiteY216" fmla="*/ 575940 h 618453"/>
                <a:gd name="connsiteX217" fmla="*/ 716897 w 736431"/>
                <a:gd name="connsiteY217" fmla="*/ 574312 h 618453"/>
                <a:gd name="connsiteX218" fmla="*/ 717830 w 736431"/>
                <a:gd name="connsiteY218" fmla="*/ 573853 h 618453"/>
                <a:gd name="connsiteX219" fmla="*/ 720864 w 736431"/>
                <a:gd name="connsiteY219" fmla="*/ 574438 h 618453"/>
                <a:gd name="connsiteX220" fmla="*/ 719695 w 736431"/>
                <a:gd name="connsiteY220" fmla="*/ 572921 h 618453"/>
                <a:gd name="connsiteX221" fmla="*/ 719110 w 736431"/>
                <a:gd name="connsiteY221" fmla="*/ 572684 h 618453"/>
                <a:gd name="connsiteX222" fmla="*/ 717830 w 736431"/>
                <a:gd name="connsiteY222" fmla="*/ 572573 h 618453"/>
                <a:gd name="connsiteX223" fmla="*/ 717719 w 736431"/>
                <a:gd name="connsiteY223" fmla="*/ 571404 h 618453"/>
                <a:gd name="connsiteX224" fmla="*/ 720517 w 736431"/>
                <a:gd name="connsiteY224" fmla="*/ 571167 h 618453"/>
                <a:gd name="connsiteX225" fmla="*/ 718889 w 736431"/>
                <a:gd name="connsiteY225" fmla="*/ 569065 h 618453"/>
                <a:gd name="connsiteX226" fmla="*/ 717261 w 736431"/>
                <a:gd name="connsiteY226" fmla="*/ 568132 h 618453"/>
                <a:gd name="connsiteX227" fmla="*/ 715159 w 736431"/>
                <a:gd name="connsiteY227" fmla="*/ 568022 h 618453"/>
                <a:gd name="connsiteX228" fmla="*/ 712836 w 736431"/>
                <a:gd name="connsiteY228" fmla="*/ 568607 h 618453"/>
                <a:gd name="connsiteX229" fmla="*/ 713531 w 736431"/>
                <a:gd name="connsiteY229" fmla="*/ 570139 h 618453"/>
                <a:gd name="connsiteX230" fmla="*/ 713879 w 736431"/>
                <a:gd name="connsiteY230" fmla="*/ 570835 h 618453"/>
                <a:gd name="connsiteX231" fmla="*/ 712140 w 736431"/>
                <a:gd name="connsiteY231" fmla="*/ 570835 h 618453"/>
                <a:gd name="connsiteX232" fmla="*/ 709928 w 736431"/>
                <a:gd name="connsiteY232" fmla="*/ 570487 h 618453"/>
                <a:gd name="connsiteX233" fmla="*/ 707921 w 736431"/>
                <a:gd name="connsiteY233" fmla="*/ 569428 h 618453"/>
                <a:gd name="connsiteX234" fmla="*/ 706988 w 736431"/>
                <a:gd name="connsiteY234" fmla="*/ 567690 h 618453"/>
                <a:gd name="connsiteX235" fmla="*/ 701172 w 736431"/>
                <a:gd name="connsiteY235" fmla="*/ 566646 h 618453"/>
                <a:gd name="connsiteX236" fmla="*/ 701061 w 736431"/>
                <a:gd name="connsiteY236" fmla="*/ 565604 h 618453"/>
                <a:gd name="connsiteX237" fmla="*/ 702579 w 736431"/>
                <a:gd name="connsiteY237" fmla="*/ 565019 h 618453"/>
                <a:gd name="connsiteX238" fmla="*/ 703859 w 736431"/>
                <a:gd name="connsiteY238" fmla="*/ 564324 h 618453"/>
                <a:gd name="connsiteX239" fmla="*/ 704791 w 736431"/>
                <a:gd name="connsiteY239" fmla="*/ 563280 h 618453"/>
                <a:gd name="connsiteX240" fmla="*/ 705487 w 736431"/>
                <a:gd name="connsiteY240" fmla="*/ 561874 h 618453"/>
                <a:gd name="connsiteX241" fmla="*/ 703970 w 736431"/>
                <a:gd name="connsiteY241" fmla="*/ 561415 h 618453"/>
                <a:gd name="connsiteX242" fmla="*/ 703385 w 736431"/>
                <a:gd name="connsiteY242" fmla="*/ 560136 h 618453"/>
                <a:gd name="connsiteX243" fmla="*/ 702689 w 736431"/>
                <a:gd name="connsiteY243" fmla="*/ 558507 h 618453"/>
                <a:gd name="connsiteX244" fmla="*/ 701299 w 736431"/>
                <a:gd name="connsiteY244" fmla="*/ 556880 h 618453"/>
                <a:gd name="connsiteX245" fmla="*/ 700840 w 736431"/>
                <a:gd name="connsiteY245" fmla="*/ 557354 h 618453"/>
                <a:gd name="connsiteX246" fmla="*/ 699560 w 736431"/>
                <a:gd name="connsiteY246" fmla="*/ 558286 h 618453"/>
                <a:gd name="connsiteX247" fmla="*/ 698976 w 736431"/>
                <a:gd name="connsiteY247" fmla="*/ 556405 h 618453"/>
                <a:gd name="connsiteX248" fmla="*/ 698043 w 736431"/>
                <a:gd name="connsiteY248" fmla="*/ 555363 h 618453"/>
                <a:gd name="connsiteX249" fmla="*/ 697110 w 736431"/>
                <a:gd name="connsiteY249" fmla="*/ 554541 h 618453"/>
                <a:gd name="connsiteX250" fmla="*/ 696178 w 736431"/>
                <a:gd name="connsiteY250" fmla="*/ 553150 h 618453"/>
                <a:gd name="connsiteX251" fmla="*/ 695720 w 736431"/>
                <a:gd name="connsiteY251" fmla="*/ 553608 h 618453"/>
                <a:gd name="connsiteX252" fmla="*/ 694408 w 736431"/>
                <a:gd name="connsiteY252" fmla="*/ 554303 h 618453"/>
                <a:gd name="connsiteX253" fmla="*/ 694298 w 736431"/>
                <a:gd name="connsiteY253" fmla="*/ 552565 h 618453"/>
                <a:gd name="connsiteX254" fmla="*/ 694060 w 736431"/>
                <a:gd name="connsiteY254" fmla="*/ 551048 h 618453"/>
                <a:gd name="connsiteX255" fmla="*/ 693713 w 736431"/>
                <a:gd name="connsiteY255" fmla="*/ 550115 h 618453"/>
                <a:gd name="connsiteX256" fmla="*/ 693128 w 736431"/>
                <a:gd name="connsiteY256" fmla="*/ 550115 h 618453"/>
                <a:gd name="connsiteX257" fmla="*/ 692891 w 736431"/>
                <a:gd name="connsiteY257" fmla="*/ 549752 h 618453"/>
                <a:gd name="connsiteX258" fmla="*/ 692780 w 736431"/>
                <a:gd name="connsiteY258" fmla="*/ 549293 h 618453"/>
                <a:gd name="connsiteX259" fmla="*/ 692543 w 736431"/>
                <a:gd name="connsiteY259" fmla="*/ 549056 h 618453"/>
                <a:gd name="connsiteX260" fmla="*/ 691959 w 736431"/>
                <a:gd name="connsiteY260" fmla="*/ 549167 h 618453"/>
                <a:gd name="connsiteX261" fmla="*/ 691026 w 736431"/>
                <a:gd name="connsiteY261" fmla="*/ 552091 h 618453"/>
                <a:gd name="connsiteX262" fmla="*/ 689050 w 736431"/>
                <a:gd name="connsiteY262" fmla="*/ 554303 h 618453"/>
                <a:gd name="connsiteX263" fmla="*/ 686727 w 736431"/>
                <a:gd name="connsiteY263" fmla="*/ 555583 h 618453"/>
                <a:gd name="connsiteX264" fmla="*/ 684989 w 736431"/>
                <a:gd name="connsiteY264" fmla="*/ 555236 h 618453"/>
                <a:gd name="connsiteX265" fmla="*/ 684293 w 736431"/>
                <a:gd name="connsiteY265" fmla="*/ 554193 h 618453"/>
                <a:gd name="connsiteX266" fmla="*/ 683598 w 736431"/>
                <a:gd name="connsiteY266" fmla="*/ 551285 h 618453"/>
                <a:gd name="connsiteX267" fmla="*/ 682665 w 736431"/>
                <a:gd name="connsiteY267" fmla="*/ 550115 h 618453"/>
                <a:gd name="connsiteX268" fmla="*/ 681133 w 736431"/>
                <a:gd name="connsiteY268" fmla="*/ 549515 h 618453"/>
                <a:gd name="connsiteX269" fmla="*/ 679963 w 736431"/>
                <a:gd name="connsiteY269" fmla="*/ 549752 h 618453"/>
                <a:gd name="connsiteX270" fmla="*/ 678794 w 736431"/>
                <a:gd name="connsiteY270" fmla="*/ 550226 h 618453"/>
                <a:gd name="connsiteX271" fmla="*/ 675996 w 736431"/>
                <a:gd name="connsiteY271" fmla="*/ 550922 h 618453"/>
                <a:gd name="connsiteX272" fmla="*/ 674021 w 736431"/>
                <a:gd name="connsiteY272" fmla="*/ 551854 h 618453"/>
                <a:gd name="connsiteX273" fmla="*/ 672978 w 736431"/>
                <a:gd name="connsiteY273" fmla="*/ 552091 h 618453"/>
                <a:gd name="connsiteX274" fmla="*/ 671460 w 736431"/>
                <a:gd name="connsiteY274" fmla="*/ 551980 h 618453"/>
                <a:gd name="connsiteX275" fmla="*/ 669248 w 736431"/>
                <a:gd name="connsiteY275" fmla="*/ 550700 h 618453"/>
                <a:gd name="connsiteX276" fmla="*/ 668062 w 736431"/>
                <a:gd name="connsiteY276" fmla="*/ 550463 h 618453"/>
                <a:gd name="connsiteX277" fmla="*/ 667367 w 736431"/>
                <a:gd name="connsiteY277" fmla="*/ 549989 h 618453"/>
                <a:gd name="connsiteX278" fmla="*/ 667477 w 736431"/>
                <a:gd name="connsiteY278" fmla="*/ 548946 h 618453"/>
                <a:gd name="connsiteX279" fmla="*/ 668173 w 736431"/>
                <a:gd name="connsiteY279" fmla="*/ 547666 h 618453"/>
                <a:gd name="connsiteX280" fmla="*/ 669595 w 736431"/>
                <a:gd name="connsiteY280" fmla="*/ 547081 h 618453"/>
                <a:gd name="connsiteX281" fmla="*/ 671112 w 736431"/>
                <a:gd name="connsiteY281" fmla="*/ 546971 h 618453"/>
                <a:gd name="connsiteX282" fmla="*/ 672282 w 736431"/>
                <a:gd name="connsiteY282" fmla="*/ 546623 h 618453"/>
                <a:gd name="connsiteX283" fmla="*/ 673104 w 736431"/>
                <a:gd name="connsiteY283" fmla="*/ 545927 h 618453"/>
                <a:gd name="connsiteX284" fmla="*/ 672993 w 736431"/>
                <a:gd name="connsiteY284" fmla="*/ 545105 h 618453"/>
                <a:gd name="connsiteX285" fmla="*/ 671239 w 736431"/>
                <a:gd name="connsiteY285" fmla="*/ 544995 h 618453"/>
                <a:gd name="connsiteX286" fmla="*/ 669611 w 736431"/>
                <a:gd name="connsiteY286" fmla="*/ 544884 h 618453"/>
                <a:gd name="connsiteX287" fmla="*/ 668189 w 736431"/>
                <a:gd name="connsiteY287" fmla="*/ 545342 h 618453"/>
                <a:gd name="connsiteX288" fmla="*/ 667146 w 736431"/>
                <a:gd name="connsiteY288" fmla="*/ 546164 h 618453"/>
                <a:gd name="connsiteX289" fmla="*/ 666324 w 736431"/>
                <a:gd name="connsiteY289" fmla="*/ 546275 h 618453"/>
                <a:gd name="connsiteX290" fmla="*/ 665392 w 736431"/>
                <a:gd name="connsiteY290" fmla="*/ 545690 h 618453"/>
                <a:gd name="connsiteX291" fmla="*/ 664222 w 736431"/>
                <a:gd name="connsiteY291" fmla="*/ 545690 h 618453"/>
                <a:gd name="connsiteX292" fmla="*/ 662942 w 736431"/>
                <a:gd name="connsiteY292" fmla="*/ 546038 h 618453"/>
                <a:gd name="connsiteX293" fmla="*/ 662483 w 736431"/>
                <a:gd name="connsiteY293" fmla="*/ 545690 h 618453"/>
                <a:gd name="connsiteX294" fmla="*/ 659575 w 736431"/>
                <a:gd name="connsiteY294" fmla="*/ 544410 h 618453"/>
                <a:gd name="connsiteX295" fmla="*/ 656541 w 736431"/>
                <a:gd name="connsiteY295" fmla="*/ 544647 h 618453"/>
                <a:gd name="connsiteX296" fmla="*/ 648607 w 736431"/>
                <a:gd name="connsiteY296" fmla="*/ 547207 h 618453"/>
                <a:gd name="connsiteX297" fmla="*/ 646742 w 736431"/>
                <a:gd name="connsiteY297" fmla="*/ 547207 h 618453"/>
                <a:gd name="connsiteX298" fmla="*/ 645225 w 736431"/>
                <a:gd name="connsiteY298" fmla="*/ 546623 h 618453"/>
                <a:gd name="connsiteX299" fmla="*/ 644403 w 736431"/>
                <a:gd name="connsiteY299" fmla="*/ 545105 h 618453"/>
                <a:gd name="connsiteX300" fmla="*/ 645099 w 736431"/>
                <a:gd name="connsiteY300" fmla="*/ 544758 h 618453"/>
                <a:gd name="connsiteX301" fmla="*/ 646490 w 736431"/>
                <a:gd name="connsiteY301" fmla="*/ 544410 h 618453"/>
                <a:gd name="connsiteX302" fmla="*/ 647770 w 736431"/>
                <a:gd name="connsiteY302" fmla="*/ 543240 h 618453"/>
                <a:gd name="connsiteX303" fmla="*/ 647770 w 736431"/>
                <a:gd name="connsiteY303" fmla="*/ 540569 h 618453"/>
                <a:gd name="connsiteX304" fmla="*/ 645794 w 736431"/>
                <a:gd name="connsiteY304" fmla="*/ 541850 h 618453"/>
                <a:gd name="connsiteX305" fmla="*/ 644972 w 736431"/>
                <a:gd name="connsiteY305" fmla="*/ 540807 h 618453"/>
                <a:gd name="connsiteX306" fmla="*/ 645320 w 736431"/>
                <a:gd name="connsiteY306" fmla="*/ 538594 h 618453"/>
                <a:gd name="connsiteX307" fmla="*/ 646490 w 736431"/>
                <a:gd name="connsiteY307" fmla="*/ 536366 h 618453"/>
                <a:gd name="connsiteX308" fmla="*/ 646379 w 736431"/>
                <a:gd name="connsiteY308" fmla="*/ 535196 h 618453"/>
                <a:gd name="connsiteX309" fmla="*/ 643929 w 736431"/>
                <a:gd name="connsiteY309" fmla="*/ 535307 h 618453"/>
                <a:gd name="connsiteX310" fmla="*/ 639946 w 736431"/>
                <a:gd name="connsiteY310" fmla="*/ 533442 h 618453"/>
                <a:gd name="connsiteX311" fmla="*/ 637623 w 736431"/>
                <a:gd name="connsiteY311" fmla="*/ 532857 h 618453"/>
                <a:gd name="connsiteX312" fmla="*/ 637860 w 736431"/>
                <a:gd name="connsiteY312" fmla="*/ 532272 h 618453"/>
                <a:gd name="connsiteX313" fmla="*/ 637971 w 736431"/>
                <a:gd name="connsiteY313" fmla="*/ 532162 h 618453"/>
                <a:gd name="connsiteX314" fmla="*/ 638556 w 736431"/>
                <a:gd name="connsiteY314" fmla="*/ 531577 h 618453"/>
                <a:gd name="connsiteX315" fmla="*/ 636454 w 736431"/>
                <a:gd name="connsiteY315" fmla="*/ 530882 h 618453"/>
                <a:gd name="connsiteX316" fmla="*/ 633072 w 736431"/>
                <a:gd name="connsiteY316" fmla="*/ 531577 h 618453"/>
                <a:gd name="connsiteX317" fmla="*/ 629690 w 736431"/>
                <a:gd name="connsiteY317" fmla="*/ 529807 h 618453"/>
                <a:gd name="connsiteX318" fmla="*/ 625818 w 736431"/>
                <a:gd name="connsiteY318" fmla="*/ 528891 h 618453"/>
                <a:gd name="connsiteX319" fmla="*/ 624427 w 736431"/>
                <a:gd name="connsiteY319" fmla="*/ 528069 h 618453"/>
                <a:gd name="connsiteX320" fmla="*/ 623494 w 736431"/>
                <a:gd name="connsiteY320" fmla="*/ 526552 h 618453"/>
                <a:gd name="connsiteX321" fmla="*/ 622451 w 736431"/>
                <a:gd name="connsiteY321" fmla="*/ 523169 h 618453"/>
                <a:gd name="connsiteX322" fmla="*/ 621519 w 736431"/>
                <a:gd name="connsiteY322" fmla="*/ 521431 h 618453"/>
                <a:gd name="connsiteX323" fmla="*/ 617204 w 736431"/>
                <a:gd name="connsiteY323" fmla="*/ 517116 h 618453"/>
                <a:gd name="connsiteX324" fmla="*/ 616256 w 736431"/>
                <a:gd name="connsiteY324" fmla="*/ 515377 h 618453"/>
                <a:gd name="connsiteX325" fmla="*/ 616746 w 736431"/>
                <a:gd name="connsiteY325" fmla="*/ 515267 h 618453"/>
                <a:gd name="connsiteX326" fmla="*/ 618026 w 736431"/>
                <a:gd name="connsiteY326" fmla="*/ 515157 h 618453"/>
                <a:gd name="connsiteX327" fmla="*/ 616983 w 736431"/>
                <a:gd name="connsiteY327" fmla="*/ 513765 h 618453"/>
                <a:gd name="connsiteX328" fmla="*/ 615561 w 736431"/>
                <a:gd name="connsiteY328" fmla="*/ 513181 h 618453"/>
                <a:gd name="connsiteX329" fmla="*/ 612178 w 736431"/>
                <a:gd name="connsiteY329" fmla="*/ 512596 h 618453"/>
                <a:gd name="connsiteX330" fmla="*/ 616857 w 736431"/>
                <a:gd name="connsiteY330" fmla="*/ 511206 h 618453"/>
                <a:gd name="connsiteX331" fmla="*/ 628378 w 736431"/>
                <a:gd name="connsiteY331" fmla="*/ 513181 h 618453"/>
                <a:gd name="connsiteX332" fmla="*/ 630970 w 736431"/>
                <a:gd name="connsiteY332" fmla="*/ 511901 h 618453"/>
                <a:gd name="connsiteX333" fmla="*/ 627098 w 736431"/>
                <a:gd name="connsiteY333" fmla="*/ 508629 h 618453"/>
                <a:gd name="connsiteX334" fmla="*/ 626860 w 736431"/>
                <a:gd name="connsiteY334" fmla="*/ 507934 h 618453"/>
                <a:gd name="connsiteX335" fmla="*/ 626860 w 736431"/>
                <a:gd name="connsiteY335" fmla="*/ 507586 h 618453"/>
                <a:gd name="connsiteX336" fmla="*/ 626750 w 736431"/>
                <a:gd name="connsiteY336" fmla="*/ 506890 h 618453"/>
                <a:gd name="connsiteX337" fmla="*/ 623842 w 736431"/>
                <a:gd name="connsiteY337" fmla="*/ 505958 h 618453"/>
                <a:gd name="connsiteX338" fmla="*/ 625122 w 736431"/>
                <a:gd name="connsiteY338" fmla="*/ 505136 h 618453"/>
                <a:gd name="connsiteX339" fmla="*/ 625581 w 736431"/>
                <a:gd name="connsiteY339" fmla="*/ 504899 h 618453"/>
                <a:gd name="connsiteX340" fmla="*/ 623605 w 736431"/>
                <a:gd name="connsiteY340" fmla="*/ 503493 h 618453"/>
                <a:gd name="connsiteX341" fmla="*/ 619875 w 736431"/>
                <a:gd name="connsiteY341" fmla="*/ 501628 h 618453"/>
                <a:gd name="connsiteX342" fmla="*/ 618484 w 736431"/>
                <a:gd name="connsiteY342" fmla="*/ 500000 h 618453"/>
                <a:gd name="connsiteX343" fmla="*/ 622673 w 736431"/>
                <a:gd name="connsiteY343" fmla="*/ 500933 h 618453"/>
                <a:gd name="connsiteX344" fmla="*/ 629690 w 736431"/>
                <a:gd name="connsiteY344" fmla="*/ 504551 h 618453"/>
                <a:gd name="connsiteX345" fmla="*/ 633641 w 736431"/>
                <a:gd name="connsiteY345" fmla="*/ 505010 h 618453"/>
                <a:gd name="connsiteX346" fmla="*/ 637371 w 736431"/>
                <a:gd name="connsiteY346" fmla="*/ 504899 h 618453"/>
                <a:gd name="connsiteX347" fmla="*/ 641685 w 736431"/>
                <a:gd name="connsiteY347" fmla="*/ 505484 h 618453"/>
                <a:gd name="connsiteX348" fmla="*/ 643345 w 736431"/>
                <a:gd name="connsiteY348" fmla="*/ 506417 h 618453"/>
                <a:gd name="connsiteX349" fmla="*/ 645099 w 736431"/>
                <a:gd name="connsiteY349" fmla="*/ 507934 h 618453"/>
                <a:gd name="connsiteX350" fmla="*/ 647074 w 736431"/>
                <a:gd name="connsiteY350" fmla="*/ 509104 h 618453"/>
                <a:gd name="connsiteX351" fmla="*/ 649524 w 736431"/>
                <a:gd name="connsiteY351" fmla="*/ 509104 h 618453"/>
                <a:gd name="connsiteX352" fmla="*/ 649413 w 736431"/>
                <a:gd name="connsiteY352" fmla="*/ 507934 h 618453"/>
                <a:gd name="connsiteX353" fmla="*/ 644530 w 736431"/>
                <a:gd name="connsiteY353" fmla="*/ 504314 h 618453"/>
                <a:gd name="connsiteX354" fmla="*/ 642301 w 736431"/>
                <a:gd name="connsiteY354" fmla="*/ 503272 h 618453"/>
                <a:gd name="connsiteX355" fmla="*/ 643028 w 736431"/>
                <a:gd name="connsiteY355" fmla="*/ 503161 h 618453"/>
                <a:gd name="connsiteX356" fmla="*/ 643613 w 736431"/>
                <a:gd name="connsiteY356" fmla="*/ 503050 h 618453"/>
                <a:gd name="connsiteX357" fmla="*/ 644198 w 736431"/>
                <a:gd name="connsiteY357" fmla="*/ 502939 h 618453"/>
                <a:gd name="connsiteX358" fmla="*/ 645130 w 736431"/>
                <a:gd name="connsiteY358" fmla="*/ 503050 h 618453"/>
                <a:gd name="connsiteX359" fmla="*/ 643376 w 736431"/>
                <a:gd name="connsiteY359" fmla="*/ 501312 h 618453"/>
                <a:gd name="connsiteX360" fmla="*/ 640563 w 736431"/>
                <a:gd name="connsiteY360" fmla="*/ 501422 h 618453"/>
                <a:gd name="connsiteX361" fmla="*/ 637528 w 736431"/>
                <a:gd name="connsiteY361" fmla="*/ 502007 h 618453"/>
                <a:gd name="connsiteX362" fmla="*/ 634731 w 736431"/>
                <a:gd name="connsiteY362" fmla="*/ 501897 h 618453"/>
                <a:gd name="connsiteX363" fmla="*/ 632993 w 736431"/>
                <a:gd name="connsiteY363" fmla="*/ 500380 h 618453"/>
                <a:gd name="connsiteX364" fmla="*/ 631823 w 736431"/>
                <a:gd name="connsiteY364" fmla="*/ 497803 h 618453"/>
                <a:gd name="connsiteX365" fmla="*/ 631934 w 736431"/>
                <a:gd name="connsiteY365" fmla="*/ 494895 h 618453"/>
                <a:gd name="connsiteX366" fmla="*/ 633799 w 736431"/>
                <a:gd name="connsiteY366" fmla="*/ 492224 h 618453"/>
                <a:gd name="connsiteX367" fmla="*/ 635079 w 736431"/>
                <a:gd name="connsiteY367" fmla="*/ 491766 h 618453"/>
                <a:gd name="connsiteX368" fmla="*/ 638113 w 736431"/>
                <a:gd name="connsiteY368" fmla="*/ 491876 h 618453"/>
                <a:gd name="connsiteX369" fmla="*/ 639394 w 736431"/>
                <a:gd name="connsiteY369" fmla="*/ 491639 h 618453"/>
                <a:gd name="connsiteX370" fmla="*/ 640911 w 736431"/>
                <a:gd name="connsiteY370" fmla="*/ 490691 h 618453"/>
                <a:gd name="connsiteX371" fmla="*/ 641606 w 736431"/>
                <a:gd name="connsiteY371" fmla="*/ 489870 h 618453"/>
                <a:gd name="connsiteX372" fmla="*/ 642791 w 736431"/>
                <a:gd name="connsiteY372" fmla="*/ 486961 h 618453"/>
                <a:gd name="connsiteX373" fmla="*/ 644530 w 736431"/>
                <a:gd name="connsiteY373" fmla="*/ 484734 h 618453"/>
                <a:gd name="connsiteX374" fmla="*/ 646395 w 736431"/>
                <a:gd name="connsiteY374" fmla="*/ 482758 h 618453"/>
                <a:gd name="connsiteX375" fmla="*/ 647438 w 736431"/>
                <a:gd name="connsiteY375" fmla="*/ 480656 h 618453"/>
                <a:gd name="connsiteX376" fmla="*/ 646616 w 736431"/>
                <a:gd name="connsiteY376" fmla="*/ 477953 h 618453"/>
                <a:gd name="connsiteX377" fmla="*/ 648370 w 736431"/>
                <a:gd name="connsiteY377" fmla="*/ 477842 h 618453"/>
                <a:gd name="connsiteX378" fmla="*/ 650124 w 736431"/>
                <a:gd name="connsiteY378" fmla="*/ 478206 h 618453"/>
                <a:gd name="connsiteX379" fmla="*/ 651642 w 736431"/>
                <a:gd name="connsiteY379" fmla="*/ 479028 h 618453"/>
                <a:gd name="connsiteX380" fmla="*/ 652811 w 736431"/>
                <a:gd name="connsiteY380" fmla="*/ 480071 h 618453"/>
                <a:gd name="connsiteX381" fmla="*/ 654565 w 736431"/>
                <a:gd name="connsiteY381" fmla="*/ 482631 h 618453"/>
                <a:gd name="connsiteX382" fmla="*/ 655735 w 736431"/>
                <a:gd name="connsiteY382" fmla="*/ 483564 h 618453"/>
                <a:gd name="connsiteX383" fmla="*/ 657394 w 736431"/>
                <a:gd name="connsiteY383" fmla="*/ 483453 h 618453"/>
                <a:gd name="connsiteX384" fmla="*/ 657284 w 736431"/>
                <a:gd name="connsiteY384" fmla="*/ 484496 h 618453"/>
                <a:gd name="connsiteX385" fmla="*/ 657173 w 736431"/>
                <a:gd name="connsiteY385" fmla="*/ 486724 h 618453"/>
                <a:gd name="connsiteX386" fmla="*/ 657063 w 736431"/>
                <a:gd name="connsiteY386" fmla="*/ 487768 h 618453"/>
                <a:gd name="connsiteX387" fmla="*/ 658232 w 736431"/>
                <a:gd name="connsiteY387" fmla="*/ 486598 h 618453"/>
                <a:gd name="connsiteX388" fmla="*/ 659165 w 736431"/>
                <a:gd name="connsiteY388" fmla="*/ 483437 h 618453"/>
                <a:gd name="connsiteX389" fmla="*/ 660208 w 736431"/>
                <a:gd name="connsiteY389" fmla="*/ 482157 h 618453"/>
                <a:gd name="connsiteX390" fmla="*/ 661251 w 736431"/>
                <a:gd name="connsiteY390" fmla="*/ 482157 h 618453"/>
                <a:gd name="connsiteX391" fmla="*/ 664506 w 736431"/>
                <a:gd name="connsiteY391" fmla="*/ 482631 h 618453"/>
                <a:gd name="connsiteX392" fmla="*/ 665897 w 736431"/>
                <a:gd name="connsiteY392" fmla="*/ 482631 h 618453"/>
                <a:gd name="connsiteX393" fmla="*/ 663921 w 736431"/>
                <a:gd name="connsiteY393" fmla="*/ 481698 h 618453"/>
                <a:gd name="connsiteX394" fmla="*/ 662752 w 736431"/>
                <a:gd name="connsiteY394" fmla="*/ 480071 h 618453"/>
                <a:gd name="connsiteX395" fmla="*/ 661820 w 736431"/>
                <a:gd name="connsiteY395" fmla="*/ 478190 h 618453"/>
                <a:gd name="connsiteX396" fmla="*/ 660539 w 736431"/>
                <a:gd name="connsiteY396" fmla="*/ 476562 h 618453"/>
                <a:gd name="connsiteX397" fmla="*/ 661124 w 736431"/>
                <a:gd name="connsiteY397" fmla="*/ 475520 h 618453"/>
                <a:gd name="connsiteX398" fmla="*/ 662057 w 736431"/>
                <a:gd name="connsiteY398" fmla="*/ 474350 h 618453"/>
                <a:gd name="connsiteX399" fmla="*/ 663226 w 736431"/>
                <a:gd name="connsiteY399" fmla="*/ 473417 h 618453"/>
                <a:gd name="connsiteX400" fmla="*/ 664981 w 736431"/>
                <a:gd name="connsiteY400" fmla="*/ 473069 h 618453"/>
                <a:gd name="connsiteX401" fmla="*/ 664396 w 736431"/>
                <a:gd name="connsiteY401" fmla="*/ 472374 h 618453"/>
                <a:gd name="connsiteX402" fmla="*/ 664159 w 736431"/>
                <a:gd name="connsiteY402" fmla="*/ 471900 h 618453"/>
                <a:gd name="connsiteX403" fmla="*/ 663700 w 736431"/>
                <a:gd name="connsiteY403" fmla="*/ 471426 h 618453"/>
                <a:gd name="connsiteX404" fmla="*/ 662878 w 736431"/>
                <a:gd name="connsiteY404" fmla="*/ 471094 h 618453"/>
                <a:gd name="connsiteX405" fmla="*/ 663700 w 736431"/>
                <a:gd name="connsiteY405" fmla="*/ 470635 h 618453"/>
                <a:gd name="connsiteX406" fmla="*/ 666371 w 736431"/>
                <a:gd name="connsiteY406" fmla="*/ 468660 h 618453"/>
                <a:gd name="connsiteX407" fmla="*/ 662404 w 736431"/>
                <a:gd name="connsiteY407" fmla="*/ 467491 h 618453"/>
                <a:gd name="connsiteX408" fmla="*/ 661472 w 736431"/>
                <a:gd name="connsiteY408" fmla="*/ 466906 h 618453"/>
                <a:gd name="connsiteX409" fmla="*/ 660650 w 736431"/>
                <a:gd name="connsiteY409" fmla="*/ 468076 h 618453"/>
                <a:gd name="connsiteX410" fmla="*/ 659955 w 736431"/>
                <a:gd name="connsiteY410" fmla="*/ 468660 h 618453"/>
                <a:gd name="connsiteX411" fmla="*/ 657979 w 736431"/>
                <a:gd name="connsiteY411" fmla="*/ 469482 h 618453"/>
                <a:gd name="connsiteX412" fmla="*/ 657869 w 736431"/>
                <a:gd name="connsiteY412" fmla="*/ 468313 h 618453"/>
                <a:gd name="connsiteX413" fmla="*/ 660318 w 736431"/>
                <a:gd name="connsiteY413" fmla="*/ 466211 h 618453"/>
                <a:gd name="connsiteX414" fmla="*/ 661251 w 736431"/>
                <a:gd name="connsiteY414" fmla="*/ 464788 h 618453"/>
                <a:gd name="connsiteX415" fmla="*/ 660666 w 736431"/>
                <a:gd name="connsiteY415" fmla="*/ 463176 h 618453"/>
                <a:gd name="connsiteX416" fmla="*/ 659497 w 736431"/>
                <a:gd name="connsiteY416" fmla="*/ 462939 h 618453"/>
                <a:gd name="connsiteX417" fmla="*/ 657869 w 736431"/>
                <a:gd name="connsiteY417" fmla="*/ 463761 h 618453"/>
                <a:gd name="connsiteX418" fmla="*/ 656478 w 736431"/>
                <a:gd name="connsiteY418" fmla="*/ 465025 h 618453"/>
                <a:gd name="connsiteX419" fmla="*/ 655751 w 736431"/>
                <a:gd name="connsiteY419" fmla="*/ 466337 h 618453"/>
                <a:gd name="connsiteX420" fmla="*/ 654929 w 736431"/>
                <a:gd name="connsiteY420" fmla="*/ 466447 h 618453"/>
                <a:gd name="connsiteX421" fmla="*/ 654929 w 736431"/>
                <a:gd name="connsiteY421" fmla="*/ 465626 h 618453"/>
                <a:gd name="connsiteX422" fmla="*/ 654692 w 736431"/>
                <a:gd name="connsiteY422" fmla="*/ 465515 h 618453"/>
                <a:gd name="connsiteX423" fmla="*/ 654803 w 736431"/>
                <a:gd name="connsiteY423" fmla="*/ 465389 h 618453"/>
                <a:gd name="connsiteX424" fmla="*/ 653870 w 736431"/>
                <a:gd name="connsiteY424" fmla="*/ 464788 h 618453"/>
                <a:gd name="connsiteX425" fmla="*/ 651658 w 736431"/>
                <a:gd name="connsiteY425" fmla="*/ 462354 h 618453"/>
                <a:gd name="connsiteX426" fmla="*/ 651547 w 736431"/>
                <a:gd name="connsiteY426" fmla="*/ 461422 h 618453"/>
                <a:gd name="connsiteX427" fmla="*/ 655040 w 736431"/>
                <a:gd name="connsiteY427" fmla="*/ 458972 h 618453"/>
                <a:gd name="connsiteX428" fmla="*/ 656225 w 736431"/>
                <a:gd name="connsiteY428" fmla="*/ 461422 h 618453"/>
                <a:gd name="connsiteX429" fmla="*/ 658785 w 736431"/>
                <a:gd name="connsiteY429" fmla="*/ 460600 h 618453"/>
                <a:gd name="connsiteX430" fmla="*/ 660065 w 736431"/>
                <a:gd name="connsiteY430" fmla="*/ 458150 h 618453"/>
                <a:gd name="connsiteX431" fmla="*/ 657616 w 736431"/>
                <a:gd name="connsiteY431" fmla="*/ 455353 h 618453"/>
                <a:gd name="connsiteX432" fmla="*/ 655609 w 736431"/>
                <a:gd name="connsiteY432" fmla="*/ 455006 h 618453"/>
                <a:gd name="connsiteX433" fmla="*/ 651879 w 736431"/>
                <a:gd name="connsiteY433" fmla="*/ 456048 h 618453"/>
                <a:gd name="connsiteX434" fmla="*/ 650124 w 736431"/>
                <a:gd name="connsiteY434" fmla="*/ 456048 h 618453"/>
                <a:gd name="connsiteX435" fmla="*/ 648260 w 736431"/>
                <a:gd name="connsiteY435" fmla="*/ 455226 h 618453"/>
                <a:gd name="connsiteX436" fmla="*/ 648497 w 736431"/>
                <a:gd name="connsiteY436" fmla="*/ 454642 h 618453"/>
                <a:gd name="connsiteX437" fmla="*/ 649777 w 736431"/>
                <a:gd name="connsiteY437" fmla="*/ 454057 h 618453"/>
                <a:gd name="connsiteX438" fmla="*/ 650709 w 736431"/>
                <a:gd name="connsiteY438" fmla="*/ 452887 h 618453"/>
                <a:gd name="connsiteX439" fmla="*/ 650599 w 736431"/>
                <a:gd name="connsiteY439" fmla="*/ 451481 h 618453"/>
                <a:gd name="connsiteX440" fmla="*/ 649903 w 736431"/>
                <a:gd name="connsiteY440" fmla="*/ 450311 h 618453"/>
                <a:gd name="connsiteX441" fmla="*/ 649556 w 736431"/>
                <a:gd name="connsiteY441" fmla="*/ 449031 h 618453"/>
                <a:gd name="connsiteX442" fmla="*/ 650251 w 736431"/>
                <a:gd name="connsiteY442" fmla="*/ 447404 h 618453"/>
                <a:gd name="connsiteX443" fmla="*/ 651879 w 736431"/>
                <a:gd name="connsiteY443" fmla="*/ 446234 h 618453"/>
                <a:gd name="connsiteX444" fmla="*/ 655719 w 736431"/>
                <a:gd name="connsiteY444" fmla="*/ 446123 h 618453"/>
                <a:gd name="connsiteX445" fmla="*/ 657489 w 736431"/>
                <a:gd name="connsiteY445" fmla="*/ 445523 h 618453"/>
                <a:gd name="connsiteX446" fmla="*/ 659007 w 736431"/>
                <a:gd name="connsiteY446" fmla="*/ 444021 h 618453"/>
                <a:gd name="connsiteX447" fmla="*/ 659117 w 736431"/>
                <a:gd name="connsiteY447" fmla="*/ 442741 h 618453"/>
                <a:gd name="connsiteX448" fmla="*/ 658185 w 736431"/>
                <a:gd name="connsiteY448" fmla="*/ 441919 h 618453"/>
                <a:gd name="connsiteX449" fmla="*/ 656209 w 736431"/>
                <a:gd name="connsiteY449" fmla="*/ 441461 h 618453"/>
                <a:gd name="connsiteX450" fmla="*/ 655261 w 736431"/>
                <a:gd name="connsiteY450" fmla="*/ 441919 h 618453"/>
                <a:gd name="connsiteX451" fmla="*/ 652590 w 736431"/>
                <a:gd name="connsiteY451" fmla="*/ 444132 h 618453"/>
                <a:gd name="connsiteX452" fmla="*/ 651895 w 736431"/>
                <a:gd name="connsiteY452" fmla="*/ 445065 h 618453"/>
                <a:gd name="connsiteX453" fmla="*/ 651073 w 736431"/>
                <a:gd name="connsiteY453" fmla="*/ 445175 h 618453"/>
                <a:gd name="connsiteX454" fmla="*/ 650725 w 736431"/>
                <a:gd name="connsiteY454" fmla="*/ 444590 h 618453"/>
                <a:gd name="connsiteX455" fmla="*/ 650614 w 736431"/>
                <a:gd name="connsiteY455" fmla="*/ 444480 h 618453"/>
                <a:gd name="connsiteX456" fmla="*/ 650377 w 736431"/>
                <a:gd name="connsiteY456" fmla="*/ 444480 h 618453"/>
                <a:gd name="connsiteX457" fmla="*/ 649919 w 736431"/>
                <a:gd name="connsiteY457" fmla="*/ 444243 h 618453"/>
                <a:gd name="connsiteX458" fmla="*/ 649808 w 736431"/>
                <a:gd name="connsiteY458" fmla="*/ 443073 h 618453"/>
                <a:gd name="connsiteX459" fmla="*/ 650852 w 736431"/>
                <a:gd name="connsiteY459" fmla="*/ 442963 h 618453"/>
                <a:gd name="connsiteX460" fmla="*/ 650741 w 736431"/>
                <a:gd name="connsiteY460" fmla="*/ 442030 h 618453"/>
                <a:gd name="connsiteX461" fmla="*/ 649698 w 736431"/>
                <a:gd name="connsiteY461" fmla="*/ 441445 h 618453"/>
                <a:gd name="connsiteX462" fmla="*/ 646442 w 736431"/>
                <a:gd name="connsiteY462" fmla="*/ 440402 h 618453"/>
                <a:gd name="connsiteX463" fmla="*/ 645051 w 736431"/>
                <a:gd name="connsiteY463" fmla="*/ 440292 h 618453"/>
                <a:gd name="connsiteX464" fmla="*/ 644119 w 736431"/>
                <a:gd name="connsiteY464" fmla="*/ 439470 h 618453"/>
                <a:gd name="connsiteX465" fmla="*/ 643423 w 736431"/>
                <a:gd name="connsiteY465" fmla="*/ 439343 h 618453"/>
                <a:gd name="connsiteX466" fmla="*/ 642475 w 736431"/>
                <a:gd name="connsiteY466" fmla="*/ 440055 h 618453"/>
                <a:gd name="connsiteX467" fmla="*/ 642238 w 736431"/>
                <a:gd name="connsiteY467" fmla="*/ 440987 h 618453"/>
                <a:gd name="connsiteX468" fmla="*/ 642475 w 736431"/>
                <a:gd name="connsiteY468" fmla="*/ 442963 h 618453"/>
                <a:gd name="connsiteX469" fmla="*/ 642365 w 736431"/>
                <a:gd name="connsiteY469" fmla="*/ 443784 h 618453"/>
                <a:gd name="connsiteX470" fmla="*/ 641780 w 736431"/>
                <a:gd name="connsiteY470" fmla="*/ 445175 h 618453"/>
                <a:gd name="connsiteX471" fmla="*/ 641322 w 736431"/>
                <a:gd name="connsiteY471" fmla="*/ 446234 h 618453"/>
                <a:gd name="connsiteX472" fmla="*/ 640863 w 736431"/>
                <a:gd name="connsiteY472" fmla="*/ 447277 h 618453"/>
                <a:gd name="connsiteX473" fmla="*/ 640041 w 736431"/>
                <a:gd name="connsiteY473" fmla="*/ 448320 h 618453"/>
                <a:gd name="connsiteX474" fmla="*/ 638650 w 736431"/>
                <a:gd name="connsiteY474" fmla="*/ 449363 h 618453"/>
                <a:gd name="connsiteX475" fmla="*/ 635980 w 736431"/>
                <a:gd name="connsiteY475" fmla="*/ 450296 h 618453"/>
                <a:gd name="connsiteX476" fmla="*/ 634699 w 736431"/>
                <a:gd name="connsiteY476" fmla="*/ 450991 h 618453"/>
                <a:gd name="connsiteX477" fmla="*/ 632945 w 736431"/>
                <a:gd name="connsiteY477" fmla="*/ 452745 h 618453"/>
                <a:gd name="connsiteX478" fmla="*/ 632360 w 736431"/>
                <a:gd name="connsiteY478" fmla="*/ 454721 h 618453"/>
                <a:gd name="connsiteX479" fmla="*/ 632819 w 736431"/>
                <a:gd name="connsiteY479" fmla="*/ 460442 h 618453"/>
                <a:gd name="connsiteX480" fmla="*/ 632582 w 736431"/>
                <a:gd name="connsiteY480" fmla="*/ 463824 h 618453"/>
                <a:gd name="connsiteX481" fmla="*/ 631412 w 736431"/>
                <a:gd name="connsiteY481" fmla="*/ 467333 h 618453"/>
                <a:gd name="connsiteX482" fmla="*/ 629532 w 736431"/>
                <a:gd name="connsiteY482" fmla="*/ 470478 h 618453"/>
                <a:gd name="connsiteX483" fmla="*/ 627319 w 736431"/>
                <a:gd name="connsiteY483" fmla="*/ 472359 h 618453"/>
                <a:gd name="connsiteX484" fmla="*/ 624411 w 736431"/>
                <a:gd name="connsiteY484" fmla="*/ 473401 h 618453"/>
                <a:gd name="connsiteX485" fmla="*/ 621266 w 736431"/>
                <a:gd name="connsiteY485" fmla="*/ 473639 h 618453"/>
                <a:gd name="connsiteX486" fmla="*/ 618231 w 736431"/>
                <a:gd name="connsiteY486" fmla="*/ 472817 h 618453"/>
                <a:gd name="connsiteX487" fmla="*/ 615418 w 736431"/>
                <a:gd name="connsiteY487" fmla="*/ 470715 h 618453"/>
                <a:gd name="connsiteX488" fmla="*/ 611926 w 736431"/>
                <a:gd name="connsiteY488" fmla="*/ 467222 h 618453"/>
                <a:gd name="connsiteX489" fmla="*/ 612273 w 736431"/>
                <a:gd name="connsiteY489" fmla="*/ 465342 h 618453"/>
                <a:gd name="connsiteX490" fmla="*/ 613901 w 736431"/>
                <a:gd name="connsiteY490" fmla="*/ 462544 h 618453"/>
                <a:gd name="connsiteX491" fmla="*/ 614138 w 736431"/>
                <a:gd name="connsiteY491" fmla="*/ 461611 h 618453"/>
                <a:gd name="connsiteX492" fmla="*/ 612968 w 736431"/>
                <a:gd name="connsiteY492" fmla="*/ 461027 h 618453"/>
                <a:gd name="connsiteX493" fmla="*/ 608544 w 736431"/>
                <a:gd name="connsiteY493" fmla="*/ 463587 h 618453"/>
                <a:gd name="connsiteX494" fmla="*/ 606442 w 736431"/>
                <a:gd name="connsiteY494" fmla="*/ 464409 h 618453"/>
                <a:gd name="connsiteX495" fmla="*/ 602696 w 736431"/>
                <a:gd name="connsiteY495" fmla="*/ 464630 h 618453"/>
                <a:gd name="connsiteX496" fmla="*/ 600373 w 736431"/>
                <a:gd name="connsiteY496" fmla="*/ 464298 h 618453"/>
                <a:gd name="connsiteX497" fmla="*/ 598745 w 736431"/>
                <a:gd name="connsiteY497" fmla="*/ 462781 h 618453"/>
                <a:gd name="connsiteX498" fmla="*/ 597117 w 736431"/>
                <a:gd name="connsiteY498" fmla="*/ 459984 h 618453"/>
                <a:gd name="connsiteX499" fmla="*/ 595948 w 736431"/>
                <a:gd name="connsiteY499" fmla="*/ 457060 h 618453"/>
                <a:gd name="connsiteX500" fmla="*/ 595489 w 736431"/>
                <a:gd name="connsiteY500" fmla="*/ 454610 h 618453"/>
                <a:gd name="connsiteX501" fmla="*/ 595948 w 736431"/>
                <a:gd name="connsiteY501" fmla="*/ 452160 h 618453"/>
                <a:gd name="connsiteX502" fmla="*/ 597575 w 736431"/>
                <a:gd name="connsiteY502" fmla="*/ 449711 h 618453"/>
                <a:gd name="connsiteX503" fmla="*/ 600246 w 736431"/>
                <a:gd name="connsiteY503" fmla="*/ 447846 h 618453"/>
                <a:gd name="connsiteX504" fmla="*/ 603992 w 736431"/>
                <a:gd name="connsiteY504" fmla="*/ 447609 h 618453"/>
                <a:gd name="connsiteX505" fmla="*/ 607595 w 736431"/>
                <a:gd name="connsiteY505" fmla="*/ 448779 h 618453"/>
                <a:gd name="connsiteX506" fmla="*/ 610393 w 736431"/>
                <a:gd name="connsiteY506" fmla="*/ 451102 h 618453"/>
                <a:gd name="connsiteX507" fmla="*/ 611673 w 736431"/>
                <a:gd name="connsiteY507" fmla="*/ 449711 h 618453"/>
                <a:gd name="connsiteX508" fmla="*/ 611562 w 736431"/>
                <a:gd name="connsiteY508" fmla="*/ 448194 h 618453"/>
                <a:gd name="connsiteX509" fmla="*/ 610977 w 736431"/>
                <a:gd name="connsiteY509" fmla="*/ 446803 h 618453"/>
                <a:gd name="connsiteX510" fmla="*/ 611214 w 736431"/>
                <a:gd name="connsiteY510" fmla="*/ 445160 h 618453"/>
                <a:gd name="connsiteX511" fmla="*/ 612257 w 736431"/>
                <a:gd name="connsiteY511" fmla="*/ 444227 h 618453"/>
                <a:gd name="connsiteX512" fmla="*/ 616098 w 736431"/>
                <a:gd name="connsiteY512" fmla="*/ 442488 h 618453"/>
                <a:gd name="connsiteX513" fmla="*/ 616335 w 736431"/>
                <a:gd name="connsiteY513" fmla="*/ 438521 h 618453"/>
                <a:gd name="connsiteX514" fmla="*/ 617520 w 736431"/>
                <a:gd name="connsiteY514" fmla="*/ 436419 h 618453"/>
                <a:gd name="connsiteX515" fmla="*/ 619259 w 736431"/>
                <a:gd name="connsiteY515" fmla="*/ 434792 h 618453"/>
                <a:gd name="connsiteX516" fmla="*/ 620776 w 736431"/>
                <a:gd name="connsiteY516" fmla="*/ 431868 h 618453"/>
                <a:gd name="connsiteX517" fmla="*/ 619259 w 736431"/>
                <a:gd name="connsiteY517" fmla="*/ 431046 h 618453"/>
                <a:gd name="connsiteX518" fmla="*/ 616698 w 736431"/>
                <a:gd name="connsiteY518" fmla="*/ 428597 h 618453"/>
                <a:gd name="connsiteX519" fmla="*/ 614691 w 736431"/>
                <a:gd name="connsiteY519" fmla="*/ 428012 h 618453"/>
                <a:gd name="connsiteX520" fmla="*/ 611199 w 736431"/>
                <a:gd name="connsiteY520" fmla="*/ 429402 h 618453"/>
                <a:gd name="connsiteX521" fmla="*/ 610740 w 736431"/>
                <a:gd name="connsiteY521" fmla="*/ 430572 h 618453"/>
                <a:gd name="connsiteX522" fmla="*/ 611562 w 736431"/>
                <a:gd name="connsiteY522" fmla="*/ 431156 h 618453"/>
                <a:gd name="connsiteX523" fmla="*/ 612732 w 736431"/>
                <a:gd name="connsiteY523" fmla="*/ 431504 h 618453"/>
                <a:gd name="connsiteX524" fmla="*/ 613190 w 736431"/>
                <a:gd name="connsiteY524" fmla="*/ 431394 h 618453"/>
                <a:gd name="connsiteX525" fmla="*/ 613190 w 736431"/>
                <a:gd name="connsiteY525" fmla="*/ 430572 h 618453"/>
                <a:gd name="connsiteX526" fmla="*/ 613885 w 736431"/>
                <a:gd name="connsiteY526" fmla="*/ 430114 h 618453"/>
                <a:gd name="connsiteX527" fmla="*/ 614581 w 736431"/>
                <a:gd name="connsiteY527" fmla="*/ 430351 h 618453"/>
                <a:gd name="connsiteX528" fmla="*/ 615039 w 736431"/>
                <a:gd name="connsiteY528" fmla="*/ 431283 h 618453"/>
                <a:gd name="connsiteX529" fmla="*/ 614802 w 736431"/>
                <a:gd name="connsiteY529" fmla="*/ 432548 h 618453"/>
                <a:gd name="connsiteX530" fmla="*/ 614217 w 736431"/>
                <a:gd name="connsiteY530" fmla="*/ 433275 h 618453"/>
                <a:gd name="connsiteX531" fmla="*/ 612463 w 736431"/>
                <a:gd name="connsiteY531" fmla="*/ 434792 h 618453"/>
                <a:gd name="connsiteX532" fmla="*/ 611767 w 736431"/>
                <a:gd name="connsiteY532" fmla="*/ 435139 h 618453"/>
                <a:gd name="connsiteX533" fmla="*/ 609666 w 736431"/>
                <a:gd name="connsiteY533" fmla="*/ 435029 h 618453"/>
                <a:gd name="connsiteX534" fmla="*/ 608844 w 736431"/>
                <a:gd name="connsiteY534" fmla="*/ 435139 h 618453"/>
                <a:gd name="connsiteX535" fmla="*/ 608844 w 736431"/>
                <a:gd name="connsiteY535" fmla="*/ 435724 h 618453"/>
                <a:gd name="connsiteX536" fmla="*/ 607327 w 736431"/>
                <a:gd name="connsiteY536" fmla="*/ 439580 h 618453"/>
                <a:gd name="connsiteX537" fmla="*/ 606868 w 736431"/>
                <a:gd name="connsiteY537" fmla="*/ 438743 h 618453"/>
                <a:gd name="connsiteX538" fmla="*/ 606283 w 736431"/>
                <a:gd name="connsiteY538" fmla="*/ 438285 h 618453"/>
                <a:gd name="connsiteX539" fmla="*/ 605699 w 736431"/>
                <a:gd name="connsiteY539" fmla="*/ 437937 h 618453"/>
                <a:gd name="connsiteX540" fmla="*/ 605240 w 736431"/>
                <a:gd name="connsiteY540" fmla="*/ 437589 h 618453"/>
                <a:gd name="connsiteX541" fmla="*/ 606062 w 736431"/>
                <a:gd name="connsiteY541" fmla="*/ 435961 h 618453"/>
                <a:gd name="connsiteX542" fmla="*/ 607105 w 736431"/>
                <a:gd name="connsiteY542" fmla="*/ 431758 h 618453"/>
                <a:gd name="connsiteX543" fmla="*/ 608385 w 736431"/>
                <a:gd name="connsiteY543" fmla="*/ 429782 h 618453"/>
                <a:gd name="connsiteX544" fmla="*/ 607216 w 736431"/>
                <a:gd name="connsiteY544" fmla="*/ 427680 h 618453"/>
                <a:gd name="connsiteX545" fmla="*/ 606173 w 736431"/>
                <a:gd name="connsiteY545" fmla="*/ 427790 h 618453"/>
                <a:gd name="connsiteX546" fmla="*/ 605936 w 736431"/>
                <a:gd name="connsiteY546" fmla="*/ 429892 h 618453"/>
                <a:gd name="connsiteX547" fmla="*/ 605351 w 736431"/>
                <a:gd name="connsiteY547" fmla="*/ 431994 h 618453"/>
                <a:gd name="connsiteX548" fmla="*/ 604308 w 736431"/>
                <a:gd name="connsiteY548" fmla="*/ 434097 h 618453"/>
                <a:gd name="connsiteX549" fmla="*/ 601716 w 736431"/>
                <a:gd name="connsiteY549" fmla="*/ 438285 h 618453"/>
                <a:gd name="connsiteX550" fmla="*/ 601368 w 736431"/>
                <a:gd name="connsiteY550" fmla="*/ 439580 h 618453"/>
                <a:gd name="connsiteX551" fmla="*/ 601131 w 736431"/>
                <a:gd name="connsiteY551" fmla="*/ 440276 h 618453"/>
                <a:gd name="connsiteX552" fmla="*/ 599962 w 736431"/>
                <a:gd name="connsiteY552" fmla="*/ 440276 h 618453"/>
                <a:gd name="connsiteX553" fmla="*/ 597986 w 736431"/>
                <a:gd name="connsiteY553" fmla="*/ 439817 h 618453"/>
                <a:gd name="connsiteX554" fmla="*/ 595774 w 736431"/>
                <a:gd name="connsiteY554" fmla="*/ 438869 h 618453"/>
                <a:gd name="connsiteX555" fmla="*/ 593798 w 736431"/>
                <a:gd name="connsiteY555" fmla="*/ 437605 h 618453"/>
                <a:gd name="connsiteX556" fmla="*/ 592865 w 736431"/>
                <a:gd name="connsiteY556" fmla="*/ 436088 h 618453"/>
                <a:gd name="connsiteX557" fmla="*/ 592281 w 736431"/>
                <a:gd name="connsiteY557" fmla="*/ 433765 h 618453"/>
                <a:gd name="connsiteX558" fmla="*/ 591111 w 736431"/>
                <a:gd name="connsiteY558" fmla="*/ 432943 h 618453"/>
                <a:gd name="connsiteX559" fmla="*/ 587951 w 736431"/>
                <a:gd name="connsiteY559" fmla="*/ 432705 h 618453"/>
                <a:gd name="connsiteX560" fmla="*/ 585848 w 736431"/>
                <a:gd name="connsiteY560" fmla="*/ 437953 h 618453"/>
                <a:gd name="connsiteX561" fmla="*/ 582467 w 736431"/>
                <a:gd name="connsiteY561" fmla="*/ 442504 h 618453"/>
                <a:gd name="connsiteX562" fmla="*/ 573711 w 736431"/>
                <a:gd name="connsiteY562" fmla="*/ 450201 h 618453"/>
                <a:gd name="connsiteX563" fmla="*/ 571150 w 736431"/>
                <a:gd name="connsiteY563" fmla="*/ 451592 h 618453"/>
                <a:gd name="connsiteX564" fmla="*/ 568353 w 736431"/>
                <a:gd name="connsiteY564" fmla="*/ 452540 h 618453"/>
                <a:gd name="connsiteX565" fmla="*/ 559250 w 736431"/>
                <a:gd name="connsiteY565" fmla="*/ 454168 h 618453"/>
                <a:gd name="connsiteX566" fmla="*/ 553892 w 736431"/>
                <a:gd name="connsiteY566" fmla="*/ 456380 h 618453"/>
                <a:gd name="connsiteX567" fmla="*/ 550731 w 736431"/>
                <a:gd name="connsiteY567" fmla="*/ 456618 h 618453"/>
                <a:gd name="connsiteX568" fmla="*/ 542118 w 736431"/>
                <a:gd name="connsiteY568" fmla="*/ 454989 h 618453"/>
                <a:gd name="connsiteX569" fmla="*/ 536966 w 736431"/>
                <a:gd name="connsiteY569" fmla="*/ 452192 h 618453"/>
                <a:gd name="connsiteX570" fmla="*/ 527072 w 736431"/>
                <a:gd name="connsiteY570" fmla="*/ 452192 h 618453"/>
                <a:gd name="connsiteX571" fmla="*/ 521351 w 736431"/>
                <a:gd name="connsiteY571" fmla="*/ 450453 h 618453"/>
                <a:gd name="connsiteX572" fmla="*/ 516341 w 736431"/>
                <a:gd name="connsiteY572" fmla="*/ 446724 h 618453"/>
                <a:gd name="connsiteX573" fmla="*/ 513307 w 736431"/>
                <a:gd name="connsiteY573" fmla="*/ 441240 h 618453"/>
                <a:gd name="connsiteX574" fmla="*/ 513307 w 736431"/>
                <a:gd name="connsiteY574" fmla="*/ 434017 h 618453"/>
                <a:gd name="connsiteX575" fmla="*/ 515978 w 736431"/>
                <a:gd name="connsiteY575" fmla="*/ 428881 h 618453"/>
                <a:gd name="connsiteX576" fmla="*/ 525176 w 736431"/>
                <a:gd name="connsiteY576" fmla="*/ 419193 h 618453"/>
                <a:gd name="connsiteX577" fmla="*/ 528337 w 736431"/>
                <a:gd name="connsiteY577" fmla="*/ 414310 h 618453"/>
                <a:gd name="connsiteX578" fmla="*/ 532651 w 736431"/>
                <a:gd name="connsiteY578" fmla="*/ 406471 h 618453"/>
                <a:gd name="connsiteX579" fmla="*/ 535449 w 736431"/>
                <a:gd name="connsiteY579" fmla="*/ 402993 h 618453"/>
                <a:gd name="connsiteX580" fmla="*/ 538388 w 736431"/>
                <a:gd name="connsiteY580" fmla="*/ 400544 h 618453"/>
                <a:gd name="connsiteX581" fmla="*/ 542813 w 736431"/>
                <a:gd name="connsiteY581" fmla="*/ 399596 h 618453"/>
                <a:gd name="connsiteX582" fmla="*/ 549104 w 736431"/>
                <a:gd name="connsiteY582" fmla="*/ 399943 h 618453"/>
                <a:gd name="connsiteX583" fmla="*/ 555647 w 736431"/>
                <a:gd name="connsiteY583" fmla="*/ 401128 h 618453"/>
                <a:gd name="connsiteX584" fmla="*/ 561004 w 736431"/>
                <a:gd name="connsiteY584" fmla="*/ 402757 h 618453"/>
                <a:gd name="connsiteX585" fmla="*/ 567658 w 736431"/>
                <a:gd name="connsiteY585" fmla="*/ 407545 h 618453"/>
                <a:gd name="connsiteX586" fmla="*/ 568827 w 736431"/>
                <a:gd name="connsiteY586" fmla="*/ 408003 h 618453"/>
                <a:gd name="connsiteX587" fmla="*/ 569523 w 736431"/>
                <a:gd name="connsiteY587" fmla="*/ 409394 h 618453"/>
                <a:gd name="connsiteX588" fmla="*/ 572905 w 736431"/>
                <a:gd name="connsiteY588" fmla="*/ 415115 h 618453"/>
                <a:gd name="connsiteX589" fmla="*/ 574295 w 736431"/>
                <a:gd name="connsiteY589" fmla="*/ 416632 h 618453"/>
                <a:gd name="connsiteX590" fmla="*/ 580491 w 736431"/>
                <a:gd name="connsiteY590" fmla="*/ 417217 h 618453"/>
                <a:gd name="connsiteX591" fmla="*/ 582008 w 736431"/>
                <a:gd name="connsiteY591" fmla="*/ 416869 h 618453"/>
                <a:gd name="connsiteX592" fmla="*/ 584458 w 736431"/>
                <a:gd name="connsiteY592" fmla="*/ 415937 h 618453"/>
                <a:gd name="connsiteX593" fmla="*/ 585975 w 736431"/>
                <a:gd name="connsiteY593" fmla="*/ 415590 h 618453"/>
                <a:gd name="connsiteX594" fmla="*/ 589009 w 736431"/>
                <a:gd name="connsiteY594" fmla="*/ 416411 h 618453"/>
                <a:gd name="connsiteX595" fmla="*/ 594162 w 736431"/>
                <a:gd name="connsiteY595" fmla="*/ 420030 h 618453"/>
                <a:gd name="connsiteX596" fmla="*/ 597196 w 736431"/>
                <a:gd name="connsiteY596" fmla="*/ 420030 h 618453"/>
                <a:gd name="connsiteX597" fmla="*/ 601621 w 736431"/>
                <a:gd name="connsiteY597" fmla="*/ 418039 h 618453"/>
                <a:gd name="connsiteX598" fmla="*/ 604213 w 736431"/>
                <a:gd name="connsiteY598" fmla="*/ 418150 h 618453"/>
                <a:gd name="connsiteX599" fmla="*/ 605604 w 736431"/>
                <a:gd name="connsiteY599" fmla="*/ 420837 h 618453"/>
                <a:gd name="connsiteX600" fmla="*/ 605493 w 736431"/>
                <a:gd name="connsiteY600" fmla="*/ 422354 h 618453"/>
                <a:gd name="connsiteX601" fmla="*/ 605256 w 736431"/>
                <a:gd name="connsiteY601" fmla="*/ 423397 h 618453"/>
                <a:gd name="connsiteX602" fmla="*/ 605256 w 736431"/>
                <a:gd name="connsiteY602" fmla="*/ 424440 h 618453"/>
                <a:gd name="connsiteX603" fmla="*/ 606078 w 736431"/>
                <a:gd name="connsiteY603" fmla="*/ 425593 h 618453"/>
                <a:gd name="connsiteX604" fmla="*/ 607121 w 736431"/>
                <a:gd name="connsiteY604" fmla="*/ 426178 h 618453"/>
                <a:gd name="connsiteX605" fmla="*/ 609918 w 736431"/>
                <a:gd name="connsiteY605" fmla="*/ 426779 h 618453"/>
                <a:gd name="connsiteX606" fmla="*/ 610962 w 736431"/>
                <a:gd name="connsiteY606" fmla="*/ 427364 h 618453"/>
                <a:gd name="connsiteX607" fmla="*/ 613063 w 736431"/>
                <a:gd name="connsiteY607" fmla="*/ 426178 h 618453"/>
                <a:gd name="connsiteX608" fmla="*/ 615165 w 736431"/>
                <a:gd name="connsiteY608" fmla="*/ 426068 h 618453"/>
                <a:gd name="connsiteX609" fmla="*/ 619843 w 736431"/>
                <a:gd name="connsiteY609" fmla="*/ 426558 h 618453"/>
                <a:gd name="connsiteX610" fmla="*/ 622056 w 736431"/>
                <a:gd name="connsiteY610" fmla="*/ 425720 h 618453"/>
                <a:gd name="connsiteX611" fmla="*/ 624158 w 736431"/>
                <a:gd name="connsiteY611" fmla="*/ 424566 h 618453"/>
                <a:gd name="connsiteX612" fmla="*/ 626023 w 736431"/>
                <a:gd name="connsiteY612" fmla="*/ 424108 h 618453"/>
                <a:gd name="connsiteX613" fmla="*/ 627540 w 736431"/>
                <a:gd name="connsiteY613" fmla="*/ 425846 h 618453"/>
                <a:gd name="connsiteX614" fmla="*/ 626149 w 736431"/>
                <a:gd name="connsiteY614" fmla="*/ 426795 h 618453"/>
                <a:gd name="connsiteX615" fmla="*/ 625328 w 736431"/>
                <a:gd name="connsiteY615" fmla="*/ 427142 h 618453"/>
                <a:gd name="connsiteX616" fmla="*/ 624047 w 736431"/>
                <a:gd name="connsiteY616" fmla="*/ 427253 h 618453"/>
                <a:gd name="connsiteX617" fmla="*/ 626497 w 736431"/>
                <a:gd name="connsiteY617" fmla="*/ 428992 h 618453"/>
                <a:gd name="connsiteX618" fmla="*/ 630480 w 736431"/>
                <a:gd name="connsiteY618" fmla="*/ 427364 h 618453"/>
                <a:gd name="connsiteX619" fmla="*/ 634210 w 736431"/>
                <a:gd name="connsiteY619" fmla="*/ 424440 h 618453"/>
                <a:gd name="connsiteX620" fmla="*/ 635490 w 736431"/>
                <a:gd name="connsiteY620" fmla="*/ 422227 h 618453"/>
                <a:gd name="connsiteX621" fmla="*/ 634447 w 736431"/>
                <a:gd name="connsiteY621" fmla="*/ 421295 h 618453"/>
                <a:gd name="connsiteX622" fmla="*/ 632708 w 736431"/>
                <a:gd name="connsiteY622" fmla="*/ 420947 h 618453"/>
                <a:gd name="connsiteX623" fmla="*/ 631080 w 736431"/>
                <a:gd name="connsiteY623" fmla="*/ 421642 h 618453"/>
                <a:gd name="connsiteX624" fmla="*/ 630148 w 736431"/>
                <a:gd name="connsiteY624" fmla="*/ 423381 h 618453"/>
                <a:gd name="connsiteX625" fmla="*/ 626750 w 736431"/>
                <a:gd name="connsiteY625" fmla="*/ 420125 h 618453"/>
                <a:gd name="connsiteX626" fmla="*/ 621866 w 736431"/>
                <a:gd name="connsiteY626" fmla="*/ 410911 h 618453"/>
                <a:gd name="connsiteX627" fmla="*/ 618832 w 736431"/>
                <a:gd name="connsiteY627" fmla="*/ 406581 h 618453"/>
                <a:gd name="connsiteX628" fmla="*/ 618484 w 736431"/>
                <a:gd name="connsiteY628" fmla="*/ 400164 h 618453"/>
                <a:gd name="connsiteX629" fmla="*/ 617552 w 736431"/>
                <a:gd name="connsiteY629" fmla="*/ 397620 h 618453"/>
                <a:gd name="connsiteX630" fmla="*/ 613222 w 736431"/>
                <a:gd name="connsiteY630" fmla="*/ 391899 h 618453"/>
                <a:gd name="connsiteX631" fmla="*/ 612052 w 736431"/>
                <a:gd name="connsiteY631" fmla="*/ 389450 h 618453"/>
                <a:gd name="connsiteX632" fmla="*/ 611815 w 736431"/>
                <a:gd name="connsiteY632" fmla="*/ 388169 h 618453"/>
                <a:gd name="connsiteX633" fmla="*/ 611704 w 736431"/>
                <a:gd name="connsiteY633" fmla="*/ 385356 h 618453"/>
                <a:gd name="connsiteX634" fmla="*/ 611467 w 736431"/>
                <a:gd name="connsiteY634" fmla="*/ 384075 h 618453"/>
                <a:gd name="connsiteX635" fmla="*/ 611009 w 736431"/>
                <a:gd name="connsiteY635" fmla="*/ 383033 h 618453"/>
                <a:gd name="connsiteX636" fmla="*/ 608449 w 736431"/>
                <a:gd name="connsiteY636" fmla="*/ 379066 h 618453"/>
                <a:gd name="connsiteX637" fmla="*/ 604371 w 736431"/>
                <a:gd name="connsiteY637" fmla="*/ 376743 h 618453"/>
                <a:gd name="connsiteX638" fmla="*/ 602143 w 736431"/>
                <a:gd name="connsiteY638" fmla="*/ 372080 h 618453"/>
                <a:gd name="connsiteX639" fmla="*/ 599820 w 736431"/>
                <a:gd name="connsiteY639" fmla="*/ 370690 h 618453"/>
                <a:gd name="connsiteX640" fmla="*/ 595284 w 736431"/>
                <a:gd name="connsiteY640" fmla="*/ 369409 h 618453"/>
                <a:gd name="connsiteX641" fmla="*/ 593071 w 736431"/>
                <a:gd name="connsiteY641" fmla="*/ 367402 h 618453"/>
                <a:gd name="connsiteX642" fmla="*/ 588851 w 736431"/>
                <a:gd name="connsiteY642" fmla="*/ 360180 h 618453"/>
                <a:gd name="connsiteX643" fmla="*/ 590242 w 736431"/>
                <a:gd name="connsiteY643" fmla="*/ 356798 h 618453"/>
                <a:gd name="connsiteX644" fmla="*/ 588851 w 736431"/>
                <a:gd name="connsiteY644" fmla="*/ 354206 h 618453"/>
                <a:gd name="connsiteX645" fmla="*/ 586639 w 736431"/>
                <a:gd name="connsiteY645" fmla="*/ 352009 h 618453"/>
                <a:gd name="connsiteX646" fmla="*/ 585122 w 736431"/>
                <a:gd name="connsiteY646" fmla="*/ 349796 h 618453"/>
                <a:gd name="connsiteX647" fmla="*/ 585011 w 736431"/>
                <a:gd name="connsiteY647" fmla="*/ 346983 h 618453"/>
                <a:gd name="connsiteX648" fmla="*/ 585706 w 736431"/>
                <a:gd name="connsiteY648" fmla="*/ 343491 h 618453"/>
                <a:gd name="connsiteX649" fmla="*/ 587682 w 736431"/>
                <a:gd name="connsiteY649" fmla="*/ 337659 h 618453"/>
                <a:gd name="connsiteX650" fmla="*/ 586639 w 736431"/>
                <a:gd name="connsiteY650" fmla="*/ 334719 h 618453"/>
                <a:gd name="connsiteX651" fmla="*/ 587571 w 736431"/>
                <a:gd name="connsiteY651" fmla="*/ 331938 h 618453"/>
                <a:gd name="connsiteX652" fmla="*/ 590479 w 736431"/>
                <a:gd name="connsiteY652" fmla="*/ 327623 h 618453"/>
                <a:gd name="connsiteX653" fmla="*/ 591791 w 736431"/>
                <a:gd name="connsiteY653" fmla="*/ 318409 h 618453"/>
                <a:gd name="connsiteX654" fmla="*/ 594351 w 736431"/>
                <a:gd name="connsiteY654" fmla="*/ 312340 h 618453"/>
                <a:gd name="connsiteX655" fmla="*/ 595631 w 736431"/>
                <a:gd name="connsiteY655" fmla="*/ 306619 h 618453"/>
                <a:gd name="connsiteX656" fmla="*/ 595979 w 736431"/>
                <a:gd name="connsiteY656" fmla="*/ 301024 h 618453"/>
                <a:gd name="connsiteX657" fmla="*/ 595394 w 736431"/>
                <a:gd name="connsiteY657" fmla="*/ 298701 h 618453"/>
                <a:gd name="connsiteX658" fmla="*/ 590369 w 736431"/>
                <a:gd name="connsiteY658" fmla="*/ 299286 h 618453"/>
                <a:gd name="connsiteX659" fmla="*/ 584552 w 736431"/>
                <a:gd name="connsiteY659" fmla="*/ 299744 h 618453"/>
                <a:gd name="connsiteX660" fmla="*/ 581882 w 736431"/>
                <a:gd name="connsiteY660" fmla="*/ 299981 h 618453"/>
                <a:gd name="connsiteX661" fmla="*/ 574295 w 736431"/>
                <a:gd name="connsiteY661" fmla="*/ 300676 h 618453"/>
                <a:gd name="connsiteX662" fmla="*/ 562395 w 736431"/>
                <a:gd name="connsiteY662" fmla="*/ 301720 h 618453"/>
                <a:gd name="connsiteX663" fmla="*/ 547112 w 736431"/>
                <a:gd name="connsiteY663" fmla="*/ 303126 h 618453"/>
                <a:gd name="connsiteX664" fmla="*/ 528921 w 736431"/>
                <a:gd name="connsiteY664" fmla="*/ 304754 h 618453"/>
                <a:gd name="connsiteX665" fmla="*/ 508613 w 736431"/>
                <a:gd name="connsiteY665" fmla="*/ 306493 h 618453"/>
                <a:gd name="connsiteX666" fmla="*/ 486929 w 736431"/>
                <a:gd name="connsiteY666" fmla="*/ 308468 h 618453"/>
                <a:gd name="connsiteX667" fmla="*/ 464535 w 736431"/>
                <a:gd name="connsiteY667" fmla="*/ 310349 h 618453"/>
                <a:gd name="connsiteX668" fmla="*/ 442140 w 736431"/>
                <a:gd name="connsiteY668" fmla="*/ 312214 h 618453"/>
                <a:gd name="connsiteX669" fmla="*/ 420441 w 736431"/>
                <a:gd name="connsiteY669" fmla="*/ 313952 h 618453"/>
                <a:gd name="connsiteX670" fmla="*/ 400164 w 736431"/>
                <a:gd name="connsiteY670" fmla="*/ 315565 h 618453"/>
                <a:gd name="connsiteX671" fmla="*/ 381973 w 736431"/>
                <a:gd name="connsiteY671" fmla="*/ 316987 h 618453"/>
                <a:gd name="connsiteX672" fmla="*/ 366564 w 736431"/>
                <a:gd name="connsiteY672" fmla="*/ 318267 h 618453"/>
                <a:gd name="connsiteX673" fmla="*/ 354774 w 736431"/>
                <a:gd name="connsiteY673" fmla="*/ 319089 h 618453"/>
                <a:gd name="connsiteX674" fmla="*/ 347093 w 736431"/>
                <a:gd name="connsiteY674" fmla="*/ 319673 h 618453"/>
                <a:gd name="connsiteX675" fmla="*/ 344422 w 736431"/>
                <a:gd name="connsiteY675" fmla="*/ 319911 h 618453"/>
                <a:gd name="connsiteX676" fmla="*/ 338227 w 736431"/>
                <a:gd name="connsiteY676" fmla="*/ 320369 h 618453"/>
                <a:gd name="connsiteX677" fmla="*/ 337405 w 736431"/>
                <a:gd name="connsiteY677" fmla="*/ 320479 h 618453"/>
                <a:gd name="connsiteX678" fmla="*/ 347204 w 736431"/>
                <a:gd name="connsiteY678" fmla="*/ 310917 h 618453"/>
                <a:gd name="connsiteX679" fmla="*/ 346034 w 736431"/>
                <a:gd name="connsiteY679" fmla="*/ 306951 h 618453"/>
                <a:gd name="connsiteX680" fmla="*/ 341593 w 736431"/>
                <a:gd name="connsiteY680" fmla="*/ 302273 h 618453"/>
                <a:gd name="connsiteX681" fmla="*/ 339729 w 736431"/>
                <a:gd name="connsiteY681" fmla="*/ 297974 h 618453"/>
                <a:gd name="connsiteX682" fmla="*/ 339729 w 736431"/>
                <a:gd name="connsiteY682" fmla="*/ 296441 h 618453"/>
                <a:gd name="connsiteX683" fmla="*/ 340898 w 736431"/>
                <a:gd name="connsiteY683" fmla="*/ 293644 h 618453"/>
                <a:gd name="connsiteX684" fmla="*/ 341135 w 736431"/>
                <a:gd name="connsiteY684" fmla="*/ 291890 h 618453"/>
                <a:gd name="connsiteX685" fmla="*/ 341483 w 736431"/>
                <a:gd name="connsiteY685" fmla="*/ 291305 h 618453"/>
                <a:gd name="connsiteX686" fmla="*/ 341957 w 736431"/>
                <a:gd name="connsiteY686" fmla="*/ 289551 h 618453"/>
                <a:gd name="connsiteX687" fmla="*/ 342068 w 736431"/>
                <a:gd name="connsiteY687" fmla="*/ 287812 h 618453"/>
                <a:gd name="connsiteX688" fmla="*/ 341246 w 736431"/>
                <a:gd name="connsiteY688" fmla="*/ 286990 h 618453"/>
                <a:gd name="connsiteX689" fmla="*/ 339381 w 736431"/>
                <a:gd name="connsiteY689" fmla="*/ 285947 h 618453"/>
                <a:gd name="connsiteX690" fmla="*/ 337058 w 736431"/>
                <a:gd name="connsiteY690" fmla="*/ 283498 h 618453"/>
                <a:gd name="connsiteX691" fmla="*/ 335430 w 736431"/>
                <a:gd name="connsiteY691" fmla="*/ 280352 h 618453"/>
                <a:gd name="connsiteX692" fmla="*/ 335430 w 736431"/>
                <a:gd name="connsiteY692" fmla="*/ 277903 h 618453"/>
                <a:gd name="connsiteX693" fmla="*/ 337405 w 736431"/>
                <a:gd name="connsiteY693" fmla="*/ 276606 h 618453"/>
                <a:gd name="connsiteX694" fmla="*/ 340440 w 736431"/>
                <a:gd name="connsiteY694" fmla="*/ 276133 h 618453"/>
                <a:gd name="connsiteX695" fmla="*/ 346872 w 736431"/>
                <a:gd name="connsiteY695" fmla="*/ 275896 h 618453"/>
                <a:gd name="connsiteX696" fmla="*/ 349670 w 736431"/>
                <a:gd name="connsiteY696" fmla="*/ 275089 h 618453"/>
                <a:gd name="connsiteX697" fmla="*/ 351187 w 736431"/>
                <a:gd name="connsiteY697" fmla="*/ 273225 h 618453"/>
                <a:gd name="connsiteX698" fmla="*/ 351882 w 736431"/>
                <a:gd name="connsiteY698" fmla="*/ 270648 h 618453"/>
                <a:gd name="connsiteX699" fmla="*/ 352815 w 736431"/>
                <a:gd name="connsiteY699" fmla="*/ 260392 h 618453"/>
                <a:gd name="connsiteX700" fmla="*/ 353984 w 736431"/>
                <a:gd name="connsiteY700" fmla="*/ 258874 h 618453"/>
                <a:gd name="connsiteX701" fmla="*/ 354221 w 736431"/>
                <a:gd name="connsiteY701" fmla="*/ 257468 h 618453"/>
                <a:gd name="connsiteX702" fmla="*/ 354221 w 736431"/>
                <a:gd name="connsiteY702" fmla="*/ 254433 h 618453"/>
                <a:gd name="connsiteX703" fmla="*/ 353873 w 736431"/>
                <a:gd name="connsiteY703" fmla="*/ 253501 h 618453"/>
                <a:gd name="connsiteX704" fmla="*/ 351898 w 736431"/>
                <a:gd name="connsiteY704" fmla="*/ 250340 h 618453"/>
                <a:gd name="connsiteX705" fmla="*/ 350507 w 736431"/>
                <a:gd name="connsiteY705" fmla="*/ 248602 h 618453"/>
                <a:gd name="connsiteX706" fmla="*/ 349812 w 736431"/>
                <a:gd name="connsiteY706" fmla="*/ 247558 h 618453"/>
                <a:gd name="connsiteX707" fmla="*/ 348642 w 736431"/>
                <a:gd name="connsiteY707" fmla="*/ 240794 h 618453"/>
                <a:gd name="connsiteX708" fmla="*/ 351439 w 736431"/>
                <a:gd name="connsiteY708" fmla="*/ 235895 h 618453"/>
                <a:gd name="connsiteX709" fmla="*/ 360306 w 736431"/>
                <a:gd name="connsiteY709" fmla="*/ 228435 h 618453"/>
                <a:gd name="connsiteX710" fmla="*/ 360306 w 736431"/>
                <a:gd name="connsiteY710" fmla="*/ 227392 h 618453"/>
                <a:gd name="connsiteX711" fmla="*/ 360890 w 736431"/>
                <a:gd name="connsiteY711" fmla="*/ 225638 h 618453"/>
                <a:gd name="connsiteX712" fmla="*/ 360653 w 736431"/>
                <a:gd name="connsiteY712" fmla="*/ 221908 h 618453"/>
                <a:gd name="connsiteX713" fmla="*/ 362171 w 736431"/>
                <a:gd name="connsiteY713" fmla="*/ 208143 h 618453"/>
                <a:gd name="connsiteX714" fmla="*/ 362060 w 736431"/>
                <a:gd name="connsiteY714" fmla="*/ 204982 h 618453"/>
                <a:gd name="connsiteX715" fmla="*/ 362408 w 736431"/>
                <a:gd name="connsiteY715" fmla="*/ 202311 h 618453"/>
                <a:gd name="connsiteX716" fmla="*/ 365901 w 736431"/>
                <a:gd name="connsiteY716" fmla="*/ 194504 h 618453"/>
                <a:gd name="connsiteX717" fmla="*/ 367181 w 736431"/>
                <a:gd name="connsiteY717" fmla="*/ 188561 h 618453"/>
                <a:gd name="connsiteX718" fmla="*/ 368224 w 736431"/>
                <a:gd name="connsiteY718" fmla="*/ 185638 h 618453"/>
                <a:gd name="connsiteX719" fmla="*/ 369994 w 736431"/>
                <a:gd name="connsiteY719" fmla="*/ 182840 h 618453"/>
                <a:gd name="connsiteX720" fmla="*/ 372206 w 736431"/>
                <a:gd name="connsiteY720" fmla="*/ 181102 h 618453"/>
                <a:gd name="connsiteX721" fmla="*/ 377675 w 736431"/>
                <a:gd name="connsiteY721" fmla="*/ 179458 h 618453"/>
                <a:gd name="connsiteX722" fmla="*/ 380235 w 736431"/>
                <a:gd name="connsiteY722" fmla="*/ 178288 h 618453"/>
                <a:gd name="connsiteX723" fmla="*/ 382590 w 736431"/>
                <a:gd name="connsiteY723" fmla="*/ 176092 h 618453"/>
                <a:gd name="connsiteX724" fmla="*/ 388184 w 736431"/>
                <a:gd name="connsiteY724" fmla="*/ 168505 h 618453"/>
                <a:gd name="connsiteX725" fmla="*/ 388880 w 736431"/>
                <a:gd name="connsiteY725" fmla="*/ 167115 h 618453"/>
                <a:gd name="connsiteX726" fmla="*/ 389923 w 736431"/>
                <a:gd name="connsiteY726" fmla="*/ 163732 h 618453"/>
                <a:gd name="connsiteX727" fmla="*/ 390856 w 736431"/>
                <a:gd name="connsiteY727" fmla="*/ 162342 h 618453"/>
                <a:gd name="connsiteX728" fmla="*/ 392135 w 736431"/>
                <a:gd name="connsiteY728" fmla="*/ 161410 h 618453"/>
                <a:gd name="connsiteX729" fmla="*/ 396118 w 736431"/>
                <a:gd name="connsiteY729" fmla="*/ 159766 h 618453"/>
                <a:gd name="connsiteX730" fmla="*/ 400654 w 736431"/>
                <a:gd name="connsiteY730" fmla="*/ 155815 h 618453"/>
                <a:gd name="connsiteX731" fmla="*/ 403104 w 736431"/>
                <a:gd name="connsiteY731" fmla="*/ 150220 h 618453"/>
                <a:gd name="connsiteX732" fmla="*/ 402756 w 736431"/>
                <a:gd name="connsiteY732" fmla="*/ 144499 h 618453"/>
                <a:gd name="connsiteX733" fmla="*/ 398331 w 736431"/>
                <a:gd name="connsiteY733" fmla="*/ 140184 h 618453"/>
                <a:gd name="connsiteX734" fmla="*/ 398220 w 736431"/>
                <a:gd name="connsiteY734" fmla="*/ 139125 h 618453"/>
                <a:gd name="connsiteX735" fmla="*/ 398109 w 736431"/>
                <a:gd name="connsiteY735" fmla="*/ 137624 h 618453"/>
                <a:gd name="connsiteX736" fmla="*/ 398457 w 736431"/>
                <a:gd name="connsiteY736" fmla="*/ 135996 h 618453"/>
                <a:gd name="connsiteX737" fmla="*/ 399627 w 736431"/>
                <a:gd name="connsiteY737" fmla="*/ 134589 h 618453"/>
                <a:gd name="connsiteX738" fmla="*/ 406723 w 736431"/>
                <a:gd name="connsiteY738" fmla="*/ 134353 h 618453"/>
                <a:gd name="connsiteX739" fmla="*/ 410705 w 736431"/>
                <a:gd name="connsiteY739" fmla="*/ 126055 h 618453"/>
                <a:gd name="connsiteX740" fmla="*/ 414088 w 736431"/>
                <a:gd name="connsiteY740" fmla="*/ 115688 h 618453"/>
                <a:gd name="connsiteX741" fmla="*/ 419556 w 736431"/>
                <a:gd name="connsiteY741" fmla="*/ 109271 h 618453"/>
                <a:gd name="connsiteX742" fmla="*/ 419445 w 736431"/>
                <a:gd name="connsiteY742" fmla="*/ 108102 h 618453"/>
                <a:gd name="connsiteX743" fmla="*/ 420489 w 736431"/>
                <a:gd name="connsiteY743" fmla="*/ 107517 h 618453"/>
                <a:gd name="connsiteX744" fmla="*/ 420725 w 736431"/>
                <a:gd name="connsiteY744" fmla="*/ 105304 h 618453"/>
                <a:gd name="connsiteX745" fmla="*/ 419683 w 736431"/>
                <a:gd name="connsiteY745" fmla="*/ 102981 h 618453"/>
                <a:gd name="connsiteX746" fmla="*/ 416537 w 736431"/>
                <a:gd name="connsiteY746" fmla="*/ 102032 h 618453"/>
                <a:gd name="connsiteX747" fmla="*/ 411875 w 736431"/>
                <a:gd name="connsiteY747" fmla="*/ 101685 h 618453"/>
                <a:gd name="connsiteX748" fmla="*/ 409662 w 736431"/>
                <a:gd name="connsiteY748" fmla="*/ 100990 h 618453"/>
                <a:gd name="connsiteX749" fmla="*/ 408620 w 736431"/>
                <a:gd name="connsiteY749" fmla="*/ 99947 h 618453"/>
                <a:gd name="connsiteX750" fmla="*/ 406960 w 736431"/>
                <a:gd name="connsiteY750" fmla="*/ 93862 h 618453"/>
                <a:gd name="connsiteX751" fmla="*/ 403704 w 736431"/>
                <a:gd name="connsiteY751" fmla="*/ 91191 h 618453"/>
                <a:gd name="connsiteX752" fmla="*/ 399516 w 736431"/>
                <a:gd name="connsiteY752" fmla="*/ 89800 h 618453"/>
                <a:gd name="connsiteX753" fmla="*/ 394854 w 736431"/>
                <a:gd name="connsiteY753" fmla="*/ 87445 h 618453"/>
                <a:gd name="connsiteX754" fmla="*/ 393084 w 736431"/>
                <a:gd name="connsiteY754" fmla="*/ 85359 h 618453"/>
                <a:gd name="connsiteX755" fmla="*/ 392499 w 736431"/>
                <a:gd name="connsiteY755" fmla="*/ 82799 h 618453"/>
                <a:gd name="connsiteX756" fmla="*/ 392151 w 736431"/>
                <a:gd name="connsiteY756" fmla="*/ 76382 h 618453"/>
                <a:gd name="connsiteX757" fmla="*/ 392389 w 736431"/>
                <a:gd name="connsiteY757" fmla="*/ 74850 h 618453"/>
                <a:gd name="connsiteX758" fmla="*/ 392847 w 736431"/>
                <a:gd name="connsiteY758" fmla="*/ 73111 h 618453"/>
                <a:gd name="connsiteX759" fmla="*/ 393084 w 736431"/>
                <a:gd name="connsiteY759" fmla="*/ 71135 h 618453"/>
                <a:gd name="connsiteX760" fmla="*/ 392625 w 736431"/>
                <a:gd name="connsiteY760" fmla="*/ 69381 h 618453"/>
                <a:gd name="connsiteX761" fmla="*/ 391582 w 736431"/>
                <a:gd name="connsiteY761" fmla="*/ 68211 h 618453"/>
                <a:gd name="connsiteX762" fmla="*/ 388200 w 736431"/>
                <a:gd name="connsiteY762" fmla="*/ 66473 h 618453"/>
                <a:gd name="connsiteX763" fmla="*/ 386810 w 736431"/>
                <a:gd name="connsiteY763" fmla="*/ 65430 h 618453"/>
                <a:gd name="connsiteX764" fmla="*/ 385071 w 736431"/>
                <a:gd name="connsiteY764" fmla="*/ 63328 h 618453"/>
                <a:gd name="connsiteX765" fmla="*/ 383791 w 736431"/>
                <a:gd name="connsiteY765" fmla="*/ 60878 h 618453"/>
                <a:gd name="connsiteX766" fmla="*/ 382858 w 736431"/>
                <a:gd name="connsiteY766" fmla="*/ 57970 h 618453"/>
                <a:gd name="connsiteX767" fmla="*/ 382274 w 736431"/>
                <a:gd name="connsiteY767" fmla="*/ 54573 h 618453"/>
                <a:gd name="connsiteX768" fmla="*/ 383554 w 736431"/>
                <a:gd name="connsiteY768" fmla="*/ 52249 h 618453"/>
                <a:gd name="connsiteX769" fmla="*/ 386810 w 736431"/>
                <a:gd name="connsiteY769" fmla="*/ 51317 h 618453"/>
                <a:gd name="connsiteX770" fmla="*/ 390413 w 736431"/>
                <a:gd name="connsiteY770" fmla="*/ 50858 h 618453"/>
                <a:gd name="connsiteX771" fmla="*/ 392736 w 736431"/>
                <a:gd name="connsiteY771" fmla="*/ 50037 h 618453"/>
                <a:gd name="connsiteX772" fmla="*/ 394601 w 736431"/>
                <a:gd name="connsiteY772" fmla="*/ 46544 h 618453"/>
                <a:gd name="connsiteX773" fmla="*/ 393779 w 736431"/>
                <a:gd name="connsiteY773" fmla="*/ 43857 h 618453"/>
                <a:gd name="connsiteX774" fmla="*/ 391329 w 736431"/>
                <a:gd name="connsiteY774" fmla="*/ 42103 h 618453"/>
                <a:gd name="connsiteX775" fmla="*/ 384692 w 736431"/>
                <a:gd name="connsiteY775" fmla="*/ 41502 h 618453"/>
                <a:gd name="connsiteX776" fmla="*/ 382953 w 736431"/>
                <a:gd name="connsiteY776" fmla="*/ 40349 h 618453"/>
                <a:gd name="connsiteX777" fmla="*/ 382495 w 736431"/>
                <a:gd name="connsiteY777" fmla="*/ 38136 h 618453"/>
                <a:gd name="connsiteX778" fmla="*/ 382953 w 736431"/>
                <a:gd name="connsiteY778" fmla="*/ 31830 h 618453"/>
                <a:gd name="connsiteX779" fmla="*/ 384471 w 736431"/>
                <a:gd name="connsiteY779" fmla="*/ 24118 h 618453"/>
                <a:gd name="connsiteX780" fmla="*/ 385640 w 736431"/>
                <a:gd name="connsiteY780" fmla="*/ 22364 h 618453"/>
                <a:gd name="connsiteX781" fmla="*/ 387157 w 736431"/>
                <a:gd name="connsiteY781" fmla="*/ 21320 h 618453"/>
                <a:gd name="connsiteX782" fmla="*/ 389022 w 736431"/>
                <a:gd name="connsiteY782" fmla="*/ 18997 h 618453"/>
                <a:gd name="connsiteX783" fmla="*/ 390650 w 736431"/>
                <a:gd name="connsiteY783" fmla="*/ 16074 h 618453"/>
                <a:gd name="connsiteX784" fmla="*/ 391693 w 736431"/>
                <a:gd name="connsiteY784" fmla="*/ 13276 h 618453"/>
                <a:gd name="connsiteX785" fmla="*/ 388896 w 736431"/>
                <a:gd name="connsiteY785" fmla="*/ 10352 h 618453"/>
                <a:gd name="connsiteX786" fmla="*/ 387157 w 736431"/>
                <a:gd name="connsiteY786" fmla="*/ 8835 h 618453"/>
                <a:gd name="connsiteX787" fmla="*/ 385403 w 736431"/>
                <a:gd name="connsiteY787" fmla="*/ 8377 h 618453"/>
                <a:gd name="connsiteX788" fmla="*/ 383301 w 736431"/>
                <a:gd name="connsiteY788" fmla="*/ 8266 h 618453"/>
                <a:gd name="connsiteX789" fmla="*/ 381072 w 736431"/>
                <a:gd name="connsiteY789" fmla="*/ 7681 h 618453"/>
                <a:gd name="connsiteX790" fmla="*/ 379208 w 736431"/>
                <a:gd name="connsiteY790" fmla="*/ 6638 h 618453"/>
                <a:gd name="connsiteX791" fmla="*/ 378275 w 736431"/>
                <a:gd name="connsiteY791" fmla="*/ 5248 h 618453"/>
                <a:gd name="connsiteX792" fmla="*/ 378165 w 736431"/>
                <a:gd name="connsiteY792" fmla="*/ 0 h 618453"/>
                <a:gd name="connsiteX793" fmla="*/ 376299 w 736431"/>
                <a:gd name="connsiteY793" fmla="*/ 348 h 618453"/>
                <a:gd name="connsiteX794" fmla="*/ 352846 w 736431"/>
                <a:gd name="connsiteY794" fmla="*/ 2213 h 618453"/>
                <a:gd name="connsiteX795" fmla="*/ 329282 w 736431"/>
                <a:gd name="connsiteY795" fmla="*/ 4078 h 618453"/>
                <a:gd name="connsiteX796" fmla="*/ 305734 w 736431"/>
                <a:gd name="connsiteY796" fmla="*/ 5832 h 618453"/>
                <a:gd name="connsiteX797" fmla="*/ 282280 w 736431"/>
                <a:gd name="connsiteY797" fmla="*/ 7587 h 618453"/>
                <a:gd name="connsiteX798" fmla="*/ 258827 w 736431"/>
                <a:gd name="connsiteY798" fmla="*/ 9325 h 618453"/>
                <a:gd name="connsiteX799" fmla="*/ 235262 w 736431"/>
                <a:gd name="connsiteY799" fmla="*/ 11079 h 618453"/>
                <a:gd name="connsiteX800" fmla="*/ 211698 w 736431"/>
                <a:gd name="connsiteY800" fmla="*/ 12723 h 618453"/>
                <a:gd name="connsiteX801" fmla="*/ 188276 w 736431"/>
                <a:gd name="connsiteY801" fmla="*/ 14350 h 618453"/>
                <a:gd name="connsiteX802" fmla="*/ 164712 w 736431"/>
                <a:gd name="connsiteY802" fmla="*/ 15852 h 618453"/>
                <a:gd name="connsiteX803" fmla="*/ 141148 w 736431"/>
                <a:gd name="connsiteY803" fmla="*/ 17369 h 618453"/>
                <a:gd name="connsiteX804" fmla="*/ 117694 w 736431"/>
                <a:gd name="connsiteY804" fmla="*/ 18886 h 618453"/>
                <a:gd name="connsiteX805" fmla="*/ 94130 w 736431"/>
                <a:gd name="connsiteY805" fmla="*/ 20404 h 618453"/>
                <a:gd name="connsiteX806" fmla="*/ 70582 w 736431"/>
                <a:gd name="connsiteY806" fmla="*/ 21794 h 618453"/>
                <a:gd name="connsiteX807" fmla="*/ 47018 w 736431"/>
                <a:gd name="connsiteY807" fmla="*/ 23186 h 618453"/>
                <a:gd name="connsiteX808" fmla="*/ 23564 w 736431"/>
                <a:gd name="connsiteY808" fmla="*/ 24592 h 618453"/>
                <a:gd name="connsiteX809" fmla="*/ 0 w 736431"/>
                <a:gd name="connsiteY809" fmla="*/ 25872 h 618453"/>
                <a:gd name="connsiteX810" fmla="*/ 932 w 736431"/>
                <a:gd name="connsiteY810" fmla="*/ 44300 h 618453"/>
                <a:gd name="connsiteX811" fmla="*/ 2797 w 736431"/>
                <a:gd name="connsiteY811" fmla="*/ 81013 h 618453"/>
                <a:gd name="connsiteX812" fmla="*/ 3872 w 736431"/>
                <a:gd name="connsiteY812" fmla="*/ 99457 h 618453"/>
                <a:gd name="connsiteX813" fmla="*/ 4805 w 736431"/>
                <a:gd name="connsiteY813" fmla="*/ 117885 h 618453"/>
                <a:gd name="connsiteX814" fmla="*/ 5737 w 736431"/>
                <a:gd name="connsiteY814" fmla="*/ 136312 h 618453"/>
                <a:gd name="connsiteX815" fmla="*/ 6780 w 736431"/>
                <a:gd name="connsiteY815" fmla="*/ 154630 h 618453"/>
                <a:gd name="connsiteX816" fmla="*/ 7712 w 736431"/>
                <a:gd name="connsiteY816" fmla="*/ 173041 h 618453"/>
                <a:gd name="connsiteX817" fmla="*/ 8297 w 736431"/>
                <a:gd name="connsiteY817" fmla="*/ 184705 h 618453"/>
                <a:gd name="connsiteX818" fmla="*/ 8408 w 736431"/>
                <a:gd name="connsiteY818" fmla="*/ 185037 h 618453"/>
                <a:gd name="connsiteX819" fmla="*/ 8756 w 736431"/>
                <a:gd name="connsiteY819" fmla="*/ 185511 h 618453"/>
                <a:gd name="connsiteX820" fmla="*/ 9451 w 736431"/>
                <a:gd name="connsiteY820" fmla="*/ 186333 h 618453"/>
                <a:gd name="connsiteX821" fmla="*/ 11316 w 736431"/>
                <a:gd name="connsiteY821" fmla="*/ 187629 h 618453"/>
                <a:gd name="connsiteX822" fmla="*/ 12248 w 736431"/>
                <a:gd name="connsiteY822" fmla="*/ 187977 h 618453"/>
                <a:gd name="connsiteX823" fmla="*/ 14002 w 736431"/>
                <a:gd name="connsiteY823" fmla="*/ 189256 h 618453"/>
                <a:gd name="connsiteX824" fmla="*/ 14587 w 736431"/>
                <a:gd name="connsiteY824" fmla="*/ 189952 h 618453"/>
                <a:gd name="connsiteX825" fmla="*/ 17637 w 736431"/>
                <a:gd name="connsiteY825" fmla="*/ 194851 h 618453"/>
                <a:gd name="connsiteX826" fmla="*/ 18096 w 736431"/>
                <a:gd name="connsiteY826" fmla="*/ 195436 h 618453"/>
                <a:gd name="connsiteX827" fmla="*/ 18681 w 736431"/>
                <a:gd name="connsiteY827" fmla="*/ 195894 h 618453"/>
                <a:gd name="connsiteX828" fmla="*/ 19376 w 736431"/>
                <a:gd name="connsiteY828" fmla="*/ 196242 h 618453"/>
                <a:gd name="connsiteX829" fmla="*/ 23801 w 736431"/>
                <a:gd name="connsiteY829" fmla="*/ 198218 h 618453"/>
                <a:gd name="connsiteX830" fmla="*/ 25081 w 736431"/>
                <a:gd name="connsiteY830" fmla="*/ 199165 h 618453"/>
                <a:gd name="connsiteX831" fmla="*/ 27752 w 736431"/>
                <a:gd name="connsiteY831" fmla="*/ 201742 h 618453"/>
                <a:gd name="connsiteX832" fmla="*/ 29760 w 736431"/>
                <a:gd name="connsiteY832" fmla="*/ 203955 h 618453"/>
                <a:gd name="connsiteX833" fmla="*/ 31039 w 736431"/>
                <a:gd name="connsiteY833" fmla="*/ 206057 h 618453"/>
                <a:gd name="connsiteX834" fmla="*/ 31735 w 736431"/>
                <a:gd name="connsiteY834" fmla="*/ 207447 h 618453"/>
                <a:gd name="connsiteX835" fmla="*/ 32320 w 736431"/>
                <a:gd name="connsiteY835" fmla="*/ 208964 h 618453"/>
                <a:gd name="connsiteX836" fmla="*/ 33489 w 736431"/>
                <a:gd name="connsiteY836" fmla="*/ 210940 h 618453"/>
                <a:gd name="connsiteX837" fmla="*/ 37093 w 736431"/>
                <a:gd name="connsiteY837" fmla="*/ 215728 h 618453"/>
                <a:gd name="connsiteX838" fmla="*/ 37567 w 736431"/>
                <a:gd name="connsiteY838" fmla="*/ 217120 h 618453"/>
                <a:gd name="connsiteX839" fmla="*/ 38847 w 736431"/>
                <a:gd name="connsiteY839" fmla="*/ 223188 h 618453"/>
                <a:gd name="connsiteX840" fmla="*/ 39432 w 736431"/>
                <a:gd name="connsiteY840" fmla="*/ 225053 h 618453"/>
                <a:gd name="connsiteX841" fmla="*/ 40017 w 736431"/>
                <a:gd name="connsiteY841" fmla="*/ 226223 h 618453"/>
                <a:gd name="connsiteX842" fmla="*/ 40475 w 736431"/>
                <a:gd name="connsiteY842" fmla="*/ 226571 h 618453"/>
                <a:gd name="connsiteX843" fmla="*/ 40823 w 736431"/>
                <a:gd name="connsiteY843" fmla="*/ 227155 h 618453"/>
                <a:gd name="connsiteX844" fmla="*/ 41170 w 736431"/>
                <a:gd name="connsiteY844" fmla="*/ 227740 h 618453"/>
                <a:gd name="connsiteX845" fmla="*/ 41407 w 736431"/>
                <a:gd name="connsiteY845" fmla="*/ 228435 h 618453"/>
                <a:gd name="connsiteX846" fmla="*/ 41407 w 736431"/>
                <a:gd name="connsiteY846" fmla="*/ 229368 h 618453"/>
                <a:gd name="connsiteX847" fmla="*/ 40949 w 736431"/>
                <a:gd name="connsiteY847" fmla="*/ 231944 h 618453"/>
                <a:gd name="connsiteX848" fmla="*/ 40712 w 736431"/>
                <a:gd name="connsiteY848" fmla="*/ 233334 h 618453"/>
                <a:gd name="connsiteX849" fmla="*/ 40823 w 736431"/>
                <a:gd name="connsiteY849" fmla="*/ 237760 h 618453"/>
                <a:gd name="connsiteX850" fmla="*/ 40712 w 736431"/>
                <a:gd name="connsiteY850" fmla="*/ 239056 h 618453"/>
                <a:gd name="connsiteX851" fmla="*/ 40475 w 736431"/>
                <a:gd name="connsiteY851" fmla="*/ 239988 h 618453"/>
                <a:gd name="connsiteX852" fmla="*/ 40017 w 736431"/>
                <a:gd name="connsiteY852" fmla="*/ 241158 h 618453"/>
                <a:gd name="connsiteX853" fmla="*/ 39558 w 736431"/>
                <a:gd name="connsiteY853" fmla="*/ 242785 h 618453"/>
                <a:gd name="connsiteX854" fmla="*/ 39558 w 736431"/>
                <a:gd name="connsiteY854" fmla="*/ 243829 h 618453"/>
                <a:gd name="connsiteX855" fmla="*/ 39795 w 736431"/>
                <a:gd name="connsiteY855" fmla="*/ 245014 h 618453"/>
                <a:gd name="connsiteX856" fmla="*/ 40269 w 736431"/>
                <a:gd name="connsiteY856" fmla="*/ 246531 h 618453"/>
                <a:gd name="connsiteX857" fmla="*/ 40728 w 736431"/>
                <a:gd name="connsiteY857" fmla="*/ 247463 h 618453"/>
                <a:gd name="connsiteX858" fmla="*/ 41549 w 736431"/>
                <a:gd name="connsiteY858" fmla="*/ 248855 h 618453"/>
                <a:gd name="connsiteX859" fmla="*/ 43082 w 736431"/>
                <a:gd name="connsiteY859" fmla="*/ 250593 h 618453"/>
                <a:gd name="connsiteX860" fmla="*/ 46812 w 736431"/>
                <a:gd name="connsiteY860" fmla="*/ 254323 h 618453"/>
                <a:gd name="connsiteX861" fmla="*/ 47982 w 736431"/>
                <a:gd name="connsiteY861" fmla="*/ 255255 h 618453"/>
                <a:gd name="connsiteX862" fmla="*/ 48677 w 736431"/>
                <a:gd name="connsiteY862" fmla="*/ 255602 h 618453"/>
                <a:gd name="connsiteX863" fmla="*/ 49499 w 736431"/>
                <a:gd name="connsiteY863" fmla="*/ 255950 h 618453"/>
                <a:gd name="connsiteX864" fmla="*/ 52754 w 736431"/>
                <a:gd name="connsiteY864" fmla="*/ 256757 h 618453"/>
                <a:gd name="connsiteX865" fmla="*/ 53576 w 736431"/>
                <a:gd name="connsiteY865" fmla="*/ 257120 h 618453"/>
                <a:gd name="connsiteX866" fmla="*/ 54272 w 736431"/>
                <a:gd name="connsiteY866" fmla="*/ 257468 h 618453"/>
                <a:gd name="connsiteX867" fmla="*/ 54746 w 736431"/>
                <a:gd name="connsiteY867" fmla="*/ 258068 h 618453"/>
                <a:gd name="connsiteX868" fmla="*/ 54857 w 736431"/>
                <a:gd name="connsiteY868" fmla="*/ 259001 h 618453"/>
                <a:gd name="connsiteX869" fmla="*/ 54509 w 736431"/>
                <a:gd name="connsiteY869" fmla="*/ 259823 h 618453"/>
                <a:gd name="connsiteX870" fmla="*/ 54161 w 736431"/>
                <a:gd name="connsiteY870" fmla="*/ 260281 h 618453"/>
                <a:gd name="connsiteX871" fmla="*/ 54051 w 736431"/>
                <a:gd name="connsiteY871" fmla="*/ 260392 h 618453"/>
                <a:gd name="connsiteX872" fmla="*/ 54051 w 736431"/>
                <a:gd name="connsiteY872" fmla="*/ 260502 h 618453"/>
                <a:gd name="connsiteX873" fmla="*/ 52660 w 736431"/>
                <a:gd name="connsiteY873" fmla="*/ 261435 h 618453"/>
                <a:gd name="connsiteX874" fmla="*/ 52312 w 736431"/>
                <a:gd name="connsiteY874" fmla="*/ 262130 h 618453"/>
                <a:gd name="connsiteX875" fmla="*/ 52202 w 736431"/>
                <a:gd name="connsiteY875" fmla="*/ 262826 h 618453"/>
                <a:gd name="connsiteX876" fmla="*/ 52549 w 736431"/>
                <a:gd name="connsiteY876" fmla="*/ 264106 h 618453"/>
                <a:gd name="connsiteX877" fmla="*/ 52897 w 736431"/>
                <a:gd name="connsiteY877" fmla="*/ 264816 h 618453"/>
                <a:gd name="connsiteX878" fmla="*/ 53371 w 736431"/>
                <a:gd name="connsiteY878" fmla="*/ 265512 h 618453"/>
                <a:gd name="connsiteX879" fmla="*/ 53829 w 736431"/>
                <a:gd name="connsiteY879" fmla="*/ 265860 h 618453"/>
                <a:gd name="connsiteX880" fmla="*/ 54525 w 736431"/>
                <a:gd name="connsiteY880" fmla="*/ 266208 h 618453"/>
                <a:gd name="connsiteX881" fmla="*/ 56184 w 736431"/>
                <a:gd name="connsiteY881" fmla="*/ 266555 h 618453"/>
                <a:gd name="connsiteX882" fmla="*/ 56880 w 736431"/>
                <a:gd name="connsiteY882" fmla="*/ 266792 h 618453"/>
                <a:gd name="connsiteX883" fmla="*/ 57464 w 736431"/>
                <a:gd name="connsiteY883" fmla="*/ 267250 h 618453"/>
                <a:gd name="connsiteX884" fmla="*/ 58049 w 736431"/>
                <a:gd name="connsiteY884" fmla="*/ 268183 h 618453"/>
                <a:gd name="connsiteX885" fmla="*/ 58397 w 736431"/>
                <a:gd name="connsiteY885" fmla="*/ 269447 h 618453"/>
                <a:gd name="connsiteX886" fmla="*/ 58982 w 736431"/>
                <a:gd name="connsiteY886" fmla="*/ 271913 h 618453"/>
                <a:gd name="connsiteX887" fmla="*/ 59329 w 736431"/>
                <a:gd name="connsiteY887" fmla="*/ 273193 h 618453"/>
                <a:gd name="connsiteX888" fmla="*/ 59914 w 736431"/>
                <a:gd name="connsiteY888" fmla="*/ 274236 h 618453"/>
                <a:gd name="connsiteX889" fmla="*/ 61305 w 736431"/>
                <a:gd name="connsiteY889" fmla="*/ 275974 h 618453"/>
                <a:gd name="connsiteX890" fmla="*/ 63517 w 736431"/>
                <a:gd name="connsiteY890" fmla="*/ 278093 h 618453"/>
                <a:gd name="connsiteX891" fmla="*/ 65382 w 736431"/>
                <a:gd name="connsiteY891" fmla="*/ 279262 h 618453"/>
                <a:gd name="connsiteX892" fmla="*/ 65730 w 736431"/>
                <a:gd name="connsiteY892" fmla="*/ 279720 h 618453"/>
                <a:gd name="connsiteX893" fmla="*/ 65619 w 736431"/>
                <a:gd name="connsiteY893" fmla="*/ 280179 h 618453"/>
                <a:gd name="connsiteX894" fmla="*/ 64102 w 736431"/>
                <a:gd name="connsiteY894" fmla="*/ 282501 h 618453"/>
                <a:gd name="connsiteX895" fmla="*/ 63754 w 736431"/>
                <a:gd name="connsiteY895" fmla="*/ 283103 h 618453"/>
                <a:gd name="connsiteX896" fmla="*/ 63280 w 736431"/>
                <a:gd name="connsiteY896" fmla="*/ 284509 h 618453"/>
                <a:gd name="connsiteX897" fmla="*/ 63043 w 736431"/>
                <a:gd name="connsiteY897" fmla="*/ 285442 h 618453"/>
                <a:gd name="connsiteX898" fmla="*/ 62933 w 736431"/>
                <a:gd name="connsiteY898" fmla="*/ 286611 h 618453"/>
                <a:gd name="connsiteX899" fmla="*/ 63280 w 736431"/>
                <a:gd name="connsiteY899" fmla="*/ 288239 h 618453"/>
                <a:gd name="connsiteX900" fmla="*/ 63754 w 736431"/>
                <a:gd name="connsiteY900" fmla="*/ 289156 h 618453"/>
                <a:gd name="connsiteX901" fmla="*/ 64450 w 736431"/>
                <a:gd name="connsiteY901" fmla="*/ 289866 h 618453"/>
                <a:gd name="connsiteX902" fmla="*/ 68053 w 736431"/>
                <a:gd name="connsiteY902" fmla="*/ 292553 h 618453"/>
                <a:gd name="connsiteX903" fmla="*/ 69586 w 736431"/>
                <a:gd name="connsiteY903" fmla="*/ 294071 h 618453"/>
                <a:gd name="connsiteX904" fmla="*/ 70045 w 736431"/>
                <a:gd name="connsiteY904" fmla="*/ 294656 h 618453"/>
                <a:gd name="connsiteX905" fmla="*/ 70392 w 736431"/>
                <a:gd name="connsiteY905" fmla="*/ 295461 h 618453"/>
                <a:gd name="connsiteX906" fmla="*/ 70851 w 736431"/>
                <a:gd name="connsiteY906" fmla="*/ 296283 h 618453"/>
                <a:gd name="connsiteX907" fmla="*/ 71088 w 736431"/>
                <a:gd name="connsiteY907" fmla="*/ 297579 h 618453"/>
                <a:gd name="connsiteX908" fmla="*/ 71546 w 736431"/>
                <a:gd name="connsiteY908" fmla="*/ 298622 h 618453"/>
                <a:gd name="connsiteX909" fmla="*/ 72020 w 736431"/>
                <a:gd name="connsiteY909" fmla="*/ 299444 h 618453"/>
                <a:gd name="connsiteX910" fmla="*/ 72715 w 736431"/>
                <a:gd name="connsiteY910" fmla="*/ 300487 h 618453"/>
                <a:gd name="connsiteX911" fmla="*/ 72952 w 736431"/>
                <a:gd name="connsiteY911" fmla="*/ 301309 h 618453"/>
                <a:gd name="connsiteX912" fmla="*/ 73774 w 736431"/>
                <a:gd name="connsiteY912" fmla="*/ 305512 h 618453"/>
                <a:gd name="connsiteX913" fmla="*/ 74122 w 736431"/>
                <a:gd name="connsiteY913" fmla="*/ 306334 h 618453"/>
                <a:gd name="connsiteX914" fmla="*/ 74470 w 736431"/>
                <a:gd name="connsiteY914" fmla="*/ 306793 h 618453"/>
                <a:gd name="connsiteX915" fmla="*/ 74928 w 736431"/>
                <a:gd name="connsiteY915" fmla="*/ 307251 h 618453"/>
                <a:gd name="connsiteX916" fmla="*/ 75276 w 736431"/>
                <a:gd name="connsiteY916" fmla="*/ 307488 h 618453"/>
                <a:gd name="connsiteX917" fmla="*/ 75623 w 736431"/>
                <a:gd name="connsiteY917" fmla="*/ 307599 h 618453"/>
                <a:gd name="connsiteX918" fmla="*/ 76097 w 736431"/>
                <a:gd name="connsiteY918" fmla="*/ 307599 h 618453"/>
                <a:gd name="connsiteX919" fmla="*/ 76556 w 736431"/>
                <a:gd name="connsiteY919" fmla="*/ 307599 h 618453"/>
                <a:gd name="connsiteX920" fmla="*/ 79116 w 736431"/>
                <a:gd name="connsiteY920" fmla="*/ 306777 h 618453"/>
                <a:gd name="connsiteX921" fmla="*/ 81581 w 736431"/>
                <a:gd name="connsiteY921" fmla="*/ 307236 h 618453"/>
                <a:gd name="connsiteX922" fmla="*/ 82403 w 736431"/>
                <a:gd name="connsiteY922" fmla="*/ 309812 h 618453"/>
                <a:gd name="connsiteX923" fmla="*/ 82403 w 736431"/>
                <a:gd name="connsiteY923" fmla="*/ 316813 h 618453"/>
                <a:gd name="connsiteX924" fmla="*/ 82293 w 736431"/>
                <a:gd name="connsiteY924" fmla="*/ 318330 h 618453"/>
                <a:gd name="connsiteX925" fmla="*/ 81108 w 736431"/>
                <a:gd name="connsiteY925" fmla="*/ 320543 h 618453"/>
                <a:gd name="connsiteX926" fmla="*/ 80870 w 736431"/>
                <a:gd name="connsiteY926" fmla="*/ 322281 h 618453"/>
                <a:gd name="connsiteX927" fmla="*/ 84853 w 736431"/>
                <a:gd name="connsiteY927" fmla="*/ 327876 h 618453"/>
                <a:gd name="connsiteX928" fmla="*/ 86829 w 736431"/>
                <a:gd name="connsiteY928" fmla="*/ 329519 h 618453"/>
                <a:gd name="connsiteX929" fmla="*/ 87414 w 736431"/>
                <a:gd name="connsiteY929" fmla="*/ 330562 h 618453"/>
                <a:gd name="connsiteX930" fmla="*/ 86955 w 736431"/>
                <a:gd name="connsiteY930" fmla="*/ 332191 h 618453"/>
                <a:gd name="connsiteX931" fmla="*/ 86023 w 736431"/>
                <a:gd name="connsiteY931" fmla="*/ 333013 h 618453"/>
                <a:gd name="connsiteX932" fmla="*/ 82419 w 736431"/>
                <a:gd name="connsiteY932" fmla="*/ 334292 h 618453"/>
                <a:gd name="connsiteX933" fmla="*/ 81108 w 736431"/>
                <a:gd name="connsiteY933" fmla="*/ 334624 h 618453"/>
                <a:gd name="connsiteX934" fmla="*/ 79242 w 736431"/>
                <a:gd name="connsiteY934" fmla="*/ 336394 h 618453"/>
                <a:gd name="connsiteX935" fmla="*/ 80633 w 736431"/>
                <a:gd name="connsiteY935" fmla="*/ 339887 h 618453"/>
                <a:gd name="connsiteX936" fmla="*/ 82988 w 736431"/>
                <a:gd name="connsiteY936" fmla="*/ 343048 h 618453"/>
                <a:gd name="connsiteX937" fmla="*/ 84031 w 736431"/>
                <a:gd name="connsiteY937" fmla="*/ 344218 h 618453"/>
                <a:gd name="connsiteX938" fmla="*/ 85201 w 736431"/>
                <a:gd name="connsiteY938" fmla="*/ 346193 h 618453"/>
                <a:gd name="connsiteX939" fmla="*/ 85090 w 736431"/>
                <a:gd name="connsiteY939" fmla="*/ 346888 h 618453"/>
                <a:gd name="connsiteX940" fmla="*/ 84268 w 736431"/>
                <a:gd name="connsiteY940" fmla="*/ 348532 h 618453"/>
                <a:gd name="connsiteX941" fmla="*/ 82403 w 736431"/>
                <a:gd name="connsiteY941" fmla="*/ 350508 h 618453"/>
                <a:gd name="connsiteX942" fmla="*/ 81218 w 736431"/>
                <a:gd name="connsiteY942" fmla="*/ 351898 h 618453"/>
                <a:gd name="connsiteX943" fmla="*/ 80870 w 736431"/>
                <a:gd name="connsiteY943" fmla="*/ 353526 h 618453"/>
                <a:gd name="connsiteX944" fmla="*/ 81108 w 736431"/>
                <a:gd name="connsiteY944" fmla="*/ 355280 h 618453"/>
                <a:gd name="connsiteX945" fmla="*/ 81945 w 736431"/>
                <a:gd name="connsiteY945" fmla="*/ 358188 h 618453"/>
                <a:gd name="connsiteX946" fmla="*/ 82182 w 736431"/>
                <a:gd name="connsiteY946" fmla="*/ 359927 h 618453"/>
                <a:gd name="connsiteX947" fmla="*/ 82293 w 736431"/>
                <a:gd name="connsiteY947" fmla="*/ 361807 h 618453"/>
                <a:gd name="connsiteX948" fmla="*/ 82182 w 736431"/>
                <a:gd name="connsiteY948" fmla="*/ 363198 h 618453"/>
                <a:gd name="connsiteX949" fmla="*/ 81487 w 736431"/>
                <a:gd name="connsiteY949" fmla="*/ 365869 h 618453"/>
                <a:gd name="connsiteX950" fmla="*/ 77157 w 736431"/>
                <a:gd name="connsiteY950" fmla="*/ 375209 h 618453"/>
                <a:gd name="connsiteX951" fmla="*/ 76461 w 736431"/>
                <a:gd name="connsiteY951" fmla="*/ 382796 h 618453"/>
                <a:gd name="connsiteX952" fmla="*/ 75291 w 736431"/>
                <a:gd name="connsiteY952" fmla="*/ 385119 h 618453"/>
                <a:gd name="connsiteX953" fmla="*/ 70977 w 736431"/>
                <a:gd name="connsiteY953" fmla="*/ 388975 h 618453"/>
                <a:gd name="connsiteX954" fmla="*/ 69934 w 736431"/>
                <a:gd name="connsiteY954" fmla="*/ 391535 h 618453"/>
                <a:gd name="connsiteX955" fmla="*/ 68417 w 736431"/>
                <a:gd name="connsiteY955" fmla="*/ 399453 h 618453"/>
                <a:gd name="connsiteX956" fmla="*/ 68274 w 736431"/>
                <a:gd name="connsiteY956" fmla="*/ 401113 h 618453"/>
                <a:gd name="connsiteX957" fmla="*/ 65604 w 736431"/>
                <a:gd name="connsiteY957" fmla="*/ 402045 h 618453"/>
                <a:gd name="connsiteX958" fmla="*/ 63739 w 736431"/>
                <a:gd name="connsiteY958" fmla="*/ 404147 h 618453"/>
                <a:gd name="connsiteX959" fmla="*/ 62695 w 736431"/>
                <a:gd name="connsiteY959" fmla="*/ 406945 h 618453"/>
                <a:gd name="connsiteX960" fmla="*/ 62806 w 736431"/>
                <a:gd name="connsiteY960" fmla="*/ 410089 h 618453"/>
                <a:gd name="connsiteX961" fmla="*/ 63265 w 736431"/>
                <a:gd name="connsiteY961" fmla="*/ 410785 h 618453"/>
                <a:gd name="connsiteX962" fmla="*/ 64307 w 736431"/>
                <a:gd name="connsiteY962" fmla="*/ 411369 h 618453"/>
                <a:gd name="connsiteX963" fmla="*/ 64766 w 736431"/>
                <a:gd name="connsiteY963" fmla="*/ 412191 h 618453"/>
                <a:gd name="connsiteX964" fmla="*/ 65003 w 736431"/>
                <a:gd name="connsiteY964" fmla="*/ 415226 h 618453"/>
                <a:gd name="connsiteX965" fmla="*/ 65003 w 736431"/>
                <a:gd name="connsiteY965" fmla="*/ 415337 h 618453"/>
                <a:gd name="connsiteX966" fmla="*/ 66868 w 736431"/>
                <a:gd name="connsiteY966" fmla="*/ 419999 h 618453"/>
                <a:gd name="connsiteX967" fmla="*/ 67105 w 736431"/>
                <a:gd name="connsiteY967" fmla="*/ 421168 h 618453"/>
                <a:gd name="connsiteX968" fmla="*/ 66868 w 736431"/>
                <a:gd name="connsiteY968" fmla="*/ 424076 h 618453"/>
                <a:gd name="connsiteX969" fmla="*/ 66046 w 736431"/>
                <a:gd name="connsiteY969" fmla="*/ 426305 h 618453"/>
                <a:gd name="connsiteX970" fmla="*/ 62901 w 736431"/>
                <a:gd name="connsiteY970" fmla="*/ 430619 h 618453"/>
                <a:gd name="connsiteX971" fmla="*/ 61273 w 736431"/>
                <a:gd name="connsiteY971" fmla="*/ 434239 h 618453"/>
                <a:gd name="connsiteX972" fmla="*/ 60926 w 736431"/>
                <a:gd name="connsiteY972" fmla="*/ 437273 h 618453"/>
                <a:gd name="connsiteX973" fmla="*/ 61858 w 736431"/>
                <a:gd name="connsiteY973" fmla="*/ 444148 h 618453"/>
                <a:gd name="connsiteX974" fmla="*/ 62901 w 736431"/>
                <a:gd name="connsiteY974" fmla="*/ 446487 h 618453"/>
                <a:gd name="connsiteX975" fmla="*/ 65114 w 736431"/>
                <a:gd name="connsiteY975" fmla="*/ 448241 h 618453"/>
                <a:gd name="connsiteX976" fmla="*/ 67216 w 736431"/>
                <a:gd name="connsiteY976" fmla="*/ 450453 h 618453"/>
                <a:gd name="connsiteX977" fmla="*/ 68037 w 736431"/>
                <a:gd name="connsiteY977" fmla="*/ 453962 h 618453"/>
                <a:gd name="connsiteX978" fmla="*/ 67800 w 736431"/>
                <a:gd name="connsiteY978" fmla="*/ 455479 h 618453"/>
                <a:gd name="connsiteX979" fmla="*/ 66631 w 736431"/>
                <a:gd name="connsiteY979" fmla="*/ 458625 h 618453"/>
                <a:gd name="connsiteX980" fmla="*/ 66520 w 736431"/>
                <a:gd name="connsiteY980" fmla="*/ 460505 h 618453"/>
                <a:gd name="connsiteX981" fmla="*/ 66868 w 736431"/>
                <a:gd name="connsiteY981" fmla="*/ 462023 h 618453"/>
                <a:gd name="connsiteX982" fmla="*/ 68401 w 736431"/>
                <a:gd name="connsiteY982" fmla="*/ 464235 h 618453"/>
                <a:gd name="connsiteX983" fmla="*/ 68749 w 736431"/>
                <a:gd name="connsiteY983" fmla="*/ 465278 h 618453"/>
                <a:gd name="connsiteX984" fmla="*/ 69207 w 736431"/>
                <a:gd name="connsiteY984" fmla="*/ 468202 h 618453"/>
                <a:gd name="connsiteX985" fmla="*/ 69792 w 736431"/>
                <a:gd name="connsiteY985" fmla="*/ 470415 h 618453"/>
                <a:gd name="connsiteX986" fmla="*/ 70029 w 736431"/>
                <a:gd name="connsiteY986" fmla="*/ 472864 h 618453"/>
                <a:gd name="connsiteX987" fmla="*/ 69333 w 736431"/>
                <a:gd name="connsiteY987" fmla="*/ 476467 h 618453"/>
                <a:gd name="connsiteX988" fmla="*/ 67800 w 736431"/>
                <a:gd name="connsiteY988" fmla="*/ 479739 h 618453"/>
                <a:gd name="connsiteX989" fmla="*/ 67690 w 736431"/>
                <a:gd name="connsiteY989" fmla="*/ 481130 h 618453"/>
                <a:gd name="connsiteX990" fmla="*/ 68764 w 736431"/>
                <a:gd name="connsiteY990" fmla="*/ 482995 h 618453"/>
                <a:gd name="connsiteX991" fmla="*/ 61289 w 736431"/>
                <a:gd name="connsiteY991" fmla="*/ 492572 h 618453"/>
                <a:gd name="connsiteX992" fmla="*/ 58839 w 736431"/>
                <a:gd name="connsiteY992" fmla="*/ 497582 h 618453"/>
                <a:gd name="connsiteX993" fmla="*/ 58839 w 736431"/>
                <a:gd name="connsiteY993" fmla="*/ 497582 h 618453"/>
                <a:gd name="connsiteX994" fmla="*/ 59882 w 736431"/>
                <a:gd name="connsiteY994" fmla="*/ 497693 h 618453"/>
                <a:gd name="connsiteX995" fmla="*/ 62205 w 736431"/>
                <a:gd name="connsiteY995" fmla="*/ 498514 h 618453"/>
                <a:gd name="connsiteX996" fmla="*/ 63027 w 736431"/>
                <a:gd name="connsiteY996" fmla="*/ 500727 h 618453"/>
                <a:gd name="connsiteX997" fmla="*/ 62917 w 736431"/>
                <a:gd name="connsiteY997" fmla="*/ 510873 h 618453"/>
                <a:gd name="connsiteX998" fmla="*/ 57907 w 736431"/>
                <a:gd name="connsiteY998" fmla="*/ 522300 h 618453"/>
                <a:gd name="connsiteX999" fmla="*/ 55805 w 736431"/>
                <a:gd name="connsiteY999" fmla="*/ 522996 h 618453"/>
                <a:gd name="connsiteX1000" fmla="*/ 47286 w 736431"/>
                <a:gd name="connsiteY1000" fmla="*/ 524054 h 618453"/>
                <a:gd name="connsiteX1001" fmla="*/ 46117 w 736431"/>
                <a:gd name="connsiteY1001" fmla="*/ 525793 h 618453"/>
                <a:gd name="connsiteX1002" fmla="*/ 46575 w 736431"/>
                <a:gd name="connsiteY1002" fmla="*/ 529396 h 618453"/>
                <a:gd name="connsiteX1003" fmla="*/ 48330 w 736431"/>
                <a:gd name="connsiteY1003" fmla="*/ 535813 h 618453"/>
                <a:gd name="connsiteX1004" fmla="*/ 51933 w 736431"/>
                <a:gd name="connsiteY1004" fmla="*/ 540364 h 618453"/>
                <a:gd name="connsiteX1005" fmla="*/ 54730 w 736431"/>
                <a:gd name="connsiteY1005" fmla="*/ 542229 h 618453"/>
                <a:gd name="connsiteX1006" fmla="*/ 57543 w 736431"/>
                <a:gd name="connsiteY1006" fmla="*/ 541296 h 618453"/>
                <a:gd name="connsiteX1007" fmla="*/ 59645 w 736431"/>
                <a:gd name="connsiteY1007" fmla="*/ 539432 h 618453"/>
                <a:gd name="connsiteX1008" fmla="*/ 63723 w 736431"/>
                <a:gd name="connsiteY1008" fmla="*/ 537108 h 618453"/>
                <a:gd name="connsiteX1009" fmla="*/ 65588 w 736431"/>
                <a:gd name="connsiteY1009" fmla="*/ 535354 h 618453"/>
                <a:gd name="connsiteX1010" fmla="*/ 69918 w 736431"/>
                <a:gd name="connsiteY1010" fmla="*/ 532557 h 618453"/>
                <a:gd name="connsiteX1011" fmla="*/ 76208 w 736431"/>
                <a:gd name="connsiteY1011" fmla="*/ 531166 h 618453"/>
                <a:gd name="connsiteX1012" fmla="*/ 87635 w 736431"/>
                <a:gd name="connsiteY1012" fmla="*/ 530344 h 618453"/>
                <a:gd name="connsiteX1013" fmla="*/ 87398 w 736431"/>
                <a:gd name="connsiteY1013" fmla="*/ 530344 h 618453"/>
                <a:gd name="connsiteX1014" fmla="*/ 88330 w 736431"/>
                <a:gd name="connsiteY1014" fmla="*/ 530344 h 618453"/>
                <a:gd name="connsiteX1015" fmla="*/ 87635 w 736431"/>
                <a:gd name="connsiteY1015" fmla="*/ 530344 h 618453"/>
                <a:gd name="connsiteX1016" fmla="*/ 101511 w 736431"/>
                <a:gd name="connsiteY1016" fmla="*/ 529886 h 618453"/>
                <a:gd name="connsiteX1017" fmla="*/ 104893 w 736431"/>
                <a:gd name="connsiteY1017" fmla="*/ 528258 h 618453"/>
                <a:gd name="connsiteX1018" fmla="*/ 107342 w 736431"/>
                <a:gd name="connsiteY1018" fmla="*/ 528716 h 618453"/>
                <a:gd name="connsiteX1019" fmla="*/ 113411 w 736431"/>
                <a:gd name="connsiteY1019" fmla="*/ 527674 h 618453"/>
                <a:gd name="connsiteX1020" fmla="*/ 116319 w 736431"/>
                <a:gd name="connsiteY1020" fmla="*/ 528716 h 618453"/>
                <a:gd name="connsiteX1021" fmla="*/ 119117 w 736431"/>
                <a:gd name="connsiteY1021" fmla="*/ 526978 h 618453"/>
                <a:gd name="connsiteX1022" fmla="*/ 126829 w 736431"/>
                <a:gd name="connsiteY1022" fmla="*/ 525113 h 618453"/>
                <a:gd name="connsiteX1023" fmla="*/ 133957 w 736431"/>
                <a:gd name="connsiteY1023" fmla="*/ 524418 h 618453"/>
                <a:gd name="connsiteX1024" fmla="*/ 141527 w 736431"/>
                <a:gd name="connsiteY1024" fmla="*/ 525240 h 618453"/>
                <a:gd name="connsiteX1025" fmla="*/ 156573 w 736431"/>
                <a:gd name="connsiteY1025" fmla="*/ 528037 h 618453"/>
                <a:gd name="connsiteX1026" fmla="*/ 166024 w 736431"/>
                <a:gd name="connsiteY1026" fmla="*/ 531782 h 618453"/>
                <a:gd name="connsiteX1027" fmla="*/ 182808 w 736431"/>
                <a:gd name="connsiteY1027" fmla="*/ 536208 h 618453"/>
                <a:gd name="connsiteX1028" fmla="*/ 190283 w 736431"/>
                <a:gd name="connsiteY1028" fmla="*/ 541455 h 618453"/>
                <a:gd name="connsiteX1029" fmla="*/ 195404 w 736431"/>
                <a:gd name="connsiteY1029" fmla="*/ 543905 h 618453"/>
                <a:gd name="connsiteX1030" fmla="*/ 209975 w 736431"/>
                <a:gd name="connsiteY1030" fmla="*/ 549025 h 618453"/>
                <a:gd name="connsiteX1031" fmla="*/ 233081 w 736431"/>
                <a:gd name="connsiteY1031" fmla="*/ 552644 h 618453"/>
                <a:gd name="connsiteX1032" fmla="*/ 237744 w 736431"/>
                <a:gd name="connsiteY1032" fmla="*/ 551127 h 618453"/>
                <a:gd name="connsiteX1033" fmla="*/ 239277 w 736431"/>
                <a:gd name="connsiteY1033" fmla="*/ 551822 h 618453"/>
                <a:gd name="connsiteX1034" fmla="*/ 240557 w 736431"/>
                <a:gd name="connsiteY1034" fmla="*/ 551000 h 618453"/>
                <a:gd name="connsiteX1035" fmla="*/ 243813 w 736431"/>
                <a:gd name="connsiteY1035" fmla="*/ 552518 h 618453"/>
                <a:gd name="connsiteX1036" fmla="*/ 264816 w 736431"/>
                <a:gd name="connsiteY1036" fmla="*/ 554730 h 618453"/>
                <a:gd name="connsiteX1037" fmla="*/ 268894 w 736431"/>
                <a:gd name="connsiteY1037" fmla="*/ 554272 h 618453"/>
                <a:gd name="connsiteX1038" fmla="*/ 272734 w 736431"/>
                <a:gd name="connsiteY1038" fmla="*/ 552992 h 618453"/>
                <a:gd name="connsiteX1039" fmla="*/ 282312 w 736431"/>
                <a:gd name="connsiteY1039" fmla="*/ 547049 h 618453"/>
                <a:gd name="connsiteX1040" fmla="*/ 286263 w 736431"/>
                <a:gd name="connsiteY1040" fmla="*/ 545769 h 618453"/>
                <a:gd name="connsiteX1041" fmla="*/ 294781 w 736431"/>
                <a:gd name="connsiteY1041" fmla="*/ 546006 h 618453"/>
                <a:gd name="connsiteX1042" fmla="*/ 298511 w 736431"/>
                <a:gd name="connsiteY1042" fmla="*/ 545659 h 618453"/>
                <a:gd name="connsiteX1043" fmla="*/ 300139 w 736431"/>
                <a:gd name="connsiteY1043" fmla="*/ 543557 h 618453"/>
                <a:gd name="connsiteX1044" fmla="*/ 297231 w 736431"/>
                <a:gd name="connsiteY1044" fmla="*/ 542861 h 618453"/>
                <a:gd name="connsiteX1045" fmla="*/ 297926 w 736431"/>
                <a:gd name="connsiteY1045" fmla="*/ 541234 h 618453"/>
                <a:gd name="connsiteX1046" fmla="*/ 299554 w 736431"/>
                <a:gd name="connsiteY1046" fmla="*/ 540190 h 618453"/>
                <a:gd name="connsiteX1047" fmla="*/ 303647 w 736431"/>
                <a:gd name="connsiteY1047" fmla="*/ 539021 h 618453"/>
                <a:gd name="connsiteX1048" fmla="*/ 301877 w 736431"/>
                <a:gd name="connsiteY1048" fmla="*/ 537630 h 618453"/>
                <a:gd name="connsiteX1049" fmla="*/ 298732 w 736431"/>
                <a:gd name="connsiteY1049" fmla="*/ 537867 h 618453"/>
                <a:gd name="connsiteX1050" fmla="*/ 295477 w 736431"/>
                <a:gd name="connsiteY1050" fmla="*/ 539147 h 618453"/>
                <a:gd name="connsiteX1051" fmla="*/ 293501 w 736431"/>
                <a:gd name="connsiteY1051" fmla="*/ 540901 h 618453"/>
                <a:gd name="connsiteX1052" fmla="*/ 292458 w 736431"/>
                <a:gd name="connsiteY1052" fmla="*/ 540901 h 618453"/>
                <a:gd name="connsiteX1053" fmla="*/ 291415 w 736431"/>
                <a:gd name="connsiteY1053" fmla="*/ 538342 h 618453"/>
                <a:gd name="connsiteX1054" fmla="*/ 286974 w 736431"/>
                <a:gd name="connsiteY1054" fmla="*/ 530518 h 618453"/>
                <a:gd name="connsiteX1055" fmla="*/ 288728 w 736431"/>
                <a:gd name="connsiteY1055" fmla="*/ 529807 h 618453"/>
                <a:gd name="connsiteX1056" fmla="*/ 292474 w 736431"/>
                <a:gd name="connsiteY1056" fmla="*/ 526915 h 618453"/>
                <a:gd name="connsiteX1057" fmla="*/ 291194 w 736431"/>
                <a:gd name="connsiteY1057" fmla="*/ 526220 h 618453"/>
                <a:gd name="connsiteX1058" fmla="*/ 290119 w 736431"/>
                <a:gd name="connsiteY1058" fmla="*/ 526457 h 618453"/>
                <a:gd name="connsiteX1059" fmla="*/ 288839 w 736431"/>
                <a:gd name="connsiteY1059" fmla="*/ 526915 h 618453"/>
                <a:gd name="connsiteX1060" fmla="*/ 285694 w 736431"/>
                <a:gd name="connsiteY1060" fmla="*/ 527737 h 618453"/>
                <a:gd name="connsiteX1061" fmla="*/ 283829 w 736431"/>
                <a:gd name="connsiteY1061" fmla="*/ 529364 h 618453"/>
                <a:gd name="connsiteX1062" fmla="*/ 282786 w 736431"/>
                <a:gd name="connsiteY1062" fmla="*/ 529823 h 618453"/>
                <a:gd name="connsiteX1063" fmla="*/ 281506 w 736431"/>
                <a:gd name="connsiteY1063" fmla="*/ 528559 h 618453"/>
                <a:gd name="connsiteX1064" fmla="*/ 279878 w 736431"/>
                <a:gd name="connsiteY1064" fmla="*/ 525650 h 618453"/>
                <a:gd name="connsiteX1065" fmla="*/ 278598 w 736431"/>
                <a:gd name="connsiteY1065" fmla="*/ 522031 h 618453"/>
                <a:gd name="connsiteX1066" fmla="*/ 277902 w 736431"/>
                <a:gd name="connsiteY1066" fmla="*/ 519360 h 618453"/>
                <a:gd name="connsiteX1067" fmla="*/ 280937 w 736431"/>
                <a:gd name="connsiteY1067" fmla="*/ 521114 h 618453"/>
                <a:gd name="connsiteX1068" fmla="*/ 281759 w 736431"/>
                <a:gd name="connsiteY1068" fmla="*/ 521225 h 618453"/>
                <a:gd name="connsiteX1069" fmla="*/ 282454 w 736431"/>
                <a:gd name="connsiteY1069" fmla="*/ 520530 h 618453"/>
                <a:gd name="connsiteX1070" fmla="*/ 283387 w 736431"/>
                <a:gd name="connsiteY1070" fmla="*/ 518318 h 618453"/>
                <a:gd name="connsiteX1071" fmla="*/ 283845 w 736431"/>
                <a:gd name="connsiteY1071" fmla="*/ 517859 h 618453"/>
                <a:gd name="connsiteX1072" fmla="*/ 286168 w 736431"/>
                <a:gd name="connsiteY1072" fmla="*/ 518318 h 618453"/>
                <a:gd name="connsiteX1073" fmla="*/ 287338 w 736431"/>
                <a:gd name="connsiteY1073" fmla="*/ 519835 h 618453"/>
                <a:gd name="connsiteX1074" fmla="*/ 287100 w 736431"/>
                <a:gd name="connsiteY1074" fmla="*/ 521699 h 618453"/>
                <a:gd name="connsiteX1075" fmla="*/ 285472 w 736431"/>
                <a:gd name="connsiteY1075" fmla="*/ 523216 h 618453"/>
                <a:gd name="connsiteX1076" fmla="*/ 287448 w 736431"/>
                <a:gd name="connsiteY1076" fmla="*/ 523106 h 618453"/>
                <a:gd name="connsiteX1077" fmla="*/ 288965 w 736431"/>
                <a:gd name="connsiteY1077" fmla="*/ 521826 h 618453"/>
                <a:gd name="connsiteX1078" fmla="*/ 291905 w 736431"/>
                <a:gd name="connsiteY1078" fmla="*/ 518333 h 618453"/>
                <a:gd name="connsiteX1079" fmla="*/ 293643 w 736431"/>
                <a:gd name="connsiteY1079" fmla="*/ 517163 h 618453"/>
                <a:gd name="connsiteX1080" fmla="*/ 305070 w 736431"/>
                <a:gd name="connsiteY1080" fmla="*/ 512043 h 618453"/>
                <a:gd name="connsiteX1081" fmla="*/ 306239 w 736431"/>
                <a:gd name="connsiteY1081" fmla="*/ 510873 h 618453"/>
                <a:gd name="connsiteX1082" fmla="*/ 306935 w 736431"/>
                <a:gd name="connsiteY1082" fmla="*/ 508772 h 618453"/>
                <a:gd name="connsiteX1083" fmla="*/ 306587 w 736431"/>
                <a:gd name="connsiteY1083" fmla="*/ 507380 h 618453"/>
                <a:gd name="connsiteX1084" fmla="*/ 306824 w 736431"/>
                <a:gd name="connsiteY1084" fmla="*/ 506685 h 618453"/>
                <a:gd name="connsiteX1085" fmla="*/ 309147 w 736431"/>
                <a:gd name="connsiteY1085" fmla="*/ 506338 h 618453"/>
                <a:gd name="connsiteX1086" fmla="*/ 310775 w 736431"/>
                <a:gd name="connsiteY1086" fmla="*/ 506796 h 618453"/>
                <a:gd name="connsiteX1087" fmla="*/ 312292 w 736431"/>
                <a:gd name="connsiteY1087" fmla="*/ 507839 h 618453"/>
                <a:gd name="connsiteX1088" fmla="*/ 313920 w 736431"/>
                <a:gd name="connsiteY1088" fmla="*/ 508187 h 618453"/>
                <a:gd name="connsiteX1089" fmla="*/ 317318 w 736431"/>
                <a:gd name="connsiteY1089" fmla="*/ 505041 h 618453"/>
                <a:gd name="connsiteX1090" fmla="*/ 319072 w 736431"/>
                <a:gd name="connsiteY1090" fmla="*/ 504931 h 618453"/>
                <a:gd name="connsiteX1091" fmla="*/ 325473 w 736431"/>
                <a:gd name="connsiteY1091" fmla="*/ 505389 h 618453"/>
                <a:gd name="connsiteX1092" fmla="*/ 327101 w 736431"/>
                <a:gd name="connsiteY1092" fmla="*/ 506211 h 618453"/>
                <a:gd name="connsiteX1093" fmla="*/ 328144 w 736431"/>
                <a:gd name="connsiteY1093" fmla="*/ 507728 h 618453"/>
                <a:gd name="connsiteX1094" fmla="*/ 328602 w 736431"/>
                <a:gd name="connsiteY1094" fmla="*/ 509831 h 618453"/>
                <a:gd name="connsiteX1095" fmla="*/ 328365 w 736431"/>
                <a:gd name="connsiteY1095" fmla="*/ 512643 h 618453"/>
                <a:gd name="connsiteX1096" fmla="*/ 327322 w 736431"/>
                <a:gd name="connsiteY1096" fmla="*/ 512185 h 618453"/>
                <a:gd name="connsiteX1097" fmla="*/ 326042 w 736431"/>
                <a:gd name="connsiteY1097" fmla="*/ 510541 h 618453"/>
                <a:gd name="connsiteX1098" fmla="*/ 324873 w 736431"/>
                <a:gd name="connsiteY1098" fmla="*/ 509499 h 618453"/>
                <a:gd name="connsiteX1099" fmla="*/ 323482 w 736431"/>
                <a:gd name="connsiteY1099" fmla="*/ 511016 h 618453"/>
                <a:gd name="connsiteX1100" fmla="*/ 322439 w 736431"/>
                <a:gd name="connsiteY1100" fmla="*/ 514050 h 618453"/>
                <a:gd name="connsiteX1101" fmla="*/ 322091 w 736431"/>
                <a:gd name="connsiteY1101" fmla="*/ 516942 h 618453"/>
                <a:gd name="connsiteX1102" fmla="*/ 323261 w 736431"/>
                <a:gd name="connsiteY1102" fmla="*/ 518254 h 618453"/>
                <a:gd name="connsiteX1103" fmla="*/ 323719 w 736431"/>
                <a:gd name="connsiteY1103" fmla="*/ 519423 h 618453"/>
                <a:gd name="connsiteX1104" fmla="*/ 323956 w 736431"/>
                <a:gd name="connsiteY1104" fmla="*/ 521636 h 618453"/>
                <a:gd name="connsiteX1105" fmla="*/ 325236 w 736431"/>
                <a:gd name="connsiteY1105" fmla="*/ 523153 h 618453"/>
                <a:gd name="connsiteX1106" fmla="*/ 328618 w 736431"/>
                <a:gd name="connsiteY1106" fmla="*/ 522221 h 618453"/>
                <a:gd name="connsiteX1107" fmla="*/ 333533 w 736431"/>
                <a:gd name="connsiteY1107" fmla="*/ 518838 h 618453"/>
                <a:gd name="connsiteX1108" fmla="*/ 335857 w 736431"/>
                <a:gd name="connsiteY1108" fmla="*/ 517669 h 618453"/>
                <a:gd name="connsiteX1109" fmla="*/ 348453 w 736431"/>
                <a:gd name="connsiteY1109" fmla="*/ 516026 h 618453"/>
                <a:gd name="connsiteX1110" fmla="*/ 351598 w 736431"/>
                <a:gd name="connsiteY1110" fmla="*/ 516136 h 618453"/>
                <a:gd name="connsiteX1111" fmla="*/ 354980 w 736431"/>
                <a:gd name="connsiteY1111" fmla="*/ 517306 h 618453"/>
                <a:gd name="connsiteX1112" fmla="*/ 356165 w 736431"/>
                <a:gd name="connsiteY1112" fmla="*/ 519297 h 618453"/>
                <a:gd name="connsiteX1113" fmla="*/ 356276 w 736431"/>
                <a:gd name="connsiteY1113" fmla="*/ 526172 h 618453"/>
                <a:gd name="connsiteX1114" fmla="*/ 355928 w 736431"/>
                <a:gd name="connsiteY1114" fmla="*/ 529776 h 618453"/>
                <a:gd name="connsiteX1115" fmla="*/ 355328 w 736431"/>
                <a:gd name="connsiteY1115" fmla="*/ 532462 h 618453"/>
                <a:gd name="connsiteX1116" fmla="*/ 356055 w 736431"/>
                <a:gd name="connsiteY1116" fmla="*/ 533979 h 618453"/>
                <a:gd name="connsiteX1117" fmla="*/ 359658 w 736431"/>
                <a:gd name="connsiteY1117" fmla="*/ 533869 h 618453"/>
                <a:gd name="connsiteX1118" fmla="*/ 361175 w 736431"/>
                <a:gd name="connsiteY1118" fmla="*/ 533410 h 618453"/>
                <a:gd name="connsiteX1119" fmla="*/ 364083 w 736431"/>
                <a:gd name="connsiteY1119" fmla="*/ 531782 h 618453"/>
                <a:gd name="connsiteX1120" fmla="*/ 365474 w 736431"/>
                <a:gd name="connsiteY1120" fmla="*/ 531435 h 618453"/>
                <a:gd name="connsiteX1121" fmla="*/ 366643 w 736431"/>
                <a:gd name="connsiteY1121" fmla="*/ 532130 h 618453"/>
                <a:gd name="connsiteX1122" fmla="*/ 367118 w 736431"/>
                <a:gd name="connsiteY1122" fmla="*/ 533758 h 618453"/>
                <a:gd name="connsiteX1123" fmla="*/ 367228 w 736431"/>
                <a:gd name="connsiteY1123" fmla="*/ 535733 h 618453"/>
                <a:gd name="connsiteX1124" fmla="*/ 367813 w 736431"/>
                <a:gd name="connsiteY1124" fmla="*/ 537125 h 618453"/>
                <a:gd name="connsiteX1125" fmla="*/ 369472 w 736431"/>
                <a:gd name="connsiteY1125" fmla="*/ 539811 h 618453"/>
                <a:gd name="connsiteX1126" fmla="*/ 370294 w 736431"/>
                <a:gd name="connsiteY1126" fmla="*/ 543303 h 618453"/>
                <a:gd name="connsiteX1127" fmla="*/ 369947 w 736431"/>
                <a:gd name="connsiteY1127" fmla="*/ 546575 h 618453"/>
                <a:gd name="connsiteX1128" fmla="*/ 368176 w 736431"/>
                <a:gd name="connsiteY1128" fmla="*/ 548330 h 618453"/>
                <a:gd name="connsiteX1129" fmla="*/ 371574 w 736431"/>
                <a:gd name="connsiteY1129" fmla="*/ 548788 h 618453"/>
                <a:gd name="connsiteX1130" fmla="*/ 377169 w 736431"/>
                <a:gd name="connsiteY1130" fmla="*/ 547397 h 618453"/>
                <a:gd name="connsiteX1131" fmla="*/ 382542 w 736431"/>
                <a:gd name="connsiteY1131" fmla="*/ 545185 h 618453"/>
                <a:gd name="connsiteX1132" fmla="*/ 385577 w 736431"/>
                <a:gd name="connsiteY1132" fmla="*/ 542735 h 618453"/>
                <a:gd name="connsiteX1133" fmla="*/ 387679 w 736431"/>
                <a:gd name="connsiteY1133" fmla="*/ 543905 h 618453"/>
                <a:gd name="connsiteX1134" fmla="*/ 387442 w 736431"/>
                <a:gd name="connsiteY1134" fmla="*/ 545295 h 618453"/>
                <a:gd name="connsiteX1135" fmla="*/ 386620 w 736431"/>
                <a:gd name="connsiteY1135" fmla="*/ 546923 h 618453"/>
                <a:gd name="connsiteX1136" fmla="*/ 386035 w 736431"/>
                <a:gd name="connsiteY1136" fmla="*/ 548551 h 618453"/>
                <a:gd name="connsiteX1137" fmla="*/ 386857 w 736431"/>
                <a:gd name="connsiteY1137" fmla="*/ 549594 h 618453"/>
                <a:gd name="connsiteX1138" fmla="*/ 388485 w 736431"/>
                <a:gd name="connsiteY1138" fmla="*/ 549831 h 618453"/>
                <a:gd name="connsiteX1139" fmla="*/ 391867 w 736431"/>
                <a:gd name="connsiteY1139" fmla="*/ 549720 h 618453"/>
                <a:gd name="connsiteX1140" fmla="*/ 395154 w 736431"/>
                <a:gd name="connsiteY1140" fmla="*/ 550321 h 618453"/>
                <a:gd name="connsiteX1141" fmla="*/ 401207 w 736431"/>
                <a:gd name="connsiteY1141" fmla="*/ 552297 h 618453"/>
                <a:gd name="connsiteX1142" fmla="*/ 404352 w 736431"/>
                <a:gd name="connsiteY1142" fmla="*/ 554161 h 618453"/>
                <a:gd name="connsiteX1143" fmla="*/ 404810 w 736431"/>
                <a:gd name="connsiteY1143" fmla="*/ 552423 h 618453"/>
                <a:gd name="connsiteX1144" fmla="*/ 406201 w 736431"/>
                <a:gd name="connsiteY1144" fmla="*/ 549262 h 618453"/>
                <a:gd name="connsiteX1145" fmla="*/ 406660 w 736431"/>
                <a:gd name="connsiteY1145" fmla="*/ 547524 h 618453"/>
                <a:gd name="connsiteX1146" fmla="*/ 406312 w 736431"/>
                <a:gd name="connsiteY1146" fmla="*/ 547176 h 618453"/>
                <a:gd name="connsiteX1147" fmla="*/ 405616 w 736431"/>
                <a:gd name="connsiteY1147" fmla="*/ 545896 h 618453"/>
                <a:gd name="connsiteX1148" fmla="*/ 405269 w 736431"/>
                <a:gd name="connsiteY1148" fmla="*/ 544268 h 618453"/>
                <a:gd name="connsiteX1149" fmla="*/ 405727 w 736431"/>
                <a:gd name="connsiteY1149" fmla="*/ 542751 h 618453"/>
                <a:gd name="connsiteX1150" fmla="*/ 409473 w 736431"/>
                <a:gd name="connsiteY1150" fmla="*/ 539147 h 618453"/>
                <a:gd name="connsiteX1151" fmla="*/ 410058 w 736431"/>
                <a:gd name="connsiteY1151" fmla="*/ 536918 h 618453"/>
                <a:gd name="connsiteX1152" fmla="*/ 408319 w 736431"/>
                <a:gd name="connsiteY1152" fmla="*/ 533426 h 618453"/>
                <a:gd name="connsiteX1153" fmla="*/ 410643 w 736431"/>
                <a:gd name="connsiteY1153" fmla="*/ 533315 h 618453"/>
                <a:gd name="connsiteX1154" fmla="*/ 412381 w 736431"/>
                <a:gd name="connsiteY1154" fmla="*/ 533900 h 618453"/>
                <a:gd name="connsiteX1155" fmla="*/ 413661 w 736431"/>
                <a:gd name="connsiteY1155" fmla="*/ 535291 h 618453"/>
                <a:gd name="connsiteX1156" fmla="*/ 414246 w 736431"/>
                <a:gd name="connsiteY1156" fmla="*/ 537283 h 618453"/>
                <a:gd name="connsiteX1157" fmla="*/ 414009 w 736431"/>
                <a:gd name="connsiteY1157" fmla="*/ 539842 h 618453"/>
                <a:gd name="connsiteX1158" fmla="*/ 412966 w 736431"/>
                <a:gd name="connsiteY1158" fmla="*/ 541471 h 618453"/>
                <a:gd name="connsiteX1159" fmla="*/ 411448 w 736431"/>
                <a:gd name="connsiteY1159" fmla="*/ 542640 h 618453"/>
                <a:gd name="connsiteX1160" fmla="*/ 410168 w 736431"/>
                <a:gd name="connsiteY1160" fmla="*/ 544047 h 618453"/>
                <a:gd name="connsiteX1161" fmla="*/ 408651 w 736431"/>
                <a:gd name="connsiteY1161" fmla="*/ 547776 h 618453"/>
                <a:gd name="connsiteX1162" fmla="*/ 408414 w 736431"/>
                <a:gd name="connsiteY1162" fmla="*/ 551980 h 618453"/>
                <a:gd name="connsiteX1163" fmla="*/ 409457 w 736431"/>
                <a:gd name="connsiteY1163" fmla="*/ 556058 h 618453"/>
                <a:gd name="connsiteX1164" fmla="*/ 411780 w 736431"/>
                <a:gd name="connsiteY1164" fmla="*/ 559566 h 618453"/>
                <a:gd name="connsiteX1165" fmla="*/ 412713 w 736431"/>
                <a:gd name="connsiteY1165" fmla="*/ 560151 h 618453"/>
                <a:gd name="connsiteX1166" fmla="*/ 414578 w 736431"/>
                <a:gd name="connsiteY1166" fmla="*/ 560499 h 618453"/>
                <a:gd name="connsiteX1167" fmla="*/ 415273 w 736431"/>
                <a:gd name="connsiteY1167" fmla="*/ 560958 h 618453"/>
                <a:gd name="connsiteX1168" fmla="*/ 415621 w 736431"/>
                <a:gd name="connsiteY1168" fmla="*/ 562000 h 618453"/>
                <a:gd name="connsiteX1169" fmla="*/ 415621 w 736431"/>
                <a:gd name="connsiteY1169" fmla="*/ 564576 h 618453"/>
                <a:gd name="connsiteX1170" fmla="*/ 416079 w 736431"/>
                <a:gd name="connsiteY1170" fmla="*/ 565746 h 618453"/>
                <a:gd name="connsiteX1171" fmla="*/ 417707 w 736431"/>
                <a:gd name="connsiteY1171" fmla="*/ 567026 h 618453"/>
                <a:gd name="connsiteX1172" fmla="*/ 422274 w 736431"/>
                <a:gd name="connsiteY1172" fmla="*/ 569128 h 618453"/>
                <a:gd name="connsiteX1173" fmla="*/ 430303 w 736431"/>
                <a:gd name="connsiteY1173" fmla="*/ 574960 h 618453"/>
                <a:gd name="connsiteX1174" fmla="*/ 432168 w 736431"/>
                <a:gd name="connsiteY1174" fmla="*/ 578231 h 618453"/>
                <a:gd name="connsiteX1175" fmla="*/ 430066 w 736431"/>
                <a:gd name="connsiteY1175" fmla="*/ 582419 h 618453"/>
                <a:gd name="connsiteX1176" fmla="*/ 430176 w 736431"/>
                <a:gd name="connsiteY1176" fmla="*/ 583479 h 618453"/>
                <a:gd name="connsiteX1177" fmla="*/ 430872 w 736431"/>
                <a:gd name="connsiteY1177" fmla="*/ 583716 h 618453"/>
                <a:gd name="connsiteX1178" fmla="*/ 431567 w 736431"/>
                <a:gd name="connsiteY1178" fmla="*/ 584758 h 618453"/>
                <a:gd name="connsiteX1179" fmla="*/ 432263 w 736431"/>
                <a:gd name="connsiteY1179" fmla="*/ 585454 h 618453"/>
                <a:gd name="connsiteX1180" fmla="*/ 431093 w 736431"/>
                <a:gd name="connsiteY1180" fmla="*/ 586734 h 618453"/>
                <a:gd name="connsiteX1181" fmla="*/ 429813 w 736431"/>
                <a:gd name="connsiteY1181" fmla="*/ 587777 h 618453"/>
                <a:gd name="connsiteX1182" fmla="*/ 427016 w 736431"/>
                <a:gd name="connsiteY1182" fmla="*/ 589057 h 618453"/>
                <a:gd name="connsiteX1183" fmla="*/ 426905 w 736431"/>
                <a:gd name="connsiteY1183" fmla="*/ 587303 h 618453"/>
                <a:gd name="connsiteX1184" fmla="*/ 426210 w 736431"/>
                <a:gd name="connsiteY1184" fmla="*/ 586023 h 618453"/>
                <a:gd name="connsiteX1185" fmla="*/ 425167 w 736431"/>
                <a:gd name="connsiteY1185" fmla="*/ 585328 h 618453"/>
                <a:gd name="connsiteX1186" fmla="*/ 423649 w 736431"/>
                <a:gd name="connsiteY1186" fmla="*/ 585091 h 618453"/>
                <a:gd name="connsiteX1187" fmla="*/ 424819 w 736431"/>
                <a:gd name="connsiteY1187" fmla="*/ 582877 h 618453"/>
                <a:gd name="connsiteX1188" fmla="*/ 425167 w 736431"/>
                <a:gd name="connsiteY1188" fmla="*/ 580538 h 618453"/>
                <a:gd name="connsiteX1189" fmla="*/ 424819 w 736431"/>
                <a:gd name="connsiteY1189" fmla="*/ 575307 h 618453"/>
                <a:gd name="connsiteX1190" fmla="*/ 420836 w 736431"/>
                <a:gd name="connsiteY1190" fmla="*/ 576824 h 618453"/>
                <a:gd name="connsiteX1191" fmla="*/ 417454 w 736431"/>
                <a:gd name="connsiteY1191" fmla="*/ 575181 h 618453"/>
                <a:gd name="connsiteX1192" fmla="*/ 415589 w 736431"/>
                <a:gd name="connsiteY1192" fmla="*/ 572146 h 618453"/>
                <a:gd name="connsiteX1193" fmla="*/ 415937 w 736431"/>
                <a:gd name="connsiteY1193" fmla="*/ 569570 h 618453"/>
                <a:gd name="connsiteX1194" fmla="*/ 412681 w 736431"/>
                <a:gd name="connsiteY1194" fmla="*/ 570045 h 618453"/>
                <a:gd name="connsiteX1195" fmla="*/ 411164 w 736431"/>
                <a:gd name="connsiteY1195" fmla="*/ 571909 h 618453"/>
                <a:gd name="connsiteX1196" fmla="*/ 410342 w 736431"/>
                <a:gd name="connsiteY1196" fmla="*/ 574580 h 618453"/>
                <a:gd name="connsiteX1197" fmla="*/ 408951 w 736431"/>
                <a:gd name="connsiteY1197" fmla="*/ 577504 h 618453"/>
                <a:gd name="connsiteX1198" fmla="*/ 407071 w 736431"/>
                <a:gd name="connsiteY1198" fmla="*/ 579132 h 618453"/>
                <a:gd name="connsiteX1199" fmla="*/ 404510 w 736431"/>
                <a:gd name="connsiteY1199" fmla="*/ 579954 h 618453"/>
                <a:gd name="connsiteX1200" fmla="*/ 402061 w 736431"/>
                <a:gd name="connsiteY1200" fmla="*/ 579496 h 618453"/>
                <a:gd name="connsiteX1201" fmla="*/ 400433 w 736431"/>
                <a:gd name="connsiteY1201" fmla="*/ 577172 h 618453"/>
                <a:gd name="connsiteX1202" fmla="*/ 402645 w 736431"/>
                <a:gd name="connsiteY1202" fmla="*/ 584047 h 618453"/>
                <a:gd name="connsiteX1203" fmla="*/ 408951 w 736431"/>
                <a:gd name="connsiteY1203" fmla="*/ 588820 h 618453"/>
                <a:gd name="connsiteX1204" fmla="*/ 416980 w 736431"/>
                <a:gd name="connsiteY1204" fmla="*/ 591744 h 618453"/>
                <a:gd name="connsiteX1205" fmla="*/ 431441 w 736431"/>
                <a:gd name="connsiteY1205" fmla="*/ 593024 h 618453"/>
                <a:gd name="connsiteX1206" fmla="*/ 433069 w 736431"/>
                <a:gd name="connsiteY1206" fmla="*/ 593482 h 618453"/>
                <a:gd name="connsiteX1207" fmla="*/ 436466 w 736431"/>
                <a:gd name="connsiteY1207" fmla="*/ 596169 h 618453"/>
                <a:gd name="connsiteX1208" fmla="*/ 437857 w 736431"/>
                <a:gd name="connsiteY1208" fmla="*/ 596754 h 618453"/>
                <a:gd name="connsiteX1209" fmla="*/ 440070 w 736431"/>
                <a:gd name="connsiteY1209" fmla="*/ 596754 h 618453"/>
                <a:gd name="connsiteX1210" fmla="*/ 441824 w 736431"/>
                <a:gd name="connsiteY1210" fmla="*/ 596296 h 618453"/>
                <a:gd name="connsiteX1211" fmla="*/ 442994 w 736431"/>
                <a:gd name="connsiteY1211" fmla="*/ 595015 h 618453"/>
                <a:gd name="connsiteX1212" fmla="*/ 443231 w 736431"/>
                <a:gd name="connsiteY1212" fmla="*/ 592566 h 618453"/>
                <a:gd name="connsiteX1213" fmla="*/ 444053 w 736431"/>
                <a:gd name="connsiteY1213" fmla="*/ 591744 h 618453"/>
                <a:gd name="connsiteX1214" fmla="*/ 446265 w 736431"/>
                <a:gd name="connsiteY1214" fmla="*/ 591744 h 618453"/>
                <a:gd name="connsiteX1215" fmla="*/ 448494 w 736431"/>
                <a:gd name="connsiteY1215" fmla="*/ 592439 h 618453"/>
                <a:gd name="connsiteX1216" fmla="*/ 449884 w 736431"/>
                <a:gd name="connsiteY1216" fmla="*/ 593720 h 618453"/>
                <a:gd name="connsiteX1217" fmla="*/ 448494 w 736431"/>
                <a:gd name="connsiteY1217" fmla="*/ 594178 h 618453"/>
                <a:gd name="connsiteX1218" fmla="*/ 447561 w 736431"/>
                <a:gd name="connsiteY1218" fmla="*/ 595110 h 618453"/>
                <a:gd name="connsiteX1219" fmla="*/ 447213 w 736431"/>
                <a:gd name="connsiteY1219" fmla="*/ 596406 h 618453"/>
                <a:gd name="connsiteX1220" fmla="*/ 447450 w 736431"/>
                <a:gd name="connsiteY1220" fmla="*/ 598145 h 618453"/>
                <a:gd name="connsiteX1221" fmla="*/ 451180 w 736431"/>
                <a:gd name="connsiteY1221" fmla="*/ 596406 h 618453"/>
                <a:gd name="connsiteX1222" fmla="*/ 455021 w 736431"/>
                <a:gd name="connsiteY1222" fmla="*/ 596991 h 618453"/>
                <a:gd name="connsiteX1223" fmla="*/ 458624 w 736431"/>
                <a:gd name="connsiteY1223" fmla="*/ 598966 h 618453"/>
                <a:gd name="connsiteX1224" fmla="*/ 465404 w 736431"/>
                <a:gd name="connsiteY1224" fmla="*/ 604340 h 618453"/>
                <a:gd name="connsiteX1225" fmla="*/ 466795 w 736431"/>
                <a:gd name="connsiteY1225" fmla="*/ 603993 h 618453"/>
                <a:gd name="connsiteX1226" fmla="*/ 467143 w 736431"/>
                <a:gd name="connsiteY1226" fmla="*/ 603296 h 618453"/>
                <a:gd name="connsiteX1227" fmla="*/ 467143 w 736431"/>
                <a:gd name="connsiteY1227" fmla="*/ 602601 h 618453"/>
                <a:gd name="connsiteX1228" fmla="*/ 467601 w 736431"/>
                <a:gd name="connsiteY1228" fmla="*/ 602001 h 618453"/>
                <a:gd name="connsiteX1229" fmla="*/ 470509 w 736431"/>
                <a:gd name="connsiteY1229" fmla="*/ 600136 h 618453"/>
                <a:gd name="connsiteX1230" fmla="*/ 470967 w 736431"/>
                <a:gd name="connsiteY1230" fmla="*/ 598745 h 618453"/>
                <a:gd name="connsiteX1231" fmla="*/ 469924 w 736431"/>
                <a:gd name="connsiteY1231" fmla="*/ 596296 h 618453"/>
                <a:gd name="connsiteX1232" fmla="*/ 472374 w 736431"/>
                <a:gd name="connsiteY1232" fmla="*/ 596991 h 618453"/>
                <a:gd name="connsiteX1233" fmla="*/ 474839 w 736431"/>
                <a:gd name="connsiteY1233" fmla="*/ 598382 h 618453"/>
                <a:gd name="connsiteX1234" fmla="*/ 477162 w 736431"/>
                <a:gd name="connsiteY1234" fmla="*/ 599077 h 618453"/>
                <a:gd name="connsiteX1235" fmla="*/ 479486 w 736431"/>
                <a:gd name="connsiteY1235" fmla="*/ 597797 h 618453"/>
                <a:gd name="connsiteX1236" fmla="*/ 480766 w 736431"/>
                <a:gd name="connsiteY1236" fmla="*/ 600594 h 618453"/>
                <a:gd name="connsiteX1237" fmla="*/ 479375 w 736431"/>
                <a:gd name="connsiteY1237" fmla="*/ 601764 h 618453"/>
                <a:gd name="connsiteX1238" fmla="*/ 477273 w 736431"/>
                <a:gd name="connsiteY1238" fmla="*/ 602475 h 618453"/>
                <a:gd name="connsiteX1239" fmla="*/ 476230 w 736431"/>
                <a:gd name="connsiteY1239" fmla="*/ 604451 h 618453"/>
                <a:gd name="connsiteX1240" fmla="*/ 477858 w 736431"/>
                <a:gd name="connsiteY1240" fmla="*/ 604451 h 618453"/>
                <a:gd name="connsiteX1241" fmla="*/ 482868 w 736431"/>
                <a:gd name="connsiteY1241" fmla="*/ 605620 h 618453"/>
                <a:gd name="connsiteX1242" fmla="*/ 483911 w 736431"/>
                <a:gd name="connsiteY1242" fmla="*/ 605510 h 618453"/>
                <a:gd name="connsiteX1243" fmla="*/ 484606 w 736431"/>
                <a:gd name="connsiteY1243" fmla="*/ 603186 h 618453"/>
                <a:gd name="connsiteX1244" fmla="*/ 486961 w 736431"/>
                <a:gd name="connsiteY1244" fmla="*/ 603076 h 618453"/>
                <a:gd name="connsiteX1245" fmla="*/ 489063 w 736431"/>
                <a:gd name="connsiteY1245" fmla="*/ 603898 h 618453"/>
                <a:gd name="connsiteX1246" fmla="*/ 489996 w 736431"/>
                <a:gd name="connsiteY1246" fmla="*/ 604482 h 618453"/>
                <a:gd name="connsiteX1247" fmla="*/ 491039 w 736431"/>
                <a:gd name="connsiteY1247" fmla="*/ 604134 h 618453"/>
                <a:gd name="connsiteX1248" fmla="*/ 491497 w 736431"/>
                <a:gd name="connsiteY1248" fmla="*/ 603313 h 618453"/>
                <a:gd name="connsiteX1249" fmla="*/ 491845 w 736431"/>
                <a:gd name="connsiteY1249" fmla="*/ 602491 h 618453"/>
                <a:gd name="connsiteX1250" fmla="*/ 493709 w 736431"/>
                <a:gd name="connsiteY1250" fmla="*/ 601447 h 618453"/>
                <a:gd name="connsiteX1251" fmla="*/ 493709 w 736431"/>
                <a:gd name="connsiteY1251" fmla="*/ 600041 h 618453"/>
                <a:gd name="connsiteX1252" fmla="*/ 493473 w 736431"/>
                <a:gd name="connsiteY1252" fmla="*/ 598650 h 618453"/>
                <a:gd name="connsiteX1253" fmla="*/ 493583 w 736431"/>
                <a:gd name="connsiteY1253" fmla="*/ 597718 h 618453"/>
                <a:gd name="connsiteX1254" fmla="*/ 495100 w 736431"/>
                <a:gd name="connsiteY1254" fmla="*/ 597023 h 618453"/>
                <a:gd name="connsiteX1255" fmla="*/ 496618 w 736431"/>
                <a:gd name="connsiteY1255" fmla="*/ 597259 h 618453"/>
                <a:gd name="connsiteX1256" fmla="*/ 497550 w 736431"/>
                <a:gd name="connsiteY1256" fmla="*/ 598540 h 618453"/>
                <a:gd name="connsiteX1257" fmla="*/ 498593 w 736431"/>
                <a:gd name="connsiteY1257" fmla="*/ 600515 h 618453"/>
                <a:gd name="connsiteX1258" fmla="*/ 498356 w 736431"/>
                <a:gd name="connsiteY1258" fmla="*/ 597828 h 618453"/>
                <a:gd name="connsiteX1259" fmla="*/ 498814 w 736431"/>
                <a:gd name="connsiteY1259" fmla="*/ 591760 h 618453"/>
                <a:gd name="connsiteX1260" fmla="*/ 498467 w 736431"/>
                <a:gd name="connsiteY1260" fmla="*/ 591523 h 618453"/>
                <a:gd name="connsiteX1261" fmla="*/ 497771 w 736431"/>
                <a:gd name="connsiteY1261" fmla="*/ 590827 h 618453"/>
                <a:gd name="connsiteX1262" fmla="*/ 498593 w 736431"/>
                <a:gd name="connsiteY1262" fmla="*/ 587097 h 618453"/>
                <a:gd name="connsiteX1263" fmla="*/ 499178 w 736431"/>
                <a:gd name="connsiteY1263" fmla="*/ 585470 h 618453"/>
                <a:gd name="connsiteX1264" fmla="*/ 500015 w 736431"/>
                <a:gd name="connsiteY1264" fmla="*/ 584189 h 618453"/>
                <a:gd name="connsiteX1265" fmla="*/ 501406 w 736431"/>
                <a:gd name="connsiteY1265" fmla="*/ 585706 h 618453"/>
                <a:gd name="connsiteX1266" fmla="*/ 502687 w 736431"/>
                <a:gd name="connsiteY1266" fmla="*/ 587224 h 618453"/>
                <a:gd name="connsiteX1267" fmla="*/ 503730 w 736431"/>
                <a:gd name="connsiteY1267" fmla="*/ 587809 h 618453"/>
                <a:gd name="connsiteX1268" fmla="*/ 504899 w 736431"/>
                <a:gd name="connsiteY1268" fmla="*/ 585943 h 618453"/>
                <a:gd name="connsiteX1269" fmla="*/ 503034 w 736431"/>
                <a:gd name="connsiteY1269" fmla="*/ 583731 h 618453"/>
                <a:gd name="connsiteX1270" fmla="*/ 503730 w 736431"/>
                <a:gd name="connsiteY1270" fmla="*/ 582087 h 618453"/>
                <a:gd name="connsiteX1271" fmla="*/ 505010 w 736431"/>
                <a:gd name="connsiteY1271" fmla="*/ 580112 h 618453"/>
                <a:gd name="connsiteX1272" fmla="*/ 505010 w 736431"/>
                <a:gd name="connsiteY1272" fmla="*/ 577204 h 618453"/>
                <a:gd name="connsiteX1273" fmla="*/ 501865 w 736431"/>
                <a:gd name="connsiteY1273" fmla="*/ 577094 h 618453"/>
                <a:gd name="connsiteX1274" fmla="*/ 501169 w 736431"/>
                <a:gd name="connsiteY1274" fmla="*/ 576635 h 618453"/>
                <a:gd name="connsiteX1275" fmla="*/ 500932 w 736431"/>
                <a:gd name="connsiteY1275" fmla="*/ 574880 h 618453"/>
                <a:gd name="connsiteX1276" fmla="*/ 501517 w 736431"/>
                <a:gd name="connsiteY1276" fmla="*/ 573948 h 618453"/>
                <a:gd name="connsiteX1277" fmla="*/ 502560 w 736431"/>
                <a:gd name="connsiteY1277" fmla="*/ 573711 h 618453"/>
                <a:gd name="connsiteX1278" fmla="*/ 503951 w 736431"/>
                <a:gd name="connsiteY1278" fmla="*/ 574170 h 618453"/>
                <a:gd name="connsiteX1279" fmla="*/ 504061 w 736431"/>
                <a:gd name="connsiteY1279" fmla="*/ 572653 h 618453"/>
                <a:gd name="connsiteX1280" fmla="*/ 504757 w 736431"/>
                <a:gd name="connsiteY1280" fmla="*/ 571831 h 618453"/>
                <a:gd name="connsiteX1281" fmla="*/ 505926 w 736431"/>
                <a:gd name="connsiteY1281" fmla="*/ 571483 h 618453"/>
                <a:gd name="connsiteX1282" fmla="*/ 507444 w 736431"/>
                <a:gd name="connsiteY1282" fmla="*/ 571720 h 618453"/>
                <a:gd name="connsiteX1283" fmla="*/ 507554 w 736431"/>
                <a:gd name="connsiteY1283" fmla="*/ 572889 h 618453"/>
                <a:gd name="connsiteX1284" fmla="*/ 505816 w 736431"/>
                <a:gd name="connsiteY1284" fmla="*/ 573933 h 618453"/>
                <a:gd name="connsiteX1285" fmla="*/ 507206 w 736431"/>
                <a:gd name="connsiteY1285" fmla="*/ 574517 h 618453"/>
                <a:gd name="connsiteX1286" fmla="*/ 511979 w 736431"/>
                <a:gd name="connsiteY1286" fmla="*/ 575687 h 618453"/>
                <a:gd name="connsiteX1287" fmla="*/ 513639 w 736431"/>
                <a:gd name="connsiteY1287" fmla="*/ 574755 h 618453"/>
                <a:gd name="connsiteX1288" fmla="*/ 514682 w 736431"/>
                <a:gd name="connsiteY1288" fmla="*/ 573363 h 618453"/>
                <a:gd name="connsiteX1289" fmla="*/ 516073 w 736431"/>
                <a:gd name="connsiteY1289" fmla="*/ 572905 h 618453"/>
                <a:gd name="connsiteX1290" fmla="*/ 518048 w 736431"/>
                <a:gd name="connsiteY1290" fmla="*/ 575118 h 618453"/>
                <a:gd name="connsiteX1291" fmla="*/ 520956 w 736431"/>
                <a:gd name="connsiteY1291" fmla="*/ 571277 h 618453"/>
                <a:gd name="connsiteX1292" fmla="*/ 521889 w 736431"/>
                <a:gd name="connsiteY1292" fmla="*/ 569175 h 618453"/>
                <a:gd name="connsiteX1293" fmla="*/ 521999 w 736431"/>
                <a:gd name="connsiteY1293" fmla="*/ 566726 h 618453"/>
                <a:gd name="connsiteX1294" fmla="*/ 522473 w 736431"/>
                <a:gd name="connsiteY1294" fmla="*/ 564276 h 618453"/>
                <a:gd name="connsiteX1295" fmla="*/ 523864 w 736431"/>
                <a:gd name="connsiteY1295" fmla="*/ 564276 h 618453"/>
                <a:gd name="connsiteX1296" fmla="*/ 525034 w 736431"/>
                <a:gd name="connsiteY1296" fmla="*/ 565209 h 618453"/>
                <a:gd name="connsiteX1297" fmla="*/ 525271 w 736431"/>
                <a:gd name="connsiteY1297" fmla="*/ 565793 h 618453"/>
                <a:gd name="connsiteX1298" fmla="*/ 526108 w 736431"/>
                <a:gd name="connsiteY1298" fmla="*/ 566726 h 618453"/>
                <a:gd name="connsiteX1299" fmla="*/ 529253 w 736431"/>
                <a:gd name="connsiteY1299" fmla="*/ 570929 h 618453"/>
                <a:gd name="connsiteX1300" fmla="*/ 530186 w 736431"/>
                <a:gd name="connsiteY1300" fmla="*/ 572905 h 618453"/>
                <a:gd name="connsiteX1301" fmla="*/ 531008 w 736431"/>
                <a:gd name="connsiteY1301" fmla="*/ 581645 h 618453"/>
                <a:gd name="connsiteX1302" fmla="*/ 533805 w 736431"/>
                <a:gd name="connsiteY1302" fmla="*/ 576982 h 618453"/>
                <a:gd name="connsiteX1303" fmla="*/ 534153 w 736431"/>
                <a:gd name="connsiteY1303" fmla="*/ 575355 h 618453"/>
                <a:gd name="connsiteX1304" fmla="*/ 534153 w 736431"/>
                <a:gd name="connsiteY1304" fmla="*/ 573253 h 618453"/>
                <a:gd name="connsiteX1305" fmla="*/ 534737 w 736431"/>
                <a:gd name="connsiteY1305" fmla="*/ 571736 h 618453"/>
                <a:gd name="connsiteX1306" fmla="*/ 535907 w 736431"/>
                <a:gd name="connsiteY1306" fmla="*/ 570804 h 618453"/>
                <a:gd name="connsiteX1307" fmla="*/ 537535 w 736431"/>
                <a:gd name="connsiteY1307" fmla="*/ 570219 h 618453"/>
                <a:gd name="connsiteX1308" fmla="*/ 537535 w 736431"/>
                <a:gd name="connsiteY1308" fmla="*/ 571262 h 618453"/>
                <a:gd name="connsiteX1309" fmla="*/ 537882 w 736431"/>
                <a:gd name="connsiteY1309" fmla="*/ 573000 h 618453"/>
                <a:gd name="connsiteX1310" fmla="*/ 543493 w 736431"/>
                <a:gd name="connsiteY1310" fmla="*/ 578136 h 618453"/>
                <a:gd name="connsiteX1311" fmla="*/ 545010 w 736431"/>
                <a:gd name="connsiteY1311" fmla="*/ 580807 h 618453"/>
                <a:gd name="connsiteX1312" fmla="*/ 545595 w 736431"/>
                <a:gd name="connsiteY1312" fmla="*/ 581503 h 618453"/>
                <a:gd name="connsiteX1313" fmla="*/ 546528 w 736431"/>
                <a:gd name="connsiteY1313" fmla="*/ 579528 h 618453"/>
                <a:gd name="connsiteX1314" fmla="*/ 547349 w 736431"/>
                <a:gd name="connsiteY1314" fmla="*/ 576967 h 618453"/>
                <a:gd name="connsiteX1315" fmla="*/ 547349 w 736431"/>
                <a:gd name="connsiteY1315" fmla="*/ 575671 h 618453"/>
                <a:gd name="connsiteX1316" fmla="*/ 548740 w 736431"/>
                <a:gd name="connsiteY1316" fmla="*/ 575782 h 618453"/>
                <a:gd name="connsiteX1317" fmla="*/ 549783 w 736431"/>
                <a:gd name="connsiteY1317" fmla="*/ 577189 h 618453"/>
                <a:gd name="connsiteX1318" fmla="*/ 550368 w 736431"/>
                <a:gd name="connsiteY1318" fmla="*/ 579164 h 618453"/>
                <a:gd name="connsiteX1319" fmla="*/ 550605 w 736431"/>
                <a:gd name="connsiteY1319" fmla="*/ 580792 h 618453"/>
                <a:gd name="connsiteX1320" fmla="*/ 550605 w 736431"/>
                <a:gd name="connsiteY1320" fmla="*/ 582657 h 618453"/>
                <a:gd name="connsiteX1321" fmla="*/ 550146 w 736431"/>
                <a:gd name="connsiteY1321" fmla="*/ 584996 h 618453"/>
                <a:gd name="connsiteX1322" fmla="*/ 550257 w 736431"/>
                <a:gd name="connsiteY1322" fmla="*/ 586860 h 618453"/>
                <a:gd name="connsiteX1323" fmla="*/ 549910 w 736431"/>
                <a:gd name="connsiteY1323" fmla="*/ 588488 h 618453"/>
                <a:gd name="connsiteX1324" fmla="*/ 549214 w 736431"/>
                <a:gd name="connsiteY1324" fmla="*/ 590242 h 618453"/>
                <a:gd name="connsiteX1325" fmla="*/ 548756 w 736431"/>
                <a:gd name="connsiteY1325" fmla="*/ 591870 h 618453"/>
                <a:gd name="connsiteX1326" fmla="*/ 549451 w 736431"/>
                <a:gd name="connsiteY1326" fmla="*/ 593261 h 618453"/>
                <a:gd name="connsiteX1327" fmla="*/ 552612 w 736431"/>
                <a:gd name="connsiteY1327" fmla="*/ 595821 h 618453"/>
                <a:gd name="connsiteX1328" fmla="*/ 553545 w 736431"/>
                <a:gd name="connsiteY1328" fmla="*/ 596991 h 618453"/>
                <a:gd name="connsiteX1329" fmla="*/ 554129 w 736431"/>
                <a:gd name="connsiteY1329" fmla="*/ 598966 h 618453"/>
                <a:gd name="connsiteX1330" fmla="*/ 554367 w 736431"/>
                <a:gd name="connsiteY1330" fmla="*/ 600942 h 618453"/>
                <a:gd name="connsiteX1331" fmla="*/ 554367 w 736431"/>
                <a:gd name="connsiteY1331" fmla="*/ 602459 h 618453"/>
                <a:gd name="connsiteX1332" fmla="*/ 553545 w 736431"/>
                <a:gd name="connsiteY1332" fmla="*/ 603391 h 618453"/>
                <a:gd name="connsiteX1333" fmla="*/ 555647 w 736431"/>
                <a:gd name="connsiteY1333" fmla="*/ 603976 h 618453"/>
                <a:gd name="connsiteX1334" fmla="*/ 559724 w 736431"/>
                <a:gd name="connsiteY1334" fmla="*/ 601748 h 618453"/>
                <a:gd name="connsiteX1335" fmla="*/ 566267 w 736431"/>
                <a:gd name="connsiteY1335" fmla="*/ 596738 h 618453"/>
                <a:gd name="connsiteX1336" fmla="*/ 568480 w 736431"/>
                <a:gd name="connsiteY1336" fmla="*/ 595679 h 618453"/>
                <a:gd name="connsiteX1337" fmla="*/ 570582 w 736431"/>
                <a:gd name="connsiteY1337" fmla="*/ 593577 h 618453"/>
                <a:gd name="connsiteX1338" fmla="*/ 572320 w 736431"/>
                <a:gd name="connsiteY1338" fmla="*/ 591254 h 618453"/>
                <a:gd name="connsiteX1339" fmla="*/ 574074 w 736431"/>
                <a:gd name="connsiteY1339" fmla="*/ 589516 h 618453"/>
                <a:gd name="connsiteX1340" fmla="*/ 574770 w 736431"/>
                <a:gd name="connsiteY1340" fmla="*/ 588457 h 618453"/>
                <a:gd name="connsiteX1341" fmla="*/ 577330 w 736431"/>
                <a:gd name="connsiteY1341" fmla="*/ 582040 h 618453"/>
                <a:gd name="connsiteX1342" fmla="*/ 578057 w 736431"/>
                <a:gd name="connsiteY1342" fmla="*/ 579480 h 618453"/>
                <a:gd name="connsiteX1343" fmla="*/ 573616 w 736431"/>
                <a:gd name="connsiteY1343" fmla="*/ 580523 h 618453"/>
                <a:gd name="connsiteX1344" fmla="*/ 570929 w 736431"/>
                <a:gd name="connsiteY1344" fmla="*/ 576335 h 618453"/>
                <a:gd name="connsiteX1345" fmla="*/ 571277 w 736431"/>
                <a:gd name="connsiteY1345" fmla="*/ 571546 h 618453"/>
                <a:gd name="connsiteX1346" fmla="*/ 575355 w 736431"/>
                <a:gd name="connsiteY1346" fmla="*/ 571072 h 618453"/>
                <a:gd name="connsiteX1347" fmla="*/ 573616 w 736431"/>
                <a:gd name="connsiteY1347" fmla="*/ 568496 h 618453"/>
                <a:gd name="connsiteX1348" fmla="*/ 574659 w 736431"/>
                <a:gd name="connsiteY1348" fmla="*/ 567105 h 618453"/>
                <a:gd name="connsiteX1349" fmla="*/ 576872 w 736431"/>
                <a:gd name="connsiteY1349" fmla="*/ 567342 h 618453"/>
                <a:gd name="connsiteX1350" fmla="*/ 578989 w 736431"/>
                <a:gd name="connsiteY1350" fmla="*/ 569792 h 618453"/>
                <a:gd name="connsiteX1351" fmla="*/ 581661 w 736431"/>
                <a:gd name="connsiteY1351" fmla="*/ 568275 h 618453"/>
                <a:gd name="connsiteX1352" fmla="*/ 581550 w 736431"/>
                <a:gd name="connsiteY1352" fmla="*/ 567231 h 618453"/>
                <a:gd name="connsiteX1353" fmla="*/ 579227 w 736431"/>
                <a:gd name="connsiteY1353" fmla="*/ 566299 h 618453"/>
                <a:gd name="connsiteX1354" fmla="*/ 577109 w 736431"/>
                <a:gd name="connsiteY1354" fmla="*/ 564561 h 618453"/>
                <a:gd name="connsiteX1355" fmla="*/ 575718 w 736431"/>
                <a:gd name="connsiteY1355" fmla="*/ 562111 h 618453"/>
                <a:gd name="connsiteX1356" fmla="*/ 575133 w 736431"/>
                <a:gd name="connsiteY1356" fmla="*/ 559203 h 618453"/>
                <a:gd name="connsiteX1357" fmla="*/ 576303 w 736431"/>
                <a:gd name="connsiteY1357" fmla="*/ 559440 h 618453"/>
                <a:gd name="connsiteX1358" fmla="*/ 577124 w 736431"/>
                <a:gd name="connsiteY1358" fmla="*/ 560136 h 618453"/>
                <a:gd name="connsiteX1359" fmla="*/ 577851 w 736431"/>
                <a:gd name="connsiteY1359" fmla="*/ 561068 h 618453"/>
                <a:gd name="connsiteX1360" fmla="*/ 578310 w 736431"/>
                <a:gd name="connsiteY1360" fmla="*/ 562237 h 618453"/>
                <a:gd name="connsiteX1361" fmla="*/ 578199 w 736431"/>
                <a:gd name="connsiteY1361" fmla="*/ 558049 h 618453"/>
                <a:gd name="connsiteX1362" fmla="*/ 577851 w 736431"/>
                <a:gd name="connsiteY1362" fmla="*/ 556769 h 618453"/>
                <a:gd name="connsiteX1363" fmla="*/ 577362 w 736431"/>
                <a:gd name="connsiteY1363" fmla="*/ 555821 h 618453"/>
                <a:gd name="connsiteX1364" fmla="*/ 576666 w 736431"/>
                <a:gd name="connsiteY1364" fmla="*/ 554999 h 618453"/>
                <a:gd name="connsiteX1365" fmla="*/ 575734 w 736431"/>
                <a:gd name="connsiteY1365" fmla="*/ 554303 h 618453"/>
                <a:gd name="connsiteX1366" fmla="*/ 575623 w 736431"/>
                <a:gd name="connsiteY1366" fmla="*/ 551743 h 618453"/>
                <a:gd name="connsiteX1367" fmla="*/ 575860 w 736431"/>
                <a:gd name="connsiteY1367" fmla="*/ 550226 h 618453"/>
                <a:gd name="connsiteX1368" fmla="*/ 576903 w 736431"/>
                <a:gd name="connsiteY1368" fmla="*/ 549167 h 618453"/>
                <a:gd name="connsiteX1369" fmla="*/ 578911 w 736431"/>
                <a:gd name="connsiteY1369" fmla="*/ 547998 h 618453"/>
                <a:gd name="connsiteX1370" fmla="*/ 575623 w 736431"/>
                <a:gd name="connsiteY1370" fmla="*/ 545437 h 618453"/>
                <a:gd name="connsiteX1371" fmla="*/ 572241 w 736431"/>
                <a:gd name="connsiteY1371" fmla="*/ 543683 h 618453"/>
                <a:gd name="connsiteX1372" fmla="*/ 568748 w 736431"/>
                <a:gd name="connsiteY1372" fmla="*/ 542861 h 618453"/>
                <a:gd name="connsiteX1373" fmla="*/ 564797 w 736431"/>
                <a:gd name="connsiteY1373" fmla="*/ 542861 h 618453"/>
                <a:gd name="connsiteX1374" fmla="*/ 563375 w 736431"/>
                <a:gd name="connsiteY1374" fmla="*/ 542751 h 618453"/>
                <a:gd name="connsiteX1375" fmla="*/ 561984 w 736431"/>
                <a:gd name="connsiteY1375" fmla="*/ 541929 h 618453"/>
                <a:gd name="connsiteX1376" fmla="*/ 555694 w 736431"/>
                <a:gd name="connsiteY1376" fmla="*/ 537030 h 618453"/>
                <a:gd name="connsiteX1377" fmla="*/ 554303 w 736431"/>
                <a:gd name="connsiteY1377" fmla="*/ 536208 h 618453"/>
                <a:gd name="connsiteX1378" fmla="*/ 553608 w 736431"/>
                <a:gd name="connsiteY1378" fmla="*/ 537140 h 618453"/>
                <a:gd name="connsiteX1379" fmla="*/ 553023 w 736431"/>
                <a:gd name="connsiteY1379" fmla="*/ 537377 h 618453"/>
                <a:gd name="connsiteX1380" fmla="*/ 552328 w 736431"/>
                <a:gd name="connsiteY1380" fmla="*/ 536777 h 618453"/>
                <a:gd name="connsiteX1381" fmla="*/ 551506 w 736431"/>
                <a:gd name="connsiteY1381" fmla="*/ 535386 h 618453"/>
                <a:gd name="connsiteX1382" fmla="*/ 552786 w 736431"/>
                <a:gd name="connsiteY1382" fmla="*/ 535276 h 618453"/>
                <a:gd name="connsiteX1383" fmla="*/ 553956 w 736431"/>
                <a:gd name="connsiteY1383" fmla="*/ 534928 h 618453"/>
                <a:gd name="connsiteX1384" fmla="*/ 555931 w 736431"/>
                <a:gd name="connsiteY1384" fmla="*/ 533884 h 618453"/>
                <a:gd name="connsiteX1385" fmla="*/ 555820 w 736431"/>
                <a:gd name="connsiteY1385" fmla="*/ 532842 h 618453"/>
                <a:gd name="connsiteX1386" fmla="*/ 554999 w 736431"/>
                <a:gd name="connsiteY1386" fmla="*/ 532952 h 618453"/>
                <a:gd name="connsiteX1387" fmla="*/ 552201 w 736431"/>
                <a:gd name="connsiteY1387" fmla="*/ 533189 h 618453"/>
                <a:gd name="connsiteX1388" fmla="*/ 552786 w 736431"/>
                <a:gd name="connsiteY1388" fmla="*/ 530866 h 618453"/>
                <a:gd name="connsiteX1389" fmla="*/ 554651 w 736431"/>
                <a:gd name="connsiteY1389" fmla="*/ 528053 h 618453"/>
                <a:gd name="connsiteX1390" fmla="*/ 555346 w 736431"/>
                <a:gd name="connsiteY1390" fmla="*/ 526425 h 618453"/>
                <a:gd name="connsiteX1391" fmla="*/ 557448 w 736431"/>
                <a:gd name="connsiteY1391" fmla="*/ 528053 h 618453"/>
                <a:gd name="connsiteX1392" fmla="*/ 561178 w 736431"/>
                <a:gd name="connsiteY1392" fmla="*/ 532494 h 618453"/>
                <a:gd name="connsiteX1393" fmla="*/ 563501 w 736431"/>
                <a:gd name="connsiteY1393" fmla="*/ 534359 h 618453"/>
                <a:gd name="connsiteX1394" fmla="*/ 564434 w 736431"/>
                <a:gd name="connsiteY1394" fmla="*/ 533079 h 618453"/>
                <a:gd name="connsiteX1395" fmla="*/ 562458 w 736431"/>
                <a:gd name="connsiteY1395" fmla="*/ 532146 h 618453"/>
                <a:gd name="connsiteX1396" fmla="*/ 562916 w 736431"/>
                <a:gd name="connsiteY1396" fmla="*/ 531213 h 618453"/>
                <a:gd name="connsiteX1397" fmla="*/ 564687 w 736431"/>
                <a:gd name="connsiteY1397" fmla="*/ 530613 h 618453"/>
                <a:gd name="connsiteX1398" fmla="*/ 567010 w 736431"/>
                <a:gd name="connsiteY1398" fmla="*/ 530850 h 618453"/>
                <a:gd name="connsiteX1399" fmla="*/ 569681 w 736431"/>
                <a:gd name="connsiteY1399" fmla="*/ 531782 h 618453"/>
                <a:gd name="connsiteX1400" fmla="*/ 585422 w 736431"/>
                <a:gd name="connsiteY1400" fmla="*/ 540412 h 618453"/>
                <a:gd name="connsiteX1401" fmla="*/ 589610 w 736431"/>
                <a:gd name="connsiteY1401" fmla="*/ 541455 h 618453"/>
                <a:gd name="connsiteX1402" fmla="*/ 594051 w 736431"/>
                <a:gd name="connsiteY1402" fmla="*/ 539005 h 618453"/>
                <a:gd name="connsiteX1403" fmla="*/ 598713 w 736431"/>
                <a:gd name="connsiteY1403" fmla="*/ 543083 h 618453"/>
                <a:gd name="connsiteX1404" fmla="*/ 601037 w 736431"/>
                <a:gd name="connsiteY1404" fmla="*/ 543667 h 618453"/>
                <a:gd name="connsiteX1405" fmla="*/ 601732 w 736431"/>
                <a:gd name="connsiteY1405" fmla="*/ 540064 h 618453"/>
                <a:gd name="connsiteX1406" fmla="*/ 601621 w 736431"/>
                <a:gd name="connsiteY1406" fmla="*/ 537851 h 618453"/>
                <a:gd name="connsiteX1407" fmla="*/ 602206 w 736431"/>
                <a:gd name="connsiteY1407" fmla="*/ 537393 h 618453"/>
                <a:gd name="connsiteX1408" fmla="*/ 603249 w 736431"/>
                <a:gd name="connsiteY1408" fmla="*/ 537851 h 618453"/>
                <a:gd name="connsiteX1409" fmla="*/ 606536 w 736431"/>
                <a:gd name="connsiteY1409" fmla="*/ 538310 h 618453"/>
                <a:gd name="connsiteX1410" fmla="*/ 606995 w 736431"/>
                <a:gd name="connsiteY1410" fmla="*/ 539242 h 618453"/>
                <a:gd name="connsiteX1411" fmla="*/ 606536 w 736431"/>
                <a:gd name="connsiteY1411" fmla="*/ 541218 h 618453"/>
                <a:gd name="connsiteX1412" fmla="*/ 606299 w 736431"/>
                <a:gd name="connsiteY1412" fmla="*/ 541107 h 618453"/>
                <a:gd name="connsiteX1413" fmla="*/ 605715 w 736431"/>
                <a:gd name="connsiteY1413" fmla="*/ 541803 h 618453"/>
                <a:gd name="connsiteX1414" fmla="*/ 605130 w 736431"/>
                <a:gd name="connsiteY1414" fmla="*/ 542735 h 618453"/>
                <a:gd name="connsiteX1415" fmla="*/ 604893 w 736431"/>
                <a:gd name="connsiteY1415" fmla="*/ 543557 h 618453"/>
                <a:gd name="connsiteX1416" fmla="*/ 605003 w 736431"/>
                <a:gd name="connsiteY1416" fmla="*/ 544505 h 618453"/>
                <a:gd name="connsiteX1417" fmla="*/ 605351 w 736431"/>
                <a:gd name="connsiteY1417" fmla="*/ 545090 h 618453"/>
                <a:gd name="connsiteX1418" fmla="*/ 605699 w 736431"/>
                <a:gd name="connsiteY1418" fmla="*/ 545327 h 618453"/>
                <a:gd name="connsiteX1419" fmla="*/ 605936 w 736431"/>
                <a:gd name="connsiteY1419" fmla="*/ 545564 h 618453"/>
                <a:gd name="connsiteX1420" fmla="*/ 606283 w 736431"/>
                <a:gd name="connsiteY1420" fmla="*/ 546259 h 618453"/>
                <a:gd name="connsiteX1421" fmla="*/ 606868 w 736431"/>
                <a:gd name="connsiteY1421" fmla="*/ 547302 h 618453"/>
                <a:gd name="connsiteX1422" fmla="*/ 607801 w 736431"/>
                <a:gd name="connsiteY1422" fmla="*/ 548235 h 618453"/>
                <a:gd name="connsiteX1423" fmla="*/ 608622 w 736431"/>
                <a:gd name="connsiteY1423" fmla="*/ 548583 h 618453"/>
                <a:gd name="connsiteX1424" fmla="*/ 611420 w 736431"/>
                <a:gd name="connsiteY1424" fmla="*/ 546607 h 618453"/>
                <a:gd name="connsiteX1425" fmla="*/ 612937 w 736431"/>
                <a:gd name="connsiteY1425" fmla="*/ 546149 h 618453"/>
                <a:gd name="connsiteX1426" fmla="*/ 613759 w 736431"/>
                <a:gd name="connsiteY1426" fmla="*/ 547539 h 618453"/>
                <a:gd name="connsiteX1427" fmla="*/ 613411 w 736431"/>
                <a:gd name="connsiteY1427" fmla="*/ 548709 h 618453"/>
                <a:gd name="connsiteX1428" fmla="*/ 612716 w 736431"/>
                <a:gd name="connsiteY1428" fmla="*/ 549641 h 618453"/>
                <a:gd name="connsiteX1429" fmla="*/ 612479 w 736431"/>
                <a:gd name="connsiteY1429" fmla="*/ 550811 h 618453"/>
                <a:gd name="connsiteX1430" fmla="*/ 613301 w 736431"/>
                <a:gd name="connsiteY1430" fmla="*/ 552549 h 618453"/>
                <a:gd name="connsiteX1431" fmla="*/ 613648 w 736431"/>
                <a:gd name="connsiteY1431" fmla="*/ 551727 h 618453"/>
                <a:gd name="connsiteX1432" fmla="*/ 613885 w 736431"/>
                <a:gd name="connsiteY1432" fmla="*/ 551380 h 618453"/>
                <a:gd name="connsiteX1433" fmla="*/ 614344 w 736431"/>
                <a:gd name="connsiteY1433" fmla="*/ 551032 h 618453"/>
                <a:gd name="connsiteX1434" fmla="*/ 615039 w 736431"/>
                <a:gd name="connsiteY1434" fmla="*/ 550210 h 618453"/>
                <a:gd name="connsiteX1435" fmla="*/ 615972 w 736431"/>
                <a:gd name="connsiteY1435" fmla="*/ 552312 h 618453"/>
                <a:gd name="connsiteX1436" fmla="*/ 616667 w 736431"/>
                <a:gd name="connsiteY1436" fmla="*/ 554066 h 618453"/>
                <a:gd name="connsiteX1437" fmla="*/ 616556 w 736431"/>
                <a:gd name="connsiteY1437" fmla="*/ 555805 h 618453"/>
                <a:gd name="connsiteX1438" fmla="*/ 615734 w 736431"/>
                <a:gd name="connsiteY1438" fmla="*/ 557686 h 618453"/>
                <a:gd name="connsiteX1439" fmla="*/ 614217 w 736431"/>
                <a:gd name="connsiteY1439" fmla="*/ 559076 h 618453"/>
                <a:gd name="connsiteX1440" fmla="*/ 612115 w 736431"/>
                <a:gd name="connsiteY1440" fmla="*/ 560594 h 618453"/>
                <a:gd name="connsiteX1441" fmla="*/ 607579 w 736431"/>
                <a:gd name="connsiteY1441" fmla="*/ 562695 h 618453"/>
                <a:gd name="connsiteX1442" fmla="*/ 626703 w 736431"/>
                <a:gd name="connsiteY1442" fmla="*/ 562695 h 618453"/>
                <a:gd name="connsiteX1443" fmla="*/ 628220 w 736431"/>
                <a:gd name="connsiteY1443" fmla="*/ 562000 h 618453"/>
                <a:gd name="connsiteX1444" fmla="*/ 631618 w 736431"/>
                <a:gd name="connsiteY1444" fmla="*/ 558270 h 618453"/>
                <a:gd name="connsiteX1445" fmla="*/ 633483 w 736431"/>
                <a:gd name="connsiteY1445" fmla="*/ 557101 h 618453"/>
                <a:gd name="connsiteX1446" fmla="*/ 635110 w 736431"/>
                <a:gd name="connsiteY1446" fmla="*/ 558381 h 618453"/>
                <a:gd name="connsiteX1447" fmla="*/ 635221 w 736431"/>
                <a:gd name="connsiteY1447" fmla="*/ 559772 h 618453"/>
                <a:gd name="connsiteX1448" fmla="*/ 633245 w 736431"/>
                <a:gd name="connsiteY1448" fmla="*/ 563628 h 618453"/>
                <a:gd name="connsiteX1449" fmla="*/ 635695 w 736431"/>
                <a:gd name="connsiteY1449" fmla="*/ 565366 h 618453"/>
                <a:gd name="connsiteX1450" fmla="*/ 636738 w 736431"/>
                <a:gd name="connsiteY1450" fmla="*/ 567816 h 618453"/>
                <a:gd name="connsiteX1451" fmla="*/ 638129 w 736431"/>
                <a:gd name="connsiteY1451" fmla="*/ 569807 h 618453"/>
                <a:gd name="connsiteX1452" fmla="*/ 641859 w 736431"/>
                <a:gd name="connsiteY1452" fmla="*/ 570266 h 618453"/>
                <a:gd name="connsiteX1453" fmla="*/ 645494 w 736431"/>
                <a:gd name="connsiteY1453" fmla="*/ 570266 h 618453"/>
                <a:gd name="connsiteX1454" fmla="*/ 653870 w 736431"/>
                <a:gd name="connsiteY1454" fmla="*/ 572478 h 618453"/>
                <a:gd name="connsiteX1455" fmla="*/ 652116 w 736431"/>
                <a:gd name="connsiteY1455" fmla="*/ 569317 h 618453"/>
                <a:gd name="connsiteX1456" fmla="*/ 653507 w 736431"/>
                <a:gd name="connsiteY1456" fmla="*/ 567800 h 618453"/>
                <a:gd name="connsiteX1457" fmla="*/ 656320 w 736431"/>
                <a:gd name="connsiteY1457" fmla="*/ 567563 h 618453"/>
                <a:gd name="connsiteX1458" fmla="*/ 659117 w 736431"/>
                <a:gd name="connsiteY1458" fmla="*/ 568607 h 618453"/>
                <a:gd name="connsiteX1459" fmla="*/ 656668 w 736431"/>
                <a:gd name="connsiteY1459" fmla="*/ 570013 h 618453"/>
                <a:gd name="connsiteX1460" fmla="*/ 655482 w 736431"/>
                <a:gd name="connsiteY1460" fmla="*/ 570124 h 618453"/>
                <a:gd name="connsiteX1461" fmla="*/ 664348 w 736431"/>
                <a:gd name="connsiteY1461" fmla="*/ 583194 h 618453"/>
                <a:gd name="connsiteX1462" fmla="*/ 667256 w 736431"/>
                <a:gd name="connsiteY1462" fmla="*/ 584016 h 618453"/>
                <a:gd name="connsiteX1463" fmla="*/ 668426 w 736431"/>
                <a:gd name="connsiteY1463" fmla="*/ 584838 h 618453"/>
                <a:gd name="connsiteX1464" fmla="*/ 667841 w 736431"/>
                <a:gd name="connsiteY1464" fmla="*/ 586702 h 618453"/>
                <a:gd name="connsiteX1465" fmla="*/ 667841 w 736431"/>
                <a:gd name="connsiteY1465" fmla="*/ 587872 h 618453"/>
                <a:gd name="connsiteX1466" fmla="*/ 669848 w 736431"/>
                <a:gd name="connsiteY1466" fmla="*/ 591965 h 618453"/>
                <a:gd name="connsiteX1467" fmla="*/ 671366 w 736431"/>
                <a:gd name="connsiteY1467" fmla="*/ 593135 h 618453"/>
                <a:gd name="connsiteX1468" fmla="*/ 674400 w 736431"/>
                <a:gd name="connsiteY1468" fmla="*/ 592203 h 618453"/>
                <a:gd name="connsiteX1469" fmla="*/ 677434 w 736431"/>
                <a:gd name="connsiteY1469" fmla="*/ 590100 h 618453"/>
                <a:gd name="connsiteX1470" fmla="*/ 678951 w 736431"/>
                <a:gd name="connsiteY1470" fmla="*/ 587413 h 618453"/>
                <a:gd name="connsiteX1471" fmla="*/ 678714 w 736431"/>
                <a:gd name="connsiteY1471" fmla="*/ 585548 h 618453"/>
                <a:gd name="connsiteX1472" fmla="*/ 677671 w 736431"/>
                <a:gd name="connsiteY1472" fmla="*/ 582277 h 618453"/>
                <a:gd name="connsiteX1473" fmla="*/ 677324 w 736431"/>
                <a:gd name="connsiteY1473" fmla="*/ 580412 h 618453"/>
                <a:gd name="connsiteX1474" fmla="*/ 677561 w 736431"/>
                <a:gd name="connsiteY1474" fmla="*/ 578674 h 618453"/>
                <a:gd name="connsiteX1475" fmla="*/ 678383 w 736431"/>
                <a:gd name="connsiteY1475" fmla="*/ 577631 h 618453"/>
                <a:gd name="connsiteX1476" fmla="*/ 679315 w 736431"/>
                <a:gd name="connsiteY1476" fmla="*/ 577631 h 618453"/>
                <a:gd name="connsiteX1477" fmla="*/ 679900 w 736431"/>
                <a:gd name="connsiteY1477" fmla="*/ 579148 h 618453"/>
                <a:gd name="connsiteX1478" fmla="*/ 680137 w 736431"/>
                <a:gd name="connsiteY1478" fmla="*/ 583004 h 618453"/>
                <a:gd name="connsiteX1479" fmla="*/ 680595 w 736431"/>
                <a:gd name="connsiteY1479" fmla="*/ 584980 h 618453"/>
                <a:gd name="connsiteX1480" fmla="*/ 681638 w 736431"/>
                <a:gd name="connsiteY1480" fmla="*/ 586023 h 618453"/>
                <a:gd name="connsiteX1481" fmla="*/ 682713 w 736431"/>
                <a:gd name="connsiteY1481" fmla="*/ 585438 h 618453"/>
                <a:gd name="connsiteX1482" fmla="*/ 682950 w 736431"/>
                <a:gd name="connsiteY1482" fmla="*/ 583573 h 618453"/>
                <a:gd name="connsiteX1483" fmla="*/ 682839 w 736431"/>
                <a:gd name="connsiteY1483" fmla="*/ 581582 h 618453"/>
                <a:gd name="connsiteX1484" fmla="*/ 682950 w 736431"/>
                <a:gd name="connsiteY1484" fmla="*/ 580412 h 618453"/>
                <a:gd name="connsiteX1485" fmla="*/ 685052 w 736431"/>
                <a:gd name="connsiteY1485" fmla="*/ 580412 h 618453"/>
                <a:gd name="connsiteX1486" fmla="*/ 685052 w 736431"/>
                <a:gd name="connsiteY1486" fmla="*/ 583573 h 618453"/>
                <a:gd name="connsiteX1487" fmla="*/ 684119 w 736431"/>
                <a:gd name="connsiteY1487" fmla="*/ 587177 h 618453"/>
                <a:gd name="connsiteX1488" fmla="*/ 683297 w 736431"/>
                <a:gd name="connsiteY1488" fmla="*/ 589042 h 618453"/>
                <a:gd name="connsiteX1489" fmla="*/ 681417 w 736431"/>
                <a:gd name="connsiteY1489" fmla="*/ 594636 h 618453"/>
                <a:gd name="connsiteX1490" fmla="*/ 680247 w 736431"/>
                <a:gd name="connsiteY1490" fmla="*/ 595332 h 618453"/>
                <a:gd name="connsiteX1491" fmla="*/ 677213 w 736431"/>
                <a:gd name="connsiteY1491" fmla="*/ 596279 h 618453"/>
                <a:gd name="connsiteX1492" fmla="*/ 676170 w 736431"/>
                <a:gd name="connsiteY1492" fmla="*/ 597323 h 618453"/>
                <a:gd name="connsiteX1493" fmla="*/ 676170 w 736431"/>
                <a:gd name="connsiteY1493" fmla="*/ 598255 h 618453"/>
                <a:gd name="connsiteX1494" fmla="*/ 676518 w 736431"/>
                <a:gd name="connsiteY1494" fmla="*/ 599772 h 618453"/>
                <a:gd name="connsiteX1495" fmla="*/ 676755 w 736431"/>
                <a:gd name="connsiteY1495" fmla="*/ 601637 h 618453"/>
                <a:gd name="connsiteX1496" fmla="*/ 676170 w 736431"/>
                <a:gd name="connsiteY1496" fmla="*/ 603281 h 618453"/>
                <a:gd name="connsiteX1497" fmla="*/ 673610 w 736431"/>
                <a:gd name="connsiteY1497" fmla="*/ 607122 h 618453"/>
                <a:gd name="connsiteX1498" fmla="*/ 672788 w 736431"/>
                <a:gd name="connsiteY1498" fmla="*/ 608749 h 618453"/>
                <a:gd name="connsiteX1499" fmla="*/ 670575 w 736431"/>
                <a:gd name="connsiteY1499" fmla="*/ 610978 h 618453"/>
                <a:gd name="connsiteX1500" fmla="*/ 669880 w 736431"/>
                <a:gd name="connsiteY1500" fmla="*/ 611910 h 618453"/>
                <a:gd name="connsiteX1501" fmla="*/ 669643 w 736431"/>
                <a:gd name="connsiteY1501" fmla="*/ 613427 h 618453"/>
                <a:gd name="connsiteX1502" fmla="*/ 669643 w 736431"/>
                <a:gd name="connsiteY1502" fmla="*/ 618453 h 618453"/>
                <a:gd name="connsiteX1503" fmla="*/ 672551 w 736431"/>
                <a:gd name="connsiteY1503" fmla="*/ 617283 h 618453"/>
                <a:gd name="connsiteX1504" fmla="*/ 674763 w 736431"/>
                <a:gd name="connsiteY1504" fmla="*/ 614944 h 618453"/>
                <a:gd name="connsiteX1505" fmla="*/ 680232 w 736431"/>
                <a:gd name="connsiteY1505" fmla="*/ 604798 h 618453"/>
                <a:gd name="connsiteX1506" fmla="*/ 680927 w 736431"/>
                <a:gd name="connsiteY1506" fmla="*/ 602586 h 618453"/>
                <a:gd name="connsiteX1507" fmla="*/ 681038 w 736431"/>
                <a:gd name="connsiteY1507" fmla="*/ 600594 h 618453"/>
                <a:gd name="connsiteX1508" fmla="*/ 681970 w 736431"/>
                <a:gd name="connsiteY1508" fmla="*/ 598034 h 618453"/>
                <a:gd name="connsiteX1509" fmla="*/ 684783 w 736431"/>
                <a:gd name="connsiteY1509" fmla="*/ 596754 h 618453"/>
                <a:gd name="connsiteX1510" fmla="*/ 687928 w 736431"/>
                <a:gd name="connsiteY1510" fmla="*/ 596059 h 618453"/>
                <a:gd name="connsiteX1511" fmla="*/ 690030 w 736431"/>
                <a:gd name="connsiteY1511" fmla="*/ 595015 h 618453"/>
                <a:gd name="connsiteX1512" fmla="*/ 690615 w 736431"/>
                <a:gd name="connsiteY1512" fmla="*/ 593609 h 618453"/>
                <a:gd name="connsiteX1513" fmla="*/ 690378 w 736431"/>
                <a:gd name="connsiteY1513" fmla="*/ 592676 h 618453"/>
                <a:gd name="connsiteX1514" fmla="*/ 689920 w 736431"/>
                <a:gd name="connsiteY1514" fmla="*/ 591633 h 618453"/>
                <a:gd name="connsiteX1515" fmla="*/ 689572 w 736431"/>
                <a:gd name="connsiteY1515" fmla="*/ 590116 h 618453"/>
                <a:gd name="connsiteX1516" fmla="*/ 689682 w 736431"/>
                <a:gd name="connsiteY1516" fmla="*/ 588472 h 618453"/>
                <a:gd name="connsiteX1517" fmla="*/ 690267 w 736431"/>
                <a:gd name="connsiteY1517" fmla="*/ 588362 h 618453"/>
                <a:gd name="connsiteX1518" fmla="*/ 691895 w 736431"/>
                <a:gd name="connsiteY1518" fmla="*/ 589279 h 618453"/>
                <a:gd name="connsiteX1519" fmla="*/ 692938 w 736431"/>
                <a:gd name="connsiteY1519" fmla="*/ 590448 h 618453"/>
                <a:gd name="connsiteX1520" fmla="*/ 697032 w 736431"/>
                <a:gd name="connsiteY1520" fmla="*/ 596043 h 618453"/>
                <a:gd name="connsiteX1521" fmla="*/ 697964 w 736431"/>
                <a:gd name="connsiteY1521" fmla="*/ 597908 h 618453"/>
                <a:gd name="connsiteX1522" fmla="*/ 699007 w 736431"/>
                <a:gd name="connsiteY1522" fmla="*/ 599425 h 618453"/>
                <a:gd name="connsiteX1523" fmla="*/ 703543 w 736431"/>
                <a:gd name="connsiteY1523" fmla="*/ 604213 h 618453"/>
                <a:gd name="connsiteX1524" fmla="*/ 705171 w 736431"/>
                <a:gd name="connsiteY1524" fmla="*/ 605146 h 618453"/>
                <a:gd name="connsiteX1525" fmla="*/ 706925 w 736431"/>
                <a:gd name="connsiteY1525" fmla="*/ 604103 h 618453"/>
                <a:gd name="connsiteX1526" fmla="*/ 703669 w 736431"/>
                <a:gd name="connsiteY1526" fmla="*/ 599077 h 618453"/>
                <a:gd name="connsiteX1527" fmla="*/ 703780 w 736431"/>
                <a:gd name="connsiteY1527" fmla="*/ 596169 h 618453"/>
                <a:gd name="connsiteX1528" fmla="*/ 707162 w 736431"/>
                <a:gd name="connsiteY1528" fmla="*/ 592091 h 618453"/>
                <a:gd name="connsiteX1529" fmla="*/ 708695 w 736431"/>
                <a:gd name="connsiteY1529" fmla="*/ 589769 h 618453"/>
                <a:gd name="connsiteX1530" fmla="*/ 709169 w 736431"/>
                <a:gd name="connsiteY1530" fmla="*/ 587540 h 618453"/>
                <a:gd name="connsiteX1531" fmla="*/ 709865 w 736431"/>
                <a:gd name="connsiteY1531" fmla="*/ 588709 h 618453"/>
                <a:gd name="connsiteX1532" fmla="*/ 710686 w 736431"/>
                <a:gd name="connsiteY1532" fmla="*/ 589421 h 618453"/>
                <a:gd name="connsiteX1533" fmla="*/ 712314 w 736431"/>
                <a:gd name="connsiteY1533" fmla="*/ 590591 h 618453"/>
                <a:gd name="connsiteX1534" fmla="*/ 712204 w 736431"/>
                <a:gd name="connsiteY1534" fmla="*/ 588836 h 618453"/>
                <a:gd name="connsiteX1535" fmla="*/ 711619 w 736431"/>
                <a:gd name="connsiteY1535" fmla="*/ 587097 h 618453"/>
                <a:gd name="connsiteX1536" fmla="*/ 710797 w 736431"/>
                <a:gd name="connsiteY1536" fmla="*/ 585706 h 618453"/>
                <a:gd name="connsiteX1537" fmla="*/ 709754 w 736431"/>
                <a:gd name="connsiteY1537" fmla="*/ 584426 h 618453"/>
                <a:gd name="connsiteX1538" fmla="*/ 712077 w 736431"/>
                <a:gd name="connsiteY1538" fmla="*/ 584316 h 618453"/>
                <a:gd name="connsiteX1539" fmla="*/ 713705 w 736431"/>
                <a:gd name="connsiteY1539" fmla="*/ 585138 h 618453"/>
                <a:gd name="connsiteX1540" fmla="*/ 714637 w 736431"/>
                <a:gd name="connsiteY1540" fmla="*/ 586876 h 618453"/>
                <a:gd name="connsiteX1541" fmla="*/ 714985 w 736431"/>
                <a:gd name="connsiteY1541" fmla="*/ 589199 h 618453"/>
                <a:gd name="connsiteX1542" fmla="*/ 716613 w 736431"/>
                <a:gd name="connsiteY1542" fmla="*/ 587224 h 618453"/>
                <a:gd name="connsiteX1543" fmla="*/ 719647 w 736431"/>
                <a:gd name="connsiteY1543" fmla="*/ 579069 h 618453"/>
                <a:gd name="connsiteX1544" fmla="*/ 710686 w 736431"/>
                <a:gd name="connsiteY1544" fmla="*/ 579764 h 618453"/>
                <a:gd name="connsiteX1545" fmla="*/ 709406 w 736431"/>
                <a:gd name="connsiteY1545" fmla="*/ 580001 h 618453"/>
                <a:gd name="connsiteX1546" fmla="*/ 709406 w 736431"/>
                <a:gd name="connsiteY1546" fmla="*/ 578136 h 618453"/>
                <a:gd name="connsiteX1547" fmla="*/ 711161 w 736431"/>
                <a:gd name="connsiteY1547" fmla="*/ 575797 h 618453"/>
                <a:gd name="connsiteX1548" fmla="*/ 713373 w 736431"/>
                <a:gd name="connsiteY1548" fmla="*/ 573695 h 618453"/>
                <a:gd name="connsiteX1549" fmla="*/ 715238 w 736431"/>
                <a:gd name="connsiteY1549" fmla="*/ 573000 h 618453"/>
                <a:gd name="connsiteX1550" fmla="*/ 715238 w 736431"/>
                <a:gd name="connsiteY1550" fmla="*/ 573933 h 618453"/>
                <a:gd name="connsiteX1551" fmla="*/ 715285 w 736431"/>
                <a:gd name="connsiteY1551" fmla="*/ 574880 h 618453"/>
                <a:gd name="connsiteX1552" fmla="*/ 653807 w 736431"/>
                <a:gd name="connsiteY1552" fmla="*/ 486709 h 618453"/>
                <a:gd name="connsiteX1553" fmla="*/ 652874 w 736431"/>
                <a:gd name="connsiteY1553" fmla="*/ 484828 h 618453"/>
                <a:gd name="connsiteX1554" fmla="*/ 650899 w 736431"/>
                <a:gd name="connsiteY1554" fmla="*/ 483895 h 618453"/>
                <a:gd name="connsiteX1555" fmla="*/ 650314 w 736431"/>
                <a:gd name="connsiteY1555" fmla="*/ 483437 h 618453"/>
                <a:gd name="connsiteX1556" fmla="*/ 649619 w 736431"/>
                <a:gd name="connsiteY1556" fmla="*/ 482979 h 618453"/>
                <a:gd name="connsiteX1557" fmla="*/ 647864 w 736431"/>
                <a:gd name="connsiteY1557" fmla="*/ 482046 h 618453"/>
                <a:gd name="connsiteX1558" fmla="*/ 646000 w 736431"/>
                <a:gd name="connsiteY1558" fmla="*/ 484149 h 618453"/>
                <a:gd name="connsiteX1559" fmla="*/ 645762 w 736431"/>
                <a:gd name="connsiteY1559" fmla="*/ 486488 h 618453"/>
                <a:gd name="connsiteX1560" fmla="*/ 646932 w 736431"/>
                <a:gd name="connsiteY1560" fmla="*/ 493015 h 618453"/>
                <a:gd name="connsiteX1561" fmla="*/ 648686 w 736431"/>
                <a:gd name="connsiteY1561" fmla="*/ 491734 h 618453"/>
                <a:gd name="connsiteX1562" fmla="*/ 649619 w 736431"/>
                <a:gd name="connsiteY1562" fmla="*/ 488005 h 618453"/>
                <a:gd name="connsiteX1563" fmla="*/ 650662 w 736431"/>
                <a:gd name="connsiteY1563" fmla="*/ 487183 h 618453"/>
                <a:gd name="connsiteX1564" fmla="*/ 651594 w 736431"/>
                <a:gd name="connsiteY1564" fmla="*/ 487768 h 618453"/>
                <a:gd name="connsiteX1565" fmla="*/ 652416 w 736431"/>
                <a:gd name="connsiteY1565" fmla="*/ 489158 h 618453"/>
                <a:gd name="connsiteX1566" fmla="*/ 653586 w 736431"/>
                <a:gd name="connsiteY1566" fmla="*/ 490549 h 618453"/>
                <a:gd name="connsiteX1567" fmla="*/ 655451 w 736431"/>
                <a:gd name="connsiteY1567" fmla="*/ 491007 h 618453"/>
                <a:gd name="connsiteX1568" fmla="*/ 654518 w 736431"/>
                <a:gd name="connsiteY1568" fmla="*/ 488905 h 618453"/>
                <a:gd name="connsiteX1569" fmla="*/ 653807 w 736431"/>
                <a:gd name="connsiteY1569" fmla="*/ 486709 h 618453"/>
                <a:gd name="connsiteX1570" fmla="*/ 724499 w 736431"/>
                <a:gd name="connsiteY1570" fmla="*/ 493821 h 618453"/>
                <a:gd name="connsiteX1571" fmla="*/ 728688 w 736431"/>
                <a:gd name="connsiteY1571" fmla="*/ 486819 h 618453"/>
                <a:gd name="connsiteX1572" fmla="*/ 730426 w 736431"/>
                <a:gd name="connsiteY1572" fmla="*/ 483074 h 618453"/>
                <a:gd name="connsiteX1573" fmla="*/ 722856 w 736431"/>
                <a:gd name="connsiteY1573" fmla="*/ 495559 h 618453"/>
                <a:gd name="connsiteX1574" fmla="*/ 724499 w 736431"/>
                <a:gd name="connsiteY1574" fmla="*/ 493821 h 618453"/>
                <a:gd name="connsiteX1575" fmla="*/ 600626 w 736431"/>
                <a:gd name="connsiteY1575" fmla="*/ 561590 h 618453"/>
                <a:gd name="connsiteX1576" fmla="*/ 600388 w 736431"/>
                <a:gd name="connsiteY1576" fmla="*/ 562522 h 618453"/>
                <a:gd name="connsiteX1577" fmla="*/ 599456 w 736431"/>
                <a:gd name="connsiteY1577" fmla="*/ 562285 h 618453"/>
                <a:gd name="connsiteX1578" fmla="*/ 598524 w 736431"/>
                <a:gd name="connsiteY1578" fmla="*/ 561353 h 618453"/>
                <a:gd name="connsiteX1579" fmla="*/ 598176 w 736431"/>
                <a:gd name="connsiteY1579" fmla="*/ 561353 h 618453"/>
                <a:gd name="connsiteX1580" fmla="*/ 597828 w 736431"/>
                <a:gd name="connsiteY1580" fmla="*/ 562285 h 618453"/>
                <a:gd name="connsiteX1581" fmla="*/ 596785 w 736431"/>
                <a:gd name="connsiteY1581" fmla="*/ 563344 h 618453"/>
                <a:gd name="connsiteX1582" fmla="*/ 596675 w 736431"/>
                <a:gd name="connsiteY1582" fmla="*/ 564039 h 618453"/>
                <a:gd name="connsiteX1583" fmla="*/ 599124 w 736431"/>
                <a:gd name="connsiteY1583" fmla="*/ 564276 h 618453"/>
                <a:gd name="connsiteX1584" fmla="*/ 600878 w 736431"/>
                <a:gd name="connsiteY1584" fmla="*/ 565446 h 618453"/>
                <a:gd name="connsiteX1585" fmla="*/ 600404 w 736431"/>
                <a:gd name="connsiteY1585" fmla="*/ 564624 h 618453"/>
                <a:gd name="connsiteX1586" fmla="*/ 600294 w 736431"/>
                <a:gd name="connsiteY1586" fmla="*/ 563929 h 618453"/>
                <a:gd name="connsiteX1587" fmla="*/ 600641 w 736431"/>
                <a:gd name="connsiteY1587" fmla="*/ 563580 h 618453"/>
                <a:gd name="connsiteX1588" fmla="*/ 601574 w 736431"/>
                <a:gd name="connsiteY1588" fmla="*/ 563233 h 618453"/>
                <a:gd name="connsiteX1589" fmla="*/ 601574 w 736431"/>
                <a:gd name="connsiteY1589" fmla="*/ 562870 h 618453"/>
                <a:gd name="connsiteX1590" fmla="*/ 601226 w 736431"/>
                <a:gd name="connsiteY1590" fmla="*/ 562190 h 618453"/>
                <a:gd name="connsiteX1591" fmla="*/ 600626 w 736431"/>
                <a:gd name="connsiteY1591" fmla="*/ 561590 h 618453"/>
                <a:gd name="connsiteX1592" fmla="*/ 734424 w 736431"/>
                <a:gd name="connsiteY1592" fmla="*/ 445396 h 618453"/>
                <a:gd name="connsiteX1593" fmla="*/ 732196 w 736431"/>
                <a:gd name="connsiteY1593" fmla="*/ 442852 h 618453"/>
                <a:gd name="connsiteX1594" fmla="*/ 730679 w 736431"/>
                <a:gd name="connsiteY1594" fmla="*/ 439233 h 618453"/>
                <a:gd name="connsiteX1595" fmla="*/ 728925 w 736431"/>
                <a:gd name="connsiteY1595" fmla="*/ 436088 h 618453"/>
                <a:gd name="connsiteX1596" fmla="*/ 725780 w 736431"/>
                <a:gd name="connsiteY1596" fmla="*/ 434460 h 618453"/>
                <a:gd name="connsiteX1597" fmla="*/ 727992 w 736431"/>
                <a:gd name="connsiteY1597" fmla="*/ 435977 h 618453"/>
                <a:gd name="connsiteX1598" fmla="*/ 729509 w 736431"/>
                <a:gd name="connsiteY1598" fmla="*/ 438190 h 618453"/>
                <a:gd name="connsiteX1599" fmla="*/ 731374 w 736431"/>
                <a:gd name="connsiteY1599" fmla="*/ 443673 h 618453"/>
                <a:gd name="connsiteX1600" fmla="*/ 732417 w 736431"/>
                <a:gd name="connsiteY1600" fmla="*/ 444717 h 618453"/>
                <a:gd name="connsiteX1601" fmla="*/ 731959 w 736431"/>
                <a:gd name="connsiteY1601" fmla="*/ 446471 h 618453"/>
                <a:gd name="connsiteX1602" fmla="*/ 732781 w 736431"/>
                <a:gd name="connsiteY1602" fmla="*/ 448921 h 618453"/>
                <a:gd name="connsiteX1603" fmla="*/ 735136 w 736431"/>
                <a:gd name="connsiteY1603" fmla="*/ 453014 h 618453"/>
                <a:gd name="connsiteX1604" fmla="*/ 734440 w 736431"/>
                <a:gd name="connsiteY1604" fmla="*/ 454057 h 618453"/>
                <a:gd name="connsiteX1605" fmla="*/ 734788 w 736431"/>
                <a:gd name="connsiteY1605" fmla="*/ 456618 h 618453"/>
                <a:gd name="connsiteX1606" fmla="*/ 735483 w 736431"/>
                <a:gd name="connsiteY1606" fmla="*/ 464772 h 618453"/>
                <a:gd name="connsiteX1607" fmla="*/ 735025 w 736431"/>
                <a:gd name="connsiteY1607" fmla="*/ 467475 h 618453"/>
                <a:gd name="connsiteX1608" fmla="*/ 731738 w 736431"/>
                <a:gd name="connsiteY1608" fmla="*/ 475978 h 618453"/>
                <a:gd name="connsiteX1609" fmla="*/ 732433 w 736431"/>
                <a:gd name="connsiteY1609" fmla="*/ 476800 h 618453"/>
                <a:gd name="connsiteX1610" fmla="*/ 732670 w 736431"/>
                <a:gd name="connsiteY1610" fmla="*/ 477716 h 618453"/>
                <a:gd name="connsiteX1611" fmla="*/ 732907 w 736431"/>
                <a:gd name="connsiteY1611" fmla="*/ 478554 h 618453"/>
                <a:gd name="connsiteX1612" fmla="*/ 732797 w 736431"/>
                <a:gd name="connsiteY1612" fmla="*/ 479486 h 618453"/>
                <a:gd name="connsiteX1613" fmla="*/ 735499 w 736431"/>
                <a:gd name="connsiteY1613" fmla="*/ 472722 h 618453"/>
                <a:gd name="connsiteX1614" fmla="*/ 736321 w 736431"/>
                <a:gd name="connsiteY1614" fmla="*/ 469103 h 618453"/>
                <a:gd name="connsiteX1615" fmla="*/ 736432 w 736431"/>
                <a:gd name="connsiteY1615" fmla="*/ 456033 h 618453"/>
                <a:gd name="connsiteX1616" fmla="*/ 734424 w 736431"/>
                <a:gd name="connsiteY1616" fmla="*/ 445396 h 618453"/>
                <a:gd name="connsiteX1617" fmla="*/ 539748 w 736431"/>
                <a:gd name="connsiteY1617" fmla="*/ 598555 h 618453"/>
                <a:gd name="connsiteX1618" fmla="*/ 538704 w 736431"/>
                <a:gd name="connsiteY1618" fmla="*/ 598098 h 618453"/>
                <a:gd name="connsiteX1619" fmla="*/ 537867 w 736431"/>
                <a:gd name="connsiteY1619" fmla="*/ 598334 h 618453"/>
                <a:gd name="connsiteX1620" fmla="*/ 537630 w 736431"/>
                <a:gd name="connsiteY1620" fmla="*/ 599156 h 618453"/>
                <a:gd name="connsiteX1621" fmla="*/ 537630 w 736431"/>
                <a:gd name="connsiteY1621" fmla="*/ 599978 h 618453"/>
                <a:gd name="connsiteX1622" fmla="*/ 537282 w 736431"/>
                <a:gd name="connsiteY1622" fmla="*/ 600325 h 618453"/>
                <a:gd name="connsiteX1623" fmla="*/ 534595 w 736431"/>
                <a:gd name="connsiteY1623" fmla="*/ 601843 h 618453"/>
                <a:gd name="connsiteX1624" fmla="*/ 532493 w 736431"/>
                <a:gd name="connsiteY1624" fmla="*/ 602317 h 618453"/>
                <a:gd name="connsiteX1625" fmla="*/ 531798 w 736431"/>
                <a:gd name="connsiteY1625" fmla="*/ 602776 h 618453"/>
                <a:gd name="connsiteX1626" fmla="*/ 532146 w 736431"/>
                <a:gd name="connsiteY1626" fmla="*/ 603234 h 618453"/>
                <a:gd name="connsiteX1627" fmla="*/ 539147 w 736431"/>
                <a:gd name="connsiteY1627" fmla="*/ 600310 h 618453"/>
                <a:gd name="connsiteX1628" fmla="*/ 539969 w 736431"/>
                <a:gd name="connsiteY1628" fmla="*/ 599377 h 618453"/>
                <a:gd name="connsiteX1629" fmla="*/ 539748 w 736431"/>
                <a:gd name="connsiteY1629" fmla="*/ 598555 h 618453"/>
                <a:gd name="connsiteX1630" fmla="*/ 590353 w 736431"/>
                <a:gd name="connsiteY1630" fmla="*/ 571625 h 618453"/>
                <a:gd name="connsiteX1631" fmla="*/ 589310 w 736431"/>
                <a:gd name="connsiteY1631" fmla="*/ 571736 h 618453"/>
                <a:gd name="connsiteX1632" fmla="*/ 587571 w 736431"/>
                <a:gd name="connsiteY1632" fmla="*/ 574059 h 618453"/>
                <a:gd name="connsiteX1633" fmla="*/ 584316 w 736431"/>
                <a:gd name="connsiteY1633" fmla="*/ 575687 h 618453"/>
                <a:gd name="connsiteX1634" fmla="*/ 581407 w 736431"/>
                <a:gd name="connsiteY1634" fmla="*/ 577567 h 618453"/>
                <a:gd name="connsiteX1635" fmla="*/ 580823 w 736431"/>
                <a:gd name="connsiteY1635" fmla="*/ 581170 h 618453"/>
                <a:gd name="connsiteX1636" fmla="*/ 581755 w 736431"/>
                <a:gd name="connsiteY1636" fmla="*/ 581060 h 618453"/>
                <a:gd name="connsiteX1637" fmla="*/ 583383 w 736431"/>
                <a:gd name="connsiteY1637" fmla="*/ 578848 h 618453"/>
                <a:gd name="connsiteX1638" fmla="*/ 587919 w 736431"/>
                <a:gd name="connsiteY1638" fmla="*/ 575924 h 618453"/>
                <a:gd name="connsiteX1639" fmla="*/ 590511 w 736431"/>
                <a:gd name="connsiteY1639" fmla="*/ 573822 h 618453"/>
                <a:gd name="connsiteX1640" fmla="*/ 589436 w 736431"/>
                <a:gd name="connsiteY1640" fmla="*/ 572779 h 618453"/>
                <a:gd name="connsiteX1641" fmla="*/ 590353 w 736431"/>
                <a:gd name="connsiteY1641" fmla="*/ 571625 h 618453"/>
                <a:gd name="connsiteX1642" fmla="*/ 593861 w 736431"/>
                <a:gd name="connsiteY1642" fmla="*/ 568717 h 618453"/>
                <a:gd name="connsiteX1643" fmla="*/ 593040 w 736431"/>
                <a:gd name="connsiteY1643" fmla="*/ 569286 h 618453"/>
                <a:gd name="connsiteX1644" fmla="*/ 592455 w 736431"/>
                <a:gd name="connsiteY1644" fmla="*/ 570456 h 618453"/>
                <a:gd name="connsiteX1645" fmla="*/ 593846 w 736431"/>
                <a:gd name="connsiteY1645" fmla="*/ 570456 h 618453"/>
                <a:gd name="connsiteX1646" fmla="*/ 595710 w 736431"/>
                <a:gd name="connsiteY1646" fmla="*/ 568938 h 618453"/>
                <a:gd name="connsiteX1647" fmla="*/ 595821 w 736431"/>
                <a:gd name="connsiteY1647" fmla="*/ 568117 h 618453"/>
                <a:gd name="connsiteX1648" fmla="*/ 594541 w 736431"/>
                <a:gd name="connsiteY1648" fmla="*/ 568353 h 618453"/>
                <a:gd name="connsiteX1649" fmla="*/ 593861 w 736431"/>
                <a:gd name="connsiteY1649" fmla="*/ 568717 h 618453"/>
                <a:gd name="connsiteX1650" fmla="*/ 546622 w 736431"/>
                <a:gd name="connsiteY1650" fmla="*/ 604751 h 618453"/>
                <a:gd name="connsiteX1651" fmla="*/ 545453 w 736431"/>
                <a:gd name="connsiteY1651" fmla="*/ 604988 h 618453"/>
                <a:gd name="connsiteX1652" fmla="*/ 544410 w 736431"/>
                <a:gd name="connsiteY1652" fmla="*/ 605446 h 618453"/>
                <a:gd name="connsiteX1653" fmla="*/ 543367 w 736431"/>
                <a:gd name="connsiteY1653" fmla="*/ 606142 h 618453"/>
                <a:gd name="connsiteX1654" fmla="*/ 539763 w 736431"/>
                <a:gd name="connsiteY1654" fmla="*/ 609761 h 618453"/>
                <a:gd name="connsiteX1655" fmla="*/ 548140 w 736431"/>
                <a:gd name="connsiteY1655" fmla="*/ 605794 h 618453"/>
                <a:gd name="connsiteX1656" fmla="*/ 548029 w 736431"/>
                <a:gd name="connsiteY1656" fmla="*/ 604625 h 618453"/>
                <a:gd name="connsiteX1657" fmla="*/ 546622 w 736431"/>
                <a:gd name="connsiteY1657" fmla="*/ 604751 h 618453"/>
                <a:gd name="connsiteX1658" fmla="*/ 572857 w 736431"/>
                <a:gd name="connsiteY1658" fmla="*/ 541407 h 618453"/>
                <a:gd name="connsiteX1659" fmla="*/ 573553 w 736431"/>
                <a:gd name="connsiteY1659" fmla="*/ 542450 h 618453"/>
                <a:gd name="connsiteX1660" fmla="*/ 574138 w 736431"/>
                <a:gd name="connsiteY1660" fmla="*/ 542798 h 618453"/>
                <a:gd name="connsiteX1661" fmla="*/ 574722 w 736431"/>
                <a:gd name="connsiteY1661" fmla="*/ 543035 h 618453"/>
                <a:gd name="connsiteX1662" fmla="*/ 575418 w 736431"/>
                <a:gd name="connsiteY1662" fmla="*/ 543035 h 618453"/>
                <a:gd name="connsiteX1663" fmla="*/ 576113 w 736431"/>
                <a:gd name="connsiteY1663" fmla="*/ 542450 h 618453"/>
                <a:gd name="connsiteX1664" fmla="*/ 577156 w 736431"/>
                <a:gd name="connsiteY1664" fmla="*/ 542561 h 618453"/>
                <a:gd name="connsiteX1665" fmla="*/ 578231 w 736431"/>
                <a:gd name="connsiteY1665" fmla="*/ 543493 h 618453"/>
                <a:gd name="connsiteX1666" fmla="*/ 578816 w 736431"/>
                <a:gd name="connsiteY1666" fmla="*/ 544790 h 618453"/>
                <a:gd name="connsiteX1667" fmla="*/ 579638 w 736431"/>
                <a:gd name="connsiteY1667" fmla="*/ 545374 h 618453"/>
                <a:gd name="connsiteX1668" fmla="*/ 581613 w 736431"/>
                <a:gd name="connsiteY1668" fmla="*/ 544916 h 618453"/>
                <a:gd name="connsiteX1669" fmla="*/ 582308 w 736431"/>
                <a:gd name="connsiteY1669" fmla="*/ 545027 h 618453"/>
                <a:gd name="connsiteX1670" fmla="*/ 582893 w 736431"/>
                <a:gd name="connsiteY1670" fmla="*/ 544331 h 618453"/>
                <a:gd name="connsiteX1671" fmla="*/ 582783 w 736431"/>
                <a:gd name="connsiteY1671" fmla="*/ 543272 h 618453"/>
                <a:gd name="connsiteX1672" fmla="*/ 582435 w 736431"/>
                <a:gd name="connsiteY1672" fmla="*/ 542798 h 618453"/>
                <a:gd name="connsiteX1673" fmla="*/ 582324 w 736431"/>
                <a:gd name="connsiteY1673" fmla="*/ 543146 h 618453"/>
                <a:gd name="connsiteX1674" fmla="*/ 582213 w 736431"/>
                <a:gd name="connsiteY1674" fmla="*/ 542671 h 618453"/>
                <a:gd name="connsiteX1675" fmla="*/ 582103 w 736431"/>
                <a:gd name="connsiteY1675" fmla="*/ 541866 h 618453"/>
                <a:gd name="connsiteX1676" fmla="*/ 581866 w 736431"/>
                <a:gd name="connsiteY1676" fmla="*/ 541755 h 618453"/>
                <a:gd name="connsiteX1677" fmla="*/ 581755 w 736431"/>
                <a:gd name="connsiteY1677" fmla="*/ 542450 h 618453"/>
                <a:gd name="connsiteX1678" fmla="*/ 581297 w 736431"/>
                <a:gd name="connsiteY1678" fmla="*/ 542798 h 618453"/>
                <a:gd name="connsiteX1679" fmla="*/ 580364 w 736431"/>
                <a:gd name="connsiteY1679" fmla="*/ 543146 h 618453"/>
                <a:gd name="connsiteX1680" fmla="*/ 579084 w 736431"/>
                <a:gd name="connsiteY1680" fmla="*/ 542671 h 618453"/>
                <a:gd name="connsiteX1681" fmla="*/ 577567 w 736431"/>
                <a:gd name="connsiteY1681" fmla="*/ 541171 h 618453"/>
                <a:gd name="connsiteX1682" fmla="*/ 577456 w 736431"/>
                <a:gd name="connsiteY1682" fmla="*/ 540586 h 618453"/>
                <a:gd name="connsiteX1683" fmla="*/ 578973 w 736431"/>
                <a:gd name="connsiteY1683" fmla="*/ 540696 h 618453"/>
                <a:gd name="connsiteX1684" fmla="*/ 579322 w 736431"/>
                <a:gd name="connsiteY1684" fmla="*/ 540001 h 618453"/>
                <a:gd name="connsiteX1685" fmla="*/ 578389 w 736431"/>
                <a:gd name="connsiteY1685" fmla="*/ 538720 h 618453"/>
                <a:gd name="connsiteX1686" fmla="*/ 577077 w 736431"/>
                <a:gd name="connsiteY1686" fmla="*/ 538262 h 618453"/>
                <a:gd name="connsiteX1687" fmla="*/ 575449 w 736431"/>
                <a:gd name="connsiteY1687" fmla="*/ 538025 h 618453"/>
                <a:gd name="connsiteX1688" fmla="*/ 574406 w 736431"/>
                <a:gd name="connsiteY1688" fmla="*/ 537567 h 618453"/>
                <a:gd name="connsiteX1689" fmla="*/ 573711 w 736431"/>
                <a:gd name="connsiteY1689" fmla="*/ 536966 h 618453"/>
                <a:gd name="connsiteX1690" fmla="*/ 572668 w 736431"/>
                <a:gd name="connsiteY1690" fmla="*/ 536508 h 618453"/>
                <a:gd name="connsiteX1691" fmla="*/ 569633 w 736431"/>
                <a:gd name="connsiteY1691" fmla="*/ 535686 h 618453"/>
                <a:gd name="connsiteX1692" fmla="*/ 567768 w 736431"/>
                <a:gd name="connsiteY1692" fmla="*/ 536034 h 618453"/>
                <a:gd name="connsiteX1693" fmla="*/ 566599 w 736431"/>
                <a:gd name="connsiteY1693" fmla="*/ 535923 h 618453"/>
                <a:gd name="connsiteX1694" fmla="*/ 565429 w 736431"/>
                <a:gd name="connsiteY1694" fmla="*/ 536160 h 618453"/>
                <a:gd name="connsiteX1695" fmla="*/ 564608 w 736431"/>
                <a:gd name="connsiteY1695" fmla="*/ 537108 h 618453"/>
                <a:gd name="connsiteX1696" fmla="*/ 564845 w 736431"/>
                <a:gd name="connsiteY1696" fmla="*/ 538499 h 618453"/>
                <a:gd name="connsiteX1697" fmla="*/ 567405 w 736431"/>
                <a:gd name="connsiteY1697" fmla="*/ 541059 h 618453"/>
                <a:gd name="connsiteX1698" fmla="*/ 568796 w 736431"/>
                <a:gd name="connsiteY1698" fmla="*/ 541755 h 618453"/>
                <a:gd name="connsiteX1699" fmla="*/ 570550 w 736431"/>
                <a:gd name="connsiteY1699" fmla="*/ 541059 h 618453"/>
                <a:gd name="connsiteX1700" fmla="*/ 572526 w 736431"/>
                <a:gd name="connsiteY1700" fmla="*/ 540601 h 618453"/>
                <a:gd name="connsiteX1701" fmla="*/ 573347 w 736431"/>
                <a:gd name="connsiteY1701" fmla="*/ 540601 h 618453"/>
                <a:gd name="connsiteX1702" fmla="*/ 573000 w 736431"/>
                <a:gd name="connsiteY1702" fmla="*/ 540712 h 618453"/>
                <a:gd name="connsiteX1703" fmla="*/ 572857 w 736431"/>
                <a:gd name="connsiteY1703" fmla="*/ 541407 h 618453"/>
                <a:gd name="connsiteX1704" fmla="*/ 729272 w 736431"/>
                <a:gd name="connsiteY1704" fmla="*/ 465247 h 618453"/>
                <a:gd name="connsiteX1705" fmla="*/ 730205 w 736431"/>
                <a:gd name="connsiteY1705" fmla="*/ 467586 h 618453"/>
                <a:gd name="connsiteX1706" fmla="*/ 729746 w 736431"/>
                <a:gd name="connsiteY1706" fmla="*/ 466069 h 618453"/>
                <a:gd name="connsiteX1707" fmla="*/ 729272 w 736431"/>
                <a:gd name="connsiteY1707" fmla="*/ 465247 h 618453"/>
                <a:gd name="connsiteX1708" fmla="*/ 724152 w 736431"/>
                <a:gd name="connsiteY1708" fmla="*/ 464314 h 618453"/>
                <a:gd name="connsiteX1709" fmla="*/ 723567 w 736431"/>
                <a:gd name="connsiteY1709" fmla="*/ 463966 h 618453"/>
                <a:gd name="connsiteX1710" fmla="*/ 722871 w 736431"/>
                <a:gd name="connsiteY1710" fmla="*/ 464314 h 618453"/>
                <a:gd name="connsiteX1711" fmla="*/ 721592 w 736431"/>
                <a:gd name="connsiteY1711" fmla="*/ 466194 h 618453"/>
                <a:gd name="connsiteX1712" fmla="*/ 722065 w 736431"/>
                <a:gd name="connsiteY1712" fmla="*/ 466305 h 618453"/>
                <a:gd name="connsiteX1713" fmla="*/ 724278 w 736431"/>
                <a:gd name="connsiteY1713" fmla="*/ 464772 h 618453"/>
                <a:gd name="connsiteX1714" fmla="*/ 724152 w 736431"/>
                <a:gd name="connsiteY1714" fmla="*/ 464314 h 618453"/>
                <a:gd name="connsiteX1715" fmla="*/ 726127 w 736431"/>
                <a:gd name="connsiteY1715" fmla="*/ 461864 h 618453"/>
                <a:gd name="connsiteX1716" fmla="*/ 726586 w 736431"/>
                <a:gd name="connsiteY1716" fmla="*/ 461627 h 618453"/>
                <a:gd name="connsiteX1717" fmla="*/ 726933 w 736431"/>
                <a:gd name="connsiteY1717" fmla="*/ 460110 h 618453"/>
                <a:gd name="connsiteX1718" fmla="*/ 726475 w 736431"/>
                <a:gd name="connsiteY1718" fmla="*/ 459999 h 618453"/>
                <a:gd name="connsiteX1719" fmla="*/ 724025 w 736431"/>
                <a:gd name="connsiteY1719" fmla="*/ 463145 h 618453"/>
                <a:gd name="connsiteX1720" fmla="*/ 724136 w 736431"/>
                <a:gd name="connsiteY1720" fmla="*/ 463603 h 618453"/>
                <a:gd name="connsiteX1721" fmla="*/ 725068 w 736431"/>
                <a:gd name="connsiteY1721" fmla="*/ 463018 h 618453"/>
                <a:gd name="connsiteX1722" fmla="*/ 726127 w 736431"/>
                <a:gd name="connsiteY1722" fmla="*/ 461864 h 618453"/>
                <a:gd name="connsiteX1723" fmla="*/ 727407 w 736431"/>
                <a:gd name="connsiteY1723" fmla="*/ 461169 h 618453"/>
                <a:gd name="connsiteX1724" fmla="*/ 727060 w 736431"/>
                <a:gd name="connsiteY1724" fmla="*/ 460932 h 618453"/>
                <a:gd name="connsiteX1725" fmla="*/ 727297 w 736431"/>
                <a:gd name="connsiteY1725" fmla="*/ 463492 h 618453"/>
                <a:gd name="connsiteX1726" fmla="*/ 727407 w 736431"/>
                <a:gd name="connsiteY1726" fmla="*/ 462323 h 618453"/>
                <a:gd name="connsiteX1727" fmla="*/ 727407 w 736431"/>
                <a:gd name="connsiteY1727" fmla="*/ 461169 h 618453"/>
                <a:gd name="connsiteX1728" fmla="*/ 642744 w 736431"/>
                <a:gd name="connsiteY1728" fmla="*/ 500475 h 618453"/>
                <a:gd name="connsiteX1729" fmla="*/ 644956 w 736431"/>
                <a:gd name="connsiteY1729" fmla="*/ 500585 h 618453"/>
                <a:gd name="connsiteX1730" fmla="*/ 645541 w 736431"/>
                <a:gd name="connsiteY1730" fmla="*/ 500237 h 618453"/>
                <a:gd name="connsiteX1731" fmla="*/ 645194 w 736431"/>
                <a:gd name="connsiteY1731" fmla="*/ 499653 h 618453"/>
                <a:gd name="connsiteX1732" fmla="*/ 644735 w 736431"/>
                <a:gd name="connsiteY1732" fmla="*/ 499305 h 618453"/>
                <a:gd name="connsiteX1733" fmla="*/ 643913 w 736431"/>
                <a:gd name="connsiteY1733" fmla="*/ 499068 h 618453"/>
                <a:gd name="connsiteX1734" fmla="*/ 643329 w 736431"/>
                <a:gd name="connsiteY1734" fmla="*/ 498720 h 618453"/>
                <a:gd name="connsiteX1735" fmla="*/ 643092 w 736431"/>
                <a:gd name="connsiteY1735" fmla="*/ 497898 h 618453"/>
                <a:gd name="connsiteX1736" fmla="*/ 642744 w 736431"/>
                <a:gd name="connsiteY1736" fmla="*/ 496144 h 618453"/>
                <a:gd name="connsiteX1737" fmla="*/ 641906 w 736431"/>
                <a:gd name="connsiteY1737" fmla="*/ 495797 h 618453"/>
                <a:gd name="connsiteX1738" fmla="*/ 641448 w 736431"/>
                <a:gd name="connsiteY1738" fmla="*/ 495907 h 618453"/>
                <a:gd name="connsiteX1739" fmla="*/ 642270 w 736431"/>
                <a:gd name="connsiteY1739" fmla="*/ 497076 h 618453"/>
                <a:gd name="connsiteX1740" fmla="*/ 641811 w 736431"/>
                <a:gd name="connsiteY1740" fmla="*/ 497898 h 618453"/>
                <a:gd name="connsiteX1741" fmla="*/ 641701 w 736431"/>
                <a:gd name="connsiteY1741" fmla="*/ 498720 h 618453"/>
                <a:gd name="connsiteX1742" fmla="*/ 641938 w 736431"/>
                <a:gd name="connsiteY1742" fmla="*/ 499305 h 618453"/>
                <a:gd name="connsiteX1743" fmla="*/ 642175 w 736431"/>
                <a:gd name="connsiteY1743" fmla="*/ 499542 h 618453"/>
                <a:gd name="connsiteX1744" fmla="*/ 642285 w 736431"/>
                <a:gd name="connsiteY1744" fmla="*/ 499778 h 618453"/>
                <a:gd name="connsiteX1745" fmla="*/ 642175 w 736431"/>
                <a:gd name="connsiteY1745" fmla="*/ 500237 h 618453"/>
                <a:gd name="connsiteX1746" fmla="*/ 642744 w 736431"/>
                <a:gd name="connsiteY1746" fmla="*/ 500475 h 618453"/>
                <a:gd name="connsiteX1747" fmla="*/ 715285 w 736431"/>
                <a:gd name="connsiteY1747" fmla="*/ 475740 h 618453"/>
                <a:gd name="connsiteX1748" fmla="*/ 715175 w 736431"/>
                <a:gd name="connsiteY1748" fmla="*/ 474808 h 618453"/>
                <a:gd name="connsiteX1749" fmla="*/ 715285 w 736431"/>
                <a:gd name="connsiteY1749" fmla="*/ 473876 h 618453"/>
                <a:gd name="connsiteX1750" fmla="*/ 715175 w 736431"/>
                <a:gd name="connsiteY1750" fmla="*/ 473291 h 618453"/>
                <a:gd name="connsiteX1751" fmla="*/ 714701 w 736431"/>
                <a:gd name="connsiteY1751" fmla="*/ 474571 h 618453"/>
                <a:gd name="connsiteX1752" fmla="*/ 714701 w 736431"/>
                <a:gd name="connsiteY1752" fmla="*/ 477368 h 618453"/>
                <a:gd name="connsiteX1753" fmla="*/ 714812 w 736431"/>
                <a:gd name="connsiteY1753" fmla="*/ 477700 h 618453"/>
                <a:gd name="connsiteX1754" fmla="*/ 715285 w 736431"/>
                <a:gd name="connsiteY1754" fmla="*/ 475740 h 618453"/>
                <a:gd name="connsiteX1755" fmla="*/ 679236 w 736431"/>
                <a:gd name="connsiteY1755" fmla="*/ 453472 h 618453"/>
                <a:gd name="connsiteX1756" fmla="*/ 678888 w 736431"/>
                <a:gd name="connsiteY1756" fmla="*/ 452650 h 618453"/>
                <a:gd name="connsiteX1757" fmla="*/ 678303 w 736431"/>
                <a:gd name="connsiteY1757" fmla="*/ 452761 h 618453"/>
                <a:gd name="connsiteX1758" fmla="*/ 677608 w 736431"/>
                <a:gd name="connsiteY1758" fmla="*/ 453804 h 618453"/>
                <a:gd name="connsiteX1759" fmla="*/ 674226 w 736431"/>
                <a:gd name="connsiteY1759" fmla="*/ 457060 h 618453"/>
                <a:gd name="connsiteX1760" fmla="*/ 673989 w 736431"/>
                <a:gd name="connsiteY1760" fmla="*/ 457755 h 618453"/>
                <a:gd name="connsiteX1761" fmla="*/ 675269 w 736431"/>
                <a:gd name="connsiteY1761" fmla="*/ 457297 h 618453"/>
                <a:gd name="connsiteX1762" fmla="*/ 675854 w 736431"/>
                <a:gd name="connsiteY1762" fmla="*/ 456949 h 618453"/>
                <a:gd name="connsiteX1763" fmla="*/ 677023 w 736431"/>
                <a:gd name="connsiteY1763" fmla="*/ 455432 h 618453"/>
                <a:gd name="connsiteX1764" fmla="*/ 678651 w 736431"/>
                <a:gd name="connsiteY1764" fmla="*/ 454041 h 618453"/>
                <a:gd name="connsiteX1765" fmla="*/ 679236 w 736431"/>
                <a:gd name="connsiteY1765" fmla="*/ 453472 h 61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Lst>
              <a:rect l="l" t="t" r="r" b="b"/>
              <a:pathLst>
                <a:path w="736431" h="618453">
                  <a:moveTo>
                    <a:pt x="343569" y="542671"/>
                  </a:moveTo>
                  <a:lnTo>
                    <a:pt x="340171" y="542671"/>
                  </a:lnTo>
                  <a:lnTo>
                    <a:pt x="335983" y="541992"/>
                  </a:lnTo>
                  <a:lnTo>
                    <a:pt x="335872" y="541755"/>
                  </a:lnTo>
                  <a:lnTo>
                    <a:pt x="331558" y="540238"/>
                  </a:lnTo>
                  <a:lnTo>
                    <a:pt x="327812" y="537093"/>
                  </a:lnTo>
                  <a:lnTo>
                    <a:pt x="325600" y="535796"/>
                  </a:lnTo>
                  <a:lnTo>
                    <a:pt x="317919" y="534627"/>
                  </a:lnTo>
                  <a:lnTo>
                    <a:pt x="316149" y="534864"/>
                  </a:lnTo>
                  <a:lnTo>
                    <a:pt x="315690" y="535449"/>
                  </a:lnTo>
                  <a:lnTo>
                    <a:pt x="314410" y="537551"/>
                  </a:lnTo>
                  <a:lnTo>
                    <a:pt x="313715" y="538247"/>
                  </a:lnTo>
                  <a:lnTo>
                    <a:pt x="310459" y="539527"/>
                  </a:lnTo>
                  <a:lnTo>
                    <a:pt x="307899" y="539985"/>
                  </a:lnTo>
                  <a:lnTo>
                    <a:pt x="305338" y="540917"/>
                  </a:lnTo>
                  <a:lnTo>
                    <a:pt x="302288" y="543952"/>
                  </a:lnTo>
                  <a:lnTo>
                    <a:pt x="302288" y="546164"/>
                  </a:lnTo>
                  <a:lnTo>
                    <a:pt x="304754" y="548029"/>
                  </a:lnTo>
                  <a:lnTo>
                    <a:pt x="319104" y="553166"/>
                  </a:lnTo>
                  <a:lnTo>
                    <a:pt x="320495" y="554446"/>
                  </a:lnTo>
                  <a:lnTo>
                    <a:pt x="322012" y="554904"/>
                  </a:lnTo>
                  <a:lnTo>
                    <a:pt x="330183" y="559566"/>
                  </a:lnTo>
                  <a:lnTo>
                    <a:pt x="335430" y="558176"/>
                  </a:lnTo>
                  <a:lnTo>
                    <a:pt x="337295" y="557939"/>
                  </a:lnTo>
                  <a:lnTo>
                    <a:pt x="338227" y="557480"/>
                  </a:lnTo>
                  <a:lnTo>
                    <a:pt x="338464" y="556310"/>
                  </a:lnTo>
                  <a:lnTo>
                    <a:pt x="338353" y="554209"/>
                  </a:lnTo>
                  <a:lnTo>
                    <a:pt x="338938" y="551537"/>
                  </a:lnTo>
                  <a:lnTo>
                    <a:pt x="340566" y="549783"/>
                  </a:lnTo>
                  <a:lnTo>
                    <a:pt x="345371" y="546639"/>
                  </a:lnTo>
                  <a:lnTo>
                    <a:pt x="346414" y="544189"/>
                  </a:lnTo>
                  <a:lnTo>
                    <a:pt x="345481" y="543020"/>
                  </a:lnTo>
                  <a:lnTo>
                    <a:pt x="343569" y="542671"/>
                  </a:lnTo>
                  <a:close/>
                  <a:moveTo>
                    <a:pt x="457629" y="616178"/>
                  </a:moveTo>
                  <a:lnTo>
                    <a:pt x="457976" y="616178"/>
                  </a:lnTo>
                  <a:lnTo>
                    <a:pt x="456238" y="615719"/>
                  </a:lnTo>
                  <a:lnTo>
                    <a:pt x="457629" y="616178"/>
                  </a:lnTo>
                  <a:close/>
                  <a:moveTo>
                    <a:pt x="457976" y="616178"/>
                  </a:moveTo>
                  <a:lnTo>
                    <a:pt x="462069" y="617347"/>
                  </a:lnTo>
                  <a:lnTo>
                    <a:pt x="466842" y="616999"/>
                  </a:lnTo>
                  <a:lnTo>
                    <a:pt x="463587" y="616304"/>
                  </a:lnTo>
                  <a:lnTo>
                    <a:pt x="457976" y="616178"/>
                  </a:lnTo>
                  <a:close/>
                  <a:moveTo>
                    <a:pt x="473275" y="616525"/>
                  </a:moveTo>
                  <a:lnTo>
                    <a:pt x="472200" y="616288"/>
                  </a:lnTo>
                  <a:lnTo>
                    <a:pt x="471742" y="616873"/>
                  </a:lnTo>
                  <a:lnTo>
                    <a:pt x="471979" y="617568"/>
                  </a:lnTo>
                  <a:lnTo>
                    <a:pt x="472911" y="618027"/>
                  </a:lnTo>
                  <a:lnTo>
                    <a:pt x="473986" y="618263"/>
                  </a:lnTo>
                  <a:lnTo>
                    <a:pt x="474223" y="617915"/>
                  </a:lnTo>
                  <a:lnTo>
                    <a:pt x="473875" y="617220"/>
                  </a:lnTo>
                  <a:lnTo>
                    <a:pt x="473275" y="616525"/>
                  </a:lnTo>
                  <a:close/>
                  <a:moveTo>
                    <a:pt x="497740" y="611863"/>
                  </a:moveTo>
                  <a:lnTo>
                    <a:pt x="497155" y="611973"/>
                  </a:lnTo>
                  <a:lnTo>
                    <a:pt x="494832" y="611973"/>
                  </a:lnTo>
                  <a:lnTo>
                    <a:pt x="494484" y="612432"/>
                  </a:lnTo>
                  <a:lnTo>
                    <a:pt x="493552" y="613254"/>
                  </a:lnTo>
                  <a:lnTo>
                    <a:pt x="491797" y="613712"/>
                  </a:lnTo>
                  <a:lnTo>
                    <a:pt x="490628" y="613364"/>
                  </a:lnTo>
                  <a:lnTo>
                    <a:pt x="490169" y="612779"/>
                  </a:lnTo>
                  <a:lnTo>
                    <a:pt x="489347" y="612890"/>
                  </a:lnTo>
                  <a:lnTo>
                    <a:pt x="486550" y="614281"/>
                  </a:lnTo>
                  <a:lnTo>
                    <a:pt x="485950" y="615103"/>
                  </a:lnTo>
                  <a:lnTo>
                    <a:pt x="482346" y="616398"/>
                  </a:lnTo>
                  <a:lnTo>
                    <a:pt x="482694" y="617331"/>
                  </a:lnTo>
                  <a:lnTo>
                    <a:pt x="484796" y="617094"/>
                  </a:lnTo>
                  <a:lnTo>
                    <a:pt x="495069" y="613712"/>
                  </a:lnTo>
                  <a:lnTo>
                    <a:pt x="497281" y="612542"/>
                  </a:lnTo>
                  <a:lnTo>
                    <a:pt x="498909" y="611262"/>
                  </a:lnTo>
                  <a:lnTo>
                    <a:pt x="499162" y="610915"/>
                  </a:lnTo>
                  <a:lnTo>
                    <a:pt x="498214" y="611500"/>
                  </a:lnTo>
                  <a:lnTo>
                    <a:pt x="497740" y="611863"/>
                  </a:lnTo>
                  <a:close/>
                  <a:moveTo>
                    <a:pt x="530186" y="610930"/>
                  </a:moveTo>
                  <a:lnTo>
                    <a:pt x="528558" y="610235"/>
                  </a:lnTo>
                  <a:lnTo>
                    <a:pt x="525160" y="609192"/>
                  </a:lnTo>
                  <a:lnTo>
                    <a:pt x="517005" y="608244"/>
                  </a:lnTo>
                  <a:lnTo>
                    <a:pt x="516895" y="609066"/>
                  </a:lnTo>
                  <a:lnTo>
                    <a:pt x="523643" y="611168"/>
                  </a:lnTo>
                  <a:lnTo>
                    <a:pt x="529838" y="612100"/>
                  </a:lnTo>
                  <a:lnTo>
                    <a:pt x="530770" y="611989"/>
                  </a:lnTo>
                  <a:lnTo>
                    <a:pt x="530660" y="611405"/>
                  </a:lnTo>
                  <a:lnTo>
                    <a:pt x="530186" y="610930"/>
                  </a:lnTo>
                  <a:close/>
                  <a:moveTo>
                    <a:pt x="719236" y="501407"/>
                  </a:moveTo>
                  <a:lnTo>
                    <a:pt x="719821" y="500711"/>
                  </a:lnTo>
                  <a:lnTo>
                    <a:pt x="719126" y="501296"/>
                  </a:lnTo>
                  <a:lnTo>
                    <a:pt x="717957" y="502465"/>
                  </a:lnTo>
                  <a:lnTo>
                    <a:pt x="718067" y="502576"/>
                  </a:lnTo>
                  <a:lnTo>
                    <a:pt x="719236" y="501407"/>
                  </a:lnTo>
                  <a:close/>
                  <a:moveTo>
                    <a:pt x="677829" y="459652"/>
                  </a:moveTo>
                  <a:lnTo>
                    <a:pt x="678525" y="459194"/>
                  </a:lnTo>
                  <a:lnTo>
                    <a:pt x="678067" y="458482"/>
                  </a:lnTo>
                  <a:lnTo>
                    <a:pt x="677956" y="457787"/>
                  </a:lnTo>
                  <a:lnTo>
                    <a:pt x="678414" y="456618"/>
                  </a:lnTo>
                  <a:lnTo>
                    <a:pt x="674922" y="457787"/>
                  </a:lnTo>
                  <a:lnTo>
                    <a:pt x="672598" y="458957"/>
                  </a:lnTo>
                  <a:lnTo>
                    <a:pt x="670496" y="461058"/>
                  </a:lnTo>
                  <a:lnTo>
                    <a:pt x="670844" y="461754"/>
                  </a:lnTo>
                  <a:lnTo>
                    <a:pt x="672013" y="461169"/>
                  </a:lnTo>
                  <a:lnTo>
                    <a:pt x="673404" y="460584"/>
                  </a:lnTo>
                  <a:lnTo>
                    <a:pt x="675854" y="459889"/>
                  </a:lnTo>
                  <a:lnTo>
                    <a:pt x="677829" y="459652"/>
                  </a:lnTo>
                  <a:close/>
                  <a:moveTo>
                    <a:pt x="692764" y="530091"/>
                  </a:moveTo>
                  <a:lnTo>
                    <a:pt x="694866" y="528464"/>
                  </a:lnTo>
                  <a:lnTo>
                    <a:pt x="695467" y="526014"/>
                  </a:lnTo>
                  <a:lnTo>
                    <a:pt x="695230" y="525555"/>
                  </a:lnTo>
                  <a:lnTo>
                    <a:pt x="695119" y="525208"/>
                  </a:lnTo>
                  <a:lnTo>
                    <a:pt x="694866" y="524971"/>
                  </a:lnTo>
                  <a:lnTo>
                    <a:pt x="694282" y="525208"/>
                  </a:lnTo>
                  <a:lnTo>
                    <a:pt x="693823" y="527421"/>
                  </a:lnTo>
                  <a:lnTo>
                    <a:pt x="691959" y="529048"/>
                  </a:lnTo>
                  <a:lnTo>
                    <a:pt x="687423" y="531150"/>
                  </a:lnTo>
                  <a:lnTo>
                    <a:pt x="689983" y="531040"/>
                  </a:lnTo>
                  <a:lnTo>
                    <a:pt x="692764" y="530091"/>
                  </a:lnTo>
                  <a:close/>
                  <a:moveTo>
                    <a:pt x="523643" y="582103"/>
                  </a:moveTo>
                  <a:lnTo>
                    <a:pt x="524338" y="581170"/>
                  </a:lnTo>
                  <a:lnTo>
                    <a:pt x="525160" y="579891"/>
                  </a:lnTo>
                  <a:lnTo>
                    <a:pt x="524923" y="578500"/>
                  </a:lnTo>
                  <a:lnTo>
                    <a:pt x="523406" y="579321"/>
                  </a:lnTo>
                  <a:lnTo>
                    <a:pt x="522710" y="582830"/>
                  </a:lnTo>
                  <a:lnTo>
                    <a:pt x="523058" y="585043"/>
                  </a:lnTo>
                  <a:lnTo>
                    <a:pt x="523169" y="583304"/>
                  </a:lnTo>
                  <a:lnTo>
                    <a:pt x="523643" y="582103"/>
                  </a:lnTo>
                  <a:close/>
                  <a:moveTo>
                    <a:pt x="705361" y="520072"/>
                  </a:moveTo>
                  <a:lnTo>
                    <a:pt x="708995" y="514935"/>
                  </a:lnTo>
                  <a:lnTo>
                    <a:pt x="709454" y="514002"/>
                  </a:lnTo>
                  <a:lnTo>
                    <a:pt x="708758" y="514350"/>
                  </a:lnTo>
                  <a:lnTo>
                    <a:pt x="708521" y="514587"/>
                  </a:lnTo>
                  <a:lnTo>
                    <a:pt x="703495" y="521589"/>
                  </a:lnTo>
                  <a:lnTo>
                    <a:pt x="704428" y="521004"/>
                  </a:lnTo>
                  <a:lnTo>
                    <a:pt x="705361" y="520072"/>
                  </a:lnTo>
                  <a:close/>
                  <a:moveTo>
                    <a:pt x="663716" y="442156"/>
                  </a:moveTo>
                  <a:lnTo>
                    <a:pt x="666387" y="441334"/>
                  </a:lnTo>
                  <a:lnTo>
                    <a:pt x="666498" y="440987"/>
                  </a:lnTo>
                  <a:lnTo>
                    <a:pt x="666845" y="440165"/>
                  </a:lnTo>
                  <a:lnTo>
                    <a:pt x="667541" y="439343"/>
                  </a:lnTo>
                  <a:lnTo>
                    <a:pt x="668473" y="438964"/>
                  </a:lnTo>
                  <a:lnTo>
                    <a:pt x="668963" y="439090"/>
                  </a:lnTo>
                  <a:lnTo>
                    <a:pt x="669437" y="439454"/>
                  </a:lnTo>
                  <a:lnTo>
                    <a:pt x="670022" y="439802"/>
                  </a:lnTo>
                  <a:lnTo>
                    <a:pt x="671065" y="439912"/>
                  </a:lnTo>
                  <a:lnTo>
                    <a:pt x="671176" y="439565"/>
                  </a:lnTo>
                  <a:lnTo>
                    <a:pt x="671523" y="438727"/>
                  </a:lnTo>
                  <a:lnTo>
                    <a:pt x="672108" y="437810"/>
                  </a:lnTo>
                  <a:lnTo>
                    <a:pt x="673041" y="437463"/>
                  </a:lnTo>
                  <a:lnTo>
                    <a:pt x="674084" y="437700"/>
                  </a:lnTo>
                  <a:lnTo>
                    <a:pt x="674668" y="438616"/>
                  </a:lnTo>
                  <a:lnTo>
                    <a:pt x="675253" y="439691"/>
                  </a:lnTo>
                  <a:lnTo>
                    <a:pt x="675712" y="440387"/>
                  </a:lnTo>
                  <a:lnTo>
                    <a:pt x="677813" y="442836"/>
                  </a:lnTo>
                  <a:lnTo>
                    <a:pt x="678746" y="443073"/>
                  </a:lnTo>
                  <a:lnTo>
                    <a:pt x="679441" y="441208"/>
                  </a:lnTo>
                  <a:lnTo>
                    <a:pt x="681543" y="441556"/>
                  </a:lnTo>
                  <a:lnTo>
                    <a:pt x="682729" y="440276"/>
                  </a:lnTo>
                  <a:lnTo>
                    <a:pt x="683076" y="437937"/>
                  </a:lnTo>
                  <a:lnTo>
                    <a:pt x="682729" y="435487"/>
                  </a:lnTo>
                  <a:lnTo>
                    <a:pt x="681780" y="435487"/>
                  </a:lnTo>
                  <a:lnTo>
                    <a:pt x="681543" y="436530"/>
                  </a:lnTo>
                  <a:lnTo>
                    <a:pt x="680958" y="437463"/>
                  </a:lnTo>
                  <a:lnTo>
                    <a:pt x="680263" y="438285"/>
                  </a:lnTo>
                  <a:lnTo>
                    <a:pt x="679331" y="439106"/>
                  </a:lnTo>
                  <a:lnTo>
                    <a:pt x="679094" y="438411"/>
                  </a:lnTo>
                  <a:lnTo>
                    <a:pt x="678272" y="436894"/>
                  </a:lnTo>
                  <a:lnTo>
                    <a:pt x="678509" y="434681"/>
                  </a:lnTo>
                  <a:lnTo>
                    <a:pt x="675949" y="433859"/>
                  </a:lnTo>
                  <a:lnTo>
                    <a:pt x="673973" y="432816"/>
                  </a:lnTo>
                  <a:lnTo>
                    <a:pt x="675712" y="429655"/>
                  </a:lnTo>
                  <a:lnTo>
                    <a:pt x="679094" y="425214"/>
                  </a:lnTo>
                  <a:lnTo>
                    <a:pt x="680722" y="423697"/>
                  </a:lnTo>
                  <a:lnTo>
                    <a:pt x="682491" y="422527"/>
                  </a:lnTo>
                  <a:lnTo>
                    <a:pt x="682255" y="421485"/>
                  </a:lnTo>
                  <a:lnTo>
                    <a:pt x="680247" y="422180"/>
                  </a:lnTo>
                  <a:lnTo>
                    <a:pt x="678619" y="423934"/>
                  </a:lnTo>
                  <a:lnTo>
                    <a:pt x="676296" y="427443"/>
                  </a:lnTo>
                  <a:lnTo>
                    <a:pt x="673151" y="430351"/>
                  </a:lnTo>
                  <a:lnTo>
                    <a:pt x="671286" y="431520"/>
                  </a:lnTo>
                  <a:lnTo>
                    <a:pt x="669311" y="432437"/>
                  </a:lnTo>
                  <a:lnTo>
                    <a:pt x="670591" y="435029"/>
                  </a:lnTo>
                  <a:lnTo>
                    <a:pt x="669548" y="436072"/>
                  </a:lnTo>
                  <a:lnTo>
                    <a:pt x="667778" y="436182"/>
                  </a:lnTo>
                  <a:lnTo>
                    <a:pt x="666845" y="436419"/>
                  </a:lnTo>
                  <a:lnTo>
                    <a:pt x="666387" y="437589"/>
                  </a:lnTo>
                  <a:lnTo>
                    <a:pt x="664996" y="438506"/>
                  </a:lnTo>
                  <a:lnTo>
                    <a:pt x="663258" y="439217"/>
                  </a:lnTo>
                  <a:lnTo>
                    <a:pt x="661630" y="439580"/>
                  </a:lnTo>
                  <a:lnTo>
                    <a:pt x="662673" y="441682"/>
                  </a:lnTo>
                  <a:lnTo>
                    <a:pt x="663716" y="442156"/>
                  </a:lnTo>
                  <a:close/>
                  <a:moveTo>
                    <a:pt x="669216" y="459999"/>
                  </a:moveTo>
                  <a:lnTo>
                    <a:pt x="670259" y="458340"/>
                  </a:lnTo>
                  <a:lnTo>
                    <a:pt x="671887" y="454516"/>
                  </a:lnTo>
                  <a:lnTo>
                    <a:pt x="672709" y="451813"/>
                  </a:lnTo>
                  <a:lnTo>
                    <a:pt x="672013" y="451813"/>
                  </a:lnTo>
                  <a:lnTo>
                    <a:pt x="670149" y="455211"/>
                  </a:lnTo>
                  <a:lnTo>
                    <a:pt x="668979" y="457882"/>
                  </a:lnTo>
                  <a:lnTo>
                    <a:pt x="668489" y="459415"/>
                  </a:lnTo>
                  <a:lnTo>
                    <a:pt x="667446" y="461169"/>
                  </a:lnTo>
                  <a:lnTo>
                    <a:pt x="666277" y="462908"/>
                  </a:lnTo>
                  <a:lnTo>
                    <a:pt x="666972" y="462670"/>
                  </a:lnTo>
                  <a:lnTo>
                    <a:pt x="669216" y="459999"/>
                  </a:lnTo>
                  <a:close/>
                  <a:moveTo>
                    <a:pt x="674684" y="478427"/>
                  </a:moveTo>
                  <a:lnTo>
                    <a:pt x="673862" y="478664"/>
                  </a:lnTo>
                  <a:lnTo>
                    <a:pt x="672583" y="479486"/>
                  </a:lnTo>
                  <a:lnTo>
                    <a:pt x="671192" y="479834"/>
                  </a:lnTo>
                  <a:lnTo>
                    <a:pt x="666861" y="479139"/>
                  </a:lnTo>
                  <a:lnTo>
                    <a:pt x="666624" y="480071"/>
                  </a:lnTo>
                  <a:lnTo>
                    <a:pt x="673515" y="484970"/>
                  </a:lnTo>
                  <a:lnTo>
                    <a:pt x="674684" y="478427"/>
                  </a:lnTo>
                  <a:close/>
                  <a:moveTo>
                    <a:pt x="478506" y="616066"/>
                  </a:moveTo>
                  <a:lnTo>
                    <a:pt x="477921" y="616651"/>
                  </a:lnTo>
                  <a:lnTo>
                    <a:pt x="477921" y="617236"/>
                  </a:lnTo>
                  <a:lnTo>
                    <a:pt x="477811" y="617821"/>
                  </a:lnTo>
                  <a:lnTo>
                    <a:pt x="478158" y="617821"/>
                  </a:lnTo>
                  <a:lnTo>
                    <a:pt x="479438" y="616778"/>
                  </a:lnTo>
                  <a:lnTo>
                    <a:pt x="479786" y="615608"/>
                  </a:lnTo>
                  <a:lnTo>
                    <a:pt x="479328" y="615608"/>
                  </a:lnTo>
                  <a:lnTo>
                    <a:pt x="478506" y="616066"/>
                  </a:lnTo>
                  <a:close/>
                  <a:moveTo>
                    <a:pt x="715285" y="574880"/>
                  </a:moveTo>
                  <a:lnTo>
                    <a:pt x="715396" y="576050"/>
                  </a:lnTo>
                  <a:lnTo>
                    <a:pt x="716439" y="575940"/>
                  </a:lnTo>
                  <a:lnTo>
                    <a:pt x="716897" y="574312"/>
                  </a:lnTo>
                  <a:lnTo>
                    <a:pt x="717830" y="573853"/>
                  </a:lnTo>
                  <a:lnTo>
                    <a:pt x="720864" y="574438"/>
                  </a:lnTo>
                  <a:lnTo>
                    <a:pt x="719695" y="572921"/>
                  </a:lnTo>
                  <a:lnTo>
                    <a:pt x="719110" y="572684"/>
                  </a:lnTo>
                  <a:lnTo>
                    <a:pt x="717830" y="572573"/>
                  </a:lnTo>
                  <a:lnTo>
                    <a:pt x="717719" y="571404"/>
                  </a:lnTo>
                  <a:lnTo>
                    <a:pt x="720517" y="571167"/>
                  </a:lnTo>
                  <a:lnTo>
                    <a:pt x="718889" y="569065"/>
                  </a:lnTo>
                  <a:lnTo>
                    <a:pt x="717261" y="568132"/>
                  </a:lnTo>
                  <a:lnTo>
                    <a:pt x="715159" y="568022"/>
                  </a:lnTo>
                  <a:lnTo>
                    <a:pt x="712836" y="568607"/>
                  </a:lnTo>
                  <a:lnTo>
                    <a:pt x="713531" y="570139"/>
                  </a:lnTo>
                  <a:lnTo>
                    <a:pt x="713879" y="570835"/>
                  </a:lnTo>
                  <a:lnTo>
                    <a:pt x="712140" y="570835"/>
                  </a:lnTo>
                  <a:lnTo>
                    <a:pt x="709928" y="570487"/>
                  </a:lnTo>
                  <a:lnTo>
                    <a:pt x="707921" y="569428"/>
                  </a:lnTo>
                  <a:lnTo>
                    <a:pt x="706988" y="567690"/>
                  </a:lnTo>
                  <a:lnTo>
                    <a:pt x="701172" y="566646"/>
                  </a:lnTo>
                  <a:lnTo>
                    <a:pt x="701061" y="565604"/>
                  </a:lnTo>
                  <a:lnTo>
                    <a:pt x="702579" y="565019"/>
                  </a:lnTo>
                  <a:lnTo>
                    <a:pt x="703859" y="564324"/>
                  </a:lnTo>
                  <a:lnTo>
                    <a:pt x="704791" y="563280"/>
                  </a:lnTo>
                  <a:lnTo>
                    <a:pt x="705487" y="561874"/>
                  </a:lnTo>
                  <a:lnTo>
                    <a:pt x="703970" y="561415"/>
                  </a:lnTo>
                  <a:lnTo>
                    <a:pt x="703385" y="560136"/>
                  </a:lnTo>
                  <a:lnTo>
                    <a:pt x="702689" y="558507"/>
                  </a:lnTo>
                  <a:lnTo>
                    <a:pt x="701299" y="556880"/>
                  </a:lnTo>
                  <a:lnTo>
                    <a:pt x="700840" y="557354"/>
                  </a:lnTo>
                  <a:lnTo>
                    <a:pt x="699560" y="558286"/>
                  </a:lnTo>
                  <a:lnTo>
                    <a:pt x="698976" y="556405"/>
                  </a:lnTo>
                  <a:lnTo>
                    <a:pt x="698043" y="555363"/>
                  </a:lnTo>
                  <a:lnTo>
                    <a:pt x="697110" y="554541"/>
                  </a:lnTo>
                  <a:lnTo>
                    <a:pt x="696178" y="553150"/>
                  </a:lnTo>
                  <a:lnTo>
                    <a:pt x="695720" y="553608"/>
                  </a:lnTo>
                  <a:lnTo>
                    <a:pt x="694408" y="554303"/>
                  </a:lnTo>
                  <a:lnTo>
                    <a:pt x="694298" y="552565"/>
                  </a:lnTo>
                  <a:lnTo>
                    <a:pt x="694060" y="551048"/>
                  </a:lnTo>
                  <a:lnTo>
                    <a:pt x="693713" y="550115"/>
                  </a:lnTo>
                  <a:lnTo>
                    <a:pt x="693128" y="550115"/>
                  </a:lnTo>
                  <a:lnTo>
                    <a:pt x="692891" y="549752"/>
                  </a:lnTo>
                  <a:lnTo>
                    <a:pt x="692780" y="549293"/>
                  </a:lnTo>
                  <a:lnTo>
                    <a:pt x="692543" y="549056"/>
                  </a:lnTo>
                  <a:lnTo>
                    <a:pt x="691959" y="549167"/>
                  </a:lnTo>
                  <a:lnTo>
                    <a:pt x="691026" y="552091"/>
                  </a:lnTo>
                  <a:lnTo>
                    <a:pt x="689050" y="554303"/>
                  </a:lnTo>
                  <a:lnTo>
                    <a:pt x="686727" y="555583"/>
                  </a:lnTo>
                  <a:lnTo>
                    <a:pt x="684989" y="555236"/>
                  </a:lnTo>
                  <a:lnTo>
                    <a:pt x="684293" y="554193"/>
                  </a:lnTo>
                  <a:lnTo>
                    <a:pt x="683598" y="551285"/>
                  </a:lnTo>
                  <a:lnTo>
                    <a:pt x="682665" y="550115"/>
                  </a:lnTo>
                  <a:lnTo>
                    <a:pt x="681133" y="549515"/>
                  </a:lnTo>
                  <a:lnTo>
                    <a:pt x="679963" y="549752"/>
                  </a:lnTo>
                  <a:lnTo>
                    <a:pt x="678794" y="550226"/>
                  </a:lnTo>
                  <a:lnTo>
                    <a:pt x="675996" y="550922"/>
                  </a:lnTo>
                  <a:lnTo>
                    <a:pt x="674021" y="551854"/>
                  </a:lnTo>
                  <a:lnTo>
                    <a:pt x="672978" y="552091"/>
                  </a:lnTo>
                  <a:lnTo>
                    <a:pt x="671460" y="551980"/>
                  </a:lnTo>
                  <a:lnTo>
                    <a:pt x="669248" y="550700"/>
                  </a:lnTo>
                  <a:lnTo>
                    <a:pt x="668062" y="550463"/>
                  </a:lnTo>
                  <a:lnTo>
                    <a:pt x="667367" y="549989"/>
                  </a:lnTo>
                  <a:lnTo>
                    <a:pt x="667477" y="548946"/>
                  </a:lnTo>
                  <a:lnTo>
                    <a:pt x="668173" y="547666"/>
                  </a:lnTo>
                  <a:lnTo>
                    <a:pt x="669595" y="547081"/>
                  </a:lnTo>
                  <a:lnTo>
                    <a:pt x="671112" y="546971"/>
                  </a:lnTo>
                  <a:lnTo>
                    <a:pt x="672282" y="546623"/>
                  </a:lnTo>
                  <a:lnTo>
                    <a:pt x="673104" y="545927"/>
                  </a:lnTo>
                  <a:lnTo>
                    <a:pt x="672993" y="545105"/>
                  </a:lnTo>
                  <a:lnTo>
                    <a:pt x="671239" y="544995"/>
                  </a:lnTo>
                  <a:lnTo>
                    <a:pt x="669611" y="544884"/>
                  </a:lnTo>
                  <a:lnTo>
                    <a:pt x="668189" y="545342"/>
                  </a:lnTo>
                  <a:lnTo>
                    <a:pt x="667146" y="546164"/>
                  </a:lnTo>
                  <a:lnTo>
                    <a:pt x="666324" y="546275"/>
                  </a:lnTo>
                  <a:lnTo>
                    <a:pt x="665392" y="545690"/>
                  </a:lnTo>
                  <a:lnTo>
                    <a:pt x="664222" y="545690"/>
                  </a:lnTo>
                  <a:lnTo>
                    <a:pt x="662942" y="546038"/>
                  </a:lnTo>
                  <a:lnTo>
                    <a:pt x="662483" y="545690"/>
                  </a:lnTo>
                  <a:lnTo>
                    <a:pt x="659575" y="544410"/>
                  </a:lnTo>
                  <a:lnTo>
                    <a:pt x="656541" y="544647"/>
                  </a:lnTo>
                  <a:lnTo>
                    <a:pt x="648607" y="547207"/>
                  </a:lnTo>
                  <a:lnTo>
                    <a:pt x="646742" y="547207"/>
                  </a:lnTo>
                  <a:lnTo>
                    <a:pt x="645225" y="546623"/>
                  </a:lnTo>
                  <a:lnTo>
                    <a:pt x="644403" y="545105"/>
                  </a:lnTo>
                  <a:lnTo>
                    <a:pt x="645099" y="544758"/>
                  </a:lnTo>
                  <a:lnTo>
                    <a:pt x="646490" y="544410"/>
                  </a:lnTo>
                  <a:lnTo>
                    <a:pt x="647770" y="543240"/>
                  </a:lnTo>
                  <a:lnTo>
                    <a:pt x="647770" y="540569"/>
                  </a:lnTo>
                  <a:lnTo>
                    <a:pt x="645794" y="541850"/>
                  </a:lnTo>
                  <a:lnTo>
                    <a:pt x="644972" y="540807"/>
                  </a:lnTo>
                  <a:lnTo>
                    <a:pt x="645320" y="538594"/>
                  </a:lnTo>
                  <a:lnTo>
                    <a:pt x="646490" y="536366"/>
                  </a:lnTo>
                  <a:lnTo>
                    <a:pt x="646379" y="535196"/>
                  </a:lnTo>
                  <a:lnTo>
                    <a:pt x="643929" y="535307"/>
                  </a:lnTo>
                  <a:lnTo>
                    <a:pt x="639946" y="533442"/>
                  </a:lnTo>
                  <a:lnTo>
                    <a:pt x="637623" y="532857"/>
                  </a:lnTo>
                  <a:lnTo>
                    <a:pt x="637860" y="532272"/>
                  </a:lnTo>
                  <a:lnTo>
                    <a:pt x="637971" y="532162"/>
                  </a:lnTo>
                  <a:lnTo>
                    <a:pt x="638556" y="531577"/>
                  </a:lnTo>
                  <a:lnTo>
                    <a:pt x="636454" y="530882"/>
                  </a:lnTo>
                  <a:lnTo>
                    <a:pt x="633072" y="531577"/>
                  </a:lnTo>
                  <a:lnTo>
                    <a:pt x="629690" y="529807"/>
                  </a:lnTo>
                  <a:lnTo>
                    <a:pt x="625818" y="528891"/>
                  </a:lnTo>
                  <a:lnTo>
                    <a:pt x="624427" y="528069"/>
                  </a:lnTo>
                  <a:lnTo>
                    <a:pt x="623494" y="526552"/>
                  </a:lnTo>
                  <a:lnTo>
                    <a:pt x="622451" y="523169"/>
                  </a:lnTo>
                  <a:lnTo>
                    <a:pt x="621519" y="521431"/>
                  </a:lnTo>
                  <a:lnTo>
                    <a:pt x="617204" y="517116"/>
                  </a:lnTo>
                  <a:lnTo>
                    <a:pt x="616256" y="515377"/>
                  </a:lnTo>
                  <a:lnTo>
                    <a:pt x="616746" y="515267"/>
                  </a:lnTo>
                  <a:lnTo>
                    <a:pt x="618026" y="515157"/>
                  </a:lnTo>
                  <a:lnTo>
                    <a:pt x="616983" y="513765"/>
                  </a:lnTo>
                  <a:lnTo>
                    <a:pt x="615561" y="513181"/>
                  </a:lnTo>
                  <a:lnTo>
                    <a:pt x="612178" y="512596"/>
                  </a:lnTo>
                  <a:lnTo>
                    <a:pt x="616857" y="511206"/>
                  </a:lnTo>
                  <a:lnTo>
                    <a:pt x="628378" y="513181"/>
                  </a:lnTo>
                  <a:lnTo>
                    <a:pt x="630970" y="511901"/>
                  </a:lnTo>
                  <a:lnTo>
                    <a:pt x="627098" y="508629"/>
                  </a:lnTo>
                  <a:lnTo>
                    <a:pt x="626860" y="507934"/>
                  </a:lnTo>
                  <a:lnTo>
                    <a:pt x="626860" y="507586"/>
                  </a:lnTo>
                  <a:lnTo>
                    <a:pt x="626750" y="506890"/>
                  </a:lnTo>
                  <a:lnTo>
                    <a:pt x="623842" y="505958"/>
                  </a:lnTo>
                  <a:lnTo>
                    <a:pt x="625122" y="505136"/>
                  </a:lnTo>
                  <a:lnTo>
                    <a:pt x="625581" y="504899"/>
                  </a:lnTo>
                  <a:lnTo>
                    <a:pt x="623605" y="503493"/>
                  </a:lnTo>
                  <a:lnTo>
                    <a:pt x="619875" y="501628"/>
                  </a:lnTo>
                  <a:lnTo>
                    <a:pt x="618484" y="500000"/>
                  </a:lnTo>
                  <a:lnTo>
                    <a:pt x="622673" y="500933"/>
                  </a:lnTo>
                  <a:lnTo>
                    <a:pt x="629690" y="504551"/>
                  </a:lnTo>
                  <a:lnTo>
                    <a:pt x="633641" y="505010"/>
                  </a:lnTo>
                  <a:lnTo>
                    <a:pt x="637371" y="504899"/>
                  </a:lnTo>
                  <a:lnTo>
                    <a:pt x="641685" y="505484"/>
                  </a:lnTo>
                  <a:lnTo>
                    <a:pt x="643345" y="506417"/>
                  </a:lnTo>
                  <a:lnTo>
                    <a:pt x="645099" y="507934"/>
                  </a:lnTo>
                  <a:lnTo>
                    <a:pt x="647074" y="509104"/>
                  </a:lnTo>
                  <a:lnTo>
                    <a:pt x="649524" y="509104"/>
                  </a:lnTo>
                  <a:lnTo>
                    <a:pt x="649413" y="507934"/>
                  </a:lnTo>
                  <a:lnTo>
                    <a:pt x="644530" y="504314"/>
                  </a:lnTo>
                  <a:lnTo>
                    <a:pt x="642301" y="503272"/>
                  </a:lnTo>
                  <a:lnTo>
                    <a:pt x="643028" y="503161"/>
                  </a:lnTo>
                  <a:lnTo>
                    <a:pt x="643613" y="503050"/>
                  </a:lnTo>
                  <a:lnTo>
                    <a:pt x="644198" y="502939"/>
                  </a:lnTo>
                  <a:lnTo>
                    <a:pt x="645130" y="503050"/>
                  </a:lnTo>
                  <a:lnTo>
                    <a:pt x="643376" y="501312"/>
                  </a:lnTo>
                  <a:lnTo>
                    <a:pt x="640563" y="501422"/>
                  </a:lnTo>
                  <a:lnTo>
                    <a:pt x="637528" y="502007"/>
                  </a:lnTo>
                  <a:lnTo>
                    <a:pt x="634731" y="501897"/>
                  </a:lnTo>
                  <a:lnTo>
                    <a:pt x="632993" y="500380"/>
                  </a:lnTo>
                  <a:lnTo>
                    <a:pt x="631823" y="497803"/>
                  </a:lnTo>
                  <a:lnTo>
                    <a:pt x="631934" y="494895"/>
                  </a:lnTo>
                  <a:lnTo>
                    <a:pt x="633799" y="492224"/>
                  </a:lnTo>
                  <a:lnTo>
                    <a:pt x="635079" y="491766"/>
                  </a:lnTo>
                  <a:lnTo>
                    <a:pt x="638113" y="491876"/>
                  </a:lnTo>
                  <a:lnTo>
                    <a:pt x="639394" y="491639"/>
                  </a:lnTo>
                  <a:lnTo>
                    <a:pt x="640911" y="490691"/>
                  </a:lnTo>
                  <a:lnTo>
                    <a:pt x="641606" y="489870"/>
                  </a:lnTo>
                  <a:lnTo>
                    <a:pt x="642791" y="486961"/>
                  </a:lnTo>
                  <a:lnTo>
                    <a:pt x="644530" y="484734"/>
                  </a:lnTo>
                  <a:lnTo>
                    <a:pt x="646395" y="482758"/>
                  </a:lnTo>
                  <a:lnTo>
                    <a:pt x="647438" y="480656"/>
                  </a:lnTo>
                  <a:lnTo>
                    <a:pt x="646616" y="477953"/>
                  </a:lnTo>
                  <a:lnTo>
                    <a:pt x="648370" y="477842"/>
                  </a:lnTo>
                  <a:lnTo>
                    <a:pt x="650124" y="478206"/>
                  </a:lnTo>
                  <a:lnTo>
                    <a:pt x="651642" y="479028"/>
                  </a:lnTo>
                  <a:lnTo>
                    <a:pt x="652811" y="480071"/>
                  </a:lnTo>
                  <a:lnTo>
                    <a:pt x="654565" y="482631"/>
                  </a:lnTo>
                  <a:lnTo>
                    <a:pt x="655735" y="483564"/>
                  </a:lnTo>
                  <a:lnTo>
                    <a:pt x="657394" y="483453"/>
                  </a:lnTo>
                  <a:lnTo>
                    <a:pt x="657284" y="484496"/>
                  </a:lnTo>
                  <a:lnTo>
                    <a:pt x="657173" y="486724"/>
                  </a:lnTo>
                  <a:lnTo>
                    <a:pt x="657063" y="487768"/>
                  </a:lnTo>
                  <a:lnTo>
                    <a:pt x="658232" y="486598"/>
                  </a:lnTo>
                  <a:lnTo>
                    <a:pt x="659165" y="483437"/>
                  </a:lnTo>
                  <a:lnTo>
                    <a:pt x="660208" y="482157"/>
                  </a:lnTo>
                  <a:lnTo>
                    <a:pt x="661251" y="482157"/>
                  </a:lnTo>
                  <a:lnTo>
                    <a:pt x="664506" y="482631"/>
                  </a:lnTo>
                  <a:lnTo>
                    <a:pt x="665897" y="482631"/>
                  </a:lnTo>
                  <a:lnTo>
                    <a:pt x="663921" y="481698"/>
                  </a:lnTo>
                  <a:lnTo>
                    <a:pt x="662752" y="480071"/>
                  </a:lnTo>
                  <a:lnTo>
                    <a:pt x="661820" y="478190"/>
                  </a:lnTo>
                  <a:lnTo>
                    <a:pt x="660539" y="476562"/>
                  </a:lnTo>
                  <a:lnTo>
                    <a:pt x="661124" y="475520"/>
                  </a:lnTo>
                  <a:lnTo>
                    <a:pt x="662057" y="474350"/>
                  </a:lnTo>
                  <a:lnTo>
                    <a:pt x="663226" y="473417"/>
                  </a:lnTo>
                  <a:lnTo>
                    <a:pt x="664981" y="473069"/>
                  </a:lnTo>
                  <a:lnTo>
                    <a:pt x="664396" y="472374"/>
                  </a:lnTo>
                  <a:lnTo>
                    <a:pt x="664159" y="471900"/>
                  </a:lnTo>
                  <a:lnTo>
                    <a:pt x="663700" y="471426"/>
                  </a:lnTo>
                  <a:lnTo>
                    <a:pt x="662878" y="471094"/>
                  </a:lnTo>
                  <a:lnTo>
                    <a:pt x="663700" y="470635"/>
                  </a:lnTo>
                  <a:lnTo>
                    <a:pt x="666371" y="468660"/>
                  </a:lnTo>
                  <a:lnTo>
                    <a:pt x="662404" y="467491"/>
                  </a:lnTo>
                  <a:lnTo>
                    <a:pt x="661472" y="466906"/>
                  </a:lnTo>
                  <a:lnTo>
                    <a:pt x="660650" y="468076"/>
                  </a:lnTo>
                  <a:lnTo>
                    <a:pt x="659955" y="468660"/>
                  </a:lnTo>
                  <a:lnTo>
                    <a:pt x="657979" y="469482"/>
                  </a:lnTo>
                  <a:lnTo>
                    <a:pt x="657869" y="468313"/>
                  </a:lnTo>
                  <a:lnTo>
                    <a:pt x="660318" y="466211"/>
                  </a:lnTo>
                  <a:lnTo>
                    <a:pt x="661251" y="464788"/>
                  </a:lnTo>
                  <a:lnTo>
                    <a:pt x="660666" y="463176"/>
                  </a:lnTo>
                  <a:lnTo>
                    <a:pt x="659497" y="462939"/>
                  </a:lnTo>
                  <a:lnTo>
                    <a:pt x="657869" y="463761"/>
                  </a:lnTo>
                  <a:lnTo>
                    <a:pt x="656478" y="465025"/>
                  </a:lnTo>
                  <a:lnTo>
                    <a:pt x="655751" y="466337"/>
                  </a:lnTo>
                  <a:lnTo>
                    <a:pt x="654929" y="466447"/>
                  </a:lnTo>
                  <a:lnTo>
                    <a:pt x="654929" y="465626"/>
                  </a:lnTo>
                  <a:lnTo>
                    <a:pt x="654692" y="465515"/>
                  </a:lnTo>
                  <a:lnTo>
                    <a:pt x="654803" y="465389"/>
                  </a:lnTo>
                  <a:lnTo>
                    <a:pt x="653870" y="464788"/>
                  </a:lnTo>
                  <a:lnTo>
                    <a:pt x="651658" y="462354"/>
                  </a:lnTo>
                  <a:lnTo>
                    <a:pt x="651547" y="461422"/>
                  </a:lnTo>
                  <a:lnTo>
                    <a:pt x="655040" y="458972"/>
                  </a:lnTo>
                  <a:lnTo>
                    <a:pt x="656225" y="461422"/>
                  </a:lnTo>
                  <a:lnTo>
                    <a:pt x="658785" y="460600"/>
                  </a:lnTo>
                  <a:lnTo>
                    <a:pt x="660065" y="458150"/>
                  </a:lnTo>
                  <a:lnTo>
                    <a:pt x="657616" y="455353"/>
                  </a:lnTo>
                  <a:lnTo>
                    <a:pt x="655609" y="455006"/>
                  </a:lnTo>
                  <a:lnTo>
                    <a:pt x="651879" y="456048"/>
                  </a:lnTo>
                  <a:lnTo>
                    <a:pt x="650124" y="456048"/>
                  </a:lnTo>
                  <a:lnTo>
                    <a:pt x="648260" y="455226"/>
                  </a:lnTo>
                  <a:lnTo>
                    <a:pt x="648497" y="454642"/>
                  </a:lnTo>
                  <a:lnTo>
                    <a:pt x="649777" y="454057"/>
                  </a:lnTo>
                  <a:lnTo>
                    <a:pt x="650709" y="452887"/>
                  </a:lnTo>
                  <a:lnTo>
                    <a:pt x="650599" y="451481"/>
                  </a:lnTo>
                  <a:lnTo>
                    <a:pt x="649903" y="450311"/>
                  </a:lnTo>
                  <a:lnTo>
                    <a:pt x="649556" y="449031"/>
                  </a:lnTo>
                  <a:lnTo>
                    <a:pt x="650251" y="447404"/>
                  </a:lnTo>
                  <a:lnTo>
                    <a:pt x="651879" y="446234"/>
                  </a:lnTo>
                  <a:lnTo>
                    <a:pt x="655719" y="446123"/>
                  </a:lnTo>
                  <a:lnTo>
                    <a:pt x="657489" y="445523"/>
                  </a:lnTo>
                  <a:lnTo>
                    <a:pt x="659007" y="444021"/>
                  </a:lnTo>
                  <a:lnTo>
                    <a:pt x="659117" y="442741"/>
                  </a:lnTo>
                  <a:lnTo>
                    <a:pt x="658185" y="441919"/>
                  </a:lnTo>
                  <a:lnTo>
                    <a:pt x="656209" y="441461"/>
                  </a:lnTo>
                  <a:lnTo>
                    <a:pt x="655261" y="441919"/>
                  </a:lnTo>
                  <a:lnTo>
                    <a:pt x="652590" y="444132"/>
                  </a:lnTo>
                  <a:lnTo>
                    <a:pt x="651895" y="445065"/>
                  </a:lnTo>
                  <a:lnTo>
                    <a:pt x="651073" y="445175"/>
                  </a:lnTo>
                  <a:lnTo>
                    <a:pt x="650725" y="444590"/>
                  </a:lnTo>
                  <a:lnTo>
                    <a:pt x="650614" y="444480"/>
                  </a:lnTo>
                  <a:lnTo>
                    <a:pt x="650377" y="444480"/>
                  </a:lnTo>
                  <a:lnTo>
                    <a:pt x="649919" y="444243"/>
                  </a:lnTo>
                  <a:lnTo>
                    <a:pt x="649808" y="443073"/>
                  </a:lnTo>
                  <a:lnTo>
                    <a:pt x="650852" y="442963"/>
                  </a:lnTo>
                  <a:lnTo>
                    <a:pt x="650741" y="442030"/>
                  </a:lnTo>
                  <a:lnTo>
                    <a:pt x="649698" y="441445"/>
                  </a:lnTo>
                  <a:lnTo>
                    <a:pt x="646442" y="440402"/>
                  </a:lnTo>
                  <a:lnTo>
                    <a:pt x="645051" y="440292"/>
                  </a:lnTo>
                  <a:lnTo>
                    <a:pt x="644119" y="439470"/>
                  </a:lnTo>
                  <a:lnTo>
                    <a:pt x="643423" y="439343"/>
                  </a:lnTo>
                  <a:lnTo>
                    <a:pt x="642475" y="440055"/>
                  </a:lnTo>
                  <a:lnTo>
                    <a:pt x="642238" y="440987"/>
                  </a:lnTo>
                  <a:lnTo>
                    <a:pt x="642475" y="442963"/>
                  </a:lnTo>
                  <a:lnTo>
                    <a:pt x="642365" y="443784"/>
                  </a:lnTo>
                  <a:lnTo>
                    <a:pt x="641780" y="445175"/>
                  </a:lnTo>
                  <a:lnTo>
                    <a:pt x="641322" y="446234"/>
                  </a:lnTo>
                  <a:lnTo>
                    <a:pt x="640863" y="447277"/>
                  </a:lnTo>
                  <a:lnTo>
                    <a:pt x="640041" y="448320"/>
                  </a:lnTo>
                  <a:lnTo>
                    <a:pt x="638650" y="449363"/>
                  </a:lnTo>
                  <a:lnTo>
                    <a:pt x="635980" y="450296"/>
                  </a:lnTo>
                  <a:lnTo>
                    <a:pt x="634699" y="450991"/>
                  </a:lnTo>
                  <a:lnTo>
                    <a:pt x="632945" y="452745"/>
                  </a:lnTo>
                  <a:lnTo>
                    <a:pt x="632360" y="454721"/>
                  </a:lnTo>
                  <a:lnTo>
                    <a:pt x="632819" y="460442"/>
                  </a:lnTo>
                  <a:lnTo>
                    <a:pt x="632582" y="463824"/>
                  </a:lnTo>
                  <a:lnTo>
                    <a:pt x="631412" y="467333"/>
                  </a:lnTo>
                  <a:lnTo>
                    <a:pt x="629532" y="470478"/>
                  </a:lnTo>
                  <a:lnTo>
                    <a:pt x="627319" y="472359"/>
                  </a:lnTo>
                  <a:lnTo>
                    <a:pt x="624411" y="473401"/>
                  </a:lnTo>
                  <a:lnTo>
                    <a:pt x="621266" y="473639"/>
                  </a:lnTo>
                  <a:lnTo>
                    <a:pt x="618231" y="472817"/>
                  </a:lnTo>
                  <a:lnTo>
                    <a:pt x="615418" y="470715"/>
                  </a:lnTo>
                  <a:lnTo>
                    <a:pt x="611926" y="467222"/>
                  </a:lnTo>
                  <a:lnTo>
                    <a:pt x="612273" y="465342"/>
                  </a:lnTo>
                  <a:lnTo>
                    <a:pt x="613901" y="462544"/>
                  </a:lnTo>
                  <a:lnTo>
                    <a:pt x="614138" y="461611"/>
                  </a:lnTo>
                  <a:lnTo>
                    <a:pt x="612968" y="461027"/>
                  </a:lnTo>
                  <a:lnTo>
                    <a:pt x="608544" y="463587"/>
                  </a:lnTo>
                  <a:lnTo>
                    <a:pt x="606442" y="464409"/>
                  </a:lnTo>
                  <a:lnTo>
                    <a:pt x="602696" y="464630"/>
                  </a:lnTo>
                  <a:lnTo>
                    <a:pt x="600373" y="464298"/>
                  </a:lnTo>
                  <a:lnTo>
                    <a:pt x="598745" y="462781"/>
                  </a:lnTo>
                  <a:lnTo>
                    <a:pt x="597117" y="459984"/>
                  </a:lnTo>
                  <a:lnTo>
                    <a:pt x="595948" y="457060"/>
                  </a:lnTo>
                  <a:lnTo>
                    <a:pt x="595489" y="454610"/>
                  </a:lnTo>
                  <a:lnTo>
                    <a:pt x="595948" y="452160"/>
                  </a:lnTo>
                  <a:lnTo>
                    <a:pt x="597575" y="449711"/>
                  </a:lnTo>
                  <a:lnTo>
                    <a:pt x="600246" y="447846"/>
                  </a:lnTo>
                  <a:lnTo>
                    <a:pt x="603992" y="447609"/>
                  </a:lnTo>
                  <a:lnTo>
                    <a:pt x="607595" y="448779"/>
                  </a:lnTo>
                  <a:lnTo>
                    <a:pt x="610393" y="451102"/>
                  </a:lnTo>
                  <a:lnTo>
                    <a:pt x="611673" y="449711"/>
                  </a:lnTo>
                  <a:lnTo>
                    <a:pt x="611562" y="448194"/>
                  </a:lnTo>
                  <a:lnTo>
                    <a:pt x="610977" y="446803"/>
                  </a:lnTo>
                  <a:lnTo>
                    <a:pt x="611214" y="445160"/>
                  </a:lnTo>
                  <a:lnTo>
                    <a:pt x="612257" y="444227"/>
                  </a:lnTo>
                  <a:lnTo>
                    <a:pt x="616098" y="442488"/>
                  </a:lnTo>
                  <a:lnTo>
                    <a:pt x="616335" y="438521"/>
                  </a:lnTo>
                  <a:lnTo>
                    <a:pt x="617520" y="436419"/>
                  </a:lnTo>
                  <a:lnTo>
                    <a:pt x="619259" y="434792"/>
                  </a:lnTo>
                  <a:lnTo>
                    <a:pt x="620776" y="431868"/>
                  </a:lnTo>
                  <a:lnTo>
                    <a:pt x="619259" y="431046"/>
                  </a:lnTo>
                  <a:lnTo>
                    <a:pt x="616698" y="428597"/>
                  </a:lnTo>
                  <a:lnTo>
                    <a:pt x="614691" y="428012"/>
                  </a:lnTo>
                  <a:lnTo>
                    <a:pt x="611199" y="429402"/>
                  </a:lnTo>
                  <a:lnTo>
                    <a:pt x="610740" y="430572"/>
                  </a:lnTo>
                  <a:lnTo>
                    <a:pt x="611562" y="431156"/>
                  </a:lnTo>
                  <a:lnTo>
                    <a:pt x="612732" y="431504"/>
                  </a:lnTo>
                  <a:lnTo>
                    <a:pt x="613190" y="431394"/>
                  </a:lnTo>
                  <a:lnTo>
                    <a:pt x="613190" y="430572"/>
                  </a:lnTo>
                  <a:lnTo>
                    <a:pt x="613885" y="430114"/>
                  </a:lnTo>
                  <a:lnTo>
                    <a:pt x="614581" y="430351"/>
                  </a:lnTo>
                  <a:lnTo>
                    <a:pt x="615039" y="431283"/>
                  </a:lnTo>
                  <a:lnTo>
                    <a:pt x="614802" y="432548"/>
                  </a:lnTo>
                  <a:lnTo>
                    <a:pt x="614217" y="433275"/>
                  </a:lnTo>
                  <a:lnTo>
                    <a:pt x="612463" y="434792"/>
                  </a:lnTo>
                  <a:lnTo>
                    <a:pt x="611767" y="435139"/>
                  </a:lnTo>
                  <a:lnTo>
                    <a:pt x="609666" y="435029"/>
                  </a:lnTo>
                  <a:lnTo>
                    <a:pt x="608844" y="435139"/>
                  </a:lnTo>
                  <a:lnTo>
                    <a:pt x="608844" y="435724"/>
                  </a:lnTo>
                  <a:lnTo>
                    <a:pt x="607327" y="439580"/>
                  </a:lnTo>
                  <a:lnTo>
                    <a:pt x="606868" y="438743"/>
                  </a:lnTo>
                  <a:lnTo>
                    <a:pt x="606283" y="438285"/>
                  </a:lnTo>
                  <a:lnTo>
                    <a:pt x="605699" y="437937"/>
                  </a:lnTo>
                  <a:lnTo>
                    <a:pt x="605240" y="437589"/>
                  </a:lnTo>
                  <a:lnTo>
                    <a:pt x="606062" y="435961"/>
                  </a:lnTo>
                  <a:lnTo>
                    <a:pt x="607105" y="431758"/>
                  </a:lnTo>
                  <a:lnTo>
                    <a:pt x="608385" y="429782"/>
                  </a:lnTo>
                  <a:lnTo>
                    <a:pt x="607216" y="427680"/>
                  </a:lnTo>
                  <a:lnTo>
                    <a:pt x="606173" y="427790"/>
                  </a:lnTo>
                  <a:lnTo>
                    <a:pt x="605936" y="429892"/>
                  </a:lnTo>
                  <a:lnTo>
                    <a:pt x="605351" y="431994"/>
                  </a:lnTo>
                  <a:lnTo>
                    <a:pt x="604308" y="434097"/>
                  </a:lnTo>
                  <a:lnTo>
                    <a:pt x="601716" y="438285"/>
                  </a:lnTo>
                  <a:lnTo>
                    <a:pt x="601368" y="439580"/>
                  </a:lnTo>
                  <a:lnTo>
                    <a:pt x="601131" y="440276"/>
                  </a:lnTo>
                  <a:lnTo>
                    <a:pt x="599962" y="440276"/>
                  </a:lnTo>
                  <a:lnTo>
                    <a:pt x="597986" y="439817"/>
                  </a:lnTo>
                  <a:lnTo>
                    <a:pt x="595774" y="438869"/>
                  </a:lnTo>
                  <a:lnTo>
                    <a:pt x="593798" y="437605"/>
                  </a:lnTo>
                  <a:lnTo>
                    <a:pt x="592865" y="436088"/>
                  </a:lnTo>
                  <a:lnTo>
                    <a:pt x="592281" y="433765"/>
                  </a:lnTo>
                  <a:lnTo>
                    <a:pt x="591111" y="432943"/>
                  </a:lnTo>
                  <a:lnTo>
                    <a:pt x="587951" y="432705"/>
                  </a:lnTo>
                  <a:lnTo>
                    <a:pt x="585848" y="437953"/>
                  </a:lnTo>
                  <a:lnTo>
                    <a:pt x="582467" y="442504"/>
                  </a:lnTo>
                  <a:lnTo>
                    <a:pt x="573711" y="450201"/>
                  </a:lnTo>
                  <a:lnTo>
                    <a:pt x="571150" y="451592"/>
                  </a:lnTo>
                  <a:lnTo>
                    <a:pt x="568353" y="452540"/>
                  </a:lnTo>
                  <a:lnTo>
                    <a:pt x="559250" y="454168"/>
                  </a:lnTo>
                  <a:lnTo>
                    <a:pt x="553892" y="456380"/>
                  </a:lnTo>
                  <a:lnTo>
                    <a:pt x="550731" y="456618"/>
                  </a:lnTo>
                  <a:lnTo>
                    <a:pt x="542118" y="454989"/>
                  </a:lnTo>
                  <a:lnTo>
                    <a:pt x="536966" y="452192"/>
                  </a:lnTo>
                  <a:lnTo>
                    <a:pt x="527072" y="452192"/>
                  </a:lnTo>
                  <a:lnTo>
                    <a:pt x="521351" y="450453"/>
                  </a:lnTo>
                  <a:lnTo>
                    <a:pt x="516341" y="446724"/>
                  </a:lnTo>
                  <a:lnTo>
                    <a:pt x="513307" y="441240"/>
                  </a:lnTo>
                  <a:lnTo>
                    <a:pt x="513307" y="434017"/>
                  </a:lnTo>
                  <a:lnTo>
                    <a:pt x="515978" y="428881"/>
                  </a:lnTo>
                  <a:lnTo>
                    <a:pt x="525176" y="419193"/>
                  </a:lnTo>
                  <a:lnTo>
                    <a:pt x="528337" y="414310"/>
                  </a:lnTo>
                  <a:lnTo>
                    <a:pt x="532651" y="406471"/>
                  </a:lnTo>
                  <a:lnTo>
                    <a:pt x="535449" y="402993"/>
                  </a:lnTo>
                  <a:lnTo>
                    <a:pt x="538388" y="400544"/>
                  </a:lnTo>
                  <a:lnTo>
                    <a:pt x="542813" y="399596"/>
                  </a:lnTo>
                  <a:lnTo>
                    <a:pt x="549104" y="399943"/>
                  </a:lnTo>
                  <a:lnTo>
                    <a:pt x="555647" y="401128"/>
                  </a:lnTo>
                  <a:lnTo>
                    <a:pt x="561004" y="402757"/>
                  </a:lnTo>
                  <a:lnTo>
                    <a:pt x="567658" y="407545"/>
                  </a:lnTo>
                  <a:lnTo>
                    <a:pt x="568827" y="408003"/>
                  </a:lnTo>
                  <a:lnTo>
                    <a:pt x="569523" y="409394"/>
                  </a:lnTo>
                  <a:lnTo>
                    <a:pt x="572905" y="415115"/>
                  </a:lnTo>
                  <a:lnTo>
                    <a:pt x="574295" y="416632"/>
                  </a:lnTo>
                  <a:lnTo>
                    <a:pt x="580491" y="417217"/>
                  </a:lnTo>
                  <a:lnTo>
                    <a:pt x="582008" y="416869"/>
                  </a:lnTo>
                  <a:lnTo>
                    <a:pt x="584458" y="415937"/>
                  </a:lnTo>
                  <a:lnTo>
                    <a:pt x="585975" y="415590"/>
                  </a:lnTo>
                  <a:lnTo>
                    <a:pt x="589009" y="416411"/>
                  </a:lnTo>
                  <a:lnTo>
                    <a:pt x="594162" y="420030"/>
                  </a:lnTo>
                  <a:lnTo>
                    <a:pt x="597196" y="420030"/>
                  </a:lnTo>
                  <a:lnTo>
                    <a:pt x="601621" y="418039"/>
                  </a:lnTo>
                  <a:lnTo>
                    <a:pt x="604213" y="418150"/>
                  </a:lnTo>
                  <a:lnTo>
                    <a:pt x="605604" y="420837"/>
                  </a:lnTo>
                  <a:lnTo>
                    <a:pt x="605493" y="422354"/>
                  </a:lnTo>
                  <a:lnTo>
                    <a:pt x="605256" y="423397"/>
                  </a:lnTo>
                  <a:lnTo>
                    <a:pt x="605256" y="424440"/>
                  </a:lnTo>
                  <a:lnTo>
                    <a:pt x="606078" y="425593"/>
                  </a:lnTo>
                  <a:lnTo>
                    <a:pt x="607121" y="426178"/>
                  </a:lnTo>
                  <a:lnTo>
                    <a:pt x="609918" y="426779"/>
                  </a:lnTo>
                  <a:lnTo>
                    <a:pt x="610962" y="427364"/>
                  </a:lnTo>
                  <a:lnTo>
                    <a:pt x="613063" y="426178"/>
                  </a:lnTo>
                  <a:lnTo>
                    <a:pt x="615165" y="426068"/>
                  </a:lnTo>
                  <a:lnTo>
                    <a:pt x="619843" y="426558"/>
                  </a:lnTo>
                  <a:lnTo>
                    <a:pt x="622056" y="425720"/>
                  </a:lnTo>
                  <a:lnTo>
                    <a:pt x="624158" y="424566"/>
                  </a:lnTo>
                  <a:lnTo>
                    <a:pt x="626023" y="424108"/>
                  </a:lnTo>
                  <a:lnTo>
                    <a:pt x="627540" y="425846"/>
                  </a:lnTo>
                  <a:lnTo>
                    <a:pt x="626149" y="426795"/>
                  </a:lnTo>
                  <a:lnTo>
                    <a:pt x="625328" y="427142"/>
                  </a:lnTo>
                  <a:lnTo>
                    <a:pt x="624047" y="427253"/>
                  </a:lnTo>
                  <a:lnTo>
                    <a:pt x="626497" y="428992"/>
                  </a:lnTo>
                  <a:lnTo>
                    <a:pt x="630480" y="427364"/>
                  </a:lnTo>
                  <a:lnTo>
                    <a:pt x="634210" y="424440"/>
                  </a:lnTo>
                  <a:lnTo>
                    <a:pt x="635490" y="422227"/>
                  </a:lnTo>
                  <a:lnTo>
                    <a:pt x="634447" y="421295"/>
                  </a:lnTo>
                  <a:lnTo>
                    <a:pt x="632708" y="420947"/>
                  </a:lnTo>
                  <a:lnTo>
                    <a:pt x="631080" y="421642"/>
                  </a:lnTo>
                  <a:lnTo>
                    <a:pt x="630148" y="423381"/>
                  </a:lnTo>
                  <a:lnTo>
                    <a:pt x="626750" y="420125"/>
                  </a:lnTo>
                  <a:lnTo>
                    <a:pt x="621866" y="410911"/>
                  </a:lnTo>
                  <a:lnTo>
                    <a:pt x="618832" y="406581"/>
                  </a:lnTo>
                  <a:lnTo>
                    <a:pt x="618484" y="400164"/>
                  </a:lnTo>
                  <a:lnTo>
                    <a:pt x="617552" y="397620"/>
                  </a:lnTo>
                  <a:lnTo>
                    <a:pt x="613222" y="391899"/>
                  </a:lnTo>
                  <a:lnTo>
                    <a:pt x="612052" y="389450"/>
                  </a:lnTo>
                  <a:lnTo>
                    <a:pt x="611815" y="388169"/>
                  </a:lnTo>
                  <a:lnTo>
                    <a:pt x="611704" y="385356"/>
                  </a:lnTo>
                  <a:lnTo>
                    <a:pt x="611467" y="384075"/>
                  </a:lnTo>
                  <a:lnTo>
                    <a:pt x="611009" y="383033"/>
                  </a:lnTo>
                  <a:lnTo>
                    <a:pt x="608449" y="379066"/>
                  </a:lnTo>
                  <a:lnTo>
                    <a:pt x="604371" y="376743"/>
                  </a:lnTo>
                  <a:lnTo>
                    <a:pt x="602143" y="372080"/>
                  </a:lnTo>
                  <a:lnTo>
                    <a:pt x="599820" y="370690"/>
                  </a:lnTo>
                  <a:lnTo>
                    <a:pt x="595284" y="369409"/>
                  </a:lnTo>
                  <a:lnTo>
                    <a:pt x="593071" y="367402"/>
                  </a:lnTo>
                  <a:lnTo>
                    <a:pt x="588851" y="360180"/>
                  </a:lnTo>
                  <a:lnTo>
                    <a:pt x="590242" y="356798"/>
                  </a:lnTo>
                  <a:lnTo>
                    <a:pt x="588851" y="354206"/>
                  </a:lnTo>
                  <a:lnTo>
                    <a:pt x="586639" y="352009"/>
                  </a:lnTo>
                  <a:lnTo>
                    <a:pt x="585122" y="349796"/>
                  </a:lnTo>
                  <a:lnTo>
                    <a:pt x="585011" y="346983"/>
                  </a:lnTo>
                  <a:lnTo>
                    <a:pt x="585706" y="343491"/>
                  </a:lnTo>
                  <a:lnTo>
                    <a:pt x="587682" y="337659"/>
                  </a:lnTo>
                  <a:lnTo>
                    <a:pt x="586639" y="334719"/>
                  </a:lnTo>
                  <a:lnTo>
                    <a:pt x="587571" y="331938"/>
                  </a:lnTo>
                  <a:lnTo>
                    <a:pt x="590479" y="327623"/>
                  </a:lnTo>
                  <a:lnTo>
                    <a:pt x="591791" y="318409"/>
                  </a:lnTo>
                  <a:lnTo>
                    <a:pt x="594351" y="312340"/>
                  </a:lnTo>
                  <a:lnTo>
                    <a:pt x="595631" y="306619"/>
                  </a:lnTo>
                  <a:lnTo>
                    <a:pt x="595979" y="301024"/>
                  </a:lnTo>
                  <a:lnTo>
                    <a:pt x="595394" y="298701"/>
                  </a:lnTo>
                  <a:lnTo>
                    <a:pt x="590369" y="299286"/>
                  </a:lnTo>
                  <a:lnTo>
                    <a:pt x="584552" y="299744"/>
                  </a:lnTo>
                  <a:lnTo>
                    <a:pt x="581882" y="299981"/>
                  </a:lnTo>
                  <a:lnTo>
                    <a:pt x="574295" y="300676"/>
                  </a:lnTo>
                  <a:lnTo>
                    <a:pt x="562395" y="301720"/>
                  </a:lnTo>
                  <a:lnTo>
                    <a:pt x="547112" y="303126"/>
                  </a:lnTo>
                  <a:lnTo>
                    <a:pt x="528921" y="304754"/>
                  </a:lnTo>
                  <a:lnTo>
                    <a:pt x="508613" y="306493"/>
                  </a:lnTo>
                  <a:lnTo>
                    <a:pt x="486929" y="308468"/>
                  </a:lnTo>
                  <a:lnTo>
                    <a:pt x="464535" y="310349"/>
                  </a:lnTo>
                  <a:lnTo>
                    <a:pt x="442140" y="312214"/>
                  </a:lnTo>
                  <a:lnTo>
                    <a:pt x="420441" y="313952"/>
                  </a:lnTo>
                  <a:lnTo>
                    <a:pt x="400164" y="315565"/>
                  </a:lnTo>
                  <a:lnTo>
                    <a:pt x="381973" y="316987"/>
                  </a:lnTo>
                  <a:lnTo>
                    <a:pt x="366564" y="318267"/>
                  </a:lnTo>
                  <a:lnTo>
                    <a:pt x="354774" y="319089"/>
                  </a:lnTo>
                  <a:lnTo>
                    <a:pt x="347093" y="319673"/>
                  </a:lnTo>
                  <a:lnTo>
                    <a:pt x="344422" y="319911"/>
                  </a:lnTo>
                  <a:lnTo>
                    <a:pt x="338227" y="320369"/>
                  </a:lnTo>
                  <a:lnTo>
                    <a:pt x="337405" y="320479"/>
                  </a:lnTo>
                  <a:lnTo>
                    <a:pt x="347204" y="310917"/>
                  </a:lnTo>
                  <a:lnTo>
                    <a:pt x="346034" y="306951"/>
                  </a:lnTo>
                  <a:lnTo>
                    <a:pt x="341593" y="302273"/>
                  </a:lnTo>
                  <a:lnTo>
                    <a:pt x="339729" y="297974"/>
                  </a:lnTo>
                  <a:lnTo>
                    <a:pt x="339729" y="296441"/>
                  </a:lnTo>
                  <a:lnTo>
                    <a:pt x="340898" y="293644"/>
                  </a:lnTo>
                  <a:lnTo>
                    <a:pt x="341135" y="291890"/>
                  </a:lnTo>
                  <a:lnTo>
                    <a:pt x="341483" y="291305"/>
                  </a:lnTo>
                  <a:lnTo>
                    <a:pt x="341957" y="289551"/>
                  </a:lnTo>
                  <a:lnTo>
                    <a:pt x="342068" y="287812"/>
                  </a:lnTo>
                  <a:lnTo>
                    <a:pt x="341246" y="286990"/>
                  </a:lnTo>
                  <a:lnTo>
                    <a:pt x="339381" y="285947"/>
                  </a:lnTo>
                  <a:lnTo>
                    <a:pt x="337058" y="283498"/>
                  </a:lnTo>
                  <a:lnTo>
                    <a:pt x="335430" y="280352"/>
                  </a:lnTo>
                  <a:lnTo>
                    <a:pt x="335430" y="277903"/>
                  </a:lnTo>
                  <a:lnTo>
                    <a:pt x="337405" y="276606"/>
                  </a:lnTo>
                  <a:lnTo>
                    <a:pt x="340440" y="276133"/>
                  </a:lnTo>
                  <a:lnTo>
                    <a:pt x="346872" y="275896"/>
                  </a:lnTo>
                  <a:lnTo>
                    <a:pt x="349670" y="275089"/>
                  </a:lnTo>
                  <a:lnTo>
                    <a:pt x="351187" y="273225"/>
                  </a:lnTo>
                  <a:lnTo>
                    <a:pt x="351882" y="270648"/>
                  </a:lnTo>
                  <a:lnTo>
                    <a:pt x="352815" y="260392"/>
                  </a:lnTo>
                  <a:lnTo>
                    <a:pt x="353984" y="258874"/>
                  </a:lnTo>
                  <a:lnTo>
                    <a:pt x="354221" y="257468"/>
                  </a:lnTo>
                  <a:lnTo>
                    <a:pt x="354221" y="254433"/>
                  </a:lnTo>
                  <a:lnTo>
                    <a:pt x="353873" y="253501"/>
                  </a:lnTo>
                  <a:lnTo>
                    <a:pt x="351898" y="250340"/>
                  </a:lnTo>
                  <a:lnTo>
                    <a:pt x="350507" y="248602"/>
                  </a:lnTo>
                  <a:lnTo>
                    <a:pt x="349812" y="247558"/>
                  </a:lnTo>
                  <a:lnTo>
                    <a:pt x="348642" y="240794"/>
                  </a:lnTo>
                  <a:lnTo>
                    <a:pt x="351439" y="235895"/>
                  </a:lnTo>
                  <a:lnTo>
                    <a:pt x="360306" y="228435"/>
                  </a:lnTo>
                  <a:lnTo>
                    <a:pt x="360306" y="227392"/>
                  </a:lnTo>
                  <a:lnTo>
                    <a:pt x="360890" y="225638"/>
                  </a:lnTo>
                  <a:lnTo>
                    <a:pt x="360653" y="221908"/>
                  </a:lnTo>
                  <a:lnTo>
                    <a:pt x="362171" y="208143"/>
                  </a:lnTo>
                  <a:lnTo>
                    <a:pt x="362060" y="204982"/>
                  </a:lnTo>
                  <a:lnTo>
                    <a:pt x="362408" y="202311"/>
                  </a:lnTo>
                  <a:lnTo>
                    <a:pt x="365901" y="194504"/>
                  </a:lnTo>
                  <a:lnTo>
                    <a:pt x="367181" y="188561"/>
                  </a:lnTo>
                  <a:lnTo>
                    <a:pt x="368224" y="185638"/>
                  </a:lnTo>
                  <a:lnTo>
                    <a:pt x="369994" y="182840"/>
                  </a:lnTo>
                  <a:lnTo>
                    <a:pt x="372206" y="181102"/>
                  </a:lnTo>
                  <a:lnTo>
                    <a:pt x="377675" y="179458"/>
                  </a:lnTo>
                  <a:lnTo>
                    <a:pt x="380235" y="178288"/>
                  </a:lnTo>
                  <a:lnTo>
                    <a:pt x="382590" y="176092"/>
                  </a:lnTo>
                  <a:lnTo>
                    <a:pt x="388184" y="168505"/>
                  </a:lnTo>
                  <a:lnTo>
                    <a:pt x="388880" y="167115"/>
                  </a:lnTo>
                  <a:lnTo>
                    <a:pt x="389923" y="163732"/>
                  </a:lnTo>
                  <a:lnTo>
                    <a:pt x="390856" y="162342"/>
                  </a:lnTo>
                  <a:lnTo>
                    <a:pt x="392135" y="161410"/>
                  </a:lnTo>
                  <a:lnTo>
                    <a:pt x="396118" y="159766"/>
                  </a:lnTo>
                  <a:lnTo>
                    <a:pt x="400654" y="155815"/>
                  </a:lnTo>
                  <a:lnTo>
                    <a:pt x="403104" y="150220"/>
                  </a:lnTo>
                  <a:lnTo>
                    <a:pt x="402756" y="144499"/>
                  </a:lnTo>
                  <a:lnTo>
                    <a:pt x="398331" y="140184"/>
                  </a:lnTo>
                  <a:lnTo>
                    <a:pt x="398220" y="139125"/>
                  </a:lnTo>
                  <a:lnTo>
                    <a:pt x="398109" y="137624"/>
                  </a:lnTo>
                  <a:lnTo>
                    <a:pt x="398457" y="135996"/>
                  </a:lnTo>
                  <a:lnTo>
                    <a:pt x="399627" y="134589"/>
                  </a:lnTo>
                  <a:lnTo>
                    <a:pt x="406723" y="134353"/>
                  </a:lnTo>
                  <a:lnTo>
                    <a:pt x="410705" y="126055"/>
                  </a:lnTo>
                  <a:lnTo>
                    <a:pt x="414088" y="115688"/>
                  </a:lnTo>
                  <a:lnTo>
                    <a:pt x="419556" y="109271"/>
                  </a:lnTo>
                  <a:lnTo>
                    <a:pt x="419445" y="108102"/>
                  </a:lnTo>
                  <a:lnTo>
                    <a:pt x="420489" y="107517"/>
                  </a:lnTo>
                  <a:lnTo>
                    <a:pt x="420725" y="105304"/>
                  </a:lnTo>
                  <a:lnTo>
                    <a:pt x="419683" y="102981"/>
                  </a:lnTo>
                  <a:lnTo>
                    <a:pt x="416537" y="102032"/>
                  </a:lnTo>
                  <a:lnTo>
                    <a:pt x="411875" y="101685"/>
                  </a:lnTo>
                  <a:lnTo>
                    <a:pt x="409662" y="100990"/>
                  </a:lnTo>
                  <a:lnTo>
                    <a:pt x="408620" y="99947"/>
                  </a:lnTo>
                  <a:lnTo>
                    <a:pt x="406960" y="93862"/>
                  </a:lnTo>
                  <a:lnTo>
                    <a:pt x="403704" y="91191"/>
                  </a:lnTo>
                  <a:lnTo>
                    <a:pt x="399516" y="89800"/>
                  </a:lnTo>
                  <a:lnTo>
                    <a:pt x="394854" y="87445"/>
                  </a:lnTo>
                  <a:lnTo>
                    <a:pt x="393084" y="85359"/>
                  </a:lnTo>
                  <a:lnTo>
                    <a:pt x="392499" y="82799"/>
                  </a:lnTo>
                  <a:lnTo>
                    <a:pt x="392151" y="76382"/>
                  </a:lnTo>
                  <a:lnTo>
                    <a:pt x="392389" y="74850"/>
                  </a:lnTo>
                  <a:lnTo>
                    <a:pt x="392847" y="73111"/>
                  </a:lnTo>
                  <a:lnTo>
                    <a:pt x="393084" y="71135"/>
                  </a:lnTo>
                  <a:lnTo>
                    <a:pt x="392625" y="69381"/>
                  </a:lnTo>
                  <a:lnTo>
                    <a:pt x="391582" y="68211"/>
                  </a:lnTo>
                  <a:lnTo>
                    <a:pt x="388200" y="66473"/>
                  </a:lnTo>
                  <a:lnTo>
                    <a:pt x="386810" y="65430"/>
                  </a:lnTo>
                  <a:lnTo>
                    <a:pt x="385071" y="63328"/>
                  </a:lnTo>
                  <a:lnTo>
                    <a:pt x="383791" y="60878"/>
                  </a:lnTo>
                  <a:lnTo>
                    <a:pt x="382858" y="57970"/>
                  </a:lnTo>
                  <a:lnTo>
                    <a:pt x="382274" y="54573"/>
                  </a:lnTo>
                  <a:lnTo>
                    <a:pt x="383554" y="52249"/>
                  </a:lnTo>
                  <a:lnTo>
                    <a:pt x="386810" y="51317"/>
                  </a:lnTo>
                  <a:lnTo>
                    <a:pt x="390413" y="50858"/>
                  </a:lnTo>
                  <a:lnTo>
                    <a:pt x="392736" y="50037"/>
                  </a:lnTo>
                  <a:lnTo>
                    <a:pt x="394601" y="46544"/>
                  </a:lnTo>
                  <a:lnTo>
                    <a:pt x="393779" y="43857"/>
                  </a:lnTo>
                  <a:lnTo>
                    <a:pt x="391329" y="42103"/>
                  </a:lnTo>
                  <a:lnTo>
                    <a:pt x="384692" y="41502"/>
                  </a:lnTo>
                  <a:lnTo>
                    <a:pt x="382953" y="40349"/>
                  </a:lnTo>
                  <a:lnTo>
                    <a:pt x="382495" y="38136"/>
                  </a:lnTo>
                  <a:lnTo>
                    <a:pt x="382953" y="31830"/>
                  </a:lnTo>
                  <a:lnTo>
                    <a:pt x="384471" y="24118"/>
                  </a:lnTo>
                  <a:lnTo>
                    <a:pt x="385640" y="22364"/>
                  </a:lnTo>
                  <a:lnTo>
                    <a:pt x="387157" y="21320"/>
                  </a:lnTo>
                  <a:lnTo>
                    <a:pt x="389022" y="18997"/>
                  </a:lnTo>
                  <a:lnTo>
                    <a:pt x="390650" y="16074"/>
                  </a:lnTo>
                  <a:lnTo>
                    <a:pt x="391693" y="13276"/>
                  </a:lnTo>
                  <a:lnTo>
                    <a:pt x="388896" y="10352"/>
                  </a:lnTo>
                  <a:lnTo>
                    <a:pt x="387157" y="8835"/>
                  </a:lnTo>
                  <a:lnTo>
                    <a:pt x="385403" y="8377"/>
                  </a:lnTo>
                  <a:lnTo>
                    <a:pt x="383301" y="8266"/>
                  </a:lnTo>
                  <a:lnTo>
                    <a:pt x="381072" y="7681"/>
                  </a:lnTo>
                  <a:lnTo>
                    <a:pt x="379208" y="6638"/>
                  </a:lnTo>
                  <a:lnTo>
                    <a:pt x="378275" y="5248"/>
                  </a:lnTo>
                  <a:lnTo>
                    <a:pt x="378165" y="0"/>
                  </a:lnTo>
                  <a:lnTo>
                    <a:pt x="376299" y="348"/>
                  </a:lnTo>
                  <a:lnTo>
                    <a:pt x="352846" y="2213"/>
                  </a:lnTo>
                  <a:lnTo>
                    <a:pt x="329282" y="4078"/>
                  </a:lnTo>
                  <a:lnTo>
                    <a:pt x="305734" y="5832"/>
                  </a:lnTo>
                  <a:lnTo>
                    <a:pt x="282280" y="7587"/>
                  </a:lnTo>
                  <a:lnTo>
                    <a:pt x="258827" y="9325"/>
                  </a:lnTo>
                  <a:lnTo>
                    <a:pt x="235262" y="11079"/>
                  </a:lnTo>
                  <a:lnTo>
                    <a:pt x="211698" y="12723"/>
                  </a:lnTo>
                  <a:lnTo>
                    <a:pt x="188276" y="14350"/>
                  </a:lnTo>
                  <a:lnTo>
                    <a:pt x="164712" y="15852"/>
                  </a:lnTo>
                  <a:lnTo>
                    <a:pt x="141148" y="17369"/>
                  </a:lnTo>
                  <a:lnTo>
                    <a:pt x="117694" y="18886"/>
                  </a:lnTo>
                  <a:lnTo>
                    <a:pt x="94130" y="20404"/>
                  </a:lnTo>
                  <a:lnTo>
                    <a:pt x="70582" y="21794"/>
                  </a:lnTo>
                  <a:lnTo>
                    <a:pt x="47018" y="23186"/>
                  </a:lnTo>
                  <a:lnTo>
                    <a:pt x="23564" y="24592"/>
                  </a:lnTo>
                  <a:lnTo>
                    <a:pt x="0" y="25872"/>
                  </a:lnTo>
                  <a:lnTo>
                    <a:pt x="932" y="44300"/>
                  </a:lnTo>
                  <a:lnTo>
                    <a:pt x="2797" y="81013"/>
                  </a:lnTo>
                  <a:lnTo>
                    <a:pt x="3872" y="99457"/>
                  </a:lnTo>
                  <a:lnTo>
                    <a:pt x="4805" y="117885"/>
                  </a:lnTo>
                  <a:lnTo>
                    <a:pt x="5737" y="136312"/>
                  </a:lnTo>
                  <a:lnTo>
                    <a:pt x="6780" y="154630"/>
                  </a:lnTo>
                  <a:lnTo>
                    <a:pt x="7712" y="173041"/>
                  </a:lnTo>
                  <a:lnTo>
                    <a:pt x="8297" y="184705"/>
                  </a:lnTo>
                  <a:lnTo>
                    <a:pt x="8408" y="185037"/>
                  </a:lnTo>
                  <a:lnTo>
                    <a:pt x="8756" y="185511"/>
                  </a:lnTo>
                  <a:lnTo>
                    <a:pt x="9451" y="186333"/>
                  </a:lnTo>
                  <a:lnTo>
                    <a:pt x="11316" y="187629"/>
                  </a:lnTo>
                  <a:lnTo>
                    <a:pt x="12248" y="187977"/>
                  </a:lnTo>
                  <a:lnTo>
                    <a:pt x="14002" y="189256"/>
                  </a:lnTo>
                  <a:lnTo>
                    <a:pt x="14587" y="189952"/>
                  </a:lnTo>
                  <a:lnTo>
                    <a:pt x="17637" y="194851"/>
                  </a:lnTo>
                  <a:lnTo>
                    <a:pt x="18096" y="195436"/>
                  </a:lnTo>
                  <a:lnTo>
                    <a:pt x="18681" y="195894"/>
                  </a:lnTo>
                  <a:lnTo>
                    <a:pt x="19376" y="196242"/>
                  </a:lnTo>
                  <a:lnTo>
                    <a:pt x="23801" y="198218"/>
                  </a:lnTo>
                  <a:lnTo>
                    <a:pt x="25081" y="199165"/>
                  </a:lnTo>
                  <a:lnTo>
                    <a:pt x="27752" y="201742"/>
                  </a:lnTo>
                  <a:lnTo>
                    <a:pt x="29760" y="203955"/>
                  </a:lnTo>
                  <a:lnTo>
                    <a:pt x="31039" y="206057"/>
                  </a:lnTo>
                  <a:lnTo>
                    <a:pt x="31735" y="207447"/>
                  </a:lnTo>
                  <a:lnTo>
                    <a:pt x="32320" y="208964"/>
                  </a:lnTo>
                  <a:lnTo>
                    <a:pt x="33489" y="210940"/>
                  </a:lnTo>
                  <a:lnTo>
                    <a:pt x="37093" y="215728"/>
                  </a:lnTo>
                  <a:lnTo>
                    <a:pt x="37567" y="217120"/>
                  </a:lnTo>
                  <a:lnTo>
                    <a:pt x="38847" y="223188"/>
                  </a:lnTo>
                  <a:lnTo>
                    <a:pt x="39432" y="225053"/>
                  </a:lnTo>
                  <a:lnTo>
                    <a:pt x="40017" y="226223"/>
                  </a:lnTo>
                  <a:lnTo>
                    <a:pt x="40475" y="226571"/>
                  </a:lnTo>
                  <a:lnTo>
                    <a:pt x="40823" y="227155"/>
                  </a:lnTo>
                  <a:lnTo>
                    <a:pt x="41170" y="227740"/>
                  </a:lnTo>
                  <a:lnTo>
                    <a:pt x="41407" y="228435"/>
                  </a:lnTo>
                  <a:lnTo>
                    <a:pt x="41407" y="229368"/>
                  </a:lnTo>
                  <a:lnTo>
                    <a:pt x="40949" y="231944"/>
                  </a:lnTo>
                  <a:lnTo>
                    <a:pt x="40712" y="233334"/>
                  </a:lnTo>
                  <a:lnTo>
                    <a:pt x="40823" y="237760"/>
                  </a:lnTo>
                  <a:lnTo>
                    <a:pt x="40712" y="239056"/>
                  </a:lnTo>
                  <a:lnTo>
                    <a:pt x="40475" y="239988"/>
                  </a:lnTo>
                  <a:lnTo>
                    <a:pt x="40017" y="241158"/>
                  </a:lnTo>
                  <a:lnTo>
                    <a:pt x="39558" y="242785"/>
                  </a:lnTo>
                  <a:lnTo>
                    <a:pt x="39558" y="243829"/>
                  </a:lnTo>
                  <a:lnTo>
                    <a:pt x="39795" y="245014"/>
                  </a:lnTo>
                  <a:lnTo>
                    <a:pt x="40269" y="246531"/>
                  </a:lnTo>
                  <a:lnTo>
                    <a:pt x="40728" y="247463"/>
                  </a:lnTo>
                  <a:lnTo>
                    <a:pt x="41549" y="248855"/>
                  </a:lnTo>
                  <a:lnTo>
                    <a:pt x="43082" y="250593"/>
                  </a:lnTo>
                  <a:lnTo>
                    <a:pt x="46812" y="254323"/>
                  </a:lnTo>
                  <a:lnTo>
                    <a:pt x="47982" y="255255"/>
                  </a:lnTo>
                  <a:lnTo>
                    <a:pt x="48677" y="255602"/>
                  </a:lnTo>
                  <a:lnTo>
                    <a:pt x="49499" y="255950"/>
                  </a:lnTo>
                  <a:lnTo>
                    <a:pt x="52754" y="256757"/>
                  </a:lnTo>
                  <a:lnTo>
                    <a:pt x="53576" y="257120"/>
                  </a:lnTo>
                  <a:lnTo>
                    <a:pt x="54272" y="257468"/>
                  </a:lnTo>
                  <a:lnTo>
                    <a:pt x="54746" y="258068"/>
                  </a:lnTo>
                  <a:lnTo>
                    <a:pt x="54857" y="259001"/>
                  </a:lnTo>
                  <a:lnTo>
                    <a:pt x="54509" y="259823"/>
                  </a:lnTo>
                  <a:lnTo>
                    <a:pt x="54161" y="260281"/>
                  </a:lnTo>
                  <a:lnTo>
                    <a:pt x="54051" y="260392"/>
                  </a:lnTo>
                  <a:lnTo>
                    <a:pt x="54051" y="260502"/>
                  </a:lnTo>
                  <a:lnTo>
                    <a:pt x="52660" y="261435"/>
                  </a:lnTo>
                  <a:lnTo>
                    <a:pt x="52312" y="262130"/>
                  </a:lnTo>
                  <a:lnTo>
                    <a:pt x="52202" y="262826"/>
                  </a:lnTo>
                  <a:lnTo>
                    <a:pt x="52549" y="264106"/>
                  </a:lnTo>
                  <a:lnTo>
                    <a:pt x="52897" y="264816"/>
                  </a:lnTo>
                  <a:lnTo>
                    <a:pt x="53371" y="265512"/>
                  </a:lnTo>
                  <a:lnTo>
                    <a:pt x="53829" y="265860"/>
                  </a:lnTo>
                  <a:lnTo>
                    <a:pt x="54525" y="266208"/>
                  </a:lnTo>
                  <a:lnTo>
                    <a:pt x="56184" y="266555"/>
                  </a:lnTo>
                  <a:lnTo>
                    <a:pt x="56880" y="266792"/>
                  </a:lnTo>
                  <a:lnTo>
                    <a:pt x="57464" y="267250"/>
                  </a:lnTo>
                  <a:lnTo>
                    <a:pt x="58049" y="268183"/>
                  </a:lnTo>
                  <a:lnTo>
                    <a:pt x="58397" y="269447"/>
                  </a:lnTo>
                  <a:lnTo>
                    <a:pt x="58982" y="271913"/>
                  </a:lnTo>
                  <a:lnTo>
                    <a:pt x="59329" y="273193"/>
                  </a:lnTo>
                  <a:lnTo>
                    <a:pt x="59914" y="274236"/>
                  </a:lnTo>
                  <a:lnTo>
                    <a:pt x="61305" y="275974"/>
                  </a:lnTo>
                  <a:lnTo>
                    <a:pt x="63517" y="278093"/>
                  </a:lnTo>
                  <a:lnTo>
                    <a:pt x="65382" y="279262"/>
                  </a:lnTo>
                  <a:lnTo>
                    <a:pt x="65730" y="279720"/>
                  </a:lnTo>
                  <a:lnTo>
                    <a:pt x="65619" y="280179"/>
                  </a:lnTo>
                  <a:lnTo>
                    <a:pt x="64102" y="282501"/>
                  </a:lnTo>
                  <a:lnTo>
                    <a:pt x="63754" y="283103"/>
                  </a:lnTo>
                  <a:lnTo>
                    <a:pt x="63280" y="284509"/>
                  </a:lnTo>
                  <a:lnTo>
                    <a:pt x="63043" y="285442"/>
                  </a:lnTo>
                  <a:lnTo>
                    <a:pt x="62933" y="286611"/>
                  </a:lnTo>
                  <a:lnTo>
                    <a:pt x="63280" y="288239"/>
                  </a:lnTo>
                  <a:lnTo>
                    <a:pt x="63754" y="289156"/>
                  </a:lnTo>
                  <a:lnTo>
                    <a:pt x="64450" y="289866"/>
                  </a:lnTo>
                  <a:lnTo>
                    <a:pt x="68053" y="292553"/>
                  </a:lnTo>
                  <a:lnTo>
                    <a:pt x="69586" y="294071"/>
                  </a:lnTo>
                  <a:lnTo>
                    <a:pt x="70045" y="294656"/>
                  </a:lnTo>
                  <a:lnTo>
                    <a:pt x="70392" y="295461"/>
                  </a:lnTo>
                  <a:lnTo>
                    <a:pt x="70851" y="296283"/>
                  </a:lnTo>
                  <a:lnTo>
                    <a:pt x="71088" y="297579"/>
                  </a:lnTo>
                  <a:lnTo>
                    <a:pt x="71546" y="298622"/>
                  </a:lnTo>
                  <a:lnTo>
                    <a:pt x="72020" y="299444"/>
                  </a:lnTo>
                  <a:lnTo>
                    <a:pt x="72715" y="300487"/>
                  </a:lnTo>
                  <a:lnTo>
                    <a:pt x="72952" y="301309"/>
                  </a:lnTo>
                  <a:lnTo>
                    <a:pt x="73774" y="305512"/>
                  </a:lnTo>
                  <a:lnTo>
                    <a:pt x="74122" y="306334"/>
                  </a:lnTo>
                  <a:lnTo>
                    <a:pt x="74470" y="306793"/>
                  </a:lnTo>
                  <a:lnTo>
                    <a:pt x="74928" y="307251"/>
                  </a:lnTo>
                  <a:lnTo>
                    <a:pt x="75276" y="307488"/>
                  </a:lnTo>
                  <a:lnTo>
                    <a:pt x="75623" y="307599"/>
                  </a:lnTo>
                  <a:lnTo>
                    <a:pt x="76097" y="307599"/>
                  </a:lnTo>
                  <a:lnTo>
                    <a:pt x="76556" y="307599"/>
                  </a:lnTo>
                  <a:lnTo>
                    <a:pt x="79116" y="306777"/>
                  </a:lnTo>
                  <a:lnTo>
                    <a:pt x="81581" y="307236"/>
                  </a:lnTo>
                  <a:lnTo>
                    <a:pt x="82403" y="309812"/>
                  </a:lnTo>
                  <a:lnTo>
                    <a:pt x="82403" y="316813"/>
                  </a:lnTo>
                  <a:lnTo>
                    <a:pt x="82293" y="318330"/>
                  </a:lnTo>
                  <a:lnTo>
                    <a:pt x="81108" y="320543"/>
                  </a:lnTo>
                  <a:lnTo>
                    <a:pt x="80870" y="322281"/>
                  </a:lnTo>
                  <a:lnTo>
                    <a:pt x="84853" y="327876"/>
                  </a:lnTo>
                  <a:lnTo>
                    <a:pt x="86829" y="329519"/>
                  </a:lnTo>
                  <a:lnTo>
                    <a:pt x="87414" y="330562"/>
                  </a:lnTo>
                  <a:lnTo>
                    <a:pt x="86955" y="332191"/>
                  </a:lnTo>
                  <a:lnTo>
                    <a:pt x="86023" y="333013"/>
                  </a:lnTo>
                  <a:lnTo>
                    <a:pt x="82419" y="334292"/>
                  </a:lnTo>
                  <a:lnTo>
                    <a:pt x="81108" y="334624"/>
                  </a:lnTo>
                  <a:lnTo>
                    <a:pt x="79242" y="336394"/>
                  </a:lnTo>
                  <a:lnTo>
                    <a:pt x="80633" y="339887"/>
                  </a:lnTo>
                  <a:lnTo>
                    <a:pt x="82988" y="343048"/>
                  </a:lnTo>
                  <a:lnTo>
                    <a:pt x="84031" y="344218"/>
                  </a:lnTo>
                  <a:lnTo>
                    <a:pt x="85201" y="346193"/>
                  </a:lnTo>
                  <a:lnTo>
                    <a:pt x="85090" y="346888"/>
                  </a:lnTo>
                  <a:lnTo>
                    <a:pt x="84268" y="348532"/>
                  </a:lnTo>
                  <a:lnTo>
                    <a:pt x="82403" y="350508"/>
                  </a:lnTo>
                  <a:lnTo>
                    <a:pt x="81218" y="351898"/>
                  </a:lnTo>
                  <a:lnTo>
                    <a:pt x="80870" y="353526"/>
                  </a:lnTo>
                  <a:lnTo>
                    <a:pt x="81108" y="355280"/>
                  </a:lnTo>
                  <a:lnTo>
                    <a:pt x="81945" y="358188"/>
                  </a:lnTo>
                  <a:lnTo>
                    <a:pt x="82182" y="359927"/>
                  </a:lnTo>
                  <a:lnTo>
                    <a:pt x="82293" y="361807"/>
                  </a:lnTo>
                  <a:lnTo>
                    <a:pt x="82182" y="363198"/>
                  </a:lnTo>
                  <a:lnTo>
                    <a:pt x="81487" y="365869"/>
                  </a:lnTo>
                  <a:lnTo>
                    <a:pt x="77157" y="375209"/>
                  </a:lnTo>
                  <a:lnTo>
                    <a:pt x="76461" y="382796"/>
                  </a:lnTo>
                  <a:lnTo>
                    <a:pt x="75291" y="385119"/>
                  </a:lnTo>
                  <a:lnTo>
                    <a:pt x="70977" y="388975"/>
                  </a:lnTo>
                  <a:lnTo>
                    <a:pt x="69934" y="391535"/>
                  </a:lnTo>
                  <a:lnTo>
                    <a:pt x="68417" y="399453"/>
                  </a:lnTo>
                  <a:lnTo>
                    <a:pt x="68274" y="401113"/>
                  </a:lnTo>
                  <a:lnTo>
                    <a:pt x="65604" y="402045"/>
                  </a:lnTo>
                  <a:lnTo>
                    <a:pt x="63739" y="404147"/>
                  </a:lnTo>
                  <a:lnTo>
                    <a:pt x="62695" y="406945"/>
                  </a:lnTo>
                  <a:lnTo>
                    <a:pt x="62806" y="410089"/>
                  </a:lnTo>
                  <a:lnTo>
                    <a:pt x="63265" y="410785"/>
                  </a:lnTo>
                  <a:lnTo>
                    <a:pt x="64307" y="411369"/>
                  </a:lnTo>
                  <a:lnTo>
                    <a:pt x="64766" y="412191"/>
                  </a:lnTo>
                  <a:lnTo>
                    <a:pt x="65003" y="415226"/>
                  </a:lnTo>
                  <a:lnTo>
                    <a:pt x="65003" y="415337"/>
                  </a:lnTo>
                  <a:lnTo>
                    <a:pt x="66868" y="419999"/>
                  </a:lnTo>
                  <a:lnTo>
                    <a:pt x="67105" y="421168"/>
                  </a:lnTo>
                  <a:lnTo>
                    <a:pt x="66868" y="424076"/>
                  </a:lnTo>
                  <a:lnTo>
                    <a:pt x="66046" y="426305"/>
                  </a:lnTo>
                  <a:lnTo>
                    <a:pt x="62901" y="430619"/>
                  </a:lnTo>
                  <a:lnTo>
                    <a:pt x="61273" y="434239"/>
                  </a:lnTo>
                  <a:lnTo>
                    <a:pt x="60926" y="437273"/>
                  </a:lnTo>
                  <a:lnTo>
                    <a:pt x="61858" y="444148"/>
                  </a:lnTo>
                  <a:lnTo>
                    <a:pt x="62901" y="446487"/>
                  </a:lnTo>
                  <a:lnTo>
                    <a:pt x="65114" y="448241"/>
                  </a:lnTo>
                  <a:lnTo>
                    <a:pt x="67216" y="450453"/>
                  </a:lnTo>
                  <a:lnTo>
                    <a:pt x="68037" y="453962"/>
                  </a:lnTo>
                  <a:lnTo>
                    <a:pt x="67800" y="455479"/>
                  </a:lnTo>
                  <a:lnTo>
                    <a:pt x="66631" y="458625"/>
                  </a:lnTo>
                  <a:lnTo>
                    <a:pt x="66520" y="460505"/>
                  </a:lnTo>
                  <a:lnTo>
                    <a:pt x="66868" y="462023"/>
                  </a:lnTo>
                  <a:lnTo>
                    <a:pt x="68401" y="464235"/>
                  </a:lnTo>
                  <a:lnTo>
                    <a:pt x="68749" y="465278"/>
                  </a:lnTo>
                  <a:lnTo>
                    <a:pt x="69207" y="468202"/>
                  </a:lnTo>
                  <a:lnTo>
                    <a:pt x="69792" y="470415"/>
                  </a:lnTo>
                  <a:lnTo>
                    <a:pt x="70029" y="472864"/>
                  </a:lnTo>
                  <a:lnTo>
                    <a:pt x="69333" y="476467"/>
                  </a:lnTo>
                  <a:lnTo>
                    <a:pt x="67800" y="479739"/>
                  </a:lnTo>
                  <a:lnTo>
                    <a:pt x="67690" y="481130"/>
                  </a:lnTo>
                  <a:lnTo>
                    <a:pt x="68764" y="482995"/>
                  </a:lnTo>
                  <a:lnTo>
                    <a:pt x="61289" y="492572"/>
                  </a:lnTo>
                  <a:lnTo>
                    <a:pt x="58839" y="497582"/>
                  </a:lnTo>
                  <a:lnTo>
                    <a:pt x="58839" y="497582"/>
                  </a:lnTo>
                  <a:lnTo>
                    <a:pt x="59882" y="497693"/>
                  </a:lnTo>
                  <a:lnTo>
                    <a:pt x="62205" y="498514"/>
                  </a:lnTo>
                  <a:lnTo>
                    <a:pt x="63027" y="500727"/>
                  </a:lnTo>
                  <a:lnTo>
                    <a:pt x="62917" y="510873"/>
                  </a:lnTo>
                  <a:lnTo>
                    <a:pt x="57907" y="522300"/>
                  </a:lnTo>
                  <a:lnTo>
                    <a:pt x="55805" y="522996"/>
                  </a:lnTo>
                  <a:lnTo>
                    <a:pt x="47286" y="524054"/>
                  </a:lnTo>
                  <a:lnTo>
                    <a:pt x="46117" y="525793"/>
                  </a:lnTo>
                  <a:lnTo>
                    <a:pt x="46575" y="529396"/>
                  </a:lnTo>
                  <a:lnTo>
                    <a:pt x="48330" y="535813"/>
                  </a:lnTo>
                  <a:lnTo>
                    <a:pt x="51933" y="540364"/>
                  </a:lnTo>
                  <a:lnTo>
                    <a:pt x="54730" y="542229"/>
                  </a:lnTo>
                  <a:lnTo>
                    <a:pt x="57543" y="541296"/>
                  </a:lnTo>
                  <a:lnTo>
                    <a:pt x="59645" y="539432"/>
                  </a:lnTo>
                  <a:lnTo>
                    <a:pt x="63723" y="537108"/>
                  </a:lnTo>
                  <a:lnTo>
                    <a:pt x="65588" y="535354"/>
                  </a:lnTo>
                  <a:lnTo>
                    <a:pt x="69918" y="532557"/>
                  </a:lnTo>
                  <a:lnTo>
                    <a:pt x="76208" y="531166"/>
                  </a:lnTo>
                  <a:lnTo>
                    <a:pt x="87635" y="530344"/>
                  </a:lnTo>
                  <a:lnTo>
                    <a:pt x="87398" y="530344"/>
                  </a:lnTo>
                  <a:lnTo>
                    <a:pt x="88330" y="530344"/>
                  </a:lnTo>
                  <a:lnTo>
                    <a:pt x="87635" y="530344"/>
                  </a:lnTo>
                  <a:lnTo>
                    <a:pt x="101511" y="529886"/>
                  </a:lnTo>
                  <a:lnTo>
                    <a:pt x="104893" y="528258"/>
                  </a:lnTo>
                  <a:lnTo>
                    <a:pt x="107342" y="528716"/>
                  </a:lnTo>
                  <a:lnTo>
                    <a:pt x="113411" y="527674"/>
                  </a:lnTo>
                  <a:lnTo>
                    <a:pt x="116319" y="528716"/>
                  </a:lnTo>
                  <a:lnTo>
                    <a:pt x="119117" y="526978"/>
                  </a:lnTo>
                  <a:lnTo>
                    <a:pt x="126829" y="525113"/>
                  </a:lnTo>
                  <a:lnTo>
                    <a:pt x="133957" y="524418"/>
                  </a:lnTo>
                  <a:lnTo>
                    <a:pt x="141527" y="525240"/>
                  </a:lnTo>
                  <a:lnTo>
                    <a:pt x="156573" y="528037"/>
                  </a:lnTo>
                  <a:lnTo>
                    <a:pt x="166024" y="531782"/>
                  </a:lnTo>
                  <a:lnTo>
                    <a:pt x="182808" y="536208"/>
                  </a:lnTo>
                  <a:lnTo>
                    <a:pt x="190283" y="541455"/>
                  </a:lnTo>
                  <a:lnTo>
                    <a:pt x="195404" y="543905"/>
                  </a:lnTo>
                  <a:lnTo>
                    <a:pt x="209975" y="549025"/>
                  </a:lnTo>
                  <a:lnTo>
                    <a:pt x="233081" y="552644"/>
                  </a:lnTo>
                  <a:lnTo>
                    <a:pt x="237744" y="551127"/>
                  </a:lnTo>
                  <a:lnTo>
                    <a:pt x="239277" y="551822"/>
                  </a:lnTo>
                  <a:lnTo>
                    <a:pt x="240557" y="551000"/>
                  </a:lnTo>
                  <a:lnTo>
                    <a:pt x="243813" y="552518"/>
                  </a:lnTo>
                  <a:lnTo>
                    <a:pt x="264816" y="554730"/>
                  </a:lnTo>
                  <a:lnTo>
                    <a:pt x="268894" y="554272"/>
                  </a:lnTo>
                  <a:lnTo>
                    <a:pt x="272734" y="552992"/>
                  </a:lnTo>
                  <a:lnTo>
                    <a:pt x="282312" y="547049"/>
                  </a:lnTo>
                  <a:lnTo>
                    <a:pt x="286263" y="545769"/>
                  </a:lnTo>
                  <a:lnTo>
                    <a:pt x="294781" y="546006"/>
                  </a:lnTo>
                  <a:lnTo>
                    <a:pt x="298511" y="545659"/>
                  </a:lnTo>
                  <a:lnTo>
                    <a:pt x="300139" y="543557"/>
                  </a:lnTo>
                  <a:lnTo>
                    <a:pt x="297231" y="542861"/>
                  </a:lnTo>
                  <a:lnTo>
                    <a:pt x="297926" y="541234"/>
                  </a:lnTo>
                  <a:lnTo>
                    <a:pt x="299554" y="540190"/>
                  </a:lnTo>
                  <a:lnTo>
                    <a:pt x="303647" y="539021"/>
                  </a:lnTo>
                  <a:lnTo>
                    <a:pt x="301877" y="537630"/>
                  </a:lnTo>
                  <a:lnTo>
                    <a:pt x="298732" y="537867"/>
                  </a:lnTo>
                  <a:lnTo>
                    <a:pt x="295477" y="539147"/>
                  </a:lnTo>
                  <a:lnTo>
                    <a:pt x="293501" y="540901"/>
                  </a:lnTo>
                  <a:lnTo>
                    <a:pt x="292458" y="540901"/>
                  </a:lnTo>
                  <a:lnTo>
                    <a:pt x="291415" y="538342"/>
                  </a:lnTo>
                  <a:lnTo>
                    <a:pt x="286974" y="530518"/>
                  </a:lnTo>
                  <a:lnTo>
                    <a:pt x="288728" y="529807"/>
                  </a:lnTo>
                  <a:lnTo>
                    <a:pt x="292474" y="526915"/>
                  </a:lnTo>
                  <a:lnTo>
                    <a:pt x="291194" y="526220"/>
                  </a:lnTo>
                  <a:lnTo>
                    <a:pt x="290119" y="526457"/>
                  </a:lnTo>
                  <a:lnTo>
                    <a:pt x="288839" y="526915"/>
                  </a:lnTo>
                  <a:lnTo>
                    <a:pt x="285694" y="527737"/>
                  </a:lnTo>
                  <a:lnTo>
                    <a:pt x="283829" y="529364"/>
                  </a:lnTo>
                  <a:lnTo>
                    <a:pt x="282786" y="529823"/>
                  </a:lnTo>
                  <a:lnTo>
                    <a:pt x="281506" y="528559"/>
                  </a:lnTo>
                  <a:lnTo>
                    <a:pt x="279878" y="525650"/>
                  </a:lnTo>
                  <a:lnTo>
                    <a:pt x="278598" y="522031"/>
                  </a:lnTo>
                  <a:lnTo>
                    <a:pt x="277902" y="519360"/>
                  </a:lnTo>
                  <a:lnTo>
                    <a:pt x="280937" y="521114"/>
                  </a:lnTo>
                  <a:lnTo>
                    <a:pt x="281759" y="521225"/>
                  </a:lnTo>
                  <a:lnTo>
                    <a:pt x="282454" y="520530"/>
                  </a:lnTo>
                  <a:lnTo>
                    <a:pt x="283387" y="518318"/>
                  </a:lnTo>
                  <a:lnTo>
                    <a:pt x="283845" y="517859"/>
                  </a:lnTo>
                  <a:lnTo>
                    <a:pt x="286168" y="518318"/>
                  </a:lnTo>
                  <a:lnTo>
                    <a:pt x="287338" y="519835"/>
                  </a:lnTo>
                  <a:lnTo>
                    <a:pt x="287100" y="521699"/>
                  </a:lnTo>
                  <a:lnTo>
                    <a:pt x="285472" y="523216"/>
                  </a:lnTo>
                  <a:lnTo>
                    <a:pt x="287448" y="523106"/>
                  </a:lnTo>
                  <a:lnTo>
                    <a:pt x="288965" y="521826"/>
                  </a:lnTo>
                  <a:lnTo>
                    <a:pt x="291905" y="518333"/>
                  </a:lnTo>
                  <a:lnTo>
                    <a:pt x="293643" y="517163"/>
                  </a:lnTo>
                  <a:lnTo>
                    <a:pt x="305070" y="512043"/>
                  </a:lnTo>
                  <a:lnTo>
                    <a:pt x="306239" y="510873"/>
                  </a:lnTo>
                  <a:lnTo>
                    <a:pt x="306935" y="508772"/>
                  </a:lnTo>
                  <a:lnTo>
                    <a:pt x="306587" y="507380"/>
                  </a:lnTo>
                  <a:lnTo>
                    <a:pt x="306824" y="506685"/>
                  </a:lnTo>
                  <a:lnTo>
                    <a:pt x="309147" y="506338"/>
                  </a:lnTo>
                  <a:lnTo>
                    <a:pt x="310775" y="506796"/>
                  </a:lnTo>
                  <a:lnTo>
                    <a:pt x="312292" y="507839"/>
                  </a:lnTo>
                  <a:lnTo>
                    <a:pt x="313920" y="508187"/>
                  </a:lnTo>
                  <a:lnTo>
                    <a:pt x="317318" y="505041"/>
                  </a:lnTo>
                  <a:lnTo>
                    <a:pt x="319072" y="504931"/>
                  </a:lnTo>
                  <a:lnTo>
                    <a:pt x="325473" y="505389"/>
                  </a:lnTo>
                  <a:lnTo>
                    <a:pt x="327101" y="506211"/>
                  </a:lnTo>
                  <a:lnTo>
                    <a:pt x="328144" y="507728"/>
                  </a:lnTo>
                  <a:lnTo>
                    <a:pt x="328602" y="509831"/>
                  </a:lnTo>
                  <a:lnTo>
                    <a:pt x="328365" y="512643"/>
                  </a:lnTo>
                  <a:lnTo>
                    <a:pt x="327322" y="512185"/>
                  </a:lnTo>
                  <a:lnTo>
                    <a:pt x="326042" y="510541"/>
                  </a:lnTo>
                  <a:lnTo>
                    <a:pt x="324873" y="509499"/>
                  </a:lnTo>
                  <a:lnTo>
                    <a:pt x="323482" y="511016"/>
                  </a:lnTo>
                  <a:lnTo>
                    <a:pt x="322439" y="514050"/>
                  </a:lnTo>
                  <a:lnTo>
                    <a:pt x="322091" y="516942"/>
                  </a:lnTo>
                  <a:lnTo>
                    <a:pt x="323261" y="518254"/>
                  </a:lnTo>
                  <a:lnTo>
                    <a:pt x="323719" y="519423"/>
                  </a:lnTo>
                  <a:lnTo>
                    <a:pt x="323956" y="521636"/>
                  </a:lnTo>
                  <a:lnTo>
                    <a:pt x="325236" y="523153"/>
                  </a:lnTo>
                  <a:lnTo>
                    <a:pt x="328618" y="522221"/>
                  </a:lnTo>
                  <a:lnTo>
                    <a:pt x="333533" y="518838"/>
                  </a:lnTo>
                  <a:lnTo>
                    <a:pt x="335857" y="517669"/>
                  </a:lnTo>
                  <a:lnTo>
                    <a:pt x="348453" y="516026"/>
                  </a:lnTo>
                  <a:lnTo>
                    <a:pt x="351598" y="516136"/>
                  </a:lnTo>
                  <a:lnTo>
                    <a:pt x="354980" y="517306"/>
                  </a:lnTo>
                  <a:lnTo>
                    <a:pt x="356165" y="519297"/>
                  </a:lnTo>
                  <a:lnTo>
                    <a:pt x="356276" y="526172"/>
                  </a:lnTo>
                  <a:lnTo>
                    <a:pt x="355928" y="529776"/>
                  </a:lnTo>
                  <a:lnTo>
                    <a:pt x="355328" y="532462"/>
                  </a:lnTo>
                  <a:lnTo>
                    <a:pt x="356055" y="533979"/>
                  </a:lnTo>
                  <a:lnTo>
                    <a:pt x="359658" y="533869"/>
                  </a:lnTo>
                  <a:lnTo>
                    <a:pt x="361175" y="533410"/>
                  </a:lnTo>
                  <a:lnTo>
                    <a:pt x="364083" y="531782"/>
                  </a:lnTo>
                  <a:lnTo>
                    <a:pt x="365474" y="531435"/>
                  </a:lnTo>
                  <a:lnTo>
                    <a:pt x="366643" y="532130"/>
                  </a:lnTo>
                  <a:lnTo>
                    <a:pt x="367118" y="533758"/>
                  </a:lnTo>
                  <a:lnTo>
                    <a:pt x="367228" y="535733"/>
                  </a:lnTo>
                  <a:lnTo>
                    <a:pt x="367813" y="537125"/>
                  </a:lnTo>
                  <a:lnTo>
                    <a:pt x="369472" y="539811"/>
                  </a:lnTo>
                  <a:lnTo>
                    <a:pt x="370294" y="543303"/>
                  </a:lnTo>
                  <a:lnTo>
                    <a:pt x="369947" y="546575"/>
                  </a:lnTo>
                  <a:lnTo>
                    <a:pt x="368176" y="548330"/>
                  </a:lnTo>
                  <a:lnTo>
                    <a:pt x="371574" y="548788"/>
                  </a:lnTo>
                  <a:lnTo>
                    <a:pt x="377169" y="547397"/>
                  </a:lnTo>
                  <a:lnTo>
                    <a:pt x="382542" y="545185"/>
                  </a:lnTo>
                  <a:lnTo>
                    <a:pt x="385577" y="542735"/>
                  </a:lnTo>
                  <a:lnTo>
                    <a:pt x="387679" y="543905"/>
                  </a:lnTo>
                  <a:lnTo>
                    <a:pt x="387442" y="545295"/>
                  </a:lnTo>
                  <a:lnTo>
                    <a:pt x="386620" y="546923"/>
                  </a:lnTo>
                  <a:lnTo>
                    <a:pt x="386035" y="548551"/>
                  </a:lnTo>
                  <a:lnTo>
                    <a:pt x="386857" y="549594"/>
                  </a:lnTo>
                  <a:lnTo>
                    <a:pt x="388485" y="549831"/>
                  </a:lnTo>
                  <a:lnTo>
                    <a:pt x="391867" y="549720"/>
                  </a:lnTo>
                  <a:lnTo>
                    <a:pt x="395154" y="550321"/>
                  </a:lnTo>
                  <a:lnTo>
                    <a:pt x="401207" y="552297"/>
                  </a:lnTo>
                  <a:lnTo>
                    <a:pt x="404352" y="554161"/>
                  </a:lnTo>
                  <a:lnTo>
                    <a:pt x="404810" y="552423"/>
                  </a:lnTo>
                  <a:lnTo>
                    <a:pt x="406201" y="549262"/>
                  </a:lnTo>
                  <a:lnTo>
                    <a:pt x="406660" y="547524"/>
                  </a:lnTo>
                  <a:lnTo>
                    <a:pt x="406312" y="547176"/>
                  </a:lnTo>
                  <a:lnTo>
                    <a:pt x="405616" y="545896"/>
                  </a:lnTo>
                  <a:lnTo>
                    <a:pt x="405269" y="544268"/>
                  </a:lnTo>
                  <a:lnTo>
                    <a:pt x="405727" y="542751"/>
                  </a:lnTo>
                  <a:lnTo>
                    <a:pt x="409473" y="539147"/>
                  </a:lnTo>
                  <a:lnTo>
                    <a:pt x="410058" y="536918"/>
                  </a:lnTo>
                  <a:lnTo>
                    <a:pt x="408319" y="533426"/>
                  </a:lnTo>
                  <a:lnTo>
                    <a:pt x="410643" y="533315"/>
                  </a:lnTo>
                  <a:lnTo>
                    <a:pt x="412381" y="533900"/>
                  </a:lnTo>
                  <a:lnTo>
                    <a:pt x="413661" y="535291"/>
                  </a:lnTo>
                  <a:lnTo>
                    <a:pt x="414246" y="537283"/>
                  </a:lnTo>
                  <a:lnTo>
                    <a:pt x="414009" y="539842"/>
                  </a:lnTo>
                  <a:lnTo>
                    <a:pt x="412966" y="541471"/>
                  </a:lnTo>
                  <a:lnTo>
                    <a:pt x="411448" y="542640"/>
                  </a:lnTo>
                  <a:lnTo>
                    <a:pt x="410168" y="544047"/>
                  </a:lnTo>
                  <a:lnTo>
                    <a:pt x="408651" y="547776"/>
                  </a:lnTo>
                  <a:lnTo>
                    <a:pt x="408414" y="551980"/>
                  </a:lnTo>
                  <a:lnTo>
                    <a:pt x="409457" y="556058"/>
                  </a:lnTo>
                  <a:lnTo>
                    <a:pt x="411780" y="559566"/>
                  </a:lnTo>
                  <a:lnTo>
                    <a:pt x="412713" y="560151"/>
                  </a:lnTo>
                  <a:lnTo>
                    <a:pt x="414578" y="560499"/>
                  </a:lnTo>
                  <a:lnTo>
                    <a:pt x="415273" y="560958"/>
                  </a:lnTo>
                  <a:lnTo>
                    <a:pt x="415621" y="562000"/>
                  </a:lnTo>
                  <a:lnTo>
                    <a:pt x="415621" y="564576"/>
                  </a:lnTo>
                  <a:lnTo>
                    <a:pt x="416079" y="565746"/>
                  </a:lnTo>
                  <a:lnTo>
                    <a:pt x="417707" y="567026"/>
                  </a:lnTo>
                  <a:lnTo>
                    <a:pt x="422274" y="569128"/>
                  </a:lnTo>
                  <a:lnTo>
                    <a:pt x="430303" y="574960"/>
                  </a:lnTo>
                  <a:lnTo>
                    <a:pt x="432168" y="578231"/>
                  </a:lnTo>
                  <a:lnTo>
                    <a:pt x="430066" y="582419"/>
                  </a:lnTo>
                  <a:lnTo>
                    <a:pt x="430176" y="583479"/>
                  </a:lnTo>
                  <a:lnTo>
                    <a:pt x="430872" y="583716"/>
                  </a:lnTo>
                  <a:lnTo>
                    <a:pt x="431567" y="584758"/>
                  </a:lnTo>
                  <a:lnTo>
                    <a:pt x="432263" y="585454"/>
                  </a:lnTo>
                  <a:lnTo>
                    <a:pt x="431093" y="586734"/>
                  </a:lnTo>
                  <a:lnTo>
                    <a:pt x="429813" y="587777"/>
                  </a:lnTo>
                  <a:lnTo>
                    <a:pt x="427016" y="589057"/>
                  </a:lnTo>
                  <a:lnTo>
                    <a:pt x="426905" y="587303"/>
                  </a:lnTo>
                  <a:lnTo>
                    <a:pt x="426210" y="586023"/>
                  </a:lnTo>
                  <a:lnTo>
                    <a:pt x="425167" y="585328"/>
                  </a:lnTo>
                  <a:lnTo>
                    <a:pt x="423649" y="585091"/>
                  </a:lnTo>
                  <a:lnTo>
                    <a:pt x="424819" y="582877"/>
                  </a:lnTo>
                  <a:lnTo>
                    <a:pt x="425167" y="580538"/>
                  </a:lnTo>
                  <a:lnTo>
                    <a:pt x="424819" y="575307"/>
                  </a:lnTo>
                  <a:lnTo>
                    <a:pt x="420836" y="576824"/>
                  </a:lnTo>
                  <a:lnTo>
                    <a:pt x="417454" y="575181"/>
                  </a:lnTo>
                  <a:lnTo>
                    <a:pt x="415589" y="572146"/>
                  </a:lnTo>
                  <a:lnTo>
                    <a:pt x="415937" y="569570"/>
                  </a:lnTo>
                  <a:lnTo>
                    <a:pt x="412681" y="570045"/>
                  </a:lnTo>
                  <a:lnTo>
                    <a:pt x="411164" y="571909"/>
                  </a:lnTo>
                  <a:lnTo>
                    <a:pt x="410342" y="574580"/>
                  </a:lnTo>
                  <a:lnTo>
                    <a:pt x="408951" y="577504"/>
                  </a:lnTo>
                  <a:lnTo>
                    <a:pt x="407071" y="579132"/>
                  </a:lnTo>
                  <a:lnTo>
                    <a:pt x="404510" y="579954"/>
                  </a:lnTo>
                  <a:lnTo>
                    <a:pt x="402061" y="579496"/>
                  </a:lnTo>
                  <a:lnTo>
                    <a:pt x="400433" y="577172"/>
                  </a:lnTo>
                  <a:lnTo>
                    <a:pt x="402645" y="584047"/>
                  </a:lnTo>
                  <a:lnTo>
                    <a:pt x="408951" y="588820"/>
                  </a:lnTo>
                  <a:lnTo>
                    <a:pt x="416980" y="591744"/>
                  </a:lnTo>
                  <a:lnTo>
                    <a:pt x="431441" y="593024"/>
                  </a:lnTo>
                  <a:lnTo>
                    <a:pt x="433069" y="593482"/>
                  </a:lnTo>
                  <a:lnTo>
                    <a:pt x="436466" y="596169"/>
                  </a:lnTo>
                  <a:lnTo>
                    <a:pt x="437857" y="596754"/>
                  </a:lnTo>
                  <a:lnTo>
                    <a:pt x="440070" y="596754"/>
                  </a:lnTo>
                  <a:lnTo>
                    <a:pt x="441824" y="596296"/>
                  </a:lnTo>
                  <a:lnTo>
                    <a:pt x="442994" y="595015"/>
                  </a:lnTo>
                  <a:lnTo>
                    <a:pt x="443231" y="592566"/>
                  </a:lnTo>
                  <a:lnTo>
                    <a:pt x="444053" y="591744"/>
                  </a:lnTo>
                  <a:lnTo>
                    <a:pt x="446265" y="591744"/>
                  </a:lnTo>
                  <a:lnTo>
                    <a:pt x="448494" y="592439"/>
                  </a:lnTo>
                  <a:lnTo>
                    <a:pt x="449884" y="593720"/>
                  </a:lnTo>
                  <a:lnTo>
                    <a:pt x="448494" y="594178"/>
                  </a:lnTo>
                  <a:lnTo>
                    <a:pt x="447561" y="595110"/>
                  </a:lnTo>
                  <a:lnTo>
                    <a:pt x="447213" y="596406"/>
                  </a:lnTo>
                  <a:lnTo>
                    <a:pt x="447450" y="598145"/>
                  </a:lnTo>
                  <a:lnTo>
                    <a:pt x="451180" y="596406"/>
                  </a:lnTo>
                  <a:lnTo>
                    <a:pt x="455021" y="596991"/>
                  </a:lnTo>
                  <a:lnTo>
                    <a:pt x="458624" y="598966"/>
                  </a:lnTo>
                  <a:lnTo>
                    <a:pt x="465404" y="604340"/>
                  </a:lnTo>
                  <a:lnTo>
                    <a:pt x="466795" y="603993"/>
                  </a:lnTo>
                  <a:lnTo>
                    <a:pt x="467143" y="603296"/>
                  </a:lnTo>
                  <a:lnTo>
                    <a:pt x="467143" y="602601"/>
                  </a:lnTo>
                  <a:lnTo>
                    <a:pt x="467601" y="602001"/>
                  </a:lnTo>
                  <a:lnTo>
                    <a:pt x="470509" y="600136"/>
                  </a:lnTo>
                  <a:lnTo>
                    <a:pt x="470967" y="598745"/>
                  </a:lnTo>
                  <a:lnTo>
                    <a:pt x="469924" y="596296"/>
                  </a:lnTo>
                  <a:lnTo>
                    <a:pt x="472374" y="596991"/>
                  </a:lnTo>
                  <a:lnTo>
                    <a:pt x="474839" y="598382"/>
                  </a:lnTo>
                  <a:lnTo>
                    <a:pt x="477162" y="599077"/>
                  </a:lnTo>
                  <a:lnTo>
                    <a:pt x="479486" y="597797"/>
                  </a:lnTo>
                  <a:lnTo>
                    <a:pt x="480766" y="600594"/>
                  </a:lnTo>
                  <a:lnTo>
                    <a:pt x="479375" y="601764"/>
                  </a:lnTo>
                  <a:lnTo>
                    <a:pt x="477273" y="602475"/>
                  </a:lnTo>
                  <a:lnTo>
                    <a:pt x="476230" y="604451"/>
                  </a:lnTo>
                  <a:lnTo>
                    <a:pt x="477858" y="604451"/>
                  </a:lnTo>
                  <a:lnTo>
                    <a:pt x="482868" y="605620"/>
                  </a:lnTo>
                  <a:lnTo>
                    <a:pt x="483911" y="605510"/>
                  </a:lnTo>
                  <a:lnTo>
                    <a:pt x="484606" y="603186"/>
                  </a:lnTo>
                  <a:lnTo>
                    <a:pt x="486961" y="603076"/>
                  </a:lnTo>
                  <a:lnTo>
                    <a:pt x="489063" y="603898"/>
                  </a:lnTo>
                  <a:lnTo>
                    <a:pt x="489996" y="604482"/>
                  </a:lnTo>
                  <a:lnTo>
                    <a:pt x="491039" y="604134"/>
                  </a:lnTo>
                  <a:lnTo>
                    <a:pt x="491497" y="603313"/>
                  </a:lnTo>
                  <a:lnTo>
                    <a:pt x="491845" y="602491"/>
                  </a:lnTo>
                  <a:lnTo>
                    <a:pt x="493709" y="601447"/>
                  </a:lnTo>
                  <a:lnTo>
                    <a:pt x="493709" y="600041"/>
                  </a:lnTo>
                  <a:lnTo>
                    <a:pt x="493473" y="598650"/>
                  </a:lnTo>
                  <a:lnTo>
                    <a:pt x="493583" y="597718"/>
                  </a:lnTo>
                  <a:lnTo>
                    <a:pt x="495100" y="597023"/>
                  </a:lnTo>
                  <a:lnTo>
                    <a:pt x="496618" y="597259"/>
                  </a:lnTo>
                  <a:lnTo>
                    <a:pt x="497550" y="598540"/>
                  </a:lnTo>
                  <a:lnTo>
                    <a:pt x="498593" y="600515"/>
                  </a:lnTo>
                  <a:lnTo>
                    <a:pt x="498356" y="597828"/>
                  </a:lnTo>
                  <a:lnTo>
                    <a:pt x="498814" y="591760"/>
                  </a:lnTo>
                  <a:lnTo>
                    <a:pt x="498467" y="591523"/>
                  </a:lnTo>
                  <a:lnTo>
                    <a:pt x="497771" y="590827"/>
                  </a:lnTo>
                  <a:lnTo>
                    <a:pt x="498593" y="587097"/>
                  </a:lnTo>
                  <a:lnTo>
                    <a:pt x="499178" y="585470"/>
                  </a:lnTo>
                  <a:lnTo>
                    <a:pt x="500015" y="584189"/>
                  </a:lnTo>
                  <a:lnTo>
                    <a:pt x="501406" y="585706"/>
                  </a:lnTo>
                  <a:lnTo>
                    <a:pt x="502687" y="587224"/>
                  </a:lnTo>
                  <a:lnTo>
                    <a:pt x="503730" y="587809"/>
                  </a:lnTo>
                  <a:lnTo>
                    <a:pt x="504899" y="585943"/>
                  </a:lnTo>
                  <a:lnTo>
                    <a:pt x="503034" y="583731"/>
                  </a:lnTo>
                  <a:lnTo>
                    <a:pt x="503730" y="582087"/>
                  </a:lnTo>
                  <a:lnTo>
                    <a:pt x="505010" y="580112"/>
                  </a:lnTo>
                  <a:lnTo>
                    <a:pt x="505010" y="577204"/>
                  </a:lnTo>
                  <a:lnTo>
                    <a:pt x="501865" y="577094"/>
                  </a:lnTo>
                  <a:lnTo>
                    <a:pt x="501169" y="576635"/>
                  </a:lnTo>
                  <a:lnTo>
                    <a:pt x="500932" y="574880"/>
                  </a:lnTo>
                  <a:lnTo>
                    <a:pt x="501517" y="573948"/>
                  </a:lnTo>
                  <a:lnTo>
                    <a:pt x="502560" y="573711"/>
                  </a:lnTo>
                  <a:lnTo>
                    <a:pt x="503951" y="574170"/>
                  </a:lnTo>
                  <a:lnTo>
                    <a:pt x="504061" y="572653"/>
                  </a:lnTo>
                  <a:lnTo>
                    <a:pt x="504757" y="571831"/>
                  </a:lnTo>
                  <a:lnTo>
                    <a:pt x="505926" y="571483"/>
                  </a:lnTo>
                  <a:lnTo>
                    <a:pt x="507444" y="571720"/>
                  </a:lnTo>
                  <a:lnTo>
                    <a:pt x="507554" y="572889"/>
                  </a:lnTo>
                  <a:lnTo>
                    <a:pt x="505816" y="573933"/>
                  </a:lnTo>
                  <a:lnTo>
                    <a:pt x="507206" y="574517"/>
                  </a:lnTo>
                  <a:lnTo>
                    <a:pt x="511979" y="575687"/>
                  </a:lnTo>
                  <a:lnTo>
                    <a:pt x="513639" y="574755"/>
                  </a:lnTo>
                  <a:lnTo>
                    <a:pt x="514682" y="573363"/>
                  </a:lnTo>
                  <a:lnTo>
                    <a:pt x="516073" y="572905"/>
                  </a:lnTo>
                  <a:lnTo>
                    <a:pt x="518048" y="575118"/>
                  </a:lnTo>
                  <a:lnTo>
                    <a:pt x="520956" y="571277"/>
                  </a:lnTo>
                  <a:lnTo>
                    <a:pt x="521889" y="569175"/>
                  </a:lnTo>
                  <a:lnTo>
                    <a:pt x="521999" y="566726"/>
                  </a:lnTo>
                  <a:lnTo>
                    <a:pt x="522473" y="564276"/>
                  </a:lnTo>
                  <a:lnTo>
                    <a:pt x="523864" y="564276"/>
                  </a:lnTo>
                  <a:lnTo>
                    <a:pt x="525034" y="565209"/>
                  </a:lnTo>
                  <a:lnTo>
                    <a:pt x="525271" y="565793"/>
                  </a:lnTo>
                  <a:lnTo>
                    <a:pt x="526108" y="566726"/>
                  </a:lnTo>
                  <a:lnTo>
                    <a:pt x="529253" y="570929"/>
                  </a:lnTo>
                  <a:lnTo>
                    <a:pt x="530186" y="572905"/>
                  </a:lnTo>
                  <a:lnTo>
                    <a:pt x="531008" y="581645"/>
                  </a:lnTo>
                  <a:lnTo>
                    <a:pt x="533805" y="576982"/>
                  </a:lnTo>
                  <a:lnTo>
                    <a:pt x="534153" y="575355"/>
                  </a:lnTo>
                  <a:lnTo>
                    <a:pt x="534153" y="573253"/>
                  </a:lnTo>
                  <a:lnTo>
                    <a:pt x="534737" y="571736"/>
                  </a:lnTo>
                  <a:lnTo>
                    <a:pt x="535907" y="570804"/>
                  </a:lnTo>
                  <a:lnTo>
                    <a:pt x="537535" y="570219"/>
                  </a:lnTo>
                  <a:lnTo>
                    <a:pt x="537535" y="571262"/>
                  </a:lnTo>
                  <a:lnTo>
                    <a:pt x="537882" y="573000"/>
                  </a:lnTo>
                  <a:lnTo>
                    <a:pt x="543493" y="578136"/>
                  </a:lnTo>
                  <a:lnTo>
                    <a:pt x="545010" y="580807"/>
                  </a:lnTo>
                  <a:lnTo>
                    <a:pt x="545595" y="581503"/>
                  </a:lnTo>
                  <a:lnTo>
                    <a:pt x="546528" y="579528"/>
                  </a:lnTo>
                  <a:lnTo>
                    <a:pt x="547349" y="576967"/>
                  </a:lnTo>
                  <a:lnTo>
                    <a:pt x="547349" y="575671"/>
                  </a:lnTo>
                  <a:lnTo>
                    <a:pt x="548740" y="575782"/>
                  </a:lnTo>
                  <a:lnTo>
                    <a:pt x="549783" y="577189"/>
                  </a:lnTo>
                  <a:lnTo>
                    <a:pt x="550368" y="579164"/>
                  </a:lnTo>
                  <a:lnTo>
                    <a:pt x="550605" y="580792"/>
                  </a:lnTo>
                  <a:lnTo>
                    <a:pt x="550605" y="582657"/>
                  </a:lnTo>
                  <a:lnTo>
                    <a:pt x="550146" y="584996"/>
                  </a:lnTo>
                  <a:lnTo>
                    <a:pt x="550257" y="586860"/>
                  </a:lnTo>
                  <a:lnTo>
                    <a:pt x="549910" y="588488"/>
                  </a:lnTo>
                  <a:lnTo>
                    <a:pt x="549214" y="590242"/>
                  </a:lnTo>
                  <a:lnTo>
                    <a:pt x="548756" y="591870"/>
                  </a:lnTo>
                  <a:lnTo>
                    <a:pt x="549451" y="593261"/>
                  </a:lnTo>
                  <a:lnTo>
                    <a:pt x="552612" y="595821"/>
                  </a:lnTo>
                  <a:lnTo>
                    <a:pt x="553545" y="596991"/>
                  </a:lnTo>
                  <a:lnTo>
                    <a:pt x="554129" y="598966"/>
                  </a:lnTo>
                  <a:lnTo>
                    <a:pt x="554367" y="600942"/>
                  </a:lnTo>
                  <a:lnTo>
                    <a:pt x="554367" y="602459"/>
                  </a:lnTo>
                  <a:lnTo>
                    <a:pt x="553545" y="603391"/>
                  </a:lnTo>
                  <a:lnTo>
                    <a:pt x="555647" y="603976"/>
                  </a:lnTo>
                  <a:lnTo>
                    <a:pt x="559724" y="601748"/>
                  </a:lnTo>
                  <a:lnTo>
                    <a:pt x="566267" y="596738"/>
                  </a:lnTo>
                  <a:lnTo>
                    <a:pt x="568480" y="595679"/>
                  </a:lnTo>
                  <a:lnTo>
                    <a:pt x="570582" y="593577"/>
                  </a:lnTo>
                  <a:lnTo>
                    <a:pt x="572320" y="591254"/>
                  </a:lnTo>
                  <a:lnTo>
                    <a:pt x="574074" y="589516"/>
                  </a:lnTo>
                  <a:lnTo>
                    <a:pt x="574770" y="588457"/>
                  </a:lnTo>
                  <a:lnTo>
                    <a:pt x="577330" y="582040"/>
                  </a:lnTo>
                  <a:lnTo>
                    <a:pt x="578057" y="579480"/>
                  </a:lnTo>
                  <a:lnTo>
                    <a:pt x="573616" y="580523"/>
                  </a:lnTo>
                  <a:lnTo>
                    <a:pt x="570929" y="576335"/>
                  </a:lnTo>
                  <a:lnTo>
                    <a:pt x="571277" y="571546"/>
                  </a:lnTo>
                  <a:lnTo>
                    <a:pt x="575355" y="571072"/>
                  </a:lnTo>
                  <a:lnTo>
                    <a:pt x="573616" y="568496"/>
                  </a:lnTo>
                  <a:lnTo>
                    <a:pt x="574659" y="567105"/>
                  </a:lnTo>
                  <a:lnTo>
                    <a:pt x="576872" y="567342"/>
                  </a:lnTo>
                  <a:lnTo>
                    <a:pt x="578989" y="569792"/>
                  </a:lnTo>
                  <a:lnTo>
                    <a:pt x="581661" y="568275"/>
                  </a:lnTo>
                  <a:lnTo>
                    <a:pt x="581550" y="567231"/>
                  </a:lnTo>
                  <a:lnTo>
                    <a:pt x="579227" y="566299"/>
                  </a:lnTo>
                  <a:lnTo>
                    <a:pt x="577109" y="564561"/>
                  </a:lnTo>
                  <a:lnTo>
                    <a:pt x="575718" y="562111"/>
                  </a:lnTo>
                  <a:lnTo>
                    <a:pt x="575133" y="559203"/>
                  </a:lnTo>
                  <a:lnTo>
                    <a:pt x="576303" y="559440"/>
                  </a:lnTo>
                  <a:lnTo>
                    <a:pt x="577124" y="560136"/>
                  </a:lnTo>
                  <a:lnTo>
                    <a:pt x="577851" y="561068"/>
                  </a:lnTo>
                  <a:lnTo>
                    <a:pt x="578310" y="562237"/>
                  </a:lnTo>
                  <a:lnTo>
                    <a:pt x="578199" y="558049"/>
                  </a:lnTo>
                  <a:lnTo>
                    <a:pt x="577851" y="556769"/>
                  </a:lnTo>
                  <a:lnTo>
                    <a:pt x="577362" y="555821"/>
                  </a:lnTo>
                  <a:lnTo>
                    <a:pt x="576666" y="554999"/>
                  </a:lnTo>
                  <a:lnTo>
                    <a:pt x="575734" y="554303"/>
                  </a:lnTo>
                  <a:lnTo>
                    <a:pt x="575623" y="551743"/>
                  </a:lnTo>
                  <a:lnTo>
                    <a:pt x="575860" y="550226"/>
                  </a:lnTo>
                  <a:lnTo>
                    <a:pt x="576903" y="549167"/>
                  </a:lnTo>
                  <a:lnTo>
                    <a:pt x="578911" y="547998"/>
                  </a:lnTo>
                  <a:lnTo>
                    <a:pt x="575623" y="545437"/>
                  </a:lnTo>
                  <a:lnTo>
                    <a:pt x="572241" y="543683"/>
                  </a:lnTo>
                  <a:lnTo>
                    <a:pt x="568748" y="542861"/>
                  </a:lnTo>
                  <a:lnTo>
                    <a:pt x="564797" y="542861"/>
                  </a:lnTo>
                  <a:lnTo>
                    <a:pt x="563375" y="542751"/>
                  </a:lnTo>
                  <a:lnTo>
                    <a:pt x="561984" y="541929"/>
                  </a:lnTo>
                  <a:lnTo>
                    <a:pt x="555694" y="537030"/>
                  </a:lnTo>
                  <a:lnTo>
                    <a:pt x="554303" y="536208"/>
                  </a:lnTo>
                  <a:lnTo>
                    <a:pt x="553608" y="537140"/>
                  </a:lnTo>
                  <a:lnTo>
                    <a:pt x="553023" y="537377"/>
                  </a:lnTo>
                  <a:lnTo>
                    <a:pt x="552328" y="536777"/>
                  </a:lnTo>
                  <a:lnTo>
                    <a:pt x="551506" y="535386"/>
                  </a:lnTo>
                  <a:lnTo>
                    <a:pt x="552786" y="535276"/>
                  </a:lnTo>
                  <a:lnTo>
                    <a:pt x="553956" y="534928"/>
                  </a:lnTo>
                  <a:lnTo>
                    <a:pt x="555931" y="533884"/>
                  </a:lnTo>
                  <a:lnTo>
                    <a:pt x="555820" y="532842"/>
                  </a:lnTo>
                  <a:lnTo>
                    <a:pt x="554999" y="532952"/>
                  </a:lnTo>
                  <a:lnTo>
                    <a:pt x="552201" y="533189"/>
                  </a:lnTo>
                  <a:lnTo>
                    <a:pt x="552786" y="530866"/>
                  </a:lnTo>
                  <a:lnTo>
                    <a:pt x="554651" y="528053"/>
                  </a:lnTo>
                  <a:lnTo>
                    <a:pt x="555346" y="526425"/>
                  </a:lnTo>
                  <a:lnTo>
                    <a:pt x="557448" y="528053"/>
                  </a:lnTo>
                  <a:lnTo>
                    <a:pt x="561178" y="532494"/>
                  </a:lnTo>
                  <a:lnTo>
                    <a:pt x="563501" y="534359"/>
                  </a:lnTo>
                  <a:lnTo>
                    <a:pt x="564434" y="533079"/>
                  </a:lnTo>
                  <a:lnTo>
                    <a:pt x="562458" y="532146"/>
                  </a:lnTo>
                  <a:lnTo>
                    <a:pt x="562916" y="531213"/>
                  </a:lnTo>
                  <a:lnTo>
                    <a:pt x="564687" y="530613"/>
                  </a:lnTo>
                  <a:lnTo>
                    <a:pt x="567010" y="530850"/>
                  </a:lnTo>
                  <a:lnTo>
                    <a:pt x="569681" y="531782"/>
                  </a:lnTo>
                  <a:lnTo>
                    <a:pt x="585422" y="540412"/>
                  </a:lnTo>
                  <a:lnTo>
                    <a:pt x="589610" y="541455"/>
                  </a:lnTo>
                  <a:lnTo>
                    <a:pt x="594051" y="539005"/>
                  </a:lnTo>
                  <a:lnTo>
                    <a:pt x="598713" y="543083"/>
                  </a:lnTo>
                  <a:lnTo>
                    <a:pt x="601037" y="543667"/>
                  </a:lnTo>
                  <a:lnTo>
                    <a:pt x="601732" y="540064"/>
                  </a:lnTo>
                  <a:lnTo>
                    <a:pt x="601621" y="537851"/>
                  </a:lnTo>
                  <a:lnTo>
                    <a:pt x="602206" y="537393"/>
                  </a:lnTo>
                  <a:lnTo>
                    <a:pt x="603249" y="537851"/>
                  </a:lnTo>
                  <a:lnTo>
                    <a:pt x="606536" y="538310"/>
                  </a:lnTo>
                  <a:lnTo>
                    <a:pt x="606995" y="539242"/>
                  </a:lnTo>
                  <a:lnTo>
                    <a:pt x="606536" y="541218"/>
                  </a:lnTo>
                  <a:lnTo>
                    <a:pt x="606299" y="541107"/>
                  </a:lnTo>
                  <a:lnTo>
                    <a:pt x="605715" y="541803"/>
                  </a:lnTo>
                  <a:lnTo>
                    <a:pt x="605130" y="542735"/>
                  </a:lnTo>
                  <a:lnTo>
                    <a:pt x="604893" y="543557"/>
                  </a:lnTo>
                  <a:lnTo>
                    <a:pt x="605003" y="544505"/>
                  </a:lnTo>
                  <a:lnTo>
                    <a:pt x="605351" y="545090"/>
                  </a:lnTo>
                  <a:lnTo>
                    <a:pt x="605699" y="545327"/>
                  </a:lnTo>
                  <a:lnTo>
                    <a:pt x="605936" y="545564"/>
                  </a:lnTo>
                  <a:lnTo>
                    <a:pt x="606283" y="546259"/>
                  </a:lnTo>
                  <a:lnTo>
                    <a:pt x="606868" y="547302"/>
                  </a:lnTo>
                  <a:lnTo>
                    <a:pt x="607801" y="548235"/>
                  </a:lnTo>
                  <a:lnTo>
                    <a:pt x="608622" y="548583"/>
                  </a:lnTo>
                  <a:lnTo>
                    <a:pt x="611420" y="546607"/>
                  </a:lnTo>
                  <a:lnTo>
                    <a:pt x="612937" y="546149"/>
                  </a:lnTo>
                  <a:lnTo>
                    <a:pt x="613759" y="547539"/>
                  </a:lnTo>
                  <a:lnTo>
                    <a:pt x="613411" y="548709"/>
                  </a:lnTo>
                  <a:lnTo>
                    <a:pt x="612716" y="549641"/>
                  </a:lnTo>
                  <a:lnTo>
                    <a:pt x="612479" y="550811"/>
                  </a:lnTo>
                  <a:lnTo>
                    <a:pt x="613301" y="552549"/>
                  </a:lnTo>
                  <a:lnTo>
                    <a:pt x="613648" y="551727"/>
                  </a:lnTo>
                  <a:lnTo>
                    <a:pt x="613885" y="551380"/>
                  </a:lnTo>
                  <a:lnTo>
                    <a:pt x="614344" y="551032"/>
                  </a:lnTo>
                  <a:lnTo>
                    <a:pt x="615039" y="550210"/>
                  </a:lnTo>
                  <a:lnTo>
                    <a:pt x="615972" y="552312"/>
                  </a:lnTo>
                  <a:lnTo>
                    <a:pt x="616667" y="554066"/>
                  </a:lnTo>
                  <a:lnTo>
                    <a:pt x="616556" y="555805"/>
                  </a:lnTo>
                  <a:lnTo>
                    <a:pt x="615734" y="557686"/>
                  </a:lnTo>
                  <a:lnTo>
                    <a:pt x="614217" y="559076"/>
                  </a:lnTo>
                  <a:lnTo>
                    <a:pt x="612115" y="560594"/>
                  </a:lnTo>
                  <a:lnTo>
                    <a:pt x="607579" y="562695"/>
                  </a:lnTo>
                  <a:lnTo>
                    <a:pt x="626703" y="562695"/>
                  </a:lnTo>
                  <a:lnTo>
                    <a:pt x="628220" y="562000"/>
                  </a:lnTo>
                  <a:lnTo>
                    <a:pt x="631618" y="558270"/>
                  </a:lnTo>
                  <a:lnTo>
                    <a:pt x="633483" y="557101"/>
                  </a:lnTo>
                  <a:lnTo>
                    <a:pt x="635110" y="558381"/>
                  </a:lnTo>
                  <a:lnTo>
                    <a:pt x="635221" y="559772"/>
                  </a:lnTo>
                  <a:lnTo>
                    <a:pt x="633245" y="563628"/>
                  </a:lnTo>
                  <a:lnTo>
                    <a:pt x="635695" y="565366"/>
                  </a:lnTo>
                  <a:lnTo>
                    <a:pt x="636738" y="567816"/>
                  </a:lnTo>
                  <a:lnTo>
                    <a:pt x="638129" y="569807"/>
                  </a:lnTo>
                  <a:lnTo>
                    <a:pt x="641859" y="570266"/>
                  </a:lnTo>
                  <a:lnTo>
                    <a:pt x="645494" y="570266"/>
                  </a:lnTo>
                  <a:lnTo>
                    <a:pt x="653870" y="572478"/>
                  </a:lnTo>
                  <a:lnTo>
                    <a:pt x="652116" y="569317"/>
                  </a:lnTo>
                  <a:lnTo>
                    <a:pt x="653507" y="567800"/>
                  </a:lnTo>
                  <a:lnTo>
                    <a:pt x="656320" y="567563"/>
                  </a:lnTo>
                  <a:lnTo>
                    <a:pt x="659117" y="568607"/>
                  </a:lnTo>
                  <a:lnTo>
                    <a:pt x="656668" y="570013"/>
                  </a:lnTo>
                  <a:lnTo>
                    <a:pt x="655482" y="570124"/>
                  </a:lnTo>
                  <a:lnTo>
                    <a:pt x="664348" y="583194"/>
                  </a:lnTo>
                  <a:lnTo>
                    <a:pt x="667256" y="584016"/>
                  </a:lnTo>
                  <a:lnTo>
                    <a:pt x="668426" y="584838"/>
                  </a:lnTo>
                  <a:lnTo>
                    <a:pt x="667841" y="586702"/>
                  </a:lnTo>
                  <a:lnTo>
                    <a:pt x="667841" y="587872"/>
                  </a:lnTo>
                  <a:lnTo>
                    <a:pt x="669848" y="591965"/>
                  </a:lnTo>
                  <a:lnTo>
                    <a:pt x="671366" y="593135"/>
                  </a:lnTo>
                  <a:lnTo>
                    <a:pt x="674400" y="592203"/>
                  </a:lnTo>
                  <a:lnTo>
                    <a:pt x="677434" y="590100"/>
                  </a:lnTo>
                  <a:lnTo>
                    <a:pt x="678951" y="587413"/>
                  </a:lnTo>
                  <a:lnTo>
                    <a:pt x="678714" y="585548"/>
                  </a:lnTo>
                  <a:lnTo>
                    <a:pt x="677671" y="582277"/>
                  </a:lnTo>
                  <a:lnTo>
                    <a:pt x="677324" y="580412"/>
                  </a:lnTo>
                  <a:lnTo>
                    <a:pt x="677561" y="578674"/>
                  </a:lnTo>
                  <a:lnTo>
                    <a:pt x="678383" y="577631"/>
                  </a:lnTo>
                  <a:lnTo>
                    <a:pt x="679315" y="577631"/>
                  </a:lnTo>
                  <a:lnTo>
                    <a:pt x="679900" y="579148"/>
                  </a:lnTo>
                  <a:lnTo>
                    <a:pt x="680137" y="583004"/>
                  </a:lnTo>
                  <a:lnTo>
                    <a:pt x="680595" y="584980"/>
                  </a:lnTo>
                  <a:lnTo>
                    <a:pt x="681638" y="586023"/>
                  </a:lnTo>
                  <a:lnTo>
                    <a:pt x="682713" y="585438"/>
                  </a:lnTo>
                  <a:lnTo>
                    <a:pt x="682950" y="583573"/>
                  </a:lnTo>
                  <a:lnTo>
                    <a:pt x="682839" y="581582"/>
                  </a:lnTo>
                  <a:lnTo>
                    <a:pt x="682950" y="580412"/>
                  </a:lnTo>
                  <a:lnTo>
                    <a:pt x="685052" y="580412"/>
                  </a:lnTo>
                  <a:lnTo>
                    <a:pt x="685052" y="583573"/>
                  </a:lnTo>
                  <a:lnTo>
                    <a:pt x="684119" y="587177"/>
                  </a:lnTo>
                  <a:lnTo>
                    <a:pt x="683297" y="589042"/>
                  </a:lnTo>
                  <a:lnTo>
                    <a:pt x="681417" y="594636"/>
                  </a:lnTo>
                  <a:lnTo>
                    <a:pt x="680247" y="595332"/>
                  </a:lnTo>
                  <a:lnTo>
                    <a:pt x="677213" y="596279"/>
                  </a:lnTo>
                  <a:lnTo>
                    <a:pt x="676170" y="597323"/>
                  </a:lnTo>
                  <a:lnTo>
                    <a:pt x="676170" y="598255"/>
                  </a:lnTo>
                  <a:lnTo>
                    <a:pt x="676518" y="599772"/>
                  </a:lnTo>
                  <a:lnTo>
                    <a:pt x="676755" y="601637"/>
                  </a:lnTo>
                  <a:lnTo>
                    <a:pt x="676170" y="603281"/>
                  </a:lnTo>
                  <a:lnTo>
                    <a:pt x="673610" y="607122"/>
                  </a:lnTo>
                  <a:lnTo>
                    <a:pt x="672788" y="608749"/>
                  </a:lnTo>
                  <a:lnTo>
                    <a:pt x="670575" y="610978"/>
                  </a:lnTo>
                  <a:lnTo>
                    <a:pt x="669880" y="611910"/>
                  </a:lnTo>
                  <a:lnTo>
                    <a:pt x="669643" y="613427"/>
                  </a:lnTo>
                  <a:lnTo>
                    <a:pt x="669643" y="618453"/>
                  </a:lnTo>
                  <a:lnTo>
                    <a:pt x="672551" y="617283"/>
                  </a:lnTo>
                  <a:lnTo>
                    <a:pt x="674763" y="614944"/>
                  </a:lnTo>
                  <a:lnTo>
                    <a:pt x="680232" y="604798"/>
                  </a:lnTo>
                  <a:lnTo>
                    <a:pt x="680927" y="602586"/>
                  </a:lnTo>
                  <a:lnTo>
                    <a:pt x="681038" y="600594"/>
                  </a:lnTo>
                  <a:lnTo>
                    <a:pt x="681970" y="598034"/>
                  </a:lnTo>
                  <a:lnTo>
                    <a:pt x="684783" y="596754"/>
                  </a:lnTo>
                  <a:lnTo>
                    <a:pt x="687928" y="596059"/>
                  </a:lnTo>
                  <a:lnTo>
                    <a:pt x="690030" y="595015"/>
                  </a:lnTo>
                  <a:lnTo>
                    <a:pt x="690615" y="593609"/>
                  </a:lnTo>
                  <a:lnTo>
                    <a:pt x="690378" y="592676"/>
                  </a:lnTo>
                  <a:lnTo>
                    <a:pt x="689920" y="591633"/>
                  </a:lnTo>
                  <a:lnTo>
                    <a:pt x="689572" y="590116"/>
                  </a:lnTo>
                  <a:lnTo>
                    <a:pt x="689682" y="588472"/>
                  </a:lnTo>
                  <a:lnTo>
                    <a:pt x="690267" y="588362"/>
                  </a:lnTo>
                  <a:lnTo>
                    <a:pt x="691895" y="589279"/>
                  </a:lnTo>
                  <a:lnTo>
                    <a:pt x="692938" y="590448"/>
                  </a:lnTo>
                  <a:lnTo>
                    <a:pt x="697032" y="596043"/>
                  </a:lnTo>
                  <a:lnTo>
                    <a:pt x="697964" y="597908"/>
                  </a:lnTo>
                  <a:lnTo>
                    <a:pt x="699007" y="599425"/>
                  </a:lnTo>
                  <a:lnTo>
                    <a:pt x="703543" y="604213"/>
                  </a:lnTo>
                  <a:lnTo>
                    <a:pt x="705171" y="605146"/>
                  </a:lnTo>
                  <a:lnTo>
                    <a:pt x="706925" y="604103"/>
                  </a:lnTo>
                  <a:lnTo>
                    <a:pt x="703669" y="599077"/>
                  </a:lnTo>
                  <a:lnTo>
                    <a:pt x="703780" y="596169"/>
                  </a:lnTo>
                  <a:lnTo>
                    <a:pt x="707162" y="592091"/>
                  </a:lnTo>
                  <a:lnTo>
                    <a:pt x="708695" y="589769"/>
                  </a:lnTo>
                  <a:lnTo>
                    <a:pt x="709169" y="587540"/>
                  </a:lnTo>
                  <a:lnTo>
                    <a:pt x="709865" y="588709"/>
                  </a:lnTo>
                  <a:lnTo>
                    <a:pt x="710686" y="589421"/>
                  </a:lnTo>
                  <a:lnTo>
                    <a:pt x="712314" y="590591"/>
                  </a:lnTo>
                  <a:lnTo>
                    <a:pt x="712204" y="588836"/>
                  </a:lnTo>
                  <a:lnTo>
                    <a:pt x="711619" y="587097"/>
                  </a:lnTo>
                  <a:lnTo>
                    <a:pt x="710797" y="585706"/>
                  </a:lnTo>
                  <a:lnTo>
                    <a:pt x="709754" y="584426"/>
                  </a:lnTo>
                  <a:lnTo>
                    <a:pt x="712077" y="584316"/>
                  </a:lnTo>
                  <a:lnTo>
                    <a:pt x="713705" y="585138"/>
                  </a:lnTo>
                  <a:lnTo>
                    <a:pt x="714637" y="586876"/>
                  </a:lnTo>
                  <a:lnTo>
                    <a:pt x="714985" y="589199"/>
                  </a:lnTo>
                  <a:lnTo>
                    <a:pt x="716613" y="587224"/>
                  </a:lnTo>
                  <a:lnTo>
                    <a:pt x="719647" y="579069"/>
                  </a:lnTo>
                  <a:lnTo>
                    <a:pt x="710686" y="579764"/>
                  </a:lnTo>
                  <a:lnTo>
                    <a:pt x="709406" y="580001"/>
                  </a:lnTo>
                  <a:lnTo>
                    <a:pt x="709406" y="578136"/>
                  </a:lnTo>
                  <a:lnTo>
                    <a:pt x="711161" y="575797"/>
                  </a:lnTo>
                  <a:lnTo>
                    <a:pt x="713373" y="573695"/>
                  </a:lnTo>
                  <a:lnTo>
                    <a:pt x="715238" y="573000"/>
                  </a:lnTo>
                  <a:lnTo>
                    <a:pt x="715238" y="573933"/>
                  </a:lnTo>
                  <a:lnTo>
                    <a:pt x="715285" y="574880"/>
                  </a:lnTo>
                  <a:close/>
                  <a:moveTo>
                    <a:pt x="653807" y="486709"/>
                  </a:moveTo>
                  <a:lnTo>
                    <a:pt x="652874" y="484828"/>
                  </a:lnTo>
                  <a:lnTo>
                    <a:pt x="650899" y="483895"/>
                  </a:lnTo>
                  <a:lnTo>
                    <a:pt x="650314" y="483437"/>
                  </a:lnTo>
                  <a:lnTo>
                    <a:pt x="649619" y="482979"/>
                  </a:lnTo>
                  <a:lnTo>
                    <a:pt x="647864" y="482046"/>
                  </a:lnTo>
                  <a:lnTo>
                    <a:pt x="646000" y="484149"/>
                  </a:lnTo>
                  <a:lnTo>
                    <a:pt x="645762" y="486488"/>
                  </a:lnTo>
                  <a:lnTo>
                    <a:pt x="646932" y="493015"/>
                  </a:lnTo>
                  <a:lnTo>
                    <a:pt x="648686" y="491734"/>
                  </a:lnTo>
                  <a:lnTo>
                    <a:pt x="649619" y="488005"/>
                  </a:lnTo>
                  <a:lnTo>
                    <a:pt x="650662" y="487183"/>
                  </a:lnTo>
                  <a:lnTo>
                    <a:pt x="651594" y="487768"/>
                  </a:lnTo>
                  <a:lnTo>
                    <a:pt x="652416" y="489158"/>
                  </a:lnTo>
                  <a:lnTo>
                    <a:pt x="653586" y="490549"/>
                  </a:lnTo>
                  <a:lnTo>
                    <a:pt x="655451" y="491007"/>
                  </a:lnTo>
                  <a:lnTo>
                    <a:pt x="654518" y="488905"/>
                  </a:lnTo>
                  <a:lnTo>
                    <a:pt x="653807" y="486709"/>
                  </a:lnTo>
                  <a:close/>
                  <a:moveTo>
                    <a:pt x="724499" y="493821"/>
                  </a:moveTo>
                  <a:lnTo>
                    <a:pt x="728688" y="486819"/>
                  </a:lnTo>
                  <a:lnTo>
                    <a:pt x="730426" y="483074"/>
                  </a:lnTo>
                  <a:lnTo>
                    <a:pt x="722856" y="495559"/>
                  </a:lnTo>
                  <a:lnTo>
                    <a:pt x="724499" y="493821"/>
                  </a:lnTo>
                  <a:close/>
                  <a:moveTo>
                    <a:pt x="600626" y="561590"/>
                  </a:moveTo>
                  <a:lnTo>
                    <a:pt x="600388" y="562522"/>
                  </a:lnTo>
                  <a:lnTo>
                    <a:pt x="599456" y="562285"/>
                  </a:lnTo>
                  <a:lnTo>
                    <a:pt x="598524" y="561353"/>
                  </a:lnTo>
                  <a:lnTo>
                    <a:pt x="598176" y="561353"/>
                  </a:lnTo>
                  <a:lnTo>
                    <a:pt x="597828" y="562285"/>
                  </a:lnTo>
                  <a:lnTo>
                    <a:pt x="596785" y="563344"/>
                  </a:lnTo>
                  <a:lnTo>
                    <a:pt x="596675" y="564039"/>
                  </a:lnTo>
                  <a:lnTo>
                    <a:pt x="599124" y="564276"/>
                  </a:lnTo>
                  <a:lnTo>
                    <a:pt x="600878" y="565446"/>
                  </a:lnTo>
                  <a:lnTo>
                    <a:pt x="600404" y="564624"/>
                  </a:lnTo>
                  <a:lnTo>
                    <a:pt x="600294" y="563929"/>
                  </a:lnTo>
                  <a:lnTo>
                    <a:pt x="600641" y="563580"/>
                  </a:lnTo>
                  <a:lnTo>
                    <a:pt x="601574" y="563233"/>
                  </a:lnTo>
                  <a:lnTo>
                    <a:pt x="601574" y="562870"/>
                  </a:lnTo>
                  <a:lnTo>
                    <a:pt x="601226" y="562190"/>
                  </a:lnTo>
                  <a:lnTo>
                    <a:pt x="600626" y="561590"/>
                  </a:lnTo>
                  <a:close/>
                  <a:moveTo>
                    <a:pt x="734424" y="445396"/>
                  </a:moveTo>
                  <a:lnTo>
                    <a:pt x="732196" y="442852"/>
                  </a:lnTo>
                  <a:lnTo>
                    <a:pt x="730679" y="439233"/>
                  </a:lnTo>
                  <a:lnTo>
                    <a:pt x="728925" y="436088"/>
                  </a:lnTo>
                  <a:lnTo>
                    <a:pt x="725780" y="434460"/>
                  </a:lnTo>
                  <a:lnTo>
                    <a:pt x="727992" y="435977"/>
                  </a:lnTo>
                  <a:lnTo>
                    <a:pt x="729509" y="438190"/>
                  </a:lnTo>
                  <a:lnTo>
                    <a:pt x="731374" y="443673"/>
                  </a:lnTo>
                  <a:lnTo>
                    <a:pt x="732417" y="444717"/>
                  </a:lnTo>
                  <a:lnTo>
                    <a:pt x="731959" y="446471"/>
                  </a:lnTo>
                  <a:lnTo>
                    <a:pt x="732781" y="448921"/>
                  </a:lnTo>
                  <a:lnTo>
                    <a:pt x="735136" y="453014"/>
                  </a:lnTo>
                  <a:lnTo>
                    <a:pt x="734440" y="454057"/>
                  </a:lnTo>
                  <a:lnTo>
                    <a:pt x="734788" y="456618"/>
                  </a:lnTo>
                  <a:lnTo>
                    <a:pt x="735483" y="464772"/>
                  </a:lnTo>
                  <a:lnTo>
                    <a:pt x="735025" y="467475"/>
                  </a:lnTo>
                  <a:lnTo>
                    <a:pt x="731738" y="475978"/>
                  </a:lnTo>
                  <a:lnTo>
                    <a:pt x="732433" y="476800"/>
                  </a:lnTo>
                  <a:lnTo>
                    <a:pt x="732670" y="477716"/>
                  </a:lnTo>
                  <a:lnTo>
                    <a:pt x="732907" y="478554"/>
                  </a:lnTo>
                  <a:lnTo>
                    <a:pt x="732797" y="479486"/>
                  </a:lnTo>
                  <a:lnTo>
                    <a:pt x="735499" y="472722"/>
                  </a:lnTo>
                  <a:lnTo>
                    <a:pt x="736321" y="469103"/>
                  </a:lnTo>
                  <a:lnTo>
                    <a:pt x="736432" y="456033"/>
                  </a:lnTo>
                  <a:lnTo>
                    <a:pt x="734424" y="445396"/>
                  </a:lnTo>
                  <a:close/>
                  <a:moveTo>
                    <a:pt x="539748" y="598555"/>
                  </a:moveTo>
                  <a:lnTo>
                    <a:pt x="538704" y="598098"/>
                  </a:lnTo>
                  <a:lnTo>
                    <a:pt x="537867" y="598334"/>
                  </a:lnTo>
                  <a:lnTo>
                    <a:pt x="537630" y="599156"/>
                  </a:lnTo>
                  <a:lnTo>
                    <a:pt x="537630" y="599978"/>
                  </a:lnTo>
                  <a:lnTo>
                    <a:pt x="537282" y="600325"/>
                  </a:lnTo>
                  <a:lnTo>
                    <a:pt x="534595" y="601843"/>
                  </a:lnTo>
                  <a:lnTo>
                    <a:pt x="532493" y="602317"/>
                  </a:lnTo>
                  <a:lnTo>
                    <a:pt x="531798" y="602776"/>
                  </a:lnTo>
                  <a:lnTo>
                    <a:pt x="532146" y="603234"/>
                  </a:lnTo>
                  <a:lnTo>
                    <a:pt x="539147" y="600310"/>
                  </a:lnTo>
                  <a:lnTo>
                    <a:pt x="539969" y="599377"/>
                  </a:lnTo>
                  <a:lnTo>
                    <a:pt x="539748" y="598555"/>
                  </a:lnTo>
                  <a:close/>
                  <a:moveTo>
                    <a:pt x="590353" y="571625"/>
                  </a:moveTo>
                  <a:lnTo>
                    <a:pt x="589310" y="571736"/>
                  </a:lnTo>
                  <a:lnTo>
                    <a:pt x="587571" y="574059"/>
                  </a:lnTo>
                  <a:lnTo>
                    <a:pt x="584316" y="575687"/>
                  </a:lnTo>
                  <a:lnTo>
                    <a:pt x="581407" y="577567"/>
                  </a:lnTo>
                  <a:lnTo>
                    <a:pt x="580823" y="581170"/>
                  </a:lnTo>
                  <a:lnTo>
                    <a:pt x="581755" y="581060"/>
                  </a:lnTo>
                  <a:lnTo>
                    <a:pt x="583383" y="578848"/>
                  </a:lnTo>
                  <a:lnTo>
                    <a:pt x="587919" y="575924"/>
                  </a:lnTo>
                  <a:lnTo>
                    <a:pt x="590511" y="573822"/>
                  </a:lnTo>
                  <a:lnTo>
                    <a:pt x="589436" y="572779"/>
                  </a:lnTo>
                  <a:lnTo>
                    <a:pt x="590353" y="571625"/>
                  </a:lnTo>
                  <a:close/>
                  <a:moveTo>
                    <a:pt x="593861" y="568717"/>
                  </a:moveTo>
                  <a:lnTo>
                    <a:pt x="593040" y="569286"/>
                  </a:lnTo>
                  <a:lnTo>
                    <a:pt x="592455" y="570456"/>
                  </a:lnTo>
                  <a:lnTo>
                    <a:pt x="593846" y="570456"/>
                  </a:lnTo>
                  <a:lnTo>
                    <a:pt x="595710" y="568938"/>
                  </a:lnTo>
                  <a:lnTo>
                    <a:pt x="595821" y="568117"/>
                  </a:lnTo>
                  <a:lnTo>
                    <a:pt x="594541" y="568353"/>
                  </a:lnTo>
                  <a:lnTo>
                    <a:pt x="593861" y="568717"/>
                  </a:lnTo>
                  <a:close/>
                  <a:moveTo>
                    <a:pt x="546622" y="604751"/>
                  </a:moveTo>
                  <a:lnTo>
                    <a:pt x="545453" y="604988"/>
                  </a:lnTo>
                  <a:lnTo>
                    <a:pt x="544410" y="605446"/>
                  </a:lnTo>
                  <a:lnTo>
                    <a:pt x="543367" y="606142"/>
                  </a:lnTo>
                  <a:lnTo>
                    <a:pt x="539763" y="609761"/>
                  </a:lnTo>
                  <a:lnTo>
                    <a:pt x="548140" y="605794"/>
                  </a:lnTo>
                  <a:lnTo>
                    <a:pt x="548029" y="604625"/>
                  </a:lnTo>
                  <a:lnTo>
                    <a:pt x="546622" y="604751"/>
                  </a:lnTo>
                  <a:close/>
                  <a:moveTo>
                    <a:pt x="572857" y="541407"/>
                  </a:moveTo>
                  <a:lnTo>
                    <a:pt x="573553" y="542450"/>
                  </a:lnTo>
                  <a:lnTo>
                    <a:pt x="574138" y="542798"/>
                  </a:lnTo>
                  <a:lnTo>
                    <a:pt x="574722" y="543035"/>
                  </a:lnTo>
                  <a:lnTo>
                    <a:pt x="575418" y="543035"/>
                  </a:lnTo>
                  <a:lnTo>
                    <a:pt x="576113" y="542450"/>
                  </a:lnTo>
                  <a:lnTo>
                    <a:pt x="577156" y="542561"/>
                  </a:lnTo>
                  <a:lnTo>
                    <a:pt x="578231" y="543493"/>
                  </a:lnTo>
                  <a:lnTo>
                    <a:pt x="578816" y="544790"/>
                  </a:lnTo>
                  <a:lnTo>
                    <a:pt x="579638" y="545374"/>
                  </a:lnTo>
                  <a:lnTo>
                    <a:pt x="581613" y="544916"/>
                  </a:lnTo>
                  <a:lnTo>
                    <a:pt x="582308" y="545027"/>
                  </a:lnTo>
                  <a:lnTo>
                    <a:pt x="582893" y="544331"/>
                  </a:lnTo>
                  <a:lnTo>
                    <a:pt x="582783" y="543272"/>
                  </a:lnTo>
                  <a:lnTo>
                    <a:pt x="582435" y="542798"/>
                  </a:lnTo>
                  <a:lnTo>
                    <a:pt x="582324" y="543146"/>
                  </a:lnTo>
                  <a:lnTo>
                    <a:pt x="582213" y="542671"/>
                  </a:lnTo>
                  <a:lnTo>
                    <a:pt x="582103" y="541866"/>
                  </a:lnTo>
                  <a:lnTo>
                    <a:pt x="581866" y="541755"/>
                  </a:lnTo>
                  <a:lnTo>
                    <a:pt x="581755" y="542450"/>
                  </a:lnTo>
                  <a:lnTo>
                    <a:pt x="581297" y="542798"/>
                  </a:lnTo>
                  <a:lnTo>
                    <a:pt x="580364" y="543146"/>
                  </a:lnTo>
                  <a:lnTo>
                    <a:pt x="579084" y="542671"/>
                  </a:lnTo>
                  <a:lnTo>
                    <a:pt x="577567" y="541171"/>
                  </a:lnTo>
                  <a:lnTo>
                    <a:pt x="577456" y="540586"/>
                  </a:lnTo>
                  <a:lnTo>
                    <a:pt x="578973" y="540696"/>
                  </a:lnTo>
                  <a:lnTo>
                    <a:pt x="579322" y="540001"/>
                  </a:lnTo>
                  <a:lnTo>
                    <a:pt x="578389" y="538720"/>
                  </a:lnTo>
                  <a:lnTo>
                    <a:pt x="577077" y="538262"/>
                  </a:lnTo>
                  <a:lnTo>
                    <a:pt x="575449" y="538025"/>
                  </a:lnTo>
                  <a:lnTo>
                    <a:pt x="574406" y="537567"/>
                  </a:lnTo>
                  <a:lnTo>
                    <a:pt x="573711" y="536966"/>
                  </a:lnTo>
                  <a:lnTo>
                    <a:pt x="572668" y="536508"/>
                  </a:lnTo>
                  <a:lnTo>
                    <a:pt x="569633" y="535686"/>
                  </a:lnTo>
                  <a:lnTo>
                    <a:pt x="567768" y="536034"/>
                  </a:lnTo>
                  <a:lnTo>
                    <a:pt x="566599" y="535923"/>
                  </a:lnTo>
                  <a:lnTo>
                    <a:pt x="565429" y="536160"/>
                  </a:lnTo>
                  <a:lnTo>
                    <a:pt x="564608" y="537108"/>
                  </a:lnTo>
                  <a:lnTo>
                    <a:pt x="564845" y="538499"/>
                  </a:lnTo>
                  <a:lnTo>
                    <a:pt x="567405" y="541059"/>
                  </a:lnTo>
                  <a:lnTo>
                    <a:pt x="568796" y="541755"/>
                  </a:lnTo>
                  <a:lnTo>
                    <a:pt x="570550" y="541059"/>
                  </a:lnTo>
                  <a:lnTo>
                    <a:pt x="572526" y="540601"/>
                  </a:lnTo>
                  <a:lnTo>
                    <a:pt x="573347" y="540601"/>
                  </a:lnTo>
                  <a:lnTo>
                    <a:pt x="573000" y="540712"/>
                  </a:lnTo>
                  <a:lnTo>
                    <a:pt x="572857" y="541407"/>
                  </a:lnTo>
                  <a:close/>
                  <a:moveTo>
                    <a:pt x="729272" y="465247"/>
                  </a:moveTo>
                  <a:lnTo>
                    <a:pt x="730205" y="467586"/>
                  </a:lnTo>
                  <a:lnTo>
                    <a:pt x="729746" y="466069"/>
                  </a:lnTo>
                  <a:lnTo>
                    <a:pt x="729272" y="465247"/>
                  </a:lnTo>
                  <a:close/>
                  <a:moveTo>
                    <a:pt x="724152" y="464314"/>
                  </a:moveTo>
                  <a:lnTo>
                    <a:pt x="723567" y="463966"/>
                  </a:lnTo>
                  <a:lnTo>
                    <a:pt x="722871" y="464314"/>
                  </a:lnTo>
                  <a:lnTo>
                    <a:pt x="721592" y="466194"/>
                  </a:lnTo>
                  <a:lnTo>
                    <a:pt x="722065" y="466305"/>
                  </a:lnTo>
                  <a:lnTo>
                    <a:pt x="724278" y="464772"/>
                  </a:lnTo>
                  <a:lnTo>
                    <a:pt x="724152" y="464314"/>
                  </a:lnTo>
                  <a:close/>
                  <a:moveTo>
                    <a:pt x="726127" y="461864"/>
                  </a:moveTo>
                  <a:lnTo>
                    <a:pt x="726586" y="461627"/>
                  </a:lnTo>
                  <a:lnTo>
                    <a:pt x="726933" y="460110"/>
                  </a:lnTo>
                  <a:lnTo>
                    <a:pt x="726475" y="459999"/>
                  </a:lnTo>
                  <a:lnTo>
                    <a:pt x="724025" y="463145"/>
                  </a:lnTo>
                  <a:lnTo>
                    <a:pt x="724136" y="463603"/>
                  </a:lnTo>
                  <a:lnTo>
                    <a:pt x="725068" y="463018"/>
                  </a:lnTo>
                  <a:lnTo>
                    <a:pt x="726127" y="461864"/>
                  </a:lnTo>
                  <a:close/>
                  <a:moveTo>
                    <a:pt x="727407" y="461169"/>
                  </a:moveTo>
                  <a:lnTo>
                    <a:pt x="727060" y="460932"/>
                  </a:lnTo>
                  <a:lnTo>
                    <a:pt x="727297" y="463492"/>
                  </a:lnTo>
                  <a:lnTo>
                    <a:pt x="727407" y="462323"/>
                  </a:lnTo>
                  <a:lnTo>
                    <a:pt x="727407" y="461169"/>
                  </a:lnTo>
                  <a:close/>
                  <a:moveTo>
                    <a:pt x="642744" y="500475"/>
                  </a:moveTo>
                  <a:lnTo>
                    <a:pt x="644956" y="500585"/>
                  </a:lnTo>
                  <a:lnTo>
                    <a:pt x="645541" y="500237"/>
                  </a:lnTo>
                  <a:lnTo>
                    <a:pt x="645194" y="499653"/>
                  </a:lnTo>
                  <a:lnTo>
                    <a:pt x="644735" y="499305"/>
                  </a:lnTo>
                  <a:lnTo>
                    <a:pt x="643913" y="499068"/>
                  </a:lnTo>
                  <a:lnTo>
                    <a:pt x="643329" y="498720"/>
                  </a:lnTo>
                  <a:lnTo>
                    <a:pt x="643092" y="497898"/>
                  </a:lnTo>
                  <a:lnTo>
                    <a:pt x="642744" y="496144"/>
                  </a:lnTo>
                  <a:lnTo>
                    <a:pt x="641906" y="495797"/>
                  </a:lnTo>
                  <a:lnTo>
                    <a:pt x="641448" y="495907"/>
                  </a:lnTo>
                  <a:lnTo>
                    <a:pt x="642270" y="497076"/>
                  </a:lnTo>
                  <a:lnTo>
                    <a:pt x="641811" y="497898"/>
                  </a:lnTo>
                  <a:lnTo>
                    <a:pt x="641701" y="498720"/>
                  </a:lnTo>
                  <a:lnTo>
                    <a:pt x="641938" y="499305"/>
                  </a:lnTo>
                  <a:lnTo>
                    <a:pt x="642175" y="499542"/>
                  </a:lnTo>
                  <a:lnTo>
                    <a:pt x="642285" y="499778"/>
                  </a:lnTo>
                  <a:lnTo>
                    <a:pt x="642175" y="500237"/>
                  </a:lnTo>
                  <a:lnTo>
                    <a:pt x="642744" y="500475"/>
                  </a:lnTo>
                  <a:close/>
                  <a:moveTo>
                    <a:pt x="715285" y="475740"/>
                  </a:moveTo>
                  <a:lnTo>
                    <a:pt x="715175" y="474808"/>
                  </a:lnTo>
                  <a:lnTo>
                    <a:pt x="715285" y="473876"/>
                  </a:lnTo>
                  <a:lnTo>
                    <a:pt x="715175" y="473291"/>
                  </a:lnTo>
                  <a:lnTo>
                    <a:pt x="714701" y="474571"/>
                  </a:lnTo>
                  <a:lnTo>
                    <a:pt x="714701" y="477368"/>
                  </a:lnTo>
                  <a:lnTo>
                    <a:pt x="714812" y="477700"/>
                  </a:lnTo>
                  <a:lnTo>
                    <a:pt x="715285" y="475740"/>
                  </a:lnTo>
                  <a:close/>
                  <a:moveTo>
                    <a:pt x="679236" y="453472"/>
                  </a:moveTo>
                  <a:lnTo>
                    <a:pt x="678888" y="452650"/>
                  </a:lnTo>
                  <a:lnTo>
                    <a:pt x="678303" y="452761"/>
                  </a:lnTo>
                  <a:lnTo>
                    <a:pt x="677608" y="453804"/>
                  </a:lnTo>
                  <a:lnTo>
                    <a:pt x="674226" y="457060"/>
                  </a:lnTo>
                  <a:lnTo>
                    <a:pt x="673989" y="457755"/>
                  </a:lnTo>
                  <a:lnTo>
                    <a:pt x="675269" y="457297"/>
                  </a:lnTo>
                  <a:lnTo>
                    <a:pt x="675854" y="456949"/>
                  </a:lnTo>
                  <a:lnTo>
                    <a:pt x="677023" y="455432"/>
                  </a:lnTo>
                  <a:lnTo>
                    <a:pt x="678651" y="454041"/>
                  </a:lnTo>
                  <a:lnTo>
                    <a:pt x="679236" y="453472"/>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A398908-6B8F-4FBF-4D8F-2CD5D8DCA4CC}"/>
                </a:ext>
              </a:extLst>
            </p:cNvPr>
            <p:cNvSpPr/>
            <p:nvPr/>
          </p:nvSpPr>
          <p:spPr>
            <a:xfrm>
              <a:off x="10057802" y="6954922"/>
              <a:ext cx="932041" cy="480196"/>
            </a:xfrm>
            <a:custGeom>
              <a:avLst/>
              <a:gdLst>
                <a:gd name="connsiteX0" fmla="*/ 929465 w 932041"/>
                <a:gd name="connsiteY0" fmla="*/ 195372 h 480196"/>
                <a:gd name="connsiteX1" fmla="*/ 928075 w 932041"/>
                <a:gd name="connsiteY1" fmla="*/ 195483 h 480196"/>
                <a:gd name="connsiteX2" fmla="*/ 924471 w 932041"/>
                <a:gd name="connsiteY2" fmla="*/ 196874 h 480196"/>
                <a:gd name="connsiteX3" fmla="*/ 923080 w 932041"/>
                <a:gd name="connsiteY3" fmla="*/ 196984 h 480196"/>
                <a:gd name="connsiteX4" fmla="*/ 912697 w 932041"/>
                <a:gd name="connsiteY4" fmla="*/ 195467 h 480196"/>
                <a:gd name="connsiteX5" fmla="*/ 910832 w 932041"/>
                <a:gd name="connsiteY5" fmla="*/ 194883 h 480196"/>
                <a:gd name="connsiteX6" fmla="*/ 909900 w 932041"/>
                <a:gd name="connsiteY6" fmla="*/ 194061 h 480196"/>
                <a:gd name="connsiteX7" fmla="*/ 909789 w 932041"/>
                <a:gd name="connsiteY7" fmla="*/ 193239 h 480196"/>
                <a:gd name="connsiteX8" fmla="*/ 909789 w 932041"/>
                <a:gd name="connsiteY8" fmla="*/ 192306 h 480196"/>
                <a:gd name="connsiteX9" fmla="*/ 909441 w 932041"/>
                <a:gd name="connsiteY9" fmla="*/ 191611 h 480196"/>
                <a:gd name="connsiteX10" fmla="*/ 909093 w 932041"/>
                <a:gd name="connsiteY10" fmla="*/ 190915 h 480196"/>
                <a:gd name="connsiteX11" fmla="*/ 908508 w 932041"/>
                <a:gd name="connsiteY11" fmla="*/ 190330 h 480196"/>
                <a:gd name="connsiteX12" fmla="*/ 907339 w 932041"/>
                <a:gd name="connsiteY12" fmla="*/ 189398 h 480196"/>
                <a:gd name="connsiteX13" fmla="*/ 903009 w 932041"/>
                <a:gd name="connsiteY13" fmla="*/ 186490 h 480196"/>
                <a:gd name="connsiteX14" fmla="*/ 901966 w 932041"/>
                <a:gd name="connsiteY14" fmla="*/ 186490 h 480196"/>
                <a:gd name="connsiteX15" fmla="*/ 901381 w 932041"/>
                <a:gd name="connsiteY15" fmla="*/ 186838 h 480196"/>
                <a:gd name="connsiteX16" fmla="*/ 900923 w 932041"/>
                <a:gd name="connsiteY16" fmla="*/ 187186 h 480196"/>
                <a:gd name="connsiteX17" fmla="*/ 900575 w 932041"/>
                <a:gd name="connsiteY17" fmla="*/ 186949 h 480196"/>
                <a:gd name="connsiteX18" fmla="*/ 897777 w 932041"/>
                <a:gd name="connsiteY18" fmla="*/ 184025 h 480196"/>
                <a:gd name="connsiteX19" fmla="*/ 896387 w 932041"/>
                <a:gd name="connsiteY19" fmla="*/ 182982 h 480196"/>
                <a:gd name="connsiteX20" fmla="*/ 895344 w 932041"/>
                <a:gd name="connsiteY20" fmla="*/ 182523 h 480196"/>
                <a:gd name="connsiteX21" fmla="*/ 894301 w 932041"/>
                <a:gd name="connsiteY21" fmla="*/ 182176 h 480196"/>
                <a:gd name="connsiteX22" fmla="*/ 889148 w 932041"/>
                <a:gd name="connsiteY22" fmla="*/ 181133 h 480196"/>
                <a:gd name="connsiteX23" fmla="*/ 887979 w 932041"/>
                <a:gd name="connsiteY23" fmla="*/ 180659 h 480196"/>
                <a:gd name="connsiteX24" fmla="*/ 887284 w 932041"/>
                <a:gd name="connsiteY24" fmla="*/ 179837 h 480196"/>
                <a:gd name="connsiteX25" fmla="*/ 886351 w 932041"/>
                <a:gd name="connsiteY25" fmla="*/ 177624 h 480196"/>
                <a:gd name="connsiteX26" fmla="*/ 883680 w 932041"/>
                <a:gd name="connsiteY26" fmla="*/ 172851 h 480196"/>
                <a:gd name="connsiteX27" fmla="*/ 883443 w 932041"/>
                <a:gd name="connsiteY27" fmla="*/ 172029 h 480196"/>
                <a:gd name="connsiteX28" fmla="*/ 883333 w 932041"/>
                <a:gd name="connsiteY28" fmla="*/ 171208 h 480196"/>
                <a:gd name="connsiteX29" fmla="*/ 882163 w 932041"/>
                <a:gd name="connsiteY29" fmla="*/ 169690 h 480196"/>
                <a:gd name="connsiteX30" fmla="*/ 880298 w 932041"/>
                <a:gd name="connsiteY30" fmla="*/ 167809 h 480196"/>
                <a:gd name="connsiteX31" fmla="*/ 871195 w 932041"/>
                <a:gd name="connsiteY31" fmla="*/ 161172 h 480196"/>
                <a:gd name="connsiteX32" fmla="*/ 870847 w 932041"/>
                <a:gd name="connsiteY32" fmla="*/ 160587 h 480196"/>
                <a:gd name="connsiteX33" fmla="*/ 870389 w 932041"/>
                <a:gd name="connsiteY33" fmla="*/ 159892 h 480196"/>
                <a:gd name="connsiteX34" fmla="*/ 869804 w 932041"/>
                <a:gd name="connsiteY34" fmla="*/ 158375 h 480196"/>
                <a:gd name="connsiteX35" fmla="*/ 868414 w 932041"/>
                <a:gd name="connsiteY35" fmla="*/ 153585 h 480196"/>
                <a:gd name="connsiteX36" fmla="*/ 868065 w 932041"/>
                <a:gd name="connsiteY36" fmla="*/ 152543 h 480196"/>
                <a:gd name="connsiteX37" fmla="*/ 867370 w 932041"/>
                <a:gd name="connsiteY37" fmla="*/ 151610 h 480196"/>
                <a:gd name="connsiteX38" fmla="*/ 866200 w 932041"/>
                <a:gd name="connsiteY38" fmla="*/ 150093 h 480196"/>
                <a:gd name="connsiteX39" fmla="*/ 865378 w 932041"/>
                <a:gd name="connsiteY39" fmla="*/ 149397 h 480196"/>
                <a:gd name="connsiteX40" fmla="*/ 864541 w 932041"/>
                <a:gd name="connsiteY40" fmla="*/ 148812 h 480196"/>
                <a:gd name="connsiteX41" fmla="*/ 858946 w 932041"/>
                <a:gd name="connsiteY41" fmla="*/ 146015 h 480196"/>
                <a:gd name="connsiteX42" fmla="*/ 858251 w 932041"/>
                <a:gd name="connsiteY42" fmla="*/ 145304 h 480196"/>
                <a:gd name="connsiteX43" fmla="*/ 858014 w 932041"/>
                <a:gd name="connsiteY43" fmla="*/ 144483 h 480196"/>
                <a:gd name="connsiteX44" fmla="*/ 858125 w 932041"/>
                <a:gd name="connsiteY44" fmla="*/ 144024 h 480196"/>
                <a:gd name="connsiteX45" fmla="*/ 859294 w 932041"/>
                <a:gd name="connsiteY45" fmla="*/ 141337 h 480196"/>
                <a:gd name="connsiteX46" fmla="*/ 859531 w 932041"/>
                <a:gd name="connsiteY46" fmla="*/ 140642 h 480196"/>
                <a:gd name="connsiteX47" fmla="*/ 859531 w 932041"/>
                <a:gd name="connsiteY47" fmla="*/ 140057 h 480196"/>
                <a:gd name="connsiteX48" fmla="*/ 859183 w 932041"/>
                <a:gd name="connsiteY48" fmla="*/ 139362 h 480196"/>
                <a:gd name="connsiteX49" fmla="*/ 858599 w 932041"/>
                <a:gd name="connsiteY49" fmla="*/ 138192 h 480196"/>
                <a:gd name="connsiteX50" fmla="*/ 857777 w 932041"/>
                <a:gd name="connsiteY50" fmla="*/ 137371 h 480196"/>
                <a:gd name="connsiteX51" fmla="*/ 857319 w 932041"/>
                <a:gd name="connsiteY51" fmla="*/ 136912 h 480196"/>
                <a:gd name="connsiteX52" fmla="*/ 849606 w 932041"/>
                <a:gd name="connsiteY52" fmla="*/ 132013 h 480196"/>
                <a:gd name="connsiteX53" fmla="*/ 848563 w 932041"/>
                <a:gd name="connsiteY53" fmla="*/ 131081 h 480196"/>
                <a:gd name="connsiteX54" fmla="*/ 847741 w 932041"/>
                <a:gd name="connsiteY54" fmla="*/ 129800 h 480196"/>
                <a:gd name="connsiteX55" fmla="*/ 846698 w 932041"/>
                <a:gd name="connsiteY55" fmla="*/ 127698 h 480196"/>
                <a:gd name="connsiteX56" fmla="*/ 845876 w 932041"/>
                <a:gd name="connsiteY56" fmla="*/ 126418 h 480196"/>
                <a:gd name="connsiteX57" fmla="*/ 834560 w 932041"/>
                <a:gd name="connsiteY57" fmla="*/ 114865 h 480196"/>
                <a:gd name="connsiteX58" fmla="*/ 833628 w 932041"/>
                <a:gd name="connsiteY58" fmla="*/ 113585 h 480196"/>
                <a:gd name="connsiteX59" fmla="*/ 833391 w 932041"/>
                <a:gd name="connsiteY59" fmla="*/ 112889 h 480196"/>
                <a:gd name="connsiteX60" fmla="*/ 833391 w 932041"/>
                <a:gd name="connsiteY60" fmla="*/ 112194 h 480196"/>
                <a:gd name="connsiteX61" fmla="*/ 833391 w 932041"/>
                <a:gd name="connsiteY61" fmla="*/ 111609 h 480196"/>
                <a:gd name="connsiteX62" fmla="*/ 833628 w 932041"/>
                <a:gd name="connsiteY62" fmla="*/ 111262 h 480196"/>
                <a:gd name="connsiteX63" fmla="*/ 833976 w 932041"/>
                <a:gd name="connsiteY63" fmla="*/ 110804 h 480196"/>
                <a:gd name="connsiteX64" fmla="*/ 835840 w 932041"/>
                <a:gd name="connsiteY64" fmla="*/ 108828 h 480196"/>
                <a:gd name="connsiteX65" fmla="*/ 836662 w 932041"/>
                <a:gd name="connsiteY65" fmla="*/ 107658 h 480196"/>
                <a:gd name="connsiteX66" fmla="*/ 836900 w 932041"/>
                <a:gd name="connsiteY66" fmla="*/ 106963 h 480196"/>
                <a:gd name="connsiteX67" fmla="*/ 837010 w 932041"/>
                <a:gd name="connsiteY67" fmla="*/ 106362 h 480196"/>
                <a:gd name="connsiteX68" fmla="*/ 837010 w 932041"/>
                <a:gd name="connsiteY68" fmla="*/ 105541 h 480196"/>
                <a:gd name="connsiteX69" fmla="*/ 836425 w 932041"/>
                <a:gd name="connsiteY69" fmla="*/ 102965 h 480196"/>
                <a:gd name="connsiteX70" fmla="*/ 836425 w 932041"/>
                <a:gd name="connsiteY70" fmla="*/ 102143 h 480196"/>
                <a:gd name="connsiteX71" fmla="*/ 836536 w 932041"/>
                <a:gd name="connsiteY71" fmla="*/ 101448 h 480196"/>
                <a:gd name="connsiteX72" fmla="*/ 836773 w 932041"/>
                <a:gd name="connsiteY72" fmla="*/ 100989 h 480196"/>
                <a:gd name="connsiteX73" fmla="*/ 837357 w 932041"/>
                <a:gd name="connsiteY73" fmla="*/ 100641 h 480196"/>
                <a:gd name="connsiteX74" fmla="*/ 838875 w 932041"/>
                <a:gd name="connsiteY74" fmla="*/ 100183 h 480196"/>
                <a:gd name="connsiteX75" fmla="*/ 839365 w 932041"/>
                <a:gd name="connsiteY75" fmla="*/ 99724 h 480196"/>
                <a:gd name="connsiteX76" fmla="*/ 839602 w 932041"/>
                <a:gd name="connsiteY76" fmla="*/ 99140 h 480196"/>
                <a:gd name="connsiteX77" fmla="*/ 839491 w 932041"/>
                <a:gd name="connsiteY77" fmla="*/ 98318 h 480196"/>
                <a:gd name="connsiteX78" fmla="*/ 839381 w 932041"/>
                <a:gd name="connsiteY78" fmla="*/ 97496 h 480196"/>
                <a:gd name="connsiteX79" fmla="*/ 839144 w 932041"/>
                <a:gd name="connsiteY79" fmla="*/ 96675 h 480196"/>
                <a:gd name="connsiteX80" fmla="*/ 838764 w 932041"/>
                <a:gd name="connsiteY80" fmla="*/ 95046 h 480196"/>
                <a:gd name="connsiteX81" fmla="*/ 838527 w 932041"/>
                <a:gd name="connsiteY81" fmla="*/ 91538 h 480196"/>
                <a:gd name="connsiteX82" fmla="*/ 838527 w 932041"/>
                <a:gd name="connsiteY82" fmla="*/ 89546 h 480196"/>
                <a:gd name="connsiteX83" fmla="*/ 838179 w 932041"/>
                <a:gd name="connsiteY83" fmla="*/ 88029 h 480196"/>
                <a:gd name="connsiteX84" fmla="*/ 837484 w 932041"/>
                <a:gd name="connsiteY84" fmla="*/ 86275 h 480196"/>
                <a:gd name="connsiteX85" fmla="*/ 834450 w 932041"/>
                <a:gd name="connsiteY85" fmla="*/ 81850 h 480196"/>
                <a:gd name="connsiteX86" fmla="*/ 833865 w 932041"/>
                <a:gd name="connsiteY86" fmla="*/ 80680 h 480196"/>
                <a:gd name="connsiteX87" fmla="*/ 833754 w 932041"/>
                <a:gd name="connsiteY87" fmla="*/ 80333 h 480196"/>
                <a:gd name="connsiteX88" fmla="*/ 833644 w 932041"/>
                <a:gd name="connsiteY88" fmla="*/ 79748 h 480196"/>
                <a:gd name="connsiteX89" fmla="*/ 833533 w 932041"/>
                <a:gd name="connsiteY89" fmla="*/ 75654 h 480196"/>
                <a:gd name="connsiteX90" fmla="*/ 833296 w 932041"/>
                <a:gd name="connsiteY90" fmla="*/ 73917 h 480196"/>
                <a:gd name="connsiteX91" fmla="*/ 833186 w 932041"/>
                <a:gd name="connsiteY91" fmla="*/ 72984 h 480196"/>
                <a:gd name="connsiteX92" fmla="*/ 831669 w 932041"/>
                <a:gd name="connsiteY92" fmla="*/ 71356 h 480196"/>
                <a:gd name="connsiteX93" fmla="*/ 828871 w 932041"/>
                <a:gd name="connsiteY93" fmla="*/ 66694 h 480196"/>
                <a:gd name="connsiteX94" fmla="*/ 827243 w 932041"/>
                <a:gd name="connsiteY94" fmla="*/ 64718 h 480196"/>
                <a:gd name="connsiteX95" fmla="*/ 816970 w 932041"/>
                <a:gd name="connsiteY95" fmla="*/ 57259 h 480196"/>
                <a:gd name="connsiteX96" fmla="*/ 811818 w 932041"/>
                <a:gd name="connsiteY96" fmla="*/ 55046 h 480196"/>
                <a:gd name="connsiteX97" fmla="*/ 805876 w 932041"/>
                <a:gd name="connsiteY97" fmla="*/ 53987 h 480196"/>
                <a:gd name="connsiteX98" fmla="*/ 800060 w 932041"/>
                <a:gd name="connsiteY98" fmla="*/ 51886 h 480196"/>
                <a:gd name="connsiteX99" fmla="*/ 795492 w 932041"/>
                <a:gd name="connsiteY99" fmla="*/ 46511 h 480196"/>
                <a:gd name="connsiteX100" fmla="*/ 790956 w 932041"/>
                <a:gd name="connsiteY100" fmla="*/ 36713 h 480196"/>
                <a:gd name="connsiteX101" fmla="*/ 790135 w 932041"/>
                <a:gd name="connsiteY101" fmla="*/ 33805 h 480196"/>
                <a:gd name="connsiteX102" fmla="*/ 789676 w 932041"/>
                <a:gd name="connsiteY102" fmla="*/ 30770 h 480196"/>
                <a:gd name="connsiteX103" fmla="*/ 788981 w 932041"/>
                <a:gd name="connsiteY103" fmla="*/ 28543 h 480196"/>
                <a:gd name="connsiteX104" fmla="*/ 787353 w 932041"/>
                <a:gd name="connsiteY104" fmla="*/ 27721 h 480196"/>
                <a:gd name="connsiteX105" fmla="*/ 784192 w 932041"/>
                <a:gd name="connsiteY105" fmla="*/ 28763 h 480196"/>
                <a:gd name="connsiteX106" fmla="*/ 777317 w 932041"/>
                <a:gd name="connsiteY106" fmla="*/ 33663 h 480196"/>
                <a:gd name="connsiteX107" fmla="*/ 774283 w 932041"/>
                <a:gd name="connsiteY107" fmla="*/ 34595 h 480196"/>
                <a:gd name="connsiteX108" fmla="*/ 771928 w 932041"/>
                <a:gd name="connsiteY108" fmla="*/ 35765 h 480196"/>
                <a:gd name="connsiteX109" fmla="*/ 770300 w 932041"/>
                <a:gd name="connsiteY109" fmla="*/ 37867 h 480196"/>
                <a:gd name="connsiteX110" fmla="*/ 768910 w 932041"/>
                <a:gd name="connsiteY110" fmla="*/ 40316 h 480196"/>
                <a:gd name="connsiteX111" fmla="*/ 767392 w 932041"/>
                <a:gd name="connsiteY111" fmla="*/ 42197 h 480196"/>
                <a:gd name="connsiteX112" fmla="*/ 764358 w 932041"/>
                <a:gd name="connsiteY112" fmla="*/ 43936 h 480196"/>
                <a:gd name="connsiteX113" fmla="*/ 763425 w 932041"/>
                <a:gd name="connsiteY113" fmla="*/ 44868 h 480196"/>
                <a:gd name="connsiteX114" fmla="*/ 762967 w 932041"/>
                <a:gd name="connsiteY114" fmla="*/ 46148 h 480196"/>
                <a:gd name="connsiteX115" fmla="*/ 762145 w 932041"/>
                <a:gd name="connsiteY115" fmla="*/ 49530 h 480196"/>
                <a:gd name="connsiteX116" fmla="*/ 761450 w 932041"/>
                <a:gd name="connsiteY116" fmla="*/ 51269 h 480196"/>
                <a:gd name="connsiteX117" fmla="*/ 759443 w 932041"/>
                <a:gd name="connsiteY117" fmla="*/ 52913 h 480196"/>
                <a:gd name="connsiteX118" fmla="*/ 756882 w 932041"/>
                <a:gd name="connsiteY118" fmla="*/ 53513 h 480196"/>
                <a:gd name="connsiteX119" fmla="*/ 751177 w 932041"/>
                <a:gd name="connsiteY119" fmla="*/ 53276 h 480196"/>
                <a:gd name="connsiteX120" fmla="*/ 748380 w 932041"/>
                <a:gd name="connsiteY120" fmla="*/ 53971 h 480196"/>
                <a:gd name="connsiteX121" fmla="*/ 746609 w 932041"/>
                <a:gd name="connsiteY121" fmla="*/ 55378 h 480196"/>
                <a:gd name="connsiteX122" fmla="*/ 745329 w 932041"/>
                <a:gd name="connsiteY122" fmla="*/ 56895 h 480196"/>
                <a:gd name="connsiteX123" fmla="*/ 741141 w 932041"/>
                <a:gd name="connsiteY123" fmla="*/ 58523 h 480196"/>
                <a:gd name="connsiteX124" fmla="*/ 740099 w 932041"/>
                <a:gd name="connsiteY124" fmla="*/ 58286 h 480196"/>
                <a:gd name="connsiteX125" fmla="*/ 738360 w 932041"/>
                <a:gd name="connsiteY125" fmla="*/ 56895 h 480196"/>
                <a:gd name="connsiteX126" fmla="*/ 734630 w 932041"/>
                <a:gd name="connsiteY126" fmla="*/ 52581 h 480196"/>
                <a:gd name="connsiteX127" fmla="*/ 733682 w 932041"/>
                <a:gd name="connsiteY127" fmla="*/ 51648 h 480196"/>
                <a:gd name="connsiteX128" fmla="*/ 731927 w 932041"/>
                <a:gd name="connsiteY128" fmla="*/ 50700 h 480196"/>
                <a:gd name="connsiteX129" fmla="*/ 728198 w 932041"/>
                <a:gd name="connsiteY129" fmla="*/ 49657 h 480196"/>
                <a:gd name="connsiteX130" fmla="*/ 726459 w 932041"/>
                <a:gd name="connsiteY130" fmla="*/ 49546 h 480196"/>
                <a:gd name="connsiteX131" fmla="*/ 722034 w 932041"/>
                <a:gd name="connsiteY131" fmla="*/ 50242 h 480196"/>
                <a:gd name="connsiteX132" fmla="*/ 720849 w 932041"/>
                <a:gd name="connsiteY132" fmla="*/ 49894 h 480196"/>
                <a:gd name="connsiteX133" fmla="*/ 718525 w 932041"/>
                <a:gd name="connsiteY133" fmla="*/ 48155 h 480196"/>
                <a:gd name="connsiteX134" fmla="*/ 715966 w 932041"/>
                <a:gd name="connsiteY134" fmla="*/ 46986 h 480196"/>
                <a:gd name="connsiteX135" fmla="*/ 713294 w 932041"/>
                <a:gd name="connsiteY135" fmla="*/ 46291 h 480196"/>
                <a:gd name="connsiteX136" fmla="*/ 710623 w 932041"/>
                <a:gd name="connsiteY136" fmla="*/ 46528 h 480196"/>
                <a:gd name="connsiteX137" fmla="*/ 702326 w 932041"/>
                <a:gd name="connsiteY137" fmla="*/ 50605 h 480196"/>
                <a:gd name="connsiteX138" fmla="*/ 701046 w 932041"/>
                <a:gd name="connsiteY138" fmla="*/ 51774 h 480196"/>
                <a:gd name="connsiteX139" fmla="*/ 700935 w 932041"/>
                <a:gd name="connsiteY139" fmla="*/ 54682 h 480196"/>
                <a:gd name="connsiteX140" fmla="*/ 699892 w 932041"/>
                <a:gd name="connsiteY140" fmla="*/ 57480 h 480196"/>
                <a:gd name="connsiteX141" fmla="*/ 697916 w 932041"/>
                <a:gd name="connsiteY141" fmla="*/ 59582 h 480196"/>
                <a:gd name="connsiteX142" fmla="*/ 695594 w 932041"/>
                <a:gd name="connsiteY142" fmla="*/ 60752 h 480196"/>
                <a:gd name="connsiteX143" fmla="*/ 690094 w 932041"/>
                <a:gd name="connsiteY143" fmla="*/ 60403 h 480196"/>
                <a:gd name="connsiteX144" fmla="*/ 684736 w 932041"/>
                <a:gd name="connsiteY144" fmla="*/ 57843 h 480196"/>
                <a:gd name="connsiteX145" fmla="*/ 675285 w 932041"/>
                <a:gd name="connsiteY145" fmla="*/ 50716 h 480196"/>
                <a:gd name="connsiteX146" fmla="*/ 672961 w 932041"/>
                <a:gd name="connsiteY146" fmla="*/ 48503 h 480196"/>
                <a:gd name="connsiteX147" fmla="*/ 670986 w 932041"/>
                <a:gd name="connsiteY147" fmla="*/ 46053 h 480196"/>
                <a:gd name="connsiteX148" fmla="*/ 668758 w 932041"/>
                <a:gd name="connsiteY148" fmla="*/ 44078 h 480196"/>
                <a:gd name="connsiteX149" fmla="*/ 663290 w 932041"/>
                <a:gd name="connsiteY149" fmla="*/ 43382 h 480196"/>
                <a:gd name="connsiteX150" fmla="*/ 658058 w 932041"/>
                <a:gd name="connsiteY150" fmla="*/ 41739 h 480196"/>
                <a:gd name="connsiteX151" fmla="*/ 655119 w 932041"/>
                <a:gd name="connsiteY151" fmla="*/ 41739 h 480196"/>
                <a:gd name="connsiteX152" fmla="*/ 644530 w 932041"/>
                <a:gd name="connsiteY152" fmla="*/ 45469 h 480196"/>
                <a:gd name="connsiteX153" fmla="*/ 641717 w 932041"/>
                <a:gd name="connsiteY153" fmla="*/ 45579 h 480196"/>
                <a:gd name="connsiteX154" fmla="*/ 627256 w 932041"/>
                <a:gd name="connsiteY154" fmla="*/ 42434 h 480196"/>
                <a:gd name="connsiteX155" fmla="*/ 624348 w 932041"/>
                <a:gd name="connsiteY155" fmla="*/ 40791 h 480196"/>
                <a:gd name="connsiteX156" fmla="*/ 622831 w 932041"/>
                <a:gd name="connsiteY156" fmla="*/ 38341 h 480196"/>
                <a:gd name="connsiteX157" fmla="*/ 622135 w 932041"/>
                <a:gd name="connsiteY157" fmla="*/ 34611 h 480196"/>
                <a:gd name="connsiteX158" fmla="*/ 621314 w 932041"/>
                <a:gd name="connsiteY158" fmla="*/ 31577 h 480196"/>
                <a:gd name="connsiteX159" fmla="*/ 620144 w 932041"/>
                <a:gd name="connsiteY159" fmla="*/ 28890 h 480196"/>
                <a:gd name="connsiteX160" fmla="*/ 618516 w 932041"/>
                <a:gd name="connsiteY160" fmla="*/ 26567 h 480196"/>
                <a:gd name="connsiteX161" fmla="*/ 617094 w 932041"/>
                <a:gd name="connsiteY161" fmla="*/ 25271 h 480196"/>
                <a:gd name="connsiteX162" fmla="*/ 615229 w 932041"/>
                <a:gd name="connsiteY162" fmla="*/ 23990 h 480196"/>
                <a:gd name="connsiteX163" fmla="*/ 613475 w 932041"/>
                <a:gd name="connsiteY163" fmla="*/ 22473 h 480196"/>
                <a:gd name="connsiteX164" fmla="*/ 612542 w 932041"/>
                <a:gd name="connsiteY164" fmla="*/ 20371 h 480196"/>
                <a:gd name="connsiteX165" fmla="*/ 611958 w 932041"/>
                <a:gd name="connsiteY165" fmla="*/ 17700 h 480196"/>
                <a:gd name="connsiteX166" fmla="*/ 610788 w 932041"/>
                <a:gd name="connsiteY166" fmla="*/ 15014 h 480196"/>
                <a:gd name="connsiteX167" fmla="*/ 609160 w 932041"/>
                <a:gd name="connsiteY167" fmla="*/ 12564 h 480196"/>
                <a:gd name="connsiteX168" fmla="*/ 607058 w 932041"/>
                <a:gd name="connsiteY168" fmla="*/ 10936 h 480196"/>
                <a:gd name="connsiteX169" fmla="*/ 601447 w 932041"/>
                <a:gd name="connsiteY169" fmla="*/ 8961 h 480196"/>
                <a:gd name="connsiteX170" fmla="*/ 598302 w 932041"/>
                <a:gd name="connsiteY170" fmla="*/ 8266 h 480196"/>
                <a:gd name="connsiteX171" fmla="*/ 595853 w 932041"/>
                <a:gd name="connsiteY171" fmla="*/ 8154 h 480196"/>
                <a:gd name="connsiteX172" fmla="*/ 594335 w 932041"/>
                <a:gd name="connsiteY172" fmla="*/ 7112 h 480196"/>
                <a:gd name="connsiteX173" fmla="*/ 592597 w 932041"/>
                <a:gd name="connsiteY173" fmla="*/ 4551 h 480196"/>
                <a:gd name="connsiteX174" fmla="*/ 590479 w 932041"/>
                <a:gd name="connsiteY174" fmla="*/ 1864 h 480196"/>
                <a:gd name="connsiteX175" fmla="*/ 587682 w 932041"/>
                <a:gd name="connsiteY175" fmla="*/ 822 h 480196"/>
                <a:gd name="connsiteX176" fmla="*/ 582561 w 932041"/>
                <a:gd name="connsiteY176" fmla="*/ 2560 h 480196"/>
                <a:gd name="connsiteX177" fmla="*/ 572763 w 932041"/>
                <a:gd name="connsiteY177" fmla="*/ 8739 h 480196"/>
                <a:gd name="connsiteX178" fmla="*/ 567531 w 932041"/>
                <a:gd name="connsiteY178" fmla="*/ 8976 h 480196"/>
                <a:gd name="connsiteX179" fmla="*/ 560404 w 932041"/>
                <a:gd name="connsiteY179" fmla="*/ 3619 h 480196"/>
                <a:gd name="connsiteX180" fmla="*/ 558428 w 932041"/>
                <a:gd name="connsiteY180" fmla="*/ 2797 h 480196"/>
                <a:gd name="connsiteX181" fmla="*/ 557733 w 932041"/>
                <a:gd name="connsiteY181" fmla="*/ 2449 h 480196"/>
                <a:gd name="connsiteX182" fmla="*/ 555868 w 932041"/>
                <a:gd name="connsiteY182" fmla="*/ 347 h 480196"/>
                <a:gd name="connsiteX183" fmla="*/ 554699 w 932041"/>
                <a:gd name="connsiteY183" fmla="*/ 0 h 480196"/>
                <a:gd name="connsiteX184" fmla="*/ 553182 w 932041"/>
                <a:gd name="connsiteY184" fmla="*/ 458 h 480196"/>
                <a:gd name="connsiteX185" fmla="*/ 552249 w 932041"/>
                <a:gd name="connsiteY185" fmla="*/ 1501 h 480196"/>
                <a:gd name="connsiteX186" fmla="*/ 550589 w 932041"/>
                <a:gd name="connsiteY186" fmla="*/ 3951 h 480196"/>
                <a:gd name="connsiteX187" fmla="*/ 544299 w 932041"/>
                <a:gd name="connsiteY187" fmla="*/ 9071 h 480196"/>
                <a:gd name="connsiteX188" fmla="*/ 542197 w 932041"/>
                <a:gd name="connsiteY188" fmla="*/ 10810 h 480196"/>
                <a:gd name="connsiteX189" fmla="*/ 539052 w 932041"/>
                <a:gd name="connsiteY189" fmla="*/ 15361 h 480196"/>
                <a:gd name="connsiteX190" fmla="*/ 539985 w 932041"/>
                <a:gd name="connsiteY190" fmla="*/ 20261 h 480196"/>
                <a:gd name="connsiteX191" fmla="*/ 543825 w 932041"/>
                <a:gd name="connsiteY191" fmla="*/ 23295 h 480196"/>
                <a:gd name="connsiteX192" fmla="*/ 545927 w 932041"/>
                <a:gd name="connsiteY192" fmla="*/ 25397 h 480196"/>
                <a:gd name="connsiteX193" fmla="*/ 546970 w 932041"/>
                <a:gd name="connsiteY193" fmla="*/ 27973 h 480196"/>
                <a:gd name="connsiteX194" fmla="*/ 546148 w 932041"/>
                <a:gd name="connsiteY194" fmla="*/ 30897 h 480196"/>
                <a:gd name="connsiteX195" fmla="*/ 542418 w 932041"/>
                <a:gd name="connsiteY195" fmla="*/ 35670 h 480196"/>
                <a:gd name="connsiteX196" fmla="*/ 541486 w 932041"/>
                <a:gd name="connsiteY196" fmla="*/ 37297 h 480196"/>
                <a:gd name="connsiteX197" fmla="*/ 543224 w 932041"/>
                <a:gd name="connsiteY197" fmla="*/ 39052 h 480196"/>
                <a:gd name="connsiteX198" fmla="*/ 545327 w 932041"/>
                <a:gd name="connsiteY198" fmla="*/ 39748 h 480196"/>
                <a:gd name="connsiteX199" fmla="*/ 550684 w 932041"/>
                <a:gd name="connsiteY199" fmla="*/ 39289 h 480196"/>
                <a:gd name="connsiteX200" fmla="*/ 553497 w 932041"/>
                <a:gd name="connsiteY200" fmla="*/ 39874 h 480196"/>
                <a:gd name="connsiteX201" fmla="*/ 553608 w 932041"/>
                <a:gd name="connsiteY201" fmla="*/ 42213 h 480196"/>
                <a:gd name="connsiteX202" fmla="*/ 552328 w 932041"/>
                <a:gd name="connsiteY202" fmla="*/ 45121 h 480196"/>
                <a:gd name="connsiteX203" fmla="*/ 550905 w 932041"/>
                <a:gd name="connsiteY203" fmla="*/ 47333 h 480196"/>
                <a:gd name="connsiteX204" fmla="*/ 550447 w 932041"/>
                <a:gd name="connsiteY204" fmla="*/ 50479 h 480196"/>
                <a:gd name="connsiteX205" fmla="*/ 552802 w 932041"/>
                <a:gd name="connsiteY205" fmla="*/ 55394 h 480196"/>
                <a:gd name="connsiteX206" fmla="*/ 551269 w 932041"/>
                <a:gd name="connsiteY206" fmla="*/ 56564 h 480196"/>
                <a:gd name="connsiteX207" fmla="*/ 541139 w 932041"/>
                <a:gd name="connsiteY207" fmla="*/ 56800 h 480196"/>
                <a:gd name="connsiteX208" fmla="*/ 537045 w 932041"/>
                <a:gd name="connsiteY208" fmla="*/ 57970 h 480196"/>
                <a:gd name="connsiteX209" fmla="*/ 529601 w 932041"/>
                <a:gd name="connsiteY209" fmla="*/ 62284 h 480196"/>
                <a:gd name="connsiteX210" fmla="*/ 513275 w 932041"/>
                <a:gd name="connsiteY210" fmla="*/ 75702 h 480196"/>
                <a:gd name="connsiteX211" fmla="*/ 508360 w 932041"/>
                <a:gd name="connsiteY211" fmla="*/ 77456 h 480196"/>
                <a:gd name="connsiteX212" fmla="*/ 505800 w 932041"/>
                <a:gd name="connsiteY212" fmla="*/ 76287 h 480196"/>
                <a:gd name="connsiteX213" fmla="*/ 500916 w 932041"/>
                <a:gd name="connsiteY213" fmla="*/ 72099 h 480196"/>
                <a:gd name="connsiteX214" fmla="*/ 498688 w 932041"/>
                <a:gd name="connsiteY214" fmla="*/ 71277 h 480196"/>
                <a:gd name="connsiteX215" fmla="*/ 490881 w 932041"/>
                <a:gd name="connsiteY215" fmla="*/ 71973 h 480196"/>
                <a:gd name="connsiteX216" fmla="*/ 476894 w 932041"/>
                <a:gd name="connsiteY216" fmla="*/ 75117 h 480196"/>
                <a:gd name="connsiteX217" fmla="*/ 474792 w 932041"/>
                <a:gd name="connsiteY217" fmla="*/ 76746 h 480196"/>
                <a:gd name="connsiteX218" fmla="*/ 475140 w 932041"/>
                <a:gd name="connsiteY218" fmla="*/ 79669 h 480196"/>
                <a:gd name="connsiteX219" fmla="*/ 476530 w 932041"/>
                <a:gd name="connsiteY219" fmla="*/ 82830 h 480196"/>
                <a:gd name="connsiteX220" fmla="*/ 477700 w 932041"/>
                <a:gd name="connsiteY220" fmla="*/ 84805 h 480196"/>
                <a:gd name="connsiteX221" fmla="*/ 480023 w 932041"/>
                <a:gd name="connsiteY221" fmla="*/ 94146 h 480196"/>
                <a:gd name="connsiteX222" fmla="*/ 483405 w 932041"/>
                <a:gd name="connsiteY222" fmla="*/ 99851 h 480196"/>
                <a:gd name="connsiteX223" fmla="*/ 483168 w 932041"/>
                <a:gd name="connsiteY223" fmla="*/ 102885 h 480196"/>
                <a:gd name="connsiteX224" fmla="*/ 481778 w 932041"/>
                <a:gd name="connsiteY224" fmla="*/ 105335 h 480196"/>
                <a:gd name="connsiteX225" fmla="*/ 475835 w 932041"/>
                <a:gd name="connsiteY225" fmla="*/ 111057 h 480196"/>
                <a:gd name="connsiteX226" fmla="*/ 474444 w 932041"/>
                <a:gd name="connsiteY226" fmla="*/ 113158 h 480196"/>
                <a:gd name="connsiteX227" fmla="*/ 472911 w 932041"/>
                <a:gd name="connsiteY227" fmla="*/ 116066 h 480196"/>
                <a:gd name="connsiteX228" fmla="*/ 471157 w 932041"/>
                <a:gd name="connsiteY228" fmla="*/ 117710 h 480196"/>
                <a:gd name="connsiteX229" fmla="*/ 466037 w 932041"/>
                <a:gd name="connsiteY229" fmla="*/ 118990 h 480196"/>
                <a:gd name="connsiteX230" fmla="*/ 463587 w 932041"/>
                <a:gd name="connsiteY230" fmla="*/ 120049 h 480196"/>
                <a:gd name="connsiteX231" fmla="*/ 460426 w 932041"/>
                <a:gd name="connsiteY231" fmla="*/ 124932 h 480196"/>
                <a:gd name="connsiteX232" fmla="*/ 459383 w 932041"/>
                <a:gd name="connsiteY232" fmla="*/ 138919 h 480196"/>
                <a:gd name="connsiteX233" fmla="*/ 457408 w 932041"/>
                <a:gd name="connsiteY233" fmla="*/ 144641 h 480196"/>
                <a:gd name="connsiteX234" fmla="*/ 453441 w 932041"/>
                <a:gd name="connsiteY234" fmla="*/ 148497 h 480196"/>
                <a:gd name="connsiteX235" fmla="*/ 451117 w 932041"/>
                <a:gd name="connsiteY235" fmla="*/ 150236 h 480196"/>
                <a:gd name="connsiteX236" fmla="*/ 446676 w 932041"/>
                <a:gd name="connsiteY236" fmla="*/ 152211 h 480196"/>
                <a:gd name="connsiteX237" fmla="*/ 445159 w 932041"/>
                <a:gd name="connsiteY237" fmla="*/ 152321 h 480196"/>
                <a:gd name="connsiteX238" fmla="*/ 444464 w 932041"/>
                <a:gd name="connsiteY238" fmla="*/ 151041 h 480196"/>
                <a:gd name="connsiteX239" fmla="*/ 443768 w 932041"/>
                <a:gd name="connsiteY239" fmla="*/ 150583 h 480196"/>
                <a:gd name="connsiteX240" fmla="*/ 442140 w 932041"/>
                <a:gd name="connsiteY240" fmla="*/ 150236 h 480196"/>
                <a:gd name="connsiteX241" fmla="*/ 440386 w 932041"/>
                <a:gd name="connsiteY241" fmla="*/ 149998 h 480196"/>
                <a:gd name="connsiteX242" fmla="*/ 439106 w 932041"/>
                <a:gd name="connsiteY242" fmla="*/ 150109 h 480196"/>
                <a:gd name="connsiteX243" fmla="*/ 437715 w 932041"/>
                <a:gd name="connsiteY243" fmla="*/ 152211 h 480196"/>
                <a:gd name="connsiteX244" fmla="*/ 435850 w 932041"/>
                <a:gd name="connsiteY244" fmla="*/ 158990 h 480196"/>
                <a:gd name="connsiteX245" fmla="*/ 434918 w 932041"/>
                <a:gd name="connsiteY245" fmla="*/ 160508 h 480196"/>
                <a:gd name="connsiteX246" fmla="*/ 432911 w 932041"/>
                <a:gd name="connsiteY246" fmla="*/ 161899 h 480196"/>
                <a:gd name="connsiteX247" fmla="*/ 431631 w 932041"/>
                <a:gd name="connsiteY247" fmla="*/ 164807 h 480196"/>
                <a:gd name="connsiteX248" fmla="*/ 430935 w 932041"/>
                <a:gd name="connsiteY248" fmla="*/ 168426 h 480196"/>
                <a:gd name="connsiteX249" fmla="*/ 430698 w 932041"/>
                <a:gd name="connsiteY249" fmla="*/ 171697 h 480196"/>
                <a:gd name="connsiteX250" fmla="*/ 431520 w 932041"/>
                <a:gd name="connsiteY250" fmla="*/ 186617 h 480196"/>
                <a:gd name="connsiteX251" fmla="*/ 430698 w 932041"/>
                <a:gd name="connsiteY251" fmla="*/ 190805 h 480196"/>
                <a:gd name="connsiteX252" fmla="*/ 430114 w 932041"/>
                <a:gd name="connsiteY252" fmla="*/ 192196 h 480196"/>
                <a:gd name="connsiteX253" fmla="*/ 429292 w 932041"/>
                <a:gd name="connsiteY253" fmla="*/ 193586 h 480196"/>
                <a:gd name="connsiteX254" fmla="*/ 428248 w 932041"/>
                <a:gd name="connsiteY254" fmla="*/ 194883 h 480196"/>
                <a:gd name="connsiteX255" fmla="*/ 426968 w 932041"/>
                <a:gd name="connsiteY255" fmla="*/ 195925 h 480196"/>
                <a:gd name="connsiteX256" fmla="*/ 421010 w 932041"/>
                <a:gd name="connsiteY256" fmla="*/ 197806 h 480196"/>
                <a:gd name="connsiteX257" fmla="*/ 418339 w 932041"/>
                <a:gd name="connsiteY257" fmla="*/ 199197 h 480196"/>
                <a:gd name="connsiteX258" fmla="*/ 417407 w 932041"/>
                <a:gd name="connsiteY258" fmla="*/ 201994 h 480196"/>
                <a:gd name="connsiteX259" fmla="*/ 416363 w 932041"/>
                <a:gd name="connsiteY259" fmla="*/ 203274 h 480196"/>
                <a:gd name="connsiteX260" fmla="*/ 413456 w 932041"/>
                <a:gd name="connsiteY260" fmla="*/ 201520 h 480196"/>
                <a:gd name="connsiteX261" fmla="*/ 408082 w 932041"/>
                <a:gd name="connsiteY261" fmla="*/ 197079 h 480196"/>
                <a:gd name="connsiteX262" fmla="*/ 405285 w 932041"/>
                <a:gd name="connsiteY262" fmla="*/ 196732 h 480196"/>
                <a:gd name="connsiteX263" fmla="*/ 398995 w 932041"/>
                <a:gd name="connsiteY263" fmla="*/ 197079 h 480196"/>
                <a:gd name="connsiteX264" fmla="*/ 396324 w 932041"/>
                <a:gd name="connsiteY264" fmla="*/ 196036 h 480196"/>
                <a:gd name="connsiteX265" fmla="*/ 394096 w 932041"/>
                <a:gd name="connsiteY265" fmla="*/ 194645 h 480196"/>
                <a:gd name="connsiteX266" fmla="*/ 388975 w 932041"/>
                <a:gd name="connsiteY266" fmla="*/ 192654 h 480196"/>
                <a:gd name="connsiteX267" fmla="*/ 386762 w 932041"/>
                <a:gd name="connsiteY267" fmla="*/ 191263 h 480196"/>
                <a:gd name="connsiteX268" fmla="*/ 385372 w 932041"/>
                <a:gd name="connsiteY268" fmla="*/ 189161 h 480196"/>
                <a:gd name="connsiteX269" fmla="*/ 384913 w 932041"/>
                <a:gd name="connsiteY269" fmla="*/ 186838 h 480196"/>
                <a:gd name="connsiteX270" fmla="*/ 384455 w 932041"/>
                <a:gd name="connsiteY270" fmla="*/ 180184 h 480196"/>
                <a:gd name="connsiteX271" fmla="*/ 383175 w 932041"/>
                <a:gd name="connsiteY271" fmla="*/ 178557 h 480196"/>
                <a:gd name="connsiteX272" fmla="*/ 376173 w 932041"/>
                <a:gd name="connsiteY272" fmla="*/ 174369 h 480196"/>
                <a:gd name="connsiteX273" fmla="*/ 373724 w 932041"/>
                <a:gd name="connsiteY273" fmla="*/ 173547 h 480196"/>
                <a:gd name="connsiteX274" fmla="*/ 371053 w 932041"/>
                <a:gd name="connsiteY274" fmla="*/ 173657 h 480196"/>
                <a:gd name="connsiteX275" fmla="*/ 369883 w 932041"/>
                <a:gd name="connsiteY275" fmla="*/ 174826 h 480196"/>
                <a:gd name="connsiteX276" fmla="*/ 371748 w 932041"/>
                <a:gd name="connsiteY276" fmla="*/ 177498 h 480196"/>
                <a:gd name="connsiteX277" fmla="*/ 374309 w 932041"/>
                <a:gd name="connsiteY277" fmla="*/ 178667 h 480196"/>
                <a:gd name="connsiteX278" fmla="*/ 376995 w 932041"/>
                <a:gd name="connsiteY278" fmla="*/ 179125 h 480196"/>
                <a:gd name="connsiteX279" fmla="*/ 378165 w 932041"/>
                <a:gd name="connsiteY279" fmla="*/ 180169 h 480196"/>
                <a:gd name="connsiteX280" fmla="*/ 376300 w 932041"/>
                <a:gd name="connsiteY280" fmla="*/ 182855 h 480196"/>
                <a:gd name="connsiteX281" fmla="*/ 371416 w 932041"/>
                <a:gd name="connsiteY281" fmla="*/ 185779 h 480196"/>
                <a:gd name="connsiteX282" fmla="*/ 368477 w 932041"/>
                <a:gd name="connsiteY282" fmla="*/ 186364 h 480196"/>
                <a:gd name="connsiteX283" fmla="*/ 366959 w 932041"/>
                <a:gd name="connsiteY283" fmla="*/ 186127 h 480196"/>
                <a:gd name="connsiteX284" fmla="*/ 366138 w 932041"/>
                <a:gd name="connsiteY284" fmla="*/ 184736 h 480196"/>
                <a:gd name="connsiteX285" fmla="*/ 365316 w 932041"/>
                <a:gd name="connsiteY285" fmla="*/ 184135 h 480196"/>
                <a:gd name="connsiteX286" fmla="*/ 363798 w 932041"/>
                <a:gd name="connsiteY286" fmla="*/ 183550 h 480196"/>
                <a:gd name="connsiteX287" fmla="*/ 362408 w 932041"/>
                <a:gd name="connsiteY287" fmla="*/ 183661 h 480196"/>
                <a:gd name="connsiteX288" fmla="*/ 361949 w 932041"/>
                <a:gd name="connsiteY288" fmla="*/ 185194 h 480196"/>
                <a:gd name="connsiteX289" fmla="*/ 362645 w 932041"/>
                <a:gd name="connsiteY289" fmla="*/ 186822 h 480196"/>
                <a:gd name="connsiteX290" fmla="*/ 365095 w 932041"/>
                <a:gd name="connsiteY290" fmla="*/ 188924 h 480196"/>
                <a:gd name="connsiteX291" fmla="*/ 366027 w 932041"/>
                <a:gd name="connsiteY291" fmla="*/ 190552 h 480196"/>
                <a:gd name="connsiteX292" fmla="*/ 365916 w 932041"/>
                <a:gd name="connsiteY292" fmla="*/ 193934 h 480196"/>
                <a:gd name="connsiteX293" fmla="*/ 364052 w 932041"/>
                <a:gd name="connsiteY293" fmla="*/ 196162 h 480196"/>
                <a:gd name="connsiteX294" fmla="*/ 361381 w 932041"/>
                <a:gd name="connsiteY294" fmla="*/ 197442 h 480196"/>
                <a:gd name="connsiteX295" fmla="*/ 358710 w 932041"/>
                <a:gd name="connsiteY295" fmla="*/ 197917 h 480196"/>
                <a:gd name="connsiteX296" fmla="*/ 357319 w 932041"/>
                <a:gd name="connsiteY296" fmla="*/ 199544 h 480196"/>
                <a:gd name="connsiteX297" fmla="*/ 357082 w 932041"/>
                <a:gd name="connsiteY297" fmla="*/ 202927 h 480196"/>
                <a:gd name="connsiteX298" fmla="*/ 358710 w 932041"/>
                <a:gd name="connsiteY298" fmla="*/ 213073 h 480196"/>
                <a:gd name="connsiteX299" fmla="*/ 358599 w 932041"/>
                <a:gd name="connsiteY299" fmla="*/ 215396 h 480196"/>
                <a:gd name="connsiteX300" fmla="*/ 357208 w 932041"/>
                <a:gd name="connsiteY300" fmla="*/ 217134 h 480196"/>
                <a:gd name="connsiteX301" fmla="*/ 350776 w 932041"/>
                <a:gd name="connsiteY301" fmla="*/ 219348 h 480196"/>
                <a:gd name="connsiteX302" fmla="*/ 350318 w 932041"/>
                <a:gd name="connsiteY302" fmla="*/ 221797 h 480196"/>
                <a:gd name="connsiteX303" fmla="*/ 350665 w 932041"/>
                <a:gd name="connsiteY303" fmla="*/ 224831 h 480196"/>
                <a:gd name="connsiteX304" fmla="*/ 350080 w 932041"/>
                <a:gd name="connsiteY304" fmla="*/ 228087 h 480196"/>
                <a:gd name="connsiteX305" fmla="*/ 347631 w 932041"/>
                <a:gd name="connsiteY305" fmla="*/ 230063 h 480196"/>
                <a:gd name="connsiteX306" fmla="*/ 344723 w 932041"/>
                <a:gd name="connsiteY306" fmla="*/ 230299 h 480196"/>
                <a:gd name="connsiteX307" fmla="*/ 342605 w 932041"/>
                <a:gd name="connsiteY307" fmla="*/ 229019 h 480196"/>
                <a:gd name="connsiteX308" fmla="*/ 343332 w 932041"/>
                <a:gd name="connsiteY308" fmla="*/ 226222 h 480196"/>
                <a:gd name="connsiteX309" fmla="*/ 344375 w 932041"/>
                <a:gd name="connsiteY309" fmla="*/ 222951 h 480196"/>
                <a:gd name="connsiteX310" fmla="*/ 341910 w 932041"/>
                <a:gd name="connsiteY310" fmla="*/ 222603 h 480196"/>
                <a:gd name="connsiteX311" fmla="*/ 336552 w 932041"/>
                <a:gd name="connsiteY311" fmla="*/ 224357 h 480196"/>
                <a:gd name="connsiteX312" fmla="*/ 332127 w 932041"/>
                <a:gd name="connsiteY312" fmla="*/ 224009 h 480196"/>
                <a:gd name="connsiteX313" fmla="*/ 327907 w 932041"/>
                <a:gd name="connsiteY313" fmla="*/ 221433 h 480196"/>
                <a:gd name="connsiteX314" fmla="*/ 324762 w 932041"/>
                <a:gd name="connsiteY314" fmla="*/ 217577 h 480196"/>
                <a:gd name="connsiteX315" fmla="*/ 323245 w 932041"/>
                <a:gd name="connsiteY315" fmla="*/ 213626 h 480196"/>
                <a:gd name="connsiteX316" fmla="*/ 320922 w 932041"/>
                <a:gd name="connsiteY316" fmla="*/ 211066 h 480196"/>
                <a:gd name="connsiteX317" fmla="*/ 316591 w 932041"/>
                <a:gd name="connsiteY317" fmla="*/ 213278 h 480196"/>
                <a:gd name="connsiteX318" fmla="*/ 312277 w 932041"/>
                <a:gd name="connsiteY318" fmla="*/ 217466 h 480196"/>
                <a:gd name="connsiteX319" fmla="*/ 309827 w 932041"/>
                <a:gd name="connsiteY319" fmla="*/ 220501 h 480196"/>
                <a:gd name="connsiteX320" fmla="*/ 308199 w 932041"/>
                <a:gd name="connsiteY320" fmla="*/ 221544 h 480196"/>
                <a:gd name="connsiteX321" fmla="*/ 301071 w 932041"/>
                <a:gd name="connsiteY321" fmla="*/ 223172 h 480196"/>
                <a:gd name="connsiteX322" fmla="*/ 298970 w 932041"/>
                <a:gd name="connsiteY322" fmla="*/ 224341 h 480196"/>
                <a:gd name="connsiteX323" fmla="*/ 297452 w 932041"/>
                <a:gd name="connsiteY323" fmla="*/ 225733 h 480196"/>
                <a:gd name="connsiteX324" fmla="*/ 296172 w 932041"/>
                <a:gd name="connsiteY324" fmla="*/ 227597 h 480196"/>
                <a:gd name="connsiteX325" fmla="*/ 295003 w 932041"/>
                <a:gd name="connsiteY325" fmla="*/ 230268 h 480196"/>
                <a:gd name="connsiteX326" fmla="*/ 292679 w 932041"/>
                <a:gd name="connsiteY326" fmla="*/ 240414 h 480196"/>
                <a:gd name="connsiteX327" fmla="*/ 291162 w 932041"/>
                <a:gd name="connsiteY327" fmla="*/ 244365 h 480196"/>
                <a:gd name="connsiteX328" fmla="*/ 287527 w 932041"/>
                <a:gd name="connsiteY328" fmla="*/ 247400 h 480196"/>
                <a:gd name="connsiteX329" fmla="*/ 286136 w 932041"/>
                <a:gd name="connsiteY329" fmla="*/ 246704 h 480196"/>
                <a:gd name="connsiteX330" fmla="*/ 284856 w 932041"/>
                <a:gd name="connsiteY330" fmla="*/ 245883 h 480196"/>
                <a:gd name="connsiteX331" fmla="*/ 282754 w 932041"/>
                <a:gd name="connsiteY331" fmla="*/ 243654 h 480196"/>
                <a:gd name="connsiteX332" fmla="*/ 281933 w 932041"/>
                <a:gd name="connsiteY332" fmla="*/ 242026 h 480196"/>
                <a:gd name="connsiteX333" fmla="*/ 281348 w 932041"/>
                <a:gd name="connsiteY333" fmla="*/ 240288 h 480196"/>
                <a:gd name="connsiteX334" fmla="*/ 280652 w 932041"/>
                <a:gd name="connsiteY334" fmla="*/ 239008 h 480196"/>
                <a:gd name="connsiteX335" fmla="*/ 279135 w 932041"/>
                <a:gd name="connsiteY335" fmla="*/ 238550 h 480196"/>
                <a:gd name="connsiteX336" fmla="*/ 276780 w 932041"/>
                <a:gd name="connsiteY336" fmla="*/ 238660 h 480196"/>
                <a:gd name="connsiteX337" fmla="*/ 275026 w 932041"/>
                <a:gd name="connsiteY337" fmla="*/ 238423 h 480196"/>
                <a:gd name="connsiteX338" fmla="*/ 273635 w 932041"/>
                <a:gd name="connsiteY338" fmla="*/ 237965 h 480196"/>
                <a:gd name="connsiteX339" fmla="*/ 268862 w 932041"/>
                <a:gd name="connsiteY339" fmla="*/ 235515 h 480196"/>
                <a:gd name="connsiteX340" fmla="*/ 260107 w 932041"/>
                <a:gd name="connsiteY340" fmla="*/ 233192 h 480196"/>
                <a:gd name="connsiteX341" fmla="*/ 257657 w 932041"/>
                <a:gd name="connsiteY341" fmla="*/ 231896 h 480196"/>
                <a:gd name="connsiteX342" fmla="*/ 255207 w 932041"/>
                <a:gd name="connsiteY342" fmla="*/ 230268 h 480196"/>
                <a:gd name="connsiteX343" fmla="*/ 252173 w 932041"/>
                <a:gd name="connsiteY343" fmla="*/ 228751 h 480196"/>
                <a:gd name="connsiteX344" fmla="*/ 249123 w 932041"/>
                <a:gd name="connsiteY344" fmla="*/ 227708 h 480196"/>
                <a:gd name="connsiteX345" fmla="*/ 246452 w 932041"/>
                <a:gd name="connsiteY345" fmla="*/ 227360 h 480196"/>
                <a:gd name="connsiteX346" fmla="*/ 241331 w 932041"/>
                <a:gd name="connsiteY346" fmla="*/ 229336 h 480196"/>
                <a:gd name="connsiteX347" fmla="*/ 236543 w 932041"/>
                <a:gd name="connsiteY347" fmla="*/ 232591 h 480196"/>
                <a:gd name="connsiteX348" fmla="*/ 231770 w 932041"/>
                <a:gd name="connsiteY348" fmla="*/ 234235 h 480196"/>
                <a:gd name="connsiteX349" fmla="*/ 226997 w 932041"/>
                <a:gd name="connsiteY349" fmla="*/ 230616 h 480196"/>
                <a:gd name="connsiteX350" fmla="*/ 226539 w 932041"/>
                <a:gd name="connsiteY350" fmla="*/ 229099 h 480196"/>
                <a:gd name="connsiteX351" fmla="*/ 226301 w 932041"/>
                <a:gd name="connsiteY351" fmla="*/ 226538 h 480196"/>
                <a:gd name="connsiteX352" fmla="*/ 225464 w 932041"/>
                <a:gd name="connsiteY352" fmla="*/ 225495 h 480196"/>
                <a:gd name="connsiteX353" fmla="*/ 224531 w 932041"/>
                <a:gd name="connsiteY353" fmla="*/ 225148 h 480196"/>
                <a:gd name="connsiteX354" fmla="*/ 223362 w 932041"/>
                <a:gd name="connsiteY354" fmla="*/ 225495 h 480196"/>
                <a:gd name="connsiteX355" fmla="*/ 222667 w 932041"/>
                <a:gd name="connsiteY355" fmla="*/ 226538 h 480196"/>
                <a:gd name="connsiteX356" fmla="*/ 222429 w 932041"/>
                <a:gd name="connsiteY356" fmla="*/ 228514 h 480196"/>
                <a:gd name="connsiteX357" fmla="*/ 223362 w 932041"/>
                <a:gd name="connsiteY357" fmla="*/ 231896 h 480196"/>
                <a:gd name="connsiteX358" fmla="*/ 226064 w 932041"/>
                <a:gd name="connsiteY358" fmla="*/ 236211 h 480196"/>
                <a:gd name="connsiteX359" fmla="*/ 227107 w 932041"/>
                <a:gd name="connsiteY359" fmla="*/ 239245 h 480196"/>
                <a:gd name="connsiteX360" fmla="*/ 226285 w 932041"/>
                <a:gd name="connsiteY360" fmla="*/ 243670 h 480196"/>
                <a:gd name="connsiteX361" fmla="*/ 223473 w 932041"/>
                <a:gd name="connsiteY361" fmla="*/ 247526 h 480196"/>
                <a:gd name="connsiteX362" fmla="*/ 219869 w 932041"/>
                <a:gd name="connsiteY362" fmla="*/ 249407 h 480196"/>
                <a:gd name="connsiteX363" fmla="*/ 216835 w 932041"/>
                <a:gd name="connsiteY363" fmla="*/ 247889 h 480196"/>
                <a:gd name="connsiteX364" fmla="*/ 216377 w 932041"/>
                <a:gd name="connsiteY364" fmla="*/ 245550 h 480196"/>
                <a:gd name="connsiteX365" fmla="*/ 217072 w 932041"/>
                <a:gd name="connsiteY365" fmla="*/ 240320 h 480196"/>
                <a:gd name="connsiteX366" fmla="*/ 216613 w 932041"/>
                <a:gd name="connsiteY366" fmla="*/ 238218 h 480196"/>
                <a:gd name="connsiteX367" fmla="*/ 214875 w 932041"/>
                <a:gd name="connsiteY367" fmla="*/ 237174 h 480196"/>
                <a:gd name="connsiteX368" fmla="*/ 212773 w 932041"/>
                <a:gd name="connsiteY368" fmla="*/ 237522 h 480196"/>
                <a:gd name="connsiteX369" fmla="*/ 211003 w 932041"/>
                <a:gd name="connsiteY369" fmla="*/ 238802 h 480196"/>
                <a:gd name="connsiteX370" fmla="*/ 209960 w 932041"/>
                <a:gd name="connsiteY370" fmla="*/ 240082 h 480196"/>
                <a:gd name="connsiteX371" fmla="*/ 208790 w 932041"/>
                <a:gd name="connsiteY371" fmla="*/ 240320 h 480196"/>
                <a:gd name="connsiteX372" fmla="*/ 204017 w 932041"/>
                <a:gd name="connsiteY372" fmla="*/ 242532 h 480196"/>
                <a:gd name="connsiteX373" fmla="*/ 201568 w 932041"/>
                <a:gd name="connsiteY373" fmla="*/ 243117 h 480196"/>
                <a:gd name="connsiteX374" fmla="*/ 198755 w 932041"/>
                <a:gd name="connsiteY374" fmla="*/ 242880 h 480196"/>
                <a:gd name="connsiteX375" fmla="*/ 196305 w 932041"/>
                <a:gd name="connsiteY375" fmla="*/ 241947 h 480196"/>
                <a:gd name="connsiteX376" fmla="*/ 194203 w 932041"/>
                <a:gd name="connsiteY376" fmla="*/ 240320 h 480196"/>
                <a:gd name="connsiteX377" fmla="*/ 192101 w 932041"/>
                <a:gd name="connsiteY377" fmla="*/ 238344 h 480196"/>
                <a:gd name="connsiteX378" fmla="*/ 189541 w 932041"/>
                <a:gd name="connsiteY378" fmla="*/ 236589 h 480196"/>
                <a:gd name="connsiteX379" fmla="*/ 186744 w 932041"/>
                <a:gd name="connsiteY379" fmla="*/ 236353 h 480196"/>
                <a:gd name="connsiteX380" fmla="*/ 184736 w 932041"/>
                <a:gd name="connsiteY380" fmla="*/ 237870 h 480196"/>
                <a:gd name="connsiteX381" fmla="*/ 184151 w 932041"/>
                <a:gd name="connsiteY381" fmla="*/ 241252 h 480196"/>
                <a:gd name="connsiteX382" fmla="*/ 184973 w 932041"/>
                <a:gd name="connsiteY382" fmla="*/ 243228 h 480196"/>
                <a:gd name="connsiteX383" fmla="*/ 189651 w 932041"/>
                <a:gd name="connsiteY383" fmla="*/ 252094 h 480196"/>
                <a:gd name="connsiteX384" fmla="*/ 184626 w 932041"/>
                <a:gd name="connsiteY384" fmla="*/ 259095 h 480196"/>
                <a:gd name="connsiteX385" fmla="*/ 184167 w 932041"/>
                <a:gd name="connsiteY385" fmla="*/ 260138 h 480196"/>
                <a:gd name="connsiteX386" fmla="*/ 181844 w 932041"/>
                <a:gd name="connsiteY386" fmla="*/ 259790 h 480196"/>
                <a:gd name="connsiteX387" fmla="*/ 177071 w 932041"/>
                <a:gd name="connsiteY387" fmla="*/ 257451 h 480196"/>
                <a:gd name="connsiteX388" fmla="*/ 174748 w 932041"/>
                <a:gd name="connsiteY388" fmla="*/ 256866 h 480196"/>
                <a:gd name="connsiteX389" fmla="*/ 171935 w 932041"/>
                <a:gd name="connsiteY389" fmla="*/ 257562 h 480196"/>
                <a:gd name="connsiteX390" fmla="*/ 171698 w 932041"/>
                <a:gd name="connsiteY390" fmla="*/ 259664 h 480196"/>
                <a:gd name="connsiteX391" fmla="*/ 171935 w 932041"/>
                <a:gd name="connsiteY391" fmla="*/ 262825 h 480196"/>
                <a:gd name="connsiteX392" fmla="*/ 171002 w 932041"/>
                <a:gd name="connsiteY392" fmla="*/ 266429 h 480196"/>
                <a:gd name="connsiteX393" fmla="*/ 169375 w 932041"/>
                <a:gd name="connsiteY393" fmla="*/ 268641 h 480196"/>
                <a:gd name="connsiteX394" fmla="*/ 162974 w 932041"/>
                <a:gd name="connsiteY394" fmla="*/ 275421 h 480196"/>
                <a:gd name="connsiteX395" fmla="*/ 161804 w 932041"/>
                <a:gd name="connsiteY395" fmla="*/ 277634 h 480196"/>
                <a:gd name="connsiteX396" fmla="*/ 160524 w 932041"/>
                <a:gd name="connsiteY396" fmla="*/ 281237 h 480196"/>
                <a:gd name="connsiteX397" fmla="*/ 160034 w 932041"/>
                <a:gd name="connsiteY397" fmla="*/ 285093 h 480196"/>
                <a:gd name="connsiteX398" fmla="*/ 161219 w 932041"/>
                <a:gd name="connsiteY398" fmla="*/ 287890 h 480196"/>
                <a:gd name="connsiteX399" fmla="*/ 163780 w 932041"/>
                <a:gd name="connsiteY399" fmla="*/ 291968 h 480196"/>
                <a:gd name="connsiteX400" fmla="*/ 164475 w 932041"/>
                <a:gd name="connsiteY400" fmla="*/ 292790 h 480196"/>
                <a:gd name="connsiteX401" fmla="*/ 168663 w 932041"/>
                <a:gd name="connsiteY401" fmla="*/ 296282 h 480196"/>
                <a:gd name="connsiteX402" fmla="*/ 172045 w 932041"/>
                <a:gd name="connsiteY402" fmla="*/ 302715 h 480196"/>
                <a:gd name="connsiteX403" fmla="*/ 171587 w 932041"/>
                <a:gd name="connsiteY403" fmla="*/ 307140 h 480196"/>
                <a:gd name="connsiteX404" fmla="*/ 167857 w 932041"/>
                <a:gd name="connsiteY404" fmla="*/ 310174 h 480196"/>
                <a:gd name="connsiteX405" fmla="*/ 145336 w 932041"/>
                <a:gd name="connsiteY405" fmla="*/ 316828 h 480196"/>
                <a:gd name="connsiteX406" fmla="*/ 138461 w 932041"/>
                <a:gd name="connsiteY406" fmla="*/ 321712 h 480196"/>
                <a:gd name="connsiteX407" fmla="*/ 136359 w 932041"/>
                <a:gd name="connsiteY407" fmla="*/ 322534 h 480196"/>
                <a:gd name="connsiteX408" fmla="*/ 130749 w 932041"/>
                <a:gd name="connsiteY408" fmla="*/ 322991 h 480196"/>
                <a:gd name="connsiteX409" fmla="*/ 128189 w 932041"/>
                <a:gd name="connsiteY409" fmla="*/ 323719 h 480196"/>
                <a:gd name="connsiteX410" fmla="*/ 126213 w 932041"/>
                <a:gd name="connsiteY410" fmla="*/ 324983 h 480196"/>
                <a:gd name="connsiteX411" fmla="*/ 124822 w 932041"/>
                <a:gd name="connsiteY411" fmla="*/ 326722 h 480196"/>
                <a:gd name="connsiteX412" fmla="*/ 123653 w 932041"/>
                <a:gd name="connsiteY412" fmla="*/ 329061 h 480196"/>
                <a:gd name="connsiteX413" fmla="*/ 122025 w 932041"/>
                <a:gd name="connsiteY413" fmla="*/ 335809 h 480196"/>
                <a:gd name="connsiteX414" fmla="*/ 122025 w 932041"/>
                <a:gd name="connsiteY414" fmla="*/ 342004 h 480196"/>
                <a:gd name="connsiteX415" fmla="*/ 123779 w 932041"/>
                <a:gd name="connsiteY415" fmla="*/ 347473 h 480196"/>
                <a:gd name="connsiteX416" fmla="*/ 127035 w 932041"/>
                <a:gd name="connsiteY416" fmla="*/ 352372 h 480196"/>
                <a:gd name="connsiteX417" fmla="*/ 131349 w 932041"/>
                <a:gd name="connsiteY417" fmla="*/ 357382 h 480196"/>
                <a:gd name="connsiteX418" fmla="*/ 134020 w 932041"/>
                <a:gd name="connsiteY418" fmla="*/ 361918 h 480196"/>
                <a:gd name="connsiteX419" fmla="*/ 134621 w 932041"/>
                <a:gd name="connsiteY419" fmla="*/ 366833 h 480196"/>
                <a:gd name="connsiteX420" fmla="*/ 132614 w 932041"/>
                <a:gd name="connsiteY420" fmla="*/ 373360 h 480196"/>
                <a:gd name="connsiteX421" fmla="*/ 129358 w 932041"/>
                <a:gd name="connsiteY421" fmla="*/ 377454 h 480196"/>
                <a:gd name="connsiteX422" fmla="*/ 124696 w 932041"/>
                <a:gd name="connsiteY422" fmla="*/ 378733 h 480196"/>
                <a:gd name="connsiteX423" fmla="*/ 119544 w 932041"/>
                <a:gd name="connsiteY423" fmla="*/ 377801 h 480196"/>
                <a:gd name="connsiteX424" fmla="*/ 109998 w 932041"/>
                <a:gd name="connsiteY424" fmla="*/ 372791 h 480196"/>
                <a:gd name="connsiteX425" fmla="*/ 73948 w 932041"/>
                <a:gd name="connsiteY425" fmla="*/ 359958 h 480196"/>
                <a:gd name="connsiteX426" fmla="*/ 67753 w 932041"/>
                <a:gd name="connsiteY426" fmla="*/ 359373 h 480196"/>
                <a:gd name="connsiteX427" fmla="*/ 62048 w 932041"/>
                <a:gd name="connsiteY427" fmla="*/ 360653 h 480196"/>
                <a:gd name="connsiteX428" fmla="*/ 57038 w 932041"/>
                <a:gd name="connsiteY428" fmla="*/ 363467 h 480196"/>
                <a:gd name="connsiteX429" fmla="*/ 53055 w 932041"/>
                <a:gd name="connsiteY429" fmla="*/ 367433 h 480196"/>
                <a:gd name="connsiteX430" fmla="*/ 51886 w 932041"/>
                <a:gd name="connsiteY430" fmla="*/ 369298 h 480196"/>
                <a:gd name="connsiteX431" fmla="*/ 48393 w 932041"/>
                <a:gd name="connsiteY431" fmla="*/ 377579 h 480196"/>
                <a:gd name="connsiteX432" fmla="*/ 44552 w 932041"/>
                <a:gd name="connsiteY432" fmla="*/ 382827 h 480196"/>
                <a:gd name="connsiteX433" fmla="*/ 42324 w 932041"/>
                <a:gd name="connsiteY433" fmla="*/ 387947 h 480196"/>
                <a:gd name="connsiteX434" fmla="*/ 43051 w 932041"/>
                <a:gd name="connsiteY434" fmla="*/ 391930 h 480196"/>
                <a:gd name="connsiteX435" fmla="*/ 45722 w 932041"/>
                <a:gd name="connsiteY435" fmla="*/ 395534 h 480196"/>
                <a:gd name="connsiteX436" fmla="*/ 50495 w 932041"/>
                <a:gd name="connsiteY436" fmla="*/ 400069 h 480196"/>
                <a:gd name="connsiteX437" fmla="*/ 51427 w 932041"/>
                <a:gd name="connsiteY437" fmla="*/ 402756 h 480196"/>
                <a:gd name="connsiteX438" fmla="*/ 51190 w 932041"/>
                <a:gd name="connsiteY438" fmla="*/ 409631 h 480196"/>
                <a:gd name="connsiteX439" fmla="*/ 51886 w 932041"/>
                <a:gd name="connsiteY439" fmla="*/ 414530 h 480196"/>
                <a:gd name="connsiteX440" fmla="*/ 51886 w 932041"/>
                <a:gd name="connsiteY440" fmla="*/ 416047 h 480196"/>
                <a:gd name="connsiteX441" fmla="*/ 51301 w 932041"/>
                <a:gd name="connsiteY441" fmla="*/ 417217 h 480196"/>
                <a:gd name="connsiteX442" fmla="*/ 50258 w 932041"/>
                <a:gd name="connsiteY442" fmla="*/ 418623 h 480196"/>
                <a:gd name="connsiteX443" fmla="*/ 49215 w 932041"/>
                <a:gd name="connsiteY443" fmla="*/ 420362 h 480196"/>
                <a:gd name="connsiteX444" fmla="*/ 48867 w 932041"/>
                <a:gd name="connsiteY444" fmla="*/ 422226 h 480196"/>
                <a:gd name="connsiteX445" fmla="*/ 49689 w 932041"/>
                <a:gd name="connsiteY445" fmla="*/ 425482 h 480196"/>
                <a:gd name="connsiteX446" fmla="*/ 52138 w 932041"/>
                <a:gd name="connsiteY446" fmla="*/ 430745 h 480196"/>
                <a:gd name="connsiteX447" fmla="*/ 52723 w 932041"/>
                <a:gd name="connsiteY447" fmla="*/ 434238 h 480196"/>
                <a:gd name="connsiteX448" fmla="*/ 52138 w 932041"/>
                <a:gd name="connsiteY448" fmla="*/ 438426 h 480196"/>
                <a:gd name="connsiteX449" fmla="*/ 48171 w 932041"/>
                <a:gd name="connsiteY449" fmla="*/ 449742 h 480196"/>
                <a:gd name="connsiteX450" fmla="*/ 45959 w 932041"/>
                <a:gd name="connsiteY450" fmla="*/ 458956 h 480196"/>
                <a:gd name="connsiteX451" fmla="*/ 43636 w 932041"/>
                <a:gd name="connsiteY451" fmla="*/ 463492 h 480196"/>
                <a:gd name="connsiteX452" fmla="*/ 40475 w 932041"/>
                <a:gd name="connsiteY452" fmla="*/ 465593 h 480196"/>
                <a:gd name="connsiteX453" fmla="*/ 36397 w 932041"/>
                <a:gd name="connsiteY453" fmla="*/ 464551 h 480196"/>
                <a:gd name="connsiteX454" fmla="*/ 32794 w 932041"/>
                <a:gd name="connsiteY454" fmla="*/ 461880 h 480196"/>
                <a:gd name="connsiteX455" fmla="*/ 29396 w 932041"/>
                <a:gd name="connsiteY455" fmla="*/ 458624 h 480196"/>
                <a:gd name="connsiteX456" fmla="*/ 26014 w 932041"/>
                <a:gd name="connsiteY456" fmla="*/ 456174 h 480196"/>
                <a:gd name="connsiteX457" fmla="*/ 24734 w 932041"/>
                <a:gd name="connsiteY457" fmla="*/ 457122 h 480196"/>
                <a:gd name="connsiteX458" fmla="*/ 24038 w 932041"/>
                <a:gd name="connsiteY458" fmla="*/ 458055 h 480196"/>
                <a:gd name="connsiteX459" fmla="*/ 23106 w 932041"/>
                <a:gd name="connsiteY459" fmla="*/ 460852 h 480196"/>
                <a:gd name="connsiteX460" fmla="*/ 21826 w 932041"/>
                <a:gd name="connsiteY460" fmla="*/ 466810 h 480196"/>
                <a:gd name="connsiteX461" fmla="*/ 21715 w 932041"/>
                <a:gd name="connsiteY461" fmla="*/ 469260 h 480196"/>
                <a:gd name="connsiteX462" fmla="*/ 20435 w 932041"/>
                <a:gd name="connsiteY462" fmla="*/ 476719 h 480196"/>
                <a:gd name="connsiteX463" fmla="*/ 19850 w 932041"/>
                <a:gd name="connsiteY463" fmla="*/ 478585 h 480196"/>
                <a:gd name="connsiteX464" fmla="*/ 41644 w 932041"/>
                <a:gd name="connsiteY464" fmla="*/ 476483 h 480196"/>
                <a:gd name="connsiteX465" fmla="*/ 63581 w 932041"/>
                <a:gd name="connsiteY465" fmla="*/ 474380 h 480196"/>
                <a:gd name="connsiteX466" fmla="*/ 85280 w 932041"/>
                <a:gd name="connsiteY466" fmla="*/ 472168 h 480196"/>
                <a:gd name="connsiteX467" fmla="*/ 107185 w 932041"/>
                <a:gd name="connsiteY467" fmla="*/ 469956 h 480196"/>
                <a:gd name="connsiteX468" fmla="*/ 128884 w 932041"/>
                <a:gd name="connsiteY468" fmla="*/ 467727 h 480196"/>
                <a:gd name="connsiteX469" fmla="*/ 150694 w 932041"/>
                <a:gd name="connsiteY469" fmla="*/ 465499 h 480196"/>
                <a:gd name="connsiteX470" fmla="*/ 172488 w 932041"/>
                <a:gd name="connsiteY470" fmla="*/ 463176 h 480196"/>
                <a:gd name="connsiteX471" fmla="*/ 194298 w 932041"/>
                <a:gd name="connsiteY471" fmla="*/ 460852 h 480196"/>
                <a:gd name="connsiteX472" fmla="*/ 194298 w 932041"/>
                <a:gd name="connsiteY472" fmla="*/ 457122 h 480196"/>
                <a:gd name="connsiteX473" fmla="*/ 193840 w 932041"/>
                <a:gd name="connsiteY473" fmla="*/ 451512 h 480196"/>
                <a:gd name="connsiteX474" fmla="*/ 193381 w 932041"/>
                <a:gd name="connsiteY474" fmla="*/ 449062 h 480196"/>
                <a:gd name="connsiteX475" fmla="*/ 190821 w 932041"/>
                <a:gd name="connsiteY475" fmla="*/ 441255 h 480196"/>
                <a:gd name="connsiteX476" fmla="*/ 187786 w 932041"/>
                <a:gd name="connsiteY476" fmla="*/ 434143 h 480196"/>
                <a:gd name="connsiteX477" fmla="*/ 187328 w 932041"/>
                <a:gd name="connsiteY477" fmla="*/ 432626 h 480196"/>
                <a:gd name="connsiteX478" fmla="*/ 187217 w 932041"/>
                <a:gd name="connsiteY478" fmla="*/ 431804 h 480196"/>
                <a:gd name="connsiteX479" fmla="*/ 187455 w 932041"/>
                <a:gd name="connsiteY479" fmla="*/ 431567 h 480196"/>
                <a:gd name="connsiteX480" fmla="*/ 188039 w 932041"/>
                <a:gd name="connsiteY480" fmla="*/ 431457 h 480196"/>
                <a:gd name="connsiteX481" fmla="*/ 194914 w 932041"/>
                <a:gd name="connsiteY481" fmla="*/ 431345 h 480196"/>
                <a:gd name="connsiteX482" fmla="*/ 206341 w 932041"/>
                <a:gd name="connsiteY482" fmla="*/ 431235 h 480196"/>
                <a:gd name="connsiteX483" fmla="*/ 213342 w 932041"/>
                <a:gd name="connsiteY483" fmla="*/ 431125 h 480196"/>
                <a:gd name="connsiteX484" fmla="*/ 214385 w 932041"/>
                <a:gd name="connsiteY484" fmla="*/ 431362 h 480196"/>
                <a:gd name="connsiteX485" fmla="*/ 215080 w 932041"/>
                <a:gd name="connsiteY485" fmla="*/ 432184 h 480196"/>
                <a:gd name="connsiteX486" fmla="*/ 216123 w 932041"/>
                <a:gd name="connsiteY486" fmla="*/ 434286 h 480196"/>
                <a:gd name="connsiteX487" fmla="*/ 216819 w 932041"/>
                <a:gd name="connsiteY487" fmla="*/ 435107 h 480196"/>
                <a:gd name="connsiteX488" fmla="*/ 217514 w 932041"/>
                <a:gd name="connsiteY488" fmla="*/ 435565 h 480196"/>
                <a:gd name="connsiteX489" fmla="*/ 218210 w 932041"/>
                <a:gd name="connsiteY489" fmla="*/ 435328 h 480196"/>
                <a:gd name="connsiteX490" fmla="*/ 223330 w 932041"/>
                <a:gd name="connsiteY490" fmla="*/ 434744 h 480196"/>
                <a:gd name="connsiteX491" fmla="*/ 225085 w 932041"/>
                <a:gd name="connsiteY491" fmla="*/ 434506 h 480196"/>
                <a:gd name="connsiteX492" fmla="*/ 229873 w 932041"/>
                <a:gd name="connsiteY492" fmla="*/ 433922 h 480196"/>
                <a:gd name="connsiteX493" fmla="*/ 237206 w 932041"/>
                <a:gd name="connsiteY493" fmla="*/ 432989 h 480196"/>
                <a:gd name="connsiteX494" fmla="*/ 246894 w 932041"/>
                <a:gd name="connsiteY494" fmla="*/ 431820 h 480196"/>
                <a:gd name="connsiteX495" fmla="*/ 258321 w 932041"/>
                <a:gd name="connsiteY495" fmla="*/ 430303 h 480196"/>
                <a:gd name="connsiteX496" fmla="*/ 270917 w 932041"/>
                <a:gd name="connsiteY496" fmla="*/ 428786 h 480196"/>
                <a:gd name="connsiteX497" fmla="*/ 284556 w 932041"/>
                <a:gd name="connsiteY497" fmla="*/ 427031 h 480196"/>
                <a:gd name="connsiteX498" fmla="*/ 298543 w 932041"/>
                <a:gd name="connsiteY498" fmla="*/ 425167 h 480196"/>
                <a:gd name="connsiteX499" fmla="*/ 312656 w 932041"/>
                <a:gd name="connsiteY499" fmla="*/ 423412 h 480196"/>
                <a:gd name="connsiteX500" fmla="*/ 326185 w 932041"/>
                <a:gd name="connsiteY500" fmla="*/ 421674 h 480196"/>
                <a:gd name="connsiteX501" fmla="*/ 338891 w 932041"/>
                <a:gd name="connsiteY501" fmla="*/ 419935 h 480196"/>
                <a:gd name="connsiteX502" fmla="*/ 350318 w 932041"/>
                <a:gd name="connsiteY502" fmla="*/ 418418 h 480196"/>
                <a:gd name="connsiteX503" fmla="*/ 359895 w 932041"/>
                <a:gd name="connsiteY503" fmla="*/ 417248 h 480196"/>
                <a:gd name="connsiteX504" fmla="*/ 367339 w 932041"/>
                <a:gd name="connsiteY504" fmla="*/ 416205 h 480196"/>
                <a:gd name="connsiteX505" fmla="*/ 372143 w 932041"/>
                <a:gd name="connsiteY505" fmla="*/ 415621 h 480196"/>
                <a:gd name="connsiteX506" fmla="*/ 373771 w 932041"/>
                <a:gd name="connsiteY506" fmla="*/ 415384 h 480196"/>
                <a:gd name="connsiteX507" fmla="*/ 379239 w 932041"/>
                <a:gd name="connsiteY507" fmla="*/ 414562 h 480196"/>
                <a:gd name="connsiteX508" fmla="*/ 383570 w 932041"/>
                <a:gd name="connsiteY508" fmla="*/ 413029 h 480196"/>
                <a:gd name="connsiteX509" fmla="*/ 384739 w 932041"/>
                <a:gd name="connsiteY509" fmla="*/ 412792 h 480196"/>
                <a:gd name="connsiteX510" fmla="*/ 390208 w 932041"/>
                <a:gd name="connsiteY510" fmla="*/ 412333 h 480196"/>
                <a:gd name="connsiteX511" fmla="*/ 393937 w 932041"/>
                <a:gd name="connsiteY511" fmla="*/ 411985 h 480196"/>
                <a:gd name="connsiteX512" fmla="*/ 404795 w 932041"/>
                <a:gd name="connsiteY512" fmla="*/ 411053 h 480196"/>
                <a:gd name="connsiteX513" fmla="*/ 421484 w 932041"/>
                <a:gd name="connsiteY513" fmla="*/ 409536 h 480196"/>
                <a:gd name="connsiteX514" fmla="*/ 443168 w 932041"/>
                <a:gd name="connsiteY514" fmla="*/ 407560 h 480196"/>
                <a:gd name="connsiteX515" fmla="*/ 468834 w 932041"/>
                <a:gd name="connsiteY515" fmla="*/ 405237 h 480196"/>
                <a:gd name="connsiteX516" fmla="*/ 497408 w 932041"/>
                <a:gd name="connsiteY516" fmla="*/ 402551 h 480196"/>
                <a:gd name="connsiteX517" fmla="*/ 528100 w 932041"/>
                <a:gd name="connsiteY517" fmla="*/ 399627 h 480196"/>
                <a:gd name="connsiteX518" fmla="*/ 559692 w 932041"/>
                <a:gd name="connsiteY518" fmla="*/ 396481 h 480196"/>
                <a:gd name="connsiteX519" fmla="*/ 591317 w 932041"/>
                <a:gd name="connsiteY519" fmla="*/ 393226 h 480196"/>
                <a:gd name="connsiteX520" fmla="*/ 621867 w 932041"/>
                <a:gd name="connsiteY520" fmla="*/ 390065 h 480196"/>
                <a:gd name="connsiteX521" fmla="*/ 650440 w 932041"/>
                <a:gd name="connsiteY521" fmla="*/ 387030 h 480196"/>
                <a:gd name="connsiteX522" fmla="*/ 676107 w 932041"/>
                <a:gd name="connsiteY522" fmla="*/ 384359 h 480196"/>
                <a:gd name="connsiteX523" fmla="*/ 697806 w 932041"/>
                <a:gd name="connsiteY523" fmla="*/ 381910 h 480196"/>
                <a:gd name="connsiteX524" fmla="*/ 714479 w 932041"/>
                <a:gd name="connsiteY524" fmla="*/ 380045 h 480196"/>
                <a:gd name="connsiteX525" fmla="*/ 725210 w 932041"/>
                <a:gd name="connsiteY525" fmla="*/ 378876 h 480196"/>
                <a:gd name="connsiteX526" fmla="*/ 729051 w 932041"/>
                <a:gd name="connsiteY526" fmla="*/ 378512 h 480196"/>
                <a:gd name="connsiteX527" fmla="*/ 735136 w 932041"/>
                <a:gd name="connsiteY527" fmla="*/ 377690 h 480196"/>
                <a:gd name="connsiteX528" fmla="*/ 739450 w 932041"/>
                <a:gd name="connsiteY528" fmla="*/ 375825 h 480196"/>
                <a:gd name="connsiteX529" fmla="*/ 742595 w 932041"/>
                <a:gd name="connsiteY529" fmla="*/ 373723 h 480196"/>
                <a:gd name="connsiteX530" fmla="*/ 747368 w 932041"/>
                <a:gd name="connsiteY530" fmla="*/ 368255 h 480196"/>
                <a:gd name="connsiteX531" fmla="*/ 749723 w 932041"/>
                <a:gd name="connsiteY531" fmla="*/ 366738 h 480196"/>
                <a:gd name="connsiteX532" fmla="*/ 750545 w 932041"/>
                <a:gd name="connsiteY532" fmla="*/ 366501 h 480196"/>
                <a:gd name="connsiteX533" fmla="*/ 760928 w 932041"/>
                <a:gd name="connsiteY533" fmla="*/ 360780 h 480196"/>
                <a:gd name="connsiteX534" fmla="*/ 772798 w 932041"/>
                <a:gd name="connsiteY534" fmla="*/ 357745 h 480196"/>
                <a:gd name="connsiteX535" fmla="*/ 774109 w 932041"/>
                <a:gd name="connsiteY535" fmla="*/ 357160 h 480196"/>
                <a:gd name="connsiteX536" fmla="*/ 774931 w 932041"/>
                <a:gd name="connsiteY536" fmla="*/ 356465 h 480196"/>
                <a:gd name="connsiteX537" fmla="*/ 776322 w 932041"/>
                <a:gd name="connsiteY537" fmla="*/ 354838 h 480196"/>
                <a:gd name="connsiteX538" fmla="*/ 780857 w 932041"/>
                <a:gd name="connsiteY538" fmla="*/ 351329 h 480196"/>
                <a:gd name="connsiteX539" fmla="*/ 793106 w 932041"/>
                <a:gd name="connsiteY539" fmla="*/ 345149 h 480196"/>
                <a:gd name="connsiteX540" fmla="*/ 805592 w 932041"/>
                <a:gd name="connsiteY540" fmla="*/ 341182 h 480196"/>
                <a:gd name="connsiteX541" fmla="*/ 806524 w 932041"/>
                <a:gd name="connsiteY541" fmla="*/ 340487 h 480196"/>
                <a:gd name="connsiteX542" fmla="*/ 807219 w 932041"/>
                <a:gd name="connsiteY542" fmla="*/ 339776 h 480196"/>
                <a:gd name="connsiteX543" fmla="*/ 807329 w 932041"/>
                <a:gd name="connsiteY543" fmla="*/ 339080 h 480196"/>
                <a:gd name="connsiteX544" fmla="*/ 807219 w 932041"/>
                <a:gd name="connsiteY544" fmla="*/ 338258 h 480196"/>
                <a:gd name="connsiteX545" fmla="*/ 806761 w 932041"/>
                <a:gd name="connsiteY545" fmla="*/ 336868 h 480196"/>
                <a:gd name="connsiteX546" fmla="*/ 806761 w 932041"/>
                <a:gd name="connsiteY546" fmla="*/ 336268 h 480196"/>
                <a:gd name="connsiteX547" fmla="*/ 806998 w 932041"/>
                <a:gd name="connsiteY547" fmla="*/ 335683 h 480196"/>
                <a:gd name="connsiteX548" fmla="*/ 808278 w 932041"/>
                <a:gd name="connsiteY548" fmla="*/ 333817 h 480196"/>
                <a:gd name="connsiteX549" fmla="*/ 808863 w 932041"/>
                <a:gd name="connsiteY549" fmla="*/ 332300 h 480196"/>
                <a:gd name="connsiteX550" fmla="*/ 810490 w 932041"/>
                <a:gd name="connsiteY550" fmla="*/ 326927 h 480196"/>
                <a:gd name="connsiteX551" fmla="*/ 812592 w 932041"/>
                <a:gd name="connsiteY551" fmla="*/ 323893 h 480196"/>
                <a:gd name="connsiteX552" fmla="*/ 813193 w 932041"/>
                <a:gd name="connsiteY552" fmla="*/ 323418 h 480196"/>
                <a:gd name="connsiteX553" fmla="*/ 814015 w 932041"/>
                <a:gd name="connsiteY553" fmla="*/ 323071 h 480196"/>
                <a:gd name="connsiteX554" fmla="*/ 819372 w 932041"/>
                <a:gd name="connsiteY554" fmla="*/ 322139 h 480196"/>
                <a:gd name="connsiteX555" fmla="*/ 826611 w 932041"/>
                <a:gd name="connsiteY555" fmla="*/ 317950 h 480196"/>
                <a:gd name="connsiteX556" fmla="*/ 833707 w 932041"/>
                <a:gd name="connsiteY556" fmla="*/ 313857 h 480196"/>
                <a:gd name="connsiteX557" fmla="*/ 835445 w 932041"/>
                <a:gd name="connsiteY557" fmla="*/ 312577 h 480196"/>
                <a:gd name="connsiteX558" fmla="*/ 835904 w 932041"/>
                <a:gd name="connsiteY558" fmla="*/ 311881 h 480196"/>
                <a:gd name="connsiteX559" fmla="*/ 836252 w 932041"/>
                <a:gd name="connsiteY559" fmla="*/ 311186 h 480196"/>
                <a:gd name="connsiteX560" fmla="*/ 836362 w 932041"/>
                <a:gd name="connsiteY560" fmla="*/ 310364 h 480196"/>
                <a:gd name="connsiteX561" fmla="*/ 836599 w 932041"/>
                <a:gd name="connsiteY561" fmla="*/ 309542 h 480196"/>
                <a:gd name="connsiteX562" fmla="*/ 836599 w 932041"/>
                <a:gd name="connsiteY562" fmla="*/ 308720 h 480196"/>
                <a:gd name="connsiteX563" fmla="*/ 836489 w 932041"/>
                <a:gd name="connsiteY563" fmla="*/ 306397 h 480196"/>
                <a:gd name="connsiteX564" fmla="*/ 836141 w 932041"/>
                <a:gd name="connsiteY564" fmla="*/ 304659 h 480196"/>
                <a:gd name="connsiteX565" fmla="*/ 835904 w 932041"/>
                <a:gd name="connsiteY565" fmla="*/ 303837 h 480196"/>
                <a:gd name="connsiteX566" fmla="*/ 835556 w 932041"/>
                <a:gd name="connsiteY566" fmla="*/ 301387 h 480196"/>
                <a:gd name="connsiteX567" fmla="*/ 836015 w 932041"/>
                <a:gd name="connsiteY567" fmla="*/ 299981 h 480196"/>
                <a:gd name="connsiteX568" fmla="*/ 837057 w 932041"/>
                <a:gd name="connsiteY568" fmla="*/ 298463 h 480196"/>
                <a:gd name="connsiteX569" fmla="*/ 839760 w 932041"/>
                <a:gd name="connsiteY569" fmla="*/ 295777 h 480196"/>
                <a:gd name="connsiteX570" fmla="*/ 849891 w 932041"/>
                <a:gd name="connsiteY570" fmla="*/ 288680 h 480196"/>
                <a:gd name="connsiteX571" fmla="*/ 851060 w 932041"/>
                <a:gd name="connsiteY571" fmla="*/ 287622 h 480196"/>
                <a:gd name="connsiteX572" fmla="*/ 851408 w 932041"/>
                <a:gd name="connsiteY572" fmla="*/ 286926 h 480196"/>
                <a:gd name="connsiteX573" fmla="*/ 851756 w 932041"/>
                <a:gd name="connsiteY573" fmla="*/ 286231 h 480196"/>
                <a:gd name="connsiteX574" fmla="*/ 851993 w 932041"/>
                <a:gd name="connsiteY574" fmla="*/ 285299 h 480196"/>
                <a:gd name="connsiteX575" fmla="*/ 851993 w 932041"/>
                <a:gd name="connsiteY575" fmla="*/ 284350 h 480196"/>
                <a:gd name="connsiteX576" fmla="*/ 851993 w 932041"/>
                <a:gd name="connsiteY576" fmla="*/ 283418 h 480196"/>
                <a:gd name="connsiteX577" fmla="*/ 851297 w 932041"/>
                <a:gd name="connsiteY577" fmla="*/ 280036 h 480196"/>
                <a:gd name="connsiteX578" fmla="*/ 850476 w 932041"/>
                <a:gd name="connsiteY578" fmla="*/ 277712 h 480196"/>
                <a:gd name="connsiteX579" fmla="*/ 850364 w 932041"/>
                <a:gd name="connsiteY579" fmla="*/ 276670 h 480196"/>
                <a:gd name="connsiteX580" fmla="*/ 851186 w 932041"/>
                <a:gd name="connsiteY580" fmla="*/ 275026 h 480196"/>
                <a:gd name="connsiteX581" fmla="*/ 853193 w 932041"/>
                <a:gd name="connsiteY581" fmla="*/ 272465 h 480196"/>
                <a:gd name="connsiteX582" fmla="*/ 858551 w 932041"/>
                <a:gd name="connsiteY582" fmla="*/ 267329 h 480196"/>
                <a:gd name="connsiteX583" fmla="*/ 870689 w 932041"/>
                <a:gd name="connsiteY583" fmla="*/ 258810 h 480196"/>
                <a:gd name="connsiteX584" fmla="*/ 879792 w 932041"/>
                <a:gd name="connsiteY584" fmla="*/ 252394 h 480196"/>
                <a:gd name="connsiteX585" fmla="*/ 888058 w 932041"/>
                <a:gd name="connsiteY585" fmla="*/ 246562 h 480196"/>
                <a:gd name="connsiteX586" fmla="*/ 890729 w 932041"/>
                <a:gd name="connsiteY586" fmla="*/ 244113 h 480196"/>
                <a:gd name="connsiteX587" fmla="*/ 900069 w 932041"/>
                <a:gd name="connsiteY587" fmla="*/ 233397 h 480196"/>
                <a:gd name="connsiteX588" fmla="*/ 910342 w 932041"/>
                <a:gd name="connsiteY588" fmla="*/ 221497 h 480196"/>
                <a:gd name="connsiteX589" fmla="*/ 916869 w 932041"/>
                <a:gd name="connsiteY589" fmla="*/ 213800 h 480196"/>
                <a:gd name="connsiteX590" fmla="*/ 926083 w 932041"/>
                <a:gd name="connsiteY590" fmla="*/ 203180 h 480196"/>
                <a:gd name="connsiteX591" fmla="*/ 932041 w 932041"/>
                <a:gd name="connsiteY591" fmla="*/ 196178 h 480196"/>
                <a:gd name="connsiteX592" fmla="*/ 929465 w 932041"/>
                <a:gd name="connsiteY592" fmla="*/ 195372 h 480196"/>
                <a:gd name="connsiteX593" fmla="*/ 4568 w 932041"/>
                <a:gd name="connsiteY593" fmla="*/ 469339 h 480196"/>
                <a:gd name="connsiteX594" fmla="*/ 585 w 932041"/>
                <a:gd name="connsiteY594" fmla="*/ 471441 h 480196"/>
                <a:gd name="connsiteX595" fmla="*/ 0 w 932041"/>
                <a:gd name="connsiteY595" fmla="*/ 477036 h 480196"/>
                <a:gd name="connsiteX596" fmla="*/ 1391 w 932041"/>
                <a:gd name="connsiteY596" fmla="*/ 478901 h 480196"/>
                <a:gd name="connsiteX597" fmla="*/ 2671 w 932041"/>
                <a:gd name="connsiteY597" fmla="*/ 480197 h 480196"/>
                <a:gd name="connsiteX598" fmla="*/ 10842 w 932041"/>
                <a:gd name="connsiteY598" fmla="*/ 479138 h 480196"/>
                <a:gd name="connsiteX599" fmla="*/ 11300 w 932041"/>
                <a:gd name="connsiteY599" fmla="*/ 477036 h 480196"/>
                <a:gd name="connsiteX600" fmla="*/ 9087 w 932041"/>
                <a:gd name="connsiteY600" fmla="*/ 470983 h 480196"/>
                <a:gd name="connsiteX601" fmla="*/ 4568 w 932041"/>
                <a:gd name="connsiteY601" fmla="*/ 469339 h 48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932041" h="480196">
                  <a:moveTo>
                    <a:pt x="929465" y="195372"/>
                  </a:moveTo>
                  <a:lnTo>
                    <a:pt x="928075" y="195483"/>
                  </a:lnTo>
                  <a:lnTo>
                    <a:pt x="924471" y="196874"/>
                  </a:lnTo>
                  <a:lnTo>
                    <a:pt x="923080" y="196984"/>
                  </a:lnTo>
                  <a:lnTo>
                    <a:pt x="912697" y="195467"/>
                  </a:lnTo>
                  <a:lnTo>
                    <a:pt x="910832" y="194883"/>
                  </a:lnTo>
                  <a:lnTo>
                    <a:pt x="909900" y="194061"/>
                  </a:lnTo>
                  <a:lnTo>
                    <a:pt x="909789" y="193239"/>
                  </a:lnTo>
                  <a:lnTo>
                    <a:pt x="909789" y="192306"/>
                  </a:lnTo>
                  <a:lnTo>
                    <a:pt x="909441" y="191611"/>
                  </a:lnTo>
                  <a:lnTo>
                    <a:pt x="909093" y="190915"/>
                  </a:lnTo>
                  <a:lnTo>
                    <a:pt x="908508" y="190330"/>
                  </a:lnTo>
                  <a:lnTo>
                    <a:pt x="907339" y="189398"/>
                  </a:lnTo>
                  <a:lnTo>
                    <a:pt x="903009" y="186490"/>
                  </a:lnTo>
                  <a:lnTo>
                    <a:pt x="901966" y="186490"/>
                  </a:lnTo>
                  <a:lnTo>
                    <a:pt x="901381" y="186838"/>
                  </a:lnTo>
                  <a:lnTo>
                    <a:pt x="900923" y="187186"/>
                  </a:lnTo>
                  <a:lnTo>
                    <a:pt x="900575" y="186949"/>
                  </a:lnTo>
                  <a:lnTo>
                    <a:pt x="897777" y="184025"/>
                  </a:lnTo>
                  <a:lnTo>
                    <a:pt x="896387" y="182982"/>
                  </a:lnTo>
                  <a:lnTo>
                    <a:pt x="895344" y="182523"/>
                  </a:lnTo>
                  <a:lnTo>
                    <a:pt x="894301" y="182176"/>
                  </a:lnTo>
                  <a:lnTo>
                    <a:pt x="889148" y="181133"/>
                  </a:lnTo>
                  <a:lnTo>
                    <a:pt x="887979" y="180659"/>
                  </a:lnTo>
                  <a:lnTo>
                    <a:pt x="887284" y="179837"/>
                  </a:lnTo>
                  <a:lnTo>
                    <a:pt x="886351" y="177624"/>
                  </a:lnTo>
                  <a:lnTo>
                    <a:pt x="883680" y="172851"/>
                  </a:lnTo>
                  <a:lnTo>
                    <a:pt x="883443" y="172029"/>
                  </a:lnTo>
                  <a:lnTo>
                    <a:pt x="883333" y="171208"/>
                  </a:lnTo>
                  <a:lnTo>
                    <a:pt x="882163" y="169690"/>
                  </a:lnTo>
                  <a:lnTo>
                    <a:pt x="880298" y="167809"/>
                  </a:lnTo>
                  <a:lnTo>
                    <a:pt x="871195" y="161172"/>
                  </a:lnTo>
                  <a:lnTo>
                    <a:pt x="870847" y="160587"/>
                  </a:lnTo>
                  <a:lnTo>
                    <a:pt x="870389" y="159892"/>
                  </a:lnTo>
                  <a:lnTo>
                    <a:pt x="869804" y="158375"/>
                  </a:lnTo>
                  <a:lnTo>
                    <a:pt x="868414" y="153585"/>
                  </a:lnTo>
                  <a:lnTo>
                    <a:pt x="868065" y="152543"/>
                  </a:lnTo>
                  <a:lnTo>
                    <a:pt x="867370" y="151610"/>
                  </a:lnTo>
                  <a:lnTo>
                    <a:pt x="866200" y="150093"/>
                  </a:lnTo>
                  <a:lnTo>
                    <a:pt x="865378" y="149397"/>
                  </a:lnTo>
                  <a:lnTo>
                    <a:pt x="864541" y="148812"/>
                  </a:lnTo>
                  <a:lnTo>
                    <a:pt x="858946" y="146015"/>
                  </a:lnTo>
                  <a:lnTo>
                    <a:pt x="858251" y="145304"/>
                  </a:lnTo>
                  <a:lnTo>
                    <a:pt x="858014" y="144483"/>
                  </a:lnTo>
                  <a:lnTo>
                    <a:pt x="858125" y="144024"/>
                  </a:lnTo>
                  <a:lnTo>
                    <a:pt x="859294" y="141337"/>
                  </a:lnTo>
                  <a:lnTo>
                    <a:pt x="859531" y="140642"/>
                  </a:lnTo>
                  <a:lnTo>
                    <a:pt x="859531" y="140057"/>
                  </a:lnTo>
                  <a:lnTo>
                    <a:pt x="859183" y="139362"/>
                  </a:lnTo>
                  <a:lnTo>
                    <a:pt x="858599" y="138192"/>
                  </a:lnTo>
                  <a:lnTo>
                    <a:pt x="857777" y="137371"/>
                  </a:lnTo>
                  <a:lnTo>
                    <a:pt x="857319" y="136912"/>
                  </a:lnTo>
                  <a:lnTo>
                    <a:pt x="849606" y="132013"/>
                  </a:lnTo>
                  <a:lnTo>
                    <a:pt x="848563" y="131081"/>
                  </a:lnTo>
                  <a:lnTo>
                    <a:pt x="847741" y="129800"/>
                  </a:lnTo>
                  <a:lnTo>
                    <a:pt x="846698" y="127698"/>
                  </a:lnTo>
                  <a:lnTo>
                    <a:pt x="845876" y="126418"/>
                  </a:lnTo>
                  <a:lnTo>
                    <a:pt x="834560" y="114865"/>
                  </a:lnTo>
                  <a:lnTo>
                    <a:pt x="833628" y="113585"/>
                  </a:lnTo>
                  <a:lnTo>
                    <a:pt x="833391" y="112889"/>
                  </a:lnTo>
                  <a:lnTo>
                    <a:pt x="833391" y="112194"/>
                  </a:lnTo>
                  <a:lnTo>
                    <a:pt x="833391" y="111609"/>
                  </a:lnTo>
                  <a:lnTo>
                    <a:pt x="833628" y="111262"/>
                  </a:lnTo>
                  <a:lnTo>
                    <a:pt x="833976" y="110804"/>
                  </a:lnTo>
                  <a:lnTo>
                    <a:pt x="835840" y="108828"/>
                  </a:lnTo>
                  <a:lnTo>
                    <a:pt x="836662" y="107658"/>
                  </a:lnTo>
                  <a:lnTo>
                    <a:pt x="836900" y="106963"/>
                  </a:lnTo>
                  <a:lnTo>
                    <a:pt x="837010" y="106362"/>
                  </a:lnTo>
                  <a:lnTo>
                    <a:pt x="837010" y="105541"/>
                  </a:lnTo>
                  <a:lnTo>
                    <a:pt x="836425" y="102965"/>
                  </a:lnTo>
                  <a:lnTo>
                    <a:pt x="836425" y="102143"/>
                  </a:lnTo>
                  <a:lnTo>
                    <a:pt x="836536" y="101448"/>
                  </a:lnTo>
                  <a:lnTo>
                    <a:pt x="836773" y="100989"/>
                  </a:lnTo>
                  <a:lnTo>
                    <a:pt x="837357" y="100641"/>
                  </a:lnTo>
                  <a:lnTo>
                    <a:pt x="838875" y="100183"/>
                  </a:lnTo>
                  <a:lnTo>
                    <a:pt x="839365" y="99724"/>
                  </a:lnTo>
                  <a:lnTo>
                    <a:pt x="839602" y="99140"/>
                  </a:lnTo>
                  <a:lnTo>
                    <a:pt x="839491" y="98318"/>
                  </a:lnTo>
                  <a:lnTo>
                    <a:pt x="839381" y="97496"/>
                  </a:lnTo>
                  <a:lnTo>
                    <a:pt x="839144" y="96675"/>
                  </a:lnTo>
                  <a:lnTo>
                    <a:pt x="838764" y="95046"/>
                  </a:lnTo>
                  <a:lnTo>
                    <a:pt x="838527" y="91538"/>
                  </a:lnTo>
                  <a:lnTo>
                    <a:pt x="838527" y="89546"/>
                  </a:lnTo>
                  <a:lnTo>
                    <a:pt x="838179" y="88029"/>
                  </a:lnTo>
                  <a:lnTo>
                    <a:pt x="837484" y="86275"/>
                  </a:lnTo>
                  <a:lnTo>
                    <a:pt x="834450" y="81850"/>
                  </a:lnTo>
                  <a:lnTo>
                    <a:pt x="833865" y="80680"/>
                  </a:lnTo>
                  <a:lnTo>
                    <a:pt x="833754" y="80333"/>
                  </a:lnTo>
                  <a:lnTo>
                    <a:pt x="833644" y="79748"/>
                  </a:lnTo>
                  <a:lnTo>
                    <a:pt x="833533" y="75654"/>
                  </a:lnTo>
                  <a:lnTo>
                    <a:pt x="833296" y="73917"/>
                  </a:lnTo>
                  <a:lnTo>
                    <a:pt x="833186" y="72984"/>
                  </a:lnTo>
                  <a:lnTo>
                    <a:pt x="831669" y="71356"/>
                  </a:lnTo>
                  <a:lnTo>
                    <a:pt x="828871" y="66694"/>
                  </a:lnTo>
                  <a:lnTo>
                    <a:pt x="827243" y="64718"/>
                  </a:lnTo>
                  <a:lnTo>
                    <a:pt x="816970" y="57259"/>
                  </a:lnTo>
                  <a:lnTo>
                    <a:pt x="811818" y="55046"/>
                  </a:lnTo>
                  <a:lnTo>
                    <a:pt x="805876" y="53987"/>
                  </a:lnTo>
                  <a:lnTo>
                    <a:pt x="800060" y="51886"/>
                  </a:lnTo>
                  <a:lnTo>
                    <a:pt x="795492" y="46511"/>
                  </a:lnTo>
                  <a:lnTo>
                    <a:pt x="790956" y="36713"/>
                  </a:lnTo>
                  <a:lnTo>
                    <a:pt x="790135" y="33805"/>
                  </a:lnTo>
                  <a:lnTo>
                    <a:pt x="789676" y="30770"/>
                  </a:lnTo>
                  <a:lnTo>
                    <a:pt x="788981" y="28543"/>
                  </a:lnTo>
                  <a:lnTo>
                    <a:pt x="787353" y="27721"/>
                  </a:lnTo>
                  <a:lnTo>
                    <a:pt x="784192" y="28763"/>
                  </a:lnTo>
                  <a:lnTo>
                    <a:pt x="777317" y="33663"/>
                  </a:lnTo>
                  <a:lnTo>
                    <a:pt x="774283" y="34595"/>
                  </a:lnTo>
                  <a:lnTo>
                    <a:pt x="771928" y="35765"/>
                  </a:lnTo>
                  <a:lnTo>
                    <a:pt x="770300" y="37867"/>
                  </a:lnTo>
                  <a:lnTo>
                    <a:pt x="768910" y="40316"/>
                  </a:lnTo>
                  <a:lnTo>
                    <a:pt x="767392" y="42197"/>
                  </a:lnTo>
                  <a:lnTo>
                    <a:pt x="764358" y="43936"/>
                  </a:lnTo>
                  <a:lnTo>
                    <a:pt x="763425" y="44868"/>
                  </a:lnTo>
                  <a:lnTo>
                    <a:pt x="762967" y="46148"/>
                  </a:lnTo>
                  <a:lnTo>
                    <a:pt x="762145" y="49530"/>
                  </a:lnTo>
                  <a:lnTo>
                    <a:pt x="761450" y="51269"/>
                  </a:lnTo>
                  <a:lnTo>
                    <a:pt x="759443" y="52913"/>
                  </a:lnTo>
                  <a:lnTo>
                    <a:pt x="756882" y="53513"/>
                  </a:lnTo>
                  <a:lnTo>
                    <a:pt x="751177" y="53276"/>
                  </a:lnTo>
                  <a:lnTo>
                    <a:pt x="748380" y="53971"/>
                  </a:lnTo>
                  <a:lnTo>
                    <a:pt x="746609" y="55378"/>
                  </a:lnTo>
                  <a:lnTo>
                    <a:pt x="745329" y="56895"/>
                  </a:lnTo>
                  <a:lnTo>
                    <a:pt x="741141" y="58523"/>
                  </a:lnTo>
                  <a:lnTo>
                    <a:pt x="740099" y="58286"/>
                  </a:lnTo>
                  <a:lnTo>
                    <a:pt x="738360" y="56895"/>
                  </a:lnTo>
                  <a:lnTo>
                    <a:pt x="734630" y="52581"/>
                  </a:lnTo>
                  <a:lnTo>
                    <a:pt x="733682" y="51648"/>
                  </a:lnTo>
                  <a:lnTo>
                    <a:pt x="731927" y="50700"/>
                  </a:lnTo>
                  <a:lnTo>
                    <a:pt x="728198" y="49657"/>
                  </a:lnTo>
                  <a:lnTo>
                    <a:pt x="726459" y="49546"/>
                  </a:lnTo>
                  <a:lnTo>
                    <a:pt x="722034" y="50242"/>
                  </a:lnTo>
                  <a:lnTo>
                    <a:pt x="720849" y="49894"/>
                  </a:lnTo>
                  <a:lnTo>
                    <a:pt x="718525" y="48155"/>
                  </a:lnTo>
                  <a:lnTo>
                    <a:pt x="715966" y="46986"/>
                  </a:lnTo>
                  <a:lnTo>
                    <a:pt x="713294" y="46291"/>
                  </a:lnTo>
                  <a:lnTo>
                    <a:pt x="710623" y="46528"/>
                  </a:lnTo>
                  <a:lnTo>
                    <a:pt x="702326" y="50605"/>
                  </a:lnTo>
                  <a:lnTo>
                    <a:pt x="701046" y="51774"/>
                  </a:lnTo>
                  <a:lnTo>
                    <a:pt x="700935" y="54682"/>
                  </a:lnTo>
                  <a:lnTo>
                    <a:pt x="699892" y="57480"/>
                  </a:lnTo>
                  <a:lnTo>
                    <a:pt x="697916" y="59582"/>
                  </a:lnTo>
                  <a:lnTo>
                    <a:pt x="695594" y="60752"/>
                  </a:lnTo>
                  <a:lnTo>
                    <a:pt x="690094" y="60403"/>
                  </a:lnTo>
                  <a:lnTo>
                    <a:pt x="684736" y="57843"/>
                  </a:lnTo>
                  <a:lnTo>
                    <a:pt x="675285" y="50716"/>
                  </a:lnTo>
                  <a:lnTo>
                    <a:pt x="672961" y="48503"/>
                  </a:lnTo>
                  <a:lnTo>
                    <a:pt x="670986" y="46053"/>
                  </a:lnTo>
                  <a:lnTo>
                    <a:pt x="668758" y="44078"/>
                  </a:lnTo>
                  <a:lnTo>
                    <a:pt x="663290" y="43382"/>
                  </a:lnTo>
                  <a:lnTo>
                    <a:pt x="658058" y="41739"/>
                  </a:lnTo>
                  <a:lnTo>
                    <a:pt x="655119" y="41739"/>
                  </a:lnTo>
                  <a:lnTo>
                    <a:pt x="644530" y="45469"/>
                  </a:lnTo>
                  <a:lnTo>
                    <a:pt x="641717" y="45579"/>
                  </a:lnTo>
                  <a:lnTo>
                    <a:pt x="627256" y="42434"/>
                  </a:lnTo>
                  <a:lnTo>
                    <a:pt x="624348" y="40791"/>
                  </a:lnTo>
                  <a:lnTo>
                    <a:pt x="622831" y="38341"/>
                  </a:lnTo>
                  <a:lnTo>
                    <a:pt x="622135" y="34611"/>
                  </a:lnTo>
                  <a:lnTo>
                    <a:pt x="621314" y="31577"/>
                  </a:lnTo>
                  <a:lnTo>
                    <a:pt x="620144" y="28890"/>
                  </a:lnTo>
                  <a:lnTo>
                    <a:pt x="618516" y="26567"/>
                  </a:lnTo>
                  <a:lnTo>
                    <a:pt x="617094" y="25271"/>
                  </a:lnTo>
                  <a:lnTo>
                    <a:pt x="615229" y="23990"/>
                  </a:lnTo>
                  <a:lnTo>
                    <a:pt x="613475" y="22473"/>
                  </a:lnTo>
                  <a:lnTo>
                    <a:pt x="612542" y="20371"/>
                  </a:lnTo>
                  <a:lnTo>
                    <a:pt x="611958" y="17700"/>
                  </a:lnTo>
                  <a:lnTo>
                    <a:pt x="610788" y="15014"/>
                  </a:lnTo>
                  <a:lnTo>
                    <a:pt x="609160" y="12564"/>
                  </a:lnTo>
                  <a:lnTo>
                    <a:pt x="607058" y="10936"/>
                  </a:lnTo>
                  <a:lnTo>
                    <a:pt x="601447" y="8961"/>
                  </a:lnTo>
                  <a:lnTo>
                    <a:pt x="598302" y="8266"/>
                  </a:lnTo>
                  <a:lnTo>
                    <a:pt x="595853" y="8154"/>
                  </a:lnTo>
                  <a:lnTo>
                    <a:pt x="594335" y="7112"/>
                  </a:lnTo>
                  <a:lnTo>
                    <a:pt x="592597" y="4551"/>
                  </a:lnTo>
                  <a:lnTo>
                    <a:pt x="590479" y="1864"/>
                  </a:lnTo>
                  <a:lnTo>
                    <a:pt x="587682" y="822"/>
                  </a:lnTo>
                  <a:lnTo>
                    <a:pt x="582561" y="2560"/>
                  </a:lnTo>
                  <a:lnTo>
                    <a:pt x="572763" y="8739"/>
                  </a:lnTo>
                  <a:lnTo>
                    <a:pt x="567531" y="8976"/>
                  </a:lnTo>
                  <a:lnTo>
                    <a:pt x="560404" y="3619"/>
                  </a:lnTo>
                  <a:lnTo>
                    <a:pt x="558428" y="2797"/>
                  </a:lnTo>
                  <a:lnTo>
                    <a:pt x="557733" y="2449"/>
                  </a:lnTo>
                  <a:lnTo>
                    <a:pt x="555868" y="347"/>
                  </a:lnTo>
                  <a:lnTo>
                    <a:pt x="554699" y="0"/>
                  </a:lnTo>
                  <a:lnTo>
                    <a:pt x="553182" y="458"/>
                  </a:lnTo>
                  <a:lnTo>
                    <a:pt x="552249" y="1501"/>
                  </a:lnTo>
                  <a:lnTo>
                    <a:pt x="550589" y="3951"/>
                  </a:lnTo>
                  <a:lnTo>
                    <a:pt x="544299" y="9071"/>
                  </a:lnTo>
                  <a:lnTo>
                    <a:pt x="542197" y="10810"/>
                  </a:lnTo>
                  <a:lnTo>
                    <a:pt x="539052" y="15361"/>
                  </a:lnTo>
                  <a:lnTo>
                    <a:pt x="539985" y="20261"/>
                  </a:lnTo>
                  <a:lnTo>
                    <a:pt x="543825" y="23295"/>
                  </a:lnTo>
                  <a:lnTo>
                    <a:pt x="545927" y="25397"/>
                  </a:lnTo>
                  <a:lnTo>
                    <a:pt x="546970" y="27973"/>
                  </a:lnTo>
                  <a:lnTo>
                    <a:pt x="546148" y="30897"/>
                  </a:lnTo>
                  <a:lnTo>
                    <a:pt x="542418" y="35670"/>
                  </a:lnTo>
                  <a:lnTo>
                    <a:pt x="541486" y="37297"/>
                  </a:lnTo>
                  <a:lnTo>
                    <a:pt x="543224" y="39052"/>
                  </a:lnTo>
                  <a:lnTo>
                    <a:pt x="545327" y="39748"/>
                  </a:lnTo>
                  <a:lnTo>
                    <a:pt x="550684" y="39289"/>
                  </a:lnTo>
                  <a:lnTo>
                    <a:pt x="553497" y="39874"/>
                  </a:lnTo>
                  <a:lnTo>
                    <a:pt x="553608" y="42213"/>
                  </a:lnTo>
                  <a:lnTo>
                    <a:pt x="552328" y="45121"/>
                  </a:lnTo>
                  <a:lnTo>
                    <a:pt x="550905" y="47333"/>
                  </a:lnTo>
                  <a:lnTo>
                    <a:pt x="550447" y="50479"/>
                  </a:lnTo>
                  <a:lnTo>
                    <a:pt x="552802" y="55394"/>
                  </a:lnTo>
                  <a:lnTo>
                    <a:pt x="551269" y="56564"/>
                  </a:lnTo>
                  <a:lnTo>
                    <a:pt x="541139" y="56800"/>
                  </a:lnTo>
                  <a:lnTo>
                    <a:pt x="537045" y="57970"/>
                  </a:lnTo>
                  <a:lnTo>
                    <a:pt x="529601" y="62284"/>
                  </a:lnTo>
                  <a:lnTo>
                    <a:pt x="513275" y="75702"/>
                  </a:lnTo>
                  <a:lnTo>
                    <a:pt x="508360" y="77456"/>
                  </a:lnTo>
                  <a:lnTo>
                    <a:pt x="505800" y="76287"/>
                  </a:lnTo>
                  <a:lnTo>
                    <a:pt x="500916" y="72099"/>
                  </a:lnTo>
                  <a:lnTo>
                    <a:pt x="498688" y="71277"/>
                  </a:lnTo>
                  <a:lnTo>
                    <a:pt x="490881" y="71973"/>
                  </a:lnTo>
                  <a:lnTo>
                    <a:pt x="476894" y="75117"/>
                  </a:lnTo>
                  <a:lnTo>
                    <a:pt x="474792" y="76746"/>
                  </a:lnTo>
                  <a:lnTo>
                    <a:pt x="475140" y="79669"/>
                  </a:lnTo>
                  <a:lnTo>
                    <a:pt x="476530" y="82830"/>
                  </a:lnTo>
                  <a:lnTo>
                    <a:pt x="477700" y="84805"/>
                  </a:lnTo>
                  <a:lnTo>
                    <a:pt x="480023" y="94146"/>
                  </a:lnTo>
                  <a:lnTo>
                    <a:pt x="483405" y="99851"/>
                  </a:lnTo>
                  <a:lnTo>
                    <a:pt x="483168" y="102885"/>
                  </a:lnTo>
                  <a:lnTo>
                    <a:pt x="481778" y="105335"/>
                  </a:lnTo>
                  <a:lnTo>
                    <a:pt x="475835" y="111057"/>
                  </a:lnTo>
                  <a:lnTo>
                    <a:pt x="474444" y="113158"/>
                  </a:lnTo>
                  <a:lnTo>
                    <a:pt x="472911" y="116066"/>
                  </a:lnTo>
                  <a:lnTo>
                    <a:pt x="471157" y="117710"/>
                  </a:lnTo>
                  <a:lnTo>
                    <a:pt x="466037" y="118990"/>
                  </a:lnTo>
                  <a:lnTo>
                    <a:pt x="463587" y="120049"/>
                  </a:lnTo>
                  <a:lnTo>
                    <a:pt x="460426" y="124932"/>
                  </a:lnTo>
                  <a:lnTo>
                    <a:pt x="459383" y="138919"/>
                  </a:lnTo>
                  <a:lnTo>
                    <a:pt x="457408" y="144641"/>
                  </a:lnTo>
                  <a:lnTo>
                    <a:pt x="453441" y="148497"/>
                  </a:lnTo>
                  <a:lnTo>
                    <a:pt x="451117" y="150236"/>
                  </a:lnTo>
                  <a:lnTo>
                    <a:pt x="446676" y="152211"/>
                  </a:lnTo>
                  <a:lnTo>
                    <a:pt x="445159" y="152321"/>
                  </a:lnTo>
                  <a:lnTo>
                    <a:pt x="444464" y="151041"/>
                  </a:lnTo>
                  <a:lnTo>
                    <a:pt x="443768" y="150583"/>
                  </a:lnTo>
                  <a:lnTo>
                    <a:pt x="442140" y="150236"/>
                  </a:lnTo>
                  <a:lnTo>
                    <a:pt x="440386" y="149998"/>
                  </a:lnTo>
                  <a:lnTo>
                    <a:pt x="439106" y="150109"/>
                  </a:lnTo>
                  <a:lnTo>
                    <a:pt x="437715" y="152211"/>
                  </a:lnTo>
                  <a:lnTo>
                    <a:pt x="435850" y="158990"/>
                  </a:lnTo>
                  <a:lnTo>
                    <a:pt x="434918" y="160508"/>
                  </a:lnTo>
                  <a:lnTo>
                    <a:pt x="432911" y="161899"/>
                  </a:lnTo>
                  <a:lnTo>
                    <a:pt x="431631" y="164807"/>
                  </a:lnTo>
                  <a:lnTo>
                    <a:pt x="430935" y="168426"/>
                  </a:lnTo>
                  <a:lnTo>
                    <a:pt x="430698" y="171697"/>
                  </a:lnTo>
                  <a:lnTo>
                    <a:pt x="431520" y="186617"/>
                  </a:lnTo>
                  <a:lnTo>
                    <a:pt x="430698" y="190805"/>
                  </a:lnTo>
                  <a:lnTo>
                    <a:pt x="430114" y="192196"/>
                  </a:lnTo>
                  <a:lnTo>
                    <a:pt x="429292" y="193586"/>
                  </a:lnTo>
                  <a:lnTo>
                    <a:pt x="428248" y="194883"/>
                  </a:lnTo>
                  <a:lnTo>
                    <a:pt x="426968" y="195925"/>
                  </a:lnTo>
                  <a:lnTo>
                    <a:pt x="421010" y="197806"/>
                  </a:lnTo>
                  <a:lnTo>
                    <a:pt x="418339" y="199197"/>
                  </a:lnTo>
                  <a:lnTo>
                    <a:pt x="417407" y="201994"/>
                  </a:lnTo>
                  <a:lnTo>
                    <a:pt x="416363" y="203274"/>
                  </a:lnTo>
                  <a:lnTo>
                    <a:pt x="413456" y="201520"/>
                  </a:lnTo>
                  <a:lnTo>
                    <a:pt x="408082" y="197079"/>
                  </a:lnTo>
                  <a:lnTo>
                    <a:pt x="405285" y="196732"/>
                  </a:lnTo>
                  <a:lnTo>
                    <a:pt x="398995" y="197079"/>
                  </a:lnTo>
                  <a:lnTo>
                    <a:pt x="396324" y="196036"/>
                  </a:lnTo>
                  <a:lnTo>
                    <a:pt x="394096" y="194645"/>
                  </a:lnTo>
                  <a:lnTo>
                    <a:pt x="388975" y="192654"/>
                  </a:lnTo>
                  <a:lnTo>
                    <a:pt x="386762" y="191263"/>
                  </a:lnTo>
                  <a:lnTo>
                    <a:pt x="385372" y="189161"/>
                  </a:lnTo>
                  <a:lnTo>
                    <a:pt x="384913" y="186838"/>
                  </a:lnTo>
                  <a:lnTo>
                    <a:pt x="384455" y="180184"/>
                  </a:lnTo>
                  <a:lnTo>
                    <a:pt x="383175" y="178557"/>
                  </a:lnTo>
                  <a:lnTo>
                    <a:pt x="376173" y="174369"/>
                  </a:lnTo>
                  <a:lnTo>
                    <a:pt x="373724" y="173547"/>
                  </a:lnTo>
                  <a:lnTo>
                    <a:pt x="371053" y="173657"/>
                  </a:lnTo>
                  <a:lnTo>
                    <a:pt x="369883" y="174826"/>
                  </a:lnTo>
                  <a:lnTo>
                    <a:pt x="371748" y="177498"/>
                  </a:lnTo>
                  <a:lnTo>
                    <a:pt x="374309" y="178667"/>
                  </a:lnTo>
                  <a:lnTo>
                    <a:pt x="376995" y="179125"/>
                  </a:lnTo>
                  <a:lnTo>
                    <a:pt x="378165" y="180169"/>
                  </a:lnTo>
                  <a:lnTo>
                    <a:pt x="376300" y="182855"/>
                  </a:lnTo>
                  <a:lnTo>
                    <a:pt x="371416" y="185779"/>
                  </a:lnTo>
                  <a:lnTo>
                    <a:pt x="368477" y="186364"/>
                  </a:lnTo>
                  <a:lnTo>
                    <a:pt x="366959" y="186127"/>
                  </a:lnTo>
                  <a:lnTo>
                    <a:pt x="366138" y="184736"/>
                  </a:lnTo>
                  <a:lnTo>
                    <a:pt x="365316" y="184135"/>
                  </a:lnTo>
                  <a:lnTo>
                    <a:pt x="363798" y="183550"/>
                  </a:lnTo>
                  <a:lnTo>
                    <a:pt x="362408" y="183661"/>
                  </a:lnTo>
                  <a:lnTo>
                    <a:pt x="361949" y="185194"/>
                  </a:lnTo>
                  <a:lnTo>
                    <a:pt x="362645" y="186822"/>
                  </a:lnTo>
                  <a:lnTo>
                    <a:pt x="365095" y="188924"/>
                  </a:lnTo>
                  <a:lnTo>
                    <a:pt x="366027" y="190552"/>
                  </a:lnTo>
                  <a:lnTo>
                    <a:pt x="365916" y="193934"/>
                  </a:lnTo>
                  <a:lnTo>
                    <a:pt x="364052" y="196162"/>
                  </a:lnTo>
                  <a:lnTo>
                    <a:pt x="361381" y="197442"/>
                  </a:lnTo>
                  <a:lnTo>
                    <a:pt x="358710" y="197917"/>
                  </a:lnTo>
                  <a:lnTo>
                    <a:pt x="357319" y="199544"/>
                  </a:lnTo>
                  <a:lnTo>
                    <a:pt x="357082" y="202927"/>
                  </a:lnTo>
                  <a:lnTo>
                    <a:pt x="358710" y="213073"/>
                  </a:lnTo>
                  <a:lnTo>
                    <a:pt x="358599" y="215396"/>
                  </a:lnTo>
                  <a:lnTo>
                    <a:pt x="357208" y="217134"/>
                  </a:lnTo>
                  <a:lnTo>
                    <a:pt x="350776" y="219348"/>
                  </a:lnTo>
                  <a:lnTo>
                    <a:pt x="350318" y="221797"/>
                  </a:lnTo>
                  <a:lnTo>
                    <a:pt x="350665" y="224831"/>
                  </a:lnTo>
                  <a:lnTo>
                    <a:pt x="350080" y="228087"/>
                  </a:lnTo>
                  <a:lnTo>
                    <a:pt x="347631" y="230063"/>
                  </a:lnTo>
                  <a:lnTo>
                    <a:pt x="344723" y="230299"/>
                  </a:lnTo>
                  <a:lnTo>
                    <a:pt x="342605" y="229019"/>
                  </a:lnTo>
                  <a:lnTo>
                    <a:pt x="343332" y="226222"/>
                  </a:lnTo>
                  <a:lnTo>
                    <a:pt x="344375" y="222951"/>
                  </a:lnTo>
                  <a:lnTo>
                    <a:pt x="341910" y="222603"/>
                  </a:lnTo>
                  <a:lnTo>
                    <a:pt x="336552" y="224357"/>
                  </a:lnTo>
                  <a:lnTo>
                    <a:pt x="332127" y="224009"/>
                  </a:lnTo>
                  <a:lnTo>
                    <a:pt x="327907" y="221433"/>
                  </a:lnTo>
                  <a:lnTo>
                    <a:pt x="324762" y="217577"/>
                  </a:lnTo>
                  <a:lnTo>
                    <a:pt x="323245" y="213626"/>
                  </a:lnTo>
                  <a:lnTo>
                    <a:pt x="320922" y="211066"/>
                  </a:lnTo>
                  <a:lnTo>
                    <a:pt x="316591" y="213278"/>
                  </a:lnTo>
                  <a:lnTo>
                    <a:pt x="312277" y="217466"/>
                  </a:lnTo>
                  <a:lnTo>
                    <a:pt x="309827" y="220501"/>
                  </a:lnTo>
                  <a:lnTo>
                    <a:pt x="308199" y="221544"/>
                  </a:lnTo>
                  <a:lnTo>
                    <a:pt x="301071" y="223172"/>
                  </a:lnTo>
                  <a:lnTo>
                    <a:pt x="298970" y="224341"/>
                  </a:lnTo>
                  <a:lnTo>
                    <a:pt x="297452" y="225733"/>
                  </a:lnTo>
                  <a:lnTo>
                    <a:pt x="296172" y="227597"/>
                  </a:lnTo>
                  <a:lnTo>
                    <a:pt x="295003" y="230268"/>
                  </a:lnTo>
                  <a:lnTo>
                    <a:pt x="292679" y="240414"/>
                  </a:lnTo>
                  <a:lnTo>
                    <a:pt x="291162" y="244365"/>
                  </a:lnTo>
                  <a:lnTo>
                    <a:pt x="287527" y="247400"/>
                  </a:lnTo>
                  <a:lnTo>
                    <a:pt x="286136" y="246704"/>
                  </a:lnTo>
                  <a:lnTo>
                    <a:pt x="284856" y="245883"/>
                  </a:lnTo>
                  <a:lnTo>
                    <a:pt x="282754" y="243654"/>
                  </a:lnTo>
                  <a:lnTo>
                    <a:pt x="281933" y="242026"/>
                  </a:lnTo>
                  <a:lnTo>
                    <a:pt x="281348" y="240288"/>
                  </a:lnTo>
                  <a:lnTo>
                    <a:pt x="280652" y="239008"/>
                  </a:lnTo>
                  <a:lnTo>
                    <a:pt x="279135" y="238550"/>
                  </a:lnTo>
                  <a:lnTo>
                    <a:pt x="276780" y="238660"/>
                  </a:lnTo>
                  <a:lnTo>
                    <a:pt x="275026" y="238423"/>
                  </a:lnTo>
                  <a:lnTo>
                    <a:pt x="273635" y="237965"/>
                  </a:lnTo>
                  <a:lnTo>
                    <a:pt x="268862" y="235515"/>
                  </a:lnTo>
                  <a:lnTo>
                    <a:pt x="260107" y="233192"/>
                  </a:lnTo>
                  <a:lnTo>
                    <a:pt x="257657" y="231896"/>
                  </a:lnTo>
                  <a:lnTo>
                    <a:pt x="255207" y="230268"/>
                  </a:lnTo>
                  <a:lnTo>
                    <a:pt x="252173" y="228751"/>
                  </a:lnTo>
                  <a:lnTo>
                    <a:pt x="249123" y="227708"/>
                  </a:lnTo>
                  <a:lnTo>
                    <a:pt x="246452" y="227360"/>
                  </a:lnTo>
                  <a:lnTo>
                    <a:pt x="241331" y="229336"/>
                  </a:lnTo>
                  <a:lnTo>
                    <a:pt x="236543" y="232591"/>
                  </a:lnTo>
                  <a:lnTo>
                    <a:pt x="231770" y="234235"/>
                  </a:lnTo>
                  <a:lnTo>
                    <a:pt x="226997" y="230616"/>
                  </a:lnTo>
                  <a:lnTo>
                    <a:pt x="226539" y="229099"/>
                  </a:lnTo>
                  <a:lnTo>
                    <a:pt x="226301" y="226538"/>
                  </a:lnTo>
                  <a:lnTo>
                    <a:pt x="225464" y="225495"/>
                  </a:lnTo>
                  <a:lnTo>
                    <a:pt x="224531" y="225148"/>
                  </a:lnTo>
                  <a:lnTo>
                    <a:pt x="223362" y="225495"/>
                  </a:lnTo>
                  <a:lnTo>
                    <a:pt x="222667" y="226538"/>
                  </a:lnTo>
                  <a:lnTo>
                    <a:pt x="222429" y="228514"/>
                  </a:lnTo>
                  <a:lnTo>
                    <a:pt x="223362" y="231896"/>
                  </a:lnTo>
                  <a:lnTo>
                    <a:pt x="226064" y="236211"/>
                  </a:lnTo>
                  <a:lnTo>
                    <a:pt x="227107" y="239245"/>
                  </a:lnTo>
                  <a:lnTo>
                    <a:pt x="226285" y="243670"/>
                  </a:lnTo>
                  <a:lnTo>
                    <a:pt x="223473" y="247526"/>
                  </a:lnTo>
                  <a:lnTo>
                    <a:pt x="219869" y="249407"/>
                  </a:lnTo>
                  <a:lnTo>
                    <a:pt x="216835" y="247889"/>
                  </a:lnTo>
                  <a:lnTo>
                    <a:pt x="216377" y="245550"/>
                  </a:lnTo>
                  <a:lnTo>
                    <a:pt x="217072" y="240320"/>
                  </a:lnTo>
                  <a:lnTo>
                    <a:pt x="216613" y="238218"/>
                  </a:lnTo>
                  <a:lnTo>
                    <a:pt x="214875" y="237174"/>
                  </a:lnTo>
                  <a:lnTo>
                    <a:pt x="212773" y="237522"/>
                  </a:lnTo>
                  <a:lnTo>
                    <a:pt x="211003" y="238802"/>
                  </a:lnTo>
                  <a:lnTo>
                    <a:pt x="209960" y="240082"/>
                  </a:lnTo>
                  <a:lnTo>
                    <a:pt x="208790" y="240320"/>
                  </a:lnTo>
                  <a:lnTo>
                    <a:pt x="204017" y="242532"/>
                  </a:lnTo>
                  <a:lnTo>
                    <a:pt x="201568" y="243117"/>
                  </a:lnTo>
                  <a:lnTo>
                    <a:pt x="198755" y="242880"/>
                  </a:lnTo>
                  <a:lnTo>
                    <a:pt x="196305" y="241947"/>
                  </a:lnTo>
                  <a:lnTo>
                    <a:pt x="194203" y="240320"/>
                  </a:lnTo>
                  <a:lnTo>
                    <a:pt x="192101" y="238344"/>
                  </a:lnTo>
                  <a:lnTo>
                    <a:pt x="189541" y="236589"/>
                  </a:lnTo>
                  <a:lnTo>
                    <a:pt x="186744" y="236353"/>
                  </a:lnTo>
                  <a:lnTo>
                    <a:pt x="184736" y="237870"/>
                  </a:lnTo>
                  <a:lnTo>
                    <a:pt x="184151" y="241252"/>
                  </a:lnTo>
                  <a:lnTo>
                    <a:pt x="184973" y="243228"/>
                  </a:lnTo>
                  <a:lnTo>
                    <a:pt x="189651" y="252094"/>
                  </a:lnTo>
                  <a:lnTo>
                    <a:pt x="184626" y="259095"/>
                  </a:lnTo>
                  <a:lnTo>
                    <a:pt x="184167" y="260138"/>
                  </a:lnTo>
                  <a:lnTo>
                    <a:pt x="181844" y="259790"/>
                  </a:lnTo>
                  <a:lnTo>
                    <a:pt x="177071" y="257451"/>
                  </a:lnTo>
                  <a:lnTo>
                    <a:pt x="174748" y="256866"/>
                  </a:lnTo>
                  <a:lnTo>
                    <a:pt x="171935" y="257562"/>
                  </a:lnTo>
                  <a:lnTo>
                    <a:pt x="171698" y="259664"/>
                  </a:lnTo>
                  <a:lnTo>
                    <a:pt x="171935" y="262825"/>
                  </a:lnTo>
                  <a:lnTo>
                    <a:pt x="171002" y="266429"/>
                  </a:lnTo>
                  <a:lnTo>
                    <a:pt x="169375" y="268641"/>
                  </a:lnTo>
                  <a:lnTo>
                    <a:pt x="162974" y="275421"/>
                  </a:lnTo>
                  <a:lnTo>
                    <a:pt x="161804" y="277634"/>
                  </a:lnTo>
                  <a:lnTo>
                    <a:pt x="160524" y="281237"/>
                  </a:lnTo>
                  <a:lnTo>
                    <a:pt x="160034" y="285093"/>
                  </a:lnTo>
                  <a:lnTo>
                    <a:pt x="161219" y="287890"/>
                  </a:lnTo>
                  <a:lnTo>
                    <a:pt x="163780" y="291968"/>
                  </a:lnTo>
                  <a:lnTo>
                    <a:pt x="164475" y="292790"/>
                  </a:lnTo>
                  <a:lnTo>
                    <a:pt x="168663" y="296282"/>
                  </a:lnTo>
                  <a:lnTo>
                    <a:pt x="172045" y="302715"/>
                  </a:lnTo>
                  <a:lnTo>
                    <a:pt x="171587" y="307140"/>
                  </a:lnTo>
                  <a:lnTo>
                    <a:pt x="167857" y="310174"/>
                  </a:lnTo>
                  <a:lnTo>
                    <a:pt x="145336" y="316828"/>
                  </a:lnTo>
                  <a:lnTo>
                    <a:pt x="138461" y="321712"/>
                  </a:lnTo>
                  <a:lnTo>
                    <a:pt x="136359" y="322534"/>
                  </a:lnTo>
                  <a:lnTo>
                    <a:pt x="130749" y="322991"/>
                  </a:lnTo>
                  <a:lnTo>
                    <a:pt x="128189" y="323719"/>
                  </a:lnTo>
                  <a:lnTo>
                    <a:pt x="126213" y="324983"/>
                  </a:lnTo>
                  <a:lnTo>
                    <a:pt x="124822" y="326722"/>
                  </a:lnTo>
                  <a:lnTo>
                    <a:pt x="123653" y="329061"/>
                  </a:lnTo>
                  <a:lnTo>
                    <a:pt x="122025" y="335809"/>
                  </a:lnTo>
                  <a:lnTo>
                    <a:pt x="122025" y="342004"/>
                  </a:lnTo>
                  <a:lnTo>
                    <a:pt x="123779" y="347473"/>
                  </a:lnTo>
                  <a:lnTo>
                    <a:pt x="127035" y="352372"/>
                  </a:lnTo>
                  <a:lnTo>
                    <a:pt x="131349" y="357382"/>
                  </a:lnTo>
                  <a:lnTo>
                    <a:pt x="134020" y="361918"/>
                  </a:lnTo>
                  <a:lnTo>
                    <a:pt x="134621" y="366833"/>
                  </a:lnTo>
                  <a:lnTo>
                    <a:pt x="132614" y="373360"/>
                  </a:lnTo>
                  <a:lnTo>
                    <a:pt x="129358" y="377454"/>
                  </a:lnTo>
                  <a:lnTo>
                    <a:pt x="124696" y="378733"/>
                  </a:lnTo>
                  <a:lnTo>
                    <a:pt x="119544" y="377801"/>
                  </a:lnTo>
                  <a:lnTo>
                    <a:pt x="109998" y="372791"/>
                  </a:lnTo>
                  <a:lnTo>
                    <a:pt x="73948" y="359958"/>
                  </a:lnTo>
                  <a:lnTo>
                    <a:pt x="67753" y="359373"/>
                  </a:lnTo>
                  <a:lnTo>
                    <a:pt x="62048" y="360653"/>
                  </a:lnTo>
                  <a:lnTo>
                    <a:pt x="57038" y="363467"/>
                  </a:lnTo>
                  <a:lnTo>
                    <a:pt x="53055" y="367433"/>
                  </a:lnTo>
                  <a:lnTo>
                    <a:pt x="51886" y="369298"/>
                  </a:lnTo>
                  <a:lnTo>
                    <a:pt x="48393" y="377579"/>
                  </a:lnTo>
                  <a:lnTo>
                    <a:pt x="44552" y="382827"/>
                  </a:lnTo>
                  <a:lnTo>
                    <a:pt x="42324" y="387947"/>
                  </a:lnTo>
                  <a:lnTo>
                    <a:pt x="43051" y="391930"/>
                  </a:lnTo>
                  <a:lnTo>
                    <a:pt x="45722" y="395534"/>
                  </a:lnTo>
                  <a:lnTo>
                    <a:pt x="50495" y="400069"/>
                  </a:lnTo>
                  <a:lnTo>
                    <a:pt x="51427" y="402756"/>
                  </a:lnTo>
                  <a:lnTo>
                    <a:pt x="51190" y="409631"/>
                  </a:lnTo>
                  <a:lnTo>
                    <a:pt x="51886" y="414530"/>
                  </a:lnTo>
                  <a:lnTo>
                    <a:pt x="51886" y="416047"/>
                  </a:lnTo>
                  <a:lnTo>
                    <a:pt x="51301" y="417217"/>
                  </a:lnTo>
                  <a:lnTo>
                    <a:pt x="50258" y="418623"/>
                  </a:lnTo>
                  <a:lnTo>
                    <a:pt x="49215" y="420362"/>
                  </a:lnTo>
                  <a:lnTo>
                    <a:pt x="48867" y="422226"/>
                  </a:lnTo>
                  <a:lnTo>
                    <a:pt x="49689" y="425482"/>
                  </a:lnTo>
                  <a:lnTo>
                    <a:pt x="52138" y="430745"/>
                  </a:lnTo>
                  <a:lnTo>
                    <a:pt x="52723" y="434238"/>
                  </a:lnTo>
                  <a:lnTo>
                    <a:pt x="52138" y="438426"/>
                  </a:lnTo>
                  <a:lnTo>
                    <a:pt x="48171" y="449742"/>
                  </a:lnTo>
                  <a:lnTo>
                    <a:pt x="45959" y="458956"/>
                  </a:lnTo>
                  <a:lnTo>
                    <a:pt x="43636" y="463492"/>
                  </a:lnTo>
                  <a:lnTo>
                    <a:pt x="40475" y="465593"/>
                  </a:lnTo>
                  <a:lnTo>
                    <a:pt x="36397" y="464551"/>
                  </a:lnTo>
                  <a:lnTo>
                    <a:pt x="32794" y="461880"/>
                  </a:lnTo>
                  <a:lnTo>
                    <a:pt x="29396" y="458624"/>
                  </a:lnTo>
                  <a:lnTo>
                    <a:pt x="26014" y="456174"/>
                  </a:lnTo>
                  <a:lnTo>
                    <a:pt x="24734" y="457122"/>
                  </a:lnTo>
                  <a:lnTo>
                    <a:pt x="24038" y="458055"/>
                  </a:lnTo>
                  <a:lnTo>
                    <a:pt x="23106" y="460852"/>
                  </a:lnTo>
                  <a:lnTo>
                    <a:pt x="21826" y="466810"/>
                  </a:lnTo>
                  <a:lnTo>
                    <a:pt x="21715" y="469260"/>
                  </a:lnTo>
                  <a:lnTo>
                    <a:pt x="20435" y="476719"/>
                  </a:lnTo>
                  <a:lnTo>
                    <a:pt x="19850" y="478585"/>
                  </a:lnTo>
                  <a:lnTo>
                    <a:pt x="41644" y="476483"/>
                  </a:lnTo>
                  <a:lnTo>
                    <a:pt x="63581" y="474380"/>
                  </a:lnTo>
                  <a:lnTo>
                    <a:pt x="85280" y="472168"/>
                  </a:lnTo>
                  <a:lnTo>
                    <a:pt x="107185" y="469956"/>
                  </a:lnTo>
                  <a:lnTo>
                    <a:pt x="128884" y="467727"/>
                  </a:lnTo>
                  <a:lnTo>
                    <a:pt x="150694" y="465499"/>
                  </a:lnTo>
                  <a:lnTo>
                    <a:pt x="172488" y="463176"/>
                  </a:lnTo>
                  <a:lnTo>
                    <a:pt x="194298" y="460852"/>
                  </a:lnTo>
                  <a:lnTo>
                    <a:pt x="194298" y="457122"/>
                  </a:lnTo>
                  <a:lnTo>
                    <a:pt x="193840" y="451512"/>
                  </a:lnTo>
                  <a:lnTo>
                    <a:pt x="193381" y="449062"/>
                  </a:lnTo>
                  <a:lnTo>
                    <a:pt x="190821" y="441255"/>
                  </a:lnTo>
                  <a:lnTo>
                    <a:pt x="187786" y="434143"/>
                  </a:lnTo>
                  <a:lnTo>
                    <a:pt x="187328" y="432626"/>
                  </a:lnTo>
                  <a:lnTo>
                    <a:pt x="187217" y="431804"/>
                  </a:lnTo>
                  <a:lnTo>
                    <a:pt x="187455" y="431567"/>
                  </a:lnTo>
                  <a:lnTo>
                    <a:pt x="188039" y="431457"/>
                  </a:lnTo>
                  <a:lnTo>
                    <a:pt x="194914" y="431345"/>
                  </a:lnTo>
                  <a:lnTo>
                    <a:pt x="206341" y="431235"/>
                  </a:lnTo>
                  <a:lnTo>
                    <a:pt x="213342" y="431125"/>
                  </a:lnTo>
                  <a:lnTo>
                    <a:pt x="214385" y="431362"/>
                  </a:lnTo>
                  <a:lnTo>
                    <a:pt x="215080" y="432184"/>
                  </a:lnTo>
                  <a:lnTo>
                    <a:pt x="216123" y="434286"/>
                  </a:lnTo>
                  <a:lnTo>
                    <a:pt x="216819" y="435107"/>
                  </a:lnTo>
                  <a:lnTo>
                    <a:pt x="217514" y="435565"/>
                  </a:lnTo>
                  <a:lnTo>
                    <a:pt x="218210" y="435328"/>
                  </a:lnTo>
                  <a:lnTo>
                    <a:pt x="223330" y="434744"/>
                  </a:lnTo>
                  <a:lnTo>
                    <a:pt x="225085" y="434506"/>
                  </a:lnTo>
                  <a:lnTo>
                    <a:pt x="229873" y="433922"/>
                  </a:lnTo>
                  <a:lnTo>
                    <a:pt x="237206" y="432989"/>
                  </a:lnTo>
                  <a:lnTo>
                    <a:pt x="246894" y="431820"/>
                  </a:lnTo>
                  <a:lnTo>
                    <a:pt x="258321" y="430303"/>
                  </a:lnTo>
                  <a:lnTo>
                    <a:pt x="270917" y="428786"/>
                  </a:lnTo>
                  <a:lnTo>
                    <a:pt x="284556" y="427031"/>
                  </a:lnTo>
                  <a:lnTo>
                    <a:pt x="298543" y="425167"/>
                  </a:lnTo>
                  <a:lnTo>
                    <a:pt x="312656" y="423412"/>
                  </a:lnTo>
                  <a:lnTo>
                    <a:pt x="326185" y="421674"/>
                  </a:lnTo>
                  <a:lnTo>
                    <a:pt x="338891" y="419935"/>
                  </a:lnTo>
                  <a:lnTo>
                    <a:pt x="350318" y="418418"/>
                  </a:lnTo>
                  <a:lnTo>
                    <a:pt x="359895" y="417248"/>
                  </a:lnTo>
                  <a:lnTo>
                    <a:pt x="367339" y="416205"/>
                  </a:lnTo>
                  <a:lnTo>
                    <a:pt x="372143" y="415621"/>
                  </a:lnTo>
                  <a:lnTo>
                    <a:pt x="373771" y="415384"/>
                  </a:lnTo>
                  <a:lnTo>
                    <a:pt x="379239" y="414562"/>
                  </a:lnTo>
                  <a:lnTo>
                    <a:pt x="383570" y="413029"/>
                  </a:lnTo>
                  <a:lnTo>
                    <a:pt x="384739" y="412792"/>
                  </a:lnTo>
                  <a:lnTo>
                    <a:pt x="390208" y="412333"/>
                  </a:lnTo>
                  <a:lnTo>
                    <a:pt x="393937" y="411985"/>
                  </a:lnTo>
                  <a:lnTo>
                    <a:pt x="404795" y="411053"/>
                  </a:lnTo>
                  <a:lnTo>
                    <a:pt x="421484" y="409536"/>
                  </a:lnTo>
                  <a:lnTo>
                    <a:pt x="443168" y="407560"/>
                  </a:lnTo>
                  <a:lnTo>
                    <a:pt x="468834" y="405237"/>
                  </a:lnTo>
                  <a:lnTo>
                    <a:pt x="497408" y="402551"/>
                  </a:lnTo>
                  <a:lnTo>
                    <a:pt x="528100" y="399627"/>
                  </a:lnTo>
                  <a:lnTo>
                    <a:pt x="559692" y="396481"/>
                  </a:lnTo>
                  <a:lnTo>
                    <a:pt x="591317" y="393226"/>
                  </a:lnTo>
                  <a:lnTo>
                    <a:pt x="621867" y="390065"/>
                  </a:lnTo>
                  <a:lnTo>
                    <a:pt x="650440" y="387030"/>
                  </a:lnTo>
                  <a:lnTo>
                    <a:pt x="676107" y="384359"/>
                  </a:lnTo>
                  <a:lnTo>
                    <a:pt x="697806" y="381910"/>
                  </a:lnTo>
                  <a:lnTo>
                    <a:pt x="714479" y="380045"/>
                  </a:lnTo>
                  <a:lnTo>
                    <a:pt x="725210" y="378876"/>
                  </a:lnTo>
                  <a:lnTo>
                    <a:pt x="729051" y="378512"/>
                  </a:lnTo>
                  <a:lnTo>
                    <a:pt x="735136" y="377690"/>
                  </a:lnTo>
                  <a:lnTo>
                    <a:pt x="739450" y="375825"/>
                  </a:lnTo>
                  <a:lnTo>
                    <a:pt x="742595" y="373723"/>
                  </a:lnTo>
                  <a:lnTo>
                    <a:pt x="747368" y="368255"/>
                  </a:lnTo>
                  <a:lnTo>
                    <a:pt x="749723" y="366738"/>
                  </a:lnTo>
                  <a:lnTo>
                    <a:pt x="750545" y="366501"/>
                  </a:lnTo>
                  <a:lnTo>
                    <a:pt x="760928" y="360780"/>
                  </a:lnTo>
                  <a:lnTo>
                    <a:pt x="772798" y="357745"/>
                  </a:lnTo>
                  <a:lnTo>
                    <a:pt x="774109" y="357160"/>
                  </a:lnTo>
                  <a:lnTo>
                    <a:pt x="774931" y="356465"/>
                  </a:lnTo>
                  <a:lnTo>
                    <a:pt x="776322" y="354838"/>
                  </a:lnTo>
                  <a:lnTo>
                    <a:pt x="780857" y="351329"/>
                  </a:lnTo>
                  <a:lnTo>
                    <a:pt x="793106" y="345149"/>
                  </a:lnTo>
                  <a:lnTo>
                    <a:pt x="805592" y="341182"/>
                  </a:lnTo>
                  <a:lnTo>
                    <a:pt x="806524" y="340487"/>
                  </a:lnTo>
                  <a:lnTo>
                    <a:pt x="807219" y="339776"/>
                  </a:lnTo>
                  <a:lnTo>
                    <a:pt x="807329" y="339080"/>
                  </a:lnTo>
                  <a:lnTo>
                    <a:pt x="807219" y="338258"/>
                  </a:lnTo>
                  <a:lnTo>
                    <a:pt x="806761" y="336868"/>
                  </a:lnTo>
                  <a:lnTo>
                    <a:pt x="806761" y="336268"/>
                  </a:lnTo>
                  <a:lnTo>
                    <a:pt x="806998" y="335683"/>
                  </a:lnTo>
                  <a:lnTo>
                    <a:pt x="808278" y="333817"/>
                  </a:lnTo>
                  <a:lnTo>
                    <a:pt x="808863" y="332300"/>
                  </a:lnTo>
                  <a:lnTo>
                    <a:pt x="810490" y="326927"/>
                  </a:lnTo>
                  <a:lnTo>
                    <a:pt x="812592" y="323893"/>
                  </a:lnTo>
                  <a:lnTo>
                    <a:pt x="813193" y="323418"/>
                  </a:lnTo>
                  <a:lnTo>
                    <a:pt x="814015" y="323071"/>
                  </a:lnTo>
                  <a:lnTo>
                    <a:pt x="819372" y="322139"/>
                  </a:lnTo>
                  <a:lnTo>
                    <a:pt x="826611" y="317950"/>
                  </a:lnTo>
                  <a:lnTo>
                    <a:pt x="833707" y="313857"/>
                  </a:lnTo>
                  <a:lnTo>
                    <a:pt x="835445" y="312577"/>
                  </a:lnTo>
                  <a:lnTo>
                    <a:pt x="835904" y="311881"/>
                  </a:lnTo>
                  <a:lnTo>
                    <a:pt x="836252" y="311186"/>
                  </a:lnTo>
                  <a:lnTo>
                    <a:pt x="836362" y="310364"/>
                  </a:lnTo>
                  <a:lnTo>
                    <a:pt x="836599" y="309542"/>
                  </a:lnTo>
                  <a:lnTo>
                    <a:pt x="836599" y="308720"/>
                  </a:lnTo>
                  <a:lnTo>
                    <a:pt x="836489" y="306397"/>
                  </a:lnTo>
                  <a:lnTo>
                    <a:pt x="836141" y="304659"/>
                  </a:lnTo>
                  <a:lnTo>
                    <a:pt x="835904" y="303837"/>
                  </a:lnTo>
                  <a:lnTo>
                    <a:pt x="835556" y="301387"/>
                  </a:lnTo>
                  <a:lnTo>
                    <a:pt x="836015" y="299981"/>
                  </a:lnTo>
                  <a:lnTo>
                    <a:pt x="837057" y="298463"/>
                  </a:lnTo>
                  <a:lnTo>
                    <a:pt x="839760" y="295777"/>
                  </a:lnTo>
                  <a:lnTo>
                    <a:pt x="849891" y="288680"/>
                  </a:lnTo>
                  <a:lnTo>
                    <a:pt x="851060" y="287622"/>
                  </a:lnTo>
                  <a:lnTo>
                    <a:pt x="851408" y="286926"/>
                  </a:lnTo>
                  <a:lnTo>
                    <a:pt x="851756" y="286231"/>
                  </a:lnTo>
                  <a:lnTo>
                    <a:pt x="851993" y="285299"/>
                  </a:lnTo>
                  <a:lnTo>
                    <a:pt x="851993" y="284350"/>
                  </a:lnTo>
                  <a:lnTo>
                    <a:pt x="851993" y="283418"/>
                  </a:lnTo>
                  <a:lnTo>
                    <a:pt x="851297" y="280036"/>
                  </a:lnTo>
                  <a:lnTo>
                    <a:pt x="850476" y="277712"/>
                  </a:lnTo>
                  <a:lnTo>
                    <a:pt x="850364" y="276670"/>
                  </a:lnTo>
                  <a:lnTo>
                    <a:pt x="851186" y="275026"/>
                  </a:lnTo>
                  <a:lnTo>
                    <a:pt x="853193" y="272465"/>
                  </a:lnTo>
                  <a:lnTo>
                    <a:pt x="858551" y="267329"/>
                  </a:lnTo>
                  <a:lnTo>
                    <a:pt x="870689" y="258810"/>
                  </a:lnTo>
                  <a:lnTo>
                    <a:pt x="879792" y="252394"/>
                  </a:lnTo>
                  <a:lnTo>
                    <a:pt x="888058" y="246562"/>
                  </a:lnTo>
                  <a:lnTo>
                    <a:pt x="890729" y="244113"/>
                  </a:lnTo>
                  <a:lnTo>
                    <a:pt x="900069" y="233397"/>
                  </a:lnTo>
                  <a:lnTo>
                    <a:pt x="910342" y="221497"/>
                  </a:lnTo>
                  <a:lnTo>
                    <a:pt x="916869" y="213800"/>
                  </a:lnTo>
                  <a:lnTo>
                    <a:pt x="926083" y="203180"/>
                  </a:lnTo>
                  <a:lnTo>
                    <a:pt x="932041" y="196178"/>
                  </a:lnTo>
                  <a:lnTo>
                    <a:pt x="929465" y="195372"/>
                  </a:lnTo>
                  <a:close/>
                  <a:moveTo>
                    <a:pt x="4568" y="469339"/>
                  </a:moveTo>
                  <a:lnTo>
                    <a:pt x="585" y="471441"/>
                  </a:lnTo>
                  <a:lnTo>
                    <a:pt x="0" y="477036"/>
                  </a:lnTo>
                  <a:lnTo>
                    <a:pt x="1391" y="478901"/>
                  </a:lnTo>
                  <a:lnTo>
                    <a:pt x="2671" y="480197"/>
                  </a:lnTo>
                  <a:lnTo>
                    <a:pt x="10842" y="479138"/>
                  </a:lnTo>
                  <a:lnTo>
                    <a:pt x="11300" y="477036"/>
                  </a:lnTo>
                  <a:lnTo>
                    <a:pt x="9087" y="470983"/>
                  </a:lnTo>
                  <a:lnTo>
                    <a:pt x="4568" y="469339"/>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FE39B90-8813-DC3A-A2FE-E8634B475467}"/>
                </a:ext>
              </a:extLst>
            </p:cNvPr>
            <p:cNvSpPr/>
            <p:nvPr/>
          </p:nvSpPr>
          <p:spPr>
            <a:xfrm>
              <a:off x="8483460" y="6939528"/>
              <a:ext cx="932973" cy="479833"/>
            </a:xfrm>
            <a:custGeom>
              <a:avLst/>
              <a:gdLst>
                <a:gd name="connsiteX0" fmla="*/ 932973 w 932973"/>
                <a:gd name="connsiteY0" fmla="*/ 463287 h 479833"/>
                <a:gd name="connsiteX1" fmla="*/ 903815 w 932973"/>
                <a:gd name="connsiteY1" fmla="*/ 464677 h 479833"/>
                <a:gd name="connsiteX2" fmla="*/ 874782 w 932973"/>
                <a:gd name="connsiteY2" fmla="*/ 465957 h 479833"/>
                <a:gd name="connsiteX3" fmla="*/ 845608 w 932973"/>
                <a:gd name="connsiteY3" fmla="*/ 467238 h 479833"/>
                <a:gd name="connsiteX4" fmla="*/ 816448 w 932973"/>
                <a:gd name="connsiteY4" fmla="*/ 468518 h 479833"/>
                <a:gd name="connsiteX5" fmla="*/ 787290 w 932973"/>
                <a:gd name="connsiteY5" fmla="*/ 469703 h 479833"/>
                <a:gd name="connsiteX6" fmla="*/ 758147 w 932973"/>
                <a:gd name="connsiteY6" fmla="*/ 470746 h 479833"/>
                <a:gd name="connsiteX7" fmla="*/ 728988 w 932973"/>
                <a:gd name="connsiteY7" fmla="*/ 471789 h 479833"/>
                <a:gd name="connsiteX8" fmla="*/ 699813 w 932973"/>
                <a:gd name="connsiteY8" fmla="*/ 472738 h 479833"/>
                <a:gd name="connsiteX9" fmla="*/ 670654 w 932973"/>
                <a:gd name="connsiteY9" fmla="*/ 473559 h 479833"/>
                <a:gd name="connsiteX10" fmla="*/ 641511 w 932973"/>
                <a:gd name="connsiteY10" fmla="*/ 474476 h 479833"/>
                <a:gd name="connsiteX11" fmla="*/ 612352 w 932973"/>
                <a:gd name="connsiteY11" fmla="*/ 475187 h 479833"/>
                <a:gd name="connsiteX12" fmla="*/ 583178 w 932973"/>
                <a:gd name="connsiteY12" fmla="*/ 475882 h 479833"/>
                <a:gd name="connsiteX13" fmla="*/ 554129 w 932973"/>
                <a:gd name="connsiteY13" fmla="*/ 476578 h 479833"/>
                <a:gd name="connsiteX14" fmla="*/ 524860 w 932973"/>
                <a:gd name="connsiteY14" fmla="*/ 477162 h 479833"/>
                <a:gd name="connsiteX15" fmla="*/ 495827 w 932973"/>
                <a:gd name="connsiteY15" fmla="*/ 477747 h 479833"/>
                <a:gd name="connsiteX16" fmla="*/ 466669 w 932973"/>
                <a:gd name="connsiteY16" fmla="*/ 478206 h 479833"/>
                <a:gd name="connsiteX17" fmla="*/ 437509 w 932973"/>
                <a:gd name="connsiteY17" fmla="*/ 478680 h 479833"/>
                <a:gd name="connsiteX18" fmla="*/ 408351 w 932973"/>
                <a:gd name="connsiteY18" fmla="*/ 478901 h 479833"/>
                <a:gd name="connsiteX19" fmla="*/ 379081 w 932973"/>
                <a:gd name="connsiteY19" fmla="*/ 479265 h 479833"/>
                <a:gd name="connsiteX20" fmla="*/ 350033 w 932973"/>
                <a:gd name="connsiteY20" fmla="*/ 479486 h 479833"/>
                <a:gd name="connsiteX21" fmla="*/ 320748 w 932973"/>
                <a:gd name="connsiteY21" fmla="*/ 479613 h 479833"/>
                <a:gd name="connsiteX22" fmla="*/ 291605 w 932973"/>
                <a:gd name="connsiteY22" fmla="*/ 479723 h 479833"/>
                <a:gd name="connsiteX23" fmla="*/ 262446 w 932973"/>
                <a:gd name="connsiteY23" fmla="*/ 479833 h 479833"/>
                <a:gd name="connsiteX24" fmla="*/ 233287 w 932973"/>
                <a:gd name="connsiteY24" fmla="*/ 479833 h 479833"/>
                <a:gd name="connsiteX25" fmla="*/ 204112 w 932973"/>
                <a:gd name="connsiteY25" fmla="*/ 479723 h 479833"/>
                <a:gd name="connsiteX26" fmla="*/ 174953 w 932973"/>
                <a:gd name="connsiteY26" fmla="*/ 479613 h 479833"/>
                <a:gd name="connsiteX27" fmla="*/ 145794 w 932973"/>
                <a:gd name="connsiteY27" fmla="*/ 479376 h 479833"/>
                <a:gd name="connsiteX28" fmla="*/ 116636 w 932973"/>
                <a:gd name="connsiteY28" fmla="*/ 479138 h 479833"/>
                <a:gd name="connsiteX29" fmla="*/ 87476 w 932973"/>
                <a:gd name="connsiteY29" fmla="*/ 478791 h 479833"/>
                <a:gd name="connsiteX30" fmla="*/ 58318 w 932973"/>
                <a:gd name="connsiteY30" fmla="*/ 478443 h 479833"/>
                <a:gd name="connsiteX31" fmla="*/ 29175 w 932973"/>
                <a:gd name="connsiteY31" fmla="*/ 477969 h 479833"/>
                <a:gd name="connsiteX32" fmla="*/ 0 w 932973"/>
                <a:gd name="connsiteY32" fmla="*/ 477510 h 479833"/>
                <a:gd name="connsiteX33" fmla="*/ 237 w 932973"/>
                <a:gd name="connsiteY33" fmla="*/ 462812 h 479833"/>
                <a:gd name="connsiteX34" fmla="*/ 474 w 932973"/>
                <a:gd name="connsiteY34" fmla="*/ 448241 h 479833"/>
                <a:gd name="connsiteX35" fmla="*/ 695 w 932973"/>
                <a:gd name="connsiteY35" fmla="*/ 433543 h 479833"/>
                <a:gd name="connsiteX36" fmla="*/ 932 w 932973"/>
                <a:gd name="connsiteY36" fmla="*/ 418845 h 479833"/>
                <a:gd name="connsiteX37" fmla="*/ 1170 w 932973"/>
                <a:gd name="connsiteY37" fmla="*/ 404258 h 479833"/>
                <a:gd name="connsiteX38" fmla="*/ 1406 w 932973"/>
                <a:gd name="connsiteY38" fmla="*/ 389560 h 479833"/>
                <a:gd name="connsiteX39" fmla="*/ 1628 w 932973"/>
                <a:gd name="connsiteY39" fmla="*/ 374988 h 479833"/>
                <a:gd name="connsiteX40" fmla="*/ 1754 w 932973"/>
                <a:gd name="connsiteY40" fmla="*/ 360290 h 479833"/>
                <a:gd name="connsiteX41" fmla="*/ 1976 w 932973"/>
                <a:gd name="connsiteY41" fmla="*/ 345718 h 479833"/>
                <a:gd name="connsiteX42" fmla="*/ 2212 w 932973"/>
                <a:gd name="connsiteY42" fmla="*/ 331021 h 479833"/>
                <a:gd name="connsiteX43" fmla="*/ 2450 w 932973"/>
                <a:gd name="connsiteY43" fmla="*/ 316433 h 479833"/>
                <a:gd name="connsiteX44" fmla="*/ 2687 w 932973"/>
                <a:gd name="connsiteY44" fmla="*/ 301735 h 479833"/>
                <a:gd name="connsiteX45" fmla="*/ 2924 w 932973"/>
                <a:gd name="connsiteY45" fmla="*/ 287148 h 479833"/>
                <a:gd name="connsiteX46" fmla="*/ 3161 w 932973"/>
                <a:gd name="connsiteY46" fmla="*/ 272577 h 479833"/>
                <a:gd name="connsiteX47" fmla="*/ 3398 w 932973"/>
                <a:gd name="connsiteY47" fmla="*/ 257878 h 479833"/>
                <a:gd name="connsiteX48" fmla="*/ 3509 w 932973"/>
                <a:gd name="connsiteY48" fmla="*/ 243307 h 479833"/>
                <a:gd name="connsiteX49" fmla="*/ 3745 w 932973"/>
                <a:gd name="connsiteY49" fmla="*/ 228720 h 479833"/>
                <a:gd name="connsiteX50" fmla="*/ 3967 w 932973"/>
                <a:gd name="connsiteY50" fmla="*/ 214038 h 479833"/>
                <a:gd name="connsiteX51" fmla="*/ 4204 w 932973"/>
                <a:gd name="connsiteY51" fmla="*/ 199450 h 479833"/>
                <a:gd name="connsiteX52" fmla="*/ 4441 w 932973"/>
                <a:gd name="connsiteY52" fmla="*/ 184863 h 479833"/>
                <a:gd name="connsiteX53" fmla="*/ 4678 w 932973"/>
                <a:gd name="connsiteY53" fmla="*/ 170276 h 479833"/>
                <a:gd name="connsiteX54" fmla="*/ 4899 w 932973"/>
                <a:gd name="connsiteY54" fmla="*/ 155593 h 479833"/>
                <a:gd name="connsiteX55" fmla="*/ 5136 w 932973"/>
                <a:gd name="connsiteY55" fmla="*/ 141006 h 479833"/>
                <a:gd name="connsiteX56" fmla="*/ 5373 w 932973"/>
                <a:gd name="connsiteY56" fmla="*/ 126434 h 479833"/>
                <a:gd name="connsiteX57" fmla="*/ 5611 w 932973"/>
                <a:gd name="connsiteY57" fmla="*/ 111863 h 479833"/>
                <a:gd name="connsiteX58" fmla="*/ 5832 w 932973"/>
                <a:gd name="connsiteY58" fmla="*/ 97276 h 479833"/>
                <a:gd name="connsiteX59" fmla="*/ 6069 w 932973"/>
                <a:gd name="connsiteY59" fmla="*/ 82688 h 479833"/>
                <a:gd name="connsiteX60" fmla="*/ 6179 w 932973"/>
                <a:gd name="connsiteY60" fmla="*/ 68117 h 479833"/>
                <a:gd name="connsiteX61" fmla="*/ 6417 w 932973"/>
                <a:gd name="connsiteY61" fmla="*/ 53529 h 479833"/>
                <a:gd name="connsiteX62" fmla="*/ 6654 w 932973"/>
                <a:gd name="connsiteY62" fmla="*/ 38942 h 479833"/>
                <a:gd name="connsiteX63" fmla="*/ 6890 w 932973"/>
                <a:gd name="connsiteY63" fmla="*/ 24370 h 479833"/>
                <a:gd name="connsiteX64" fmla="*/ 7112 w 932973"/>
                <a:gd name="connsiteY64" fmla="*/ 9909 h 479833"/>
                <a:gd name="connsiteX65" fmla="*/ 32667 w 932973"/>
                <a:gd name="connsiteY65" fmla="*/ 10257 h 479833"/>
                <a:gd name="connsiteX66" fmla="*/ 58207 w 932973"/>
                <a:gd name="connsiteY66" fmla="*/ 10731 h 479833"/>
                <a:gd name="connsiteX67" fmla="*/ 83747 w 932973"/>
                <a:gd name="connsiteY67" fmla="*/ 11079 h 479833"/>
                <a:gd name="connsiteX68" fmla="*/ 109413 w 932973"/>
                <a:gd name="connsiteY68" fmla="*/ 11316 h 479833"/>
                <a:gd name="connsiteX69" fmla="*/ 134953 w 932973"/>
                <a:gd name="connsiteY69" fmla="*/ 11538 h 479833"/>
                <a:gd name="connsiteX70" fmla="*/ 160492 w 932973"/>
                <a:gd name="connsiteY70" fmla="*/ 11774 h 479833"/>
                <a:gd name="connsiteX71" fmla="*/ 186048 w 932973"/>
                <a:gd name="connsiteY71" fmla="*/ 11885 h 479833"/>
                <a:gd name="connsiteX72" fmla="*/ 211587 w 932973"/>
                <a:gd name="connsiteY72" fmla="*/ 12011 h 479833"/>
                <a:gd name="connsiteX73" fmla="*/ 237254 w 932973"/>
                <a:gd name="connsiteY73" fmla="*/ 12122 h 479833"/>
                <a:gd name="connsiteX74" fmla="*/ 262793 w 932973"/>
                <a:gd name="connsiteY74" fmla="*/ 12122 h 479833"/>
                <a:gd name="connsiteX75" fmla="*/ 288333 w 932973"/>
                <a:gd name="connsiteY75" fmla="*/ 12122 h 479833"/>
                <a:gd name="connsiteX76" fmla="*/ 313888 w 932973"/>
                <a:gd name="connsiteY76" fmla="*/ 12011 h 479833"/>
                <a:gd name="connsiteX77" fmla="*/ 339539 w 932973"/>
                <a:gd name="connsiteY77" fmla="*/ 11885 h 479833"/>
                <a:gd name="connsiteX78" fmla="*/ 365095 w 932973"/>
                <a:gd name="connsiteY78" fmla="*/ 11663 h 479833"/>
                <a:gd name="connsiteX79" fmla="*/ 390618 w 932973"/>
                <a:gd name="connsiteY79" fmla="*/ 11426 h 479833"/>
                <a:gd name="connsiteX80" fmla="*/ 416158 w 932973"/>
                <a:gd name="connsiteY80" fmla="*/ 11190 h 479833"/>
                <a:gd name="connsiteX81" fmla="*/ 441714 w 932973"/>
                <a:gd name="connsiteY81" fmla="*/ 10842 h 479833"/>
                <a:gd name="connsiteX82" fmla="*/ 467253 w 932973"/>
                <a:gd name="connsiteY82" fmla="*/ 10384 h 479833"/>
                <a:gd name="connsiteX83" fmla="*/ 492777 w 932973"/>
                <a:gd name="connsiteY83" fmla="*/ 10036 h 479833"/>
                <a:gd name="connsiteX84" fmla="*/ 518317 w 932973"/>
                <a:gd name="connsiteY84" fmla="*/ 9562 h 479833"/>
                <a:gd name="connsiteX85" fmla="*/ 543983 w 932973"/>
                <a:gd name="connsiteY85" fmla="*/ 8977 h 479833"/>
                <a:gd name="connsiteX86" fmla="*/ 569523 w 932973"/>
                <a:gd name="connsiteY86" fmla="*/ 8392 h 479833"/>
                <a:gd name="connsiteX87" fmla="*/ 595078 w 932973"/>
                <a:gd name="connsiteY87" fmla="*/ 7823 h 479833"/>
                <a:gd name="connsiteX88" fmla="*/ 620618 w 932973"/>
                <a:gd name="connsiteY88" fmla="*/ 7112 h 479833"/>
                <a:gd name="connsiteX89" fmla="*/ 646157 w 932973"/>
                <a:gd name="connsiteY89" fmla="*/ 6417 h 479833"/>
                <a:gd name="connsiteX90" fmla="*/ 671697 w 932973"/>
                <a:gd name="connsiteY90" fmla="*/ 5611 h 479833"/>
                <a:gd name="connsiteX91" fmla="*/ 697253 w 932973"/>
                <a:gd name="connsiteY91" fmla="*/ 4773 h 479833"/>
                <a:gd name="connsiteX92" fmla="*/ 722919 w 932973"/>
                <a:gd name="connsiteY92" fmla="*/ 3967 h 479833"/>
                <a:gd name="connsiteX93" fmla="*/ 748458 w 932973"/>
                <a:gd name="connsiteY93" fmla="*/ 3034 h 479833"/>
                <a:gd name="connsiteX94" fmla="*/ 773998 w 932973"/>
                <a:gd name="connsiteY94" fmla="*/ 2087 h 479833"/>
                <a:gd name="connsiteX95" fmla="*/ 799427 w 932973"/>
                <a:gd name="connsiteY95" fmla="*/ 1043 h 479833"/>
                <a:gd name="connsiteX96" fmla="*/ 825094 w 932973"/>
                <a:gd name="connsiteY96" fmla="*/ 0 h 479833"/>
                <a:gd name="connsiteX97" fmla="*/ 832190 w 932973"/>
                <a:gd name="connsiteY97" fmla="*/ 6069 h 479833"/>
                <a:gd name="connsiteX98" fmla="*/ 833960 w 932973"/>
                <a:gd name="connsiteY98" fmla="*/ 8392 h 479833"/>
                <a:gd name="connsiteX99" fmla="*/ 835351 w 932973"/>
                <a:gd name="connsiteY99" fmla="*/ 8629 h 479833"/>
                <a:gd name="connsiteX100" fmla="*/ 836868 w 932973"/>
                <a:gd name="connsiteY100" fmla="*/ 8866 h 479833"/>
                <a:gd name="connsiteX101" fmla="*/ 837911 w 932973"/>
                <a:gd name="connsiteY101" fmla="*/ 9324 h 479833"/>
                <a:gd name="connsiteX102" fmla="*/ 838843 w 932973"/>
                <a:gd name="connsiteY102" fmla="*/ 10605 h 479833"/>
                <a:gd name="connsiteX103" fmla="*/ 839318 w 932973"/>
                <a:gd name="connsiteY103" fmla="*/ 11885 h 479833"/>
                <a:gd name="connsiteX104" fmla="*/ 840013 w 932973"/>
                <a:gd name="connsiteY104" fmla="*/ 12944 h 479833"/>
                <a:gd name="connsiteX105" fmla="*/ 841056 w 932973"/>
                <a:gd name="connsiteY105" fmla="*/ 13877 h 479833"/>
                <a:gd name="connsiteX106" fmla="*/ 842115 w 932973"/>
                <a:gd name="connsiteY106" fmla="*/ 14097 h 479833"/>
                <a:gd name="connsiteX107" fmla="*/ 844675 w 932973"/>
                <a:gd name="connsiteY107" fmla="*/ 14335 h 479833"/>
                <a:gd name="connsiteX108" fmla="*/ 846066 w 932973"/>
                <a:gd name="connsiteY108" fmla="*/ 14809 h 479833"/>
                <a:gd name="connsiteX109" fmla="*/ 847488 w 932973"/>
                <a:gd name="connsiteY109" fmla="*/ 15741 h 479833"/>
                <a:gd name="connsiteX110" fmla="*/ 850981 w 932973"/>
                <a:gd name="connsiteY110" fmla="*/ 19360 h 479833"/>
                <a:gd name="connsiteX111" fmla="*/ 853541 w 932973"/>
                <a:gd name="connsiteY111" fmla="*/ 20530 h 479833"/>
                <a:gd name="connsiteX112" fmla="*/ 856338 w 932973"/>
                <a:gd name="connsiteY112" fmla="*/ 19597 h 479833"/>
                <a:gd name="connsiteX113" fmla="*/ 858788 w 932973"/>
                <a:gd name="connsiteY113" fmla="*/ 17843 h 479833"/>
                <a:gd name="connsiteX114" fmla="*/ 862407 w 932973"/>
                <a:gd name="connsiteY114" fmla="*/ 14461 h 479833"/>
                <a:gd name="connsiteX115" fmla="*/ 864162 w 932973"/>
                <a:gd name="connsiteY115" fmla="*/ 13402 h 479833"/>
                <a:gd name="connsiteX116" fmla="*/ 866264 w 932973"/>
                <a:gd name="connsiteY116" fmla="*/ 12817 h 479833"/>
                <a:gd name="connsiteX117" fmla="*/ 869045 w 932973"/>
                <a:gd name="connsiteY117" fmla="*/ 12596 h 479833"/>
                <a:gd name="connsiteX118" fmla="*/ 870689 w 932973"/>
                <a:gd name="connsiteY118" fmla="*/ 13402 h 479833"/>
                <a:gd name="connsiteX119" fmla="*/ 871606 w 932973"/>
                <a:gd name="connsiteY119" fmla="*/ 15156 h 479833"/>
                <a:gd name="connsiteX120" fmla="*/ 871606 w 932973"/>
                <a:gd name="connsiteY120" fmla="*/ 17258 h 479833"/>
                <a:gd name="connsiteX121" fmla="*/ 870689 w 932973"/>
                <a:gd name="connsiteY121" fmla="*/ 18902 h 479833"/>
                <a:gd name="connsiteX122" fmla="*/ 872538 w 932973"/>
                <a:gd name="connsiteY122" fmla="*/ 21004 h 479833"/>
                <a:gd name="connsiteX123" fmla="*/ 878038 w 932973"/>
                <a:gd name="connsiteY123" fmla="*/ 23912 h 479833"/>
                <a:gd name="connsiteX124" fmla="*/ 879318 w 932973"/>
                <a:gd name="connsiteY124" fmla="*/ 25540 h 479833"/>
                <a:gd name="connsiteX125" fmla="*/ 879208 w 932973"/>
                <a:gd name="connsiteY125" fmla="*/ 27057 h 479833"/>
                <a:gd name="connsiteX126" fmla="*/ 878860 w 932973"/>
                <a:gd name="connsiteY126" fmla="*/ 30202 h 479833"/>
                <a:gd name="connsiteX127" fmla="*/ 878733 w 932973"/>
                <a:gd name="connsiteY127" fmla="*/ 31957 h 479833"/>
                <a:gd name="connsiteX128" fmla="*/ 879318 w 932973"/>
                <a:gd name="connsiteY128" fmla="*/ 33821 h 479833"/>
                <a:gd name="connsiteX129" fmla="*/ 880251 w 932973"/>
                <a:gd name="connsiteY129" fmla="*/ 34881 h 479833"/>
                <a:gd name="connsiteX130" fmla="*/ 880946 w 932973"/>
                <a:gd name="connsiteY130" fmla="*/ 35923 h 479833"/>
                <a:gd name="connsiteX131" fmla="*/ 880835 w 932973"/>
                <a:gd name="connsiteY131" fmla="*/ 37662 h 479833"/>
                <a:gd name="connsiteX132" fmla="*/ 878970 w 932973"/>
                <a:gd name="connsiteY132" fmla="*/ 39653 h 479833"/>
                <a:gd name="connsiteX133" fmla="*/ 876173 w 932973"/>
                <a:gd name="connsiteY133" fmla="*/ 39653 h 479833"/>
                <a:gd name="connsiteX134" fmla="*/ 870215 w 932973"/>
                <a:gd name="connsiteY134" fmla="*/ 38136 h 479833"/>
                <a:gd name="connsiteX135" fmla="*/ 869282 w 932973"/>
                <a:gd name="connsiteY135" fmla="*/ 38720 h 479833"/>
                <a:gd name="connsiteX136" fmla="*/ 868697 w 932973"/>
                <a:gd name="connsiteY136" fmla="*/ 40001 h 479833"/>
                <a:gd name="connsiteX137" fmla="*/ 868350 w 932973"/>
                <a:gd name="connsiteY137" fmla="*/ 41644 h 479833"/>
                <a:gd name="connsiteX138" fmla="*/ 868239 w 932973"/>
                <a:gd name="connsiteY138" fmla="*/ 45501 h 479833"/>
                <a:gd name="connsiteX139" fmla="*/ 867544 w 932973"/>
                <a:gd name="connsiteY139" fmla="*/ 46417 h 479833"/>
                <a:gd name="connsiteX140" fmla="*/ 866485 w 932973"/>
                <a:gd name="connsiteY140" fmla="*/ 47002 h 479833"/>
                <a:gd name="connsiteX141" fmla="*/ 865205 w 932973"/>
                <a:gd name="connsiteY141" fmla="*/ 47934 h 479833"/>
                <a:gd name="connsiteX142" fmla="*/ 861491 w 932973"/>
                <a:gd name="connsiteY142" fmla="*/ 52012 h 479833"/>
                <a:gd name="connsiteX143" fmla="*/ 859737 w 932973"/>
                <a:gd name="connsiteY143" fmla="*/ 54698 h 479833"/>
                <a:gd name="connsiteX144" fmla="*/ 858899 w 932973"/>
                <a:gd name="connsiteY144" fmla="*/ 57385 h 479833"/>
                <a:gd name="connsiteX145" fmla="*/ 859247 w 932973"/>
                <a:gd name="connsiteY145" fmla="*/ 60768 h 479833"/>
                <a:gd name="connsiteX146" fmla="*/ 859136 w 932973"/>
                <a:gd name="connsiteY146" fmla="*/ 62522 h 479833"/>
                <a:gd name="connsiteX147" fmla="*/ 858788 w 932973"/>
                <a:gd name="connsiteY147" fmla="*/ 63802 h 479833"/>
                <a:gd name="connsiteX148" fmla="*/ 857508 w 932973"/>
                <a:gd name="connsiteY148" fmla="*/ 64734 h 479833"/>
                <a:gd name="connsiteX149" fmla="*/ 854237 w 932973"/>
                <a:gd name="connsiteY149" fmla="*/ 65082 h 479833"/>
                <a:gd name="connsiteX150" fmla="*/ 853304 w 932973"/>
                <a:gd name="connsiteY150" fmla="*/ 65541 h 479833"/>
                <a:gd name="connsiteX151" fmla="*/ 853304 w 932973"/>
                <a:gd name="connsiteY151" fmla="*/ 68812 h 479833"/>
                <a:gd name="connsiteX152" fmla="*/ 854948 w 932973"/>
                <a:gd name="connsiteY152" fmla="*/ 71846 h 479833"/>
                <a:gd name="connsiteX153" fmla="*/ 857144 w 932973"/>
                <a:gd name="connsiteY153" fmla="*/ 74185 h 479833"/>
                <a:gd name="connsiteX154" fmla="*/ 859357 w 932973"/>
                <a:gd name="connsiteY154" fmla="*/ 74992 h 479833"/>
                <a:gd name="connsiteX155" fmla="*/ 860084 w 932973"/>
                <a:gd name="connsiteY155" fmla="*/ 76161 h 479833"/>
                <a:gd name="connsiteX156" fmla="*/ 863119 w 932973"/>
                <a:gd name="connsiteY156" fmla="*/ 81519 h 479833"/>
                <a:gd name="connsiteX157" fmla="*/ 864399 w 932973"/>
                <a:gd name="connsiteY157" fmla="*/ 83273 h 479833"/>
                <a:gd name="connsiteX158" fmla="*/ 865331 w 932973"/>
                <a:gd name="connsiteY158" fmla="*/ 83874 h 479833"/>
                <a:gd name="connsiteX159" fmla="*/ 867655 w 932973"/>
                <a:gd name="connsiteY159" fmla="*/ 84806 h 479833"/>
                <a:gd name="connsiteX160" fmla="*/ 873028 w 932973"/>
                <a:gd name="connsiteY160" fmla="*/ 88172 h 479833"/>
                <a:gd name="connsiteX161" fmla="*/ 873502 w 932973"/>
                <a:gd name="connsiteY161" fmla="*/ 89104 h 479833"/>
                <a:gd name="connsiteX162" fmla="*/ 874308 w 932973"/>
                <a:gd name="connsiteY162" fmla="*/ 91554 h 479833"/>
                <a:gd name="connsiteX163" fmla="*/ 874893 w 932973"/>
                <a:gd name="connsiteY163" fmla="*/ 92360 h 479833"/>
                <a:gd name="connsiteX164" fmla="*/ 880361 w 932973"/>
                <a:gd name="connsiteY164" fmla="*/ 93308 h 479833"/>
                <a:gd name="connsiteX165" fmla="*/ 879318 w 932973"/>
                <a:gd name="connsiteY165" fmla="*/ 96106 h 479833"/>
                <a:gd name="connsiteX166" fmla="*/ 880598 w 932973"/>
                <a:gd name="connsiteY166" fmla="*/ 102286 h 479833"/>
                <a:gd name="connsiteX167" fmla="*/ 883632 w 932973"/>
                <a:gd name="connsiteY167" fmla="*/ 108354 h 479833"/>
                <a:gd name="connsiteX168" fmla="*/ 887837 w 932973"/>
                <a:gd name="connsiteY168" fmla="*/ 111041 h 479833"/>
                <a:gd name="connsiteX169" fmla="*/ 889116 w 932973"/>
                <a:gd name="connsiteY169" fmla="*/ 112432 h 479833"/>
                <a:gd name="connsiteX170" fmla="*/ 889480 w 932973"/>
                <a:gd name="connsiteY170" fmla="*/ 115703 h 479833"/>
                <a:gd name="connsiteX171" fmla="*/ 890176 w 932973"/>
                <a:gd name="connsiteY171" fmla="*/ 118975 h 479833"/>
                <a:gd name="connsiteX172" fmla="*/ 892499 w 932973"/>
                <a:gd name="connsiteY172" fmla="*/ 120366 h 479833"/>
                <a:gd name="connsiteX173" fmla="*/ 895059 w 932973"/>
                <a:gd name="connsiteY173" fmla="*/ 120951 h 479833"/>
                <a:gd name="connsiteX174" fmla="*/ 900670 w 932973"/>
                <a:gd name="connsiteY174" fmla="*/ 124332 h 479833"/>
                <a:gd name="connsiteX175" fmla="*/ 903467 w 932973"/>
                <a:gd name="connsiteY175" fmla="*/ 125265 h 479833"/>
                <a:gd name="connsiteX176" fmla="*/ 907197 w 932973"/>
                <a:gd name="connsiteY176" fmla="*/ 124917 h 479833"/>
                <a:gd name="connsiteX177" fmla="*/ 909062 w 932973"/>
                <a:gd name="connsiteY177" fmla="*/ 125044 h 479833"/>
                <a:gd name="connsiteX178" fmla="*/ 910342 w 932973"/>
                <a:gd name="connsiteY178" fmla="*/ 124807 h 479833"/>
                <a:gd name="connsiteX179" fmla="*/ 910926 w 932973"/>
                <a:gd name="connsiteY179" fmla="*/ 124917 h 479833"/>
                <a:gd name="connsiteX180" fmla="*/ 911622 w 932973"/>
                <a:gd name="connsiteY180" fmla="*/ 125391 h 479833"/>
                <a:gd name="connsiteX181" fmla="*/ 911875 w 932973"/>
                <a:gd name="connsiteY181" fmla="*/ 126671 h 479833"/>
                <a:gd name="connsiteX182" fmla="*/ 912333 w 932973"/>
                <a:gd name="connsiteY182" fmla="*/ 126893 h 479833"/>
                <a:gd name="connsiteX183" fmla="*/ 915257 w 932973"/>
                <a:gd name="connsiteY183" fmla="*/ 127019 h 479833"/>
                <a:gd name="connsiteX184" fmla="*/ 917343 w 932973"/>
                <a:gd name="connsiteY184" fmla="*/ 127714 h 479833"/>
                <a:gd name="connsiteX185" fmla="*/ 917580 w 932973"/>
                <a:gd name="connsiteY185" fmla="*/ 128995 h 479833"/>
                <a:gd name="connsiteX186" fmla="*/ 915952 w 932973"/>
                <a:gd name="connsiteY186" fmla="*/ 130970 h 479833"/>
                <a:gd name="connsiteX187" fmla="*/ 916174 w 932973"/>
                <a:gd name="connsiteY187" fmla="*/ 131207 h 479833"/>
                <a:gd name="connsiteX188" fmla="*/ 916174 w 932973"/>
                <a:gd name="connsiteY188" fmla="*/ 131665 h 479833"/>
                <a:gd name="connsiteX189" fmla="*/ 916300 w 932973"/>
                <a:gd name="connsiteY189" fmla="*/ 132156 h 479833"/>
                <a:gd name="connsiteX190" fmla="*/ 916885 w 932973"/>
                <a:gd name="connsiteY190" fmla="*/ 132377 h 479833"/>
                <a:gd name="connsiteX191" fmla="*/ 916995 w 932973"/>
                <a:gd name="connsiteY191" fmla="*/ 133436 h 479833"/>
                <a:gd name="connsiteX192" fmla="*/ 917454 w 932973"/>
                <a:gd name="connsiteY192" fmla="*/ 144862 h 479833"/>
                <a:gd name="connsiteX193" fmla="*/ 918513 w 932973"/>
                <a:gd name="connsiteY193" fmla="*/ 164696 h 479833"/>
                <a:gd name="connsiteX194" fmla="*/ 919445 w 932973"/>
                <a:gd name="connsiteY194" fmla="*/ 184515 h 479833"/>
                <a:gd name="connsiteX195" fmla="*/ 920377 w 932973"/>
                <a:gd name="connsiteY195" fmla="*/ 204460 h 479833"/>
                <a:gd name="connsiteX196" fmla="*/ 921310 w 932973"/>
                <a:gd name="connsiteY196" fmla="*/ 224294 h 479833"/>
                <a:gd name="connsiteX197" fmla="*/ 922353 w 932973"/>
                <a:gd name="connsiteY197" fmla="*/ 244239 h 479833"/>
                <a:gd name="connsiteX198" fmla="*/ 923286 w 932973"/>
                <a:gd name="connsiteY198" fmla="*/ 264058 h 479833"/>
                <a:gd name="connsiteX199" fmla="*/ 924218 w 932973"/>
                <a:gd name="connsiteY199" fmla="*/ 284003 h 479833"/>
                <a:gd name="connsiteX200" fmla="*/ 925166 w 932973"/>
                <a:gd name="connsiteY200" fmla="*/ 303853 h 479833"/>
                <a:gd name="connsiteX201" fmla="*/ 926209 w 932973"/>
                <a:gd name="connsiteY201" fmla="*/ 323782 h 479833"/>
                <a:gd name="connsiteX202" fmla="*/ 927142 w 932973"/>
                <a:gd name="connsiteY202" fmla="*/ 343727 h 479833"/>
                <a:gd name="connsiteX203" fmla="*/ 928074 w 932973"/>
                <a:gd name="connsiteY203" fmla="*/ 363672 h 479833"/>
                <a:gd name="connsiteX204" fmla="*/ 929133 w 932973"/>
                <a:gd name="connsiteY204" fmla="*/ 383617 h 479833"/>
                <a:gd name="connsiteX205" fmla="*/ 930066 w 932973"/>
                <a:gd name="connsiteY205" fmla="*/ 403436 h 479833"/>
                <a:gd name="connsiteX206" fmla="*/ 930998 w 932973"/>
                <a:gd name="connsiteY206" fmla="*/ 423396 h 479833"/>
                <a:gd name="connsiteX207" fmla="*/ 932041 w 932973"/>
                <a:gd name="connsiteY207" fmla="*/ 443341 h 479833"/>
                <a:gd name="connsiteX208" fmla="*/ 932973 w 932973"/>
                <a:gd name="connsiteY208" fmla="*/ 463287 h 47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932973" h="479833">
                  <a:moveTo>
                    <a:pt x="932973" y="463287"/>
                  </a:moveTo>
                  <a:lnTo>
                    <a:pt x="903815" y="464677"/>
                  </a:lnTo>
                  <a:lnTo>
                    <a:pt x="874782" y="465957"/>
                  </a:lnTo>
                  <a:lnTo>
                    <a:pt x="845608" y="467238"/>
                  </a:lnTo>
                  <a:lnTo>
                    <a:pt x="816448" y="468518"/>
                  </a:lnTo>
                  <a:lnTo>
                    <a:pt x="787290" y="469703"/>
                  </a:lnTo>
                  <a:lnTo>
                    <a:pt x="758147" y="470746"/>
                  </a:lnTo>
                  <a:lnTo>
                    <a:pt x="728988" y="471789"/>
                  </a:lnTo>
                  <a:lnTo>
                    <a:pt x="699813" y="472738"/>
                  </a:lnTo>
                  <a:lnTo>
                    <a:pt x="670654" y="473559"/>
                  </a:lnTo>
                  <a:lnTo>
                    <a:pt x="641511" y="474476"/>
                  </a:lnTo>
                  <a:lnTo>
                    <a:pt x="612352" y="475187"/>
                  </a:lnTo>
                  <a:lnTo>
                    <a:pt x="583178" y="475882"/>
                  </a:lnTo>
                  <a:lnTo>
                    <a:pt x="554129" y="476578"/>
                  </a:lnTo>
                  <a:lnTo>
                    <a:pt x="524860" y="477162"/>
                  </a:lnTo>
                  <a:lnTo>
                    <a:pt x="495827" y="477747"/>
                  </a:lnTo>
                  <a:lnTo>
                    <a:pt x="466669" y="478206"/>
                  </a:lnTo>
                  <a:lnTo>
                    <a:pt x="437509" y="478680"/>
                  </a:lnTo>
                  <a:lnTo>
                    <a:pt x="408351" y="478901"/>
                  </a:lnTo>
                  <a:lnTo>
                    <a:pt x="379081" y="479265"/>
                  </a:lnTo>
                  <a:lnTo>
                    <a:pt x="350033" y="479486"/>
                  </a:lnTo>
                  <a:lnTo>
                    <a:pt x="320748" y="479613"/>
                  </a:lnTo>
                  <a:lnTo>
                    <a:pt x="291605" y="479723"/>
                  </a:lnTo>
                  <a:lnTo>
                    <a:pt x="262446" y="479833"/>
                  </a:lnTo>
                  <a:lnTo>
                    <a:pt x="233287" y="479833"/>
                  </a:lnTo>
                  <a:lnTo>
                    <a:pt x="204112" y="479723"/>
                  </a:lnTo>
                  <a:lnTo>
                    <a:pt x="174953" y="479613"/>
                  </a:lnTo>
                  <a:lnTo>
                    <a:pt x="145794" y="479376"/>
                  </a:lnTo>
                  <a:lnTo>
                    <a:pt x="116636" y="479138"/>
                  </a:lnTo>
                  <a:lnTo>
                    <a:pt x="87476" y="478791"/>
                  </a:lnTo>
                  <a:lnTo>
                    <a:pt x="58318" y="478443"/>
                  </a:lnTo>
                  <a:lnTo>
                    <a:pt x="29175" y="477969"/>
                  </a:lnTo>
                  <a:lnTo>
                    <a:pt x="0" y="477510"/>
                  </a:lnTo>
                  <a:lnTo>
                    <a:pt x="237" y="462812"/>
                  </a:lnTo>
                  <a:lnTo>
                    <a:pt x="474" y="448241"/>
                  </a:lnTo>
                  <a:lnTo>
                    <a:pt x="695" y="433543"/>
                  </a:lnTo>
                  <a:lnTo>
                    <a:pt x="932" y="418845"/>
                  </a:lnTo>
                  <a:lnTo>
                    <a:pt x="1170" y="404258"/>
                  </a:lnTo>
                  <a:lnTo>
                    <a:pt x="1406" y="389560"/>
                  </a:lnTo>
                  <a:lnTo>
                    <a:pt x="1628" y="374988"/>
                  </a:lnTo>
                  <a:lnTo>
                    <a:pt x="1754" y="360290"/>
                  </a:lnTo>
                  <a:lnTo>
                    <a:pt x="1976" y="345718"/>
                  </a:lnTo>
                  <a:lnTo>
                    <a:pt x="2212" y="331021"/>
                  </a:lnTo>
                  <a:lnTo>
                    <a:pt x="2450" y="316433"/>
                  </a:lnTo>
                  <a:lnTo>
                    <a:pt x="2687" y="301735"/>
                  </a:lnTo>
                  <a:lnTo>
                    <a:pt x="2924" y="287148"/>
                  </a:lnTo>
                  <a:lnTo>
                    <a:pt x="3161" y="272577"/>
                  </a:lnTo>
                  <a:lnTo>
                    <a:pt x="3398" y="257878"/>
                  </a:lnTo>
                  <a:lnTo>
                    <a:pt x="3509" y="243307"/>
                  </a:lnTo>
                  <a:lnTo>
                    <a:pt x="3745" y="228720"/>
                  </a:lnTo>
                  <a:lnTo>
                    <a:pt x="3967" y="214038"/>
                  </a:lnTo>
                  <a:lnTo>
                    <a:pt x="4204" y="199450"/>
                  </a:lnTo>
                  <a:lnTo>
                    <a:pt x="4441" y="184863"/>
                  </a:lnTo>
                  <a:lnTo>
                    <a:pt x="4678" y="170276"/>
                  </a:lnTo>
                  <a:lnTo>
                    <a:pt x="4899" y="155593"/>
                  </a:lnTo>
                  <a:lnTo>
                    <a:pt x="5136" y="141006"/>
                  </a:lnTo>
                  <a:lnTo>
                    <a:pt x="5373" y="126434"/>
                  </a:lnTo>
                  <a:lnTo>
                    <a:pt x="5611" y="111863"/>
                  </a:lnTo>
                  <a:lnTo>
                    <a:pt x="5832" y="97276"/>
                  </a:lnTo>
                  <a:lnTo>
                    <a:pt x="6069" y="82688"/>
                  </a:lnTo>
                  <a:lnTo>
                    <a:pt x="6179" y="68117"/>
                  </a:lnTo>
                  <a:lnTo>
                    <a:pt x="6417" y="53529"/>
                  </a:lnTo>
                  <a:lnTo>
                    <a:pt x="6654" y="38942"/>
                  </a:lnTo>
                  <a:lnTo>
                    <a:pt x="6890" y="24370"/>
                  </a:lnTo>
                  <a:lnTo>
                    <a:pt x="7112" y="9909"/>
                  </a:lnTo>
                  <a:lnTo>
                    <a:pt x="32667" y="10257"/>
                  </a:lnTo>
                  <a:lnTo>
                    <a:pt x="58207" y="10731"/>
                  </a:lnTo>
                  <a:lnTo>
                    <a:pt x="83747" y="11079"/>
                  </a:lnTo>
                  <a:lnTo>
                    <a:pt x="109413" y="11316"/>
                  </a:lnTo>
                  <a:lnTo>
                    <a:pt x="134953" y="11538"/>
                  </a:lnTo>
                  <a:lnTo>
                    <a:pt x="160492" y="11774"/>
                  </a:lnTo>
                  <a:lnTo>
                    <a:pt x="186048" y="11885"/>
                  </a:lnTo>
                  <a:lnTo>
                    <a:pt x="211587" y="12011"/>
                  </a:lnTo>
                  <a:lnTo>
                    <a:pt x="237254" y="12122"/>
                  </a:lnTo>
                  <a:lnTo>
                    <a:pt x="262793" y="12122"/>
                  </a:lnTo>
                  <a:lnTo>
                    <a:pt x="288333" y="12122"/>
                  </a:lnTo>
                  <a:lnTo>
                    <a:pt x="313888" y="12011"/>
                  </a:lnTo>
                  <a:lnTo>
                    <a:pt x="339539" y="11885"/>
                  </a:lnTo>
                  <a:lnTo>
                    <a:pt x="365095" y="11663"/>
                  </a:lnTo>
                  <a:lnTo>
                    <a:pt x="390618" y="11426"/>
                  </a:lnTo>
                  <a:lnTo>
                    <a:pt x="416158" y="11190"/>
                  </a:lnTo>
                  <a:lnTo>
                    <a:pt x="441714" y="10842"/>
                  </a:lnTo>
                  <a:lnTo>
                    <a:pt x="467253" y="10384"/>
                  </a:lnTo>
                  <a:lnTo>
                    <a:pt x="492777" y="10036"/>
                  </a:lnTo>
                  <a:lnTo>
                    <a:pt x="518317" y="9562"/>
                  </a:lnTo>
                  <a:lnTo>
                    <a:pt x="543983" y="8977"/>
                  </a:lnTo>
                  <a:lnTo>
                    <a:pt x="569523" y="8392"/>
                  </a:lnTo>
                  <a:lnTo>
                    <a:pt x="595078" y="7823"/>
                  </a:lnTo>
                  <a:lnTo>
                    <a:pt x="620618" y="7112"/>
                  </a:lnTo>
                  <a:lnTo>
                    <a:pt x="646157" y="6417"/>
                  </a:lnTo>
                  <a:lnTo>
                    <a:pt x="671697" y="5611"/>
                  </a:lnTo>
                  <a:lnTo>
                    <a:pt x="697253" y="4773"/>
                  </a:lnTo>
                  <a:lnTo>
                    <a:pt x="722919" y="3967"/>
                  </a:lnTo>
                  <a:lnTo>
                    <a:pt x="748458" y="3034"/>
                  </a:lnTo>
                  <a:lnTo>
                    <a:pt x="773998" y="2087"/>
                  </a:lnTo>
                  <a:lnTo>
                    <a:pt x="799427" y="1043"/>
                  </a:lnTo>
                  <a:lnTo>
                    <a:pt x="825094" y="0"/>
                  </a:lnTo>
                  <a:lnTo>
                    <a:pt x="832190" y="6069"/>
                  </a:lnTo>
                  <a:lnTo>
                    <a:pt x="833960" y="8392"/>
                  </a:lnTo>
                  <a:lnTo>
                    <a:pt x="835351" y="8629"/>
                  </a:lnTo>
                  <a:lnTo>
                    <a:pt x="836868" y="8866"/>
                  </a:lnTo>
                  <a:lnTo>
                    <a:pt x="837911" y="9324"/>
                  </a:lnTo>
                  <a:lnTo>
                    <a:pt x="838843" y="10605"/>
                  </a:lnTo>
                  <a:lnTo>
                    <a:pt x="839318" y="11885"/>
                  </a:lnTo>
                  <a:lnTo>
                    <a:pt x="840013" y="12944"/>
                  </a:lnTo>
                  <a:lnTo>
                    <a:pt x="841056" y="13877"/>
                  </a:lnTo>
                  <a:lnTo>
                    <a:pt x="842115" y="14097"/>
                  </a:lnTo>
                  <a:lnTo>
                    <a:pt x="844675" y="14335"/>
                  </a:lnTo>
                  <a:lnTo>
                    <a:pt x="846066" y="14809"/>
                  </a:lnTo>
                  <a:lnTo>
                    <a:pt x="847488" y="15741"/>
                  </a:lnTo>
                  <a:lnTo>
                    <a:pt x="850981" y="19360"/>
                  </a:lnTo>
                  <a:lnTo>
                    <a:pt x="853541" y="20530"/>
                  </a:lnTo>
                  <a:lnTo>
                    <a:pt x="856338" y="19597"/>
                  </a:lnTo>
                  <a:lnTo>
                    <a:pt x="858788" y="17843"/>
                  </a:lnTo>
                  <a:lnTo>
                    <a:pt x="862407" y="14461"/>
                  </a:lnTo>
                  <a:lnTo>
                    <a:pt x="864162" y="13402"/>
                  </a:lnTo>
                  <a:lnTo>
                    <a:pt x="866264" y="12817"/>
                  </a:lnTo>
                  <a:lnTo>
                    <a:pt x="869045" y="12596"/>
                  </a:lnTo>
                  <a:lnTo>
                    <a:pt x="870689" y="13402"/>
                  </a:lnTo>
                  <a:lnTo>
                    <a:pt x="871606" y="15156"/>
                  </a:lnTo>
                  <a:lnTo>
                    <a:pt x="871606" y="17258"/>
                  </a:lnTo>
                  <a:lnTo>
                    <a:pt x="870689" y="18902"/>
                  </a:lnTo>
                  <a:lnTo>
                    <a:pt x="872538" y="21004"/>
                  </a:lnTo>
                  <a:lnTo>
                    <a:pt x="878038" y="23912"/>
                  </a:lnTo>
                  <a:lnTo>
                    <a:pt x="879318" y="25540"/>
                  </a:lnTo>
                  <a:lnTo>
                    <a:pt x="879208" y="27057"/>
                  </a:lnTo>
                  <a:lnTo>
                    <a:pt x="878860" y="30202"/>
                  </a:lnTo>
                  <a:lnTo>
                    <a:pt x="878733" y="31957"/>
                  </a:lnTo>
                  <a:lnTo>
                    <a:pt x="879318" y="33821"/>
                  </a:lnTo>
                  <a:lnTo>
                    <a:pt x="880251" y="34881"/>
                  </a:lnTo>
                  <a:lnTo>
                    <a:pt x="880946" y="35923"/>
                  </a:lnTo>
                  <a:lnTo>
                    <a:pt x="880835" y="37662"/>
                  </a:lnTo>
                  <a:lnTo>
                    <a:pt x="878970" y="39653"/>
                  </a:lnTo>
                  <a:lnTo>
                    <a:pt x="876173" y="39653"/>
                  </a:lnTo>
                  <a:lnTo>
                    <a:pt x="870215" y="38136"/>
                  </a:lnTo>
                  <a:lnTo>
                    <a:pt x="869282" y="38720"/>
                  </a:lnTo>
                  <a:lnTo>
                    <a:pt x="868697" y="40001"/>
                  </a:lnTo>
                  <a:lnTo>
                    <a:pt x="868350" y="41644"/>
                  </a:lnTo>
                  <a:lnTo>
                    <a:pt x="868239" y="45501"/>
                  </a:lnTo>
                  <a:lnTo>
                    <a:pt x="867544" y="46417"/>
                  </a:lnTo>
                  <a:lnTo>
                    <a:pt x="866485" y="47002"/>
                  </a:lnTo>
                  <a:lnTo>
                    <a:pt x="865205" y="47934"/>
                  </a:lnTo>
                  <a:lnTo>
                    <a:pt x="861491" y="52012"/>
                  </a:lnTo>
                  <a:lnTo>
                    <a:pt x="859737" y="54698"/>
                  </a:lnTo>
                  <a:lnTo>
                    <a:pt x="858899" y="57385"/>
                  </a:lnTo>
                  <a:lnTo>
                    <a:pt x="859247" y="60768"/>
                  </a:lnTo>
                  <a:lnTo>
                    <a:pt x="859136" y="62522"/>
                  </a:lnTo>
                  <a:lnTo>
                    <a:pt x="858788" y="63802"/>
                  </a:lnTo>
                  <a:lnTo>
                    <a:pt x="857508" y="64734"/>
                  </a:lnTo>
                  <a:lnTo>
                    <a:pt x="854237" y="65082"/>
                  </a:lnTo>
                  <a:lnTo>
                    <a:pt x="853304" y="65541"/>
                  </a:lnTo>
                  <a:lnTo>
                    <a:pt x="853304" y="68812"/>
                  </a:lnTo>
                  <a:lnTo>
                    <a:pt x="854948" y="71846"/>
                  </a:lnTo>
                  <a:lnTo>
                    <a:pt x="857144" y="74185"/>
                  </a:lnTo>
                  <a:lnTo>
                    <a:pt x="859357" y="74992"/>
                  </a:lnTo>
                  <a:lnTo>
                    <a:pt x="860084" y="76161"/>
                  </a:lnTo>
                  <a:lnTo>
                    <a:pt x="863119" y="81519"/>
                  </a:lnTo>
                  <a:lnTo>
                    <a:pt x="864399" y="83273"/>
                  </a:lnTo>
                  <a:lnTo>
                    <a:pt x="865331" y="83874"/>
                  </a:lnTo>
                  <a:lnTo>
                    <a:pt x="867655" y="84806"/>
                  </a:lnTo>
                  <a:lnTo>
                    <a:pt x="873028" y="88172"/>
                  </a:lnTo>
                  <a:lnTo>
                    <a:pt x="873502" y="89104"/>
                  </a:lnTo>
                  <a:lnTo>
                    <a:pt x="874308" y="91554"/>
                  </a:lnTo>
                  <a:lnTo>
                    <a:pt x="874893" y="92360"/>
                  </a:lnTo>
                  <a:lnTo>
                    <a:pt x="880361" y="93308"/>
                  </a:lnTo>
                  <a:lnTo>
                    <a:pt x="879318" y="96106"/>
                  </a:lnTo>
                  <a:lnTo>
                    <a:pt x="880598" y="102286"/>
                  </a:lnTo>
                  <a:lnTo>
                    <a:pt x="883632" y="108354"/>
                  </a:lnTo>
                  <a:lnTo>
                    <a:pt x="887837" y="111041"/>
                  </a:lnTo>
                  <a:lnTo>
                    <a:pt x="889116" y="112432"/>
                  </a:lnTo>
                  <a:lnTo>
                    <a:pt x="889480" y="115703"/>
                  </a:lnTo>
                  <a:lnTo>
                    <a:pt x="890176" y="118975"/>
                  </a:lnTo>
                  <a:lnTo>
                    <a:pt x="892499" y="120366"/>
                  </a:lnTo>
                  <a:lnTo>
                    <a:pt x="895059" y="120951"/>
                  </a:lnTo>
                  <a:lnTo>
                    <a:pt x="900670" y="124332"/>
                  </a:lnTo>
                  <a:lnTo>
                    <a:pt x="903467" y="125265"/>
                  </a:lnTo>
                  <a:lnTo>
                    <a:pt x="907197" y="124917"/>
                  </a:lnTo>
                  <a:lnTo>
                    <a:pt x="909062" y="125044"/>
                  </a:lnTo>
                  <a:lnTo>
                    <a:pt x="910342" y="124807"/>
                  </a:lnTo>
                  <a:lnTo>
                    <a:pt x="910926" y="124917"/>
                  </a:lnTo>
                  <a:lnTo>
                    <a:pt x="911622" y="125391"/>
                  </a:lnTo>
                  <a:lnTo>
                    <a:pt x="911875" y="126671"/>
                  </a:lnTo>
                  <a:lnTo>
                    <a:pt x="912333" y="126893"/>
                  </a:lnTo>
                  <a:lnTo>
                    <a:pt x="915257" y="127019"/>
                  </a:lnTo>
                  <a:lnTo>
                    <a:pt x="917343" y="127714"/>
                  </a:lnTo>
                  <a:lnTo>
                    <a:pt x="917580" y="128995"/>
                  </a:lnTo>
                  <a:lnTo>
                    <a:pt x="915952" y="130970"/>
                  </a:lnTo>
                  <a:lnTo>
                    <a:pt x="916174" y="131207"/>
                  </a:lnTo>
                  <a:lnTo>
                    <a:pt x="916174" y="131665"/>
                  </a:lnTo>
                  <a:lnTo>
                    <a:pt x="916300" y="132156"/>
                  </a:lnTo>
                  <a:lnTo>
                    <a:pt x="916885" y="132377"/>
                  </a:lnTo>
                  <a:lnTo>
                    <a:pt x="916995" y="133436"/>
                  </a:lnTo>
                  <a:lnTo>
                    <a:pt x="917454" y="144862"/>
                  </a:lnTo>
                  <a:lnTo>
                    <a:pt x="918513" y="164696"/>
                  </a:lnTo>
                  <a:lnTo>
                    <a:pt x="919445" y="184515"/>
                  </a:lnTo>
                  <a:lnTo>
                    <a:pt x="920377" y="204460"/>
                  </a:lnTo>
                  <a:lnTo>
                    <a:pt x="921310" y="224294"/>
                  </a:lnTo>
                  <a:lnTo>
                    <a:pt x="922353" y="244239"/>
                  </a:lnTo>
                  <a:lnTo>
                    <a:pt x="923286" y="264058"/>
                  </a:lnTo>
                  <a:lnTo>
                    <a:pt x="924218" y="284003"/>
                  </a:lnTo>
                  <a:lnTo>
                    <a:pt x="925166" y="303853"/>
                  </a:lnTo>
                  <a:lnTo>
                    <a:pt x="926209" y="323782"/>
                  </a:lnTo>
                  <a:lnTo>
                    <a:pt x="927142" y="343727"/>
                  </a:lnTo>
                  <a:lnTo>
                    <a:pt x="928074" y="363672"/>
                  </a:lnTo>
                  <a:lnTo>
                    <a:pt x="929133" y="383617"/>
                  </a:lnTo>
                  <a:lnTo>
                    <a:pt x="930066" y="403436"/>
                  </a:lnTo>
                  <a:lnTo>
                    <a:pt x="930998" y="423396"/>
                  </a:lnTo>
                  <a:lnTo>
                    <a:pt x="932041" y="443341"/>
                  </a:lnTo>
                  <a:lnTo>
                    <a:pt x="932973" y="463287"/>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402AFB8-7096-32E7-DC42-26AA5AF0BA5F}"/>
                </a:ext>
              </a:extLst>
            </p:cNvPr>
            <p:cNvSpPr/>
            <p:nvPr/>
          </p:nvSpPr>
          <p:spPr>
            <a:xfrm>
              <a:off x="10219828" y="6554742"/>
              <a:ext cx="391551" cy="660397"/>
            </a:xfrm>
            <a:custGeom>
              <a:avLst/>
              <a:gdLst>
                <a:gd name="connsiteX0" fmla="*/ 390271 w 391551"/>
                <a:gd name="connsiteY0" fmla="*/ 445317 h 660397"/>
                <a:gd name="connsiteX1" fmla="*/ 391551 w 391551"/>
                <a:gd name="connsiteY1" fmla="*/ 442408 h 660397"/>
                <a:gd name="connsiteX2" fmla="*/ 391440 w 391551"/>
                <a:gd name="connsiteY2" fmla="*/ 440069 h 660397"/>
                <a:gd name="connsiteX3" fmla="*/ 388611 w 391551"/>
                <a:gd name="connsiteY3" fmla="*/ 439485 h 660397"/>
                <a:gd name="connsiteX4" fmla="*/ 383254 w 391551"/>
                <a:gd name="connsiteY4" fmla="*/ 439959 h 660397"/>
                <a:gd name="connsiteX5" fmla="*/ 381167 w 391551"/>
                <a:gd name="connsiteY5" fmla="*/ 439248 h 660397"/>
                <a:gd name="connsiteX6" fmla="*/ 379413 w 391551"/>
                <a:gd name="connsiteY6" fmla="*/ 437494 h 660397"/>
                <a:gd name="connsiteX7" fmla="*/ 380345 w 391551"/>
                <a:gd name="connsiteY7" fmla="*/ 435866 h 660397"/>
                <a:gd name="connsiteX8" fmla="*/ 384075 w 391551"/>
                <a:gd name="connsiteY8" fmla="*/ 431093 h 660397"/>
                <a:gd name="connsiteX9" fmla="*/ 384881 w 391551"/>
                <a:gd name="connsiteY9" fmla="*/ 428169 h 660397"/>
                <a:gd name="connsiteX10" fmla="*/ 383839 w 391551"/>
                <a:gd name="connsiteY10" fmla="*/ 425593 h 660397"/>
                <a:gd name="connsiteX11" fmla="*/ 381752 w 391551"/>
                <a:gd name="connsiteY11" fmla="*/ 423507 h 660397"/>
                <a:gd name="connsiteX12" fmla="*/ 377896 w 391551"/>
                <a:gd name="connsiteY12" fmla="*/ 420472 h 660397"/>
                <a:gd name="connsiteX13" fmla="*/ 376979 w 391551"/>
                <a:gd name="connsiteY13" fmla="*/ 415573 h 660397"/>
                <a:gd name="connsiteX14" fmla="*/ 380109 w 391551"/>
                <a:gd name="connsiteY14" fmla="*/ 411021 h 660397"/>
                <a:gd name="connsiteX15" fmla="*/ 382211 w 391551"/>
                <a:gd name="connsiteY15" fmla="*/ 409283 h 660397"/>
                <a:gd name="connsiteX16" fmla="*/ 380583 w 391551"/>
                <a:gd name="connsiteY16" fmla="*/ 396671 h 660397"/>
                <a:gd name="connsiteX17" fmla="*/ 378955 w 391551"/>
                <a:gd name="connsiteY17" fmla="*/ 384075 h 660397"/>
                <a:gd name="connsiteX18" fmla="*/ 377327 w 391551"/>
                <a:gd name="connsiteY18" fmla="*/ 371606 h 660397"/>
                <a:gd name="connsiteX19" fmla="*/ 375667 w 391551"/>
                <a:gd name="connsiteY19" fmla="*/ 359009 h 660397"/>
                <a:gd name="connsiteX20" fmla="*/ 374040 w 391551"/>
                <a:gd name="connsiteY20" fmla="*/ 346398 h 660397"/>
                <a:gd name="connsiteX21" fmla="*/ 372412 w 391551"/>
                <a:gd name="connsiteY21" fmla="*/ 333929 h 660397"/>
                <a:gd name="connsiteX22" fmla="*/ 370784 w 391551"/>
                <a:gd name="connsiteY22" fmla="*/ 321332 h 660397"/>
                <a:gd name="connsiteX23" fmla="*/ 369140 w 391551"/>
                <a:gd name="connsiteY23" fmla="*/ 308847 h 660397"/>
                <a:gd name="connsiteX24" fmla="*/ 367513 w 391551"/>
                <a:gd name="connsiteY24" fmla="*/ 296267 h 660397"/>
                <a:gd name="connsiteX25" fmla="*/ 366011 w 391551"/>
                <a:gd name="connsiteY25" fmla="*/ 283781 h 660397"/>
                <a:gd name="connsiteX26" fmla="*/ 364368 w 391551"/>
                <a:gd name="connsiteY26" fmla="*/ 271312 h 660397"/>
                <a:gd name="connsiteX27" fmla="*/ 362724 w 391551"/>
                <a:gd name="connsiteY27" fmla="*/ 258700 h 660397"/>
                <a:gd name="connsiteX28" fmla="*/ 361096 w 391551"/>
                <a:gd name="connsiteY28" fmla="*/ 246215 h 660397"/>
                <a:gd name="connsiteX29" fmla="*/ 359468 w 391551"/>
                <a:gd name="connsiteY29" fmla="*/ 233618 h 660397"/>
                <a:gd name="connsiteX30" fmla="*/ 357824 w 391551"/>
                <a:gd name="connsiteY30" fmla="*/ 221133 h 660397"/>
                <a:gd name="connsiteX31" fmla="*/ 356197 w 391551"/>
                <a:gd name="connsiteY31" fmla="*/ 208663 h 660397"/>
                <a:gd name="connsiteX32" fmla="*/ 354569 w 391551"/>
                <a:gd name="connsiteY32" fmla="*/ 196067 h 660397"/>
                <a:gd name="connsiteX33" fmla="*/ 352941 w 391551"/>
                <a:gd name="connsiteY33" fmla="*/ 183598 h 660397"/>
                <a:gd name="connsiteX34" fmla="*/ 351313 w 391551"/>
                <a:gd name="connsiteY34" fmla="*/ 171113 h 660397"/>
                <a:gd name="connsiteX35" fmla="*/ 349654 w 391551"/>
                <a:gd name="connsiteY35" fmla="*/ 158627 h 660397"/>
                <a:gd name="connsiteX36" fmla="*/ 348137 w 391551"/>
                <a:gd name="connsiteY36" fmla="*/ 146142 h 660397"/>
                <a:gd name="connsiteX37" fmla="*/ 346509 w 391551"/>
                <a:gd name="connsiteY37" fmla="*/ 133672 h 660397"/>
                <a:gd name="connsiteX38" fmla="*/ 344881 w 391551"/>
                <a:gd name="connsiteY38" fmla="*/ 121076 h 660397"/>
                <a:gd name="connsiteX39" fmla="*/ 343253 w 391551"/>
                <a:gd name="connsiteY39" fmla="*/ 108591 h 660397"/>
                <a:gd name="connsiteX40" fmla="*/ 341625 w 391551"/>
                <a:gd name="connsiteY40" fmla="*/ 96105 h 660397"/>
                <a:gd name="connsiteX41" fmla="*/ 339998 w 391551"/>
                <a:gd name="connsiteY41" fmla="*/ 83620 h 660397"/>
                <a:gd name="connsiteX42" fmla="*/ 338370 w 391551"/>
                <a:gd name="connsiteY42" fmla="*/ 71151 h 660397"/>
                <a:gd name="connsiteX43" fmla="*/ 336710 w 391551"/>
                <a:gd name="connsiteY43" fmla="*/ 58665 h 660397"/>
                <a:gd name="connsiteX44" fmla="*/ 333454 w 391551"/>
                <a:gd name="connsiteY44" fmla="*/ 33821 h 660397"/>
                <a:gd name="connsiteX45" fmla="*/ 331937 w 391551"/>
                <a:gd name="connsiteY45" fmla="*/ 21336 h 660397"/>
                <a:gd name="connsiteX46" fmla="*/ 330309 w 391551"/>
                <a:gd name="connsiteY46" fmla="*/ 8850 h 660397"/>
                <a:gd name="connsiteX47" fmla="*/ 329029 w 391551"/>
                <a:gd name="connsiteY47" fmla="*/ 0 h 660397"/>
                <a:gd name="connsiteX48" fmla="*/ 319800 w 391551"/>
                <a:gd name="connsiteY48" fmla="*/ 1169 h 660397"/>
                <a:gd name="connsiteX49" fmla="*/ 310586 w 391551"/>
                <a:gd name="connsiteY49" fmla="*/ 2449 h 660397"/>
                <a:gd name="connsiteX50" fmla="*/ 301498 w 391551"/>
                <a:gd name="connsiteY50" fmla="*/ 3730 h 660397"/>
                <a:gd name="connsiteX51" fmla="*/ 292284 w 391551"/>
                <a:gd name="connsiteY51" fmla="*/ 4899 h 660397"/>
                <a:gd name="connsiteX52" fmla="*/ 283055 w 391551"/>
                <a:gd name="connsiteY52" fmla="*/ 6179 h 660397"/>
                <a:gd name="connsiteX53" fmla="*/ 273856 w 391551"/>
                <a:gd name="connsiteY53" fmla="*/ 7349 h 660397"/>
                <a:gd name="connsiteX54" fmla="*/ 264642 w 391551"/>
                <a:gd name="connsiteY54" fmla="*/ 8629 h 660397"/>
                <a:gd name="connsiteX55" fmla="*/ 255539 w 391551"/>
                <a:gd name="connsiteY55" fmla="*/ 9909 h 660397"/>
                <a:gd name="connsiteX56" fmla="*/ 246341 w 391551"/>
                <a:gd name="connsiteY56" fmla="*/ 11078 h 660397"/>
                <a:gd name="connsiteX57" fmla="*/ 237112 w 391551"/>
                <a:gd name="connsiteY57" fmla="*/ 12248 h 660397"/>
                <a:gd name="connsiteX58" fmla="*/ 227898 w 391551"/>
                <a:gd name="connsiteY58" fmla="*/ 13402 h 660397"/>
                <a:gd name="connsiteX59" fmla="*/ 218684 w 391551"/>
                <a:gd name="connsiteY59" fmla="*/ 14698 h 660397"/>
                <a:gd name="connsiteX60" fmla="*/ 209596 w 391551"/>
                <a:gd name="connsiteY60" fmla="*/ 15868 h 660397"/>
                <a:gd name="connsiteX61" fmla="*/ 191153 w 391551"/>
                <a:gd name="connsiteY61" fmla="*/ 18190 h 660397"/>
                <a:gd name="connsiteX62" fmla="*/ 181955 w 391551"/>
                <a:gd name="connsiteY62" fmla="*/ 19360 h 660397"/>
                <a:gd name="connsiteX63" fmla="*/ 172741 w 391551"/>
                <a:gd name="connsiteY63" fmla="*/ 20529 h 660397"/>
                <a:gd name="connsiteX64" fmla="*/ 163511 w 391551"/>
                <a:gd name="connsiteY64" fmla="*/ 21683 h 660397"/>
                <a:gd name="connsiteX65" fmla="*/ 154297 w 391551"/>
                <a:gd name="connsiteY65" fmla="*/ 22853 h 660397"/>
                <a:gd name="connsiteX66" fmla="*/ 135869 w 391551"/>
                <a:gd name="connsiteY66" fmla="*/ 25081 h 660397"/>
                <a:gd name="connsiteX67" fmla="*/ 126766 w 391551"/>
                <a:gd name="connsiteY67" fmla="*/ 26234 h 660397"/>
                <a:gd name="connsiteX68" fmla="*/ 117457 w 391551"/>
                <a:gd name="connsiteY68" fmla="*/ 27294 h 660397"/>
                <a:gd name="connsiteX69" fmla="*/ 108354 w 391551"/>
                <a:gd name="connsiteY69" fmla="*/ 28463 h 660397"/>
                <a:gd name="connsiteX70" fmla="*/ 99124 w 391551"/>
                <a:gd name="connsiteY70" fmla="*/ 29506 h 660397"/>
                <a:gd name="connsiteX71" fmla="*/ 89927 w 391551"/>
                <a:gd name="connsiteY71" fmla="*/ 30676 h 660397"/>
                <a:gd name="connsiteX72" fmla="*/ 86418 w 391551"/>
                <a:gd name="connsiteY72" fmla="*/ 31024 h 660397"/>
                <a:gd name="connsiteX73" fmla="*/ 65667 w 391551"/>
                <a:gd name="connsiteY73" fmla="*/ 45721 h 660397"/>
                <a:gd name="connsiteX74" fmla="*/ 46054 w 391551"/>
                <a:gd name="connsiteY74" fmla="*/ 55172 h 660397"/>
                <a:gd name="connsiteX75" fmla="*/ 35449 w 391551"/>
                <a:gd name="connsiteY75" fmla="*/ 57496 h 660397"/>
                <a:gd name="connsiteX76" fmla="*/ 24007 w 391551"/>
                <a:gd name="connsiteY76" fmla="*/ 56911 h 660397"/>
                <a:gd name="connsiteX77" fmla="*/ 21336 w 391551"/>
                <a:gd name="connsiteY77" fmla="*/ 56342 h 660397"/>
                <a:gd name="connsiteX78" fmla="*/ 19344 w 391551"/>
                <a:gd name="connsiteY78" fmla="*/ 55283 h 660397"/>
                <a:gd name="connsiteX79" fmla="*/ 18301 w 391551"/>
                <a:gd name="connsiteY79" fmla="*/ 53418 h 660397"/>
                <a:gd name="connsiteX80" fmla="*/ 18301 w 391551"/>
                <a:gd name="connsiteY80" fmla="*/ 50147 h 660397"/>
                <a:gd name="connsiteX81" fmla="*/ 14698 w 391551"/>
                <a:gd name="connsiteY81" fmla="*/ 52011 h 660397"/>
                <a:gd name="connsiteX82" fmla="*/ 10241 w 391551"/>
                <a:gd name="connsiteY82" fmla="*/ 49577 h 660397"/>
                <a:gd name="connsiteX83" fmla="*/ 6401 w 391551"/>
                <a:gd name="connsiteY83" fmla="*/ 45374 h 660397"/>
                <a:gd name="connsiteX84" fmla="*/ 6638 w 391551"/>
                <a:gd name="connsiteY84" fmla="*/ 46875 h 660397"/>
                <a:gd name="connsiteX85" fmla="*/ 9087 w 391551"/>
                <a:gd name="connsiteY85" fmla="*/ 69159 h 660397"/>
                <a:gd name="connsiteX86" fmla="*/ 11553 w 391551"/>
                <a:gd name="connsiteY86" fmla="*/ 91443 h 660397"/>
                <a:gd name="connsiteX87" fmla="*/ 14003 w 391551"/>
                <a:gd name="connsiteY87" fmla="*/ 113711 h 660397"/>
                <a:gd name="connsiteX88" fmla="*/ 16326 w 391551"/>
                <a:gd name="connsiteY88" fmla="*/ 135995 h 660397"/>
                <a:gd name="connsiteX89" fmla="*/ 18776 w 391551"/>
                <a:gd name="connsiteY89" fmla="*/ 158280 h 660397"/>
                <a:gd name="connsiteX90" fmla="*/ 21209 w 391551"/>
                <a:gd name="connsiteY90" fmla="*/ 180548 h 660397"/>
                <a:gd name="connsiteX91" fmla="*/ 23659 w 391551"/>
                <a:gd name="connsiteY91" fmla="*/ 202832 h 660397"/>
                <a:gd name="connsiteX92" fmla="*/ 26125 w 391551"/>
                <a:gd name="connsiteY92" fmla="*/ 225116 h 660397"/>
                <a:gd name="connsiteX93" fmla="*/ 28574 w 391551"/>
                <a:gd name="connsiteY93" fmla="*/ 247494 h 660397"/>
                <a:gd name="connsiteX94" fmla="*/ 31024 w 391551"/>
                <a:gd name="connsiteY94" fmla="*/ 269778 h 660397"/>
                <a:gd name="connsiteX95" fmla="*/ 33458 w 391551"/>
                <a:gd name="connsiteY95" fmla="*/ 292173 h 660397"/>
                <a:gd name="connsiteX96" fmla="*/ 38373 w 391551"/>
                <a:gd name="connsiteY96" fmla="*/ 336963 h 660397"/>
                <a:gd name="connsiteX97" fmla="*/ 40712 w 391551"/>
                <a:gd name="connsiteY97" fmla="*/ 359357 h 660397"/>
                <a:gd name="connsiteX98" fmla="*/ 43272 w 391551"/>
                <a:gd name="connsiteY98" fmla="*/ 381642 h 660397"/>
                <a:gd name="connsiteX99" fmla="*/ 45706 w 391551"/>
                <a:gd name="connsiteY99" fmla="*/ 404036 h 660397"/>
                <a:gd name="connsiteX100" fmla="*/ 46291 w 391551"/>
                <a:gd name="connsiteY100" fmla="*/ 409978 h 660397"/>
                <a:gd name="connsiteX101" fmla="*/ 45943 w 391551"/>
                <a:gd name="connsiteY101" fmla="*/ 410673 h 660397"/>
                <a:gd name="connsiteX102" fmla="*/ 38958 w 391551"/>
                <a:gd name="connsiteY102" fmla="*/ 414988 h 660397"/>
                <a:gd name="connsiteX103" fmla="*/ 36951 w 391551"/>
                <a:gd name="connsiteY103" fmla="*/ 417565 h 660397"/>
                <a:gd name="connsiteX104" fmla="*/ 36018 w 391551"/>
                <a:gd name="connsiteY104" fmla="*/ 420820 h 660397"/>
                <a:gd name="connsiteX105" fmla="*/ 36951 w 391551"/>
                <a:gd name="connsiteY105" fmla="*/ 423380 h 660397"/>
                <a:gd name="connsiteX106" fmla="*/ 40348 w 391551"/>
                <a:gd name="connsiteY106" fmla="*/ 428296 h 660397"/>
                <a:gd name="connsiteX107" fmla="*/ 40933 w 391551"/>
                <a:gd name="connsiteY107" fmla="*/ 434933 h 660397"/>
                <a:gd name="connsiteX108" fmla="*/ 33932 w 391551"/>
                <a:gd name="connsiteY108" fmla="*/ 443452 h 660397"/>
                <a:gd name="connsiteX109" fmla="*/ 34169 w 391551"/>
                <a:gd name="connsiteY109" fmla="*/ 449394 h 660397"/>
                <a:gd name="connsiteX110" fmla="*/ 34975 w 391551"/>
                <a:gd name="connsiteY110" fmla="*/ 450674 h 660397"/>
                <a:gd name="connsiteX111" fmla="*/ 35907 w 391551"/>
                <a:gd name="connsiteY111" fmla="*/ 451259 h 660397"/>
                <a:gd name="connsiteX112" fmla="*/ 37914 w 391551"/>
                <a:gd name="connsiteY112" fmla="*/ 452207 h 660397"/>
                <a:gd name="connsiteX113" fmla="*/ 42103 w 391551"/>
                <a:gd name="connsiteY113" fmla="*/ 455590 h 660397"/>
                <a:gd name="connsiteX114" fmla="*/ 43620 w 391551"/>
                <a:gd name="connsiteY114" fmla="*/ 458149 h 660397"/>
                <a:gd name="connsiteX115" fmla="*/ 45358 w 391551"/>
                <a:gd name="connsiteY115" fmla="*/ 463855 h 660397"/>
                <a:gd name="connsiteX116" fmla="*/ 46291 w 391551"/>
                <a:gd name="connsiteY116" fmla="*/ 466305 h 660397"/>
                <a:gd name="connsiteX117" fmla="*/ 47919 w 391551"/>
                <a:gd name="connsiteY117" fmla="*/ 467948 h 660397"/>
                <a:gd name="connsiteX118" fmla="*/ 51901 w 391551"/>
                <a:gd name="connsiteY118" fmla="*/ 470635 h 660397"/>
                <a:gd name="connsiteX119" fmla="*/ 52960 w 391551"/>
                <a:gd name="connsiteY119" fmla="*/ 472500 h 660397"/>
                <a:gd name="connsiteX120" fmla="*/ 53655 w 391551"/>
                <a:gd name="connsiteY120" fmla="*/ 478790 h 660397"/>
                <a:gd name="connsiteX121" fmla="*/ 53419 w 391551"/>
                <a:gd name="connsiteY121" fmla="*/ 480655 h 660397"/>
                <a:gd name="connsiteX122" fmla="*/ 52028 w 391551"/>
                <a:gd name="connsiteY122" fmla="*/ 483231 h 660397"/>
                <a:gd name="connsiteX123" fmla="*/ 51791 w 391551"/>
                <a:gd name="connsiteY123" fmla="*/ 485096 h 660397"/>
                <a:gd name="connsiteX124" fmla="*/ 53766 w 391551"/>
                <a:gd name="connsiteY124" fmla="*/ 490691 h 660397"/>
                <a:gd name="connsiteX125" fmla="*/ 57148 w 391551"/>
                <a:gd name="connsiteY125" fmla="*/ 496301 h 660397"/>
                <a:gd name="connsiteX126" fmla="*/ 59361 w 391551"/>
                <a:gd name="connsiteY126" fmla="*/ 502228 h 660397"/>
                <a:gd name="connsiteX127" fmla="*/ 56800 w 391551"/>
                <a:gd name="connsiteY127" fmla="*/ 514018 h 660397"/>
                <a:gd name="connsiteX128" fmla="*/ 56327 w 391551"/>
                <a:gd name="connsiteY128" fmla="*/ 515171 h 660397"/>
                <a:gd name="connsiteX129" fmla="*/ 54936 w 391551"/>
                <a:gd name="connsiteY129" fmla="*/ 515646 h 660397"/>
                <a:gd name="connsiteX130" fmla="*/ 53182 w 391551"/>
                <a:gd name="connsiteY130" fmla="*/ 515883 h 660397"/>
                <a:gd name="connsiteX131" fmla="*/ 52028 w 391551"/>
                <a:gd name="connsiteY131" fmla="*/ 516230 h 660397"/>
                <a:gd name="connsiteX132" fmla="*/ 50131 w 391551"/>
                <a:gd name="connsiteY132" fmla="*/ 518095 h 660397"/>
                <a:gd name="connsiteX133" fmla="*/ 48614 w 391551"/>
                <a:gd name="connsiteY133" fmla="*/ 520908 h 660397"/>
                <a:gd name="connsiteX134" fmla="*/ 47919 w 391551"/>
                <a:gd name="connsiteY134" fmla="*/ 524164 h 660397"/>
                <a:gd name="connsiteX135" fmla="*/ 48851 w 391551"/>
                <a:gd name="connsiteY135" fmla="*/ 527198 h 660397"/>
                <a:gd name="connsiteX136" fmla="*/ 48614 w 391551"/>
                <a:gd name="connsiteY136" fmla="*/ 528005 h 660397"/>
                <a:gd name="connsiteX137" fmla="*/ 48266 w 391551"/>
                <a:gd name="connsiteY137" fmla="*/ 528700 h 660397"/>
                <a:gd name="connsiteX138" fmla="*/ 47919 w 391551"/>
                <a:gd name="connsiteY138" fmla="*/ 529174 h 660397"/>
                <a:gd name="connsiteX139" fmla="*/ 47460 w 391551"/>
                <a:gd name="connsiteY139" fmla="*/ 529537 h 660397"/>
                <a:gd name="connsiteX140" fmla="*/ 48156 w 391551"/>
                <a:gd name="connsiteY140" fmla="*/ 529537 h 660397"/>
                <a:gd name="connsiteX141" fmla="*/ 46765 w 391551"/>
                <a:gd name="connsiteY141" fmla="*/ 530581 h 660397"/>
                <a:gd name="connsiteX142" fmla="*/ 45248 w 391551"/>
                <a:gd name="connsiteY142" fmla="*/ 532098 h 660397"/>
                <a:gd name="connsiteX143" fmla="*/ 44205 w 391551"/>
                <a:gd name="connsiteY143" fmla="*/ 533963 h 660397"/>
                <a:gd name="connsiteX144" fmla="*/ 43841 w 391551"/>
                <a:gd name="connsiteY144" fmla="*/ 536412 h 660397"/>
                <a:gd name="connsiteX145" fmla="*/ 44552 w 391551"/>
                <a:gd name="connsiteY145" fmla="*/ 538736 h 660397"/>
                <a:gd name="connsiteX146" fmla="*/ 46986 w 391551"/>
                <a:gd name="connsiteY146" fmla="*/ 541770 h 660397"/>
                <a:gd name="connsiteX147" fmla="*/ 47223 w 391551"/>
                <a:gd name="connsiteY147" fmla="*/ 543651 h 660397"/>
                <a:gd name="connsiteX148" fmla="*/ 46528 w 391551"/>
                <a:gd name="connsiteY148" fmla="*/ 545389 h 660397"/>
                <a:gd name="connsiteX149" fmla="*/ 45943 w 391551"/>
                <a:gd name="connsiteY149" fmla="*/ 545389 h 660397"/>
                <a:gd name="connsiteX150" fmla="*/ 45121 w 391551"/>
                <a:gd name="connsiteY150" fmla="*/ 544804 h 660397"/>
                <a:gd name="connsiteX151" fmla="*/ 43968 w 391551"/>
                <a:gd name="connsiteY151" fmla="*/ 544931 h 660397"/>
                <a:gd name="connsiteX152" fmla="*/ 43146 w 391551"/>
                <a:gd name="connsiteY152" fmla="*/ 545737 h 660397"/>
                <a:gd name="connsiteX153" fmla="*/ 41992 w 391551"/>
                <a:gd name="connsiteY153" fmla="*/ 547491 h 660397"/>
                <a:gd name="connsiteX154" fmla="*/ 41059 w 391551"/>
                <a:gd name="connsiteY154" fmla="*/ 548550 h 660397"/>
                <a:gd name="connsiteX155" fmla="*/ 37330 w 391551"/>
                <a:gd name="connsiteY155" fmla="*/ 550873 h 660397"/>
                <a:gd name="connsiteX156" fmla="*/ 33695 w 391551"/>
                <a:gd name="connsiteY156" fmla="*/ 552501 h 660397"/>
                <a:gd name="connsiteX157" fmla="*/ 33932 w 391551"/>
                <a:gd name="connsiteY157" fmla="*/ 553670 h 660397"/>
                <a:gd name="connsiteX158" fmla="*/ 35907 w 391551"/>
                <a:gd name="connsiteY158" fmla="*/ 555299 h 660397"/>
                <a:gd name="connsiteX159" fmla="*/ 35670 w 391551"/>
                <a:gd name="connsiteY159" fmla="*/ 558460 h 660397"/>
                <a:gd name="connsiteX160" fmla="*/ 34169 w 391551"/>
                <a:gd name="connsiteY160" fmla="*/ 561952 h 660397"/>
                <a:gd name="connsiteX161" fmla="*/ 32525 w 391551"/>
                <a:gd name="connsiteY161" fmla="*/ 564513 h 660397"/>
                <a:gd name="connsiteX162" fmla="*/ 31719 w 391551"/>
                <a:gd name="connsiteY162" fmla="*/ 565097 h 660397"/>
                <a:gd name="connsiteX163" fmla="*/ 29380 w 391551"/>
                <a:gd name="connsiteY163" fmla="*/ 566267 h 660397"/>
                <a:gd name="connsiteX164" fmla="*/ 28464 w 391551"/>
                <a:gd name="connsiteY164" fmla="*/ 567089 h 660397"/>
                <a:gd name="connsiteX165" fmla="*/ 27642 w 391551"/>
                <a:gd name="connsiteY165" fmla="*/ 568954 h 660397"/>
                <a:gd name="connsiteX166" fmla="*/ 26946 w 391551"/>
                <a:gd name="connsiteY166" fmla="*/ 572573 h 660397"/>
                <a:gd name="connsiteX167" fmla="*/ 26251 w 391551"/>
                <a:gd name="connsiteY167" fmla="*/ 574437 h 660397"/>
                <a:gd name="connsiteX168" fmla="*/ 26014 w 391551"/>
                <a:gd name="connsiteY168" fmla="*/ 575844 h 660397"/>
                <a:gd name="connsiteX169" fmla="*/ 26125 w 391551"/>
                <a:gd name="connsiteY169" fmla="*/ 577820 h 660397"/>
                <a:gd name="connsiteX170" fmla="*/ 26014 w 391551"/>
                <a:gd name="connsiteY170" fmla="*/ 579558 h 660397"/>
                <a:gd name="connsiteX171" fmla="*/ 25192 w 391551"/>
                <a:gd name="connsiteY171" fmla="*/ 580491 h 660397"/>
                <a:gd name="connsiteX172" fmla="*/ 24007 w 391551"/>
                <a:gd name="connsiteY172" fmla="*/ 579906 h 660397"/>
                <a:gd name="connsiteX173" fmla="*/ 23311 w 391551"/>
                <a:gd name="connsiteY173" fmla="*/ 578515 h 660397"/>
                <a:gd name="connsiteX174" fmla="*/ 22837 w 391551"/>
                <a:gd name="connsiteY174" fmla="*/ 576998 h 660397"/>
                <a:gd name="connsiteX175" fmla="*/ 22268 w 391551"/>
                <a:gd name="connsiteY175" fmla="*/ 576413 h 660397"/>
                <a:gd name="connsiteX176" fmla="*/ 21447 w 391551"/>
                <a:gd name="connsiteY176" fmla="*/ 576998 h 660397"/>
                <a:gd name="connsiteX177" fmla="*/ 20514 w 391551"/>
                <a:gd name="connsiteY177" fmla="*/ 578278 h 660397"/>
                <a:gd name="connsiteX178" fmla="*/ 19929 w 391551"/>
                <a:gd name="connsiteY178" fmla="*/ 579558 h 660397"/>
                <a:gd name="connsiteX179" fmla="*/ 19234 w 391551"/>
                <a:gd name="connsiteY179" fmla="*/ 582608 h 660397"/>
                <a:gd name="connsiteX180" fmla="*/ 17843 w 391551"/>
                <a:gd name="connsiteY180" fmla="*/ 581897 h 660397"/>
                <a:gd name="connsiteX181" fmla="*/ 16437 w 391551"/>
                <a:gd name="connsiteY181" fmla="*/ 580254 h 660397"/>
                <a:gd name="connsiteX182" fmla="*/ 16215 w 391551"/>
                <a:gd name="connsiteY182" fmla="*/ 579337 h 660397"/>
                <a:gd name="connsiteX183" fmla="*/ 13876 w 391551"/>
                <a:gd name="connsiteY183" fmla="*/ 580143 h 660397"/>
                <a:gd name="connsiteX184" fmla="*/ 12944 w 391551"/>
                <a:gd name="connsiteY184" fmla="*/ 582134 h 660397"/>
                <a:gd name="connsiteX185" fmla="*/ 12486 w 391551"/>
                <a:gd name="connsiteY185" fmla="*/ 584821 h 660397"/>
                <a:gd name="connsiteX186" fmla="*/ 11901 w 391551"/>
                <a:gd name="connsiteY186" fmla="*/ 587381 h 660397"/>
                <a:gd name="connsiteX187" fmla="*/ 10952 w 391551"/>
                <a:gd name="connsiteY187" fmla="*/ 588898 h 660397"/>
                <a:gd name="connsiteX188" fmla="*/ 10020 w 391551"/>
                <a:gd name="connsiteY188" fmla="*/ 589831 h 660397"/>
                <a:gd name="connsiteX189" fmla="*/ 9198 w 391551"/>
                <a:gd name="connsiteY189" fmla="*/ 591000 h 660397"/>
                <a:gd name="connsiteX190" fmla="*/ 9087 w 391551"/>
                <a:gd name="connsiteY190" fmla="*/ 592976 h 660397"/>
                <a:gd name="connsiteX191" fmla="*/ 9546 w 391551"/>
                <a:gd name="connsiteY191" fmla="*/ 594620 h 660397"/>
                <a:gd name="connsiteX192" fmla="*/ 10589 w 391551"/>
                <a:gd name="connsiteY192" fmla="*/ 595663 h 660397"/>
                <a:gd name="connsiteX193" fmla="*/ 11553 w 391551"/>
                <a:gd name="connsiteY193" fmla="*/ 596595 h 660397"/>
                <a:gd name="connsiteX194" fmla="*/ 12138 w 391551"/>
                <a:gd name="connsiteY194" fmla="*/ 597527 h 660397"/>
                <a:gd name="connsiteX195" fmla="*/ 13418 w 391551"/>
                <a:gd name="connsiteY195" fmla="*/ 598824 h 660397"/>
                <a:gd name="connsiteX196" fmla="*/ 15978 w 391551"/>
                <a:gd name="connsiteY196" fmla="*/ 599977 h 660397"/>
                <a:gd name="connsiteX197" fmla="*/ 17717 w 391551"/>
                <a:gd name="connsiteY197" fmla="*/ 601495 h 660397"/>
                <a:gd name="connsiteX198" fmla="*/ 16674 w 391551"/>
                <a:gd name="connsiteY198" fmla="*/ 604402 h 660397"/>
                <a:gd name="connsiteX199" fmla="*/ 15631 w 391551"/>
                <a:gd name="connsiteY199" fmla="*/ 605224 h 660397"/>
                <a:gd name="connsiteX200" fmla="*/ 12944 w 391551"/>
                <a:gd name="connsiteY200" fmla="*/ 606157 h 660397"/>
                <a:gd name="connsiteX201" fmla="*/ 11901 w 391551"/>
                <a:gd name="connsiteY201" fmla="*/ 607216 h 660397"/>
                <a:gd name="connsiteX202" fmla="*/ 9435 w 391551"/>
                <a:gd name="connsiteY202" fmla="*/ 610124 h 660397"/>
                <a:gd name="connsiteX203" fmla="*/ 6875 w 391551"/>
                <a:gd name="connsiteY203" fmla="*/ 612463 h 660397"/>
                <a:gd name="connsiteX204" fmla="*/ 8961 w 391551"/>
                <a:gd name="connsiteY204" fmla="*/ 613284 h 660397"/>
                <a:gd name="connsiteX205" fmla="*/ 12723 w 391551"/>
                <a:gd name="connsiteY205" fmla="*/ 612352 h 660397"/>
                <a:gd name="connsiteX206" fmla="*/ 14809 w 391551"/>
                <a:gd name="connsiteY206" fmla="*/ 613869 h 660397"/>
                <a:gd name="connsiteX207" fmla="*/ 13181 w 391551"/>
                <a:gd name="connsiteY207" fmla="*/ 615608 h 660397"/>
                <a:gd name="connsiteX208" fmla="*/ 11316 w 391551"/>
                <a:gd name="connsiteY208" fmla="*/ 617125 h 660397"/>
                <a:gd name="connsiteX209" fmla="*/ 9198 w 391551"/>
                <a:gd name="connsiteY209" fmla="*/ 618405 h 660397"/>
                <a:gd name="connsiteX210" fmla="*/ 7096 w 391551"/>
                <a:gd name="connsiteY210" fmla="*/ 618990 h 660397"/>
                <a:gd name="connsiteX211" fmla="*/ 5706 w 391551"/>
                <a:gd name="connsiteY211" fmla="*/ 619796 h 660397"/>
                <a:gd name="connsiteX212" fmla="*/ 7807 w 391551"/>
                <a:gd name="connsiteY212" fmla="*/ 623415 h 660397"/>
                <a:gd name="connsiteX213" fmla="*/ 6527 w 391551"/>
                <a:gd name="connsiteY213" fmla="*/ 625406 h 660397"/>
                <a:gd name="connsiteX214" fmla="*/ 7223 w 391551"/>
                <a:gd name="connsiteY214" fmla="*/ 626923 h 660397"/>
                <a:gd name="connsiteX215" fmla="*/ 7918 w 391551"/>
                <a:gd name="connsiteY215" fmla="*/ 629373 h 660397"/>
                <a:gd name="connsiteX216" fmla="*/ 8266 w 391551"/>
                <a:gd name="connsiteY216" fmla="*/ 631823 h 660397"/>
                <a:gd name="connsiteX217" fmla="*/ 7807 w 391551"/>
                <a:gd name="connsiteY217" fmla="*/ 632866 h 660397"/>
                <a:gd name="connsiteX218" fmla="*/ 6748 w 391551"/>
                <a:gd name="connsiteY218" fmla="*/ 633815 h 660397"/>
                <a:gd name="connsiteX219" fmla="*/ 6875 w 391551"/>
                <a:gd name="connsiteY219" fmla="*/ 635790 h 660397"/>
                <a:gd name="connsiteX220" fmla="*/ 7918 w 391551"/>
                <a:gd name="connsiteY220" fmla="*/ 638824 h 660397"/>
                <a:gd name="connsiteX221" fmla="*/ 8503 w 391551"/>
                <a:gd name="connsiteY221" fmla="*/ 640926 h 660397"/>
                <a:gd name="connsiteX222" fmla="*/ 8961 w 391551"/>
                <a:gd name="connsiteY222" fmla="*/ 642427 h 660397"/>
                <a:gd name="connsiteX223" fmla="*/ 8740 w 391551"/>
                <a:gd name="connsiteY223" fmla="*/ 643597 h 660397"/>
                <a:gd name="connsiteX224" fmla="*/ 6875 w 391551"/>
                <a:gd name="connsiteY224" fmla="*/ 644766 h 660397"/>
                <a:gd name="connsiteX225" fmla="*/ 5706 w 391551"/>
                <a:gd name="connsiteY225" fmla="*/ 644878 h 660397"/>
                <a:gd name="connsiteX226" fmla="*/ 0 w 391551"/>
                <a:gd name="connsiteY226" fmla="*/ 644530 h 660397"/>
                <a:gd name="connsiteX227" fmla="*/ 2323 w 391551"/>
                <a:gd name="connsiteY227" fmla="*/ 646869 h 660397"/>
                <a:gd name="connsiteX228" fmla="*/ 9087 w 391551"/>
                <a:gd name="connsiteY228" fmla="*/ 652005 h 660397"/>
                <a:gd name="connsiteX229" fmla="*/ 10020 w 391551"/>
                <a:gd name="connsiteY229" fmla="*/ 653632 h 660397"/>
                <a:gd name="connsiteX230" fmla="*/ 8851 w 391551"/>
                <a:gd name="connsiteY230" fmla="*/ 654454 h 660397"/>
                <a:gd name="connsiteX231" fmla="*/ 6875 w 391551"/>
                <a:gd name="connsiteY231" fmla="*/ 654802 h 660397"/>
                <a:gd name="connsiteX232" fmla="*/ 3256 w 391551"/>
                <a:gd name="connsiteY232" fmla="*/ 654913 h 660397"/>
                <a:gd name="connsiteX233" fmla="*/ 2908 w 391551"/>
                <a:gd name="connsiteY233" fmla="*/ 655261 h 660397"/>
                <a:gd name="connsiteX234" fmla="*/ 2908 w 391551"/>
                <a:gd name="connsiteY234" fmla="*/ 656083 h 660397"/>
                <a:gd name="connsiteX235" fmla="*/ 3493 w 391551"/>
                <a:gd name="connsiteY235" fmla="*/ 656778 h 660397"/>
                <a:gd name="connsiteX236" fmla="*/ 4315 w 391551"/>
                <a:gd name="connsiteY236" fmla="*/ 657015 h 660397"/>
                <a:gd name="connsiteX237" fmla="*/ 6748 w 391551"/>
                <a:gd name="connsiteY237" fmla="*/ 657015 h 660397"/>
                <a:gd name="connsiteX238" fmla="*/ 9783 w 391551"/>
                <a:gd name="connsiteY238" fmla="*/ 657821 h 660397"/>
                <a:gd name="connsiteX239" fmla="*/ 12596 w 391551"/>
                <a:gd name="connsiteY239" fmla="*/ 657126 h 660397"/>
                <a:gd name="connsiteX240" fmla="*/ 14935 w 391551"/>
                <a:gd name="connsiteY240" fmla="*/ 657710 h 660397"/>
                <a:gd name="connsiteX241" fmla="*/ 19708 w 391551"/>
                <a:gd name="connsiteY241" fmla="*/ 660049 h 660397"/>
                <a:gd name="connsiteX242" fmla="*/ 22031 w 391551"/>
                <a:gd name="connsiteY242" fmla="*/ 660397 h 660397"/>
                <a:gd name="connsiteX243" fmla="*/ 22489 w 391551"/>
                <a:gd name="connsiteY243" fmla="*/ 659354 h 660397"/>
                <a:gd name="connsiteX244" fmla="*/ 27531 w 391551"/>
                <a:gd name="connsiteY244" fmla="*/ 652353 h 660397"/>
                <a:gd name="connsiteX245" fmla="*/ 22837 w 391551"/>
                <a:gd name="connsiteY245" fmla="*/ 643486 h 660397"/>
                <a:gd name="connsiteX246" fmla="*/ 22031 w 391551"/>
                <a:gd name="connsiteY246" fmla="*/ 641495 h 660397"/>
                <a:gd name="connsiteX247" fmla="*/ 22616 w 391551"/>
                <a:gd name="connsiteY247" fmla="*/ 638129 h 660397"/>
                <a:gd name="connsiteX248" fmla="*/ 24607 w 391551"/>
                <a:gd name="connsiteY248" fmla="*/ 636611 h 660397"/>
                <a:gd name="connsiteX249" fmla="*/ 27405 w 391551"/>
                <a:gd name="connsiteY249" fmla="*/ 636849 h 660397"/>
                <a:gd name="connsiteX250" fmla="*/ 29965 w 391551"/>
                <a:gd name="connsiteY250" fmla="*/ 638587 h 660397"/>
                <a:gd name="connsiteX251" fmla="*/ 32067 w 391551"/>
                <a:gd name="connsiteY251" fmla="*/ 640578 h 660397"/>
                <a:gd name="connsiteX252" fmla="*/ 34169 w 391551"/>
                <a:gd name="connsiteY252" fmla="*/ 642206 h 660397"/>
                <a:gd name="connsiteX253" fmla="*/ 36603 w 391551"/>
                <a:gd name="connsiteY253" fmla="*/ 643139 h 660397"/>
                <a:gd name="connsiteX254" fmla="*/ 39432 w 391551"/>
                <a:gd name="connsiteY254" fmla="*/ 643360 h 660397"/>
                <a:gd name="connsiteX255" fmla="*/ 41866 w 391551"/>
                <a:gd name="connsiteY255" fmla="*/ 642791 h 660397"/>
                <a:gd name="connsiteX256" fmla="*/ 46638 w 391551"/>
                <a:gd name="connsiteY256" fmla="*/ 640578 h 660397"/>
                <a:gd name="connsiteX257" fmla="*/ 47808 w 391551"/>
                <a:gd name="connsiteY257" fmla="*/ 640342 h 660397"/>
                <a:gd name="connsiteX258" fmla="*/ 48851 w 391551"/>
                <a:gd name="connsiteY258" fmla="*/ 639061 h 660397"/>
                <a:gd name="connsiteX259" fmla="*/ 50621 w 391551"/>
                <a:gd name="connsiteY259" fmla="*/ 637781 h 660397"/>
                <a:gd name="connsiteX260" fmla="*/ 52723 w 391551"/>
                <a:gd name="connsiteY260" fmla="*/ 637433 h 660397"/>
                <a:gd name="connsiteX261" fmla="*/ 54461 w 391551"/>
                <a:gd name="connsiteY261" fmla="*/ 638476 h 660397"/>
                <a:gd name="connsiteX262" fmla="*/ 54936 w 391551"/>
                <a:gd name="connsiteY262" fmla="*/ 640578 h 660397"/>
                <a:gd name="connsiteX263" fmla="*/ 54240 w 391551"/>
                <a:gd name="connsiteY263" fmla="*/ 645810 h 660397"/>
                <a:gd name="connsiteX264" fmla="*/ 54699 w 391551"/>
                <a:gd name="connsiteY264" fmla="*/ 648149 h 660397"/>
                <a:gd name="connsiteX265" fmla="*/ 57733 w 391551"/>
                <a:gd name="connsiteY265" fmla="*/ 649681 h 660397"/>
                <a:gd name="connsiteX266" fmla="*/ 61336 w 391551"/>
                <a:gd name="connsiteY266" fmla="*/ 647801 h 660397"/>
                <a:gd name="connsiteX267" fmla="*/ 64150 w 391551"/>
                <a:gd name="connsiteY267" fmla="*/ 643945 h 660397"/>
                <a:gd name="connsiteX268" fmla="*/ 64972 w 391551"/>
                <a:gd name="connsiteY268" fmla="*/ 639520 h 660397"/>
                <a:gd name="connsiteX269" fmla="*/ 63912 w 391551"/>
                <a:gd name="connsiteY269" fmla="*/ 636485 h 660397"/>
                <a:gd name="connsiteX270" fmla="*/ 61226 w 391551"/>
                <a:gd name="connsiteY270" fmla="*/ 632171 h 660397"/>
                <a:gd name="connsiteX271" fmla="*/ 60294 w 391551"/>
                <a:gd name="connsiteY271" fmla="*/ 628789 h 660397"/>
                <a:gd name="connsiteX272" fmla="*/ 60515 w 391551"/>
                <a:gd name="connsiteY272" fmla="*/ 626813 h 660397"/>
                <a:gd name="connsiteX273" fmla="*/ 61226 w 391551"/>
                <a:gd name="connsiteY273" fmla="*/ 625770 h 660397"/>
                <a:gd name="connsiteX274" fmla="*/ 62379 w 391551"/>
                <a:gd name="connsiteY274" fmla="*/ 625406 h 660397"/>
                <a:gd name="connsiteX275" fmla="*/ 63312 w 391551"/>
                <a:gd name="connsiteY275" fmla="*/ 625770 h 660397"/>
                <a:gd name="connsiteX276" fmla="*/ 64150 w 391551"/>
                <a:gd name="connsiteY276" fmla="*/ 626813 h 660397"/>
                <a:gd name="connsiteX277" fmla="*/ 64387 w 391551"/>
                <a:gd name="connsiteY277" fmla="*/ 629373 h 660397"/>
                <a:gd name="connsiteX278" fmla="*/ 64845 w 391551"/>
                <a:gd name="connsiteY278" fmla="*/ 630891 h 660397"/>
                <a:gd name="connsiteX279" fmla="*/ 69618 w 391551"/>
                <a:gd name="connsiteY279" fmla="*/ 634510 h 660397"/>
                <a:gd name="connsiteX280" fmla="*/ 74407 w 391551"/>
                <a:gd name="connsiteY280" fmla="*/ 632866 h 660397"/>
                <a:gd name="connsiteX281" fmla="*/ 79195 w 391551"/>
                <a:gd name="connsiteY281" fmla="*/ 629610 h 660397"/>
                <a:gd name="connsiteX282" fmla="*/ 84316 w 391551"/>
                <a:gd name="connsiteY282" fmla="*/ 627619 h 660397"/>
                <a:gd name="connsiteX283" fmla="*/ 87003 w 391551"/>
                <a:gd name="connsiteY283" fmla="*/ 627967 h 660397"/>
                <a:gd name="connsiteX284" fmla="*/ 90053 w 391551"/>
                <a:gd name="connsiteY284" fmla="*/ 629025 h 660397"/>
                <a:gd name="connsiteX285" fmla="*/ 93072 w 391551"/>
                <a:gd name="connsiteY285" fmla="*/ 630527 h 660397"/>
                <a:gd name="connsiteX286" fmla="*/ 95521 w 391551"/>
                <a:gd name="connsiteY286" fmla="*/ 632171 h 660397"/>
                <a:gd name="connsiteX287" fmla="*/ 97971 w 391551"/>
                <a:gd name="connsiteY287" fmla="*/ 633450 h 660397"/>
                <a:gd name="connsiteX288" fmla="*/ 106726 w 391551"/>
                <a:gd name="connsiteY288" fmla="*/ 635790 h 660397"/>
                <a:gd name="connsiteX289" fmla="*/ 111499 w 391551"/>
                <a:gd name="connsiteY289" fmla="*/ 638239 h 660397"/>
                <a:gd name="connsiteX290" fmla="*/ 112890 w 391551"/>
                <a:gd name="connsiteY290" fmla="*/ 638713 h 660397"/>
                <a:gd name="connsiteX291" fmla="*/ 114644 w 391551"/>
                <a:gd name="connsiteY291" fmla="*/ 638935 h 660397"/>
                <a:gd name="connsiteX292" fmla="*/ 116983 w 391551"/>
                <a:gd name="connsiteY292" fmla="*/ 638824 h 660397"/>
                <a:gd name="connsiteX293" fmla="*/ 118500 w 391551"/>
                <a:gd name="connsiteY293" fmla="*/ 639283 h 660397"/>
                <a:gd name="connsiteX294" fmla="*/ 119196 w 391551"/>
                <a:gd name="connsiteY294" fmla="*/ 640578 h 660397"/>
                <a:gd name="connsiteX295" fmla="*/ 119781 w 391551"/>
                <a:gd name="connsiteY295" fmla="*/ 642317 h 660397"/>
                <a:gd name="connsiteX296" fmla="*/ 120602 w 391551"/>
                <a:gd name="connsiteY296" fmla="*/ 643945 h 660397"/>
                <a:gd name="connsiteX297" fmla="*/ 122689 w 391551"/>
                <a:gd name="connsiteY297" fmla="*/ 646173 h 660397"/>
                <a:gd name="connsiteX298" fmla="*/ 123969 w 391551"/>
                <a:gd name="connsiteY298" fmla="*/ 646979 h 660397"/>
                <a:gd name="connsiteX299" fmla="*/ 125375 w 391551"/>
                <a:gd name="connsiteY299" fmla="*/ 647690 h 660397"/>
                <a:gd name="connsiteX300" fmla="*/ 129010 w 391551"/>
                <a:gd name="connsiteY300" fmla="*/ 644640 h 660397"/>
                <a:gd name="connsiteX301" fmla="*/ 130512 w 391551"/>
                <a:gd name="connsiteY301" fmla="*/ 640689 h 660397"/>
                <a:gd name="connsiteX302" fmla="*/ 132851 w 391551"/>
                <a:gd name="connsiteY302" fmla="*/ 630527 h 660397"/>
                <a:gd name="connsiteX303" fmla="*/ 134004 w 391551"/>
                <a:gd name="connsiteY303" fmla="*/ 627856 h 660397"/>
                <a:gd name="connsiteX304" fmla="*/ 135285 w 391551"/>
                <a:gd name="connsiteY304" fmla="*/ 625991 h 660397"/>
                <a:gd name="connsiteX305" fmla="*/ 136802 w 391551"/>
                <a:gd name="connsiteY305" fmla="*/ 624601 h 660397"/>
                <a:gd name="connsiteX306" fmla="*/ 138904 w 391551"/>
                <a:gd name="connsiteY306" fmla="*/ 623415 h 660397"/>
                <a:gd name="connsiteX307" fmla="*/ 146032 w 391551"/>
                <a:gd name="connsiteY307" fmla="*/ 621787 h 660397"/>
                <a:gd name="connsiteX308" fmla="*/ 147659 w 391551"/>
                <a:gd name="connsiteY308" fmla="*/ 620744 h 660397"/>
                <a:gd name="connsiteX309" fmla="*/ 150093 w 391551"/>
                <a:gd name="connsiteY309" fmla="*/ 617709 h 660397"/>
                <a:gd name="connsiteX310" fmla="*/ 154408 w 391551"/>
                <a:gd name="connsiteY310" fmla="*/ 613506 h 660397"/>
                <a:gd name="connsiteX311" fmla="*/ 158738 w 391551"/>
                <a:gd name="connsiteY311" fmla="*/ 611309 h 660397"/>
                <a:gd name="connsiteX312" fmla="*/ 161061 w 391551"/>
                <a:gd name="connsiteY312" fmla="*/ 613869 h 660397"/>
                <a:gd name="connsiteX313" fmla="*/ 162579 w 391551"/>
                <a:gd name="connsiteY313" fmla="*/ 617820 h 660397"/>
                <a:gd name="connsiteX314" fmla="*/ 165724 w 391551"/>
                <a:gd name="connsiteY314" fmla="*/ 621677 h 660397"/>
                <a:gd name="connsiteX315" fmla="*/ 169943 w 391551"/>
                <a:gd name="connsiteY315" fmla="*/ 624253 h 660397"/>
                <a:gd name="connsiteX316" fmla="*/ 174369 w 391551"/>
                <a:gd name="connsiteY316" fmla="*/ 624601 h 660397"/>
                <a:gd name="connsiteX317" fmla="*/ 179726 w 391551"/>
                <a:gd name="connsiteY317" fmla="*/ 622846 h 660397"/>
                <a:gd name="connsiteX318" fmla="*/ 182192 w 391551"/>
                <a:gd name="connsiteY318" fmla="*/ 623194 h 660397"/>
                <a:gd name="connsiteX319" fmla="*/ 181133 w 391551"/>
                <a:gd name="connsiteY319" fmla="*/ 626465 h 660397"/>
                <a:gd name="connsiteX320" fmla="*/ 180421 w 391551"/>
                <a:gd name="connsiteY320" fmla="*/ 629247 h 660397"/>
                <a:gd name="connsiteX321" fmla="*/ 182539 w 391551"/>
                <a:gd name="connsiteY321" fmla="*/ 630527 h 660397"/>
                <a:gd name="connsiteX322" fmla="*/ 185447 w 391551"/>
                <a:gd name="connsiteY322" fmla="*/ 630306 h 660397"/>
                <a:gd name="connsiteX323" fmla="*/ 187897 w 391551"/>
                <a:gd name="connsiteY323" fmla="*/ 628330 h 660397"/>
                <a:gd name="connsiteX324" fmla="*/ 188482 w 391551"/>
                <a:gd name="connsiteY324" fmla="*/ 625059 h 660397"/>
                <a:gd name="connsiteX325" fmla="*/ 188118 w 391551"/>
                <a:gd name="connsiteY325" fmla="*/ 622024 h 660397"/>
                <a:gd name="connsiteX326" fmla="*/ 188593 w 391551"/>
                <a:gd name="connsiteY326" fmla="*/ 619575 h 660397"/>
                <a:gd name="connsiteX327" fmla="*/ 195025 w 391551"/>
                <a:gd name="connsiteY327" fmla="*/ 617362 h 660397"/>
                <a:gd name="connsiteX328" fmla="*/ 196416 w 391551"/>
                <a:gd name="connsiteY328" fmla="*/ 615608 h 660397"/>
                <a:gd name="connsiteX329" fmla="*/ 196526 w 391551"/>
                <a:gd name="connsiteY329" fmla="*/ 613284 h 660397"/>
                <a:gd name="connsiteX330" fmla="*/ 194898 w 391551"/>
                <a:gd name="connsiteY330" fmla="*/ 603122 h 660397"/>
                <a:gd name="connsiteX331" fmla="*/ 195135 w 391551"/>
                <a:gd name="connsiteY331" fmla="*/ 599756 h 660397"/>
                <a:gd name="connsiteX332" fmla="*/ 196526 w 391551"/>
                <a:gd name="connsiteY332" fmla="*/ 598128 h 660397"/>
                <a:gd name="connsiteX333" fmla="*/ 199213 w 391551"/>
                <a:gd name="connsiteY333" fmla="*/ 597638 h 660397"/>
                <a:gd name="connsiteX334" fmla="*/ 201884 w 391551"/>
                <a:gd name="connsiteY334" fmla="*/ 596358 h 660397"/>
                <a:gd name="connsiteX335" fmla="*/ 203749 w 391551"/>
                <a:gd name="connsiteY335" fmla="*/ 594146 h 660397"/>
                <a:gd name="connsiteX336" fmla="*/ 203859 w 391551"/>
                <a:gd name="connsiteY336" fmla="*/ 590763 h 660397"/>
                <a:gd name="connsiteX337" fmla="*/ 202943 w 391551"/>
                <a:gd name="connsiteY337" fmla="*/ 589136 h 660397"/>
                <a:gd name="connsiteX338" fmla="*/ 200493 w 391551"/>
                <a:gd name="connsiteY338" fmla="*/ 587034 h 660397"/>
                <a:gd name="connsiteX339" fmla="*/ 199797 w 391551"/>
                <a:gd name="connsiteY339" fmla="*/ 585406 h 660397"/>
                <a:gd name="connsiteX340" fmla="*/ 200256 w 391551"/>
                <a:gd name="connsiteY340" fmla="*/ 583888 h 660397"/>
                <a:gd name="connsiteX341" fmla="*/ 201647 w 391551"/>
                <a:gd name="connsiteY341" fmla="*/ 583762 h 660397"/>
                <a:gd name="connsiteX342" fmla="*/ 203164 w 391551"/>
                <a:gd name="connsiteY342" fmla="*/ 584347 h 660397"/>
                <a:gd name="connsiteX343" fmla="*/ 203986 w 391551"/>
                <a:gd name="connsiteY343" fmla="*/ 584947 h 660397"/>
                <a:gd name="connsiteX344" fmla="*/ 204792 w 391551"/>
                <a:gd name="connsiteY344" fmla="*/ 586338 h 660397"/>
                <a:gd name="connsiteX345" fmla="*/ 206309 w 391551"/>
                <a:gd name="connsiteY345" fmla="*/ 586575 h 660397"/>
                <a:gd name="connsiteX346" fmla="*/ 209249 w 391551"/>
                <a:gd name="connsiteY346" fmla="*/ 585990 h 660397"/>
                <a:gd name="connsiteX347" fmla="*/ 214132 w 391551"/>
                <a:gd name="connsiteY347" fmla="*/ 583067 h 660397"/>
                <a:gd name="connsiteX348" fmla="*/ 215997 w 391551"/>
                <a:gd name="connsiteY348" fmla="*/ 580380 h 660397"/>
                <a:gd name="connsiteX349" fmla="*/ 214827 w 391551"/>
                <a:gd name="connsiteY349" fmla="*/ 579337 h 660397"/>
                <a:gd name="connsiteX350" fmla="*/ 212157 w 391551"/>
                <a:gd name="connsiteY350" fmla="*/ 578863 h 660397"/>
                <a:gd name="connsiteX351" fmla="*/ 209596 w 391551"/>
                <a:gd name="connsiteY351" fmla="*/ 577693 h 660397"/>
                <a:gd name="connsiteX352" fmla="*/ 207731 w 391551"/>
                <a:gd name="connsiteY352" fmla="*/ 575022 h 660397"/>
                <a:gd name="connsiteX353" fmla="*/ 208901 w 391551"/>
                <a:gd name="connsiteY353" fmla="*/ 573852 h 660397"/>
                <a:gd name="connsiteX354" fmla="*/ 211572 w 391551"/>
                <a:gd name="connsiteY354" fmla="*/ 573742 h 660397"/>
                <a:gd name="connsiteX355" fmla="*/ 214021 w 391551"/>
                <a:gd name="connsiteY355" fmla="*/ 574549 h 660397"/>
                <a:gd name="connsiteX356" fmla="*/ 221023 w 391551"/>
                <a:gd name="connsiteY356" fmla="*/ 578752 h 660397"/>
                <a:gd name="connsiteX357" fmla="*/ 222303 w 391551"/>
                <a:gd name="connsiteY357" fmla="*/ 580380 h 660397"/>
                <a:gd name="connsiteX358" fmla="*/ 222777 w 391551"/>
                <a:gd name="connsiteY358" fmla="*/ 587034 h 660397"/>
                <a:gd name="connsiteX359" fmla="*/ 223235 w 391551"/>
                <a:gd name="connsiteY359" fmla="*/ 589373 h 660397"/>
                <a:gd name="connsiteX360" fmla="*/ 224642 w 391551"/>
                <a:gd name="connsiteY360" fmla="*/ 591459 h 660397"/>
                <a:gd name="connsiteX361" fmla="*/ 226855 w 391551"/>
                <a:gd name="connsiteY361" fmla="*/ 592865 h 660397"/>
                <a:gd name="connsiteX362" fmla="*/ 231975 w 391551"/>
                <a:gd name="connsiteY362" fmla="*/ 594856 h 660397"/>
                <a:gd name="connsiteX363" fmla="*/ 234203 w 391551"/>
                <a:gd name="connsiteY363" fmla="*/ 596248 h 660397"/>
                <a:gd name="connsiteX364" fmla="*/ 236890 w 391551"/>
                <a:gd name="connsiteY364" fmla="*/ 597290 h 660397"/>
                <a:gd name="connsiteX365" fmla="*/ 243181 w 391551"/>
                <a:gd name="connsiteY365" fmla="*/ 596943 h 660397"/>
                <a:gd name="connsiteX366" fmla="*/ 245962 w 391551"/>
                <a:gd name="connsiteY366" fmla="*/ 597290 h 660397"/>
                <a:gd name="connsiteX367" fmla="*/ 251351 w 391551"/>
                <a:gd name="connsiteY367" fmla="*/ 601731 h 660397"/>
                <a:gd name="connsiteX368" fmla="*/ 254259 w 391551"/>
                <a:gd name="connsiteY368" fmla="*/ 603470 h 660397"/>
                <a:gd name="connsiteX369" fmla="*/ 255302 w 391551"/>
                <a:gd name="connsiteY369" fmla="*/ 602190 h 660397"/>
                <a:gd name="connsiteX370" fmla="*/ 256235 w 391551"/>
                <a:gd name="connsiteY370" fmla="*/ 599409 h 660397"/>
                <a:gd name="connsiteX371" fmla="*/ 258906 w 391551"/>
                <a:gd name="connsiteY371" fmla="*/ 598002 h 660397"/>
                <a:gd name="connsiteX372" fmla="*/ 264880 w 391551"/>
                <a:gd name="connsiteY372" fmla="*/ 596137 h 660397"/>
                <a:gd name="connsiteX373" fmla="*/ 266160 w 391551"/>
                <a:gd name="connsiteY373" fmla="*/ 595078 h 660397"/>
                <a:gd name="connsiteX374" fmla="*/ 267203 w 391551"/>
                <a:gd name="connsiteY374" fmla="*/ 593798 h 660397"/>
                <a:gd name="connsiteX375" fmla="*/ 268025 w 391551"/>
                <a:gd name="connsiteY375" fmla="*/ 592391 h 660397"/>
                <a:gd name="connsiteX376" fmla="*/ 268594 w 391551"/>
                <a:gd name="connsiteY376" fmla="*/ 591000 h 660397"/>
                <a:gd name="connsiteX377" fmla="*/ 269415 w 391551"/>
                <a:gd name="connsiteY377" fmla="*/ 586812 h 660397"/>
                <a:gd name="connsiteX378" fmla="*/ 268594 w 391551"/>
                <a:gd name="connsiteY378" fmla="*/ 571877 h 660397"/>
                <a:gd name="connsiteX379" fmla="*/ 268831 w 391551"/>
                <a:gd name="connsiteY379" fmla="*/ 568606 h 660397"/>
                <a:gd name="connsiteX380" fmla="*/ 269526 w 391551"/>
                <a:gd name="connsiteY380" fmla="*/ 564987 h 660397"/>
                <a:gd name="connsiteX381" fmla="*/ 270806 w 391551"/>
                <a:gd name="connsiteY381" fmla="*/ 562079 h 660397"/>
                <a:gd name="connsiteX382" fmla="*/ 272814 w 391551"/>
                <a:gd name="connsiteY382" fmla="*/ 560672 h 660397"/>
                <a:gd name="connsiteX383" fmla="*/ 273746 w 391551"/>
                <a:gd name="connsiteY383" fmla="*/ 559170 h 660397"/>
                <a:gd name="connsiteX384" fmla="*/ 275611 w 391551"/>
                <a:gd name="connsiteY384" fmla="*/ 552391 h 660397"/>
                <a:gd name="connsiteX385" fmla="*/ 277002 w 391551"/>
                <a:gd name="connsiteY385" fmla="*/ 550289 h 660397"/>
                <a:gd name="connsiteX386" fmla="*/ 278282 w 391551"/>
                <a:gd name="connsiteY386" fmla="*/ 550178 h 660397"/>
                <a:gd name="connsiteX387" fmla="*/ 280036 w 391551"/>
                <a:gd name="connsiteY387" fmla="*/ 550415 h 660397"/>
                <a:gd name="connsiteX388" fmla="*/ 281664 w 391551"/>
                <a:gd name="connsiteY388" fmla="*/ 550763 h 660397"/>
                <a:gd name="connsiteX389" fmla="*/ 282359 w 391551"/>
                <a:gd name="connsiteY389" fmla="*/ 551221 h 660397"/>
                <a:gd name="connsiteX390" fmla="*/ 283055 w 391551"/>
                <a:gd name="connsiteY390" fmla="*/ 552501 h 660397"/>
                <a:gd name="connsiteX391" fmla="*/ 284572 w 391551"/>
                <a:gd name="connsiteY391" fmla="*/ 552391 h 660397"/>
                <a:gd name="connsiteX392" fmla="*/ 289029 w 391551"/>
                <a:gd name="connsiteY392" fmla="*/ 550415 h 660397"/>
                <a:gd name="connsiteX393" fmla="*/ 291352 w 391551"/>
                <a:gd name="connsiteY393" fmla="*/ 548661 h 660397"/>
                <a:gd name="connsiteX394" fmla="*/ 295303 w 391551"/>
                <a:gd name="connsiteY394" fmla="*/ 544804 h 660397"/>
                <a:gd name="connsiteX395" fmla="*/ 297294 w 391551"/>
                <a:gd name="connsiteY395" fmla="*/ 539099 h 660397"/>
                <a:gd name="connsiteX396" fmla="*/ 298337 w 391551"/>
                <a:gd name="connsiteY396" fmla="*/ 525097 h 660397"/>
                <a:gd name="connsiteX397" fmla="*/ 301498 w 391551"/>
                <a:gd name="connsiteY397" fmla="*/ 520213 h 660397"/>
                <a:gd name="connsiteX398" fmla="*/ 303948 w 391551"/>
                <a:gd name="connsiteY398" fmla="*/ 519154 h 660397"/>
                <a:gd name="connsiteX399" fmla="*/ 309068 w 391551"/>
                <a:gd name="connsiteY399" fmla="*/ 517874 h 660397"/>
                <a:gd name="connsiteX400" fmla="*/ 310823 w 391551"/>
                <a:gd name="connsiteY400" fmla="*/ 516230 h 660397"/>
                <a:gd name="connsiteX401" fmla="*/ 312356 w 391551"/>
                <a:gd name="connsiteY401" fmla="*/ 513322 h 660397"/>
                <a:gd name="connsiteX402" fmla="*/ 313746 w 391551"/>
                <a:gd name="connsiteY402" fmla="*/ 511220 h 660397"/>
                <a:gd name="connsiteX403" fmla="*/ 319689 w 391551"/>
                <a:gd name="connsiteY403" fmla="*/ 505499 h 660397"/>
                <a:gd name="connsiteX404" fmla="*/ 321079 w 391551"/>
                <a:gd name="connsiteY404" fmla="*/ 503050 h 660397"/>
                <a:gd name="connsiteX405" fmla="*/ 321317 w 391551"/>
                <a:gd name="connsiteY405" fmla="*/ 500015 h 660397"/>
                <a:gd name="connsiteX406" fmla="*/ 317950 w 391551"/>
                <a:gd name="connsiteY406" fmla="*/ 494310 h 660397"/>
                <a:gd name="connsiteX407" fmla="*/ 315611 w 391551"/>
                <a:gd name="connsiteY407" fmla="*/ 484970 h 660397"/>
                <a:gd name="connsiteX408" fmla="*/ 314442 w 391551"/>
                <a:gd name="connsiteY408" fmla="*/ 482994 h 660397"/>
                <a:gd name="connsiteX409" fmla="*/ 313051 w 391551"/>
                <a:gd name="connsiteY409" fmla="*/ 479849 h 660397"/>
                <a:gd name="connsiteX410" fmla="*/ 312704 w 391551"/>
                <a:gd name="connsiteY410" fmla="*/ 476926 h 660397"/>
                <a:gd name="connsiteX411" fmla="*/ 314805 w 391551"/>
                <a:gd name="connsiteY411" fmla="*/ 475297 h 660397"/>
                <a:gd name="connsiteX412" fmla="*/ 328792 w 391551"/>
                <a:gd name="connsiteY412" fmla="*/ 472153 h 660397"/>
                <a:gd name="connsiteX413" fmla="*/ 336599 w 391551"/>
                <a:gd name="connsiteY413" fmla="*/ 471441 h 660397"/>
                <a:gd name="connsiteX414" fmla="*/ 338828 w 391551"/>
                <a:gd name="connsiteY414" fmla="*/ 472263 h 660397"/>
                <a:gd name="connsiteX415" fmla="*/ 343727 w 391551"/>
                <a:gd name="connsiteY415" fmla="*/ 476451 h 660397"/>
                <a:gd name="connsiteX416" fmla="*/ 346288 w 391551"/>
                <a:gd name="connsiteY416" fmla="*/ 477636 h 660397"/>
                <a:gd name="connsiteX417" fmla="*/ 351202 w 391551"/>
                <a:gd name="connsiteY417" fmla="*/ 475866 h 660397"/>
                <a:gd name="connsiteX418" fmla="*/ 367513 w 391551"/>
                <a:gd name="connsiteY418" fmla="*/ 462464 h 660397"/>
                <a:gd name="connsiteX419" fmla="*/ 374972 w 391551"/>
                <a:gd name="connsiteY419" fmla="*/ 458149 h 660397"/>
                <a:gd name="connsiteX420" fmla="*/ 379066 w 391551"/>
                <a:gd name="connsiteY420" fmla="*/ 456980 h 660397"/>
                <a:gd name="connsiteX421" fmla="*/ 389196 w 391551"/>
                <a:gd name="connsiteY421" fmla="*/ 456759 h 660397"/>
                <a:gd name="connsiteX422" fmla="*/ 390729 w 391551"/>
                <a:gd name="connsiteY422" fmla="*/ 455590 h 660397"/>
                <a:gd name="connsiteX423" fmla="*/ 388374 w 391551"/>
                <a:gd name="connsiteY423" fmla="*/ 450674 h 660397"/>
                <a:gd name="connsiteX424" fmla="*/ 388848 w 391551"/>
                <a:gd name="connsiteY424" fmla="*/ 447529 h 66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391551" h="660397">
                  <a:moveTo>
                    <a:pt x="390271" y="445317"/>
                  </a:moveTo>
                  <a:lnTo>
                    <a:pt x="391551" y="442408"/>
                  </a:lnTo>
                  <a:lnTo>
                    <a:pt x="391440" y="440069"/>
                  </a:lnTo>
                  <a:lnTo>
                    <a:pt x="388611" y="439485"/>
                  </a:lnTo>
                  <a:lnTo>
                    <a:pt x="383254" y="439959"/>
                  </a:lnTo>
                  <a:lnTo>
                    <a:pt x="381167" y="439248"/>
                  </a:lnTo>
                  <a:lnTo>
                    <a:pt x="379413" y="437494"/>
                  </a:lnTo>
                  <a:lnTo>
                    <a:pt x="380345" y="435866"/>
                  </a:lnTo>
                  <a:lnTo>
                    <a:pt x="384075" y="431093"/>
                  </a:lnTo>
                  <a:lnTo>
                    <a:pt x="384881" y="428169"/>
                  </a:lnTo>
                  <a:lnTo>
                    <a:pt x="383839" y="425593"/>
                  </a:lnTo>
                  <a:lnTo>
                    <a:pt x="381752" y="423507"/>
                  </a:lnTo>
                  <a:lnTo>
                    <a:pt x="377896" y="420472"/>
                  </a:lnTo>
                  <a:lnTo>
                    <a:pt x="376979" y="415573"/>
                  </a:lnTo>
                  <a:lnTo>
                    <a:pt x="380109" y="411021"/>
                  </a:lnTo>
                  <a:lnTo>
                    <a:pt x="382211" y="409283"/>
                  </a:lnTo>
                  <a:lnTo>
                    <a:pt x="380583" y="396671"/>
                  </a:lnTo>
                  <a:lnTo>
                    <a:pt x="378955" y="384075"/>
                  </a:lnTo>
                  <a:lnTo>
                    <a:pt x="377327" y="371606"/>
                  </a:lnTo>
                  <a:lnTo>
                    <a:pt x="375667" y="359009"/>
                  </a:lnTo>
                  <a:lnTo>
                    <a:pt x="374040" y="346398"/>
                  </a:lnTo>
                  <a:lnTo>
                    <a:pt x="372412" y="333929"/>
                  </a:lnTo>
                  <a:lnTo>
                    <a:pt x="370784" y="321332"/>
                  </a:lnTo>
                  <a:lnTo>
                    <a:pt x="369140" y="308847"/>
                  </a:lnTo>
                  <a:lnTo>
                    <a:pt x="367513" y="296267"/>
                  </a:lnTo>
                  <a:lnTo>
                    <a:pt x="366011" y="283781"/>
                  </a:lnTo>
                  <a:lnTo>
                    <a:pt x="364368" y="271312"/>
                  </a:lnTo>
                  <a:lnTo>
                    <a:pt x="362724" y="258700"/>
                  </a:lnTo>
                  <a:lnTo>
                    <a:pt x="361096" y="246215"/>
                  </a:lnTo>
                  <a:lnTo>
                    <a:pt x="359468" y="233618"/>
                  </a:lnTo>
                  <a:lnTo>
                    <a:pt x="357824" y="221133"/>
                  </a:lnTo>
                  <a:lnTo>
                    <a:pt x="356197" y="208663"/>
                  </a:lnTo>
                  <a:lnTo>
                    <a:pt x="354569" y="196067"/>
                  </a:lnTo>
                  <a:lnTo>
                    <a:pt x="352941" y="183598"/>
                  </a:lnTo>
                  <a:lnTo>
                    <a:pt x="351313" y="171113"/>
                  </a:lnTo>
                  <a:lnTo>
                    <a:pt x="349654" y="158627"/>
                  </a:lnTo>
                  <a:lnTo>
                    <a:pt x="348137" y="146142"/>
                  </a:lnTo>
                  <a:lnTo>
                    <a:pt x="346509" y="133672"/>
                  </a:lnTo>
                  <a:lnTo>
                    <a:pt x="344881" y="121076"/>
                  </a:lnTo>
                  <a:lnTo>
                    <a:pt x="343253" y="108591"/>
                  </a:lnTo>
                  <a:lnTo>
                    <a:pt x="341625" y="96105"/>
                  </a:lnTo>
                  <a:lnTo>
                    <a:pt x="339998" y="83620"/>
                  </a:lnTo>
                  <a:lnTo>
                    <a:pt x="338370" y="71151"/>
                  </a:lnTo>
                  <a:lnTo>
                    <a:pt x="336710" y="58665"/>
                  </a:lnTo>
                  <a:lnTo>
                    <a:pt x="333454" y="33821"/>
                  </a:lnTo>
                  <a:lnTo>
                    <a:pt x="331937" y="21336"/>
                  </a:lnTo>
                  <a:lnTo>
                    <a:pt x="330309" y="8850"/>
                  </a:lnTo>
                  <a:lnTo>
                    <a:pt x="329029" y="0"/>
                  </a:lnTo>
                  <a:lnTo>
                    <a:pt x="319800" y="1169"/>
                  </a:lnTo>
                  <a:lnTo>
                    <a:pt x="310586" y="2449"/>
                  </a:lnTo>
                  <a:lnTo>
                    <a:pt x="301498" y="3730"/>
                  </a:lnTo>
                  <a:lnTo>
                    <a:pt x="292284" y="4899"/>
                  </a:lnTo>
                  <a:lnTo>
                    <a:pt x="283055" y="6179"/>
                  </a:lnTo>
                  <a:lnTo>
                    <a:pt x="273856" y="7349"/>
                  </a:lnTo>
                  <a:lnTo>
                    <a:pt x="264642" y="8629"/>
                  </a:lnTo>
                  <a:lnTo>
                    <a:pt x="255539" y="9909"/>
                  </a:lnTo>
                  <a:lnTo>
                    <a:pt x="246341" y="11078"/>
                  </a:lnTo>
                  <a:lnTo>
                    <a:pt x="237112" y="12248"/>
                  </a:lnTo>
                  <a:lnTo>
                    <a:pt x="227898" y="13402"/>
                  </a:lnTo>
                  <a:lnTo>
                    <a:pt x="218684" y="14698"/>
                  </a:lnTo>
                  <a:lnTo>
                    <a:pt x="209596" y="15868"/>
                  </a:lnTo>
                  <a:lnTo>
                    <a:pt x="191153" y="18190"/>
                  </a:lnTo>
                  <a:lnTo>
                    <a:pt x="181955" y="19360"/>
                  </a:lnTo>
                  <a:lnTo>
                    <a:pt x="172741" y="20529"/>
                  </a:lnTo>
                  <a:lnTo>
                    <a:pt x="163511" y="21683"/>
                  </a:lnTo>
                  <a:lnTo>
                    <a:pt x="154297" y="22853"/>
                  </a:lnTo>
                  <a:lnTo>
                    <a:pt x="135869" y="25081"/>
                  </a:lnTo>
                  <a:lnTo>
                    <a:pt x="126766" y="26234"/>
                  </a:lnTo>
                  <a:lnTo>
                    <a:pt x="117457" y="27294"/>
                  </a:lnTo>
                  <a:lnTo>
                    <a:pt x="108354" y="28463"/>
                  </a:lnTo>
                  <a:lnTo>
                    <a:pt x="99124" y="29506"/>
                  </a:lnTo>
                  <a:lnTo>
                    <a:pt x="89927" y="30676"/>
                  </a:lnTo>
                  <a:lnTo>
                    <a:pt x="86418" y="31024"/>
                  </a:lnTo>
                  <a:lnTo>
                    <a:pt x="65667" y="45721"/>
                  </a:lnTo>
                  <a:lnTo>
                    <a:pt x="46054" y="55172"/>
                  </a:lnTo>
                  <a:lnTo>
                    <a:pt x="35449" y="57496"/>
                  </a:lnTo>
                  <a:lnTo>
                    <a:pt x="24007" y="56911"/>
                  </a:lnTo>
                  <a:lnTo>
                    <a:pt x="21336" y="56342"/>
                  </a:lnTo>
                  <a:lnTo>
                    <a:pt x="19344" y="55283"/>
                  </a:lnTo>
                  <a:lnTo>
                    <a:pt x="18301" y="53418"/>
                  </a:lnTo>
                  <a:lnTo>
                    <a:pt x="18301" y="50147"/>
                  </a:lnTo>
                  <a:lnTo>
                    <a:pt x="14698" y="52011"/>
                  </a:lnTo>
                  <a:lnTo>
                    <a:pt x="10241" y="49577"/>
                  </a:lnTo>
                  <a:lnTo>
                    <a:pt x="6401" y="45374"/>
                  </a:lnTo>
                  <a:lnTo>
                    <a:pt x="6638" y="46875"/>
                  </a:lnTo>
                  <a:lnTo>
                    <a:pt x="9087" y="69159"/>
                  </a:lnTo>
                  <a:lnTo>
                    <a:pt x="11553" y="91443"/>
                  </a:lnTo>
                  <a:lnTo>
                    <a:pt x="14003" y="113711"/>
                  </a:lnTo>
                  <a:lnTo>
                    <a:pt x="16326" y="135995"/>
                  </a:lnTo>
                  <a:lnTo>
                    <a:pt x="18776" y="158280"/>
                  </a:lnTo>
                  <a:lnTo>
                    <a:pt x="21209" y="180548"/>
                  </a:lnTo>
                  <a:lnTo>
                    <a:pt x="23659" y="202832"/>
                  </a:lnTo>
                  <a:lnTo>
                    <a:pt x="26125" y="225116"/>
                  </a:lnTo>
                  <a:lnTo>
                    <a:pt x="28574" y="247494"/>
                  </a:lnTo>
                  <a:lnTo>
                    <a:pt x="31024" y="269778"/>
                  </a:lnTo>
                  <a:lnTo>
                    <a:pt x="33458" y="292173"/>
                  </a:lnTo>
                  <a:lnTo>
                    <a:pt x="38373" y="336963"/>
                  </a:lnTo>
                  <a:lnTo>
                    <a:pt x="40712" y="359357"/>
                  </a:lnTo>
                  <a:lnTo>
                    <a:pt x="43272" y="381642"/>
                  </a:lnTo>
                  <a:lnTo>
                    <a:pt x="45706" y="404036"/>
                  </a:lnTo>
                  <a:lnTo>
                    <a:pt x="46291" y="409978"/>
                  </a:lnTo>
                  <a:lnTo>
                    <a:pt x="45943" y="410673"/>
                  </a:lnTo>
                  <a:lnTo>
                    <a:pt x="38958" y="414988"/>
                  </a:lnTo>
                  <a:lnTo>
                    <a:pt x="36951" y="417565"/>
                  </a:lnTo>
                  <a:lnTo>
                    <a:pt x="36018" y="420820"/>
                  </a:lnTo>
                  <a:lnTo>
                    <a:pt x="36951" y="423380"/>
                  </a:lnTo>
                  <a:lnTo>
                    <a:pt x="40348" y="428296"/>
                  </a:lnTo>
                  <a:lnTo>
                    <a:pt x="40933" y="434933"/>
                  </a:lnTo>
                  <a:lnTo>
                    <a:pt x="33932" y="443452"/>
                  </a:lnTo>
                  <a:lnTo>
                    <a:pt x="34169" y="449394"/>
                  </a:lnTo>
                  <a:lnTo>
                    <a:pt x="34975" y="450674"/>
                  </a:lnTo>
                  <a:lnTo>
                    <a:pt x="35907" y="451259"/>
                  </a:lnTo>
                  <a:lnTo>
                    <a:pt x="37914" y="452207"/>
                  </a:lnTo>
                  <a:lnTo>
                    <a:pt x="42103" y="455590"/>
                  </a:lnTo>
                  <a:lnTo>
                    <a:pt x="43620" y="458149"/>
                  </a:lnTo>
                  <a:lnTo>
                    <a:pt x="45358" y="463855"/>
                  </a:lnTo>
                  <a:lnTo>
                    <a:pt x="46291" y="466305"/>
                  </a:lnTo>
                  <a:lnTo>
                    <a:pt x="47919" y="467948"/>
                  </a:lnTo>
                  <a:lnTo>
                    <a:pt x="51901" y="470635"/>
                  </a:lnTo>
                  <a:lnTo>
                    <a:pt x="52960" y="472500"/>
                  </a:lnTo>
                  <a:lnTo>
                    <a:pt x="53655" y="478790"/>
                  </a:lnTo>
                  <a:lnTo>
                    <a:pt x="53419" y="480655"/>
                  </a:lnTo>
                  <a:lnTo>
                    <a:pt x="52028" y="483231"/>
                  </a:lnTo>
                  <a:lnTo>
                    <a:pt x="51791" y="485096"/>
                  </a:lnTo>
                  <a:lnTo>
                    <a:pt x="53766" y="490691"/>
                  </a:lnTo>
                  <a:lnTo>
                    <a:pt x="57148" y="496301"/>
                  </a:lnTo>
                  <a:lnTo>
                    <a:pt x="59361" y="502228"/>
                  </a:lnTo>
                  <a:lnTo>
                    <a:pt x="56800" y="514018"/>
                  </a:lnTo>
                  <a:lnTo>
                    <a:pt x="56327" y="515171"/>
                  </a:lnTo>
                  <a:lnTo>
                    <a:pt x="54936" y="515646"/>
                  </a:lnTo>
                  <a:lnTo>
                    <a:pt x="53182" y="515883"/>
                  </a:lnTo>
                  <a:lnTo>
                    <a:pt x="52028" y="516230"/>
                  </a:lnTo>
                  <a:lnTo>
                    <a:pt x="50131" y="518095"/>
                  </a:lnTo>
                  <a:lnTo>
                    <a:pt x="48614" y="520908"/>
                  </a:lnTo>
                  <a:lnTo>
                    <a:pt x="47919" y="524164"/>
                  </a:lnTo>
                  <a:lnTo>
                    <a:pt x="48851" y="527198"/>
                  </a:lnTo>
                  <a:lnTo>
                    <a:pt x="48614" y="528005"/>
                  </a:lnTo>
                  <a:lnTo>
                    <a:pt x="48266" y="528700"/>
                  </a:lnTo>
                  <a:lnTo>
                    <a:pt x="47919" y="529174"/>
                  </a:lnTo>
                  <a:lnTo>
                    <a:pt x="47460" y="529537"/>
                  </a:lnTo>
                  <a:lnTo>
                    <a:pt x="48156" y="529537"/>
                  </a:lnTo>
                  <a:lnTo>
                    <a:pt x="46765" y="530581"/>
                  </a:lnTo>
                  <a:lnTo>
                    <a:pt x="45248" y="532098"/>
                  </a:lnTo>
                  <a:lnTo>
                    <a:pt x="44205" y="533963"/>
                  </a:lnTo>
                  <a:lnTo>
                    <a:pt x="43841" y="536412"/>
                  </a:lnTo>
                  <a:lnTo>
                    <a:pt x="44552" y="538736"/>
                  </a:lnTo>
                  <a:lnTo>
                    <a:pt x="46986" y="541770"/>
                  </a:lnTo>
                  <a:lnTo>
                    <a:pt x="47223" y="543651"/>
                  </a:lnTo>
                  <a:lnTo>
                    <a:pt x="46528" y="545389"/>
                  </a:lnTo>
                  <a:lnTo>
                    <a:pt x="45943" y="545389"/>
                  </a:lnTo>
                  <a:lnTo>
                    <a:pt x="45121" y="544804"/>
                  </a:lnTo>
                  <a:lnTo>
                    <a:pt x="43968" y="544931"/>
                  </a:lnTo>
                  <a:lnTo>
                    <a:pt x="43146" y="545737"/>
                  </a:lnTo>
                  <a:lnTo>
                    <a:pt x="41992" y="547491"/>
                  </a:lnTo>
                  <a:lnTo>
                    <a:pt x="41059" y="548550"/>
                  </a:lnTo>
                  <a:lnTo>
                    <a:pt x="37330" y="550873"/>
                  </a:lnTo>
                  <a:lnTo>
                    <a:pt x="33695" y="552501"/>
                  </a:lnTo>
                  <a:lnTo>
                    <a:pt x="33932" y="553670"/>
                  </a:lnTo>
                  <a:lnTo>
                    <a:pt x="35907" y="555299"/>
                  </a:lnTo>
                  <a:lnTo>
                    <a:pt x="35670" y="558460"/>
                  </a:lnTo>
                  <a:lnTo>
                    <a:pt x="34169" y="561952"/>
                  </a:lnTo>
                  <a:lnTo>
                    <a:pt x="32525" y="564513"/>
                  </a:lnTo>
                  <a:lnTo>
                    <a:pt x="31719" y="565097"/>
                  </a:lnTo>
                  <a:lnTo>
                    <a:pt x="29380" y="566267"/>
                  </a:lnTo>
                  <a:lnTo>
                    <a:pt x="28464" y="567089"/>
                  </a:lnTo>
                  <a:lnTo>
                    <a:pt x="27642" y="568954"/>
                  </a:lnTo>
                  <a:lnTo>
                    <a:pt x="26946" y="572573"/>
                  </a:lnTo>
                  <a:lnTo>
                    <a:pt x="26251" y="574437"/>
                  </a:lnTo>
                  <a:lnTo>
                    <a:pt x="26014" y="575844"/>
                  </a:lnTo>
                  <a:lnTo>
                    <a:pt x="26125" y="577820"/>
                  </a:lnTo>
                  <a:lnTo>
                    <a:pt x="26014" y="579558"/>
                  </a:lnTo>
                  <a:lnTo>
                    <a:pt x="25192" y="580491"/>
                  </a:lnTo>
                  <a:lnTo>
                    <a:pt x="24007" y="579906"/>
                  </a:lnTo>
                  <a:lnTo>
                    <a:pt x="23311" y="578515"/>
                  </a:lnTo>
                  <a:lnTo>
                    <a:pt x="22837" y="576998"/>
                  </a:lnTo>
                  <a:lnTo>
                    <a:pt x="22268" y="576413"/>
                  </a:lnTo>
                  <a:lnTo>
                    <a:pt x="21447" y="576998"/>
                  </a:lnTo>
                  <a:lnTo>
                    <a:pt x="20514" y="578278"/>
                  </a:lnTo>
                  <a:lnTo>
                    <a:pt x="19929" y="579558"/>
                  </a:lnTo>
                  <a:lnTo>
                    <a:pt x="19234" y="582608"/>
                  </a:lnTo>
                  <a:lnTo>
                    <a:pt x="17843" y="581897"/>
                  </a:lnTo>
                  <a:lnTo>
                    <a:pt x="16437" y="580254"/>
                  </a:lnTo>
                  <a:lnTo>
                    <a:pt x="16215" y="579337"/>
                  </a:lnTo>
                  <a:lnTo>
                    <a:pt x="13876" y="580143"/>
                  </a:lnTo>
                  <a:lnTo>
                    <a:pt x="12944" y="582134"/>
                  </a:lnTo>
                  <a:lnTo>
                    <a:pt x="12486" y="584821"/>
                  </a:lnTo>
                  <a:lnTo>
                    <a:pt x="11901" y="587381"/>
                  </a:lnTo>
                  <a:lnTo>
                    <a:pt x="10952" y="588898"/>
                  </a:lnTo>
                  <a:lnTo>
                    <a:pt x="10020" y="589831"/>
                  </a:lnTo>
                  <a:lnTo>
                    <a:pt x="9198" y="591000"/>
                  </a:lnTo>
                  <a:lnTo>
                    <a:pt x="9087" y="592976"/>
                  </a:lnTo>
                  <a:lnTo>
                    <a:pt x="9546" y="594620"/>
                  </a:lnTo>
                  <a:lnTo>
                    <a:pt x="10589" y="595663"/>
                  </a:lnTo>
                  <a:lnTo>
                    <a:pt x="11553" y="596595"/>
                  </a:lnTo>
                  <a:lnTo>
                    <a:pt x="12138" y="597527"/>
                  </a:lnTo>
                  <a:lnTo>
                    <a:pt x="13418" y="598824"/>
                  </a:lnTo>
                  <a:lnTo>
                    <a:pt x="15978" y="599977"/>
                  </a:lnTo>
                  <a:lnTo>
                    <a:pt x="17717" y="601495"/>
                  </a:lnTo>
                  <a:lnTo>
                    <a:pt x="16674" y="604402"/>
                  </a:lnTo>
                  <a:lnTo>
                    <a:pt x="15631" y="605224"/>
                  </a:lnTo>
                  <a:lnTo>
                    <a:pt x="12944" y="606157"/>
                  </a:lnTo>
                  <a:lnTo>
                    <a:pt x="11901" y="607216"/>
                  </a:lnTo>
                  <a:lnTo>
                    <a:pt x="9435" y="610124"/>
                  </a:lnTo>
                  <a:lnTo>
                    <a:pt x="6875" y="612463"/>
                  </a:lnTo>
                  <a:lnTo>
                    <a:pt x="8961" y="613284"/>
                  </a:lnTo>
                  <a:lnTo>
                    <a:pt x="12723" y="612352"/>
                  </a:lnTo>
                  <a:lnTo>
                    <a:pt x="14809" y="613869"/>
                  </a:lnTo>
                  <a:lnTo>
                    <a:pt x="13181" y="615608"/>
                  </a:lnTo>
                  <a:lnTo>
                    <a:pt x="11316" y="617125"/>
                  </a:lnTo>
                  <a:lnTo>
                    <a:pt x="9198" y="618405"/>
                  </a:lnTo>
                  <a:lnTo>
                    <a:pt x="7096" y="618990"/>
                  </a:lnTo>
                  <a:lnTo>
                    <a:pt x="5706" y="619796"/>
                  </a:lnTo>
                  <a:lnTo>
                    <a:pt x="7807" y="623415"/>
                  </a:lnTo>
                  <a:lnTo>
                    <a:pt x="6527" y="625406"/>
                  </a:lnTo>
                  <a:lnTo>
                    <a:pt x="7223" y="626923"/>
                  </a:lnTo>
                  <a:lnTo>
                    <a:pt x="7918" y="629373"/>
                  </a:lnTo>
                  <a:lnTo>
                    <a:pt x="8266" y="631823"/>
                  </a:lnTo>
                  <a:lnTo>
                    <a:pt x="7807" y="632866"/>
                  </a:lnTo>
                  <a:lnTo>
                    <a:pt x="6748" y="633815"/>
                  </a:lnTo>
                  <a:lnTo>
                    <a:pt x="6875" y="635790"/>
                  </a:lnTo>
                  <a:lnTo>
                    <a:pt x="7918" y="638824"/>
                  </a:lnTo>
                  <a:lnTo>
                    <a:pt x="8503" y="640926"/>
                  </a:lnTo>
                  <a:lnTo>
                    <a:pt x="8961" y="642427"/>
                  </a:lnTo>
                  <a:lnTo>
                    <a:pt x="8740" y="643597"/>
                  </a:lnTo>
                  <a:lnTo>
                    <a:pt x="6875" y="644766"/>
                  </a:lnTo>
                  <a:lnTo>
                    <a:pt x="5706" y="644878"/>
                  </a:lnTo>
                  <a:lnTo>
                    <a:pt x="0" y="644530"/>
                  </a:lnTo>
                  <a:lnTo>
                    <a:pt x="2323" y="646869"/>
                  </a:lnTo>
                  <a:lnTo>
                    <a:pt x="9087" y="652005"/>
                  </a:lnTo>
                  <a:lnTo>
                    <a:pt x="10020" y="653632"/>
                  </a:lnTo>
                  <a:lnTo>
                    <a:pt x="8851" y="654454"/>
                  </a:lnTo>
                  <a:lnTo>
                    <a:pt x="6875" y="654802"/>
                  </a:lnTo>
                  <a:lnTo>
                    <a:pt x="3256" y="654913"/>
                  </a:lnTo>
                  <a:lnTo>
                    <a:pt x="2908" y="655261"/>
                  </a:lnTo>
                  <a:lnTo>
                    <a:pt x="2908" y="656083"/>
                  </a:lnTo>
                  <a:lnTo>
                    <a:pt x="3493" y="656778"/>
                  </a:lnTo>
                  <a:lnTo>
                    <a:pt x="4315" y="657015"/>
                  </a:lnTo>
                  <a:lnTo>
                    <a:pt x="6748" y="657015"/>
                  </a:lnTo>
                  <a:lnTo>
                    <a:pt x="9783" y="657821"/>
                  </a:lnTo>
                  <a:lnTo>
                    <a:pt x="12596" y="657126"/>
                  </a:lnTo>
                  <a:lnTo>
                    <a:pt x="14935" y="657710"/>
                  </a:lnTo>
                  <a:lnTo>
                    <a:pt x="19708" y="660049"/>
                  </a:lnTo>
                  <a:lnTo>
                    <a:pt x="22031" y="660397"/>
                  </a:lnTo>
                  <a:lnTo>
                    <a:pt x="22489" y="659354"/>
                  </a:lnTo>
                  <a:lnTo>
                    <a:pt x="27531" y="652353"/>
                  </a:lnTo>
                  <a:lnTo>
                    <a:pt x="22837" y="643486"/>
                  </a:lnTo>
                  <a:lnTo>
                    <a:pt x="22031" y="641495"/>
                  </a:lnTo>
                  <a:lnTo>
                    <a:pt x="22616" y="638129"/>
                  </a:lnTo>
                  <a:lnTo>
                    <a:pt x="24607" y="636611"/>
                  </a:lnTo>
                  <a:lnTo>
                    <a:pt x="27405" y="636849"/>
                  </a:lnTo>
                  <a:lnTo>
                    <a:pt x="29965" y="638587"/>
                  </a:lnTo>
                  <a:lnTo>
                    <a:pt x="32067" y="640578"/>
                  </a:lnTo>
                  <a:lnTo>
                    <a:pt x="34169" y="642206"/>
                  </a:lnTo>
                  <a:lnTo>
                    <a:pt x="36603" y="643139"/>
                  </a:lnTo>
                  <a:lnTo>
                    <a:pt x="39432" y="643360"/>
                  </a:lnTo>
                  <a:lnTo>
                    <a:pt x="41866" y="642791"/>
                  </a:lnTo>
                  <a:lnTo>
                    <a:pt x="46638" y="640578"/>
                  </a:lnTo>
                  <a:lnTo>
                    <a:pt x="47808" y="640342"/>
                  </a:lnTo>
                  <a:lnTo>
                    <a:pt x="48851" y="639061"/>
                  </a:lnTo>
                  <a:lnTo>
                    <a:pt x="50621" y="637781"/>
                  </a:lnTo>
                  <a:lnTo>
                    <a:pt x="52723" y="637433"/>
                  </a:lnTo>
                  <a:lnTo>
                    <a:pt x="54461" y="638476"/>
                  </a:lnTo>
                  <a:lnTo>
                    <a:pt x="54936" y="640578"/>
                  </a:lnTo>
                  <a:lnTo>
                    <a:pt x="54240" y="645810"/>
                  </a:lnTo>
                  <a:lnTo>
                    <a:pt x="54699" y="648149"/>
                  </a:lnTo>
                  <a:lnTo>
                    <a:pt x="57733" y="649681"/>
                  </a:lnTo>
                  <a:lnTo>
                    <a:pt x="61336" y="647801"/>
                  </a:lnTo>
                  <a:lnTo>
                    <a:pt x="64150" y="643945"/>
                  </a:lnTo>
                  <a:lnTo>
                    <a:pt x="64972" y="639520"/>
                  </a:lnTo>
                  <a:lnTo>
                    <a:pt x="63912" y="636485"/>
                  </a:lnTo>
                  <a:lnTo>
                    <a:pt x="61226" y="632171"/>
                  </a:lnTo>
                  <a:lnTo>
                    <a:pt x="60294" y="628789"/>
                  </a:lnTo>
                  <a:lnTo>
                    <a:pt x="60515" y="626813"/>
                  </a:lnTo>
                  <a:lnTo>
                    <a:pt x="61226" y="625770"/>
                  </a:lnTo>
                  <a:lnTo>
                    <a:pt x="62379" y="625406"/>
                  </a:lnTo>
                  <a:lnTo>
                    <a:pt x="63312" y="625770"/>
                  </a:lnTo>
                  <a:lnTo>
                    <a:pt x="64150" y="626813"/>
                  </a:lnTo>
                  <a:lnTo>
                    <a:pt x="64387" y="629373"/>
                  </a:lnTo>
                  <a:lnTo>
                    <a:pt x="64845" y="630891"/>
                  </a:lnTo>
                  <a:lnTo>
                    <a:pt x="69618" y="634510"/>
                  </a:lnTo>
                  <a:lnTo>
                    <a:pt x="74407" y="632866"/>
                  </a:lnTo>
                  <a:lnTo>
                    <a:pt x="79195" y="629610"/>
                  </a:lnTo>
                  <a:lnTo>
                    <a:pt x="84316" y="627619"/>
                  </a:lnTo>
                  <a:lnTo>
                    <a:pt x="87003" y="627967"/>
                  </a:lnTo>
                  <a:lnTo>
                    <a:pt x="90053" y="629025"/>
                  </a:lnTo>
                  <a:lnTo>
                    <a:pt x="93072" y="630527"/>
                  </a:lnTo>
                  <a:lnTo>
                    <a:pt x="95521" y="632171"/>
                  </a:lnTo>
                  <a:lnTo>
                    <a:pt x="97971" y="633450"/>
                  </a:lnTo>
                  <a:lnTo>
                    <a:pt x="106726" y="635790"/>
                  </a:lnTo>
                  <a:lnTo>
                    <a:pt x="111499" y="638239"/>
                  </a:lnTo>
                  <a:lnTo>
                    <a:pt x="112890" y="638713"/>
                  </a:lnTo>
                  <a:lnTo>
                    <a:pt x="114644" y="638935"/>
                  </a:lnTo>
                  <a:lnTo>
                    <a:pt x="116983" y="638824"/>
                  </a:lnTo>
                  <a:lnTo>
                    <a:pt x="118500" y="639283"/>
                  </a:lnTo>
                  <a:lnTo>
                    <a:pt x="119196" y="640578"/>
                  </a:lnTo>
                  <a:lnTo>
                    <a:pt x="119781" y="642317"/>
                  </a:lnTo>
                  <a:lnTo>
                    <a:pt x="120602" y="643945"/>
                  </a:lnTo>
                  <a:lnTo>
                    <a:pt x="122689" y="646173"/>
                  </a:lnTo>
                  <a:lnTo>
                    <a:pt x="123969" y="646979"/>
                  </a:lnTo>
                  <a:lnTo>
                    <a:pt x="125375" y="647690"/>
                  </a:lnTo>
                  <a:lnTo>
                    <a:pt x="129010" y="644640"/>
                  </a:lnTo>
                  <a:lnTo>
                    <a:pt x="130512" y="640689"/>
                  </a:lnTo>
                  <a:lnTo>
                    <a:pt x="132851" y="630527"/>
                  </a:lnTo>
                  <a:lnTo>
                    <a:pt x="134004" y="627856"/>
                  </a:lnTo>
                  <a:lnTo>
                    <a:pt x="135285" y="625991"/>
                  </a:lnTo>
                  <a:lnTo>
                    <a:pt x="136802" y="624601"/>
                  </a:lnTo>
                  <a:lnTo>
                    <a:pt x="138904" y="623415"/>
                  </a:lnTo>
                  <a:lnTo>
                    <a:pt x="146032" y="621787"/>
                  </a:lnTo>
                  <a:lnTo>
                    <a:pt x="147659" y="620744"/>
                  </a:lnTo>
                  <a:lnTo>
                    <a:pt x="150093" y="617709"/>
                  </a:lnTo>
                  <a:lnTo>
                    <a:pt x="154408" y="613506"/>
                  </a:lnTo>
                  <a:lnTo>
                    <a:pt x="158738" y="611309"/>
                  </a:lnTo>
                  <a:lnTo>
                    <a:pt x="161061" y="613869"/>
                  </a:lnTo>
                  <a:lnTo>
                    <a:pt x="162579" y="617820"/>
                  </a:lnTo>
                  <a:lnTo>
                    <a:pt x="165724" y="621677"/>
                  </a:lnTo>
                  <a:lnTo>
                    <a:pt x="169943" y="624253"/>
                  </a:lnTo>
                  <a:lnTo>
                    <a:pt x="174369" y="624601"/>
                  </a:lnTo>
                  <a:lnTo>
                    <a:pt x="179726" y="622846"/>
                  </a:lnTo>
                  <a:lnTo>
                    <a:pt x="182192" y="623194"/>
                  </a:lnTo>
                  <a:lnTo>
                    <a:pt x="181133" y="626465"/>
                  </a:lnTo>
                  <a:lnTo>
                    <a:pt x="180421" y="629247"/>
                  </a:lnTo>
                  <a:lnTo>
                    <a:pt x="182539" y="630527"/>
                  </a:lnTo>
                  <a:lnTo>
                    <a:pt x="185447" y="630306"/>
                  </a:lnTo>
                  <a:lnTo>
                    <a:pt x="187897" y="628330"/>
                  </a:lnTo>
                  <a:lnTo>
                    <a:pt x="188482" y="625059"/>
                  </a:lnTo>
                  <a:lnTo>
                    <a:pt x="188118" y="622024"/>
                  </a:lnTo>
                  <a:lnTo>
                    <a:pt x="188593" y="619575"/>
                  </a:lnTo>
                  <a:lnTo>
                    <a:pt x="195025" y="617362"/>
                  </a:lnTo>
                  <a:lnTo>
                    <a:pt x="196416" y="615608"/>
                  </a:lnTo>
                  <a:lnTo>
                    <a:pt x="196526" y="613284"/>
                  </a:lnTo>
                  <a:lnTo>
                    <a:pt x="194898" y="603122"/>
                  </a:lnTo>
                  <a:lnTo>
                    <a:pt x="195135" y="599756"/>
                  </a:lnTo>
                  <a:lnTo>
                    <a:pt x="196526" y="598128"/>
                  </a:lnTo>
                  <a:lnTo>
                    <a:pt x="199213" y="597638"/>
                  </a:lnTo>
                  <a:lnTo>
                    <a:pt x="201884" y="596358"/>
                  </a:lnTo>
                  <a:lnTo>
                    <a:pt x="203749" y="594146"/>
                  </a:lnTo>
                  <a:lnTo>
                    <a:pt x="203859" y="590763"/>
                  </a:lnTo>
                  <a:lnTo>
                    <a:pt x="202943" y="589136"/>
                  </a:lnTo>
                  <a:lnTo>
                    <a:pt x="200493" y="587034"/>
                  </a:lnTo>
                  <a:lnTo>
                    <a:pt x="199797" y="585406"/>
                  </a:lnTo>
                  <a:lnTo>
                    <a:pt x="200256" y="583888"/>
                  </a:lnTo>
                  <a:lnTo>
                    <a:pt x="201647" y="583762"/>
                  </a:lnTo>
                  <a:lnTo>
                    <a:pt x="203164" y="584347"/>
                  </a:lnTo>
                  <a:lnTo>
                    <a:pt x="203986" y="584947"/>
                  </a:lnTo>
                  <a:lnTo>
                    <a:pt x="204792" y="586338"/>
                  </a:lnTo>
                  <a:lnTo>
                    <a:pt x="206309" y="586575"/>
                  </a:lnTo>
                  <a:lnTo>
                    <a:pt x="209249" y="585990"/>
                  </a:lnTo>
                  <a:lnTo>
                    <a:pt x="214132" y="583067"/>
                  </a:lnTo>
                  <a:lnTo>
                    <a:pt x="215997" y="580380"/>
                  </a:lnTo>
                  <a:lnTo>
                    <a:pt x="214827" y="579337"/>
                  </a:lnTo>
                  <a:lnTo>
                    <a:pt x="212157" y="578863"/>
                  </a:lnTo>
                  <a:lnTo>
                    <a:pt x="209596" y="577693"/>
                  </a:lnTo>
                  <a:lnTo>
                    <a:pt x="207731" y="575022"/>
                  </a:lnTo>
                  <a:lnTo>
                    <a:pt x="208901" y="573852"/>
                  </a:lnTo>
                  <a:lnTo>
                    <a:pt x="211572" y="573742"/>
                  </a:lnTo>
                  <a:lnTo>
                    <a:pt x="214021" y="574549"/>
                  </a:lnTo>
                  <a:lnTo>
                    <a:pt x="221023" y="578752"/>
                  </a:lnTo>
                  <a:lnTo>
                    <a:pt x="222303" y="580380"/>
                  </a:lnTo>
                  <a:lnTo>
                    <a:pt x="222777" y="587034"/>
                  </a:lnTo>
                  <a:lnTo>
                    <a:pt x="223235" y="589373"/>
                  </a:lnTo>
                  <a:lnTo>
                    <a:pt x="224642" y="591459"/>
                  </a:lnTo>
                  <a:lnTo>
                    <a:pt x="226855" y="592865"/>
                  </a:lnTo>
                  <a:lnTo>
                    <a:pt x="231975" y="594856"/>
                  </a:lnTo>
                  <a:lnTo>
                    <a:pt x="234203" y="596248"/>
                  </a:lnTo>
                  <a:lnTo>
                    <a:pt x="236890" y="597290"/>
                  </a:lnTo>
                  <a:lnTo>
                    <a:pt x="243181" y="596943"/>
                  </a:lnTo>
                  <a:lnTo>
                    <a:pt x="245962" y="597290"/>
                  </a:lnTo>
                  <a:lnTo>
                    <a:pt x="251351" y="601731"/>
                  </a:lnTo>
                  <a:lnTo>
                    <a:pt x="254259" y="603470"/>
                  </a:lnTo>
                  <a:lnTo>
                    <a:pt x="255302" y="602190"/>
                  </a:lnTo>
                  <a:lnTo>
                    <a:pt x="256235" y="599409"/>
                  </a:lnTo>
                  <a:lnTo>
                    <a:pt x="258906" y="598002"/>
                  </a:lnTo>
                  <a:lnTo>
                    <a:pt x="264880" y="596137"/>
                  </a:lnTo>
                  <a:lnTo>
                    <a:pt x="266160" y="595078"/>
                  </a:lnTo>
                  <a:lnTo>
                    <a:pt x="267203" y="593798"/>
                  </a:lnTo>
                  <a:lnTo>
                    <a:pt x="268025" y="592391"/>
                  </a:lnTo>
                  <a:lnTo>
                    <a:pt x="268594" y="591000"/>
                  </a:lnTo>
                  <a:lnTo>
                    <a:pt x="269415" y="586812"/>
                  </a:lnTo>
                  <a:lnTo>
                    <a:pt x="268594" y="571877"/>
                  </a:lnTo>
                  <a:lnTo>
                    <a:pt x="268831" y="568606"/>
                  </a:lnTo>
                  <a:lnTo>
                    <a:pt x="269526" y="564987"/>
                  </a:lnTo>
                  <a:lnTo>
                    <a:pt x="270806" y="562079"/>
                  </a:lnTo>
                  <a:lnTo>
                    <a:pt x="272814" y="560672"/>
                  </a:lnTo>
                  <a:lnTo>
                    <a:pt x="273746" y="559170"/>
                  </a:lnTo>
                  <a:lnTo>
                    <a:pt x="275611" y="552391"/>
                  </a:lnTo>
                  <a:lnTo>
                    <a:pt x="277002" y="550289"/>
                  </a:lnTo>
                  <a:lnTo>
                    <a:pt x="278282" y="550178"/>
                  </a:lnTo>
                  <a:lnTo>
                    <a:pt x="280036" y="550415"/>
                  </a:lnTo>
                  <a:lnTo>
                    <a:pt x="281664" y="550763"/>
                  </a:lnTo>
                  <a:lnTo>
                    <a:pt x="282359" y="551221"/>
                  </a:lnTo>
                  <a:lnTo>
                    <a:pt x="283055" y="552501"/>
                  </a:lnTo>
                  <a:lnTo>
                    <a:pt x="284572" y="552391"/>
                  </a:lnTo>
                  <a:lnTo>
                    <a:pt x="289029" y="550415"/>
                  </a:lnTo>
                  <a:lnTo>
                    <a:pt x="291352" y="548661"/>
                  </a:lnTo>
                  <a:lnTo>
                    <a:pt x="295303" y="544804"/>
                  </a:lnTo>
                  <a:lnTo>
                    <a:pt x="297294" y="539099"/>
                  </a:lnTo>
                  <a:lnTo>
                    <a:pt x="298337" y="525097"/>
                  </a:lnTo>
                  <a:lnTo>
                    <a:pt x="301498" y="520213"/>
                  </a:lnTo>
                  <a:lnTo>
                    <a:pt x="303948" y="519154"/>
                  </a:lnTo>
                  <a:lnTo>
                    <a:pt x="309068" y="517874"/>
                  </a:lnTo>
                  <a:lnTo>
                    <a:pt x="310823" y="516230"/>
                  </a:lnTo>
                  <a:lnTo>
                    <a:pt x="312356" y="513322"/>
                  </a:lnTo>
                  <a:lnTo>
                    <a:pt x="313746" y="511220"/>
                  </a:lnTo>
                  <a:lnTo>
                    <a:pt x="319689" y="505499"/>
                  </a:lnTo>
                  <a:lnTo>
                    <a:pt x="321079" y="503050"/>
                  </a:lnTo>
                  <a:lnTo>
                    <a:pt x="321317" y="500015"/>
                  </a:lnTo>
                  <a:lnTo>
                    <a:pt x="317950" y="494310"/>
                  </a:lnTo>
                  <a:lnTo>
                    <a:pt x="315611" y="484970"/>
                  </a:lnTo>
                  <a:lnTo>
                    <a:pt x="314442" y="482994"/>
                  </a:lnTo>
                  <a:lnTo>
                    <a:pt x="313051" y="479849"/>
                  </a:lnTo>
                  <a:lnTo>
                    <a:pt x="312704" y="476926"/>
                  </a:lnTo>
                  <a:lnTo>
                    <a:pt x="314805" y="475297"/>
                  </a:lnTo>
                  <a:lnTo>
                    <a:pt x="328792" y="472153"/>
                  </a:lnTo>
                  <a:lnTo>
                    <a:pt x="336599" y="471441"/>
                  </a:lnTo>
                  <a:lnTo>
                    <a:pt x="338828" y="472263"/>
                  </a:lnTo>
                  <a:lnTo>
                    <a:pt x="343727" y="476451"/>
                  </a:lnTo>
                  <a:lnTo>
                    <a:pt x="346288" y="477636"/>
                  </a:lnTo>
                  <a:lnTo>
                    <a:pt x="351202" y="475866"/>
                  </a:lnTo>
                  <a:lnTo>
                    <a:pt x="367513" y="462464"/>
                  </a:lnTo>
                  <a:lnTo>
                    <a:pt x="374972" y="458149"/>
                  </a:lnTo>
                  <a:lnTo>
                    <a:pt x="379066" y="456980"/>
                  </a:lnTo>
                  <a:lnTo>
                    <a:pt x="389196" y="456759"/>
                  </a:lnTo>
                  <a:lnTo>
                    <a:pt x="390729" y="455590"/>
                  </a:lnTo>
                  <a:lnTo>
                    <a:pt x="388374" y="450674"/>
                  </a:lnTo>
                  <a:lnTo>
                    <a:pt x="388848" y="447529"/>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ADB9F7DB-3DFE-3A06-21E8-867E0EA1F887}"/>
                </a:ext>
              </a:extLst>
            </p:cNvPr>
            <p:cNvSpPr/>
            <p:nvPr/>
          </p:nvSpPr>
          <p:spPr>
            <a:xfrm>
              <a:off x="9768442" y="6486736"/>
              <a:ext cx="510746" cy="869171"/>
            </a:xfrm>
            <a:custGeom>
              <a:avLst/>
              <a:gdLst>
                <a:gd name="connsiteX0" fmla="*/ 505152 w 510746"/>
                <a:gd name="connsiteY0" fmla="*/ 558697 h 869171"/>
                <a:gd name="connsiteX1" fmla="*/ 503176 w 510746"/>
                <a:gd name="connsiteY1" fmla="*/ 553102 h 869171"/>
                <a:gd name="connsiteX2" fmla="*/ 503413 w 510746"/>
                <a:gd name="connsiteY2" fmla="*/ 551237 h 869171"/>
                <a:gd name="connsiteX3" fmla="*/ 504804 w 510746"/>
                <a:gd name="connsiteY3" fmla="*/ 548661 h 869171"/>
                <a:gd name="connsiteX4" fmla="*/ 505041 w 510746"/>
                <a:gd name="connsiteY4" fmla="*/ 546796 h 869171"/>
                <a:gd name="connsiteX5" fmla="*/ 504346 w 510746"/>
                <a:gd name="connsiteY5" fmla="*/ 540506 h 869171"/>
                <a:gd name="connsiteX6" fmla="*/ 503287 w 510746"/>
                <a:gd name="connsiteY6" fmla="*/ 538642 h 869171"/>
                <a:gd name="connsiteX7" fmla="*/ 499304 w 510746"/>
                <a:gd name="connsiteY7" fmla="*/ 535955 h 869171"/>
                <a:gd name="connsiteX8" fmla="*/ 497676 w 510746"/>
                <a:gd name="connsiteY8" fmla="*/ 534311 h 869171"/>
                <a:gd name="connsiteX9" fmla="*/ 496744 w 510746"/>
                <a:gd name="connsiteY9" fmla="*/ 531862 h 869171"/>
                <a:gd name="connsiteX10" fmla="*/ 495006 w 510746"/>
                <a:gd name="connsiteY10" fmla="*/ 526156 h 869171"/>
                <a:gd name="connsiteX11" fmla="*/ 493488 w 510746"/>
                <a:gd name="connsiteY11" fmla="*/ 523596 h 869171"/>
                <a:gd name="connsiteX12" fmla="*/ 489300 w 510746"/>
                <a:gd name="connsiteY12" fmla="*/ 520214 h 869171"/>
                <a:gd name="connsiteX13" fmla="*/ 487293 w 510746"/>
                <a:gd name="connsiteY13" fmla="*/ 519265 h 869171"/>
                <a:gd name="connsiteX14" fmla="*/ 486361 w 510746"/>
                <a:gd name="connsiteY14" fmla="*/ 518680 h 869171"/>
                <a:gd name="connsiteX15" fmla="*/ 485555 w 510746"/>
                <a:gd name="connsiteY15" fmla="*/ 517400 h 869171"/>
                <a:gd name="connsiteX16" fmla="*/ 485317 w 510746"/>
                <a:gd name="connsiteY16" fmla="*/ 511458 h 869171"/>
                <a:gd name="connsiteX17" fmla="*/ 492319 w 510746"/>
                <a:gd name="connsiteY17" fmla="*/ 502939 h 869171"/>
                <a:gd name="connsiteX18" fmla="*/ 491734 w 510746"/>
                <a:gd name="connsiteY18" fmla="*/ 496302 h 869171"/>
                <a:gd name="connsiteX19" fmla="*/ 488336 w 510746"/>
                <a:gd name="connsiteY19" fmla="*/ 491386 h 869171"/>
                <a:gd name="connsiteX20" fmla="*/ 487404 w 510746"/>
                <a:gd name="connsiteY20" fmla="*/ 488827 h 869171"/>
                <a:gd name="connsiteX21" fmla="*/ 488336 w 510746"/>
                <a:gd name="connsiteY21" fmla="*/ 485571 h 869171"/>
                <a:gd name="connsiteX22" fmla="*/ 490343 w 510746"/>
                <a:gd name="connsiteY22" fmla="*/ 482994 h 869171"/>
                <a:gd name="connsiteX23" fmla="*/ 497329 w 510746"/>
                <a:gd name="connsiteY23" fmla="*/ 478680 h 869171"/>
                <a:gd name="connsiteX24" fmla="*/ 497676 w 510746"/>
                <a:gd name="connsiteY24" fmla="*/ 477984 h 869171"/>
                <a:gd name="connsiteX25" fmla="*/ 497091 w 510746"/>
                <a:gd name="connsiteY25" fmla="*/ 472042 h 869171"/>
                <a:gd name="connsiteX26" fmla="*/ 494658 w 510746"/>
                <a:gd name="connsiteY26" fmla="*/ 449648 h 869171"/>
                <a:gd name="connsiteX27" fmla="*/ 492097 w 510746"/>
                <a:gd name="connsiteY27" fmla="*/ 427364 h 869171"/>
                <a:gd name="connsiteX28" fmla="*/ 489758 w 510746"/>
                <a:gd name="connsiteY28" fmla="*/ 404969 h 869171"/>
                <a:gd name="connsiteX29" fmla="*/ 484843 w 510746"/>
                <a:gd name="connsiteY29" fmla="*/ 360179 h 869171"/>
                <a:gd name="connsiteX30" fmla="*/ 482410 w 510746"/>
                <a:gd name="connsiteY30" fmla="*/ 337785 h 869171"/>
                <a:gd name="connsiteX31" fmla="*/ 479960 w 510746"/>
                <a:gd name="connsiteY31" fmla="*/ 315500 h 869171"/>
                <a:gd name="connsiteX32" fmla="*/ 477510 w 510746"/>
                <a:gd name="connsiteY32" fmla="*/ 293122 h 869171"/>
                <a:gd name="connsiteX33" fmla="*/ 475045 w 510746"/>
                <a:gd name="connsiteY33" fmla="*/ 270838 h 869171"/>
                <a:gd name="connsiteX34" fmla="*/ 472595 w 510746"/>
                <a:gd name="connsiteY34" fmla="*/ 248554 h 869171"/>
                <a:gd name="connsiteX35" fmla="*/ 470161 w 510746"/>
                <a:gd name="connsiteY35" fmla="*/ 226286 h 869171"/>
                <a:gd name="connsiteX36" fmla="*/ 467712 w 510746"/>
                <a:gd name="connsiteY36" fmla="*/ 204002 h 869171"/>
                <a:gd name="connsiteX37" fmla="*/ 465388 w 510746"/>
                <a:gd name="connsiteY37" fmla="*/ 181717 h 869171"/>
                <a:gd name="connsiteX38" fmla="*/ 462939 w 510746"/>
                <a:gd name="connsiteY38" fmla="*/ 159450 h 869171"/>
                <a:gd name="connsiteX39" fmla="*/ 460473 w 510746"/>
                <a:gd name="connsiteY39" fmla="*/ 137165 h 869171"/>
                <a:gd name="connsiteX40" fmla="*/ 458023 w 510746"/>
                <a:gd name="connsiteY40" fmla="*/ 114881 h 869171"/>
                <a:gd name="connsiteX41" fmla="*/ 457786 w 510746"/>
                <a:gd name="connsiteY41" fmla="*/ 113380 h 869171"/>
                <a:gd name="connsiteX42" fmla="*/ 450105 w 510746"/>
                <a:gd name="connsiteY42" fmla="*/ 104751 h 869171"/>
                <a:gd name="connsiteX43" fmla="*/ 447514 w 510746"/>
                <a:gd name="connsiteY43" fmla="*/ 100073 h 869171"/>
                <a:gd name="connsiteX44" fmla="*/ 443452 w 510746"/>
                <a:gd name="connsiteY44" fmla="*/ 89231 h 869171"/>
                <a:gd name="connsiteX45" fmla="*/ 439027 w 510746"/>
                <a:gd name="connsiteY45" fmla="*/ 81772 h 869171"/>
                <a:gd name="connsiteX46" fmla="*/ 435976 w 510746"/>
                <a:gd name="connsiteY46" fmla="*/ 68353 h 869171"/>
                <a:gd name="connsiteX47" fmla="*/ 434918 w 510746"/>
                <a:gd name="connsiteY47" fmla="*/ 65556 h 869171"/>
                <a:gd name="connsiteX48" fmla="*/ 433527 w 510746"/>
                <a:gd name="connsiteY48" fmla="*/ 62743 h 869171"/>
                <a:gd name="connsiteX49" fmla="*/ 432831 w 510746"/>
                <a:gd name="connsiteY49" fmla="*/ 61700 h 869171"/>
                <a:gd name="connsiteX50" fmla="*/ 431899 w 510746"/>
                <a:gd name="connsiteY50" fmla="*/ 60768 h 869171"/>
                <a:gd name="connsiteX51" fmla="*/ 427584 w 510746"/>
                <a:gd name="connsiteY51" fmla="*/ 59377 h 869171"/>
                <a:gd name="connsiteX52" fmla="*/ 426778 w 510746"/>
                <a:gd name="connsiteY52" fmla="*/ 58681 h 869171"/>
                <a:gd name="connsiteX53" fmla="*/ 426194 w 510746"/>
                <a:gd name="connsiteY53" fmla="*/ 57749 h 869171"/>
                <a:gd name="connsiteX54" fmla="*/ 425024 w 510746"/>
                <a:gd name="connsiteY54" fmla="*/ 56690 h 869171"/>
                <a:gd name="connsiteX55" fmla="*/ 423744 w 510746"/>
                <a:gd name="connsiteY55" fmla="*/ 55410 h 869171"/>
                <a:gd name="connsiteX56" fmla="*/ 423017 w 510746"/>
                <a:gd name="connsiteY56" fmla="*/ 53782 h 869171"/>
                <a:gd name="connsiteX57" fmla="*/ 422559 w 510746"/>
                <a:gd name="connsiteY57" fmla="*/ 52139 h 869171"/>
                <a:gd name="connsiteX58" fmla="*/ 421737 w 510746"/>
                <a:gd name="connsiteY58" fmla="*/ 50732 h 869171"/>
                <a:gd name="connsiteX59" fmla="*/ 416964 w 510746"/>
                <a:gd name="connsiteY59" fmla="*/ 43620 h 869171"/>
                <a:gd name="connsiteX60" fmla="*/ 414530 w 510746"/>
                <a:gd name="connsiteY60" fmla="*/ 38610 h 869171"/>
                <a:gd name="connsiteX61" fmla="*/ 412665 w 510746"/>
                <a:gd name="connsiteY61" fmla="*/ 32778 h 869171"/>
                <a:gd name="connsiteX62" fmla="*/ 411037 w 510746"/>
                <a:gd name="connsiteY62" fmla="*/ 21225 h 869171"/>
                <a:gd name="connsiteX63" fmla="*/ 410911 w 510746"/>
                <a:gd name="connsiteY63" fmla="*/ 19487 h 869171"/>
                <a:gd name="connsiteX64" fmla="*/ 411259 w 510746"/>
                <a:gd name="connsiteY64" fmla="*/ 18207 h 869171"/>
                <a:gd name="connsiteX65" fmla="*/ 411733 w 510746"/>
                <a:gd name="connsiteY65" fmla="*/ 17385 h 869171"/>
                <a:gd name="connsiteX66" fmla="*/ 412081 w 510746"/>
                <a:gd name="connsiteY66" fmla="*/ 16326 h 869171"/>
                <a:gd name="connsiteX67" fmla="*/ 411496 w 510746"/>
                <a:gd name="connsiteY67" fmla="*/ 1280 h 869171"/>
                <a:gd name="connsiteX68" fmla="*/ 411259 w 510746"/>
                <a:gd name="connsiteY68" fmla="*/ 0 h 869171"/>
                <a:gd name="connsiteX69" fmla="*/ 390729 w 510746"/>
                <a:gd name="connsiteY69" fmla="*/ 1992 h 869171"/>
                <a:gd name="connsiteX70" fmla="*/ 369836 w 510746"/>
                <a:gd name="connsiteY70" fmla="*/ 4078 h 869171"/>
                <a:gd name="connsiteX71" fmla="*/ 348863 w 510746"/>
                <a:gd name="connsiteY71" fmla="*/ 6195 h 869171"/>
                <a:gd name="connsiteX72" fmla="*/ 327970 w 510746"/>
                <a:gd name="connsiteY72" fmla="*/ 8171 h 869171"/>
                <a:gd name="connsiteX73" fmla="*/ 307108 w 510746"/>
                <a:gd name="connsiteY73" fmla="*/ 10146 h 869171"/>
                <a:gd name="connsiteX74" fmla="*/ 286215 w 510746"/>
                <a:gd name="connsiteY74" fmla="*/ 12011 h 869171"/>
                <a:gd name="connsiteX75" fmla="*/ 265211 w 510746"/>
                <a:gd name="connsiteY75" fmla="*/ 14002 h 869171"/>
                <a:gd name="connsiteX76" fmla="*/ 244350 w 510746"/>
                <a:gd name="connsiteY76" fmla="*/ 15868 h 869171"/>
                <a:gd name="connsiteX77" fmla="*/ 223472 w 510746"/>
                <a:gd name="connsiteY77" fmla="*/ 17606 h 869171"/>
                <a:gd name="connsiteX78" fmla="*/ 202611 w 510746"/>
                <a:gd name="connsiteY78" fmla="*/ 19487 h 869171"/>
                <a:gd name="connsiteX79" fmla="*/ 181607 w 510746"/>
                <a:gd name="connsiteY79" fmla="*/ 21225 h 869171"/>
                <a:gd name="connsiteX80" fmla="*/ 160603 w 510746"/>
                <a:gd name="connsiteY80" fmla="*/ 22979 h 869171"/>
                <a:gd name="connsiteX81" fmla="*/ 139725 w 510746"/>
                <a:gd name="connsiteY81" fmla="*/ 24608 h 869171"/>
                <a:gd name="connsiteX82" fmla="*/ 118848 w 510746"/>
                <a:gd name="connsiteY82" fmla="*/ 26362 h 869171"/>
                <a:gd name="connsiteX83" fmla="*/ 97860 w 510746"/>
                <a:gd name="connsiteY83" fmla="*/ 28006 h 869171"/>
                <a:gd name="connsiteX84" fmla="*/ 76856 w 510746"/>
                <a:gd name="connsiteY84" fmla="*/ 29523 h 869171"/>
                <a:gd name="connsiteX85" fmla="*/ 76856 w 510746"/>
                <a:gd name="connsiteY85" fmla="*/ 29523 h 869171"/>
                <a:gd name="connsiteX86" fmla="*/ 76856 w 510746"/>
                <a:gd name="connsiteY86" fmla="*/ 29523 h 869171"/>
                <a:gd name="connsiteX87" fmla="*/ 76856 w 510746"/>
                <a:gd name="connsiteY87" fmla="*/ 29523 h 869171"/>
                <a:gd name="connsiteX88" fmla="*/ 76745 w 510746"/>
                <a:gd name="connsiteY88" fmla="*/ 29523 h 869171"/>
                <a:gd name="connsiteX89" fmla="*/ 76745 w 510746"/>
                <a:gd name="connsiteY89" fmla="*/ 29523 h 869171"/>
                <a:gd name="connsiteX90" fmla="*/ 76745 w 510746"/>
                <a:gd name="connsiteY90" fmla="*/ 29523 h 869171"/>
                <a:gd name="connsiteX91" fmla="*/ 76745 w 510746"/>
                <a:gd name="connsiteY91" fmla="*/ 29523 h 869171"/>
                <a:gd name="connsiteX92" fmla="*/ 76635 w 510746"/>
                <a:gd name="connsiteY92" fmla="*/ 29633 h 869171"/>
                <a:gd name="connsiteX93" fmla="*/ 76635 w 510746"/>
                <a:gd name="connsiteY93" fmla="*/ 29633 h 869171"/>
                <a:gd name="connsiteX94" fmla="*/ 76635 w 510746"/>
                <a:gd name="connsiteY94" fmla="*/ 29633 h 869171"/>
                <a:gd name="connsiteX95" fmla="*/ 76508 w 510746"/>
                <a:gd name="connsiteY95" fmla="*/ 29633 h 869171"/>
                <a:gd name="connsiteX96" fmla="*/ 76508 w 510746"/>
                <a:gd name="connsiteY96" fmla="*/ 29633 h 869171"/>
                <a:gd name="connsiteX97" fmla="*/ 76508 w 510746"/>
                <a:gd name="connsiteY97" fmla="*/ 29633 h 869171"/>
                <a:gd name="connsiteX98" fmla="*/ 76398 w 510746"/>
                <a:gd name="connsiteY98" fmla="*/ 29633 h 869171"/>
                <a:gd name="connsiteX99" fmla="*/ 75117 w 510746"/>
                <a:gd name="connsiteY99" fmla="*/ 33126 h 869171"/>
                <a:gd name="connsiteX100" fmla="*/ 76745 w 510746"/>
                <a:gd name="connsiteY100" fmla="*/ 35117 h 869171"/>
                <a:gd name="connsiteX101" fmla="*/ 80586 w 510746"/>
                <a:gd name="connsiteY101" fmla="*/ 36745 h 869171"/>
                <a:gd name="connsiteX102" fmla="*/ 82451 w 510746"/>
                <a:gd name="connsiteY102" fmla="*/ 38247 h 869171"/>
                <a:gd name="connsiteX103" fmla="*/ 84458 w 510746"/>
                <a:gd name="connsiteY103" fmla="*/ 40364 h 869171"/>
                <a:gd name="connsiteX104" fmla="*/ 88535 w 510746"/>
                <a:gd name="connsiteY104" fmla="*/ 43162 h 869171"/>
                <a:gd name="connsiteX105" fmla="*/ 99266 w 510746"/>
                <a:gd name="connsiteY105" fmla="*/ 48646 h 869171"/>
                <a:gd name="connsiteX106" fmla="*/ 103217 w 510746"/>
                <a:gd name="connsiteY106" fmla="*/ 51901 h 869171"/>
                <a:gd name="connsiteX107" fmla="*/ 105778 w 510746"/>
                <a:gd name="connsiteY107" fmla="*/ 56927 h 869171"/>
                <a:gd name="connsiteX108" fmla="*/ 105667 w 510746"/>
                <a:gd name="connsiteY108" fmla="*/ 55884 h 869171"/>
                <a:gd name="connsiteX109" fmla="*/ 106710 w 510746"/>
                <a:gd name="connsiteY109" fmla="*/ 64608 h 869171"/>
                <a:gd name="connsiteX110" fmla="*/ 108117 w 510746"/>
                <a:gd name="connsiteY110" fmla="*/ 68117 h 869171"/>
                <a:gd name="connsiteX111" fmla="*/ 112100 w 510746"/>
                <a:gd name="connsiteY111" fmla="*/ 69997 h 869171"/>
                <a:gd name="connsiteX112" fmla="*/ 115007 w 510746"/>
                <a:gd name="connsiteY112" fmla="*/ 73363 h 869171"/>
                <a:gd name="connsiteX113" fmla="*/ 116635 w 510746"/>
                <a:gd name="connsiteY113" fmla="*/ 74075 h 869171"/>
                <a:gd name="connsiteX114" fmla="*/ 118263 w 510746"/>
                <a:gd name="connsiteY114" fmla="*/ 74296 h 869171"/>
                <a:gd name="connsiteX115" fmla="*/ 128994 w 510746"/>
                <a:gd name="connsiteY115" fmla="*/ 79322 h 869171"/>
                <a:gd name="connsiteX116" fmla="*/ 130275 w 510746"/>
                <a:gd name="connsiteY116" fmla="*/ 80365 h 869171"/>
                <a:gd name="connsiteX117" fmla="*/ 133546 w 510746"/>
                <a:gd name="connsiteY117" fmla="*/ 83526 h 869171"/>
                <a:gd name="connsiteX118" fmla="*/ 134700 w 510746"/>
                <a:gd name="connsiteY118" fmla="*/ 84221 h 869171"/>
                <a:gd name="connsiteX119" fmla="*/ 136596 w 510746"/>
                <a:gd name="connsiteY119" fmla="*/ 84331 h 869171"/>
                <a:gd name="connsiteX120" fmla="*/ 137513 w 510746"/>
                <a:gd name="connsiteY120" fmla="*/ 85391 h 869171"/>
                <a:gd name="connsiteX121" fmla="*/ 137876 w 510746"/>
                <a:gd name="connsiteY121" fmla="*/ 87240 h 869171"/>
                <a:gd name="connsiteX122" fmla="*/ 137987 w 510746"/>
                <a:gd name="connsiteY122" fmla="*/ 89579 h 869171"/>
                <a:gd name="connsiteX123" fmla="*/ 138572 w 510746"/>
                <a:gd name="connsiteY123" fmla="*/ 91681 h 869171"/>
                <a:gd name="connsiteX124" fmla="*/ 142175 w 510746"/>
                <a:gd name="connsiteY124" fmla="*/ 98335 h 869171"/>
                <a:gd name="connsiteX125" fmla="*/ 141828 w 510746"/>
                <a:gd name="connsiteY125" fmla="*/ 100199 h 869171"/>
                <a:gd name="connsiteX126" fmla="*/ 141828 w 510746"/>
                <a:gd name="connsiteY126" fmla="*/ 106727 h 869171"/>
                <a:gd name="connsiteX127" fmla="*/ 140200 w 510746"/>
                <a:gd name="connsiteY127" fmla="*/ 112321 h 869171"/>
                <a:gd name="connsiteX128" fmla="*/ 140089 w 510746"/>
                <a:gd name="connsiteY128" fmla="*/ 121898 h 869171"/>
                <a:gd name="connsiteX129" fmla="*/ 139030 w 510746"/>
                <a:gd name="connsiteY129" fmla="*/ 128884 h 869171"/>
                <a:gd name="connsiteX130" fmla="*/ 137876 w 510746"/>
                <a:gd name="connsiteY130" fmla="*/ 132266 h 869171"/>
                <a:gd name="connsiteX131" fmla="*/ 135869 w 510746"/>
                <a:gd name="connsiteY131" fmla="*/ 133910 h 869171"/>
                <a:gd name="connsiteX132" fmla="*/ 134004 w 510746"/>
                <a:gd name="connsiteY132" fmla="*/ 134843 h 869171"/>
                <a:gd name="connsiteX133" fmla="*/ 129342 w 510746"/>
                <a:gd name="connsiteY133" fmla="*/ 139157 h 869171"/>
                <a:gd name="connsiteX134" fmla="*/ 127841 w 510746"/>
                <a:gd name="connsiteY134" fmla="*/ 140911 h 869171"/>
                <a:gd name="connsiteX135" fmla="*/ 126434 w 510746"/>
                <a:gd name="connsiteY135" fmla="*/ 143345 h 869171"/>
                <a:gd name="connsiteX136" fmla="*/ 125043 w 510746"/>
                <a:gd name="connsiteY136" fmla="*/ 146616 h 869171"/>
                <a:gd name="connsiteX137" fmla="*/ 124221 w 510746"/>
                <a:gd name="connsiteY137" fmla="*/ 150125 h 869171"/>
                <a:gd name="connsiteX138" fmla="*/ 123984 w 510746"/>
                <a:gd name="connsiteY138" fmla="*/ 153491 h 869171"/>
                <a:gd name="connsiteX139" fmla="*/ 122578 w 510746"/>
                <a:gd name="connsiteY139" fmla="*/ 156762 h 869171"/>
                <a:gd name="connsiteX140" fmla="*/ 122799 w 510746"/>
                <a:gd name="connsiteY140" fmla="*/ 157347 h 869171"/>
                <a:gd name="connsiteX141" fmla="*/ 123415 w 510746"/>
                <a:gd name="connsiteY141" fmla="*/ 158043 h 869171"/>
                <a:gd name="connsiteX142" fmla="*/ 123637 w 510746"/>
                <a:gd name="connsiteY142" fmla="*/ 158865 h 869171"/>
                <a:gd name="connsiteX143" fmla="*/ 123984 w 510746"/>
                <a:gd name="connsiteY143" fmla="*/ 162594 h 869171"/>
                <a:gd name="connsiteX144" fmla="*/ 123874 w 510746"/>
                <a:gd name="connsiteY144" fmla="*/ 164222 h 869171"/>
                <a:gd name="connsiteX145" fmla="*/ 123415 w 510746"/>
                <a:gd name="connsiteY145" fmla="*/ 165866 h 869171"/>
                <a:gd name="connsiteX146" fmla="*/ 121756 w 510746"/>
                <a:gd name="connsiteY146" fmla="*/ 167842 h 869171"/>
                <a:gd name="connsiteX147" fmla="*/ 116746 w 510746"/>
                <a:gd name="connsiteY147" fmla="*/ 171223 h 869171"/>
                <a:gd name="connsiteX148" fmla="*/ 115813 w 510746"/>
                <a:gd name="connsiteY148" fmla="*/ 172393 h 869171"/>
                <a:gd name="connsiteX149" fmla="*/ 115007 w 510746"/>
                <a:gd name="connsiteY149" fmla="*/ 174622 h 869171"/>
                <a:gd name="connsiteX150" fmla="*/ 112906 w 510746"/>
                <a:gd name="connsiteY150" fmla="*/ 176360 h 869171"/>
                <a:gd name="connsiteX151" fmla="*/ 108117 w 510746"/>
                <a:gd name="connsiteY151" fmla="*/ 178683 h 869171"/>
                <a:gd name="connsiteX152" fmla="*/ 96437 w 510746"/>
                <a:gd name="connsiteY152" fmla="*/ 181829 h 869171"/>
                <a:gd name="connsiteX153" fmla="*/ 94004 w 510746"/>
                <a:gd name="connsiteY153" fmla="*/ 183140 h 869171"/>
                <a:gd name="connsiteX154" fmla="*/ 89926 w 510746"/>
                <a:gd name="connsiteY154" fmla="*/ 188846 h 869171"/>
                <a:gd name="connsiteX155" fmla="*/ 87714 w 510746"/>
                <a:gd name="connsiteY155" fmla="*/ 191168 h 869171"/>
                <a:gd name="connsiteX156" fmla="*/ 82688 w 510746"/>
                <a:gd name="connsiteY156" fmla="*/ 193270 h 869171"/>
                <a:gd name="connsiteX157" fmla="*/ 48645 w 510746"/>
                <a:gd name="connsiteY157" fmla="*/ 198755 h 869171"/>
                <a:gd name="connsiteX158" fmla="*/ 44078 w 510746"/>
                <a:gd name="connsiteY158" fmla="*/ 202263 h 869171"/>
                <a:gd name="connsiteX159" fmla="*/ 41628 w 510746"/>
                <a:gd name="connsiteY159" fmla="*/ 207257 h 869171"/>
                <a:gd name="connsiteX160" fmla="*/ 39653 w 510746"/>
                <a:gd name="connsiteY160" fmla="*/ 213579 h 869171"/>
                <a:gd name="connsiteX161" fmla="*/ 38372 w 510746"/>
                <a:gd name="connsiteY161" fmla="*/ 220438 h 869171"/>
                <a:gd name="connsiteX162" fmla="*/ 37899 w 510746"/>
                <a:gd name="connsiteY162" fmla="*/ 227108 h 869171"/>
                <a:gd name="connsiteX163" fmla="*/ 38136 w 510746"/>
                <a:gd name="connsiteY163" fmla="*/ 230363 h 869171"/>
                <a:gd name="connsiteX164" fmla="*/ 39068 w 510746"/>
                <a:gd name="connsiteY164" fmla="*/ 234093 h 869171"/>
                <a:gd name="connsiteX165" fmla="*/ 40696 w 510746"/>
                <a:gd name="connsiteY165" fmla="*/ 237238 h 869171"/>
                <a:gd name="connsiteX166" fmla="*/ 43256 w 510746"/>
                <a:gd name="connsiteY166" fmla="*/ 238423 h 869171"/>
                <a:gd name="connsiteX167" fmla="*/ 45026 w 510746"/>
                <a:gd name="connsiteY167" fmla="*/ 238993 h 869171"/>
                <a:gd name="connsiteX168" fmla="*/ 51427 w 510746"/>
                <a:gd name="connsiteY168" fmla="*/ 243070 h 869171"/>
                <a:gd name="connsiteX169" fmla="*/ 55283 w 510746"/>
                <a:gd name="connsiteY169" fmla="*/ 247495 h 869171"/>
                <a:gd name="connsiteX170" fmla="*/ 57859 w 510746"/>
                <a:gd name="connsiteY170" fmla="*/ 253690 h 869171"/>
                <a:gd name="connsiteX171" fmla="*/ 59250 w 510746"/>
                <a:gd name="connsiteY171" fmla="*/ 260692 h 869171"/>
                <a:gd name="connsiteX172" fmla="*/ 59376 w 510746"/>
                <a:gd name="connsiteY172" fmla="*/ 268041 h 869171"/>
                <a:gd name="connsiteX173" fmla="*/ 57717 w 510746"/>
                <a:gd name="connsiteY173" fmla="*/ 273762 h 869171"/>
                <a:gd name="connsiteX174" fmla="*/ 46891 w 510746"/>
                <a:gd name="connsiteY174" fmla="*/ 288206 h 869171"/>
                <a:gd name="connsiteX175" fmla="*/ 45026 w 510746"/>
                <a:gd name="connsiteY175" fmla="*/ 291367 h 869171"/>
                <a:gd name="connsiteX176" fmla="*/ 43951 w 510746"/>
                <a:gd name="connsiteY176" fmla="*/ 293928 h 869171"/>
                <a:gd name="connsiteX177" fmla="*/ 43604 w 510746"/>
                <a:gd name="connsiteY177" fmla="*/ 296378 h 869171"/>
                <a:gd name="connsiteX178" fmla="*/ 43730 w 510746"/>
                <a:gd name="connsiteY178" fmla="*/ 303268 h 869171"/>
                <a:gd name="connsiteX179" fmla="*/ 43256 w 510746"/>
                <a:gd name="connsiteY179" fmla="*/ 306651 h 869171"/>
                <a:gd name="connsiteX180" fmla="*/ 41391 w 510746"/>
                <a:gd name="connsiteY180" fmla="*/ 313067 h 869171"/>
                <a:gd name="connsiteX181" fmla="*/ 38610 w 510746"/>
                <a:gd name="connsiteY181" fmla="*/ 317839 h 869171"/>
                <a:gd name="connsiteX182" fmla="*/ 34754 w 510746"/>
                <a:gd name="connsiteY182" fmla="*/ 321111 h 869171"/>
                <a:gd name="connsiteX183" fmla="*/ 30075 w 510746"/>
                <a:gd name="connsiteY183" fmla="*/ 323102 h 869171"/>
                <a:gd name="connsiteX184" fmla="*/ 25303 w 510746"/>
                <a:gd name="connsiteY184" fmla="*/ 324019 h 869171"/>
                <a:gd name="connsiteX185" fmla="*/ 21588 w 510746"/>
                <a:gd name="connsiteY185" fmla="*/ 325299 h 869171"/>
                <a:gd name="connsiteX186" fmla="*/ 16436 w 510746"/>
                <a:gd name="connsiteY186" fmla="*/ 328097 h 869171"/>
                <a:gd name="connsiteX187" fmla="*/ 11774 w 510746"/>
                <a:gd name="connsiteY187" fmla="*/ 331368 h 869171"/>
                <a:gd name="connsiteX188" fmla="*/ 9909 w 510746"/>
                <a:gd name="connsiteY188" fmla="*/ 334292 h 869171"/>
                <a:gd name="connsiteX189" fmla="*/ 9688 w 510746"/>
                <a:gd name="connsiteY189" fmla="*/ 335335 h 869171"/>
                <a:gd name="connsiteX190" fmla="*/ 8755 w 510746"/>
                <a:gd name="connsiteY190" fmla="*/ 337074 h 869171"/>
                <a:gd name="connsiteX191" fmla="*/ 8518 w 510746"/>
                <a:gd name="connsiteY191" fmla="*/ 338607 h 869171"/>
                <a:gd name="connsiteX192" fmla="*/ 9103 w 510746"/>
                <a:gd name="connsiteY192" fmla="*/ 339887 h 869171"/>
                <a:gd name="connsiteX193" fmla="*/ 12596 w 510746"/>
                <a:gd name="connsiteY193" fmla="*/ 342574 h 869171"/>
                <a:gd name="connsiteX194" fmla="*/ 13876 w 510746"/>
                <a:gd name="connsiteY194" fmla="*/ 345023 h 869171"/>
                <a:gd name="connsiteX195" fmla="*/ 14224 w 510746"/>
                <a:gd name="connsiteY195" fmla="*/ 347821 h 869171"/>
                <a:gd name="connsiteX196" fmla="*/ 13765 w 510746"/>
                <a:gd name="connsiteY196" fmla="*/ 352593 h 869171"/>
                <a:gd name="connsiteX197" fmla="*/ 13987 w 510746"/>
                <a:gd name="connsiteY197" fmla="*/ 355296 h 869171"/>
                <a:gd name="connsiteX198" fmla="*/ 14919 w 510746"/>
                <a:gd name="connsiteY198" fmla="*/ 359247 h 869171"/>
                <a:gd name="connsiteX199" fmla="*/ 15267 w 510746"/>
                <a:gd name="connsiteY199" fmla="*/ 361571 h 869171"/>
                <a:gd name="connsiteX200" fmla="*/ 14334 w 510746"/>
                <a:gd name="connsiteY200" fmla="*/ 363198 h 869171"/>
                <a:gd name="connsiteX201" fmla="*/ 7349 w 510746"/>
                <a:gd name="connsiteY201" fmla="*/ 365901 h 869171"/>
                <a:gd name="connsiteX202" fmla="*/ 3840 w 510746"/>
                <a:gd name="connsiteY202" fmla="*/ 369393 h 869171"/>
                <a:gd name="connsiteX203" fmla="*/ 1501 w 510746"/>
                <a:gd name="connsiteY203" fmla="*/ 376616 h 869171"/>
                <a:gd name="connsiteX204" fmla="*/ 348 w 510746"/>
                <a:gd name="connsiteY204" fmla="*/ 384676 h 869171"/>
                <a:gd name="connsiteX205" fmla="*/ 0 w 510746"/>
                <a:gd name="connsiteY205" fmla="*/ 391092 h 869171"/>
                <a:gd name="connsiteX206" fmla="*/ 458 w 510746"/>
                <a:gd name="connsiteY206" fmla="*/ 398204 h 869171"/>
                <a:gd name="connsiteX207" fmla="*/ 5610 w 510746"/>
                <a:gd name="connsiteY207" fmla="*/ 423523 h 869171"/>
                <a:gd name="connsiteX208" fmla="*/ 6416 w 510746"/>
                <a:gd name="connsiteY208" fmla="*/ 425846 h 869171"/>
                <a:gd name="connsiteX209" fmla="*/ 8281 w 510746"/>
                <a:gd name="connsiteY209" fmla="*/ 428296 h 869171"/>
                <a:gd name="connsiteX210" fmla="*/ 10620 w 510746"/>
                <a:gd name="connsiteY210" fmla="*/ 430635 h 869171"/>
                <a:gd name="connsiteX211" fmla="*/ 11316 w 510746"/>
                <a:gd name="connsiteY211" fmla="*/ 431678 h 869171"/>
                <a:gd name="connsiteX212" fmla="*/ 12011 w 510746"/>
                <a:gd name="connsiteY212" fmla="*/ 432737 h 869171"/>
                <a:gd name="connsiteX213" fmla="*/ 12485 w 510746"/>
                <a:gd name="connsiteY213" fmla="*/ 433907 h 869171"/>
                <a:gd name="connsiteX214" fmla="*/ 12706 w 510746"/>
                <a:gd name="connsiteY214" fmla="*/ 435297 h 869171"/>
                <a:gd name="connsiteX215" fmla="*/ 12944 w 510746"/>
                <a:gd name="connsiteY215" fmla="*/ 439027 h 869171"/>
                <a:gd name="connsiteX216" fmla="*/ 12359 w 510746"/>
                <a:gd name="connsiteY216" fmla="*/ 443689 h 869171"/>
                <a:gd name="connsiteX217" fmla="*/ 12596 w 510746"/>
                <a:gd name="connsiteY217" fmla="*/ 445444 h 869171"/>
                <a:gd name="connsiteX218" fmla="*/ 13181 w 510746"/>
                <a:gd name="connsiteY218" fmla="*/ 446502 h 869171"/>
                <a:gd name="connsiteX219" fmla="*/ 14919 w 510746"/>
                <a:gd name="connsiteY219" fmla="*/ 448131 h 869171"/>
                <a:gd name="connsiteX220" fmla="*/ 15962 w 510746"/>
                <a:gd name="connsiteY220" fmla="*/ 450106 h 869171"/>
                <a:gd name="connsiteX221" fmla="*/ 19486 w 510746"/>
                <a:gd name="connsiteY221" fmla="*/ 453014 h 869171"/>
                <a:gd name="connsiteX222" fmla="*/ 20419 w 510746"/>
                <a:gd name="connsiteY222" fmla="*/ 454531 h 869171"/>
                <a:gd name="connsiteX223" fmla="*/ 20767 w 510746"/>
                <a:gd name="connsiteY223" fmla="*/ 456175 h 869171"/>
                <a:gd name="connsiteX224" fmla="*/ 21352 w 510746"/>
                <a:gd name="connsiteY224" fmla="*/ 459794 h 869171"/>
                <a:gd name="connsiteX225" fmla="*/ 23216 w 510746"/>
                <a:gd name="connsiteY225" fmla="*/ 464914 h 869171"/>
                <a:gd name="connsiteX226" fmla="*/ 25998 w 510746"/>
                <a:gd name="connsiteY226" fmla="*/ 468533 h 869171"/>
                <a:gd name="connsiteX227" fmla="*/ 58792 w 510746"/>
                <a:gd name="connsiteY227" fmla="*/ 493600 h 869171"/>
                <a:gd name="connsiteX228" fmla="*/ 60894 w 510746"/>
                <a:gd name="connsiteY228" fmla="*/ 495827 h 869171"/>
                <a:gd name="connsiteX229" fmla="*/ 62521 w 510746"/>
                <a:gd name="connsiteY229" fmla="*/ 498641 h 869171"/>
                <a:gd name="connsiteX230" fmla="*/ 63454 w 510746"/>
                <a:gd name="connsiteY230" fmla="*/ 501897 h 869171"/>
                <a:gd name="connsiteX231" fmla="*/ 64260 w 510746"/>
                <a:gd name="connsiteY231" fmla="*/ 503983 h 869171"/>
                <a:gd name="connsiteX232" fmla="*/ 66236 w 510746"/>
                <a:gd name="connsiteY232" fmla="*/ 505626 h 869171"/>
                <a:gd name="connsiteX233" fmla="*/ 96327 w 510746"/>
                <a:gd name="connsiteY233" fmla="*/ 523833 h 869171"/>
                <a:gd name="connsiteX234" fmla="*/ 99266 w 510746"/>
                <a:gd name="connsiteY234" fmla="*/ 526267 h 869171"/>
                <a:gd name="connsiteX235" fmla="*/ 102411 w 510746"/>
                <a:gd name="connsiteY235" fmla="*/ 529760 h 869171"/>
                <a:gd name="connsiteX236" fmla="*/ 106015 w 510746"/>
                <a:gd name="connsiteY236" fmla="*/ 535259 h 869171"/>
                <a:gd name="connsiteX237" fmla="*/ 107769 w 510746"/>
                <a:gd name="connsiteY237" fmla="*/ 538404 h 869171"/>
                <a:gd name="connsiteX238" fmla="*/ 108812 w 510746"/>
                <a:gd name="connsiteY238" fmla="*/ 541438 h 869171"/>
                <a:gd name="connsiteX239" fmla="*/ 109160 w 510746"/>
                <a:gd name="connsiteY239" fmla="*/ 543525 h 869171"/>
                <a:gd name="connsiteX240" fmla="*/ 109271 w 510746"/>
                <a:gd name="connsiteY240" fmla="*/ 547855 h 869171"/>
                <a:gd name="connsiteX241" fmla="*/ 109507 w 510746"/>
                <a:gd name="connsiteY241" fmla="*/ 549847 h 869171"/>
                <a:gd name="connsiteX242" fmla="*/ 110345 w 510746"/>
                <a:gd name="connsiteY242" fmla="*/ 551696 h 869171"/>
                <a:gd name="connsiteX243" fmla="*/ 112906 w 510746"/>
                <a:gd name="connsiteY243" fmla="*/ 554967 h 869171"/>
                <a:gd name="connsiteX244" fmla="*/ 113490 w 510746"/>
                <a:gd name="connsiteY244" fmla="*/ 556595 h 869171"/>
                <a:gd name="connsiteX245" fmla="*/ 113143 w 510746"/>
                <a:gd name="connsiteY245" fmla="*/ 558334 h 869171"/>
                <a:gd name="connsiteX246" fmla="*/ 112321 w 510746"/>
                <a:gd name="connsiteY246" fmla="*/ 560214 h 869171"/>
                <a:gd name="connsiteX247" fmla="*/ 111973 w 510746"/>
                <a:gd name="connsiteY247" fmla="*/ 562205 h 869171"/>
                <a:gd name="connsiteX248" fmla="*/ 112906 w 510746"/>
                <a:gd name="connsiteY248" fmla="*/ 564181 h 869171"/>
                <a:gd name="connsiteX249" fmla="*/ 114075 w 510746"/>
                <a:gd name="connsiteY249" fmla="*/ 565935 h 869171"/>
                <a:gd name="connsiteX250" fmla="*/ 114881 w 510746"/>
                <a:gd name="connsiteY250" fmla="*/ 568495 h 869171"/>
                <a:gd name="connsiteX251" fmla="*/ 115229 w 510746"/>
                <a:gd name="connsiteY251" fmla="*/ 571056 h 869171"/>
                <a:gd name="connsiteX252" fmla="*/ 114881 w 510746"/>
                <a:gd name="connsiteY252" fmla="*/ 573047 h 869171"/>
                <a:gd name="connsiteX253" fmla="*/ 121408 w 510746"/>
                <a:gd name="connsiteY253" fmla="*/ 584110 h 869171"/>
                <a:gd name="connsiteX254" fmla="*/ 125628 w 510746"/>
                <a:gd name="connsiteY254" fmla="*/ 588441 h 869171"/>
                <a:gd name="connsiteX255" fmla="*/ 130859 w 510746"/>
                <a:gd name="connsiteY255" fmla="*/ 589958 h 869171"/>
                <a:gd name="connsiteX256" fmla="*/ 135980 w 510746"/>
                <a:gd name="connsiteY256" fmla="*/ 587034 h 869171"/>
                <a:gd name="connsiteX257" fmla="*/ 142870 w 510746"/>
                <a:gd name="connsiteY257" fmla="*/ 576319 h 869171"/>
                <a:gd name="connsiteX258" fmla="*/ 148924 w 510746"/>
                <a:gd name="connsiteY258" fmla="*/ 574438 h 869171"/>
                <a:gd name="connsiteX259" fmla="*/ 151405 w 510746"/>
                <a:gd name="connsiteY259" fmla="*/ 575149 h 869171"/>
                <a:gd name="connsiteX260" fmla="*/ 155830 w 510746"/>
                <a:gd name="connsiteY260" fmla="*/ 577599 h 869171"/>
                <a:gd name="connsiteX261" fmla="*/ 158153 w 510746"/>
                <a:gd name="connsiteY261" fmla="*/ 577946 h 869171"/>
                <a:gd name="connsiteX262" fmla="*/ 161061 w 510746"/>
                <a:gd name="connsiteY262" fmla="*/ 577946 h 869171"/>
                <a:gd name="connsiteX263" fmla="*/ 167494 w 510746"/>
                <a:gd name="connsiteY263" fmla="*/ 579227 h 869171"/>
                <a:gd name="connsiteX264" fmla="*/ 180200 w 510746"/>
                <a:gd name="connsiteY264" fmla="*/ 584948 h 869171"/>
                <a:gd name="connsiteX265" fmla="*/ 185558 w 510746"/>
                <a:gd name="connsiteY265" fmla="*/ 588567 h 869171"/>
                <a:gd name="connsiteX266" fmla="*/ 187881 w 510746"/>
                <a:gd name="connsiteY266" fmla="*/ 592518 h 869171"/>
                <a:gd name="connsiteX267" fmla="*/ 187186 w 510746"/>
                <a:gd name="connsiteY267" fmla="*/ 595316 h 869171"/>
                <a:gd name="connsiteX268" fmla="*/ 185447 w 510746"/>
                <a:gd name="connsiteY268" fmla="*/ 599409 h 869171"/>
                <a:gd name="connsiteX269" fmla="*/ 183456 w 510746"/>
                <a:gd name="connsiteY269" fmla="*/ 603138 h 869171"/>
                <a:gd name="connsiteX270" fmla="*/ 181828 w 510746"/>
                <a:gd name="connsiteY270" fmla="*/ 604767 h 869171"/>
                <a:gd name="connsiteX271" fmla="*/ 180327 w 510746"/>
                <a:gd name="connsiteY271" fmla="*/ 606631 h 869171"/>
                <a:gd name="connsiteX272" fmla="*/ 180437 w 510746"/>
                <a:gd name="connsiteY272" fmla="*/ 610488 h 869171"/>
                <a:gd name="connsiteX273" fmla="*/ 181607 w 510746"/>
                <a:gd name="connsiteY273" fmla="*/ 616667 h 869171"/>
                <a:gd name="connsiteX274" fmla="*/ 182065 w 510746"/>
                <a:gd name="connsiteY274" fmla="*/ 623068 h 869171"/>
                <a:gd name="connsiteX275" fmla="*/ 180327 w 510746"/>
                <a:gd name="connsiteY275" fmla="*/ 628109 h 869171"/>
                <a:gd name="connsiteX276" fmla="*/ 175064 w 510746"/>
                <a:gd name="connsiteY276" fmla="*/ 638587 h 869171"/>
                <a:gd name="connsiteX277" fmla="*/ 170291 w 510746"/>
                <a:gd name="connsiteY277" fmla="*/ 656446 h 869171"/>
                <a:gd name="connsiteX278" fmla="*/ 165155 w 510746"/>
                <a:gd name="connsiteY278" fmla="*/ 666593 h 869171"/>
                <a:gd name="connsiteX279" fmla="*/ 163653 w 510746"/>
                <a:gd name="connsiteY279" fmla="*/ 671713 h 869171"/>
                <a:gd name="connsiteX280" fmla="*/ 163653 w 510746"/>
                <a:gd name="connsiteY280" fmla="*/ 677545 h 869171"/>
                <a:gd name="connsiteX281" fmla="*/ 165392 w 510746"/>
                <a:gd name="connsiteY281" fmla="*/ 684546 h 869171"/>
                <a:gd name="connsiteX282" fmla="*/ 166324 w 510746"/>
                <a:gd name="connsiteY282" fmla="*/ 686996 h 869171"/>
                <a:gd name="connsiteX283" fmla="*/ 167256 w 510746"/>
                <a:gd name="connsiteY283" fmla="*/ 688751 h 869171"/>
                <a:gd name="connsiteX284" fmla="*/ 168189 w 510746"/>
                <a:gd name="connsiteY284" fmla="*/ 690268 h 869171"/>
                <a:gd name="connsiteX285" fmla="*/ 169358 w 510746"/>
                <a:gd name="connsiteY285" fmla="*/ 691674 h 869171"/>
                <a:gd name="connsiteX286" fmla="*/ 176707 w 510746"/>
                <a:gd name="connsiteY286" fmla="*/ 696905 h 869171"/>
                <a:gd name="connsiteX287" fmla="*/ 177640 w 510746"/>
                <a:gd name="connsiteY287" fmla="*/ 698312 h 869171"/>
                <a:gd name="connsiteX288" fmla="*/ 181480 w 510746"/>
                <a:gd name="connsiteY288" fmla="*/ 701583 h 869171"/>
                <a:gd name="connsiteX289" fmla="*/ 182413 w 510746"/>
                <a:gd name="connsiteY289" fmla="*/ 702863 h 869171"/>
                <a:gd name="connsiteX290" fmla="*/ 183456 w 510746"/>
                <a:gd name="connsiteY290" fmla="*/ 705202 h 869171"/>
                <a:gd name="connsiteX291" fmla="*/ 185795 w 510746"/>
                <a:gd name="connsiteY291" fmla="*/ 706831 h 869171"/>
                <a:gd name="connsiteX292" fmla="*/ 190710 w 510746"/>
                <a:gd name="connsiteY292" fmla="*/ 709153 h 869171"/>
                <a:gd name="connsiteX293" fmla="*/ 194203 w 510746"/>
                <a:gd name="connsiteY293" fmla="*/ 712077 h 869171"/>
                <a:gd name="connsiteX294" fmla="*/ 197569 w 510746"/>
                <a:gd name="connsiteY294" fmla="*/ 715697 h 869171"/>
                <a:gd name="connsiteX295" fmla="*/ 201188 w 510746"/>
                <a:gd name="connsiteY295" fmla="*/ 718621 h 869171"/>
                <a:gd name="connsiteX296" fmla="*/ 205740 w 510746"/>
                <a:gd name="connsiteY296" fmla="*/ 719663 h 869171"/>
                <a:gd name="connsiteX297" fmla="*/ 213089 w 510746"/>
                <a:gd name="connsiteY297" fmla="*/ 724894 h 869171"/>
                <a:gd name="connsiteX298" fmla="*/ 215207 w 510746"/>
                <a:gd name="connsiteY298" fmla="*/ 725827 h 869171"/>
                <a:gd name="connsiteX299" fmla="*/ 219742 w 510746"/>
                <a:gd name="connsiteY299" fmla="*/ 725369 h 869171"/>
                <a:gd name="connsiteX300" fmla="*/ 221370 w 510746"/>
                <a:gd name="connsiteY300" fmla="*/ 725716 h 869171"/>
                <a:gd name="connsiteX301" fmla="*/ 225448 w 510746"/>
                <a:gd name="connsiteY301" fmla="*/ 726523 h 869171"/>
                <a:gd name="connsiteX302" fmla="*/ 230015 w 510746"/>
                <a:gd name="connsiteY302" fmla="*/ 729335 h 869171"/>
                <a:gd name="connsiteX303" fmla="*/ 237807 w 510746"/>
                <a:gd name="connsiteY303" fmla="*/ 736100 h 869171"/>
                <a:gd name="connsiteX304" fmla="*/ 240984 w 510746"/>
                <a:gd name="connsiteY304" fmla="*/ 737728 h 869171"/>
                <a:gd name="connsiteX305" fmla="*/ 248901 w 510746"/>
                <a:gd name="connsiteY305" fmla="*/ 740304 h 869171"/>
                <a:gd name="connsiteX306" fmla="*/ 252157 w 510746"/>
                <a:gd name="connsiteY306" fmla="*/ 742169 h 869171"/>
                <a:gd name="connsiteX307" fmla="*/ 255555 w 510746"/>
                <a:gd name="connsiteY307" fmla="*/ 746246 h 869171"/>
                <a:gd name="connsiteX308" fmla="*/ 259980 w 510746"/>
                <a:gd name="connsiteY308" fmla="*/ 754417 h 869171"/>
                <a:gd name="connsiteX309" fmla="*/ 262999 w 510746"/>
                <a:gd name="connsiteY309" fmla="*/ 757341 h 869171"/>
                <a:gd name="connsiteX310" fmla="*/ 275611 w 510746"/>
                <a:gd name="connsiteY310" fmla="*/ 761877 h 869171"/>
                <a:gd name="connsiteX311" fmla="*/ 279214 w 510746"/>
                <a:gd name="connsiteY311" fmla="*/ 764437 h 869171"/>
                <a:gd name="connsiteX312" fmla="*/ 278392 w 510746"/>
                <a:gd name="connsiteY312" fmla="*/ 766428 h 869171"/>
                <a:gd name="connsiteX313" fmla="*/ 279103 w 510746"/>
                <a:gd name="connsiteY313" fmla="*/ 768878 h 869171"/>
                <a:gd name="connsiteX314" fmla="*/ 280289 w 510746"/>
                <a:gd name="connsiteY314" fmla="*/ 771675 h 869171"/>
                <a:gd name="connsiteX315" fmla="*/ 280984 w 510746"/>
                <a:gd name="connsiteY315" fmla="*/ 774473 h 869171"/>
                <a:gd name="connsiteX316" fmla="*/ 280984 w 510746"/>
                <a:gd name="connsiteY316" fmla="*/ 777033 h 869171"/>
                <a:gd name="connsiteX317" fmla="*/ 280636 w 510746"/>
                <a:gd name="connsiteY317" fmla="*/ 779719 h 869171"/>
                <a:gd name="connsiteX318" fmla="*/ 280510 w 510746"/>
                <a:gd name="connsiteY318" fmla="*/ 782643 h 869171"/>
                <a:gd name="connsiteX319" fmla="*/ 281221 w 510746"/>
                <a:gd name="connsiteY319" fmla="*/ 785789 h 869171"/>
                <a:gd name="connsiteX320" fmla="*/ 284366 w 510746"/>
                <a:gd name="connsiteY320" fmla="*/ 790909 h 869171"/>
                <a:gd name="connsiteX321" fmla="*/ 288317 w 510746"/>
                <a:gd name="connsiteY321" fmla="*/ 795603 h 869171"/>
                <a:gd name="connsiteX322" fmla="*/ 291699 w 510746"/>
                <a:gd name="connsiteY322" fmla="*/ 800723 h 869171"/>
                <a:gd name="connsiteX323" fmla="*/ 293580 w 510746"/>
                <a:gd name="connsiteY323" fmla="*/ 807013 h 869171"/>
                <a:gd name="connsiteX324" fmla="*/ 291921 w 510746"/>
                <a:gd name="connsiteY324" fmla="*/ 812846 h 869171"/>
                <a:gd name="connsiteX325" fmla="*/ 287970 w 510746"/>
                <a:gd name="connsiteY325" fmla="*/ 817508 h 869171"/>
                <a:gd name="connsiteX326" fmla="*/ 284714 w 510746"/>
                <a:gd name="connsiteY326" fmla="*/ 822297 h 869171"/>
                <a:gd name="connsiteX327" fmla="*/ 285298 w 510746"/>
                <a:gd name="connsiteY327" fmla="*/ 828365 h 869171"/>
                <a:gd name="connsiteX328" fmla="*/ 285994 w 510746"/>
                <a:gd name="connsiteY328" fmla="*/ 828824 h 869171"/>
                <a:gd name="connsiteX329" fmla="*/ 288554 w 510746"/>
                <a:gd name="connsiteY329" fmla="*/ 829646 h 869171"/>
                <a:gd name="connsiteX330" fmla="*/ 289708 w 510746"/>
                <a:gd name="connsiteY330" fmla="*/ 830104 h 869171"/>
                <a:gd name="connsiteX331" fmla="*/ 291810 w 510746"/>
                <a:gd name="connsiteY331" fmla="*/ 831510 h 869171"/>
                <a:gd name="connsiteX332" fmla="*/ 291810 w 510746"/>
                <a:gd name="connsiteY332" fmla="*/ 833612 h 869171"/>
                <a:gd name="connsiteX333" fmla="*/ 292505 w 510746"/>
                <a:gd name="connsiteY333" fmla="*/ 836188 h 869171"/>
                <a:gd name="connsiteX334" fmla="*/ 293691 w 510746"/>
                <a:gd name="connsiteY334" fmla="*/ 838512 h 869171"/>
                <a:gd name="connsiteX335" fmla="*/ 297073 w 510746"/>
                <a:gd name="connsiteY335" fmla="*/ 843395 h 869171"/>
                <a:gd name="connsiteX336" fmla="*/ 302778 w 510746"/>
                <a:gd name="connsiteY336" fmla="*/ 849938 h 869171"/>
                <a:gd name="connsiteX337" fmla="*/ 304991 w 510746"/>
                <a:gd name="connsiteY337" fmla="*/ 854142 h 869171"/>
                <a:gd name="connsiteX338" fmla="*/ 304532 w 510746"/>
                <a:gd name="connsiteY338" fmla="*/ 858804 h 869171"/>
                <a:gd name="connsiteX339" fmla="*/ 306871 w 510746"/>
                <a:gd name="connsiteY339" fmla="*/ 860906 h 869171"/>
                <a:gd name="connsiteX340" fmla="*/ 313636 w 510746"/>
                <a:gd name="connsiteY340" fmla="*/ 865457 h 869171"/>
                <a:gd name="connsiteX341" fmla="*/ 319009 w 510746"/>
                <a:gd name="connsiteY341" fmla="*/ 867086 h 869171"/>
                <a:gd name="connsiteX342" fmla="*/ 320400 w 510746"/>
                <a:gd name="connsiteY342" fmla="*/ 866959 h 869171"/>
                <a:gd name="connsiteX343" fmla="*/ 320874 w 510746"/>
                <a:gd name="connsiteY343" fmla="*/ 865332 h 869171"/>
                <a:gd name="connsiteX344" fmla="*/ 320289 w 510746"/>
                <a:gd name="connsiteY344" fmla="*/ 863008 h 869171"/>
                <a:gd name="connsiteX345" fmla="*/ 319246 w 510746"/>
                <a:gd name="connsiteY345" fmla="*/ 861728 h 869171"/>
                <a:gd name="connsiteX346" fmla="*/ 318061 w 510746"/>
                <a:gd name="connsiteY346" fmla="*/ 860906 h 869171"/>
                <a:gd name="connsiteX347" fmla="*/ 316781 w 510746"/>
                <a:gd name="connsiteY347" fmla="*/ 859737 h 869171"/>
                <a:gd name="connsiteX348" fmla="*/ 315137 w 510746"/>
                <a:gd name="connsiteY348" fmla="*/ 856355 h 869171"/>
                <a:gd name="connsiteX349" fmla="*/ 315722 w 510746"/>
                <a:gd name="connsiteY349" fmla="*/ 854711 h 869171"/>
                <a:gd name="connsiteX350" fmla="*/ 318061 w 510746"/>
                <a:gd name="connsiteY350" fmla="*/ 854142 h 869171"/>
                <a:gd name="connsiteX351" fmla="*/ 321111 w 510746"/>
                <a:gd name="connsiteY351" fmla="*/ 853905 h 869171"/>
                <a:gd name="connsiteX352" fmla="*/ 321917 w 510746"/>
                <a:gd name="connsiteY352" fmla="*/ 854601 h 869171"/>
                <a:gd name="connsiteX353" fmla="*/ 322849 w 510746"/>
                <a:gd name="connsiteY353" fmla="*/ 858346 h 869171"/>
                <a:gd name="connsiteX354" fmla="*/ 323324 w 510746"/>
                <a:gd name="connsiteY354" fmla="*/ 859626 h 869171"/>
                <a:gd name="connsiteX355" fmla="*/ 324604 w 510746"/>
                <a:gd name="connsiteY355" fmla="*/ 860559 h 869171"/>
                <a:gd name="connsiteX356" fmla="*/ 327385 w 510746"/>
                <a:gd name="connsiteY356" fmla="*/ 861965 h 869171"/>
                <a:gd name="connsiteX357" fmla="*/ 328444 w 510746"/>
                <a:gd name="connsiteY357" fmla="*/ 862898 h 869171"/>
                <a:gd name="connsiteX358" fmla="*/ 329250 w 510746"/>
                <a:gd name="connsiteY358" fmla="*/ 864525 h 869171"/>
                <a:gd name="connsiteX359" fmla="*/ 329724 w 510746"/>
                <a:gd name="connsiteY359" fmla="*/ 866154 h 869171"/>
                <a:gd name="connsiteX360" fmla="*/ 330309 w 510746"/>
                <a:gd name="connsiteY360" fmla="*/ 867781 h 869171"/>
                <a:gd name="connsiteX361" fmla="*/ 331589 w 510746"/>
                <a:gd name="connsiteY361" fmla="*/ 868951 h 869171"/>
                <a:gd name="connsiteX362" fmla="*/ 333122 w 510746"/>
                <a:gd name="connsiteY362" fmla="*/ 869172 h 869171"/>
                <a:gd name="connsiteX363" fmla="*/ 334640 w 510746"/>
                <a:gd name="connsiteY363" fmla="*/ 868713 h 869171"/>
                <a:gd name="connsiteX364" fmla="*/ 336030 w 510746"/>
                <a:gd name="connsiteY364" fmla="*/ 867891 h 869171"/>
                <a:gd name="connsiteX365" fmla="*/ 337200 w 510746"/>
                <a:gd name="connsiteY365" fmla="*/ 867433 h 869171"/>
                <a:gd name="connsiteX366" fmla="*/ 339760 w 510746"/>
                <a:gd name="connsiteY366" fmla="*/ 868366 h 869171"/>
                <a:gd name="connsiteX367" fmla="*/ 334987 w 510746"/>
                <a:gd name="connsiteY367" fmla="*/ 863815 h 869171"/>
                <a:gd name="connsiteX368" fmla="*/ 332301 w 510746"/>
                <a:gd name="connsiteY368" fmla="*/ 860211 h 869171"/>
                <a:gd name="connsiteX369" fmla="*/ 331589 w 510746"/>
                <a:gd name="connsiteY369" fmla="*/ 856228 h 869171"/>
                <a:gd name="connsiteX370" fmla="*/ 333818 w 510746"/>
                <a:gd name="connsiteY370" fmla="*/ 851108 h 869171"/>
                <a:gd name="connsiteX371" fmla="*/ 337658 w 510746"/>
                <a:gd name="connsiteY371" fmla="*/ 845860 h 869171"/>
                <a:gd name="connsiteX372" fmla="*/ 341151 w 510746"/>
                <a:gd name="connsiteY372" fmla="*/ 837579 h 869171"/>
                <a:gd name="connsiteX373" fmla="*/ 342320 w 510746"/>
                <a:gd name="connsiteY373" fmla="*/ 835714 h 869171"/>
                <a:gd name="connsiteX374" fmla="*/ 346303 w 510746"/>
                <a:gd name="connsiteY374" fmla="*/ 831748 h 869171"/>
                <a:gd name="connsiteX375" fmla="*/ 351313 w 510746"/>
                <a:gd name="connsiteY375" fmla="*/ 828934 h 869171"/>
                <a:gd name="connsiteX376" fmla="*/ 357018 w 510746"/>
                <a:gd name="connsiteY376" fmla="*/ 827654 h 869171"/>
                <a:gd name="connsiteX377" fmla="*/ 363198 w 510746"/>
                <a:gd name="connsiteY377" fmla="*/ 828239 h 869171"/>
                <a:gd name="connsiteX378" fmla="*/ 399247 w 510746"/>
                <a:gd name="connsiteY378" fmla="*/ 841072 h 869171"/>
                <a:gd name="connsiteX379" fmla="*/ 408793 w 510746"/>
                <a:gd name="connsiteY379" fmla="*/ 846082 h 869171"/>
                <a:gd name="connsiteX380" fmla="*/ 413945 w 510746"/>
                <a:gd name="connsiteY380" fmla="*/ 847030 h 869171"/>
                <a:gd name="connsiteX381" fmla="*/ 418608 w 510746"/>
                <a:gd name="connsiteY381" fmla="*/ 845734 h 869171"/>
                <a:gd name="connsiteX382" fmla="*/ 421863 w 510746"/>
                <a:gd name="connsiteY382" fmla="*/ 841657 h 869171"/>
                <a:gd name="connsiteX383" fmla="*/ 423871 w 510746"/>
                <a:gd name="connsiteY383" fmla="*/ 835129 h 869171"/>
                <a:gd name="connsiteX384" fmla="*/ 423254 w 510746"/>
                <a:gd name="connsiteY384" fmla="*/ 830214 h 869171"/>
                <a:gd name="connsiteX385" fmla="*/ 420583 w 510746"/>
                <a:gd name="connsiteY385" fmla="*/ 825678 h 869171"/>
                <a:gd name="connsiteX386" fmla="*/ 416269 w 510746"/>
                <a:gd name="connsiteY386" fmla="*/ 820668 h 869171"/>
                <a:gd name="connsiteX387" fmla="*/ 413013 w 510746"/>
                <a:gd name="connsiteY387" fmla="*/ 815754 h 869171"/>
                <a:gd name="connsiteX388" fmla="*/ 411259 w 510746"/>
                <a:gd name="connsiteY388" fmla="*/ 810285 h 869171"/>
                <a:gd name="connsiteX389" fmla="*/ 411259 w 510746"/>
                <a:gd name="connsiteY389" fmla="*/ 804090 h 869171"/>
                <a:gd name="connsiteX390" fmla="*/ 412902 w 510746"/>
                <a:gd name="connsiteY390" fmla="*/ 797342 h 869171"/>
                <a:gd name="connsiteX391" fmla="*/ 414056 w 510746"/>
                <a:gd name="connsiteY391" fmla="*/ 795003 h 869171"/>
                <a:gd name="connsiteX392" fmla="*/ 415463 w 510746"/>
                <a:gd name="connsiteY392" fmla="*/ 793248 h 869171"/>
                <a:gd name="connsiteX393" fmla="*/ 417438 w 510746"/>
                <a:gd name="connsiteY393" fmla="*/ 791984 h 869171"/>
                <a:gd name="connsiteX394" fmla="*/ 419999 w 510746"/>
                <a:gd name="connsiteY394" fmla="*/ 791257 h 869171"/>
                <a:gd name="connsiteX395" fmla="*/ 425609 w 510746"/>
                <a:gd name="connsiteY395" fmla="*/ 790799 h 869171"/>
                <a:gd name="connsiteX396" fmla="*/ 427711 w 510746"/>
                <a:gd name="connsiteY396" fmla="*/ 789977 h 869171"/>
                <a:gd name="connsiteX397" fmla="*/ 434570 w 510746"/>
                <a:gd name="connsiteY397" fmla="*/ 785093 h 869171"/>
                <a:gd name="connsiteX398" fmla="*/ 457091 w 510746"/>
                <a:gd name="connsiteY398" fmla="*/ 778440 h 869171"/>
                <a:gd name="connsiteX399" fmla="*/ 460821 w 510746"/>
                <a:gd name="connsiteY399" fmla="*/ 775405 h 869171"/>
                <a:gd name="connsiteX400" fmla="*/ 461279 w 510746"/>
                <a:gd name="connsiteY400" fmla="*/ 770980 h 869171"/>
                <a:gd name="connsiteX401" fmla="*/ 457913 w 510746"/>
                <a:gd name="connsiteY401" fmla="*/ 764563 h 869171"/>
                <a:gd name="connsiteX402" fmla="*/ 453709 w 510746"/>
                <a:gd name="connsiteY402" fmla="*/ 761071 h 869171"/>
                <a:gd name="connsiteX403" fmla="*/ 453013 w 510746"/>
                <a:gd name="connsiteY403" fmla="*/ 760249 h 869171"/>
                <a:gd name="connsiteX404" fmla="*/ 450453 w 510746"/>
                <a:gd name="connsiteY404" fmla="*/ 756156 h 869171"/>
                <a:gd name="connsiteX405" fmla="*/ 449268 w 510746"/>
                <a:gd name="connsiteY405" fmla="*/ 753374 h 869171"/>
                <a:gd name="connsiteX406" fmla="*/ 449758 w 510746"/>
                <a:gd name="connsiteY406" fmla="*/ 749518 h 869171"/>
                <a:gd name="connsiteX407" fmla="*/ 451038 w 510746"/>
                <a:gd name="connsiteY407" fmla="*/ 745898 h 869171"/>
                <a:gd name="connsiteX408" fmla="*/ 452207 w 510746"/>
                <a:gd name="connsiteY408" fmla="*/ 743686 h 869171"/>
                <a:gd name="connsiteX409" fmla="*/ 458608 w 510746"/>
                <a:gd name="connsiteY409" fmla="*/ 736922 h 869171"/>
                <a:gd name="connsiteX410" fmla="*/ 460236 w 510746"/>
                <a:gd name="connsiteY410" fmla="*/ 734709 h 869171"/>
                <a:gd name="connsiteX411" fmla="*/ 461168 w 510746"/>
                <a:gd name="connsiteY411" fmla="*/ 731090 h 869171"/>
                <a:gd name="connsiteX412" fmla="*/ 460931 w 510746"/>
                <a:gd name="connsiteY412" fmla="*/ 727945 h 869171"/>
                <a:gd name="connsiteX413" fmla="*/ 461168 w 510746"/>
                <a:gd name="connsiteY413" fmla="*/ 725827 h 869171"/>
                <a:gd name="connsiteX414" fmla="*/ 458134 w 510746"/>
                <a:gd name="connsiteY414" fmla="*/ 725021 h 869171"/>
                <a:gd name="connsiteX415" fmla="*/ 455700 w 510746"/>
                <a:gd name="connsiteY415" fmla="*/ 725021 h 869171"/>
                <a:gd name="connsiteX416" fmla="*/ 454878 w 510746"/>
                <a:gd name="connsiteY416" fmla="*/ 724784 h 869171"/>
                <a:gd name="connsiteX417" fmla="*/ 454294 w 510746"/>
                <a:gd name="connsiteY417" fmla="*/ 724089 h 869171"/>
                <a:gd name="connsiteX418" fmla="*/ 454294 w 510746"/>
                <a:gd name="connsiteY418" fmla="*/ 723267 h 869171"/>
                <a:gd name="connsiteX419" fmla="*/ 454641 w 510746"/>
                <a:gd name="connsiteY419" fmla="*/ 722919 h 869171"/>
                <a:gd name="connsiteX420" fmla="*/ 458261 w 510746"/>
                <a:gd name="connsiteY420" fmla="*/ 722809 h 869171"/>
                <a:gd name="connsiteX421" fmla="*/ 460236 w 510746"/>
                <a:gd name="connsiteY421" fmla="*/ 722460 h 869171"/>
                <a:gd name="connsiteX422" fmla="*/ 461406 w 510746"/>
                <a:gd name="connsiteY422" fmla="*/ 721639 h 869171"/>
                <a:gd name="connsiteX423" fmla="*/ 460473 w 510746"/>
                <a:gd name="connsiteY423" fmla="*/ 720011 h 869171"/>
                <a:gd name="connsiteX424" fmla="*/ 453709 w 510746"/>
                <a:gd name="connsiteY424" fmla="*/ 714875 h 869171"/>
                <a:gd name="connsiteX425" fmla="*/ 451386 w 510746"/>
                <a:gd name="connsiteY425" fmla="*/ 712536 h 869171"/>
                <a:gd name="connsiteX426" fmla="*/ 457091 w 510746"/>
                <a:gd name="connsiteY426" fmla="*/ 712884 h 869171"/>
                <a:gd name="connsiteX427" fmla="*/ 458261 w 510746"/>
                <a:gd name="connsiteY427" fmla="*/ 712773 h 869171"/>
                <a:gd name="connsiteX428" fmla="*/ 460125 w 510746"/>
                <a:gd name="connsiteY428" fmla="*/ 711604 h 869171"/>
                <a:gd name="connsiteX429" fmla="*/ 460347 w 510746"/>
                <a:gd name="connsiteY429" fmla="*/ 710434 h 869171"/>
                <a:gd name="connsiteX430" fmla="*/ 459889 w 510746"/>
                <a:gd name="connsiteY430" fmla="*/ 708933 h 869171"/>
                <a:gd name="connsiteX431" fmla="*/ 459304 w 510746"/>
                <a:gd name="connsiteY431" fmla="*/ 706831 h 869171"/>
                <a:gd name="connsiteX432" fmla="*/ 458261 w 510746"/>
                <a:gd name="connsiteY432" fmla="*/ 703796 h 869171"/>
                <a:gd name="connsiteX433" fmla="*/ 458134 w 510746"/>
                <a:gd name="connsiteY433" fmla="*/ 701821 h 869171"/>
                <a:gd name="connsiteX434" fmla="*/ 459193 w 510746"/>
                <a:gd name="connsiteY434" fmla="*/ 700872 h 869171"/>
                <a:gd name="connsiteX435" fmla="*/ 459651 w 510746"/>
                <a:gd name="connsiteY435" fmla="*/ 699829 h 869171"/>
                <a:gd name="connsiteX436" fmla="*/ 459304 w 510746"/>
                <a:gd name="connsiteY436" fmla="*/ 697380 h 869171"/>
                <a:gd name="connsiteX437" fmla="*/ 458608 w 510746"/>
                <a:gd name="connsiteY437" fmla="*/ 694930 h 869171"/>
                <a:gd name="connsiteX438" fmla="*/ 457913 w 510746"/>
                <a:gd name="connsiteY438" fmla="*/ 693412 h 869171"/>
                <a:gd name="connsiteX439" fmla="*/ 459193 w 510746"/>
                <a:gd name="connsiteY439" fmla="*/ 691421 h 869171"/>
                <a:gd name="connsiteX440" fmla="*/ 457091 w 510746"/>
                <a:gd name="connsiteY440" fmla="*/ 687802 h 869171"/>
                <a:gd name="connsiteX441" fmla="*/ 458482 w 510746"/>
                <a:gd name="connsiteY441" fmla="*/ 686996 h 869171"/>
                <a:gd name="connsiteX442" fmla="*/ 460584 w 510746"/>
                <a:gd name="connsiteY442" fmla="*/ 686412 h 869171"/>
                <a:gd name="connsiteX443" fmla="*/ 462701 w 510746"/>
                <a:gd name="connsiteY443" fmla="*/ 685131 h 869171"/>
                <a:gd name="connsiteX444" fmla="*/ 464567 w 510746"/>
                <a:gd name="connsiteY444" fmla="*/ 683614 h 869171"/>
                <a:gd name="connsiteX445" fmla="*/ 466194 w 510746"/>
                <a:gd name="connsiteY445" fmla="*/ 681876 h 869171"/>
                <a:gd name="connsiteX446" fmla="*/ 464108 w 510746"/>
                <a:gd name="connsiteY446" fmla="*/ 680358 h 869171"/>
                <a:gd name="connsiteX447" fmla="*/ 460347 w 510746"/>
                <a:gd name="connsiteY447" fmla="*/ 681291 h 869171"/>
                <a:gd name="connsiteX448" fmla="*/ 458261 w 510746"/>
                <a:gd name="connsiteY448" fmla="*/ 680469 h 869171"/>
                <a:gd name="connsiteX449" fmla="*/ 460821 w 510746"/>
                <a:gd name="connsiteY449" fmla="*/ 678130 h 869171"/>
                <a:gd name="connsiteX450" fmla="*/ 463286 w 510746"/>
                <a:gd name="connsiteY450" fmla="*/ 675222 h 869171"/>
                <a:gd name="connsiteX451" fmla="*/ 464329 w 510746"/>
                <a:gd name="connsiteY451" fmla="*/ 674163 h 869171"/>
                <a:gd name="connsiteX452" fmla="*/ 467016 w 510746"/>
                <a:gd name="connsiteY452" fmla="*/ 673230 h 869171"/>
                <a:gd name="connsiteX453" fmla="*/ 468059 w 510746"/>
                <a:gd name="connsiteY453" fmla="*/ 672408 h 869171"/>
                <a:gd name="connsiteX454" fmla="*/ 469102 w 510746"/>
                <a:gd name="connsiteY454" fmla="*/ 669501 h 869171"/>
                <a:gd name="connsiteX455" fmla="*/ 467364 w 510746"/>
                <a:gd name="connsiteY455" fmla="*/ 667984 h 869171"/>
                <a:gd name="connsiteX456" fmla="*/ 464803 w 510746"/>
                <a:gd name="connsiteY456" fmla="*/ 666830 h 869171"/>
                <a:gd name="connsiteX457" fmla="*/ 463523 w 510746"/>
                <a:gd name="connsiteY457" fmla="*/ 665533 h 869171"/>
                <a:gd name="connsiteX458" fmla="*/ 462939 w 510746"/>
                <a:gd name="connsiteY458" fmla="*/ 664601 h 869171"/>
                <a:gd name="connsiteX459" fmla="*/ 461974 w 510746"/>
                <a:gd name="connsiteY459" fmla="*/ 663669 h 869171"/>
                <a:gd name="connsiteX460" fmla="*/ 460931 w 510746"/>
                <a:gd name="connsiteY460" fmla="*/ 662626 h 869171"/>
                <a:gd name="connsiteX461" fmla="*/ 460473 w 510746"/>
                <a:gd name="connsiteY461" fmla="*/ 660982 h 869171"/>
                <a:gd name="connsiteX462" fmla="*/ 460584 w 510746"/>
                <a:gd name="connsiteY462" fmla="*/ 659006 h 869171"/>
                <a:gd name="connsiteX463" fmla="*/ 461406 w 510746"/>
                <a:gd name="connsiteY463" fmla="*/ 657837 h 869171"/>
                <a:gd name="connsiteX464" fmla="*/ 462338 w 510746"/>
                <a:gd name="connsiteY464" fmla="*/ 656904 h 869171"/>
                <a:gd name="connsiteX465" fmla="*/ 463286 w 510746"/>
                <a:gd name="connsiteY465" fmla="*/ 655387 h 869171"/>
                <a:gd name="connsiteX466" fmla="*/ 463871 w 510746"/>
                <a:gd name="connsiteY466" fmla="*/ 652828 h 869171"/>
                <a:gd name="connsiteX467" fmla="*/ 464329 w 510746"/>
                <a:gd name="connsiteY467" fmla="*/ 650141 h 869171"/>
                <a:gd name="connsiteX468" fmla="*/ 465262 w 510746"/>
                <a:gd name="connsiteY468" fmla="*/ 648149 h 869171"/>
                <a:gd name="connsiteX469" fmla="*/ 467601 w 510746"/>
                <a:gd name="connsiteY469" fmla="*/ 647343 h 869171"/>
                <a:gd name="connsiteX470" fmla="*/ 467822 w 510746"/>
                <a:gd name="connsiteY470" fmla="*/ 648260 h 869171"/>
                <a:gd name="connsiteX471" fmla="*/ 469229 w 510746"/>
                <a:gd name="connsiteY471" fmla="*/ 649904 h 869171"/>
                <a:gd name="connsiteX472" fmla="*/ 470619 w 510746"/>
                <a:gd name="connsiteY472" fmla="*/ 650614 h 869171"/>
                <a:gd name="connsiteX473" fmla="*/ 471315 w 510746"/>
                <a:gd name="connsiteY473" fmla="*/ 647565 h 869171"/>
                <a:gd name="connsiteX474" fmla="*/ 471900 w 510746"/>
                <a:gd name="connsiteY474" fmla="*/ 646284 h 869171"/>
                <a:gd name="connsiteX475" fmla="*/ 472832 w 510746"/>
                <a:gd name="connsiteY475" fmla="*/ 645004 h 869171"/>
                <a:gd name="connsiteX476" fmla="*/ 473654 w 510746"/>
                <a:gd name="connsiteY476" fmla="*/ 644419 h 869171"/>
                <a:gd name="connsiteX477" fmla="*/ 474223 w 510746"/>
                <a:gd name="connsiteY477" fmla="*/ 645004 h 869171"/>
                <a:gd name="connsiteX478" fmla="*/ 474697 w 510746"/>
                <a:gd name="connsiteY478" fmla="*/ 646521 h 869171"/>
                <a:gd name="connsiteX479" fmla="*/ 475392 w 510746"/>
                <a:gd name="connsiteY479" fmla="*/ 647912 h 869171"/>
                <a:gd name="connsiteX480" fmla="*/ 476578 w 510746"/>
                <a:gd name="connsiteY480" fmla="*/ 648497 h 869171"/>
                <a:gd name="connsiteX481" fmla="*/ 477399 w 510746"/>
                <a:gd name="connsiteY481" fmla="*/ 647565 h 869171"/>
                <a:gd name="connsiteX482" fmla="*/ 477510 w 510746"/>
                <a:gd name="connsiteY482" fmla="*/ 645826 h 869171"/>
                <a:gd name="connsiteX483" fmla="*/ 477399 w 510746"/>
                <a:gd name="connsiteY483" fmla="*/ 643850 h 869171"/>
                <a:gd name="connsiteX484" fmla="*/ 477637 w 510746"/>
                <a:gd name="connsiteY484" fmla="*/ 642444 h 869171"/>
                <a:gd name="connsiteX485" fmla="*/ 478332 w 510746"/>
                <a:gd name="connsiteY485" fmla="*/ 640579 h 869171"/>
                <a:gd name="connsiteX486" fmla="*/ 479027 w 510746"/>
                <a:gd name="connsiteY486" fmla="*/ 636960 h 869171"/>
                <a:gd name="connsiteX487" fmla="*/ 479849 w 510746"/>
                <a:gd name="connsiteY487" fmla="*/ 635095 h 869171"/>
                <a:gd name="connsiteX488" fmla="*/ 480766 w 510746"/>
                <a:gd name="connsiteY488" fmla="*/ 634273 h 869171"/>
                <a:gd name="connsiteX489" fmla="*/ 483105 w 510746"/>
                <a:gd name="connsiteY489" fmla="*/ 633103 h 869171"/>
                <a:gd name="connsiteX490" fmla="*/ 483911 w 510746"/>
                <a:gd name="connsiteY490" fmla="*/ 632519 h 869171"/>
                <a:gd name="connsiteX491" fmla="*/ 485555 w 510746"/>
                <a:gd name="connsiteY491" fmla="*/ 629958 h 869171"/>
                <a:gd name="connsiteX492" fmla="*/ 487056 w 510746"/>
                <a:gd name="connsiteY492" fmla="*/ 626466 h 869171"/>
                <a:gd name="connsiteX493" fmla="*/ 487293 w 510746"/>
                <a:gd name="connsiteY493" fmla="*/ 623305 h 869171"/>
                <a:gd name="connsiteX494" fmla="*/ 485317 w 510746"/>
                <a:gd name="connsiteY494" fmla="*/ 621677 h 869171"/>
                <a:gd name="connsiteX495" fmla="*/ 485080 w 510746"/>
                <a:gd name="connsiteY495" fmla="*/ 620508 h 869171"/>
                <a:gd name="connsiteX496" fmla="*/ 488715 w 510746"/>
                <a:gd name="connsiteY496" fmla="*/ 618879 h 869171"/>
                <a:gd name="connsiteX497" fmla="*/ 492445 w 510746"/>
                <a:gd name="connsiteY497" fmla="*/ 616556 h 869171"/>
                <a:gd name="connsiteX498" fmla="*/ 493378 w 510746"/>
                <a:gd name="connsiteY498" fmla="*/ 615498 h 869171"/>
                <a:gd name="connsiteX499" fmla="*/ 494531 w 510746"/>
                <a:gd name="connsiteY499" fmla="*/ 613743 h 869171"/>
                <a:gd name="connsiteX500" fmla="*/ 495353 w 510746"/>
                <a:gd name="connsiteY500" fmla="*/ 612937 h 869171"/>
                <a:gd name="connsiteX501" fmla="*/ 496507 w 510746"/>
                <a:gd name="connsiteY501" fmla="*/ 612811 h 869171"/>
                <a:gd name="connsiteX502" fmla="*/ 497329 w 510746"/>
                <a:gd name="connsiteY502" fmla="*/ 613396 h 869171"/>
                <a:gd name="connsiteX503" fmla="*/ 497913 w 510746"/>
                <a:gd name="connsiteY503" fmla="*/ 613396 h 869171"/>
                <a:gd name="connsiteX504" fmla="*/ 498609 w 510746"/>
                <a:gd name="connsiteY504" fmla="*/ 611657 h 869171"/>
                <a:gd name="connsiteX505" fmla="*/ 498372 w 510746"/>
                <a:gd name="connsiteY505" fmla="*/ 609776 h 869171"/>
                <a:gd name="connsiteX506" fmla="*/ 495938 w 510746"/>
                <a:gd name="connsiteY506" fmla="*/ 606742 h 869171"/>
                <a:gd name="connsiteX507" fmla="*/ 495227 w 510746"/>
                <a:gd name="connsiteY507" fmla="*/ 604418 h 869171"/>
                <a:gd name="connsiteX508" fmla="*/ 495590 w 510746"/>
                <a:gd name="connsiteY508" fmla="*/ 601969 h 869171"/>
                <a:gd name="connsiteX509" fmla="*/ 496633 w 510746"/>
                <a:gd name="connsiteY509" fmla="*/ 600104 h 869171"/>
                <a:gd name="connsiteX510" fmla="*/ 498151 w 510746"/>
                <a:gd name="connsiteY510" fmla="*/ 598587 h 869171"/>
                <a:gd name="connsiteX511" fmla="*/ 499541 w 510746"/>
                <a:gd name="connsiteY511" fmla="*/ 597543 h 869171"/>
                <a:gd name="connsiteX512" fmla="*/ 498846 w 510746"/>
                <a:gd name="connsiteY512" fmla="*/ 597543 h 869171"/>
                <a:gd name="connsiteX513" fmla="*/ 499304 w 510746"/>
                <a:gd name="connsiteY513" fmla="*/ 597180 h 869171"/>
                <a:gd name="connsiteX514" fmla="*/ 499652 w 510746"/>
                <a:gd name="connsiteY514" fmla="*/ 596706 h 869171"/>
                <a:gd name="connsiteX515" fmla="*/ 500000 w 510746"/>
                <a:gd name="connsiteY515" fmla="*/ 596011 h 869171"/>
                <a:gd name="connsiteX516" fmla="*/ 500236 w 510746"/>
                <a:gd name="connsiteY516" fmla="*/ 595204 h 869171"/>
                <a:gd name="connsiteX517" fmla="*/ 499304 w 510746"/>
                <a:gd name="connsiteY517" fmla="*/ 592170 h 869171"/>
                <a:gd name="connsiteX518" fmla="*/ 500000 w 510746"/>
                <a:gd name="connsiteY518" fmla="*/ 588914 h 869171"/>
                <a:gd name="connsiteX519" fmla="*/ 501517 w 510746"/>
                <a:gd name="connsiteY519" fmla="*/ 586102 h 869171"/>
                <a:gd name="connsiteX520" fmla="*/ 503413 w 510746"/>
                <a:gd name="connsiteY520" fmla="*/ 584236 h 869171"/>
                <a:gd name="connsiteX521" fmla="*/ 504567 w 510746"/>
                <a:gd name="connsiteY521" fmla="*/ 583889 h 869171"/>
                <a:gd name="connsiteX522" fmla="*/ 506321 w 510746"/>
                <a:gd name="connsiteY522" fmla="*/ 583652 h 869171"/>
                <a:gd name="connsiteX523" fmla="*/ 507712 w 510746"/>
                <a:gd name="connsiteY523" fmla="*/ 583178 h 869171"/>
                <a:gd name="connsiteX524" fmla="*/ 508186 w 510746"/>
                <a:gd name="connsiteY524" fmla="*/ 582024 h 869171"/>
                <a:gd name="connsiteX525" fmla="*/ 510747 w 510746"/>
                <a:gd name="connsiteY525" fmla="*/ 570234 h 869171"/>
                <a:gd name="connsiteX526" fmla="*/ 508534 w 510746"/>
                <a:gd name="connsiteY526" fmla="*/ 564307 h 86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Lst>
              <a:rect l="l" t="t" r="r" b="b"/>
              <a:pathLst>
                <a:path w="510746" h="869171">
                  <a:moveTo>
                    <a:pt x="505152" y="558697"/>
                  </a:moveTo>
                  <a:lnTo>
                    <a:pt x="503176" y="553102"/>
                  </a:lnTo>
                  <a:lnTo>
                    <a:pt x="503413" y="551237"/>
                  </a:lnTo>
                  <a:lnTo>
                    <a:pt x="504804" y="548661"/>
                  </a:lnTo>
                  <a:lnTo>
                    <a:pt x="505041" y="546796"/>
                  </a:lnTo>
                  <a:lnTo>
                    <a:pt x="504346" y="540506"/>
                  </a:lnTo>
                  <a:lnTo>
                    <a:pt x="503287" y="538642"/>
                  </a:lnTo>
                  <a:lnTo>
                    <a:pt x="499304" y="535955"/>
                  </a:lnTo>
                  <a:lnTo>
                    <a:pt x="497676" y="534311"/>
                  </a:lnTo>
                  <a:lnTo>
                    <a:pt x="496744" y="531862"/>
                  </a:lnTo>
                  <a:lnTo>
                    <a:pt x="495006" y="526156"/>
                  </a:lnTo>
                  <a:lnTo>
                    <a:pt x="493488" y="523596"/>
                  </a:lnTo>
                  <a:lnTo>
                    <a:pt x="489300" y="520214"/>
                  </a:lnTo>
                  <a:lnTo>
                    <a:pt x="487293" y="519265"/>
                  </a:lnTo>
                  <a:lnTo>
                    <a:pt x="486361" y="518680"/>
                  </a:lnTo>
                  <a:lnTo>
                    <a:pt x="485555" y="517400"/>
                  </a:lnTo>
                  <a:lnTo>
                    <a:pt x="485317" y="511458"/>
                  </a:lnTo>
                  <a:lnTo>
                    <a:pt x="492319" y="502939"/>
                  </a:lnTo>
                  <a:lnTo>
                    <a:pt x="491734" y="496302"/>
                  </a:lnTo>
                  <a:lnTo>
                    <a:pt x="488336" y="491386"/>
                  </a:lnTo>
                  <a:lnTo>
                    <a:pt x="487404" y="488827"/>
                  </a:lnTo>
                  <a:lnTo>
                    <a:pt x="488336" y="485571"/>
                  </a:lnTo>
                  <a:lnTo>
                    <a:pt x="490343" y="482994"/>
                  </a:lnTo>
                  <a:lnTo>
                    <a:pt x="497329" y="478680"/>
                  </a:lnTo>
                  <a:lnTo>
                    <a:pt x="497676" y="477984"/>
                  </a:lnTo>
                  <a:lnTo>
                    <a:pt x="497091" y="472042"/>
                  </a:lnTo>
                  <a:lnTo>
                    <a:pt x="494658" y="449648"/>
                  </a:lnTo>
                  <a:lnTo>
                    <a:pt x="492097" y="427364"/>
                  </a:lnTo>
                  <a:lnTo>
                    <a:pt x="489758" y="404969"/>
                  </a:lnTo>
                  <a:lnTo>
                    <a:pt x="484843" y="360179"/>
                  </a:lnTo>
                  <a:lnTo>
                    <a:pt x="482410" y="337785"/>
                  </a:lnTo>
                  <a:lnTo>
                    <a:pt x="479960" y="315500"/>
                  </a:lnTo>
                  <a:lnTo>
                    <a:pt x="477510" y="293122"/>
                  </a:lnTo>
                  <a:lnTo>
                    <a:pt x="475045" y="270838"/>
                  </a:lnTo>
                  <a:lnTo>
                    <a:pt x="472595" y="248554"/>
                  </a:lnTo>
                  <a:lnTo>
                    <a:pt x="470161" y="226286"/>
                  </a:lnTo>
                  <a:lnTo>
                    <a:pt x="467712" y="204002"/>
                  </a:lnTo>
                  <a:lnTo>
                    <a:pt x="465388" y="181717"/>
                  </a:lnTo>
                  <a:lnTo>
                    <a:pt x="462939" y="159450"/>
                  </a:lnTo>
                  <a:lnTo>
                    <a:pt x="460473" y="137165"/>
                  </a:lnTo>
                  <a:lnTo>
                    <a:pt x="458023" y="114881"/>
                  </a:lnTo>
                  <a:lnTo>
                    <a:pt x="457786" y="113380"/>
                  </a:lnTo>
                  <a:lnTo>
                    <a:pt x="450105" y="104751"/>
                  </a:lnTo>
                  <a:lnTo>
                    <a:pt x="447514" y="100073"/>
                  </a:lnTo>
                  <a:lnTo>
                    <a:pt x="443452" y="89231"/>
                  </a:lnTo>
                  <a:lnTo>
                    <a:pt x="439027" y="81772"/>
                  </a:lnTo>
                  <a:lnTo>
                    <a:pt x="435976" y="68353"/>
                  </a:lnTo>
                  <a:lnTo>
                    <a:pt x="434918" y="65556"/>
                  </a:lnTo>
                  <a:lnTo>
                    <a:pt x="433527" y="62743"/>
                  </a:lnTo>
                  <a:lnTo>
                    <a:pt x="432831" y="61700"/>
                  </a:lnTo>
                  <a:lnTo>
                    <a:pt x="431899" y="60768"/>
                  </a:lnTo>
                  <a:lnTo>
                    <a:pt x="427584" y="59377"/>
                  </a:lnTo>
                  <a:lnTo>
                    <a:pt x="426778" y="58681"/>
                  </a:lnTo>
                  <a:lnTo>
                    <a:pt x="426194" y="57749"/>
                  </a:lnTo>
                  <a:lnTo>
                    <a:pt x="425024" y="56690"/>
                  </a:lnTo>
                  <a:lnTo>
                    <a:pt x="423744" y="55410"/>
                  </a:lnTo>
                  <a:lnTo>
                    <a:pt x="423017" y="53782"/>
                  </a:lnTo>
                  <a:lnTo>
                    <a:pt x="422559" y="52139"/>
                  </a:lnTo>
                  <a:lnTo>
                    <a:pt x="421737" y="50732"/>
                  </a:lnTo>
                  <a:lnTo>
                    <a:pt x="416964" y="43620"/>
                  </a:lnTo>
                  <a:lnTo>
                    <a:pt x="414530" y="38610"/>
                  </a:lnTo>
                  <a:lnTo>
                    <a:pt x="412665" y="32778"/>
                  </a:lnTo>
                  <a:lnTo>
                    <a:pt x="411037" y="21225"/>
                  </a:lnTo>
                  <a:lnTo>
                    <a:pt x="410911" y="19487"/>
                  </a:lnTo>
                  <a:lnTo>
                    <a:pt x="411259" y="18207"/>
                  </a:lnTo>
                  <a:lnTo>
                    <a:pt x="411733" y="17385"/>
                  </a:lnTo>
                  <a:lnTo>
                    <a:pt x="412081" y="16326"/>
                  </a:lnTo>
                  <a:lnTo>
                    <a:pt x="411496" y="1280"/>
                  </a:lnTo>
                  <a:lnTo>
                    <a:pt x="411259" y="0"/>
                  </a:lnTo>
                  <a:lnTo>
                    <a:pt x="390729" y="1992"/>
                  </a:lnTo>
                  <a:lnTo>
                    <a:pt x="369836" y="4078"/>
                  </a:lnTo>
                  <a:lnTo>
                    <a:pt x="348863" y="6195"/>
                  </a:lnTo>
                  <a:lnTo>
                    <a:pt x="327970" y="8171"/>
                  </a:lnTo>
                  <a:lnTo>
                    <a:pt x="307108" y="10146"/>
                  </a:lnTo>
                  <a:lnTo>
                    <a:pt x="286215" y="12011"/>
                  </a:lnTo>
                  <a:lnTo>
                    <a:pt x="265211" y="14002"/>
                  </a:lnTo>
                  <a:lnTo>
                    <a:pt x="244350" y="15868"/>
                  </a:lnTo>
                  <a:lnTo>
                    <a:pt x="223472" y="17606"/>
                  </a:lnTo>
                  <a:lnTo>
                    <a:pt x="202611" y="19487"/>
                  </a:lnTo>
                  <a:lnTo>
                    <a:pt x="181607" y="21225"/>
                  </a:lnTo>
                  <a:lnTo>
                    <a:pt x="160603" y="22979"/>
                  </a:lnTo>
                  <a:lnTo>
                    <a:pt x="139725" y="24608"/>
                  </a:lnTo>
                  <a:lnTo>
                    <a:pt x="118848" y="26362"/>
                  </a:lnTo>
                  <a:lnTo>
                    <a:pt x="97860" y="28006"/>
                  </a:lnTo>
                  <a:lnTo>
                    <a:pt x="76856" y="29523"/>
                  </a:lnTo>
                  <a:lnTo>
                    <a:pt x="76856" y="29523"/>
                  </a:lnTo>
                  <a:lnTo>
                    <a:pt x="76856" y="29523"/>
                  </a:lnTo>
                  <a:lnTo>
                    <a:pt x="76856" y="29523"/>
                  </a:lnTo>
                  <a:lnTo>
                    <a:pt x="76745" y="29523"/>
                  </a:lnTo>
                  <a:lnTo>
                    <a:pt x="76745" y="29523"/>
                  </a:lnTo>
                  <a:lnTo>
                    <a:pt x="76745" y="29523"/>
                  </a:lnTo>
                  <a:lnTo>
                    <a:pt x="76745" y="29523"/>
                  </a:lnTo>
                  <a:lnTo>
                    <a:pt x="76635" y="29633"/>
                  </a:lnTo>
                  <a:lnTo>
                    <a:pt x="76635" y="29633"/>
                  </a:lnTo>
                  <a:lnTo>
                    <a:pt x="76635" y="29633"/>
                  </a:lnTo>
                  <a:lnTo>
                    <a:pt x="76508" y="29633"/>
                  </a:lnTo>
                  <a:lnTo>
                    <a:pt x="76508" y="29633"/>
                  </a:lnTo>
                  <a:lnTo>
                    <a:pt x="76508" y="29633"/>
                  </a:lnTo>
                  <a:lnTo>
                    <a:pt x="76398" y="29633"/>
                  </a:lnTo>
                  <a:lnTo>
                    <a:pt x="75117" y="33126"/>
                  </a:lnTo>
                  <a:lnTo>
                    <a:pt x="76745" y="35117"/>
                  </a:lnTo>
                  <a:lnTo>
                    <a:pt x="80586" y="36745"/>
                  </a:lnTo>
                  <a:lnTo>
                    <a:pt x="82451" y="38247"/>
                  </a:lnTo>
                  <a:lnTo>
                    <a:pt x="84458" y="40364"/>
                  </a:lnTo>
                  <a:lnTo>
                    <a:pt x="88535" y="43162"/>
                  </a:lnTo>
                  <a:lnTo>
                    <a:pt x="99266" y="48646"/>
                  </a:lnTo>
                  <a:lnTo>
                    <a:pt x="103217" y="51901"/>
                  </a:lnTo>
                  <a:lnTo>
                    <a:pt x="105778" y="56927"/>
                  </a:lnTo>
                  <a:lnTo>
                    <a:pt x="105667" y="55884"/>
                  </a:lnTo>
                  <a:lnTo>
                    <a:pt x="106710" y="64608"/>
                  </a:lnTo>
                  <a:lnTo>
                    <a:pt x="108117" y="68117"/>
                  </a:lnTo>
                  <a:lnTo>
                    <a:pt x="112100" y="69997"/>
                  </a:lnTo>
                  <a:lnTo>
                    <a:pt x="115007" y="73363"/>
                  </a:lnTo>
                  <a:lnTo>
                    <a:pt x="116635" y="74075"/>
                  </a:lnTo>
                  <a:lnTo>
                    <a:pt x="118263" y="74296"/>
                  </a:lnTo>
                  <a:lnTo>
                    <a:pt x="128994" y="79322"/>
                  </a:lnTo>
                  <a:lnTo>
                    <a:pt x="130275" y="80365"/>
                  </a:lnTo>
                  <a:lnTo>
                    <a:pt x="133546" y="83526"/>
                  </a:lnTo>
                  <a:lnTo>
                    <a:pt x="134700" y="84221"/>
                  </a:lnTo>
                  <a:lnTo>
                    <a:pt x="136596" y="84331"/>
                  </a:lnTo>
                  <a:lnTo>
                    <a:pt x="137513" y="85391"/>
                  </a:lnTo>
                  <a:lnTo>
                    <a:pt x="137876" y="87240"/>
                  </a:lnTo>
                  <a:lnTo>
                    <a:pt x="137987" y="89579"/>
                  </a:lnTo>
                  <a:lnTo>
                    <a:pt x="138572" y="91681"/>
                  </a:lnTo>
                  <a:lnTo>
                    <a:pt x="142175" y="98335"/>
                  </a:lnTo>
                  <a:lnTo>
                    <a:pt x="141828" y="100199"/>
                  </a:lnTo>
                  <a:lnTo>
                    <a:pt x="141828" y="106727"/>
                  </a:lnTo>
                  <a:lnTo>
                    <a:pt x="140200" y="112321"/>
                  </a:lnTo>
                  <a:lnTo>
                    <a:pt x="140089" y="121898"/>
                  </a:lnTo>
                  <a:lnTo>
                    <a:pt x="139030" y="128884"/>
                  </a:lnTo>
                  <a:lnTo>
                    <a:pt x="137876" y="132266"/>
                  </a:lnTo>
                  <a:lnTo>
                    <a:pt x="135869" y="133910"/>
                  </a:lnTo>
                  <a:lnTo>
                    <a:pt x="134004" y="134843"/>
                  </a:lnTo>
                  <a:lnTo>
                    <a:pt x="129342" y="139157"/>
                  </a:lnTo>
                  <a:lnTo>
                    <a:pt x="127841" y="140911"/>
                  </a:lnTo>
                  <a:lnTo>
                    <a:pt x="126434" y="143345"/>
                  </a:lnTo>
                  <a:lnTo>
                    <a:pt x="125043" y="146616"/>
                  </a:lnTo>
                  <a:lnTo>
                    <a:pt x="124221" y="150125"/>
                  </a:lnTo>
                  <a:lnTo>
                    <a:pt x="123984" y="153491"/>
                  </a:lnTo>
                  <a:lnTo>
                    <a:pt x="122578" y="156762"/>
                  </a:lnTo>
                  <a:lnTo>
                    <a:pt x="122799" y="157347"/>
                  </a:lnTo>
                  <a:lnTo>
                    <a:pt x="123415" y="158043"/>
                  </a:lnTo>
                  <a:lnTo>
                    <a:pt x="123637" y="158865"/>
                  </a:lnTo>
                  <a:lnTo>
                    <a:pt x="123984" y="162594"/>
                  </a:lnTo>
                  <a:lnTo>
                    <a:pt x="123874" y="164222"/>
                  </a:lnTo>
                  <a:lnTo>
                    <a:pt x="123415" y="165866"/>
                  </a:lnTo>
                  <a:lnTo>
                    <a:pt x="121756" y="167842"/>
                  </a:lnTo>
                  <a:lnTo>
                    <a:pt x="116746" y="171223"/>
                  </a:lnTo>
                  <a:lnTo>
                    <a:pt x="115813" y="172393"/>
                  </a:lnTo>
                  <a:lnTo>
                    <a:pt x="115007" y="174622"/>
                  </a:lnTo>
                  <a:lnTo>
                    <a:pt x="112906" y="176360"/>
                  </a:lnTo>
                  <a:lnTo>
                    <a:pt x="108117" y="178683"/>
                  </a:lnTo>
                  <a:lnTo>
                    <a:pt x="96437" y="181829"/>
                  </a:lnTo>
                  <a:lnTo>
                    <a:pt x="94004" y="183140"/>
                  </a:lnTo>
                  <a:lnTo>
                    <a:pt x="89926" y="188846"/>
                  </a:lnTo>
                  <a:lnTo>
                    <a:pt x="87714" y="191168"/>
                  </a:lnTo>
                  <a:lnTo>
                    <a:pt x="82688" y="193270"/>
                  </a:lnTo>
                  <a:lnTo>
                    <a:pt x="48645" y="198755"/>
                  </a:lnTo>
                  <a:lnTo>
                    <a:pt x="44078" y="202263"/>
                  </a:lnTo>
                  <a:lnTo>
                    <a:pt x="41628" y="207257"/>
                  </a:lnTo>
                  <a:lnTo>
                    <a:pt x="39653" y="213579"/>
                  </a:lnTo>
                  <a:lnTo>
                    <a:pt x="38372" y="220438"/>
                  </a:lnTo>
                  <a:lnTo>
                    <a:pt x="37899" y="227108"/>
                  </a:lnTo>
                  <a:lnTo>
                    <a:pt x="38136" y="230363"/>
                  </a:lnTo>
                  <a:lnTo>
                    <a:pt x="39068" y="234093"/>
                  </a:lnTo>
                  <a:lnTo>
                    <a:pt x="40696" y="237238"/>
                  </a:lnTo>
                  <a:lnTo>
                    <a:pt x="43256" y="238423"/>
                  </a:lnTo>
                  <a:lnTo>
                    <a:pt x="45026" y="238993"/>
                  </a:lnTo>
                  <a:lnTo>
                    <a:pt x="51427" y="243070"/>
                  </a:lnTo>
                  <a:lnTo>
                    <a:pt x="55283" y="247495"/>
                  </a:lnTo>
                  <a:lnTo>
                    <a:pt x="57859" y="253690"/>
                  </a:lnTo>
                  <a:lnTo>
                    <a:pt x="59250" y="260692"/>
                  </a:lnTo>
                  <a:lnTo>
                    <a:pt x="59376" y="268041"/>
                  </a:lnTo>
                  <a:lnTo>
                    <a:pt x="57717" y="273762"/>
                  </a:lnTo>
                  <a:lnTo>
                    <a:pt x="46891" y="288206"/>
                  </a:lnTo>
                  <a:lnTo>
                    <a:pt x="45026" y="291367"/>
                  </a:lnTo>
                  <a:lnTo>
                    <a:pt x="43951" y="293928"/>
                  </a:lnTo>
                  <a:lnTo>
                    <a:pt x="43604" y="296378"/>
                  </a:lnTo>
                  <a:lnTo>
                    <a:pt x="43730" y="303268"/>
                  </a:lnTo>
                  <a:lnTo>
                    <a:pt x="43256" y="306651"/>
                  </a:lnTo>
                  <a:lnTo>
                    <a:pt x="41391" y="313067"/>
                  </a:lnTo>
                  <a:lnTo>
                    <a:pt x="38610" y="317839"/>
                  </a:lnTo>
                  <a:lnTo>
                    <a:pt x="34754" y="321111"/>
                  </a:lnTo>
                  <a:lnTo>
                    <a:pt x="30075" y="323102"/>
                  </a:lnTo>
                  <a:lnTo>
                    <a:pt x="25303" y="324019"/>
                  </a:lnTo>
                  <a:lnTo>
                    <a:pt x="21588" y="325299"/>
                  </a:lnTo>
                  <a:lnTo>
                    <a:pt x="16436" y="328097"/>
                  </a:lnTo>
                  <a:lnTo>
                    <a:pt x="11774" y="331368"/>
                  </a:lnTo>
                  <a:lnTo>
                    <a:pt x="9909" y="334292"/>
                  </a:lnTo>
                  <a:lnTo>
                    <a:pt x="9688" y="335335"/>
                  </a:lnTo>
                  <a:lnTo>
                    <a:pt x="8755" y="337074"/>
                  </a:lnTo>
                  <a:lnTo>
                    <a:pt x="8518" y="338607"/>
                  </a:lnTo>
                  <a:lnTo>
                    <a:pt x="9103" y="339887"/>
                  </a:lnTo>
                  <a:lnTo>
                    <a:pt x="12596" y="342574"/>
                  </a:lnTo>
                  <a:lnTo>
                    <a:pt x="13876" y="345023"/>
                  </a:lnTo>
                  <a:lnTo>
                    <a:pt x="14224" y="347821"/>
                  </a:lnTo>
                  <a:lnTo>
                    <a:pt x="13765" y="352593"/>
                  </a:lnTo>
                  <a:lnTo>
                    <a:pt x="13987" y="355296"/>
                  </a:lnTo>
                  <a:lnTo>
                    <a:pt x="14919" y="359247"/>
                  </a:lnTo>
                  <a:lnTo>
                    <a:pt x="15267" y="361571"/>
                  </a:lnTo>
                  <a:lnTo>
                    <a:pt x="14334" y="363198"/>
                  </a:lnTo>
                  <a:lnTo>
                    <a:pt x="7349" y="365901"/>
                  </a:lnTo>
                  <a:lnTo>
                    <a:pt x="3840" y="369393"/>
                  </a:lnTo>
                  <a:lnTo>
                    <a:pt x="1501" y="376616"/>
                  </a:lnTo>
                  <a:lnTo>
                    <a:pt x="348" y="384676"/>
                  </a:lnTo>
                  <a:lnTo>
                    <a:pt x="0" y="391092"/>
                  </a:lnTo>
                  <a:lnTo>
                    <a:pt x="458" y="398204"/>
                  </a:lnTo>
                  <a:lnTo>
                    <a:pt x="5610" y="423523"/>
                  </a:lnTo>
                  <a:lnTo>
                    <a:pt x="6416" y="425846"/>
                  </a:lnTo>
                  <a:lnTo>
                    <a:pt x="8281" y="428296"/>
                  </a:lnTo>
                  <a:lnTo>
                    <a:pt x="10620" y="430635"/>
                  </a:lnTo>
                  <a:lnTo>
                    <a:pt x="11316" y="431678"/>
                  </a:lnTo>
                  <a:lnTo>
                    <a:pt x="12011" y="432737"/>
                  </a:lnTo>
                  <a:lnTo>
                    <a:pt x="12485" y="433907"/>
                  </a:lnTo>
                  <a:lnTo>
                    <a:pt x="12706" y="435297"/>
                  </a:lnTo>
                  <a:lnTo>
                    <a:pt x="12944" y="439027"/>
                  </a:lnTo>
                  <a:lnTo>
                    <a:pt x="12359" y="443689"/>
                  </a:lnTo>
                  <a:lnTo>
                    <a:pt x="12596" y="445444"/>
                  </a:lnTo>
                  <a:lnTo>
                    <a:pt x="13181" y="446502"/>
                  </a:lnTo>
                  <a:lnTo>
                    <a:pt x="14919" y="448131"/>
                  </a:lnTo>
                  <a:lnTo>
                    <a:pt x="15962" y="450106"/>
                  </a:lnTo>
                  <a:lnTo>
                    <a:pt x="19486" y="453014"/>
                  </a:lnTo>
                  <a:lnTo>
                    <a:pt x="20419" y="454531"/>
                  </a:lnTo>
                  <a:lnTo>
                    <a:pt x="20767" y="456175"/>
                  </a:lnTo>
                  <a:lnTo>
                    <a:pt x="21352" y="459794"/>
                  </a:lnTo>
                  <a:lnTo>
                    <a:pt x="23216" y="464914"/>
                  </a:lnTo>
                  <a:lnTo>
                    <a:pt x="25998" y="468533"/>
                  </a:lnTo>
                  <a:lnTo>
                    <a:pt x="58792" y="493600"/>
                  </a:lnTo>
                  <a:lnTo>
                    <a:pt x="60894" y="495827"/>
                  </a:lnTo>
                  <a:lnTo>
                    <a:pt x="62521" y="498641"/>
                  </a:lnTo>
                  <a:lnTo>
                    <a:pt x="63454" y="501897"/>
                  </a:lnTo>
                  <a:lnTo>
                    <a:pt x="64260" y="503983"/>
                  </a:lnTo>
                  <a:lnTo>
                    <a:pt x="66236" y="505626"/>
                  </a:lnTo>
                  <a:lnTo>
                    <a:pt x="96327" y="523833"/>
                  </a:lnTo>
                  <a:lnTo>
                    <a:pt x="99266" y="526267"/>
                  </a:lnTo>
                  <a:lnTo>
                    <a:pt x="102411" y="529760"/>
                  </a:lnTo>
                  <a:lnTo>
                    <a:pt x="106015" y="535259"/>
                  </a:lnTo>
                  <a:lnTo>
                    <a:pt x="107769" y="538404"/>
                  </a:lnTo>
                  <a:lnTo>
                    <a:pt x="108812" y="541438"/>
                  </a:lnTo>
                  <a:lnTo>
                    <a:pt x="109160" y="543525"/>
                  </a:lnTo>
                  <a:lnTo>
                    <a:pt x="109271" y="547855"/>
                  </a:lnTo>
                  <a:lnTo>
                    <a:pt x="109507" y="549847"/>
                  </a:lnTo>
                  <a:lnTo>
                    <a:pt x="110345" y="551696"/>
                  </a:lnTo>
                  <a:lnTo>
                    <a:pt x="112906" y="554967"/>
                  </a:lnTo>
                  <a:lnTo>
                    <a:pt x="113490" y="556595"/>
                  </a:lnTo>
                  <a:lnTo>
                    <a:pt x="113143" y="558334"/>
                  </a:lnTo>
                  <a:lnTo>
                    <a:pt x="112321" y="560214"/>
                  </a:lnTo>
                  <a:lnTo>
                    <a:pt x="111973" y="562205"/>
                  </a:lnTo>
                  <a:lnTo>
                    <a:pt x="112906" y="564181"/>
                  </a:lnTo>
                  <a:lnTo>
                    <a:pt x="114075" y="565935"/>
                  </a:lnTo>
                  <a:lnTo>
                    <a:pt x="114881" y="568495"/>
                  </a:lnTo>
                  <a:lnTo>
                    <a:pt x="115229" y="571056"/>
                  </a:lnTo>
                  <a:lnTo>
                    <a:pt x="114881" y="573047"/>
                  </a:lnTo>
                  <a:lnTo>
                    <a:pt x="121408" y="584110"/>
                  </a:lnTo>
                  <a:lnTo>
                    <a:pt x="125628" y="588441"/>
                  </a:lnTo>
                  <a:lnTo>
                    <a:pt x="130859" y="589958"/>
                  </a:lnTo>
                  <a:lnTo>
                    <a:pt x="135980" y="587034"/>
                  </a:lnTo>
                  <a:lnTo>
                    <a:pt x="142870" y="576319"/>
                  </a:lnTo>
                  <a:lnTo>
                    <a:pt x="148924" y="574438"/>
                  </a:lnTo>
                  <a:lnTo>
                    <a:pt x="151405" y="575149"/>
                  </a:lnTo>
                  <a:lnTo>
                    <a:pt x="155830" y="577599"/>
                  </a:lnTo>
                  <a:lnTo>
                    <a:pt x="158153" y="577946"/>
                  </a:lnTo>
                  <a:lnTo>
                    <a:pt x="161061" y="577946"/>
                  </a:lnTo>
                  <a:lnTo>
                    <a:pt x="167494" y="579227"/>
                  </a:lnTo>
                  <a:lnTo>
                    <a:pt x="180200" y="584948"/>
                  </a:lnTo>
                  <a:lnTo>
                    <a:pt x="185558" y="588567"/>
                  </a:lnTo>
                  <a:lnTo>
                    <a:pt x="187881" y="592518"/>
                  </a:lnTo>
                  <a:lnTo>
                    <a:pt x="187186" y="595316"/>
                  </a:lnTo>
                  <a:lnTo>
                    <a:pt x="185447" y="599409"/>
                  </a:lnTo>
                  <a:lnTo>
                    <a:pt x="183456" y="603138"/>
                  </a:lnTo>
                  <a:lnTo>
                    <a:pt x="181828" y="604767"/>
                  </a:lnTo>
                  <a:lnTo>
                    <a:pt x="180327" y="606631"/>
                  </a:lnTo>
                  <a:lnTo>
                    <a:pt x="180437" y="610488"/>
                  </a:lnTo>
                  <a:lnTo>
                    <a:pt x="181607" y="616667"/>
                  </a:lnTo>
                  <a:lnTo>
                    <a:pt x="182065" y="623068"/>
                  </a:lnTo>
                  <a:lnTo>
                    <a:pt x="180327" y="628109"/>
                  </a:lnTo>
                  <a:lnTo>
                    <a:pt x="175064" y="638587"/>
                  </a:lnTo>
                  <a:lnTo>
                    <a:pt x="170291" y="656446"/>
                  </a:lnTo>
                  <a:lnTo>
                    <a:pt x="165155" y="666593"/>
                  </a:lnTo>
                  <a:lnTo>
                    <a:pt x="163653" y="671713"/>
                  </a:lnTo>
                  <a:lnTo>
                    <a:pt x="163653" y="677545"/>
                  </a:lnTo>
                  <a:lnTo>
                    <a:pt x="165392" y="684546"/>
                  </a:lnTo>
                  <a:lnTo>
                    <a:pt x="166324" y="686996"/>
                  </a:lnTo>
                  <a:lnTo>
                    <a:pt x="167256" y="688751"/>
                  </a:lnTo>
                  <a:lnTo>
                    <a:pt x="168189" y="690268"/>
                  </a:lnTo>
                  <a:lnTo>
                    <a:pt x="169358" y="691674"/>
                  </a:lnTo>
                  <a:lnTo>
                    <a:pt x="176707" y="696905"/>
                  </a:lnTo>
                  <a:lnTo>
                    <a:pt x="177640" y="698312"/>
                  </a:lnTo>
                  <a:lnTo>
                    <a:pt x="181480" y="701583"/>
                  </a:lnTo>
                  <a:lnTo>
                    <a:pt x="182413" y="702863"/>
                  </a:lnTo>
                  <a:lnTo>
                    <a:pt x="183456" y="705202"/>
                  </a:lnTo>
                  <a:lnTo>
                    <a:pt x="185795" y="706831"/>
                  </a:lnTo>
                  <a:lnTo>
                    <a:pt x="190710" y="709153"/>
                  </a:lnTo>
                  <a:lnTo>
                    <a:pt x="194203" y="712077"/>
                  </a:lnTo>
                  <a:lnTo>
                    <a:pt x="197569" y="715697"/>
                  </a:lnTo>
                  <a:lnTo>
                    <a:pt x="201188" y="718621"/>
                  </a:lnTo>
                  <a:lnTo>
                    <a:pt x="205740" y="719663"/>
                  </a:lnTo>
                  <a:lnTo>
                    <a:pt x="213089" y="724894"/>
                  </a:lnTo>
                  <a:lnTo>
                    <a:pt x="215207" y="725827"/>
                  </a:lnTo>
                  <a:lnTo>
                    <a:pt x="219742" y="725369"/>
                  </a:lnTo>
                  <a:lnTo>
                    <a:pt x="221370" y="725716"/>
                  </a:lnTo>
                  <a:lnTo>
                    <a:pt x="225448" y="726523"/>
                  </a:lnTo>
                  <a:lnTo>
                    <a:pt x="230015" y="729335"/>
                  </a:lnTo>
                  <a:lnTo>
                    <a:pt x="237807" y="736100"/>
                  </a:lnTo>
                  <a:lnTo>
                    <a:pt x="240984" y="737728"/>
                  </a:lnTo>
                  <a:lnTo>
                    <a:pt x="248901" y="740304"/>
                  </a:lnTo>
                  <a:lnTo>
                    <a:pt x="252157" y="742169"/>
                  </a:lnTo>
                  <a:lnTo>
                    <a:pt x="255555" y="746246"/>
                  </a:lnTo>
                  <a:lnTo>
                    <a:pt x="259980" y="754417"/>
                  </a:lnTo>
                  <a:lnTo>
                    <a:pt x="262999" y="757341"/>
                  </a:lnTo>
                  <a:lnTo>
                    <a:pt x="275611" y="761877"/>
                  </a:lnTo>
                  <a:lnTo>
                    <a:pt x="279214" y="764437"/>
                  </a:lnTo>
                  <a:lnTo>
                    <a:pt x="278392" y="766428"/>
                  </a:lnTo>
                  <a:lnTo>
                    <a:pt x="279103" y="768878"/>
                  </a:lnTo>
                  <a:lnTo>
                    <a:pt x="280289" y="771675"/>
                  </a:lnTo>
                  <a:lnTo>
                    <a:pt x="280984" y="774473"/>
                  </a:lnTo>
                  <a:lnTo>
                    <a:pt x="280984" y="777033"/>
                  </a:lnTo>
                  <a:lnTo>
                    <a:pt x="280636" y="779719"/>
                  </a:lnTo>
                  <a:lnTo>
                    <a:pt x="280510" y="782643"/>
                  </a:lnTo>
                  <a:lnTo>
                    <a:pt x="281221" y="785789"/>
                  </a:lnTo>
                  <a:lnTo>
                    <a:pt x="284366" y="790909"/>
                  </a:lnTo>
                  <a:lnTo>
                    <a:pt x="288317" y="795603"/>
                  </a:lnTo>
                  <a:lnTo>
                    <a:pt x="291699" y="800723"/>
                  </a:lnTo>
                  <a:lnTo>
                    <a:pt x="293580" y="807013"/>
                  </a:lnTo>
                  <a:lnTo>
                    <a:pt x="291921" y="812846"/>
                  </a:lnTo>
                  <a:lnTo>
                    <a:pt x="287970" y="817508"/>
                  </a:lnTo>
                  <a:lnTo>
                    <a:pt x="284714" y="822297"/>
                  </a:lnTo>
                  <a:lnTo>
                    <a:pt x="285298" y="828365"/>
                  </a:lnTo>
                  <a:lnTo>
                    <a:pt x="285994" y="828824"/>
                  </a:lnTo>
                  <a:lnTo>
                    <a:pt x="288554" y="829646"/>
                  </a:lnTo>
                  <a:lnTo>
                    <a:pt x="289708" y="830104"/>
                  </a:lnTo>
                  <a:lnTo>
                    <a:pt x="291810" y="831510"/>
                  </a:lnTo>
                  <a:lnTo>
                    <a:pt x="291810" y="833612"/>
                  </a:lnTo>
                  <a:lnTo>
                    <a:pt x="292505" y="836188"/>
                  </a:lnTo>
                  <a:lnTo>
                    <a:pt x="293691" y="838512"/>
                  </a:lnTo>
                  <a:lnTo>
                    <a:pt x="297073" y="843395"/>
                  </a:lnTo>
                  <a:lnTo>
                    <a:pt x="302778" y="849938"/>
                  </a:lnTo>
                  <a:lnTo>
                    <a:pt x="304991" y="854142"/>
                  </a:lnTo>
                  <a:lnTo>
                    <a:pt x="304532" y="858804"/>
                  </a:lnTo>
                  <a:lnTo>
                    <a:pt x="306871" y="860906"/>
                  </a:lnTo>
                  <a:lnTo>
                    <a:pt x="313636" y="865457"/>
                  </a:lnTo>
                  <a:lnTo>
                    <a:pt x="319009" y="867086"/>
                  </a:lnTo>
                  <a:lnTo>
                    <a:pt x="320400" y="866959"/>
                  </a:lnTo>
                  <a:lnTo>
                    <a:pt x="320874" y="865332"/>
                  </a:lnTo>
                  <a:lnTo>
                    <a:pt x="320289" y="863008"/>
                  </a:lnTo>
                  <a:lnTo>
                    <a:pt x="319246" y="861728"/>
                  </a:lnTo>
                  <a:lnTo>
                    <a:pt x="318061" y="860906"/>
                  </a:lnTo>
                  <a:lnTo>
                    <a:pt x="316781" y="859737"/>
                  </a:lnTo>
                  <a:lnTo>
                    <a:pt x="315137" y="856355"/>
                  </a:lnTo>
                  <a:lnTo>
                    <a:pt x="315722" y="854711"/>
                  </a:lnTo>
                  <a:lnTo>
                    <a:pt x="318061" y="854142"/>
                  </a:lnTo>
                  <a:lnTo>
                    <a:pt x="321111" y="853905"/>
                  </a:lnTo>
                  <a:lnTo>
                    <a:pt x="321917" y="854601"/>
                  </a:lnTo>
                  <a:lnTo>
                    <a:pt x="322849" y="858346"/>
                  </a:lnTo>
                  <a:lnTo>
                    <a:pt x="323324" y="859626"/>
                  </a:lnTo>
                  <a:lnTo>
                    <a:pt x="324604" y="860559"/>
                  </a:lnTo>
                  <a:lnTo>
                    <a:pt x="327385" y="861965"/>
                  </a:lnTo>
                  <a:lnTo>
                    <a:pt x="328444" y="862898"/>
                  </a:lnTo>
                  <a:lnTo>
                    <a:pt x="329250" y="864525"/>
                  </a:lnTo>
                  <a:lnTo>
                    <a:pt x="329724" y="866154"/>
                  </a:lnTo>
                  <a:lnTo>
                    <a:pt x="330309" y="867781"/>
                  </a:lnTo>
                  <a:lnTo>
                    <a:pt x="331589" y="868951"/>
                  </a:lnTo>
                  <a:lnTo>
                    <a:pt x="333122" y="869172"/>
                  </a:lnTo>
                  <a:lnTo>
                    <a:pt x="334640" y="868713"/>
                  </a:lnTo>
                  <a:lnTo>
                    <a:pt x="336030" y="867891"/>
                  </a:lnTo>
                  <a:lnTo>
                    <a:pt x="337200" y="867433"/>
                  </a:lnTo>
                  <a:lnTo>
                    <a:pt x="339760" y="868366"/>
                  </a:lnTo>
                  <a:lnTo>
                    <a:pt x="334987" y="863815"/>
                  </a:lnTo>
                  <a:lnTo>
                    <a:pt x="332301" y="860211"/>
                  </a:lnTo>
                  <a:lnTo>
                    <a:pt x="331589" y="856228"/>
                  </a:lnTo>
                  <a:lnTo>
                    <a:pt x="333818" y="851108"/>
                  </a:lnTo>
                  <a:lnTo>
                    <a:pt x="337658" y="845860"/>
                  </a:lnTo>
                  <a:lnTo>
                    <a:pt x="341151" y="837579"/>
                  </a:lnTo>
                  <a:lnTo>
                    <a:pt x="342320" y="835714"/>
                  </a:lnTo>
                  <a:lnTo>
                    <a:pt x="346303" y="831748"/>
                  </a:lnTo>
                  <a:lnTo>
                    <a:pt x="351313" y="828934"/>
                  </a:lnTo>
                  <a:lnTo>
                    <a:pt x="357018" y="827654"/>
                  </a:lnTo>
                  <a:lnTo>
                    <a:pt x="363198" y="828239"/>
                  </a:lnTo>
                  <a:lnTo>
                    <a:pt x="399247" y="841072"/>
                  </a:lnTo>
                  <a:lnTo>
                    <a:pt x="408793" y="846082"/>
                  </a:lnTo>
                  <a:lnTo>
                    <a:pt x="413945" y="847030"/>
                  </a:lnTo>
                  <a:lnTo>
                    <a:pt x="418608" y="845734"/>
                  </a:lnTo>
                  <a:lnTo>
                    <a:pt x="421863" y="841657"/>
                  </a:lnTo>
                  <a:lnTo>
                    <a:pt x="423871" y="835129"/>
                  </a:lnTo>
                  <a:lnTo>
                    <a:pt x="423254" y="830214"/>
                  </a:lnTo>
                  <a:lnTo>
                    <a:pt x="420583" y="825678"/>
                  </a:lnTo>
                  <a:lnTo>
                    <a:pt x="416269" y="820668"/>
                  </a:lnTo>
                  <a:lnTo>
                    <a:pt x="413013" y="815754"/>
                  </a:lnTo>
                  <a:lnTo>
                    <a:pt x="411259" y="810285"/>
                  </a:lnTo>
                  <a:lnTo>
                    <a:pt x="411259" y="804090"/>
                  </a:lnTo>
                  <a:lnTo>
                    <a:pt x="412902" y="797342"/>
                  </a:lnTo>
                  <a:lnTo>
                    <a:pt x="414056" y="795003"/>
                  </a:lnTo>
                  <a:lnTo>
                    <a:pt x="415463" y="793248"/>
                  </a:lnTo>
                  <a:lnTo>
                    <a:pt x="417438" y="791984"/>
                  </a:lnTo>
                  <a:lnTo>
                    <a:pt x="419999" y="791257"/>
                  </a:lnTo>
                  <a:lnTo>
                    <a:pt x="425609" y="790799"/>
                  </a:lnTo>
                  <a:lnTo>
                    <a:pt x="427711" y="789977"/>
                  </a:lnTo>
                  <a:lnTo>
                    <a:pt x="434570" y="785093"/>
                  </a:lnTo>
                  <a:lnTo>
                    <a:pt x="457091" y="778440"/>
                  </a:lnTo>
                  <a:lnTo>
                    <a:pt x="460821" y="775405"/>
                  </a:lnTo>
                  <a:lnTo>
                    <a:pt x="461279" y="770980"/>
                  </a:lnTo>
                  <a:lnTo>
                    <a:pt x="457913" y="764563"/>
                  </a:lnTo>
                  <a:lnTo>
                    <a:pt x="453709" y="761071"/>
                  </a:lnTo>
                  <a:lnTo>
                    <a:pt x="453013" y="760249"/>
                  </a:lnTo>
                  <a:lnTo>
                    <a:pt x="450453" y="756156"/>
                  </a:lnTo>
                  <a:lnTo>
                    <a:pt x="449268" y="753374"/>
                  </a:lnTo>
                  <a:lnTo>
                    <a:pt x="449758" y="749518"/>
                  </a:lnTo>
                  <a:lnTo>
                    <a:pt x="451038" y="745898"/>
                  </a:lnTo>
                  <a:lnTo>
                    <a:pt x="452207" y="743686"/>
                  </a:lnTo>
                  <a:lnTo>
                    <a:pt x="458608" y="736922"/>
                  </a:lnTo>
                  <a:lnTo>
                    <a:pt x="460236" y="734709"/>
                  </a:lnTo>
                  <a:lnTo>
                    <a:pt x="461168" y="731090"/>
                  </a:lnTo>
                  <a:lnTo>
                    <a:pt x="460931" y="727945"/>
                  </a:lnTo>
                  <a:lnTo>
                    <a:pt x="461168" y="725827"/>
                  </a:lnTo>
                  <a:lnTo>
                    <a:pt x="458134" y="725021"/>
                  </a:lnTo>
                  <a:lnTo>
                    <a:pt x="455700" y="725021"/>
                  </a:lnTo>
                  <a:lnTo>
                    <a:pt x="454878" y="724784"/>
                  </a:lnTo>
                  <a:lnTo>
                    <a:pt x="454294" y="724089"/>
                  </a:lnTo>
                  <a:lnTo>
                    <a:pt x="454294" y="723267"/>
                  </a:lnTo>
                  <a:lnTo>
                    <a:pt x="454641" y="722919"/>
                  </a:lnTo>
                  <a:lnTo>
                    <a:pt x="458261" y="722809"/>
                  </a:lnTo>
                  <a:lnTo>
                    <a:pt x="460236" y="722460"/>
                  </a:lnTo>
                  <a:lnTo>
                    <a:pt x="461406" y="721639"/>
                  </a:lnTo>
                  <a:lnTo>
                    <a:pt x="460473" y="720011"/>
                  </a:lnTo>
                  <a:lnTo>
                    <a:pt x="453709" y="714875"/>
                  </a:lnTo>
                  <a:lnTo>
                    <a:pt x="451386" y="712536"/>
                  </a:lnTo>
                  <a:lnTo>
                    <a:pt x="457091" y="712884"/>
                  </a:lnTo>
                  <a:lnTo>
                    <a:pt x="458261" y="712773"/>
                  </a:lnTo>
                  <a:lnTo>
                    <a:pt x="460125" y="711604"/>
                  </a:lnTo>
                  <a:lnTo>
                    <a:pt x="460347" y="710434"/>
                  </a:lnTo>
                  <a:lnTo>
                    <a:pt x="459889" y="708933"/>
                  </a:lnTo>
                  <a:lnTo>
                    <a:pt x="459304" y="706831"/>
                  </a:lnTo>
                  <a:lnTo>
                    <a:pt x="458261" y="703796"/>
                  </a:lnTo>
                  <a:lnTo>
                    <a:pt x="458134" y="701821"/>
                  </a:lnTo>
                  <a:lnTo>
                    <a:pt x="459193" y="700872"/>
                  </a:lnTo>
                  <a:lnTo>
                    <a:pt x="459651" y="699829"/>
                  </a:lnTo>
                  <a:lnTo>
                    <a:pt x="459304" y="697380"/>
                  </a:lnTo>
                  <a:lnTo>
                    <a:pt x="458608" y="694930"/>
                  </a:lnTo>
                  <a:lnTo>
                    <a:pt x="457913" y="693412"/>
                  </a:lnTo>
                  <a:lnTo>
                    <a:pt x="459193" y="691421"/>
                  </a:lnTo>
                  <a:lnTo>
                    <a:pt x="457091" y="687802"/>
                  </a:lnTo>
                  <a:lnTo>
                    <a:pt x="458482" y="686996"/>
                  </a:lnTo>
                  <a:lnTo>
                    <a:pt x="460584" y="686412"/>
                  </a:lnTo>
                  <a:lnTo>
                    <a:pt x="462701" y="685131"/>
                  </a:lnTo>
                  <a:lnTo>
                    <a:pt x="464567" y="683614"/>
                  </a:lnTo>
                  <a:lnTo>
                    <a:pt x="466194" y="681876"/>
                  </a:lnTo>
                  <a:lnTo>
                    <a:pt x="464108" y="680358"/>
                  </a:lnTo>
                  <a:lnTo>
                    <a:pt x="460347" y="681291"/>
                  </a:lnTo>
                  <a:lnTo>
                    <a:pt x="458261" y="680469"/>
                  </a:lnTo>
                  <a:lnTo>
                    <a:pt x="460821" y="678130"/>
                  </a:lnTo>
                  <a:lnTo>
                    <a:pt x="463286" y="675222"/>
                  </a:lnTo>
                  <a:lnTo>
                    <a:pt x="464329" y="674163"/>
                  </a:lnTo>
                  <a:lnTo>
                    <a:pt x="467016" y="673230"/>
                  </a:lnTo>
                  <a:lnTo>
                    <a:pt x="468059" y="672408"/>
                  </a:lnTo>
                  <a:lnTo>
                    <a:pt x="469102" y="669501"/>
                  </a:lnTo>
                  <a:lnTo>
                    <a:pt x="467364" y="667984"/>
                  </a:lnTo>
                  <a:lnTo>
                    <a:pt x="464803" y="666830"/>
                  </a:lnTo>
                  <a:lnTo>
                    <a:pt x="463523" y="665533"/>
                  </a:lnTo>
                  <a:lnTo>
                    <a:pt x="462939" y="664601"/>
                  </a:lnTo>
                  <a:lnTo>
                    <a:pt x="461974" y="663669"/>
                  </a:lnTo>
                  <a:lnTo>
                    <a:pt x="460931" y="662626"/>
                  </a:lnTo>
                  <a:lnTo>
                    <a:pt x="460473" y="660982"/>
                  </a:lnTo>
                  <a:lnTo>
                    <a:pt x="460584" y="659006"/>
                  </a:lnTo>
                  <a:lnTo>
                    <a:pt x="461406" y="657837"/>
                  </a:lnTo>
                  <a:lnTo>
                    <a:pt x="462338" y="656904"/>
                  </a:lnTo>
                  <a:lnTo>
                    <a:pt x="463286" y="655387"/>
                  </a:lnTo>
                  <a:lnTo>
                    <a:pt x="463871" y="652828"/>
                  </a:lnTo>
                  <a:lnTo>
                    <a:pt x="464329" y="650141"/>
                  </a:lnTo>
                  <a:lnTo>
                    <a:pt x="465262" y="648149"/>
                  </a:lnTo>
                  <a:lnTo>
                    <a:pt x="467601" y="647343"/>
                  </a:lnTo>
                  <a:lnTo>
                    <a:pt x="467822" y="648260"/>
                  </a:lnTo>
                  <a:lnTo>
                    <a:pt x="469229" y="649904"/>
                  </a:lnTo>
                  <a:lnTo>
                    <a:pt x="470619" y="650614"/>
                  </a:lnTo>
                  <a:lnTo>
                    <a:pt x="471315" y="647565"/>
                  </a:lnTo>
                  <a:lnTo>
                    <a:pt x="471900" y="646284"/>
                  </a:lnTo>
                  <a:lnTo>
                    <a:pt x="472832" y="645004"/>
                  </a:lnTo>
                  <a:lnTo>
                    <a:pt x="473654" y="644419"/>
                  </a:lnTo>
                  <a:lnTo>
                    <a:pt x="474223" y="645004"/>
                  </a:lnTo>
                  <a:lnTo>
                    <a:pt x="474697" y="646521"/>
                  </a:lnTo>
                  <a:lnTo>
                    <a:pt x="475392" y="647912"/>
                  </a:lnTo>
                  <a:lnTo>
                    <a:pt x="476578" y="648497"/>
                  </a:lnTo>
                  <a:lnTo>
                    <a:pt x="477399" y="647565"/>
                  </a:lnTo>
                  <a:lnTo>
                    <a:pt x="477510" y="645826"/>
                  </a:lnTo>
                  <a:lnTo>
                    <a:pt x="477399" y="643850"/>
                  </a:lnTo>
                  <a:lnTo>
                    <a:pt x="477637" y="642444"/>
                  </a:lnTo>
                  <a:lnTo>
                    <a:pt x="478332" y="640579"/>
                  </a:lnTo>
                  <a:lnTo>
                    <a:pt x="479027" y="636960"/>
                  </a:lnTo>
                  <a:lnTo>
                    <a:pt x="479849" y="635095"/>
                  </a:lnTo>
                  <a:lnTo>
                    <a:pt x="480766" y="634273"/>
                  </a:lnTo>
                  <a:lnTo>
                    <a:pt x="483105" y="633103"/>
                  </a:lnTo>
                  <a:lnTo>
                    <a:pt x="483911" y="632519"/>
                  </a:lnTo>
                  <a:lnTo>
                    <a:pt x="485555" y="629958"/>
                  </a:lnTo>
                  <a:lnTo>
                    <a:pt x="487056" y="626466"/>
                  </a:lnTo>
                  <a:lnTo>
                    <a:pt x="487293" y="623305"/>
                  </a:lnTo>
                  <a:lnTo>
                    <a:pt x="485317" y="621677"/>
                  </a:lnTo>
                  <a:lnTo>
                    <a:pt x="485080" y="620508"/>
                  </a:lnTo>
                  <a:lnTo>
                    <a:pt x="488715" y="618879"/>
                  </a:lnTo>
                  <a:lnTo>
                    <a:pt x="492445" y="616556"/>
                  </a:lnTo>
                  <a:lnTo>
                    <a:pt x="493378" y="615498"/>
                  </a:lnTo>
                  <a:lnTo>
                    <a:pt x="494531" y="613743"/>
                  </a:lnTo>
                  <a:lnTo>
                    <a:pt x="495353" y="612937"/>
                  </a:lnTo>
                  <a:lnTo>
                    <a:pt x="496507" y="612811"/>
                  </a:lnTo>
                  <a:lnTo>
                    <a:pt x="497329" y="613396"/>
                  </a:lnTo>
                  <a:lnTo>
                    <a:pt x="497913" y="613396"/>
                  </a:lnTo>
                  <a:lnTo>
                    <a:pt x="498609" y="611657"/>
                  </a:lnTo>
                  <a:lnTo>
                    <a:pt x="498372" y="609776"/>
                  </a:lnTo>
                  <a:lnTo>
                    <a:pt x="495938" y="606742"/>
                  </a:lnTo>
                  <a:lnTo>
                    <a:pt x="495227" y="604418"/>
                  </a:lnTo>
                  <a:lnTo>
                    <a:pt x="495590" y="601969"/>
                  </a:lnTo>
                  <a:lnTo>
                    <a:pt x="496633" y="600104"/>
                  </a:lnTo>
                  <a:lnTo>
                    <a:pt x="498151" y="598587"/>
                  </a:lnTo>
                  <a:lnTo>
                    <a:pt x="499541" y="597543"/>
                  </a:lnTo>
                  <a:lnTo>
                    <a:pt x="498846" y="597543"/>
                  </a:lnTo>
                  <a:lnTo>
                    <a:pt x="499304" y="597180"/>
                  </a:lnTo>
                  <a:lnTo>
                    <a:pt x="499652" y="596706"/>
                  </a:lnTo>
                  <a:lnTo>
                    <a:pt x="500000" y="596011"/>
                  </a:lnTo>
                  <a:lnTo>
                    <a:pt x="500236" y="595204"/>
                  </a:lnTo>
                  <a:lnTo>
                    <a:pt x="499304" y="592170"/>
                  </a:lnTo>
                  <a:lnTo>
                    <a:pt x="500000" y="588914"/>
                  </a:lnTo>
                  <a:lnTo>
                    <a:pt x="501517" y="586102"/>
                  </a:lnTo>
                  <a:lnTo>
                    <a:pt x="503413" y="584236"/>
                  </a:lnTo>
                  <a:lnTo>
                    <a:pt x="504567" y="583889"/>
                  </a:lnTo>
                  <a:lnTo>
                    <a:pt x="506321" y="583652"/>
                  </a:lnTo>
                  <a:lnTo>
                    <a:pt x="507712" y="583178"/>
                  </a:lnTo>
                  <a:lnTo>
                    <a:pt x="508186" y="582024"/>
                  </a:lnTo>
                  <a:lnTo>
                    <a:pt x="510747" y="570234"/>
                  </a:lnTo>
                  <a:lnTo>
                    <a:pt x="508534" y="564307"/>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3023E55-252E-CD7D-B19C-923C904586D5}"/>
                </a:ext>
              </a:extLst>
            </p:cNvPr>
            <p:cNvSpPr/>
            <p:nvPr/>
          </p:nvSpPr>
          <p:spPr>
            <a:xfrm>
              <a:off x="6717475" y="5438281"/>
              <a:ext cx="743322" cy="1138144"/>
            </a:xfrm>
            <a:custGeom>
              <a:avLst/>
              <a:gdLst>
                <a:gd name="connsiteX0" fmla="*/ 743322 w 743322"/>
                <a:gd name="connsiteY0" fmla="*/ 756630 h 1138144"/>
                <a:gd name="connsiteX1" fmla="*/ 740999 w 743322"/>
                <a:gd name="connsiteY1" fmla="*/ 780304 h 1138144"/>
                <a:gd name="connsiteX2" fmla="*/ 738549 w 743322"/>
                <a:gd name="connsiteY2" fmla="*/ 804106 h 1138144"/>
                <a:gd name="connsiteX3" fmla="*/ 736210 w 743322"/>
                <a:gd name="connsiteY3" fmla="*/ 827780 h 1138144"/>
                <a:gd name="connsiteX4" fmla="*/ 733871 w 743322"/>
                <a:gd name="connsiteY4" fmla="*/ 851566 h 1138144"/>
                <a:gd name="connsiteX5" fmla="*/ 731422 w 743322"/>
                <a:gd name="connsiteY5" fmla="*/ 875367 h 1138144"/>
                <a:gd name="connsiteX6" fmla="*/ 729098 w 743322"/>
                <a:gd name="connsiteY6" fmla="*/ 899168 h 1138144"/>
                <a:gd name="connsiteX7" fmla="*/ 726759 w 743322"/>
                <a:gd name="connsiteY7" fmla="*/ 922954 h 1138144"/>
                <a:gd name="connsiteX8" fmla="*/ 724326 w 743322"/>
                <a:gd name="connsiteY8" fmla="*/ 946865 h 1138144"/>
                <a:gd name="connsiteX9" fmla="*/ 721987 w 743322"/>
                <a:gd name="connsiteY9" fmla="*/ 970667 h 1138144"/>
                <a:gd name="connsiteX10" fmla="*/ 719521 w 743322"/>
                <a:gd name="connsiteY10" fmla="*/ 994563 h 1138144"/>
                <a:gd name="connsiteX11" fmla="*/ 717198 w 743322"/>
                <a:gd name="connsiteY11" fmla="*/ 1018490 h 1138144"/>
                <a:gd name="connsiteX12" fmla="*/ 714875 w 743322"/>
                <a:gd name="connsiteY12" fmla="*/ 1042402 h 1138144"/>
                <a:gd name="connsiteX13" fmla="*/ 712425 w 743322"/>
                <a:gd name="connsiteY13" fmla="*/ 1066315 h 1138144"/>
                <a:gd name="connsiteX14" fmla="*/ 709960 w 743322"/>
                <a:gd name="connsiteY14" fmla="*/ 1090210 h 1138144"/>
                <a:gd name="connsiteX15" fmla="*/ 707636 w 743322"/>
                <a:gd name="connsiteY15" fmla="*/ 1114122 h 1138144"/>
                <a:gd name="connsiteX16" fmla="*/ 705297 w 743322"/>
                <a:gd name="connsiteY16" fmla="*/ 1138144 h 1138144"/>
                <a:gd name="connsiteX17" fmla="*/ 683029 w 743322"/>
                <a:gd name="connsiteY17" fmla="*/ 1135822 h 1138144"/>
                <a:gd name="connsiteX18" fmla="*/ 660872 w 743322"/>
                <a:gd name="connsiteY18" fmla="*/ 1133608 h 1138144"/>
                <a:gd name="connsiteX19" fmla="*/ 638698 w 743322"/>
                <a:gd name="connsiteY19" fmla="*/ 1131286 h 1138144"/>
                <a:gd name="connsiteX20" fmla="*/ 616540 w 743322"/>
                <a:gd name="connsiteY20" fmla="*/ 1128930 h 1138144"/>
                <a:gd name="connsiteX21" fmla="*/ 594383 w 743322"/>
                <a:gd name="connsiteY21" fmla="*/ 1126481 h 1138144"/>
                <a:gd name="connsiteX22" fmla="*/ 572225 w 743322"/>
                <a:gd name="connsiteY22" fmla="*/ 1124032 h 1138144"/>
                <a:gd name="connsiteX23" fmla="*/ 550052 w 743322"/>
                <a:gd name="connsiteY23" fmla="*/ 1121598 h 1138144"/>
                <a:gd name="connsiteX24" fmla="*/ 528005 w 743322"/>
                <a:gd name="connsiteY24" fmla="*/ 1119148 h 1138144"/>
                <a:gd name="connsiteX25" fmla="*/ 505847 w 743322"/>
                <a:gd name="connsiteY25" fmla="*/ 1116572 h 1138144"/>
                <a:gd name="connsiteX26" fmla="*/ 483690 w 743322"/>
                <a:gd name="connsiteY26" fmla="*/ 1114011 h 1138144"/>
                <a:gd name="connsiteX27" fmla="*/ 461532 w 743322"/>
                <a:gd name="connsiteY27" fmla="*/ 1111325 h 1138144"/>
                <a:gd name="connsiteX28" fmla="*/ 439375 w 743322"/>
                <a:gd name="connsiteY28" fmla="*/ 1108765 h 1138144"/>
                <a:gd name="connsiteX29" fmla="*/ 417328 w 743322"/>
                <a:gd name="connsiteY29" fmla="*/ 1106078 h 1138144"/>
                <a:gd name="connsiteX30" fmla="*/ 395170 w 743322"/>
                <a:gd name="connsiteY30" fmla="*/ 1103280 h 1138144"/>
                <a:gd name="connsiteX31" fmla="*/ 373012 w 743322"/>
                <a:gd name="connsiteY31" fmla="*/ 1100467 h 1138144"/>
                <a:gd name="connsiteX32" fmla="*/ 350965 w 743322"/>
                <a:gd name="connsiteY32" fmla="*/ 1097685 h 1138144"/>
                <a:gd name="connsiteX33" fmla="*/ 328919 w 743322"/>
                <a:gd name="connsiteY33" fmla="*/ 1094888 h 1138144"/>
                <a:gd name="connsiteX34" fmla="*/ 306982 w 743322"/>
                <a:gd name="connsiteY34" fmla="*/ 1092075 h 1138144"/>
                <a:gd name="connsiteX35" fmla="*/ 285062 w 743322"/>
                <a:gd name="connsiteY35" fmla="*/ 1089167 h 1138144"/>
                <a:gd name="connsiteX36" fmla="*/ 263015 w 743322"/>
                <a:gd name="connsiteY36" fmla="*/ 1086244 h 1138144"/>
                <a:gd name="connsiteX37" fmla="*/ 241094 w 743322"/>
                <a:gd name="connsiteY37" fmla="*/ 1083336 h 1138144"/>
                <a:gd name="connsiteX38" fmla="*/ 219158 w 743322"/>
                <a:gd name="connsiteY38" fmla="*/ 1080301 h 1138144"/>
                <a:gd name="connsiteX39" fmla="*/ 197237 w 743322"/>
                <a:gd name="connsiteY39" fmla="*/ 1077266 h 1138144"/>
                <a:gd name="connsiteX40" fmla="*/ 175301 w 743322"/>
                <a:gd name="connsiteY40" fmla="*/ 1074106 h 1138144"/>
                <a:gd name="connsiteX41" fmla="*/ 153380 w 743322"/>
                <a:gd name="connsiteY41" fmla="*/ 1071087 h 1138144"/>
                <a:gd name="connsiteX42" fmla="*/ 131444 w 743322"/>
                <a:gd name="connsiteY42" fmla="*/ 1067942 h 1138144"/>
                <a:gd name="connsiteX43" fmla="*/ 109523 w 743322"/>
                <a:gd name="connsiteY43" fmla="*/ 1064671 h 1138144"/>
                <a:gd name="connsiteX44" fmla="*/ 87603 w 743322"/>
                <a:gd name="connsiteY44" fmla="*/ 1061510 h 1138144"/>
                <a:gd name="connsiteX45" fmla="*/ 65667 w 743322"/>
                <a:gd name="connsiteY45" fmla="*/ 1058254 h 1138144"/>
                <a:gd name="connsiteX46" fmla="*/ 43746 w 743322"/>
                <a:gd name="connsiteY46" fmla="*/ 1054998 h 1138144"/>
                <a:gd name="connsiteX47" fmla="*/ 21810 w 743322"/>
                <a:gd name="connsiteY47" fmla="*/ 1051601 h 1138144"/>
                <a:gd name="connsiteX48" fmla="*/ 0 w 743322"/>
                <a:gd name="connsiteY48" fmla="*/ 1048218 h 1138144"/>
                <a:gd name="connsiteX49" fmla="*/ 2339 w 743322"/>
                <a:gd name="connsiteY49" fmla="*/ 1032477 h 1138144"/>
                <a:gd name="connsiteX50" fmla="*/ 4789 w 743322"/>
                <a:gd name="connsiteY50" fmla="*/ 1016847 h 1138144"/>
                <a:gd name="connsiteX51" fmla="*/ 7238 w 743322"/>
                <a:gd name="connsiteY51" fmla="*/ 1001106 h 1138144"/>
                <a:gd name="connsiteX52" fmla="*/ 9577 w 743322"/>
                <a:gd name="connsiteY52" fmla="*/ 985365 h 1138144"/>
                <a:gd name="connsiteX53" fmla="*/ 12011 w 743322"/>
                <a:gd name="connsiteY53" fmla="*/ 969719 h 1138144"/>
                <a:gd name="connsiteX54" fmla="*/ 14461 w 743322"/>
                <a:gd name="connsiteY54" fmla="*/ 953977 h 1138144"/>
                <a:gd name="connsiteX55" fmla="*/ 16800 w 743322"/>
                <a:gd name="connsiteY55" fmla="*/ 938236 h 1138144"/>
                <a:gd name="connsiteX56" fmla="*/ 19249 w 743322"/>
                <a:gd name="connsiteY56" fmla="*/ 922606 h 1138144"/>
                <a:gd name="connsiteX57" fmla="*/ 21699 w 743322"/>
                <a:gd name="connsiteY57" fmla="*/ 906975 h 1138144"/>
                <a:gd name="connsiteX58" fmla="*/ 24022 w 743322"/>
                <a:gd name="connsiteY58" fmla="*/ 891234 h 1138144"/>
                <a:gd name="connsiteX59" fmla="*/ 26488 w 743322"/>
                <a:gd name="connsiteY59" fmla="*/ 875604 h 1138144"/>
                <a:gd name="connsiteX60" fmla="*/ 28811 w 743322"/>
                <a:gd name="connsiteY60" fmla="*/ 859973 h 1138144"/>
                <a:gd name="connsiteX61" fmla="*/ 31261 w 743322"/>
                <a:gd name="connsiteY61" fmla="*/ 844343 h 1138144"/>
                <a:gd name="connsiteX62" fmla="*/ 33710 w 743322"/>
                <a:gd name="connsiteY62" fmla="*/ 828586 h 1138144"/>
                <a:gd name="connsiteX63" fmla="*/ 36049 w 743322"/>
                <a:gd name="connsiteY63" fmla="*/ 812972 h 1138144"/>
                <a:gd name="connsiteX64" fmla="*/ 38483 w 743322"/>
                <a:gd name="connsiteY64" fmla="*/ 797341 h 1138144"/>
                <a:gd name="connsiteX65" fmla="*/ 39542 w 743322"/>
                <a:gd name="connsiteY65" fmla="*/ 790561 h 1138144"/>
                <a:gd name="connsiteX66" fmla="*/ 41644 w 743322"/>
                <a:gd name="connsiteY66" fmla="*/ 776922 h 1138144"/>
                <a:gd name="connsiteX67" fmla="*/ 41518 w 743322"/>
                <a:gd name="connsiteY67" fmla="*/ 774947 h 1138144"/>
                <a:gd name="connsiteX68" fmla="*/ 41518 w 743322"/>
                <a:gd name="connsiteY68" fmla="*/ 774947 h 1138144"/>
                <a:gd name="connsiteX69" fmla="*/ 41644 w 743322"/>
                <a:gd name="connsiteY69" fmla="*/ 773777 h 1138144"/>
                <a:gd name="connsiteX70" fmla="*/ 41297 w 743322"/>
                <a:gd name="connsiteY70" fmla="*/ 770174 h 1138144"/>
                <a:gd name="connsiteX71" fmla="*/ 43509 w 743322"/>
                <a:gd name="connsiteY71" fmla="*/ 767945 h 1138144"/>
                <a:gd name="connsiteX72" fmla="*/ 46306 w 743322"/>
                <a:gd name="connsiteY72" fmla="*/ 766428 h 1138144"/>
                <a:gd name="connsiteX73" fmla="*/ 47934 w 743322"/>
                <a:gd name="connsiteY73" fmla="*/ 764674 h 1138144"/>
                <a:gd name="connsiteX74" fmla="*/ 49815 w 743322"/>
                <a:gd name="connsiteY74" fmla="*/ 761418 h 1138144"/>
                <a:gd name="connsiteX75" fmla="*/ 50732 w 743322"/>
                <a:gd name="connsiteY75" fmla="*/ 757926 h 1138144"/>
                <a:gd name="connsiteX76" fmla="*/ 52960 w 743322"/>
                <a:gd name="connsiteY76" fmla="*/ 753247 h 1138144"/>
                <a:gd name="connsiteX77" fmla="*/ 54699 w 743322"/>
                <a:gd name="connsiteY77" fmla="*/ 747179 h 1138144"/>
                <a:gd name="connsiteX78" fmla="*/ 55520 w 743322"/>
                <a:gd name="connsiteY78" fmla="*/ 745551 h 1138144"/>
                <a:gd name="connsiteX79" fmla="*/ 56216 w 743322"/>
                <a:gd name="connsiteY79" fmla="*/ 744508 h 1138144"/>
                <a:gd name="connsiteX80" fmla="*/ 56800 w 743322"/>
                <a:gd name="connsiteY80" fmla="*/ 743338 h 1138144"/>
                <a:gd name="connsiteX81" fmla="*/ 57148 w 743322"/>
                <a:gd name="connsiteY81" fmla="*/ 741695 h 1138144"/>
                <a:gd name="connsiteX82" fmla="*/ 56800 w 743322"/>
                <a:gd name="connsiteY82" fmla="*/ 738312 h 1138144"/>
                <a:gd name="connsiteX83" fmla="*/ 54477 w 743322"/>
                <a:gd name="connsiteY83" fmla="*/ 732717 h 1138144"/>
                <a:gd name="connsiteX84" fmla="*/ 54825 w 743322"/>
                <a:gd name="connsiteY84" fmla="*/ 730284 h 1138144"/>
                <a:gd name="connsiteX85" fmla="*/ 56216 w 743322"/>
                <a:gd name="connsiteY85" fmla="*/ 729099 h 1138144"/>
                <a:gd name="connsiteX86" fmla="*/ 57859 w 743322"/>
                <a:gd name="connsiteY86" fmla="*/ 729099 h 1138144"/>
                <a:gd name="connsiteX87" fmla="*/ 59377 w 743322"/>
                <a:gd name="connsiteY87" fmla="*/ 729462 h 1138144"/>
                <a:gd name="connsiteX88" fmla="*/ 60767 w 743322"/>
                <a:gd name="connsiteY88" fmla="*/ 729099 h 1138144"/>
                <a:gd name="connsiteX89" fmla="*/ 61937 w 743322"/>
                <a:gd name="connsiteY89" fmla="*/ 727708 h 1138144"/>
                <a:gd name="connsiteX90" fmla="*/ 62632 w 743322"/>
                <a:gd name="connsiteY90" fmla="*/ 726080 h 1138144"/>
                <a:gd name="connsiteX91" fmla="*/ 63106 w 743322"/>
                <a:gd name="connsiteY91" fmla="*/ 724310 h 1138144"/>
                <a:gd name="connsiteX92" fmla="*/ 63328 w 743322"/>
                <a:gd name="connsiteY92" fmla="*/ 722571 h 1138144"/>
                <a:gd name="connsiteX93" fmla="*/ 63912 w 743322"/>
                <a:gd name="connsiteY93" fmla="*/ 721749 h 1138144"/>
                <a:gd name="connsiteX94" fmla="*/ 64861 w 743322"/>
                <a:gd name="connsiteY94" fmla="*/ 721054 h 1138144"/>
                <a:gd name="connsiteX95" fmla="*/ 65430 w 743322"/>
                <a:gd name="connsiteY95" fmla="*/ 720011 h 1138144"/>
                <a:gd name="connsiteX96" fmla="*/ 65082 w 743322"/>
                <a:gd name="connsiteY96" fmla="*/ 718494 h 1138144"/>
                <a:gd name="connsiteX97" fmla="*/ 63217 w 743322"/>
                <a:gd name="connsiteY97" fmla="*/ 716044 h 1138144"/>
                <a:gd name="connsiteX98" fmla="*/ 61479 w 743322"/>
                <a:gd name="connsiteY98" fmla="*/ 714290 h 1138144"/>
                <a:gd name="connsiteX99" fmla="*/ 59140 w 743322"/>
                <a:gd name="connsiteY99" fmla="*/ 712536 h 1138144"/>
                <a:gd name="connsiteX100" fmla="*/ 58665 w 743322"/>
                <a:gd name="connsiteY100" fmla="*/ 711714 h 1138144"/>
                <a:gd name="connsiteX101" fmla="*/ 58081 w 743322"/>
                <a:gd name="connsiteY101" fmla="*/ 709501 h 1138144"/>
                <a:gd name="connsiteX102" fmla="*/ 58081 w 743322"/>
                <a:gd name="connsiteY102" fmla="*/ 707873 h 1138144"/>
                <a:gd name="connsiteX103" fmla="*/ 58444 w 743322"/>
                <a:gd name="connsiteY103" fmla="*/ 706135 h 1138144"/>
                <a:gd name="connsiteX104" fmla="*/ 58207 w 743322"/>
                <a:gd name="connsiteY104" fmla="*/ 704728 h 1138144"/>
                <a:gd name="connsiteX105" fmla="*/ 56927 w 743322"/>
                <a:gd name="connsiteY105" fmla="*/ 704033 h 1138144"/>
                <a:gd name="connsiteX106" fmla="*/ 54240 w 743322"/>
                <a:gd name="connsiteY106" fmla="*/ 704033 h 1138144"/>
                <a:gd name="connsiteX107" fmla="*/ 52028 w 743322"/>
                <a:gd name="connsiteY107" fmla="*/ 704618 h 1138144"/>
                <a:gd name="connsiteX108" fmla="*/ 50036 w 743322"/>
                <a:gd name="connsiteY108" fmla="*/ 704855 h 1138144"/>
                <a:gd name="connsiteX109" fmla="*/ 47713 w 743322"/>
                <a:gd name="connsiteY109" fmla="*/ 703685 h 1138144"/>
                <a:gd name="connsiteX110" fmla="*/ 47002 w 743322"/>
                <a:gd name="connsiteY110" fmla="*/ 702389 h 1138144"/>
                <a:gd name="connsiteX111" fmla="*/ 46544 w 743322"/>
                <a:gd name="connsiteY111" fmla="*/ 700888 h 1138144"/>
                <a:gd name="connsiteX112" fmla="*/ 45848 w 743322"/>
                <a:gd name="connsiteY112" fmla="*/ 699466 h 1138144"/>
                <a:gd name="connsiteX113" fmla="*/ 44442 w 743322"/>
                <a:gd name="connsiteY113" fmla="*/ 698881 h 1138144"/>
                <a:gd name="connsiteX114" fmla="*/ 42814 w 743322"/>
                <a:gd name="connsiteY114" fmla="*/ 699244 h 1138144"/>
                <a:gd name="connsiteX115" fmla="*/ 41518 w 743322"/>
                <a:gd name="connsiteY115" fmla="*/ 700193 h 1138144"/>
                <a:gd name="connsiteX116" fmla="*/ 40364 w 743322"/>
                <a:gd name="connsiteY116" fmla="*/ 701346 h 1138144"/>
                <a:gd name="connsiteX117" fmla="*/ 39084 w 743322"/>
                <a:gd name="connsiteY117" fmla="*/ 702389 h 1138144"/>
                <a:gd name="connsiteX118" fmla="*/ 35101 w 743322"/>
                <a:gd name="connsiteY118" fmla="*/ 698660 h 1138144"/>
                <a:gd name="connsiteX119" fmla="*/ 33600 w 743322"/>
                <a:gd name="connsiteY119" fmla="*/ 696321 h 1138144"/>
                <a:gd name="connsiteX120" fmla="*/ 33252 w 743322"/>
                <a:gd name="connsiteY120" fmla="*/ 693412 h 1138144"/>
                <a:gd name="connsiteX121" fmla="*/ 33600 w 743322"/>
                <a:gd name="connsiteY121" fmla="*/ 691911 h 1138144"/>
                <a:gd name="connsiteX122" fmla="*/ 34406 w 743322"/>
                <a:gd name="connsiteY122" fmla="*/ 690030 h 1138144"/>
                <a:gd name="connsiteX123" fmla="*/ 34880 w 743322"/>
                <a:gd name="connsiteY123" fmla="*/ 688513 h 1138144"/>
                <a:gd name="connsiteX124" fmla="*/ 34754 w 743322"/>
                <a:gd name="connsiteY124" fmla="*/ 686522 h 1138144"/>
                <a:gd name="connsiteX125" fmla="*/ 33710 w 743322"/>
                <a:gd name="connsiteY125" fmla="*/ 683140 h 1138144"/>
                <a:gd name="connsiteX126" fmla="*/ 33473 w 743322"/>
                <a:gd name="connsiteY126" fmla="*/ 681401 h 1138144"/>
                <a:gd name="connsiteX127" fmla="*/ 34406 w 743322"/>
                <a:gd name="connsiteY127" fmla="*/ 677908 h 1138144"/>
                <a:gd name="connsiteX128" fmla="*/ 36160 w 743322"/>
                <a:gd name="connsiteY128" fmla="*/ 675095 h 1138144"/>
                <a:gd name="connsiteX129" fmla="*/ 37440 w 743322"/>
                <a:gd name="connsiteY129" fmla="*/ 672535 h 1138144"/>
                <a:gd name="connsiteX130" fmla="*/ 36982 w 743322"/>
                <a:gd name="connsiteY130" fmla="*/ 668331 h 1138144"/>
                <a:gd name="connsiteX131" fmla="*/ 37788 w 743322"/>
                <a:gd name="connsiteY131" fmla="*/ 667399 h 1138144"/>
                <a:gd name="connsiteX132" fmla="*/ 39084 w 743322"/>
                <a:gd name="connsiteY132" fmla="*/ 666703 h 1138144"/>
                <a:gd name="connsiteX133" fmla="*/ 39653 w 743322"/>
                <a:gd name="connsiteY133" fmla="*/ 665897 h 1138144"/>
                <a:gd name="connsiteX134" fmla="*/ 40364 w 743322"/>
                <a:gd name="connsiteY134" fmla="*/ 664016 h 1138144"/>
                <a:gd name="connsiteX135" fmla="*/ 41518 w 743322"/>
                <a:gd name="connsiteY135" fmla="*/ 663432 h 1138144"/>
                <a:gd name="connsiteX136" fmla="*/ 42814 w 743322"/>
                <a:gd name="connsiteY136" fmla="*/ 663321 h 1138144"/>
                <a:gd name="connsiteX137" fmla="*/ 44205 w 743322"/>
                <a:gd name="connsiteY137" fmla="*/ 662847 h 1138144"/>
                <a:gd name="connsiteX138" fmla="*/ 45959 w 743322"/>
                <a:gd name="connsiteY138" fmla="*/ 661345 h 1138144"/>
                <a:gd name="connsiteX139" fmla="*/ 47934 w 743322"/>
                <a:gd name="connsiteY139" fmla="*/ 659006 h 1138144"/>
                <a:gd name="connsiteX140" fmla="*/ 49578 w 743322"/>
                <a:gd name="connsiteY140" fmla="*/ 656320 h 1138144"/>
                <a:gd name="connsiteX141" fmla="*/ 51443 w 743322"/>
                <a:gd name="connsiteY141" fmla="*/ 650599 h 1138144"/>
                <a:gd name="connsiteX142" fmla="*/ 53197 w 743322"/>
                <a:gd name="connsiteY142" fmla="*/ 647564 h 1138144"/>
                <a:gd name="connsiteX143" fmla="*/ 56927 w 743322"/>
                <a:gd name="connsiteY143" fmla="*/ 642791 h 1138144"/>
                <a:gd name="connsiteX144" fmla="*/ 61242 w 743322"/>
                <a:gd name="connsiteY144" fmla="*/ 635569 h 1138144"/>
                <a:gd name="connsiteX145" fmla="*/ 62759 w 743322"/>
                <a:gd name="connsiteY145" fmla="*/ 633577 h 1138144"/>
                <a:gd name="connsiteX146" fmla="*/ 65208 w 743322"/>
                <a:gd name="connsiteY146" fmla="*/ 631476 h 1138144"/>
                <a:gd name="connsiteX147" fmla="*/ 72779 w 743322"/>
                <a:gd name="connsiteY147" fmla="*/ 628220 h 1138144"/>
                <a:gd name="connsiteX148" fmla="*/ 75228 w 743322"/>
                <a:gd name="connsiteY148" fmla="*/ 626813 h 1138144"/>
                <a:gd name="connsiteX149" fmla="*/ 77093 w 743322"/>
                <a:gd name="connsiteY149" fmla="*/ 625186 h 1138144"/>
                <a:gd name="connsiteX150" fmla="*/ 84679 w 743322"/>
                <a:gd name="connsiteY150" fmla="*/ 616556 h 1138144"/>
                <a:gd name="connsiteX151" fmla="*/ 88061 w 743322"/>
                <a:gd name="connsiteY151" fmla="*/ 611657 h 1138144"/>
                <a:gd name="connsiteX152" fmla="*/ 89468 w 743322"/>
                <a:gd name="connsiteY152" fmla="*/ 608970 h 1138144"/>
                <a:gd name="connsiteX153" fmla="*/ 91791 w 743322"/>
                <a:gd name="connsiteY153" fmla="*/ 602206 h 1138144"/>
                <a:gd name="connsiteX154" fmla="*/ 92376 w 743322"/>
                <a:gd name="connsiteY154" fmla="*/ 599045 h 1138144"/>
                <a:gd name="connsiteX155" fmla="*/ 92265 w 743322"/>
                <a:gd name="connsiteY155" fmla="*/ 598587 h 1138144"/>
                <a:gd name="connsiteX156" fmla="*/ 91791 w 743322"/>
                <a:gd name="connsiteY156" fmla="*/ 597765 h 1138144"/>
                <a:gd name="connsiteX157" fmla="*/ 91443 w 743322"/>
                <a:gd name="connsiteY157" fmla="*/ 596501 h 1138144"/>
                <a:gd name="connsiteX158" fmla="*/ 91443 w 743322"/>
                <a:gd name="connsiteY158" fmla="*/ 594731 h 1138144"/>
                <a:gd name="connsiteX159" fmla="*/ 92028 w 743322"/>
                <a:gd name="connsiteY159" fmla="*/ 593213 h 1138144"/>
                <a:gd name="connsiteX160" fmla="*/ 93198 w 743322"/>
                <a:gd name="connsiteY160" fmla="*/ 591712 h 1138144"/>
                <a:gd name="connsiteX161" fmla="*/ 107896 w 743322"/>
                <a:gd name="connsiteY161" fmla="*/ 576192 h 1138144"/>
                <a:gd name="connsiteX162" fmla="*/ 111151 w 743322"/>
                <a:gd name="connsiteY162" fmla="*/ 570708 h 1138144"/>
                <a:gd name="connsiteX163" fmla="*/ 114534 w 743322"/>
                <a:gd name="connsiteY163" fmla="*/ 561858 h 1138144"/>
                <a:gd name="connsiteX164" fmla="*/ 116399 w 743322"/>
                <a:gd name="connsiteY164" fmla="*/ 559519 h 1138144"/>
                <a:gd name="connsiteX165" fmla="*/ 117916 w 743322"/>
                <a:gd name="connsiteY165" fmla="*/ 557180 h 1138144"/>
                <a:gd name="connsiteX166" fmla="*/ 119212 w 743322"/>
                <a:gd name="connsiteY166" fmla="*/ 551000 h 1138144"/>
                <a:gd name="connsiteX167" fmla="*/ 120144 w 743322"/>
                <a:gd name="connsiteY167" fmla="*/ 547855 h 1138144"/>
                <a:gd name="connsiteX168" fmla="*/ 122009 w 743322"/>
                <a:gd name="connsiteY168" fmla="*/ 545406 h 1138144"/>
                <a:gd name="connsiteX169" fmla="*/ 126561 w 743322"/>
                <a:gd name="connsiteY169" fmla="*/ 541660 h 1138144"/>
                <a:gd name="connsiteX170" fmla="*/ 128994 w 743322"/>
                <a:gd name="connsiteY170" fmla="*/ 536887 h 1138144"/>
                <a:gd name="connsiteX171" fmla="*/ 135411 w 743322"/>
                <a:gd name="connsiteY171" fmla="*/ 531182 h 1138144"/>
                <a:gd name="connsiteX172" fmla="*/ 135996 w 743322"/>
                <a:gd name="connsiteY172" fmla="*/ 529759 h 1138144"/>
                <a:gd name="connsiteX173" fmla="*/ 137055 w 743322"/>
                <a:gd name="connsiteY173" fmla="*/ 526741 h 1138144"/>
                <a:gd name="connsiteX174" fmla="*/ 139852 w 743322"/>
                <a:gd name="connsiteY174" fmla="*/ 521952 h 1138144"/>
                <a:gd name="connsiteX175" fmla="*/ 140674 w 743322"/>
                <a:gd name="connsiteY175" fmla="*/ 521035 h 1138144"/>
                <a:gd name="connsiteX176" fmla="*/ 144514 w 743322"/>
                <a:gd name="connsiteY176" fmla="*/ 518001 h 1138144"/>
                <a:gd name="connsiteX177" fmla="*/ 146506 w 743322"/>
                <a:gd name="connsiteY177" fmla="*/ 515883 h 1138144"/>
                <a:gd name="connsiteX178" fmla="*/ 147786 w 743322"/>
                <a:gd name="connsiteY178" fmla="*/ 513212 h 1138144"/>
                <a:gd name="connsiteX179" fmla="*/ 148133 w 743322"/>
                <a:gd name="connsiteY179" fmla="*/ 509956 h 1138144"/>
                <a:gd name="connsiteX180" fmla="*/ 147786 w 743322"/>
                <a:gd name="connsiteY180" fmla="*/ 506795 h 1138144"/>
                <a:gd name="connsiteX181" fmla="*/ 144862 w 743322"/>
                <a:gd name="connsiteY181" fmla="*/ 498862 h 1138144"/>
                <a:gd name="connsiteX182" fmla="*/ 143708 w 743322"/>
                <a:gd name="connsiteY182" fmla="*/ 492445 h 1138144"/>
                <a:gd name="connsiteX183" fmla="*/ 142649 w 743322"/>
                <a:gd name="connsiteY183" fmla="*/ 489300 h 1138144"/>
                <a:gd name="connsiteX184" fmla="*/ 141480 w 743322"/>
                <a:gd name="connsiteY184" fmla="*/ 487435 h 1138144"/>
                <a:gd name="connsiteX185" fmla="*/ 140089 w 743322"/>
                <a:gd name="connsiteY185" fmla="*/ 485807 h 1138144"/>
                <a:gd name="connsiteX186" fmla="*/ 135537 w 743322"/>
                <a:gd name="connsiteY186" fmla="*/ 484179 h 1138144"/>
                <a:gd name="connsiteX187" fmla="*/ 129579 w 743322"/>
                <a:gd name="connsiteY187" fmla="*/ 479391 h 1138144"/>
                <a:gd name="connsiteX188" fmla="*/ 127604 w 743322"/>
                <a:gd name="connsiteY188" fmla="*/ 476467 h 1138144"/>
                <a:gd name="connsiteX189" fmla="*/ 126671 w 743322"/>
                <a:gd name="connsiteY189" fmla="*/ 475298 h 1138144"/>
                <a:gd name="connsiteX190" fmla="*/ 118848 w 743322"/>
                <a:gd name="connsiteY190" fmla="*/ 472390 h 1138144"/>
                <a:gd name="connsiteX191" fmla="*/ 117916 w 743322"/>
                <a:gd name="connsiteY191" fmla="*/ 470288 h 1138144"/>
                <a:gd name="connsiteX192" fmla="*/ 117347 w 743322"/>
                <a:gd name="connsiteY192" fmla="*/ 467838 h 1138144"/>
                <a:gd name="connsiteX193" fmla="*/ 111626 w 743322"/>
                <a:gd name="connsiteY193" fmla="*/ 460252 h 1138144"/>
                <a:gd name="connsiteX194" fmla="*/ 109523 w 743322"/>
                <a:gd name="connsiteY194" fmla="*/ 451386 h 1138144"/>
                <a:gd name="connsiteX195" fmla="*/ 109287 w 743322"/>
                <a:gd name="connsiteY195" fmla="*/ 446613 h 1138144"/>
                <a:gd name="connsiteX196" fmla="*/ 109176 w 743322"/>
                <a:gd name="connsiteY196" fmla="*/ 445917 h 1138144"/>
                <a:gd name="connsiteX197" fmla="*/ 107548 w 743322"/>
                <a:gd name="connsiteY197" fmla="*/ 438790 h 1138144"/>
                <a:gd name="connsiteX198" fmla="*/ 102759 w 743322"/>
                <a:gd name="connsiteY198" fmla="*/ 430745 h 1138144"/>
                <a:gd name="connsiteX199" fmla="*/ 102285 w 743322"/>
                <a:gd name="connsiteY199" fmla="*/ 428991 h 1138144"/>
                <a:gd name="connsiteX200" fmla="*/ 106252 w 743322"/>
                <a:gd name="connsiteY200" fmla="*/ 426067 h 1138144"/>
                <a:gd name="connsiteX201" fmla="*/ 107896 w 743322"/>
                <a:gd name="connsiteY201" fmla="*/ 424218 h 1138144"/>
                <a:gd name="connsiteX202" fmla="*/ 109523 w 743322"/>
                <a:gd name="connsiteY202" fmla="*/ 421295 h 1138144"/>
                <a:gd name="connsiteX203" fmla="*/ 109982 w 743322"/>
                <a:gd name="connsiteY203" fmla="*/ 418150 h 1138144"/>
                <a:gd name="connsiteX204" fmla="*/ 108133 w 743322"/>
                <a:gd name="connsiteY204" fmla="*/ 413724 h 1138144"/>
                <a:gd name="connsiteX205" fmla="*/ 108006 w 743322"/>
                <a:gd name="connsiteY205" fmla="*/ 406265 h 1138144"/>
                <a:gd name="connsiteX206" fmla="*/ 106963 w 743322"/>
                <a:gd name="connsiteY206" fmla="*/ 402867 h 1138144"/>
                <a:gd name="connsiteX207" fmla="*/ 104166 w 743322"/>
                <a:gd name="connsiteY207" fmla="*/ 396340 h 1138144"/>
                <a:gd name="connsiteX208" fmla="*/ 99836 w 743322"/>
                <a:gd name="connsiteY208" fmla="*/ 389101 h 1138144"/>
                <a:gd name="connsiteX209" fmla="*/ 99377 w 743322"/>
                <a:gd name="connsiteY209" fmla="*/ 386762 h 1138144"/>
                <a:gd name="connsiteX210" fmla="*/ 100183 w 743322"/>
                <a:gd name="connsiteY210" fmla="*/ 384091 h 1138144"/>
                <a:gd name="connsiteX211" fmla="*/ 102649 w 743322"/>
                <a:gd name="connsiteY211" fmla="*/ 379666 h 1138144"/>
                <a:gd name="connsiteX212" fmla="*/ 103218 w 743322"/>
                <a:gd name="connsiteY212" fmla="*/ 375351 h 1138144"/>
                <a:gd name="connsiteX213" fmla="*/ 106837 w 743322"/>
                <a:gd name="connsiteY213" fmla="*/ 351677 h 1138144"/>
                <a:gd name="connsiteX214" fmla="*/ 110456 w 743322"/>
                <a:gd name="connsiteY214" fmla="*/ 328112 h 1138144"/>
                <a:gd name="connsiteX215" fmla="*/ 113965 w 743322"/>
                <a:gd name="connsiteY215" fmla="*/ 304438 h 1138144"/>
                <a:gd name="connsiteX216" fmla="*/ 117568 w 743322"/>
                <a:gd name="connsiteY216" fmla="*/ 280873 h 1138144"/>
                <a:gd name="connsiteX217" fmla="*/ 121077 w 743322"/>
                <a:gd name="connsiteY217" fmla="*/ 257309 h 1138144"/>
                <a:gd name="connsiteX218" fmla="*/ 124680 w 743322"/>
                <a:gd name="connsiteY218" fmla="*/ 233872 h 1138144"/>
                <a:gd name="connsiteX219" fmla="*/ 128188 w 743322"/>
                <a:gd name="connsiteY219" fmla="*/ 210292 h 1138144"/>
                <a:gd name="connsiteX220" fmla="*/ 131808 w 743322"/>
                <a:gd name="connsiteY220" fmla="*/ 186870 h 1138144"/>
                <a:gd name="connsiteX221" fmla="*/ 135300 w 743322"/>
                <a:gd name="connsiteY221" fmla="*/ 163416 h 1138144"/>
                <a:gd name="connsiteX222" fmla="*/ 138793 w 743322"/>
                <a:gd name="connsiteY222" fmla="*/ 139979 h 1138144"/>
                <a:gd name="connsiteX223" fmla="*/ 142412 w 743322"/>
                <a:gd name="connsiteY223" fmla="*/ 116509 h 1138144"/>
                <a:gd name="connsiteX224" fmla="*/ 145905 w 743322"/>
                <a:gd name="connsiteY224" fmla="*/ 93198 h 1138144"/>
                <a:gd name="connsiteX225" fmla="*/ 149414 w 743322"/>
                <a:gd name="connsiteY225" fmla="*/ 69871 h 1138144"/>
                <a:gd name="connsiteX226" fmla="*/ 153033 w 743322"/>
                <a:gd name="connsiteY226" fmla="*/ 46544 h 1138144"/>
                <a:gd name="connsiteX227" fmla="*/ 156526 w 743322"/>
                <a:gd name="connsiteY227" fmla="*/ 23216 h 1138144"/>
                <a:gd name="connsiteX228" fmla="*/ 160034 w 743322"/>
                <a:gd name="connsiteY228" fmla="*/ 0 h 1138144"/>
                <a:gd name="connsiteX229" fmla="*/ 170765 w 743322"/>
                <a:gd name="connsiteY229" fmla="*/ 1644 h 1138144"/>
                <a:gd name="connsiteX230" fmla="*/ 194551 w 743322"/>
                <a:gd name="connsiteY230" fmla="*/ 5263 h 1138144"/>
                <a:gd name="connsiteX231" fmla="*/ 218462 w 743322"/>
                <a:gd name="connsiteY231" fmla="*/ 8866 h 1138144"/>
                <a:gd name="connsiteX232" fmla="*/ 242264 w 743322"/>
                <a:gd name="connsiteY232" fmla="*/ 12485 h 1138144"/>
                <a:gd name="connsiteX233" fmla="*/ 266049 w 743322"/>
                <a:gd name="connsiteY233" fmla="*/ 15994 h 1138144"/>
                <a:gd name="connsiteX234" fmla="*/ 267329 w 743322"/>
                <a:gd name="connsiteY234" fmla="*/ 16104 h 1138144"/>
                <a:gd name="connsiteX235" fmla="*/ 264769 w 743322"/>
                <a:gd name="connsiteY235" fmla="*/ 33363 h 1138144"/>
                <a:gd name="connsiteX236" fmla="*/ 262319 w 743322"/>
                <a:gd name="connsiteY236" fmla="*/ 50621 h 1138144"/>
                <a:gd name="connsiteX237" fmla="*/ 259743 w 743322"/>
                <a:gd name="connsiteY237" fmla="*/ 67895 h 1138144"/>
                <a:gd name="connsiteX238" fmla="*/ 257183 w 743322"/>
                <a:gd name="connsiteY238" fmla="*/ 85264 h 1138144"/>
                <a:gd name="connsiteX239" fmla="*/ 254623 w 743322"/>
                <a:gd name="connsiteY239" fmla="*/ 102522 h 1138144"/>
                <a:gd name="connsiteX240" fmla="*/ 252047 w 743322"/>
                <a:gd name="connsiteY240" fmla="*/ 119907 h 1138144"/>
                <a:gd name="connsiteX241" fmla="*/ 249597 w 743322"/>
                <a:gd name="connsiteY241" fmla="*/ 137165 h 1138144"/>
                <a:gd name="connsiteX242" fmla="*/ 247036 w 743322"/>
                <a:gd name="connsiteY242" fmla="*/ 154534 h 1138144"/>
                <a:gd name="connsiteX243" fmla="*/ 245994 w 743322"/>
                <a:gd name="connsiteY243" fmla="*/ 161899 h 1138144"/>
                <a:gd name="connsiteX244" fmla="*/ 246215 w 743322"/>
                <a:gd name="connsiteY244" fmla="*/ 162831 h 1138144"/>
                <a:gd name="connsiteX245" fmla="*/ 246926 w 743322"/>
                <a:gd name="connsiteY245" fmla="*/ 164459 h 1138144"/>
                <a:gd name="connsiteX246" fmla="*/ 249028 w 743322"/>
                <a:gd name="connsiteY246" fmla="*/ 166925 h 1138144"/>
                <a:gd name="connsiteX247" fmla="*/ 251699 w 743322"/>
                <a:gd name="connsiteY247" fmla="*/ 171113 h 1138144"/>
                <a:gd name="connsiteX248" fmla="*/ 252758 w 743322"/>
                <a:gd name="connsiteY248" fmla="*/ 173563 h 1138144"/>
                <a:gd name="connsiteX249" fmla="*/ 254970 w 743322"/>
                <a:gd name="connsiteY249" fmla="*/ 177292 h 1138144"/>
                <a:gd name="connsiteX250" fmla="*/ 255555 w 743322"/>
                <a:gd name="connsiteY250" fmla="*/ 179047 h 1138144"/>
                <a:gd name="connsiteX251" fmla="*/ 255903 w 743322"/>
                <a:gd name="connsiteY251" fmla="*/ 179869 h 1138144"/>
                <a:gd name="connsiteX252" fmla="*/ 256488 w 743322"/>
                <a:gd name="connsiteY252" fmla="*/ 180675 h 1138144"/>
                <a:gd name="connsiteX253" fmla="*/ 257768 w 743322"/>
                <a:gd name="connsiteY253" fmla="*/ 181954 h 1138144"/>
                <a:gd name="connsiteX254" fmla="*/ 258811 w 743322"/>
                <a:gd name="connsiteY254" fmla="*/ 183235 h 1138144"/>
                <a:gd name="connsiteX255" fmla="*/ 259743 w 743322"/>
                <a:gd name="connsiteY255" fmla="*/ 184878 h 1138144"/>
                <a:gd name="connsiteX256" fmla="*/ 260691 w 743322"/>
                <a:gd name="connsiteY256" fmla="*/ 185937 h 1138144"/>
                <a:gd name="connsiteX257" fmla="*/ 263015 w 743322"/>
                <a:gd name="connsiteY257" fmla="*/ 187786 h 1138144"/>
                <a:gd name="connsiteX258" fmla="*/ 263836 w 743322"/>
                <a:gd name="connsiteY258" fmla="*/ 188608 h 1138144"/>
                <a:gd name="connsiteX259" fmla="*/ 264421 w 743322"/>
                <a:gd name="connsiteY259" fmla="*/ 189888 h 1138144"/>
                <a:gd name="connsiteX260" fmla="*/ 264658 w 743322"/>
                <a:gd name="connsiteY260" fmla="*/ 190821 h 1138144"/>
                <a:gd name="connsiteX261" fmla="*/ 265701 w 743322"/>
                <a:gd name="connsiteY261" fmla="*/ 198296 h 1138144"/>
                <a:gd name="connsiteX262" fmla="*/ 266049 w 743322"/>
                <a:gd name="connsiteY262" fmla="*/ 199229 h 1138144"/>
                <a:gd name="connsiteX263" fmla="*/ 266745 w 743322"/>
                <a:gd name="connsiteY263" fmla="*/ 200161 h 1138144"/>
                <a:gd name="connsiteX264" fmla="*/ 269431 w 743322"/>
                <a:gd name="connsiteY264" fmla="*/ 202136 h 1138144"/>
                <a:gd name="connsiteX265" fmla="*/ 270364 w 743322"/>
                <a:gd name="connsiteY265" fmla="*/ 203069 h 1138144"/>
                <a:gd name="connsiteX266" fmla="*/ 270838 w 743322"/>
                <a:gd name="connsiteY266" fmla="*/ 204586 h 1138144"/>
                <a:gd name="connsiteX267" fmla="*/ 270948 w 743322"/>
                <a:gd name="connsiteY267" fmla="*/ 205645 h 1138144"/>
                <a:gd name="connsiteX268" fmla="*/ 271185 w 743322"/>
                <a:gd name="connsiteY268" fmla="*/ 206672 h 1138144"/>
                <a:gd name="connsiteX269" fmla="*/ 271644 w 743322"/>
                <a:gd name="connsiteY269" fmla="*/ 207494 h 1138144"/>
                <a:gd name="connsiteX270" fmla="*/ 274568 w 743322"/>
                <a:gd name="connsiteY270" fmla="*/ 209944 h 1138144"/>
                <a:gd name="connsiteX271" fmla="*/ 275263 w 743322"/>
                <a:gd name="connsiteY271" fmla="*/ 210766 h 1138144"/>
                <a:gd name="connsiteX272" fmla="*/ 275737 w 743322"/>
                <a:gd name="connsiteY272" fmla="*/ 212172 h 1138144"/>
                <a:gd name="connsiteX273" fmla="*/ 275958 w 743322"/>
                <a:gd name="connsiteY273" fmla="*/ 213215 h 1138144"/>
                <a:gd name="connsiteX274" fmla="*/ 275848 w 743322"/>
                <a:gd name="connsiteY274" fmla="*/ 214274 h 1138144"/>
                <a:gd name="connsiteX275" fmla="*/ 275026 w 743322"/>
                <a:gd name="connsiteY275" fmla="*/ 217877 h 1138144"/>
                <a:gd name="connsiteX276" fmla="*/ 275374 w 743322"/>
                <a:gd name="connsiteY276" fmla="*/ 219174 h 1138144"/>
                <a:gd name="connsiteX277" fmla="*/ 277823 w 743322"/>
                <a:gd name="connsiteY277" fmla="*/ 223962 h 1138144"/>
                <a:gd name="connsiteX278" fmla="*/ 278297 w 743322"/>
                <a:gd name="connsiteY278" fmla="*/ 225590 h 1138144"/>
                <a:gd name="connsiteX279" fmla="*/ 278408 w 743322"/>
                <a:gd name="connsiteY279" fmla="*/ 226870 h 1138144"/>
                <a:gd name="connsiteX280" fmla="*/ 278060 w 743322"/>
                <a:gd name="connsiteY280" fmla="*/ 227676 h 1138144"/>
                <a:gd name="connsiteX281" fmla="*/ 277128 w 743322"/>
                <a:gd name="connsiteY281" fmla="*/ 229083 h 1138144"/>
                <a:gd name="connsiteX282" fmla="*/ 276543 w 743322"/>
                <a:gd name="connsiteY282" fmla="*/ 229668 h 1138144"/>
                <a:gd name="connsiteX283" fmla="*/ 275958 w 743322"/>
                <a:gd name="connsiteY283" fmla="*/ 230126 h 1138144"/>
                <a:gd name="connsiteX284" fmla="*/ 275374 w 743322"/>
                <a:gd name="connsiteY284" fmla="*/ 230584 h 1138144"/>
                <a:gd name="connsiteX285" fmla="*/ 272466 w 743322"/>
                <a:gd name="connsiteY285" fmla="*/ 231659 h 1138144"/>
                <a:gd name="connsiteX286" fmla="*/ 271770 w 743322"/>
                <a:gd name="connsiteY286" fmla="*/ 232007 h 1138144"/>
                <a:gd name="connsiteX287" fmla="*/ 271185 w 743322"/>
                <a:gd name="connsiteY287" fmla="*/ 232449 h 1138144"/>
                <a:gd name="connsiteX288" fmla="*/ 271185 w 743322"/>
                <a:gd name="connsiteY288" fmla="*/ 233271 h 1138144"/>
                <a:gd name="connsiteX289" fmla="*/ 271644 w 743322"/>
                <a:gd name="connsiteY289" fmla="*/ 234093 h 1138144"/>
                <a:gd name="connsiteX290" fmla="*/ 274330 w 743322"/>
                <a:gd name="connsiteY290" fmla="*/ 236305 h 1138144"/>
                <a:gd name="connsiteX291" fmla="*/ 275152 w 743322"/>
                <a:gd name="connsiteY291" fmla="*/ 237364 h 1138144"/>
                <a:gd name="connsiteX292" fmla="*/ 275848 w 743322"/>
                <a:gd name="connsiteY292" fmla="*/ 239119 h 1138144"/>
                <a:gd name="connsiteX293" fmla="*/ 275958 w 743322"/>
                <a:gd name="connsiteY293" fmla="*/ 242264 h 1138144"/>
                <a:gd name="connsiteX294" fmla="*/ 276085 w 743322"/>
                <a:gd name="connsiteY294" fmla="*/ 242374 h 1138144"/>
                <a:gd name="connsiteX295" fmla="*/ 277017 w 743322"/>
                <a:gd name="connsiteY295" fmla="*/ 243196 h 1138144"/>
                <a:gd name="connsiteX296" fmla="*/ 278645 w 743322"/>
                <a:gd name="connsiteY296" fmla="*/ 244255 h 1138144"/>
                <a:gd name="connsiteX297" fmla="*/ 279578 w 743322"/>
                <a:gd name="connsiteY297" fmla="*/ 245061 h 1138144"/>
                <a:gd name="connsiteX298" fmla="*/ 279925 w 743322"/>
                <a:gd name="connsiteY298" fmla="*/ 246104 h 1138144"/>
                <a:gd name="connsiteX299" fmla="*/ 279578 w 743322"/>
                <a:gd name="connsiteY299" fmla="*/ 246815 h 1138144"/>
                <a:gd name="connsiteX300" fmla="*/ 278993 w 743322"/>
                <a:gd name="connsiteY300" fmla="*/ 247400 h 1138144"/>
                <a:gd name="connsiteX301" fmla="*/ 278297 w 743322"/>
                <a:gd name="connsiteY301" fmla="*/ 247637 h 1138144"/>
                <a:gd name="connsiteX302" fmla="*/ 277476 w 743322"/>
                <a:gd name="connsiteY302" fmla="*/ 247874 h 1138144"/>
                <a:gd name="connsiteX303" fmla="*/ 276654 w 743322"/>
                <a:gd name="connsiteY303" fmla="*/ 247985 h 1138144"/>
                <a:gd name="connsiteX304" fmla="*/ 271881 w 743322"/>
                <a:gd name="connsiteY304" fmla="*/ 247637 h 1138144"/>
                <a:gd name="connsiteX305" fmla="*/ 271185 w 743322"/>
                <a:gd name="connsiteY305" fmla="*/ 247748 h 1138144"/>
                <a:gd name="connsiteX306" fmla="*/ 270601 w 743322"/>
                <a:gd name="connsiteY306" fmla="*/ 248095 h 1138144"/>
                <a:gd name="connsiteX307" fmla="*/ 270253 w 743322"/>
                <a:gd name="connsiteY307" fmla="*/ 248317 h 1138144"/>
                <a:gd name="connsiteX308" fmla="*/ 269779 w 743322"/>
                <a:gd name="connsiteY308" fmla="*/ 248791 h 1138144"/>
                <a:gd name="connsiteX309" fmla="*/ 269542 w 743322"/>
                <a:gd name="connsiteY309" fmla="*/ 249486 h 1138144"/>
                <a:gd name="connsiteX310" fmla="*/ 269668 w 743322"/>
                <a:gd name="connsiteY310" fmla="*/ 250308 h 1138144"/>
                <a:gd name="connsiteX311" fmla="*/ 270364 w 743322"/>
                <a:gd name="connsiteY311" fmla="*/ 251240 h 1138144"/>
                <a:gd name="connsiteX312" fmla="*/ 272118 w 743322"/>
                <a:gd name="connsiteY312" fmla="*/ 252299 h 1138144"/>
                <a:gd name="connsiteX313" fmla="*/ 276195 w 743322"/>
                <a:gd name="connsiteY313" fmla="*/ 254164 h 1138144"/>
                <a:gd name="connsiteX314" fmla="*/ 283781 w 743322"/>
                <a:gd name="connsiteY314" fmla="*/ 260470 h 1138144"/>
                <a:gd name="connsiteX315" fmla="*/ 284714 w 743322"/>
                <a:gd name="connsiteY315" fmla="*/ 261387 h 1138144"/>
                <a:gd name="connsiteX316" fmla="*/ 287748 w 743322"/>
                <a:gd name="connsiteY316" fmla="*/ 265828 h 1138144"/>
                <a:gd name="connsiteX317" fmla="*/ 289139 w 743322"/>
                <a:gd name="connsiteY317" fmla="*/ 268499 h 1138144"/>
                <a:gd name="connsiteX318" fmla="*/ 289850 w 743322"/>
                <a:gd name="connsiteY318" fmla="*/ 270727 h 1138144"/>
                <a:gd name="connsiteX319" fmla="*/ 290656 w 743322"/>
                <a:gd name="connsiteY319" fmla="*/ 272813 h 1138144"/>
                <a:gd name="connsiteX320" fmla="*/ 291130 w 743322"/>
                <a:gd name="connsiteY320" fmla="*/ 273651 h 1138144"/>
                <a:gd name="connsiteX321" fmla="*/ 291936 w 743322"/>
                <a:gd name="connsiteY321" fmla="*/ 274346 h 1138144"/>
                <a:gd name="connsiteX322" fmla="*/ 293454 w 743322"/>
                <a:gd name="connsiteY322" fmla="*/ 275263 h 1138144"/>
                <a:gd name="connsiteX323" fmla="*/ 298938 w 743322"/>
                <a:gd name="connsiteY323" fmla="*/ 276907 h 1138144"/>
                <a:gd name="connsiteX324" fmla="*/ 308389 w 743322"/>
                <a:gd name="connsiteY324" fmla="*/ 282027 h 1138144"/>
                <a:gd name="connsiteX325" fmla="*/ 309195 w 743322"/>
                <a:gd name="connsiteY325" fmla="*/ 282849 h 1138144"/>
                <a:gd name="connsiteX326" fmla="*/ 310017 w 743322"/>
                <a:gd name="connsiteY326" fmla="*/ 283782 h 1138144"/>
                <a:gd name="connsiteX327" fmla="*/ 310949 w 743322"/>
                <a:gd name="connsiteY327" fmla="*/ 285773 h 1138144"/>
                <a:gd name="connsiteX328" fmla="*/ 311771 w 743322"/>
                <a:gd name="connsiteY328" fmla="*/ 288096 h 1138144"/>
                <a:gd name="connsiteX329" fmla="*/ 312119 w 743322"/>
                <a:gd name="connsiteY329" fmla="*/ 288918 h 1138144"/>
                <a:gd name="connsiteX330" fmla="*/ 312703 w 743322"/>
                <a:gd name="connsiteY330" fmla="*/ 289850 h 1138144"/>
                <a:gd name="connsiteX331" fmla="*/ 313051 w 743322"/>
                <a:gd name="connsiteY331" fmla="*/ 290672 h 1138144"/>
                <a:gd name="connsiteX332" fmla="*/ 313288 w 743322"/>
                <a:gd name="connsiteY332" fmla="*/ 291367 h 1138144"/>
                <a:gd name="connsiteX333" fmla="*/ 313399 w 743322"/>
                <a:gd name="connsiteY333" fmla="*/ 292995 h 1138144"/>
                <a:gd name="connsiteX334" fmla="*/ 313762 w 743322"/>
                <a:gd name="connsiteY334" fmla="*/ 293817 h 1138144"/>
                <a:gd name="connsiteX335" fmla="*/ 314331 w 743322"/>
                <a:gd name="connsiteY335" fmla="*/ 294513 h 1138144"/>
                <a:gd name="connsiteX336" fmla="*/ 315390 w 743322"/>
                <a:gd name="connsiteY336" fmla="*/ 295208 h 1138144"/>
                <a:gd name="connsiteX337" fmla="*/ 316212 w 743322"/>
                <a:gd name="connsiteY337" fmla="*/ 295903 h 1138144"/>
                <a:gd name="connsiteX338" fmla="*/ 316781 w 743322"/>
                <a:gd name="connsiteY338" fmla="*/ 296741 h 1138144"/>
                <a:gd name="connsiteX339" fmla="*/ 317713 w 743322"/>
                <a:gd name="connsiteY339" fmla="*/ 298242 h 1138144"/>
                <a:gd name="connsiteX340" fmla="*/ 318535 w 743322"/>
                <a:gd name="connsiteY340" fmla="*/ 299428 h 1138144"/>
                <a:gd name="connsiteX341" fmla="*/ 321332 w 743322"/>
                <a:gd name="connsiteY341" fmla="*/ 301751 h 1138144"/>
                <a:gd name="connsiteX342" fmla="*/ 322376 w 743322"/>
                <a:gd name="connsiteY342" fmla="*/ 303031 h 1138144"/>
                <a:gd name="connsiteX343" fmla="*/ 324825 w 743322"/>
                <a:gd name="connsiteY343" fmla="*/ 307456 h 1138144"/>
                <a:gd name="connsiteX344" fmla="*/ 326011 w 743322"/>
                <a:gd name="connsiteY344" fmla="*/ 311186 h 1138144"/>
                <a:gd name="connsiteX345" fmla="*/ 334513 w 743322"/>
                <a:gd name="connsiteY345" fmla="*/ 322739 h 1138144"/>
                <a:gd name="connsiteX346" fmla="*/ 334624 w 743322"/>
                <a:gd name="connsiteY346" fmla="*/ 323545 h 1138144"/>
                <a:gd name="connsiteX347" fmla="*/ 334861 w 743322"/>
                <a:gd name="connsiteY347" fmla="*/ 326247 h 1138144"/>
                <a:gd name="connsiteX348" fmla="*/ 334861 w 743322"/>
                <a:gd name="connsiteY348" fmla="*/ 326595 h 1138144"/>
                <a:gd name="connsiteX349" fmla="*/ 334971 w 743322"/>
                <a:gd name="connsiteY349" fmla="*/ 326943 h 1138144"/>
                <a:gd name="connsiteX350" fmla="*/ 335446 w 743322"/>
                <a:gd name="connsiteY350" fmla="*/ 327654 h 1138144"/>
                <a:gd name="connsiteX351" fmla="*/ 336268 w 743322"/>
                <a:gd name="connsiteY351" fmla="*/ 328350 h 1138144"/>
                <a:gd name="connsiteX352" fmla="*/ 337785 w 743322"/>
                <a:gd name="connsiteY352" fmla="*/ 329156 h 1138144"/>
                <a:gd name="connsiteX353" fmla="*/ 339887 w 743322"/>
                <a:gd name="connsiteY353" fmla="*/ 329977 h 1138144"/>
                <a:gd name="connsiteX354" fmla="*/ 340582 w 743322"/>
                <a:gd name="connsiteY354" fmla="*/ 330562 h 1138144"/>
                <a:gd name="connsiteX355" fmla="*/ 341167 w 743322"/>
                <a:gd name="connsiteY355" fmla="*/ 331368 h 1138144"/>
                <a:gd name="connsiteX356" fmla="*/ 343727 w 743322"/>
                <a:gd name="connsiteY356" fmla="*/ 335698 h 1138144"/>
                <a:gd name="connsiteX357" fmla="*/ 344422 w 743322"/>
                <a:gd name="connsiteY357" fmla="*/ 336489 h 1138144"/>
                <a:gd name="connsiteX358" fmla="*/ 345244 w 743322"/>
                <a:gd name="connsiteY358" fmla="*/ 337326 h 1138144"/>
                <a:gd name="connsiteX359" fmla="*/ 347805 w 743322"/>
                <a:gd name="connsiteY359" fmla="*/ 339318 h 1138144"/>
                <a:gd name="connsiteX360" fmla="*/ 348389 w 743322"/>
                <a:gd name="connsiteY360" fmla="*/ 339997 h 1138144"/>
                <a:gd name="connsiteX361" fmla="*/ 348389 w 743322"/>
                <a:gd name="connsiteY361" fmla="*/ 340819 h 1138144"/>
                <a:gd name="connsiteX362" fmla="*/ 348152 w 743322"/>
                <a:gd name="connsiteY362" fmla="*/ 341530 h 1138144"/>
                <a:gd name="connsiteX363" fmla="*/ 347694 w 743322"/>
                <a:gd name="connsiteY363" fmla="*/ 342336 h 1138144"/>
                <a:gd name="connsiteX364" fmla="*/ 347457 w 743322"/>
                <a:gd name="connsiteY364" fmla="*/ 343269 h 1138144"/>
                <a:gd name="connsiteX365" fmla="*/ 347220 w 743322"/>
                <a:gd name="connsiteY365" fmla="*/ 344201 h 1138144"/>
                <a:gd name="connsiteX366" fmla="*/ 347109 w 743322"/>
                <a:gd name="connsiteY366" fmla="*/ 346761 h 1138144"/>
                <a:gd name="connsiteX367" fmla="*/ 347220 w 743322"/>
                <a:gd name="connsiteY367" fmla="*/ 348405 h 1138144"/>
                <a:gd name="connsiteX368" fmla="*/ 347457 w 743322"/>
                <a:gd name="connsiteY368" fmla="*/ 350017 h 1138144"/>
                <a:gd name="connsiteX369" fmla="*/ 348152 w 743322"/>
                <a:gd name="connsiteY369" fmla="*/ 352261 h 1138144"/>
                <a:gd name="connsiteX370" fmla="*/ 348753 w 743322"/>
                <a:gd name="connsiteY370" fmla="*/ 353067 h 1138144"/>
                <a:gd name="connsiteX371" fmla="*/ 349685 w 743322"/>
                <a:gd name="connsiteY371" fmla="*/ 354000 h 1138144"/>
                <a:gd name="connsiteX372" fmla="*/ 352830 w 743322"/>
                <a:gd name="connsiteY372" fmla="*/ 356560 h 1138144"/>
                <a:gd name="connsiteX373" fmla="*/ 353874 w 743322"/>
                <a:gd name="connsiteY373" fmla="*/ 357730 h 1138144"/>
                <a:gd name="connsiteX374" fmla="*/ 355280 w 743322"/>
                <a:gd name="connsiteY374" fmla="*/ 359705 h 1138144"/>
                <a:gd name="connsiteX375" fmla="*/ 356323 w 743322"/>
                <a:gd name="connsiteY375" fmla="*/ 360875 h 1138144"/>
                <a:gd name="connsiteX376" fmla="*/ 357951 w 743322"/>
                <a:gd name="connsiteY376" fmla="*/ 361823 h 1138144"/>
                <a:gd name="connsiteX377" fmla="*/ 361112 w 743322"/>
                <a:gd name="connsiteY377" fmla="*/ 363103 h 1138144"/>
                <a:gd name="connsiteX378" fmla="*/ 361807 w 743322"/>
                <a:gd name="connsiteY378" fmla="*/ 363688 h 1138144"/>
                <a:gd name="connsiteX379" fmla="*/ 362281 w 743322"/>
                <a:gd name="connsiteY379" fmla="*/ 364383 h 1138144"/>
                <a:gd name="connsiteX380" fmla="*/ 362629 w 743322"/>
                <a:gd name="connsiteY380" fmla="*/ 365537 h 1138144"/>
                <a:gd name="connsiteX381" fmla="*/ 362503 w 743322"/>
                <a:gd name="connsiteY381" fmla="*/ 366596 h 1138144"/>
                <a:gd name="connsiteX382" fmla="*/ 362392 w 743322"/>
                <a:gd name="connsiteY382" fmla="*/ 367528 h 1138144"/>
                <a:gd name="connsiteX383" fmla="*/ 361112 w 743322"/>
                <a:gd name="connsiteY383" fmla="*/ 371021 h 1138144"/>
                <a:gd name="connsiteX384" fmla="*/ 360985 w 743322"/>
                <a:gd name="connsiteY384" fmla="*/ 371843 h 1138144"/>
                <a:gd name="connsiteX385" fmla="*/ 361222 w 743322"/>
                <a:gd name="connsiteY385" fmla="*/ 372538 h 1138144"/>
                <a:gd name="connsiteX386" fmla="*/ 361697 w 743322"/>
                <a:gd name="connsiteY386" fmla="*/ 373234 h 1138144"/>
                <a:gd name="connsiteX387" fmla="*/ 362740 w 743322"/>
                <a:gd name="connsiteY387" fmla="*/ 373597 h 1138144"/>
                <a:gd name="connsiteX388" fmla="*/ 363672 w 743322"/>
                <a:gd name="connsiteY388" fmla="*/ 373597 h 1138144"/>
                <a:gd name="connsiteX389" fmla="*/ 364494 w 743322"/>
                <a:gd name="connsiteY389" fmla="*/ 373234 h 1138144"/>
                <a:gd name="connsiteX390" fmla="*/ 367291 w 743322"/>
                <a:gd name="connsiteY390" fmla="*/ 370673 h 1138144"/>
                <a:gd name="connsiteX391" fmla="*/ 369267 w 743322"/>
                <a:gd name="connsiteY391" fmla="*/ 369520 h 1138144"/>
                <a:gd name="connsiteX392" fmla="*/ 370089 w 743322"/>
                <a:gd name="connsiteY392" fmla="*/ 369172 h 1138144"/>
                <a:gd name="connsiteX393" fmla="*/ 370784 w 743322"/>
                <a:gd name="connsiteY393" fmla="*/ 369172 h 1138144"/>
                <a:gd name="connsiteX394" fmla="*/ 371716 w 743322"/>
                <a:gd name="connsiteY394" fmla="*/ 369172 h 1138144"/>
                <a:gd name="connsiteX395" fmla="*/ 372538 w 743322"/>
                <a:gd name="connsiteY395" fmla="*/ 369393 h 1138144"/>
                <a:gd name="connsiteX396" fmla="*/ 373360 w 743322"/>
                <a:gd name="connsiteY396" fmla="*/ 369867 h 1138144"/>
                <a:gd name="connsiteX397" fmla="*/ 375920 w 743322"/>
                <a:gd name="connsiteY397" fmla="*/ 372191 h 1138144"/>
                <a:gd name="connsiteX398" fmla="*/ 376505 w 743322"/>
                <a:gd name="connsiteY398" fmla="*/ 373123 h 1138144"/>
                <a:gd name="connsiteX399" fmla="*/ 377311 w 743322"/>
                <a:gd name="connsiteY399" fmla="*/ 374656 h 1138144"/>
                <a:gd name="connsiteX400" fmla="*/ 377311 w 743322"/>
                <a:gd name="connsiteY400" fmla="*/ 375794 h 1138144"/>
                <a:gd name="connsiteX401" fmla="*/ 377090 w 743322"/>
                <a:gd name="connsiteY401" fmla="*/ 376632 h 1138144"/>
                <a:gd name="connsiteX402" fmla="*/ 375336 w 743322"/>
                <a:gd name="connsiteY402" fmla="*/ 378275 h 1138144"/>
                <a:gd name="connsiteX403" fmla="*/ 374877 w 743322"/>
                <a:gd name="connsiteY403" fmla="*/ 378955 h 1138144"/>
                <a:gd name="connsiteX404" fmla="*/ 374640 w 743322"/>
                <a:gd name="connsiteY404" fmla="*/ 379777 h 1138144"/>
                <a:gd name="connsiteX405" fmla="*/ 374751 w 743322"/>
                <a:gd name="connsiteY405" fmla="*/ 380599 h 1138144"/>
                <a:gd name="connsiteX406" fmla="*/ 374877 w 743322"/>
                <a:gd name="connsiteY406" fmla="*/ 381294 h 1138144"/>
                <a:gd name="connsiteX407" fmla="*/ 375573 w 743322"/>
                <a:gd name="connsiteY407" fmla="*/ 382353 h 1138144"/>
                <a:gd name="connsiteX408" fmla="*/ 376616 w 743322"/>
                <a:gd name="connsiteY408" fmla="*/ 383506 h 1138144"/>
                <a:gd name="connsiteX409" fmla="*/ 379065 w 743322"/>
                <a:gd name="connsiteY409" fmla="*/ 385482 h 1138144"/>
                <a:gd name="connsiteX410" fmla="*/ 380583 w 743322"/>
                <a:gd name="connsiteY410" fmla="*/ 386304 h 1138144"/>
                <a:gd name="connsiteX411" fmla="*/ 381989 w 743322"/>
                <a:gd name="connsiteY411" fmla="*/ 386889 h 1138144"/>
                <a:gd name="connsiteX412" fmla="*/ 383854 w 743322"/>
                <a:gd name="connsiteY412" fmla="*/ 386999 h 1138144"/>
                <a:gd name="connsiteX413" fmla="*/ 385261 w 743322"/>
                <a:gd name="connsiteY413" fmla="*/ 386762 h 1138144"/>
                <a:gd name="connsiteX414" fmla="*/ 387932 w 743322"/>
                <a:gd name="connsiteY414" fmla="*/ 386193 h 1138144"/>
                <a:gd name="connsiteX415" fmla="*/ 388753 w 743322"/>
                <a:gd name="connsiteY415" fmla="*/ 386193 h 1138144"/>
                <a:gd name="connsiteX416" fmla="*/ 389449 w 743322"/>
                <a:gd name="connsiteY416" fmla="*/ 386414 h 1138144"/>
                <a:gd name="connsiteX417" fmla="*/ 391203 w 743322"/>
                <a:gd name="connsiteY417" fmla="*/ 387363 h 1138144"/>
                <a:gd name="connsiteX418" fmla="*/ 392025 w 743322"/>
                <a:gd name="connsiteY418" fmla="*/ 387600 h 1138144"/>
                <a:gd name="connsiteX419" fmla="*/ 392942 w 743322"/>
                <a:gd name="connsiteY419" fmla="*/ 387600 h 1138144"/>
                <a:gd name="connsiteX420" fmla="*/ 393763 w 743322"/>
                <a:gd name="connsiteY420" fmla="*/ 387473 h 1138144"/>
                <a:gd name="connsiteX421" fmla="*/ 395281 w 743322"/>
                <a:gd name="connsiteY421" fmla="*/ 386889 h 1138144"/>
                <a:gd name="connsiteX422" fmla="*/ 397256 w 743322"/>
                <a:gd name="connsiteY422" fmla="*/ 385829 h 1138144"/>
                <a:gd name="connsiteX423" fmla="*/ 397967 w 743322"/>
                <a:gd name="connsiteY423" fmla="*/ 385719 h 1138144"/>
                <a:gd name="connsiteX424" fmla="*/ 405775 w 743322"/>
                <a:gd name="connsiteY424" fmla="*/ 384787 h 1138144"/>
                <a:gd name="connsiteX425" fmla="*/ 406707 w 743322"/>
                <a:gd name="connsiteY425" fmla="*/ 384913 h 1138144"/>
                <a:gd name="connsiteX426" fmla="*/ 407655 w 743322"/>
                <a:gd name="connsiteY426" fmla="*/ 385134 h 1138144"/>
                <a:gd name="connsiteX427" fmla="*/ 408461 w 743322"/>
                <a:gd name="connsiteY427" fmla="*/ 385608 h 1138144"/>
                <a:gd name="connsiteX428" fmla="*/ 409046 w 743322"/>
                <a:gd name="connsiteY428" fmla="*/ 386304 h 1138144"/>
                <a:gd name="connsiteX429" fmla="*/ 409394 w 743322"/>
                <a:gd name="connsiteY429" fmla="*/ 387363 h 1138144"/>
                <a:gd name="connsiteX430" fmla="*/ 409504 w 743322"/>
                <a:gd name="connsiteY430" fmla="*/ 388295 h 1138144"/>
                <a:gd name="connsiteX431" fmla="*/ 409394 w 743322"/>
                <a:gd name="connsiteY431" fmla="*/ 389228 h 1138144"/>
                <a:gd name="connsiteX432" fmla="*/ 409046 w 743322"/>
                <a:gd name="connsiteY432" fmla="*/ 392025 h 1138144"/>
                <a:gd name="connsiteX433" fmla="*/ 408461 w 743322"/>
                <a:gd name="connsiteY433" fmla="*/ 393779 h 1138144"/>
                <a:gd name="connsiteX434" fmla="*/ 407529 w 743322"/>
                <a:gd name="connsiteY434" fmla="*/ 395170 h 1138144"/>
                <a:gd name="connsiteX435" fmla="*/ 407181 w 743322"/>
                <a:gd name="connsiteY435" fmla="*/ 395992 h 1138144"/>
                <a:gd name="connsiteX436" fmla="*/ 406944 w 743322"/>
                <a:gd name="connsiteY436" fmla="*/ 396798 h 1138144"/>
                <a:gd name="connsiteX437" fmla="*/ 406834 w 743322"/>
                <a:gd name="connsiteY437" fmla="*/ 397620 h 1138144"/>
                <a:gd name="connsiteX438" fmla="*/ 406944 w 743322"/>
                <a:gd name="connsiteY438" fmla="*/ 398315 h 1138144"/>
                <a:gd name="connsiteX439" fmla="*/ 406944 w 743322"/>
                <a:gd name="connsiteY439" fmla="*/ 399247 h 1138144"/>
                <a:gd name="connsiteX440" fmla="*/ 406707 w 743322"/>
                <a:gd name="connsiteY440" fmla="*/ 399943 h 1138144"/>
                <a:gd name="connsiteX441" fmla="*/ 406359 w 743322"/>
                <a:gd name="connsiteY441" fmla="*/ 400781 h 1138144"/>
                <a:gd name="connsiteX442" fmla="*/ 405316 w 743322"/>
                <a:gd name="connsiteY442" fmla="*/ 401934 h 1138144"/>
                <a:gd name="connsiteX443" fmla="*/ 404969 w 743322"/>
                <a:gd name="connsiteY443" fmla="*/ 402645 h 1138144"/>
                <a:gd name="connsiteX444" fmla="*/ 404842 w 743322"/>
                <a:gd name="connsiteY444" fmla="*/ 403451 h 1138144"/>
                <a:gd name="connsiteX445" fmla="*/ 404969 w 743322"/>
                <a:gd name="connsiteY445" fmla="*/ 404273 h 1138144"/>
                <a:gd name="connsiteX446" fmla="*/ 405190 w 743322"/>
                <a:gd name="connsiteY446" fmla="*/ 404969 h 1138144"/>
                <a:gd name="connsiteX447" fmla="*/ 405316 w 743322"/>
                <a:gd name="connsiteY447" fmla="*/ 405680 h 1138144"/>
                <a:gd name="connsiteX448" fmla="*/ 405427 w 743322"/>
                <a:gd name="connsiteY448" fmla="*/ 406375 h 1138144"/>
                <a:gd name="connsiteX449" fmla="*/ 405079 w 743322"/>
                <a:gd name="connsiteY449" fmla="*/ 407197 h 1138144"/>
                <a:gd name="connsiteX450" fmla="*/ 404621 w 743322"/>
                <a:gd name="connsiteY450" fmla="*/ 407655 h 1138144"/>
                <a:gd name="connsiteX451" fmla="*/ 404020 w 743322"/>
                <a:gd name="connsiteY451" fmla="*/ 408129 h 1138144"/>
                <a:gd name="connsiteX452" fmla="*/ 403325 w 743322"/>
                <a:gd name="connsiteY452" fmla="*/ 408477 h 1138144"/>
                <a:gd name="connsiteX453" fmla="*/ 402630 w 743322"/>
                <a:gd name="connsiteY453" fmla="*/ 408825 h 1138144"/>
                <a:gd name="connsiteX454" fmla="*/ 399358 w 743322"/>
                <a:gd name="connsiteY454" fmla="*/ 409520 h 1138144"/>
                <a:gd name="connsiteX455" fmla="*/ 398663 w 743322"/>
                <a:gd name="connsiteY455" fmla="*/ 409757 h 1138144"/>
                <a:gd name="connsiteX456" fmla="*/ 398204 w 743322"/>
                <a:gd name="connsiteY456" fmla="*/ 410105 h 1138144"/>
                <a:gd name="connsiteX457" fmla="*/ 397857 w 743322"/>
                <a:gd name="connsiteY457" fmla="*/ 410800 h 1138144"/>
                <a:gd name="connsiteX458" fmla="*/ 397857 w 743322"/>
                <a:gd name="connsiteY458" fmla="*/ 410911 h 1138144"/>
                <a:gd name="connsiteX459" fmla="*/ 397857 w 743322"/>
                <a:gd name="connsiteY459" fmla="*/ 411148 h 1138144"/>
                <a:gd name="connsiteX460" fmla="*/ 398204 w 743322"/>
                <a:gd name="connsiteY460" fmla="*/ 411844 h 1138144"/>
                <a:gd name="connsiteX461" fmla="*/ 399595 w 743322"/>
                <a:gd name="connsiteY461" fmla="*/ 413835 h 1138144"/>
                <a:gd name="connsiteX462" fmla="*/ 399943 w 743322"/>
                <a:gd name="connsiteY462" fmla="*/ 414751 h 1138144"/>
                <a:gd name="connsiteX463" fmla="*/ 400291 w 743322"/>
                <a:gd name="connsiteY463" fmla="*/ 415589 h 1138144"/>
                <a:gd name="connsiteX464" fmla="*/ 400417 w 743322"/>
                <a:gd name="connsiteY464" fmla="*/ 416395 h 1138144"/>
                <a:gd name="connsiteX465" fmla="*/ 400417 w 743322"/>
                <a:gd name="connsiteY465" fmla="*/ 417344 h 1138144"/>
                <a:gd name="connsiteX466" fmla="*/ 400180 w 743322"/>
                <a:gd name="connsiteY466" fmla="*/ 418260 h 1138144"/>
                <a:gd name="connsiteX467" fmla="*/ 399832 w 743322"/>
                <a:gd name="connsiteY467" fmla="*/ 419082 h 1138144"/>
                <a:gd name="connsiteX468" fmla="*/ 399485 w 743322"/>
                <a:gd name="connsiteY468" fmla="*/ 420014 h 1138144"/>
                <a:gd name="connsiteX469" fmla="*/ 396213 w 743322"/>
                <a:gd name="connsiteY469" fmla="*/ 424913 h 1138144"/>
                <a:gd name="connsiteX470" fmla="*/ 395518 w 743322"/>
                <a:gd name="connsiteY470" fmla="*/ 426557 h 1138144"/>
                <a:gd name="connsiteX471" fmla="*/ 394933 w 743322"/>
                <a:gd name="connsiteY471" fmla="*/ 428296 h 1138144"/>
                <a:gd name="connsiteX472" fmla="*/ 394696 w 743322"/>
                <a:gd name="connsiteY472" fmla="*/ 430176 h 1138144"/>
                <a:gd name="connsiteX473" fmla="*/ 394585 w 743322"/>
                <a:gd name="connsiteY473" fmla="*/ 432041 h 1138144"/>
                <a:gd name="connsiteX474" fmla="*/ 394475 w 743322"/>
                <a:gd name="connsiteY474" fmla="*/ 432974 h 1138144"/>
                <a:gd name="connsiteX475" fmla="*/ 394111 w 743322"/>
                <a:gd name="connsiteY475" fmla="*/ 433780 h 1138144"/>
                <a:gd name="connsiteX476" fmla="*/ 393653 w 743322"/>
                <a:gd name="connsiteY476" fmla="*/ 434365 h 1138144"/>
                <a:gd name="connsiteX477" fmla="*/ 390966 w 743322"/>
                <a:gd name="connsiteY477" fmla="*/ 437272 h 1138144"/>
                <a:gd name="connsiteX478" fmla="*/ 390492 w 743322"/>
                <a:gd name="connsiteY478" fmla="*/ 437968 h 1138144"/>
                <a:gd name="connsiteX479" fmla="*/ 390271 w 743322"/>
                <a:gd name="connsiteY479" fmla="*/ 438790 h 1138144"/>
                <a:gd name="connsiteX480" fmla="*/ 389923 w 743322"/>
                <a:gd name="connsiteY480" fmla="*/ 440544 h 1138144"/>
                <a:gd name="connsiteX481" fmla="*/ 389559 w 743322"/>
                <a:gd name="connsiteY481" fmla="*/ 441366 h 1138144"/>
                <a:gd name="connsiteX482" fmla="*/ 389101 w 743322"/>
                <a:gd name="connsiteY482" fmla="*/ 442061 h 1138144"/>
                <a:gd name="connsiteX483" fmla="*/ 387932 w 743322"/>
                <a:gd name="connsiteY483" fmla="*/ 443231 h 1138144"/>
                <a:gd name="connsiteX484" fmla="*/ 387584 w 743322"/>
                <a:gd name="connsiteY484" fmla="*/ 443800 h 1138144"/>
                <a:gd name="connsiteX485" fmla="*/ 387236 w 743322"/>
                <a:gd name="connsiteY485" fmla="*/ 444511 h 1138144"/>
                <a:gd name="connsiteX486" fmla="*/ 387236 w 743322"/>
                <a:gd name="connsiteY486" fmla="*/ 445333 h 1138144"/>
                <a:gd name="connsiteX487" fmla="*/ 387458 w 743322"/>
                <a:gd name="connsiteY487" fmla="*/ 446265 h 1138144"/>
                <a:gd name="connsiteX488" fmla="*/ 387821 w 743322"/>
                <a:gd name="connsiteY488" fmla="*/ 447308 h 1138144"/>
                <a:gd name="connsiteX489" fmla="*/ 388279 w 743322"/>
                <a:gd name="connsiteY489" fmla="*/ 448936 h 1138144"/>
                <a:gd name="connsiteX490" fmla="*/ 388406 w 743322"/>
                <a:gd name="connsiteY490" fmla="*/ 449758 h 1138144"/>
                <a:gd name="connsiteX491" fmla="*/ 388406 w 743322"/>
                <a:gd name="connsiteY491" fmla="*/ 450564 h 1138144"/>
                <a:gd name="connsiteX492" fmla="*/ 388279 w 743322"/>
                <a:gd name="connsiteY492" fmla="*/ 453267 h 1138144"/>
                <a:gd name="connsiteX493" fmla="*/ 388406 w 743322"/>
                <a:gd name="connsiteY493" fmla="*/ 454894 h 1138144"/>
                <a:gd name="connsiteX494" fmla="*/ 388279 w 743322"/>
                <a:gd name="connsiteY494" fmla="*/ 455827 h 1138144"/>
                <a:gd name="connsiteX495" fmla="*/ 388058 w 743322"/>
                <a:gd name="connsiteY495" fmla="*/ 456649 h 1138144"/>
                <a:gd name="connsiteX496" fmla="*/ 387584 w 743322"/>
                <a:gd name="connsiteY496" fmla="*/ 457233 h 1138144"/>
                <a:gd name="connsiteX497" fmla="*/ 386999 w 743322"/>
                <a:gd name="connsiteY497" fmla="*/ 457692 h 1138144"/>
                <a:gd name="connsiteX498" fmla="*/ 386304 w 743322"/>
                <a:gd name="connsiteY498" fmla="*/ 458040 h 1138144"/>
                <a:gd name="connsiteX499" fmla="*/ 385482 w 743322"/>
                <a:gd name="connsiteY499" fmla="*/ 458166 h 1138144"/>
                <a:gd name="connsiteX500" fmla="*/ 381642 w 743322"/>
                <a:gd name="connsiteY500" fmla="*/ 458040 h 1138144"/>
                <a:gd name="connsiteX501" fmla="*/ 380930 w 743322"/>
                <a:gd name="connsiteY501" fmla="*/ 458276 h 1138144"/>
                <a:gd name="connsiteX502" fmla="*/ 380346 w 743322"/>
                <a:gd name="connsiteY502" fmla="*/ 458624 h 1138144"/>
                <a:gd name="connsiteX503" fmla="*/ 380124 w 743322"/>
                <a:gd name="connsiteY503" fmla="*/ 458861 h 1138144"/>
                <a:gd name="connsiteX504" fmla="*/ 379777 w 743322"/>
                <a:gd name="connsiteY504" fmla="*/ 459446 h 1138144"/>
                <a:gd name="connsiteX505" fmla="*/ 379540 w 743322"/>
                <a:gd name="connsiteY505" fmla="*/ 460252 h 1138144"/>
                <a:gd name="connsiteX506" fmla="*/ 379540 w 743322"/>
                <a:gd name="connsiteY506" fmla="*/ 461074 h 1138144"/>
                <a:gd name="connsiteX507" fmla="*/ 379998 w 743322"/>
                <a:gd name="connsiteY507" fmla="*/ 462006 h 1138144"/>
                <a:gd name="connsiteX508" fmla="*/ 383854 w 743322"/>
                <a:gd name="connsiteY508" fmla="*/ 467143 h 1138144"/>
                <a:gd name="connsiteX509" fmla="*/ 384202 w 743322"/>
                <a:gd name="connsiteY509" fmla="*/ 467838 h 1138144"/>
                <a:gd name="connsiteX510" fmla="*/ 384439 w 743322"/>
                <a:gd name="connsiteY510" fmla="*/ 468660 h 1138144"/>
                <a:gd name="connsiteX511" fmla="*/ 384313 w 743322"/>
                <a:gd name="connsiteY511" fmla="*/ 469482 h 1138144"/>
                <a:gd name="connsiteX512" fmla="*/ 384075 w 743322"/>
                <a:gd name="connsiteY512" fmla="*/ 470414 h 1138144"/>
                <a:gd name="connsiteX513" fmla="*/ 383728 w 743322"/>
                <a:gd name="connsiteY513" fmla="*/ 471110 h 1138144"/>
                <a:gd name="connsiteX514" fmla="*/ 383269 w 743322"/>
                <a:gd name="connsiteY514" fmla="*/ 471805 h 1138144"/>
                <a:gd name="connsiteX515" fmla="*/ 380583 w 743322"/>
                <a:gd name="connsiteY515" fmla="*/ 474713 h 1138144"/>
                <a:gd name="connsiteX516" fmla="*/ 380124 w 743322"/>
                <a:gd name="connsiteY516" fmla="*/ 475424 h 1138144"/>
                <a:gd name="connsiteX517" fmla="*/ 379777 w 743322"/>
                <a:gd name="connsiteY517" fmla="*/ 476230 h 1138144"/>
                <a:gd name="connsiteX518" fmla="*/ 379650 w 743322"/>
                <a:gd name="connsiteY518" fmla="*/ 477162 h 1138144"/>
                <a:gd name="connsiteX519" fmla="*/ 379887 w 743322"/>
                <a:gd name="connsiteY519" fmla="*/ 478332 h 1138144"/>
                <a:gd name="connsiteX520" fmla="*/ 380583 w 743322"/>
                <a:gd name="connsiteY520" fmla="*/ 479976 h 1138144"/>
                <a:gd name="connsiteX521" fmla="*/ 380583 w 743322"/>
                <a:gd name="connsiteY521" fmla="*/ 481019 h 1138144"/>
                <a:gd name="connsiteX522" fmla="*/ 380346 w 743322"/>
                <a:gd name="connsiteY522" fmla="*/ 481967 h 1138144"/>
                <a:gd name="connsiteX523" fmla="*/ 379998 w 743322"/>
                <a:gd name="connsiteY523" fmla="*/ 482757 h 1138144"/>
                <a:gd name="connsiteX524" fmla="*/ 380235 w 743322"/>
                <a:gd name="connsiteY524" fmla="*/ 483706 h 1138144"/>
                <a:gd name="connsiteX525" fmla="*/ 381167 w 743322"/>
                <a:gd name="connsiteY525" fmla="*/ 484749 h 1138144"/>
                <a:gd name="connsiteX526" fmla="*/ 383617 w 743322"/>
                <a:gd name="connsiteY526" fmla="*/ 486266 h 1138144"/>
                <a:gd name="connsiteX527" fmla="*/ 386541 w 743322"/>
                <a:gd name="connsiteY527" fmla="*/ 487435 h 1138144"/>
                <a:gd name="connsiteX528" fmla="*/ 387347 w 743322"/>
                <a:gd name="connsiteY528" fmla="*/ 488020 h 1138144"/>
                <a:gd name="connsiteX529" fmla="*/ 387584 w 743322"/>
                <a:gd name="connsiteY529" fmla="*/ 488952 h 1138144"/>
                <a:gd name="connsiteX530" fmla="*/ 387584 w 743322"/>
                <a:gd name="connsiteY530" fmla="*/ 489996 h 1138144"/>
                <a:gd name="connsiteX531" fmla="*/ 387236 w 743322"/>
                <a:gd name="connsiteY531" fmla="*/ 490802 h 1138144"/>
                <a:gd name="connsiteX532" fmla="*/ 385830 w 743322"/>
                <a:gd name="connsiteY532" fmla="*/ 492793 h 1138144"/>
                <a:gd name="connsiteX533" fmla="*/ 385482 w 743322"/>
                <a:gd name="connsiteY533" fmla="*/ 493615 h 1138144"/>
                <a:gd name="connsiteX534" fmla="*/ 385134 w 743322"/>
                <a:gd name="connsiteY534" fmla="*/ 494437 h 1138144"/>
                <a:gd name="connsiteX535" fmla="*/ 384897 w 743322"/>
                <a:gd name="connsiteY535" fmla="*/ 495369 h 1138144"/>
                <a:gd name="connsiteX536" fmla="*/ 384897 w 743322"/>
                <a:gd name="connsiteY536" fmla="*/ 496191 h 1138144"/>
                <a:gd name="connsiteX537" fmla="*/ 385024 w 743322"/>
                <a:gd name="connsiteY537" fmla="*/ 496886 h 1138144"/>
                <a:gd name="connsiteX538" fmla="*/ 385371 w 743322"/>
                <a:gd name="connsiteY538" fmla="*/ 497708 h 1138144"/>
                <a:gd name="connsiteX539" fmla="*/ 387236 w 743322"/>
                <a:gd name="connsiteY539" fmla="*/ 501659 h 1138144"/>
                <a:gd name="connsiteX540" fmla="*/ 387236 w 743322"/>
                <a:gd name="connsiteY540" fmla="*/ 502702 h 1138144"/>
                <a:gd name="connsiteX541" fmla="*/ 386999 w 743322"/>
                <a:gd name="connsiteY541" fmla="*/ 503635 h 1138144"/>
                <a:gd name="connsiteX542" fmla="*/ 386414 w 743322"/>
                <a:gd name="connsiteY542" fmla="*/ 504220 h 1138144"/>
                <a:gd name="connsiteX543" fmla="*/ 383380 w 743322"/>
                <a:gd name="connsiteY543" fmla="*/ 506448 h 1138144"/>
                <a:gd name="connsiteX544" fmla="*/ 382685 w 743322"/>
                <a:gd name="connsiteY544" fmla="*/ 506795 h 1138144"/>
                <a:gd name="connsiteX545" fmla="*/ 381879 w 743322"/>
                <a:gd name="connsiteY545" fmla="*/ 507033 h 1138144"/>
                <a:gd name="connsiteX546" fmla="*/ 381057 w 743322"/>
                <a:gd name="connsiteY546" fmla="*/ 507033 h 1138144"/>
                <a:gd name="connsiteX547" fmla="*/ 377090 w 743322"/>
                <a:gd name="connsiteY547" fmla="*/ 506685 h 1138144"/>
                <a:gd name="connsiteX548" fmla="*/ 376268 w 743322"/>
                <a:gd name="connsiteY548" fmla="*/ 506795 h 1138144"/>
                <a:gd name="connsiteX549" fmla="*/ 375573 w 743322"/>
                <a:gd name="connsiteY549" fmla="*/ 507033 h 1138144"/>
                <a:gd name="connsiteX550" fmla="*/ 374293 w 743322"/>
                <a:gd name="connsiteY550" fmla="*/ 507728 h 1138144"/>
                <a:gd name="connsiteX551" fmla="*/ 373819 w 743322"/>
                <a:gd name="connsiteY551" fmla="*/ 508202 h 1138144"/>
                <a:gd name="connsiteX552" fmla="*/ 373471 w 743322"/>
                <a:gd name="connsiteY552" fmla="*/ 508550 h 1138144"/>
                <a:gd name="connsiteX553" fmla="*/ 372775 w 743322"/>
                <a:gd name="connsiteY553" fmla="*/ 509830 h 1138144"/>
                <a:gd name="connsiteX554" fmla="*/ 371258 w 743322"/>
                <a:gd name="connsiteY554" fmla="*/ 511584 h 1138144"/>
                <a:gd name="connsiteX555" fmla="*/ 370326 w 743322"/>
                <a:gd name="connsiteY555" fmla="*/ 512864 h 1138144"/>
                <a:gd name="connsiteX556" fmla="*/ 369852 w 743322"/>
                <a:gd name="connsiteY556" fmla="*/ 513560 h 1138144"/>
                <a:gd name="connsiteX557" fmla="*/ 369393 w 743322"/>
                <a:gd name="connsiteY557" fmla="*/ 514255 h 1138144"/>
                <a:gd name="connsiteX558" fmla="*/ 368698 w 743322"/>
                <a:gd name="connsiteY558" fmla="*/ 514729 h 1138144"/>
                <a:gd name="connsiteX559" fmla="*/ 367402 w 743322"/>
                <a:gd name="connsiteY559" fmla="*/ 515662 h 1138144"/>
                <a:gd name="connsiteX560" fmla="*/ 366817 w 743322"/>
                <a:gd name="connsiteY560" fmla="*/ 516120 h 1138144"/>
                <a:gd name="connsiteX561" fmla="*/ 366596 w 743322"/>
                <a:gd name="connsiteY561" fmla="*/ 516815 h 1138144"/>
                <a:gd name="connsiteX562" fmla="*/ 366707 w 743322"/>
                <a:gd name="connsiteY562" fmla="*/ 518001 h 1138144"/>
                <a:gd name="connsiteX563" fmla="*/ 367402 w 743322"/>
                <a:gd name="connsiteY563" fmla="*/ 519502 h 1138144"/>
                <a:gd name="connsiteX564" fmla="*/ 367750 w 743322"/>
                <a:gd name="connsiteY564" fmla="*/ 521620 h 1138144"/>
                <a:gd name="connsiteX565" fmla="*/ 367876 w 743322"/>
                <a:gd name="connsiteY565" fmla="*/ 522426 h 1138144"/>
                <a:gd name="connsiteX566" fmla="*/ 368461 w 743322"/>
                <a:gd name="connsiteY566" fmla="*/ 523358 h 1138144"/>
                <a:gd name="connsiteX567" fmla="*/ 371021 w 743322"/>
                <a:gd name="connsiteY567" fmla="*/ 526503 h 1138144"/>
                <a:gd name="connsiteX568" fmla="*/ 371606 w 743322"/>
                <a:gd name="connsiteY568" fmla="*/ 527673 h 1138144"/>
                <a:gd name="connsiteX569" fmla="*/ 371606 w 743322"/>
                <a:gd name="connsiteY569" fmla="*/ 528716 h 1138144"/>
                <a:gd name="connsiteX570" fmla="*/ 371021 w 743322"/>
                <a:gd name="connsiteY570" fmla="*/ 530123 h 1138144"/>
                <a:gd name="connsiteX571" fmla="*/ 370910 w 743322"/>
                <a:gd name="connsiteY571" fmla="*/ 530818 h 1138144"/>
                <a:gd name="connsiteX572" fmla="*/ 371132 w 743322"/>
                <a:gd name="connsiteY572" fmla="*/ 532462 h 1138144"/>
                <a:gd name="connsiteX573" fmla="*/ 371021 w 743322"/>
                <a:gd name="connsiteY573" fmla="*/ 533268 h 1138144"/>
                <a:gd name="connsiteX574" fmla="*/ 370673 w 743322"/>
                <a:gd name="connsiteY574" fmla="*/ 534089 h 1138144"/>
                <a:gd name="connsiteX575" fmla="*/ 370326 w 743322"/>
                <a:gd name="connsiteY575" fmla="*/ 534801 h 1138144"/>
                <a:gd name="connsiteX576" fmla="*/ 370089 w 743322"/>
                <a:gd name="connsiteY576" fmla="*/ 535259 h 1138144"/>
                <a:gd name="connsiteX577" fmla="*/ 369741 w 743322"/>
                <a:gd name="connsiteY577" fmla="*/ 535607 h 1138144"/>
                <a:gd name="connsiteX578" fmla="*/ 367987 w 743322"/>
                <a:gd name="connsiteY578" fmla="*/ 536887 h 1138144"/>
                <a:gd name="connsiteX579" fmla="*/ 365426 w 743322"/>
                <a:gd name="connsiteY579" fmla="*/ 538515 h 1138144"/>
                <a:gd name="connsiteX580" fmla="*/ 364842 w 743322"/>
                <a:gd name="connsiteY580" fmla="*/ 538989 h 1138144"/>
                <a:gd name="connsiteX581" fmla="*/ 364604 w 743322"/>
                <a:gd name="connsiteY581" fmla="*/ 539795 h 1138144"/>
                <a:gd name="connsiteX582" fmla="*/ 364715 w 743322"/>
                <a:gd name="connsiteY582" fmla="*/ 540727 h 1138144"/>
                <a:gd name="connsiteX583" fmla="*/ 365189 w 743322"/>
                <a:gd name="connsiteY583" fmla="*/ 542134 h 1138144"/>
                <a:gd name="connsiteX584" fmla="*/ 365537 w 743322"/>
                <a:gd name="connsiteY584" fmla="*/ 543066 h 1138144"/>
                <a:gd name="connsiteX585" fmla="*/ 365537 w 743322"/>
                <a:gd name="connsiteY585" fmla="*/ 543999 h 1138144"/>
                <a:gd name="connsiteX586" fmla="*/ 365316 w 743322"/>
                <a:gd name="connsiteY586" fmla="*/ 544821 h 1138144"/>
                <a:gd name="connsiteX587" fmla="*/ 364842 w 743322"/>
                <a:gd name="connsiteY587" fmla="*/ 545516 h 1138144"/>
                <a:gd name="connsiteX588" fmla="*/ 363324 w 743322"/>
                <a:gd name="connsiteY588" fmla="*/ 547270 h 1138144"/>
                <a:gd name="connsiteX589" fmla="*/ 363214 w 743322"/>
                <a:gd name="connsiteY589" fmla="*/ 547855 h 1138144"/>
                <a:gd name="connsiteX590" fmla="*/ 363562 w 743322"/>
                <a:gd name="connsiteY590" fmla="*/ 548440 h 1138144"/>
                <a:gd name="connsiteX591" fmla="*/ 365189 w 743322"/>
                <a:gd name="connsiteY591" fmla="*/ 548914 h 1138144"/>
                <a:gd name="connsiteX592" fmla="*/ 367402 w 743322"/>
                <a:gd name="connsiteY592" fmla="*/ 549135 h 1138144"/>
                <a:gd name="connsiteX593" fmla="*/ 372538 w 743322"/>
                <a:gd name="connsiteY593" fmla="*/ 550890 h 1138144"/>
                <a:gd name="connsiteX594" fmla="*/ 373581 w 743322"/>
                <a:gd name="connsiteY594" fmla="*/ 551348 h 1138144"/>
                <a:gd name="connsiteX595" fmla="*/ 377090 w 743322"/>
                <a:gd name="connsiteY595" fmla="*/ 554508 h 1138144"/>
                <a:gd name="connsiteX596" fmla="*/ 377548 w 743322"/>
                <a:gd name="connsiteY596" fmla="*/ 555425 h 1138144"/>
                <a:gd name="connsiteX597" fmla="*/ 377675 w 743322"/>
                <a:gd name="connsiteY597" fmla="*/ 556358 h 1138144"/>
                <a:gd name="connsiteX598" fmla="*/ 377785 w 743322"/>
                <a:gd name="connsiteY598" fmla="*/ 557180 h 1138144"/>
                <a:gd name="connsiteX599" fmla="*/ 378370 w 743322"/>
                <a:gd name="connsiteY599" fmla="*/ 558112 h 1138144"/>
                <a:gd name="connsiteX600" fmla="*/ 379413 w 743322"/>
                <a:gd name="connsiteY600" fmla="*/ 559044 h 1138144"/>
                <a:gd name="connsiteX601" fmla="*/ 383032 w 743322"/>
                <a:gd name="connsiteY601" fmla="*/ 561510 h 1138144"/>
                <a:gd name="connsiteX602" fmla="*/ 383507 w 743322"/>
                <a:gd name="connsiteY602" fmla="*/ 562664 h 1138144"/>
                <a:gd name="connsiteX603" fmla="*/ 383854 w 743322"/>
                <a:gd name="connsiteY603" fmla="*/ 563248 h 1138144"/>
                <a:gd name="connsiteX604" fmla="*/ 384676 w 743322"/>
                <a:gd name="connsiteY604" fmla="*/ 563944 h 1138144"/>
                <a:gd name="connsiteX605" fmla="*/ 385830 w 743322"/>
                <a:gd name="connsiteY605" fmla="*/ 564529 h 1138144"/>
                <a:gd name="connsiteX606" fmla="*/ 388169 w 743322"/>
                <a:gd name="connsiteY606" fmla="*/ 565003 h 1138144"/>
                <a:gd name="connsiteX607" fmla="*/ 389449 w 743322"/>
                <a:gd name="connsiteY607" fmla="*/ 564876 h 1138144"/>
                <a:gd name="connsiteX608" fmla="*/ 390492 w 743322"/>
                <a:gd name="connsiteY608" fmla="*/ 564655 h 1138144"/>
                <a:gd name="connsiteX609" fmla="*/ 391203 w 743322"/>
                <a:gd name="connsiteY609" fmla="*/ 564292 h 1138144"/>
                <a:gd name="connsiteX610" fmla="*/ 394000 w 743322"/>
                <a:gd name="connsiteY610" fmla="*/ 563375 h 1138144"/>
                <a:gd name="connsiteX611" fmla="*/ 394585 w 743322"/>
                <a:gd name="connsiteY611" fmla="*/ 563011 h 1138144"/>
                <a:gd name="connsiteX612" fmla="*/ 394696 w 743322"/>
                <a:gd name="connsiteY612" fmla="*/ 562901 h 1138144"/>
                <a:gd name="connsiteX613" fmla="*/ 395281 w 743322"/>
                <a:gd name="connsiteY613" fmla="*/ 562205 h 1138144"/>
                <a:gd name="connsiteX614" fmla="*/ 396909 w 743322"/>
                <a:gd name="connsiteY614" fmla="*/ 559171 h 1138144"/>
                <a:gd name="connsiteX615" fmla="*/ 397383 w 743322"/>
                <a:gd name="connsiteY615" fmla="*/ 558460 h 1138144"/>
                <a:gd name="connsiteX616" fmla="*/ 397967 w 743322"/>
                <a:gd name="connsiteY616" fmla="*/ 557891 h 1138144"/>
                <a:gd name="connsiteX617" fmla="*/ 398552 w 743322"/>
                <a:gd name="connsiteY617" fmla="*/ 557432 h 1138144"/>
                <a:gd name="connsiteX618" fmla="*/ 399248 w 743322"/>
                <a:gd name="connsiteY618" fmla="*/ 557069 h 1138144"/>
                <a:gd name="connsiteX619" fmla="*/ 399943 w 743322"/>
                <a:gd name="connsiteY619" fmla="*/ 556832 h 1138144"/>
                <a:gd name="connsiteX620" fmla="*/ 400875 w 743322"/>
                <a:gd name="connsiteY620" fmla="*/ 556832 h 1138144"/>
                <a:gd name="connsiteX621" fmla="*/ 402740 w 743322"/>
                <a:gd name="connsiteY621" fmla="*/ 557306 h 1138144"/>
                <a:gd name="connsiteX622" fmla="*/ 403673 w 743322"/>
                <a:gd name="connsiteY622" fmla="*/ 557306 h 1138144"/>
                <a:gd name="connsiteX623" fmla="*/ 404384 w 743322"/>
                <a:gd name="connsiteY623" fmla="*/ 557069 h 1138144"/>
                <a:gd name="connsiteX624" fmla="*/ 407181 w 743322"/>
                <a:gd name="connsiteY624" fmla="*/ 555773 h 1138144"/>
                <a:gd name="connsiteX625" fmla="*/ 411954 w 743322"/>
                <a:gd name="connsiteY625" fmla="*/ 554508 h 1138144"/>
                <a:gd name="connsiteX626" fmla="*/ 412665 w 743322"/>
                <a:gd name="connsiteY626" fmla="*/ 554145 h 1138144"/>
                <a:gd name="connsiteX627" fmla="*/ 413124 w 743322"/>
                <a:gd name="connsiteY627" fmla="*/ 553687 h 1138144"/>
                <a:gd name="connsiteX628" fmla="*/ 413471 w 743322"/>
                <a:gd name="connsiteY628" fmla="*/ 552975 h 1138144"/>
                <a:gd name="connsiteX629" fmla="*/ 413946 w 743322"/>
                <a:gd name="connsiteY629" fmla="*/ 552280 h 1138144"/>
                <a:gd name="connsiteX630" fmla="*/ 414420 w 743322"/>
                <a:gd name="connsiteY630" fmla="*/ 551585 h 1138144"/>
                <a:gd name="connsiteX631" fmla="*/ 415115 w 743322"/>
                <a:gd name="connsiteY631" fmla="*/ 551111 h 1138144"/>
                <a:gd name="connsiteX632" fmla="*/ 417201 w 743322"/>
                <a:gd name="connsiteY632" fmla="*/ 550194 h 1138144"/>
                <a:gd name="connsiteX633" fmla="*/ 417802 w 743322"/>
                <a:gd name="connsiteY633" fmla="*/ 549830 h 1138144"/>
                <a:gd name="connsiteX634" fmla="*/ 418371 w 743322"/>
                <a:gd name="connsiteY634" fmla="*/ 549135 h 1138144"/>
                <a:gd name="connsiteX635" fmla="*/ 418845 w 743322"/>
                <a:gd name="connsiteY635" fmla="*/ 548440 h 1138144"/>
                <a:gd name="connsiteX636" fmla="*/ 419193 w 743322"/>
                <a:gd name="connsiteY636" fmla="*/ 547618 h 1138144"/>
                <a:gd name="connsiteX637" fmla="*/ 420125 w 743322"/>
                <a:gd name="connsiteY637" fmla="*/ 546211 h 1138144"/>
                <a:gd name="connsiteX638" fmla="*/ 420710 w 743322"/>
                <a:gd name="connsiteY638" fmla="*/ 545627 h 1138144"/>
                <a:gd name="connsiteX639" fmla="*/ 421294 w 743322"/>
                <a:gd name="connsiteY639" fmla="*/ 545168 h 1138144"/>
                <a:gd name="connsiteX640" fmla="*/ 421990 w 743322"/>
                <a:gd name="connsiteY640" fmla="*/ 544821 h 1138144"/>
                <a:gd name="connsiteX641" fmla="*/ 422812 w 743322"/>
                <a:gd name="connsiteY641" fmla="*/ 544600 h 1138144"/>
                <a:gd name="connsiteX642" fmla="*/ 425846 w 743322"/>
                <a:gd name="connsiteY642" fmla="*/ 543999 h 1138144"/>
                <a:gd name="connsiteX643" fmla="*/ 426415 w 743322"/>
                <a:gd name="connsiteY643" fmla="*/ 543778 h 1138144"/>
                <a:gd name="connsiteX644" fmla="*/ 426779 w 743322"/>
                <a:gd name="connsiteY644" fmla="*/ 543525 h 1138144"/>
                <a:gd name="connsiteX645" fmla="*/ 427016 w 743322"/>
                <a:gd name="connsiteY645" fmla="*/ 542940 h 1138144"/>
                <a:gd name="connsiteX646" fmla="*/ 427016 w 743322"/>
                <a:gd name="connsiteY646" fmla="*/ 542134 h 1138144"/>
                <a:gd name="connsiteX647" fmla="*/ 427016 w 743322"/>
                <a:gd name="connsiteY647" fmla="*/ 541439 h 1138144"/>
                <a:gd name="connsiteX648" fmla="*/ 426779 w 743322"/>
                <a:gd name="connsiteY648" fmla="*/ 540380 h 1138144"/>
                <a:gd name="connsiteX649" fmla="*/ 426652 w 743322"/>
                <a:gd name="connsiteY649" fmla="*/ 539684 h 1138144"/>
                <a:gd name="connsiteX650" fmla="*/ 426779 w 743322"/>
                <a:gd name="connsiteY650" fmla="*/ 538878 h 1138144"/>
                <a:gd name="connsiteX651" fmla="*/ 426889 w 743322"/>
                <a:gd name="connsiteY651" fmla="*/ 537946 h 1138144"/>
                <a:gd name="connsiteX652" fmla="*/ 427126 w 743322"/>
                <a:gd name="connsiteY652" fmla="*/ 537235 h 1138144"/>
                <a:gd name="connsiteX653" fmla="*/ 427474 w 743322"/>
                <a:gd name="connsiteY653" fmla="*/ 536887 h 1138144"/>
                <a:gd name="connsiteX654" fmla="*/ 427948 w 743322"/>
                <a:gd name="connsiteY654" fmla="*/ 536539 h 1138144"/>
                <a:gd name="connsiteX655" fmla="*/ 428643 w 743322"/>
                <a:gd name="connsiteY655" fmla="*/ 536428 h 1138144"/>
                <a:gd name="connsiteX656" fmla="*/ 430034 w 743322"/>
                <a:gd name="connsiteY656" fmla="*/ 537124 h 1138144"/>
                <a:gd name="connsiteX657" fmla="*/ 432136 w 743322"/>
                <a:gd name="connsiteY657" fmla="*/ 538404 h 1138144"/>
                <a:gd name="connsiteX658" fmla="*/ 435755 w 743322"/>
                <a:gd name="connsiteY658" fmla="*/ 541660 h 1138144"/>
                <a:gd name="connsiteX659" fmla="*/ 438442 w 743322"/>
                <a:gd name="connsiteY659" fmla="*/ 544489 h 1138144"/>
                <a:gd name="connsiteX660" fmla="*/ 438663 w 743322"/>
                <a:gd name="connsiteY660" fmla="*/ 545168 h 1138144"/>
                <a:gd name="connsiteX661" fmla="*/ 438790 w 743322"/>
                <a:gd name="connsiteY661" fmla="*/ 545990 h 1138144"/>
                <a:gd name="connsiteX662" fmla="*/ 438663 w 743322"/>
                <a:gd name="connsiteY662" fmla="*/ 547618 h 1138144"/>
                <a:gd name="connsiteX663" fmla="*/ 439375 w 743322"/>
                <a:gd name="connsiteY663" fmla="*/ 548551 h 1138144"/>
                <a:gd name="connsiteX664" fmla="*/ 440655 w 743322"/>
                <a:gd name="connsiteY664" fmla="*/ 549483 h 1138144"/>
                <a:gd name="connsiteX665" fmla="*/ 446249 w 743322"/>
                <a:gd name="connsiteY665" fmla="*/ 552169 h 1138144"/>
                <a:gd name="connsiteX666" fmla="*/ 447182 w 743322"/>
                <a:gd name="connsiteY666" fmla="*/ 552628 h 1138144"/>
                <a:gd name="connsiteX667" fmla="*/ 447893 w 743322"/>
                <a:gd name="connsiteY667" fmla="*/ 553450 h 1138144"/>
                <a:gd name="connsiteX668" fmla="*/ 448810 w 743322"/>
                <a:gd name="connsiteY668" fmla="*/ 554619 h 1138144"/>
                <a:gd name="connsiteX669" fmla="*/ 449173 w 743322"/>
                <a:gd name="connsiteY669" fmla="*/ 555536 h 1138144"/>
                <a:gd name="connsiteX670" fmla="*/ 449284 w 743322"/>
                <a:gd name="connsiteY670" fmla="*/ 556358 h 1138144"/>
                <a:gd name="connsiteX671" fmla="*/ 449047 w 743322"/>
                <a:gd name="connsiteY671" fmla="*/ 557180 h 1138144"/>
                <a:gd name="connsiteX672" fmla="*/ 448588 w 743322"/>
                <a:gd name="connsiteY672" fmla="*/ 557891 h 1138144"/>
                <a:gd name="connsiteX673" fmla="*/ 447530 w 743322"/>
                <a:gd name="connsiteY673" fmla="*/ 559044 h 1138144"/>
                <a:gd name="connsiteX674" fmla="*/ 447182 w 743322"/>
                <a:gd name="connsiteY674" fmla="*/ 559740 h 1138144"/>
                <a:gd name="connsiteX675" fmla="*/ 446360 w 743322"/>
                <a:gd name="connsiteY675" fmla="*/ 561383 h 1138144"/>
                <a:gd name="connsiteX676" fmla="*/ 445902 w 743322"/>
                <a:gd name="connsiteY676" fmla="*/ 563248 h 1138144"/>
                <a:gd name="connsiteX677" fmla="*/ 445665 w 743322"/>
                <a:gd name="connsiteY677" fmla="*/ 564181 h 1138144"/>
                <a:gd name="connsiteX678" fmla="*/ 446012 w 743322"/>
                <a:gd name="connsiteY678" fmla="*/ 565113 h 1138144"/>
                <a:gd name="connsiteX679" fmla="*/ 446834 w 743322"/>
                <a:gd name="connsiteY679" fmla="*/ 566046 h 1138144"/>
                <a:gd name="connsiteX680" fmla="*/ 450216 w 743322"/>
                <a:gd name="connsiteY680" fmla="*/ 567911 h 1138144"/>
                <a:gd name="connsiteX681" fmla="*/ 451275 w 743322"/>
                <a:gd name="connsiteY681" fmla="*/ 569065 h 1138144"/>
                <a:gd name="connsiteX682" fmla="*/ 451496 w 743322"/>
                <a:gd name="connsiteY682" fmla="*/ 570250 h 1138144"/>
                <a:gd name="connsiteX683" fmla="*/ 451386 w 743322"/>
                <a:gd name="connsiteY683" fmla="*/ 570360 h 1138144"/>
                <a:gd name="connsiteX684" fmla="*/ 451275 w 743322"/>
                <a:gd name="connsiteY684" fmla="*/ 571293 h 1138144"/>
                <a:gd name="connsiteX685" fmla="*/ 451275 w 743322"/>
                <a:gd name="connsiteY685" fmla="*/ 573869 h 1138144"/>
                <a:gd name="connsiteX686" fmla="*/ 451149 w 743322"/>
                <a:gd name="connsiteY686" fmla="*/ 574691 h 1138144"/>
                <a:gd name="connsiteX687" fmla="*/ 450801 w 743322"/>
                <a:gd name="connsiteY687" fmla="*/ 575497 h 1138144"/>
                <a:gd name="connsiteX688" fmla="*/ 449869 w 743322"/>
                <a:gd name="connsiteY688" fmla="*/ 576903 h 1138144"/>
                <a:gd name="connsiteX689" fmla="*/ 449521 w 743322"/>
                <a:gd name="connsiteY689" fmla="*/ 577709 h 1138144"/>
                <a:gd name="connsiteX690" fmla="*/ 449284 w 743322"/>
                <a:gd name="connsiteY690" fmla="*/ 578642 h 1138144"/>
                <a:gd name="connsiteX691" fmla="*/ 449173 w 743322"/>
                <a:gd name="connsiteY691" fmla="*/ 579463 h 1138144"/>
                <a:gd name="connsiteX692" fmla="*/ 449284 w 743322"/>
                <a:gd name="connsiteY692" fmla="*/ 580270 h 1138144"/>
                <a:gd name="connsiteX693" fmla="*/ 449394 w 743322"/>
                <a:gd name="connsiteY693" fmla="*/ 580965 h 1138144"/>
                <a:gd name="connsiteX694" fmla="*/ 449394 w 743322"/>
                <a:gd name="connsiteY694" fmla="*/ 582719 h 1138144"/>
                <a:gd name="connsiteX695" fmla="*/ 449742 w 743322"/>
                <a:gd name="connsiteY695" fmla="*/ 583889 h 1138144"/>
                <a:gd name="connsiteX696" fmla="*/ 452666 w 743322"/>
                <a:gd name="connsiteY696" fmla="*/ 586813 h 1138144"/>
                <a:gd name="connsiteX697" fmla="*/ 453377 w 743322"/>
                <a:gd name="connsiteY697" fmla="*/ 587856 h 1138144"/>
                <a:gd name="connsiteX698" fmla="*/ 453725 w 743322"/>
                <a:gd name="connsiteY698" fmla="*/ 588914 h 1138144"/>
                <a:gd name="connsiteX699" fmla="*/ 453488 w 743322"/>
                <a:gd name="connsiteY699" fmla="*/ 590780 h 1138144"/>
                <a:gd name="connsiteX700" fmla="*/ 452777 w 743322"/>
                <a:gd name="connsiteY700" fmla="*/ 594493 h 1138144"/>
                <a:gd name="connsiteX701" fmla="*/ 452318 w 743322"/>
                <a:gd name="connsiteY701" fmla="*/ 596264 h 1138144"/>
                <a:gd name="connsiteX702" fmla="*/ 452192 w 743322"/>
                <a:gd name="connsiteY702" fmla="*/ 597196 h 1138144"/>
                <a:gd name="connsiteX703" fmla="*/ 452081 w 743322"/>
                <a:gd name="connsiteY703" fmla="*/ 598934 h 1138144"/>
                <a:gd name="connsiteX704" fmla="*/ 452318 w 743322"/>
                <a:gd name="connsiteY704" fmla="*/ 599646 h 1138144"/>
                <a:gd name="connsiteX705" fmla="*/ 452666 w 743322"/>
                <a:gd name="connsiteY705" fmla="*/ 600341 h 1138144"/>
                <a:gd name="connsiteX706" fmla="*/ 453251 w 743322"/>
                <a:gd name="connsiteY706" fmla="*/ 601163 h 1138144"/>
                <a:gd name="connsiteX707" fmla="*/ 455574 w 743322"/>
                <a:gd name="connsiteY707" fmla="*/ 603249 h 1138144"/>
                <a:gd name="connsiteX708" fmla="*/ 456396 w 743322"/>
                <a:gd name="connsiteY708" fmla="*/ 604182 h 1138144"/>
                <a:gd name="connsiteX709" fmla="*/ 456759 w 743322"/>
                <a:gd name="connsiteY709" fmla="*/ 605003 h 1138144"/>
                <a:gd name="connsiteX710" fmla="*/ 456870 w 743322"/>
                <a:gd name="connsiteY710" fmla="*/ 605936 h 1138144"/>
                <a:gd name="connsiteX711" fmla="*/ 456759 w 743322"/>
                <a:gd name="connsiteY711" fmla="*/ 607564 h 1138144"/>
                <a:gd name="connsiteX712" fmla="*/ 456870 w 743322"/>
                <a:gd name="connsiteY712" fmla="*/ 608370 h 1138144"/>
                <a:gd name="connsiteX713" fmla="*/ 457328 w 743322"/>
                <a:gd name="connsiteY713" fmla="*/ 609207 h 1138144"/>
                <a:gd name="connsiteX714" fmla="*/ 459082 w 743322"/>
                <a:gd name="connsiteY714" fmla="*/ 610946 h 1138144"/>
                <a:gd name="connsiteX715" fmla="*/ 461058 w 743322"/>
                <a:gd name="connsiteY715" fmla="*/ 613759 h 1138144"/>
                <a:gd name="connsiteX716" fmla="*/ 462702 w 743322"/>
                <a:gd name="connsiteY716" fmla="*/ 615387 h 1138144"/>
                <a:gd name="connsiteX717" fmla="*/ 464092 w 743322"/>
                <a:gd name="connsiteY717" fmla="*/ 617362 h 1138144"/>
                <a:gd name="connsiteX718" fmla="*/ 464677 w 743322"/>
                <a:gd name="connsiteY718" fmla="*/ 618642 h 1138144"/>
                <a:gd name="connsiteX719" fmla="*/ 464914 w 743322"/>
                <a:gd name="connsiteY719" fmla="*/ 619480 h 1138144"/>
                <a:gd name="connsiteX720" fmla="*/ 465151 w 743322"/>
                <a:gd name="connsiteY720" fmla="*/ 620981 h 1138144"/>
                <a:gd name="connsiteX721" fmla="*/ 465151 w 743322"/>
                <a:gd name="connsiteY721" fmla="*/ 621914 h 1138144"/>
                <a:gd name="connsiteX722" fmla="*/ 465262 w 743322"/>
                <a:gd name="connsiteY722" fmla="*/ 622752 h 1138144"/>
                <a:gd name="connsiteX723" fmla="*/ 465373 w 743322"/>
                <a:gd name="connsiteY723" fmla="*/ 623431 h 1138144"/>
                <a:gd name="connsiteX724" fmla="*/ 466194 w 743322"/>
                <a:gd name="connsiteY724" fmla="*/ 624822 h 1138144"/>
                <a:gd name="connsiteX725" fmla="*/ 466542 w 743322"/>
                <a:gd name="connsiteY725" fmla="*/ 625422 h 1138144"/>
                <a:gd name="connsiteX726" fmla="*/ 466669 w 743322"/>
                <a:gd name="connsiteY726" fmla="*/ 626244 h 1138144"/>
                <a:gd name="connsiteX727" fmla="*/ 466431 w 743322"/>
                <a:gd name="connsiteY727" fmla="*/ 628093 h 1138144"/>
                <a:gd name="connsiteX728" fmla="*/ 466542 w 743322"/>
                <a:gd name="connsiteY728" fmla="*/ 628915 h 1138144"/>
                <a:gd name="connsiteX729" fmla="*/ 467127 w 743322"/>
                <a:gd name="connsiteY729" fmla="*/ 629500 h 1138144"/>
                <a:gd name="connsiteX730" fmla="*/ 468059 w 743322"/>
                <a:gd name="connsiteY730" fmla="*/ 629958 h 1138144"/>
                <a:gd name="connsiteX731" fmla="*/ 471789 w 743322"/>
                <a:gd name="connsiteY731" fmla="*/ 630306 h 1138144"/>
                <a:gd name="connsiteX732" fmla="*/ 472611 w 743322"/>
                <a:gd name="connsiteY732" fmla="*/ 630891 h 1138144"/>
                <a:gd name="connsiteX733" fmla="*/ 473306 w 743322"/>
                <a:gd name="connsiteY733" fmla="*/ 632060 h 1138144"/>
                <a:gd name="connsiteX734" fmla="*/ 473670 w 743322"/>
                <a:gd name="connsiteY734" fmla="*/ 634858 h 1138144"/>
                <a:gd name="connsiteX735" fmla="*/ 473891 w 743322"/>
                <a:gd name="connsiteY735" fmla="*/ 635569 h 1138144"/>
                <a:gd name="connsiteX736" fmla="*/ 476926 w 743322"/>
                <a:gd name="connsiteY736" fmla="*/ 640926 h 1138144"/>
                <a:gd name="connsiteX737" fmla="*/ 477400 w 743322"/>
                <a:gd name="connsiteY737" fmla="*/ 642444 h 1138144"/>
                <a:gd name="connsiteX738" fmla="*/ 478680 w 743322"/>
                <a:gd name="connsiteY738" fmla="*/ 646869 h 1138144"/>
                <a:gd name="connsiteX739" fmla="*/ 478790 w 743322"/>
                <a:gd name="connsiteY739" fmla="*/ 647691 h 1138144"/>
                <a:gd name="connsiteX740" fmla="*/ 479027 w 743322"/>
                <a:gd name="connsiteY740" fmla="*/ 650140 h 1138144"/>
                <a:gd name="connsiteX741" fmla="*/ 479027 w 743322"/>
                <a:gd name="connsiteY741" fmla="*/ 650377 h 1138144"/>
                <a:gd name="connsiteX742" fmla="*/ 478790 w 743322"/>
                <a:gd name="connsiteY742" fmla="*/ 651183 h 1138144"/>
                <a:gd name="connsiteX743" fmla="*/ 477621 w 743322"/>
                <a:gd name="connsiteY743" fmla="*/ 654803 h 1138144"/>
                <a:gd name="connsiteX744" fmla="*/ 477273 w 743322"/>
                <a:gd name="connsiteY744" fmla="*/ 655625 h 1138144"/>
                <a:gd name="connsiteX745" fmla="*/ 476815 w 743322"/>
                <a:gd name="connsiteY745" fmla="*/ 656320 h 1138144"/>
                <a:gd name="connsiteX746" fmla="*/ 476230 w 743322"/>
                <a:gd name="connsiteY746" fmla="*/ 656904 h 1138144"/>
                <a:gd name="connsiteX747" fmla="*/ 475645 w 743322"/>
                <a:gd name="connsiteY747" fmla="*/ 657363 h 1138144"/>
                <a:gd name="connsiteX748" fmla="*/ 473306 w 743322"/>
                <a:gd name="connsiteY748" fmla="*/ 658074 h 1138144"/>
                <a:gd name="connsiteX749" fmla="*/ 472737 w 743322"/>
                <a:gd name="connsiteY749" fmla="*/ 658437 h 1138144"/>
                <a:gd name="connsiteX750" fmla="*/ 472137 w 743322"/>
                <a:gd name="connsiteY750" fmla="*/ 658880 h 1138144"/>
                <a:gd name="connsiteX751" fmla="*/ 471916 w 743322"/>
                <a:gd name="connsiteY751" fmla="*/ 659576 h 1138144"/>
                <a:gd name="connsiteX752" fmla="*/ 472026 w 743322"/>
                <a:gd name="connsiteY752" fmla="*/ 660287 h 1138144"/>
                <a:gd name="connsiteX753" fmla="*/ 472374 w 743322"/>
                <a:gd name="connsiteY753" fmla="*/ 660982 h 1138144"/>
                <a:gd name="connsiteX754" fmla="*/ 473306 w 743322"/>
                <a:gd name="connsiteY754" fmla="*/ 662278 h 1138144"/>
                <a:gd name="connsiteX755" fmla="*/ 474017 w 743322"/>
                <a:gd name="connsiteY755" fmla="*/ 663558 h 1138144"/>
                <a:gd name="connsiteX756" fmla="*/ 474476 w 743322"/>
                <a:gd name="connsiteY756" fmla="*/ 664965 h 1138144"/>
                <a:gd name="connsiteX757" fmla="*/ 475519 w 743322"/>
                <a:gd name="connsiteY757" fmla="*/ 669627 h 1138144"/>
                <a:gd name="connsiteX758" fmla="*/ 476120 w 743322"/>
                <a:gd name="connsiteY758" fmla="*/ 671034 h 1138144"/>
                <a:gd name="connsiteX759" fmla="*/ 476926 w 743322"/>
                <a:gd name="connsiteY759" fmla="*/ 672408 h 1138144"/>
                <a:gd name="connsiteX760" fmla="*/ 478206 w 743322"/>
                <a:gd name="connsiteY760" fmla="*/ 673578 h 1138144"/>
                <a:gd name="connsiteX761" fmla="*/ 483231 w 743322"/>
                <a:gd name="connsiteY761" fmla="*/ 676612 h 1138144"/>
                <a:gd name="connsiteX762" fmla="*/ 484733 w 743322"/>
                <a:gd name="connsiteY762" fmla="*/ 677798 h 1138144"/>
                <a:gd name="connsiteX763" fmla="*/ 485555 w 743322"/>
                <a:gd name="connsiteY763" fmla="*/ 678730 h 1138144"/>
                <a:gd name="connsiteX764" fmla="*/ 485681 w 743322"/>
                <a:gd name="connsiteY764" fmla="*/ 679536 h 1138144"/>
                <a:gd name="connsiteX765" fmla="*/ 485681 w 743322"/>
                <a:gd name="connsiteY765" fmla="*/ 682097 h 1138144"/>
                <a:gd name="connsiteX766" fmla="*/ 486266 w 743322"/>
                <a:gd name="connsiteY766" fmla="*/ 682792 h 1138144"/>
                <a:gd name="connsiteX767" fmla="*/ 487309 w 743322"/>
                <a:gd name="connsiteY767" fmla="*/ 683140 h 1138144"/>
                <a:gd name="connsiteX768" fmla="*/ 489411 w 743322"/>
                <a:gd name="connsiteY768" fmla="*/ 683266 h 1138144"/>
                <a:gd name="connsiteX769" fmla="*/ 490580 w 743322"/>
                <a:gd name="connsiteY769" fmla="*/ 683029 h 1138144"/>
                <a:gd name="connsiteX770" fmla="*/ 491513 w 743322"/>
                <a:gd name="connsiteY770" fmla="*/ 682681 h 1138144"/>
                <a:gd name="connsiteX771" fmla="*/ 494073 w 743322"/>
                <a:gd name="connsiteY771" fmla="*/ 680943 h 1138144"/>
                <a:gd name="connsiteX772" fmla="*/ 494658 w 743322"/>
                <a:gd name="connsiteY772" fmla="*/ 680579 h 1138144"/>
                <a:gd name="connsiteX773" fmla="*/ 495464 w 743322"/>
                <a:gd name="connsiteY773" fmla="*/ 680358 h 1138144"/>
                <a:gd name="connsiteX774" fmla="*/ 496286 w 743322"/>
                <a:gd name="connsiteY774" fmla="*/ 680121 h 1138144"/>
                <a:gd name="connsiteX775" fmla="*/ 498277 w 743322"/>
                <a:gd name="connsiteY775" fmla="*/ 680469 h 1138144"/>
                <a:gd name="connsiteX776" fmla="*/ 500837 w 743322"/>
                <a:gd name="connsiteY776" fmla="*/ 681401 h 1138144"/>
                <a:gd name="connsiteX777" fmla="*/ 503635 w 743322"/>
                <a:gd name="connsiteY777" fmla="*/ 683266 h 1138144"/>
                <a:gd name="connsiteX778" fmla="*/ 506084 w 743322"/>
                <a:gd name="connsiteY778" fmla="*/ 685716 h 1138144"/>
                <a:gd name="connsiteX779" fmla="*/ 507949 w 743322"/>
                <a:gd name="connsiteY779" fmla="*/ 688055 h 1138144"/>
                <a:gd name="connsiteX780" fmla="*/ 508297 w 743322"/>
                <a:gd name="connsiteY780" fmla="*/ 688750 h 1138144"/>
                <a:gd name="connsiteX781" fmla="*/ 509593 w 743322"/>
                <a:gd name="connsiteY781" fmla="*/ 691437 h 1138144"/>
                <a:gd name="connsiteX782" fmla="*/ 510051 w 743322"/>
                <a:gd name="connsiteY782" fmla="*/ 692132 h 1138144"/>
                <a:gd name="connsiteX783" fmla="*/ 511442 w 743322"/>
                <a:gd name="connsiteY783" fmla="*/ 693887 h 1138144"/>
                <a:gd name="connsiteX784" fmla="*/ 511805 w 743322"/>
                <a:gd name="connsiteY784" fmla="*/ 694582 h 1138144"/>
                <a:gd name="connsiteX785" fmla="*/ 512043 w 743322"/>
                <a:gd name="connsiteY785" fmla="*/ 695277 h 1138144"/>
                <a:gd name="connsiteX786" fmla="*/ 512153 w 743322"/>
                <a:gd name="connsiteY786" fmla="*/ 695973 h 1138144"/>
                <a:gd name="connsiteX787" fmla="*/ 512264 w 743322"/>
                <a:gd name="connsiteY787" fmla="*/ 696794 h 1138144"/>
                <a:gd name="connsiteX788" fmla="*/ 512390 w 743322"/>
                <a:gd name="connsiteY788" fmla="*/ 697616 h 1138144"/>
                <a:gd name="connsiteX789" fmla="*/ 512612 w 743322"/>
                <a:gd name="connsiteY789" fmla="*/ 698312 h 1138144"/>
                <a:gd name="connsiteX790" fmla="*/ 512975 w 743322"/>
                <a:gd name="connsiteY790" fmla="*/ 699007 h 1138144"/>
                <a:gd name="connsiteX791" fmla="*/ 513781 w 743322"/>
                <a:gd name="connsiteY791" fmla="*/ 700303 h 1138144"/>
                <a:gd name="connsiteX792" fmla="*/ 514129 w 743322"/>
                <a:gd name="connsiteY792" fmla="*/ 700999 h 1138144"/>
                <a:gd name="connsiteX793" fmla="*/ 514366 w 743322"/>
                <a:gd name="connsiteY793" fmla="*/ 701694 h 1138144"/>
                <a:gd name="connsiteX794" fmla="*/ 514951 w 743322"/>
                <a:gd name="connsiteY794" fmla="*/ 704033 h 1138144"/>
                <a:gd name="connsiteX795" fmla="*/ 515188 w 743322"/>
                <a:gd name="connsiteY795" fmla="*/ 704728 h 1138144"/>
                <a:gd name="connsiteX796" fmla="*/ 516231 w 743322"/>
                <a:gd name="connsiteY796" fmla="*/ 706830 h 1138144"/>
                <a:gd name="connsiteX797" fmla="*/ 516816 w 743322"/>
                <a:gd name="connsiteY797" fmla="*/ 708221 h 1138144"/>
                <a:gd name="connsiteX798" fmla="*/ 516926 w 743322"/>
                <a:gd name="connsiteY798" fmla="*/ 708932 h 1138144"/>
                <a:gd name="connsiteX799" fmla="*/ 516926 w 743322"/>
                <a:gd name="connsiteY799" fmla="*/ 709738 h 1138144"/>
                <a:gd name="connsiteX800" fmla="*/ 516816 w 743322"/>
                <a:gd name="connsiteY800" fmla="*/ 710560 h 1138144"/>
                <a:gd name="connsiteX801" fmla="*/ 516357 w 743322"/>
                <a:gd name="connsiteY801" fmla="*/ 711145 h 1138144"/>
                <a:gd name="connsiteX802" fmla="*/ 515772 w 743322"/>
                <a:gd name="connsiteY802" fmla="*/ 711714 h 1138144"/>
                <a:gd name="connsiteX803" fmla="*/ 514477 w 743322"/>
                <a:gd name="connsiteY803" fmla="*/ 712536 h 1138144"/>
                <a:gd name="connsiteX804" fmla="*/ 513908 w 743322"/>
                <a:gd name="connsiteY804" fmla="*/ 713025 h 1138144"/>
                <a:gd name="connsiteX805" fmla="*/ 513433 w 743322"/>
                <a:gd name="connsiteY805" fmla="*/ 713610 h 1138144"/>
                <a:gd name="connsiteX806" fmla="*/ 513323 w 743322"/>
                <a:gd name="connsiteY806" fmla="*/ 714416 h 1138144"/>
                <a:gd name="connsiteX807" fmla="*/ 513323 w 743322"/>
                <a:gd name="connsiteY807" fmla="*/ 715112 h 1138144"/>
                <a:gd name="connsiteX808" fmla="*/ 513670 w 743322"/>
                <a:gd name="connsiteY808" fmla="*/ 715807 h 1138144"/>
                <a:gd name="connsiteX809" fmla="*/ 516357 w 743322"/>
                <a:gd name="connsiteY809" fmla="*/ 719426 h 1138144"/>
                <a:gd name="connsiteX810" fmla="*/ 516578 w 743322"/>
                <a:gd name="connsiteY810" fmla="*/ 720121 h 1138144"/>
                <a:gd name="connsiteX811" fmla="*/ 516705 w 743322"/>
                <a:gd name="connsiteY811" fmla="*/ 720943 h 1138144"/>
                <a:gd name="connsiteX812" fmla="*/ 516468 w 743322"/>
                <a:gd name="connsiteY812" fmla="*/ 722682 h 1138144"/>
                <a:gd name="connsiteX813" fmla="*/ 517053 w 743322"/>
                <a:gd name="connsiteY813" fmla="*/ 723520 h 1138144"/>
                <a:gd name="connsiteX814" fmla="*/ 517859 w 743322"/>
                <a:gd name="connsiteY814" fmla="*/ 724310 h 1138144"/>
                <a:gd name="connsiteX815" fmla="*/ 519613 w 743322"/>
                <a:gd name="connsiteY815" fmla="*/ 725369 h 1138144"/>
                <a:gd name="connsiteX816" fmla="*/ 520308 w 743322"/>
                <a:gd name="connsiteY816" fmla="*/ 726317 h 1138144"/>
                <a:gd name="connsiteX817" fmla="*/ 520545 w 743322"/>
                <a:gd name="connsiteY817" fmla="*/ 727123 h 1138144"/>
                <a:gd name="connsiteX818" fmla="*/ 520308 w 743322"/>
                <a:gd name="connsiteY818" fmla="*/ 727945 h 1138144"/>
                <a:gd name="connsiteX819" fmla="*/ 518917 w 743322"/>
                <a:gd name="connsiteY819" fmla="*/ 730157 h 1138144"/>
                <a:gd name="connsiteX820" fmla="*/ 518333 w 743322"/>
                <a:gd name="connsiteY820" fmla="*/ 731564 h 1138144"/>
                <a:gd name="connsiteX821" fmla="*/ 518206 w 743322"/>
                <a:gd name="connsiteY821" fmla="*/ 731911 h 1138144"/>
                <a:gd name="connsiteX822" fmla="*/ 518333 w 743322"/>
                <a:gd name="connsiteY822" fmla="*/ 732607 h 1138144"/>
                <a:gd name="connsiteX823" fmla="*/ 519155 w 743322"/>
                <a:gd name="connsiteY823" fmla="*/ 734709 h 1138144"/>
                <a:gd name="connsiteX824" fmla="*/ 519265 w 743322"/>
                <a:gd name="connsiteY824" fmla="*/ 735404 h 1138144"/>
                <a:gd name="connsiteX825" fmla="*/ 519155 w 743322"/>
                <a:gd name="connsiteY825" fmla="*/ 737143 h 1138144"/>
                <a:gd name="connsiteX826" fmla="*/ 519502 w 743322"/>
                <a:gd name="connsiteY826" fmla="*/ 738075 h 1138144"/>
                <a:gd name="connsiteX827" fmla="*/ 520435 w 743322"/>
                <a:gd name="connsiteY827" fmla="*/ 738771 h 1138144"/>
                <a:gd name="connsiteX828" fmla="*/ 522300 w 743322"/>
                <a:gd name="connsiteY828" fmla="*/ 739735 h 1138144"/>
                <a:gd name="connsiteX829" fmla="*/ 523232 w 743322"/>
                <a:gd name="connsiteY829" fmla="*/ 740414 h 1138144"/>
                <a:gd name="connsiteX830" fmla="*/ 523817 w 743322"/>
                <a:gd name="connsiteY830" fmla="*/ 741236 h 1138144"/>
                <a:gd name="connsiteX831" fmla="*/ 525334 w 743322"/>
                <a:gd name="connsiteY831" fmla="*/ 743812 h 1138144"/>
                <a:gd name="connsiteX832" fmla="*/ 525919 w 743322"/>
                <a:gd name="connsiteY832" fmla="*/ 744381 h 1138144"/>
                <a:gd name="connsiteX833" fmla="*/ 526614 w 743322"/>
                <a:gd name="connsiteY833" fmla="*/ 744966 h 1138144"/>
                <a:gd name="connsiteX834" fmla="*/ 531624 w 743322"/>
                <a:gd name="connsiteY834" fmla="*/ 747179 h 1138144"/>
                <a:gd name="connsiteX835" fmla="*/ 532209 w 743322"/>
                <a:gd name="connsiteY835" fmla="*/ 747653 h 1138144"/>
                <a:gd name="connsiteX836" fmla="*/ 532683 w 743322"/>
                <a:gd name="connsiteY836" fmla="*/ 748237 h 1138144"/>
                <a:gd name="connsiteX837" fmla="*/ 535022 w 743322"/>
                <a:gd name="connsiteY837" fmla="*/ 752220 h 1138144"/>
                <a:gd name="connsiteX838" fmla="*/ 535591 w 743322"/>
                <a:gd name="connsiteY838" fmla="*/ 752678 h 1138144"/>
                <a:gd name="connsiteX839" fmla="*/ 536650 w 743322"/>
                <a:gd name="connsiteY839" fmla="*/ 752915 h 1138144"/>
                <a:gd name="connsiteX840" fmla="*/ 538625 w 743322"/>
                <a:gd name="connsiteY840" fmla="*/ 752220 h 1138144"/>
                <a:gd name="connsiteX841" fmla="*/ 539210 w 743322"/>
                <a:gd name="connsiteY841" fmla="*/ 751382 h 1138144"/>
                <a:gd name="connsiteX842" fmla="*/ 539447 w 743322"/>
                <a:gd name="connsiteY842" fmla="*/ 750561 h 1138144"/>
                <a:gd name="connsiteX843" fmla="*/ 537804 w 743322"/>
                <a:gd name="connsiteY843" fmla="*/ 747068 h 1138144"/>
                <a:gd name="connsiteX844" fmla="*/ 537582 w 743322"/>
                <a:gd name="connsiteY844" fmla="*/ 746373 h 1138144"/>
                <a:gd name="connsiteX845" fmla="*/ 537693 w 743322"/>
                <a:gd name="connsiteY845" fmla="*/ 745440 h 1138144"/>
                <a:gd name="connsiteX846" fmla="*/ 538041 w 743322"/>
                <a:gd name="connsiteY846" fmla="*/ 744745 h 1138144"/>
                <a:gd name="connsiteX847" fmla="*/ 538515 w 743322"/>
                <a:gd name="connsiteY847" fmla="*/ 744034 h 1138144"/>
                <a:gd name="connsiteX848" fmla="*/ 538973 w 743322"/>
                <a:gd name="connsiteY848" fmla="*/ 743464 h 1138144"/>
                <a:gd name="connsiteX849" fmla="*/ 539558 w 743322"/>
                <a:gd name="connsiteY849" fmla="*/ 742880 h 1138144"/>
                <a:gd name="connsiteX850" fmla="*/ 546907 w 743322"/>
                <a:gd name="connsiteY850" fmla="*/ 737269 h 1138144"/>
                <a:gd name="connsiteX851" fmla="*/ 547602 w 743322"/>
                <a:gd name="connsiteY851" fmla="*/ 736922 h 1138144"/>
                <a:gd name="connsiteX852" fmla="*/ 551000 w 743322"/>
                <a:gd name="connsiteY852" fmla="*/ 736574 h 1138144"/>
                <a:gd name="connsiteX853" fmla="*/ 551695 w 743322"/>
                <a:gd name="connsiteY853" fmla="*/ 736337 h 1138144"/>
                <a:gd name="connsiteX854" fmla="*/ 553908 w 743322"/>
                <a:gd name="connsiteY854" fmla="*/ 735278 h 1138144"/>
                <a:gd name="connsiteX855" fmla="*/ 554841 w 743322"/>
                <a:gd name="connsiteY855" fmla="*/ 735167 h 1138144"/>
                <a:gd name="connsiteX856" fmla="*/ 556010 w 743322"/>
                <a:gd name="connsiteY856" fmla="*/ 735278 h 1138144"/>
                <a:gd name="connsiteX857" fmla="*/ 559851 w 743322"/>
                <a:gd name="connsiteY857" fmla="*/ 736700 h 1138144"/>
                <a:gd name="connsiteX858" fmla="*/ 573727 w 743322"/>
                <a:gd name="connsiteY858" fmla="*/ 740067 h 1138144"/>
                <a:gd name="connsiteX859" fmla="*/ 574438 w 743322"/>
                <a:gd name="connsiteY859" fmla="*/ 740541 h 1138144"/>
                <a:gd name="connsiteX860" fmla="*/ 575023 w 743322"/>
                <a:gd name="connsiteY860" fmla="*/ 740999 h 1138144"/>
                <a:gd name="connsiteX861" fmla="*/ 575955 w 743322"/>
                <a:gd name="connsiteY861" fmla="*/ 742042 h 1138144"/>
                <a:gd name="connsiteX862" fmla="*/ 576650 w 743322"/>
                <a:gd name="connsiteY862" fmla="*/ 742295 h 1138144"/>
                <a:gd name="connsiteX863" fmla="*/ 579796 w 743322"/>
                <a:gd name="connsiteY863" fmla="*/ 742169 h 1138144"/>
                <a:gd name="connsiteX864" fmla="*/ 581550 w 743322"/>
                <a:gd name="connsiteY864" fmla="*/ 742406 h 1138144"/>
                <a:gd name="connsiteX865" fmla="*/ 583652 w 743322"/>
                <a:gd name="connsiteY865" fmla="*/ 743228 h 1138144"/>
                <a:gd name="connsiteX866" fmla="*/ 584584 w 743322"/>
                <a:gd name="connsiteY866" fmla="*/ 744034 h 1138144"/>
                <a:gd name="connsiteX867" fmla="*/ 585280 w 743322"/>
                <a:gd name="connsiteY867" fmla="*/ 744745 h 1138144"/>
                <a:gd name="connsiteX868" fmla="*/ 585754 w 743322"/>
                <a:gd name="connsiteY868" fmla="*/ 745314 h 1138144"/>
                <a:gd name="connsiteX869" fmla="*/ 586323 w 743322"/>
                <a:gd name="connsiteY869" fmla="*/ 745898 h 1138144"/>
                <a:gd name="connsiteX870" fmla="*/ 587382 w 743322"/>
                <a:gd name="connsiteY870" fmla="*/ 746246 h 1138144"/>
                <a:gd name="connsiteX871" fmla="*/ 588662 w 743322"/>
                <a:gd name="connsiteY871" fmla="*/ 746246 h 1138144"/>
                <a:gd name="connsiteX872" fmla="*/ 590527 w 743322"/>
                <a:gd name="connsiteY872" fmla="*/ 745898 h 1138144"/>
                <a:gd name="connsiteX873" fmla="*/ 591585 w 743322"/>
                <a:gd name="connsiteY873" fmla="*/ 745314 h 1138144"/>
                <a:gd name="connsiteX874" fmla="*/ 592281 w 743322"/>
                <a:gd name="connsiteY874" fmla="*/ 744618 h 1138144"/>
                <a:gd name="connsiteX875" fmla="*/ 594841 w 743322"/>
                <a:gd name="connsiteY875" fmla="*/ 739845 h 1138144"/>
                <a:gd name="connsiteX876" fmla="*/ 596121 w 743322"/>
                <a:gd name="connsiteY876" fmla="*/ 736337 h 1138144"/>
                <a:gd name="connsiteX877" fmla="*/ 596595 w 743322"/>
                <a:gd name="connsiteY877" fmla="*/ 735641 h 1138144"/>
                <a:gd name="connsiteX878" fmla="*/ 597070 w 743322"/>
                <a:gd name="connsiteY878" fmla="*/ 735057 h 1138144"/>
                <a:gd name="connsiteX879" fmla="*/ 597765 w 743322"/>
                <a:gd name="connsiteY879" fmla="*/ 734709 h 1138144"/>
                <a:gd name="connsiteX880" fmla="*/ 599156 w 743322"/>
                <a:gd name="connsiteY880" fmla="*/ 734124 h 1138144"/>
                <a:gd name="connsiteX881" fmla="*/ 601036 w 743322"/>
                <a:gd name="connsiteY881" fmla="*/ 733539 h 1138144"/>
                <a:gd name="connsiteX882" fmla="*/ 604055 w 743322"/>
                <a:gd name="connsiteY882" fmla="*/ 733192 h 1138144"/>
                <a:gd name="connsiteX883" fmla="*/ 604987 w 743322"/>
                <a:gd name="connsiteY883" fmla="*/ 732955 h 1138144"/>
                <a:gd name="connsiteX884" fmla="*/ 605572 w 743322"/>
                <a:gd name="connsiteY884" fmla="*/ 732607 h 1138144"/>
                <a:gd name="connsiteX885" fmla="*/ 606631 w 743322"/>
                <a:gd name="connsiteY885" fmla="*/ 731675 h 1138144"/>
                <a:gd name="connsiteX886" fmla="*/ 607437 w 743322"/>
                <a:gd name="connsiteY886" fmla="*/ 731438 h 1138144"/>
                <a:gd name="connsiteX887" fmla="*/ 608496 w 743322"/>
                <a:gd name="connsiteY887" fmla="*/ 731564 h 1138144"/>
                <a:gd name="connsiteX888" fmla="*/ 610124 w 743322"/>
                <a:gd name="connsiteY888" fmla="*/ 732496 h 1138144"/>
                <a:gd name="connsiteX889" fmla="*/ 611641 w 743322"/>
                <a:gd name="connsiteY889" fmla="*/ 733887 h 1138144"/>
                <a:gd name="connsiteX890" fmla="*/ 612463 w 743322"/>
                <a:gd name="connsiteY890" fmla="*/ 734345 h 1138144"/>
                <a:gd name="connsiteX891" fmla="*/ 613743 w 743322"/>
                <a:gd name="connsiteY891" fmla="*/ 734583 h 1138144"/>
                <a:gd name="connsiteX892" fmla="*/ 616430 w 743322"/>
                <a:gd name="connsiteY892" fmla="*/ 734820 h 1138144"/>
                <a:gd name="connsiteX893" fmla="*/ 618516 w 743322"/>
                <a:gd name="connsiteY893" fmla="*/ 735167 h 1138144"/>
                <a:gd name="connsiteX894" fmla="*/ 621677 w 743322"/>
                <a:gd name="connsiteY894" fmla="*/ 736337 h 1138144"/>
                <a:gd name="connsiteX895" fmla="*/ 624363 w 743322"/>
                <a:gd name="connsiteY895" fmla="*/ 737728 h 1138144"/>
                <a:gd name="connsiteX896" fmla="*/ 625407 w 743322"/>
                <a:gd name="connsiteY896" fmla="*/ 737965 h 1138144"/>
                <a:gd name="connsiteX897" fmla="*/ 636596 w 743322"/>
                <a:gd name="connsiteY897" fmla="*/ 737269 h 1138144"/>
                <a:gd name="connsiteX898" fmla="*/ 638461 w 743322"/>
                <a:gd name="connsiteY898" fmla="*/ 737728 h 1138144"/>
                <a:gd name="connsiteX899" fmla="*/ 640674 w 743322"/>
                <a:gd name="connsiteY899" fmla="*/ 737617 h 1138144"/>
                <a:gd name="connsiteX900" fmla="*/ 641843 w 743322"/>
                <a:gd name="connsiteY900" fmla="*/ 737380 h 1138144"/>
                <a:gd name="connsiteX901" fmla="*/ 642791 w 743322"/>
                <a:gd name="connsiteY901" fmla="*/ 737032 h 1138144"/>
                <a:gd name="connsiteX902" fmla="*/ 643360 w 743322"/>
                <a:gd name="connsiteY902" fmla="*/ 736574 h 1138144"/>
                <a:gd name="connsiteX903" fmla="*/ 644293 w 743322"/>
                <a:gd name="connsiteY903" fmla="*/ 736463 h 1138144"/>
                <a:gd name="connsiteX904" fmla="*/ 645352 w 743322"/>
                <a:gd name="connsiteY904" fmla="*/ 736337 h 1138144"/>
                <a:gd name="connsiteX905" fmla="*/ 650140 w 743322"/>
                <a:gd name="connsiteY905" fmla="*/ 737032 h 1138144"/>
                <a:gd name="connsiteX906" fmla="*/ 652116 w 743322"/>
                <a:gd name="connsiteY906" fmla="*/ 737965 h 1138144"/>
                <a:gd name="connsiteX907" fmla="*/ 653159 w 743322"/>
                <a:gd name="connsiteY907" fmla="*/ 738771 h 1138144"/>
                <a:gd name="connsiteX908" fmla="*/ 653855 w 743322"/>
                <a:gd name="connsiteY908" fmla="*/ 739498 h 1138144"/>
                <a:gd name="connsiteX909" fmla="*/ 654676 w 743322"/>
                <a:gd name="connsiteY909" fmla="*/ 740762 h 1138144"/>
                <a:gd name="connsiteX910" fmla="*/ 654913 w 743322"/>
                <a:gd name="connsiteY910" fmla="*/ 741473 h 1138144"/>
                <a:gd name="connsiteX911" fmla="*/ 655261 w 743322"/>
                <a:gd name="connsiteY911" fmla="*/ 742169 h 1138144"/>
                <a:gd name="connsiteX912" fmla="*/ 655846 w 743322"/>
                <a:gd name="connsiteY912" fmla="*/ 742643 h 1138144"/>
                <a:gd name="connsiteX913" fmla="*/ 656667 w 743322"/>
                <a:gd name="connsiteY913" fmla="*/ 742990 h 1138144"/>
                <a:gd name="connsiteX914" fmla="*/ 657711 w 743322"/>
                <a:gd name="connsiteY914" fmla="*/ 743101 h 1138144"/>
                <a:gd name="connsiteX915" fmla="*/ 660176 w 743322"/>
                <a:gd name="connsiteY915" fmla="*/ 742295 h 1138144"/>
                <a:gd name="connsiteX916" fmla="*/ 661219 w 743322"/>
                <a:gd name="connsiteY916" fmla="*/ 742042 h 1138144"/>
                <a:gd name="connsiteX917" fmla="*/ 663542 w 743322"/>
                <a:gd name="connsiteY917" fmla="*/ 742169 h 1138144"/>
                <a:gd name="connsiteX918" fmla="*/ 665518 w 743322"/>
                <a:gd name="connsiteY918" fmla="*/ 741931 h 1138144"/>
                <a:gd name="connsiteX919" fmla="*/ 666340 w 743322"/>
                <a:gd name="connsiteY919" fmla="*/ 741584 h 1138144"/>
                <a:gd name="connsiteX920" fmla="*/ 671824 w 743322"/>
                <a:gd name="connsiteY920" fmla="*/ 738913 h 1138144"/>
                <a:gd name="connsiteX921" fmla="*/ 673578 w 743322"/>
                <a:gd name="connsiteY921" fmla="*/ 738771 h 1138144"/>
                <a:gd name="connsiteX922" fmla="*/ 686063 w 743322"/>
                <a:gd name="connsiteY922" fmla="*/ 740193 h 1138144"/>
                <a:gd name="connsiteX923" fmla="*/ 687454 w 743322"/>
                <a:gd name="connsiteY923" fmla="*/ 740651 h 1138144"/>
                <a:gd name="connsiteX924" fmla="*/ 690836 w 743322"/>
                <a:gd name="connsiteY924" fmla="*/ 742643 h 1138144"/>
                <a:gd name="connsiteX925" fmla="*/ 692117 w 743322"/>
                <a:gd name="connsiteY925" fmla="*/ 743812 h 1138144"/>
                <a:gd name="connsiteX926" fmla="*/ 692812 w 743322"/>
                <a:gd name="connsiteY926" fmla="*/ 744034 h 1138144"/>
                <a:gd name="connsiteX927" fmla="*/ 693855 w 743322"/>
                <a:gd name="connsiteY927" fmla="*/ 744270 h 1138144"/>
                <a:gd name="connsiteX928" fmla="*/ 695846 w 743322"/>
                <a:gd name="connsiteY928" fmla="*/ 744270 h 1138144"/>
                <a:gd name="connsiteX929" fmla="*/ 697016 w 743322"/>
                <a:gd name="connsiteY929" fmla="*/ 744034 h 1138144"/>
                <a:gd name="connsiteX930" fmla="*/ 697838 w 743322"/>
                <a:gd name="connsiteY930" fmla="*/ 743686 h 1138144"/>
                <a:gd name="connsiteX931" fmla="*/ 697838 w 743322"/>
                <a:gd name="connsiteY931" fmla="*/ 742990 h 1138144"/>
                <a:gd name="connsiteX932" fmla="*/ 697601 w 743322"/>
                <a:gd name="connsiteY932" fmla="*/ 742406 h 1138144"/>
                <a:gd name="connsiteX933" fmla="*/ 697016 w 743322"/>
                <a:gd name="connsiteY933" fmla="*/ 741821 h 1138144"/>
                <a:gd name="connsiteX934" fmla="*/ 694440 w 743322"/>
                <a:gd name="connsiteY934" fmla="*/ 740651 h 1138144"/>
                <a:gd name="connsiteX935" fmla="*/ 693744 w 743322"/>
                <a:gd name="connsiteY935" fmla="*/ 740304 h 1138144"/>
                <a:gd name="connsiteX936" fmla="*/ 693286 w 743322"/>
                <a:gd name="connsiteY936" fmla="*/ 739735 h 1138144"/>
                <a:gd name="connsiteX937" fmla="*/ 693049 w 743322"/>
                <a:gd name="connsiteY937" fmla="*/ 739261 h 1138144"/>
                <a:gd name="connsiteX938" fmla="*/ 692812 w 743322"/>
                <a:gd name="connsiteY938" fmla="*/ 738913 h 1138144"/>
                <a:gd name="connsiteX939" fmla="*/ 692701 w 743322"/>
                <a:gd name="connsiteY939" fmla="*/ 738202 h 1138144"/>
                <a:gd name="connsiteX940" fmla="*/ 692464 w 743322"/>
                <a:gd name="connsiteY940" fmla="*/ 736574 h 1138144"/>
                <a:gd name="connsiteX941" fmla="*/ 692464 w 743322"/>
                <a:gd name="connsiteY941" fmla="*/ 735752 h 1138144"/>
                <a:gd name="connsiteX942" fmla="*/ 692464 w 743322"/>
                <a:gd name="connsiteY942" fmla="*/ 734930 h 1138144"/>
                <a:gd name="connsiteX943" fmla="*/ 692701 w 743322"/>
                <a:gd name="connsiteY943" fmla="*/ 733998 h 1138144"/>
                <a:gd name="connsiteX944" fmla="*/ 693049 w 743322"/>
                <a:gd name="connsiteY944" fmla="*/ 733192 h 1138144"/>
                <a:gd name="connsiteX945" fmla="*/ 694092 w 743322"/>
                <a:gd name="connsiteY945" fmla="*/ 731564 h 1138144"/>
                <a:gd name="connsiteX946" fmla="*/ 694329 w 743322"/>
                <a:gd name="connsiteY946" fmla="*/ 730853 h 1138144"/>
                <a:gd name="connsiteX947" fmla="*/ 694693 w 743322"/>
                <a:gd name="connsiteY947" fmla="*/ 729225 h 1138144"/>
                <a:gd name="connsiteX948" fmla="*/ 695040 w 743322"/>
                <a:gd name="connsiteY948" fmla="*/ 728640 h 1138144"/>
                <a:gd name="connsiteX949" fmla="*/ 695625 w 743322"/>
                <a:gd name="connsiteY949" fmla="*/ 728166 h 1138144"/>
                <a:gd name="connsiteX950" fmla="*/ 698770 w 743322"/>
                <a:gd name="connsiteY950" fmla="*/ 727360 h 1138144"/>
                <a:gd name="connsiteX951" fmla="*/ 699481 w 743322"/>
                <a:gd name="connsiteY951" fmla="*/ 727012 h 1138144"/>
                <a:gd name="connsiteX952" fmla="*/ 699940 w 743322"/>
                <a:gd name="connsiteY952" fmla="*/ 726443 h 1138144"/>
                <a:gd name="connsiteX953" fmla="*/ 700287 w 743322"/>
                <a:gd name="connsiteY953" fmla="*/ 725479 h 1138144"/>
                <a:gd name="connsiteX954" fmla="*/ 700414 w 743322"/>
                <a:gd name="connsiteY954" fmla="*/ 724673 h 1138144"/>
                <a:gd name="connsiteX955" fmla="*/ 700287 w 743322"/>
                <a:gd name="connsiteY955" fmla="*/ 723741 h 1138144"/>
                <a:gd name="connsiteX956" fmla="*/ 700177 w 743322"/>
                <a:gd name="connsiteY956" fmla="*/ 723045 h 1138144"/>
                <a:gd name="connsiteX957" fmla="*/ 699829 w 743322"/>
                <a:gd name="connsiteY957" fmla="*/ 722334 h 1138144"/>
                <a:gd name="connsiteX958" fmla="*/ 699355 w 743322"/>
                <a:gd name="connsiteY958" fmla="*/ 721749 h 1138144"/>
                <a:gd name="connsiteX959" fmla="*/ 699134 w 743322"/>
                <a:gd name="connsiteY959" fmla="*/ 721054 h 1138144"/>
                <a:gd name="connsiteX960" fmla="*/ 698897 w 743322"/>
                <a:gd name="connsiteY960" fmla="*/ 720359 h 1138144"/>
                <a:gd name="connsiteX961" fmla="*/ 699134 w 743322"/>
                <a:gd name="connsiteY961" fmla="*/ 719663 h 1138144"/>
                <a:gd name="connsiteX962" fmla="*/ 699592 w 743322"/>
                <a:gd name="connsiteY962" fmla="*/ 718968 h 1138144"/>
                <a:gd name="connsiteX963" fmla="*/ 700761 w 743322"/>
                <a:gd name="connsiteY963" fmla="*/ 718036 h 1138144"/>
                <a:gd name="connsiteX964" fmla="*/ 702263 w 743322"/>
                <a:gd name="connsiteY964" fmla="*/ 717324 h 1138144"/>
                <a:gd name="connsiteX965" fmla="*/ 703085 w 743322"/>
                <a:gd name="connsiteY965" fmla="*/ 717103 h 1138144"/>
                <a:gd name="connsiteX966" fmla="*/ 706340 w 743322"/>
                <a:gd name="connsiteY966" fmla="*/ 717103 h 1138144"/>
                <a:gd name="connsiteX967" fmla="*/ 707273 w 743322"/>
                <a:gd name="connsiteY967" fmla="*/ 716866 h 1138144"/>
                <a:gd name="connsiteX968" fmla="*/ 707984 w 743322"/>
                <a:gd name="connsiteY968" fmla="*/ 716265 h 1138144"/>
                <a:gd name="connsiteX969" fmla="*/ 709501 w 743322"/>
                <a:gd name="connsiteY969" fmla="*/ 714290 h 1138144"/>
                <a:gd name="connsiteX970" fmla="*/ 710086 w 743322"/>
                <a:gd name="connsiteY970" fmla="*/ 713831 h 1138144"/>
                <a:gd name="connsiteX971" fmla="*/ 711018 w 743322"/>
                <a:gd name="connsiteY971" fmla="*/ 713942 h 1138144"/>
                <a:gd name="connsiteX972" fmla="*/ 712425 w 743322"/>
                <a:gd name="connsiteY972" fmla="*/ 714416 h 1138144"/>
                <a:gd name="connsiteX973" fmla="*/ 716376 w 743322"/>
                <a:gd name="connsiteY973" fmla="*/ 717103 h 1138144"/>
                <a:gd name="connsiteX974" fmla="*/ 717435 w 743322"/>
                <a:gd name="connsiteY974" fmla="*/ 718036 h 1138144"/>
                <a:gd name="connsiteX975" fmla="*/ 718241 w 743322"/>
                <a:gd name="connsiteY975" fmla="*/ 720817 h 1138144"/>
                <a:gd name="connsiteX976" fmla="*/ 722208 w 743322"/>
                <a:gd name="connsiteY976" fmla="*/ 728293 h 1138144"/>
                <a:gd name="connsiteX977" fmla="*/ 722919 w 743322"/>
                <a:gd name="connsiteY977" fmla="*/ 730284 h 1138144"/>
                <a:gd name="connsiteX978" fmla="*/ 723377 w 743322"/>
                <a:gd name="connsiteY978" fmla="*/ 730979 h 1138144"/>
                <a:gd name="connsiteX979" fmla="*/ 724436 w 743322"/>
                <a:gd name="connsiteY979" fmla="*/ 731564 h 1138144"/>
                <a:gd name="connsiteX980" fmla="*/ 725258 w 743322"/>
                <a:gd name="connsiteY980" fmla="*/ 732259 h 1138144"/>
                <a:gd name="connsiteX981" fmla="*/ 725827 w 743322"/>
                <a:gd name="connsiteY981" fmla="*/ 732955 h 1138144"/>
                <a:gd name="connsiteX982" fmla="*/ 726190 w 743322"/>
                <a:gd name="connsiteY982" fmla="*/ 734124 h 1138144"/>
                <a:gd name="connsiteX983" fmla="*/ 726064 w 743322"/>
                <a:gd name="connsiteY983" fmla="*/ 735057 h 1138144"/>
                <a:gd name="connsiteX984" fmla="*/ 725953 w 743322"/>
                <a:gd name="connsiteY984" fmla="*/ 736116 h 1138144"/>
                <a:gd name="connsiteX985" fmla="*/ 725953 w 743322"/>
                <a:gd name="connsiteY985" fmla="*/ 737965 h 1138144"/>
                <a:gd name="connsiteX986" fmla="*/ 726064 w 743322"/>
                <a:gd name="connsiteY986" fmla="*/ 738771 h 1138144"/>
                <a:gd name="connsiteX987" fmla="*/ 726301 w 743322"/>
                <a:gd name="connsiteY987" fmla="*/ 739498 h 1138144"/>
                <a:gd name="connsiteX988" fmla="*/ 726538 w 743322"/>
                <a:gd name="connsiteY988" fmla="*/ 740193 h 1138144"/>
                <a:gd name="connsiteX989" fmla="*/ 727107 w 743322"/>
                <a:gd name="connsiteY989" fmla="*/ 740889 h 1138144"/>
                <a:gd name="connsiteX990" fmla="*/ 727929 w 743322"/>
                <a:gd name="connsiteY990" fmla="*/ 741584 h 1138144"/>
                <a:gd name="connsiteX991" fmla="*/ 729557 w 743322"/>
                <a:gd name="connsiteY991" fmla="*/ 742643 h 1138144"/>
                <a:gd name="connsiteX992" fmla="*/ 730726 w 743322"/>
                <a:gd name="connsiteY992" fmla="*/ 743686 h 1138144"/>
                <a:gd name="connsiteX993" fmla="*/ 732117 w 743322"/>
                <a:gd name="connsiteY993" fmla="*/ 745551 h 1138144"/>
                <a:gd name="connsiteX994" fmla="*/ 733761 w 743322"/>
                <a:gd name="connsiteY994" fmla="*/ 749059 h 1138144"/>
                <a:gd name="connsiteX995" fmla="*/ 736669 w 743322"/>
                <a:gd name="connsiteY995" fmla="*/ 753247 h 1138144"/>
                <a:gd name="connsiteX996" fmla="*/ 738439 w 743322"/>
                <a:gd name="connsiteY996" fmla="*/ 754765 h 1138144"/>
                <a:gd name="connsiteX997" fmla="*/ 743322 w 743322"/>
                <a:gd name="connsiteY997" fmla="*/ 756630 h 113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Lst>
              <a:rect l="l" t="t" r="r" b="b"/>
              <a:pathLst>
                <a:path w="743322" h="1138144">
                  <a:moveTo>
                    <a:pt x="743322" y="756630"/>
                  </a:moveTo>
                  <a:lnTo>
                    <a:pt x="740999" y="780304"/>
                  </a:lnTo>
                  <a:lnTo>
                    <a:pt x="738549" y="804106"/>
                  </a:lnTo>
                  <a:lnTo>
                    <a:pt x="736210" y="827780"/>
                  </a:lnTo>
                  <a:lnTo>
                    <a:pt x="733871" y="851566"/>
                  </a:lnTo>
                  <a:lnTo>
                    <a:pt x="731422" y="875367"/>
                  </a:lnTo>
                  <a:lnTo>
                    <a:pt x="729098" y="899168"/>
                  </a:lnTo>
                  <a:lnTo>
                    <a:pt x="726759" y="922954"/>
                  </a:lnTo>
                  <a:lnTo>
                    <a:pt x="724326" y="946865"/>
                  </a:lnTo>
                  <a:lnTo>
                    <a:pt x="721987" y="970667"/>
                  </a:lnTo>
                  <a:lnTo>
                    <a:pt x="719521" y="994563"/>
                  </a:lnTo>
                  <a:lnTo>
                    <a:pt x="717198" y="1018490"/>
                  </a:lnTo>
                  <a:lnTo>
                    <a:pt x="714875" y="1042402"/>
                  </a:lnTo>
                  <a:lnTo>
                    <a:pt x="712425" y="1066315"/>
                  </a:lnTo>
                  <a:lnTo>
                    <a:pt x="709960" y="1090210"/>
                  </a:lnTo>
                  <a:lnTo>
                    <a:pt x="707636" y="1114122"/>
                  </a:lnTo>
                  <a:lnTo>
                    <a:pt x="705297" y="1138144"/>
                  </a:lnTo>
                  <a:lnTo>
                    <a:pt x="683029" y="1135822"/>
                  </a:lnTo>
                  <a:lnTo>
                    <a:pt x="660872" y="1133608"/>
                  </a:lnTo>
                  <a:lnTo>
                    <a:pt x="638698" y="1131286"/>
                  </a:lnTo>
                  <a:lnTo>
                    <a:pt x="616540" y="1128930"/>
                  </a:lnTo>
                  <a:lnTo>
                    <a:pt x="594383" y="1126481"/>
                  </a:lnTo>
                  <a:lnTo>
                    <a:pt x="572225" y="1124032"/>
                  </a:lnTo>
                  <a:lnTo>
                    <a:pt x="550052" y="1121598"/>
                  </a:lnTo>
                  <a:lnTo>
                    <a:pt x="528005" y="1119148"/>
                  </a:lnTo>
                  <a:lnTo>
                    <a:pt x="505847" y="1116572"/>
                  </a:lnTo>
                  <a:lnTo>
                    <a:pt x="483690" y="1114011"/>
                  </a:lnTo>
                  <a:lnTo>
                    <a:pt x="461532" y="1111325"/>
                  </a:lnTo>
                  <a:lnTo>
                    <a:pt x="439375" y="1108765"/>
                  </a:lnTo>
                  <a:lnTo>
                    <a:pt x="417328" y="1106078"/>
                  </a:lnTo>
                  <a:lnTo>
                    <a:pt x="395170" y="1103280"/>
                  </a:lnTo>
                  <a:lnTo>
                    <a:pt x="373012" y="1100467"/>
                  </a:lnTo>
                  <a:lnTo>
                    <a:pt x="350965" y="1097685"/>
                  </a:lnTo>
                  <a:lnTo>
                    <a:pt x="328919" y="1094888"/>
                  </a:lnTo>
                  <a:lnTo>
                    <a:pt x="306982" y="1092075"/>
                  </a:lnTo>
                  <a:lnTo>
                    <a:pt x="285062" y="1089167"/>
                  </a:lnTo>
                  <a:lnTo>
                    <a:pt x="263015" y="1086244"/>
                  </a:lnTo>
                  <a:lnTo>
                    <a:pt x="241094" y="1083336"/>
                  </a:lnTo>
                  <a:lnTo>
                    <a:pt x="219158" y="1080301"/>
                  </a:lnTo>
                  <a:lnTo>
                    <a:pt x="197237" y="1077266"/>
                  </a:lnTo>
                  <a:lnTo>
                    <a:pt x="175301" y="1074106"/>
                  </a:lnTo>
                  <a:lnTo>
                    <a:pt x="153380" y="1071087"/>
                  </a:lnTo>
                  <a:lnTo>
                    <a:pt x="131444" y="1067942"/>
                  </a:lnTo>
                  <a:lnTo>
                    <a:pt x="109523" y="1064671"/>
                  </a:lnTo>
                  <a:lnTo>
                    <a:pt x="87603" y="1061510"/>
                  </a:lnTo>
                  <a:lnTo>
                    <a:pt x="65667" y="1058254"/>
                  </a:lnTo>
                  <a:lnTo>
                    <a:pt x="43746" y="1054998"/>
                  </a:lnTo>
                  <a:lnTo>
                    <a:pt x="21810" y="1051601"/>
                  </a:lnTo>
                  <a:lnTo>
                    <a:pt x="0" y="1048218"/>
                  </a:lnTo>
                  <a:lnTo>
                    <a:pt x="2339" y="1032477"/>
                  </a:lnTo>
                  <a:lnTo>
                    <a:pt x="4789" y="1016847"/>
                  </a:lnTo>
                  <a:lnTo>
                    <a:pt x="7238" y="1001106"/>
                  </a:lnTo>
                  <a:lnTo>
                    <a:pt x="9577" y="985365"/>
                  </a:lnTo>
                  <a:lnTo>
                    <a:pt x="12011" y="969719"/>
                  </a:lnTo>
                  <a:lnTo>
                    <a:pt x="14461" y="953977"/>
                  </a:lnTo>
                  <a:lnTo>
                    <a:pt x="16800" y="938236"/>
                  </a:lnTo>
                  <a:lnTo>
                    <a:pt x="19249" y="922606"/>
                  </a:lnTo>
                  <a:lnTo>
                    <a:pt x="21699" y="906975"/>
                  </a:lnTo>
                  <a:lnTo>
                    <a:pt x="24022" y="891234"/>
                  </a:lnTo>
                  <a:lnTo>
                    <a:pt x="26488" y="875604"/>
                  </a:lnTo>
                  <a:lnTo>
                    <a:pt x="28811" y="859973"/>
                  </a:lnTo>
                  <a:lnTo>
                    <a:pt x="31261" y="844343"/>
                  </a:lnTo>
                  <a:lnTo>
                    <a:pt x="33710" y="828586"/>
                  </a:lnTo>
                  <a:lnTo>
                    <a:pt x="36049" y="812972"/>
                  </a:lnTo>
                  <a:lnTo>
                    <a:pt x="38483" y="797341"/>
                  </a:lnTo>
                  <a:lnTo>
                    <a:pt x="39542" y="790561"/>
                  </a:lnTo>
                  <a:lnTo>
                    <a:pt x="41644" y="776922"/>
                  </a:lnTo>
                  <a:lnTo>
                    <a:pt x="41518" y="774947"/>
                  </a:lnTo>
                  <a:lnTo>
                    <a:pt x="41518" y="774947"/>
                  </a:lnTo>
                  <a:lnTo>
                    <a:pt x="41644" y="773777"/>
                  </a:lnTo>
                  <a:lnTo>
                    <a:pt x="41297" y="770174"/>
                  </a:lnTo>
                  <a:lnTo>
                    <a:pt x="43509" y="767945"/>
                  </a:lnTo>
                  <a:lnTo>
                    <a:pt x="46306" y="766428"/>
                  </a:lnTo>
                  <a:lnTo>
                    <a:pt x="47934" y="764674"/>
                  </a:lnTo>
                  <a:lnTo>
                    <a:pt x="49815" y="761418"/>
                  </a:lnTo>
                  <a:lnTo>
                    <a:pt x="50732" y="757926"/>
                  </a:lnTo>
                  <a:lnTo>
                    <a:pt x="52960" y="753247"/>
                  </a:lnTo>
                  <a:lnTo>
                    <a:pt x="54699" y="747179"/>
                  </a:lnTo>
                  <a:lnTo>
                    <a:pt x="55520" y="745551"/>
                  </a:lnTo>
                  <a:lnTo>
                    <a:pt x="56216" y="744508"/>
                  </a:lnTo>
                  <a:lnTo>
                    <a:pt x="56800" y="743338"/>
                  </a:lnTo>
                  <a:lnTo>
                    <a:pt x="57148" y="741695"/>
                  </a:lnTo>
                  <a:lnTo>
                    <a:pt x="56800" y="738312"/>
                  </a:lnTo>
                  <a:lnTo>
                    <a:pt x="54477" y="732717"/>
                  </a:lnTo>
                  <a:lnTo>
                    <a:pt x="54825" y="730284"/>
                  </a:lnTo>
                  <a:lnTo>
                    <a:pt x="56216" y="729099"/>
                  </a:lnTo>
                  <a:lnTo>
                    <a:pt x="57859" y="729099"/>
                  </a:lnTo>
                  <a:lnTo>
                    <a:pt x="59377" y="729462"/>
                  </a:lnTo>
                  <a:lnTo>
                    <a:pt x="60767" y="729099"/>
                  </a:lnTo>
                  <a:lnTo>
                    <a:pt x="61937" y="727708"/>
                  </a:lnTo>
                  <a:lnTo>
                    <a:pt x="62632" y="726080"/>
                  </a:lnTo>
                  <a:lnTo>
                    <a:pt x="63106" y="724310"/>
                  </a:lnTo>
                  <a:lnTo>
                    <a:pt x="63328" y="722571"/>
                  </a:lnTo>
                  <a:lnTo>
                    <a:pt x="63912" y="721749"/>
                  </a:lnTo>
                  <a:lnTo>
                    <a:pt x="64861" y="721054"/>
                  </a:lnTo>
                  <a:lnTo>
                    <a:pt x="65430" y="720011"/>
                  </a:lnTo>
                  <a:lnTo>
                    <a:pt x="65082" y="718494"/>
                  </a:lnTo>
                  <a:lnTo>
                    <a:pt x="63217" y="716044"/>
                  </a:lnTo>
                  <a:lnTo>
                    <a:pt x="61479" y="714290"/>
                  </a:lnTo>
                  <a:lnTo>
                    <a:pt x="59140" y="712536"/>
                  </a:lnTo>
                  <a:lnTo>
                    <a:pt x="58665" y="711714"/>
                  </a:lnTo>
                  <a:lnTo>
                    <a:pt x="58081" y="709501"/>
                  </a:lnTo>
                  <a:lnTo>
                    <a:pt x="58081" y="707873"/>
                  </a:lnTo>
                  <a:lnTo>
                    <a:pt x="58444" y="706135"/>
                  </a:lnTo>
                  <a:lnTo>
                    <a:pt x="58207" y="704728"/>
                  </a:lnTo>
                  <a:lnTo>
                    <a:pt x="56927" y="704033"/>
                  </a:lnTo>
                  <a:lnTo>
                    <a:pt x="54240" y="704033"/>
                  </a:lnTo>
                  <a:lnTo>
                    <a:pt x="52028" y="704618"/>
                  </a:lnTo>
                  <a:lnTo>
                    <a:pt x="50036" y="704855"/>
                  </a:lnTo>
                  <a:lnTo>
                    <a:pt x="47713" y="703685"/>
                  </a:lnTo>
                  <a:lnTo>
                    <a:pt x="47002" y="702389"/>
                  </a:lnTo>
                  <a:lnTo>
                    <a:pt x="46544" y="700888"/>
                  </a:lnTo>
                  <a:lnTo>
                    <a:pt x="45848" y="699466"/>
                  </a:lnTo>
                  <a:lnTo>
                    <a:pt x="44442" y="698881"/>
                  </a:lnTo>
                  <a:lnTo>
                    <a:pt x="42814" y="699244"/>
                  </a:lnTo>
                  <a:lnTo>
                    <a:pt x="41518" y="700193"/>
                  </a:lnTo>
                  <a:lnTo>
                    <a:pt x="40364" y="701346"/>
                  </a:lnTo>
                  <a:lnTo>
                    <a:pt x="39084" y="702389"/>
                  </a:lnTo>
                  <a:lnTo>
                    <a:pt x="35101" y="698660"/>
                  </a:lnTo>
                  <a:lnTo>
                    <a:pt x="33600" y="696321"/>
                  </a:lnTo>
                  <a:lnTo>
                    <a:pt x="33252" y="693412"/>
                  </a:lnTo>
                  <a:lnTo>
                    <a:pt x="33600" y="691911"/>
                  </a:lnTo>
                  <a:lnTo>
                    <a:pt x="34406" y="690030"/>
                  </a:lnTo>
                  <a:lnTo>
                    <a:pt x="34880" y="688513"/>
                  </a:lnTo>
                  <a:lnTo>
                    <a:pt x="34754" y="686522"/>
                  </a:lnTo>
                  <a:lnTo>
                    <a:pt x="33710" y="683140"/>
                  </a:lnTo>
                  <a:lnTo>
                    <a:pt x="33473" y="681401"/>
                  </a:lnTo>
                  <a:lnTo>
                    <a:pt x="34406" y="677908"/>
                  </a:lnTo>
                  <a:lnTo>
                    <a:pt x="36160" y="675095"/>
                  </a:lnTo>
                  <a:lnTo>
                    <a:pt x="37440" y="672535"/>
                  </a:lnTo>
                  <a:lnTo>
                    <a:pt x="36982" y="668331"/>
                  </a:lnTo>
                  <a:lnTo>
                    <a:pt x="37788" y="667399"/>
                  </a:lnTo>
                  <a:lnTo>
                    <a:pt x="39084" y="666703"/>
                  </a:lnTo>
                  <a:lnTo>
                    <a:pt x="39653" y="665897"/>
                  </a:lnTo>
                  <a:lnTo>
                    <a:pt x="40364" y="664016"/>
                  </a:lnTo>
                  <a:lnTo>
                    <a:pt x="41518" y="663432"/>
                  </a:lnTo>
                  <a:lnTo>
                    <a:pt x="42814" y="663321"/>
                  </a:lnTo>
                  <a:lnTo>
                    <a:pt x="44205" y="662847"/>
                  </a:lnTo>
                  <a:lnTo>
                    <a:pt x="45959" y="661345"/>
                  </a:lnTo>
                  <a:lnTo>
                    <a:pt x="47934" y="659006"/>
                  </a:lnTo>
                  <a:lnTo>
                    <a:pt x="49578" y="656320"/>
                  </a:lnTo>
                  <a:lnTo>
                    <a:pt x="51443" y="650599"/>
                  </a:lnTo>
                  <a:lnTo>
                    <a:pt x="53197" y="647564"/>
                  </a:lnTo>
                  <a:lnTo>
                    <a:pt x="56927" y="642791"/>
                  </a:lnTo>
                  <a:lnTo>
                    <a:pt x="61242" y="635569"/>
                  </a:lnTo>
                  <a:lnTo>
                    <a:pt x="62759" y="633577"/>
                  </a:lnTo>
                  <a:lnTo>
                    <a:pt x="65208" y="631476"/>
                  </a:lnTo>
                  <a:lnTo>
                    <a:pt x="72779" y="628220"/>
                  </a:lnTo>
                  <a:lnTo>
                    <a:pt x="75228" y="626813"/>
                  </a:lnTo>
                  <a:lnTo>
                    <a:pt x="77093" y="625186"/>
                  </a:lnTo>
                  <a:lnTo>
                    <a:pt x="84679" y="616556"/>
                  </a:lnTo>
                  <a:lnTo>
                    <a:pt x="88061" y="611657"/>
                  </a:lnTo>
                  <a:lnTo>
                    <a:pt x="89468" y="608970"/>
                  </a:lnTo>
                  <a:lnTo>
                    <a:pt x="91791" y="602206"/>
                  </a:lnTo>
                  <a:lnTo>
                    <a:pt x="92376" y="599045"/>
                  </a:lnTo>
                  <a:lnTo>
                    <a:pt x="92265" y="598587"/>
                  </a:lnTo>
                  <a:lnTo>
                    <a:pt x="91791" y="597765"/>
                  </a:lnTo>
                  <a:lnTo>
                    <a:pt x="91443" y="596501"/>
                  </a:lnTo>
                  <a:lnTo>
                    <a:pt x="91443" y="594731"/>
                  </a:lnTo>
                  <a:lnTo>
                    <a:pt x="92028" y="593213"/>
                  </a:lnTo>
                  <a:lnTo>
                    <a:pt x="93198" y="591712"/>
                  </a:lnTo>
                  <a:lnTo>
                    <a:pt x="107896" y="576192"/>
                  </a:lnTo>
                  <a:lnTo>
                    <a:pt x="111151" y="570708"/>
                  </a:lnTo>
                  <a:lnTo>
                    <a:pt x="114534" y="561858"/>
                  </a:lnTo>
                  <a:lnTo>
                    <a:pt x="116399" y="559519"/>
                  </a:lnTo>
                  <a:lnTo>
                    <a:pt x="117916" y="557180"/>
                  </a:lnTo>
                  <a:lnTo>
                    <a:pt x="119212" y="551000"/>
                  </a:lnTo>
                  <a:lnTo>
                    <a:pt x="120144" y="547855"/>
                  </a:lnTo>
                  <a:lnTo>
                    <a:pt x="122009" y="545406"/>
                  </a:lnTo>
                  <a:lnTo>
                    <a:pt x="126561" y="541660"/>
                  </a:lnTo>
                  <a:lnTo>
                    <a:pt x="128994" y="536887"/>
                  </a:lnTo>
                  <a:lnTo>
                    <a:pt x="135411" y="531182"/>
                  </a:lnTo>
                  <a:lnTo>
                    <a:pt x="135996" y="529759"/>
                  </a:lnTo>
                  <a:lnTo>
                    <a:pt x="137055" y="526741"/>
                  </a:lnTo>
                  <a:lnTo>
                    <a:pt x="139852" y="521952"/>
                  </a:lnTo>
                  <a:lnTo>
                    <a:pt x="140674" y="521035"/>
                  </a:lnTo>
                  <a:lnTo>
                    <a:pt x="144514" y="518001"/>
                  </a:lnTo>
                  <a:lnTo>
                    <a:pt x="146506" y="515883"/>
                  </a:lnTo>
                  <a:lnTo>
                    <a:pt x="147786" y="513212"/>
                  </a:lnTo>
                  <a:lnTo>
                    <a:pt x="148133" y="509956"/>
                  </a:lnTo>
                  <a:lnTo>
                    <a:pt x="147786" y="506795"/>
                  </a:lnTo>
                  <a:lnTo>
                    <a:pt x="144862" y="498862"/>
                  </a:lnTo>
                  <a:lnTo>
                    <a:pt x="143708" y="492445"/>
                  </a:lnTo>
                  <a:lnTo>
                    <a:pt x="142649" y="489300"/>
                  </a:lnTo>
                  <a:lnTo>
                    <a:pt x="141480" y="487435"/>
                  </a:lnTo>
                  <a:lnTo>
                    <a:pt x="140089" y="485807"/>
                  </a:lnTo>
                  <a:lnTo>
                    <a:pt x="135537" y="484179"/>
                  </a:lnTo>
                  <a:lnTo>
                    <a:pt x="129579" y="479391"/>
                  </a:lnTo>
                  <a:lnTo>
                    <a:pt x="127604" y="476467"/>
                  </a:lnTo>
                  <a:lnTo>
                    <a:pt x="126671" y="475298"/>
                  </a:lnTo>
                  <a:lnTo>
                    <a:pt x="118848" y="472390"/>
                  </a:lnTo>
                  <a:lnTo>
                    <a:pt x="117916" y="470288"/>
                  </a:lnTo>
                  <a:lnTo>
                    <a:pt x="117347" y="467838"/>
                  </a:lnTo>
                  <a:lnTo>
                    <a:pt x="111626" y="460252"/>
                  </a:lnTo>
                  <a:lnTo>
                    <a:pt x="109523" y="451386"/>
                  </a:lnTo>
                  <a:lnTo>
                    <a:pt x="109287" y="446613"/>
                  </a:lnTo>
                  <a:lnTo>
                    <a:pt x="109176" y="445917"/>
                  </a:lnTo>
                  <a:lnTo>
                    <a:pt x="107548" y="438790"/>
                  </a:lnTo>
                  <a:lnTo>
                    <a:pt x="102759" y="430745"/>
                  </a:lnTo>
                  <a:lnTo>
                    <a:pt x="102285" y="428991"/>
                  </a:lnTo>
                  <a:lnTo>
                    <a:pt x="106252" y="426067"/>
                  </a:lnTo>
                  <a:lnTo>
                    <a:pt x="107896" y="424218"/>
                  </a:lnTo>
                  <a:lnTo>
                    <a:pt x="109523" y="421295"/>
                  </a:lnTo>
                  <a:lnTo>
                    <a:pt x="109982" y="418150"/>
                  </a:lnTo>
                  <a:lnTo>
                    <a:pt x="108133" y="413724"/>
                  </a:lnTo>
                  <a:lnTo>
                    <a:pt x="108006" y="406265"/>
                  </a:lnTo>
                  <a:lnTo>
                    <a:pt x="106963" y="402867"/>
                  </a:lnTo>
                  <a:lnTo>
                    <a:pt x="104166" y="396340"/>
                  </a:lnTo>
                  <a:lnTo>
                    <a:pt x="99836" y="389101"/>
                  </a:lnTo>
                  <a:lnTo>
                    <a:pt x="99377" y="386762"/>
                  </a:lnTo>
                  <a:lnTo>
                    <a:pt x="100183" y="384091"/>
                  </a:lnTo>
                  <a:lnTo>
                    <a:pt x="102649" y="379666"/>
                  </a:lnTo>
                  <a:lnTo>
                    <a:pt x="103218" y="375351"/>
                  </a:lnTo>
                  <a:lnTo>
                    <a:pt x="106837" y="351677"/>
                  </a:lnTo>
                  <a:lnTo>
                    <a:pt x="110456" y="328112"/>
                  </a:lnTo>
                  <a:lnTo>
                    <a:pt x="113965" y="304438"/>
                  </a:lnTo>
                  <a:lnTo>
                    <a:pt x="117568" y="280873"/>
                  </a:lnTo>
                  <a:lnTo>
                    <a:pt x="121077" y="257309"/>
                  </a:lnTo>
                  <a:lnTo>
                    <a:pt x="124680" y="233872"/>
                  </a:lnTo>
                  <a:lnTo>
                    <a:pt x="128188" y="210292"/>
                  </a:lnTo>
                  <a:lnTo>
                    <a:pt x="131808" y="186870"/>
                  </a:lnTo>
                  <a:lnTo>
                    <a:pt x="135300" y="163416"/>
                  </a:lnTo>
                  <a:lnTo>
                    <a:pt x="138793" y="139979"/>
                  </a:lnTo>
                  <a:lnTo>
                    <a:pt x="142412" y="116509"/>
                  </a:lnTo>
                  <a:lnTo>
                    <a:pt x="145905" y="93198"/>
                  </a:lnTo>
                  <a:lnTo>
                    <a:pt x="149414" y="69871"/>
                  </a:lnTo>
                  <a:lnTo>
                    <a:pt x="153033" y="46544"/>
                  </a:lnTo>
                  <a:lnTo>
                    <a:pt x="156526" y="23216"/>
                  </a:lnTo>
                  <a:lnTo>
                    <a:pt x="160034" y="0"/>
                  </a:lnTo>
                  <a:lnTo>
                    <a:pt x="170765" y="1644"/>
                  </a:lnTo>
                  <a:lnTo>
                    <a:pt x="194551" y="5263"/>
                  </a:lnTo>
                  <a:lnTo>
                    <a:pt x="218462" y="8866"/>
                  </a:lnTo>
                  <a:lnTo>
                    <a:pt x="242264" y="12485"/>
                  </a:lnTo>
                  <a:lnTo>
                    <a:pt x="266049" y="15994"/>
                  </a:lnTo>
                  <a:lnTo>
                    <a:pt x="267329" y="16104"/>
                  </a:lnTo>
                  <a:lnTo>
                    <a:pt x="264769" y="33363"/>
                  </a:lnTo>
                  <a:lnTo>
                    <a:pt x="262319" y="50621"/>
                  </a:lnTo>
                  <a:lnTo>
                    <a:pt x="259743" y="67895"/>
                  </a:lnTo>
                  <a:lnTo>
                    <a:pt x="257183" y="85264"/>
                  </a:lnTo>
                  <a:lnTo>
                    <a:pt x="254623" y="102522"/>
                  </a:lnTo>
                  <a:lnTo>
                    <a:pt x="252047" y="119907"/>
                  </a:lnTo>
                  <a:lnTo>
                    <a:pt x="249597" y="137165"/>
                  </a:lnTo>
                  <a:lnTo>
                    <a:pt x="247036" y="154534"/>
                  </a:lnTo>
                  <a:lnTo>
                    <a:pt x="245994" y="161899"/>
                  </a:lnTo>
                  <a:lnTo>
                    <a:pt x="246215" y="162831"/>
                  </a:lnTo>
                  <a:lnTo>
                    <a:pt x="246926" y="164459"/>
                  </a:lnTo>
                  <a:lnTo>
                    <a:pt x="249028" y="166925"/>
                  </a:lnTo>
                  <a:lnTo>
                    <a:pt x="251699" y="171113"/>
                  </a:lnTo>
                  <a:lnTo>
                    <a:pt x="252758" y="173563"/>
                  </a:lnTo>
                  <a:lnTo>
                    <a:pt x="254970" y="177292"/>
                  </a:lnTo>
                  <a:lnTo>
                    <a:pt x="255555" y="179047"/>
                  </a:lnTo>
                  <a:lnTo>
                    <a:pt x="255903" y="179869"/>
                  </a:lnTo>
                  <a:lnTo>
                    <a:pt x="256488" y="180675"/>
                  </a:lnTo>
                  <a:lnTo>
                    <a:pt x="257768" y="181954"/>
                  </a:lnTo>
                  <a:lnTo>
                    <a:pt x="258811" y="183235"/>
                  </a:lnTo>
                  <a:lnTo>
                    <a:pt x="259743" y="184878"/>
                  </a:lnTo>
                  <a:lnTo>
                    <a:pt x="260691" y="185937"/>
                  </a:lnTo>
                  <a:lnTo>
                    <a:pt x="263015" y="187786"/>
                  </a:lnTo>
                  <a:lnTo>
                    <a:pt x="263836" y="188608"/>
                  </a:lnTo>
                  <a:lnTo>
                    <a:pt x="264421" y="189888"/>
                  </a:lnTo>
                  <a:lnTo>
                    <a:pt x="264658" y="190821"/>
                  </a:lnTo>
                  <a:lnTo>
                    <a:pt x="265701" y="198296"/>
                  </a:lnTo>
                  <a:lnTo>
                    <a:pt x="266049" y="199229"/>
                  </a:lnTo>
                  <a:lnTo>
                    <a:pt x="266745" y="200161"/>
                  </a:lnTo>
                  <a:lnTo>
                    <a:pt x="269431" y="202136"/>
                  </a:lnTo>
                  <a:lnTo>
                    <a:pt x="270364" y="203069"/>
                  </a:lnTo>
                  <a:lnTo>
                    <a:pt x="270838" y="204586"/>
                  </a:lnTo>
                  <a:lnTo>
                    <a:pt x="270948" y="205645"/>
                  </a:lnTo>
                  <a:lnTo>
                    <a:pt x="271185" y="206672"/>
                  </a:lnTo>
                  <a:lnTo>
                    <a:pt x="271644" y="207494"/>
                  </a:lnTo>
                  <a:lnTo>
                    <a:pt x="274568" y="209944"/>
                  </a:lnTo>
                  <a:lnTo>
                    <a:pt x="275263" y="210766"/>
                  </a:lnTo>
                  <a:lnTo>
                    <a:pt x="275737" y="212172"/>
                  </a:lnTo>
                  <a:lnTo>
                    <a:pt x="275958" y="213215"/>
                  </a:lnTo>
                  <a:lnTo>
                    <a:pt x="275848" y="214274"/>
                  </a:lnTo>
                  <a:lnTo>
                    <a:pt x="275026" y="217877"/>
                  </a:lnTo>
                  <a:lnTo>
                    <a:pt x="275374" y="219174"/>
                  </a:lnTo>
                  <a:lnTo>
                    <a:pt x="277823" y="223962"/>
                  </a:lnTo>
                  <a:lnTo>
                    <a:pt x="278297" y="225590"/>
                  </a:lnTo>
                  <a:lnTo>
                    <a:pt x="278408" y="226870"/>
                  </a:lnTo>
                  <a:lnTo>
                    <a:pt x="278060" y="227676"/>
                  </a:lnTo>
                  <a:lnTo>
                    <a:pt x="277128" y="229083"/>
                  </a:lnTo>
                  <a:lnTo>
                    <a:pt x="276543" y="229668"/>
                  </a:lnTo>
                  <a:lnTo>
                    <a:pt x="275958" y="230126"/>
                  </a:lnTo>
                  <a:lnTo>
                    <a:pt x="275374" y="230584"/>
                  </a:lnTo>
                  <a:lnTo>
                    <a:pt x="272466" y="231659"/>
                  </a:lnTo>
                  <a:lnTo>
                    <a:pt x="271770" y="232007"/>
                  </a:lnTo>
                  <a:lnTo>
                    <a:pt x="271185" y="232449"/>
                  </a:lnTo>
                  <a:lnTo>
                    <a:pt x="271185" y="233271"/>
                  </a:lnTo>
                  <a:lnTo>
                    <a:pt x="271644" y="234093"/>
                  </a:lnTo>
                  <a:lnTo>
                    <a:pt x="274330" y="236305"/>
                  </a:lnTo>
                  <a:lnTo>
                    <a:pt x="275152" y="237364"/>
                  </a:lnTo>
                  <a:lnTo>
                    <a:pt x="275848" y="239119"/>
                  </a:lnTo>
                  <a:lnTo>
                    <a:pt x="275958" y="242264"/>
                  </a:lnTo>
                  <a:lnTo>
                    <a:pt x="276085" y="242374"/>
                  </a:lnTo>
                  <a:lnTo>
                    <a:pt x="277017" y="243196"/>
                  </a:lnTo>
                  <a:lnTo>
                    <a:pt x="278645" y="244255"/>
                  </a:lnTo>
                  <a:lnTo>
                    <a:pt x="279578" y="245061"/>
                  </a:lnTo>
                  <a:lnTo>
                    <a:pt x="279925" y="246104"/>
                  </a:lnTo>
                  <a:lnTo>
                    <a:pt x="279578" y="246815"/>
                  </a:lnTo>
                  <a:lnTo>
                    <a:pt x="278993" y="247400"/>
                  </a:lnTo>
                  <a:lnTo>
                    <a:pt x="278297" y="247637"/>
                  </a:lnTo>
                  <a:lnTo>
                    <a:pt x="277476" y="247874"/>
                  </a:lnTo>
                  <a:lnTo>
                    <a:pt x="276654" y="247985"/>
                  </a:lnTo>
                  <a:lnTo>
                    <a:pt x="271881" y="247637"/>
                  </a:lnTo>
                  <a:lnTo>
                    <a:pt x="271185" y="247748"/>
                  </a:lnTo>
                  <a:lnTo>
                    <a:pt x="270601" y="248095"/>
                  </a:lnTo>
                  <a:lnTo>
                    <a:pt x="270253" y="248317"/>
                  </a:lnTo>
                  <a:lnTo>
                    <a:pt x="269779" y="248791"/>
                  </a:lnTo>
                  <a:lnTo>
                    <a:pt x="269542" y="249486"/>
                  </a:lnTo>
                  <a:lnTo>
                    <a:pt x="269668" y="250308"/>
                  </a:lnTo>
                  <a:lnTo>
                    <a:pt x="270364" y="251240"/>
                  </a:lnTo>
                  <a:lnTo>
                    <a:pt x="272118" y="252299"/>
                  </a:lnTo>
                  <a:lnTo>
                    <a:pt x="276195" y="254164"/>
                  </a:lnTo>
                  <a:lnTo>
                    <a:pt x="283781" y="260470"/>
                  </a:lnTo>
                  <a:lnTo>
                    <a:pt x="284714" y="261387"/>
                  </a:lnTo>
                  <a:lnTo>
                    <a:pt x="287748" y="265828"/>
                  </a:lnTo>
                  <a:lnTo>
                    <a:pt x="289139" y="268499"/>
                  </a:lnTo>
                  <a:lnTo>
                    <a:pt x="289850" y="270727"/>
                  </a:lnTo>
                  <a:lnTo>
                    <a:pt x="290656" y="272813"/>
                  </a:lnTo>
                  <a:lnTo>
                    <a:pt x="291130" y="273651"/>
                  </a:lnTo>
                  <a:lnTo>
                    <a:pt x="291936" y="274346"/>
                  </a:lnTo>
                  <a:lnTo>
                    <a:pt x="293454" y="275263"/>
                  </a:lnTo>
                  <a:lnTo>
                    <a:pt x="298938" y="276907"/>
                  </a:lnTo>
                  <a:lnTo>
                    <a:pt x="308389" y="282027"/>
                  </a:lnTo>
                  <a:lnTo>
                    <a:pt x="309195" y="282849"/>
                  </a:lnTo>
                  <a:lnTo>
                    <a:pt x="310017" y="283782"/>
                  </a:lnTo>
                  <a:lnTo>
                    <a:pt x="310949" y="285773"/>
                  </a:lnTo>
                  <a:lnTo>
                    <a:pt x="311771" y="288096"/>
                  </a:lnTo>
                  <a:lnTo>
                    <a:pt x="312119" y="288918"/>
                  </a:lnTo>
                  <a:lnTo>
                    <a:pt x="312703" y="289850"/>
                  </a:lnTo>
                  <a:lnTo>
                    <a:pt x="313051" y="290672"/>
                  </a:lnTo>
                  <a:lnTo>
                    <a:pt x="313288" y="291367"/>
                  </a:lnTo>
                  <a:lnTo>
                    <a:pt x="313399" y="292995"/>
                  </a:lnTo>
                  <a:lnTo>
                    <a:pt x="313762" y="293817"/>
                  </a:lnTo>
                  <a:lnTo>
                    <a:pt x="314331" y="294513"/>
                  </a:lnTo>
                  <a:lnTo>
                    <a:pt x="315390" y="295208"/>
                  </a:lnTo>
                  <a:lnTo>
                    <a:pt x="316212" y="295903"/>
                  </a:lnTo>
                  <a:lnTo>
                    <a:pt x="316781" y="296741"/>
                  </a:lnTo>
                  <a:lnTo>
                    <a:pt x="317713" y="298242"/>
                  </a:lnTo>
                  <a:lnTo>
                    <a:pt x="318535" y="299428"/>
                  </a:lnTo>
                  <a:lnTo>
                    <a:pt x="321332" y="301751"/>
                  </a:lnTo>
                  <a:lnTo>
                    <a:pt x="322376" y="303031"/>
                  </a:lnTo>
                  <a:lnTo>
                    <a:pt x="324825" y="307456"/>
                  </a:lnTo>
                  <a:lnTo>
                    <a:pt x="326011" y="311186"/>
                  </a:lnTo>
                  <a:lnTo>
                    <a:pt x="334513" y="322739"/>
                  </a:lnTo>
                  <a:lnTo>
                    <a:pt x="334624" y="323545"/>
                  </a:lnTo>
                  <a:lnTo>
                    <a:pt x="334861" y="326247"/>
                  </a:lnTo>
                  <a:lnTo>
                    <a:pt x="334861" y="326595"/>
                  </a:lnTo>
                  <a:lnTo>
                    <a:pt x="334971" y="326943"/>
                  </a:lnTo>
                  <a:lnTo>
                    <a:pt x="335446" y="327654"/>
                  </a:lnTo>
                  <a:lnTo>
                    <a:pt x="336268" y="328350"/>
                  </a:lnTo>
                  <a:lnTo>
                    <a:pt x="337785" y="329156"/>
                  </a:lnTo>
                  <a:lnTo>
                    <a:pt x="339887" y="329977"/>
                  </a:lnTo>
                  <a:lnTo>
                    <a:pt x="340582" y="330562"/>
                  </a:lnTo>
                  <a:lnTo>
                    <a:pt x="341167" y="331368"/>
                  </a:lnTo>
                  <a:lnTo>
                    <a:pt x="343727" y="335698"/>
                  </a:lnTo>
                  <a:lnTo>
                    <a:pt x="344422" y="336489"/>
                  </a:lnTo>
                  <a:lnTo>
                    <a:pt x="345244" y="337326"/>
                  </a:lnTo>
                  <a:lnTo>
                    <a:pt x="347805" y="339318"/>
                  </a:lnTo>
                  <a:lnTo>
                    <a:pt x="348389" y="339997"/>
                  </a:lnTo>
                  <a:lnTo>
                    <a:pt x="348389" y="340819"/>
                  </a:lnTo>
                  <a:lnTo>
                    <a:pt x="348152" y="341530"/>
                  </a:lnTo>
                  <a:lnTo>
                    <a:pt x="347694" y="342336"/>
                  </a:lnTo>
                  <a:lnTo>
                    <a:pt x="347457" y="343269"/>
                  </a:lnTo>
                  <a:lnTo>
                    <a:pt x="347220" y="344201"/>
                  </a:lnTo>
                  <a:lnTo>
                    <a:pt x="347109" y="346761"/>
                  </a:lnTo>
                  <a:lnTo>
                    <a:pt x="347220" y="348405"/>
                  </a:lnTo>
                  <a:lnTo>
                    <a:pt x="347457" y="350017"/>
                  </a:lnTo>
                  <a:lnTo>
                    <a:pt x="348152" y="352261"/>
                  </a:lnTo>
                  <a:lnTo>
                    <a:pt x="348753" y="353067"/>
                  </a:lnTo>
                  <a:lnTo>
                    <a:pt x="349685" y="354000"/>
                  </a:lnTo>
                  <a:lnTo>
                    <a:pt x="352830" y="356560"/>
                  </a:lnTo>
                  <a:lnTo>
                    <a:pt x="353874" y="357730"/>
                  </a:lnTo>
                  <a:lnTo>
                    <a:pt x="355280" y="359705"/>
                  </a:lnTo>
                  <a:lnTo>
                    <a:pt x="356323" y="360875"/>
                  </a:lnTo>
                  <a:lnTo>
                    <a:pt x="357951" y="361823"/>
                  </a:lnTo>
                  <a:lnTo>
                    <a:pt x="361112" y="363103"/>
                  </a:lnTo>
                  <a:lnTo>
                    <a:pt x="361807" y="363688"/>
                  </a:lnTo>
                  <a:lnTo>
                    <a:pt x="362281" y="364383"/>
                  </a:lnTo>
                  <a:lnTo>
                    <a:pt x="362629" y="365537"/>
                  </a:lnTo>
                  <a:lnTo>
                    <a:pt x="362503" y="366596"/>
                  </a:lnTo>
                  <a:lnTo>
                    <a:pt x="362392" y="367528"/>
                  </a:lnTo>
                  <a:lnTo>
                    <a:pt x="361112" y="371021"/>
                  </a:lnTo>
                  <a:lnTo>
                    <a:pt x="360985" y="371843"/>
                  </a:lnTo>
                  <a:lnTo>
                    <a:pt x="361222" y="372538"/>
                  </a:lnTo>
                  <a:lnTo>
                    <a:pt x="361697" y="373234"/>
                  </a:lnTo>
                  <a:lnTo>
                    <a:pt x="362740" y="373597"/>
                  </a:lnTo>
                  <a:lnTo>
                    <a:pt x="363672" y="373597"/>
                  </a:lnTo>
                  <a:lnTo>
                    <a:pt x="364494" y="373234"/>
                  </a:lnTo>
                  <a:lnTo>
                    <a:pt x="367291" y="370673"/>
                  </a:lnTo>
                  <a:lnTo>
                    <a:pt x="369267" y="369520"/>
                  </a:lnTo>
                  <a:lnTo>
                    <a:pt x="370089" y="369172"/>
                  </a:lnTo>
                  <a:lnTo>
                    <a:pt x="370784" y="369172"/>
                  </a:lnTo>
                  <a:lnTo>
                    <a:pt x="371716" y="369172"/>
                  </a:lnTo>
                  <a:lnTo>
                    <a:pt x="372538" y="369393"/>
                  </a:lnTo>
                  <a:lnTo>
                    <a:pt x="373360" y="369867"/>
                  </a:lnTo>
                  <a:lnTo>
                    <a:pt x="375920" y="372191"/>
                  </a:lnTo>
                  <a:lnTo>
                    <a:pt x="376505" y="373123"/>
                  </a:lnTo>
                  <a:lnTo>
                    <a:pt x="377311" y="374656"/>
                  </a:lnTo>
                  <a:lnTo>
                    <a:pt x="377311" y="375794"/>
                  </a:lnTo>
                  <a:lnTo>
                    <a:pt x="377090" y="376632"/>
                  </a:lnTo>
                  <a:lnTo>
                    <a:pt x="375336" y="378275"/>
                  </a:lnTo>
                  <a:lnTo>
                    <a:pt x="374877" y="378955"/>
                  </a:lnTo>
                  <a:lnTo>
                    <a:pt x="374640" y="379777"/>
                  </a:lnTo>
                  <a:lnTo>
                    <a:pt x="374751" y="380599"/>
                  </a:lnTo>
                  <a:lnTo>
                    <a:pt x="374877" y="381294"/>
                  </a:lnTo>
                  <a:lnTo>
                    <a:pt x="375573" y="382353"/>
                  </a:lnTo>
                  <a:lnTo>
                    <a:pt x="376616" y="383506"/>
                  </a:lnTo>
                  <a:lnTo>
                    <a:pt x="379065" y="385482"/>
                  </a:lnTo>
                  <a:lnTo>
                    <a:pt x="380583" y="386304"/>
                  </a:lnTo>
                  <a:lnTo>
                    <a:pt x="381989" y="386889"/>
                  </a:lnTo>
                  <a:lnTo>
                    <a:pt x="383854" y="386999"/>
                  </a:lnTo>
                  <a:lnTo>
                    <a:pt x="385261" y="386762"/>
                  </a:lnTo>
                  <a:lnTo>
                    <a:pt x="387932" y="386193"/>
                  </a:lnTo>
                  <a:lnTo>
                    <a:pt x="388753" y="386193"/>
                  </a:lnTo>
                  <a:lnTo>
                    <a:pt x="389449" y="386414"/>
                  </a:lnTo>
                  <a:lnTo>
                    <a:pt x="391203" y="387363"/>
                  </a:lnTo>
                  <a:lnTo>
                    <a:pt x="392025" y="387600"/>
                  </a:lnTo>
                  <a:lnTo>
                    <a:pt x="392942" y="387600"/>
                  </a:lnTo>
                  <a:lnTo>
                    <a:pt x="393763" y="387473"/>
                  </a:lnTo>
                  <a:lnTo>
                    <a:pt x="395281" y="386889"/>
                  </a:lnTo>
                  <a:lnTo>
                    <a:pt x="397256" y="385829"/>
                  </a:lnTo>
                  <a:lnTo>
                    <a:pt x="397967" y="385719"/>
                  </a:lnTo>
                  <a:lnTo>
                    <a:pt x="405775" y="384787"/>
                  </a:lnTo>
                  <a:lnTo>
                    <a:pt x="406707" y="384913"/>
                  </a:lnTo>
                  <a:lnTo>
                    <a:pt x="407655" y="385134"/>
                  </a:lnTo>
                  <a:lnTo>
                    <a:pt x="408461" y="385608"/>
                  </a:lnTo>
                  <a:lnTo>
                    <a:pt x="409046" y="386304"/>
                  </a:lnTo>
                  <a:lnTo>
                    <a:pt x="409394" y="387363"/>
                  </a:lnTo>
                  <a:lnTo>
                    <a:pt x="409504" y="388295"/>
                  </a:lnTo>
                  <a:lnTo>
                    <a:pt x="409394" y="389228"/>
                  </a:lnTo>
                  <a:lnTo>
                    <a:pt x="409046" y="392025"/>
                  </a:lnTo>
                  <a:lnTo>
                    <a:pt x="408461" y="393779"/>
                  </a:lnTo>
                  <a:lnTo>
                    <a:pt x="407529" y="395170"/>
                  </a:lnTo>
                  <a:lnTo>
                    <a:pt x="407181" y="395992"/>
                  </a:lnTo>
                  <a:lnTo>
                    <a:pt x="406944" y="396798"/>
                  </a:lnTo>
                  <a:lnTo>
                    <a:pt x="406834" y="397620"/>
                  </a:lnTo>
                  <a:lnTo>
                    <a:pt x="406944" y="398315"/>
                  </a:lnTo>
                  <a:lnTo>
                    <a:pt x="406944" y="399247"/>
                  </a:lnTo>
                  <a:lnTo>
                    <a:pt x="406707" y="399943"/>
                  </a:lnTo>
                  <a:lnTo>
                    <a:pt x="406359" y="400781"/>
                  </a:lnTo>
                  <a:lnTo>
                    <a:pt x="405316" y="401934"/>
                  </a:lnTo>
                  <a:lnTo>
                    <a:pt x="404969" y="402645"/>
                  </a:lnTo>
                  <a:lnTo>
                    <a:pt x="404842" y="403451"/>
                  </a:lnTo>
                  <a:lnTo>
                    <a:pt x="404969" y="404273"/>
                  </a:lnTo>
                  <a:lnTo>
                    <a:pt x="405190" y="404969"/>
                  </a:lnTo>
                  <a:lnTo>
                    <a:pt x="405316" y="405680"/>
                  </a:lnTo>
                  <a:lnTo>
                    <a:pt x="405427" y="406375"/>
                  </a:lnTo>
                  <a:lnTo>
                    <a:pt x="405079" y="407197"/>
                  </a:lnTo>
                  <a:lnTo>
                    <a:pt x="404621" y="407655"/>
                  </a:lnTo>
                  <a:lnTo>
                    <a:pt x="404020" y="408129"/>
                  </a:lnTo>
                  <a:lnTo>
                    <a:pt x="403325" y="408477"/>
                  </a:lnTo>
                  <a:lnTo>
                    <a:pt x="402630" y="408825"/>
                  </a:lnTo>
                  <a:lnTo>
                    <a:pt x="399358" y="409520"/>
                  </a:lnTo>
                  <a:lnTo>
                    <a:pt x="398663" y="409757"/>
                  </a:lnTo>
                  <a:lnTo>
                    <a:pt x="398204" y="410105"/>
                  </a:lnTo>
                  <a:lnTo>
                    <a:pt x="397857" y="410800"/>
                  </a:lnTo>
                  <a:lnTo>
                    <a:pt x="397857" y="410911"/>
                  </a:lnTo>
                  <a:lnTo>
                    <a:pt x="397857" y="411148"/>
                  </a:lnTo>
                  <a:lnTo>
                    <a:pt x="398204" y="411844"/>
                  </a:lnTo>
                  <a:lnTo>
                    <a:pt x="399595" y="413835"/>
                  </a:lnTo>
                  <a:lnTo>
                    <a:pt x="399943" y="414751"/>
                  </a:lnTo>
                  <a:lnTo>
                    <a:pt x="400291" y="415589"/>
                  </a:lnTo>
                  <a:lnTo>
                    <a:pt x="400417" y="416395"/>
                  </a:lnTo>
                  <a:lnTo>
                    <a:pt x="400417" y="417344"/>
                  </a:lnTo>
                  <a:lnTo>
                    <a:pt x="400180" y="418260"/>
                  </a:lnTo>
                  <a:lnTo>
                    <a:pt x="399832" y="419082"/>
                  </a:lnTo>
                  <a:lnTo>
                    <a:pt x="399485" y="420014"/>
                  </a:lnTo>
                  <a:lnTo>
                    <a:pt x="396213" y="424913"/>
                  </a:lnTo>
                  <a:lnTo>
                    <a:pt x="395518" y="426557"/>
                  </a:lnTo>
                  <a:lnTo>
                    <a:pt x="394933" y="428296"/>
                  </a:lnTo>
                  <a:lnTo>
                    <a:pt x="394696" y="430176"/>
                  </a:lnTo>
                  <a:lnTo>
                    <a:pt x="394585" y="432041"/>
                  </a:lnTo>
                  <a:lnTo>
                    <a:pt x="394475" y="432974"/>
                  </a:lnTo>
                  <a:lnTo>
                    <a:pt x="394111" y="433780"/>
                  </a:lnTo>
                  <a:lnTo>
                    <a:pt x="393653" y="434365"/>
                  </a:lnTo>
                  <a:lnTo>
                    <a:pt x="390966" y="437272"/>
                  </a:lnTo>
                  <a:lnTo>
                    <a:pt x="390492" y="437968"/>
                  </a:lnTo>
                  <a:lnTo>
                    <a:pt x="390271" y="438790"/>
                  </a:lnTo>
                  <a:lnTo>
                    <a:pt x="389923" y="440544"/>
                  </a:lnTo>
                  <a:lnTo>
                    <a:pt x="389559" y="441366"/>
                  </a:lnTo>
                  <a:lnTo>
                    <a:pt x="389101" y="442061"/>
                  </a:lnTo>
                  <a:lnTo>
                    <a:pt x="387932" y="443231"/>
                  </a:lnTo>
                  <a:lnTo>
                    <a:pt x="387584" y="443800"/>
                  </a:lnTo>
                  <a:lnTo>
                    <a:pt x="387236" y="444511"/>
                  </a:lnTo>
                  <a:lnTo>
                    <a:pt x="387236" y="445333"/>
                  </a:lnTo>
                  <a:lnTo>
                    <a:pt x="387458" y="446265"/>
                  </a:lnTo>
                  <a:lnTo>
                    <a:pt x="387821" y="447308"/>
                  </a:lnTo>
                  <a:lnTo>
                    <a:pt x="388279" y="448936"/>
                  </a:lnTo>
                  <a:lnTo>
                    <a:pt x="388406" y="449758"/>
                  </a:lnTo>
                  <a:lnTo>
                    <a:pt x="388406" y="450564"/>
                  </a:lnTo>
                  <a:lnTo>
                    <a:pt x="388279" y="453267"/>
                  </a:lnTo>
                  <a:lnTo>
                    <a:pt x="388406" y="454894"/>
                  </a:lnTo>
                  <a:lnTo>
                    <a:pt x="388279" y="455827"/>
                  </a:lnTo>
                  <a:lnTo>
                    <a:pt x="388058" y="456649"/>
                  </a:lnTo>
                  <a:lnTo>
                    <a:pt x="387584" y="457233"/>
                  </a:lnTo>
                  <a:lnTo>
                    <a:pt x="386999" y="457692"/>
                  </a:lnTo>
                  <a:lnTo>
                    <a:pt x="386304" y="458040"/>
                  </a:lnTo>
                  <a:lnTo>
                    <a:pt x="385482" y="458166"/>
                  </a:lnTo>
                  <a:lnTo>
                    <a:pt x="381642" y="458040"/>
                  </a:lnTo>
                  <a:lnTo>
                    <a:pt x="380930" y="458276"/>
                  </a:lnTo>
                  <a:lnTo>
                    <a:pt x="380346" y="458624"/>
                  </a:lnTo>
                  <a:lnTo>
                    <a:pt x="380124" y="458861"/>
                  </a:lnTo>
                  <a:lnTo>
                    <a:pt x="379777" y="459446"/>
                  </a:lnTo>
                  <a:lnTo>
                    <a:pt x="379540" y="460252"/>
                  </a:lnTo>
                  <a:lnTo>
                    <a:pt x="379540" y="461074"/>
                  </a:lnTo>
                  <a:lnTo>
                    <a:pt x="379998" y="462006"/>
                  </a:lnTo>
                  <a:lnTo>
                    <a:pt x="383854" y="467143"/>
                  </a:lnTo>
                  <a:lnTo>
                    <a:pt x="384202" y="467838"/>
                  </a:lnTo>
                  <a:lnTo>
                    <a:pt x="384439" y="468660"/>
                  </a:lnTo>
                  <a:lnTo>
                    <a:pt x="384313" y="469482"/>
                  </a:lnTo>
                  <a:lnTo>
                    <a:pt x="384075" y="470414"/>
                  </a:lnTo>
                  <a:lnTo>
                    <a:pt x="383728" y="471110"/>
                  </a:lnTo>
                  <a:lnTo>
                    <a:pt x="383269" y="471805"/>
                  </a:lnTo>
                  <a:lnTo>
                    <a:pt x="380583" y="474713"/>
                  </a:lnTo>
                  <a:lnTo>
                    <a:pt x="380124" y="475424"/>
                  </a:lnTo>
                  <a:lnTo>
                    <a:pt x="379777" y="476230"/>
                  </a:lnTo>
                  <a:lnTo>
                    <a:pt x="379650" y="477162"/>
                  </a:lnTo>
                  <a:lnTo>
                    <a:pt x="379887" y="478332"/>
                  </a:lnTo>
                  <a:lnTo>
                    <a:pt x="380583" y="479976"/>
                  </a:lnTo>
                  <a:lnTo>
                    <a:pt x="380583" y="481019"/>
                  </a:lnTo>
                  <a:lnTo>
                    <a:pt x="380346" y="481967"/>
                  </a:lnTo>
                  <a:lnTo>
                    <a:pt x="379998" y="482757"/>
                  </a:lnTo>
                  <a:lnTo>
                    <a:pt x="380235" y="483706"/>
                  </a:lnTo>
                  <a:lnTo>
                    <a:pt x="381167" y="484749"/>
                  </a:lnTo>
                  <a:lnTo>
                    <a:pt x="383617" y="486266"/>
                  </a:lnTo>
                  <a:lnTo>
                    <a:pt x="386541" y="487435"/>
                  </a:lnTo>
                  <a:lnTo>
                    <a:pt x="387347" y="488020"/>
                  </a:lnTo>
                  <a:lnTo>
                    <a:pt x="387584" y="488952"/>
                  </a:lnTo>
                  <a:lnTo>
                    <a:pt x="387584" y="489996"/>
                  </a:lnTo>
                  <a:lnTo>
                    <a:pt x="387236" y="490802"/>
                  </a:lnTo>
                  <a:lnTo>
                    <a:pt x="385830" y="492793"/>
                  </a:lnTo>
                  <a:lnTo>
                    <a:pt x="385482" y="493615"/>
                  </a:lnTo>
                  <a:lnTo>
                    <a:pt x="385134" y="494437"/>
                  </a:lnTo>
                  <a:lnTo>
                    <a:pt x="384897" y="495369"/>
                  </a:lnTo>
                  <a:lnTo>
                    <a:pt x="384897" y="496191"/>
                  </a:lnTo>
                  <a:lnTo>
                    <a:pt x="385024" y="496886"/>
                  </a:lnTo>
                  <a:lnTo>
                    <a:pt x="385371" y="497708"/>
                  </a:lnTo>
                  <a:lnTo>
                    <a:pt x="387236" y="501659"/>
                  </a:lnTo>
                  <a:lnTo>
                    <a:pt x="387236" y="502702"/>
                  </a:lnTo>
                  <a:lnTo>
                    <a:pt x="386999" y="503635"/>
                  </a:lnTo>
                  <a:lnTo>
                    <a:pt x="386414" y="504220"/>
                  </a:lnTo>
                  <a:lnTo>
                    <a:pt x="383380" y="506448"/>
                  </a:lnTo>
                  <a:lnTo>
                    <a:pt x="382685" y="506795"/>
                  </a:lnTo>
                  <a:lnTo>
                    <a:pt x="381879" y="507033"/>
                  </a:lnTo>
                  <a:lnTo>
                    <a:pt x="381057" y="507033"/>
                  </a:lnTo>
                  <a:lnTo>
                    <a:pt x="377090" y="506685"/>
                  </a:lnTo>
                  <a:lnTo>
                    <a:pt x="376268" y="506795"/>
                  </a:lnTo>
                  <a:lnTo>
                    <a:pt x="375573" y="507033"/>
                  </a:lnTo>
                  <a:lnTo>
                    <a:pt x="374293" y="507728"/>
                  </a:lnTo>
                  <a:lnTo>
                    <a:pt x="373819" y="508202"/>
                  </a:lnTo>
                  <a:lnTo>
                    <a:pt x="373471" y="508550"/>
                  </a:lnTo>
                  <a:lnTo>
                    <a:pt x="372775" y="509830"/>
                  </a:lnTo>
                  <a:lnTo>
                    <a:pt x="371258" y="511584"/>
                  </a:lnTo>
                  <a:lnTo>
                    <a:pt x="370326" y="512864"/>
                  </a:lnTo>
                  <a:lnTo>
                    <a:pt x="369852" y="513560"/>
                  </a:lnTo>
                  <a:lnTo>
                    <a:pt x="369393" y="514255"/>
                  </a:lnTo>
                  <a:lnTo>
                    <a:pt x="368698" y="514729"/>
                  </a:lnTo>
                  <a:lnTo>
                    <a:pt x="367402" y="515662"/>
                  </a:lnTo>
                  <a:lnTo>
                    <a:pt x="366817" y="516120"/>
                  </a:lnTo>
                  <a:lnTo>
                    <a:pt x="366596" y="516815"/>
                  </a:lnTo>
                  <a:lnTo>
                    <a:pt x="366707" y="518001"/>
                  </a:lnTo>
                  <a:lnTo>
                    <a:pt x="367402" y="519502"/>
                  </a:lnTo>
                  <a:lnTo>
                    <a:pt x="367750" y="521620"/>
                  </a:lnTo>
                  <a:lnTo>
                    <a:pt x="367876" y="522426"/>
                  </a:lnTo>
                  <a:lnTo>
                    <a:pt x="368461" y="523358"/>
                  </a:lnTo>
                  <a:lnTo>
                    <a:pt x="371021" y="526503"/>
                  </a:lnTo>
                  <a:lnTo>
                    <a:pt x="371606" y="527673"/>
                  </a:lnTo>
                  <a:lnTo>
                    <a:pt x="371606" y="528716"/>
                  </a:lnTo>
                  <a:lnTo>
                    <a:pt x="371021" y="530123"/>
                  </a:lnTo>
                  <a:lnTo>
                    <a:pt x="370910" y="530818"/>
                  </a:lnTo>
                  <a:lnTo>
                    <a:pt x="371132" y="532462"/>
                  </a:lnTo>
                  <a:lnTo>
                    <a:pt x="371021" y="533268"/>
                  </a:lnTo>
                  <a:lnTo>
                    <a:pt x="370673" y="534089"/>
                  </a:lnTo>
                  <a:lnTo>
                    <a:pt x="370326" y="534801"/>
                  </a:lnTo>
                  <a:lnTo>
                    <a:pt x="370089" y="535259"/>
                  </a:lnTo>
                  <a:lnTo>
                    <a:pt x="369741" y="535607"/>
                  </a:lnTo>
                  <a:lnTo>
                    <a:pt x="367987" y="536887"/>
                  </a:lnTo>
                  <a:lnTo>
                    <a:pt x="365426" y="538515"/>
                  </a:lnTo>
                  <a:lnTo>
                    <a:pt x="364842" y="538989"/>
                  </a:lnTo>
                  <a:lnTo>
                    <a:pt x="364604" y="539795"/>
                  </a:lnTo>
                  <a:lnTo>
                    <a:pt x="364715" y="540727"/>
                  </a:lnTo>
                  <a:lnTo>
                    <a:pt x="365189" y="542134"/>
                  </a:lnTo>
                  <a:lnTo>
                    <a:pt x="365537" y="543066"/>
                  </a:lnTo>
                  <a:lnTo>
                    <a:pt x="365537" y="543999"/>
                  </a:lnTo>
                  <a:lnTo>
                    <a:pt x="365316" y="544821"/>
                  </a:lnTo>
                  <a:lnTo>
                    <a:pt x="364842" y="545516"/>
                  </a:lnTo>
                  <a:lnTo>
                    <a:pt x="363324" y="547270"/>
                  </a:lnTo>
                  <a:lnTo>
                    <a:pt x="363214" y="547855"/>
                  </a:lnTo>
                  <a:lnTo>
                    <a:pt x="363562" y="548440"/>
                  </a:lnTo>
                  <a:lnTo>
                    <a:pt x="365189" y="548914"/>
                  </a:lnTo>
                  <a:lnTo>
                    <a:pt x="367402" y="549135"/>
                  </a:lnTo>
                  <a:lnTo>
                    <a:pt x="372538" y="550890"/>
                  </a:lnTo>
                  <a:lnTo>
                    <a:pt x="373581" y="551348"/>
                  </a:lnTo>
                  <a:lnTo>
                    <a:pt x="377090" y="554508"/>
                  </a:lnTo>
                  <a:lnTo>
                    <a:pt x="377548" y="555425"/>
                  </a:lnTo>
                  <a:lnTo>
                    <a:pt x="377675" y="556358"/>
                  </a:lnTo>
                  <a:lnTo>
                    <a:pt x="377785" y="557180"/>
                  </a:lnTo>
                  <a:lnTo>
                    <a:pt x="378370" y="558112"/>
                  </a:lnTo>
                  <a:lnTo>
                    <a:pt x="379413" y="559044"/>
                  </a:lnTo>
                  <a:lnTo>
                    <a:pt x="383032" y="561510"/>
                  </a:lnTo>
                  <a:lnTo>
                    <a:pt x="383507" y="562664"/>
                  </a:lnTo>
                  <a:lnTo>
                    <a:pt x="383854" y="563248"/>
                  </a:lnTo>
                  <a:lnTo>
                    <a:pt x="384676" y="563944"/>
                  </a:lnTo>
                  <a:lnTo>
                    <a:pt x="385830" y="564529"/>
                  </a:lnTo>
                  <a:lnTo>
                    <a:pt x="388169" y="565003"/>
                  </a:lnTo>
                  <a:lnTo>
                    <a:pt x="389449" y="564876"/>
                  </a:lnTo>
                  <a:lnTo>
                    <a:pt x="390492" y="564655"/>
                  </a:lnTo>
                  <a:lnTo>
                    <a:pt x="391203" y="564292"/>
                  </a:lnTo>
                  <a:lnTo>
                    <a:pt x="394000" y="563375"/>
                  </a:lnTo>
                  <a:lnTo>
                    <a:pt x="394585" y="563011"/>
                  </a:lnTo>
                  <a:lnTo>
                    <a:pt x="394696" y="562901"/>
                  </a:lnTo>
                  <a:lnTo>
                    <a:pt x="395281" y="562205"/>
                  </a:lnTo>
                  <a:lnTo>
                    <a:pt x="396909" y="559171"/>
                  </a:lnTo>
                  <a:lnTo>
                    <a:pt x="397383" y="558460"/>
                  </a:lnTo>
                  <a:lnTo>
                    <a:pt x="397967" y="557891"/>
                  </a:lnTo>
                  <a:lnTo>
                    <a:pt x="398552" y="557432"/>
                  </a:lnTo>
                  <a:lnTo>
                    <a:pt x="399248" y="557069"/>
                  </a:lnTo>
                  <a:lnTo>
                    <a:pt x="399943" y="556832"/>
                  </a:lnTo>
                  <a:lnTo>
                    <a:pt x="400875" y="556832"/>
                  </a:lnTo>
                  <a:lnTo>
                    <a:pt x="402740" y="557306"/>
                  </a:lnTo>
                  <a:lnTo>
                    <a:pt x="403673" y="557306"/>
                  </a:lnTo>
                  <a:lnTo>
                    <a:pt x="404384" y="557069"/>
                  </a:lnTo>
                  <a:lnTo>
                    <a:pt x="407181" y="555773"/>
                  </a:lnTo>
                  <a:lnTo>
                    <a:pt x="411954" y="554508"/>
                  </a:lnTo>
                  <a:lnTo>
                    <a:pt x="412665" y="554145"/>
                  </a:lnTo>
                  <a:lnTo>
                    <a:pt x="413124" y="553687"/>
                  </a:lnTo>
                  <a:lnTo>
                    <a:pt x="413471" y="552975"/>
                  </a:lnTo>
                  <a:lnTo>
                    <a:pt x="413946" y="552280"/>
                  </a:lnTo>
                  <a:lnTo>
                    <a:pt x="414420" y="551585"/>
                  </a:lnTo>
                  <a:lnTo>
                    <a:pt x="415115" y="551111"/>
                  </a:lnTo>
                  <a:lnTo>
                    <a:pt x="417201" y="550194"/>
                  </a:lnTo>
                  <a:lnTo>
                    <a:pt x="417802" y="549830"/>
                  </a:lnTo>
                  <a:lnTo>
                    <a:pt x="418371" y="549135"/>
                  </a:lnTo>
                  <a:lnTo>
                    <a:pt x="418845" y="548440"/>
                  </a:lnTo>
                  <a:lnTo>
                    <a:pt x="419193" y="547618"/>
                  </a:lnTo>
                  <a:lnTo>
                    <a:pt x="420125" y="546211"/>
                  </a:lnTo>
                  <a:lnTo>
                    <a:pt x="420710" y="545627"/>
                  </a:lnTo>
                  <a:lnTo>
                    <a:pt x="421294" y="545168"/>
                  </a:lnTo>
                  <a:lnTo>
                    <a:pt x="421990" y="544821"/>
                  </a:lnTo>
                  <a:lnTo>
                    <a:pt x="422812" y="544600"/>
                  </a:lnTo>
                  <a:lnTo>
                    <a:pt x="425846" y="543999"/>
                  </a:lnTo>
                  <a:lnTo>
                    <a:pt x="426415" y="543778"/>
                  </a:lnTo>
                  <a:lnTo>
                    <a:pt x="426779" y="543525"/>
                  </a:lnTo>
                  <a:lnTo>
                    <a:pt x="427016" y="542940"/>
                  </a:lnTo>
                  <a:lnTo>
                    <a:pt x="427016" y="542134"/>
                  </a:lnTo>
                  <a:lnTo>
                    <a:pt x="427016" y="541439"/>
                  </a:lnTo>
                  <a:lnTo>
                    <a:pt x="426779" y="540380"/>
                  </a:lnTo>
                  <a:lnTo>
                    <a:pt x="426652" y="539684"/>
                  </a:lnTo>
                  <a:lnTo>
                    <a:pt x="426779" y="538878"/>
                  </a:lnTo>
                  <a:lnTo>
                    <a:pt x="426889" y="537946"/>
                  </a:lnTo>
                  <a:lnTo>
                    <a:pt x="427126" y="537235"/>
                  </a:lnTo>
                  <a:lnTo>
                    <a:pt x="427474" y="536887"/>
                  </a:lnTo>
                  <a:lnTo>
                    <a:pt x="427948" y="536539"/>
                  </a:lnTo>
                  <a:lnTo>
                    <a:pt x="428643" y="536428"/>
                  </a:lnTo>
                  <a:lnTo>
                    <a:pt x="430034" y="537124"/>
                  </a:lnTo>
                  <a:lnTo>
                    <a:pt x="432136" y="538404"/>
                  </a:lnTo>
                  <a:lnTo>
                    <a:pt x="435755" y="541660"/>
                  </a:lnTo>
                  <a:lnTo>
                    <a:pt x="438442" y="544489"/>
                  </a:lnTo>
                  <a:lnTo>
                    <a:pt x="438663" y="545168"/>
                  </a:lnTo>
                  <a:lnTo>
                    <a:pt x="438790" y="545990"/>
                  </a:lnTo>
                  <a:lnTo>
                    <a:pt x="438663" y="547618"/>
                  </a:lnTo>
                  <a:lnTo>
                    <a:pt x="439375" y="548551"/>
                  </a:lnTo>
                  <a:lnTo>
                    <a:pt x="440655" y="549483"/>
                  </a:lnTo>
                  <a:lnTo>
                    <a:pt x="446249" y="552169"/>
                  </a:lnTo>
                  <a:lnTo>
                    <a:pt x="447182" y="552628"/>
                  </a:lnTo>
                  <a:lnTo>
                    <a:pt x="447893" y="553450"/>
                  </a:lnTo>
                  <a:lnTo>
                    <a:pt x="448810" y="554619"/>
                  </a:lnTo>
                  <a:lnTo>
                    <a:pt x="449173" y="555536"/>
                  </a:lnTo>
                  <a:lnTo>
                    <a:pt x="449284" y="556358"/>
                  </a:lnTo>
                  <a:lnTo>
                    <a:pt x="449047" y="557180"/>
                  </a:lnTo>
                  <a:lnTo>
                    <a:pt x="448588" y="557891"/>
                  </a:lnTo>
                  <a:lnTo>
                    <a:pt x="447530" y="559044"/>
                  </a:lnTo>
                  <a:lnTo>
                    <a:pt x="447182" y="559740"/>
                  </a:lnTo>
                  <a:lnTo>
                    <a:pt x="446360" y="561383"/>
                  </a:lnTo>
                  <a:lnTo>
                    <a:pt x="445902" y="563248"/>
                  </a:lnTo>
                  <a:lnTo>
                    <a:pt x="445665" y="564181"/>
                  </a:lnTo>
                  <a:lnTo>
                    <a:pt x="446012" y="565113"/>
                  </a:lnTo>
                  <a:lnTo>
                    <a:pt x="446834" y="566046"/>
                  </a:lnTo>
                  <a:lnTo>
                    <a:pt x="450216" y="567911"/>
                  </a:lnTo>
                  <a:lnTo>
                    <a:pt x="451275" y="569065"/>
                  </a:lnTo>
                  <a:lnTo>
                    <a:pt x="451496" y="570250"/>
                  </a:lnTo>
                  <a:lnTo>
                    <a:pt x="451386" y="570360"/>
                  </a:lnTo>
                  <a:lnTo>
                    <a:pt x="451275" y="571293"/>
                  </a:lnTo>
                  <a:lnTo>
                    <a:pt x="451275" y="573869"/>
                  </a:lnTo>
                  <a:lnTo>
                    <a:pt x="451149" y="574691"/>
                  </a:lnTo>
                  <a:lnTo>
                    <a:pt x="450801" y="575497"/>
                  </a:lnTo>
                  <a:lnTo>
                    <a:pt x="449869" y="576903"/>
                  </a:lnTo>
                  <a:lnTo>
                    <a:pt x="449521" y="577709"/>
                  </a:lnTo>
                  <a:lnTo>
                    <a:pt x="449284" y="578642"/>
                  </a:lnTo>
                  <a:lnTo>
                    <a:pt x="449173" y="579463"/>
                  </a:lnTo>
                  <a:lnTo>
                    <a:pt x="449284" y="580270"/>
                  </a:lnTo>
                  <a:lnTo>
                    <a:pt x="449394" y="580965"/>
                  </a:lnTo>
                  <a:lnTo>
                    <a:pt x="449394" y="582719"/>
                  </a:lnTo>
                  <a:lnTo>
                    <a:pt x="449742" y="583889"/>
                  </a:lnTo>
                  <a:lnTo>
                    <a:pt x="452666" y="586813"/>
                  </a:lnTo>
                  <a:lnTo>
                    <a:pt x="453377" y="587856"/>
                  </a:lnTo>
                  <a:lnTo>
                    <a:pt x="453725" y="588914"/>
                  </a:lnTo>
                  <a:lnTo>
                    <a:pt x="453488" y="590780"/>
                  </a:lnTo>
                  <a:lnTo>
                    <a:pt x="452777" y="594493"/>
                  </a:lnTo>
                  <a:lnTo>
                    <a:pt x="452318" y="596264"/>
                  </a:lnTo>
                  <a:lnTo>
                    <a:pt x="452192" y="597196"/>
                  </a:lnTo>
                  <a:lnTo>
                    <a:pt x="452081" y="598934"/>
                  </a:lnTo>
                  <a:lnTo>
                    <a:pt x="452318" y="599646"/>
                  </a:lnTo>
                  <a:lnTo>
                    <a:pt x="452666" y="600341"/>
                  </a:lnTo>
                  <a:lnTo>
                    <a:pt x="453251" y="601163"/>
                  </a:lnTo>
                  <a:lnTo>
                    <a:pt x="455574" y="603249"/>
                  </a:lnTo>
                  <a:lnTo>
                    <a:pt x="456396" y="604182"/>
                  </a:lnTo>
                  <a:lnTo>
                    <a:pt x="456759" y="605003"/>
                  </a:lnTo>
                  <a:lnTo>
                    <a:pt x="456870" y="605936"/>
                  </a:lnTo>
                  <a:lnTo>
                    <a:pt x="456759" y="607564"/>
                  </a:lnTo>
                  <a:lnTo>
                    <a:pt x="456870" y="608370"/>
                  </a:lnTo>
                  <a:lnTo>
                    <a:pt x="457328" y="609207"/>
                  </a:lnTo>
                  <a:lnTo>
                    <a:pt x="459082" y="610946"/>
                  </a:lnTo>
                  <a:lnTo>
                    <a:pt x="461058" y="613759"/>
                  </a:lnTo>
                  <a:lnTo>
                    <a:pt x="462702" y="615387"/>
                  </a:lnTo>
                  <a:lnTo>
                    <a:pt x="464092" y="617362"/>
                  </a:lnTo>
                  <a:lnTo>
                    <a:pt x="464677" y="618642"/>
                  </a:lnTo>
                  <a:lnTo>
                    <a:pt x="464914" y="619480"/>
                  </a:lnTo>
                  <a:lnTo>
                    <a:pt x="465151" y="620981"/>
                  </a:lnTo>
                  <a:lnTo>
                    <a:pt x="465151" y="621914"/>
                  </a:lnTo>
                  <a:lnTo>
                    <a:pt x="465262" y="622752"/>
                  </a:lnTo>
                  <a:lnTo>
                    <a:pt x="465373" y="623431"/>
                  </a:lnTo>
                  <a:lnTo>
                    <a:pt x="466194" y="624822"/>
                  </a:lnTo>
                  <a:lnTo>
                    <a:pt x="466542" y="625422"/>
                  </a:lnTo>
                  <a:lnTo>
                    <a:pt x="466669" y="626244"/>
                  </a:lnTo>
                  <a:lnTo>
                    <a:pt x="466431" y="628093"/>
                  </a:lnTo>
                  <a:lnTo>
                    <a:pt x="466542" y="628915"/>
                  </a:lnTo>
                  <a:lnTo>
                    <a:pt x="467127" y="629500"/>
                  </a:lnTo>
                  <a:lnTo>
                    <a:pt x="468059" y="629958"/>
                  </a:lnTo>
                  <a:lnTo>
                    <a:pt x="471789" y="630306"/>
                  </a:lnTo>
                  <a:lnTo>
                    <a:pt x="472611" y="630891"/>
                  </a:lnTo>
                  <a:lnTo>
                    <a:pt x="473306" y="632060"/>
                  </a:lnTo>
                  <a:lnTo>
                    <a:pt x="473670" y="634858"/>
                  </a:lnTo>
                  <a:lnTo>
                    <a:pt x="473891" y="635569"/>
                  </a:lnTo>
                  <a:lnTo>
                    <a:pt x="476926" y="640926"/>
                  </a:lnTo>
                  <a:lnTo>
                    <a:pt x="477400" y="642444"/>
                  </a:lnTo>
                  <a:lnTo>
                    <a:pt x="478680" y="646869"/>
                  </a:lnTo>
                  <a:lnTo>
                    <a:pt x="478790" y="647691"/>
                  </a:lnTo>
                  <a:lnTo>
                    <a:pt x="479027" y="650140"/>
                  </a:lnTo>
                  <a:lnTo>
                    <a:pt x="479027" y="650377"/>
                  </a:lnTo>
                  <a:lnTo>
                    <a:pt x="478790" y="651183"/>
                  </a:lnTo>
                  <a:lnTo>
                    <a:pt x="477621" y="654803"/>
                  </a:lnTo>
                  <a:lnTo>
                    <a:pt x="477273" y="655625"/>
                  </a:lnTo>
                  <a:lnTo>
                    <a:pt x="476815" y="656320"/>
                  </a:lnTo>
                  <a:lnTo>
                    <a:pt x="476230" y="656904"/>
                  </a:lnTo>
                  <a:lnTo>
                    <a:pt x="475645" y="657363"/>
                  </a:lnTo>
                  <a:lnTo>
                    <a:pt x="473306" y="658074"/>
                  </a:lnTo>
                  <a:lnTo>
                    <a:pt x="472737" y="658437"/>
                  </a:lnTo>
                  <a:lnTo>
                    <a:pt x="472137" y="658880"/>
                  </a:lnTo>
                  <a:lnTo>
                    <a:pt x="471916" y="659576"/>
                  </a:lnTo>
                  <a:lnTo>
                    <a:pt x="472026" y="660287"/>
                  </a:lnTo>
                  <a:lnTo>
                    <a:pt x="472374" y="660982"/>
                  </a:lnTo>
                  <a:lnTo>
                    <a:pt x="473306" y="662278"/>
                  </a:lnTo>
                  <a:lnTo>
                    <a:pt x="474017" y="663558"/>
                  </a:lnTo>
                  <a:lnTo>
                    <a:pt x="474476" y="664965"/>
                  </a:lnTo>
                  <a:lnTo>
                    <a:pt x="475519" y="669627"/>
                  </a:lnTo>
                  <a:lnTo>
                    <a:pt x="476120" y="671034"/>
                  </a:lnTo>
                  <a:lnTo>
                    <a:pt x="476926" y="672408"/>
                  </a:lnTo>
                  <a:lnTo>
                    <a:pt x="478206" y="673578"/>
                  </a:lnTo>
                  <a:lnTo>
                    <a:pt x="483231" y="676612"/>
                  </a:lnTo>
                  <a:lnTo>
                    <a:pt x="484733" y="677798"/>
                  </a:lnTo>
                  <a:lnTo>
                    <a:pt x="485555" y="678730"/>
                  </a:lnTo>
                  <a:lnTo>
                    <a:pt x="485681" y="679536"/>
                  </a:lnTo>
                  <a:lnTo>
                    <a:pt x="485681" y="682097"/>
                  </a:lnTo>
                  <a:lnTo>
                    <a:pt x="486266" y="682792"/>
                  </a:lnTo>
                  <a:lnTo>
                    <a:pt x="487309" y="683140"/>
                  </a:lnTo>
                  <a:lnTo>
                    <a:pt x="489411" y="683266"/>
                  </a:lnTo>
                  <a:lnTo>
                    <a:pt x="490580" y="683029"/>
                  </a:lnTo>
                  <a:lnTo>
                    <a:pt x="491513" y="682681"/>
                  </a:lnTo>
                  <a:lnTo>
                    <a:pt x="494073" y="680943"/>
                  </a:lnTo>
                  <a:lnTo>
                    <a:pt x="494658" y="680579"/>
                  </a:lnTo>
                  <a:lnTo>
                    <a:pt x="495464" y="680358"/>
                  </a:lnTo>
                  <a:lnTo>
                    <a:pt x="496286" y="680121"/>
                  </a:lnTo>
                  <a:lnTo>
                    <a:pt x="498277" y="680469"/>
                  </a:lnTo>
                  <a:lnTo>
                    <a:pt x="500837" y="681401"/>
                  </a:lnTo>
                  <a:lnTo>
                    <a:pt x="503635" y="683266"/>
                  </a:lnTo>
                  <a:lnTo>
                    <a:pt x="506084" y="685716"/>
                  </a:lnTo>
                  <a:lnTo>
                    <a:pt x="507949" y="688055"/>
                  </a:lnTo>
                  <a:lnTo>
                    <a:pt x="508297" y="688750"/>
                  </a:lnTo>
                  <a:lnTo>
                    <a:pt x="509593" y="691437"/>
                  </a:lnTo>
                  <a:lnTo>
                    <a:pt x="510051" y="692132"/>
                  </a:lnTo>
                  <a:lnTo>
                    <a:pt x="511442" y="693887"/>
                  </a:lnTo>
                  <a:lnTo>
                    <a:pt x="511805" y="694582"/>
                  </a:lnTo>
                  <a:lnTo>
                    <a:pt x="512043" y="695277"/>
                  </a:lnTo>
                  <a:lnTo>
                    <a:pt x="512153" y="695973"/>
                  </a:lnTo>
                  <a:lnTo>
                    <a:pt x="512264" y="696794"/>
                  </a:lnTo>
                  <a:lnTo>
                    <a:pt x="512390" y="697616"/>
                  </a:lnTo>
                  <a:lnTo>
                    <a:pt x="512612" y="698312"/>
                  </a:lnTo>
                  <a:lnTo>
                    <a:pt x="512975" y="699007"/>
                  </a:lnTo>
                  <a:lnTo>
                    <a:pt x="513781" y="700303"/>
                  </a:lnTo>
                  <a:lnTo>
                    <a:pt x="514129" y="700999"/>
                  </a:lnTo>
                  <a:lnTo>
                    <a:pt x="514366" y="701694"/>
                  </a:lnTo>
                  <a:lnTo>
                    <a:pt x="514951" y="704033"/>
                  </a:lnTo>
                  <a:lnTo>
                    <a:pt x="515188" y="704728"/>
                  </a:lnTo>
                  <a:lnTo>
                    <a:pt x="516231" y="706830"/>
                  </a:lnTo>
                  <a:lnTo>
                    <a:pt x="516816" y="708221"/>
                  </a:lnTo>
                  <a:lnTo>
                    <a:pt x="516926" y="708932"/>
                  </a:lnTo>
                  <a:lnTo>
                    <a:pt x="516926" y="709738"/>
                  </a:lnTo>
                  <a:lnTo>
                    <a:pt x="516816" y="710560"/>
                  </a:lnTo>
                  <a:lnTo>
                    <a:pt x="516357" y="711145"/>
                  </a:lnTo>
                  <a:lnTo>
                    <a:pt x="515772" y="711714"/>
                  </a:lnTo>
                  <a:lnTo>
                    <a:pt x="514477" y="712536"/>
                  </a:lnTo>
                  <a:lnTo>
                    <a:pt x="513908" y="713025"/>
                  </a:lnTo>
                  <a:lnTo>
                    <a:pt x="513433" y="713610"/>
                  </a:lnTo>
                  <a:lnTo>
                    <a:pt x="513323" y="714416"/>
                  </a:lnTo>
                  <a:lnTo>
                    <a:pt x="513323" y="715112"/>
                  </a:lnTo>
                  <a:lnTo>
                    <a:pt x="513670" y="715807"/>
                  </a:lnTo>
                  <a:lnTo>
                    <a:pt x="516357" y="719426"/>
                  </a:lnTo>
                  <a:lnTo>
                    <a:pt x="516578" y="720121"/>
                  </a:lnTo>
                  <a:lnTo>
                    <a:pt x="516705" y="720943"/>
                  </a:lnTo>
                  <a:lnTo>
                    <a:pt x="516468" y="722682"/>
                  </a:lnTo>
                  <a:lnTo>
                    <a:pt x="517053" y="723520"/>
                  </a:lnTo>
                  <a:lnTo>
                    <a:pt x="517859" y="724310"/>
                  </a:lnTo>
                  <a:lnTo>
                    <a:pt x="519613" y="725369"/>
                  </a:lnTo>
                  <a:lnTo>
                    <a:pt x="520308" y="726317"/>
                  </a:lnTo>
                  <a:lnTo>
                    <a:pt x="520545" y="727123"/>
                  </a:lnTo>
                  <a:lnTo>
                    <a:pt x="520308" y="727945"/>
                  </a:lnTo>
                  <a:lnTo>
                    <a:pt x="518917" y="730157"/>
                  </a:lnTo>
                  <a:lnTo>
                    <a:pt x="518333" y="731564"/>
                  </a:lnTo>
                  <a:lnTo>
                    <a:pt x="518206" y="731911"/>
                  </a:lnTo>
                  <a:lnTo>
                    <a:pt x="518333" y="732607"/>
                  </a:lnTo>
                  <a:lnTo>
                    <a:pt x="519155" y="734709"/>
                  </a:lnTo>
                  <a:lnTo>
                    <a:pt x="519265" y="735404"/>
                  </a:lnTo>
                  <a:lnTo>
                    <a:pt x="519155" y="737143"/>
                  </a:lnTo>
                  <a:lnTo>
                    <a:pt x="519502" y="738075"/>
                  </a:lnTo>
                  <a:lnTo>
                    <a:pt x="520435" y="738771"/>
                  </a:lnTo>
                  <a:lnTo>
                    <a:pt x="522300" y="739735"/>
                  </a:lnTo>
                  <a:lnTo>
                    <a:pt x="523232" y="740414"/>
                  </a:lnTo>
                  <a:lnTo>
                    <a:pt x="523817" y="741236"/>
                  </a:lnTo>
                  <a:lnTo>
                    <a:pt x="525334" y="743812"/>
                  </a:lnTo>
                  <a:lnTo>
                    <a:pt x="525919" y="744381"/>
                  </a:lnTo>
                  <a:lnTo>
                    <a:pt x="526614" y="744966"/>
                  </a:lnTo>
                  <a:lnTo>
                    <a:pt x="531624" y="747179"/>
                  </a:lnTo>
                  <a:lnTo>
                    <a:pt x="532209" y="747653"/>
                  </a:lnTo>
                  <a:lnTo>
                    <a:pt x="532683" y="748237"/>
                  </a:lnTo>
                  <a:lnTo>
                    <a:pt x="535022" y="752220"/>
                  </a:lnTo>
                  <a:lnTo>
                    <a:pt x="535591" y="752678"/>
                  </a:lnTo>
                  <a:lnTo>
                    <a:pt x="536650" y="752915"/>
                  </a:lnTo>
                  <a:lnTo>
                    <a:pt x="538625" y="752220"/>
                  </a:lnTo>
                  <a:lnTo>
                    <a:pt x="539210" y="751382"/>
                  </a:lnTo>
                  <a:lnTo>
                    <a:pt x="539447" y="750561"/>
                  </a:lnTo>
                  <a:lnTo>
                    <a:pt x="537804" y="747068"/>
                  </a:lnTo>
                  <a:lnTo>
                    <a:pt x="537582" y="746373"/>
                  </a:lnTo>
                  <a:lnTo>
                    <a:pt x="537693" y="745440"/>
                  </a:lnTo>
                  <a:lnTo>
                    <a:pt x="538041" y="744745"/>
                  </a:lnTo>
                  <a:lnTo>
                    <a:pt x="538515" y="744034"/>
                  </a:lnTo>
                  <a:lnTo>
                    <a:pt x="538973" y="743464"/>
                  </a:lnTo>
                  <a:lnTo>
                    <a:pt x="539558" y="742880"/>
                  </a:lnTo>
                  <a:lnTo>
                    <a:pt x="546907" y="737269"/>
                  </a:lnTo>
                  <a:lnTo>
                    <a:pt x="547602" y="736922"/>
                  </a:lnTo>
                  <a:lnTo>
                    <a:pt x="551000" y="736574"/>
                  </a:lnTo>
                  <a:lnTo>
                    <a:pt x="551695" y="736337"/>
                  </a:lnTo>
                  <a:lnTo>
                    <a:pt x="553908" y="735278"/>
                  </a:lnTo>
                  <a:lnTo>
                    <a:pt x="554841" y="735167"/>
                  </a:lnTo>
                  <a:lnTo>
                    <a:pt x="556010" y="735278"/>
                  </a:lnTo>
                  <a:lnTo>
                    <a:pt x="559851" y="736700"/>
                  </a:lnTo>
                  <a:lnTo>
                    <a:pt x="573727" y="740067"/>
                  </a:lnTo>
                  <a:lnTo>
                    <a:pt x="574438" y="740541"/>
                  </a:lnTo>
                  <a:lnTo>
                    <a:pt x="575023" y="740999"/>
                  </a:lnTo>
                  <a:lnTo>
                    <a:pt x="575955" y="742042"/>
                  </a:lnTo>
                  <a:lnTo>
                    <a:pt x="576650" y="742295"/>
                  </a:lnTo>
                  <a:lnTo>
                    <a:pt x="579796" y="742169"/>
                  </a:lnTo>
                  <a:lnTo>
                    <a:pt x="581550" y="742406"/>
                  </a:lnTo>
                  <a:lnTo>
                    <a:pt x="583652" y="743228"/>
                  </a:lnTo>
                  <a:lnTo>
                    <a:pt x="584584" y="744034"/>
                  </a:lnTo>
                  <a:lnTo>
                    <a:pt x="585280" y="744745"/>
                  </a:lnTo>
                  <a:lnTo>
                    <a:pt x="585754" y="745314"/>
                  </a:lnTo>
                  <a:lnTo>
                    <a:pt x="586323" y="745898"/>
                  </a:lnTo>
                  <a:lnTo>
                    <a:pt x="587382" y="746246"/>
                  </a:lnTo>
                  <a:lnTo>
                    <a:pt x="588662" y="746246"/>
                  </a:lnTo>
                  <a:lnTo>
                    <a:pt x="590527" y="745898"/>
                  </a:lnTo>
                  <a:lnTo>
                    <a:pt x="591585" y="745314"/>
                  </a:lnTo>
                  <a:lnTo>
                    <a:pt x="592281" y="744618"/>
                  </a:lnTo>
                  <a:lnTo>
                    <a:pt x="594841" y="739845"/>
                  </a:lnTo>
                  <a:lnTo>
                    <a:pt x="596121" y="736337"/>
                  </a:lnTo>
                  <a:lnTo>
                    <a:pt x="596595" y="735641"/>
                  </a:lnTo>
                  <a:lnTo>
                    <a:pt x="597070" y="735057"/>
                  </a:lnTo>
                  <a:lnTo>
                    <a:pt x="597765" y="734709"/>
                  </a:lnTo>
                  <a:lnTo>
                    <a:pt x="599156" y="734124"/>
                  </a:lnTo>
                  <a:lnTo>
                    <a:pt x="601036" y="733539"/>
                  </a:lnTo>
                  <a:lnTo>
                    <a:pt x="604055" y="733192"/>
                  </a:lnTo>
                  <a:lnTo>
                    <a:pt x="604987" y="732955"/>
                  </a:lnTo>
                  <a:lnTo>
                    <a:pt x="605572" y="732607"/>
                  </a:lnTo>
                  <a:lnTo>
                    <a:pt x="606631" y="731675"/>
                  </a:lnTo>
                  <a:lnTo>
                    <a:pt x="607437" y="731438"/>
                  </a:lnTo>
                  <a:lnTo>
                    <a:pt x="608496" y="731564"/>
                  </a:lnTo>
                  <a:lnTo>
                    <a:pt x="610124" y="732496"/>
                  </a:lnTo>
                  <a:lnTo>
                    <a:pt x="611641" y="733887"/>
                  </a:lnTo>
                  <a:lnTo>
                    <a:pt x="612463" y="734345"/>
                  </a:lnTo>
                  <a:lnTo>
                    <a:pt x="613743" y="734583"/>
                  </a:lnTo>
                  <a:lnTo>
                    <a:pt x="616430" y="734820"/>
                  </a:lnTo>
                  <a:lnTo>
                    <a:pt x="618516" y="735167"/>
                  </a:lnTo>
                  <a:lnTo>
                    <a:pt x="621677" y="736337"/>
                  </a:lnTo>
                  <a:lnTo>
                    <a:pt x="624363" y="737728"/>
                  </a:lnTo>
                  <a:lnTo>
                    <a:pt x="625407" y="737965"/>
                  </a:lnTo>
                  <a:lnTo>
                    <a:pt x="636596" y="737269"/>
                  </a:lnTo>
                  <a:lnTo>
                    <a:pt x="638461" y="737728"/>
                  </a:lnTo>
                  <a:lnTo>
                    <a:pt x="640674" y="737617"/>
                  </a:lnTo>
                  <a:lnTo>
                    <a:pt x="641843" y="737380"/>
                  </a:lnTo>
                  <a:lnTo>
                    <a:pt x="642791" y="737032"/>
                  </a:lnTo>
                  <a:lnTo>
                    <a:pt x="643360" y="736574"/>
                  </a:lnTo>
                  <a:lnTo>
                    <a:pt x="644293" y="736463"/>
                  </a:lnTo>
                  <a:lnTo>
                    <a:pt x="645352" y="736337"/>
                  </a:lnTo>
                  <a:lnTo>
                    <a:pt x="650140" y="737032"/>
                  </a:lnTo>
                  <a:lnTo>
                    <a:pt x="652116" y="737965"/>
                  </a:lnTo>
                  <a:lnTo>
                    <a:pt x="653159" y="738771"/>
                  </a:lnTo>
                  <a:lnTo>
                    <a:pt x="653855" y="739498"/>
                  </a:lnTo>
                  <a:lnTo>
                    <a:pt x="654676" y="740762"/>
                  </a:lnTo>
                  <a:lnTo>
                    <a:pt x="654913" y="741473"/>
                  </a:lnTo>
                  <a:lnTo>
                    <a:pt x="655261" y="742169"/>
                  </a:lnTo>
                  <a:lnTo>
                    <a:pt x="655846" y="742643"/>
                  </a:lnTo>
                  <a:lnTo>
                    <a:pt x="656667" y="742990"/>
                  </a:lnTo>
                  <a:lnTo>
                    <a:pt x="657711" y="743101"/>
                  </a:lnTo>
                  <a:lnTo>
                    <a:pt x="660176" y="742295"/>
                  </a:lnTo>
                  <a:lnTo>
                    <a:pt x="661219" y="742042"/>
                  </a:lnTo>
                  <a:lnTo>
                    <a:pt x="663542" y="742169"/>
                  </a:lnTo>
                  <a:lnTo>
                    <a:pt x="665518" y="741931"/>
                  </a:lnTo>
                  <a:lnTo>
                    <a:pt x="666340" y="741584"/>
                  </a:lnTo>
                  <a:lnTo>
                    <a:pt x="671824" y="738913"/>
                  </a:lnTo>
                  <a:lnTo>
                    <a:pt x="673578" y="738771"/>
                  </a:lnTo>
                  <a:lnTo>
                    <a:pt x="686063" y="740193"/>
                  </a:lnTo>
                  <a:lnTo>
                    <a:pt x="687454" y="740651"/>
                  </a:lnTo>
                  <a:lnTo>
                    <a:pt x="690836" y="742643"/>
                  </a:lnTo>
                  <a:lnTo>
                    <a:pt x="692117" y="743812"/>
                  </a:lnTo>
                  <a:lnTo>
                    <a:pt x="692812" y="744034"/>
                  </a:lnTo>
                  <a:lnTo>
                    <a:pt x="693855" y="744270"/>
                  </a:lnTo>
                  <a:lnTo>
                    <a:pt x="695846" y="744270"/>
                  </a:lnTo>
                  <a:lnTo>
                    <a:pt x="697016" y="744034"/>
                  </a:lnTo>
                  <a:lnTo>
                    <a:pt x="697838" y="743686"/>
                  </a:lnTo>
                  <a:lnTo>
                    <a:pt x="697838" y="742990"/>
                  </a:lnTo>
                  <a:lnTo>
                    <a:pt x="697601" y="742406"/>
                  </a:lnTo>
                  <a:lnTo>
                    <a:pt x="697016" y="741821"/>
                  </a:lnTo>
                  <a:lnTo>
                    <a:pt x="694440" y="740651"/>
                  </a:lnTo>
                  <a:lnTo>
                    <a:pt x="693744" y="740304"/>
                  </a:lnTo>
                  <a:lnTo>
                    <a:pt x="693286" y="739735"/>
                  </a:lnTo>
                  <a:lnTo>
                    <a:pt x="693049" y="739261"/>
                  </a:lnTo>
                  <a:lnTo>
                    <a:pt x="692812" y="738913"/>
                  </a:lnTo>
                  <a:lnTo>
                    <a:pt x="692701" y="738202"/>
                  </a:lnTo>
                  <a:lnTo>
                    <a:pt x="692464" y="736574"/>
                  </a:lnTo>
                  <a:lnTo>
                    <a:pt x="692464" y="735752"/>
                  </a:lnTo>
                  <a:lnTo>
                    <a:pt x="692464" y="734930"/>
                  </a:lnTo>
                  <a:lnTo>
                    <a:pt x="692701" y="733998"/>
                  </a:lnTo>
                  <a:lnTo>
                    <a:pt x="693049" y="733192"/>
                  </a:lnTo>
                  <a:lnTo>
                    <a:pt x="694092" y="731564"/>
                  </a:lnTo>
                  <a:lnTo>
                    <a:pt x="694329" y="730853"/>
                  </a:lnTo>
                  <a:lnTo>
                    <a:pt x="694693" y="729225"/>
                  </a:lnTo>
                  <a:lnTo>
                    <a:pt x="695040" y="728640"/>
                  </a:lnTo>
                  <a:lnTo>
                    <a:pt x="695625" y="728166"/>
                  </a:lnTo>
                  <a:lnTo>
                    <a:pt x="698770" y="727360"/>
                  </a:lnTo>
                  <a:lnTo>
                    <a:pt x="699481" y="727012"/>
                  </a:lnTo>
                  <a:lnTo>
                    <a:pt x="699940" y="726443"/>
                  </a:lnTo>
                  <a:lnTo>
                    <a:pt x="700287" y="725479"/>
                  </a:lnTo>
                  <a:lnTo>
                    <a:pt x="700414" y="724673"/>
                  </a:lnTo>
                  <a:lnTo>
                    <a:pt x="700287" y="723741"/>
                  </a:lnTo>
                  <a:lnTo>
                    <a:pt x="700177" y="723045"/>
                  </a:lnTo>
                  <a:lnTo>
                    <a:pt x="699829" y="722334"/>
                  </a:lnTo>
                  <a:lnTo>
                    <a:pt x="699355" y="721749"/>
                  </a:lnTo>
                  <a:lnTo>
                    <a:pt x="699134" y="721054"/>
                  </a:lnTo>
                  <a:lnTo>
                    <a:pt x="698897" y="720359"/>
                  </a:lnTo>
                  <a:lnTo>
                    <a:pt x="699134" y="719663"/>
                  </a:lnTo>
                  <a:lnTo>
                    <a:pt x="699592" y="718968"/>
                  </a:lnTo>
                  <a:lnTo>
                    <a:pt x="700761" y="718036"/>
                  </a:lnTo>
                  <a:lnTo>
                    <a:pt x="702263" y="717324"/>
                  </a:lnTo>
                  <a:lnTo>
                    <a:pt x="703085" y="717103"/>
                  </a:lnTo>
                  <a:lnTo>
                    <a:pt x="706340" y="717103"/>
                  </a:lnTo>
                  <a:lnTo>
                    <a:pt x="707273" y="716866"/>
                  </a:lnTo>
                  <a:lnTo>
                    <a:pt x="707984" y="716265"/>
                  </a:lnTo>
                  <a:lnTo>
                    <a:pt x="709501" y="714290"/>
                  </a:lnTo>
                  <a:lnTo>
                    <a:pt x="710086" y="713831"/>
                  </a:lnTo>
                  <a:lnTo>
                    <a:pt x="711018" y="713942"/>
                  </a:lnTo>
                  <a:lnTo>
                    <a:pt x="712425" y="714416"/>
                  </a:lnTo>
                  <a:lnTo>
                    <a:pt x="716376" y="717103"/>
                  </a:lnTo>
                  <a:lnTo>
                    <a:pt x="717435" y="718036"/>
                  </a:lnTo>
                  <a:lnTo>
                    <a:pt x="718241" y="720817"/>
                  </a:lnTo>
                  <a:lnTo>
                    <a:pt x="722208" y="728293"/>
                  </a:lnTo>
                  <a:lnTo>
                    <a:pt x="722919" y="730284"/>
                  </a:lnTo>
                  <a:lnTo>
                    <a:pt x="723377" y="730979"/>
                  </a:lnTo>
                  <a:lnTo>
                    <a:pt x="724436" y="731564"/>
                  </a:lnTo>
                  <a:lnTo>
                    <a:pt x="725258" y="732259"/>
                  </a:lnTo>
                  <a:lnTo>
                    <a:pt x="725827" y="732955"/>
                  </a:lnTo>
                  <a:lnTo>
                    <a:pt x="726190" y="734124"/>
                  </a:lnTo>
                  <a:lnTo>
                    <a:pt x="726064" y="735057"/>
                  </a:lnTo>
                  <a:lnTo>
                    <a:pt x="725953" y="736116"/>
                  </a:lnTo>
                  <a:lnTo>
                    <a:pt x="725953" y="737965"/>
                  </a:lnTo>
                  <a:lnTo>
                    <a:pt x="726064" y="738771"/>
                  </a:lnTo>
                  <a:lnTo>
                    <a:pt x="726301" y="739498"/>
                  </a:lnTo>
                  <a:lnTo>
                    <a:pt x="726538" y="740193"/>
                  </a:lnTo>
                  <a:lnTo>
                    <a:pt x="727107" y="740889"/>
                  </a:lnTo>
                  <a:lnTo>
                    <a:pt x="727929" y="741584"/>
                  </a:lnTo>
                  <a:lnTo>
                    <a:pt x="729557" y="742643"/>
                  </a:lnTo>
                  <a:lnTo>
                    <a:pt x="730726" y="743686"/>
                  </a:lnTo>
                  <a:lnTo>
                    <a:pt x="732117" y="745551"/>
                  </a:lnTo>
                  <a:lnTo>
                    <a:pt x="733761" y="749059"/>
                  </a:lnTo>
                  <a:lnTo>
                    <a:pt x="736669" y="753247"/>
                  </a:lnTo>
                  <a:lnTo>
                    <a:pt x="738439" y="754765"/>
                  </a:lnTo>
                  <a:lnTo>
                    <a:pt x="743322" y="756630"/>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2ED5881-7CBB-850F-D6E0-08B59DB4BE80}"/>
                </a:ext>
              </a:extLst>
            </p:cNvPr>
            <p:cNvSpPr/>
            <p:nvPr/>
          </p:nvSpPr>
          <p:spPr>
            <a:xfrm>
              <a:off x="9134643" y="6370685"/>
              <a:ext cx="775973" cy="481951"/>
            </a:xfrm>
            <a:custGeom>
              <a:avLst/>
              <a:gdLst>
                <a:gd name="connsiteX0" fmla="*/ 710196 w 775973"/>
                <a:gd name="connsiteY0" fmla="*/ 145684 h 481951"/>
                <a:gd name="connsiteX1" fmla="*/ 708916 w 775973"/>
                <a:gd name="connsiteY1" fmla="*/ 149176 h 481951"/>
                <a:gd name="connsiteX2" fmla="*/ 710544 w 775973"/>
                <a:gd name="connsiteY2" fmla="*/ 151168 h 481951"/>
                <a:gd name="connsiteX3" fmla="*/ 714385 w 775973"/>
                <a:gd name="connsiteY3" fmla="*/ 152796 h 481951"/>
                <a:gd name="connsiteX4" fmla="*/ 716250 w 775973"/>
                <a:gd name="connsiteY4" fmla="*/ 154297 h 481951"/>
                <a:gd name="connsiteX5" fmla="*/ 718257 w 775973"/>
                <a:gd name="connsiteY5" fmla="*/ 156415 h 481951"/>
                <a:gd name="connsiteX6" fmla="*/ 722334 w 775973"/>
                <a:gd name="connsiteY6" fmla="*/ 159212 h 481951"/>
                <a:gd name="connsiteX7" fmla="*/ 733065 w 775973"/>
                <a:gd name="connsiteY7" fmla="*/ 164697 h 481951"/>
                <a:gd name="connsiteX8" fmla="*/ 737016 w 775973"/>
                <a:gd name="connsiteY8" fmla="*/ 167952 h 481951"/>
                <a:gd name="connsiteX9" fmla="*/ 739577 w 775973"/>
                <a:gd name="connsiteY9" fmla="*/ 172978 h 481951"/>
                <a:gd name="connsiteX10" fmla="*/ 739466 w 775973"/>
                <a:gd name="connsiteY10" fmla="*/ 171934 h 481951"/>
                <a:gd name="connsiteX11" fmla="*/ 740509 w 775973"/>
                <a:gd name="connsiteY11" fmla="*/ 180658 h 481951"/>
                <a:gd name="connsiteX12" fmla="*/ 741916 w 775973"/>
                <a:gd name="connsiteY12" fmla="*/ 184167 h 481951"/>
                <a:gd name="connsiteX13" fmla="*/ 745898 w 775973"/>
                <a:gd name="connsiteY13" fmla="*/ 186048 h 481951"/>
                <a:gd name="connsiteX14" fmla="*/ 748806 w 775973"/>
                <a:gd name="connsiteY14" fmla="*/ 189414 h 481951"/>
                <a:gd name="connsiteX15" fmla="*/ 750434 w 775973"/>
                <a:gd name="connsiteY15" fmla="*/ 190125 h 481951"/>
                <a:gd name="connsiteX16" fmla="*/ 752062 w 775973"/>
                <a:gd name="connsiteY16" fmla="*/ 190347 h 481951"/>
                <a:gd name="connsiteX17" fmla="*/ 762793 w 775973"/>
                <a:gd name="connsiteY17" fmla="*/ 195372 h 481951"/>
                <a:gd name="connsiteX18" fmla="*/ 764073 w 775973"/>
                <a:gd name="connsiteY18" fmla="*/ 196416 h 481951"/>
                <a:gd name="connsiteX19" fmla="*/ 767345 w 775973"/>
                <a:gd name="connsiteY19" fmla="*/ 199576 h 481951"/>
                <a:gd name="connsiteX20" fmla="*/ 768499 w 775973"/>
                <a:gd name="connsiteY20" fmla="*/ 200272 h 481951"/>
                <a:gd name="connsiteX21" fmla="*/ 770395 w 775973"/>
                <a:gd name="connsiteY21" fmla="*/ 200382 h 481951"/>
                <a:gd name="connsiteX22" fmla="*/ 771312 w 775973"/>
                <a:gd name="connsiteY22" fmla="*/ 201442 h 481951"/>
                <a:gd name="connsiteX23" fmla="*/ 771675 w 775973"/>
                <a:gd name="connsiteY23" fmla="*/ 203291 h 481951"/>
                <a:gd name="connsiteX24" fmla="*/ 771786 w 775973"/>
                <a:gd name="connsiteY24" fmla="*/ 205630 h 481951"/>
                <a:gd name="connsiteX25" fmla="*/ 772371 w 775973"/>
                <a:gd name="connsiteY25" fmla="*/ 207732 h 481951"/>
                <a:gd name="connsiteX26" fmla="*/ 775974 w 775973"/>
                <a:gd name="connsiteY26" fmla="*/ 214385 h 481951"/>
                <a:gd name="connsiteX27" fmla="*/ 775626 w 775973"/>
                <a:gd name="connsiteY27" fmla="*/ 216250 h 481951"/>
                <a:gd name="connsiteX28" fmla="*/ 775626 w 775973"/>
                <a:gd name="connsiteY28" fmla="*/ 222777 h 481951"/>
                <a:gd name="connsiteX29" fmla="*/ 773998 w 775973"/>
                <a:gd name="connsiteY29" fmla="*/ 228372 h 481951"/>
                <a:gd name="connsiteX30" fmla="*/ 773888 w 775973"/>
                <a:gd name="connsiteY30" fmla="*/ 237949 h 481951"/>
                <a:gd name="connsiteX31" fmla="*/ 772829 w 775973"/>
                <a:gd name="connsiteY31" fmla="*/ 244935 h 481951"/>
                <a:gd name="connsiteX32" fmla="*/ 771675 w 775973"/>
                <a:gd name="connsiteY32" fmla="*/ 248317 h 481951"/>
                <a:gd name="connsiteX33" fmla="*/ 769668 w 775973"/>
                <a:gd name="connsiteY33" fmla="*/ 249960 h 481951"/>
                <a:gd name="connsiteX34" fmla="*/ 767803 w 775973"/>
                <a:gd name="connsiteY34" fmla="*/ 250893 h 481951"/>
                <a:gd name="connsiteX35" fmla="*/ 763141 w 775973"/>
                <a:gd name="connsiteY35" fmla="*/ 255208 h 481951"/>
                <a:gd name="connsiteX36" fmla="*/ 761639 w 775973"/>
                <a:gd name="connsiteY36" fmla="*/ 256962 h 481951"/>
                <a:gd name="connsiteX37" fmla="*/ 760233 w 775973"/>
                <a:gd name="connsiteY37" fmla="*/ 259396 h 481951"/>
                <a:gd name="connsiteX38" fmla="*/ 758842 w 775973"/>
                <a:gd name="connsiteY38" fmla="*/ 262667 h 481951"/>
                <a:gd name="connsiteX39" fmla="*/ 758020 w 775973"/>
                <a:gd name="connsiteY39" fmla="*/ 266176 h 481951"/>
                <a:gd name="connsiteX40" fmla="*/ 757783 w 775973"/>
                <a:gd name="connsiteY40" fmla="*/ 269542 h 481951"/>
                <a:gd name="connsiteX41" fmla="*/ 756376 w 775973"/>
                <a:gd name="connsiteY41" fmla="*/ 272813 h 481951"/>
                <a:gd name="connsiteX42" fmla="*/ 756598 w 775973"/>
                <a:gd name="connsiteY42" fmla="*/ 273398 h 481951"/>
                <a:gd name="connsiteX43" fmla="*/ 757214 w 775973"/>
                <a:gd name="connsiteY43" fmla="*/ 274093 h 481951"/>
                <a:gd name="connsiteX44" fmla="*/ 757436 w 775973"/>
                <a:gd name="connsiteY44" fmla="*/ 274915 h 481951"/>
                <a:gd name="connsiteX45" fmla="*/ 757783 w 775973"/>
                <a:gd name="connsiteY45" fmla="*/ 278645 h 481951"/>
                <a:gd name="connsiteX46" fmla="*/ 757672 w 775973"/>
                <a:gd name="connsiteY46" fmla="*/ 280273 h 481951"/>
                <a:gd name="connsiteX47" fmla="*/ 757214 w 775973"/>
                <a:gd name="connsiteY47" fmla="*/ 281917 h 481951"/>
                <a:gd name="connsiteX48" fmla="*/ 755555 w 775973"/>
                <a:gd name="connsiteY48" fmla="*/ 283892 h 481951"/>
                <a:gd name="connsiteX49" fmla="*/ 750545 w 775973"/>
                <a:gd name="connsiteY49" fmla="*/ 287274 h 481951"/>
                <a:gd name="connsiteX50" fmla="*/ 749612 w 775973"/>
                <a:gd name="connsiteY50" fmla="*/ 288444 h 481951"/>
                <a:gd name="connsiteX51" fmla="*/ 748806 w 775973"/>
                <a:gd name="connsiteY51" fmla="*/ 290672 h 481951"/>
                <a:gd name="connsiteX52" fmla="*/ 746704 w 775973"/>
                <a:gd name="connsiteY52" fmla="*/ 292410 h 481951"/>
                <a:gd name="connsiteX53" fmla="*/ 741916 w 775973"/>
                <a:gd name="connsiteY53" fmla="*/ 294734 h 481951"/>
                <a:gd name="connsiteX54" fmla="*/ 730236 w 775973"/>
                <a:gd name="connsiteY54" fmla="*/ 297879 h 481951"/>
                <a:gd name="connsiteX55" fmla="*/ 727803 w 775973"/>
                <a:gd name="connsiteY55" fmla="*/ 299190 h 481951"/>
                <a:gd name="connsiteX56" fmla="*/ 723725 w 775973"/>
                <a:gd name="connsiteY56" fmla="*/ 304896 h 481951"/>
                <a:gd name="connsiteX57" fmla="*/ 721512 w 775973"/>
                <a:gd name="connsiteY57" fmla="*/ 307219 h 481951"/>
                <a:gd name="connsiteX58" fmla="*/ 716486 w 775973"/>
                <a:gd name="connsiteY58" fmla="*/ 309321 h 481951"/>
                <a:gd name="connsiteX59" fmla="*/ 682444 w 775973"/>
                <a:gd name="connsiteY59" fmla="*/ 314806 h 481951"/>
                <a:gd name="connsiteX60" fmla="*/ 677877 w 775973"/>
                <a:gd name="connsiteY60" fmla="*/ 318314 h 481951"/>
                <a:gd name="connsiteX61" fmla="*/ 675427 w 775973"/>
                <a:gd name="connsiteY61" fmla="*/ 323308 h 481951"/>
                <a:gd name="connsiteX62" fmla="*/ 673451 w 775973"/>
                <a:gd name="connsiteY62" fmla="*/ 329630 h 481951"/>
                <a:gd name="connsiteX63" fmla="*/ 672171 w 775973"/>
                <a:gd name="connsiteY63" fmla="*/ 336489 h 481951"/>
                <a:gd name="connsiteX64" fmla="*/ 671697 w 775973"/>
                <a:gd name="connsiteY64" fmla="*/ 343158 h 481951"/>
                <a:gd name="connsiteX65" fmla="*/ 671934 w 775973"/>
                <a:gd name="connsiteY65" fmla="*/ 346414 h 481951"/>
                <a:gd name="connsiteX66" fmla="*/ 672867 w 775973"/>
                <a:gd name="connsiteY66" fmla="*/ 350144 h 481951"/>
                <a:gd name="connsiteX67" fmla="*/ 674495 w 775973"/>
                <a:gd name="connsiteY67" fmla="*/ 353288 h 481951"/>
                <a:gd name="connsiteX68" fmla="*/ 677055 w 775973"/>
                <a:gd name="connsiteY68" fmla="*/ 354474 h 481951"/>
                <a:gd name="connsiteX69" fmla="*/ 678825 w 775973"/>
                <a:gd name="connsiteY69" fmla="*/ 355043 h 481951"/>
                <a:gd name="connsiteX70" fmla="*/ 685226 w 775973"/>
                <a:gd name="connsiteY70" fmla="*/ 359121 h 481951"/>
                <a:gd name="connsiteX71" fmla="*/ 689082 w 775973"/>
                <a:gd name="connsiteY71" fmla="*/ 363546 h 481951"/>
                <a:gd name="connsiteX72" fmla="*/ 691658 w 775973"/>
                <a:gd name="connsiteY72" fmla="*/ 369741 h 481951"/>
                <a:gd name="connsiteX73" fmla="*/ 693049 w 775973"/>
                <a:gd name="connsiteY73" fmla="*/ 376742 h 481951"/>
                <a:gd name="connsiteX74" fmla="*/ 693175 w 775973"/>
                <a:gd name="connsiteY74" fmla="*/ 384091 h 481951"/>
                <a:gd name="connsiteX75" fmla="*/ 691516 w 775973"/>
                <a:gd name="connsiteY75" fmla="*/ 389813 h 481951"/>
                <a:gd name="connsiteX76" fmla="*/ 680690 w 775973"/>
                <a:gd name="connsiteY76" fmla="*/ 404257 h 481951"/>
                <a:gd name="connsiteX77" fmla="*/ 678825 w 775973"/>
                <a:gd name="connsiteY77" fmla="*/ 407418 h 481951"/>
                <a:gd name="connsiteX78" fmla="*/ 677750 w 775973"/>
                <a:gd name="connsiteY78" fmla="*/ 409978 h 481951"/>
                <a:gd name="connsiteX79" fmla="*/ 677403 w 775973"/>
                <a:gd name="connsiteY79" fmla="*/ 412429 h 481951"/>
                <a:gd name="connsiteX80" fmla="*/ 677529 w 775973"/>
                <a:gd name="connsiteY80" fmla="*/ 419319 h 481951"/>
                <a:gd name="connsiteX81" fmla="*/ 677055 w 775973"/>
                <a:gd name="connsiteY81" fmla="*/ 422701 h 481951"/>
                <a:gd name="connsiteX82" fmla="*/ 675190 w 775973"/>
                <a:gd name="connsiteY82" fmla="*/ 429117 h 481951"/>
                <a:gd name="connsiteX83" fmla="*/ 672409 w 775973"/>
                <a:gd name="connsiteY83" fmla="*/ 433890 h 481951"/>
                <a:gd name="connsiteX84" fmla="*/ 668552 w 775973"/>
                <a:gd name="connsiteY84" fmla="*/ 437162 h 481951"/>
                <a:gd name="connsiteX85" fmla="*/ 663874 w 775973"/>
                <a:gd name="connsiteY85" fmla="*/ 439153 h 481951"/>
                <a:gd name="connsiteX86" fmla="*/ 659101 w 775973"/>
                <a:gd name="connsiteY86" fmla="*/ 440070 h 481951"/>
                <a:gd name="connsiteX87" fmla="*/ 655387 w 775973"/>
                <a:gd name="connsiteY87" fmla="*/ 441350 h 481951"/>
                <a:gd name="connsiteX88" fmla="*/ 650235 w 775973"/>
                <a:gd name="connsiteY88" fmla="*/ 444147 h 481951"/>
                <a:gd name="connsiteX89" fmla="*/ 645573 w 775973"/>
                <a:gd name="connsiteY89" fmla="*/ 447419 h 481951"/>
                <a:gd name="connsiteX90" fmla="*/ 643708 w 775973"/>
                <a:gd name="connsiteY90" fmla="*/ 450343 h 481951"/>
                <a:gd name="connsiteX91" fmla="*/ 643487 w 775973"/>
                <a:gd name="connsiteY91" fmla="*/ 451386 h 481951"/>
                <a:gd name="connsiteX92" fmla="*/ 642554 w 775973"/>
                <a:gd name="connsiteY92" fmla="*/ 453125 h 481951"/>
                <a:gd name="connsiteX93" fmla="*/ 642317 w 775973"/>
                <a:gd name="connsiteY93" fmla="*/ 454657 h 481951"/>
                <a:gd name="connsiteX94" fmla="*/ 642902 w 775973"/>
                <a:gd name="connsiteY94" fmla="*/ 455937 h 481951"/>
                <a:gd name="connsiteX95" fmla="*/ 646395 w 775973"/>
                <a:gd name="connsiteY95" fmla="*/ 458624 h 481951"/>
                <a:gd name="connsiteX96" fmla="*/ 647675 w 775973"/>
                <a:gd name="connsiteY96" fmla="*/ 461074 h 481951"/>
                <a:gd name="connsiteX97" fmla="*/ 648023 w 775973"/>
                <a:gd name="connsiteY97" fmla="*/ 463871 h 481951"/>
                <a:gd name="connsiteX98" fmla="*/ 647564 w 775973"/>
                <a:gd name="connsiteY98" fmla="*/ 468644 h 481951"/>
                <a:gd name="connsiteX99" fmla="*/ 647785 w 775973"/>
                <a:gd name="connsiteY99" fmla="*/ 471347 h 481951"/>
                <a:gd name="connsiteX100" fmla="*/ 648718 w 775973"/>
                <a:gd name="connsiteY100" fmla="*/ 475298 h 481951"/>
                <a:gd name="connsiteX101" fmla="*/ 649066 w 775973"/>
                <a:gd name="connsiteY101" fmla="*/ 477621 h 481951"/>
                <a:gd name="connsiteX102" fmla="*/ 648133 w 775973"/>
                <a:gd name="connsiteY102" fmla="*/ 479249 h 481951"/>
                <a:gd name="connsiteX103" fmla="*/ 641148 w 775973"/>
                <a:gd name="connsiteY103" fmla="*/ 481951 h 481951"/>
                <a:gd name="connsiteX104" fmla="*/ 639757 w 775973"/>
                <a:gd name="connsiteY104" fmla="*/ 480782 h 481951"/>
                <a:gd name="connsiteX105" fmla="*/ 636122 w 775973"/>
                <a:gd name="connsiteY105" fmla="*/ 479723 h 481951"/>
                <a:gd name="connsiteX106" fmla="*/ 634605 w 775973"/>
                <a:gd name="connsiteY106" fmla="*/ 478680 h 481951"/>
                <a:gd name="connsiteX107" fmla="*/ 629832 w 775973"/>
                <a:gd name="connsiteY107" fmla="*/ 474713 h 481951"/>
                <a:gd name="connsiteX108" fmla="*/ 628678 w 775973"/>
                <a:gd name="connsiteY108" fmla="*/ 473322 h 481951"/>
                <a:gd name="connsiteX109" fmla="*/ 628899 w 775973"/>
                <a:gd name="connsiteY109" fmla="*/ 472263 h 481951"/>
                <a:gd name="connsiteX110" fmla="*/ 628789 w 775973"/>
                <a:gd name="connsiteY110" fmla="*/ 471220 h 481951"/>
                <a:gd name="connsiteX111" fmla="*/ 628330 w 775973"/>
                <a:gd name="connsiteY111" fmla="*/ 470161 h 481951"/>
                <a:gd name="connsiteX112" fmla="*/ 627508 w 775973"/>
                <a:gd name="connsiteY112" fmla="*/ 469118 h 481951"/>
                <a:gd name="connsiteX113" fmla="*/ 626465 w 775973"/>
                <a:gd name="connsiteY113" fmla="*/ 468423 h 481951"/>
                <a:gd name="connsiteX114" fmla="*/ 623984 w 775973"/>
                <a:gd name="connsiteY114" fmla="*/ 467601 h 481951"/>
                <a:gd name="connsiteX115" fmla="*/ 622830 w 775973"/>
                <a:gd name="connsiteY115" fmla="*/ 466890 h 481951"/>
                <a:gd name="connsiteX116" fmla="*/ 622483 w 775973"/>
                <a:gd name="connsiteY116" fmla="*/ 466084 h 481951"/>
                <a:gd name="connsiteX117" fmla="*/ 622135 w 775973"/>
                <a:gd name="connsiteY117" fmla="*/ 465278 h 481951"/>
                <a:gd name="connsiteX118" fmla="*/ 621787 w 775973"/>
                <a:gd name="connsiteY118" fmla="*/ 464566 h 481951"/>
                <a:gd name="connsiteX119" fmla="*/ 620966 w 775973"/>
                <a:gd name="connsiteY119" fmla="*/ 464330 h 481951"/>
                <a:gd name="connsiteX120" fmla="*/ 619685 w 775973"/>
                <a:gd name="connsiteY120" fmla="*/ 464440 h 481951"/>
                <a:gd name="connsiteX121" fmla="*/ 619101 w 775973"/>
                <a:gd name="connsiteY121" fmla="*/ 464330 h 481951"/>
                <a:gd name="connsiteX122" fmla="*/ 618516 w 775973"/>
                <a:gd name="connsiteY122" fmla="*/ 463982 h 481951"/>
                <a:gd name="connsiteX123" fmla="*/ 617931 w 775973"/>
                <a:gd name="connsiteY123" fmla="*/ 463049 h 481951"/>
                <a:gd name="connsiteX124" fmla="*/ 617236 w 775973"/>
                <a:gd name="connsiteY124" fmla="*/ 460947 h 481951"/>
                <a:gd name="connsiteX125" fmla="*/ 616888 w 775973"/>
                <a:gd name="connsiteY125" fmla="*/ 460379 h 481951"/>
                <a:gd name="connsiteX126" fmla="*/ 613980 w 775973"/>
                <a:gd name="connsiteY126" fmla="*/ 458735 h 481951"/>
                <a:gd name="connsiteX127" fmla="*/ 611278 w 775973"/>
                <a:gd name="connsiteY127" fmla="*/ 458276 h 481951"/>
                <a:gd name="connsiteX128" fmla="*/ 610108 w 775973"/>
                <a:gd name="connsiteY128" fmla="*/ 457676 h 481951"/>
                <a:gd name="connsiteX129" fmla="*/ 609065 w 775973"/>
                <a:gd name="connsiteY129" fmla="*/ 456633 h 481951"/>
                <a:gd name="connsiteX130" fmla="*/ 608480 w 775973"/>
                <a:gd name="connsiteY130" fmla="*/ 455479 h 481951"/>
                <a:gd name="connsiteX131" fmla="*/ 608133 w 775973"/>
                <a:gd name="connsiteY131" fmla="*/ 454057 h 481951"/>
                <a:gd name="connsiteX132" fmla="*/ 607895 w 775973"/>
                <a:gd name="connsiteY132" fmla="*/ 451971 h 481951"/>
                <a:gd name="connsiteX133" fmla="*/ 607327 w 775973"/>
                <a:gd name="connsiteY133" fmla="*/ 451149 h 481951"/>
                <a:gd name="connsiteX134" fmla="*/ 604987 w 775973"/>
                <a:gd name="connsiteY134" fmla="*/ 449758 h 481951"/>
                <a:gd name="connsiteX135" fmla="*/ 604403 w 775973"/>
                <a:gd name="connsiteY135" fmla="*/ 449047 h 481951"/>
                <a:gd name="connsiteX136" fmla="*/ 603249 w 775973"/>
                <a:gd name="connsiteY136" fmla="*/ 446835 h 481951"/>
                <a:gd name="connsiteX137" fmla="*/ 598334 w 775973"/>
                <a:gd name="connsiteY137" fmla="*/ 447198 h 481951"/>
                <a:gd name="connsiteX138" fmla="*/ 586781 w 775973"/>
                <a:gd name="connsiteY138" fmla="*/ 448130 h 481951"/>
                <a:gd name="connsiteX139" fmla="*/ 557401 w 775973"/>
                <a:gd name="connsiteY139" fmla="*/ 450453 h 481951"/>
                <a:gd name="connsiteX140" fmla="*/ 528005 w 775973"/>
                <a:gd name="connsiteY140" fmla="*/ 452777 h 481951"/>
                <a:gd name="connsiteX141" fmla="*/ 498625 w 775973"/>
                <a:gd name="connsiteY141" fmla="*/ 455005 h 481951"/>
                <a:gd name="connsiteX142" fmla="*/ 469213 w 775973"/>
                <a:gd name="connsiteY142" fmla="*/ 457107 h 481951"/>
                <a:gd name="connsiteX143" fmla="*/ 439833 w 775973"/>
                <a:gd name="connsiteY143" fmla="*/ 459209 h 481951"/>
                <a:gd name="connsiteX144" fmla="*/ 410437 w 775973"/>
                <a:gd name="connsiteY144" fmla="*/ 461295 h 481951"/>
                <a:gd name="connsiteX145" fmla="*/ 381057 w 775973"/>
                <a:gd name="connsiteY145" fmla="*/ 463286 h 481951"/>
                <a:gd name="connsiteX146" fmla="*/ 351645 w 775973"/>
                <a:gd name="connsiteY146" fmla="*/ 465151 h 481951"/>
                <a:gd name="connsiteX147" fmla="*/ 322138 w 775973"/>
                <a:gd name="connsiteY147" fmla="*/ 467000 h 481951"/>
                <a:gd name="connsiteX148" fmla="*/ 292758 w 775973"/>
                <a:gd name="connsiteY148" fmla="*/ 468771 h 481951"/>
                <a:gd name="connsiteX149" fmla="*/ 263362 w 775973"/>
                <a:gd name="connsiteY149" fmla="*/ 470398 h 481951"/>
                <a:gd name="connsiteX150" fmla="*/ 233840 w 775973"/>
                <a:gd name="connsiteY150" fmla="*/ 472042 h 481951"/>
                <a:gd name="connsiteX151" fmla="*/ 204460 w 775973"/>
                <a:gd name="connsiteY151" fmla="*/ 473670 h 481951"/>
                <a:gd name="connsiteX152" fmla="*/ 175064 w 775973"/>
                <a:gd name="connsiteY152" fmla="*/ 475187 h 481951"/>
                <a:gd name="connsiteX153" fmla="*/ 145573 w 775973"/>
                <a:gd name="connsiteY153" fmla="*/ 476578 h 481951"/>
                <a:gd name="connsiteX154" fmla="*/ 116035 w 775973"/>
                <a:gd name="connsiteY154" fmla="*/ 477968 h 481951"/>
                <a:gd name="connsiteX155" fmla="*/ 116035 w 775973"/>
                <a:gd name="connsiteY155" fmla="*/ 477968 h 481951"/>
                <a:gd name="connsiteX156" fmla="*/ 116035 w 775973"/>
                <a:gd name="connsiteY156" fmla="*/ 477968 h 481951"/>
                <a:gd name="connsiteX157" fmla="*/ 115924 w 775973"/>
                <a:gd name="connsiteY157" fmla="*/ 477968 h 481951"/>
                <a:gd name="connsiteX158" fmla="*/ 115924 w 775973"/>
                <a:gd name="connsiteY158" fmla="*/ 477968 h 481951"/>
                <a:gd name="connsiteX159" fmla="*/ 115814 w 775973"/>
                <a:gd name="connsiteY159" fmla="*/ 477968 h 481951"/>
                <a:gd name="connsiteX160" fmla="*/ 115814 w 775973"/>
                <a:gd name="connsiteY160" fmla="*/ 477968 h 481951"/>
                <a:gd name="connsiteX161" fmla="*/ 115814 w 775973"/>
                <a:gd name="connsiteY161" fmla="*/ 477968 h 481951"/>
                <a:gd name="connsiteX162" fmla="*/ 115687 w 775973"/>
                <a:gd name="connsiteY162" fmla="*/ 477968 h 481951"/>
                <a:gd name="connsiteX163" fmla="*/ 115687 w 775973"/>
                <a:gd name="connsiteY163" fmla="*/ 477968 h 481951"/>
                <a:gd name="connsiteX164" fmla="*/ 115687 w 775973"/>
                <a:gd name="connsiteY164" fmla="*/ 477968 h 481951"/>
                <a:gd name="connsiteX165" fmla="*/ 115576 w 775973"/>
                <a:gd name="connsiteY165" fmla="*/ 477968 h 481951"/>
                <a:gd name="connsiteX166" fmla="*/ 115576 w 775973"/>
                <a:gd name="connsiteY166" fmla="*/ 477968 h 481951"/>
                <a:gd name="connsiteX167" fmla="*/ 115576 w 775973"/>
                <a:gd name="connsiteY167" fmla="*/ 477968 h 481951"/>
                <a:gd name="connsiteX168" fmla="*/ 115450 w 775973"/>
                <a:gd name="connsiteY168" fmla="*/ 477968 h 481951"/>
                <a:gd name="connsiteX169" fmla="*/ 115450 w 775973"/>
                <a:gd name="connsiteY169" fmla="*/ 477968 h 481951"/>
                <a:gd name="connsiteX170" fmla="*/ 115340 w 775973"/>
                <a:gd name="connsiteY170" fmla="*/ 477968 h 481951"/>
                <a:gd name="connsiteX171" fmla="*/ 115687 w 775973"/>
                <a:gd name="connsiteY171" fmla="*/ 475408 h 481951"/>
                <a:gd name="connsiteX172" fmla="*/ 115687 w 775973"/>
                <a:gd name="connsiteY172" fmla="*/ 472042 h 481951"/>
                <a:gd name="connsiteX173" fmla="*/ 114407 w 775973"/>
                <a:gd name="connsiteY173" fmla="*/ 468644 h 481951"/>
                <a:gd name="connsiteX174" fmla="*/ 112084 w 775973"/>
                <a:gd name="connsiteY174" fmla="*/ 467127 h 481951"/>
                <a:gd name="connsiteX175" fmla="*/ 105557 w 775973"/>
                <a:gd name="connsiteY175" fmla="*/ 464788 h 481951"/>
                <a:gd name="connsiteX176" fmla="*/ 104166 w 775973"/>
                <a:gd name="connsiteY176" fmla="*/ 462227 h 481951"/>
                <a:gd name="connsiteX177" fmla="*/ 103787 w 775973"/>
                <a:gd name="connsiteY177" fmla="*/ 460837 h 481951"/>
                <a:gd name="connsiteX178" fmla="*/ 102980 w 775973"/>
                <a:gd name="connsiteY178" fmla="*/ 459794 h 481951"/>
                <a:gd name="connsiteX179" fmla="*/ 102396 w 775973"/>
                <a:gd name="connsiteY179" fmla="*/ 458624 h 481951"/>
                <a:gd name="connsiteX180" fmla="*/ 102159 w 775973"/>
                <a:gd name="connsiteY180" fmla="*/ 456396 h 481951"/>
                <a:gd name="connsiteX181" fmla="*/ 102506 w 775973"/>
                <a:gd name="connsiteY181" fmla="*/ 454768 h 481951"/>
                <a:gd name="connsiteX182" fmla="*/ 102980 w 775973"/>
                <a:gd name="connsiteY182" fmla="*/ 453946 h 481951"/>
                <a:gd name="connsiteX183" fmla="*/ 104624 w 775973"/>
                <a:gd name="connsiteY183" fmla="*/ 452097 h 481951"/>
                <a:gd name="connsiteX184" fmla="*/ 106963 w 775973"/>
                <a:gd name="connsiteY184" fmla="*/ 448241 h 481951"/>
                <a:gd name="connsiteX185" fmla="*/ 106726 w 775973"/>
                <a:gd name="connsiteY185" fmla="*/ 446960 h 481951"/>
                <a:gd name="connsiteX186" fmla="*/ 105446 w 775973"/>
                <a:gd name="connsiteY186" fmla="*/ 444985 h 481951"/>
                <a:gd name="connsiteX187" fmla="*/ 105098 w 775973"/>
                <a:gd name="connsiteY187" fmla="*/ 443104 h 481951"/>
                <a:gd name="connsiteX188" fmla="*/ 105446 w 775973"/>
                <a:gd name="connsiteY188" fmla="*/ 439485 h 481951"/>
                <a:gd name="connsiteX189" fmla="*/ 106252 w 775973"/>
                <a:gd name="connsiteY189" fmla="*/ 436577 h 481951"/>
                <a:gd name="connsiteX190" fmla="*/ 106837 w 775973"/>
                <a:gd name="connsiteY190" fmla="*/ 433543 h 481951"/>
                <a:gd name="connsiteX191" fmla="*/ 106252 w 775973"/>
                <a:gd name="connsiteY191" fmla="*/ 429687 h 481951"/>
                <a:gd name="connsiteX192" fmla="*/ 104624 w 775973"/>
                <a:gd name="connsiteY192" fmla="*/ 425973 h 481951"/>
                <a:gd name="connsiteX193" fmla="*/ 104403 w 775973"/>
                <a:gd name="connsiteY193" fmla="*/ 423981 h 481951"/>
                <a:gd name="connsiteX194" fmla="*/ 104751 w 775973"/>
                <a:gd name="connsiteY194" fmla="*/ 420710 h 481951"/>
                <a:gd name="connsiteX195" fmla="*/ 104624 w 775973"/>
                <a:gd name="connsiteY195" fmla="*/ 419209 h 481951"/>
                <a:gd name="connsiteX196" fmla="*/ 103787 w 775973"/>
                <a:gd name="connsiteY196" fmla="*/ 417565 h 481951"/>
                <a:gd name="connsiteX197" fmla="*/ 101574 w 775973"/>
                <a:gd name="connsiteY197" fmla="*/ 415937 h 481951"/>
                <a:gd name="connsiteX198" fmla="*/ 100531 w 775973"/>
                <a:gd name="connsiteY198" fmla="*/ 414751 h 481951"/>
                <a:gd name="connsiteX199" fmla="*/ 99835 w 775973"/>
                <a:gd name="connsiteY199" fmla="*/ 413013 h 481951"/>
                <a:gd name="connsiteX200" fmla="*/ 100072 w 775973"/>
                <a:gd name="connsiteY200" fmla="*/ 411607 h 481951"/>
                <a:gd name="connsiteX201" fmla="*/ 100768 w 775973"/>
                <a:gd name="connsiteY201" fmla="*/ 410800 h 481951"/>
                <a:gd name="connsiteX202" fmla="*/ 101116 w 775973"/>
                <a:gd name="connsiteY202" fmla="*/ 409978 h 481951"/>
                <a:gd name="connsiteX203" fmla="*/ 100420 w 775973"/>
                <a:gd name="connsiteY203" fmla="*/ 408825 h 481951"/>
                <a:gd name="connsiteX204" fmla="*/ 99946 w 775973"/>
                <a:gd name="connsiteY204" fmla="*/ 408003 h 481951"/>
                <a:gd name="connsiteX205" fmla="*/ 99709 w 775973"/>
                <a:gd name="connsiteY205" fmla="*/ 407418 h 481951"/>
                <a:gd name="connsiteX206" fmla="*/ 99361 w 775973"/>
                <a:gd name="connsiteY206" fmla="*/ 406960 h 481951"/>
                <a:gd name="connsiteX207" fmla="*/ 98793 w 775973"/>
                <a:gd name="connsiteY207" fmla="*/ 406612 h 481951"/>
                <a:gd name="connsiteX208" fmla="*/ 98793 w 775973"/>
                <a:gd name="connsiteY208" fmla="*/ 405664 h 481951"/>
                <a:gd name="connsiteX209" fmla="*/ 99488 w 775973"/>
                <a:gd name="connsiteY209" fmla="*/ 404621 h 481951"/>
                <a:gd name="connsiteX210" fmla="*/ 100989 w 775973"/>
                <a:gd name="connsiteY210" fmla="*/ 400196 h 481951"/>
                <a:gd name="connsiteX211" fmla="*/ 100183 w 775973"/>
                <a:gd name="connsiteY211" fmla="*/ 398078 h 481951"/>
                <a:gd name="connsiteX212" fmla="*/ 99709 w 775973"/>
                <a:gd name="connsiteY212" fmla="*/ 393084 h 481951"/>
                <a:gd name="connsiteX213" fmla="*/ 99014 w 775973"/>
                <a:gd name="connsiteY213" fmla="*/ 390729 h 481951"/>
                <a:gd name="connsiteX214" fmla="*/ 101811 w 775973"/>
                <a:gd name="connsiteY214" fmla="*/ 389323 h 481951"/>
                <a:gd name="connsiteX215" fmla="*/ 100183 w 775973"/>
                <a:gd name="connsiteY215" fmla="*/ 388169 h 481951"/>
                <a:gd name="connsiteX216" fmla="*/ 94715 w 775973"/>
                <a:gd name="connsiteY216" fmla="*/ 386652 h 481951"/>
                <a:gd name="connsiteX217" fmla="*/ 92960 w 775973"/>
                <a:gd name="connsiteY217" fmla="*/ 384787 h 481951"/>
                <a:gd name="connsiteX218" fmla="*/ 92850 w 775973"/>
                <a:gd name="connsiteY218" fmla="*/ 382226 h 481951"/>
                <a:gd name="connsiteX219" fmla="*/ 93545 w 775973"/>
                <a:gd name="connsiteY219" fmla="*/ 375557 h 481951"/>
                <a:gd name="connsiteX220" fmla="*/ 94826 w 775973"/>
                <a:gd name="connsiteY220" fmla="*/ 374862 h 481951"/>
                <a:gd name="connsiteX221" fmla="*/ 97275 w 775973"/>
                <a:gd name="connsiteY221" fmla="*/ 371953 h 481951"/>
                <a:gd name="connsiteX222" fmla="*/ 98903 w 775973"/>
                <a:gd name="connsiteY222" fmla="*/ 368809 h 481951"/>
                <a:gd name="connsiteX223" fmla="*/ 97733 w 775973"/>
                <a:gd name="connsiteY223" fmla="*/ 367528 h 481951"/>
                <a:gd name="connsiteX224" fmla="*/ 95647 w 775973"/>
                <a:gd name="connsiteY224" fmla="*/ 367307 h 481951"/>
                <a:gd name="connsiteX225" fmla="*/ 90148 w 775973"/>
                <a:gd name="connsiteY225" fmla="*/ 365663 h 481951"/>
                <a:gd name="connsiteX226" fmla="*/ 88172 w 775973"/>
                <a:gd name="connsiteY226" fmla="*/ 364604 h 481951"/>
                <a:gd name="connsiteX227" fmla="*/ 90606 w 775973"/>
                <a:gd name="connsiteY227" fmla="*/ 354695 h 481951"/>
                <a:gd name="connsiteX228" fmla="*/ 90606 w 775973"/>
                <a:gd name="connsiteY228" fmla="*/ 352941 h 481951"/>
                <a:gd name="connsiteX229" fmla="*/ 91570 w 775973"/>
                <a:gd name="connsiteY229" fmla="*/ 346524 h 481951"/>
                <a:gd name="connsiteX230" fmla="*/ 90732 w 775973"/>
                <a:gd name="connsiteY230" fmla="*/ 345007 h 481951"/>
                <a:gd name="connsiteX231" fmla="*/ 89910 w 775973"/>
                <a:gd name="connsiteY231" fmla="*/ 344659 h 481951"/>
                <a:gd name="connsiteX232" fmla="*/ 88867 w 775973"/>
                <a:gd name="connsiteY232" fmla="*/ 344786 h 481951"/>
                <a:gd name="connsiteX233" fmla="*/ 83968 w 775973"/>
                <a:gd name="connsiteY233" fmla="*/ 343854 h 481951"/>
                <a:gd name="connsiteX234" fmla="*/ 82340 w 775973"/>
                <a:gd name="connsiteY234" fmla="*/ 342921 h 481951"/>
                <a:gd name="connsiteX235" fmla="*/ 81534 w 775973"/>
                <a:gd name="connsiteY235" fmla="*/ 341167 h 481951"/>
                <a:gd name="connsiteX236" fmla="*/ 81771 w 775973"/>
                <a:gd name="connsiteY236" fmla="*/ 339649 h 481951"/>
                <a:gd name="connsiteX237" fmla="*/ 82230 w 775973"/>
                <a:gd name="connsiteY237" fmla="*/ 337658 h 481951"/>
                <a:gd name="connsiteX238" fmla="*/ 82814 w 775973"/>
                <a:gd name="connsiteY238" fmla="*/ 335793 h 481951"/>
                <a:gd name="connsiteX239" fmla="*/ 83399 w 775973"/>
                <a:gd name="connsiteY239" fmla="*/ 335113 h 481951"/>
                <a:gd name="connsiteX240" fmla="*/ 83510 w 775973"/>
                <a:gd name="connsiteY240" fmla="*/ 334624 h 481951"/>
                <a:gd name="connsiteX241" fmla="*/ 82577 w 775973"/>
                <a:gd name="connsiteY241" fmla="*/ 333581 h 481951"/>
                <a:gd name="connsiteX242" fmla="*/ 81060 w 775973"/>
                <a:gd name="connsiteY242" fmla="*/ 332538 h 481951"/>
                <a:gd name="connsiteX243" fmla="*/ 79558 w 775973"/>
                <a:gd name="connsiteY243" fmla="*/ 332190 h 481951"/>
                <a:gd name="connsiteX244" fmla="*/ 78500 w 775973"/>
                <a:gd name="connsiteY244" fmla="*/ 332538 h 481951"/>
                <a:gd name="connsiteX245" fmla="*/ 76145 w 775973"/>
                <a:gd name="connsiteY245" fmla="*/ 334166 h 481951"/>
                <a:gd name="connsiteX246" fmla="*/ 74754 w 775973"/>
                <a:gd name="connsiteY246" fmla="*/ 334276 h 481951"/>
                <a:gd name="connsiteX247" fmla="*/ 72083 w 775973"/>
                <a:gd name="connsiteY247" fmla="*/ 332538 h 481951"/>
                <a:gd name="connsiteX248" fmla="*/ 71846 w 775973"/>
                <a:gd name="connsiteY248" fmla="*/ 329393 h 481951"/>
                <a:gd name="connsiteX249" fmla="*/ 72431 w 775973"/>
                <a:gd name="connsiteY249" fmla="*/ 326232 h 481951"/>
                <a:gd name="connsiteX250" fmla="*/ 72431 w 775973"/>
                <a:gd name="connsiteY250" fmla="*/ 324967 h 481951"/>
                <a:gd name="connsiteX251" fmla="*/ 70677 w 775973"/>
                <a:gd name="connsiteY251" fmla="*/ 323782 h 481951"/>
                <a:gd name="connsiteX252" fmla="*/ 69744 w 775973"/>
                <a:gd name="connsiteY252" fmla="*/ 321096 h 481951"/>
                <a:gd name="connsiteX253" fmla="*/ 69286 w 775973"/>
                <a:gd name="connsiteY253" fmla="*/ 317603 h 481951"/>
                <a:gd name="connsiteX254" fmla="*/ 69049 w 775973"/>
                <a:gd name="connsiteY254" fmla="*/ 311060 h 481951"/>
                <a:gd name="connsiteX255" fmla="*/ 69396 w 775973"/>
                <a:gd name="connsiteY255" fmla="*/ 309906 h 481951"/>
                <a:gd name="connsiteX256" fmla="*/ 70092 w 775973"/>
                <a:gd name="connsiteY256" fmla="*/ 308626 h 481951"/>
                <a:gd name="connsiteX257" fmla="*/ 71261 w 775973"/>
                <a:gd name="connsiteY257" fmla="*/ 306982 h 481951"/>
                <a:gd name="connsiteX258" fmla="*/ 71609 w 775973"/>
                <a:gd name="connsiteY258" fmla="*/ 306177 h 481951"/>
                <a:gd name="connsiteX259" fmla="*/ 71372 w 775973"/>
                <a:gd name="connsiteY259" fmla="*/ 305355 h 481951"/>
                <a:gd name="connsiteX260" fmla="*/ 71151 w 775973"/>
                <a:gd name="connsiteY260" fmla="*/ 303268 h 481951"/>
                <a:gd name="connsiteX261" fmla="*/ 71609 w 775973"/>
                <a:gd name="connsiteY261" fmla="*/ 300344 h 481951"/>
                <a:gd name="connsiteX262" fmla="*/ 72541 w 775973"/>
                <a:gd name="connsiteY262" fmla="*/ 297531 h 481951"/>
                <a:gd name="connsiteX263" fmla="*/ 72889 w 775973"/>
                <a:gd name="connsiteY263" fmla="*/ 294512 h 481951"/>
                <a:gd name="connsiteX264" fmla="*/ 71609 w 775973"/>
                <a:gd name="connsiteY264" fmla="*/ 291020 h 481951"/>
                <a:gd name="connsiteX265" fmla="*/ 64260 w 775973"/>
                <a:gd name="connsiteY265" fmla="*/ 284003 h 481951"/>
                <a:gd name="connsiteX266" fmla="*/ 63786 w 775973"/>
                <a:gd name="connsiteY266" fmla="*/ 283086 h 481951"/>
                <a:gd name="connsiteX267" fmla="*/ 61684 w 775973"/>
                <a:gd name="connsiteY267" fmla="*/ 279119 h 481951"/>
                <a:gd name="connsiteX268" fmla="*/ 61226 w 775973"/>
                <a:gd name="connsiteY268" fmla="*/ 277713 h 481951"/>
                <a:gd name="connsiteX269" fmla="*/ 61226 w 775973"/>
                <a:gd name="connsiteY269" fmla="*/ 275974 h 481951"/>
                <a:gd name="connsiteX270" fmla="*/ 62395 w 775973"/>
                <a:gd name="connsiteY270" fmla="*/ 272813 h 481951"/>
                <a:gd name="connsiteX271" fmla="*/ 62743 w 775973"/>
                <a:gd name="connsiteY271" fmla="*/ 271407 h 481951"/>
                <a:gd name="connsiteX272" fmla="*/ 61115 w 775973"/>
                <a:gd name="connsiteY272" fmla="*/ 265243 h 481951"/>
                <a:gd name="connsiteX273" fmla="*/ 56690 w 775973"/>
                <a:gd name="connsiteY273" fmla="*/ 261972 h 481951"/>
                <a:gd name="connsiteX274" fmla="*/ 51680 w 775973"/>
                <a:gd name="connsiteY274" fmla="*/ 259269 h 481951"/>
                <a:gd name="connsiteX275" fmla="*/ 48156 w 775973"/>
                <a:gd name="connsiteY275" fmla="*/ 254970 h 481951"/>
                <a:gd name="connsiteX276" fmla="*/ 47586 w 775973"/>
                <a:gd name="connsiteY276" fmla="*/ 251477 h 481951"/>
                <a:gd name="connsiteX277" fmla="*/ 47460 w 775973"/>
                <a:gd name="connsiteY277" fmla="*/ 248317 h 481951"/>
                <a:gd name="connsiteX278" fmla="*/ 47239 w 775973"/>
                <a:gd name="connsiteY278" fmla="*/ 245393 h 481951"/>
                <a:gd name="connsiteX279" fmla="*/ 45832 w 775973"/>
                <a:gd name="connsiteY279" fmla="*/ 242833 h 481951"/>
                <a:gd name="connsiteX280" fmla="*/ 43620 w 775973"/>
                <a:gd name="connsiteY280" fmla="*/ 240968 h 481951"/>
                <a:gd name="connsiteX281" fmla="*/ 39542 w 775973"/>
                <a:gd name="connsiteY281" fmla="*/ 238534 h 481951"/>
                <a:gd name="connsiteX282" fmla="*/ 37772 w 775973"/>
                <a:gd name="connsiteY282" fmla="*/ 236195 h 481951"/>
                <a:gd name="connsiteX283" fmla="*/ 36492 w 775973"/>
                <a:gd name="connsiteY283" fmla="*/ 232449 h 481951"/>
                <a:gd name="connsiteX284" fmla="*/ 36839 w 775973"/>
                <a:gd name="connsiteY284" fmla="*/ 229652 h 481951"/>
                <a:gd name="connsiteX285" fmla="*/ 37772 w 775973"/>
                <a:gd name="connsiteY285" fmla="*/ 226981 h 481951"/>
                <a:gd name="connsiteX286" fmla="*/ 38246 w 775973"/>
                <a:gd name="connsiteY286" fmla="*/ 224073 h 481951"/>
                <a:gd name="connsiteX287" fmla="*/ 37899 w 775973"/>
                <a:gd name="connsiteY287" fmla="*/ 220454 h 481951"/>
                <a:gd name="connsiteX288" fmla="*/ 37187 w 775973"/>
                <a:gd name="connsiteY288" fmla="*/ 217878 h 481951"/>
                <a:gd name="connsiteX289" fmla="*/ 35797 w 775973"/>
                <a:gd name="connsiteY289" fmla="*/ 215902 h 481951"/>
                <a:gd name="connsiteX290" fmla="*/ 34058 w 775973"/>
                <a:gd name="connsiteY290" fmla="*/ 214622 h 481951"/>
                <a:gd name="connsiteX291" fmla="*/ 33821 w 775973"/>
                <a:gd name="connsiteY291" fmla="*/ 212173 h 481951"/>
                <a:gd name="connsiteX292" fmla="*/ 29743 w 775973"/>
                <a:gd name="connsiteY292" fmla="*/ 207510 h 481951"/>
                <a:gd name="connsiteX293" fmla="*/ 30091 w 775973"/>
                <a:gd name="connsiteY293" fmla="*/ 200967 h 481951"/>
                <a:gd name="connsiteX294" fmla="*/ 31498 w 775973"/>
                <a:gd name="connsiteY294" fmla="*/ 194187 h 481951"/>
                <a:gd name="connsiteX295" fmla="*/ 29633 w 775973"/>
                <a:gd name="connsiteY295" fmla="*/ 187913 h 481951"/>
                <a:gd name="connsiteX296" fmla="*/ 27531 w 775973"/>
                <a:gd name="connsiteY296" fmla="*/ 186396 h 481951"/>
                <a:gd name="connsiteX297" fmla="*/ 24718 w 775973"/>
                <a:gd name="connsiteY297" fmla="*/ 185574 h 481951"/>
                <a:gd name="connsiteX298" fmla="*/ 19471 w 775973"/>
                <a:gd name="connsiteY298" fmla="*/ 184879 h 481951"/>
                <a:gd name="connsiteX299" fmla="*/ 19234 w 775973"/>
                <a:gd name="connsiteY299" fmla="*/ 179379 h 481951"/>
                <a:gd name="connsiteX300" fmla="*/ 18428 w 775973"/>
                <a:gd name="connsiteY300" fmla="*/ 177514 h 481951"/>
                <a:gd name="connsiteX301" fmla="*/ 17732 w 775973"/>
                <a:gd name="connsiteY301" fmla="*/ 177166 h 481951"/>
                <a:gd name="connsiteX302" fmla="*/ 17147 w 775973"/>
                <a:gd name="connsiteY302" fmla="*/ 176360 h 481951"/>
                <a:gd name="connsiteX303" fmla="*/ 17037 w 775973"/>
                <a:gd name="connsiteY303" fmla="*/ 175428 h 481951"/>
                <a:gd name="connsiteX304" fmla="*/ 17037 w 775973"/>
                <a:gd name="connsiteY304" fmla="*/ 174148 h 481951"/>
                <a:gd name="connsiteX305" fmla="*/ 16910 w 775973"/>
                <a:gd name="connsiteY305" fmla="*/ 173215 h 481951"/>
                <a:gd name="connsiteX306" fmla="*/ 16563 w 775973"/>
                <a:gd name="connsiteY306" fmla="*/ 172393 h 481951"/>
                <a:gd name="connsiteX307" fmla="*/ 15741 w 775973"/>
                <a:gd name="connsiteY307" fmla="*/ 170987 h 481951"/>
                <a:gd name="connsiteX308" fmla="*/ 15283 w 775973"/>
                <a:gd name="connsiteY308" fmla="*/ 170291 h 481951"/>
                <a:gd name="connsiteX309" fmla="*/ 14824 w 775973"/>
                <a:gd name="connsiteY309" fmla="*/ 169833 h 481951"/>
                <a:gd name="connsiteX310" fmla="*/ 14113 w 775973"/>
                <a:gd name="connsiteY310" fmla="*/ 169470 h 481951"/>
                <a:gd name="connsiteX311" fmla="*/ 12122 w 775973"/>
                <a:gd name="connsiteY311" fmla="*/ 168316 h 481951"/>
                <a:gd name="connsiteX312" fmla="*/ 11885 w 775973"/>
                <a:gd name="connsiteY312" fmla="*/ 167841 h 481951"/>
                <a:gd name="connsiteX313" fmla="*/ 11885 w 775973"/>
                <a:gd name="connsiteY313" fmla="*/ 167478 h 481951"/>
                <a:gd name="connsiteX314" fmla="*/ 12232 w 775973"/>
                <a:gd name="connsiteY314" fmla="*/ 166909 h 481951"/>
                <a:gd name="connsiteX315" fmla="*/ 12343 w 775973"/>
                <a:gd name="connsiteY315" fmla="*/ 166672 h 481951"/>
                <a:gd name="connsiteX316" fmla="*/ 13655 w 775973"/>
                <a:gd name="connsiteY316" fmla="*/ 165629 h 481951"/>
                <a:gd name="connsiteX317" fmla="*/ 14002 w 775973"/>
                <a:gd name="connsiteY317" fmla="*/ 164917 h 481951"/>
                <a:gd name="connsiteX318" fmla="*/ 13892 w 775973"/>
                <a:gd name="connsiteY318" fmla="*/ 164222 h 481951"/>
                <a:gd name="connsiteX319" fmla="*/ 13418 w 775973"/>
                <a:gd name="connsiteY319" fmla="*/ 163637 h 481951"/>
                <a:gd name="connsiteX320" fmla="*/ 12485 w 775973"/>
                <a:gd name="connsiteY320" fmla="*/ 162595 h 481951"/>
                <a:gd name="connsiteX321" fmla="*/ 11411 w 775973"/>
                <a:gd name="connsiteY321" fmla="*/ 161662 h 481951"/>
                <a:gd name="connsiteX322" fmla="*/ 5010 w 775973"/>
                <a:gd name="connsiteY322" fmla="*/ 157347 h 481951"/>
                <a:gd name="connsiteX323" fmla="*/ 3967 w 775973"/>
                <a:gd name="connsiteY323" fmla="*/ 156415 h 481951"/>
                <a:gd name="connsiteX324" fmla="*/ 2924 w 775973"/>
                <a:gd name="connsiteY324" fmla="*/ 155246 h 481951"/>
                <a:gd name="connsiteX325" fmla="*/ 932 w 775973"/>
                <a:gd name="connsiteY325" fmla="*/ 152448 h 481951"/>
                <a:gd name="connsiteX326" fmla="*/ 237 w 775973"/>
                <a:gd name="connsiteY326" fmla="*/ 150931 h 481951"/>
                <a:gd name="connsiteX327" fmla="*/ 0 w 775973"/>
                <a:gd name="connsiteY327" fmla="*/ 149651 h 481951"/>
                <a:gd name="connsiteX328" fmla="*/ 237 w 775973"/>
                <a:gd name="connsiteY328" fmla="*/ 147549 h 481951"/>
                <a:gd name="connsiteX329" fmla="*/ 711 w 775973"/>
                <a:gd name="connsiteY329" fmla="*/ 146047 h 481951"/>
                <a:gd name="connsiteX330" fmla="*/ 1644 w 775973"/>
                <a:gd name="connsiteY330" fmla="*/ 143819 h 481951"/>
                <a:gd name="connsiteX331" fmla="*/ 3382 w 775973"/>
                <a:gd name="connsiteY331" fmla="*/ 141243 h 481951"/>
                <a:gd name="connsiteX332" fmla="*/ 3619 w 775973"/>
                <a:gd name="connsiteY332" fmla="*/ 140547 h 481951"/>
                <a:gd name="connsiteX333" fmla="*/ 3967 w 775973"/>
                <a:gd name="connsiteY333" fmla="*/ 139725 h 481951"/>
                <a:gd name="connsiteX334" fmla="*/ 4077 w 775973"/>
                <a:gd name="connsiteY334" fmla="*/ 138920 h 481951"/>
                <a:gd name="connsiteX335" fmla="*/ 4425 w 775973"/>
                <a:gd name="connsiteY335" fmla="*/ 138098 h 481951"/>
                <a:gd name="connsiteX336" fmla="*/ 4789 w 775973"/>
                <a:gd name="connsiteY336" fmla="*/ 137403 h 481951"/>
                <a:gd name="connsiteX337" fmla="*/ 5247 w 775973"/>
                <a:gd name="connsiteY337" fmla="*/ 136818 h 481951"/>
                <a:gd name="connsiteX338" fmla="*/ 5595 w 775973"/>
                <a:gd name="connsiteY338" fmla="*/ 136359 h 481951"/>
                <a:gd name="connsiteX339" fmla="*/ 6069 w 775973"/>
                <a:gd name="connsiteY339" fmla="*/ 136122 h 481951"/>
                <a:gd name="connsiteX340" fmla="*/ 7807 w 775973"/>
                <a:gd name="connsiteY340" fmla="*/ 135301 h 481951"/>
                <a:gd name="connsiteX341" fmla="*/ 8281 w 775973"/>
                <a:gd name="connsiteY341" fmla="*/ 134953 h 481951"/>
                <a:gd name="connsiteX342" fmla="*/ 8629 w 775973"/>
                <a:gd name="connsiteY342" fmla="*/ 134368 h 481951"/>
                <a:gd name="connsiteX343" fmla="*/ 8740 w 775973"/>
                <a:gd name="connsiteY343" fmla="*/ 133546 h 481951"/>
                <a:gd name="connsiteX344" fmla="*/ 8740 w 775973"/>
                <a:gd name="connsiteY344" fmla="*/ 131571 h 481951"/>
                <a:gd name="connsiteX345" fmla="*/ 8977 w 775973"/>
                <a:gd name="connsiteY345" fmla="*/ 130638 h 481951"/>
                <a:gd name="connsiteX346" fmla="*/ 9198 w 775973"/>
                <a:gd name="connsiteY346" fmla="*/ 129943 h 481951"/>
                <a:gd name="connsiteX347" fmla="*/ 9672 w 775973"/>
                <a:gd name="connsiteY347" fmla="*/ 129358 h 481951"/>
                <a:gd name="connsiteX348" fmla="*/ 10130 w 775973"/>
                <a:gd name="connsiteY348" fmla="*/ 128994 h 481951"/>
                <a:gd name="connsiteX349" fmla="*/ 10367 w 775973"/>
                <a:gd name="connsiteY349" fmla="*/ 128172 h 481951"/>
                <a:gd name="connsiteX350" fmla="*/ 10605 w 775973"/>
                <a:gd name="connsiteY350" fmla="*/ 127019 h 481951"/>
                <a:gd name="connsiteX351" fmla="*/ 10715 w 775973"/>
                <a:gd name="connsiteY351" fmla="*/ 122831 h 481951"/>
                <a:gd name="connsiteX352" fmla="*/ 10842 w 775973"/>
                <a:gd name="connsiteY352" fmla="*/ 121772 h 481951"/>
                <a:gd name="connsiteX353" fmla="*/ 10952 w 775973"/>
                <a:gd name="connsiteY353" fmla="*/ 121424 h 481951"/>
                <a:gd name="connsiteX354" fmla="*/ 13070 w 775973"/>
                <a:gd name="connsiteY354" fmla="*/ 118975 h 481951"/>
                <a:gd name="connsiteX355" fmla="*/ 13418 w 775973"/>
                <a:gd name="connsiteY355" fmla="*/ 118042 h 481951"/>
                <a:gd name="connsiteX356" fmla="*/ 13892 w 775973"/>
                <a:gd name="connsiteY356" fmla="*/ 116162 h 481951"/>
                <a:gd name="connsiteX357" fmla="*/ 13655 w 775973"/>
                <a:gd name="connsiteY357" fmla="*/ 113253 h 481951"/>
                <a:gd name="connsiteX358" fmla="*/ 13544 w 775973"/>
                <a:gd name="connsiteY358" fmla="*/ 112668 h 481951"/>
                <a:gd name="connsiteX359" fmla="*/ 13655 w 775973"/>
                <a:gd name="connsiteY359" fmla="*/ 112321 h 481951"/>
                <a:gd name="connsiteX360" fmla="*/ 13655 w 775973"/>
                <a:gd name="connsiteY360" fmla="*/ 112084 h 481951"/>
                <a:gd name="connsiteX361" fmla="*/ 14113 w 775973"/>
                <a:gd name="connsiteY361" fmla="*/ 111278 h 481951"/>
                <a:gd name="connsiteX362" fmla="*/ 14824 w 775973"/>
                <a:gd name="connsiteY362" fmla="*/ 109176 h 481951"/>
                <a:gd name="connsiteX363" fmla="*/ 15046 w 775973"/>
                <a:gd name="connsiteY363" fmla="*/ 108133 h 481951"/>
                <a:gd name="connsiteX364" fmla="*/ 14935 w 775973"/>
                <a:gd name="connsiteY364" fmla="*/ 107422 h 481951"/>
                <a:gd name="connsiteX365" fmla="*/ 14698 w 775973"/>
                <a:gd name="connsiteY365" fmla="*/ 106963 h 481951"/>
                <a:gd name="connsiteX366" fmla="*/ 14350 w 775973"/>
                <a:gd name="connsiteY366" fmla="*/ 106378 h 481951"/>
                <a:gd name="connsiteX367" fmla="*/ 13765 w 775973"/>
                <a:gd name="connsiteY367" fmla="*/ 105556 h 481951"/>
                <a:gd name="connsiteX368" fmla="*/ 13765 w 775973"/>
                <a:gd name="connsiteY368" fmla="*/ 104735 h 481951"/>
                <a:gd name="connsiteX369" fmla="*/ 14002 w 775973"/>
                <a:gd name="connsiteY369" fmla="*/ 103929 h 481951"/>
                <a:gd name="connsiteX370" fmla="*/ 17732 w 775973"/>
                <a:gd name="connsiteY370" fmla="*/ 100183 h 481951"/>
                <a:gd name="connsiteX371" fmla="*/ 18191 w 775973"/>
                <a:gd name="connsiteY371" fmla="*/ 99377 h 481951"/>
                <a:gd name="connsiteX372" fmla="*/ 18665 w 775973"/>
                <a:gd name="connsiteY372" fmla="*/ 98208 h 481951"/>
                <a:gd name="connsiteX373" fmla="*/ 19708 w 775973"/>
                <a:gd name="connsiteY373" fmla="*/ 92028 h 481951"/>
                <a:gd name="connsiteX374" fmla="*/ 19708 w 775973"/>
                <a:gd name="connsiteY374" fmla="*/ 90748 h 481951"/>
                <a:gd name="connsiteX375" fmla="*/ 19471 w 775973"/>
                <a:gd name="connsiteY375" fmla="*/ 89800 h 481951"/>
                <a:gd name="connsiteX376" fmla="*/ 19123 w 775973"/>
                <a:gd name="connsiteY376" fmla="*/ 88646 h 481951"/>
                <a:gd name="connsiteX377" fmla="*/ 18665 w 775973"/>
                <a:gd name="connsiteY377" fmla="*/ 87129 h 481951"/>
                <a:gd name="connsiteX378" fmla="*/ 17495 w 775973"/>
                <a:gd name="connsiteY378" fmla="*/ 80491 h 481951"/>
                <a:gd name="connsiteX379" fmla="*/ 17037 w 775973"/>
                <a:gd name="connsiteY379" fmla="*/ 78847 h 481951"/>
                <a:gd name="connsiteX380" fmla="*/ 16673 w 775973"/>
                <a:gd name="connsiteY380" fmla="*/ 78136 h 481951"/>
                <a:gd name="connsiteX381" fmla="*/ 16215 w 775973"/>
                <a:gd name="connsiteY381" fmla="*/ 77567 h 481951"/>
                <a:gd name="connsiteX382" fmla="*/ 15520 w 775973"/>
                <a:gd name="connsiteY382" fmla="*/ 77220 h 481951"/>
                <a:gd name="connsiteX383" fmla="*/ 14824 w 775973"/>
                <a:gd name="connsiteY383" fmla="*/ 77220 h 481951"/>
                <a:gd name="connsiteX384" fmla="*/ 13655 w 775973"/>
                <a:gd name="connsiteY384" fmla="*/ 77330 h 481951"/>
                <a:gd name="connsiteX385" fmla="*/ 12722 w 775973"/>
                <a:gd name="connsiteY385" fmla="*/ 77330 h 481951"/>
                <a:gd name="connsiteX386" fmla="*/ 10130 w 775973"/>
                <a:gd name="connsiteY386" fmla="*/ 76967 h 481951"/>
                <a:gd name="connsiteX387" fmla="*/ 8281 w 775973"/>
                <a:gd name="connsiteY387" fmla="*/ 77220 h 481951"/>
                <a:gd name="connsiteX388" fmla="*/ 7222 w 775973"/>
                <a:gd name="connsiteY388" fmla="*/ 77109 h 481951"/>
                <a:gd name="connsiteX389" fmla="*/ 6416 w 775973"/>
                <a:gd name="connsiteY389" fmla="*/ 76856 h 481951"/>
                <a:gd name="connsiteX390" fmla="*/ 5595 w 775973"/>
                <a:gd name="connsiteY390" fmla="*/ 76050 h 481951"/>
                <a:gd name="connsiteX391" fmla="*/ 5357 w 775973"/>
                <a:gd name="connsiteY391" fmla="*/ 75228 h 481951"/>
                <a:gd name="connsiteX392" fmla="*/ 5484 w 775973"/>
                <a:gd name="connsiteY392" fmla="*/ 74407 h 481951"/>
                <a:gd name="connsiteX393" fmla="*/ 5832 w 775973"/>
                <a:gd name="connsiteY393" fmla="*/ 73711 h 481951"/>
                <a:gd name="connsiteX394" fmla="*/ 6875 w 775973"/>
                <a:gd name="connsiteY394" fmla="*/ 72557 h 481951"/>
                <a:gd name="connsiteX395" fmla="*/ 7222 w 775973"/>
                <a:gd name="connsiteY395" fmla="*/ 71973 h 481951"/>
                <a:gd name="connsiteX396" fmla="*/ 7001 w 775973"/>
                <a:gd name="connsiteY396" fmla="*/ 71388 h 481951"/>
                <a:gd name="connsiteX397" fmla="*/ 6416 w 775973"/>
                <a:gd name="connsiteY397" fmla="*/ 70803 h 481951"/>
                <a:gd name="connsiteX398" fmla="*/ 5484 w 775973"/>
                <a:gd name="connsiteY398" fmla="*/ 70218 h 481951"/>
                <a:gd name="connsiteX399" fmla="*/ 4425 w 775973"/>
                <a:gd name="connsiteY399" fmla="*/ 68575 h 481951"/>
                <a:gd name="connsiteX400" fmla="*/ 4315 w 775973"/>
                <a:gd name="connsiteY400" fmla="*/ 67547 h 481951"/>
                <a:gd name="connsiteX401" fmla="*/ 4662 w 775973"/>
                <a:gd name="connsiteY401" fmla="*/ 66836 h 481951"/>
                <a:gd name="connsiteX402" fmla="*/ 5357 w 775973"/>
                <a:gd name="connsiteY402" fmla="*/ 66599 h 481951"/>
                <a:gd name="connsiteX403" fmla="*/ 7112 w 775973"/>
                <a:gd name="connsiteY403" fmla="*/ 66836 h 481951"/>
                <a:gd name="connsiteX404" fmla="*/ 7918 w 775973"/>
                <a:gd name="connsiteY404" fmla="*/ 66599 h 481951"/>
                <a:gd name="connsiteX405" fmla="*/ 8503 w 775973"/>
                <a:gd name="connsiteY405" fmla="*/ 66251 h 481951"/>
                <a:gd name="connsiteX406" fmla="*/ 8977 w 775973"/>
                <a:gd name="connsiteY406" fmla="*/ 65667 h 481951"/>
                <a:gd name="connsiteX407" fmla="*/ 9198 w 775973"/>
                <a:gd name="connsiteY407" fmla="*/ 65082 h 481951"/>
                <a:gd name="connsiteX408" fmla="*/ 9561 w 775973"/>
                <a:gd name="connsiteY408" fmla="*/ 61352 h 481951"/>
                <a:gd name="connsiteX409" fmla="*/ 9324 w 775973"/>
                <a:gd name="connsiteY409" fmla="*/ 53419 h 481951"/>
                <a:gd name="connsiteX410" fmla="*/ 8977 w 775973"/>
                <a:gd name="connsiteY410" fmla="*/ 51791 h 481951"/>
                <a:gd name="connsiteX411" fmla="*/ 8503 w 775973"/>
                <a:gd name="connsiteY411" fmla="*/ 51206 h 481951"/>
                <a:gd name="connsiteX412" fmla="*/ 6416 w 775973"/>
                <a:gd name="connsiteY412" fmla="*/ 49104 h 481951"/>
                <a:gd name="connsiteX413" fmla="*/ 5484 w 775973"/>
                <a:gd name="connsiteY413" fmla="*/ 47824 h 481951"/>
                <a:gd name="connsiteX414" fmla="*/ 3271 w 775973"/>
                <a:gd name="connsiteY414" fmla="*/ 45611 h 481951"/>
                <a:gd name="connsiteX415" fmla="*/ 2687 w 775973"/>
                <a:gd name="connsiteY415" fmla="*/ 44789 h 481951"/>
                <a:gd name="connsiteX416" fmla="*/ 2102 w 775973"/>
                <a:gd name="connsiteY416" fmla="*/ 43272 h 481951"/>
                <a:gd name="connsiteX417" fmla="*/ 1991 w 775973"/>
                <a:gd name="connsiteY417" fmla="*/ 42102 h 481951"/>
                <a:gd name="connsiteX418" fmla="*/ 1991 w 775973"/>
                <a:gd name="connsiteY418" fmla="*/ 40712 h 481951"/>
                <a:gd name="connsiteX419" fmla="*/ 2212 w 775973"/>
                <a:gd name="connsiteY419" fmla="*/ 38957 h 481951"/>
                <a:gd name="connsiteX420" fmla="*/ 2102 w 775973"/>
                <a:gd name="connsiteY420" fmla="*/ 37899 h 481951"/>
                <a:gd name="connsiteX421" fmla="*/ 1754 w 775973"/>
                <a:gd name="connsiteY421" fmla="*/ 36856 h 481951"/>
                <a:gd name="connsiteX422" fmla="*/ 1406 w 775973"/>
                <a:gd name="connsiteY422" fmla="*/ 36034 h 481951"/>
                <a:gd name="connsiteX423" fmla="*/ 1059 w 775973"/>
                <a:gd name="connsiteY423" fmla="*/ 35101 h 481951"/>
                <a:gd name="connsiteX424" fmla="*/ 1517 w 775973"/>
                <a:gd name="connsiteY424" fmla="*/ 34643 h 481951"/>
                <a:gd name="connsiteX425" fmla="*/ 18080 w 775973"/>
                <a:gd name="connsiteY425" fmla="*/ 33948 h 481951"/>
                <a:gd name="connsiteX426" fmla="*/ 56105 w 775973"/>
                <a:gd name="connsiteY426" fmla="*/ 32667 h 481951"/>
                <a:gd name="connsiteX427" fmla="*/ 94130 w 775973"/>
                <a:gd name="connsiteY427" fmla="*/ 31261 h 481951"/>
                <a:gd name="connsiteX428" fmla="*/ 132155 w 775973"/>
                <a:gd name="connsiteY428" fmla="*/ 29744 h 481951"/>
                <a:gd name="connsiteX429" fmla="*/ 170291 w 775973"/>
                <a:gd name="connsiteY429" fmla="*/ 28242 h 481951"/>
                <a:gd name="connsiteX430" fmla="*/ 208300 w 775973"/>
                <a:gd name="connsiteY430" fmla="*/ 26472 h 481951"/>
                <a:gd name="connsiteX431" fmla="*/ 246325 w 775973"/>
                <a:gd name="connsiteY431" fmla="*/ 24607 h 481951"/>
                <a:gd name="connsiteX432" fmla="*/ 284350 w 775973"/>
                <a:gd name="connsiteY432" fmla="*/ 22632 h 481951"/>
                <a:gd name="connsiteX433" fmla="*/ 322376 w 775973"/>
                <a:gd name="connsiteY433" fmla="*/ 20640 h 481951"/>
                <a:gd name="connsiteX434" fmla="*/ 360401 w 775973"/>
                <a:gd name="connsiteY434" fmla="*/ 18428 h 481951"/>
                <a:gd name="connsiteX435" fmla="*/ 398425 w 775973"/>
                <a:gd name="connsiteY435" fmla="*/ 16089 h 481951"/>
                <a:gd name="connsiteX436" fmla="*/ 436451 w 775973"/>
                <a:gd name="connsiteY436" fmla="*/ 13765 h 481951"/>
                <a:gd name="connsiteX437" fmla="*/ 474365 w 775973"/>
                <a:gd name="connsiteY437" fmla="*/ 11190 h 481951"/>
                <a:gd name="connsiteX438" fmla="*/ 512390 w 775973"/>
                <a:gd name="connsiteY438" fmla="*/ 8629 h 481951"/>
                <a:gd name="connsiteX439" fmla="*/ 550415 w 775973"/>
                <a:gd name="connsiteY439" fmla="*/ 5832 h 481951"/>
                <a:gd name="connsiteX440" fmla="*/ 588314 w 775973"/>
                <a:gd name="connsiteY440" fmla="*/ 3034 h 481951"/>
                <a:gd name="connsiteX441" fmla="*/ 626339 w 775973"/>
                <a:gd name="connsiteY441" fmla="*/ 0 h 481951"/>
                <a:gd name="connsiteX442" fmla="*/ 626339 w 775973"/>
                <a:gd name="connsiteY442" fmla="*/ 221 h 481951"/>
                <a:gd name="connsiteX443" fmla="*/ 626339 w 775973"/>
                <a:gd name="connsiteY443" fmla="*/ 2228 h 481951"/>
                <a:gd name="connsiteX444" fmla="*/ 626576 w 775973"/>
                <a:gd name="connsiteY444" fmla="*/ 4078 h 481951"/>
                <a:gd name="connsiteX445" fmla="*/ 627035 w 775973"/>
                <a:gd name="connsiteY445" fmla="*/ 5832 h 481951"/>
                <a:gd name="connsiteX446" fmla="*/ 627746 w 775973"/>
                <a:gd name="connsiteY446" fmla="*/ 7460 h 481951"/>
                <a:gd name="connsiteX447" fmla="*/ 629610 w 775973"/>
                <a:gd name="connsiteY447" fmla="*/ 10494 h 481951"/>
                <a:gd name="connsiteX448" fmla="*/ 630306 w 775973"/>
                <a:gd name="connsiteY448" fmla="*/ 11885 h 481951"/>
                <a:gd name="connsiteX449" fmla="*/ 630764 w 775973"/>
                <a:gd name="connsiteY449" fmla="*/ 13513 h 481951"/>
                <a:gd name="connsiteX450" fmla="*/ 631697 w 775973"/>
                <a:gd name="connsiteY450" fmla="*/ 17732 h 481951"/>
                <a:gd name="connsiteX451" fmla="*/ 632740 w 775973"/>
                <a:gd name="connsiteY451" fmla="*/ 19249 h 481951"/>
                <a:gd name="connsiteX452" fmla="*/ 634146 w 775973"/>
                <a:gd name="connsiteY452" fmla="*/ 20182 h 481951"/>
                <a:gd name="connsiteX453" fmla="*/ 644530 w 775973"/>
                <a:gd name="connsiteY453" fmla="*/ 23327 h 481951"/>
                <a:gd name="connsiteX454" fmla="*/ 647675 w 775973"/>
                <a:gd name="connsiteY454" fmla="*/ 26583 h 481951"/>
                <a:gd name="connsiteX455" fmla="*/ 648370 w 775973"/>
                <a:gd name="connsiteY455" fmla="*/ 32320 h 481951"/>
                <a:gd name="connsiteX456" fmla="*/ 646505 w 775973"/>
                <a:gd name="connsiteY456" fmla="*/ 37093 h 481951"/>
                <a:gd name="connsiteX457" fmla="*/ 641037 w 775973"/>
                <a:gd name="connsiteY457" fmla="*/ 45848 h 481951"/>
                <a:gd name="connsiteX458" fmla="*/ 640105 w 775973"/>
                <a:gd name="connsiteY458" fmla="*/ 51332 h 481951"/>
                <a:gd name="connsiteX459" fmla="*/ 641622 w 775973"/>
                <a:gd name="connsiteY459" fmla="*/ 62048 h 481951"/>
                <a:gd name="connsiteX460" fmla="*/ 642902 w 775973"/>
                <a:gd name="connsiteY460" fmla="*/ 67184 h 481951"/>
                <a:gd name="connsiteX461" fmla="*/ 643360 w 775973"/>
                <a:gd name="connsiteY461" fmla="*/ 72779 h 481951"/>
                <a:gd name="connsiteX462" fmla="*/ 643708 w 775973"/>
                <a:gd name="connsiteY462" fmla="*/ 74533 h 481951"/>
                <a:gd name="connsiteX463" fmla="*/ 644419 w 775973"/>
                <a:gd name="connsiteY463" fmla="*/ 76271 h 481951"/>
                <a:gd name="connsiteX464" fmla="*/ 645115 w 775973"/>
                <a:gd name="connsiteY464" fmla="*/ 83288 h 481951"/>
                <a:gd name="connsiteX465" fmla="*/ 646047 w 775973"/>
                <a:gd name="connsiteY465" fmla="*/ 86655 h 481951"/>
                <a:gd name="connsiteX466" fmla="*/ 647564 w 775973"/>
                <a:gd name="connsiteY466" fmla="*/ 89105 h 481951"/>
                <a:gd name="connsiteX467" fmla="*/ 651168 w 775973"/>
                <a:gd name="connsiteY467" fmla="*/ 92850 h 481951"/>
                <a:gd name="connsiteX468" fmla="*/ 652590 w 775973"/>
                <a:gd name="connsiteY468" fmla="*/ 94936 h 481951"/>
                <a:gd name="connsiteX469" fmla="*/ 653522 w 775973"/>
                <a:gd name="connsiteY469" fmla="*/ 97623 h 481951"/>
                <a:gd name="connsiteX470" fmla="*/ 654329 w 775973"/>
                <a:gd name="connsiteY470" fmla="*/ 104150 h 481951"/>
                <a:gd name="connsiteX471" fmla="*/ 655024 w 775973"/>
                <a:gd name="connsiteY471" fmla="*/ 106963 h 481951"/>
                <a:gd name="connsiteX472" fmla="*/ 659575 w 775973"/>
                <a:gd name="connsiteY472" fmla="*/ 114297 h 481951"/>
                <a:gd name="connsiteX473" fmla="*/ 661203 w 775973"/>
                <a:gd name="connsiteY473" fmla="*/ 116162 h 481951"/>
                <a:gd name="connsiteX474" fmla="*/ 664111 w 775973"/>
                <a:gd name="connsiteY474" fmla="*/ 117916 h 481951"/>
                <a:gd name="connsiteX475" fmla="*/ 669374 w 775973"/>
                <a:gd name="connsiteY475" fmla="*/ 119686 h 481951"/>
                <a:gd name="connsiteX476" fmla="*/ 689888 w 775973"/>
                <a:gd name="connsiteY476" fmla="*/ 121899 h 481951"/>
                <a:gd name="connsiteX477" fmla="*/ 695388 w 775973"/>
                <a:gd name="connsiteY477" fmla="*/ 123399 h 481951"/>
                <a:gd name="connsiteX478" fmla="*/ 698185 w 775973"/>
                <a:gd name="connsiteY478" fmla="*/ 123526 h 481951"/>
                <a:gd name="connsiteX479" fmla="*/ 701093 w 775973"/>
                <a:gd name="connsiteY479" fmla="*/ 124221 h 481951"/>
                <a:gd name="connsiteX480" fmla="*/ 703069 w 775973"/>
                <a:gd name="connsiteY480" fmla="*/ 126323 h 481951"/>
                <a:gd name="connsiteX481" fmla="*/ 705882 w 775973"/>
                <a:gd name="connsiteY481" fmla="*/ 132377 h 481951"/>
                <a:gd name="connsiteX482" fmla="*/ 707051 w 775973"/>
                <a:gd name="connsiteY482" fmla="*/ 134147 h 481951"/>
                <a:gd name="connsiteX483" fmla="*/ 710434 w 775973"/>
                <a:gd name="connsiteY483" fmla="*/ 138208 h 481951"/>
                <a:gd name="connsiteX484" fmla="*/ 711587 w 775973"/>
                <a:gd name="connsiteY484" fmla="*/ 140421 h 481951"/>
                <a:gd name="connsiteX485" fmla="*/ 711477 w 775973"/>
                <a:gd name="connsiteY485" fmla="*/ 142176 h 481951"/>
                <a:gd name="connsiteX486" fmla="*/ 710196 w 775973"/>
                <a:gd name="connsiteY486" fmla="*/ 145684 h 48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775973" h="481951">
                  <a:moveTo>
                    <a:pt x="710196" y="145684"/>
                  </a:moveTo>
                  <a:lnTo>
                    <a:pt x="708916" y="149176"/>
                  </a:lnTo>
                  <a:lnTo>
                    <a:pt x="710544" y="151168"/>
                  </a:lnTo>
                  <a:lnTo>
                    <a:pt x="714385" y="152796"/>
                  </a:lnTo>
                  <a:lnTo>
                    <a:pt x="716250" y="154297"/>
                  </a:lnTo>
                  <a:lnTo>
                    <a:pt x="718257" y="156415"/>
                  </a:lnTo>
                  <a:lnTo>
                    <a:pt x="722334" y="159212"/>
                  </a:lnTo>
                  <a:lnTo>
                    <a:pt x="733065" y="164697"/>
                  </a:lnTo>
                  <a:lnTo>
                    <a:pt x="737016" y="167952"/>
                  </a:lnTo>
                  <a:lnTo>
                    <a:pt x="739577" y="172978"/>
                  </a:lnTo>
                  <a:lnTo>
                    <a:pt x="739466" y="171934"/>
                  </a:lnTo>
                  <a:lnTo>
                    <a:pt x="740509" y="180658"/>
                  </a:lnTo>
                  <a:lnTo>
                    <a:pt x="741916" y="184167"/>
                  </a:lnTo>
                  <a:lnTo>
                    <a:pt x="745898" y="186048"/>
                  </a:lnTo>
                  <a:lnTo>
                    <a:pt x="748806" y="189414"/>
                  </a:lnTo>
                  <a:lnTo>
                    <a:pt x="750434" y="190125"/>
                  </a:lnTo>
                  <a:lnTo>
                    <a:pt x="752062" y="190347"/>
                  </a:lnTo>
                  <a:lnTo>
                    <a:pt x="762793" y="195372"/>
                  </a:lnTo>
                  <a:lnTo>
                    <a:pt x="764073" y="196416"/>
                  </a:lnTo>
                  <a:lnTo>
                    <a:pt x="767345" y="199576"/>
                  </a:lnTo>
                  <a:lnTo>
                    <a:pt x="768499" y="200272"/>
                  </a:lnTo>
                  <a:lnTo>
                    <a:pt x="770395" y="200382"/>
                  </a:lnTo>
                  <a:lnTo>
                    <a:pt x="771312" y="201442"/>
                  </a:lnTo>
                  <a:lnTo>
                    <a:pt x="771675" y="203291"/>
                  </a:lnTo>
                  <a:lnTo>
                    <a:pt x="771786" y="205630"/>
                  </a:lnTo>
                  <a:lnTo>
                    <a:pt x="772371" y="207732"/>
                  </a:lnTo>
                  <a:lnTo>
                    <a:pt x="775974" y="214385"/>
                  </a:lnTo>
                  <a:lnTo>
                    <a:pt x="775626" y="216250"/>
                  </a:lnTo>
                  <a:lnTo>
                    <a:pt x="775626" y="222777"/>
                  </a:lnTo>
                  <a:lnTo>
                    <a:pt x="773998" y="228372"/>
                  </a:lnTo>
                  <a:lnTo>
                    <a:pt x="773888" y="237949"/>
                  </a:lnTo>
                  <a:lnTo>
                    <a:pt x="772829" y="244935"/>
                  </a:lnTo>
                  <a:lnTo>
                    <a:pt x="771675" y="248317"/>
                  </a:lnTo>
                  <a:lnTo>
                    <a:pt x="769668" y="249960"/>
                  </a:lnTo>
                  <a:lnTo>
                    <a:pt x="767803" y="250893"/>
                  </a:lnTo>
                  <a:lnTo>
                    <a:pt x="763141" y="255208"/>
                  </a:lnTo>
                  <a:lnTo>
                    <a:pt x="761639" y="256962"/>
                  </a:lnTo>
                  <a:lnTo>
                    <a:pt x="760233" y="259396"/>
                  </a:lnTo>
                  <a:lnTo>
                    <a:pt x="758842" y="262667"/>
                  </a:lnTo>
                  <a:lnTo>
                    <a:pt x="758020" y="266176"/>
                  </a:lnTo>
                  <a:lnTo>
                    <a:pt x="757783" y="269542"/>
                  </a:lnTo>
                  <a:lnTo>
                    <a:pt x="756376" y="272813"/>
                  </a:lnTo>
                  <a:lnTo>
                    <a:pt x="756598" y="273398"/>
                  </a:lnTo>
                  <a:lnTo>
                    <a:pt x="757214" y="274093"/>
                  </a:lnTo>
                  <a:lnTo>
                    <a:pt x="757436" y="274915"/>
                  </a:lnTo>
                  <a:lnTo>
                    <a:pt x="757783" y="278645"/>
                  </a:lnTo>
                  <a:lnTo>
                    <a:pt x="757672" y="280273"/>
                  </a:lnTo>
                  <a:lnTo>
                    <a:pt x="757214" y="281917"/>
                  </a:lnTo>
                  <a:lnTo>
                    <a:pt x="755555" y="283892"/>
                  </a:lnTo>
                  <a:lnTo>
                    <a:pt x="750545" y="287274"/>
                  </a:lnTo>
                  <a:lnTo>
                    <a:pt x="749612" y="288444"/>
                  </a:lnTo>
                  <a:lnTo>
                    <a:pt x="748806" y="290672"/>
                  </a:lnTo>
                  <a:lnTo>
                    <a:pt x="746704" y="292410"/>
                  </a:lnTo>
                  <a:lnTo>
                    <a:pt x="741916" y="294734"/>
                  </a:lnTo>
                  <a:lnTo>
                    <a:pt x="730236" y="297879"/>
                  </a:lnTo>
                  <a:lnTo>
                    <a:pt x="727803" y="299190"/>
                  </a:lnTo>
                  <a:lnTo>
                    <a:pt x="723725" y="304896"/>
                  </a:lnTo>
                  <a:lnTo>
                    <a:pt x="721512" y="307219"/>
                  </a:lnTo>
                  <a:lnTo>
                    <a:pt x="716486" y="309321"/>
                  </a:lnTo>
                  <a:lnTo>
                    <a:pt x="682444" y="314806"/>
                  </a:lnTo>
                  <a:lnTo>
                    <a:pt x="677877" y="318314"/>
                  </a:lnTo>
                  <a:lnTo>
                    <a:pt x="675427" y="323308"/>
                  </a:lnTo>
                  <a:lnTo>
                    <a:pt x="673451" y="329630"/>
                  </a:lnTo>
                  <a:lnTo>
                    <a:pt x="672171" y="336489"/>
                  </a:lnTo>
                  <a:lnTo>
                    <a:pt x="671697" y="343158"/>
                  </a:lnTo>
                  <a:lnTo>
                    <a:pt x="671934" y="346414"/>
                  </a:lnTo>
                  <a:lnTo>
                    <a:pt x="672867" y="350144"/>
                  </a:lnTo>
                  <a:lnTo>
                    <a:pt x="674495" y="353288"/>
                  </a:lnTo>
                  <a:lnTo>
                    <a:pt x="677055" y="354474"/>
                  </a:lnTo>
                  <a:lnTo>
                    <a:pt x="678825" y="355043"/>
                  </a:lnTo>
                  <a:lnTo>
                    <a:pt x="685226" y="359121"/>
                  </a:lnTo>
                  <a:lnTo>
                    <a:pt x="689082" y="363546"/>
                  </a:lnTo>
                  <a:lnTo>
                    <a:pt x="691658" y="369741"/>
                  </a:lnTo>
                  <a:lnTo>
                    <a:pt x="693049" y="376742"/>
                  </a:lnTo>
                  <a:lnTo>
                    <a:pt x="693175" y="384091"/>
                  </a:lnTo>
                  <a:lnTo>
                    <a:pt x="691516" y="389813"/>
                  </a:lnTo>
                  <a:lnTo>
                    <a:pt x="680690" y="404257"/>
                  </a:lnTo>
                  <a:lnTo>
                    <a:pt x="678825" y="407418"/>
                  </a:lnTo>
                  <a:lnTo>
                    <a:pt x="677750" y="409978"/>
                  </a:lnTo>
                  <a:lnTo>
                    <a:pt x="677403" y="412429"/>
                  </a:lnTo>
                  <a:lnTo>
                    <a:pt x="677529" y="419319"/>
                  </a:lnTo>
                  <a:lnTo>
                    <a:pt x="677055" y="422701"/>
                  </a:lnTo>
                  <a:lnTo>
                    <a:pt x="675190" y="429117"/>
                  </a:lnTo>
                  <a:lnTo>
                    <a:pt x="672409" y="433890"/>
                  </a:lnTo>
                  <a:lnTo>
                    <a:pt x="668552" y="437162"/>
                  </a:lnTo>
                  <a:lnTo>
                    <a:pt x="663874" y="439153"/>
                  </a:lnTo>
                  <a:lnTo>
                    <a:pt x="659101" y="440070"/>
                  </a:lnTo>
                  <a:lnTo>
                    <a:pt x="655387" y="441350"/>
                  </a:lnTo>
                  <a:lnTo>
                    <a:pt x="650235" y="444147"/>
                  </a:lnTo>
                  <a:lnTo>
                    <a:pt x="645573" y="447419"/>
                  </a:lnTo>
                  <a:lnTo>
                    <a:pt x="643708" y="450343"/>
                  </a:lnTo>
                  <a:lnTo>
                    <a:pt x="643487" y="451386"/>
                  </a:lnTo>
                  <a:lnTo>
                    <a:pt x="642554" y="453125"/>
                  </a:lnTo>
                  <a:lnTo>
                    <a:pt x="642317" y="454657"/>
                  </a:lnTo>
                  <a:lnTo>
                    <a:pt x="642902" y="455937"/>
                  </a:lnTo>
                  <a:lnTo>
                    <a:pt x="646395" y="458624"/>
                  </a:lnTo>
                  <a:lnTo>
                    <a:pt x="647675" y="461074"/>
                  </a:lnTo>
                  <a:lnTo>
                    <a:pt x="648023" y="463871"/>
                  </a:lnTo>
                  <a:lnTo>
                    <a:pt x="647564" y="468644"/>
                  </a:lnTo>
                  <a:lnTo>
                    <a:pt x="647785" y="471347"/>
                  </a:lnTo>
                  <a:lnTo>
                    <a:pt x="648718" y="475298"/>
                  </a:lnTo>
                  <a:lnTo>
                    <a:pt x="649066" y="477621"/>
                  </a:lnTo>
                  <a:lnTo>
                    <a:pt x="648133" y="479249"/>
                  </a:lnTo>
                  <a:lnTo>
                    <a:pt x="641148" y="481951"/>
                  </a:lnTo>
                  <a:lnTo>
                    <a:pt x="639757" y="480782"/>
                  </a:lnTo>
                  <a:lnTo>
                    <a:pt x="636122" y="479723"/>
                  </a:lnTo>
                  <a:lnTo>
                    <a:pt x="634605" y="478680"/>
                  </a:lnTo>
                  <a:lnTo>
                    <a:pt x="629832" y="474713"/>
                  </a:lnTo>
                  <a:lnTo>
                    <a:pt x="628678" y="473322"/>
                  </a:lnTo>
                  <a:lnTo>
                    <a:pt x="628899" y="472263"/>
                  </a:lnTo>
                  <a:lnTo>
                    <a:pt x="628789" y="471220"/>
                  </a:lnTo>
                  <a:lnTo>
                    <a:pt x="628330" y="470161"/>
                  </a:lnTo>
                  <a:lnTo>
                    <a:pt x="627508" y="469118"/>
                  </a:lnTo>
                  <a:lnTo>
                    <a:pt x="626465" y="468423"/>
                  </a:lnTo>
                  <a:lnTo>
                    <a:pt x="623984" y="467601"/>
                  </a:lnTo>
                  <a:lnTo>
                    <a:pt x="622830" y="466890"/>
                  </a:lnTo>
                  <a:lnTo>
                    <a:pt x="622483" y="466084"/>
                  </a:lnTo>
                  <a:lnTo>
                    <a:pt x="622135" y="465278"/>
                  </a:lnTo>
                  <a:lnTo>
                    <a:pt x="621787" y="464566"/>
                  </a:lnTo>
                  <a:lnTo>
                    <a:pt x="620966" y="464330"/>
                  </a:lnTo>
                  <a:lnTo>
                    <a:pt x="619685" y="464440"/>
                  </a:lnTo>
                  <a:lnTo>
                    <a:pt x="619101" y="464330"/>
                  </a:lnTo>
                  <a:lnTo>
                    <a:pt x="618516" y="463982"/>
                  </a:lnTo>
                  <a:lnTo>
                    <a:pt x="617931" y="463049"/>
                  </a:lnTo>
                  <a:lnTo>
                    <a:pt x="617236" y="460947"/>
                  </a:lnTo>
                  <a:lnTo>
                    <a:pt x="616888" y="460379"/>
                  </a:lnTo>
                  <a:lnTo>
                    <a:pt x="613980" y="458735"/>
                  </a:lnTo>
                  <a:lnTo>
                    <a:pt x="611278" y="458276"/>
                  </a:lnTo>
                  <a:lnTo>
                    <a:pt x="610108" y="457676"/>
                  </a:lnTo>
                  <a:lnTo>
                    <a:pt x="609065" y="456633"/>
                  </a:lnTo>
                  <a:lnTo>
                    <a:pt x="608480" y="455479"/>
                  </a:lnTo>
                  <a:lnTo>
                    <a:pt x="608133" y="454057"/>
                  </a:lnTo>
                  <a:lnTo>
                    <a:pt x="607895" y="451971"/>
                  </a:lnTo>
                  <a:lnTo>
                    <a:pt x="607327" y="451149"/>
                  </a:lnTo>
                  <a:lnTo>
                    <a:pt x="604987" y="449758"/>
                  </a:lnTo>
                  <a:lnTo>
                    <a:pt x="604403" y="449047"/>
                  </a:lnTo>
                  <a:lnTo>
                    <a:pt x="603249" y="446835"/>
                  </a:lnTo>
                  <a:lnTo>
                    <a:pt x="598334" y="447198"/>
                  </a:lnTo>
                  <a:lnTo>
                    <a:pt x="586781" y="448130"/>
                  </a:lnTo>
                  <a:lnTo>
                    <a:pt x="557401" y="450453"/>
                  </a:lnTo>
                  <a:lnTo>
                    <a:pt x="528005" y="452777"/>
                  </a:lnTo>
                  <a:lnTo>
                    <a:pt x="498625" y="455005"/>
                  </a:lnTo>
                  <a:lnTo>
                    <a:pt x="469213" y="457107"/>
                  </a:lnTo>
                  <a:lnTo>
                    <a:pt x="439833" y="459209"/>
                  </a:lnTo>
                  <a:lnTo>
                    <a:pt x="410437" y="461295"/>
                  </a:lnTo>
                  <a:lnTo>
                    <a:pt x="381057" y="463286"/>
                  </a:lnTo>
                  <a:lnTo>
                    <a:pt x="351645" y="465151"/>
                  </a:lnTo>
                  <a:lnTo>
                    <a:pt x="322138" y="467000"/>
                  </a:lnTo>
                  <a:lnTo>
                    <a:pt x="292758" y="468771"/>
                  </a:lnTo>
                  <a:lnTo>
                    <a:pt x="263362" y="470398"/>
                  </a:lnTo>
                  <a:lnTo>
                    <a:pt x="233840" y="472042"/>
                  </a:lnTo>
                  <a:lnTo>
                    <a:pt x="204460" y="473670"/>
                  </a:lnTo>
                  <a:lnTo>
                    <a:pt x="175064" y="475187"/>
                  </a:lnTo>
                  <a:lnTo>
                    <a:pt x="145573" y="476578"/>
                  </a:lnTo>
                  <a:lnTo>
                    <a:pt x="116035" y="477968"/>
                  </a:lnTo>
                  <a:lnTo>
                    <a:pt x="116035" y="477968"/>
                  </a:lnTo>
                  <a:lnTo>
                    <a:pt x="116035" y="477968"/>
                  </a:lnTo>
                  <a:lnTo>
                    <a:pt x="115924" y="477968"/>
                  </a:lnTo>
                  <a:lnTo>
                    <a:pt x="115924" y="477968"/>
                  </a:lnTo>
                  <a:lnTo>
                    <a:pt x="115814" y="477968"/>
                  </a:lnTo>
                  <a:lnTo>
                    <a:pt x="115814" y="477968"/>
                  </a:lnTo>
                  <a:lnTo>
                    <a:pt x="115814" y="477968"/>
                  </a:lnTo>
                  <a:lnTo>
                    <a:pt x="115687" y="477968"/>
                  </a:lnTo>
                  <a:lnTo>
                    <a:pt x="115687" y="477968"/>
                  </a:lnTo>
                  <a:lnTo>
                    <a:pt x="115687" y="477968"/>
                  </a:lnTo>
                  <a:lnTo>
                    <a:pt x="115576" y="477968"/>
                  </a:lnTo>
                  <a:lnTo>
                    <a:pt x="115576" y="477968"/>
                  </a:lnTo>
                  <a:lnTo>
                    <a:pt x="115576" y="477968"/>
                  </a:lnTo>
                  <a:lnTo>
                    <a:pt x="115450" y="477968"/>
                  </a:lnTo>
                  <a:lnTo>
                    <a:pt x="115450" y="477968"/>
                  </a:lnTo>
                  <a:lnTo>
                    <a:pt x="115340" y="477968"/>
                  </a:lnTo>
                  <a:lnTo>
                    <a:pt x="115687" y="475408"/>
                  </a:lnTo>
                  <a:lnTo>
                    <a:pt x="115687" y="472042"/>
                  </a:lnTo>
                  <a:lnTo>
                    <a:pt x="114407" y="468644"/>
                  </a:lnTo>
                  <a:lnTo>
                    <a:pt x="112084" y="467127"/>
                  </a:lnTo>
                  <a:lnTo>
                    <a:pt x="105557" y="464788"/>
                  </a:lnTo>
                  <a:lnTo>
                    <a:pt x="104166" y="462227"/>
                  </a:lnTo>
                  <a:lnTo>
                    <a:pt x="103787" y="460837"/>
                  </a:lnTo>
                  <a:lnTo>
                    <a:pt x="102980" y="459794"/>
                  </a:lnTo>
                  <a:lnTo>
                    <a:pt x="102396" y="458624"/>
                  </a:lnTo>
                  <a:lnTo>
                    <a:pt x="102159" y="456396"/>
                  </a:lnTo>
                  <a:lnTo>
                    <a:pt x="102506" y="454768"/>
                  </a:lnTo>
                  <a:lnTo>
                    <a:pt x="102980" y="453946"/>
                  </a:lnTo>
                  <a:lnTo>
                    <a:pt x="104624" y="452097"/>
                  </a:lnTo>
                  <a:lnTo>
                    <a:pt x="106963" y="448241"/>
                  </a:lnTo>
                  <a:lnTo>
                    <a:pt x="106726" y="446960"/>
                  </a:lnTo>
                  <a:lnTo>
                    <a:pt x="105446" y="444985"/>
                  </a:lnTo>
                  <a:lnTo>
                    <a:pt x="105098" y="443104"/>
                  </a:lnTo>
                  <a:lnTo>
                    <a:pt x="105446" y="439485"/>
                  </a:lnTo>
                  <a:lnTo>
                    <a:pt x="106252" y="436577"/>
                  </a:lnTo>
                  <a:lnTo>
                    <a:pt x="106837" y="433543"/>
                  </a:lnTo>
                  <a:lnTo>
                    <a:pt x="106252" y="429687"/>
                  </a:lnTo>
                  <a:lnTo>
                    <a:pt x="104624" y="425973"/>
                  </a:lnTo>
                  <a:lnTo>
                    <a:pt x="104403" y="423981"/>
                  </a:lnTo>
                  <a:lnTo>
                    <a:pt x="104751" y="420710"/>
                  </a:lnTo>
                  <a:lnTo>
                    <a:pt x="104624" y="419209"/>
                  </a:lnTo>
                  <a:lnTo>
                    <a:pt x="103787" y="417565"/>
                  </a:lnTo>
                  <a:lnTo>
                    <a:pt x="101574" y="415937"/>
                  </a:lnTo>
                  <a:lnTo>
                    <a:pt x="100531" y="414751"/>
                  </a:lnTo>
                  <a:lnTo>
                    <a:pt x="99835" y="413013"/>
                  </a:lnTo>
                  <a:lnTo>
                    <a:pt x="100072" y="411607"/>
                  </a:lnTo>
                  <a:lnTo>
                    <a:pt x="100768" y="410800"/>
                  </a:lnTo>
                  <a:lnTo>
                    <a:pt x="101116" y="409978"/>
                  </a:lnTo>
                  <a:lnTo>
                    <a:pt x="100420" y="408825"/>
                  </a:lnTo>
                  <a:lnTo>
                    <a:pt x="99946" y="408003"/>
                  </a:lnTo>
                  <a:lnTo>
                    <a:pt x="99709" y="407418"/>
                  </a:lnTo>
                  <a:lnTo>
                    <a:pt x="99361" y="406960"/>
                  </a:lnTo>
                  <a:lnTo>
                    <a:pt x="98793" y="406612"/>
                  </a:lnTo>
                  <a:lnTo>
                    <a:pt x="98793" y="405664"/>
                  </a:lnTo>
                  <a:lnTo>
                    <a:pt x="99488" y="404621"/>
                  </a:lnTo>
                  <a:lnTo>
                    <a:pt x="100989" y="400196"/>
                  </a:lnTo>
                  <a:lnTo>
                    <a:pt x="100183" y="398078"/>
                  </a:lnTo>
                  <a:lnTo>
                    <a:pt x="99709" y="393084"/>
                  </a:lnTo>
                  <a:lnTo>
                    <a:pt x="99014" y="390729"/>
                  </a:lnTo>
                  <a:lnTo>
                    <a:pt x="101811" y="389323"/>
                  </a:lnTo>
                  <a:lnTo>
                    <a:pt x="100183" y="388169"/>
                  </a:lnTo>
                  <a:lnTo>
                    <a:pt x="94715" y="386652"/>
                  </a:lnTo>
                  <a:lnTo>
                    <a:pt x="92960" y="384787"/>
                  </a:lnTo>
                  <a:lnTo>
                    <a:pt x="92850" y="382226"/>
                  </a:lnTo>
                  <a:lnTo>
                    <a:pt x="93545" y="375557"/>
                  </a:lnTo>
                  <a:lnTo>
                    <a:pt x="94826" y="374862"/>
                  </a:lnTo>
                  <a:lnTo>
                    <a:pt x="97275" y="371953"/>
                  </a:lnTo>
                  <a:lnTo>
                    <a:pt x="98903" y="368809"/>
                  </a:lnTo>
                  <a:lnTo>
                    <a:pt x="97733" y="367528"/>
                  </a:lnTo>
                  <a:lnTo>
                    <a:pt x="95647" y="367307"/>
                  </a:lnTo>
                  <a:lnTo>
                    <a:pt x="90148" y="365663"/>
                  </a:lnTo>
                  <a:lnTo>
                    <a:pt x="88172" y="364604"/>
                  </a:lnTo>
                  <a:lnTo>
                    <a:pt x="90606" y="354695"/>
                  </a:lnTo>
                  <a:lnTo>
                    <a:pt x="90606" y="352941"/>
                  </a:lnTo>
                  <a:lnTo>
                    <a:pt x="91570" y="346524"/>
                  </a:lnTo>
                  <a:lnTo>
                    <a:pt x="90732" y="345007"/>
                  </a:lnTo>
                  <a:lnTo>
                    <a:pt x="89910" y="344659"/>
                  </a:lnTo>
                  <a:lnTo>
                    <a:pt x="88867" y="344786"/>
                  </a:lnTo>
                  <a:lnTo>
                    <a:pt x="83968" y="343854"/>
                  </a:lnTo>
                  <a:lnTo>
                    <a:pt x="82340" y="342921"/>
                  </a:lnTo>
                  <a:lnTo>
                    <a:pt x="81534" y="341167"/>
                  </a:lnTo>
                  <a:lnTo>
                    <a:pt x="81771" y="339649"/>
                  </a:lnTo>
                  <a:lnTo>
                    <a:pt x="82230" y="337658"/>
                  </a:lnTo>
                  <a:lnTo>
                    <a:pt x="82814" y="335793"/>
                  </a:lnTo>
                  <a:lnTo>
                    <a:pt x="83399" y="335113"/>
                  </a:lnTo>
                  <a:lnTo>
                    <a:pt x="83510" y="334624"/>
                  </a:lnTo>
                  <a:lnTo>
                    <a:pt x="82577" y="333581"/>
                  </a:lnTo>
                  <a:lnTo>
                    <a:pt x="81060" y="332538"/>
                  </a:lnTo>
                  <a:lnTo>
                    <a:pt x="79558" y="332190"/>
                  </a:lnTo>
                  <a:lnTo>
                    <a:pt x="78500" y="332538"/>
                  </a:lnTo>
                  <a:lnTo>
                    <a:pt x="76145" y="334166"/>
                  </a:lnTo>
                  <a:lnTo>
                    <a:pt x="74754" y="334276"/>
                  </a:lnTo>
                  <a:lnTo>
                    <a:pt x="72083" y="332538"/>
                  </a:lnTo>
                  <a:lnTo>
                    <a:pt x="71846" y="329393"/>
                  </a:lnTo>
                  <a:lnTo>
                    <a:pt x="72431" y="326232"/>
                  </a:lnTo>
                  <a:lnTo>
                    <a:pt x="72431" y="324967"/>
                  </a:lnTo>
                  <a:lnTo>
                    <a:pt x="70677" y="323782"/>
                  </a:lnTo>
                  <a:lnTo>
                    <a:pt x="69744" y="321096"/>
                  </a:lnTo>
                  <a:lnTo>
                    <a:pt x="69286" y="317603"/>
                  </a:lnTo>
                  <a:lnTo>
                    <a:pt x="69049" y="311060"/>
                  </a:lnTo>
                  <a:lnTo>
                    <a:pt x="69396" y="309906"/>
                  </a:lnTo>
                  <a:lnTo>
                    <a:pt x="70092" y="308626"/>
                  </a:lnTo>
                  <a:lnTo>
                    <a:pt x="71261" y="306982"/>
                  </a:lnTo>
                  <a:lnTo>
                    <a:pt x="71609" y="306177"/>
                  </a:lnTo>
                  <a:lnTo>
                    <a:pt x="71372" y="305355"/>
                  </a:lnTo>
                  <a:lnTo>
                    <a:pt x="71151" y="303268"/>
                  </a:lnTo>
                  <a:lnTo>
                    <a:pt x="71609" y="300344"/>
                  </a:lnTo>
                  <a:lnTo>
                    <a:pt x="72541" y="297531"/>
                  </a:lnTo>
                  <a:lnTo>
                    <a:pt x="72889" y="294512"/>
                  </a:lnTo>
                  <a:lnTo>
                    <a:pt x="71609" y="291020"/>
                  </a:lnTo>
                  <a:lnTo>
                    <a:pt x="64260" y="284003"/>
                  </a:lnTo>
                  <a:lnTo>
                    <a:pt x="63786" y="283086"/>
                  </a:lnTo>
                  <a:lnTo>
                    <a:pt x="61684" y="279119"/>
                  </a:lnTo>
                  <a:lnTo>
                    <a:pt x="61226" y="277713"/>
                  </a:lnTo>
                  <a:lnTo>
                    <a:pt x="61226" y="275974"/>
                  </a:lnTo>
                  <a:lnTo>
                    <a:pt x="62395" y="272813"/>
                  </a:lnTo>
                  <a:lnTo>
                    <a:pt x="62743" y="271407"/>
                  </a:lnTo>
                  <a:lnTo>
                    <a:pt x="61115" y="265243"/>
                  </a:lnTo>
                  <a:lnTo>
                    <a:pt x="56690" y="261972"/>
                  </a:lnTo>
                  <a:lnTo>
                    <a:pt x="51680" y="259269"/>
                  </a:lnTo>
                  <a:lnTo>
                    <a:pt x="48156" y="254970"/>
                  </a:lnTo>
                  <a:lnTo>
                    <a:pt x="47586" y="251477"/>
                  </a:lnTo>
                  <a:lnTo>
                    <a:pt x="47460" y="248317"/>
                  </a:lnTo>
                  <a:lnTo>
                    <a:pt x="47239" y="245393"/>
                  </a:lnTo>
                  <a:lnTo>
                    <a:pt x="45832" y="242833"/>
                  </a:lnTo>
                  <a:lnTo>
                    <a:pt x="43620" y="240968"/>
                  </a:lnTo>
                  <a:lnTo>
                    <a:pt x="39542" y="238534"/>
                  </a:lnTo>
                  <a:lnTo>
                    <a:pt x="37772" y="236195"/>
                  </a:lnTo>
                  <a:lnTo>
                    <a:pt x="36492" y="232449"/>
                  </a:lnTo>
                  <a:lnTo>
                    <a:pt x="36839" y="229652"/>
                  </a:lnTo>
                  <a:lnTo>
                    <a:pt x="37772" y="226981"/>
                  </a:lnTo>
                  <a:lnTo>
                    <a:pt x="38246" y="224073"/>
                  </a:lnTo>
                  <a:lnTo>
                    <a:pt x="37899" y="220454"/>
                  </a:lnTo>
                  <a:lnTo>
                    <a:pt x="37187" y="217878"/>
                  </a:lnTo>
                  <a:lnTo>
                    <a:pt x="35797" y="215902"/>
                  </a:lnTo>
                  <a:lnTo>
                    <a:pt x="34058" y="214622"/>
                  </a:lnTo>
                  <a:lnTo>
                    <a:pt x="33821" y="212173"/>
                  </a:lnTo>
                  <a:lnTo>
                    <a:pt x="29743" y="207510"/>
                  </a:lnTo>
                  <a:lnTo>
                    <a:pt x="30091" y="200967"/>
                  </a:lnTo>
                  <a:lnTo>
                    <a:pt x="31498" y="194187"/>
                  </a:lnTo>
                  <a:lnTo>
                    <a:pt x="29633" y="187913"/>
                  </a:lnTo>
                  <a:lnTo>
                    <a:pt x="27531" y="186396"/>
                  </a:lnTo>
                  <a:lnTo>
                    <a:pt x="24718" y="185574"/>
                  </a:lnTo>
                  <a:lnTo>
                    <a:pt x="19471" y="184879"/>
                  </a:lnTo>
                  <a:lnTo>
                    <a:pt x="19234" y="179379"/>
                  </a:lnTo>
                  <a:lnTo>
                    <a:pt x="18428" y="177514"/>
                  </a:lnTo>
                  <a:lnTo>
                    <a:pt x="17732" y="177166"/>
                  </a:lnTo>
                  <a:lnTo>
                    <a:pt x="17147" y="176360"/>
                  </a:lnTo>
                  <a:lnTo>
                    <a:pt x="17037" y="175428"/>
                  </a:lnTo>
                  <a:lnTo>
                    <a:pt x="17037" y="174148"/>
                  </a:lnTo>
                  <a:lnTo>
                    <a:pt x="16910" y="173215"/>
                  </a:lnTo>
                  <a:lnTo>
                    <a:pt x="16563" y="172393"/>
                  </a:lnTo>
                  <a:lnTo>
                    <a:pt x="15741" y="170987"/>
                  </a:lnTo>
                  <a:lnTo>
                    <a:pt x="15283" y="170291"/>
                  </a:lnTo>
                  <a:lnTo>
                    <a:pt x="14824" y="169833"/>
                  </a:lnTo>
                  <a:lnTo>
                    <a:pt x="14113" y="169470"/>
                  </a:lnTo>
                  <a:lnTo>
                    <a:pt x="12122" y="168316"/>
                  </a:lnTo>
                  <a:lnTo>
                    <a:pt x="11885" y="167841"/>
                  </a:lnTo>
                  <a:lnTo>
                    <a:pt x="11885" y="167478"/>
                  </a:lnTo>
                  <a:lnTo>
                    <a:pt x="12232" y="166909"/>
                  </a:lnTo>
                  <a:lnTo>
                    <a:pt x="12343" y="166672"/>
                  </a:lnTo>
                  <a:lnTo>
                    <a:pt x="13655" y="165629"/>
                  </a:lnTo>
                  <a:lnTo>
                    <a:pt x="14002" y="164917"/>
                  </a:lnTo>
                  <a:lnTo>
                    <a:pt x="13892" y="164222"/>
                  </a:lnTo>
                  <a:lnTo>
                    <a:pt x="13418" y="163637"/>
                  </a:lnTo>
                  <a:lnTo>
                    <a:pt x="12485" y="162595"/>
                  </a:lnTo>
                  <a:lnTo>
                    <a:pt x="11411" y="161662"/>
                  </a:lnTo>
                  <a:lnTo>
                    <a:pt x="5010" y="157347"/>
                  </a:lnTo>
                  <a:lnTo>
                    <a:pt x="3967" y="156415"/>
                  </a:lnTo>
                  <a:lnTo>
                    <a:pt x="2924" y="155246"/>
                  </a:lnTo>
                  <a:lnTo>
                    <a:pt x="932" y="152448"/>
                  </a:lnTo>
                  <a:lnTo>
                    <a:pt x="237" y="150931"/>
                  </a:lnTo>
                  <a:lnTo>
                    <a:pt x="0" y="149651"/>
                  </a:lnTo>
                  <a:lnTo>
                    <a:pt x="237" y="147549"/>
                  </a:lnTo>
                  <a:lnTo>
                    <a:pt x="711" y="146047"/>
                  </a:lnTo>
                  <a:lnTo>
                    <a:pt x="1644" y="143819"/>
                  </a:lnTo>
                  <a:lnTo>
                    <a:pt x="3382" y="141243"/>
                  </a:lnTo>
                  <a:lnTo>
                    <a:pt x="3619" y="140547"/>
                  </a:lnTo>
                  <a:lnTo>
                    <a:pt x="3967" y="139725"/>
                  </a:lnTo>
                  <a:lnTo>
                    <a:pt x="4077" y="138920"/>
                  </a:lnTo>
                  <a:lnTo>
                    <a:pt x="4425" y="138098"/>
                  </a:lnTo>
                  <a:lnTo>
                    <a:pt x="4789" y="137403"/>
                  </a:lnTo>
                  <a:lnTo>
                    <a:pt x="5247" y="136818"/>
                  </a:lnTo>
                  <a:lnTo>
                    <a:pt x="5595" y="136359"/>
                  </a:lnTo>
                  <a:lnTo>
                    <a:pt x="6069" y="136122"/>
                  </a:lnTo>
                  <a:lnTo>
                    <a:pt x="7807" y="135301"/>
                  </a:lnTo>
                  <a:lnTo>
                    <a:pt x="8281" y="134953"/>
                  </a:lnTo>
                  <a:lnTo>
                    <a:pt x="8629" y="134368"/>
                  </a:lnTo>
                  <a:lnTo>
                    <a:pt x="8740" y="133546"/>
                  </a:lnTo>
                  <a:lnTo>
                    <a:pt x="8740" y="131571"/>
                  </a:lnTo>
                  <a:lnTo>
                    <a:pt x="8977" y="130638"/>
                  </a:lnTo>
                  <a:lnTo>
                    <a:pt x="9198" y="129943"/>
                  </a:lnTo>
                  <a:lnTo>
                    <a:pt x="9672" y="129358"/>
                  </a:lnTo>
                  <a:lnTo>
                    <a:pt x="10130" y="128994"/>
                  </a:lnTo>
                  <a:lnTo>
                    <a:pt x="10367" y="128172"/>
                  </a:lnTo>
                  <a:lnTo>
                    <a:pt x="10605" y="127019"/>
                  </a:lnTo>
                  <a:lnTo>
                    <a:pt x="10715" y="122831"/>
                  </a:lnTo>
                  <a:lnTo>
                    <a:pt x="10842" y="121772"/>
                  </a:lnTo>
                  <a:lnTo>
                    <a:pt x="10952" y="121424"/>
                  </a:lnTo>
                  <a:lnTo>
                    <a:pt x="13070" y="118975"/>
                  </a:lnTo>
                  <a:lnTo>
                    <a:pt x="13418" y="118042"/>
                  </a:lnTo>
                  <a:lnTo>
                    <a:pt x="13892" y="116162"/>
                  </a:lnTo>
                  <a:lnTo>
                    <a:pt x="13655" y="113253"/>
                  </a:lnTo>
                  <a:lnTo>
                    <a:pt x="13544" y="112668"/>
                  </a:lnTo>
                  <a:lnTo>
                    <a:pt x="13655" y="112321"/>
                  </a:lnTo>
                  <a:lnTo>
                    <a:pt x="13655" y="112084"/>
                  </a:lnTo>
                  <a:lnTo>
                    <a:pt x="14113" y="111278"/>
                  </a:lnTo>
                  <a:lnTo>
                    <a:pt x="14824" y="109176"/>
                  </a:lnTo>
                  <a:lnTo>
                    <a:pt x="15046" y="108133"/>
                  </a:lnTo>
                  <a:lnTo>
                    <a:pt x="14935" y="107422"/>
                  </a:lnTo>
                  <a:lnTo>
                    <a:pt x="14698" y="106963"/>
                  </a:lnTo>
                  <a:lnTo>
                    <a:pt x="14350" y="106378"/>
                  </a:lnTo>
                  <a:lnTo>
                    <a:pt x="13765" y="105556"/>
                  </a:lnTo>
                  <a:lnTo>
                    <a:pt x="13765" y="104735"/>
                  </a:lnTo>
                  <a:lnTo>
                    <a:pt x="14002" y="103929"/>
                  </a:lnTo>
                  <a:lnTo>
                    <a:pt x="17732" y="100183"/>
                  </a:lnTo>
                  <a:lnTo>
                    <a:pt x="18191" y="99377"/>
                  </a:lnTo>
                  <a:lnTo>
                    <a:pt x="18665" y="98208"/>
                  </a:lnTo>
                  <a:lnTo>
                    <a:pt x="19708" y="92028"/>
                  </a:lnTo>
                  <a:lnTo>
                    <a:pt x="19708" y="90748"/>
                  </a:lnTo>
                  <a:lnTo>
                    <a:pt x="19471" y="89800"/>
                  </a:lnTo>
                  <a:lnTo>
                    <a:pt x="19123" y="88646"/>
                  </a:lnTo>
                  <a:lnTo>
                    <a:pt x="18665" y="87129"/>
                  </a:lnTo>
                  <a:lnTo>
                    <a:pt x="17495" y="80491"/>
                  </a:lnTo>
                  <a:lnTo>
                    <a:pt x="17037" y="78847"/>
                  </a:lnTo>
                  <a:lnTo>
                    <a:pt x="16673" y="78136"/>
                  </a:lnTo>
                  <a:lnTo>
                    <a:pt x="16215" y="77567"/>
                  </a:lnTo>
                  <a:lnTo>
                    <a:pt x="15520" y="77220"/>
                  </a:lnTo>
                  <a:lnTo>
                    <a:pt x="14824" y="77220"/>
                  </a:lnTo>
                  <a:lnTo>
                    <a:pt x="13655" y="77330"/>
                  </a:lnTo>
                  <a:lnTo>
                    <a:pt x="12722" y="77330"/>
                  </a:lnTo>
                  <a:lnTo>
                    <a:pt x="10130" y="76967"/>
                  </a:lnTo>
                  <a:lnTo>
                    <a:pt x="8281" y="77220"/>
                  </a:lnTo>
                  <a:lnTo>
                    <a:pt x="7222" y="77109"/>
                  </a:lnTo>
                  <a:lnTo>
                    <a:pt x="6416" y="76856"/>
                  </a:lnTo>
                  <a:lnTo>
                    <a:pt x="5595" y="76050"/>
                  </a:lnTo>
                  <a:lnTo>
                    <a:pt x="5357" y="75228"/>
                  </a:lnTo>
                  <a:lnTo>
                    <a:pt x="5484" y="74407"/>
                  </a:lnTo>
                  <a:lnTo>
                    <a:pt x="5832" y="73711"/>
                  </a:lnTo>
                  <a:lnTo>
                    <a:pt x="6875" y="72557"/>
                  </a:lnTo>
                  <a:lnTo>
                    <a:pt x="7222" y="71973"/>
                  </a:lnTo>
                  <a:lnTo>
                    <a:pt x="7001" y="71388"/>
                  </a:lnTo>
                  <a:lnTo>
                    <a:pt x="6416" y="70803"/>
                  </a:lnTo>
                  <a:lnTo>
                    <a:pt x="5484" y="70218"/>
                  </a:lnTo>
                  <a:lnTo>
                    <a:pt x="4425" y="68575"/>
                  </a:lnTo>
                  <a:lnTo>
                    <a:pt x="4315" y="67547"/>
                  </a:lnTo>
                  <a:lnTo>
                    <a:pt x="4662" y="66836"/>
                  </a:lnTo>
                  <a:lnTo>
                    <a:pt x="5357" y="66599"/>
                  </a:lnTo>
                  <a:lnTo>
                    <a:pt x="7112" y="66836"/>
                  </a:lnTo>
                  <a:lnTo>
                    <a:pt x="7918" y="66599"/>
                  </a:lnTo>
                  <a:lnTo>
                    <a:pt x="8503" y="66251"/>
                  </a:lnTo>
                  <a:lnTo>
                    <a:pt x="8977" y="65667"/>
                  </a:lnTo>
                  <a:lnTo>
                    <a:pt x="9198" y="65082"/>
                  </a:lnTo>
                  <a:lnTo>
                    <a:pt x="9561" y="61352"/>
                  </a:lnTo>
                  <a:lnTo>
                    <a:pt x="9324" y="53419"/>
                  </a:lnTo>
                  <a:lnTo>
                    <a:pt x="8977" y="51791"/>
                  </a:lnTo>
                  <a:lnTo>
                    <a:pt x="8503" y="51206"/>
                  </a:lnTo>
                  <a:lnTo>
                    <a:pt x="6416" y="49104"/>
                  </a:lnTo>
                  <a:lnTo>
                    <a:pt x="5484" y="47824"/>
                  </a:lnTo>
                  <a:lnTo>
                    <a:pt x="3271" y="45611"/>
                  </a:lnTo>
                  <a:lnTo>
                    <a:pt x="2687" y="44789"/>
                  </a:lnTo>
                  <a:lnTo>
                    <a:pt x="2102" y="43272"/>
                  </a:lnTo>
                  <a:lnTo>
                    <a:pt x="1991" y="42102"/>
                  </a:lnTo>
                  <a:lnTo>
                    <a:pt x="1991" y="40712"/>
                  </a:lnTo>
                  <a:lnTo>
                    <a:pt x="2212" y="38957"/>
                  </a:lnTo>
                  <a:lnTo>
                    <a:pt x="2102" y="37899"/>
                  </a:lnTo>
                  <a:lnTo>
                    <a:pt x="1754" y="36856"/>
                  </a:lnTo>
                  <a:lnTo>
                    <a:pt x="1406" y="36034"/>
                  </a:lnTo>
                  <a:lnTo>
                    <a:pt x="1059" y="35101"/>
                  </a:lnTo>
                  <a:lnTo>
                    <a:pt x="1517" y="34643"/>
                  </a:lnTo>
                  <a:lnTo>
                    <a:pt x="18080" y="33948"/>
                  </a:lnTo>
                  <a:lnTo>
                    <a:pt x="56105" y="32667"/>
                  </a:lnTo>
                  <a:lnTo>
                    <a:pt x="94130" y="31261"/>
                  </a:lnTo>
                  <a:lnTo>
                    <a:pt x="132155" y="29744"/>
                  </a:lnTo>
                  <a:lnTo>
                    <a:pt x="170291" y="28242"/>
                  </a:lnTo>
                  <a:lnTo>
                    <a:pt x="208300" y="26472"/>
                  </a:lnTo>
                  <a:lnTo>
                    <a:pt x="246325" y="24607"/>
                  </a:lnTo>
                  <a:lnTo>
                    <a:pt x="284350" y="22632"/>
                  </a:lnTo>
                  <a:lnTo>
                    <a:pt x="322376" y="20640"/>
                  </a:lnTo>
                  <a:lnTo>
                    <a:pt x="360401" y="18428"/>
                  </a:lnTo>
                  <a:lnTo>
                    <a:pt x="398425" y="16089"/>
                  </a:lnTo>
                  <a:lnTo>
                    <a:pt x="436451" y="13765"/>
                  </a:lnTo>
                  <a:lnTo>
                    <a:pt x="474365" y="11190"/>
                  </a:lnTo>
                  <a:lnTo>
                    <a:pt x="512390" y="8629"/>
                  </a:lnTo>
                  <a:lnTo>
                    <a:pt x="550415" y="5832"/>
                  </a:lnTo>
                  <a:lnTo>
                    <a:pt x="588314" y="3034"/>
                  </a:lnTo>
                  <a:lnTo>
                    <a:pt x="626339" y="0"/>
                  </a:lnTo>
                  <a:lnTo>
                    <a:pt x="626339" y="221"/>
                  </a:lnTo>
                  <a:lnTo>
                    <a:pt x="626339" y="2228"/>
                  </a:lnTo>
                  <a:lnTo>
                    <a:pt x="626576" y="4078"/>
                  </a:lnTo>
                  <a:lnTo>
                    <a:pt x="627035" y="5832"/>
                  </a:lnTo>
                  <a:lnTo>
                    <a:pt x="627746" y="7460"/>
                  </a:lnTo>
                  <a:lnTo>
                    <a:pt x="629610" y="10494"/>
                  </a:lnTo>
                  <a:lnTo>
                    <a:pt x="630306" y="11885"/>
                  </a:lnTo>
                  <a:lnTo>
                    <a:pt x="630764" y="13513"/>
                  </a:lnTo>
                  <a:lnTo>
                    <a:pt x="631697" y="17732"/>
                  </a:lnTo>
                  <a:lnTo>
                    <a:pt x="632740" y="19249"/>
                  </a:lnTo>
                  <a:lnTo>
                    <a:pt x="634146" y="20182"/>
                  </a:lnTo>
                  <a:lnTo>
                    <a:pt x="644530" y="23327"/>
                  </a:lnTo>
                  <a:lnTo>
                    <a:pt x="647675" y="26583"/>
                  </a:lnTo>
                  <a:lnTo>
                    <a:pt x="648370" y="32320"/>
                  </a:lnTo>
                  <a:lnTo>
                    <a:pt x="646505" y="37093"/>
                  </a:lnTo>
                  <a:lnTo>
                    <a:pt x="641037" y="45848"/>
                  </a:lnTo>
                  <a:lnTo>
                    <a:pt x="640105" y="51332"/>
                  </a:lnTo>
                  <a:lnTo>
                    <a:pt x="641622" y="62048"/>
                  </a:lnTo>
                  <a:lnTo>
                    <a:pt x="642902" y="67184"/>
                  </a:lnTo>
                  <a:lnTo>
                    <a:pt x="643360" y="72779"/>
                  </a:lnTo>
                  <a:lnTo>
                    <a:pt x="643708" y="74533"/>
                  </a:lnTo>
                  <a:lnTo>
                    <a:pt x="644419" y="76271"/>
                  </a:lnTo>
                  <a:lnTo>
                    <a:pt x="645115" y="83288"/>
                  </a:lnTo>
                  <a:lnTo>
                    <a:pt x="646047" y="86655"/>
                  </a:lnTo>
                  <a:lnTo>
                    <a:pt x="647564" y="89105"/>
                  </a:lnTo>
                  <a:lnTo>
                    <a:pt x="651168" y="92850"/>
                  </a:lnTo>
                  <a:lnTo>
                    <a:pt x="652590" y="94936"/>
                  </a:lnTo>
                  <a:lnTo>
                    <a:pt x="653522" y="97623"/>
                  </a:lnTo>
                  <a:lnTo>
                    <a:pt x="654329" y="104150"/>
                  </a:lnTo>
                  <a:lnTo>
                    <a:pt x="655024" y="106963"/>
                  </a:lnTo>
                  <a:lnTo>
                    <a:pt x="659575" y="114297"/>
                  </a:lnTo>
                  <a:lnTo>
                    <a:pt x="661203" y="116162"/>
                  </a:lnTo>
                  <a:lnTo>
                    <a:pt x="664111" y="117916"/>
                  </a:lnTo>
                  <a:lnTo>
                    <a:pt x="669374" y="119686"/>
                  </a:lnTo>
                  <a:lnTo>
                    <a:pt x="689888" y="121899"/>
                  </a:lnTo>
                  <a:lnTo>
                    <a:pt x="695388" y="123399"/>
                  </a:lnTo>
                  <a:lnTo>
                    <a:pt x="698185" y="123526"/>
                  </a:lnTo>
                  <a:lnTo>
                    <a:pt x="701093" y="124221"/>
                  </a:lnTo>
                  <a:lnTo>
                    <a:pt x="703069" y="126323"/>
                  </a:lnTo>
                  <a:lnTo>
                    <a:pt x="705882" y="132377"/>
                  </a:lnTo>
                  <a:lnTo>
                    <a:pt x="707051" y="134147"/>
                  </a:lnTo>
                  <a:lnTo>
                    <a:pt x="710434" y="138208"/>
                  </a:lnTo>
                  <a:lnTo>
                    <a:pt x="711587" y="140421"/>
                  </a:lnTo>
                  <a:lnTo>
                    <a:pt x="711477" y="142176"/>
                  </a:lnTo>
                  <a:lnTo>
                    <a:pt x="710196" y="145684"/>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C6432CCA-FF10-4EC3-F65E-7041A0E78214}"/>
                </a:ext>
              </a:extLst>
            </p:cNvPr>
            <p:cNvSpPr/>
            <p:nvPr/>
          </p:nvSpPr>
          <p:spPr>
            <a:xfrm>
              <a:off x="8722926" y="9716939"/>
              <a:ext cx="937841" cy="569475"/>
            </a:xfrm>
            <a:custGeom>
              <a:avLst/>
              <a:gdLst>
                <a:gd name="connsiteX0" fmla="*/ 730821 w 937841"/>
                <a:gd name="connsiteY0" fmla="*/ 260297 h 569475"/>
                <a:gd name="connsiteX1" fmla="*/ 732986 w 937841"/>
                <a:gd name="connsiteY1" fmla="*/ 253896 h 569475"/>
                <a:gd name="connsiteX2" fmla="*/ 730426 w 937841"/>
                <a:gd name="connsiteY2" fmla="*/ 247859 h 569475"/>
                <a:gd name="connsiteX3" fmla="*/ 720548 w 937841"/>
                <a:gd name="connsiteY3" fmla="*/ 242580 h 569475"/>
                <a:gd name="connsiteX4" fmla="*/ 718083 w 937841"/>
                <a:gd name="connsiteY4" fmla="*/ 241758 h 569475"/>
                <a:gd name="connsiteX5" fmla="*/ 710355 w 937841"/>
                <a:gd name="connsiteY5" fmla="*/ 240700 h 569475"/>
                <a:gd name="connsiteX6" fmla="*/ 708806 w 937841"/>
                <a:gd name="connsiteY6" fmla="*/ 238993 h 569475"/>
                <a:gd name="connsiteX7" fmla="*/ 707810 w 937841"/>
                <a:gd name="connsiteY7" fmla="*/ 235389 h 569475"/>
                <a:gd name="connsiteX8" fmla="*/ 706720 w 937841"/>
                <a:gd name="connsiteY8" fmla="*/ 233651 h 569475"/>
                <a:gd name="connsiteX9" fmla="*/ 700619 w 937841"/>
                <a:gd name="connsiteY9" fmla="*/ 232639 h 569475"/>
                <a:gd name="connsiteX10" fmla="*/ 696794 w 937841"/>
                <a:gd name="connsiteY10" fmla="*/ 231580 h 569475"/>
                <a:gd name="connsiteX11" fmla="*/ 695087 w 937841"/>
                <a:gd name="connsiteY11" fmla="*/ 229525 h 569475"/>
                <a:gd name="connsiteX12" fmla="*/ 694092 w 937841"/>
                <a:gd name="connsiteY12" fmla="*/ 227693 h 569475"/>
                <a:gd name="connsiteX13" fmla="*/ 691705 w 937841"/>
                <a:gd name="connsiteY13" fmla="*/ 225227 h 569475"/>
                <a:gd name="connsiteX14" fmla="*/ 688956 w 937841"/>
                <a:gd name="connsiteY14" fmla="*/ 223567 h 569475"/>
                <a:gd name="connsiteX15" fmla="*/ 686759 w 937841"/>
                <a:gd name="connsiteY15" fmla="*/ 224247 h 569475"/>
                <a:gd name="connsiteX16" fmla="*/ 686332 w 937841"/>
                <a:gd name="connsiteY16" fmla="*/ 223552 h 569475"/>
                <a:gd name="connsiteX17" fmla="*/ 685826 w 937841"/>
                <a:gd name="connsiteY17" fmla="*/ 223204 h 569475"/>
                <a:gd name="connsiteX18" fmla="*/ 685257 w 937841"/>
                <a:gd name="connsiteY18" fmla="*/ 223046 h 569475"/>
                <a:gd name="connsiteX19" fmla="*/ 684530 w 937841"/>
                <a:gd name="connsiteY19" fmla="*/ 222951 h 569475"/>
                <a:gd name="connsiteX20" fmla="*/ 682239 w 937841"/>
                <a:gd name="connsiteY20" fmla="*/ 222066 h 569475"/>
                <a:gd name="connsiteX21" fmla="*/ 679410 w 937841"/>
                <a:gd name="connsiteY21" fmla="*/ 221623 h 569475"/>
                <a:gd name="connsiteX22" fmla="*/ 676486 w 937841"/>
                <a:gd name="connsiteY22" fmla="*/ 221608 h 569475"/>
                <a:gd name="connsiteX23" fmla="*/ 673862 w 937841"/>
                <a:gd name="connsiteY23" fmla="*/ 221893 h 569475"/>
                <a:gd name="connsiteX24" fmla="*/ 671144 w 937841"/>
                <a:gd name="connsiteY24" fmla="*/ 222825 h 569475"/>
                <a:gd name="connsiteX25" fmla="*/ 665628 w 937841"/>
                <a:gd name="connsiteY25" fmla="*/ 226571 h 569475"/>
                <a:gd name="connsiteX26" fmla="*/ 663716 w 937841"/>
                <a:gd name="connsiteY26" fmla="*/ 226997 h 569475"/>
                <a:gd name="connsiteX27" fmla="*/ 658706 w 937841"/>
                <a:gd name="connsiteY27" fmla="*/ 227234 h 569475"/>
                <a:gd name="connsiteX28" fmla="*/ 656146 w 937841"/>
                <a:gd name="connsiteY28" fmla="*/ 227645 h 569475"/>
                <a:gd name="connsiteX29" fmla="*/ 653412 w 937841"/>
                <a:gd name="connsiteY29" fmla="*/ 228846 h 569475"/>
                <a:gd name="connsiteX30" fmla="*/ 651231 w 937841"/>
                <a:gd name="connsiteY30" fmla="*/ 230095 h 569475"/>
                <a:gd name="connsiteX31" fmla="*/ 649176 w 937841"/>
                <a:gd name="connsiteY31" fmla="*/ 230442 h 569475"/>
                <a:gd name="connsiteX32" fmla="*/ 646758 w 937841"/>
                <a:gd name="connsiteY32" fmla="*/ 228941 h 569475"/>
                <a:gd name="connsiteX33" fmla="*/ 641843 w 937841"/>
                <a:gd name="connsiteY33" fmla="*/ 217925 h 569475"/>
                <a:gd name="connsiteX34" fmla="*/ 640594 w 937841"/>
                <a:gd name="connsiteY34" fmla="*/ 215918 h 569475"/>
                <a:gd name="connsiteX35" fmla="*/ 639172 w 937841"/>
                <a:gd name="connsiteY35" fmla="*/ 214211 h 569475"/>
                <a:gd name="connsiteX36" fmla="*/ 632392 w 937841"/>
                <a:gd name="connsiteY36" fmla="*/ 207779 h 569475"/>
                <a:gd name="connsiteX37" fmla="*/ 630195 w 937841"/>
                <a:gd name="connsiteY37" fmla="*/ 206515 h 569475"/>
                <a:gd name="connsiteX38" fmla="*/ 627540 w 937841"/>
                <a:gd name="connsiteY38" fmla="*/ 204476 h 569475"/>
                <a:gd name="connsiteX39" fmla="*/ 626118 w 937841"/>
                <a:gd name="connsiteY39" fmla="*/ 204176 h 569475"/>
                <a:gd name="connsiteX40" fmla="*/ 625502 w 937841"/>
                <a:gd name="connsiteY40" fmla="*/ 205930 h 569475"/>
                <a:gd name="connsiteX41" fmla="*/ 624932 w 937841"/>
                <a:gd name="connsiteY41" fmla="*/ 206831 h 569475"/>
                <a:gd name="connsiteX42" fmla="*/ 623573 w 937841"/>
                <a:gd name="connsiteY42" fmla="*/ 207099 h 569475"/>
                <a:gd name="connsiteX43" fmla="*/ 622024 w 937841"/>
                <a:gd name="connsiteY43" fmla="*/ 206910 h 569475"/>
                <a:gd name="connsiteX44" fmla="*/ 620823 w 937841"/>
                <a:gd name="connsiteY44" fmla="*/ 206499 h 569475"/>
                <a:gd name="connsiteX45" fmla="*/ 620586 w 937841"/>
                <a:gd name="connsiteY45" fmla="*/ 207716 h 569475"/>
                <a:gd name="connsiteX46" fmla="*/ 619843 w 937841"/>
                <a:gd name="connsiteY46" fmla="*/ 209865 h 569475"/>
                <a:gd name="connsiteX47" fmla="*/ 619733 w 937841"/>
                <a:gd name="connsiteY47" fmla="*/ 211209 h 569475"/>
                <a:gd name="connsiteX48" fmla="*/ 618911 w 937841"/>
                <a:gd name="connsiteY48" fmla="*/ 210861 h 569475"/>
                <a:gd name="connsiteX49" fmla="*/ 616841 w 937841"/>
                <a:gd name="connsiteY49" fmla="*/ 210387 h 569475"/>
                <a:gd name="connsiteX50" fmla="*/ 616003 w 937841"/>
                <a:gd name="connsiteY50" fmla="*/ 210039 h 569475"/>
                <a:gd name="connsiteX51" fmla="*/ 615260 w 937841"/>
                <a:gd name="connsiteY51" fmla="*/ 214069 h 569475"/>
                <a:gd name="connsiteX52" fmla="*/ 608970 w 937841"/>
                <a:gd name="connsiteY52" fmla="*/ 226571 h 569475"/>
                <a:gd name="connsiteX53" fmla="*/ 620444 w 937841"/>
                <a:gd name="connsiteY53" fmla="*/ 242106 h 569475"/>
                <a:gd name="connsiteX54" fmla="*/ 621471 w 937841"/>
                <a:gd name="connsiteY54" fmla="*/ 243022 h 569475"/>
                <a:gd name="connsiteX55" fmla="*/ 622783 w 937841"/>
                <a:gd name="connsiteY55" fmla="*/ 243307 h 569475"/>
                <a:gd name="connsiteX56" fmla="*/ 626845 w 937841"/>
                <a:gd name="connsiteY56" fmla="*/ 244951 h 569475"/>
                <a:gd name="connsiteX57" fmla="*/ 629942 w 937841"/>
                <a:gd name="connsiteY57" fmla="*/ 246878 h 569475"/>
                <a:gd name="connsiteX58" fmla="*/ 634921 w 937841"/>
                <a:gd name="connsiteY58" fmla="*/ 248902 h 569475"/>
                <a:gd name="connsiteX59" fmla="*/ 637149 w 937841"/>
                <a:gd name="connsiteY59" fmla="*/ 249092 h 569475"/>
                <a:gd name="connsiteX60" fmla="*/ 638730 w 937841"/>
                <a:gd name="connsiteY60" fmla="*/ 248712 h 569475"/>
                <a:gd name="connsiteX61" fmla="*/ 640168 w 937841"/>
                <a:gd name="connsiteY61" fmla="*/ 248159 h 569475"/>
                <a:gd name="connsiteX62" fmla="*/ 641985 w 937841"/>
                <a:gd name="connsiteY62" fmla="*/ 247827 h 569475"/>
                <a:gd name="connsiteX63" fmla="*/ 646157 w 937841"/>
                <a:gd name="connsiteY63" fmla="*/ 247685 h 569475"/>
                <a:gd name="connsiteX64" fmla="*/ 648165 w 937841"/>
                <a:gd name="connsiteY64" fmla="*/ 248143 h 569475"/>
                <a:gd name="connsiteX65" fmla="*/ 649018 w 937841"/>
                <a:gd name="connsiteY65" fmla="*/ 249487 h 569475"/>
                <a:gd name="connsiteX66" fmla="*/ 649619 w 937841"/>
                <a:gd name="connsiteY66" fmla="*/ 253248 h 569475"/>
                <a:gd name="connsiteX67" fmla="*/ 650219 w 937841"/>
                <a:gd name="connsiteY67" fmla="*/ 255145 h 569475"/>
                <a:gd name="connsiteX68" fmla="*/ 650915 w 937841"/>
                <a:gd name="connsiteY68" fmla="*/ 255950 h 569475"/>
                <a:gd name="connsiteX69" fmla="*/ 652511 w 937841"/>
                <a:gd name="connsiteY69" fmla="*/ 257309 h 569475"/>
                <a:gd name="connsiteX70" fmla="*/ 653459 w 937841"/>
                <a:gd name="connsiteY70" fmla="*/ 260581 h 569475"/>
                <a:gd name="connsiteX71" fmla="*/ 653949 w 937841"/>
                <a:gd name="connsiteY71" fmla="*/ 275074 h 569475"/>
                <a:gd name="connsiteX72" fmla="*/ 655893 w 937841"/>
                <a:gd name="connsiteY72" fmla="*/ 280842 h 569475"/>
                <a:gd name="connsiteX73" fmla="*/ 660365 w 937841"/>
                <a:gd name="connsiteY73" fmla="*/ 284177 h 569475"/>
                <a:gd name="connsiteX74" fmla="*/ 667952 w 937841"/>
                <a:gd name="connsiteY74" fmla="*/ 284208 h 569475"/>
                <a:gd name="connsiteX75" fmla="*/ 671176 w 937841"/>
                <a:gd name="connsiteY75" fmla="*/ 282660 h 569475"/>
                <a:gd name="connsiteX76" fmla="*/ 673072 w 937841"/>
                <a:gd name="connsiteY76" fmla="*/ 282028 h 569475"/>
                <a:gd name="connsiteX77" fmla="*/ 673910 w 937841"/>
                <a:gd name="connsiteY77" fmla="*/ 282454 h 569475"/>
                <a:gd name="connsiteX78" fmla="*/ 674795 w 937841"/>
                <a:gd name="connsiteY78" fmla="*/ 283418 h 569475"/>
                <a:gd name="connsiteX79" fmla="*/ 676723 w 937841"/>
                <a:gd name="connsiteY79" fmla="*/ 283529 h 569475"/>
                <a:gd name="connsiteX80" fmla="*/ 683171 w 937841"/>
                <a:gd name="connsiteY80" fmla="*/ 282186 h 569475"/>
                <a:gd name="connsiteX81" fmla="*/ 692780 w 937841"/>
                <a:gd name="connsiteY81" fmla="*/ 275991 h 569475"/>
                <a:gd name="connsiteX82" fmla="*/ 696115 w 937841"/>
                <a:gd name="connsiteY82" fmla="*/ 275295 h 569475"/>
                <a:gd name="connsiteX83" fmla="*/ 699244 w 937841"/>
                <a:gd name="connsiteY83" fmla="*/ 275801 h 569475"/>
                <a:gd name="connsiteX84" fmla="*/ 702500 w 937841"/>
                <a:gd name="connsiteY84" fmla="*/ 276701 h 569475"/>
                <a:gd name="connsiteX85" fmla="*/ 706245 w 937841"/>
                <a:gd name="connsiteY85" fmla="*/ 277160 h 569475"/>
                <a:gd name="connsiteX86" fmla="*/ 709422 w 937841"/>
                <a:gd name="connsiteY86" fmla="*/ 276291 h 569475"/>
                <a:gd name="connsiteX87" fmla="*/ 721086 w 937841"/>
                <a:gd name="connsiteY87" fmla="*/ 270111 h 569475"/>
                <a:gd name="connsiteX88" fmla="*/ 726159 w 937841"/>
                <a:gd name="connsiteY88" fmla="*/ 265986 h 569475"/>
                <a:gd name="connsiteX89" fmla="*/ 730821 w 937841"/>
                <a:gd name="connsiteY89" fmla="*/ 260297 h 569475"/>
                <a:gd name="connsiteX90" fmla="*/ 635316 w 937841"/>
                <a:gd name="connsiteY90" fmla="*/ 283197 h 569475"/>
                <a:gd name="connsiteX91" fmla="*/ 632645 w 937841"/>
                <a:gd name="connsiteY91" fmla="*/ 280747 h 569475"/>
                <a:gd name="connsiteX92" fmla="*/ 629294 w 937841"/>
                <a:gd name="connsiteY92" fmla="*/ 281142 h 569475"/>
                <a:gd name="connsiteX93" fmla="*/ 626039 w 937841"/>
                <a:gd name="connsiteY93" fmla="*/ 282960 h 569475"/>
                <a:gd name="connsiteX94" fmla="*/ 620807 w 937841"/>
                <a:gd name="connsiteY94" fmla="*/ 286627 h 569475"/>
                <a:gd name="connsiteX95" fmla="*/ 614423 w 937841"/>
                <a:gd name="connsiteY95" fmla="*/ 289045 h 569475"/>
                <a:gd name="connsiteX96" fmla="*/ 611941 w 937841"/>
                <a:gd name="connsiteY96" fmla="*/ 290799 h 569475"/>
                <a:gd name="connsiteX97" fmla="*/ 610219 w 937841"/>
                <a:gd name="connsiteY97" fmla="*/ 293675 h 569475"/>
                <a:gd name="connsiteX98" fmla="*/ 615561 w 937841"/>
                <a:gd name="connsiteY98" fmla="*/ 297042 h 569475"/>
                <a:gd name="connsiteX99" fmla="*/ 617852 w 937841"/>
                <a:gd name="connsiteY99" fmla="*/ 297421 h 569475"/>
                <a:gd name="connsiteX100" fmla="*/ 621961 w 937841"/>
                <a:gd name="connsiteY100" fmla="*/ 295366 h 569475"/>
                <a:gd name="connsiteX101" fmla="*/ 623731 w 937841"/>
                <a:gd name="connsiteY101" fmla="*/ 294987 h 569475"/>
                <a:gd name="connsiteX102" fmla="*/ 631175 w 937841"/>
                <a:gd name="connsiteY102" fmla="*/ 295224 h 569475"/>
                <a:gd name="connsiteX103" fmla="*/ 635126 w 937841"/>
                <a:gd name="connsiteY103" fmla="*/ 294576 h 569475"/>
                <a:gd name="connsiteX104" fmla="*/ 637244 w 937841"/>
                <a:gd name="connsiteY104" fmla="*/ 292522 h 569475"/>
                <a:gd name="connsiteX105" fmla="*/ 635016 w 937841"/>
                <a:gd name="connsiteY105" fmla="*/ 290957 h 569475"/>
                <a:gd name="connsiteX106" fmla="*/ 635316 w 937841"/>
                <a:gd name="connsiteY106" fmla="*/ 283197 h 569475"/>
                <a:gd name="connsiteX107" fmla="*/ 924961 w 937841"/>
                <a:gd name="connsiteY107" fmla="*/ 456459 h 569475"/>
                <a:gd name="connsiteX108" fmla="*/ 916079 w 937841"/>
                <a:gd name="connsiteY108" fmla="*/ 451923 h 569475"/>
                <a:gd name="connsiteX109" fmla="*/ 909157 w 937841"/>
                <a:gd name="connsiteY109" fmla="*/ 445143 h 569475"/>
                <a:gd name="connsiteX110" fmla="*/ 908035 w 937841"/>
                <a:gd name="connsiteY110" fmla="*/ 442821 h 569475"/>
                <a:gd name="connsiteX111" fmla="*/ 906644 w 937841"/>
                <a:gd name="connsiteY111" fmla="*/ 434097 h 569475"/>
                <a:gd name="connsiteX112" fmla="*/ 905806 w 937841"/>
                <a:gd name="connsiteY112" fmla="*/ 431188 h 569475"/>
                <a:gd name="connsiteX113" fmla="*/ 903751 w 937841"/>
                <a:gd name="connsiteY113" fmla="*/ 429671 h 569475"/>
                <a:gd name="connsiteX114" fmla="*/ 899532 w 937841"/>
                <a:gd name="connsiteY114" fmla="*/ 429244 h 569475"/>
                <a:gd name="connsiteX115" fmla="*/ 892657 w 937841"/>
                <a:gd name="connsiteY115" fmla="*/ 430366 h 569475"/>
                <a:gd name="connsiteX116" fmla="*/ 890729 w 937841"/>
                <a:gd name="connsiteY116" fmla="*/ 429544 h 569475"/>
                <a:gd name="connsiteX117" fmla="*/ 889512 w 937841"/>
                <a:gd name="connsiteY117" fmla="*/ 425831 h 569475"/>
                <a:gd name="connsiteX118" fmla="*/ 889512 w 937841"/>
                <a:gd name="connsiteY118" fmla="*/ 412208 h 569475"/>
                <a:gd name="connsiteX119" fmla="*/ 888911 w 937841"/>
                <a:gd name="connsiteY119" fmla="*/ 408398 h 569475"/>
                <a:gd name="connsiteX120" fmla="*/ 887394 w 937841"/>
                <a:gd name="connsiteY120" fmla="*/ 405380 h 569475"/>
                <a:gd name="connsiteX121" fmla="*/ 872870 w 937841"/>
                <a:gd name="connsiteY121" fmla="*/ 389923 h 569475"/>
                <a:gd name="connsiteX122" fmla="*/ 867085 w 937841"/>
                <a:gd name="connsiteY122" fmla="*/ 385561 h 569475"/>
                <a:gd name="connsiteX123" fmla="*/ 844628 w 937841"/>
                <a:gd name="connsiteY123" fmla="*/ 374656 h 569475"/>
                <a:gd name="connsiteX124" fmla="*/ 825915 w 937841"/>
                <a:gd name="connsiteY124" fmla="*/ 367386 h 569475"/>
                <a:gd name="connsiteX125" fmla="*/ 818282 w 937841"/>
                <a:gd name="connsiteY125" fmla="*/ 366059 h 569475"/>
                <a:gd name="connsiteX126" fmla="*/ 811897 w 937841"/>
                <a:gd name="connsiteY126" fmla="*/ 362234 h 569475"/>
                <a:gd name="connsiteX127" fmla="*/ 808167 w 937841"/>
                <a:gd name="connsiteY127" fmla="*/ 360891 h 569475"/>
                <a:gd name="connsiteX128" fmla="*/ 806381 w 937841"/>
                <a:gd name="connsiteY128" fmla="*/ 361317 h 569475"/>
                <a:gd name="connsiteX129" fmla="*/ 804674 w 937841"/>
                <a:gd name="connsiteY129" fmla="*/ 362408 h 569475"/>
                <a:gd name="connsiteX130" fmla="*/ 802778 w 937841"/>
                <a:gd name="connsiteY130" fmla="*/ 362914 h 569475"/>
                <a:gd name="connsiteX131" fmla="*/ 800534 w 937841"/>
                <a:gd name="connsiteY131" fmla="*/ 361523 h 569475"/>
                <a:gd name="connsiteX132" fmla="*/ 798368 w 937841"/>
                <a:gd name="connsiteY132" fmla="*/ 359516 h 569475"/>
                <a:gd name="connsiteX133" fmla="*/ 797104 w 937841"/>
                <a:gd name="connsiteY133" fmla="*/ 358742 h 569475"/>
                <a:gd name="connsiteX134" fmla="*/ 793817 w 937841"/>
                <a:gd name="connsiteY134" fmla="*/ 357825 h 569475"/>
                <a:gd name="connsiteX135" fmla="*/ 789281 w 937841"/>
                <a:gd name="connsiteY135" fmla="*/ 353858 h 569475"/>
                <a:gd name="connsiteX136" fmla="*/ 779024 w 937841"/>
                <a:gd name="connsiteY136" fmla="*/ 349954 h 569475"/>
                <a:gd name="connsiteX137" fmla="*/ 777934 w 937841"/>
                <a:gd name="connsiteY137" fmla="*/ 348974 h 569475"/>
                <a:gd name="connsiteX138" fmla="*/ 777523 w 937841"/>
                <a:gd name="connsiteY138" fmla="*/ 347394 h 569475"/>
                <a:gd name="connsiteX139" fmla="*/ 777317 w 937841"/>
                <a:gd name="connsiteY139" fmla="*/ 345718 h 569475"/>
                <a:gd name="connsiteX140" fmla="*/ 776717 w 937841"/>
                <a:gd name="connsiteY140" fmla="*/ 344423 h 569475"/>
                <a:gd name="connsiteX141" fmla="*/ 775800 w 937841"/>
                <a:gd name="connsiteY141" fmla="*/ 343569 h 569475"/>
                <a:gd name="connsiteX142" fmla="*/ 770964 w 937841"/>
                <a:gd name="connsiteY142" fmla="*/ 342669 h 569475"/>
                <a:gd name="connsiteX143" fmla="*/ 761070 w 937841"/>
                <a:gd name="connsiteY143" fmla="*/ 338481 h 569475"/>
                <a:gd name="connsiteX144" fmla="*/ 755492 w 937841"/>
                <a:gd name="connsiteY144" fmla="*/ 337579 h 569475"/>
                <a:gd name="connsiteX145" fmla="*/ 751287 w 937841"/>
                <a:gd name="connsiteY145" fmla="*/ 342162 h 569475"/>
                <a:gd name="connsiteX146" fmla="*/ 748727 w 937841"/>
                <a:gd name="connsiteY146" fmla="*/ 348754 h 569475"/>
                <a:gd name="connsiteX147" fmla="*/ 748048 w 937841"/>
                <a:gd name="connsiteY147" fmla="*/ 353858 h 569475"/>
                <a:gd name="connsiteX148" fmla="*/ 749628 w 937841"/>
                <a:gd name="connsiteY148" fmla="*/ 360385 h 569475"/>
                <a:gd name="connsiteX149" fmla="*/ 752536 w 937841"/>
                <a:gd name="connsiteY149" fmla="*/ 366027 h 569475"/>
                <a:gd name="connsiteX150" fmla="*/ 761086 w 937841"/>
                <a:gd name="connsiteY150" fmla="*/ 376268 h 569475"/>
                <a:gd name="connsiteX151" fmla="*/ 761655 w 937841"/>
                <a:gd name="connsiteY151" fmla="*/ 376964 h 569475"/>
                <a:gd name="connsiteX152" fmla="*/ 763488 w 937841"/>
                <a:gd name="connsiteY152" fmla="*/ 380346 h 569475"/>
                <a:gd name="connsiteX153" fmla="*/ 763425 w 937841"/>
                <a:gd name="connsiteY153" fmla="*/ 383333 h 569475"/>
                <a:gd name="connsiteX154" fmla="*/ 761829 w 937841"/>
                <a:gd name="connsiteY154" fmla="*/ 385577 h 569475"/>
                <a:gd name="connsiteX155" fmla="*/ 756392 w 937841"/>
                <a:gd name="connsiteY155" fmla="*/ 389781 h 569475"/>
                <a:gd name="connsiteX156" fmla="*/ 755207 w 937841"/>
                <a:gd name="connsiteY156" fmla="*/ 390950 h 569475"/>
                <a:gd name="connsiteX157" fmla="*/ 748648 w 937841"/>
                <a:gd name="connsiteY157" fmla="*/ 400418 h 569475"/>
                <a:gd name="connsiteX158" fmla="*/ 746941 w 937841"/>
                <a:gd name="connsiteY158" fmla="*/ 402361 h 569475"/>
                <a:gd name="connsiteX159" fmla="*/ 743464 w 937841"/>
                <a:gd name="connsiteY159" fmla="*/ 408082 h 569475"/>
                <a:gd name="connsiteX160" fmla="*/ 736242 w 937841"/>
                <a:gd name="connsiteY160" fmla="*/ 410579 h 569475"/>
                <a:gd name="connsiteX161" fmla="*/ 733808 w 937841"/>
                <a:gd name="connsiteY161" fmla="*/ 412460 h 569475"/>
                <a:gd name="connsiteX162" fmla="*/ 732876 w 937841"/>
                <a:gd name="connsiteY162" fmla="*/ 415716 h 569475"/>
                <a:gd name="connsiteX163" fmla="*/ 731279 w 937841"/>
                <a:gd name="connsiteY163" fmla="*/ 417407 h 569475"/>
                <a:gd name="connsiteX164" fmla="*/ 727723 w 937841"/>
                <a:gd name="connsiteY164" fmla="*/ 419730 h 569475"/>
                <a:gd name="connsiteX165" fmla="*/ 724041 w 937841"/>
                <a:gd name="connsiteY165" fmla="*/ 422812 h 569475"/>
                <a:gd name="connsiteX166" fmla="*/ 722081 w 937841"/>
                <a:gd name="connsiteY166" fmla="*/ 426858 h 569475"/>
                <a:gd name="connsiteX167" fmla="*/ 723014 w 937841"/>
                <a:gd name="connsiteY167" fmla="*/ 434128 h 569475"/>
                <a:gd name="connsiteX168" fmla="*/ 726522 w 937841"/>
                <a:gd name="connsiteY168" fmla="*/ 439612 h 569475"/>
                <a:gd name="connsiteX169" fmla="*/ 731074 w 937841"/>
                <a:gd name="connsiteY169" fmla="*/ 444622 h 569475"/>
                <a:gd name="connsiteX170" fmla="*/ 735120 w 937841"/>
                <a:gd name="connsiteY170" fmla="*/ 450453 h 569475"/>
                <a:gd name="connsiteX171" fmla="*/ 736637 w 937841"/>
                <a:gd name="connsiteY171" fmla="*/ 453946 h 569475"/>
                <a:gd name="connsiteX172" fmla="*/ 737728 w 937841"/>
                <a:gd name="connsiteY172" fmla="*/ 457502 h 569475"/>
                <a:gd name="connsiteX173" fmla="*/ 738391 w 937841"/>
                <a:gd name="connsiteY173" fmla="*/ 461264 h 569475"/>
                <a:gd name="connsiteX174" fmla="*/ 738644 w 937841"/>
                <a:gd name="connsiteY174" fmla="*/ 465278 h 569475"/>
                <a:gd name="connsiteX175" fmla="*/ 738913 w 937841"/>
                <a:gd name="connsiteY175" fmla="*/ 466859 h 569475"/>
                <a:gd name="connsiteX176" fmla="*/ 740983 w 937841"/>
                <a:gd name="connsiteY176" fmla="*/ 472849 h 569475"/>
                <a:gd name="connsiteX177" fmla="*/ 741615 w 937841"/>
                <a:gd name="connsiteY177" fmla="*/ 472974 h 569475"/>
                <a:gd name="connsiteX178" fmla="*/ 743923 w 937841"/>
                <a:gd name="connsiteY178" fmla="*/ 472706 h 569475"/>
                <a:gd name="connsiteX179" fmla="*/ 744507 w 937841"/>
                <a:gd name="connsiteY179" fmla="*/ 472849 h 569475"/>
                <a:gd name="connsiteX180" fmla="*/ 744618 w 937841"/>
                <a:gd name="connsiteY180" fmla="*/ 473670 h 569475"/>
                <a:gd name="connsiteX181" fmla="*/ 744381 w 937841"/>
                <a:gd name="connsiteY181" fmla="*/ 475551 h 569475"/>
                <a:gd name="connsiteX182" fmla="*/ 744492 w 937841"/>
                <a:gd name="connsiteY182" fmla="*/ 476373 h 569475"/>
                <a:gd name="connsiteX183" fmla="*/ 748522 w 937841"/>
                <a:gd name="connsiteY183" fmla="*/ 490422 h 569475"/>
                <a:gd name="connsiteX184" fmla="*/ 750861 w 937841"/>
                <a:gd name="connsiteY184" fmla="*/ 494326 h 569475"/>
                <a:gd name="connsiteX185" fmla="*/ 751541 w 937841"/>
                <a:gd name="connsiteY185" fmla="*/ 496444 h 569475"/>
                <a:gd name="connsiteX186" fmla="*/ 751477 w 937841"/>
                <a:gd name="connsiteY186" fmla="*/ 497851 h 569475"/>
                <a:gd name="connsiteX187" fmla="*/ 747052 w 937841"/>
                <a:gd name="connsiteY187" fmla="*/ 525255 h 569475"/>
                <a:gd name="connsiteX188" fmla="*/ 746878 w 937841"/>
                <a:gd name="connsiteY188" fmla="*/ 539606 h 569475"/>
                <a:gd name="connsiteX189" fmla="*/ 747763 w 937841"/>
                <a:gd name="connsiteY189" fmla="*/ 543256 h 569475"/>
                <a:gd name="connsiteX190" fmla="*/ 749818 w 937841"/>
                <a:gd name="connsiteY190" fmla="*/ 544805 h 569475"/>
                <a:gd name="connsiteX191" fmla="*/ 751857 w 937841"/>
                <a:gd name="connsiteY191" fmla="*/ 545737 h 569475"/>
                <a:gd name="connsiteX192" fmla="*/ 752647 w 937841"/>
                <a:gd name="connsiteY192" fmla="*/ 547871 h 569475"/>
                <a:gd name="connsiteX193" fmla="*/ 753074 w 937841"/>
                <a:gd name="connsiteY193" fmla="*/ 550242 h 569475"/>
                <a:gd name="connsiteX194" fmla="*/ 753974 w 937841"/>
                <a:gd name="connsiteY194" fmla="*/ 551854 h 569475"/>
                <a:gd name="connsiteX195" fmla="*/ 755428 w 937841"/>
                <a:gd name="connsiteY195" fmla="*/ 552186 h 569475"/>
                <a:gd name="connsiteX196" fmla="*/ 761023 w 937841"/>
                <a:gd name="connsiteY196" fmla="*/ 551854 h 569475"/>
                <a:gd name="connsiteX197" fmla="*/ 767503 w 937841"/>
                <a:gd name="connsiteY197" fmla="*/ 553481 h 569475"/>
                <a:gd name="connsiteX198" fmla="*/ 774504 w 937841"/>
                <a:gd name="connsiteY198" fmla="*/ 556405 h 569475"/>
                <a:gd name="connsiteX199" fmla="*/ 780636 w 937841"/>
                <a:gd name="connsiteY199" fmla="*/ 559993 h 569475"/>
                <a:gd name="connsiteX200" fmla="*/ 784508 w 937841"/>
                <a:gd name="connsiteY200" fmla="*/ 563597 h 569475"/>
                <a:gd name="connsiteX201" fmla="*/ 787448 w 937841"/>
                <a:gd name="connsiteY201" fmla="*/ 568527 h 569475"/>
                <a:gd name="connsiteX202" fmla="*/ 787558 w 937841"/>
                <a:gd name="connsiteY202" fmla="*/ 569475 h 569475"/>
                <a:gd name="connsiteX203" fmla="*/ 789660 w 937841"/>
                <a:gd name="connsiteY203" fmla="*/ 568749 h 569475"/>
                <a:gd name="connsiteX204" fmla="*/ 792790 w 937841"/>
                <a:gd name="connsiteY204" fmla="*/ 565493 h 569475"/>
                <a:gd name="connsiteX205" fmla="*/ 794591 w 937841"/>
                <a:gd name="connsiteY205" fmla="*/ 564766 h 569475"/>
                <a:gd name="connsiteX206" fmla="*/ 796994 w 937841"/>
                <a:gd name="connsiteY206" fmla="*/ 563297 h 569475"/>
                <a:gd name="connsiteX207" fmla="*/ 804579 w 937841"/>
                <a:gd name="connsiteY207" fmla="*/ 553008 h 569475"/>
                <a:gd name="connsiteX208" fmla="*/ 807156 w 937841"/>
                <a:gd name="connsiteY208" fmla="*/ 543256 h 569475"/>
                <a:gd name="connsiteX209" fmla="*/ 808752 w 937841"/>
                <a:gd name="connsiteY209" fmla="*/ 540586 h 569475"/>
                <a:gd name="connsiteX210" fmla="*/ 816196 w 937841"/>
                <a:gd name="connsiteY210" fmla="*/ 533805 h 569475"/>
                <a:gd name="connsiteX211" fmla="*/ 818787 w 937841"/>
                <a:gd name="connsiteY211" fmla="*/ 532967 h 569475"/>
                <a:gd name="connsiteX212" fmla="*/ 827559 w 937841"/>
                <a:gd name="connsiteY212" fmla="*/ 528274 h 569475"/>
                <a:gd name="connsiteX213" fmla="*/ 829993 w 937841"/>
                <a:gd name="connsiteY213" fmla="*/ 526504 h 569475"/>
                <a:gd name="connsiteX214" fmla="*/ 834134 w 937841"/>
                <a:gd name="connsiteY214" fmla="*/ 522426 h 569475"/>
                <a:gd name="connsiteX215" fmla="*/ 836583 w 937841"/>
                <a:gd name="connsiteY215" fmla="*/ 520719 h 569475"/>
                <a:gd name="connsiteX216" fmla="*/ 839396 w 937841"/>
                <a:gd name="connsiteY216" fmla="*/ 520040 h 569475"/>
                <a:gd name="connsiteX217" fmla="*/ 841530 w 937841"/>
                <a:gd name="connsiteY217" fmla="*/ 519265 h 569475"/>
                <a:gd name="connsiteX218" fmla="*/ 847077 w 937841"/>
                <a:gd name="connsiteY218" fmla="*/ 514066 h 569475"/>
                <a:gd name="connsiteX219" fmla="*/ 851250 w 937841"/>
                <a:gd name="connsiteY219" fmla="*/ 511095 h 569475"/>
                <a:gd name="connsiteX220" fmla="*/ 853352 w 937841"/>
                <a:gd name="connsiteY220" fmla="*/ 510241 h 569475"/>
                <a:gd name="connsiteX221" fmla="*/ 856465 w 937841"/>
                <a:gd name="connsiteY221" fmla="*/ 509467 h 569475"/>
                <a:gd name="connsiteX222" fmla="*/ 870025 w 937841"/>
                <a:gd name="connsiteY222" fmla="*/ 510036 h 569475"/>
                <a:gd name="connsiteX223" fmla="*/ 873028 w 937841"/>
                <a:gd name="connsiteY223" fmla="*/ 508519 h 569475"/>
                <a:gd name="connsiteX224" fmla="*/ 884770 w 937841"/>
                <a:gd name="connsiteY224" fmla="*/ 505927 h 569475"/>
                <a:gd name="connsiteX225" fmla="*/ 890713 w 937841"/>
                <a:gd name="connsiteY225" fmla="*/ 502766 h 569475"/>
                <a:gd name="connsiteX226" fmla="*/ 894063 w 937841"/>
                <a:gd name="connsiteY226" fmla="*/ 501597 h 569475"/>
                <a:gd name="connsiteX227" fmla="*/ 898378 w 937841"/>
                <a:gd name="connsiteY227" fmla="*/ 501138 h 569475"/>
                <a:gd name="connsiteX228" fmla="*/ 901302 w 937841"/>
                <a:gd name="connsiteY228" fmla="*/ 500316 h 569475"/>
                <a:gd name="connsiteX229" fmla="*/ 916616 w 937841"/>
                <a:gd name="connsiteY229" fmla="*/ 487151 h 569475"/>
                <a:gd name="connsiteX230" fmla="*/ 917865 w 937841"/>
                <a:gd name="connsiteY230" fmla="*/ 485223 h 569475"/>
                <a:gd name="connsiteX231" fmla="*/ 931978 w 937841"/>
                <a:gd name="connsiteY231" fmla="*/ 477637 h 569475"/>
                <a:gd name="connsiteX232" fmla="*/ 934159 w 937841"/>
                <a:gd name="connsiteY232" fmla="*/ 474935 h 569475"/>
                <a:gd name="connsiteX233" fmla="*/ 936040 w 937841"/>
                <a:gd name="connsiteY233" fmla="*/ 471426 h 569475"/>
                <a:gd name="connsiteX234" fmla="*/ 937351 w 937841"/>
                <a:gd name="connsiteY234" fmla="*/ 467617 h 569475"/>
                <a:gd name="connsiteX235" fmla="*/ 937841 w 937841"/>
                <a:gd name="connsiteY235" fmla="*/ 464014 h 569475"/>
                <a:gd name="connsiteX236" fmla="*/ 924961 w 937841"/>
                <a:gd name="connsiteY236" fmla="*/ 456459 h 569475"/>
                <a:gd name="connsiteX237" fmla="*/ 606947 w 937841"/>
                <a:gd name="connsiteY237" fmla="*/ 185305 h 569475"/>
                <a:gd name="connsiteX238" fmla="*/ 601874 w 937841"/>
                <a:gd name="connsiteY238" fmla="*/ 184120 h 569475"/>
                <a:gd name="connsiteX239" fmla="*/ 598444 w 937841"/>
                <a:gd name="connsiteY239" fmla="*/ 184056 h 569475"/>
                <a:gd name="connsiteX240" fmla="*/ 598350 w 937841"/>
                <a:gd name="connsiteY240" fmla="*/ 184120 h 569475"/>
                <a:gd name="connsiteX241" fmla="*/ 596975 w 937841"/>
                <a:gd name="connsiteY241" fmla="*/ 183725 h 569475"/>
                <a:gd name="connsiteX242" fmla="*/ 596026 w 937841"/>
                <a:gd name="connsiteY242" fmla="*/ 183172 h 569475"/>
                <a:gd name="connsiteX243" fmla="*/ 595094 w 937841"/>
                <a:gd name="connsiteY243" fmla="*/ 182761 h 569475"/>
                <a:gd name="connsiteX244" fmla="*/ 593751 w 937841"/>
                <a:gd name="connsiteY244" fmla="*/ 182824 h 569475"/>
                <a:gd name="connsiteX245" fmla="*/ 592786 w 937841"/>
                <a:gd name="connsiteY245" fmla="*/ 183377 h 569475"/>
                <a:gd name="connsiteX246" fmla="*/ 590906 w 937841"/>
                <a:gd name="connsiteY246" fmla="*/ 184958 h 569475"/>
                <a:gd name="connsiteX247" fmla="*/ 589594 w 937841"/>
                <a:gd name="connsiteY247" fmla="*/ 185290 h 569475"/>
                <a:gd name="connsiteX248" fmla="*/ 577741 w 937841"/>
                <a:gd name="connsiteY248" fmla="*/ 185290 h 569475"/>
                <a:gd name="connsiteX249" fmla="*/ 574232 w 937841"/>
                <a:gd name="connsiteY249" fmla="*/ 184784 h 569475"/>
                <a:gd name="connsiteX250" fmla="*/ 571956 w 937841"/>
                <a:gd name="connsiteY250" fmla="*/ 183456 h 569475"/>
                <a:gd name="connsiteX251" fmla="*/ 567816 w 937841"/>
                <a:gd name="connsiteY251" fmla="*/ 179315 h 569475"/>
                <a:gd name="connsiteX252" fmla="*/ 564592 w 937841"/>
                <a:gd name="connsiteY252" fmla="*/ 176834 h 569475"/>
                <a:gd name="connsiteX253" fmla="*/ 564244 w 937841"/>
                <a:gd name="connsiteY253" fmla="*/ 177435 h 569475"/>
                <a:gd name="connsiteX254" fmla="*/ 564481 w 937841"/>
                <a:gd name="connsiteY254" fmla="*/ 179585 h 569475"/>
                <a:gd name="connsiteX255" fmla="*/ 563011 w 937841"/>
                <a:gd name="connsiteY255" fmla="*/ 181781 h 569475"/>
                <a:gd name="connsiteX256" fmla="*/ 560467 w 937841"/>
                <a:gd name="connsiteY256" fmla="*/ 182097 h 569475"/>
                <a:gd name="connsiteX257" fmla="*/ 554461 w 937841"/>
                <a:gd name="connsiteY257" fmla="*/ 179932 h 569475"/>
                <a:gd name="connsiteX258" fmla="*/ 551790 w 937841"/>
                <a:gd name="connsiteY258" fmla="*/ 179331 h 569475"/>
                <a:gd name="connsiteX259" fmla="*/ 528842 w 937841"/>
                <a:gd name="connsiteY259" fmla="*/ 178273 h 569475"/>
                <a:gd name="connsiteX260" fmla="*/ 526819 w 937841"/>
                <a:gd name="connsiteY260" fmla="*/ 176882 h 569475"/>
                <a:gd name="connsiteX261" fmla="*/ 524875 w 937841"/>
                <a:gd name="connsiteY261" fmla="*/ 174954 h 569475"/>
                <a:gd name="connsiteX262" fmla="*/ 522995 w 937841"/>
                <a:gd name="connsiteY262" fmla="*/ 173658 h 569475"/>
                <a:gd name="connsiteX263" fmla="*/ 521178 w 937841"/>
                <a:gd name="connsiteY263" fmla="*/ 174163 h 569475"/>
                <a:gd name="connsiteX264" fmla="*/ 519486 w 937841"/>
                <a:gd name="connsiteY264" fmla="*/ 174985 h 569475"/>
                <a:gd name="connsiteX265" fmla="*/ 517479 w 937841"/>
                <a:gd name="connsiteY265" fmla="*/ 174907 h 569475"/>
                <a:gd name="connsiteX266" fmla="*/ 515693 w 937841"/>
                <a:gd name="connsiteY266" fmla="*/ 174322 h 569475"/>
                <a:gd name="connsiteX267" fmla="*/ 514619 w 937841"/>
                <a:gd name="connsiteY267" fmla="*/ 173595 h 569475"/>
                <a:gd name="connsiteX268" fmla="*/ 514350 w 937841"/>
                <a:gd name="connsiteY268" fmla="*/ 176882 h 569475"/>
                <a:gd name="connsiteX269" fmla="*/ 514808 w 937841"/>
                <a:gd name="connsiteY269" fmla="*/ 179347 h 569475"/>
                <a:gd name="connsiteX270" fmla="*/ 514318 w 937841"/>
                <a:gd name="connsiteY270" fmla="*/ 181876 h 569475"/>
                <a:gd name="connsiteX271" fmla="*/ 511189 w 937841"/>
                <a:gd name="connsiteY271" fmla="*/ 185321 h 569475"/>
                <a:gd name="connsiteX272" fmla="*/ 509577 w 937841"/>
                <a:gd name="connsiteY272" fmla="*/ 186728 h 569475"/>
                <a:gd name="connsiteX273" fmla="*/ 507681 w 937841"/>
                <a:gd name="connsiteY273" fmla="*/ 188814 h 569475"/>
                <a:gd name="connsiteX274" fmla="*/ 506337 w 937841"/>
                <a:gd name="connsiteY274" fmla="*/ 191485 h 569475"/>
                <a:gd name="connsiteX275" fmla="*/ 506400 w 937841"/>
                <a:gd name="connsiteY275" fmla="*/ 194724 h 569475"/>
                <a:gd name="connsiteX276" fmla="*/ 508344 w 937841"/>
                <a:gd name="connsiteY276" fmla="*/ 197253 h 569475"/>
                <a:gd name="connsiteX277" fmla="*/ 511711 w 937841"/>
                <a:gd name="connsiteY277" fmla="*/ 198533 h 569475"/>
                <a:gd name="connsiteX278" fmla="*/ 515504 w 937841"/>
                <a:gd name="connsiteY278" fmla="*/ 198344 h 569475"/>
                <a:gd name="connsiteX279" fmla="*/ 518791 w 937841"/>
                <a:gd name="connsiteY279" fmla="*/ 196542 h 569475"/>
                <a:gd name="connsiteX280" fmla="*/ 521620 w 937841"/>
                <a:gd name="connsiteY280" fmla="*/ 195626 h 569475"/>
                <a:gd name="connsiteX281" fmla="*/ 532351 w 937841"/>
                <a:gd name="connsiteY281" fmla="*/ 196005 h 569475"/>
                <a:gd name="connsiteX282" fmla="*/ 547033 w 937841"/>
                <a:gd name="connsiteY282" fmla="*/ 194724 h 569475"/>
                <a:gd name="connsiteX283" fmla="*/ 550905 w 937841"/>
                <a:gd name="connsiteY283" fmla="*/ 195278 h 569475"/>
                <a:gd name="connsiteX284" fmla="*/ 567594 w 937841"/>
                <a:gd name="connsiteY284" fmla="*/ 201868 h 569475"/>
                <a:gd name="connsiteX285" fmla="*/ 574390 w 937841"/>
                <a:gd name="connsiteY285" fmla="*/ 203749 h 569475"/>
                <a:gd name="connsiteX286" fmla="*/ 581107 w 937841"/>
                <a:gd name="connsiteY286" fmla="*/ 204381 h 569475"/>
                <a:gd name="connsiteX287" fmla="*/ 587745 w 937841"/>
                <a:gd name="connsiteY287" fmla="*/ 203053 h 569475"/>
                <a:gd name="connsiteX288" fmla="*/ 594225 w 937841"/>
                <a:gd name="connsiteY288" fmla="*/ 200509 h 569475"/>
                <a:gd name="connsiteX289" fmla="*/ 600704 w 937841"/>
                <a:gd name="connsiteY289" fmla="*/ 197143 h 569475"/>
                <a:gd name="connsiteX290" fmla="*/ 606015 w 937841"/>
                <a:gd name="connsiteY290" fmla="*/ 192291 h 569475"/>
                <a:gd name="connsiteX291" fmla="*/ 608891 w 937841"/>
                <a:gd name="connsiteY291" fmla="*/ 185321 h 569475"/>
                <a:gd name="connsiteX292" fmla="*/ 606947 w 937841"/>
                <a:gd name="connsiteY292" fmla="*/ 185305 h 569475"/>
                <a:gd name="connsiteX293" fmla="*/ 162863 w 937841"/>
                <a:gd name="connsiteY293" fmla="*/ 15536 h 569475"/>
                <a:gd name="connsiteX294" fmla="*/ 161756 w 937841"/>
                <a:gd name="connsiteY294" fmla="*/ 14920 h 569475"/>
                <a:gd name="connsiteX295" fmla="*/ 160824 w 937841"/>
                <a:gd name="connsiteY295" fmla="*/ 13387 h 569475"/>
                <a:gd name="connsiteX296" fmla="*/ 160129 w 937841"/>
                <a:gd name="connsiteY296" fmla="*/ 11426 h 569475"/>
                <a:gd name="connsiteX297" fmla="*/ 159876 w 937841"/>
                <a:gd name="connsiteY297" fmla="*/ 9546 h 569475"/>
                <a:gd name="connsiteX298" fmla="*/ 158817 w 937841"/>
                <a:gd name="connsiteY298" fmla="*/ 7160 h 569475"/>
                <a:gd name="connsiteX299" fmla="*/ 156415 w 937841"/>
                <a:gd name="connsiteY299" fmla="*/ 4884 h 569475"/>
                <a:gd name="connsiteX300" fmla="*/ 153538 w 937841"/>
                <a:gd name="connsiteY300" fmla="*/ 3177 h 569475"/>
                <a:gd name="connsiteX301" fmla="*/ 149224 w 937841"/>
                <a:gd name="connsiteY301" fmla="*/ 1881 h 569475"/>
                <a:gd name="connsiteX302" fmla="*/ 147391 w 937841"/>
                <a:gd name="connsiteY302" fmla="*/ 696 h 569475"/>
                <a:gd name="connsiteX303" fmla="*/ 145620 w 937841"/>
                <a:gd name="connsiteY303" fmla="*/ 0 h 569475"/>
                <a:gd name="connsiteX304" fmla="*/ 143961 w 937841"/>
                <a:gd name="connsiteY304" fmla="*/ 806 h 569475"/>
                <a:gd name="connsiteX305" fmla="*/ 142744 w 937841"/>
                <a:gd name="connsiteY305" fmla="*/ 1565 h 569475"/>
                <a:gd name="connsiteX306" fmla="*/ 140958 w 937841"/>
                <a:gd name="connsiteY306" fmla="*/ 2039 h 569475"/>
                <a:gd name="connsiteX307" fmla="*/ 127556 w 937841"/>
                <a:gd name="connsiteY307" fmla="*/ 3919 h 569475"/>
                <a:gd name="connsiteX308" fmla="*/ 126244 w 937841"/>
                <a:gd name="connsiteY308" fmla="*/ 4378 h 569475"/>
                <a:gd name="connsiteX309" fmla="*/ 123905 w 937841"/>
                <a:gd name="connsiteY309" fmla="*/ 2624 h 569475"/>
                <a:gd name="connsiteX310" fmla="*/ 121171 w 937841"/>
                <a:gd name="connsiteY310" fmla="*/ 1328 h 569475"/>
                <a:gd name="connsiteX311" fmla="*/ 118469 w 937841"/>
                <a:gd name="connsiteY311" fmla="*/ 1107 h 569475"/>
                <a:gd name="connsiteX312" fmla="*/ 116193 w 937841"/>
                <a:gd name="connsiteY312" fmla="*/ 2497 h 569475"/>
                <a:gd name="connsiteX313" fmla="*/ 113080 w 937841"/>
                <a:gd name="connsiteY313" fmla="*/ 3493 h 569475"/>
                <a:gd name="connsiteX314" fmla="*/ 103565 w 937841"/>
                <a:gd name="connsiteY314" fmla="*/ 8077 h 569475"/>
                <a:gd name="connsiteX315" fmla="*/ 90242 w 937841"/>
                <a:gd name="connsiteY315" fmla="*/ 16311 h 569475"/>
                <a:gd name="connsiteX316" fmla="*/ 89831 w 937841"/>
                <a:gd name="connsiteY316" fmla="*/ 16816 h 569475"/>
                <a:gd name="connsiteX317" fmla="*/ 88678 w 937841"/>
                <a:gd name="connsiteY317" fmla="*/ 17321 h 569475"/>
                <a:gd name="connsiteX318" fmla="*/ 88393 w 937841"/>
                <a:gd name="connsiteY318" fmla="*/ 18523 h 569475"/>
                <a:gd name="connsiteX319" fmla="*/ 88393 w 937841"/>
                <a:gd name="connsiteY319" fmla="*/ 20025 h 569475"/>
                <a:gd name="connsiteX320" fmla="*/ 88014 w 937841"/>
                <a:gd name="connsiteY320" fmla="*/ 21415 h 569475"/>
                <a:gd name="connsiteX321" fmla="*/ 81107 w 937841"/>
                <a:gd name="connsiteY321" fmla="*/ 29570 h 569475"/>
                <a:gd name="connsiteX322" fmla="*/ 79148 w 937841"/>
                <a:gd name="connsiteY322" fmla="*/ 30913 h 569475"/>
                <a:gd name="connsiteX323" fmla="*/ 77915 w 937841"/>
                <a:gd name="connsiteY323" fmla="*/ 32668 h 569475"/>
                <a:gd name="connsiteX324" fmla="*/ 79511 w 937841"/>
                <a:gd name="connsiteY324" fmla="*/ 36461 h 569475"/>
                <a:gd name="connsiteX325" fmla="*/ 81945 w 937841"/>
                <a:gd name="connsiteY325" fmla="*/ 39969 h 569475"/>
                <a:gd name="connsiteX326" fmla="*/ 83194 w 937841"/>
                <a:gd name="connsiteY326" fmla="*/ 40870 h 569475"/>
                <a:gd name="connsiteX327" fmla="*/ 84047 w 937841"/>
                <a:gd name="connsiteY327" fmla="*/ 43794 h 569475"/>
                <a:gd name="connsiteX328" fmla="*/ 86197 w 937841"/>
                <a:gd name="connsiteY328" fmla="*/ 44963 h 569475"/>
                <a:gd name="connsiteX329" fmla="*/ 89073 w 937841"/>
                <a:gd name="connsiteY329" fmla="*/ 45849 h 569475"/>
                <a:gd name="connsiteX330" fmla="*/ 92060 w 937841"/>
                <a:gd name="connsiteY330" fmla="*/ 47919 h 569475"/>
                <a:gd name="connsiteX331" fmla="*/ 94936 w 937841"/>
                <a:gd name="connsiteY331" fmla="*/ 48693 h 569475"/>
                <a:gd name="connsiteX332" fmla="*/ 99077 w 937841"/>
                <a:gd name="connsiteY332" fmla="*/ 48456 h 569475"/>
                <a:gd name="connsiteX333" fmla="*/ 102807 w 937841"/>
                <a:gd name="connsiteY333" fmla="*/ 48836 h 569475"/>
                <a:gd name="connsiteX334" fmla="*/ 105430 w 937841"/>
                <a:gd name="connsiteY334" fmla="*/ 53371 h 569475"/>
                <a:gd name="connsiteX335" fmla="*/ 110092 w 937841"/>
                <a:gd name="connsiteY335" fmla="*/ 57417 h 569475"/>
                <a:gd name="connsiteX336" fmla="*/ 111468 w 937841"/>
                <a:gd name="connsiteY336" fmla="*/ 59077 h 569475"/>
                <a:gd name="connsiteX337" fmla="*/ 112637 w 937841"/>
                <a:gd name="connsiteY337" fmla="*/ 59077 h 569475"/>
                <a:gd name="connsiteX338" fmla="*/ 116620 w 937841"/>
                <a:gd name="connsiteY338" fmla="*/ 57907 h 569475"/>
                <a:gd name="connsiteX339" fmla="*/ 124601 w 937841"/>
                <a:gd name="connsiteY339" fmla="*/ 58318 h 569475"/>
                <a:gd name="connsiteX340" fmla="*/ 132550 w 937841"/>
                <a:gd name="connsiteY340" fmla="*/ 60309 h 569475"/>
                <a:gd name="connsiteX341" fmla="*/ 136343 w 937841"/>
                <a:gd name="connsiteY341" fmla="*/ 63865 h 569475"/>
                <a:gd name="connsiteX342" fmla="*/ 145731 w 937841"/>
                <a:gd name="connsiteY342" fmla="*/ 57907 h 569475"/>
                <a:gd name="connsiteX343" fmla="*/ 155245 w 937841"/>
                <a:gd name="connsiteY343" fmla="*/ 49783 h 569475"/>
                <a:gd name="connsiteX344" fmla="*/ 154455 w 937841"/>
                <a:gd name="connsiteY344" fmla="*/ 47951 h 569475"/>
                <a:gd name="connsiteX345" fmla="*/ 154613 w 937841"/>
                <a:gd name="connsiteY345" fmla="*/ 46907 h 569475"/>
                <a:gd name="connsiteX346" fmla="*/ 155688 w 937841"/>
                <a:gd name="connsiteY346" fmla="*/ 46718 h 569475"/>
                <a:gd name="connsiteX347" fmla="*/ 157584 w 937841"/>
                <a:gd name="connsiteY347" fmla="*/ 47334 h 569475"/>
                <a:gd name="connsiteX348" fmla="*/ 157774 w 937841"/>
                <a:gd name="connsiteY348" fmla="*/ 44126 h 569475"/>
                <a:gd name="connsiteX349" fmla="*/ 157600 w 937841"/>
                <a:gd name="connsiteY349" fmla="*/ 40807 h 569475"/>
                <a:gd name="connsiteX350" fmla="*/ 157094 w 937841"/>
                <a:gd name="connsiteY350" fmla="*/ 37788 h 569475"/>
                <a:gd name="connsiteX351" fmla="*/ 156304 w 937841"/>
                <a:gd name="connsiteY351" fmla="*/ 35465 h 569475"/>
                <a:gd name="connsiteX352" fmla="*/ 162468 w 937841"/>
                <a:gd name="connsiteY352" fmla="*/ 25350 h 569475"/>
                <a:gd name="connsiteX353" fmla="*/ 164333 w 937841"/>
                <a:gd name="connsiteY353" fmla="*/ 18175 h 569475"/>
                <a:gd name="connsiteX354" fmla="*/ 164301 w 937841"/>
                <a:gd name="connsiteY354" fmla="*/ 16311 h 569475"/>
                <a:gd name="connsiteX355" fmla="*/ 162863 w 937841"/>
                <a:gd name="connsiteY355" fmla="*/ 15536 h 569475"/>
                <a:gd name="connsiteX356" fmla="*/ 27104 w 937841"/>
                <a:gd name="connsiteY356" fmla="*/ 38689 h 569475"/>
                <a:gd name="connsiteX357" fmla="*/ 25160 w 937841"/>
                <a:gd name="connsiteY357" fmla="*/ 39464 h 569475"/>
                <a:gd name="connsiteX358" fmla="*/ 23106 w 937841"/>
                <a:gd name="connsiteY358" fmla="*/ 41486 h 569475"/>
                <a:gd name="connsiteX359" fmla="*/ 19344 w 937841"/>
                <a:gd name="connsiteY359" fmla="*/ 46370 h 569475"/>
                <a:gd name="connsiteX360" fmla="*/ 17448 w 937841"/>
                <a:gd name="connsiteY360" fmla="*/ 48283 h 569475"/>
                <a:gd name="connsiteX361" fmla="*/ 14998 w 937841"/>
                <a:gd name="connsiteY361" fmla="*/ 49800 h 569475"/>
                <a:gd name="connsiteX362" fmla="*/ 14571 w 937841"/>
                <a:gd name="connsiteY362" fmla="*/ 51807 h 569475"/>
                <a:gd name="connsiteX363" fmla="*/ 9261 w 937841"/>
                <a:gd name="connsiteY363" fmla="*/ 53119 h 569475"/>
                <a:gd name="connsiteX364" fmla="*/ 3129 w 937841"/>
                <a:gd name="connsiteY364" fmla="*/ 61448 h 569475"/>
                <a:gd name="connsiteX365" fmla="*/ 932 w 937841"/>
                <a:gd name="connsiteY365" fmla="*/ 66204 h 569475"/>
                <a:gd name="connsiteX366" fmla="*/ 0 w 937841"/>
                <a:gd name="connsiteY366" fmla="*/ 71119 h 569475"/>
                <a:gd name="connsiteX367" fmla="*/ 1233 w 937841"/>
                <a:gd name="connsiteY367" fmla="*/ 75007 h 569475"/>
                <a:gd name="connsiteX368" fmla="*/ 5500 w 937841"/>
                <a:gd name="connsiteY368" fmla="*/ 76809 h 569475"/>
                <a:gd name="connsiteX369" fmla="*/ 7333 w 937841"/>
                <a:gd name="connsiteY369" fmla="*/ 76825 h 569475"/>
                <a:gd name="connsiteX370" fmla="*/ 8819 w 937841"/>
                <a:gd name="connsiteY370" fmla="*/ 76382 h 569475"/>
                <a:gd name="connsiteX371" fmla="*/ 9814 w 937841"/>
                <a:gd name="connsiteY371" fmla="*/ 75118 h 569475"/>
                <a:gd name="connsiteX372" fmla="*/ 10684 w 937841"/>
                <a:gd name="connsiteY372" fmla="*/ 69982 h 569475"/>
                <a:gd name="connsiteX373" fmla="*/ 11916 w 937841"/>
                <a:gd name="connsiteY373" fmla="*/ 67579 h 569475"/>
                <a:gd name="connsiteX374" fmla="*/ 17732 w 937841"/>
                <a:gd name="connsiteY374" fmla="*/ 60878 h 569475"/>
                <a:gd name="connsiteX375" fmla="*/ 19329 w 937841"/>
                <a:gd name="connsiteY375" fmla="*/ 60468 h 569475"/>
                <a:gd name="connsiteX376" fmla="*/ 22569 w 937841"/>
                <a:gd name="connsiteY376" fmla="*/ 60388 h 569475"/>
                <a:gd name="connsiteX377" fmla="*/ 24828 w 937841"/>
                <a:gd name="connsiteY377" fmla="*/ 59899 h 569475"/>
                <a:gd name="connsiteX378" fmla="*/ 28210 w 937841"/>
                <a:gd name="connsiteY378" fmla="*/ 57622 h 569475"/>
                <a:gd name="connsiteX379" fmla="*/ 30249 w 937841"/>
                <a:gd name="connsiteY379" fmla="*/ 56864 h 569475"/>
                <a:gd name="connsiteX380" fmla="*/ 29016 w 937841"/>
                <a:gd name="connsiteY380" fmla="*/ 52202 h 569475"/>
                <a:gd name="connsiteX381" fmla="*/ 29633 w 937841"/>
                <a:gd name="connsiteY381" fmla="*/ 47808 h 569475"/>
                <a:gd name="connsiteX382" fmla="*/ 31719 w 937841"/>
                <a:gd name="connsiteY382" fmla="*/ 44095 h 569475"/>
                <a:gd name="connsiteX383" fmla="*/ 34864 w 937841"/>
                <a:gd name="connsiteY383" fmla="*/ 41471 h 569475"/>
                <a:gd name="connsiteX384" fmla="*/ 32620 w 937841"/>
                <a:gd name="connsiteY384" fmla="*/ 39132 h 569475"/>
                <a:gd name="connsiteX385" fmla="*/ 27104 w 937841"/>
                <a:gd name="connsiteY385" fmla="*/ 38689 h 569475"/>
                <a:gd name="connsiteX386" fmla="*/ 438110 w 937841"/>
                <a:gd name="connsiteY386" fmla="*/ 152306 h 569475"/>
                <a:gd name="connsiteX387" fmla="*/ 437304 w 937841"/>
                <a:gd name="connsiteY387" fmla="*/ 149050 h 569475"/>
                <a:gd name="connsiteX388" fmla="*/ 437383 w 937841"/>
                <a:gd name="connsiteY388" fmla="*/ 145984 h 569475"/>
                <a:gd name="connsiteX389" fmla="*/ 436798 w 937841"/>
                <a:gd name="connsiteY389" fmla="*/ 143709 h 569475"/>
                <a:gd name="connsiteX390" fmla="*/ 434001 w 937841"/>
                <a:gd name="connsiteY390" fmla="*/ 142808 h 569475"/>
                <a:gd name="connsiteX391" fmla="*/ 431330 w 937841"/>
                <a:gd name="connsiteY391" fmla="*/ 141370 h 569475"/>
                <a:gd name="connsiteX392" fmla="*/ 431836 w 937841"/>
                <a:gd name="connsiteY392" fmla="*/ 138256 h 569475"/>
                <a:gd name="connsiteX393" fmla="*/ 433590 w 937841"/>
                <a:gd name="connsiteY393" fmla="*/ 135221 h 569475"/>
                <a:gd name="connsiteX394" fmla="*/ 434586 w 937841"/>
                <a:gd name="connsiteY394" fmla="*/ 134052 h 569475"/>
                <a:gd name="connsiteX395" fmla="*/ 426257 w 937841"/>
                <a:gd name="connsiteY395" fmla="*/ 134052 h 569475"/>
                <a:gd name="connsiteX396" fmla="*/ 423918 w 937841"/>
                <a:gd name="connsiteY396" fmla="*/ 134700 h 569475"/>
                <a:gd name="connsiteX397" fmla="*/ 428612 w 937841"/>
                <a:gd name="connsiteY397" fmla="*/ 138114 h 569475"/>
                <a:gd name="connsiteX398" fmla="*/ 425609 w 937841"/>
                <a:gd name="connsiteY398" fmla="*/ 139252 h 569475"/>
                <a:gd name="connsiteX399" fmla="*/ 423634 w 937841"/>
                <a:gd name="connsiteY399" fmla="*/ 139504 h 569475"/>
                <a:gd name="connsiteX400" fmla="*/ 422733 w 937841"/>
                <a:gd name="connsiteY400" fmla="*/ 138699 h 569475"/>
                <a:gd name="connsiteX401" fmla="*/ 421990 w 937841"/>
                <a:gd name="connsiteY401" fmla="*/ 138777 h 569475"/>
                <a:gd name="connsiteX402" fmla="*/ 418039 w 937841"/>
                <a:gd name="connsiteY402" fmla="*/ 134700 h 569475"/>
                <a:gd name="connsiteX403" fmla="*/ 415763 w 937841"/>
                <a:gd name="connsiteY403" fmla="*/ 132804 h 569475"/>
                <a:gd name="connsiteX404" fmla="*/ 414024 w 937841"/>
                <a:gd name="connsiteY404" fmla="*/ 130575 h 569475"/>
                <a:gd name="connsiteX405" fmla="*/ 411006 w 937841"/>
                <a:gd name="connsiteY405" fmla="*/ 124032 h 569475"/>
                <a:gd name="connsiteX406" fmla="*/ 412160 w 937841"/>
                <a:gd name="connsiteY406" fmla="*/ 123890 h 569475"/>
                <a:gd name="connsiteX407" fmla="*/ 412744 w 937841"/>
                <a:gd name="connsiteY407" fmla="*/ 124158 h 569475"/>
                <a:gd name="connsiteX408" fmla="*/ 413455 w 937841"/>
                <a:gd name="connsiteY408" fmla="*/ 125202 h 569475"/>
                <a:gd name="connsiteX409" fmla="*/ 413503 w 937841"/>
                <a:gd name="connsiteY409" fmla="*/ 121883 h 569475"/>
                <a:gd name="connsiteX410" fmla="*/ 413234 w 937841"/>
                <a:gd name="connsiteY410" fmla="*/ 119291 h 569475"/>
                <a:gd name="connsiteX411" fmla="*/ 412144 w 937841"/>
                <a:gd name="connsiteY411" fmla="*/ 117315 h 569475"/>
                <a:gd name="connsiteX412" fmla="*/ 407814 w 937841"/>
                <a:gd name="connsiteY412" fmla="*/ 114439 h 569475"/>
                <a:gd name="connsiteX413" fmla="*/ 404684 w 937841"/>
                <a:gd name="connsiteY413" fmla="*/ 110361 h 569475"/>
                <a:gd name="connsiteX414" fmla="*/ 402061 w 937841"/>
                <a:gd name="connsiteY414" fmla="*/ 105747 h 569475"/>
                <a:gd name="connsiteX415" fmla="*/ 401618 w 937841"/>
                <a:gd name="connsiteY415" fmla="*/ 102791 h 569475"/>
                <a:gd name="connsiteX416" fmla="*/ 399864 w 937841"/>
                <a:gd name="connsiteY416" fmla="*/ 99535 h 569475"/>
                <a:gd name="connsiteX417" fmla="*/ 397825 w 937841"/>
                <a:gd name="connsiteY417" fmla="*/ 96849 h 569475"/>
                <a:gd name="connsiteX418" fmla="*/ 395312 w 937841"/>
                <a:gd name="connsiteY418" fmla="*/ 94779 h 569475"/>
                <a:gd name="connsiteX419" fmla="*/ 392120 w 937841"/>
                <a:gd name="connsiteY419" fmla="*/ 93388 h 569475"/>
                <a:gd name="connsiteX420" fmla="*/ 391724 w 937841"/>
                <a:gd name="connsiteY420" fmla="*/ 92756 h 569475"/>
                <a:gd name="connsiteX421" fmla="*/ 391266 w 937841"/>
                <a:gd name="connsiteY421" fmla="*/ 92298 h 569475"/>
                <a:gd name="connsiteX422" fmla="*/ 390950 w 937841"/>
                <a:gd name="connsiteY422" fmla="*/ 91791 h 569475"/>
                <a:gd name="connsiteX423" fmla="*/ 390918 w 937841"/>
                <a:gd name="connsiteY423" fmla="*/ 90922 h 569475"/>
                <a:gd name="connsiteX424" fmla="*/ 380646 w 937841"/>
                <a:gd name="connsiteY424" fmla="*/ 95979 h 569475"/>
                <a:gd name="connsiteX425" fmla="*/ 378022 w 937841"/>
                <a:gd name="connsiteY425" fmla="*/ 98081 h 569475"/>
                <a:gd name="connsiteX426" fmla="*/ 376410 w 937841"/>
                <a:gd name="connsiteY426" fmla="*/ 101322 h 569475"/>
                <a:gd name="connsiteX427" fmla="*/ 375177 w 937841"/>
                <a:gd name="connsiteY427" fmla="*/ 103218 h 569475"/>
                <a:gd name="connsiteX428" fmla="*/ 373803 w 937841"/>
                <a:gd name="connsiteY428" fmla="*/ 104056 h 569475"/>
                <a:gd name="connsiteX429" fmla="*/ 372491 w 937841"/>
                <a:gd name="connsiteY429" fmla="*/ 104561 h 569475"/>
                <a:gd name="connsiteX430" fmla="*/ 367339 w 937841"/>
                <a:gd name="connsiteY430" fmla="*/ 107580 h 569475"/>
                <a:gd name="connsiteX431" fmla="*/ 366517 w 937841"/>
                <a:gd name="connsiteY431" fmla="*/ 109161 h 569475"/>
                <a:gd name="connsiteX432" fmla="*/ 366485 w 937841"/>
                <a:gd name="connsiteY432" fmla="*/ 110662 h 569475"/>
                <a:gd name="connsiteX433" fmla="*/ 365853 w 937841"/>
                <a:gd name="connsiteY433" fmla="*/ 111737 h 569475"/>
                <a:gd name="connsiteX434" fmla="*/ 363229 w 937841"/>
                <a:gd name="connsiteY434" fmla="*/ 112163 h 569475"/>
                <a:gd name="connsiteX435" fmla="*/ 361349 w 937841"/>
                <a:gd name="connsiteY435" fmla="*/ 111990 h 569475"/>
                <a:gd name="connsiteX436" fmla="*/ 358046 w 937841"/>
                <a:gd name="connsiteY436" fmla="*/ 111263 h 569475"/>
                <a:gd name="connsiteX437" fmla="*/ 348516 w 937841"/>
                <a:gd name="connsiteY437" fmla="*/ 110804 h 569475"/>
                <a:gd name="connsiteX438" fmla="*/ 344643 w 937841"/>
                <a:gd name="connsiteY438" fmla="*/ 111088 h 569475"/>
                <a:gd name="connsiteX439" fmla="*/ 341498 w 937841"/>
                <a:gd name="connsiteY439" fmla="*/ 112179 h 569475"/>
                <a:gd name="connsiteX440" fmla="*/ 339855 w 937841"/>
                <a:gd name="connsiteY440" fmla="*/ 115166 h 569475"/>
                <a:gd name="connsiteX441" fmla="*/ 346129 w 937841"/>
                <a:gd name="connsiteY441" fmla="*/ 120382 h 569475"/>
                <a:gd name="connsiteX442" fmla="*/ 345608 w 937841"/>
                <a:gd name="connsiteY442" fmla="*/ 123495 h 569475"/>
                <a:gd name="connsiteX443" fmla="*/ 344233 w 937841"/>
                <a:gd name="connsiteY443" fmla="*/ 126972 h 569475"/>
                <a:gd name="connsiteX444" fmla="*/ 346019 w 937841"/>
                <a:gd name="connsiteY444" fmla="*/ 130401 h 569475"/>
                <a:gd name="connsiteX445" fmla="*/ 348927 w 937841"/>
                <a:gd name="connsiteY445" fmla="*/ 133167 h 569475"/>
                <a:gd name="connsiteX446" fmla="*/ 350886 w 937841"/>
                <a:gd name="connsiteY446" fmla="*/ 134700 h 569475"/>
                <a:gd name="connsiteX447" fmla="*/ 352830 w 937841"/>
                <a:gd name="connsiteY447" fmla="*/ 136976 h 569475"/>
                <a:gd name="connsiteX448" fmla="*/ 356133 w 937841"/>
                <a:gd name="connsiteY448" fmla="*/ 142840 h 569475"/>
                <a:gd name="connsiteX449" fmla="*/ 358472 w 937841"/>
                <a:gd name="connsiteY449" fmla="*/ 145794 h 569475"/>
                <a:gd name="connsiteX450" fmla="*/ 359879 w 937841"/>
                <a:gd name="connsiteY450" fmla="*/ 146838 h 569475"/>
                <a:gd name="connsiteX451" fmla="*/ 362597 w 937841"/>
                <a:gd name="connsiteY451" fmla="*/ 147881 h 569475"/>
                <a:gd name="connsiteX452" fmla="*/ 363814 w 937841"/>
                <a:gd name="connsiteY452" fmla="*/ 148798 h 569475"/>
                <a:gd name="connsiteX453" fmla="*/ 364510 w 937841"/>
                <a:gd name="connsiteY453" fmla="*/ 149872 h 569475"/>
                <a:gd name="connsiteX454" fmla="*/ 367971 w 937841"/>
                <a:gd name="connsiteY454" fmla="*/ 161710 h 569475"/>
                <a:gd name="connsiteX455" fmla="*/ 368935 w 937841"/>
                <a:gd name="connsiteY455" fmla="*/ 162057 h 569475"/>
                <a:gd name="connsiteX456" fmla="*/ 369709 w 937841"/>
                <a:gd name="connsiteY456" fmla="*/ 162721 h 569475"/>
                <a:gd name="connsiteX457" fmla="*/ 370499 w 937841"/>
                <a:gd name="connsiteY457" fmla="*/ 163022 h 569475"/>
                <a:gd name="connsiteX458" fmla="*/ 372159 w 937841"/>
                <a:gd name="connsiteY458" fmla="*/ 161836 h 569475"/>
                <a:gd name="connsiteX459" fmla="*/ 374229 w 937841"/>
                <a:gd name="connsiteY459" fmla="*/ 160825 h 569475"/>
                <a:gd name="connsiteX460" fmla="*/ 382432 w 937841"/>
                <a:gd name="connsiteY460" fmla="*/ 159592 h 569475"/>
                <a:gd name="connsiteX461" fmla="*/ 386161 w 937841"/>
                <a:gd name="connsiteY461" fmla="*/ 159450 h 569475"/>
                <a:gd name="connsiteX462" fmla="*/ 389876 w 937841"/>
                <a:gd name="connsiteY462" fmla="*/ 160635 h 569475"/>
                <a:gd name="connsiteX463" fmla="*/ 390366 w 937841"/>
                <a:gd name="connsiteY463" fmla="*/ 155451 h 569475"/>
                <a:gd name="connsiteX464" fmla="*/ 388169 w 937841"/>
                <a:gd name="connsiteY464" fmla="*/ 152954 h 569475"/>
                <a:gd name="connsiteX465" fmla="*/ 384723 w 937841"/>
                <a:gd name="connsiteY465" fmla="*/ 151310 h 569475"/>
                <a:gd name="connsiteX466" fmla="*/ 381562 w 937841"/>
                <a:gd name="connsiteY466" fmla="*/ 148782 h 569475"/>
                <a:gd name="connsiteX467" fmla="*/ 384944 w 937841"/>
                <a:gd name="connsiteY467" fmla="*/ 148766 h 569475"/>
                <a:gd name="connsiteX468" fmla="*/ 388975 w 937841"/>
                <a:gd name="connsiteY468" fmla="*/ 150030 h 569475"/>
                <a:gd name="connsiteX469" fmla="*/ 391061 w 937841"/>
                <a:gd name="connsiteY469" fmla="*/ 149745 h 569475"/>
                <a:gd name="connsiteX470" fmla="*/ 388611 w 937841"/>
                <a:gd name="connsiteY470" fmla="*/ 145131 h 569475"/>
                <a:gd name="connsiteX471" fmla="*/ 391235 w 937841"/>
                <a:gd name="connsiteY471" fmla="*/ 146759 h 569475"/>
                <a:gd name="connsiteX472" fmla="*/ 392135 w 937841"/>
                <a:gd name="connsiteY472" fmla="*/ 147581 h 569475"/>
                <a:gd name="connsiteX473" fmla="*/ 393479 w 937841"/>
                <a:gd name="connsiteY473" fmla="*/ 146632 h 569475"/>
                <a:gd name="connsiteX474" fmla="*/ 394917 w 937841"/>
                <a:gd name="connsiteY474" fmla="*/ 146553 h 569475"/>
                <a:gd name="connsiteX475" fmla="*/ 396181 w 937841"/>
                <a:gd name="connsiteY475" fmla="*/ 147264 h 569475"/>
                <a:gd name="connsiteX476" fmla="*/ 396924 w 937841"/>
                <a:gd name="connsiteY476" fmla="*/ 148782 h 569475"/>
                <a:gd name="connsiteX477" fmla="*/ 396656 w 937841"/>
                <a:gd name="connsiteY477" fmla="*/ 151010 h 569475"/>
                <a:gd name="connsiteX478" fmla="*/ 395091 w 937841"/>
                <a:gd name="connsiteY478" fmla="*/ 151800 h 569475"/>
                <a:gd name="connsiteX479" fmla="*/ 393242 w 937841"/>
                <a:gd name="connsiteY479" fmla="*/ 152274 h 569475"/>
                <a:gd name="connsiteX480" fmla="*/ 392120 w 937841"/>
                <a:gd name="connsiteY480" fmla="*/ 153586 h 569475"/>
                <a:gd name="connsiteX481" fmla="*/ 393005 w 937841"/>
                <a:gd name="connsiteY481" fmla="*/ 157237 h 569475"/>
                <a:gd name="connsiteX482" fmla="*/ 396466 w 937841"/>
                <a:gd name="connsiteY482" fmla="*/ 158169 h 569475"/>
                <a:gd name="connsiteX483" fmla="*/ 400369 w 937841"/>
                <a:gd name="connsiteY483" fmla="*/ 157047 h 569475"/>
                <a:gd name="connsiteX484" fmla="*/ 402693 w 937841"/>
                <a:gd name="connsiteY484" fmla="*/ 154661 h 569475"/>
                <a:gd name="connsiteX485" fmla="*/ 406391 w 937841"/>
                <a:gd name="connsiteY485" fmla="*/ 156542 h 569475"/>
                <a:gd name="connsiteX486" fmla="*/ 407955 w 937841"/>
                <a:gd name="connsiteY486" fmla="*/ 157664 h 569475"/>
                <a:gd name="connsiteX487" fmla="*/ 409742 w 937841"/>
                <a:gd name="connsiteY487" fmla="*/ 159339 h 569475"/>
                <a:gd name="connsiteX488" fmla="*/ 408951 w 937841"/>
                <a:gd name="connsiteY488" fmla="*/ 161093 h 569475"/>
                <a:gd name="connsiteX489" fmla="*/ 410595 w 937841"/>
                <a:gd name="connsiteY489" fmla="*/ 162579 h 569475"/>
                <a:gd name="connsiteX490" fmla="*/ 415731 w 937841"/>
                <a:gd name="connsiteY490" fmla="*/ 165218 h 569475"/>
                <a:gd name="connsiteX491" fmla="*/ 418149 w 937841"/>
                <a:gd name="connsiteY491" fmla="*/ 167415 h 569475"/>
                <a:gd name="connsiteX492" fmla="*/ 419303 w 937841"/>
                <a:gd name="connsiteY492" fmla="*/ 167652 h 569475"/>
                <a:gd name="connsiteX493" fmla="*/ 422211 w 937841"/>
                <a:gd name="connsiteY493" fmla="*/ 167683 h 569475"/>
                <a:gd name="connsiteX494" fmla="*/ 426178 w 937841"/>
                <a:gd name="connsiteY494" fmla="*/ 166625 h 569475"/>
                <a:gd name="connsiteX495" fmla="*/ 430698 w 937841"/>
                <a:gd name="connsiteY495" fmla="*/ 164886 h 569475"/>
                <a:gd name="connsiteX496" fmla="*/ 434649 w 937841"/>
                <a:gd name="connsiteY496" fmla="*/ 164539 h 569475"/>
                <a:gd name="connsiteX497" fmla="*/ 436988 w 937841"/>
                <a:gd name="connsiteY497" fmla="*/ 167683 h 569475"/>
                <a:gd name="connsiteX498" fmla="*/ 439627 w 937841"/>
                <a:gd name="connsiteY498" fmla="*/ 165456 h 569475"/>
                <a:gd name="connsiteX499" fmla="*/ 448746 w 937841"/>
                <a:gd name="connsiteY499" fmla="*/ 159371 h 569475"/>
                <a:gd name="connsiteX500" fmla="*/ 446186 w 937841"/>
                <a:gd name="connsiteY500" fmla="*/ 157063 h 569475"/>
                <a:gd name="connsiteX501" fmla="*/ 438110 w 937841"/>
                <a:gd name="connsiteY501" fmla="*/ 152306 h 569475"/>
                <a:gd name="connsiteX502" fmla="*/ 585864 w 937841"/>
                <a:gd name="connsiteY502" fmla="*/ 235358 h 569475"/>
                <a:gd name="connsiteX503" fmla="*/ 584806 w 937841"/>
                <a:gd name="connsiteY503" fmla="*/ 234725 h 569475"/>
                <a:gd name="connsiteX504" fmla="*/ 582514 w 937841"/>
                <a:gd name="connsiteY504" fmla="*/ 233382 h 569475"/>
                <a:gd name="connsiteX505" fmla="*/ 573695 w 937841"/>
                <a:gd name="connsiteY505" fmla="*/ 225449 h 569475"/>
                <a:gd name="connsiteX506" fmla="*/ 553782 w 937841"/>
                <a:gd name="connsiteY506" fmla="*/ 226713 h 569475"/>
                <a:gd name="connsiteX507" fmla="*/ 548756 w 937841"/>
                <a:gd name="connsiteY507" fmla="*/ 229478 h 569475"/>
                <a:gd name="connsiteX508" fmla="*/ 552328 w 937841"/>
                <a:gd name="connsiteY508" fmla="*/ 234741 h 569475"/>
                <a:gd name="connsiteX509" fmla="*/ 558349 w 937841"/>
                <a:gd name="connsiteY509" fmla="*/ 238060 h 569475"/>
                <a:gd name="connsiteX510" fmla="*/ 560072 w 937841"/>
                <a:gd name="connsiteY510" fmla="*/ 239988 h 569475"/>
                <a:gd name="connsiteX511" fmla="*/ 560672 w 937841"/>
                <a:gd name="connsiteY511" fmla="*/ 243671 h 569475"/>
                <a:gd name="connsiteX512" fmla="*/ 560720 w 937841"/>
                <a:gd name="connsiteY512" fmla="*/ 247717 h 569475"/>
                <a:gd name="connsiteX513" fmla="*/ 561194 w 937841"/>
                <a:gd name="connsiteY513" fmla="*/ 251589 h 569475"/>
                <a:gd name="connsiteX514" fmla="*/ 562585 w 937841"/>
                <a:gd name="connsiteY514" fmla="*/ 254892 h 569475"/>
                <a:gd name="connsiteX515" fmla="*/ 565366 w 937841"/>
                <a:gd name="connsiteY515" fmla="*/ 257183 h 569475"/>
                <a:gd name="connsiteX516" fmla="*/ 572526 w 937841"/>
                <a:gd name="connsiteY516" fmla="*/ 258258 h 569475"/>
                <a:gd name="connsiteX517" fmla="*/ 579859 w 937841"/>
                <a:gd name="connsiteY517" fmla="*/ 256077 h 569475"/>
                <a:gd name="connsiteX518" fmla="*/ 586117 w 937841"/>
                <a:gd name="connsiteY518" fmla="*/ 251810 h 569475"/>
                <a:gd name="connsiteX519" fmla="*/ 590116 w 937841"/>
                <a:gd name="connsiteY519" fmla="*/ 246626 h 569475"/>
                <a:gd name="connsiteX520" fmla="*/ 591743 w 937841"/>
                <a:gd name="connsiteY520" fmla="*/ 243687 h 569475"/>
                <a:gd name="connsiteX521" fmla="*/ 591854 w 937841"/>
                <a:gd name="connsiteY521" fmla="*/ 242027 h 569475"/>
                <a:gd name="connsiteX522" fmla="*/ 590716 w 937841"/>
                <a:gd name="connsiteY522" fmla="*/ 240178 h 569475"/>
                <a:gd name="connsiteX523" fmla="*/ 585864 w 937841"/>
                <a:gd name="connsiteY523" fmla="*/ 235358 h 56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937841" h="569475">
                  <a:moveTo>
                    <a:pt x="730821" y="260297"/>
                  </a:moveTo>
                  <a:lnTo>
                    <a:pt x="732986" y="253896"/>
                  </a:lnTo>
                  <a:lnTo>
                    <a:pt x="730426" y="247859"/>
                  </a:lnTo>
                  <a:lnTo>
                    <a:pt x="720548" y="242580"/>
                  </a:lnTo>
                  <a:lnTo>
                    <a:pt x="718083" y="241758"/>
                  </a:lnTo>
                  <a:lnTo>
                    <a:pt x="710355" y="240700"/>
                  </a:lnTo>
                  <a:lnTo>
                    <a:pt x="708806" y="238993"/>
                  </a:lnTo>
                  <a:lnTo>
                    <a:pt x="707810" y="235389"/>
                  </a:lnTo>
                  <a:lnTo>
                    <a:pt x="706720" y="233651"/>
                  </a:lnTo>
                  <a:lnTo>
                    <a:pt x="700619" y="232639"/>
                  </a:lnTo>
                  <a:lnTo>
                    <a:pt x="696794" y="231580"/>
                  </a:lnTo>
                  <a:lnTo>
                    <a:pt x="695087" y="229525"/>
                  </a:lnTo>
                  <a:lnTo>
                    <a:pt x="694092" y="227693"/>
                  </a:lnTo>
                  <a:lnTo>
                    <a:pt x="691705" y="225227"/>
                  </a:lnTo>
                  <a:lnTo>
                    <a:pt x="688956" y="223567"/>
                  </a:lnTo>
                  <a:lnTo>
                    <a:pt x="686759" y="224247"/>
                  </a:lnTo>
                  <a:lnTo>
                    <a:pt x="686332" y="223552"/>
                  </a:lnTo>
                  <a:lnTo>
                    <a:pt x="685826" y="223204"/>
                  </a:lnTo>
                  <a:lnTo>
                    <a:pt x="685257" y="223046"/>
                  </a:lnTo>
                  <a:lnTo>
                    <a:pt x="684530" y="222951"/>
                  </a:lnTo>
                  <a:lnTo>
                    <a:pt x="682239" y="222066"/>
                  </a:lnTo>
                  <a:lnTo>
                    <a:pt x="679410" y="221623"/>
                  </a:lnTo>
                  <a:lnTo>
                    <a:pt x="676486" y="221608"/>
                  </a:lnTo>
                  <a:lnTo>
                    <a:pt x="673862" y="221893"/>
                  </a:lnTo>
                  <a:lnTo>
                    <a:pt x="671144" y="222825"/>
                  </a:lnTo>
                  <a:lnTo>
                    <a:pt x="665628" y="226571"/>
                  </a:lnTo>
                  <a:lnTo>
                    <a:pt x="663716" y="226997"/>
                  </a:lnTo>
                  <a:lnTo>
                    <a:pt x="658706" y="227234"/>
                  </a:lnTo>
                  <a:lnTo>
                    <a:pt x="656146" y="227645"/>
                  </a:lnTo>
                  <a:lnTo>
                    <a:pt x="653412" y="228846"/>
                  </a:lnTo>
                  <a:lnTo>
                    <a:pt x="651231" y="230095"/>
                  </a:lnTo>
                  <a:lnTo>
                    <a:pt x="649176" y="230442"/>
                  </a:lnTo>
                  <a:lnTo>
                    <a:pt x="646758" y="228941"/>
                  </a:lnTo>
                  <a:lnTo>
                    <a:pt x="641843" y="217925"/>
                  </a:lnTo>
                  <a:lnTo>
                    <a:pt x="640594" y="215918"/>
                  </a:lnTo>
                  <a:lnTo>
                    <a:pt x="639172" y="214211"/>
                  </a:lnTo>
                  <a:lnTo>
                    <a:pt x="632392" y="207779"/>
                  </a:lnTo>
                  <a:lnTo>
                    <a:pt x="630195" y="206515"/>
                  </a:lnTo>
                  <a:lnTo>
                    <a:pt x="627540" y="204476"/>
                  </a:lnTo>
                  <a:lnTo>
                    <a:pt x="626118" y="204176"/>
                  </a:lnTo>
                  <a:lnTo>
                    <a:pt x="625502" y="205930"/>
                  </a:lnTo>
                  <a:lnTo>
                    <a:pt x="624932" y="206831"/>
                  </a:lnTo>
                  <a:lnTo>
                    <a:pt x="623573" y="207099"/>
                  </a:lnTo>
                  <a:lnTo>
                    <a:pt x="622024" y="206910"/>
                  </a:lnTo>
                  <a:lnTo>
                    <a:pt x="620823" y="206499"/>
                  </a:lnTo>
                  <a:lnTo>
                    <a:pt x="620586" y="207716"/>
                  </a:lnTo>
                  <a:lnTo>
                    <a:pt x="619843" y="209865"/>
                  </a:lnTo>
                  <a:lnTo>
                    <a:pt x="619733" y="211209"/>
                  </a:lnTo>
                  <a:lnTo>
                    <a:pt x="618911" y="210861"/>
                  </a:lnTo>
                  <a:lnTo>
                    <a:pt x="616841" y="210387"/>
                  </a:lnTo>
                  <a:lnTo>
                    <a:pt x="616003" y="210039"/>
                  </a:lnTo>
                  <a:lnTo>
                    <a:pt x="615260" y="214069"/>
                  </a:lnTo>
                  <a:lnTo>
                    <a:pt x="608970" y="226571"/>
                  </a:lnTo>
                  <a:lnTo>
                    <a:pt x="620444" y="242106"/>
                  </a:lnTo>
                  <a:lnTo>
                    <a:pt x="621471" y="243022"/>
                  </a:lnTo>
                  <a:lnTo>
                    <a:pt x="622783" y="243307"/>
                  </a:lnTo>
                  <a:lnTo>
                    <a:pt x="626845" y="244951"/>
                  </a:lnTo>
                  <a:lnTo>
                    <a:pt x="629942" y="246878"/>
                  </a:lnTo>
                  <a:lnTo>
                    <a:pt x="634921" y="248902"/>
                  </a:lnTo>
                  <a:lnTo>
                    <a:pt x="637149" y="249092"/>
                  </a:lnTo>
                  <a:lnTo>
                    <a:pt x="638730" y="248712"/>
                  </a:lnTo>
                  <a:lnTo>
                    <a:pt x="640168" y="248159"/>
                  </a:lnTo>
                  <a:lnTo>
                    <a:pt x="641985" y="247827"/>
                  </a:lnTo>
                  <a:lnTo>
                    <a:pt x="646157" y="247685"/>
                  </a:lnTo>
                  <a:lnTo>
                    <a:pt x="648165" y="248143"/>
                  </a:lnTo>
                  <a:lnTo>
                    <a:pt x="649018" y="249487"/>
                  </a:lnTo>
                  <a:lnTo>
                    <a:pt x="649619" y="253248"/>
                  </a:lnTo>
                  <a:lnTo>
                    <a:pt x="650219" y="255145"/>
                  </a:lnTo>
                  <a:lnTo>
                    <a:pt x="650915" y="255950"/>
                  </a:lnTo>
                  <a:lnTo>
                    <a:pt x="652511" y="257309"/>
                  </a:lnTo>
                  <a:lnTo>
                    <a:pt x="653459" y="260581"/>
                  </a:lnTo>
                  <a:lnTo>
                    <a:pt x="653949" y="275074"/>
                  </a:lnTo>
                  <a:lnTo>
                    <a:pt x="655893" y="280842"/>
                  </a:lnTo>
                  <a:lnTo>
                    <a:pt x="660365" y="284177"/>
                  </a:lnTo>
                  <a:lnTo>
                    <a:pt x="667952" y="284208"/>
                  </a:lnTo>
                  <a:lnTo>
                    <a:pt x="671176" y="282660"/>
                  </a:lnTo>
                  <a:lnTo>
                    <a:pt x="673072" y="282028"/>
                  </a:lnTo>
                  <a:lnTo>
                    <a:pt x="673910" y="282454"/>
                  </a:lnTo>
                  <a:lnTo>
                    <a:pt x="674795" y="283418"/>
                  </a:lnTo>
                  <a:lnTo>
                    <a:pt x="676723" y="283529"/>
                  </a:lnTo>
                  <a:lnTo>
                    <a:pt x="683171" y="282186"/>
                  </a:lnTo>
                  <a:lnTo>
                    <a:pt x="692780" y="275991"/>
                  </a:lnTo>
                  <a:lnTo>
                    <a:pt x="696115" y="275295"/>
                  </a:lnTo>
                  <a:lnTo>
                    <a:pt x="699244" y="275801"/>
                  </a:lnTo>
                  <a:lnTo>
                    <a:pt x="702500" y="276701"/>
                  </a:lnTo>
                  <a:lnTo>
                    <a:pt x="706245" y="277160"/>
                  </a:lnTo>
                  <a:lnTo>
                    <a:pt x="709422" y="276291"/>
                  </a:lnTo>
                  <a:lnTo>
                    <a:pt x="721086" y="270111"/>
                  </a:lnTo>
                  <a:lnTo>
                    <a:pt x="726159" y="265986"/>
                  </a:lnTo>
                  <a:lnTo>
                    <a:pt x="730821" y="260297"/>
                  </a:lnTo>
                  <a:close/>
                  <a:moveTo>
                    <a:pt x="635316" y="283197"/>
                  </a:moveTo>
                  <a:lnTo>
                    <a:pt x="632645" y="280747"/>
                  </a:lnTo>
                  <a:lnTo>
                    <a:pt x="629294" y="281142"/>
                  </a:lnTo>
                  <a:lnTo>
                    <a:pt x="626039" y="282960"/>
                  </a:lnTo>
                  <a:lnTo>
                    <a:pt x="620807" y="286627"/>
                  </a:lnTo>
                  <a:lnTo>
                    <a:pt x="614423" y="289045"/>
                  </a:lnTo>
                  <a:lnTo>
                    <a:pt x="611941" y="290799"/>
                  </a:lnTo>
                  <a:lnTo>
                    <a:pt x="610219" y="293675"/>
                  </a:lnTo>
                  <a:lnTo>
                    <a:pt x="615561" y="297042"/>
                  </a:lnTo>
                  <a:lnTo>
                    <a:pt x="617852" y="297421"/>
                  </a:lnTo>
                  <a:lnTo>
                    <a:pt x="621961" y="295366"/>
                  </a:lnTo>
                  <a:lnTo>
                    <a:pt x="623731" y="294987"/>
                  </a:lnTo>
                  <a:lnTo>
                    <a:pt x="631175" y="295224"/>
                  </a:lnTo>
                  <a:lnTo>
                    <a:pt x="635126" y="294576"/>
                  </a:lnTo>
                  <a:lnTo>
                    <a:pt x="637244" y="292522"/>
                  </a:lnTo>
                  <a:lnTo>
                    <a:pt x="635016" y="290957"/>
                  </a:lnTo>
                  <a:lnTo>
                    <a:pt x="635316" y="283197"/>
                  </a:lnTo>
                  <a:close/>
                  <a:moveTo>
                    <a:pt x="924961" y="456459"/>
                  </a:moveTo>
                  <a:lnTo>
                    <a:pt x="916079" y="451923"/>
                  </a:lnTo>
                  <a:lnTo>
                    <a:pt x="909157" y="445143"/>
                  </a:lnTo>
                  <a:lnTo>
                    <a:pt x="908035" y="442821"/>
                  </a:lnTo>
                  <a:lnTo>
                    <a:pt x="906644" y="434097"/>
                  </a:lnTo>
                  <a:lnTo>
                    <a:pt x="905806" y="431188"/>
                  </a:lnTo>
                  <a:lnTo>
                    <a:pt x="903751" y="429671"/>
                  </a:lnTo>
                  <a:lnTo>
                    <a:pt x="899532" y="429244"/>
                  </a:lnTo>
                  <a:lnTo>
                    <a:pt x="892657" y="430366"/>
                  </a:lnTo>
                  <a:lnTo>
                    <a:pt x="890729" y="429544"/>
                  </a:lnTo>
                  <a:lnTo>
                    <a:pt x="889512" y="425831"/>
                  </a:lnTo>
                  <a:lnTo>
                    <a:pt x="889512" y="412208"/>
                  </a:lnTo>
                  <a:lnTo>
                    <a:pt x="888911" y="408398"/>
                  </a:lnTo>
                  <a:lnTo>
                    <a:pt x="887394" y="405380"/>
                  </a:lnTo>
                  <a:lnTo>
                    <a:pt x="872870" y="389923"/>
                  </a:lnTo>
                  <a:lnTo>
                    <a:pt x="867085" y="385561"/>
                  </a:lnTo>
                  <a:lnTo>
                    <a:pt x="844628" y="374656"/>
                  </a:lnTo>
                  <a:lnTo>
                    <a:pt x="825915" y="367386"/>
                  </a:lnTo>
                  <a:lnTo>
                    <a:pt x="818282" y="366059"/>
                  </a:lnTo>
                  <a:lnTo>
                    <a:pt x="811897" y="362234"/>
                  </a:lnTo>
                  <a:lnTo>
                    <a:pt x="808167" y="360891"/>
                  </a:lnTo>
                  <a:lnTo>
                    <a:pt x="806381" y="361317"/>
                  </a:lnTo>
                  <a:lnTo>
                    <a:pt x="804674" y="362408"/>
                  </a:lnTo>
                  <a:lnTo>
                    <a:pt x="802778" y="362914"/>
                  </a:lnTo>
                  <a:lnTo>
                    <a:pt x="800534" y="361523"/>
                  </a:lnTo>
                  <a:lnTo>
                    <a:pt x="798368" y="359516"/>
                  </a:lnTo>
                  <a:lnTo>
                    <a:pt x="797104" y="358742"/>
                  </a:lnTo>
                  <a:lnTo>
                    <a:pt x="793817" y="357825"/>
                  </a:lnTo>
                  <a:lnTo>
                    <a:pt x="789281" y="353858"/>
                  </a:lnTo>
                  <a:lnTo>
                    <a:pt x="779024" y="349954"/>
                  </a:lnTo>
                  <a:lnTo>
                    <a:pt x="777934" y="348974"/>
                  </a:lnTo>
                  <a:lnTo>
                    <a:pt x="777523" y="347394"/>
                  </a:lnTo>
                  <a:lnTo>
                    <a:pt x="777317" y="345718"/>
                  </a:lnTo>
                  <a:lnTo>
                    <a:pt x="776717" y="344423"/>
                  </a:lnTo>
                  <a:lnTo>
                    <a:pt x="775800" y="343569"/>
                  </a:lnTo>
                  <a:lnTo>
                    <a:pt x="770964" y="342669"/>
                  </a:lnTo>
                  <a:lnTo>
                    <a:pt x="761070" y="338481"/>
                  </a:lnTo>
                  <a:lnTo>
                    <a:pt x="755492" y="337579"/>
                  </a:lnTo>
                  <a:lnTo>
                    <a:pt x="751287" y="342162"/>
                  </a:lnTo>
                  <a:lnTo>
                    <a:pt x="748727" y="348754"/>
                  </a:lnTo>
                  <a:lnTo>
                    <a:pt x="748048" y="353858"/>
                  </a:lnTo>
                  <a:lnTo>
                    <a:pt x="749628" y="360385"/>
                  </a:lnTo>
                  <a:lnTo>
                    <a:pt x="752536" y="366027"/>
                  </a:lnTo>
                  <a:lnTo>
                    <a:pt x="761086" y="376268"/>
                  </a:lnTo>
                  <a:lnTo>
                    <a:pt x="761655" y="376964"/>
                  </a:lnTo>
                  <a:lnTo>
                    <a:pt x="763488" y="380346"/>
                  </a:lnTo>
                  <a:lnTo>
                    <a:pt x="763425" y="383333"/>
                  </a:lnTo>
                  <a:lnTo>
                    <a:pt x="761829" y="385577"/>
                  </a:lnTo>
                  <a:lnTo>
                    <a:pt x="756392" y="389781"/>
                  </a:lnTo>
                  <a:lnTo>
                    <a:pt x="755207" y="390950"/>
                  </a:lnTo>
                  <a:lnTo>
                    <a:pt x="748648" y="400418"/>
                  </a:lnTo>
                  <a:lnTo>
                    <a:pt x="746941" y="402361"/>
                  </a:lnTo>
                  <a:lnTo>
                    <a:pt x="743464" y="408082"/>
                  </a:lnTo>
                  <a:lnTo>
                    <a:pt x="736242" y="410579"/>
                  </a:lnTo>
                  <a:lnTo>
                    <a:pt x="733808" y="412460"/>
                  </a:lnTo>
                  <a:lnTo>
                    <a:pt x="732876" y="415716"/>
                  </a:lnTo>
                  <a:lnTo>
                    <a:pt x="731279" y="417407"/>
                  </a:lnTo>
                  <a:lnTo>
                    <a:pt x="727723" y="419730"/>
                  </a:lnTo>
                  <a:lnTo>
                    <a:pt x="724041" y="422812"/>
                  </a:lnTo>
                  <a:lnTo>
                    <a:pt x="722081" y="426858"/>
                  </a:lnTo>
                  <a:lnTo>
                    <a:pt x="723014" y="434128"/>
                  </a:lnTo>
                  <a:lnTo>
                    <a:pt x="726522" y="439612"/>
                  </a:lnTo>
                  <a:lnTo>
                    <a:pt x="731074" y="444622"/>
                  </a:lnTo>
                  <a:lnTo>
                    <a:pt x="735120" y="450453"/>
                  </a:lnTo>
                  <a:lnTo>
                    <a:pt x="736637" y="453946"/>
                  </a:lnTo>
                  <a:lnTo>
                    <a:pt x="737728" y="457502"/>
                  </a:lnTo>
                  <a:lnTo>
                    <a:pt x="738391" y="461264"/>
                  </a:lnTo>
                  <a:lnTo>
                    <a:pt x="738644" y="465278"/>
                  </a:lnTo>
                  <a:lnTo>
                    <a:pt x="738913" y="466859"/>
                  </a:lnTo>
                  <a:lnTo>
                    <a:pt x="740983" y="472849"/>
                  </a:lnTo>
                  <a:lnTo>
                    <a:pt x="741615" y="472974"/>
                  </a:lnTo>
                  <a:lnTo>
                    <a:pt x="743923" y="472706"/>
                  </a:lnTo>
                  <a:lnTo>
                    <a:pt x="744507" y="472849"/>
                  </a:lnTo>
                  <a:lnTo>
                    <a:pt x="744618" y="473670"/>
                  </a:lnTo>
                  <a:lnTo>
                    <a:pt x="744381" y="475551"/>
                  </a:lnTo>
                  <a:lnTo>
                    <a:pt x="744492" y="476373"/>
                  </a:lnTo>
                  <a:lnTo>
                    <a:pt x="748522" y="490422"/>
                  </a:lnTo>
                  <a:lnTo>
                    <a:pt x="750861" y="494326"/>
                  </a:lnTo>
                  <a:lnTo>
                    <a:pt x="751541" y="496444"/>
                  </a:lnTo>
                  <a:lnTo>
                    <a:pt x="751477" y="497851"/>
                  </a:lnTo>
                  <a:lnTo>
                    <a:pt x="747052" y="525255"/>
                  </a:lnTo>
                  <a:lnTo>
                    <a:pt x="746878" y="539606"/>
                  </a:lnTo>
                  <a:lnTo>
                    <a:pt x="747763" y="543256"/>
                  </a:lnTo>
                  <a:lnTo>
                    <a:pt x="749818" y="544805"/>
                  </a:lnTo>
                  <a:lnTo>
                    <a:pt x="751857" y="545737"/>
                  </a:lnTo>
                  <a:lnTo>
                    <a:pt x="752647" y="547871"/>
                  </a:lnTo>
                  <a:lnTo>
                    <a:pt x="753074" y="550242"/>
                  </a:lnTo>
                  <a:lnTo>
                    <a:pt x="753974" y="551854"/>
                  </a:lnTo>
                  <a:lnTo>
                    <a:pt x="755428" y="552186"/>
                  </a:lnTo>
                  <a:lnTo>
                    <a:pt x="761023" y="551854"/>
                  </a:lnTo>
                  <a:lnTo>
                    <a:pt x="767503" y="553481"/>
                  </a:lnTo>
                  <a:lnTo>
                    <a:pt x="774504" y="556405"/>
                  </a:lnTo>
                  <a:lnTo>
                    <a:pt x="780636" y="559993"/>
                  </a:lnTo>
                  <a:lnTo>
                    <a:pt x="784508" y="563597"/>
                  </a:lnTo>
                  <a:lnTo>
                    <a:pt x="787448" y="568527"/>
                  </a:lnTo>
                  <a:lnTo>
                    <a:pt x="787558" y="569475"/>
                  </a:lnTo>
                  <a:lnTo>
                    <a:pt x="789660" y="568749"/>
                  </a:lnTo>
                  <a:lnTo>
                    <a:pt x="792790" y="565493"/>
                  </a:lnTo>
                  <a:lnTo>
                    <a:pt x="794591" y="564766"/>
                  </a:lnTo>
                  <a:lnTo>
                    <a:pt x="796994" y="563297"/>
                  </a:lnTo>
                  <a:lnTo>
                    <a:pt x="804579" y="553008"/>
                  </a:lnTo>
                  <a:lnTo>
                    <a:pt x="807156" y="543256"/>
                  </a:lnTo>
                  <a:lnTo>
                    <a:pt x="808752" y="540586"/>
                  </a:lnTo>
                  <a:lnTo>
                    <a:pt x="816196" y="533805"/>
                  </a:lnTo>
                  <a:lnTo>
                    <a:pt x="818787" y="532967"/>
                  </a:lnTo>
                  <a:lnTo>
                    <a:pt x="827559" y="528274"/>
                  </a:lnTo>
                  <a:lnTo>
                    <a:pt x="829993" y="526504"/>
                  </a:lnTo>
                  <a:lnTo>
                    <a:pt x="834134" y="522426"/>
                  </a:lnTo>
                  <a:lnTo>
                    <a:pt x="836583" y="520719"/>
                  </a:lnTo>
                  <a:lnTo>
                    <a:pt x="839396" y="520040"/>
                  </a:lnTo>
                  <a:lnTo>
                    <a:pt x="841530" y="519265"/>
                  </a:lnTo>
                  <a:lnTo>
                    <a:pt x="847077" y="514066"/>
                  </a:lnTo>
                  <a:lnTo>
                    <a:pt x="851250" y="511095"/>
                  </a:lnTo>
                  <a:lnTo>
                    <a:pt x="853352" y="510241"/>
                  </a:lnTo>
                  <a:lnTo>
                    <a:pt x="856465" y="509467"/>
                  </a:lnTo>
                  <a:lnTo>
                    <a:pt x="870025" y="510036"/>
                  </a:lnTo>
                  <a:lnTo>
                    <a:pt x="873028" y="508519"/>
                  </a:lnTo>
                  <a:lnTo>
                    <a:pt x="884770" y="505927"/>
                  </a:lnTo>
                  <a:lnTo>
                    <a:pt x="890713" y="502766"/>
                  </a:lnTo>
                  <a:lnTo>
                    <a:pt x="894063" y="501597"/>
                  </a:lnTo>
                  <a:lnTo>
                    <a:pt x="898378" y="501138"/>
                  </a:lnTo>
                  <a:lnTo>
                    <a:pt x="901302" y="500316"/>
                  </a:lnTo>
                  <a:lnTo>
                    <a:pt x="916616" y="487151"/>
                  </a:lnTo>
                  <a:lnTo>
                    <a:pt x="917865" y="485223"/>
                  </a:lnTo>
                  <a:lnTo>
                    <a:pt x="931978" y="477637"/>
                  </a:lnTo>
                  <a:lnTo>
                    <a:pt x="934159" y="474935"/>
                  </a:lnTo>
                  <a:lnTo>
                    <a:pt x="936040" y="471426"/>
                  </a:lnTo>
                  <a:lnTo>
                    <a:pt x="937351" y="467617"/>
                  </a:lnTo>
                  <a:lnTo>
                    <a:pt x="937841" y="464014"/>
                  </a:lnTo>
                  <a:lnTo>
                    <a:pt x="924961" y="456459"/>
                  </a:lnTo>
                  <a:close/>
                  <a:moveTo>
                    <a:pt x="606947" y="185305"/>
                  </a:moveTo>
                  <a:lnTo>
                    <a:pt x="601874" y="184120"/>
                  </a:lnTo>
                  <a:lnTo>
                    <a:pt x="598444" y="184056"/>
                  </a:lnTo>
                  <a:lnTo>
                    <a:pt x="598350" y="184120"/>
                  </a:lnTo>
                  <a:lnTo>
                    <a:pt x="596975" y="183725"/>
                  </a:lnTo>
                  <a:lnTo>
                    <a:pt x="596026" y="183172"/>
                  </a:lnTo>
                  <a:lnTo>
                    <a:pt x="595094" y="182761"/>
                  </a:lnTo>
                  <a:lnTo>
                    <a:pt x="593751" y="182824"/>
                  </a:lnTo>
                  <a:lnTo>
                    <a:pt x="592786" y="183377"/>
                  </a:lnTo>
                  <a:lnTo>
                    <a:pt x="590906" y="184958"/>
                  </a:lnTo>
                  <a:lnTo>
                    <a:pt x="589594" y="185290"/>
                  </a:lnTo>
                  <a:lnTo>
                    <a:pt x="577741" y="185290"/>
                  </a:lnTo>
                  <a:lnTo>
                    <a:pt x="574232" y="184784"/>
                  </a:lnTo>
                  <a:lnTo>
                    <a:pt x="571956" y="183456"/>
                  </a:lnTo>
                  <a:lnTo>
                    <a:pt x="567816" y="179315"/>
                  </a:lnTo>
                  <a:lnTo>
                    <a:pt x="564592" y="176834"/>
                  </a:lnTo>
                  <a:lnTo>
                    <a:pt x="564244" y="177435"/>
                  </a:lnTo>
                  <a:lnTo>
                    <a:pt x="564481" y="179585"/>
                  </a:lnTo>
                  <a:lnTo>
                    <a:pt x="563011" y="181781"/>
                  </a:lnTo>
                  <a:lnTo>
                    <a:pt x="560467" y="182097"/>
                  </a:lnTo>
                  <a:lnTo>
                    <a:pt x="554461" y="179932"/>
                  </a:lnTo>
                  <a:lnTo>
                    <a:pt x="551790" y="179331"/>
                  </a:lnTo>
                  <a:lnTo>
                    <a:pt x="528842" y="178273"/>
                  </a:lnTo>
                  <a:lnTo>
                    <a:pt x="526819" y="176882"/>
                  </a:lnTo>
                  <a:lnTo>
                    <a:pt x="524875" y="174954"/>
                  </a:lnTo>
                  <a:lnTo>
                    <a:pt x="522995" y="173658"/>
                  </a:lnTo>
                  <a:lnTo>
                    <a:pt x="521178" y="174163"/>
                  </a:lnTo>
                  <a:lnTo>
                    <a:pt x="519486" y="174985"/>
                  </a:lnTo>
                  <a:lnTo>
                    <a:pt x="517479" y="174907"/>
                  </a:lnTo>
                  <a:lnTo>
                    <a:pt x="515693" y="174322"/>
                  </a:lnTo>
                  <a:lnTo>
                    <a:pt x="514619" y="173595"/>
                  </a:lnTo>
                  <a:lnTo>
                    <a:pt x="514350" y="176882"/>
                  </a:lnTo>
                  <a:lnTo>
                    <a:pt x="514808" y="179347"/>
                  </a:lnTo>
                  <a:lnTo>
                    <a:pt x="514318" y="181876"/>
                  </a:lnTo>
                  <a:lnTo>
                    <a:pt x="511189" y="185321"/>
                  </a:lnTo>
                  <a:lnTo>
                    <a:pt x="509577" y="186728"/>
                  </a:lnTo>
                  <a:lnTo>
                    <a:pt x="507681" y="188814"/>
                  </a:lnTo>
                  <a:lnTo>
                    <a:pt x="506337" y="191485"/>
                  </a:lnTo>
                  <a:lnTo>
                    <a:pt x="506400" y="194724"/>
                  </a:lnTo>
                  <a:lnTo>
                    <a:pt x="508344" y="197253"/>
                  </a:lnTo>
                  <a:lnTo>
                    <a:pt x="511711" y="198533"/>
                  </a:lnTo>
                  <a:lnTo>
                    <a:pt x="515504" y="198344"/>
                  </a:lnTo>
                  <a:lnTo>
                    <a:pt x="518791" y="196542"/>
                  </a:lnTo>
                  <a:lnTo>
                    <a:pt x="521620" y="195626"/>
                  </a:lnTo>
                  <a:lnTo>
                    <a:pt x="532351" y="196005"/>
                  </a:lnTo>
                  <a:lnTo>
                    <a:pt x="547033" y="194724"/>
                  </a:lnTo>
                  <a:lnTo>
                    <a:pt x="550905" y="195278"/>
                  </a:lnTo>
                  <a:lnTo>
                    <a:pt x="567594" y="201868"/>
                  </a:lnTo>
                  <a:lnTo>
                    <a:pt x="574390" y="203749"/>
                  </a:lnTo>
                  <a:lnTo>
                    <a:pt x="581107" y="204381"/>
                  </a:lnTo>
                  <a:lnTo>
                    <a:pt x="587745" y="203053"/>
                  </a:lnTo>
                  <a:lnTo>
                    <a:pt x="594225" y="200509"/>
                  </a:lnTo>
                  <a:lnTo>
                    <a:pt x="600704" y="197143"/>
                  </a:lnTo>
                  <a:lnTo>
                    <a:pt x="606015" y="192291"/>
                  </a:lnTo>
                  <a:lnTo>
                    <a:pt x="608891" y="185321"/>
                  </a:lnTo>
                  <a:lnTo>
                    <a:pt x="606947" y="185305"/>
                  </a:lnTo>
                  <a:close/>
                  <a:moveTo>
                    <a:pt x="162863" y="15536"/>
                  </a:moveTo>
                  <a:lnTo>
                    <a:pt x="161756" y="14920"/>
                  </a:lnTo>
                  <a:lnTo>
                    <a:pt x="160824" y="13387"/>
                  </a:lnTo>
                  <a:lnTo>
                    <a:pt x="160129" y="11426"/>
                  </a:lnTo>
                  <a:lnTo>
                    <a:pt x="159876" y="9546"/>
                  </a:lnTo>
                  <a:lnTo>
                    <a:pt x="158817" y="7160"/>
                  </a:lnTo>
                  <a:lnTo>
                    <a:pt x="156415" y="4884"/>
                  </a:lnTo>
                  <a:lnTo>
                    <a:pt x="153538" y="3177"/>
                  </a:lnTo>
                  <a:lnTo>
                    <a:pt x="149224" y="1881"/>
                  </a:lnTo>
                  <a:lnTo>
                    <a:pt x="147391" y="696"/>
                  </a:lnTo>
                  <a:lnTo>
                    <a:pt x="145620" y="0"/>
                  </a:lnTo>
                  <a:lnTo>
                    <a:pt x="143961" y="806"/>
                  </a:lnTo>
                  <a:lnTo>
                    <a:pt x="142744" y="1565"/>
                  </a:lnTo>
                  <a:lnTo>
                    <a:pt x="140958" y="2039"/>
                  </a:lnTo>
                  <a:lnTo>
                    <a:pt x="127556" y="3919"/>
                  </a:lnTo>
                  <a:lnTo>
                    <a:pt x="126244" y="4378"/>
                  </a:lnTo>
                  <a:lnTo>
                    <a:pt x="123905" y="2624"/>
                  </a:lnTo>
                  <a:lnTo>
                    <a:pt x="121171" y="1328"/>
                  </a:lnTo>
                  <a:lnTo>
                    <a:pt x="118469" y="1107"/>
                  </a:lnTo>
                  <a:lnTo>
                    <a:pt x="116193" y="2497"/>
                  </a:lnTo>
                  <a:lnTo>
                    <a:pt x="113080" y="3493"/>
                  </a:lnTo>
                  <a:lnTo>
                    <a:pt x="103565" y="8077"/>
                  </a:lnTo>
                  <a:lnTo>
                    <a:pt x="90242" y="16311"/>
                  </a:lnTo>
                  <a:lnTo>
                    <a:pt x="89831" y="16816"/>
                  </a:lnTo>
                  <a:lnTo>
                    <a:pt x="88678" y="17321"/>
                  </a:lnTo>
                  <a:lnTo>
                    <a:pt x="88393" y="18523"/>
                  </a:lnTo>
                  <a:lnTo>
                    <a:pt x="88393" y="20025"/>
                  </a:lnTo>
                  <a:lnTo>
                    <a:pt x="88014" y="21415"/>
                  </a:lnTo>
                  <a:lnTo>
                    <a:pt x="81107" y="29570"/>
                  </a:lnTo>
                  <a:lnTo>
                    <a:pt x="79148" y="30913"/>
                  </a:lnTo>
                  <a:lnTo>
                    <a:pt x="77915" y="32668"/>
                  </a:lnTo>
                  <a:lnTo>
                    <a:pt x="79511" y="36461"/>
                  </a:lnTo>
                  <a:lnTo>
                    <a:pt x="81945" y="39969"/>
                  </a:lnTo>
                  <a:lnTo>
                    <a:pt x="83194" y="40870"/>
                  </a:lnTo>
                  <a:lnTo>
                    <a:pt x="84047" y="43794"/>
                  </a:lnTo>
                  <a:lnTo>
                    <a:pt x="86197" y="44963"/>
                  </a:lnTo>
                  <a:lnTo>
                    <a:pt x="89073" y="45849"/>
                  </a:lnTo>
                  <a:lnTo>
                    <a:pt x="92060" y="47919"/>
                  </a:lnTo>
                  <a:lnTo>
                    <a:pt x="94936" y="48693"/>
                  </a:lnTo>
                  <a:lnTo>
                    <a:pt x="99077" y="48456"/>
                  </a:lnTo>
                  <a:lnTo>
                    <a:pt x="102807" y="48836"/>
                  </a:lnTo>
                  <a:lnTo>
                    <a:pt x="105430" y="53371"/>
                  </a:lnTo>
                  <a:lnTo>
                    <a:pt x="110092" y="57417"/>
                  </a:lnTo>
                  <a:lnTo>
                    <a:pt x="111468" y="59077"/>
                  </a:lnTo>
                  <a:lnTo>
                    <a:pt x="112637" y="59077"/>
                  </a:lnTo>
                  <a:lnTo>
                    <a:pt x="116620" y="57907"/>
                  </a:lnTo>
                  <a:lnTo>
                    <a:pt x="124601" y="58318"/>
                  </a:lnTo>
                  <a:lnTo>
                    <a:pt x="132550" y="60309"/>
                  </a:lnTo>
                  <a:lnTo>
                    <a:pt x="136343" y="63865"/>
                  </a:lnTo>
                  <a:lnTo>
                    <a:pt x="145731" y="57907"/>
                  </a:lnTo>
                  <a:lnTo>
                    <a:pt x="155245" y="49783"/>
                  </a:lnTo>
                  <a:lnTo>
                    <a:pt x="154455" y="47951"/>
                  </a:lnTo>
                  <a:lnTo>
                    <a:pt x="154613" y="46907"/>
                  </a:lnTo>
                  <a:lnTo>
                    <a:pt x="155688" y="46718"/>
                  </a:lnTo>
                  <a:lnTo>
                    <a:pt x="157584" y="47334"/>
                  </a:lnTo>
                  <a:lnTo>
                    <a:pt x="157774" y="44126"/>
                  </a:lnTo>
                  <a:lnTo>
                    <a:pt x="157600" y="40807"/>
                  </a:lnTo>
                  <a:lnTo>
                    <a:pt x="157094" y="37788"/>
                  </a:lnTo>
                  <a:lnTo>
                    <a:pt x="156304" y="35465"/>
                  </a:lnTo>
                  <a:lnTo>
                    <a:pt x="162468" y="25350"/>
                  </a:lnTo>
                  <a:lnTo>
                    <a:pt x="164333" y="18175"/>
                  </a:lnTo>
                  <a:lnTo>
                    <a:pt x="164301" y="16311"/>
                  </a:lnTo>
                  <a:lnTo>
                    <a:pt x="162863" y="15536"/>
                  </a:lnTo>
                  <a:close/>
                  <a:moveTo>
                    <a:pt x="27104" y="38689"/>
                  </a:moveTo>
                  <a:lnTo>
                    <a:pt x="25160" y="39464"/>
                  </a:lnTo>
                  <a:lnTo>
                    <a:pt x="23106" y="41486"/>
                  </a:lnTo>
                  <a:lnTo>
                    <a:pt x="19344" y="46370"/>
                  </a:lnTo>
                  <a:lnTo>
                    <a:pt x="17448" y="48283"/>
                  </a:lnTo>
                  <a:lnTo>
                    <a:pt x="14998" y="49800"/>
                  </a:lnTo>
                  <a:lnTo>
                    <a:pt x="14571" y="51807"/>
                  </a:lnTo>
                  <a:lnTo>
                    <a:pt x="9261" y="53119"/>
                  </a:lnTo>
                  <a:lnTo>
                    <a:pt x="3129" y="61448"/>
                  </a:lnTo>
                  <a:lnTo>
                    <a:pt x="932" y="66204"/>
                  </a:lnTo>
                  <a:lnTo>
                    <a:pt x="0" y="71119"/>
                  </a:lnTo>
                  <a:lnTo>
                    <a:pt x="1233" y="75007"/>
                  </a:lnTo>
                  <a:lnTo>
                    <a:pt x="5500" y="76809"/>
                  </a:lnTo>
                  <a:lnTo>
                    <a:pt x="7333" y="76825"/>
                  </a:lnTo>
                  <a:lnTo>
                    <a:pt x="8819" y="76382"/>
                  </a:lnTo>
                  <a:lnTo>
                    <a:pt x="9814" y="75118"/>
                  </a:lnTo>
                  <a:lnTo>
                    <a:pt x="10684" y="69982"/>
                  </a:lnTo>
                  <a:lnTo>
                    <a:pt x="11916" y="67579"/>
                  </a:lnTo>
                  <a:lnTo>
                    <a:pt x="17732" y="60878"/>
                  </a:lnTo>
                  <a:lnTo>
                    <a:pt x="19329" y="60468"/>
                  </a:lnTo>
                  <a:lnTo>
                    <a:pt x="22569" y="60388"/>
                  </a:lnTo>
                  <a:lnTo>
                    <a:pt x="24828" y="59899"/>
                  </a:lnTo>
                  <a:lnTo>
                    <a:pt x="28210" y="57622"/>
                  </a:lnTo>
                  <a:lnTo>
                    <a:pt x="30249" y="56864"/>
                  </a:lnTo>
                  <a:lnTo>
                    <a:pt x="29016" y="52202"/>
                  </a:lnTo>
                  <a:lnTo>
                    <a:pt x="29633" y="47808"/>
                  </a:lnTo>
                  <a:lnTo>
                    <a:pt x="31719" y="44095"/>
                  </a:lnTo>
                  <a:lnTo>
                    <a:pt x="34864" y="41471"/>
                  </a:lnTo>
                  <a:lnTo>
                    <a:pt x="32620" y="39132"/>
                  </a:lnTo>
                  <a:lnTo>
                    <a:pt x="27104" y="38689"/>
                  </a:lnTo>
                  <a:close/>
                  <a:moveTo>
                    <a:pt x="438110" y="152306"/>
                  </a:moveTo>
                  <a:lnTo>
                    <a:pt x="437304" y="149050"/>
                  </a:lnTo>
                  <a:lnTo>
                    <a:pt x="437383" y="145984"/>
                  </a:lnTo>
                  <a:lnTo>
                    <a:pt x="436798" y="143709"/>
                  </a:lnTo>
                  <a:lnTo>
                    <a:pt x="434001" y="142808"/>
                  </a:lnTo>
                  <a:lnTo>
                    <a:pt x="431330" y="141370"/>
                  </a:lnTo>
                  <a:lnTo>
                    <a:pt x="431836" y="138256"/>
                  </a:lnTo>
                  <a:lnTo>
                    <a:pt x="433590" y="135221"/>
                  </a:lnTo>
                  <a:lnTo>
                    <a:pt x="434586" y="134052"/>
                  </a:lnTo>
                  <a:lnTo>
                    <a:pt x="426257" y="134052"/>
                  </a:lnTo>
                  <a:lnTo>
                    <a:pt x="423918" y="134700"/>
                  </a:lnTo>
                  <a:lnTo>
                    <a:pt x="428612" y="138114"/>
                  </a:lnTo>
                  <a:lnTo>
                    <a:pt x="425609" y="139252"/>
                  </a:lnTo>
                  <a:lnTo>
                    <a:pt x="423634" y="139504"/>
                  </a:lnTo>
                  <a:lnTo>
                    <a:pt x="422733" y="138699"/>
                  </a:lnTo>
                  <a:lnTo>
                    <a:pt x="421990" y="138777"/>
                  </a:lnTo>
                  <a:lnTo>
                    <a:pt x="418039" y="134700"/>
                  </a:lnTo>
                  <a:lnTo>
                    <a:pt x="415763" y="132804"/>
                  </a:lnTo>
                  <a:lnTo>
                    <a:pt x="414024" y="130575"/>
                  </a:lnTo>
                  <a:lnTo>
                    <a:pt x="411006" y="124032"/>
                  </a:lnTo>
                  <a:lnTo>
                    <a:pt x="412160" y="123890"/>
                  </a:lnTo>
                  <a:lnTo>
                    <a:pt x="412744" y="124158"/>
                  </a:lnTo>
                  <a:lnTo>
                    <a:pt x="413455" y="125202"/>
                  </a:lnTo>
                  <a:lnTo>
                    <a:pt x="413503" y="121883"/>
                  </a:lnTo>
                  <a:lnTo>
                    <a:pt x="413234" y="119291"/>
                  </a:lnTo>
                  <a:lnTo>
                    <a:pt x="412144" y="117315"/>
                  </a:lnTo>
                  <a:lnTo>
                    <a:pt x="407814" y="114439"/>
                  </a:lnTo>
                  <a:lnTo>
                    <a:pt x="404684" y="110361"/>
                  </a:lnTo>
                  <a:lnTo>
                    <a:pt x="402061" y="105747"/>
                  </a:lnTo>
                  <a:lnTo>
                    <a:pt x="401618" y="102791"/>
                  </a:lnTo>
                  <a:lnTo>
                    <a:pt x="399864" y="99535"/>
                  </a:lnTo>
                  <a:lnTo>
                    <a:pt x="397825" y="96849"/>
                  </a:lnTo>
                  <a:lnTo>
                    <a:pt x="395312" y="94779"/>
                  </a:lnTo>
                  <a:lnTo>
                    <a:pt x="392120" y="93388"/>
                  </a:lnTo>
                  <a:lnTo>
                    <a:pt x="391724" y="92756"/>
                  </a:lnTo>
                  <a:lnTo>
                    <a:pt x="391266" y="92298"/>
                  </a:lnTo>
                  <a:lnTo>
                    <a:pt x="390950" y="91791"/>
                  </a:lnTo>
                  <a:lnTo>
                    <a:pt x="390918" y="90922"/>
                  </a:lnTo>
                  <a:lnTo>
                    <a:pt x="380646" y="95979"/>
                  </a:lnTo>
                  <a:lnTo>
                    <a:pt x="378022" y="98081"/>
                  </a:lnTo>
                  <a:lnTo>
                    <a:pt x="376410" y="101322"/>
                  </a:lnTo>
                  <a:lnTo>
                    <a:pt x="375177" y="103218"/>
                  </a:lnTo>
                  <a:lnTo>
                    <a:pt x="373803" y="104056"/>
                  </a:lnTo>
                  <a:lnTo>
                    <a:pt x="372491" y="104561"/>
                  </a:lnTo>
                  <a:lnTo>
                    <a:pt x="367339" y="107580"/>
                  </a:lnTo>
                  <a:lnTo>
                    <a:pt x="366517" y="109161"/>
                  </a:lnTo>
                  <a:lnTo>
                    <a:pt x="366485" y="110662"/>
                  </a:lnTo>
                  <a:lnTo>
                    <a:pt x="365853" y="111737"/>
                  </a:lnTo>
                  <a:lnTo>
                    <a:pt x="363229" y="112163"/>
                  </a:lnTo>
                  <a:lnTo>
                    <a:pt x="361349" y="111990"/>
                  </a:lnTo>
                  <a:lnTo>
                    <a:pt x="358046" y="111263"/>
                  </a:lnTo>
                  <a:lnTo>
                    <a:pt x="348516" y="110804"/>
                  </a:lnTo>
                  <a:lnTo>
                    <a:pt x="344643" y="111088"/>
                  </a:lnTo>
                  <a:lnTo>
                    <a:pt x="341498" y="112179"/>
                  </a:lnTo>
                  <a:lnTo>
                    <a:pt x="339855" y="115166"/>
                  </a:lnTo>
                  <a:lnTo>
                    <a:pt x="346129" y="120382"/>
                  </a:lnTo>
                  <a:lnTo>
                    <a:pt x="345608" y="123495"/>
                  </a:lnTo>
                  <a:lnTo>
                    <a:pt x="344233" y="126972"/>
                  </a:lnTo>
                  <a:lnTo>
                    <a:pt x="346019" y="130401"/>
                  </a:lnTo>
                  <a:lnTo>
                    <a:pt x="348927" y="133167"/>
                  </a:lnTo>
                  <a:lnTo>
                    <a:pt x="350886" y="134700"/>
                  </a:lnTo>
                  <a:lnTo>
                    <a:pt x="352830" y="136976"/>
                  </a:lnTo>
                  <a:lnTo>
                    <a:pt x="356133" y="142840"/>
                  </a:lnTo>
                  <a:lnTo>
                    <a:pt x="358472" y="145794"/>
                  </a:lnTo>
                  <a:lnTo>
                    <a:pt x="359879" y="146838"/>
                  </a:lnTo>
                  <a:lnTo>
                    <a:pt x="362597" y="147881"/>
                  </a:lnTo>
                  <a:lnTo>
                    <a:pt x="363814" y="148798"/>
                  </a:lnTo>
                  <a:lnTo>
                    <a:pt x="364510" y="149872"/>
                  </a:lnTo>
                  <a:lnTo>
                    <a:pt x="367971" y="161710"/>
                  </a:lnTo>
                  <a:lnTo>
                    <a:pt x="368935" y="162057"/>
                  </a:lnTo>
                  <a:lnTo>
                    <a:pt x="369709" y="162721"/>
                  </a:lnTo>
                  <a:lnTo>
                    <a:pt x="370499" y="163022"/>
                  </a:lnTo>
                  <a:lnTo>
                    <a:pt x="372159" y="161836"/>
                  </a:lnTo>
                  <a:lnTo>
                    <a:pt x="374229" y="160825"/>
                  </a:lnTo>
                  <a:lnTo>
                    <a:pt x="382432" y="159592"/>
                  </a:lnTo>
                  <a:lnTo>
                    <a:pt x="386161" y="159450"/>
                  </a:lnTo>
                  <a:lnTo>
                    <a:pt x="389876" y="160635"/>
                  </a:lnTo>
                  <a:lnTo>
                    <a:pt x="390366" y="155451"/>
                  </a:lnTo>
                  <a:lnTo>
                    <a:pt x="388169" y="152954"/>
                  </a:lnTo>
                  <a:lnTo>
                    <a:pt x="384723" y="151310"/>
                  </a:lnTo>
                  <a:lnTo>
                    <a:pt x="381562" y="148782"/>
                  </a:lnTo>
                  <a:lnTo>
                    <a:pt x="384944" y="148766"/>
                  </a:lnTo>
                  <a:lnTo>
                    <a:pt x="388975" y="150030"/>
                  </a:lnTo>
                  <a:lnTo>
                    <a:pt x="391061" y="149745"/>
                  </a:lnTo>
                  <a:lnTo>
                    <a:pt x="388611" y="145131"/>
                  </a:lnTo>
                  <a:lnTo>
                    <a:pt x="391235" y="146759"/>
                  </a:lnTo>
                  <a:lnTo>
                    <a:pt x="392135" y="147581"/>
                  </a:lnTo>
                  <a:lnTo>
                    <a:pt x="393479" y="146632"/>
                  </a:lnTo>
                  <a:lnTo>
                    <a:pt x="394917" y="146553"/>
                  </a:lnTo>
                  <a:lnTo>
                    <a:pt x="396181" y="147264"/>
                  </a:lnTo>
                  <a:lnTo>
                    <a:pt x="396924" y="148782"/>
                  </a:lnTo>
                  <a:lnTo>
                    <a:pt x="396656" y="151010"/>
                  </a:lnTo>
                  <a:lnTo>
                    <a:pt x="395091" y="151800"/>
                  </a:lnTo>
                  <a:lnTo>
                    <a:pt x="393242" y="152274"/>
                  </a:lnTo>
                  <a:lnTo>
                    <a:pt x="392120" y="153586"/>
                  </a:lnTo>
                  <a:lnTo>
                    <a:pt x="393005" y="157237"/>
                  </a:lnTo>
                  <a:lnTo>
                    <a:pt x="396466" y="158169"/>
                  </a:lnTo>
                  <a:lnTo>
                    <a:pt x="400369" y="157047"/>
                  </a:lnTo>
                  <a:lnTo>
                    <a:pt x="402693" y="154661"/>
                  </a:lnTo>
                  <a:lnTo>
                    <a:pt x="406391" y="156542"/>
                  </a:lnTo>
                  <a:lnTo>
                    <a:pt x="407955" y="157664"/>
                  </a:lnTo>
                  <a:lnTo>
                    <a:pt x="409742" y="159339"/>
                  </a:lnTo>
                  <a:lnTo>
                    <a:pt x="408951" y="161093"/>
                  </a:lnTo>
                  <a:lnTo>
                    <a:pt x="410595" y="162579"/>
                  </a:lnTo>
                  <a:lnTo>
                    <a:pt x="415731" y="165218"/>
                  </a:lnTo>
                  <a:lnTo>
                    <a:pt x="418149" y="167415"/>
                  </a:lnTo>
                  <a:lnTo>
                    <a:pt x="419303" y="167652"/>
                  </a:lnTo>
                  <a:lnTo>
                    <a:pt x="422211" y="167683"/>
                  </a:lnTo>
                  <a:lnTo>
                    <a:pt x="426178" y="166625"/>
                  </a:lnTo>
                  <a:lnTo>
                    <a:pt x="430698" y="164886"/>
                  </a:lnTo>
                  <a:lnTo>
                    <a:pt x="434649" y="164539"/>
                  </a:lnTo>
                  <a:lnTo>
                    <a:pt x="436988" y="167683"/>
                  </a:lnTo>
                  <a:lnTo>
                    <a:pt x="439627" y="165456"/>
                  </a:lnTo>
                  <a:lnTo>
                    <a:pt x="448746" y="159371"/>
                  </a:lnTo>
                  <a:lnTo>
                    <a:pt x="446186" y="157063"/>
                  </a:lnTo>
                  <a:lnTo>
                    <a:pt x="438110" y="152306"/>
                  </a:lnTo>
                  <a:close/>
                  <a:moveTo>
                    <a:pt x="585864" y="235358"/>
                  </a:moveTo>
                  <a:lnTo>
                    <a:pt x="584806" y="234725"/>
                  </a:lnTo>
                  <a:lnTo>
                    <a:pt x="582514" y="233382"/>
                  </a:lnTo>
                  <a:lnTo>
                    <a:pt x="573695" y="225449"/>
                  </a:lnTo>
                  <a:lnTo>
                    <a:pt x="553782" y="226713"/>
                  </a:lnTo>
                  <a:lnTo>
                    <a:pt x="548756" y="229478"/>
                  </a:lnTo>
                  <a:lnTo>
                    <a:pt x="552328" y="234741"/>
                  </a:lnTo>
                  <a:lnTo>
                    <a:pt x="558349" y="238060"/>
                  </a:lnTo>
                  <a:lnTo>
                    <a:pt x="560072" y="239988"/>
                  </a:lnTo>
                  <a:lnTo>
                    <a:pt x="560672" y="243671"/>
                  </a:lnTo>
                  <a:lnTo>
                    <a:pt x="560720" y="247717"/>
                  </a:lnTo>
                  <a:lnTo>
                    <a:pt x="561194" y="251589"/>
                  </a:lnTo>
                  <a:lnTo>
                    <a:pt x="562585" y="254892"/>
                  </a:lnTo>
                  <a:lnTo>
                    <a:pt x="565366" y="257183"/>
                  </a:lnTo>
                  <a:lnTo>
                    <a:pt x="572526" y="258258"/>
                  </a:lnTo>
                  <a:lnTo>
                    <a:pt x="579859" y="256077"/>
                  </a:lnTo>
                  <a:lnTo>
                    <a:pt x="586117" y="251810"/>
                  </a:lnTo>
                  <a:lnTo>
                    <a:pt x="590116" y="246626"/>
                  </a:lnTo>
                  <a:lnTo>
                    <a:pt x="591743" y="243687"/>
                  </a:lnTo>
                  <a:lnTo>
                    <a:pt x="591854" y="242027"/>
                  </a:lnTo>
                  <a:lnTo>
                    <a:pt x="590716" y="240178"/>
                  </a:lnTo>
                  <a:lnTo>
                    <a:pt x="585864" y="235358"/>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F59392A3-F871-7909-C74E-AE424FE02B28}"/>
                </a:ext>
              </a:extLst>
            </p:cNvPr>
            <p:cNvSpPr/>
            <p:nvPr/>
          </p:nvSpPr>
          <p:spPr>
            <a:xfrm>
              <a:off x="10587356" y="7566563"/>
              <a:ext cx="691721" cy="699465"/>
            </a:xfrm>
            <a:custGeom>
              <a:avLst/>
              <a:gdLst>
                <a:gd name="connsiteX0" fmla="*/ 641954 w 691721"/>
                <a:gd name="connsiteY0" fmla="*/ 618532 h 699465"/>
                <a:gd name="connsiteX1" fmla="*/ 641495 w 691721"/>
                <a:gd name="connsiteY1" fmla="*/ 616177 h 699465"/>
                <a:gd name="connsiteX2" fmla="*/ 642886 w 691721"/>
                <a:gd name="connsiteY2" fmla="*/ 611530 h 699465"/>
                <a:gd name="connsiteX3" fmla="*/ 643234 w 691721"/>
                <a:gd name="connsiteY3" fmla="*/ 605810 h 699465"/>
                <a:gd name="connsiteX4" fmla="*/ 642886 w 691721"/>
                <a:gd name="connsiteY4" fmla="*/ 601147 h 699465"/>
                <a:gd name="connsiteX5" fmla="*/ 643234 w 691721"/>
                <a:gd name="connsiteY5" fmla="*/ 595901 h 699465"/>
                <a:gd name="connsiteX6" fmla="*/ 642886 w 691721"/>
                <a:gd name="connsiteY6" fmla="*/ 592060 h 699465"/>
                <a:gd name="connsiteX7" fmla="*/ 642302 w 691721"/>
                <a:gd name="connsiteY7" fmla="*/ 588899 h 699465"/>
                <a:gd name="connsiteX8" fmla="*/ 641480 w 691721"/>
                <a:gd name="connsiteY8" fmla="*/ 589009 h 699465"/>
                <a:gd name="connsiteX9" fmla="*/ 641132 w 691721"/>
                <a:gd name="connsiteY9" fmla="*/ 594146 h 699465"/>
                <a:gd name="connsiteX10" fmla="*/ 635410 w 691721"/>
                <a:gd name="connsiteY10" fmla="*/ 600562 h 699465"/>
                <a:gd name="connsiteX11" fmla="*/ 634952 w 691721"/>
                <a:gd name="connsiteY11" fmla="*/ 605462 h 699465"/>
                <a:gd name="connsiteX12" fmla="*/ 635300 w 691721"/>
                <a:gd name="connsiteY12" fmla="*/ 606284 h 699465"/>
                <a:gd name="connsiteX13" fmla="*/ 637070 w 691721"/>
                <a:gd name="connsiteY13" fmla="*/ 609081 h 699465"/>
                <a:gd name="connsiteX14" fmla="*/ 637655 w 691721"/>
                <a:gd name="connsiteY14" fmla="*/ 610472 h 699465"/>
                <a:gd name="connsiteX15" fmla="*/ 637892 w 691721"/>
                <a:gd name="connsiteY15" fmla="*/ 611767 h 699465"/>
                <a:gd name="connsiteX16" fmla="*/ 638476 w 691721"/>
                <a:gd name="connsiteY16" fmla="*/ 615718 h 699465"/>
                <a:gd name="connsiteX17" fmla="*/ 641732 w 691721"/>
                <a:gd name="connsiteY17" fmla="*/ 627383 h 699465"/>
                <a:gd name="connsiteX18" fmla="*/ 642902 w 691721"/>
                <a:gd name="connsiteY18" fmla="*/ 627730 h 699465"/>
                <a:gd name="connsiteX19" fmla="*/ 643597 w 691721"/>
                <a:gd name="connsiteY19" fmla="*/ 626102 h 699465"/>
                <a:gd name="connsiteX20" fmla="*/ 643597 w 691721"/>
                <a:gd name="connsiteY20" fmla="*/ 623068 h 699465"/>
                <a:gd name="connsiteX21" fmla="*/ 641954 w 691721"/>
                <a:gd name="connsiteY21" fmla="*/ 618532 h 699465"/>
                <a:gd name="connsiteX22" fmla="*/ 689540 w 691721"/>
                <a:gd name="connsiteY22" fmla="*/ 413140 h 699465"/>
                <a:gd name="connsiteX23" fmla="*/ 687186 w 691721"/>
                <a:gd name="connsiteY23" fmla="*/ 412903 h 699465"/>
                <a:gd name="connsiteX24" fmla="*/ 685320 w 691721"/>
                <a:gd name="connsiteY24" fmla="*/ 413140 h 699465"/>
                <a:gd name="connsiteX25" fmla="*/ 683803 w 691721"/>
                <a:gd name="connsiteY25" fmla="*/ 412792 h 699465"/>
                <a:gd name="connsiteX26" fmla="*/ 683693 w 691721"/>
                <a:gd name="connsiteY26" fmla="*/ 412555 h 699465"/>
                <a:gd name="connsiteX27" fmla="*/ 683582 w 691721"/>
                <a:gd name="connsiteY27" fmla="*/ 412555 h 699465"/>
                <a:gd name="connsiteX28" fmla="*/ 680911 w 691721"/>
                <a:gd name="connsiteY28" fmla="*/ 412792 h 699465"/>
                <a:gd name="connsiteX29" fmla="*/ 678351 w 691721"/>
                <a:gd name="connsiteY29" fmla="*/ 412333 h 699465"/>
                <a:gd name="connsiteX30" fmla="*/ 676138 w 691721"/>
                <a:gd name="connsiteY30" fmla="*/ 411053 h 699465"/>
                <a:gd name="connsiteX31" fmla="*/ 674826 w 691721"/>
                <a:gd name="connsiteY31" fmla="*/ 409172 h 699465"/>
                <a:gd name="connsiteX32" fmla="*/ 673784 w 691721"/>
                <a:gd name="connsiteY32" fmla="*/ 408130 h 699465"/>
                <a:gd name="connsiteX33" fmla="*/ 668079 w 691721"/>
                <a:gd name="connsiteY33" fmla="*/ 406613 h 699465"/>
                <a:gd name="connsiteX34" fmla="*/ 665043 w 691721"/>
                <a:gd name="connsiteY34" fmla="*/ 406375 h 699465"/>
                <a:gd name="connsiteX35" fmla="*/ 657568 w 691721"/>
                <a:gd name="connsiteY35" fmla="*/ 408351 h 699465"/>
                <a:gd name="connsiteX36" fmla="*/ 656288 w 691721"/>
                <a:gd name="connsiteY36" fmla="*/ 407877 h 699465"/>
                <a:gd name="connsiteX37" fmla="*/ 651753 w 691721"/>
                <a:gd name="connsiteY37" fmla="*/ 403799 h 699465"/>
                <a:gd name="connsiteX38" fmla="*/ 650931 w 691721"/>
                <a:gd name="connsiteY38" fmla="*/ 403341 h 699465"/>
                <a:gd name="connsiteX39" fmla="*/ 649414 w 691721"/>
                <a:gd name="connsiteY39" fmla="*/ 402756 h 699465"/>
                <a:gd name="connsiteX40" fmla="*/ 648687 w 691721"/>
                <a:gd name="connsiteY40" fmla="*/ 402172 h 699465"/>
                <a:gd name="connsiteX41" fmla="*/ 648102 w 691721"/>
                <a:gd name="connsiteY41" fmla="*/ 401113 h 699465"/>
                <a:gd name="connsiteX42" fmla="*/ 647991 w 691721"/>
                <a:gd name="connsiteY42" fmla="*/ 400306 h 699465"/>
                <a:gd name="connsiteX43" fmla="*/ 648228 w 691721"/>
                <a:gd name="connsiteY43" fmla="*/ 399611 h 699465"/>
                <a:gd name="connsiteX44" fmla="*/ 648117 w 691721"/>
                <a:gd name="connsiteY44" fmla="*/ 399153 h 699465"/>
                <a:gd name="connsiteX45" fmla="*/ 644973 w 691721"/>
                <a:gd name="connsiteY45" fmla="*/ 394585 h 699465"/>
                <a:gd name="connsiteX46" fmla="*/ 644388 w 691721"/>
                <a:gd name="connsiteY46" fmla="*/ 393543 h 699465"/>
                <a:gd name="connsiteX47" fmla="*/ 644388 w 691721"/>
                <a:gd name="connsiteY47" fmla="*/ 391914 h 699465"/>
                <a:gd name="connsiteX48" fmla="*/ 645209 w 691721"/>
                <a:gd name="connsiteY48" fmla="*/ 388990 h 699465"/>
                <a:gd name="connsiteX49" fmla="*/ 645320 w 691721"/>
                <a:gd name="connsiteY49" fmla="*/ 387932 h 699465"/>
                <a:gd name="connsiteX50" fmla="*/ 644388 w 691721"/>
                <a:gd name="connsiteY50" fmla="*/ 383981 h 699465"/>
                <a:gd name="connsiteX51" fmla="*/ 644277 w 691721"/>
                <a:gd name="connsiteY51" fmla="*/ 382242 h 699465"/>
                <a:gd name="connsiteX52" fmla="*/ 644514 w 691721"/>
                <a:gd name="connsiteY52" fmla="*/ 380725 h 699465"/>
                <a:gd name="connsiteX53" fmla="*/ 645209 w 691721"/>
                <a:gd name="connsiteY53" fmla="*/ 378512 h 699465"/>
                <a:gd name="connsiteX54" fmla="*/ 645099 w 691721"/>
                <a:gd name="connsiteY54" fmla="*/ 376521 h 699465"/>
                <a:gd name="connsiteX55" fmla="*/ 644277 w 691721"/>
                <a:gd name="connsiteY55" fmla="*/ 373376 h 699465"/>
                <a:gd name="connsiteX56" fmla="*/ 642760 w 691721"/>
                <a:gd name="connsiteY56" fmla="*/ 370800 h 699465"/>
                <a:gd name="connsiteX57" fmla="*/ 640895 w 691721"/>
                <a:gd name="connsiteY57" fmla="*/ 369283 h 699465"/>
                <a:gd name="connsiteX58" fmla="*/ 638793 w 691721"/>
                <a:gd name="connsiteY58" fmla="*/ 368935 h 699465"/>
                <a:gd name="connsiteX59" fmla="*/ 632598 w 691721"/>
                <a:gd name="connsiteY59" fmla="*/ 356923 h 699465"/>
                <a:gd name="connsiteX60" fmla="*/ 631902 w 691721"/>
                <a:gd name="connsiteY60" fmla="*/ 352151 h 699465"/>
                <a:gd name="connsiteX61" fmla="*/ 630859 w 691721"/>
                <a:gd name="connsiteY61" fmla="*/ 349575 h 699465"/>
                <a:gd name="connsiteX62" fmla="*/ 628883 w 691721"/>
                <a:gd name="connsiteY62" fmla="*/ 348753 h 699465"/>
                <a:gd name="connsiteX63" fmla="*/ 627018 w 691721"/>
                <a:gd name="connsiteY63" fmla="*/ 348405 h 699465"/>
                <a:gd name="connsiteX64" fmla="*/ 626086 w 691721"/>
                <a:gd name="connsiteY64" fmla="*/ 347015 h 699465"/>
                <a:gd name="connsiteX65" fmla="*/ 625501 w 691721"/>
                <a:gd name="connsiteY65" fmla="*/ 345371 h 699465"/>
                <a:gd name="connsiteX66" fmla="*/ 624806 w 691721"/>
                <a:gd name="connsiteY66" fmla="*/ 344091 h 699465"/>
                <a:gd name="connsiteX67" fmla="*/ 623984 w 691721"/>
                <a:gd name="connsiteY67" fmla="*/ 343633 h 699465"/>
                <a:gd name="connsiteX68" fmla="*/ 620934 w 691721"/>
                <a:gd name="connsiteY68" fmla="*/ 342574 h 699465"/>
                <a:gd name="connsiteX69" fmla="*/ 620349 w 691721"/>
                <a:gd name="connsiteY69" fmla="*/ 342684 h 699465"/>
                <a:gd name="connsiteX70" fmla="*/ 619654 w 691721"/>
                <a:gd name="connsiteY70" fmla="*/ 342352 h 699465"/>
                <a:gd name="connsiteX71" fmla="*/ 617330 w 691721"/>
                <a:gd name="connsiteY71" fmla="*/ 340377 h 699465"/>
                <a:gd name="connsiteX72" fmla="*/ 616161 w 691721"/>
                <a:gd name="connsiteY72" fmla="*/ 339555 h 699465"/>
                <a:gd name="connsiteX73" fmla="*/ 614881 w 691721"/>
                <a:gd name="connsiteY73" fmla="*/ 338843 h 699465"/>
                <a:gd name="connsiteX74" fmla="*/ 613601 w 691721"/>
                <a:gd name="connsiteY74" fmla="*/ 338496 h 699465"/>
                <a:gd name="connsiteX75" fmla="*/ 609618 w 691721"/>
                <a:gd name="connsiteY75" fmla="*/ 338385 h 699465"/>
                <a:gd name="connsiteX76" fmla="*/ 606710 w 691721"/>
                <a:gd name="connsiteY76" fmla="*/ 337563 h 699465"/>
                <a:gd name="connsiteX77" fmla="*/ 604040 w 691721"/>
                <a:gd name="connsiteY77" fmla="*/ 336284 h 699465"/>
                <a:gd name="connsiteX78" fmla="*/ 602174 w 691721"/>
                <a:gd name="connsiteY78" fmla="*/ 334892 h 699465"/>
                <a:gd name="connsiteX79" fmla="*/ 600436 w 691721"/>
                <a:gd name="connsiteY79" fmla="*/ 332570 h 699465"/>
                <a:gd name="connsiteX80" fmla="*/ 600199 w 691721"/>
                <a:gd name="connsiteY80" fmla="*/ 330231 h 699465"/>
                <a:gd name="connsiteX81" fmla="*/ 600546 w 691721"/>
                <a:gd name="connsiteY81" fmla="*/ 327780 h 699465"/>
                <a:gd name="connsiteX82" fmla="*/ 600436 w 691721"/>
                <a:gd name="connsiteY82" fmla="*/ 324746 h 699465"/>
                <a:gd name="connsiteX83" fmla="*/ 599977 w 691721"/>
                <a:gd name="connsiteY83" fmla="*/ 323704 h 699465"/>
                <a:gd name="connsiteX84" fmla="*/ 599156 w 691721"/>
                <a:gd name="connsiteY84" fmla="*/ 322660 h 699465"/>
                <a:gd name="connsiteX85" fmla="*/ 598223 w 691721"/>
                <a:gd name="connsiteY85" fmla="*/ 321728 h 699465"/>
                <a:gd name="connsiteX86" fmla="*/ 597528 w 691721"/>
                <a:gd name="connsiteY86" fmla="*/ 321490 h 699465"/>
                <a:gd name="connsiteX87" fmla="*/ 597070 w 691721"/>
                <a:gd name="connsiteY87" fmla="*/ 320795 h 699465"/>
                <a:gd name="connsiteX88" fmla="*/ 597307 w 691721"/>
                <a:gd name="connsiteY88" fmla="*/ 319041 h 699465"/>
                <a:gd name="connsiteX89" fmla="*/ 597307 w 691721"/>
                <a:gd name="connsiteY89" fmla="*/ 317176 h 699465"/>
                <a:gd name="connsiteX90" fmla="*/ 597892 w 691721"/>
                <a:gd name="connsiteY90" fmla="*/ 315896 h 699465"/>
                <a:gd name="connsiteX91" fmla="*/ 597780 w 691721"/>
                <a:gd name="connsiteY91" fmla="*/ 313794 h 699465"/>
                <a:gd name="connsiteX92" fmla="*/ 596469 w 691721"/>
                <a:gd name="connsiteY92" fmla="*/ 311455 h 699465"/>
                <a:gd name="connsiteX93" fmla="*/ 594841 w 691721"/>
                <a:gd name="connsiteY93" fmla="*/ 309590 h 699465"/>
                <a:gd name="connsiteX94" fmla="*/ 593672 w 691721"/>
                <a:gd name="connsiteY94" fmla="*/ 307267 h 699465"/>
                <a:gd name="connsiteX95" fmla="*/ 593214 w 691721"/>
                <a:gd name="connsiteY95" fmla="*/ 305039 h 699465"/>
                <a:gd name="connsiteX96" fmla="*/ 592392 w 691721"/>
                <a:gd name="connsiteY96" fmla="*/ 302715 h 699465"/>
                <a:gd name="connsiteX97" fmla="*/ 590416 w 691721"/>
                <a:gd name="connsiteY97" fmla="*/ 298622 h 699465"/>
                <a:gd name="connsiteX98" fmla="*/ 581771 w 691721"/>
                <a:gd name="connsiteY98" fmla="*/ 288128 h 699465"/>
                <a:gd name="connsiteX99" fmla="*/ 580017 w 691721"/>
                <a:gd name="connsiteY99" fmla="*/ 287069 h 699465"/>
                <a:gd name="connsiteX100" fmla="*/ 579558 w 691721"/>
                <a:gd name="connsiteY100" fmla="*/ 284035 h 699465"/>
                <a:gd name="connsiteX101" fmla="*/ 579669 w 691721"/>
                <a:gd name="connsiteY101" fmla="*/ 278566 h 699465"/>
                <a:gd name="connsiteX102" fmla="*/ 578847 w 691721"/>
                <a:gd name="connsiteY102" fmla="*/ 276006 h 699465"/>
                <a:gd name="connsiteX103" fmla="*/ 577109 w 691721"/>
                <a:gd name="connsiteY103" fmla="*/ 273082 h 699465"/>
                <a:gd name="connsiteX104" fmla="*/ 575007 w 691721"/>
                <a:gd name="connsiteY104" fmla="*/ 270743 h 699465"/>
                <a:gd name="connsiteX105" fmla="*/ 573142 w 691721"/>
                <a:gd name="connsiteY105" fmla="*/ 269937 h 699465"/>
                <a:gd name="connsiteX106" fmla="*/ 570202 w 691721"/>
                <a:gd name="connsiteY106" fmla="*/ 269937 h 699465"/>
                <a:gd name="connsiteX107" fmla="*/ 568100 w 691721"/>
                <a:gd name="connsiteY107" fmla="*/ 269004 h 699465"/>
                <a:gd name="connsiteX108" fmla="*/ 563786 w 691721"/>
                <a:gd name="connsiteY108" fmla="*/ 266081 h 699465"/>
                <a:gd name="connsiteX109" fmla="*/ 557970 w 691721"/>
                <a:gd name="connsiteY109" fmla="*/ 263868 h 699465"/>
                <a:gd name="connsiteX110" fmla="*/ 545832 w 691721"/>
                <a:gd name="connsiteY110" fmla="*/ 261055 h 699465"/>
                <a:gd name="connsiteX111" fmla="*/ 540569 w 691721"/>
                <a:gd name="connsiteY111" fmla="*/ 257894 h 699465"/>
                <a:gd name="connsiteX112" fmla="*/ 539526 w 691721"/>
                <a:gd name="connsiteY112" fmla="*/ 255919 h 699465"/>
                <a:gd name="connsiteX113" fmla="*/ 537662 w 691721"/>
                <a:gd name="connsiteY113" fmla="*/ 249849 h 699465"/>
                <a:gd name="connsiteX114" fmla="*/ 536618 w 691721"/>
                <a:gd name="connsiteY114" fmla="*/ 248680 h 699465"/>
                <a:gd name="connsiteX115" fmla="*/ 533711 w 691721"/>
                <a:gd name="connsiteY115" fmla="*/ 249028 h 699465"/>
                <a:gd name="connsiteX116" fmla="*/ 531245 w 691721"/>
                <a:gd name="connsiteY116" fmla="*/ 248570 h 699465"/>
                <a:gd name="connsiteX117" fmla="*/ 528921 w 691721"/>
                <a:gd name="connsiteY117" fmla="*/ 246926 h 699465"/>
                <a:gd name="connsiteX118" fmla="*/ 526361 w 691721"/>
                <a:gd name="connsiteY118" fmla="*/ 243781 h 699465"/>
                <a:gd name="connsiteX119" fmla="*/ 527989 w 691721"/>
                <a:gd name="connsiteY119" fmla="*/ 242264 h 699465"/>
                <a:gd name="connsiteX120" fmla="*/ 528100 w 691721"/>
                <a:gd name="connsiteY120" fmla="*/ 240620 h 699465"/>
                <a:gd name="connsiteX121" fmla="*/ 526931 w 691721"/>
                <a:gd name="connsiteY121" fmla="*/ 238993 h 699465"/>
                <a:gd name="connsiteX122" fmla="*/ 524370 w 691721"/>
                <a:gd name="connsiteY122" fmla="*/ 237601 h 699465"/>
                <a:gd name="connsiteX123" fmla="*/ 525998 w 691721"/>
                <a:gd name="connsiteY123" fmla="*/ 236322 h 699465"/>
                <a:gd name="connsiteX124" fmla="*/ 525761 w 691721"/>
                <a:gd name="connsiteY124" fmla="*/ 235262 h 699465"/>
                <a:gd name="connsiteX125" fmla="*/ 524828 w 691721"/>
                <a:gd name="connsiteY125" fmla="*/ 234915 h 699465"/>
                <a:gd name="connsiteX126" fmla="*/ 523200 w 691721"/>
                <a:gd name="connsiteY126" fmla="*/ 234567 h 699465"/>
                <a:gd name="connsiteX127" fmla="*/ 521810 w 691721"/>
                <a:gd name="connsiteY127" fmla="*/ 234678 h 699465"/>
                <a:gd name="connsiteX128" fmla="*/ 521225 w 691721"/>
                <a:gd name="connsiteY128" fmla="*/ 235500 h 699465"/>
                <a:gd name="connsiteX129" fmla="*/ 520877 w 691721"/>
                <a:gd name="connsiteY129" fmla="*/ 236322 h 699465"/>
                <a:gd name="connsiteX130" fmla="*/ 519597 w 691721"/>
                <a:gd name="connsiteY130" fmla="*/ 235500 h 699465"/>
                <a:gd name="connsiteX131" fmla="*/ 513054 w 691721"/>
                <a:gd name="connsiteY131" fmla="*/ 229779 h 699465"/>
                <a:gd name="connsiteX132" fmla="*/ 511774 w 691721"/>
                <a:gd name="connsiteY132" fmla="*/ 227676 h 699465"/>
                <a:gd name="connsiteX133" fmla="*/ 513402 w 691721"/>
                <a:gd name="connsiteY133" fmla="*/ 226396 h 699465"/>
                <a:gd name="connsiteX134" fmla="*/ 511300 w 691721"/>
                <a:gd name="connsiteY134" fmla="*/ 222793 h 699465"/>
                <a:gd name="connsiteX135" fmla="*/ 511410 w 691721"/>
                <a:gd name="connsiteY135" fmla="*/ 221623 h 699465"/>
                <a:gd name="connsiteX136" fmla="*/ 513386 w 691721"/>
                <a:gd name="connsiteY136" fmla="*/ 220928 h 699465"/>
                <a:gd name="connsiteX137" fmla="*/ 511869 w 691721"/>
                <a:gd name="connsiteY137" fmla="*/ 218826 h 699465"/>
                <a:gd name="connsiteX138" fmla="*/ 511047 w 691721"/>
                <a:gd name="connsiteY138" fmla="*/ 218147 h 699465"/>
                <a:gd name="connsiteX139" fmla="*/ 511505 w 691721"/>
                <a:gd name="connsiteY139" fmla="*/ 214638 h 699465"/>
                <a:gd name="connsiteX140" fmla="*/ 509182 w 691721"/>
                <a:gd name="connsiteY140" fmla="*/ 212189 h 699465"/>
                <a:gd name="connsiteX141" fmla="*/ 503334 w 691721"/>
                <a:gd name="connsiteY141" fmla="*/ 209502 h 699465"/>
                <a:gd name="connsiteX142" fmla="*/ 500300 w 691721"/>
                <a:gd name="connsiteY142" fmla="*/ 207399 h 699465"/>
                <a:gd name="connsiteX143" fmla="*/ 493662 w 691721"/>
                <a:gd name="connsiteY143" fmla="*/ 201331 h 699465"/>
                <a:gd name="connsiteX144" fmla="*/ 490612 w 691721"/>
                <a:gd name="connsiteY144" fmla="*/ 199592 h 699465"/>
                <a:gd name="connsiteX145" fmla="*/ 487815 w 691721"/>
                <a:gd name="connsiteY145" fmla="*/ 198660 h 699465"/>
                <a:gd name="connsiteX146" fmla="*/ 481414 w 691721"/>
                <a:gd name="connsiteY146" fmla="*/ 197838 h 699465"/>
                <a:gd name="connsiteX147" fmla="*/ 478474 w 691721"/>
                <a:gd name="connsiteY147" fmla="*/ 197016 h 699465"/>
                <a:gd name="connsiteX148" fmla="*/ 475092 w 691721"/>
                <a:gd name="connsiteY148" fmla="*/ 195499 h 699465"/>
                <a:gd name="connsiteX149" fmla="*/ 472058 w 691721"/>
                <a:gd name="connsiteY149" fmla="*/ 193049 h 699465"/>
                <a:gd name="connsiteX150" fmla="*/ 469387 w 691721"/>
                <a:gd name="connsiteY150" fmla="*/ 188846 h 699465"/>
                <a:gd name="connsiteX151" fmla="*/ 467759 w 691721"/>
                <a:gd name="connsiteY151" fmla="*/ 185590 h 699465"/>
                <a:gd name="connsiteX152" fmla="*/ 465167 w 691721"/>
                <a:gd name="connsiteY152" fmla="*/ 182776 h 699465"/>
                <a:gd name="connsiteX153" fmla="*/ 462496 w 691721"/>
                <a:gd name="connsiteY153" fmla="*/ 176123 h 699465"/>
                <a:gd name="connsiteX154" fmla="*/ 458308 w 691721"/>
                <a:gd name="connsiteY154" fmla="*/ 172520 h 699465"/>
                <a:gd name="connsiteX155" fmla="*/ 451070 w 691721"/>
                <a:gd name="connsiteY155" fmla="*/ 167731 h 699465"/>
                <a:gd name="connsiteX156" fmla="*/ 444906 w 691721"/>
                <a:gd name="connsiteY156" fmla="*/ 164128 h 699465"/>
                <a:gd name="connsiteX157" fmla="*/ 439406 w 691721"/>
                <a:gd name="connsiteY157" fmla="*/ 161678 h 699465"/>
                <a:gd name="connsiteX158" fmla="*/ 434981 w 691721"/>
                <a:gd name="connsiteY158" fmla="*/ 160398 h 699465"/>
                <a:gd name="connsiteX159" fmla="*/ 430556 w 691721"/>
                <a:gd name="connsiteY159" fmla="*/ 158422 h 699465"/>
                <a:gd name="connsiteX160" fmla="*/ 426921 w 691721"/>
                <a:gd name="connsiteY160" fmla="*/ 155388 h 699465"/>
                <a:gd name="connsiteX161" fmla="*/ 424250 w 691721"/>
                <a:gd name="connsiteY161" fmla="*/ 152480 h 699465"/>
                <a:gd name="connsiteX162" fmla="*/ 421800 w 691721"/>
                <a:gd name="connsiteY162" fmla="*/ 150726 h 699465"/>
                <a:gd name="connsiteX163" fmla="*/ 419240 w 691721"/>
                <a:gd name="connsiteY163" fmla="*/ 151089 h 699465"/>
                <a:gd name="connsiteX164" fmla="*/ 417028 w 691721"/>
                <a:gd name="connsiteY164" fmla="*/ 150726 h 699465"/>
                <a:gd name="connsiteX165" fmla="*/ 415162 w 691721"/>
                <a:gd name="connsiteY165" fmla="*/ 149208 h 699465"/>
                <a:gd name="connsiteX166" fmla="*/ 413503 w 691721"/>
                <a:gd name="connsiteY166" fmla="*/ 145368 h 699465"/>
                <a:gd name="connsiteX167" fmla="*/ 411528 w 691721"/>
                <a:gd name="connsiteY167" fmla="*/ 141860 h 699465"/>
                <a:gd name="connsiteX168" fmla="*/ 409552 w 691721"/>
                <a:gd name="connsiteY168" fmla="*/ 137766 h 699465"/>
                <a:gd name="connsiteX169" fmla="*/ 408161 w 691721"/>
                <a:gd name="connsiteY169" fmla="*/ 136249 h 699465"/>
                <a:gd name="connsiteX170" fmla="*/ 404906 w 691721"/>
                <a:gd name="connsiteY170" fmla="*/ 135079 h 699465"/>
                <a:gd name="connsiteX171" fmla="*/ 403514 w 691721"/>
                <a:gd name="connsiteY171" fmla="*/ 133104 h 699465"/>
                <a:gd name="connsiteX172" fmla="*/ 401412 w 691721"/>
                <a:gd name="connsiteY172" fmla="*/ 129010 h 699465"/>
                <a:gd name="connsiteX173" fmla="*/ 400101 w 691721"/>
                <a:gd name="connsiteY173" fmla="*/ 127604 h 699465"/>
                <a:gd name="connsiteX174" fmla="*/ 398363 w 691721"/>
                <a:gd name="connsiteY174" fmla="*/ 126102 h 699465"/>
                <a:gd name="connsiteX175" fmla="*/ 396497 w 691721"/>
                <a:gd name="connsiteY175" fmla="*/ 124807 h 699465"/>
                <a:gd name="connsiteX176" fmla="*/ 393353 w 691721"/>
                <a:gd name="connsiteY176" fmla="*/ 124111 h 699465"/>
                <a:gd name="connsiteX177" fmla="*/ 390792 w 691721"/>
                <a:gd name="connsiteY177" fmla="*/ 121551 h 699465"/>
                <a:gd name="connsiteX178" fmla="*/ 389749 w 691721"/>
                <a:gd name="connsiteY178" fmla="*/ 120966 h 699465"/>
                <a:gd name="connsiteX179" fmla="*/ 388706 w 691721"/>
                <a:gd name="connsiteY179" fmla="*/ 118990 h 699465"/>
                <a:gd name="connsiteX180" fmla="*/ 384265 w 691721"/>
                <a:gd name="connsiteY180" fmla="*/ 106047 h 699465"/>
                <a:gd name="connsiteX181" fmla="*/ 382637 w 691721"/>
                <a:gd name="connsiteY181" fmla="*/ 102664 h 699465"/>
                <a:gd name="connsiteX182" fmla="*/ 373534 w 691721"/>
                <a:gd name="connsiteY182" fmla="*/ 92518 h 699465"/>
                <a:gd name="connsiteX183" fmla="*/ 372144 w 691721"/>
                <a:gd name="connsiteY183" fmla="*/ 91349 h 699465"/>
                <a:gd name="connsiteX184" fmla="*/ 369583 w 691721"/>
                <a:gd name="connsiteY184" fmla="*/ 86545 h 699465"/>
                <a:gd name="connsiteX185" fmla="*/ 368303 w 691721"/>
                <a:gd name="connsiteY185" fmla="*/ 82467 h 699465"/>
                <a:gd name="connsiteX186" fmla="*/ 366327 w 691721"/>
                <a:gd name="connsiteY186" fmla="*/ 78626 h 699465"/>
                <a:gd name="connsiteX187" fmla="*/ 360369 w 691721"/>
                <a:gd name="connsiteY187" fmla="*/ 76050 h 699465"/>
                <a:gd name="connsiteX188" fmla="*/ 351519 w 691721"/>
                <a:gd name="connsiteY188" fmla="*/ 77331 h 699465"/>
                <a:gd name="connsiteX189" fmla="*/ 345560 w 691721"/>
                <a:gd name="connsiteY189" fmla="*/ 78500 h 699465"/>
                <a:gd name="connsiteX190" fmla="*/ 341024 w 691721"/>
                <a:gd name="connsiteY190" fmla="*/ 76856 h 699465"/>
                <a:gd name="connsiteX191" fmla="*/ 338701 w 691721"/>
                <a:gd name="connsiteY191" fmla="*/ 74755 h 699465"/>
                <a:gd name="connsiteX192" fmla="*/ 336031 w 691721"/>
                <a:gd name="connsiteY192" fmla="*/ 71499 h 699465"/>
                <a:gd name="connsiteX193" fmla="*/ 333090 w 691721"/>
                <a:gd name="connsiteY193" fmla="*/ 70108 h 699465"/>
                <a:gd name="connsiteX194" fmla="*/ 329709 w 691721"/>
                <a:gd name="connsiteY194" fmla="*/ 66963 h 699465"/>
                <a:gd name="connsiteX195" fmla="*/ 324588 w 691721"/>
                <a:gd name="connsiteY195" fmla="*/ 64971 h 699465"/>
                <a:gd name="connsiteX196" fmla="*/ 323308 w 691721"/>
                <a:gd name="connsiteY196" fmla="*/ 63233 h 699465"/>
                <a:gd name="connsiteX197" fmla="*/ 322849 w 691721"/>
                <a:gd name="connsiteY197" fmla="*/ 61131 h 699465"/>
                <a:gd name="connsiteX198" fmla="*/ 321902 w 691721"/>
                <a:gd name="connsiteY198" fmla="*/ 61020 h 699465"/>
                <a:gd name="connsiteX199" fmla="*/ 318867 w 691721"/>
                <a:gd name="connsiteY199" fmla="*/ 62427 h 699465"/>
                <a:gd name="connsiteX200" fmla="*/ 314331 w 691721"/>
                <a:gd name="connsiteY200" fmla="*/ 60894 h 699465"/>
                <a:gd name="connsiteX201" fmla="*/ 301498 w 691721"/>
                <a:gd name="connsiteY201" fmla="*/ 55078 h 699465"/>
                <a:gd name="connsiteX202" fmla="*/ 296615 w 691721"/>
                <a:gd name="connsiteY202" fmla="*/ 50052 h 699465"/>
                <a:gd name="connsiteX203" fmla="*/ 296852 w 691721"/>
                <a:gd name="connsiteY203" fmla="*/ 43288 h 699465"/>
                <a:gd name="connsiteX204" fmla="*/ 298606 w 691721"/>
                <a:gd name="connsiteY204" fmla="*/ 40254 h 699465"/>
                <a:gd name="connsiteX205" fmla="*/ 298954 w 691721"/>
                <a:gd name="connsiteY205" fmla="*/ 38847 h 699465"/>
                <a:gd name="connsiteX206" fmla="*/ 298954 w 691721"/>
                <a:gd name="connsiteY206" fmla="*/ 37567 h 699465"/>
                <a:gd name="connsiteX207" fmla="*/ 298843 w 691721"/>
                <a:gd name="connsiteY207" fmla="*/ 36287 h 699465"/>
                <a:gd name="connsiteX208" fmla="*/ 298954 w 691721"/>
                <a:gd name="connsiteY208" fmla="*/ 35117 h 699465"/>
                <a:gd name="connsiteX209" fmla="*/ 299301 w 691721"/>
                <a:gd name="connsiteY209" fmla="*/ 34184 h 699465"/>
                <a:gd name="connsiteX210" fmla="*/ 299996 w 691721"/>
                <a:gd name="connsiteY210" fmla="*/ 31862 h 699465"/>
                <a:gd name="connsiteX211" fmla="*/ 301514 w 691721"/>
                <a:gd name="connsiteY211" fmla="*/ 29996 h 699465"/>
                <a:gd name="connsiteX212" fmla="*/ 303252 w 691721"/>
                <a:gd name="connsiteY212" fmla="*/ 28479 h 699465"/>
                <a:gd name="connsiteX213" fmla="*/ 304643 w 691721"/>
                <a:gd name="connsiteY213" fmla="*/ 26725 h 699465"/>
                <a:gd name="connsiteX214" fmla="*/ 305576 w 691721"/>
                <a:gd name="connsiteY214" fmla="*/ 24275 h 699465"/>
                <a:gd name="connsiteX215" fmla="*/ 306745 w 691721"/>
                <a:gd name="connsiteY215" fmla="*/ 19139 h 699465"/>
                <a:gd name="connsiteX216" fmla="*/ 307567 w 691721"/>
                <a:gd name="connsiteY216" fmla="*/ 16689 h 699465"/>
                <a:gd name="connsiteX217" fmla="*/ 308737 w 691721"/>
                <a:gd name="connsiteY217" fmla="*/ 14824 h 699465"/>
                <a:gd name="connsiteX218" fmla="*/ 313303 w 691721"/>
                <a:gd name="connsiteY218" fmla="*/ 10273 h 699465"/>
                <a:gd name="connsiteX219" fmla="*/ 314821 w 691721"/>
                <a:gd name="connsiteY219" fmla="*/ 9104 h 699465"/>
                <a:gd name="connsiteX220" fmla="*/ 318076 w 691721"/>
                <a:gd name="connsiteY220" fmla="*/ 7587 h 699465"/>
                <a:gd name="connsiteX221" fmla="*/ 319357 w 691721"/>
                <a:gd name="connsiteY221" fmla="*/ 5958 h 699465"/>
                <a:gd name="connsiteX222" fmla="*/ 320179 w 691721"/>
                <a:gd name="connsiteY222" fmla="*/ 4093 h 699465"/>
                <a:gd name="connsiteX223" fmla="*/ 320637 w 691721"/>
                <a:gd name="connsiteY223" fmla="*/ 2118 h 699465"/>
                <a:gd name="connsiteX224" fmla="*/ 320527 w 691721"/>
                <a:gd name="connsiteY224" fmla="*/ 237 h 699465"/>
                <a:gd name="connsiteX225" fmla="*/ 320415 w 691721"/>
                <a:gd name="connsiteY225" fmla="*/ 0 h 699465"/>
                <a:gd name="connsiteX226" fmla="*/ 310759 w 691721"/>
                <a:gd name="connsiteY226" fmla="*/ 1644 h 699465"/>
                <a:gd name="connsiteX227" fmla="*/ 301182 w 691721"/>
                <a:gd name="connsiteY227" fmla="*/ 3272 h 699465"/>
                <a:gd name="connsiteX228" fmla="*/ 291604 w 691721"/>
                <a:gd name="connsiteY228" fmla="*/ 4789 h 699465"/>
                <a:gd name="connsiteX229" fmla="*/ 281916 w 691721"/>
                <a:gd name="connsiteY229" fmla="*/ 6417 h 699465"/>
                <a:gd name="connsiteX230" fmla="*/ 272260 w 691721"/>
                <a:gd name="connsiteY230" fmla="*/ 8044 h 699465"/>
                <a:gd name="connsiteX231" fmla="*/ 262683 w 691721"/>
                <a:gd name="connsiteY231" fmla="*/ 9562 h 699465"/>
                <a:gd name="connsiteX232" fmla="*/ 252995 w 691721"/>
                <a:gd name="connsiteY232" fmla="*/ 11205 h 699465"/>
                <a:gd name="connsiteX233" fmla="*/ 243417 w 691721"/>
                <a:gd name="connsiteY233" fmla="*/ 12723 h 699465"/>
                <a:gd name="connsiteX234" fmla="*/ 233761 w 691721"/>
                <a:gd name="connsiteY234" fmla="*/ 14240 h 699465"/>
                <a:gd name="connsiteX235" fmla="*/ 214496 w 691721"/>
                <a:gd name="connsiteY235" fmla="*/ 17385 h 699465"/>
                <a:gd name="connsiteX236" fmla="*/ 204807 w 691721"/>
                <a:gd name="connsiteY236" fmla="*/ 18902 h 699465"/>
                <a:gd name="connsiteX237" fmla="*/ 195261 w 691721"/>
                <a:gd name="connsiteY237" fmla="*/ 20419 h 699465"/>
                <a:gd name="connsiteX238" fmla="*/ 185574 w 691721"/>
                <a:gd name="connsiteY238" fmla="*/ 21936 h 699465"/>
                <a:gd name="connsiteX239" fmla="*/ 175886 w 691721"/>
                <a:gd name="connsiteY239" fmla="*/ 23453 h 699465"/>
                <a:gd name="connsiteX240" fmla="*/ 166340 w 691721"/>
                <a:gd name="connsiteY240" fmla="*/ 24971 h 699465"/>
                <a:gd name="connsiteX241" fmla="*/ 155024 w 691721"/>
                <a:gd name="connsiteY241" fmla="*/ 26014 h 699465"/>
                <a:gd name="connsiteX242" fmla="*/ 142887 w 691721"/>
                <a:gd name="connsiteY242" fmla="*/ 27073 h 699465"/>
                <a:gd name="connsiteX243" fmla="*/ 133783 w 691721"/>
                <a:gd name="connsiteY243" fmla="*/ 27894 h 699465"/>
                <a:gd name="connsiteX244" fmla="*/ 132851 w 691721"/>
                <a:gd name="connsiteY244" fmla="*/ 27657 h 699465"/>
                <a:gd name="connsiteX245" fmla="*/ 128425 w 691721"/>
                <a:gd name="connsiteY245" fmla="*/ 28242 h 699465"/>
                <a:gd name="connsiteX246" fmla="*/ 112305 w 691721"/>
                <a:gd name="connsiteY246" fmla="*/ 30565 h 699465"/>
                <a:gd name="connsiteX247" fmla="*/ 96327 w 691721"/>
                <a:gd name="connsiteY247" fmla="*/ 32778 h 699465"/>
                <a:gd name="connsiteX248" fmla="*/ 80238 w 691721"/>
                <a:gd name="connsiteY248" fmla="*/ 34991 h 699465"/>
                <a:gd name="connsiteX249" fmla="*/ 64149 w 691721"/>
                <a:gd name="connsiteY249" fmla="*/ 37220 h 699465"/>
                <a:gd name="connsiteX250" fmla="*/ 48156 w 691721"/>
                <a:gd name="connsiteY250" fmla="*/ 39321 h 699465"/>
                <a:gd name="connsiteX251" fmla="*/ 32067 w 691721"/>
                <a:gd name="connsiteY251" fmla="*/ 41423 h 699465"/>
                <a:gd name="connsiteX252" fmla="*/ 15978 w 691721"/>
                <a:gd name="connsiteY252" fmla="*/ 43635 h 699465"/>
                <a:gd name="connsiteX253" fmla="*/ 0 w 691721"/>
                <a:gd name="connsiteY253" fmla="*/ 45737 h 699465"/>
                <a:gd name="connsiteX254" fmla="*/ 237 w 691721"/>
                <a:gd name="connsiteY254" fmla="*/ 46559 h 699465"/>
                <a:gd name="connsiteX255" fmla="*/ 933 w 691721"/>
                <a:gd name="connsiteY255" fmla="*/ 49135 h 699465"/>
                <a:gd name="connsiteX256" fmla="*/ 2323 w 691721"/>
                <a:gd name="connsiteY256" fmla="*/ 53339 h 699465"/>
                <a:gd name="connsiteX257" fmla="*/ 3951 w 691721"/>
                <a:gd name="connsiteY257" fmla="*/ 58934 h 699465"/>
                <a:gd name="connsiteX258" fmla="*/ 6164 w 691721"/>
                <a:gd name="connsiteY258" fmla="*/ 65825 h 699465"/>
                <a:gd name="connsiteX259" fmla="*/ 8613 w 691721"/>
                <a:gd name="connsiteY259" fmla="*/ 73980 h 699465"/>
                <a:gd name="connsiteX260" fmla="*/ 11553 w 691721"/>
                <a:gd name="connsiteY260" fmla="*/ 83320 h 699465"/>
                <a:gd name="connsiteX261" fmla="*/ 14698 w 691721"/>
                <a:gd name="connsiteY261" fmla="*/ 93593 h 699465"/>
                <a:gd name="connsiteX262" fmla="*/ 18190 w 691721"/>
                <a:gd name="connsiteY262" fmla="*/ 104909 h 699465"/>
                <a:gd name="connsiteX263" fmla="*/ 21921 w 691721"/>
                <a:gd name="connsiteY263" fmla="*/ 116793 h 699465"/>
                <a:gd name="connsiteX264" fmla="*/ 25792 w 691721"/>
                <a:gd name="connsiteY264" fmla="*/ 129500 h 699465"/>
                <a:gd name="connsiteX265" fmla="*/ 29870 w 691721"/>
                <a:gd name="connsiteY265" fmla="*/ 142681 h 699465"/>
                <a:gd name="connsiteX266" fmla="*/ 34184 w 691721"/>
                <a:gd name="connsiteY266" fmla="*/ 156320 h 699465"/>
                <a:gd name="connsiteX267" fmla="*/ 38515 w 691721"/>
                <a:gd name="connsiteY267" fmla="*/ 170433 h 699465"/>
                <a:gd name="connsiteX268" fmla="*/ 42940 w 691721"/>
                <a:gd name="connsiteY268" fmla="*/ 184673 h 699465"/>
                <a:gd name="connsiteX269" fmla="*/ 47366 w 691721"/>
                <a:gd name="connsiteY269" fmla="*/ 199023 h 699465"/>
                <a:gd name="connsiteX270" fmla="*/ 51933 w 691721"/>
                <a:gd name="connsiteY270" fmla="*/ 213374 h 699465"/>
                <a:gd name="connsiteX271" fmla="*/ 56358 w 691721"/>
                <a:gd name="connsiteY271" fmla="*/ 227598 h 699465"/>
                <a:gd name="connsiteX272" fmla="*/ 60673 w 691721"/>
                <a:gd name="connsiteY272" fmla="*/ 241584 h 699465"/>
                <a:gd name="connsiteX273" fmla="*/ 65003 w 691721"/>
                <a:gd name="connsiteY273" fmla="*/ 255239 h 699465"/>
                <a:gd name="connsiteX274" fmla="*/ 69080 w 691721"/>
                <a:gd name="connsiteY274" fmla="*/ 268531 h 699465"/>
                <a:gd name="connsiteX275" fmla="*/ 73031 w 691721"/>
                <a:gd name="connsiteY275" fmla="*/ 281126 h 699465"/>
                <a:gd name="connsiteX276" fmla="*/ 76777 w 691721"/>
                <a:gd name="connsiteY276" fmla="*/ 293138 h 699465"/>
                <a:gd name="connsiteX277" fmla="*/ 80380 w 691721"/>
                <a:gd name="connsiteY277" fmla="*/ 304343 h 699465"/>
                <a:gd name="connsiteX278" fmla="*/ 83636 w 691721"/>
                <a:gd name="connsiteY278" fmla="*/ 314726 h 699465"/>
                <a:gd name="connsiteX279" fmla="*/ 86544 w 691721"/>
                <a:gd name="connsiteY279" fmla="*/ 323940 h 699465"/>
                <a:gd name="connsiteX280" fmla="*/ 89136 w 691721"/>
                <a:gd name="connsiteY280" fmla="*/ 332095 h 699465"/>
                <a:gd name="connsiteX281" fmla="*/ 91348 w 691721"/>
                <a:gd name="connsiteY281" fmla="*/ 339097 h 699465"/>
                <a:gd name="connsiteX282" fmla="*/ 93087 w 691721"/>
                <a:gd name="connsiteY282" fmla="*/ 344691 h 699465"/>
                <a:gd name="connsiteX283" fmla="*/ 94367 w 691721"/>
                <a:gd name="connsiteY283" fmla="*/ 348769 h 699465"/>
                <a:gd name="connsiteX284" fmla="*/ 95189 w 691721"/>
                <a:gd name="connsiteY284" fmla="*/ 351329 h 699465"/>
                <a:gd name="connsiteX285" fmla="*/ 95426 w 691721"/>
                <a:gd name="connsiteY285" fmla="*/ 352277 h 699465"/>
                <a:gd name="connsiteX286" fmla="*/ 97291 w 691721"/>
                <a:gd name="connsiteY286" fmla="*/ 358220 h 699465"/>
                <a:gd name="connsiteX287" fmla="*/ 97180 w 691721"/>
                <a:gd name="connsiteY287" fmla="*/ 359627 h 699465"/>
                <a:gd name="connsiteX288" fmla="*/ 102901 w 691721"/>
                <a:gd name="connsiteY288" fmla="*/ 370357 h 699465"/>
                <a:gd name="connsiteX289" fmla="*/ 103138 w 691721"/>
                <a:gd name="connsiteY289" fmla="*/ 374893 h 699465"/>
                <a:gd name="connsiteX290" fmla="*/ 103486 w 691721"/>
                <a:gd name="connsiteY290" fmla="*/ 376190 h 699465"/>
                <a:gd name="connsiteX291" fmla="*/ 104071 w 691721"/>
                <a:gd name="connsiteY291" fmla="*/ 377359 h 699465"/>
                <a:gd name="connsiteX292" fmla="*/ 104893 w 691721"/>
                <a:gd name="connsiteY292" fmla="*/ 378417 h 699465"/>
                <a:gd name="connsiteX293" fmla="*/ 105825 w 691721"/>
                <a:gd name="connsiteY293" fmla="*/ 379239 h 699465"/>
                <a:gd name="connsiteX294" fmla="*/ 108860 w 691721"/>
                <a:gd name="connsiteY294" fmla="*/ 381784 h 699465"/>
                <a:gd name="connsiteX295" fmla="*/ 109681 w 691721"/>
                <a:gd name="connsiteY295" fmla="*/ 382732 h 699465"/>
                <a:gd name="connsiteX296" fmla="*/ 108860 w 691721"/>
                <a:gd name="connsiteY296" fmla="*/ 384376 h 699465"/>
                <a:gd name="connsiteX297" fmla="*/ 109555 w 691721"/>
                <a:gd name="connsiteY297" fmla="*/ 385766 h 699465"/>
                <a:gd name="connsiteX298" fmla="*/ 110946 w 691721"/>
                <a:gd name="connsiteY298" fmla="*/ 387158 h 699465"/>
                <a:gd name="connsiteX299" fmla="*/ 112226 w 691721"/>
                <a:gd name="connsiteY299" fmla="*/ 388896 h 699465"/>
                <a:gd name="connsiteX300" fmla="*/ 113759 w 691721"/>
                <a:gd name="connsiteY300" fmla="*/ 394143 h 699465"/>
                <a:gd name="connsiteX301" fmla="*/ 115498 w 691721"/>
                <a:gd name="connsiteY301" fmla="*/ 397177 h 699465"/>
                <a:gd name="connsiteX302" fmla="*/ 115845 w 691721"/>
                <a:gd name="connsiteY302" fmla="*/ 399169 h 699465"/>
                <a:gd name="connsiteX303" fmla="*/ 115956 w 691721"/>
                <a:gd name="connsiteY303" fmla="*/ 401966 h 699465"/>
                <a:gd name="connsiteX304" fmla="*/ 116888 w 691721"/>
                <a:gd name="connsiteY304" fmla="*/ 403357 h 699465"/>
                <a:gd name="connsiteX305" fmla="*/ 118642 w 691721"/>
                <a:gd name="connsiteY305" fmla="*/ 404179 h 699465"/>
                <a:gd name="connsiteX306" fmla="*/ 119812 w 691721"/>
                <a:gd name="connsiteY306" fmla="*/ 405221 h 699465"/>
                <a:gd name="connsiteX307" fmla="*/ 119354 w 691721"/>
                <a:gd name="connsiteY307" fmla="*/ 407435 h 699465"/>
                <a:gd name="connsiteX308" fmla="*/ 129974 w 691721"/>
                <a:gd name="connsiteY308" fmla="*/ 417944 h 699465"/>
                <a:gd name="connsiteX309" fmla="*/ 131839 w 691721"/>
                <a:gd name="connsiteY309" fmla="*/ 420267 h 699465"/>
                <a:gd name="connsiteX310" fmla="*/ 132661 w 691721"/>
                <a:gd name="connsiteY310" fmla="*/ 422243 h 699465"/>
                <a:gd name="connsiteX311" fmla="*/ 133941 w 691721"/>
                <a:gd name="connsiteY311" fmla="*/ 427127 h 699465"/>
                <a:gd name="connsiteX312" fmla="*/ 135332 w 691721"/>
                <a:gd name="connsiteY312" fmla="*/ 429355 h 699465"/>
                <a:gd name="connsiteX313" fmla="*/ 136960 w 691721"/>
                <a:gd name="connsiteY313" fmla="*/ 431457 h 699465"/>
                <a:gd name="connsiteX314" fmla="*/ 138351 w 691721"/>
                <a:gd name="connsiteY314" fmla="*/ 433543 h 699465"/>
                <a:gd name="connsiteX315" fmla="*/ 138809 w 691721"/>
                <a:gd name="connsiteY315" fmla="*/ 435645 h 699465"/>
                <a:gd name="connsiteX316" fmla="*/ 138809 w 691721"/>
                <a:gd name="connsiteY316" fmla="*/ 435060 h 699465"/>
                <a:gd name="connsiteX317" fmla="*/ 138919 w 691721"/>
                <a:gd name="connsiteY317" fmla="*/ 436230 h 699465"/>
                <a:gd name="connsiteX318" fmla="*/ 138809 w 691721"/>
                <a:gd name="connsiteY318" fmla="*/ 435629 h 699465"/>
                <a:gd name="connsiteX319" fmla="*/ 138919 w 691721"/>
                <a:gd name="connsiteY319" fmla="*/ 437620 h 699465"/>
                <a:gd name="connsiteX320" fmla="*/ 138224 w 691721"/>
                <a:gd name="connsiteY320" fmla="*/ 439485 h 699465"/>
                <a:gd name="connsiteX321" fmla="*/ 137876 w 691721"/>
                <a:gd name="connsiteY321" fmla="*/ 441113 h 699465"/>
                <a:gd name="connsiteX322" fmla="*/ 138809 w 691721"/>
                <a:gd name="connsiteY322" fmla="*/ 442757 h 699465"/>
                <a:gd name="connsiteX323" fmla="*/ 136359 w 691721"/>
                <a:gd name="connsiteY323" fmla="*/ 446249 h 699465"/>
                <a:gd name="connsiteX324" fmla="*/ 137292 w 691721"/>
                <a:gd name="connsiteY324" fmla="*/ 449047 h 699465"/>
                <a:gd name="connsiteX325" fmla="*/ 140231 w 691721"/>
                <a:gd name="connsiteY325" fmla="*/ 451275 h 699465"/>
                <a:gd name="connsiteX326" fmla="*/ 146980 w 691721"/>
                <a:gd name="connsiteY326" fmla="*/ 454073 h 699465"/>
                <a:gd name="connsiteX327" fmla="*/ 148370 w 691721"/>
                <a:gd name="connsiteY327" fmla="*/ 454894 h 699465"/>
                <a:gd name="connsiteX328" fmla="*/ 149414 w 691721"/>
                <a:gd name="connsiteY328" fmla="*/ 456538 h 699465"/>
                <a:gd name="connsiteX329" fmla="*/ 149999 w 691721"/>
                <a:gd name="connsiteY329" fmla="*/ 456649 h 699465"/>
                <a:gd name="connsiteX330" fmla="*/ 150583 w 691721"/>
                <a:gd name="connsiteY330" fmla="*/ 456885 h 699465"/>
                <a:gd name="connsiteX331" fmla="*/ 151041 w 691721"/>
                <a:gd name="connsiteY331" fmla="*/ 457929 h 699465"/>
                <a:gd name="connsiteX332" fmla="*/ 150804 w 691721"/>
                <a:gd name="connsiteY332" fmla="*/ 459209 h 699465"/>
                <a:gd name="connsiteX333" fmla="*/ 149982 w 691721"/>
                <a:gd name="connsiteY333" fmla="*/ 460252 h 699465"/>
                <a:gd name="connsiteX334" fmla="*/ 148939 w 691721"/>
                <a:gd name="connsiteY334" fmla="*/ 460837 h 699465"/>
                <a:gd name="connsiteX335" fmla="*/ 147770 w 691721"/>
                <a:gd name="connsiteY335" fmla="*/ 461074 h 699465"/>
                <a:gd name="connsiteX336" fmla="*/ 148813 w 691721"/>
                <a:gd name="connsiteY336" fmla="*/ 462828 h 699465"/>
                <a:gd name="connsiteX337" fmla="*/ 148702 w 691721"/>
                <a:gd name="connsiteY337" fmla="*/ 464456 h 699465"/>
                <a:gd name="connsiteX338" fmla="*/ 147770 w 691721"/>
                <a:gd name="connsiteY338" fmla="*/ 465736 h 699465"/>
                <a:gd name="connsiteX339" fmla="*/ 146727 w 691721"/>
                <a:gd name="connsiteY339" fmla="*/ 466669 h 699465"/>
                <a:gd name="connsiteX340" fmla="*/ 144277 w 691721"/>
                <a:gd name="connsiteY340" fmla="*/ 465973 h 699465"/>
                <a:gd name="connsiteX341" fmla="*/ 142302 w 691721"/>
                <a:gd name="connsiteY341" fmla="*/ 466795 h 699465"/>
                <a:gd name="connsiteX342" fmla="*/ 142065 w 691721"/>
                <a:gd name="connsiteY342" fmla="*/ 468075 h 699465"/>
                <a:gd name="connsiteX343" fmla="*/ 144388 w 691721"/>
                <a:gd name="connsiteY343" fmla="*/ 469245 h 699465"/>
                <a:gd name="connsiteX344" fmla="*/ 142997 w 691721"/>
                <a:gd name="connsiteY344" fmla="*/ 470635 h 699465"/>
                <a:gd name="connsiteX345" fmla="*/ 140895 w 691721"/>
                <a:gd name="connsiteY345" fmla="*/ 471916 h 699465"/>
                <a:gd name="connsiteX346" fmla="*/ 138777 w 691721"/>
                <a:gd name="connsiteY346" fmla="*/ 472832 h 699465"/>
                <a:gd name="connsiteX347" fmla="*/ 137039 w 691721"/>
                <a:gd name="connsiteY347" fmla="*/ 473433 h 699465"/>
                <a:gd name="connsiteX348" fmla="*/ 136217 w 691721"/>
                <a:gd name="connsiteY348" fmla="*/ 474128 h 699465"/>
                <a:gd name="connsiteX349" fmla="*/ 135522 w 691721"/>
                <a:gd name="connsiteY349" fmla="*/ 475661 h 699465"/>
                <a:gd name="connsiteX350" fmla="*/ 134131 w 691721"/>
                <a:gd name="connsiteY350" fmla="*/ 481019 h 699465"/>
                <a:gd name="connsiteX351" fmla="*/ 134131 w 691721"/>
                <a:gd name="connsiteY351" fmla="*/ 482425 h 699465"/>
                <a:gd name="connsiteX352" fmla="*/ 134715 w 691721"/>
                <a:gd name="connsiteY352" fmla="*/ 486266 h 699465"/>
                <a:gd name="connsiteX353" fmla="*/ 134605 w 691721"/>
                <a:gd name="connsiteY353" fmla="*/ 488368 h 699465"/>
                <a:gd name="connsiteX354" fmla="*/ 133673 w 691721"/>
                <a:gd name="connsiteY354" fmla="*/ 491166 h 699465"/>
                <a:gd name="connsiteX355" fmla="*/ 133673 w 691721"/>
                <a:gd name="connsiteY355" fmla="*/ 494785 h 699465"/>
                <a:gd name="connsiteX356" fmla="*/ 135190 w 691721"/>
                <a:gd name="connsiteY356" fmla="*/ 498166 h 699465"/>
                <a:gd name="connsiteX357" fmla="*/ 135300 w 691721"/>
                <a:gd name="connsiteY357" fmla="*/ 502134 h 699465"/>
                <a:gd name="connsiteX358" fmla="*/ 135190 w 691721"/>
                <a:gd name="connsiteY358" fmla="*/ 502718 h 699465"/>
                <a:gd name="connsiteX359" fmla="*/ 134368 w 691721"/>
                <a:gd name="connsiteY359" fmla="*/ 505152 h 699465"/>
                <a:gd name="connsiteX360" fmla="*/ 133910 w 691721"/>
                <a:gd name="connsiteY360" fmla="*/ 505974 h 699465"/>
                <a:gd name="connsiteX361" fmla="*/ 131002 w 691721"/>
                <a:gd name="connsiteY361" fmla="*/ 512627 h 699465"/>
                <a:gd name="connsiteX362" fmla="*/ 129263 w 691721"/>
                <a:gd name="connsiteY362" fmla="*/ 518933 h 699465"/>
                <a:gd name="connsiteX363" fmla="*/ 128915 w 691721"/>
                <a:gd name="connsiteY363" fmla="*/ 524307 h 699465"/>
                <a:gd name="connsiteX364" fmla="*/ 128568 w 691721"/>
                <a:gd name="connsiteY364" fmla="*/ 526409 h 699465"/>
                <a:gd name="connsiteX365" fmla="*/ 128457 w 691721"/>
                <a:gd name="connsiteY365" fmla="*/ 527231 h 699465"/>
                <a:gd name="connsiteX366" fmla="*/ 128457 w 691721"/>
                <a:gd name="connsiteY366" fmla="*/ 528163 h 699465"/>
                <a:gd name="connsiteX367" fmla="*/ 128110 w 691721"/>
                <a:gd name="connsiteY367" fmla="*/ 531640 h 699465"/>
                <a:gd name="connsiteX368" fmla="*/ 129390 w 691721"/>
                <a:gd name="connsiteY368" fmla="*/ 534691 h 699465"/>
                <a:gd name="connsiteX369" fmla="*/ 135332 w 691721"/>
                <a:gd name="connsiteY369" fmla="*/ 551474 h 699465"/>
                <a:gd name="connsiteX370" fmla="*/ 136849 w 691721"/>
                <a:gd name="connsiteY370" fmla="*/ 553924 h 699465"/>
                <a:gd name="connsiteX371" fmla="*/ 142222 w 691721"/>
                <a:gd name="connsiteY371" fmla="*/ 559645 h 699465"/>
                <a:gd name="connsiteX372" fmla="*/ 143740 w 691721"/>
                <a:gd name="connsiteY372" fmla="*/ 562316 h 699465"/>
                <a:gd name="connsiteX373" fmla="*/ 144324 w 691721"/>
                <a:gd name="connsiteY373" fmla="*/ 564292 h 699465"/>
                <a:gd name="connsiteX374" fmla="*/ 145020 w 691721"/>
                <a:gd name="connsiteY374" fmla="*/ 568512 h 699465"/>
                <a:gd name="connsiteX375" fmla="*/ 145368 w 691721"/>
                <a:gd name="connsiteY375" fmla="*/ 569681 h 699465"/>
                <a:gd name="connsiteX376" fmla="*/ 146995 w 691721"/>
                <a:gd name="connsiteY376" fmla="*/ 572605 h 699465"/>
                <a:gd name="connsiteX377" fmla="*/ 147580 w 691721"/>
                <a:gd name="connsiteY377" fmla="*/ 574707 h 699465"/>
                <a:gd name="connsiteX378" fmla="*/ 147233 w 691721"/>
                <a:gd name="connsiteY378" fmla="*/ 578547 h 699465"/>
                <a:gd name="connsiteX379" fmla="*/ 146190 w 691721"/>
                <a:gd name="connsiteY379" fmla="*/ 581708 h 699465"/>
                <a:gd name="connsiteX380" fmla="*/ 145841 w 691721"/>
                <a:gd name="connsiteY380" fmla="*/ 584963 h 699465"/>
                <a:gd name="connsiteX381" fmla="*/ 147817 w 691721"/>
                <a:gd name="connsiteY381" fmla="*/ 589278 h 699465"/>
                <a:gd name="connsiteX382" fmla="*/ 145494 w 691721"/>
                <a:gd name="connsiteY382" fmla="*/ 593372 h 699465"/>
                <a:gd name="connsiteX383" fmla="*/ 145383 w 691721"/>
                <a:gd name="connsiteY383" fmla="*/ 599203 h 699465"/>
                <a:gd name="connsiteX384" fmla="*/ 146205 w 691721"/>
                <a:gd name="connsiteY384" fmla="*/ 611215 h 699465"/>
                <a:gd name="connsiteX385" fmla="*/ 145747 w 691721"/>
                <a:gd name="connsiteY385" fmla="*/ 612732 h 699465"/>
                <a:gd name="connsiteX386" fmla="*/ 144356 w 691721"/>
                <a:gd name="connsiteY386" fmla="*/ 615403 h 699465"/>
                <a:gd name="connsiteX387" fmla="*/ 144246 w 691721"/>
                <a:gd name="connsiteY387" fmla="*/ 617030 h 699465"/>
                <a:gd name="connsiteX388" fmla="*/ 144593 w 691721"/>
                <a:gd name="connsiteY388" fmla="*/ 618200 h 699465"/>
                <a:gd name="connsiteX389" fmla="*/ 146221 w 691721"/>
                <a:gd name="connsiteY389" fmla="*/ 621108 h 699465"/>
                <a:gd name="connsiteX390" fmla="*/ 146680 w 691721"/>
                <a:gd name="connsiteY390" fmla="*/ 622498 h 699465"/>
                <a:gd name="connsiteX391" fmla="*/ 146790 w 691721"/>
                <a:gd name="connsiteY391" fmla="*/ 628220 h 699465"/>
                <a:gd name="connsiteX392" fmla="*/ 147248 w 691721"/>
                <a:gd name="connsiteY392" fmla="*/ 630670 h 699465"/>
                <a:gd name="connsiteX393" fmla="*/ 149002 w 691721"/>
                <a:gd name="connsiteY393" fmla="*/ 632424 h 699465"/>
                <a:gd name="connsiteX394" fmla="*/ 151911 w 691721"/>
                <a:gd name="connsiteY394" fmla="*/ 633467 h 699465"/>
                <a:gd name="connsiteX395" fmla="*/ 156241 w 691721"/>
                <a:gd name="connsiteY395" fmla="*/ 637908 h 699465"/>
                <a:gd name="connsiteX396" fmla="*/ 160318 w 691721"/>
                <a:gd name="connsiteY396" fmla="*/ 644087 h 699465"/>
                <a:gd name="connsiteX397" fmla="*/ 162989 w 691721"/>
                <a:gd name="connsiteY397" fmla="*/ 651089 h 699465"/>
                <a:gd name="connsiteX398" fmla="*/ 164506 w 691721"/>
                <a:gd name="connsiteY398" fmla="*/ 652606 h 699465"/>
                <a:gd name="connsiteX399" fmla="*/ 164965 w 691721"/>
                <a:gd name="connsiteY399" fmla="*/ 654234 h 699465"/>
                <a:gd name="connsiteX400" fmla="*/ 164728 w 691721"/>
                <a:gd name="connsiteY400" fmla="*/ 655498 h 699465"/>
                <a:gd name="connsiteX401" fmla="*/ 164033 w 691721"/>
                <a:gd name="connsiteY401" fmla="*/ 656684 h 699465"/>
                <a:gd name="connsiteX402" fmla="*/ 163685 w 691721"/>
                <a:gd name="connsiteY402" fmla="*/ 657379 h 699465"/>
                <a:gd name="connsiteX403" fmla="*/ 163448 w 691721"/>
                <a:gd name="connsiteY403" fmla="*/ 657837 h 699465"/>
                <a:gd name="connsiteX404" fmla="*/ 163906 w 691721"/>
                <a:gd name="connsiteY404" fmla="*/ 659813 h 699465"/>
                <a:gd name="connsiteX405" fmla="*/ 164491 w 691721"/>
                <a:gd name="connsiteY405" fmla="*/ 660397 h 699465"/>
                <a:gd name="connsiteX406" fmla="*/ 167083 w 691721"/>
                <a:gd name="connsiteY406" fmla="*/ 661788 h 699465"/>
                <a:gd name="connsiteX407" fmla="*/ 168015 w 691721"/>
                <a:gd name="connsiteY407" fmla="*/ 662499 h 699465"/>
                <a:gd name="connsiteX408" fmla="*/ 169059 w 691721"/>
                <a:gd name="connsiteY408" fmla="*/ 664143 h 699465"/>
                <a:gd name="connsiteX409" fmla="*/ 170686 w 691721"/>
                <a:gd name="connsiteY409" fmla="*/ 668679 h 699465"/>
                <a:gd name="connsiteX410" fmla="*/ 171966 w 691721"/>
                <a:gd name="connsiteY410" fmla="*/ 669627 h 699465"/>
                <a:gd name="connsiteX411" fmla="*/ 174289 w 691721"/>
                <a:gd name="connsiteY411" fmla="*/ 673120 h 699465"/>
                <a:gd name="connsiteX412" fmla="*/ 175806 w 691721"/>
                <a:gd name="connsiteY412" fmla="*/ 676628 h 699465"/>
                <a:gd name="connsiteX413" fmla="*/ 176850 w 691721"/>
                <a:gd name="connsiteY413" fmla="*/ 683156 h 699465"/>
                <a:gd name="connsiteX414" fmla="*/ 180359 w 691721"/>
                <a:gd name="connsiteY414" fmla="*/ 693065 h 699465"/>
                <a:gd name="connsiteX415" fmla="*/ 187107 w 691721"/>
                <a:gd name="connsiteY415" fmla="*/ 698660 h 699465"/>
                <a:gd name="connsiteX416" fmla="*/ 188276 w 691721"/>
                <a:gd name="connsiteY416" fmla="*/ 698312 h 699465"/>
                <a:gd name="connsiteX417" fmla="*/ 192607 w 691721"/>
                <a:gd name="connsiteY417" fmla="*/ 697964 h 699465"/>
                <a:gd name="connsiteX418" fmla="*/ 193429 w 691721"/>
                <a:gd name="connsiteY418" fmla="*/ 697964 h 699465"/>
                <a:gd name="connsiteX419" fmla="*/ 195988 w 691721"/>
                <a:gd name="connsiteY419" fmla="*/ 697727 h 699465"/>
                <a:gd name="connsiteX420" fmla="*/ 200066 w 691721"/>
                <a:gd name="connsiteY420" fmla="*/ 697490 h 699465"/>
                <a:gd name="connsiteX421" fmla="*/ 205566 w 691721"/>
                <a:gd name="connsiteY421" fmla="*/ 697142 h 699465"/>
                <a:gd name="connsiteX422" fmla="*/ 212441 w 691721"/>
                <a:gd name="connsiteY422" fmla="*/ 696684 h 699465"/>
                <a:gd name="connsiteX423" fmla="*/ 220612 w 691721"/>
                <a:gd name="connsiteY423" fmla="*/ 696099 h 699465"/>
                <a:gd name="connsiteX424" fmla="*/ 229810 w 691721"/>
                <a:gd name="connsiteY424" fmla="*/ 695404 h 699465"/>
                <a:gd name="connsiteX425" fmla="*/ 240193 w 691721"/>
                <a:gd name="connsiteY425" fmla="*/ 694693 h 699465"/>
                <a:gd name="connsiteX426" fmla="*/ 251509 w 691721"/>
                <a:gd name="connsiteY426" fmla="*/ 693871 h 699465"/>
                <a:gd name="connsiteX427" fmla="*/ 263647 w 691721"/>
                <a:gd name="connsiteY427" fmla="*/ 692939 h 699465"/>
                <a:gd name="connsiteX428" fmla="*/ 276480 w 691721"/>
                <a:gd name="connsiteY428" fmla="*/ 692006 h 699465"/>
                <a:gd name="connsiteX429" fmla="*/ 290008 w 691721"/>
                <a:gd name="connsiteY429" fmla="*/ 691073 h 699465"/>
                <a:gd name="connsiteX430" fmla="*/ 303995 w 691721"/>
                <a:gd name="connsiteY430" fmla="*/ 690030 h 699465"/>
                <a:gd name="connsiteX431" fmla="*/ 318456 w 691721"/>
                <a:gd name="connsiteY431" fmla="*/ 688861 h 699465"/>
                <a:gd name="connsiteX432" fmla="*/ 333265 w 691721"/>
                <a:gd name="connsiteY432" fmla="*/ 687691 h 699465"/>
                <a:gd name="connsiteX433" fmla="*/ 348311 w 691721"/>
                <a:gd name="connsiteY433" fmla="*/ 686537 h 699465"/>
                <a:gd name="connsiteX434" fmla="*/ 363498 w 691721"/>
                <a:gd name="connsiteY434" fmla="*/ 685368 h 699465"/>
                <a:gd name="connsiteX435" fmla="*/ 378654 w 691721"/>
                <a:gd name="connsiteY435" fmla="*/ 684088 h 699465"/>
                <a:gd name="connsiteX436" fmla="*/ 393811 w 691721"/>
                <a:gd name="connsiteY436" fmla="*/ 682918 h 699465"/>
                <a:gd name="connsiteX437" fmla="*/ 408730 w 691721"/>
                <a:gd name="connsiteY437" fmla="*/ 681622 h 699465"/>
                <a:gd name="connsiteX438" fmla="*/ 423428 w 691721"/>
                <a:gd name="connsiteY438" fmla="*/ 680453 h 699465"/>
                <a:gd name="connsiteX439" fmla="*/ 437778 w 691721"/>
                <a:gd name="connsiteY439" fmla="*/ 679173 h 699465"/>
                <a:gd name="connsiteX440" fmla="*/ 451654 w 691721"/>
                <a:gd name="connsiteY440" fmla="*/ 678003 h 699465"/>
                <a:gd name="connsiteX441" fmla="*/ 464835 w 691721"/>
                <a:gd name="connsiteY441" fmla="*/ 676834 h 699465"/>
                <a:gd name="connsiteX442" fmla="*/ 477431 w 691721"/>
                <a:gd name="connsiteY442" fmla="*/ 675775 h 699465"/>
                <a:gd name="connsiteX443" fmla="*/ 489221 w 691721"/>
                <a:gd name="connsiteY443" fmla="*/ 674716 h 699465"/>
                <a:gd name="connsiteX444" fmla="*/ 500079 w 691721"/>
                <a:gd name="connsiteY444" fmla="*/ 673799 h 699465"/>
                <a:gd name="connsiteX445" fmla="*/ 510004 w 691721"/>
                <a:gd name="connsiteY445" fmla="*/ 672867 h 699465"/>
                <a:gd name="connsiteX446" fmla="*/ 518759 w 691721"/>
                <a:gd name="connsiteY446" fmla="*/ 672172 h 699465"/>
                <a:gd name="connsiteX447" fmla="*/ 526440 w 691721"/>
                <a:gd name="connsiteY447" fmla="*/ 671476 h 699465"/>
                <a:gd name="connsiteX448" fmla="*/ 532746 w 691721"/>
                <a:gd name="connsiteY448" fmla="*/ 670891 h 699465"/>
                <a:gd name="connsiteX449" fmla="*/ 537630 w 691721"/>
                <a:gd name="connsiteY449" fmla="*/ 670433 h 699465"/>
                <a:gd name="connsiteX450" fmla="*/ 543225 w 691721"/>
                <a:gd name="connsiteY450" fmla="*/ 669848 h 699465"/>
                <a:gd name="connsiteX451" fmla="*/ 543572 w 691721"/>
                <a:gd name="connsiteY451" fmla="*/ 670086 h 699465"/>
                <a:gd name="connsiteX452" fmla="*/ 543572 w 691721"/>
                <a:gd name="connsiteY452" fmla="*/ 670544 h 699465"/>
                <a:gd name="connsiteX453" fmla="*/ 543462 w 691721"/>
                <a:gd name="connsiteY453" fmla="*/ 671587 h 699465"/>
                <a:gd name="connsiteX454" fmla="*/ 543003 w 691721"/>
                <a:gd name="connsiteY454" fmla="*/ 672757 h 699465"/>
                <a:gd name="connsiteX455" fmla="*/ 542892 w 691721"/>
                <a:gd name="connsiteY455" fmla="*/ 673341 h 699465"/>
                <a:gd name="connsiteX456" fmla="*/ 543003 w 691721"/>
                <a:gd name="connsiteY456" fmla="*/ 673926 h 699465"/>
                <a:gd name="connsiteX457" fmla="*/ 543240 w 691721"/>
                <a:gd name="connsiteY457" fmla="*/ 674495 h 699465"/>
                <a:gd name="connsiteX458" fmla="*/ 544172 w 691721"/>
                <a:gd name="connsiteY458" fmla="*/ 675664 h 699465"/>
                <a:gd name="connsiteX459" fmla="*/ 548045 w 691721"/>
                <a:gd name="connsiteY459" fmla="*/ 679283 h 699465"/>
                <a:gd name="connsiteX460" fmla="*/ 548740 w 691721"/>
                <a:gd name="connsiteY460" fmla="*/ 680216 h 699465"/>
                <a:gd name="connsiteX461" fmla="*/ 549672 w 691721"/>
                <a:gd name="connsiteY461" fmla="*/ 681481 h 699465"/>
                <a:gd name="connsiteX462" fmla="*/ 549910 w 691721"/>
                <a:gd name="connsiteY462" fmla="*/ 682191 h 699465"/>
                <a:gd name="connsiteX463" fmla="*/ 550147 w 691721"/>
                <a:gd name="connsiteY463" fmla="*/ 682903 h 699465"/>
                <a:gd name="connsiteX464" fmla="*/ 550147 w 691721"/>
                <a:gd name="connsiteY464" fmla="*/ 683598 h 699465"/>
                <a:gd name="connsiteX465" fmla="*/ 550147 w 691721"/>
                <a:gd name="connsiteY465" fmla="*/ 684530 h 699465"/>
                <a:gd name="connsiteX466" fmla="*/ 549910 w 691721"/>
                <a:gd name="connsiteY466" fmla="*/ 686854 h 699465"/>
                <a:gd name="connsiteX467" fmla="*/ 549799 w 691721"/>
                <a:gd name="connsiteY467" fmla="*/ 688719 h 699465"/>
                <a:gd name="connsiteX468" fmla="*/ 549910 w 691721"/>
                <a:gd name="connsiteY468" fmla="*/ 689667 h 699465"/>
                <a:gd name="connsiteX469" fmla="*/ 550020 w 691721"/>
                <a:gd name="connsiteY469" fmla="*/ 690488 h 699465"/>
                <a:gd name="connsiteX470" fmla="*/ 550605 w 691721"/>
                <a:gd name="connsiteY470" fmla="*/ 691769 h 699465"/>
                <a:gd name="connsiteX471" fmla="*/ 553513 w 691721"/>
                <a:gd name="connsiteY471" fmla="*/ 697253 h 699465"/>
                <a:gd name="connsiteX472" fmla="*/ 554445 w 691721"/>
                <a:gd name="connsiteY472" fmla="*/ 698422 h 699465"/>
                <a:gd name="connsiteX473" fmla="*/ 555030 w 691721"/>
                <a:gd name="connsiteY473" fmla="*/ 698881 h 699465"/>
                <a:gd name="connsiteX474" fmla="*/ 555852 w 691721"/>
                <a:gd name="connsiteY474" fmla="*/ 699229 h 699465"/>
                <a:gd name="connsiteX475" fmla="*/ 556895 w 691721"/>
                <a:gd name="connsiteY475" fmla="*/ 699466 h 699465"/>
                <a:gd name="connsiteX476" fmla="*/ 558207 w 691721"/>
                <a:gd name="connsiteY476" fmla="*/ 699355 h 699465"/>
                <a:gd name="connsiteX477" fmla="*/ 564260 w 691721"/>
                <a:gd name="connsiteY477" fmla="*/ 697617 h 699465"/>
                <a:gd name="connsiteX478" fmla="*/ 565193 w 691721"/>
                <a:gd name="connsiteY478" fmla="*/ 697617 h 699465"/>
                <a:gd name="connsiteX479" fmla="*/ 567752 w 691721"/>
                <a:gd name="connsiteY479" fmla="*/ 697964 h 699465"/>
                <a:gd name="connsiteX480" fmla="*/ 568448 w 691721"/>
                <a:gd name="connsiteY480" fmla="*/ 697964 h 699465"/>
                <a:gd name="connsiteX481" fmla="*/ 569033 w 691721"/>
                <a:gd name="connsiteY481" fmla="*/ 697854 h 699465"/>
                <a:gd name="connsiteX482" fmla="*/ 572541 w 691721"/>
                <a:gd name="connsiteY482" fmla="*/ 696226 h 699465"/>
                <a:gd name="connsiteX483" fmla="*/ 573237 w 691721"/>
                <a:gd name="connsiteY483" fmla="*/ 695768 h 699465"/>
                <a:gd name="connsiteX484" fmla="*/ 573585 w 691721"/>
                <a:gd name="connsiteY484" fmla="*/ 695056 h 699465"/>
                <a:gd name="connsiteX485" fmla="*/ 573695 w 691721"/>
                <a:gd name="connsiteY485" fmla="*/ 693776 h 699465"/>
                <a:gd name="connsiteX486" fmla="*/ 573585 w 691721"/>
                <a:gd name="connsiteY486" fmla="*/ 692844 h 699465"/>
                <a:gd name="connsiteX487" fmla="*/ 572541 w 691721"/>
                <a:gd name="connsiteY487" fmla="*/ 688403 h 699465"/>
                <a:gd name="connsiteX488" fmla="*/ 572541 w 691721"/>
                <a:gd name="connsiteY488" fmla="*/ 687454 h 699465"/>
                <a:gd name="connsiteX489" fmla="*/ 572541 w 691721"/>
                <a:gd name="connsiteY489" fmla="*/ 685368 h 699465"/>
                <a:gd name="connsiteX490" fmla="*/ 573585 w 691721"/>
                <a:gd name="connsiteY490" fmla="*/ 675222 h 699465"/>
                <a:gd name="connsiteX491" fmla="*/ 573695 w 691721"/>
                <a:gd name="connsiteY491" fmla="*/ 664617 h 699465"/>
                <a:gd name="connsiteX492" fmla="*/ 573458 w 691721"/>
                <a:gd name="connsiteY492" fmla="*/ 662863 h 699465"/>
                <a:gd name="connsiteX493" fmla="*/ 573110 w 691721"/>
                <a:gd name="connsiteY493" fmla="*/ 661345 h 699465"/>
                <a:gd name="connsiteX494" fmla="*/ 572763 w 691721"/>
                <a:gd name="connsiteY494" fmla="*/ 660650 h 699465"/>
                <a:gd name="connsiteX495" fmla="*/ 571941 w 691721"/>
                <a:gd name="connsiteY495" fmla="*/ 659607 h 699465"/>
                <a:gd name="connsiteX496" fmla="*/ 568780 w 691721"/>
                <a:gd name="connsiteY496" fmla="*/ 656336 h 699465"/>
                <a:gd name="connsiteX497" fmla="*/ 567958 w 691721"/>
                <a:gd name="connsiteY497" fmla="*/ 655040 h 699465"/>
                <a:gd name="connsiteX498" fmla="*/ 567263 w 691721"/>
                <a:gd name="connsiteY498" fmla="*/ 653649 h 699465"/>
                <a:gd name="connsiteX499" fmla="*/ 566805 w 691721"/>
                <a:gd name="connsiteY499" fmla="*/ 652480 h 699465"/>
                <a:gd name="connsiteX500" fmla="*/ 566457 w 691721"/>
                <a:gd name="connsiteY500" fmla="*/ 650741 h 699465"/>
                <a:gd name="connsiteX501" fmla="*/ 566346 w 691721"/>
                <a:gd name="connsiteY501" fmla="*/ 649792 h 699465"/>
                <a:gd name="connsiteX502" fmla="*/ 566694 w 691721"/>
                <a:gd name="connsiteY502" fmla="*/ 646189 h 699465"/>
                <a:gd name="connsiteX503" fmla="*/ 566694 w 691721"/>
                <a:gd name="connsiteY503" fmla="*/ 645146 h 699465"/>
                <a:gd name="connsiteX504" fmla="*/ 566694 w 691721"/>
                <a:gd name="connsiteY504" fmla="*/ 644214 h 699465"/>
                <a:gd name="connsiteX505" fmla="*/ 565524 w 691721"/>
                <a:gd name="connsiteY505" fmla="*/ 640484 h 699465"/>
                <a:gd name="connsiteX506" fmla="*/ 565413 w 691721"/>
                <a:gd name="connsiteY506" fmla="*/ 638967 h 699465"/>
                <a:gd name="connsiteX507" fmla="*/ 565524 w 691721"/>
                <a:gd name="connsiteY507" fmla="*/ 638145 h 699465"/>
                <a:gd name="connsiteX508" fmla="*/ 565635 w 691721"/>
                <a:gd name="connsiteY508" fmla="*/ 637449 h 699465"/>
                <a:gd name="connsiteX509" fmla="*/ 565983 w 691721"/>
                <a:gd name="connsiteY509" fmla="*/ 636849 h 699465"/>
                <a:gd name="connsiteX510" fmla="*/ 567263 w 691721"/>
                <a:gd name="connsiteY510" fmla="*/ 634984 h 699465"/>
                <a:gd name="connsiteX511" fmla="*/ 567500 w 691721"/>
                <a:gd name="connsiteY511" fmla="*/ 634163 h 699465"/>
                <a:gd name="connsiteX512" fmla="*/ 567610 w 691721"/>
                <a:gd name="connsiteY512" fmla="*/ 633230 h 699465"/>
                <a:gd name="connsiteX513" fmla="*/ 567610 w 691721"/>
                <a:gd name="connsiteY513" fmla="*/ 631602 h 699465"/>
                <a:gd name="connsiteX514" fmla="*/ 567847 w 691721"/>
                <a:gd name="connsiteY514" fmla="*/ 631017 h 699465"/>
                <a:gd name="connsiteX515" fmla="*/ 568543 w 691721"/>
                <a:gd name="connsiteY515" fmla="*/ 630670 h 699465"/>
                <a:gd name="connsiteX516" fmla="*/ 569934 w 691721"/>
                <a:gd name="connsiteY516" fmla="*/ 630907 h 699465"/>
                <a:gd name="connsiteX517" fmla="*/ 571119 w 691721"/>
                <a:gd name="connsiteY517" fmla="*/ 630907 h 699465"/>
                <a:gd name="connsiteX518" fmla="*/ 572288 w 691721"/>
                <a:gd name="connsiteY518" fmla="*/ 630432 h 699465"/>
                <a:gd name="connsiteX519" fmla="*/ 572747 w 691721"/>
                <a:gd name="connsiteY519" fmla="*/ 629848 h 699465"/>
                <a:gd name="connsiteX520" fmla="*/ 573095 w 691721"/>
                <a:gd name="connsiteY520" fmla="*/ 629026 h 699465"/>
                <a:gd name="connsiteX521" fmla="*/ 573095 w 691721"/>
                <a:gd name="connsiteY521" fmla="*/ 628331 h 699465"/>
                <a:gd name="connsiteX522" fmla="*/ 573095 w 691721"/>
                <a:gd name="connsiteY522" fmla="*/ 627288 h 699465"/>
                <a:gd name="connsiteX523" fmla="*/ 573095 w 691721"/>
                <a:gd name="connsiteY523" fmla="*/ 626940 h 699465"/>
                <a:gd name="connsiteX524" fmla="*/ 573095 w 691721"/>
                <a:gd name="connsiteY524" fmla="*/ 625897 h 699465"/>
                <a:gd name="connsiteX525" fmla="*/ 573332 w 691721"/>
                <a:gd name="connsiteY525" fmla="*/ 625201 h 699465"/>
                <a:gd name="connsiteX526" fmla="*/ 573917 w 691721"/>
                <a:gd name="connsiteY526" fmla="*/ 624617 h 699465"/>
                <a:gd name="connsiteX527" fmla="*/ 574959 w 691721"/>
                <a:gd name="connsiteY527" fmla="*/ 624016 h 699465"/>
                <a:gd name="connsiteX528" fmla="*/ 576002 w 691721"/>
                <a:gd name="connsiteY528" fmla="*/ 623779 h 699465"/>
                <a:gd name="connsiteX529" fmla="*/ 577868 w 691721"/>
                <a:gd name="connsiteY529" fmla="*/ 623542 h 699465"/>
                <a:gd name="connsiteX530" fmla="*/ 578689 w 691721"/>
                <a:gd name="connsiteY530" fmla="*/ 623431 h 699465"/>
                <a:gd name="connsiteX531" fmla="*/ 579732 w 691721"/>
                <a:gd name="connsiteY531" fmla="*/ 623320 h 699465"/>
                <a:gd name="connsiteX532" fmla="*/ 580902 w 691721"/>
                <a:gd name="connsiteY532" fmla="*/ 623320 h 699465"/>
                <a:gd name="connsiteX533" fmla="*/ 583114 w 691721"/>
                <a:gd name="connsiteY533" fmla="*/ 624269 h 699465"/>
                <a:gd name="connsiteX534" fmla="*/ 584300 w 691721"/>
                <a:gd name="connsiteY534" fmla="*/ 624964 h 699465"/>
                <a:gd name="connsiteX535" fmla="*/ 586275 w 691721"/>
                <a:gd name="connsiteY535" fmla="*/ 625659 h 699465"/>
                <a:gd name="connsiteX536" fmla="*/ 599219 w 691721"/>
                <a:gd name="connsiteY536" fmla="*/ 628694 h 699465"/>
                <a:gd name="connsiteX537" fmla="*/ 600389 w 691721"/>
                <a:gd name="connsiteY537" fmla="*/ 628346 h 699465"/>
                <a:gd name="connsiteX538" fmla="*/ 601669 w 691721"/>
                <a:gd name="connsiteY538" fmla="*/ 628236 h 699465"/>
                <a:gd name="connsiteX539" fmla="*/ 603533 w 691721"/>
                <a:gd name="connsiteY539" fmla="*/ 628346 h 699465"/>
                <a:gd name="connsiteX540" fmla="*/ 605051 w 691721"/>
                <a:gd name="connsiteY540" fmla="*/ 629152 h 699465"/>
                <a:gd name="connsiteX541" fmla="*/ 605984 w 691721"/>
                <a:gd name="connsiteY541" fmla="*/ 629753 h 699465"/>
                <a:gd name="connsiteX542" fmla="*/ 607501 w 691721"/>
                <a:gd name="connsiteY542" fmla="*/ 630448 h 699465"/>
                <a:gd name="connsiteX543" fmla="*/ 609603 w 691721"/>
                <a:gd name="connsiteY543" fmla="*/ 630922 h 699465"/>
                <a:gd name="connsiteX544" fmla="*/ 616382 w 691721"/>
                <a:gd name="connsiteY544" fmla="*/ 631855 h 699465"/>
                <a:gd name="connsiteX545" fmla="*/ 617773 w 691721"/>
                <a:gd name="connsiteY545" fmla="*/ 631744 h 699465"/>
                <a:gd name="connsiteX546" fmla="*/ 619164 w 691721"/>
                <a:gd name="connsiteY546" fmla="*/ 631286 h 699465"/>
                <a:gd name="connsiteX547" fmla="*/ 620096 w 691721"/>
                <a:gd name="connsiteY547" fmla="*/ 631175 h 699465"/>
                <a:gd name="connsiteX548" fmla="*/ 622198 w 691721"/>
                <a:gd name="connsiteY548" fmla="*/ 631997 h 699465"/>
                <a:gd name="connsiteX549" fmla="*/ 623621 w 691721"/>
                <a:gd name="connsiteY549" fmla="*/ 632345 h 699465"/>
                <a:gd name="connsiteX550" fmla="*/ 629326 w 691721"/>
                <a:gd name="connsiteY550" fmla="*/ 632693 h 699465"/>
                <a:gd name="connsiteX551" fmla="*/ 630606 w 691721"/>
                <a:gd name="connsiteY551" fmla="*/ 632456 h 699465"/>
                <a:gd name="connsiteX552" fmla="*/ 634684 w 691721"/>
                <a:gd name="connsiteY552" fmla="*/ 630464 h 699465"/>
                <a:gd name="connsiteX553" fmla="*/ 637149 w 691721"/>
                <a:gd name="connsiteY553" fmla="*/ 630702 h 699465"/>
                <a:gd name="connsiteX554" fmla="*/ 638192 w 691721"/>
                <a:gd name="connsiteY554" fmla="*/ 630812 h 699465"/>
                <a:gd name="connsiteX555" fmla="*/ 637734 w 691721"/>
                <a:gd name="connsiteY555" fmla="*/ 628931 h 699465"/>
                <a:gd name="connsiteX556" fmla="*/ 637971 w 691721"/>
                <a:gd name="connsiteY556" fmla="*/ 624869 h 699465"/>
                <a:gd name="connsiteX557" fmla="*/ 637624 w 691721"/>
                <a:gd name="connsiteY557" fmla="*/ 621361 h 699465"/>
                <a:gd name="connsiteX558" fmla="*/ 636802 w 691721"/>
                <a:gd name="connsiteY558" fmla="*/ 619622 h 699465"/>
                <a:gd name="connsiteX559" fmla="*/ 634795 w 691721"/>
                <a:gd name="connsiteY559" fmla="*/ 617884 h 699465"/>
                <a:gd name="connsiteX560" fmla="*/ 633973 w 691721"/>
                <a:gd name="connsiteY560" fmla="*/ 616588 h 699465"/>
                <a:gd name="connsiteX561" fmla="*/ 633388 w 691721"/>
                <a:gd name="connsiteY561" fmla="*/ 614486 h 699465"/>
                <a:gd name="connsiteX562" fmla="*/ 633040 w 691721"/>
                <a:gd name="connsiteY562" fmla="*/ 612510 h 699465"/>
                <a:gd name="connsiteX563" fmla="*/ 632218 w 691721"/>
                <a:gd name="connsiteY563" fmla="*/ 611104 h 699465"/>
                <a:gd name="connsiteX564" fmla="*/ 630242 w 691721"/>
                <a:gd name="connsiteY564" fmla="*/ 610645 h 699465"/>
                <a:gd name="connsiteX565" fmla="*/ 630006 w 691721"/>
                <a:gd name="connsiteY565" fmla="*/ 609587 h 699465"/>
                <a:gd name="connsiteX566" fmla="*/ 631523 w 691721"/>
                <a:gd name="connsiteY566" fmla="*/ 609255 h 699465"/>
                <a:gd name="connsiteX567" fmla="*/ 632914 w 691721"/>
                <a:gd name="connsiteY567" fmla="*/ 609144 h 699465"/>
                <a:gd name="connsiteX568" fmla="*/ 634305 w 691721"/>
                <a:gd name="connsiteY568" fmla="*/ 609366 h 699465"/>
                <a:gd name="connsiteX569" fmla="*/ 635695 w 691721"/>
                <a:gd name="connsiteY569" fmla="*/ 609713 h 699465"/>
                <a:gd name="connsiteX570" fmla="*/ 635237 w 691721"/>
                <a:gd name="connsiteY570" fmla="*/ 607864 h 699465"/>
                <a:gd name="connsiteX571" fmla="*/ 634542 w 691721"/>
                <a:gd name="connsiteY571" fmla="*/ 606821 h 699465"/>
                <a:gd name="connsiteX572" fmla="*/ 633609 w 691721"/>
                <a:gd name="connsiteY572" fmla="*/ 606125 h 699465"/>
                <a:gd name="connsiteX573" fmla="*/ 632914 w 691721"/>
                <a:gd name="connsiteY573" fmla="*/ 604735 h 699465"/>
                <a:gd name="connsiteX574" fmla="*/ 632914 w 691721"/>
                <a:gd name="connsiteY574" fmla="*/ 604023 h 699465"/>
                <a:gd name="connsiteX575" fmla="*/ 633151 w 691721"/>
                <a:gd name="connsiteY575" fmla="*/ 601701 h 699465"/>
                <a:gd name="connsiteX576" fmla="*/ 633151 w 691721"/>
                <a:gd name="connsiteY576" fmla="*/ 600879 h 699465"/>
                <a:gd name="connsiteX577" fmla="*/ 633735 w 691721"/>
                <a:gd name="connsiteY577" fmla="*/ 598666 h 699465"/>
                <a:gd name="connsiteX578" fmla="*/ 637023 w 691721"/>
                <a:gd name="connsiteY578" fmla="*/ 593292 h 699465"/>
                <a:gd name="connsiteX579" fmla="*/ 638192 w 691721"/>
                <a:gd name="connsiteY579" fmla="*/ 590716 h 699465"/>
                <a:gd name="connsiteX580" fmla="*/ 636217 w 691721"/>
                <a:gd name="connsiteY580" fmla="*/ 590242 h 699465"/>
                <a:gd name="connsiteX581" fmla="*/ 631649 w 691721"/>
                <a:gd name="connsiteY581" fmla="*/ 591064 h 699465"/>
                <a:gd name="connsiteX582" fmla="*/ 628615 w 691721"/>
                <a:gd name="connsiteY582" fmla="*/ 590242 h 699465"/>
                <a:gd name="connsiteX583" fmla="*/ 628505 w 691721"/>
                <a:gd name="connsiteY583" fmla="*/ 589089 h 699465"/>
                <a:gd name="connsiteX584" fmla="*/ 634557 w 691721"/>
                <a:gd name="connsiteY584" fmla="*/ 586876 h 699465"/>
                <a:gd name="connsiteX585" fmla="*/ 636438 w 691721"/>
                <a:gd name="connsiteY585" fmla="*/ 584995 h 699465"/>
                <a:gd name="connsiteX586" fmla="*/ 636675 w 691721"/>
                <a:gd name="connsiteY586" fmla="*/ 581739 h 699465"/>
                <a:gd name="connsiteX587" fmla="*/ 635015 w 691721"/>
                <a:gd name="connsiteY587" fmla="*/ 579290 h 699465"/>
                <a:gd name="connsiteX588" fmla="*/ 628725 w 691721"/>
                <a:gd name="connsiteY588" fmla="*/ 574627 h 699465"/>
                <a:gd name="connsiteX589" fmla="*/ 626402 w 691721"/>
                <a:gd name="connsiteY589" fmla="*/ 572051 h 699465"/>
                <a:gd name="connsiteX590" fmla="*/ 630006 w 691721"/>
                <a:gd name="connsiteY590" fmla="*/ 572652 h 699465"/>
                <a:gd name="connsiteX591" fmla="*/ 633735 w 691721"/>
                <a:gd name="connsiteY591" fmla="*/ 574975 h 699465"/>
                <a:gd name="connsiteX592" fmla="*/ 637134 w 691721"/>
                <a:gd name="connsiteY592" fmla="*/ 578010 h 699465"/>
                <a:gd name="connsiteX593" fmla="*/ 639236 w 691721"/>
                <a:gd name="connsiteY593" fmla="*/ 580807 h 699465"/>
                <a:gd name="connsiteX594" fmla="*/ 640168 w 691721"/>
                <a:gd name="connsiteY594" fmla="*/ 580570 h 699465"/>
                <a:gd name="connsiteX595" fmla="*/ 640753 w 691721"/>
                <a:gd name="connsiteY595" fmla="*/ 569365 h 699465"/>
                <a:gd name="connsiteX596" fmla="*/ 640295 w 691721"/>
                <a:gd name="connsiteY596" fmla="*/ 565271 h 699465"/>
                <a:gd name="connsiteX597" fmla="*/ 637844 w 691721"/>
                <a:gd name="connsiteY597" fmla="*/ 568306 h 699465"/>
                <a:gd name="connsiteX598" fmla="*/ 637386 w 691721"/>
                <a:gd name="connsiteY598" fmla="*/ 570171 h 699465"/>
                <a:gd name="connsiteX599" fmla="*/ 637971 w 691721"/>
                <a:gd name="connsiteY599" fmla="*/ 573205 h 699465"/>
                <a:gd name="connsiteX600" fmla="*/ 636454 w 691721"/>
                <a:gd name="connsiteY600" fmla="*/ 572257 h 699465"/>
                <a:gd name="connsiteX601" fmla="*/ 632819 w 691721"/>
                <a:gd name="connsiteY601" fmla="*/ 569460 h 699465"/>
                <a:gd name="connsiteX602" fmla="*/ 628741 w 691721"/>
                <a:gd name="connsiteY602" fmla="*/ 568417 h 699465"/>
                <a:gd name="connsiteX603" fmla="*/ 627920 w 691721"/>
                <a:gd name="connsiteY603" fmla="*/ 566552 h 699465"/>
                <a:gd name="connsiteX604" fmla="*/ 628852 w 691721"/>
                <a:gd name="connsiteY604" fmla="*/ 565145 h 699465"/>
                <a:gd name="connsiteX605" fmla="*/ 633973 w 691721"/>
                <a:gd name="connsiteY605" fmla="*/ 567026 h 699465"/>
                <a:gd name="connsiteX606" fmla="*/ 634320 w 691721"/>
                <a:gd name="connsiteY606" fmla="*/ 564687 h 699465"/>
                <a:gd name="connsiteX607" fmla="*/ 633498 w 691721"/>
                <a:gd name="connsiteY607" fmla="*/ 561652 h 699465"/>
                <a:gd name="connsiteX608" fmla="*/ 631396 w 691721"/>
                <a:gd name="connsiteY608" fmla="*/ 555710 h 699465"/>
                <a:gd name="connsiteX609" fmla="*/ 631286 w 691721"/>
                <a:gd name="connsiteY609" fmla="*/ 553261 h 699465"/>
                <a:gd name="connsiteX610" fmla="*/ 632329 w 691721"/>
                <a:gd name="connsiteY610" fmla="*/ 551379 h 699465"/>
                <a:gd name="connsiteX611" fmla="*/ 635126 w 691721"/>
                <a:gd name="connsiteY611" fmla="*/ 550447 h 699465"/>
                <a:gd name="connsiteX612" fmla="*/ 636422 w 691721"/>
                <a:gd name="connsiteY612" fmla="*/ 552186 h 699465"/>
                <a:gd name="connsiteX613" fmla="*/ 637244 w 691721"/>
                <a:gd name="connsiteY613" fmla="*/ 559551 h 699465"/>
                <a:gd name="connsiteX614" fmla="*/ 637592 w 691721"/>
                <a:gd name="connsiteY614" fmla="*/ 561289 h 699465"/>
                <a:gd name="connsiteX615" fmla="*/ 638983 w 691721"/>
                <a:gd name="connsiteY615" fmla="*/ 561874 h 699465"/>
                <a:gd name="connsiteX616" fmla="*/ 642017 w 691721"/>
                <a:gd name="connsiteY616" fmla="*/ 561637 h 699465"/>
                <a:gd name="connsiteX617" fmla="*/ 644229 w 691721"/>
                <a:gd name="connsiteY617" fmla="*/ 559424 h 699465"/>
                <a:gd name="connsiteX618" fmla="*/ 646680 w 691721"/>
                <a:gd name="connsiteY618" fmla="*/ 554635 h 699465"/>
                <a:gd name="connsiteX619" fmla="*/ 650188 w 691721"/>
                <a:gd name="connsiteY619" fmla="*/ 546117 h 699465"/>
                <a:gd name="connsiteX620" fmla="*/ 652985 w 691721"/>
                <a:gd name="connsiteY620" fmla="*/ 547176 h 699465"/>
                <a:gd name="connsiteX621" fmla="*/ 654376 w 691721"/>
                <a:gd name="connsiteY621" fmla="*/ 544599 h 699465"/>
                <a:gd name="connsiteX622" fmla="*/ 654613 w 691721"/>
                <a:gd name="connsiteY622" fmla="*/ 540886 h 699465"/>
                <a:gd name="connsiteX623" fmla="*/ 653917 w 691721"/>
                <a:gd name="connsiteY623" fmla="*/ 538436 h 699465"/>
                <a:gd name="connsiteX624" fmla="*/ 651594 w 691721"/>
                <a:gd name="connsiteY624" fmla="*/ 536808 h 699465"/>
                <a:gd name="connsiteX625" fmla="*/ 645162 w 691721"/>
                <a:gd name="connsiteY625" fmla="*/ 533552 h 699465"/>
                <a:gd name="connsiteX626" fmla="*/ 642839 w 691721"/>
                <a:gd name="connsiteY626" fmla="*/ 533079 h 699465"/>
                <a:gd name="connsiteX627" fmla="*/ 637829 w 691721"/>
                <a:gd name="connsiteY627" fmla="*/ 533426 h 699465"/>
                <a:gd name="connsiteX628" fmla="*/ 631634 w 691721"/>
                <a:gd name="connsiteY628" fmla="*/ 532967 h 699465"/>
                <a:gd name="connsiteX629" fmla="*/ 625928 w 691721"/>
                <a:gd name="connsiteY629" fmla="*/ 531561 h 699465"/>
                <a:gd name="connsiteX630" fmla="*/ 622056 w 691721"/>
                <a:gd name="connsiteY630" fmla="*/ 529127 h 699465"/>
                <a:gd name="connsiteX631" fmla="*/ 623589 w 691721"/>
                <a:gd name="connsiteY631" fmla="*/ 527847 h 699465"/>
                <a:gd name="connsiteX632" fmla="*/ 624759 w 691721"/>
                <a:gd name="connsiteY632" fmla="*/ 527847 h 699465"/>
                <a:gd name="connsiteX633" fmla="*/ 627667 w 691721"/>
                <a:gd name="connsiteY633" fmla="*/ 529127 h 699465"/>
                <a:gd name="connsiteX634" fmla="*/ 630812 w 691721"/>
                <a:gd name="connsiteY634" fmla="*/ 529949 h 699465"/>
                <a:gd name="connsiteX635" fmla="*/ 645162 w 691721"/>
                <a:gd name="connsiteY635" fmla="*/ 530645 h 699465"/>
                <a:gd name="connsiteX636" fmla="*/ 650314 w 691721"/>
                <a:gd name="connsiteY636" fmla="*/ 529823 h 699465"/>
                <a:gd name="connsiteX637" fmla="*/ 651484 w 691721"/>
                <a:gd name="connsiteY637" fmla="*/ 528306 h 699465"/>
                <a:gd name="connsiteX638" fmla="*/ 650441 w 691721"/>
                <a:gd name="connsiteY638" fmla="*/ 525271 h 699465"/>
                <a:gd name="connsiteX639" fmla="*/ 648434 w 691721"/>
                <a:gd name="connsiteY639" fmla="*/ 523169 h 699465"/>
                <a:gd name="connsiteX640" fmla="*/ 643661 w 691721"/>
                <a:gd name="connsiteY640" fmla="*/ 519787 h 699465"/>
                <a:gd name="connsiteX641" fmla="*/ 642491 w 691721"/>
                <a:gd name="connsiteY641" fmla="*/ 517463 h 699465"/>
                <a:gd name="connsiteX642" fmla="*/ 642032 w 691721"/>
                <a:gd name="connsiteY642" fmla="*/ 515488 h 699465"/>
                <a:gd name="connsiteX643" fmla="*/ 642270 w 691721"/>
                <a:gd name="connsiteY643" fmla="*/ 515141 h 699465"/>
                <a:gd name="connsiteX644" fmla="*/ 643202 w 691721"/>
                <a:gd name="connsiteY644" fmla="*/ 513971 h 699465"/>
                <a:gd name="connsiteX645" fmla="*/ 644246 w 691721"/>
                <a:gd name="connsiteY645" fmla="*/ 513260 h 699465"/>
                <a:gd name="connsiteX646" fmla="*/ 645067 w 691721"/>
                <a:gd name="connsiteY646" fmla="*/ 513971 h 699465"/>
                <a:gd name="connsiteX647" fmla="*/ 645763 w 691721"/>
                <a:gd name="connsiteY647" fmla="*/ 515251 h 699465"/>
                <a:gd name="connsiteX648" fmla="*/ 646110 w 691721"/>
                <a:gd name="connsiteY648" fmla="*/ 516768 h 699465"/>
                <a:gd name="connsiteX649" fmla="*/ 646695 w 691721"/>
                <a:gd name="connsiteY649" fmla="*/ 518270 h 699465"/>
                <a:gd name="connsiteX650" fmla="*/ 647738 w 691721"/>
                <a:gd name="connsiteY650" fmla="*/ 519677 h 699465"/>
                <a:gd name="connsiteX651" fmla="*/ 649019 w 691721"/>
                <a:gd name="connsiteY651" fmla="*/ 520735 h 699465"/>
                <a:gd name="connsiteX652" fmla="*/ 650093 w 691721"/>
                <a:gd name="connsiteY652" fmla="*/ 521083 h 699465"/>
                <a:gd name="connsiteX653" fmla="*/ 651721 w 691721"/>
                <a:gd name="connsiteY653" fmla="*/ 520372 h 699465"/>
                <a:gd name="connsiteX654" fmla="*/ 651831 w 691721"/>
                <a:gd name="connsiteY654" fmla="*/ 519329 h 699465"/>
                <a:gd name="connsiteX655" fmla="*/ 651594 w 691721"/>
                <a:gd name="connsiteY655" fmla="*/ 517938 h 699465"/>
                <a:gd name="connsiteX656" fmla="*/ 651594 w 691721"/>
                <a:gd name="connsiteY656" fmla="*/ 516421 h 699465"/>
                <a:gd name="connsiteX657" fmla="*/ 658580 w 691721"/>
                <a:gd name="connsiteY657" fmla="*/ 501137 h 699465"/>
                <a:gd name="connsiteX658" fmla="*/ 659970 w 691721"/>
                <a:gd name="connsiteY658" fmla="*/ 495306 h 699465"/>
                <a:gd name="connsiteX659" fmla="*/ 655435 w 691721"/>
                <a:gd name="connsiteY659" fmla="*/ 496349 h 699465"/>
                <a:gd name="connsiteX660" fmla="*/ 651705 w 691721"/>
                <a:gd name="connsiteY660" fmla="*/ 499020 h 699465"/>
                <a:gd name="connsiteX661" fmla="*/ 645051 w 691721"/>
                <a:gd name="connsiteY661" fmla="*/ 505436 h 699465"/>
                <a:gd name="connsiteX662" fmla="*/ 645747 w 691721"/>
                <a:gd name="connsiteY662" fmla="*/ 502892 h 699465"/>
                <a:gd name="connsiteX663" fmla="*/ 646790 w 691721"/>
                <a:gd name="connsiteY663" fmla="*/ 500900 h 699465"/>
                <a:gd name="connsiteX664" fmla="*/ 647138 w 691721"/>
                <a:gd name="connsiteY664" fmla="*/ 499273 h 699465"/>
                <a:gd name="connsiteX665" fmla="*/ 645747 w 691721"/>
                <a:gd name="connsiteY665" fmla="*/ 497756 h 699465"/>
                <a:gd name="connsiteX666" fmla="*/ 645510 w 691721"/>
                <a:gd name="connsiteY666" fmla="*/ 498103 h 699465"/>
                <a:gd name="connsiteX667" fmla="*/ 641559 w 691721"/>
                <a:gd name="connsiteY667" fmla="*/ 498451 h 699465"/>
                <a:gd name="connsiteX668" fmla="*/ 640737 w 691721"/>
                <a:gd name="connsiteY668" fmla="*/ 498341 h 699465"/>
                <a:gd name="connsiteX669" fmla="*/ 639693 w 691721"/>
                <a:gd name="connsiteY669" fmla="*/ 497645 h 699465"/>
                <a:gd name="connsiteX670" fmla="*/ 638761 w 691721"/>
                <a:gd name="connsiteY670" fmla="*/ 496823 h 699465"/>
                <a:gd name="connsiteX671" fmla="*/ 637829 w 691721"/>
                <a:gd name="connsiteY671" fmla="*/ 495891 h 699465"/>
                <a:gd name="connsiteX672" fmla="*/ 639931 w 691721"/>
                <a:gd name="connsiteY672" fmla="*/ 494847 h 699465"/>
                <a:gd name="connsiteX673" fmla="*/ 642032 w 691721"/>
                <a:gd name="connsiteY673" fmla="*/ 493315 h 699465"/>
                <a:gd name="connsiteX674" fmla="*/ 644356 w 691721"/>
                <a:gd name="connsiteY674" fmla="*/ 492603 h 699465"/>
                <a:gd name="connsiteX675" fmla="*/ 647264 w 691721"/>
                <a:gd name="connsiteY675" fmla="*/ 493662 h 699465"/>
                <a:gd name="connsiteX676" fmla="*/ 649729 w 691721"/>
                <a:gd name="connsiteY676" fmla="*/ 493900 h 699465"/>
                <a:gd name="connsiteX677" fmla="*/ 651942 w 691721"/>
                <a:gd name="connsiteY677" fmla="*/ 491924 h 699465"/>
                <a:gd name="connsiteX678" fmla="*/ 655087 w 691721"/>
                <a:gd name="connsiteY678" fmla="*/ 487372 h 699465"/>
                <a:gd name="connsiteX679" fmla="*/ 653112 w 691721"/>
                <a:gd name="connsiteY679" fmla="*/ 485728 h 699465"/>
                <a:gd name="connsiteX680" fmla="*/ 649382 w 691721"/>
                <a:gd name="connsiteY680" fmla="*/ 483184 h 699465"/>
                <a:gd name="connsiteX681" fmla="*/ 647375 w 691721"/>
                <a:gd name="connsiteY681" fmla="*/ 481193 h 699465"/>
                <a:gd name="connsiteX682" fmla="*/ 650425 w 691721"/>
                <a:gd name="connsiteY682" fmla="*/ 480845 h 699465"/>
                <a:gd name="connsiteX683" fmla="*/ 652985 w 691721"/>
                <a:gd name="connsiteY683" fmla="*/ 481540 h 699465"/>
                <a:gd name="connsiteX684" fmla="*/ 654850 w 691721"/>
                <a:gd name="connsiteY684" fmla="*/ 483057 h 699465"/>
                <a:gd name="connsiteX685" fmla="*/ 656367 w 691721"/>
                <a:gd name="connsiteY685" fmla="*/ 484923 h 699465"/>
                <a:gd name="connsiteX686" fmla="*/ 658817 w 691721"/>
                <a:gd name="connsiteY686" fmla="*/ 490407 h 699465"/>
                <a:gd name="connsiteX687" fmla="*/ 659750 w 691721"/>
                <a:gd name="connsiteY687" fmla="*/ 490991 h 699465"/>
                <a:gd name="connsiteX688" fmla="*/ 660445 w 691721"/>
                <a:gd name="connsiteY688" fmla="*/ 490296 h 699465"/>
                <a:gd name="connsiteX689" fmla="*/ 660903 w 691721"/>
                <a:gd name="connsiteY689" fmla="*/ 488779 h 699465"/>
                <a:gd name="connsiteX690" fmla="*/ 662326 w 691721"/>
                <a:gd name="connsiteY690" fmla="*/ 478269 h 699465"/>
                <a:gd name="connsiteX691" fmla="*/ 662326 w 691721"/>
                <a:gd name="connsiteY691" fmla="*/ 474302 h 699465"/>
                <a:gd name="connsiteX692" fmla="*/ 661377 w 691721"/>
                <a:gd name="connsiteY692" fmla="*/ 471047 h 699465"/>
                <a:gd name="connsiteX693" fmla="*/ 659275 w 691721"/>
                <a:gd name="connsiteY693" fmla="*/ 469308 h 699465"/>
                <a:gd name="connsiteX694" fmla="*/ 657173 w 691721"/>
                <a:gd name="connsiteY694" fmla="*/ 470240 h 699465"/>
                <a:gd name="connsiteX695" fmla="*/ 656478 w 691721"/>
                <a:gd name="connsiteY695" fmla="*/ 472216 h 699465"/>
                <a:gd name="connsiteX696" fmla="*/ 658232 w 691721"/>
                <a:gd name="connsiteY696" fmla="*/ 473844 h 699465"/>
                <a:gd name="connsiteX697" fmla="*/ 658469 w 691721"/>
                <a:gd name="connsiteY697" fmla="*/ 474887 h 699465"/>
                <a:gd name="connsiteX698" fmla="*/ 650441 w 691721"/>
                <a:gd name="connsiteY698" fmla="*/ 477337 h 699465"/>
                <a:gd name="connsiteX699" fmla="*/ 647738 w 691721"/>
                <a:gd name="connsiteY699" fmla="*/ 477684 h 699465"/>
                <a:gd name="connsiteX700" fmla="*/ 652068 w 691721"/>
                <a:gd name="connsiteY700" fmla="*/ 471157 h 699465"/>
                <a:gd name="connsiteX701" fmla="*/ 651958 w 691721"/>
                <a:gd name="connsiteY701" fmla="*/ 468233 h 699465"/>
                <a:gd name="connsiteX702" fmla="*/ 647517 w 691721"/>
                <a:gd name="connsiteY702" fmla="*/ 465784 h 699465"/>
                <a:gd name="connsiteX703" fmla="*/ 643329 w 691721"/>
                <a:gd name="connsiteY703" fmla="*/ 465436 h 699465"/>
                <a:gd name="connsiteX704" fmla="*/ 641464 w 691721"/>
                <a:gd name="connsiteY704" fmla="*/ 464614 h 699465"/>
                <a:gd name="connsiteX705" fmla="*/ 640531 w 691721"/>
                <a:gd name="connsiteY705" fmla="*/ 462638 h 699465"/>
                <a:gd name="connsiteX706" fmla="*/ 641227 w 691721"/>
                <a:gd name="connsiteY706" fmla="*/ 461343 h 699465"/>
                <a:gd name="connsiteX707" fmla="*/ 643092 w 691721"/>
                <a:gd name="connsiteY707" fmla="*/ 461343 h 699465"/>
                <a:gd name="connsiteX708" fmla="*/ 645193 w 691721"/>
                <a:gd name="connsiteY708" fmla="*/ 462165 h 699465"/>
                <a:gd name="connsiteX709" fmla="*/ 646711 w 691721"/>
                <a:gd name="connsiteY709" fmla="*/ 463207 h 699465"/>
                <a:gd name="connsiteX710" fmla="*/ 650219 w 691721"/>
                <a:gd name="connsiteY710" fmla="*/ 464725 h 699465"/>
                <a:gd name="connsiteX711" fmla="*/ 654755 w 691721"/>
                <a:gd name="connsiteY711" fmla="*/ 464725 h 699465"/>
                <a:gd name="connsiteX712" fmla="*/ 661630 w 691721"/>
                <a:gd name="connsiteY712" fmla="*/ 463445 h 699465"/>
                <a:gd name="connsiteX713" fmla="*/ 663289 w 691721"/>
                <a:gd name="connsiteY713" fmla="*/ 462275 h 699465"/>
                <a:gd name="connsiteX714" fmla="*/ 664807 w 691721"/>
                <a:gd name="connsiteY714" fmla="*/ 460173 h 699465"/>
                <a:gd name="connsiteX715" fmla="*/ 667952 w 691721"/>
                <a:gd name="connsiteY715" fmla="*/ 454231 h 699465"/>
                <a:gd name="connsiteX716" fmla="*/ 668774 w 691721"/>
                <a:gd name="connsiteY716" fmla="*/ 450043 h 699465"/>
                <a:gd name="connsiteX717" fmla="*/ 669596 w 691721"/>
                <a:gd name="connsiteY717" fmla="*/ 447814 h 699465"/>
                <a:gd name="connsiteX718" fmla="*/ 668900 w 691721"/>
                <a:gd name="connsiteY718" fmla="*/ 447814 h 699465"/>
                <a:gd name="connsiteX719" fmla="*/ 666924 w 691721"/>
                <a:gd name="connsiteY719" fmla="*/ 448273 h 699465"/>
                <a:gd name="connsiteX720" fmla="*/ 663669 w 691721"/>
                <a:gd name="connsiteY720" fmla="*/ 446060 h 699465"/>
                <a:gd name="connsiteX721" fmla="*/ 662847 w 691721"/>
                <a:gd name="connsiteY721" fmla="*/ 445712 h 699465"/>
                <a:gd name="connsiteX722" fmla="*/ 655372 w 691721"/>
                <a:gd name="connsiteY722" fmla="*/ 445822 h 699465"/>
                <a:gd name="connsiteX723" fmla="*/ 656762 w 691721"/>
                <a:gd name="connsiteY723" fmla="*/ 443610 h 699465"/>
                <a:gd name="connsiteX724" fmla="*/ 661646 w 691721"/>
                <a:gd name="connsiteY724" fmla="*/ 441382 h 699465"/>
                <a:gd name="connsiteX725" fmla="*/ 661298 w 691721"/>
                <a:gd name="connsiteY725" fmla="*/ 439975 h 699465"/>
                <a:gd name="connsiteX726" fmla="*/ 658263 w 691721"/>
                <a:gd name="connsiteY726" fmla="*/ 438363 h 699465"/>
                <a:gd name="connsiteX727" fmla="*/ 657221 w 691721"/>
                <a:gd name="connsiteY727" fmla="*/ 437083 h 699465"/>
                <a:gd name="connsiteX728" fmla="*/ 658263 w 691721"/>
                <a:gd name="connsiteY728" fmla="*/ 435439 h 699465"/>
                <a:gd name="connsiteX729" fmla="*/ 660002 w 691721"/>
                <a:gd name="connsiteY729" fmla="*/ 435202 h 699465"/>
                <a:gd name="connsiteX730" fmla="*/ 661282 w 691721"/>
                <a:gd name="connsiteY730" fmla="*/ 436372 h 699465"/>
                <a:gd name="connsiteX731" fmla="*/ 662468 w 691721"/>
                <a:gd name="connsiteY731" fmla="*/ 437889 h 699465"/>
                <a:gd name="connsiteX732" fmla="*/ 663400 w 691721"/>
                <a:gd name="connsiteY732" fmla="*/ 439059 h 699465"/>
                <a:gd name="connsiteX733" fmla="*/ 665850 w 691721"/>
                <a:gd name="connsiteY733" fmla="*/ 439644 h 699465"/>
                <a:gd name="connsiteX734" fmla="*/ 671903 w 691721"/>
                <a:gd name="connsiteY734" fmla="*/ 439754 h 699465"/>
                <a:gd name="connsiteX735" fmla="*/ 674463 w 691721"/>
                <a:gd name="connsiteY735" fmla="*/ 440924 h 699465"/>
                <a:gd name="connsiteX736" fmla="*/ 676470 w 691721"/>
                <a:gd name="connsiteY736" fmla="*/ 440449 h 699465"/>
                <a:gd name="connsiteX737" fmla="*/ 679030 w 691721"/>
                <a:gd name="connsiteY737" fmla="*/ 437778 h 699465"/>
                <a:gd name="connsiteX738" fmla="*/ 682634 w 691721"/>
                <a:gd name="connsiteY738" fmla="*/ 432405 h 699465"/>
                <a:gd name="connsiteX739" fmla="*/ 679142 w 691721"/>
                <a:gd name="connsiteY739" fmla="*/ 432295 h 699465"/>
                <a:gd name="connsiteX740" fmla="*/ 676928 w 691721"/>
                <a:gd name="connsiteY740" fmla="*/ 429971 h 699465"/>
                <a:gd name="connsiteX741" fmla="*/ 676233 w 691721"/>
                <a:gd name="connsiteY741" fmla="*/ 427158 h 699465"/>
                <a:gd name="connsiteX742" fmla="*/ 677403 w 691721"/>
                <a:gd name="connsiteY742" fmla="*/ 425657 h 699465"/>
                <a:gd name="connsiteX743" fmla="*/ 678098 w 691721"/>
                <a:gd name="connsiteY743" fmla="*/ 424961 h 699465"/>
                <a:gd name="connsiteX744" fmla="*/ 678445 w 691721"/>
                <a:gd name="connsiteY744" fmla="*/ 423571 h 699465"/>
                <a:gd name="connsiteX745" fmla="*/ 679142 w 691721"/>
                <a:gd name="connsiteY745" fmla="*/ 422274 h 699465"/>
                <a:gd name="connsiteX746" fmla="*/ 680879 w 691721"/>
                <a:gd name="connsiteY746" fmla="*/ 421816 h 699465"/>
                <a:gd name="connsiteX747" fmla="*/ 680991 w 691721"/>
                <a:gd name="connsiteY747" fmla="*/ 422401 h 699465"/>
                <a:gd name="connsiteX748" fmla="*/ 681686 w 691721"/>
                <a:gd name="connsiteY748" fmla="*/ 423696 h 699465"/>
                <a:gd name="connsiteX749" fmla="*/ 682855 w 691721"/>
                <a:gd name="connsiteY749" fmla="*/ 424977 h 699465"/>
                <a:gd name="connsiteX750" fmla="*/ 684246 w 691721"/>
                <a:gd name="connsiteY750" fmla="*/ 425562 h 699465"/>
                <a:gd name="connsiteX751" fmla="*/ 689856 w 691721"/>
                <a:gd name="connsiteY751" fmla="*/ 419493 h 699465"/>
                <a:gd name="connsiteX752" fmla="*/ 691722 w 691721"/>
                <a:gd name="connsiteY752" fmla="*/ 415874 h 699465"/>
                <a:gd name="connsiteX753" fmla="*/ 689540 w 691721"/>
                <a:gd name="connsiteY753" fmla="*/ 413140 h 69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691721" h="699465">
                  <a:moveTo>
                    <a:pt x="641954" y="618532"/>
                  </a:moveTo>
                  <a:lnTo>
                    <a:pt x="641495" y="616177"/>
                  </a:lnTo>
                  <a:lnTo>
                    <a:pt x="642886" y="611530"/>
                  </a:lnTo>
                  <a:lnTo>
                    <a:pt x="643234" y="605810"/>
                  </a:lnTo>
                  <a:lnTo>
                    <a:pt x="642886" y="601147"/>
                  </a:lnTo>
                  <a:lnTo>
                    <a:pt x="643234" y="595901"/>
                  </a:lnTo>
                  <a:lnTo>
                    <a:pt x="642886" y="592060"/>
                  </a:lnTo>
                  <a:lnTo>
                    <a:pt x="642302" y="588899"/>
                  </a:lnTo>
                  <a:lnTo>
                    <a:pt x="641480" y="589009"/>
                  </a:lnTo>
                  <a:lnTo>
                    <a:pt x="641132" y="594146"/>
                  </a:lnTo>
                  <a:lnTo>
                    <a:pt x="635410" y="600562"/>
                  </a:lnTo>
                  <a:lnTo>
                    <a:pt x="634952" y="605462"/>
                  </a:lnTo>
                  <a:lnTo>
                    <a:pt x="635300" y="606284"/>
                  </a:lnTo>
                  <a:lnTo>
                    <a:pt x="637070" y="609081"/>
                  </a:lnTo>
                  <a:lnTo>
                    <a:pt x="637655" y="610472"/>
                  </a:lnTo>
                  <a:lnTo>
                    <a:pt x="637892" y="611767"/>
                  </a:lnTo>
                  <a:lnTo>
                    <a:pt x="638476" y="615718"/>
                  </a:lnTo>
                  <a:lnTo>
                    <a:pt x="641732" y="627383"/>
                  </a:lnTo>
                  <a:lnTo>
                    <a:pt x="642902" y="627730"/>
                  </a:lnTo>
                  <a:lnTo>
                    <a:pt x="643597" y="626102"/>
                  </a:lnTo>
                  <a:lnTo>
                    <a:pt x="643597" y="623068"/>
                  </a:lnTo>
                  <a:lnTo>
                    <a:pt x="641954" y="618532"/>
                  </a:lnTo>
                  <a:close/>
                  <a:moveTo>
                    <a:pt x="689540" y="413140"/>
                  </a:moveTo>
                  <a:lnTo>
                    <a:pt x="687186" y="412903"/>
                  </a:lnTo>
                  <a:lnTo>
                    <a:pt x="685320" y="413140"/>
                  </a:lnTo>
                  <a:lnTo>
                    <a:pt x="683803" y="412792"/>
                  </a:lnTo>
                  <a:lnTo>
                    <a:pt x="683693" y="412555"/>
                  </a:lnTo>
                  <a:lnTo>
                    <a:pt x="683582" y="412555"/>
                  </a:lnTo>
                  <a:lnTo>
                    <a:pt x="680911" y="412792"/>
                  </a:lnTo>
                  <a:lnTo>
                    <a:pt x="678351" y="412333"/>
                  </a:lnTo>
                  <a:lnTo>
                    <a:pt x="676138" y="411053"/>
                  </a:lnTo>
                  <a:lnTo>
                    <a:pt x="674826" y="409172"/>
                  </a:lnTo>
                  <a:lnTo>
                    <a:pt x="673784" y="408130"/>
                  </a:lnTo>
                  <a:lnTo>
                    <a:pt x="668079" y="406613"/>
                  </a:lnTo>
                  <a:lnTo>
                    <a:pt x="665043" y="406375"/>
                  </a:lnTo>
                  <a:lnTo>
                    <a:pt x="657568" y="408351"/>
                  </a:lnTo>
                  <a:lnTo>
                    <a:pt x="656288" y="407877"/>
                  </a:lnTo>
                  <a:lnTo>
                    <a:pt x="651753" y="403799"/>
                  </a:lnTo>
                  <a:lnTo>
                    <a:pt x="650931" y="403341"/>
                  </a:lnTo>
                  <a:lnTo>
                    <a:pt x="649414" y="402756"/>
                  </a:lnTo>
                  <a:lnTo>
                    <a:pt x="648687" y="402172"/>
                  </a:lnTo>
                  <a:lnTo>
                    <a:pt x="648102" y="401113"/>
                  </a:lnTo>
                  <a:lnTo>
                    <a:pt x="647991" y="400306"/>
                  </a:lnTo>
                  <a:lnTo>
                    <a:pt x="648228" y="399611"/>
                  </a:lnTo>
                  <a:lnTo>
                    <a:pt x="648117" y="399153"/>
                  </a:lnTo>
                  <a:lnTo>
                    <a:pt x="644973" y="394585"/>
                  </a:lnTo>
                  <a:lnTo>
                    <a:pt x="644388" y="393543"/>
                  </a:lnTo>
                  <a:lnTo>
                    <a:pt x="644388" y="391914"/>
                  </a:lnTo>
                  <a:lnTo>
                    <a:pt x="645209" y="388990"/>
                  </a:lnTo>
                  <a:lnTo>
                    <a:pt x="645320" y="387932"/>
                  </a:lnTo>
                  <a:lnTo>
                    <a:pt x="644388" y="383981"/>
                  </a:lnTo>
                  <a:lnTo>
                    <a:pt x="644277" y="382242"/>
                  </a:lnTo>
                  <a:lnTo>
                    <a:pt x="644514" y="380725"/>
                  </a:lnTo>
                  <a:lnTo>
                    <a:pt x="645209" y="378512"/>
                  </a:lnTo>
                  <a:lnTo>
                    <a:pt x="645099" y="376521"/>
                  </a:lnTo>
                  <a:lnTo>
                    <a:pt x="644277" y="373376"/>
                  </a:lnTo>
                  <a:lnTo>
                    <a:pt x="642760" y="370800"/>
                  </a:lnTo>
                  <a:lnTo>
                    <a:pt x="640895" y="369283"/>
                  </a:lnTo>
                  <a:lnTo>
                    <a:pt x="638793" y="368935"/>
                  </a:lnTo>
                  <a:lnTo>
                    <a:pt x="632598" y="356923"/>
                  </a:lnTo>
                  <a:lnTo>
                    <a:pt x="631902" y="352151"/>
                  </a:lnTo>
                  <a:lnTo>
                    <a:pt x="630859" y="349575"/>
                  </a:lnTo>
                  <a:lnTo>
                    <a:pt x="628883" y="348753"/>
                  </a:lnTo>
                  <a:lnTo>
                    <a:pt x="627018" y="348405"/>
                  </a:lnTo>
                  <a:lnTo>
                    <a:pt x="626086" y="347015"/>
                  </a:lnTo>
                  <a:lnTo>
                    <a:pt x="625501" y="345371"/>
                  </a:lnTo>
                  <a:lnTo>
                    <a:pt x="624806" y="344091"/>
                  </a:lnTo>
                  <a:lnTo>
                    <a:pt x="623984" y="343633"/>
                  </a:lnTo>
                  <a:lnTo>
                    <a:pt x="620934" y="342574"/>
                  </a:lnTo>
                  <a:lnTo>
                    <a:pt x="620349" y="342684"/>
                  </a:lnTo>
                  <a:lnTo>
                    <a:pt x="619654" y="342352"/>
                  </a:lnTo>
                  <a:lnTo>
                    <a:pt x="617330" y="340377"/>
                  </a:lnTo>
                  <a:lnTo>
                    <a:pt x="616161" y="339555"/>
                  </a:lnTo>
                  <a:lnTo>
                    <a:pt x="614881" y="338843"/>
                  </a:lnTo>
                  <a:lnTo>
                    <a:pt x="613601" y="338496"/>
                  </a:lnTo>
                  <a:lnTo>
                    <a:pt x="609618" y="338385"/>
                  </a:lnTo>
                  <a:lnTo>
                    <a:pt x="606710" y="337563"/>
                  </a:lnTo>
                  <a:lnTo>
                    <a:pt x="604040" y="336284"/>
                  </a:lnTo>
                  <a:lnTo>
                    <a:pt x="602174" y="334892"/>
                  </a:lnTo>
                  <a:lnTo>
                    <a:pt x="600436" y="332570"/>
                  </a:lnTo>
                  <a:lnTo>
                    <a:pt x="600199" y="330231"/>
                  </a:lnTo>
                  <a:lnTo>
                    <a:pt x="600546" y="327780"/>
                  </a:lnTo>
                  <a:lnTo>
                    <a:pt x="600436" y="324746"/>
                  </a:lnTo>
                  <a:lnTo>
                    <a:pt x="599977" y="323704"/>
                  </a:lnTo>
                  <a:lnTo>
                    <a:pt x="599156" y="322660"/>
                  </a:lnTo>
                  <a:lnTo>
                    <a:pt x="598223" y="321728"/>
                  </a:lnTo>
                  <a:lnTo>
                    <a:pt x="597528" y="321490"/>
                  </a:lnTo>
                  <a:lnTo>
                    <a:pt x="597070" y="320795"/>
                  </a:lnTo>
                  <a:lnTo>
                    <a:pt x="597307" y="319041"/>
                  </a:lnTo>
                  <a:lnTo>
                    <a:pt x="597307" y="317176"/>
                  </a:lnTo>
                  <a:lnTo>
                    <a:pt x="597892" y="315896"/>
                  </a:lnTo>
                  <a:lnTo>
                    <a:pt x="597780" y="313794"/>
                  </a:lnTo>
                  <a:lnTo>
                    <a:pt x="596469" y="311455"/>
                  </a:lnTo>
                  <a:lnTo>
                    <a:pt x="594841" y="309590"/>
                  </a:lnTo>
                  <a:lnTo>
                    <a:pt x="593672" y="307267"/>
                  </a:lnTo>
                  <a:lnTo>
                    <a:pt x="593214" y="305039"/>
                  </a:lnTo>
                  <a:lnTo>
                    <a:pt x="592392" y="302715"/>
                  </a:lnTo>
                  <a:lnTo>
                    <a:pt x="590416" y="298622"/>
                  </a:lnTo>
                  <a:lnTo>
                    <a:pt x="581771" y="288128"/>
                  </a:lnTo>
                  <a:lnTo>
                    <a:pt x="580017" y="287069"/>
                  </a:lnTo>
                  <a:lnTo>
                    <a:pt x="579558" y="284035"/>
                  </a:lnTo>
                  <a:lnTo>
                    <a:pt x="579669" y="278566"/>
                  </a:lnTo>
                  <a:lnTo>
                    <a:pt x="578847" y="276006"/>
                  </a:lnTo>
                  <a:lnTo>
                    <a:pt x="577109" y="273082"/>
                  </a:lnTo>
                  <a:lnTo>
                    <a:pt x="575007" y="270743"/>
                  </a:lnTo>
                  <a:lnTo>
                    <a:pt x="573142" y="269937"/>
                  </a:lnTo>
                  <a:lnTo>
                    <a:pt x="570202" y="269937"/>
                  </a:lnTo>
                  <a:lnTo>
                    <a:pt x="568100" y="269004"/>
                  </a:lnTo>
                  <a:lnTo>
                    <a:pt x="563786" y="266081"/>
                  </a:lnTo>
                  <a:lnTo>
                    <a:pt x="557970" y="263868"/>
                  </a:lnTo>
                  <a:lnTo>
                    <a:pt x="545832" y="261055"/>
                  </a:lnTo>
                  <a:lnTo>
                    <a:pt x="540569" y="257894"/>
                  </a:lnTo>
                  <a:lnTo>
                    <a:pt x="539526" y="255919"/>
                  </a:lnTo>
                  <a:lnTo>
                    <a:pt x="537662" y="249849"/>
                  </a:lnTo>
                  <a:lnTo>
                    <a:pt x="536618" y="248680"/>
                  </a:lnTo>
                  <a:lnTo>
                    <a:pt x="533711" y="249028"/>
                  </a:lnTo>
                  <a:lnTo>
                    <a:pt x="531245" y="248570"/>
                  </a:lnTo>
                  <a:lnTo>
                    <a:pt x="528921" y="246926"/>
                  </a:lnTo>
                  <a:lnTo>
                    <a:pt x="526361" y="243781"/>
                  </a:lnTo>
                  <a:lnTo>
                    <a:pt x="527989" y="242264"/>
                  </a:lnTo>
                  <a:lnTo>
                    <a:pt x="528100" y="240620"/>
                  </a:lnTo>
                  <a:lnTo>
                    <a:pt x="526931" y="238993"/>
                  </a:lnTo>
                  <a:lnTo>
                    <a:pt x="524370" y="237601"/>
                  </a:lnTo>
                  <a:lnTo>
                    <a:pt x="525998" y="236322"/>
                  </a:lnTo>
                  <a:lnTo>
                    <a:pt x="525761" y="235262"/>
                  </a:lnTo>
                  <a:lnTo>
                    <a:pt x="524828" y="234915"/>
                  </a:lnTo>
                  <a:lnTo>
                    <a:pt x="523200" y="234567"/>
                  </a:lnTo>
                  <a:lnTo>
                    <a:pt x="521810" y="234678"/>
                  </a:lnTo>
                  <a:lnTo>
                    <a:pt x="521225" y="235500"/>
                  </a:lnTo>
                  <a:lnTo>
                    <a:pt x="520877" y="236322"/>
                  </a:lnTo>
                  <a:lnTo>
                    <a:pt x="519597" y="235500"/>
                  </a:lnTo>
                  <a:lnTo>
                    <a:pt x="513054" y="229779"/>
                  </a:lnTo>
                  <a:lnTo>
                    <a:pt x="511774" y="227676"/>
                  </a:lnTo>
                  <a:lnTo>
                    <a:pt x="513402" y="226396"/>
                  </a:lnTo>
                  <a:lnTo>
                    <a:pt x="511300" y="222793"/>
                  </a:lnTo>
                  <a:lnTo>
                    <a:pt x="511410" y="221623"/>
                  </a:lnTo>
                  <a:lnTo>
                    <a:pt x="513386" y="220928"/>
                  </a:lnTo>
                  <a:lnTo>
                    <a:pt x="511869" y="218826"/>
                  </a:lnTo>
                  <a:lnTo>
                    <a:pt x="511047" y="218147"/>
                  </a:lnTo>
                  <a:lnTo>
                    <a:pt x="511505" y="214638"/>
                  </a:lnTo>
                  <a:lnTo>
                    <a:pt x="509182" y="212189"/>
                  </a:lnTo>
                  <a:lnTo>
                    <a:pt x="503334" y="209502"/>
                  </a:lnTo>
                  <a:lnTo>
                    <a:pt x="500300" y="207399"/>
                  </a:lnTo>
                  <a:lnTo>
                    <a:pt x="493662" y="201331"/>
                  </a:lnTo>
                  <a:lnTo>
                    <a:pt x="490612" y="199592"/>
                  </a:lnTo>
                  <a:lnTo>
                    <a:pt x="487815" y="198660"/>
                  </a:lnTo>
                  <a:lnTo>
                    <a:pt x="481414" y="197838"/>
                  </a:lnTo>
                  <a:lnTo>
                    <a:pt x="478474" y="197016"/>
                  </a:lnTo>
                  <a:lnTo>
                    <a:pt x="475092" y="195499"/>
                  </a:lnTo>
                  <a:lnTo>
                    <a:pt x="472058" y="193049"/>
                  </a:lnTo>
                  <a:lnTo>
                    <a:pt x="469387" y="188846"/>
                  </a:lnTo>
                  <a:lnTo>
                    <a:pt x="467759" y="185590"/>
                  </a:lnTo>
                  <a:lnTo>
                    <a:pt x="465167" y="182776"/>
                  </a:lnTo>
                  <a:lnTo>
                    <a:pt x="462496" y="176123"/>
                  </a:lnTo>
                  <a:lnTo>
                    <a:pt x="458308" y="172520"/>
                  </a:lnTo>
                  <a:lnTo>
                    <a:pt x="451070" y="167731"/>
                  </a:lnTo>
                  <a:lnTo>
                    <a:pt x="444906" y="164128"/>
                  </a:lnTo>
                  <a:lnTo>
                    <a:pt x="439406" y="161678"/>
                  </a:lnTo>
                  <a:lnTo>
                    <a:pt x="434981" y="160398"/>
                  </a:lnTo>
                  <a:lnTo>
                    <a:pt x="430556" y="158422"/>
                  </a:lnTo>
                  <a:lnTo>
                    <a:pt x="426921" y="155388"/>
                  </a:lnTo>
                  <a:lnTo>
                    <a:pt x="424250" y="152480"/>
                  </a:lnTo>
                  <a:lnTo>
                    <a:pt x="421800" y="150726"/>
                  </a:lnTo>
                  <a:lnTo>
                    <a:pt x="419240" y="151089"/>
                  </a:lnTo>
                  <a:lnTo>
                    <a:pt x="417028" y="150726"/>
                  </a:lnTo>
                  <a:lnTo>
                    <a:pt x="415162" y="149208"/>
                  </a:lnTo>
                  <a:lnTo>
                    <a:pt x="413503" y="145368"/>
                  </a:lnTo>
                  <a:lnTo>
                    <a:pt x="411528" y="141860"/>
                  </a:lnTo>
                  <a:lnTo>
                    <a:pt x="409552" y="137766"/>
                  </a:lnTo>
                  <a:lnTo>
                    <a:pt x="408161" y="136249"/>
                  </a:lnTo>
                  <a:lnTo>
                    <a:pt x="404906" y="135079"/>
                  </a:lnTo>
                  <a:lnTo>
                    <a:pt x="403514" y="133104"/>
                  </a:lnTo>
                  <a:lnTo>
                    <a:pt x="401412" y="129010"/>
                  </a:lnTo>
                  <a:lnTo>
                    <a:pt x="400101" y="127604"/>
                  </a:lnTo>
                  <a:lnTo>
                    <a:pt x="398363" y="126102"/>
                  </a:lnTo>
                  <a:lnTo>
                    <a:pt x="396497" y="124807"/>
                  </a:lnTo>
                  <a:lnTo>
                    <a:pt x="393353" y="124111"/>
                  </a:lnTo>
                  <a:lnTo>
                    <a:pt x="390792" y="121551"/>
                  </a:lnTo>
                  <a:lnTo>
                    <a:pt x="389749" y="120966"/>
                  </a:lnTo>
                  <a:lnTo>
                    <a:pt x="388706" y="118990"/>
                  </a:lnTo>
                  <a:lnTo>
                    <a:pt x="384265" y="106047"/>
                  </a:lnTo>
                  <a:lnTo>
                    <a:pt x="382637" y="102664"/>
                  </a:lnTo>
                  <a:lnTo>
                    <a:pt x="373534" y="92518"/>
                  </a:lnTo>
                  <a:lnTo>
                    <a:pt x="372144" y="91349"/>
                  </a:lnTo>
                  <a:lnTo>
                    <a:pt x="369583" y="86545"/>
                  </a:lnTo>
                  <a:lnTo>
                    <a:pt x="368303" y="82467"/>
                  </a:lnTo>
                  <a:lnTo>
                    <a:pt x="366327" y="78626"/>
                  </a:lnTo>
                  <a:lnTo>
                    <a:pt x="360369" y="76050"/>
                  </a:lnTo>
                  <a:lnTo>
                    <a:pt x="351519" y="77331"/>
                  </a:lnTo>
                  <a:lnTo>
                    <a:pt x="345560" y="78500"/>
                  </a:lnTo>
                  <a:lnTo>
                    <a:pt x="341024" y="76856"/>
                  </a:lnTo>
                  <a:lnTo>
                    <a:pt x="338701" y="74755"/>
                  </a:lnTo>
                  <a:lnTo>
                    <a:pt x="336031" y="71499"/>
                  </a:lnTo>
                  <a:lnTo>
                    <a:pt x="333090" y="70108"/>
                  </a:lnTo>
                  <a:lnTo>
                    <a:pt x="329709" y="66963"/>
                  </a:lnTo>
                  <a:lnTo>
                    <a:pt x="324588" y="64971"/>
                  </a:lnTo>
                  <a:lnTo>
                    <a:pt x="323308" y="63233"/>
                  </a:lnTo>
                  <a:lnTo>
                    <a:pt x="322849" y="61131"/>
                  </a:lnTo>
                  <a:lnTo>
                    <a:pt x="321902" y="61020"/>
                  </a:lnTo>
                  <a:lnTo>
                    <a:pt x="318867" y="62427"/>
                  </a:lnTo>
                  <a:lnTo>
                    <a:pt x="314331" y="60894"/>
                  </a:lnTo>
                  <a:lnTo>
                    <a:pt x="301498" y="55078"/>
                  </a:lnTo>
                  <a:lnTo>
                    <a:pt x="296615" y="50052"/>
                  </a:lnTo>
                  <a:lnTo>
                    <a:pt x="296852" y="43288"/>
                  </a:lnTo>
                  <a:lnTo>
                    <a:pt x="298606" y="40254"/>
                  </a:lnTo>
                  <a:lnTo>
                    <a:pt x="298954" y="38847"/>
                  </a:lnTo>
                  <a:lnTo>
                    <a:pt x="298954" y="37567"/>
                  </a:lnTo>
                  <a:lnTo>
                    <a:pt x="298843" y="36287"/>
                  </a:lnTo>
                  <a:lnTo>
                    <a:pt x="298954" y="35117"/>
                  </a:lnTo>
                  <a:lnTo>
                    <a:pt x="299301" y="34184"/>
                  </a:lnTo>
                  <a:lnTo>
                    <a:pt x="299996" y="31862"/>
                  </a:lnTo>
                  <a:lnTo>
                    <a:pt x="301514" y="29996"/>
                  </a:lnTo>
                  <a:lnTo>
                    <a:pt x="303252" y="28479"/>
                  </a:lnTo>
                  <a:lnTo>
                    <a:pt x="304643" y="26725"/>
                  </a:lnTo>
                  <a:lnTo>
                    <a:pt x="305576" y="24275"/>
                  </a:lnTo>
                  <a:lnTo>
                    <a:pt x="306745" y="19139"/>
                  </a:lnTo>
                  <a:lnTo>
                    <a:pt x="307567" y="16689"/>
                  </a:lnTo>
                  <a:lnTo>
                    <a:pt x="308737" y="14824"/>
                  </a:lnTo>
                  <a:lnTo>
                    <a:pt x="313303" y="10273"/>
                  </a:lnTo>
                  <a:lnTo>
                    <a:pt x="314821" y="9104"/>
                  </a:lnTo>
                  <a:lnTo>
                    <a:pt x="318076" y="7587"/>
                  </a:lnTo>
                  <a:lnTo>
                    <a:pt x="319357" y="5958"/>
                  </a:lnTo>
                  <a:lnTo>
                    <a:pt x="320179" y="4093"/>
                  </a:lnTo>
                  <a:lnTo>
                    <a:pt x="320637" y="2118"/>
                  </a:lnTo>
                  <a:lnTo>
                    <a:pt x="320527" y="237"/>
                  </a:lnTo>
                  <a:lnTo>
                    <a:pt x="320415" y="0"/>
                  </a:lnTo>
                  <a:lnTo>
                    <a:pt x="310759" y="1644"/>
                  </a:lnTo>
                  <a:lnTo>
                    <a:pt x="301182" y="3272"/>
                  </a:lnTo>
                  <a:lnTo>
                    <a:pt x="291604" y="4789"/>
                  </a:lnTo>
                  <a:lnTo>
                    <a:pt x="281916" y="6417"/>
                  </a:lnTo>
                  <a:lnTo>
                    <a:pt x="272260" y="8044"/>
                  </a:lnTo>
                  <a:lnTo>
                    <a:pt x="262683" y="9562"/>
                  </a:lnTo>
                  <a:lnTo>
                    <a:pt x="252995" y="11205"/>
                  </a:lnTo>
                  <a:lnTo>
                    <a:pt x="243417" y="12723"/>
                  </a:lnTo>
                  <a:lnTo>
                    <a:pt x="233761" y="14240"/>
                  </a:lnTo>
                  <a:lnTo>
                    <a:pt x="214496" y="17385"/>
                  </a:lnTo>
                  <a:lnTo>
                    <a:pt x="204807" y="18902"/>
                  </a:lnTo>
                  <a:lnTo>
                    <a:pt x="195261" y="20419"/>
                  </a:lnTo>
                  <a:lnTo>
                    <a:pt x="185574" y="21936"/>
                  </a:lnTo>
                  <a:lnTo>
                    <a:pt x="175886" y="23453"/>
                  </a:lnTo>
                  <a:lnTo>
                    <a:pt x="166340" y="24971"/>
                  </a:lnTo>
                  <a:lnTo>
                    <a:pt x="155024" y="26014"/>
                  </a:lnTo>
                  <a:lnTo>
                    <a:pt x="142887" y="27073"/>
                  </a:lnTo>
                  <a:lnTo>
                    <a:pt x="133783" y="27894"/>
                  </a:lnTo>
                  <a:lnTo>
                    <a:pt x="132851" y="27657"/>
                  </a:lnTo>
                  <a:lnTo>
                    <a:pt x="128425" y="28242"/>
                  </a:lnTo>
                  <a:lnTo>
                    <a:pt x="112305" y="30565"/>
                  </a:lnTo>
                  <a:lnTo>
                    <a:pt x="96327" y="32778"/>
                  </a:lnTo>
                  <a:lnTo>
                    <a:pt x="80238" y="34991"/>
                  </a:lnTo>
                  <a:lnTo>
                    <a:pt x="64149" y="37220"/>
                  </a:lnTo>
                  <a:lnTo>
                    <a:pt x="48156" y="39321"/>
                  </a:lnTo>
                  <a:lnTo>
                    <a:pt x="32067" y="41423"/>
                  </a:lnTo>
                  <a:lnTo>
                    <a:pt x="15978" y="43635"/>
                  </a:lnTo>
                  <a:lnTo>
                    <a:pt x="0" y="45737"/>
                  </a:lnTo>
                  <a:lnTo>
                    <a:pt x="237" y="46559"/>
                  </a:lnTo>
                  <a:lnTo>
                    <a:pt x="933" y="49135"/>
                  </a:lnTo>
                  <a:lnTo>
                    <a:pt x="2323" y="53339"/>
                  </a:lnTo>
                  <a:lnTo>
                    <a:pt x="3951" y="58934"/>
                  </a:lnTo>
                  <a:lnTo>
                    <a:pt x="6164" y="65825"/>
                  </a:lnTo>
                  <a:lnTo>
                    <a:pt x="8613" y="73980"/>
                  </a:lnTo>
                  <a:lnTo>
                    <a:pt x="11553" y="83320"/>
                  </a:lnTo>
                  <a:lnTo>
                    <a:pt x="14698" y="93593"/>
                  </a:lnTo>
                  <a:lnTo>
                    <a:pt x="18190" y="104909"/>
                  </a:lnTo>
                  <a:lnTo>
                    <a:pt x="21921" y="116793"/>
                  </a:lnTo>
                  <a:lnTo>
                    <a:pt x="25792" y="129500"/>
                  </a:lnTo>
                  <a:lnTo>
                    <a:pt x="29870" y="142681"/>
                  </a:lnTo>
                  <a:lnTo>
                    <a:pt x="34184" y="156320"/>
                  </a:lnTo>
                  <a:lnTo>
                    <a:pt x="38515" y="170433"/>
                  </a:lnTo>
                  <a:lnTo>
                    <a:pt x="42940" y="184673"/>
                  </a:lnTo>
                  <a:lnTo>
                    <a:pt x="47366" y="199023"/>
                  </a:lnTo>
                  <a:lnTo>
                    <a:pt x="51933" y="213374"/>
                  </a:lnTo>
                  <a:lnTo>
                    <a:pt x="56358" y="227598"/>
                  </a:lnTo>
                  <a:lnTo>
                    <a:pt x="60673" y="241584"/>
                  </a:lnTo>
                  <a:lnTo>
                    <a:pt x="65003" y="255239"/>
                  </a:lnTo>
                  <a:lnTo>
                    <a:pt x="69080" y="268531"/>
                  </a:lnTo>
                  <a:lnTo>
                    <a:pt x="73031" y="281126"/>
                  </a:lnTo>
                  <a:lnTo>
                    <a:pt x="76777" y="293138"/>
                  </a:lnTo>
                  <a:lnTo>
                    <a:pt x="80380" y="304343"/>
                  </a:lnTo>
                  <a:lnTo>
                    <a:pt x="83636" y="314726"/>
                  </a:lnTo>
                  <a:lnTo>
                    <a:pt x="86544" y="323940"/>
                  </a:lnTo>
                  <a:lnTo>
                    <a:pt x="89136" y="332095"/>
                  </a:lnTo>
                  <a:lnTo>
                    <a:pt x="91348" y="339097"/>
                  </a:lnTo>
                  <a:lnTo>
                    <a:pt x="93087" y="344691"/>
                  </a:lnTo>
                  <a:lnTo>
                    <a:pt x="94367" y="348769"/>
                  </a:lnTo>
                  <a:lnTo>
                    <a:pt x="95189" y="351329"/>
                  </a:lnTo>
                  <a:lnTo>
                    <a:pt x="95426" y="352277"/>
                  </a:lnTo>
                  <a:lnTo>
                    <a:pt x="97291" y="358220"/>
                  </a:lnTo>
                  <a:lnTo>
                    <a:pt x="97180" y="359627"/>
                  </a:lnTo>
                  <a:lnTo>
                    <a:pt x="102901" y="370357"/>
                  </a:lnTo>
                  <a:lnTo>
                    <a:pt x="103138" y="374893"/>
                  </a:lnTo>
                  <a:lnTo>
                    <a:pt x="103486" y="376190"/>
                  </a:lnTo>
                  <a:lnTo>
                    <a:pt x="104071" y="377359"/>
                  </a:lnTo>
                  <a:lnTo>
                    <a:pt x="104893" y="378417"/>
                  </a:lnTo>
                  <a:lnTo>
                    <a:pt x="105825" y="379239"/>
                  </a:lnTo>
                  <a:lnTo>
                    <a:pt x="108860" y="381784"/>
                  </a:lnTo>
                  <a:lnTo>
                    <a:pt x="109681" y="382732"/>
                  </a:lnTo>
                  <a:lnTo>
                    <a:pt x="108860" y="384376"/>
                  </a:lnTo>
                  <a:lnTo>
                    <a:pt x="109555" y="385766"/>
                  </a:lnTo>
                  <a:lnTo>
                    <a:pt x="110946" y="387158"/>
                  </a:lnTo>
                  <a:lnTo>
                    <a:pt x="112226" y="388896"/>
                  </a:lnTo>
                  <a:lnTo>
                    <a:pt x="113759" y="394143"/>
                  </a:lnTo>
                  <a:lnTo>
                    <a:pt x="115498" y="397177"/>
                  </a:lnTo>
                  <a:lnTo>
                    <a:pt x="115845" y="399169"/>
                  </a:lnTo>
                  <a:lnTo>
                    <a:pt x="115956" y="401966"/>
                  </a:lnTo>
                  <a:lnTo>
                    <a:pt x="116888" y="403357"/>
                  </a:lnTo>
                  <a:lnTo>
                    <a:pt x="118642" y="404179"/>
                  </a:lnTo>
                  <a:lnTo>
                    <a:pt x="119812" y="405221"/>
                  </a:lnTo>
                  <a:lnTo>
                    <a:pt x="119354" y="407435"/>
                  </a:lnTo>
                  <a:lnTo>
                    <a:pt x="129974" y="417944"/>
                  </a:lnTo>
                  <a:lnTo>
                    <a:pt x="131839" y="420267"/>
                  </a:lnTo>
                  <a:lnTo>
                    <a:pt x="132661" y="422243"/>
                  </a:lnTo>
                  <a:lnTo>
                    <a:pt x="133941" y="427127"/>
                  </a:lnTo>
                  <a:lnTo>
                    <a:pt x="135332" y="429355"/>
                  </a:lnTo>
                  <a:lnTo>
                    <a:pt x="136960" y="431457"/>
                  </a:lnTo>
                  <a:lnTo>
                    <a:pt x="138351" y="433543"/>
                  </a:lnTo>
                  <a:lnTo>
                    <a:pt x="138809" y="435645"/>
                  </a:lnTo>
                  <a:lnTo>
                    <a:pt x="138809" y="435060"/>
                  </a:lnTo>
                  <a:lnTo>
                    <a:pt x="138919" y="436230"/>
                  </a:lnTo>
                  <a:lnTo>
                    <a:pt x="138809" y="435629"/>
                  </a:lnTo>
                  <a:lnTo>
                    <a:pt x="138919" y="437620"/>
                  </a:lnTo>
                  <a:lnTo>
                    <a:pt x="138224" y="439485"/>
                  </a:lnTo>
                  <a:lnTo>
                    <a:pt x="137876" y="441113"/>
                  </a:lnTo>
                  <a:lnTo>
                    <a:pt x="138809" y="442757"/>
                  </a:lnTo>
                  <a:lnTo>
                    <a:pt x="136359" y="446249"/>
                  </a:lnTo>
                  <a:lnTo>
                    <a:pt x="137292" y="449047"/>
                  </a:lnTo>
                  <a:lnTo>
                    <a:pt x="140231" y="451275"/>
                  </a:lnTo>
                  <a:lnTo>
                    <a:pt x="146980" y="454073"/>
                  </a:lnTo>
                  <a:lnTo>
                    <a:pt x="148370" y="454894"/>
                  </a:lnTo>
                  <a:lnTo>
                    <a:pt x="149414" y="456538"/>
                  </a:lnTo>
                  <a:lnTo>
                    <a:pt x="149999" y="456649"/>
                  </a:lnTo>
                  <a:lnTo>
                    <a:pt x="150583" y="456885"/>
                  </a:lnTo>
                  <a:lnTo>
                    <a:pt x="151041" y="457929"/>
                  </a:lnTo>
                  <a:lnTo>
                    <a:pt x="150804" y="459209"/>
                  </a:lnTo>
                  <a:lnTo>
                    <a:pt x="149982" y="460252"/>
                  </a:lnTo>
                  <a:lnTo>
                    <a:pt x="148939" y="460837"/>
                  </a:lnTo>
                  <a:lnTo>
                    <a:pt x="147770" y="461074"/>
                  </a:lnTo>
                  <a:lnTo>
                    <a:pt x="148813" y="462828"/>
                  </a:lnTo>
                  <a:lnTo>
                    <a:pt x="148702" y="464456"/>
                  </a:lnTo>
                  <a:lnTo>
                    <a:pt x="147770" y="465736"/>
                  </a:lnTo>
                  <a:lnTo>
                    <a:pt x="146727" y="466669"/>
                  </a:lnTo>
                  <a:lnTo>
                    <a:pt x="144277" y="465973"/>
                  </a:lnTo>
                  <a:lnTo>
                    <a:pt x="142302" y="466795"/>
                  </a:lnTo>
                  <a:lnTo>
                    <a:pt x="142065" y="468075"/>
                  </a:lnTo>
                  <a:lnTo>
                    <a:pt x="144388" y="469245"/>
                  </a:lnTo>
                  <a:lnTo>
                    <a:pt x="142997" y="470635"/>
                  </a:lnTo>
                  <a:lnTo>
                    <a:pt x="140895" y="471916"/>
                  </a:lnTo>
                  <a:lnTo>
                    <a:pt x="138777" y="472832"/>
                  </a:lnTo>
                  <a:lnTo>
                    <a:pt x="137039" y="473433"/>
                  </a:lnTo>
                  <a:lnTo>
                    <a:pt x="136217" y="474128"/>
                  </a:lnTo>
                  <a:lnTo>
                    <a:pt x="135522" y="475661"/>
                  </a:lnTo>
                  <a:lnTo>
                    <a:pt x="134131" y="481019"/>
                  </a:lnTo>
                  <a:lnTo>
                    <a:pt x="134131" y="482425"/>
                  </a:lnTo>
                  <a:lnTo>
                    <a:pt x="134715" y="486266"/>
                  </a:lnTo>
                  <a:lnTo>
                    <a:pt x="134605" y="488368"/>
                  </a:lnTo>
                  <a:lnTo>
                    <a:pt x="133673" y="491166"/>
                  </a:lnTo>
                  <a:lnTo>
                    <a:pt x="133673" y="494785"/>
                  </a:lnTo>
                  <a:lnTo>
                    <a:pt x="135190" y="498166"/>
                  </a:lnTo>
                  <a:lnTo>
                    <a:pt x="135300" y="502134"/>
                  </a:lnTo>
                  <a:lnTo>
                    <a:pt x="135190" y="502718"/>
                  </a:lnTo>
                  <a:lnTo>
                    <a:pt x="134368" y="505152"/>
                  </a:lnTo>
                  <a:lnTo>
                    <a:pt x="133910" y="505974"/>
                  </a:lnTo>
                  <a:lnTo>
                    <a:pt x="131002" y="512627"/>
                  </a:lnTo>
                  <a:lnTo>
                    <a:pt x="129263" y="518933"/>
                  </a:lnTo>
                  <a:lnTo>
                    <a:pt x="128915" y="524307"/>
                  </a:lnTo>
                  <a:lnTo>
                    <a:pt x="128568" y="526409"/>
                  </a:lnTo>
                  <a:lnTo>
                    <a:pt x="128457" y="527231"/>
                  </a:lnTo>
                  <a:lnTo>
                    <a:pt x="128457" y="528163"/>
                  </a:lnTo>
                  <a:lnTo>
                    <a:pt x="128110" y="531640"/>
                  </a:lnTo>
                  <a:lnTo>
                    <a:pt x="129390" y="534691"/>
                  </a:lnTo>
                  <a:lnTo>
                    <a:pt x="135332" y="551474"/>
                  </a:lnTo>
                  <a:lnTo>
                    <a:pt x="136849" y="553924"/>
                  </a:lnTo>
                  <a:lnTo>
                    <a:pt x="142222" y="559645"/>
                  </a:lnTo>
                  <a:lnTo>
                    <a:pt x="143740" y="562316"/>
                  </a:lnTo>
                  <a:lnTo>
                    <a:pt x="144324" y="564292"/>
                  </a:lnTo>
                  <a:lnTo>
                    <a:pt x="145020" y="568512"/>
                  </a:lnTo>
                  <a:lnTo>
                    <a:pt x="145368" y="569681"/>
                  </a:lnTo>
                  <a:lnTo>
                    <a:pt x="146995" y="572605"/>
                  </a:lnTo>
                  <a:lnTo>
                    <a:pt x="147580" y="574707"/>
                  </a:lnTo>
                  <a:lnTo>
                    <a:pt x="147233" y="578547"/>
                  </a:lnTo>
                  <a:lnTo>
                    <a:pt x="146190" y="581708"/>
                  </a:lnTo>
                  <a:lnTo>
                    <a:pt x="145841" y="584963"/>
                  </a:lnTo>
                  <a:lnTo>
                    <a:pt x="147817" y="589278"/>
                  </a:lnTo>
                  <a:lnTo>
                    <a:pt x="145494" y="593372"/>
                  </a:lnTo>
                  <a:lnTo>
                    <a:pt x="145383" y="599203"/>
                  </a:lnTo>
                  <a:lnTo>
                    <a:pt x="146205" y="611215"/>
                  </a:lnTo>
                  <a:lnTo>
                    <a:pt x="145747" y="612732"/>
                  </a:lnTo>
                  <a:lnTo>
                    <a:pt x="144356" y="615403"/>
                  </a:lnTo>
                  <a:lnTo>
                    <a:pt x="144246" y="617030"/>
                  </a:lnTo>
                  <a:lnTo>
                    <a:pt x="144593" y="618200"/>
                  </a:lnTo>
                  <a:lnTo>
                    <a:pt x="146221" y="621108"/>
                  </a:lnTo>
                  <a:lnTo>
                    <a:pt x="146680" y="622498"/>
                  </a:lnTo>
                  <a:lnTo>
                    <a:pt x="146790" y="628220"/>
                  </a:lnTo>
                  <a:lnTo>
                    <a:pt x="147248" y="630670"/>
                  </a:lnTo>
                  <a:lnTo>
                    <a:pt x="149002" y="632424"/>
                  </a:lnTo>
                  <a:lnTo>
                    <a:pt x="151911" y="633467"/>
                  </a:lnTo>
                  <a:lnTo>
                    <a:pt x="156241" y="637908"/>
                  </a:lnTo>
                  <a:lnTo>
                    <a:pt x="160318" y="644087"/>
                  </a:lnTo>
                  <a:lnTo>
                    <a:pt x="162989" y="651089"/>
                  </a:lnTo>
                  <a:lnTo>
                    <a:pt x="164506" y="652606"/>
                  </a:lnTo>
                  <a:lnTo>
                    <a:pt x="164965" y="654234"/>
                  </a:lnTo>
                  <a:lnTo>
                    <a:pt x="164728" y="655498"/>
                  </a:lnTo>
                  <a:lnTo>
                    <a:pt x="164033" y="656684"/>
                  </a:lnTo>
                  <a:lnTo>
                    <a:pt x="163685" y="657379"/>
                  </a:lnTo>
                  <a:lnTo>
                    <a:pt x="163448" y="657837"/>
                  </a:lnTo>
                  <a:lnTo>
                    <a:pt x="163906" y="659813"/>
                  </a:lnTo>
                  <a:lnTo>
                    <a:pt x="164491" y="660397"/>
                  </a:lnTo>
                  <a:lnTo>
                    <a:pt x="167083" y="661788"/>
                  </a:lnTo>
                  <a:lnTo>
                    <a:pt x="168015" y="662499"/>
                  </a:lnTo>
                  <a:lnTo>
                    <a:pt x="169059" y="664143"/>
                  </a:lnTo>
                  <a:lnTo>
                    <a:pt x="170686" y="668679"/>
                  </a:lnTo>
                  <a:lnTo>
                    <a:pt x="171966" y="669627"/>
                  </a:lnTo>
                  <a:lnTo>
                    <a:pt x="174289" y="673120"/>
                  </a:lnTo>
                  <a:lnTo>
                    <a:pt x="175806" y="676628"/>
                  </a:lnTo>
                  <a:lnTo>
                    <a:pt x="176850" y="683156"/>
                  </a:lnTo>
                  <a:lnTo>
                    <a:pt x="180359" y="693065"/>
                  </a:lnTo>
                  <a:lnTo>
                    <a:pt x="187107" y="698660"/>
                  </a:lnTo>
                  <a:lnTo>
                    <a:pt x="188276" y="698312"/>
                  </a:lnTo>
                  <a:lnTo>
                    <a:pt x="192607" y="697964"/>
                  </a:lnTo>
                  <a:lnTo>
                    <a:pt x="193429" y="697964"/>
                  </a:lnTo>
                  <a:lnTo>
                    <a:pt x="195988" y="697727"/>
                  </a:lnTo>
                  <a:lnTo>
                    <a:pt x="200066" y="697490"/>
                  </a:lnTo>
                  <a:lnTo>
                    <a:pt x="205566" y="697142"/>
                  </a:lnTo>
                  <a:lnTo>
                    <a:pt x="212441" y="696684"/>
                  </a:lnTo>
                  <a:lnTo>
                    <a:pt x="220612" y="696099"/>
                  </a:lnTo>
                  <a:lnTo>
                    <a:pt x="229810" y="695404"/>
                  </a:lnTo>
                  <a:lnTo>
                    <a:pt x="240193" y="694693"/>
                  </a:lnTo>
                  <a:lnTo>
                    <a:pt x="251509" y="693871"/>
                  </a:lnTo>
                  <a:lnTo>
                    <a:pt x="263647" y="692939"/>
                  </a:lnTo>
                  <a:lnTo>
                    <a:pt x="276480" y="692006"/>
                  </a:lnTo>
                  <a:lnTo>
                    <a:pt x="290008" y="691073"/>
                  </a:lnTo>
                  <a:lnTo>
                    <a:pt x="303995" y="690030"/>
                  </a:lnTo>
                  <a:lnTo>
                    <a:pt x="318456" y="688861"/>
                  </a:lnTo>
                  <a:lnTo>
                    <a:pt x="333265" y="687691"/>
                  </a:lnTo>
                  <a:lnTo>
                    <a:pt x="348311" y="686537"/>
                  </a:lnTo>
                  <a:lnTo>
                    <a:pt x="363498" y="685368"/>
                  </a:lnTo>
                  <a:lnTo>
                    <a:pt x="378654" y="684088"/>
                  </a:lnTo>
                  <a:lnTo>
                    <a:pt x="393811" y="682918"/>
                  </a:lnTo>
                  <a:lnTo>
                    <a:pt x="408730" y="681622"/>
                  </a:lnTo>
                  <a:lnTo>
                    <a:pt x="423428" y="680453"/>
                  </a:lnTo>
                  <a:lnTo>
                    <a:pt x="437778" y="679173"/>
                  </a:lnTo>
                  <a:lnTo>
                    <a:pt x="451654" y="678003"/>
                  </a:lnTo>
                  <a:lnTo>
                    <a:pt x="464835" y="676834"/>
                  </a:lnTo>
                  <a:lnTo>
                    <a:pt x="477431" y="675775"/>
                  </a:lnTo>
                  <a:lnTo>
                    <a:pt x="489221" y="674716"/>
                  </a:lnTo>
                  <a:lnTo>
                    <a:pt x="500079" y="673799"/>
                  </a:lnTo>
                  <a:lnTo>
                    <a:pt x="510004" y="672867"/>
                  </a:lnTo>
                  <a:lnTo>
                    <a:pt x="518759" y="672172"/>
                  </a:lnTo>
                  <a:lnTo>
                    <a:pt x="526440" y="671476"/>
                  </a:lnTo>
                  <a:lnTo>
                    <a:pt x="532746" y="670891"/>
                  </a:lnTo>
                  <a:lnTo>
                    <a:pt x="537630" y="670433"/>
                  </a:lnTo>
                  <a:lnTo>
                    <a:pt x="543225" y="669848"/>
                  </a:lnTo>
                  <a:lnTo>
                    <a:pt x="543572" y="670086"/>
                  </a:lnTo>
                  <a:lnTo>
                    <a:pt x="543572" y="670544"/>
                  </a:lnTo>
                  <a:lnTo>
                    <a:pt x="543462" y="671587"/>
                  </a:lnTo>
                  <a:lnTo>
                    <a:pt x="543003" y="672757"/>
                  </a:lnTo>
                  <a:lnTo>
                    <a:pt x="542892" y="673341"/>
                  </a:lnTo>
                  <a:lnTo>
                    <a:pt x="543003" y="673926"/>
                  </a:lnTo>
                  <a:lnTo>
                    <a:pt x="543240" y="674495"/>
                  </a:lnTo>
                  <a:lnTo>
                    <a:pt x="544172" y="675664"/>
                  </a:lnTo>
                  <a:lnTo>
                    <a:pt x="548045" y="679283"/>
                  </a:lnTo>
                  <a:lnTo>
                    <a:pt x="548740" y="680216"/>
                  </a:lnTo>
                  <a:lnTo>
                    <a:pt x="549672" y="681481"/>
                  </a:lnTo>
                  <a:lnTo>
                    <a:pt x="549910" y="682191"/>
                  </a:lnTo>
                  <a:lnTo>
                    <a:pt x="550147" y="682903"/>
                  </a:lnTo>
                  <a:lnTo>
                    <a:pt x="550147" y="683598"/>
                  </a:lnTo>
                  <a:lnTo>
                    <a:pt x="550147" y="684530"/>
                  </a:lnTo>
                  <a:lnTo>
                    <a:pt x="549910" y="686854"/>
                  </a:lnTo>
                  <a:lnTo>
                    <a:pt x="549799" y="688719"/>
                  </a:lnTo>
                  <a:lnTo>
                    <a:pt x="549910" y="689667"/>
                  </a:lnTo>
                  <a:lnTo>
                    <a:pt x="550020" y="690488"/>
                  </a:lnTo>
                  <a:lnTo>
                    <a:pt x="550605" y="691769"/>
                  </a:lnTo>
                  <a:lnTo>
                    <a:pt x="553513" y="697253"/>
                  </a:lnTo>
                  <a:lnTo>
                    <a:pt x="554445" y="698422"/>
                  </a:lnTo>
                  <a:lnTo>
                    <a:pt x="555030" y="698881"/>
                  </a:lnTo>
                  <a:lnTo>
                    <a:pt x="555852" y="699229"/>
                  </a:lnTo>
                  <a:lnTo>
                    <a:pt x="556895" y="699466"/>
                  </a:lnTo>
                  <a:lnTo>
                    <a:pt x="558207" y="699355"/>
                  </a:lnTo>
                  <a:lnTo>
                    <a:pt x="564260" y="697617"/>
                  </a:lnTo>
                  <a:lnTo>
                    <a:pt x="565193" y="697617"/>
                  </a:lnTo>
                  <a:lnTo>
                    <a:pt x="567752" y="697964"/>
                  </a:lnTo>
                  <a:lnTo>
                    <a:pt x="568448" y="697964"/>
                  </a:lnTo>
                  <a:lnTo>
                    <a:pt x="569033" y="697854"/>
                  </a:lnTo>
                  <a:lnTo>
                    <a:pt x="572541" y="696226"/>
                  </a:lnTo>
                  <a:lnTo>
                    <a:pt x="573237" y="695768"/>
                  </a:lnTo>
                  <a:lnTo>
                    <a:pt x="573585" y="695056"/>
                  </a:lnTo>
                  <a:lnTo>
                    <a:pt x="573695" y="693776"/>
                  </a:lnTo>
                  <a:lnTo>
                    <a:pt x="573585" y="692844"/>
                  </a:lnTo>
                  <a:lnTo>
                    <a:pt x="572541" y="688403"/>
                  </a:lnTo>
                  <a:lnTo>
                    <a:pt x="572541" y="687454"/>
                  </a:lnTo>
                  <a:lnTo>
                    <a:pt x="572541" y="685368"/>
                  </a:lnTo>
                  <a:lnTo>
                    <a:pt x="573585" y="675222"/>
                  </a:lnTo>
                  <a:lnTo>
                    <a:pt x="573695" y="664617"/>
                  </a:lnTo>
                  <a:lnTo>
                    <a:pt x="573458" y="662863"/>
                  </a:lnTo>
                  <a:lnTo>
                    <a:pt x="573110" y="661345"/>
                  </a:lnTo>
                  <a:lnTo>
                    <a:pt x="572763" y="660650"/>
                  </a:lnTo>
                  <a:lnTo>
                    <a:pt x="571941" y="659607"/>
                  </a:lnTo>
                  <a:lnTo>
                    <a:pt x="568780" y="656336"/>
                  </a:lnTo>
                  <a:lnTo>
                    <a:pt x="567958" y="655040"/>
                  </a:lnTo>
                  <a:lnTo>
                    <a:pt x="567263" y="653649"/>
                  </a:lnTo>
                  <a:lnTo>
                    <a:pt x="566805" y="652480"/>
                  </a:lnTo>
                  <a:lnTo>
                    <a:pt x="566457" y="650741"/>
                  </a:lnTo>
                  <a:lnTo>
                    <a:pt x="566346" y="649792"/>
                  </a:lnTo>
                  <a:lnTo>
                    <a:pt x="566694" y="646189"/>
                  </a:lnTo>
                  <a:lnTo>
                    <a:pt x="566694" y="645146"/>
                  </a:lnTo>
                  <a:lnTo>
                    <a:pt x="566694" y="644214"/>
                  </a:lnTo>
                  <a:lnTo>
                    <a:pt x="565524" y="640484"/>
                  </a:lnTo>
                  <a:lnTo>
                    <a:pt x="565413" y="638967"/>
                  </a:lnTo>
                  <a:lnTo>
                    <a:pt x="565524" y="638145"/>
                  </a:lnTo>
                  <a:lnTo>
                    <a:pt x="565635" y="637449"/>
                  </a:lnTo>
                  <a:lnTo>
                    <a:pt x="565983" y="636849"/>
                  </a:lnTo>
                  <a:lnTo>
                    <a:pt x="567263" y="634984"/>
                  </a:lnTo>
                  <a:lnTo>
                    <a:pt x="567500" y="634163"/>
                  </a:lnTo>
                  <a:lnTo>
                    <a:pt x="567610" y="633230"/>
                  </a:lnTo>
                  <a:lnTo>
                    <a:pt x="567610" y="631602"/>
                  </a:lnTo>
                  <a:lnTo>
                    <a:pt x="567847" y="631017"/>
                  </a:lnTo>
                  <a:lnTo>
                    <a:pt x="568543" y="630670"/>
                  </a:lnTo>
                  <a:lnTo>
                    <a:pt x="569934" y="630907"/>
                  </a:lnTo>
                  <a:lnTo>
                    <a:pt x="571119" y="630907"/>
                  </a:lnTo>
                  <a:lnTo>
                    <a:pt x="572288" y="630432"/>
                  </a:lnTo>
                  <a:lnTo>
                    <a:pt x="572747" y="629848"/>
                  </a:lnTo>
                  <a:lnTo>
                    <a:pt x="573095" y="629026"/>
                  </a:lnTo>
                  <a:lnTo>
                    <a:pt x="573095" y="628331"/>
                  </a:lnTo>
                  <a:lnTo>
                    <a:pt x="573095" y="627288"/>
                  </a:lnTo>
                  <a:lnTo>
                    <a:pt x="573095" y="626940"/>
                  </a:lnTo>
                  <a:lnTo>
                    <a:pt x="573095" y="625897"/>
                  </a:lnTo>
                  <a:lnTo>
                    <a:pt x="573332" y="625201"/>
                  </a:lnTo>
                  <a:lnTo>
                    <a:pt x="573917" y="624617"/>
                  </a:lnTo>
                  <a:lnTo>
                    <a:pt x="574959" y="624016"/>
                  </a:lnTo>
                  <a:lnTo>
                    <a:pt x="576002" y="623779"/>
                  </a:lnTo>
                  <a:lnTo>
                    <a:pt x="577868" y="623542"/>
                  </a:lnTo>
                  <a:lnTo>
                    <a:pt x="578689" y="623431"/>
                  </a:lnTo>
                  <a:lnTo>
                    <a:pt x="579732" y="623320"/>
                  </a:lnTo>
                  <a:lnTo>
                    <a:pt x="580902" y="623320"/>
                  </a:lnTo>
                  <a:lnTo>
                    <a:pt x="583114" y="624269"/>
                  </a:lnTo>
                  <a:lnTo>
                    <a:pt x="584300" y="624964"/>
                  </a:lnTo>
                  <a:lnTo>
                    <a:pt x="586275" y="625659"/>
                  </a:lnTo>
                  <a:lnTo>
                    <a:pt x="599219" y="628694"/>
                  </a:lnTo>
                  <a:lnTo>
                    <a:pt x="600389" y="628346"/>
                  </a:lnTo>
                  <a:lnTo>
                    <a:pt x="601669" y="628236"/>
                  </a:lnTo>
                  <a:lnTo>
                    <a:pt x="603533" y="628346"/>
                  </a:lnTo>
                  <a:lnTo>
                    <a:pt x="605051" y="629152"/>
                  </a:lnTo>
                  <a:lnTo>
                    <a:pt x="605984" y="629753"/>
                  </a:lnTo>
                  <a:lnTo>
                    <a:pt x="607501" y="630448"/>
                  </a:lnTo>
                  <a:lnTo>
                    <a:pt x="609603" y="630922"/>
                  </a:lnTo>
                  <a:lnTo>
                    <a:pt x="616382" y="631855"/>
                  </a:lnTo>
                  <a:lnTo>
                    <a:pt x="617773" y="631744"/>
                  </a:lnTo>
                  <a:lnTo>
                    <a:pt x="619164" y="631286"/>
                  </a:lnTo>
                  <a:lnTo>
                    <a:pt x="620096" y="631175"/>
                  </a:lnTo>
                  <a:lnTo>
                    <a:pt x="622198" y="631997"/>
                  </a:lnTo>
                  <a:lnTo>
                    <a:pt x="623621" y="632345"/>
                  </a:lnTo>
                  <a:lnTo>
                    <a:pt x="629326" y="632693"/>
                  </a:lnTo>
                  <a:lnTo>
                    <a:pt x="630606" y="632456"/>
                  </a:lnTo>
                  <a:lnTo>
                    <a:pt x="634684" y="630464"/>
                  </a:lnTo>
                  <a:lnTo>
                    <a:pt x="637149" y="630702"/>
                  </a:lnTo>
                  <a:lnTo>
                    <a:pt x="638192" y="630812"/>
                  </a:lnTo>
                  <a:lnTo>
                    <a:pt x="637734" y="628931"/>
                  </a:lnTo>
                  <a:lnTo>
                    <a:pt x="637971" y="624869"/>
                  </a:lnTo>
                  <a:lnTo>
                    <a:pt x="637624" y="621361"/>
                  </a:lnTo>
                  <a:lnTo>
                    <a:pt x="636802" y="619622"/>
                  </a:lnTo>
                  <a:lnTo>
                    <a:pt x="634795" y="617884"/>
                  </a:lnTo>
                  <a:lnTo>
                    <a:pt x="633973" y="616588"/>
                  </a:lnTo>
                  <a:lnTo>
                    <a:pt x="633388" y="614486"/>
                  </a:lnTo>
                  <a:lnTo>
                    <a:pt x="633040" y="612510"/>
                  </a:lnTo>
                  <a:lnTo>
                    <a:pt x="632218" y="611104"/>
                  </a:lnTo>
                  <a:lnTo>
                    <a:pt x="630242" y="610645"/>
                  </a:lnTo>
                  <a:lnTo>
                    <a:pt x="630006" y="609587"/>
                  </a:lnTo>
                  <a:lnTo>
                    <a:pt x="631523" y="609255"/>
                  </a:lnTo>
                  <a:lnTo>
                    <a:pt x="632914" y="609144"/>
                  </a:lnTo>
                  <a:lnTo>
                    <a:pt x="634305" y="609366"/>
                  </a:lnTo>
                  <a:lnTo>
                    <a:pt x="635695" y="609713"/>
                  </a:lnTo>
                  <a:lnTo>
                    <a:pt x="635237" y="607864"/>
                  </a:lnTo>
                  <a:lnTo>
                    <a:pt x="634542" y="606821"/>
                  </a:lnTo>
                  <a:lnTo>
                    <a:pt x="633609" y="606125"/>
                  </a:lnTo>
                  <a:lnTo>
                    <a:pt x="632914" y="604735"/>
                  </a:lnTo>
                  <a:lnTo>
                    <a:pt x="632914" y="604023"/>
                  </a:lnTo>
                  <a:lnTo>
                    <a:pt x="633151" y="601701"/>
                  </a:lnTo>
                  <a:lnTo>
                    <a:pt x="633151" y="600879"/>
                  </a:lnTo>
                  <a:lnTo>
                    <a:pt x="633735" y="598666"/>
                  </a:lnTo>
                  <a:lnTo>
                    <a:pt x="637023" y="593292"/>
                  </a:lnTo>
                  <a:lnTo>
                    <a:pt x="638192" y="590716"/>
                  </a:lnTo>
                  <a:lnTo>
                    <a:pt x="636217" y="590242"/>
                  </a:lnTo>
                  <a:lnTo>
                    <a:pt x="631649" y="591064"/>
                  </a:lnTo>
                  <a:lnTo>
                    <a:pt x="628615" y="590242"/>
                  </a:lnTo>
                  <a:lnTo>
                    <a:pt x="628505" y="589089"/>
                  </a:lnTo>
                  <a:lnTo>
                    <a:pt x="634557" y="586876"/>
                  </a:lnTo>
                  <a:lnTo>
                    <a:pt x="636438" y="584995"/>
                  </a:lnTo>
                  <a:lnTo>
                    <a:pt x="636675" y="581739"/>
                  </a:lnTo>
                  <a:lnTo>
                    <a:pt x="635015" y="579290"/>
                  </a:lnTo>
                  <a:lnTo>
                    <a:pt x="628725" y="574627"/>
                  </a:lnTo>
                  <a:lnTo>
                    <a:pt x="626402" y="572051"/>
                  </a:lnTo>
                  <a:lnTo>
                    <a:pt x="630006" y="572652"/>
                  </a:lnTo>
                  <a:lnTo>
                    <a:pt x="633735" y="574975"/>
                  </a:lnTo>
                  <a:lnTo>
                    <a:pt x="637134" y="578010"/>
                  </a:lnTo>
                  <a:lnTo>
                    <a:pt x="639236" y="580807"/>
                  </a:lnTo>
                  <a:lnTo>
                    <a:pt x="640168" y="580570"/>
                  </a:lnTo>
                  <a:lnTo>
                    <a:pt x="640753" y="569365"/>
                  </a:lnTo>
                  <a:lnTo>
                    <a:pt x="640295" y="565271"/>
                  </a:lnTo>
                  <a:lnTo>
                    <a:pt x="637844" y="568306"/>
                  </a:lnTo>
                  <a:lnTo>
                    <a:pt x="637386" y="570171"/>
                  </a:lnTo>
                  <a:lnTo>
                    <a:pt x="637971" y="573205"/>
                  </a:lnTo>
                  <a:lnTo>
                    <a:pt x="636454" y="572257"/>
                  </a:lnTo>
                  <a:lnTo>
                    <a:pt x="632819" y="569460"/>
                  </a:lnTo>
                  <a:lnTo>
                    <a:pt x="628741" y="568417"/>
                  </a:lnTo>
                  <a:lnTo>
                    <a:pt x="627920" y="566552"/>
                  </a:lnTo>
                  <a:lnTo>
                    <a:pt x="628852" y="565145"/>
                  </a:lnTo>
                  <a:lnTo>
                    <a:pt x="633973" y="567026"/>
                  </a:lnTo>
                  <a:lnTo>
                    <a:pt x="634320" y="564687"/>
                  </a:lnTo>
                  <a:lnTo>
                    <a:pt x="633498" y="561652"/>
                  </a:lnTo>
                  <a:lnTo>
                    <a:pt x="631396" y="555710"/>
                  </a:lnTo>
                  <a:lnTo>
                    <a:pt x="631286" y="553261"/>
                  </a:lnTo>
                  <a:lnTo>
                    <a:pt x="632329" y="551379"/>
                  </a:lnTo>
                  <a:lnTo>
                    <a:pt x="635126" y="550447"/>
                  </a:lnTo>
                  <a:lnTo>
                    <a:pt x="636422" y="552186"/>
                  </a:lnTo>
                  <a:lnTo>
                    <a:pt x="637244" y="559551"/>
                  </a:lnTo>
                  <a:lnTo>
                    <a:pt x="637592" y="561289"/>
                  </a:lnTo>
                  <a:lnTo>
                    <a:pt x="638983" y="561874"/>
                  </a:lnTo>
                  <a:lnTo>
                    <a:pt x="642017" y="561637"/>
                  </a:lnTo>
                  <a:lnTo>
                    <a:pt x="644229" y="559424"/>
                  </a:lnTo>
                  <a:lnTo>
                    <a:pt x="646680" y="554635"/>
                  </a:lnTo>
                  <a:lnTo>
                    <a:pt x="650188" y="546117"/>
                  </a:lnTo>
                  <a:lnTo>
                    <a:pt x="652985" y="547176"/>
                  </a:lnTo>
                  <a:lnTo>
                    <a:pt x="654376" y="544599"/>
                  </a:lnTo>
                  <a:lnTo>
                    <a:pt x="654613" y="540886"/>
                  </a:lnTo>
                  <a:lnTo>
                    <a:pt x="653917" y="538436"/>
                  </a:lnTo>
                  <a:lnTo>
                    <a:pt x="651594" y="536808"/>
                  </a:lnTo>
                  <a:lnTo>
                    <a:pt x="645162" y="533552"/>
                  </a:lnTo>
                  <a:lnTo>
                    <a:pt x="642839" y="533079"/>
                  </a:lnTo>
                  <a:lnTo>
                    <a:pt x="637829" y="533426"/>
                  </a:lnTo>
                  <a:lnTo>
                    <a:pt x="631634" y="532967"/>
                  </a:lnTo>
                  <a:lnTo>
                    <a:pt x="625928" y="531561"/>
                  </a:lnTo>
                  <a:lnTo>
                    <a:pt x="622056" y="529127"/>
                  </a:lnTo>
                  <a:lnTo>
                    <a:pt x="623589" y="527847"/>
                  </a:lnTo>
                  <a:lnTo>
                    <a:pt x="624759" y="527847"/>
                  </a:lnTo>
                  <a:lnTo>
                    <a:pt x="627667" y="529127"/>
                  </a:lnTo>
                  <a:lnTo>
                    <a:pt x="630812" y="529949"/>
                  </a:lnTo>
                  <a:lnTo>
                    <a:pt x="645162" y="530645"/>
                  </a:lnTo>
                  <a:lnTo>
                    <a:pt x="650314" y="529823"/>
                  </a:lnTo>
                  <a:lnTo>
                    <a:pt x="651484" y="528306"/>
                  </a:lnTo>
                  <a:lnTo>
                    <a:pt x="650441" y="525271"/>
                  </a:lnTo>
                  <a:lnTo>
                    <a:pt x="648434" y="523169"/>
                  </a:lnTo>
                  <a:lnTo>
                    <a:pt x="643661" y="519787"/>
                  </a:lnTo>
                  <a:lnTo>
                    <a:pt x="642491" y="517463"/>
                  </a:lnTo>
                  <a:lnTo>
                    <a:pt x="642032" y="515488"/>
                  </a:lnTo>
                  <a:lnTo>
                    <a:pt x="642270" y="515141"/>
                  </a:lnTo>
                  <a:lnTo>
                    <a:pt x="643202" y="513971"/>
                  </a:lnTo>
                  <a:lnTo>
                    <a:pt x="644246" y="513260"/>
                  </a:lnTo>
                  <a:lnTo>
                    <a:pt x="645067" y="513971"/>
                  </a:lnTo>
                  <a:lnTo>
                    <a:pt x="645763" y="515251"/>
                  </a:lnTo>
                  <a:lnTo>
                    <a:pt x="646110" y="516768"/>
                  </a:lnTo>
                  <a:lnTo>
                    <a:pt x="646695" y="518270"/>
                  </a:lnTo>
                  <a:lnTo>
                    <a:pt x="647738" y="519677"/>
                  </a:lnTo>
                  <a:lnTo>
                    <a:pt x="649019" y="520735"/>
                  </a:lnTo>
                  <a:lnTo>
                    <a:pt x="650093" y="521083"/>
                  </a:lnTo>
                  <a:lnTo>
                    <a:pt x="651721" y="520372"/>
                  </a:lnTo>
                  <a:lnTo>
                    <a:pt x="651831" y="519329"/>
                  </a:lnTo>
                  <a:lnTo>
                    <a:pt x="651594" y="517938"/>
                  </a:lnTo>
                  <a:lnTo>
                    <a:pt x="651594" y="516421"/>
                  </a:lnTo>
                  <a:lnTo>
                    <a:pt x="658580" y="501137"/>
                  </a:lnTo>
                  <a:lnTo>
                    <a:pt x="659970" y="495306"/>
                  </a:lnTo>
                  <a:lnTo>
                    <a:pt x="655435" y="496349"/>
                  </a:lnTo>
                  <a:lnTo>
                    <a:pt x="651705" y="499020"/>
                  </a:lnTo>
                  <a:lnTo>
                    <a:pt x="645051" y="505436"/>
                  </a:lnTo>
                  <a:lnTo>
                    <a:pt x="645747" y="502892"/>
                  </a:lnTo>
                  <a:lnTo>
                    <a:pt x="646790" y="500900"/>
                  </a:lnTo>
                  <a:lnTo>
                    <a:pt x="647138" y="499273"/>
                  </a:lnTo>
                  <a:lnTo>
                    <a:pt x="645747" y="497756"/>
                  </a:lnTo>
                  <a:lnTo>
                    <a:pt x="645510" y="498103"/>
                  </a:lnTo>
                  <a:lnTo>
                    <a:pt x="641559" y="498451"/>
                  </a:lnTo>
                  <a:lnTo>
                    <a:pt x="640737" y="498341"/>
                  </a:lnTo>
                  <a:lnTo>
                    <a:pt x="639693" y="497645"/>
                  </a:lnTo>
                  <a:lnTo>
                    <a:pt x="638761" y="496823"/>
                  </a:lnTo>
                  <a:lnTo>
                    <a:pt x="637829" y="495891"/>
                  </a:lnTo>
                  <a:lnTo>
                    <a:pt x="639931" y="494847"/>
                  </a:lnTo>
                  <a:lnTo>
                    <a:pt x="642032" y="493315"/>
                  </a:lnTo>
                  <a:lnTo>
                    <a:pt x="644356" y="492603"/>
                  </a:lnTo>
                  <a:lnTo>
                    <a:pt x="647264" y="493662"/>
                  </a:lnTo>
                  <a:lnTo>
                    <a:pt x="649729" y="493900"/>
                  </a:lnTo>
                  <a:lnTo>
                    <a:pt x="651942" y="491924"/>
                  </a:lnTo>
                  <a:lnTo>
                    <a:pt x="655087" y="487372"/>
                  </a:lnTo>
                  <a:lnTo>
                    <a:pt x="653112" y="485728"/>
                  </a:lnTo>
                  <a:lnTo>
                    <a:pt x="649382" y="483184"/>
                  </a:lnTo>
                  <a:lnTo>
                    <a:pt x="647375" y="481193"/>
                  </a:lnTo>
                  <a:lnTo>
                    <a:pt x="650425" y="480845"/>
                  </a:lnTo>
                  <a:lnTo>
                    <a:pt x="652985" y="481540"/>
                  </a:lnTo>
                  <a:lnTo>
                    <a:pt x="654850" y="483057"/>
                  </a:lnTo>
                  <a:lnTo>
                    <a:pt x="656367" y="484923"/>
                  </a:lnTo>
                  <a:lnTo>
                    <a:pt x="658817" y="490407"/>
                  </a:lnTo>
                  <a:lnTo>
                    <a:pt x="659750" y="490991"/>
                  </a:lnTo>
                  <a:lnTo>
                    <a:pt x="660445" y="490296"/>
                  </a:lnTo>
                  <a:lnTo>
                    <a:pt x="660903" y="488779"/>
                  </a:lnTo>
                  <a:lnTo>
                    <a:pt x="662326" y="478269"/>
                  </a:lnTo>
                  <a:lnTo>
                    <a:pt x="662326" y="474302"/>
                  </a:lnTo>
                  <a:lnTo>
                    <a:pt x="661377" y="471047"/>
                  </a:lnTo>
                  <a:lnTo>
                    <a:pt x="659275" y="469308"/>
                  </a:lnTo>
                  <a:lnTo>
                    <a:pt x="657173" y="470240"/>
                  </a:lnTo>
                  <a:lnTo>
                    <a:pt x="656478" y="472216"/>
                  </a:lnTo>
                  <a:lnTo>
                    <a:pt x="658232" y="473844"/>
                  </a:lnTo>
                  <a:lnTo>
                    <a:pt x="658469" y="474887"/>
                  </a:lnTo>
                  <a:lnTo>
                    <a:pt x="650441" y="477337"/>
                  </a:lnTo>
                  <a:lnTo>
                    <a:pt x="647738" y="477684"/>
                  </a:lnTo>
                  <a:lnTo>
                    <a:pt x="652068" y="471157"/>
                  </a:lnTo>
                  <a:lnTo>
                    <a:pt x="651958" y="468233"/>
                  </a:lnTo>
                  <a:lnTo>
                    <a:pt x="647517" y="465784"/>
                  </a:lnTo>
                  <a:lnTo>
                    <a:pt x="643329" y="465436"/>
                  </a:lnTo>
                  <a:lnTo>
                    <a:pt x="641464" y="464614"/>
                  </a:lnTo>
                  <a:lnTo>
                    <a:pt x="640531" y="462638"/>
                  </a:lnTo>
                  <a:lnTo>
                    <a:pt x="641227" y="461343"/>
                  </a:lnTo>
                  <a:lnTo>
                    <a:pt x="643092" y="461343"/>
                  </a:lnTo>
                  <a:lnTo>
                    <a:pt x="645193" y="462165"/>
                  </a:lnTo>
                  <a:lnTo>
                    <a:pt x="646711" y="463207"/>
                  </a:lnTo>
                  <a:lnTo>
                    <a:pt x="650219" y="464725"/>
                  </a:lnTo>
                  <a:lnTo>
                    <a:pt x="654755" y="464725"/>
                  </a:lnTo>
                  <a:lnTo>
                    <a:pt x="661630" y="463445"/>
                  </a:lnTo>
                  <a:lnTo>
                    <a:pt x="663289" y="462275"/>
                  </a:lnTo>
                  <a:lnTo>
                    <a:pt x="664807" y="460173"/>
                  </a:lnTo>
                  <a:lnTo>
                    <a:pt x="667952" y="454231"/>
                  </a:lnTo>
                  <a:lnTo>
                    <a:pt x="668774" y="450043"/>
                  </a:lnTo>
                  <a:lnTo>
                    <a:pt x="669596" y="447814"/>
                  </a:lnTo>
                  <a:lnTo>
                    <a:pt x="668900" y="447814"/>
                  </a:lnTo>
                  <a:lnTo>
                    <a:pt x="666924" y="448273"/>
                  </a:lnTo>
                  <a:lnTo>
                    <a:pt x="663669" y="446060"/>
                  </a:lnTo>
                  <a:lnTo>
                    <a:pt x="662847" y="445712"/>
                  </a:lnTo>
                  <a:lnTo>
                    <a:pt x="655372" y="445822"/>
                  </a:lnTo>
                  <a:lnTo>
                    <a:pt x="656762" y="443610"/>
                  </a:lnTo>
                  <a:lnTo>
                    <a:pt x="661646" y="441382"/>
                  </a:lnTo>
                  <a:lnTo>
                    <a:pt x="661298" y="439975"/>
                  </a:lnTo>
                  <a:lnTo>
                    <a:pt x="658263" y="438363"/>
                  </a:lnTo>
                  <a:lnTo>
                    <a:pt x="657221" y="437083"/>
                  </a:lnTo>
                  <a:lnTo>
                    <a:pt x="658263" y="435439"/>
                  </a:lnTo>
                  <a:lnTo>
                    <a:pt x="660002" y="435202"/>
                  </a:lnTo>
                  <a:lnTo>
                    <a:pt x="661282" y="436372"/>
                  </a:lnTo>
                  <a:lnTo>
                    <a:pt x="662468" y="437889"/>
                  </a:lnTo>
                  <a:lnTo>
                    <a:pt x="663400" y="439059"/>
                  </a:lnTo>
                  <a:lnTo>
                    <a:pt x="665850" y="439644"/>
                  </a:lnTo>
                  <a:lnTo>
                    <a:pt x="671903" y="439754"/>
                  </a:lnTo>
                  <a:lnTo>
                    <a:pt x="674463" y="440924"/>
                  </a:lnTo>
                  <a:lnTo>
                    <a:pt x="676470" y="440449"/>
                  </a:lnTo>
                  <a:lnTo>
                    <a:pt x="679030" y="437778"/>
                  </a:lnTo>
                  <a:lnTo>
                    <a:pt x="682634" y="432405"/>
                  </a:lnTo>
                  <a:lnTo>
                    <a:pt x="679142" y="432295"/>
                  </a:lnTo>
                  <a:lnTo>
                    <a:pt x="676928" y="429971"/>
                  </a:lnTo>
                  <a:lnTo>
                    <a:pt x="676233" y="427158"/>
                  </a:lnTo>
                  <a:lnTo>
                    <a:pt x="677403" y="425657"/>
                  </a:lnTo>
                  <a:lnTo>
                    <a:pt x="678098" y="424961"/>
                  </a:lnTo>
                  <a:lnTo>
                    <a:pt x="678445" y="423571"/>
                  </a:lnTo>
                  <a:lnTo>
                    <a:pt x="679142" y="422274"/>
                  </a:lnTo>
                  <a:lnTo>
                    <a:pt x="680879" y="421816"/>
                  </a:lnTo>
                  <a:lnTo>
                    <a:pt x="680991" y="422401"/>
                  </a:lnTo>
                  <a:lnTo>
                    <a:pt x="681686" y="423696"/>
                  </a:lnTo>
                  <a:lnTo>
                    <a:pt x="682855" y="424977"/>
                  </a:lnTo>
                  <a:lnTo>
                    <a:pt x="684246" y="425562"/>
                  </a:lnTo>
                  <a:lnTo>
                    <a:pt x="689856" y="419493"/>
                  </a:lnTo>
                  <a:lnTo>
                    <a:pt x="691722" y="415874"/>
                  </a:lnTo>
                  <a:lnTo>
                    <a:pt x="689540" y="41314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ACAC38A7-DFD7-13D7-C616-C5E1A4DECAD5}"/>
                </a:ext>
              </a:extLst>
            </p:cNvPr>
            <p:cNvSpPr/>
            <p:nvPr/>
          </p:nvSpPr>
          <p:spPr>
            <a:xfrm>
              <a:off x="10402920" y="8189931"/>
              <a:ext cx="1174668" cy="1026123"/>
            </a:xfrm>
            <a:custGeom>
              <a:avLst/>
              <a:gdLst>
                <a:gd name="connsiteX0" fmla="*/ 428897 w 1174668"/>
                <a:gd name="connsiteY0" fmla="*/ 210023 h 1026123"/>
                <a:gd name="connsiteX1" fmla="*/ 426083 w 1174668"/>
                <a:gd name="connsiteY1" fmla="*/ 212583 h 1026123"/>
                <a:gd name="connsiteX2" fmla="*/ 421073 w 1174668"/>
                <a:gd name="connsiteY2" fmla="*/ 216202 h 1026123"/>
                <a:gd name="connsiteX3" fmla="*/ 420251 w 1174668"/>
                <a:gd name="connsiteY3" fmla="*/ 217593 h 1026123"/>
                <a:gd name="connsiteX4" fmla="*/ 427474 w 1174668"/>
                <a:gd name="connsiteY4" fmla="*/ 214922 h 1026123"/>
                <a:gd name="connsiteX5" fmla="*/ 430287 w 1174668"/>
                <a:gd name="connsiteY5" fmla="*/ 212820 h 1026123"/>
                <a:gd name="connsiteX6" fmla="*/ 431219 w 1174668"/>
                <a:gd name="connsiteY6" fmla="*/ 209565 h 1026123"/>
                <a:gd name="connsiteX7" fmla="*/ 430176 w 1174668"/>
                <a:gd name="connsiteY7" fmla="*/ 209454 h 1026123"/>
                <a:gd name="connsiteX8" fmla="*/ 428897 w 1174668"/>
                <a:gd name="connsiteY8" fmla="*/ 210023 h 1026123"/>
                <a:gd name="connsiteX9" fmla="*/ 415115 w 1174668"/>
                <a:gd name="connsiteY9" fmla="*/ 221560 h 1026123"/>
                <a:gd name="connsiteX10" fmla="*/ 413013 w 1174668"/>
                <a:gd name="connsiteY10" fmla="*/ 224705 h 1026123"/>
                <a:gd name="connsiteX11" fmla="*/ 411259 w 1174668"/>
                <a:gd name="connsiteY11" fmla="*/ 225526 h 1026123"/>
                <a:gd name="connsiteX12" fmla="*/ 410674 w 1174668"/>
                <a:gd name="connsiteY12" fmla="*/ 225875 h 1026123"/>
                <a:gd name="connsiteX13" fmla="*/ 410327 w 1174668"/>
                <a:gd name="connsiteY13" fmla="*/ 226696 h 1026123"/>
                <a:gd name="connsiteX14" fmla="*/ 409868 w 1174668"/>
                <a:gd name="connsiteY14" fmla="*/ 227518 h 1026123"/>
                <a:gd name="connsiteX15" fmla="*/ 408825 w 1174668"/>
                <a:gd name="connsiteY15" fmla="*/ 227992 h 1026123"/>
                <a:gd name="connsiteX16" fmla="*/ 407434 w 1174668"/>
                <a:gd name="connsiteY16" fmla="*/ 228340 h 1026123"/>
                <a:gd name="connsiteX17" fmla="*/ 407197 w 1174668"/>
                <a:gd name="connsiteY17" fmla="*/ 229035 h 1026123"/>
                <a:gd name="connsiteX18" fmla="*/ 407197 w 1174668"/>
                <a:gd name="connsiteY18" fmla="*/ 229731 h 1026123"/>
                <a:gd name="connsiteX19" fmla="*/ 406849 w 1174668"/>
                <a:gd name="connsiteY19" fmla="*/ 230426 h 1026123"/>
                <a:gd name="connsiteX20" fmla="*/ 379903 w 1174668"/>
                <a:gd name="connsiteY20" fmla="*/ 248269 h 1026123"/>
                <a:gd name="connsiteX21" fmla="*/ 374182 w 1174668"/>
                <a:gd name="connsiteY21" fmla="*/ 250481 h 1026123"/>
                <a:gd name="connsiteX22" fmla="*/ 371148 w 1174668"/>
                <a:gd name="connsiteY22" fmla="*/ 251177 h 1026123"/>
                <a:gd name="connsiteX23" fmla="*/ 367197 w 1174668"/>
                <a:gd name="connsiteY23" fmla="*/ 249423 h 1026123"/>
                <a:gd name="connsiteX24" fmla="*/ 364983 w 1174668"/>
                <a:gd name="connsiteY24" fmla="*/ 249186 h 1026123"/>
                <a:gd name="connsiteX25" fmla="*/ 368714 w 1174668"/>
                <a:gd name="connsiteY25" fmla="*/ 251051 h 1026123"/>
                <a:gd name="connsiteX26" fmla="*/ 371858 w 1174668"/>
                <a:gd name="connsiteY26" fmla="*/ 251635 h 1026123"/>
                <a:gd name="connsiteX27" fmla="*/ 379792 w 1174668"/>
                <a:gd name="connsiteY27" fmla="*/ 250466 h 1026123"/>
                <a:gd name="connsiteX28" fmla="*/ 382590 w 1174668"/>
                <a:gd name="connsiteY28" fmla="*/ 249186 h 1026123"/>
                <a:gd name="connsiteX29" fmla="*/ 390176 w 1174668"/>
                <a:gd name="connsiteY29" fmla="*/ 243354 h 1026123"/>
                <a:gd name="connsiteX30" fmla="*/ 392625 w 1174668"/>
                <a:gd name="connsiteY30" fmla="*/ 240541 h 1026123"/>
                <a:gd name="connsiteX31" fmla="*/ 405332 w 1174668"/>
                <a:gd name="connsiteY31" fmla="*/ 232844 h 1026123"/>
                <a:gd name="connsiteX32" fmla="*/ 412428 w 1174668"/>
                <a:gd name="connsiteY32" fmla="*/ 225495 h 1026123"/>
                <a:gd name="connsiteX33" fmla="*/ 415336 w 1174668"/>
                <a:gd name="connsiteY33" fmla="*/ 223757 h 1026123"/>
                <a:gd name="connsiteX34" fmla="*/ 415225 w 1174668"/>
                <a:gd name="connsiteY34" fmla="*/ 223172 h 1026123"/>
                <a:gd name="connsiteX35" fmla="*/ 416174 w 1174668"/>
                <a:gd name="connsiteY35" fmla="*/ 222002 h 1026123"/>
                <a:gd name="connsiteX36" fmla="*/ 416869 w 1174668"/>
                <a:gd name="connsiteY36" fmla="*/ 221418 h 1026123"/>
                <a:gd name="connsiteX37" fmla="*/ 416759 w 1174668"/>
                <a:gd name="connsiteY37" fmla="*/ 220343 h 1026123"/>
                <a:gd name="connsiteX38" fmla="*/ 415115 w 1174668"/>
                <a:gd name="connsiteY38" fmla="*/ 221560 h 1026123"/>
                <a:gd name="connsiteX39" fmla="*/ 365679 w 1174668"/>
                <a:gd name="connsiteY39" fmla="*/ 241505 h 1026123"/>
                <a:gd name="connsiteX40" fmla="*/ 365221 w 1174668"/>
                <a:gd name="connsiteY40" fmla="*/ 239861 h 1026123"/>
                <a:gd name="connsiteX41" fmla="*/ 364983 w 1174668"/>
                <a:gd name="connsiteY41" fmla="*/ 239750 h 1026123"/>
                <a:gd name="connsiteX42" fmla="*/ 363214 w 1174668"/>
                <a:gd name="connsiteY42" fmla="*/ 239750 h 1026123"/>
                <a:gd name="connsiteX43" fmla="*/ 361349 w 1174668"/>
                <a:gd name="connsiteY43" fmla="*/ 239403 h 1026123"/>
                <a:gd name="connsiteX44" fmla="*/ 357966 w 1174668"/>
                <a:gd name="connsiteY44" fmla="*/ 239292 h 1026123"/>
                <a:gd name="connsiteX45" fmla="*/ 356229 w 1174668"/>
                <a:gd name="connsiteY45" fmla="*/ 241284 h 1026123"/>
                <a:gd name="connsiteX46" fmla="*/ 353668 w 1174668"/>
                <a:gd name="connsiteY46" fmla="*/ 241869 h 1026123"/>
                <a:gd name="connsiteX47" fmla="*/ 347947 w 1174668"/>
                <a:gd name="connsiteY47" fmla="*/ 241758 h 1026123"/>
                <a:gd name="connsiteX48" fmla="*/ 349574 w 1174668"/>
                <a:gd name="connsiteY48" fmla="*/ 242801 h 1026123"/>
                <a:gd name="connsiteX49" fmla="*/ 352388 w 1174668"/>
                <a:gd name="connsiteY49" fmla="*/ 243496 h 1026123"/>
                <a:gd name="connsiteX50" fmla="*/ 354015 w 1174668"/>
                <a:gd name="connsiteY50" fmla="*/ 244081 h 1026123"/>
                <a:gd name="connsiteX51" fmla="*/ 355059 w 1174668"/>
                <a:gd name="connsiteY51" fmla="*/ 245013 h 1026123"/>
                <a:gd name="connsiteX52" fmla="*/ 356102 w 1174668"/>
                <a:gd name="connsiteY52" fmla="*/ 246294 h 1026123"/>
                <a:gd name="connsiteX53" fmla="*/ 357382 w 1174668"/>
                <a:gd name="connsiteY53" fmla="*/ 247463 h 1026123"/>
                <a:gd name="connsiteX54" fmla="*/ 358551 w 1174668"/>
                <a:gd name="connsiteY54" fmla="*/ 247922 h 1026123"/>
                <a:gd name="connsiteX55" fmla="*/ 361697 w 1174668"/>
                <a:gd name="connsiteY55" fmla="*/ 248617 h 1026123"/>
                <a:gd name="connsiteX56" fmla="*/ 363214 w 1174668"/>
                <a:gd name="connsiteY56" fmla="*/ 248379 h 1026123"/>
                <a:gd name="connsiteX57" fmla="*/ 363704 w 1174668"/>
                <a:gd name="connsiteY57" fmla="*/ 246720 h 1026123"/>
                <a:gd name="connsiteX58" fmla="*/ 363814 w 1174668"/>
                <a:gd name="connsiteY58" fmla="*/ 245219 h 1026123"/>
                <a:gd name="connsiteX59" fmla="*/ 364399 w 1174668"/>
                <a:gd name="connsiteY59" fmla="*/ 243701 h 1026123"/>
                <a:gd name="connsiteX60" fmla="*/ 365095 w 1174668"/>
                <a:gd name="connsiteY60" fmla="*/ 242422 h 1026123"/>
                <a:gd name="connsiteX61" fmla="*/ 365679 w 1174668"/>
                <a:gd name="connsiteY61" fmla="*/ 241505 h 1026123"/>
                <a:gd name="connsiteX62" fmla="*/ 138351 w 1174668"/>
                <a:gd name="connsiteY62" fmla="*/ 153443 h 1026123"/>
                <a:gd name="connsiteX63" fmla="*/ 133815 w 1174668"/>
                <a:gd name="connsiteY63" fmla="*/ 155197 h 1026123"/>
                <a:gd name="connsiteX64" fmla="*/ 132772 w 1174668"/>
                <a:gd name="connsiteY64" fmla="*/ 154265 h 1026123"/>
                <a:gd name="connsiteX65" fmla="*/ 129864 w 1174668"/>
                <a:gd name="connsiteY65" fmla="*/ 156004 h 1026123"/>
                <a:gd name="connsiteX66" fmla="*/ 115640 w 1174668"/>
                <a:gd name="connsiteY66" fmla="*/ 159750 h 1026123"/>
                <a:gd name="connsiteX67" fmla="*/ 109681 w 1174668"/>
                <a:gd name="connsiteY67" fmla="*/ 160208 h 1026123"/>
                <a:gd name="connsiteX68" fmla="*/ 107579 w 1174668"/>
                <a:gd name="connsiteY68" fmla="*/ 160792 h 1026123"/>
                <a:gd name="connsiteX69" fmla="*/ 104087 w 1174668"/>
                <a:gd name="connsiteY69" fmla="*/ 162531 h 1026123"/>
                <a:gd name="connsiteX70" fmla="*/ 102917 w 1174668"/>
                <a:gd name="connsiteY70" fmla="*/ 163242 h 1026123"/>
                <a:gd name="connsiteX71" fmla="*/ 99756 w 1174668"/>
                <a:gd name="connsiteY71" fmla="*/ 164760 h 1026123"/>
                <a:gd name="connsiteX72" fmla="*/ 90211 w 1174668"/>
                <a:gd name="connsiteY72" fmla="*/ 165692 h 1026123"/>
                <a:gd name="connsiteX73" fmla="*/ 82625 w 1174668"/>
                <a:gd name="connsiteY73" fmla="*/ 169438 h 1026123"/>
                <a:gd name="connsiteX74" fmla="*/ 67342 w 1174668"/>
                <a:gd name="connsiteY74" fmla="*/ 173974 h 1026123"/>
                <a:gd name="connsiteX75" fmla="*/ 56484 w 1174668"/>
                <a:gd name="connsiteY75" fmla="*/ 175474 h 1026123"/>
                <a:gd name="connsiteX76" fmla="*/ 54035 w 1174668"/>
                <a:gd name="connsiteY76" fmla="*/ 176660 h 1026123"/>
                <a:gd name="connsiteX77" fmla="*/ 61605 w 1174668"/>
                <a:gd name="connsiteY77" fmla="*/ 176771 h 1026123"/>
                <a:gd name="connsiteX78" fmla="*/ 151658 w 1174668"/>
                <a:gd name="connsiteY78" fmla="*/ 154139 h 1026123"/>
                <a:gd name="connsiteX79" fmla="*/ 151658 w 1174668"/>
                <a:gd name="connsiteY79" fmla="*/ 154139 h 1026123"/>
                <a:gd name="connsiteX80" fmla="*/ 151658 w 1174668"/>
                <a:gd name="connsiteY80" fmla="*/ 154139 h 1026123"/>
                <a:gd name="connsiteX81" fmla="*/ 151658 w 1174668"/>
                <a:gd name="connsiteY81" fmla="*/ 154139 h 1026123"/>
                <a:gd name="connsiteX82" fmla="*/ 153175 w 1174668"/>
                <a:gd name="connsiteY82" fmla="*/ 154597 h 1026123"/>
                <a:gd name="connsiteX83" fmla="*/ 154708 w 1174668"/>
                <a:gd name="connsiteY83" fmla="*/ 154708 h 1026123"/>
                <a:gd name="connsiteX84" fmla="*/ 156099 w 1174668"/>
                <a:gd name="connsiteY84" fmla="*/ 154250 h 1026123"/>
                <a:gd name="connsiteX85" fmla="*/ 157142 w 1174668"/>
                <a:gd name="connsiteY85" fmla="*/ 153428 h 1026123"/>
                <a:gd name="connsiteX86" fmla="*/ 144072 w 1174668"/>
                <a:gd name="connsiteY86" fmla="*/ 153317 h 1026123"/>
                <a:gd name="connsiteX87" fmla="*/ 138351 w 1174668"/>
                <a:gd name="connsiteY87" fmla="*/ 153443 h 1026123"/>
                <a:gd name="connsiteX88" fmla="*/ 1138382 w 1174668"/>
                <a:gd name="connsiteY88" fmla="*/ 752505 h 1026123"/>
                <a:gd name="connsiteX89" fmla="*/ 1139424 w 1174668"/>
                <a:gd name="connsiteY89" fmla="*/ 753547 h 1026123"/>
                <a:gd name="connsiteX90" fmla="*/ 1139536 w 1174668"/>
                <a:gd name="connsiteY90" fmla="*/ 753437 h 1026123"/>
                <a:gd name="connsiteX91" fmla="*/ 1139646 w 1174668"/>
                <a:gd name="connsiteY91" fmla="*/ 753547 h 1026123"/>
                <a:gd name="connsiteX92" fmla="*/ 1141400 w 1174668"/>
                <a:gd name="connsiteY92" fmla="*/ 753310 h 1026123"/>
                <a:gd name="connsiteX93" fmla="*/ 1141858 w 1174668"/>
                <a:gd name="connsiteY93" fmla="*/ 752141 h 1026123"/>
                <a:gd name="connsiteX94" fmla="*/ 1140578 w 1174668"/>
                <a:gd name="connsiteY94" fmla="*/ 743638 h 1026123"/>
                <a:gd name="connsiteX95" fmla="*/ 1140468 w 1174668"/>
                <a:gd name="connsiteY95" fmla="*/ 743638 h 1026123"/>
                <a:gd name="connsiteX96" fmla="*/ 1140468 w 1174668"/>
                <a:gd name="connsiteY96" fmla="*/ 743528 h 1026123"/>
                <a:gd name="connsiteX97" fmla="*/ 1139536 w 1174668"/>
                <a:gd name="connsiteY97" fmla="*/ 743765 h 1026123"/>
                <a:gd name="connsiteX98" fmla="*/ 1139299 w 1174668"/>
                <a:gd name="connsiteY98" fmla="*/ 744934 h 1026123"/>
                <a:gd name="connsiteX99" fmla="*/ 1138840 w 1174668"/>
                <a:gd name="connsiteY99" fmla="*/ 745756 h 1026123"/>
                <a:gd name="connsiteX100" fmla="*/ 1138255 w 1174668"/>
                <a:gd name="connsiteY100" fmla="*/ 746578 h 1026123"/>
                <a:gd name="connsiteX101" fmla="*/ 1137323 w 1174668"/>
                <a:gd name="connsiteY101" fmla="*/ 747510 h 1026123"/>
                <a:gd name="connsiteX102" fmla="*/ 1137433 w 1174668"/>
                <a:gd name="connsiteY102" fmla="*/ 748427 h 1026123"/>
                <a:gd name="connsiteX103" fmla="*/ 1137544 w 1174668"/>
                <a:gd name="connsiteY103" fmla="*/ 748427 h 1026123"/>
                <a:gd name="connsiteX104" fmla="*/ 1137544 w 1174668"/>
                <a:gd name="connsiteY104" fmla="*/ 748538 h 1026123"/>
                <a:gd name="connsiteX105" fmla="*/ 1138129 w 1174668"/>
                <a:gd name="connsiteY105" fmla="*/ 748538 h 1026123"/>
                <a:gd name="connsiteX106" fmla="*/ 1138477 w 1174668"/>
                <a:gd name="connsiteY106" fmla="*/ 748648 h 1026123"/>
                <a:gd name="connsiteX107" fmla="*/ 1138935 w 1174668"/>
                <a:gd name="connsiteY107" fmla="*/ 748886 h 1026123"/>
                <a:gd name="connsiteX108" fmla="*/ 1139393 w 1174668"/>
                <a:gd name="connsiteY108" fmla="*/ 749122 h 1026123"/>
                <a:gd name="connsiteX109" fmla="*/ 1139504 w 1174668"/>
                <a:gd name="connsiteY109" fmla="*/ 749122 h 1026123"/>
                <a:gd name="connsiteX110" fmla="*/ 1138224 w 1174668"/>
                <a:gd name="connsiteY110" fmla="*/ 750750 h 1026123"/>
                <a:gd name="connsiteX111" fmla="*/ 1138382 w 1174668"/>
                <a:gd name="connsiteY111" fmla="*/ 752505 h 1026123"/>
                <a:gd name="connsiteX112" fmla="*/ 860447 w 1174668"/>
                <a:gd name="connsiteY112" fmla="*/ 678888 h 1026123"/>
                <a:gd name="connsiteX113" fmla="*/ 857635 w 1174668"/>
                <a:gd name="connsiteY113" fmla="*/ 677845 h 1026123"/>
                <a:gd name="connsiteX114" fmla="*/ 854252 w 1174668"/>
                <a:gd name="connsiteY114" fmla="*/ 676675 h 1026123"/>
                <a:gd name="connsiteX115" fmla="*/ 854142 w 1174668"/>
                <a:gd name="connsiteY115" fmla="*/ 676675 h 1026123"/>
                <a:gd name="connsiteX116" fmla="*/ 854142 w 1174668"/>
                <a:gd name="connsiteY116" fmla="*/ 676675 h 1026123"/>
                <a:gd name="connsiteX117" fmla="*/ 853210 w 1174668"/>
                <a:gd name="connsiteY117" fmla="*/ 678667 h 1026123"/>
                <a:gd name="connsiteX118" fmla="*/ 850649 w 1174668"/>
                <a:gd name="connsiteY118" fmla="*/ 679362 h 1026123"/>
                <a:gd name="connsiteX119" fmla="*/ 845845 w 1174668"/>
                <a:gd name="connsiteY119" fmla="*/ 679125 h 1026123"/>
                <a:gd name="connsiteX120" fmla="*/ 845497 w 1174668"/>
                <a:gd name="connsiteY120" fmla="*/ 679015 h 1026123"/>
                <a:gd name="connsiteX121" fmla="*/ 843047 w 1174668"/>
                <a:gd name="connsiteY121" fmla="*/ 678430 h 1026123"/>
                <a:gd name="connsiteX122" fmla="*/ 840598 w 1174668"/>
                <a:gd name="connsiteY122" fmla="*/ 677023 h 1026123"/>
                <a:gd name="connsiteX123" fmla="*/ 838496 w 1174668"/>
                <a:gd name="connsiteY123" fmla="*/ 674937 h 1026123"/>
                <a:gd name="connsiteX124" fmla="*/ 836867 w 1174668"/>
                <a:gd name="connsiteY124" fmla="*/ 671903 h 1026123"/>
                <a:gd name="connsiteX125" fmla="*/ 836172 w 1174668"/>
                <a:gd name="connsiteY125" fmla="*/ 670259 h 1026123"/>
                <a:gd name="connsiteX126" fmla="*/ 835477 w 1174668"/>
                <a:gd name="connsiteY126" fmla="*/ 668868 h 1026123"/>
                <a:gd name="connsiteX127" fmla="*/ 834545 w 1174668"/>
                <a:gd name="connsiteY127" fmla="*/ 667699 h 1026123"/>
                <a:gd name="connsiteX128" fmla="*/ 833122 w 1174668"/>
                <a:gd name="connsiteY128" fmla="*/ 667004 h 1026123"/>
                <a:gd name="connsiteX129" fmla="*/ 833122 w 1174668"/>
                <a:gd name="connsiteY129" fmla="*/ 667004 h 1026123"/>
                <a:gd name="connsiteX130" fmla="*/ 833011 w 1174668"/>
                <a:gd name="connsiteY130" fmla="*/ 667004 h 1026123"/>
                <a:gd name="connsiteX131" fmla="*/ 834434 w 1174668"/>
                <a:gd name="connsiteY131" fmla="*/ 671665 h 1026123"/>
                <a:gd name="connsiteX132" fmla="*/ 836536 w 1174668"/>
                <a:gd name="connsiteY132" fmla="*/ 676328 h 1026123"/>
                <a:gd name="connsiteX133" fmla="*/ 837816 w 1174668"/>
                <a:gd name="connsiteY133" fmla="*/ 678430 h 1026123"/>
                <a:gd name="connsiteX134" fmla="*/ 839444 w 1174668"/>
                <a:gd name="connsiteY134" fmla="*/ 679947 h 1026123"/>
                <a:gd name="connsiteX135" fmla="*/ 841182 w 1174668"/>
                <a:gd name="connsiteY135" fmla="*/ 681006 h 1026123"/>
                <a:gd name="connsiteX136" fmla="*/ 850396 w 1174668"/>
                <a:gd name="connsiteY136" fmla="*/ 684388 h 1026123"/>
                <a:gd name="connsiteX137" fmla="*/ 850396 w 1174668"/>
                <a:gd name="connsiteY137" fmla="*/ 684388 h 1026123"/>
                <a:gd name="connsiteX138" fmla="*/ 850396 w 1174668"/>
                <a:gd name="connsiteY138" fmla="*/ 684499 h 1026123"/>
                <a:gd name="connsiteX139" fmla="*/ 852720 w 1174668"/>
                <a:gd name="connsiteY139" fmla="*/ 684609 h 1026123"/>
                <a:gd name="connsiteX140" fmla="*/ 854932 w 1174668"/>
                <a:gd name="connsiteY140" fmla="*/ 683440 h 1026123"/>
                <a:gd name="connsiteX141" fmla="*/ 857966 w 1174668"/>
                <a:gd name="connsiteY141" fmla="*/ 679947 h 1026123"/>
                <a:gd name="connsiteX142" fmla="*/ 860558 w 1174668"/>
                <a:gd name="connsiteY142" fmla="*/ 678904 h 1026123"/>
                <a:gd name="connsiteX143" fmla="*/ 860447 w 1174668"/>
                <a:gd name="connsiteY143" fmla="*/ 678904 h 1026123"/>
                <a:gd name="connsiteX144" fmla="*/ 860447 w 1174668"/>
                <a:gd name="connsiteY144" fmla="*/ 678888 h 1026123"/>
                <a:gd name="connsiteX145" fmla="*/ 1134431 w 1174668"/>
                <a:gd name="connsiteY145" fmla="*/ 688118 h 1026123"/>
                <a:gd name="connsiteX146" fmla="*/ 1134194 w 1174668"/>
                <a:gd name="connsiteY146" fmla="*/ 686948 h 1026123"/>
                <a:gd name="connsiteX147" fmla="*/ 1136169 w 1174668"/>
                <a:gd name="connsiteY147" fmla="*/ 684736 h 1026123"/>
                <a:gd name="connsiteX148" fmla="*/ 1136627 w 1174668"/>
                <a:gd name="connsiteY148" fmla="*/ 679947 h 1026123"/>
                <a:gd name="connsiteX149" fmla="*/ 1136043 w 1174668"/>
                <a:gd name="connsiteY149" fmla="*/ 656620 h 1026123"/>
                <a:gd name="connsiteX150" fmla="*/ 1135000 w 1174668"/>
                <a:gd name="connsiteY150" fmla="*/ 653238 h 1026123"/>
                <a:gd name="connsiteX151" fmla="*/ 1135348 w 1174668"/>
                <a:gd name="connsiteY151" fmla="*/ 650899 h 1026123"/>
                <a:gd name="connsiteX152" fmla="*/ 1135110 w 1174668"/>
                <a:gd name="connsiteY152" fmla="*/ 648227 h 1026123"/>
                <a:gd name="connsiteX153" fmla="*/ 1134067 w 1174668"/>
                <a:gd name="connsiteY153" fmla="*/ 642997 h 1026123"/>
                <a:gd name="connsiteX154" fmla="*/ 1133956 w 1174668"/>
                <a:gd name="connsiteY154" fmla="*/ 640658 h 1026123"/>
                <a:gd name="connsiteX155" fmla="*/ 1134415 w 1174668"/>
                <a:gd name="connsiteY155" fmla="*/ 635774 h 1026123"/>
                <a:gd name="connsiteX156" fmla="*/ 1131823 w 1174668"/>
                <a:gd name="connsiteY156" fmla="*/ 614533 h 1026123"/>
                <a:gd name="connsiteX157" fmla="*/ 1133941 w 1174668"/>
                <a:gd name="connsiteY157" fmla="*/ 613948 h 1026123"/>
                <a:gd name="connsiteX158" fmla="*/ 1133941 w 1174668"/>
                <a:gd name="connsiteY158" fmla="*/ 609397 h 1026123"/>
                <a:gd name="connsiteX159" fmla="*/ 1129958 w 1174668"/>
                <a:gd name="connsiteY159" fmla="*/ 589689 h 1026123"/>
                <a:gd name="connsiteX160" fmla="*/ 1128219 w 1174668"/>
                <a:gd name="connsiteY160" fmla="*/ 585027 h 1026123"/>
                <a:gd name="connsiteX161" fmla="*/ 1126007 w 1174668"/>
                <a:gd name="connsiteY161" fmla="*/ 582925 h 1026123"/>
                <a:gd name="connsiteX162" fmla="*/ 1125770 w 1174668"/>
                <a:gd name="connsiteY162" fmla="*/ 581881 h 1026123"/>
                <a:gd name="connsiteX163" fmla="*/ 1127509 w 1174668"/>
                <a:gd name="connsiteY163" fmla="*/ 579195 h 1026123"/>
                <a:gd name="connsiteX164" fmla="*/ 1126813 w 1174668"/>
                <a:gd name="connsiteY164" fmla="*/ 575007 h 1026123"/>
                <a:gd name="connsiteX165" fmla="*/ 1120507 w 1174668"/>
                <a:gd name="connsiteY165" fmla="*/ 561020 h 1026123"/>
                <a:gd name="connsiteX166" fmla="*/ 1119337 w 1174668"/>
                <a:gd name="connsiteY166" fmla="*/ 559613 h 1026123"/>
                <a:gd name="connsiteX167" fmla="*/ 1117820 w 1174668"/>
                <a:gd name="connsiteY167" fmla="*/ 558808 h 1026123"/>
                <a:gd name="connsiteX168" fmla="*/ 1114564 w 1174668"/>
                <a:gd name="connsiteY168" fmla="*/ 558460 h 1026123"/>
                <a:gd name="connsiteX169" fmla="*/ 1112700 w 1174668"/>
                <a:gd name="connsiteY169" fmla="*/ 557986 h 1026123"/>
                <a:gd name="connsiteX170" fmla="*/ 1112463 w 1174668"/>
                <a:gd name="connsiteY170" fmla="*/ 556942 h 1026123"/>
                <a:gd name="connsiteX171" fmla="*/ 1113980 w 1174668"/>
                <a:gd name="connsiteY171" fmla="*/ 555899 h 1026123"/>
                <a:gd name="connsiteX172" fmla="*/ 1115608 w 1174668"/>
                <a:gd name="connsiteY172" fmla="*/ 555441 h 1026123"/>
                <a:gd name="connsiteX173" fmla="*/ 1116888 w 1174668"/>
                <a:gd name="connsiteY173" fmla="*/ 554745 h 1026123"/>
                <a:gd name="connsiteX174" fmla="*/ 1117583 w 1174668"/>
                <a:gd name="connsiteY174" fmla="*/ 552865 h 1026123"/>
                <a:gd name="connsiteX175" fmla="*/ 1117125 w 1174668"/>
                <a:gd name="connsiteY175" fmla="*/ 551111 h 1026123"/>
                <a:gd name="connsiteX176" fmla="*/ 1113395 w 1174668"/>
                <a:gd name="connsiteY176" fmla="*/ 545879 h 1026123"/>
                <a:gd name="connsiteX177" fmla="*/ 1109081 w 1174668"/>
                <a:gd name="connsiteY177" fmla="*/ 538056 h 1026123"/>
                <a:gd name="connsiteX178" fmla="*/ 1104513 w 1174668"/>
                <a:gd name="connsiteY178" fmla="*/ 531877 h 1026123"/>
                <a:gd name="connsiteX179" fmla="*/ 1103691 w 1174668"/>
                <a:gd name="connsiteY179" fmla="*/ 529775 h 1026123"/>
                <a:gd name="connsiteX180" fmla="*/ 1102301 w 1174668"/>
                <a:gd name="connsiteY180" fmla="*/ 527451 h 1026123"/>
                <a:gd name="connsiteX181" fmla="*/ 1098113 w 1174668"/>
                <a:gd name="connsiteY181" fmla="*/ 526282 h 1026123"/>
                <a:gd name="connsiteX182" fmla="*/ 1096832 w 1174668"/>
                <a:gd name="connsiteY182" fmla="*/ 524402 h 1026123"/>
                <a:gd name="connsiteX183" fmla="*/ 1090637 w 1174668"/>
                <a:gd name="connsiteY183" fmla="*/ 519518 h 1026123"/>
                <a:gd name="connsiteX184" fmla="*/ 1089594 w 1174668"/>
                <a:gd name="connsiteY184" fmla="*/ 519866 h 1026123"/>
                <a:gd name="connsiteX185" fmla="*/ 1086560 w 1174668"/>
                <a:gd name="connsiteY185" fmla="*/ 521383 h 1026123"/>
                <a:gd name="connsiteX186" fmla="*/ 1085279 w 1174668"/>
                <a:gd name="connsiteY186" fmla="*/ 521146 h 1026123"/>
                <a:gd name="connsiteX187" fmla="*/ 1082956 w 1174668"/>
                <a:gd name="connsiteY187" fmla="*/ 520197 h 1026123"/>
                <a:gd name="connsiteX188" fmla="*/ 1081913 w 1174668"/>
                <a:gd name="connsiteY188" fmla="*/ 520087 h 1026123"/>
                <a:gd name="connsiteX189" fmla="*/ 1077694 w 1174668"/>
                <a:gd name="connsiteY189" fmla="*/ 516594 h 1026123"/>
                <a:gd name="connsiteX190" fmla="*/ 1076650 w 1174668"/>
                <a:gd name="connsiteY190" fmla="*/ 515551 h 1026123"/>
                <a:gd name="connsiteX191" fmla="*/ 1078389 w 1174668"/>
                <a:gd name="connsiteY191" fmla="*/ 515093 h 1026123"/>
                <a:gd name="connsiteX192" fmla="*/ 1079669 w 1174668"/>
                <a:gd name="connsiteY192" fmla="*/ 515441 h 1026123"/>
                <a:gd name="connsiteX193" fmla="*/ 1080712 w 1174668"/>
                <a:gd name="connsiteY193" fmla="*/ 516136 h 1026123"/>
                <a:gd name="connsiteX194" fmla="*/ 1081787 w 1174668"/>
                <a:gd name="connsiteY194" fmla="*/ 516720 h 1026123"/>
                <a:gd name="connsiteX195" fmla="*/ 1085169 w 1174668"/>
                <a:gd name="connsiteY195" fmla="*/ 517764 h 1026123"/>
                <a:gd name="connsiteX196" fmla="*/ 1090874 w 1174668"/>
                <a:gd name="connsiteY196" fmla="*/ 518222 h 1026123"/>
                <a:gd name="connsiteX197" fmla="*/ 1092739 w 1174668"/>
                <a:gd name="connsiteY197" fmla="*/ 519281 h 1026123"/>
                <a:gd name="connsiteX198" fmla="*/ 1094509 w 1174668"/>
                <a:gd name="connsiteY198" fmla="*/ 522188 h 1026123"/>
                <a:gd name="connsiteX199" fmla="*/ 1093908 w 1174668"/>
                <a:gd name="connsiteY199" fmla="*/ 519739 h 1026123"/>
                <a:gd name="connsiteX200" fmla="*/ 1064876 w 1174668"/>
                <a:gd name="connsiteY200" fmla="*/ 474350 h 1026123"/>
                <a:gd name="connsiteX201" fmla="*/ 1055788 w 1174668"/>
                <a:gd name="connsiteY201" fmla="*/ 451844 h 1026123"/>
                <a:gd name="connsiteX202" fmla="*/ 994658 w 1174668"/>
                <a:gd name="connsiteY202" fmla="*/ 362376 h 1026123"/>
                <a:gd name="connsiteX203" fmla="*/ 992903 w 1174668"/>
                <a:gd name="connsiteY203" fmla="*/ 358884 h 1026123"/>
                <a:gd name="connsiteX204" fmla="*/ 987530 w 1174668"/>
                <a:gd name="connsiteY204" fmla="*/ 351408 h 1026123"/>
                <a:gd name="connsiteX205" fmla="*/ 983342 w 1174668"/>
                <a:gd name="connsiteY205" fmla="*/ 342889 h 1026123"/>
                <a:gd name="connsiteX206" fmla="*/ 981603 w 1174668"/>
                <a:gd name="connsiteY206" fmla="*/ 340092 h 1026123"/>
                <a:gd name="connsiteX207" fmla="*/ 975756 w 1174668"/>
                <a:gd name="connsiteY207" fmla="*/ 325631 h 1026123"/>
                <a:gd name="connsiteX208" fmla="*/ 974128 w 1174668"/>
                <a:gd name="connsiteY208" fmla="*/ 319452 h 1026123"/>
                <a:gd name="connsiteX209" fmla="*/ 973084 w 1174668"/>
                <a:gd name="connsiteY209" fmla="*/ 316528 h 1026123"/>
                <a:gd name="connsiteX210" fmla="*/ 967490 w 1174668"/>
                <a:gd name="connsiteY210" fmla="*/ 309068 h 1026123"/>
                <a:gd name="connsiteX211" fmla="*/ 968311 w 1174668"/>
                <a:gd name="connsiteY211" fmla="*/ 307899 h 1026123"/>
                <a:gd name="connsiteX212" fmla="*/ 968075 w 1174668"/>
                <a:gd name="connsiteY212" fmla="*/ 306729 h 1026123"/>
                <a:gd name="connsiteX213" fmla="*/ 965862 w 1174668"/>
                <a:gd name="connsiteY213" fmla="*/ 303221 h 1026123"/>
                <a:gd name="connsiteX214" fmla="*/ 961184 w 1174668"/>
                <a:gd name="connsiteY214" fmla="*/ 289582 h 1026123"/>
                <a:gd name="connsiteX215" fmla="*/ 964124 w 1174668"/>
                <a:gd name="connsiteY215" fmla="*/ 290277 h 1026123"/>
                <a:gd name="connsiteX216" fmla="*/ 969355 w 1174668"/>
                <a:gd name="connsiteY216" fmla="*/ 293786 h 1026123"/>
                <a:gd name="connsiteX217" fmla="*/ 975518 w 1174668"/>
                <a:gd name="connsiteY217" fmla="*/ 294828 h 1026123"/>
                <a:gd name="connsiteX218" fmla="*/ 976451 w 1174668"/>
                <a:gd name="connsiteY218" fmla="*/ 297499 h 1026123"/>
                <a:gd name="connsiteX219" fmla="*/ 975993 w 1174668"/>
                <a:gd name="connsiteY219" fmla="*/ 300771 h 1026123"/>
                <a:gd name="connsiteX220" fmla="*/ 975171 w 1174668"/>
                <a:gd name="connsiteY220" fmla="*/ 303331 h 1026123"/>
                <a:gd name="connsiteX221" fmla="*/ 974001 w 1174668"/>
                <a:gd name="connsiteY221" fmla="*/ 302509 h 1026123"/>
                <a:gd name="connsiteX222" fmla="*/ 973417 w 1174668"/>
                <a:gd name="connsiteY222" fmla="*/ 304833 h 1026123"/>
                <a:gd name="connsiteX223" fmla="*/ 973417 w 1174668"/>
                <a:gd name="connsiteY223" fmla="*/ 307993 h 1026123"/>
                <a:gd name="connsiteX224" fmla="*/ 974001 w 1174668"/>
                <a:gd name="connsiteY224" fmla="*/ 311028 h 1026123"/>
                <a:gd name="connsiteX225" fmla="*/ 974934 w 1174668"/>
                <a:gd name="connsiteY225" fmla="*/ 313256 h 1026123"/>
                <a:gd name="connsiteX226" fmla="*/ 977289 w 1174668"/>
                <a:gd name="connsiteY226" fmla="*/ 315122 h 1026123"/>
                <a:gd name="connsiteX227" fmla="*/ 979959 w 1174668"/>
                <a:gd name="connsiteY227" fmla="*/ 315817 h 1026123"/>
                <a:gd name="connsiteX228" fmla="*/ 988810 w 1174668"/>
                <a:gd name="connsiteY228" fmla="*/ 315817 h 1026123"/>
                <a:gd name="connsiteX229" fmla="*/ 990122 w 1174668"/>
                <a:gd name="connsiteY229" fmla="*/ 315469 h 1026123"/>
                <a:gd name="connsiteX230" fmla="*/ 991639 w 1174668"/>
                <a:gd name="connsiteY230" fmla="*/ 314774 h 1026123"/>
                <a:gd name="connsiteX231" fmla="*/ 991639 w 1174668"/>
                <a:gd name="connsiteY231" fmla="*/ 314189 h 1026123"/>
                <a:gd name="connsiteX232" fmla="*/ 991054 w 1174668"/>
                <a:gd name="connsiteY232" fmla="*/ 311961 h 1026123"/>
                <a:gd name="connsiteX233" fmla="*/ 991054 w 1174668"/>
                <a:gd name="connsiteY233" fmla="*/ 311376 h 1026123"/>
                <a:gd name="connsiteX234" fmla="*/ 991876 w 1174668"/>
                <a:gd name="connsiteY234" fmla="*/ 311139 h 1026123"/>
                <a:gd name="connsiteX235" fmla="*/ 992698 w 1174668"/>
                <a:gd name="connsiteY235" fmla="*/ 311471 h 1026123"/>
                <a:gd name="connsiteX236" fmla="*/ 993520 w 1174668"/>
                <a:gd name="connsiteY236" fmla="*/ 311945 h 1026123"/>
                <a:gd name="connsiteX237" fmla="*/ 993978 w 1174668"/>
                <a:gd name="connsiteY237" fmla="*/ 312055 h 1026123"/>
                <a:gd name="connsiteX238" fmla="*/ 996649 w 1174668"/>
                <a:gd name="connsiteY238" fmla="*/ 311360 h 1026123"/>
                <a:gd name="connsiteX239" fmla="*/ 998624 w 1174668"/>
                <a:gd name="connsiteY239" fmla="*/ 311691 h 1026123"/>
                <a:gd name="connsiteX240" fmla="*/ 1000141 w 1174668"/>
                <a:gd name="connsiteY240" fmla="*/ 312988 h 1026123"/>
                <a:gd name="connsiteX241" fmla="*/ 1001311 w 1174668"/>
                <a:gd name="connsiteY241" fmla="*/ 315200 h 1026123"/>
                <a:gd name="connsiteX242" fmla="*/ 1003429 w 1174668"/>
                <a:gd name="connsiteY242" fmla="*/ 321142 h 1026123"/>
                <a:gd name="connsiteX243" fmla="*/ 1004361 w 1174668"/>
                <a:gd name="connsiteY243" fmla="*/ 327212 h 1026123"/>
                <a:gd name="connsiteX244" fmla="*/ 1003777 w 1174668"/>
                <a:gd name="connsiteY244" fmla="*/ 347504 h 1026123"/>
                <a:gd name="connsiteX245" fmla="*/ 1008202 w 1174668"/>
                <a:gd name="connsiteY245" fmla="*/ 374213 h 1026123"/>
                <a:gd name="connsiteX246" fmla="*/ 1010651 w 1174668"/>
                <a:gd name="connsiteY246" fmla="*/ 380393 h 1026123"/>
                <a:gd name="connsiteX247" fmla="*/ 1016847 w 1174668"/>
                <a:gd name="connsiteY247" fmla="*/ 391946 h 1026123"/>
                <a:gd name="connsiteX248" fmla="*/ 1027562 w 1174668"/>
                <a:gd name="connsiteY248" fmla="*/ 405237 h 1026123"/>
                <a:gd name="connsiteX249" fmla="*/ 1029791 w 1174668"/>
                <a:gd name="connsiteY249" fmla="*/ 410373 h 1026123"/>
                <a:gd name="connsiteX250" fmla="*/ 1034674 w 1174668"/>
                <a:gd name="connsiteY250" fmla="*/ 414451 h 1026123"/>
                <a:gd name="connsiteX251" fmla="*/ 1035496 w 1174668"/>
                <a:gd name="connsiteY251" fmla="*/ 415384 h 1026123"/>
                <a:gd name="connsiteX252" fmla="*/ 1036191 w 1174668"/>
                <a:gd name="connsiteY252" fmla="*/ 416790 h 1026123"/>
                <a:gd name="connsiteX253" fmla="*/ 1040616 w 1174668"/>
                <a:gd name="connsiteY253" fmla="*/ 422606 h 1026123"/>
                <a:gd name="connsiteX254" fmla="*/ 1039337 w 1174668"/>
                <a:gd name="connsiteY254" fmla="*/ 415953 h 1026123"/>
                <a:gd name="connsiteX255" fmla="*/ 1025333 w 1174668"/>
                <a:gd name="connsiteY255" fmla="*/ 401033 h 1026123"/>
                <a:gd name="connsiteX256" fmla="*/ 1021256 w 1174668"/>
                <a:gd name="connsiteY256" fmla="*/ 394964 h 1026123"/>
                <a:gd name="connsiteX257" fmla="*/ 1020324 w 1174668"/>
                <a:gd name="connsiteY257" fmla="*/ 392641 h 1026123"/>
                <a:gd name="connsiteX258" fmla="*/ 1017653 w 1174668"/>
                <a:gd name="connsiteY258" fmla="*/ 388548 h 1026123"/>
                <a:gd name="connsiteX259" fmla="*/ 1011931 w 1174668"/>
                <a:gd name="connsiteY259" fmla="*/ 373391 h 1026123"/>
                <a:gd name="connsiteX260" fmla="*/ 1009829 w 1174668"/>
                <a:gd name="connsiteY260" fmla="*/ 364999 h 1026123"/>
                <a:gd name="connsiteX261" fmla="*/ 1009592 w 1174668"/>
                <a:gd name="connsiteY261" fmla="*/ 361618 h 1026123"/>
                <a:gd name="connsiteX262" fmla="*/ 1008312 w 1174668"/>
                <a:gd name="connsiteY262" fmla="*/ 360796 h 1026123"/>
                <a:gd name="connsiteX263" fmla="*/ 1009007 w 1174668"/>
                <a:gd name="connsiteY263" fmla="*/ 358583 h 1026123"/>
                <a:gd name="connsiteX264" fmla="*/ 1006337 w 1174668"/>
                <a:gd name="connsiteY264" fmla="*/ 343521 h 1026123"/>
                <a:gd name="connsiteX265" fmla="*/ 1006685 w 1174668"/>
                <a:gd name="connsiteY265" fmla="*/ 342589 h 1026123"/>
                <a:gd name="connsiteX266" fmla="*/ 1007728 w 1174668"/>
                <a:gd name="connsiteY266" fmla="*/ 341894 h 1026123"/>
                <a:gd name="connsiteX267" fmla="*/ 1008550 w 1174668"/>
                <a:gd name="connsiteY267" fmla="*/ 340503 h 1026123"/>
                <a:gd name="connsiteX268" fmla="*/ 1009007 w 1174668"/>
                <a:gd name="connsiteY268" fmla="*/ 339112 h 1026123"/>
                <a:gd name="connsiteX269" fmla="*/ 1009119 w 1174668"/>
                <a:gd name="connsiteY269" fmla="*/ 338164 h 1026123"/>
                <a:gd name="connsiteX270" fmla="*/ 1010399 w 1174668"/>
                <a:gd name="connsiteY270" fmla="*/ 337705 h 1026123"/>
                <a:gd name="connsiteX271" fmla="*/ 1012263 w 1174668"/>
                <a:gd name="connsiteY271" fmla="*/ 334450 h 1026123"/>
                <a:gd name="connsiteX272" fmla="*/ 1013433 w 1174668"/>
                <a:gd name="connsiteY272" fmla="*/ 330941 h 1026123"/>
                <a:gd name="connsiteX273" fmla="*/ 1010873 w 1174668"/>
                <a:gd name="connsiteY273" fmla="*/ 328270 h 1026123"/>
                <a:gd name="connsiteX274" fmla="*/ 1005752 w 1174668"/>
                <a:gd name="connsiteY274" fmla="*/ 318693 h 1026123"/>
                <a:gd name="connsiteX275" fmla="*/ 995021 w 1174668"/>
                <a:gd name="connsiteY275" fmla="*/ 305765 h 1026123"/>
                <a:gd name="connsiteX276" fmla="*/ 986029 w 1174668"/>
                <a:gd name="connsiteY276" fmla="*/ 296899 h 1026123"/>
                <a:gd name="connsiteX277" fmla="*/ 974713 w 1174668"/>
                <a:gd name="connsiteY277" fmla="*/ 282548 h 1026123"/>
                <a:gd name="connsiteX278" fmla="*/ 951401 w 1174668"/>
                <a:gd name="connsiteY278" fmla="*/ 256535 h 1026123"/>
                <a:gd name="connsiteX279" fmla="*/ 950089 w 1174668"/>
                <a:gd name="connsiteY279" fmla="*/ 253737 h 1026123"/>
                <a:gd name="connsiteX280" fmla="*/ 948462 w 1174668"/>
                <a:gd name="connsiteY280" fmla="*/ 251161 h 1026123"/>
                <a:gd name="connsiteX281" fmla="*/ 945790 w 1174668"/>
                <a:gd name="connsiteY281" fmla="*/ 249771 h 1026123"/>
                <a:gd name="connsiteX282" fmla="*/ 943689 w 1174668"/>
                <a:gd name="connsiteY282" fmla="*/ 248379 h 1026123"/>
                <a:gd name="connsiteX283" fmla="*/ 944036 w 1174668"/>
                <a:gd name="connsiteY283" fmla="*/ 245456 h 1026123"/>
                <a:gd name="connsiteX284" fmla="*/ 927473 w 1174668"/>
                <a:gd name="connsiteY284" fmla="*/ 224231 h 1026123"/>
                <a:gd name="connsiteX285" fmla="*/ 914403 w 1174668"/>
                <a:gd name="connsiteY285" fmla="*/ 201236 h 1026123"/>
                <a:gd name="connsiteX286" fmla="*/ 903198 w 1174668"/>
                <a:gd name="connsiteY286" fmla="*/ 184452 h 1026123"/>
                <a:gd name="connsiteX287" fmla="*/ 895265 w 1174668"/>
                <a:gd name="connsiteY287" fmla="*/ 174305 h 1026123"/>
                <a:gd name="connsiteX288" fmla="*/ 893984 w 1174668"/>
                <a:gd name="connsiteY288" fmla="*/ 171745 h 1026123"/>
                <a:gd name="connsiteX289" fmla="*/ 892815 w 1174668"/>
                <a:gd name="connsiteY289" fmla="*/ 168584 h 1026123"/>
                <a:gd name="connsiteX290" fmla="*/ 892119 w 1174668"/>
                <a:gd name="connsiteY290" fmla="*/ 165692 h 1026123"/>
                <a:gd name="connsiteX291" fmla="*/ 890950 w 1174668"/>
                <a:gd name="connsiteY291" fmla="*/ 162784 h 1026123"/>
                <a:gd name="connsiteX292" fmla="*/ 885592 w 1174668"/>
                <a:gd name="connsiteY292" fmla="*/ 156241 h 1026123"/>
                <a:gd name="connsiteX293" fmla="*/ 882194 w 1174668"/>
                <a:gd name="connsiteY293" fmla="*/ 147264 h 1026123"/>
                <a:gd name="connsiteX294" fmla="*/ 880567 w 1174668"/>
                <a:gd name="connsiteY294" fmla="*/ 146095 h 1026123"/>
                <a:gd name="connsiteX295" fmla="*/ 879397 w 1174668"/>
                <a:gd name="connsiteY295" fmla="*/ 144577 h 1026123"/>
                <a:gd name="connsiteX296" fmla="*/ 877421 w 1174668"/>
                <a:gd name="connsiteY296" fmla="*/ 137117 h 1026123"/>
                <a:gd name="connsiteX297" fmla="*/ 876378 w 1174668"/>
                <a:gd name="connsiteY297" fmla="*/ 135015 h 1026123"/>
                <a:gd name="connsiteX298" fmla="*/ 877200 w 1174668"/>
                <a:gd name="connsiteY298" fmla="*/ 133736 h 1026123"/>
                <a:gd name="connsiteX299" fmla="*/ 875683 w 1174668"/>
                <a:gd name="connsiteY299" fmla="*/ 133278 h 1026123"/>
                <a:gd name="connsiteX300" fmla="*/ 874640 w 1174668"/>
                <a:gd name="connsiteY300" fmla="*/ 132582 h 1026123"/>
                <a:gd name="connsiteX301" fmla="*/ 874182 w 1174668"/>
                <a:gd name="connsiteY301" fmla="*/ 131539 h 1026123"/>
                <a:gd name="connsiteX302" fmla="*/ 874529 w 1174668"/>
                <a:gd name="connsiteY302" fmla="*/ 129879 h 1026123"/>
                <a:gd name="connsiteX303" fmla="*/ 873707 w 1174668"/>
                <a:gd name="connsiteY303" fmla="*/ 129769 h 1026123"/>
                <a:gd name="connsiteX304" fmla="*/ 872395 w 1174668"/>
                <a:gd name="connsiteY304" fmla="*/ 129310 h 1026123"/>
                <a:gd name="connsiteX305" fmla="*/ 871574 w 1174668"/>
                <a:gd name="connsiteY305" fmla="*/ 129310 h 1026123"/>
                <a:gd name="connsiteX306" fmla="*/ 871574 w 1174668"/>
                <a:gd name="connsiteY306" fmla="*/ 124206 h 1026123"/>
                <a:gd name="connsiteX307" fmla="*/ 863893 w 1174668"/>
                <a:gd name="connsiteY307" fmla="*/ 107169 h 1026123"/>
                <a:gd name="connsiteX308" fmla="*/ 861096 w 1174668"/>
                <a:gd name="connsiteY308" fmla="*/ 95616 h 1026123"/>
                <a:gd name="connsiteX309" fmla="*/ 860052 w 1174668"/>
                <a:gd name="connsiteY309" fmla="*/ 92707 h 1026123"/>
                <a:gd name="connsiteX310" fmla="*/ 856181 w 1174668"/>
                <a:gd name="connsiteY310" fmla="*/ 87919 h 1026123"/>
                <a:gd name="connsiteX311" fmla="*/ 854552 w 1174668"/>
                <a:gd name="connsiteY311" fmla="*/ 85248 h 1026123"/>
                <a:gd name="connsiteX312" fmla="*/ 847330 w 1174668"/>
                <a:gd name="connsiteY312" fmla="*/ 69033 h 1026123"/>
                <a:gd name="connsiteX313" fmla="*/ 846145 w 1174668"/>
                <a:gd name="connsiteY313" fmla="*/ 62727 h 1026123"/>
                <a:gd name="connsiteX314" fmla="*/ 845798 w 1174668"/>
                <a:gd name="connsiteY314" fmla="*/ 55615 h 1026123"/>
                <a:gd name="connsiteX315" fmla="*/ 845101 w 1174668"/>
                <a:gd name="connsiteY315" fmla="*/ 54225 h 1026123"/>
                <a:gd name="connsiteX316" fmla="*/ 844059 w 1174668"/>
                <a:gd name="connsiteY316" fmla="*/ 53403 h 1026123"/>
                <a:gd name="connsiteX317" fmla="*/ 843016 w 1174668"/>
                <a:gd name="connsiteY317" fmla="*/ 52707 h 1026123"/>
                <a:gd name="connsiteX318" fmla="*/ 842431 w 1174668"/>
                <a:gd name="connsiteY318" fmla="*/ 51886 h 1026123"/>
                <a:gd name="connsiteX319" fmla="*/ 842083 w 1174668"/>
                <a:gd name="connsiteY319" fmla="*/ 46875 h 1026123"/>
                <a:gd name="connsiteX320" fmla="*/ 841261 w 1174668"/>
                <a:gd name="connsiteY320" fmla="*/ 44869 h 1026123"/>
                <a:gd name="connsiteX321" fmla="*/ 840329 w 1174668"/>
                <a:gd name="connsiteY321" fmla="*/ 43604 h 1026123"/>
                <a:gd name="connsiteX322" fmla="*/ 839633 w 1174668"/>
                <a:gd name="connsiteY322" fmla="*/ 43145 h 1026123"/>
                <a:gd name="connsiteX323" fmla="*/ 838938 w 1174668"/>
                <a:gd name="connsiteY323" fmla="*/ 42908 h 1026123"/>
                <a:gd name="connsiteX324" fmla="*/ 838006 w 1174668"/>
                <a:gd name="connsiteY324" fmla="*/ 42213 h 1026123"/>
                <a:gd name="connsiteX325" fmla="*/ 837074 w 1174668"/>
                <a:gd name="connsiteY325" fmla="*/ 41170 h 1026123"/>
                <a:gd name="connsiteX326" fmla="*/ 835793 w 1174668"/>
                <a:gd name="connsiteY326" fmla="*/ 38942 h 1026123"/>
                <a:gd name="connsiteX327" fmla="*/ 834860 w 1174668"/>
                <a:gd name="connsiteY327" fmla="*/ 37772 h 1026123"/>
                <a:gd name="connsiteX328" fmla="*/ 830641 w 1174668"/>
                <a:gd name="connsiteY328" fmla="*/ 35448 h 1026123"/>
                <a:gd name="connsiteX329" fmla="*/ 830404 w 1174668"/>
                <a:gd name="connsiteY329" fmla="*/ 34753 h 1026123"/>
                <a:gd name="connsiteX330" fmla="*/ 828080 w 1174668"/>
                <a:gd name="connsiteY330" fmla="*/ 34295 h 1026123"/>
                <a:gd name="connsiteX331" fmla="*/ 826690 w 1174668"/>
                <a:gd name="connsiteY331" fmla="*/ 32304 h 1026123"/>
                <a:gd name="connsiteX332" fmla="*/ 825994 w 1174668"/>
                <a:gd name="connsiteY332" fmla="*/ 29506 h 1026123"/>
                <a:gd name="connsiteX333" fmla="*/ 825884 w 1174668"/>
                <a:gd name="connsiteY333" fmla="*/ 26836 h 1026123"/>
                <a:gd name="connsiteX334" fmla="*/ 825189 w 1174668"/>
                <a:gd name="connsiteY334" fmla="*/ 23327 h 1026123"/>
                <a:gd name="connsiteX335" fmla="*/ 825189 w 1174668"/>
                <a:gd name="connsiteY335" fmla="*/ 21936 h 1026123"/>
                <a:gd name="connsiteX336" fmla="*/ 826358 w 1174668"/>
                <a:gd name="connsiteY336" fmla="*/ 21241 h 1026123"/>
                <a:gd name="connsiteX337" fmla="*/ 827748 w 1174668"/>
                <a:gd name="connsiteY337" fmla="*/ 21588 h 1026123"/>
                <a:gd name="connsiteX338" fmla="*/ 828918 w 1174668"/>
                <a:gd name="connsiteY338" fmla="*/ 22631 h 1026123"/>
                <a:gd name="connsiteX339" fmla="*/ 829850 w 1174668"/>
                <a:gd name="connsiteY339" fmla="*/ 24022 h 1026123"/>
                <a:gd name="connsiteX340" fmla="*/ 830309 w 1174668"/>
                <a:gd name="connsiteY340" fmla="*/ 25524 h 1026123"/>
                <a:gd name="connsiteX341" fmla="*/ 831004 w 1174668"/>
                <a:gd name="connsiteY341" fmla="*/ 29158 h 1026123"/>
                <a:gd name="connsiteX342" fmla="*/ 831826 w 1174668"/>
                <a:gd name="connsiteY342" fmla="*/ 31830 h 1026123"/>
                <a:gd name="connsiteX343" fmla="*/ 833343 w 1174668"/>
                <a:gd name="connsiteY343" fmla="*/ 33836 h 1026123"/>
                <a:gd name="connsiteX344" fmla="*/ 835698 w 1174668"/>
                <a:gd name="connsiteY344" fmla="*/ 35117 h 1026123"/>
                <a:gd name="connsiteX345" fmla="*/ 834528 w 1174668"/>
                <a:gd name="connsiteY345" fmla="*/ 30676 h 1026123"/>
                <a:gd name="connsiteX346" fmla="*/ 832759 w 1174668"/>
                <a:gd name="connsiteY346" fmla="*/ 17495 h 1026123"/>
                <a:gd name="connsiteX347" fmla="*/ 832996 w 1174668"/>
                <a:gd name="connsiteY347" fmla="*/ 13181 h 1026123"/>
                <a:gd name="connsiteX348" fmla="*/ 832885 w 1174668"/>
                <a:gd name="connsiteY348" fmla="*/ 10510 h 1026123"/>
                <a:gd name="connsiteX349" fmla="*/ 831953 w 1174668"/>
                <a:gd name="connsiteY349" fmla="*/ 9466 h 1026123"/>
                <a:gd name="connsiteX350" fmla="*/ 831368 w 1174668"/>
                <a:gd name="connsiteY350" fmla="*/ 9229 h 1026123"/>
                <a:gd name="connsiteX351" fmla="*/ 831131 w 1174668"/>
                <a:gd name="connsiteY351" fmla="*/ 8534 h 1026123"/>
                <a:gd name="connsiteX352" fmla="*/ 830783 w 1174668"/>
                <a:gd name="connsiteY352" fmla="*/ 7839 h 1026123"/>
                <a:gd name="connsiteX353" fmla="*/ 829740 w 1174668"/>
                <a:gd name="connsiteY353" fmla="*/ 7729 h 1026123"/>
                <a:gd name="connsiteX354" fmla="*/ 828697 w 1174668"/>
                <a:gd name="connsiteY354" fmla="*/ 8076 h 1026123"/>
                <a:gd name="connsiteX355" fmla="*/ 826958 w 1174668"/>
                <a:gd name="connsiteY355" fmla="*/ 9008 h 1026123"/>
                <a:gd name="connsiteX356" fmla="*/ 826263 w 1174668"/>
                <a:gd name="connsiteY356" fmla="*/ 9356 h 1026123"/>
                <a:gd name="connsiteX357" fmla="*/ 822881 w 1174668"/>
                <a:gd name="connsiteY357" fmla="*/ 8661 h 1026123"/>
                <a:gd name="connsiteX358" fmla="*/ 822533 w 1174668"/>
                <a:gd name="connsiteY358" fmla="*/ 7491 h 1026123"/>
                <a:gd name="connsiteX359" fmla="*/ 821490 w 1174668"/>
                <a:gd name="connsiteY359" fmla="*/ 7380 h 1026123"/>
                <a:gd name="connsiteX360" fmla="*/ 819024 w 1174668"/>
                <a:gd name="connsiteY360" fmla="*/ 7144 h 1026123"/>
                <a:gd name="connsiteX361" fmla="*/ 814948 w 1174668"/>
                <a:gd name="connsiteY361" fmla="*/ 9135 h 1026123"/>
                <a:gd name="connsiteX362" fmla="*/ 813667 w 1174668"/>
                <a:gd name="connsiteY362" fmla="*/ 9371 h 1026123"/>
                <a:gd name="connsiteX363" fmla="*/ 807961 w 1174668"/>
                <a:gd name="connsiteY363" fmla="*/ 9024 h 1026123"/>
                <a:gd name="connsiteX364" fmla="*/ 806539 w 1174668"/>
                <a:gd name="connsiteY364" fmla="*/ 8676 h 1026123"/>
                <a:gd name="connsiteX365" fmla="*/ 804437 w 1174668"/>
                <a:gd name="connsiteY365" fmla="*/ 7854 h 1026123"/>
                <a:gd name="connsiteX366" fmla="*/ 803505 w 1174668"/>
                <a:gd name="connsiteY366" fmla="*/ 7965 h 1026123"/>
                <a:gd name="connsiteX367" fmla="*/ 802114 w 1174668"/>
                <a:gd name="connsiteY367" fmla="*/ 8424 h 1026123"/>
                <a:gd name="connsiteX368" fmla="*/ 800724 w 1174668"/>
                <a:gd name="connsiteY368" fmla="*/ 8534 h 1026123"/>
                <a:gd name="connsiteX369" fmla="*/ 793944 w 1174668"/>
                <a:gd name="connsiteY369" fmla="*/ 7602 h 1026123"/>
                <a:gd name="connsiteX370" fmla="*/ 791842 w 1174668"/>
                <a:gd name="connsiteY370" fmla="*/ 7127 h 1026123"/>
                <a:gd name="connsiteX371" fmla="*/ 790324 w 1174668"/>
                <a:gd name="connsiteY371" fmla="*/ 6432 h 1026123"/>
                <a:gd name="connsiteX372" fmla="*/ 789391 w 1174668"/>
                <a:gd name="connsiteY372" fmla="*/ 5832 h 1026123"/>
                <a:gd name="connsiteX373" fmla="*/ 787874 w 1174668"/>
                <a:gd name="connsiteY373" fmla="*/ 5025 h 1026123"/>
                <a:gd name="connsiteX374" fmla="*/ 786010 w 1174668"/>
                <a:gd name="connsiteY374" fmla="*/ 4915 h 1026123"/>
                <a:gd name="connsiteX375" fmla="*/ 784730 w 1174668"/>
                <a:gd name="connsiteY375" fmla="*/ 5025 h 1026123"/>
                <a:gd name="connsiteX376" fmla="*/ 783560 w 1174668"/>
                <a:gd name="connsiteY376" fmla="*/ 5373 h 1026123"/>
                <a:gd name="connsiteX377" fmla="*/ 770616 w 1174668"/>
                <a:gd name="connsiteY377" fmla="*/ 2339 h 1026123"/>
                <a:gd name="connsiteX378" fmla="*/ 768641 w 1174668"/>
                <a:gd name="connsiteY378" fmla="*/ 1644 h 1026123"/>
                <a:gd name="connsiteX379" fmla="*/ 767455 w 1174668"/>
                <a:gd name="connsiteY379" fmla="*/ 948 h 1026123"/>
                <a:gd name="connsiteX380" fmla="*/ 765243 w 1174668"/>
                <a:gd name="connsiteY380" fmla="*/ 0 h 1026123"/>
                <a:gd name="connsiteX381" fmla="*/ 764073 w 1174668"/>
                <a:gd name="connsiteY381" fmla="*/ 0 h 1026123"/>
                <a:gd name="connsiteX382" fmla="*/ 763030 w 1174668"/>
                <a:gd name="connsiteY382" fmla="*/ 110 h 1026123"/>
                <a:gd name="connsiteX383" fmla="*/ 762208 w 1174668"/>
                <a:gd name="connsiteY383" fmla="*/ 221 h 1026123"/>
                <a:gd name="connsiteX384" fmla="*/ 760343 w 1174668"/>
                <a:gd name="connsiteY384" fmla="*/ 458 h 1026123"/>
                <a:gd name="connsiteX385" fmla="*/ 759300 w 1174668"/>
                <a:gd name="connsiteY385" fmla="*/ 695 h 1026123"/>
                <a:gd name="connsiteX386" fmla="*/ 758257 w 1174668"/>
                <a:gd name="connsiteY386" fmla="*/ 1296 h 1026123"/>
                <a:gd name="connsiteX387" fmla="*/ 757672 w 1174668"/>
                <a:gd name="connsiteY387" fmla="*/ 1881 h 1026123"/>
                <a:gd name="connsiteX388" fmla="*/ 757436 w 1174668"/>
                <a:gd name="connsiteY388" fmla="*/ 2576 h 1026123"/>
                <a:gd name="connsiteX389" fmla="*/ 757436 w 1174668"/>
                <a:gd name="connsiteY389" fmla="*/ 3619 h 1026123"/>
                <a:gd name="connsiteX390" fmla="*/ 757436 w 1174668"/>
                <a:gd name="connsiteY390" fmla="*/ 3967 h 1026123"/>
                <a:gd name="connsiteX391" fmla="*/ 757436 w 1174668"/>
                <a:gd name="connsiteY391" fmla="*/ 5010 h 1026123"/>
                <a:gd name="connsiteX392" fmla="*/ 757436 w 1174668"/>
                <a:gd name="connsiteY392" fmla="*/ 5705 h 1026123"/>
                <a:gd name="connsiteX393" fmla="*/ 757088 w 1174668"/>
                <a:gd name="connsiteY393" fmla="*/ 6527 h 1026123"/>
                <a:gd name="connsiteX394" fmla="*/ 756629 w 1174668"/>
                <a:gd name="connsiteY394" fmla="*/ 7112 h 1026123"/>
                <a:gd name="connsiteX395" fmla="*/ 755460 w 1174668"/>
                <a:gd name="connsiteY395" fmla="*/ 7586 h 1026123"/>
                <a:gd name="connsiteX396" fmla="*/ 754275 w 1174668"/>
                <a:gd name="connsiteY396" fmla="*/ 7586 h 1026123"/>
                <a:gd name="connsiteX397" fmla="*/ 752884 w 1174668"/>
                <a:gd name="connsiteY397" fmla="*/ 7349 h 1026123"/>
                <a:gd name="connsiteX398" fmla="*/ 752188 w 1174668"/>
                <a:gd name="connsiteY398" fmla="*/ 7697 h 1026123"/>
                <a:gd name="connsiteX399" fmla="*/ 751951 w 1174668"/>
                <a:gd name="connsiteY399" fmla="*/ 8281 h 1026123"/>
                <a:gd name="connsiteX400" fmla="*/ 751951 w 1174668"/>
                <a:gd name="connsiteY400" fmla="*/ 9909 h 1026123"/>
                <a:gd name="connsiteX401" fmla="*/ 751841 w 1174668"/>
                <a:gd name="connsiteY401" fmla="*/ 10842 h 1026123"/>
                <a:gd name="connsiteX402" fmla="*/ 751604 w 1174668"/>
                <a:gd name="connsiteY402" fmla="*/ 11663 h 1026123"/>
                <a:gd name="connsiteX403" fmla="*/ 750324 w 1174668"/>
                <a:gd name="connsiteY403" fmla="*/ 13529 h 1026123"/>
                <a:gd name="connsiteX404" fmla="*/ 749976 w 1174668"/>
                <a:gd name="connsiteY404" fmla="*/ 14129 h 1026123"/>
                <a:gd name="connsiteX405" fmla="*/ 749865 w 1174668"/>
                <a:gd name="connsiteY405" fmla="*/ 14824 h 1026123"/>
                <a:gd name="connsiteX406" fmla="*/ 749755 w 1174668"/>
                <a:gd name="connsiteY406" fmla="*/ 15646 h 1026123"/>
                <a:gd name="connsiteX407" fmla="*/ 749865 w 1174668"/>
                <a:gd name="connsiteY407" fmla="*/ 17163 h 1026123"/>
                <a:gd name="connsiteX408" fmla="*/ 751034 w 1174668"/>
                <a:gd name="connsiteY408" fmla="*/ 20893 h 1026123"/>
                <a:gd name="connsiteX409" fmla="*/ 751034 w 1174668"/>
                <a:gd name="connsiteY409" fmla="*/ 21826 h 1026123"/>
                <a:gd name="connsiteX410" fmla="*/ 751034 w 1174668"/>
                <a:gd name="connsiteY410" fmla="*/ 22868 h 1026123"/>
                <a:gd name="connsiteX411" fmla="*/ 750687 w 1174668"/>
                <a:gd name="connsiteY411" fmla="*/ 26472 h 1026123"/>
                <a:gd name="connsiteX412" fmla="*/ 750797 w 1174668"/>
                <a:gd name="connsiteY412" fmla="*/ 27421 h 1026123"/>
                <a:gd name="connsiteX413" fmla="*/ 751146 w 1174668"/>
                <a:gd name="connsiteY413" fmla="*/ 29158 h 1026123"/>
                <a:gd name="connsiteX414" fmla="*/ 751604 w 1174668"/>
                <a:gd name="connsiteY414" fmla="*/ 30328 h 1026123"/>
                <a:gd name="connsiteX415" fmla="*/ 752299 w 1174668"/>
                <a:gd name="connsiteY415" fmla="*/ 31719 h 1026123"/>
                <a:gd name="connsiteX416" fmla="*/ 753121 w 1174668"/>
                <a:gd name="connsiteY416" fmla="*/ 33015 h 1026123"/>
                <a:gd name="connsiteX417" fmla="*/ 756282 w 1174668"/>
                <a:gd name="connsiteY417" fmla="*/ 36287 h 1026123"/>
                <a:gd name="connsiteX418" fmla="*/ 757104 w 1174668"/>
                <a:gd name="connsiteY418" fmla="*/ 37330 h 1026123"/>
                <a:gd name="connsiteX419" fmla="*/ 757451 w 1174668"/>
                <a:gd name="connsiteY419" fmla="*/ 38025 h 1026123"/>
                <a:gd name="connsiteX420" fmla="*/ 757799 w 1174668"/>
                <a:gd name="connsiteY420" fmla="*/ 39542 h 1026123"/>
                <a:gd name="connsiteX421" fmla="*/ 758036 w 1174668"/>
                <a:gd name="connsiteY421" fmla="*/ 41296 h 1026123"/>
                <a:gd name="connsiteX422" fmla="*/ 757926 w 1174668"/>
                <a:gd name="connsiteY422" fmla="*/ 51901 h 1026123"/>
                <a:gd name="connsiteX423" fmla="*/ 756882 w 1174668"/>
                <a:gd name="connsiteY423" fmla="*/ 62047 h 1026123"/>
                <a:gd name="connsiteX424" fmla="*/ 756882 w 1174668"/>
                <a:gd name="connsiteY424" fmla="*/ 64134 h 1026123"/>
                <a:gd name="connsiteX425" fmla="*/ 756882 w 1174668"/>
                <a:gd name="connsiteY425" fmla="*/ 65081 h 1026123"/>
                <a:gd name="connsiteX426" fmla="*/ 757926 w 1174668"/>
                <a:gd name="connsiteY426" fmla="*/ 69523 h 1026123"/>
                <a:gd name="connsiteX427" fmla="*/ 758036 w 1174668"/>
                <a:gd name="connsiteY427" fmla="*/ 70456 h 1026123"/>
                <a:gd name="connsiteX428" fmla="*/ 757926 w 1174668"/>
                <a:gd name="connsiteY428" fmla="*/ 71736 h 1026123"/>
                <a:gd name="connsiteX429" fmla="*/ 757578 w 1174668"/>
                <a:gd name="connsiteY429" fmla="*/ 72447 h 1026123"/>
                <a:gd name="connsiteX430" fmla="*/ 756882 w 1174668"/>
                <a:gd name="connsiteY430" fmla="*/ 72905 h 1026123"/>
                <a:gd name="connsiteX431" fmla="*/ 753373 w 1174668"/>
                <a:gd name="connsiteY431" fmla="*/ 74532 h 1026123"/>
                <a:gd name="connsiteX432" fmla="*/ 752789 w 1174668"/>
                <a:gd name="connsiteY432" fmla="*/ 74644 h 1026123"/>
                <a:gd name="connsiteX433" fmla="*/ 752094 w 1174668"/>
                <a:gd name="connsiteY433" fmla="*/ 74644 h 1026123"/>
                <a:gd name="connsiteX434" fmla="*/ 749533 w 1174668"/>
                <a:gd name="connsiteY434" fmla="*/ 74296 h 1026123"/>
                <a:gd name="connsiteX435" fmla="*/ 748601 w 1174668"/>
                <a:gd name="connsiteY435" fmla="*/ 74296 h 1026123"/>
                <a:gd name="connsiteX436" fmla="*/ 742548 w 1174668"/>
                <a:gd name="connsiteY436" fmla="*/ 76034 h 1026123"/>
                <a:gd name="connsiteX437" fmla="*/ 741236 w 1174668"/>
                <a:gd name="connsiteY437" fmla="*/ 76144 h 1026123"/>
                <a:gd name="connsiteX438" fmla="*/ 740193 w 1174668"/>
                <a:gd name="connsiteY438" fmla="*/ 75908 h 1026123"/>
                <a:gd name="connsiteX439" fmla="*/ 739371 w 1174668"/>
                <a:gd name="connsiteY439" fmla="*/ 75560 h 1026123"/>
                <a:gd name="connsiteX440" fmla="*/ 738786 w 1174668"/>
                <a:gd name="connsiteY440" fmla="*/ 75102 h 1026123"/>
                <a:gd name="connsiteX441" fmla="*/ 737854 w 1174668"/>
                <a:gd name="connsiteY441" fmla="*/ 73932 h 1026123"/>
                <a:gd name="connsiteX442" fmla="*/ 734946 w 1174668"/>
                <a:gd name="connsiteY442" fmla="*/ 68448 h 1026123"/>
                <a:gd name="connsiteX443" fmla="*/ 734361 w 1174668"/>
                <a:gd name="connsiteY443" fmla="*/ 67168 h 1026123"/>
                <a:gd name="connsiteX444" fmla="*/ 734251 w 1174668"/>
                <a:gd name="connsiteY444" fmla="*/ 66346 h 1026123"/>
                <a:gd name="connsiteX445" fmla="*/ 734140 w 1174668"/>
                <a:gd name="connsiteY445" fmla="*/ 65398 h 1026123"/>
                <a:gd name="connsiteX446" fmla="*/ 734251 w 1174668"/>
                <a:gd name="connsiteY446" fmla="*/ 63533 h 1026123"/>
                <a:gd name="connsiteX447" fmla="*/ 734488 w 1174668"/>
                <a:gd name="connsiteY447" fmla="*/ 61210 h 1026123"/>
                <a:gd name="connsiteX448" fmla="*/ 734488 w 1174668"/>
                <a:gd name="connsiteY448" fmla="*/ 60278 h 1026123"/>
                <a:gd name="connsiteX449" fmla="*/ 734488 w 1174668"/>
                <a:gd name="connsiteY449" fmla="*/ 59582 h 1026123"/>
                <a:gd name="connsiteX450" fmla="*/ 734251 w 1174668"/>
                <a:gd name="connsiteY450" fmla="*/ 58871 h 1026123"/>
                <a:gd name="connsiteX451" fmla="*/ 734013 w 1174668"/>
                <a:gd name="connsiteY451" fmla="*/ 58159 h 1026123"/>
                <a:gd name="connsiteX452" fmla="*/ 733081 w 1174668"/>
                <a:gd name="connsiteY452" fmla="*/ 56895 h 1026123"/>
                <a:gd name="connsiteX453" fmla="*/ 732386 w 1174668"/>
                <a:gd name="connsiteY453" fmla="*/ 55962 h 1026123"/>
                <a:gd name="connsiteX454" fmla="*/ 728513 w 1174668"/>
                <a:gd name="connsiteY454" fmla="*/ 52344 h 1026123"/>
                <a:gd name="connsiteX455" fmla="*/ 727581 w 1174668"/>
                <a:gd name="connsiteY455" fmla="*/ 51174 h 1026123"/>
                <a:gd name="connsiteX456" fmla="*/ 727344 w 1174668"/>
                <a:gd name="connsiteY456" fmla="*/ 50605 h 1026123"/>
                <a:gd name="connsiteX457" fmla="*/ 727234 w 1174668"/>
                <a:gd name="connsiteY457" fmla="*/ 50020 h 1026123"/>
                <a:gd name="connsiteX458" fmla="*/ 727344 w 1174668"/>
                <a:gd name="connsiteY458" fmla="*/ 49435 h 1026123"/>
                <a:gd name="connsiteX459" fmla="*/ 727803 w 1174668"/>
                <a:gd name="connsiteY459" fmla="*/ 48266 h 1026123"/>
                <a:gd name="connsiteX460" fmla="*/ 727913 w 1174668"/>
                <a:gd name="connsiteY460" fmla="*/ 47223 h 1026123"/>
                <a:gd name="connsiteX461" fmla="*/ 727913 w 1174668"/>
                <a:gd name="connsiteY461" fmla="*/ 46765 h 1026123"/>
                <a:gd name="connsiteX462" fmla="*/ 727566 w 1174668"/>
                <a:gd name="connsiteY462" fmla="*/ 46528 h 1026123"/>
                <a:gd name="connsiteX463" fmla="*/ 721971 w 1174668"/>
                <a:gd name="connsiteY463" fmla="*/ 47113 h 1026123"/>
                <a:gd name="connsiteX464" fmla="*/ 717087 w 1174668"/>
                <a:gd name="connsiteY464" fmla="*/ 47571 h 1026123"/>
                <a:gd name="connsiteX465" fmla="*/ 710781 w 1174668"/>
                <a:gd name="connsiteY465" fmla="*/ 48155 h 1026123"/>
                <a:gd name="connsiteX466" fmla="*/ 703101 w 1174668"/>
                <a:gd name="connsiteY466" fmla="*/ 48850 h 1026123"/>
                <a:gd name="connsiteX467" fmla="*/ 694345 w 1174668"/>
                <a:gd name="connsiteY467" fmla="*/ 49547 h 1026123"/>
                <a:gd name="connsiteX468" fmla="*/ 684420 w 1174668"/>
                <a:gd name="connsiteY468" fmla="*/ 50479 h 1026123"/>
                <a:gd name="connsiteX469" fmla="*/ 673562 w 1174668"/>
                <a:gd name="connsiteY469" fmla="*/ 51396 h 1026123"/>
                <a:gd name="connsiteX470" fmla="*/ 661772 w 1174668"/>
                <a:gd name="connsiteY470" fmla="*/ 52454 h 1026123"/>
                <a:gd name="connsiteX471" fmla="*/ 649176 w 1174668"/>
                <a:gd name="connsiteY471" fmla="*/ 53513 h 1026123"/>
                <a:gd name="connsiteX472" fmla="*/ 635996 w 1174668"/>
                <a:gd name="connsiteY472" fmla="*/ 54683 h 1026123"/>
                <a:gd name="connsiteX473" fmla="*/ 622119 w 1174668"/>
                <a:gd name="connsiteY473" fmla="*/ 55852 h 1026123"/>
                <a:gd name="connsiteX474" fmla="*/ 607769 w 1174668"/>
                <a:gd name="connsiteY474" fmla="*/ 57132 h 1026123"/>
                <a:gd name="connsiteX475" fmla="*/ 593071 w 1174668"/>
                <a:gd name="connsiteY475" fmla="*/ 58302 h 1026123"/>
                <a:gd name="connsiteX476" fmla="*/ 578152 w 1174668"/>
                <a:gd name="connsiteY476" fmla="*/ 59598 h 1026123"/>
                <a:gd name="connsiteX477" fmla="*/ 562995 w 1174668"/>
                <a:gd name="connsiteY477" fmla="*/ 60767 h 1026123"/>
                <a:gd name="connsiteX478" fmla="*/ 547839 w 1174668"/>
                <a:gd name="connsiteY478" fmla="*/ 62047 h 1026123"/>
                <a:gd name="connsiteX479" fmla="*/ 532651 w 1174668"/>
                <a:gd name="connsiteY479" fmla="*/ 63217 h 1026123"/>
                <a:gd name="connsiteX480" fmla="*/ 517606 w 1174668"/>
                <a:gd name="connsiteY480" fmla="*/ 64371 h 1026123"/>
                <a:gd name="connsiteX481" fmla="*/ 502797 w 1174668"/>
                <a:gd name="connsiteY481" fmla="*/ 65540 h 1026123"/>
                <a:gd name="connsiteX482" fmla="*/ 488336 w 1174668"/>
                <a:gd name="connsiteY482" fmla="*/ 66710 h 1026123"/>
                <a:gd name="connsiteX483" fmla="*/ 474349 w 1174668"/>
                <a:gd name="connsiteY483" fmla="*/ 67753 h 1026123"/>
                <a:gd name="connsiteX484" fmla="*/ 460821 w 1174668"/>
                <a:gd name="connsiteY484" fmla="*/ 68685 h 1026123"/>
                <a:gd name="connsiteX485" fmla="*/ 447987 w 1174668"/>
                <a:gd name="connsiteY485" fmla="*/ 69618 h 1026123"/>
                <a:gd name="connsiteX486" fmla="*/ 435850 w 1174668"/>
                <a:gd name="connsiteY486" fmla="*/ 70550 h 1026123"/>
                <a:gd name="connsiteX487" fmla="*/ 424534 w 1174668"/>
                <a:gd name="connsiteY487" fmla="*/ 71372 h 1026123"/>
                <a:gd name="connsiteX488" fmla="*/ 414151 w 1174668"/>
                <a:gd name="connsiteY488" fmla="*/ 72083 h 1026123"/>
                <a:gd name="connsiteX489" fmla="*/ 404952 w 1174668"/>
                <a:gd name="connsiteY489" fmla="*/ 72778 h 1026123"/>
                <a:gd name="connsiteX490" fmla="*/ 396782 w 1174668"/>
                <a:gd name="connsiteY490" fmla="*/ 73363 h 1026123"/>
                <a:gd name="connsiteX491" fmla="*/ 389907 w 1174668"/>
                <a:gd name="connsiteY491" fmla="*/ 73822 h 1026123"/>
                <a:gd name="connsiteX492" fmla="*/ 384407 w 1174668"/>
                <a:gd name="connsiteY492" fmla="*/ 74169 h 1026123"/>
                <a:gd name="connsiteX493" fmla="*/ 380330 w 1174668"/>
                <a:gd name="connsiteY493" fmla="*/ 74407 h 1026123"/>
                <a:gd name="connsiteX494" fmla="*/ 377770 w 1174668"/>
                <a:gd name="connsiteY494" fmla="*/ 74644 h 1026123"/>
                <a:gd name="connsiteX495" fmla="*/ 376948 w 1174668"/>
                <a:gd name="connsiteY495" fmla="*/ 74644 h 1026123"/>
                <a:gd name="connsiteX496" fmla="*/ 372617 w 1174668"/>
                <a:gd name="connsiteY496" fmla="*/ 74991 h 1026123"/>
                <a:gd name="connsiteX497" fmla="*/ 371448 w 1174668"/>
                <a:gd name="connsiteY497" fmla="*/ 75339 h 1026123"/>
                <a:gd name="connsiteX498" fmla="*/ 364699 w 1174668"/>
                <a:gd name="connsiteY498" fmla="*/ 69744 h 1026123"/>
                <a:gd name="connsiteX499" fmla="*/ 361191 w 1174668"/>
                <a:gd name="connsiteY499" fmla="*/ 59835 h 1026123"/>
                <a:gd name="connsiteX500" fmla="*/ 360148 w 1174668"/>
                <a:gd name="connsiteY500" fmla="*/ 53308 h 1026123"/>
                <a:gd name="connsiteX501" fmla="*/ 358631 w 1174668"/>
                <a:gd name="connsiteY501" fmla="*/ 49799 h 1026123"/>
                <a:gd name="connsiteX502" fmla="*/ 356307 w 1174668"/>
                <a:gd name="connsiteY502" fmla="*/ 46306 h 1026123"/>
                <a:gd name="connsiteX503" fmla="*/ 355027 w 1174668"/>
                <a:gd name="connsiteY503" fmla="*/ 45358 h 1026123"/>
                <a:gd name="connsiteX504" fmla="*/ 353400 w 1174668"/>
                <a:gd name="connsiteY504" fmla="*/ 40823 h 1026123"/>
                <a:gd name="connsiteX505" fmla="*/ 352356 w 1174668"/>
                <a:gd name="connsiteY505" fmla="*/ 39179 h 1026123"/>
                <a:gd name="connsiteX506" fmla="*/ 351424 w 1174668"/>
                <a:gd name="connsiteY506" fmla="*/ 38467 h 1026123"/>
                <a:gd name="connsiteX507" fmla="*/ 348832 w 1174668"/>
                <a:gd name="connsiteY507" fmla="*/ 37077 h 1026123"/>
                <a:gd name="connsiteX508" fmla="*/ 348247 w 1174668"/>
                <a:gd name="connsiteY508" fmla="*/ 36492 h 1026123"/>
                <a:gd name="connsiteX509" fmla="*/ 347789 w 1174668"/>
                <a:gd name="connsiteY509" fmla="*/ 34516 h 1026123"/>
                <a:gd name="connsiteX510" fmla="*/ 348025 w 1174668"/>
                <a:gd name="connsiteY510" fmla="*/ 34058 h 1026123"/>
                <a:gd name="connsiteX511" fmla="*/ 326816 w 1174668"/>
                <a:gd name="connsiteY511" fmla="*/ 36855 h 1026123"/>
                <a:gd name="connsiteX512" fmla="*/ 305575 w 1174668"/>
                <a:gd name="connsiteY512" fmla="*/ 39779 h 1026123"/>
                <a:gd name="connsiteX513" fmla="*/ 284461 w 1174668"/>
                <a:gd name="connsiteY513" fmla="*/ 42577 h 1026123"/>
                <a:gd name="connsiteX514" fmla="*/ 263252 w 1174668"/>
                <a:gd name="connsiteY514" fmla="*/ 45374 h 1026123"/>
                <a:gd name="connsiteX515" fmla="*/ 242011 w 1174668"/>
                <a:gd name="connsiteY515" fmla="*/ 48187 h 1026123"/>
                <a:gd name="connsiteX516" fmla="*/ 220801 w 1174668"/>
                <a:gd name="connsiteY516" fmla="*/ 50858 h 1026123"/>
                <a:gd name="connsiteX517" fmla="*/ 199561 w 1174668"/>
                <a:gd name="connsiteY517" fmla="*/ 53545 h 1026123"/>
                <a:gd name="connsiteX518" fmla="*/ 178319 w 1174668"/>
                <a:gd name="connsiteY518" fmla="*/ 56216 h 1026123"/>
                <a:gd name="connsiteX519" fmla="*/ 157110 w 1174668"/>
                <a:gd name="connsiteY519" fmla="*/ 58776 h 1026123"/>
                <a:gd name="connsiteX520" fmla="*/ 135869 w 1174668"/>
                <a:gd name="connsiteY520" fmla="*/ 61463 h 1026123"/>
                <a:gd name="connsiteX521" fmla="*/ 114518 w 1174668"/>
                <a:gd name="connsiteY521" fmla="*/ 64023 h 1026123"/>
                <a:gd name="connsiteX522" fmla="*/ 93308 w 1174668"/>
                <a:gd name="connsiteY522" fmla="*/ 66599 h 1026123"/>
                <a:gd name="connsiteX523" fmla="*/ 72067 w 1174668"/>
                <a:gd name="connsiteY523" fmla="*/ 69049 h 1026123"/>
                <a:gd name="connsiteX524" fmla="*/ 50858 w 1174668"/>
                <a:gd name="connsiteY524" fmla="*/ 71498 h 1026123"/>
                <a:gd name="connsiteX525" fmla="*/ 29506 w 1174668"/>
                <a:gd name="connsiteY525" fmla="*/ 74075 h 1026123"/>
                <a:gd name="connsiteX526" fmla="*/ 8266 w 1174668"/>
                <a:gd name="connsiteY526" fmla="*/ 76398 h 1026123"/>
                <a:gd name="connsiteX527" fmla="*/ 2212 w 1174668"/>
                <a:gd name="connsiteY527" fmla="*/ 77093 h 1026123"/>
                <a:gd name="connsiteX528" fmla="*/ 1628 w 1174668"/>
                <a:gd name="connsiteY528" fmla="*/ 79432 h 1026123"/>
                <a:gd name="connsiteX529" fmla="*/ 2671 w 1174668"/>
                <a:gd name="connsiteY529" fmla="*/ 86670 h 1026123"/>
                <a:gd name="connsiteX530" fmla="*/ 2560 w 1174668"/>
                <a:gd name="connsiteY530" fmla="*/ 87492 h 1026123"/>
                <a:gd name="connsiteX531" fmla="*/ 458 w 1174668"/>
                <a:gd name="connsiteY531" fmla="*/ 93799 h 1026123"/>
                <a:gd name="connsiteX532" fmla="*/ 110 w 1174668"/>
                <a:gd name="connsiteY532" fmla="*/ 95426 h 1026123"/>
                <a:gd name="connsiteX533" fmla="*/ 0 w 1174668"/>
                <a:gd name="connsiteY533" fmla="*/ 96469 h 1026123"/>
                <a:gd name="connsiteX534" fmla="*/ 0 w 1174668"/>
                <a:gd name="connsiteY534" fmla="*/ 97402 h 1026123"/>
                <a:gd name="connsiteX535" fmla="*/ 348 w 1174668"/>
                <a:gd name="connsiteY535" fmla="*/ 98571 h 1026123"/>
                <a:gd name="connsiteX536" fmla="*/ 1043 w 1174668"/>
                <a:gd name="connsiteY536" fmla="*/ 99851 h 1026123"/>
                <a:gd name="connsiteX537" fmla="*/ 2671 w 1174668"/>
                <a:gd name="connsiteY537" fmla="*/ 101826 h 1026123"/>
                <a:gd name="connsiteX538" fmla="*/ 4409 w 1174668"/>
                <a:gd name="connsiteY538" fmla="*/ 103565 h 1026123"/>
                <a:gd name="connsiteX539" fmla="*/ 11537 w 1174668"/>
                <a:gd name="connsiteY539" fmla="*/ 109176 h 1026123"/>
                <a:gd name="connsiteX540" fmla="*/ 12469 w 1174668"/>
                <a:gd name="connsiteY540" fmla="*/ 110330 h 1026123"/>
                <a:gd name="connsiteX541" fmla="*/ 15852 w 1174668"/>
                <a:gd name="connsiteY541" fmla="*/ 115118 h 1026123"/>
                <a:gd name="connsiteX542" fmla="*/ 18064 w 1174668"/>
                <a:gd name="connsiteY542" fmla="*/ 117568 h 1026123"/>
                <a:gd name="connsiteX543" fmla="*/ 20040 w 1174668"/>
                <a:gd name="connsiteY543" fmla="*/ 118848 h 1026123"/>
                <a:gd name="connsiteX544" fmla="*/ 31593 w 1174668"/>
                <a:gd name="connsiteY544" fmla="*/ 124332 h 1026123"/>
                <a:gd name="connsiteX545" fmla="*/ 32762 w 1174668"/>
                <a:gd name="connsiteY545" fmla="*/ 125154 h 1026123"/>
                <a:gd name="connsiteX546" fmla="*/ 33347 w 1174668"/>
                <a:gd name="connsiteY546" fmla="*/ 125612 h 1026123"/>
                <a:gd name="connsiteX547" fmla="*/ 33694 w 1174668"/>
                <a:gd name="connsiteY547" fmla="*/ 127240 h 1026123"/>
                <a:gd name="connsiteX548" fmla="*/ 33805 w 1174668"/>
                <a:gd name="connsiteY548" fmla="*/ 129563 h 1026123"/>
                <a:gd name="connsiteX549" fmla="*/ 33568 w 1174668"/>
                <a:gd name="connsiteY549" fmla="*/ 135063 h 1026123"/>
                <a:gd name="connsiteX550" fmla="*/ 32983 w 1174668"/>
                <a:gd name="connsiteY550" fmla="*/ 139267 h 1026123"/>
                <a:gd name="connsiteX551" fmla="*/ 31119 w 1174668"/>
                <a:gd name="connsiteY551" fmla="*/ 143708 h 1026123"/>
                <a:gd name="connsiteX552" fmla="*/ 30771 w 1174668"/>
                <a:gd name="connsiteY552" fmla="*/ 145099 h 1026123"/>
                <a:gd name="connsiteX553" fmla="*/ 30660 w 1174668"/>
                <a:gd name="connsiteY553" fmla="*/ 145794 h 1026123"/>
                <a:gd name="connsiteX554" fmla="*/ 31355 w 1174668"/>
                <a:gd name="connsiteY554" fmla="*/ 148244 h 1026123"/>
                <a:gd name="connsiteX555" fmla="*/ 34611 w 1174668"/>
                <a:gd name="connsiteY555" fmla="*/ 155467 h 1026123"/>
                <a:gd name="connsiteX556" fmla="*/ 34722 w 1174668"/>
                <a:gd name="connsiteY556" fmla="*/ 155577 h 1026123"/>
                <a:gd name="connsiteX557" fmla="*/ 37187 w 1174668"/>
                <a:gd name="connsiteY557" fmla="*/ 156652 h 1026123"/>
                <a:gd name="connsiteX558" fmla="*/ 38230 w 1174668"/>
                <a:gd name="connsiteY558" fmla="*/ 157236 h 1026123"/>
                <a:gd name="connsiteX559" fmla="*/ 39511 w 1174668"/>
                <a:gd name="connsiteY559" fmla="*/ 157695 h 1026123"/>
                <a:gd name="connsiteX560" fmla="*/ 42071 w 1174668"/>
                <a:gd name="connsiteY560" fmla="*/ 156999 h 1026123"/>
                <a:gd name="connsiteX561" fmla="*/ 43240 w 1174668"/>
                <a:gd name="connsiteY561" fmla="*/ 157236 h 1026123"/>
                <a:gd name="connsiteX562" fmla="*/ 44631 w 1174668"/>
                <a:gd name="connsiteY562" fmla="*/ 158628 h 1026123"/>
                <a:gd name="connsiteX563" fmla="*/ 45563 w 1174668"/>
                <a:gd name="connsiteY563" fmla="*/ 160603 h 1026123"/>
                <a:gd name="connsiteX564" fmla="*/ 45674 w 1174668"/>
                <a:gd name="connsiteY564" fmla="*/ 162579 h 1026123"/>
                <a:gd name="connsiteX565" fmla="*/ 44505 w 1174668"/>
                <a:gd name="connsiteY565" fmla="*/ 163526 h 1026123"/>
                <a:gd name="connsiteX566" fmla="*/ 41360 w 1174668"/>
                <a:gd name="connsiteY566" fmla="*/ 164696 h 1026123"/>
                <a:gd name="connsiteX567" fmla="*/ 39036 w 1174668"/>
                <a:gd name="connsiteY567" fmla="*/ 166909 h 1026123"/>
                <a:gd name="connsiteX568" fmla="*/ 35639 w 1174668"/>
                <a:gd name="connsiteY568" fmla="*/ 172155 h 1026123"/>
                <a:gd name="connsiteX569" fmla="*/ 35749 w 1174668"/>
                <a:gd name="connsiteY569" fmla="*/ 173199 h 1026123"/>
                <a:gd name="connsiteX570" fmla="*/ 37630 w 1174668"/>
                <a:gd name="connsiteY570" fmla="*/ 174131 h 1026123"/>
                <a:gd name="connsiteX571" fmla="*/ 37867 w 1174668"/>
                <a:gd name="connsiteY571" fmla="*/ 175775 h 1026123"/>
                <a:gd name="connsiteX572" fmla="*/ 37045 w 1174668"/>
                <a:gd name="connsiteY572" fmla="*/ 177403 h 1026123"/>
                <a:gd name="connsiteX573" fmla="*/ 35623 w 1174668"/>
                <a:gd name="connsiteY573" fmla="*/ 178794 h 1026123"/>
                <a:gd name="connsiteX574" fmla="*/ 33995 w 1174668"/>
                <a:gd name="connsiteY574" fmla="*/ 179378 h 1026123"/>
                <a:gd name="connsiteX575" fmla="*/ 30613 w 1174668"/>
                <a:gd name="connsiteY575" fmla="*/ 179726 h 1026123"/>
                <a:gd name="connsiteX576" fmla="*/ 29096 w 1174668"/>
                <a:gd name="connsiteY576" fmla="*/ 180548 h 1026123"/>
                <a:gd name="connsiteX577" fmla="*/ 31545 w 1174668"/>
                <a:gd name="connsiteY577" fmla="*/ 181006 h 1026123"/>
                <a:gd name="connsiteX578" fmla="*/ 33995 w 1174668"/>
                <a:gd name="connsiteY578" fmla="*/ 181923 h 1026123"/>
                <a:gd name="connsiteX579" fmla="*/ 29111 w 1174668"/>
                <a:gd name="connsiteY579" fmla="*/ 183235 h 1026123"/>
                <a:gd name="connsiteX580" fmla="*/ 27594 w 1174668"/>
                <a:gd name="connsiteY580" fmla="*/ 183930 h 1026123"/>
                <a:gd name="connsiteX581" fmla="*/ 26425 w 1174668"/>
                <a:gd name="connsiteY581" fmla="*/ 184862 h 1026123"/>
                <a:gd name="connsiteX582" fmla="*/ 25729 w 1174668"/>
                <a:gd name="connsiteY582" fmla="*/ 185905 h 1026123"/>
                <a:gd name="connsiteX583" fmla="*/ 24908 w 1174668"/>
                <a:gd name="connsiteY583" fmla="*/ 186838 h 1026123"/>
                <a:gd name="connsiteX584" fmla="*/ 23375 w 1174668"/>
                <a:gd name="connsiteY584" fmla="*/ 187533 h 1026123"/>
                <a:gd name="connsiteX585" fmla="*/ 23611 w 1174668"/>
                <a:gd name="connsiteY585" fmla="*/ 188703 h 1026123"/>
                <a:gd name="connsiteX586" fmla="*/ 25034 w 1174668"/>
                <a:gd name="connsiteY586" fmla="*/ 187881 h 1026123"/>
                <a:gd name="connsiteX587" fmla="*/ 27831 w 1174668"/>
                <a:gd name="connsiteY587" fmla="*/ 186712 h 1026123"/>
                <a:gd name="connsiteX588" fmla="*/ 29001 w 1174668"/>
                <a:gd name="connsiteY588" fmla="*/ 186949 h 1026123"/>
                <a:gd name="connsiteX589" fmla="*/ 31213 w 1174668"/>
                <a:gd name="connsiteY589" fmla="*/ 185432 h 1026123"/>
                <a:gd name="connsiteX590" fmla="*/ 49863 w 1174668"/>
                <a:gd name="connsiteY590" fmla="*/ 179125 h 1026123"/>
                <a:gd name="connsiteX591" fmla="*/ 52675 w 1174668"/>
                <a:gd name="connsiteY591" fmla="*/ 177371 h 1026123"/>
                <a:gd name="connsiteX592" fmla="*/ 51854 w 1174668"/>
                <a:gd name="connsiteY592" fmla="*/ 174574 h 1026123"/>
                <a:gd name="connsiteX593" fmla="*/ 53245 w 1174668"/>
                <a:gd name="connsiteY593" fmla="*/ 173989 h 1026123"/>
                <a:gd name="connsiteX594" fmla="*/ 56500 w 1174668"/>
                <a:gd name="connsiteY594" fmla="*/ 173057 h 1026123"/>
                <a:gd name="connsiteX595" fmla="*/ 57670 w 1174668"/>
                <a:gd name="connsiteY595" fmla="*/ 172235 h 1026123"/>
                <a:gd name="connsiteX596" fmla="*/ 57907 w 1174668"/>
                <a:gd name="connsiteY596" fmla="*/ 170718 h 1026123"/>
                <a:gd name="connsiteX597" fmla="*/ 57085 w 1174668"/>
                <a:gd name="connsiteY597" fmla="*/ 166862 h 1026123"/>
                <a:gd name="connsiteX598" fmla="*/ 57196 w 1174668"/>
                <a:gd name="connsiteY598" fmla="*/ 165344 h 1026123"/>
                <a:gd name="connsiteX599" fmla="*/ 59645 w 1174668"/>
                <a:gd name="connsiteY599" fmla="*/ 163479 h 1026123"/>
                <a:gd name="connsiteX600" fmla="*/ 62553 w 1174668"/>
                <a:gd name="connsiteY600" fmla="*/ 162894 h 1026123"/>
                <a:gd name="connsiteX601" fmla="*/ 65145 w 1174668"/>
                <a:gd name="connsiteY601" fmla="*/ 161599 h 1026123"/>
                <a:gd name="connsiteX602" fmla="*/ 65840 w 1174668"/>
                <a:gd name="connsiteY602" fmla="*/ 157869 h 1026123"/>
                <a:gd name="connsiteX603" fmla="*/ 66425 w 1174668"/>
                <a:gd name="connsiteY603" fmla="*/ 158216 h 1026123"/>
                <a:gd name="connsiteX604" fmla="*/ 66536 w 1174668"/>
                <a:gd name="connsiteY604" fmla="*/ 158453 h 1026123"/>
                <a:gd name="connsiteX605" fmla="*/ 66883 w 1174668"/>
                <a:gd name="connsiteY605" fmla="*/ 158690 h 1026123"/>
                <a:gd name="connsiteX606" fmla="*/ 67705 w 1174668"/>
                <a:gd name="connsiteY606" fmla="*/ 158690 h 1026123"/>
                <a:gd name="connsiteX607" fmla="*/ 70266 w 1174668"/>
                <a:gd name="connsiteY607" fmla="*/ 152274 h 1026123"/>
                <a:gd name="connsiteX608" fmla="*/ 70503 w 1174668"/>
                <a:gd name="connsiteY608" fmla="*/ 150299 h 1026123"/>
                <a:gd name="connsiteX609" fmla="*/ 69570 w 1174668"/>
                <a:gd name="connsiteY609" fmla="*/ 147612 h 1026123"/>
                <a:gd name="connsiteX610" fmla="*/ 66536 w 1174668"/>
                <a:gd name="connsiteY610" fmla="*/ 144009 h 1026123"/>
                <a:gd name="connsiteX611" fmla="*/ 65840 w 1174668"/>
                <a:gd name="connsiteY611" fmla="*/ 142127 h 1026123"/>
                <a:gd name="connsiteX612" fmla="*/ 64671 w 1174668"/>
                <a:gd name="connsiteY612" fmla="*/ 137244 h 1026123"/>
                <a:gd name="connsiteX613" fmla="*/ 65019 w 1174668"/>
                <a:gd name="connsiteY613" fmla="*/ 135490 h 1026123"/>
                <a:gd name="connsiteX614" fmla="*/ 66883 w 1174668"/>
                <a:gd name="connsiteY614" fmla="*/ 134905 h 1026123"/>
                <a:gd name="connsiteX615" fmla="*/ 68638 w 1174668"/>
                <a:gd name="connsiteY615" fmla="*/ 135727 h 1026123"/>
                <a:gd name="connsiteX616" fmla="*/ 69460 w 1174668"/>
                <a:gd name="connsiteY616" fmla="*/ 137260 h 1026123"/>
                <a:gd name="connsiteX617" fmla="*/ 70629 w 1174668"/>
                <a:gd name="connsiteY617" fmla="*/ 138429 h 1026123"/>
                <a:gd name="connsiteX618" fmla="*/ 72952 w 1174668"/>
                <a:gd name="connsiteY618" fmla="*/ 138540 h 1026123"/>
                <a:gd name="connsiteX619" fmla="*/ 72715 w 1174668"/>
                <a:gd name="connsiteY619" fmla="*/ 139362 h 1026123"/>
                <a:gd name="connsiteX620" fmla="*/ 72605 w 1174668"/>
                <a:gd name="connsiteY620" fmla="*/ 141100 h 1026123"/>
                <a:gd name="connsiteX621" fmla="*/ 72494 w 1174668"/>
                <a:gd name="connsiteY621" fmla="*/ 141922 h 1026123"/>
                <a:gd name="connsiteX622" fmla="*/ 75402 w 1174668"/>
                <a:gd name="connsiteY622" fmla="*/ 141922 h 1026123"/>
                <a:gd name="connsiteX623" fmla="*/ 76824 w 1174668"/>
                <a:gd name="connsiteY623" fmla="*/ 144024 h 1026123"/>
                <a:gd name="connsiteX624" fmla="*/ 77646 w 1174668"/>
                <a:gd name="connsiteY624" fmla="*/ 146822 h 1026123"/>
                <a:gd name="connsiteX625" fmla="*/ 78816 w 1174668"/>
                <a:gd name="connsiteY625" fmla="*/ 148797 h 1026123"/>
                <a:gd name="connsiteX626" fmla="*/ 78231 w 1174668"/>
                <a:gd name="connsiteY626" fmla="*/ 151026 h 1026123"/>
                <a:gd name="connsiteX627" fmla="*/ 78342 w 1174668"/>
                <a:gd name="connsiteY627" fmla="*/ 153585 h 1026123"/>
                <a:gd name="connsiteX628" fmla="*/ 79274 w 1174668"/>
                <a:gd name="connsiteY628" fmla="*/ 155214 h 1026123"/>
                <a:gd name="connsiteX629" fmla="*/ 81376 w 1174668"/>
                <a:gd name="connsiteY629" fmla="*/ 154977 h 1026123"/>
                <a:gd name="connsiteX630" fmla="*/ 82546 w 1174668"/>
                <a:gd name="connsiteY630" fmla="*/ 153001 h 1026123"/>
                <a:gd name="connsiteX631" fmla="*/ 82783 w 1174668"/>
                <a:gd name="connsiteY631" fmla="*/ 147627 h 1026123"/>
                <a:gd name="connsiteX632" fmla="*/ 84063 w 1174668"/>
                <a:gd name="connsiteY632" fmla="*/ 143787 h 1026123"/>
                <a:gd name="connsiteX633" fmla="*/ 85928 w 1174668"/>
                <a:gd name="connsiteY633" fmla="*/ 134921 h 1026123"/>
                <a:gd name="connsiteX634" fmla="*/ 86513 w 1174668"/>
                <a:gd name="connsiteY634" fmla="*/ 133751 h 1026123"/>
                <a:gd name="connsiteX635" fmla="*/ 86513 w 1174668"/>
                <a:gd name="connsiteY635" fmla="*/ 132124 h 1026123"/>
                <a:gd name="connsiteX636" fmla="*/ 84885 w 1174668"/>
                <a:gd name="connsiteY636" fmla="*/ 129532 h 1026123"/>
                <a:gd name="connsiteX637" fmla="*/ 87919 w 1174668"/>
                <a:gd name="connsiteY637" fmla="*/ 130954 h 1026123"/>
                <a:gd name="connsiteX638" fmla="*/ 89800 w 1174668"/>
                <a:gd name="connsiteY638" fmla="*/ 133988 h 1026123"/>
                <a:gd name="connsiteX639" fmla="*/ 91427 w 1174668"/>
                <a:gd name="connsiteY639" fmla="*/ 135837 h 1026123"/>
                <a:gd name="connsiteX640" fmla="*/ 93877 w 1174668"/>
                <a:gd name="connsiteY640" fmla="*/ 133862 h 1026123"/>
                <a:gd name="connsiteX641" fmla="*/ 94699 w 1174668"/>
                <a:gd name="connsiteY641" fmla="*/ 134795 h 1026123"/>
                <a:gd name="connsiteX642" fmla="*/ 94936 w 1174668"/>
                <a:gd name="connsiteY642" fmla="*/ 135253 h 1026123"/>
                <a:gd name="connsiteX643" fmla="*/ 95047 w 1174668"/>
                <a:gd name="connsiteY643" fmla="*/ 135932 h 1026123"/>
                <a:gd name="connsiteX644" fmla="*/ 90732 w 1174668"/>
                <a:gd name="connsiteY644" fmla="*/ 138524 h 1026123"/>
                <a:gd name="connsiteX645" fmla="*/ 88962 w 1174668"/>
                <a:gd name="connsiteY645" fmla="*/ 140500 h 1026123"/>
                <a:gd name="connsiteX646" fmla="*/ 88377 w 1174668"/>
                <a:gd name="connsiteY646" fmla="*/ 142823 h 1026123"/>
                <a:gd name="connsiteX647" fmla="*/ 88836 w 1174668"/>
                <a:gd name="connsiteY647" fmla="*/ 144246 h 1026123"/>
                <a:gd name="connsiteX648" fmla="*/ 89563 w 1174668"/>
                <a:gd name="connsiteY648" fmla="*/ 144941 h 1026123"/>
                <a:gd name="connsiteX649" fmla="*/ 90606 w 1174668"/>
                <a:gd name="connsiteY649" fmla="*/ 145051 h 1026123"/>
                <a:gd name="connsiteX650" fmla="*/ 91997 w 1174668"/>
                <a:gd name="connsiteY650" fmla="*/ 144941 h 1026123"/>
                <a:gd name="connsiteX651" fmla="*/ 92692 w 1174668"/>
                <a:gd name="connsiteY651" fmla="*/ 145526 h 1026123"/>
                <a:gd name="connsiteX652" fmla="*/ 94794 w 1174668"/>
                <a:gd name="connsiteY652" fmla="*/ 148323 h 1026123"/>
                <a:gd name="connsiteX653" fmla="*/ 96074 w 1174668"/>
                <a:gd name="connsiteY653" fmla="*/ 148892 h 1026123"/>
                <a:gd name="connsiteX654" fmla="*/ 98397 w 1174668"/>
                <a:gd name="connsiteY654" fmla="*/ 148892 h 1026123"/>
                <a:gd name="connsiteX655" fmla="*/ 101432 w 1174668"/>
                <a:gd name="connsiteY655" fmla="*/ 149239 h 1026123"/>
                <a:gd name="connsiteX656" fmla="*/ 104371 w 1174668"/>
                <a:gd name="connsiteY656" fmla="*/ 150314 h 1026123"/>
                <a:gd name="connsiteX657" fmla="*/ 106236 w 1174668"/>
                <a:gd name="connsiteY657" fmla="*/ 151942 h 1026123"/>
                <a:gd name="connsiteX658" fmla="*/ 106347 w 1174668"/>
                <a:gd name="connsiteY658" fmla="*/ 153680 h 1026123"/>
                <a:gd name="connsiteX659" fmla="*/ 104245 w 1174668"/>
                <a:gd name="connsiteY659" fmla="*/ 153333 h 1026123"/>
                <a:gd name="connsiteX660" fmla="*/ 101542 w 1174668"/>
                <a:gd name="connsiteY660" fmla="*/ 152163 h 1026123"/>
                <a:gd name="connsiteX661" fmla="*/ 99677 w 1174668"/>
                <a:gd name="connsiteY661" fmla="*/ 151705 h 1026123"/>
                <a:gd name="connsiteX662" fmla="*/ 91870 w 1174668"/>
                <a:gd name="connsiteY662" fmla="*/ 159860 h 1026123"/>
                <a:gd name="connsiteX663" fmla="*/ 89420 w 1174668"/>
                <a:gd name="connsiteY663" fmla="*/ 160682 h 1026123"/>
                <a:gd name="connsiteX664" fmla="*/ 82056 w 1174668"/>
                <a:gd name="connsiteY664" fmla="*/ 161614 h 1026123"/>
                <a:gd name="connsiteX665" fmla="*/ 74233 w 1174668"/>
                <a:gd name="connsiteY665" fmla="*/ 164775 h 1026123"/>
                <a:gd name="connsiteX666" fmla="*/ 69460 w 1174668"/>
                <a:gd name="connsiteY666" fmla="*/ 167683 h 1026123"/>
                <a:gd name="connsiteX667" fmla="*/ 68417 w 1174668"/>
                <a:gd name="connsiteY667" fmla="*/ 168142 h 1026123"/>
                <a:gd name="connsiteX668" fmla="*/ 67595 w 1174668"/>
                <a:gd name="connsiteY668" fmla="*/ 168821 h 1026123"/>
                <a:gd name="connsiteX669" fmla="*/ 67247 w 1174668"/>
                <a:gd name="connsiteY669" fmla="*/ 170702 h 1026123"/>
                <a:gd name="connsiteX670" fmla="*/ 73885 w 1174668"/>
                <a:gd name="connsiteY670" fmla="*/ 169058 h 1026123"/>
                <a:gd name="connsiteX671" fmla="*/ 86829 w 1174668"/>
                <a:gd name="connsiteY671" fmla="*/ 163701 h 1026123"/>
                <a:gd name="connsiteX672" fmla="*/ 107485 w 1174668"/>
                <a:gd name="connsiteY672" fmla="*/ 158327 h 1026123"/>
                <a:gd name="connsiteX673" fmla="*/ 115055 w 1174668"/>
                <a:gd name="connsiteY673" fmla="*/ 157394 h 1026123"/>
                <a:gd name="connsiteX674" fmla="*/ 118801 w 1174668"/>
                <a:gd name="connsiteY674" fmla="*/ 156351 h 1026123"/>
                <a:gd name="connsiteX675" fmla="*/ 121487 w 1174668"/>
                <a:gd name="connsiteY675" fmla="*/ 154471 h 1026123"/>
                <a:gd name="connsiteX676" fmla="*/ 124522 w 1174668"/>
                <a:gd name="connsiteY676" fmla="*/ 155277 h 1026123"/>
                <a:gd name="connsiteX677" fmla="*/ 135379 w 1174668"/>
                <a:gd name="connsiteY677" fmla="*/ 152733 h 1026123"/>
                <a:gd name="connsiteX678" fmla="*/ 145889 w 1174668"/>
                <a:gd name="connsiteY678" fmla="*/ 152148 h 1026123"/>
                <a:gd name="connsiteX679" fmla="*/ 147280 w 1174668"/>
                <a:gd name="connsiteY679" fmla="*/ 150868 h 1026123"/>
                <a:gd name="connsiteX680" fmla="*/ 146932 w 1174668"/>
                <a:gd name="connsiteY680" fmla="*/ 148417 h 1026123"/>
                <a:gd name="connsiteX681" fmla="*/ 147043 w 1174668"/>
                <a:gd name="connsiteY681" fmla="*/ 147722 h 1026123"/>
                <a:gd name="connsiteX682" fmla="*/ 150298 w 1174668"/>
                <a:gd name="connsiteY682" fmla="*/ 147833 h 1026123"/>
                <a:gd name="connsiteX683" fmla="*/ 151816 w 1174668"/>
                <a:gd name="connsiteY683" fmla="*/ 147138 h 1026123"/>
                <a:gd name="connsiteX684" fmla="*/ 153207 w 1174668"/>
                <a:gd name="connsiteY684" fmla="*/ 144577 h 1026123"/>
                <a:gd name="connsiteX685" fmla="*/ 154392 w 1174668"/>
                <a:gd name="connsiteY685" fmla="*/ 143993 h 1026123"/>
                <a:gd name="connsiteX686" fmla="*/ 156146 w 1174668"/>
                <a:gd name="connsiteY686" fmla="*/ 143645 h 1026123"/>
                <a:gd name="connsiteX687" fmla="*/ 157774 w 1174668"/>
                <a:gd name="connsiteY687" fmla="*/ 142807 h 1026123"/>
                <a:gd name="connsiteX688" fmla="*/ 159291 w 1174668"/>
                <a:gd name="connsiteY688" fmla="*/ 141764 h 1026123"/>
                <a:gd name="connsiteX689" fmla="*/ 160571 w 1174668"/>
                <a:gd name="connsiteY689" fmla="*/ 140595 h 1026123"/>
                <a:gd name="connsiteX690" fmla="*/ 160682 w 1174668"/>
                <a:gd name="connsiteY690" fmla="*/ 139425 h 1026123"/>
                <a:gd name="connsiteX691" fmla="*/ 159512 w 1174668"/>
                <a:gd name="connsiteY691" fmla="*/ 135569 h 1026123"/>
                <a:gd name="connsiteX692" fmla="*/ 159165 w 1174668"/>
                <a:gd name="connsiteY692" fmla="*/ 133704 h 1026123"/>
                <a:gd name="connsiteX693" fmla="*/ 160555 w 1174668"/>
                <a:gd name="connsiteY693" fmla="*/ 135680 h 1026123"/>
                <a:gd name="connsiteX694" fmla="*/ 162073 w 1174668"/>
                <a:gd name="connsiteY694" fmla="*/ 136976 h 1026123"/>
                <a:gd name="connsiteX695" fmla="*/ 163353 w 1174668"/>
                <a:gd name="connsiteY695" fmla="*/ 136976 h 1026123"/>
                <a:gd name="connsiteX696" fmla="*/ 164048 w 1174668"/>
                <a:gd name="connsiteY696" fmla="*/ 135221 h 1026123"/>
                <a:gd name="connsiteX697" fmla="*/ 164981 w 1174668"/>
                <a:gd name="connsiteY697" fmla="*/ 134288 h 1026123"/>
                <a:gd name="connsiteX698" fmla="*/ 166261 w 1174668"/>
                <a:gd name="connsiteY698" fmla="*/ 133830 h 1026123"/>
                <a:gd name="connsiteX699" fmla="*/ 169422 w 1174668"/>
                <a:gd name="connsiteY699" fmla="*/ 133483 h 1026123"/>
                <a:gd name="connsiteX700" fmla="*/ 166956 w 1174668"/>
                <a:gd name="connsiteY700" fmla="*/ 138034 h 1026123"/>
                <a:gd name="connsiteX701" fmla="*/ 166609 w 1174668"/>
                <a:gd name="connsiteY701" fmla="*/ 140484 h 1026123"/>
                <a:gd name="connsiteX702" fmla="*/ 168726 w 1174668"/>
                <a:gd name="connsiteY702" fmla="*/ 142222 h 1026123"/>
                <a:gd name="connsiteX703" fmla="*/ 171050 w 1174668"/>
                <a:gd name="connsiteY703" fmla="*/ 142222 h 1026123"/>
                <a:gd name="connsiteX704" fmla="*/ 172788 w 1174668"/>
                <a:gd name="connsiteY704" fmla="*/ 140832 h 1026123"/>
                <a:gd name="connsiteX705" fmla="*/ 174305 w 1174668"/>
                <a:gd name="connsiteY705" fmla="*/ 139078 h 1026123"/>
                <a:gd name="connsiteX706" fmla="*/ 176170 w 1174668"/>
                <a:gd name="connsiteY706" fmla="*/ 138145 h 1026123"/>
                <a:gd name="connsiteX707" fmla="*/ 178730 w 1174668"/>
                <a:gd name="connsiteY707" fmla="*/ 137449 h 1026123"/>
                <a:gd name="connsiteX708" fmla="*/ 184341 w 1174668"/>
                <a:gd name="connsiteY708" fmla="*/ 135221 h 1026123"/>
                <a:gd name="connsiteX709" fmla="*/ 186901 w 1174668"/>
                <a:gd name="connsiteY709" fmla="*/ 134526 h 1026123"/>
                <a:gd name="connsiteX710" fmla="*/ 192717 w 1174668"/>
                <a:gd name="connsiteY710" fmla="*/ 134873 h 1026123"/>
                <a:gd name="connsiteX711" fmla="*/ 195420 w 1174668"/>
                <a:gd name="connsiteY711" fmla="*/ 134288 h 1026123"/>
                <a:gd name="connsiteX712" fmla="*/ 197284 w 1174668"/>
                <a:gd name="connsiteY712" fmla="*/ 132076 h 1026123"/>
                <a:gd name="connsiteX713" fmla="*/ 199497 w 1174668"/>
                <a:gd name="connsiteY713" fmla="*/ 136027 h 1026123"/>
                <a:gd name="connsiteX714" fmla="*/ 201362 w 1174668"/>
                <a:gd name="connsiteY714" fmla="*/ 137324 h 1026123"/>
                <a:gd name="connsiteX715" fmla="*/ 203686 w 1174668"/>
                <a:gd name="connsiteY715" fmla="*/ 136375 h 1026123"/>
                <a:gd name="connsiteX716" fmla="*/ 206972 w 1174668"/>
                <a:gd name="connsiteY716" fmla="*/ 134288 h 1026123"/>
                <a:gd name="connsiteX717" fmla="*/ 207210 w 1174668"/>
                <a:gd name="connsiteY717" fmla="*/ 136865 h 1026123"/>
                <a:gd name="connsiteX718" fmla="*/ 206372 w 1174668"/>
                <a:gd name="connsiteY718" fmla="*/ 137797 h 1026123"/>
                <a:gd name="connsiteX719" fmla="*/ 205677 w 1174668"/>
                <a:gd name="connsiteY719" fmla="*/ 138619 h 1026123"/>
                <a:gd name="connsiteX720" fmla="*/ 206862 w 1174668"/>
                <a:gd name="connsiteY720" fmla="*/ 140832 h 1026123"/>
                <a:gd name="connsiteX721" fmla="*/ 211525 w 1174668"/>
                <a:gd name="connsiteY721" fmla="*/ 144799 h 1026123"/>
                <a:gd name="connsiteX722" fmla="*/ 211635 w 1174668"/>
                <a:gd name="connsiteY722" fmla="*/ 145621 h 1026123"/>
                <a:gd name="connsiteX723" fmla="*/ 212915 w 1174668"/>
                <a:gd name="connsiteY723" fmla="*/ 146663 h 1026123"/>
                <a:gd name="connsiteX724" fmla="*/ 213025 w 1174668"/>
                <a:gd name="connsiteY724" fmla="*/ 148765 h 1026123"/>
                <a:gd name="connsiteX725" fmla="*/ 211856 w 1174668"/>
                <a:gd name="connsiteY725" fmla="*/ 150172 h 1026123"/>
                <a:gd name="connsiteX726" fmla="*/ 209186 w 1174668"/>
                <a:gd name="connsiteY726" fmla="*/ 148529 h 1026123"/>
                <a:gd name="connsiteX727" fmla="*/ 207794 w 1174668"/>
                <a:gd name="connsiteY727" fmla="*/ 147944 h 1026123"/>
                <a:gd name="connsiteX728" fmla="*/ 201141 w 1174668"/>
                <a:gd name="connsiteY728" fmla="*/ 146900 h 1026123"/>
                <a:gd name="connsiteX729" fmla="*/ 197190 w 1174668"/>
                <a:gd name="connsiteY729" fmla="*/ 144451 h 1026123"/>
                <a:gd name="connsiteX730" fmla="*/ 195088 w 1174668"/>
                <a:gd name="connsiteY730" fmla="*/ 143519 h 1026123"/>
                <a:gd name="connsiteX731" fmla="*/ 193207 w 1174668"/>
                <a:gd name="connsiteY731" fmla="*/ 143519 h 1026123"/>
                <a:gd name="connsiteX732" fmla="*/ 191579 w 1174668"/>
                <a:gd name="connsiteY732" fmla="*/ 144688 h 1026123"/>
                <a:gd name="connsiteX733" fmla="*/ 192038 w 1174668"/>
                <a:gd name="connsiteY733" fmla="*/ 145731 h 1026123"/>
                <a:gd name="connsiteX734" fmla="*/ 193808 w 1174668"/>
                <a:gd name="connsiteY734" fmla="*/ 146426 h 1026123"/>
                <a:gd name="connsiteX735" fmla="*/ 195910 w 1174668"/>
                <a:gd name="connsiteY735" fmla="*/ 146537 h 1026123"/>
                <a:gd name="connsiteX736" fmla="*/ 196605 w 1174668"/>
                <a:gd name="connsiteY736" fmla="*/ 146885 h 1026123"/>
                <a:gd name="connsiteX737" fmla="*/ 196368 w 1174668"/>
                <a:gd name="connsiteY737" fmla="*/ 147928 h 1026123"/>
                <a:gd name="connsiteX738" fmla="*/ 195546 w 1174668"/>
                <a:gd name="connsiteY738" fmla="*/ 148971 h 1026123"/>
                <a:gd name="connsiteX739" fmla="*/ 194851 w 1174668"/>
                <a:gd name="connsiteY739" fmla="*/ 149809 h 1026123"/>
                <a:gd name="connsiteX740" fmla="*/ 188545 w 1174668"/>
                <a:gd name="connsiteY740" fmla="*/ 148971 h 1026123"/>
                <a:gd name="connsiteX741" fmla="*/ 186917 w 1174668"/>
                <a:gd name="connsiteY741" fmla="*/ 147817 h 1026123"/>
                <a:gd name="connsiteX742" fmla="*/ 185748 w 1174668"/>
                <a:gd name="connsiteY742" fmla="*/ 146190 h 1026123"/>
                <a:gd name="connsiteX743" fmla="*/ 184926 w 1174668"/>
                <a:gd name="connsiteY743" fmla="*/ 144561 h 1026123"/>
                <a:gd name="connsiteX744" fmla="*/ 184815 w 1174668"/>
                <a:gd name="connsiteY744" fmla="*/ 144672 h 1026123"/>
                <a:gd name="connsiteX745" fmla="*/ 184578 w 1174668"/>
                <a:gd name="connsiteY745" fmla="*/ 144435 h 1026123"/>
                <a:gd name="connsiteX746" fmla="*/ 183993 w 1174668"/>
                <a:gd name="connsiteY746" fmla="*/ 144672 h 1026123"/>
                <a:gd name="connsiteX747" fmla="*/ 183409 w 1174668"/>
                <a:gd name="connsiteY747" fmla="*/ 146300 h 1026123"/>
                <a:gd name="connsiteX748" fmla="*/ 182950 w 1174668"/>
                <a:gd name="connsiteY748" fmla="*/ 148512 h 1026123"/>
                <a:gd name="connsiteX749" fmla="*/ 182255 w 1174668"/>
                <a:gd name="connsiteY749" fmla="*/ 150504 h 1026123"/>
                <a:gd name="connsiteX750" fmla="*/ 180627 w 1174668"/>
                <a:gd name="connsiteY750" fmla="*/ 151547 h 1026123"/>
                <a:gd name="connsiteX751" fmla="*/ 171634 w 1174668"/>
                <a:gd name="connsiteY751" fmla="*/ 150614 h 1026123"/>
                <a:gd name="connsiteX752" fmla="*/ 160666 w 1174668"/>
                <a:gd name="connsiteY752" fmla="*/ 151547 h 1026123"/>
                <a:gd name="connsiteX753" fmla="*/ 158454 w 1174668"/>
                <a:gd name="connsiteY753" fmla="*/ 151089 h 1026123"/>
                <a:gd name="connsiteX754" fmla="*/ 158454 w 1174668"/>
                <a:gd name="connsiteY754" fmla="*/ 151547 h 1026123"/>
                <a:gd name="connsiteX755" fmla="*/ 158454 w 1174668"/>
                <a:gd name="connsiteY755" fmla="*/ 152005 h 1026123"/>
                <a:gd name="connsiteX756" fmla="*/ 158343 w 1174668"/>
                <a:gd name="connsiteY756" fmla="*/ 152243 h 1026123"/>
                <a:gd name="connsiteX757" fmla="*/ 162183 w 1174668"/>
                <a:gd name="connsiteY757" fmla="*/ 154218 h 1026123"/>
                <a:gd name="connsiteX758" fmla="*/ 178509 w 1174668"/>
                <a:gd name="connsiteY758" fmla="*/ 153981 h 1026123"/>
                <a:gd name="connsiteX759" fmla="*/ 202547 w 1174668"/>
                <a:gd name="connsiteY759" fmla="*/ 157489 h 1026123"/>
                <a:gd name="connsiteX760" fmla="*/ 220296 w 1174668"/>
                <a:gd name="connsiteY760" fmla="*/ 160635 h 1026123"/>
                <a:gd name="connsiteX761" fmla="*/ 236858 w 1174668"/>
                <a:gd name="connsiteY761" fmla="*/ 166940 h 1026123"/>
                <a:gd name="connsiteX762" fmla="*/ 249107 w 1174668"/>
                <a:gd name="connsiteY762" fmla="*/ 171145 h 1026123"/>
                <a:gd name="connsiteX763" fmla="*/ 266950 w 1174668"/>
                <a:gd name="connsiteY763" fmla="*/ 181054 h 1026123"/>
                <a:gd name="connsiteX764" fmla="*/ 270206 w 1174668"/>
                <a:gd name="connsiteY764" fmla="*/ 181386 h 1026123"/>
                <a:gd name="connsiteX765" fmla="*/ 268925 w 1174668"/>
                <a:gd name="connsiteY765" fmla="*/ 180121 h 1026123"/>
                <a:gd name="connsiteX766" fmla="*/ 267993 w 1174668"/>
                <a:gd name="connsiteY766" fmla="*/ 179189 h 1026123"/>
                <a:gd name="connsiteX767" fmla="*/ 269036 w 1174668"/>
                <a:gd name="connsiteY767" fmla="*/ 178730 h 1026123"/>
                <a:gd name="connsiteX768" fmla="*/ 271011 w 1174668"/>
                <a:gd name="connsiteY768" fmla="*/ 180359 h 1026123"/>
                <a:gd name="connsiteX769" fmla="*/ 271707 w 1174668"/>
                <a:gd name="connsiteY769" fmla="*/ 178035 h 1026123"/>
                <a:gd name="connsiteX770" fmla="*/ 269147 w 1174668"/>
                <a:gd name="connsiteY770" fmla="*/ 176170 h 1026123"/>
                <a:gd name="connsiteX771" fmla="*/ 266476 w 1174668"/>
                <a:gd name="connsiteY771" fmla="*/ 174874 h 1026123"/>
                <a:gd name="connsiteX772" fmla="*/ 265196 w 1174668"/>
                <a:gd name="connsiteY772" fmla="*/ 173262 h 1026123"/>
                <a:gd name="connsiteX773" fmla="*/ 266823 w 1174668"/>
                <a:gd name="connsiteY773" fmla="*/ 170006 h 1026123"/>
                <a:gd name="connsiteX774" fmla="*/ 264959 w 1174668"/>
                <a:gd name="connsiteY774" fmla="*/ 168474 h 1026123"/>
                <a:gd name="connsiteX775" fmla="*/ 263441 w 1174668"/>
                <a:gd name="connsiteY775" fmla="*/ 166972 h 1026123"/>
                <a:gd name="connsiteX776" fmla="*/ 261813 w 1174668"/>
                <a:gd name="connsiteY776" fmla="*/ 165692 h 1026123"/>
                <a:gd name="connsiteX777" fmla="*/ 259253 w 1174668"/>
                <a:gd name="connsiteY777" fmla="*/ 165455 h 1026123"/>
                <a:gd name="connsiteX778" fmla="*/ 256440 w 1174668"/>
                <a:gd name="connsiteY778" fmla="*/ 166387 h 1026123"/>
                <a:gd name="connsiteX779" fmla="*/ 254702 w 1174668"/>
                <a:gd name="connsiteY779" fmla="*/ 167320 h 1026123"/>
                <a:gd name="connsiteX780" fmla="*/ 253184 w 1174668"/>
                <a:gd name="connsiteY780" fmla="*/ 167557 h 1026123"/>
                <a:gd name="connsiteX781" fmla="*/ 250861 w 1174668"/>
                <a:gd name="connsiteY781" fmla="*/ 166040 h 1026123"/>
                <a:gd name="connsiteX782" fmla="*/ 249581 w 1174668"/>
                <a:gd name="connsiteY782" fmla="*/ 163479 h 1026123"/>
                <a:gd name="connsiteX783" fmla="*/ 250624 w 1174668"/>
                <a:gd name="connsiteY783" fmla="*/ 161251 h 1026123"/>
                <a:gd name="connsiteX784" fmla="*/ 252947 w 1174668"/>
                <a:gd name="connsiteY784" fmla="*/ 159497 h 1026123"/>
                <a:gd name="connsiteX785" fmla="*/ 255050 w 1174668"/>
                <a:gd name="connsiteY785" fmla="*/ 158564 h 1026123"/>
                <a:gd name="connsiteX786" fmla="*/ 259269 w 1174668"/>
                <a:gd name="connsiteY786" fmla="*/ 157521 h 1026123"/>
                <a:gd name="connsiteX787" fmla="*/ 260660 w 1174668"/>
                <a:gd name="connsiteY787" fmla="*/ 156225 h 1026123"/>
                <a:gd name="connsiteX788" fmla="*/ 261830 w 1174668"/>
                <a:gd name="connsiteY788" fmla="*/ 153190 h 1026123"/>
                <a:gd name="connsiteX789" fmla="*/ 263931 w 1174668"/>
                <a:gd name="connsiteY789" fmla="*/ 156225 h 1026123"/>
                <a:gd name="connsiteX790" fmla="*/ 266033 w 1174668"/>
                <a:gd name="connsiteY790" fmla="*/ 158564 h 1026123"/>
                <a:gd name="connsiteX791" fmla="*/ 267550 w 1174668"/>
                <a:gd name="connsiteY791" fmla="*/ 160666 h 1026123"/>
                <a:gd name="connsiteX792" fmla="*/ 267898 w 1174668"/>
                <a:gd name="connsiteY792" fmla="*/ 163353 h 1026123"/>
                <a:gd name="connsiteX793" fmla="*/ 269526 w 1174668"/>
                <a:gd name="connsiteY793" fmla="*/ 163701 h 1026123"/>
                <a:gd name="connsiteX794" fmla="*/ 270348 w 1174668"/>
                <a:gd name="connsiteY794" fmla="*/ 162278 h 1026123"/>
                <a:gd name="connsiteX795" fmla="*/ 271043 w 1174668"/>
                <a:gd name="connsiteY795" fmla="*/ 160540 h 1026123"/>
                <a:gd name="connsiteX796" fmla="*/ 272466 w 1174668"/>
                <a:gd name="connsiteY796" fmla="*/ 159497 h 1026123"/>
                <a:gd name="connsiteX797" fmla="*/ 274204 w 1174668"/>
                <a:gd name="connsiteY797" fmla="*/ 158453 h 1026123"/>
                <a:gd name="connsiteX798" fmla="*/ 276069 w 1174668"/>
                <a:gd name="connsiteY798" fmla="*/ 157063 h 1026123"/>
                <a:gd name="connsiteX799" fmla="*/ 277586 w 1174668"/>
                <a:gd name="connsiteY799" fmla="*/ 156715 h 1026123"/>
                <a:gd name="connsiteX800" fmla="*/ 278518 w 1174668"/>
                <a:gd name="connsiteY800" fmla="*/ 158690 h 1026123"/>
                <a:gd name="connsiteX801" fmla="*/ 280620 w 1174668"/>
                <a:gd name="connsiteY801" fmla="*/ 156715 h 1026123"/>
                <a:gd name="connsiteX802" fmla="*/ 283181 w 1174668"/>
                <a:gd name="connsiteY802" fmla="*/ 150646 h 1026123"/>
                <a:gd name="connsiteX803" fmla="*/ 284351 w 1174668"/>
                <a:gd name="connsiteY803" fmla="*/ 149224 h 1026123"/>
                <a:gd name="connsiteX804" fmla="*/ 285773 w 1174668"/>
                <a:gd name="connsiteY804" fmla="*/ 149824 h 1026123"/>
                <a:gd name="connsiteX805" fmla="*/ 287290 w 1174668"/>
                <a:gd name="connsiteY805" fmla="*/ 151563 h 1026123"/>
                <a:gd name="connsiteX806" fmla="*/ 289392 w 1174668"/>
                <a:gd name="connsiteY806" fmla="*/ 155055 h 1026123"/>
                <a:gd name="connsiteX807" fmla="*/ 286247 w 1174668"/>
                <a:gd name="connsiteY807" fmla="*/ 155277 h 1026123"/>
                <a:gd name="connsiteX808" fmla="*/ 281806 w 1174668"/>
                <a:gd name="connsiteY808" fmla="*/ 162278 h 1026123"/>
                <a:gd name="connsiteX809" fmla="*/ 278424 w 1174668"/>
                <a:gd name="connsiteY809" fmla="*/ 161362 h 1026123"/>
                <a:gd name="connsiteX810" fmla="*/ 276322 w 1174668"/>
                <a:gd name="connsiteY810" fmla="*/ 161931 h 1026123"/>
                <a:gd name="connsiteX811" fmla="*/ 271644 w 1174668"/>
                <a:gd name="connsiteY811" fmla="*/ 169769 h 1026123"/>
                <a:gd name="connsiteX812" fmla="*/ 268972 w 1174668"/>
                <a:gd name="connsiteY812" fmla="*/ 171871 h 1026123"/>
                <a:gd name="connsiteX813" fmla="*/ 270253 w 1174668"/>
                <a:gd name="connsiteY813" fmla="*/ 173262 h 1026123"/>
                <a:gd name="connsiteX814" fmla="*/ 271423 w 1174668"/>
                <a:gd name="connsiteY814" fmla="*/ 174194 h 1026123"/>
                <a:gd name="connsiteX815" fmla="*/ 272608 w 1174668"/>
                <a:gd name="connsiteY815" fmla="*/ 174874 h 1026123"/>
                <a:gd name="connsiteX816" fmla="*/ 277618 w 1174668"/>
                <a:gd name="connsiteY816" fmla="*/ 176644 h 1026123"/>
                <a:gd name="connsiteX817" fmla="*/ 279008 w 1174668"/>
                <a:gd name="connsiteY817" fmla="*/ 177466 h 1026123"/>
                <a:gd name="connsiteX818" fmla="*/ 280289 w 1174668"/>
                <a:gd name="connsiteY818" fmla="*/ 179205 h 1026123"/>
                <a:gd name="connsiteX819" fmla="*/ 282391 w 1174668"/>
                <a:gd name="connsiteY819" fmla="*/ 178272 h 1026123"/>
                <a:gd name="connsiteX820" fmla="*/ 285788 w 1174668"/>
                <a:gd name="connsiteY820" fmla="*/ 178967 h 1026123"/>
                <a:gd name="connsiteX821" fmla="*/ 288934 w 1174668"/>
                <a:gd name="connsiteY821" fmla="*/ 180595 h 1026123"/>
                <a:gd name="connsiteX822" fmla="*/ 291036 w 1174668"/>
                <a:gd name="connsiteY822" fmla="*/ 181986 h 1026123"/>
                <a:gd name="connsiteX823" fmla="*/ 291146 w 1174668"/>
                <a:gd name="connsiteY823" fmla="*/ 181069 h 1026123"/>
                <a:gd name="connsiteX824" fmla="*/ 291494 w 1174668"/>
                <a:gd name="connsiteY824" fmla="*/ 180484 h 1026123"/>
                <a:gd name="connsiteX825" fmla="*/ 291605 w 1174668"/>
                <a:gd name="connsiteY825" fmla="*/ 179789 h 1026123"/>
                <a:gd name="connsiteX826" fmla="*/ 291494 w 1174668"/>
                <a:gd name="connsiteY826" fmla="*/ 178620 h 1026123"/>
                <a:gd name="connsiteX827" fmla="*/ 294165 w 1174668"/>
                <a:gd name="connsiteY827" fmla="*/ 179315 h 1026123"/>
                <a:gd name="connsiteX828" fmla="*/ 296141 w 1174668"/>
                <a:gd name="connsiteY828" fmla="*/ 178383 h 1026123"/>
                <a:gd name="connsiteX829" fmla="*/ 298005 w 1174668"/>
                <a:gd name="connsiteY829" fmla="*/ 176992 h 1026123"/>
                <a:gd name="connsiteX830" fmla="*/ 300597 w 1174668"/>
                <a:gd name="connsiteY830" fmla="*/ 176533 h 1026123"/>
                <a:gd name="connsiteX831" fmla="*/ 300708 w 1174668"/>
                <a:gd name="connsiteY831" fmla="*/ 177466 h 1026123"/>
                <a:gd name="connsiteX832" fmla="*/ 298953 w 1174668"/>
                <a:gd name="connsiteY832" fmla="*/ 179331 h 1026123"/>
                <a:gd name="connsiteX833" fmla="*/ 298717 w 1174668"/>
                <a:gd name="connsiteY833" fmla="*/ 181765 h 1026123"/>
                <a:gd name="connsiteX834" fmla="*/ 299886 w 1174668"/>
                <a:gd name="connsiteY834" fmla="*/ 183076 h 1026123"/>
                <a:gd name="connsiteX835" fmla="*/ 302209 w 1174668"/>
                <a:gd name="connsiteY835" fmla="*/ 181544 h 1026123"/>
                <a:gd name="connsiteX836" fmla="*/ 303031 w 1174668"/>
                <a:gd name="connsiteY836" fmla="*/ 183898 h 1026123"/>
                <a:gd name="connsiteX837" fmla="*/ 303378 w 1174668"/>
                <a:gd name="connsiteY837" fmla="*/ 189145 h 1026123"/>
                <a:gd name="connsiteX838" fmla="*/ 305007 w 1174668"/>
                <a:gd name="connsiteY838" fmla="*/ 191595 h 1026123"/>
                <a:gd name="connsiteX839" fmla="*/ 307109 w 1174668"/>
                <a:gd name="connsiteY839" fmla="*/ 192417 h 1026123"/>
                <a:gd name="connsiteX840" fmla="*/ 308278 w 1174668"/>
                <a:gd name="connsiteY840" fmla="*/ 190900 h 1026123"/>
                <a:gd name="connsiteX841" fmla="*/ 309448 w 1174668"/>
                <a:gd name="connsiteY841" fmla="*/ 187154 h 1026123"/>
                <a:gd name="connsiteX842" fmla="*/ 310617 w 1174668"/>
                <a:gd name="connsiteY842" fmla="*/ 186222 h 1026123"/>
                <a:gd name="connsiteX843" fmla="*/ 310728 w 1174668"/>
                <a:gd name="connsiteY843" fmla="*/ 186569 h 1026123"/>
                <a:gd name="connsiteX844" fmla="*/ 310838 w 1174668"/>
                <a:gd name="connsiteY844" fmla="*/ 187391 h 1026123"/>
                <a:gd name="connsiteX845" fmla="*/ 311439 w 1174668"/>
                <a:gd name="connsiteY845" fmla="*/ 188071 h 1026123"/>
                <a:gd name="connsiteX846" fmla="*/ 312482 w 1174668"/>
                <a:gd name="connsiteY846" fmla="*/ 188071 h 1026123"/>
                <a:gd name="connsiteX847" fmla="*/ 314694 w 1174668"/>
                <a:gd name="connsiteY847" fmla="*/ 187612 h 1026123"/>
                <a:gd name="connsiteX848" fmla="*/ 315738 w 1174668"/>
                <a:gd name="connsiteY848" fmla="*/ 187944 h 1026123"/>
                <a:gd name="connsiteX849" fmla="*/ 316560 w 1174668"/>
                <a:gd name="connsiteY849" fmla="*/ 189603 h 1026123"/>
                <a:gd name="connsiteX850" fmla="*/ 315043 w 1174668"/>
                <a:gd name="connsiteY850" fmla="*/ 190536 h 1026123"/>
                <a:gd name="connsiteX851" fmla="*/ 312940 w 1174668"/>
                <a:gd name="connsiteY851" fmla="*/ 191469 h 1026123"/>
                <a:gd name="connsiteX852" fmla="*/ 312008 w 1174668"/>
                <a:gd name="connsiteY852" fmla="*/ 192749 h 1026123"/>
                <a:gd name="connsiteX853" fmla="*/ 310127 w 1174668"/>
                <a:gd name="connsiteY853" fmla="*/ 194266 h 1026123"/>
                <a:gd name="connsiteX854" fmla="*/ 305117 w 1174668"/>
                <a:gd name="connsiteY854" fmla="*/ 192986 h 1026123"/>
                <a:gd name="connsiteX855" fmla="*/ 299870 w 1174668"/>
                <a:gd name="connsiteY855" fmla="*/ 190078 h 1026123"/>
                <a:gd name="connsiteX856" fmla="*/ 297278 w 1174668"/>
                <a:gd name="connsiteY856" fmla="*/ 187154 h 1026123"/>
                <a:gd name="connsiteX857" fmla="*/ 294607 w 1174668"/>
                <a:gd name="connsiteY857" fmla="*/ 185179 h 1026123"/>
                <a:gd name="connsiteX858" fmla="*/ 285520 w 1174668"/>
                <a:gd name="connsiteY858" fmla="*/ 183551 h 1026123"/>
                <a:gd name="connsiteX859" fmla="*/ 285172 w 1174668"/>
                <a:gd name="connsiteY859" fmla="*/ 180737 h 1026123"/>
                <a:gd name="connsiteX860" fmla="*/ 276764 w 1174668"/>
                <a:gd name="connsiteY860" fmla="*/ 180279 h 1026123"/>
                <a:gd name="connsiteX861" fmla="*/ 275721 w 1174668"/>
                <a:gd name="connsiteY861" fmla="*/ 180737 h 1026123"/>
                <a:gd name="connsiteX862" fmla="*/ 277112 w 1174668"/>
                <a:gd name="connsiteY862" fmla="*/ 182381 h 1026123"/>
                <a:gd name="connsiteX863" fmla="*/ 284683 w 1174668"/>
                <a:gd name="connsiteY863" fmla="*/ 188197 h 1026123"/>
                <a:gd name="connsiteX864" fmla="*/ 286690 w 1174668"/>
                <a:gd name="connsiteY864" fmla="*/ 188798 h 1026123"/>
                <a:gd name="connsiteX865" fmla="*/ 305687 w 1174668"/>
                <a:gd name="connsiteY865" fmla="*/ 200683 h 1026123"/>
                <a:gd name="connsiteX866" fmla="*/ 303015 w 1174668"/>
                <a:gd name="connsiteY866" fmla="*/ 201014 h 1026123"/>
                <a:gd name="connsiteX867" fmla="*/ 299633 w 1174668"/>
                <a:gd name="connsiteY867" fmla="*/ 199402 h 1026123"/>
                <a:gd name="connsiteX868" fmla="*/ 296472 w 1174668"/>
                <a:gd name="connsiteY868" fmla="*/ 196842 h 1026123"/>
                <a:gd name="connsiteX869" fmla="*/ 294607 w 1174668"/>
                <a:gd name="connsiteY869" fmla="*/ 194487 h 1026123"/>
                <a:gd name="connsiteX870" fmla="*/ 293564 w 1174668"/>
                <a:gd name="connsiteY870" fmla="*/ 194598 h 1026123"/>
                <a:gd name="connsiteX871" fmla="*/ 294022 w 1174668"/>
                <a:gd name="connsiteY871" fmla="*/ 196020 h 1026123"/>
                <a:gd name="connsiteX872" fmla="*/ 294607 w 1174668"/>
                <a:gd name="connsiteY872" fmla="*/ 197063 h 1026123"/>
                <a:gd name="connsiteX873" fmla="*/ 295192 w 1174668"/>
                <a:gd name="connsiteY873" fmla="*/ 197885 h 1026123"/>
                <a:gd name="connsiteX874" fmla="*/ 296014 w 1174668"/>
                <a:gd name="connsiteY874" fmla="*/ 198707 h 1026123"/>
                <a:gd name="connsiteX875" fmla="*/ 300455 w 1174668"/>
                <a:gd name="connsiteY875" fmla="*/ 201631 h 1026123"/>
                <a:gd name="connsiteX876" fmla="*/ 316780 w 1174668"/>
                <a:gd name="connsiteY876" fmla="*/ 206862 h 1026123"/>
                <a:gd name="connsiteX877" fmla="*/ 319341 w 1174668"/>
                <a:gd name="connsiteY877" fmla="*/ 208505 h 1026123"/>
                <a:gd name="connsiteX878" fmla="*/ 322012 w 1174668"/>
                <a:gd name="connsiteY878" fmla="*/ 210607 h 1026123"/>
                <a:gd name="connsiteX879" fmla="*/ 324367 w 1174668"/>
                <a:gd name="connsiteY879" fmla="*/ 213278 h 1026123"/>
                <a:gd name="connsiteX880" fmla="*/ 325536 w 1174668"/>
                <a:gd name="connsiteY880" fmla="*/ 215965 h 1026123"/>
                <a:gd name="connsiteX881" fmla="*/ 326816 w 1174668"/>
                <a:gd name="connsiteY881" fmla="*/ 218178 h 1026123"/>
                <a:gd name="connsiteX882" fmla="*/ 331826 w 1174668"/>
                <a:gd name="connsiteY882" fmla="*/ 223204 h 1026123"/>
                <a:gd name="connsiteX883" fmla="*/ 333581 w 1174668"/>
                <a:gd name="connsiteY883" fmla="*/ 226348 h 1026123"/>
                <a:gd name="connsiteX884" fmla="*/ 334513 w 1174668"/>
                <a:gd name="connsiteY884" fmla="*/ 237428 h 1026123"/>
                <a:gd name="connsiteX885" fmla="*/ 334861 w 1174668"/>
                <a:gd name="connsiteY885" fmla="*/ 239182 h 1026123"/>
                <a:gd name="connsiteX886" fmla="*/ 335445 w 1174668"/>
                <a:gd name="connsiteY886" fmla="*/ 239767 h 1026123"/>
                <a:gd name="connsiteX887" fmla="*/ 334623 w 1174668"/>
                <a:gd name="connsiteY887" fmla="*/ 241284 h 1026123"/>
                <a:gd name="connsiteX888" fmla="*/ 333344 w 1174668"/>
                <a:gd name="connsiteY888" fmla="*/ 243022 h 1026123"/>
                <a:gd name="connsiteX889" fmla="*/ 332064 w 1174668"/>
                <a:gd name="connsiteY889" fmla="*/ 243844 h 1026123"/>
                <a:gd name="connsiteX890" fmla="*/ 330199 w 1174668"/>
                <a:gd name="connsiteY890" fmla="*/ 244081 h 1026123"/>
                <a:gd name="connsiteX891" fmla="*/ 329029 w 1174668"/>
                <a:gd name="connsiteY891" fmla="*/ 243496 h 1026123"/>
                <a:gd name="connsiteX892" fmla="*/ 324841 w 1174668"/>
                <a:gd name="connsiteY892" fmla="*/ 238597 h 1026123"/>
                <a:gd name="connsiteX893" fmla="*/ 322960 w 1174668"/>
                <a:gd name="connsiteY893" fmla="*/ 235562 h 1026123"/>
                <a:gd name="connsiteX894" fmla="*/ 321443 w 1174668"/>
                <a:gd name="connsiteY894" fmla="*/ 232180 h 1026123"/>
                <a:gd name="connsiteX895" fmla="*/ 320621 w 1174668"/>
                <a:gd name="connsiteY895" fmla="*/ 228577 h 1026123"/>
                <a:gd name="connsiteX896" fmla="*/ 319578 w 1174668"/>
                <a:gd name="connsiteY896" fmla="*/ 217846 h 1026123"/>
                <a:gd name="connsiteX897" fmla="*/ 318994 w 1174668"/>
                <a:gd name="connsiteY897" fmla="*/ 216329 h 1026123"/>
                <a:gd name="connsiteX898" fmla="*/ 317476 w 1174668"/>
                <a:gd name="connsiteY898" fmla="*/ 220058 h 1026123"/>
                <a:gd name="connsiteX899" fmla="*/ 318867 w 1174668"/>
                <a:gd name="connsiteY899" fmla="*/ 227992 h 1026123"/>
                <a:gd name="connsiteX900" fmla="*/ 323182 w 1174668"/>
                <a:gd name="connsiteY900" fmla="*/ 240699 h 1026123"/>
                <a:gd name="connsiteX901" fmla="*/ 324841 w 1174668"/>
                <a:gd name="connsiteY901" fmla="*/ 242801 h 1026123"/>
                <a:gd name="connsiteX902" fmla="*/ 327291 w 1174668"/>
                <a:gd name="connsiteY902" fmla="*/ 244903 h 1026123"/>
                <a:gd name="connsiteX903" fmla="*/ 330199 w 1174668"/>
                <a:gd name="connsiteY903" fmla="*/ 245725 h 1026123"/>
                <a:gd name="connsiteX904" fmla="*/ 334971 w 1174668"/>
                <a:gd name="connsiteY904" fmla="*/ 242690 h 1026123"/>
                <a:gd name="connsiteX905" fmla="*/ 338022 w 1174668"/>
                <a:gd name="connsiteY905" fmla="*/ 242453 h 1026123"/>
                <a:gd name="connsiteX906" fmla="*/ 341277 w 1174668"/>
                <a:gd name="connsiteY906" fmla="*/ 242564 h 1026123"/>
                <a:gd name="connsiteX907" fmla="*/ 344185 w 1174668"/>
                <a:gd name="connsiteY907" fmla="*/ 242216 h 1026123"/>
                <a:gd name="connsiteX908" fmla="*/ 359231 w 1174668"/>
                <a:gd name="connsiteY908" fmla="*/ 234977 h 1026123"/>
                <a:gd name="connsiteX909" fmla="*/ 364731 w 1174668"/>
                <a:gd name="connsiteY909" fmla="*/ 233903 h 1026123"/>
                <a:gd name="connsiteX910" fmla="*/ 375557 w 1174668"/>
                <a:gd name="connsiteY910" fmla="*/ 233666 h 1026123"/>
                <a:gd name="connsiteX911" fmla="*/ 377216 w 1174668"/>
                <a:gd name="connsiteY911" fmla="*/ 232402 h 1026123"/>
                <a:gd name="connsiteX912" fmla="*/ 379429 w 1174668"/>
                <a:gd name="connsiteY912" fmla="*/ 227865 h 1026123"/>
                <a:gd name="connsiteX913" fmla="*/ 382684 w 1174668"/>
                <a:gd name="connsiteY913" fmla="*/ 226918 h 1026123"/>
                <a:gd name="connsiteX914" fmla="*/ 384550 w 1174668"/>
                <a:gd name="connsiteY914" fmla="*/ 222603 h 1026123"/>
                <a:gd name="connsiteX915" fmla="*/ 386177 w 1174668"/>
                <a:gd name="connsiteY915" fmla="*/ 221323 h 1026123"/>
                <a:gd name="connsiteX916" fmla="*/ 388153 w 1174668"/>
                <a:gd name="connsiteY916" fmla="*/ 220264 h 1026123"/>
                <a:gd name="connsiteX917" fmla="*/ 389813 w 1174668"/>
                <a:gd name="connsiteY917" fmla="*/ 218526 h 1026123"/>
                <a:gd name="connsiteX918" fmla="*/ 391440 w 1174668"/>
                <a:gd name="connsiteY918" fmla="*/ 217482 h 1026123"/>
                <a:gd name="connsiteX919" fmla="*/ 393764 w 1174668"/>
                <a:gd name="connsiteY919" fmla="*/ 218178 h 1026123"/>
                <a:gd name="connsiteX920" fmla="*/ 390618 w 1174668"/>
                <a:gd name="connsiteY920" fmla="*/ 225290 h 1026123"/>
                <a:gd name="connsiteX921" fmla="*/ 390270 w 1174668"/>
                <a:gd name="connsiteY921" fmla="*/ 226680 h 1026123"/>
                <a:gd name="connsiteX922" fmla="*/ 391203 w 1174668"/>
                <a:gd name="connsiteY922" fmla="*/ 229257 h 1026123"/>
                <a:gd name="connsiteX923" fmla="*/ 392720 w 1174668"/>
                <a:gd name="connsiteY923" fmla="*/ 228672 h 1026123"/>
                <a:gd name="connsiteX924" fmla="*/ 394348 w 1174668"/>
                <a:gd name="connsiteY924" fmla="*/ 226570 h 1026123"/>
                <a:gd name="connsiteX925" fmla="*/ 396086 w 1174668"/>
                <a:gd name="connsiteY925" fmla="*/ 225401 h 1026123"/>
                <a:gd name="connsiteX926" fmla="*/ 398647 w 1174668"/>
                <a:gd name="connsiteY926" fmla="*/ 224468 h 1026123"/>
                <a:gd name="connsiteX927" fmla="*/ 400622 w 1174668"/>
                <a:gd name="connsiteY927" fmla="*/ 222840 h 1026123"/>
                <a:gd name="connsiteX928" fmla="*/ 403435 w 1174668"/>
                <a:gd name="connsiteY928" fmla="*/ 219916 h 1026123"/>
                <a:gd name="connsiteX929" fmla="*/ 405411 w 1174668"/>
                <a:gd name="connsiteY929" fmla="*/ 218984 h 1026123"/>
                <a:gd name="connsiteX930" fmla="*/ 409015 w 1174668"/>
                <a:gd name="connsiteY930" fmla="*/ 218051 h 1026123"/>
                <a:gd name="connsiteX931" fmla="*/ 410532 w 1174668"/>
                <a:gd name="connsiteY931" fmla="*/ 216882 h 1026123"/>
                <a:gd name="connsiteX932" fmla="*/ 416490 w 1174668"/>
                <a:gd name="connsiteY932" fmla="*/ 209295 h 1026123"/>
                <a:gd name="connsiteX933" fmla="*/ 420093 w 1174668"/>
                <a:gd name="connsiteY933" fmla="*/ 205787 h 1026123"/>
                <a:gd name="connsiteX934" fmla="*/ 426383 w 1174668"/>
                <a:gd name="connsiteY934" fmla="*/ 203117 h 1026123"/>
                <a:gd name="connsiteX935" fmla="*/ 431409 w 1174668"/>
                <a:gd name="connsiteY935" fmla="*/ 197743 h 1026123"/>
                <a:gd name="connsiteX936" fmla="*/ 438158 w 1174668"/>
                <a:gd name="connsiteY936" fmla="*/ 192369 h 1026123"/>
                <a:gd name="connsiteX937" fmla="*/ 439785 w 1174668"/>
                <a:gd name="connsiteY937" fmla="*/ 193761 h 1026123"/>
                <a:gd name="connsiteX938" fmla="*/ 442014 w 1174668"/>
                <a:gd name="connsiteY938" fmla="*/ 193176 h 1026123"/>
                <a:gd name="connsiteX939" fmla="*/ 444463 w 1174668"/>
                <a:gd name="connsiteY939" fmla="*/ 192006 h 1026123"/>
                <a:gd name="connsiteX940" fmla="*/ 447024 w 1174668"/>
                <a:gd name="connsiteY940" fmla="*/ 191073 h 1026123"/>
                <a:gd name="connsiteX941" fmla="*/ 452618 w 1174668"/>
                <a:gd name="connsiteY941" fmla="*/ 190837 h 1026123"/>
                <a:gd name="connsiteX942" fmla="*/ 457992 w 1174668"/>
                <a:gd name="connsiteY942" fmla="*/ 191769 h 1026123"/>
                <a:gd name="connsiteX943" fmla="*/ 458103 w 1174668"/>
                <a:gd name="connsiteY943" fmla="*/ 192701 h 1026123"/>
                <a:gd name="connsiteX944" fmla="*/ 457644 w 1174668"/>
                <a:gd name="connsiteY944" fmla="*/ 193286 h 1026123"/>
                <a:gd name="connsiteX945" fmla="*/ 456601 w 1174668"/>
                <a:gd name="connsiteY945" fmla="*/ 195278 h 1026123"/>
                <a:gd name="connsiteX946" fmla="*/ 460094 w 1174668"/>
                <a:gd name="connsiteY946" fmla="*/ 192354 h 1026123"/>
                <a:gd name="connsiteX947" fmla="*/ 461264 w 1174668"/>
                <a:gd name="connsiteY947" fmla="*/ 188513 h 1026123"/>
                <a:gd name="connsiteX948" fmla="*/ 459872 w 1174668"/>
                <a:gd name="connsiteY948" fmla="*/ 185352 h 1026123"/>
                <a:gd name="connsiteX949" fmla="*/ 455558 w 1174668"/>
                <a:gd name="connsiteY949" fmla="*/ 184420 h 1026123"/>
                <a:gd name="connsiteX950" fmla="*/ 447040 w 1174668"/>
                <a:gd name="connsiteY950" fmla="*/ 184530 h 1026123"/>
                <a:gd name="connsiteX951" fmla="*/ 445648 w 1174668"/>
                <a:gd name="connsiteY951" fmla="*/ 183946 h 1026123"/>
                <a:gd name="connsiteX952" fmla="*/ 445190 w 1174668"/>
                <a:gd name="connsiteY952" fmla="*/ 182208 h 1026123"/>
                <a:gd name="connsiteX953" fmla="*/ 444606 w 1174668"/>
                <a:gd name="connsiteY953" fmla="*/ 180801 h 1026123"/>
                <a:gd name="connsiteX954" fmla="*/ 442393 w 1174668"/>
                <a:gd name="connsiteY954" fmla="*/ 181038 h 1026123"/>
                <a:gd name="connsiteX955" fmla="*/ 443673 w 1174668"/>
                <a:gd name="connsiteY955" fmla="*/ 178367 h 1026123"/>
                <a:gd name="connsiteX956" fmla="*/ 445886 w 1174668"/>
                <a:gd name="connsiteY956" fmla="*/ 178715 h 1026123"/>
                <a:gd name="connsiteX957" fmla="*/ 448684 w 1174668"/>
                <a:gd name="connsiteY957" fmla="*/ 179995 h 1026123"/>
                <a:gd name="connsiteX958" fmla="*/ 453456 w 1174668"/>
                <a:gd name="connsiteY958" fmla="*/ 180816 h 1026123"/>
                <a:gd name="connsiteX959" fmla="*/ 457091 w 1174668"/>
                <a:gd name="connsiteY959" fmla="*/ 181733 h 1026123"/>
                <a:gd name="connsiteX960" fmla="*/ 458956 w 1174668"/>
                <a:gd name="connsiteY960" fmla="*/ 181733 h 1026123"/>
                <a:gd name="connsiteX961" fmla="*/ 459193 w 1174668"/>
                <a:gd name="connsiteY961" fmla="*/ 181164 h 1026123"/>
                <a:gd name="connsiteX962" fmla="*/ 456048 w 1174668"/>
                <a:gd name="connsiteY962" fmla="*/ 178256 h 1026123"/>
                <a:gd name="connsiteX963" fmla="*/ 455005 w 1174668"/>
                <a:gd name="connsiteY963" fmla="*/ 176976 h 1026123"/>
                <a:gd name="connsiteX964" fmla="*/ 454626 w 1174668"/>
                <a:gd name="connsiteY964" fmla="*/ 177561 h 1026123"/>
                <a:gd name="connsiteX965" fmla="*/ 453804 w 1174668"/>
                <a:gd name="connsiteY965" fmla="*/ 178730 h 1026123"/>
                <a:gd name="connsiteX966" fmla="*/ 453456 w 1174668"/>
                <a:gd name="connsiteY966" fmla="*/ 179426 h 1026123"/>
                <a:gd name="connsiteX967" fmla="*/ 452635 w 1174668"/>
                <a:gd name="connsiteY967" fmla="*/ 178145 h 1026123"/>
                <a:gd name="connsiteX968" fmla="*/ 452176 w 1174668"/>
                <a:gd name="connsiteY968" fmla="*/ 177323 h 1026123"/>
                <a:gd name="connsiteX969" fmla="*/ 452413 w 1174668"/>
                <a:gd name="connsiteY969" fmla="*/ 176044 h 1026123"/>
                <a:gd name="connsiteX970" fmla="*/ 452523 w 1174668"/>
                <a:gd name="connsiteY970" fmla="*/ 175696 h 1026123"/>
                <a:gd name="connsiteX971" fmla="*/ 452413 w 1174668"/>
                <a:gd name="connsiteY971" fmla="*/ 175316 h 1026123"/>
                <a:gd name="connsiteX972" fmla="*/ 451718 w 1174668"/>
                <a:gd name="connsiteY972" fmla="*/ 174163 h 1026123"/>
                <a:gd name="connsiteX973" fmla="*/ 452540 w 1174668"/>
                <a:gd name="connsiteY973" fmla="*/ 172883 h 1026123"/>
                <a:gd name="connsiteX974" fmla="*/ 453124 w 1174668"/>
                <a:gd name="connsiteY974" fmla="*/ 173230 h 1026123"/>
                <a:gd name="connsiteX975" fmla="*/ 453472 w 1174668"/>
                <a:gd name="connsiteY975" fmla="*/ 173467 h 1026123"/>
                <a:gd name="connsiteX976" fmla="*/ 454515 w 1174668"/>
                <a:gd name="connsiteY976" fmla="*/ 173815 h 1026123"/>
                <a:gd name="connsiteX977" fmla="*/ 454057 w 1174668"/>
                <a:gd name="connsiteY977" fmla="*/ 171255 h 1026123"/>
                <a:gd name="connsiteX978" fmla="*/ 454784 w 1174668"/>
                <a:gd name="connsiteY978" fmla="*/ 169864 h 1026123"/>
                <a:gd name="connsiteX979" fmla="*/ 459209 w 1174668"/>
                <a:gd name="connsiteY979" fmla="*/ 166482 h 1026123"/>
                <a:gd name="connsiteX980" fmla="*/ 460726 w 1174668"/>
                <a:gd name="connsiteY980" fmla="*/ 166024 h 1026123"/>
                <a:gd name="connsiteX981" fmla="*/ 465040 w 1174668"/>
                <a:gd name="connsiteY981" fmla="*/ 165676 h 1026123"/>
                <a:gd name="connsiteX982" fmla="*/ 465151 w 1174668"/>
                <a:gd name="connsiteY982" fmla="*/ 164981 h 1026123"/>
                <a:gd name="connsiteX983" fmla="*/ 465736 w 1174668"/>
                <a:gd name="connsiteY983" fmla="*/ 163242 h 1026123"/>
                <a:gd name="connsiteX984" fmla="*/ 466557 w 1174668"/>
                <a:gd name="connsiteY984" fmla="*/ 161251 h 1026123"/>
                <a:gd name="connsiteX985" fmla="*/ 467601 w 1174668"/>
                <a:gd name="connsiteY985" fmla="*/ 159970 h 1026123"/>
                <a:gd name="connsiteX986" fmla="*/ 468328 w 1174668"/>
                <a:gd name="connsiteY986" fmla="*/ 159970 h 1026123"/>
                <a:gd name="connsiteX987" fmla="*/ 469023 w 1174668"/>
                <a:gd name="connsiteY987" fmla="*/ 160082 h 1026123"/>
                <a:gd name="connsiteX988" fmla="*/ 469608 w 1174668"/>
                <a:gd name="connsiteY988" fmla="*/ 160429 h 1026123"/>
                <a:gd name="connsiteX989" fmla="*/ 469498 w 1174668"/>
                <a:gd name="connsiteY989" fmla="*/ 160777 h 1026123"/>
                <a:gd name="connsiteX990" fmla="*/ 472295 w 1174668"/>
                <a:gd name="connsiteY990" fmla="*/ 160318 h 1026123"/>
                <a:gd name="connsiteX991" fmla="*/ 472990 w 1174668"/>
                <a:gd name="connsiteY991" fmla="*/ 159860 h 1026123"/>
                <a:gd name="connsiteX992" fmla="*/ 473575 w 1174668"/>
                <a:gd name="connsiteY992" fmla="*/ 158343 h 1026123"/>
                <a:gd name="connsiteX993" fmla="*/ 474397 w 1174668"/>
                <a:gd name="connsiteY993" fmla="*/ 157885 h 1026123"/>
                <a:gd name="connsiteX994" fmla="*/ 475218 w 1174668"/>
                <a:gd name="connsiteY994" fmla="*/ 157995 h 1026123"/>
                <a:gd name="connsiteX995" fmla="*/ 475677 w 1174668"/>
                <a:gd name="connsiteY995" fmla="*/ 158233 h 1026123"/>
                <a:gd name="connsiteX996" fmla="*/ 476025 w 1174668"/>
                <a:gd name="connsiteY996" fmla="*/ 158690 h 1026123"/>
                <a:gd name="connsiteX997" fmla="*/ 476373 w 1174668"/>
                <a:gd name="connsiteY997" fmla="*/ 158801 h 1026123"/>
                <a:gd name="connsiteX998" fmla="*/ 477542 w 1174668"/>
                <a:gd name="connsiteY998" fmla="*/ 159497 h 1026123"/>
                <a:gd name="connsiteX999" fmla="*/ 478364 w 1174668"/>
                <a:gd name="connsiteY999" fmla="*/ 161362 h 1026123"/>
                <a:gd name="connsiteX1000" fmla="*/ 479296 w 1174668"/>
                <a:gd name="connsiteY1000" fmla="*/ 162531 h 1026123"/>
                <a:gd name="connsiteX1001" fmla="*/ 480687 w 1174668"/>
                <a:gd name="connsiteY1001" fmla="*/ 161820 h 1026123"/>
                <a:gd name="connsiteX1002" fmla="*/ 483152 w 1174668"/>
                <a:gd name="connsiteY1002" fmla="*/ 159623 h 1026123"/>
                <a:gd name="connsiteX1003" fmla="*/ 492698 w 1174668"/>
                <a:gd name="connsiteY1003" fmla="*/ 157411 h 1026123"/>
                <a:gd name="connsiteX1004" fmla="*/ 496792 w 1174668"/>
                <a:gd name="connsiteY1004" fmla="*/ 154961 h 1026123"/>
                <a:gd name="connsiteX1005" fmla="*/ 499351 w 1174668"/>
                <a:gd name="connsiteY1005" fmla="*/ 154376 h 1026123"/>
                <a:gd name="connsiteX1006" fmla="*/ 510431 w 1174668"/>
                <a:gd name="connsiteY1006" fmla="*/ 161030 h 1026123"/>
                <a:gd name="connsiteX1007" fmla="*/ 524306 w 1174668"/>
                <a:gd name="connsiteY1007" fmla="*/ 167209 h 1026123"/>
                <a:gd name="connsiteX1008" fmla="*/ 530708 w 1174668"/>
                <a:gd name="connsiteY1008" fmla="*/ 168948 h 1026123"/>
                <a:gd name="connsiteX1009" fmla="*/ 533757 w 1174668"/>
                <a:gd name="connsiteY1009" fmla="*/ 167794 h 1026123"/>
                <a:gd name="connsiteX1010" fmla="*/ 537140 w 1174668"/>
                <a:gd name="connsiteY1010" fmla="*/ 170718 h 1026123"/>
                <a:gd name="connsiteX1011" fmla="*/ 539005 w 1174668"/>
                <a:gd name="connsiteY1011" fmla="*/ 171887 h 1026123"/>
                <a:gd name="connsiteX1012" fmla="*/ 541454 w 1174668"/>
                <a:gd name="connsiteY1012" fmla="*/ 171998 h 1026123"/>
                <a:gd name="connsiteX1013" fmla="*/ 543193 w 1174668"/>
                <a:gd name="connsiteY1013" fmla="*/ 172693 h 1026123"/>
                <a:gd name="connsiteX1014" fmla="*/ 549846 w 1174668"/>
                <a:gd name="connsiteY1014" fmla="*/ 176313 h 1026123"/>
                <a:gd name="connsiteX1015" fmla="*/ 551363 w 1174668"/>
                <a:gd name="connsiteY1015" fmla="*/ 177703 h 1026123"/>
                <a:gd name="connsiteX1016" fmla="*/ 552754 w 1174668"/>
                <a:gd name="connsiteY1016" fmla="*/ 179442 h 1026123"/>
                <a:gd name="connsiteX1017" fmla="*/ 558570 w 1174668"/>
                <a:gd name="connsiteY1017" fmla="*/ 183993 h 1026123"/>
                <a:gd name="connsiteX1018" fmla="*/ 560229 w 1174668"/>
                <a:gd name="connsiteY1018" fmla="*/ 187249 h 1026123"/>
                <a:gd name="connsiteX1019" fmla="*/ 560926 w 1174668"/>
                <a:gd name="connsiteY1019" fmla="*/ 187928 h 1026123"/>
                <a:gd name="connsiteX1020" fmla="*/ 562316 w 1174668"/>
                <a:gd name="connsiteY1020" fmla="*/ 188529 h 1026123"/>
                <a:gd name="connsiteX1021" fmla="*/ 563833 w 1174668"/>
                <a:gd name="connsiteY1021" fmla="*/ 189351 h 1026123"/>
                <a:gd name="connsiteX1022" fmla="*/ 564655 w 1174668"/>
                <a:gd name="connsiteY1022" fmla="*/ 190868 h 1026123"/>
                <a:gd name="connsiteX1023" fmla="*/ 565824 w 1174668"/>
                <a:gd name="connsiteY1023" fmla="*/ 194471 h 1026123"/>
                <a:gd name="connsiteX1024" fmla="*/ 566172 w 1174668"/>
                <a:gd name="connsiteY1024" fmla="*/ 196005 h 1026123"/>
                <a:gd name="connsiteX1025" fmla="*/ 567452 w 1174668"/>
                <a:gd name="connsiteY1025" fmla="*/ 198454 h 1026123"/>
                <a:gd name="connsiteX1026" fmla="*/ 569902 w 1174668"/>
                <a:gd name="connsiteY1026" fmla="*/ 201125 h 1026123"/>
                <a:gd name="connsiteX1027" fmla="*/ 572715 w 1174668"/>
                <a:gd name="connsiteY1027" fmla="*/ 203590 h 1026123"/>
                <a:gd name="connsiteX1028" fmla="*/ 575165 w 1174668"/>
                <a:gd name="connsiteY1028" fmla="*/ 205107 h 1026123"/>
                <a:gd name="connsiteX1029" fmla="*/ 580175 w 1174668"/>
                <a:gd name="connsiteY1029" fmla="*/ 206498 h 1026123"/>
                <a:gd name="connsiteX1030" fmla="*/ 581218 w 1174668"/>
                <a:gd name="connsiteY1030" fmla="*/ 207083 h 1026123"/>
                <a:gd name="connsiteX1031" fmla="*/ 582957 w 1174668"/>
                <a:gd name="connsiteY1031" fmla="*/ 208490 h 1026123"/>
                <a:gd name="connsiteX1032" fmla="*/ 584237 w 1174668"/>
                <a:gd name="connsiteY1032" fmla="*/ 209185 h 1026123"/>
                <a:gd name="connsiteX1033" fmla="*/ 587176 w 1174668"/>
                <a:gd name="connsiteY1033" fmla="*/ 209880 h 1026123"/>
                <a:gd name="connsiteX1034" fmla="*/ 589974 w 1174668"/>
                <a:gd name="connsiteY1034" fmla="*/ 209880 h 1026123"/>
                <a:gd name="connsiteX1035" fmla="*/ 592423 w 1174668"/>
                <a:gd name="connsiteY1035" fmla="*/ 210228 h 1026123"/>
                <a:gd name="connsiteX1036" fmla="*/ 594288 w 1174668"/>
                <a:gd name="connsiteY1036" fmla="*/ 211983 h 1026123"/>
                <a:gd name="connsiteX1037" fmla="*/ 595331 w 1174668"/>
                <a:gd name="connsiteY1037" fmla="*/ 215143 h 1026123"/>
                <a:gd name="connsiteX1038" fmla="*/ 595679 w 1174668"/>
                <a:gd name="connsiteY1038" fmla="*/ 218746 h 1026123"/>
                <a:gd name="connsiteX1039" fmla="*/ 595220 w 1174668"/>
                <a:gd name="connsiteY1039" fmla="*/ 222018 h 1026123"/>
                <a:gd name="connsiteX1040" fmla="*/ 594051 w 1174668"/>
                <a:gd name="connsiteY1040" fmla="*/ 223994 h 1026123"/>
                <a:gd name="connsiteX1041" fmla="*/ 595094 w 1174668"/>
                <a:gd name="connsiteY1041" fmla="*/ 225385 h 1026123"/>
                <a:gd name="connsiteX1042" fmla="*/ 596027 w 1174668"/>
                <a:gd name="connsiteY1042" fmla="*/ 227487 h 1026123"/>
                <a:gd name="connsiteX1043" fmla="*/ 596485 w 1174668"/>
                <a:gd name="connsiteY1043" fmla="*/ 229715 h 1026123"/>
                <a:gd name="connsiteX1044" fmla="*/ 596137 w 1174668"/>
                <a:gd name="connsiteY1044" fmla="*/ 231232 h 1026123"/>
                <a:gd name="connsiteX1045" fmla="*/ 599883 w 1174668"/>
                <a:gd name="connsiteY1045" fmla="*/ 233318 h 1026123"/>
                <a:gd name="connsiteX1046" fmla="*/ 601747 w 1174668"/>
                <a:gd name="connsiteY1046" fmla="*/ 233903 h 1026123"/>
                <a:gd name="connsiteX1047" fmla="*/ 603139 w 1174668"/>
                <a:gd name="connsiteY1047" fmla="*/ 233555 h 1026123"/>
                <a:gd name="connsiteX1048" fmla="*/ 611167 w 1174668"/>
                <a:gd name="connsiteY1048" fmla="*/ 240572 h 1026123"/>
                <a:gd name="connsiteX1049" fmla="*/ 615387 w 1174668"/>
                <a:gd name="connsiteY1049" fmla="*/ 243022 h 1026123"/>
                <a:gd name="connsiteX1050" fmla="*/ 618642 w 1174668"/>
                <a:gd name="connsiteY1050" fmla="*/ 241979 h 1026123"/>
                <a:gd name="connsiteX1051" fmla="*/ 621787 w 1174668"/>
                <a:gd name="connsiteY1051" fmla="*/ 243955 h 1026123"/>
                <a:gd name="connsiteX1052" fmla="*/ 624600 w 1174668"/>
                <a:gd name="connsiteY1052" fmla="*/ 246167 h 1026123"/>
                <a:gd name="connsiteX1053" fmla="*/ 629484 w 1174668"/>
                <a:gd name="connsiteY1053" fmla="*/ 251193 h 1026123"/>
                <a:gd name="connsiteX1054" fmla="*/ 632519 w 1174668"/>
                <a:gd name="connsiteY1054" fmla="*/ 255397 h 1026123"/>
                <a:gd name="connsiteX1055" fmla="*/ 632977 w 1174668"/>
                <a:gd name="connsiteY1055" fmla="*/ 255634 h 1026123"/>
                <a:gd name="connsiteX1056" fmla="*/ 633672 w 1174668"/>
                <a:gd name="connsiteY1056" fmla="*/ 258779 h 1026123"/>
                <a:gd name="connsiteX1057" fmla="*/ 634257 w 1174668"/>
                <a:gd name="connsiteY1057" fmla="*/ 260422 h 1026123"/>
                <a:gd name="connsiteX1058" fmla="*/ 634841 w 1174668"/>
                <a:gd name="connsiteY1058" fmla="*/ 261355 h 1026123"/>
                <a:gd name="connsiteX1059" fmla="*/ 636359 w 1174668"/>
                <a:gd name="connsiteY1059" fmla="*/ 262525 h 1026123"/>
                <a:gd name="connsiteX1060" fmla="*/ 638714 w 1174668"/>
                <a:gd name="connsiteY1060" fmla="*/ 263568 h 1026123"/>
                <a:gd name="connsiteX1061" fmla="*/ 641385 w 1174668"/>
                <a:gd name="connsiteY1061" fmla="*/ 264263 h 1026123"/>
                <a:gd name="connsiteX1062" fmla="*/ 643487 w 1174668"/>
                <a:gd name="connsiteY1062" fmla="*/ 264263 h 1026123"/>
                <a:gd name="connsiteX1063" fmla="*/ 645589 w 1174668"/>
                <a:gd name="connsiteY1063" fmla="*/ 264848 h 1026123"/>
                <a:gd name="connsiteX1064" fmla="*/ 647106 w 1174668"/>
                <a:gd name="connsiteY1064" fmla="*/ 266729 h 1026123"/>
                <a:gd name="connsiteX1065" fmla="*/ 648386 w 1174668"/>
                <a:gd name="connsiteY1065" fmla="*/ 268704 h 1026123"/>
                <a:gd name="connsiteX1066" fmla="*/ 649555 w 1174668"/>
                <a:gd name="connsiteY1066" fmla="*/ 269873 h 1026123"/>
                <a:gd name="connsiteX1067" fmla="*/ 648165 w 1174668"/>
                <a:gd name="connsiteY1067" fmla="*/ 271628 h 1026123"/>
                <a:gd name="connsiteX1068" fmla="*/ 648402 w 1174668"/>
                <a:gd name="connsiteY1068" fmla="*/ 273019 h 1026123"/>
                <a:gd name="connsiteX1069" fmla="*/ 649571 w 1174668"/>
                <a:gd name="connsiteY1069" fmla="*/ 273967 h 1026123"/>
                <a:gd name="connsiteX1070" fmla="*/ 651579 w 1174668"/>
                <a:gd name="connsiteY1070" fmla="*/ 274078 h 1026123"/>
                <a:gd name="connsiteX1071" fmla="*/ 652511 w 1174668"/>
                <a:gd name="connsiteY1071" fmla="*/ 274773 h 1026123"/>
                <a:gd name="connsiteX1072" fmla="*/ 652859 w 1174668"/>
                <a:gd name="connsiteY1072" fmla="*/ 276527 h 1026123"/>
                <a:gd name="connsiteX1073" fmla="*/ 653791 w 1174668"/>
                <a:gd name="connsiteY1073" fmla="*/ 278266 h 1026123"/>
                <a:gd name="connsiteX1074" fmla="*/ 656115 w 1174668"/>
                <a:gd name="connsiteY1074" fmla="*/ 278724 h 1026123"/>
                <a:gd name="connsiteX1075" fmla="*/ 657869 w 1174668"/>
                <a:gd name="connsiteY1075" fmla="*/ 278377 h 1026123"/>
                <a:gd name="connsiteX1076" fmla="*/ 658801 w 1174668"/>
                <a:gd name="connsiteY1076" fmla="*/ 278029 h 1026123"/>
                <a:gd name="connsiteX1077" fmla="*/ 661124 w 1174668"/>
                <a:gd name="connsiteY1077" fmla="*/ 276748 h 1026123"/>
                <a:gd name="connsiteX1078" fmla="*/ 662989 w 1174668"/>
                <a:gd name="connsiteY1078" fmla="*/ 276163 h 1026123"/>
                <a:gd name="connsiteX1079" fmla="*/ 666861 w 1174668"/>
                <a:gd name="connsiteY1079" fmla="*/ 275468 h 1026123"/>
                <a:gd name="connsiteX1080" fmla="*/ 668378 w 1174668"/>
                <a:gd name="connsiteY1080" fmla="*/ 274646 h 1026123"/>
                <a:gd name="connsiteX1081" fmla="*/ 670939 w 1174668"/>
                <a:gd name="connsiteY1081" fmla="*/ 275816 h 1026123"/>
                <a:gd name="connsiteX1082" fmla="*/ 674195 w 1174668"/>
                <a:gd name="connsiteY1082" fmla="*/ 276638 h 1026123"/>
                <a:gd name="connsiteX1083" fmla="*/ 677355 w 1174668"/>
                <a:gd name="connsiteY1083" fmla="*/ 276290 h 1026123"/>
                <a:gd name="connsiteX1084" fmla="*/ 679678 w 1174668"/>
                <a:gd name="connsiteY1084" fmla="*/ 273841 h 1026123"/>
                <a:gd name="connsiteX1085" fmla="*/ 680500 w 1174668"/>
                <a:gd name="connsiteY1085" fmla="*/ 274663 h 1026123"/>
                <a:gd name="connsiteX1086" fmla="*/ 682239 w 1174668"/>
                <a:gd name="connsiteY1086" fmla="*/ 275943 h 1026123"/>
                <a:gd name="connsiteX1087" fmla="*/ 682934 w 1174668"/>
                <a:gd name="connsiteY1087" fmla="*/ 276765 h 1026123"/>
                <a:gd name="connsiteX1088" fmla="*/ 683977 w 1174668"/>
                <a:gd name="connsiteY1088" fmla="*/ 275832 h 1026123"/>
                <a:gd name="connsiteX1089" fmla="*/ 686427 w 1174668"/>
                <a:gd name="connsiteY1089" fmla="*/ 274093 h 1026123"/>
                <a:gd name="connsiteX1090" fmla="*/ 686885 w 1174668"/>
                <a:gd name="connsiteY1090" fmla="*/ 277128 h 1026123"/>
                <a:gd name="connsiteX1091" fmla="*/ 687580 w 1174668"/>
                <a:gd name="connsiteY1091" fmla="*/ 279451 h 1026123"/>
                <a:gd name="connsiteX1092" fmla="*/ 688971 w 1174668"/>
                <a:gd name="connsiteY1092" fmla="*/ 281205 h 1026123"/>
                <a:gd name="connsiteX1093" fmla="*/ 691563 w 1174668"/>
                <a:gd name="connsiteY1093" fmla="*/ 282027 h 1026123"/>
                <a:gd name="connsiteX1094" fmla="*/ 688861 w 1174668"/>
                <a:gd name="connsiteY1094" fmla="*/ 284240 h 1026123"/>
                <a:gd name="connsiteX1095" fmla="*/ 690868 w 1174668"/>
                <a:gd name="connsiteY1095" fmla="*/ 286705 h 1026123"/>
                <a:gd name="connsiteX1096" fmla="*/ 696463 w 1174668"/>
                <a:gd name="connsiteY1096" fmla="*/ 289961 h 1026123"/>
                <a:gd name="connsiteX1097" fmla="*/ 696463 w 1174668"/>
                <a:gd name="connsiteY1097" fmla="*/ 290545 h 1026123"/>
                <a:gd name="connsiteX1098" fmla="*/ 697158 w 1174668"/>
                <a:gd name="connsiteY1098" fmla="*/ 295335 h 1026123"/>
                <a:gd name="connsiteX1099" fmla="*/ 697158 w 1174668"/>
                <a:gd name="connsiteY1099" fmla="*/ 296852 h 1026123"/>
                <a:gd name="connsiteX1100" fmla="*/ 696573 w 1174668"/>
                <a:gd name="connsiteY1100" fmla="*/ 298590 h 1026123"/>
                <a:gd name="connsiteX1101" fmla="*/ 697616 w 1174668"/>
                <a:gd name="connsiteY1101" fmla="*/ 299665 h 1026123"/>
                <a:gd name="connsiteX1102" fmla="*/ 699244 w 1174668"/>
                <a:gd name="connsiteY1102" fmla="*/ 300250 h 1026123"/>
                <a:gd name="connsiteX1103" fmla="*/ 700999 w 1174668"/>
                <a:gd name="connsiteY1103" fmla="*/ 300138 h 1026123"/>
                <a:gd name="connsiteX1104" fmla="*/ 700540 w 1174668"/>
                <a:gd name="connsiteY1104" fmla="*/ 303284 h 1026123"/>
                <a:gd name="connsiteX1105" fmla="*/ 701709 w 1174668"/>
                <a:gd name="connsiteY1105" fmla="*/ 305860 h 1026123"/>
                <a:gd name="connsiteX1106" fmla="*/ 708489 w 1174668"/>
                <a:gd name="connsiteY1106" fmla="*/ 312150 h 1026123"/>
                <a:gd name="connsiteX1107" fmla="*/ 709659 w 1174668"/>
                <a:gd name="connsiteY1107" fmla="*/ 312861 h 1026123"/>
                <a:gd name="connsiteX1108" fmla="*/ 710702 w 1174668"/>
                <a:gd name="connsiteY1108" fmla="*/ 313098 h 1026123"/>
                <a:gd name="connsiteX1109" fmla="*/ 713373 w 1174668"/>
                <a:gd name="connsiteY1109" fmla="*/ 312988 h 1026123"/>
                <a:gd name="connsiteX1110" fmla="*/ 714416 w 1174668"/>
                <a:gd name="connsiteY1110" fmla="*/ 313225 h 1026123"/>
                <a:gd name="connsiteX1111" fmla="*/ 716186 w 1174668"/>
                <a:gd name="connsiteY1111" fmla="*/ 314963 h 1026123"/>
                <a:gd name="connsiteX1112" fmla="*/ 716882 w 1174668"/>
                <a:gd name="connsiteY1112" fmla="*/ 317176 h 1026123"/>
                <a:gd name="connsiteX1113" fmla="*/ 716993 w 1174668"/>
                <a:gd name="connsiteY1113" fmla="*/ 324873 h 1026123"/>
                <a:gd name="connsiteX1114" fmla="*/ 717450 w 1174668"/>
                <a:gd name="connsiteY1114" fmla="*/ 326516 h 1026123"/>
                <a:gd name="connsiteX1115" fmla="*/ 719079 w 1174668"/>
                <a:gd name="connsiteY1115" fmla="*/ 330941 h 1026123"/>
                <a:gd name="connsiteX1116" fmla="*/ 715096 w 1174668"/>
                <a:gd name="connsiteY1116" fmla="*/ 327212 h 1026123"/>
                <a:gd name="connsiteX1117" fmla="*/ 712647 w 1174668"/>
                <a:gd name="connsiteY1117" fmla="*/ 326279 h 1026123"/>
                <a:gd name="connsiteX1118" fmla="*/ 711129 w 1174668"/>
                <a:gd name="connsiteY1118" fmla="*/ 328950 h 1026123"/>
                <a:gd name="connsiteX1119" fmla="*/ 711825 w 1174668"/>
                <a:gd name="connsiteY1119" fmla="*/ 330230 h 1026123"/>
                <a:gd name="connsiteX1120" fmla="*/ 714969 w 1174668"/>
                <a:gd name="connsiteY1120" fmla="*/ 333391 h 1026123"/>
                <a:gd name="connsiteX1121" fmla="*/ 716044 w 1174668"/>
                <a:gd name="connsiteY1121" fmla="*/ 335256 h 1026123"/>
                <a:gd name="connsiteX1122" fmla="*/ 716503 w 1174668"/>
                <a:gd name="connsiteY1122" fmla="*/ 335841 h 1026123"/>
                <a:gd name="connsiteX1123" fmla="*/ 717435 w 1174668"/>
                <a:gd name="connsiteY1123" fmla="*/ 335604 h 1026123"/>
                <a:gd name="connsiteX1124" fmla="*/ 718478 w 1174668"/>
                <a:gd name="connsiteY1124" fmla="*/ 335714 h 1026123"/>
                <a:gd name="connsiteX1125" fmla="*/ 719062 w 1174668"/>
                <a:gd name="connsiteY1125" fmla="*/ 336994 h 1026123"/>
                <a:gd name="connsiteX1126" fmla="*/ 719995 w 1174668"/>
                <a:gd name="connsiteY1126" fmla="*/ 342241 h 1026123"/>
                <a:gd name="connsiteX1127" fmla="*/ 720469 w 1174668"/>
                <a:gd name="connsiteY1127" fmla="*/ 343758 h 1026123"/>
                <a:gd name="connsiteX1128" fmla="*/ 721054 w 1174668"/>
                <a:gd name="connsiteY1128" fmla="*/ 344802 h 1026123"/>
                <a:gd name="connsiteX1129" fmla="*/ 721164 w 1174668"/>
                <a:gd name="connsiteY1129" fmla="*/ 345860 h 1026123"/>
                <a:gd name="connsiteX1130" fmla="*/ 720232 w 1174668"/>
                <a:gd name="connsiteY1130" fmla="*/ 347489 h 1026123"/>
                <a:gd name="connsiteX1131" fmla="*/ 719995 w 1174668"/>
                <a:gd name="connsiteY1131" fmla="*/ 348768 h 1026123"/>
                <a:gd name="connsiteX1132" fmla="*/ 720232 w 1174668"/>
                <a:gd name="connsiteY1132" fmla="*/ 350048 h 1026123"/>
                <a:gd name="connsiteX1133" fmla="*/ 720817 w 1174668"/>
                <a:gd name="connsiteY1133" fmla="*/ 351329 h 1026123"/>
                <a:gd name="connsiteX1134" fmla="*/ 721512 w 1174668"/>
                <a:gd name="connsiteY1134" fmla="*/ 352277 h 1026123"/>
                <a:gd name="connsiteX1135" fmla="*/ 720580 w 1174668"/>
                <a:gd name="connsiteY1135" fmla="*/ 355311 h 1026123"/>
                <a:gd name="connsiteX1136" fmla="*/ 722208 w 1174668"/>
                <a:gd name="connsiteY1136" fmla="*/ 368603 h 1026123"/>
                <a:gd name="connsiteX1137" fmla="*/ 721512 w 1174668"/>
                <a:gd name="connsiteY1137" fmla="*/ 373502 h 1026123"/>
                <a:gd name="connsiteX1138" fmla="*/ 721512 w 1174668"/>
                <a:gd name="connsiteY1138" fmla="*/ 375367 h 1026123"/>
                <a:gd name="connsiteX1139" fmla="*/ 722682 w 1174668"/>
                <a:gd name="connsiteY1139" fmla="*/ 383759 h 1026123"/>
                <a:gd name="connsiteX1140" fmla="*/ 720580 w 1174668"/>
                <a:gd name="connsiteY1140" fmla="*/ 389480 h 1026123"/>
                <a:gd name="connsiteX1141" fmla="*/ 720928 w 1174668"/>
                <a:gd name="connsiteY1141" fmla="*/ 390524 h 1026123"/>
                <a:gd name="connsiteX1142" fmla="*/ 721038 w 1174668"/>
                <a:gd name="connsiteY1142" fmla="*/ 391471 h 1026123"/>
                <a:gd name="connsiteX1143" fmla="*/ 719758 w 1174668"/>
                <a:gd name="connsiteY1143" fmla="*/ 393685 h 1026123"/>
                <a:gd name="connsiteX1144" fmla="*/ 716850 w 1174668"/>
                <a:gd name="connsiteY1144" fmla="*/ 407450 h 1026123"/>
                <a:gd name="connsiteX1145" fmla="*/ 717783 w 1174668"/>
                <a:gd name="connsiteY1145" fmla="*/ 406992 h 1026123"/>
                <a:gd name="connsiteX1146" fmla="*/ 718130 w 1174668"/>
                <a:gd name="connsiteY1146" fmla="*/ 406644 h 1026123"/>
                <a:gd name="connsiteX1147" fmla="*/ 718589 w 1174668"/>
                <a:gd name="connsiteY1147" fmla="*/ 406059 h 1026123"/>
                <a:gd name="connsiteX1148" fmla="*/ 719173 w 1174668"/>
                <a:gd name="connsiteY1148" fmla="*/ 408034 h 1026123"/>
                <a:gd name="connsiteX1149" fmla="*/ 718352 w 1174668"/>
                <a:gd name="connsiteY1149" fmla="*/ 410373 h 1026123"/>
                <a:gd name="connsiteX1150" fmla="*/ 716139 w 1174668"/>
                <a:gd name="connsiteY1150" fmla="*/ 415257 h 1026123"/>
                <a:gd name="connsiteX1151" fmla="*/ 715760 w 1174668"/>
                <a:gd name="connsiteY1151" fmla="*/ 419809 h 1026123"/>
                <a:gd name="connsiteX1152" fmla="*/ 715301 w 1174668"/>
                <a:gd name="connsiteY1152" fmla="*/ 421911 h 1026123"/>
                <a:gd name="connsiteX1153" fmla="*/ 713784 w 1174668"/>
                <a:gd name="connsiteY1153" fmla="*/ 424234 h 1026123"/>
                <a:gd name="connsiteX1154" fmla="*/ 712393 w 1174668"/>
                <a:gd name="connsiteY1154" fmla="*/ 423649 h 1026123"/>
                <a:gd name="connsiteX1155" fmla="*/ 712045 w 1174668"/>
                <a:gd name="connsiteY1155" fmla="*/ 425751 h 1026123"/>
                <a:gd name="connsiteX1156" fmla="*/ 712393 w 1174668"/>
                <a:gd name="connsiteY1156" fmla="*/ 428896 h 1026123"/>
                <a:gd name="connsiteX1157" fmla="*/ 712741 w 1174668"/>
                <a:gd name="connsiteY1157" fmla="*/ 430888 h 1026123"/>
                <a:gd name="connsiteX1158" fmla="*/ 714132 w 1174668"/>
                <a:gd name="connsiteY1158" fmla="*/ 434728 h 1026123"/>
                <a:gd name="connsiteX1159" fmla="*/ 715301 w 1174668"/>
                <a:gd name="connsiteY1159" fmla="*/ 436956 h 1026123"/>
                <a:gd name="connsiteX1160" fmla="*/ 716961 w 1174668"/>
                <a:gd name="connsiteY1160" fmla="*/ 438932 h 1026123"/>
                <a:gd name="connsiteX1161" fmla="*/ 715918 w 1174668"/>
                <a:gd name="connsiteY1161" fmla="*/ 440560 h 1026123"/>
                <a:gd name="connsiteX1162" fmla="*/ 715776 w 1174668"/>
                <a:gd name="connsiteY1162" fmla="*/ 442425 h 1026123"/>
                <a:gd name="connsiteX1163" fmla="*/ 716265 w 1174668"/>
                <a:gd name="connsiteY1163" fmla="*/ 446629 h 1026123"/>
                <a:gd name="connsiteX1164" fmla="*/ 715538 w 1174668"/>
                <a:gd name="connsiteY1164" fmla="*/ 461327 h 1026123"/>
                <a:gd name="connsiteX1165" fmla="*/ 712867 w 1174668"/>
                <a:gd name="connsiteY1165" fmla="*/ 474397 h 1026123"/>
                <a:gd name="connsiteX1166" fmla="*/ 711825 w 1174668"/>
                <a:gd name="connsiteY1166" fmla="*/ 472295 h 1026123"/>
                <a:gd name="connsiteX1167" fmla="*/ 711714 w 1174668"/>
                <a:gd name="connsiteY1167" fmla="*/ 469497 h 1026123"/>
                <a:gd name="connsiteX1168" fmla="*/ 712298 w 1174668"/>
                <a:gd name="connsiteY1168" fmla="*/ 466811 h 1026123"/>
                <a:gd name="connsiteX1169" fmla="*/ 713231 w 1174668"/>
                <a:gd name="connsiteY1169" fmla="*/ 464487 h 1026123"/>
                <a:gd name="connsiteX1170" fmla="*/ 712062 w 1174668"/>
                <a:gd name="connsiteY1170" fmla="*/ 466115 h 1026123"/>
                <a:gd name="connsiteX1171" fmla="*/ 710892 w 1174668"/>
                <a:gd name="connsiteY1171" fmla="*/ 468565 h 1026123"/>
                <a:gd name="connsiteX1172" fmla="*/ 710070 w 1174668"/>
                <a:gd name="connsiteY1172" fmla="*/ 471362 h 1026123"/>
                <a:gd name="connsiteX1173" fmla="*/ 709959 w 1174668"/>
                <a:gd name="connsiteY1173" fmla="*/ 474286 h 1026123"/>
                <a:gd name="connsiteX1174" fmla="*/ 710781 w 1174668"/>
                <a:gd name="connsiteY1174" fmla="*/ 477321 h 1026123"/>
                <a:gd name="connsiteX1175" fmla="*/ 712757 w 1174668"/>
                <a:gd name="connsiteY1175" fmla="*/ 481509 h 1026123"/>
                <a:gd name="connsiteX1176" fmla="*/ 713342 w 1174668"/>
                <a:gd name="connsiteY1176" fmla="*/ 483500 h 1026123"/>
                <a:gd name="connsiteX1177" fmla="*/ 715791 w 1174668"/>
                <a:gd name="connsiteY1177" fmla="*/ 486882 h 1026123"/>
                <a:gd name="connsiteX1178" fmla="*/ 725590 w 1174668"/>
                <a:gd name="connsiteY1178" fmla="*/ 493883 h 1026123"/>
                <a:gd name="connsiteX1179" fmla="*/ 728261 w 1174668"/>
                <a:gd name="connsiteY1179" fmla="*/ 498656 h 1026123"/>
                <a:gd name="connsiteX1180" fmla="*/ 729098 w 1174668"/>
                <a:gd name="connsiteY1180" fmla="*/ 501106 h 1026123"/>
                <a:gd name="connsiteX1181" fmla="*/ 730727 w 1174668"/>
                <a:gd name="connsiteY1181" fmla="*/ 504378 h 1026123"/>
                <a:gd name="connsiteX1182" fmla="*/ 732702 w 1174668"/>
                <a:gd name="connsiteY1182" fmla="*/ 506954 h 1026123"/>
                <a:gd name="connsiteX1183" fmla="*/ 734440 w 1174668"/>
                <a:gd name="connsiteY1183" fmla="*/ 507064 h 1026123"/>
                <a:gd name="connsiteX1184" fmla="*/ 734203 w 1174668"/>
                <a:gd name="connsiteY1184" fmla="*/ 505088 h 1026123"/>
                <a:gd name="connsiteX1185" fmla="*/ 732812 w 1174668"/>
                <a:gd name="connsiteY1185" fmla="*/ 501833 h 1026123"/>
                <a:gd name="connsiteX1186" fmla="*/ 729905 w 1174668"/>
                <a:gd name="connsiteY1186" fmla="*/ 496823 h 1026123"/>
                <a:gd name="connsiteX1187" fmla="*/ 727897 w 1174668"/>
                <a:gd name="connsiteY1187" fmla="*/ 494247 h 1026123"/>
                <a:gd name="connsiteX1188" fmla="*/ 718352 w 1174668"/>
                <a:gd name="connsiteY1188" fmla="*/ 486550 h 1026123"/>
                <a:gd name="connsiteX1189" fmla="*/ 716834 w 1174668"/>
                <a:gd name="connsiteY1189" fmla="*/ 484685 h 1026123"/>
                <a:gd name="connsiteX1190" fmla="*/ 716945 w 1174668"/>
                <a:gd name="connsiteY1190" fmla="*/ 482362 h 1026123"/>
                <a:gd name="connsiteX1191" fmla="*/ 720090 w 1174668"/>
                <a:gd name="connsiteY1191" fmla="*/ 484575 h 1026123"/>
                <a:gd name="connsiteX1192" fmla="*/ 726032 w 1174668"/>
                <a:gd name="connsiteY1192" fmla="*/ 488067 h 1026123"/>
                <a:gd name="connsiteX1193" fmla="*/ 728972 w 1174668"/>
                <a:gd name="connsiteY1193" fmla="*/ 490406 h 1026123"/>
                <a:gd name="connsiteX1194" fmla="*/ 732007 w 1174668"/>
                <a:gd name="connsiteY1194" fmla="*/ 493915 h 1026123"/>
                <a:gd name="connsiteX1195" fmla="*/ 733871 w 1174668"/>
                <a:gd name="connsiteY1195" fmla="*/ 494594 h 1026123"/>
                <a:gd name="connsiteX1196" fmla="*/ 736905 w 1174668"/>
                <a:gd name="connsiteY1196" fmla="*/ 494484 h 1026123"/>
                <a:gd name="connsiteX1197" fmla="*/ 737253 w 1174668"/>
                <a:gd name="connsiteY1197" fmla="*/ 495195 h 1026123"/>
                <a:gd name="connsiteX1198" fmla="*/ 737601 w 1174668"/>
                <a:gd name="connsiteY1198" fmla="*/ 498577 h 1026123"/>
                <a:gd name="connsiteX1199" fmla="*/ 738186 w 1174668"/>
                <a:gd name="connsiteY1199" fmla="*/ 499873 h 1026123"/>
                <a:gd name="connsiteX1200" fmla="*/ 739008 w 1174668"/>
                <a:gd name="connsiteY1200" fmla="*/ 500442 h 1026123"/>
                <a:gd name="connsiteX1201" fmla="*/ 739940 w 1174668"/>
                <a:gd name="connsiteY1201" fmla="*/ 500552 h 1026123"/>
                <a:gd name="connsiteX1202" fmla="*/ 742532 w 1174668"/>
                <a:gd name="connsiteY1202" fmla="*/ 500094 h 1026123"/>
                <a:gd name="connsiteX1203" fmla="*/ 744634 w 1174668"/>
                <a:gd name="connsiteY1203" fmla="*/ 498798 h 1026123"/>
                <a:gd name="connsiteX1204" fmla="*/ 745804 w 1174668"/>
                <a:gd name="connsiteY1204" fmla="*/ 496349 h 1026123"/>
                <a:gd name="connsiteX1205" fmla="*/ 745804 w 1174668"/>
                <a:gd name="connsiteY1205" fmla="*/ 493441 h 1026123"/>
                <a:gd name="connsiteX1206" fmla="*/ 744524 w 1174668"/>
                <a:gd name="connsiteY1206" fmla="*/ 491102 h 1026123"/>
                <a:gd name="connsiteX1207" fmla="*/ 745456 w 1174668"/>
                <a:gd name="connsiteY1207" fmla="*/ 486076 h 1026123"/>
                <a:gd name="connsiteX1208" fmla="*/ 745456 w 1174668"/>
                <a:gd name="connsiteY1208" fmla="*/ 485033 h 1026123"/>
                <a:gd name="connsiteX1209" fmla="*/ 745693 w 1174668"/>
                <a:gd name="connsiteY1209" fmla="*/ 484101 h 1026123"/>
                <a:gd name="connsiteX1210" fmla="*/ 747210 w 1174668"/>
                <a:gd name="connsiteY1210" fmla="*/ 481414 h 1026123"/>
                <a:gd name="connsiteX1211" fmla="*/ 747558 w 1174668"/>
                <a:gd name="connsiteY1211" fmla="*/ 479786 h 1026123"/>
                <a:gd name="connsiteX1212" fmla="*/ 747210 w 1174668"/>
                <a:gd name="connsiteY1212" fmla="*/ 478048 h 1026123"/>
                <a:gd name="connsiteX1213" fmla="*/ 746041 w 1174668"/>
                <a:gd name="connsiteY1213" fmla="*/ 474887 h 1026123"/>
                <a:gd name="connsiteX1214" fmla="*/ 745456 w 1174668"/>
                <a:gd name="connsiteY1214" fmla="*/ 473022 h 1026123"/>
                <a:gd name="connsiteX1215" fmla="*/ 749422 w 1174668"/>
                <a:gd name="connsiteY1215" fmla="*/ 469766 h 1026123"/>
                <a:gd name="connsiteX1216" fmla="*/ 750592 w 1174668"/>
                <a:gd name="connsiteY1216" fmla="*/ 468597 h 1026123"/>
                <a:gd name="connsiteX1217" fmla="*/ 744776 w 1174668"/>
                <a:gd name="connsiteY1217" fmla="*/ 470240 h 1026123"/>
                <a:gd name="connsiteX1218" fmla="*/ 739166 w 1174668"/>
                <a:gd name="connsiteY1218" fmla="*/ 468960 h 1026123"/>
                <a:gd name="connsiteX1219" fmla="*/ 733571 w 1174668"/>
                <a:gd name="connsiteY1219" fmla="*/ 466731 h 1026123"/>
                <a:gd name="connsiteX1220" fmla="*/ 727961 w 1174668"/>
                <a:gd name="connsiteY1220" fmla="*/ 465562 h 1026123"/>
                <a:gd name="connsiteX1221" fmla="*/ 729841 w 1174668"/>
                <a:gd name="connsiteY1221" fmla="*/ 462527 h 1026123"/>
                <a:gd name="connsiteX1222" fmla="*/ 735783 w 1174668"/>
                <a:gd name="connsiteY1222" fmla="*/ 459714 h 1026123"/>
                <a:gd name="connsiteX1223" fmla="*/ 737174 w 1174668"/>
                <a:gd name="connsiteY1223" fmla="*/ 457502 h 1026123"/>
                <a:gd name="connsiteX1224" fmla="*/ 732164 w 1174668"/>
                <a:gd name="connsiteY1224" fmla="*/ 458324 h 1026123"/>
                <a:gd name="connsiteX1225" fmla="*/ 730774 w 1174668"/>
                <a:gd name="connsiteY1225" fmla="*/ 458213 h 1026123"/>
                <a:gd name="connsiteX1226" fmla="*/ 730663 w 1174668"/>
                <a:gd name="connsiteY1226" fmla="*/ 457517 h 1026123"/>
                <a:gd name="connsiteX1227" fmla="*/ 731359 w 1174668"/>
                <a:gd name="connsiteY1227" fmla="*/ 456237 h 1026123"/>
                <a:gd name="connsiteX1228" fmla="*/ 731247 w 1174668"/>
                <a:gd name="connsiteY1228" fmla="*/ 455526 h 1026123"/>
                <a:gd name="connsiteX1229" fmla="*/ 731706 w 1174668"/>
                <a:gd name="connsiteY1229" fmla="*/ 453772 h 1026123"/>
                <a:gd name="connsiteX1230" fmla="*/ 731706 w 1174668"/>
                <a:gd name="connsiteY1230" fmla="*/ 452492 h 1026123"/>
                <a:gd name="connsiteX1231" fmla="*/ 731247 w 1174668"/>
                <a:gd name="connsiteY1231" fmla="*/ 451449 h 1026123"/>
                <a:gd name="connsiteX1232" fmla="*/ 729730 w 1174668"/>
                <a:gd name="connsiteY1232" fmla="*/ 449220 h 1026123"/>
                <a:gd name="connsiteX1233" fmla="*/ 729146 w 1174668"/>
                <a:gd name="connsiteY1233" fmla="*/ 447956 h 1026123"/>
                <a:gd name="connsiteX1234" fmla="*/ 735547 w 1174668"/>
                <a:gd name="connsiteY1234" fmla="*/ 452381 h 1026123"/>
                <a:gd name="connsiteX1235" fmla="*/ 735198 w 1174668"/>
                <a:gd name="connsiteY1235" fmla="*/ 450864 h 1026123"/>
                <a:gd name="connsiteX1236" fmla="*/ 735198 w 1174668"/>
                <a:gd name="connsiteY1236" fmla="*/ 450279 h 1026123"/>
                <a:gd name="connsiteX1237" fmla="*/ 736020 w 1174668"/>
                <a:gd name="connsiteY1237" fmla="*/ 450169 h 1026123"/>
                <a:gd name="connsiteX1238" fmla="*/ 737412 w 1174668"/>
                <a:gd name="connsiteY1238" fmla="*/ 451686 h 1026123"/>
                <a:gd name="connsiteX1239" fmla="*/ 739387 w 1174668"/>
                <a:gd name="connsiteY1239" fmla="*/ 452856 h 1026123"/>
                <a:gd name="connsiteX1240" fmla="*/ 743480 w 1174668"/>
                <a:gd name="connsiteY1240" fmla="*/ 454246 h 1026123"/>
                <a:gd name="connsiteX1241" fmla="*/ 743717 w 1174668"/>
                <a:gd name="connsiteY1241" fmla="*/ 455415 h 1026123"/>
                <a:gd name="connsiteX1242" fmla="*/ 741015 w 1174668"/>
                <a:gd name="connsiteY1242" fmla="*/ 456933 h 1026123"/>
                <a:gd name="connsiteX1243" fmla="*/ 741252 w 1174668"/>
                <a:gd name="connsiteY1243" fmla="*/ 458102 h 1026123"/>
                <a:gd name="connsiteX1244" fmla="*/ 745582 w 1174668"/>
                <a:gd name="connsiteY1244" fmla="*/ 457517 h 1026123"/>
                <a:gd name="connsiteX1245" fmla="*/ 749185 w 1174668"/>
                <a:gd name="connsiteY1245" fmla="*/ 457755 h 1026123"/>
                <a:gd name="connsiteX1246" fmla="*/ 751983 w 1174668"/>
                <a:gd name="connsiteY1246" fmla="*/ 459383 h 1026123"/>
                <a:gd name="connsiteX1247" fmla="*/ 753500 w 1174668"/>
                <a:gd name="connsiteY1247" fmla="*/ 463112 h 1026123"/>
                <a:gd name="connsiteX1248" fmla="*/ 753848 w 1174668"/>
                <a:gd name="connsiteY1248" fmla="*/ 470809 h 1026123"/>
                <a:gd name="connsiteX1249" fmla="*/ 754670 w 1174668"/>
                <a:gd name="connsiteY1249" fmla="*/ 474539 h 1026123"/>
                <a:gd name="connsiteX1250" fmla="*/ 756898 w 1174668"/>
                <a:gd name="connsiteY1250" fmla="*/ 477336 h 1026123"/>
                <a:gd name="connsiteX1251" fmla="*/ 758068 w 1174668"/>
                <a:gd name="connsiteY1251" fmla="*/ 477447 h 1026123"/>
                <a:gd name="connsiteX1252" fmla="*/ 763077 w 1174668"/>
                <a:gd name="connsiteY1252" fmla="*/ 476862 h 1026123"/>
                <a:gd name="connsiteX1253" fmla="*/ 763425 w 1174668"/>
                <a:gd name="connsiteY1253" fmla="*/ 475219 h 1026123"/>
                <a:gd name="connsiteX1254" fmla="*/ 762967 w 1174668"/>
                <a:gd name="connsiteY1254" fmla="*/ 473590 h 1026123"/>
                <a:gd name="connsiteX1255" fmla="*/ 761687 w 1174668"/>
                <a:gd name="connsiteY1255" fmla="*/ 471489 h 1026123"/>
                <a:gd name="connsiteX1256" fmla="*/ 760992 w 1174668"/>
                <a:gd name="connsiteY1256" fmla="*/ 465894 h 1026123"/>
                <a:gd name="connsiteX1257" fmla="*/ 761102 w 1174668"/>
                <a:gd name="connsiteY1257" fmla="*/ 463334 h 1026123"/>
                <a:gd name="connsiteX1258" fmla="*/ 762035 w 1174668"/>
                <a:gd name="connsiteY1258" fmla="*/ 461232 h 1026123"/>
                <a:gd name="connsiteX1259" fmla="*/ 764706 w 1174668"/>
                <a:gd name="connsiteY1259" fmla="*/ 459241 h 1026123"/>
                <a:gd name="connsiteX1260" fmla="*/ 767155 w 1174668"/>
                <a:gd name="connsiteY1260" fmla="*/ 459130 h 1026123"/>
                <a:gd name="connsiteX1261" fmla="*/ 769036 w 1174668"/>
                <a:gd name="connsiteY1261" fmla="*/ 460647 h 1026123"/>
                <a:gd name="connsiteX1262" fmla="*/ 771359 w 1174668"/>
                <a:gd name="connsiteY1262" fmla="*/ 466826 h 1026123"/>
                <a:gd name="connsiteX1263" fmla="*/ 775089 w 1174668"/>
                <a:gd name="connsiteY1263" fmla="*/ 472895 h 1026123"/>
                <a:gd name="connsiteX1264" fmla="*/ 776021 w 1174668"/>
                <a:gd name="connsiteY1264" fmla="*/ 476404 h 1026123"/>
                <a:gd name="connsiteX1265" fmla="*/ 775326 w 1174668"/>
                <a:gd name="connsiteY1265" fmla="*/ 478853 h 1026123"/>
                <a:gd name="connsiteX1266" fmla="*/ 771596 w 1174668"/>
                <a:gd name="connsiteY1266" fmla="*/ 484575 h 1026123"/>
                <a:gd name="connsiteX1267" fmla="*/ 770901 w 1174668"/>
                <a:gd name="connsiteY1267" fmla="*/ 486329 h 1026123"/>
                <a:gd name="connsiteX1268" fmla="*/ 767503 w 1174668"/>
                <a:gd name="connsiteY1268" fmla="*/ 489711 h 1026123"/>
                <a:gd name="connsiteX1269" fmla="*/ 766918 w 1174668"/>
                <a:gd name="connsiteY1269" fmla="*/ 490881 h 1026123"/>
                <a:gd name="connsiteX1270" fmla="*/ 765528 w 1174668"/>
                <a:gd name="connsiteY1270" fmla="*/ 495543 h 1026123"/>
                <a:gd name="connsiteX1271" fmla="*/ 764706 w 1174668"/>
                <a:gd name="connsiteY1271" fmla="*/ 496364 h 1026123"/>
                <a:gd name="connsiteX1272" fmla="*/ 763425 w 1174668"/>
                <a:gd name="connsiteY1272" fmla="*/ 496949 h 1026123"/>
                <a:gd name="connsiteX1273" fmla="*/ 762492 w 1174668"/>
                <a:gd name="connsiteY1273" fmla="*/ 497882 h 1026123"/>
                <a:gd name="connsiteX1274" fmla="*/ 762382 w 1174668"/>
                <a:gd name="connsiteY1274" fmla="*/ 499762 h 1026123"/>
                <a:gd name="connsiteX1275" fmla="*/ 762145 w 1174668"/>
                <a:gd name="connsiteY1275" fmla="*/ 501027 h 1026123"/>
                <a:gd name="connsiteX1276" fmla="*/ 758763 w 1174668"/>
                <a:gd name="connsiteY1276" fmla="*/ 504773 h 1026123"/>
                <a:gd name="connsiteX1277" fmla="*/ 757483 w 1174668"/>
                <a:gd name="connsiteY1277" fmla="*/ 508154 h 1026123"/>
                <a:gd name="connsiteX1278" fmla="*/ 757024 w 1174668"/>
                <a:gd name="connsiteY1278" fmla="*/ 511537 h 1026123"/>
                <a:gd name="connsiteX1279" fmla="*/ 756092 w 1174668"/>
                <a:gd name="connsiteY1279" fmla="*/ 514571 h 1026123"/>
                <a:gd name="connsiteX1280" fmla="*/ 753390 w 1174668"/>
                <a:gd name="connsiteY1280" fmla="*/ 517021 h 1026123"/>
                <a:gd name="connsiteX1281" fmla="*/ 754211 w 1174668"/>
                <a:gd name="connsiteY1281" fmla="*/ 518412 h 1026123"/>
                <a:gd name="connsiteX1282" fmla="*/ 754670 w 1174668"/>
                <a:gd name="connsiteY1282" fmla="*/ 518870 h 1026123"/>
                <a:gd name="connsiteX1283" fmla="*/ 753390 w 1174668"/>
                <a:gd name="connsiteY1283" fmla="*/ 521098 h 1026123"/>
                <a:gd name="connsiteX1284" fmla="*/ 755017 w 1174668"/>
                <a:gd name="connsiteY1284" fmla="*/ 520055 h 1026123"/>
                <a:gd name="connsiteX1285" fmla="*/ 757135 w 1174668"/>
                <a:gd name="connsiteY1285" fmla="*/ 519360 h 1026123"/>
                <a:gd name="connsiteX1286" fmla="*/ 756550 w 1174668"/>
                <a:gd name="connsiteY1286" fmla="*/ 521336 h 1026123"/>
                <a:gd name="connsiteX1287" fmla="*/ 754891 w 1174668"/>
                <a:gd name="connsiteY1287" fmla="*/ 523074 h 1026123"/>
                <a:gd name="connsiteX1288" fmla="*/ 751051 w 1174668"/>
                <a:gd name="connsiteY1288" fmla="*/ 524812 h 1026123"/>
                <a:gd name="connsiteX1289" fmla="*/ 749075 w 1174668"/>
                <a:gd name="connsiteY1289" fmla="*/ 526329 h 1026123"/>
                <a:gd name="connsiteX1290" fmla="*/ 751177 w 1174668"/>
                <a:gd name="connsiteY1290" fmla="*/ 526329 h 1026123"/>
                <a:gd name="connsiteX1291" fmla="*/ 752916 w 1174668"/>
                <a:gd name="connsiteY1291" fmla="*/ 526661 h 1026123"/>
                <a:gd name="connsiteX1292" fmla="*/ 754543 w 1174668"/>
                <a:gd name="connsiteY1292" fmla="*/ 527356 h 1026123"/>
                <a:gd name="connsiteX1293" fmla="*/ 756202 w 1174668"/>
                <a:gd name="connsiteY1293" fmla="*/ 528416 h 1026123"/>
                <a:gd name="connsiteX1294" fmla="*/ 753263 w 1174668"/>
                <a:gd name="connsiteY1294" fmla="*/ 529000 h 1026123"/>
                <a:gd name="connsiteX1295" fmla="*/ 749422 w 1174668"/>
                <a:gd name="connsiteY1295" fmla="*/ 527720 h 1026123"/>
                <a:gd name="connsiteX1296" fmla="*/ 745930 w 1174668"/>
                <a:gd name="connsiteY1296" fmla="*/ 527246 h 1026123"/>
                <a:gd name="connsiteX1297" fmla="*/ 743954 w 1174668"/>
                <a:gd name="connsiteY1297" fmla="*/ 530280 h 1026123"/>
                <a:gd name="connsiteX1298" fmla="*/ 744997 w 1174668"/>
                <a:gd name="connsiteY1298" fmla="*/ 531213 h 1026123"/>
                <a:gd name="connsiteX1299" fmla="*/ 746041 w 1174668"/>
                <a:gd name="connsiteY1299" fmla="*/ 531671 h 1026123"/>
                <a:gd name="connsiteX1300" fmla="*/ 747083 w 1174668"/>
                <a:gd name="connsiteY1300" fmla="*/ 531671 h 1026123"/>
                <a:gd name="connsiteX1301" fmla="*/ 747905 w 1174668"/>
                <a:gd name="connsiteY1301" fmla="*/ 530850 h 1026123"/>
                <a:gd name="connsiteX1302" fmla="*/ 748727 w 1174668"/>
                <a:gd name="connsiteY1302" fmla="*/ 530739 h 1026123"/>
                <a:gd name="connsiteX1303" fmla="*/ 749075 w 1174668"/>
                <a:gd name="connsiteY1303" fmla="*/ 532256 h 1026123"/>
                <a:gd name="connsiteX1304" fmla="*/ 749075 w 1174668"/>
                <a:gd name="connsiteY1304" fmla="*/ 533647 h 1026123"/>
                <a:gd name="connsiteX1305" fmla="*/ 748617 w 1174668"/>
                <a:gd name="connsiteY1305" fmla="*/ 535053 h 1026123"/>
                <a:gd name="connsiteX1306" fmla="*/ 747795 w 1174668"/>
                <a:gd name="connsiteY1306" fmla="*/ 536334 h 1026123"/>
                <a:gd name="connsiteX1307" fmla="*/ 746056 w 1174668"/>
                <a:gd name="connsiteY1307" fmla="*/ 535053 h 1026123"/>
                <a:gd name="connsiteX1308" fmla="*/ 742105 w 1174668"/>
                <a:gd name="connsiteY1308" fmla="*/ 533758 h 1026123"/>
                <a:gd name="connsiteX1309" fmla="*/ 740573 w 1174668"/>
                <a:gd name="connsiteY1309" fmla="*/ 532951 h 1026123"/>
                <a:gd name="connsiteX1310" fmla="*/ 739640 w 1174668"/>
                <a:gd name="connsiteY1310" fmla="*/ 531892 h 1026123"/>
                <a:gd name="connsiteX1311" fmla="*/ 736732 w 1174668"/>
                <a:gd name="connsiteY1311" fmla="*/ 527104 h 1026123"/>
                <a:gd name="connsiteX1312" fmla="*/ 735800 w 1174668"/>
                <a:gd name="connsiteY1312" fmla="*/ 527214 h 1026123"/>
                <a:gd name="connsiteX1313" fmla="*/ 736621 w 1174668"/>
                <a:gd name="connsiteY1313" fmla="*/ 529665 h 1026123"/>
                <a:gd name="connsiteX1314" fmla="*/ 740461 w 1174668"/>
                <a:gd name="connsiteY1314" fmla="*/ 536192 h 1026123"/>
                <a:gd name="connsiteX1315" fmla="*/ 742342 w 1174668"/>
                <a:gd name="connsiteY1315" fmla="*/ 538167 h 1026123"/>
                <a:gd name="connsiteX1316" fmla="*/ 744666 w 1174668"/>
                <a:gd name="connsiteY1316" fmla="*/ 538767 h 1026123"/>
                <a:gd name="connsiteX1317" fmla="*/ 749897 w 1174668"/>
                <a:gd name="connsiteY1317" fmla="*/ 538878 h 1026123"/>
                <a:gd name="connsiteX1318" fmla="*/ 755982 w 1174668"/>
                <a:gd name="connsiteY1318" fmla="*/ 542023 h 1026123"/>
                <a:gd name="connsiteX1319" fmla="*/ 758779 w 1174668"/>
                <a:gd name="connsiteY1319" fmla="*/ 543067 h 1026123"/>
                <a:gd name="connsiteX1320" fmla="*/ 760992 w 1174668"/>
                <a:gd name="connsiteY1320" fmla="*/ 544694 h 1026123"/>
                <a:gd name="connsiteX1321" fmla="*/ 763662 w 1174668"/>
                <a:gd name="connsiteY1321" fmla="*/ 551933 h 1026123"/>
                <a:gd name="connsiteX1322" fmla="*/ 767503 w 1174668"/>
                <a:gd name="connsiteY1322" fmla="*/ 557401 h 1026123"/>
                <a:gd name="connsiteX1323" fmla="*/ 768340 w 1174668"/>
                <a:gd name="connsiteY1323" fmla="*/ 561257 h 1026123"/>
                <a:gd name="connsiteX1324" fmla="*/ 767392 w 1174668"/>
                <a:gd name="connsiteY1324" fmla="*/ 561367 h 1026123"/>
                <a:gd name="connsiteX1325" fmla="*/ 766697 w 1174668"/>
                <a:gd name="connsiteY1325" fmla="*/ 560545 h 1026123"/>
                <a:gd name="connsiteX1326" fmla="*/ 766238 w 1174668"/>
                <a:gd name="connsiteY1326" fmla="*/ 560198 h 1026123"/>
                <a:gd name="connsiteX1327" fmla="*/ 765653 w 1174668"/>
                <a:gd name="connsiteY1327" fmla="*/ 559961 h 1026123"/>
                <a:gd name="connsiteX1328" fmla="*/ 765069 w 1174668"/>
                <a:gd name="connsiteY1328" fmla="*/ 559487 h 1026123"/>
                <a:gd name="connsiteX1329" fmla="*/ 765528 w 1174668"/>
                <a:gd name="connsiteY1329" fmla="*/ 562869 h 1026123"/>
                <a:gd name="connsiteX1330" fmla="*/ 767850 w 1174668"/>
                <a:gd name="connsiteY1330" fmla="*/ 565540 h 1026123"/>
                <a:gd name="connsiteX1331" fmla="*/ 770553 w 1174668"/>
                <a:gd name="connsiteY1331" fmla="*/ 568227 h 1026123"/>
                <a:gd name="connsiteX1332" fmla="*/ 772765 w 1174668"/>
                <a:gd name="connsiteY1332" fmla="*/ 571388 h 1026123"/>
                <a:gd name="connsiteX1333" fmla="*/ 773698 w 1174668"/>
                <a:gd name="connsiteY1333" fmla="*/ 571151 h 1026123"/>
                <a:gd name="connsiteX1334" fmla="*/ 773461 w 1174668"/>
                <a:gd name="connsiteY1334" fmla="*/ 569049 h 1026123"/>
                <a:gd name="connsiteX1335" fmla="*/ 774978 w 1174668"/>
                <a:gd name="connsiteY1335" fmla="*/ 569871 h 1026123"/>
                <a:gd name="connsiteX1336" fmla="*/ 776259 w 1174668"/>
                <a:gd name="connsiteY1336" fmla="*/ 571403 h 1026123"/>
                <a:gd name="connsiteX1337" fmla="*/ 777080 w 1174668"/>
                <a:gd name="connsiteY1337" fmla="*/ 573505 h 1026123"/>
                <a:gd name="connsiteX1338" fmla="*/ 777428 w 1174668"/>
                <a:gd name="connsiteY1338" fmla="*/ 576066 h 1026123"/>
                <a:gd name="connsiteX1339" fmla="*/ 776606 w 1174668"/>
                <a:gd name="connsiteY1339" fmla="*/ 575481 h 1026123"/>
                <a:gd name="connsiteX1340" fmla="*/ 776021 w 1174668"/>
                <a:gd name="connsiteY1340" fmla="*/ 574785 h 1026123"/>
                <a:gd name="connsiteX1341" fmla="*/ 775089 w 1174668"/>
                <a:gd name="connsiteY1341" fmla="*/ 573157 h 1026123"/>
                <a:gd name="connsiteX1342" fmla="*/ 776369 w 1174668"/>
                <a:gd name="connsiteY1342" fmla="*/ 576540 h 1026123"/>
                <a:gd name="connsiteX1343" fmla="*/ 780684 w 1174668"/>
                <a:gd name="connsiteY1343" fmla="*/ 582371 h 1026123"/>
                <a:gd name="connsiteX1344" fmla="*/ 782912 w 1174668"/>
                <a:gd name="connsiteY1344" fmla="*/ 587745 h 1026123"/>
                <a:gd name="connsiteX1345" fmla="*/ 799475 w 1174668"/>
                <a:gd name="connsiteY1345" fmla="*/ 610724 h 1026123"/>
                <a:gd name="connsiteX1346" fmla="*/ 800866 w 1174668"/>
                <a:gd name="connsiteY1346" fmla="*/ 613632 h 1026123"/>
                <a:gd name="connsiteX1347" fmla="*/ 801561 w 1174668"/>
                <a:gd name="connsiteY1347" fmla="*/ 614091 h 1026123"/>
                <a:gd name="connsiteX1348" fmla="*/ 802383 w 1174668"/>
                <a:gd name="connsiteY1348" fmla="*/ 614549 h 1026123"/>
                <a:gd name="connsiteX1349" fmla="*/ 804121 w 1174668"/>
                <a:gd name="connsiteY1349" fmla="*/ 615245 h 1026123"/>
                <a:gd name="connsiteX1350" fmla="*/ 803078 w 1174668"/>
                <a:gd name="connsiteY1350" fmla="*/ 612921 h 1026123"/>
                <a:gd name="connsiteX1351" fmla="*/ 800755 w 1174668"/>
                <a:gd name="connsiteY1351" fmla="*/ 609650 h 1026123"/>
                <a:gd name="connsiteX1352" fmla="*/ 799933 w 1174668"/>
                <a:gd name="connsiteY1352" fmla="*/ 607200 h 1026123"/>
                <a:gd name="connsiteX1353" fmla="*/ 804248 w 1174668"/>
                <a:gd name="connsiteY1353" fmla="*/ 610819 h 1026123"/>
                <a:gd name="connsiteX1354" fmla="*/ 810554 w 1174668"/>
                <a:gd name="connsiteY1354" fmla="*/ 623305 h 1026123"/>
                <a:gd name="connsiteX1355" fmla="*/ 815090 w 1174668"/>
                <a:gd name="connsiteY1355" fmla="*/ 625406 h 1026123"/>
                <a:gd name="connsiteX1356" fmla="*/ 816370 w 1174668"/>
                <a:gd name="connsiteY1356" fmla="*/ 625296 h 1026123"/>
                <a:gd name="connsiteX1357" fmla="*/ 817302 w 1174668"/>
                <a:gd name="connsiteY1357" fmla="*/ 625406 h 1026123"/>
                <a:gd name="connsiteX1358" fmla="*/ 819404 w 1174668"/>
                <a:gd name="connsiteY1358" fmla="*/ 625754 h 1026123"/>
                <a:gd name="connsiteX1359" fmla="*/ 820716 w 1174668"/>
                <a:gd name="connsiteY1359" fmla="*/ 626213 h 1026123"/>
                <a:gd name="connsiteX1360" fmla="*/ 822233 w 1174668"/>
                <a:gd name="connsiteY1360" fmla="*/ 627382 h 1026123"/>
                <a:gd name="connsiteX1361" fmla="*/ 823165 w 1174668"/>
                <a:gd name="connsiteY1361" fmla="*/ 627382 h 1026123"/>
                <a:gd name="connsiteX1362" fmla="*/ 823987 w 1174668"/>
                <a:gd name="connsiteY1362" fmla="*/ 627145 h 1026123"/>
                <a:gd name="connsiteX1363" fmla="*/ 824335 w 1174668"/>
                <a:gd name="connsiteY1363" fmla="*/ 626686 h 1026123"/>
                <a:gd name="connsiteX1364" fmla="*/ 824572 w 1174668"/>
                <a:gd name="connsiteY1364" fmla="*/ 626339 h 1026123"/>
                <a:gd name="connsiteX1365" fmla="*/ 824919 w 1174668"/>
                <a:gd name="connsiteY1365" fmla="*/ 626102 h 1026123"/>
                <a:gd name="connsiteX1366" fmla="*/ 825615 w 1174668"/>
                <a:gd name="connsiteY1366" fmla="*/ 626339 h 1026123"/>
                <a:gd name="connsiteX1367" fmla="*/ 827243 w 1174668"/>
                <a:gd name="connsiteY1367" fmla="*/ 627619 h 1026123"/>
                <a:gd name="connsiteX1368" fmla="*/ 827701 w 1174668"/>
                <a:gd name="connsiteY1368" fmla="*/ 627856 h 1026123"/>
                <a:gd name="connsiteX1369" fmla="*/ 828397 w 1174668"/>
                <a:gd name="connsiteY1369" fmla="*/ 627161 h 1026123"/>
                <a:gd name="connsiteX1370" fmla="*/ 829329 w 1174668"/>
                <a:gd name="connsiteY1370" fmla="*/ 625881 h 1026123"/>
                <a:gd name="connsiteX1371" fmla="*/ 829914 w 1174668"/>
                <a:gd name="connsiteY1371" fmla="*/ 624584 h 1026123"/>
                <a:gd name="connsiteX1372" fmla="*/ 830024 w 1174668"/>
                <a:gd name="connsiteY1372" fmla="*/ 624126 h 1026123"/>
                <a:gd name="connsiteX1373" fmla="*/ 831415 w 1174668"/>
                <a:gd name="connsiteY1373" fmla="*/ 625517 h 1026123"/>
                <a:gd name="connsiteX1374" fmla="*/ 832696 w 1174668"/>
                <a:gd name="connsiteY1374" fmla="*/ 629832 h 1026123"/>
                <a:gd name="connsiteX1375" fmla="*/ 833770 w 1174668"/>
                <a:gd name="connsiteY1375" fmla="*/ 628883 h 1026123"/>
                <a:gd name="connsiteX1376" fmla="*/ 834355 w 1174668"/>
                <a:gd name="connsiteY1376" fmla="*/ 626781 h 1026123"/>
                <a:gd name="connsiteX1377" fmla="*/ 833896 w 1174668"/>
                <a:gd name="connsiteY1377" fmla="*/ 624442 h 1026123"/>
                <a:gd name="connsiteX1378" fmla="*/ 831542 w 1174668"/>
                <a:gd name="connsiteY1378" fmla="*/ 617789 h 1026123"/>
                <a:gd name="connsiteX1379" fmla="*/ 828397 w 1174668"/>
                <a:gd name="connsiteY1379" fmla="*/ 612431 h 1026123"/>
                <a:gd name="connsiteX1380" fmla="*/ 827464 w 1174668"/>
                <a:gd name="connsiteY1380" fmla="*/ 611483 h 1026123"/>
                <a:gd name="connsiteX1381" fmla="*/ 826421 w 1174668"/>
                <a:gd name="connsiteY1381" fmla="*/ 610567 h 1026123"/>
                <a:gd name="connsiteX1382" fmla="*/ 823750 w 1174668"/>
                <a:gd name="connsiteY1382" fmla="*/ 606125 h 1026123"/>
                <a:gd name="connsiteX1383" fmla="*/ 821996 w 1174668"/>
                <a:gd name="connsiteY1383" fmla="*/ 604608 h 1026123"/>
                <a:gd name="connsiteX1384" fmla="*/ 821174 w 1174668"/>
                <a:gd name="connsiteY1384" fmla="*/ 606014 h 1026123"/>
                <a:gd name="connsiteX1385" fmla="*/ 819404 w 1174668"/>
                <a:gd name="connsiteY1385" fmla="*/ 604845 h 1026123"/>
                <a:gd name="connsiteX1386" fmla="*/ 814521 w 1174668"/>
                <a:gd name="connsiteY1386" fmla="*/ 600420 h 1026123"/>
                <a:gd name="connsiteX1387" fmla="*/ 812545 w 1174668"/>
                <a:gd name="connsiteY1387" fmla="*/ 597860 h 1026123"/>
                <a:gd name="connsiteX1388" fmla="*/ 811849 w 1174668"/>
                <a:gd name="connsiteY1388" fmla="*/ 596690 h 1026123"/>
                <a:gd name="connsiteX1389" fmla="*/ 814995 w 1174668"/>
                <a:gd name="connsiteY1389" fmla="*/ 597638 h 1026123"/>
                <a:gd name="connsiteX1390" fmla="*/ 816733 w 1174668"/>
                <a:gd name="connsiteY1390" fmla="*/ 599156 h 1026123"/>
                <a:gd name="connsiteX1391" fmla="*/ 820336 w 1174668"/>
                <a:gd name="connsiteY1391" fmla="*/ 603360 h 1026123"/>
                <a:gd name="connsiteX1392" fmla="*/ 822455 w 1174668"/>
                <a:gd name="connsiteY1392" fmla="*/ 603597 h 1026123"/>
                <a:gd name="connsiteX1393" fmla="*/ 824556 w 1174668"/>
                <a:gd name="connsiteY1393" fmla="*/ 601953 h 1026123"/>
                <a:gd name="connsiteX1394" fmla="*/ 825836 w 1174668"/>
                <a:gd name="connsiteY1394" fmla="*/ 601368 h 1026123"/>
                <a:gd name="connsiteX1395" fmla="*/ 825726 w 1174668"/>
                <a:gd name="connsiteY1395" fmla="*/ 604055 h 1026123"/>
                <a:gd name="connsiteX1396" fmla="*/ 828760 w 1174668"/>
                <a:gd name="connsiteY1396" fmla="*/ 606615 h 1026123"/>
                <a:gd name="connsiteX1397" fmla="*/ 830499 w 1174668"/>
                <a:gd name="connsiteY1397" fmla="*/ 607658 h 1026123"/>
                <a:gd name="connsiteX1398" fmla="*/ 831084 w 1174668"/>
                <a:gd name="connsiteY1398" fmla="*/ 607074 h 1026123"/>
                <a:gd name="connsiteX1399" fmla="*/ 831668 w 1174668"/>
                <a:gd name="connsiteY1399" fmla="*/ 605430 h 1026123"/>
                <a:gd name="connsiteX1400" fmla="*/ 833423 w 1174668"/>
                <a:gd name="connsiteY1400" fmla="*/ 604972 h 1026123"/>
                <a:gd name="connsiteX1401" fmla="*/ 834955 w 1174668"/>
                <a:gd name="connsiteY1401" fmla="*/ 604055 h 1026123"/>
                <a:gd name="connsiteX1402" fmla="*/ 835192 w 1174668"/>
                <a:gd name="connsiteY1402" fmla="*/ 601605 h 1026123"/>
                <a:gd name="connsiteX1403" fmla="*/ 838574 w 1174668"/>
                <a:gd name="connsiteY1403" fmla="*/ 601953 h 1026123"/>
                <a:gd name="connsiteX1404" fmla="*/ 840898 w 1174668"/>
                <a:gd name="connsiteY1404" fmla="*/ 601021 h 1026123"/>
                <a:gd name="connsiteX1405" fmla="*/ 843110 w 1174668"/>
                <a:gd name="connsiteY1405" fmla="*/ 599629 h 1026123"/>
                <a:gd name="connsiteX1406" fmla="*/ 848610 w 1174668"/>
                <a:gd name="connsiteY1406" fmla="*/ 597528 h 1026123"/>
                <a:gd name="connsiteX1407" fmla="*/ 851171 w 1174668"/>
                <a:gd name="connsiteY1407" fmla="*/ 594146 h 1026123"/>
                <a:gd name="connsiteX1408" fmla="*/ 853273 w 1174668"/>
                <a:gd name="connsiteY1408" fmla="*/ 593102 h 1026123"/>
                <a:gd name="connsiteX1409" fmla="*/ 852340 w 1174668"/>
                <a:gd name="connsiteY1409" fmla="*/ 598128 h 1026123"/>
                <a:gd name="connsiteX1410" fmla="*/ 851755 w 1174668"/>
                <a:gd name="connsiteY1410" fmla="*/ 599298 h 1026123"/>
                <a:gd name="connsiteX1411" fmla="*/ 850586 w 1174668"/>
                <a:gd name="connsiteY1411" fmla="*/ 600231 h 1026123"/>
                <a:gd name="connsiteX1412" fmla="*/ 847678 w 1174668"/>
                <a:gd name="connsiteY1412" fmla="*/ 601400 h 1026123"/>
                <a:gd name="connsiteX1413" fmla="*/ 841372 w 1174668"/>
                <a:gd name="connsiteY1413" fmla="*/ 606647 h 1026123"/>
                <a:gd name="connsiteX1414" fmla="*/ 839049 w 1174668"/>
                <a:gd name="connsiteY1414" fmla="*/ 609207 h 1026123"/>
                <a:gd name="connsiteX1415" fmla="*/ 839159 w 1174668"/>
                <a:gd name="connsiteY1415" fmla="*/ 611182 h 1026123"/>
                <a:gd name="connsiteX1416" fmla="*/ 842415 w 1174668"/>
                <a:gd name="connsiteY1416" fmla="*/ 613063 h 1026123"/>
                <a:gd name="connsiteX1417" fmla="*/ 844391 w 1174668"/>
                <a:gd name="connsiteY1417" fmla="*/ 613759 h 1026123"/>
                <a:gd name="connsiteX1418" fmla="*/ 845671 w 1174668"/>
                <a:gd name="connsiteY1418" fmla="*/ 615039 h 1026123"/>
                <a:gd name="connsiteX1419" fmla="*/ 846619 w 1174668"/>
                <a:gd name="connsiteY1419" fmla="*/ 618769 h 1026123"/>
                <a:gd name="connsiteX1420" fmla="*/ 846967 w 1174668"/>
                <a:gd name="connsiteY1420" fmla="*/ 622262 h 1026123"/>
                <a:gd name="connsiteX1421" fmla="*/ 846477 w 1174668"/>
                <a:gd name="connsiteY1421" fmla="*/ 640690 h 1026123"/>
                <a:gd name="connsiteX1422" fmla="*/ 846967 w 1174668"/>
                <a:gd name="connsiteY1422" fmla="*/ 644182 h 1026123"/>
                <a:gd name="connsiteX1423" fmla="*/ 848010 w 1174668"/>
                <a:gd name="connsiteY1423" fmla="*/ 646521 h 1026123"/>
                <a:gd name="connsiteX1424" fmla="*/ 851392 w 1174668"/>
                <a:gd name="connsiteY1424" fmla="*/ 651547 h 1026123"/>
                <a:gd name="connsiteX1425" fmla="*/ 852435 w 1174668"/>
                <a:gd name="connsiteY1425" fmla="*/ 654217 h 1026123"/>
                <a:gd name="connsiteX1426" fmla="*/ 852783 w 1174668"/>
                <a:gd name="connsiteY1426" fmla="*/ 657837 h 1026123"/>
                <a:gd name="connsiteX1427" fmla="*/ 852545 w 1174668"/>
                <a:gd name="connsiteY1427" fmla="*/ 660287 h 1026123"/>
                <a:gd name="connsiteX1428" fmla="*/ 852545 w 1174668"/>
                <a:gd name="connsiteY1428" fmla="*/ 662278 h 1026123"/>
                <a:gd name="connsiteX1429" fmla="*/ 854173 w 1174668"/>
                <a:gd name="connsiteY1429" fmla="*/ 664728 h 1026123"/>
                <a:gd name="connsiteX1430" fmla="*/ 856734 w 1174668"/>
                <a:gd name="connsiteY1430" fmla="*/ 666829 h 1026123"/>
                <a:gd name="connsiteX1431" fmla="*/ 858472 w 1174668"/>
                <a:gd name="connsiteY1431" fmla="*/ 666482 h 1026123"/>
                <a:gd name="connsiteX1432" fmla="*/ 860132 w 1174668"/>
                <a:gd name="connsiteY1432" fmla="*/ 664965 h 1026123"/>
                <a:gd name="connsiteX1433" fmla="*/ 862803 w 1174668"/>
                <a:gd name="connsiteY1433" fmla="*/ 663321 h 1026123"/>
                <a:gd name="connsiteX1434" fmla="*/ 863151 w 1174668"/>
                <a:gd name="connsiteY1434" fmla="*/ 665423 h 1026123"/>
                <a:gd name="connsiteX1435" fmla="*/ 864320 w 1174668"/>
                <a:gd name="connsiteY1435" fmla="*/ 664601 h 1026123"/>
                <a:gd name="connsiteX1436" fmla="*/ 867465 w 1174668"/>
                <a:gd name="connsiteY1436" fmla="*/ 663084 h 1026123"/>
                <a:gd name="connsiteX1437" fmla="*/ 868397 w 1174668"/>
                <a:gd name="connsiteY1437" fmla="*/ 662262 h 1026123"/>
                <a:gd name="connsiteX1438" fmla="*/ 868856 w 1174668"/>
                <a:gd name="connsiteY1438" fmla="*/ 661440 h 1026123"/>
                <a:gd name="connsiteX1439" fmla="*/ 871178 w 1174668"/>
                <a:gd name="connsiteY1439" fmla="*/ 648734 h 1026123"/>
                <a:gd name="connsiteX1440" fmla="*/ 872222 w 1174668"/>
                <a:gd name="connsiteY1440" fmla="*/ 646047 h 1026123"/>
                <a:gd name="connsiteX1441" fmla="*/ 875968 w 1174668"/>
                <a:gd name="connsiteY1441" fmla="*/ 640452 h 1026123"/>
                <a:gd name="connsiteX1442" fmla="*/ 878290 w 1174668"/>
                <a:gd name="connsiteY1442" fmla="*/ 637766 h 1026123"/>
                <a:gd name="connsiteX1443" fmla="*/ 880393 w 1174668"/>
                <a:gd name="connsiteY1443" fmla="*/ 636374 h 1026123"/>
                <a:gd name="connsiteX1444" fmla="*/ 882953 w 1174668"/>
                <a:gd name="connsiteY1444" fmla="*/ 635664 h 1026123"/>
                <a:gd name="connsiteX1445" fmla="*/ 886003 w 1174668"/>
                <a:gd name="connsiteY1445" fmla="*/ 633103 h 1026123"/>
                <a:gd name="connsiteX1446" fmla="*/ 887868 w 1174668"/>
                <a:gd name="connsiteY1446" fmla="*/ 631934 h 1026123"/>
                <a:gd name="connsiteX1447" fmla="*/ 887631 w 1174668"/>
                <a:gd name="connsiteY1447" fmla="*/ 633909 h 1026123"/>
                <a:gd name="connsiteX1448" fmla="*/ 887046 w 1174668"/>
                <a:gd name="connsiteY1448" fmla="*/ 635427 h 1026123"/>
                <a:gd name="connsiteX1449" fmla="*/ 886224 w 1174668"/>
                <a:gd name="connsiteY1449" fmla="*/ 636722 h 1026123"/>
                <a:gd name="connsiteX1450" fmla="*/ 884929 w 1174668"/>
                <a:gd name="connsiteY1450" fmla="*/ 637986 h 1026123"/>
                <a:gd name="connsiteX1451" fmla="*/ 883411 w 1174668"/>
                <a:gd name="connsiteY1451" fmla="*/ 637402 h 1026123"/>
                <a:gd name="connsiteX1452" fmla="*/ 882021 w 1174668"/>
                <a:gd name="connsiteY1452" fmla="*/ 638224 h 1026123"/>
                <a:gd name="connsiteX1453" fmla="*/ 880977 w 1174668"/>
                <a:gd name="connsiteY1453" fmla="*/ 639852 h 1026123"/>
                <a:gd name="connsiteX1454" fmla="*/ 880741 w 1174668"/>
                <a:gd name="connsiteY1454" fmla="*/ 641369 h 1026123"/>
                <a:gd name="connsiteX1455" fmla="*/ 875620 w 1174668"/>
                <a:gd name="connsiteY1455" fmla="*/ 648370 h 1026123"/>
                <a:gd name="connsiteX1456" fmla="*/ 874339 w 1174668"/>
                <a:gd name="connsiteY1456" fmla="*/ 650583 h 1026123"/>
                <a:gd name="connsiteX1457" fmla="*/ 875509 w 1174668"/>
                <a:gd name="connsiteY1457" fmla="*/ 654439 h 1026123"/>
                <a:gd name="connsiteX1458" fmla="*/ 873644 w 1174668"/>
                <a:gd name="connsiteY1458" fmla="*/ 659101 h 1026123"/>
                <a:gd name="connsiteX1459" fmla="*/ 870483 w 1174668"/>
                <a:gd name="connsiteY1459" fmla="*/ 663289 h 1026123"/>
                <a:gd name="connsiteX1460" fmla="*/ 867102 w 1174668"/>
                <a:gd name="connsiteY1460" fmla="*/ 666450 h 1026123"/>
                <a:gd name="connsiteX1461" fmla="*/ 866643 w 1174668"/>
                <a:gd name="connsiteY1461" fmla="*/ 667272 h 1026123"/>
                <a:gd name="connsiteX1462" fmla="*/ 866169 w 1174668"/>
                <a:gd name="connsiteY1462" fmla="*/ 667967 h 1026123"/>
                <a:gd name="connsiteX1463" fmla="*/ 865126 w 1174668"/>
                <a:gd name="connsiteY1463" fmla="*/ 668441 h 1026123"/>
                <a:gd name="connsiteX1464" fmla="*/ 864083 w 1174668"/>
                <a:gd name="connsiteY1464" fmla="*/ 668094 h 1026123"/>
                <a:gd name="connsiteX1465" fmla="*/ 862803 w 1174668"/>
                <a:gd name="connsiteY1465" fmla="*/ 666577 h 1026123"/>
                <a:gd name="connsiteX1466" fmla="*/ 862218 w 1174668"/>
                <a:gd name="connsiteY1466" fmla="*/ 666577 h 1026123"/>
                <a:gd name="connsiteX1467" fmla="*/ 861633 w 1174668"/>
                <a:gd name="connsiteY1467" fmla="*/ 668221 h 1026123"/>
                <a:gd name="connsiteX1468" fmla="*/ 861633 w 1174668"/>
                <a:gd name="connsiteY1468" fmla="*/ 670417 h 1026123"/>
                <a:gd name="connsiteX1469" fmla="*/ 862091 w 1174668"/>
                <a:gd name="connsiteY1469" fmla="*/ 672756 h 1026123"/>
                <a:gd name="connsiteX1470" fmla="*/ 862549 w 1174668"/>
                <a:gd name="connsiteY1470" fmla="*/ 674147 h 1026123"/>
                <a:gd name="connsiteX1471" fmla="*/ 863245 w 1174668"/>
                <a:gd name="connsiteY1471" fmla="*/ 672867 h 1026123"/>
                <a:gd name="connsiteX1472" fmla="*/ 864178 w 1174668"/>
                <a:gd name="connsiteY1472" fmla="*/ 673562 h 1026123"/>
                <a:gd name="connsiteX1473" fmla="*/ 864636 w 1174668"/>
                <a:gd name="connsiteY1473" fmla="*/ 673673 h 1026123"/>
                <a:gd name="connsiteX1474" fmla="*/ 866264 w 1174668"/>
                <a:gd name="connsiteY1474" fmla="*/ 672392 h 1026123"/>
                <a:gd name="connsiteX1475" fmla="*/ 874561 w 1174668"/>
                <a:gd name="connsiteY1475" fmla="*/ 675427 h 1026123"/>
                <a:gd name="connsiteX1476" fmla="*/ 877469 w 1174668"/>
                <a:gd name="connsiteY1476" fmla="*/ 674842 h 1026123"/>
                <a:gd name="connsiteX1477" fmla="*/ 878165 w 1174668"/>
                <a:gd name="connsiteY1477" fmla="*/ 675190 h 1026123"/>
                <a:gd name="connsiteX1478" fmla="*/ 878860 w 1174668"/>
                <a:gd name="connsiteY1478" fmla="*/ 675775 h 1026123"/>
                <a:gd name="connsiteX1479" fmla="*/ 879902 w 1174668"/>
                <a:gd name="connsiteY1479" fmla="*/ 676123 h 1026123"/>
                <a:gd name="connsiteX1480" fmla="*/ 880487 w 1174668"/>
                <a:gd name="connsiteY1480" fmla="*/ 675538 h 1026123"/>
                <a:gd name="connsiteX1481" fmla="*/ 880835 w 1174668"/>
                <a:gd name="connsiteY1481" fmla="*/ 674131 h 1026123"/>
                <a:gd name="connsiteX1482" fmla="*/ 879666 w 1174668"/>
                <a:gd name="connsiteY1482" fmla="*/ 670275 h 1026123"/>
                <a:gd name="connsiteX1483" fmla="*/ 879192 w 1174668"/>
                <a:gd name="connsiteY1483" fmla="*/ 668078 h 1026123"/>
                <a:gd name="connsiteX1484" fmla="*/ 880582 w 1174668"/>
                <a:gd name="connsiteY1484" fmla="*/ 670275 h 1026123"/>
                <a:gd name="connsiteX1485" fmla="*/ 884185 w 1174668"/>
                <a:gd name="connsiteY1485" fmla="*/ 674716 h 1026123"/>
                <a:gd name="connsiteX1486" fmla="*/ 885608 w 1174668"/>
                <a:gd name="connsiteY1486" fmla="*/ 676913 h 1026123"/>
                <a:gd name="connsiteX1487" fmla="*/ 886777 w 1174668"/>
                <a:gd name="connsiteY1487" fmla="*/ 679836 h 1026123"/>
                <a:gd name="connsiteX1488" fmla="*/ 888643 w 1174668"/>
                <a:gd name="connsiteY1488" fmla="*/ 689398 h 1026123"/>
                <a:gd name="connsiteX1489" fmla="*/ 887710 w 1174668"/>
                <a:gd name="connsiteY1489" fmla="*/ 689508 h 1026123"/>
                <a:gd name="connsiteX1490" fmla="*/ 887473 w 1174668"/>
                <a:gd name="connsiteY1490" fmla="*/ 688466 h 1026123"/>
                <a:gd name="connsiteX1491" fmla="*/ 886541 w 1174668"/>
                <a:gd name="connsiteY1491" fmla="*/ 688576 h 1026123"/>
                <a:gd name="connsiteX1492" fmla="*/ 887473 w 1174668"/>
                <a:gd name="connsiteY1492" fmla="*/ 691137 h 1026123"/>
                <a:gd name="connsiteX1493" fmla="*/ 892831 w 1174668"/>
                <a:gd name="connsiteY1493" fmla="*/ 698011 h 1026123"/>
                <a:gd name="connsiteX1494" fmla="*/ 893068 w 1174668"/>
                <a:gd name="connsiteY1494" fmla="*/ 698469 h 1026123"/>
                <a:gd name="connsiteX1495" fmla="*/ 893179 w 1174668"/>
                <a:gd name="connsiteY1495" fmla="*/ 699513 h 1026123"/>
                <a:gd name="connsiteX1496" fmla="*/ 893179 w 1174668"/>
                <a:gd name="connsiteY1496" fmla="*/ 704886 h 1026123"/>
                <a:gd name="connsiteX1497" fmla="*/ 896434 w 1174668"/>
                <a:gd name="connsiteY1497" fmla="*/ 716787 h 1026123"/>
                <a:gd name="connsiteX1498" fmla="*/ 900764 w 1174668"/>
                <a:gd name="connsiteY1498" fmla="*/ 727407 h 1026123"/>
                <a:gd name="connsiteX1499" fmla="*/ 901808 w 1174668"/>
                <a:gd name="connsiteY1499" fmla="*/ 727297 h 1026123"/>
                <a:gd name="connsiteX1500" fmla="*/ 901460 w 1174668"/>
                <a:gd name="connsiteY1500" fmla="*/ 725543 h 1026123"/>
                <a:gd name="connsiteX1501" fmla="*/ 901223 w 1174668"/>
                <a:gd name="connsiteY1501" fmla="*/ 724025 h 1026123"/>
                <a:gd name="connsiteX1502" fmla="*/ 901333 w 1174668"/>
                <a:gd name="connsiteY1502" fmla="*/ 722382 h 1026123"/>
                <a:gd name="connsiteX1503" fmla="*/ 901681 w 1174668"/>
                <a:gd name="connsiteY1503" fmla="*/ 720880 h 1026123"/>
                <a:gd name="connsiteX1504" fmla="*/ 905869 w 1174668"/>
                <a:gd name="connsiteY1504" fmla="*/ 731485 h 1026123"/>
                <a:gd name="connsiteX1505" fmla="*/ 908667 w 1174668"/>
                <a:gd name="connsiteY1505" fmla="*/ 735088 h 1026123"/>
                <a:gd name="connsiteX1506" fmla="*/ 913234 w 1174668"/>
                <a:gd name="connsiteY1506" fmla="*/ 737538 h 1026123"/>
                <a:gd name="connsiteX1507" fmla="*/ 912301 w 1174668"/>
                <a:gd name="connsiteY1507" fmla="*/ 739165 h 1026123"/>
                <a:gd name="connsiteX1508" fmla="*/ 912997 w 1174668"/>
                <a:gd name="connsiteY1508" fmla="*/ 740920 h 1026123"/>
                <a:gd name="connsiteX1509" fmla="*/ 914514 w 1174668"/>
                <a:gd name="connsiteY1509" fmla="*/ 742548 h 1026123"/>
                <a:gd name="connsiteX1510" fmla="*/ 916269 w 1174668"/>
                <a:gd name="connsiteY1510" fmla="*/ 743480 h 1026123"/>
                <a:gd name="connsiteX1511" fmla="*/ 917659 w 1174668"/>
                <a:gd name="connsiteY1511" fmla="*/ 743480 h 1026123"/>
                <a:gd name="connsiteX1512" fmla="*/ 920805 w 1174668"/>
                <a:gd name="connsiteY1512" fmla="*/ 742658 h 1026123"/>
                <a:gd name="connsiteX1513" fmla="*/ 922906 w 1174668"/>
                <a:gd name="connsiteY1513" fmla="*/ 742295 h 1026123"/>
                <a:gd name="connsiteX1514" fmla="*/ 922669 w 1174668"/>
                <a:gd name="connsiteY1514" fmla="*/ 744176 h 1026123"/>
                <a:gd name="connsiteX1515" fmla="*/ 921974 w 1174668"/>
                <a:gd name="connsiteY1515" fmla="*/ 746515 h 1026123"/>
                <a:gd name="connsiteX1516" fmla="*/ 920930 w 1174668"/>
                <a:gd name="connsiteY1516" fmla="*/ 748364 h 1026123"/>
                <a:gd name="connsiteX1517" fmla="*/ 919761 w 1174668"/>
                <a:gd name="connsiteY1517" fmla="*/ 749312 h 1026123"/>
                <a:gd name="connsiteX1518" fmla="*/ 918023 w 1174668"/>
                <a:gd name="connsiteY1518" fmla="*/ 748838 h 1026123"/>
                <a:gd name="connsiteX1519" fmla="*/ 916157 w 1174668"/>
                <a:gd name="connsiteY1519" fmla="*/ 747447 h 1026123"/>
                <a:gd name="connsiteX1520" fmla="*/ 914420 w 1174668"/>
                <a:gd name="connsiteY1520" fmla="*/ 746752 h 1026123"/>
                <a:gd name="connsiteX1521" fmla="*/ 912554 w 1174668"/>
                <a:gd name="connsiteY1521" fmla="*/ 747794 h 1026123"/>
                <a:gd name="connsiteX1522" fmla="*/ 914293 w 1174668"/>
                <a:gd name="connsiteY1522" fmla="*/ 752235 h 1026123"/>
                <a:gd name="connsiteX1523" fmla="*/ 914988 w 1174668"/>
                <a:gd name="connsiteY1523" fmla="*/ 753295 h 1026123"/>
                <a:gd name="connsiteX1524" fmla="*/ 916616 w 1174668"/>
                <a:gd name="connsiteY1524" fmla="*/ 754686 h 1026123"/>
                <a:gd name="connsiteX1525" fmla="*/ 917201 w 1174668"/>
                <a:gd name="connsiteY1525" fmla="*/ 754923 h 1026123"/>
                <a:gd name="connsiteX1526" fmla="*/ 918244 w 1174668"/>
                <a:gd name="connsiteY1526" fmla="*/ 754923 h 1026123"/>
                <a:gd name="connsiteX1527" fmla="*/ 919066 w 1174668"/>
                <a:gd name="connsiteY1527" fmla="*/ 754812 h 1026123"/>
                <a:gd name="connsiteX1528" fmla="*/ 918829 w 1174668"/>
                <a:gd name="connsiteY1528" fmla="*/ 753769 h 1026123"/>
                <a:gd name="connsiteX1529" fmla="*/ 919413 w 1174668"/>
                <a:gd name="connsiteY1529" fmla="*/ 752947 h 1026123"/>
                <a:gd name="connsiteX1530" fmla="*/ 919761 w 1174668"/>
                <a:gd name="connsiteY1530" fmla="*/ 752489 h 1026123"/>
                <a:gd name="connsiteX1531" fmla="*/ 920108 w 1174668"/>
                <a:gd name="connsiteY1531" fmla="*/ 751319 h 1026123"/>
                <a:gd name="connsiteX1532" fmla="*/ 920346 w 1174668"/>
                <a:gd name="connsiteY1532" fmla="*/ 750387 h 1026123"/>
                <a:gd name="connsiteX1533" fmla="*/ 921515 w 1174668"/>
                <a:gd name="connsiteY1533" fmla="*/ 751430 h 1026123"/>
                <a:gd name="connsiteX1534" fmla="*/ 923144 w 1174668"/>
                <a:gd name="connsiteY1534" fmla="*/ 752125 h 1026123"/>
                <a:gd name="connsiteX1535" fmla="*/ 924803 w 1174668"/>
                <a:gd name="connsiteY1535" fmla="*/ 752015 h 1026123"/>
                <a:gd name="connsiteX1536" fmla="*/ 926430 w 1174668"/>
                <a:gd name="connsiteY1536" fmla="*/ 751430 h 1026123"/>
                <a:gd name="connsiteX1537" fmla="*/ 927710 w 1174668"/>
                <a:gd name="connsiteY1537" fmla="*/ 750260 h 1026123"/>
                <a:gd name="connsiteX1538" fmla="*/ 928406 w 1174668"/>
                <a:gd name="connsiteY1538" fmla="*/ 748032 h 1026123"/>
                <a:gd name="connsiteX1539" fmla="*/ 929576 w 1174668"/>
                <a:gd name="connsiteY1539" fmla="*/ 746641 h 1026123"/>
                <a:gd name="connsiteX1540" fmla="*/ 930619 w 1174668"/>
                <a:gd name="connsiteY1540" fmla="*/ 748253 h 1026123"/>
                <a:gd name="connsiteX1541" fmla="*/ 932246 w 1174668"/>
                <a:gd name="connsiteY1541" fmla="*/ 749312 h 1026123"/>
                <a:gd name="connsiteX1542" fmla="*/ 933875 w 1174668"/>
                <a:gd name="connsiteY1542" fmla="*/ 749660 h 1026123"/>
                <a:gd name="connsiteX1543" fmla="*/ 934917 w 1174668"/>
                <a:gd name="connsiteY1543" fmla="*/ 749075 h 1026123"/>
                <a:gd name="connsiteX1544" fmla="*/ 935376 w 1174668"/>
                <a:gd name="connsiteY1544" fmla="*/ 750008 h 1026123"/>
                <a:gd name="connsiteX1545" fmla="*/ 935724 w 1174668"/>
                <a:gd name="connsiteY1545" fmla="*/ 750355 h 1026123"/>
                <a:gd name="connsiteX1546" fmla="*/ 935834 w 1174668"/>
                <a:gd name="connsiteY1546" fmla="*/ 750703 h 1026123"/>
                <a:gd name="connsiteX1547" fmla="*/ 935487 w 1174668"/>
                <a:gd name="connsiteY1547" fmla="*/ 751983 h 1026123"/>
                <a:gd name="connsiteX1548" fmla="*/ 936529 w 1174668"/>
                <a:gd name="connsiteY1548" fmla="*/ 751398 h 1026123"/>
                <a:gd name="connsiteX1549" fmla="*/ 937952 w 1174668"/>
                <a:gd name="connsiteY1549" fmla="*/ 749770 h 1026123"/>
                <a:gd name="connsiteX1550" fmla="*/ 938536 w 1174668"/>
                <a:gd name="connsiteY1550" fmla="*/ 749312 h 1026123"/>
                <a:gd name="connsiteX1551" fmla="*/ 939817 w 1174668"/>
                <a:gd name="connsiteY1551" fmla="*/ 749549 h 1026123"/>
                <a:gd name="connsiteX1552" fmla="*/ 941919 w 1174668"/>
                <a:gd name="connsiteY1552" fmla="*/ 750592 h 1026123"/>
                <a:gd name="connsiteX1553" fmla="*/ 945063 w 1174668"/>
                <a:gd name="connsiteY1553" fmla="*/ 751288 h 1026123"/>
                <a:gd name="connsiteX1554" fmla="*/ 946929 w 1174668"/>
                <a:gd name="connsiteY1554" fmla="*/ 752694 h 1026123"/>
                <a:gd name="connsiteX1555" fmla="*/ 948446 w 1174668"/>
                <a:gd name="connsiteY1555" fmla="*/ 753042 h 1026123"/>
                <a:gd name="connsiteX1556" fmla="*/ 949963 w 1174668"/>
                <a:gd name="connsiteY1556" fmla="*/ 750703 h 1026123"/>
                <a:gd name="connsiteX1557" fmla="*/ 951733 w 1174668"/>
                <a:gd name="connsiteY1557" fmla="*/ 751872 h 1026123"/>
                <a:gd name="connsiteX1558" fmla="*/ 953946 w 1174668"/>
                <a:gd name="connsiteY1558" fmla="*/ 754101 h 1026123"/>
                <a:gd name="connsiteX1559" fmla="*/ 955811 w 1174668"/>
                <a:gd name="connsiteY1559" fmla="*/ 755144 h 1026123"/>
                <a:gd name="connsiteX1560" fmla="*/ 957675 w 1174668"/>
                <a:gd name="connsiteY1560" fmla="*/ 755507 h 1026123"/>
                <a:gd name="connsiteX1561" fmla="*/ 961864 w 1174668"/>
                <a:gd name="connsiteY1561" fmla="*/ 755618 h 1026123"/>
                <a:gd name="connsiteX1562" fmla="*/ 963728 w 1174668"/>
                <a:gd name="connsiteY1562" fmla="*/ 755966 h 1026123"/>
                <a:gd name="connsiteX1563" fmla="*/ 967601 w 1174668"/>
                <a:gd name="connsiteY1563" fmla="*/ 757830 h 1026123"/>
                <a:gd name="connsiteX1564" fmla="*/ 971441 w 1174668"/>
                <a:gd name="connsiteY1564" fmla="*/ 760280 h 1026123"/>
                <a:gd name="connsiteX1565" fmla="*/ 974696 w 1174668"/>
                <a:gd name="connsiteY1565" fmla="*/ 763883 h 1026123"/>
                <a:gd name="connsiteX1566" fmla="*/ 975977 w 1174668"/>
                <a:gd name="connsiteY1566" fmla="*/ 764816 h 1026123"/>
                <a:gd name="connsiteX1567" fmla="*/ 972832 w 1174668"/>
                <a:gd name="connsiteY1567" fmla="*/ 768309 h 1026123"/>
                <a:gd name="connsiteX1568" fmla="*/ 971789 w 1174668"/>
                <a:gd name="connsiteY1568" fmla="*/ 770190 h 1026123"/>
                <a:gd name="connsiteX1569" fmla="*/ 973654 w 1174668"/>
                <a:gd name="connsiteY1569" fmla="*/ 770648 h 1026123"/>
                <a:gd name="connsiteX1570" fmla="*/ 974476 w 1174668"/>
                <a:gd name="connsiteY1570" fmla="*/ 771470 h 1026123"/>
                <a:gd name="connsiteX1571" fmla="*/ 976799 w 1174668"/>
                <a:gd name="connsiteY1571" fmla="*/ 775326 h 1026123"/>
                <a:gd name="connsiteX1572" fmla="*/ 977984 w 1174668"/>
                <a:gd name="connsiteY1572" fmla="*/ 776495 h 1026123"/>
                <a:gd name="connsiteX1573" fmla="*/ 979264 w 1174668"/>
                <a:gd name="connsiteY1573" fmla="*/ 776495 h 1026123"/>
                <a:gd name="connsiteX1574" fmla="*/ 984037 w 1174668"/>
                <a:gd name="connsiteY1574" fmla="*/ 775910 h 1026123"/>
                <a:gd name="connsiteX1575" fmla="*/ 984622 w 1174668"/>
                <a:gd name="connsiteY1575" fmla="*/ 778724 h 1026123"/>
                <a:gd name="connsiteX1576" fmla="*/ 985444 w 1174668"/>
                <a:gd name="connsiteY1576" fmla="*/ 780351 h 1026123"/>
                <a:gd name="connsiteX1577" fmla="*/ 986834 w 1174668"/>
                <a:gd name="connsiteY1577" fmla="*/ 781395 h 1026123"/>
                <a:gd name="connsiteX1578" fmla="*/ 987071 w 1174668"/>
                <a:gd name="connsiteY1578" fmla="*/ 783497 h 1026123"/>
                <a:gd name="connsiteX1579" fmla="*/ 990944 w 1174668"/>
                <a:gd name="connsiteY1579" fmla="*/ 788396 h 1026123"/>
                <a:gd name="connsiteX1580" fmla="*/ 993615 w 1174668"/>
                <a:gd name="connsiteY1580" fmla="*/ 795050 h 1026123"/>
                <a:gd name="connsiteX1581" fmla="*/ 994436 w 1174668"/>
                <a:gd name="connsiteY1581" fmla="*/ 796440 h 1026123"/>
                <a:gd name="connsiteX1582" fmla="*/ 996175 w 1174668"/>
                <a:gd name="connsiteY1582" fmla="*/ 796788 h 1026123"/>
                <a:gd name="connsiteX1583" fmla="*/ 999209 w 1174668"/>
                <a:gd name="connsiteY1583" fmla="*/ 795508 h 1026123"/>
                <a:gd name="connsiteX1584" fmla="*/ 1000726 w 1174668"/>
                <a:gd name="connsiteY1584" fmla="*/ 795855 h 1026123"/>
                <a:gd name="connsiteX1585" fmla="*/ 1001074 w 1174668"/>
                <a:gd name="connsiteY1585" fmla="*/ 796899 h 1026123"/>
                <a:gd name="connsiteX1586" fmla="*/ 1000726 w 1174668"/>
                <a:gd name="connsiteY1586" fmla="*/ 798306 h 1026123"/>
                <a:gd name="connsiteX1587" fmla="*/ 1000031 w 1174668"/>
                <a:gd name="connsiteY1587" fmla="*/ 799348 h 1026123"/>
                <a:gd name="connsiteX1588" fmla="*/ 997708 w 1174668"/>
                <a:gd name="connsiteY1588" fmla="*/ 801561 h 1026123"/>
                <a:gd name="connsiteX1589" fmla="*/ 999810 w 1174668"/>
                <a:gd name="connsiteY1589" fmla="*/ 804358 h 1026123"/>
                <a:gd name="connsiteX1590" fmla="*/ 1005310 w 1174668"/>
                <a:gd name="connsiteY1590" fmla="*/ 808672 h 1026123"/>
                <a:gd name="connsiteX1591" fmla="*/ 1008344 w 1174668"/>
                <a:gd name="connsiteY1591" fmla="*/ 814157 h 1026123"/>
                <a:gd name="connsiteX1592" fmla="*/ 1008802 w 1174668"/>
                <a:gd name="connsiteY1592" fmla="*/ 815674 h 1026123"/>
                <a:gd name="connsiteX1593" fmla="*/ 1009972 w 1174668"/>
                <a:gd name="connsiteY1593" fmla="*/ 818708 h 1026123"/>
                <a:gd name="connsiteX1594" fmla="*/ 1010430 w 1174668"/>
                <a:gd name="connsiteY1594" fmla="*/ 820320 h 1026123"/>
                <a:gd name="connsiteX1595" fmla="*/ 1011821 w 1174668"/>
                <a:gd name="connsiteY1595" fmla="*/ 821727 h 1026123"/>
                <a:gd name="connsiteX1596" fmla="*/ 1019186 w 1174668"/>
                <a:gd name="connsiteY1596" fmla="*/ 825820 h 1026123"/>
                <a:gd name="connsiteX1597" fmla="*/ 1024781 w 1174668"/>
                <a:gd name="connsiteY1597" fmla="*/ 825931 h 1026123"/>
                <a:gd name="connsiteX1598" fmla="*/ 1025602 w 1174668"/>
                <a:gd name="connsiteY1598" fmla="*/ 826168 h 1026123"/>
                <a:gd name="connsiteX1599" fmla="*/ 1028274 w 1174668"/>
                <a:gd name="connsiteY1599" fmla="*/ 827227 h 1026123"/>
                <a:gd name="connsiteX1600" fmla="*/ 1033425 w 1174668"/>
                <a:gd name="connsiteY1600" fmla="*/ 827227 h 1026123"/>
                <a:gd name="connsiteX1601" fmla="*/ 1036223 w 1174668"/>
                <a:gd name="connsiteY1601" fmla="*/ 828049 h 1026123"/>
                <a:gd name="connsiteX1602" fmla="*/ 1045674 w 1174668"/>
                <a:gd name="connsiteY1602" fmla="*/ 835161 h 1026123"/>
                <a:gd name="connsiteX1603" fmla="*/ 1047064 w 1174668"/>
                <a:gd name="connsiteY1603" fmla="*/ 837737 h 1026123"/>
                <a:gd name="connsiteX1604" fmla="*/ 1046242 w 1174668"/>
                <a:gd name="connsiteY1604" fmla="*/ 841341 h 1026123"/>
                <a:gd name="connsiteX1605" fmla="*/ 1044141 w 1174668"/>
                <a:gd name="connsiteY1605" fmla="*/ 843568 h 1026123"/>
                <a:gd name="connsiteX1606" fmla="*/ 1041201 w 1174668"/>
                <a:gd name="connsiteY1606" fmla="*/ 844960 h 1026123"/>
                <a:gd name="connsiteX1607" fmla="*/ 1038056 w 1174668"/>
                <a:gd name="connsiteY1607" fmla="*/ 845307 h 1026123"/>
                <a:gd name="connsiteX1608" fmla="*/ 1035385 w 1174668"/>
                <a:gd name="connsiteY1608" fmla="*/ 844722 h 1026123"/>
                <a:gd name="connsiteX1609" fmla="*/ 1035274 w 1174668"/>
                <a:gd name="connsiteY1609" fmla="*/ 843790 h 1026123"/>
                <a:gd name="connsiteX1610" fmla="*/ 1036096 w 1174668"/>
                <a:gd name="connsiteY1610" fmla="*/ 843332 h 1026123"/>
                <a:gd name="connsiteX1611" fmla="*/ 1037266 w 1174668"/>
                <a:gd name="connsiteY1611" fmla="*/ 842510 h 1026123"/>
                <a:gd name="connsiteX1612" fmla="*/ 1037961 w 1174668"/>
                <a:gd name="connsiteY1612" fmla="*/ 842162 h 1026123"/>
                <a:gd name="connsiteX1613" fmla="*/ 1037724 w 1174668"/>
                <a:gd name="connsiteY1613" fmla="*/ 841119 h 1026123"/>
                <a:gd name="connsiteX1614" fmla="*/ 1026298 w 1174668"/>
                <a:gd name="connsiteY1614" fmla="*/ 838448 h 1026123"/>
                <a:gd name="connsiteX1615" fmla="*/ 1024196 w 1174668"/>
                <a:gd name="connsiteY1615" fmla="*/ 837515 h 1026123"/>
                <a:gd name="connsiteX1616" fmla="*/ 1023738 w 1174668"/>
                <a:gd name="connsiteY1616" fmla="*/ 837515 h 1026123"/>
                <a:gd name="connsiteX1617" fmla="*/ 1020482 w 1174668"/>
                <a:gd name="connsiteY1617" fmla="*/ 833185 h 1026123"/>
                <a:gd name="connsiteX1618" fmla="*/ 1019312 w 1174668"/>
                <a:gd name="connsiteY1618" fmla="*/ 832142 h 1026123"/>
                <a:gd name="connsiteX1619" fmla="*/ 1017684 w 1174668"/>
                <a:gd name="connsiteY1619" fmla="*/ 830973 h 1026123"/>
                <a:gd name="connsiteX1620" fmla="*/ 1015804 w 1174668"/>
                <a:gd name="connsiteY1620" fmla="*/ 830151 h 1026123"/>
                <a:gd name="connsiteX1621" fmla="*/ 1014065 w 1174668"/>
                <a:gd name="connsiteY1621" fmla="*/ 830024 h 1026123"/>
                <a:gd name="connsiteX1622" fmla="*/ 1014524 w 1174668"/>
                <a:gd name="connsiteY1622" fmla="*/ 827701 h 1026123"/>
                <a:gd name="connsiteX1623" fmla="*/ 1012311 w 1174668"/>
                <a:gd name="connsiteY1623" fmla="*/ 830151 h 1026123"/>
                <a:gd name="connsiteX1624" fmla="*/ 1010794 w 1174668"/>
                <a:gd name="connsiteY1624" fmla="*/ 835746 h 1026123"/>
                <a:gd name="connsiteX1625" fmla="*/ 1010336 w 1174668"/>
                <a:gd name="connsiteY1625" fmla="*/ 841925 h 1026123"/>
                <a:gd name="connsiteX1626" fmla="*/ 1011031 w 1174668"/>
                <a:gd name="connsiteY1626" fmla="*/ 846824 h 1026123"/>
                <a:gd name="connsiteX1627" fmla="*/ 1013480 w 1174668"/>
                <a:gd name="connsiteY1627" fmla="*/ 851265 h 1026123"/>
                <a:gd name="connsiteX1628" fmla="*/ 1016531 w 1174668"/>
                <a:gd name="connsiteY1628" fmla="*/ 855690 h 1026123"/>
                <a:gd name="connsiteX1629" fmla="*/ 1024338 w 1174668"/>
                <a:gd name="connsiteY1629" fmla="*/ 860827 h 1026123"/>
                <a:gd name="connsiteX1630" fmla="*/ 1026550 w 1174668"/>
                <a:gd name="connsiteY1630" fmla="*/ 860938 h 1026123"/>
                <a:gd name="connsiteX1631" fmla="*/ 1032857 w 1174668"/>
                <a:gd name="connsiteY1631" fmla="*/ 858267 h 1026123"/>
                <a:gd name="connsiteX1632" fmla="*/ 1038451 w 1174668"/>
                <a:gd name="connsiteY1632" fmla="*/ 856750 h 1026123"/>
                <a:gd name="connsiteX1633" fmla="*/ 1042893 w 1174668"/>
                <a:gd name="connsiteY1633" fmla="*/ 854995 h 1026123"/>
                <a:gd name="connsiteX1634" fmla="*/ 1048250 w 1174668"/>
                <a:gd name="connsiteY1634" fmla="*/ 853952 h 1026123"/>
                <a:gd name="connsiteX1635" fmla="*/ 1050810 w 1174668"/>
                <a:gd name="connsiteY1635" fmla="*/ 853004 h 1026123"/>
                <a:gd name="connsiteX1636" fmla="*/ 1053371 w 1174668"/>
                <a:gd name="connsiteY1636" fmla="*/ 848926 h 1026123"/>
                <a:gd name="connsiteX1637" fmla="*/ 1053956 w 1174668"/>
                <a:gd name="connsiteY1637" fmla="*/ 848578 h 1026123"/>
                <a:gd name="connsiteX1638" fmla="*/ 1057480 w 1174668"/>
                <a:gd name="connsiteY1638" fmla="*/ 845323 h 1026123"/>
                <a:gd name="connsiteX1639" fmla="*/ 1059929 w 1174668"/>
                <a:gd name="connsiteY1639" fmla="*/ 846951 h 1026123"/>
                <a:gd name="connsiteX1640" fmla="*/ 1064244 w 1174668"/>
                <a:gd name="connsiteY1640" fmla="*/ 847061 h 1026123"/>
                <a:gd name="connsiteX1641" fmla="*/ 1064007 w 1174668"/>
                <a:gd name="connsiteY1641" fmla="*/ 848452 h 1026123"/>
                <a:gd name="connsiteX1642" fmla="*/ 1064117 w 1174668"/>
                <a:gd name="connsiteY1642" fmla="*/ 849622 h 1026123"/>
                <a:gd name="connsiteX1643" fmla="*/ 1065508 w 1174668"/>
                <a:gd name="connsiteY1643" fmla="*/ 849732 h 1026123"/>
                <a:gd name="connsiteX1644" fmla="*/ 1066204 w 1174668"/>
                <a:gd name="connsiteY1644" fmla="*/ 849732 h 1026123"/>
                <a:gd name="connsiteX1645" fmla="*/ 1066551 w 1174668"/>
                <a:gd name="connsiteY1645" fmla="*/ 849258 h 1026123"/>
                <a:gd name="connsiteX1646" fmla="*/ 1066788 w 1174668"/>
                <a:gd name="connsiteY1646" fmla="*/ 847868 h 1026123"/>
                <a:gd name="connsiteX1647" fmla="*/ 1067721 w 1174668"/>
                <a:gd name="connsiteY1647" fmla="*/ 848689 h 1026123"/>
                <a:gd name="connsiteX1648" fmla="*/ 1068558 w 1174668"/>
                <a:gd name="connsiteY1648" fmla="*/ 849037 h 1026123"/>
                <a:gd name="connsiteX1649" fmla="*/ 1069380 w 1174668"/>
                <a:gd name="connsiteY1649" fmla="*/ 849274 h 1026123"/>
                <a:gd name="connsiteX1650" fmla="*/ 1070075 w 1174668"/>
                <a:gd name="connsiteY1650" fmla="*/ 849638 h 1026123"/>
                <a:gd name="connsiteX1651" fmla="*/ 1070187 w 1174668"/>
                <a:gd name="connsiteY1651" fmla="*/ 848926 h 1026123"/>
                <a:gd name="connsiteX1652" fmla="*/ 1070297 w 1174668"/>
                <a:gd name="connsiteY1652" fmla="*/ 848341 h 1026123"/>
                <a:gd name="connsiteX1653" fmla="*/ 1070534 w 1174668"/>
                <a:gd name="connsiteY1653" fmla="*/ 847883 h 1026123"/>
                <a:gd name="connsiteX1654" fmla="*/ 1070771 w 1174668"/>
                <a:gd name="connsiteY1654" fmla="*/ 847188 h 1026123"/>
                <a:gd name="connsiteX1655" fmla="*/ 1072399 w 1174668"/>
                <a:gd name="connsiteY1655" fmla="*/ 848578 h 1026123"/>
                <a:gd name="connsiteX1656" fmla="*/ 1074848 w 1174668"/>
                <a:gd name="connsiteY1656" fmla="*/ 849037 h 1026123"/>
                <a:gd name="connsiteX1657" fmla="*/ 1077172 w 1174668"/>
                <a:gd name="connsiteY1657" fmla="*/ 848689 h 1026123"/>
                <a:gd name="connsiteX1658" fmla="*/ 1078799 w 1174668"/>
                <a:gd name="connsiteY1658" fmla="*/ 848104 h 1026123"/>
                <a:gd name="connsiteX1659" fmla="*/ 1081123 w 1174668"/>
                <a:gd name="connsiteY1659" fmla="*/ 844960 h 1026123"/>
                <a:gd name="connsiteX1660" fmla="*/ 1082892 w 1174668"/>
                <a:gd name="connsiteY1660" fmla="*/ 843790 h 1026123"/>
                <a:gd name="connsiteX1661" fmla="*/ 1085216 w 1174668"/>
                <a:gd name="connsiteY1661" fmla="*/ 844722 h 1026123"/>
                <a:gd name="connsiteX1662" fmla="*/ 1086038 w 1174668"/>
                <a:gd name="connsiteY1662" fmla="*/ 844485 h 1026123"/>
                <a:gd name="connsiteX1663" fmla="*/ 1086623 w 1174668"/>
                <a:gd name="connsiteY1663" fmla="*/ 843095 h 1026123"/>
                <a:gd name="connsiteX1664" fmla="*/ 1086386 w 1174668"/>
                <a:gd name="connsiteY1664" fmla="*/ 842146 h 1026123"/>
                <a:gd name="connsiteX1665" fmla="*/ 1085801 w 1174668"/>
                <a:gd name="connsiteY1665" fmla="*/ 841214 h 1026123"/>
                <a:gd name="connsiteX1666" fmla="*/ 1085216 w 1174668"/>
                <a:gd name="connsiteY1666" fmla="*/ 839807 h 1026123"/>
                <a:gd name="connsiteX1667" fmla="*/ 1085911 w 1174668"/>
                <a:gd name="connsiteY1667" fmla="*/ 839222 h 1026123"/>
                <a:gd name="connsiteX1668" fmla="*/ 1090921 w 1174668"/>
                <a:gd name="connsiteY1668" fmla="*/ 837136 h 1026123"/>
                <a:gd name="connsiteX1669" fmla="*/ 1090684 w 1174668"/>
                <a:gd name="connsiteY1669" fmla="*/ 837958 h 1026123"/>
                <a:gd name="connsiteX1670" fmla="*/ 1090574 w 1174668"/>
                <a:gd name="connsiteY1670" fmla="*/ 838069 h 1026123"/>
                <a:gd name="connsiteX1671" fmla="*/ 1090337 w 1174668"/>
                <a:gd name="connsiteY1671" fmla="*/ 838069 h 1026123"/>
                <a:gd name="connsiteX1672" fmla="*/ 1089989 w 1174668"/>
                <a:gd name="connsiteY1672" fmla="*/ 838417 h 1026123"/>
                <a:gd name="connsiteX1673" fmla="*/ 1092313 w 1174668"/>
                <a:gd name="connsiteY1673" fmla="*/ 838764 h 1026123"/>
                <a:gd name="connsiteX1674" fmla="*/ 1093245 w 1174668"/>
                <a:gd name="connsiteY1674" fmla="*/ 836315 h 1026123"/>
                <a:gd name="connsiteX1675" fmla="*/ 1093592 w 1174668"/>
                <a:gd name="connsiteY1675" fmla="*/ 832806 h 1026123"/>
                <a:gd name="connsiteX1676" fmla="*/ 1094540 w 1174668"/>
                <a:gd name="connsiteY1676" fmla="*/ 830008 h 1026123"/>
                <a:gd name="connsiteX1677" fmla="*/ 1096516 w 1174668"/>
                <a:gd name="connsiteY1677" fmla="*/ 828966 h 1026123"/>
                <a:gd name="connsiteX1678" fmla="*/ 1102222 w 1174668"/>
                <a:gd name="connsiteY1678" fmla="*/ 827922 h 1026123"/>
                <a:gd name="connsiteX1679" fmla="*/ 1103960 w 1174668"/>
                <a:gd name="connsiteY1679" fmla="*/ 827227 h 1026123"/>
                <a:gd name="connsiteX1680" fmla="*/ 1104655 w 1174668"/>
                <a:gd name="connsiteY1680" fmla="*/ 828159 h 1026123"/>
                <a:gd name="connsiteX1681" fmla="*/ 1104893 w 1174668"/>
                <a:gd name="connsiteY1681" fmla="*/ 828618 h 1026123"/>
                <a:gd name="connsiteX1682" fmla="*/ 1105240 w 1174668"/>
                <a:gd name="connsiteY1682" fmla="*/ 829203 h 1026123"/>
                <a:gd name="connsiteX1683" fmla="*/ 1103960 w 1174668"/>
                <a:gd name="connsiteY1683" fmla="*/ 829661 h 1026123"/>
                <a:gd name="connsiteX1684" fmla="*/ 1103376 w 1174668"/>
                <a:gd name="connsiteY1684" fmla="*/ 830135 h 1026123"/>
                <a:gd name="connsiteX1685" fmla="*/ 1103138 w 1174668"/>
                <a:gd name="connsiteY1685" fmla="*/ 830830 h 1026123"/>
                <a:gd name="connsiteX1686" fmla="*/ 1102791 w 1174668"/>
                <a:gd name="connsiteY1686" fmla="*/ 831873 h 1026123"/>
                <a:gd name="connsiteX1687" fmla="*/ 1103833 w 1174668"/>
                <a:gd name="connsiteY1687" fmla="*/ 832221 h 1026123"/>
                <a:gd name="connsiteX1688" fmla="*/ 1104655 w 1174668"/>
                <a:gd name="connsiteY1688" fmla="*/ 832790 h 1026123"/>
                <a:gd name="connsiteX1689" fmla="*/ 1105477 w 1174668"/>
                <a:gd name="connsiteY1689" fmla="*/ 833485 h 1026123"/>
                <a:gd name="connsiteX1690" fmla="*/ 1106062 w 1174668"/>
                <a:gd name="connsiteY1690" fmla="*/ 834434 h 1026123"/>
                <a:gd name="connsiteX1691" fmla="*/ 1108290 w 1174668"/>
                <a:gd name="connsiteY1691" fmla="*/ 832458 h 1026123"/>
                <a:gd name="connsiteX1692" fmla="*/ 1111088 w 1174668"/>
                <a:gd name="connsiteY1692" fmla="*/ 832347 h 1026123"/>
                <a:gd name="connsiteX1693" fmla="*/ 1113648 w 1174668"/>
                <a:gd name="connsiteY1693" fmla="*/ 833976 h 1026123"/>
                <a:gd name="connsiteX1694" fmla="*/ 1114691 w 1174668"/>
                <a:gd name="connsiteY1694" fmla="*/ 837247 h 1026123"/>
                <a:gd name="connsiteX1695" fmla="*/ 1115624 w 1174668"/>
                <a:gd name="connsiteY1695" fmla="*/ 837136 h 1026123"/>
                <a:gd name="connsiteX1696" fmla="*/ 1114691 w 1174668"/>
                <a:gd name="connsiteY1696" fmla="*/ 833976 h 1026123"/>
                <a:gd name="connsiteX1697" fmla="*/ 1112589 w 1174668"/>
                <a:gd name="connsiteY1697" fmla="*/ 832000 h 1026123"/>
                <a:gd name="connsiteX1698" fmla="*/ 1109791 w 1174668"/>
                <a:gd name="connsiteY1698" fmla="*/ 830957 h 1026123"/>
                <a:gd name="connsiteX1699" fmla="*/ 1106631 w 1174668"/>
                <a:gd name="connsiteY1699" fmla="*/ 831194 h 1026123"/>
                <a:gd name="connsiteX1700" fmla="*/ 1108054 w 1174668"/>
                <a:gd name="connsiteY1700" fmla="*/ 828966 h 1026123"/>
                <a:gd name="connsiteX1701" fmla="*/ 1110613 w 1174668"/>
                <a:gd name="connsiteY1701" fmla="*/ 827101 h 1026123"/>
                <a:gd name="connsiteX1702" fmla="*/ 1112715 w 1174668"/>
                <a:gd name="connsiteY1702" fmla="*/ 826500 h 1026123"/>
                <a:gd name="connsiteX1703" fmla="*/ 1113174 w 1174668"/>
                <a:gd name="connsiteY1703" fmla="*/ 828839 h 1026123"/>
                <a:gd name="connsiteX1704" fmla="*/ 1115149 w 1174668"/>
                <a:gd name="connsiteY1704" fmla="*/ 829186 h 1026123"/>
                <a:gd name="connsiteX1705" fmla="*/ 1118642 w 1174668"/>
                <a:gd name="connsiteY1705" fmla="*/ 832680 h 1026123"/>
                <a:gd name="connsiteX1706" fmla="*/ 1121107 w 1174668"/>
                <a:gd name="connsiteY1706" fmla="*/ 834086 h 1026123"/>
                <a:gd name="connsiteX1707" fmla="*/ 1120997 w 1174668"/>
                <a:gd name="connsiteY1707" fmla="*/ 832553 h 1026123"/>
                <a:gd name="connsiteX1708" fmla="*/ 1118768 w 1174668"/>
                <a:gd name="connsiteY1708" fmla="*/ 831162 h 1026123"/>
                <a:gd name="connsiteX1709" fmla="*/ 1116666 w 1174668"/>
                <a:gd name="connsiteY1709" fmla="*/ 829171 h 1026123"/>
                <a:gd name="connsiteX1710" fmla="*/ 1116556 w 1174668"/>
                <a:gd name="connsiteY1710" fmla="*/ 826137 h 1026123"/>
                <a:gd name="connsiteX1711" fmla="*/ 1116446 w 1174668"/>
                <a:gd name="connsiteY1711" fmla="*/ 824398 h 1026123"/>
                <a:gd name="connsiteX1712" fmla="*/ 1118310 w 1174668"/>
                <a:gd name="connsiteY1712" fmla="*/ 821237 h 1026123"/>
                <a:gd name="connsiteX1713" fmla="*/ 1118547 w 1174668"/>
                <a:gd name="connsiteY1713" fmla="*/ 819720 h 1026123"/>
                <a:gd name="connsiteX1714" fmla="*/ 1118547 w 1174668"/>
                <a:gd name="connsiteY1714" fmla="*/ 818329 h 1026123"/>
                <a:gd name="connsiteX1715" fmla="*/ 1119005 w 1174668"/>
                <a:gd name="connsiteY1715" fmla="*/ 817033 h 1026123"/>
                <a:gd name="connsiteX1716" fmla="*/ 1124031 w 1174668"/>
                <a:gd name="connsiteY1716" fmla="*/ 808752 h 1026123"/>
                <a:gd name="connsiteX1717" fmla="*/ 1128456 w 1174668"/>
                <a:gd name="connsiteY1717" fmla="*/ 803379 h 1026123"/>
                <a:gd name="connsiteX1718" fmla="*/ 1128219 w 1174668"/>
                <a:gd name="connsiteY1718" fmla="*/ 801513 h 1026123"/>
                <a:gd name="connsiteX1719" fmla="*/ 1127050 w 1174668"/>
                <a:gd name="connsiteY1719" fmla="*/ 800455 h 1026123"/>
                <a:gd name="connsiteX1720" fmla="*/ 1125075 w 1174668"/>
                <a:gd name="connsiteY1720" fmla="*/ 799775 h 1026123"/>
                <a:gd name="connsiteX1721" fmla="*/ 1123683 w 1174668"/>
                <a:gd name="connsiteY1721" fmla="*/ 798732 h 1026123"/>
                <a:gd name="connsiteX1722" fmla="*/ 1124142 w 1174668"/>
                <a:gd name="connsiteY1722" fmla="*/ 795571 h 1026123"/>
                <a:gd name="connsiteX1723" fmla="*/ 1124964 w 1174668"/>
                <a:gd name="connsiteY1723" fmla="*/ 793248 h 1026123"/>
                <a:gd name="connsiteX1724" fmla="*/ 1124268 w 1174668"/>
                <a:gd name="connsiteY1724" fmla="*/ 792553 h 1026123"/>
                <a:gd name="connsiteX1725" fmla="*/ 1123225 w 1174668"/>
                <a:gd name="connsiteY1725" fmla="*/ 792094 h 1026123"/>
                <a:gd name="connsiteX1726" fmla="*/ 1122403 w 1174668"/>
                <a:gd name="connsiteY1726" fmla="*/ 791399 h 1026123"/>
                <a:gd name="connsiteX1727" fmla="*/ 1121361 w 1174668"/>
                <a:gd name="connsiteY1727" fmla="*/ 788127 h 1026123"/>
                <a:gd name="connsiteX1728" fmla="*/ 1121124 w 1174668"/>
                <a:gd name="connsiteY1728" fmla="*/ 785330 h 1026123"/>
                <a:gd name="connsiteX1729" fmla="*/ 1121708 w 1174668"/>
                <a:gd name="connsiteY1729" fmla="*/ 782295 h 1026123"/>
                <a:gd name="connsiteX1730" fmla="*/ 1123463 w 1174668"/>
                <a:gd name="connsiteY1730" fmla="*/ 778566 h 1026123"/>
                <a:gd name="connsiteX1731" fmla="*/ 1123921 w 1174668"/>
                <a:gd name="connsiteY1731" fmla="*/ 775879 h 1026123"/>
                <a:gd name="connsiteX1732" fmla="*/ 1122641 w 1174668"/>
                <a:gd name="connsiteY1732" fmla="*/ 768293 h 1026123"/>
                <a:gd name="connsiteX1733" fmla="*/ 1122641 w 1174668"/>
                <a:gd name="connsiteY1733" fmla="*/ 765274 h 1026123"/>
                <a:gd name="connsiteX1734" fmla="*/ 1126022 w 1174668"/>
                <a:gd name="connsiteY1734" fmla="*/ 760486 h 1026123"/>
                <a:gd name="connsiteX1735" fmla="*/ 1127777 w 1174668"/>
                <a:gd name="connsiteY1735" fmla="*/ 753484 h 1026123"/>
                <a:gd name="connsiteX1736" fmla="*/ 1127319 w 1174668"/>
                <a:gd name="connsiteY1736" fmla="*/ 749628 h 1026123"/>
                <a:gd name="connsiteX1737" fmla="*/ 1127556 w 1174668"/>
                <a:gd name="connsiteY1737" fmla="*/ 748095 h 1026123"/>
                <a:gd name="connsiteX1738" fmla="*/ 1128836 w 1174668"/>
                <a:gd name="connsiteY1738" fmla="*/ 746483 h 1026123"/>
                <a:gd name="connsiteX1739" fmla="*/ 1130116 w 1174668"/>
                <a:gd name="connsiteY1739" fmla="*/ 746025 h 1026123"/>
                <a:gd name="connsiteX1740" fmla="*/ 1131507 w 1174668"/>
                <a:gd name="connsiteY1740" fmla="*/ 745788 h 1026123"/>
                <a:gd name="connsiteX1741" fmla="*/ 1132897 w 1174668"/>
                <a:gd name="connsiteY1741" fmla="*/ 744840 h 1026123"/>
                <a:gd name="connsiteX1742" fmla="*/ 1134431 w 1174668"/>
                <a:gd name="connsiteY1742" fmla="*/ 741568 h 1026123"/>
                <a:gd name="connsiteX1743" fmla="*/ 1133245 w 1174668"/>
                <a:gd name="connsiteY1743" fmla="*/ 735041 h 1026123"/>
                <a:gd name="connsiteX1744" fmla="*/ 1134320 w 1174668"/>
                <a:gd name="connsiteY1744" fmla="*/ 730726 h 1026123"/>
                <a:gd name="connsiteX1745" fmla="*/ 1134209 w 1174668"/>
                <a:gd name="connsiteY1745" fmla="*/ 725005 h 1026123"/>
                <a:gd name="connsiteX1746" fmla="*/ 1138050 w 1174668"/>
                <a:gd name="connsiteY1746" fmla="*/ 717546 h 1026123"/>
                <a:gd name="connsiteX1747" fmla="*/ 1139219 w 1174668"/>
                <a:gd name="connsiteY1747" fmla="*/ 717309 h 1026123"/>
                <a:gd name="connsiteX1748" fmla="*/ 1140041 w 1174668"/>
                <a:gd name="connsiteY1748" fmla="*/ 719284 h 1026123"/>
                <a:gd name="connsiteX1749" fmla="*/ 1140863 w 1174668"/>
                <a:gd name="connsiteY1749" fmla="*/ 723251 h 1026123"/>
                <a:gd name="connsiteX1750" fmla="*/ 1141100 w 1174668"/>
                <a:gd name="connsiteY1750" fmla="*/ 730363 h 1026123"/>
                <a:gd name="connsiteX1751" fmla="*/ 1142270 w 1174668"/>
                <a:gd name="connsiteY1751" fmla="*/ 736779 h 1026123"/>
                <a:gd name="connsiteX1752" fmla="*/ 1143202 w 1174668"/>
                <a:gd name="connsiteY1752" fmla="*/ 736542 h 1026123"/>
                <a:gd name="connsiteX1753" fmla="*/ 1137260 w 1174668"/>
                <a:gd name="connsiteY1753" fmla="*/ 691057 h 1026123"/>
                <a:gd name="connsiteX1754" fmla="*/ 1134431 w 1174668"/>
                <a:gd name="connsiteY1754" fmla="*/ 688118 h 1026123"/>
                <a:gd name="connsiteX1755" fmla="*/ 999351 w 1174668"/>
                <a:gd name="connsiteY1755" fmla="*/ 323150 h 1026123"/>
                <a:gd name="connsiteX1756" fmla="*/ 999351 w 1174668"/>
                <a:gd name="connsiteY1756" fmla="*/ 318124 h 1026123"/>
                <a:gd name="connsiteX1757" fmla="*/ 996207 w 1174668"/>
                <a:gd name="connsiteY1757" fmla="*/ 313936 h 1026123"/>
                <a:gd name="connsiteX1758" fmla="*/ 994341 w 1174668"/>
                <a:gd name="connsiteY1758" fmla="*/ 314394 h 1026123"/>
                <a:gd name="connsiteX1759" fmla="*/ 992824 w 1174668"/>
                <a:gd name="connsiteY1759" fmla="*/ 315437 h 1026123"/>
                <a:gd name="connsiteX1760" fmla="*/ 990264 w 1174668"/>
                <a:gd name="connsiteY1760" fmla="*/ 318108 h 1026123"/>
                <a:gd name="connsiteX1761" fmla="*/ 987561 w 1174668"/>
                <a:gd name="connsiteY1761" fmla="*/ 320337 h 1026123"/>
                <a:gd name="connsiteX1762" fmla="*/ 986976 w 1174668"/>
                <a:gd name="connsiteY1762" fmla="*/ 321617 h 1026123"/>
                <a:gd name="connsiteX1763" fmla="*/ 986629 w 1174668"/>
                <a:gd name="connsiteY1763" fmla="*/ 324288 h 1026123"/>
                <a:gd name="connsiteX1764" fmla="*/ 983721 w 1174668"/>
                <a:gd name="connsiteY1764" fmla="*/ 324746 h 1026123"/>
                <a:gd name="connsiteX1765" fmla="*/ 983373 w 1174668"/>
                <a:gd name="connsiteY1765" fmla="*/ 329061 h 1026123"/>
                <a:gd name="connsiteX1766" fmla="*/ 984654 w 1174668"/>
                <a:gd name="connsiteY1766" fmla="*/ 334087 h 1026123"/>
                <a:gd name="connsiteX1767" fmla="*/ 986281 w 1174668"/>
                <a:gd name="connsiteY1767" fmla="*/ 336299 h 1026123"/>
                <a:gd name="connsiteX1768" fmla="*/ 989663 w 1174668"/>
                <a:gd name="connsiteY1768" fmla="*/ 348547 h 1026123"/>
                <a:gd name="connsiteX1769" fmla="*/ 990849 w 1174668"/>
                <a:gd name="connsiteY1769" fmla="*/ 351345 h 1026123"/>
                <a:gd name="connsiteX1770" fmla="*/ 993409 w 1174668"/>
                <a:gd name="connsiteY1770" fmla="*/ 354268 h 1026123"/>
                <a:gd name="connsiteX1771" fmla="*/ 1000742 w 1174668"/>
                <a:gd name="connsiteY1771" fmla="*/ 368271 h 1026123"/>
                <a:gd name="connsiteX1772" fmla="*/ 1003682 w 1174668"/>
                <a:gd name="connsiteY1772" fmla="*/ 372127 h 1026123"/>
                <a:gd name="connsiteX1773" fmla="*/ 1002955 w 1174668"/>
                <a:gd name="connsiteY1773" fmla="*/ 369788 h 1026123"/>
                <a:gd name="connsiteX1774" fmla="*/ 1001564 w 1174668"/>
                <a:gd name="connsiteY1774" fmla="*/ 367465 h 1026123"/>
                <a:gd name="connsiteX1775" fmla="*/ 999699 w 1174668"/>
                <a:gd name="connsiteY1775" fmla="*/ 364667 h 1026123"/>
                <a:gd name="connsiteX1776" fmla="*/ 999114 w 1174668"/>
                <a:gd name="connsiteY1776" fmla="*/ 362913 h 1026123"/>
                <a:gd name="connsiteX1777" fmla="*/ 999004 w 1174668"/>
                <a:gd name="connsiteY1777" fmla="*/ 361523 h 1026123"/>
                <a:gd name="connsiteX1778" fmla="*/ 999241 w 1174668"/>
                <a:gd name="connsiteY1778" fmla="*/ 358614 h 1026123"/>
                <a:gd name="connsiteX1779" fmla="*/ 996680 w 1174668"/>
                <a:gd name="connsiteY1779" fmla="*/ 339492 h 1026123"/>
                <a:gd name="connsiteX1780" fmla="*/ 996917 w 1174668"/>
                <a:gd name="connsiteY1780" fmla="*/ 333549 h 1026123"/>
                <a:gd name="connsiteX1781" fmla="*/ 999351 w 1174668"/>
                <a:gd name="connsiteY1781" fmla="*/ 323150 h 1026123"/>
                <a:gd name="connsiteX1782" fmla="*/ 1005436 w 1174668"/>
                <a:gd name="connsiteY1782" fmla="*/ 375051 h 1026123"/>
                <a:gd name="connsiteX1783" fmla="*/ 1006131 w 1174668"/>
                <a:gd name="connsiteY1783" fmla="*/ 376695 h 1026123"/>
                <a:gd name="connsiteX1784" fmla="*/ 1006716 w 1174668"/>
                <a:gd name="connsiteY1784" fmla="*/ 378559 h 1026123"/>
                <a:gd name="connsiteX1785" fmla="*/ 1006716 w 1174668"/>
                <a:gd name="connsiteY1785" fmla="*/ 378559 h 1026123"/>
                <a:gd name="connsiteX1786" fmla="*/ 1006716 w 1174668"/>
                <a:gd name="connsiteY1786" fmla="*/ 378671 h 1026123"/>
                <a:gd name="connsiteX1787" fmla="*/ 1007760 w 1174668"/>
                <a:gd name="connsiteY1787" fmla="*/ 378433 h 1026123"/>
                <a:gd name="connsiteX1788" fmla="*/ 1007175 w 1174668"/>
                <a:gd name="connsiteY1788" fmla="*/ 377027 h 1026123"/>
                <a:gd name="connsiteX1789" fmla="*/ 1003919 w 1174668"/>
                <a:gd name="connsiteY1789" fmla="*/ 372491 h 1026123"/>
                <a:gd name="connsiteX1790" fmla="*/ 1004614 w 1174668"/>
                <a:gd name="connsiteY1790" fmla="*/ 373534 h 1026123"/>
                <a:gd name="connsiteX1791" fmla="*/ 1003919 w 1174668"/>
                <a:gd name="connsiteY1791" fmla="*/ 372491 h 1026123"/>
                <a:gd name="connsiteX1792" fmla="*/ 1005436 w 1174668"/>
                <a:gd name="connsiteY1792" fmla="*/ 375051 h 1026123"/>
                <a:gd name="connsiteX1793" fmla="*/ 1049278 w 1174668"/>
                <a:gd name="connsiteY1793" fmla="*/ 438616 h 1026123"/>
                <a:gd name="connsiteX1794" fmla="*/ 1052659 w 1174668"/>
                <a:gd name="connsiteY1794" fmla="*/ 442567 h 1026123"/>
                <a:gd name="connsiteX1795" fmla="*/ 1053244 w 1174668"/>
                <a:gd name="connsiteY1795" fmla="*/ 443863 h 1026123"/>
                <a:gd name="connsiteX1796" fmla="*/ 1053829 w 1174668"/>
                <a:gd name="connsiteY1796" fmla="*/ 445728 h 1026123"/>
                <a:gd name="connsiteX1797" fmla="*/ 1055710 w 1174668"/>
                <a:gd name="connsiteY1797" fmla="*/ 448636 h 1026123"/>
                <a:gd name="connsiteX1798" fmla="*/ 1057100 w 1174668"/>
                <a:gd name="connsiteY1798" fmla="*/ 453076 h 1026123"/>
                <a:gd name="connsiteX1799" fmla="*/ 1058491 w 1174668"/>
                <a:gd name="connsiteY1799" fmla="*/ 455178 h 1026123"/>
                <a:gd name="connsiteX1800" fmla="*/ 1060119 w 1174668"/>
                <a:gd name="connsiteY1800" fmla="*/ 456822 h 1026123"/>
                <a:gd name="connsiteX1801" fmla="*/ 1061747 w 1174668"/>
                <a:gd name="connsiteY1801" fmla="*/ 459272 h 1026123"/>
                <a:gd name="connsiteX1802" fmla="*/ 1071546 w 1174668"/>
                <a:gd name="connsiteY1802" fmla="*/ 481540 h 1026123"/>
                <a:gd name="connsiteX1803" fmla="*/ 1074232 w 1174668"/>
                <a:gd name="connsiteY1803" fmla="*/ 486092 h 1026123"/>
                <a:gd name="connsiteX1804" fmla="*/ 1074817 w 1174668"/>
                <a:gd name="connsiteY1804" fmla="*/ 487957 h 1026123"/>
                <a:gd name="connsiteX1805" fmla="*/ 1075402 w 1174668"/>
                <a:gd name="connsiteY1805" fmla="*/ 488779 h 1026123"/>
                <a:gd name="connsiteX1806" fmla="*/ 1077504 w 1174668"/>
                <a:gd name="connsiteY1806" fmla="*/ 489948 h 1026123"/>
                <a:gd name="connsiteX1807" fmla="*/ 1078089 w 1174668"/>
                <a:gd name="connsiteY1807" fmla="*/ 490643 h 1026123"/>
                <a:gd name="connsiteX1808" fmla="*/ 1079021 w 1174668"/>
                <a:gd name="connsiteY1808" fmla="*/ 492856 h 1026123"/>
                <a:gd name="connsiteX1809" fmla="*/ 1090684 w 1174668"/>
                <a:gd name="connsiteY1809" fmla="*/ 509656 h 1026123"/>
                <a:gd name="connsiteX1810" fmla="*/ 1093245 w 1174668"/>
                <a:gd name="connsiteY1810" fmla="*/ 515377 h 1026123"/>
                <a:gd name="connsiteX1811" fmla="*/ 1096643 w 1174668"/>
                <a:gd name="connsiteY1811" fmla="*/ 518285 h 1026123"/>
                <a:gd name="connsiteX1812" fmla="*/ 1099440 w 1174668"/>
                <a:gd name="connsiteY1812" fmla="*/ 522378 h 1026123"/>
                <a:gd name="connsiteX1813" fmla="*/ 1099330 w 1174668"/>
                <a:gd name="connsiteY1813" fmla="*/ 522031 h 1026123"/>
                <a:gd name="connsiteX1814" fmla="*/ 1099566 w 1174668"/>
                <a:gd name="connsiteY1814" fmla="*/ 522378 h 1026123"/>
                <a:gd name="connsiteX1815" fmla="*/ 1098286 w 1174668"/>
                <a:gd name="connsiteY1815" fmla="*/ 518870 h 1026123"/>
                <a:gd name="connsiteX1816" fmla="*/ 1063406 w 1174668"/>
                <a:gd name="connsiteY1816" fmla="*/ 459968 h 1026123"/>
                <a:gd name="connsiteX1817" fmla="*/ 1062585 w 1174668"/>
                <a:gd name="connsiteY1817" fmla="*/ 457644 h 1026123"/>
                <a:gd name="connsiteX1818" fmla="*/ 1061763 w 1174668"/>
                <a:gd name="connsiteY1818" fmla="*/ 454499 h 1026123"/>
                <a:gd name="connsiteX1819" fmla="*/ 1060593 w 1174668"/>
                <a:gd name="connsiteY1819" fmla="*/ 451339 h 1026123"/>
                <a:gd name="connsiteX1820" fmla="*/ 1057559 w 1174668"/>
                <a:gd name="connsiteY1820" fmla="*/ 445964 h 1026123"/>
                <a:gd name="connsiteX1821" fmla="*/ 1050320 w 1174668"/>
                <a:gd name="connsiteY1821" fmla="*/ 437225 h 1026123"/>
                <a:gd name="connsiteX1822" fmla="*/ 1046369 w 1174668"/>
                <a:gd name="connsiteY1822" fmla="*/ 431393 h 1026123"/>
                <a:gd name="connsiteX1823" fmla="*/ 1044267 w 1174668"/>
                <a:gd name="connsiteY1823" fmla="*/ 425325 h 1026123"/>
                <a:gd name="connsiteX1824" fmla="*/ 1043683 w 1174668"/>
                <a:gd name="connsiteY1824" fmla="*/ 424866 h 1026123"/>
                <a:gd name="connsiteX1825" fmla="*/ 1043224 w 1174668"/>
                <a:gd name="connsiteY1825" fmla="*/ 424518 h 1026123"/>
                <a:gd name="connsiteX1826" fmla="*/ 1042987 w 1174668"/>
                <a:gd name="connsiteY1826" fmla="*/ 424171 h 1026123"/>
                <a:gd name="connsiteX1827" fmla="*/ 1042876 w 1174668"/>
                <a:gd name="connsiteY1827" fmla="*/ 423349 h 1026123"/>
                <a:gd name="connsiteX1828" fmla="*/ 1042766 w 1174668"/>
                <a:gd name="connsiteY1828" fmla="*/ 423460 h 1026123"/>
                <a:gd name="connsiteX1829" fmla="*/ 1042766 w 1174668"/>
                <a:gd name="connsiteY1829" fmla="*/ 423349 h 1026123"/>
                <a:gd name="connsiteX1830" fmla="*/ 1041818 w 1174668"/>
                <a:gd name="connsiteY1830" fmla="*/ 423823 h 1026123"/>
                <a:gd name="connsiteX1831" fmla="*/ 1041470 w 1174668"/>
                <a:gd name="connsiteY1831" fmla="*/ 424281 h 1026123"/>
                <a:gd name="connsiteX1832" fmla="*/ 1041011 w 1174668"/>
                <a:gd name="connsiteY1832" fmla="*/ 424866 h 1026123"/>
                <a:gd name="connsiteX1833" fmla="*/ 1043366 w 1174668"/>
                <a:gd name="connsiteY1833" fmla="*/ 427901 h 1026123"/>
                <a:gd name="connsiteX1834" fmla="*/ 1049278 w 1174668"/>
                <a:gd name="connsiteY1834" fmla="*/ 438616 h 1026123"/>
                <a:gd name="connsiteX1835" fmla="*/ 1145841 w 1174668"/>
                <a:gd name="connsiteY1835" fmla="*/ 1026124 h 1026123"/>
                <a:gd name="connsiteX1836" fmla="*/ 1146663 w 1174668"/>
                <a:gd name="connsiteY1836" fmla="*/ 1025191 h 1026123"/>
                <a:gd name="connsiteX1837" fmla="*/ 1146916 w 1174668"/>
                <a:gd name="connsiteY1837" fmla="*/ 1024496 h 1026123"/>
                <a:gd name="connsiteX1838" fmla="*/ 1146316 w 1174668"/>
                <a:gd name="connsiteY1838" fmla="*/ 1025081 h 1026123"/>
                <a:gd name="connsiteX1839" fmla="*/ 1145841 w 1174668"/>
                <a:gd name="connsiteY1839" fmla="*/ 1026124 h 1026123"/>
                <a:gd name="connsiteX1840" fmla="*/ 1158896 w 1174668"/>
                <a:gd name="connsiteY1840" fmla="*/ 1018079 h 1026123"/>
                <a:gd name="connsiteX1841" fmla="*/ 1159844 w 1174668"/>
                <a:gd name="connsiteY1841" fmla="*/ 1017605 h 1026123"/>
                <a:gd name="connsiteX1842" fmla="*/ 1159354 w 1174668"/>
                <a:gd name="connsiteY1842" fmla="*/ 1017257 h 1026123"/>
                <a:gd name="connsiteX1843" fmla="*/ 1158896 w 1174668"/>
                <a:gd name="connsiteY1843" fmla="*/ 1018079 h 1026123"/>
                <a:gd name="connsiteX1844" fmla="*/ 1161029 w 1174668"/>
                <a:gd name="connsiteY1844" fmla="*/ 1017368 h 1026123"/>
                <a:gd name="connsiteX1845" fmla="*/ 1161851 w 1174668"/>
                <a:gd name="connsiteY1845" fmla="*/ 1016673 h 1026123"/>
                <a:gd name="connsiteX1846" fmla="*/ 1161155 w 1174668"/>
                <a:gd name="connsiteY1846" fmla="*/ 1016562 h 1026123"/>
                <a:gd name="connsiteX1847" fmla="*/ 1161029 w 1174668"/>
                <a:gd name="connsiteY1847" fmla="*/ 1017368 h 1026123"/>
                <a:gd name="connsiteX1848" fmla="*/ 1168947 w 1174668"/>
                <a:gd name="connsiteY1848" fmla="*/ 1012010 h 1026123"/>
                <a:gd name="connsiteX1849" fmla="*/ 1169990 w 1174668"/>
                <a:gd name="connsiteY1849" fmla="*/ 1012010 h 1026123"/>
                <a:gd name="connsiteX1850" fmla="*/ 1169879 w 1174668"/>
                <a:gd name="connsiteY1850" fmla="*/ 1011189 h 1026123"/>
                <a:gd name="connsiteX1851" fmla="*/ 1168947 w 1174668"/>
                <a:gd name="connsiteY1851" fmla="*/ 1012010 h 1026123"/>
                <a:gd name="connsiteX1852" fmla="*/ 1174194 w 1174668"/>
                <a:gd name="connsiteY1852" fmla="*/ 1009908 h 1026123"/>
                <a:gd name="connsiteX1853" fmla="*/ 1174083 w 1174668"/>
                <a:gd name="connsiteY1853" fmla="*/ 1011078 h 1026123"/>
                <a:gd name="connsiteX1854" fmla="*/ 1174668 w 1174668"/>
                <a:gd name="connsiteY1854" fmla="*/ 1010730 h 1026123"/>
                <a:gd name="connsiteX1855" fmla="*/ 1174194 w 1174668"/>
                <a:gd name="connsiteY1855" fmla="*/ 1009908 h 1026123"/>
                <a:gd name="connsiteX1856" fmla="*/ 717688 w 1174668"/>
                <a:gd name="connsiteY1856" fmla="*/ 354758 h 1026123"/>
                <a:gd name="connsiteX1857" fmla="*/ 718620 w 1174668"/>
                <a:gd name="connsiteY1857" fmla="*/ 355453 h 1026123"/>
                <a:gd name="connsiteX1858" fmla="*/ 719205 w 1174668"/>
                <a:gd name="connsiteY1858" fmla="*/ 355691 h 1026123"/>
                <a:gd name="connsiteX1859" fmla="*/ 719552 w 1174668"/>
                <a:gd name="connsiteY1859" fmla="*/ 355801 h 1026123"/>
                <a:gd name="connsiteX1860" fmla="*/ 719664 w 1174668"/>
                <a:gd name="connsiteY1860" fmla="*/ 355453 h 1026123"/>
                <a:gd name="connsiteX1861" fmla="*/ 719664 w 1174668"/>
                <a:gd name="connsiteY1861" fmla="*/ 354869 h 1026123"/>
                <a:gd name="connsiteX1862" fmla="*/ 719315 w 1174668"/>
                <a:gd name="connsiteY1862" fmla="*/ 354284 h 1026123"/>
                <a:gd name="connsiteX1863" fmla="*/ 717213 w 1174668"/>
                <a:gd name="connsiteY1863" fmla="*/ 354395 h 1026123"/>
                <a:gd name="connsiteX1864" fmla="*/ 716976 w 1174668"/>
                <a:gd name="connsiteY1864" fmla="*/ 354632 h 1026123"/>
                <a:gd name="connsiteX1865" fmla="*/ 717688 w 1174668"/>
                <a:gd name="connsiteY1865" fmla="*/ 354758 h 1026123"/>
                <a:gd name="connsiteX1866" fmla="*/ 714053 w 1174668"/>
                <a:gd name="connsiteY1866" fmla="*/ 318361 h 1026123"/>
                <a:gd name="connsiteX1867" fmla="*/ 714164 w 1174668"/>
                <a:gd name="connsiteY1867" fmla="*/ 319183 h 1026123"/>
                <a:gd name="connsiteX1868" fmla="*/ 714511 w 1174668"/>
                <a:gd name="connsiteY1868" fmla="*/ 320005 h 1026123"/>
                <a:gd name="connsiteX1869" fmla="*/ 715681 w 1174668"/>
                <a:gd name="connsiteY1869" fmla="*/ 320463 h 1026123"/>
                <a:gd name="connsiteX1870" fmla="*/ 715933 w 1174668"/>
                <a:gd name="connsiteY1870" fmla="*/ 320005 h 1026123"/>
                <a:gd name="connsiteX1871" fmla="*/ 715791 w 1174668"/>
                <a:gd name="connsiteY1871" fmla="*/ 319546 h 1026123"/>
                <a:gd name="connsiteX1872" fmla="*/ 715443 w 1174668"/>
                <a:gd name="connsiteY1872" fmla="*/ 319198 h 1026123"/>
                <a:gd name="connsiteX1873" fmla="*/ 715096 w 1174668"/>
                <a:gd name="connsiteY1873" fmla="*/ 317097 h 1026123"/>
                <a:gd name="connsiteX1874" fmla="*/ 714401 w 1174668"/>
                <a:gd name="connsiteY1874" fmla="*/ 316054 h 1026123"/>
                <a:gd name="connsiteX1875" fmla="*/ 713010 w 1174668"/>
                <a:gd name="connsiteY1875" fmla="*/ 315706 h 1026123"/>
                <a:gd name="connsiteX1876" fmla="*/ 712314 w 1174668"/>
                <a:gd name="connsiteY1876" fmla="*/ 316291 h 1026123"/>
                <a:gd name="connsiteX1877" fmla="*/ 713705 w 1174668"/>
                <a:gd name="connsiteY1877" fmla="*/ 316986 h 1026123"/>
                <a:gd name="connsiteX1878" fmla="*/ 713705 w 1174668"/>
                <a:gd name="connsiteY1878" fmla="*/ 317808 h 1026123"/>
                <a:gd name="connsiteX1879" fmla="*/ 714053 w 1174668"/>
                <a:gd name="connsiteY1879" fmla="*/ 318361 h 1026123"/>
                <a:gd name="connsiteX1880" fmla="*/ 715807 w 1174668"/>
                <a:gd name="connsiteY1880" fmla="*/ 336204 h 1026123"/>
                <a:gd name="connsiteX1881" fmla="*/ 714874 w 1174668"/>
                <a:gd name="connsiteY1881" fmla="*/ 336900 h 1026123"/>
                <a:gd name="connsiteX1882" fmla="*/ 715222 w 1174668"/>
                <a:gd name="connsiteY1882" fmla="*/ 337484 h 1026123"/>
                <a:gd name="connsiteX1883" fmla="*/ 717688 w 1174668"/>
                <a:gd name="connsiteY1883" fmla="*/ 336552 h 1026123"/>
                <a:gd name="connsiteX1884" fmla="*/ 716993 w 1174668"/>
                <a:gd name="connsiteY1884" fmla="*/ 336315 h 1026123"/>
                <a:gd name="connsiteX1885" fmla="*/ 715807 w 1174668"/>
                <a:gd name="connsiteY1885" fmla="*/ 336204 h 1026123"/>
                <a:gd name="connsiteX1886" fmla="*/ 713816 w 1174668"/>
                <a:gd name="connsiteY1886" fmla="*/ 339365 h 1026123"/>
                <a:gd name="connsiteX1887" fmla="*/ 712994 w 1174668"/>
                <a:gd name="connsiteY1887" fmla="*/ 339254 h 1026123"/>
                <a:gd name="connsiteX1888" fmla="*/ 712298 w 1174668"/>
                <a:gd name="connsiteY1888" fmla="*/ 339712 h 1026123"/>
                <a:gd name="connsiteX1889" fmla="*/ 712409 w 1174668"/>
                <a:gd name="connsiteY1889" fmla="*/ 340297 h 1026123"/>
                <a:gd name="connsiteX1890" fmla="*/ 712867 w 1174668"/>
                <a:gd name="connsiteY1890" fmla="*/ 340534 h 1026123"/>
                <a:gd name="connsiteX1891" fmla="*/ 712520 w 1174668"/>
                <a:gd name="connsiteY1891" fmla="*/ 340645 h 1026123"/>
                <a:gd name="connsiteX1892" fmla="*/ 712062 w 1174668"/>
                <a:gd name="connsiteY1892" fmla="*/ 340756 h 1026123"/>
                <a:gd name="connsiteX1893" fmla="*/ 711477 w 1174668"/>
                <a:gd name="connsiteY1893" fmla="*/ 340866 h 1026123"/>
                <a:gd name="connsiteX1894" fmla="*/ 711587 w 1174668"/>
                <a:gd name="connsiteY1894" fmla="*/ 341324 h 1026123"/>
                <a:gd name="connsiteX1895" fmla="*/ 713563 w 1174668"/>
                <a:gd name="connsiteY1895" fmla="*/ 341783 h 1026123"/>
                <a:gd name="connsiteX1896" fmla="*/ 713674 w 1174668"/>
                <a:gd name="connsiteY1896" fmla="*/ 342368 h 1026123"/>
                <a:gd name="connsiteX1897" fmla="*/ 714258 w 1174668"/>
                <a:gd name="connsiteY1897" fmla="*/ 342716 h 1026123"/>
                <a:gd name="connsiteX1898" fmla="*/ 714843 w 1174668"/>
                <a:gd name="connsiteY1898" fmla="*/ 342605 h 1026123"/>
                <a:gd name="connsiteX1899" fmla="*/ 715080 w 1174668"/>
                <a:gd name="connsiteY1899" fmla="*/ 342494 h 1026123"/>
                <a:gd name="connsiteX1900" fmla="*/ 715538 w 1174668"/>
                <a:gd name="connsiteY1900" fmla="*/ 341214 h 1026123"/>
                <a:gd name="connsiteX1901" fmla="*/ 715428 w 1174668"/>
                <a:gd name="connsiteY1901" fmla="*/ 339349 h 1026123"/>
                <a:gd name="connsiteX1902" fmla="*/ 714384 w 1174668"/>
                <a:gd name="connsiteY1902" fmla="*/ 339112 h 1026123"/>
                <a:gd name="connsiteX1903" fmla="*/ 713816 w 1174668"/>
                <a:gd name="connsiteY1903" fmla="*/ 339365 h 1026123"/>
                <a:gd name="connsiteX1904" fmla="*/ 715949 w 1174668"/>
                <a:gd name="connsiteY1904" fmla="*/ 344833 h 1026123"/>
                <a:gd name="connsiteX1905" fmla="*/ 715349 w 1174668"/>
                <a:gd name="connsiteY1905" fmla="*/ 344375 h 1026123"/>
                <a:gd name="connsiteX1906" fmla="*/ 715349 w 1174668"/>
                <a:gd name="connsiteY1906" fmla="*/ 345086 h 1026123"/>
                <a:gd name="connsiteX1907" fmla="*/ 715807 w 1174668"/>
                <a:gd name="connsiteY1907" fmla="*/ 345197 h 1026123"/>
                <a:gd name="connsiteX1908" fmla="*/ 715949 w 1174668"/>
                <a:gd name="connsiteY1908" fmla="*/ 344833 h 1026123"/>
                <a:gd name="connsiteX1909" fmla="*/ 712314 w 1174668"/>
                <a:gd name="connsiteY1909" fmla="*/ 331905 h 1026123"/>
                <a:gd name="connsiteX1910" fmla="*/ 711145 w 1174668"/>
                <a:gd name="connsiteY1910" fmla="*/ 331542 h 1026123"/>
                <a:gd name="connsiteX1911" fmla="*/ 710213 w 1174668"/>
                <a:gd name="connsiteY1911" fmla="*/ 331779 h 1026123"/>
                <a:gd name="connsiteX1912" fmla="*/ 709975 w 1174668"/>
                <a:gd name="connsiteY1912" fmla="*/ 332600 h 1026123"/>
                <a:gd name="connsiteX1913" fmla="*/ 710450 w 1174668"/>
                <a:gd name="connsiteY1913" fmla="*/ 333533 h 1026123"/>
                <a:gd name="connsiteX1914" fmla="*/ 711034 w 1174668"/>
                <a:gd name="connsiteY1914" fmla="*/ 333881 h 1026123"/>
                <a:gd name="connsiteX1915" fmla="*/ 711034 w 1174668"/>
                <a:gd name="connsiteY1915" fmla="*/ 334466 h 1026123"/>
                <a:gd name="connsiteX1916" fmla="*/ 710576 w 1174668"/>
                <a:gd name="connsiteY1916" fmla="*/ 335398 h 1026123"/>
                <a:gd name="connsiteX1917" fmla="*/ 710576 w 1174668"/>
                <a:gd name="connsiteY1917" fmla="*/ 335856 h 1026123"/>
                <a:gd name="connsiteX1918" fmla="*/ 711271 w 1174668"/>
                <a:gd name="connsiteY1918" fmla="*/ 335967 h 1026123"/>
                <a:gd name="connsiteX1919" fmla="*/ 712662 w 1174668"/>
                <a:gd name="connsiteY1919" fmla="*/ 335619 h 1026123"/>
                <a:gd name="connsiteX1920" fmla="*/ 713594 w 1174668"/>
                <a:gd name="connsiteY1920" fmla="*/ 334450 h 1026123"/>
                <a:gd name="connsiteX1921" fmla="*/ 713357 w 1174668"/>
                <a:gd name="connsiteY1921" fmla="*/ 332932 h 1026123"/>
                <a:gd name="connsiteX1922" fmla="*/ 712314 w 1174668"/>
                <a:gd name="connsiteY1922" fmla="*/ 331905 h 1026123"/>
                <a:gd name="connsiteX1923" fmla="*/ 714748 w 1174668"/>
                <a:gd name="connsiteY1923" fmla="*/ 350444 h 1026123"/>
                <a:gd name="connsiteX1924" fmla="*/ 715333 w 1174668"/>
                <a:gd name="connsiteY1924" fmla="*/ 351139 h 1026123"/>
                <a:gd name="connsiteX1925" fmla="*/ 714986 w 1174668"/>
                <a:gd name="connsiteY1925" fmla="*/ 350096 h 1026123"/>
                <a:gd name="connsiteX1926" fmla="*/ 714748 w 1174668"/>
                <a:gd name="connsiteY1926" fmla="*/ 350444 h 1026123"/>
                <a:gd name="connsiteX1927" fmla="*/ 705092 w 1174668"/>
                <a:gd name="connsiteY1927" fmla="*/ 319310 h 1026123"/>
                <a:gd name="connsiteX1928" fmla="*/ 704744 w 1174668"/>
                <a:gd name="connsiteY1928" fmla="*/ 319546 h 1026123"/>
                <a:gd name="connsiteX1929" fmla="*/ 704744 w 1174668"/>
                <a:gd name="connsiteY1929" fmla="*/ 320242 h 1026123"/>
                <a:gd name="connsiteX1930" fmla="*/ 705202 w 1174668"/>
                <a:gd name="connsiteY1930" fmla="*/ 319657 h 1026123"/>
                <a:gd name="connsiteX1931" fmla="*/ 705660 w 1174668"/>
                <a:gd name="connsiteY1931" fmla="*/ 319894 h 1026123"/>
                <a:gd name="connsiteX1932" fmla="*/ 705772 w 1174668"/>
                <a:gd name="connsiteY1932" fmla="*/ 320242 h 1026123"/>
                <a:gd name="connsiteX1933" fmla="*/ 706593 w 1174668"/>
                <a:gd name="connsiteY1933" fmla="*/ 319073 h 1026123"/>
                <a:gd name="connsiteX1934" fmla="*/ 705898 w 1174668"/>
                <a:gd name="connsiteY1934" fmla="*/ 318598 h 1026123"/>
                <a:gd name="connsiteX1935" fmla="*/ 705313 w 1174668"/>
                <a:gd name="connsiteY1935" fmla="*/ 318835 h 1026123"/>
                <a:gd name="connsiteX1936" fmla="*/ 705772 w 1174668"/>
                <a:gd name="connsiteY1936" fmla="*/ 319183 h 1026123"/>
                <a:gd name="connsiteX1937" fmla="*/ 705660 w 1174668"/>
                <a:gd name="connsiteY1937" fmla="*/ 319293 h 1026123"/>
                <a:gd name="connsiteX1938" fmla="*/ 705092 w 1174668"/>
                <a:gd name="connsiteY1938" fmla="*/ 319293 h 1026123"/>
                <a:gd name="connsiteX1939" fmla="*/ 706262 w 1174668"/>
                <a:gd name="connsiteY1939" fmla="*/ 326769 h 1026123"/>
                <a:gd name="connsiteX1940" fmla="*/ 705218 w 1174668"/>
                <a:gd name="connsiteY1940" fmla="*/ 327117 h 1026123"/>
                <a:gd name="connsiteX1941" fmla="*/ 704633 w 1174668"/>
                <a:gd name="connsiteY1941" fmla="*/ 327812 h 1026123"/>
                <a:gd name="connsiteX1942" fmla="*/ 705092 w 1174668"/>
                <a:gd name="connsiteY1942" fmla="*/ 328160 h 1026123"/>
                <a:gd name="connsiteX1943" fmla="*/ 706135 w 1174668"/>
                <a:gd name="connsiteY1943" fmla="*/ 327338 h 1026123"/>
                <a:gd name="connsiteX1944" fmla="*/ 706593 w 1174668"/>
                <a:gd name="connsiteY1944" fmla="*/ 327227 h 1026123"/>
                <a:gd name="connsiteX1945" fmla="*/ 707052 w 1174668"/>
                <a:gd name="connsiteY1945" fmla="*/ 327338 h 1026123"/>
                <a:gd name="connsiteX1946" fmla="*/ 707636 w 1174668"/>
                <a:gd name="connsiteY1946" fmla="*/ 327449 h 1026123"/>
                <a:gd name="connsiteX1947" fmla="*/ 707984 w 1174668"/>
                <a:gd name="connsiteY1947" fmla="*/ 327101 h 1026123"/>
                <a:gd name="connsiteX1948" fmla="*/ 707526 w 1174668"/>
                <a:gd name="connsiteY1948" fmla="*/ 326864 h 1026123"/>
                <a:gd name="connsiteX1949" fmla="*/ 706262 w 1174668"/>
                <a:gd name="connsiteY1949" fmla="*/ 326769 h 1026123"/>
                <a:gd name="connsiteX1950" fmla="*/ 703701 w 1174668"/>
                <a:gd name="connsiteY1950" fmla="*/ 321174 h 1026123"/>
                <a:gd name="connsiteX1951" fmla="*/ 703590 w 1174668"/>
                <a:gd name="connsiteY1951" fmla="*/ 321996 h 1026123"/>
                <a:gd name="connsiteX1952" fmla="*/ 704286 w 1174668"/>
                <a:gd name="connsiteY1952" fmla="*/ 322234 h 1026123"/>
                <a:gd name="connsiteX1953" fmla="*/ 704175 w 1174668"/>
                <a:gd name="connsiteY1953" fmla="*/ 321885 h 1026123"/>
                <a:gd name="connsiteX1954" fmla="*/ 703701 w 1174668"/>
                <a:gd name="connsiteY1954" fmla="*/ 321174 h 1026123"/>
                <a:gd name="connsiteX1955" fmla="*/ 711730 w 1174668"/>
                <a:gd name="connsiteY1955" fmla="*/ 318835 h 1026123"/>
                <a:gd name="connsiteX1956" fmla="*/ 712314 w 1174668"/>
                <a:gd name="connsiteY1956" fmla="*/ 318708 h 1026123"/>
                <a:gd name="connsiteX1957" fmla="*/ 712314 w 1174668"/>
                <a:gd name="connsiteY1957" fmla="*/ 318361 h 1026123"/>
                <a:gd name="connsiteX1958" fmla="*/ 711619 w 1174668"/>
                <a:gd name="connsiteY1958" fmla="*/ 318013 h 1026123"/>
                <a:gd name="connsiteX1959" fmla="*/ 710923 w 1174668"/>
                <a:gd name="connsiteY1959" fmla="*/ 317776 h 1026123"/>
                <a:gd name="connsiteX1960" fmla="*/ 710228 w 1174668"/>
                <a:gd name="connsiteY1960" fmla="*/ 317887 h 1026123"/>
                <a:gd name="connsiteX1961" fmla="*/ 709406 w 1174668"/>
                <a:gd name="connsiteY1961" fmla="*/ 318235 h 1026123"/>
                <a:gd name="connsiteX1962" fmla="*/ 708584 w 1174668"/>
                <a:gd name="connsiteY1962" fmla="*/ 318946 h 1026123"/>
                <a:gd name="connsiteX1963" fmla="*/ 708821 w 1174668"/>
                <a:gd name="connsiteY1963" fmla="*/ 319530 h 1026123"/>
                <a:gd name="connsiteX1964" fmla="*/ 710450 w 1174668"/>
                <a:gd name="connsiteY1964" fmla="*/ 318946 h 1026123"/>
                <a:gd name="connsiteX1965" fmla="*/ 711730 w 1174668"/>
                <a:gd name="connsiteY1965" fmla="*/ 318835 h 1026123"/>
                <a:gd name="connsiteX1966" fmla="*/ 703226 w 1174668"/>
                <a:gd name="connsiteY1966" fmla="*/ 332948 h 1026123"/>
                <a:gd name="connsiteX1967" fmla="*/ 703701 w 1174668"/>
                <a:gd name="connsiteY1967" fmla="*/ 332712 h 1026123"/>
                <a:gd name="connsiteX1968" fmla="*/ 703701 w 1174668"/>
                <a:gd name="connsiteY1968" fmla="*/ 332127 h 1026123"/>
                <a:gd name="connsiteX1969" fmla="*/ 703353 w 1174668"/>
                <a:gd name="connsiteY1969" fmla="*/ 332475 h 1026123"/>
                <a:gd name="connsiteX1970" fmla="*/ 703226 w 1174668"/>
                <a:gd name="connsiteY1970" fmla="*/ 332948 h 1026123"/>
                <a:gd name="connsiteX1971" fmla="*/ 687122 w 1174668"/>
                <a:gd name="connsiteY1971" fmla="*/ 284777 h 1026123"/>
                <a:gd name="connsiteX1972" fmla="*/ 686538 w 1174668"/>
                <a:gd name="connsiteY1972" fmla="*/ 284887 h 1026123"/>
                <a:gd name="connsiteX1973" fmla="*/ 685842 w 1174668"/>
                <a:gd name="connsiteY1973" fmla="*/ 285346 h 1026123"/>
                <a:gd name="connsiteX1974" fmla="*/ 685731 w 1174668"/>
                <a:gd name="connsiteY1974" fmla="*/ 286516 h 1026123"/>
                <a:gd name="connsiteX1975" fmla="*/ 686427 w 1174668"/>
                <a:gd name="connsiteY1975" fmla="*/ 286974 h 1026123"/>
                <a:gd name="connsiteX1976" fmla="*/ 687249 w 1174668"/>
                <a:gd name="connsiteY1976" fmla="*/ 286626 h 1026123"/>
                <a:gd name="connsiteX1977" fmla="*/ 687944 w 1174668"/>
                <a:gd name="connsiteY1977" fmla="*/ 285789 h 1026123"/>
                <a:gd name="connsiteX1978" fmla="*/ 687834 w 1174668"/>
                <a:gd name="connsiteY1978" fmla="*/ 285109 h 1026123"/>
                <a:gd name="connsiteX1979" fmla="*/ 687122 w 1174668"/>
                <a:gd name="connsiteY1979" fmla="*/ 284777 h 1026123"/>
                <a:gd name="connsiteX1980" fmla="*/ 654929 w 1174668"/>
                <a:gd name="connsiteY1980" fmla="*/ 283607 h 1026123"/>
                <a:gd name="connsiteX1981" fmla="*/ 654107 w 1174668"/>
                <a:gd name="connsiteY1981" fmla="*/ 282785 h 1026123"/>
                <a:gd name="connsiteX1982" fmla="*/ 653064 w 1174668"/>
                <a:gd name="connsiteY1982" fmla="*/ 282201 h 1026123"/>
                <a:gd name="connsiteX1983" fmla="*/ 652132 w 1174668"/>
                <a:gd name="connsiteY1983" fmla="*/ 283244 h 1026123"/>
                <a:gd name="connsiteX1984" fmla="*/ 652369 w 1174668"/>
                <a:gd name="connsiteY1984" fmla="*/ 285441 h 1026123"/>
                <a:gd name="connsiteX1985" fmla="*/ 653649 w 1174668"/>
                <a:gd name="connsiteY1985" fmla="*/ 285789 h 1026123"/>
                <a:gd name="connsiteX1986" fmla="*/ 655277 w 1174668"/>
                <a:gd name="connsiteY1986" fmla="*/ 284745 h 1026123"/>
                <a:gd name="connsiteX1987" fmla="*/ 656209 w 1174668"/>
                <a:gd name="connsiteY1987" fmla="*/ 284287 h 1026123"/>
                <a:gd name="connsiteX1988" fmla="*/ 655751 w 1174668"/>
                <a:gd name="connsiteY1988" fmla="*/ 284050 h 1026123"/>
                <a:gd name="connsiteX1989" fmla="*/ 654929 w 1174668"/>
                <a:gd name="connsiteY1989" fmla="*/ 283607 h 1026123"/>
                <a:gd name="connsiteX1990" fmla="*/ 709169 w 1174668"/>
                <a:gd name="connsiteY1990" fmla="*/ 314868 h 1026123"/>
                <a:gd name="connsiteX1991" fmla="*/ 710213 w 1174668"/>
                <a:gd name="connsiteY1991" fmla="*/ 315327 h 1026123"/>
                <a:gd name="connsiteX1992" fmla="*/ 711145 w 1174668"/>
                <a:gd name="connsiteY1992" fmla="*/ 315437 h 1026123"/>
                <a:gd name="connsiteX1993" fmla="*/ 711603 w 1174668"/>
                <a:gd name="connsiteY1993" fmla="*/ 314979 h 1026123"/>
                <a:gd name="connsiteX1994" fmla="*/ 711366 w 1174668"/>
                <a:gd name="connsiteY1994" fmla="*/ 314742 h 1026123"/>
                <a:gd name="connsiteX1995" fmla="*/ 710908 w 1174668"/>
                <a:gd name="connsiteY1995" fmla="*/ 314632 h 1026123"/>
                <a:gd name="connsiteX1996" fmla="*/ 710450 w 1174668"/>
                <a:gd name="connsiteY1996" fmla="*/ 314394 h 1026123"/>
                <a:gd name="connsiteX1997" fmla="*/ 709754 w 1174668"/>
                <a:gd name="connsiteY1997" fmla="*/ 314157 h 1026123"/>
                <a:gd name="connsiteX1998" fmla="*/ 708932 w 1174668"/>
                <a:gd name="connsiteY1998" fmla="*/ 314394 h 1026123"/>
                <a:gd name="connsiteX1999" fmla="*/ 708474 w 1174668"/>
                <a:gd name="connsiteY1999" fmla="*/ 314742 h 1026123"/>
                <a:gd name="connsiteX2000" fmla="*/ 708821 w 1174668"/>
                <a:gd name="connsiteY2000" fmla="*/ 314979 h 1026123"/>
                <a:gd name="connsiteX2001" fmla="*/ 709169 w 1174668"/>
                <a:gd name="connsiteY2001" fmla="*/ 314868 h 1026123"/>
                <a:gd name="connsiteX2002" fmla="*/ 710797 w 1174668"/>
                <a:gd name="connsiteY2002" fmla="*/ 342051 h 1026123"/>
                <a:gd name="connsiteX2003" fmla="*/ 710797 w 1174668"/>
                <a:gd name="connsiteY2003" fmla="*/ 341704 h 1026123"/>
                <a:gd name="connsiteX2004" fmla="*/ 710101 w 1174668"/>
                <a:gd name="connsiteY2004" fmla="*/ 341594 h 1026123"/>
                <a:gd name="connsiteX2005" fmla="*/ 709517 w 1174668"/>
                <a:gd name="connsiteY2005" fmla="*/ 342289 h 1026123"/>
                <a:gd name="connsiteX2006" fmla="*/ 709754 w 1174668"/>
                <a:gd name="connsiteY2006" fmla="*/ 342636 h 1026123"/>
                <a:gd name="connsiteX2007" fmla="*/ 710213 w 1174668"/>
                <a:gd name="connsiteY2007" fmla="*/ 342399 h 1026123"/>
                <a:gd name="connsiteX2008" fmla="*/ 710797 w 1174668"/>
                <a:gd name="connsiteY2008" fmla="*/ 342051 h 1026123"/>
                <a:gd name="connsiteX2009" fmla="*/ 949078 w 1174668"/>
                <a:gd name="connsiteY2009" fmla="*/ 961516 h 1026123"/>
                <a:gd name="connsiteX2010" fmla="*/ 948383 w 1174668"/>
                <a:gd name="connsiteY2010" fmla="*/ 961058 h 1026123"/>
                <a:gd name="connsiteX2011" fmla="*/ 947561 w 1174668"/>
                <a:gd name="connsiteY2011" fmla="*/ 960710 h 1026123"/>
                <a:gd name="connsiteX2012" fmla="*/ 947561 w 1174668"/>
                <a:gd name="connsiteY2012" fmla="*/ 960710 h 1026123"/>
                <a:gd name="connsiteX2013" fmla="*/ 947450 w 1174668"/>
                <a:gd name="connsiteY2013" fmla="*/ 960710 h 1026123"/>
                <a:gd name="connsiteX2014" fmla="*/ 946628 w 1174668"/>
                <a:gd name="connsiteY2014" fmla="*/ 960820 h 1026123"/>
                <a:gd name="connsiteX2015" fmla="*/ 944068 w 1174668"/>
                <a:gd name="connsiteY2015" fmla="*/ 963839 h 1026123"/>
                <a:gd name="connsiteX2016" fmla="*/ 943136 w 1174668"/>
                <a:gd name="connsiteY2016" fmla="*/ 964551 h 1026123"/>
                <a:gd name="connsiteX2017" fmla="*/ 941619 w 1174668"/>
                <a:gd name="connsiteY2017" fmla="*/ 964661 h 1026123"/>
                <a:gd name="connsiteX2018" fmla="*/ 939990 w 1174668"/>
                <a:gd name="connsiteY2018" fmla="*/ 964424 h 1026123"/>
                <a:gd name="connsiteX2019" fmla="*/ 938821 w 1174668"/>
                <a:gd name="connsiteY2019" fmla="*/ 964882 h 1026123"/>
                <a:gd name="connsiteX2020" fmla="*/ 938584 w 1174668"/>
                <a:gd name="connsiteY2020" fmla="*/ 967458 h 1026123"/>
                <a:gd name="connsiteX2021" fmla="*/ 938695 w 1174668"/>
                <a:gd name="connsiteY2021" fmla="*/ 967348 h 1026123"/>
                <a:gd name="connsiteX2022" fmla="*/ 938695 w 1174668"/>
                <a:gd name="connsiteY2022" fmla="*/ 967458 h 1026123"/>
                <a:gd name="connsiteX2023" fmla="*/ 942883 w 1174668"/>
                <a:gd name="connsiteY2023" fmla="*/ 966178 h 1026123"/>
                <a:gd name="connsiteX2024" fmla="*/ 944858 w 1174668"/>
                <a:gd name="connsiteY2024" fmla="*/ 965230 h 1026123"/>
                <a:gd name="connsiteX2025" fmla="*/ 946138 w 1174668"/>
                <a:gd name="connsiteY2025" fmla="*/ 964061 h 1026123"/>
                <a:gd name="connsiteX2026" fmla="*/ 946597 w 1174668"/>
                <a:gd name="connsiteY2026" fmla="*/ 963002 h 1026123"/>
                <a:gd name="connsiteX2027" fmla="*/ 946834 w 1174668"/>
                <a:gd name="connsiteY2027" fmla="*/ 961848 h 1026123"/>
                <a:gd name="connsiteX2028" fmla="*/ 947419 w 1174668"/>
                <a:gd name="connsiteY2028" fmla="*/ 962543 h 1026123"/>
                <a:gd name="connsiteX2029" fmla="*/ 947529 w 1174668"/>
                <a:gd name="connsiteY2029" fmla="*/ 962543 h 1026123"/>
                <a:gd name="connsiteX2030" fmla="*/ 947529 w 1174668"/>
                <a:gd name="connsiteY2030" fmla="*/ 962543 h 1026123"/>
                <a:gd name="connsiteX2031" fmla="*/ 947640 w 1174668"/>
                <a:gd name="connsiteY2031" fmla="*/ 962543 h 1026123"/>
                <a:gd name="connsiteX2032" fmla="*/ 947640 w 1174668"/>
                <a:gd name="connsiteY2032" fmla="*/ 961958 h 1026123"/>
                <a:gd name="connsiteX2033" fmla="*/ 947640 w 1174668"/>
                <a:gd name="connsiteY2033" fmla="*/ 961722 h 1026123"/>
                <a:gd name="connsiteX2034" fmla="*/ 948099 w 1174668"/>
                <a:gd name="connsiteY2034" fmla="*/ 962307 h 1026123"/>
                <a:gd name="connsiteX2035" fmla="*/ 948556 w 1174668"/>
                <a:gd name="connsiteY2035" fmla="*/ 962875 h 1026123"/>
                <a:gd name="connsiteX2036" fmla="*/ 949141 w 1174668"/>
                <a:gd name="connsiteY2036" fmla="*/ 963223 h 1026123"/>
                <a:gd name="connsiteX2037" fmla="*/ 949141 w 1174668"/>
                <a:gd name="connsiteY2037" fmla="*/ 963223 h 1026123"/>
                <a:gd name="connsiteX2038" fmla="*/ 949252 w 1174668"/>
                <a:gd name="connsiteY2038" fmla="*/ 963223 h 1026123"/>
                <a:gd name="connsiteX2039" fmla="*/ 950074 w 1174668"/>
                <a:gd name="connsiteY2039" fmla="*/ 963334 h 1026123"/>
                <a:gd name="connsiteX2040" fmla="*/ 949616 w 1174668"/>
                <a:gd name="connsiteY2040" fmla="*/ 962180 h 1026123"/>
                <a:gd name="connsiteX2041" fmla="*/ 949078 w 1174668"/>
                <a:gd name="connsiteY2041" fmla="*/ 961516 h 1026123"/>
                <a:gd name="connsiteX2042" fmla="*/ 939185 w 1174668"/>
                <a:gd name="connsiteY2042" fmla="*/ 755523 h 1026123"/>
                <a:gd name="connsiteX2043" fmla="*/ 939185 w 1174668"/>
                <a:gd name="connsiteY2043" fmla="*/ 754812 h 1026123"/>
                <a:gd name="connsiteX2044" fmla="*/ 938600 w 1174668"/>
                <a:gd name="connsiteY2044" fmla="*/ 754574 h 1026123"/>
                <a:gd name="connsiteX2045" fmla="*/ 938141 w 1174668"/>
                <a:gd name="connsiteY2045" fmla="*/ 754923 h 1026123"/>
                <a:gd name="connsiteX2046" fmla="*/ 938031 w 1174668"/>
                <a:gd name="connsiteY2046" fmla="*/ 756329 h 1026123"/>
                <a:gd name="connsiteX2047" fmla="*/ 938489 w 1174668"/>
                <a:gd name="connsiteY2047" fmla="*/ 756788 h 1026123"/>
                <a:gd name="connsiteX2048" fmla="*/ 939074 w 1174668"/>
                <a:gd name="connsiteY2048" fmla="*/ 756203 h 1026123"/>
                <a:gd name="connsiteX2049" fmla="*/ 939185 w 1174668"/>
                <a:gd name="connsiteY2049" fmla="*/ 755523 h 1026123"/>
                <a:gd name="connsiteX2050" fmla="*/ 894031 w 1174668"/>
                <a:gd name="connsiteY2050" fmla="*/ 966526 h 1026123"/>
                <a:gd name="connsiteX2051" fmla="*/ 892167 w 1174668"/>
                <a:gd name="connsiteY2051" fmla="*/ 966288 h 1026123"/>
                <a:gd name="connsiteX2052" fmla="*/ 890650 w 1174668"/>
                <a:gd name="connsiteY2052" fmla="*/ 966873 h 1026123"/>
                <a:gd name="connsiteX2053" fmla="*/ 890413 w 1174668"/>
                <a:gd name="connsiteY2053" fmla="*/ 967458 h 1026123"/>
                <a:gd name="connsiteX2054" fmla="*/ 891235 w 1174668"/>
                <a:gd name="connsiteY2054" fmla="*/ 967221 h 1026123"/>
                <a:gd name="connsiteX2055" fmla="*/ 891930 w 1174668"/>
                <a:gd name="connsiteY2055" fmla="*/ 967110 h 1026123"/>
                <a:gd name="connsiteX2056" fmla="*/ 892973 w 1174668"/>
                <a:gd name="connsiteY2056" fmla="*/ 967569 h 1026123"/>
                <a:gd name="connsiteX2057" fmla="*/ 894253 w 1174668"/>
                <a:gd name="connsiteY2057" fmla="*/ 968027 h 1026123"/>
                <a:gd name="connsiteX2058" fmla="*/ 895770 w 1174668"/>
                <a:gd name="connsiteY2058" fmla="*/ 970003 h 1026123"/>
                <a:gd name="connsiteX2059" fmla="*/ 896007 w 1174668"/>
                <a:gd name="connsiteY2059" fmla="*/ 970824 h 1026123"/>
                <a:gd name="connsiteX2060" fmla="*/ 896245 w 1174668"/>
                <a:gd name="connsiteY2060" fmla="*/ 969181 h 1026123"/>
                <a:gd name="connsiteX2061" fmla="*/ 895660 w 1174668"/>
                <a:gd name="connsiteY2061" fmla="*/ 967569 h 1026123"/>
                <a:gd name="connsiteX2062" fmla="*/ 894031 w 1174668"/>
                <a:gd name="connsiteY2062" fmla="*/ 966526 h 1026123"/>
                <a:gd name="connsiteX2063" fmla="*/ 893794 w 1174668"/>
                <a:gd name="connsiteY2063" fmla="*/ 973053 h 1026123"/>
                <a:gd name="connsiteX2064" fmla="*/ 893794 w 1174668"/>
                <a:gd name="connsiteY2064" fmla="*/ 973511 h 1026123"/>
                <a:gd name="connsiteX2065" fmla="*/ 895186 w 1174668"/>
                <a:gd name="connsiteY2065" fmla="*/ 972816 h 1026123"/>
                <a:gd name="connsiteX2066" fmla="*/ 895770 w 1174668"/>
                <a:gd name="connsiteY2066" fmla="*/ 972105 h 1026123"/>
                <a:gd name="connsiteX2067" fmla="*/ 895186 w 1174668"/>
                <a:gd name="connsiteY2067" fmla="*/ 972342 h 1026123"/>
                <a:gd name="connsiteX2068" fmla="*/ 893794 w 1174668"/>
                <a:gd name="connsiteY2068" fmla="*/ 973053 h 1026123"/>
                <a:gd name="connsiteX2069" fmla="*/ 890997 w 1174668"/>
                <a:gd name="connsiteY2069" fmla="*/ 973985 h 1026123"/>
                <a:gd name="connsiteX2070" fmla="*/ 890887 w 1174668"/>
                <a:gd name="connsiteY2070" fmla="*/ 973875 h 1026123"/>
                <a:gd name="connsiteX2071" fmla="*/ 890650 w 1174668"/>
                <a:gd name="connsiteY2071" fmla="*/ 973985 h 1026123"/>
                <a:gd name="connsiteX2072" fmla="*/ 890887 w 1174668"/>
                <a:gd name="connsiteY2072" fmla="*/ 974222 h 1026123"/>
                <a:gd name="connsiteX2073" fmla="*/ 890887 w 1174668"/>
                <a:gd name="connsiteY2073" fmla="*/ 974222 h 1026123"/>
                <a:gd name="connsiteX2074" fmla="*/ 890997 w 1174668"/>
                <a:gd name="connsiteY2074" fmla="*/ 974333 h 1026123"/>
                <a:gd name="connsiteX2075" fmla="*/ 891108 w 1174668"/>
                <a:gd name="connsiteY2075" fmla="*/ 974222 h 1026123"/>
                <a:gd name="connsiteX2076" fmla="*/ 890997 w 1174668"/>
                <a:gd name="connsiteY2076" fmla="*/ 973875 h 1026123"/>
                <a:gd name="connsiteX2077" fmla="*/ 890997 w 1174668"/>
                <a:gd name="connsiteY2077" fmla="*/ 973985 h 1026123"/>
                <a:gd name="connsiteX2078" fmla="*/ 959699 w 1174668"/>
                <a:gd name="connsiteY2078" fmla="*/ 955210 h 1026123"/>
                <a:gd name="connsiteX2079" fmla="*/ 959588 w 1174668"/>
                <a:gd name="connsiteY2079" fmla="*/ 955320 h 1026123"/>
                <a:gd name="connsiteX2080" fmla="*/ 959588 w 1174668"/>
                <a:gd name="connsiteY2080" fmla="*/ 955210 h 1026123"/>
                <a:gd name="connsiteX2081" fmla="*/ 955984 w 1174668"/>
                <a:gd name="connsiteY2081" fmla="*/ 956822 h 1026123"/>
                <a:gd name="connsiteX2082" fmla="*/ 954357 w 1174668"/>
                <a:gd name="connsiteY2082" fmla="*/ 957170 h 1026123"/>
                <a:gd name="connsiteX2083" fmla="*/ 952840 w 1174668"/>
                <a:gd name="connsiteY2083" fmla="*/ 956348 h 1026123"/>
                <a:gd name="connsiteX2084" fmla="*/ 952729 w 1174668"/>
                <a:gd name="connsiteY2084" fmla="*/ 956348 h 1026123"/>
                <a:gd name="connsiteX2085" fmla="*/ 952729 w 1174668"/>
                <a:gd name="connsiteY2085" fmla="*/ 956348 h 1026123"/>
                <a:gd name="connsiteX2086" fmla="*/ 951907 w 1174668"/>
                <a:gd name="connsiteY2086" fmla="*/ 956459 h 1026123"/>
                <a:gd name="connsiteX2087" fmla="*/ 951322 w 1174668"/>
                <a:gd name="connsiteY2087" fmla="*/ 957517 h 1026123"/>
                <a:gd name="connsiteX2088" fmla="*/ 951212 w 1174668"/>
                <a:gd name="connsiteY2088" fmla="*/ 958450 h 1026123"/>
                <a:gd name="connsiteX2089" fmla="*/ 951560 w 1174668"/>
                <a:gd name="connsiteY2089" fmla="*/ 959146 h 1026123"/>
                <a:gd name="connsiteX2090" fmla="*/ 952492 w 1174668"/>
                <a:gd name="connsiteY2090" fmla="*/ 959856 h 1026123"/>
                <a:gd name="connsiteX2091" fmla="*/ 952602 w 1174668"/>
                <a:gd name="connsiteY2091" fmla="*/ 960789 h 1026123"/>
                <a:gd name="connsiteX2092" fmla="*/ 951433 w 1174668"/>
                <a:gd name="connsiteY2092" fmla="*/ 962654 h 1026123"/>
                <a:gd name="connsiteX2093" fmla="*/ 950975 w 1174668"/>
                <a:gd name="connsiteY2093" fmla="*/ 963223 h 1026123"/>
                <a:gd name="connsiteX2094" fmla="*/ 951085 w 1174668"/>
                <a:gd name="connsiteY2094" fmla="*/ 963112 h 1026123"/>
                <a:gd name="connsiteX2095" fmla="*/ 951085 w 1174668"/>
                <a:gd name="connsiteY2095" fmla="*/ 963223 h 1026123"/>
                <a:gd name="connsiteX2096" fmla="*/ 961216 w 1174668"/>
                <a:gd name="connsiteY2096" fmla="*/ 958339 h 1026123"/>
                <a:gd name="connsiteX2097" fmla="*/ 960172 w 1174668"/>
                <a:gd name="connsiteY2097" fmla="*/ 955890 h 1026123"/>
                <a:gd name="connsiteX2098" fmla="*/ 959699 w 1174668"/>
                <a:gd name="connsiteY2098" fmla="*/ 955210 h 1026123"/>
                <a:gd name="connsiteX2099" fmla="*/ 964377 w 1174668"/>
                <a:gd name="connsiteY2099" fmla="*/ 765195 h 1026123"/>
                <a:gd name="connsiteX2100" fmla="*/ 964835 w 1174668"/>
                <a:gd name="connsiteY2100" fmla="*/ 765322 h 1026123"/>
                <a:gd name="connsiteX2101" fmla="*/ 964725 w 1174668"/>
                <a:gd name="connsiteY2101" fmla="*/ 764847 h 1026123"/>
                <a:gd name="connsiteX2102" fmla="*/ 965072 w 1174668"/>
                <a:gd name="connsiteY2102" fmla="*/ 764389 h 1026123"/>
                <a:gd name="connsiteX2103" fmla="*/ 965530 w 1174668"/>
                <a:gd name="connsiteY2103" fmla="*/ 763568 h 1026123"/>
                <a:gd name="connsiteX2104" fmla="*/ 966226 w 1174668"/>
                <a:gd name="connsiteY2104" fmla="*/ 762872 h 1026123"/>
                <a:gd name="connsiteX2105" fmla="*/ 967616 w 1174668"/>
                <a:gd name="connsiteY2105" fmla="*/ 762524 h 1026123"/>
                <a:gd name="connsiteX2106" fmla="*/ 968438 w 1174668"/>
                <a:gd name="connsiteY2106" fmla="*/ 761813 h 1026123"/>
                <a:gd name="connsiteX2107" fmla="*/ 967980 w 1174668"/>
                <a:gd name="connsiteY2107" fmla="*/ 760991 h 1026123"/>
                <a:gd name="connsiteX2108" fmla="*/ 966811 w 1174668"/>
                <a:gd name="connsiteY2108" fmla="*/ 760422 h 1026123"/>
                <a:gd name="connsiteX2109" fmla="*/ 965767 w 1174668"/>
                <a:gd name="connsiteY2109" fmla="*/ 760074 h 1026123"/>
                <a:gd name="connsiteX2110" fmla="*/ 962954 w 1174668"/>
                <a:gd name="connsiteY2110" fmla="*/ 758542 h 1026123"/>
                <a:gd name="connsiteX2111" fmla="*/ 961784 w 1174668"/>
                <a:gd name="connsiteY2111" fmla="*/ 757720 h 1026123"/>
                <a:gd name="connsiteX2112" fmla="*/ 959114 w 1174668"/>
                <a:gd name="connsiteY2112" fmla="*/ 756898 h 1026123"/>
                <a:gd name="connsiteX2113" fmla="*/ 957833 w 1174668"/>
                <a:gd name="connsiteY2113" fmla="*/ 758526 h 1026123"/>
                <a:gd name="connsiteX2114" fmla="*/ 957945 w 1174668"/>
                <a:gd name="connsiteY2114" fmla="*/ 760059 h 1026123"/>
                <a:gd name="connsiteX2115" fmla="*/ 958403 w 1174668"/>
                <a:gd name="connsiteY2115" fmla="*/ 760976 h 1026123"/>
                <a:gd name="connsiteX2116" fmla="*/ 958987 w 1174668"/>
                <a:gd name="connsiteY2116" fmla="*/ 764358 h 1026123"/>
                <a:gd name="connsiteX2117" fmla="*/ 959809 w 1174668"/>
                <a:gd name="connsiteY2117" fmla="*/ 764120 h 1026123"/>
                <a:gd name="connsiteX2118" fmla="*/ 960742 w 1174668"/>
                <a:gd name="connsiteY2118" fmla="*/ 762840 h 1026123"/>
                <a:gd name="connsiteX2119" fmla="*/ 961911 w 1174668"/>
                <a:gd name="connsiteY2119" fmla="*/ 763078 h 1026123"/>
                <a:gd name="connsiteX2120" fmla="*/ 963776 w 1174668"/>
                <a:gd name="connsiteY2120" fmla="*/ 764705 h 1026123"/>
                <a:gd name="connsiteX2121" fmla="*/ 964377 w 1174668"/>
                <a:gd name="connsiteY2121" fmla="*/ 765195 h 1026123"/>
                <a:gd name="connsiteX2122" fmla="*/ 967521 w 1174668"/>
                <a:gd name="connsiteY2122" fmla="*/ 762872 h 1026123"/>
                <a:gd name="connsiteX2123" fmla="*/ 966131 w 1174668"/>
                <a:gd name="connsiteY2123" fmla="*/ 764152 h 1026123"/>
                <a:gd name="connsiteX2124" fmla="*/ 966368 w 1174668"/>
                <a:gd name="connsiteY2124" fmla="*/ 764974 h 1026123"/>
                <a:gd name="connsiteX2125" fmla="*/ 970208 w 1174668"/>
                <a:gd name="connsiteY2125" fmla="*/ 765796 h 1026123"/>
                <a:gd name="connsiteX2126" fmla="*/ 971252 w 1174668"/>
                <a:gd name="connsiteY2126" fmla="*/ 765337 h 1026123"/>
                <a:gd name="connsiteX2127" fmla="*/ 972073 w 1174668"/>
                <a:gd name="connsiteY2127" fmla="*/ 764168 h 1026123"/>
                <a:gd name="connsiteX2128" fmla="*/ 971378 w 1174668"/>
                <a:gd name="connsiteY2128" fmla="*/ 763125 h 1026123"/>
                <a:gd name="connsiteX2129" fmla="*/ 969750 w 1174668"/>
                <a:gd name="connsiteY2129" fmla="*/ 763125 h 1026123"/>
                <a:gd name="connsiteX2130" fmla="*/ 968928 w 1174668"/>
                <a:gd name="connsiteY2130" fmla="*/ 763473 h 1026123"/>
                <a:gd name="connsiteX2131" fmla="*/ 968470 w 1174668"/>
                <a:gd name="connsiteY2131" fmla="*/ 763931 h 1026123"/>
                <a:gd name="connsiteX2132" fmla="*/ 968011 w 1174668"/>
                <a:gd name="connsiteY2132" fmla="*/ 763235 h 1026123"/>
                <a:gd name="connsiteX2133" fmla="*/ 967521 w 1174668"/>
                <a:gd name="connsiteY2133" fmla="*/ 762872 h 1026123"/>
                <a:gd name="connsiteX2134" fmla="*/ 889607 w 1174668"/>
                <a:gd name="connsiteY2134" fmla="*/ 970951 h 1026123"/>
                <a:gd name="connsiteX2135" fmla="*/ 889843 w 1174668"/>
                <a:gd name="connsiteY2135" fmla="*/ 970841 h 1026123"/>
                <a:gd name="connsiteX2136" fmla="*/ 889607 w 1174668"/>
                <a:gd name="connsiteY2136" fmla="*/ 970604 h 1026123"/>
                <a:gd name="connsiteX2137" fmla="*/ 889607 w 1174668"/>
                <a:gd name="connsiteY2137" fmla="*/ 970951 h 1026123"/>
                <a:gd name="connsiteX2138" fmla="*/ 942677 w 1174668"/>
                <a:gd name="connsiteY2138" fmla="*/ 752726 h 1026123"/>
                <a:gd name="connsiteX2139" fmla="*/ 941507 w 1174668"/>
                <a:gd name="connsiteY2139" fmla="*/ 751777 h 1026123"/>
                <a:gd name="connsiteX2140" fmla="*/ 939770 w 1174668"/>
                <a:gd name="connsiteY2140" fmla="*/ 751888 h 1026123"/>
                <a:gd name="connsiteX2141" fmla="*/ 939659 w 1174668"/>
                <a:gd name="connsiteY2141" fmla="*/ 753295 h 1026123"/>
                <a:gd name="connsiteX2142" fmla="*/ 940117 w 1174668"/>
                <a:gd name="connsiteY2142" fmla="*/ 754116 h 1026123"/>
                <a:gd name="connsiteX2143" fmla="*/ 940939 w 1174668"/>
                <a:gd name="connsiteY2143" fmla="*/ 754686 h 1026123"/>
                <a:gd name="connsiteX2144" fmla="*/ 941871 w 1174668"/>
                <a:gd name="connsiteY2144" fmla="*/ 754923 h 1026123"/>
                <a:gd name="connsiteX2145" fmla="*/ 942219 w 1174668"/>
                <a:gd name="connsiteY2145" fmla="*/ 756329 h 1026123"/>
                <a:gd name="connsiteX2146" fmla="*/ 942329 w 1174668"/>
                <a:gd name="connsiteY2146" fmla="*/ 758779 h 1026123"/>
                <a:gd name="connsiteX2147" fmla="*/ 942788 w 1174668"/>
                <a:gd name="connsiteY2147" fmla="*/ 759237 h 1026123"/>
                <a:gd name="connsiteX2148" fmla="*/ 943721 w 1174668"/>
                <a:gd name="connsiteY2148" fmla="*/ 756424 h 1026123"/>
                <a:gd name="connsiteX2149" fmla="*/ 943831 w 1174668"/>
                <a:gd name="connsiteY2149" fmla="*/ 755128 h 1026123"/>
                <a:gd name="connsiteX2150" fmla="*/ 943373 w 1174668"/>
                <a:gd name="connsiteY2150" fmla="*/ 754211 h 1026123"/>
                <a:gd name="connsiteX2151" fmla="*/ 942551 w 1174668"/>
                <a:gd name="connsiteY2151" fmla="*/ 753516 h 1026123"/>
                <a:gd name="connsiteX2152" fmla="*/ 942092 w 1174668"/>
                <a:gd name="connsiteY2152" fmla="*/ 753168 h 1026123"/>
                <a:gd name="connsiteX2153" fmla="*/ 942329 w 1174668"/>
                <a:gd name="connsiteY2153" fmla="*/ 753057 h 1026123"/>
                <a:gd name="connsiteX2154" fmla="*/ 942677 w 1174668"/>
                <a:gd name="connsiteY2154" fmla="*/ 752726 h 1026123"/>
                <a:gd name="connsiteX2155" fmla="*/ 949536 w 1174668"/>
                <a:gd name="connsiteY2155" fmla="*/ 758431 h 1026123"/>
                <a:gd name="connsiteX2156" fmla="*/ 949995 w 1174668"/>
                <a:gd name="connsiteY2156" fmla="*/ 758795 h 1026123"/>
                <a:gd name="connsiteX2157" fmla="*/ 952223 w 1174668"/>
                <a:gd name="connsiteY2157" fmla="*/ 758668 h 1026123"/>
                <a:gd name="connsiteX2158" fmla="*/ 953267 w 1174668"/>
                <a:gd name="connsiteY2158" fmla="*/ 759617 h 1026123"/>
                <a:gd name="connsiteX2159" fmla="*/ 953724 w 1174668"/>
                <a:gd name="connsiteY2159" fmla="*/ 760312 h 1026123"/>
                <a:gd name="connsiteX2160" fmla="*/ 954420 w 1174668"/>
                <a:gd name="connsiteY2160" fmla="*/ 761118 h 1026123"/>
                <a:gd name="connsiteX2161" fmla="*/ 955589 w 1174668"/>
                <a:gd name="connsiteY2161" fmla="*/ 761940 h 1026123"/>
                <a:gd name="connsiteX2162" fmla="*/ 956411 w 1174668"/>
                <a:gd name="connsiteY2162" fmla="*/ 761481 h 1026123"/>
                <a:gd name="connsiteX2163" fmla="*/ 956648 w 1174668"/>
                <a:gd name="connsiteY2163" fmla="*/ 760327 h 1026123"/>
                <a:gd name="connsiteX2164" fmla="*/ 956063 w 1174668"/>
                <a:gd name="connsiteY2164" fmla="*/ 759395 h 1026123"/>
                <a:gd name="connsiteX2165" fmla="*/ 955589 w 1174668"/>
                <a:gd name="connsiteY2165" fmla="*/ 759047 h 1026123"/>
                <a:gd name="connsiteX2166" fmla="*/ 955131 w 1174668"/>
                <a:gd name="connsiteY2166" fmla="*/ 757752 h 1026123"/>
                <a:gd name="connsiteX2167" fmla="*/ 953740 w 1174668"/>
                <a:gd name="connsiteY2167" fmla="*/ 755539 h 1026123"/>
                <a:gd name="connsiteX2168" fmla="*/ 952350 w 1174668"/>
                <a:gd name="connsiteY2168" fmla="*/ 754717 h 1026123"/>
                <a:gd name="connsiteX2169" fmla="*/ 950231 w 1174668"/>
                <a:gd name="connsiteY2169" fmla="*/ 755539 h 1026123"/>
                <a:gd name="connsiteX2170" fmla="*/ 949647 w 1174668"/>
                <a:gd name="connsiteY2170" fmla="*/ 755886 h 1026123"/>
                <a:gd name="connsiteX2171" fmla="*/ 948477 w 1174668"/>
                <a:gd name="connsiteY2171" fmla="*/ 756471 h 1026123"/>
                <a:gd name="connsiteX2172" fmla="*/ 946739 w 1174668"/>
                <a:gd name="connsiteY2172" fmla="*/ 757641 h 1026123"/>
                <a:gd name="connsiteX2173" fmla="*/ 946502 w 1174668"/>
                <a:gd name="connsiteY2173" fmla="*/ 759522 h 1026123"/>
                <a:gd name="connsiteX2174" fmla="*/ 947434 w 1174668"/>
                <a:gd name="connsiteY2174" fmla="*/ 760217 h 1026123"/>
                <a:gd name="connsiteX2175" fmla="*/ 947892 w 1174668"/>
                <a:gd name="connsiteY2175" fmla="*/ 760564 h 1026123"/>
                <a:gd name="connsiteX2176" fmla="*/ 947892 w 1174668"/>
                <a:gd name="connsiteY2176" fmla="*/ 761134 h 1026123"/>
                <a:gd name="connsiteX2177" fmla="*/ 948130 w 1174668"/>
                <a:gd name="connsiteY2177" fmla="*/ 761134 h 1026123"/>
                <a:gd name="connsiteX2178" fmla="*/ 948130 w 1174668"/>
                <a:gd name="connsiteY2178" fmla="*/ 759980 h 1026123"/>
                <a:gd name="connsiteX2179" fmla="*/ 948130 w 1174668"/>
                <a:gd name="connsiteY2179" fmla="*/ 759395 h 1026123"/>
                <a:gd name="connsiteX2180" fmla="*/ 948130 w 1174668"/>
                <a:gd name="connsiteY2180" fmla="*/ 758573 h 1026123"/>
                <a:gd name="connsiteX2181" fmla="*/ 948714 w 1174668"/>
                <a:gd name="connsiteY2181" fmla="*/ 757988 h 1026123"/>
                <a:gd name="connsiteX2182" fmla="*/ 949536 w 1174668"/>
                <a:gd name="connsiteY2182" fmla="*/ 758431 h 1026123"/>
                <a:gd name="connsiteX2183" fmla="*/ 923301 w 1174668"/>
                <a:gd name="connsiteY2183" fmla="*/ 754938 h 1026123"/>
                <a:gd name="connsiteX2184" fmla="*/ 921563 w 1174668"/>
                <a:gd name="connsiteY2184" fmla="*/ 755649 h 1026123"/>
                <a:gd name="connsiteX2185" fmla="*/ 920172 w 1174668"/>
                <a:gd name="connsiteY2185" fmla="*/ 755760 h 1026123"/>
                <a:gd name="connsiteX2186" fmla="*/ 918892 w 1174668"/>
                <a:gd name="connsiteY2186" fmla="*/ 756108 h 1026123"/>
                <a:gd name="connsiteX2187" fmla="*/ 918781 w 1174668"/>
                <a:gd name="connsiteY2187" fmla="*/ 757625 h 1026123"/>
                <a:gd name="connsiteX2188" fmla="*/ 919240 w 1174668"/>
                <a:gd name="connsiteY2188" fmla="*/ 758447 h 1026123"/>
                <a:gd name="connsiteX2189" fmla="*/ 919588 w 1174668"/>
                <a:gd name="connsiteY2189" fmla="*/ 758810 h 1026123"/>
                <a:gd name="connsiteX2190" fmla="*/ 920409 w 1174668"/>
                <a:gd name="connsiteY2190" fmla="*/ 759269 h 1026123"/>
                <a:gd name="connsiteX2191" fmla="*/ 920868 w 1174668"/>
                <a:gd name="connsiteY2191" fmla="*/ 759964 h 1026123"/>
                <a:gd name="connsiteX2192" fmla="*/ 921452 w 1174668"/>
                <a:gd name="connsiteY2192" fmla="*/ 761007 h 1026123"/>
                <a:gd name="connsiteX2193" fmla="*/ 922385 w 1174668"/>
                <a:gd name="connsiteY2193" fmla="*/ 761244 h 1026123"/>
                <a:gd name="connsiteX2194" fmla="*/ 924123 w 1174668"/>
                <a:gd name="connsiteY2194" fmla="*/ 761134 h 1026123"/>
                <a:gd name="connsiteX2195" fmla="*/ 924850 w 1174668"/>
                <a:gd name="connsiteY2195" fmla="*/ 760217 h 1026123"/>
                <a:gd name="connsiteX2196" fmla="*/ 926020 w 1174668"/>
                <a:gd name="connsiteY2196" fmla="*/ 756945 h 1026123"/>
                <a:gd name="connsiteX2197" fmla="*/ 925324 w 1174668"/>
                <a:gd name="connsiteY2197" fmla="*/ 755428 h 1026123"/>
                <a:gd name="connsiteX2198" fmla="*/ 923301 w 1174668"/>
                <a:gd name="connsiteY2198" fmla="*/ 754938 h 1026123"/>
                <a:gd name="connsiteX2199" fmla="*/ 786152 w 1174668"/>
                <a:gd name="connsiteY2199" fmla="*/ 979122 h 1026123"/>
                <a:gd name="connsiteX2200" fmla="*/ 786262 w 1174668"/>
                <a:gd name="connsiteY2200" fmla="*/ 978885 h 1026123"/>
                <a:gd name="connsiteX2201" fmla="*/ 786025 w 1174668"/>
                <a:gd name="connsiteY2201" fmla="*/ 978300 h 1026123"/>
                <a:gd name="connsiteX2202" fmla="*/ 786152 w 1174668"/>
                <a:gd name="connsiteY2202" fmla="*/ 979122 h 1026123"/>
                <a:gd name="connsiteX2203" fmla="*/ 786847 w 1174668"/>
                <a:gd name="connsiteY2203" fmla="*/ 978300 h 1026123"/>
                <a:gd name="connsiteX2204" fmla="*/ 787084 w 1174668"/>
                <a:gd name="connsiteY2204" fmla="*/ 978300 h 1026123"/>
                <a:gd name="connsiteX2205" fmla="*/ 786974 w 1174668"/>
                <a:gd name="connsiteY2205" fmla="*/ 977841 h 1026123"/>
                <a:gd name="connsiteX2206" fmla="*/ 786847 w 1174668"/>
                <a:gd name="connsiteY2206" fmla="*/ 978300 h 1026123"/>
                <a:gd name="connsiteX2207" fmla="*/ 787654 w 1174668"/>
                <a:gd name="connsiteY2207" fmla="*/ 978885 h 1026123"/>
                <a:gd name="connsiteX2208" fmla="*/ 787764 w 1174668"/>
                <a:gd name="connsiteY2208" fmla="*/ 978426 h 1026123"/>
                <a:gd name="connsiteX2209" fmla="*/ 787527 w 1174668"/>
                <a:gd name="connsiteY2209" fmla="*/ 978426 h 1026123"/>
                <a:gd name="connsiteX2210" fmla="*/ 787654 w 1174668"/>
                <a:gd name="connsiteY2210" fmla="*/ 978885 h 1026123"/>
                <a:gd name="connsiteX2211" fmla="*/ 778913 w 1174668"/>
                <a:gd name="connsiteY2211" fmla="*/ 979248 h 1026123"/>
                <a:gd name="connsiteX2212" fmla="*/ 779372 w 1174668"/>
                <a:gd name="connsiteY2212" fmla="*/ 978774 h 1026123"/>
                <a:gd name="connsiteX2213" fmla="*/ 778913 w 1174668"/>
                <a:gd name="connsiteY2213" fmla="*/ 978316 h 1026123"/>
                <a:gd name="connsiteX2214" fmla="*/ 778913 w 1174668"/>
                <a:gd name="connsiteY2214" fmla="*/ 979248 h 1026123"/>
                <a:gd name="connsiteX2215" fmla="*/ 759790 w 1174668"/>
                <a:gd name="connsiteY2215" fmla="*/ 553623 h 1026123"/>
                <a:gd name="connsiteX2216" fmla="*/ 753595 w 1174668"/>
                <a:gd name="connsiteY2216" fmla="*/ 548377 h 1026123"/>
                <a:gd name="connsiteX2217" fmla="*/ 749407 w 1174668"/>
                <a:gd name="connsiteY2217" fmla="*/ 542655 h 1026123"/>
                <a:gd name="connsiteX2218" fmla="*/ 747779 w 1174668"/>
                <a:gd name="connsiteY2218" fmla="*/ 541723 h 1026123"/>
                <a:gd name="connsiteX2219" fmla="*/ 747542 w 1174668"/>
                <a:gd name="connsiteY2219" fmla="*/ 541612 h 1026123"/>
                <a:gd name="connsiteX2220" fmla="*/ 745219 w 1174668"/>
                <a:gd name="connsiteY2220" fmla="*/ 540917 h 1026123"/>
                <a:gd name="connsiteX2221" fmla="*/ 746151 w 1174668"/>
                <a:gd name="connsiteY2221" fmla="*/ 542782 h 1026123"/>
                <a:gd name="connsiteX2222" fmla="*/ 748253 w 1174668"/>
                <a:gd name="connsiteY2222" fmla="*/ 545231 h 1026123"/>
                <a:gd name="connsiteX2223" fmla="*/ 749422 w 1174668"/>
                <a:gd name="connsiteY2223" fmla="*/ 546275 h 1026123"/>
                <a:gd name="connsiteX2224" fmla="*/ 750940 w 1174668"/>
                <a:gd name="connsiteY2224" fmla="*/ 548503 h 1026123"/>
                <a:gd name="connsiteX2225" fmla="*/ 757831 w 1174668"/>
                <a:gd name="connsiteY2225" fmla="*/ 554445 h 1026123"/>
                <a:gd name="connsiteX2226" fmla="*/ 760628 w 1174668"/>
                <a:gd name="connsiteY2226" fmla="*/ 555962 h 1026123"/>
                <a:gd name="connsiteX2227" fmla="*/ 760628 w 1174668"/>
                <a:gd name="connsiteY2227" fmla="*/ 555852 h 1026123"/>
                <a:gd name="connsiteX2228" fmla="*/ 760738 w 1174668"/>
                <a:gd name="connsiteY2228" fmla="*/ 555962 h 1026123"/>
                <a:gd name="connsiteX2229" fmla="*/ 759790 w 1174668"/>
                <a:gd name="connsiteY2229" fmla="*/ 553623 h 1026123"/>
                <a:gd name="connsiteX2230" fmla="*/ 841198 w 1174668"/>
                <a:gd name="connsiteY2230" fmla="*/ 645778 h 1026123"/>
                <a:gd name="connsiteX2231" fmla="*/ 838053 w 1174668"/>
                <a:gd name="connsiteY2231" fmla="*/ 643329 h 1026123"/>
                <a:gd name="connsiteX2232" fmla="*/ 835018 w 1174668"/>
                <a:gd name="connsiteY2232" fmla="*/ 642744 h 1026123"/>
                <a:gd name="connsiteX2233" fmla="*/ 835018 w 1174668"/>
                <a:gd name="connsiteY2233" fmla="*/ 642854 h 1026123"/>
                <a:gd name="connsiteX2234" fmla="*/ 834908 w 1174668"/>
                <a:gd name="connsiteY2234" fmla="*/ 642744 h 1026123"/>
                <a:gd name="connsiteX2235" fmla="*/ 833028 w 1174668"/>
                <a:gd name="connsiteY2235" fmla="*/ 643091 h 1026123"/>
                <a:gd name="connsiteX2236" fmla="*/ 835619 w 1174668"/>
                <a:gd name="connsiteY2236" fmla="*/ 647280 h 1026123"/>
                <a:gd name="connsiteX2237" fmla="*/ 839001 w 1174668"/>
                <a:gd name="connsiteY2237" fmla="*/ 651831 h 1026123"/>
                <a:gd name="connsiteX2238" fmla="*/ 841672 w 1174668"/>
                <a:gd name="connsiteY2238" fmla="*/ 656146 h 1026123"/>
                <a:gd name="connsiteX2239" fmla="*/ 841672 w 1174668"/>
                <a:gd name="connsiteY2239" fmla="*/ 660223 h 1026123"/>
                <a:gd name="connsiteX2240" fmla="*/ 843996 w 1174668"/>
                <a:gd name="connsiteY2240" fmla="*/ 662910 h 1026123"/>
                <a:gd name="connsiteX2241" fmla="*/ 847393 w 1174668"/>
                <a:gd name="connsiteY2241" fmla="*/ 670133 h 1026123"/>
                <a:gd name="connsiteX2242" fmla="*/ 849717 w 1174668"/>
                <a:gd name="connsiteY2242" fmla="*/ 672946 h 1026123"/>
                <a:gd name="connsiteX2243" fmla="*/ 849827 w 1174668"/>
                <a:gd name="connsiteY2243" fmla="*/ 672946 h 1026123"/>
                <a:gd name="connsiteX2244" fmla="*/ 849827 w 1174668"/>
                <a:gd name="connsiteY2244" fmla="*/ 672946 h 1026123"/>
                <a:gd name="connsiteX2245" fmla="*/ 851692 w 1174668"/>
                <a:gd name="connsiteY2245" fmla="*/ 673294 h 1026123"/>
                <a:gd name="connsiteX2246" fmla="*/ 851455 w 1174668"/>
                <a:gd name="connsiteY2246" fmla="*/ 670607 h 1026123"/>
                <a:gd name="connsiteX2247" fmla="*/ 849132 w 1174668"/>
                <a:gd name="connsiteY2247" fmla="*/ 662799 h 1026123"/>
                <a:gd name="connsiteX2248" fmla="*/ 847741 w 1174668"/>
                <a:gd name="connsiteY2248" fmla="*/ 660808 h 1026123"/>
                <a:gd name="connsiteX2249" fmla="*/ 845038 w 1174668"/>
                <a:gd name="connsiteY2249" fmla="*/ 657773 h 1026123"/>
                <a:gd name="connsiteX2250" fmla="*/ 842826 w 1174668"/>
                <a:gd name="connsiteY2250" fmla="*/ 654612 h 1026123"/>
                <a:gd name="connsiteX2251" fmla="*/ 843174 w 1174668"/>
                <a:gd name="connsiteY2251" fmla="*/ 648907 h 1026123"/>
                <a:gd name="connsiteX2252" fmla="*/ 841198 w 1174668"/>
                <a:gd name="connsiteY2252" fmla="*/ 645778 h 1026123"/>
                <a:gd name="connsiteX2253" fmla="*/ 888674 w 1174668"/>
                <a:gd name="connsiteY2253" fmla="*/ 974222 h 1026123"/>
                <a:gd name="connsiteX2254" fmla="*/ 889133 w 1174668"/>
                <a:gd name="connsiteY2254" fmla="*/ 974570 h 1026123"/>
                <a:gd name="connsiteX2255" fmla="*/ 889370 w 1174668"/>
                <a:gd name="connsiteY2255" fmla="*/ 974222 h 1026123"/>
                <a:gd name="connsiteX2256" fmla="*/ 888911 w 1174668"/>
                <a:gd name="connsiteY2256" fmla="*/ 973875 h 1026123"/>
                <a:gd name="connsiteX2257" fmla="*/ 888674 w 1174668"/>
                <a:gd name="connsiteY2257" fmla="*/ 974222 h 1026123"/>
                <a:gd name="connsiteX2258" fmla="*/ 788586 w 1174668"/>
                <a:gd name="connsiteY2258" fmla="*/ 974807 h 1026123"/>
                <a:gd name="connsiteX2259" fmla="*/ 788586 w 1174668"/>
                <a:gd name="connsiteY2259" fmla="*/ 974697 h 1026123"/>
                <a:gd name="connsiteX2260" fmla="*/ 788349 w 1174668"/>
                <a:gd name="connsiteY2260" fmla="*/ 974934 h 1026123"/>
                <a:gd name="connsiteX2261" fmla="*/ 788459 w 1174668"/>
                <a:gd name="connsiteY2261" fmla="*/ 975171 h 1026123"/>
                <a:gd name="connsiteX2262" fmla="*/ 788459 w 1174668"/>
                <a:gd name="connsiteY2262" fmla="*/ 975171 h 1026123"/>
                <a:gd name="connsiteX2263" fmla="*/ 788570 w 1174668"/>
                <a:gd name="connsiteY2263" fmla="*/ 975171 h 1026123"/>
                <a:gd name="connsiteX2264" fmla="*/ 788681 w 1174668"/>
                <a:gd name="connsiteY2264" fmla="*/ 975060 h 1026123"/>
                <a:gd name="connsiteX2265" fmla="*/ 788681 w 1174668"/>
                <a:gd name="connsiteY2265" fmla="*/ 974823 h 1026123"/>
                <a:gd name="connsiteX2266" fmla="*/ 788586 w 1174668"/>
                <a:gd name="connsiteY2266" fmla="*/ 974823 h 1026123"/>
                <a:gd name="connsiteX2267" fmla="*/ 888437 w 1174668"/>
                <a:gd name="connsiteY2267" fmla="*/ 972705 h 1026123"/>
                <a:gd name="connsiteX2268" fmla="*/ 888674 w 1174668"/>
                <a:gd name="connsiteY2268" fmla="*/ 972943 h 1026123"/>
                <a:gd name="connsiteX2269" fmla="*/ 888437 w 1174668"/>
                <a:gd name="connsiteY2269" fmla="*/ 972121 h 1026123"/>
                <a:gd name="connsiteX2270" fmla="*/ 888437 w 1174668"/>
                <a:gd name="connsiteY2270" fmla="*/ 972705 h 1026123"/>
                <a:gd name="connsiteX2271" fmla="*/ 827670 w 1174668"/>
                <a:gd name="connsiteY2271" fmla="*/ 654739 h 1026123"/>
                <a:gd name="connsiteX2272" fmla="*/ 824635 w 1174668"/>
                <a:gd name="connsiteY2272" fmla="*/ 649271 h 1026123"/>
                <a:gd name="connsiteX2273" fmla="*/ 823814 w 1174668"/>
                <a:gd name="connsiteY2273" fmla="*/ 645652 h 1026123"/>
                <a:gd name="connsiteX2274" fmla="*/ 822770 w 1174668"/>
                <a:gd name="connsiteY2274" fmla="*/ 645067 h 1026123"/>
                <a:gd name="connsiteX2275" fmla="*/ 822533 w 1174668"/>
                <a:gd name="connsiteY2275" fmla="*/ 644956 h 1026123"/>
                <a:gd name="connsiteX2276" fmla="*/ 822185 w 1174668"/>
                <a:gd name="connsiteY2276" fmla="*/ 644846 h 1026123"/>
                <a:gd name="connsiteX2277" fmla="*/ 821601 w 1174668"/>
                <a:gd name="connsiteY2277" fmla="*/ 644956 h 1026123"/>
                <a:gd name="connsiteX2278" fmla="*/ 824509 w 1174668"/>
                <a:gd name="connsiteY2278" fmla="*/ 651958 h 1026123"/>
                <a:gd name="connsiteX2279" fmla="*/ 826136 w 1174668"/>
                <a:gd name="connsiteY2279" fmla="*/ 654866 h 1026123"/>
                <a:gd name="connsiteX2280" fmla="*/ 828697 w 1174668"/>
                <a:gd name="connsiteY2280" fmla="*/ 658026 h 1026123"/>
                <a:gd name="connsiteX2281" fmla="*/ 828586 w 1174668"/>
                <a:gd name="connsiteY2281" fmla="*/ 657916 h 1026123"/>
                <a:gd name="connsiteX2282" fmla="*/ 828697 w 1174668"/>
                <a:gd name="connsiteY2282" fmla="*/ 658153 h 1026123"/>
                <a:gd name="connsiteX2283" fmla="*/ 827670 w 1174668"/>
                <a:gd name="connsiteY2283" fmla="*/ 654739 h 1026123"/>
                <a:gd name="connsiteX2284" fmla="*/ 974270 w 1174668"/>
                <a:gd name="connsiteY2284" fmla="*/ 940512 h 1026123"/>
                <a:gd name="connsiteX2285" fmla="*/ 972990 w 1174668"/>
                <a:gd name="connsiteY2285" fmla="*/ 938995 h 1026123"/>
                <a:gd name="connsiteX2286" fmla="*/ 972532 w 1174668"/>
                <a:gd name="connsiteY2286" fmla="*/ 938884 h 1026123"/>
                <a:gd name="connsiteX2287" fmla="*/ 972421 w 1174668"/>
                <a:gd name="connsiteY2287" fmla="*/ 938995 h 1026123"/>
                <a:gd name="connsiteX2288" fmla="*/ 972421 w 1174668"/>
                <a:gd name="connsiteY2288" fmla="*/ 938884 h 1026123"/>
                <a:gd name="connsiteX2289" fmla="*/ 972073 w 1174668"/>
                <a:gd name="connsiteY2289" fmla="*/ 938995 h 1026123"/>
                <a:gd name="connsiteX2290" fmla="*/ 971837 w 1174668"/>
                <a:gd name="connsiteY2290" fmla="*/ 938884 h 1026123"/>
                <a:gd name="connsiteX2291" fmla="*/ 971725 w 1174668"/>
                <a:gd name="connsiteY2291" fmla="*/ 938062 h 1026123"/>
                <a:gd name="connsiteX2292" fmla="*/ 971725 w 1174668"/>
                <a:gd name="connsiteY2292" fmla="*/ 938062 h 1026123"/>
                <a:gd name="connsiteX2293" fmla="*/ 971725 w 1174668"/>
                <a:gd name="connsiteY2293" fmla="*/ 938062 h 1026123"/>
                <a:gd name="connsiteX2294" fmla="*/ 970793 w 1174668"/>
                <a:gd name="connsiteY2294" fmla="*/ 938173 h 1026123"/>
                <a:gd name="connsiteX2295" fmla="*/ 970335 w 1174668"/>
                <a:gd name="connsiteY2295" fmla="*/ 941681 h 1026123"/>
                <a:gd name="connsiteX2296" fmla="*/ 970445 w 1174668"/>
                <a:gd name="connsiteY2296" fmla="*/ 941571 h 1026123"/>
                <a:gd name="connsiteX2297" fmla="*/ 970445 w 1174668"/>
                <a:gd name="connsiteY2297" fmla="*/ 941681 h 1026123"/>
                <a:gd name="connsiteX2298" fmla="*/ 971962 w 1174668"/>
                <a:gd name="connsiteY2298" fmla="*/ 941571 h 1026123"/>
                <a:gd name="connsiteX2299" fmla="*/ 972895 w 1174668"/>
                <a:gd name="connsiteY2299" fmla="*/ 941808 h 1026123"/>
                <a:gd name="connsiteX2300" fmla="*/ 973132 w 1174668"/>
                <a:gd name="connsiteY2300" fmla="*/ 942266 h 1026123"/>
                <a:gd name="connsiteX2301" fmla="*/ 972547 w 1174668"/>
                <a:gd name="connsiteY2301" fmla="*/ 943310 h 1026123"/>
                <a:gd name="connsiteX2302" fmla="*/ 972784 w 1174668"/>
                <a:gd name="connsiteY2302" fmla="*/ 944479 h 1026123"/>
                <a:gd name="connsiteX2303" fmla="*/ 972895 w 1174668"/>
                <a:gd name="connsiteY2303" fmla="*/ 944479 h 1026123"/>
                <a:gd name="connsiteX2304" fmla="*/ 972895 w 1174668"/>
                <a:gd name="connsiteY2304" fmla="*/ 944479 h 1026123"/>
                <a:gd name="connsiteX2305" fmla="*/ 975345 w 1174668"/>
                <a:gd name="connsiteY2305" fmla="*/ 943878 h 1026123"/>
                <a:gd name="connsiteX2306" fmla="*/ 976862 w 1174668"/>
                <a:gd name="connsiteY2306" fmla="*/ 944337 h 1026123"/>
                <a:gd name="connsiteX2307" fmla="*/ 977700 w 1174668"/>
                <a:gd name="connsiteY2307" fmla="*/ 945854 h 1026123"/>
                <a:gd name="connsiteX2308" fmla="*/ 977352 w 1174668"/>
                <a:gd name="connsiteY2308" fmla="*/ 947956 h 1026123"/>
                <a:gd name="connsiteX2309" fmla="*/ 976515 w 1174668"/>
                <a:gd name="connsiteY2309" fmla="*/ 948193 h 1026123"/>
                <a:gd name="connsiteX2310" fmla="*/ 975471 w 1174668"/>
                <a:gd name="connsiteY2310" fmla="*/ 946439 h 1026123"/>
                <a:gd name="connsiteX2311" fmla="*/ 975361 w 1174668"/>
                <a:gd name="connsiteY2311" fmla="*/ 946439 h 1026123"/>
                <a:gd name="connsiteX2312" fmla="*/ 973385 w 1174668"/>
                <a:gd name="connsiteY2312" fmla="*/ 945506 h 1026123"/>
                <a:gd name="connsiteX2313" fmla="*/ 969782 w 1174668"/>
                <a:gd name="connsiteY2313" fmla="*/ 945159 h 1026123"/>
                <a:gd name="connsiteX2314" fmla="*/ 969086 w 1174668"/>
                <a:gd name="connsiteY2314" fmla="*/ 945048 h 1026123"/>
                <a:gd name="connsiteX2315" fmla="*/ 969086 w 1174668"/>
                <a:gd name="connsiteY2315" fmla="*/ 945159 h 1026123"/>
                <a:gd name="connsiteX2316" fmla="*/ 968976 w 1174668"/>
                <a:gd name="connsiteY2316" fmla="*/ 945048 h 1026123"/>
                <a:gd name="connsiteX2317" fmla="*/ 970018 w 1174668"/>
                <a:gd name="connsiteY2317" fmla="*/ 945981 h 1026123"/>
                <a:gd name="connsiteX2318" fmla="*/ 970951 w 1174668"/>
                <a:gd name="connsiteY2318" fmla="*/ 946676 h 1026123"/>
                <a:gd name="connsiteX2319" fmla="*/ 973274 w 1174668"/>
                <a:gd name="connsiteY2319" fmla="*/ 947624 h 1026123"/>
                <a:gd name="connsiteX2320" fmla="*/ 972452 w 1174668"/>
                <a:gd name="connsiteY2320" fmla="*/ 949141 h 1026123"/>
                <a:gd name="connsiteX2321" fmla="*/ 972105 w 1174668"/>
                <a:gd name="connsiteY2321" fmla="*/ 949489 h 1026123"/>
                <a:gd name="connsiteX2322" fmla="*/ 971757 w 1174668"/>
                <a:gd name="connsiteY2322" fmla="*/ 950058 h 1026123"/>
                <a:gd name="connsiteX2323" fmla="*/ 971062 w 1174668"/>
                <a:gd name="connsiteY2323" fmla="*/ 950753 h 1026123"/>
                <a:gd name="connsiteX2324" fmla="*/ 968154 w 1174668"/>
                <a:gd name="connsiteY2324" fmla="*/ 952744 h 1026123"/>
                <a:gd name="connsiteX2325" fmla="*/ 966763 w 1174668"/>
                <a:gd name="connsiteY2325" fmla="*/ 952160 h 1026123"/>
                <a:gd name="connsiteX2326" fmla="*/ 966763 w 1174668"/>
                <a:gd name="connsiteY2326" fmla="*/ 952160 h 1026123"/>
                <a:gd name="connsiteX2327" fmla="*/ 966652 w 1174668"/>
                <a:gd name="connsiteY2327" fmla="*/ 952160 h 1026123"/>
                <a:gd name="connsiteX2328" fmla="*/ 965135 w 1174668"/>
                <a:gd name="connsiteY2328" fmla="*/ 953108 h 1026123"/>
                <a:gd name="connsiteX2329" fmla="*/ 962780 w 1174668"/>
                <a:gd name="connsiteY2329" fmla="*/ 955905 h 1026123"/>
                <a:gd name="connsiteX2330" fmla="*/ 962891 w 1174668"/>
                <a:gd name="connsiteY2330" fmla="*/ 956949 h 1026123"/>
                <a:gd name="connsiteX2331" fmla="*/ 963001 w 1174668"/>
                <a:gd name="connsiteY2331" fmla="*/ 956838 h 1026123"/>
                <a:gd name="connsiteX2332" fmla="*/ 963001 w 1174668"/>
                <a:gd name="connsiteY2332" fmla="*/ 956949 h 1026123"/>
                <a:gd name="connsiteX2333" fmla="*/ 972689 w 1174668"/>
                <a:gd name="connsiteY2333" fmla="*/ 952413 h 1026123"/>
                <a:gd name="connsiteX2334" fmla="*/ 977130 w 1174668"/>
                <a:gd name="connsiteY2334" fmla="*/ 949505 h 1026123"/>
                <a:gd name="connsiteX2335" fmla="*/ 980276 w 1174668"/>
                <a:gd name="connsiteY2335" fmla="*/ 946471 h 1026123"/>
                <a:gd name="connsiteX2336" fmla="*/ 980039 w 1174668"/>
                <a:gd name="connsiteY2336" fmla="*/ 945301 h 1026123"/>
                <a:gd name="connsiteX2337" fmla="*/ 974270 w 1174668"/>
                <a:gd name="connsiteY2337" fmla="*/ 940512 h 1026123"/>
                <a:gd name="connsiteX2338" fmla="*/ 819372 w 1174668"/>
                <a:gd name="connsiteY2338" fmla="*/ 632818 h 1026123"/>
                <a:gd name="connsiteX2339" fmla="*/ 817270 w 1174668"/>
                <a:gd name="connsiteY2339" fmla="*/ 629563 h 1026123"/>
                <a:gd name="connsiteX2340" fmla="*/ 816448 w 1174668"/>
                <a:gd name="connsiteY2340" fmla="*/ 628615 h 1026123"/>
                <a:gd name="connsiteX2341" fmla="*/ 816338 w 1174668"/>
                <a:gd name="connsiteY2341" fmla="*/ 628615 h 1026123"/>
                <a:gd name="connsiteX2342" fmla="*/ 816338 w 1174668"/>
                <a:gd name="connsiteY2342" fmla="*/ 628615 h 1026123"/>
                <a:gd name="connsiteX2343" fmla="*/ 815880 w 1174668"/>
                <a:gd name="connsiteY2343" fmla="*/ 628725 h 1026123"/>
                <a:gd name="connsiteX2344" fmla="*/ 815295 w 1174668"/>
                <a:gd name="connsiteY2344" fmla="*/ 629784 h 1026123"/>
                <a:gd name="connsiteX2345" fmla="*/ 817049 w 1174668"/>
                <a:gd name="connsiteY2345" fmla="*/ 632345 h 1026123"/>
                <a:gd name="connsiteX2346" fmla="*/ 818677 w 1174668"/>
                <a:gd name="connsiteY2346" fmla="*/ 639930 h 1026123"/>
                <a:gd name="connsiteX2347" fmla="*/ 820305 w 1174668"/>
                <a:gd name="connsiteY2347" fmla="*/ 642965 h 1026123"/>
                <a:gd name="connsiteX2348" fmla="*/ 820305 w 1174668"/>
                <a:gd name="connsiteY2348" fmla="*/ 642854 h 1026123"/>
                <a:gd name="connsiteX2349" fmla="*/ 820447 w 1174668"/>
                <a:gd name="connsiteY2349" fmla="*/ 642965 h 1026123"/>
                <a:gd name="connsiteX2350" fmla="*/ 820906 w 1174668"/>
                <a:gd name="connsiteY2350" fmla="*/ 639346 h 1026123"/>
                <a:gd name="connsiteX2351" fmla="*/ 820558 w 1174668"/>
                <a:gd name="connsiteY2351" fmla="*/ 636090 h 1026123"/>
                <a:gd name="connsiteX2352" fmla="*/ 819372 w 1174668"/>
                <a:gd name="connsiteY2352" fmla="*/ 632818 h 1026123"/>
                <a:gd name="connsiteX2353" fmla="*/ 1018032 w 1174668"/>
                <a:gd name="connsiteY2353" fmla="*/ 830420 h 1026123"/>
                <a:gd name="connsiteX2354" fmla="*/ 1019312 w 1174668"/>
                <a:gd name="connsiteY2354" fmla="*/ 831115 h 1026123"/>
                <a:gd name="connsiteX2355" fmla="*/ 1020830 w 1174668"/>
                <a:gd name="connsiteY2355" fmla="*/ 831700 h 1026123"/>
                <a:gd name="connsiteX2356" fmla="*/ 1020940 w 1174668"/>
                <a:gd name="connsiteY2356" fmla="*/ 830183 h 1026123"/>
                <a:gd name="connsiteX2357" fmla="*/ 1021177 w 1174668"/>
                <a:gd name="connsiteY2357" fmla="*/ 829361 h 1026123"/>
                <a:gd name="connsiteX2358" fmla="*/ 1020940 w 1174668"/>
                <a:gd name="connsiteY2358" fmla="*/ 828776 h 1026123"/>
                <a:gd name="connsiteX2359" fmla="*/ 1020355 w 1174668"/>
                <a:gd name="connsiteY2359" fmla="*/ 827606 h 1026123"/>
                <a:gd name="connsiteX2360" fmla="*/ 1019186 w 1174668"/>
                <a:gd name="connsiteY2360" fmla="*/ 827606 h 1026123"/>
                <a:gd name="connsiteX2361" fmla="*/ 1017669 w 1174668"/>
                <a:gd name="connsiteY2361" fmla="*/ 828302 h 1026123"/>
                <a:gd name="connsiteX2362" fmla="*/ 1017084 w 1174668"/>
                <a:gd name="connsiteY2362" fmla="*/ 828302 h 1026123"/>
                <a:gd name="connsiteX2363" fmla="*/ 1017431 w 1174668"/>
                <a:gd name="connsiteY2363" fmla="*/ 827954 h 1026123"/>
                <a:gd name="connsiteX2364" fmla="*/ 1016499 w 1174668"/>
                <a:gd name="connsiteY2364" fmla="*/ 827844 h 1026123"/>
                <a:gd name="connsiteX2365" fmla="*/ 1015772 w 1174668"/>
                <a:gd name="connsiteY2365" fmla="*/ 828776 h 1026123"/>
                <a:gd name="connsiteX2366" fmla="*/ 1018032 w 1174668"/>
                <a:gd name="connsiteY2366" fmla="*/ 830420 h 1026123"/>
                <a:gd name="connsiteX2367" fmla="*/ 1038309 w 1174668"/>
                <a:gd name="connsiteY2367" fmla="*/ 838575 h 1026123"/>
                <a:gd name="connsiteX2368" fmla="*/ 1039005 w 1174668"/>
                <a:gd name="connsiteY2368" fmla="*/ 837753 h 1026123"/>
                <a:gd name="connsiteX2369" fmla="*/ 1039937 w 1174668"/>
                <a:gd name="connsiteY2369" fmla="*/ 837515 h 1026123"/>
                <a:gd name="connsiteX2370" fmla="*/ 1039005 w 1174668"/>
                <a:gd name="connsiteY2370" fmla="*/ 836473 h 1026123"/>
                <a:gd name="connsiteX2371" fmla="*/ 1038072 w 1174668"/>
                <a:gd name="connsiteY2371" fmla="*/ 836583 h 1026123"/>
                <a:gd name="connsiteX2372" fmla="*/ 1038072 w 1174668"/>
                <a:gd name="connsiteY2372" fmla="*/ 836820 h 1026123"/>
                <a:gd name="connsiteX2373" fmla="*/ 1038309 w 1174668"/>
                <a:gd name="connsiteY2373" fmla="*/ 837058 h 1026123"/>
                <a:gd name="connsiteX2374" fmla="*/ 1038420 w 1174668"/>
                <a:gd name="connsiteY2374" fmla="*/ 837168 h 1026123"/>
                <a:gd name="connsiteX2375" fmla="*/ 1037961 w 1174668"/>
                <a:gd name="connsiteY2375" fmla="*/ 838100 h 1026123"/>
                <a:gd name="connsiteX2376" fmla="*/ 1038309 w 1174668"/>
                <a:gd name="connsiteY2376" fmla="*/ 838575 h 1026123"/>
                <a:gd name="connsiteX2377" fmla="*/ 1041691 w 1174668"/>
                <a:gd name="connsiteY2377" fmla="*/ 842541 h 1026123"/>
                <a:gd name="connsiteX2378" fmla="*/ 1043113 w 1174668"/>
                <a:gd name="connsiteY2378" fmla="*/ 842652 h 1026123"/>
                <a:gd name="connsiteX2379" fmla="*/ 1043224 w 1174668"/>
                <a:gd name="connsiteY2379" fmla="*/ 842652 h 1026123"/>
                <a:gd name="connsiteX2380" fmla="*/ 1042876 w 1174668"/>
                <a:gd name="connsiteY2380" fmla="*/ 841483 h 1026123"/>
                <a:gd name="connsiteX2381" fmla="*/ 1043920 w 1174668"/>
                <a:gd name="connsiteY2381" fmla="*/ 840787 h 1026123"/>
                <a:gd name="connsiteX2382" fmla="*/ 1044505 w 1174668"/>
                <a:gd name="connsiteY2382" fmla="*/ 840329 h 1026123"/>
                <a:gd name="connsiteX2383" fmla="*/ 1044157 w 1174668"/>
                <a:gd name="connsiteY2383" fmla="*/ 840092 h 1026123"/>
                <a:gd name="connsiteX2384" fmla="*/ 1044157 w 1174668"/>
                <a:gd name="connsiteY2384" fmla="*/ 839507 h 1026123"/>
                <a:gd name="connsiteX2385" fmla="*/ 1043113 w 1174668"/>
                <a:gd name="connsiteY2385" fmla="*/ 839270 h 1026123"/>
                <a:gd name="connsiteX2386" fmla="*/ 1042276 w 1174668"/>
                <a:gd name="connsiteY2386" fmla="*/ 839380 h 1026123"/>
                <a:gd name="connsiteX2387" fmla="*/ 1042766 w 1174668"/>
                <a:gd name="connsiteY2387" fmla="*/ 839839 h 1026123"/>
                <a:gd name="connsiteX2388" fmla="*/ 1042529 w 1174668"/>
                <a:gd name="connsiteY2388" fmla="*/ 840550 h 1026123"/>
                <a:gd name="connsiteX2389" fmla="*/ 1041691 w 1174668"/>
                <a:gd name="connsiteY2389" fmla="*/ 842541 h 1026123"/>
                <a:gd name="connsiteX2390" fmla="*/ 1026645 w 1174668"/>
                <a:gd name="connsiteY2390" fmla="*/ 830420 h 1026123"/>
                <a:gd name="connsiteX2391" fmla="*/ 1027689 w 1174668"/>
                <a:gd name="connsiteY2391" fmla="*/ 829250 h 1026123"/>
                <a:gd name="connsiteX2392" fmla="*/ 1027341 w 1174668"/>
                <a:gd name="connsiteY2392" fmla="*/ 828665 h 1026123"/>
                <a:gd name="connsiteX2393" fmla="*/ 1024781 w 1174668"/>
                <a:gd name="connsiteY2393" fmla="*/ 828428 h 1026123"/>
                <a:gd name="connsiteX2394" fmla="*/ 1023959 w 1174668"/>
                <a:gd name="connsiteY2394" fmla="*/ 828776 h 1026123"/>
                <a:gd name="connsiteX2395" fmla="*/ 1023848 w 1174668"/>
                <a:gd name="connsiteY2395" fmla="*/ 829708 h 1026123"/>
                <a:gd name="connsiteX2396" fmla="*/ 1024433 w 1174668"/>
                <a:gd name="connsiteY2396" fmla="*/ 830530 h 1026123"/>
                <a:gd name="connsiteX2397" fmla="*/ 1025128 w 1174668"/>
                <a:gd name="connsiteY2397" fmla="*/ 831115 h 1026123"/>
                <a:gd name="connsiteX2398" fmla="*/ 1026645 w 1174668"/>
                <a:gd name="connsiteY2398" fmla="*/ 830420 h 1026123"/>
                <a:gd name="connsiteX2399" fmla="*/ 1022916 w 1174668"/>
                <a:gd name="connsiteY2399" fmla="*/ 833075 h 1026123"/>
                <a:gd name="connsiteX2400" fmla="*/ 1023738 w 1174668"/>
                <a:gd name="connsiteY2400" fmla="*/ 834956 h 1026123"/>
                <a:gd name="connsiteX2401" fmla="*/ 1025128 w 1174668"/>
                <a:gd name="connsiteY2401" fmla="*/ 836599 h 1026123"/>
                <a:gd name="connsiteX2402" fmla="*/ 1026408 w 1174668"/>
                <a:gd name="connsiteY2402" fmla="*/ 836836 h 1026123"/>
                <a:gd name="connsiteX2403" fmla="*/ 1027230 w 1174668"/>
                <a:gd name="connsiteY2403" fmla="*/ 836014 h 1026123"/>
                <a:gd name="connsiteX2404" fmla="*/ 1027577 w 1174668"/>
                <a:gd name="connsiteY2404" fmla="*/ 834971 h 1026123"/>
                <a:gd name="connsiteX2405" fmla="*/ 1028399 w 1174668"/>
                <a:gd name="connsiteY2405" fmla="*/ 832980 h 1026123"/>
                <a:gd name="connsiteX2406" fmla="*/ 1027704 w 1174668"/>
                <a:gd name="connsiteY2406" fmla="*/ 831368 h 1026123"/>
                <a:gd name="connsiteX2407" fmla="*/ 1027009 w 1174668"/>
                <a:gd name="connsiteY2407" fmla="*/ 831131 h 1026123"/>
                <a:gd name="connsiteX2408" fmla="*/ 1025270 w 1174668"/>
                <a:gd name="connsiteY2408" fmla="*/ 831131 h 1026123"/>
                <a:gd name="connsiteX2409" fmla="*/ 1023516 w 1174668"/>
                <a:gd name="connsiteY2409" fmla="*/ 831715 h 1026123"/>
                <a:gd name="connsiteX2410" fmla="*/ 1022916 w 1174668"/>
                <a:gd name="connsiteY2410" fmla="*/ 833075 h 1026123"/>
                <a:gd name="connsiteX2411" fmla="*/ 1022331 w 1174668"/>
                <a:gd name="connsiteY2411" fmla="*/ 826658 h 1026123"/>
                <a:gd name="connsiteX2412" fmla="*/ 1022441 w 1174668"/>
                <a:gd name="connsiteY2412" fmla="*/ 826200 h 1026123"/>
                <a:gd name="connsiteX2413" fmla="*/ 1020118 w 1174668"/>
                <a:gd name="connsiteY2413" fmla="*/ 826200 h 1026123"/>
                <a:gd name="connsiteX2414" fmla="*/ 1017321 w 1174668"/>
                <a:gd name="connsiteY2414" fmla="*/ 825742 h 1026123"/>
                <a:gd name="connsiteX2415" fmla="*/ 1016499 w 1174668"/>
                <a:gd name="connsiteY2415" fmla="*/ 826200 h 1026123"/>
                <a:gd name="connsiteX2416" fmla="*/ 1016262 w 1174668"/>
                <a:gd name="connsiteY2416" fmla="*/ 827148 h 1026123"/>
                <a:gd name="connsiteX2417" fmla="*/ 1017305 w 1174668"/>
                <a:gd name="connsiteY2417" fmla="*/ 827259 h 1026123"/>
                <a:gd name="connsiteX2418" fmla="*/ 1022331 w 1174668"/>
                <a:gd name="connsiteY2418" fmla="*/ 826658 h 1026123"/>
                <a:gd name="connsiteX2419" fmla="*/ 751967 w 1174668"/>
                <a:gd name="connsiteY2419" fmla="*/ 520861 h 1026123"/>
                <a:gd name="connsiteX2420" fmla="*/ 751856 w 1174668"/>
                <a:gd name="connsiteY2420" fmla="*/ 520861 h 1026123"/>
                <a:gd name="connsiteX2421" fmla="*/ 751272 w 1174668"/>
                <a:gd name="connsiteY2421" fmla="*/ 520735 h 1026123"/>
                <a:gd name="connsiteX2422" fmla="*/ 751034 w 1174668"/>
                <a:gd name="connsiteY2422" fmla="*/ 521336 h 1026123"/>
                <a:gd name="connsiteX2423" fmla="*/ 750577 w 1174668"/>
                <a:gd name="connsiteY2423" fmla="*/ 522726 h 1026123"/>
                <a:gd name="connsiteX2424" fmla="*/ 750687 w 1174668"/>
                <a:gd name="connsiteY2424" fmla="*/ 522615 h 1026123"/>
                <a:gd name="connsiteX2425" fmla="*/ 750687 w 1174668"/>
                <a:gd name="connsiteY2425" fmla="*/ 522726 h 1026123"/>
                <a:gd name="connsiteX2426" fmla="*/ 753010 w 1174668"/>
                <a:gd name="connsiteY2426" fmla="*/ 521209 h 1026123"/>
                <a:gd name="connsiteX2427" fmla="*/ 753121 w 1174668"/>
                <a:gd name="connsiteY2427" fmla="*/ 521319 h 1026123"/>
                <a:gd name="connsiteX2428" fmla="*/ 753121 w 1174668"/>
                <a:gd name="connsiteY2428" fmla="*/ 521319 h 1026123"/>
                <a:gd name="connsiteX2429" fmla="*/ 753231 w 1174668"/>
                <a:gd name="connsiteY2429" fmla="*/ 521319 h 1026123"/>
                <a:gd name="connsiteX2430" fmla="*/ 753468 w 1174668"/>
                <a:gd name="connsiteY2430" fmla="*/ 520972 h 1026123"/>
                <a:gd name="connsiteX2431" fmla="*/ 753231 w 1174668"/>
                <a:gd name="connsiteY2431" fmla="*/ 521083 h 1026123"/>
                <a:gd name="connsiteX2432" fmla="*/ 753343 w 1174668"/>
                <a:gd name="connsiteY2432" fmla="*/ 520972 h 1026123"/>
                <a:gd name="connsiteX2433" fmla="*/ 752884 w 1174668"/>
                <a:gd name="connsiteY2433" fmla="*/ 521209 h 1026123"/>
                <a:gd name="connsiteX2434" fmla="*/ 751967 w 1174668"/>
                <a:gd name="connsiteY2434" fmla="*/ 520861 h 1026123"/>
                <a:gd name="connsiteX2435" fmla="*/ 1044505 w 1174668"/>
                <a:gd name="connsiteY2435" fmla="*/ 837295 h 1026123"/>
                <a:gd name="connsiteX2436" fmla="*/ 1045089 w 1174668"/>
                <a:gd name="connsiteY2436" fmla="*/ 838116 h 1026123"/>
                <a:gd name="connsiteX2437" fmla="*/ 1045674 w 1174668"/>
                <a:gd name="connsiteY2437" fmla="*/ 840329 h 1026123"/>
                <a:gd name="connsiteX2438" fmla="*/ 1046022 w 1174668"/>
                <a:gd name="connsiteY2438" fmla="*/ 840219 h 1026123"/>
                <a:gd name="connsiteX2439" fmla="*/ 1046369 w 1174668"/>
                <a:gd name="connsiteY2439" fmla="*/ 839159 h 1026123"/>
                <a:gd name="connsiteX2440" fmla="*/ 1046369 w 1174668"/>
                <a:gd name="connsiteY2440" fmla="*/ 837768 h 1026123"/>
                <a:gd name="connsiteX2441" fmla="*/ 1045326 w 1174668"/>
                <a:gd name="connsiteY2441" fmla="*/ 835888 h 1026123"/>
                <a:gd name="connsiteX2442" fmla="*/ 1044283 w 1174668"/>
                <a:gd name="connsiteY2442" fmla="*/ 835066 h 1026123"/>
                <a:gd name="connsiteX2443" fmla="*/ 1043588 w 1174668"/>
                <a:gd name="connsiteY2443" fmla="*/ 836109 h 1026123"/>
                <a:gd name="connsiteX2444" fmla="*/ 1043588 w 1174668"/>
                <a:gd name="connsiteY2444" fmla="*/ 837405 h 1026123"/>
                <a:gd name="connsiteX2445" fmla="*/ 1043935 w 1174668"/>
                <a:gd name="connsiteY2445" fmla="*/ 837515 h 1026123"/>
                <a:gd name="connsiteX2446" fmla="*/ 1044505 w 1174668"/>
                <a:gd name="connsiteY2446" fmla="*/ 837295 h 1026123"/>
                <a:gd name="connsiteX2447" fmla="*/ 982093 w 1174668"/>
                <a:gd name="connsiteY2447" fmla="*/ 937952 h 1026123"/>
                <a:gd name="connsiteX2448" fmla="*/ 981508 w 1174668"/>
                <a:gd name="connsiteY2448" fmla="*/ 937477 h 1026123"/>
                <a:gd name="connsiteX2449" fmla="*/ 980339 w 1174668"/>
                <a:gd name="connsiteY2449" fmla="*/ 936782 h 1026123"/>
                <a:gd name="connsiteX2450" fmla="*/ 979169 w 1174668"/>
                <a:gd name="connsiteY2450" fmla="*/ 936561 h 1026123"/>
                <a:gd name="connsiteX2451" fmla="*/ 978237 w 1174668"/>
                <a:gd name="connsiteY2451" fmla="*/ 936561 h 1026123"/>
                <a:gd name="connsiteX2452" fmla="*/ 977542 w 1174668"/>
                <a:gd name="connsiteY2452" fmla="*/ 936324 h 1026123"/>
                <a:gd name="connsiteX2453" fmla="*/ 977083 w 1174668"/>
                <a:gd name="connsiteY2453" fmla="*/ 936435 h 1026123"/>
                <a:gd name="connsiteX2454" fmla="*/ 976830 w 1174668"/>
                <a:gd name="connsiteY2454" fmla="*/ 938173 h 1026123"/>
                <a:gd name="connsiteX2455" fmla="*/ 976941 w 1174668"/>
                <a:gd name="connsiteY2455" fmla="*/ 940275 h 1026123"/>
                <a:gd name="connsiteX2456" fmla="*/ 977779 w 1174668"/>
                <a:gd name="connsiteY2456" fmla="*/ 941445 h 1026123"/>
                <a:gd name="connsiteX2457" fmla="*/ 978237 w 1174668"/>
                <a:gd name="connsiteY2457" fmla="*/ 941792 h 1026123"/>
                <a:gd name="connsiteX2458" fmla="*/ 978584 w 1174668"/>
                <a:gd name="connsiteY2458" fmla="*/ 942030 h 1026123"/>
                <a:gd name="connsiteX2459" fmla="*/ 979280 w 1174668"/>
                <a:gd name="connsiteY2459" fmla="*/ 942030 h 1026123"/>
                <a:gd name="connsiteX2460" fmla="*/ 979864 w 1174668"/>
                <a:gd name="connsiteY2460" fmla="*/ 941571 h 1026123"/>
                <a:gd name="connsiteX2461" fmla="*/ 980449 w 1174668"/>
                <a:gd name="connsiteY2461" fmla="*/ 941223 h 1026123"/>
                <a:gd name="connsiteX2462" fmla="*/ 981382 w 1174668"/>
                <a:gd name="connsiteY2462" fmla="*/ 941334 h 1026123"/>
                <a:gd name="connsiteX2463" fmla="*/ 982315 w 1174668"/>
                <a:gd name="connsiteY2463" fmla="*/ 942030 h 1026123"/>
                <a:gd name="connsiteX2464" fmla="*/ 983136 w 1174668"/>
                <a:gd name="connsiteY2464" fmla="*/ 943072 h 1026123"/>
                <a:gd name="connsiteX2465" fmla="*/ 983373 w 1174668"/>
                <a:gd name="connsiteY2465" fmla="*/ 942250 h 1026123"/>
                <a:gd name="connsiteX2466" fmla="*/ 982788 w 1174668"/>
                <a:gd name="connsiteY2466" fmla="*/ 939453 h 1026123"/>
                <a:gd name="connsiteX2467" fmla="*/ 982093 w 1174668"/>
                <a:gd name="connsiteY2467" fmla="*/ 937952 h 1026123"/>
                <a:gd name="connsiteX2468" fmla="*/ 721418 w 1174668"/>
                <a:gd name="connsiteY2468" fmla="*/ 368287 h 1026123"/>
                <a:gd name="connsiteX2469" fmla="*/ 721528 w 1174668"/>
                <a:gd name="connsiteY2469" fmla="*/ 368635 h 1026123"/>
                <a:gd name="connsiteX2470" fmla="*/ 721639 w 1174668"/>
                <a:gd name="connsiteY2470" fmla="*/ 368745 h 1026123"/>
                <a:gd name="connsiteX2471" fmla="*/ 722097 w 1174668"/>
                <a:gd name="connsiteY2471" fmla="*/ 368398 h 1026123"/>
                <a:gd name="connsiteX2472" fmla="*/ 722097 w 1174668"/>
                <a:gd name="connsiteY2472" fmla="*/ 368050 h 1026123"/>
                <a:gd name="connsiteX2473" fmla="*/ 721401 w 1174668"/>
                <a:gd name="connsiteY2473" fmla="*/ 367117 h 1026123"/>
                <a:gd name="connsiteX2474" fmla="*/ 720122 w 1174668"/>
                <a:gd name="connsiteY2474" fmla="*/ 367354 h 1026123"/>
                <a:gd name="connsiteX2475" fmla="*/ 720944 w 1174668"/>
                <a:gd name="connsiteY2475" fmla="*/ 367702 h 1026123"/>
                <a:gd name="connsiteX2476" fmla="*/ 721418 w 1174668"/>
                <a:gd name="connsiteY2476" fmla="*/ 368287 h 1026123"/>
                <a:gd name="connsiteX2477" fmla="*/ 1102459 w 1174668"/>
                <a:gd name="connsiteY2477" fmla="*/ 836599 h 1026123"/>
                <a:gd name="connsiteX2478" fmla="*/ 1101874 w 1174668"/>
                <a:gd name="connsiteY2478" fmla="*/ 836836 h 1026123"/>
                <a:gd name="connsiteX2479" fmla="*/ 1101874 w 1174668"/>
                <a:gd name="connsiteY2479" fmla="*/ 837421 h 1026123"/>
                <a:gd name="connsiteX2480" fmla="*/ 1101179 w 1174668"/>
                <a:gd name="connsiteY2480" fmla="*/ 837768 h 1026123"/>
                <a:gd name="connsiteX2481" fmla="*/ 1100942 w 1174668"/>
                <a:gd name="connsiteY2481" fmla="*/ 838464 h 1026123"/>
                <a:gd name="connsiteX2482" fmla="*/ 1101052 w 1174668"/>
                <a:gd name="connsiteY2482" fmla="*/ 838464 h 1026123"/>
                <a:gd name="connsiteX2483" fmla="*/ 1102095 w 1174668"/>
                <a:gd name="connsiteY2483" fmla="*/ 838005 h 1026123"/>
                <a:gd name="connsiteX2484" fmla="*/ 1102459 w 1174668"/>
                <a:gd name="connsiteY2484" fmla="*/ 836599 h 1026123"/>
                <a:gd name="connsiteX2485" fmla="*/ 1084157 w 1174668"/>
                <a:gd name="connsiteY2485" fmla="*/ 851866 h 1026123"/>
                <a:gd name="connsiteX2486" fmla="*/ 1083809 w 1174668"/>
                <a:gd name="connsiteY2486" fmla="*/ 851044 h 1026123"/>
                <a:gd name="connsiteX2487" fmla="*/ 1083225 w 1174668"/>
                <a:gd name="connsiteY2487" fmla="*/ 850807 h 1026123"/>
                <a:gd name="connsiteX2488" fmla="*/ 1083335 w 1174668"/>
                <a:gd name="connsiteY2488" fmla="*/ 852309 h 1026123"/>
                <a:gd name="connsiteX2489" fmla="*/ 1083683 w 1174668"/>
                <a:gd name="connsiteY2489" fmla="*/ 852072 h 1026123"/>
                <a:gd name="connsiteX2490" fmla="*/ 1084157 w 1174668"/>
                <a:gd name="connsiteY2490" fmla="*/ 851866 h 1026123"/>
                <a:gd name="connsiteX2491" fmla="*/ 1086828 w 1174668"/>
                <a:gd name="connsiteY2491" fmla="*/ 884533 h 1026123"/>
                <a:gd name="connsiteX2492" fmla="*/ 1087065 w 1174668"/>
                <a:gd name="connsiteY2492" fmla="*/ 885339 h 1026123"/>
                <a:gd name="connsiteX2493" fmla="*/ 1087650 w 1174668"/>
                <a:gd name="connsiteY2493" fmla="*/ 885102 h 1026123"/>
                <a:gd name="connsiteX2494" fmla="*/ 1086828 w 1174668"/>
                <a:gd name="connsiteY2494" fmla="*/ 884533 h 1026123"/>
                <a:gd name="connsiteX2495" fmla="*/ 1088693 w 1174668"/>
                <a:gd name="connsiteY2495" fmla="*/ 852324 h 1026123"/>
                <a:gd name="connsiteX2496" fmla="*/ 1087871 w 1174668"/>
                <a:gd name="connsiteY2496" fmla="*/ 851977 h 1026123"/>
                <a:gd name="connsiteX2497" fmla="*/ 1087176 w 1174668"/>
                <a:gd name="connsiteY2497" fmla="*/ 852324 h 1026123"/>
                <a:gd name="connsiteX2498" fmla="*/ 1087286 w 1174668"/>
                <a:gd name="connsiteY2498" fmla="*/ 852672 h 1026123"/>
                <a:gd name="connsiteX2499" fmla="*/ 1087982 w 1174668"/>
                <a:gd name="connsiteY2499" fmla="*/ 853272 h 1026123"/>
                <a:gd name="connsiteX2500" fmla="*/ 1088330 w 1174668"/>
                <a:gd name="connsiteY2500" fmla="*/ 854094 h 1026123"/>
                <a:gd name="connsiteX2501" fmla="*/ 1088788 w 1174668"/>
                <a:gd name="connsiteY2501" fmla="*/ 854205 h 1026123"/>
                <a:gd name="connsiteX2502" fmla="*/ 1089135 w 1174668"/>
                <a:gd name="connsiteY2502" fmla="*/ 854663 h 1026123"/>
                <a:gd name="connsiteX2503" fmla="*/ 1089372 w 1174668"/>
                <a:gd name="connsiteY2503" fmla="*/ 853841 h 1026123"/>
                <a:gd name="connsiteX2504" fmla="*/ 1089135 w 1174668"/>
                <a:gd name="connsiteY2504" fmla="*/ 852782 h 1026123"/>
                <a:gd name="connsiteX2505" fmla="*/ 1088693 w 1174668"/>
                <a:gd name="connsiteY2505" fmla="*/ 852324 h 1026123"/>
                <a:gd name="connsiteX2506" fmla="*/ 1079827 w 1174668"/>
                <a:gd name="connsiteY2506" fmla="*/ 849179 h 1026123"/>
                <a:gd name="connsiteX2507" fmla="*/ 1078784 w 1174668"/>
                <a:gd name="connsiteY2507" fmla="*/ 849416 h 1026123"/>
                <a:gd name="connsiteX2508" fmla="*/ 1079827 w 1174668"/>
                <a:gd name="connsiteY2508" fmla="*/ 850475 h 1026123"/>
                <a:gd name="connsiteX2509" fmla="*/ 1079827 w 1174668"/>
                <a:gd name="connsiteY2509" fmla="*/ 849179 h 1026123"/>
                <a:gd name="connsiteX2510" fmla="*/ 1084853 w 1174668"/>
                <a:gd name="connsiteY2510" fmla="*/ 891171 h 1026123"/>
                <a:gd name="connsiteX2511" fmla="*/ 1083809 w 1174668"/>
                <a:gd name="connsiteY2511" fmla="*/ 891993 h 1026123"/>
                <a:gd name="connsiteX2512" fmla="*/ 1083114 w 1174668"/>
                <a:gd name="connsiteY2512" fmla="*/ 892941 h 1026123"/>
                <a:gd name="connsiteX2513" fmla="*/ 1083004 w 1174668"/>
                <a:gd name="connsiteY2513" fmla="*/ 894110 h 1026123"/>
                <a:gd name="connsiteX2514" fmla="*/ 1083589 w 1174668"/>
                <a:gd name="connsiteY2514" fmla="*/ 894000 h 1026123"/>
                <a:gd name="connsiteX2515" fmla="*/ 1085564 w 1174668"/>
                <a:gd name="connsiteY2515" fmla="*/ 892246 h 1026123"/>
                <a:gd name="connsiteX2516" fmla="*/ 1086496 w 1174668"/>
                <a:gd name="connsiteY2516" fmla="*/ 891313 h 1026123"/>
                <a:gd name="connsiteX2517" fmla="*/ 1087777 w 1174668"/>
                <a:gd name="connsiteY2517" fmla="*/ 889227 h 1026123"/>
                <a:gd name="connsiteX2518" fmla="*/ 1087428 w 1174668"/>
                <a:gd name="connsiteY2518" fmla="*/ 888532 h 1026123"/>
                <a:gd name="connsiteX2519" fmla="*/ 1084853 w 1174668"/>
                <a:gd name="connsiteY2519" fmla="*/ 891171 h 1026123"/>
                <a:gd name="connsiteX2520" fmla="*/ 1097338 w 1174668"/>
                <a:gd name="connsiteY2520" fmla="*/ 877184 h 1026123"/>
                <a:gd name="connsiteX2521" fmla="*/ 1096516 w 1174668"/>
                <a:gd name="connsiteY2521" fmla="*/ 878101 h 1026123"/>
                <a:gd name="connsiteX2522" fmla="*/ 1093008 w 1174668"/>
                <a:gd name="connsiteY2522" fmla="*/ 884296 h 1026123"/>
                <a:gd name="connsiteX2523" fmla="*/ 1094398 w 1174668"/>
                <a:gd name="connsiteY2523" fmla="*/ 883474 h 1026123"/>
                <a:gd name="connsiteX2524" fmla="*/ 1096753 w 1174668"/>
                <a:gd name="connsiteY2524" fmla="*/ 879966 h 1026123"/>
                <a:gd name="connsiteX2525" fmla="*/ 1097686 w 1174668"/>
                <a:gd name="connsiteY2525" fmla="*/ 877991 h 1026123"/>
                <a:gd name="connsiteX2526" fmla="*/ 1097575 w 1174668"/>
                <a:gd name="connsiteY2526" fmla="*/ 877643 h 1026123"/>
                <a:gd name="connsiteX2527" fmla="*/ 1097338 w 1174668"/>
                <a:gd name="connsiteY2527" fmla="*/ 877184 h 1026123"/>
                <a:gd name="connsiteX2528" fmla="*/ 1089515 w 1174668"/>
                <a:gd name="connsiteY2528" fmla="*/ 851407 h 1026123"/>
                <a:gd name="connsiteX2529" fmla="*/ 1090099 w 1174668"/>
                <a:gd name="connsiteY2529" fmla="*/ 851297 h 1026123"/>
                <a:gd name="connsiteX2530" fmla="*/ 1090099 w 1174668"/>
                <a:gd name="connsiteY2530" fmla="*/ 849780 h 1026123"/>
                <a:gd name="connsiteX2531" fmla="*/ 1089167 w 1174668"/>
                <a:gd name="connsiteY2531" fmla="*/ 848026 h 1026123"/>
                <a:gd name="connsiteX2532" fmla="*/ 1088930 w 1174668"/>
                <a:gd name="connsiteY2532" fmla="*/ 847678 h 1026123"/>
                <a:gd name="connsiteX2533" fmla="*/ 1088582 w 1174668"/>
                <a:gd name="connsiteY2533" fmla="*/ 848263 h 1026123"/>
                <a:gd name="connsiteX2534" fmla="*/ 1088693 w 1174668"/>
                <a:gd name="connsiteY2534" fmla="*/ 849906 h 1026123"/>
                <a:gd name="connsiteX2535" fmla="*/ 1089515 w 1174668"/>
                <a:gd name="connsiteY2535" fmla="*/ 851407 h 1026123"/>
                <a:gd name="connsiteX2536" fmla="*/ 1134668 w 1174668"/>
                <a:gd name="connsiteY2536" fmla="*/ 805338 h 1026123"/>
                <a:gd name="connsiteX2537" fmla="*/ 1132550 w 1174668"/>
                <a:gd name="connsiteY2537" fmla="*/ 807187 h 1026123"/>
                <a:gd name="connsiteX2538" fmla="*/ 1129753 w 1174668"/>
                <a:gd name="connsiteY2538" fmla="*/ 813367 h 1026123"/>
                <a:gd name="connsiteX2539" fmla="*/ 1128124 w 1174668"/>
                <a:gd name="connsiteY2539" fmla="*/ 814884 h 1026123"/>
                <a:gd name="connsiteX2540" fmla="*/ 1123810 w 1174668"/>
                <a:gd name="connsiteY2540" fmla="*/ 816859 h 1026123"/>
                <a:gd name="connsiteX2541" fmla="*/ 1123115 w 1174668"/>
                <a:gd name="connsiteY2541" fmla="*/ 817918 h 1026123"/>
                <a:gd name="connsiteX2542" fmla="*/ 1123937 w 1174668"/>
                <a:gd name="connsiteY2542" fmla="*/ 819530 h 1026123"/>
                <a:gd name="connsiteX2543" fmla="*/ 1125106 w 1174668"/>
                <a:gd name="connsiteY2543" fmla="*/ 820115 h 1026123"/>
                <a:gd name="connsiteX2544" fmla="*/ 1126386 w 1174668"/>
                <a:gd name="connsiteY2544" fmla="*/ 821064 h 1026123"/>
                <a:gd name="connsiteX2545" fmla="*/ 1127082 w 1174668"/>
                <a:gd name="connsiteY2545" fmla="*/ 823166 h 1026123"/>
                <a:gd name="connsiteX2546" fmla="*/ 1126386 w 1174668"/>
                <a:gd name="connsiteY2546" fmla="*/ 826658 h 1026123"/>
                <a:gd name="connsiteX2547" fmla="*/ 1122198 w 1174668"/>
                <a:gd name="connsiteY2547" fmla="*/ 833185 h 1026123"/>
                <a:gd name="connsiteX2548" fmla="*/ 1120681 w 1174668"/>
                <a:gd name="connsiteY2548" fmla="*/ 840313 h 1026123"/>
                <a:gd name="connsiteX2549" fmla="*/ 1114027 w 1174668"/>
                <a:gd name="connsiteY2549" fmla="*/ 840076 h 1026123"/>
                <a:gd name="connsiteX2550" fmla="*/ 1113790 w 1174668"/>
                <a:gd name="connsiteY2550" fmla="*/ 843000 h 1026123"/>
                <a:gd name="connsiteX2551" fmla="*/ 1113790 w 1174668"/>
                <a:gd name="connsiteY2551" fmla="*/ 842889 h 1026123"/>
                <a:gd name="connsiteX2552" fmla="*/ 1113790 w 1174668"/>
                <a:gd name="connsiteY2552" fmla="*/ 843000 h 1026123"/>
                <a:gd name="connsiteX2553" fmla="*/ 1115655 w 1174668"/>
                <a:gd name="connsiteY2553" fmla="*/ 841956 h 1026123"/>
                <a:gd name="connsiteX2554" fmla="*/ 1116240 w 1174668"/>
                <a:gd name="connsiteY2554" fmla="*/ 841956 h 1026123"/>
                <a:gd name="connsiteX2555" fmla="*/ 1117283 w 1174668"/>
                <a:gd name="connsiteY2555" fmla="*/ 842194 h 1026123"/>
                <a:gd name="connsiteX2556" fmla="*/ 1118326 w 1174668"/>
                <a:gd name="connsiteY2556" fmla="*/ 843490 h 1026123"/>
                <a:gd name="connsiteX2557" fmla="*/ 1118089 w 1174668"/>
                <a:gd name="connsiteY2557" fmla="*/ 845355 h 1026123"/>
                <a:gd name="connsiteX2558" fmla="*/ 1117046 w 1174668"/>
                <a:gd name="connsiteY2558" fmla="*/ 845007 h 1026123"/>
                <a:gd name="connsiteX2559" fmla="*/ 1117046 w 1174668"/>
                <a:gd name="connsiteY2559" fmla="*/ 845007 h 1026123"/>
                <a:gd name="connsiteX2560" fmla="*/ 1116935 w 1174668"/>
                <a:gd name="connsiteY2560" fmla="*/ 845007 h 1026123"/>
                <a:gd name="connsiteX2561" fmla="*/ 1116477 w 1174668"/>
                <a:gd name="connsiteY2561" fmla="*/ 845117 h 1026123"/>
                <a:gd name="connsiteX2562" fmla="*/ 1116588 w 1174668"/>
                <a:gd name="connsiteY2562" fmla="*/ 845687 h 1026123"/>
                <a:gd name="connsiteX2563" fmla="*/ 1117410 w 1174668"/>
                <a:gd name="connsiteY2563" fmla="*/ 846619 h 1026123"/>
                <a:gd name="connsiteX2564" fmla="*/ 1116477 w 1174668"/>
                <a:gd name="connsiteY2564" fmla="*/ 848721 h 1026123"/>
                <a:gd name="connsiteX2565" fmla="*/ 1115197 w 1174668"/>
                <a:gd name="connsiteY2565" fmla="*/ 849780 h 1026123"/>
                <a:gd name="connsiteX2566" fmla="*/ 1112289 w 1174668"/>
                <a:gd name="connsiteY2566" fmla="*/ 850823 h 1026123"/>
                <a:gd name="connsiteX2567" fmla="*/ 1113110 w 1174668"/>
                <a:gd name="connsiteY2567" fmla="*/ 852672 h 1026123"/>
                <a:gd name="connsiteX2568" fmla="*/ 1112415 w 1174668"/>
                <a:gd name="connsiteY2568" fmla="*/ 854553 h 1026123"/>
                <a:gd name="connsiteX2569" fmla="*/ 1109618 w 1174668"/>
                <a:gd name="connsiteY2569" fmla="*/ 858867 h 1026123"/>
                <a:gd name="connsiteX2570" fmla="*/ 1108227 w 1174668"/>
                <a:gd name="connsiteY2570" fmla="*/ 862502 h 1026123"/>
                <a:gd name="connsiteX2571" fmla="*/ 1107279 w 1174668"/>
                <a:gd name="connsiteY2571" fmla="*/ 863435 h 1026123"/>
                <a:gd name="connsiteX2572" fmla="*/ 1105066 w 1174668"/>
                <a:gd name="connsiteY2572" fmla="*/ 864130 h 1026123"/>
                <a:gd name="connsiteX2573" fmla="*/ 1104481 w 1174668"/>
                <a:gd name="connsiteY2573" fmla="*/ 865173 h 1026123"/>
                <a:gd name="connsiteX2574" fmla="*/ 1103660 w 1174668"/>
                <a:gd name="connsiteY2574" fmla="*/ 870894 h 1026123"/>
                <a:gd name="connsiteX2575" fmla="*/ 1102269 w 1174668"/>
                <a:gd name="connsiteY2575" fmla="*/ 871811 h 1026123"/>
                <a:gd name="connsiteX2576" fmla="*/ 1100167 w 1174668"/>
                <a:gd name="connsiteY2576" fmla="*/ 872633 h 1026123"/>
                <a:gd name="connsiteX2577" fmla="*/ 1098998 w 1174668"/>
                <a:gd name="connsiteY2577" fmla="*/ 873803 h 1026123"/>
                <a:gd name="connsiteX2578" fmla="*/ 1100040 w 1174668"/>
                <a:gd name="connsiteY2578" fmla="*/ 875320 h 1026123"/>
                <a:gd name="connsiteX2579" fmla="*/ 1100151 w 1174668"/>
                <a:gd name="connsiteY2579" fmla="*/ 875320 h 1026123"/>
                <a:gd name="connsiteX2580" fmla="*/ 1100151 w 1174668"/>
                <a:gd name="connsiteY2580" fmla="*/ 875320 h 1026123"/>
                <a:gd name="connsiteX2581" fmla="*/ 1102949 w 1174668"/>
                <a:gd name="connsiteY2581" fmla="*/ 874861 h 1026123"/>
                <a:gd name="connsiteX2582" fmla="*/ 1105508 w 1174668"/>
                <a:gd name="connsiteY2582" fmla="*/ 871021 h 1026123"/>
                <a:gd name="connsiteX2583" fmla="*/ 1109491 w 1174668"/>
                <a:gd name="connsiteY2583" fmla="*/ 863435 h 1026123"/>
                <a:gd name="connsiteX2584" fmla="*/ 1113222 w 1174668"/>
                <a:gd name="connsiteY2584" fmla="*/ 858867 h 1026123"/>
                <a:gd name="connsiteX2585" fmla="*/ 1114043 w 1174668"/>
                <a:gd name="connsiteY2585" fmla="*/ 857018 h 1026123"/>
                <a:gd name="connsiteX2586" fmla="*/ 1114628 w 1174668"/>
                <a:gd name="connsiteY2586" fmla="*/ 853288 h 1026123"/>
                <a:gd name="connsiteX2587" fmla="*/ 1115323 w 1174668"/>
                <a:gd name="connsiteY2587" fmla="*/ 851423 h 1026123"/>
                <a:gd name="connsiteX2588" fmla="*/ 1116951 w 1174668"/>
                <a:gd name="connsiteY2588" fmla="*/ 851534 h 1026123"/>
                <a:gd name="connsiteX2589" fmla="*/ 1118342 w 1174668"/>
                <a:gd name="connsiteY2589" fmla="*/ 850491 h 1026123"/>
                <a:gd name="connsiteX2590" fmla="*/ 1127793 w 1174668"/>
                <a:gd name="connsiteY2590" fmla="*/ 837200 h 1026123"/>
                <a:gd name="connsiteX2591" fmla="*/ 1127556 w 1174668"/>
                <a:gd name="connsiteY2591" fmla="*/ 836251 h 1026123"/>
                <a:gd name="connsiteX2592" fmla="*/ 1126512 w 1174668"/>
                <a:gd name="connsiteY2592" fmla="*/ 834039 h 1026123"/>
                <a:gd name="connsiteX2593" fmla="*/ 1127682 w 1174668"/>
                <a:gd name="connsiteY2593" fmla="*/ 829946 h 1026123"/>
                <a:gd name="connsiteX2594" fmla="*/ 1131065 w 1174668"/>
                <a:gd name="connsiteY2594" fmla="*/ 822486 h 1026123"/>
                <a:gd name="connsiteX2595" fmla="*/ 1134225 w 1174668"/>
                <a:gd name="connsiteY2595" fmla="*/ 816528 h 1026123"/>
                <a:gd name="connsiteX2596" fmla="*/ 1134683 w 1174668"/>
                <a:gd name="connsiteY2596" fmla="*/ 814773 h 1026123"/>
                <a:gd name="connsiteX2597" fmla="*/ 1134683 w 1174668"/>
                <a:gd name="connsiteY2597" fmla="*/ 813604 h 1026123"/>
                <a:gd name="connsiteX2598" fmla="*/ 1135031 w 1174668"/>
                <a:gd name="connsiteY2598" fmla="*/ 811644 h 1026123"/>
                <a:gd name="connsiteX2599" fmla="*/ 1135726 w 1174668"/>
                <a:gd name="connsiteY2599" fmla="*/ 809764 h 1026123"/>
                <a:gd name="connsiteX2600" fmla="*/ 1136422 w 1174668"/>
                <a:gd name="connsiteY2600" fmla="*/ 808594 h 1026123"/>
                <a:gd name="connsiteX2601" fmla="*/ 1137007 w 1174668"/>
                <a:gd name="connsiteY2601" fmla="*/ 808135 h 1026123"/>
                <a:gd name="connsiteX2602" fmla="*/ 1137465 w 1174668"/>
                <a:gd name="connsiteY2602" fmla="*/ 807535 h 1026123"/>
                <a:gd name="connsiteX2603" fmla="*/ 1137812 w 1174668"/>
                <a:gd name="connsiteY2603" fmla="*/ 806950 h 1026123"/>
                <a:gd name="connsiteX2604" fmla="*/ 1138050 w 1174668"/>
                <a:gd name="connsiteY2604" fmla="*/ 806033 h 1026123"/>
                <a:gd name="connsiteX2605" fmla="*/ 1134794 w 1174668"/>
                <a:gd name="connsiteY2605" fmla="*/ 805338 h 1026123"/>
                <a:gd name="connsiteX2606" fmla="*/ 1134668 w 1174668"/>
                <a:gd name="connsiteY2606" fmla="*/ 805338 h 1026123"/>
                <a:gd name="connsiteX2607" fmla="*/ 1095584 w 1174668"/>
                <a:gd name="connsiteY2607" fmla="*/ 841483 h 1026123"/>
                <a:gd name="connsiteX2608" fmla="*/ 1094652 w 1174668"/>
                <a:gd name="connsiteY2608" fmla="*/ 841135 h 1026123"/>
                <a:gd name="connsiteX2609" fmla="*/ 1093466 w 1174668"/>
                <a:gd name="connsiteY2609" fmla="*/ 840898 h 1026123"/>
                <a:gd name="connsiteX2610" fmla="*/ 1093008 w 1174668"/>
                <a:gd name="connsiteY2610" fmla="*/ 841719 h 1026123"/>
                <a:gd name="connsiteX2611" fmla="*/ 1093592 w 1174668"/>
                <a:gd name="connsiteY2611" fmla="*/ 842304 h 1026123"/>
                <a:gd name="connsiteX2612" fmla="*/ 1095362 w 1174668"/>
                <a:gd name="connsiteY2612" fmla="*/ 842652 h 1026123"/>
                <a:gd name="connsiteX2613" fmla="*/ 1095584 w 1174668"/>
                <a:gd name="connsiteY2613" fmla="*/ 841483 h 1026123"/>
                <a:gd name="connsiteX2614" fmla="*/ 1089389 w 1174668"/>
                <a:gd name="connsiteY2614" fmla="*/ 856307 h 1026123"/>
                <a:gd name="connsiteX2615" fmla="*/ 1089974 w 1174668"/>
                <a:gd name="connsiteY2615" fmla="*/ 857129 h 1026123"/>
                <a:gd name="connsiteX2616" fmla="*/ 1090431 w 1174668"/>
                <a:gd name="connsiteY2616" fmla="*/ 856670 h 1026123"/>
                <a:gd name="connsiteX2617" fmla="*/ 1089974 w 1174668"/>
                <a:gd name="connsiteY2617" fmla="*/ 855848 h 1026123"/>
                <a:gd name="connsiteX2618" fmla="*/ 1089389 w 1174668"/>
                <a:gd name="connsiteY2618" fmla="*/ 856307 h 1026123"/>
                <a:gd name="connsiteX2619" fmla="*/ 1079938 w 1174668"/>
                <a:gd name="connsiteY2619" fmla="*/ 871684 h 1026123"/>
                <a:gd name="connsiteX2620" fmla="*/ 1080633 w 1174668"/>
                <a:gd name="connsiteY2620" fmla="*/ 870768 h 1026123"/>
                <a:gd name="connsiteX2621" fmla="*/ 1079811 w 1174668"/>
                <a:gd name="connsiteY2621" fmla="*/ 870657 h 1026123"/>
                <a:gd name="connsiteX2622" fmla="*/ 1079938 w 1174668"/>
                <a:gd name="connsiteY2622" fmla="*/ 871684 h 1026123"/>
                <a:gd name="connsiteX2623" fmla="*/ 1085911 w 1174668"/>
                <a:gd name="connsiteY2623" fmla="*/ 853731 h 1026123"/>
                <a:gd name="connsiteX2624" fmla="*/ 1084394 w 1174668"/>
                <a:gd name="connsiteY2624" fmla="*/ 853841 h 1026123"/>
                <a:gd name="connsiteX2625" fmla="*/ 1086607 w 1174668"/>
                <a:gd name="connsiteY2625" fmla="*/ 854537 h 1026123"/>
                <a:gd name="connsiteX2626" fmla="*/ 1085911 w 1174668"/>
                <a:gd name="connsiteY2626" fmla="*/ 853731 h 1026123"/>
                <a:gd name="connsiteX2627" fmla="*/ 1013228 w 1174668"/>
                <a:gd name="connsiteY2627" fmla="*/ 934570 h 1026123"/>
                <a:gd name="connsiteX2628" fmla="*/ 1011837 w 1174668"/>
                <a:gd name="connsiteY2628" fmla="*/ 936893 h 1026123"/>
                <a:gd name="connsiteX2629" fmla="*/ 1012074 w 1174668"/>
                <a:gd name="connsiteY2629" fmla="*/ 937240 h 1026123"/>
                <a:gd name="connsiteX2630" fmla="*/ 1013354 w 1174668"/>
                <a:gd name="connsiteY2630" fmla="*/ 936198 h 1026123"/>
                <a:gd name="connsiteX2631" fmla="*/ 1014176 w 1174668"/>
                <a:gd name="connsiteY2631" fmla="*/ 934918 h 1026123"/>
                <a:gd name="connsiteX2632" fmla="*/ 1013939 w 1174668"/>
                <a:gd name="connsiteY2632" fmla="*/ 934333 h 1026123"/>
                <a:gd name="connsiteX2633" fmla="*/ 1013228 w 1174668"/>
                <a:gd name="connsiteY2633" fmla="*/ 934570 h 1026123"/>
                <a:gd name="connsiteX2634" fmla="*/ 994468 w 1174668"/>
                <a:gd name="connsiteY2634" fmla="*/ 928848 h 1026123"/>
                <a:gd name="connsiteX2635" fmla="*/ 989790 w 1174668"/>
                <a:gd name="connsiteY2635" fmla="*/ 926272 h 1026123"/>
                <a:gd name="connsiteX2636" fmla="*/ 989679 w 1174668"/>
                <a:gd name="connsiteY2636" fmla="*/ 926272 h 1026123"/>
                <a:gd name="connsiteX2637" fmla="*/ 989679 w 1174668"/>
                <a:gd name="connsiteY2637" fmla="*/ 926272 h 1026123"/>
                <a:gd name="connsiteX2638" fmla="*/ 988636 w 1174668"/>
                <a:gd name="connsiteY2638" fmla="*/ 926272 h 1026123"/>
                <a:gd name="connsiteX2639" fmla="*/ 988288 w 1174668"/>
                <a:gd name="connsiteY2639" fmla="*/ 926162 h 1026123"/>
                <a:gd name="connsiteX2640" fmla="*/ 987703 w 1174668"/>
                <a:gd name="connsiteY2640" fmla="*/ 925704 h 1026123"/>
                <a:gd name="connsiteX2641" fmla="*/ 988162 w 1174668"/>
                <a:gd name="connsiteY2641" fmla="*/ 926162 h 1026123"/>
                <a:gd name="connsiteX2642" fmla="*/ 988162 w 1174668"/>
                <a:gd name="connsiteY2642" fmla="*/ 926162 h 1026123"/>
                <a:gd name="connsiteX2643" fmla="*/ 987578 w 1174668"/>
                <a:gd name="connsiteY2643" fmla="*/ 925704 h 1026123"/>
                <a:gd name="connsiteX2644" fmla="*/ 999478 w 1174668"/>
                <a:gd name="connsiteY2644" fmla="*/ 938537 h 1026123"/>
                <a:gd name="connsiteX2645" fmla="*/ 1000410 w 1174668"/>
                <a:gd name="connsiteY2645" fmla="*/ 942977 h 1026123"/>
                <a:gd name="connsiteX2646" fmla="*/ 1000521 w 1174668"/>
                <a:gd name="connsiteY2646" fmla="*/ 942977 h 1026123"/>
                <a:gd name="connsiteX2647" fmla="*/ 1000521 w 1174668"/>
                <a:gd name="connsiteY2647" fmla="*/ 943088 h 1026123"/>
                <a:gd name="connsiteX2648" fmla="*/ 1003334 w 1174668"/>
                <a:gd name="connsiteY2648" fmla="*/ 940181 h 1026123"/>
                <a:gd name="connsiteX2649" fmla="*/ 1000173 w 1174668"/>
                <a:gd name="connsiteY2649" fmla="*/ 934459 h 1026123"/>
                <a:gd name="connsiteX2650" fmla="*/ 994468 w 1174668"/>
                <a:gd name="connsiteY2650" fmla="*/ 928848 h 1026123"/>
                <a:gd name="connsiteX2651" fmla="*/ 986993 w 1174668"/>
                <a:gd name="connsiteY2651" fmla="*/ 937462 h 1026123"/>
                <a:gd name="connsiteX2652" fmla="*/ 985949 w 1174668"/>
                <a:gd name="connsiteY2652" fmla="*/ 937572 h 1026123"/>
                <a:gd name="connsiteX2653" fmla="*/ 985839 w 1174668"/>
                <a:gd name="connsiteY2653" fmla="*/ 938173 h 1026123"/>
                <a:gd name="connsiteX2654" fmla="*/ 986297 w 1174668"/>
                <a:gd name="connsiteY2654" fmla="*/ 938062 h 1026123"/>
                <a:gd name="connsiteX2655" fmla="*/ 986186 w 1174668"/>
                <a:gd name="connsiteY2655" fmla="*/ 938410 h 1026123"/>
                <a:gd name="connsiteX2656" fmla="*/ 985364 w 1174668"/>
                <a:gd name="connsiteY2656" fmla="*/ 939342 h 1026123"/>
                <a:gd name="connsiteX2657" fmla="*/ 985712 w 1174668"/>
                <a:gd name="connsiteY2657" fmla="*/ 940291 h 1026123"/>
                <a:gd name="connsiteX2658" fmla="*/ 987578 w 1174668"/>
                <a:gd name="connsiteY2658" fmla="*/ 941460 h 1026123"/>
                <a:gd name="connsiteX2659" fmla="*/ 987925 w 1174668"/>
                <a:gd name="connsiteY2659" fmla="*/ 942156 h 1026123"/>
                <a:gd name="connsiteX2660" fmla="*/ 988747 w 1174668"/>
                <a:gd name="connsiteY2660" fmla="*/ 942045 h 1026123"/>
                <a:gd name="connsiteX2661" fmla="*/ 988857 w 1174668"/>
                <a:gd name="connsiteY2661" fmla="*/ 940417 h 1026123"/>
                <a:gd name="connsiteX2662" fmla="*/ 988036 w 1174668"/>
                <a:gd name="connsiteY2662" fmla="*/ 938774 h 1026123"/>
                <a:gd name="connsiteX2663" fmla="*/ 986993 w 1174668"/>
                <a:gd name="connsiteY2663" fmla="*/ 937462 h 1026123"/>
                <a:gd name="connsiteX2664" fmla="*/ 991086 w 1174668"/>
                <a:gd name="connsiteY2664" fmla="*/ 940876 h 1026123"/>
                <a:gd name="connsiteX2665" fmla="*/ 991544 w 1174668"/>
                <a:gd name="connsiteY2665" fmla="*/ 941334 h 1026123"/>
                <a:gd name="connsiteX2666" fmla="*/ 992587 w 1174668"/>
                <a:gd name="connsiteY2666" fmla="*/ 941792 h 1026123"/>
                <a:gd name="connsiteX2667" fmla="*/ 992935 w 1174668"/>
                <a:gd name="connsiteY2667" fmla="*/ 940512 h 1026123"/>
                <a:gd name="connsiteX2668" fmla="*/ 991892 w 1174668"/>
                <a:gd name="connsiteY2668" fmla="*/ 940038 h 1026123"/>
                <a:gd name="connsiteX2669" fmla="*/ 991086 w 1174668"/>
                <a:gd name="connsiteY2669" fmla="*/ 940876 h 1026123"/>
                <a:gd name="connsiteX2670" fmla="*/ 1003224 w 1174668"/>
                <a:gd name="connsiteY2670" fmla="*/ 931172 h 1026123"/>
                <a:gd name="connsiteX2671" fmla="*/ 1002149 w 1174668"/>
                <a:gd name="connsiteY2671" fmla="*/ 931282 h 1026123"/>
                <a:gd name="connsiteX2672" fmla="*/ 1001690 w 1174668"/>
                <a:gd name="connsiteY2672" fmla="*/ 931883 h 1026123"/>
                <a:gd name="connsiteX2673" fmla="*/ 1002275 w 1174668"/>
                <a:gd name="connsiteY2673" fmla="*/ 932926 h 1026123"/>
                <a:gd name="connsiteX2674" fmla="*/ 1002860 w 1174668"/>
                <a:gd name="connsiteY2674" fmla="*/ 933384 h 1026123"/>
                <a:gd name="connsiteX2675" fmla="*/ 1004282 w 1174668"/>
                <a:gd name="connsiteY2675" fmla="*/ 933985 h 1026123"/>
                <a:gd name="connsiteX2676" fmla="*/ 1005673 w 1174668"/>
                <a:gd name="connsiteY2676" fmla="*/ 935265 h 1026123"/>
                <a:gd name="connsiteX2677" fmla="*/ 1005784 w 1174668"/>
                <a:gd name="connsiteY2677" fmla="*/ 934443 h 1026123"/>
                <a:gd name="connsiteX2678" fmla="*/ 1004741 w 1174668"/>
                <a:gd name="connsiteY2678" fmla="*/ 932341 h 1026123"/>
                <a:gd name="connsiteX2679" fmla="*/ 1003224 w 1174668"/>
                <a:gd name="connsiteY2679" fmla="*/ 931172 h 1026123"/>
                <a:gd name="connsiteX2680" fmla="*/ 1073536 w 1174668"/>
                <a:gd name="connsiteY2680" fmla="*/ 881483 h 1026123"/>
                <a:gd name="connsiteX2681" fmla="*/ 1074232 w 1174668"/>
                <a:gd name="connsiteY2681" fmla="*/ 882084 h 1026123"/>
                <a:gd name="connsiteX2682" fmla="*/ 1074232 w 1174668"/>
                <a:gd name="connsiteY2682" fmla="*/ 881831 h 1026123"/>
                <a:gd name="connsiteX2683" fmla="*/ 1073536 w 1174668"/>
                <a:gd name="connsiteY2683" fmla="*/ 881483 h 1026123"/>
                <a:gd name="connsiteX2684" fmla="*/ 1076571 w 1174668"/>
                <a:gd name="connsiteY2684" fmla="*/ 898393 h 1026123"/>
                <a:gd name="connsiteX2685" fmla="*/ 1076571 w 1174668"/>
                <a:gd name="connsiteY2685" fmla="*/ 898393 h 1026123"/>
                <a:gd name="connsiteX2686" fmla="*/ 1075639 w 1174668"/>
                <a:gd name="connsiteY2686" fmla="*/ 898504 h 1026123"/>
                <a:gd name="connsiteX2687" fmla="*/ 1074943 w 1174668"/>
                <a:gd name="connsiteY2687" fmla="*/ 899453 h 1026123"/>
                <a:gd name="connsiteX2688" fmla="*/ 1074595 w 1174668"/>
                <a:gd name="connsiteY2688" fmla="*/ 899342 h 1026123"/>
                <a:gd name="connsiteX2689" fmla="*/ 1074595 w 1174668"/>
                <a:gd name="connsiteY2689" fmla="*/ 899342 h 1026123"/>
                <a:gd name="connsiteX2690" fmla="*/ 1074485 w 1174668"/>
                <a:gd name="connsiteY2690" fmla="*/ 898283 h 1026123"/>
                <a:gd name="connsiteX2691" fmla="*/ 1074485 w 1174668"/>
                <a:gd name="connsiteY2691" fmla="*/ 896671 h 1026123"/>
                <a:gd name="connsiteX2692" fmla="*/ 1074375 w 1174668"/>
                <a:gd name="connsiteY2692" fmla="*/ 896781 h 1026123"/>
                <a:gd name="connsiteX2693" fmla="*/ 1074375 w 1174668"/>
                <a:gd name="connsiteY2693" fmla="*/ 896671 h 1026123"/>
                <a:gd name="connsiteX2694" fmla="*/ 1068906 w 1174668"/>
                <a:gd name="connsiteY2694" fmla="*/ 902266 h 1026123"/>
                <a:gd name="connsiteX2695" fmla="*/ 1067721 w 1174668"/>
                <a:gd name="connsiteY2695" fmla="*/ 904241 h 1026123"/>
                <a:gd name="connsiteX2696" fmla="*/ 1067831 w 1174668"/>
                <a:gd name="connsiteY2696" fmla="*/ 904241 h 1026123"/>
                <a:gd name="connsiteX2697" fmla="*/ 1067831 w 1174668"/>
                <a:gd name="connsiteY2697" fmla="*/ 904241 h 1026123"/>
                <a:gd name="connsiteX2698" fmla="*/ 1072984 w 1174668"/>
                <a:gd name="connsiteY2698" fmla="*/ 902977 h 1026123"/>
                <a:gd name="connsiteX2699" fmla="*/ 1075085 w 1174668"/>
                <a:gd name="connsiteY2699" fmla="*/ 901934 h 1026123"/>
                <a:gd name="connsiteX2700" fmla="*/ 1076129 w 1174668"/>
                <a:gd name="connsiteY2700" fmla="*/ 900638 h 1026123"/>
                <a:gd name="connsiteX2701" fmla="*/ 1076714 w 1174668"/>
                <a:gd name="connsiteY2701" fmla="*/ 899595 h 1026123"/>
                <a:gd name="connsiteX2702" fmla="*/ 1076824 w 1174668"/>
                <a:gd name="connsiteY2702" fmla="*/ 899136 h 1026123"/>
                <a:gd name="connsiteX2703" fmla="*/ 1076714 w 1174668"/>
                <a:gd name="connsiteY2703" fmla="*/ 898425 h 1026123"/>
                <a:gd name="connsiteX2704" fmla="*/ 1076571 w 1174668"/>
                <a:gd name="connsiteY2704" fmla="*/ 898425 h 1026123"/>
                <a:gd name="connsiteX2705" fmla="*/ 1060246 w 1174668"/>
                <a:gd name="connsiteY2705" fmla="*/ 869487 h 1026123"/>
                <a:gd name="connsiteX2706" fmla="*/ 1060356 w 1174668"/>
                <a:gd name="connsiteY2706" fmla="*/ 869377 h 1026123"/>
                <a:gd name="connsiteX2707" fmla="*/ 1059771 w 1174668"/>
                <a:gd name="connsiteY2707" fmla="*/ 869030 h 1026123"/>
                <a:gd name="connsiteX2708" fmla="*/ 1060246 w 1174668"/>
                <a:gd name="connsiteY2708" fmla="*/ 869487 h 1026123"/>
                <a:gd name="connsiteX2709" fmla="*/ 1043461 w 1174668"/>
                <a:gd name="connsiteY2709" fmla="*/ 919397 h 1026123"/>
                <a:gd name="connsiteX2710" fmla="*/ 1043461 w 1174668"/>
                <a:gd name="connsiteY2710" fmla="*/ 919287 h 1026123"/>
                <a:gd name="connsiteX2711" fmla="*/ 1040411 w 1174668"/>
                <a:gd name="connsiteY2711" fmla="*/ 920330 h 1026123"/>
                <a:gd name="connsiteX2712" fmla="*/ 1033188 w 1174668"/>
                <a:gd name="connsiteY2712" fmla="*/ 924060 h 1026123"/>
                <a:gd name="connsiteX2713" fmla="*/ 1030518 w 1174668"/>
                <a:gd name="connsiteY2713" fmla="*/ 925940 h 1026123"/>
                <a:gd name="connsiteX2714" fmla="*/ 1030755 w 1174668"/>
                <a:gd name="connsiteY2714" fmla="*/ 925830 h 1026123"/>
                <a:gd name="connsiteX2715" fmla="*/ 1030644 w 1174668"/>
                <a:gd name="connsiteY2715" fmla="*/ 925940 h 1026123"/>
                <a:gd name="connsiteX2716" fmla="*/ 1035179 w 1174668"/>
                <a:gd name="connsiteY2716" fmla="*/ 925119 h 1026123"/>
                <a:gd name="connsiteX2717" fmla="*/ 1036349 w 1174668"/>
                <a:gd name="connsiteY2717" fmla="*/ 925577 h 1026123"/>
                <a:gd name="connsiteX2718" fmla="*/ 1036808 w 1174668"/>
                <a:gd name="connsiteY2718" fmla="*/ 925814 h 1026123"/>
                <a:gd name="connsiteX2719" fmla="*/ 1037977 w 1174668"/>
                <a:gd name="connsiteY2719" fmla="*/ 927916 h 1026123"/>
                <a:gd name="connsiteX2720" fmla="*/ 1037977 w 1174668"/>
                <a:gd name="connsiteY2720" fmla="*/ 927806 h 1026123"/>
                <a:gd name="connsiteX2721" fmla="*/ 1038088 w 1174668"/>
                <a:gd name="connsiteY2721" fmla="*/ 927916 h 1026123"/>
                <a:gd name="connsiteX2722" fmla="*/ 1038435 w 1174668"/>
                <a:gd name="connsiteY2722" fmla="*/ 925814 h 1026123"/>
                <a:gd name="connsiteX2723" fmla="*/ 1039020 w 1174668"/>
                <a:gd name="connsiteY2723" fmla="*/ 924170 h 1026123"/>
                <a:gd name="connsiteX2724" fmla="*/ 1040190 w 1174668"/>
                <a:gd name="connsiteY2724" fmla="*/ 922906 h 1026123"/>
                <a:gd name="connsiteX2725" fmla="*/ 1043240 w 1174668"/>
                <a:gd name="connsiteY2725" fmla="*/ 921041 h 1026123"/>
                <a:gd name="connsiteX2726" fmla="*/ 1043588 w 1174668"/>
                <a:gd name="connsiteY2726" fmla="*/ 920441 h 1026123"/>
                <a:gd name="connsiteX2727" fmla="*/ 1043588 w 1174668"/>
                <a:gd name="connsiteY2727" fmla="*/ 919397 h 1026123"/>
                <a:gd name="connsiteX2728" fmla="*/ 1043461 w 1174668"/>
                <a:gd name="connsiteY2728" fmla="*/ 919397 h 1026123"/>
                <a:gd name="connsiteX2729" fmla="*/ 1058728 w 1174668"/>
                <a:gd name="connsiteY2729" fmla="*/ 910310 h 1026123"/>
                <a:gd name="connsiteX2730" fmla="*/ 1058728 w 1174668"/>
                <a:gd name="connsiteY2730" fmla="*/ 910199 h 1026123"/>
                <a:gd name="connsiteX2731" fmla="*/ 1054398 w 1174668"/>
                <a:gd name="connsiteY2731" fmla="*/ 911954 h 1026123"/>
                <a:gd name="connsiteX2732" fmla="*/ 1044741 w 1174668"/>
                <a:gd name="connsiteY2732" fmla="*/ 921294 h 1026123"/>
                <a:gd name="connsiteX2733" fmla="*/ 1045089 w 1174668"/>
                <a:gd name="connsiteY2733" fmla="*/ 921057 h 1026123"/>
                <a:gd name="connsiteX2734" fmla="*/ 1044852 w 1174668"/>
                <a:gd name="connsiteY2734" fmla="*/ 921294 h 1026123"/>
                <a:gd name="connsiteX2735" fmla="*/ 1054524 w 1174668"/>
                <a:gd name="connsiteY2735" fmla="*/ 915114 h 1026123"/>
                <a:gd name="connsiteX2736" fmla="*/ 1056295 w 1174668"/>
                <a:gd name="connsiteY2736" fmla="*/ 912887 h 1026123"/>
                <a:gd name="connsiteX2737" fmla="*/ 1058049 w 1174668"/>
                <a:gd name="connsiteY2737" fmla="*/ 912190 h 1026123"/>
                <a:gd name="connsiteX2738" fmla="*/ 1058507 w 1174668"/>
                <a:gd name="connsiteY2738" fmla="*/ 911827 h 1026123"/>
                <a:gd name="connsiteX2739" fmla="*/ 1058965 w 1174668"/>
                <a:gd name="connsiteY2739" fmla="*/ 911132 h 1026123"/>
                <a:gd name="connsiteX2740" fmla="*/ 1058854 w 1174668"/>
                <a:gd name="connsiteY2740" fmla="*/ 910215 h 1026123"/>
                <a:gd name="connsiteX2741" fmla="*/ 1058728 w 1174668"/>
                <a:gd name="connsiteY2741" fmla="*/ 910310 h 1026123"/>
                <a:gd name="connsiteX2742" fmla="*/ 1075987 w 1174668"/>
                <a:gd name="connsiteY2742" fmla="*/ 866453 h 1026123"/>
                <a:gd name="connsiteX2743" fmla="*/ 1075291 w 1174668"/>
                <a:gd name="connsiteY2743" fmla="*/ 865157 h 1026123"/>
                <a:gd name="connsiteX2744" fmla="*/ 1074833 w 1174668"/>
                <a:gd name="connsiteY2744" fmla="*/ 865853 h 1026123"/>
                <a:gd name="connsiteX2745" fmla="*/ 1076113 w 1174668"/>
                <a:gd name="connsiteY2745" fmla="*/ 867148 h 1026123"/>
                <a:gd name="connsiteX2746" fmla="*/ 1075987 w 1174668"/>
                <a:gd name="connsiteY2746" fmla="*/ 866453 h 1026123"/>
                <a:gd name="connsiteX2747" fmla="*/ 1142585 w 1174668"/>
                <a:gd name="connsiteY2747" fmla="*/ 780826 h 1026123"/>
                <a:gd name="connsiteX2748" fmla="*/ 1142585 w 1174668"/>
                <a:gd name="connsiteY2748" fmla="*/ 780715 h 1026123"/>
                <a:gd name="connsiteX2749" fmla="*/ 1141416 w 1174668"/>
                <a:gd name="connsiteY2749" fmla="*/ 781537 h 1026123"/>
                <a:gd name="connsiteX2750" fmla="*/ 1141179 w 1174668"/>
                <a:gd name="connsiteY2750" fmla="*/ 782359 h 1026123"/>
                <a:gd name="connsiteX2751" fmla="*/ 1140594 w 1174668"/>
                <a:gd name="connsiteY2751" fmla="*/ 791573 h 1026123"/>
                <a:gd name="connsiteX2752" fmla="*/ 1139772 w 1174668"/>
                <a:gd name="connsiteY2752" fmla="*/ 794243 h 1026123"/>
                <a:gd name="connsiteX2753" fmla="*/ 1138145 w 1174668"/>
                <a:gd name="connsiteY2753" fmla="*/ 796235 h 1026123"/>
                <a:gd name="connsiteX2754" fmla="*/ 1138603 w 1174668"/>
                <a:gd name="connsiteY2754" fmla="*/ 796345 h 1026123"/>
                <a:gd name="connsiteX2755" fmla="*/ 1138603 w 1174668"/>
                <a:gd name="connsiteY2755" fmla="*/ 796345 h 1026123"/>
                <a:gd name="connsiteX2756" fmla="*/ 1138714 w 1174668"/>
                <a:gd name="connsiteY2756" fmla="*/ 796345 h 1026123"/>
                <a:gd name="connsiteX2757" fmla="*/ 1139061 w 1174668"/>
                <a:gd name="connsiteY2757" fmla="*/ 796235 h 1026123"/>
                <a:gd name="connsiteX2758" fmla="*/ 1139172 w 1174668"/>
                <a:gd name="connsiteY2758" fmla="*/ 796345 h 1026123"/>
                <a:gd name="connsiteX2759" fmla="*/ 1139172 w 1174668"/>
                <a:gd name="connsiteY2759" fmla="*/ 796345 h 1026123"/>
                <a:gd name="connsiteX2760" fmla="*/ 1139282 w 1174668"/>
                <a:gd name="connsiteY2760" fmla="*/ 796456 h 1026123"/>
                <a:gd name="connsiteX2761" fmla="*/ 1140911 w 1174668"/>
                <a:gd name="connsiteY2761" fmla="*/ 794228 h 1026123"/>
                <a:gd name="connsiteX2762" fmla="*/ 1142190 w 1174668"/>
                <a:gd name="connsiteY2762" fmla="*/ 790624 h 1026123"/>
                <a:gd name="connsiteX2763" fmla="*/ 1142886 w 1174668"/>
                <a:gd name="connsiteY2763" fmla="*/ 786879 h 1026123"/>
                <a:gd name="connsiteX2764" fmla="*/ 1142886 w 1174668"/>
                <a:gd name="connsiteY2764" fmla="*/ 783497 h 1026123"/>
                <a:gd name="connsiteX2765" fmla="*/ 1142997 w 1174668"/>
                <a:gd name="connsiteY2765" fmla="*/ 782675 h 1026123"/>
                <a:gd name="connsiteX2766" fmla="*/ 1142997 w 1174668"/>
                <a:gd name="connsiteY2766" fmla="*/ 781505 h 1026123"/>
                <a:gd name="connsiteX2767" fmla="*/ 1142649 w 1174668"/>
                <a:gd name="connsiteY2767" fmla="*/ 780683 h 1026123"/>
                <a:gd name="connsiteX2768" fmla="*/ 1142585 w 1174668"/>
                <a:gd name="connsiteY2768" fmla="*/ 780826 h 1026123"/>
                <a:gd name="connsiteX2769" fmla="*/ 1112732 w 1174668"/>
                <a:gd name="connsiteY2769" fmla="*/ 847551 h 1026123"/>
                <a:gd name="connsiteX2770" fmla="*/ 1111910 w 1174668"/>
                <a:gd name="connsiteY2770" fmla="*/ 845449 h 1026123"/>
                <a:gd name="connsiteX2771" fmla="*/ 1111562 w 1174668"/>
                <a:gd name="connsiteY2771" fmla="*/ 846966 h 1026123"/>
                <a:gd name="connsiteX2772" fmla="*/ 1110740 w 1174668"/>
                <a:gd name="connsiteY2772" fmla="*/ 848010 h 1026123"/>
                <a:gd name="connsiteX2773" fmla="*/ 1110629 w 1174668"/>
                <a:gd name="connsiteY2773" fmla="*/ 848705 h 1026123"/>
                <a:gd name="connsiteX2774" fmla="*/ 1110281 w 1174668"/>
                <a:gd name="connsiteY2774" fmla="*/ 848942 h 1026123"/>
                <a:gd name="connsiteX2775" fmla="*/ 1110044 w 1174668"/>
                <a:gd name="connsiteY2775" fmla="*/ 849543 h 1026123"/>
                <a:gd name="connsiteX2776" fmla="*/ 1110393 w 1174668"/>
                <a:gd name="connsiteY2776" fmla="*/ 850001 h 1026123"/>
                <a:gd name="connsiteX2777" fmla="*/ 1111910 w 1174668"/>
                <a:gd name="connsiteY2777" fmla="*/ 847773 h 1026123"/>
                <a:gd name="connsiteX2778" fmla="*/ 1112732 w 1174668"/>
                <a:gd name="connsiteY2778" fmla="*/ 847551 h 102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Lst>
              <a:rect l="l" t="t" r="r" b="b"/>
              <a:pathLst>
                <a:path w="1174668" h="1026123">
                  <a:moveTo>
                    <a:pt x="428897" y="210023"/>
                  </a:moveTo>
                  <a:lnTo>
                    <a:pt x="426083" y="212583"/>
                  </a:lnTo>
                  <a:lnTo>
                    <a:pt x="421073" y="216202"/>
                  </a:lnTo>
                  <a:lnTo>
                    <a:pt x="420251" y="217593"/>
                  </a:lnTo>
                  <a:lnTo>
                    <a:pt x="427474" y="214922"/>
                  </a:lnTo>
                  <a:lnTo>
                    <a:pt x="430287" y="212820"/>
                  </a:lnTo>
                  <a:lnTo>
                    <a:pt x="431219" y="209565"/>
                  </a:lnTo>
                  <a:lnTo>
                    <a:pt x="430176" y="209454"/>
                  </a:lnTo>
                  <a:lnTo>
                    <a:pt x="428897" y="210023"/>
                  </a:lnTo>
                  <a:close/>
                  <a:moveTo>
                    <a:pt x="415115" y="221560"/>
                  </a:moveTo>
                  <a:lnTo>
                    <a:pt x="413013" y="224705"/>
                  </a:lnTo>
                  <a:lnTo>
                    <a:pt x="411259" y="225526"/>
                  </a:lnTo>
                  <a:lnTo>
                    <a:pt x="410674" y="225875"/>
                  </a:lnTo>
                  <a:lnTo>
                    <a:pt x="410327" y="226696"/>
                  </a:lnTo>
                  <a:lnTo>
                    <a:pt x="409868" y="227518"/>
                  </a:lnTo>
                  <a:lnTo>
                    <a:pt x="408825" y="227992"/>
                  </a:lnTo>
                  <a:lnTo>
                    <a:pt x="407434" y="228340"/>
                  </a:lnTo>
                  <a:lnTo>
                    <a:pt x="407197" y="229035"/>
                  </a:lnTo>
                  <a:lnTo>
                    <a:pt x="407197" y="229731"/>
                  </a:lnTo>
                  <a:lnTo>
                    <a:pt x="406849" y="230426"/>
                  </a:lnTo>
                  <a:lnTo>
                    <a:pt x="379903" y="248269"/>
                  </a:lnTo>
                  <a:lnTo>
                    <a:pt x="374182" y="250481"/>
                  </a:lnTo>
                  <a:lnTo>
                    <a:pt x="371148" y="251177"/>
                  </a:lnTo>
                  <a:lnTo>
                    <a:pt x="367197" y="249423"/>
                  </a:lnTo>
                  <a:lnTo>
                    <a:pt x="364983" y="249186"/>
                  </a:lnTo>
                  <a:lnTo>
                    <a:pt x="368714" y="251051"/>
                  </a:lnTo>
                  <a:lnTo>
                    <a:pt x="371858" y="251635"/>
                  </a:lnTo>
                  <a:lnTo>
                    <a:pt x="379792" y="250466"/>
                  </a:lnTo>
                  <a:lnTo>
                    <a:pt x="382590" y="249186"/>
                  </a:lnTo>
                  <a:lnTo>
                    <a:pt x="390176" y="243354"/>
                  </a:lnTo>
                  <a:lnTo>
                    <a:pt x="392625" y="240541"/>
                  </a:lnTo>
                  <a:lnTo>
                    <a:pt x="405332" y="232844"/>
                  </a:lnTo>
                  <a:lnTo>
                    <a:pt x="412428" y="225495"/>
                  </a:lnTo>
                  <a:lnTo>
                    <a:pt x="415336" y="223757"/>
                  </a:lnTo>
                  <a:lnTo>
                    <a:pt x="415225" y="223172"/>
                  </a:lnTo>
                  <a:lnTo>
                    <a:pt x="416174" y="222002"/>
                  </a:lnTo>
                  <a:lnTo>
                    <a:pt x="416869" y="221418"/>
                  </a:lnTo>
                  <a:lnTo>
                    <a:pt x="416759" y="220343"/>
                  </a:lnTo>
                  <a:lnTo>
                    <a:pt x="415115" y="221560"/>
                  </a:lnTo>
                  <a:close/>
                  <a:moveTo>
                    <a:pt x="365679" y="241505"/>
                  </a:moveTo>
                  <a:lnTo>
                    <a:pt x="365221" y="239861"/>
                  </a:lnTo>
                  <a:lnTo>
                    <a:pt x="364983" y="239750"/>
                  </a:lnTo>
                  <a:lnTo>
                    <a:pt x="363214" y="239750"/>
                  </a:lnTo>
                  <a:lnTo>
                    <a:pt x="361349" y="239403"/>
                  </a:lnTo>
                  <a:lnTo>
                    <a:pt x="357966" y="239292"/>
                  </a:lnTo>
                  <a:lnTo>
                    <a:pt x="356229" y="241284"/>
                  </a:lnTo>
                  <a:lnTo>
                    <a:pt x="353668" y="241869"/>
                  </a:lnTo>
                  <a:lnTo>
                    <a:pt x="347947" y="241758"/>
                  </a:lnTo>
                  <a:lnTo>
                    <a:pt x="349574" y="242801"/>
                  </a:lnTo>
                  <a:lnTo>
                    <a:pt x="352388" y="243496"/>
                  </a:lnTo>
                  <a:lnTo>
                    <a:pt x="354015" y="244081"/>
                  </a:lnTo>
                  <a:lnTo>
                    <a:pt x="355059" y="245013"/>
                  </a:lnTo>
                  <a:lnTo>
                    <a:pt x="356102" y="246294"/>
                  </a:lnTo>
                  <a:lnTo>
                    <a:pt x="357382" y="247463"/>
                  </a:lnTo>
                  <a:lnTo>
                    <a:pt x="358551" y="247922"/>
                  </a:lnTo>
                  <a:lnTo>
                    <a:pt x="361697" y="248617"/>
                  </a:lnTo>
                  <a:lnTo>
                    <a:pt x="363214" y="248379"/>
                  </a:lnTo>
                  <a:lnTo>
                    <a:pt x="363704" y="246720"/>
                  </a:lnTo>
                  <a:lnTo>
                    <a:pt x="363814" y="245219"/>
                  </a:lnTo>
                  <a:lnTo>
                    <a:pt x="364399" y="243701"/>
                  </a:lnTo>
                  <a:lnTo>
                    <a:pt x="365095" y="242422"/>
                  </a:lnTo>
                  <a:lnTo>
                    <a:pt x="365679" y="241505"/>
                  </a:lnTo>
                  <a:close/>
                  <a:moveTo>
                    <a:pt x="138351" y="153443"/>
                  </a:moveTo>
                  <a:lnTo>
                    <a:pt x="133815" y="155197"/>
                  </a:lnTo>
                  <a:lnTo>
                    <a:pt x="132772" y="154265"/>
                  </a:lnTo>
                  <a:lnTo>
                    <a:pt x="129864" y="156004"/>
                  </a:lnTo>
                  <a:lnTo>
                    <a:pt x="115640" y="159750"/>
                  </a:lnTo>
                  <a:lnTo>
                    <a:pt x="109681" y="160208"/>
                  </a:lnTo>
                  <a:lnTo>
                    <a:pt x="107579" y="160792"/>
                  </a:lnTo>
                  <a:lnTo>
                    <a:pt x="104087" y="162531"/>
                  </a:lnTo>
                  <a:lnTo>
                    <a:pt x="102917" y="163242"/>
                  </a:lnTo>
                  <a:lnTo>
                    <a:pt x="99756" y="164760"/>
                  </a:lnTo>
                  <a:lnTo>
                    <a:pt x="90211" y="165692"/>
                  </a:lnTo>
                  <a:lnTo>
                    <a:pt x="82625" y="169438"/>
                  </a:lnTo>
                  <a:lnTo>
                    <a:pt x="67342" y="173974"/>
                  </a:lnTo>
                  <a:lnTo>
                    <a:pt x="56484" y="175474"/>
                  </a:lnTo>
                  <a:lnTo>
                    <a:pt x="54035" y="176660"/>
                  </a:lnTo>
                  <a:lnTo>
                    <a:pt x="61605" y="176771"/>
                  </a:lnTo>
                  <a:lnTo>
                    <a:pt x="151658" y="154139"/>
                  </a:lnTo>
                  <a:lnTo>
                    <a:pt x="151658" y="154139"/>
                  </a:lnTo>
                  <a:lnTo>
                    <a:pt x="151658" y="154139"/>
                  </a:lnTo>
                  <a:lnTo>
                    <a:pt x="151658" y="154139"/>
                  </a:lnTo>
                  <a:lnTo>
                    <a:pt x="153175" y="154597"/>
                  </a:lnTo>
                  <a:lnTo>
                    <a:pt x="154708" y="154708"/>
                  </a:lnTo>
                  <a:lnTo>
                    <a:pt x="156099" y="154250"/>
                  </a:lnTo>
                  <a:lnTo>
                    <a:pt x="157142" y="153428"/>
                  </a:lnTo>
                  <a:lnTo>
                    <a:pt x="144072" y="153317"/>
                  </a:lnTo>
                  <a:lnTo>
                    <a:pt x="138351" y="153443"/>
                  </a:lnTo>
                  <a:close/>
                  <a:moveTo>
                    <a:pt x="1138382" y="752505"/>
                  </a:moveTo>
                  <a:lnTo>
                    <a:pt x="1139424" y="753547"/>
                  </a:lnTo>
                  <a:lnTo>
                    <a:pt x="1139536" y="753437"/>
                  </a:lnTo>
                  <a:lnTo>
                    <a:pt x="1139646" y="753547"/>
                  </a:lnTo>
                  <a:lnTo>
                    <a:pt x="1141400" y="753310"/>
                  </a:lnTo>
                  <a:lnTo>
                    <a:pt x="1141858" y="752141"/>
                  </a:lnTo>
                  <a:lnTo>
                    <a:pt x="1140578" y="743638"/>
                  </a:lnTo>
                  <a:lnTo>
                    <a:pt x="1140468" y="743638"/>
                  </a:lnTo>
                  <a:lnTo>
                    <a:pt x="1140468" y="743528"/>
                  </a:lnTo>
                  <a:lnTo>
                    <a:pt x="1139536" y="743765"/>
                  </a:lnTo>
                  <a:lnTo>
                    <a:pt x="1139299" y="744934"/>
                  </a:lnTo>
                  <a:lnTo>
                    <a:pt x="1138840" y="745756"/>
                  </a:lnTo>
                  <a:lnTo>
                    <a:pt x="1138255" y="746578"/>
                  </a:lnTo>
                  <a:lnTo>
                    <a:pt x="1137323" y="747510"/>
                  </a:lnTo>
                  <a:lnTo>
                    <a:pt x="1137433" y="748427"/>
                  </a:lnTo>
                  <a:lnTo>
                    <a:pt x="1137544" y="748427"/>
                  </a:lnTo>
                  <a:lnTo>
                    <a:pt x="1137544" y="748538"/>
                  </a:lnTo>
                  <a:lnTo>
                    <a:pt x="1138129" y="748538"/>
                  </a:lnTo>
                  <a:lnTo>
                    <a:pt x="1138477" y="748648"/>
                  </a:lnTo>
                  <a:lnTo>
                    <a:pt x="1138935" y="748886"/>
                  </a:lnTo>
                  <a:lnTo>
                    <a:pt x="1139393" y="749122"/>
                  </a:lnTo>
                  <a:lnTo>
                    <a:pt x="1139504" y="749122"/>
                  </a:lnTo>
                  <a:lnTo>
                    <a:pt x="1138224" y="750750"/>
                  </a:lnTo>
                  <a:lnTo>
                    <a:pt x="1138382" y="752505"/>
                  </a:lnTo>
                  <a:close/>
                  <a:moveTo>
                    <a:pt x="860447" y="678888"/>
                  </a:moveTo>
                  <a:lnTo>
                    <a:pt x="857635" y="677845"/>
                  </a:lnTo>
                  <a:lnTo>
                    <a:pt x="854252" y="676675"/>
                  </a:lnTo>
                  <a:lnTo>
                    <a:pt x="854142" y="676675"/>
                  </a:lnTo>
                  <a:lnTo>
                    <a:pt x="854142" y="676675"/>
                  </a:lnTo>
                  <a:lnTo>
                    <a:pt x="853210" y="678667"/>
                  </a:lnTo>
                  <a:lnTo>
                    <a:pt x="850649" y="679362"/>
                  </a:lnTo>
                  <a:lnTo>
                    <a:pt x="845845" y="679125"/>
                  </a:lnTo>
                  <a:lnTo>
                    <a:pt x="845497" y="679015"/>
                  </a:lnTo>
                  <a:lnTo>
                    <a:pt x="843047" y="678430"/>
                  </a:lnTo>
                  <a:lnTo>
                    <a:pt x="840598" y="677023"/>
                  </a:lnTo>
                  <a:lnTo>
                    <a:pt x="838496" y="674937"/>
                  </a:lnTo>
                  <a:lnTo>
                    <a:pt x="836867" y="671903"/>
                  </a:lnTo>
                  <a:lnTo>
                    <a:pt x="836172" y="670259"/>
                  </a:lnTo>
                  <a:lnTo>
                    <a:pt x="835477" y="668868"/>
                  </a:lnTo>
                  <a:lnTo>
                    <a:pt x="834545" y="667699"/>
                  </a:lnTo>
                  <a:lnTo>
                    <a:pt x="833122" y="667004"/>
                  </a:lnTo>
                  <a:lnTo>
                    <a:pt x="833122" y="667004"/>
                  </a:lnTo>
                  <a:lnTo>
                    <a:pt x="833011" y="667004"/>
                  </a:lnTo>
                  <a:lnTo>
                    <a:pt x="834434" y="671665"/>
                  </a:lnTo>
                  <a:lnTo>
                    <a:pt x="836536" y="676328"/>
                  </a:lnTo>
                  <a:lnTo>
                    <a:pt x="837816" y="678430"/>
                  </a:lnTo>
                  <a:lnTo>
                    <a:pt x="839444" y="679947"/>
                  </a:lnTo>
                  <a:lnTo>
                    <a:pt x="841182" y="681006"/>
                  </a:lnTo>
                  <a:lnTo>
                    <a:pt x="850396" y="684388"/>
                  </a:lnTo>
                  <a:lnTo>
                    <a:pt x="850396" y="684388"/>
                  </a:lnTo>
                  <a:lnTo>
                    <a:pt x="850396" y="684499"/>
                  </a:lnTo>
                  <a:lnTo>
                    <a:pt x="852720" y="684609"/>
                  </a:lnTo>
                  <a:lnTo>
                    <a:pt x="854932" y="683440"/>
                  </a:lnTo>
                  <a:lnTo>
                    <a:pt x="857966" y="679947"/>
                  </a:lnTo>
                  <a:lnTo>
                    <a:pt x="860558" y="678904"/>
                  </a:lnTo>
                  <a:lnTo>
                    <a:pt x="860447" y="678904"/>
                  </a:lnTo>
                  <a:lnTo>
                    <a:pt x="860447" y="678888"/>
                  </a:lnTo>
                  <a:close/>
                  <a:moveTo>
                    <a:pt x="1134431" y="688118"/>
                  </a:moveTo>
                  <a:lnTo>
                    <a:pt x="1134194" y="686948"/>
                  </a:lnTo>
                  <a:lnTo>
                    <a:pt x="1136169" y="684736"/>
                  </a:lnTo>
                  <a:lnTo>
                    <a:pt x="1136627" y="679947"/>
                  </a:lnTo>
                  <a:lnTo>
                    <a:pt x="1136043" y="656620"/>
                  </a:lnTo>
                  <a:lnTo>
                    <a:pt x="1135000" y="653238"/>
                  </a:lnTo>
                  <a:lnTo>
                    <a:pt x="1135348" y="650899"/>
                  </a:lnTo>
                  <a:lnTo>
                    <a:pt x="1135110" y="648227"/>
                  </a:lnTo>
                  <a:lnTo>
                    <a:pt x="1134067" y="642997"/>
                  </a:lnTo>
                  <a:lnTo>
                    <a:pt x="1133956" y="640658"/>
                  </a:lnTo>
                  <a:lnTo>
                    <a:pt x="1134415" y="635774"/>
                  </a:lnTo>
                  <a:lnTo>
                    <a:pt x="1131823" y="614533"/>
                  </a:lnTo>
                  <a:lnTo>
                    <a:pt x="1133941" y="613948"/>
                  </a:lnTo>
                  <a:lnTo>
                    <a:pt x="1133941" y="609397"/>
                  </a:lnTo>
                  <a:lnTo>
                    <a:pt x="1129958" y="589689"/>
                  </a:lnTo>
                  <a:lnTo>
                    <a:pt x="1128219" y="585027"/>
                  </a:lnTo>
                  <a:lnTo>
                    <a:pt x="1126007" y="582925"/>
                  </a:lnTo>
                  <a:lnTo>
                    <a:pt x="1125770" y="581881"/>
                  </a:lnTo>
                  <a:lnTo>
                    <a:pt x="1127509" y="579195"/>
                  </a:lnTo>
                  <a:lnTo>
                    <a:pt x="1126813" y="575007"/>
                  </a:lnTo>
                  <a:lnTo>
                    <a:pt x="1120507" y="561020"/>
                  </a:lnTo>
                  <a:lnTo>
                    <a:pt x="1119337" y="559613"/>
                  </a:lnTo>
                  <a:lnTo>
                    <a:pt x="1117820" y="558808"/>
                  </a:lnTo>
                  <a:lnTo>
                    <a:pt x="1114564" y="558460"/>
                  </a:lnTo>
                  <a:lnTo>
                    <a:pt x="1112700" y="557986"/>
                  </a:lnTo>
                  <a:lnTo>
                    <a:pt x="1112463" y="556942"/>
                  </a:lnTo>
                  <a:lnTo>
                    <a:pt x="1113980" y="555899"/>
                  </a:lnTo>
                  <a:lnTo>
                    <a:pt x="1115608" y="555441"/>
                  </a:lnTo>
                  <a:lnTo>
                    <a:pt x="1116888" y="554745"/>
                  </a:lnTo>
                  <a:lnTo>
                    <a:pt x="1117583" y="552865"/>
                  </a:lnTo>
                  <a:lnTo>
                    <a:pt x="1117125" y="551111"/>
                  </a:lnTo>
                  <a:lnTo>
                    <a:pt x="1113395" y="545879"/>
                  </a:lnTo>
                  <a:lnTo>
                    <a:pt x="1109081" y="538056"/>
                  </a:lnTo>
                  <a:lnTo>
                    <a:pt x="1104513" y="531877"/>
                  </a:lnTo>
                  <a:lnTo>
                    <a:pt x="1103691" y="529775"/>
                  </a:lnTo>
                  <a:lnTo>
                    <a:pt x="1102301" y="527451"/>
                  </a:lnTo>
                  <a:lnTo>
                    <a:pt x="1098113" y="526282"/>
                  </a:lnTo>
                  <a:lnTo>
                    <a:pt x="1096832" y="524402"/>
                  </a:lnTo>
                  <a:lnTo>
                    <a:pt x="1090637" y="519518"/>
                  </a:lnTo>
                  <a:lnTo>
                    <a:pt x="1089594" y="519866"/>
                  </a:lnTo>
                  <a:lnTo>
                    <a:pt x="1086560" y="521383"/>
                  </a:lnTo>
                  <a:lnTo>
                    <a:pt x="1085279" y="521146"/>
                  </a:lnTo>
                  <a:lnTo>
                    <a:pt x="1082956" y="520197"/>
                  </a:lnTo>
                  <a:lnTo>
                    <a:pt x="1081913" y="520087"/>
                  </a:lnTo>
                  <a:lnTo>
                    <a:pt x="1077694" y="516594"/>
                  </a:lnTo>
                  <a:lnTo>
                    <a:pt x="1076650" y="515551"/>
                  </a:lnTo>
                  <a:lnTo>
                    <a:pt x="1078389" y="515093"/>
                  </a:lnTo>
                  <a:lnTo>
                    <a:pt x="1079669" y="515441"/>
                  </a:lnTo>
                  <a:lnTo>
                    <a:pt x="1080712" y="516136"/>
                  </a:lnTo>
                  <a:lnTo>
                    <a:pt x="1081787" y="516720"/>
                  </a:lnTo>
                  <a:lnTo>
                    <a:pt x="1085169" y="517764"/>
                  </a:lnTo>
                  <a:lnTo>
                    <a:pt x="1090874" y="518222"/>
                  </a:lnTo>
                  <a:lnTo>
                    <a:pt x="1092739" y="519281"/>
                  </a:lnTo>
                  <a:lnTo>
                    <a:pt x="1094509" y="522188"/>
                  </a:lnTo>
                  <a:lnTo>
                    <a:pt x="1093908" y="519739"/>
                  </a:lnTo>
                  <a:lnTo>
                    <a:pt x="1064876" y="474350"/>
                  </a:lnTo>
                  <a:lnTo>
                    <a:pt x="1055788" y="451844"/>
                  </a:lnTo>
                  <a:lnTo>
                    <a:pt x="994658" y="362376"/>
                  </a:lnTo>
                  <a:lnTo>
                    <a:pt x="992903" y="358884"/>
                  </a:lnTo>
                  <a:lnTo>
                    <a:pt x="987530" y="351408"/>
                  </a:lnTo>
                  <a:lnTo>
                    <a:pt x="983342" y="342889"/>
                  </a:lnTo>
                  <a:lnTo>
                    <a:pt x="981603" y="340092"/>
                  </a:lnTo>
                  <a:lnTo>
                    <a:pt x="975756" y="325631"/>
                  </a:lnTo>
                  <a:lnTo>
                    <a:pt x="974128" y="319452"/>
                  </a:lnTo>
                  <a:lnTo>
                    <a:pt x="973084" y="316528"/>
                  </a:lnTo>
                  <a:lnTo>
                    <a:pt x="967490" y="309068"/>
                  </a:lnTo>
                  <a:lnTo>
                    <a:pt x="968311" y="307899"/>
                  </a:lnTo>
                  <a:lnTo>
                    <a:pt x="968075" y="306729"/>
                  </a:lnTo>
                  <a:lnTo>
                    <a:pt x="965862" y="303221"/>
                  </a:lnTo>
                  <a:lnTo>
                    <a:pt x="961184" y="289582"/>
                  </a:lnTo>
                  <a:lnTo>
                    <a:pt x="964124" y="290277"/>
                  </a:lnTo>
                  <a:lnTo>
                    <a:pt x="969355" y="293786"/>
                  </a:lnTo>
                  <a:lnTo>
                    <a:pt x="975518" y="294828"/>
                  </a:lnTo>
                  <a:lnTo>
                    <a:pt x="976451" y="297499"/>
                  </a:lnTo>
                  <a:lnTo>
                    <a:pt x="975993" y="300771"/>
                  </a:lnTo>
                  <a:lnTo>
                    <a:pt x="975171" y="303331"/>
                  </a:lnTo>
                  <a:lnTo>
                    <a:pt x="974001" y="302509"/>
                  </a:lnTo>
                  <a:lnTo>
                    <a:pt x="973417" y="304833"/>
                  </a:lnTo>
                  <a:lnTo>
                    <a:pt x="973417" y="307993"/>
                  </a:lnTo>
                  <a:lnTo>
                    <a:pt x="974001" y="311028"/>
                  </a:lnTo>
                  <a:lnTo>
                    <a:pt x="974934" y="313256"/>
                  </a:lnTo>
                  <a:lnTo>
                    <a:pt x="977289" y="315122"/>
                  </a:lnTo>
                  <a:lnTo>
                    <a:pt x="979959" y="315817"/>
                  </a:lnTo>
                  <a:lnTo>
                    <a:pt x="988810" y="315817"/>
                  </a:lnTo>
                  <a:lnTo>
                    <a:pt x="990122" y="315469"/>
                  </a:lnTo>
                  <a:lnTo>
                    <a:pt x="991639" y="314774"/>
                  </a:lnTo>
                  <a:lnTo>
                    <a:pt x="991639" y="314189"/>
                  </a:lnTo>
                  <a:lnTo>
                    <a:pt x="991054" y="311961"/>
                  </a:lnTo>
                  <a:lnTo>
                    <a:pt x="991054" y="311376"/>
                  </a:lnTo>
                  <a:lnTo>
                    <a:pt x="991876" y="311139"/>
                  </a:lnTo>
                  <a:lnTo>
                    <a:pt x="992698" y="311471"/>
                  </a:lnTo>
                  <a:lnTo>
                    <a:pt x="993520" y="311945"/>
                  </a:lnTo>
                  <a:lnTo>
                    <a:pt x="993978" y="312055"/>
                  </a:lnTo>
                  <a:lnTo>
                    <a:pt x="996649" y="311360"/>
                  </a:lnTo>
                  <a:lnTo>
                    <a:pt x="998624" y="311691"/>
                  </a:lnTo>
                  <a:lnTo>
                    <a:pt x="1000141" y="312988"/>
                  </a:lnTo>
                  <a:lnTo>
                    <a:pt x="1001311" y="315200"/>
                  </a:lnTo>
                  <a:lnTo>
                    <a:pt x="1003429" y="321142"/>
                  </a:lnTo>
                  <a:lnTo>
                    <a:pt x="1004361" y="327212"/>
                  </a:lnTo>
                  <a:lnTo>
                    <a:pt x="1003777" y="347504"/>
                  </a:lnTo>
                  <a:lnTo>
                    <a:pt x="1008202" y="374213"/>
                  </a:lnTo>
                  <a:lnTo>
                    <a:pt x="1010651" y="380393"/>
                  </a:lnTo>
                  <a:lnTo>
                    <a:pt x="1016847" y="391946"/>
                  </a:lnTo>
                  <a:lnTo>
                    <a:pt x="1027562" y="405237"/>
                  </a:lnTo>
                  <a:lnTo>
                    <a:pt x="1029791" y="410373"/>
                  </a:lnTo>
                  <a:lnTo>
                    <a:pt x="1034674" y="414451"/>
                  </a:lnTo>
                  <a:lnTo>
                    <a:pt x="1035496" y="415384"/>
                  </a:lnTo>
                  <a:lnTo>
                    <a:pt x="1036191" y="416790"/>
                  </a:lnTo>
                  <a:lnTo>
                    <a:pt x="1040616" y="422606"/>
                  </a:lnTo>
                  <a:lnTo>
                    <a:pt x="1039337" y="415953"/>
                  </a:lnTo>
                  <a:lnTo>
                    <a:pt x="1025333" y="401033"/>
                  </a:lnTo>
                  <a:lnTo>
                    <a:pt x="1021256" y="394964"/>
                  </a:lnTo>
                  <a:lnTo>
                    <a:pt x="1020324" y="392641"/>
                  </a:lnTo>
                  <a:lnTo>
                    <a:pt x="1017653" y="388548"/>
                  </a:lnTo>
                  <a:lnTo>
                    <a:pt x="1011931" y="373391"/>
                  </a:lnTo>
                  <a:lnTo>
                    <a:pt x="1009829" y="364999"/>
                  </a:lnTo>
                  <a:lnTo>
                    <a:pt x="1009592" y="361618"/>
                  </a:lnTo>
                  <a:lnTo>
                    <a:pt x="1008312" y="360796"/>
                  </a:lnTo>
                  <a:lnTo>
                    <a:pt x="1009007" y="358583"/>
                  </a:lnTo>
                  <a:lnTo>
                    <a:pt x="1006337" y="343521"/>
                  </a:lnTo>
                  <a:lnTo>
                    <a:pt x="1006685" y="342589"/>
                  </a:lnTo>
                  <a:lnTo>
                    <a:pt x="1007728" y="341894"/>
                  </a:lnTo>
                  <a:lnTo>
                    <a:pt x="1008550" y="340503"/>
                  </a:lnTo>
                  <a:lnTo>
                    <a:pt x="1009007" y="339112"/>
                  </a:lnTo>
                  <a:lnTo>
                    <a:pt x="1009119" y="338164"/>
                  </a:lnTo>
                  <a:lnTo>
                    <a:pt x="1010399" y="337705"/>
                  </a:lnTo>
                  <a:lnTo>
                    <a:pt x="1012263" y="334450"/>
                  </a:lnTo>
                  <a:lnTo>
                    <a:pt x="1013433" y="330941"/>
                  </a:lnTo>
                  <a:lnTo>
                    <a:pt x="1010873" y="328270"/>
                  </a:lnTo>
                  <a:lnTo>
                    <a:pt x="1005752" y="318693"/>
                  </a:lnTo>
                  <a:lnTo>
                    <a:pt x="995021" y="305765"/>
                  </a:lnTo>
                  <a:lnTo>
                    <a:pt x="986029" y="296899"/>
                  </a:lnTo>
                  <a:lnTo>
                    <a:pt x="974713" y="282548"/>
                  </a:lnTo>
                  <a:lnTo>
                    <a:pt x="951401" y="256535"/>
                  </a:lnTo>
                  <a:lnTo>
                    <a:pt x="950089" y="253737"/>
                  </a:lnTo>
                  <a:lnTo>
                    <a:pt x="948462" y="251161"/>
                  </a:lnTo>
                  <a:lnTo>
                    <a:pt x="945790" y="249771"/>
                  </a:lnTo>
                  <a:lnTo>
                    <a:pt x="943689" y="248379"/>
                  </a:lnTo>
                  <a:lnTo>
                    <a:pt x="944036" y="245456"/>
                  </a:lnTo>
                  <a:lnTo>
                    <a:pt x="927473" y="224231"/>
                  </a:lnTo>
                  <a:lnTo>
                    <a:pt x="914403" y="201236"/>
                  </a:lnTo>
                  <a:lnTo>
                    <a:pt x="903198" y="184452"/>
                  </a:lnTo>
                  <a:lnTo>
                    <a:pt x="895265" y="174305"/>
                  </a:lnTo>
                  <a:lnTo>
                    <a:pt x="893984" y="171745"/>
                  </a:lnTo>
                  <a:lnTo>
                    <a:pt x="892815" y="168584"/>
                  </a:lnTo>
                  <a:lnTo>
                    <a:pt x="892119" y="165692"/>
                  </a:lnTo>
                  <a:lnTo>
                    <a:pt x="890950" y="162784"/>
                  </a:lnTo>
                  <a:lnTo>
                    <a:pt x="885592" y="156241"/>
                  </a:lnTo>
                  <a:lnTo>
                    <a:pt x="882194" y="147264"/>
                  </a:lnTo>
                  <a:lnTo>
                    <a:pt x="880567" y="146095"/>
                  </a:lnTo>
                  <a:lnTo>
                    <a:pt x="879397" y="144577"/>
                  </a:lnTo>
                  <a:lnTo>
                    <a:pt x="877421" y="137117"/>
                  </a:lnTo>
                  <a:lnTo>
                    <a:pt x="876378" y="135015"/>
                  </a:lnTo>
                  <a:lnTo>
                    <a:pt x="877200" y="133736"/>
                  </a:lnTo>
                  <a:lnTo>
                    <a:pt x="875683" y="133278"/>
                  </a:lnTo>
                  <a:lnTo>
                    <a:pt x="874640" y="132582"/>
                  </a:lnTo>
                  <a:lnTo>
                    <a:pt x="874182" y="131539"/>
                  </a:lnTo>
                  <a:lnTo>
                    <a:pt x="874529" y="129879"/>
                  </a:lnTo>
                  <a:lnTo>
                    <a:pt x="873707" y="129769"/>
                  </a:lnTo>
                  <a:lnTo>
                    <a:pt x="872395" y="129310"/>
                  </a:lnTo>
                  <a:lnTo>
                    <a:pt x="871574" y="129310"/>
                  </a:lnTo>
                  <a:lnTo>
                    <a:pt x="871574" y="124206"/>
                  </a:lnTo>
                  <a:lnTo>
                    <a:pt x="863893" y="107169"/>
                  </a:lnTo>
                  <a:lnTo>
                    <a:pt x="861096" y="95616"/>
                  </a:lnTo>
                  <a:lnTo>
                    <a:pt x="860052" y="92707"/>
                  </a:lnTo>
                  <a:lnTo>
                    <a:pt x="856181" y="87919"/>
                  </a:lnTo>
                  <a:lnTo>
                    <a:pt x="854552" y="85248"/>
                  </a:lnTo>
                  <a:lnTo>
                    <a:pt x="847330" y="69033"/>
                  </a:lnTo>
                  <a:lnTo>
                    <a:pt x="846145" y="62727"/>
                  </a:lnTo>
                  <a:lnTo>
                    <a:pt x="845798" y="55615"/>
                  </a:lnTo>
                  <a:lnTo>
                    <a:pt x="845101" y="54225"/>
                  </a:lnTo>
                  <a:lnTo>
                    <a:pt x="844059" y="53403"/>
                  </a:lnTo>
                  <a:lnTo>
                    <a:pt x="843016" y="52707"/>
                  </a:lnTo>
                  <a:lnTo>
                    <a:pt x="842431" y="51886"/>
                  </a:lnTo>
                  <a:lnTo>
                    <a:pt x="842083" y="46875"/>
                  </a:lnTo>
                  <a:lnTo>
                    <a:pt x="841261" y="44869"/>
                  </a:lnTo>
                  <a:lnTo>
                    <a:pt x="840329" y="43604"/>
                  </a:lnTo>
                  <a:lnTo>
                    <a:pt x="839633" y="43145"/>
                  </a:lnTo>
                  <a:lnTo>
                    <a:pt x="838938" y="42908"/>
                  </a:lnTo>
                  <a:lnTo>
                    <a:pt x="838006" y="42213"/>
                  </a:lnTo>
                  <a:lnTo>
                    <a:pt x="837074" y="41170"/>
                  </a:lnTo>
                  <a:lnTo>
                    <a:pt x="835793" y="38942"/>
                  </a:lnTo>
                  <a:lnTo>
                    <a:pt x="834860" y="37772"/>
                  </a:lnTo>
                  <a:lnTo>
                    <a:pt x="830641" y="35448"/>
                  </a:lnTo>
                  <a:lnTo>
                    <a:pt x="830404" y="34753"/>
                  </a:lnTo>
                  <a:lnTo>
                    <a:pt x="828080" y="34295"/>
                  </a:lnTo>
                  <a:lnTo>
                    <a:pt x="826690" y="32304"/>
                  </a:lnTo>
                  <a:lnTo>
                    <a:pt x="825994" y="29506"/>
                  </a:lnTo>
                  <a:lnTo>
                    <a:pt x="825884" y="26836"/>
                  </a:lnTo>
                  <a:lnTo>
                    <a:pt x="825189" y="23327"/>
                  </a:lnTo>
                  <a:lnTo>
                    <a:pt x="825189" y="21936"/>
                  </a:lnTo>
                  <a:lnTo>
                    <a:pt x="826358" y="21241"/>
                  </a:lnTo>
                  <a:lnTo>
                    <a:pt x="827748" y="21588"/>
                  </a:lnTo>
                  <a:lnTo>
                    <a:pt x="828918" y="22631"/>
                  </a:lnTo>
                  <a:lnTo>
                    <a:pt x="829850" y="24022"/>
                  </a:lnTo>
                  <a:lnTo>
                    <a:pt x="830309" y="25524"/>
                  </a:lnTo>
                  <a:lnTo>
                    <a:pt x="831004" y="29158"/>
                  </a:lnTo>
                  <a:lnTo>
                    <a:pt x="831826" y="31830"/>
                  </a:lnTo>
                  <a:lnTo>
                    <a:pt x="833343" y="33836"/>
                  </a:lnTo>
                  <a:lnTo>
                    <a:pt x="835698" y="35117"/>
                  </a:lnTo>
                  <a:lnTo>
                    <a:pt x="834528" y="30676"/>
                  </a:lnTo>
                  <a:lnTo>
                    <a:pt x="832759" y="17495"/>
                  </a:lnTo>
                  <a:lnTo>
                    <a:pt x="832996" y="13181"/>
                  </a:lnTo>
                  <a:lnTo>
                    <a:pt x="832885" y="10510"/>
                  </a:lnTo>
                  <a:lnTo>
                    <a:pt x="831953" y="9466"/>
                  </a:lnTo>
                  <a:lnTo>
                    <a:pt x="831368" y="9229"/>
                  </a:lnTo>
                  <a:lnTo>
                    <a:pt x="831131" y="8534"/>
                  </a:lnTo>
                  <a:lnTo>
                    <a:pt x="830783" y="7839"/>
                  </a:lnTo>
                  <a:lnTo>
                    <a:pt x="829740" y="7729"/>
                  </a:lnTo>
                  <a:lnTo>
                    <a:pt x="828697" y="8076"/>
                  </a:lnTo>
                  <a:lnTo>
                    <a:pt x="826958" y="9008"/>
                  </a:lnTo>
                  <a:lnTo>
                    <a:pt x="826263" y="9356"/>
                  </a:lnTo>
                  <a:lnTo>
                    <a:pt x="822881" y="8661"/>
                  </a:lnTo>
                  <a:lnTo>
                    <a:pt x="822533" y="7491"/>
                  </a:lnTo>
                  <a:lnTo>
                    <a:pt x="821490" y="7380"/>
                  </a:lnTo>
                  <a:lnTo>
                    <a:pt x="819024" y="7144"/>
                  </a:lnTo>
                  <a:lnTo>
                    <a:pt x="814948" y="9135"/>
                  </a:lnTo>
                  <a:lnTo>
                    <a:pt x="813667" y="9371"/>
                  </a:lnTo>
                  <a:lnTo>
                    <a:pt x="807961" y="9024"/>
                  </a:lnTo>
                  <a:lnTo>
                    <a:pt x="806539" y="8676"/>
                  </a:lnTo>
                  <a:lnTo>
                    <a:pt x="804437" y="7854"/>
                  </a:lnTo>
                  <a:lnTo>
                    <a:pt x="803505" y="7965"/>
                  </a:lnTo>
                  <a:lnTo>
                    <a:pt x="802114" y="8424"/>
                  </a:lnTo>
                  <a:lnTo>
                    <a:pt x="800724" y="8534"/>
                  </a:lnTo>
                  <a:lnTo>
                    <a:pt x="793944" y="7602"/>
                  </a:lnTo>
                  <a:lnTo>
                    <a:pt x="791842" y="7127"/>
                  </a:lnTo>
                  <a:lnTo>
                    <a:pt x="790324" y="6432"/>
                  </a:lnTo>
                  <a:lnTo>
                    <a:pt x="789391" y="5832"/>
                  </a:lnTo>
                  <a:lnTo>
                    <a:pt x="787874" y="5025"/>
                  </a:lnTo>
                  <a:lnTo>
                    <a:pt x="786010" y="4915"/>
                  </a:lnTo>
                  <a:lnTo>
                    <a:pt x="784730" y="5025"/>
                  </a:lnTo>
                  <a:lnTo>
                    <a:pt x="783560" y="5373"/>
                  </a:lnTo>
                  <a:lnTo>
                    <a:pt x="770616" y="2339"/>
                  </a:lnTo>
                  <a:lnTo>
                    <a:pt x="768641" y="1644"/>
                  </a:lnTo>
                  <a:lnTo>
                    <a:pt x="767455" y="948"/>
                  </a:lnTo>
                  <a:lnTo>
                    <a:pt x="765243" y="0"/>
                  </a:lnTo>
                  <a:lnTo>
                    <a:pt x="764073" y="0"/>
                  </a:lnTo>
                  <a:lnTo>
                    <a:pt x="763030" y="110"/>
                  </a:lnTo>
                  <a:lnTo>
                    <a:pt x="762208" y="221"/>
                  </a:lnTo>
                  <a:lnTo>
                    <a:pt x="760343" y="458"/>
                  </a:lnTo>
                  <a:lnTo>
                    <a:pt x="759300" y="695"/>
                  </a:lnTo>
                  <a:lnTo>
                    <a:pt x="758257" y="1296"/>
                  </a:lnTo>
                  <a:lnTo>
                    <a:pt x="757672" y="1881"/>
                  </a:lnTo>
                  <a:lnTo>
                    <a:pt x="757436" y="2576"/>
                  </a:lnTo>
                  <a:lnTo>
                    <a:pt x="757436" y="3619"/>
                  </a:lnTo>
                  <a:lnTo>
                    <a:pt x="757436" y="3967"/>
                  </a:lnTo>
                  <a:lnTo>
                    <a:pt x="757436" y="5010"/>
                  </a:lnTo>
                  <a:lnTo>
                    <a:pt x="757436" y="5705"/>
                  </a:lnTo>
                  <a:lnTo>
                    <a:pt x="757088" y="6527"/>
                  </a:lnTo>
                  <a:lnTo>
                    <a:pt x="756629" y="7112"/>
                  </a:lnTo>
                  <a:lnTo>
                    <a:pt x="755460" y="7586"/>
                  </a:lnTo>
                  <a:lnTo>
                    <a:pt x="754275" y="7586"/>
                  </a:lnTo>
                  <a:lnTo>
                    <a:pt x="752884" y="7349"/>
                  </a:lnTo>
                  <a:lnTo>
                    <a:pt x="752188" y="7697"/>
                  </a:lnTo>
                  <a:lnTo>
                    <a:pt x="751951" y="8281"/>
                  </a:lnTo>
                  <a:lnTo>
                    <a:pt x="751951" y="9909"/>
                  </a:lnTo>
                  <a:lnTo>
                    <a:pt x="751841" y="10842"/>
                  </a:lnTo>
                  <a:lnTo>
                    <a:pt x="751604" y="11663"/>
                  </a:lnTo>
                  <a:lnTo>
                    <a:pt x="750324" y="13529"/>
                  </a:lnTo>
                  <a:lnTo>
                    <a:pt x="749976" y="14129"/>
                  </a:lnTo>
                  <a:lnTo>
                    <a:pt x="749865" y="14824"/>
                  </a:lnTo>
                  <a:lnTo>
                    <a:pt x="749755" y="15646"/>
                  </a:lnTo>
                  <a:lnTo>
                    <a:pt x="749865" y="17163"/>
                  </a:lnTo>
                  <a:lnTo>
                    <a:pt x="751034" y="20893"/>
                  </a:lnTo>
                  <a:lnTo>
                    <a:pt x="751034" y="21826"/>
                  </a:lnTo>
                  <a:lnTo>
                    <a:pt x="751034" y="22868"/>
                  </a:lnTo>
                  <a:lnTo>
                    <a:pt x="750687" y="26472"/>
                  </a:lnTo>
                  <a:lnTo>
                    <a:pt x="750797" y="27421"/>
                  </a:lnTo>
                  <a:lnTo>
                    <a:pt x="751146" y="29158"/>
                  </a:lnTo>
                  <a:lnTo>
                    <a:pt x="751604" y="30328"/>
                  </a:lnTo>
                  <a:lnTo>
                    <a:pt x="752299" y="31719"/>
                  </a:lnTo>
                  <a:lnTo>
                    <a:pt x="753121" y="33015"/>
                  </a:lnTo>
                  <a:lnTo>
                    <a:pt x="756282" y="36287"/>
                  </a:lnTo>
                  <a:lnTo>
                    <a:pt x="757104" y="37330"/>
                  </a:lnTo>
                  <a:lnTo>
                    <a:pt x="757451" y="38025"/>
                  </a:lnTo>
                  <a:lnTo>
                    <a:pt x="757799" y="39542"/>
                  </a:lnTo>
                  <a:lnTo>
                    <a:pt x="758036" y="41296"/>
                  </a:lnTo>
                  <a:lnTo>
                    <a:pt x="757926" y="51901"/>
                  </a:lnTo>
                  <a:lnTo>
                    <a:pt x="756882" y="62047"/>
                  </a:lnTo>
                  <a:lnTo>
                    <a:pt x="756882" y="64134"/>
                  </a:lnTo>
                  <a:lnTo>
                    <a:pt x="756882" y="65081"/>
                  </a:lnTo>
                  <a:lnTo>
                    <a:pt x="757926" y="69523"/>
                  </a:lnTo>
                  <a:lnTo>
                    <a:pt x="758036" y="70456"/>
                  </a:lnTo>
                  <a:lnTo>
                    <a:pt x="757926" y="71736"/>
                  </a:lnTo>
                  <a:lnTo>
                    <a:pt x="757578" y="72447"/>
                  </a:lnTo>
                  <a:lnTo>
                    <a:pt x="756882" y="72905"/>
                  </a:lnTo>
                  <a:lnTo>
                    <a:pt x="753373" y="74532"/>
                  </a:lnTo>
                  <a:lnTo>
                    <a:pt x="752789" y="74644"/>
                  </a:lnTo>
                  <a:lnTo>
                    <a:pt x="752094" y="74644"/>
                  </a:lnTo>
                  <a:lnTo>
                    <a:pt x="749533" y="74296"/>
                  </a:lnTo>
                  <a:lnTo>
                    <a:pt x="748601" y="74296"/>
                  </a:lnTo>
                  <a:lnTo>
                    <a:pt x="742548" y="76034"/>
                  </a:lnTo>
                  <a:lnTo>
                    <a:pt x="741236" y="76144"/>
                  </a:lnTo>
                  <a:lnTo>
                    <a:pt x="740193" y="75908"/>
                  </a:lnTo>
                  <a:lnTo>
                    <a:pt x="739371" y="75560"/>
                  </a:lnTo>
                  <a:lnTo>
                    <a:pt x="738786" y="75102"/>
                  </a:lnTo>
                  <a:lnTo>
                    <a:pt x="737854" y="73932"/>
                  </a:lnTo>
                  <a:lnTo>
                    <a:pt x="734946" y="68448"/>
                  </a:lnTo>
                  <a:lnTo>
                    <a:pt x="734361" y="67168"/>
                  </a:lnTo>
                  <a:lnTo>
                    <a:pt x="734251" y="66346"/>
                  </a:lnTo>
                  <a:lnTo>
                    <a:pt x="734140" y="65398"/>
                  </a:lnTo>
                  <a:lnTo>
                    <a:pt x="734251" y="63533"/>
                  </a:lnTo>
                  <a:lnTo>
                    <a:pt x="734488" y="61210"/>
                  </a:lnTo>
                  <a:lnTo>
                    <a:pt x="734488" y="60278"/>
                  </a:lnTo>
                  <a:lnTo>
                    <a:pt x="734488" y="59582"/>
                  </a:lnTo>
                  <a:lnTo>
                    <a:pt x="734251" y="58871"/>
                  </a:lnTo>
                  <a:lnTo>
                    <a:pt x="734013" y="58159"/>
                  </a:lnTo>
                  <a:lnTo>
                    <a:pt x="733081" y="56895"/>
                  </a:lnTo>
                  <a:lnTo>
                    <a:pt x="732386" y="55962"/>
                  </a:lnTo>
                  <a:lnTo>
                    <a:pt x="728513" y="52344"/>
                  </a:lnTo>
                  <a:lnTo>
                    <a:pt x="727581" y="51174"/>
                  </a:lnTo>
                  <a:lnTo>
                    <a:pt x="727344" y="50605"/>
                  </a:lnTo>
                  <a:lnTo>
                    <a:pt x="727234" y="50020"/>
                  </a:lnTo>
                  <a:lnTo>
                    <a:pt x="727344" y="49435"/>
                  </a:lnTo>
                  <a:lnTo>
                    <a:pt x="727803" y="48266"/>
                  </a:lnTo>
                  <a:lnTo>
                    <a:pt x="727913" y="47223"/>
                  </a:lnTo>
                  <a:lnTo>
                    <a:pt x="727913" y="46765"/>
                  </a:lnTo>
                  <a:lnTo>
                    <a:pt x="727566" y="46528"/>
                  </a:lnTo>
                  <a:lnTo>
                    <a:pt x="721971" y="47113"/>
                  </a:lnTo>
                  <a:lnTo>
                    <a:pt x="717087" y="47571"/>
                  </a:lnTo>
                  <a:lnTo>
                    <a:pt x="710781" y="48155"/>
                  </a:lnTo>
                  <a:lnTo>
                    <a:pt x="703101" y="48850"/>
                  </a:lnTo>
                  <a:lnTo>
                    <a:pt x="694345" y="49547"/>
                  </a:lnTo>
                  <a:lnTo>
                    <a:pt x="684420" y="50479"/>
                  </a:lnTo>
                  <a:lnTo>
                    <a:pt x="673562" y="51396"/>
                  </a:lnTo>
                  <a:lnTo>
                    <a:pt x="661772" y="52454"/>
                  </a:lnTo>
                  <a:lnTo>
                    <a:pt x="649176" y="53513"/>
                  </a:lnTo>
                  <a:lnTo>
                    <a:pt x="635996" y="54683"/>
                  </a:lnTo>
                  <a:lnTo>
                    <a:pt x="622119" y="55852"/>
                  </a:lnTo>
                  <a:lnTo>
                    <a:pt x="607769" y="57132"/>
                  </a:lnTo>
                  <a:lnTo>
                    <a:pt x="593071" y="58302"/>
                  </a:lnTo>
                  <a:lnTo>
                    <a:pt x="578152" y="59598"/>
                  </a:lnTo>
                  <a:lnTo>
                    <a:pt x="562995" y="60767"/>
                  </a:lnTo>
                  <a:lnTo>
                    <a:pt x="547839" y="62047"/>
                  </a:lnTo>
                  <a:lnTo>
                    <a:pt x="532651" y="63217"/>
                  </a:lnTo>
                  <a:lnTo>
                    <a:pt x="517606" y="64371"/>
                  </a:lnTo>
                  <a:lnTo>
                    <a:pt x="502797" y="65540"/>
                  </a:lnTo>
                  <a:lnTo>
                    <a:pt x="488336" y="66710"/>
                  </a:lnTo>
                  <a:lnTo>
                    <a:pt x="474349" y="67753"/>
                  </a:lnTo>
                  <a:lnTo>
                    <a:pt x="460821" y="68685"/>
                  </a:lnTo>
                  <a:lnTo>
                    <a:pt x="447987" y="69618"/>
                  </a:lnTo>
                  <a:lnTo>
                    <a:pt x="435850" y="70550"/>
                  </a:lnTo>
                  <a:lnTo>
                    <a:pt x="424534" y="71372"/>
                  </a:lnTo>
                  <a:lnTo>
                    <a:pt x="414151" y="72083"/>
                  </a:lnTo>
                  <a:lnTo>
                    <a:pt x="404952" y="72778"/>
                  </a:lnTo>
                  <a:lnTo>
                    <a:pt x="396782" y="73363"/>
                  </a:lnTo>
                  <a:lnTo>
                    <a:pt x="389907" y="73822"/>
                  </a:lnTo>
                  <a:lnTo>
                    <a:pt x="384407" y="74169"/>
                  </a:lnTo>
                  <a:lnTo>
                    <a:pt x="380330" y="74407"/>
                  </a:lnTo>
                  <a:lnTo>
                    <a:pt x="377770" y="74644"/>
                  </a:lnTo>
                  <a:lnTo>
                    <a:pt x="376948" y="74644"/>
                  </a:lnTo>
                  <a:lnTo>
                    <a:pt x="372617" y="74991"/>
                  </a:lnTo>
                  <a:lnTo>
                    <a:pt x="371448" y="75339"/>
                  </a:lnTo>
                  <a:lnTo>
                    <a:pt x="364699" y="69744"/>
                  </a:lnTo>
                  <a:lnTo>
                    <a:pt x="361191" y="59835"/>
                  </a:lnTo>
                  <a:lnTo>
                    <a:pt x="360148" y="53308"/>
                  </a:lnTo>
                  <a:lnTo>
                    <a:pt x="358631" y="49799"/>
                  </a:lnTo>
                  <a:lnTo>
                    <a:pt x="356307" y="46306"/>
                  </a:lnTo>
                  <a:lnTo>
                    <a:pt x="355027" y="45358"/>
                  </a:lnTo>
                  <a:lnTo>
                    <a:pt x="353400" y="40823"/>
                  </a:lnTo>
                  <a:lnTo>
                    <a:pt x="352356" y="39179"/>
                  </a:lnTo>
                  <a:lnTo>
                    <a:pt x="351424" y="38467"/>
                  </a:lnTo>
                  <a:lnTo>
                    <a:pt x="348832" y="37077"/>
                  </a:lnTo>
                  <a:lnTo>
                    <a:pt x="348247" y="36492"/>
                  </a:lnTo>
                  <a:lnTo>
                    <a:pt x="347789" y="34516"/>
                  </a:lnTo>
                  <a:lnTo>
                    <a:pt x="348025" y="34058"/>
                  </a:lnTo>
                  <a:lnTo>
                    <a:pt x="326816" y="36855"/>
                  </a:lnTo>
                  <a:lnTo>
                    <a:pt x="305575" y="39779"/>
                  </a:lnTo>
                  <a:lnTo>
                    <a:pt x="284461" y="42577"/>
                  </a:lnTo>
                  <a:lnTo>
                    <a:pt x="263252" y="45374"/>
                  </a:lnTo>
                  <a:lnTo>
                    <a:pt x="242011" y="48187"/>
                  </a:lnTo>
                  <a:lnTo>
                    <a:pt x="220801" y="50858"/>
                  </a:lnTo>
                  <a:lnTo>
                    <a:pt x="199561" y="53545"/>
                  </a:lnTo>
                  <a:lnTo>
                    <a:pt x="178319" y="56216"/>
                  </a:lnTo>
                  <a:lnTo>
                    <a:pt x="157110" y="58776"/>
                  </a:lnTo>
                  <a:lnTo>
                    <a:pt x="135869" y="61463"/>
                  </a:lnTo>
                  <a:lnTo>
                    <a:pt x="114518" y="64023"/>
                  </a:lnTo>
                  <a:lnTo>
                    <a:pt x="93308" y="66599"/>
                  </a:lnTo>
                  <a:lnTo>
                    <a:pt x="72067" y="69049"/>
                  </a:lnTo>
                  <a:lnTo>
                    <a:pt x="50858" y="71498"/>
                  </a:lnTo>
                  <a:lnTo>
                    <a:pt x="29506" y="74075"/>
                  </a:lnTo>
                  <a:lnTo>
                    <a:pt x="8266" y="76398"/>
                  </a:lnTo>
                  <a:lnTo>
                    <a:pt x="2212" y="77093"/>
                  </a:lnTo>
                  <a:lnTo>
                    <a:pt x="1628" y="79432"/>
                  </a:lnTo>
                  <a:lnTo>
                    <a:pt x="2671" y="86670"/>
                  </a:lnTo>
                  <a:lnTo>
                    <a:pt x="2560" y="87492"/>
                  </a:lnTo>
                  <a:lnTo>
                    <a:pt x="458" y="93799"/>
                  </a:lnTo>
                  <a:lnTo>
                    <a:pt x="110" y="95426"/>
                  </a:lnTo>
                  <a:lnTo>
                    <a:pt x="0" y="96469"/>
                  </a:lnTo>
                  <a:lnTo>
                    <a:pt x="0" y="97402"/>
                  </a:lnTo>
                  <a:lnTo>
                    <a:pt x="348" y="98571"/>
                  </a:lnTo>
                  <a:lnTo>
                    <a:pt x="1043" y="99851"/>
                  </a:lnTo>
                  <a:lnTo>
                    <a:pt x="2671" y="101826"/>
                  </a:lnTo>
                  <a:lnTo>
                    <a:pt x="4409" y="103565"/>
                  </a:lnTo>
                  <a:lnTo>
                    <a:pt x="11537" y="109176"/>
                  </a:lnTo>
                  <a:lnTo>
                    <a:pt x="12469" y="110330"/>
                  </a:lnTo>
                  <a:lnTo>
                    <a:pt x="15852" y="115118"/>
                  </a:lnTo>
                  <a:lnTo>
                    <a:pt x="18064" y="117568"/>
                  </a:lnTo>
                  <a:lnTo>
                    <a:pt x="20040" y="118848"/>
                  </a:lnTo>
                  <a:lnTo>
                    <a:pt x="31593" y="124332"/>
                  </a:lnTo>
                  <a:lnTo>
                    <a:pt x="32762" y="125154"/>
                  </a:lnTo>
                  <a:lnTo>
                    <a:pt x="33347" y="125612"/>
                  </a:lnTo>
                  <a:lnTo>
                    <a:pt x="33694" y="127240"/>
                  </a:lnTo>
                  <a:lnTo>
                    <a:pt x="33805" y="129563"/>
                  </a:lnTo>
                  <a:lnTo>
                    <a:pt x="33568" y="135063"/>
                  </a:lnTo>
                  <a:lnTo>
                    <a:pt x="32983" y="139267"/>
                  </a:lnTo>
                  <a:lnTo>
                    <a:pt x="31119" y="143708"/>
                  </a:lnTo>
                  <a:lnTo>
                    <a:pt x="30771" y="145099"/>
                  </a:lnTo>
                  <a:lnTo>
                    <a:pt x="30660" y="145794"/>
                  </a:lnTo>
                  <a:lnTo>
                    <a:pt x="31355" y="148244"/>
                  </a:lnTo>
                  <a:lnTo>
                    <a:pt x="34611" y="155467"/>
                  </a:lnTo>
                  <a:lnTo>
                    <a:pt x="34722" y="155577"/>
                  </a:lnTo>
                  <a:lnTo>
                    <a:pt x="37187" y="156652"/>
                  </a:lnTo>
                  <a:lnTo>
                    <a:pt x="38230" y="157236"/>
                  </a:lnTo>
                  <a:lnTo>
                    <a:pt x="39511" y="157695"/>
                  </a:lnTo>
                  <a:lnTo>
                    <a:pt x="42071" y="156999"/>
                  </a:lnTo>
                  <a:lnTo>
                    <a:pt x="43240" y="157236"/>
                  </a:lnTo>
                  <a:lnTo>
                    <a:pt x="44631" y="158628"/>
                  </a:lnTo>
                  <a:lnTo>
                    <a:pt x="45563" y="160603"/>
                  </a:lnTo>
                  <a:lnTo>
                    <a:pt x="45674" y="162579"/>
                  </a:lnTo>
                  <a:lnTo>
                    <a:pt x="44505" y="163526"/>
                  </a:lnTo>
                  <a:lnTo>
                    <a:pt x="41360" y="164696"/>
                  </a:lnTo>
                  <a:lnTo>
                    <a:pt x="39036" y="166909"/>
                  </a:lnTo>
                  <a:lnTo>
                    <a:pt x="35639" y="172155"/>
                  </a:lnTo>
                  <a:lnTo>
                    <a:pt x="35749" y="173199"/>
                  </a:lnTo>
                  <a:lnTo>
                    <a:pt x="37630" y="174131"/>
                  </a:lnTo>
                  <a:lnTo>
                    <a:pt x="37867" y="175775"/>
                  </a:lnTo>
                  <a:lnTo>
                    <a:pt x="37045" y="177403"/>
                  </a:lnTo>
                  <a:lnTo>
                    <a:pt x="35623" y="178794"/>
                  </a:lnTo>
                  <a:lnTo>
                    <a:pt x="33995" y="179378"/>
                  </a:lnTo>
                  <a:lnTo>
                    <a:pt x="30613" y="179726"/>
                  </a:lnTo>
                  <a:lnTo>
                    <a:pt x="29096" y="180548"/>
                  </a:lnTo>
                  <a:lnTo>
                    <a:pt x="31545" y="181006"/>
                  </a:lnTo>
                  <a:lnTo>
                    <a:pt x="33995" y="181923"/>
                  </a:lnTo>
                  <a:lnTo>
                    <a:pt x="29111" y="183235"/>
                  </a:lnTo>
                  <a:lnTo>
                    <a:pt x="27594" y="183930"/>
                  </a:lnTo>
                  <a:lnTo>
                    <a:pt x="26425" y="184862"/>
                  </a:lnTo>
                  <a:lnTo>
                    <a:pt x="25729" y="185905"/>
                  </a:lnTo>
                  <a:lnTo>
                    <a:pt x="24908" y="186838"/>
                  </a:lnTo>
                  <a:lnTo>
                    <a:pt x="23375" y="187533"/>
                  </a:lnTo>
                  <a:lnTo>
                    <a:pt x="23611" y="188703"/>
                  </a:lnTo>
                  <a:lnTo>
                    <a:pt x="25034" y="187881"/>
                  </a:lnTo>
                  <a:lnTo>
                    <a:pt x="27831" y="186712"/>
                  </a:lnTo>
                  <a:lnTo>
                    <a:pt x="29001" y="186949"/>
                  </a:lnTo>
                  <a:lnTo>
                    <a:pt x="31213" y="185432"/>
                  </a:lnTo>
                  <a:lnTo>
                    <a:pt x="49863" y="179125"/>
                  </a:lnTo>
                  <a:lnTo>
                    <a:pt x="52675" y="177371"/>
                  </a:lnTo>
                  <a:lnTo>
                    <a:pt x="51854" y="174574"/>
                  </a:lnTo>
                  <a:lnTo>
                    <a:pt x="53245" y="173989"/>
                  </a:lnTo>
                  <a:lnTo>
                    <a:pt x="56500" y="173057"/>
                  </a:lnTo>
                  <a:lnTo>
                    <a:pt x="57670" y="172235"/>
                  </a:lnTo>
                  <a:lnTo>
                    <a:pt x="57907" y="170718"/>
                  </a:lnTo>
                  <a:lnTo>
                    <a:pt x="57085" y="166862"/>
                  </a:lnTo>
                  <a:lnTo>
                    <a:pt x="57196" y="165344"/>
                  </a:lnTo>
                  <a:lnTo>
                    <a:pt x="59645" y="163479"/>
                  </a:lnTo>
                  <a:lnTo>
                    <a:pt x="62553" y="162894"/>
                  </a:lnTo>
                  <a:lnTo>
                    <a:pt x="65145" y="161599"/>
                  </a:lnTo>
                  <a:lnTo>
                    <a:pt x="65840" y="157869"/>
                  </a:lnTo>
                  <a:lnTo>
                    <a:pt x="66425" y="158216"/>
                  </a:lnTo>
                  <a:lnTo>
                    <a:pt x="66536" y="158453"/>
                  </a:lnTo>
                  <a:lnTo>
                    <a:pt x="66883" y="158690"/>
                  </a:lnTo>
                  <a:lnTo>
                    <a:pt x="67705" y="158690"/>
                  </a:lnTo>
                  <a:lnTo>
                    <a:pt x="70266" y="152274"/>
                  </a:lnTo>
                  <a:lnTo>
                    <a:pt x="70503" y="150299"/>
                  </a:lnTo>
                  <a:lnTo>
                    <a:pt x="69570" y="147612"/>
                  </a:lnTo>
                  <a:lnTo>
                    <a:pt x="66536" y="144009"/>
                  </a:lnTo>
                  <a:lnTo>
                    <a:pt x="65840" y="142127"/>
                  </a:lnTo>
                  <a:lnTo>
                    <a:pt x="64671" y="137244"/>
                  </a:lnTo>
                  <a:lnTo>
                    <a:pt x="65019" y="135490"/>
                  </a:lnTo>
                  <a:lnTo>
                    <a:pt x="66883" y="134905"/>
                  </a:lnTo>
                  <a:lnTo>
                    <a:pt x="68638" y="135727"/>
                  </a:lnTo>
                  <a:lnTo>
                    <a:pt x="69460" y="137260"/>
                  </a:lnTo>
                  <a:lnTo>
                    <a:pt x="70629" y="138429"/>
                  </a:lnTo>
                  <a:lnTo>
                    <a:pt x="72952" y="138540"/>
                  </a:lnTo>
                  <a:lnTo>
                    <a:pt x="72715" y="139362"/>
                  </a:lnTo>
                  <a:lnTo>
                    <a:pt x="72605" y="141100"/>
                  </a:lnTo>
                  <a:lnTo>
                    <a:pt x="72494" y="141922"/>
                  </a:lnTo>
                  <a:lnTo>
                    <a:pt x="75402" y="141922"/>
                  </a:lnTo>
                  <a:lnTo>
                    <a:pt x="76824" y="144024"/>
                  </a:lnTo>
                  <a:lnTo>
                    <a:pt x="77646" y="146822"/>
                  </a:lnTo>
                  <a:lnTo>
                    <a:pt x="78816" y="148797"/>
                  </a:lnTo>
                  <a:lnTo>
                    <a:pt x="78231" y="151026"/>
                  </a:lnTo>
                  <a:lnTo>
                    <a:pt x="78342" y="153585"/>
                  </a:lnTo>
                  <a:lnTo>
                    <a:pt x="79274" y="155214"/>
                  </a:lnTo>
                  <a:lnTo>
                    <a:pt x="81376" y="154977"/>
                  </a:lnTo>
                  <a:lnTo>
                    <a:pt x="82546" y="153001"/>
                  </a:lnTo>
                  <a:lnTo>
                    <a:pt x="82783" y="147627"/>
                  </a:lnTo>
                  <a:lnTo>
                    <a:pt x="84063" y="143787"/>
                  </a:lnTo>
                  <a:lnTo>
                    <a:pt x="85928" y="134921"/>
                  </a:lnTo>
                  <a:lnTo>
                    <a:pt x="86513" y="133751"/>
                  </a:lnTo>
                  <a:lnTo>
                    <a:pt x="86513" y="132124"/>
                  </a:lnTo>
                  <a:lnTo>
                    <a:pt x="84885" y="129532"/>
                  </a:lnTo>
                  <a:lnTo>
                    <a:pt x="87919" y="130954"/>
                  </a:lnTo>
                  <a:lnTo>
                    <a:pt x="89800" y="133988"/>
                  </a:lnTo>
                  <a:lnTo>
                    <a:pt x="91427" y="135837"/>
                  </a:lnTo>
                  <a:lnTo>
                    <a:pt x="93877" y="133862"/>
                  </a:lnTo>
                  <a:lnTo>
                    <a:pt x="94699" y="134795"/>
                  </a:lnTo>
                  <a:lnTo>
                    <a:pt x="94936" y="135253"/>
                  </a:lnTo>
                  <a:lnTo>
                    <a:pt x="95047" y="135932"/>
                  </a:lnTo>
                  <a:lnTo>
                    <a:pt x="90732" y="138524"/>
                  </a:lnTo>
                  <a:lnTo>
                    <a:pt x="88962" y="140500"/>
                  </a:lnTo>
                  <a:lnTo>
                    <a:pt x="88377" y="142823"/>
                  </a:lnTo>
                  <a:lnTo>
                    <a:pt x="88836" y="144246"/>
                  </a:lnTo>
                  <a:lnTo>
                    <a:pt x="89563" y="144941"/>
                  </a:lnTo>
                  <a:lnTo>
                    <a:pt x="90606" y="145051"/>
                  </a:lnTo>
                  <a:lnTo>
                    <a:pt x="91997" y="144941"/>
                  </a:lnTo>
                  <a:lnTo>
                    <a:pt x="92692" y="145526"/>
                  </a:lnTo>
                  <a:lnTo>
                    <a:pt x="94794" y="148323"/>
                  </a:lnTo>
                  <a:lnTo>
                    <a:pt x="96074" y="148892"/>
                  </a:lnTo>
                  <a:lnTo>
                    <a:pt x="98397" y="148892"/>
                  </a:lnTo>
                  <a:lnTo>
                    <a:pt x="101432" y="149239"/>
                  </a:lnTo>
                  <a:lnTo>
                    <a:pt x="104371" y="150314"/>
                  </a:lnTo>
                  <a:lnTo>
                    <a:pt x="106236" y="151942"/>
                  </a:lnTo>
                  <a:lnTo>
                    <a:pt x="106347" y="153680"/>
                  </a:lnTo>
                  <a:lnTo>
                    <a:pt x="104245" y="153333"/>
                  </a:lnTo>
                  <a:lnTo>
                    <a:pt x="101542" y="152163"/>
                  </a:lnTo>
                  <a:lnTo>
                    <a:pt x="99677" y="151705"/>
                  </a:lnTo>
                  <a:lnTo>
                    <a:pt x="91870" y="159860"/>
                  </a:lnTo>
                  <a:lnTo>
                    <a:pt x="89420" y="160682"/>
                  </a:lnTo>
                  <a:lnTo>
                    <a:pt x="82056" y="161614"/>
                  </a:lnTo>
                  <a:lnTo>
                    <a:pt x="74233" y="164775"/>
                  </a:lnTo>
                  <a:lnTo>
                    <a:pt x="69460" y="167683"/>
                  </a:lnTo>
                  <a:lnTo>
                    <a:pt x="68417" y="168142"/>
                  </a:lnTo>
                  <a:lnTo>
                    <a:pt x="67595" y="168821"/>
                  </a:lnTo>
                  <a:lnTo>
                    <a:pt x="67247" y="170702"/>
                  </a:lnTo>
                  <a:lnTo>
                    <a:pt x="73885" y="169058"/>
                  </a:lnTo>
                  <a:lnTo>
                    <a:pt x="86829" y="163701"/>
                  </a:lnTo>
                  <a:lnTo>
                    <a:pt x="107485" y="158327"/>
                  </a:lnTo>
                  <a:lnTo>
                    <a:pt x="115055" y="157394"/>
                  </a:lnTo>
                  <a:lnTo>
                    <a:pt x="118801" y="156351"/>
                  </a:lnTo>
                  <a:lnTo>
                    <a:pt x="121487" y="154471"/>
                  </a:lnTo>
                  <a:lnTo>
                    <a:pt x="124522" y="155277"/>
                  </a:lnTo>
                  <a:lnTo>
                    <a:pt x="135379" y="152733"/>
                  </a:lnTo>
                  <a:lnTo>
                    <a:pt x="145889" y="152148"/>
                  </a:lnTo>
                  <a:lnTo>
                    <a:pt x="147280" y="150868"/>
                  </a:lnTo>
                  <a:lnTo>
                    <a:pt x="146932" y="148417"/>
                  </a:lnTo>
                  <a:lnTo>
                    <a:pt x="147043" y="147722"/>
                  </a:lnTo>
                  <a:lnTo>
                    <a:pt x="150298" y="147833"/>
                  </a:lnTo>
                  <a:lnTo>
                    <a:pt x="151816" y="147138"/>
                  </a:lnTo>
                  <a:lnTo>
                    <a:pt x="153207" y="144577"/>
                  </a:lnTo>
                  <a:lnTo>
                    <a:pt x="154392" y="143993"/>
                  </a:lnTo>
                  <a:lnTo>
                    <a:pt x="156146" y="143645"/>
                  </a:lnTo>
                  <a:lnTo>
                    <a:pt x="157774" y="142807"/>
                  </a:lnTo>
                  <a:lnTo>
                    <a:pt x="159291" y="141764"/>
                  </a:lnTo>
                  <a:lnTo>
                    <a:pt x="160571" y="140595"/>
                  </a:lnTo>
                  <a:lnTo>
                    <a:pt x="160682" y="139425"/>
                  </a:lnTo>
                  <a:lnTo>
                    <a:pt x="159512" y="135569"/>
                  </a:lnTo>
                  <a:lnTo>
                    <a:pt x="159165" y="133704"/>
                  </a:lnTo>
                  <a:lnTo>
                    <a:pt x="160555" y="135680"/>
                  </a:lnTo>
                  <a:lnTo>
                    <a:pt x="162073" y="136976"/>
                  </a:lnTo>
                  <a:lnTo>
                    <a:pt x="163353" y="136976"/>
                  </a:lnTo>
                  <a:lnTo>
                    <a:pt x="164048" y="135221"/>
                  </a:lnTo>
                  <a:lnTo>
                    <a:pt x="164981" y="134288"/>
                  </a:lnTo>
                  <a:lnTo>
                    <a:pt x="166261" y="133830"/>
                  </a:lnTo>
                  <a:lnTo>
                    <a:pt x="169422" y="133483"/>
                  </a:lnTo>
                  <a:lnTo>
                    <a:pt x="166956" y="138034"/>
                  </a:lnTo>
                  <a:lnTo>
                    <a:pt x="166609" y="140484"/>
                  </a:lnTo>
                  <a:lnTo>
                    <a:pt x="168726" y="142222"/>
                  </a:lnTo>
                  <a:lnTo>
                    <a:pt x="171050" y="142222"/>
                  </a:lnTo>
                  <a:lnTo>
                    <a:pt x="172788" y="140832"/>
                  </a:lnTo>
                  <a:lnTo>
                    <a:pt x="174305" y="139078"/>
                  </a:lnTo>
                  <a:lnTo>
                    <a:pt x="176170" y="138145"/>
                  </a:lnTo>
                  <a:lnTo>
                    <a:pt x="178730" y="137449"/>
                  </a:lnTo>
                  <a:lnTo>
                    <a:pt x="184341" y="135221"/>
                  </a:lnTo>
                  <a:lnTo>
                    <a:pt x="186901" y="134526"/>
                  </a:lnTo>
                  <a:lnTo>
                    <a:pt x="192717" y="134873"/>
                  </a:lnTo>
                  <a:lnTo>
                    <a:pt x="195420" y="134288"/>
                  </a:lnTo>
                  <a:lnTo>
                    <a:pt x="197284" y="132076"/>
                  </a:lnTo>
                  <a:lnTo>
                    <a:pt x="199497" y="136027"/>
                  </a:lnTo>
                  <a:lnTo>
                    <a:pt x="201362" y="137324"/>
                  </a:lnTo>
                  <a:lnTo>
                    <a:pt x="203686" y="136375"/>
                  </a:lnTo>
                  <a:lnTo>
                    <a:pt x="206972" y="134288"/>
                  </a:lnTo>
                  <a:lnTo>
                    <a:pt x="207210" y="136865"/>
                  </a:lnTo>
                  <a:lnTo>
                    <a:pt x="206372" y="137797"/>
                  </a:lnTo>
                  <a:lnTo>
                    <a:pt x="205677" y="138619"/>
                  </a:lnTo>
                  <a:lnTo>
                    <a:pt x="206862" y="140832"/>
                  </a:lnTo>
                  <a:lnTo>
                    <a:pt x="211525" y="144799"/>
                  </a:lnTo>
                  <a:lnTo>
                    <a:pt x="211635" y="145621"/>
                  </a:lnTo>
                  <a:lnTo>
                    <a:pt x="212915" y="146663"/>
                  </a:lnTo>
                  <a:lnTo>
                    <a:pt x="213025" y="148765"/>
                  </a:lnTo>
                  <a:lnTo>
                    <a:pt x="211856" y="150172"/>
                  </a:lnTo>
                  <a:lnTo>
                    <a:pt x="209186" y="148529"/>
                  </a:lnTo>
                  <a:lnTo>
                    <a:pt x="207794" y="147944"/>
                  </a:lnTo>
                  <a:lnTo>
                    <a:pt x="201141" y="146900"/>
                  </a:lnTo>
                  <a:lnTo>
                    <a:pt x="197190" y="144451"/>
                  </a:lnTo>
                  <a:lnTo>
                    <a:pt x="195088" y="143519"/>
                  </a:lnTo>
                  <a:lnTo>
                    <a:pt x="193207" y="143519"/>
                  </a:lnTo>
                  <a:lnTo>
                    <a:pt x="191579" y="144688"/>
                  </a:lnTo>
                  <a:lnTo>
                    <a:pt x="192038" y="145731"/>
                  </a:lnTo>
                  <a:lnTo>
                    <a:pt x="193808" y="146426"/>
                  </a:lnTo>
                  <a:lnTo>
                    <a:pt x="195910" y="146537"/>
                  </a:lnTo>
                  <a:lnTo>
                    <a:pt x="196605" y="146885"/>
                  </a:lnTo>
                  <a:lnTo>
                    <a:pt x="196368" y="147928"/>
                  </a:lnTo>
                  <a:lnTo>
                    <a:pt x="195546" y="148971"/>
                  </a:lnTo>
                  <a:lnTo>
                    <a:pt x="194851" y="149809"/>
                  </a:lnTo>
                  <a:lnTo>
                    <a:pt x="188545" y="148971"/>
                  </a:lnTo>
                  <a:lnTo>
                    <a:pt x="186917" y="147817"/>
                  </a:lnTo>
                  <a:lnTo>
                    <a:pt x="185748" y="146190"/>
                  </a:lnTo>
                  <a:lnTo>
                    <a:pt x="184926" y="144561"/>
                  </a:lnTo>
                  <a:lnTo>
                    <a:pt x="184815" y="144672"/>
                  </a:lnTo>
                  <a:lnTo>
                    <a:pt x="184578" y="144435"/>
                  </a:lnTo>
                  <a:lnTo>
                    <a:pt x="183993" y="144672"/>
                  </a:lnTo>
                  <a:lnTo>
                    <a:pt x="183409" y="146300"/>
                  </a:lnTo>
                  <a:lnTo>
                    <a:pt x="182950" y="148512"/>
                  </a:lnTo>
                  <a:lnTo>
                    <a:pt x="182255" y="150504"/>
                  </a:lnTo>
                  <a:lnTo>
                    <a:pt x="180627" y="151547"/>
                  </a:lnTo>
                  <a:lnTo>
                    <a:pt x="171634" y="150614"/>
                  </a:lnTo>
                  <a:lnTo>
                    <a:pt x="160666" y="151547"/>
                  </a:lnTo>
                  <a:lnTo>
                    <a:pt x="158454" y="151089"/>
                  </a:lnTo>
                  <a:lnTo>
                    <a:pt x="158454" y="151547"/>
                  </a:lnTo>
                  <a:lnTo>
                    <a:pt x="158454" y="152005"/>
                  </a:lnTo>
                  <a:lnTo>
                    <a:pt x="158343" y="152243"/>
                  </a:lnTo>
                  <a:lnTo>
                    <a:pt x="162183" y="154218"/>
                  </a:lnTo>
                  <a:lnTo>
                    <a:pt x="178509" y="153981"/>
                  </a:lnTo>
                  <a:lnTo>
                    <a:pt x="202547" y="157489"/>
                  </a:lnTo>
                  <a:lnTo>
                    <a:pt x="220296" y="160635"/>
                  </a:lnTo>
                  <a:lnTo>
                    <a:pt x="236858" y="166940"/>
                  </a:lnTo>
                  <a:lnTo>
                    <a:pt x="249107" y="171145"/>
                  </a:lnTo>
                  <a:lnTo>
                    <a:pt x="266950" y="181054"/>
                  </a:lnTo>
                  <a:lnTo>
                    <a:pt x="270206" y="181386"/>
                  </a:lnTo>
                  <a:lnTo>
                    <a:pt x="268925" y="180121"/>
                  </a:lnTo>
                  <a:lnTo>
                    <a:pt x="267993" y="179189"/>
                  </a:lnTo>
                  <a:lnTo>
                    <a:pt x="269036" y="178730"/>
                  </a:lnTo>
                  <a:lnTo>
                    <a:pt x="271011" y="180359"/>
                  </a:lnTo>
                  <a:lnTo>
                    <a:pt x="271707" y="178035"/>
                  </a:lnTo>
                  <a:lnTo>
                    <a:pt x="269147" y="176170"/>
                  </a:lnTo>
                  <a:lnTo>
                    <a:pt x="266476" y="174874"/>
                  </a:lnTo>
                  <a:lnTo>
                    <a:pt x="265196" y="173262"/>
                  </a:lnTo>
                  <a:lnTo>
                    <a:pt x="266823" y="170006"/>
                  </a:lnTo>
                  <a:lnTo>
                    <a:pt x="264959" y="168474"/>
                  </a:lnTo>
                  <a:lnTo>
                    <a:pt x="263441" y="166972"/>
                  </a:lnTo>
                  <a:lnTo>
                    <a:pt x="261813" y="165692"/>
                  </a:lnTo>
                  <a:lnTo>
                    <a:pt x="259253" y="165455"/>
                  </a:lnTo>
                  <a:lnTo>
                    <a:pt x="256440" y="166387"/>
                  </a:lnTo>
                  <a:lnTo>
                    <a:pt x="254702" y="167320"/>
                  </a:lnTo>
                  <a:lnTo>
                    <a:pt x="253184" y="167557"/>
                  </a:lnTo>
                  <a:lnTo>
                    <a:pt x="250861" y="166040"/>
                  </a:lnTo>
                  <a:lnTo>
                    <a:pt x="249581" y="163479"/>
                  </a:lnTo>
                  <a:lnTo>
                    <a:pt x="250624" y="161251"/>
                  </a:lnTo>
                  <a:lnTo>
                    <a:pt x="252947" y="159497"/>
                  </a:lnTo>
                  <a:lnTo>
                    <a:pt x="255050" y="158564"/>
                  </a:lnTo>
                  <a:lnTo>
                    <a:pt x="259269" y="157521"/>
                  </a:lnTo>
                  <a:lnTo>
                    <a:pt x="260660" y="156225"/>
                  </a:lnTo>
                  <a:lnTo>
                    <a:pt x="261830" y="153190"/>
                  </a:lnTo>
                  <a:lnTo>
                    <a:pt x="263931" y="156225"/>
                  </a:lnTo>
                  <a:lnTo>
                    <a:pt x="266033" y="158564"/>
                  </a:lnTo>
                  <a:lnTo>
                    <a:pt x="267550" y="160666"/>
                  </a:lnTo>
                  <a:lnTo>
                    <a:pt x="267898" y="163353"/>
                  </a:lnTo>
                  <a:lnTo>
                    <a:pt x="269526" y="163701"/>
                  </a:lnTo>
                  <a:lnTo>
                    <a:pt x="270348" y="162278"/>
                  </a:lnTo>
                  <a:lnTo>
                    <a:pt x="271043" y="160540"/>
                  </a:lnTo>
                  <a:lnTo>
                    <a:pt x="272466" y="159497"/>
                  </a:lnTo>
                  <a:lnTo>
                    <a:pt x="274204" y="158453"/>
                  </a:lnTo>
                  <a:lnTo>
                    <a:pt x="276069" y="157063"/>
                  </a:lnTo>
                  <a:lnTo>
                    <a:pt x="277586" y="156715"/>
                  </a:lnTo>
                  <a:lnTo>
                    <a:pt x="278518" y="158690"/>
                  </a:lnTo>
                  <a:lnTo>
                    <a:pt x="280620" y="156715"/>
                  </a:lnTo>
                  <a:lnTo>
                    <a:pt x="283181" y="150646"/>
                  </a:lnTo>
                  <a:lnTo>
                    <a:pt x="284351" y="149224"/>
                  </a:lnTo>
                  <a:lnTo>
                    <a:pt x="285773" y="149824"/>
                  </a:lnTo>
                  <a:lnTo>
                    <a:pt x="287290" y="151563"/>
                  </a:lnTo>
                  <a:lnTo>
                    <a:pt x="289392" y="155055"/>
                  </a:lnTo>
                  <a:lnTo>
                    <a:pt x="286247" y="155277"/>
                  </a:lnTo>
                  <a:lnTo>
                    <a:pt x="281806" y="162278"/>
                  </a:lnTo>
                  <a:lnTo>
                    <a:pt x="278424" y="161362"/>
                  </a:lnTo>
                  <a:lnTo>
                    <a:pt x="276322" y="161931"/>
                  </a:lnTo>
                  <a:lnTo>
                    <a:pt x="271644" y="169769"/>
                  </a:lnTo>
                  <a:lnTo>
                    <a:pt x="268972" y="171871"/>
                  </a:lnTo>
                  <a:lnTo>
                    <a:pt x="270253" y="173262"/>
                  </a:lnTo>
                  <a:lnTo>
                    <a:pt x="271423" y="174194"/>
                  </a:lnTo>
                  <a:lnTo>
                    <a:pt x="272608" y="174874"/>
                  </a:lnTo>
                  <a:lnTo>
                    <a:pt x="277618" y="176644"/>
                  </a:lnTo>
                  <a:lnTo>
                    <a:pt x="279008" y="177466"/>
                  </a:lnTo>
                  <a:lnTo>
                    <a:pt x="280289" y="179205"/>
                  </a:lnTo>
                  <a:lnTo>
                    <a:pt x="282391" y="178272"/>
                  </a:lnTo>
                  <a:lnTo>
                    <a:pt x="285788" y="178967"/>
                  </a:lnTo>
                  <a:lnTo>
                    <a:pt x="288934" y="180595"/>
                  </a:lnTo>
                  <a:lnTo>
                    <a:pt x="291036" y="181986"/>
                  </a:lnTo>
                  <a:lnTo>
                    <a:pt x="291146" y="181069"/>
                  </a:lnTo>
                  <a:lnTo>
                    <a:pt x="291494" y="180484"/>
                  </a:lnTo>
                  <a:lnTo>
                    <a:pt x="291605" y="179789"/>
                  </a:lnTo>
                  <a:lnTo>
                    <a:pt x="291494" y="178620"/>
                  </a:lnTo>
                  <a:lnTo>
                    <a:pt x="294165" y="179315"/>
                  </a:lnTo>
                  <a:lnTo>
                    <a:pt x="296141" y="178383"/>
                  </a:lnTo>
                  <a:lnTo>
                    <a:pt x="298005" y="176992"/>
                  </a:lnTo>
                  <a:lnTo>
                    <a:pt x="300597" y="176533"/>
                  </a:lnTo>
                  <a:lnTo>
                    <a:pt x="300708" y="177466"/>
                  </a:lnTo>
                  <a:lnTo>
                    <a:pt x="298953" y="179331"/>
                  </a:lnTo>
                  <a:lnTo>
                    <a:pt x="298717" y="181765"/>
                  </a:lnTo>
                  <a:lnTo>
                    <a:pt x="299886" y="183076"/>
                  </a:lnTo>
                  <a:lnTo>
                    <a:pt x="302209" y="181544"/>
                  </a:lnTo>
                  <a:lnTo>
                    <a:pt x="303031" y="183898"/>
                  </a:lnTo>
                  <a:lnTo>
                    <a:pt x="303378" y="189145"/>
                  </a:lnTo>
                  <a:lnTo>
                    <a:pt x="305007" y="191595"/>
                  </a:lnTo>
                  <a:lnTo>
                    <a:pt x="307109" y="192417"/>
                  </a:lnTo>
                  <a:lnTo>
                    <a:pt x="308278" y="190900"/>
                  </a:lnTo>
                  <a:lnTo>
                    <a:pt x="309448" y="187154"/>
                  </a:lnTo>
                  <a:lnTo>
                    <a:pt x="310617" y="186222"/>
                  </a:lnTo>
                  <a:lnTo>
                    <a:pt x="310728" y="186569"/>
                  </a:lnTo>
                  <a:lnTo>
                    <a:pt x="310838" y="187391"/>
                  </a:lnTo>
                  <a:lnTo>
                    <a:pt x="311439" y="188071"/>
                  </a:lnTo>
                  <a:lnTo>
                    <a:pt x="312482" y="188071"/>
                  </a:lnTo>
                  <a:lnTo>
                    <a:pt x="314694" y="187612"/>
                  </a:lnTo>
                  <a:lnTo>
                    <a:pt x="315738" y="187944"/>
                  </a:lnTo>
                  <a:lnTo>
                    <a:pt x="316560" y="189603"/>
                  </a:lnTo>
                  <a:lnTo>
                    <a:pt x="315043" y="190536"/>
                  </a:lnTo>
                  <a:lnTo>
                    <a:pt x="312940" y="191469"/>
                  </a:lnTo>
                  <a:lnTo>
                    <a:pt x="312008" y="192749"/>
                  </a:lnTo>
                  <a:lnTo>
                    <a:pt x="310127" y="194266"/>
                  </a:lnTo>
                  <a:lnTo>
                    <a:pt x="305117" y="192986"/>
                  </a:lnTo>
                  <a:lnTo>
                    <a:pt x="299870" y="190078"/>
                  </a:lnTo>
                  <a:lnTo>
                    <a:pt x="297278" y="187154"/>
                  </a:lnTo>
                  <a:lnTo>
                    <a:pt x="294607" y="185179"/>
                  </a:lnTo>
                  <a:lnTo>
                    <a:pt x="285520" y="183551"/>
                  </a:lnTo>
                  <a:lnTo>
                    <a:pt x="285172" y="180737"/>
                  </a:lnTo>
                  <a:lnTo>
                    <a:pt x="276764" y="180279"/>
                  </a:lnTo>
                  <a:lnTo>
                    <a:pt x="275721" y="180737"/>
                  </a:lnTo>
                  <a:lnTo>
                    <a:pt x="277112" y="182381"/>
                  </a:lnTo>
                  <a:lnTo>
                    <a:pt x="284683" y="188197"/>
                  </a:lnTo>
                  <a:lnTo>
                    <a:pt x="286690" y="188798"/>
                  </a:lnTo>
                  <a:lnTo>
                    <a:pt x="305687" y="200683"/>
                  </a:lnTo>
                  <a:lnTo>
                    <a:pt x="303015" y="201014"/>
                  </a:lnTo>
                  <a:lnTo>
                    <a:pt x="299633" y="199402"/>
                  </a:lnTo>
                  <a:lnTo>
                    <a:pt x="296472" y="196842"/>
                  </a:lnTo>
                  <a:lnTo>
                    <a:pt x="294607" y="194487"/>
                  </a:lnTo>
                  <a:lnTo>
                    <a:pt x="293564" y="194598"/>
                  </a:lnTo>
                  <a:lnTo>
                    <a:pt x="294022" y="196020"/>
                  </a:lnTo>
                  <a:lnTo>
                    <a:pt x="294607" y="197063"/>
                  </a:lnTo>
                  <a:lnTo>
                    <a:pt x="295192" y="197885"/>
                  </a:lnTo>
                  <a:lnTo>
                    <a:pt x="296014" y="198707"/>
                  </a:lnTo>
                  <a:lnTo>
                    <a:pt x="300455" y="201631"/>
                  </a:lnTo>
                  <a:lnTo>
                    <a:pt x="316780" y="206862"/>
                  </a:lnTo>
                  <a:lnTo>
                    <a:pt x="319341" y="208505"/>
                  </a:lnTo>
                  <a:lnTo>
                    <a:pt x="322012" y="210607"/>
                  </a:lnTo>
                  <a:lnTo>
                    <a:pt x="324367" y="213278"/>
                  </a:lnTo>
                  <a:lnTo>
                    <a:pt x="325536" y="215965"/>
                  </a:lnTo>
                  <a:lnTo>
                    <a:pt x="326816" y="218178"/>
                  </a:lnTo>
                  <a:lnTo>
                    <a:pt x="331826" y="223204"/>
                  </a:lnTo>
                  <a:lnTo>
                    <a:pt x="333581" y="226348"/>
                  </a:lnTo>
                  <a:lnTo>
                    <a:pt x="334513" y="237428"/>
                  </a:lnTo>
                  <a:lnTo>
                    <a:pt x="334861" y="239182"/>
                  </a:lnTo>
                  <a:lnTo>
                    <a:pt x="335445" y="239767"/>
                  </a:lnTo>
                  <a:lnTo>
                    <a:pt x="334623" y="241284"/>
                  </a:lnTo>
                  <a:lnTo>
                    <a:pt x="333344" y="243022"/>
                  </a:lnTo>
                  <a:lnTo>
                    <a:pt x="332064" y="243844"/>
                  </a:lnTo>
                  <a:lnTo>
                    <a:pt x="330199" y="244081"/>
                  </a:lnTo>
                  <a:lnTo>
                    <a:pt x="329029" y="243496"/>
                  </a:lnTo>
                  <a:lnTo>
                    <a:pt x="324841" y="238597"/>
                  </a:lnTo>
                  <a:lnTo>
                    <a:pt x="322960" y="235562"/>
                  </a:lnTo>
                  <a:lnTo>
                    <a:pt x="321443" y="232180"/>
                  </a:lnTo>
                  <a:lnTo>
                    <a:pt x="320621" y="228577"/>
                  </a:lnTo>
                  <a:lnTo>
                    <a:pt x="319578" y="217846"/>
                  </a:lnTo>
                  <a:lnTo>
                    <a:pt x="318994" y="216329"/>
                  </a:lnTo>
                  <a:lnTo>
                    <a:pt x="317476" y="220058"/>
                  </a:lnTo>
                  <a:lnTo>
                    <a:pt x="318867" y="227992"/>
                  </a:lnTo>
                  <a:lnTo>
                    <a:pt x="323182" y="240699"/>
                  </a:lnTo>
                  <a:lnTo>
                    <a:pt x="324841" y="242801"/>
                  </a:lnTo>
                  <a:lnTo>
                    <a:pt x="327291" y="244903"/>
                  </a:lnTo>
                  <a:lnTo>
                    <a:pt x="330199" y="245725"/>
                  </a:lnTo>
                  <a:lnTo>
                    <a:pt x="334971" y="242690"/>
                  </a:lnTo>
                  <a:lnTo>
                    <a:pt x="338022" y="242453"/>
                  </a:lnTo>
                  <a:lnTo>
                    <a:pt x="341277" y="242564"/>
                  </a:lnTo>
                  <a:lnTo>
                    <a:pt x="344185" y="242216"/>
                  </a:lnTo>
                  <a:lnTo>
                    <a:pt x="359231" y="234977"/>
                  </a:lnTo>
                  <a:lnTo>
                    <a:pt x="364731" y="233903"/>
                  </a:lnTo>
                  <a:lnTo>
                    <a:pt x="375557" y="233666"/>
                  </a:lnTo>
                  <a:lnTo>
                    <a:pt x="377216" y="232402"/>
                  </a:lnTo>
                  <a:lnTo>
                    <a:pt x="379429" y="227865"/>
                  </a:lnTo>
                  <a:lnTo>
                    <a:pt x="382684" y="226918"/>
                  </a:lnTo>
                  <a:lnTo>
                    <a:pt x="384550" y="222603"/>
                  </a:lnTo>
                  <a:lnTo>
                    <a:pt x="386177" y="221323"/>
                  </a:lnTo>
                  <a:lnTo>
                    <a:pt x="388153" y="220264"/>
                  </a:lnTo>
                  <a:lnTo>
                    <a:pt x="389813" y="218526"/>
                  </a:lnTo>
                  <a:lnTo>
                    <a:pt x="391440" y="217482"/>
                  </a:lnTo>
                  <a:lnTo>
                    <a:pt x="393764" y="218178"/>
                  </a:lnTo>
                  <a:lnTo>
                    <a:pt x="390618" y="225290"/>
                  </a:lnTo>
                  <a:lnTo>
                    <a:pt x="390270" y="226680"/>
                  </a:lnTo>
                  <a:lnTo>
                    <a:pt x="391203" y="229257"/>
                  </a:lnTo>
                  <a:lnTo>
                    <a:pt x="392720" y="228672"/>
                  </a:lnTo>
                  <a:lnTo>
                    <a:pt x="394348" y="226570"/>
                  </a:lnTo>
                  <a:lnTo>
                    <a:pt x="396086" y="225401"/>
                  </a:lnTo>
                  <a:lnTo>
                    <a:pt x="398647" y="224468"/>
                  </a:lnTo>
                  <a:lnTo>
                    <a:pt x="400622" y="222840"/>
                  </a:lnTo>
                  <a:lnTo>
                    <a:pt x="403435" y="219916"/>
                  </a:lnTo>
                  <a:lnTo>
                    <a:pt x="405411" y="218984"/>
                  </a:lnTo>
                  <a:lnTo>
                    <a:pt x="409015" y="218051"/>
                  </a:lnTo>
                  <a:lnTo>
                    <a:pt x="410532" y="216882"/>
                  </a:lnTo>
                  <a:lnTo>
                    <a:pt x="416490" y="209295"/>
                  </a:lnTo>
                  <a:lnTo>
                    <a:pt x="420093" y="205787"/>
                  </a:lnTo>
                  <a:lnTo>
                    <a:pt x="426383" y="203117"/>
                  </a:lnTo>
                  <a:lnTo>
                    <a:pt x="431409" y="197743"/>
                  </a:lnTo>
                  <a:lnTo>
                    <a:pt x="438158" y="192369"/>
                  </a:lnTo>
                  <a:lnTo>
                    <a:pt x="439785" y="193761"/>
                  </a:lnTo>
                  <a:lnTo>
                    <a:pt x="442014" y="193176"/>
                  </a:lnTo>
                  <a:lnTo>
                    <a:pt x="444463" y="192006"/>
                  </a:lnTo>
                  <a:lnTo>
                    <a:pt x="447024" y="191073"/>
                  </a:lnTo>
                  <a:lnTo>
                    <a:pt x="452618" y="190837"/>
                  </a:lnTo>
                  <a:lnTo>
                    <a:pt x="457992" y="191769"/>
                  </a:lnTo>
                  <a:lnTo>
                    <a:pt x="458103" y="192701"/>
                  </a:lnTo>
                  <a:lnTo>
                    <a:pt x="457644" y="193286"/>
                  </a:lnTo>
                  <a:lnTo>
                    <a:pt x="456601" y="195278"/>
                  </a:lnTo>
                  <a:lnTo>
                    <a:pt x="460094" y="192354"/>
                  </a:lnTo>
                  <a:lnTo>
                    <a:pt x="461264" y="188513"/>
                  </a:lnTo>
                  <a:lnTo>
                    <a:pt x="459872" y="185352"/>
                  </a:lnTo>
                  <a:lnTo>
                    <a:pt x="455558" y="184420"/>
                  </a:lnTo>
                  <a:lnTo>
                    <a:pt x="447040" y="184530"/>
                  </a:lnTo>
                  <a:lnTo>
                    <a:pt x="445648" y="183946"/>
                  </a:lnTo>
                  <a:lnTo>
                    <a:pt x="445190" y="182208"/>
                  </a:lnTo>
                  <a:lnTo>
                    <a:pt x="444606" y="180801"/>
                  </a:lnTo>
                  <a:lnTo>
                    <a:pt x="442393" y="181038"/>
                  </a:lnTo>
                  <a:lnTo>
                    <a:pt x="443673" y="178367"/>
                  </a:lnTo>
                  <a:lnTo>
                    <a:pt x="445886" y="178715"/>
                  </a:lnTo>
                  <a:lnTo>
                    <a:pt x="448684" y="179995"/>
                  </a:lnTo>
                  <a:lnTo>
                    <a:pt x="453456" y="180816"/>
                  </a:lnTo>
                  <a:lnTo>
                    <a:pt x="457091" y="181733"/>
                  </a:lnTo>
                  <a:lnTo>
                    <a:pt x="458956" y="181733"/>
                  </a:lnTo>
                  <a:lnTo>
                    <a:pt x="459193" y="181164"/>
                  </a:lnTo>
                  <a:lnTo>
                    <a:pt x="456048" y="178256"/>
                  </a:lnTo>
                  <a:lnTo>
                    <a:pt x="455005" y="176976"/>
                  </a:lnTo>
                  <a:lnTo>
                    <a:pt x="454626" y="177561"/>
                  </a:lnTo>
                  <a:lnTo>
                    <a:pt x="453804" y="178730"/>
                  </a:lnTo>
                  <a:lnTo>
                    <a:pt x="453456" y="179426"/>
                  </a:lnTo>
                  <a:lnTo>
                    <a:pt x="452635" y="178145"/>
                  </a:lnTo>
                  <a:lnTo>
                    <a:pt x="452176" y="177323"/>
                  </a:lnTo>
                  <a:lnTo>
                    <a:pt x="452413" y="176044"/>
                  </a:lnTo>
                  <a:lnTo>
                    <a:pt x="452523" y="175696"/>
                  </a:lnTo>
                  <a:lnTo>
                    <a:pt x="452413" y="175316"/>
                  </a:lnTo>
                  <a:lnTo>
                    <a:pt x="451718" y="174163"/>
                  </a:lnTo>
                  <a:lnTo>
                    <a:pt x="452540" y="172883"/>
                  </a:lnTo>
                  <a:lnTo>
                    <a:pt x="453124" y="173230"/>
                  </a:lnTo>
                  <a:lnTo>
                    <a:pt x="453472" y="173467"/>
                  </a:lnTo>
                  <a:lnTo>
                    <a:pt x="454515" y="173815"/>
                  </a:lnTo>
                  <a:lnTo>
                    <a:pt x="454057" y="171255"/>
                  </a:lnTo>
                  <a:lnTo>
                    <a:pt x="454784" y="169864"/>
                  </a:lnTo>
                  <a:lnTo>
                    <a:pt x="459209" y="166482"/>
                  </a:lnTo>
                  <a:lnTo>
                    <a:pt x="460726" y="166024"/>
                  </a:lnTo>
                  <a:lnTo>
                    <a:pt x="465040" y="165676"/>
                  </a:lnTo>
                  <a:lnTo>
                    <a:pt x="465151" y="164981"/>
                  </a:lnTo>
                  <a:lnTo>
                    <a:pt x="465736" y="163242"/>
                  </a:lnTo>
                  <a:lnTo>
                    <a:pt x="466557" y="161251"/>
                  </a:lnTo>
                  <a:lnTo>
                    <a:pt x="467601" y="159970"/>
                  </a:lnTo>
                  <a:lnTo>
                    <a:pt x="468328" y="159970"/>
                  </a:lnTo>
                  <a:lnTo>
                    <a:pt x="469023" y="160082"/>
                  </a:lnTo>
                  <a:lnTo>
                    <a:pt x="469608" y="160429"/>
                  </a:lnTo>
                  <a:lnTo>
                    <a:pt x="469498" y="160777"/>
                  </a:lnTo>
                  <a:lnTo>
                    <a:pt x="472295" y="160318"/>
                  </a:lnTo>
                  <a:lnTo>
                    <a:pt x="472990" y="159860"/>
                  </a:lnTo>
                  <a:lnTo>
                    <a:pt x="473575" y="158343"/>
                  </a:lnTo>
                  <a:lnTo>
                    <a:pt x="474397" y="157885"/>
                  </a:lnTo>
                  <a:lnTo>
                    <a:pt x="475218" y="157995"/>
                  </a:lnTo>
                  <a:lnTo>
                    <a:pt x="475677" y="158233"/>
                  </a:lnTo>
                  <a:lnTo>
                    <a:pt x="476025" y="158690"/>
                  </a:lnTo>
                  <a:lnTo>
                    <a:pt x="476373" y="158801"/>
                  </a:lnTo>
                  <a:lnTo>
                    <a:pt x="477542" y="159497"/>
                  </a:lnTo>
                  <a:lnTo>
                    <a:pt x="478364" y="161362"/>
                  </a:lnTo>
                  <a:lnTo>
                    <a:pt x="479296" y="162531"/>
                  </a:lnTo>
                  <a:lnTo>
                    <a:pt x="480687" y="161820"/>
                  </a:lnTo>
                  <a:lnTo>
                    <a:pt x="483152" y="159623"/>
                  </a:lnTo>
                  <a:lnTo>
                    <a:pt x="492698" y="157411"/>
                  </a:lnTo>
                  <a:lnTo>
                    <a:pt x="496792" y="154961"/>
                  </a:lnTo>
                  <a:lnTo>
                    <a:pt x="499351" y="154376"/>
                  </a:lnTo>
                  <a:lnTo>
                    <a:pt x="510431" y="161030"/>
                  </a:lnTo>
                  <a:lnTo>
                    <a:pt x="524306" y="167209"/>
                  </a:lnTo>
                  <a:lnTo>
                    <a:pt x="530708" y="168948"/>
                  </a:lnTo>
                  <a:lnTo>
                    <a:pt x="533757" y="167794"/>
                  </a:lnTo>
                  <a:lnTo>
                    <a:pt x="537140" y="170718"/>
                  </a:lnTo>
                  <a:lnTo>
                    <a:pt x="539005" y="171887"/>
                  </a:lnTo>
                  <a:lnTo>
                    <a:pt x="541454" y="171998"/>
                  </a:lnTo>
                  <a:lnTo>
                    <a:pt x="543193" y="172693"/>
                  </a:lnTo>
                  <a:lnTo>
                    <a:pt x="549846" y="176313"/>
                  </a:lnTo>
                  <a:lnTo>
                    <a:pt x="551363" y="177703"/>
                  </a:lnTo>
                  <a:lnTo>
                    <a:pt x="552754" y="179442"/>
                  </a:lnTo>
                  <a:lnTo>
                    <a:pt x="558570" y="183993"/>
                  </a:lnTo>
                  <a:lnTo>
                    <a:pt x="560229" y="187249"/>
                  </a:lnTo>
                  <a:lnTo>
                    <a:pt x="560926" y="187928"/>
                  </a:lnTo>
                  <a:lnTo>
                    <a:pt x="562316" y="188529"/>
                  </a:lnTo>
                  <a:lnTo>
                    <a:pt x="563833" y="189351"/>
                  </a:lnTo>
                  <a:lnTo>
                    <a:pt x="564655" y="190868"/>
                  </a:lnTo>
                  <a:lnTo>
                    <a:pt x="565824" y="194471"/>
                  </a:lnTo>
                  <a:lnTo>
                    <a:pt x="566172" y="196005"/>
                  </a:lnTo>
                  <a:lnTo>
                    <a:pt x="567452" y="198454"/>
                  </a:lnTo>
                  <a:lnTo>
                    <a:pt x="569902" y="201125"/>
                  </a:lnTo>
                  <a:lnTo>
                    <a:pt x="572715" y="203590"/>
                  </a:lnTo>
                  <a:lnTo>
                    <a:pt x="575165" y="205107"/>
                  </a:lnTo>
                  <a:lnTo>
                    <a:pt x="580175" y="206498"/>
                  </a:lnTo>
                  <a:lnTo>
                    <a:pt x="581218" y="207083"/>
                  </a:lnTo>
                  <a:lnTo>
                    <a:pt x="582957" y="208490"/>
                  </a:lnTo>
                  <a:lnTo>
                    <a:pt x="584237" y="209185"/>
                  </a:lnTo>
                  <a:lnTo>
                    <a:pt x="587176" y="209880"/>
                  </a:lnTo>
                  <a:lnTo>
                    <a:pt x="589974" y="209880"/>
                  </a:lnTo>
                  <a:lnTo>
                    <a:pt x="592423" y="210228"/>
                  </a:lnTo>
                  <a:lnTo>
                    <a:pt x="594288" y="211983"/>
                  </a:lnTo>
                  <a:lnTo>
                    <a:pt x="595331" y="215143"/>
                  </a:lnTo>
                  <a:lnTo>
                    <a:pt x="595679" y="218746"/>
                  </a:lnTo>
                  <a:lnTo>
                    <a:pt x="595220" y="222018"/>
                  </a:lnTo>
                  <a:lnTo>
                    <a:pt x="594051" y="223994"/>
                  </a:lnTo>
                  <a:lnTo>
                    <a:pt x="595094" y="225385"/>
                  </a:lnTo>
                  <a:lnTo>
                    <a:pt x="596027" y="227487"/>
                  </a:lnTo>
                  <a:lnTo>
                    <a:pt x="596485" y="229715"/>
                  </a:lnTo>
                  <a:lnTo>
                    <a:pt x="596137" y="231232"/>
                  </a:lnTo>
                  <a:lnTo>
                    <a:pt x="599883" y="233318"/>
                  </a:lnTo>
                  <a:lnTo>
                    <a:pt x="601747" y="233903"/>
                  </a:lnTo>
                  <a:lnTo>
                    <a:pt x="603139" y="233555"/>
                  </a:lnTo>
                  <a:lnTo>
                    <a:pt x="611167" y="240572"/>
                  </a:lnTo>
                  <a:lnTo>
                    <a:pt x="615387" y="243022"/>
                  </a:lnTo>
                  <a:lnTo>
                    <a:pt x="618642" y="241979"/>
                  </a:lnTo>
                  <a:lnTo>
                    <a:pt x="621787" y="243955"/>
                  </a:lnTo>
                  <a:lnTo>
                    <a:pt x="624600" y="246167"/>
                  </a:lnTo>
                  <a:lnTo>
                    <a:pt x="629484" y="251193"/>
                  </a:lnTo>
                  <a:lnTo>
                    <a:pt x="632519" y="255397"/>
                  </a:lnTo>
                  <a:lnTo>
                    <a:pt x="632977" y="255634"/>
                  </a:lnTo>
                  <a:lnTo>
                    <a:pt x="633672" y="258779"/>
                  </a:lnTo>
                  <a:lnTo>
                    <a:pt x="634257" y="260422"/>
                  </a:lnTo>
                  <a:lnTo>
                    <a:pt x="634841" y="261355"/>
                  </a:lnTo>
                  <a:lnTo>
                    <a:pt x="636359" y="262525"/>
                  </a:lnTo>
                  <a:lnTo>
                    <a:pt x="638714" y="263568"/>
                  </a:lnTo>
                  <a:lnTo>
                    <a:pt x="641385" y="264263"/>
                  </a:lnTo>
                  <a:lnTo>
                    <a:pt x="643487" y="264263"/>
                  </a:lnTo>
                  <a:lnTo>
                    <a:pt x="645589" y="264848"/>
                  </a:lnTo>
                  <a:lnTo>
                    <a:pt x="647106" y="266729"/>
                  </a:lnTo>
                  <a:lnTo>
                    <a:pt x="648386" y="268704"/>
                  </a:lnTo>
                  <a:lnTo>
                    <a:pt x="649555" y="269873"/>
                  </a:lnTo>
                  <a:lnTo>
                    <a:pt x="648165" y="271628"/>
                  </a:lnTo>
                  <a:lnTo>
                    <a:pt x="648402" y="273019"/>
                  </a:lnTo>
                  <a:lnTo>
                    <a:pt x="649571" y="273967"/>
                  </a:lnTo>
                  <a:lnTo>
                    <a:pt x="651579" y="274078"/>
                  </a:lnTo>
                  <a:lnTo>
                    <a:pt x="652511" y="274773"/>
                  </a:lnTo>
                  <a:lnTo>
                    <a:pt x="652859" y="276527"/>
                  </a:lnTo>
                  <a:lnTo>
                    <a:pt x="653791" y="278266"/>
                  </a:lnTo>
                  <a:lnTo>
                    <a:pt x="656115" y="278724"/>
                  </a:lnTo>
                  <a:lnTo>
                    <a:pt x="657869" y="278377"/>
                  </a:lnTo>
                  <a:lnTo>
                    <a:pt x="658801" y="278029"/>
                  </a:lnTo>
                  <a:lnTo>
                    <a:pt x="661124" y="276748"/>
                  </a:lnTo>
                  <a:lnTo>
                    <a:pt x="662989" y="276163"/>
                  </a:lnTo>
                  <a:lnTo>
                    <a:pt x="666861" y="275468"/>
                  </a:lnTo>
                  <a:lnTo>
                    <a:pt x="668378" y="274646"/>
                  </a:lnTo>
                  <a:lnTo>
                    <a:pt x="670939" y="275816"/>
                  </a:lnTo>
                  <a:lnTo>
                    <a:pt x="674195" y="276638"/>
                  </a:lnTo>
                  <a:lnTo>
                    <a:pt x="677355" y="276290"/>
                  </a:lnTo>
                  <a:lnTo>
                    <a:pt x="679678" y="273841"/>
                  </a:lnTo>
                  <a:lnTo>
                    <a:pt x="680500" y="274663"/>
                  </a:lnTo>
                  <a:lnTo>
                    <a:pt x="682239" y="275943"/>
                  </a:lnTo>
                  <a:lnTo>
                    <a:pt x="682934" y="276765"/>
                  </a:lnTo>
                  <a:lnTo>
                    <a:pt x="683977" y="275832"/>
                  </a:lnTo>
                  <a:lnTo>
                    <a:pt x="686427" y="274093"/>
                  </a:lnTo>
                  <a:lnTo>
                    <a:pt x="686885" y="277128"/>
                  </a:lnTo>
                  <a:lnTo>
                    <a:pt x="687580" y="279451"/>
                  </a:lnTo>
                  <a:lnTo>
                    <a:pt x="688971" y="281205"/>
                  </a:lnTo>
                  <a:lnTo>
                    <a:pt x="691563" y="282027"/>
                  </a:lnTo>
                  <a:lnTo>
                    <a:pt x="688861" y="284240"/>
                  </a:lnTo>
                  <a:lnTo>
                    <a:pt x="690868" y="286705"/>
                  </a:lnTo>
                  <a:lnTo>
                    <a:pt x="696463" y="289961"/>
                  </a:lnTo>
                  <a:lnTo>
                    <a:pt x="696463" y="290545"/>
                  </a:lnTo>
                  <a:lnTo>
                    <a:pt x="697158" y="295335"/>
                  </a:lnTo>
                  <a:lnTo>
                    <a:pt x="697158" y="296852"/>
                  </a:lnTo>
                  <a:lnTo>
                    <a:pt x="696573" y="298590"/>
                  </a:lnTo>
                  <a:lnTo>
                    <a:pt x="697616" y="299665"/>
                  </a:lnTo>
                  <a:lnTo>
                    <a:pt x="699244" y="300250"/>
                  </a:lnTo>
                  <a:lnTo>
                    <a:pt x="700999" y="300138"/>
                  </a:lnTo>
                  <a:lnTo>
                    <a:pt x="700540" y="303284"/>
                  </a:lnTo>
                  <a:lnTo>
                    <a:pt x="701709" y="305860"/>
                  </a:lnTo>
                  <a:lnTo>
                    <a:pt x="708489" y="312150"/>
                  </a:lnTo>
                  <a:lnTo>
                    <a:pt x="709659" y="312861"/>
                  </a:lnTo>
                  <a:lnTo>
                    <a:pt x="710702" y="313098"/>
                  </a:lnTo>
                  <a:lnTo>
                    <a:pt x="713373" y="312988"/>
                  </a:lnTo>
                  <a:lnTo>
                    <a:pt x="714416" y="313225"/>
                  </a:lnTo>
                  <a:lnTo>
                    <a:pt x="716186" y="314963"/>
                  </a:lnTo>
                  <a:lnTo>
                    <a:pt x="716882" y="317176"/>
                  </a:lnTo>
                  <a:lnTo>
                    <a:pt x="716993" y="324873"/>
                  </a:lnTo>
                  <a:lnTo>
                    <a:pt x="717450" y="326516"/>
                  </a:lnTo>
                  <a:lnTo>
                    <a:pt x="719079" y="330941"/>
                  </a:lnTo>
                  <a:lnTo>
                    <a:pt x="715096" y="327212"/>
                  </a:lnTo>
                  <a:lnTo>
                    <a:pt x="712647" y="326279"/>
                  </a:lnTo>
                  <a:lnTo>
                    <a:pt x="711129" y="328950"/>
                  </a:lnTo>
                  <a:lnTo>
                    <a:pt x="711825" y="330230"/>
                  </a:lnTo>
                  <a:lnTo>
                    <a:pt x="714969" y="333391"/>
                  </a:lnTo>
                  <a:lnTo>
                    <a:pt x="716044" y="335256"/>
                  </a:lnTo>
                  <a:lnTo>
                    <a:pt x="716503" y="335841"/>
                  </a:lnTo>
                  <a:lnTo>
                    <a:pt x="717435" y="335604"/>
                  </a:lnTo>
                  <a:lnTo>
                    <a:pt x="718478" y="335714"/>
                  </a:lnTo>
                  <a:lnTo>
                    <a:pt x="719062" y="336994"/>
                  </a:lnTo>
                  <a:lnTo>
                    <a:pt x="719995" y="342241"/>
                  </a:lnTo>
                  <a:lnTo>
                    <a:pt x="720469" y="343758"/>
                  </a:lnTo>
                  <a:lnTo>
                    <a:pt x="721054" y="344802"/>
                  </a:lnTo>
                  <a:lnTo>
                    <a:pt x="721164" y="345860"/>
                  </a:lnTo>
                  <a:lnTo>
                    <a:pt x="720232" y="347489"/>
                  </a:lnTo>
                  <a:lnTo>
                    <a:pt x="719995" y="348768"/>
                  </a:lnTo>
                  <a:lnTo>
                    <a:pt x="720232" y="350048"/>
                  </a:lnTo>
                  <a:lnTo>
                    <a:pt x="720817" y="351329"/>
                  </a:lnTo>
                  <a:lnTo>
                    <a:pt x="721512" y="352277"/>
                  </a:lnTo>
                  <a:lnTo>
                    <a:pt x="720580" y="355311"/>
                  </a:lnTo>
                  <a:lnTo>
                    <a:pt x="722208" y="368603"/>
                  </a:lnTo>
                  <a:lnTo>
                    <a:pt x="721512" y="373502"/>
                  </a:lnTo>
                  <a:lnTo>
                    <a:pt x="721512" y="375367"/>
                  </a:lnTo>
                  <a:lnTo>
                    <a:pt x="722682" y="383759"/>
                  </a:lnTo>
                  <a:lnTo>
                    <a:pt x="720580" y="389480"/>
                  </a:lnTo>
                  <a:lnTo>
                    <a:pt x="720928" y="390524"/>
                  </a:lnTo>
                  <a:lnTo>
                    <a:pt x="721038" y="391471"/>
                  </a:lnTo>
                  <a:lnTo>
                    <a:pt x="719758" y="393685"/>
                  </a:lnTo>
                  <a:lnTo>
                    <a:pt x="716850" y="407450"/>
                  </a:lnTo>
                  <a:lnTo>
                    <a:pt x="717783" y="406992"/>
                  </a:lnTo>
                  <a:lnTo>
                    <a:pt x="718130" y="406644"/>
                  </a:lnTo>
                  <a:lnTo>
                    <a:pt x="718589" y="406059"/>
                  </a:lnTo>
                  <a:lnTo>
                    <a:pt x="719173" y="408034"/>
                  </a:lnTo>
                  <a:lnTo>
                    <a:pt x="718352" y="410373"/>
                  </a:lnTo>
                  <a:lnTo>
                    <a:pt x="716139" y="415257"/>
                  </a:lnTo>
                  <a:lnTo>
                    <a:pt x="715760" y="419809"/>
                  </a:lnTo>
                  <a:lnTo>
                    <a:pt x="715301" y="421911"/>
                  </a:lnTo>
                  <a:lnTo>
                    <a:pt x="713784" y="424234"/>
                  </a:lnTo>
                  <a:lnTo>
                    <a:pt x="712393" y="423649"/>
                  </a:lnTo>
                  <a:lnTo>
                    <a:pt x="712045" y="425751"/>
                  </a:lnTo>
                  <a:lnTo>
                    <a:pt x="712393" y="428896"/>
                  </a:lnTo>
                  <a:lnTo>
                    <a:pt x="712741" y="430888"/>
                  </a:lnTo>
                  <a:lnTo>
                    <a:pt x="714132" y="434728"/>
                  </a:lnTo>
                  <a:lnTo>
                    <a:pt x="715301" y="436956"/>
                  </a:lnTo>
                  <a:lnTo>
                    <a:pt x="716961" y="438932"/>
                  </a:lnTo>
                  <a:lnTo>
                    <a:pt x="715918" y="440560"/>
                  </a:lnTo>
                  <a:lnTo>
                    <a:pt x="715776" y="442425"/>
                  </a:lnTo>
                  <a:lnTo>
                    <a:pt x="716265" y="446629"/>
                  </a:lnTo>
                  <a:lnTo>
                    <a:pt x="715538" y="461327"/>
                  </a:lnTo>
                  <a:lnTo>
                    <a:pt x="712867" y="474397"/>
                  </a:lnTo>
                  <a:lnTo>
                    <a:pt x="711825" y="472295"/>
                  </a:lnTo>
                  <a:lnTo>
                    <a:pt x="711714" y="469497"/>
                  </a:lnTo>
                  <a:lnTo>
                    <a:pt x="712298" y="466811"/>
                  </a:lnTo>
                  <a:lnTo>
                    <a:pt x="713231" y="464487"/>
                  </a:lnTo>
                  <a:lnTo>
                    <a:pt x="712062" y="466115"/>
                  </a:lnTo>
                  <a:lnTo>
                    <a:pt x="710892" y="468565"/>
                  </a:lnTo>
                  <a:lnTo>
                    <a:pt x="710070" y="471362"/>
                  </a:lnTo>
                  <a:lnTo>
                    <a:pt x="709959" y="474286"/>
                  </a:lnTo>
                  <a:lnTo>
                    <a:pt x="710781" y="477321"/>
                  </a:lnTo>
                  <a:lnTo>
                    <a:pt x="712757" y="481509"/>
                  </a:lnTo>
                  <a:lnTo>
                    <a:pt x="713342" y="483500"/>
                  </a:lnTo>
                  <a:lnTo>
                    <a:pt x="715791" y="486882"/>
                  </a:lnTo>
                  <a:lnTo>
                    <a:pt x="725590" y="493883"/>
                  </a:lnTo>
                  <a:lnTo>
                    <a:pt x="728261" y="498656"/>
                  </a:lnTo>
                  <a:lnTo>
                    <a:pt x="729098" y="501106"/>
                  </a:lnTo>
                  <a:lnTo>
                    <a:pt x="730727" y="504378"/>
                  </a:lnTo>
                  <a:lnTo>
                    <a:pt x="732702" y="506954"/>
                  </a:lnTo>
                  <a:lnTo>
                    <a:pt x="734440" y="507064"/>
                  </a:lnTo>
                  <a:lnTo>
                    <a:pt x="734203" y="505088"/>
                  </a:lnTo>
                  <a:lnTo>
                    <a:pt x="732812" y="501833"/>
                  </a:lnTo>
                  <a:lnTo>
                    <a:pt x="729905" y="496823"/>
                  </a:lnTo>
                  <a:lnTo>
                    <a:pt x="727897" y="494247"/>
                  </a:lnTo>
                  <a:lnTo>
                    <a:pt x="718352" y="486550"/>
                  </a:lnTo>
                  <a:lnTo>
                    <a:pt x="716834" y="484685"/>
                  </a:lnTo>
                  <a:lnTo>
                    <a:pt x="716945" y="482362"/>
                  </a:lnTo>
                  <a:lnTo>
                    <a:pt x="720090" y="484575"/>
                  </a:lnTo>
                  <a:lnTo>
                    <a:pt x="726032" y="488067"/>
                  </a:lnTo>
                  <a:lnTo>
                    <a:pt x="728972" y="490406"/>
                  </a:lnTo>
                  <a:lnTo>
                    <a:pt x="732007" y="493915"/>
                  </a:lnTo>
                  <a:lnTo>
                    <a:pt x="733871" y="494594"/>
                  </a:lnTo>
                  <a:lnTo>
                    <a:pt x="736905" y="494484"/>
                  </a:lnTo>
                  <a:lnTo>
                    <a:pt x="737253" y="495195"/>
                  </a:lnTo>
                  <a:lnTo>
                    <a:pt x="737601" y="498577"/>
                  </a:lnTo>
                  <a:lnTo>
                    <a:pt x="738186" y="499873"/>
                  </a:lnTo>
                  <a:lnTo>
                    <a:pt x="739008" y="500442"/>
                  </a:lnTo>
                  <a:lnTo>
                    <a:pt x="739940" y="500552"/>
                  </a:lnTo>
                  <a:lnTo>
                    <a:pt x="742532" y="500094"/>
                  </a:lnTo>
                  <a:lnTo>
                    <a:pt x="744634" y="498798"/>
                  </a:lnTo>
                  <a:lnTo>
                    <a:pt x="745804" y="496349"/>
                  </a:lnTo>
                  <a:lnTo>
                    <a:pt x="745804" y="493441"/>
                  </a:lnTo>
                  <a:lnTo>
                    <a:pt x="744524" y="491102"/>
                  </a:lnTo>
                  <a:lnTo>
                    <a:pt x="745456" y="486076"/>
                  </a:lnTo>
                  <a:lnTo>
                    <a:pt x="745456" y="485033"/>
                  </a:lnTo>
                  <a:lnTo>
                    <a:pt x="745693" y="484101"/>
                  </a:lnTo>
                  <a:lnTo>
                    <a:pt x="747210" y="481414"/>
                  </a:lnTo>
                  <a:lnTo>
                    <a:pt x="747558" y="479786"/>
                  </a:lnTo>
                  <a:lnTo>
                    <a:pt x="747210" y="478048"/>
                  </a:lnTo>
                  <a:lnTo>
                    <a:pt x="746041" y="474887"/>
                  </a:lnTo>
                  <a:lnTo>
                    <a:pt x="745456" y="473022"/>
                  </a:lnTo>
                  <a:lnTo>
                    <a:pt x="749422" y="469766"/>
                  </a:lnTo>
                  <a:lnTo>
                    <a:pt x="750592" y="468597"/>
                  </a:lnTo>
                  <a:lnTo>
                    <a:pt x="744776" y="470240"/>
                  </a:lnTo>
                  <a:lnTo>
                    <a:pt x="739166" y="468960"/>
                  </a:lnTo>
                  <a:lnTo>
                    <a:pt x="733571" y="466731"/>
                  </a:lnTo>
                  <a:lnTo>
                    <a:pt x="727961" y="465562"/>
                  </a:lnTo>
                  <a:lnTo>
                    <a:pt x="729841" y="462527"/>
                  </a:lnTo>
                  <a:lnTo>
                    <a:pt x="735783" y="459714"/>
                  </a:lnTo>
                  <a:lnTo>
                    <a:pt x="737174" y="457502"/>
                  </a:lnTo>
                  <a:lnTo>
                    <a:pt x="732164" y="458324"/>
                  </a:lnTo>
                  <a:lnTo>
                    <a:pt x="730774" y="458213"/>
                  </a:lnTo>
                  <a:lnTo>
                    <a:pt x="730663" y="457517"/>
                  </a:lnTo>
                  <a:lnTo>
                    <a:pt x="731359" y="456237"/>
                  </a:lnTo>
                  <a:lnTo>
                    <a:pt x="731247" y="455526"/>
                  </a:lnTo>
                  <a:lnTo>
                    <a:pt x="731706" y="453772"/>
                  </a:lnTo>
                  <a:lnTo>
                    <a:pt x="731706" y="452492"/>
                  </a:lnTo>
                  <a:lnTo>
                    <a:pt x="731247" y="451449"/>
                  </a:lnTo>
                  <a:lnTo>
                    <a:pt x="729730" y="449220"/>
                  </a:lnTo>
                  <a:lnTo>
                    <a:pt x="729146" y="447956"/>
                  </a:lnTo>
                  <a:lnTo>
                    <a:pt x="735547" y="452381"/>
                  </a:lnTo>
                  <a:lnTo>
                    <a:pt x="735198" y="450864"/>
                  </a:lnTo>
                  <a:lnTo>
                    <a:pt x="735198" y="450279"/>
                  </a:lnTo>
                  <a:lnTo>
                    <a:pt x="736020" y="450169"/>
                  </a:lnTo>
                  <a:lnTo>
                    <a:pt x="737412" y="451686"/>
                  </a:lnTo>
                  <a:lnTo>
                    <a:pt x="739387" y="452856"/>
                  </a:lnTo>
                  <a:lnTo>
                    <a:pt x="743480" y="454246"/>
                  </a:lnTo>
                  <a:lnTo>
                    <a:pt x="743717" y="455415"/>
                  </a:lnTo>
                  <a:lnTo>
                    <a:pt x="741015" y="456933"/>
                  </a:lnTo>
                  <a:lnTo>
                    <a:pt x="741252" y="458102"/>
                  </a:lnTo>
                  <a:lnTo>
                    <a:pt x="745582" y="457517"/>
                  </a:lnTo>
                  <a:lnTo>
                    <a:pt x="749185" y="457755"/>
                  </a:lnTo>
                  <a:lnTo>
                    <a:pt x="751983" y="459383"/>
                  </a:lnTo>
                  <a:lnTo>
                    <a:pt x="753500" y="463112"/>
                  </a:lnTo>
                  <a:lnTo>
                    <a:pt x="753848" y="470809"/>
                  </a:lnTo>
                  <a:lnTo>
                    <a:pt x="754670" y="474539"/>
                  </a:lnTo>
                  <a:lnTo>
                    <a:pt x="756898" y="477336"/>
                  </a:lnTo>
                  <a:lnTo>
                    <a:pt x="758068" y="477447"/>
                  </a:lnTo>
                  <a:lnTo>
                    <a:pt x="763077" y="476862"/>
                  </a:lnTo>
                  <a:lnTo>
                    <a:pt x="763425" y="475219"/>
                  </a:lnTo>
                  <a:lnTo>
                    <a:pt x="762967" y="473590"/>
                  </a:lnTo>
                  <a:lnTo>
                    <a:pt x="761687" y="471489"/>
                  </a:lnTo>
                  <a:lnTo>
                    <a:pt x="760992" y="465894"/>
                  </a:lnTo>
                  <a:lnTo>
                    <a:pt x="761102" y="463334"/>
                  </a:lnTo>
                  <a:lnTo>
                    <a:pt x="762035" y="461232"/>
                  </a:lnTo>
                  <a:lnTo>
                    <a:pt x="764706" y="459241"/>
                  </a:lnTo>
                  <a:lnTo>
                    <a:pt x="767155" y="459130"/>
                  </a:lnTo>
                  <a:lnTo>
                    <a:pt x="769036" y="460647"/>
                  </a:lnTo>
                  <a:lnTo>
                    <a:pt x="771359" y="466826"/>
                  </a:lnTo>
                  <a:lnTo>
                    <a:pt x="775089" y="472895"/>
                  </a:lnTo>
                  <a:lnTo>
                    <a:pt x="776021" y="476404"/>
                  </a:lnTo>
                  <a:lnTo>
                    <a:pt x="775326" y="478853"/>
                  </a:lnTo>
                  <a:lnTo>
                    <a:pt x="771596" y="484575"/>
                  </a:lnTo>
                  <a:lnTo>
                    <a:pt x="770901" y="486329"/>
                  </a:lnTo>
                  <a:lnTo>
                    <a:pt x="767503" y="489711"/>
                  </a:lnTo>
                  <a:lnTo>
                    <a:pt x="766918" y="490881"/>
                  </a:lnTo>
                  <a:lnTo>
                    <a:pt x="765528" y="495543"/>
                  </a:lnTo>
                  <a:lnTo>
                    <a:pt x="764706" y="496364"/>
                  </a:lnTo>
                  <a:lnTo>
                    <a:pt x="763425" y="496949"/>
                  </a:lnTo>
                  <a:lnTo>
                    <a:pt x="762492" y="497882"/>
                  </a:lnTo>
                  <a:lnTo>
                    <a:pt x="762382" y="499762"/>
                  </a:lnTo>
                  <a:lnTo>
                    <a:pt x="762145" y="501027"/>
                  </a:lnTo>
                  <a:lnTo>
                    <a:pt x="758763" y="504773"/>
                  </a:lnTo>
                  <a:lnTo>
                    <a:pt x="757483" y="508154"/>
                  </a:lnTo>
                  <a:lnTo>
                    <a:pt x="757024" y="511537"/>
                  </a:lnTo>
                  <a:lnTo>
                    <a:pt x="756092" y="514571"/>
                  </a:lnTo>
                  <a:lnTo>
                    <a:pt x="753390" y="517021"/>
                  </a:lnTo>
                  <a:lnTo>
                    <a:pt x="754211" y="518412"/>
                  </a:lnTo>
                  <a:lnTo>
                    <a:pt x="754670" y="518870"/>
                  </a:lnTo>
                  <a:lnTo>
                    <a:pt x="753390" y="521098"/>
                  </a:lnTo>
                  <a:lnTo>
                    <a:pt x="755017" y="520055"/>
                  </a:lnTo>
                  <a:lnTo>
                    <a:pt x="757135" y="519360"/>
                  </a:lnTo>
                  <a:lnTo>
                    <a:pt x="756550" y="521336"/>
                  </a:lnTo>
                  <a:lnTo>
                    <a:pt x="754891" y="523074"/>
                  </a:lnTo>
                  <a:lnTo>
                    <a:pt x="751051" y="524812"/>
                  </a:lnTo>
                  <a:lnTo>
                    <a:pt x="749075" y="526329"/>
                  </a:lnTo>
                  <a:lnTo>
                    <a:pt x="751177" y="526329"/>
                  </a:lnTo>
                  <a:lnTo>
                    <a:pt x="752916" y="526661"/>
                  </a:lnTo>
                  <a:lnTo>
                    <a:pt x="754543" y="527356"/>
                  </a:lnTo>
                  <a:lnTo>
                    <a:pt x="756202" y="528416"/>
                  </a:lnTo>
                  <a:lnTo>
                    <a:pt x="753263" y="529000"/>
                  </a:lnTo>
                  <a:lnTo>
                    <a:pt x="749422" y="527720"/>
                  </a:lnTo>
                  <a:lnTo>
                    <a:pt x="745930" y="527246"/>
                  </a:lnTo>
                  <a:lnTo>
                    <a:pt x="743954" y="530280"/>
                  </a:lnTo>
                  <a:lnTo>
                    <a:pt x="744997" y="531213"/>
                  </a:lnTo>
                  <a:lnTo>
                    <a:pt x="746041" y="531671"/>
                  </a:lnTo>
                  <a:lnTo>
                    <a:pt x="747083" y="531671"/>
                  </a:lnTo>
                  <a:lnTo>
                    <a:pt x="747905" y="530850"/>
                  </a:lnTo>
                  <a:lnTo>
                    <a:pt x="748727" y="530739"/>
                  </a:lnTo>
                  <a:lnTo>
                    <a:pt x="749075" y="532256"/>
                  </a:lnTo>
                  <a:lnTo>
                    <a:pt x="749075" y="533647"/>
                  </a:lnTo>
                  <a:lnTo>
                    <a:pt x="748617" y="535053"/>
                  </a:lnTo>
                  <a:lnTo>
                    <a:pt x="747795" y="536334"/>
                  </a:lnTo>
                  <a:lnTo>
                    <a:pt x="746056" y="535053"/>
                  </a:lnTo>
                  <a:lnTo>
                    <a:pt x="742105" y="533758"/>
                  </a:lnTo>
                  <a:lnTo>
                    <a:pt x="740573" y="532951"/>
                  </a:lnTo>
                  <a:lnTo>
                    <a:pt x="739640" y="531892"/>
                  </a:lnTo>
                  <a:lnTo>
                    <a:pt x="736732" y="527104"/>
                  </a:lnTo>
                  <a:lnTo>
                    <a:pt x="735800" y="527214"/>
                  </a:lnTo>
                  <a:lnTo>
                    <a:pt x="736621" y="529665"/>
                  </a:lnTo>
                  <a:lnTo>
                    <a:pt x="740461" y="536192"/>
                  </a:lnTo>
                  <a:lnTo>
                    <a:pt x="742342" y="538167"/>
                  </a:lnTo>
                  <a:lnTo>
                    <a:pt x="744666" y="538767"/>
                  </a:lnTo>
                  <a:lnTo>
                    <a:pt x="749897" y="538878"/>
                  </a:lnTo>
                  <a:lnTo>
                    <a:pt x="755982" y="542023"/>
                  </a:lnTo>
                  <a:lnTo>
                    <a:pt x="758779" y="543067"/>
                  </a:lnTo>
                  <a:lnTo>
                    <a:pt x="760992" y="544694"/>
                  </a:lnTo>
                  <a:lnTo>
                    <a:pt x="763662" y="551933"/>
                  </a:lnTo>
                  <a:lnTo>
                    <a:pt x="767503" y="557401"/>
                  </a:lnTo>
                  <a:lnTo>
                    <a:pt x="768340" y="561257"/>
                  </a:lnTo>
                  <a:lnTo>
                    <a:pt x="767392" y="561367"/>
                  </a:lnTo>
                  <a:lnTo>
                    <a:pt x="766697" y="560545"/>
                  </a:lnTo>
                  <a:lnTo>
                    <a:pt x="766238" y="560198"/>
                  </a:lnTo>
                  <a:lnTo>
                    <a:pt x="765653" y="559961"/>
                  </a:lnTo>
                  <a:lnTo>
                    <a:pt x="765069" y="559487"/>
                  </a:lnTo>
                  <a:lnTo>
                    <a:pt x="765528" y="562869"/>
                  </a:lnTo>
                  <a:lnTo>
                    <a:pt x="767850" y="565540"/>
                  </a:lnTo>
                  <a:lnTo>
                    <a:pt x="770553" y="568227"/>
                  </a:lnTo>
                  <a:lnTo>
                    <a:pt x="772765" y="571388"/>
                  </a:lnTo>
                  <a:lnTo>
                    <a:pt x="773698" y="571151"/>
                  </a:lnTo>
                  <a:lnTo>
                    <a:pt x="773461" y="569049"/>
                  </a:lnTo>
                  <a:lnTo>
                    <a:pt x="774978" y="569871"/>
                  </a:lnTo>
                  <a:lnTo>
                    <a:pt x="776259" y="571403"/>
                  </a:lnTo>
                  <a:lnTo>
                    <a:pt x="777080" y="573505"/>
                  </a:lnTo>
                  <a:lnTo>
                    <a:pt x="777428" y="576066"/>
                  </a:lnTo>
                  <a:lnTo>
                    <a:pt x="776606" y="575481"/>
                  </a:lnTo>
                  <a:lnTo>
                    <a:pt x="776021" y="574785"/>
                  </a:lnTo>
                  <a:lnTo>
                    <a:pt x="775089" y="573157"/>
                  </a:lnTo>
                  <a:lnTo>
                    <a:pt x="776369" y="576540"/>
                  </a:lnTo>
                  <a:lnTo>
                    <a:pt x="780684" y="582371"/>
                  </a:lnTo>
                  <a:lnTo>
                    <a:pt x="782912" y="587745"/>
                  </a:lnTo>
                  <a:lnTo>
                    <a:pt x="799475" y="610724"/>
                  </a:lnTo>
                  <a:lnTo>
                    <a:pt x="800866" y="613632"/>
                  </a:lnTo>
                  <a:lnTo>
                    <a:pt x="801561" y="614091"/>
                  </a:lnTo>
                  <a:lnTo>
                    <a:pt x="802383" y="614549"/>
                  </a:lnTo>
                  <a:lnTo>
                    <a:pt x="804121" y="615245"/>
                  </a:lnTo>
                  <a:lnTo>
                    <a:pt x="803078" y="612921"/>
                  </a:lnTo>
                  <a:lnTo>
                    <a:pt x="800755" y="609650"/>
                  </a:lnTo>
                  <a:lnTo>
                    <a:pt x="799933" y="607200"/>
                  </a:lnTo>
                  <a:lnTo>
                    <a:pt x="804248" y="610819"/>
                  </a:lnTo>
                  <a:lnTo>
                    <a:pt x="810554" y="623305"/>
                  </a:lnTo>
                  <a:lnTo>
                    <a:pt x="815090" y="625406"/>
                  </a:lnTo>
                  <a:lnTo>
                    <a:pt x="816370" y="625296"/>
                  </a:lnTo>
                  <a:lnTo>
                    <a:pt x="817302" y="625406"/>
                  </a:lnTo>
                  <a:lnTo>
                    <a:pt x="819404" y="625754"/>
                  </a:lnTo>
                  <a:lnTo>
                    <a:pt x="820716" y="626213"/>
                  </a:lnTo>
                  <a:lnTo>
                    <a:pt x="822233" y="627382"/>
                  </a:lnTo>
                  <a:lnTo>
                    <a:pt x="823165" y="627382"/>
                  </a:lnTo>
                  <a:lnTo>
                    <a:pt x="823987" y="627145"/>
                  </a:lnTo>
                  <a:lnTo>
                    <a:pt x="824335" y="626686"/>
                  </a:lnTo>
                  <a:lnTo>
                    <a:pt x="824572" y="626339"/>
                  </a:lnTo>
                  <a:lnTo>
                    <a:pt x="824919" y="626102"/>
                  </a:lnTo>
                  <a:lnTo>
                    <a:pt x="825615" y="626339"/>
                  </a:lnTo>
                  <a:lnTo>
                    <a:pt x="827243" y="627619"/>
                  </a:lnTo>
                  <a:lnTo>
                    <a:pt x="827701" y="627856"/>
                  </a:lnTo>
                  <a:lnTo>
                    <a:pt x="828397" y="627161"/>
                  </a:lnTo>
                  <a:lnTo>
                    <a:pt x="829329" y="625881"/>
                  </a:lnTo>
                  <a:lnTo>
                    <a:pt x="829914" y="624584"/>
                  </a:lnTo>
                  <a:lnTo>
                    <a:pt x="830024" y="624126"/>
                  </a:lnTo>
                  <a:lnTo>
                    <a:pt x="831415" y="625517"/>
                  </a:lnTo>
                  <a:lnTo>
                    <a:pt x="832696" y="629832"/>
                  </a:lnTo>
                  <a:lnTo>
                    <a:pt x="833770" y="628883"/>
                  </a:lnTo>
                  <a:lnTo>
                    <a:pt x="834355" y="626781"/>
                  </a:lnTo>
                  <a:lnTo>
                    <a:pt x="833896" y="624442"/>
                  </a:lnTo>
                  <a:lnTo>
                    <a:pt x="831542" y="617789"/>
                  </a:lnTo>
                  <a:lnTo>
                    <a:pt x="828397" y="612431"/>
                  </a:lnTo>
                  <a:lnTo>
                    <a:pt x="827464" y="611483"/>
                  </a:lnTo>
                  <a:lnTo>
                    <a:pt x="826421" y="610567"/>
                  </a:lnTo>
                  <a:lnTo>
                    <a:pt x="823750" y="606125"/>
                  </a:lnTo>
                  <a:lnTo>
                    <a:pt x="821996" y="604608"/>
                  </a:lnTo>
                  <a:lnTo>
                    <a:pt x="821174" y="606014"/>
                  </a:lnTo>
                  <a:lnTo>
                    <a:pt x="819404" y="604845"/>
                  </a:lnTo>
                  <a:lnTo>
                    <a:pt x="814521" y="600420"/>
                  </a:lnTo>
                  <a:lnTo>
                    <a:pt x="812545" y="597860"/>
                  </a:lnTo>
                  <a:lnTo>
                    <a:pt x="811849" y="596690"/>
                  </a:lnTo>
                  <a:lnTo>
                    <a:pt x="814995" y="597638"/>
                  </a:lnTo>
                  <a:lnTo>
                    <a:pt x="816733" y="599156"/>
                  </a:lnTo>
                  <a:lnTo>
                    <a:pt x="820336" y="603360"/>
                  </a:lnTo>
                  <a:lnTo>
                    <a:pt x="822455" y="603597"/>
                  </a:lnTo>
                  <a:lnTo>
                    <a:pt x="824556" y="601953"/>
                  </a:lnTo>
                  <a:lnTo>
                    <a:pt x="825836" y="601368"/>
                  </a:lnTo>
                  <a:lnTo>
                    <a:pt x="825726" y="604055"/>
                  </a:lnTo>
                  <a:lnTo>
                    <a:pt x="828760" y="606615"/>
                  </a:lnTo>
                  <a:lnTo>
                    <a:pt x="830499" y="607658"/>
                  </a:lnTo>
                  <a:lnTo>
                    <a:pt x="831084" y="607074"/>
                  </a:lnTo>
                  <a:lnTo>
                    <a:pt x="831668" y="605430"/>
                  </a:lnTo>
                  <a:lnTo>
                    <a:pt x="833423" y="604972"/>
                  </a:lnTo>
                  <a:lnTo>
                    <a:pt x="834955" y="604055"/>
                  </a:lnTo>
                  <a:lnTo>
                    <a:pt x="835192" y="601605"/>
                  </a:lnTo>
                  <a:lnTo>
                    <a:pt x="838574" y="601953"/>
                  </a:lnTo>
                  <a:lnTo>
                    <a:pt x="840898" y="601021"/>
                  </a:lnTo>
                  <a:lnTo>
                    <a:pt x="843110" y="599629"/>
                  </a:lnTo>
                  <a:lnTo>
                    <a:pt x="848610" y="597528"/>
                  </a:lnTo>
                  <a:lnTo>
                    <a:pt x="851171" y="594146"/>
                  </a:lnTo>
                  <a:lnTo>
                    <a:pt x="853273" y="593102"/>
                  </a:lnTo>
                  <a:lnTo>
                    <a:pt x="852340" y="598128"/>
                  </a:lnTo>
                  <a:lnTo>
                    <a:pt x="851755" y="599298"/>
                  </a:lnTo>
                  <a:lnTo>
                    <a:pt x="850586" y="600231"/>
                  </a:lnTo>
                  <a:lnTo>
                    <a:pt x="847678" y="601400"/>
                  </a:lnTo>
                  <a:lnTo>
                    <a:pt x="841372" y="606647"/>
                  </a:lnTo>
                  <a:lnTo>
                    <a:pt x="839049" y="609207"/>
                  </a:lnTo>
                  <a:lnTo>
                    <a:pt x="839159" y="611182"/>
                  </a:lnTo>
                  <a:lnTo>
                    <a:pt x="842415" y="613063"/>
                  </a:lnTo>
                  <a:lnTo>
                    <a:pt x="844391" y="613759"/>
                  </a:lnTo>
                  <a:lnTo>
                    <a:pt x="845671" y="615039"/>
                  </a:lnTo>
                  <a:lnTo>
                    <a:pt x="846619" y="618769"/>
                  </a:lnTo>
                  <a:lnTo>
                    <a:pt x="846967" y="622262"/>
                  </a:lnTo>
                  <a:lnTo>
                    <a:pt x="846477" y="640690"/>
                  </a:lnTo>
                  <a:lnTo>
                    <a:pt x="846967" y="644182"/>
                  </a:lnTo>
                  <a:lnTo>
                    <a:pt x="848010" y="646521"/>
                  </a:lnTo>
                  <a:lnTo>
                    <a:pt x="851392" y="651547"/>
                  </a:lnTo>
                  <a:lnTo>
                    <a:pt x="852435" y="654217"/>
                  </a:lnTo>
                  <a:lnTo>
                    <a:pt x="852783" y="657837"/>
                  </a:lnTo>
                  <a:lnTo>
                    <a:pt x="852545" y="660287"/>
                  </a:lnTo>
                  <a:lnTo>
                    <a:pt x="852545" y="662278"/>
                  </a:lnTo>
                  <a:lnTo>
                    <a:pt x="854173" y="664728"/>
                  </a:lnTo>
                  <a:lnTo>
                    <a:pt x="856734" y="666829"/>
                  </a:lnTo>
                  <a:lnTo>
                    <a:pt x="858472" y="666482"/>
                  </a:lnTo>
                  <a:lnTo>
                    <a:pt x="860132" y="664965"/>
                  </a:lnTo>
                  <a:lnTo>
                    <a:pt x="862803" y="663321"/>
                  </a:lnTo>
                  <a:lnTo>
                    <a:pt x="863151" y="665423"/>
                  </a:lnTo>
                  <a:lnTo>
                    <a:pt x="864320" y="664601"/>
                  </a:lnTo>
                  <a:lnTo>
                    <a:pt x="867465" y="663084"/>
                  </a:lnTo>
                  <a:lnTo>
                    <a:pt x="868397" y="662262"/>
                  </a:lnTo>
                  <a:lnTo>
                    <a:pt x="868856" y="661440"/>
                  </a:lnTo>
                  <a:lnTo>
                    <a:pt x="871178" y="648734"/>
                  </a:lnTo>
                  <a:lnTo>
                    <a:pt x="872222" y="646047"/>
                  </a:lnTo>
                  <a:lnTo>
                    <a:pt x="875968" y="640452"/>
                  </a:lnTo>
                  <a:lnTo>
                    <a:pt x="878290" y="637766"/>
                  </a:lnTo>
                  <a:lnTo>
                    <a:pt x="880393" y="636374"/>
                  </a:lnTo>
                  <a:lnTo>
                    <a:pt x="882953" y="635664"/>
                  </a:lnTo>
                  <a:lnTo>
                    <a:pt x="886003" y="633103"/>
                  </a:lnTo>
                  <a:lnTo>
                    <a:pt x="887868" y="631934"/>
                  </a:lnTo>
                  <a:lnTo>
                    <a:pt x="887631" y="633909"/>
                  </a:lnTo>
                  <a:lnTo>
                    <a:pt x="887046" y="635427"/>
                  </a:lnTo>
                  <a:lnTo>
                    <a:pt x="886224" y="636722"/>
                  </a:lnTo>
                  <a:lnTo>
                    <a:pt x="884929" y="637986"/>
                  </a:lnTo>
                  <a:lnTo>
                    <a:pt x="883411" y="637402"/>
                  </a:lnTo>
                  <a:lnTo>
                    <a:pt x="882021" y="638224"/>
                  </a:lnTo>
                  <a:lnTo>
                    <a:pt x="880977" y="639852"/>
                  </a:lnTo>
                  <a:lnTo>
                    <a:pt x="880741" y="641369"/>
                  </a:lnTo>
                  <a:lnTo>
                    <a:pt x="875620" y="648370"/>
                  </a:lnTo>
                  <a:lnTo>
                    <a:pt x="874339" y="650583"/>
                  </a:lnTo>
                  <a:lnTo>
                    <a:pt x="875509" y="654439"/>
                  </a:lnTo>
                  <a:lnTo>
                    <a:pt x="873644" y="659101"/>
                  </a:lnTo>
                  <a:lnTo>
                    <a:pt x="870483" y="663289"/>
                  </a:lnTo>
                  <a:lnTo>
                    <a:pt x="867102" y="666450"/>
                  </a:lnTo>
                  <a:lnTo>
                    <a:pt x="866643" y="667272"/>
                  </a:lnTo>
                  <a:lnTo>
                    <a:pt x="866169" y="667967"/>
                  </a:lnTo>
                  <a:lnTo>
                    <a:pt x="865126" y="668441"/>
                  </a:lnTo>
                  <a:lnTo>
                    <a:pt x="864083" y="668094"/>
                  </a:lnTo>
                  <a:lnTo>
                    <a:pt x="862803" y="666577"/>
                  </a:lnTo>
                  <a:lnTo>
                    <a:pt x="862218" y="666577"/>
                  </a:lnTo>
                  <a:lnTo>
                    <a:pt x="861633" y="668221"/>
                  </a:lnTo>
                  <a:lnTo>
                    <a:pt x="861633" y="670417"/>
                  </a:lnTo>
                  <a:lnTo>
                    <a:pt x="862091" y="672756"/>
                  </a:lnTo>
                  <a:lnTo>
                    <a:pt x="862549" y="674147"/>
                  </a:lnTo>
                  <a:lnTo>
                    <a:pt x="863245" y="672867"/>
                  </a:lnTo>
                  <a:lnTo>
                    <a:pt x="864178" y="673562"/>
                  </a:lnTo>
                  <a:lnTo>
                    <a:pt x="864636" y="673673"/>
                  </a:lnTo>
                  <a:lnTo>
                    <a:pt x="866264" y="672392"/>
                  </a:lnTo>
                  <a:lnTo>
                    <a:pt x="874561" y="675427"/>
                  </a:lnTo>
                  <a:lnTo>
                    <a:pt x="877469" y="674842"/>
                  </a:lnTo>
                  <a:lnTo>
                    <a:pt x="878165" y="675190"/>
                  </a:lnTo>
                  <a:lnTo>
                    <a:pt x="878860" y="675775"/>
                  </a:lnTo>
                  <a:lnTo>
                    <a:pt x="879902" y="676123"/>
                  </a:lnTo>
                  <a:lnTo>
                    <a:pt x="880487" y="675538"/>
                  </a:lnTo>
                  <a:lnTo>
                    <a:pt x="880835" y="674131"/>
                  </a:lnTo>
                  <a:lnTo>
                    <a:pt x="879666" y="670275"/>
                  </a:lnTo>
                  <a:lnTo>
                    <a:pt x="879192" y="668078"/>
                  </a:lnTo>
                  <a:lnTo>
                    <a:pt x="880582" y="670275"/>
                  </a:lnTo>
                  <a:lnTo>
                    <a:pt x="884185" y="674716"/>
                  </a:lnTo>
                  <a:lnTo>
                    <a:pt x="885608" y="676913"/>
                  </a:lnTo>
                  <a:lnTo>
                    <a:pt x="886777" y="679836"/>
                  </a:lnTo>
                  <a:lnTo>
                    <a:pt x="888643" y="689398"/>
                  </a:lnTo>
                  <a:lnTo>
                    <a:pt x="887710" y="689508"/>
                  </a:lnTo>
                  <a:lnTo>
                    <a:pt x="887473" y="688466"/>
                  </a:lnTo>
                  <a:lnTo>
                    <a:pt x="886541" y="688576"/>
                  </a:lnTo>
                  <a:lnTo>
                    <a:pt x="887473" y="691137"/>
                  </a:lnTo>
                  <a:lnTo>
                    <a:pt x="892831" y="698011"/>
                  </a:lnTo>
                  <a:lnTo>
                    <a:pt x="893068" y="698469"/>
                  </a:lnTo>
                  <a:lnTo>
                    <a:pt x="893179" y="699513"/>
                  </a:lnTo>
                  <a:lnTo>
                    <a:pt x="893179" y="704886"/>
                  </a:lnTo>
                  <a:lnTo>
                    <a:pt x="896434" y="716787"/>
                  </a:lnTo>
                  <a:lnTo>
                    <a:pt x="900764" y="727407"/>
                  </a:lnTo>
                  <a:lnTo>
                    <a:pt x="901808" y="727297"/>
                  </a:lnTo>
                  <a:lnTo>
                    <a:pt x="901460" y="725543"/>
                  </a:lnTo>
                  <a:lnTo>
                    <a:pt x="901223" y="724025"/>
                  </a:lnTo>
                  <a:lnTo>
                    <a:pt x="901333" y="722382"/>
                  </a:lnTo>
                  <a:lnTo>
                    <a:pt x="901681" y="720880"/>
                  </a:lnTo>
                  <a:lnTo>
                    <a:pt x="905869" y="731485"/>
                  </a:lnTo>
                  <a:lnTo>
                    <a:pt x="908667" y="735088"/>
                  </a:lnTo>
                  <a:lnTo>
                    <a:pt x="913234" y="737538"/>
                  </a:lnTo>
                  <a:lnTo>
                    <a:pt x="912301" y="739165"/>
                  </a:lnTo>
                  <a:lnTo>
                    <a:pt x="912997" y="740920"/>
                  </a:lnTo>
                  <a:lnTo>
                    <a:pt x="914514" y="742548"/>
                  </a:lnTo>
                  <a:lnTo>
                    <a:pt x="916269" y="743480"/>
                  </a:lnTo>
                  <a:lnTo>
                    <a:pt x="917659" y="743480"/>
                  </a:lnTo>
                  <a:lnTo>
                    <a:pt x="920805" y="742658"/>
                  </a:lnTo>
                  <a:lnTo>
                    <a:pt x="922906" y="742295"/>
                  </a:lnTo>
                  <a:lnTo>
                    <a:pt x="922669" y="744176"/>
                  </a:lnTo>
                  <a:lnTo>
                    <a:pt x="921974" y="746515"/>
                  </a:lnTo>
                  <a:lnTo>
                    <a:pt x="920930" y="748364"/>
                  </a:lnTo>
                  <a:lnTo>
                    <a:pt x="919761" y="749312"/>
                  </a:lnTo>
                  <a:lnTo>
                    <a:pt x="918023" y="748838"/>
                  </a:lnTo>
                  <a:lnTo>
                    <a:pt x="916157" y="747447"/>
                  </a:lnTo>
                  <a:lnTo>
                    <a:pt x="914420" y="746752"/>
                  </a:lnTo>
                  <a:lnTo>
                    <a:pt x="912554" y="747794"/>
                  </a:lnTo>
                  <a:lnTo>
                    <a:pt x="914293" y="752235"/>
                  </a:lnTo>
                  <a:lnTo>
                    <a:pt x="914988" y="753295"/>
                  </a:lnTo>
                  <a:lnTo>
                    <a:pt x="916616" y="754686"/>
                  </a:lnTo>
                  <a:lnTo>
                    <a:pt x="917201" y="754923"/>
                  </a:lnTo>
                  <a:lnTo>
                    <a:pt x="918244" y="754923"/>
                  </a:lnTo>
                  <a:lnTo>
                    <a:pt x="919066" y="754812"/>
                  </a:lnTo>
                  <a:lnTo>
                    <a:pt x="918829" y="753769"/>
                  </a:lnTo>
                  <a:lnTo>
                    <a:pt x="919413" y="752947"/>
                  </a:lnTo>
                  <a:lnTo>
                    <a:pt x="919761" y="752489"/>
                  </a:lnTo>
                  <a:lnTo>
                    <a:pt x="920108" y="751319"/>
                  </a:lnTo>
                  <a:lnTo>
                    <a:pt x="920346" y="750387"/>
                  </a:lnTo>
                  <a:lnTo>
                    <a:pt x="921515" y="751430"/>
                  </a:lnTo>
                  <a:lnTo>
                    <a:pt x="923144" y="752125"/>
                  </a:lnTo>
                  <a:lnTo>
                    <a:pt x="924803" y="752015"/>
                  </a:lnTo>
                  <a:lnTo>
                    <a:pt x="926430" y="751430"/>
                  </a:lnTo>
                  <a:lnTo>
                    <a:pt x="927710" y="750260"/>
                  </a:lnTo>
                  <a:lnTo>
                    <a:pt x="928406" y="748032"/>
                  </a:lnTo>
                  <a:lnTo>
                    <a:pt x="929576" y="746641"/>
                  </a:lnTo>
                  <a:lnTo>
                    <a:pt x="930619" y="748253"/>
                  </a:lnTo>
                  <a:lnTo>
                    <a:pt x="932246" y="749312"/>
                  </a:lnTo>
                  <a:lnTo>
                    <a:pt x="933875" y="749660"/>
                  </a:lnTo>
                  <a:lnTo>
                    <a:pt x="934917" y="749075"/>
                  </a:lnTo>
                  <a:lnTo>
                    <a:pt x="935376" y="750008"/>
                  </a:lnTo>
                  <a:lnTo>
                    <a:pt x="935724" y="750355"/>
                  </a:lnTo>
                  <a:lnTo>
                    <a:pt x="935834" y="750703"/>
                  </a:lnTo>
                  <a:lnTo>
                    <a:pt x="935487" y="751983"/>
                  </a:lnTo>
                  <a:lnTo>
                    <a:pt x="936529" y="751398"/>
                  </a:lnTo>
                  <a:lnTo>
                    <a:pt x="937952" y="749770"/>
                  </a:lnTo>
                  <a:lnTo>
                    <a:pt x="938536" y="749312"/>
                  </a:lnTo>
                  <a:lnTo>
                    <a:pt x="939817" y="749549"/>
                  </a:lnTo>
                  <a:lnTo>
                    <a:pt x="941919" y="750592"/>
                  </a:lnTo>
                  <a:lnTo>
                    <a:pt x="945063" y="751288"/>
                  </a:lnTo>
                  <a:lnTo>
                    <a:pt x="946929" y="752694"/>
                  </a:lnTo>
                  <a:lnTo>
                    <a:pt x="948446" y="753042"/>
                  </a:lnTo>
                  <a:lnTo>
                    <a:pt x="949963" y="750703"/>
                  </a:lnTo>
                  <a:lnTo>
                    <a:pt x="951733" y="751872"/>
                  </a:lnTo>
                  <a:lnTo>
                    <a:pt x="953946" y="754101"/>
                  </a:lnTo>
                  <a:lnTo>
                    <a:pt x="955811" y="755144"/>
                  </a:lnTo>
                  <a:lnTo>
                    <a:pt x="957675" y="755507"/>
                  </a:lnTo>
                  <a:lnTo>
                    <a:pt x="961864" y="755618"/>
                  </a:lnTo>
                  <a:lnTo>
                    <a:pt x="963728" y="755966"/>
                  </a:lnTo>
                  <a:lnTo>
                    <a:pt x="967601" y="757830"/>
                  </a:lnTo>
                  <a:lnTo>
                    <a:pt x="971441" y="760280"/>
                  </a:lnTo>
                  <a:lnTo>
                    <a:pt x="974696" y="763883"/>
                  </a:lnTo>
                  <a:lnTo>
                    <a:pt x="975977" y="764816"/>
                  </a:lnTo>
                  <a:lnTo>
                    <a:pt x="972832" y="768309"/>
                  </a:lnTo>
                  <a:lnTo>
                    <a:pt x="971789" y="770190"/>
                  </a:lnTo>
                  <a:lnTo>
                    <a:pt x="973654" y="770648"/>
                  </a:lnTo>
                  <a:lnTo>
                    <a:pt x="974476" y="771470"/>
                  </a:lnTo>
                  <a:lnTo>
                    <a:pt x="976799" y="775326"/>
                  </a:lnTo>
                  <a:lnTo>
                    <a:pt x="977984" y="776495"/>
                  </a:lnTo>
                  <a:lnTo>
                    <a:pt x="979264" y="776495"/>
                  </a:lnTo>
                  <a:lnTo>
                    <a:pt x="984037" y="775910"/>
                  </a:lnTo>
                  <a:lnTo>
                    <a:pt x="984622" y="778724"/>
                  </a:lnTo>
                  <a:lnTo>
                    <a:pt x="985444" y="780351"/>
                  </a:lnTo>
                  <a:lnTo>
                    <a:pt x="986834" y="781395"/>
                  </a:lnTo>
                  <a:lnTo>
                    <a:pt x="987071" y="783497"/>
                  </a:lnTo>
                  <a:lnTo>
                    <a:pt x="990944" y="788396"/>
                  </a:lnTo>
                  <a:lnTo>
                    <a:pt x="993615" y="795050"/>
                  </a:lnTo>
                  <a:lnTo>
                    <a:pt x="994436" y="796440"/>
                  </a:lnTo>
                  <a:lnTo>
                    <a:pt x="996175" y="796788"/>
                  </a:lnTo>
                  <a:lnTo>
                    <a:pt x="999209" y="795508"/>
                  </a:lnTo>
                  <a:lnTo>
                    <a:pt x="1000726" y="795855"/>
                  </a:lnTo>
                  <a:lnTo>
                    <a:pt x="1001074" y="796899"/>
                  </a:lnTo>
                  <a:lnTo>
                    <a:pt x="1000726" y="798306"/>
                  </a:lnTo>
                  <a:lnTo>
                    <a:pt x="1000031" y="799348"/>
                  </a:lnTo>
                  <a:lnTo>
                    <a:pt x="997708" y="801561"/>
                  </a:lnTo>
                  <a:lnTo>
                    <a:pt x="999810" y="804358"/>
                  </a:lnTo>
                  <a:lnTo>
                    <a:pt x="1005310" y="808672"/>
                  </a:lnTo>
                  <a:lnTo>
                    <a:pt x="1008344" y="814157"/>
                  </a:lnTo>
                  <a:lnTo>
                    <a:pt x="1008802" y="815674"/>
                  </a:lnTo>
                  <a:lnTo>
                    <a:pt x="1009972" y="818708"/>
                  </a:lnTo>
                  <a:lnTo>
                    <a:pt x="1010430" y="820320"/>
                  </a:lnTo>
                  <a:lnTo>
                    <a:pt x="1011821" y="821727"/>
                  </a:lnTo>
                  <a:lnTo>
                    <a:pt x="1019186" y="825820"/>
                  </a:lnTo>
                  <a:lnTo>
                    <a:pt x="1024781" y="825931"/>
                  </a:lnTo>
                  <a:lnTo>
                    <a:pt x="1025602" y="826168"/>
                  </a:lnTo>
                  <a:lnTo>
                    <a:pt x="1028274" y="827227"/>
                  </a:lnTo>
                  <a:lnTo>
                    <a:pt x="1033425" y="827227"/>
                  </a:lnTo>
                  <a:lnTo>
                    <a:pt x="1036223" y="828049"/>
                  </a:lnTo>
                  <a:lnTo>
                    <a:pt x="1045674" y="835161"/>
                  </a:lnTo>
                  <a:lnTo>
                    <a:pt x="1047064" y="837737"/>
                  </a:lnTo>
                  <a:lnTo>
                    <a:pt x="1046242" y="841341"/>
                  </a:lnTo>
                  <a:lnTo>
                    <a:pt x="1044141" y="843568"/>
                  </a:lnTo>
                  <a:lnTo>
                    <a:pt x="1041201" y="844960"/>
                  </a:lnTo>
                  <a:lnTo>
                    <a:pt x="1038056" y="845307"/>
                  </a:lnTo>
                  <a:lnTo>
                    <a:pt x="1035385" y="844722"/>
                  </a:lnTo>
                  <a:lnTo>
                    <a:pt x="1035274" y="843790"/>
                  </a:lnTo>
                  <a:lnTo>
                    <a:pt x="1036096" y="843332"/>
                  </a:lnTo>
                  <a:lnTo>
                    <a:pt x="1037266" y="842510"/>
                  </a:lnTo>
                  <a:lnTo>
                    <a:pt x="1037961" y="842162"/>
                  </a:lnTo>
                  <a:lnTo>
                    <a:pt x="1037724" y="841119"/>
                  </a:lnTo>
                  <a:lnTo>
                    <a:pt x="1026298" y="838448"/>
                  </a:lnTo>
                  <a:lnTo>
                    <a:pt x="1024196" y="837515"/>
                  </a:lnTo>
                  <a:lnTo>
                    <a:pt x="1023738" y="837515"/>
                  </a:lnTo>
                  <a:lnTo>
                    <a:pt x="1020482" y="833185"/>
                  </a:lnTo>
                  <a:lnTo>
                    <a:pt x="1019312" y="832142"/>
                  </a:lnTo>
                  <a:lnTo>
                    <a:pt x="1017684" y="830973"/>
                  </a:lnTo>
                  <a:lnTo>
                    <a:pt x="1015804" y="830151"/>
                  </a:lnTo>
                  <a:lnTo>
                    <a:pt x="1014065" y="830024"/>
                  </a:lnTo>
                  <a:lnTo>
                    <a:pt x="1014524" y="827701"/>
                  </a:lnTo>
                  <a:lnTo>
                    <a:pt x="1012311" y="830151"/>
                  </a:lnTo>
                  <a:lnTo>
                    <a:pt x="1010794" y="835746"/>
                  </a:lnTo>
                  <a:lnTo>
                    <a:pt x="1010336" y="841925"/>
                  </a:lnTo>
                  <a:lnTo>
                    <a:pt x="1011031" y="846824"/>
                  </a:lnTo>
                  <a:lnTo>
                    <a:pt x="1013480" y="851265"/>
                  </a:lnTo>
                  <a:lnTo>
                    <a:pt x="1016531" y="855690"/>
                  </a:lnTo>
                  <a:lnTo>
                    <a:pt x="1024338" y="860827"/>
                  </a:lnTo>
                  <a:lnTo>
                    <a:pt x="1026550" y="860938"/>
                  </a:lnTo>
                  <a:lnTo>
                    <a:pt x="1032857" y="858267"/>
                  </a:lnTo>
                  <a:lnTo>
                    <a:pt x="1038451" y="856750"/>
                  </a:lnTo>
                  <a:lnTo>
                    <a:pt x="1042893" y="854995"/>
                  </a:lnTo>
                  <a:lnTo>
                    <a:pt x="1048250" y="853952"/>
                  </a:lnTo>
                  <a:lnTo>
                    <a:pt x="1050810" y="853004"/>
                  </a:lnTo>
                  <a:lnTo>
                    <a:pt x="1053371" y="848926"/>
                  </a:lnTo>
                  <a:lnTo>
                    <a:pt x="1053956" y="848578"/>
                  </a:lnTo>
                  <a:lnTo>
                    <a:pt x="1057480" y="845323"/>
                  </a:lnTo>
                  <a:lnTo>
                    <a:pt x="1059929" y="846951"/>
                  </a:lnTo>
                  <a:lnTo>
                    <a:pt x="1064244" y="847061"/>
                  </a:lnTo>
                  <a:lnTo>
                    <a:pt x="1064007" y="848452"/>
                  </a:lnTo>
                  <a:lnTo>
                    <a:pt x="1064117" y="849622"/>
                  </a:lnTo>
                  <a:lnTo>
                    <a:pt x="1065508" y="849732"/>
                  </a:lnTo>
                  <a:lnTo>
                    <a:pt x="1066204" y="849732"/>
                  </a:lnTo>
                  <a:lnTo>
                    <a:pt x="1066551" y="849258"/>
                  </a:lnTo>
                  <a:lnTo>
                    <a:pt x="1066788" y="847868"/>
                  </a:lnTo>
                  <a:lnTo>
                    <a:pt x="1067721" y="848689"/>
                  </a:lnTo>
                  <a:lnTo>
                    <a:pt x="1068558" y="849037"/>
                  </a:lnTo>
                  <a:lnTo>
                    <a:pt x="1069380" y="849274"/>
                  </a:lnTo>
                  <a:lnTo>
                    <a:pt x="1070075" y="849638"/>
                  </a:lnTo>
                  <a:lnTo>
                    <a:pt x="1070187" y="848926"/>
                  </a:lnTo>
                  <a:lnTo>
                    <a:pt x="1070297" y="848341"/>
                  </a:lnTo>
                  <a:lnTo>
                    <a:pt x="1070534" y="847883"/>
                  </a:lnTo>
                  <a:lnTo>
                    <a:pt x="1070771" y="847188"/>
                  </a:lnTo>
                  <a:lnTo>
                    <a:pt x="1072399" y="848578"/>
                  </a:lnTo>
                  <a:lnTo>
                    <a:pt x="1074848" y="849037"/>
                  </a:lnTo>
                  <a:lnTo>
                    <a:pt x="1077172" y="848689"/>
                  </a:lnTo>
                  <a:lnTo>
                    <a:pt x="1078799" y="848104"/>
                  </a:lnTo>
                  <a:lnTo>
                    <a:pt x="1081123" y="844960"/>
                  </a:lnTo>
                  <a:lnTo>
                    <a:pt x="1082892" y="843790"/>
                  </a:lnTo>
                  <a:lnTo>
                    <a:pt x="1085216" y="844722"/>
                  </a:lnTo>
                  <a:lnTo>
                    <a:pt x="1086038" y="844485"/>
                  </a:lnTo>
                  <a:lnTo>
                    <a:pt x="1086623" y="843095"/>
                  </a:lnTo>
                  <a:lnTo>
                    <a:pt x="1086386" y="842146"/>
                  </a:lnTo>
                  <a:lnTo>
                    <a:pt x="1085801" y="841214"/>
                  </a:lnTo>
                  <a:lnTo>
                    <a:pt x="1085216" y="839807"/>
                  </a:lnTo>
                  <a:lnTo>
                    <a:pt x="1085911" y="839222"/>
                  </a:lnTo>
                  <a:lnTo>
                    <a:pt x="1090921" y="837136"/>
                  </a:lnTo>
                  <a:lnTo>
                    <a:pt x="1090684" y="837958"/>
                  </a:lnTo>
                  <a:lnTo>
                    <a:pt x="1090574" y="838069"/>
                  </a:lnTo>
                  <a:lnTo>
                    <a:pt x="1090337" y="838069"/>
                  </a:lnTo>
                  <a:lnTo>
                    <a:pt x="1089989" y="838417"/>
                  </a:lnTo>
                  <a:lnTo>
                    <a:pt x="1092313" y="838764"/>
                  </a:lnTo>
                  <a:lnTo>
                    <a:pt x="1093245" y="836315"/>
                  </a:lnTo>
                  <a:lnTo>
                    <a:pt x="1093592" y="832806"/>
                  </a:lnTo>
                  <a:lnTo>
                    <a:pt x="1094540" y="830008"/>
                  </a:lnTo>
                  <a:lnTo>
                    <a:pt x="1096516" y="828966"/>
                  </a:lnTo>
                  <a:lnTo>
                    <a:pt x="1102222" y="827922"/>
                  </a:lnTo>
                  <a:lnTo>
                    <a:pt x="1103960" y="827227"/>
                  </a:lnTo>
                  <a:lnTo>
                    <a:pt x="1104655" y="828159"/>
                  </a:lnTo>
                  <a:lnTo>
                    <a:pt x="1104893" y="828618"/>
                  </a:lnTo>
                  <a:lnTo>
                    <a:pt x="1105240" y="829203"/>
                  </a:lnTo>
                  <a:lnTo>
                    <a:pt x="1103960" y="829661"/>
                  </a:lnTo>
                  <a:lnTo>
                    <a:pt x="1103376" y="830135"/>
                  </a:lnTo>
                  <a:lnTo>
                    <a:pt x="1103138" y="830830"/>
                  </a:lnTo>
                  <a:lnTo>
                    <a:pt x="1102791" y="831873"/>
                  </a:lnTo>
                  <a:lnTo>
                    <a:pt x="1103833" y="832221"/>
                  </a:lnTo>
                  <a:lnTo>
                    <a:pt x="1104655" y="832790"/>
                  </a:lnTo>
                  <a:lnTo>
                    <a:pt x="1105477" y="833485"/>
                  </a:lnTo>
                  <a:lnTo>
                    <a:pt x="1106062" y="834434"/>
                  </a:lnTo>
                  <a:lnTo>
                    <a:pt x="1108290" y="832458"/>
                  </a:lnTo>
                  <a:lnTo>
                    <a:pt x="1111088" y="832347"/>
                  </a:lnTo>
                  <a:lnTo>
                    <a:pt x="1113648" y="833976"/>
                  </a:lnTo>
                  <a:lnTo>
                    <a:pt x="1114691" y="837247"/>
                  </a:lnTo>
                  <a:lnTo>
                    <a:pt x="1115624" y="837136"/>
                  </a:lnTo>
                  <a:lnTo>
                    <a:pt x="1114691" y="833976"/>
                  </a:lnTo>
                  <a:lnTo>
                    <a:pt x="1112589" y="832000"/>
                  </a:lnTo>
                  <a:lnTo>
                    <a:pt x="1109791" y="830957"/>
                  </a:lnTo>
                  <a:lnTo>
                    <a:pt x="1106631" y="831194"/>
                  </a:lnTo>
                  <a:lnTo>
                    <a:pt x="1108054" y="828966"/>
                  </a:lnTo>
                  <a:lnTo>
                    <a:pt x="1110613" y="827101"/>
                  </a:lnTo>
                  <a:lnTo>
                    <a:pt x="1112715" y="826500"/>
                  </a:lnTo>
                  <a:lnTo>
                    <a:pt x="1113174" y="828839"/>
                  </a:lnTo>
                  <a:lnTo>
                    <a:pt x="1115149" y="829186"/>
                  </a:lnTo>
                  <a:lnTo>
                    <a:pt x="1118642" y="832680"/>
                  </a:lnTo>
                  <a:lnTo>
                    <a:pt x="1121107" y="834086"/>
                  </a:lnTo>
                  <a:lnTo>
                    <a:pt x="1120997" y="832553"/>
                  </a:lnTo>
                  <a:lnTo>
                    <a:pt x="1118768" y="831162"/>
                  </a:lnTo>
                  <a:lnTo>
                    <a:pt x="1116666" y="829171"/>
                  </a:lnTo>
                  <a:lnTo>
                    <a:pt x="1116556" y="826137"/>
                  </a:lnTo>
                  <a:lnTo>
                    <a:pt x="1116446" y="824398"/>
                  </a:lnTo>
                  <a:lnTo>
                    <a:pt x="1118310" y="821237"/>
                  </a:lnTo>
                  <a:lnTo>
                    <a:pt x="1118547" y="819720"/>
                  </a:lnTo>
                  <a:lnTo>
                    <a:pt x="1118547" y="818329"/>
                  </a:lnTo>
                  <a:lnTo>
                    <a:pt x="1119005" y="817033"/>
                  </a:lnTo>
                  <a:lnTo>
                    <a:pt x="1124031" y="808752"/>
                  </a:lnTo>
                  <a:lnTo>
                    <a:pt x="1128456" y="803379"/>
                  </a:lnTo>
                  <a:lnTo>
                    <a:pt x="1128219" y="801513"/>
                  </a:lnTo>
                  <a:lnTo>
                    <a:pt x="1127050" y="800455"/>
                  </a:lnTo>
                  <a:lnTo>
                    <a:pt x="1125075" y="799775"/>
                  </a:lnTo>
                  <a:lnTo>
                    <a:pt x="1123683" y="798732"/>
                  </a:lnTo>
                  <a:lnTo>
                    <a:pt x="1124142" y="795571"/>
                  </a:lnTo>
                  <a:lnTo>
                    <a:pt x="1124964" y="793248"/>
                  </a:lnTo>
                  <a:lnTo>
                    <a:pt x="1124268" y="792553"/>
                  </a:lnTo>
                  <a:lnTo>
                    <a:pt x="1123225" y="792094"/>
                  </a:lnTo>
                  <a:lnTo>
                    <a:pt x="1122403" y="791399"/>
                  </a:lnTo>
                  <a:lnTo>
                    <a:pt x="1121361" y="788127"/>
                  </a:lnTo>
                  <a:lnTo>
                    <a:pt x="1121124" y="785330"/>
                  </a:lnTo>
                  <a:lnTo>
                    <a:pt x="1121708" y="782295"/>
                  </a:lnTo>
                  <a:lnTo>
                    <a:pt x="1123463" y="778566"/>
                  </a:lnTo>
                  <a:lnTo>
                    <a:pt x="1123921" y="775879"/>
                  </a:lnTo>
                  <a:lnTo>
                    <a:pt x="1122641" y="768293"/>
                  </a:lnTo>
                  <a:lnTo>
                    <a:pt x="1122641" y="765274"/>
                  </a:lnTo>
                  <a:lnTo>
                    <a:pt x="1126022" y="760486"/>
                  </a:lnTo>
                  <a:lnTo>
                    <a:pt x="1127777" y="753484"/>
                  </a:lnTo>
                  <a:lnTo>
                    <a:pt x="1127319" y="749628"/>
                  </a:lnTo>
                  <a:lnTo>
                    <a:pt x="1127556" y="748095"/>
                  </a:lnTo>
                  <a:lnTo>
                    <a:pt x="1128836" y="746483"/>
                  </a:lnTo>
                  <a:lnTo>
                    <a:pt x="1130116" y="746025"/>
                  </a:lnTo>
                  <a:lnTo>
                    <a:pt x="1131507" y="745788"/>
                  </a:lnTo>
                  <a:lnTo>
                    <a:pt x="1132897" y="744840"/>
                  </a:lnTo>
                  <a:lnTo>
                    <a:pt x="1134431" y="741568"/>
                  </a:lnTo>
                  <a:lnTo>
                    <a:pt x="1133245" y="735041"/>
                  </a:lnTo>
                  <a:lnTo>
                    <a:pt x="1134320" y="730726"/>
                  </a:lnTo>
                  <a:lnTo>
                    <a:pt x="1134209" y="725005"/>
                  </a:lnTo>
                  <a:lnTo>
                    <a:pt x="1138050" y="717546"/>
                  </a:lnTo>
                  <a:lnTo>
                    <a:pt x="1139219" y="717309"/>
                  </a:lnTo>
                  <a:lnTo>
                    <a:pt x="1140041" y="719284"/>
                  </a:lnTo>
                  <a:lnTo>
                    <a:pt x="1140863" y="723251"/>
                  </a:lnTo>
                  <a:lnTo>
                    <a:pt x="1141100" y="730363"/>
                  </a:lnTo>
                  <a:lnTo>
                    <a:pt x="1142270" y="736779"/>
                  </a:lnTo>
                  <a:lnTo>
                    <a:pt x="1143202" y="736542"/>
                  </a:lnTo>
                  <a:lnTo>
                    <a:pt x="1137260" y="691057"/>
                  </a:lnTo>
                  <a:lnTo>
                    <a:pt x="1134431" y="688118"/>
                  </a:lnTo>
                  <a:close/>
                  <a:moveTo>
                    <a:pt x="999351" y="323150"/>
                  </a:moveTo>
                  <a:lnTo>
                    <a:pt x="999351" y="318124"/>
                  </a:lnTo>
                  <a:lnTo>
                    <a:pt x="996207" y="313936"/>
                  </a:lnTo>
                  <a:lnTo>
                    <a:pt x="994341" y="314394"/>
                  </a:lnTo>
                  <a:lnTo>
                    <a:pt x="992824" y="315437"/>
                  </a:lnTo>
                  <a:lnTo>
                    <a:pt x="990264" y="318108"/>
                  </a:lnTo>
                  <a:lnTo>
                    <a:pt x="987561" y="320337"/>
                  </a:lnTo>
                  <a:lnTo>
                    <a:pt x="986976" y="321617"/>
                  </a:lnTo>
                  <a:lnTo>
                    <a:pt x="986629" y="324288"/>
                  </a:lnTo>
                  <a:lnTo>
                    <a:pt x="983721" y="324746"/>
                  </a:lnTo>
                  <a:lnTo>
                    <a:pt x="983373" y="329061"/>
                  </a:lnTo>
                  <a:lnTo>
                    <a:pt x="984654" y="334087"/>
                  </a:lnTo>
                  <a:lnTo>
                    <a:pt x="986281" y="336299"/>
                  </a:lnTo>
                  <a:lnTo>
                    <a:pt x="989663" y="348547"/>
                  </a:lnTo>
                  <a:lnTo>
                    <a:pt x="990849" y="351345"/>
                  </a:lnTo>
                  <a:lnTo>
                    <a:pt x="993409" y="354268"/>
                  </a:lnTo>
                  <a:lnTo>
                    <a:pt x="1000742" y="368271"/>
                  </a:lnTo>
                  <a:lnTo>
                    <a:pt x="1003682" y="372127"/>
                  </a:lnTo>
                  <a:lnTo>
                    <a:pt x="1002955" y="369788"/>
                  </a:lnTo>
                  <a:lnTo>
                    <a:pt x="1001564" y="367465"/>
                  </a:lnTo>
                  <a:lnTo>
                    <a:pt x="999699" y="364667"/>
                  </a:lnTo>
                  <a:lnTo>
                    <a:pt x="999114" y="362913"/>
                  </a:lnTo>
                  <a:lnTo>
                    <a:pt x="999004" y="361523"/>
                  </a:lnTo>
                  <a:lnTo>
                    <a:pt x="999241" y="358614"/>
                  </a:lnTo>
                  <a:lnTo>
                    <a:pt x="996680" y="339492"/>
                  </a:lnTo>
                  <a:lnTo>
                    <a:pt x="996917" y="333549"/>
                  </a:lnTo>
                  <a:lnTo>
                    <a:pt x="999351" y="323150"/>
                  </a:lnTo>
                  <a:close/>
                  <a:moveTo>
                    <a:pt x="1005436" y="375051"/>
                  </a:moveTo>
                  <a:lnTo>
                    <a:pt x="1006131" y="376695"/>
                  </a:lnTo>
                  <a:lnTo>
                    <a:pt x="1006716" y="378559"/>
                  </a:lnTo>
                  <a:lnTo>
                    <a:pt x="1006716" y="378559"/>
                  </a:lnTo>
                  <a:lnTo>
                    <a:pt x="1006716" y="378671"/>
                  </a:lnTo>
                  <a:lnTo>
                    <a:pt x="1007760" y="378433"/>
                  </a:lnTo>
                  <a:lnTo>
                    <a:pt x="1007175" y="377027"/>
                  </a:lnTo>
                  <a:lnTo>
                    <a:pt x="1003919" y="372491"/>
                  </a:lnTo>
                  <a:lnTo>
                    <a:pt x="1004614" y="373534"/>
                  </a:lnTo>
                  <a:lnTo>
                    <a:pt x="1003919" y="372491"/>
                  </a:lnTo>
                  <a:lnTo>
                    <a:pt x="1005436" y="375051"/>
                  </a:lnTo>
                  <a:close/>
                  <a:moveTo>
                    <a:pt x="1049278" y="438616"/>
                  </a:moveTo>
                  <a:lnTo>
                    <a:pt x="1052659" y="442567"/>
                  </a:lnTo>
                  <a:lnTo>
                    <a:pt x="1053244" y="443863"/>
                  </a:lnTo>
                  <a:lnTo>
                    <a:pt x="1053829" y="445728"/>
                  </a:lnTo>
                  <a:lnTo>
                    <a:pt x="1055710" y="448636"/>
                  </a:lnTo>
                  <a:lnTo>
                    <a:pt x="1057100" y="453076"/>
                  </a:lnTo>
                  <a:lnTo>
                    <a:pt x="1058491" y="455178"/>
                  </a:lnTo>
                  <a:lnTo>
                    <a:pt x="1060119" y="456822"/>
                  </a:lnTo>
                  <a:lnTo>
                    <a:pt x="1061747" y="459272"/>
                  </a:lnTo>
                  <a:lnTo>
                    <a:pt x="1071546" y="481540"/>
                  </a:lnTo>
                  <a:lnTo>
                    <a:pt x="1074232" y="486092"/>
                  </a:lnTo>
                  <a:lnTo>
                    <a:pt x="1074817" y="487957"/>
                  </a:lnTo>
                  <a:lnTo>
                    <a:pt x="1075402" y="488779"/>
                  </a:lnTo>
                  <a:lnTo>
                    <a:pt x="1077504" y="489948"/>
                  </a:lnTo>
                  <a:lnTo>
                    <a:pt x="1078089" y="490643"/>
                  </a:lnTo>
                  <a:lnTo>
                    <a:pt x="1079021" y="492856"/>
                  </a:lnTo>
                  <a:lnTo>
                    <a:pt x="1090684" y="509656"/>
                  </a:lnTo>
                  <a:lnTo>
                    <a:pt x="1093245" y="515377"/>
                  </a:lnTo>
                  <a:lnTo>
                    <a:pt x="1096643" y="518285"/>
                  </a:lnTo>
                  <a:lnTo>
                    <a:pt x="1099440" y="522378"/>
                  </a:lnTo>
                  <a:lnTo>
                    <a:pt x="1099330" y="522031"/>
                  </a:lnTo>
                  <a:lnTo>
                    <a:pt x="1099566" y="522378"/>
                  </a:lnTo>
                  <a:lnTo>
                    <a:pt x="1098286" y="518870"/>
                  </a:lnTo>
                  <a:lnTo>
                    <a:pt x="1063406" y="459968"/>
                  </a:lnTo>
                  <a:lnTo>
                    <a:pt x="1062585" y="457644"/>
                  </a:lnTo>
                  <a:lnTo>
                    <a:pt x="1061763" y="454499"/>
                  </a:lnTo>
                  <a:lnTo>
                    <a:pt x="1060593" y="451339"/>
                  </a:lnTo>
                  <a:lnTo>
                    <a:pt x="1057559" y="445964"/>
                  </a:lnTo>
                  <a:lnTo>
                    <a:pt x="1050320" y="437225"/>
                  </a:lnTo>
                  <a:lnTo>
                    <a:pt x="1046369" y="431393"/>
                  </a:lnTo>
                  <a:lnTo>
                    <a:pt x="1044267" y="425325"/>
                  </a:lnTo>
                  <a:lnTo>
                    <a:pt x="1043683" y="424866"/>
                  </a:lnTo>
                  <a:lnTo>
                    <a:pt x="1043224" y="424518"/>
                  </a:lnTo>
                  <a:lnTo>
                    <a:pt x="1042987" y="424171"/>
                  </a:lnTo>
                  <a:lnTo>
                    <a:pt x="1042876" y="423349"/>
                  </a:lnTo>
                  <a:lnTo>
                    <a:pt x="1042766" y="423460"/>
                  </a:lnTo>
                  <a:lnTo>
                    <a:pt x="1042766" y="423349"/>
                  </a:lnTo>
                  <a:lnTo>
                    <a:pt x="1041818" y="423823"/>
                  </a:lnTo>
                  <a:lnTo>
                    <a:pt x="1041470" y="424281"/>
                  </a:lnTo>
                  <a:lnTo>
                    <a:pt x="1041011" y="424866"/>
                  </a:lnTo>
                  <a:lnTo>
                    <a:pt x="1043366" y="427901"/>
                  </a:lnTo>
                  <a:lnTo>
                    <a:pt x="1049278" y="438616"/>
                  </a:lnTo>
                  <a:close/>
                  <a:moveTo>
                    <a:pt x="1145841" y="1026124"/>
                  </a:moveTo>
                  <a:lnTo>
                    <a:pt x="1146663" y="1025191"/>
                  </a:lnTo>
                  <a:lnTo>
                    <a:pt x="1146916" y="1024496"/>
                  </a:lnTo>
                  <a:lnTo>
                    <a:pt x="1146316" y="1025081"/>
                  </a:lnTo>
                  <a:lnTo>
                    <a:pt x="1145841" y="1026124"/>
                  </a:lnTo>
                  <a:close/>
                  <a:moveTo>
                    <a:pt x="1158896" y="1018079"/>
                  </a:moveTo>
                  <a:lnTo>
                    <a:pt x="1159844" y="1017605"/>
                  </a:lnTo>
                  <a:lnTo>
                    <a:pt x="1159354" y="1017257"/>
                  </a:lnTo>
                  <a:lnTo>
                    <a:pt x="1158896" y="1018079"/>
                  </a:lnTo>
                  <a:close/>
                  <a:moveTo>
                    <a:pt x="1161029" y="1017368"/>
                  </a:moveTo>
                  <a:lnTo>
                    <a:pt x="1161851" y="1016673"/>
                  </a:lnTo>
                  <a:lnTo>
                    <a:pt x="1161155" y="1016562"/>
                  </a:lnTo>
                  <a:lnTo>
                    <a:pt x="1161029" y="1017368"/>
                  </a:lnTo>
                  <a:close/>
                  <a:moveTo>
                    <a:pt x="1168947" y="1012010"/>
                  </a:moveTo>
                  <a:lnTo>
                    <a:pt x="1169990" y="1012010"/>
                  </a:lnTo>
                  <a:lnTo>
                    <a:pt x="1169879" y="1011189"/>
                  </a:lnTo>
                  <a:lnTo>
                    <a:pt x="1168947" y="1012010"/>
                  </a:lnTo>
                  <a:close/>
                  <a:moveTo>
                    <a:pt x="1174194" y="1009908"/>
                  </a:moveTo>
                  <a:lnTo>
                    <a:pt x="1174083" y="1011078"/>
                  </a:lnTo>
                  <a:lnTo>
                    <a:pt x="1174668" y="1010730"/>
                  </a:lnTo>
                  <a:lnTo>
                    <a:pt x="1174194" y="1009908"/>
                  </a:lnTo>
                  <a:close/>
                  <a:moveTo>
                    <a:pt x="717688" y="354758"/>
                  </a:moveTo>
                  <a:lnTo>
                    <a:pt x="718620" y="355453"/>
                  </a:lnTo>
                  <a:lnTo>
                    <a:pt x="719205" y="355691"/>
                  </a:lnTo>
                  <a:lnTo>
                    <a:pt x="719552" y="355801"/>
                  </a:lnTo>
                  <a:lnTo>
                    <a:pt x="719664" y="355453"/>
                  </a:lnTo>
                  <a:lnTo>
                    <a:pt x="719664" y="354869"/>
                  </a:lnTo>
                  <a:lnTo>
                    <a:pt x="719315" y="354284"/>
                  </a:lnTo>
                  <a:lnTo>
                    <a:pt x="717213" y="354395"/>
                  </a:lnTo>
                  <a:lnTo>
                    <a:pt x="716976" y="354632"/>
                  </a:lnTo>
                  <a:lnTo>
                    <a:pt x="717688" y="354758"/>
                  </a:lnTo>
                  <a:close/>
                  <a:moveTo>
                    <a:pt x="714053" y="318361"/>
                  </a:moveTo>
                  <a:lnTo>
                    <a:pt x="714164" y="319183"/>
                  </a:lnTo>
                  <a:lnTo>
                    <a:pt x="714511" y="320005"/>
                  </a:lnTo>
                  <a:lnTo>
                    <a:pt x="715681" y="320463"/>
                  </a:lnTo>
                  <a:lnTo>
                    <a:pt x="715933" y="320005"/>
                  </a:lnTo>
                  <a:lnTo>
                    <a:pt x="715791" y="319546"/>
                  </a:lnTo>
                  <a:lnTo>
                    <a:pt x="715443" y="319198"/>
                  </a:lnTo>
                  <a:lnTo>
                    <a:pt x="715096" y="317097"/>
                  </a:lnTo>
                  <a:lnTo>
                    <a:pt x="714401" y="316054"/>
                  </a:lnTo>
                  <a:lnTo>
                    <a:pt x="713010" y="315706"/>
                  </a:lnTo>
                  <a:lnTo>
                    <a:pt x="712314" y="316291"/>
                  </a:lnTo>
                  <a:lnTo>
                    <a:pt x="713705" y="316986"/>
                  </a:lnTo>
                  <a:lnTo>
                    <a:pt x="713705" y="317808"/>
                  </a:lnTo>
                  <a:lnTo>
                    <a:pt x="714053" y="318361"/>
                  </a:lnTo>
                  <a:close/>
                  <a:moveTo>
                    <a:pt x="715807" y="336204"/>
                  </a:moveTo>
                  <a:lnTo>
                    <a:pt x="714874" y="336900"/>
                  </a:lnTo>
                  <a:lnTo>
                    <a:pt x="715222" y="337484"/>
                  </a:lnTo>
                  <a:lnTo>
                    <a:pt x="717688" y="336552"/>
                  </a:lnTo>
                  <a:lnTo>
                    <a:pt x="716993" y="336315"/>
                  </a:lnTo>
                  <a:lnTo>
                    <a:pt x="715807" y="336204"/>
                  </a:lnTo>
                  <a:close/>
                  <a:moveTo>
                    <a:pt x="713816" y="339365"/>
                  </a:moveTo>
                  <a:lnTo>
                    <a:pt x="712994" y="339254"/>
                  </a:lnTo>
                  <a:lnTo>
                    <a:pt x="712298" y="339712"/>
                  </a:lnTo>
                  <a:lnTo>
                    <a:pt x="712409" y="340297"/>
                  </a:lnTo>
                  <a:lnTo>
                    <a:pt x="712867" y="340534"/>
                  </a:lnTo>
                  <a:lnTo>
                    <a:pt x="712520" y="340645"/>
                  </a:lnTo>
                  <a:lnTo>
                    <a:pt x="712062" y="340756"/>
                  </a:lnTo>
                  <a:lnTo>
                    <a:pt x="711477" y="340866"/>
                  </a:lnTo>
                  <a:lnTo>
                    <a:pt x="711587" y="341324"/>
                  </a:lnTo>
                  <a:lnTo>
                    <a:pt x="713563" y="341783"/>
                  </a:lnTo>
                  <a:lnTo>
                    <a:pt x="713674" y="342368"/>
                  </a:lnTo>
                  <a:lnTo>
                    <a:pt x="714258" y="342716"/>
                  </a:lnTo>
                  <a:lnTo>
                    <a:pt x="714843" y="342605"/>
                  </a:lnTo>
                  <a:lnTo>
                    <a:pt x="715080" y="342494"/>
                  </a:lnTo>
                  <a:lnTo>
                    <a:pt x="715538" y="341214"/>
                  </a:lnTo>
                  <a:lnTo>
                    <a:pt x="715428" y="339349"/>
                  </a:lnTo>
                  <a:lnTo>
                    <a:pt x="714384" y="339112"/>
                  </a:lnTo>
                  <a:lnTo>
                    <a:pt x="713816" y="339365"/>
                  </a:lnTo>
                  <a:close/>
                  <a:moveTo>
                    <a:pt x="715949" y="344833"/>
                  </a:moveTo>
                  <a:lnTo>
                    <a:pt x="715349" y="344375"/>
                  </a:lnTo>
                  <a:lnTo>
                    <a:pt x="715349" y="345086"/>
                  </a:lnTo>
                  <a:lnTo>
                    <a:pt x="715807" y="345197"/>
                  </a:lnTo>
                  <a:lnTo>
                    <a:pt x="715949" y="344833"/>
                  </a:lnTo>
                  <a:close/>
                  <a:moveTo>
                    <a:pt x="712314" y="331905"/>
                  </a:moveTo>
                  <a:lnTo>
                    <a:pt x="711145" y="331542"/>
                  </a:lnTo>
                  <a:lnTo>
                    <a:pt x="710213" y="331779"/>
                  </a:lnTo>
                  <a:lnTo>
                    <a:pt x="709975" y="332600"/>
                  </a:lnTo>
                  <a:lnTo>
                    <a:pt x="710450" y="333533"/>
                  </a:lnTo>
                  <a:lnTo>
                    <a:pt x="711034" y="333881"/>
                  </a:lnTo>
                  <a:lnTo>
                    <a:pt x="711034" y="334466"/>
                  </a:lnTo>
                  <a:lnTo>
                    <a:pt x="710576" y="335398"/>
                  </a:lnTo>
                  <a:lnTo>
                    <a:pt x="710576" y="335856"/>
                  </a:lnTo>
                  <a:lnTo>
                    <a:pt x="711271" y="335967"/>
                  </a:lnTo>
                  <a:lnTo>
                    <a:pt x="712662" y="335619"/>
                  </a:lnTo>
                  <a:lnTo>
                    <a:pt x="713594" y="334450"/>
                  </a:lnTo>
                  <a:lnTo>
                    <a:pt x="713357" y="332932"/>
                  </a:lnTo>
                  <a:lnTo>
                    <a:pt x="712314" y="331905"/>
                  </a:lnTo>
                  <a:close/>
                  <a:moveTo>
                    <a:pt x="714748" y="350444"/>
                  </a:moveTo>
                  <a:lnTo>
                    <a:pt x="715333" y="351139"/>
                  </a:lnTo>
                  <a:lnTo>
                    <a:pt x="714986" y="350096"/>
                  </a:lnTo>
                  <a:lnTo>
                    <a:pt x="714748" y="350444"/>
                  </a:lnTo>
                  <a:close/>
                  <a:moveTo>
                    <a:pt x="705092" y="319310"/>
                  </a:moveTo>
                  <a:lnTo>
                    <a:pt x="704744" y="319546"/>
                  </a:lnTo>
                  <a:lnTo>
                    <a:pt x="704744" y="320242"/>
                  </a:lnTo>
                  <a:lnTo>
                    <a:pt x="705202" y="319657"/>
                  </a:lnTo>
                  <a:lnTo>
                    <a:pt x="705660" y="319894"/>
                  </a:lnTo>
                  <a:lnTo>
                    <a:pt x="705772" y="320242"/>
                  </a:lnTo>
                  <a:lnTo>
                    <a:pt x="706593" y="319073"/>
                  </a:lnTo>
                  <a:lnTo>
                    <a:pt x="705898" y="318598"/>
                  </a:lnTo>
                  <a:lnTo>
                    <a:pt x="705313" y="318835"/>
                  </a:lnTo>
                  <a:lnTo>
                    <a:pt x="705772" y="319183"/>
                  </a:lnTo>
                  <a:lnTo>
                    <a:pt x="705660" y="319293"/>
                  </a:lnTo>
                  <a:lnTo>
                    <a:pt x="705092" y="319293"/>
                  </a:lnTo>
                  <a:close/>
                  <a:moveTo>
                    <a:pt x="706262" y="326769"/>
                  </a:moveTo>
                  <a:lnTo>
                    <a:pt x="705218" y="327117"/>
                  </a:lnTo>
                  <a:lnTo>
                    <a:pt x="704633" y="327812"/>
                  </a:lnTo>
                  <a:lnTo>
                    <a:pt x="705092" y="328160"/>
                  </a:lnTo>
                  <a:lnTo>
                    <a:pt x="706135" y="327338"/>
                  </a:lnTo>
                  <a:lnTo>
                    <a:pt x="706593" y="327227"/>
                  </a:lnTo>
                  <a:lnTo>
                    <a:pt x="707052" y="327338"/>
                  </a:lnTo>
                  <a:lnTo>
                    <a:pt x="707636" y="327449"/>
                  </a:lnTo>
                  <a:lnTo>
                    <a:pt x="707984" y="327101"/>
                  </a:lnTo>
                  <a:lnTo>
                    <a:pt x="707526" y="326864"/>
                  </a:lnTo>
                  <a:lnTo>
                    <a:pt x="706262" y="326769"/>
                  </a:lnTo>
                  <a:close/>
                  <a:moveTo>
                    <a:pt x="703701" y="321174"/>
                  </a:moveTo>
                  <a:lnTo>
                    <a:pt x="703590" y="321996"/>
                  </a:lnTo>
                  <a:lnTo>
                    <a:pt x="704286" y="322234"/>
                  </a:lnTo>
                  <a:lnTo>
                    <a:pt x="704175" y="321885"/>
                  </a:lnTo>
                  <a:lnTo>
                    <a:pt x="703701" y="321174"/>
                  </a:lnTo>
                  <a:close/>
                  <a:moveTo>
                    <a:pt x="711730" y="318835"/>
                  </a:moveTo>
                  <a:lnTo>
                    <a:pt x="712314" y="318708"/>
                  </a:lnTo>
                  <a:lnTo>
                    <a:pt x="712314" y="318361"/>
                  </a:lnTo>
                  <a:lnTo>
                    <a:pt x="711619" y="318013"/>
                  </a:lnTo>
                  <a:lnTo>
                    <a:pt x="710923" y="317776"/>
                  </a:lnTo>
                  <a:lnTo>
                    <a:pt x="710228" y="317887"/>
                  </a:lnTo>
                  <a:lnTo>
                    <a:pt x="709406" y="318235"/>
                  </a:lnTo>
                  <a:lnTo>
                    <a:pt x="708584" y="318946"/>
                  </a:lnTo>
                  <a:lnTo>
                    <a:pt x="708821" y="319530"/>
                  </a:lnTo>
                  <a:lnTo>
                    <a:pt x="710450" y="318946"/>
                  </a:lnTo>
                  <a:lnTo>
                    <a:pt x="711730" y="318835"/>
                  </a:lnTo>
                  <a:close/>
                  <a:moveTo>
                    <a:pt x="703226" y="332948"/>
                  </a:moveTo>
                  <a:lnTo>
                    <a:pt x="703701" y="332712"/>
                  </a:lnTo>
                  <a:lnTo>
                    <a:pt x="703701" y="332127"/>
                  </a:lnTo>
                  <a:lnTo>
                    <a:pt x="703353" y="332475"/>
                  </a:lnTo>
                  <a:lnTo>
                    <a:pt x="703226" y="332948"/>
                  </a:lnTo>
                  <a:close/>
                  <a:moveTo>
                    <a:pt x="687122" y="284777"/>
                  </a:moveTo>
                  <a:lnTo>
                    <a:pt x="686538" y="284887"/>
                  </a:lnTo>
                  <a:lnTo>
                    <a:pt x="685842" y="285346"/>
                  </a:lnTo>
                  <a:lnTo>
                    <a:pt x="685731" y="286516"/>
                  </a:lnTo>
                  <a:lnTo>
                    <a:pt x="686427" y="286974"/>
                  </a:lnTo>
                  <a:lnTo>
                    <a:pt x="687249" y="286626"/>
                  </a:lnTo>
                  <a:lnTo>
                    <a:pt x="687944" y="285789"/>
                  </a:lnTo>
                  <a:lnTo>
                    <a:pt x="687834" y="285109"/>
                  </a:lnTo>
                  <a:lnTo>
                    <a:pt x="687122" y="284777"/>
                  </a:lnTo>
                  <a:close/>
                  <a:moveTo>
                    <a:pt x="654929" y="283607"/>
                  </a:moveTo>
                  <a:lnTo>
                    <a:pt x="654107" y="282785"/>
                  </a:lnTo>
                  <a:lnTo>
                    <a:pt x="653064" y="282201"/>
                  </a:lnTo>
                  <a:lnTo>
                    <a:pt x="652132" y="283244"/>
                  </a:lnTo>
                  <a:lnTo>
                    <a:pt x="652369" y="285441"/>
                  </a:lnTo>
                  <a:lnTo>
                    <a:pt x="653649" y="285789"/>
                  </a:lnTo>
                  <a:lnTo>
                    <a:pt x="655277" y="284745"/>
                  </a:lnTo>
                  <a:lnTo>
                    <a:pt x="656209" y="284287"/>
                  </a:lnTo>
                  <a:lnTo>
                    <a:pt x="655751" y="284050"/>
                  </a:lnTo>
                  <a:lnTo>
                    <a:pt x="654929" y="283607"/>
                  </a:lnTo>
                  <a:close/>
                  <a:moveTo>
                    <a:pt x="709169" y="314868"/>
                  </a:moveTo>
                  <a:lnTo>
                    <a:pt x="710213" y="315327"/>
                  </a:lnTo>
                  <a:lnTo>
                    <a:pt x="711145" y="315437"/>
                  </a:lnTo>
                  <a:lnTo>
                    <a:pt x="711603" y="314979"/>
                  </a:lnTo>
                  <a:lnTo>
                    <a:pt x="711366" y="314742"/>
                  </a:lnTo>
                  <a:lnTo>
                    <a:pt x="710908" y="314632"/>
                  </a:lnTo>
                  <a:lnTo>
                    <a:pt x="710450" y="314394"/>
                  </a:lnTo>
                  <a:lnTo>
                    <a:pt x="709754" y="314157"/>
                  </a:lnTo>
                  <a:lnTo>
                    <a:pt x="708932" y="314394"/>
                  </a:lnTo>
                  <a:lnTo>
                    <a:pt x="708474" y="314742"/>
                  </a:lnTo>
                  <a:lnTo>
                    <a:pt x="708821" y="314979"/>
                  </a:lnTo>
                  <a:lnTo>
                    <a:pt x="709169" y="314868"/>
                  </a:lnTo>
                  <a:close/>
                  <a:moveTo>
                    <a:pt x="710797" y="342051"/>
                  </a:moveTo>
                  <a:lnTo>
                    <a:pt x="710797" y="341704"/>
                  </a:lnTo>
                  <a:lnTo>
                    <a:pt x="710101" y="341594"/>
                  </a:lnTo>
                  <a:lnTo>
                    <a:pt x="709517" y="342289"/>
                  </a:lnTo>
                  <a:lnTo>
                    <a:pt x="709754" y="342636"/>
                  </a:lnTo>
                  <a:lnTo>
                    <a:pt x="710213" y="342399"/>
                  </a:lnTo>
                  <a:lnTo>
                    <a:pt x="710797" y="342051"/>
                  </a:lnTo>
                  <a:close/>
                  <a:moveTo>
                    <a:pt x="949078" y="961516"/>
                  </a:moveTo>
                  <a:lnTo>
                    <a:pt x="948383" y="961058"/>
                  </a:lnTo>
                  <a:lnTo>
                    <a:pt x="947561" y="960710"/>
                  </a:lnTo>
                  <a:lnTo>
                    <a:pt x="947561" y="960710"/>
                  </a:lnTo>
                  <a:lnTo>
                    <a:pt x="947450" y="960710"/>
                  </a:lnTo>
                  <a:lnTo>
                    <a:pt x="946628" y="960820"/>
                  </a:lnTo>
                  <a:lnTo>
                    <a:pt x="944068" y="963839"/>
                  </a:lnTo>
                  <a:lnTo>
                    <a:pt x="943136" y="964551"/>
                  </a:lnTo>
                  <a:lnTo>
                    <a:pt x="941619" y="964661"/>
                  </a:lnTo>
                  <a:lnTo>
                    <a:pt x="939990" y="964424"/>
                  </a:lnTo>
                  <a:lnTo>
                    <a:pt x="938821" y="964882"/>
                  </a:lnTo>
                  <a:lnTo>
                    <a:pt x="938584" y="967458"/>
                  </a:lnTo>
                  <a:lnTo>
                    <a:pt x="938695" y="967348"/>
                  </a:lnTo>
                  <a:lnTo>
                    <a:pt x="938695" y="967458"/>
                  </a:lnTo>
                  <a:lnTo>
                    <a:pt x="942883" y="966178"/>
                  </a:lnTo>
                  <a:lnTo>
                    <a:pt x="944858" y="965230"/>
                  </a:lnTo>
                  <a:lnTo>
                    <a:pt x="946138" y="964061"/>
                  </a:lnTo>
                  <a:lnTo>
                    <a:pt x="946597" y="963002"/>
                  </a:lnTo>
                  <a:lnTo>
                    <a:pt x="946834" y="961848"/>
                  </a:lnTo>
                  <a:lnTo>
                    <a:pt x="947419" y="962543"/>
                  </a:lnTo>
                  <a:lnTo>
                    <a:pt x="947529" y="962543"/>
                  </a:lnTo>
                  <a:lnTo>
                    <a:pt x="947529" y="962543"/>
                  </a:lnTo>
                  <a:lnTo>
                    <a:pt x="947640" y="962543"/>
                  </a:lnTo>
                  <a:lnTo>
                    <a:pt x="947640" y="961958"/>
                  </a:lnTo>
                  <a:lnTo>
                    <a:pt x="947640" y="961722"/>
                  </a:lnTo>
                  <a:lnTo>
                    <a:pt x="948099" y="962307"/>
                  </a:lnTo>
                  <a:lnTo>
                    <a:pt x="948556" y="962875"/>
                  </a:lnTo>
                  <a:lnTo>
                    <a:pt x="949141" y="963223"/>
                  </a:lnTo>
                  <a:lnTo>
                    <a:pt x="949141" y="963223"/>
                  </a:lnTo>
                  <a:lnTo>
                    <a:pt x="949252" y="963223"/>
                  </a:lnTo>
                  <a:lnTo>
                    <a:pt x="950074" y="963334"/>
                  </a:lnTo>
                  <a:lnTo>
                    <a:pt x="949616" y="962180"/>
                  </a:lnTo>
                  <a:lnTo>
                    <a:pt x="949078" y="961516"/>
                  </a:lnTo>
                  <a:close/>
                  <a:moveTo>
                    <a:pt x="939185" y="755523"/>
                  </a:moveTo>
                  <a:lnTo>
                    <a:pt x="939185" y="754812"/>
                  </a:lnTo>
                  <a:lnTo>
                    <a:pt x="938600" y="754574"/>
                  </a:lnTo>
                  <a:lnTo>
                    <a:pt x="938141" y="754923"/>
                  </a:lnTo>
                  <a:lnTo>
                    <a:pt x="938031" y="756329"/>
                  </a:lnTo>
                  <a:lnTo>
                    <a:pt x="938489" y="756788"/>
                  </a:lnTo>
                  <a:lnTo>
                    <a:pt x="939074" y="756203"/>
                  </a:lnTo>
                  <a:lnTo>
                    <a:pt x="939185" y="755523"/>
                  </a:lnTo>
                  <a:close/>
                  <a:moveTo>
                    <a:pt x="894031" y="966526"/>
                  </a:moveTo>
                  <a:lnTo>
                    <a:pt x="892167" y="966288"/>
                  </a:lnTo>
                  <a:lnTo>
                    <a:pt x="890650" y="966873"/>
                  </a:lnTo>
                  <a:lnTo>
                    <a:pt x="890413" y="967458"/>
                  </a:lnTo>
                  <a:lnTo>
                    <a:pt x="891235" y="967221"/>
                  </a:lnTo>
                  <a:lnTo>
                    <a:pt x="891930" y="967110"/>
                  </a:lnTo>
                  <a:lnTo>
                    <a:pt x="892973" y="967569"/>
                  </a:lnTo>
                  <a:lnTo>
                    <a:pt x="894253" y="968027"/>
                  </a:lnTo>
                  <a:lnTo>
                    <a:pt x="895770" y="970003"/>
                  </a:lnTo>
                  <a:lnTo>
                    <a:pt x="896007" y="970824"/>
                  </a:lnTo>
                  <a:lnTo>
                    <a:pt x="896245" y="969181"/>
                  </a:lnTo>
                  <a:lnTo>
                    <a:pt x="895660" y="967569"/>
                  </a:lnTo>
                  <a:lnTo>
                    <a:pt x="894031" y="966526"/>
                  </a:lnTo>
                  <a:close/>
                  <a:moveTo>
                    <a:pt x="893794" y="973053"/>
                  </a:moveTo>
                  <a:lnTo>
                    <a:pt x="893794" y="973511"/>
                  </a:lnTo>
                  <a:lnTo>
                    <a:pt x="895186" y="972816"/>
                  </a:lnTo>
                  <a:lnTo>
                    <a:pt x="895770" y="972105"/>
                  </a:lnTo>
                  <a:lnTo>
                    <a:pt x="895186" y="972342"/>
                  </a:lnTo>
                  <a:lnTo>
                    <a:pt x="893794" y="973053"/>
                  </a:lnTo>
                  <a:close/>
                  <a:moveTo>
                    <a:pt x="890997" y="973985"/>
                  </a:moveTo>
                  <a:lnTo>
                    <a:pt x="890887" y="973875"/>
                  </a:lnTo>
                  <a:lnTo>
                    <a:pt x="890650" y="973985"/>
                  </a:lnTo>
                  <a:lnTo>
                    <a:pt x="890887" y="974222"/>
                  </a:lnTo>
                  <a:lnTo>
                    <a:pt x="890887" y="974222"/>
                  </a:lnTo>
                  <a:lnTo>
                    <a:pt x="890997" y="974333"/>
                  </a:lnTo>
                  <a:lnTo>
                    <a:pt x="891108" y="974222"/>
                  </a:lnTo>
                  <a:lnTo>
                    <a:pt x="890997" y="973875"/>
                  </a:lnTo>
                  <a:lnTo>
                    <a:pt x="890997" y="973985"/>
                  </a:lnTo>
                  <a:close/>
                  <a:moveTo>
                    <a:pt x="959699" y="955210"/>
                  </a:moveTo>
                  <a:lnTo>
                    <a:pt x="959588" y="955320"/>
                  </a:lnTo>
                  <a:lnTo>
                    <a:pt x="959588" y="955210"/>
                  </a:lnTo>
                  <a:lnTo>
                    <a:pt x="955984" y="956822"/>
                  </a:lnTo>
                  <a:lnTo>
                    <a:pt x="954357" y="957170"/>
                  </a:lnTo>
                  <a:lnTo>
                    <a:pt x="952840" y="956348"/>
                  </a:lnTo>
                  <a:lnTo>
                    <a:pt x="952729" y="956348"/>
                  </a:lnTo>
                  <a:lnTo>
                    <a:pt x="952729" y="956348"/>
                  </a:lnTo>
                  <a:lnTo>
                    <a:pt x="951907" y="956459"/>
                  </a:lnTo>
                  <a:lnTo>
                    <a:pt x="951322" y="957517"/>
                  </a:lnTo>
                  <a:lnTo>
                    <a:pt x="951212" y="958450"/>
                  </a:lnTo>
                  <a:lnTo>
                    <a:pt x="951560" y="959146"/>
                  </a:lnTo>
                  <a:lnTo>
                    <a:pt x="952492" y="959856"/>
                  </a:lnTo>
                  <a:lnTo>
                    <a:pt x="952602" y="960789"/>
                  </a:lnTo>
                  <a:lnTo>
                    <a:pt x="951433" y="962654"/>
                  </a:lnTo>
                  <a:lnTo>
                    <a:pt x="950975" y="963223"/>
                  </a:lnTo>
                  <a:lnTo>
                    <a:pt x="951085" y="963112"/>
                  </a:lnTo>
                  <a:lnTo>
                    <a:pt x="951085" y="963223"/>
                  </a:lnTo>
                  <a:lnTo>
                    <a:pt x="961216" y="958339"/>
                  </a:lnTo>
                  <a:lnTo>
                    <a:pt x="960172" y="955890"/>
                  </a:lnTo>
                  <a:lnTo>
                    <a:pt x="959699" y="955210"/>
                  </a:lnTo>
                  <a:close/>
                  <a:moveTo>
                    <a:pt x="964377" y="765195"/>
                  </a:moveTo>
                  <a:lnTo>
                    <a:pt x="964835" y="765322"/>
                  </a:lnTo>
                  <a:lnTo>
                    <a:pt x="964725" y="764847"/>
                  </a:lnTo>
                  <a:lnTo>
                    <a:pt x="965072" y="764389"/>
                  </a:lnTo>
                  <a:lnTo>
                    <a:pt x="965530" y="763568"/>
                  </a:lnTo>
                  <a:lnTo>
                    <a:pt x="966226" y="762872"/>
                  </a:lnTo>
                  <a:lnTo>
                    <a:pt x="967616" y="762524"/>
                  </a:lnTo>
                  <a:lnTo>
                    <a:pt x="968438" y="761813"/>
                  </a:lnTo>
                  <a:lnTo>
                    <a:pt x="967980" y="760991"/>
                  </a:lnTo>
                  <a:lnTo>
                    <a:pt x="966811" y="760422"/>
                  </a:lnTo>
                  <a:lnTo>
                    <a:pt x="965767" y="760074"/>
                  </a:lnTo>
                  <a:lnTo>
                    <a:pt x="962954" y="758542"/>
                  </a:lnTo>
                  <a:lnTo>
                    <a:pt x="961784" y="757720"/>
                  </a:lnTo>
                  <a:lnTo>
                    <a:pt x="959114" y="756898"/>
                  </a:lnTo>
                  <a:lnTo>
                    <a:pt x="957833" y="758526"/>
                  </a:lnTo>
                  <a:lnTo>
                    <a:pt x="957945" y="760059"/>
                  </a:lnTo>
                  <a:lnTo>
                    <a:pt x="958403" y="760976"/>
                  </a:lnTo>
                  <a:lnTo>
                    <a:pt x="958987" y="764358"/>
                  </a:lnTo>
                  <a:lnTo>
                    <a:pt x="959809" y="764120"/>
                  </a:lnTo>
                  <a:lnTo>
                    <a:pt x="960742" y="762840"/>
                  </a:lnTo>
                  <a:lnTo>
                    <a:pt x="961911" y="763078"/>
                  </a:lnTo>
                  <a:lnTo>
                    <a:pt x="963776" y="764705"/>
                  </a:lnTo>
                  <a:lnTo>
                    <a:pt x="964377" y="765195"/>
                  </a:lnTo>
                  <a:close/>
                  <a:moveTo>
                    <a:pt x="967521" y="762872"/>
                  </a:moveTo>
                  <a:lnTo>
                    <a:pt x="966131" y="764152"/>
                  </a:lnTo>
                  <a:lnTo>
                    <a:pt x="966368" y="764974"/>
                  </a:lnTo>
                  <a:lnTo>
                    <a:pt x="970208" y="765796"/>
                  </a:lnTo>
                  <a:lnTo>
                    <a:pt x="971252" y="765337"/>
                  </a:lnTo>
                  <a:lnTo>
                    <a:pt x="972073" y="764168"/>
                  </a:lnTo>
                  <a:lnTo>
                    <a:pt x="971378" y="763125"/>
                  </a:lnTo>
                  <a:lnTo>
                    <a:pt x="969750" y="763125"/>
                  </a:lnTo>
                  <a:lnTo>
                    <a:pt x="968928" y="763473"/>
                  </a:lnTo>
                  <a:lnTo>
                    <a:pt x="968470" y="763931"/>
                  </a:lnTo>
                  <a:lnTo>
                    <a:pt x="968011" y="763235"/>
                  </a:lnTo>
                  <a:lnTo>
                    <a:pt x="967521" y="762872"/>
                  </a:lnTo>
                  <a:close/>
                  <a:moveTo>
                    <a:pt x="889607" y="970951"/>
                  </a:moveTo>
                  <a:lnTo>
                    <a:pt x="889843" y="970841"/>
                  </a:lnTo>
                  <a:lnTo>
                    <a:pt x="889607" y="970604"/>
                  </a:lnTo>
                  <a:lnTo>
                    <a:pt x="889607" y="970951"/>
                  </a:lnTo>
                  <a:close/>
                  <a:moveTo>
                    <a:pt x="942677" y="752726"/>
                  </a:moveTo>
                  <a:lnTo>
                    <a:pt x="941507" y="751777"/>
                  </a:lnTo>
                  <a:lnTo>
                    <a:pt x="939770" y="751888"/>
                  </a:lnTo>
                  <a:lnTo>
                    <a:pt x="939659" y="753295"/>
                  </a:lnTo>
                  <a:lnTo>
                    <a:pt x="940117" y="754116"/>
                  </a:lnTo>
                  <a:lnTo>
                    <a:pt x="940939" y="754686"/>
                  </a:lnTo>
                  <a:lnTo>
                    <a:pt x="941871" y="754923"/>
                  </a:lnTo>
                  <a:lnTo>
                    <a:pt x="942219" y="756329"/>
                  </a:lnTo>
                  <a:lnTo>
                    <a:pt x="942329" y="758779"/>
                  </a:lnTo>
                  <a:lnTo>
                    <a:pt x="942788" y="759237"/>
                  </a:lnTo>
                  <a:lnTo>
                    <a:pt x="943721" y="756424"/>
                  </a:lnTo>
                  <a:lnTo>
                    <a:pt x="943831" y="755128"/>
                  </a:lnTo>
                  <a:lnTo>
                    <a:pt x="943373" y="754211"/>
                  </a:lnTo>
                  <a:lnTo>
                    <a:pt x="942551" y="753516"/>
                  </a:lnTo>
                  <a:lnTo>
                    <a:pt x="942092" y="753168"/>
                  </a:lnTo>
                  <a:lnTo>
                    <a:pt x="942329" y="753057"/>
                  </a:lnTo>
                  <a:lnTo>
                    <a:pt x="942677" y="752726"/>
                  </a:lnTo>
                  <a:close/>
                  <a:moveTo>
                    <a:pt x="949536" y="758431"/>
                  </a:moveTo>
                  <a:lnTo>
                    <a:pt x="949995" y="758795"/>
                  </a:lnTo>
                  <a:lnTo>
                    <a:pt x="952223" y="758668"/>
                  </a:lnTo>
                  <a:lnTo>
                    <a:pt x="953267" y="759617"/>
                  </a:lnTo>
                  <a:lnTo>
                    <a:pt x="953724" y="760312"/>
                  </a:lnTo>
                  <a:lnTo>
                    <a:pt x="954420" y="761118"/>
                  </a:lnTo>
                  <a:lnTo>
                    <a:pt x="955589" y="761940"/>
                  </a:lnTo>
                  <a:lnTo>
                    <a:pt x="956411" y="761481"/>
                  </a:lnTo>
                  <a:lnTo>
                    <a:pt x="956648" y="760327"/>
                  </a:lnTo>
                  <a:lnTo>
                    <a:pt x="956063" y="759395"/>
                  </a:lnTo>
                  <a:lnTo>
                    <a:pt x="955589" y="759047"/>
                  </a:lnTo>
                  <a:lnTo>
                    <a:pt x="955131" y="757752"/>
                  </a:lnTo>
                  <a:lnTo>
                    <a:pt x="953740" y="755539"/>
                  </a:lnTo>
                  <a:lnTo>
                    <a:pt x="952350" y="754717"/>
                  </a:lnTo>
                  <a:lnTo>
                    <a:pt x="950231" y="755539"/>
                  </a:lnTo>
                  <a:lnTo>
                    <a:pt x="949647" y="755886"/>
                  </a:lnTo>
                  <a:lnTo>
                    <a:pt x="948477" y="756471"/>
                  </a:lnTo>
                  <a:lnTo>
                    <a:pt x="946739" y="757641"/>
                  </a:lnTo>
                  <a:lnTo>
                    <a:pt x="946502" y="759522"/>
                  </a:lnTo>
                  <a:lnTo>
                    <a:pt x="947434" y="760217"/>
                  </a:lnTo>
                  <a:lnTo>
                    <a:pt x="947892" y="760564"/>
                  </a:lnTo>
                  <a:lnTo>
                    <a:pt x="947892" y="761134"/>
                  </a:lnTo>
                  <a:lnTo>
                    <a:pt x="948130" y="761134"/>
                  </a:lnTo>
                  <a:lnTo>
                    <a:pt x="948130" y="759980"/>
                  </a:lnTo>
                  <a:lnTo>
                    <a:pt x="948130" y="759395"/>
                  </a:lnTo>
                  <a:lnTo>
                    <a:pt x="948130" y="758573"/>
                  </a:lnTo>
                  <a:lnTo>
                    <a:pt x="948714" y="757988"/>
                  </a:lnTo>
                  <a:lnTo>
                    <a:pt x="949536" y="758431"/>
                  </a:lnTo>
                  <a:close/>
                  <a:moveTo>
                    <a:pt x="923301" y="754938"/>
                  </a:moveTo>
                  <a:lnTo>
                    <a:pt x="921563" y="755649"/>
                  </a:lnTo>
                  <a:lnTo>
                    <a:pt x="920172" y="755760"/>
                  </a:lnTo>
                  <a:lnTo>
                    <a:pt x="918892" y="756108"/>
                  </a:lnTo>
                  <a:lnTo>
                    <a:pt x="918781" y="757625"/>
                  </a:lnTo>
                  <a:lnTo>
                    <a:pt x="919240" y="758447"/>
                  </a:lnTo>
                  <a:lnTo>
                    <a:pt x="919588" y="758810"/>
                  </a:lnTo>
                  <a:lnTo>
                    <a:pt x="920409" y="759269"/>
                  </a:lnTo>
                  <a:lnTo>
                    <a:pt x="920868" y="759964"/>
                  </a:lnTo>
                  <a:lnTo>
                    <a:pt x="921452" y="761007"/>
                  </a:lnTo>
                  <a:lnTo>
                    <a:pt x="922385" y="761244"/>
                  </a:lnTo>
                  <a:lnTo>
                    <a:pt x="924123" y="761134"/>
                  </a:lnTo>
                  <a:lnTo>
                    <a:pt x="924850" y="760217"/>
                  </a:lnTo>
                  <a:lnTo>
                    <a:pt x="926020" y="756945"/>
                  </a:lnTo>
                  <a:lnTo>
                    <a:pt x="925324" y="755428"/>
                  </a:lnTo>
                  <a:lnTo>
                    <a:pt x="923301" y="754938"/>
                  </a:lnTo>
                  <a:close/>
                  <a:moveTo>
                    <a:pt x="786152" y="979122"/>
                  </a:moveTo>
                  <a:lnTo>
                    <a:pt x="786262" y="978885"/>
                  </a:lnTo>
                  <a:lnTo>
                    <a:pt x="786025" y="978300"/>
                  </a:lnTo>
                  <a:lnTo>
                    <a:pt x="786152" y="979122"/>
                  </a:lnTo>
                  <a:close/>
                  <a:moveTo>
                    <a:pt x="786847" y="978300"/>
                  </a:moveTo>
                  <a:lnTo>
                    <a:pt x="787084" y="978300"/>
                  </a:lnTo>
                  <a:lnTo>
                    <a:pt x="786974" y="977841"/>
                  </a:lnTo>
                  <a:lnTo>
                    <a:pt x="786847" y="978300"/>
                  </a:lnTo>
                  <a:close/>
                  <a:moveTo>
                    <a:pt x="787654" y="978885"/>
                  </a:moveTo>
                  <a:lnTo>
                    <a:pt x="787764" y="978426"/>
                  </a:lnTo>
                  <a:lnTo>
                    <a:pt x="787527" y="978426"/>
                  </a:lnTo>
                  <a:lnTo>
                    <a:pt x="787654" y="978885"/>
                  </a:lnTo>
                  <a:close/>
                  <a:moveTo>
                    <a:pt x="778913" y="979248"/>
                  </a:moveTo>
                  <a:lnTo>
                    <a:pt x="779372" y="978774"/>
                  </a:lnTo>
                  <a:lnTo>
                    <a:pt x="778913" y="978316"/>
                  </a:lnTo>
                  <a:lnTo>
                    <a:pt x="778913" y="979248"/>
                  </a:lnTo>
                  <a:close/>
                  <a:moveTo>
                    <a:pt x="759790" y="553623"/>
                  </a:moveTo>
                  <a:lnTo>
                    <a:pt x="753595" y="548377"/>
                  </a:lnTo>
                  <a:lnTo>
                    <a:pt x="749407" y="542655"/>
                  </a:lnTo>
                  <a:lnTo>
                    <a:pt x="747779" y="541723"/>
                  </a:lnTo>
                  <a:lnTo>
                    <a:pt x="747542" y="541612"/>
                  </a:lnTo>
                  <a:lnTo>
                    <a:pt x="745219" y="540917"/>
                  </a:lnTo>
                  <a:lnTo>
                    <a:pt x="746151" y="542782"/>
                  </a:lnTo>
                  <a:lnTo>
                    <a:pt x="748253" y="545231"/>
                  </a:lnTo>
                  <a:lnTo>
                    <a:pt x="749422" y="546275"/>
                  </a:lnTo>
                  <a:lnTo>
                    <a:pt x="750940" y="548503"/>
                  </a:lnTo>
                  <a:lnTo>
                    <a:pt x="757831" y="554445"/>
                  </a:lnTo>
                  <a:lnTo>
                    <a:pt x="760628" y="555962"/>
                  </a:lnTo>
                  <a:lnTo>
                    <a:pt x="760628" y="555852"/>
                  </a:lnTo>
                  <a:lnTo>
                    <a:pt x="760738" y="555962"/>
                  </a:lnTo>
                  <a:lnTo>
                    <a:pt x="759790" y="553623"/>
                  </a:lnTo>
                  <a:close/>
                  <a:moveTo>
                    <a:pt x="841198" y="645778"/>
                  </a:moveTo>
                  <a:lnTo>
                    <a:pt x="838053" y="643329"/>
                  </a:lnTo>
                  <a:lnTo>
                    <a:pt x="835018" y="642744"/>
                  </a:lnTo>
                  <a:lnTo>
                    <a:pt x="835018" y="642854"/>
                  </a:lnTo>
                  <a:lnTo>
                    <a:pt x="834908" y="642744"/>
                  </a:lnTo>
                  <a:lnTo>
                    <a:pt x="833028" y="643091"/>
                  </a:lnTo>
                  <a:lnTo>
                    <a:pt x="835619" y="647280"/>
                  </a:lnTo>
                  <a:lnTo>
                    <a:pt x="839001" y="651831"/>
                  </a:lnTo>
                  <a:lnTo>
                    <a:pt x="841672" y="656146"/>
                  </a:lnTo>
                  <a:lnTo>
                    <a:pt x="841672" y="660223"/>
                  </a:lnTo>
                  <a:lnTo>
                    <a:pt x="843996" y="662910"/>
                  </a:lnTo>
                  <a:lnTo>
                    <a:pt x="847393" y="670133"/>
                  </a:lnTo>
                  <a:lnTo>
                    <a:pt x="849717" y="672946"/>
                  </a:lnTo>
                  <a:lnTo>
                    <a:pt x="849827" y="672946"/>
                  </a:lnTo>
                  <a:lnTo>
                    <a:pt x="849827" y="672946"/>
                  </a:lnTo>
                  <a:lnTo>
                    <a:pt x="851692" y="673294"/>
                  </a:lnTo>
                  <a:lnTo>
                    <a:pt x="851455" y="670607"/>
                  </a:lnTo>
                  <a:lnTo>
                    <a:pt x="849132" y="662799"/>
                  </a:lnTo>
                  <a:lnTo>
                    <a:pt x="847741" y="660808"/>
                  </a:lnTo>
                  <a:lnTo>
                    <a:pt x="845038" y="657773"/>
                  </a:lnTo>
                  <a:lnTo>
                    <a:pt x="842826" y="654612"/>
                  </a:lnTo>
                  <a:lnTo>
                    <a:pt x="843174" y="648907"/>
                  </a:lnTo>
                  <a:lnTo>
                    <a:pt x="841198" y="645778"/>
                  </a:lnTo>
                  <a:close/>
                  <a:moveTo>
                    <a:pt x="888674" y="974222"/>
                  </a:moveTo>
                  <a:lnTo>
                    <a:pt x="889133" y="974570"/>
                  </a:lnTo>
                  <a:lnTo>
                    <a:pt x="889370" y="974222"/>
                  </a:lnTo>
                  <a:lnTo>
                    <a:pt x="888911" y="973875"/>
                  </a:lnTo>
                  <a:lnTo>
                    <a:pt x="888674" y="974222"/>
                  </a:lnTo>
                  <a:close/>
                  <a:moveTo>
                    <a:pt x="788586" y="974807"/>
                  </a:moveTo>
                  <a:lnTo>
                    <a:pt x="788586" y="974697"/>
                  </a:lnTo>
                  <a:lnTo>
                    <a:pt x="788349" y="974934"/>
                  </a:lnTo>
                  <a:lnTo>
                    <a:pt x="788459" y="975171"/>
                  </a:lnTo>
                  <a:lnTo>
                    <a:pt x="788459" y="975171"/>
                  </a:lnTo>
                  <a:lnTo>
                    <a:pt x="788570" y="975171"/>
                  </a:lnTo>
                  <a:lnTo>
                    <a:pt x="788681" y="975060"/>
                  </a:lnTo>
                  <a:lnTo>
                    <a:pt x="788681" y="974823"/>
                  </a:lnTo>
                  <a:lnTo>
                    <a:pt x="788586" y="974823"/>
                  </a:lnTo>
                  <a:close/>
                  <a:moveTo>
                    <a:pt x="888437" y="972705"/>
                  </a:moveTo>
                  <a:lnTo>
                    <a:pt x="888674" y="972943"/>
                  </a:lnTo>
                  <a:lnTo>
                    <a:pt x="888437" y="972121"/>
                  </a:lnTo>
                  <a:lnTo>
                    <a:pt x="888437" y="972705"/>
                  </a:lnTo>
                  <a:close/>
                  <a:moveTo>
                    <a:pt x="827670" y="654739"/>
                  </a:moveTo>
                  <a:lnTo>
                    <a:pt x="824635" y="649271"/>
                  </a:lnTo>
                  <a:lnTo>
                    <a:pt x="823814" y="645652"/>
                  </a:lnTo>
                  <a:lnTo>
                    <a:pt x="822770" y="645067"/>
                  </a:lnTo>
                  <a:lnTo>
                    <a:pt x="822533" y="644956"/>
                  </a:lnTo>
                  <a:lnTo>
                    <a:pt x="822185" y="644846"/>
                  </a:lnTo>
                  <a:lnTo>
                    <a:pt x="821601" y="644956"/>
                  </a:lnTo>
                  <a:lnTo>
                    <a:pt x="824509" y="651958"/>
                  </a:lnTo>
                  <a:lnTo>
                    <a:pt x="826136" y="654866"/>
                  </a:lnTo>
                  <a:lnTo>
                    <a:pt x="828697" y="658026"/>
                  </a:lnTo>
                  <a:lnTo>
                    <a:pt x="828586" y="657916"/>
                  </a:lnTo>
                  <a:lnTo>
                    <a:pt x="828697" y="658153"/>
                  </a:lnTo>
                  <a:lnTo>
                    <a:pt x="827670" y="654739"/>
                  </a:lnTo>
                  <a:close/>
                  <a:moveTo>
                    <a:pt x="974270" y="940512"/>
                  </a:moveTo>
                  <a:lnTo>
                    <a:pt x="972990" y="938995"/>
                  </a:lnTo>
                  <a:lnTo>
                    <a:pt x="972532" y="938884"/>
                  </a:lnTo>
                  <a:lnTo>
                    <a:pt x="972421" y="938995"/>
                  </a:lnTo>
                  <a:lnTo>
                    <a:pt x="972421" y="938884"/>
                  </a:lnTo>
                  <a:lnTo>
                    <a:pt x="972073" y="938995"/>
                  </a:lnTo>
                  <a:lnTo>
                    <a:pt x="971837" y="938884"/>
                  </a:lnTo>
                  <a:lnTo>
                    <a:pt x="971725" y="938062"/>
                  </a:lnTo>
                  <a:lnTo>
                    <a:pt x="971725" y="938062"/>
                  </a:lnTo>
                  <a:lnTo>
                    <a:pt x="971725" y="938062"/>
                  </a:lnTo>
                  <a:lnTo>
                    <a:pt x="970793" y="938173"/>
                  </a:lnTo>
                  <a:lnTo>
                    <a:pt x="970335" y="941681"/>
                  </a:lnTo>
                  <a:lnTo>
                    <a:pt x="970445" y="941571"/>
                  </a:lnTo>
                  <a:lnTo>
                    <a:pt x="970445" y="941681"/>
                  </a:lnTo>
                  <a:lnTo>
                    <a:pt x="971962" y="941571"/>
                  </a:lnTo>
                  <a:lnTo>
                    <a:pt x="972895" y="941808"/>
                  </a:lnTo>
                  <a:lnTo>
                    <a:pt x="973132" y="942266"/>
                  </a:lnTo>
                  <a:lnTo>
                    <a:pt x="972547" y="943310"/>
                  </a:lnTo>
                  <a:lnTo>
                    <a:pt x="972784" y="944479"/>
                  </a:lnTo>
                  <a:lnTo>
                    <a:pt x="972895" y="944479"/>
                  </a:lnTo>
                  <a:lnTo>
                    <a:pt x="972895" y="944479"/>
                  </a:lnTo>
                  <a:lnTo>
                    <a:pt x="975345" y="943878"/>
                  </a:lnTo>
                  <a:lnTo>
                    <a:pt x="976862" y="944337"/>
                  </a:lnTo>
                  <a:lnTo>
                    <a:pt x="977700" y="945854"/>
                  </a:lnTo>
                  <a:lnTo>
                    <a:pt x="977352" y="947956"/>
                  </a:lnTo>
                  <a:lnTo>
                    <a:pt x="976515" y="948193"/>
                  </a:lnTo>
                  <a:lnTo>
                    <a:pt x="975471" y="946439"/>
                  </a:lnTo>
                  <a:lnTo>
                    <a:pt x="975361" y="946439"/>
                  </a:lnTo>
                  <a:lnTo>
                    <a:pt x="973385" y="945506"/>
                  </a:lnTo>
                  <a:lnTo>
                    <a:pt x="969782" y="945159"/>
                  </a:lnTo>
                  <a:lnTo>
                    <a:pt x="969086" y="945048"/>
                  </a:lnTo>
                  <a:lnTo>
                    <a:pt x="969086" y="945159"/>
                  </a:lnTo>
                  <a:lnTo>
                    <a:pt x="968976" y="945048"/>
                  </a:lnTo>
                  <a:lnTo>
                    <a:pt x="970018" y="945981"/>
                  </a:lnTo>
                  <a:lnTo>
                    <a:pt x="970951" y="946676"/>
                  </a:lnTo>
                  <a:lnTo>
                    <a:pt x="973274" y="947624"/>
                  </a:lnTo>
                  <a:lnTo>
                    <a:pt x="972452" y="949141"/>
                  </a:lnTo>
                  <a:lnTo>
                    <a:pt x="972105" y="949489"/>
                  </a:lnTo>
                  <a:lnTo>
                    <a:pt x="971757" y="950058"/>
                  </a:lnTo>
                  <a:lnTo>
                    <a:pt x="971062" y="950753"/>
                  </a:lnTo>
                  <a:lnTo>
                    <a:pt x="968154" y="952744"/>
                  </a:lnTo>
                  <a:lnTo>
                    <a:pt x="966763" y="952160"/>
                  </a:lnTo>
                  <a:lnTo>
                    <a:pt x="966763" y="952160"/>
                  </a:lnTo>
                  <a:lnTo>
                    <a:pt x="966652" y="952160"/>
                  </a:lnTo>
                  <a:lnTo>
                    <a:pt x="965135" y="953108"/>
                  </a:lnTo>
                  <a:lnTo>
                    <a:pt x="962780" y="955905"/>
                  </a:lnTo>
                  <a:lnTo>
                    <a:pt x="962891" y="956949"/>
                  </a:lnTo>
                  <a:lnTo>
                    <a:pt x="963001" y="956838"/>
                  </a:lnTo>
                  <a:lnTo>
                    <a:pt x="963001" y="956949"/>
                  </a:lnTo>
                  <a:lnTo>
                    <a:pt x="972689" y="952413"/>
                  </a:lnTo>
                  <a:lnTo>
                    <a:pt x="977130" y="949505"/>
                  </a:lnTo>
                  <a:lnTo>
                    <a:pt x="980276" y="946471"/>
                  </a:lnTo>
                  <a:lnTo>
                    <a:pt x="980039" y="945301"/>
                  </a:lnTo>
                  <a:lnTo>
                    <a:pt x="974270" y="940512"/>
                  </a:lnTo>
                  <a:close/>
                  <a:moveTo>
                    <a:pt x="819372" y="632818"/>
                  </a:moveTo>
                  <a:lnTo>
                    <a:pt x="817270" y="629563"/>
                  </a:lnTo>
                  <a:lnTo>
                    <a:pt x="816448" y="628615"/>
                  </a:lnTo>
                  <a:lnTo>
                    <a:pt x="816338" y="628615"/>
                  </a:lnTo>
                  <a:lnTo>
                    <a:pt x="816338" y="628615"/>
                  </a:lnTo>
                  <a:lnTo>
                    <a:pt x="815880" y="628725"/>
                  </a:lnTo>
                  <a:lnTo>
                    <a:pt x="815295" y="629784"/>
                  </a:lnTo>
                  <a:lnTo>
                    <a:pt x="817049" y="632345"/>
                  </a:lnTo>
                  <a:lnTo>
                    <a:pt x="818677" y="639930"/>
                  </a:lnTo>
                  <a:lnTo>
                    <a:pt x="820305" y="642965"/>
                  </a:lnTo>
                  <a:lnTo>
                    <a:pt x="820305" y="642854"/>
                  </a:lnTo>
                  <a:lnTo>
                    <a:pt x="820447" y="642965"/>
                  </a:lnTo>
                  <a:lnTo>
                    <a:pt x="820906" y="639346"/>
                  </a:lnTo>
                  <a:lnTo>
                    <a:pt x="820558" y="636090"/>
                  </a:lnTo>
                  <a:lnTo>
                    <a:pt x="819372" y="632818"/>
                  </a:lnTo>
                  <a:close/>
                  <a:moveTo>
                    <a:pt x="1018032" y="830420"/>
                  </a:moveTo>
                  <a:lnTo>
                    <a:pt x="1019312" y="831115"/>
                  </a:lnTo>
                  <a:lnTo>
                    <a:pt x="1020830" y="831700"/>
                  </a:lnTo>
                  <a:lnTo>
                    <a:pt x="1020940" y="830183"/>
                  </a:lnTo>
                  <a:lnTo>
                    <a:pt x="1021177" y="829361"/>
                  </a:lnTo>
                  <a:lnTo>
                    <a:pt x="1020940" y="828776"/>
                  </a:lnTo>
                  <a:lnTo>
                    <a:pt x="1020355" y="827606"/>
                  </a:lnTo>
                  <a:lnTo>
                    <a:pt x="1019186" y="827606"/>
                  </a:lnTo>
                  <a:lnTo>
                    <a:pt x="1017669" y="828302"/>
                  </a:lnTo>
                  <a:lnTo>
                    <a:pt x="1017084" y="828302"/>
                  </a:lnTo>
                  <a:lnTo>
                    <a:pt x="1017431" y="827954"/>
                  </a:lnTo>
                  <a:lnTo>
                    <a:pt x="1016499" y="827844"/>
                  </a:lnTo>
                  <a:lnTo>
                    <a:pt x="1015772" y="828776"/>
                  </a:lnTo>
                  <a:lnTo>
                    <a:pt x="1018032" y="830420"/>
                  </a:lnTo>
                  <a:close/>
                  <a:moveTo>
                    <a:pt x="1038309" y="838575"/>
                  </a:moveTo>
                  <a:lnTo>
                    <a:pt x="1039005" y="837753"/>
                  </a:lnTo>
                  <a:lnTo>
                    <a:pt x="1039937" y="837515"/>
                  </a:lnTo>
                  <a:lnTo>
                    <a:pt x="1039005" y="836473"/>
                  </a:lnTo>
                  <a:lnTo>
                    <a:pt x="1038072" y="836583"/>
                  </a:lnTo>
                  <a:lnTo>
                    <a:pt x="1038072" y="836820"/>
                  </a:lnTo>
                  <a:lnTo>
                    <a:pt x="1038309" y="837058"/>
                  </a:lnTo>
                  <a:lnTo>
                    <a:pt x="1038420" y="837168"/>
                  </a:lnTo>
                  <a:lnTo>
                    <a:pt x="1037961" y="838100"/>
                  </a:lnTo>
                  <a:lnTo>
                    <a:pt x="1038309" y="838575"/>
                  </a:lnTo>
                  <a:close/>
                  <a:moveTo>
                    <a:pt x="1041691" y="842541"/>
                  </a:moveTo>
                  <a:lnTo>
                    <a:pt x="1043113" y="842652"/>
                  </a:lnTo>
                  <a:lnTo>
                    <a:pt x="1043224" y="842652"/>
                  </a:lnTo>
                  <a:lnTo>
                    <a:pt x="1042876" y="841483"/>
                  </a:lnTo>
                  <a:lnTo>
                    <a:pt x="1043920" y="840787"/>
                  </a:lnTo>
                  <a:lnTo>
                    <a:pt x="1044505" y="840329"/>
                  </a:lnTo>
                  <a:lnTo>
                    <a:pt x="1044157" y="840092"/>
                  </a:lnTo>
                  <a:lnTo>
                    <a:pt x="1044157" y="839507"/>
                  </a:lnTo>
                  <a:lnTo>
                    <a:pt x="1043113" y="839270"/>
                  </a:lnTo>
                  <a:lnTo>
                    <a:pt x="1042276" y="839380"/>
                  </a:lnTo>
                  <a:lnTo>
                    <a:pt x="1042766" y="839839"/>
                  </a:lnTo>
                  <a:lnTo>
                    <a:pt x="1042529" y="840550"/>
                  </a:lnTo>
                  <a:lnTo>
                    <a:pt x="1041691" y="842541"/>
                  </a:lnTo>
                  <a:close/>
                  <a:moveTo>
                    <a:pt x="1026645" y="830420"/>
                  </a:moveTo>
                  <a:lnTo>
                    <a:pt x="1027689" y="829250"/>
                  </a:lnTo>
                  <a:lnTo>
                    <a:pt x="1027341" y="828665"/>
                  </a:lnTo>
                  <a:lnTo>
                    <a:pt x="1024781" y="828428"/>
                  </a:lnTo>
                  <a:lnTo>
                    <a:pt x="1023959" y="828776"/>
                  </a:lnTo>
                  <a:lnTo>
                    <a:pt x="1023848" y="829708"/>
                  </a:lnTo>
                  <a:lnTo>
                    <a:pt x="1024433" y="830530"/>
                  </a:lnTo>
                  <a:lnTo>
                    <a:pt x="1025128" y="831115"/>
                  </a:lnTo>
                  <a:lnTo>
                    <a:pt x="1026645" y="830420"/>
                  </a:lnTo>
                  <a:close/>
                  <a:moveTo>
                    <a:pt x="1022916" y="833075"/>
                  </a:moveTo>
                  <a:lnTo>
                    <a:pt x="1023738" y="834956"/>
                  </a:lnTo>
                  <a:lnTo>
                    <a:pt x="1025128" y="836599"/>
                  </a:lnTo>
                  <a:lnTo>
                    <a:pt x="1026408" y="836836"/>
                  </a:lnTo>
                  <a:lnTo>
                    <a:pt x="1027230" y="836014"/>
                  </a:lnTo>
                  <a:lnTo>
                    <a:pt x="1027577" y="834971"/>
                  </a:lnTo>
                  <a:lnTo>
                    <a:pt x="1028399" y="832980"/>
                  </a:lnTo>
                  <a:lnTo>
                    <a:pt x="1027704" y="831368"/>
                  </a:lnTo>
                  <a:lnTo>
                    <a:pt x="1027009" y="831131"/>
                  </a:lnTo>
                  <a:lnTo>
                    <a:pt x="1025270" y="831131"/>
                  </a:lnTo>
                  <a:lnTo>
                    <a:pt x="1023516" y="831715"/>
                  </a:lnTo>
                  <a:lnTo>
                    <a:pt x="1022916" y="833075"/>
                  </a:lnTo>
                  <a:close/>
                  <a:moveTo>
                    <a:pt x="1022331" y="826658"/>
                  </a:moveTo>
                  <a:lnTo>
                    <a:pt x="1022441" y="826200"/>
                  </a:lnTo>
                  <a:lnTo>
                    <a:pt x="1020118" y="826200"/>
                  </a:lnTo>
                  <a:lnTo>
                    <a:pt x="1017321" y="825742"/>
                  </a:lnTo>
                  <a:lnTo>
                    <a:pt x="1016499" y="826200"/>
                  </a:lnTo>
                  <a:lnTo>
                    <a:pt x="1016262" y="827148"/>
                  </a:lnTo>
                  <a:lnTo>
                    <a:pt x="1017305" y="827259"/>
                  </a:lnTo>
                  <a:lnTo>
                    <a:pt x="1022331" y="826658"/>
                  </a:lnTo>
                  <a:close/>
                  <a:moveTo>
                    <a:pt x="751967" y="520861"/>
                  </a:moveTo>
                  <a:lnTo>
                    <a:pt x="751856" y="520861"/>
                  </a:lnTo>
                  <a:lnTo>
                    <a:pt x="751272" y="520735"/>
                  </a:lnTo>
                  <a:lnTo>
                    <a:pt x="751034" y="521336"/>
                  </a:lnTo>
                  <a:lnTo>
                    <a:pt x="750577" y="522726"/>
                  </a:lnTo>
                  <a:lnTo>
                    <a:pt x="750687" y="522615"/>
                  </a:lnTo>
                  <a:lnTo>
                    <a:pt x="750687" y="522726"/>
                  </a:lnTo>
                  <a:lnTo>
                    <a:pt x="753010" y="521209"/>
                  </a:lnTo>
                  <a:lnTo>
                    <a:pt x="753121" y="521319"/>
                  </a:lnTo>
                  <a:lnTo>
                    <a:pt x="753121" y="521319"/>
                  </a:lnTo>
                  <a:lnTo>
                    <a:pt x="753231" y="521319"/>
                  </a:lnTo>
                  <a:lnTo>
                    <a:pt x="753468" y="520972"/>
                  </a:lnTo>
                  <a:lnTo>
                    <a:pt x="753231" y="521083"/>
                  </a:lnTo>
                  <a:lnTo>
                    <a:pt x="753343" y="520972"/>
                  </a:lnTo>
                  <a:lnTo>
                    <a:pt x="752884" y="521209"/>
                  </a:lnTo>
                  <a:lnTo>
                    <a:pt x="751967" y="520861"/>
                  </a:lnTo>
                  <a:close/>
                  <a:moveTo>
                    <a:pt x="1044505" y="837295"/>
                  </a:moveTo>
                  <a:lnTo>
                    <a:pt x="1045089" y="838116"/>
                  </a:lnTo>
                  <a:lnTo>
                    <a:pt x="1045674" y="840329"/>
                  </a:lnTo>
                  <a:lnTo>
                    <a:pt x="1046022" y="840219"/>
                  </a:lnTo>
                  <a:lnTo>
                    <a:pt x="1046369" y="839159"/>
                  </a:lnTo>
                  <a:lnTo>
                    <a:pt x="1046369" y="837768"/>
                  </a:lnTo>
                  <a:lnTo>
                    <a:pt x="1045326" y="835888"/>
                  </a:lnTo>
                  <a:lnTo>
                    <a:pt x="1044283" y="835066"/>
                  </a:lnTo>
                  <a:lnTo>
                    <a:pt x="1043588" y="836109"/>
                  </a:lnTo>
                  <a:lnTo>
                    <a:pt x="1043588" y="837405"/>
                  </a:lnTo>
                  <a:lnTo>
                    <a:pt x="1043935" y="837515"/>
                  </a:lnTo>
                  <a:lnTo>
                    <a:pt x="1044505" y="837295"/>
                  </a:lnTo>
                  <a:close/>
                  <a:moveTo>
                    <a:pt x="982093" y="937952"/>
                  </a:moveTo>
                  <a:lnTo>
                    <a:pt x="981508" y="937477"/>
                  </a:lnTo>
                  <a:lnTo>
                    <a:pt x="980339" y="936782"/>
                  </a:lnTo>
                  <a:lnTo>
                    <a:pt x="979169" y="936561"/>
                  </a:lnTo>
                  <a:lnTo>
                    <a:pt x="978237" y="936561"/>
                  </a:lnTo>
                  <a:lnTo>
                    <a:pt x="977542" y="936324"/>
                  </a:lnTo>
                  <a:lnTo>
                    <a:pt x="977083" y="936435"/>
                  </a:lnTo>
                  <a:lnTo>
                    <a:pt x="976830" y="938173"/>
                  </a:lnTo>
                  <a:lnTo>
                    <a:pt x="976941" y="940275"/>
                  </a:lnTo>
                  <a:lnTo>
                    <a:pt x="977779" y="941445"/>
                  </a:lnTo>
                  <a:lnTo>
                    <a:pt x="978237" y="941792"/>
                  </a:lnTo>
                  <a:lnTo>
                    <a:pt x="978584" y="942030"/>
                  </a:lnTo>
                  <a:lnTo>
                    <a:pt x="979280" y="942030"/>
                  </a:lnTo>
                  <a:lnTo>
                    <a:pt x="979864" y="941571"/>
                  </a:lnTo>
                  <a:lnTo>
                    <a:pt x="980449" y="941223"/>
                  </a:lnTo>
                  <a:lnTo>
                    <a:pt x="981382" y="941334"/>
                  </a:lnTo>
                  <a:lnTo>
                    <a:pt x="982315" y="942030"/>
                  </a:lnTo>
                  <a:lnTo>
                    <a:pt x="983136" y="943072"/>
                  </a:lnTo>
                  <a:lnTo>
                    <a:pt x="983373" y="942250"/>
                  </a:lnTo>
                  <a:lnTo>
                    <a:pt x="982788" y="939453"/>
                  </a:lnTo>
                  <a:lnTo>
                    <a:pt x="982093" y="937952"/>
                  </a:lnTo>
                  <a:close/>
                  <a:moveTo>
                    <a:pt x="721418" y="368287"/>
                  </a:moveTo>
                  <a:lnTo>
                    <a:pt x="721528" y="368635"/>
                  </a:lnTo>
                  <a:lnTo>
                    <a:pt x="721639" y="368745"/>
                  </a:lnTo>
                  <a:lnTo>
                    <a:pt x="722097" y="368398"/>
                  </a:lnTo>
                  <a:lnTo>
                    <a:pt x="722097" y="368050"/>
                  </a:lnTo>
                  <a:lnTo>
                    <a:pt x="721401" y="367117"/>
                  </a:lnTo>
                  <a:lnTo>
                    <a:pt x="720122" y="367354"/>
                  </a:lnTo>
                  <a:lnTo>
                    <a:pt x="720944" y="367702"/>
                  </a:lnTo>
                  <a:lnTo>
                    <a:pt x="721418" y="368287"/>
                  </a:lnTo>
                  <a:close/>
                  <a:moveTo>
                    <a:pt x="1102459" y="836599"/>
                  </a:moveTo>
                  <a:lnTo>
                    <a:pt x="1101874" y="836836"/>
                  </a:lnTo>
                  <a:lnTo>
                    <a:pt x="1101874" y="837421"/>
                  </a:lnTo>
                  <a:lnTo>
                    <a:pt x="1101179" y="837768"/>
                  </a:lnTo>
                  <a:lnTo>
                    <a:pt x="1100942" y="838464"/>
                  </a:lnTo>
                  <a:lnTo>
                    <a:pt x="1101052" y="838464"/>
                  </a:lnTo>
                  <a:lnTo>
                    <a:pt x="1102095" y="838005"/>
                  </a:lnTo>
                  <a:lnTo>
                    <a:pt x="1102459" y="836599"/>
                  </a:lnTo>
                  <a:close/>
                  <a:moveTo>
                    <a:pt x="1084157" y="851866"/>
                  </a:moveTo>
                  <a:lnTo>
                    <a:pt x="1083809" y="851044"/>
                  </a:lnTo>
                  <a:lnTo>
                    <a:pt x="1083225" y="850807"/>
                  </a:lnTo>
                  <a:lnTo>
                    <a:pt x="1083335" y="852309"/>
                  </a:lnTo>
                  <a:lnTo>
                    <a:pt x="1083683" y="852072"/>
                  </a:lnTo>
                  <a:lnTo>
                    <a:pt x="1084157" y="851866"/>
                  </a:lnTo>
                  <a:close/>
                  <a:moveTo>
                    <a:pt x="1086828" y="884533"/>
                  </a:moveTo>
                  <a:lnTo>
                    <a:pt x="1087065" y="885339"/>
                  </a:lnTo>
                  <a:lnTo>
                    <a:pt x="1087650" y="885102"/>
                  </a:lnTo>
                  <a:lnTo>
                    <a:pt x="1086828" y="884533"/>
                  </a:lnTo>
                  <a:close/>
                  <a:moveTo>
                    <a:pt x="1088693" y="852324"/>
                  </a:moveTo>
                  <a:lnTo>
                    <a:pt x="1087871" y="851977"/>
                  </a:lnTo>
                  <a:lnTo>
                    <a:pt x="1087176" y="852324"/>
                  </a:lnTo>
                  <a:lnTo>
                    <a:pt x="1087286" y="852672"/>
                  </a:lnTo>
                  <a:lnTo>
                    <a:pt x="1087982" y="853272"/>
                  </a:lnTo>
                  <a:lnTo>
                    <a:pt x="1088330" y="854094"/>
                  </a:lnTo>
                  <a:lnTo>
                    <a:pt x="1088788" y="854205"/>
                  </a:lnTo>
                  <a:lnTo>
                    <a:pt x="1089135" y="854663"/>
                  </a:lnTo>
                  <a:lnTo>
                    <a:pt x="1089372" y="853841"/>
                  </a:lnTo>
                  <a:lnTo>
                    <a:pt x="1089135" y="852782"/>
                  </a:lnTo>
                  <a:lnTo>
                    <a:pt x="1088693" y="852324"/>
                  </a:lnTo>
                  <a:close/>
                  <a:moveTo>
                    <a:pt x="1079827" y="849179"/>
                  </a:moveTo>
                  <a:lnTo>
                    <a:pt x="1078784" y="849416"/>
                  </a:lnTo>
                  <a:lnTo>
                    <a:pt x="1079827" y="850475"/>
                  </a:lnTo>
                  <a:lnTo>
                    <a:pt x="1079827" y="849179"/>
                  </a:lnTo>
                  <a:close/>
                  <a:moveTo>
                    <a:pt x="1084853" y="891171"/>
                  </a:moveTo>
                  <a:lnTo>
                    <a:pt x="1083809" y="891993"/>
                  </a:lnTo>
                  <a:lnTo>
                    <a:pt x="1083114" y="892941"/>
                  </a:lnTo>
                  <a:lnTo>
                    <a:pt x="1083004" y="894110"/>
                  </a:lnTo>
                  <a:lnTo>
                    <a:pt x="1083589" y="894000"/>
                  </a:lnTo>
                  <a:lnTo>
                    <a:pt x="1085564" y="892246"/>
                  </a:lnTo>
                  <a:lnTo>
                    <a:pt x="1086496" y="891313"/>
                  </a:lnTo>
                  <a:lnTo>
                    <a:pt x="1087777" y="889227"/>
                  </a:lnTo>
                  <a:lnTo>
                    <a:pt x="1087428" y="888532"/>
                  </a:lnTo>
                  <a:lnTo>
                    <a:pt x="1084853" y="891171"/>
                  </a:lnTo>
                  <a:close/>
                  <a:moveTo>
                    <a:pt x="1097338" y="877184"/>
                  </a:moveTo>
                  <a:lnTo>
                    <a:pt x="1096516" y="878101"/>
                  </a:lnTo>
                  <a:lnTo>
                    <a:pt x="1093008" y="884296"/>
                  </a:lnTo>
                  <a:lnTo>
                    <a:pt x="1094398" y="883474"/>
                  </a:lnTo>
                  <a:lnTo>
                    <a:pt x="1096753" y="879966"/>
                  </a:lnTo>
                  <a:lnTo>
                    <a:pt x="1097686" y="877991"/>
                  </a:lnTo>
                  <a:lnTo>
                    <a:pt x="1097575" y="877643"/>
                  </a:lnTo>
                  <a:lnTo>
                    <a:pt x="1097338" y="877184"/>
                  </a:lnTo>
                  <a:close/>
                  <a:moveTo>
                    <a:pt x="1089515" y="851407"/>
                  </a:moveTo>
                  <a:lnTo>
                    <a:pt x="1090099" y="851297"/>
                  </a:lnTo>
                  <a:lnTo>
                    <a:pt x="1090099" y="849780"/>
                  </a:lnTo>
                  <a:lnTo>
                    <a:pt x="1089167" y="848026"/>
                  </a:lnTo>
                  <a:lnTo>
                    <a:pt x="1088930" y="847678"/>
                  </a:lnTo>
                  <a:lnTo>
                    <a:pt x="1088582" y="848263"/>
                  </a:lnTo>
                  <a:lnTo>
                    <a:pt x="1088693" y="849906"/>
                  </a:lnTo>
                  <a:lnTo>
                    <a:pt x="1089515" y="851407"/>
                  </a:lnTo>
                  <a:close/>
                  <a:moveTo>
                    <a:pt x="1134668" y="805338"/>
                  </a:moveTo>
                  <a:lnTo>
                    <a:pt x="1132550" y="807187"/>
                  </a:lnTo>
                  <a:lnTo>
                    <a:pt x="1129753" y="813367"/>
                  </a:lnTo>
                  <a:lnTo>
                    <a:pt x="1128124" y="814884"/>
                  </a:lnTo>
                  <a:lnTo>
                    <a:pt x="1123810" y="816859"/>
                  </a:lnTo>
                  <a:lnTo>
                    <a:pt x="1123115" y="817918"/>
                  </a:lnTo>
                  <a:lnTo>
                    <a:pt x="1123937" y="819530"/>
                  </a:lnTo>
                  <a:lnTo>
                    <a:pt x="1125106" y="820115"/>
                  </a:lnTo>
                  <a:lnTo>
                    <a:pt x="1126386" y="821064"/>
                  </a:lnTo>
                  <a:lnTo>
                    <a:pt x="1127082" y="823166"/>
                  </a:lnTo>
                  <a:lnTo>
                    <a:pt x="1126386" y="826658"/>
                  </a:lnTo>
                  <a:lnTo>
                    <a:pt x="1122198" y="833185"/>
                  </a:lnTo>
                  <a:lnTo>
                    <a:pt x="1120681" y="840313"/>
                  </a:lnTo>
                  <a:lnTo>
                    <a:pt x="1114027" y="840076"/>
                  </a:lnTo>
                  <a:lnTo>
                    <a:pt x="1113790" y="843000"/>
                  </a:lnTo>
                  <a:lnTo>
                    <a:pt x="1113790" y="842889"/>
                  </a:lnTo>
                  <a:lnTo>
                    <a:pt x="1113790" y="843000"/>
                  </a:lnTo>
                  <a:lnTo>
                    <a:pt x="1115655" y="841956"/>
                  </a:lnTo>
                  <a:lnTo>
                    <a:pt x="1116240" y="841956"/>
                  </a:lnTo>
                  <a:lnTo>
                    <a:pt x="1117283" y="842194"/>
                  </a:lnTo>
                  <a:lnTo>
                    <a:pt x="1118326" y="843490"/>
                  </a:lnTo>
                  <a:lnTo>
                    <a:pt x="1118089" y="845355"/>
                  </a:lnTo>
                  <a:lnTo>
                    <a:pt x="1117046" y="845007"/>
                  </a:lnTo>
                  <a:lnTo>
                    <a:pt x="1117046" y="845007"/>
                  </a:lnTo>
                  <a:lnTo>
                    <a:pt x="1116935" y="845007"/>
                  </a:lnTo>
                  <a:lnTo>
                    <a:pt x="1116477" y="845117"/>
                  </a:lnTo>
                  <a:lnTo>
                    <a:pt x="1116588" y="845687"/>
                  </a:lnTo>
                  <a:lnTo>
                    <a:pt x="1117410" y="846619"/>
                  </a:lnTo>
                  <a:lnTo>
                    <a:pt x="1116477" y="848721"/>
                  </a:lnTo>
                  <a:lnTo>
                    <a:pt x="1115197" y="849780"/>
                  </a:lnTo>
                  <a:lnTo>
                    <a:pt x="1112289" y="850823"/>
                  </a:lnTo>
                  <a:lnTo>
                    <a:pt x="1113110" y="852672"/>
                  </a:lnTo>
                  <a:lnTo>
                    <a:pt x="1112415" y="854553"/>
                  </a:lnTo>
                  <a:lnTo>
                    <a:pt x="1109618" y="858867"/>
                  </a:lnTo>
                  <a:lnTo>
                    <a:pt x="1108227" y="862502"/>
                  </a:lnTo>
                  <a:lnTo>
                    <a:pt x="1107279" y="863435"/>
                  </a:lnTo>
                  <a:lnTo>
                    <a:pt x="1105066" y="864130"/>
                  </a:lnTo>
                  <a:lnTo>
                    <a:pt x="1104481" y="865173"/>
                  </a:lnTo>
                  <a:lnTo>
                    <a:pt x="1103660" y="870894"/>
                  </a:lnTo>
                  <a:lnTo>
                    <a:pt x="1102269" y="871811"/>
                  </a:lnTo>
                  <a:lnTo>
                    <a:pt x="1100167" y="872633"/>
                  </a:lnTo>
                  <a:lnTo>
                    <a:pt x="1098998" y="873803"/>
                  </a:lnTo>
                  <a:lnTo>
                    <a:pt x="1100040" y="875320"/>
                  </a:lnTo>
                  <a:lnTo>
                    <a:pt x="1100151" y="875320"/>
                  </a:lnTo>
                  <a:lnTo>
                    <a:pt x="1100151" y="875320"/>
                  </a:lnTo>
                  <a:lnTo>
                    <a:pt x="1102949" y="874861"/>
                  </a:lnTo>
                  <a:lnTo>
                    <a:pt x="1105508" y="871021"/>
                  </a:lnTo>
                  <a:lnTo>
                    <a:pt x="1109491" y="863435"/>
                  </a:lnTo>
                  <a:lnTo>
                    <a:pt x="1113222" y="858867"/>
                  </a:lnTo>
                  <a:lnTo>
                    <a:pt x="1114043" y="857018"/>
                  </a:lnTo>
                  <a:lnTo>
                    <a:pt x="1114628" y="853288"/>
                  </a:lnTo>
                  <a:lnTo>
                    <a:pt x="1115323" y="851423"/>
                  </a:lnTo>
                  <a:lnTo>
                    <a:pt x="1116951" y="851534"/>
                  </a:lnTo>
                  <a:lnTo>
                    <a:pt x="1118342" y="850491"/>
                  </a:lnTo>
                  <a:lnTo>
                    <a:pt x="1127793" y="837200"/>
                  </a:lnTo>
                  <a:lnTo>
                    <a:pt x="1127556" y="836251"/>
                  </a:lnTo>
                  <a:lnTo>
                    <a:pt x="1126512" y="834039"/>
                  </a:lnTo>
                  <a:lnTo>
                    <a:pt x="1127682" y="829946"/>
                  </a:lnTo>
                  <a:lnTo>
                    <a:pt x="1131065" y="822486"/>
                  </a:lnTo>
                  <a:lnTo>
                    <a:pt x="1134225" y="816528"/>
                  </a:lnTo>
                  <a:lnTo>
                    <a:pt x="1134683" y="814773"/>
                  </a:lnTo>
                  <a:lnTo>
                    <a:pt x="1134683" y="813604"/>
                  </a:lnTo>
                  <a:lnTo>
                    <a:pt x="1135031" y="811644"/>
                  </a:lnTo>
                  <a:lnTo>
                    <a:pt x="1135726" y="809764"/>
                  </a:lnTo>
                  <a:lnTo>
                    <a:pt x="1136422" y="808594"/>
                  </a:lnTo>
                  <a:lnTo>
                    <a:pt x="1137007" y="808135"/>
                  </a:lnTo>
                  <a:lnTo>
                    <a:pt x="1137465" y="807535"/>
                  </a:lnTo>
                  <a:lnTo>
                    <a:pt x="1137812" y="806950"/>
                  </a:lnTo>
                  <a:lnTo>
                    <a:pt x="1138050" y="806033"/>
                  </a:lnTo>
                  <a:lnTo>
                    <a:pt x="1134794" y="805338"/>
                  </a:lnTo>
                  <a:lnTo>
                    <a:pt x="1134668" y="805338"/>
                  </a:lnTo>
                  <a:close/>
                  <a:moveTo>
                    <a:pt x="1095584" y="841483"/>
                  </a:moveTo>
                  <a:lnTo>
                    <a:pt x="1094652" y="841135"/>
                  </a:lnTo>
                  <a:lnTo>
                    <a:pt x="1093466" y="840898"/>
                  </a:lnTo>
                  <a:lnTo>
                    <a:pt x="1093008" y="841719"/>
                  </a:lnTo>
                  <a:lnTo>
                    <a:pt x="1093592" y="842304"/>
                  </a:lnTo>
                  <a:lnTo>
                    <a:pt x="1095362" y="842652"/>
                  </a:lnTo>
                  <a:lnTo>
                    <a:pt x="1095584" y="841483"/>
                  </a:lnTo>
                  <a:close/>
                  <a:moveTo>
                    <a:pt x="1089389" y="856307"/>
                  </a:moveTo>
                  <a:lnTo>
                    <a:pt x="1089974" y="857129"/>
                  </a:lnTo>
                  <a:lnTo>
                    <a:pt x="1090431" y="856670"/>
                  </a:lnTo>
                  <a:lnTo>
                    <a:pt x="1089974" y="855848"/>
                  </a:lnTo>
                  <a:lnTo>
                    <a:pt x="1089389" y="856307"/>
                  </a:lnTo>
                  <a:close/>
                  <a:moveTo>
                    <a:pt x="1079938" y="871684"/>
                  </a:moveTo>
                  <a:lnTo>
                    <a:pt x="1080633" y="870768"/>
                  </a:lnTo>
                  <a:lnTo>
                    <a:pt x="1079811" y="870657"/>
                  </a:lnTo>
                  <a:lnTo>
                    <a:pt x="1079938" y="871684"/>
                  </a:lnTo>
                  <a:close/>
                  <a:moveTo>
                    <a:pt x="1085911" y="853731"/>
                  </a:moveTo>
                  <a:lnTo>
                    <a:pt x="1084394" y="853841"/>
                  </a:lnTo>
                  <a:lnTo>
                    <a:pt x="1086607" y="854537"/>
                  </a:lnTo>
                  <a:lnTo>
                    <a:pt x="1085911" y="853731"/>
                  </a:lnTo>
                  <a:close/>
                  <a:moveTo>
                    <a:pt x="1013228" y="934570"/>
                  </a:moveTo>
                  <a:lnTo>
                    <a:pt x="1011837" y="936893"/>
                  </a:lnTo>
                  <a:lnTo>
                    <a:pt x="1012074" y="937240"/>
                  </a:lnTo>
                  <a:lnTo>
                    <a:pt x="1013354" y="936198"/>
                  </a:lnTo>
                  <a:lnTo>
                    <a:pt x="1014176" y="934918"/>
                  </a:lnTo>
                  <a:lnTo>
                    <a:pt x="1013939" y="934333"/>
                  </a:lnTo>
                  <a:lnTo>
                    <a:pt x="1013228" y="934570"/>
                  </a:lnTo>
                  <a:close/>
                  <a:moveTo>
                    <a:pt x="994468" y="928848"/>
                  </a:moveTo>
                  <a:lnTo>
                    <a:pt x="989790" y="926272"/>
                  </a:lnTo>
                  <a:lnTo>
                    <a:pt x="989679" y="926272"/>
                  </a:lnTo>
                  <a:lnTo>
                    <a:pt x="989679" y="926272"/>
                  </a:lnTo>
                  <a:lnTo>
                    <a:pt x="988636" y="926272"/>
                  </a:lnTo>
                  <a:lnTo>
                    <a:pt x="988288" y="926162"/>
                  </a:lnTo>
                  <a:lnTo>
                    <a:pt x="987703" y="925704"/>
                  </a:lnTo>
                  <a:lnTo>
                    <a:pt x="988162" y="926162"/>
                  </a:lnTo>
                  <a:lnTo>
                    <a:pt x="988162" y="926162"/>
                  </a:lnTo>
                  <a:lnTo>
                    <a:pt x="987578" y="925704"/>
                  </a:lnTo>
                  <a:lnTo>
                    <a:pt x="999478" y="938537"/>
                  </a:lnTo>
                  <a:lnTo>
                    <a:pt x="1000410" y="942977"/>
                  </a:lnTo>
                  <a:lnTo>
                    <a:pt x="1000521" y="942977"/>
                  </a:lnTo>
                  <a:lnTo>
                    <a:pt x="1000521" y="943088"/>
                  </a:lnTo>
                  <a:lnTo>
                    <a:pt x="1003334" y="940181"/>
                  </a:lnTo>
                  <a:lnTo>
                    <a:pt x="1000173" y="934459"/>
                  </a:lnTo>
                  <a:lnTo>
                    <a:pt x="994468" y="928848"/>
                  </a:lnTo>
                  <a:close/>
                  <a:moveTo>
                    <a:pt x="986993" y="937462"/>
                  </a:moveTo>
                  <a:lnTo>
                    <a:pt x="985949" y="937572"/>
                  </a:lnTo>
                  <a:lnTo>
                    <a:pt x="985839" y="938173"/>
                  </a:lnTo>
                  <a:lnTo>
                    <a:pt x="986297" y="938062"/>
                  </a:lnTo>
                  <a:lnTo>
                    <a:pt x="986186" y="938410"/>
                  </a:lnTo>
                  <a:lnTo>
                    <a:pt x="985364" y="939342"/>
                  </a:lnTo>
                  <a:lnTo>
                    <a:pt x="985712" y="940291"/>
                  </a:lnTo>
                  <a:lnTo>
                    <a:pt x="987578" y="941460"/>
                  </a:lnTo>
                  <a:lnTo>
                    <a:pt x="987925" y="942156"/>
                  </a:lnTo>
                  <a:lnTo>
                    <a:pt x="988747" y="942045"/>
                  </a:lnTo>
                  <a:lnTo>
                    <a:pt x="988857" y="940417"/>
                  </a:lnTo>
                  <a:lnTo>
                    <a:pt x="988036" y="938774"/>
                  </a:lnTo>
                  <a:lnTo>
                    <a:pt x="986993" y="937462"/>
                  </a:lnTo>
                  <a:close/>
                  <a:moveTo>
                    <a:pt x="991086" y="940876"/>
                  </a:moveTo>
                  <a:lnTo>
                    <a:pt x="991544" y="941334"/>
                  </a:lnTo>
                  <a:lnTo>
                    <a:pt x="992587" y="941792"/>
                  </a:lnTo>
                  <a:lnTo>
                    <a:pt x="992935" y="940512"/>
                  </a:lnTo>
                  <a:lnTo>
                    <a:pt x="991892" y="940038"/>
                  </a:lnTo>
                  <a:lnTo>
                    <a:pt x="991086" y="940876"/>
                  </a:lnTo>
                  <a:close/>
                  <a:moveTo>
                    <a:pt x="1003224" y="931172"/>
                  </a:moveTo>
                  <a:lnTo>
                    <a:pt x="1002149" y="931282"/>
                  </a:lnTo>
                  <a:lnTo>
                    <a:pt x="1001690" y="931883"/>
                  </a:lnTo>
                  <a:lnTo>
                    <a:pt x="1002275" y="932926"/>
                  </a:lnTo>
                  <a:lnTo>
                    <a:pt x="1002860" y="933384"/>
                  </a:lnTo>
                  <a:lnTo>
                    <a:pt x="1004282" y="933985"/>
                  </a:lnTo>
                  <a:lnTo>
                    <a:pt x="1005673" y="935265"/>
                  </a:lnTo>
                  <a:lnTo>
                    <a:pt x="1005784" y="934443"/>
                  </a:lnTo>
                  <a:lnTo>
                    <a:pt x="1004741" y="932341"/>
                  </a:lnTo>
                  <a:lnTo>
                    <a:pt x="1003224" y="931172"/>
                  </a:lnTo>
                  <a:close/>
                  <a:moveTo>
                    <a:pt x="1073536" y="881483"/>
                  </a:moveTo>
                  <a:lnTo>
                    <a:pt x="1074232" y="882084"/>
                  </a:lnTo>
                  <a:lnTo>
                    <a:pt x="1074232" y="881831"/>
                  </a:lnTo>
                  <a:lnTo>
                    <a:pt x="1073536" y="881483"/>
                  </a:lnTo>
                  <a:close/>
                  <a:moveTo>
                    <a:pt x="1076571" y="898393"/>
                  </a:moveTo>
                  <a:lnTo>
                    <a:pt x="1076571" y="898393"/>
                  </a:lnTo>
                  <a:lnTo>
                    <a:pt x="1075639" y="898504"/>
                  </a:lnTo>
                  <a:lnTo>
                    <a:pt x="1074943" y="899453"/>
                  </a:lnTo>
                  <a:lnTo>
                    <a:pt x="1074595" y="899342"/>
                  </a:lnTo>
                  <a:lnTo>
                    <a:pt x="1074595" y="899342"/>
                  </a:lnTo>
                  <a:lnTo>
                    <a:pt x="1074485" y="898283"/>
                  </a:lnTo>
                  <a:lnTo>
                    <a:pt x="1074485" y="896671"/>
                  </a:lnTo>
                  <a:lnTo>
                    <a:pt x="1074375" y="896781"/>
                  </a:lnTo>
                  <a:lnTo>
                    <a:pt x="1074375" y="896671"/>
                  </a:lnTo>
                  <a:lnTo>
                    <a:pt x="1068906" y="902266"/>
                  </a:lnTo>
                  <a:lnTo>
                    <a:pt x="1067721" y="904241"/>
                  </a:lnTo>
                  <a:lnTo>
                    <a:pt x="1067831" y="904241"/>
                  </a:lnTo>
                  <a:lnTo>
                    <a:pt x="1067831" y="904241"/>
                  </a:lnTo>
                  <a:lnTo>
                    <a:pt x="1072984" y="902977"/>
                  </a:lnTo>
                  <a:lnTo>
                    <a:pt x="1075085" y="901934"/>
                  </a:lnTo>
                  <a:lnTo>
                    <a:pt x="1076129" y="900638"/>
                  </a:lnTo>
                  <a:lnTo>
                    <a:pt x="1076714" y="899595"/>
                  </a:lnTo>
                  <a:lnTo>
                    <a:pt x="1076824" y="899136"/>
                  </a:lnTo>
                  <a:lnTo>
                    <a:pt x="1076714" y="898425"/>
                  </a:lnTo>
                  <a:lnTo>
                    <a:pt x="1076571" y="898425"/>
                  </a:lnTo>
                  <a:close/>
                  <a:moveTo>
                    <a:pt x="1060246" y="869487"/>
                  </a:moveTo>
                  <a:lnTo>
                    <a:pt x="1060356" y="869377"/>
                  </a:lnTo>
                  <a:lnTo>
                    <a:pt x="1059771" y="869030"/>
                  </a:lnTo>
                  <a:lnTo>
                    <a:pt x="1060246" y="869487"/>
                  </a:lnTo>
                  <a:close/>
                  <a:moveTo>
                    <a:pt x="1043461" y="919397"/>
                  </a:moveTo>
                  <a:lnTo>
                    <a:pt x="1043461" y="919287"/>
                  </a:lnTo>
                  <a:lnTo>
                    <a:pt x="1040411" y="920330"/>
                  </a:lnTo>
                  <a:lnTo>
                    <a:pt x="1033188" y="924060"/>
                  </a:lnTo>
                  <a:lnTo>
                    <a:pt x="1030518" y="925940"/>
                  </a:lnTo>
                  <a:lnTo>
                    <a:pt x="1030755" y="925830"/>
                  </a:lnTo>
                  <a:lnTo>
                    <a:pt x="1030644" y="925940"/>
                  </a:lnTo>
                  <a:lnTo>
                    <a:pt x="1035179" y="925119"/>
                  </a:lnTo>
                  <a:lnTo>
                    <a:pt x="1036349" y="925577"/>
                  </a:lnTo>
                  <a:lnTo>
                    <a:pt x="1036808" y="925814"/>
                  </a:lnTo>
                  <a:lnTo>
                    <a:pt x="1037977" y="927916"/>
                  </a:lnTo>
                  <a:lnTo>
                    <a:pt x="1037977" y="927806"/>
                  </a:lnTo>
                  <a:lnTo>
                    <a:pt x="1038088" y="927916"/>
                  </a:lnTo>
                  <a:lnTo>
                    <a:pt x="1038435" y="925814"/>
                  </a:lnTo>
                  <a:lnTo>
                    <a:pt x="1039020" y="924170"/>
                  </a:lnTo>
                  <a:lnTo>
                    <a:pt x="1040190" y="922906"/>
                  </a:lnTo>
                  <a:lnTo>
                    <a:pt x="1043240" y="921041"/>
                  </a:lnTo>
                  <a:lnTo>
                    <a:pt x="1043588" y="920441"/>
                  </a:lnTo>
                  <a:lnTo>
                    <a:pt x="1043588" y="919397"/>
                  </a:lnTo>
                  <a:lnTo>
                    <a:pt x="1043461" y="919397"/>
                  </a:lnTo>
                  <a:close/>
                  <a:moveTo>
                    <a:pt x="1058728" y="910310"/>
                  </a:moveTo>
                  <a:lnTo>
                    <a:pt x="1058728" y="910199"/>
                  </a:lnTo>
                  <a:lnTo>
                    <a:pt x="1054398" y="911954"/>
                  </a:lnTo>
                  <a:lnTo>
                    <a:pt x="1044741" y="921294"/>
                  </a:lnTo>
                  <a:lnTo>
                    <a:pt x="1045089" y="921057"/>
                  </a:lnTo>
                  <a:lnTo>
                    <a:pt x="1044852" y="921294"/>
                  </a:lnTo>
                  <a:lnTo>
                    <a:pt x="1054524" y="915114"/>
                  </a:lnTo>
                  <a:lnTo>
                    <a:pt x="1056295" y="912887"/>
                  </a:lnTo>
                  <a:lnTo>
                    <a:pt x="1058049" y="912190"/>
                  </a:lnTo>
                  <a:lnTo>
                    <a:pt x="1058507" y="911827"/>
                  </a:lnTo>
                  <a:lnTo>
                    <a:pt x="1058965" y="911132"/>
                  </a:lnTo>
                  <a:lnTo>
                    <a:pt x="1058854" y="910215"/>
                  </a:lnTo>
                  <a:lnTo>
                    <a:pt x="1058728" y="910310"/>
                  </a:lnTo>
                  <a:close/>
                  <a:moveTo>
                    <a:pt x="1075987" y="866453"/>
                  </a:moveTo>
                  <a:lnTo>
                    <a:pt x="1075291" y="865157"/>
                  </a:lnTo>
                  <a:lnTo>
                    <a:pt x="1074833" y="865853"/>
                  </a:lnTo>
                  <a:lnTo>
                    <a:pt x="1076113" y="867148"/>
                  </a:lnTo>
                  <a:lnTo>
                    <a:pt x="1075987" y="866453"/>
                  </a:lnTo>
                  <a:close/>
                  <a:moveTo>
                    <a:pt x="1142585" y="780826"/>
                  </a:moveTo>
                  <a:lnTo>
                    <a:pt x="1142585" y="780715"/>
                  </a:lnTo>
                  <a:lnTo>
                    <a:pt x="1141416" y="781537"/>
                  </a:lnTo>
                  <a:lnTo>
                    <a:pt x="1141179" y="782359"/>
                  </a:lnTo>
                  <a:lnTo>
                    <a:pt x="1140594" y="791573"/>
                  </a:lnTo>
                  <a:lnTo>
                    <a:pt x="1139772" y="794243"/>
                  </a:lnTo>
                  <a:lnTo>
                    <a:pt x="1138145" y="796235"/>
                  </a:lnTo>
                  <a:lnTo>
                    <a:pt x="1138603" y="796345"/>
                  </a:lnTo>
                  <a:lnTo>
                    <a:pt x="1138603" y="796345"/>
                  </a:lnTo>
                  <a:lnTo>
                    <a:pt x="1138714" y="796345"/>
                  </a:lnTo>
                  <a:lnTo>
                    <a:pt x="1139061" y="796235"/>
                  </a:lnTo>
                  <a:lnTo>
                    <a:pt x="1139172" y="796345"/>
                  </a:lnTo>
                  <a:lnTo>
                    <a:pt x="1139172" y="796345"/>
                  </a:lnTo>
                  <a:lnTo>
                    <a:pt x="1139282" y="796456"/>
                  </a:lnTo>
                  <a:lnTo>
                    <a:pt x="1140911" y="794228"/>
                  </a:lnTo>
                  <a:lnTo>
                    <a:pt x="1142190" y="790624"/>
                  </a:lnTo>
                  <a:lnTo>
                    <a:pt x="1142886" y="786879"/>
                  </a:lnTo>
                  <a:lnTo>
                    <a:pt x="1142886" y="783497"/>
                  </a:lnTo>
                  <a:lnTo>
                    <a:pt x="1142997" y="782675"/>
                  </a:lnTo>
                  <a:lnTo>
                    <a:pt x="1142997" y="781505"/>
                  </a:lnTo>
                  <a:lnTo>
                    <a:pt x="1142649" y="780683"/>
                  </a:lnTo>
                  <a:lnTo>
                    <a:pt x="1142585" y="780826"/>
                  </a:lnTo>
                  <a:close/>
                  <a:moveTo>
                    <a:pt x="1112732" y="847551"/>
                  </a:moveTo>
                  <a:lnTo>
                    <a:pt x="1111910" y="845449"/>
                  </a:lnTo>
                  <a:lnTo>
                    <a:pt x="1111562" y="846966"/>
                  </a:lnTo>
                  <a:lnTo>
                    <a:pt x="1110740" y="848010"/>
                  </a:lnTo>
                  <a:lnTo>
                    <a:pt x="1110629" y="848705"/>
                  </a:lnTo>
                  <a:lnTo>
                    <a:pt x="1110281" y="848942"/>
                  </a:lnTo>
                  <a:lnTo>
                    <a:pt x="1110044" y="849543"/>
                  </a:lnTo>
                  <a:lnTo>
                    <a:pt x="1110393" y="850001"/>
                  </a:lnTo>
                  <a:lnTo>
                    <a:pt x="1111910" y="847773"/>
                  </a:lnTo>
                  <a:lnTo>
                    <a:pt x="1112732" y="847551"/>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7998A45-B7F5-1BB1-4047-00239F87888E}"/>
                </a:ext>
              </a:extLst>
            </p:cNvPr>
            <p:cNvSpPr/>
            <p:nvPr/>
          </p:nvSpPr>
          <p:spPr>
            <a:xfrm>
              <a:off x="11677061" y="6645253"/>
              <a:ext cx="132502" cy="217292"/>
            </a:xfrm>
            <a:custGeom>
              <a:avLst/>
              <a:gdLst>
                <a:gd name="connsiteX0" fmla="*/ 40586 w 132502"/>
                <a:gd name="connsiteY0" fmla="*/ 3145 h 217292"/>
                <a:gd name="connsiteX1" fmla="*/ 39779 w 132502"/>
                <a:gd name="connsiteY1" fmla="*/ 4788 h 217292"/>
                <a:gd name="connsiteX2" fmla="*/ 36287 w 132502"/>
                <a:gd name="connsiteY2" fmla="*/ 8629 h 217292"/>
                <a:gd name="connsiteX3" fmla="*/ 35117 w 132502"/>
                <a:gd name="connsiteY3" fmla="*/ 10842 h 217292"/>
                <a:gd name="connsiteX4" fmla="*/ 35117 w 132502"/>
                <a:gd name="connsiteY4" fmla="*/ 17258 h 217292"/>
                <a:gd name="connsiteX5" fmla="*/ 34184 w 132502"/>
                <a:gd name="connsiteY5" fmla="*/ 20292 h 217292"/>
                <a:gd name="connsiteX6" fmla="*/ 30233 w 132502"/>
                <a:gd name="connsiteY6" fmla="*/ 28226 h 217292"/>
                <a:gd name="connsiteX7" fmla="*/ 29760 w 132502"/>
                <a:gd name="connsiteY7" fmla="*/ 28922 h 217292"/>
                <a:gd name="connsiteX8" fmla="*/ 25777 w 132502"/>
                <a:gd name="connsiteY8" fmla="*/ 31497 h 217292"/>
                <a:gd name="connsiteX9" fmla="*/ 25429 w 132502"/>
                <a:gd name="connsiteY9" fmla="*/ 32651 h 217292"/>
                <a:gd name="connsiteX10" fmla="*/ 25429 w 132502"/>
                <a:gd name="connsiteY10" fmla="*/ 34295 h 217292"/>
                <a:gd name="connsiteX11" fmla="*/ 25082 w 132502"/>
                <a:gd name="connsiteY11" fmla="*/ 36144 h 217292"/>
                <a:gd name="connsiteX12" fmla="*/ 24970 w 132502"/>
                <a:gd name="connsiteY12" fmla="*/ 37899 h 217292"/>
                <a:gd name="connsiteX13" fmla="*/ 25555 w 132502"/>
                <a:gd name="connsiteY13" fmla="*/ 39194 h 217292"/>
                <a:gd name="connsiteX14" fmla="*/ 29760 w 132502"/>
                <a:gd name="connsiteY14" fmla="*/ 41755 h 217292"/>
                <a:gd name="connsiteX15" fmla="*/ 31166 w 132502"/>
                <a:gd name="connsiteY15" fmla="*/ 42924 h 217292"/>
                <a:gd name="connsiteX16" fmla="*/ 32904 w 132502"/>
                <a:gd name="connsiteY16" fmla="*/ 45247 h 217292"/>
                <a:gd name="connsiteX17" fmla="*/ 33600 w 132502"/>
                <a:gd name="connsiteY17" fmla="*/ 48045 h 217292"/>
                <a:gd name="connsiteX18" fmla="*/ 33489 w 132502"/>
                <a:gd name="connsiteY18" fmla="*/ 50969 h 217292"/>
                <a:gd name="connsiteX19" fmla="*/ 32320 w 132502"/>
                <a:gd name="connsiteY19" fmla="*/ 54003 h 217292"/>
                <a:gd name="connsiteX20" fmla="*/ 32082 w 132502"/>
                <a:gd name="connsiteY20" fmla="*/ 57496 h 217292"/>
                <a:gd name="connsiteX21" fmla="*/ 33948 w 132502"/>
                <a:gd name="connsiteY21" fmla="*/ 60545 h 217292"/>
                <a:gd name="connsiteX22" fmla="*/ 36635 w 132502"/>
                <a:gd name="connsiteY22" fmla="*/ 62742 h 217292"/>
                <a:gd name="connsiteX23" fmla="*/ 38610 w 132502"/>
                <a:gd name="connsiteY23" fmla="*/ 64039 h 217292"/>
                <a:gd name="connsiteX24" fmla="*/ 40823 w 132502"/>
                <a:gd name="connsiteY24" fmla="*/ 66014 h 217292"/>
                <a:gd name="connsiteX25" fmla="*/ 47713 w 132502"/>
                <a:gd name="connsiteY25" fmla="*/ 74754 h 217292"/>
                <a:gd name="connsiteX26" fmla="*/ 48187 w 132502"/>
                <a:gd name="connsiteY26" fmla="*/ 75686 h 217292"/>
                <a:gd name="connsiteX27" fmla="*/ 48993 w 132502"/>
                <a:gd name="connsiteY27" fmla="*/ 75923 h 217292"/>
                <a:gd name="connsiteX28" fmla="*/ 51095 w 132502"/>
                <a:gd name="connsiteY28" fmla="*/ 75449 h 217292"/>
                <a:gd name="connsiteX29" fmla="*/ 52138 w 132502"/>
                <a:gd name="connsiteY29" fmla="*/ 75923 h 217292"/>
                <a:gd name="connsiteX30" fmla="*/ 56706 w 132502"/>
                <a:gd name="connsiteY30" fmla="*/ 79558 h 217292"/>
                <a:gd name="connsiteX31" fmla="*/ 60546 w 132502"/>
                <a:gd name="connsiteY31" fmla="*/ 85137 h 217292"/>
                <a:gd name="connsiteX32" fmla="*/ 62411 w 132502"/>
                <a:gd name="connsiteY32" fmla="*/ 88046 h 217292"/>
                <a:gd name="connsiteX33" fmla="*/ 63691 w 132502"/>
                <a:gd name="connsiteY33" fmla="*/ 91665 h 217292"/>
                <a:gd name="connsiteX34" fmla="*/ 64734 w 132502"/>
                <a:gd name="connsiteY34" fmla="*/ 101574 h 217292"/>
                <a:gd name="connsiteX35" fmla="*/ 65904 w 132502"/>
                <a:gd name="connsiteY35" fmla="*/ 104972 h 217292"/>
                <a:gd name="connsiteX36" fmla="*/ 66599 w 132502"/>
                <a:gd name="connsiteY36" fmla="*/ 106378 h 217292"/>
                <a:gd name="connsiteX37" fmla="*/ 67990 w 132502"/>
                <a:gd name="connsiteY37" fmla="*/ 108353 h 217292"/>
                <a:gd name="connsiteX38" fmla="*/ 68717 w 132502"/>
                <a:gd name="connsiteY38" fmla="*/ 109760 h 217292"/>
                <a:gd name="connsiteX39" fmla="*/ 68954 w 132502"/>
                <a:gd name="connsiteY39" fmla="*/ 113364 h 217292"/>
                <a:gd name="connsiteX40" fmla="*/ 69649 w 132502"/>
                <a:gd name="connsiteY40" fmla="*/ 115245 h 217292"/>
                <a:gd name="connsiteX41" fmla="*/ 73490 w 132502"/>
                <a:gd name="connsiteY41" fmla="*/ 116525 h 217292"/>
                <a:gd name="connsiteX42" fmla="*/ 75939 w 132502"/>
                <a:gd name="connsiteY42" fmla="*/ 118864 h 217292"/>
                <a:gd name="connsiteX43" fmla="*/ 81407 w 132502"/>
                <a:gd name="connsiteY43" fmla="*/ 126071 h 217292"/>
                <a:gd name="connsiteX44" fmla="*/ 82830 w 132502"/>
                <a:gd name="connsiteY44" fmla="*/ 128410 h 217292"/>
                <a:gd name="connsiteX45" fmla="*/ 83873 w 132502"/>
                <a:gd name="connsiteY45" fmla="*/ 131333 h 217292"/>
                <a:gd name="connsiteX46" fmla="*/ 84806 w 132502"/>
                <a:gd name="connsiteY46" fmla="*/ 135063 h 217292"/>
                <a:gd name="connsiteX47" fmla="*/ 86086 w 132502"/>
                <a:gd name="connsiteY47" fmla="*/ 136343 h 217292"/>
                <a:gd name="connsiteX48" fmla="*/ 93767 w 132502"/>
                <a:gd name="connsiteY48" fmla="*/ 140183 h 217292"/>
                <a:gd name="connsiteX49" fmla="*/ 101827 w 132502"/>
                <a:gd name="connsiteY49" fmla="*/ 147200 h 217292"/>
                <a:gd name="connsiteX50" fmla="*/ 105794 w 132502"/>
                <a:gd name="connsiteY50" fmla="*/ 149287 h 217292"/>
                <a:gd name="connsiteX51" fmla="*/ 110709 w 132502"/>
                <a:gd name="connsiteY51" fmla="*/ 149413 h 217292"/>
                <a:gd name="connsiteX52" fmla="*/ 114076 w 132502"/>
                <a:gd name="connsiteY52" fmla="*/ 148592 h 217292"/>
                <a:gd name="connsiteX53" fmla="*/ 116177 w 132502"/>
                <a:gd name="connsiteY53" fmla="*/ 148354 h 217292"/>
                <a:gd name="connsiteX54" fmla="*/ 117457 w 132502"/>
                <a:gd name="connsiteY54" fmla="*/ 149982 h 217292"/>
                <a:gd name="connsiteX55" fmla="*/ 122720 w 132502"/>
                <a:gd name="connsiteY55" fmla="*/ 165960 h 217292"/>
                <a:gd name="connsiteX56" fmla="*/ 123068 w 132502"/>
                <a:gd name="connsiteY56" fmla="*/ 169580 h 217292"/>
                <a:gd name="connsiteX57" fmla="*/ 122720 w 132502"/>
                <a:gd name="connsiteY57" fmla="*/ 171919 h 217292"/>
                <a:gd name="connsiteX58" fmla="*/ 120744 w 132502"/>
                <a:gd name="connsiteY58" fmla="*/ 164917 h 217292"/>
                <a:gd name="connsiteX59" fmla="*/ 118500 w 132502"/>
                <a:gd name="connsiteY59" fmla="*/ 163053 h 217292"/>
                <a:gd name="connsiteX60" fmla="*/ 112795 w 132502"/>
                <a:gd name="connsiteY60" fmla="*/ 164333 h 217292"/>
                <a:gd name="connsiteX61" fmla="*/ 112684 w 132502"/>
                <a:gd name="connsiteY61" fmla="*/ 165265 h 217292"/>
                <a:gd name="connsiteX62" fmla="*/ 116288 w 132502"/>
                <a:gd name="connsiteY62" fmla="*/ 170164 h 217292"/>
                <a:gd name="connsiteX63" fmla="*/ 114423 w 132502"/>
                <a:gd name="connsiteY63" fmla="*/ 170291 h 217292"/>
                <a:gd name="connsiteX64" fmla="*/ 113727 w 132502"/>
                <a:gd name="connsiteY64" fmla="*/ 170164 h 217292"/>
                <a:gd name="connsiteX65" fmla="*/ 113032 w 132502"/>
                <a:gd name="connsiteY65" fmla="*/ 170417 h 217292"/>
                <a:gd name="connsiteX66" fmla="*/ 112922 w 132502"/>
                <a:gd name="connsiteY66" fmla="*/ 170765 h 217292"/>
                <a:gd name="connsiteX67" fmla="*/ 112558 w 132502"/>
                <a:gd name="connsiteY67" fmla="*/ 170875 h 217292"/>
                <a:gd name="connsiteX68" fmla="*/ 112210 w 132502"/>
                <a:gd name="connsiteY68" fmla="*/ 171113 h 217292"/>
                <a:gd name="connsiteX69" fmla="*/ 113727 w 132502"/>
                <a:gd name="connsiteY69" fmla="*/ 172045 h 217292"/>
                <a:gd name="connsiteX70" fmla="*/ 115482 w 132502"/>
                <a:gd name="connsiteY70" fmla="*/ 172851 h 217292"/>
                <a:gd name="connsiteX71" fmla="*/ 117347 w 132502"/>
                <a:gd name="connsiteY71" fmla="*/ 173088 h 217292"/>
                <a:gd name="connsiteX72" fmla="*/ 119559 w 132502"/>
                <a:gd name="connsiteY72" fmla="*/ 172630 h 217292"/>
                <a:gd name="connsiteX73" fmla="*/ 117347 w 132502"/>
                <a:gd name="connsiteY73" fmla="*/ 175885 h 217292"/>
                <a:gd name="connsiteX74" fmla="*/ 109540 w 132502"/>
                <a:gd name="connsiteY74" fmla="*/ 179979 h 217292"/>
                <a:gd name="connsiteX75" fmla="*/ 108022 w 132502"/>
                <a:gd name="connsiteY75" fmla="*/ 182997 h 217292"/>
                <a:gd name="connsiteX76" fmla="*/ 110472 w 132502"/>
                <a:gd name="connsiteY76" fmla="*/ 182413 h 217292"/>
                <a:gd name="connsiteX77" fmla="*/ 110235 w 132502"/>
                <a:gd name="connsiteY77" fmla="*/ 183708 h 217292"/>
                <a:gd name="connsiteX78" fmla="*/ 109776 w 132502"/>
                <a:gd name="connsiteY78" fmla="*/ 184752 h 217292"/>
                <a:gd name="connsiteX79" fmla="*/ 109303 w 132502"/>
                <a:gd name="connsiteY79" fmla="*/ 185574 h 217292"/>
                <a:gd name="connsiteX80" fmla="*/ 108718 w 132502"/>
                <a:gd name="connsiteY80" fmla="*/ 186158 h 217292"/>
                <a:gd name="connsiteX81" fmla="*/ 110709 w 132502"/>
                <a:gd name="connsiteY81" fmla="*/ 186032 h 217292"/>
                <a:gd name="connsiteX82" fmla="*/ 114786 w 132502"/>
                <a:gd name="connsiteY82" fmla="*/ 181717 h 217292"/>
                <a:gd name="connsiteX83" fmla="*/ 117915 w 132502"/>
                <a:gd name="connsiteY83" fmla="*/ 180801 h 217292"/>
                <a:gd name="connsiteX84" fmla="*/ 118848 w 132502"/>
                <a:gd name="connsiteY84" fmla="*/ 181480 h 217292"/>
                <a:gd name="connsiteX85" fmla="*/ 120128 w 132502"/>
                <a:gd name="connsiteY85" fmla="*/ 182760 h 217292"/>
                <a:gd name="connsiteX86" fmla="*/ 121440 w 132502"/>
                <a:gd name="connsiteY86" fmla="*/ 183819 h 217292"/>
                <a:gd name="connsiteX87" fmla="*/ 122373 w 132502"/>
                <a:gd name="connsiteY87" fmla="*/ 183472 h 217292"/>
                <a:gd name="connsiteX88" fmla="*/ 124111 w 132502"/>
                <a:gd name="connsiteY88" fmla="*/ 179852 h 217292"/>
                <a:gd name="connsiteX89" fmla="*/ 124822 w 132502"/>
                <a:gd name="connsiteY89" fmla="*/ 177750 h 217292"/>
                <a:gd name="connsiteX90" fmla="*/ 124111 w 132502"/>
                <a:gd name="connsiteY90" fmla="*/ 176470 h 217292"/>
                <a:gd name="connsiteX91" fmla="*/ 124348 w 132502"/>
                <a:gd name="connsiteY91" fmla="*/ 175301 h 217292"/>
                <a:gd name="connsiteX92" fmla="*/ 125170 w 132502"/>
                <a:gd name="connsiteY92" fmla="*/ 174953 h 217292"/>
                <a:gd name="connsiteX93" fmla="*/ 126324 w 132502"/>
                <a:gd name="connsiteY93" fmla="*/ 176581 h 217292"/>
                <a:gd name="connsiteX94" fmla="*/ 126671 w 132502"/>
                <a:gd name="connsiteY94" fmla="*/ 177987 h 217292"/>
                <a:gd name="connsiteX95" fmla="*/ 127383 w 132502"/>
                <a:gd name="connsiteY95" fmla="*/ 184530 h 217292"/>
                <a:gd name="connsiteX96" fmla="*/ 128884 w 132502"/>
                <a:gd name="connsiteY96" fmla="*/ 188244 h 217292"/>
                <a:gd name="connsiteX97" fmla="*/ 130875 w 132502"/>
                <a:gd name="connsiteY97" fmla="*/ 191737 h 217292"/>
                <a:gd name="connsiteX98" fmla="*/ 132376 w 132502"/>
                <a:gd name="connsiteY98" fmla="*/ 195356 h 217292"/>
                <a:gd name="connsiteX99" fmla="*/ 132503 w 132502"/>
                <a:gd name="connsiteY99" fmla="*/ 199213 h 217292"/>
                <a:gd name="connsiteX100" fmla="*/ 130875 w 132502"/>
                <a:gd name="connsiteY100" fmla="*/ 199561 h 217292"/>
                <a:gd name="connsiteX101" fmla="*/ 130164 w 132502"/>
                <a:gd name="connsiteY101" fmla="*/ 199213 h 217292"/>
                <a:gd name="connsiteX102" fmla="*/ 129358 w 132502"/>
                <a:gd name="connsiteY102" fmla="*/ 198976 h 217292"/>
                <a:gd name="connsiteX103" fmla="*/ 128425 w 132502"/>
                <a:gd name="connsiteY103" fmla="*/ 198976 h 217292"/>
                <a:gd name="connsiteX104" fmla="*/ 127256 w 132502"/>
                <a:gd name="connsiteY104" fmla="*/ 199213 h 217292"/>
                <a:gd name="connsiteX105" fmla="*/ 127730 w 132502"/>
                <a:gd name="connsiteY105" fmla="*/ 200382 h 217292"/>
                <a:gd name="connsiteX106" fmla="*/ 124822 w 132502"/>
                <a:gd name="connsiteY106" fmla="*/ 200967 h 217292"/>
                <a:gd name="connsiteX107" fmla="*/ 118263 w 132502"/>
                <a:gd name="connsiteY107" fmla="*/ 202468 h 217292"/>
                <a:gd name="connsiteX108" fmla="*/ 108844 w 132502"/>
                <a:gd name="connsiteY108" fmla="*/ 204681 h 217292"/>
                <a:gd name="connsiteX109" fmla="*/ 99504 w 132502"/>
                <a:gd name="connsiteY109" fmla="*/ 206814 h 217292"/>
                <a:gd name="connsiteX110" fmla="*/ 89926 w 132502"/>
                <a:gd name="connsiteY110" fmla="*/ 208885 h 217292"/>
                <a:gd name="connsiteX111" fmla="*/ 80602 w 132502"/>
                <a:gd name="connsiteY111" fmla="*/ 211002 h 217292"/>
                <a:gd name="connsiteX112" fmla="*/ 71166 w 132502"/>
                <a:gd name="connsiteY112" fmla="*/ 213088 h 217292"/>
                <a:gd name="connsiteX113" fmla="*/ 61715 w 132502"/>
                <a:gd name="connsiteY113" fmla="*/ 215190 h 217292"/>
                <a:gd name="connsiteX114" fmla="*/ 52249 w 132502"/>
                <a:gd name="connsiteY114" fmla="*/ 217293 h 217292"/>
                <a:gd name="connsiteX115" fmla="*/ 50162 w 132502"/>
                <a:gd name="connsiteY115" fmla="*/ 210307 h 217292"/>
                <a:gd name="connsiteX116" fmla="*/ 48187 w 132502"/>
                <a:gd name="connsiteY116" fmla="*/ 203053 h 217292"/>
                <a:gd name="connsiteX117" fmla="*/ 45153 w 132502"/>
                <a:gd name="connsiteY117" fmla="*/ 192084 h 217292"/>
                <a:gd name="connsiteX118" fmla="*/ 42103 w 132502"/>
                <a:gd name="connsiteY118" fmla="*/ 181021 h 217292"/>
                <a:gd name="connsiteX119" fmla="*/ 39084 w 132502"/>
                <a:gd name="connsiteY119" fmla="*/ 170053 h 217292"/>
                <a:gd name="connsiteX120" fmla="*/ 36050 w 132502"/>
                <a:gd name="connsiteY120" fmla="*/ 158975 h 217292"/>
                <a:gd name="connsiteX121" fmla="*/ 33142 w 132502"/>
                <a:gd name="connsiteY121" fmla="*/ 148007 h 217292"/>
                <a:gd name="connsiteX122" fmla="*/ 30107 w 132502"/>
                <a:gd name="connsiteY122" fmla="*/ 136928 h 217292"/>
                <a:gd name="connsiteX123" fmla="*/ 27057 w 132502"/>
                <a:gd name="connsiteY123" fmla="*/ 125960 h 217292"/>
                <a:gd name="connsiteX124" fmla="*/ 24038 w 132502"/>
                <a:gd name="connsiteY124" fmla="*/ 114881 h 217292"/>
                <a:gd name="connsiteX125" fmla="*/ 21004 w 132502"/>
                <a:gd name="connsiteY125" fmla="*/ 103913 h 217292"/>
                <a:gd name="connsiteX126" fmla="*/ 18096 w 132502"/>
                <a:gd name="connsiteY126" fmla="*/ 92850 h 217292"/>
                <a:gd name="connsiteX127" fmla="*/ 15046 w 132502"/>
                <a:gd name="connsiteY127" fmla="*/ 81881 h 217292"/>
                <a:gd name="connsiteX128" fmla="*/ 12011 w 132502"/>
                <a:gd name="connsiteY128" fmla="*/ 70913 h 217292"/>
                <a:gd name="connsiteX129" fmla="*/ 8993 w 132502"/>
                <a:gd name="connsiteY129" fmla="*/ 59835 h 217292"/>
                <a:gd name="connsiteX130" fmla="*/ 5958 w 132502"/>
                <a:gd name="connsiteY130" fmla="*/ 48867 h 217292"/>
                <a:gd name="connsiteX131" fmla="*/ 2908 w 132502"/>
                <a:gd name="connsiteY131" fmla="*/ 37787 h 217292"/>
                <a:gd name="connsiteX132" fmla="*/ 0 w 132502"/>
                <a:gd name="connsiteY132" fmla="*/ 26819 h 217292"/>
                <a:gd name="connsiteX133" fmla="*/ 932 w 132502"/>
                <a:gd name="connsiteY133" fmla="*/ 26709 h 217292"/>
                <a:gd name="connsiteX134" fmla="*/ 1059 w 132502"/>
                <a:gd name="connsiteY134" fmla="*/ 26361 h 217292"/>
                <a:gd name="connsiteX135" fmla="*/ 2797 w 132502"/>
                <a:gd name="connsiteY135" fmla="*/ 21462 h 217292"/>
                <a:gd name="connsiteX136" fmla="*/ 4457 w 132502"/>
                <a:gd name="connsiteY136" fmla="*/ 16673 h 217292"/>
                <a:gd name="connsiteX137" fmla="*/ 6306 w 132502"/>
                <a:gd name="connsiteY137" fmla="*/ 11315 h 217292"/>
                <a:gd name="connsiteX138" fmla="*/ 8060 w 132502"/>
                <a:gd name="connsiteY138" fmla="*/ 8739 h 217292"/>
                <a:gd name="connsiteX139" fmla="*/ 10273 w 132502"/>
                <a:gd name="connsiteY139" fmla="*/ 6416 h 217292"/>
                <a:gd name="connsiteX140" fmla="*/ 12248 w 132502"/>
                <a:gd name="connsiteY140" fmla="*/ 4899 h 217292"/>
                <a:gd name="connsiteX141" fmla="*/ 15868 w 132502"/>
                <a:gd name="connsiteY141" fmla="*/ 2923 h 217292"/>
                <a:gd name="connsiteX142" fmla="*/ 18443 w 132502"/>
                <a:gd name="connsiteY142" fmla="*/ 1864 h 217292"/>
                <a:gd name="connsiteX143" fmla="*/ 23690 w 132502"/>
                <a:gd name="connsiteY143" fmla="*/ 458 h 217292"/>
                <a:gd name="connsiteX144" fmla="*/ 29523 w 132502"/>
                <a:gd name="connsiteY144" fmla="*/ 0 h 217292"/>
                <a:gd name="connsiteX145" fmla="*/ 34184 w 132502"/>
                <a:gd name="connsiteY145" fmla="*/ 458 h 217292"/>
                <a:gd name="connsiteX146" fmla="*/ 38152 w 132502"/>
                <a:gd name="connsiteY146" fmla="*/ 1754 h 217292"/>
                <a:gd name="connsiteX147" fmla="*/ 40475 w 132502"/>
                <a:gd name="connsiteY147" fmla="*/ 3034 h 217292"/>
                <a:gd name="connsiteX148" fmla="*/ 40586 w 132502"/>
                <a:gd name="connsiteY148" fmla="*/ 3145 h 2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32502" h="217292">
                  <a:moveTo>
                    <a:pt x="40586" y="3145"/>
                  </a:moveTo>
                  <a:lnTo>
                    <a:pt x="39779" y="4788"/>
                  </a:lnTo>
                  <a:lnTo>
                    <a:pt x="36287" y="8629"/>
                  </a:lnTo>
                  <a:lnTo>
                    <a:pt x="35117" y="10842"/>
                  </a:lnTo>
                  <a:lnTo>
                    <a:pt x="35117" y="17258"/>
                  </a:lnTo>
                  <a:lnTo>
                    <a:pt x="34184" y="20292"/>
                  </a:lnTo>
                  <a:lnTo>
                    <a:pt x="30233" y="28226"/>
                  </a:lnTo>
                  <a:lnTo>
                    <a:pt x="29760" y="28922"/>
                  </a:lnTo>
                  <a:lnTo>
                    <a:pt x="25777" y="31497"/>
                  </a:lnTo>
                  <a:lnTo>
                    <a:pt x="25429" y="32651"/>
                  </a:lnTo>
                  <a:lnTo>
                    <a:pt x="25429" y="34295"/>
                  </a:lnTo>
                  <a:lnTo>
                    <a:pt x="25082" y="36144"/>
                  </a:lnTo>
                  <a:lnTo>
                    <a:pt x="24970" y="37899"/>
                  </a:lnTo>
                  <a:lnTo>
                    <a:pt x="25555" y="39194"/>
                  </a:lnTo>
                  <a:lnTo>
                    <a:pt x="29760" y="41755"/>
                  </a:lnTo>
                  <a:lnTo>
                    <a:pt x="31166" y="42924"/>
                  </a:lnTo>
                  <a:lnTo>
                    <a:pt x="32904" y="45247"/>
                  </a:lnTo>
                  <a:lnTo>
                    <a:pt x="33600" y="48045"/>
                  </a:lnTo>
                  <a:lnTo>
                    <a:pt x="33489" y="50969"/>
                  </a:lnTo>
                  <a:lnTo>
                    <a:pt x="32320" y="54003"/>
                  </a:lnTo>
                  <a:lnTo>
                    <a:pt x="32082" y="57496"/>
                  </a:lnTo>
                  <a:lnTo>
                    <a:pt x="33948" y="60545"/>
                  </a:lnTo>
                  <a:lnTo>
                    <a:pt x="36635" y="62742"/>
                  </a:lnTo>
                  <a:lnTo>
                    <a:pt x="38610" y="64039"/>
                  </a:lnTo>
                  <a:lnTo>
                    <a:pt x="40823" y="66014"/>
                  </a:lnTo>
                  <a:lnTo>
                    <a:pt x="47713" y="74754"/>
                  </a:lnTo>
                  <a:lnTo>
                    <a:pt x="48187" y="75686"/>
                  </a:lnTo>
                  <a:lnTo>
                    <a:pt x="48993" y="75923"/>
                  </a:lnTo>
                  <a:lnTo>
                    <a:pt x="51095" y="75449"/>
                  </a:lnTo>
                  <a:lnTo>
                    <a:pt x="52138" y="75923"/>
                  </a:lnTo>
                  <a:lnTo>
                    <a:pt x="56706" y="79558"/>
                  </a:lnTo>
                  <a:lnTo>
                    <a:pt x="60546" y="85137"/>
                  </a:lnTo>
                  <a:lnTo>
                    <a:pt x="62411" y="88046"/>
                  </a:lnTo>
                  <a:lnTo>
                    <a:pt x="63691" y="91665"/>
                  </a:lnTo>
                  <a:lnTo>
                    <a:pt x="64734" y="101574"/>
                  </a:lnTo>
                  <a:lnTo>
                    <a:pt x="65904" y="104972"/>
                  </a:lnTo>
                  <a:lnTo>
                    <a:pt x="66599" y="106378"/>
                  </a:lnTo>
                  <a:lnTo>
                    <a:pt x="67990" y="108353"/>
                  </a:lnTo>
                  <a:lnTo>
                    <a:pt x="68717" y="109760"/>
                  </a:lnTo>
                  <a:lnTo>
                    <a:pt x="68954" y="113364"/>
                  </a:lnTo>
                  <a:lnTo>
                    <a:pt x="69649" y="115245"/>
                  </a:lnTo>
                  <a:lnTo>
                    <a:pt x="73490" y="116525"/>
                  </a:lnTo>
                  <a:lnTo>
                    <a:pt x="75939" y="118864"/>
                  </a:lnTo>
                  <a:lnTo>
                    <a:pt x="81407" y="126071"/>
                  </a:lnTo>
                  <a:lnTo>
                    <a:pt x="82830" y="128410"/>
                  </a:lnTo>
                  <a:lnTo>
                    <a:pt x="83873" y="131333"/>
                  </a:lnTo>
                  <a:lnTo>
                    <a:pt x="84806" y="135063"/>
                  </a:lnTo>
                  <a:lnTo>
                    <a:pt x="86086" y="136343"/>
                  </a:lnTo>
                  <a:lnTo>
                    <a:pt x="93767" y="140183"/>
                  </a:lnTo>
                  <a:lnTo>
                    <a:pt x="101827" y="147200"/>
                  </a:lnTo>
                  <a:lnTo>
                    <a:pt x="105794" y="149287"/>
                  </a:lnTo>
                  <a:lnTo>
                    <a:pt x="110709" y="149413"/>
                  </a:lnTo>
                  <a:lnTo>
                    <a:pt x="114076" y="148592"/>
                  </a:lnTo>
                  <a:lnTo>
                    <a:pt x="116177" y="148354"/>
                  </a:lnTo>
                  <a:lnTo>
                    <a:pt x="117457" y="149982"/>
                  </a:lnTo>
                  <a:lnTo>
                    <a:pt x="122720" y="165960"/>
                  </a:lnTo>
                  <a:lnTo>
                    <a:pt x="123068" y="169580"/>
                  </a:lnTo>
                  <a:lnTo>
                    <a:pt x="122720" y="171919"/>
                  </a:lnTo>
                  <a:lnTo>
                    <a:pt x="120744" y="164917"/>
                  </a:lnTo>
                  <a:lnTo>
                    <a:pt x="118500" y="163053"/>
                  </a:lnTo>
                  <a:lnTo>
                    <a:pt x="112795" y="164333"/>
                  </a:lnTo>
                  <a:lnTo>
                    <a:pt x="112684" y="165265"/>
                  </a:lnTo>
                  <a:lnTo>
                    <a:pt x="116288" y="170164"/>
                  </a:lnTo>
                  <a:lnTo>
                    <a:pt x="114423" y="170291"/>
                  </a:lnTo>
                  <a:lnTo>
                    <a:pt x="113727" y="170164"/>
                  </a:lnTo>
                  <a:lnTo>
                    <a:pt x="113032" y="170417"/>
                  </a:lnTo>
                  <a:lnTo>
                    <a:pt x="112922" y="170765"/>
                  </a:lnTo>
                  <a:lnTo>
                    <a:pt x="112558" y="170875"/>
                  </a:lnTo>
                  <a:lnTo>
                    <a:pt x="112210" y="171113"/>
                  </a:lnTo>
                  <a:lnTo>
                    <a:pt x="113727" y="172045"/>
                  </a:lnTo>
                  <a:lnTo>
                    <a:pt x="115482" y="172851"/>
                  </a:lnTo>
                  <a:lnTo>
                    <a:pt x="117347" y="173088"/>
                  </a:lnTo>
                  <a:lnTo>
                    <a:pt x="119559" y="172630"/>
                  </a:lnTo>
                  <a:lnTo>
                    <a:pt x="117347" y="175885"/>
                  </a:lnTo>
                  <a:lnTo>
                    <a:pt x="109540" y="179979"/>
                  </a:lnTo>
                  <a:lnTo>
                    <a:pt x="108022" y="182997"/>
                  </a:lnTo>
                  <a:lnTo>
                    <a:pt x="110472" y="182413"/>
                  </a:lnTo>
                  <a:lnTo>
                    <a:pt x="110235" y="183708"/>
                  </a:lnTo>
                  <a:lnTo>
                    <a:pt x="109776" y="184752"/>
                  </a:lnTo>
                  <a:lnTo>
                    <a:pt x="109303" y="185574"/>
                  </a:lnTo>
                  <a:lnTo>
                    <a:pt x="108718" y="186158"/>
                  </a:lnTo>
                  <a:lnTo>
                    <a:pt x="110709" y="186032"/>
                  </a:lnTo>
                  <a:lnTo>
                    <a:pt x="114786" y="181717"/>
                  </a:lnTo>
                  <a:lnTo>
                    <a:pt x="117915" y="180801"/>
                  </a:lnTo>
                  <a:lnTo>
                    <a:pt x="118848" y="181480"/>
                  </a:lnTo>
                  <a:lnTo>
                    <a:pt x="120128" y="182760"/>
                  </a:lnTo>
                  <a:lnTo>
                    <a:pt x="121440" y="183819"/>
                  </a:lnTo>
                  <a:lnTo>
                    <a:pt x="122373" y="183472"/>
                  </a:lnTo>
                  <a:lnTo>
                    <a:pt x="124111" y="179852"/>
                  </a:lnTo>
                  <a:lnTo>
                    <a:pt x="124822" y="177750"/>
                  </a:lnTo>
                  <a:lnTo>
                    <a:pt x="124111" y="176470"/>
                  </a:lnTo>
                  <a:lnTo>
                    <a:pt x="124348" y="175301"/>
                  </a:lnTo>
                  <a:lnTo>
                    <a:pt x="125170" y="174953"/>
                  </a:lnTo>
                  <a:lnTo>
                    <a:pt x="126324" y="176581"/>
                  </a:lnTo>
                  <a:lnTo>
                    <a:pt x="126671" y="177987"/>
                  </a:lnTo>
                  <a:lnTo>
                    <a:pt x="127383" y="184530"/>
                  </a:lnTo>
                  <a:lnTo>
                    <a:pt x="128884" y="188244"/>
                  </a:lnTo>
                  <a:lnTo>
                    <a:pt x="130875" y="191737"/>
                  </a:lnTo>
                  <a:lnTo>
                    <a:pt x="132376" y="195356"/>
                  </a:lnTo>
                  <a:lnTo>
                    <a:pt x="132503" y="199213"/>
                  </a:lnTo>
                  <a:lnTo>
                    <a:pt x="130875" y="199561"/>
                  </a:lnTo>
                  <a:lnTo>
                    <a:pt x="130164" y="199213"/>
                  </a:lnTo>
                  <a:lnTo>
                    <a:pt x="129358" y="198976"/>
                  </a:lnTo>
                  <a:lnTo>
                    <a:pt x="128425" y="198976"/>
                  </a:lnTo>
                  <a:lnTo>
                    <a:pt x="127256" y="199213"/>
                  </a:lnTo>
                  <a:lnTo>
                    <a:pt x="127730" y="200382"/>
                  </a:lnTo>
                  <a:lnTo>
                    <a:pt x="124822" y="200967"/>
                  </a:lnTo>
                  <a:lnTo>
                    <a:pt x="118263" y="202468"/>
                  </a:lnTo>
                  <a:lnTo>
                    <a:pt x="108844" y="204681"/>
                  </a:lnTo>
                  <a:lnTo>
                    <a:pt x="99504" y="206814"/>
                  </a:lnTo>
                  <a:lnTo>
                    <a:pt x="89926" y="208885"/>
                  </a:lnTo>
                  <a:lnTo>
                    <a:pt x="80602" y="211002"/>
                  </a:lnTo>
                  <a:lnTo>
                    <a:pt x="71166" y="213088"/>
                  </a:lnTo>
                  <a:lnTo>
                    <a:pt x="61715" y="215190"/>
                  </a:lnTo>
                  <a:lnTo>
                    <a:pt x="52249" y="217293"/>
                  </a:lnTo>
                  <a:lnTo>
                    <a:pt x="50162" y="210307"/>
                  </a:lnTo>
                  <a:lnTo>
                    <a:pt x="48187" y="203053"/>
                  </a:lnTo>
                  <a:lnTo>
                    <a:pt x="45153" y="192084"/>
                  </a:lnTo>
                  <a:lnTo>
                    <a:pt x="42103" y="181021"/>
                  </a:lnTo>
                  <a:lnTo>
                    <a:pt x="39084" y="170053"/>
                  </a:lnTo>
                  <a:lnTo>
                    <a:pt x="36050" y="158975"/>
                  </a:lnTo>
                  <a:lnTo>
                    <a:pt x="33142" y="148007"/>
                  </a:lnTo>
                  <a:lnTo>
                    <a:pt x="30107" y="136928"/>
                  </a:lnTo>
                  <a:lnTo>
                    <a:pt x="27057" y="125960"/>
                  </a:lnTo>
                  <a:lnTo>
                    <a:pt x="24038" y="114881"/>
                  </a:lnTo>
                  <a:lnTo>
                    <a:pt x="21004" y="103913"/>
                  </a:lnTo>
                  <a:lnTo>
                    <a:pt x="18096" y="92850"/>
                  </a:lnTo>
                  <a:lnTo>
                    <a:pt x="15046" y="81881"/>
                  </a:lnTo>
                  <a:lnTo>
                    <a:pt x="12011" y="70913"/>
                  </a:lnTo>
                  <a:lnTo>
                    <a:pt x="8993" y="59835"/>
                  </a:lnTo>
                  <a:lnTo>
                    <a:pt x="5958" y="48867"/>
                  </a:lnTo>
                  <a:lnTo>
                    <a:pt x="2908" y="37787"/>
                  </a:lnTo>
                  <a:lnTo>
                    <a:pt x="0" y="26819"/>
                  </a:lnTo>
                  <a:lnTo>
                    <a:pt x="932" y="26709"/>
                  </a:lnTo>
                  <a:lnTo>
                    <a:pt x="1059" y="26361"/>
                  </a:lnTo>
                  <a:lnTo>
                    <a:pt x="2797" y="21462"/>
                  </a:lnTo>
                  <a:lnTo>
                    <a:pt x="4457" y="16673"/>
                  </a:lnTo>
                  <a:lnTo>
                    <a:pt x="6306" y="11315"/>
                  </a:lnTo>
                  <a:lnTo>
                    <a:pt x="8060" y="8739"/>
                  </a:lnTo>
                  <a:lnTo>
                    <a:pt x="10273" y="6416"/>
                  </a:lnTo>
                  <a:lnTo>
                    <a:pt x="12248" y="4899"/>
                  </a:lnTo>
                  <a:lnTo>
                    <a:pt x="15868" y="2923"/>
                  </a:lnTo>
                  <a:lnTo>
                    <a:pt x="18443" y="1864"/>
                  </a:lnTo>
                  <a:lnTo>
                    <a:pt x="23690" y="458"/>
                  </a:lnTo>
                  <a:lnTo>
                    <a:pt x="29523" y="0"/>
                  </a:lnTo>
                  <a:lnTo>
                    <a:pt x="34184" y="458"/>
                  </a:lnTo>
                  <a:lnTo>
                    <a:pt x="38152" y="1754"/>
                  </a:lnTo>
                  <a:lnTo>
                    <a:pt x="40475" y="3034"/>
                  </a:lnTo>
                  <a:lnTo>
                    <a:pt x="40586" y="3145"/>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9E9F138-AA6F-D774-B877-D1B066E05865}"/>
                </a:ext>
              </a:extLst>
            </p:cNvPr>
            <p:cNvSpPr/>
            <p:nvPr/>
          </p:nvSpPr>
          <p:spPr>
            <a:xfrm>
              <a:off x="11542361" y="6812857"/>
              <a:ext cx="24496" cy="30676"/>
            </a:xfrm>
            <a:custGeom>
              <a:avLst/>
              <a:gdLst>
                <a:gd name="connsiteX0" fmla="*/ 16326 w 24496"/>
                <a:gd name="connsiteY0" fmla="*/ 30676 h 30676"/>
                <a:gd name="connsiteX1" fmla="*/ 15393 w 24496"/>
                <a:gd name="connsiteY1" fmla="*/ 25666 h 30676"/>
                <a:gd name="connsiteX2" fmla="*/ 13054 w 24496"/>
                <a:gd name="connsiteY2" fmla="*/ 18428 h 30676"/>
                <a:gd name="connsiteX3" fmla="*/ 7586 w 24496"/>
                <a:gd name="connsiteY3" fmla="*/ 16563 h 30676"/>
                <a:gd name="connsiteX4" fmla="*/ 7586 w 24496"/>
                <a:gd name="connsiteY4" fmla="*/ 16563 h 30676"/>
                <a:gd name="connsiteX5" fmla="*/ 6164 w 24496"/>
                <a:gd name="connsiteY5" fmla="*/ 15283 h 30676"/>
                <a:gd name="connsiteX6" fmla="*/ 695 w 24496"/>
                <a:gd name="connsiteY6" fmla="*/ 12485 h 30676"/>
                <a:gd name="connsiteX7" fmla="*/ 0 w 24496"/>
                <a:gd name="connsiteY7" fmla="*/ 11885 h 30676"/>
                <a:gd name="connsiteX8" fmla="*/ 7096 w 24496"/>
                <a:gd name="connsiteY8" fmla="*/ 0 h 30676"/>
                <a:gd name="connsiteX9" fmla="*/ 24497 w 24496"/>
                <a:gd name="connsiteY9" fmla="*/ 15994 h 30676"/>
                <a:gd name="connsiteX10" fmla="*/ 16326 w 24496"/>
                <a:gd name="connsiteY10" fmla="*/ 30676 h 3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96" h="30676">
                  <a:moveTo>
                    <a:pt x="16326" y="30676"/>
                  </a:moveTo>
                  <a:lnTo>
                    <a:pt x="15393" y="25666"/>
                  </a:lnTo>
                  <a:lnTo>
                    <a:pt x="13054" y="18428"/>
                  </a:lnTo>
                  <a:lnTo>
                    <a:pt x="7586" y="16563"/>
                  </a:lnTo>
                  <a:lnTo>
                    <a:pt x="7586" y="16563"/>
                  </a:lnTo>
                  <a:lnTo>
                    <a:pt x="6164" y="15283"/>
                  </a:lnTo>
                  <a:lnTo>
                    <a:pt x="695" y="12485"/>
                  </a:lnTo>
                  <a:lnTo>
                    <a:pt x="0" y="11885"/>
                  </a:lnTo>
                  <a:lnTo>
                    <a:pt x="7096" y="0"/>
                  </a:lnTo>
                  <a:lnTo>
                    <a:pt x="24497" y="15994"/>
                  </a:lnTo>
                  <a:lnTo>
                    <a:pt x="16326" y="30676"/>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A6F03AA-6743-869E-D28C-8F963109A9D1}"/>
                </a:ext>
              </a:extLst>
            </p:cNvPr>
            <p:cNvSpPr/>
            <p:nvPr/>
          </p:nvSpPr>
          <p:spPr>
            <a:xfrm>
              <a:off x="11865906" y="6212990"/>
              <a:ext cx="218336" cy="205392"/>
            </a:xfrm>
            <a:custGeom>
              <a:avLst/>
              <a:gdLst>
                <a:gd name="connsiteX0" fmla="*/ 195721 w 218336"/>
                <a:gd name="connsiteY0" fmla="*/ 1628 h 205392"/>
                <a:gd name="connsiteX1" fmla="*/ 197933 w 218336"/>
                <a:gd name="connsiteY1" fmla="*/ 10146 h 205392"/>
                <a:gd name="connsiteX2" fmla="*/ 200257 w 218336"/>
                <a:gd name="connsiteY2" fmla="*/ 18776 h 205392"/>
                <a:gd name="connsiteX3" fmla="*/ 202596 w 218336"/>
                <a:gd name="connsiteY3" fmla="*/ 27405 h 205392"/>
                <a:gd name="connsiteX4" fmla="*/ 204918 w 218336"/>
                <a:gd name="connsiteY4" fmla="*/ 36050 h 205392"/>
                <a:gd name="connsiteX5" fmla="*/ 207147 w 218336"/>
                <a:gd name="connsiteY5" fmla="*/ 44679 h 205392"/>
                <a:gd name="connsiteX6" fmla="*/ 209486 w 218336"/>
                <a:gd name="connsiteY6" fmla="*/ 53197 h 205392"/>
                <a:gd name="connsiteX7" fmla="*/ 211809 w 218336"/>
                <a:gd name="connsiteY7" fmla="*/ 61826 h 205392"/>
                <a:gd name="connsiteX8" fmla="*/ 214132 w 218336"/>
                <a:gd name="connsiteY8" fmla="*/ 70456 h 205392"/>
                <a:gd name="connsiteX9" fmla="*/ 215302 w 218336"/>
                <a:gd name="connsiteY9" fmla="*/ 75007 h 205392"/>
                <a:gd name="connsiteX10" fmla="*/ 216582 w 218336"/>
                <a:gd name="connsiteY10" fmla="*/ 81297 h 205392"/>
                <a:gd name="connsiteX11" fmla="*/ 218337 w 218336"/>
                <a:gd name="connsiteY11" fmla="*/ 90622 h 205392"/>
                <a:gd name="connsiteX12" fmla="*/ 216930 w 218336"/>
                <a:gd name="connsiteY12" fmla="*/ 91444 h 205392"/>
                <a:gd name="connsiteX13" fmla="*/ 216582 w 218336"/>
                <a:gd name="connsiteY13" fmla="*/ 92834 h 205392"/>
                <a:gd name="connsiteX14" fmla="*/ 216345 w 218336"/>
                <a:gd name="connsiteY14" fmla="*/ 95079 h 205392"/>
                <a:gd name="connsiteX15" fmla="*/ 217278 w 218336"/>
                <a:gd name="connsiteY15" fmla="*/ 102870 h 205392"/>
                <a:gd name="connsiteX16" fmla="*/ 217404 w 218336"/>
                <a:gd name="connsiteY16" fmla="*/ 106015 h 205392"/>
                <a:gd name="connsiteX17" fmla="*/ 213674 w 218336"/>
                <a:gd name="connsiteY17" fmla="*/ 107548 h 205392"/>
                <a:gd name="connsiteX18" fmla="*/ 213437 w 218336"/>
                <a:gd name="connsiteY18" fmla="*/ 106489 h 205392"/>
                <a:gd name="connsiteX19" fmla="*/ 215191 w 218336"/>
                <a:gd name="connsiteY19" fmla="*/ 105668 h 205392"/>
                <a:gd name="connsiteX20" fmla="*/ 214844 w 218336"/>
                <a:gd name="connsiteY20" fmla="*/ 104861 h 205392"/>
                <a:gd name="connsiteX21" fmla="*/ 213564 w 218336"/>
                <a:gd name="connsiteY21" fmla="*/ 104150 h 205392"/>
                <a:gd name="connsiteX22" fmla="*/ 211809 w 218336"/>
                <a:gd name="connsiteY22" fmla="*/ 103692 h 205392"/>
                <a:gd name="connsiteX23" fmla="*/ 210181 w 218336"/>
                <a:gd name="connsiteY23" fmla="*/ 103802 h 205392"/>
                <a:gd name="connsiteX24" fmla="*/ 202706 w 218336"/>
                <a:gd name="connsiteY24" fmla="*/ 106015 h 205392"/>
                <a:gd name="connsiteX25" fmla="*/ 201663 w 218336"/>
                <a:gd name="connsiteY25" fmla="*/ 106489 h 205392"/>
                <a:gd name="connsiteX26" fmla="*/ 195246 w 218336"/>
                <a:gd name="connsiteY26" fmla="*/ 112210 h 205392"/>
                <a:gd name="connsiteX27" fmla="*/ 188482 w 218336"/>
                <a:gd name="connsiteY27" fmla="*/ 108591 h 205392"/>
                <a:gd name="connsiteX28" fmla="*/ 187312 w 218336"/>
                <a:gd name="connsiteY28" fmla="*/ 109871 h 205392"/>
                <a:gd name="connsiteX29" fmla="*/ 187550 w 218336"/>
                <a:gd name="connsiteY29" fmla="*/ 113491 h 205392"/>
                <a:gd name="connsiteX30" fmla="*/ 186855 w 218336"/>
                <a:gd name="connsiteY30" fmla="*/ 115466 h 205392"/>
                <a:gd name="connsiteX31" fmla="*/ 183931 w 218336"/>
                <a:gd name="connsiteY31" fmla="*/ 116051 h 205392"/>
                <a:gd name="connsiteX32" fmla="*/ 179727 w 218336"/>
                <a:gd name="connsiteY32" fmla="*/ 115466 h 205392"/>
                <a:gd name="connsiteX33" fmla="*/ 176582 w 218336"/>
                <a:gd name="connsiteY33" fmla="*/ 116051 h 205392"/>
                <a:gd name="connsiteX34" fmla="*/ 176929 w 218336"/>
                <a:gd name="connsiteY34" fmla="*/ 120255 h 205392"/>
                <a:gd name="connsiteX35" fmla="*/ 173326 w 218336"/>
                <a:gd name="connsiteY35" fmla="*/ 119085 h 205392"/>
                <a:gd name="connsiteX36" fmla="*/ 167273 w 218336"/>
                <a:gd name="connsiteY36" fmla="*/ 125044 h 205392"/>
                <a:gd name="connsiteX37" fmla="*/ 163164 w 218336"/>
                <a:gd name="connsiteY37" fmla="*/ 124348 h 205392"/>
                <a:gd name="connsiteX38" fmla="*/ 162120 w 218336"/>
                <a:gd name="connsiteY38" fmla="*/ 123874 h 205392"/>
                <a:gd name="connsiteX39" fmla="*/ 160366 w 218336"/>
                <a:gd name="connsiteY39" fmla="*/ 123526 h 205392"/>
                <a:gd name="connsiteX40" fmla="*/ 159434 w 218336"/>
                <a:gd name="connsiteY40" fmla="*/ 123178 h 205392"/>
                <a:gd name="connsiteX41" fmla="*/ 158865 w 218336"/>
                <a:gd name="connsiteY41" fmla="*/ 122120 h 205392"/>
                <a:gd name="connsiteX42" fmla="*/ 158865 w 218336"/>
                <a:gd name="connsiteY42" fmla="*/ 121077 h 205392"/>
                <a:gd name="connsiteX43" fmla="*/ 158976 w 218336"/>
                <a:gd name="connsiteY43" fmla="*/ 119796 h 205392"/>
                <a:gd name="connsiteX44" fmla="*/ 158739 w 218336"/>
                <a:gd name="connsiteY44" fmla="*/ 118390 h 205392"/>
                <a:gd name="connsiteX45" fmla="*/ 157695 w 218336"/>
                <a:gd name="connsiteY45" fmla="*/ 116983 h 205392"/>
                <a:gd name="connsiteX46" fmla="*/ 156305 w 218336"/>
                <a:gd name="connsiteY46" fmla="*/ 115940 h 205392"/>
                <a:gd name="connsiteX47" fmla="*/ 154313 w 218336"/>
                <a:gd name="connsiteY47" fmla="*/ 115229 h 205392"/>
                <a:gd name="connsiteX48" fmla="*/ 152085 w 218336"/>
                <a:gd name="connsiteY48" fmla="*/ 115593 h 205392"/>
                <a:gd name="connsiteX49" fmla="*/ 153966 w 218336"/>
                <a:gd name="connsiteY49" fmla="*/ 117694 h 205392"/>
                <a:gd name="connsiteX50" fmla="*/ 156415 w 218336"/>
                <a:gd name="connsiteY50" fmla="*/ 119196 h 205392"/>
                <a:gd name="connsiteX51" fmla="*/ 158154 w 218336"/>
                <a:gd name="connsiteY51" fmla="*/ 121314 h 205392"/>
                <a:gd name="connsiteX52" fmla="*/ 157806 w 218336"/>
                <a:gd name="connsiteY52" fmla="*/ 125154 h 205392"/>
                <a:gd name="connsiteX53" fmla="*/ 159213 w 218336"/>
                <a:gd name="connsiteY53" fmla="*/ 125739 h 205392"/>
                <a:gd name="connsiteX54" fmla="*/ 159671 w 218336"/>
                <a:gd name="connsiteY54" fmla="*/ 125850 h 205392"/>
                <a:gd name="connsiteX55" fmla="*/ 158043 w 218336"/>
                <a:gd name="connsiteY55" fmla="*/ 128410 h 205392"/>
                <a:gd name="connsiteX56" fmla="*/ 155483 w 218336"/>
                <a:gd name="connsiteY56" fmla="*/ 128884 h 205392"/>
                <a:gd name="connsiteX57" fmla="*/ 150110 w 218336"/>
                <a:gd name="connsiteY57" fmla="*/ 128299 h 205392"/>
                <a:gd name="connsiteX58" fmla="*/ 147897 w 218336"/>
                <a:gd name="connsiteY58" fmla="*/ 129121 h 205392"/>
                <a:gd name="connsiteX59" fmla="*/ 145558 w 218336"/>
                <a:gd name="connsiteY59" fmla="*/ 130875 h 205392"/>
                <a:gd name="connsiteX60" fmla="*/ 143693 w 218336"/>
                <a:gd name="connsiteY60" fmla="*/ 133088 h 205392"/>
                <a:gd name="connsiteX61" fmla="*/ 142650 w 218336"/>
                <a:gd name="connsiteY61" fmla="*/ 135537 h 205392"/>
                <a:gd name="connsiteX62" fmla="*/ 141843 w 218336"/>
                <a:gd name="connsiteY62" fmla="*/ 134953 h 205392"/>
                <a:gd name="connsiteX63" fmla="*/ 141370 w 218336"/>
                <a:gd name="connsiteY63" fmla="*/ 134826 h 205392"/>
                <a:gd name="connsiteX64" fmla="*/ 141022 w 218336"/>
                <a:gd name="connsiteY64" fmla="*/ 134605 h 205392"/>
                <a:gd name="connsiteX65" fmla="*/ 140532 w 218336"/>
                <a:gd name="connsiteY65" fmla="*/ 133910 h 205392"/>
                <a:gd name="connsiteX66" fmla="*/ 139599 w 218336"/>
                <a:gd name="connsiteY66" fmla="*/ 134147 h 205392"/>
                <a:gd name="connsiteX67" fmla="*/ 138557 w 218336"/>
                <a:gd name="connsiteY67" fmla="*/ 135411 h 205392"/>
                <a:gd name="connsiteX68" fmla="*/ 133199 w 218336"/>
                <a:gd name="connsiteY68" fmla="*/ 134384 h 205392"/>
                <a:gd name="connsiteX69" fmla="*/ 130401 w 218336"/>
                <a:gd name="connsiteY69" fmla="*/ 134257 h 205392"/>
                <a:gd name="connsiteX70" fmla="*/ 124095 w 218336"/>
                <a:gd name="connsiteY70" fmla="*/ 137402 h 205392"/>
                <a:gd name="connsiteX71" fmla="*/ 123273 w 218336"/>
                <a:gd name="connsiteY71" fmla="*/ 138682 h 205392"/>
                <a:gd name="connsiteX72" fmla="*/ 122705 w 218336"/>
                <a:gd name="connsiteY72" fmla="*/ 139963 h 205392"/>
                <a:gd name="connsiteX73" fmla="*/ 121883 w 218336"/>
                <a:gd name="connsiteY73" fmla="*/ 140785 h 205392"/>
                <a:gd name="connsiteX74" fmla="*/ 120366 w 218336"/>
                <a:gd name="connsiteY74" fmla="*/ 141132 h 205392"/>
                <a:gd name="connsiteX75" fmla="*/ 119085 w 218336"/>
                <a:gd name="connsiteY75" fmla="*/ 140895 h 205392"/>
                <a:gd name="connsiteX76" fmla="*/ 117916 w 218336"/>
                <a:gd name="connsiteY76" fmla="*/ 140310 h 205392"/>
                <a:gd name="connsiteX77" fmla="*/ 116526 w 218336"/>
                <a:gd name="connsiteY77" fmla="*/ 139963 h 205392"/>
                <a:gd name="connsiteX78" fmla="*/ 114897 w 218336"/>
                <a:gd name="connsiteY78" fmla="*/ 140089 h 205392"/>
                <a:gd name="connsiteX79" fmla="*/ 110567 w 218336"/>
                <a:gd name="connsiteY79" fmla="*/ 141480 h 205392"/>
                <a:gd name="connsiteX80" fmla="*/ 109398 w 218336"/>
                <a:gd name="connsiteY80" fmla="*/ 142175 h 205392"/>
                <a:gd name="connsiteX81" fmla="*/ 107880 w 218336"/>
                <a:gd name="connsiteY81" fmla="*/ 144056 h 205392"/>
                <a:gd name="connsiteX82" fmla="*/ 106964 w 218336"/>
                <a:gd name="connsiteY82" fmla="*/ 144056 h 205392"/>
                <a:gd name="connsiteX83" fmla="*/ 105668 w 218336"/>
                <a:gd name="connsiteY83" fmla="*/ 143708 h 205392"/>
                <a:gd name="connsiteX84" fmla="*/ 98777 w 218336"/>
                <a:gd name="connsiteY84" fmla="*/ 145684 h 205392"/>
                <a:gd name="connsiteX85" fmla="*/ 97149 w 218336"/>
                <a:gd name="connsiteY85" fmla="*/ 145431 h 205392"/>
                <a:gd name="connsiteX86" fmla="*/ 95869 w 218336"/>
                <a:gd name="connsiteY86" fmla="*/ 144056 h 205392"/>
                <a:gd name="connsiteX87" fmla="*/ 94700 w 218336"/>
                <a:gd name="connsiteY87" fmla="*/ 140547 h 205392"/>
                <a:gd name="connsiteX88" fmla="*/ 94005 w 218336"/>
                <a:gd name="connsiteY88" fmla="*/ 139963 h 205392"/>
                <a:gd name="connsiteX89" fmla="*/ 93198 w 218336"/>
                <a:gd name="connsiteY89" fmla="*/ 141243 h 205392"/>
                <a:gd name="connsiteX90" fmla="*/ 92613 w 218336"/>
                <a:gd name="connsiteY90" fmla="*/ 142997 h 205392"/>
                <a:gd name="connsiteX91" fmla="*/ 92503 w 218336"/>
                <a:gd name="connsiteY91" fmla="*/ 143819 h 205392"/>
                <a:gd name="connsiteX92" fmla="*/ 89121 w 218336"/>
                <a:gd name="connsiteY92" fmla="*/ 148939 h 205392"/>
                <a:gd name="connsiteX93" fmla="*/ 87240 w 218336"/>
                <a:gd name="connsiteY93" fmla="*/ 153839 h 205392"/>
                <a:gd name="connsiteX94" fmla="*/ 86418 w 218336"/>
                <a:gd name="connsiteY94" fmla="*/ 155245 h 205392"/>
                <a:gd name="connsiteX95" fmla="*/ 85027 w 218336"/>
                <a:gd name="connsiteY95" fmla="*/ 156051 h 205392"/>
                <a:gd name="connsiteX96" fmla="*/ 81756 w 218336"/>
                <a:gd name="connsiteY96" fmla="*/ 157111 h 205392"/>
                <a:gd name="connsiteX97" fmla="*/ 80713 w 218336"/>
                <a:gd name="connsiteY97" fmla="*/ 158153 h 205392"/>
                <a:gd name="connsiteX98" fmla="*/ 79781 w 218336"/>
                <a:gd name="connsiteY98" fmla="*/ 159560 h 205392"/>
                <a:gd name="connsiteX99" fmla="*/ 77567 w 218336"/>
                <a:gd name="connsiteY99" fmla="*/ 161314 h 205392"/>
                <a:gd name="connsiteX100" fmla="*/ 76762 w 218336"/>
                <a:gd name="connsiteY100" fmla="*/ 162484 h 205392"/>
                <a:gd name="connsiteX101" fmla="*/ 76050 w 218336"/>
                <a:gd name="connsiteY101" fmla="*/ 164349 h 205392"/>
                <a:gd name="connsiteX102" fmla="*/ 75830 w 218336"/>
                <a:gd name="connsiteY102" fmla="*/ 165281 h 205392"/>
                <a:gd name="connsiteX103" fmla="*/ 75340 w 218336"/>
                <a:gd name="connsiteY103" fmla="*/ 165976 h 205392"/>
                <a:gd name="connsiteX104" fmla="*/ 73933 w 218336"/>
                <a:gd name="connsiteY104" fmla="*/ 167019 h 205392"/>
                <a:gd name="connsiteX105" fmla="*/ 71957 w 218336"/>
                <a:gd name="connsiteY105" fmla="*/ 167952 h 205392"/>
                <a:gd name="connsiteX106" fmla="*/ 71025 w 218336"/>
                <a:gd name="connsiteY106" fmla="*/ 167604 h 205392"/>
                <a:gd name="connsiteX107" fmla="*/ 70219 w 218336"/>
                <a:gd name="connsiteY107" fmla="*/ 166672 h 205392"/>
                <a:gd name="connsiteX108" fmla="*/ 68702 w 218336"/>
                <a:gd name="connsiteY108" fmla="*/ 166087 h 205392"/>
                <a:gd name="connsiteX109" fmla="*/ 67880 w 218336"/>
                <a:gd name="connsiteY109" fmla="*/ 166561 h 205392"/>
                <a:gd name="connsiteX110" fmla="*/ 64735 w 218336"/>
                <a:gd name="connsiteY110" fmla="*/ 170418 h 205392"/>
                <a:gd name="connsiteX111" fmla="*/ 64150 w 218336"/>
                <a:gd name="connsiteY111" fmla="*/ 170528 h 205392"/>
                <a:gd name="connsiteX112" fmla="*/ 63581 w 218336"/>
                <a:gd name="connsiteY112" fmla="*/ 170180 h 205392"/>
                <a:gd name="connsiteX113" fmla="*/ 63107 w 218336"/>
                <a:gd name="connsiteY113" fmla="*/ 169833 h 205392"/>
                <a:gd name="connsiteX114" fmla="*/ 62870 w 218336"/>
                <a:gd name="connsiteY114" fmla="*/ 169722 h 205392"/>
                <a:gd name="connsiteX115" fmla="*/ 62522 w 218336"/>
                <a:gd name="connsiteY115" fmla="*/ 170418 h 205392"/>
                <a:gd name="connsiteX116" fmla="*/ 62522 w 218336"/>
                <a:gd name="connsiteY116" fmla="*/ 171919 h 205392"/>
                <a:gd name="connsiteX117" fmla="*/ 62158 w 218336"/>
                <a:gd name="connsiteY117" fmla="*/ 172156 h 205392"/>
                <a:gd name="connsiteX118" fmla="*/ 61811 w 218336"/>
                <a:gd name="connsiteY118" fmla="*/ 172741 h 205392"/>
                <a:gd name="connsiteX119" fmla="*/ 60752 w 218336"/>
                <a:gd name="connsiteY119" fmla="*/ 175080 h 205392"/>
                <a:gd name="connsiteX120" fmla="*/ 60167 w 218336"/>
                <a:gd name="connsiteY120" fmla="*/ 175902 h 205392"/>
                <a:gd name="connsiteX121" fmla="*/ 59124 w 218336"/>
                <a:gd name="connsiteY121" fmla="*/ 176123 h 205392"/>
                <a:gd name="connsiteX122" fmla="*/ 57260 w 218336"/>
                <a:gd name="connsiteY122" fmla="*/ 175665 h 205392"/>
                <a:gd name="connsiteX123" fmla="*/ 56216 w 218336"/>
                <a:gd name="connsiteY123" fmla="*/ 175665 h 205392"/>
                <a:gd name="connsiteX124" fmla="*/ 55284 w 218336"/>
                <a:gd name="connsiteY124" fmla="*/ 176249 h 205392"/>
                <a:gd name="connsiteX125" fmla="*/ 54351 w 218336"/>
                <a:gd name="connsiteY125" fmla="*/ 177988 h 205392"/>
                <a:gd name="connsiteX126" fmla="*/ 53545 w 218336"/>
                <a:gd name="connsiteY126" fmla="*/ 178572 h 205392"/>
                <a:gd name="connsiteX127" fmla="*/ 52028 w 218336"/>
                <a:gd name="connsiteY127" fmla="*/ 179157 h 205392"/>
                <a:gd name="connsiteX128" fmla="*/ 49926 w 218336"/>
                <a:gd name="connsiteY128" fmla="*/ 180437 h 205392"/>
                <a:gd name="connsiteX129" fmla="*/ 48046 w 218336"/>
                <a:gd name="connsiteY129" fmla="*/ 182065 h 205392"/>
                <a:gd name="connsiteX130" fmla="*/ 47571 w 218336"/>
                <a:gd name="connsiteY130" fmla="*/ 183930 h 205392"/>
                <a:gd name="connsiteX131" fmla="*/ 46765 w 218336"/>
                <a:gd name="connsiteY131" fmla="*/ 184388 h 205392"/>
                <a:gd name="connsiteX132" fmla="*/ 42451 w 218336"/>
                <a:gd name="connsiteY132" fmla="*/ 189083 h 205392"/>
                <a:gd name="connsiteX133" fmla="*/ 41060 w 218336"/>
                <a:gd name="connsiteY133" fmla="*/ 190125 h 205392"/>
                <a:gd name="connsiteX134" fmla="*/ 37330 w 218336"/>
                <a:gd name="connsiteY134" fmla="*/ 193966 h 205392"/>
                <a:gd name="connsiteX135" fmla="*/ 36145 w 218336"/>
                <a:gd name="connsiteY135" fmla="*/ 194313 h 205392"/>
                <a:gd name="connsiteX136" fmla="*/ 34042 w 218336"/>
                <a:gd name="connsiteY136" fmla="*/ 194077 h 205392"/>
                <a:gd name="connsiteX137" fmla="*/ 32652 w 218336"/>
                <a:gd name="connsiteY137" fmla="*/ 198280 h 205392"/>
                <a:gd name="connsiteX138" fmla="*/ 31372 w 218336"/>
                <a:gd name="connsiteY138" fmla="*/ 197222 h 205392"/>
                <a:gd name="connsiteX139" fmla="*/ 29854 w 218336"/>
                <a:gd name="connsiteY139" fmla="*/ 199908 h 205392"/>
                <a:gd name="connsiteX140" fmla="*/ 28116 w 218336"/>
                <a:gd name="connsiteY140" fmla="*/ 201900 h 205392"/>
                <a:gd name="connsiteX141" fmla="*/ 25903 w 218336"/>
                <a:gd name="connsiteY141" fmla="*/ 202611 h 205392"/>
                <a:gd name="connsiteX142" fmla="*/ 22964 w 218336"/>
                <a:gd name="connsiteY142" fmla="*/ 201331 h 205392"/>
                <a:gd name="connsiteX143" fmla="*/ 22727 w 218336"/>
                <a:gd name="connsiteY143" fmla="*/ 202026 h 205392"/>
                <a:gd name="connsiteX144" fmla="*/ 22379 w 218336"/>
                <a:gd name="connsiteY144" fmla="*/ 202263 h 205392"/>
                <a:gd name="connsiteX145" fmla="*/ 21099 w 218336"/>
                <a:gd name="connsiteY145" fmla="*/ 203306 h 205392"/>
                <a:gd name="connsiteX146" fmla="*/ 18776 w 218336"/>
                <a:gd name="connsiteY146" fmla="*/ 205392 h 205392"/>
                <a:gd name="connsiteX147" fmla="*/ 18081 w 218336"/>
                <a:gd name="connsiteY147" fmla="*/ 204349 h 205392"/>
                <a:gd name="connsiteX148" fmla="*/ 17148 w 218336"/>
                <a:gd name="connsiteY148" fmla="*/ 203180 h 205392"/>
                <a:gd name="connsiteX149" fmla="*/ 16674 w 218336"/>
                <a:gd name="connsiteY149" fmla="*/ 202721 h 205392"/>
                <a:gd name="connsiteX150" fmla="*/ 16326 w 218336"/>
                <a:gd name="connsiteY150" fmla="*/ 202611 h 205392"/>
                <a:gd name="connsiteX151" fmla="*/ 15631 w 218336"/>
                <a:gd name="connsiteY151" fmla="*/ 202374 h 205392"/>
                <a:gd name="connsiteX152" fmla="*/ 15157 w 218336"/>
                <a:gd name="connsiteY152" fmla="*/ 202026 h 205392"/>
                <a:gd name="connsiteX153" fmla="*/ 11206 w 218336"/>
                <a:gd name="connsiteY153" fmla="*/ 198280 h 205392"/>
                <a:gd name="connsiteX154" fmla="*/ 7460 w 218336"/>
                <a:gd name="connsiteY154" fmla="*/ 194551 h 205392"/>
                <a:gd name="connsiteX155" fmla="*/ 6528 w 218336"/>
                <a:gd name="connsiteY155" fmla="*/ 193729 h 205392"/>
                <a:gd name="connsiteX156" fmla="*/ 7918 w 218336"/>
                <a:gd name="connsiteY156" fmla="*/ 192228 h 205392"/>
                <a:gd name="connsiteX157" fmla="*/ 12248 w 218336"/>
                <a:gd name="connsiteY157" fmla="*/ 187913 h 205392"/>
                <a:gd name="connsiteX158" fmla="*/ 17843 w 218336"/>
                <a:gd name="connsiteY158" fmla="*/ 182302 h 205392"/>
                <a:gd name="connsiteX159" fmla="*/ 23801 w 218336"/>
                <a:gd name="connsiteY159" fmla="*/ 176360 h 205392"/>
                <a:gd name="connsiteX160" fmla="*/ 28685 w 218336"/>
                <a:gd name="connsiteY160" fmla="*/ 171461 h 205392"/>
                <a:gd name="connsiteX161" fmla="*/ 30203 w 218336"/>
                <a:gd name="connsiteY161" fmla="*/ 169722 h 205392"/>
                <a:gd name="connsiteX162" fmla="*/ 27879 w 218336"/>
                <a:gd name="connsiteY162" fmla="*/ 167604 h 205392"/>
                <a:gd name="connsiteX163" fmla="*/ 25667 w 218336"/>
                <a:gd name="connsiteY163" fmla="*/ 165392 h 205392"/>
                <a:gd name="connsiteX164" fmla="*/ 23343 w 218336"/>
                <a:gd name="connsiteY164" fmla="*/ 163068 h 205392"/>
                <a:gd name="connsiteX165" fmla="*/ 20293 w 218336"/>
                <a:gd name="connsiteY165" fmla="*/ 159797 h 205392"/>
                <a:gd name="connsiteX166" fmla="*/ 19819 w 218336"/>
                <a:gd name="connsiteY166" fmla="*/ 157000 h 205392"/>
                <a:gd name="connsiteX167" fmla="*/ 18539 w 218336"/>
                <a:gd name="connsiteY167" fmla="*/ 149888 h 205392"/>
                <a:gd name="connsiteX168" fmla="*/ 17369 w 218336"/>
                <a:gd name="connsiteY168" fmla="*/ 142760 h 205392"/>
                <a:gd name="connsiteX169" fmla="*/ 16089 w 218336"/>
                <a:gd name="connsiteY169" fmla="*/ 135759 h 205392"/>
                <a:gd name="connsiteX170" fmla="*/ 14809 w 218336"/>
                <a:gd name="connsiteY170" fmla="*/ 128647 h 205392"/>
                <a:gd name="connsiteX171" fmla="*/ 13655 w 218336"/>
                <a:gd name="connsiteY171" fmla="*/ 121645 h 205392"/>
                <a:gd name="connsiteX172" fmla="*/ 12375 w 218336"/>
                <a:gd name="connsiteY172" fmla="*/ 114534 h 205392"/>
                <a:gd name="connsiteX173" fmla="*/ 11206 w 218336"/>
                <a:gd name="connsiteY173" fmla="*/ 107548 h 205392"/>
                <a:gd name="connsiteX174" fmla="*/ 9894 w 218336"/>
                <a:gd name="connsiteY174" fmla="*/ 100420 h 205392"/>
                <a:gd name="connsiteX175" fmla="*/ 8614 w 218336"/>
                <a:gd name="connsiteY175" fmla="*/ 93419 h 205392"/>
                <a:gd name="connsiteX176" fmla="*/ 7460 w 218336"/>
                <a:gd name="connsiteY176" fmla="*/ 86323 h 205392"/>
                <a:gd name="connsiteX177" fmla="*/ 6180 w 218336"/>
                <a:gd name="connsiteY177" fmla="*/ 79322 h 205392"/>
                <a:gd name="connsiteX178" fmla="*/ 4899 w 218336"/>
                <a:gd name="connsiteY178" fmla="*/ 72210 h 205392"/>
                <a:gd name="connsiteX179" fmla="*/ 3730 w 218336"/>
                <a:gd name="connsiteY179" fmla="*/ 65193 h 205392"/>
                <a:gd name="connsiteX180" fmla="*/ 2450 w 218336"/>
                <a:gd name="connsiteY180" fmla="*/ 58081 h 205392"/>
                <a:gd name="connsiteX181" fmla="*/ 1170 w 218336"/>
                <a:gd name="connsiteY181" fmla="*/ 51080 h 205392"/>
                <a:gd name="connsiteX182" fmla="*/ 0 w 218336"/>
                <a:gd name="connsiteY182" fmla="*/ 44094 h 205392"/>
                <a:gd name="connsiteX183" fmla="*/ 14224 w 218336"/>
                <a:gd name="connsiteY183" fmla="*/ 41044 h 205392"/>
                <a:gd name="connsiteX184" fmla="*/ 28464 w 218336"/>
                <a:gd name="connsiteY184" fmla="*/ 38136 h 205392"/>
                <a:gd name="connsiteX185" fmla="*/ 42688 w 218336"/>
                <a:gd name="connsiteY185" fmla="*/ 35228 h 205392"/>
                <a:gd name="connsiteX186" fmla="*/ 56801 w 218336"/>
                <a:gd name="connsiteY186" fmla="*/ 32193 h 205392"/>
                <a:gd name="connsiteX187" fmla="*/ 64735 w 218336"/>
                <a:gd name="connsiteY187" fmla="*/ 30566 h 205392"/>
                <a:gd name="connsiteX188" fmla="*/ 72194 w 218336"/>
                <a:gd name="connsiteY188" fmla="*/ 29048 h 205392"/>
                <a:gd name="connsiteX189" fmla="*/ 78611 w 218336"/>
                <a:gd name="connsiteY189" fmla="*/ 27989 h 205392"/>
                <a:gd name="connsiteX190" fmla="*/ 79670 w 218336"/>
                <a:gd name="connsiteY190" fmla="*/ 31846 h 205392"/>
                <a:gd name="connsiteX191" fmla="*/ 84553 w 218336"/>
                <a:gd name="connsiteY191" fmla="*/ 30107 h 205392"/>
                <a:gd name="connsiteX192" fmla="*/ 84316 w 218336"/>
                <a:gd name="connsiteY192" fmla="*/ 26599 h 205392"/>
                <a:gd name="connsiteX193" fmla="*/ 100295 w 218336"/>
                <a:gd name="connsiteY193" fmla="*/ 22743 h 205392"/>
                <a:gd name="connsiteX194" fmla="*/ 103234 w 218336"/>
                <a:gd name="connsiteY194" fmla="*/ 22869 h 205392"/>
                <a:gd name="connsiteX195" fmla="*/ 104735 w 218336"/>
                <a:gd name="connsiteY195" fmla="*/ 22743 h 205392"/>
                <a:gd name="connsiteX196" fmla="*/ 105668 w 218336"/>
                <a:gd name="connsiteY196" fmla="*/ 22521 h 205392"/>
                <a:gd name="connsiteX197" fmla="*/ 107532 w 218336"/>
                <a:gd name="connsiteY197" fmla="*/ 20877 h 205392"/>
                <a:gd name="connsiteX198" fmla="*/ 113365 w 218336"/>
                <a:gd name="connsiteY198" fmla="*/ 19598 h 205392"/>
                <a:gd name="connsiteX199" fmla="*/ 130512 w 218336"/>
                <a:gd name="connsiteY199" fmla="*/ 15504 h 205392"/>
                <a:gd name="connsiteX200" fmla="*/ 147660 w 218336"/>
                <a:gd name="connsiteY200" fmla="*/ 11426 h 205392"/>
                <a:gd name="connsiteX201" fmla="*/ 164791 w 218336"/>
                <a:gd name="connsiteY201" fmla="*/ 7475 h 205392"/>
                <a:gd name="connsiteX202" fmla="*/ 181955 w 218336"/>
                <a:gd name="connsiteY202" fmla="*/ 3382 h 205392"/>
                <a:gd name="connsiteX203" fmla="*/ 195136 w 218336"/>
                <a:gd name="connsiteY203" fmla="*/ 0 h 205392"/>
                <a:gd name="connsiteX204" fmla="*/ 195721 w 218336"/>
                <a:gd name="connsiteY204" fmla="*/ 1628 h 20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218336" h="205392">
                  <a:moveTo>
                    <a:pt x="195721" y="1628"/>
                  </a:moveTo>
                  <a:lnTo>
                    <a:pt x="197933" y="10146"/>
                  </a:lnTo>
                  <a:lnTo>
                    <a:pt x="200257" y="18776"/>
                  </a:lnTo>
                  <a:lnTo>
                    <a:pt x="202596" y="27405"/>
                  </a:lnTo>
                  <a:lnTo>
                    <a:pt x="204918" y="36050"/>
                  </a:lnTo>
                  <a:lnTo>
                    <a:pt x="207147" y="44679"/>
                  </a:lnTo>
                  <a:lnTo>
                    <a:pt x="209486" y="53197"/>
                  </a:lnTo>
                  <a:lnTo>
                    <a:pt x="211809" y="61826"/>
                  </a:lnTo>
                  <a:lnTo>
                    <a:pt x="214132" y="70456"/>
                  </a:lnTo>
                  <a:lnTo>
                    <a:pt x="215302" y="75007"/>
                  </a:lnTo>
                  <a:lnTo>
                    <a:pt x="216582" y="81297"/>
                  </a:lnTo>
                  <a:lnTo>
                    <a:pt x="218337" y="90622"/>
                  </a:lnTo>
                  <a:lnTo>
                    <a:pt x="216930" y="91444"/>
                  </a:lnTo>
                  <a:lnTo>
                    <a:pt x="216582" y="92834"/>
                  </a:lnTo>
                  <a:lnTo>
                    <a:pt x="216345" y="95079"/>
                  </a:lnTo>
                  <a:lnTo>
                    <a:pt x="217278" y="102870"/>
                  </a:lnTo>
                  <a:lnTo>
                    <a:pt x="217404" y="106015"/>
                  </a:lnTo>
                  <a:lnTo>
                    <a:pt x="213674" y="107548"/>
                  </a:lnTo>
                  <a:lnTo>
                    <a:pt x="213437" y="106489"/>
                  </a:lnTo>
                  <a:lnTo>
                    <a:pt x="215191" y="105668"/>
                  </a:lnTo>
                  <a:lnTo>
                    <a:pt x="214844" y="104861"/>
                  </a:lnTo>
                  <a:lnTo>
                    <a:pt x="213564" y="104150"/>
                  </a:lnTo>
                  <a:lnTo>
                    <a:pt x="211809" y="103692"/>
                  </a:lnTo>
                  <a:lnTo>
                    <a:pt x="210181" y="103802"/>
                  </a:lnTo>
                  <a:lnTo>
                    <a:pt x="202706" y="106015"/>
                  </a:lnTo>
                  <a:lnTo>
                    <a:pt x="201663" y="106489"/>
                  </a:lnTo>
                  <a:lnTo>
                    <a:pt x="195246" y="112210"/>
                  </a:lnTo>
                  <a:lnTo>
                    <a:pt x="188482" y="108591"/>
                  </a:lnTo>
                  <a:lnTo>
                    <a:pt x="187312" y="109871"/>
                  </a:lnTo>
                  <a:lnTo>
                    <a:pt x="187550" y="113491"/>
                  </a:lnTo>
                  <a:lnTo>
                    <a:pt x="186855" y="115466"/>
                  </a:lnTo>
                  <a:lnTo>
                    <a:pt x="183931" y="116051"/>
                  </a:lnTo>
                  <a:lnTo>
                    <a:pt x="179727" y="115466"/>
                  </a:lnTo>
                  <a:lnTo>
                    <a:pt x="176582" y="116051"/>
                  </a:lnTo>
                  <a:lnTo>
                    <a:pt x="176929" y="120255"/>
                  </a:lnTo>
                  <a:lnTo>
                    <a:pt x="173326" y="119085"/>
                  </a:lnTo>
                  <a:lnTo>
                    <a:pt x="167273" y="125044"/>
                  </a:lnTo>
                  <a:lnTo>
                    <a:pt x="163164" y="124348"/>
                  </a:lnTo>
                  <a:lnTo>
                    <a:pt x="162120" y="123874"/>
                  </a:lnTo>
                  <a:lnTo>
                    <a:pt x="160366" y="123526"/>
                  </a:lnTo>
                  <a:lnTo>
                    <a:pt x="159434" y="123178"/>
                  </a:lnTo>
                  <a:lnTo>
                    <a:pt x="158865" y="122120"/>
                  </a:lnTo>
                  <a:lnTo>
                    <a:pt x="158865" y="121077"/>
                  </a:lnTo>
                  <a:lnTo>
                    <a:pt x="158976" y="119796"/>
                  </a:lnTo>
                  <a:lnTo>
                    <a:pt x="158739" y="118390"/>
                  </a:lnTo>
                  <a:lnTo>
                    <a:pt x="157695" y="116983"/>
                  </a:lnTo>
                  <a:lnTo>
                    <a:pt x="156305" y="115940"/>
                  </a:lnTo>
                  <a:lnTo>
                    <a:pt x="154313" y="115229"/>
                  </a:lnTo>
                  <a:lnTo>
                    <a:pt x="152085" y="115593"/>
                  </a:lnTo>
                  <a:lnTo>
                    <a:pt x="153966" y="117694"/>
                  </a:lnTo>
                  <a:lnTo>
                    <a:pt x="156415" y="119196"/>
                  </a:lnTo>
                  <a:lnTo>
                    <a:pt x="158154" y="121314"/>
                  </a:lnTo>
                  <a:lnTo>
                    <a:pt x="157806" y="125154"/>
                  </a:lnTo>
                  <a:lnTo>
                    <a:pt x="159213" y="125739"/>
                  </a:lnTo>
                  <a:lnTo>
                    <a:pt x="159671" y="125850"/>
                  </a:lnTo>
                  <a:lnTo>
                    <a:pt x="158043" y="128410"/>
                  </a:lnTo>
                  <a:lnTo>
                    <a:pt x="155483" y="128884"/>
                  </a:lnTo>
                  <a:lnTo>
                    <a:pt x="150110" y="128299"/>
                  </a:lnTo>
                  <a:lnTo>
                    <a:pt x="147897" y="129121"/>
                  </a:lnTo>
                  <a:lnTo>
                    <a:pt x="145558" y="130875"/>
                  </a:lnTo>
                  <a:lnTo>
                    <a:pt x="143693" y="133088"/>
                  </a:lnTo>
                  <a:lnTo>
                    <a:pt x="142650" y="135537"/>
                  </a:lnTo>
                  <a:lnTo>
                    <a:pt x="141843" y="134953"/>
                  </a:lnTo>
                  <a:lnTo>
                    <a:pt x="141370" y="134826"/>
                  </a:lnTo>
                  <a:lnTo>
                    <a:pt x="141022" y="134605"/>
                  </a:lnTo>
                  <a:lnTo>
                    <a:pt x="140532" y="133910"/>
                  </a:lnTo>
                  <a:lnTo>
                    <a:pt x="139599" y="134147"/>
                  </a:lnTo>
                  <a:lnTo>
                    <a:pt x="138557" y="135411"/>
                  </a:lnTo>
                  <a:lnTo>
                    <a:pt x="133199" y="134384"/>
                  </a:lnTo>
                  <a:lnTo>
                    <a:pt x="130401" y="134257"/>
                  </a:lnTo>
                  <a:lnTo>
                    <a:pt x="124095" y="137402"/>
                  </a:lnTo>
                  <a:lnTo>
                    <a:pt x="123273" y="138682"/>
                  </a:lnTo>
                  <a:lnTo>
                    <a:pt x="122705" y="139963"/>
                  </a:lnTo>
                  <a:lnTo>
                    <a:pt x="121883" y="140785"/>
                  </a:lnTo>
                  <a:lnTo>
                    <a:pt x="120366" y="141132"/>
                  </a:lnTo>
                  <a:lnTo>
                    <a:pt x="119085" y="140895"/>
                  </a:lnTo>
                  <a:lnTo>
                    <a:pt x="117916" y="140310"/>
                  </a:lnTo>
                  <a:lnTo>
                    <a:pt x="116526" y="139963"/>
                  </a:lnTo>
                  <a:lnTo>
                    <a:pt x="114897" y="140089"/>
                  </a:lnTo>
                  <a:lnTo>
                    <a:pt x="110567" y="141480"/>
                  </a:lnTo>
                  <a:lnTo>
                    <a:pt x="109398" y="142175"/>
                  </a:lnTo>
                  <a:lnTo>
                    <a:pt x="107880" y="144056"/>
                  </a:lnTo>
                  <a:lnTo>
                    <a:pt x="106964" y="144056"/>
                  </a:lnTo>
                  <a:lnTo>
                    <a:pt x="105668" y="143708"/>
                  </a:lnTo>
                  <a:lnTo>
                    <a:pt x="98777" y="145684"/>
                  </a:lnTo>
                  <a:lnTo>
                    <a:pt x="97149" y="145431"/>
                  </a:lnTo>
                  <a:lnTo>
                    <a:pt x="95869" y="144056"/>
                  </a:lnTo>
                  <a:lnTo>
                    <a:pt x="94700" y="140547"/>
                  </a:lnTo>
                  <a:lnTo>
                    <a:pt x="94005" y="139963"/>
                  </a:lnTo>
                  <a:lnTo>
                    <a:pt x="93198" y="141243"/>
                  </a:lnTo>
                  <a:lnTo>
                    <a:pt x="92613" y="142997"/>
                  </a:lnTo>
                  <a:lnTo>
                    <a:pt x="92503" y="143819"/>
                  </a:lnTo>
                  <a:lnTo>
                    <a:pt x="89121" y="148939"/>
                  </a:lnTo>
                  <a:lnTo>
                    <a:pt x="87240" y="153839"/>
                  </a:lnTo>
                  <a:lnTo>
                    <a:pt x="86418" y="155245"/>
                  </a:lnTo>
                  <a:lnTo>
                    <a:pt x="85027" y="156051"/>
                  </a:lnTo>
                  <a:lnTo>
                    <a:pt x="81756" y="157111"/>
                  </a:lnTo>
                  <a:lnTo>
                    <a:pt x="80713" y="158153"/>
                  </a:lnTo>
                  <a:lnTo>
                    <a:pt x="79781" y="159560"/>
                  </a:lnTo>
                  <a:lnTo>
                    <a:pt x="77567" y="161314"/>
                  </a:lnTo>
                  <a:lnTo>
                    <a:pt x="76762" y="162484"/>
                  </a:lnTo>
                  <a:lnTo>
                    <a:pt x="76050" y="164349"/>
                  </a:lnTo>
                  <a:lnTo>
                    <a:pt x="75830" y="165281"/>
                  </a:lnTo>
                  <a:lnTo>
                    <a:pt x="75340" y="165976"/>
                  </a:lnTo>
                  <a:lnTo>
                    <a:pt x="73933" y="167019"/>
                  </a:lnTo>
                  <a:lnTo>
                    <a:pt x="71957" y="167952"/>
                  </a:lnTo>
                  <a:lnTo>
                    <a:pt x="71025" y="167604"/>
                  </a:lnTo>
                  <a:lnTo>
                    <a:pt x="70219" y="166672"/>
                  </a:lnTo>
                  <a:lnTo>
                    <a:pt x="68702" y="166087"/>
                  </a:lnTo>
                  <a:lnTo>
                    <a:pt x="67880" y="166561"/>
                  </a:lnTo>
                  <a:lnTo>
                    <a:pt x="64735" y="170418"/>
                  </a:lnTo>
                  <a:lnTo>
                    <a:pt x="64150" y="170528"/>
                  </a:lnTo>
                  <a:lnTo>
                    <a:pt x="63581" y="170180"/>
                  </a:lnTo>
                  <a:lnTo>
                    <a:pt x="63107" y="169833"/>
                  </a:lnTo>
                  <a:lnTo>
                    <a:pt x="62870" y="169722"/>
                  </a:lnTo>
                  <a:lnTo>
                    <a:pt x="62522" y="170418"/>
                  </a:lnTo>
                  <a:lnTo>
                    <a:pt x="62522" y="171919"/>
                  </a:lnTo>
                  <a:lnTo>
                    <a:pt x="62158" y="172156"/>
                  </a:lnTo>
                  <a:lnTo>
                    <a:pt x="61811" y="172741"/>
                  </a:lnTo>
                  <a:lnTo>
                    <a:pt x="60752" y="175080"/>
                  </a:lnTo>
                  <a:lnTo>
                    <a:pt x="60167" y="175902"/>
                  </a:lnTo>
                  <a:lnTo>
                    <a:pt x="59124" y="176123"/>
                  </a:lnTo>
                  <a:lnTo>
                    <a:pt x="57260" y="175665"/>
                  </a:lnTo>
                  <a:lnTo>
                    <a:pt x="56216" y="175665"/>
                  </a:lnTo>
                  <a:lnTo>
                    <a:pt x="55284" y="176249"/>
                  </a:lnTo>
                  <a:lnTo>
                    <a:pt x="54351" y="177988"/>
                  </a:lnTo>
                  <a:lnTo>
                    <a:pt x="53545" y="178572"/>
                  </a:lnTo>
                  <a:lnTo>
                    <a:pt x="52028" y="179157"/>
                  </a:lnTo>
                  <a:lnTo>
                    <a:pt x="49926" y="180437"/>
                  </a:lnTo>
                  <a:lnTo>
                    <a:pt x="48046" y="182065"/>
                  </a:lnTo>
                  <a:lnTo>
                    <a:pt x="47571" y="183930"/>
                  </a:lnTo>
                  <a:lnTo>
                    <a:pt x="46765" y="184388"/>
                  </a:lnTo>
                  <a:lnTo>
                    <a:pt x="42451" y="189083"/>
                  </a:lnTo>
                  <a:lnTo>
                    <a:pt x="41060" y="190125"/>
                  </a:lnTo>
                  <a:lnTo>
                    <a:pt x="37330" y="193966"/>
                  </a:lnTo>
                  <a:lnTo>
                    <a:pt x="36145" y="194313"/>
                  </a:lnTo>
                  <a:lnTo>
                    <a:pt x="34042" y="194077"/>
                  </a:lnTo>
                  <a:lnTo>
                    <a:pt x="32652" y="198280"/>
                  </a:lnTo>
                  <a:lnTo>
                    <a:pt x="31372" y="197222"/>
                  </a:lnTo>
                  <a:lnTo>
                    <a:pt x="29854" y="199908"/>
                  </a:lnTo>
                  <a:lnTo>
                    <a:pt x="28116" y="201900"/>
                  </a:lnTo>
                  <a:lnTo>
                    <a:pt x="25903" y="202611"/>
                  </a:lnTo>
                  <a:lnTo>
                    <a:pt x="22964" y="201331"/>
                  </a:lnTo>
                  <a:lnTo>
                    <a:pt x="22727" y="202026"/>
                  </a:lnTo>
                  <a:lnTo>
                    <a:pt x="22379" y="202263"/>
                  </a:lnTo>
                  <a:lnTo>
                    <a:pt x="21099" y="203306"/>
                  </a:lnTo>
                  <a:lnTo>
                    <a:pt x="18776" y="205392"/>
                  </a:lnTo>
                  <a:lnTo>
                    <a:pt x="18081" y="204349"/>
                  </a:lnTo>
                  <a:lnTo>
                    <a:pt x="17148" y="203180"/>
                  </a:lnTo>
                  <a:lnTo>
                    <a:pt x="16674" y="202721"/>
                  </a:lnTo>
                  <a:lnTo>
                    <a:pt x="16326" y="202611"/>
                  </a:lnTo>
                  <a:lnTo>
                    <a:pt x="15631" y="202374"/>
                  </a:lnTo>
                  <a:lnTo>
                    <a:pt x="15157" y="202026"/>
                  </a:lnTo>
                  <a:lnTo>
                    <a:pt x="11206" y="198280"/>
                  </a:lnTo>
                  <a:lnTo>
                    <a:pt x="7460" y="194551"/>
                  </a:lnTo>
                  <a:lnTo>
                    <a:pt x="6528" y="193729"/>
                  </a:lnTo>
                  <a:lnTo>
                    <a:pt x="7918" y="192228"/>
                  </a:lnTo>
                  <a:lnTo>
                    <a:pt x="12248" y="187913"/>
                  </a:lnTo>
                  <a:lnTo>
                    <a:pt x="17843" y="182302"/>
                  </a:lnTo>
                  <a:lnTo>
                    <a:pt x="23801" y="176360"/>
                  </a:lnTo>
                  <a:lnTo>
                    <a:pt x="28685" y="171461"/>
                  </a:lnTo>
                  <a:lnTo>
                    <a:pt x="30203" y="169722"/>
                  </a:lnTo>
                  <a:lnTo>
                    <a:pt x="27879" y="167604"/>
                  </a:lnTo>
                  <a:lnTo>
                    <a:pt x="25667" y="165392"/>
                  </a:lnTo>
                  <a:lnTo>
                    <a:pt x="23343" y="163068"/>
                  </a:lnTo>
                  <a:lnTo>
                    <a:pt x="20293" y="159797"/>
                  </a:lnTo>
                  <a:lnTo>
                    <a:pt x="19819" y="157000"/>
                  </a:lnTo>
                  <a:lnTo>
                    <a:pt x="18539" y="149888"/>
                  </a:lnTo>
                  <a:lnTo>
                    <a:pt x="17369" y="142760"/>
                  </a:lnTo>
                  <a:lnTo>
                    <a:pt x="16089" y="135759"/>
                  </a:lnTo>
                  <a:lnTo>
                    <a:pt x="14809" y="128647"/>
                  </a:lnTo>
                  <a:lnTo>
                    <a:pt x="13655" y="121645"/>
                  </a:lnTo>
                  <a:lnTo>
                    <a:pt x="12375" y="114534"/>
                  </a:lnTo>
                  <a:lnTo>
                    <a:pt x="11206" y="107548"/>
                  </a:lnTo>
                  <a:lnTo>
                    <a:pt x="9894" y="100420"/>
                  </a:lnTo>
                  <a:lnTo>
                    <a:pt x="8614" y="93419"/>
                  </a:lnTo>
                  <a:lnTo>
                    <a:pt x="7460" y="86323"/>
                  </a:lnTo>
                  <a:lnTo>
                    <a:pt x="6180" y="79322"/>
                  </a:lnTo>
                  <a:lnTo>
                    <a:pt x="4899" y="72210"/>
                  </a:lnTo>
                  <a:lnTo>
                    <a:pt x="3730" y="65193"/>
                  </a:lnTo>
                  <a:lnTo>
                    <a:pt x="2450" y="58081"/>
                  </a:lnTo>
                  <a:lnTo>
                    <a:pt x="1170" y="51080"/>
                  </a:lnTo>
                  <a:lnTo>
                    <a:pt x="0" y="44094"/>
                  </a:lnTo>
                  <a:lnTo>
                    <a:pt x="14224" y="41044"/>
                  </a:lnTo>
                  <a:lnTo>
                    <a:pt x="28464" y="38136"/>
                  </a:lnTo>
                  <a:lnTo>
                    <a:pt x="42688" y="35228"/>
                  </a:lnTo>
                  <a:lnTo>
                    <a:pt x="56801" y="32193"/>
                  </a:lnTo>
                  <a:lnTo>
                    <a:pt x="64735" y="30566"/>
                  </a:lnTo>
                  <a:lnTo>
                    <a:pt x="72194" y="29048"/>
                  </a:lnTo>
                  <a:lnTo>
                    <a:pt x="78611" y="27989"/>
                  </a:lnTo>
                  <a:lnTo>
                    <a:pt x="79670" y="31846"/>
                  </a:lnTo>
                  <a:lnTo>
                    <a:pt x="84553" y="30107"/>
                  </a:lnTo>
                  <a:lnTo>
                    <a:pt x="84316" y="26599"/>
                  </a:lnTo>
                  <a:lnTo>
                    <a:pt x="100295" y="22743"/>
                  </a:lnTo>
                  <a:lnTo>
                    <a:pt x="103234" y="22869"/>
                  </a:lnTo>
                  <a:lnTo>
                    <a:pt x="104735" y="22743"/>
                  </a:lnTo>
                  <a:lnTo>
                    <a:pt x="105668" y="22521"/>
                  </a:lnTo>
                  <a:lnTo>
                    <a:pt x="107532" y="20877"/>
                  </a:lnTo>
                  <a:lnTo>
                    <a:pt x="113365" y="19598"/>
                  </a:lnTo>
                  <a:lnTo>
                    <a:pt x="130512" y="15504"/>
                  </a:lnTo>
                  <a:lnTo>
                    <a:pt x="147660" y="11426"/>
                  </a:lnTo>
                  <a:lnTo>
                    <a:pt x="164791" y="7475"/>
                  </a:lnTo>
                  <a:lnTo>
                    <a:pt x="181955" y="3382"/>
                  </a:lnTo>
                  <a:lnTo>
                    <a:pt x="195136" y="0"/>
                  </a:lnTo>
                  <a:lnTo>
                    <a:pt x="195721" y="1628"/>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DA43435-3AA7-F0A1-0D3A-C37648D6E300}"/>
                </a:ext>
              </a:extLst>
            </p:cNvPr>
            <p:cNvSpPr/>
            <p:nvPr/>
          </p:nvSpPr>
          <p:spPr>
            <a:xfrm>
              <a:off x="7597030" y="6752090"/>
              <a:ext cx="896339" cy="664949"/>
            </a:xfrm>
            <a:custGeom>
              <a:avLst/>
              <a:gdLst>
                <a:gd name="connsiteX0" fmla="*/ 893542 w 896339"/>
                <a:gd name="connsiteY0" fmla="*/ 197348 h 664949"/>
                <a:gd name="connsiteX1" fmla="*/ 893321 w 896339"/>
                <a:gd name="connsiteY1" fmla="*/ 211809 h 664949"/>
                <a:gd name="connsiteX2" fmla="*/ 893084 w 896339"/>
                <a:gd name="connsiteY2" fmla="*/ 226381 h 664949"/>
                <a:gd name="connsiteX3" fmla="*/ 892847 w 896339"/>
                <a:gd name="connsiteY3" fmla="*/ 240968 h 664949"/>
                <a:gd name="connsiteX4" fmla="*/ 892610 w 896339"/>
                <a:gd name="connsiteY4" fmla="*/ 255555 h 664949"/>
                <a:gd name="connsiteX5" fmla="*/ 892499 w 896339"/>
                <a:gd name="connsiteY5" fmla="*/ 270127 h 664949"/>
                <a:gd name="connsiteX6" fmla="*/ 892262 w 896339"/>
                <a:gd name="connsiteY6" fmla="*/ 284715 h 664949"/>
                <a:gd name="connsiteX7" fmla="*/ 892041 w 896339"/>
                <a:gd name="connsiteY7" fmla="*/ 299302 h 664949"/>
                <a:gd name="connsiteX8" fmla="*/ 891804 w 896339"/>
                <a:gd name="connsiteY8" fmla="*/ 313873 h 664949"/>
                <a:gd name="connsiteX9" fmla="*/ 891567 w 896339"/>
                <a:gd name="connsiteY9" fmla="*/ 328445 h 664949"/>
                <a:gd name="connsiteX10" fmla="*/ 891329 w 896339"/>
                <a:gd name="connsiteY10" fmla="*/ 343032 h 664949"/>
                <a:gd name="connsiteX11" fmla="*/ 891108 w 896339"/>
                <a:gd name="connsiteY11" fmla="*/ 357714 h 664949"/>
                <a:gd name="connsiteX12" fmla="*/ 890871 w 896339"/>
                <a:gd name="connsiteY12" fmla="*/ 372302 h 664949"/>
                <a:gd name="connsiteX13" fmla="*/ 890634 w 896339"/>
                <a:gd name="connsiteY13" fmla="*/ 386889 h 664949"/>
                <a:gd name="connsiteX14" fmla="*/ 890397 w 896339"/>
                <a:gd name="connsiteY14" fmla="*/ 401476 h 664949"/>
                <a:gd name="connsiteX15" fmla="*/ 890176 w 896339"/>
                <a:gd name="connsiteY15" fmla="*/ 416159 h 664949"/>
                <a:gd name="connsiteX16" fmla="*/ 889939 w 896339"/>
                <a:gd name="connsiteY16" fmla="*/ 430746 h 664949"/>
                <a:gd name="connsiteX17" fmla="*/ 889828 w 896339"/>
                <a:gd name="connsiteY17" fmla="*/ 445317 h 664949"/>
                <a:gd name="connsiteX18" fmla="*/ 889591 w 896339"/>
                <a:gd name="connsiteY18" fmla="*/ 460015 h 664949"/>
                <a:gd name="connsiteX19" fmla="*/ 889354 w 896339"/>
                <a:gd name="connsiteY19" fmla="*/ 474587 h 664949"/>
                <a:gd name="connsiteX20" fmla="*/ 889117 w 896339"/>
                <a:gd name="connsiteY20" fmla="*/ 489174 h 664949"/>
                <a:gd name="connsiteX21" fmla="*/ 888880 w 896339"/>
                <a:gd name="connsiteY21" fmla="*/ 503872 h 664949"/>
                <a:gd name="connsiteX22" fmla="*/ 888643 w 896339"/>
                <a:gd name="connsiteY22" fmla="*/ 518460 h 664949"/>
                <a:gd name="connsiteX23" fmla="*/ 888406 w 896339"/>
                <a:gd name="connsiteY23" fmla="*/ 533157 h 664949"/>
                <a:gd name="connsiteX24" fmla="*/ 888184 w 896339"/>
                <a:gd name="connsiteY24" fmla="*/ 547729 h 664949"/>
                <a:gd name="connsiteX25" fmla="*/ 888058 w 896339"/>
                <a:gd name="connsiteY25" fmla="*/ 562427 h 664949"/>
                <a:gd name="connsiteX26" fmla="*/ 887837 w 896339"/>
                <a:gd name="connsiteY26" fmla="*/ 576999 h 664949"/>
                <a:gd name="connsiteX27" fmla="*/ 887600 w 896339"/>
                <a:gd name="connsiteY27" fmla="*/ 591696 h 664949"/>
                <a:gd name="connsiteX28" fmla="*/ 887362 w 896339"/>
                <a:gd name="connsiteY28" fmla="*/ 606284 h 664949"/>
                <a:gd name="connsiteX29" fmla="*/ 887126 w 896339"/>
                <a:gd name="connsiteY29" fmla="*/ 620982 h 664949"/>
                <a:gd name="connsiteX30" fmla="*/ 886904 w 896339"/>
                <a:gd name="connsiteY30" fmla="*/ 635680 h 664949"/>
                <a:gd name="connsiteX31" fmla="*/ 886667 w 896339"/>
                <a:gd name="connsiteY31" fmla="*/ 650251 h 664949"/>
                <a:gd name="connsiteX32" fmla="*/ 886430 w 896339"/>
                <a:gd name="connsiteY32" fmla="*/ 664949 h 664949"/>
                <a:gd name="connsiteX33" fmla="*/ 870910 w 896339"/>
                <a:gd name="connsiteY33" fmla="*/ 664601 h 664949"/>
                <a:gd name="connsiteX34" fmla="*/ 855296 w 896339"/>
                <a:gd name="connsiteY34" fmla="*/ 664364 h 664949"/>
                <a:gd name="connsiteX35" fmla="*/ 839665 w 896339"/>
                <a:gd name="connsiteY35" fmla="*/ 664017 h 664949"/>
                <a:gd name="connsiteX36" fmla="*/ 824161 w 896339"/>
                <a:gd name="connsiteY36" fmla="*/ 663669 h 664949"/>
                <a:gd name="connsiteX37" fmla="*/ 808515 w 896339"/>
                <a:gd name="connsiteY37" fmla="*/ 663321 h 664949"/>
                <a:gd name="connsiteX38" fmla="*/ 792885 w 896339"/>
                <a:gd name="connsiteY38" fmla="*/ 662974 h 664949"/>
                <a:gd name="connsiteX39" fmla="*/ 777381 w 896339"/>
                <a:gd name="connsiteY39" fmla="*/ 662499 h 664949"/>
                <a:gd name="connsiteX40" fmla="*/ 761750 w 896339"/>
                <a:gd name="connsiteY40" fmla="*/ 662152 h 664949"/>
                <a:gd name="connsiteX41" fmla="*/ 737949 w 896339"/>
                <a:gd name="connsiteY41" fmla="*/ 661457 h 664949"/>
                <a:gd name="connsiteX42" fmla="*/ 714148 w 896339"/>
                <a:gd name="connsiteY42" fmla="*/ 660761 h 664949"/>
                <a:gd name="connsiteX43" fmla="*/ 690252 w 896339"/>
                <a:gd name="connsiteY43" fmla="*/ 660066 h 664949"/>
                <a:gd name="connsiteX44" fmla="*/ 666451 w 896339"/>
                <a:gd name="connsiteY44" fmla="*/ 659228 h 664949"/>
                <a:gd name="connsiteX45" fmla="*/ 642665 w 896339"/>
                <a:gd name="connsiteY45" fmla="*/ 658422 h 664949"/>
                <a:gd name="connsiteX46" fmla="*/ 618864 w 896339"/>
                <a:gd name="connsiteY46" fmla="*/ 657489 h 664949"/>
                <a:gd name="connsiteX47" fmla="*/ 594952 w 896339"/>
                <a:gd name="connsiteY47" fmla="*/ 656557 h 664949"/>
                <a:gd name="connsiteX48" fmla="*/ 571167 w 896339"/>
                <a:gd name="connsiteY48" fmla="*/ 655609 h 664949"/>
                <a:gd name="connsiteX49" fmla="*/ 547381 w 896339"/>
                <a:gd name="connsiteY49" fmla="*/ 654677 h 664949"/>
                <a:gd name="connsiteX50" fmla="*/ 523453 w 896339"/>
                <a:gd name="connsiteY50" fmla="*/ 653633 h 664949"/>
                <a:gd name="connsiteX51" fmla="*/ 499668 w 896339"/>
                <a:gd name="connsiteY51" fmla="*/ 652591 h 664949"/>
                <a:gd name="connsiteX52" fmla="*/ 475867 w 896339"/>
                <a:gd name="connsiteY52" fmla="*/ 651421 h 664949"/>
                <a:gd name="connsiteX53" fmla="*/ 452081 w 896339"/>
                <a:gd name="connsiteY53" fmla="*/ 650251 h 664949"/>
                <a:gd name="connsiteX54" fmla="*/ 428280 w 896339"/>
                <a:gd name="connsiteY54" fmla="*/ 649097 h 664949"/>
                <a:gd name="connsiteX55" fmla="*/ 404495 w 896339"/>
                <a:gd name="connsiteY55" fmla="*/ 647818 h 664949"/>
                <a:gd name="connsiteX56" fmla="*/ 380709 w 896339"/>
                <a:gd name="connsiteY56" fmla="*/ 646521 h 664949"/>
                <a:gd name="connsiteX57" fmla="*/ 356797 w 896339"/>
                <a:gd name="connsiteY57" fmla="*/ 645241 h 664949"/>
                <a:gd name="connsiteX58" fmla="*/ 332996 w 896339"/>
                <a:gd name="connsiteY58" fmla="*/ 643835 h 664949"/>
                <a:gd name="connsiteX59" fmla="*/ 309195 w 896339"/>
                <a:gd name="connsiteY59" fmla="*/ 642428 h 664949"/>
                <a:gd name="connsiteX60" fmla="*/ 285409 w 896339"/>
                <a:gd name="connsiteY60" fmla="*/ 641038 h 664949"/>
                <a:gd name="connsiteX61" fmla="*/ 261608 w 896339"/>
                <a:gd name="connsiteY61" fmla="*/ 639631 h 664949"/>
                <a:gd name="connsiteX62" fmla="*/ 237823 w 896339"/>
                <a:gd name="connsiteY62" fmla="*/ 638129 h 664949"/>
                <a:gd name="connsiteX63" fmla="*/ 214022 w 896339"/>
                <a:gd name="connsiteY63" fmla="*/ 636502 h 664949"/>
                <a:gd name="connsiteX64" fmla="*/ 190236 w 896339"/>
                <a:gd name="connsiteY64" fmla="*/ 634858 h 664949"/>
                <a:gd name="connsiteX65" fmla="*/ 166435 w 896339"/>
                <a:gd name="connsiteY65" fmla="*/ 633230 h 664949"/>
                <a:gd name="connsiteX66" fmla="*/ 142649 w 896339"/>
                <a:gd name="connsiteY66" fmla="*/ 631587 h 664949"/>
                <a:gd name="connsiteX67" fmla="*/ 118864 w 896339"/>
                <a:gd name="connsiteY67" fmla="*/ 629832 h 664949"/>
                <a:gd name="connsiteX68" fmla="*/ 95173 w 896339"/>
                <a:gd name="connsiteY68" fmla="*/ 628094 h 664949"/>
                <a:gd name="connsiteX69" fmla="*/ 71372 w 896339"/>
                <a:gd name="connsiteY69" fmla="*/ 626229 h 664949"/>
                <a:gd name="connsiteX70" fmla="*/ 47587 w 896339"/>
                <a:gd name="connsiteY70" fmla="*/ 624475 h 664949"/>
                <a:gd name="connsiteX71" fmla="*/ 23786 w 896339"/>
                <a:gd name="connsiteY71" fmla="*/ 622610 h 664949"/>
                <a:gd name="connsiteX72" fmla="*/ 0 w 896339"/>
                <a:gd name="connsiteY72" fmla="*/ 620618 h 664949"/>
                <a:gd name="connsiteX73" fmla="*/ 1644 w 896339"/>
                <a:gd name="connsiteY73" fmla="*/ 601147 h 664949"/>
                <a:gd name="connsiteX74" fmla="*/ 3272 w 896339"/>
                <a:gd name="connsiteY74" fmla="*/ 581677 h 664949"/>
                <a:gd name="connsiteX75" fmla="*/ 4789 w 896339"/>
                <a:gd name="connsiteY75" fmla="*/ 562190 h 664949"/>
                <a:gd name="connsiteX76" fmla="*/ 6417 w 896339"/>
                <a:gd name="connsiteY76" fmla="*/ 542719 h 664949"/>
                <a:gd name="connsiteX77" fmla="*/ 8045 w 896339"/>
                <a:gd name="connsiteY77" fmla="*/ 523233 h 664949"/>
                <a:gd name="connsiteX78" fmla="*/ 9562 w 896339"/>
                <a:gd name="connsiteY78" fmla="*/ 503872 h 664949"/>
                <a:gd name="connsiteX79" fmla="*/ 11205 w 896339"/>
                <a:gd name="connsiteY79" fmla="*/ 484385 h 664949"/>
                <a:gd name="connsiteX80" fmla="*/ 12833 w 896339"/>
                <a:gd name="connsiteY80" fmla="*/ 464915 h 664949"/>
                <a:gd name="connsiteX81" fmla="*/ 14350 w 896339"/>
                <a:gd name="connsiteY81" fmla="*/ 445444 h 664949"/>
                <a:gd name="connsiteX82" fmla="*/ 15978 w 896339"/>
                <a:gd name="connsiteY82" fmla="*/ 426068 h 664949"/>
                <a:gd name="connsiteX83" fmla="*/ 17622 w 896339"/>
                <a:gd name="connsiteY83" fmla="*/ 406597 h 664949"/>
                <a:gd name="connsiteX84" fmla="*/ 19123 w 896339"/>
                <a:gd name="connsiteY84" fmla="*/ 387110 h 664949"/>
                <a:gd name="connsiteX85" fmla="*/ 20751 w 896339"/>
                <a:gd name="connsiteY85" fmla="*/ 367750 h 664949"/>
                <a:gd name="connsiteX86" fmla="*/ 22395 w 896339"/>
                <a:gd name="connsiteY86" fmla="*/ 348279 h 664949"/>
                <a:gd name="connsiteX87" fmla="*/ 23912 w 896339"/>
                <a:gd name="connsiteY87" fmla="*/ 328919 h 664949"/>
                <a:gd name="connsiteX88" fmla="*/ 25540 w 896339"/>
                <a:gd name="connsiteY88" fmla="*/ 309558 h 664949"/>
                <a:gd name="connsiteX89" fmla="*/ 27168 w 896339"/>
                <a:gd name="connsiteY89" fmla="*/ 290072 h 664949"/>
                <a:gd name="connsiteX90" fmla="*/ 28701 w 896339"/>
                <a:gd name="connsiteY90" fmla="*/ 270711 h 664949"/>
                <a:gd name="connsiteX91" fmla="*/ 30329 w 896339"/>
                <a:gd name="connsiteY91" fmla="*/ 251351 h 664949"/>
                <a:gd name="connsiteX92" fmla="*/ 31846 w 896339"/>
                <a:gd name="connsiteY92" fmla="*/ 232007 h 664949"/>
                <a:gd name="connsiteX93" fmla="*/ 33474 w 896339"/>
                <a:gd name="connsiteY93" fmla="*/ 212631 h 664949"/>
                <a:gd name="connsiteX94" fmla="*/ 35101 w 896339"/>
                <a:gd name="connsiteY94" fmla="*/ 193270 h 664949"/>
                <a:gd name="connsiteX95" fmla="*/ 36619 w 896339"/>
                <a:gd name="connsiteY95" fmla="*/ 173895 h 664949"/>
                <a:gd name="connsiteX96" fmla="*/ 38262 w 896339"/>
                <a:gd name="connsiteY96" fmla="*/ 154550 h 664949"/>
                <a:gd name="connsiteX97" fmla="*/ 39764 w 896339"/>
                <a:gd name="connsiteY97" fmla="*/ 135174 h 664949"/>
                <a:gd name="connsiteX98" fmla="*/ 41408 w 896339"/>
                <a:gd name="connsiteY98" fmla="*/ 115830 h 664949"/>
                <a:gd name="connsiteX99" fmla="*/ 43035 w 896339"/>
                <a:gd name="connsiteY99" fmla="*/ 96564 h 664949"/>
                <a:gd name="connsiteX100" fmla="*/ 44553 w 896339"/>
                <a:gd name="connsiteY100" fmla="*/ 77220 h 664949"/>
                <a:gd name="connsiteX101" fmla="*/ 46180 w 896339"/>
                <a:gd name="connsiteY101" fmla="*/ 57860 h 664949"/>
                <a:gd name="connsiteX102" fmla="*/ 47808 w 896339"/>
                <a:gd name="connsiteY102" fmla="*/ 38610 h 664949"/>
                <a:gd name="connsiteX103" fmla="*/ 49325 w 896339"/>
                <a:gd name="connsiteY103" fmla="*/ 19234 h 664949"/>
                <a:gd name="connsiteX104" fmla="*/ 50858 w 896339"/>
                <a:gd name="connsiteY104" fmla="*/ 0 h 664949"/>
                <a:gd name="connsiteX105" fmla="*/ 69744 w 896339"/>
                <a:gd name="connsiteY105" fmla="*/ 1517 h 664949"/>
                <a:gd name="connsiteX106" fmla="*/ 88630 w 896339"/>
                <a:gd name="connsiteY106" fmla="*/ 3035 h 664949"/>
                <a:gd name="connsiteX107" fmla="*/ 107548 w 896339"/>
                <a:gd name="connsiteY107" fmla="*/ 4552 h 664949"/>
                <a:gd name="connsiteX108" fmla="*/ 126434 w 896339"/>
                <a:gd name="connsiteY108" fmla="*/ 5943 h 664949"/>
                <a:gd name="connsiteX109" fmla="*/ 145336 w 896339"/>
                <a:gd name="connsiteY109" fmla="*/ 7333 h 664949"/>
                <a:gd name="connsiteX110" fmla="*/ 164222 w 896339"/>
                <a:gd name="connsiteY110" fmla="*/ 8756 h 664949"/>
                <a:gd name="connsiteX111" fmla="*/ 182998 w 896339"/>
                <a:gd name="connsiteY111" fmla="*/ 10147 h 664949"/>
                <a:gd name="connsiteX112" fmla="*/ 201900 w 896339"/>
                <a:gd name="connsiteY112" fmla="*/ 11426 h 664949"/>
                <a:gd name="connsiteX113" fmla="*/ 220786 w 896339"/>
                <a:gd name="connsiteY113" fmla="*/ 12833 h 664949"/>
                <a:gd name="connsiteX114" fmla="*/ 239688 w 896339"/>
                <a:gd name="connsiteY114" fmla="*/ 14113 h 664949"/>
                <a:gd name="connsiteX115" fmla="*/ 258574 w 896339"/>
                <a:gd name="connsiteY115" fmla="*/ 15394 h 664949"/>
                <a:gd name="connsiteX116" fmla="*/ 277476 w 896339"/>
                <a:gd name="connsiteY116" fmla="*/ 16563 h 664949"/>
                <a:gd name="connsiteX117" fmla="*/ 296362 w 896339"/>
                <a:gd name="connsiteY117" fmla="*/ 17843 h 664949"/>
                <a:gd name="connsiteX118" fmla="*/ 315279 w 896339"/>
                <a:gd name="connsiteY118" fmla="*/ 19013 h 664949"/>
                <a:gd name="connsiteX119" fmla="*/ 334166 w 896339"/>
                <a:gd name="connsiteY119" fmla="*/ 20167 h 664949"/>
                <a:gd name="connsiteX120" fmla="*/ 353052 w 896339"/>
                <a:gd name="connsiteY120" fmla="*/ 21225 h 664949"/>
                <a:gd name="connsiteX121" fmla="*/ 371954 w 896339"/>
                <a:gd name="connsiteY121" fmla="*/ 22395 h 664949"/>
                <a:gd name="connsiteX122" fmla="*/ 390840 w 896339"/>
                <a:gd name="connsiteY122" fmla="*/ 23438 h 664949"/>
                <a:gd name="connsiteX123" fmla="*/ 409742 w 896339"/>
                <a:gd name="connsiteY123" fmla="*/ 24497 h 664949"/>
                <a:gd name="connsiteX124" fmla="*/ 428754 w 896339"/>
                <a:gd name="connsiteY124" fmla="*/ 25556 h 664949"/>
                <a:gd name="connsiteX125" fmla="*/ 447656 w 896339"/>
                <a:gd name="connsiteY125" fmla="*/ 26488 h 664949"/>
                <a:gd name="connsiteX126" fmla="*/ 466542 w 896339"/>
                <a:gd name="connsiteY126" fmla="*/ 27532 h 664949"/>
                <a:gd name="connsiteX127" fmla="*/ 485444 w 896339"/>
                <a:gd name="connsiteY127" fmla="*/ 28464 h 664949"/>
                <a:gd name="connsiteX128" fmla="*/ 504330 w 896339"/>
                <a:gd name="connsiteY128" fmla="*/ 29396 h 664949"/>
                <a:gd name="connsiteX129" fmla="*/ 523232 w 896339"/>
                <a:gd name="connsiteY129" fmla="*/ 30203 h 664949"/>
                <a:gd name="connsiteX130" fmla="*/ 542118 w 896339"/>
                <a:gd name="connsiteY130" fmla="*/ 31135 h 664949"/>
                <a:gd name="connsiteX131" fmla="*/ 561020 w 896339"/>
                <a:gd name="connsiteY131" fmla="*/ 31957 h 664949"/>
                <a:gd name="connsiteX132" fmla="*/ 579906 w 896339"/>
                <a:gd name="connsiteY132" fmla="*/ 32762 h 664949"/>
                <a:gd name="connsiteX133" fmla="*/ 598934 w 896339"/>
                <a:gd name="connsiteY133" fmla="*/ 33584 h 664949"/>
                <a:gd name="connsiteX134" fmla="*/ 617821 w 896339"/>
                <a:gd name="connsiteY134" fmla="*/ 34296 h 664949"/>
                <a:gd name="connsiteX135" fmla="*/ 636707 w 896339"/>
                <a:gd name="connsiteY135" fmla="*/ 35007 h 664949"/>
                <a:gd name="connsiteX136" fmla="*/ 655609 w 896339"/>
                <a:gd name="connsiteY136" fmla="*/ 35686 h 664949"/>
                <a:gd name="connsiteX137" fmla="*/ 669959 w 896339"/>
                <a:gd name="connsiteY137" fmla="*/ 36271 h 664949"/>
                <a:gd name="connsiteX138" fmla="*/ 684309 w 896339"/>
                <a:gd name="connsiteY138" fmla="*/ 36745 h 664949"/>
                <a:gd name="connsiteX139" fmla="*/ 698644 w 896339"/>
                <a:gd name="connsiteY139" fmla="*/ 37203 h 664949"/>
                <a:gd name="connsiteX140" fmla="*/ 712994 w 896339"/>
                <a:gd name="connsiteY140" fmla="*/ 37678 h 664949"/>
                <a:gd name="connsiteX141" fmla="*/ 727328 w 896339"/>
                <a:gd name="connsiteY141" fmla="*/ 38152 h 664949"/>
                <a:gd name="connsiteX142" fmla="*/ 741679 w 896339"/>
                <a:gd name="connsiteY142" fmla="*/ 38610 h 664949"/>
                <a:gd name="connsiteX143" fmla="*/ 756029 w 896339"/>
                <a:gd name="connsiteY143" fmla="*/ 38958 h 664949"/>
                <a:gd name="connsiteX144" fmla="*/ 770380 w 896339"/>
                <a:gd name="connsiteY144" fmla="*/ 39432 h 664949"/>
                <a:gd name="connsiteX145" fmla="*/ 784730 w 896339"/>
                <a:gd name="connsiteY145" fmla="*/ 39780 h 664949"/>
                <a:gd name="connsiteX146" fmla="*/ 799080 w 896339"/>
                <a:gd name="connsiteY146" fmla="*/ 40238 h 664949"/>
                <a:gd name="connsiteX147" fmla="*/ 813430 w 896339"/>
                <a:gd name="connsiteY147" fmla="*/ 40586 h 664949"/>
                <a:gd name="connsiteX148" fmla="*/ 827765 w 896339"/>
                <a:gd name="connsiteY148" fmla="*/ 40949 h 664949"/>
                <a:gd name="connsiteX149" fmla="*/ 842115 w 896339"/>
                <a:gd name="connsiteY149" fmla="*/ 41171 h 664949"/>
                <a:gd name="connsiteX150" fmla="*/ 856450 w 896339"/>
                <a:gd name="connsiteY150" fmla="*/ 41518 h 664949"/>
                <a:gd name="connsiteX151" fmla="*/ 870800 w 896339"/>
                <a:gd name="connsiteY151" fmla="*/ 41866 h 664949"/>
                <a:gd name="connsiteX152" fmla="*/ 885261 w 896339"/>
                <a:gd name="connsiteY152" fmla="*/ 42103 h 664949"/>
                <a:gd name="connsiteX153" fmla="*/ 896340 w 896339"/>
                <a:gd name="connsiteY153" fmla="*/ 42340 h 664949"/>
                <a:gd name="connsiteX154" fmla="*/ 896102 w 896339"/>
                <a:gd name="connsiteY154" fmla="*/ 52028 h 664949"/>
                <a:gd name="connsiteX155" fmla="*/ 895992 w 896339"/>
                <a:gd name="connsiteY155" fmla="*/ 61700 h 664949"/>
                <a:gd name="connsiteX156" fmla="*/ 895755 w 896339"/>
                <a:gd name="connsiteY156" fmla="*/ 71372 h 664949"/>
                <a:gd name="connsiteX157" fmla="*/ 895644 w 896339"/>
                <a:gd name="connsiteY157" fmla="*/ 81060 h 664949"/>
                <a:gd name="connsiteX158" fmla="*/ 895407 w 896339"/>
                <a:gd name="connsiteY158" fmla="*/ 90749 h 664949"/>
                <a:gd name="connsiteX159" fmla="*/ 895296 w 896339"/>
                <a:gd name="connsiteY159" fmla="*/ 100420 h 664949"/>
                <a:gd name="connsiteX160" fmla="*/ 895059 w 896339"/>
                <a:gd name="connsiteY160" fmla="*/ 110093 h 664949"/>
                <a:gd name="connsiteX161" fmla="*/ 894949 w 896339"/>
                <a:gd name="connsiteY161" fmla="*/ 119781 h 664949"/>
                <a:gd name="connsiteX162" fmla="*/ 894712 w 896339"/>
                <a:gd name="connsiteY162" fmla="*/ 129469 h 664949"/>
                <a:gd name="connsiteX163" fmla="*/ 894601 w 896339"/>
                <a:gd name="connsiteY163" fmla="*/ 139157 h 664949"/>
                <a:gd name="connsiteX164" fmla="*/ 894364 w 896339"/>
                <a:gd name="connsiteY164" fmla="*/ 148829 h 664949"/>
                <a:gd name="connsiteX165" fmla="*/ 894253 w 896339"/>
                <a:gd name="connsiteY165" fmla="*/ 158517 h 664949"/>
                <a:gd name="connsiteX166" fmla="*/ 894016 w 896339"/>
                <a:gd name="connsiteY166" fmla="*/ 168205 h 664949"/>
                <a:gd name="connsiteX167" fmla="*/ 893890 w 896339"/>
                <a:gd name="connsiteY167" fmla="*/ 177878 h 664949"/>
                <a:gd name="connsiteX168" fmla="*/ 893668 w 896339"/>
                <a:gd name="connsiteY168" fmla="*/ 187550 h 664949"/>
                <a:gd name="connsiteX169" fmla="*/ 893542 w 896339"/>
                <a:gd name="connsiteY169" fmla="*/ 197348 h 66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896339" h="664949">
                  <a:moveTo>
                    <a:pt x="893542" y="197348"/>
                  </a:moveTo>
                  <a:lnTo>
                    <a:pt x="893321" y="211809"/>
                  </a:lnTo>
                  <a:lnTo>
                    <a:pt x="893084" y="226381"/>
                  </a:lnTo>
                  <a:lnTo>
                    <a:pt x="892847" y="240968"/>
                  </a:lnTo>
                  <a:lnTo>
                    <a:pt x="892610" y="255555"/>
                  </a:lnTo>
                  <a:lnTo>
                    <a:pt x="892499" y="270127"/>
                  </a:lnTo>
                  <a:lnTo>
                    <a:pt x="892262" y="284715"/>
                  </a:lnTo>
                  <a:lnTo>
                    <a:pt x="892041" y="299302"/>
                  </a:lnTo>
                  <a:lnTo>
                    <a:pt x="891804" y="313873"/>
                  </a:lnTo>
                  <a:lnTo>
                    <a:pt x="891567" y="328445"/>
                  </a:lnTo>
                  <a:lnTo>
                    <a:pt x="891329" y="343032"/>
                  </a:lnTo>
                  <a:lnTo>
                    <a:pt x="891108" y="357714"/>
                  </a:lnTo>
                  <a:lnTo>
                    <a:pt x="890871" y="372302"/>
                  </a:lnTo>
                  <a:lnTo>
                    <a:pt x="890634" y="386889"/>
                  </a:lnTo>
                  <a:lnTo>
                    <a:pt x="890397" y="401476"/>
                  </a:lnTo>
                  <a:lnTo>
                    <a:pt x="890176" y="416159"/>
                  </a:lnTo>
                  <a:lnTo>
                    <a:pt x="889939" y="430746"/>
                  </a:lnTo>
                  <a:lnTo>
                    <a:pt x="889828" y="445317"/>
                  </a:lnTo>
                  <a:lnTo>
                    <a:pt x="889591" y="460015"/>
                  </a:lnTo>
                  <a:lnTo>
                    <a:pt x="889354" y="474587"/>
                  </a:lnTo>
                  <a:lnTo>
                    <a:pt x="889117" y="489174"/>
                  </a:lnTo>
                  <a:lnTo>
                    <a:pt x="888880" y="503872"/>
                  </a:lnTo>
                  <a:lnTo>
                    <a:pt x="888643" y="518460"/>
                  </a:lnTo>
                  <a:lnTo>
                    <a:pt x="888406" y="533157"/>
                  </a:lnTo>
                  <a:lnTo>
                    <a:pt x="888184" y="547729"/>
                  </a:lnTo>
                  <a:lnTo>
                    <a:pt x="888058" y="562427"/>
                  </a:lnTo>
                  <a:lnTo>
                    <a:pt x="887837" y="576999"/>
                  </a:lnTo>
                  <a:lnTo>
                    <a:pt x="887600" y="591696"/>
                  </a:lnTo>
                  <a:lnTo>
                    <a:pt x="887362" y="606284"/>
                  </a:lnTo>
                  <a:lnTo>
                    <a:pt x="887126" y="620982"/>
                  </a:lnTo>
                  <a:lnTo>
                    <a:pt x="886904" y="635680"/>
                  </a:lnTo>
                  <a:lnTo>
                    <a:pt x="886667" y="650251"/>
                  </a:lnTo>
                  <a:lnTo>
                    <a:pt x="886430" y="664949"/>
                  </a:lnTo>
                  <a:lnTo>
                    <a:pt x="870910" y="664601"/>
                  </a:lnTo>
                  <a:lnTo>
                    <a:pt x="855296" y="664364"/>
                  </a:lnTo>
                  <a:lnTo>
                    <a:pt x="839665" y="664017"/>
                  </a:lnTo>
                  <a:lnTo>
                    <a:pt x="824161" y="663669"/>
                  </a:lnTo>
                  <a:lnTo>
                    <a:pt x="808515" y="663321"/>
                  </a:lnTo>
                  <a:lnTo>
                    <a:pt x="792885" y="662974"/>
                  </a:lnTo>
                  <a:lnTo>
                    <a:pt x="777381" y="662499"/>
                  </a:lnTo>
                  <a:lnTo>
                    <a:pt x="761750" y="662152"/>
                  </a:lnTo>
                  <a:lnTo>
                    <a:pt x="737949" y="661457"/>
                  </a:lnTo>
                  <a:lnTo>
                    <a:pt x="714148" y="660761"/>
                  </a:lnTo>
                  <a:lnTo>
                    <a:pt x="690252" y="660066"/>
                  </a:lnTo>
                  <a:lnTo>
                    <a:pt x="666451" y="659228"/>
                  </a:lnTo>
                  <a:lnTo>
                    <a:pt x="642665" y="658422"/>
                  </a:lnTo>
                  <a:lnTo>
                    <a:pt x="618864" y="657489"/>
                  </a:lnTo>
                  <a:lnTo>
                    <a:pt x="594952" y="656557"/>
                  </a:lnTo>
                  <a:lnTo>
                    <a:pt x="571167" y="655609"/>
                  </a:lnTo>
                  <a:lnTo>
                    <a:pt x="547381" y="654677"/>
                  </a:lnTo>
                  <a:lnTo>
                    <a:pt x="523453" y="653633"/>
                  </a:lnTo>
                  <a:lnTo>
                    <a:pt x="499668" y="652591"/>
                  </a:lnTo>
                  <a:lnTo>
                    <a:pt x="475867" y="651421"/>
                  </a:lnTo>
                  <a:lnTo>
                    <a:pt x="452081" y="650251"/>
                  </a:lnTo>
                  <a:lnTo>
                    <a:pt x="428280" y="649097"/>
                  </a:lnTo>
                  <a:lnTo>
                    <a:pt x="404495" y="647818"/>
                  </a:lnTo>
                  <a:lnTo>
                    <a:pt x="380709" y="646521"/>
                  </a:lnTo>
                  <a:lnTo>
                    <a:pt x="356797" y="645241"/>
                  </a:lnTo>
                  <a:lnTo>
                    <a:pt x="332996" y="643835"/>
                  </a:lnTo>
                  <a:lnTo>
                    <a:pt x="309195" y="642428"/>
                  </a:lnTo>
                  <a:lnTo>
                    <a:pt x="285409" y="641038"/>
                  </a:lnTo>
                  <a:lnTo>
                    <a:pt x="261608" y="639631"/>
                  </a:lnTo>
                  <a:lnTo>
                    <a:pt x="237823" y="638129"/>
                  </a:lnTo>
                  <a:lnTo>
                    <a:pt x="214022" y="636502"/>
                  </a:lnTo>
                  <a:lnTo>
                    <a:pt x="190236" y="634858"/>
                  </a:lnTo>
                  <a:lnTo>
                    <a:pt x="166435" y="633230"/>
                  </a:lnTo>
                  <a:lnTo>
                    <a:pt x="142649" y="631587"/>
                  </a:lnTo>
                  <a:lnTo>
                    <a:pt x="118864" y="629832"/>
                  </a:lnTo>
                  <a:lnTo>
                    <a:pt x="95173" y="628094"/>
                  </a:lnTo>
                  <a:lnTo>
                    <a:pt x="71372" y="626229"/>
                  </a:lnTo>
                  <a:lnTo>
                    <a:pt x="47587" y="624475"/>
                  </a:lnTo>
                  <a:lnTo>
                    <a:pt x="23786" y="622610"/>
                  </a:lnTo>
                  <a:lnTo>
                    <a:pt x="0" y="620618"/>
                  </a:lnTo>
                  <a:lnTo>
                    <a:pt x="1644" y="601147"/>
                  </a:lnTo>
                  <a:lnTo>
                    <a:pt x="3272" y="581677"/>
                  </a:lnTo>
                  <a:lnTo>
                    <a:pt x="4789" y="562190"/>
                  </a:lnTo>
                  <a:lnTo>
                    <a:pt x="6417" y="542719"/>
                  </a:lnTo>
                  <a:lnTo>
                    <a:pt x="8045" y="523233"/>
                  </a:lnTo>
                  <a:lnTo>
                    <a:pt x="9562" y="503872"/>
                  </a:lnTo>
                  <a:lnTo>
                    <a:pt x="11205" y="484385"/>
                  </a:lnTo>
                  <a:lnTo>
                    <a:pt x="12833" y="464915"/>
                  </a:lnTo>
                  <a:lnTo>
                    <a:pt x="14350" y="445444"/>
                  </a:lnTo>
                  <a:lnTo>
                    <a:pt x="15978" y="426068"/>
                  </a:lnTo>
                  <a:lnTo>
                    <a:pt x="17622" y="406597"/>
                  </a:lnTo>
                  <a:lnTo>
                    <a:pt x="19123" y="387110"/>
                  </a:lnTo>
                  <a:lnTo>
                    <a:pt x="20751" y="367750"/>
                  </a:lnTo>
                  <a:lnTo>
                    <a:pt x="22395" y="348279"/>
                  </a:lnTo>
                  <a:lnTo>
                    <a:pt x="23912" y="328919"/>
                  </a:lnTo>
                  <a:lnTo>
                    <a:pt x="25540" y="309558"/>
                  </a:lnTo>
                  <a:lnTo>
                    <a:pt x="27168" y="290072"/>
                  </a:lnTo>
                  <a:lnTo>
                    <a:pt x="28701" y="270711"/>
                  </a:lnTo>
                  <a:lnTo>
                    <a:pt x="30329" y="251351"/>
                  </a:lnTo>
                  <a:lnTo>
                    <a:pt x="31846" y="232007"/>
                  </a:lnTo>
                  <a:lnTo>
                    <a:pt x="33474" y="212631"/>
                  </a:lnTo>
                  <a:lnTo>
                    <a:pt x="35101" y="193270"/>
                  </a:lnTo>
                  <a:lnTo>
                    <a:pt x="36619" y="173895"/>
                  </a:lnTo>
                  <a:lnTo>
                    <a:pt x="38262" y="154550"/>
                  </a:lnTo>
                  <a:lnTo>
                    <a:pt x="39764" y="135174"/>
                  </a:lnTo>
                  <a:lnTo>
                    <a:pt x="41408" y="115830"/>
                  </a:lnTo>
                  <a:lnTo>
                    <a:pt x="43035" y="96564"/>
                  </a:lnTo>
                  <a:lnTo>
                    <a:pt x="44553" y="77220"/>
                  </a:lnTo>
                  <a:lnTo>
                    <a:pt x="46180" y="57860"/>
                  </a:lnTo>
                  <a:lnTo>
                    <a:pt x="47808" y="38610"/>
                  </a:lnTo>
                  <a:lnTo>
                    <a:pt x="49325" y="19234"/>
                  </a:lnTo>
                  <a:lnTo>
                    <a:pt x="50858" y="0"/>
                  </a:lnTo>
                  <a:lnTo>
                    <a:pt x="69744" y="1517"/>
                  </a:lnTo>
                  <a:lnTo>
                    <a:pt x="88630" y="3035"/>
                  </a:lnTo>
                  <a:lnTo>
                    <a:pt x="107548" y="4552"/>
                  </a:lnTo>
                  <a:lnTo>
                    <a:pt x="126434" y="5943"/>
                  </a:lnTo>
                  <a:lnTo>
                    <a:pt x="145336" y="7333"/>
                  </a:lnTo>
                  <a:lnTo>
                    <a:pt x="164222" y="8756"/>
                  </a:lnTo>
                  <a:lnTo>
                    <a:pt x="182998" y="10147"/>
                  </a:lnTo>
                  <a:lnTo>
                    <a:pt x="201900" y="11426"/>
                  </a:lnTo>
                  <a:lnTo>
                    <a:pt x="220786" y="12833"/>
                  </a:lnTo>
                  <a:lnTo>
                    <a:pt x="239688" y="14113"/>
                  </a:lnTo>
                  <a:lnTo>
                    <a:pt x="258574" y="15394"/>
                  </a:lnTo>
                  <a:lnTo>
                    <a:pt x="277476" y="16563"/>
                  </a:lnTo>
                  <a:lnTo>
                    <a:pt x="296362" y="17843"/>
                  </a:lnTo>
                  <a:lnTo>
                    <a:pt x="315279" y="19013"/>
                  </a:lnTo>
                  <a:lnTo>
                    <a:pt x="334166" y="20167"/>
                  </a:lnTo>
                  <a:lnTo>
                    <a:pt x="353052" y="21225"/>
                  </a:lnTo>
                  <a:lnTo>
                    <a:pt x="371954" y="22395"/>
                  </a:lnTo>
                  <a:lnTo>
                    <a:pt x="390840" y="23438"/>
                  </a:lnTo>
                  <a:lnTo>
                    <a:pt x="409742" y="24497"/>
                  </a:lnTo>
                  <a:lnTo>
                    <a:pt x="428754" y="25556"/>
                  </a:lnTo>
                  <a:lnTo>
                    <a:pt x="447656" y="26488"/>
                  </a:lnTo>
                  <a:lnTo>
                    <a:pt x="466542" y="27532"/>
                  </a:lnTo>
                  <a:lnTo>
                    <a:pt x="485444" y="28464"/>
                  </a:lnTo>
                  <a:lnTo>
                    <a:pt x="504330" y="29396"/>
                  </a:lnTo>
                  <a:lnTo>
                    <a:pt x="523232" y="30203"/>
                  </a:lnTo>
                  <a:lnTo>
                    <a:pt x="542118" y="31135"/>
                  </a:lnTo>
                  <a:lnTo>
                    <a:pt x="561020" y="31957"/>
                  </a:lnTo>
                  <a:lnTo>
                    <a:pt x="579906" y="32762"/>
                  </a:lnTo>
                  <a:lnTo>
                    <a:pt x="598934" y="33584"/>
                  </a:lnTo>
                  <a:lnTo>
                    <a:pt x="617821" y="34296"/>
                  </a:lnTo>
                  <a:lnTo>
                    <a:pt x="636707" y="35007"/>
                  </a:lnTo>
                  <a:lnTo>
                    <a:pt x="655609" y="35686"/>
                  </a:lnTo>
                  <a:lnTo>
                    <a:pt x="669959" y="36271"/>
                  </a:lnTo>
                  <a:lnTo>
                    <a:pt x="684309" y="36745"/>
                  </a:lnTo>
                  <a:lnTo>
                    <a:pt x="698644" y="37203"/>
                  </a:lnTo>
                  <a:lnTo>
                    <a:pt x="712994" y="37678"/>
                  </a:lnTo>
                  <a:lnTo>
                    <a:pt x="727328" y="38152"/>
                  </a:lnTo>
                  <a:lnTo>
                    <a:pt x="741679" y="38610"/>
                  </a:lnTo>
                  <a:lnTo>
                    <a:pt x="756029" y="38958"/>
                  </a:lnTo>
                  <a:lnTo>
                    <a:pt x="770380" y="39432"/>
                  </a:lnTo>
                  <a:lnTo>
                    <a:pt x="784730" y="39780"/>
                  </a:lnTo>
                  <a:lnTo>
                    <a:pt x="799080" y="40238"/>
                  </a:lnTo>
                  <a:lnTo>
                    <a:pt x="813430" y="40586"/>
                  </a:lnTo>
                  <a:lnTo>
                    <a:pt x="827765" y="40949"/>
                  </a:lnTo>
                  <a:lnTo>
                    <a:pt x="842115" y="41171"/>
                  </a:lnTo>
                  <a:lnTo>
                    <a:pt x="856450" y="41518"/>
                  </a:lnTo>
                  <a:lnTo>
                    <a:pt x="870800" y="41866"/>
                  </a:lnTo>
                  <a:lnTo>
                    <a:pt x="885261" y="42103"/>
                  </a:lnTo>
                  <a:lnTo>
                    <a:pt x="896340" y="42340"/>
                  </a:lnTo>
                  <a:lnTo>
                    <a:pt x="896102" y="52028"/>
                  </a:lnTo>
                  <a:lnTo>
                    <a:pt x="895992" y="61700"/>
                  </a:lnTo>
                  <a:lnTo>
                    <a:pt x="895755" y="71372"/>
                  </a:lnTo>
                  <a:lnTo>
                    <a:pt x="895644" y="81060"/>
                  </a:lnTo>
                  <a:lnTo>
                    <a:pt x="895407" y="90749"/>
                  </a:lnTo>
                  <a:lnTo>
                    <a:pt x="895296" y="100420"/>
                  </a:lnTo>
                  <a:lnTo>
                    <a:pt x="895059" y="110093"/>
                  </a:lnTo>
                  <a:lnTo>
                    <a:pt x="894949" y="119781"/>
                  </a:lnTo>
                  <a:lnTo>
                    <a:pt x="894712" y="129469"/>
                  </a:lnTo>
                  <a:lnTo>
                    <a:pt x="894601" y="139157"/>
                  </a:lnTo>
                  <a:lnTo>
                    <a:pt x="894364" y="148829"/>
                  </a:lnTo>
                  <a:lnTo>
                    <a:pt x="894253" y="158517"/>
                  </a:lnTo>
                  <a:lnTo>
                    <a:pt x="894016" y="168205"/>
                  </a:lnTo>
                  <a:lnTo>
                    <a:pt x="893890" y="177878"/>
                  </a:lnTo>
                  <a:lnTo>
                    <a:pt x="893668" y="187550"/>
                  </a:lnTo>
                  <a:lnTo>
                    <a:pt x="893542" y="197348"/>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39B5B75-EFD3-40D8-83A9-9C30C34080A9}"/>
                </a:ext>
              </a:extLst>
            </p:cNvPr>
            <p:cNvSpPr/>
            <p:nvPr/>
          </p:nvSpPr>
          <p:spPr>
            <a:xfrm>
              <a:off x="5799626" y="6327508"/>
              <a:ext cx="1107168" cy="1634730"/>
            </a:xfrm>
            <a:custGeom>
              <a:avLst/>
              <a:gdLst>
                <a:gd name="connsiteX0" fmla="*/ 517669 w 1107168"/>
                <a:gd name="connsiteY0" fmla="*/ 1538341 h 1634730"/>
                <a:gd name="connsiteX1" fmla="*/ 513939 w 1107168"/>
                <a:gd name="connsiteY1" fmla="*/ 1531118 h 1634730"/>
                <a:gd name="connsiteX2" fmla="*/ 508455 w 1107168"/>
                <a:gd name="connsiteY2" fmla="*/ 1525286 h 1634730"/>
                <a:gd name="connsiteX3" fmla="*/ 506242 w 1107168"/>
                <a:gd name="connsiteY3" fmla="*/ 1522141 h 1634730"/>
                <a:gd name="connsiteX4" fmla="*/ 505073 w 1107168"/>
                <a:gd name="connsiteY4" fmla="*/ 1517590 h 1634730"/>
                <a:gd name="connsiteX5" fmla="*/ 504488 w 1107168"/>
                <a:gd name="connsiteY5" fmla="*/ 1516420 h 1634730"/>
                <a:gd name="connsiteX6" fmla="*/ 503903 w 1107168"/>
                <a:gd name="connsiteY6" fmla="*/ 1514808 h 1634730"/>
                <a:gd name="connsiteX7" fmla="*/ 503429 w 1107168"/>
                <a:gd name="connsiteY7" fmla="*/ 1512927 h 1634730"/>
                <a:gd name="connsiteX8" fmla="*/ 503429 w 1107168"/>
                <a:gd name="connsiteY8" fmla="*/ 1511410 h 1634730"/>
                <a:gd name="connsiteX9" fmla="*/ 503082 w 1107168"/>
                <a:gd name="connsiteY9" fmla="*/ 1510003 h 1634730"/>
                <a:gd name="connsiteX10" fmla="*/ 501675 w 1107168"/>
                <a:gd name="connsiteY10" fmla="*/ 1509324 h 1634730"/>
                <a:gd name="connsiteX11" fmla="*/ 499921 w 1107168"/>
                <a:gd name="connsiteY11" fmla="*/ 1508739 h 1634730"/>
                <a:gd name="connsiteX12" fmla="*/ 498514 w 1107168"/>
                <a:gd name="connsiteY12" fmla="*/ 1507696 h 1634730"/>
                <a:gd name="connsiteX13" fmla="*/ 497582 w 1107168"/>
                <a:gd name="connsiteY13" fmla="*/ 1511300 h 1634730"/>
                <a:gd name="connsiteX14" fmla="*/ 498972 w 1107168"/>
                <a:gd name="connsiteY14" fmla="*/ 1515614 h 1634730"/>
                <a:gd name="connsiteX15" fmla="*/ 500727 w 1107168"/>
                <a:gd name="connsiteY15" fmla="*/ 1519818 h 1634730"/>
                <a:gd name="connsiteX16" fmla="*/ 502007 w 1107168"/>
                <a:gd name="connsiteY16" fmla="*/ 1526108 h 1634730"/>
                <a:gd name="connsiteX17" fmla="*/ 505847 w 1107168"/>
                <a:gd name="connsiteY17" fmla="*/ 1533821 h 1634730"/>
                <a:gd name="connsiteX18" fmla="*/ 507254 w 1107168"/>
                <a:gd name="connsiteY18" fmla="*/ 1539763 h 1634730"/>
                <a:gd name="connsiteX19" fmla="*/ 509704 w 1107168"/>
                <a:gd name="connsiteY19" fmla="*/ 1542655 h 1634730"/>
                <a:gd name="connsiteX20" fmla="*/ 512627 w 1107168"/>
                <a:gd name="connsiteY20" fmla="*/ 1545104 h 1634730"/>
                <a:gd name="connsiteX21" fmla="*/ 514951 w 1107168"/>
                <a:gd name="connsiteY21" fmla="*/ 1546511 h 1634730"/>
                <a:gd name="connsiteX22" fmla="*/ 516231 w 1107168"/>
                <a:gd name="connsiteY22" fmla="*/ 1546859 h 1634730"/>
                <a:gd name="connsiteX23" fmla="*/ 517163 w 1107168"/>
                <a:gd name="connsiteY23" fmla="*/ 1546622 h 1634730"/>
                <a:gd name="connsiteX24" fmla="*/ 518096 w 1107168"/>
                <a:gd name="connsiteY24" fmla="*/ 1546274 h 1634730"/>
                <a:gd name="connsiteX25" fmla="*/ 519028 w 1107168"/>
                <a:gd name="connsiteY25" fmla="*/ 1546164 h 1634730"/>
                <a:gd name="connsiteX26" fmla="*/ 522647 w 1107168"/>
                <a:gd name="connsiteY26" fmla="*/ 1546859 h 1634730"/>
                <a:gd name="connsiteX27" fmla="*/ 524275 w 1107168"/>
                <a:gd name="connsiteY27" fmla="*/ 1546859 h 1634730"/>
                <a:gd name="connsiteX28" fmla="*/ 525919 w 1107168"/>
                <a:gd name="connsiteY28" fmla="*/ 1546274 h 1634730"/>
                <a:gd name="connsiteX29" fmla="*/ 520672 w 1107168"/>
                <a:gd name="connsiteY29" fmla="*/ 1540553 h 1634730"/>
                <a:gd name="connsiteX30" fmla="*/ 517669 w 1107168"/>
                <a:gd name="connsiteY30" fmla="*/ 1538341 h 1634730"/>
                <a:gd name="connsiteX31" fmla="*/ 390776 w 1107168"/>
                <a:gd name="connsiteY31" fmla="*/ 1452856 h 1634730"/>
                <a:gd name="connsiteX32" fmla="*/ 386920 w 1107168"/>
                <a:gd name="connsiteY32" fmla="*/ 1450532 h 1634730"/>
                <a:gd name="connsiteX33" fmla="*/ 386462 w 1107168"/>
                <a:gd name="connsiteY33" fmla="*/ 1449837 h 1634730"/>
                <a:gd name="connsiteX34" fmla="*/ 384597 w 1107168"/>
                <a:gd name="connsiteY34" fmla="*/ 1448083 h 1634730"/>
                <a:gd name="connsiteX35" fmla="*/ 383206 w 1107168"/>
                <a:gd name="connsiteY35" fmla="*/ 1448904 h 1634730"/>
                <a:gd name="connsiteX36" fmla="*/ 381563 w 1107168"/>
                <a:gd name="connsiteY36" fmla="*/ 1449252 h 1634730"/>
                <a:gd name="connsiteX37" fmla="*/ 379935 w 1107168"/>
                <a:gd name="connsiteY37" fmla="*/ 1449015 h 1634730"/>
                <a:gd name="connsiteX38" fmla="*/ 378291 w 1107168"/>
                <a:gd name="connsiteY38" fmla="*/ 1447956 h 1634730"/>
                <a:gd name="connsiteX39" fmla="*/ 379002 w 1107168"/>
                <a:gd name="connsiteY39" fmla="*/ 1452744 h 1634730"/>
                <a:gd name="connsiteX40" fmla="*/ 381563 w 1107168"/>
                <a:gd name="connsiteY40" fmla="*/ 1456601 h 1634730"/>
                <a:gd name="connsiteX41" fmla="*/ 385419 w 1107168"/>
                <a:gd name="connsiteY41" fmla="*/ 1459398 h 1634730"/>
                <a:gd name="connsiteX42" fmla="*/ 390081 w 1107168"/>
                <a:gd name="connsiteY42" fmla="*/ 1461026 h 1634730"/>
                <a:gd name="connsiteX43" fmla="*/ 394633 w 1107168"/>
                <a:gd name="connsiteY43" fmla="*/ 1460331 h 1634730"/>
                <a:gd name="connsiteX44" fmla="*/ 394048 w 1107168"/>
                <a:gd name="connsiteY44" fmla="*/ 1456949 h 1634730"/>
                <a:gd name="connsiteX45" fmla="*/ 390776 w 1107168"/>
                <a:gd name="connsiteY45" fmla="*/ 1452856 h 1634730"/>
                <a:gd name="connsiteX46" fmla="*/ 537614 w 1107168"/>
                <a:gd name="connsiteY46" fmla="*/ 1455542 h 1634730"/>
                <a:gd name="connsiteX47" fmla="*/ 527230 w 1107168"/>
                <a:gd name="connsiteY47" fmla="*/ 1449363 h 1634730"/>
                <a:gd name="connsiteX48" fmla="*/ 525129 w 1107168"/>
                <a:gd name="connsiteY48" fmla="*/ 1448414 h 1634730"/>
                <a:gd name="connsiteX49" fmla="*/ 517432 w 1107168"/>
                <a:gd name="connsiteY49" fmla="*/ 1441650 h 1634730"/>
                <a:gd name="connsiteX50" fmla="*/ 514160 w 1107168"/>
                <a:gd name="connsiteY50" fmla="*/ 1440259 h 1634730"/>
                <a:gd name="connsiteX51" fmla="*/ 511015 w 1107168"/>
                <a:gd name="connsiteY51" fmla="*/ 1440149 h 1634730"/>
                <a:gd name="connsiteX52" fmla="*/ 509625 w 1107168"/>
                <a:gd name="connsiteY52" fmla="*/ 1442140 h 1634730"/>
                <a:gd name="connsiteX53" fmla="*/ 510794 w 1107168"/>
                <a:gd name="connsiteY53" fmla="*/ 1444352 h 1634730"/>
                <a:gd name="connsiteX54" fmla="*/ 513481 w 1107168"/>
                <a:gd name="connsiteY54" fmla="*/ 1446565 h 1634730"/>
                <a:gd name="connsiteX55" fmla="*/ 516626 w 1107168"/>
                <a:gd name="connsiteY55" fmla="*/ 1448193 h 1634730"/>
                <a:gd name="connsiteX56" fmla="*/ 519075 w 1107168"/>
                <a:gd name="connsiteY56" fmla="*/ 1449015 h 1634730"/>
                <a:gd name="connsiteX57" fmla="*/ 522347 w 1107168"/>
                <a:gd name="connsiteY57" fmla="*/ 1450405 h 1634730"/>
                <a:gd name="connsiteX58" fmla="*/ 523169 w 1107168"/>
                <a:gd name="connsiteY58" fmla="*/ 1452856 h 1634730"/>
                <a:gd name="connsiteX59" fmla="*/ 522347 w 1107168"/>
                <a:gd name="connsiteY59" fmla="*/ 1459382 h 1634730"/>
                <a:gd name="connsiteX60" fmla="*/ 522458 w 1107168"/>
                <a:gd name="connsiteY60" fmla="*/ 1463002 h 1634730"/>
                <a:gd name="connsiteX61" fmla="*/ 523153 w 1107168"/>
                <a:gd name="connsiteY61" fmla="*/ 1465909 h 1634730"/>
                <a:gd name="connsiteX62" fmla="*/ 524670 w 1107168"/>
                <a:gd name="connsiteY62" fmla="*/ 1468012 h 1634730"/>
                <a:gd name="connsiteX63" fmla="*/ 527468 w 1107168"/>
                <a:gd name="connsiteY63" fmla="*/ 1469055 h 1634730"/>
                <a:gd name="connsiteX64" fmla="*/ 528748 w 1107168"/>
                <a:gd name="connsiteY64" fmla="*/ 1468944 h 1634730"/>
                <a:gd name="connsiteX65" fmla="*/ 532241 w 1107168"/>
                <a:gd name="connsiteY65" fmla="*/ 1468012 h 1634730"/>
                <a:gd name="connsiteX66" fmla="*/ 533631 w 1107168"/>
                <a:gd name="connsiteY66" fmla="*/ 1467901 h 1634730"/>
                <a:gd name="connsiteX67" fmla="*/ 535275 w 1107168"/>
                <a:gd name="connsiteY67" fmla="*/ 1468597 h 1634730"/>
                <a:gd name="connsiteX68" fmla="*/ 539242 w 1107168"/>
                <a:gd name="connsiteY68" fmla="*/ 1472089 h 1634730"/>
                <a:gd name="connsiteX69" fmla="*/ 541691 w 1107168"/>
                <a:gd name="connsiteY69" fmla="*/ 1472911 h 1634730"/>
                <a:gd name="connsiteX70" fmla="*/ 543904 w 1107168"/>
                <a:gd name="connsiteY70" fmla="*/ 1472453 h 1634730"/>
                <a:gd name="connsiteX71" fmla="*/ 544836 w 1107168"/>
                <a:gd name="connsiteY71" fmla="*/ 1470351 h 1634730"/>
                <a:gd name="connsiteX72" fmla="*/ 539131 w 1107168"/>
                <a:gd name="connsiteY72" fmla="*/ 1457739 h 1634730"/>
                <a:gd name="connsiteX73" fmla="*/ 537614 w 1107168"/>
                <a:gd name="connsiteY73" fmla="*/ 1455542 h 1634730"/>
                <a:gd name="connsiteX74" fmla="*/ 338749 w 1107168"/>
                <a:gd name="connsiteY74" fmla="*/ 1326642 h 1634730"/>
                <a:gd name="connsiteX75" fmla="*/ 337816 w 1107168"/>
                <a:gd name="connsiteY75" fmla="*/ 1322912 h 1634730"/>
                <a:gd name="connsiteX76" fmla="*/ 338749 w 1107168"/>
                <a:gd name="connsiteY76" fmla="*/ 1318946 h 1634730"/>
                <a:gd name="connsiteX77" fmla="*/ 336426 w 1107168"/>
                <a:gd name="connsiteY77" fmla="*/ 1320225 h 1634730"/>
                <a:gd name="connsiteX78" fmla="*/ 334087 w 1107168"/>
                <a:gd name="connsiteY78" fmla="*/ 1320684 h 1634730"/>
                <a:gd name="connsiteX79" fmla="*/ 326263 w 1107168"/>
                <a:gd name="connsiteY79" fmla="*/ 1319752 h 1634730"/>
                <a:gd name="connsiteX80" fmla="*/ 324636 w 1107168"/>
                <a:gd name="connsiteY80" fmla="*/ 1320100 h 1634730"/>
                <a:gd name="connsiteX81" fmla="*/ 323118 w 1107168"/>
                <a:gd name="connsiteY81" fmla="*/ 1320684 h 1634730"/>
                <a:gd name="connsiteX82" fmla="*/ 321016 w 1107168"/>
                <a:gd name="connsiteY82" fmla="*/ 1321032 h 1634730"/>
                <a:gd name="connsiteX83" fmla="*/ 318219 w 1107168"/>
                <a:gd name="connsiteY83" fmla="*/ 1320447 h 1634730"/>
                <a:gd name="connsiteX84" fmla="*/ 313083 w 1107168"/>
                <a:gd name="connsiteY84" fmla="*/ 1318471 h 1634730"/>
                <a:gd name="connsiteX85" fmla="*/ 310412 w 1107168"/>
                <a:gd name="connsiteY85" fmla="*/ 1319056 h 1634730"/>
                <a:gd name="connsiteX86" fmla="*/ 312514 w 1107168"/>
                <a:gd name="connsiteY86" fmla="*/ 1321727 h 1634730"/>
                <a:gd name="connsiteX87" fmla="*/ 314726 w 1107168"/>
                <a:gd name="connsiteY87" fmla="*/ 1325678 h 1634730"/>
                <a:gd name="connsiteX88" fmla="*/ 316591 w 1107168"/>
                <a:gd name="connsiteY88" fmla="*/ 1329771 h 1634730"/>
                <a:gd name="connsiteX89" fmla="*/ 317065 w 1107168"/>
                <a:gd name="connsiteY89" fmla="*/ 1332806 h 1634730"/>
                <a:gd name="connsiteX90" fmla="*/ 317998 w 1107168"/>
                <a:gd name="connsiteY90" fmla="*/ 1334560 h 1634730"/>
                <a:gd name="connsiteX91" fmla="*/ 320337 w 1107168"/>
                <a:gd name="connsiteY91" fmla="*/ 1337010 h 1634730"/>
                <a:gd name="connsiteX92" fmla="*/ 323261 w 1107168"/>
                <a:gd name="connsiteY92" fmla="*/ 1338875 h 1634730"/>
                <a:gd name="connsiteX93" fmla="*/ 325584 w 1107168"/>
                <a:gd name="connsiteY93" fmla="*/ 1338875 h 1634730"/>
                <a:gd name="connsiteX94" fmla="*/ 327101 w 1107168"/>
                <a:gd name="connsiteY94" fmla="*/ 1338053 h 1634730"/>
                <a:gd name="connsiteX95" fmla="*/ 328381 w 1107168"/>
                <a:gd name="connsiteY95" fmla="*/ 1338163 h 1634730"/>
                <a:gd name="connsiteX96" fmla="*/ 329788 w 1107168"/>
                <a:gd name="connsiteY96" fmla="*/ 1338748 h 1634730"/>
                <a:gd name="connsiteX97" fmla="*/ 331890 w 1107168"/>
                <a:gd name="connsiteY97" fmla="*/ 1339444 h 1634730"/>
                <a:gd name="connsiteX98" fmla="*/ 333296 w 1107168"/>
                <a:gd name="connsiteY98" fmla="*/ 1339333 h 1634730"/>
                <a:gd name="connsiteX99" fmla="*/ 340882 w 1107168"/>
                <a:gd name="connsiteY99" fmla="*/ 1335951 h 1634730"/>
                <a:gd name="connsiteX100" fmla="*/ 342747 w 1107168"/>
                <a:gd name="connsiteY100" fmla="*/ 1334560 h 1634730"/>
                <a:gd name="connsiteX101" fmla="*/ 344154 w 1107168"/>
                <a:gd name="connsiteY101" fmla="*/ 1332348 h 1634730"/>
                <a:gd name="connsiteX102" fmla="*/ 345086 w 1107168"/>
                <a:gd name="connsiteY102" fmla="*/ 1328729 h 1634730"/>
                <a:gd name="connsiteX103" fmla="*/ 341230 w 1107168"/>
                <a:gd name="connsiteY103" fmla="*/ 1328966 h 1634730"/>
                <a:gd name="connsiteX104" fmla="*/ 338749 w 1107168"/>
                <a:gd name="connsiteY104" fmla="*/ 1326642 h 1634730"/>
                <a:gd name="connsiteX105" fmla="*/ 303647 w 1107168"/>
                <a:gd name="connsiteY105" fmla="*/ 1312766 h 1634730"/>
                <a:gd name="connsiteX106" fmla="*/ 302589 w 1107168"/>
                <a:gd name="connsiteY106" fmla="*/ 1311723 h 1634730"/>
                <a:gd name="connsiteX107" fmla="*/ 301308 w 1107168"/>
                <a:gd name="connsiteY107" fmla="*/ 1310791 h 1634730"/>
                <a:gd name="connsiteX108" fmla="*/ 299902 w 1107168"/>
                <a:gd name="connsiteY108" fmla="*/ 1309969 h 1634730"/>
                <a:gd name="connsiteX109" fmla="*/ 299206 w 1107168"/>
                <a:gd name="connsiteY109" fmla="*/ 1308689 h 1634730"/>
                <a:gd name="connsiteX110" fmla="*/ 298622 w 1107168"/>
                <a:gd name="connsiteY110" fmla="*/ 1307171 h 1634730"/>
                <a:gd name="connsiteX111" fmla="*/ 297452 w 1107168"/>
                <a:gd name="connsiteY111" fmla="*/ 1305781 h 1634730"/>
                <a:gd name="connsiteX112" fmla="*/ 296393 w 1107168"/>
                <a:gd name="connsiteY112" fmla="*/ 1308578 h 1634730"/>
                <a:gd name="connsiteX113" fmla="*/ 294528 w 1107168"/>
                <a:gd name="connsiteY113" fmla="*/ 1309274 h 1634730"/>
                <a:gd name="connsiteX114" fmla="*/ 290562 w 1107168"/>
                <a:gd name="connsiteY114" fmla="*/ 1308815 h 1634730"/>
                <a:gd name="connsiteX115" fmla="*/ 287875 w 1107168"/>
                <a:gd name="connsiteY115" fmla="*/ 1310206 h 1634730"/>
                <a:gd name="connsiteX116" fmla="*/ 287179 w 1107168"/>
                <a:gd name="connsiteY116" fmla="*/ 1311723 h 1634730"/>
                <a:gd name="connsiteX117" fmla="*/ 288223 w 1107168"/>
                <a:gd name="connsiteY117" fmla="*/ 1312308 h 1634730"/>
                <a:gd name="connsiteX118" fmla="*/ 290198 w 1107168"/>
                <a:gd name="connsiteY118" fmla="*/ 1310917 h 1634730"/>
                <a:gd name="connsiteX119" fmla="*/ 293580 w 1107168"/>
                <a:gd name="connsiteY119" fmla="*/ 1313240 h 1634730"/>
                <a:gd name="connsiteX120" fmla="*/ 296852 w 1107168"/>
                <a:gd name="connsiteY120" fmla="*/ 1314537 h 1634730"/>
                <a:gd name="connsiteX121" fmla="*/ 304785 w 1107168"/>
                <a:gd name="connsiteY121" fmla="*/ 1315817 h 1634730"/>
                <a:gd name="connsiteX122" fmla="*/ 304327 w 1107168"/>
                <a:gd name="connsiteY122" fmla="*/ 1314188 h 1634730"/>
                <a:gd name="connsiteX123" fmla="*/ 303647 w 1107168"/>
                <a:gd name="connsiteY123" fmla="*/ 1312766 h 1634730"/>
                <a:gd name="connsiteX124" fmla="*/ 400449 w 1107168"/>
                <a:gd name="connsiteY124" fmla="*/ 1328412 h 1634730"/>
                <a:gd name="connsiteX125" fmla="*/ 399516 w 1107168"/>
                <a:gd name="connsiteY125" fmla="*/ 1327827 h 1634730"/>
                <a:gd name="connsiteX126" fmla="*/ 397999 w 1107168"/>
                <a:gd name="connsiteY126" fmla="*/ 1327369 h 1634730"/>
                <a:gd name="connsiteX127" fmla="*/ 395897 w 1107168"/>
                <a:gd name="connsiteY127" fmla="*/ 1328191 h 1634730"/>
                <a:gd name="connsiteX128" fmla="*/ 390176 w 1107168"/>
                <a:gd name="connsiteY128" fmla="*/ 1331573 h 1634730"/>
                <a:gd name="connsiteX129" fmla="*/ 389133 w 1107168"/>
                <a:gd name="connsiteY129" fmla="*/ 1331810 h 1634730"/>
                <a:gd name="connsiteX130" fmla="*/ 387616 w 1107168"/>
                <a:gd name="connsiteY130" fmla="*/ 1331810 h 1634730"/>
                <a:gd name="connsiteX131" fmla="*/ 377359 w 1107168"/>
                <a:gd name="connsiteY131" fmla="*/ 1324683 h 1634730"/>
                <a:gd name="connsiteX132" fmla="*/ 374798 w 1107168"/>
                <a:gd name="connsiteY132" fmla="*/ 1323987 h 1634730"/>
                <a:gd name="connsiteX133" fmla="*/ 369314 w 1107168"/>
                <a:gd name="connsiteY133" fmla="*/ 1323292 h 1634730"/>
                <a:gd name="connsiteX134" fmla="*/ 367102 w 1107168"/>
                <a:gd name="connsiteY134" fmla="*/ 1322470 h 1634730"/>
                <a:gd name="connsiteX135" fmla="*/ 360922 w 1107168"/>
                <a:gd name="connsiteY135" fmla="*/ 1317460 h 1634730"/>
                <a:gd name="connsiteX136" fmla="*/ 357429 w 1107168"/>
                <a:gd name="connsiteY136" fmla="*/ 1316638 h 1634730"/>
                <a:gd name="connsiteX137" fmla="*/ 356386 w 1107168"/>
                <a:gd name="connsiteY137" fmla="*/ 1316638 h 1634730"/>
                <a:gd name="connsiteX138" fmla="*/ 355454 w 1107168"/>
                <a:gd name="connsiteY138" fmla="*/ 1316986 h 1634730"/>
                <a:gd name="connsiteX139" fmla="*/ 353937 w 1107168"/>
                <a:gd name="connsiteY139" fmla="*/ 1317934 h 1634730"/>
                <a:gd name="connsiteX140" fmla="*/ 353004 w 1107168"/>
                <a:gd name="connsiteY140" fmla="*/ 1318756 h 1634730"/>
                <a:gd name="connsiteX141" fmla="*/ 353700 w 1107168"/>
                <a:gd name="connsiteY141" fmla="*/ 1319451 h 1634730"/>
                <a:gd name="connsiteX142" fmla="*/ 355802 w 1107168"/>
                <a:gd name="connsiteY142" fmla="*/ 1320273 h 1634730"/>
                <a:gd name="connsiteX143" fmla="*/ 357208 w 1107168"/>
                <a:gd name="connsiteY143" fmla="*/ 1321790 h 1634730"/>
                <a:gd name="connsiteX144" fmla="*/ 358378 w 1107168"/>
                <a:gd name="connsiteY144" fmla="*/ 1323656 h 1634730"/>
                <a:gd name="connsiteX145" fmla="*/ 359310 w 1107168"/>
                <a:gd name="connsiteY145" fmla="*/ 1325868 h 1634730"/>
                <a:gd name="connsiteX146" fmla="*/ 356971 w 1107168"/>
                <a:gd name="connsiteY146" fmla="*/ 1329598 h 1634730"/>
                <a:gd name="connsiteX147" fmla="*/ 359531 w 1107168"/>
                <a:gd name="connsiteY147" fmla="*/ 1333217 h 1634730"/>
                <a:gd name="connsiteX148" fmla="*/ 364541 w 1107168"/>
                <a:gd name="connsiteY148" fmla="*/ 1336125 h 1634730"/>
                <a:gd name="connsiteX149" fmla="*/ 368982 w 1107168"/>
                <a:gd name="connsiteY149" fmla="*/ 1337516 h 1634730"/>
                <a:gd name="connsiteX150" fmla="*/ 398378 w 1107168"/>
                <a:gd name="connsiteY150" fmla="*/ 1336820 h 1634730"/>
                <a:gd name="connsiteX151" fmla="*/ 401650 w 1107168"/>
                <a:gd name="connsiteY151" fmla="*/ 1335888 h 1634730"/>
                <a:gd name="connsiteX152" fmla="*/ 403278 w 1107168"/>
                <a:gd name="connsiteY152" fmla="*/ 1334260 h 1634730"/>
                <a:gd name="connsiteX153" fmla="*/ 403736 w 1107168"/>
                <a:gd name="connsiteY153" fmla="*/ 1332047 h 1634730"/>
                <a:gd name="connsiteX154" fmla="*/ 403388 w 1107168"/>
                <a:gd name="connsiteY154" fmla="*/ 1331700 h 1634730"/>
                <a:gd name="connsiteX155" fmla="*/ 400449 w 1107168"/>
                <a:gd name="connsiteY155" fmla="*/ 1328412 h 1634730"/>
                <a:gd name="connsiteX156" fmla="*/ 1106568 w 1107168"/>
                <a:gd name="connsiteY156" fmla="*/ 1395580 h 1634730"/>
                <a:gd name="connsiteX157" fmla="*/ 1106805 w 1107168"/>
                <a:gd name="connsiteY157" fmla="*/ 1393478 h 1634730"/>
                <a:gd name="connsiteX158" fmla="*/ 1103075 w 1107168"/>
                <a:gd name="connsiteY158" fmla="*/ 1390223 h 1634730"/>
                <a:gd name="connsiteX159" fmla="*/ 1101795 w 1107168"/>
                <a:gd name="connsiteY159" fmla="*/ 1388342 h 1634730"/>
                <a:gd name="connsiteX160" fmla="*/ 1100625 w 1107168"/>
                <a:gd name="connsiteY160" fmla="*/ 1387173 h 1634730"/>
                <a:gd name="connsiteX161" fmla="*/ 1098523 w 1107168"/>
                <a:gd name="connsiteY161" fmla="*/ 1385656 h 1634730"/>
                <a:gd name="connsiteX162" fmla="*/ 1088835 w 1107168"/>
                <a:gd name="connsiteY162" fmla="*/ 1376442 h 1634730"/>
                <a:gd name="connsiteX163" fmla="*/ 1087208 w 1107168"/>
                <a:gd name="connsiteY163" fmla="*/ 1373881 h 1634730"/>
                <a:gd name="connsiteX164" fmla="*/ 1086623 w 1107168"/>
                <a:gd name="connsiteY164" fmla="*/ 1373296 h 1634730"/>
                <a:gd name="connsiteX165" fmla="*/ 1084299 w 1107168"/>
                <a:gd name="connsiteY165" fmla="*/ 1371194 h 1634730"/>
                <a:gd name="connsiteX166" fmla="*/ 1083841 w 1107168"/>
                <a:gd name="connsiteY166" fmla="*/ 1370594 h 1634730"/>
                <a:gd name="connsiteX167" fmla="*/ 1082909 w 1107168"/>
                <a:gd name="connsiteY167" fmla="*/ 1369314 h 1634730"/>
                <a:gd name="connsiteX168" fmla="*/ 1082450 w 1107168"/>
                <a:gd name="connsiteY168" fmla="*/ 1368855 h 1634730"/>
                <a:gd name="connsiteX169" fmla="*/ 1081992 w 1107168"/>
                <a:gd name="connsiteY169" fmla="*/ 1368618 h 1634730"/>
                <a:gd name="connsiteX170" fmla="*/ 1081407 w 1107168"/>
                <a:gd name="connsiteY170" fmla="*/ 1368381 h 1634730"/>
                <a:gd name="connsiteX171" fmla="*/ 1079653 w 1107168"/>
                <a:gd name="connsiteY171" fmla="*/ 1368144 h 1634730"/>
                <a:gd name="connsiteX172" fmla="*/ 1078958 w 1107168"/>
                <a:gd name="connsiteY172" fmla="*/ 1367796 h 1634730"/>
                <a:gd name="connsiteX173" fmla="*/ 1078373 w 1107168"/>
                <a:gd name="connsiteY173" fmla="*/ 1366975 h 1634730"/>
                <a:gd name="connsiteX174" fmla="*/ 1077915 w 1107168"/>
                <a:gd name="connsiteY174" fmla="*/ 1365932 h 1634730"/>
                <a:gd name="connsiteX175" fmla="*/ 1077804 w 1107168"/>
                <a:gd name="connsiteY175" fmla="*/ 1363940 h 1634730"/>
                <a:gd name="connsiteX176" fmla="*/ 1077804 w 1107168"/>
                <a:gd name="connsiteY176" fmla="*/ 1362550 h 1634730"/>
                <a:gd name="connsiteX177" fmla="*/ 1077915 w 1107168"/>
                <a:gd name="connsiteY177" fmla="*/ 1362439 h 1634730"/>
                <a:gd name="connsiteX178" fmla="*/ 1078847 w 1107168"/>
                <a:gd name="connsiteY178" fmla="*/ 1360100 h 1634730"/>
                <a:gd name="connsiteX179" fmla="*/ 1079779 w 1107168"/>
                <a:gd name="connsiteY179" fmla="*/ 1358014 h 1634730"/>
                <a:gd name="connsiteX180" fmla="*/ 1078736 w 1107168"/>
                <a:gd name="connsiteY180" fmla="*/ 1356260 h 1634730"/>
                <a:gd name="connsiteX181" fmla="*/ 1078499 w 1107168"/>
                <a:gd name="connsiteY181" fmla="*/ 1356133 h 1634730"/>
                <a:gd name="connsiteX182" fmla="*/ 1078262 w 1107168"/>
                <a:gd name="connsiteY182" fmla="*/ 1352877 h 1634730"/>
                <a:gd name="connsiteX183" fmla="*/ 1077093 w 1107168"/>
                <a:gd name="connsiteY183" fmla="*/ 1351123 h 1634730"/>
                <a:gd name="connsiteX184" fmla="*/ 1075575 w 1107168"/>
                <a:gd name="connsiteY184" fmla="*/ 1349606 h 1634730"/>
                <a:gd name="connsiteX185" fmla="*/ 1074295 w 1107168"/>
                <a:gd name="connsiteY185" fmla="*/ 1346809 h 1634730"/>
                <a:gd name="connsiteX186" fmla="*/ 1074295 w 1107168"/>
                <a:gd name="connsiteY186" fmla="*/ 1345765 h 1634730"/>
                <a:gd name="connsiteX187" fmla="*/ 1074991 w 1107168"/>
                <a:gd name="connsiteY187" fmla="*/ 1342146 h 1634730"/>
                <a:gd name="connsiteX188" fmla="*/ 1074991 w 1107168"/>
                <a:gd name="connsiteY188" fmla="*/ 1340866 h 1634730"/>
                <a:gd name="connsiteX189" fmla="*/ 1074533 w 1107168"/>
                <a:gd name="connsiteY189" fmla="*/ 1340044 h 1634730"/>
                <a:gd name="connsiteX190" fmla="*/ 1074058 w 1107168"/>
                <a:gd name="connsiteY190" fmla="*/ 1339333 h 1634730"/>
                <a:gd name="connsiteX191" fmla="*/ 1067990 w 1107168"/>
                <a:gd name="connsiteY191" fmla="*/ 1321032 h 1634730"/>
                <a:gd name="connsiteX192" fmla="*/ 1064607 w 1107168"/>
                <a:gd name="connsiteY192" fmla="*/ 1319989 h 1634730"/>
                <a:gd name="connsiteX193" fmla="*/ 1062158 w 1107168"/>
                <a:gd name="connsiteY193" fmla="*/ 1318013 h 1634730"/>
                <a:gd name="connsiteX194" fmla="*/ 1060878 w 1107168"/>
                <a:gd name="connsiteY194" fmla="*/ 1314852 h 1634730"/>
                <a:gd name="connsiteX195" fmla="*/ 1061225 w 1107168"/>
                <a:gd name="connsiteY195" fmla="*/ 1310411 h 1634730"/>
                <a:gd name="connsiteX196" fmla="*/ 1060988 w 1107168"/>
                <a:gd name="connsiteY196" fmla="*/ 1308436 h 1634730"/>
                <a:gd name="connsiteX197" fmla="*/ 1060277 w 1107168"/>
                <a:gd name="connsiteY197" fmla="*/ 1305876 h 1634730"/>
                <a:gd name="connsiteX198" fmla="*/ 1059108 w 1107168"/>
                <a:gd name="connsiteY198" fmla="*/ 1303537 h 1634730"/>
                <a:gd name="connsiteX199" fmla="*/ 1057353 w 1107168"/>
                <a:gd name="connsiteY199" fmla="*/ 1302367 h 1634730"/>
                <a:gd name="connsiteX200" fmla="*/ 1055488 w 1107168"/>
                <a:gd name="connsiteY200" fmla="*/ 1301435 h 1634730"/>
                <a:gd name="connsiteX201" fmla="*/ 1054793 w 1107168"/>
                <a:gd name="connsiteY201" fmla="*/ 1299443 h 1634730"/>
                <a:gd name="connsiteX202" fmla="*/ 1055836 w 1107168"/>
                <a:gd name="connsiteY202" fmla="*/ 1281031 h 1634730"/>
                <a:gd name="connsiteX203" fmla="*/ 1055947 w 1107168"/>
                <a:gd name="connsiteY203" fmla="*/ 1279862 h 1634730"/>
                <a:gd name="connsiteX204" fmla="*/ 1035069 w 1107168"/>
                <a:gd name="connsiteY204" fmla="*/ 1254544 h 1634730"/>
                <a:gd name="connsiteX205" fmla="*/ 1014429 w 1107168"/>
                <a:gd name="connsiteY205" fmla="*/ 1229114 h 1634730"/>
                <a:gd name="connsiteX206" fmla="*/ 992967 w 1107168"/>
                <a:gd name="connsiteY206" fmla="*/ 1202642 h 1634730"/>
                <a:gd name="connsiteX207" fmla="*/ 973022 w 1107168"/>
                <a:gd name="connsiteY207" fmla="*/ 1177450 h 1634730"/>
                <a:gd name="connsiteX208" fmla="*/ 955400 w 1107168"/>
                <a:gd name="connsiteY208" fmla="*/ 1155055 h 1634730"/>
                <a:gd name="connsiteX209" fmla="*/ 937794 w 1107168"/>
                <a:gd name="connsiteY209" fmla="*/ 1132550 h 1634730"/>
                <a:gd name="connsiteX210" fmla="*/ 920298 w 1107168"/>
                <a:gd name="connsiteY210" fmla="*/ 1110045 h 1634730"/>
                <a:gd name="connsiteX211" fmla="*/ 902930 w 1107168"/>
                <a:gd name="connsiteY211" fmla="*/ 1087650 h 1634730"/>
                <a:gd name="connsiteX212" fmla="*/ 885561 w 1107168"/>
                <a:gd name="connsiteY212" fmla="*/ 1065129 h 1634730"/>
                <a:gd name="connsiteX213" fmla="*/ 868176 w 1107168"/>
                <a:gd name="connsiteY213" fmla="*/ 1042513 h 1634730"/>
                <a:gd name="connsiteX214" fmla="*/ 850918 w 1107168"/>
                <a:gd name="connsiteY214" fmla="*/ 1020008 h 1634730"/>
                <a:gd name="connsiteX215" fmla="*/ 833770 w 1107168"/>
                <a:gd name="connsiteY215" fmla="*/ 997486 h 1634730"/>
                <a:gd name="connsiteX216" fmla="*/ 813936 w 1107168"/>
                <a:gd name="connsiteY216" fmla="*/ 972643 h 1634730"/>
                <a:gd name="connsiteX217" fmla="*/ 794339 w 1107168"/>
                <a:gd name="connsiteY217" fmla="*/ 947798 h 1634730"/>
                <a:gd name="connsiteX218" fmla="*/ 774741 w 1107168"/>
                <a:gd name="connsiteY218" fmla="*/ 922954 h 1634730"/>
                <a:gd name="connsiteX219" fmla="*/ 755381 w 1107168"/>
                <a:gd name="connsiteY219" fmla="*/ 897999 h 1634730"/>
                <a:gd name="connsiteX220" fmla="*/ 735910 w 1107168"/>
                <a:gd name="connsiteY220" fmla="*/ 873154 h 1634730"/>
                <a:gd name="connsiteX221" fmla="*/ 716550 w 1107168"/>
                <a:gd name="connsiteY221" fmla="*/ 848199 h 1634730"/>
                <a:gd name="connsiteX222" fmla="*/ 697300 w 1107168"/>
                <a:gd name="connsiteY222" fmla="*/ 823244 h 1634730"/>
                <a:gd name="connsiteX223" fmla="*/ 678177 w 1107168"/>
                <a:gd name="connsiteY223" fmla="*/ 798289 h 1634730"/>
                <a:gd name="connsiteX224" fmla="*/ 653459 w 1107168"/>
                <a:gd name="connsiteY224" fmla="*/ 768309 h 1634730"/>
                <a:gd name="connsiteX225" fmla="*/ 628852 w 1107168"/>
                <a:gd name="connsiteY225" fmla="*/ 738344 h 1634730"/>
                <a:gd name="connsiteX226" fmla="*/ 604355 w 1107168"/>
                <a:gd name="connsiteY226" fmla="*/ 708253 h 1634730"/>
                <a:gd name="connsiteX227" fmla="*/ 579969 w 1107168"/>
                <a:gd name="connsiteY227" fmla="*/ 678161 h 1634730"/>
                <a:gd name="connsiteX228" fmla="*/ 555710 w 1107168"/>
                <a:gd name="connsiteY228" fmla="*/ 648070 h 1634730"/>
                <a:gd name="connsiteX229" fmla="*/ 531561 w 1107168"/>
                <a:gd name="connsiteY229" fmla="*/ 617868 h 1634730"/>
                <a:gd name="connsiteX230" fmla="*/ 507538 w 1107168"/>
                <a:gd name="connsiteY230" fmla="*/ 587650 h 1634730"/>
                <a:gd name="connsiteX231" fmla="*/ 483627 w 1107168"/>
                <a:gd name="connsiteY231" fmla="*/ 557449 h 1634730"/>
                <a:gd name="connsiteX232" fmla="*/ 483974 w 1107168"/>
                <a:gd name="connsiteY232" fmla="*/ 555347 h 1634730"/>
                <a:gd name="connsiteX233" fmla="*/ 485602 w 1107168"/>
                <a:gd name="connsiteY233" fmla="*/ 546828 h 1634730"/>
                <a:gd name="connsiteX234" fmla="*/ 490738 w 1107168"/>
                <a:gd name="connsiteY234" fmla="*/ 518728 h 1634730"/>
                <a:gd name="connsiteX235" fmla="*/ 495748 w 1107168"/>
                <a:gd name="connsiteY235" fmla="*/ 490739 h 1634730"/>
                <a:gd name="connsiteX236" fmla="*/ 500885 w 1107168"/>
                <a:gd name="connsiteY236" fmla="*/ 462750 h 1634730"/>
                <a:gd name="connsiteX237" fmla="*/ 506021 w 1107168"/>
                <a:gd name="connsiteY237" fmla="*/ 434744 h 1634730"/>
                <a:gd name="connsiteX238" fmla="*/ 511142 w 1107168"/>
                <a:gd name="connsiteY238" fmla="*/ 406739 h 1634730"/>
                <a:gd name="connsiteX239" fmla="*/ 516278 w 1107168"/>
                <a:gd name="connsiteY239" fmla="*/ 378749 h 1634730"/>
                <a:gd name="connsiteX240" fmla="*/ 521415 w 1107168"/>
                <a:gd name="connsiteY240" fmla="*/ 350760 h 1634730"/>
                <a:gd name="connsiteX241" fmla="*/ 526440 w 1107168"/>
                <a:gd name="connsiteY241" fmla="*/ 322771 h 1634730"/>
                <a:gd name="connsiteX242" fmla="*/ 531577 w 1107168"/>
                <a:gd name="connsiteY242" fmla="*/ 294892 h 1634730"/>
                <a:gd name="connsiteX243" fmla="*/ 536713 w 1107168"/>
                <a:gd name="connsiteY243" fmla="*/ 267013 h 1634730"/>
                <a:gd name="connsiteX244" fmla="*/ 541723 w 1107168"/>
                <a:gd name="connsiteY244" fmla="*/ 239008 h 1634730"/>
                <a:gd name="connsiteX245" fmla="*/ 546859 w 1107168"/>
                <a:gd name="connsiteY245" fmla="*/ 211129 h 1634730"/>
                <a:gd name="connsiteX246" fmla="*/ 551996 w 1107168"/>
                <a:gd name="connsiteY246" fmla="*/ 183251 h 1634730"/>
                <a:gd name="connsiteX247" fmla="*/ 557006 w 1107168"/>
                <a:gd name="connsiteY247" fmla="*/ 155498 h 1634730"/>
                <a:gd name="connsiteX248" fmla="*/ 562142 w 1107168"/>
                <a:gd name="connsiteY248" fmla="*/ 127619 h 1634730"/>
                <a:gd name="connsiteX249" fmla="*/ 567152 w 1107168"/>
                <a:gd name="connsiteY249" fmla="*/ 99867 h 1634730"/>
                <a:gd name="connsiteX250" fmla="*/ 536476 w 1107168"/>
                <a:gd name="connsiteY250" fmla="*/ 94146 h 1634730"/>
                <a:gd name="connsiteX251" fmla="*/ 505800 w 1107168"/>
                <a:gd name="connsiteY251" fmla="*/ 88441 h 1634730"/>
                <a:gd name="connsiteX252" fmla="*/ 475250 w 1107168"/>
                <a:gd name="connsiteY252" fmla="*/ 82720 h 1634730"/>
                <a:gd name="connsiteX253" fmla="*/ 444701 w 1107168"/>
                <a:gd name="connsiteY253" fmla="*/ 76777 h 1634730"/>
                <a:gd name="connsiteX254" fmla="*/ 414024 w 1107168"/>
                <a:gd name="connsiteY254" fmla="*/ 70946 h 1634730"/>
                <a:gd name="connsiteX255" fmla="*/ 383475 w 1107168"/>
                <a:gd name="connsiteY255" fmla="*/ 64877 h 1634730"/>
                <a:gd name="connsiteX256" fmla="*/ 352925 w 1107168"/>
                <a:gd name="connsiteY256" fmla="*/ 58823 h 1634730"/>
                <a:gd name="connsiteX257" fmla="*/ 322360 w 1107168"/>
                <a:gd name="connsiteY257" fmla="*/ 52628 h 1634730"/>
                <a:gd name="connsiteX258" fmla="*/ 291810 w 1107168"/>
                <a:gd name="connsiteY258" fmla="*/ 46449 h 1634730"/>
                <a:gd name="connsiteX259" fmla="*/ 261260 w 1107168"/>
                <a:gd name="connsiteY259" fmla="*/ 40143 h 1634730"/>
                <a:gd name="connsiteX260" fmla="*/ 230695 w 1107168"/>
                <a:gd name="connsiteY260" fmla="*/ 33837 h 1634730"/>
                <a:gd name="connsiteX261" fmla="*/ 200256 w 1107168"/>
                <a:gd name="connsiteY261" fmla="*/ 27421 h 1634730"/>
                <a:gd name="connsiteX262" fmla="*/ 169690 w 1107168"/>
                <a:gd name="connsiteY262" fmla="*/ 20893 h 1634730"/>
                <a:gd name="connsiteX263" fmla="*/ 139251 w 1107168"/>
                <a:gd name="connsiteY263" fmla="*/ 14240 h 1634730"/>
                <a:gd name="connsiteX264" fmla="*/ 108812 w 1107168"/>
                <a:gd name="connsiteY264" fmla="*/ 7586 h 1634730"/>
                <a:gd name="connsiteX265" fmla="*/ 78373 w 1107168"/>
                <a:gd name="connsiteY265" fmla="*/ 933 h 1634730"/>
                <a:gd name="connsiteX266" fmla="*/ 77789 w 1107168"/>
                <a:gd name="connsiteY266" fmla="*/ 696 h 1634730"/>
                <a:gd name="connsiteX267" fmla="*/ 74517 w 1107168"/>
                <a:gd name="connsiteY267" fmla="*/ 0 h 1634730"/>
                <a:gd name="connsiteX268" fmla="*/ 75228 w 1107168"/>
                <a:gd name="connsiteY268" fmla="*/ 3035 h 1634730"/>
                <a:gd name="connsiteX269" fmla="*/ 75339 w 1107168"/>
                <a:gd name="connsiteY269" fmla="*/ 4647 h 1634730"/>
                <a:gd name="connsiteX270" fmla="*/ 75228 w 1107168"/>
                <a:gd name="connsiteY270" fmla="*/ 6417 h 1634730"/>
                <a:gd name="connsiteX271" fmla="*/ 71609 w 1107168"/>
                <a:gd name="connsiteY271" fmla="*/ 20166 h 1634730"/>
                <a:gd name="connsiteX272" fmla="*/ 70092 w 1107168"/>
                <a:gd name="connsiteY272" fmla="*/ 22505 h 1634730"/>
                <a:gd name="connsiteX273" fmla="*/ 66014 w 1107168"/>
                <a:gd name="connsiteY273" fmla="*/ 27626 h 1634730"/>
                <a:gd name="connsiteX274" fmla="*/ 61921 w 1107168"/>
                <a:gd name="connsiteY274" fmla="*/ 31008 h 1634730"/>
                <a:gd name="connsiteX275" fmla="*/ 61684 w 1107168"/>
                <a:gd name="connsiteY275" fmla="*/ 31940 h 1634730"/>
                <a:gd name="connsiteX276" fmla="*/ 65303 w 1107168"/>
                <a:gd name="connsiteY276" fmla="*/ 34390 h 1634730"/>
                <a:gd name="connsiteX277" fmla="*/ 70203 w 1107168"/>
                <a:gd name="connsiteY277" fmla="*/ 39874 h 1634730"/>
                <a:gd name="connsiteX278" fmla="*/ 73822 w 1107168"/>
                <a:gd name="connsiteY278" fmla="*/ 45959 h 1634730"/>
                <a:gd name="connsiteX279" fmla="*/ 73237 w 1107168"/>
                <a:gd name="connsiteY279" fmla="*/ 50273 h 1634730"/>
                <a:gd name="connsiteX280" fmla="*/ 72542 w 1107168"/>
                <a:gd name="connsiteY280" fmla="*/ 52597 h 1634730"/>
                <a:gd name="connsiteX281" fmla="*/ 73237 w 1107168"/>
                <a:gd name="connsiteY281" fmla="*/ 56564 h 1634730"/>
                <a:gd name="connsiteX282" fmla="*/ 73822 w 1107168"/>
                <a:gd name="connsiteY282" fmla="*/ 60294 h 1634730"/>
                <a:gd name="connsiteX283" fmla="*/ 74517 w 1107168"/>
                <a:gd name="connsiteY283" fmla="*/ 61937 h 1634730"/>
                <a:gd name="connsiteX284" fmla="*/ 74754 w 1107168"/>
                <a:gd name="connsiteY284" fmla="*/ 62869 h 1634730"/>
                <a:gd name="connsiteX285" fmla="*/ 73822 w 1107168"/>
                <a:gd name="connsiteY285" fmla="*/ 66821 h 1634730"/>
                <a:gd name="connsiteX286" fmla="*/ 73585 w 1107168"/>
                <a:gd name="connsiteY286" fmla="*/ 68338 h 1634730"/>
                <a:gd name="connsiteX287" fmla="*/ 73932 w 1107168"/>
                <a:gd name="connsiteY287" fmla="*/ 69839 h 1634730"/>
                <a:gd name="connsiteX288" fmla="*/ 74628 w 1107168"/>
                <a:gd name="connsiteY288" fmla="*/ 71246 h 1634730"/>
                <a:gd name="connsiteX289" fmla="*/ 75560 w 1107168"/>
                <a:gd name="connsiteY289" fmla="*/ 72415 h 1634730"/>
                <a:gd name="connsiteX290" fmla="*/ 76730 w 1107168"/>
                <a:gd name="connsiteY290" fmla="*/ 73364 h 1634730"/>
                <a:gd name="connsiteX291" fmla="*/ 74517 w 1107168"/>
                <a:gd name="connsiteY291" fmla="*/ 75687 h 1634730"/>
                <a:gd name="connsiteX292" fmla="*/ 74170 w 1107168"/>
                <a:gd name="connsiteY292" fmla="*/ 80570 h 1634730"/>
                <a:gd name="connsiteX293" fmla="*/ 74059 w 1107168"/>
                <a:gd name="connsiteY293" fmla="*/ 90148 h 1634730"/>
                <a:gd name="connsiteX294" fmla="*/ 72779 w 1107168"/>
                <a:gd name="connsiteY294" fmla="*/ 94589 h 1634730"/>
                <a:gd name="connsiteX295" fmla="*/ 68464 w 1107168"/>
                <a:gd name="connsiteY295" fmla="*/ 102744 h 1634730"/>
                <a:gd name="connsiteX296" fmla="*/ 65793 w 1107168"/>
                <a:gd name="connsiteY296" fmla="*/ 110456 h 1634730"/>
                <a:gd name="connsiteX297" fmla="*/ 60894 w 1107168"/>
                <a:gd name="connsiteY297" fmla="*/ 120112 h 1634730"/>
                <a:gd name="connsiteX298" fmla="*/ 57512 w 1107168"/>
                <a:gd name="connsiteY298" fmla="*/ 124901 h 1634730"/>
                <a:gd name="connsiteX299" fmla="*/ 54951 w 1107168"/>
                <a:gd name="connsiteY299" fmla="*/ 130275 h 1634730"/>
                <a:gd name="connsiteX300" fmla="*/ 52502 w 1107168"/>
                <a:gd name="connsiteY300" fmla="*/ 132140 h 1634730"/>
                <a:gd name="connsiteX301" fmla="*/ 51680 w 1107168"/>
                <a:gd name="connsiteY301" fmla="*/ 134463 h 1634730"/>
                <a:gd name="connsiteX302" fmla="*/ 51222 w 1107168"/>
                <a:gd name="connsiteY302" fmla="*/ 137276 h 1634730"/>
                <a:gd name="connsiteX303" fmla="*/ 51332 w 1107168"/>
                <a:gd name="connsiteY303" fmla="*/ 139378 h 1634730"/>
                <a:gd name="connsiteX304" fmla="*/ 50637 w 1107168"/>
                <a:gd name="connsiteY304" fmla="*/ 141480 h 1634730"/>
                <a:gd name="connsiteX305" fmla="*/ 53197 w 1107168"/>
                <a:gd name="connsiteY305" fmla="*/ 148245 h 1634730"/>
                <a:gd name="connsiteX306" fmla="*/ 53671 w 1107168"/>
                <a:gd name="connsiteY306" fmla="*/ 151753 h 1634730"/>
                <a:gd name="connsiteX307" fmla="*/ 52739 w 1107168"/>
                <a:gd name="connsiteY307" fmla="*/ 155135 h 1634730"/>
                <a:gd name="connsiteX308" fmla="*/ 40728 w 1107168"/>
                <a:gd name="connsiteY308" fmla="*/ 176139 h 1634730"/>
                <a:gd name="connsiteX309" fmla="*/ 33616 w 1107168"/>
                <a:gd name="connsiteY309" fmla="*/ 183124 h 1634730"/>
                <a:gd name="connsiteX310" fmla="*/ 31624 w 1107168"/>
                <a:gd name="connsiteY310" fmla="*/ 186159 h 1634730"/>
                <a:gd name="connsiteX311" fmla="*/ 34074 w 1107168"/>
                <a:gd name="connsiteY311" fmla="*/ 185463 h 1634730"/>
                <a:gd name="connsiteX312" fmla="*/ 36634 w 1107168"/>
                <a:gd name="connsiteY312" fmla="*/ 183235 h 1634730"/>
                <a:gd name="connsiteX313" fmla="*/ 43983 w 1107168"/>
                <a:gd name="connsiteY313" fmla="*/ 175191 h 1634730"/>
                <a:gd name="connsiteX314" fmla="*/ 44679 w 1107168"/>
                <a:gd name="connsiteY314" fmla="*/ 174842 h 1634730"/>
                <a:gd name="connsiteX315" fmla="*/ 49467 w 1107168"/>
                <a:gd name="connsiteY315" fmla="*/ 176471 h 1634730"/>
                <a:gd name="connsiteX316" fmla="*/ 50858 w 1107168"/>
                <a:gd name="connsiteY316" fmla="*/ 176139 h 1634730"/>
                <a:gd name="connsiteX317" fmla="*/ 51791 w 1107168"/>
                <a:gd name="connsiteY317" fmla="*/ 177308 h 1634730"/>
                <a:gd name="connsiteX318" fmla="*/ 52265 w 1107168"/>
                <a:gd name="connsiteY318" fmla="*/ 177545 h 1634730"/>
                <a:gd name="connsiteX319" fmla="*/ 49594 w 1107168"/>
                <a:gd name="connsiteY319" fmla="*/ 180580 h 1634730"/>
                <a:gd name="connsiteX320" fmla="*/ 47144 w 1107168"/>
                <a:gd name="connsiteY320" fmla="*/ 181402 h 1634730"/>
                <a:gd name="connsiteX321" fmla="*/ 44457 w 1107168"/>
                <a:gd name="connsiteY321" fmla="*/ 181291 h 1634730"/>
                <a:gd name="connsiteX322" fmla="*/ 41075 w 1107168"/>
                <a:gd name="connsiteY322" fmla="*/ 181749 h 1634730"/>
                <a:gd name="connsiteX323" fmla="*/ 38973 w 1107168"/>
                <a:gd name="connsiteY323" fmla="*/ 183266 h 1634730"/>
                <a:gd name="connsiteX324" fmla="*/ 34659 w 1107168"/>
                <a:gd name="connsiteY324" fmla="*/ 188640 h 1634730"/>
                <a:gd name="connsiteX325" fmla="*/ 33031 w 1107168"/>
                <a:gd name="connsiteY325" fmla="*/ 189683 h 1634730"/>
                <a:gd name="connsiteX326" fmla="*/ 31387 w 1107168"/>
                <a:gd name="connsiteY326" fmla="*/ 195626 h 1634730"/>
                <a:gd name="connsiteX327" fmla="*/ 29759 w 1107168"/>
                <a:gd name="connsiteY327" fmla="*/ 198297 h 1634730"/>
                <a:gd name="connsiteX328" fmla="*/ 27310 w 1107168"/>
                <a:gd name="connsiteY328" fmla="*/ 196431 h 1634730"/>
                <a:gd name="connsiteX329" fmla="*/ 25903 w 1107168"/>
                <a:gd name="connsiteY329" fmla="*/ 194566 h 1634730"/>
                <a:gd name="connsiteX330" fmla="*/ 26140 w 1107168"/>
                <a:gd name="connsiteY330" fmla="*/ 193982 h 1634730"/>
                <a:gd name="connsiteX331" fmla="*/ 27420 w 1107168"/>
                <a:gd name="connsiteY331" fmla="*/ 191073 h 1634730"/>
                <a:gd name="connsiteX332" fmla="*/ 28116 w 1107168"/>
                <a:gd name="connsiteY332" fmla="*/ 190031 h 1634730"/>
                <a:gd name="connsiteX333" fmla="*/ 23564 w 1107168"/>
                <a:gd name="connsiteY333" fmla="*/ 193871 h 1634730"/>
                <a:gd name="connsiteX334" fmla="*/ 20640 w 1107168"/>
                <a:gd name="connsiteY334" fmla="*/ 197127 h 1634730"/>
                <a:gd name="connsiteX335" fmla="*/ 18080 w 1107168"/>
                <a:gd name="connsiteY335" fmla="*/ 201441 h 1634730"/>
                <a:gd name="connsiteX336" fmla="*/ 18191 w 1107168"/>
                <a:gd name="connsiteY336" fmla="*/ 201916 h 1634730"/>
                <a:gd name="connsiteX337" fmla="*/ 18428 w 1107168"/>
                <a:gd name="connsiteY337" fmla="*/ 202721 h 1634730"/>
                <a:gd name="connsiteX338" fmla="*/ 18538 w 1107168"/>
                <a:gd name="connsiteY338" fmla="*/ 203433 h 1634730"/>
                <a:gd name="connsiteX339" fmla="*/ 17954 w 1107168"/>
                <a:gd name="connsiteY339" fmla="*/ 203543 h 1634730"/>
                <a:gd name="connsiteX340" fmla="*/ 17479 w 1107168"/>
                <a:gd name="connsiteY340" fmla="*/ 203543 h 1634730"/>
                <a:gd name="connsiteX341" fmla="*/ 17021 w 1107168"/>
                <a:gd name="connsiteY341" fmla="*/ 203891 h 1634730"/>
                <a:gd name="connsiteX342" fmla="*/ 16563 w 1107168"/>
                <a:gd name="connsiteY342" fmla="*/ 204350 h 1634730"/>
                <a:gd name="connsiteX343" fmla="*/ 15978 w 1107168"/>
                <a:gd name="connsiteY343" fmla="*/ 205977 h 1634730"/>
                <a:gd name="connsiteX344" fmla="*/ 11316 w 1107168"/>
                <a:gd name="connsiteY344" fmla="*/ 211209 h 1634730"/>
                <a:gd name="connsiteX345" fmla="*/ 9925 w 1107168"/>
                <a:gd name="connsiteY345" fmla="*/ 213199 h 1634730"/>
                <a:gd name="connsiteX346" fmla="*/ 7823 w 1107168"/>
                <a:gd name="connsiteY346" fmla="*/ 217056 h 1634730"/>
                <a:gd name="connsiteX347" fmla="*/ 5832 w 1107168"/>
                <a:gd name="connsiteY347" fmla="*/ 220896 h 1634730"/>
                <a:gd name="connsiteX348" fmla="*/ 5010 w 1107168"/>
                <a:gd name="connsiteY348" fmla="*/ 223346 h 1634730"/>
                <a:gd name="connsiteX349" fmla="*/ 3967 w 1107168"/>
                <a:gd name="connsiteY349" fmla="*/ 225448 h 1634730"/>
                <a:gd name="connsiteX350" fmla="*/ 2213 w 1107168"/>
                <a:gd name="connsiteY350" fmla="*/ 227787 h 1634730"/>
                <a:gd name="connsiteX351" fmla="*/ 932 w 1107168"/>
                <a:gd name="connsiteY351" fmla="*/ 230000 h 1634730"/>
                <a:gd name="connsiteX352" fmla="*/ 822 w 1107168"/>
                <a:gd name="connsiteY352" fmla="*/ 232101 h 1634730"/>
                <a:gd name="connsiteX353" fmla="*/ 1991 w 1107168"/>
                <a:gd name="connsiteY353" fmla="*/ 235705 h 1634730"/>
                <a:gd name="connsiteX354" fmla="*/ 3398 w 1107168"/>
                <a:gd name="connsiteY354" fmla="*/ 245630 h 1634730"/>
                <a:gd name="connsiteX355" fmla="*/ 3398 w 1107168"/>
                <a:gd name="connsiteY355" fmla="*/ 249581 h 1634730"/>
                <a:gd name="connsiteX356" fmla="*/ 474 w 1107168"/>
                <a:gd name="connsiteY356" fmla="*/ 256361 h 1634730"/>
                <a:gd name="connsiteX357" fmla="*/ 0 w 1107168"/>
                <a:gd name="connsiteY357" fmla="*/ 259965 h 1634730"/>
                <a:gd name="connsiteX358" fmla="*/ 1517 w 1107168"/>
                <a:gd name="connsiteY358" fmla="*/ 262067 h 1634730"/>
                <a:gd name="connsiteX359" fmla="*/ 3034 w 1107168"/>
                <a:gd name="connsiteY359" fmla="*/ 263346 h 1634730"/>
                <a:gd name="connsiteX360" fmla="*/ 15741 w 1107168"/>
                <a:gd name="connsiteY360" fmla="*/ 280747 h 1634730"/>
                <a:gd name="connsiteX361" fmla="*/ 21462 w 1107168"/>
                <a:gd name="connsiteY361" fmla="*/ 286105 h 1634730"/>
                <a:gd name="connsiteX362" fmla="*/ 23216 w 1107168"/>
                <a:gd name="connsiteY362" fmla="*/ 288665 h 1634730"/>
                <a:gd name="connsiteX363" fmla="*/ 26362 w 1107168"/>
                <a:gd name="connsiteY363" fmla="*/ 296378 h 1634730"/>
                <a:gd name="connsiteX364" fmla="*/ 26472 w 1107168"/>
                <a:gd name="connsiteY364" fmla="*/ 297547 h 1634730"/>
                <a:gd name="connsiteX365" fmla="*/ 25998 w 1107168"/>
                <a:gd name="connsiteY365" fmla="*/ 301040 h 1634730"/>
                <a:gd name="connsiteX366" fmla="*/ 26235 w 1107168"/>
                <a:gd name="connsiteY366" fmla="*/ 302430 h 1634730"/>
                <a:gd name="connsiteX367" fmla="*/ 27057 w 1107168"/>
                <a:gd name="connsiteY367" fmla="*/ 303158 h 1634730"/>
                <a:gd name="connsiteX368" fmla="*/ 29744 w 1107168"/>
                <a:gd name="connsiteY368" fmla="*/ 304769 h 1634730"/>
                <a:gd name="connsiteX369" fmla="*/ 30676 w 1107168"/>
                <a:gd name="connsiteY369" fmla="*/ 305591 h 1634730"/>
                <a:gd name="connsiteX370" fmla="*/ 33710 w 1107168"/>
                <a:gd name="connsiteY370" fmla="*/ 310032 h 1634730"/>
                <a:gd name="connsiteX371" fmla="*/ 45374 w 1107168"/>
                <a:gd name="connsiteY371" fmla="*/ 338370 h 1634730"/>
                <a:gd name="connsiteX372" fmla="*/ 45485 w 1107168"/>
                <a:gd name="connsiteY372" fmla="*/ 341040 h 1634730"/>
                <a:gd name="connsiteX373" fmla="*/ 44552 w 1107168"/>
                <a:gd name="connsiteY373" fmla="*/ 347821 h 1634730"/>
                <a:gd name="connsiteX374" fmla="*/ 45011 w 1107168"/>
                <a:gd name="connsiteY374" fmla="*/ 351550 h 1634730"/>
                <a:gd name="connsiteX375" fmla="*/ 45485 w 1107168"/>
                <a:gd name="connsiteY375" fmla="*/ 353652 h 1634730"/>
                <a:gd name="connsiteX376" fmla="*/ 46069 w 1107168"/>
                <a:gd name="connsiteY376" fmla="*/ 354696 h 1634730"/>
                <a:gd name="connsiteX377" fmla="*/ 47350 w 1107168"/>
                <a:gd name="connsiteY377" fmla="*/ 355517 h 1634730"/>
                <a:gd name="connsiteX378" fmla="*/ 47697 w 1107168"/>
                <a:gd name="connsiteY378" fmla="*/ 356908 h 1634730"/>
                <a:gd name="connsiteX379" fmla="*/ 47934 w 1107168"/>
                <a:gd name="connsiteY379" fmla="*/ 358552 h 1634730"/>
                <a:gd name="connsiteX380" fmla="*/ 48282 w 1107168"/>
                <a:gd name="connsiteY380" fmla="*/ 360179 h 1634730"/>
                <a:gd name="connsiteX381" fmla="*/ 48519 w 1107168"/>
                <a:gd name="connsiteY381" fmla="*/ 362740 h 1634730"/>
                <a:gd name="connsiteX382" fmla="*/ 45848 w 1107168"/>
                <a:gd name="connsiteY382" fmla="*/ 373360 h 1634730"/>
                <a:gd name="connsiteX383" fmla="*/ 47239 w 1107168"/>
                <a:gd name="connsiteY383" fmla="*/ 382922 h 1634730"/>
                <a:gd name="connsiteX384" fmla="*/ 46544 w 1107168"/>
                <a:gd name="connsiteY384" fmla="*/ 384217 h 1634730"/>
                <a:gd name="connsiteX385" fmla="*/ 44442 w 1107168"/>
                <a:gd name="connsiteY385" fmla="*/ 385261 h 1634730"/>
                <a:gd name="connsiteX386" fmla="*/ 42466 w 1107168"/>
                <a:gd name="connsiteY386" fmla="*/ 388295 h 1634730"/>
                <a:gd name="connsiteX387" fmla="*/ 39542 w 1107168"/>
                <a:gd name="connsiteY387" fmla="*/ 394712 h 1634730"/>
                <a:gd name="connsiteX388" fmla="*/ 36049 w 1107168"/>
                <a:gd name="connsiteY388" fmla="*/ 404969 h 1634730"/>
                <a:gd name="connsiteX389" fmla="*/ 33015 w 1107168"/>
                <a:gd name="connsiteY389" fmla="*/ 409979 h 1634730"/>
                <a:gd name="connsiteX390" fmla="*/ 34185 w 1107168"/>
                <a:gd name="connsiteY390" fmla="*/ 415937 h 1634730"/>
                <a:gd name="connsiteX391" fmla="*/ 33489 w 1107168"/>
                <a:gd name="connsiteY391" fmla="*/ 418608 h 1634730"/>
                <a:gd name="connsiteX392" fmla="*/ 34311 w 1107168"/>
                <a:gd name="connsiteY392" fmla="*/ 419904 h 1634730"/>
                <a:gd name="connsiteX393" fmla="*/ 34769 w 1107168"/>
                <a:gd name="connsiteY393" fmla="*/ 422227 h 1634730"/>
                <a:gd name="connsiteX394" fmla="*/ 35117 w 1107168"/>
                <a:gd name="connsiteY394" fmla="*/ 426542 h 1634730"/>
                <a:gd name="connsiteX395" fmla="*/ 35117 w 1107168"/>
                <a:gd name="connsiteY395" fmla="*/ 433764 h 1634730"/>
                <a:gd name="connsiteX396" fmla="*/ 35575 w 1107168"/>
                <a:gd name="connsiteY396" fmla="*/ 437273 h 1634730"/>
                <a:gd name="connsiteX397" fmla="*/ 37203 w 1107168"/>
                <a:gd name="connsiteY397" fmla="*/ 439027 h 1634730"/>
                <a:gd name="connsiteX398" fmla="*/ 39416 w 1107168"/>
                <a:gd name="connsiteY398" fmla="*/ 450453 h 1634730"/>
                <a:gd name="connsiteX399" fmla="*/ 39305 w 1107168"/>
                <a:gd name="connsiteY399" fmla="*/ 452082 h 1634730"/>
                <a:gd name="connsiteX400" fmla="*/ 38025 w 1107168"/>
                <a:gd name="connsiteY400" fmla="*/ 457202 h 1634730"/>
                <a:gd name="connsiteX401" fmla="*/ 37914 w 1107168"/>
                <a:gd name="connsiteY401" fmla="*/ 458735 h 1634730"/>
                <a:gd name="connsiteX402" fmla="*/ 38373 w 1107168"/>
                <a:gd name="connsiteY402" fmla="*/ 462117 h 1634730"/>
                <a:gd name="connsiteX403" fmla="*/ 38373 w 1107168"/>
                <a:gd name="connsiteY403" fmla="*/ 463745 h 1634730"/>
                <a:gd name="connsiteX404" fmla="*/ 36982 w 1107168"/>
                <a:gd name="connsiteY404" fmla="*/ 467475 h 1634730"/>
                <a:gd name="connsiteX405" fmla="*/ 35338 w 1107168"/>
                <a:gd name="connsiteY405" fmla="*/ 469229 h 1634730"/>
                <a:gd name="connsiteX406" fmla="*/ 33363 w 1107168"/>
                <a:gd name="connsiteY406" fmla="*/ 470272 h 1634730"/>
                <a:gd name="connsiteX407" fmla="*/ 31150 w 1107168"/>
                <a:gd name="connsiteY407" fmla="*/ 472611 h 1634730"/>
                <a:gd name="connsiteX408" fmla="*/ 30676 w 1107168"/>
                <a:gd name="connsiteY408" fmla="*/ 477274 h 1634730"/>
                <a:gd name="connsiteX409" fmla="*/ 33015 w 1107168"/>
                <a:gd name="connsiteY409" fmla="*/ 483089 h 1634730"/>
                <a:gd name="connsiteX410" fmla="*/ 39432 w 1107168"/>
                <a:gd name="connsiteY410" fmla="*/ 494057 h 1634730"/>
                <a:gd name="connsiteX411" fmla="*/ 44789 w 1107168"/>
                <a:gd name="connsiteY411" fmla="*/ 500585 h 1634730"/>
                <a:gd name="connsiteX412" fmla="*/ 45485 w 1107168"/>
                <a:gd name="connsiteY412" fmla="*/ 502465 h 1634730"/>
                <a:gd name="connsiteX413" fmla="*/ 46069 w 1107168"/>
                <a:gd name="connsiteY413" fmla="*/ 504915 h 1634730"/>
                <a:gd name="connsiteX414" fmla="*/ 48171 w 1107168"/>
                <a:gd name="connsiteY414" fmla="*/ 507823 h 1634730"/>
                <a:gd name="connsiteX415" fmla="*/ 52012 w 1107168"/>
                <a:gd name="connsiteY415" fmla="*/ 512027 h 1634730"/>
                <a:gd name="connsiteX416" fmla="*/ 54936 w 1107168"/>
                <a:gd name="connsiteY416" fmla="*/ 516578 h 1634730"/>
                <a:gd name="connsiteX417" fmla="*/ 69634 w 1107168"/>
                <a:gd name="connsiteY417" fmla="*/ 548171 h 1634730"/>
                <a:gd name="connsiteX418" fmla="*/ 72905 w 1107168"/>
                <a:gd name="connsiteY418" fmla="*/ 552612 h 1634730"/>
                <a:gd name="connsiteX419" fmla="*/ 85975 w 1107168"/>
                <a:gd name="connsiteY419" fmla="*/ 563344 h 1634730"/>
                <a:gd name="connsiteX420" fmla="*/ 88773 w 1107168"/>
                <a:gd name="connsiteY420" fmla="*/ 568005 h 1634730"/>
                <a:gd name="connsiteX421" fmla="*/ 89942 w 1107168"/>
                <a:gd name="connsiteY421" fmla="*/ 577678 h 1634730"/>
                <a:gd name="connsiteX422" fmla="*/ 92392 w 1107168"/>
                <a:gd name="connsiteY422" fmla="*/ 581297 h 1634730"/>
                <a:gd name="connsiteX423" fmla="*/ 90637 w 1107168"/>
                <a:gd name="connsiteY423" fmla="*/ 588883 h 1634730"/>
                <a:gd name="connsiteX424" fmla="*/ 91570 w 1107168"/>
                <a:gd name="connsiteY424" fmla="*/ 591554 h 1634730"/>
                <a:gd name="connsiteX425" fmla="*/ 91681 w 1107168"/>
                <a:gd name="connsiteY425" fmla="*/ 590511 h 1634730"/>
                <a:gd name="connsiteX426" fmla="*/ 92502 w 1107168"/>
                <a:gd name="connsiteY426" fmla="*/ 587350 h 1634730"/>
                <a:gd name="connsiteX427" fmla="*/ 98571 w 1107168"/>
                <a:gd name="connsiteY427" fmla="*/ 593656 h 1634730"/>
                <a:gd name="connsiteX428" fmla="*/ 100199 w 1107168"/>
                <a:gd name="connsiteY428" fmla="*/ 596564 h 1634730"/>
                <a:gd name="connsiteX429" fmla="*/ 100436 w 1107168"/>
                <a:gd name="connsiteY429" fmla="*/ 597844 h 1634730"/>
                <a:gd name="connsiteX430" fmla="*/ 100436 w 1107168"/>
                <a:gd name="connsiteY430" fmla="*/ 600879 h 1634730"/>
                <a:gd name="connsiteX431" fmla="*/ 100673 w 1107168"/>
                <a:gd name="connsiteY431" fmla="*/ 602285 h 1634730"/>
                <a:gd name="connsiteX432" fmla="*/ 103233 w 1107168"/>
                <a:gd name="connsiteY432" fmla="*/ 607074 h 1634730"/>
                <a:gd name="connsiteX433" fmla="*/ 106963 w 1107168"/>
                <a:gd name="connsiteY433" fmla="*/ 617584 h 1634730"/>
                <a:gd name="connsiteX434" fmla="*/ 110693 w 1107168"/>
                <a:gd name="connsiteY434" fmla="*/ 624459 h 1634730"/>
                <a:gd name="connsiteX435" fmla="*/ 111973 w 1107168"/>
                <a:gd name="connsiteY435" fmla="*/ 628078 h 1634730"/>
                <a:gd name="connsiteX436" fmla="*/ 111973 w 1107168"/>
                <a:gd name="connsiteY436" fmla="*/ 631807 h 1634730"/>
                <a:gd name="connsiteX437" fmla="*/ 110456 w 1107168"/>
                <a:gd name="connsiteY437" fmla="*/ 628299 h 1634730"/>
                <a:gd name="connsiteX438" fmla="*/ 107896 w 1107168"/>
                <a:gd name="connsiteY438" fmla="*/ 624917 h 1634730"/>
                <a:gd name="connsiteX439" fmla="*/ 105794 w 1107168"/>
                <a:gd name="connsiteY439" fmla="*/ 621187 h 1634730"/>
                <a:gd name="connsiteX440" fmla="*/ 105557 w 1107168"/>
                <a:gd name="connsiteY440" fmla="*/ 616873 h 1634730"/>
                <a:gd name="connsiteX441" fmla="*/ 104735 w 1107168"/>
                <a:gd name="connsiteY441" fmla="*/ 614059 h 1634730"/>
                <a:gd name="connsiteX442" fmla="*/ 99709 w 1107168"/>
                <a:gd name="connsiteY442" fmla="*/ 606252 h 1634730"/>
                <a:gd name="connsiteX443" fmla="*/ 97718 w 1107168"/>
                <a:gd name="connsiteY443" fmla="*/ 603676 h 1634730"/>
                <a:gd name="connsiteX444" fmla="*/ 99472 w 1107168"/>
                <a:gd name="connsiteY444" fmla="*/ 613474 h 1634730"/>
                <a:gd name="connsiteX445" fmla="*/ 98998 w 1107168"/>
                <a:gd name="connsiteY445" fmla="*/ 617694 h 1634730"/>
                <a:gd name="connsiteX446" fmla="*/ 91775 w 1107168"/>
                <a:gd name="connsiteY446" fmla="*/ 631918 h 1634730"/>
                <a:gd name="connsiteX447" fmla="*/ 87113 w 1107168"/>
                <a:gd name="connsiteY447" fmla="*/ 637276 h 1634730"/>
                <a:gd name="connsiteX448" fmla="*/ 85833 w 1107168"/>
                <a:gd name="connsiteY448" fmla="*/ 639488 h 1634730"/>
                <a:gd name="connsiteX449" fmla="*/ 89104 w 1107168"/>
                <a:gd name="connsiteY449" fmla="*/ 640436 h 1634730"/>
                <a:gd name="connsiteX450" fmla="*/ 90037 w 1107168"/>
                <a:gd name="connsiteY450" fmla="*/ 640436 h 1634730"/>
                <a:gd name="connsiteX451" fmla="*/ 91080 w 1107168"/>
                <a:gd name="connsiteY451" fmla="*/ 639963 h 1634730"/>
                <a:gd name="connsiteX452" fmla="*/ 91317 w 1107168"/>
                <a:gd name="connsiteY452" fmla="*/ 639615 h 1634730"/>
                <a:gd name="connsiteX453" fmla="*/ 91428 w 1107168"/>
                <a:gd name="connsiteY453" fmla="*/ 639267 h 1634730"/>
                <a:gd name="connsiteX454" fmla="*/ 93293 w 1107168"/>
                <a:gd name="connsiteY454" fmla="*/ 637513 h 1634730"/>
                <a:gd name="connsiteX455" fmla="*/ 94225 w 1107168"/>
                <a:gd name="connsiteY455" fmla="*/ 636343 h 1634730"/>
                <a:gd name="connsiteX456" fmla="*/ 95505 w 1107168"/>
                <a:gd name="connsiteY456" fmla="*/ 635174 h 1634730"/>
                <a:gd name="connsiteX457" fmla="*/ 97481 w 1107168"/>
                <a:gd name="connsiteY457" fmla="*/ 634241 h 1634730"/>
                <a:gd name="connsiteX458" fmla="*/ 96659 w 1107168"/>
                <a:gd name="connsiteY458" fmla="*/ 633546 h 1634730"/>
                <a:gd name="connsiteX459" fmla="*/ 96311 w 1107168"/>
                <a:gd name="connsiteY459" fmla="*/ 632851 h 1634730"/>
                <a:gd name="connsiteX460" fmla="*/ 95489 w 1107168"/>
                <a:gd name="connsiteY460" fmla="*/ 630527 h 1634730"/>
                <a:gd name="connsiteX461" fmla="*/ 96659 w 1107168"/>
                <a:gd name="connsiteY461" fmla="*/ 630401 h 1634730"/>
                <a:gd name="connsiteX462" fmla="*/ 97591 w 1107168"/>
                <a:gd name="connsiteY462" fmla="*/ 629942 h 1634730"/>
                <a:gd name="connsiteX463" fmla="*/ 98524 w 1107168"/>
                <a:gd name="connsiteY463" fmla="*/ 629247 h 1634730"/>
                <a:gd name="connsiteX464" fmla="*/ 99456 w 1107168"/>
                <a:gd name="connsiteY464" fmla="*/ 628204 h 1634730"/>
                <a:gd name="connsiteX465" fmla="*/ 100736 w 1107168"/>
                <a:gd name="connsiteY465" fmla="*/ 633230 h 1634730"/>
                <a:gd name="connsiteX466" fmla="*/ 103534 w 1107168"/>
                <a:gd name="connsiteY466" fmla="*/ 636960 h 1634730"/>
                <a:gd name="connsiteX467" fmla="*/ 110535 w 1107168"/>
                <a:gd name="connsiteY467" fmla="*/ 642444 h 1634730"/>
                <a:gd name="connsiteX468" fmla="*/ 111120 w 1107168"/>
                <a:gd name="connsiteY468" fmla="*/ 643139 h 1634730"/>
                <a:gd name="connsiteX469" fmla="*/ 112400 w 1107168"/>
                <a:gd name="connsiteY469" fmla="*/ 644783 h 1634730"/>
                <a:gd name="connsiteX470" fmla="*/ 113332 w 1107168"/>
                <a:gd name="connsiteY470" fmla="*/ 646885 h 1634730"/>
                <a:gd name="connsiteX471" fmla="*/ 113680 w 1107168"/>
                <a:gd name="connsiteY471" fmla="*/ 651199 h 1634730"/>
                <a:gd name="connsiteX472" fmla="*/ 114850 w 1107168"/>
                <a:gd name="connsiteY472" fmla="*/ 652828 h 1634730"/>
                <a:gd name="connsiteX473" fmla="*/ 117521 w 1107168"/>
                <a:gd name="connsiteY473" fmla="*/ 654945 h 1634730"/>
                <a:gd name="connsiteX474" fmla="*/ 118801 w 1107168"/>
                <a:gd name="connsiteY474" fmla="*/ 656684 h 1634730"/>
                <a:gd name="connsiteX475" fmla="*/ 120903 w 1107168"/>
                <a:gd name="connsiteY475" fmla="*/ 661567 h 1634730"/>
                <a:gd name="connsiteX476" fmla="*/ 122293 w 1107168"/>
                <a:gd name="connsiteY476" fmla="*/ 662610 h 1634730"/>
                <a:gd name="connsiteX477" fmla="*/ 123811 w 1107168"/>
                <a:gd name="connsiteY477" fmla="*/ 661915 h 1634730"/>
                <a:gd name="connsiteX478" fmla="*/ 124870 w 1107168"/>
                <a:gd name="connsiteY478" fmla="*/ 659939 h 1634730"/>
                <a:gd name="connsiteX479" fmla="*/ 124870 w 1107168"/>
                <a:gd name="connsiteY479" fmla="*/ 657489 h 1634730"/>
                <a:gd name="connsiteX480" fmla="*/ 130464 w 1107168"/>
                <a:gd name="connsiteY480" fmla="*/ 664586 h 1634730"/>
                <a:gd name="connsiteX481" fmla="*/ 133262 w 1107168"/>
                <a:gd name="connsiteY481" fmla="*/ 669248 h 1634730"/>
                <a:gd name="connsiteX482" fmla="*/ 136881 w 1107168"/>
                <a:gd name="connsiteY482" fmla="*/ 672993 h 1634730"/>
                <a:gd name="connsiteX483" fmla="*/ 138287 w 1107168"/>
                <a:gd name="connsiteY483" fmla="*/ 674969 h 1634730"/>
                <a:gd name="connsiteX484" fmla="*/ 140152 w 1107168"/>
                <a:gd name="connsiteY484" fmla="*/ 677071 h 1634730"/>
                <a:gd name="connsiteX485" fmla="*/ 142839 w 1107168"/>
                <a:gd name="connsiteY485" fmla="*/ 678588 h 1634730"/>
                <a:gd name="connsiteX486" fmla="*/ 145636 w 1107168"/>
                <a:gd name="connsiteY486" fmla="*/ 678952 h 1634730"/>
                <a:gd name="connsiteX487" fmla="*/ 147738 w 1107168"/>
                <a:gd name="connsiteY487" fmla="*/ 677545 h 1634730"/>
                <a:gd name="connsiteX488" fmla="*/ 148086 w 1107168"/>
                <a:gd name="connsiteY488" fmla="*/ 674874 h 1634730"/>
                <a:gd name="connsiteX489" fmla="*/ 147154 w 1107168"/>
                <a:gd name="connsiteY489" fmla="*/ 672425 h 1634730"/>
                <a:gd name="connsiteX490" fmla="*/ 146679 w 1107168"/>
                <a:gd name="connsiteY490" fmla="*/ 670449 h 1634730"/>
                <a:gd name="connsiteX491" fmla="*/ 148671 w 1107168"/>
                <a:gd name="connsiteY491" fmla="*/ 668932 h 1634730"/>
                <a:gd name="connsiteX492" fmla="*/ 149255 w 1107168"/>
                <a:gd name="connsiteY492" fmla="*/ 671508 h 1634730"/>
                <a:gd name="connsiteX493" fmla="*/ 150662 w 1107168"/>
                <a:gd name="connsiteY493" fmla="*/ 672788 h 1634730"/>
                <a:gd name="connsiteX494" fmla="*/ 151942 w 1107168"/>
                <a:gd name="connsiteY494" fmla="*/ 672203 h 1634730"/>
                <a:gd name="connsiteX495" fmla="*/ 152179 w 1107168"/>
                <a:gd name="connsiteY495" fmla="*/ 669754 h 1634730"/>
                <a:gd name="connsiteX496" fmla="*/ 151247 w 1107168"/>
                <a:gd name="connsiteY496" fmla="*/ 667304 h 1634730"/>
                <a:gd name="connsiteX497" fmla="*/ 148102 w 1107168"/>
                <a:gd name="connsiteY497" fmla="*/ 663337 h 1634730"/>
                <a:gd name="connsiteX498" fmla="*/ 146822 w 1107168"/>
                <a:gd name="connsiteY498" fmla="*/ 661014 h 1634730"/>
                <a:gd name="connsiteX499" fmla="*/ 147754 w 1107168"/>
                <a:gd name="connsiteY499" fmla="*/ 660777 h 1634730"/>
                <a:gd name="connsiteX500" fmla="*/ 149034 w 1107168"/>
                <a:gd name="connsiteY500" fmla="*/ 659845 h 1634730"/>
                <a:gd name="connsiteX501" fmla="*/ 149856 w 1107168"/>
                <a:gd name="connsiteY501" fmla="*/ 659497 h 1634730"/>
                <a:gd name="connsiteX502" fmla="*/ 148924 w 1107168"/>
                <a:gd name="connsiteY502" fmla="*/ 657631 h 1634730"/>
                <a:gd name="connsiteX503" fmla="*/ 149382 w 1107168"/>
                <a:gd name="connsiteY503" fmla="*/ 655988 h 1634730"/>
                <a:gd name="connsiteX504" fmla="*/ 150899 w 1107168"/>
                <a:gd name="connsiteY504" fmla="*/ 654819 h 1634730"/>
                <a:gd name="connsiteX505" fmla="*/ 154629 w 1107168"/>
                <a:gd name="connsiteY505" fmla="*/ 654360 h 1634730"/>
                <a:gd name="connsiteX506" fmla="*/ 153697 w 1107168"/>
                <a:gd name="connsiteY506" fmla="*/ 652716 h 1634730"/>
                <a:gd name="connsiteX507" fmla="*/ 150899 w 1107168"/>
                <a:gd name="connsiteY507" fmla="*/ 649809 h 1634730"/>
                <a:gd name="connsiteX508" fmla="*/ 150552 w 1107168"/>
                <a:gd name="connsiteY508" fmla="*/ 646774 h 1634730"/>
                <a:gd name="connsiteX509" fmla="*/ 152306 w 1107168"/>
                <a:gd name="connsiteY509" fmla="*/ 637908 h 1634730"/>
                <a:gd name="connsiteX510" fmla="*/ 152543 w 1107168"/>
                <a:gd name="connsiteY510" fmla="*/ 633831 h 1634730"/>
                <a:gd name="connsiteX511" fmla="*/ 157332 w 1107168"/>
                <a:gd name="connsiteY511" fmla="*/ 634653 h 1634730"/>
                <a:gd name="connsiteX512" fmla="*/ 160603 w 1107168"/>
                <a:gd name="connsiteY512" fmla="*/ 634542 h 1634730"/>
                <a:gd name="connsiteX513" fmla="*/ 163400 w 1107168"/>
                <a:gd name="connsiteY513" fmla="*/ 632803 h 1634730"/>
                <a:gd name="connsiteX514" fmla="*/ 166561 w 1107168"/>
                <a:gd name="connsiteY514" fmla="*/ 629058 h 1634730"/>
                <a:gd name="connsiteX515" fmla="*/ 177988 w 1107168"/>
                <a:gd name="connsiteY515" fmla="*/ 638967 h 1634730"/>
                <a:gd name="connsiteX516" fmla="*/ 179631 w 1107168"/>
                <a:gd name="connsiteY516" fmla="*/ 642001 h 1634730"/>
                <a:gd name="connsiteX517" fmla="*/ 179868 w 1107168"/>
                <a:gd name="connsiteY517" fmla="*/ 643519 h 1634730"/>
                <a:gd name="connsiteX518" fmla="*/ 180911 w 1107168"/>
                <a:gd name="connsiteY518" fmla="*/ 645036 h 1634730"/>
                <a:gd name="connsiteX519" fmla="*/ 182539 w 1107168"/>
                <a:gd name="connsiteY519" fmla="*/ 646205 h 1634730"/>
                <a:gd name="connsiteX520" fmla="*/ 186269 w 1107168"/>
                <a:gd name="connsiteY520" fmla="*/ 647722 h 1634730"/>
                <a:gd name="connsiteX521" fmla="*/ 191974 w 1107168"/>
                <a:gd name="connsiteY521" fmla="*/ 651673 h 1634730"/>
                <a:gd name="connsiteX522" fmla="*/ 194424 w 1107168"/>
                <a:gd name="connsiteY522" fmla="*/ 652131 h 1634730"/>
                <a:gd name="connsiteX523" fmla="*/ 196068 w 1107168"/>
                <a:gd name="connsiteY523" fmla="*/ 652131 h 1634730"/>
                <a:gd name="connsiteX524" fmla="*/ 197696 w 1107168"/>
                <a:gd name="connsiteY524" fmla="*/ 651436 h 1634730"/>
                <a:gd name="connsiteX525" fmla="*/ 202832 w 1107168"/>
                <a:gd name="connsiteY525" fmla="*/ 648292 h 1634730"/>
                <a:gd name="connsiteX526" fmla="*/ 203765 w 1107168"/>
                <a:gd name="connsiteY526" fmla="*/ 647470 h 1634730"/>
                <a:gd name="connsiteX527" fmla="*/ 204586 w 1107168"/>
                <a:gd name="connsiteY527" fmla="*/ 646300 h 1634730"/>
                <a:gd name="connsiteX528" fmla="*/ 205993 w 1107168"/>
                <a:gd name="connsiteY528" fmla="*/ 643376 h 1634730"/>
                <a:gd name="connsiteX529" fmla="*/ 206578 w 1107168"/>
                <a:gd name="connsiteY529" fmla="*/ 642555 h 1634730"/>
                <a:gd name="connsiteX530" fmla="*/ 207968 w 1107168"/>
                <a:gd name="connsiteY530" fmla="*/ 641733 h 1634730"/>
                <a:gd name="connsiteX531" fmla="*/ 210418 w 1107168"/>
                <a:gd name="connsiteY531" fmla="*/ 641037 h 1634730"/>
                <a:gd name="connsiteX532" fmla="*/ 212868 w 1107168"/>
                <a:gd name="connsiteY532" fmla="*/ 640579 h 1634730"/>
                <a:gd name="connsiteX533" fmla="*/ 214733 w 1107168"/>
                <a:gd name="connsiteY533" fmla="*/ 640926 h 1634730"/>
                <a:gd name="connsiteX534" fmla="*/ 216487 w 1107168"/>
                <a:gd name="connsiteY534" fmla="*/ 642902 h 1634730"/>
                <a:gd name="connsiteX535" fmla="*/ 216250 w 1107168"/>
                <a:gd name="connsiteY535" fmla="*/ 644894 h 1634730"/>
                <a:gd name="connsiteX536" fmla="*/ 212978 w 1107168"/>
                <a:gd name="connsiteY536" fmla="*/ 649319 h 1634730"/>
                <a:gd name="connsiteX537" fmla="*/ 218225 w 1107168"/>
                <a:gd name="connsiteY537" fmla="*/ 652116 h 1634730"/>
                <a:gd name="connsiteX538" fmla="*/ 224294 w 1107168"/>
                <a:gd name="connsiteY538" fmla="*/ 653760 h 1634730"/>
                <a:gd name="connsiteX539" fmla="*/ 222904 w 1107168"/>
                <a:gd name="connsiteY539" fmla="*/ 655387 h 1634730"/>
                <a:gd name="connsiteX540" fmla="*/ 222208 w 1107168"/>
                <a:gd name="connsiteY540" fmla="*/ 655972 h 1634730"/>
                <a:gd name="connsiteX541" fmla="*/ 221149 w 1107168"/>
                <a:gd name="connsiteY541" fmla="*/ 656431 h 1634730"/>
                <a:gd name="connsiteX542" fmla="*/ 222556 w 1107168"/>
                <a:gd name="connsiteY542" fmla="*/ 657252 h 1634730"/>
                <a:gd name="connsiteX543" fmla="*/ 224531 w 1107168"/>
                <a:gd name="connsiteY543" fmla="*/ 657489 h 1634730"/>
                <a:gd name="connsiteX544" fmla="*/ 226870 w 1107168"/>
                <a:gd name="connsiteY544" fmla="*/ 657379 h 1634730"/>
                <a:gd name="connsiteX545" fmla="*/ 228862 w 1107168"/>
                <a:gd name="connsiteY545" fmla="*/ 657031 h 1634730"/>
                <a:gd name="connsiteX546" fmla="*/ 229320 w 1107168"/>
                <a:gd name="connsiteY546" fmla="*/ 655387 h 1634730"/>
                <a:gd name="connsiteX547" fmla="*/ 230837 w 1107168"/>
                <a:gd name="connsiteY547" fmla="*/ 655387 h 1634730"/>
                <a:gd name="connsiteX548" fmla="*/ 235041 w 1107168"/>
                <a:gd name="connsiteY548" fmla="*/ 657031 h 1634730"/>
                <a:gd name="connsiteX549" fmla="*/ 236669 w 1107168"/>
                <a:gd name="connsiteY549" fmla="*/ 657268 h 1634730"/>
                <a:gd name="connsiteX550" fmla="*/ 241442 w 1107168"/>
                <a:gd name="connsiteY550" fmla="*/ 657268 h 1634730"/>
                <a:gd name="connsiteX551" fmla="*/ 244239 w 1107168"/>
                <a:gd name="connsiteY551" fmla="*/ 656320 h 1634730"/>
                <a:gd name="connsiteX552" fmla="*/ 247511 w 1107168"/>
                <a:gd name="connsiteY552" fmla="*/ 653760 h 1634730"/>
                <a:gd name="connsiteX553" fmla="*/ 252410 w 1107168"/>
                <a:gd name="connsiteY553" fmla="*/ 648386 h 1634730"/>
                <a:gd name="connsiteX554" fmla="*/ 253105 w 1107168"/>
                <a:gd name="connsiteY554" fmla="*/ 648623 h 1634730"/>
                <a:gd name="connsiteX555" fmla="*/ 251825 w 1107168"/>
                <a:gd name="connsiteY555" fmla="*/ 652006 h 1634730"/>
                <a:gd name="connsiteX556" fmla="*/ 250182 w 1107168"/>
                <a:gd name="connsiteY556" fmla="*/ 654692 h 1634730"/>
                <a:gd name="connsiteX557" fmla="*/ 247969 w 1107168"/>
                <a:gd name="connsiteY557" fmla="*/ 656684 h 1634730"/>
                <a:gd name="connsiteX558" fmla="*/ 245298 w 1107168"/>
                <a:gd name="connsiteY558" fmla="*/ 657964 h 1634730"/>
                <a:gd name="connsiteX559" fmla="*/ 243891 w 1107168"/>
                <a:gd name="connsiteY559" fmla="*/ 658201 h 1634730"/>
                <a:gd name="connsiteX560" fmla="*/ 242501 w 1107168"/>
                <a:gd name="connsiteY560" fmla="*/ 658201 h 1634730"/>
                <a:gd name="connsiteX561" fmla="*/ 240984 w 1107168"/>
                <a:gd name="connsiteY561" fmla="*/ 658311 h 1634730"/>
                <a:gd name="connsiteX562" fmla="*/ 239703 w 1107168"/>
                <a:gd name="connsiteY562" fmla="*/ 659133 h 1634730"/>
                <a:gd name="connsiteX563" fmla="*/ 239119 w 1107168"/>
                <a:gd name="connsiteY563" fmla="*/ 660413 h 1634730"/>
                <a:gd name="connsiteX564" fmla="*/ 239008 w 1107168"/>
                <a:gd name="connsiteY564" fmla="*/ 661804 h 1634730"/>
                <a:gd name="connsiteX565" fmla="*/ 239356 w 1107168"/>
                <a:gd name="connsiteY565" fmla="*/ 662847 h 1634730"/>
                <a:gd name="connsiteX566" fmla="*/ 240288 w 1107168"/>
                <a:gd name="connsiteY566" fmla="*/ 663543 h 1634730"/>
                <a:gd name="connsiteX567" fmla="*/ 245883 w 1107168"/>
                <a:gd name="connsiteY567" fmla="*/ 663653 h 1634730"/>
                <a:gd name="connsiteX568" fmla="*/ 249028 w 1107168"/>
                <a:gd name="connsiteY568" fmla="*/ 663194 h 1634730"/>
                <a:gd name="connsiteX569" fmla="*/ 250545 w 1107168"/>
                <a:gd name="connsiteY569" fmla="*/ 661804 h 1634730"/>
                <a:gd name="connsiteX570" fmla="*/ 251003 w 1107168"/>
                <a:gd name="connsiteY570" fmla="*/ 659702 h 1634730"/>
                <a:gd name="connsiteX571" fmla="*/ 251588 w 1107168"/>
                <a:gd name="connsiteY571" fmla="*/ 658659 h 1634730"/>
                <a:gd name="connsiteX572" fmla="*/ 253690 w 1107168"/>
                <a:gd name="connsiteY572" fmla="*/ 656921 h 1634730"/>
                <a:gd name="connsiteX573" fmla="*/ 254623 w 1107168"/>
                <a:gd name="connsiteY573" fmla="*/ 656573 h 1634730"/>
                <a:gd name="connsiteX574" fmla="*/ 255318 w 1107168"/>
                <a:gd name="connsiteY574" fmla="*/ 657031 h 1634730"/>
                <a:gd name="connsiteX575" fmla="*/ 256013 w 1107168"/>
                <a:gd name="connsiteY575" fmla="*/ 657616 h 1634730"/>
                <a:gd name="connsiteX576" fmla="*/ 256946 w 1107168"/>
                <a:gd name="connsiteY576" fmla="*/ 658074 h 1634730"/>
                <a:gd name="connsiteX577" fmla="*/ 257641 w 1107168"/>
                <a:gd name="connsiteY577" fmla="*/ 657964 h 1634730"/>
                <a:gd name="connsiteX578" fmla="*/ 258811 w 1107168"/>
                <a:gd name="connsiteY578" fmla="*/ 656794 h 1634730"/>
                <a:gd name="connsiteX579" fmla="*/ 259396 w 1107168"/>
                <a:gd name="connsiteY579" fmla="*/ 656557 h 1634730"/>
                <a:gd name="connsiteX580" fmla="*/ 262319 w 1107168"/>
                <a:gd name="connsiteY580" fmla="*/ 657016 h 1634730"/>
                <a:gd name="connsiteX581" fmla="*/ 264295 w 1107168"/>
                <a:gd name="connsiteY581" fmla="*/ 658058 h 1634730"/>
                <a:gd name="connsiteX582" fmla="*/ 265812 w 1107168"/>
                <a:gd name="connsiteY582" fmla="*/ 659338 h 1634730"/>
                <a:gd name="connsiteX583" fmla="*/ 272813 w 1107168"/>
                <a:gd name="connsiteY583" fmla="*/ 668079 h 1634730"/>
                <a:gd name="connsiteX584" fmla="*/ 274805 w 1107168"/>
                <a:gd name="connsiteY584" fmla="*/ 669248 h 1634730"/>
                <a:gd name="connsiteX585" fmla="*/ 275848 w 1107168"/>
                <a:gd name="connsiteY585" fmla="*/ 670654 h 1634730"/>
                <a:gd name="connsiteX586" fmla="*/ 277476 w 1107168"/>
                <a:gd name="connsiteY586" fmla="*/ 673562 h 1634730"/>
                <a:gd name="connsiteX587" fmla="*/ 278645 w 1107168"/>
                <a:gd name="connsiteY587" fmla="*/ 676471 h 1634730"/>
                <a:gd name="connsiteX588" fmla="*/ 278408 w 1107168"/>
                <a:gd name="connsiteY588" fmla="*/ 677640 h 1634730"/>
                <a:gd name="connsiteX589" fmla="*/ 276543 w 1107168"/>
                <a:gd name="connsiteY589" fmla="*/ 676360 h 1634730"/>
                <a:gd name="connsiteX590" fmla="*/ 274441 w 1107168"/>
                <a:gd name="connsiteY590" fmla="*/ 673910 h 1634730"/>
                <a:gd name="connsiteX591" fmla="*/ 272576 w 1107168"/>
                <a:gd name="connsiteY591" fmla="*/ 671002 h 1634730"/>
                <a:gd name="connsiteX592" fmla="*/ 271881 w 1107168"/>
                <a:gd name="connsiteY592" fmla="*/ 668663 h 1634730"/>
                <a:gd name="connsiteX593" fmla="*/ 269668 w 1107168"/>
                <a:gd name="connsiteY593" fmla="*/ 668663 h 1634730"/>
                <a:gd name="connsiteX594" fmla="*/ 267108 w 1107168"/>
                <a:gd name="connsiteY594" fmla="*/ 666798 h 1634730"/>
                <a:gd name="connsiteX595" fmla="*/ 263489 w 1107168"/>
                <a:gd name="connsiteY595" fmla="*/ 662594 h 1634730"/>
                <a:gd name="connsiteX596" fmla="*/ 263141 w 1107168"/>
                <a:gd name="connsiteY596" fmla="*/ 661551 h 1634730"/>
                <a:gd name="connsiteX597" fmla="*/ 263141 w 1107168"/>
                <a:gd name="connsiteY597" fmla="*/ 660271 h 1634730"/>
                <a:gd name="connsiteX598" fmla="*/ 262904 w 1107168"/>
                <a:gd name="connsiteY598" fmla="*/ 658991 h 1634730"/>
                <a:gd name="connsiteX599" fmla="*/ 261735 w 1107168"/>
                <a:gd name="connsiteY599" fmla="*/ 657948 h 1634730"/>
                <a:gd name="connsiteX600" fmla="*/ 260454 w 1107168"/>
                <a:gd name="connsiteY600" fmla="*/ 657837 h 1634730"/>
                <a:gd name="connsiteX601" fmla="*/ 259285 w 1107168"/>
                <a:gd name="connsiteY601" fmla="*/ 658296 h 1634730"/>
                <a:gd name="connsiteX602" fmla="*/ 258352 w 1107168"/>
                <a:gd name="connsiteY602" fmla="*/ 658991 h 1634730"/>
                <a:gd name="connsiteX603" fmla="*/ 257531 w 1107168"/>
                <a:gd name="connsiteY603" fmla="*/ 659228 h 1634730"/>
                <a:gd name="connsiteX604" fmla="*/ 254860 w 1107168"/>
                <a:gd name="connsiteY604" fmla="*/ 658533 h 1634730"/>
                <a:gd name="connsiteX605" fmla="*/ 253453 w 1107168"/>
                <a:gd name="connsiteY605" fmla="*/ 658770 h 1634730"/>
                <a:gd name="connsiteX606" fmla="*/ 252631 w 1107168"/>
                <a:gd name="connsiteY606" fmla="*/ 659939 h 1634730"/>
                <a:gd name="connsiteX607" fmla="*/ 252284 w 1107168"/>
                <a:gd name="connsiteY607" fmla="*/ 661219 h 1634730"/>
                <a:gd name="connsiteX608" fmla="*/ 251699 w 1107168"/>
                <a:gd name="connsiteY608" fmla="*/ 662736 h 1634730"/>
                <a:gd name="connsiteX609" fmla="*/ 251114 w 1107168"/>
                <a:gd name="connsiteY609" fmla="*/ 664016 h 1634730"/>
                <a:gd name="connsiteX610" fmla="*/ 250419 w 1107168"/>
                <a:gd name="connsiteY610" fmla="*/ 664475 h 1634730"/>
                <a:gd name="connsiteX611" fmla="*/ 249249 w 1107168"/>
                <a:gd name="connsiteY611" fmla="*/ 664364 h 1634730"/>
                <a:gd name="connsiteX612" fmla="*/ 247843 w 1107168"/>
                <a:gd name="connsiteY612" fmla="*/ 664712 h 1634730"/>
                <a:gd name="connsiteX613" fmla="*/ 246673 w 1107168"/>
                <a:gd name="connsiteY613" fmla="*/ 665408 h 1634730"/>
                <a:gd name="connsiteX614" fmla="*/ 246088 w 1107168"/>
                <a:gd name="connsiteY614" fmla="*/ 666355 h 1634730"/>
                <a:gd name="connsiteX615" fmla="*/ 246673 w 1107168"/>
                <a:gd name="connsiteY615" fmla="*/ 666814 h 1634730"/>
                <a:gd name="connsiteX616" fmla="*/ 250055 w 1107168"/>
                <a:gd name="connsiteY616" fmla="*/ 668679 h 1634730"/>
                <a:gd name="connsiteX617" fmla="*/ 247369 w 1107168"/>
                <a:gd name="connsiteY617" fmla="*/ 669501 h 1634730"/>
                <a:gd name="connsiteX618" fmla="*/ 244808 w 1107168"/>
                <a:gd name="connsiteY618" fmla="*/ 668679 h 1634730"/>
                <a:gd name="connsiteX619" fmla="*/ 240257 w 1107168"/>
                <a:gd name="connsiteY619" fmla="*/ 665755 h 1634730"/>
                <a:gd name="connsiteX620" fmla="*/ 225685 w 1107168"/>
                <a:gd name="connsiteY620" fmla="*/ 661219 h 1634730"/>
                <a:gd name="connsiteX621" fmla="*/ 220201 w 1107168"/>
                <a:gd name="connsiteY621" fmla="*/ 658074 h 1634730"/>
                <a:gd name="connsiteX622" fmla="*/ 205614 w 1107168"/>
                <a:gd name="connsiteY622" fmla="*/ 653285 h 1634730"/>
                <a:gd name="connsiteX623" fmla="*/ 202706 w 1107168"/>
                <a:gd name="connsiteY623" fmla="*/ 653523 h 1634730"/>
                <a:gd name="connsiteX624" fmla="*/ 196289 w 1107168"/>
                <a:gd name="connsiteY624" fmla="*/ 656083 h 1634730"/>
                <a:gd name="connsiteX625" fmla="*/ 193255 w 1107168"/>
                <a:gd name="connsiteY625" fmla="*/ 656320 h 1634730"/>
                <a:gd name="connsiteX626" fmla="*/ 190916 w 1107168"/>
                <a:gd name="connsiteY626" fmla="*/ 655040 h 1634730"/>
                <a:gd name="connsiteX627" fmla="*/ 187059 w 1107168"/>
                <a:gd name="connsiteY627" fmla="*/ 650377 h 1634730"/>
                <a:gd name="connsiteX628" fmla="*/ 184610 w 1107168"/>
                <a:gd name="connsiteY628" fmla="*/ 649097 h 1634730"/>
                <a:gd name="connsiteX629" fmla="*/ 181812 w 1107168"/>
                <a:gd name="connsiteY629" fmla="*/ 648987 h 1634730"/>
                <a:gd name="connsiteX630" fmla="*/ 179710 w 1107168"/>
                <a:gd name="connsiteY630" fmla="*/ 649809 h 1634730"/>
                <a:gd name="connsiteX631" fmla="*/ 172709 w 1107168"/>
                <a:gd name="connsiteY631" fmla="*/ 654470 h 1634730"/>
                <a:gd name="connsiteX632" fmla="*/ 171318 w 1107168"/>
                <a:gd name="connsiteY632" fmla="*/ 654819 h 1634730"/>
                <a:gd name="connsiteX633" fmla="*/ 169564 w 1107168"/>
                <a:gd name="connsiteY633" fmla="*/ 654708 h 1634730"/>
                <a:gd name="connsiteX634" fmla="*/ 168395 w 1107168"/>
                <a:gd name="connsiteY634" fmla="*/ 654123 h 1634730"/>
                <a:gd name="connsiteX635" fmla="*/ 167351 w 1107168"/>
                <a:gd name="connsiteY635" fmla="*/ 653301 h 1634730"/>
                <a:gd name="connsiteX636" fmla="*/ 166403 w 1107168"/>
                <a:gd name="connsiteY636" fmla="*/ 653191 h 1634730"/>
                <a:gd name="connsiteX637" fmla="*/ 164649 w 1107168"/>
                <a:gd name="connsiteY637" fmla="*/ 656446 h 1634730"/>
                <a:gd name="connsiteX638" fmla="*/ 162784 w 1107168"/>
                <a:gd name="connsiteY638" fmla="*/ 658548 h 1634730"/>
                <a:gd name="connsiteX639" fmla="*/ 160461 w 1107168"/>
                <a:gd name="connsiteY639" fmla="*/ 660065 h 1634730"/>
                <a:gd name="connsiteX640" fmla="*/ 158359 w 1107168"/>
                <a:gd name="connsiteY640" fmla="*/ 660065 h 1634730"/>
                <a:gd name="connsiteX641" fmla="*/ 160571 w 1107168"/>
                <a:gd name="connsiteY641" fmla="*/ 666008 h 1634730"/>
                <a:gd name="connsiteX642" fmla="*/ 164997 w 1107168"/>
                <a:gd name="connsiteY642" fmla="*/ 669264 h 1634730"/>
                <a:gd name="connsiteX643" fmla="*/ 168505 w 1107168"/>
                <a:gd name="connsiteY643" fmla="*/ 673009 h 1634730"/>
                <a:gd name="connsiteX644" fmla="*/ 168157 w 1107168"/>
                <a:gd name="connsiteY644" fmla="*/ 680595 h 1634730"/>
                <a:gd name="connsiteX645" fmla="*/ 165344 w 1107168"/>
                <a:gd name="connsiteY645" fmla="*/ 685969 h 1634730"/>
                <a:gd name="connsiteX646" fmla="*/ 164522 w 1107168"/>
                <a:gd name="connsiteY646" fmla="*/ 689351 h 1634730"/>
                <a:gd name="connsiteX647" fmla="*/ 166514 w 1107168"/>
                <a:gd name="connsiteY647" fmla="*/ 691215 h 1634730"/>
                <a:gd name="connsiteX648" fmla="*/ 168964 w 1107168"/>
                <a:gd name="connsiteY648" fmla="*/ 692164 h 1634730"/>
                <a:gd name="connsiteX649" fmla="*/ 174795 w 1107168"/>
                <a:gd name="connsiteY649" fmla="*/ 695894 h 1634730"/>
                <a:gd name="connsiteX650" fmla="*/ 176897 w 1107168"/>
                <a:gd name="connsiteY650" fmla="*/ 697759 h 1634730"/>
                <a:gd name="connsiteX651" fmla="*/ 171413 w 1107168"/>
                <a:gd name="connsiteY651" fmla="*/ 698802 h 1634730"/>
                <a:gd name="connsiteX652" fmla="*/ 172109 w 1107168"/>
                <a:gd name="connsiteY652" fmla="*/ 699149 h 1634730"/>
                <a:gd name="connsiteX653" fmla="*/ 173752 w 1107168"/>
                <a:gd name="connsiteY653" fmla="*/ 700429 h 1634730"/>
                <a:gd name="connsiteX654" fmla="*/ 172472 w 1107168"/>
                <a:gd name="connsiteY654" fmla="*/ 702532 h 1634730"/>
                <a:gd name="connsiteX655" fmla="*/ 173404 w 1107168"/>
                <a:gd name="connsiteY655" fmla="*/ 703116 h 1634730"/>
                <a:gd name="connsiteX656" fmla="*/ 176787 w 1107168"/>
                <a:gd name="connsiteY656" fmla="*/ 703227 h 1634730"/>
                <a:gd name="connsiteX657" fmla="*/ 178067 w 1107168"/>
                <a:gd name="connsiteY657" fmla="*/ 704507 h 1634730"/>
                <a:gd name="connsiteX658" fmla="*/ 178541 w 1107168"/>
                <a:gd name="connsiteY658" fmla="*/ 705914 h 1634730"/>
                <a:gd name="connsiteX659" fmla="*/ 179710 w 1107168"/>
                <a:gd name="connsiteY659" fmla="*/ 712330 h 1634730"/>
                <a:gd name="connsiteX660" fmla="*/ 181338 w 1107168"/>
                <a:gd name="connsiteY660" fmla="*/ 731106 h 1634730"/>
                <a:gd name="connsiteX661" fmla="*/ 182271 w 1107168"/>
                <a:gd name="connsiteY661" fmla="*/ 734725 h 1634730"/>
                <a:gd name="connsiteX662" fmla="*/ 183788 w 1107168"/>
                <a:gd name="connsiteY662" fmla="*/ 737285 h 1634730"/>
                <a:gd name="connsiteX663" fmla="*/ 186822 w 1107168"/>
                <a:gd name="connsiteY663" fmla="*/ 737870 h 1634730"/>
                <a:gd name="connsiteX664" fmla="*/ 187518 w 1107168"/>
                <a:gd name="connsiteY664" fmla="*/ 738328 h 1634730"/>
                <a:gd name="connsiteX665" fmla="*/ 187992 w 1107168"/>
                <a:gd name="connsiteY665" fmla="*/ 739150 h 1634730"/>
                <a:gd name="connsiteX666" fmla="*/ 188450 w 1107168"/>
                <a:gd name="connsiteY666" fmla="*/ 740541 h 1634730"/>
                <a:gd name="connsiteX667" fmla="*/ 188450 w 1107168"/>
                <a:gd name="connsiteY667" fmla="*/ 741362 h 1634730"/>
                <a:gd name="connsiteX668" fmla="*/ 188102 w 1107168"/>
                <a:gd name="connsiteY668" fmla="*/ 742295 h 1634730"/>
                <a:gd name="connsiteX669" fmla="*/ 187865 w 1107168"/>
                <a:gd name="connsiteY669" fmla="*/ 743228 h 1634730"/>
                <a:gd name="connsiteX670" fmla="*/ 188213 w 1107168"/>
                <a:gd name="connsiteY670" fmla="*/ 743686 h 1634730"/>
                <a:gd name="connsiteX671" fmla="*/ 189146 w 1107168"/>
                <a:gd name="connsiteY671" fmla="*/ 744049 h 1634730"/>
                <a:gd name="connsiteX672" fmla="*/ 191010 w 1107168"/>
                <a:gd name="connsiteY672" fmla="*/ 745440 h 1634730"/>
                <a:gd name="connsiteX673" fmla="*/ 188909 w 1107168"/>
                <a:gd name="connsiteY673" fmla="*/ 746610 h 1634730"/>
                <a:gd name="connsiteX674" fmla="*/ 186237 w 1107168"/>
                <a:gd name="connsiteY674" fmla="*/ 746720 h 1634730"/>
                <a:gd name="connsiteX675" fmla="*/ 183677 w 1107168"/>
                <a:gd name="connsiteY675" fmla="*/ 746025 h 1634730"/>
                <a:gd name="connsiteX676" fmla="*/ 181465 w 1107168"/>
                <a:gd name="connsiteY676" fmla="*/ 744508 h 1634730"/>
                <a:gd name="connsiteX677" fmla="*/ 180422 w 1107168"/>
                <a:gd name="connsiteY677" fmla="*/ 742279 h 1634730"/>
                <a:gd name="connsiteX678" fmla="*/ 179600 w 1107168"/>
                <a:gd name="connsiteY678" fmla="*/ 739371 h 1634730"/>
                <a:gd name="connsiteX679" fmla="*/ 178541 w 1107168"/>
                <a:gd name="connsiteY679" fmla="*/ 737159 h 1634730"/>
                <a:gd name="connsiteX680" fmla="*/ 176913 w 1107168"/>
                <a:gd name="connsiteY680" fmla="*/ 736922 h 1634730"/>
                <a:gd name="connsiteX681" fmla="*/ 175743 w 1107168"/>
                <a:gd name="connsiteY681" fmla="*/ 735642 h 1634730"/>
                <a:gd name="connsiteX682" fmla="*/ 174700 w 1107168"/>
                <a:gd name="connsiteY682" fmla="*/ 733998 h 1634730"/>
                <a:gd name="connsiteX683" fmla="*/ 173531 w 1107168"/>
                <a:gd name="connsiteY683" fmla="*/ 732955 h 1634730"/>
                <a:gd name="connsiteX684" fmla="*/ 170607 w 1107168"/>
                <a:gd name="connsiteY684" fmla="*/ 733540 h 1634730"/>
                <a:gd name="connsiteX685" fmla="*/ 170149 w 1107168"/>
                <a:gd name="connsiteY685" fmla="*/ 732259 h 1634730"/>
                <a:gd name="connsiteX686" fmla="*/ 170038 w 1107168"/>
                <a:gd name="connsiteY686" fmla="*/ 730379 h 1634730"/>
                <a:gd name="connsiteX687" fmla="*/ 169801 w 1107168"/>
                <a:gd name="connsiteY687" fmla="*/ 728988 h 1634730"/>
                <a:gd name="connsiteX688" fmla="*/ 168157 w 1107168"/>
                <a:gd name="connsiteY688" fmla="*/ 727597 h 1634730"/>
                <a:gd name="connsiteX689" fmla="*/ 166877 w 1107168"/>
                <a:gd name="connsiteY689" fmla="*/ 727138 h 1634730"/>
                <a:gd name="connsiteX690" fmla="*/ 166166 w 1107168"/>
                <a:gd name="connsiteY690" fmla="*/ 726206 h 1634730"/>
                <a:gd name="connsiteX691" fmla="*/ 166403 w 1107168"/>
                <a:gd name="connsiteY691" fmla="*/ 723535 h 1634730"/>
                <a:gd name="connsiteX692" fmla="*/ 165708 w 1107168"/>
                <a:gd name="connsiteY692" fmla="*/ 722840 h 1634730"/>
                <a:gd name="connsiteX693" fmla="*/ 161504 w 1107168"/>
                <a:gd name="connsiteY693" fmla="*/ 722603 h 1634730"/>
                <a:gd name="connsiteX694" fmla="*/ 160113 w 1107168"/>
                <a:gd name="connsiteY694" fmla="*/ 722255 h 1634730"/>
                <a:gd name="connsiteX695" fmla="*/ 158707 w 1107168"/>
                <a:gd name="connsiteY695" fmla="*/ 718747 h 1634730"/>
                <a:gd name="connsiteX696" fmla="*/ 158011 w 1107168"/>
                <a:gd name="connsiteY696" fmla="*/ 717799 h 1634730"/>
                <a:gd name="connsiteX697" fmla="*/ 157079 w 1107168"/>
                <a:gd name="connsiteY697" fmla="*/ 717214 h 1634730"/>
                <a:gd name="connsiteX698" fmla="*/ 154866 w 1107168"/>
                <a:gd name="connsiteY698" fmla="*/ 716629 h 1634730"/>
                <a:gd name="connsiteX699" fmla="*/ 153934 w 1107168"/>
                <a:gd name="connsiteY699" fmla="*/ 715934 h 1634730"/>
                <a:gd name="connsiteX700" fmla="*/ 152653 w 1107168"/>
                <a:gd name="connsiteY700" fmla="*/ 714195 h 1634730"/>
                <a:gd name="connsiteX701" fmla="*/ 152653 w 1107168"/>
                <a:gd name="connsiteY701" fmla="*/ 713026 h 1634730"/>
                <a:gd name="connsiteX702" fmla="*/ 152764 w 1107168"/>
                <a:gd name="connsiteY702" fmla="*/ 711746 h 1634730"/>
                <a:gd name="connsiteX703" fmla="*/ 152179 w 1107168"/>
                <a:gd name="connsiteY703" fmla="*/ 709643 h 1634730"/>
                <a:gd name="connsiteX704" fmla="*/ 152416 w 1107168"/>
                <a:gd name="connsiteY704" fmla="*/ 708126 h 1634730"/>
                <a:gd name="connsiteX705" fmla="*/ 155214 w 1107168"/>
                <a:gd name="connsiteY705" fmla="*/ 698565 h 1634730"/>
                <a:gd name="connsiteX706" fmla="*/ 155798 w 1107168"/>
                <a:gd name="connsiteY706" fmla="*/ 697285 h 1634730"/>
                <a:gd name="connsiteX707" fmla="*/ 156857 w 1107168"/>
                <a:gd name="connsiteY707" fmla="*/ 696589 h 1634730"/>
                <a:gd name="connsiteX708" fmla="*/ 158959 w 1107168"/>
                <a:gd name="connsiteY708" fmla="*/ 696241 h 1634730"/>
                <a:gd name="connsiteX709" fmla="*/ 156984 w 1107168"/>
                <a:gd name="connsiteY709" fmla="*/ 695894 h 1634730"/>
                <a:gd name="connsiteX710" fmla="*/ 156510 w 1107168"/>
                <a:gd name="connsiteY710" fmla="*/ 694946 h 1634730"/>
                <a:gd name="connsiteX711" fmla="*/ 156857 w 1107168"/>
                <a:gd name="connsiteY711" fmla="*/ 693776 h 1634730"/>
                <a:gd name="connsiteX712" fmla="*/ 156968 w 1107168"/>
                <a:gd name="connsiteY712" fmla="*/ 692496 h 1634730"/>
                <a:gd name="connsiteX713" fmla="*/ 156620 w 1107168"/>
                <a:gd name="connsiteY713" fmla="*/ 685969 h 1634730"/>
                <a:gd name="connsiteX714" fmla="*/ 155688 w 1107168"/>
                <a:gd name="connsiteY714" fmla="*/ 684103 h 1634730"/>
                <a:gd name="connsiteX715" fmla="*/ 153238 w 1107168"/>
                <a:gd name="connsiteY715" fmla="*/ 683061 h 1634730"/>
                <a:gd name="connsiteX716" fmla="*/ 147991 w 1107168"/>
                <a:gd name="connsiteY716" fmla="*/ 682239 h 1634730"/>
                <a:gd name="connsiteX717" fmla="*/ 145304 w 1107168"/>
                <a:gd name="connsiteY717" fmla="*/ 682239 h 1634730"/>
                <a:gd name="connsiteX718" fmla="*/ 143202 w 1107168"/>
                <a:gd name="connsiteY718" fmla="*/ 683187 h 1634730"/>
                <a:gd name="connsiteX719" fmla="*/ 139820 w 1107168"/>
                <a:gd name="connsiteY719" fmla="*/ 688782 h 1634730"/>
                <a:gd name="connsiteX720" fmla="*/ 139236 w 1107168"/>
                <a:gd name="connsiteY720" fmla="*/ 695562 h 1634730"/>
                <a:gd name="connsiteX721" fmla="*/ 139583 w 1107168"/>
                <a:gd name="connsiteY721" fmla="*/ 702548 h 1634730"/>
                <a:gd name="connsiteX722" fmla="*/ 138888 w 1107168"/>
                <a:gd name="connsiteY722" fmla="*/ 708506 h 1634730"/>
                <a:gd name="connsiteX723" fmla="*/ 137497 w 1107168"/>
                <a:gd name="connsiteY723" fmla="*/ 711177 h 1634730"/>
                <a:gd name="connsiteX724" fmla="*/ 134463 w 1107168"/>
                <a:gd name="connsiteY724" fmla="*/ 715254 h 1634730"/>
                <a:gd name="connsiteX725" fmla="*/ 133183 w 1107168"/>
                <a:gd name="connsiteY725" fmla="*/ 718763 h 1634730"/>
                <a:gd name="connsiteX726" fmla="*/ 132598 w 1107168"/>
                <a:gd name="connsiteY726" fmla="*/ 725764 h 1634730"/>
                <a:gd name="connsiteX727" fmla="*/ 133767 w 1107168"/>
                <a:gd name="connsiteY727" fmla="*/ 727392 h 1634730"/>
                <a:gd name="connsiteX728" fmla="*/ 135285 w 1107168"/>
                <a:gd name="connsiteY728" fmla="*/ 727977 h 1634730"/>
                <a:gd name="connsiteX729" fmla="*/ 136802 w 1107168"/>
                <a:gd name="connsiteY729" fmla="*/ 728324 h 1634730"/>
                <a:gd name="connsiteX730" fmla="*/ 138082 w 1107168"/>
                <a:gd name="connsiteY730" fmla="*/ 729146 h 1634730"/>
                <a:gd name="connsiteX731" fmla="*/ 139362 w 1107168"/>
                <a:gd name="connsiteY731" fmla="*/ 732181 h 1634730"/>
                <a:gd name="connsiteX732" fmla="*/ 139362 w 1107168"/>
                <a:gd name="connsiteY732" fmla="*/ 739055 h 1634730"/>
                <a:gd name="connsiteX733" fmla="*/ 140184 w 1107168"/>
                <a:gd name="connsiteY733" fmla="*/ 742200 h 1634730"/>
                <a:gd name="connsiteX734" fmla="*/ 141353 w 1107168"/>
                <a:gd name="connsiteY734" fmla="*/ 745013 h 1634730"/>
                <a:gd name="connsiteX735" fmla="*/ 141938 w 1107168"/>
                <a:gd name="connsiteY735" fmla="*/ 748396 h 1634730"/>
                <a:gd name="connsiteX736" fmla="*/ 141938 w 1107168"/>
                <a:gd name="connsiteY736" fmla="*/ 751888 h 1634730"/>
                <a:gd name="connsiteX737" fmla="*/ 141590 w 1107168"/>
                <a:gd name="connsiteY737" fmla="*/ 755034 h 1634730"/>
                <a:gd name="connsiteX738" fmla="*/ 139599 w 1107168"/>
                <a:gd name="connsiteY738" fmla="*/ 761576 h 1634730"/>
                <a:gd name="connsiteX739" fmla="*/ 137150 w 1107168"/>
                <a:gd name="connsiteY739" fmla="*/ 767282 h 1634730"/>
                <a:gd name="connsiteX740" fmla="*/ 135869 w 1107168"/>
                <a:gd name="connsiteY740" fmla="*/ 773003 h 1634730"/>
                <a:gd name="connsiteX741" fmla="*/ 137513 w 1107168"/>
                <a:gd name="connsiteY741" fmla="*/ 779309 h 1634730"/>
                <a:gd name="connsiteX742" fmla="*/ 140547 w 1107168"/>
                <a:gd name="connsiteY742" fmla="*/ 783038 h 1634730"/>
                <a:gd name="connsiteX743" fmla="*/ 141828 w 1107168"/>
                <a:gd name="connsiteY743" fmla="*/ 785362 h 1634730"/>
                <a:gd name="connsiteX744" fmla="*/ 141938 w 1107168"/>
                <a:gd name="connsiteY744" fmla="*/ 788396 h 1634730"/>
                <a:gd name="connsiteX745" fmla="*/ 142760 w 1107168"/>
                <a:gd name="connsiteY745" fmla="*/ 790498 h 1634730"/>
                <a:gd name="connsiteX746" fmla="*/ 149524 w 1107168"/>
                <a:gd name="connsiteY746" fmla="*/ 798195 h 1634730"/>
                <a:gd name="connsiteX747" fmla="*/ 154661 w 1107168"/>
                <a:gd name="connsiteY747" fmla="*/ 808578 h 1634730"/>
                <a:gd name="connsiteX748" fmla="*/ 157695 w 1107168"/>
                <a:gd name="connsiteY748" fmla="*/ 813130 h 1634730"/>
                <a:gd name="connsiteX749" fmla="*/ 165977 w 1107168"/>
                <a:gd name="connsiteY749" fmla="*/ 820937 h 1634730"/>
                <a:gd name="connsiteX750" fmla="*/ 168205 w 1107168"/>
                <a:gd name="connsiteY750" fmla="*/ 822344 h 1634730"/>
                <a:gd name="connsiteX751" fmla="*/ 170892 w 1107168"/>
                <a:gd name="connsiteY751" fmla="*/ 823276 h 1634730"/>
                <a:gd name="connsiteX752" fmla="*/ 173926 w 1107168"/>
                <a:gd name="connsiteY752" fmla="*/ 823276 h 1634730"/>
                <a:gd name="connsiteX753" fmla="*/ 176850 w 1107168"/>
                <a:gd name="connsiteY753" fmla="*/ 822818 h 1634730"/>
                <a:gd name="connsiteX754" fmla="*/ 179299 w 1107168"/>
                <a:gd name="connsiteY754" fmla="*/ 823055 h 1634730"/>
                <a:gd name="connsiteX755" fmla="*/ 181054 w 1107168"/>
                <a:gd name="connsiteY755" fmla="*/ 825394 h 1634730"/>
                <a:gd name="connsiteX756" fmla="*/ 185605 w 1107168"/>
                <a:gd name="connsiteY756" fmla="*/ 823639 h 1634730"/>
                <a:gd name="connsiteX757" fmla="*/ 189335 w 1107168"/>
                <a:gd name="connsiteY757" fmla="*/ 823987 h 1634730"/>
                <a:gd name="connsiteX758" fmla="*/ 192370 w 1107168"/>
                <a:gd name="connsiteY758" fmla="*/ 826563 h 1634730"/>
                <a:gd name="connsiteX759" fmla="*/ 194930 w 1107168"/>
                <a:gd name="connsiteY759" fmla="*/ 831447 h 1634730"/>
                <a:gd name="connsiteX760" fmla="*/ 199371 w 1107168"/>
                <a:gd name="connsiteY760" fmla="*/ 846492 h 1634730"/>
                <a:gd name="connsiteX761" fmla="*/ 201473 w 1107168"/>
                <a:gd name="connsiteY761" fmla="*/ 851297 h 1634730"/>
                <a:gd name="connsiteX762" fmla="*/ 197048 w 1107168"/>
                <a:gd name="connsiteY762" fmla="*/ 860259 h 1634730"/>
                <a:gd name="connsiteX763" fmla="*/ 197980 w 1107168"/>
                <a:gd name="connsiteY763" fmla="*/ 861080 h 1634730"/>
                <a:gd name="connsiteX764" fmla="*/ 199023 w 1107168"/>
                <a:gd name="connsiteY764" fmla="*/ 861538 h 1634730"/>
                <a:gd name="connsiteX765" fmla="*/ 200193 w 1107168"/>
                <a:gd name="connsiteY765" fmla="*/ 861538 h 1634730"/>
                <a:gd name="connsiteX766" fmla="*/ 201362 w 1107168"/>
                <a:gd name="connsiteY766" fmla="*/ 861080 h 1634730"/>
                <a:gd name="connsiteX767" fmla="*/ 201599 w 1107168"/>
                <a:gd name="connsiteY767" fmla="*/ 862360 h 1634730"/>
                <a:gd name="connsiteX768" fmla="*/ 201599 w 1107168"/>
                <a:gd name="connsiteY768" fmla="*/ 863403 h 1634730"/>
                <a:gd name="connsiteX769" fmla="*/ 201252 w 1107168"/>
                <a:gd name="connsiteY769" fmla="*/ 864352 h 1634730"/>
                <a:gd name="connsiteX770" fmla="*/ 200556 w 1107168"/>
                <a:gd name="connsiteY770" fmla="*/ 865284 h 1634730"/>
                <a:gd name="connsiteX771" fmla="*/ 197759 w 1107168"/>
                <a:gd name="connsiteY771" fmla="*/ 863893 h 1634730"/>
                <a:gd name="connsiteX772" fmla="*/ 196005 w 1107168"/>
                <a:gd name="connsiteY772" fmla="*/ 863293 h 1634730"/>
                <a:gd name="connsiteX773" fmla="*/ 194724 w 1107168"/>
                <a:gd name="connsiteY773" fmla="*/ 864699 h 1634730"/>
                <a:gd name="connsiteX774" fmla="*/ 192622 w 1107168"/>
                <a:gd name="connsiteY774" fmla="*/ 871922 h 1634730"/>
                <a:gd name="connsiteX775" fmla="*/ 190868 w 1107168"/>
                <a:gd name="connsiteY775" fmla="*/ 874846 h 1634730"/>
                <a:gd name="connsiteX776" fmla="*/ 188877 w 1107168"/>
                <a:gd name="connsiteY776" fmla="*/ 877422 h 1634730"/>
                <a:gd name="connsiteX777" fmla="*/ 186664 w 1107168"/>
                <a:gd name="connsiteY777" fmla="*/ 879524 h 1634730"/>
                <a:gd name="connsiteX778" fmla="*/ 183867 w 1107168"/>
                <a:gd name="connsiteY778" fmla="*/ 880346 h 1634730"/>
                <a:gd name="connsiteX779" fmla="*/ 182002 w 1107168"/>
                <a:gd name="connsiteY779" fmla="*/ 878829 h 1634730"/>
                <a:gd name="connsiteX780" fmla="*/ 180485 w 1107168"/>
                <a:gd name="connsiteY780" fmla="*/ 876489 h 1634730"/>
                <a:gd name="connsiteX781" fmla="*/ 178146 w 1107168"/>
                <a:gd name="connsiteY781" fmla="*/ 875098 h 1634730"/>
                <a:gd name="connsiteX782" fmla="*/ 175933 w 1107168"/>
                <a:gd name="connsiteY782" fmla="*/ 875920 h 1634730"/>
                <a:gd name="connsiteX783" fmla="*/ 173721 w 1107168"/>
                <a:gd name="connsiteY783" fmla="*/ 878022 h 1634730"/>
                <a:gd name="connsiteX784" fmla="*/ 170338 w 1107168"/>
                <a:gd name="connsiteY784" fmla="*/ 883380 h 1634730"/>
                <a:gd name="connsiteX785" fmla="*/ 172203 w 1107168"/>
                <a:gd name="connsiteY785" fmla="*/ 884423 h 1634730"/>
                <a:gd name="connsiteX786" fmla="*/ 173610 w 1107168"/>
                <a:gd name="connsiteY786" fmla="*/ 885941 h 1634730"/>
                <a:gd name="connsiteX787" fmla="*/ 174890 w 1107168"/>
                <a:gd name="connsiteY787" fmla="*/ 886999 h 1634730"/>
                <a:gd name="connsiteX788" fmla="*/ 175933 w 1107168"/>
                <a:gd name="connsiteY788" fmla="*/ 888390 h 1634730"/>
                <a:gd name="connsiteX789" fmla="*/ 176044 w 1107168"/>
                <a:gd name="connsiteY789" fmla="*/ 890619 h 1634730"/>
                <a:gd name="connsiteX790" fmla="*/ 175222 w 1107168"/>
                <a:gd name="connsiteY790" fmla="*/ 891898 h 1634730"/>
                <a:gd name="connsiteX791" fmla="*/ 172772 w 1107168"/>
                <a:gd name="connsiteY791" fmla="*/ 891661 h 1634730"/>
                <a:gd name="connsiteX792" fmla="*/ 171951 w 1107168"/>
                <a:gd name="connsiteY792" fmla="*/ 892941 h 1634730"/>
                <a:gd name="connsiteX793" fmla="*/ 171840 w 1107168"/>
                <a:gd name="connsiteY793" fmla="*/ 895739 h 1634730"/>
                <a:gd name="connsiteX794" fmla="*/ 173357 w 1107168"/>
                <a:gd name="connsiteY794" fmla="*/ 903673 h 1634730"/>
                <a:gd name="connsiteX795" fmla="*/ 173357 w 1107168"/>
                <a:gd name="connsiteY795" fmla="*/ 910421 h 1634730"/>
                <a:gd name="connsiteX796" fmla="*/ 172298 w 1107168"/>
                <a:gd name="connsiteY796" fmla="*/ 917201 h 1634730"/>
                <a:gd name="connsiteX797" fmla="*/ 172298 w 1107168"/>
                <a:gd name="connsiteY797" fmla="*/ 918481 h 1634730"/>
                <a:gd name="connsiteX798" fmla="*/ 172994 w 1107168"/>
                <a:gd name="connsiteY798" fmla="*/ 923254 h 1634730"/>
                <a:gd name="connsiteX799" fmla="*/ 172994 w 1107168"/>
                <a:gd name="connsiteY799" fmla="*/ 925119 h 1634730"/>
                <a:gd name="connsiteX800" fmla="*/ 172883 w 1107168"/>
                <a:gd name="connsiteY800" fmla="*/ 926289 h 1634730"/>
                <a:gd name="connsiteX801" fmla="*/ 172994 w 1107168"/>
                <a:gd name="connsiteY801" fmla="*/ 927221 h 1634730"/>
                <a:gd name="connsiteX802" fmla="*/ 173578 w 1107168"/>
                <a:gd name="connsiteY802" fmla="*/ 928864 h 1634730"/>
                <a:gd name="connsiteX803" fmla="*/ 174748 w 1107168"/>
                <a:gd name="connsiteY803" fmla="*/ 930145 h 1634730"/>
                <a:gd name="connsiteX804" fmla="*/ 175917 w 1107168"/>
                <a:gd name="connsiteY804" fmla="*/ 931077 h 1634730"/>
                <a:gd name="connsiteX805" fmla="*/ 176850 w 1107168"/>
                <a:gd name="connsiteY805" fmla="*/ 932247 h 1634730"/>
                <a:gd name="connsiteX806" fmla="*/ 176850 w 1107168"/>
                <a:gd name="connsiteY806" fmla="*/ 934459 h 1634730"/>
                <a:gd name="connsiteX807" fmla="*/ 177087 w 1107168"/>
                <a:gd name="connsiteY807" fmla="*/ 936087 h 1634730"/>
                <a:gd name="connsiteX808" fmla="*/ 178130 w 1107168"/>
                <a:gd name="connsiteY808" fmla="*/ 937952 h 1634730"/>
                <a:gd name="connsiteX809" fmla="*/ 179521 w 1107168"/>
                <a:gd name="connsiteY809" fmla="*/ 939359 h 1634730"/>
                <a:gd name="connsiteX810" fmla="*/ 183029 w 1107168"/>
                <a:gd name="connsiteY810" fmla="*/ 941224 h 1634730"/>
                <a:gd name="connsiteX811" fmla="*/ 193413 w 1107168"/>
                <a:gd name="connsiteY811" fmla="*/ 951607 h 1634730"/>
                <a:gd name="connsiteX812" fmla="*/ 196210 w 1107168"/>
                <a:gd name="connsiteY812" fmla="*/ 956270 h 1634730"/>
                <a:gd name="connsiteX813" fmla="*/ 200525 w 1107168"/>
                <a:gd name="connsiteY813" fmla="*/ 968170 h 1634730"/>
                <a:gd name="connsiteX814" fmla="*/ 201457 w 1107168"/>
                <a:gd name="connsiteY814" fmla="*/ 974112 h 1634730"/>
                <a:gd name="connsiteX815" fmla="*/ 202389 w 1107168"/>
                <a:gd name="connsiteY815" fmla="*/ 977147 h 1634730"/>
                <a:gd name="connsiteX816" fmla="*/ 204144 w 1107168"/>
                <a:gd name="connsiteY816" fmla="*/ 978774 h 1634730"/>
                <a:gd name="connsiteX817" fmla="*/ 207068 w 1107168"/>
                <a:gd name="connsiteY817" fmla="*/ 979707 h 1634730"/>
                <a:gd name="connsiteX818" fmla="*/ 209280 w 1107168"/>
                <a:gd name="connsiteY818" fmla="*/ 981350 h 1634730"/>
                <a:gd name="connsiteX819" fmla="*/ 211034 w 1107168"/>
                <a:gd name="connsiteY819" fmla="*/ 983326 h 1634730"/>
                <a:gd name="connsiteX820" fmla="*/ 212204 w 1107168"/>
                <a:gd name="connsiteY820" fmla="*/ 985649 h 1634730"/>
                <a:gd name="connsiteX821" fmla="*/ 213026 w 1107168"/>
                <a:gd name="connsiteY821" fmla="*/ 988320 h 1634730"/>
                <a:gd name="connsiteX822" fmla="*/ 213500 w 1107168"/>
                <a:gd name="connsiteY822" fmla="*/ 991481 h 1634730"/>
                <a:gd name="connsiteX823" fmla="*/ 213611 w 1107168"/>
                <a:gd name="connsiteY823" fmla="*/ 994863 h 1634730"/>
                <a:gd name="connsiteX824" fmla="*/ 213263 w 1107168"/>
                <a:gd name="connsiteY824" fmla="*/ 998466 h 1634730"/>
                <a:gd name="connsiteX825" fmla="*/ 213373 w 1107168"/>
                <a:gd name="connsiteY825" fmla="*/ 1001612 h 1634730"/>
                <a:gd name="connsiteX826" fmla="*/ 214764 w 1107168"/>
                <a:gd name="connsiteY826" fmla="*/ 1004298 h 1634730"/>
                <a:gd name="connsiteX827" fmla="*/ 218257 w 1107168"/>
                <a:gd name="connsiteY827" fmla="*/ 1008850 h 1634730"/>
                <a:gd name="connsiteX828" fmla="*/ 220359 w 1107168"/>
                <a:gd name="connsiteY828" fmla="*/ 1013860 h 1634730"/>
                <a:gd name="connsiteX829" fmla="*/ 221750 w 1107168"/>
                <a:gd name="connsiteY829" fmla="*/ 1016199 h 1634730"/>
                <a:gd name="connsiteX830" fmla="*/ 225717 w 1107168"/>
                <a:gd name="connsiteY830" fmla="*/ 1019470 h 1634730"/>
                <a:gd name="connsiteX831" fmla="*/ 226538 w 1107168"/>
                <a:gd name="connsiteY831" fmla="*/ 1023200 h 1634730"/>
                <a:gd name="connsiteX832" fmla="*/ 226538 w 1107168"/>
                <a:gd name="connsiteY832" fmla="*/ 1030202 h 1634730"/>
                <a:gd name="connsiteX833" fmla="*/ 229573 w 1107168"/>
                <a:gd name="connsiteY833" fmla="*/ 1040458 h 1634730"/>
                <a:gd name="connsiteX834" fmla="*/ 232133 w 1107168"/>
                <a:gd name="connsiteY834" fmla="*/ 1041501 h 1634730"/>
                <a:gd name="connsiteX835" fmla="*/ 238660 w 1107168"/>
                <a:gd name="connsiteY835" fmla="*/ 1046764 h 1634730"/>
                <a:gd name="connsiteX836" fmla="*/ 242975 w 1107168"/>
                <a:gd name="connsiteY836" fmla="*/ 1048392 h 1634730"/>
                <a:gd name="connsiteX837" fmla="*/ 245899 w 1107168"/>
                <a:gd name="connsiteY837" fmla="*/ 1053055 h 1634730"/>
                <a:gd name="connsiteX838" fmla="*/ 248238 w 1107168"/>
                <a:gd name="connsiteY838" fmla="*/ 1061115 h 1634730"/>
                <a:gd name="connsiteX839" fmla="*/ 251620 w 1107168"/>
                <a:gd name="connsiteY839" fmla="*/ 1067057 h 1634730"/>
                <a:gd name="connsiteX840" fmla="*/ 254291 w 1107168"/>
                <a:gd name="connsiteY840" fmla="*/ 1072557 h 1634730"/>
                <a:gd name="connsiteX841" fmla="*/ 257215 w 1107168"/>
                <a:gd name="connsiteY841" fmla="*/ 1076634 h 1634730"/>
                <a:gd name="connsiteX842" fmla="*/ 260360 w 1107168"/>
                <a:gd name="connsiteY842" fmla="*/ 1079780 h 1634730"/>
                <a:gd name="connsiteX843" fmla="*/ 268641 w 1107168"/>
                <a:gd name="connsiteY843" fmla="*/ 1082814 h 1634730"/>
                <a:gd name="connsiteX844" fmla="*/ 271565 w 1107168"/>
                <a:gd name="connsiteY844" fmla="*/ 1084805 h 1634730"/>
                <a:gd name="connsiteX845" fmla="*/ 272734 w 1107168"/>
                <a:gd name="connsiteY845" fmla="*/ 1087018 h 1634730"/>
                <a:gd name="connsiteX846" fmla="*/ 273082 w 1107168"/>
                <a:gd name="connsiteY846" fmla="*/ 1089468 h 1634730"/>
                <a:gd name="connsiteX847" fmla="*/ 273430 w 1107168"/>
                <a:gd name="connsiteY847" fmla="*/ 1093782 h 1634730"/>
                <a:gd name="connsiteX848" fmla="*/ 274014 w 1107168"/>
                <a:gd name="connsiteY848" fmla="*/ 1095758 h 1634730"/>
                <a:gd name="connsiteX849" fmla="*/ 275879 w 1107168"/>
                <a:gd name="connsiteY849" fmla="*/ 1099614 h 1634730"/>
                <a:gd name="connsiteX850" fmla="*/ 276464 w 1107168"/>
                <a:gd name="connsiteY850" fmla="*/ 1101937 h 1634730"/>
                <a:gd name="connsiteX851" fmla="*/ 274252 w 1107168"/>
                <a:gd name="connsiteY851" fmla="*/ 1102870 h 1634730"/>
                <a:gd name="connsiteX852" fmla="*/ 272260 w 1107168"/>
                <a:gd name="connsiteY852" fmla="*/ 1102759 h 1634730"/>
                <a:gd name="connsiteX853" fmla="*/ 271675 w 1107168"/>
                <a:gd name="connsiteY853" fmla="*/ 1101716 h 1634730"/>
                <a:gd name="connsiteX854" fmla="*/ 273303 w 1107168"/>
                <a:gd name="connsiteY854" fmla="*/ 1099267 h 1634730"/>
                <a:gd name="connsiteX855" fmla="*/ 272608 w 1107168"/>
                <a:gd name="connsiteY855" fmla="*/ 1098097 h 1634730"/>
                <a:gd name="connsiteX856" fmla="*/ 267234 w 1107168"/>
                <a:gd name="connsiteY856" fmla="*/ 1107421 h 1634730"/>
                <a:gd name="connsiteX857" fmla="*/ 265954 w 1107168"/>
                <a:gd name="connsiteY857" fmla="*/ 1112905 h 1634730"/>
                <a:gd name="connsiteX858" fmla="*/ 265844 w 1107168"/>
                <a:gd name="connsiteY858" fmla="*/ 1115576 h 1634730"/>
                <a:gd name="connsiteX859" fmla="*/ 266665 w 1107168"/>
                <a:gd name="connsiteY859" fmla="*/ 1118137 h 1634730"/>
                <a:gd name="connsiteX860" fmla="*/ 269352 w 1107168"/>
                <a:gd name="connsiteY860" fmla="*/ 1121756 h 1634730"/>
                <a:gd name="connsiteX861" fmla="*/ 276353 w 1107168"/>
                <a:gd name="connsiteY861" fmla="*/ 1126307 h 1634730"/>
                <a:gd name="connsiteX862" fmla="*/ 279151 w 1107168"/>
                <a:gd name="connsiteY862" fmla="*/ 1129215 h 1634730"/>
                <a:gd name="connsiteX863" fmla="*/ 279846 w 1107168"/>
                <a:gd name="connsiteY863" fmla="*/ 1128630 h 1634730"/>
                <a:gd name="connsiteX864" fmla="*/ 282185 w 1107168"/>
                <a:gd name="connsiteY864" fmla="*/ 1128283 h 1634730"/>
                <a:gd name="connsiteX865" fmla="*/ 284983 w 1107168"/>
                <a:gd name="connsiteY865" fmla="*/ 1128393 h 1634730"/>
                <a:gd name="connsiteX866" fmla="*/ 286848 w 1107168"/>
                <a:gd name="connsiteY866" fmla="*/ 1128978 h 1634730"/>
                <a:gd name="connsiteX867" fmla="*/ 287780 w 1107168"/>
                <a:gd name="connsiteY867" fmla="*/ 1130022 h 1634730"/>
                <a:gd name="connsiteX868" fmla="*/ 289645 w 1107168"/>
                <a:gd name="connsiteY868" fmla="*/ 1132945 h 1634730"/>
                <a:gd name="connsiteX869" fmla="*/ 290704 w 1107168"/>
                <a:gd name="connsiteY869" fmla="*/ 1133641 h 1634730"/>
                <a:gd name="connsiteX870" fmla="*/ 292806 w 1107168"/>
                <a:gd name="connsiteY870" fmla="*/ 1134920 h 1634730"/>
                <a:gd name="connsiteX871" fmla="*/ 293628 w 1107168"/>
                <a:gd name="connsiteY871" fmla="*/ 1135853 h 1634730"/>
                <a:gd name="connsiteX872" fmla="*/ 293865 w 1107168"/>
                <a:gd name="connsiteY872" fmla="*/ 1140753 h 1634730"/>
                <a:gd name="connsiteX873" fmla="*/ 293517 w 1107168"/>
                <a:gd name="connsiteY873" fmla="*/ 1146236 h 1634730"/>
                <a:gd name="connsiteX874" fmla="*/ 292000 w 1107168"/>
                <a:gd name="connsiteY874" fmla="*/ 1152179 h 1634730"/>
                <a:gd name="connsiteX875" fmla="*/ 290008 w 1107168"/>
                <a:gd name="connsiteY875" fmla="*/ 1158121 h 1634730"/>
                <a:gd name="connsiteX876" fmla="*/ 284303 w 1107168"/>
                <a:gd name="connsiteY876" fmla="*/ 1167114 h 1634730"/>
                <a:gd name="connsiteX877" fmla="*/ 283134 w 1107168"/>
                <a:gd name="connsiteY877" fmla="*/ 1170607 h 1634730"/>
                <a:gd name="connsiteX878" fmla="*/ 283481 w 1107168"/>
                <a:gd name="connsiteY878" fmla="*/ 1172013 h 1634730"/>
                <a:gd name="connsiteX879" fmla="*/ 286626 w 1107168"/>
                <a:gd name="connsiteY879" fmla="*/ 1176106 h 1634730"/>
                <a:gd name="connsiteX880" fmla="*/ 287448 w 1107168"/>
                <a:gd name="connsiteY880" fmla="*/ 1177387 h 1634730"/>
                <a:gd name="connsiteX881" fmla="*/ 287907 w 1107168"/>
                <a:gd name="connsiteY881" fmla="*/ 1178777 h 1634730"/>
                <a:gd name="connsiteX882" fmla="*/ 288254 w 1107168"/>
                <a:gd name="connsiteY882" fmla="*/ 1180169 h 1634730"/>
                <a:gd name="connsiteX883" fmla="*/ 288254 w 1107168"/>
                <a:gd name="connsiteY883" fmla="*/ 1181906 h 1634730"/>
                <a:gd name="connsiteX884" fmla="*/ 287322 w 1107168"/>
                <a:gd name="connsiteY884" fmla="*/ 1185526 h 1634730"/>
                <a:gd name="connsiteX885" fmla="*/ 284287 w 1107168"/>
                <a:gd name="connsiteY885" fmla="*/ 1191247 h 1634730"/>
                <a:gd name="connsiteX886" fmla="*/ 283118 w 1107168"/>
                <a:gd name="connsiteY886" fmla="*/ 1194629 h 1634730"/>
                <a:gd name="connsiteX887" fmla="*/ 284287 w 1107168"/>
                <a:gd name="connsiteY887" fmla="*/ 1197190 h 1634730"/>
                <a:gd name="connsiteX888" fmla="*/ 285109 w 1107168"/>
                <a:gd name="connsiteY888" fmla="*/ 1200224 h 1634730"/>
                <a:gd name="connsiteX889" fmla="*/ 285583 w 1107168"/>
                <a:gd name="connsiteY889" fmla="*/ 1203385 h 1634730"/>
                <a:gd name="connsiteX890" fmla="*/ 284414 w 1107168"/>
                <a:gd name="connsiteY890" fmla="*/ 1207351 h 1634730"/>
                <a:gd name="connsiteX891" fmla="*/ 282786 w 1107168"/>
                <a:gd name="connsiteY891" fmla="*/ 1209912 h 1634730"/>
                <a:gd name="connsiteX892" fmla="*/ 281269 w 1107168"/>
                <a:gd name="connsiteY892" fmla="*/ 1211904 h 1634730"/>
                <a:gd name="connsiteX893" fmla="*/ 279989 w 1107168"/>
                <a:gd name="connsiteY893" fmla="*/ 1214132 h 1634730"/>
                <a:gd name="connsiteX894" fmla="*/ 277776 w 1107168"/>
                <a:gd name="connsiteY894" fmla="*/ 1218794 h 1634730"/>
                <a:gd name="connsiteX895" fmla="*/ 276132 w 1107168"/>
                <a:gd name="connsiteY895" fmla="*/ 1221117 h 1634730"/>
                <a:gd name="connsiteX896" fmla="*/ 276606 w 1107168"/>
                <a:gd name="connsiteY896" fmla="*/ 1223092 h 1634730"/>
                <a:gd name="connsiteX897" fmla="*/ 277886 w 1107168"/>
                <a:gd name="connsiteY897" fmla="*/ 1224847 h 1634730"/>
                <a:gd name="connsiteX898" fmla="*/ 281031 w 1107168"/>
                <a:gd name="connsiteY898" fmla="*/ 1226475 h 1634730"/>
                <a:gd name="connsiteX899" fmla="*/ 284651 w 1107168"/>
                <a:gd name="connsiteY899" fmla="*/ 1228355 h 1634730"/>
                <a:gd name="connsiteX900" fmla="*/ 287574 w 1107168"/>
                <a:gd name="connsiteY900" fmla="*/ 1228814 h 1634730"/>
                <a:gd name="connsiteX901" fmla="*/ 291652 w 1107168"/>
                <a:gd name="connsiteY901" fmla="*/ 1233476 h 1634730"/>
                <a:gd name="connsiteX902" fmla="*/ 294339 w 1107168"/>
                <a:gd name="connsiteY902" fmla="*/ 1239418 h 1634730"/>
                <a:gd name="connsiteX903" fmla="*/ 296204 w 1107168"/>
                <a:gd name="connsiteY903" fmla="*/ 1245945 h 1634730"/>
                <a:gd name="connsiteX904" fmla="*/ 301688 w 1107168"/>
                <a:gd name="connsiteY904" fmla="*/ 1247115 h 1634730"/>
                <a:gd name="connsiteX905" fmla="*/ 314173 w 1107168"/>
                <a:gd name="connsiteY905" fmla="*/ 1246767 h 1634730"/>
                <a:gd name="connsiteX906" fmla="*/ 333423 w 1107168"/>
                <a:gd name="connsiteY906" fmla="*/ 1249091 h 1634730"/>
                <a:gd name="connsiteX907" fmla="*/ 339476 w 1107168"/>
                <a:gd name="connsiteY907" fmla="*/ 1250734 h 1634730"/>
                <a:gd name="connsiteX908" fmla="*/ 344502 w 1107168"/>
                <a:gd name="connsiteY908" fmla="*/ 1253895 h 1634730"/>
                <a:gd name="connsiteX909" fmla="*/ 351376 w 1107168"/>
                <a:gd name="connsiteY909" fmla="*/ 1253200 h 1634730"/>
                <a:gd name="connsiteX910" fmla="*/ 358378 w 1107168"/>
                <a:gd name="connsiteY910" fmla="*/ 1257151 h 1634730"/>
                <a:gd name="connsiteX911" fmla="*/ 370278 w 1107168"/>
                <a:gd name="connsiteY911" fmla="*/ 1266144 h 1634730"/>
                <a:gd name="connsiteX912" fmla="*/ 372728 w 1107168"/>
                <a:gd name="connsiteY912" fmla="*/ 1266144 h 1634730"/>
                <a:gd name="connsiteX913" fmla="*/ 375762 w 1107168"/>
                <a:gd name="connsiteY913" fmla="*/ 1265432 h 1634730"/>
                <a:gd name="connsiteX914" fmla="*/ 378670 w 1107168"/>
                <a:gd name="connsiteY914" fmla="*/ 1265195 h 1634730"/>
                <a:gd name="connsiteX915" fmla="*/ 380662 w 1107168"/>
                <a:gd name="connsiteY915" fmla="*/ 1266491 h 1634730"/>
                <a:gd name="connsiteX916" fmla="*/ 382052 w 1107168"/>
                <a:gd name="connsiteY916" fmla="*/ 1268119 h 1634730"/>
                <a:gd name="connsiteX917" fmla="*/ 384613 w 1107168"/>
                <a:gd name="connsiteY917" fmla="*/ 1270442 h 1634730"/>
                <a:gd name="connsiteX918" fmla="*/ 387537 w 1107168"/>
                <a:gd name="connsiteY918" fmla="*/ 1272418 h 1634730"/>
                <a:gd name="connsiteX919" fmla="*/ 389749 w 1107168"/>
                <a:gd name="connsiteY919" fmla="*/ 1273114 h 1634730"/>
                <a:gd name="connsiteX920" fmla="*/ 391503 w 1107168"/>
                <a:gd name="connsiteY920" fmla="*/ 1272292 h 1634730"/>
                <a:gd name="connsiteX921" fmla="*/ 392784 w 1107168"/>
                <a:gd name="connsiteY921" fmla="*/ 1271011 h 1634730"/>
                <a:gd name="connsiteX922" fmla="*/ 394301 w 1107168"/>
                <a:gd name="connsiteY922" fmla="*/ 1270079 h 1634730"/>
                <a:gd name="connsiteX923" fmla="*/ 400954 w 1107168"/>
                <a:gd name="connsiteY923" fmla="*/ 1269731 h 1634730"/>
                <a:gd name="connsiteX924" fmla="*/ 403515 w 1107168"/>
                <a:gd name="connsiteY924" fmla="*/ 1271122 h 1634730"/>
                <a:gd name="connsiteX925" fmla="*/ 406660 w 1107168"/>
                <a:gd name="connsiteY925" fmla="*/ 1271470 h 1634730"/>
                <a:gd name="connsiteX926" fmla="*/ 408177 w 1107168"/>
                <a:gd name="connsiteY926" fmla="*/ 1271928 h 1634730"/>
                <a:gd name="connsiteX927" fmla="*/ 409457 w 1107168"/>
                <a:gd name="connsiteY927" fmla="*/ 1272860 h 1634730"/>
                <a:gd name="connsiteX928" fmla="*/ 411907 w 1107168"/>
                <a:gd name="connsiteY928" fmla="*/ 1275895 h 1634730"/>
                <a:gd name="connsiteX929" fmla="*/ 419366 w 1107168"/>
                <a:gd name="connsiteY929" fmla="*/ 1281031 h 1634730"/>
                <a:gd name="connsiteX930" fmla="*/ 423792 w 1107168"/>
                <a:gd name="connsiteY930" fmla="*/ 1283244 h 1634730"/>
                <a:gd name="connsiteX931" fmla="*/ 436735 w 1107168"/>
                <a:gd name="connsiteY931" fmla="*/ 1299680 h 1634730"/>
                <a:gd name="connsiteX932" fmla="*/ 438363 w 1107168"/>
                <a:gd name="connsiteY932" fmla="*/ 1300850 h 1634730"/>
                <a:gd name="connsiteX933" fmla="*/ 441398 w 1107168"/>
                <a:gd name="connsiteY933" fmla="*/ 1301324 h 1634730"/>
                <a:gd name="connsiteX934" fmla="*/ 442788 w 1107168"/>
                <a:gd name="connsiteY934" fmla="*/ 1301782 h 1634730"/>
                <a:gd name="connsiteX935" fmla="*/ 443958 w 1107168"/>
                <a:gd name="connsiteY935" fmla="*/ 1302825 h 1634730"/>
                <a:gd name="connsiteX936" fmla="*/ 444195 w 1107168"/>
                <a:gd name="connsiteY936" fmla="*/ 1304216 h 1634730"/>
                <a:gd name="connsiteX937" fmla="*/ 443958 w 1107168"/>
                <a:gd name="connsiteY937" fmla="*/ 1305860 h 1634730"/>
                <a:gd name="connsiteX938" fmla="*/ 444068 w 1107168"/>
                <a:gd name="connsiteY938" fmla="*/ 1307377 h 1634730"/>
                <a:gd name="connsiteX939" fmla="*/ 445586 w 1107168"/>
                <a:gd name="connsiteY939" fmla="*/ 1308657 h 1634730"/>
                <a:gd name="connsiteX940" fmla="*/ 444653 w 1107168"/>
                <a:gd name="connsiteY940" fmla="*/ 1310285 h 1634730"/>
                <a:gd name="connsiteX941" fmla="*/ 444653 w 1107168"/>
                <a:gd name="connsiteY941" fmla="*/ 1312498 h 1634730"/>
                <a:gd name="connsiteX942" fmla="*/ 445475 w 1107168"/>
                <a:gd name="connsiteY942" fmla="*/ 1314837 h 1634730"/>
                <a:gd name="connsiteX943" fmla="*/ 446407 w 1107168"/>
                <a:gd name="connsiteY943" fmla="*/ 1317049 h 1634730"/>
                <a:gd name="connsiteX944" fmla="*/ 446755 w 1107168"/>
                <a:gd name="connsiteY944" fmla="*/ 1318108 h 1634730"/>
                <a:gd name="connsiteX945" fmla="*/ 446866 w 1107168"/>
                <a:gd name="connsiteY945" fmla="*/ 1320083 h 1634730"/>
                <a:gd name="connsiteX946" fmla="*/ 447103 w 1107168"/>
                <a:gd name="connsiteY946" fmla="*/ 1320905 h 1634730"/>
                <a:gd name="connsiteX947" fmla="*/ 447688 w 1107168"/>
                <a:gd name="connsiteY947" fmla="*/ 1321490 h 1634730"/>
                <a:gd name="connsiteX948" fmla="*/ 448857 w 1107168"/>
                <a:gd name="connsiteY948" fmla="*/ 1321949 h 1634730"/>
                <a:gd name="connsiteX949" fmla="*/ 449552 w 1107168"/>
                <a:gd name="connsiteY949" fmla="*/ 1322534 h 1634730"/>
                <a:gd name="connsiteX950" fmla="*/ 454341 w 1107168"/>
                <a:gd name="connsiteY950" fmla="*/ 1328713 h 1634730"/>
                <a:gd name="connsiteX951" fmla="*/ 457376 w 1107168"/>
                <a:gd name="connsiteY951" fmla="*/ 1331163 h 1634730"/>
                <a:gd name="connsiteX952" fmla="*/ 461453 w 1107168"/>
                <a:gd name="connsiteY952" fmla="*/ 1332095 h 1634730"/>
                <a:gd name="connsiteX953" fmla="*/ 459699 w 1107168"/>
                <a:gd name="connsiteY953" fmla="*/ 1331400 h 1634730"/>
                <a:gd name="connsiteX954" fmla="*/ 458656 w 1107168"/>
                <a:gd name="connsiteY954" fmla="*/ 1330815 h 1634730"/>
                <a:gd name="connsiteX955" fmla="*/ 457723 w 1107168"/>
                <a:gd name="connsiteY955" fmla="*/ 1330815 h 1634730"/>
                <a:gd name="connsiteX956" fmla="*/ 457376 w 1107168"/>
                <a:gd name="connsiteY956" fmla="*/ 1329297 h 1634730"/>
                <a:gd name="connsiteX957" fmla="*/ 461453 w 1107168"/>
                <a:gd name="connsiteY957" fmla="*/ 1330941 h 1634730"/>
                <a:gd name="connsiteX958" fmla="*/ 471015 w 1107168"/>
                <a:gd name="connsiteY958" fmla="*/ 1339317 h 1634730"/>
                <a:gd name="connsiteX959" fmla="*/ 483263 w 1107168"/>
                <a:gd name="connsiteY959" fmla="*/ 1345275 h 1634730"/>
                <a:gd name="connsiteX960" fmla="*/ 489553 w 1107168"/>
                <a:gd name="connsiteY960" fmla="*/ 1347030 h 1634730"/>
                <a:gd name="connsiteX961" fmla="*/ 494215 w 1107168"/>
                <a:gd name="connsiteY961" fmla="*/ 1350064 h 1634730"/>
                <a:gd name="connsiteX962" fmla="*/ 496080 w 1107168"/>
                <a:gd name="connsiteY962" fmla="*/ 1352624 h 1634730"/>
                <a:gd name="connsiteX963" fmla="*/ 498767 w 1107168"/>
                <a:gd name="connsiteY963" fmla="*/ 1351692 h 1634730"/>
                <a:gd name="connsiteX964" fmla="*/ 501454 w 1107168"/>
                <a:gd name="connsiteY964" fmla="*/ 1350997 h 1634730"/>
                <a:gd name="connsiteX965" fmla="*/ 520577 w 1107168"/>
                <a:gd name="connsiteY965" fmla="*/ 1352040 h 1634730"/>
                <a:gd name="connsiteX966" fmla="*/ 522331 w 1107168"/>
                <a:gd name="connsiteY966" fmla="*/ 1352498 h 1634730"/>
                <a:gd name="connsiteX967" fmla="*/ 523501 w 1107168"/>
                <a:gd name="connsiteY967" fmla="*/ 1353320 h 1634730"/>
                <a:gd name="connsiteX968" fmla="*/ 524544 w 1107168"/>
                <a:gd name="connsiteY968" fmla="*/ 1353557 h 1634730"/>
                <a:gd name="connsiteX969" fmla="*/ 526061 w 1107168"/>
                <a:gd name="connsiteY969" fmla="*/ 1353209 h 1634730"/>
                <a:gd name="connsiteX970" fmla="*/ 528163 w 1107168"/>
                <a:gd name="connsiteY970" fmla="*/ 1352387 h 1634730"/>
                <a:gd name="connsiteX971" fmla="*/ 531197 w 1107168"/>
                <a:gd name="connsiteY971" fmla="*/ 1353684 h 1634730"/>
                <a:gd name="connsiteX972" fmla="*/ 534690 w 1107168"/>
                <a:gd name="connsiteY972" fmla="*/ 1356955 h 1634730"/>
                <a:gd name="connsiteX973" fmla="*/ 538072 w 1107168"/>
                <a:gd name="connsiteY973" fmla="*/ 1361143 h 1634730"/>
                <a:gd name="connsiteX974" fmla="*/ 541691 w 1107168"/>
                <a:gd name="connsiteY974" fmla="*/ 1369645 h 1634730"/>
                <a:gd name="connsiteX975" fmla="*/ 543446 w 1107168"/>
                <a:gd name="connsiteY975" fmla="*/ 1377358 h 1634730"/>
                <a:gd name="connsiteX976" fmla="*/ 545200 w 1107168"/>
                <a:gd name="connsiteY976" fmla="*/ 1383522 h 1634730"/>
                <a:gd name="connsiteX977" fmla="*/ 545548 w 1107168"/>
                <a:gd name="connsiteY977" fmla="*/ 1386446 h 1634730"/>
                <a:gd name="connsiteX978" fmla="*/ 545311 w 1107168"/>
                <a:gd name="connsiteY978" fmla="*/ 1388769 h 1634730"/>
                <a:gd name="connsiteX979" fmla="*/ 544378 w 1107168"/>
                <a:gd name="connsiteY979" fmla="*/ 1393795 h 1634730"/>
                <a:gd name="connsiteX980" fmla="*/ 542987 w 1107168"/>
                <a:gd name="connsiteY980" fmla="*/ 1395770 h 1634730"/>
                <a:gd name="connsiteX981" fmla="*/ 540775 w 1107168"/>
                <a:gd name="connsiteY981" fmla="*/ 1397524 h 1634730"/>
                <a:gd name="connsiteX982" fmla="*/ 539732 w 1107168"/>
                <a:gd name="connsiteY982" fmla="*/ 1399974 h 1634730"/>
                <a:gd name="connsiteX983" fmla="*/ 541707 w 1107168"/>
                <a:gd name="connsiteY983" fmla="*/ 1403831 h 1634730"/>
                <a:gd name="connsiteX984" fmla="*/ 542529 w 1107168"/>
                <a:gd name="connsiteY984" fmla="*/ 1404526 h 1634730"/>
                <a:gd name="connsiteX985" fmla="*/ 543809 w 1107168"/>
                <a:gd name="connsiteY985" fmla="*/ 1405221 h 1634730"/>
                <a:gd name="connsiteX986" fmla="*/ 545200 w 1107168"/>
                <a:gd name="connsiteY986" fmla="*/ 1405553 h 1634730"/>
                <a:gd name="connsiteX987" fmla="*/ 546607 w 1107168"/>
                <a:gd name="connsiteY987" fmla="*/ 1405095 h 1634730"/>
                <a:gd name="connsiteX988" fmla="*/ 547997 w 1107168"/>
                <a:gd name="connsiteY988" fmla="*/ 1404984 h 1634730"/>
                <a:gd name="connsiteX989" fmla="*/ 549056 w 1107168"/>
                <a:gd name="connsiteY989" fmla="*/ 1406612 h 1634730"/>
                <a:gd name="connsiteX990" fmla="*/ 550099 w 1107168"/>
                <a:gd name="connsiteY990" fmla="*/ 1408587 h 1634730"/>
                <a:gd name="connsiteX991" fmla="*/ 551269 w 1107168"/>
                <a:gd name="connsiteY991" fmla="*/ 1409646 h 1634730"/>
                <a:gd name="connsiteX992" fmla="*/ 552438 w 1107168"/>
                <a:gd name="connsiteY992" fmla="*/ 1410231 h 1634730"/>
                <a:gd name="connsiteX993" fmla="*/ 553829 w 1107168"/>
                <a:gd name="connsiteY993" fmla="*/ 1411163 h 1634730"/>
                <a:gd name="connsiteX994" fmla="*/ 555236 w 1107168"/>
                <a:gd name="connsiteY994" fmla="*/ 1411859 h 1634730"/>
                <a:gd name="connsiteX995" fmla="*/ 556753 w 1107168"/>
                <a:gd name="connsiteY995" fmla="*/ 1411748 h 1634730"/>
                <a:gd name="connsiteX996" fmla="*/ 557575 w 1107168"/>
                <a:gd name="connsiteY996" fmla="*/ 1410816 h 1634730"/>
                <a:gd name="connsiteX997" fmla="*/ 557922 w 1107168"/>
                <a:gd name="connsiteY997" fmla="*/ 1409646 h 1634730"/>
                <a:gd name="connsiteX998" fmla="*/ 558033 w 1107168"/>
                <a:gd name="connsiteY998" fmla="*/ 1408114 h 1634730"/>
                <a:gd name="connsiteX999" fmla="*/ 559677 w 1107168"/>
                <a:gd name="connsiteY999" fmla="*/ 1403688 h 1634730"/>
                <a:gd name="connsiteX1000" fmla="*/ 560609 w 1107168"/>
                <a:gd name="connsiteY1000" fmla="*/ 1402866 h 1634730"/>
                <a:gd name="connsiteX1001" fmla="*/ 562363 w 1107168"/>
                <a:gd name="connsiteY1001" fmla="*/ 1402866 h 1634730"/>
                <a:gd name="connsiteX1002" fmla="*/ 563406 w 1107168"/>
                <a:gd name="connsiteY1002" fmla="*/ 1402629 h 1634730"/>
                <a:gd name="connsiteX1003" fmla="*/ 564576 w 1107168"/>
                <a:gd name="connsiteY1003" fmla="*/ 1402171 h 1634730"/>
                <a:gd name="connsiteX1004" fmla="*/ 565856 w 1107168"/>
                <a:gd name="connsiteY1004" fmla="*/ 1402060 h 1634730"/>
                <a:gd name="connsiteX1005" fmla="*/ 568653 w 1107168"/>
                <a:gd name="connsiteY1005" fmla="*/ 1404984 h 1634730"/>
                <a:gd name="connsiteX1006" fmla="*/ 570756 w 1107168"/>
                <a:gd name="connsiteY1006" fmla="*/ 1405332 h 1634730"/>
                <a:gd name="connsiteX1007" fmla="*/ 573442 w 1107168"/>
                <a:gd name="connsiteY1007" fmla="*/ 1405443 h 1634730"/>
                <a:gd name="connsiteX1008" fmla="*/ 576824 w 1107168"/>
                <a:gd name="connsiteY1008" fmla="*/ 1406265 h 1634730"/>
                <a:gd name="connsiteX1009" fmla="*/ 579037 w 1107168"/>
                <a:gd name="connsiteY1009" fmla="*/ 1407782 h 1634730"/>
                <a:gd name="connsiteX1010" fmla="*/ 593846 w 1107168"/>
                <a:gd name="connsiteY1010" fmla="*/ 1428201 h 1634730"/>
                <a:gd name="connsiteX1011" fmla="*/ 597702 w 1107168"/>
                <a:gd name="connsiteY1011" fmla="*/ 1432515 h 1634730"/>
                <a:gd name="connsiteX1012" fmla="*/ 611815 w 1107168"/>
                <a:gd name="connsiteY1012" fmla="*/ 1443009 h 1634730"/>
                <a:gd name="connsiteX1013" fmla="*/ 617188 w 1107168"/>
                <a:gd name="connsiteY1013" fmla="*/ 1448952 h 1634730"/>
                <a:gd name="connsiteX1014" fmla="*/ 621392 w 1107168"/>
                <a:gd name="connsiteY1014" fmla="*/ 1456759 h 1634730"/>
                <a:gd name="connsiteX1015" fmla="*/ 623842 w 1107168"/>
                <a:gd name="connsiteY1015" fmla="*/ 1458624 h 1634730"/>
                <a:gd name="connsiteX1016" fmla="*/ 628963 w 1107168"/>
                <a:gd name="connsiteY1016" fmla="*/ 1463065 h 1634730"/>
                <a:gd name="connsiteX1017" fmla="*/ 630828 w 1107168"/>
                <a:gd name="connsiteY1017" fmla="*/ 1465041 h 1634730"/>
                <a:gd name="connsiteX1018" fmla="*/ 637133 w 1107168"/>
                <a:gd name="connsiteY1018" fmla="*/ 1474255 h 1634730"/>
                <a:gd name="connsiteX1019" fmla="*/ 647738 w 1107168"/>
                <a:gd name="connsiteY1019" fmla="*/ 1484638 h 1634730"/>
                <a:gd name="connsiteX1020" fmla="*/ 662436 w 1107168"/>
                <a:gd name="connsiteY1020" fmla="*/ 1513338 h 1634730"/>
                <a:gd name="connsiteX1021" fmla="*/ 667098 w 1107168"/>
                <a:gd name="connsiteY1021" fmla="*/ 1529079 h 1634730"/>
                <a:gd name="connsiteX1022" fmla="*/ 668379 w 1107168"/>
                <a:gd name="connsiteY1022" fmla="*/ 1537472 h 1634730"/>
                <a:gd name="connsiteX1023" fmla="*/ 668268 w 1107168"/>
                <a:gd name="connsiteY1023" fmla="*/ 1540395 h 1634730"/>
                <a:gd name="connsiteX1024" fmla="*/ 669090 w 1107168"/>
                <a:gd name="connsiteY1024" fmla="*/ 1542481 h 1634730"/>
                <a:gd name="connsiteX1025" fmla="*/ 670022 w 1107168"/>
                <a:gd name="connsiteY1025" fmla="*/ 1558712 h 1634730"/>
                <a:gd name="connsiteX1026" fmla="*/ 669548 w 1107168"/>
                <a:gd name="connsiteY1026" fmla="*/ 1561162 h 1634730"/>
                <a:gd name="connsiteX1027" fmla="*/ 667794 w 1107168"/>
                <a:gd name="connsiteY1027" fmla="*/ 1564070 h 1634730"/>
                <a:gd name="connsiteX1028" fmla="*/ 666040 w 1107168"/>
                <a:gd name="connsiteY1028" fmla="*/ 1565476 h 1634730"/>
                <a:gd name="connsiteX1029" fmla="*/ 664759 w 1107168"/>
                <a:gd name="connsiteY1029" fmla="*/ 1566994 h 1634730"/>
                <a:gd name="connsiteX1030" fmla="*/ 664412 w 1107168"/>
                <a:gd name="connsiteY1030" fmla="*/ 1570376 h 1634730"/>
                <a:gd name="connsiteX1031" fmla="*/ 666861 w 1107168"/>
                <a:gd name="connsiteY1031" fmla="*/ 1575860 h 1634730"/>
                <a:gd name="connsiteX1032" fmla="*/ 666972 w 1107168"/>
                <a:gd name="connsiteY1032" fmla="*/ 1578199 h 1634730"/>
                <a:gd name="connsiteX1033" fmla="*/ 666276 w 1107168"/>
                <a:gd name="connsiteY1033" fmla="*/ 1581344 h 1634730"/>
                <a:gd name="connsiteX1034" fmla="*/ 664175 w 1107168"/>
                <a:gd name="connsiteY1034" fmla="*/ 1588092 h 1634730"/>
                <a:gd name="connsiteX1035" fmla="*/ 664285 w 1107168"/>
                <a:gd name="connsiteY1035" fmla="*/ 1589736 h 1634730"/>
                <a:gd name="connsiteX1036" fmla="*/ 665107 w 1107168"/>
                <a:gd name="connsiteY1036" fmla="*/ 1592660 h 1634730"/>
                <a:gd name="connsiteX1037" fmla="*/ 665344 w 1107168"/>
                <a:gd name="connsiteY1037" fmla="*/ 1594746 h 1634730"/>
                <a:gd name="connsiteX1038" fmla="*/ 666166 w 1107168"/>
                <a:gd name="connsiteY1038" fmla="*/ 1593482 h 1634730"/>
                <a:gd name="connsiteX1039" fmla="*/ 667683 w 1107168"/>
                <a:gd name="connsiteY1039" fmla="*/ 1588693 h 1634730"/>
                <a:gd name="connsiteX1040" fmla="*/ 669200 w 1107168"/>
                <a:gd name="connsiteY1040" fmla="*/ 1587176 h 1634730"/>
                <a:gd name="connsiteX1041" fmla="*/ 671065 w 1107168"/>
                <a:gd name="connsiteY1041" fmla="*/ 1586591 h 1634730"/>
                <a:gd name="connsiteX1042" fmla="*/ 671998 w 1107168"/>
                <a:gd name="connsiteY1042" fmla="*/ 1586702 h 1634730"/>
                <a:gd name="connsiteX1043" fmla="*/ 674210 w 1107168"/>
                <a:gd name="connsiteY1043" fmla="*/ 1587524 h 1634730"/>
                <a:gd name="connsiteX1044" fmla="*/ 676202 w 1107168"/>
                <a:gd name="connsiteY1044" fmla="*/ 1589151 h 1634730"/>
                <a:gd name="connsiteX1045" fmla="*/ 678999 w 1107168"/>
                <a:gd name="connsiteY1045" fmla="*/ 1590890 h 1634730"/>
                <a:gd name="connsiteX1046" fmla="*/ 680168 w 1107168"/>
                <a:gd name="connsiteY1046" fmla="*/ 1592407 h 1634730"/>
                <a:gd name="connsiteX1047" fmla="*/ 681907 w 1107168"/>
                <a:gd name="connsiteY1047" fmla="*/ 1595789 h 1634730"/>
                <a:gd name="connsiteX1048" fmla="*/ 683187 w 1107168"/>
                <a:gd name="connsiteY1048" fmla="*/ 1599645 h 1634730"/>
                <a:gd name="connsiteX1049" fmla="*/ 683187 w 1107168"/>
                <a:gd name="connsiteY1049" fmla="*/ 1602553 h 1634730"/>
                <a:gd name="connsiteX1050" fmla="*/ 682018 w 1107168"/>
                <a:gd name="connsiteY1050" fmla="*/ 1603723 h 1634730"/>
                <a:gd name="connsiteX1051" fmla="*/ 680390 w 1107168"/>
                <a:gd name="connsiteY1051" fmla="*/ 1603028 h 1634730"/>
                <a:gd name="connsiteX1052" fmla="*/ 679694 w 1107168"/>
                <a:gd name="connsiteY1052" fmla="*/ 1600799 h 1634730"/>
                <a:gd name="connsiteX1053" fmla="*/ 678288 w 1107168"/>
                <a:gd name="connsiteY1053" fmla="*/ 1597543 h 1634730"/>
                <a:gd name="connsiteX1054" fmla="*/ 677355 w 1107168"/>
                <a:gd name="connsiteY1054" fmla="*/ 1594382 h 1634730"/>
                <a:gd name="connsiteX1055" fmla="*/ 675964 w 1107168"/>
                <a:gd name="connsiteY1055" fmla="*/ 1592770 h 1634730"/>
                <a:gd name="connsiteX1056" fmla="*/ 676075 w 1107168"/>
                <a:gd name="connsiteY1056" fmla="*/ 1590668 h 1634730"/>
                <a:gd name="connsiteX1057" fmla="*/ 673736 w 1107168"/>
                <a:gd name="connsiteY1057" fmla="*/ 1589278 h 1634730"/>
                <a:gd name="connsiteX1058" fmla="*/ 671871 w 1107168"/>
                <a:gd name="connsiteY1058" fmla="*/ 1588930 h 1634730"/>
                <a:gd name="connsiteX1059" fmla="*/ 670354 w 1107168"/>
                <a:gd name="connsiteY1059" fmla="*/ 1590447 h 1634730"/>
                <a:gd name="connsiteX1060" fmla="*/ 669074 w 1107168"/>
                <a:gd name="connsiteY1060" fmla="*/ 1591854 h 1634730"/>
                <a:gd name="connsiteX1061" fmla="*/ 672804 w 1107168"/>
                <a:gd name="connsiteY1061" fmla="*/ 1592439 h 1634730"/>
                <a:gd name="connsiteX1062" fmla="*/ 675364 w 1107168"/>
                <a:gd name="connsiteY1062" fmla="*/ 1594999 h 1634730"/>
                <a:gd name="connsiteX1063" fmla="*/ 677008 w 1107168"/>
                <a:gd name="connsiteY1063" fmla="*/ 1598855 h 1634730"/>
                <a:gd name="connsiteX1064" fmla="*/ 678525 w 1107168"/>
                <a:gd name="connsiteY1064" fmla="*/ 1603865 h 1634730"/>
                <a:gd name="connsiteX1065" fmla="*/ 678414 w 1107168"/>
                <a:gd name="connsiteY1065" fmla="*/ 1607832 h 1634730"/>
                <a:gd name="connsiteX1066" fmla="*/ 677371 w 1107168"/>
                <a:gd name="connsiteY1066" fmla="*/ 1611451 h 1634730"/>
                <a:gd name="connsiteX1067" fmla="*/ 677482 w 1107168"/>
                <a:gd name="connsiteY1067" fmla="*/ 1615987 h 1634730"/>
                <a:gd name="connsiteX1068" fmla="*/ 678303 w 1107168"/>
                <a:gd name="connsiteY1068" fmla="*/ 1617283 h 1634730"/>
                <a:gd name="connsiteX1069" fmla="*/ 678303 w 1107168"/>
                <a:gd name="connsiteY1069" fmla="*/ 1617283 h 1634730"/>
                <a:gd name="connsiteX1070" fmla="*/ 688102 w 1107168"/>
                <a:gd name="connsiteY1070" fmla="*/ 1617867 h 1634730"/>
                <a:gd name="connsiteX1071" fmla="*/ 697790 w 1107168"/>
                <a:gd name="connsiteY1071" fmla="*/ 1618452 h 1634730"/>
                <a:gd name="connsiteX1072" fmla="*/ 707589 w 1107168"/>
                <a:gd name="connsiteY1072" fmla="*/ 1619148 h 1634730"/>
                <a:gd name="connsiteX1073" fmla="*/ 717388 w 1107168"/>
                <a:gd name="connsiteY1073" fmla="*/ 1619733 h 1634730"/>
                <a:gd name="connsiteX1074" fmla="*/ 727076 w 1107168"/>
                <a:gd name="connsiteY1074" fmla="*/ 1620318 h 1634730"/>
                <a:gd name="connsiteX1075" fmla="*/ 736874 w 1107168"/>
                <a:gd name="connsiteY1075" fmla="*/ 1620902 h 1634730"/>
                <a:gd name="connsiteX1076" fmla="*/ 746673 w 1107168"/>
                <a:gd name="connsiteY1076" fmla="*/ 1621487 h 1634730"/>
                <a:gd name="connsiteX1077" fmla="*/ 756472 w 1107168"/>
                <a:gd name="connsiteY1077" fmla="*/ 1622182 h 1634730"/>
                <a:gd name="connsiteX1078" fmla="*/ 766160 w 1107168"/>
                <a:gd name="connsiteY1078" fmla="*/ 1622767 h 1634730"/>
                <a:gd name="connsiteX1079" fmla="*/ 775958 w 1107168"/>
                <a:gd name="connsiteY1079" fmla="*/ 1623367 h 1634730"/>
                <a:gd name="connsiteX1080" fmla="*/ 785757 w 1107168"/>
                <a:gd name="connsiteY1080" fmla="*/ 1623826 h 1634730"/>
                <a:gd name="connsiteX1081" fmla="*/ 795445 w 1107168"/>
                <a:gd name="connsiteY1081" fmla="*/ 1624411 h 1634730"/>
                <a:gd name="connsiteX1082" fmla="*/ 805243 w 1107168"/>
                <a:gd name="connsiteY1082" fmla="*/ 1624996 h 1634730"/>
                <a:gd name="connsiteX1083" fmla="*/ 815042 w 1107168"/>
                <a:gd name="connsiteY1083" fmla="*/ 1625580 h 1634730"/>
                <a:gd name="connsiteX1084" fmla="*/ 824841 w 1107168"/>
                <a:gd name="connsiteY1084" fmla="*/ 1626038 h 1634730"/>
                <a:gd name="connsiteX1085" fmla="*/ 844312 w 1107168"/>
                <a:gd name="connsiteY1085" fmla="*/ 1627192 h 1634730"/>
                <a:gd name="connsiteX1086" fmla="*/ 854110 w 1107168"/>
                <a:gd name="connsiteY1086" fmla="*/ 1627666 h 1634730"/>
                <a:gd name="connsiteX1087" fmla="*/ 863798 w 1107168"/>
                <a:gd name="connsiteY1087" fmla="*/ 1628125 h 1634730"/>
                <a:gd name="connsiteX1088" fmla="*/ 873597 w 1107168"/>
                <a:gd name="connsiteY1088" fmla="*/ 1628710 h 1634730"/>
                <a:gd name="connsiteX1089" fmla="*/ 883396 w 1107168"/>
                <a:gd name="connsiteY1089" fmla="*/ 1629167 h 1634730"/>
                <a:gd name="connsiteX1090" fmla="*/ 893084 w 1107168"/>
                <a:gd name="connsiteY1090" fmla="*/ 1629626 h 1634730"/>
                <a:gd name="connsiteX1091" fmla="*/ 902882 w 1107168"/>
                <a:gd name="connsiteY1091" fmla="*/ 1630227 h 1634730"/>
                <a:gd name="connsiteX1092" fmla="*/ 912681 w 1107168"/>
                <a:gd name="connsiteY1092" fmla="*/ 1630685 h 1634730"/>
                <a:gd name="connsiteX1093" fmla="*/ 922369 w 1107168"/>
                <a:gd name="connsiteY1093" fmla="*/ 1631143 h 1634730"/>
                <a:gd name="connsiteX1094" fmla="*/ 932168 w 1107168"/>
                <a:gd name="connsiteY1094" fmla="*/ 1631601 h 1634730"/>
                <a:gd name="connsiteX1095" fmla="*/ 941966 w 1107168"/>
                <a:gd name="connsiteY1095" fmla="*/ 1632060 h 1634730"/>
                <a:gd name="connsiteX1096" fmla="*/ 951654 w 1107168"/>
                <a:gd name="connsiteY1096" fmla="*/ 1632518 h 1634730"/>
                <a:gd name="connsiteX1097" fmla="*/ 961453 w 1107168"/>
                <a:gd name="connsiteY1097" fmla="*/ 1632976 h 1634730"/>
                <a:gd name="connsiteX1098" fmla="*/ 971252 w 1107168"/>
                <a:gd name="connsiteY1098" fmla="*/ 1633324 h 1634730"/>
                <a:gd name="connsiteX1099" fmla="*/ 980940 w 1107168"/>
                <a:gd name="connsiteY1099" fmla="*/ 1633783 h 1634730"/>
                <a:gd name="connsiteX1100" fmla="*/ 990738 w 1107168"/>
                <a:gd name="connsiteY1100" fmla="*/ 1634257 h 1634730"/>
                <a:gd name="connsiteX1101" fmla="*/ 996112 w 1107168"/>
                <a:gd name="connsiteY1101" fmla="*/ 1634494 h 1634730"/>
                <a:gd name="connsiteX1102" fmla="*/ 996112 w 1107168"/>
                <a:gd name="connsiteY1102" fmla="*/ 1634730 h 1634730"/>
                <a:gd name="connsiteX1103" fmla="*/ 996934 w 1107168"/>
                <a:gd name="connsiteY1103" fmla="*/ 1632755 h 1634730"/>
                <a:gd name="connsiteX1104" fmla="*/ 1002418 w 1107168"/>
                <a:gd name="connsiteY1104" fmla="*/ 1629832 h 1634730"/>
                <a:gd name="connsiteX1105" fmla="*/ 1015709 w 1107168"/>
                <a:gd name="connsiteY1105" fmla="*/ 1634383 h 1634730"/>
                <a:gd name="connsiteX1106" fmla="*/ 1021414 w 1107168"/>
                <a:gd name="connsiteY1106" fmla="*/ 1633925 h 1634730"/>
                <a:gd name="connsiteX1107" fmla="*/ 1022932 w 1107168"/>
                <a:gd name="connsiteY1107" fmla="*/ 1631712 h 1634730"/>
                <a:gd name="connsiteX1108" fmla="*/ 1023516 w 1107168"/>
                <a:gd name="connsiteY1108" fmla="*/ 1628899 h 1634730"/>
                <a:gd name="connsiteX1109" fmla="*/ 1023753 w 1107168"/>
                <a:gd name="connsiteY1109" fmla="*/ 1626101 h 1634730"/>
                <a:gd name="connsiteX1110" fmla="*/ 1024575 w 1107168"/>
                <a:gd name="connsiteY1110" fmla="*/ 1623431 h 1634730"/>
                <a:gd name="connsiteX1111" fmla="*/ 1026567 w 1107168"/>
                <a:gd name="connsiteY1111" fmla="*/ 1621550 h 1634730"/>
                <a:gd name="connsiteX1112" fmla="*/ 1031940 w 1107168"/>
                <a:gd name="connsiteY1112" fmla="*/ 1618879 h 1634730"/>
                <a:gd name="connsiteX1113" fmla="*/ 1033679 w 1107168"/>
                <a:gd name="connsiteY1113" fmla="*/ 1617014 h 1634730"/>
                <a:gd name="connsiteX1114" fmla="*/ 1034500 w 1107168"/>
                <a:gd name="connsiteY1114" fmla="*/ 1613743 h 1634730"/>
                <a:gd name="connsiteX1115" fmla="*/ 1033679 w 1107168"/>
                <a:gd name="connsiteY1115" fmla="*/ 1603470 h 1634730"/>
                <a:gd name="connsiteX1116" fmla="*/ 1034153 w 1107168"/>
                <a:gd name="connsiteY1116" fmla="*/ 1601494 h 1634730"/>
                <a:gd name="connsiteX1117" fmla="*/ 1034611 w 1107168"/>
                <a:gd name="connsiteY1117" fmla="*/ 1600104 h 1634730"/>
                <a:gd name="connsiteX1118" fmla="*/ 1034848 w 1107168"/>
                <a:gd name="connsiteY1118" fmla="*/ 1598587 h 1634730"/>
                <a:gd name="connsiteX1119" fmla="*/ 1034611 w 1107168"/>
                <a:gd name="connsiteY1119" fmla="*/ 1596485 h 1634730"/>
                <a:gd name="connsiteX1120" fmla="*/ 1031703 w 1107168"/>
                <a:gd name="connsiteY1120" fmla="*/ 1590763 h 1634730"/>
                <a:gd name="connsiteX1121" fmla="*/ 1027499 w 1107168"/>
                <a:gd name="connsiteY1121" fmla="*/ 1587619 h 1634730"/>
                <a:gd name="connsiteX1122" fmla="*/ 1015725 w 1107168"/>
                <a:gd name="connsiteY1122" fmla="*/ 1585168 h 1634730"/>
                <a:gd name="connsiteX1123" fmla="*/ 1010825 w 1107168"/>
                <a:gd name="connsiteY1123" fmla="*/ 1582482 h 1634730"/>
                <a:gd name="connsiteX1124" fmla="*/ 1007680 w 1107168"/>
                <a:gd name="connsiteY1124" fmla="*/ 1576413 h 1634730"/>
                <a:gd name="connsiteX1125" fmla="*/ 1008850 w 1107168"/>
                <a:gd name="connsiteY1125" fmla="*/ 1571040 h 1634730"/>
                <a:gd name="connsiteX1126" fmla="*/ 1011537 w 1107168"/>
                <a:gd name="connsiteY1126" fmla="*/ 1565445 h 1634730"/>
                <a:gd name="connsiteX1127" fmla="*/ 1013180 w 1107168"/>
                <a:gd name="connsiteY1127" fmla="*/ 1558791 h 1634730"/>
                <a:gd name="connsiteX1128" fmla="*/ 1013070 w 1107168"/>
                <a:gd name="connsiteY1128" fmla="*/ 1549688 h 1634730"/>
                <a:gd name="connsiteX1129" fmla="*/ 1012485 w 1107168"/>
                <a:gd name="connsiteY1129" fmla="*/ 1547475 h 1634730"/>
                <a:gd name="connsiteX1130" fmla="*/ 1008992 w 1107168"/>
                <a:gd name="connsiteY1130" fmla="*/ 1542228 h 1634730"/>
                <a:gd name="connsiteX1131" fmla="*/ 1008992 w 1107168"/>
                <a:gd name="connsiteY1131" fmla="*/ 1539905 h 1634730"/>
                <a:gd name="connsiteX1132" fmla="*/ 1010857 w 1107168"/>
                <a:gd name="connsiteY1132" fmla="*/ 1535685 h 1634730"/>
                <a:gd name="connsiteX1133" fmla="*/ 1012611 w 1107168"/>
                <a:gd name="connsiteY1133" fmla="*/ 1534295 h 1634730"/>
                <a:gd name="connsiteX1134" fmla="*/ 1013307 w 1107168"/>
                <a:gd name="connsiteY1134" fmla="*/ 1533014 h 1634730"/>
                <a:gd name="connsiteX1135" fmla="*/ 1012722 w 1107168"/>
                <a:gd name="connsiteY1135" fmla="*/ 1531260 h 1634730"/>
                <a:gd name="connsiteX1136" fmla="*/ 1011900 w 1107168"/>
                <a:gd name="connsiteY1136" fmla="*/ 1529870 h 1634730"/>
                <a:gd name="connsiteX1137" fmla="*/ 1010731 w 1107168"/>
                <a:gd name="connsiteY1137" fmla="*/ 1527656 h 1634730"/>
                <a:gd name="connsiteX1138" fmla="*/ 1010383 w 1107168"/>
                <a:gd name="connsiteY1138" fmla="*/ 1525776 h 1634730"/>
                <a:gd name="connsiteX1139" fmla="*/ 1011774 w 1107168"/>
                <a:gd name="connsiteY1139" fmla="*/ 1525081 h 1634730"/>
                <a:gd name="connsiteX1140" fmla="*/ 1018190 w 1107168"/>
                <a:gd name="connsiteY1140" fmla="*/ 1525539 h 1634730"/>
                <a:gd name="connsiteX1141" fmla="*/ 1021572 w 1107168"/>
                <a:gd name="connsiteY1141" fmla="*/ 1524954 h 1634730"/>
                <a:gd name="connsiteX1142" fmla="*/ 1024133 w 1107168"/>
                <a:gd name="connsiteY1142" fmla="*/ 1523563 h 1634730"/>
                <a:gd name="connsiteX1143" fmla="*/ 1030075 w 1107168"/>
                <a:gd name="connsiteY1143" fmla="*/ 1515045 h 1634730"/>
                <a:gd name="connsiteX1144" fmla="*/ 1031829 w 1107168"/>
                <a:gd name="connsiteY1144" fmla="*/ 1511425 h 1634730"/>
                <a:gd name="connsiteX1145" fmla="*/ 1033346 w 1107168"/>
                <a:gd name="connsiteY1145" fmla="*/ 1510019 h 1634730"/>
                <a:gd name="connsiteX1146" fmla="*/ 1036270 w 1107168"/>
                <a:gd name="connsiteY1146" fmla="*/ 1507696 h 1634730"/>
                <a:gd name="connsiteX1147" fmla="*/ 1038372 w 1107168"/>
                <a:gd name="connsiteY1147" fmla="*/ 1505705 h 1634730"/>
                <a:gd name="connsiteX1148" fmla="*/ 1038957 w 1107168"/>
                <a:gd name="connsiteY1148" fmla="*/ 1504662 h 1634730"/>
                <a:gd name="connsiteX1149" fmla="*/ 1039652 w 1107168"/>
                <a:gd name="connsiteY1149" fmla="*/ 1502686 h 1634730"/>
                <a:gd name="connsiteX1150" fmla="*/ 1039415 w 1107168"/>
                <a:gd name="connsiteY1150" fmla="*/ 1499177 h 1634730"/>
                <a:gd name="connsiteX1151" fmla="*/ 1039763 w 1107168"/>
                <a:gd name="connsiteY1151" fmla="*/ 1497076 h 1634730"/>
                <a:gd name="connsiteX1152" fmla="*/ 1040933 w 1107168"/>
                <a:gd name="connsiteY1152" fmla="*/ 1496381 h 1634730"/>
                <a:gd name="connsiteX1153" fmla="*/ 1041517 w 1107168"/>
                <a:gd name="connsiteY1153" fmla="*/ 1495684 h 1634730"/>
                <a:gd name="connsiteX1154" fmla="*/ 1041865 w 1107168"/>
                <a:gd name="connsiteY1154" fmla="*/ 1493947 h 1634730"/>
                <a:gd name="connsiteX1155" fmla="*/ 1042213 w 1107168"/>
                <a:gd name="connsiteY1155" fmla="*/ 1490564 h 1634730"/>
                <a:gd name="connsiteX1156" fmla="*/ 1043256 w 1107168"/>
                <a:gd name="connsiteY1156" fmla="*/ 1486835 h 1634730"/>
                <a:gd name="connsiteX1157" fmla="*/ 1045010 w 1107168"/>
                <a:gd name="connsiteY1157" fmla="*/ 1484859 h 1634730"/>
                <a:gd name="connsiteX1158" fmla="*/ 1046748 w 1107168"/>
                <a:gd name="connsiteY1158" fmla="*/ 1483231 h 1634730"/>
                <a:gd name="connsiteX1159" fmla="*/ 1047918 w 1107168"/>
                <a:gd name="connsiteY1159" fmla="*/ 1481129 h 1634730"/>
                <a:gd name="connsiteX1160" fmla="*/ 1046875 w 1107168"/>
                <a:gd name="connsiteY1160" fmla="*/ 1478095 h 1634730"/>
                <a:gd name="connsiteX1161" fmla="*/ 1046527 w 1107168"/>
                <a:gd name="connsiteY1161" fmla="*/ 1476356 h 1634730"/>
                <a:gd name="connsiteX1162" fmla="*/ 1047349 w 1107168"/>
                <a:gd name="connsiteY1162" fmla="*/ 1475661 h 1634730"/>
                <a:gd name="connsiteX1163" fmla="*/ 1047934 w 1107168"/>
                <a:gd name="connsiteY1163" fmla="*/ 1474839 h 1634730"/>
                <a:gd name="connsiteX1164" fmla="*/ 1048282 w 1107168"/>
                <a:gd name="connsiteY1164" fmla="*/ 1473085 h 1634730"/>
                <a:gd name="connsiteX1165" fmla="*/ 1048392 w 1107168"/>
                <a:gd name="connsiteY1165" fmla="*/ 1471219 h 1634730"/>
                <a:gd name="connsiteX1166" fmla="*/ 1048045 w 1107168"/>
                <a:gd name="connsiteY1166" fmla="*/ 1470287 h 1634730"/>
                <a:gd name="connsiteX1167" fmla="*/ 1046654 w 1107168"/>
                <a:gd name="connsiteY1167" fmla="*/ 1468422 h 1634730"/>
                <a:gd name="connsiteX1168" fmla="*/ 1046764 w 1107168"/>
                <a:gd name="connsiteY1168" fmla="*/ 1464566 h 1634730"/>
                <a:gd name="connsiteX1169" fmla="*/ 1047223 w 1107168"/>
                <a:gd name="connsiteY1169" fmla="*/ 1460599 h 1634730"/>
                <a:gd name="connsiteX1170" fmla="*/ 1047223 w 1107168"/>
                <a:gd name="connsiteY1170" fmla="*/ 1458276 h 1634730"/>
                <a:gd name="connsiteX1171" fmla="*/ 1049909 w 1107168"/>
                <a:gd name="connsiteY1171" fmla="*/ 1456648 h 1634730"/>
                <a:gd name="connsiteX1172" fmla="*/ 1051079 w 1107168"/>
                <a:gd name="connsiteY1172" fmla="*/ 1455368 h 1634730"/>
                <a:gd name="connsiteX1173" fmla="*/ 1051079 w 1107168"/>
                <a:gd name="connsiteY1173" fmla="*/ 1453961 h 1634730"/>
                <a:gd name="connsiteX1174" fmla="*/ 1048977 w 1107168"/>
                <a:gd name="connsiteY1174" fmla="*/ 1450579 h 1634730"/>
                <a:gd name="connsiteX1175" fmla="*/ 1048155 w 1107168"/>
                <a:gd name="connsiteY1175" fmla="*/ 1448715 h 1634730"/>
                <a:gd name="connsiteX1176" fmla="*/ 1047918 w 1107168"/>
                <a:gd name="connsiteY1176" fmla="*/ 1446834 h 1634730"/>
                <a:gd name="connsiteX1177" fmla="*/ 1049198 w 1107168"/>
                <a:gd name="connsiteY1177" fmla="*/ 1443452 h 1634730"/>
                <a:gd name="connsiteX1178" fmla="*/ 1051537 w 1107168"/>
                <a:gd name="connsiteY1178" fmla="*/ 1441571 h 1634730"/>
                <a:gd name="connsiteX1179" fmla="*/ 1057132 w 1107168"/>
                <a:gd name="connsiteY1179" fmla="*/ 1438900 h 1634730"/>
                <a:gd name="connsiteX1180" fmla="*/ 1059471 w 1107168"/>
                <a:gd name="connsiteY1180" fmla="*/ 1437035 h 1634730"/>
                <a:gd name="connsiteX1181" fmla="*/ 1061921 w 1107168"/>
                <a:gd name="connsiteY1181" fmla="*/ 1434806 h 1634730"/>
                <a:gd name="connsiteX1182" fmla="*/ 1063786 w 1107168"/>
                <a:gd name="connsiteY1182" fmla="*/ 1432009 h 1634730"/>
                <a:gd name="connsiteX1183" fmla="*/ 1065651 w 1107168"/>
                <a:gd name="connsiteY1183" fmla="*/ 1425482 h 1634730"/>
                <a:gd name="connsiteX1184" fmla="*/ 1067405 w 1107168"/>
                <a:gd name="connsiteY1184" fmla="*/ 1422811 h 1634730"/>
                <a:gd name="connsiteX1185" fmla="*/ 1069744 w 1107168"/>
                <a:gd name="connsiteY1185" fmla="*/ 1420820 h 1634730"/>
                <a:gd name="connsiteX1186" fmla="*/ 1074643 w 1107168"/>
                <a:gd name="connsiteY1186" fmla="*/ 1419998 h 1634730"/>
                <a:gd name="connsiteX1187" fmla="*/ 1089104 w 1107168"/>
                <a:gd name="connsiteY1187" fmla="*/ 1412285 h 1634730"/>
                <a:gd name="connsiteX1188" fmla="*/ 1091664 w 1107168"/>
                <a:gd name="connsiteY1188" fmla="*/ 1411953 h 1634730"/>
                <a:gd name="connsiteX1189" fmla="*/ 1096437 w 1107168"/>
                <a:gd name="connsiteY1189" fmla="*/ 1407165 h 1634730"/>
                <a:gd name="connsiteX1190" fmla="*/ 1101337 w 1107168"/>
                <a:gd name="connsiteY1190" fmla="*/ 1403436 h 1634730"/>
                <a:gd name="connsiteX1191" fmla="*/ 1105762 w 1107168"/>
                <a:gd name="connsiteY1191" fmla="*/ 1400859 h 1634730"/>
                <a:gd name="connsiteX1192" fmla="*/ 1107168 w 1107168"/>
                <a:gd name="connsiteY1192" fmla="*/ 1398883 h 1634730"/>
                <a:gd name="connsiteX1193" fmla="*/ 1106568 w 1107168"/>
                <a:gd name="connsiteY1193" fmla="*/ 1395580 h 1634730"/>
                <a:gd name="connsiteX1194" fmla="*/ 78421 w 1107168"/>
                <a:gd name="connsiteY1194" fmla="*/ 683993 h 1634730"/>
                <a:gd name="connsiteX1195" fmla="*/ 77710 w 1107168"/>
                <a:gd name="connsiteY1195" fmla="*/ 684688 h 1634730"/>
                <a:gd name="connsiteX1196" fmla="*/ 77820 w 1107168"/>
                <a:gd name="connsiteY1196" fmla="*/ 685147 h 1634730"/>
                <a:gd name="connsiteX1197" fmla="*/ 77710 w 1107168"/>
                <a:gd name="connsiteY1197" fmla="*/ 685384 h 1634730"/>
                <a:gd name="connsiteX1198" fmla="*/ 77820 w 1107168"/>
                <a:gd name="connsiteY1198" fmla="*/ 685147 h 1634730"/>
                <a:gd name="connsiteX1199" fmla="*/ 77931 w 1107168"/>
                <a:gd name="connsiteY1199" fmla="*/ 685257 h 1634730"/>
                <a:gd name="connsiteX1200" fmla="*/ 77694 w 1107168"/>
                <a:gd name="connsiteY1200" fmla="*/ 685495 h 1634730"/>
                <a:gd name="connsiteX1201" fmla="*/ 78516 w 1107168"/>
                <a:gd name="connsiteY1201" fmla="*/ 684103 h 1634730"/>
                <a:gd name="connsiteX1202" fmla="*/ 78405 w 1107168"/>
                <a:gd name="connsiteY1202" fmla="*/ 684215 h 1634730"/>
                <a:gd name="connsiteX1203" fmla="*/ 78405 w 1107168"/>
                <a:gd name="connsiteY1203" fmla="*/ 683993 h 1634730"/>
                <a:gd name="connsiteX1204" fmla="*/ 153301 w 1107168"/>
                <a:gd name="connsiteY1204" fmla="*/ 672551 h 1634730"/>
                <a:gd name="connsiteX1205" fmla="*/ 153064 w 1107168"/>
                <a:gd name="connsiteY1205" fmla="*/ 672899 h 1634730"/>
                <a:gd name="connsiteX1206" fmla="*/ 152480 w 1107168"/>
                <a:gd name="connsiteY1206" fmla="*/ 672788 h 1634730"/>
                <a:gd name="connsiteX1207" fmla="*/ 152021 w 1107168"/>
                <a:gd name="connsiteY1207" fmla="*/ 673373 h 1634730"/>
                <a:gd name="connsiteX1208" fmla="*/ 151911 w 1107168"/>
                <a:gd name="connsiteY1208" fmla="*/ 674653 h 1634730"/>
                <a:gd name="connsiteX1209" fmla="*/ 151911 w 1107168"/>
                <a:gd name="connsiteY1209" fmla="*/ 674653 h 1634730"/>
                <a:gd name="connsiteX1210" fmla="*/ 151911 w 1107168"/>
                <a:gd name="connsiteY1210" fmla="*/ 674764 h 1634730"/>
                <a:gd name="connsiteX1211" fmla="*/ 152606 w 1107168"/>
                <a:gd name="connsiteY1211" fmla="*/ 675349 h 1634730"/>
                <a:gd name="connsiteX1212" fmla="*/ 153665 w 1107168"/>
                <a:gd name="connsiteY1212" fmla="*/ 675238 h 1634730"/>
                <a:gd name="connsiteX1213" fmla="*/ 154708 w 1107168"/>
                <a:gd name="connsiteY1213" fmla="*/ 673483 h 1634730"/>
                <a:gd name="connsiteX1214" fmla="*/ 154597 w 1107168"/>
                <a:gd name="connsiteY1214" fmla="*/ 673483 h 1634730"/>
                <a:gd name="connsiteX1215" fmla="*/ 154708 w 1107168"/>
                <a:gd name="connsiteY1215" fmla="*/ 673483 h 1634730"/>
                <a:gd name="connsiteX1216" fmla="*/ 153301 w 1107168"/>
                <a:gd name="connsiteY1216" fmla="*/ 672551 h 1634730"/>
                <a:gd name="connsiteX1217" fmla="*/ 158896 w 1107168"/>
                <a:gd name="connsiteY1217" fmla="*/ 680027 h 1634730"/>
                <a:gd name="connsiteX1218" fmla="*/ 158896 w 1107168"/>
                <a:gd name="connsiteY1218" fmla="*/ 682002 h 1634730"/>
                <a:gd name="connsiteX1219" fmla="*/ 159007 w 1107168"/>
                <a:gd name="connsiteY1219" fmla="*/ 682113 h 1634730"/>
                <a:gd name="connsiteX1220" fmla="*/ 160066 w 1107168"/>
                <a:gd name="connsiteY1220" fmla="*/ 684103 h 1634730"/>
                <a:gd name="connsiteX1221" fmla="*/ 160303 w 1107168"/>
                <a:gd name="connsiteY1221" fmla="*/ 683646 h 1634730"/>
                <a:gd name="connsiteX1222" fmla="*/ 160303 w 1107168"/>
                <a:gd name="connsiteY1222" fmla="*/ 683535 h 1634730"/>
                <a:gd name="connsiteX1223" fmla="*/ 160303 w 1107168"/>
                <a:gd name="connsiteY1223" fmla="*/ 683535 h 1634730"/>
                <a:gd name="connsiteX1224" fmla="*/ 159592 w 1107168"/>
                <a:gd name="connsiteY1224" fmla="*/ 683076 h 1634730"/>
                <a:gd name="connsiteX1225" fmla="*/ 160303 w 1107168"/>
                <a:gd name="connsiteY1225" fmla="*/ 680500 h 1634730"/>
                <a:gd name="connsiteX1226" fmla="*/ 160303 w 1107168"/>
                <a:gd name="connsiteY1226" fmla="*/ 680500 h 1634730"/>
                <a:gd name="connsiteX1227" fmla="*/ 160303 w 1107168"/>
                <a:gd name="connsiteY1227" fmla="*/ 680500 h 1634730"/>
                <a:gd name="connsiteX1228" fmla="*/ 158896 w 1107168"/>
                <a:gd name="connsiteY1228" fmla="*/ 680027 h 1634730"/>
                <a:gd name="connsiteX1229" fmla="*/ 420978 w 1107168"/>
                <a:gd name="connsiteY1229" fmla="*/ 1339475 h 1634730"/>
                <a:gd name="connsiteX1230" fmla="*/ 419240 w 1107168"/>
                <a:gd name="connsiteY1230" fmla="*/ 1338780 h 1634730"/>
                <a:gd name="connsiteX1231" fmla="*/ 418197 w 1107168"/>
                <a:gd name="connsiteY1231" fmla="*/ 1337958 h 1634730"/>
                <a:gd name="connsiteX1232" fmla="*/ 416790 w 1107168"/>
                <a:gd name="connsiteY1232" fmla="*/ 1337263 h 1634730"/>
                <a:gd name="connsiteX1233" fmla="*/ 415510 w 1107168"/>
                <a:gd name="connsiteY1233" fmla="*/ 1337026 h 1634730"/>
                <a:gd name="connsiteX1234" fmla="*/ 415162 w 1107168"/>
                <a:gd name="connsiteY1234" fmla="*/ 1337484 h 1634730"/>
                <a:gd name="connsiteX1235" fmla="*/ 415399 w 1107168"/>
                <a:gd name="connsiteY1235" fmla="*/ 1337943 h 1634730"/>
                <a:gd name="connsiteX1236" fmla="*/ 417375 w 1107168"/>
                <a:gd name="connsiteY1236" fmla="*/ 1339460 h 1634730"/>
                <a:gd name="connsiteX1237" fmla="*/ 418544 w 1107168"/>
                <a:gd name="connsiteY1237" fmla="*/ 1339460 h 1634730"/>
                <a:gd name="connsiteX1238" fmla="*/ 420299 w 1107168"/>
                <a:gd name="connsiteY1238" fmla="*/ 1339934 h 1634730"/>
                <a:gd name="connsiteX1239" fmla="*/ 422164 w 1107168"/>
                <a:gd name="connsiteY1239" fmla="*/ 1339823 h 1634730"/>
                <a:gd name="connsiteX1240" fmla="*/ 422053 w 1107168"/>
                <a:gd name="connsiteY1240" fmla="*/ 1339349 h 1634730"/>
                <a:gd name="connsiteX1241" fmla="*/ 420978 w 1107168"/>
                <a:gd name="connsiteY1241" fmla="*/ 1339475 h 1634730"/>
                <a:gd name="connsiteX1242" fmla="*/ 453994 w 1107168"/>
                <a:gd name="connsiteY1242" fmla="*/ 1428011 h 1634730"/>
                <a:gd name="connsiteX1243" fmla="*/ 453061 w 1107168"/>
                <a:gd name="connsiteY1243" fmla="*/ 1428359 h 1634730"/>
                <a:gd name="connsiteX1244" fmla="*/ 451670 w 1107168"/>
                <a:gd name="connsiteY1244" fmla="*/ 1428469 h 1634730"/>
                <a:gd name="connsiteX1245" fmla="*/ 451212 w 1107168"/>
                <a:gd name="connsiteY1245" fmla="*/ 1428706 h 1634730"/>
                <a:gd name="connsiteX1246" fmla="*/ 451449 w 1107168"/>
                <a:gd name="connsiteY1246" fmla="*/ 1429418 h 1634730"/>
                <a:gd name="connsiteX1247" fmla="*/ 451686 w 1107168"/>
                <a:gd name="connsiteY1247" fmla="*/ 1430808 h 1634730"/>
                <a:gd name="connsiteX1248" fmla="*/ 452034 w 1107168"/>
                <a:gd name="connsiteY1248" fmla="*/ 1431614 h 1634730"/>
                <a:gd name="connsiteX1249" fmla="*/ 452034 w 1107168"/>
                <a:gd name="connsiteY1249" fmla="*/ 1431614 h 1634730"/>
                <a:gd name="connsiteX1250" fmla="*/ 452034 w 1107168"/>
                <a:gd name="connsiteY1250" fmla="*/ 1431725 h 1634730"/>
                <a:gd name="connsiteX1251" fmla="*/ 453788 w 1107168"/>
                <a:gd name="connsiteY1251" fmla="*/ 1429401 h 1634730"/>
                <a:gd name="connsiteX1252" fmla="*/ 454025 w 1107168"/>
                <a:gd name="connsiteY1252" fmla="*/ 1428106 h 1634730"/>
                <a:gd name="connsiteX1253" fmla="*/ 453914 w 1107168"/>
                <a:gd name="connsiteY1253" fmla="*/ 1428106 h 1634730"/>
                <a:gd name="connsiteX1254" fmla="*/ 453994 w 1107168"/>
                <a:gd name="connsiteY1254" fmla="*/ 1428011 h 163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Lst>
              <a:rect l="l" t="t" r="r" b="b"/>
              <a:pathLst>
                <a:path w="1107168" h="1634730">
                  <a:moveTo>
                    <a:pt x="517669" y="1538341"/>
                  </a:moveTo>
                  <a:lnTo>
                    <a:pt x="513939" y="1531118"/>
                  </a:lnTo>
                  <a:lnTo>
                    <a:pt x="508455" y="1525286"/>
                  </a:lnTo>
                  <a:lnTo>
                    <a:pt x="506242" y="1522141"/>
                  </a:lnTo>
                  <a:lnTo>
                    <a:pt x="505073" y="1517590"/>
                  </a:lnTo>
                  <a:lnTo>
                    <a:pt x="504488" y="1516420"/>
                  </a:lnTo>
                  <a:lnTo>
                    <a:pt x="503903" y="1514808"/>
                  </a:lnTo>
                  <a:lnTo>
                    <a:pt x="503429" y="1512927"/>
                  </a:lnTo>
                  <a:lnTo>
                    <a:pt x="503429" y="1511410"/>
                  </a:lnTo>
                  <a:lnTo>
                    <a:pt x="503082" y="1510003"/>
                  </a:lnTo>
                  <a:lnTo>
                    <a:pt x="501675" y="1509324"/>
                  </a:lnTo>
                  <a:lnTo>
                    <a:pt x="499921" y="1508739"/>
                  </a:lnTo>
                  <a:lnTo>
                    <a:pt x="498514" y="1507696"/>
                  </a:lnTo>
                  <a:lnTo>
                    <a:pt x="497582" y="1511300"/>
                  </a:lnTo>
                  <a:lnTo>
                    <a:pt x="498972" y="1515614"/>
                  </a:lnTo>
                  <a:lnTo>
                    <a:pt x="500727" y="1519818"/>
                  </a:lnTo>
                  <a:lnTo>
                    <a:pt x="502007" y="1526108"/>
                  </a:lnTo>
                  <a:lnTo>
                    <a:pt x="505847" y="1533821"/>
                  </a:lnTo>
                  <a:lnTo>
                    <a:pt x="507254" y="1539763"/>
                  </a:lnTo>
                  <a:lnTo>
                    <a:pt x="509704" y="1542655"/>
                  </a:lnTo>
                  <a:lnTo>
                    <a:pt x="512627" y="1545104"/>
                  </a:lnTo>
                  <a:lnTo>
                    <a:pt x="514951" y="1546511"/>
                  </a:lnTo>
                  <a:lnTo>
                    <a:pt x="516231" y="1546859"/>
                  </a:lnTo>
                  <a:lnTo>
                    <a:pt x="517163" y="1546622"/>
                  </a:lnTo>
                  <a:lnTo>
                    <a:pt x="518096" y="1546274"/>
                  </a:lnTo>
                  <a:lnTo>
                    <a:pt x="519028" y="1546164"/>
                  </a:lnTo>
                  <a:lnTo>
                    <a:pt x="522647" y="1546859"/>
                  </a:lnTo>
                  <a:lnTo>
                    <a:pt x="524275" y="1546859"/>
                  </a:lnTo>
                  <a:lnTo>
                    <a:pt x="525919" y="1546274"/>
                  </a:lnTo>
                  <a:lnTo>
                    <a:pt x="520672" y="1540553"/>
                  </a:lnTo>
                  <a:lnTo>
                    <a:pt x="517669" y="1538341"/>
                  </a:lnTo>
                  <a:close/>
                  <a:moveTo>
                    <a:pt x="390776" y="1452856"/>
                  </a:moveTo>
                  <a:lnTo>
                    <a:pt x="386920" y="1450532"/>
                  </a:lnTo>
                  <a:lnTo>
                    <a:pt x="386462" y="1449837"/>
                  </a:lnTo>
                  <a:lnTo>
                    <a:pt x="384597" y="1448083"/>
                  </a:lnTo>
                  <a:lnTo>
                    <a:pt x="383206" y="1448904"/>
                  </a:lnTo>
                  <a:lnTo>
                    <a:pt x="381563" y="1449252"/>
                  </a:lnTo>
                  <a:lnTo>
                    <a:pt x="379935" y="1449015"/>
                  </a:lnTo>
                  <a:lnTo>
                    <a:pt x="378291" y="1447956"/>
                  </a:lnTo>
                  <a:lnTo>
                    <a:pt x="379002" y="1452744"/>
                  </a:lnTo>
                  <a:lnTo>
                    <a:pt x="381563" y="1456601"/>
                  </a:lnTo>
                  <a:lnTo>
                    <a:pt x="385419" y="1459398"/>
                  </a:lnTo>
                  <a:lnTo>
                    <a:pt x="390081" y="1461026"/>
                  </a:lnTo>
                  <a:lnTo>
                    <a:pt x="394633" y="1460331"/>
                  </a:lnTo>
                  <a:lnTo>
                    <a:pt x="394048" y="1456949"/>
                  </a:lnTo>
                  <a:lnTo>
                    <a:pt x="390776" y="1452856"/>
                  </a:lnTo>
                  <a:close/>
                  <a:moveTo>
                    <a:pt x="537614" y="1455542"/>
                  </a:moveTo>
                  <a:lnTo>
                    <a:pt x="527230" y="1449363"/>
                  </a:lnTo>
                  <a:lnTo>
                    <a:pt x="525129" y="1448414"/>
                  </a:lnTo>
                  <a:lnTo>
                    <a:pt x="517432" y="1441650"/>
                  </a:lnTo>
                  <a:lnTo>
                    <a:pt x="514160" y="1440259"/>
                  </a:lnTo>
                  <a:lnTo>
                    <a:pt x="511015" y="1440149"/>
                  </a:lnTo>
                  <a:lnTo>
                    <a:pt x="509625" y="1442140"/>
                  </a:lnTo>
                  <a:lnTo>
                    <a:pt x="510794" y="1444352"/>
                  </a:lnTo>
                  <a:lnTo>
                    <a:pt x="513481" y="1446565"/>
                  </a:lnTo>
                  <a:lnTo>
                    <a:pt x="516626" y="1448193"/>
                  </a:lnTo>
                  <a:lnTo>
                    <a:pt x="519075" y="1449015"/>
                  </a:lnTo>
                  <a:lnTo>
                    <a:pt x="522347" y="1450405"/>
                  </a:lnTo>
                  <a:lnTo>
                    <a:pt x="523169" y="1452856"/>
                  </a:lnTo>
                  <a:lnTo>
                    <a:pt x="522347" y="1459382"/>
                  </a:lnTo>
                  <a:lnTo>
                    <a:pt x="522458" y="1463002"/>
                  </a:lnTo>
                  <a:lnTo>
                    <a:pt x="523153" y="1465909"/>
                  </a:lnTo>
                  <a:lnTo>
                    <a:pt x="524670" y="1468012"/>
                  </a:lnTo>
                  <a:lnTo>
                    <a:pt x="527468" y="1469055"/>
                  </a:lnTo>
                  <a:lnTo>
                    <a:pt x="528748" y="1468944"/>
                  </a:lnTo>
                  <a:lnTo>
                    <a:pt x="532241" y="1468012"/>
                  </a:lnTo>
                  <a:lnTo>
                    <a:pt x="533631" y="1467901"/>
                  </a:lnTo>
                  <a:lnTo>
                    <a:pt x="535275" y="1468597"/>
                  </a:lnTo>
                  <a:lnTo>
                    <a:pt x="539242" y="1472089"/>
                  </a:lnTo>
                  <a:lnTo>
                    <a:pt x="541691" y="1472911"/>
                  </a:lnTo>
                  <a:lnTo>
                    <a:pt x="543904" y="1472453"/>
                  </a:lnTo>
                  <a:lnTo>
                    <a:pt x="544836" y="1470351"/>
                  </a:lnTo>
                  <a:lnTo>
                    <a:pt x="539131" y="1457739"/>
                  </a:lnTo>
                  <a:lnTo>
                    <a:pt x="537614" y="1455542"/>
                  </a:lnTo>
                  <a:close/>
                  <a:moveTo>
                    <a:pt x="338749" y="1326642"/>
                  </a:moveTo>
                  <a:lnTo>
                    <a:pt x="337816" y="1322912"/>
                  </a:lnTo>
                  <a:lnTo>
                    <a:pt x="338749" y="1318946"/>
                  </a:lnTo>
                  <a:lnTo>
                    <a:pt x="336426" y="1320225"/>
                  </a:lnTo>
                  <a:lnTo>
                    <a:pt x="334087" y="1320684"/>
                  </a:lnTo>
                  <a:lnTo>
                    <a:pt x="326263" y="1319752"/>
                  </a:lnTo>
                  <a:lnTo>
                    <a:pt x="324636" y="1320100"/>
                  </a:lnTo>
                  <a:lnTo>
                    <a:pt x="323118" y="1320684"/>
                  </a:lnTo>
                  <a:lnTo>
                    <a:pt x="321016" y="1321032"/>
                  </a:lnTo>
                  <a:lnTo>
                    <a:pt x="318219" y="1320447"/>
                  </a:lnTo>
                  <a:lnTo>
                    <a:pt x="313083" y="1318471"/>
                  </a:lnTo>
                  <a:lnTo>
                    <a:pt x="310412" y="1319056"/>
                  </a:lnTo>
                  <a:lnTo>
                    <a:pt x="312514" y="1321727"/>
                  </a:lnTo>
                  <a:lnTo>
                    <a:pt x="314726" y="1325678"/>
                  </a:lnTo>
                  <a:lnTo>
                    <a:pt x="316591" y="1329771"/>
                  </a:lnTo>
                  <a:lnTo>
                    <a:pt x="317065" y="1332806"/>
                  </a:lnTo>
                  <a:lnTo>
                    <a:pt x="317998" y="1334560"/>
                  </a:lnTo>
                  <a:lnTo>
                    <a:pt x="320337" y="1337010"/>
                  </a:lnTo>
                  <a:lnTo>
                    <a:pt x="323261" y="1338875"/>
                  </a:lnTo>
                  <a:lnTo>
                    <a:pt x="325584" y="1338875"/>
                  </a:lnTo>
                  <a:lnTo>
                    <a:pt x="327101" y="1338053"/>
                  </a:lnTo>
                  <a:lnTo>
                    <a:pt x="328381" y="1338163"/>
                  </a:lnTo>
                  <a:lnTo>
                    <a:pt x="329788" y="1338748"/>
                  </a:lnTo>
                  <a:lnTo>
                    <a:pt x="331890" y="1339444"/>
                  </a:lnTo>
                  <a:lnTo>
                    <a:pt x="333296" y="1339333"/>
                  </a:lnTo>
                  <a:lnTo>
                    <a:pt x="340882" y="1335951"/>
                  </a:lnTo>
                  <a:lnTo>
                    <a:pt x="342747" y="1334560"/>
                  </a:lnTo>
                  <a:lnTo>
                    <a:pt x="344154" y="1332348"/>
                  </a:lnTo>
                  <a:lnTo>
                    <a:pt x="345086" y="1328729"/>
                  </a:lnTo>
                  <a:lnTo>
                    <a:pt x="341230" y="1328966"/>
                  </a:lnTo>
                  <a:lnTo>
                    <a:pt x="338749" y="1326642"/>
                  </a:lnTo>
                  <a:close/>
                  <a:moveTo>
                    <a:pt x="303647" y="1312766"/>
                  </a:moveTo>
                  <a:lnTo>
                    <a:pt x="302589" y="1311723"/>
                  </a:lnTo>
                  <a:lnTo>
                    <a:pt x="301308" y="1310791"/>
                  </a:lnTo>
                  <a:lnTo>
                    <a:pt x="299902" y="1309969"/>
                  </a:lnTo>
                  <a:lnTo>
                    <a:pt x="299206" y="1308689"/>
                  </a:lnTo>
                  <a:lnTo>
                    <a:pt x="298622" y="1307171"/>
                  </a:lnTo>
                  <a:lnTo>
                    <a:pt x="297452" y="1305781"/>
                  </a:lnTo>
                  <a:lnTo>
                    <a:pt x="296393" y="1308578"/>
                  </a:lnTo>
                  <a:lnTo>
                    <a:pt x="294528" y="1309274"/>
                  </a:lnTo>
                  <a:lnTo>
                    <a:pt x="290562" y="1308815"/>
                  </a:lnTo>
                  <a:lnTo>
                    <a:pt x="287875" y="1310206"/>
                  </a:lnTo>
                  <a:lnTo>
                    <a:pt x="287179" y="1311723"/>
                  </a:lnTo>
                  <a:lnTo>
                    <a:pt x="288223" y="1312308"/>
                  </a:lnTo>
                  <a:lnTo>
                    <a:pt x="290198" y="1310917"/>
                  </a:lnTo>
                  <a:lnTo>
                    <a:pt x="293580" y="1313240"/>
                  </a:lnTo>
                  <a:lnTo>
                    <a:pt x="296852" y="1314537"/>
                  </a:lnTo>
                  <a:lnTo>
                    <a:pt x="304785" y="1315817"/>
                  </a:lnTo>
                  <a:lnTo>
                    <a:pt x="304327" y="1314188"/>
                  </a:lnTo>
                  <a:lnTo>
                    <a:pt x="303647" y="1312766"/>
                  </a:lnTo>
                  <a:close/>
                  <a:moveTo>
                    <a:pt x="400449" y="1328412"/>
                  </a:moveTo>
                  <a:lnTo>
                    <a:pt x="399516" y="1327827"/>
                  </a:lnTo>
                  <a:lnTo>
                    <a:pt x="397999" y="1327369"/>
                  </a:lnTo>
                  <a:lnTo>
                    <a:pt x="395897" y="1328191"/>
                  </a:lnTo>
                  <a:lnTo>
                    <a:pt x="390176" y="1331573"/>
                  </a:lnTo>
                  <a:lnTo>
                    <a:pt x="389133" y="1331810"/>
                  </a:lnTo>
                  <a:lnTo>
                    <a:pt x="387616" y="1331810"/>
                  </a:lnTo>
                  <a:lnTo>
                    <a:pt x="377359" y="1324683"/>
                  </a:lnTo>
                  <a:lnTo>
                    <a:pt x="374798" y="1323987"/>
                  </a:lnTo>
                  <a:lnTo>
                    <a:pt x="369314" y="1323292"/>
                  </a:lnTo>
                  <a:lnTo>
                    <a:pt x="367102" y="1322470"/>
                  </a:lnTo>
                  <a:lnTo>
                    <a:pt x="360922" y="1317460"/>
                  </a:lnTo>
                  <a:lnTo>
                    <a:pt x="357429" y="1316638"/>
                  </a:lnTo>
                  <a:lnTo>
                    <a:pt x="356386" y="1316638"/>
                  </a:lnTo>
                  <a:lnTo>
                    <a:pt x="355454" y="1316986"/>
                  </a:lnTo>
                  <a:lnTo>
                    <a:pt x="353937" y="1317934"/>
                  </a:lnTo>
                  <a:lnTo>
                    <a:pt x="353004" y="1318756"/>
                  </a:lnTo>
                  <a:lnTo>
                    <a:pt x="353700" y="1319451"/>
                  </a:lnTo>
                  <a:lnTo>
                    <a:pt x="355802" y="1320273"/>
                  </a:lnTo>
                  <a:lnTo>
                    <a:pt x="357208" y="1321790"/>
                  </a:lnTo>
                  <a:lnTo>
                    <a:pt x="358378" y="1323656"/>
                  </a:lnTo>
                  <a:lnTo>
                    <a:pt x="359310" y="1325868"/>
                  </a:lnTo>
                  <a:lnTo>
                    <a:pt x="356971" y="1329598"/>
                  </a:lnTo>
                  <a:lnTo>
                    <a:pt x="359531" y="1333217"/>
                  </a:lnTo>
                  <a:lnTo>
                    <a:pt x="364541" y="1336125"/>
                  </a:lnTo>
                  <a:lnTo>
                    <a:pt x="368982" y="1337516"/>
                  </a:lnTo>
                  <a:lnTo>
                    <a:pt x="398378" y="1336820"/>
                  </a:lnTo>
                  <a:lnTo>
                    <a:pt x="401650" y="1335888"/>
                  </a:lnTo>
                  <a:lnTo>
                    <a:pt x="403278" y="1334260"/>
                  </a:lnTo>
                  <a:lnTo>
                    <a:pt x="403736" y="1332047"/>
                  </a:lnTo>
                  <a:lnTo>
                    <a:pt x="403388" y="1331700"/>
                  </a:lnTo>
                  <a:lnTo>
                    <a:pt x="400449" y="1328412"/>
                  </a:lnTo>
                  <a:close/>
                  <a:moveTo>
                    <a:pt x="1106568" y="1395580"/>
                  </a:moveTo>
                  <a:lnTo>
                    <a:pt x="1106805" y="1393478"/>
                  </a:lnTo>
                  <a:lnTo>
                    <a:pt x="1103075" y="1390223"/>
                  </a:lnTo>
                  <a:lnTo>
                    <a:pt x="1101795" y="1388342"/>
                  </a:lnTo>
                  <a:lnTo>
                    <a:pt x="1100625" y="1387173"/>
                  </a:lnTo>
                  <a:lnTo>
                    <a:pt x="1098523" y="1385656"/>
                  </a:lnTo>
                  <a:lnTo>
                    <a:pt x="1088835" y="1376442"/>
                  </a:lnTo>
                  <a:lnTo>
                    <a:pt x="1087208" y="1373881"/>
                  </a:lnTo>
                  <a:lnTo>
                    <a:pt x="1086623" y="1373296"/>
                  </a:lnTo>
                  <a:lnTo>
                    <a:pt x="1084299" y="1371194"/>
                  </a:lnTo>
                  <a:lnTo>
                    <a:pt x="1083841" y="1370594"/>
                  </a:lnTo>
                  <a:lnTo>
                    <a:pt x="1082909" y="1369314"/>
                  </a:lnTo>
                  <a:lnTo>
                    <a:pt x="1082450" y="1368855"/>
                  </a:lnTo>
                  <a:lnTo>
                    <a:pt x="1081992" y="1368618"/>
                  </a:lnTo>
                  <a:lnTo>
                    <a:pt x="1081407" y="1368381"/>
                  </a:lnTo>
                  <a:lnTo>
                    <a:pt x="1079653" y="1368144"/>
                  </a:lnTo>
                  <a:lnTo>
                    <a:pt x="1078958" y="1367796"/>
                  </a:lnTo>
                  <a:lnTo>
                    <a:pt x="1078373" y="1366975"/>
                  </a:lnTo>
                  <a:lnTo>
                    <a:pt x="1077915" y="1365932"/>
                  </a:lnTo>
                  <a:lnTo>
                    <a:pt x="1077804" y="1363940"/>
                  </a:lnTo>
                  <a:lnTo>
                    <a:pt x="1077804" y="1362550"/>
                  </a:lnTo>
                  <a:lnTo>
                    <a:pt x="1077915" y="1362439"/>
                  </a:lnTo>
                  <a:lnTo>
                    <a:pt x="1078847" y="1360100"/>
                  </a:lnTo>
                  <a:lnTo>
                    <a:pt x="1079779" y="1358014"/>
                  </a:lnTo>
                  <a:lnTo>
                    <a:pt x="1078736" y="1356260"/>
                  </a:lnTo>
                  <a:lnTo>
                    <a:pt x="1078499" y="1356133"/>
                  </a:lnTo>
                  <a:lnTo>
                    <a:pt x="1078262" y="1352877"/>
                  </a:lnTo>
                  <a:lnTo>
                    <a:pt x="1077093" y="1351123"/>
                  </a:lnTo>
                  <a:lnTo>
                    <a:pt x="1075575" y="1349606"/>
                  </a:lnTo>
                  <a:lnTo>
                    <a:pt x="1074295" y="1346809"/>
                  </a:lnTo>
                  <a:lnTo>
                    <a:pt x="1074295" y="1345765"/>
                  </a:lnTo>
                  <a:lnTo>
                    <a:pt x="1074991" y="1342146"/>
                  </a:lnTo>
                  <a:lnTo>
                    <a:pt x="1074991" y="1340866"/>
                  </a:lnTo>
                  <a:lnTo>
                    <a:pt x="1074533" y="1340044"/>
                  </a:lnTo>
                  <a:lnTo>
                    <a:pt x="1074058" y="1339333"/>
                  </a:lnTo>
                  <a:lnTo>
                    <a:pt x="1067990" y="1321032"/>
                  </a:lnTo>
                  <a:lnTo>
                    <a:pt x="1064607" y="1319989"/>
                  </a:lnTo>
                  <a:lnTo>
                    <a:pt x="1062158" y="1318013"/>
                  </a:lnTo>
                  <a:lnTo>
                    <a:pt x="1060878" y="1314852"/>
                  </a:lnTo>
                  <a:lnTo>
                    <a:pt x="1061225" y="1310411"/>
                  </a:lnTo>
                  <a:lnTo>
                    <a:pt x="1060988" y="1308436"/>
                  </a:lnTo>
                  <a:lnTo>
                    <a:pt x="1060277" y="1305876"/>
                  </a:lnTo>
                  <a:lnTo>
                    <a:pt x="1059108" y="1303537"/>
                  </a:lnTo>
                  <a:lnTo>
                    <a:pt x="1057353" y="1302367"/>
                  </a:lnTo>
                  <a:lnTo>
                    <a:pt x="1055488" y="1301435"/>
                  </a:lnTo>
                  <a:lnTo>
                    <a:pt x="1054793" y="1299443"/>
                  </a:lnTo>
                  <a:lnTo>
                    <a:pt x="1055836" y="1281031"/>
                  </a:lnTo>
                  <a:lnTo>
                    <a:pt x="1055947" y="1279862"/>
                  </a:lnTo>
                  <a:lnTo>
                    <a:pt x="1035069" y="1254544"/>
                  </a:lnTo>
                  <a:lnTo>
                    <a:pt x="1014429" y="1229114"/>
                  </a:lnTo>
                  <a:lnTo>
                    <a:pt x="992967" y="1202642"/>
                  </a:lnTo>
                  <a:lnTo>
                    <a:pt x="973022" y="1177450"/>
                  </a:lnTo>
                  <a:lnTo>
                    <a:pt x="955400" y="1155055"/>
                  </a:lnTo>
                  <a:lnTo>
                    <a:pt x="937794" y="1132550"/>
                  </a:lnTo>
                  <a:lnTo>
                    <a:pt x="920298" y="1110045"/>
                  </a:lnTo>
                  <a:lnTo>
                    <a:pt x="902930" y="1087650"/>
                  </a:lnTo>
                  <a:lnTo>
                    <a:pt x="885561" y="1065129"/>
                  </a:lnTo>
                  <a:lnTo>
                    <a:pt x="868176" y="1042513"/>
                  </a:lnTo>
                  <a:lnTo>
                    <a:pt x="850918" y="1020008"/>
                  </a:lnTo>
                  <a:lnTo>
                    <a:pt x="833770" y="997486"/>
                  </a:lnTo>
                  <a:lnTo>
                    <a:pt x="813936" y="972643"/>
                  </a:lnTo>
                  <a:lnTo>
                    <a:pt x="794339" y="947798"/>
                  </a:lnTo>
                  <a:lnTo>
                    <a:pt x="774741" y="922954"/>
                  </a:lnTo>
                  <a:lnTo>
                    <a:pt x="755381" y="897999"/>
                  </a:lnTo>
                  <a:lnTo>
                    <a:pt x="735910" y="873154"/>
                  </a:lnTo>
                  <a:lnTo>
                    <a:pt x="716550" y="848199"/>
                  </a:lnTo>
                  <a:lnTo>
                    <a:pt x="697300" y="823244"/>
                  </a:lnTo>
                  <a:lnTo>
                    <a:pt x="678177" y="798289"/>
                  </a:lnTo>
                  <a:lnTo>
                    <a:pt x="653459" y="768309"/>
                  </a:lnTo>
                  <a:lnTo>
                    <a:pt x="628852" y="738344"/>
                  </a:lnTo>
                  <a:lnTo>
                    <a:pt x="604355" y="708253"/>
                  </a:lnTo>
                  <a:lnTo>
                    <a:pt x="579969" y="678161"/>
                  </a:lnTo>
                  <a:lnTo>
                    <a:pt x="555710" y="648070"/>
                  </a:lnTo>
                  <a:lnTo>
                    <a:pt x="531561" y="617868"/>
                  </a:lnTo>
                  <a:lnTo>
                    <a:pt x="507538" y="587650"/>
                  </a:lnTo>
                  <a:lnTo>
                    <a:pt x="483627" y="557449"/>
                  </a:lnTo>
                  <a:lnTo>
                    <a:pt x="483974" y="555347"/>
                  </a:lnTo>
                  <a:lnTo>
                    <a:pt x="485602" y="546828"/>
                  </a:lnTo>
                  <a:lnTo>
                    <a:pt x="490738" y="518728"/>
                  </a:lnTo>
                  <a:lnTo>
                    <a:pt x="495748" y="490739"/>
                  </a:lnTo>
                  <a:lnTo>
                    <a:pt x="500885" y="462750"/>
                  </a:lnTo>
                  <a:lnTo>
                    <a:pt x="506021" y="434744"/>
                  </a:lnTo>
                  <a:lnTo>
                    <a:pt x="511142" y="406739"/>
                  </a:lnTo>
                  <a:lnTo>
                    <a:pt x="516278" y="378749"/>
                  </a:lnTo>
                  <a:lnTo>
                    <a:pt x="521415" y="350760"/>
                  </a:lnTo>
                  <a:lnTo>
                    <a:pt x="526440" y="322771"/>
                  </a:lnTo>
                  <a:lnTo>
                    <a:pt x="531577" y="294892"/>
                  </a:lnTo>
                  <a:lnTo>
                    <a:pt x="536713" y="267013"/>
                  </a:lnTo>
                  <a:lnTo>
                    <a:pt x="541723" y="239008"/>
                  </a:lnTo>
                  <a:lnTo>
                    <a:pt x="546859" y="211129"/>
                  </a:lnTo>
                  <a:lnTo>
                    <a:pt x="551996" y="183251"/>
                  </a:lnTo>
                  <a:lnTo>
                    <a:pt x="557006" y="155498"/>
                  </a:lnTo>
                  <a:lnTo>
                    <a:pt x="562142" y="127619"/>
                  </a:lnTo>
                  <a:lnTo>
                    <a:pt x="567152" y="99867"/>
                  </a:lnTo>
                  <a:lnTo>
                    <a:pt x="536476" y="94146"/>
                  </a:lnTo>
                  <a:lnTo>
                    <a:pt x="505800" y="88441"/>
                  </a:lnTo>
                  <a:lnTo>
                    <a:pt x="475250" y="82720"/>
                  </a:lnTo>
                  <a:lnTo>
                    <a:pt x="444701" y="76777"/>
                  </a:lnTo>
                  <a:lnTo>
                    <a:pt x="414024" y="70946"/>
                  </a:lnTo>
                  <a:lnTo>
                    <a:pt x="383475" y="64877"/>
                  </a:lnTo>
                  <a:lnTo>
                    <a:pt x="352925" y="58823"/>
                  </a:lnTo>
                  <a:lnTo>
                    <a:pt x="322360" y="52628"/>
                  </a:lnTo>
                  <a:lnTo>
                    <a:pt x="291810" y="46449"/>
                  </a:lnTo>
                  <a:lnTo>
                    <a:pt x="261260" y="40143"/>
                  </a:lnTo>
                  <a:lnTo>
                    <a:pt x="230695" y="33837"/>
                  </a:lnTo>
                  <a:lnTo>
                    <a:pt x="200256" y="27421"/>
                  </a:lnTo>
                  <a:lnTo>
                    <a:pt x="169690" y="20893"/>
                  </a:lnTo>
                  <a:lnTo>
                    <a:pt x="139251" y="14240"/>
                  </a:lnTo>
                  <a:lnTo>
                    <a:pt x="108812" y="7586"/>
                  </a:lnTo>
                  <a:lnTo>
                    <a:pt x="78373" y="933"/>
                  </a:lnTo>
                  <a:lnTo>
                    <a:pt x="77789" y="696"/>
                  </a:lnTo>
                  <a:lnTo>
                    <a:pt x="74517" y="0"/>
                  </a:lnTo>
                  <a:lnTo>
                    <a:pt x="75228" y="3035"/>
                  </a:lnTo>
                  <a:lnTo>
                    <a:pt x="75339" y="4647"/>
                  </a:lnTo>
                  <a:lnTo>
                    <a:pt x="75228" y="6417"/>
                  </a:lnTo>
                  <a:lnTo>
                    <a:pt x="71609" y="20166"/>
                  </a:lnTo>
                  <a:lnTo>
                    <a:pt x="70092" y="22505"/>
                  </a:lnTo>
                  <a:lnTo>
                    <a:pt x="66014" y="27626"/>
                  </a:lnTo>
                  <a:lnTo>
                    <a:pt x="61921" y="31008"/>
                  </a:lnTo>
                  <a:lnTo>
                    <a:pt x="61684" y="31940"/>
                  </a:lnTo>
                  <a:lnTo>
                    <a:pt x="65303" y="34390"/>
                  </a:lnTo>
                  <a:lnTo>
                    <a:pt x="70203" y="39874"/>
                  </a:lnTo>
                  <a:lnTo>
                    <a:pt x="73822" y="45959"/>
                  </a:lnTo>
                  <a:lnTo>
                    <a:pt x="73237" y="50273"/>
                  </a:lnTo>
                  <a:lnTo>
                    <a:pt x="72542" y="52597"/>
                  </a:lnTo>
                  <a:lnTo>
                    <a:pt x="73237" y="56564"/>
                  </a:lnTo>
                  <a:lnTo>
                    <a:pt x="73822" y="60294"/>
                  </a:lnTo>
                  <a:lnTo>
                    <a:pt x="74517" y="61937"/>
                  </a:lnTo>
                  <a:lnTo>
                    <a:pt x="74754" y="62869"/>
                  </a:lnTo>
                  <a:lnTo>
                    <a:pt x="73822" y="66821"/>
                  </a:lnTo>
                  <a:lnTo>
                    <a:pt x="73585" y="68338"/>
                  </a:lnTo>
                  <a:lnTo>
                    <a:pt x="73932" y="69839"/>
                  </a:lnTo>
                  <a:lnTo>
                    <a:pt x="74628" y="71246"/>
                  </a:lnTo>
                  <a:lnTo>
                    <a:pt x="75560" y="72415"/>
                  </a:lnTo>
                  <a:lnTo>
                    <a:pt x="76730" y="73364"/>
                  </a:lnTo>
                  <a:lnTo>
                    <a:pt x="74517" y="75687"/>
                  </a:lnTo>
                  <a:lnTo>
                    <a:pt x="74170" y="80570"/>
                  </a:lnTo>
                  <a:lnTo>
                    <a:pt x="74059" y="90148"/>
                  </a:lnTo>
                  <a:lnTo>
                    <a:pt x="72779" y="94589"/>
                  </a:lnTo>
                  <a:lnTo>
                    <a:pt x="68464" y="102744"/>
                  </a:lnTo>
                  <a:lnTo>
                    <a:pt x="65793" y="110456"/>
                  </a:lnTo>
                  <a:lnTo>
                    <a:pt x="60894" y="120112"/>
                  </a:lnTo>
                  <a:lnTo>
                    <a:pt x="57512" y="124901"/>
                  </a:lnTo>
                  <a:lnTo>
                    <a:pt x="54951" y="130275"/>
                  </a:lnTo>
                  <a:lnTo>
                    <a:pt x="52502" y="132140"/>
                  </a:lnTo>
                  <a:lnTo>
                    <a:pt x="51680" y="134463"/>
                  </a:lnTo>
                  <a:lnTo>
                    <a:pt x="51222" y="137276"/>
                  </a:lnTo>
                  <a:lnTo>
                    <a:pt x="51332" y="139378"/>
                  </a:lnTo>
                  <a:lnTo>
                    <a:pt x="50637" y="141480"/>
                  </a:lnTo>
                  <a:lnTo>
                    <a:pt x="53197" y="148245"/>
                  </a:lnTo>
                  <a:lnTo>
                    <a:pt x="53671" y="151753"/>
                  </a:lnTo>
                  <a:lnTo>
                    <a:pt x="52739" y="155135"/>
                  </a:lnTo>
                  <a:lnTo>
                    <a:pt x="40728" y="176139"/>
                  </a:lnTo>
                  <a:lnTo>
                    <a:pt x="33616" y="183124"/>
                  </a:lnTo>
                  <a:lnTo>
                    <a:pt x="31624" y="186159"/>
                  </a:lnTo>
                  <a:lnTo>
                    <a:pt x="34074" y="185463"/>
                  </a:lnTo>
                  <a:lnTo>
                    <a:pt x="36634" y="183235"/>
                  </a:lnTo>
                  <a:lnTo>
                    <a:pt x="43983" y="175191"/>
                  </a:lnTo>
                  <a:lnTo>
                    <a:pt x="44679" y="174842"/>
                  </a:lnTo>
                  <a:lnTo>
                    <a:pt x="49467" y="176471"/>
                  </a:lnTo>
                  <a:lnTo>
                    <a:pt x="50858" y="176139"/>
                  </a:lnTo>
                  <a:lnTo>
                    <a:pt x="51791" y="177308"/>
                  </a:lnTo>
                  <a:lnTo>
                    <a:pt x="52265" y="177545"/>
                  </a:lnTo>
                  <a:lnTo>
                    <a:pt x="49594" y="180580"/>
                  </a:lnTo>
                  <a:lnTo>
                    <a:pt x="47144" y="181402"/>
                  </a:lnTo>
                  <a:lnTo>
                    <a:pt x="44457" y="181291"/>
                  </a:lnTo>
                  <a:lnTo>
                    <a:pt x="41075" y="181749"/>
                  </a:lnTo>
                  <a:lnTo>
                    <a:pt x="38973" y="183266"/>
                  </a:lnTo>
                  <a:lnTo>
                    <a:pt x="34659" y="188640"/>
                  </a:lnTo>
                  <a:lnTo>
                    <a:pt x="33031" y="189683"/>
                  </a:lnTo>
                  <a:lnTo>
                    <a:pt x="31387" y="195626"/>
                  </a:lnTo>
                  <a:lnTo>
                    <a:pt x="29759" y="198297"/>
                  </a:lnTo>
                  <a:lnTo>
                    <a:pt x="27310" y="196431"/>
                  </a:lnTo>
                  <a:lnTo>
                    <a:pt x="25903" y="194566"/>
                  </a:lnTo>
                  <a:lnTo>
                    <a:pt x="26140" y="193982"/>
                  </a:lnTo>
                  <a:lnTo>
                    <a:pt x="27420" y="191073"/>
                  </a:lnTo>
                  <a:lnTo>
                    <a:pt x="28116" y="190031"/>
                  </a:lnTo>
                  <a:lnTo>
                    <a:pt x="23564" y="193871"/>
                  </a:lnTo>
                  <a:lnTo>
                    <a:pt x="20640" y="197127"/>
                  </a:lnTo>
                  <a:lnTo>
                    <a:pt x="18080" y="201441"/>
                  </a:lnTo>
                  <a:lnTo>
                    <a:pt x="18191" y="201916"/>
                  </a:lnTo>
                  <a:lnTo>
                    <a:pt x="18428" y="202721"/>
                  </a:lnTo>
                  <a:lnTo>
                    <a:pt x="18538" y="203433"/>
                  </a:lnTo>
                  <a:lnTo>
                    <a:pt x="17954" y="203543"/>
                  </a:lnTo>
                  <a:lnTo>
                    <a:pt x="17479" y="203543"/>
                  </a:lnTo>
                  <a:lnTo>
                    <a:pt x="17021" y="203891"/>
                  </a:lnTo>
                  <a:lnTo>
                    <a:pt x="16563" y="204350"/>
                  </a:lnTo>
                  <a:lnTo>
                    <a:pt x="15978" y="205977"/>
                  </a:lnTo>
                  <a:lnTo>
                    <a:pt x="11316" y="211209"/>
                  </a:lnTo>
                  <a:lnTo>
                    <a:pt x="9925" y="213199"/>
                  </a:lnTo>
                  <a:lnTo>
                    <a:pt x="7823" y="217056"/>
                  </a:lnTo>
                  <a:lnTo>
                    <a:pt x="5832" y="220896"/>
                  </a:lnTo>
                  <a:lnTo>
                    <a:pt x="5010" y="223346"/>
                  </a:lnTo>
                  <a:lnTo>
                    <a:pt x="3967" y="225448"/>
                  </a:lnTo>
                  <a:lnTo>
                    <a:pt x="2213" y="227787"/>
                  </a:lnTo>
                  <a:lnTo>
                    <a:pt x="932" y="230000"/>
                  </a:lnTo>
                  <a:lnTo>
                    <a:pt x="822" y="232101"/>
                  </a:lnTo>
                  <a:lnTo>
                    <a:pt x="1991" y="235705"/>
                  </a:lnTo>
                  <a:lnTo>
                    <a:pt x="3398" y="245630"/>
                  </a:lnTo>
                  <a:lnTo>
                    <a:pt x="3398" y="249581"/>
                  </a:lnTo>
                  <a:lnTo>
                    <a:pt x="474" y="256361"/>
                  </a:lnTo>
                  <a:lnTo>
                    <a:pt x="0" y="259965"/>
                  </a:lnTo>
                  <a:lnTo>
                    <a:pt x="1517" y="262067"/>
                  </a:lnTo>
                  <a:lnTo>
                    <a:pt x="3034" y="263346"/>
                  </a:lnTo>
                  <a:lnTo>
                    <a:pt x="15741" y="280747"/>
                  </a:lnTo>
                  <a:lnTo>
                    <a:pt x="21462" y="286105"/>
                  </a:lnTo>
                  <a:lnTo>
                    <a:pt x="23216" y="288665"/>
                  </a:lnTo>
                  <a:lnTo>
                    <a:pt x="26362" y="296378"/>
                  </a:lnTo>
                  <a:lnTo>
                    <a:pt x="26472" y="297547"/>
                  </a:lnTo>
                  <a:lnTo>
                    <a:pt x="25998" y="301040"/>
                  </a:lnTo>
                  <a:lnTo>
                    <a:pt x="26235" y="302430"/>
                  </a:lnTo>
                  <a:lnTo>
                    <a:pt x="27057" y="303158"/>
                  </a:lnTo>
                  <a:lnTo>
                    <a:pt x="29744" y="304769"/>
                  </a:lnTo>
                  <a:lnTo>
                    <a:pt x="30676" y="305591"/>
                  </a:lnTo>
                  <a:lnTo>
                    <a:pt x="33710" y="310032"/>
                  </a:lnTo>
                  <a:lnTo>
                    <a:pt x="45374" y="338370"/>
                  </a:lnTo>
                  <a:lnTo>
                    <a:pt x="45485" y="341040"/>
                  </a:lnTo>
                  <a:lnTo>
                    <a:pt x="44552" y="347821"/>
                  </a:lnTo>
                  <a:lnTo>
                    <a:pt x="45011" y="351550"/>
                  </a:lnTo>
                  <a:lnTo>
                    <a:pt x="45485" y="353652"/>
                  </a:lnTo>
                  <a:lnTo>
                    <a:pt x="46069" y="354696"/>
                  </a:lnTo>
                  <a:lnTo>
                    <a:pt x="47350" y="355517"/>
                  </a:lnTo>
                  <a:lnTo>
                    <a:pt x="47697" y="356908"/>
                  </a:lnTo>
                  <a:lnTo>
                    <a:pt x="47934" y="358552"/>
                  </a:lnTo>
                  <a:lnTo>
                    <a:pt x="48282" y="360179"/>
                  </a:lnTo>
                  <a:lnTo>
                    <a:pt x="48519" y="362740"/>
                  </a:lnTo>
                  <a:lnTo>
                    <a:pt x="45848" y="373360"/>
                  </a:lnTo>
                  <a:lnTo>
                    <a:pt x="47239" y="382922"/>
                  </a:lnTo>
                  <a:lnTo>
                    <a:pt x="46544" y="384217"/>
                  </a:lnTo>
                  <a:lnTo>
                    <a:pt x="44442" y="385261"/>
                  </a:lnTo>
                  <a:lnTo>
                    <a:pt x="42466" y="388295"/>
                  </a:lnTo>
                  <a:lnTo>
                    <a:pt x="39542" y="394712"/>
                  </a:lnTo>
                  <a:lnTo>
                    <a:pt x="36049" y="404969"/>
                  </a:lnTo>
                  <a:lnTo>
                    <a:pt x="33015" y="409979"/>
                  </a:lnTo>
                  <a:lnTo>
                    <a:pt x="34185" y="415937"/>
                  </a:lnTo>
                  <a:lnTo>
                    <a:pt x="33489" y="418608"/>
                  </a:lnTo>
                  <a:lnTo>
                    <a:pt x="34311" y="419904"/>
                  </a:lnTo>
                  <a:lnTo>
                    <a:pt x="34769" y="422227"/>
                  </a:lnTo>
                  <a:lnTo>
                    <a:pt x="35117" y="426542"/>
                  </a:lnTo>
                  <a:lnTo>
                    <a:pt x="35117" y="433764"/>
                  </a:lnTo>
                  <a:lnTo>
                    <a:pt x="35575" y="437273"/>
                  </a:lnTo>
                  <a:lnTo>
                    <a:pt x="37203" y="439027"/>
                  </a:lnTo>
                  <a:lnTo>
                    <a:pt x="39416" y="450453"/>
                  </a:lnTo>
                  <a:lnTo>
                    <a:pt x="39305" y="452082"/>
                  </a:lnTo>
                  <a:lnTo>
                    <a:pt x="38025" y="457202"/>
                  </a:lnTo>
                  <a:lnTo>
                    <a:pt x="37914" y="458735"/>
                  </a:lnTo>
                  <a:lnTo>
                    <a:pt x="38373" y="462117"/>
                  </a:lnTo>
                  <a:lnTo>
                    <a:pt x="38373" y="463745"/>
                  </a:lnTo>
                  <a:lnTo>
                    <a:pt x="36982" y="467475"/>
                  </a:lnTo>
                  <a:lnTo>
                    <a:pt x="35338" y="469229"/>
                  </a:lnTo>
                  <a:lnTo>
                    <a:pt x="33363" y="470272"/>
                  </a:lnTo>
                  <a:lnTo>
                    <a:pt x="31150" y="472611"/>
                  </a:lnTo>
                  <a:lnTo>
                    <a:pt x="30676" y="477274"/>
                  </a:lnTo>
                  <a:lnTo>
                    <a:pt x="33015" y="483089"/>
                  </a:lnTo>
                  <a:lnTo>
                    <a:pt x="39432" y="494057"/>
                  </a:lnTo>
                  <a:lnTo>
                    <a:pt x="44789" y="500585"/>
                  </a:lnTo>
                  <a:lnTo>
                    <a:pt x="45485" y="502465"/>
                  </a:lnTo>
                  <a:lnTo>
                    <a:pt x="46069" y="504915"/>
                  </a:lnTo>
                  <a:lnTo>
                    <a:pt x="48171" y="507823"/>
                  </a:lnTo>
                  <a:lnTo>
                    <a:pt x="52012" y="512027"/>
                  </a:lnTo>
                  <a:lnTo>
                    <a:pt x="54936" y="516578"/>
                  </a:lnTo>
                  <a:lnTo>
                    <a:pt x="69634" y="548171"/>
                  </a:lnTo>
                  <a:lnTo>
                    <a:pt x="72905" y="552612"/>
                  </a:lnTo>
                  <a:lnTo>
                    <a:pt x="85975" y="563344"/>
                  </a:lnTo>
                  <a:lnTo>
                    <a:pt x="88773" y="568005"/>
                  </a:lnTo>
                  <a:lnTo>
                    <a:pt x="89942" y="577678"/>
                  </a:lnTo>
                  <a:lnTo>
                    <a:pt x="92392" y="581297"/>
                  </a:lnTo>
                  <a:lnTo>
                    <a:pt x="90637" y="588883"/>
                  </a:lnTo>
                  <a:lnTo>
                    <a:pt x="91570" y="591554"/>
                  </a:lnTo>
                  <a:lnTo>
                    <a:pt x="91681" y="590511"/>
                  </a:lnTo>
                  <a:lnTo>
                    <a:pt x="92502" y="587350"/>
                  </a:lnTo>
                  <a:lnTo>
                    <a:pt x="98571" y="593656"/>
                  </a:lnTo>
                  <a:lnTo>
                    <a:pt x="100199" y="596564"/>
                  </a:lnTo>
                  <a:lnTo>
                    <a:pt x="100436" y="597844"/>
                  </a:lnTo>
                  <a:lnTo>
                    <a:pt x="100436" y="600879"/>
                  </a:lnTo>
                  <a:lnTo>
                    <a:pt x="100673" y="602285"/>
                  </a:lnTo>
                  <a:lnTo>
                    <a:pt x="103233" y="607074"/>
                  </a:lnTo>
                  <a:lnTo>
                    <a:pt x="106963" y="617584"/>
                  </a:lnTo>
                  <a:lnTo>
                    <a:pt x="110693" y="624459"/>
                  </a:lnTo>
                  <a:lnTo>
                    <a:pt x="111973" y="628078"/>
                  </a:lnTo>
                  <a:lnTo>
                    <a:pt x="111973" y="631807"/>
                  </a:lnTo>
                  <a:lnTo>
                    <a:pt x="110456" y="628299"/>
                  </a:lnTo>
                  <a:lnTo>
                    <a:pt x="107896" y="624917"/>
                  </a:lnTo>
                  <a:lnTo>
                    <a:pt x="105794" y="621187"/>
                  </a:lnTo>
                  <a:lnTo>
                    <a:pt x="105557" y="616873"/>
                  </a:lnTo>
                  <a:lnTo>
                    <a:pt x="104735" y="614059"/>
                  </a:lnTo>
                  <a:lnTo>
                    <a:pt x="99709" y="606252"/>
                  </a:lnTo>
                  <a:lnTo>
                    <a:pt x="97718" y="603676"/>
                  </a:lnTo>
                  <a:lnTo>
                    <a:pt x="99472" y="613474"/>
                  </a:lnTo>
                  <a:lnTo>
                    <a:pt x="98998" y="617694"/>
                  </a:lnTo>
                  <a:lnTo>
                    <a:pt x="91775" y="631918"/>
                  </a:lnTo>
                  <a:lnTo>
                    <a:pt x="87113" y="637276"/>
                  </a:lnTo>
                  <a:lnTo>
                    <a:pt x="85833" y="639488"/>
                  </a:lnTo>
                  <a:lnTo>
                    <a:pt x="89104" y="640436"/>
                  </a:lnTo>
                  <a:lnTo>
                    <a:pt x="90037" y="640436"/>
                  </a:lnTo>
                  <a:lnTo>
                    <a:pt x="91080" y="639963"/>
                  </a:lnTo>
                  <a:lnTo>
                    <a:pt x="91317" y="639615"/>
                  </a:lnTo>
                  <a:lnTo>
                    <a:pt x="91428" y="639267"/>
                  </a:lnTo>
                  <a:lnTo>
                    <a:pt x="93293" y="637513"/>
                  </a:lnTo>
                  <a:lnTo>
                    <a:pt x="94225" y="636343"/>
                  </a:lnTo>
                  <a:lnTo>
                    <a:pt x="95505" y="635174"/>
                  </a:lnTo>
                  <a:lnTo>
                    <a:pt x="97481" y="634241"/>
                  </a:lnTo>
                  <a:lnTo>
                    <a:pt x="96659" y="633546"/>
                  </a:lnTo>
                  <a:lnTo>
                    <a:pt x="96311" y="632851"/>
                  </a:lnTo>
                  <a:lnTo>
                    <a:pt x="95489" y="630527"/>
                  </a:lnTo>
                  <a:lnTo>
                    <a:pt x="96659" y="630401"/>
                  </a:lnTo>
                  <a:lnTo>
                    <a:pt x="97591" y="629942"/>
                  </a:lnTo>
                  <a:lnTo>
                    <a:pt x="98524" y="629247"/>
                  </a:lnTo>
                  <a:lnTo>
                    <a:pt x="99456" y="628204"/>
                  </a:lnTo>
                  <a:lnTo>
                    <a:pt x="100736" y="633230"/>
                  </a:lnTo>
                  <a:lnTo>
                    <a:pt x="103534" y="636960"/>
                  </a:lnTo>
                  <a:lnTo>
                    <a:pt x="110535" y="642444"/>
                  </a:lnTo>
                  <a:lnTo>
                    <a:pt x="111120" y="643139"/>
                  </a:lnTo>
                  <a:lnTo>
                    <a:pt x="112400" y="644783"/>
                  </a:lnTo>
                  <a:lnTo>
                    <a:pt x="113332" y="646885"/>
                  </a:lnTo>
                  <a:lnTo>
                    <a:pt x="113680" y="651199"/>
                  </a:lnTo>
                  <a:lnTo>
                    <a:pt x="114850" y="652828"/>
                  </a:lnTo>
                  <a:lnTo>
                    <a:pt x="117521" y="654945"/>
                  </a:lnTo>
                  <a:lnTo>
                    <a:pt x="118801" y="656684"/>
                  </a:lnTo>
                  <a:lnTo>
                    <a:pt x="120903" y="661567"/>
                  </a:lnTo>
                  <a:lnTo>
                    <a:pt x="122293" y="662610"/>
                  </a:lnTo>
                  <a:lnTo>
                    <a:pt x="123811" y="661915"/>
                  </a:lnTo>
                  <a:lnTo>
                    <a:pt x="124870" y="659939"/>
                  </a:lnTo>
                  <a:lnTo>
                    <a:pt x="124870" y="657489"/>
                  </a:lnTo>
                  <a:lnTo>
                    <a:pt x="130464" y="664586"/>
                  </a:lnTo>
                  <a:lnTo>
                    <a:pt x="133262" y="669248"/>
                  </a:lnTo>
                  <a:lnTo>
                    <a:pt x="136881" y="672993"/>
                  </a:lnTo>
                  <a:lnTo>
                    <a:pt x="138287" y="674969"/>
                  </a:lnTo>
                  <a:lnTo>
                    <a:pt x="140152" y="677071"/>
                  </a:lnTo>
                  <a:lnTo>
                    <a:pt x="142839" y="678588"/>
                  </a:lnTo>
                  <a:lnTo>
                    <a:pt x="145636" y="678952"/>
                  </a:lnTo>
                  <a:lnTo>
                    <a:pt x="147738" y="677545"/>
                  </a:lnTo>
                  <a:lnTo>
                    <a:pt x="148086" y="674874"/>
                  </a:lnTo>
                  <a:lnTo>
                    <a:pt x="147154" y="672425"/>
                  </a:lnTo>
                  <a:lnTo>
                    <a:pt x="146679" y="670449"/>
                  </a:lnTo>
                  <a:lnTo>
                    <a:pt x="148671" y="668932"/>
                  </a:lnTo>
                  <a:lnTo>
                    <a:pt x="149255" y="671508"/>
                  </a:lnTo>
                  <a:lnTo>
                    <a:pt x="150662" y="672788"/>
                  </a:lnTo>
                  <a:lnTo>
                    <a:pt x="151942" y="672203"/>
                  </a:lnTo>
                  <a:lnTo>
                    <a:pt x="152179" y="669754"/>
                  </a:lnTo>
                  <a:lnTo>
                    <a:pt x="151247" y="667304"/>
                  </a:lnTo>
                  <a:lnTo>
                    <a:pt x="148102" y="663337"/>
                  </a:lnTo>
                  <a:lnTo>
                    <a:pt x="146822" y="661014"/>
                  </a:lnTo>
                  <a:lnTo>
                    <a:pt x="147754" y="660777"/>
                  </a:lnTo>
                  <a:lnTo>
                    <a:pt x="149034" y="659845"/>
                  </a:lnTo>
                  <a:lnTo>
                    <a:pt x="149856" y="659497"/>
                  </a:lnTo>
                  <a:lnTo>
                    <a:pt x="148924" y="657631"/>
                  </a:lnTo>
                  <a:lnTo>
                    <a:pt x="149382" y="655988"/>
                  </a:lnTo>
                  <a:lnTo>
                    <a:pt x="150899" y="654819"/>
                  </a:lnTo>
                  <a:lnTo>
                    <a:pt x="154629" y="654360"/>
                  </a:lnTo>
                  <a:lnTo>
                    <a:pt x="153697" y="652716"/>
                  </a:lnTo>
                  <a:lnTo>
                    <a:pt x="150899" y="649809"/>
                  </a:lnTo>
                  <a:lnTo>
                    <a:pt x="150552" y="646774"/>
                  </a:lnTo>
                  <a:lnTo>
                    <a:pt x="152306" y="637908"/>
                  </a:lnTo>
                  <a:lnTo>
                    <a:pt x="152543" y="633831"/>
                  </a:lnTo>
                  <a:lnTo>
                    <a:pt x="157332" y="634653"/>
                  </a:lnTo>
                  <a:lnTo>
                    <a:pt x="160603" y="634542"/>
                  </a:lnTo>
                  <a:lnTo>
                    <a:pt x="163400" y="632803"/>
                  </a:lnTo>
                  <a:lnTo>
                    <a:pt x="166561" y="629058"/>
                  </a:lnTo>
                  <a:lnTo>
                    <a:pt x="177988" y="638967"/>
                  </a:lnTo>
                  <a:lnTo>
                    <a:pt x="179631" y="642001"/>
                  </a:lnTo>
                  <a:lnTo>
                    <a:pt x="179868" y="643519"/>
                  </a:lnTo>
                  <a:lnTo>
                    <a:pt x="180911" y="645036"/>
                  </a:lnTo>
                  <a:lnTo>
                    <a:pt x="182539" y="646205"/>
                  </a:lnTo>
                  <a:lnTo>
                    <a:pt x="186269" y="647722"/>
                  </a:lnTo>
                  <a:lnTo>
                    <a:pt x="191974" y="651673"/>
                  </a:lnTo>
                  <a:lnTo>
                    <a:pt x="194424" y="652131"/>
                  </a:lnTo>
                  <a:lnTo>
                    <a:pt x="196068" y="652131"/>
                  </a:lnTo>
                  <a:lnTo>
                    <a:pt x="197696" y="651436"/>
                  </a:lnTo>
                  <a:lnTo>
                    <a:pt x="202832" y="648292"/>
                  </a:lnTo>
                  <a:lnTo>
                    <a:pt x="203765" y="647470"/>
                  </a:lnTo>
                  <a:lnTo>
                    <a:pt x="204586" y="646300"/>
                  </a:lnTo>
                  <a:lnTo>
                    <a:pt x="205993" y="643376"/>
                  </a:lnTo>
                  <a:lnTo>
                    <a:pt x="206578" y="642555"/>
                  </a:lnTo>
                  <a:lnTo>
                    <a:pt x="207968" y="641733"/>
                  </a:lnTo>
                  <a:lnTo>
                    <a:pt x="210418" y="641037"/>
                  </a:lnTo>
                  <a:lnTo>
                    <a:pt x="212868" y="640579"/>
                  </a:lnTo>
                  <a:lnTo>
                    <a:pt x="214733" y="640926"/>
                  </a:lnTo>
                  <a:lnTo>
                    <a:pt x="216487" y="642902"/>
                  </a:lnTo>
                  <a:lnTo>
                    <a:pt x="216250" y="644894"/>
                  </a:lnTo>
                  <a:lnTo>
                    <a:pt x="212978" y="649319"/>
                  </a:lnTo>
                  <a:lnTo>
                    <a:pt x="218225" y="652116"/>
                  </a:lnTo>
                  <a:lnTo>
                    <a:pt x="224294" y="653760"/>
                  </a:lnTo>
                  <a:lnTo>
                    <a:pt x="222904" y="655387"/>
                  </a:lnTo>
                  <a:lnTo>
                    <a:pt x="222208" y="655972"/>
                  </a:lnTo>
                  <a:lnTo>
                    <a:pt x="221149" y="656431"/>
                  </a:lnTo>
                  <a:lnTo>
                    <a:pt x="222556" y="657252"/>
                  </a:lnTo>
                  <a:lnTo>
                    <a:pt x="224531" y="657489"/>
                  </a:lnTo>
                  <a:lnTo>
                    <a:pt x="226870" y="657379"/>
                  </a:lnTo>
                  <a:lnTo>
                    <a:pt x="228862" y="657031"/>
                  </a:lnTo>
                  <a:lnTo>
                    <a:pt x="229320" y="655387"/>
                  </a:lnTo>
                  <a:lnTo>
                    <a:pt x="230837" y="655387"/>
                  </a:lnTo>
                  <a:lnTo>
                    <a:pt x="235041" y="657031"/>
                  </a:lnTo>
                  <a:lnTo>
                    <a:pt x="236669" y="657268"/>
                  </a:lnTo>
                  <a:lnTo>
                    <a:pt x="241442" y="657268"/>
                  </a:lnTo>
                  <a:lnTo>
                    <a:pt x="244239" y="656320"/>
                  </a:lnTo>
                  <a:lnTo>
                    <a:pt x="247511" y="653760"/>
                  </a:lnTo>
                  <a:lnTo>
                    <a:pt x="252410" y="648386"/>
                  </a:lnTo>
                  <a:lnTo>
                    <a:pt x="253105" y="648623"/>
                  </a:lnTo>
                  <a:lnTo>
                    <a:pt x="251825" y="652006"/>
                  </a:lnTo>
                  <a:lnTo>
                    <a:pt x="250182" y="654692"/>
                  </a:lnTo>
                  <a:lnTo>
                    <a:pt x="247969" y="656684"/>
                  </a:lnTo>
                  <a:lnTo>
                    <a:pt x="245298" y="657964"/>
                  </a:lnTo>
                  <a:lnTo>
                    <a:pt x="243891" y="658201"/>
                  </a:lnTo>
                  <a:lnTo>
                    <a:pt x="242501" y="658201"/>
                  </a:lnTo>
                  <a:lnTo>
                    <a:pt x="240984" y="658311"/>
                  </a:lnTo>
                  <a:lnTo>
                    <a:pt x="239703" y="659133"/>
                  </a:lnTo>
                  <a:lnTo>
                    <a:pt x="239119" y="660413"/>
                  </a:lnTo>
                  <a:lnTo>
                    <a:pt x="239008" y="661804"/>
                  </a:lnTo>
                  <a:lnTo>
                    <a:pt x="239356" y="662847"/>
                  </a:lnTo>
                  <a:lnTo>
                    <a:pt x="240288" y="663543"/>
                  </a:lnTo>
                  <a:lnTo>
                    <a:pt x="245883" y="663653"/>
                  </a:lnTo>
                  <a:lnTo>
                    <a:pt x="249028" y="663194"/>
                  </a:lnTo>
                  <a:lnTo>
                    <a:pt x="250545" y="661804"/>
                  </a:lnTo>
                  <a:lnTo>
                    <a:pt x="251003" y="659702"/>
                  </a:lnTo>
                  <a:lnTo>
                    <a:pt x="251588" y="658659"/>
                  </a:lnTo>
                  <a:lnTo>
                    <a:pt x="253690" y="656921"/>
                  </a:lnTo>
                  <a:lnTo>
                    <a:pt x="254623" y="656573"/>
                  </a:lnTo>
                  <a:lnTo>
                    <a:pt x="255318" y="657031"/>
                  </a:lnTo>
                  <a:lnTo>
                    <a:pt x="256013" y="657616"/>
                  </a:lnTo>
                  <a:lnTo>
                    <a:pt x="256946" y="658074"/>
                  </a:lnTo>
                  <a:lnTo>
                    <a:pt x="257641" y="657964"/>
                  </a:lnTo>
                  <a:lnTo>
                    <a:pt x="258811" y="656794"/>
                  </a:lnTo>
                  <a:lnTo>
                    <a:pt x="259396" y="656557"/>
                  </a:lnTo>
                  <a:lnTo>
                    <a:pt x="262319" y="657016"/>
                  </a:lnTo>
                  <a:lnTo>
                    <a:pt x="264295" y="658058"/>
                  </a:lnTo>
                  <a:lnTo>
                    <a:pt x="265812" y="659338"/>
                  </a:lnTo>
                  <a:lnTo>
                    <a:pt x="272813" y="668079"/>
                  </a:lnTo>
                  <a:lnTo>
                    <a:pt x="274805" y="669248"/>
                  </a:lnTo>
                  <a:lnTo>
                    <a:pt x="275848" y="670654"/>
                  </a:lnTo>
                  <a:lnTo>
                    <a:pt x="277476" y="673562"/>
                  </a:lnTo>
                  <a:lnTo>
                    <a:pt x="278645" y="676471"/>
                  </a:lnTo>
                  <a:lnTo>
                    <a:pt x="278408" y="677640"/>
                  </a:lnTo>
                  <a:lnTo>
                    <a:pt x="276543" y="676360"/>
                  </a:lnTo>
                  <a:lnTo>
                    <a:pt x="274441" y="673910"/>
                  </a:lnTo>
                  <a:lnTo>
                    <a:pt x="272576" y="671002"/>
                  </a:lnTo>
                  <a:lnTo>
                    <a:pt x="271881" y="668663"/>
                  </a:lnTo>
                  <a:lnTo>
                    <a:pt x="269668" y="668663"/>
                  </a:lnTo>
                  <a:lnTo>
                    <a:pt x="267108" y="666798"/>
                  </a:lnTo>
                  <a:lnTo>
                    <a:pt x="263489" y="662594"/>
                  </a:lnTo>
                  <a:lnTo>
                    <a:pt x="263141" y="661551"/>
                  </a:lnTo>
                  <a:lnTo>
                    <a:pt x="263141" y="660271"/>
                  </a:lnTo>
                  <a:lnTo>
                    <a:pt x="262904" y="658991"/>
                  </a:lnTo>
                  <a:lnTo>
                    <a:pt x="261735" y="657948"/>
                  </a:lnTo>
                  <a:lnTo>
                    <a:pt x="260454" y="657837"/>
                  </a:lnTo>
                  <a:lnTo>
                    <a:pt x="259285" y="658296"/>
                  </a:lnTo>
                  <a:lnTo>
                    <a:pt x="258352" y="658991"/>
                  </a:lnTo>
                  <a:lnTo>
                    <a:pt x="257531" y="659228"/>
                  </a:lnTo>
                  <a:lnTo>
                    <a:pt x="254860" y="658533"/>
                  </a:lnTo>
                  <a:lnTo>
                    <a:pt x="253453" y="658770"/>
                  </a:lnTo>
                  <a:lnTo>
                    <a:pt x="252631" y="659939"/>
                  </a:lnTo>
                  <a:lnTo>
                    <a:pt x="252284" y="661219"/>
                  </a:lnTo>
                  <a:lnTo>
                    <a:pt x="251699" y="662736"/>
                  </a:lnTo>
                  <a:lnTo>
                    <a:pt x="251114" y="664016"/>
                  </a:lnTo>
                  <a:lnTo>
                    <a:pt x="250419" y="664475"/>
                  </a:lnTo>
                  <a:lnTo>
                    <a:pt x="249249" y="664364"/>
                  </a:lnTo>
                  <a:lnTo>
                    <a:pt x="247843" y="664712"/>
                  </a:lnTo>
                  <a:lnTo>
                    <a:pt x="246673" y="665408"/>
                  </a:lnTo>
                  <a:lnTo>
                    <a:pt x="246088" y="666355"/>
                  </a:lnTo>
                  <a:lnTo>
                    <a:pt x="246673" y="666814"/>
                  </a:lnTo>
                  <a:lnTo>
                    <a:pt x="250055" y="668679"/>
                  </a:lnTo>
                  <a:lnTo>
                    <a:pt x="247369" y="669501"/>
                  </a:lnTo>
                  <a:lnTo>
                    <a:pt x="244808" y="668679"/>
                  </a:lnTo>
                  <a:lnTo>
                    <a:pt x="240257" y="665755"/>
                  </a:lnTo>
                  <a:lnTo>
                    <a:pt x="225685" y="661219"/>
                  </a:lnTo>
                  <a:lnTo>
                    <a:pt x="220201" y="658074"/>
                  </a:lnTo>
                  <a:lnTo>
                    <a:pt x="205614" y="653285"/>
                  </a:lnTo>
                  <a:lnTo>
                    <a:pt x="202706" y="653523"/>
                  </a:lnTo>
                  <a:lnTo>
                    <a:pt x="196289" y="656083"/>
                  </a:lnTo>
                  <a:lnTo>
                    <a:pt x="193255" y="656320"/>
                  </a:lnTo>
                  <a:lnTo>
                    <a:pt x="190916" y="655040"/>
                  </a:lnTo>
                  <a:lnTo>
                    <a:pt x="187059" y="650377"/>
                  </a:lnTo>
                  <a:lnTo>
                    <a:pt x="184610" y="649097"/>
                  </a:lnTo>
                  <a:lnTo>
                    <a:pt x="181812" y="648987"/>
                  </a:lnTo>
                  <a:lnTo>
                    <a:pt x="179710" y="649809"/>
                  </a:lnTo>
                  <a:lnTo>
                    <a:pt x="172709" y="654470"/>
                  </a:lnTo>
                  <a:lnTo>
                    <a:pt x="171318" y="654819"/>
                  </a:lnTo>
                  <a:lnTo>
                    <a:pt x="169564" y="654708"/>
                  </a:lnTo>
                  <a:lnTo>
                    <a:pt x="168395" y="654123"/>
                  </a:lnTo>
                  <a:lnTo>
                    <a:pt x="167351" y="653301"/>
                  </a:lnTo>
                  <a:lnTo>
                    <a:pt x="166403" y="653191"/>
                  </a:lnTo>
                  <a:lnTo>
                    <a:pt x="164649" y="656446"/>
                  </a:lnTo>
                  <a:lnTo>
                    <a:pt x="162784" y="658548"/>
                  </a:lnTo>
                  <a:lnTo>
                    <a:pt x="160461" y="660065"/>
                  </a:lnTo>
                  <a:lnTo>
                    <a:pt x="158359" y="660065"/>
                  </a:lnTo>
                  <a:lnTo>
                    <a:pt x="160571" y="666008"/>
                  </a:lnTo>
                  <a:lnTo>
                    <a:pt x="164997" y="669264"/>
                  </a:lnTo>
                  <a:lnTo>
                    <a:pt x="168505" y="673009"/>
                  </a:lnTo>
                  <a:lnTo>
                    <a:pt x="168157" y="680595"/>
                  </a:lnTo>
                  <a:lnTo>
                    <a:pt x="165344" y="685969"/>
                  </a:lnTo>
                  <a:lnTo>
                    <a:pt x="164522" y="689351"/>
                  </a:lnTo>
                  <a:lnTo>
                    <a:pt x="166514" y="691215"/>
                  </a:lnTo>
                  <a:lnTo>
                    <a:pt x="168964" y="692164"/>
                  </a:lnTo>
                  <a:lnTo>
                    <a:pt x="174795" y="695894"/>
                  </a:lnTo>
                  <a:lnTo>
                    <a:pt x="176897" y="697759"/>
                  </a:lnTo>
                  <a:lnTo>
                    <a:pt x="171413" y="698802"/>
                  </a:lnTo>
                  <a:lnTo>
                    <a:pt x="172109" y="699149"/>
                  </a:lnTo>
                  <a:lnTo>
                    <a:pt x="173752" y="700429"/>
                  </a:lnTo>
                  <a:lnTo>
                    <a:pt x="172472" y="702532"/>
                  </a:lnTo>
                  <a:lnTo>
                    <a:pt x="173404" y="703116"/>
                  </a:lnTo>
                  <a:lnTo>
                    <a:pt x="176787" y="703227"/>
                  </a:lnTo>
                  <a:lnTo>
                    <a:pt x="178067" y="704507"/>
                  </a:lnTo>
                  <a:lnTo>
                    <a:pt x="178541" y="705914"/>
                  </a:lnTo>
                  <a:lnTo>
                    <a:pt x="179710" y="712330"/>
                  </a:lnTo>
                  <a:lnTo>
                    <a:pt x="181338" y="731106"/>
                  </a:lnTo>
                  <a:lnTo>
                    <a:pt x="182271" y="734725"/>
                  </a:lnTo>
                  <a:lnTo>
                    <a:pt x="183788" y="737285"/>
                  </a:lnTo>
                  <a:lnTo>
                    <a:pt x="186822" y="737870"/>
                  </a:lnTo>
                  <a:lnTo>
                    <a:pt x="187518" y="738328"/>
                  </a:lnTo>
                  <a:lnTo>
                    <a:pt x="187992" y="739150"/>
                  </a:lnTo>
                  <a:lnTo>
                    <a:pt x="188450" y="740541"/>
                  </a:lnTo>
                  <a:lnTo>
                    <a:pt x="188450" y="741362"/>
                  </a:lnTo>
                  <a:lnTo>
                    <a:pt x="188102" y="742295"/>
                  </a:lnTo>
                  <a:lnTo>
                    <a:pt x="187865" y="743228"/>
                  </a:lnTo>
                  <a:lnTo>
                    <a:pt x="188213" y="743686"/>
                  </a:lnTo>
                  <a:lnTo>
                    <a:pt x="189146" y="744049"/>
                  </a:lnTo>
                  <a:lnTo>
                    <a:pt x="191010" y="745440"/>
                  </a:lnTo>
                  <a:lnTo>
                    <a:pt x="188909" y="746610"/>
                  </a:lnTo>
                  <a:lnTo>
                    <a:pt x="186237" y="746720"/>
                  </a:lnTo>
                  <a:lnTo>
                    <a:pt x="183677" y="746025"/>
                  </a:lnTo>
                  <a:lnTo>
                    <a:pt x="181465" y="744508"/>
                  </a:lnTo>
                  <a:lnTo>
                    <a:pt x="180422" y="742279"/>
                  </a:lnTo>
                  <a:lnTo>
                    <a:pt x="179600" y="739371"/>
                  </a:lnTo>
                  <a:lnTo>
                    <a:pt x="178541" y="737159"/>
                  </a:lnTo>
                  <a:lnTo>
                    <a:pt x="176913" y="736922"/>
                  </a:lnTo>
                  <a:lnTo>
                    <a:pt x="175743" y="735642"/>
                  </a:lnTo>
                  <a:lnTo>
                    <a:pt x="174700" y="733998"/>
                  </a:lnTo>
                  <a:lnTo>
                    <a:pt x="173531" y="732955"/>
                  </a:lnTo>
                  <a:lnTo>
                    <a:pt x="170607" y="733540"/>
                  </a:lnTo>
                  <a:lnTo>
                    <a:pt x="170149" y="732259"/>
                  </a:lnTo>
                  <a:lnTo>
                    <a:pt x="170038" y="730379"/>
                  </a:lnTo>
                  <a:lnTo>
                    <a:pt x="169801" y="728988"/>
                  </a:lnTo>
                  <a:lnTo>
                    <a:pt x="168157" y="727597"/>
                  </a:lnTo>
                  <a:lnTo>
                    <a:pt x="166877" y="727138"/>
                  </a:lnTo>
                  <a:lnTo>
                    <a:pt x="166166" y="726206"/>
                  </a:lnTo>
                  <a:lnTo>
                    <a:pt x="166403" y="723535"/>
                  </a:lnTo>
                  <a:lnTo>
                    <a:pt x="165708" y="722840"/>
                  </a:lnTo>
                  <a:lnTo>
                    <a:pt x="161504" y="722603"/>
                  </a:lnTo>
                  <a:lnTo>
                    <a:pt x="160113" y="722255"/>
                  </a:lnTo>
                  <a:lnTo>
                    <a:pt x="158707" y="718747"/>
                  </a:lnTo>
                  <a:lnTo>
                    <a:pt x="158011" y="717799"/>
                  </a:lnTo>
                  <a:lnTo>
                    <a:pt x="157079" y="717214"/>
                  </a:lnTo>
                  <a:lnTo>
                    <a:pt x="154866" y="716629"/>
                  </a:lnTo>
                  <a:lnTo>
                    <a:pt x="153934" y="715934"/>
                  </a:lnTo>
                  <a:lnTo>
                    <a:pt x="152653" y="714195"/>
                  </a:lnTo>
                  <a:lnTo>
                    <a:pt x="152653" y="713026"/>
                  </a:lnTo>
                  <a:lnTo>
                    <a:pt x="152764" y="711746"/>
                  </a:lnTo>
                  <a:lnTo>
                    <a:pt x="152179" y="709643"/>
                  </a:lnTo>
                  <a:lnTo>
                    <a:pt x="152416" y="708126"/>
                  </a:lnTo>
                  <a:lnTo>
                    <a:pt x="155214" y="698565"/>
                  </a:lnTo>
                  <a:lnTo>
                    <a:pt x="155798" y="697285"/>
                  </a:lnTo>
                  <a:lnTo>
                    <a:pt x="156857" y="696589"/>
                  </a:lnTo>
                  <a:lnTo>
                    <a:pt x="158959" y="696241"/>
                  </a:lnTo>
                  <a:lnTo>
                    <a:pt x="156984" y="695894"/>
                  </a:lnTo>
                  <a:lnTo>
                    <a:pt x="156510" y="694946"/>
                  </a:lnTo>
                  <a:lnTo>
                    <a:pt x="156857" y="693776"/>
                  </a:lnTo>
                  <a:lnTo>
                    <a:pt x="156968" y="692496"/>
                  </a:lnTo>
                  <a:lnTo>
                    <a:pt x="156620" y="685969"/>
                  </a:lnTo>
                  <a:lnTo>
                    <a:pt x="155688" y="684103"/>
                  </a:lnTo>
                  <a:lnTo>
                    <a:pt x="153238" y="683061"/>
                  </a:lnTo>
                  <a:lnTo>
                    <a:pt x="147991" y="682239"/>
                  </a:lnTo>
                  <a:lnTo>
                    <a:pt x="145304" y="682239"/>
                  </a:lnTo>
                  <a:lnTo>
                    <a:pt x="143202" y="683187"/>
                  </a:lnTo>
                  <a:lnTo>
                    <a:pt x="139820" y="688782"/>
                  </a:lnTo>
                  <a:lnTo>
                    <a:pt x="139236" y="695562"/>
                  </a:lnTo>
                  <a:lnTo>
                    <a:pt x="139583" y="702548"/>
                  </a:lnTo>
                  <a:lnTo>
                    <a:pt x="138888" y="708506"/>
                  </a:lnTo>
                  <a:lnTo>
                    <a:pt x="137497" y="711177"/>
                  </a:lnTo>
                  <a:lnTo>
                    <a:pt x="134463" y="715254"/>
                  </a:lnTo>
                  <a:lnTo>
                    <a:pt x="133183" y="718763"/>
                  </a:lnTo>
                  <a:lnTo>
                    <a:pt x="132598" y="725764"/>
                  </a:lnTo>
                  <a:lnTo>
                    <a:pt x="133767" y="727392"/>
                  </a:lnTo>
                  <a:lnTo>
                    <a:pt x="135285" y="727977"/>
                  </a:lnTo>
                  <a:lnTo>
                    <a:pt x="136802" y="728324"/>
                  </a:lnTo>
                  <a:lnTo>
                    <a:pt x="138082" y="729146"/>
                  </a:lnTo>
                  <a:lnTo>
                    <a:pt x="139362" y="732181"/>
                  </a:lnTo>
                  <a:lnTo>
                    <a:pt x="139362" y="739055"/>
                  </a:lnTo>
                  <a:lnTo>
                    <a:pt x="140184" y="742200"/>
                  </a:lnTo>
                  <a:lnTo>
                    <a:pt x="141353" y="745013"/>
                  </a:lnTo>
                  <a:lnTo>
                    <a:pt x="141938" y="748396"/>
                  </a:lnTo>
                  <a:lnTo>
                    <a:pt x="141938" y="751888"/>
                  </a:lnTo>
                  <a:lnTo>
                    <a:pt x="141590" y="755034"/>
                  </a:lnTo>
                  <a:lnTo>
                    <a:pt x="139599" y="761576"/>
                  </a:lnTo>
                  <a:lnTo>
                    <a:pt x="137150" y="767282"/>
                  </a:lnTo>
                  <a:lnTo>
                    <a:pt x="135869" y="773003"/>
                  </a:lnTo>
                  <a:lnTo>
                    <a:pt x="137513" y="779309"/>
                  </a:lnTo>
                  <a:lnTo>
                    <a:pt x="140547" y="783038"/>
                  </a:lnTo>
                  <a:lnTo>
                    <a:pt x="141828" y="785362"/>
                  </a:lnTo>
                  <a:lnTo>
                    <a:pt x="141938" y="788396"/>
                  </a:lnTo>
                  <a:lnTo>
                    <a:pt x="142760" y="790498"/>
                  </a:lnTo>
                  <a:lnTo>
                    <a:pt x="149524" y="798195"/>
                  </a:lnTo>
                  <a:lnTo>
                    <a:pt x="154661" y="808578"/>
                  </a:lnTo>
                  <a:lnTo>
                    <a:pt x="157695" y="813130"/>
                  </a:lnTo>
                  <a:lnTo>
                    <a:pt x="165977" y="820937"/>
                  </a:lnTo>
                  <a:lnTo>
                    <a:pt x="168205" y="822344"/>
                  </a:lnTo>
                  <a:lnTo>
                    <a:pt x="170892" y="823276"/>
                  </a:lnTo>
                  <a:lnTo>
                    <a:pt x="173926" y="823276"/>
                  </a:lnTo>
                  <a:lnTo>
                    <a:pt x="176850" y="822818"/>
                  </a:lnTo>
                  <a:lnTo>
                    <a:pt x="179299" y="823055"/>
                  </a:lnTo>
                  <a:lnTo>
                    <a:pt x="181054" y="825394"/>
                  </a:lnTo>
                  <a:lnTo>
                    <a:pt x="185605" y="823639"/>
                  </a:lnTo>
                  <a:lnTo>
                    <a:pt x="189335" y="823987"/>
                  </a:lnTo>
                  <a:lnTo>
                    <a:pt x="192370" y="826563"/>
                  </a:lnTo>
                  <a:lnTo>
                    <a:pt x="194930" y="831447"/>
                  </a:lnTo>
                  <a:lnTo>
                    <a:pt x="199371" y="846492"/>
                  </a:lnTo>
                  <a:lnTo>
                    <a:pt x="201473" y="851297"/>
                  </a:lnTo>
                  <a:lnTo>
                    <a:pt x="197048" y="860259"/>
                  </a:lnTo>
                  <a:lnTo>
                    <a:pt x="197980" y="861080"/>
                  </a:lnTo>
                  <a:lnTo>
                    <a:pt x="199023" y="861538"/>
                  </a:lnTo>
                  <a:lnTo>
                    <a:pt x="200193" y="861538"/>
                  </a:lnTo>
                  <a:lnTo>
                    <a:pt x="201362" y="861080"/>
                  </a:lnTo>
                  <a:lnTo>
                    <a:pt x="201599" y="862360"/>
                  </a:lnTo>
                  <a:lnTo>
                    <a:pt x="201599" y="863403"/>
                  </a:lnTo>
                  <a:lnTo>
                    <a:pt x="201252" y="864352"/>
                  </a:lnTo>
                  <a:lnTo>
                    <a:pt x="200556" y="865284"/>
                  </a:lnTo>
                  <a:lnTo>
                    <a:pt x="197759" y="863893"/>
                  </a:lnTo>
                  <a:lnTo>
                    <a:pt x="196005" y="863293"/>
                  </a:lnTo>
                  <a:lnTo>
                    <a:pt x="194724" y="864699"/>
                  </a:lnTo>
                  <a:lnTo>
                    <a:pt x="192622" y="871922"/>
                  </a:lnTo>
                  <a:lnTo>
                    <a:pt x="190868" y="874846"/>
                  </a:lnTo>
                  <a:lnTo>
                    <a:pt x="188877" y="877422"/>
                  </a:lnTo>
                  <a:lnTo>
                    <a:pt x="186664" y="879524"/>
                  </a:lnTo>
                  <a:lnTo>
                    <a:pt x="183867" y="880346"/>
                  </a:lnTo>
                  <a:lnTo>
                    <a:pt x="182002" y="878829"/>
                  </a:lnTo>
                  <a:lnTo>
                    <a:pt x="180485" y="876489"/>
                  </a:lnTo>
                  <a:lnTo>
                    <a:pt x="178146" y="875098"/>
                  </a:lnTo>
                  <a:lnTo>
                    <a:pt x="175933" y="875920"/>
                  </a:lnTo>
                  <a:lnTo>
                    <a:pt x="173721" y="878022"/>
                  </a:lnTo>
                  <a:lnTo>
                    <a:pt x="170338" y="883380"/>
                  </a:lnTo>
                  <a:lnTo>
                    <a:pt x="172203" y="884423"/>
                  </a:lnTo>
                  <a:lnTo>
                    <a:pt x="173610" y="885941"/>
                  </a:lnTo>
                  <a:lnTo>
                    <a:pt x="174890" y="886999"/>
                  </a:lnTo>
                  <a:lnTo>
                    <a:pt x="175933" y="888390"/>
                  </a:lnTo>
                  <a:lnTo>
                    <a:pt x="176044" y="890619"/>
                  </a:lnTo>
                  <a:lnTo>
                    <a:pt x="175222" y="891898"/>
                  </a:lnTo>
                  <a:lnTo>
                    <a:pt x="172772" y="891661"/>
                  </a:lnTo>
                  <a:lnTo>
                    <a:pt x="171951" y="892941"/>
                  </a:lnTo>
                  <a:lnTo>
                    <a:pt x="171840" y="895739"/>
                  </a:lnTo>
                  <a:lnTo>
                    <a:pt x="173357" y="903673"/>
                  </a:lnTo>
                  <a:lnTo>
                    <a:pt x="173357" y="910421"/>
                  </a:lnTo>
                  <a:lnTo>
                    <a:pt x="172298" y="917201"/>
                  </a:lnTo>
                  <a:lnTo>
                    <a:pt x="172298" y="918481"/>
                  </a:lnTo>
                  <a:lnTo>
                    <a:pt x="172994" y="923254"/>
                  </a:lnTo>
                  <a:lnTo>
                    <a:pt x="172994" y="925119"/>
                  </a:lnTo>
                  <a:lnTo>
                    <a:pt x="172883" y="926289"/>
                  </a:lnTo>
                  <a:lnTo>
                    <a:pt x="172994" y="927221"/>
                  </a:lnTo>
                  <a:lnTo>
                    <a:pt x="173578" y="928864"/>
                  </a:lnTo>
                  <a:lnTo>
                    <a:pt x="174748" y="930145"/>
                  </a:lnTo>
                  <a:lnTo>
                    <a:pt x="175917" y="931077"/>
                  </a:lnTo>
                  <a:lnTo>
                    <a:pt x="176850" y="932247"/>
                  </a:lnTo>
                  <a:lnTo>
                    <a:pt x="176850" y="934459"/>
                  </a:lnTo>
                  <a:lnTo>
                    <a:pt x="177087" y="936087"/>
                  </a:lnTo>
                  <a:lnTo>
                    <a:pt x="178130" y="937952"/>
                  </a:lnTo>
                  <a:lnTo>
                    <a:pt x="179521" y="939359"/>
                  </a:lnTo>
                  <a:lnTo>
                    <a:pt x="183029" y="941224"/>
                  </a:lnTo>
                  <a:lnTo>
                    <a:pt x="193413" y="951607"/>
                  </a:lnTo>
                  <a:lnTo>
                    <a:pt x="196210" y="956270"/>
                  </a:lnTo>
                  <a:lnTo>
                    <a:pt x="200525" y="968170"/>
                  </a:lnTo>
                  <a:lnTo>
                    <a:pt x="201457" y="974112"/>
                  </a:lnTo>
                  <a:lnTo>
                    <a:pt x="202389" y="977147"/>
                  </a:lnTo>
                  <a:lnTo>
                    <a:pt x="204144" y="978774"/>
                  </a:lnTo>
                  <a:lnTo>
                    <a:pt x="207068" y="979707"/>
                  </a:lnTo>
                  <a:lnTo>
                    <a:pt x="209280" y="981350"/>
                  </a:lnTo>
                  <a:lnTo>
                    <a:pt x="211034" y="983326"/>
                  </a:lnTo>
                  <a:lnTo>
                    <a:pt x="212204" y="985649"/>
                  </a:lnTo>
                  <a:lnTo>
                    <a:pt x="213026" y="988320"/>
                  </a:lnTo>
                  <a:lnTo>
                    <a:pt x="213500" y="991481"/>
                  </a:lnTo>
                  <a:lnTo>
                    <a:pt x="213611" y="994863"/>
                  </a:lnTo>
                  <a:lnTo>
                    <a:pt x="213263" y="998466"/>
                  </a:lnTo>
                  <a:lnTo>
                    <a:pt x="213373" y="1001612"/>
                  </a:lnTo>
                  <a:lnTo>
                    <a:pt x="214764" y="1004298"/>
                  </a:lnTo>
                  <a:lnTo>
                    <a:pt x="218257" y="1008850"/>
                  </a:lnTo>
                  <a:lnTo>
                    <a:pt x="220359" y="1013860"/>
                  </a:lnTo>
                  <a:lnTo>
                    <a:pt x="221750" y="1016199"/>
                  </a:lnTo>
                  <a:lnTo>
                    <a:pt x="225717" y="1019470"/>
                  </a:lnTo>
                  <a:lnTo>
                    <a:pt x="226538" y="1023200"/>
                  </a:lnTo>
                  <a:lnTo>
                    <a:pt x="226538" y="1030202"/>
                  </a:lnTo>
                  <a:lnTo>
                    <a:pt x="229573" y="1040458"/>
                  </a:lnTo>
                  <a:lnTo>
                    <a:pt x="232133" y="1041501"/>
                  </a:lnTo>
                  <a:lnTo>
                    <a:pt x="238660" y="1046764"/>
                  </a:lnTo>
                  <a:lnTo>
                    <a:pt x="242975" y="1048392"/>
                  </a:lnTo>
                  <a:lnTo>
                    <a:pt x="245899" y="1053055"/>
                  </a:lnTo>
                  <a:lnTo>
                    <a:pt x="248238" y="1061115"/>
                  </a:lnTo>
                  <a:lnTo>
                    <a:pt x="251620" y="1067057"/>
                  </a:lnTo>
                  <a:lnTo>
                    <a:pt x="254291" y="1072557"/>
                  </a:lnTo>
                  <a:lnTo>
                    <a:pt x="257215" y="1076634"/>
                  </a:lnTo>
                  <a:lnTo>
                    <a:pt x="260360" y="1079780"/>
                  </a:lnTo>
                  <a:lnTo>
                    <a:pt x="268641" y="1082814"/>
                  </a:lnTo>
                  <a:lnTo>
                    <a:pt x="271565" y="1084805"/>
                  </a:lnTo>
                  <a:lnTo>
                    <a:pt x="272734" y="1087018"/>
                  </a:lnTo>
                  <a:lnTo>
                    <a:pt x="273082" y="1089468"/>
                  </a:lnTo>
                  <a:lnTo>
                    <a:pt x="273430" y="1093782"/>
                  </a:lnTo>
                  <a:lnTo>
                    <a:pt x="274014" y="1095758"/>
                  </a:lnTo>
                  <a:lnTo>
                    <a:pt x="275879" y="1099614"/>
                  </a:lnTo>
                  <a:lnTo>
                    <a:pt x="276464" y="1101937"/>
                  </a:lnTo>
                  <a:lnTo>
                    <a:pt x="274252" y="1102870"/>
                  </a:lnTo>
                  <a:lnTo>
                    <a:pt x="272260" y="1102759"/>
                  </a:lnTo>
                  <a:lnTo>
                    <a:pt x="271675" y="1101716"/>
                  </a:lnTo>
                  <a:lnTo>
                    <a:pt x="273303" y="1099267"/>
                  </a:lnTo>
                  <a:lnTo>
                    <a:pt x="272608" y="1098097"/>
                  </a:lnTo>
                  <a:lnTo>
                    <a:pt x="267234" y="1107421"/>
                  </a:lnTo>
                  <a:lnTo>
                    <a:pt x="265954" y="1112905"/>
                  </a:lnTo>
                  <a:lnTo>
                    <a:pt x="265844" y="1115576"/>
                  </a:lnTo>
                  <a:lnTo>
                    <a:pt x="266665" y="1118137"/>
                  </a:lnTo>
                  <a:lnTo>
                    <a:pt x="269352" y="1121756"/>
                  </a:lnTo>
                  <a:lnTo>
                    <a:pt x="276353" y="1126307"/>
                  </a:lnTo>
                  <a:lnTo>
                    <a:pt x="279151" y="1129215"/>
                  </a:lnTo>
                  <a:lnTo>
                    <a:pt x="279846" y="1128630"/>
                  </a:lnTo>
                  <a:lnTo>
                    <a:pt x="282185" y="1128283"/>
                  </a:lnTo>
                  <a:lnTo>
                    <a:pt x="284983" y="1128393"/>
                  </a:lnTo>
                  <a:lnTo>
                    <a:pt x="286848" y="1128978"/>
                  </a:lnTo>
                  <a:lnTo>
                    <a:pt x="287780" y="1130022"/>
                  </a:lnTo>
                  <a:lnTo>
                    <a:pt x="289645" y="1132945"/>
                  </a:lnTo>
                  <a:lnTo>
                    <a:pt x="290704" y="1133641"/>
                  </a:lnTo>
                  <a:lnTo>
                    <a:pt x="292806" y="1134920"/>
                  </a:lnTo>
                  <a:lnTo>
                    <a:pt x="293628" y="1135853"/>
                  </a:lnTo>
                  <a:lnTo>
                    <a:pt x="293865" y="1140753"/>
                  </a:lnTo>
                  <a:lnTo>
                    <a:pt x="293517" y="1146236"/>
                  </a:lnTo>
                  <a:lnTo>
                    <a:pt x="292000" y="1152179"/>
                  </a:lnTo>
                  <a:lnTo>
                    <a:pt x="290008" y="1158121"/>
                  </a:lnTo>
                  <a:lnTo>
                    <a:pt x="284303" y="1167114"/>
                  </a:lnTo>
                  <a:lnTo>
                    <a:pt x="283134" y="1170607"/>
                  </a:lnTo>
                  <a:lnTo>
                    <a:pt x="283481" y="1172013"/>
                  </a:lnTo>
                  <a:lnTo>
                    <a:pt x="286626" y="1176106"/>
                  </a:lnTo>
                  <a:lnTo>
                    <a:pt x="287448" y="1177387"/>
                  </a:lnTo>
                  <a:lnTo>
                    <a:pt x="287907" y="1178777"/>
                  </a:lnTo>
                  <a:lnTo>
                    <a:pt x="288254" y="1180169"/>
                  </a:lnTo>
                  <a:lnTo>
                    <a:pt x="288254" y="1181906"/>
                  </a:lnTo>
                  <a:lnTo>
                    <a:pt x="287322" y="1185526"/>
                  </a:lnTo>
                  <a:lnTo>
                    <a:pt x="284287" y="1191247"/>
                  </a:lnTo>
                  <a:lnTo>
                    <a:pt x="283118" y="1194629"/>
                  </a:lnTo>
                  <a:lnTo>
                    <a:pt x="284287" y="1197190"/>
                  </a:lnTo>
                  <a:lnTo>
                    <a:pt x="285109" y="1200224"/>
                  </a:lnTo>
                  <a:lnTo>
                    <a:pt x="285583" y="1203385"/>
                  </a:lnTo>
                  <a:lnTo>
                    <a:pt x="284414" y="1207351"/>
                  </a:lnTo>
                  <a:lnTo>
                    <a:pt x="282786" y="1209912"/>
                  </a:lnTo>
                  <a:lnTo>
                    <a:pt x="281269" y="1211904"/>
                  </a:lnTo>
                  <a:lnTo>
                    <a:pt x="279989" y="1214132"/>
                  </a:lnTo>
                  <a:lnTo>
                    <a:pt x="277776" y="1218794"/>
                  </a:lnTo>
                  <a:lnTo>
                    <a:pt x="276132" y="1221117"/>
                  </a:lnTo>
                  <a:lnTo>
                    <a:pt x="276606" y="1223092"/>
                  </a:lnTo>
                  <a:lnTo>
                    <a:pt x="277886" y="1224847"/>
                  </a:lnTo>
                  <a:lnTo>
                    <a:pt x="281031" y="1226475"/>
                  </a:lnTo>
                  <a:lnTo>
                    <a:pt x="284651" y="1228355"/>
                  </a:lnTo>
                  <a:lnTo>
                    <a:pt x="287574" y="1228814"/>
                  </a:lnTo>
                  <a:lnTo>
                    <a:pt x="291652" y="1233476"/>
                  </a:lnTo>
                  <a:lnTo>
                    <a:pt x="294339" y="1239418"/>
                  </a:lnTo>
                  <a:lnTo>
                    <a:pt x="296204" y="1245945"/>
                  </a:lnTo>
                  <a:lnTo>
                    <a:pt x="301688" y="1247115"/>
                  </a:lnTo>
                  <a:lnTo>
                    <a:pt x="314173" y="1246767"/>
                  </a:lnTo>
                  <a:lnTo>
                    <a:pt x="333423" y="1249091"/>
                  </a:lnTo>
                  <a:lnTo>
                    <a:pt x="339476" y="1250734"/>
                  </a:lnTo>
                  <a:lnTo>
                    <a:pt x="344502" y="1253895"/>
                  </a:lnTo>
                  <a:lnTo>
                    <a:pt x="351376" y="1253200"/>
                  </a:lnTo>
                  <a:lnTo>
                    <a:pt x="358378" y="1257151"/>
                  </a:lnTo>
                  <a:lnTo>
                    <a:pt x="370278" y="1266144"/>
                  </a:lnTo>
                  <a:lnTo>
                    <a:pt x="372728" y="1266144"/>
                  </a:lnTo>
                  <a:lnTo>
                    <a:pt x="375762" y="1265432"/>
                  </a:lnTo>
                  <a:lnTo>
                    <a:pt x="378670" y="1265195"/>
                  </a:lnTo>
                  <a:lnTo>
                    <a:pt x="380662" y="1266491"/>
                  </a:lnTo>
                  <a:lnTo>
                    <a:pt x="382052" y="1268119"/>
                  </a:lnTo>
                  <a:lnTo>
                    <a:pt x="384613" y="1270442"/>
                  </a:lnTo>
                  <a:lnTo>
                    <a:pt x="387537" y="1272418"/>
                  </a:lnTo>
                  <a:lnTo>
                    <a:pt x="389749" y="1273114"/>
                  </a:lnTo>
                  <a:lnTo>
                    <a:pt x="391503" y="1272292"/>
                  </a:lnTo>
                  <a:lnTo>
                    <a:pt x="392784" y="1271011"/>
                  </a:lnTo>
                  <a:lnTo>
                    <a:pt x="394301" y="1270079"/>
                  </a:lnTo>
                  <a:lnTo>
                    <a:pt x="400954" y="1269731"/>
                  </a:lnTo>
                  <a:lnTo>
                    <a:pt x="403515" y="1271122"/>
                  </a:lnTo>
                  <a:lnTo>
                    <a:pt x="406660" y="1271470"/>
                  </a:lnTo>
                  <a:lnTo>
                    <a:pt x="408177" y="1271928"/>
                  </a:lnTo>
                  <a:lnTo>
                    <a:pt x="409457" y="1272860"/>
                  </a:lnTo>
                  <a:lnTo>
                    <a:pt x="411907" y="1275895"/>
                  </a:lnTo>
                  <a:lnTo>
                    <a:pt x="419366" y="1281031"/>
                  </a:lnTo>
                  <a:lnTo>
                    <a:pt x="423792" y="1283244"/>
                  </a:lnTo>
                  <a:lnTo>
                    <a:pt x="436735" y="1299680"/>
                  </a:lnTo>
                  <a:lnTo>
                    <a:pt x="438363" y="1300850"/>
                  </a:lnTo>
                  <a:lnTo>
                    <a:pt x="441398" y="1301324"/>
                  </a:lnTo>
                  <a:lnTo>
                    <a:pt x="442788" y="1301782"/>
                  </a:lnTo>
                  <a:lnTo>
                    <a:pt x="443958" y="1302825"/>
                  </a:lnTo>
                  <a:lnTo>
                    <a:pt x="444195" y="1304216"/>
                  </a:lnTo>
                  <a:lnTo>
                    <a:pt x="443958" y="1305860"/>
                  </a:lnTo>
                  <a:lnTo>
                    <a:pt x="444068" y="1307377"/>
                  </a:lnTo>
                  <a:lnTo>
                    <a:pt x="445586" y="1308657"/>
                  </a:lnTo>
                  <a:lnTo>
                    <a:pt x="444653" y="1310285"/>
                  </a:lnTo>
                  <a:lnTo>
                    <a:pt x="444653" y="1312498"/>
                  </a:lnTo>
                  <a:lnTo>
                    <a:pt x="445475" y="1314837"/>
                  </a:lnTo>
                  <a:lnTo>
                    <a:pt x="446407" y="1317049"/>
                  </a:lnTo>
                  <a:lnTo>
                    <a:pt x="446755" y="1318108"/>
                  </a:lnTo>
                  <a:lnTo>
                    <a:pt x="446866" y="1320083"/>
                  </a:lnTo>
                  <a:lnTo>
                    <a:pt x="447103" y="1320905"/>
                  </a:lnTo>
                  <a:lnTo>
                    <a:pt x="447688" y="1321490"/>
                  </a:lnTo>
                  <a:lnTo>
                    <a:pt x="448857" y="1321949"/>
                  </a:lnTo>
                  <a:lnTo>
                    <a:pt x="449552" y="1322534"/>
                  </a:lnTo>
                  <a:lnTo>
                    <a:pt x="454341" y="1328713"/>
                  </a:lnTo>
                  <a:lnTo>
                    <a:pt x="457376" y="1331163"/>
                  </a:lnTo>
                  <a:lnTo>
                    <a:pt x="461453" y="1332095"/>
                  </a:lnTo>
                  <a:lnTo>
                    <a:pt x="459699" y="1331400"/>
                  </a:lnTo>
                  <a:lnTo>
                    <a:pt x="458656" y="1330815"/>
                  </a:lnTo>
                  <a:lnTo>
                    <a:pt x="457723" y="1330815"/>
                  </a:lnTo>
                  <a:lnTo>
                    <a:pt x="457376" y="1329297"/>
                  </a:lnTo>
                  <a:lnTo>
                    <a:pt x="461453" y="1330941"/>
                  </a:lnTo>
                  <a:lnTo>
                    <a:pt x="471015" y="1339317"/>
                  </a:lnTo>
                  <a:lnTo>
                    <a:pt x="483263" y="1345275"/>
                  </a:lnTo>
                  <a:lnTo>
                    <a:pt x="489553" y="1347030"/>
                  </a:lnTo>
                  <a:lnTo>
                    <a:pt x="494215" y="1350064"/>
                  </a:lnTo>
                  <a:lnTo>
                    <a:pt x="496080" y="1352624"/>
                  </a:lnTo>
                  <a:lnTo>
                    <a:pt x="498767" y="1351692"/>
                  </a:lnTo>
                  <a:lnTo>
                    <a:pt x="501454" y="1350997"/>
                  </a:lnTo>
                  <a:lnTo>
                    <a:pt x="520577" y="1352040"/>
                  </a:lnTo>
                  <a:lnTo>
                    <a:pt x="522331" y="1352498"/>
                  </a:lnTo>
                  <a:lnTo>
                    <a:pt x="523501" y="1353320"/>
                  </a:lnTo>
                  <a:lnTo>
                    <a:pt x="524544" y="1353557"/>
                  </a:lnTo>
                  <a:lnTo>
                    <a:pt x="526061" y="1353209"/>
                  </a:lnTo>
                  <a:lnTo>
                    <a:pt x="528163" y="1352387"/>
                  </a:lnTo>
                  <a:lnTo>
                    <a:pt x="531197" y="1353684"/>
                  </a:lnTo>
                  <a:lnTo>
                    <a:pt x="534690" y="1356955"/>
                  </a:lnTo>
                  <a:lnTo>
                    <a:pt x="538072" y="1361143"/>
                  </a:lnTo>
                  <a:lnTo>
                    <a:pt x="541691" y="1369645"/>
                  </a:lnTo>
                  <a:lnTo>
                    <a:pt x="543446" y="1377358"/>
                  </a:lnTo>
                  <a:lnTo>
                    <a:pt x="545200" y="1383522"/>
                  </a:lnTo>
                  <a:lnTo>
                    <a:pt x="545548" y="1386446"/>
                  </a:lnTo>
                  <a:lnTo>
                    <a:pt x="545311" y="1388769"/>
                  </a:lnTo>
                  <a:lnTo>
                    <a:pt x="544378" y="1393795"/>
                  </a:lnTo>
                  <a:lnTo>
                    <a:pt x="542987" y="1395770"/>
                  </a:lnTo>
                  <a:lnTo>
                    <a:pt x="540775" y="1397524"/>
                  </a:lnTo>
                  <a:lnTo>
                    <a:pt x="539732" y="1399974"/>
                  </a:lnTo>
                  <a:lnTo>
                    <a:pt x="541707" y="1403831"/>
                  </a:lnTo>
                  <a:lnTo>
                    <a:pt x="542529" y="1404526"/>
                  </a:lnTo>
                  <a:lnTo>
                    <a:pt x="543809" y="1405221"/>
                  </a:lnTo>
                  <a:lnTo>
                    <a:pt x="545200" y="1405553"/>
                  </a:lnTo>
                  <a:lnTo>
                    <a:pt x="546607" y="1405095"/>
                  </a:lnTo>
                  <a:lnTo>
                    <a:pt x="547997" y="1404984"/>
                  </a:lnTo>
                  <a:lnTo>
                    <a:pt x="549056" y="1406612"/>
                  </a:lnTo>
                  <a:lnTo>
                    <a:pt x="550099" y="1408587"/>
                  </a:lnTo>
                  <a:lnTo>
                    <a:pt x="551269" y="1409646"/>
                  </a:lnTo>
                  <a:lnTo>
                    <a:pt x="552438" y="1410231"/>
                  </a:lnTo>
                  <a:lnTo>
                    <a:pt x="553829" y="1411163"/>
                  </a:lnTo>
                  <a:lnTo>
                    <a:pt x="555236" y="1411859"/>
                  </a:lnTo>
                  <a:lnTo>
                    <a:pt x="556753" y="1411748"/>
                  </a:lnTo>
                  <a:lnTo>
                    <a:pt x="557575" y="1410816"/>
                  </a:lnTo>
                  <a:lnTo>
                    <a:pt x="557922" y="1409646"/>
                  </a:lnTo>
                  <a:lnTo>
                    <a:pt x="558033" y="1408114"/>
                  </a:lnTo>
                  <a:lnTo>
                    <a:pt x="559677" y="1403688"/>
                  </a:lnTo>
                  <a:lnTo>
                    <a:pt x="560609" y="1402866"/>
                  </a:lnTo>
                  <a:lnTo>
                    <a:pt x="562363" y="1402866"/>
                  </a:lnTo>
                  <a:lnTo>
                    <a:pt x="563406" y="1402629"/>
                  </a:lnTo>
                  <a:lnTo>
                    <a:pt x="564576" y="1402171"/>
                  </a:lnTo>
                  <a:lnTo>
                    <a:pt x="565856" y="1402060"/>
                  </a:lnTo>
                  <a:lnTo>
                    <a:pt x="568653" y="1404984"/>
                  </a:lnTo>
                  <a:lnTo>
                    <a:pt x="570756" y="1405332"/>
                  </a:lnTo>
                  <a:lnTo>
                    <a:pt x="573442" y="1405443"/>
                  </a:lnTo>
                  <a:lnTo>
                    <a:pt x="576824" y="1406265"/>
                  </a:lnTo>
                  <a:lnTo>
                    <a:pt x="579037" y="1407782"/>
                  </a:lnTo>
                  <a:lnTo>
                    <a:pt x="593846" y="1428201"/>
                  </a:lnTo>
                  <a:lnTo>
                    <a:pt x="597702" y="1432515"/>
                  </a:lnTo>
                  <a:lnTo>
                    <a:pt x="611815" y="1443009"/>
                  </a:lnTo>
                  <a:lnTo>
                    <a:pt x="617188" y="1448952"/>
                  </a:lnTo>
                  <a:lnTo>
                    <a:pt x="621392" y="1456759"/>
                  </a:lnTo>
                  <a:lnTo>
                    <a:pt x="623842" y="1458624"/>
                  </a:lnTo>
                  <a:lnTo>
                    <a:pt x="628963" y="1463065"/>
                  </a:lnTo>
                  <a:lnTo>
                    <a:pt x="630828" y="1465041"/>
                  </a:lnTo>
                  <a:lnTo>
                    <a:pt x="637133" y="1474255"/>
                  </a:lnTo>
                  <a:lnTo>
                    <a:pt x="647738" y="1484638"/>
                  </a:lnTo>
                  <a:lnTo>
                    <a:pt x="662436" y="1513338"/>
                  </a:lnTo>
                  <a:lnTo>
                    <a:pt x="667098" y="1529079"/>
                  </a:lnTo>
                  <a:lnTo>
                    <a:pt x="668379" y="1537472"/>
                  </a:lnTo>
                  <a:lnTo>
                    <a:pt x="668268" y="1540395"/>
                  </a:lnTo>
                  <a:lnTo>
                    <a:pt x="669090" y="1542481"/>
                  </a:lnTo>
                  <a:lnTo>
                    <a:pt x="670022" y="1558712"/>
                  </a:lnTo>
                  <a:lnTo>
                    <a:pt x="669548" y="1561162"/>
                  </a:lnTo>
                  <a:lnTo>
                    <a:pt x="667794" y="1564070"/>
                  </a:lnTo>
                  <a:lnTo>
                    <a:pt x="666040" y="1565476"/>
                  </a:lnTo>
                  <a:lnTo>
                    <a:pt x="664759" y="1566994"/>
                  </a:lnTo>
                  <a:lnTo>
                    <a:pt x="664412" y="1570376"/>
                  </a:lnTo>
                  <a:lnTo>
                    <a:pt x="666861" y="1575860"/>
                  </a:lnTo>
                  <a:lnTo>
                    <a:pt x="666972" y="1578199"/>
                  </a:lnTo>
                  <a:lnTo>
                    <a:pt x="666276" y="1581344"/>
                  </a:lnTo>
                  <a:lnTo>
                    <a:pt x="664175" y="1588092"/>
                  </a:lnTo>
                  <a:lnTo>
                    <a:pt x="664285" y="1589736"/>
                  </a:lnTo>
                  <a:lnTo>
                    <a:pt x="665107" y="1592660"/>
                  </a:lnTo>
                  <a:lnTo>
                    <a:pt x="665344" y="1594746"/>
                  </a:lnTo>
                  <a:lnTo>
                    <a:pt x="666166" y="1593482"/>
                  </a:lnTo>
                  <a:lnTo>
                    <a:pt x="667683" y="1588693"/>
                  </a:lnTo>
                  <a:lnTo>
                    <a:pt x="669200" y="1587176"/>
                  </a:lnTo>
                  <a:lnTo>
                    <a:pt x="671065" y="1586591"/>
                  </a:lnTo>
                  <a:lnTo>
                    <a:pt x="671998" y="1586702"/>
                  </a:lnTo>
                  <a:lnTo>
                    <a:pt x="674210" y="1587524"/>
                  </a:lnTo>
                  <a:lnTo>
                    <a:pt x="676202" y="1589151"/>
                  </a:lnTo>
                  <a:lnTo>
                    <a:pt x="678999" y="1590890"/>
                  </a:lnTo>
                  <a:lnTo>
                    <a:pt x="680168" y="1592407"/>
                  </a:lnTo>
                  <a:lnTo>
                    <a:pt x="681907" y="1595789"/>
                  </a:lnTo>
                  <a:lnTo>
                    <a:pt x="683187" y="1599645"/>
                  </a:lnTo>
                  <a:lnTo>
                    <a:pt x="683187" y="1602553"/>
                  </a:lnTo>
                  <a:lnTo>
                    <a:pt x="682018" y="1603723"/>
                  </a:lnTo>
                  <a:lnTo>
                    <a:pt x="680390" y="1603028"/>
                  </a:lnTo>
                  <a:lnTo>
                    <a:pt x="679694" y="1600799"/>
                  </a:lnTo>
                  <a:lnTo>
                    <a:pt x="678288" y="1597543"/>
                  </a:lnTo>
                  <a:lnTo>
                    <a:pt x="677355" y="1594382"/>
                  </a:lnTo>
                  <a:lnTo>
                    <a:pt x="675964" y="1592770"/>
                  </a:lnTo>
                  <a:lnTo>
                    <a:pt x="676075" y="1590668"/>
                  </a:lnTo>
                  <a:lnTo>
                    <a:pt x="673736" y="1589278"/>
                  </a:lnTo>
                  <a:lnTo>
                    <a:pt x="671871" y="1588930"/>
                  </a:lnTo>
                  <a:lnTo>
                    <a:pt x="670354" y="1590447"/>
                  </a:lnTo>
                  <a:lnTo>
                    <a:pt x="669074" y="1591854"/>
                  </a:lnTo>
                  <a:lnTo>
                    <a:pt x="672804" y="1592439"/>
                  </a:lnTo>
                  <a:lnTo>
                    <a:pt x="675364" y="1594999"/>
                  </a:lnTo>
                  <a:lnTo>
                    <a:pt x="677008" y="1598855"/>
                  </a:lnTo>
                  <a:lnTo>
                    <a:pt x="678525" y="1603865"/>
                  </a:lnTo>
                  <a:lnTo>
                    <a:pt x="678414" y="1607832"/>
                  </a:lnTo>
                  <a:lnTo>
                    <a:pt x="677371" y="1611451"/>
                  </a:lnTo>
                  <a:lnTo>
                    <a:pt x="677482" y="1615987"/>
                  </a:lnTo>
                  <a:lnTo>
                    <a:pt x="678303" y="1617283"/>
                  </a:lnTo>
                  <a:lnTo>
                    <a:pt x="678303" y="1617283"/>
                  </a:lnTo>
                  <a:lnTo>
                    <a:pt x="688102" y="1617867"/>
                  </a:lnTo>
                  <a:lnTo>
                    <a:pt x="697790" y="1618452"/>
                  </a:lnTo>
                  <a:lnTo>
                    <a:pt x="707589" y="1619148"/>
                  </a:lnTo>
                  <a:lnTo>
                    <a:pt x="717388" y="1619733"/>
                  </a:lnTo>
                  <a:lnTo>
                    <a:pt x="727076" y="1620318"/>
                  </a:lnTo>
                  <a:lnTo>
                    <a:pt x="736874" y="1620902"/>
                  </a:lnTo>
                  <a:lnTo>
                    <a:pt x="746673" y="1621487"/>
                  </a:lnTo>
                  <a:lnTo>
                    <a:pt x="756472" y="1622182"/>
                  </a:lnTo>
                  <a:lnTo>
                    <a:pt x="766160" y="1622767"/>
                  </a:lnTo>
                  <a:lnTo>
                    <a:pt x="775958" y="1623367"/>
                  </a:lnTo>
                  <a:lnTo>
                    <a:pt x="785757" y="1623826"/>
                  </a:lnTo>
                  <a:lnTo>
                    <a:pt x="795445" y="1624411"/>
                  </a:lnTo>
                  <a:lnTo>
                    <a:pt x="805243" y="1624996"/>
                  </a:lnTo>
                  <a:lnTo>
                    <a:pt x="815042" y="1625580"/>
                  </a:lnTo>
                  <a:lnTo>
                    <a:pt x="824841" y="1626038"/>
                  </a:lnTo>
                  <a:lnTo>
                    <a:pt x="844312" y="1627192"/>
                  </a:lnTo>
                  <a:lnTo>
                    <a:pt x="854110" y="1627666"/>
                  </a:lnTo>
                  <a:lnTo>
                    <a:pt x="863798" y="1628125"/>
                  </a:lnTo>
                  <a:lnTo>
                    <a:pt x="873597" y="1628710"/>
                  </a:lnTo>
                  <a:lnTo>
                    <a:pt x="883396" y="1629167"/>
                  </a:lnTo>
                  <a:lnTo>
                    <a:pt x="893084" y="1629626"/>
                  </a:lnTo>
                  <a:lnTo>
                    <a:pt x="902882" y="1630227"/>
                  </a:lnTo>
                  <a:lnTo>
                    <a:pt x="912681" y="1630685"/>
                  </a:lnTo>
                  <a:lnTo>
                    <a:pt x="922369" y="1631143"/>
                  </a:lnTo>
                  <a:lnTo>
                    <a:pt x="932168" y="1631601"/>
                  </a:lnTo>
                  <a:lnTo>
                    <a:pt x="941966" y="1632060"/>
                  </a:lnTo>
                  <a:lnTo>
                    <a:pt x="951654" y="1632518"/>
                  </a:lnTo>
                  <a:lnTo>
                    <a:pt x="961453" y="1632976"/>
                  </a:lnTo>
                  <a:lnTo>
                    <a:pt x="971252" y="1633324"/>
                  </a:lnTo>
                  <a:lnTo>
                    <a:pt x="980940" y="1633783"/>
                  </a:lnTo>
                  <a:lnTo>
                    <a:pt x="990738" y="1634257"/>
                  </a:lnTo>
                  <a:lnTo>
                    <a:pt x="996112" y="1634494"/>
                  </a:lnTo>
                  <a:lnTo>
                    <a:pt x="996112" y="1634730"/>
                  </a:lnTo>
                  <a:lnTo>
                    <a:pt x="996934" y="1632755"/>
                  </a:lnTo>
                  <a:lnTo>
                    <a:pt x="1002418" y="1629832"/>
                  </a:lnTo>
                  <a:lnTo>
                    <a:pt x="1015709" y="1634383"/>
                  </a:lnTo>
                  <a:lnTo>
                    <a:pt x="1021414" y="1633925"/>
                  </a:lnTo>
                  <a:lnTo>
                    <a:pt x="1022932" y="1631712"/>
                  </a:lnTo>
                  <a:lnTo>
                    <a:pt x="1023516" y="1628899"/>
                  </a:lnTo>
                  <a:lnTo>
                    <a:pt x="1023753" y="1626101"/>
                  </a:lnTo>
                  <a:lnTo>
                    <a:pt x="1024575" y="1623431"/>
                  </a:lnTo>
                  <a:lnTo>
                    <a:pt x="1026567" y="1621550"/>
                  </a:lnTo>
                  <a:lnTo>
                    <a:pt x="1031940" y="1618879"/>
                  </a:lnTo>
                  <a:lnTo>
                    <a:pt x="1033679" y="1617014"/>
                  </a:lnTo>
                  <a:lnTo>
                    <a:pt x="1034500" y="1613743"/>
                  </a:lnTo>
                  <a:lnTo>
                    <a:pt x="1033679" y="1603470"/>
                  </a:lnTo>
                  <a:lnTo>
                    <a:pt x="1034153" y="1601494"/>
                  </a:lnTo>
                  <a:lnTo>
                    <a:pt x="1034611" y="1600104"/>
                  </a:lnTo>
                  <a:lnTo>
                    <a:pt x="1034848" y="1598587"/>
                  </a:lnTo>
                  <a:lnTo>
                    <a:pt x="1034611" y="1596485"/>
                  </a:lnTo>
                  <a:lnTo>
                    <a:pt x="1031703" y="1590763"/>
                  </a:lnTo>
                  <a:lnTo>
                    <a:pt x="1027499" y="1587619"/>
                  </a:lnTo>
                  <a:lnTo>
                    <a:pt x="1015725" y="1585168"/>
                  </a:lnTo>
                  <a:lnTo>
                    <a:pt x="1010825" y="1582482"/>
                  </a:lnTo>
                  <a:lnTo>
                    <a:pt x="1007680" y="1576413"/>
                  </a:lnTo>
                  <a:lnTo>
                    <a:pt x="1008850" y="1571040"/>
                  </a:lnTo>
                  <a:lnTo>
                    <a:pt x="1011537" y="1565445"/>
                  </a:lnTo>
                  <a:lnTo>
                    <a:pt x="1013180" y="1558791"/>
                  </a:lnTo>
                  <a:lnTo>
                    <a:pt x="1013070" y="1549688"/>
                  </a:lnTo>
                  <a:lnTo>
                    <a:pt x="1012485" y="1547475"/>
                  </a:lnTo>
                  <a:lnTo>
                    <a:pt x="1008992" y="1542228"/>
                  </a:lnTo>
                  <a:lnTo>
                    <a:pt x="1008992" y="1539905"/>
                  </a:lnTo>
                  <a:lnTo>
                    <a:pt x="1010857" y="1535685"/>
                  </a:lnTo>
                  <a:lnTo>
                    <a:pt x="1012611" y="1534295"/>
                  </a:lnTo>
                  <a:lnTo>
                    <a:pt x="1013307" y="1533014"/>
                  </a:lnTo>
                  <a:lnTo>
                    <a:pt x="1012722" y="1531260"/>
                  </a:lnTo>
                  <a:lnTo>
                    <a:pt x="1011900" y="1529870"/>
                  </a:lnTo>
                  <a:lnTo>
                    <a:pt x="1010731" y="1527656"/>
                  </a:lnTo>
                  <a:lnTo>
                    <a:pt x="1010383" y="1525776"/>
                  </a:lnTo>
                  <a:lnTo>
                    <a:pt x="1011774" y="1525081"/>
                  </a:lnTo>
                  <a:lnTo>
                    <a:pt x="1018190" y="1525539"/>
                  </a:lnTo>
                  <a:lnTo>
                    <a:pt x="1021572" y="1524954"/>
                  </a:lnTo>
                  <a:lnTo>
                    <a:pt x="1024133" y="1523563"/>
                  </a:lnTo>
                  <a:lnTo>
                    <a:pt x="1030075" y="1515045"/>
                  </a:lnTo>
                  <a:lnTo>
                    <a:pt x="1031829" y="1511425"/>
                  </a:lnTo>
                  <a:lnTo>
                    <a:pt x="1033346" y="1510019"/>
                  </a:lnTo>
                  <a:lnTo>
                    <a:pt x="1036270" y="1507696"/>
                  </a:lnTo>
                  <a:lnTo>
                    <a:pt x="1038372" y="1505705"/>
                  </a:lnTo>
                  <a:lnTo>
                    <a:pt x="1038957" y="1504662"/>
                  </a:lnTo>
                  <a:lnTo>
                    <a:pt x="1039652" y="1502686"/>
                  </a:lnTo>
                  <a:lnTo>
                    <a:pt x="1039415" y="1499177"/>
                  </a:lnTo>
                  <a:lnTo>
                    <a:pt x="1039763" y="1497076"/>
                  </a:lnTo>
                  <a:lnTo>
                    <a:pt x="1040933" y="1496381"/>
                  </a:lnTo>
                  <a:lnTo>
                    <a:pt x="1041517" y="1495684"/>
                  </a:lnTo>
                  <a:lnTo>
                    <a:pt x="1041865" y="1493947"/>
                  </a:lnTo>
                  <a:lnTo>
                    <a:pt x="1042213" y="1490564"/>
                  </a:lnTo>
                  <a:lnTo>
                    <a:pt x="1043256" y="1486835"/>
                  </a:lnTo>
                  <a:lnTo>
                    <a:pt x="1045010" y="1484859"/>
                  </a:lnTo>
                  <a:lnTo>
                    <a:pt x="1046748" y="1483231"/>
                  </a:lnTo>
                  <a:lnTo>
                    <a:pt x="1047918" y="1481129"/>
                  </a:lnTo>
                  <a:lnTo>
                    <a:pt x="1046875" y="1478095"/>
                  </a:lnTo>
                  <a:lnTo>
                    <a:pt x="1046527" y="1476356"/>
                  </a:lnTo>
                  <a:lnTo>
                    <a:pt x="1047349" y="1475661"/>
                  </a:lnTo>
                  <a:lnTo>
                    <a:pt x="1047934" y="1474839"/>
                  </a:lnTo>
                  <a:lnTo>
                    <a:pt x="1048282" y="1473085"/>
                  </a:lnTo>
                  <a:lnTo>
                    <a:pt x="1048392" y="1471219"/>
                  </a:lnTo>
                  <a:lnTo>
                    <a:pt x="1048045" y="1470287"/>
                  </a:lnTo>
                  <a:lnTo>
                    <a:pt x="1046654" y="1468422"/>
                  </a:lnTo>
                  <a:lnTo>
                    <a:pt x="1046764" y="1464566"/>
                  </a:lnTo>
                  <a:lnTo>
                    <a:pt x="1047223" y="1460599"/>
                  </a:lnTo>
                  <a:lnTo>
                    <a:pt x="1047223" y="1458276"/>
                  </a:lnTo>
                  <a:lnTo>
                    <a:pt x="1049909" y="1456648"/>
                  </a:lnTo>
                  <a:lnTo>
                    <a:pt x="1051079" y="1455368"/>
                  </a:lnTo>
                  <a:lnTo>
                    <a:pt x="1051079" y="1453961"/>
                  </a:lnTo>
                  <a:lnTo>
                    <a:pt x="1048977" y="1450579"/>
                  </a:lnTo>
                  <a:lnTo>
                    <a:pt x="1048155" y="1448715"/>
                  </a:lnTo>
                  <a:lnTo>
                    <a:pt x="1047918" y="1446834"/>
                  </a:lnTo>
                  <a:lnTo>
                    <a:pt x="1049198" y="1443452"/>
                  </a:lnTo>
                  <a:lnTo>
                    <a:pt x="1051537" y="1441571"/>
                  </a:lnTo>
                  <a:lnTo>
                    <a:pt x="1057132" y="1438900"/>
                  </a:lnTo>
                  <a:lnTo>
                    <a:pt x="1059471" y="1437035"/>
                  </a:lnTo>
                  <a:lnTo>
                    <a:pt x="1061921" y="1434806"/>
                  </a:lnTo>
                  <a:lnTo>
                    <a:pt x="1063786" y="1432009"/>
                  </a:lnTo>
                  <a:lnTo>
                    <a:pt x="1065651" y="1425482"/>
                  </a:lnTo>
                  <a:lnTo>
                    <a:pt x="1067405" y="1422811"/>
                  </a:lnTo>
                  <a:lnTo>
                    <a:pt x="1069744" y="1420820"/>
                  </a:lnTo>
                  <a:lnTo>
                    <a:pt x="1074643" y="1419998"/>
                  </a:lnTo>
                  <a:lnTo>
                    <a:pt x="1089104" y="1412285"/>
                  </a:lnTo>
                  <a:lnTo>
                    <a:pt x="1091664" y="1411953"/>
                  </a:lnTo>
                  <a:lnTo>
                    <a:pt x="1096437" y="1407165"/>
                  </a:lnTo>
                  <a:lnTo>
                    <a:pt x="1101337" y="1403436"/>
                  </a:lnTo>
                  <a:lnTo>
                    <a:pt x="1105762" y="1400859"/>
                  </a:lnTo>
                  <a:lnTo>
                    <a:pt x="1107168" y="1398883"/>
                  </a:lnTo>
                  <a:lnTo>
                    <a:pt x="1106568" y="1395580"/>
                  </a:lnTo>
                  <a:close/>
                  <a:moveTo>
                    <a:pt x="78421" y="683993"/>
                  </a:moveTo>
                  <a:lnTo>
                    <a:pt x="77710" y="684688"/>
                  </a:lnTo>
                  <a:lnTo>
                    <a:pt x="77820" y="685147"/>
                  </a:lnTo>
                  <a:lnTo>
                    <a:pt x="77710" y="685384"/>
                  </a:lnTo>
                  <a:lnTo>
                    <a:pt x="77820" y="685147"/>
                  </a:lnTo>
                  <a:lnTo>
                    <a:pt x="77931" y="685257"/>
                  </a:lnTo>
                  <a:lnTo>
                    <a:pt x="77694" y="685495"/>
                  </a:lnTo>
                  <a:lnTo>
                    <a:pt x="78516" y="684103"/>
                  </a:lnTo>
                  <a:lnTo>
                    <a:pt x="78405" y="684215"/>
                  </a:lnTo>
                  <a:lnTo>
                    <a:pt x="78405" y="683993"/>
                  </a:lnTo>
                  <a:close/>
                  <a:moveTo>
                    <a:pt x="153301" y="672551"/>
                  </a:moveTo>
                  <a:lnTo>
                    <a:pt x="153064" y="672899"/>
                  </a:lnTo>
                  <a:lnTo>
                    <a:pt x="152480" y="672788"/>
                  </a:lnTo>
                  <a:lnTo>
                    <a:pt x="152021" y="673373"/>
                  </a:lnTo>
                  <a:lnTo>
                    <a:pt x="151911" y="674653"/>
                  </a:lnTo>
                  <a:lnTo>
                    <a:pt x="151911" y="674653"/>
                  </a:lnTo>
                  <a:lnTo>
                    <a:pt x="151911" y="674764"/>
                  </a:lnTo>
                  <a:lnTo>
                    <a:pt x="152606" y="675349"/>
                  </a:lnTo>
                  <a:lnTo>
                    <a:pt x="153665" y="675238"/>
                  </a:lnTo>
                  <a:lnTo>
                    <a:pt x="154708" y="673483"/>
                  </a:lnTo>
                  <a:lnTo>
                    <a:pt x="154597" y="673483"/>
                  </a:lnTo>
                  <a:lnTo>
                    <a:pt x="154708" y="673483"/>
                  </a:lnTo>
                  <a:lnTo>
                    <a:pt x="153301" y="672551"/>
                  </a:lnTo>
                  <a:close/>
                  <a:moveTo>
                    <a:pt x="158896" y="680027"/>
                  </a:moveTo>
                  <a:lnTo>
                    <a:pt x="158896" y="682002"/>
                  </a:lnTo>
                  <a:lnTo>
                    <a:pt x="159007" y="682113"/>
                  </a:lnTo>
                  <a:lnTo>
                    <a:pt x="160066" y="684103"/>
                  </a:lnTo>
                  <a:lnTo>
                    <a:pt x="160303" y="683646"/>
                  </a:lnTo>
                  <a:lnTo>
                    <a:pt x="160303" y="683535"/>
                  </a:lnTo>
                  <a:lnTo>
                    <a:pt x="160303" y="683535"/>
                  </a:lnTo>
                  <a:lnTo>
                    <a:pt x="159592" y="683076"/>
                  </a:lnTo>
                  <a:lnTo>
                    <a:pt x="160303" y="680500"/>
                  </a:lnTo>
                  <a:lnTo>
                    <a:pt x="160303" y="680500"/>
                  </a:lnTo>
                  <a:lnTo>
                    <a:pt x="160303" y="680500"/>
                  </a:lnTo>
                  <a:lnTo>
                    <a:pt x="158896" y="680027"/>
                  </a:lnTo>
                  <a:close/>
                  <a:moveTo>
                    <a:pt x="420978" y="1339475"/>
                  </a:moveTo>
                  <a:lnTo>
                    <a:pt x="419240" y="1338780"/>
                  </a:lnTo>
                  <a:lnTo>
                    <a:pt x="418197" y="1337958"/>
                  </a:lnTo>
                  <a:lnTo>
                    <a:pt x="416790" y="1337263"/>
                  </a:lnTo>
                  <a:lnTo>
                    <a:pt x="415510" y="1337026"/>
                  </a:lnTo>
                  <a:lnTo>
                    <a:pt x="415162" y="1337484"/>
                  </a:lnTo>
                  <a:lnTo>
                    <a:pt x="415399" y="1337943"/>
                  </a:lnTo>
                  <a:lnTo>
                    <a:pt x="417375" y="1339460"/>
                  </a:lnTo>
                  <a:lnTo>
                    <a:pt x="418544" y="1339460"/>
                  </a:lnTo>
                  <a:lnTo>
                    <a:pt x="420299" y="1339934"/>
                  </a:lnTo>
                  <a:lnTo>
                    <a:pt x="422164" y="1339823"/>
                  </a:lnTo>
                  <a:lnTo>
                    <a:pt x="422053" y="1339349"/>
                  </a:lnTo>
                  <a:lnTo>
                    <a:pt x="420978" y="1339475"/>
                  </a:lnTo>
                  <a:close/>
                  <a:moveTo>
                    <a:pt x="453994" y="1428011"/>
                  </a:moveTo>
                  <a:lnTo>
                    <a:pt x="453061" y="1428359"/>
                  </a:lnTo>
                  <a:lnTo>
                    <a:pt x="451670" y="1428469"/>
                  </a:lnTo>
                  <a:lnTo>
                    <a:pt x="451212" y="1428706"/>
                  </a:lnTo>
                  <a:lnTo>
                    <a:pt x="451449" y="1429418"/>
                  </a:lnTo>
                  <a:lnTo>
                    <a:pt x="451686" y="1430808"/>
                  </a:lnTo>
                  <a:lnTo>
                    <a:pt x="452034" y="1431614"/>
                  </a:lnTo>
                  <a:lnTo>
                    <a:pt x="452034" y="1431614"/>
                  </a:lnTo>
                  <a:lnTo>
                    <a:pt x="452034" y="1431725"/>
                  </a:lnTo>
                  <a:lnTo>
                    <a:pt x="453788" y="1429401"/>
                  </a:lnTo>
                  <a:lnTo>
                    <a:pt x="454025" y="1428106"/>
                  </a:lnTo>
                  <a:lnTo>
                    <a:pt x="453914" y="1428106"/>
                  </a:lnTo>
                  <a:lnTo>
                    <a:pt x="453994" y="1428011"/>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17EED97-C706-4A31-2CA9-55A287ACDC03}"/>
                </a:ext>
              </a:extLst>
            </p:cNvPr>
            <p:cNvSpPr/>
            <p:nvPr/>
          </p:nvSpPr>
          <p:spPr>
            <a:xfrm>
              <a:off x="6778242" y="7306583"/>
              <a:ext cx="818787" cy="952807"/>
            </a:xfrm>
            <a:custGeom>
              <a:avLst/>
              <a:gdLst>
                <a:gd name="connsiteX0" fmla="*/ 807488 w 818787"/>
                <a:gd name="connsiteY0" fmla="*/ 204223 h 952807"/>
                <a:gd name="connsiteX1" fmla="*/ 805260 w 818787"/>
                <a:gd name="connsiteY1" fmla="*/ 231881 h 952807"/>
                <a:gd name="connsiteX2" fmla="*/ 802920 w 818787"/>
                <a:gd name="connsiteY2" fmla="*/ 259522 h 952807"/>
                <a:gd name="connsiteX3" fmla="*/ 800708 w 818787"/>
                <a:gd name="connsiteY3" fmla="*/ 287164 h 952807"/>
                <a:gd name="connsiteX4" fmla="*/ 798369 w 818787"/>
                <a:gd name="connsiteY4" fmla="*/ 314805 h 952807"/>
                <a:gd name="connsiteX5" fmla="*/ 796172 w 818787"/>
                <a:gd name="connsiteY5" fmla="*/ 342574 h 952807"/>
                <a:gd name="connsiteX6" fmla="*/ 793817 w 818787"/>
                <a:gd name="connsiteY6" fmla="*/ 370200 h 952807"/>
                <a:gd name="connsiteX7" fmla="*/ 791604 w 818787"/>
                <a:gd name="connsiteY7" fmla="*/ 397841 h 952807"/>
                <a:gd name="connsiteX8" fmla="*/ 789392 w 818787"/>
                <a:gd name="connsiteY8" fmla="*/ 425609 h 952807"/>
                <a:gd name="connsiteX9" fmla="*/ 787053 w 818787"/>
                <a:gd name="connsiteY9" fmla="*/ 453251 h 952807"/>
                <a:gd name="connsiteX10" fmla="*/ 784730 w 818787"/>
                <a:gd name="connsiteY10" fmla="*/ 481019 h 952807"/>
                <a:gd name="connsiteX11" fmla="*/ 782517 w 818787"/>
                <a:gd name="connsiteY11" fmla="*/ 508661 h 952807"/>
                <a:gd name="connsiteX12" fmla="*/ 780289 w 818787"/>
                <a:gd name="connsiteY12" fmla="*/ 536302 h 952807"/>
                <a:gd name="connsiteX13" fmla="*/ 777966 w 818787"/>
                <a:gd name="connsiteY13" fmla="*/ 564054 h 952807"/>
                <a:gd name="connsiteX14" fmla="*/ 775626 w 818787"/>
                <a:gd name="connsiteY14" fmla="*/ 591696 h 952807"/>
                <a:gd name="connsiteX15" fmla="*/ 773414 w 818787"/>
                <a:gd name="connsiteY15" fmla="*/ 619464 h 952807"/>
                <a:gd name="connsiteX16" fmla="*/ 771201 w 818787"/>
                <a:gd name="connsiteY16" fmla="*/ 647217 h 952807"/>
                <a:gd name="connsiteX17" fmla="*/ 768878 w 818787"/>
                <a:gd name="connsiteY17" fmla="*/ 674859 h 952807"/>
                <a:gd name="connsiteX18" fmla="*/ 766649 w 818787"/>
                <a:gd name="connsiteY18" fmla="*/ 702626 h 952807"/>
                <a:gd name="connsiteX19" fmla="*/ 764326 w 818787"/>
                <a:gd name="connsiteY19" fmla="*/ 730268 h 952807"/>
                <a:gd name="connsiteX20" fmla="*/ 762098 w 818787"/>
                <a:gd name="connsiteY20" fmla="*/ 758020 h 952807"/>
                <a:gd name="connsiteX21" fmla="*/ 759775 w 818787"/>
                <a:gd name="connsiteY21" fmla="*/ 785789 h 952807"/>
                <a:gd name="connsiteX22" fmla="*/ 757562 w 818787"/>
                <a:gd name="connsiteY22" fmla="*/ 813430 h 952807"/>
                <a:gd name="connsiteX23" fmla="*/ 755223 w 818787"/>
                <a:gd name="connsiteY23" fmla="*/ 841199 h 952807"/>
                <a:gd name="connsiteX24" fmla="*/ 753010 w 818787"/>
                <a:gd name="connsiteY24" fmla="*/ 868951 h 952807"/>
                <a:gd name="connsiteX25" fmla="*/ 750671 w 818787"/>
                <a:gd name="connsiteY25" fmla="*/ 896592 h 952807"/>
                <a:gd name="connsiteX26" fmla="*/ 748459 w 818787"/>
                <a:gd name="connsiteY26" fmla="*/ 924360 h 952807"/>
                <a:gd name="connsiteX27" fmla="*/ 746120 w 818787"/>
                <a:gd name="connsiteY27" fmla="*/ 952112 h 952807"/>
                <a:gd name="connsiteX28" fmla="*/ 746120 w 818787"/>
                <a:gd name="connsiteY28" fmla="*/ 952112 h 952807"/>
                <a:gd name="connsiteX29" fmla="*/ 746120 w 818787"/>
                <a:gd name="connsiteY29" fmla="*/ 952112 h 952807"/>
                <a:gd name="connsiteX30" fmla="*/ 746120 w 818787"/>
                <a:gd name="connsiteY30" fmla="*/ 952224 h 952807"/>
                <a:gd name="connsiteX31" fmla="*/ 746120 w 818787"/>
                <a:gd name="connsiteY31" fmla="*/ 952224 h 952807"/>
                <a:gd name="connsiteX32" fmla="*/ 746120 w 818787"/>
                <a:gd name="connsiteY32" fmla="*/ 952224 h 952807"/>
                <a:gd name="connsiteX33" fmla="*/ 746120 w 818787"/>
                <a:gd name="connsiteY33" fmla="*/ 952224 h 952807"/>
                <a:gd name="connsiteX34" fmla="*/ 746120 w 818787"/>
                <a:gd name="connsiteY34" fmla="*/ 952224 h 952807"/>
                <a:gd name="connsiteX35" fmla="*/ 746120 w 818787"/>
                <a:gd name="connsiteY35" fmla="*/ 952224 h 952807"/>
                <a:gd name="connsiteX36" fmla="*/ 746120 w 818787"/>
                <a:gd name="connsiteY36" fmla="*/ 952349 h 952807"/>
                <a:gd name="connsiteX37" fmla="*/ 746120 w 818787"/>
                <a:gd name="connsiteY37" fmla="*/ 952349 h 952807"/>
                <a:gd name="connsiteX38" fmla="*/ 746120 w 818787"/>
                <a:gd name="connsiteY38" fmla="*/ 952349 h 952807"/>
                <a:gd name="connsiteX39" fmla="*/ 746120 w 818787"/>
                <a:gd name="connsiteY39" fmla="*/ 952349 h 952807"/>
                <a:gd name="connsiteX40" fmla="*/ 746120 w 818787"/>
                <a:gd name="connsiteY40" fmla="*/ 952349 h 952807"/>
                <a:gd name="connsiteX41" fmla="*/ 746120 w 818787"/>
                <a:gd name="connsiteY41" fmla="*/ 952460 h 952807"/>
                <a:gd name="connsiteX42" fmla="*/ 746120 w 818787"/>
                <a:gd name="connsiteY42" fmla="*/ 952460 h 952807"/>
                <a:gd name="connsiteX43" fmla="*/ 746120 w 818787"/>
                <a:gd name="connsiteY43" fmla="*/ 952460 h 952807"/>
                <a:gd name="connsiteX44" fmla="*/ 746120 w 818787"/>
                <a:gd name="connsiteY44" fmla="*/ 952460 h 952807"/>
                <a:gd name="connsiteX45" fmla="*/ 746120 w 818787"/>
                <a:gd name="connsiteY45" fmla="*/ 952587 h 952807"/>
                <a:gd name="connsiteX46" fmla="*/ 746120 w 818787"/>
                <a:gd name="connsiteY46" fmla="*/ 952587 h 952807"/>
                <a:gd name="connsiteX47" fmla="*/ 746120 w 818787"/>
                <a:gd name="connsiteY47" fmla="*/ 952587 h 952807"/>
                <a:gd name="connsiteX48" fmla="*/ 746120 w 818787"/>
                <a:gd name="connsiteY48" fmla="*/ 952587 h 952807"/>
                <a:gd name="connsiteX49" fmla="*/ 746120 w 818787"/>
                <a:gd name="connsiteY49" fmla="*/ 952587 h 952807"/>
                <a:gd name="connsiteX50" fmla="*/ 746120 w 818787"/>
                <a:gd name="connsiteY50" fmla="*/ 952697 h 952807"/>
                <a:gd name="connsiteX51" fmla="*/ 746120 w 818787"/>
                <a:gd name="connsiteY51" fmla="*/ 952697 h 952807"/>
                <a:gd name="connsiteX52" fmla="*/ 746120 w 818787"/>
                <a:gd name="connsiteY52" fmla="*/ 952697 h 952807"/>
                <a:gd name="connsiteX53" fmla="*/ 746120 w 818787"/>
                <a:gd name="connsiteY53" fmla="*/ 952697 h 952807"/>
                <a:gd name="connsiteX54" fmla="*/ 746120 w 818787"/>
                <a:gd name="connsiteY54" fmla="*/ 952808 h 952807"/>
                <a:gd name="connsiteX55" fmla="*/ 746120 w 818787"/>
                <a:gd name="connsiteY55" fmla="*/ 952808 h 952807"/>
                <a:gd name="connsiteX56" fmla="*/ 746120 w 818787"/>
                <a:gd name="connsiteY56" fmla="*/ 952808 h 952807"/>
                <a:gd name="connsiteX57" fmla="*/ 746120 w 818787"/>
                <a:gd name="connsiteY57" fmla="*/ 952808 h 952807"/>
                <a:gd name="connsiteX58" fmla="*/ 746120 w 818787"/>
                <a:gd name="connsiteY58" fmla="*/ 952808 h 952807"/>
                <a:gd name="connsiteX59" fmla="*/ 746120 w 818787"/>
                <a:gd name="connsiteY59" fmla="*/ 952808 h 952807"/>
                <a:gd name="connsiteX60" fmla="*/ 743101 w 818787"/>
                <a:gd name="connsiteY60" fmla="*/ 952587 h 952807"/>
                <a:gd name="connsiteX61" fmla="*/ 737364 w 818787"/>
                <a:gd name="connsiteY61" fmla="*/ 952112 h 952807"/>
                <a:gd name="connsiteX62" fmla="*/ 731659 w 818787"/>
                <a:gd name="connsiteY62" fmla="*/ 951654 h 952807"/>
                <a:gd name="connsiteX63" fmla="*/ 725953 w 818787"/>
                <a:gd name="connsiteY63" fmla="*/ 951180 h 952807"/>
                <a:gd name="connsiteX64" fmla="*/ 720232 w 818787"/>
                <a:gd name="connsiteY64" fmla="*/ 950722 h 952807"/>
                <a:gd name="connsiteX65" fmla="*/ 714511 w 818787"/>
                <a:gd name="connsiteY65" fmla="*/ 950248 h 952807"/>
                <a:gd name="connsiteX66" fmla="*/ 708790 w 818787"/>
                <a:gd name="connsiteY66" fmla="*/ 949790 h 952807"/>
                <a:gd name="connsiteX67" fmla="*/ 703085 w 818787"/>
                <a:gd name="connsiteY67" fmla="*/ 949315 h 952807"/>
                <a:gd name="connsiteX68" fmla="*/ 697364 w 818787"/>
                <a:gd name="connsiteY68" fmla="*/ 948841 h 952807"/>
                <a:gd name="connsiteX69" fmla="*/ 691658 w 818787"/>
                <a:gd name="connsiteY69" fmla="*/ 948256 h 952807"/>
                <a:gd name="connsiteX70" fmla="*/ 685937 w 818787"/>
                <a:gd name="connsiteY70" fmla="*/ 947782 h 952807"/>
                <a:gd name="connsiteX71" fmla="*/ 680232 w 818787"/>
                <a:gd name="connsiteY71" fmla="*/ 947324 h 952807"/>
                <a:gd name="connsiteX72" fmla="*/ 674510 w 818787"/>
                <a:gd name="connsiteY72" fmla="*/ 946866 h 952807"/>
                <a:gd name="connsiteX73" fmla="*/ 668789 w 818787"/>
                <a:gd name="connsiteY73" fmla="*/ 946392 h 952807"/>
                <a:gd name="connsiteX74" fmla="*/ 663068 w 818787"/>
                <a:gd name="connsiteY74" fmla="*/ 945807 h 952807"/>
                <a:gd name="connsiteX75" fmla="*/ 657363 w 818787"/>
                <a:gd name="connsiteY75" fmla="*/ 945349 h 952807"/>
                <a:gd name="connsiteX76" fmla="*/ 651657 w 818787"/>
                <a:gd name="connsiteY76" fmla="*/ 944764 h 952807"/>
                <a:gd name="connsiteX77" fmla="*/ 645921 w 818787"/>
                <a:gd name="connsiteY77" fmla="*/ 944305 h 952807"/>
                <a:gd name="connsiteX78" fmla="*/ 640215 w 818787"/>
                <a:gd name="connsiteY78" fmla="*/ 943831 h 952807"/>
                <a:gd name="connsiteX79" fmla="*/ 634510 w 818787"/>
                <a:gd name="connsiteY79" fmla="*/ 943246 h 952807"/>
                <a:gd name="connsiteX80" fmla="*/ 628789 w 818787"/>
                <a:gd name="connsiteY80" fmla="*/ 942788 h 952807"/>
                <a:gd name="connsiteX81" fmla="*/ 623068 w 818787"/>
                <a:gd name="connsiteY81" fmla="*/ 942314 h 952807"/>
                <a:gd name="connsiteX82" fmla="*/ 617346 w 818787"/>
                <a:gd name="connsiteY82" fmla="*/ 941729 h 952807"/>
                <a:gd name="connsiteX83" fmla="*/ 611657 w 818787"/>
                <a:gd name="connsiteY83" fmla="*/ 941255 h 952807"/>
                <a:gd name="connsiteX84" fmla="*/ 605920 w 818787"/>
                <a:gd name="connsiteY84" fmla="*/ 940686 h 952807"/>
                <a:gd name="connsiteX85" fmla="*/ 600215 w 818787"/>
                <a:gd name="connsiteY85" fmla="*/ 940212 h 952807"/>
                <a:gd name="connsiteX86" fmla="*/ 594494 w 818787"/>
                <a:gd name="connsiteY86" fmla="*/ 939627 h 952807"/>
                <a:gd name="connsiteX87" fmla="*/ 588788 w 818787"/>
                <a:gd name="connsiteY87" fmla="*/ 939169 h 952807"/>
                <a:gd name="connsiteX88" fmla="*/ 583067 w 818787"/>
                <a:gd name="connsiteY88" fmla="*/ 938584 h 952807"/>
                <a:gd name="connsiteX89" fmla="*/ 577346 w 818787"/>
                <a:gd name="connsiteY89" fmla="*/ 938126 h 952807"/>
                <a:gd name="connsiteX90" fmla="*/ 571751 w 818787"/>
                <a:gd name="connsiteY90" fmla="*/ 937541 h 952807"/>
                <a:gd name="connsiteX91" fmla="*/ 565920 w 818787"/>
                <a:gd name="connsiteY91" fmla="*/ 937067 h 952807"/>
                <a:gd name="connsiteX92" fmla="*/ 560325 w 818787"/>
                <a:gd name="connsiteY92" fmla="*/ 936483 h 952807"/>
                <a:gd name="connsiteX93" fmla="*/ 554604 w 818787"/>
                <a:gd name="connsiteY93" fmla="*/ 935898 h 952807"/>
                <a:gd name="connsiteX94" fmla="*/ 548898 w 818787"/>
                <a:gd name="connsiteY94" fmla="*/ 935423 h 952807"/>
                <a:gd name="connsiteX95" fmla="*/ 543177 w 818787"/>
                <a:gd name="connsiteY95" fmla="*/ 934839 h 952807"/>
                <a:gd name="connsiteX96" fmla="*/ 537456 w 818787"/>
                <a:gd name="connsiteY96" fmla="*/ 934269 h 952807"/>
                <a:gd name="connsiteX97" fmla="*/ 531751 w 818787"/>
                <a:gd name="connsiteY97" fmla="*/ 933796 h 952807"/>
                <a:gd name="connsiteX98" fmla="*/ 526030 w 818787"/>
                <a:gd name="connsiteY98" fmla="*/ 933211 h 952807"/>
                <a:gd name="connsiteX99" fmla="*/ 520324 w 818787"/>
                <a:gd name="connsiteY99" fmla="*/ 932642 h 952807"/>
                <a:gd name="connsiteX100" fmla="*/ 514603 w 818787"/>
                <a:gd name="connsiteY100" fmla="*/ 932057 h 952807"/>
                <a:gd name="connsiteX101" fmla="*/ 508882 w 818787"/>
                <a:gd name="connsiteY101" fmla="*/ 931583 h 952807"/>
                <a:gd name="connsiteX102" fmla="*/ 503161 w 818787"/>
                <a:gd name="connsiteY102" fmla="*/ 930998 h 952807"/>
                <a:gd name="connsiteX103" fmla="*/ 497455 w 818787"/>
                <a:gd name="connsiteY103" fmla="*/ 930429 h 952807"/>
                <a:gd name="connsiteX104" fmla="*/ 491734 w 818787"/>
                <a:gd name="connsiteY104" fmla="*/ 929844 h 952807"/>
                <a:gd name="connsiteX105" fmla="*/ 484037 w 818787"/>
                <a:gd name="connsiteY105" fmla="*/ 929133 h 952807"/>
                <a:gd name="connsiteX106" fmla="*/ 476104 w 818787"/>
                <a:gd name="connsiteY106" fmla="*/ 927269 h 952807"/>
                <a:gd name="connsiteX107" fmla="*/ 472611 w 818787"/>
                <a:gd name="connsiteY107" fmla="*/ 925514 h 952807"/>
                <a:gd name="connsiteX108" fmla="*/ 465957 w 818787"/>
                <a:gd name="connsiteY108" fmla="*/ 922243 h 952807"/>
                <a:gd name="connsiteX109" fmla="*/ 459320 w 818787"/>
                <a:gd name="connsiteY109" fmla="*/ 918987 h 952807"/>
                <a:gd name="connsiteX110" fmla="*/ 452777 w 818787"/>
                <a:gd name="connsiteY110" fmla="*/ 915716 h 952807"/>
                <a:gd name="connsiteX111" fmla="*/ 446139 w 818787"/>
                <a:gd name="connsiteY111" fmla="*/ 912349 h 952807"/>
                <a:gd name="connsiteX112" fmla="*/ 439485 w 818787"/>
                <a:gd name="connsiteY112" fmla="*/ 909077 h 952807"/>
                <a:gd name="connsiteX113" fmla="*/ 432958 w 818787"/>
                <a:gd name="connsiteY113" fmla="*/ 905806 h 952807"/>
                <a:gd name="connsiteX114" fmla="*/ 426304 w 818787"/>
                <a:gd name="connsiteY114" fmla="*/ 902535 h 952807"/>
                <a:gd name="connsiteX115" fmla="*/ 419777 w 818787"/>
                <a:gd name="connsiteY115" fmla="*/ 899168 h 952807"/>
                <a:gd name="connsiteX116" fmla="*/ 367291 w 818787"/>
                <a:gd name="connsiteY116" fmla="*/ 873613 h 952807"/>
                <a:gd name="connsiteX117" fmla="*/ 315153 w 818787"/>
                <a:gd name="connsiteY117" fmla="*/ 847962 h 952807"/>
                <a:gd name="connsiteX118" fmla="*/ 263015 w 818787"/>
                <a:gd name="connsiteY118" fmla="*/ 821949 h 952807"/>
                <a:gd name="connsiteX119" fmla="*/ 211114 w 818787"/>
                <a:gd name="connsiteY119" fmla="*/ 795935 h 952807"/>
                <a:gd name="connsiteX120" fmla="*/ 159323 w 818787"/>
                <a:gd name="connsiteY120" fmla="*/ 769573 h 952807"/>
                <a:gd name="connsiteX121" fmla="*/ 107769 w 818787"/>
                <a:gd name="connsiteY121" fmla="*/ 743101 h 952807"/>
                <a:gd name="connsiteX122" fmla="*/ 56453 w 818787"/>
                <a:gd name="connsiteY122" fmla="*/ 716502 h 952807"/>
                <a:gd name="connsiteX123" fmla="*/ 5247 w 818787"/>
                <a:gd name="connsiteY123" fmla="*/ 689667 h 952807"/>
                <a:gd name="connsiteX124" fmla="*/ 585 w 818787"/>
                <a:gd name="connsiteY124" fmla="*/ 687217 h 952807"/>
                <a:gd name="connsiteX125" fmla="*/ 0 w 818787"/>
                <a:gd name="connsiteY125" fmla="*/ 686885 h 952807"/>
                <a:gd name="connsiteX126" fmla="*/ 0 w 818787"/>
                <a:gd name="connsiteY126" fmla="*/ 686885 h 952807"/>
                <a:gd name="connsiteX127" fmla="*/ 1865 w 818787"/>
                <a:gd name="connsiteY127" fmla="*/ 685368 h 952807"/>
                <a:gd name="connsiteX128" fmla="*/ 1865 w 818787"/>
                <a:gd name="connsiteY128" fmla="*/ 685368 h 952807"/>
                <a:gd name="connsiteX129" fmla="*/ 4552 w 818787"/>
                <a:gd name="connsiteY129" fmla="*/ 679189 h 952807"/>
                <a:gd name="connsiteX130" fmla="*/ 5136 w 818787"/>
                <a:gd name="connsiteY130" fmla="*/ 675917 h 952807"/>
                <a:gd name="connsiteX131" fmla="*/ 4441 w 818787"/>
                <a:gd name="connsiteY131" fmla="*/ 672535 h 952807"/>
                <a:gd name="connsiteX132" fmla="*/ 7128 w 818787"/>
                <a:gd name="connsiteY132" fmla="*/ 668679 h 952807"/>
                <a:gd name="connsiteX133" fmla="*/ 7934 w 818787"/>
                <a:gd name="connsiteY133" fmla="*/ 667730 h 952807"/>
                <a:gd name="connsiteX134" fmla="*/ 7934 w 818787"/>
                <a:gd name="connsiteY134" fmla="*/ 667730 h 952807"/>
                <a:gd name="connsiteX135" fmla="*/ 11316 w 818787"/>
                <a:gd name="connsiteY135" fmla="*/ 665423 h 952807"/>
                <a:gd name="connsiteX136" fmla="*/ 12485 w 818787"/>
                <a:gd name="connsiteY136" fmla="*/ 664491 h 952807"/>
                <a:gd name="connsiteX137" fmla="*/ 12485 w 818787"/>
                <a:gd name="connsiteY137" fmla="*/ 664491 h 952807"/>
                <a:gd name="connsiteX138" fmla="*/ 14350 w 818787"/>
                <a:gd name="connsiteY138" fmla="*/ 662041 h 952807"/>
                <a:gd name="connsiteX139" fmla="*/ 15741 w 818787"/>
                <a:gd name="connsiteY139" fmla="*/ 659465 h 952807"/>
                <a:gd name="connsiteX140" fmla="*/ 17274 w 818787"/>
                <a:gd name="connsiteY140" fmla="*/ 655735 h 952807"/>
                <a:gd name="connsiteX141" fmla="*/ 18080 w 818787"/>
                <a:gd name="connsiteY141" fmla="*/ 653760 h 952807"/>
                <a:gd name="connsiteX142" fmla="*/ 23564 w 818787"/>
                <a:gd name="connsiteY142" fmla="*/ 650836 h 952807"/>
                <a:gd name="connsiteX143" fmla="*/ 36856 w 818787"/>
                <a:gd name="connsiteY143" fmla="*/ 655387 h 952807"/>
                <a:gd name="connsiteX144" fmla="*/ 42577 w 818787"/>
                <a:gd name="connsiteY144" fmla="*/ 654913 h 952807"/>
                <a:gd name="connsiteX145" fmla="*/ 44094 w 818787"/>
                <a:gd name="connsiteY145" fmla="*/ 652701 h 952807"/>
                <a:gd name="connsiteX146" fmla="*/ 44679 w 818787"/>
                <a:gd name="connsiteY146" fmla="*/ 649904 h 952807"/>
                <a:gd name="connsiteX147" fmla="*/ 44900 w 818787"/>
                <a:gd name="connsiteY147" fmla="*/ 647106 h 952807"/>
                <a:gd name="connsiteX148" fmla="*/ 45722 w 818787"/>
                <a:gd name="connsiteY148" fmla="*/ 644435 h 952807"/>
                <a:gd name="connsiteX149" fmla="*/ 47713 w 818787"/>
                <a:gd name="connsiteY149" fmla="*/ 642555 h 952807"/>
                <a:gd name="connsiteX150" fmla="*/ 53071 w 818787"/>
                <a:gd name="connsiteY150" fmla="*/ 639883 h 952807"/>
                <a:gd name="connsiteX151" fmla="*/ 54825 w 818787"/>
                <a:gd name="connsiteY151" fmla="*/ 638019 h 952807"/>
                <a:gd name="connsiteX152" fmla="*/ 55631 w 818787"/>
                <a:gd name="connsiteY152" fmla="*/ 634747 h 952807"/>
                <a:gd name="connsiteX153" fmla="*/ 54825 w 818787"/>
                <a:gd name="connsiteY153" fmla="*/ 624474 h 952807"/>
                <a:gd name="connsiteX154" fmla="*/ 55283 w 818787"/>
                <a:gd name="connsiteY154" fmla="*/ 622498 h 952807"/>
                <a:gd name="connsiteX155" fmla="*/ 55758 w 818787"/>
                <a:gd name="connsiteY155" fmla="*/ 621092 h 952807"/>
                <a:gd name="connsiteX156" fmla="*/ 55979 w 818787"/>
                <a:gd name="connsiteY156" fmla="*/ 619591 h 952807"/>
                <a:gd name="connsiteX157" fmla="*/ 55758 w 818787"/>
                <a:gd name="connsiteY157" fmla="*/ 617473 h 952807"/>
                <a:gd name="connsiteX158" fmla="*/ 52850 w 818787"/>
                <a:gd name="connsiteY158" fmla="*/ 611767 h 952807"/>
                <a:gd name="connsiteX159" fmla="*/ 48646 w 818787"/>
                <a:gd name="connsiteY159" fmla="*/ 608623 h 952807"/>
                <a:gd name="connsiteX160" fmla="*/ 36856 w 818787"/>
                <a:gd name="connsiteY160" fmla="*/ 606173 h 952807"/>
                <a:gd name="connsiteX161" fmla="*/ 31956 w 818787"/>
                <a:gd name="connsiteY161" fmla="*/ 603486 h 952807"/>
                <a:gd name="connsiteX162" fmla="*/ 28811 w 818787"/>
                <a:gd name="connsiteY162" fmla="*/ 597418 h 952807"/>
                <a:gd name="connsiteX163" fmla="*/ 29981 w 818787"/>
                <a:gd name="connsiteY163" fmla="*/ 592044 h 952807"/>
                <a:gd name="connsiteX164" fmla="*/ 32668 w 818787"/>
                <a:gd name="connsiteY164" fmla="*/ 586465 h 952807"/>
                <a:gd name="connsiteX165" fmla="*/ 34295 w 818787"/>
                <a:gd name="connsiteY165" fmla="*/ 579812 h 952807"/>
                <a:gd name="connsiteX166" fmla="*/ 34185 w 818787"/>
                <a:gd name="connsiteY166" fmla="*/ 570708 h 952807"/>
                <a:gd name="connsiteX167" fmla="*/ 33600 w 818787"/>
                <a:gd name="connsiteY167" fmla="*/ 568495 h 952807"/>
                <a:gd name="connsiteX168" fmla="*/ 30091 w 818787"/>
                <a:gd name="connsiteY168" fmla="*/ 563249 h 952807"/>
                <a:gd name="connsiteX169" fmla="*/ 30091 w 818787"/>
                <a:gd name="connsiteY169" fmla="*/ 560910 h 952807"/>
                <a:gd name="connsiteX170" fmla="*/ 31956 w 818787"/>
                <a:gd name="connsiteY170" fmla="*/ 556705 h 952807"/>
                <a:gd name="connsiteX171" fmla="*/ 33711 w 818787"/>
                <a:gd name="connsiteY171" fmla="*/ 555315 h 952807"/>
                <a:gd name="connsiteX172" fmla="*/ 34406 w 818787"/>
                <a:gd name="connsiteY172" fmla="*/ 554035 h 952807"/>
                <a:gd name="connsiteX173" fmla="*/ 33837 w 818787"/>
                <a:gd name="connsiteY173" fmla="*/ 552281 h 952807"/>
                <a:gd name="connsiteX174" fmla="*/ 33015 w 818787"/>
                <a:gd name="connsiteY174" fmla="*/ 550874 h 952807"/>
                <a:gd name="connsiteX175" fmla="*/ 31846 w 818787"/>
                <a:gd name="connsiteY175" fmla="*/ 548661 h 952807"/>
                <a:gd name="connsiteX176" fmla="*/ 31498 w 818787"/>
                <a:gd name="connsiteY176" fmla="*/ 546796 h 952807"/>
                <a:gd name="connsiteX177" fmla="*/ 32889 w 818787"/>
                <a:gd name="connsiteY177" fmla="*/ 546101 h 952807"/>
                <a:gd name="connsiteX178" fmla="*/ 39305 w 818787"/>
                <a:gd name="connsiteY178" fmla="*/ 546559 h 952807"/>
                <a:gd name="connsiteX179" fmla="*/ 42687 w 818787"/>
                <a:gd name="connsiteY179" fmla="*/ 545974 h 952807"/>
                <a:gd name="connsiteX180" fmla="*/ 45263 w 818787"/>
                <a:gd name="connsiteY180" fmla="*/ 544584 h 952807"/>
                <a:gd name="connsiteX181" fmla="*/ 51206 w 818787"/>
                <a:gd name="connsiteY181" fmla="*/ 536065 h 952807"/>
                <a:gd name="connsiteX182" fmla="*/ 52960 w 818787"/>
                <a:gd name="connsiteY182" fmla="*/ 532446 h 952807"/>
                <a:gd name="connsiteX183" fmla="*/ 54477 w 818787"/>
                <a:gd name="connsiteY183" fmla="*/ 531040 h 952807"/>
                <a:gd name="connsiteX184" fmla="*/ 57385 w 818787"/>
                <a:gd name="connsiteY184" fmla="*/ 528716 h 952807"/>
                <a:gd name="connsiteX185" fmla="*/ 59487 w 818787"/>
                <a:gd name="connsiteY185" fmla="*/ 526725 h 952807"/>
                <a:gd name="connsiteX186" fmla="*/ 60072 w 818787"/>
                <a:gd name="connsiteY186" fmla="*/ 525682 h 952807"/>
                <a:gd name="connsiteX187" fmla="*/ 60768 w 818787"/>
                <a:gd name="connsiteY187" fmla="*/ 523706 h 952807"/>
                <a:gd name="connsiteX188" fmla="*/ 60530 w 818787"/>
                <a:gd name="connsiteY188" fmla="*/ 520197 h 952807"/>
                <a:gd name="connsiteX189" fmla="*/ 60894 w 818787"/>
                <a:gd name="connsiteY189" fmla="*/ 518112 h 952807"/>
                <a:gd name="connsiteX190" fmla="*/ 62048 w 818787"/>
                <a:gd name="connsiteY190" fmla="*/ 517400 h 952807"/>
                <a:gd name="connsiteX191" fmla="*/ 62632 w 818787"/>
                <a:gd name="connsiteY191" fmla="*/ 516705 h 952807"/>
                <a:gd name="connsiteX192" fmla="*/ 62996 w 818787"/>
                <a:gd name="connsiteY192" fmla="*/ 514966 h 952807"/>
                <a:gd name="connsiteX193" fmla="*/ 63344 w 818787"/>
                <a:gd name="connsiteY193" fmla="*/ 511568 h 952807"/>
                <a:gd name="connsiteX194" fmla="*/ 64387 w 818787"/>
                <a:gd name="connsiteY194" fmla="*/ 507839 h 952807"/>
                <a:gd name="connsiteX195" fmla="*/ 66141 w 818787"/>
                <a:gd name="connsiteY195" fmla="*/ 505863 h 952807"/>
                <a:gd name="connsiteX196" fmla="*/ 67879 w 818787"/>
                <a:gd name="connsiteY196" fmla="*/ 504220 h 952807"/>
                <a:gd name="connsiteX197" fmla="*/ 69049 w 818787"/>
                <a:gd name="connsiteY197" fmla="*/ 502134 h 952807"/>
                <a:gd name="connsiteX198" fmla="*/ 68006 w 818787"/>
                <a:gd name="connsiteY198" fmla="*/ 499099 h 952807"/>
                <a:gd name="connsiteX199" fmla="*/ 67658 w 818787"/>
                <a:gd name="connsiteY199" fmla="*/ 497345 h 952807"/>
                <a:gd name="connsiteX200" fmla="*/ 68464 w 818787"/>
                <a:gd name="connsiteY200" fmla="*/ 496649 h 952807"/>
                <a:gd name="connsiteX201" fmla="*/ 69049 w 818787"/>
                <a:gd name="connsiteY201" fmla="*/ 495827 h 952807"/>
                <a:gd name="connsiteX202" fmla="*/ 69397 w 818787"/>
                <a:gd name="connsiteY202" fmla="*/ 494073 h 952807"/>
                <a:gd name="connsiteX203" fmla="*/ 69523 w 818787"/>
                <a:gd name="connsiteY203" fmla="*/ 492208 h 952807"/>
                <a:gd name="connsiteX204" fmla="*/ 69160 w 818787"/>
                <a:gd name="connsiteY204" fmla="*/ 491276 h 952807"/>
                <a:gd name="connsiteX205" fmla="*/ 67769 w 818787"/>
                <a:gd name="connsiteY205" fmla="*/ 489411 h 952807"/>
                <a:gd name="connsiteX206" fmla="*/ 67879 w 818787"/>
                <a:gd name="connsiteY206" fmla="*/ 485571 h 952807"/>
                <a:gd name="connsiteX207" fmla="*/ 68353 w 818787"/>
                <a:gd name="connsiteY207" fmla="*/ 481588 h 952807"/>
                <a:gd name="connsiteX208" fmla="*/ 68353 w 818787"/>
                <a:gd name="connsiteY208" fmla="*/ 479265 h 952807"/>
                <a:gd name="connsiteX209" fmla="*/ 71040 w 818787"/>
                <a:gd name="connsiteY209" fmla="*/ 477637 h 952807"/>
                <a:gd name="connsiteX210" fmla="*/ 72194 w 818787"/>
                <a:gd name="connsiteY210" fmla="*/ 476357 h 952807"/>
                <a:gd name="connsiteX211" fmla="*/ 72194 w 818787"/>
                <a:gd name="connsiteY211" fmla="*/ 474950 h 952807"/>
                <a:gd name="connsiteX212" fmla="*/ 70108 w 818787"/>
                <a:gd name="connsiteY212" fmla="*/ 471568 h 952807"/>
                <a:gd name="connsiteX213" fmla="*/ 69286 w 818787"/>
                <a:gd name="connsiteY213" fmla="*/ 469703 h 952807"/>
                <a:gd name="connsiteX214" fmla="*/ 69049 w 818787"/>
                <a:gd name="connsiteY214" fmla="*/ 467838 h 952807"/>
                <a:gd name="connsiteX215" fmla="*/ 70329 w 818787"/>
                <a:gd name="connsiteY215" fmla="*/ 464456 h 952807"/>
                <a:gd name="connsiteX216" fmla="*/ 72668 w 818787"/>
                <a:gd name="connsiteY216" fmla="*/ 462575 h 952807"/>
                <a:gd name="connsiteX217" fmla="*/ 78263 w 818787"/>
                <a:gd name="connsiteY217" fmla="*/ 459904 h 952807"/>
                <a:gd name="connsiteX218" fmla="*/ 80602 w 818787"/>
                <a:gd name="connsiteY218" fmla="*/ 458040 h 952807"/>
                <a:gd name="connsiteX219" fmla="*/ 83052 w 818787"/>
                <a:gd name="connsiteY219" fmla="*/ 455811 h 952807"/>
                <a:gd name="connsiteX220" fmla="*/ 84916 w 818787"/>
                <a:gd name="connsiteY220" fmla="*/ 453014 h 952807"/>
                <a:gd name="connsiteX221" fmla="*/ 86781 w 818787"/>
                <a:gd name="connsiteY221" fmla="*/ 446487 h 952807"/>
                <a:gd name="connsiteX222" fmla="*/ 88520 w 818787"/>
                <a:gd name="connsiteY222" fmla="*/ 443816 h 952807"/>
                <a:gd name="connsiteX223" fmla="*/ 90859 w 818787"/>
                <a:gd name="connsiteY223" fmla="*/ 441824 h 952807"/>
                <a:gd name="connsiteX224" fmla="*/ 95758 w 818787"/>
                <a:gd name="connsiteY224" fmla="*/ 441002 h 952807"/>
                <a:gd name="connsiteX225" fmla="*/ 110219 w 818787"/>
                <a:gd name="connsiteY225" fmla="*/ 433306 h 952807"/>
                <a:gd name="connsiteX226" fmla="*/ 112795 w 818787"/>
                <a:gd name="connsiteY226" fmla="*/ 432958 h 952807"/>
                <a:gd name="connsiteX227" fmla="*/ 117568 w 818787"/>
                <a:gd name="connsiteY227" fmla="*/ 428169 h 952807"/>
                <a:gd name="connsiteX228" fmla="*/ 122467 w 818787"/>
                <a:gd name="connsiteY228" fmla="*/ 424456 h 952807"/>
                <a:gd name="connsiteX229" fmla="*/ 126908 w 818787"/>
                <a:gd name="connsiteY229" fmla="*/ 421879 h 952807"/>
                <a:gd name="connsiteX230" fmla="*/ 128299 w 818787"/>
                <a:gd name="connsiteY230" fmla="*/ 419904 h 952807"/>
                <a:gd name="connsiteX231" fmla="*/ 127952 w 818787"/>
                <a:gd name="connsiteY231" fmla="*/ 416506 h 952807"/>
                <a:gd name="connsiteX232" fmla="*/ 128188 w 818787"/>
                <a:gd name="connsiteY232" fmla="*/ 414420 h 952807"/>
                <a:gd name="connsiteX233" fmla="*/ 124459 w 818787"/>
                <a:gd name="connsiteY233" fmla="*/ 411148 h 952807"/>
                <a:gd name="connsiteX234" fmla="*/ 123179 w 818787"/>
                <a:gd name="connsiteY234" fmla="*/ 409284 h 952807"/>
                <a:gd name="connsiteX235" fmla="*/ 122009 w 818787"/>
                <a:gd name="connsiteY235" fmla="*/ 408114 h 952807"/>
                <a:gd name="connsiteX236" fmla="*/ 119907 w 818787"/>
                <a:gd name="connsiteY236" fmla="*/ 406597 h 952807"/>
                <a:gd name="connsiteX237" fmla="*/ 110219 w 818787"/>
                <a:gd name="connsiteY237" fmla="*/ 397383 h 952807"/>
                <a:gd name="connsiteX238" fmla="*/ 108591 w 818787"/>
                <a:gd name="connsiteY238" fmla="*/ 394823 h 952807"/>
                <a:gd name="connsiteX239" fmla="*/ 108007 w 818787"/>
                <a:gd name="connsiteY239" fmla="*/ 394238 h 952807"/>
                <a:gd name="connsiteX240" fmla="*/ 105683 w 818787"/>
                <a:gd name="connsiteY240" fmla="*/ 392136 h 952807"/>
                <a:gd name="connsiteX241" fmla="*/ 105209 w 818787"/>
                <a:gd name="connsiteY241" fmla="*/ 391551 h 952807"/>
                <a:gd name="connsiteX242" fmla="*/ 104277 w 818787"/>
                <a:gd name="connsiteY242" fmla="*/ 390271 h 952807"/>
                <a:gd name="connsiteX243" fmla="*/ 103803 w 818787"/>
                <a:gd name="connsiteY243" fmla="*/ 389797 h 952807"/>
                <a:gd name="connsiteX244" fmla="*/ 103344 w 818787"/>
                <a:gd name="connsiteY244" fmla="*/ 389575 h 952807"/>
                <a:gd name="connsiteX245" fmla="*/ 102759 w 818787"/>
                <a:gd name="connsiteY245" fmla="*/ 389338 h 952807"/>
                <a:gd name="connsiteX246" fmla="*/ 101005 w 818787"/>
                <a:gd name="connsiteY246" fmla="*/ 389101 h 952807"/>
                <a:gd name="connsiteX247" fmla="*/ 100310 w 818787"/>
                <a:gd name="connsiteY247" fmla="*/ 388753 h 952807"/>
                <a:gd name="connsiteX248" fmla="*/ 99725 w 818787"/>
                <a:gd name="connsiteY248" fmla="*/ 387932 h 952807"/>
                <a:gd name="connsiteX249" fmla="*/ 99267 w 818787"/>
                <a:gd name="connsiteY249" fmla="*/ 386889 h 952807"/>
                <a:gd name="connsiteX250" fmla="*/ 99140 w 818787"/>
                <a:gd name="connsiteY250" fmla="*/ 384897 h 952807"/>
                <a:gd name="connsiteX251" fmla="*/ 99140 w 818787"/>
                <a:gd name="connsiteY251" fmla="*/ 383507 h 952807"/>
                <a:gd name="connsiteX252" fmla="*/ 99267 w 818787"/>
                <a:gd name="connsiteY252" fmla="*/ 383380 h 952807"/>
                <a:gd name="connsiteX253" fmla="*/ 100199 w 818787"/>
                <a:gd name="connsiteY253" fmla="*/ 381041 h 952807"/>
                <a:gd name="connsiteX254" fmla="*/ 101132 w 818787"/>
                <a:gd name="connsiteY254" fmla="*/ 378955 h 952807"/>
                <a:gd name="connsiteX255" fmla="*/ 100073 w 818787"/>
                <a:gd name="connsiteY255" fmla="*/ 377217 h 952807"/>
                <a:gd name="connsiteX256" fmla="*/ 99851 w 818787"/>
                <a:gd name="connsiteY256" fmla="*/ 377090 h 952807"/>
                <a:gd name="connsiteX257" fmla="*/ 99614 w 818787"/>
                <a:gd name="connsiteY257" fmla="*/ 373834 h 952807"/>
                <a:gd name="connsiteX258" fmla="*/ 98445 w 818787"/>
                <a:gd name="connsiteY258" fmla="*/ 372064 h 952807"/>
                <a:gd name="connsiteX259" fmla="*/ 96928 w 818787"/>
                <a:gd name="connsiteY259" fmla="*/ 370563 h 952807"/>
                <a:gd name="connsiteX260" fmla="*/ 95647 w 818787"/>
                <a:gd name="connsiteY260" fmla="*/ 367766 h 952807"/>
                <a:gd name="connsiteX261" fmla="*/ 95647 w 818787"/>
                <a:gd name="connsiteY261" fmla="*/ 366707 h 952807"/>
                <a:gd name="connsiteX262" fmla="*/ 96343 w 818787"/>
                <a:gd name="connsiteY262" fmla="*/ 363088 h 952807"/>
                <a:gd name="connsiteX263" fmla="*/ 96343 w 818787"/>
                <a:gd name="connsiteY263" fmla="*/ 361807 h 952807"/>
                <a:gd name="connsiteX264" fmla="*/ 95885 w 818787"/>
                <a:gd name="connsiteY264" fmla="*/ 361001 h 952807"/>
                <a:gd name="connsiteX265" fmla="*/ 95410 w 818787"/>
                <a:gd name="connsiteY265" fmla="*/ 360290 h 952807"/>
                <a:gd name="connsiteX266" fmla="*/ 89342 w 818787"/>
                <a:gd name="connsiteY266" fmla="*/ 341989 h 952807"/>
                <a:gd name="connsiteX267" fmla="*/ 85959 w 818787"/>
                <a:gd name="connsiteY267" fmla="*/ 340930 h 952807"/>
                <a:gd name="connsiteX268" fmla="*/ 83510 w 818787"/>
                <a:gd name="connsiteY268" fmla="*/ 338955 h 952807"/>
                <a:gd name="connsiteX269" fmla="*/ 82230 w 818787"/>
                <a:gd name="connsiteY269" fmla="*/ 335809 h 952807"/>
                <a:gd name="connsiteX270" fmla="*/ 82577 w 818787"/>
                <a:gd name="connsiteY270" fmla="*/ 331368 h 952807"/>
                <a:gd name="connsiteX271" fmla="*/ 82356 w 818787"/>
                <a:gd name="connsiteY271" fmla="*/ 329393 h 952807"/>
                <a:gd name="connsiteX272" fmla="*/ 81645 w 818787"/>
                <a:gd name="connsiteY272" fmla="*/ 326833 h 952807"/>
                <a:gd name="connsiteX273" fmla="*/ 80475 w 818787"/>
                <a:gd name="connsiteY273" fmla="*/ 324494 h 952807"/>
                <a:gd name="connsiteX274" fmla="*/ 78737 w 818787"/>
                <a:gd name="connsiteY274" fmla="*/ 323324 h 952807"/>
                <a:gd name="connsiteX275" fmla="*/ 76872 w 818787"/>
                <a:gd name="connsiteY275" fmla="*/ 322392 h 952807"/>
                <a:gd name="connsiteX276" fmla="*/ 76161 w 818787"/>
                <a:gd name="connsiteY276" fmla="*/ 320400 h 952807"/>
                <a:gd name="connsiteX277" fmla="*/ 77220 w 818787"/>
                <a:gd name="connsiteY277" fmla="*/ 301988 h 952807"/>
                <a:gd name="connsiteX278" fmla="*/ 77330 w 818787"/>
                <a:gd name="connsiteY278" fmla="*/ 300818 h 952807"/>
                <a:gd name="connsiteX279" fmla="*/ 77457 w 818787"/>
                <a:gd name="connsiteY279" fmla="*/ 299064 h 952807"/>
                <a:gd name="connsiteX280" fmla="*/ 76872 w 818787"/>
                <a:gd name="connsiteY280" fmla="*/ 293801 h 952807"/>
                <a:gd name="connsiteX281" fmla="*/ 80365 w 818787"/>
                <a:gd name="connsiteY281" fmla="*/ 290309 h 952807"/>
                <a:gd name="connsiteX282" fmla="*/ 81060 w 818787"/>
                <a:gd name="connsiteY282" fmla="*/ 288808 h 952807"/>
                <a:gd name="connsiteX283" fmla="*/ 80839 w 818787"/>
                <a:gd name="connsiteY283" fmla="*/ 286706 h 952807"/>
                <a:gd name="connsiteX284" fmla="*/ 78848 w 818787"/>
                <a:gd name="connsiteY284" fmla="*/ 283545 h 952807"/>
                <a:gd name="connsiteX285" fmla="*/ 78374 w 818787"/>
                <a:gd name="connsiteY285" fmla="*/ 282028 h 952807"/>
                <a:gd name="connsiteX286" fmla="*/ 79085 w 818787"/>
                <a:gd name="connsiteY286" fmla="*/ 279925 h 952807"/>
                <a:gd name="connsiteX287" fmla="*/ 80475 w 818787"/>
                <a:gd name="connsiteY287" fmla="*/ 279577 h 952807"/>
                <a:gd name="connsiteX288" fmla="*/ 82230 w 818787"/>
                <a:gd name="connsiteY288" fmla="*/ 279815 h 952807"/>
                <a:gd name="connsiteX289" fmla="*/ 84095 w 818787"/>
                <a:gd name="connsiteY289" fmla="*/ 279577 h 952807"/>
                <a:gd name="connsiteX290" fmla="*/ 85738 w 818787"/>
                <a:gd name="connsiteY290" fmla="*/ 279119 h 952807"/>
                <a:gd name="connsiteX291" fmla="*/ 86307 w 818787"/>
                <a:gd name="connsiteY291" fmla="*/ 278645 h 952807"/>
                <a:gd name="connsiteX292" fmla="*/ 88298 w 818787"/>
                <a:gd name="connsiteY292" fmla="*/ 272577 h 952807"/>
                <a:gd name="connsiteX293" fmla="*/ 88883 w 818787"/>
                <a:gd name="connsiteY293" fmla="*/ 269305 h 952807"/>
                <a:gd name="connsiteX294" fmla="*/ 88994 w 818787"/>
                <a:gd name="connsiteY294" fmla="*/ 263031 h 952807"/>
                <a:gd name="connsiteX295" fmla="*/ 88298 w 818787"/>
                <a:gd name="connsiteY295" fmla="*/ 255318 h 952807"/>
                <a:gd name="connsiteX296" fmla="*/ 88520 w 818787"/>
                <a:gd name="connsiteY296" fmla="*/ 251351 h 952807"/>
                <a:gd name="connsiteX297" fmla="*/ 89231 w 818787"/>
                <a:gd name="connsiteY297" fmla="*/ 247147 h 952807"/>
                <a:gd name="connsiteX298" fmla="*/ 88520 w 818787"/>
                <a:gd name="connsiteY298" fmla="*/ 243307 h 952807"/>
                <a:gd name="connsiteX299" fmla="*/ 85612 w 818787"/>
                <a:gd name="connsiteY299" fmla="*/ 234678 h 952807"/>
                <a:gd name="connsiteX300" fmla="*/ 84221 w 818787"/>
                <a:gd name="connsiteY300" fmla="*/ 226855 h 952807"/>
                <a:gd name="connsiteX301" fmla="*/ 82941 w 818787"/>
                <a:gd name="connsiteY301" fmla="*/ 220438 h 952807"/>
                <a:gd name="connsiteX302" fmla="*/ 86544 w 818787"/>
                <a:gd name="connsiteY302" fmla="*/ 213216 h 952807"/>
                <a:gd name="connsiteX303" fmla="*/ 86671 w 818787"/>
                <a:gd name="connsiteY303" fmla="*/ 206341 h 952807"/>
                <a:gd name="connsiteX304" fmla="*/ 88172 w 818787"/>
                <a:gd name="connsiteY304" fmla="*/ 203180 h 952807"/>
                <a:gd name="connsiteX305" fmla="*/ 87603 w 818787"/>
                <a:gd name="connsiteY305" fmla="*/ 200493 h 952807"/>
                <a:gd name="connsiteX306" fmla="*/ 84679 w 818787"/>
                <a:gd name="connsiteY306" fmla="*/ 188608 h 952807"/>
                <a:gd name="connsiteX307" fmla="*/ 84442 w 818787"/>
                <a:gd name="connsiteY307" fmla="*/ 185463 h 952807"/>
                <a:gd name="connsiteX308" fmla="*/ 84679 w 818787"/>
                <a:gd name="connsiteY308" fmla="*/ 181133 h 952807"/>
                <a:gd name="connsiteX309" fmla="*/ 85959 w 818787"/>
                <a:gd name="connsiteY309" fmla="*/ 172520 h 952807"/>
                <a:gd name="connsiteX310" fmla="*/ 86892 w 818787"/>
                <a:gd name="connsiteY310" fmla="*/ 170307 h 952807"/>
                <a:gd name="connsiteX311" fmla="*/ 89689 w 818787"/>
                <a:gd name="connsiteY311" fmla="*/ 166672 h 952807"/>
                <a:gd name="connsiteX312" fmla="*/ 90401 w 818787"/>
                <a:gd name="connsiteY312" fmla="*/ 164918 h 952807"/>
                <a:gd name="connsiteX313" fmla="*/ 90401 w 818787"/>
                <a:gd name="connsiteY313" fmla="*/ 163179 h 952807"/>
                <a:gd name="connsiteX314" fmla="*/ 89816 w 818787"/>
                <a:gd name="connsiteY314" fmla="*/ 161662 h 952807"/>
                <a:gd name="connsiteX315" fmla="*/ 85612 w 818787"/>
                <a:gd name="connsiteY315" fmla="*/ 154550 h 952807"/>
                <a:gd name="connsiteX316" fmla="*/ 84221 w 818787"/>
                <a:gd name="connsiteY316" fmla="*/ 150694 h 952807"/>
                <a:gd name="connsiteX317" fmla="*/ 83510 w 818787"/>
                <a:gd name="connsiteY317" fmla="*/ 146379 h 952807"/>
                <a:gd name="connsiteX318" fmla="*/ 83858 w 818787"/>
                <a:gd name="connsiteY318" fmla="*/ 142065 h 952807"/>
                <a:gd name="connsiteX319" fmla="*/ 86307 w 818787"/>
                <a:gd name="connsiteY319" fmla="*/ 140073 h 952807"/>
                <a:gd name="connsiteX320" fmla="*/ 87129 w 818787"/>
                <a:gd name="connsiteY320" fmla="*/ 138446 h 952807"/>
                <a:gd name="connsiteX321" fmla="*/ 87366 w 818787"/>
                <a:gd name="connsiteY321" fmla="*/ 136707 h 952807"/>
                <a:gd name="connsiteX322" fmla="*/ 87477 w 818787"/>
                <a:gd name="connsiteY322" fmla="*/ 133088 h 952807"/>
                <a:gd name="connsiteX323" fmla="*/ 87714 w 818787"/>
                <a:gd name="connsiteY323" fmla="*/ 131349 h 952807"/>
                <a:gd name="connsiteX324" fmla="*/ 88062 w 818787"/>
                <a:gd name="connsiteY324" fmla="*/ 130053 h 952807"/>
                <a:gd name="connsiteX325" fmla="*/ 88520 w 818787"/>
                <a:gd name="connsiteY325" fmla="*/ 129468 h 952807"/>
                <a:gd name="connsiteX326" fmla="*/ 89579 w 818787"/>
                <a:gd name="connsiteY326" fmla="*/ 128299 h 952807"/>
                <a:gd name="connsiteX327" fmla="*/ 90163 w 818787"/>
                <a:gd name="connsiteY327" fmla="*/ 127841 h 952807"/>
                <a:gd name="connsiteX328" fmla="*/ 90748 w 818787"/>
                <a:gd name="connsiteY328" fmla="*/ 127366 h 952807"/>
                <a:gd name="connsiteX329" fmla="*/ 95284 w 818787"/>
                <a:gd name="connsiteY329" fmla="*/ 125960 h 952807"/>
                <a:gd name="connsiteX330" fmla="*/ 99725 w 818787"/>
                <a:gd name="connsiteY330" fmla="*/ 123985 h 952807"/>
                <a:gd name="connsiteX331" fmla="*/ 107311 w 818787"/>
                <a:gd name="connsiteY331" fmla="*/ 123052 h 952807"/>
                <a:gd name="connsiteX332" fmla="*/ 109413 w 818787"/>
                <a:gd name="connsiteY332" fmla="*/ 122468 h 952807"/>
                <a:gd name="connsiteX333" fmla="*/ 110456 w 818787"/>
                <a:gd name="connsiteY333" fmla="*/ 122357 h 952807"/>
                <a:gd name="connsiteX334" fmla="*/ 111626 w 818787"/>
                <a:gd name="connsiteY334" fmla="*/ 122594 h 952807"/>
                <a:gd name="connsiteX335" fmla="*/ 118153 w 818787"/>
                <a:gd name="connsiteY335" fmla="*/ 125502 h 952807"/>
                <a:gd name="connsiteX336" fmla="*/ 118627 w 818787"/>
                <a:gd name="connsiteY336" fmla="*/ 125849 h 952807"/>
                <a:gd name="connsiteX337" fmla="*/ 119212 w 818787"/>
                <a:gd name="connsiteY337" fmla="*/ 126308 h 952807"/>
                <a:gd name="connsiteX338" fmla="*/ 120144 w 818787"/>
                <a:gd name="connsiteY338" fmla="*/ 127241 h 952807"/>
                <a:gd name="connsiteX339" fmla="*/ 121298 w 818787"/>
                <a:gd name="connsiteY339" fmla="*/ 128299 h 952807"/>
                <a:gd name="connsiteX340" fmla="*/ 122941 w 818787"/>
                <a:gd name="connsiteY340" fmla="*/ 129121 h 952807"/>
                <a:gd name="connsiteX341" fmla="*/ 123985 w 818787"/>
                <a:gd name="connsiteY341" fmla="*/ 129358 h 952807"/>
                <a:gd name="connsiteX342" fmla="*/ 124917 w 818787"/>
                <a:gd name="connsiteY342" fmla="*/ 129468 h 952807"/>
                <a:gd name="connsiteX343" fmla="*/ 125739 w 818787"/>
                <a:gd name="connsiteY343" fmla="*/ 129468 h 952807"/>
                <a:gd name="connsiteX344" fmla="*/ 126545 w 818787"/>
                <a:gd name="connsiteY344" fmla="*/ 129232 h 952807"/>
                <a:gd name="connsiteX345" fmla="*/ 130053 w 818787"/>
                <a:gd name="connsiteY345" fmla="*/ 127714 h 952807"/>
                <a:gd name="connsiteX346" fmla="*/ 130749 w 818787"/>
                <a:gd name="connsiteY346" fmla="*/ 127478 h 952807"/>
                <a:gd name="connsiteX347" fmla="*/ 131571 w 818787"/>
                <a:gd name="connsiteY347" fmla="*/ 127366 h 952807"/>
                <a:gd name="connsiteX348" fmla="*/ 132392 w 818787"/>
                <a:gd name="connsiteY348" fmla="*/ 127366 h 952807"/>
                <a:gd name="connsiteX349" fmla="*/ 133309 w 818787"/>
                <a:gd name="connsiteY349" fmla="*/ 127366 h 952807"/>
                <a:gd name="connsiteX350" fmla="*/ 134131 w 818787"/>
                <a:gd name="connsiteY350" fmla="*/ 127604 h 952807"/>
                <a:gd name="connsiteX351" fmla="*/ 135190 w 818787"/>
                <a:gd name="connsiteY351" fmla="*/ 128188 h 952807"/>
                <a:gd name="connsiteX352" fmla="*/ 136233 w 818787"/>
                <a:gd name="connsiteY352" fmla="*/ 129010 h 952807"/>
                <a:gd name="connsiteX353" fmla="*/ 137402 w 818787"/>
                <a:gd name="connsiteY353" fmla="*/ 130638 h 952807"/>
                <a:gd name="connsiteX354" fmla="*/ 138445 w 818787"/>
                <a:gd name="connsiteY354" fmla="*/ 132282 h 952807"/>
                <a:gd name="connsiteX355" fmla="*/ 139157 w 818787"/>
                <a:gd name="connsiteY355" fmla="*/ 133910 h 952807"/>
                <a:gd name="connsiteX356" fmla="*/ 141259 w 818787"/>
                <a:gd name="connsiteY356" fmla="*/ 140674 h 952807"/>
                <a:gd name="connsiteX357" fmla="*/ 142175 w 818787"/>
                <a:gd name="connsiteY357" fmla="*/ 142650 h 952807"/>
                <a:gd name="connsiteX358" fmla="*/ 143471 w 818787"/>
                <a:gd name="connsiteY358" fmla="*/ 144878 h 952807"/>
                <a:gd name="connsiteX359" fmla="*/ 145573 w 818787"/>
                <a:gd name="connsiteY359" fmla="*/ 147201 h 952807"/>
                <a:gd name="connsiteX360" fmla="*/ 148371 w 818787"/>
                <a:gd name="connsiteY360" fmla="*/ 148829 h 952807"/>
                <a:gd name="connsiteX361" fmla="*/ 151516 w 818787"/>
                <a:gd name="connsiteY361" fmla="*/ 149414 h 952807"/>
                <a:gd name="connsiteX362" fmla="*/ 157932 w 818787"/>
                <a:gd name="connsiteY362" fmla="*/ 149177 h 952807"/>
                <a:gd name="connsiteX363" fmla="*/ 162594 w 818787"/>
                <a:gd name="connsiteY363" fmla="*/ 147312 h 952807"/>
                <a:gd name="connsiteX364" fmla="*/ 165392 w 818787"/>
                <a:gd name="connsiteY364" fmla="*/ 140785 h 952807"/>
                <a:gd name="connsiteX365" fmla="*/ 167841 w 818787"/>
                <a:gd name="connsiteY365" fmla="*/ 135190 h 952807"/>
                <a:gd name="connsiteX366" fmla="*/ 169817 w 818787"/>
                <a:gd name="connsiteY366" fmla="*/ 130512 h 952807"/>
                <a:gd name="connsiteX367" fmla="*/ 172630 w 818787"/>
                <a:gd name="connsiteY367" fmla="*/ 127714 h 952807"/>
                <a:gd name="connsiteX368" fmla="*/ 175649 w 818787"/>
                <a:gd name="connsiteY368" fmla="*/ 124570 h 952807"/>
                <a:gd name="connsiteX369" fmla="*/ 176123 w 818787"/>
                <a:gd name="connsiteY369" fmla="*/ 123052 h 952807"/>
                <a:gd name="connsiteX370" fmla="*/ 176471 w 818787"/>
                <a:gd name="connsiteY370" fmla="*/ 121535 h 952807"/>
                <a:gd name="connsiteX371" fmla="*/ 177292 w 818787"/>
                <a:gd name="connsiteY371" fmla="*/ 115008 h 952807"/>
                <a:gd name="connsiteX372" fmla="*/ 177530 w 818787"/>
                <a:gd name="connsiteY372" fmla="*/ 113712 h 952807"/>
                <a:gd name="connsiteX373" fmla="*/ 177988 w 818787"/>
                <a:gd name="connsiteY373" fmla="*/ 110108 h 952807"/>
                <a:gd name="connsiteX374" fmla="*/ 178683 w 818787"/>
                <a:gd name="connsiteY374" fmla="*/ 104388 h 952807"/>
                <a:gd name="connsiteX375" fmla="*/ 179616 w 818787"/>
                <a:gd name="connsiteY375" fmla="*/ 97038 h 952807"/>
                <a:gd name="connsiteX376" fmla="*/ 180785 w 818787"/>
                <a:gd name="connsiteY376" fmla="*/ 88282 h 952807"/>
                <a:gd name="connsiteX377" fmla="*/ 181955 w 818787"/>
                <a:gd name="connsiteY377" fmla="*/ 78611 h 952807"/>
                <a:gd name="connsiteX378" fmla="*/ 183361 w 818787"/>
                <a:gd name="connsiteY378" fmla="*/ 68243 h 952807"/>
                <a:gd name="connsiteX379" fmla="*/ 184752 w 818787"/>
                <a:gd name="connsiteY379" fmla="*/ 57512 h 952807"/>
                <a:gd name="connsiteX380" fmla="*/ 186159 w 818787"/>
                <a:gd name="connsiteY380" fmla="*/ 46765 h 952807"/>
                <a:gd name="connsiteX381" fmla="*/ 187439 w 818787"/>
                <a:gd name="connsiteY381" fmla="*/ 36381 h 952807"/>
                <a:gd name="connsiteX382" fmla="*/ 188719 w 818787"/>
                <a:gd name="connsiteY382" fmla="*/ 26709 h 952807"/>
                <a:gd name="connsiteX383" fmla="*/ 189888 w 818787"/>
                <a:gd name="connsiteY383" fmla="*/ 17970 h 952807"/>
                <a:gd name="connsiteX384" fmla="*/ 190821 w 818787"/>
                <a:gd name="connsiteY384" fmla="*/ 10605 h 952807"/>
                <a:gd name="connsiteX385" fmla="*/ 191516 w 818787"/>
                <a:gd name="connsiteY385" fmla="*/ 4899 h 952807"/>
                <a:gd name="connsiteX386" fmla="*/ 191990 w 818787"/>
                <a:gd name="connsiteY386" fmla="*/ 1280 h 952807"/>
                <a:gd name="connsiteX387" fmla="*/ 192212 w 818787"/>
                <a:gd name="connsiteY387" fmla="*/ 0 h 952807"/>
                <a:gd name="connsiteX388" fmla="*/ 211698 w 818787"/>
                <a:gd name="connsiteY388" fmla="*/ 2576 h 952807"/>
                <a:gd name="connsiteX389" fmla="*/ 231295 w 818787"/>
                <a:gd name="connsiteY389" fmla="*/ 5026 h 952807"/>
                <a:gd name="connsiteX390" fmla="*/ 250766 w 818787"/>
                <a:gd name="connsiteY390" fmla="*/ 7460 h 952807"/>
                <a:gd name="connsiteX391" fmla="*/ 270364 w 818787"/>
                <a:gd name="connsiteY391" fmla="*/ 9799 h 952807"/>
                <a:gd name="connsiteX392" fmla="*/ 289835 w 818787"/>
                <a:gd name="connsiteY392" fmla="*/ 12248 h 952807"/>
                <a:gd name="connsiteX393" fmla="*/ 309432 w 818787"/>
                <a:gd name="connsiteY393" fmla="*/ 14587 h 952807"/>
                <a:gd name="connsiteX394" fmla="*/ 329029 w 818787"/>
                <a:gd name="connsiteY394" fmla="*/ 16911 h 952807"/>
                <a:gd name="connsiteX395" fmla="*/ 348516 w 818787"/>
                <a:gd name="connsiteY395" fmla="*/ 19250 h 952807"/>
                <a:gd name="connsiteX396" fmla="*/ 368113 w 818787"/>
                <a:gd name="connsiteY396" fmla="*/ 21462 h 952807"/>
                <a:gd name="connsiteX397" fmla="*/ 387695 w 818787"/>
                <a:gd name="connsiteY397" fmla="*/ 23675 h 952807"/>
                <a:gd name="connsiteX398" fmla="*/ 407292 w 818787"/>
                <a:gd name="connsiteY398" fmla="*/ 25887 h 952807"/>
                <a:gd name="connsiteX399" fmla="*/ 426779 w 818787"/>
                <a:gd name="connsiteY399" fmla="*/ 28116 h 952807"/>
                <a:gd name="connsiteX400" fmla="*/ 446360 w 818787"/>
                <a:gd name="connsiteY400" fmla="*/ 30328 h 952807"/>
                <a:gd name="connsiteX401" fmla="*/ 465957 w 818787"/>
                <a:gd name="connsiteY401" fmla="*/ 32430 h 952807"/>
                <a:gd name="connsiteX402" fmla="*/ 485555 w 818787"/>
                <a:gd name="connsiteY402" fmla="*/ 34516 h 952807"/>
                <a:gd name="connsiteX403" fmla="*/ 505152 w 818787"/>
                <a:gd name="connsiteY403" fmla="*/ 36618 h 952807"/>
                <a:gd name="connsiteX404" fmla="*/ 524749 w 818787"/>
                <a:gd name="connsiteY404" fmla="*/ 38610 h 952807"/>
                <a:gd name="connsiteX405" fmla="*/ 544220 w 818787"/>
                <a:gd name="connsiteY405" fmla="*/ 40712 h 952807"/>
                <a:gd name="connsiteX406" fmla="*/ 563817 w 818787"/>
                <a:gd name="connsiteY406" fmla="*/ 42688 h 952807"/>
                <a:gd name="connsiteX407" fmla="*/ 583415 w 818787"/>
                <a:gd name="connsiteY407" fmla="*/ 44679 h 952807"/>
                <a:gd name="connsiteX408" fmla="*/ 603123 w 818787"/>
                <a:gd name="connsiteY408" fmla="*/ 46654 h 952807"/>
                <a:gd name="connsiteX409" fmla="*/ 622720 w 818787"/>
                <a:gd name="connsiteY409" fmla="*/ 48519 h 952807"/>
                <a:gd name="connsiteX410" fmla="*/ 642317 w 818787"/>
                <a:gd name="connsiteY410" fmla="*/ 50384 h 952807"/>
                <a:gd name="connsiteX411" fmla="*/ 661914 w 818787"/>
                <a:gd name="connsiteY411" fmla="*/ 52249 h 952807"/>
                <a:gd name="connsiteX412" fmla="*/ 681512 w 818787"/>
                <a:gd name="connsiteY412" fmla="*/ 54130 h 952807"/>
                <a:gd name="connsiteX413" fmla="*/ 701093 w 818787"/>
                <a:gd name="connsiteY413" fmla="*/ 55868 h 952807"/>
                <a:gd name="connsiteX414" fmla="*/ 720691 w 818787"/>
                <a:gd name="connsiteY414" fmla="*/ 57622 h 952807"/>
                <a:gd name="connsiteX415" fmla="*/ 740288 w 818787"/>
                <a:gd name="connsiteY415" fmla="*/ 59361 h 952807"/>
                <a:gd name="connsiteX416" fmla="*/ 759996 w 818787"/>
                <a:gd name="connsiteY416" fmla="*/ 61115 h 952807"/>
                <a:gd name="connsiteX417" fmla="*/ 779593 w 818787"/>
                <a:gd name="connsiteY417" fmla="*/ 62870 h 952807"/>
                <a:gd name="connsiteX418" fmla="*/ 799191 w 818787"/>
                <a:gd name="connsiteY418" fmla="*/ 64497 h 952807"/>
                <a:gd name="connsiteX419" fmla="*/ 818788 w 818787"/>
                <a:gd name="connsiteY419" fmla="*/ 66125 h 952807"/>
                <a:gd name="connsiteX420" fmla="*/ 816575 w 818787"/>
                <a:gd name="connsiteY420" fmla="*/ 93672 h 952807"/>
                <a:gd name="connsiteX421" fmla="*/ 814347 w 818787"/>
                <a:gd name="connsiteY421" fmla="*/ 121314 h 952807"/>
                <a:gd name="connsiteX422" fmla="*/ 812023 w 818787"/>
                <a:gd name="connsiteY422" fmla="*/ 148940 h 952807"/>
                <a:gd name="connsiteX423" fmla="*/ 809700 w 818787"/>
                <a:gd name="connsiteY423" fmla="*/ 176581 h 952807"/>
                <a:gd name="connsiteX424" fmla="*/ 807488 w 818787"/>
                <a:gd name="connsiteY424" fmla="*/ 204223 h 95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818787" h="952807">
                  <a:moveTo>
                    <a:pt x="807488" y="204223"/>
                  </a:moveTo>
                  <a:lnTo>
                    <a:pt x="805260" y="231881"/>
                  </a:lnTo>
                  <a:lnTo>
                    <a:pt x="802920" y="259522"/>
                  </a:lnTo>
                  <a:lnTo>
                    <a:pt x="800708" y="287164"/>
                  </a:lnTo>
                  <a:lnTo>
                    <a:pt x="798369" y="314805"/>
                  </a:lnTo>
                  <a:lnTo>
                    <a:pt x="796172" y="342574"/>
                  </a:lnTo>
                  <a:lnTo>
                    <a:pt x="793817" y="370200"/>
                  </a:lnTo>
                  <a:lnTo>
                    <a:pt x="791604" y="397841"/>
                  </a:lnTo>
                  <a:lnTo>
                    <a:pt x="789392" y="425609"/>
                  </a:lnTo>
                  <a:lnTo>
                    <a:pt x="787053" y="453251"/>
                  </a:lnTo>
                  <a:lnTo>
                    <a:pt x="784730" y="481019"/>
                  </a:lnTo>
                  <a:lnTo>
                    <a:pt x="782517" y="508661"/>
                  </a:lnTo>
                  <a:lnTo>
                    <a:pt x="780289" y="536302"/>
                  </a:lnTo>
                  <a:lnTo>
                    <a:pt x="777966" y="564054"/>
                  </a:lnTo>
                  <a:lnTo>
                    <a:pt x="775626" y="591696"/>
                  </a:lnTo>
                  <a:lnTo>
                    <a:pt x="773414" y="619464"/>
                  </a:lnTo>
                  <a:lnTo>
                    <a:pt x="771201" y="647217"/>
                  </a:lnTo>
                  <a:lnTo>
                    <a:pt x="768878" y="674859"/>
                  </a:lnTo>
                  <a:lnTo>
                    <a:pt x="766649" y="702626"/>
                  </a:lnTo>
                  <a:lnTo>
                    <a:pt x="764326" y="730268"/>
                  </a:lnTo>
                  <a:lnTo>
                    <a:pt x="762098" y="758020"/>
                  </a:lnTo>
                  <a:lnTo>
                    <a:pt x="759775" y="785789"/>
                  </a:lnTo>
                  <a:lnTo>
                    <a:pt x="757562" y="813430"/>
                  </a:lnTo>
                  <a:lnTo>
                    <a:pt x="755223" y="841199"/>
                  </a:lnTo>
                  <a:lnTo>
                    <a:pt x="753010" y="868951"/>
                  </a:lnTo>
                  <a:lnTo>
                    <a:pt x="750671" y="896592"/>
                  </a:lnTo>
                  <a:lnTo>
                    <a:pt x="748459" y="924360"/>
                  </a:lnTo>
                  <a:lnTo>
                    <a:pt x="746120" y="952112"/>
                  </a:lnTo>
                  <a:lnTo>
                    <a:pt x="746120" y="952112"/>
                  </a:lnTo>
                  <a:lnTo>
                    <a:pt x="746120" y="952112"/>
                  </a:lnTo>
                  <a:lnTo>
                    <a:pt x="746120" y="952224"/>
                  </a:lnTo>
                  <a:lnTo>
                    <a:pt x="746120" y="952224"/>
                  </a:lnTo>
                  <a:lnTo>
                    <a:pt x="746120" y="952224"/>
                  </a:lnTo>
                  <a:lnTo>
                    <a:pt x="746120" y="952224"/>
                  </a:lnTo>
                  <a:lnTo>
                    <a:pt x="746120" y="952224"/>
                  </a:lnTo>
                  <a:lnTo>
                    <a:pt x="746120" y="952224"/>
                  </a:lnTo>
                  <a:lnTo>
                    <a:pt x="746120" y="952349"/>
                  </a:lnTo>
                  <a:lnTo>
                    <a:pt x="746120" y="952349"/>
                  </a:lnTo>
                  <a:lnTo>
                    <a:pt x="746120" y="952349"/>
                  </a:lnTo>
                  <a:lnTo>
                    <a:pt x="746120" y="952349"/>
                  </a:lnTo>
                  <a:lnTo>
                    <a:pt x="746120" y="952349"/>
                  </a:lnTo>
                  <a:lnTo>
                    <a:pt x="746120" y="952460"/>
                  </a:lnTo>
                  <a:lnTo>
                    <a:pt x="746120" y="952460"/>
                  </a:lnTo>
                  <a:lnTo>
                    <a:pt x="746120" y="952460"/>
                  </a:lnTo>
                  <a:lnTo>
                    <a:pt x="746120" y="952460"/>
                  </a:lnTo>
                  <a:lnTo>
                    <a:pt x="746120" y="952587"/>
                  </a:lnTo>
                  <a:lnTo>
                    <a:pt x="746120" y="952587"/>
                  </a:lnTo>
                  <a:lnTo>
                    <a:pt x="746120" y="952587"/>
                  </a:lnTo>
                  <a:lnTo>
                    <a:pt x="746120" y="952587"/>
                  </a:lnTo>
                  <a:lnTo>
                    <a:pt x="746120" y="952587"/>
                  </a:lnTo>
                  <a:lnTo>
                    <a:pt x="746120" y="952697"/>
                  </a:lnTo>
                  <a:lnTo>
                    <a:pt x="746120" y="952697"/>
                  </a:lnTo>
                  <a:lnTo>
                    <a:pt x="746120" y="952697"/>
                  </a:lnTo>
                  <a:lnTo>
                    <a:pt x="746120" y="952697"/>
                  </a:lnTo>
                  <a:lnTo>
                    <a:pt x="746120" y="952808"/>
                  </a:lnTo>
                  <a:lnTo>
                    <a:pt x="746120" y="952808"/>
                  </a:lnTo>
                  <a:lnTo>
                    <a:pt x="746120" y="952808"/>
                  </a:lnTo>
                  <a:lnTo>
                    <a:pt x="746120" y="952808"/>
                  </a:lnTo>
                  <a:lnTo>
                    <a:pt x="746120" y="952808"/>
                  </a:lnTo>
                  <a:lnTo>
                    <a:pt x="746120" y="952808"/>
                  </a:lnTo>
                  <a:lnTo>
                    <a:pt x="743101" y="952587"/>
                  </a:lnTo>
                  <a:lnTo>
                    <a:pt x="737364" y="952112"/>
                  </a:lnTo>
                  <a:lnTo>
                    <a:pt x="731659" y="951654"/>
                  </a:lnTo>
                  <a:lnTo>
                    <a:pt x="725953" y="951180"/>
                  </a:lnTo>
                  <a:lnTo>
                    <a:pt x="720232" y="950722"/>
                  </a:lnTo>
                  <a:lnTo>
                    <a:pt x="714511" y="950248"/>
                  </a:lnTo>
                  <a:lnTo>
                    <a:pt x="708790" y="949790"/>
                  </a:lnTo>
                  <a:lnTo>
                    <a:pt x="703085" y="949315"/>
                  </a:lnTo>
                  <a:lnTo>
                    <a:pt x="697364" y="948841"/>
                  </a:lnTo>
                  <a:lnTo>
                    <a:pt x="691658" y="948256"/>
                  </a:lnTo>
                  <a:lnTo>
                    <a:pt x="685937" y="947782"/>
                  </a:lnTo>
                  <a:lnTo>
                    <a:pt x="680232" y="947324"/>
                  </a:lnTo>
                  <a:lnTo>
                    <a:pt x="674510" y="946866"/>
                  </a:lnTo>
                  <a:lnTo>
                    <a:pt x="668789" y="946392"/>
                  </a:lnTo>
                  <a:lnTo>
                    <a:pt x="663068" y="945807"/>
                  </a:lnTo>
                  <a:lnTo>
                    <a:pt x="657363" y="945349"/>
                  </a:lnTo>
                  <a:lnTo>
                    <a:pt x="651657" y="944764"/>
                  </a:lnTo>
                  <a:lnTo>
                    <a:pt x="645921" y="944305"/>
                  </a:lnTo>
                  <a:lnTo>
                    <a:pt x="640215" y="943831"/>
                  </a:lnTo>
                  <a:lnTo>
                    <a:pt x="634510" y="943246"/>
                  </a:lnTo>
                  <a:lnTo>
                    <a:pt x="628789" y="942788"/>
                  </a:lnTo>
                  <a:lnTo>
                    <a:pt x="623068" y="942314"/>
                  </a:lnTo>
                  <a:lnTo>
                    <a:pt x="617346" y="941729"/>
                  </a:lnTo>
                  <a:lnTo>
                    <a:pt x="611657" y="941255"/>
                  </a:lnTo>
                  <a:lnTo>
                    <a:pt x="605920" y="940686"/>
                  </a:lnTo>
                  <a:lnTo>
                    <a:pt x="600215" y="940212"/>
                  </a:lnTo>
                  <a:lnTo>
                    <a:pt x="594494" y="939627"/>
                  </a:lnTo>
                  <a:lnTo>
                    <a:pt x="588788" y="939169"/>
                  </a:lnTo>
                  <a:lnTo>
                    <a:pt x="583067" y="938584"/>
                  </a:lnTo>
                  <a:lnTo>
                    <a:pt x="577346" y="938126"/>
                  </a:lnTo>
                  <a:lnTo>
                    <a:pt x="571751" y="937541"/>
                  </a:lnTo>
                  <a:lnTo>
                    <a:pt x="565920" y="937067"/>
                  </a:lnTo>
                  <a:lnTo>
                    <a:pt x="560325" y="936483"/>
                  </a:lnTo>
                  <a:lnTo>
                    <a:pt x="554604" y="935898"/>
                  </a:lnTo>
                  <a:lnTo>
                    <a:pt x="548898" y="935423"/>
                  </a:lnTo>
                  <a:lnTo>
                    <a:pt x="543177" y="934839"/>
                  </a:lnTo>
                  <a:lnTo>
                    <a:pt x="537456" y="934269"/>
                  </a:lnTo>
                  <a:lnTo>
                    <a:pt x="531751" y="933796"/>
                  </a:lnTo>
                  <a:lnTo>
                    <a:pt x="526030" y="933211"/>
                  </a:lnTo>
                  <a:lnTo>
                    <a:pt x="520324" y="932642"/>
                  </a:lnTo>
                  <a:lnTo>
                    <a:pt x="514603" y="932057"/>
                  </a:lnTo>
                  <a:lnTo>
                    <a:pt x="508882" y="931583"/>
                  </a:lnTo>
                  <a:lnTo>
                    <a:pt x="503161" y="930998"/>
                  </a:lnTo>
                  <a:lnTo>
                    <a:pt x="497455" y="930429"/>
                  </a:lnTo>
                  <a:lnTo>
                    <a:pt x="491734" y="929844"/>
                  </a:lnTo>
                  <a:lnTo>
                    <a:pt x="484037" y="929133"/>
                  </a:lnTo>
                  <a:lnTo>
                    <a:pt x="476104" y="927269"/>
                  </a:lnTo>
                  <a:lnTo>
                    <a:pt x="472611" y="925514"/>
                  </a:lnTo>
                  <a:lnTo>
                    <a:pt x="465957" y="922243"/>
                  </a:lnTo>
                  <a:lnTo>
                    <a:pt x="459320" y="918987"/>
                  </a:lnTo>
                  <a:lnTo>
                    <a:pt x="452777" y="915716"/>
                  </a:lnTo>
                  <a:lnTo>
                    <a:pt x="446139" y="912349"/>
                  </a:lnTo>
                  <a:lnTo>
                    <a:pt x="439485" y="909077"/>
                  </a:lnTo>
                  <a:lnTo>
                    <a:pt x="432958" y="905806"/>
                  </a:lnTo>
                  <a:lnTo>
                    <a:pt x="426304" y="902535"/>
                  </a:lnTo>
                  <a:lnTo>
                    <a:pt x="419777" y="899168"/>
                  </a:lnTo>
                  <a:lnTo>
                    <a:pt x="367291" y="873613"/>
                  </a:lnTo>
                  <a:lnTo>
                    <a:pt x="315153" y="847962"/>
                  </a:lnTo>
                  <a:lnTo>
                    <a:pt x="263015" y="821949"/>
                  </a:lnTo>
                  <a:lnTo>
                    <a:pt x="211114" y="795935"/>
                  </a:lnTo>
                  <a:lnTo>
                    <a:pt x="159323" y="769573"/>
                  </a:lnTo>
                  <a:lnTo>
                    <a:pt x="107769" y="743101"/>
                  </a:lnTo>
                  <a:lnTo>
                    <a:pt x="56453" y="716502"/>
                  </a:lnTo>
                  <a:lnTo>
                    <a:pt x="5247" y="689667"/>
                  </a:lnTo>
                  <a:lnTo>
                    <a:pt x="585" y="687217"/>
                  </a:lnTo>
                  <a:lnTo>
                    <a:pt x="0" y="686885"/>
                  </a:lnTo>
                  <a:lnTo>
                    <a:pt x="0" y="686885"/>
                  </a:lnTo>
                  <a:lnTo>
                    <a:pt x="1865" y="685368"/>
                  </a:lnTo>
                  <a:lnTo>
                    <a:pt x="1865" y="685368"/>
                  </a:lnTo>
                  <a:lnTo>
                    <a:pt x="4552" y="679189"/>
                  </a:lnTo>
                  <a:lnTo>
                    <a:pt x="5136" y="675917"/>
                  </a:lnTo>
                  <a:lnTo>
                    <a:pt x="4441" y="672535"/>
                  </a:lnTo>
                  <a:lnTo>
                    <a:pt x="7128" y="668679"/>
                  </a:lnTo>
                  <a:lnTo>
                    <a:pt x="7934" y="667730"/>
                  </a:lnTo>
                  <a:lnTo>
                    <a:pt x="7934" y="667730"/>
                  </a:lnTo>
                  <a:lnTo>
                    <a:pt x="11316" y="665423"/>
                  </a:lnTo>
                  <a:lnTo>
                    <a:pt x="12485" y="664491"/>
                  </a:lnTo>
                  <a:lnTo>
                    <a:pt x="12485" y="664491"/>
                  </a:lnTo>
                  <a:lnTo>
                    <a:pt x="14350" y="662041"/>
                  </a:lnTo>
                  <a:lnTo>
                    <a:pt x="15741" y="659465"/>
                  </a:lnTo>
                  <a:lnTo>
                    <a:pt x="17274" y="655735"/>
                  </a:lnTo>
                  <a:lnTo>
                    <a:pt x="18080" y="653760"/>
                  </a:lnTo>
                  <a:lnTo>
                    <a:pt x="23564" y="650836"/>
                  </a:lnTo>
                  <a:lnTo>
                    <a:pt x="36856" y="655387"/>
                  </a:lnTo>
                  <a:lnTo>
                    <a:pt x="42577" y="654913"/>
                  </a:lnTo>
                  <a:lnTo>
                    <a:pt x="44094" y="652701"/>
                  </a:lnTo>
                  <a:lnTo>
                    <a:pt x="44679" y="649904"/>
                  </a:lnTo>
                  <a:lnTo>
                    <a:pt x="44900" y="647106"/>
                  </a:lnTo>
                  <a:lnTo>
                    <a:pt x="45722" y="644435"/>
                  </a:lnTo>
                  <a:lnTo>
                    <a:pt x="47713" y="642555"/>
                  </a:lnTo>
                  <a:lnTo>
                    <a:pt x="53071" y="639883"/>
                  </a:lnTo>
                  <a:lnTo>
                    <a:pt x="54825" y="638019"/>
                  </a:lnTo>
                  <a:lnTo>
                    <a:pt x="55631" y="634747"/>
                  </a:lnTo>
                  <a:lnTo>
                    <a:pt x="54825" y="624474"/>
                  </a:lnTo>
                  <a:lnTo>
                    <a:pt x="55283" y="622498"/>
                  </a:lnTo>
                  <a:lnTo>
                    <a:pt x="55758" y="621092"/>
                  </a:lnTo>
                  <a:lnTo>
                    <a:pt x="55979" y="619591"/>
                  </a:lnTo>
                  <a:lnTo>
                    <a:pt x="55758" y="617473"/>
                  </a:lnTo>
                  <a:lnTo>
                    <a:pt x="52850" y="611767"/>
                  </a:lnTo>
                  <a:lnTo>
                    <a:pt x="48646" y="608623"/>
                  </a:lnTo>
                  <a:lnTo>
                    <a:pt x="36856" y="606173"/>
                  </a:lnTo>
                  <a:lnTo>
                    <a:pt x="31956" y="603486"/>
                  </a:lnTo>
                  <a:lnTo>
                    <a:pt x="28811" y="597418"/>
                  </a:lnTo>
                  <a:lnTo>
                    <a:pt x="29981" y="592044"/>
                  </a:lnTo>
                  <a:lnTo>
                    <a:pt x="32668" y="586465"/>
                  </a:lnTo>
                  <a:lnTo>
                    <a:pt x="34295" y="579812"/>
                  </a:lnTo>
                  <a:lnTo>
                    <a:pt x="34185" y="570708"/>
                  </a:lnTo>
                  <a:lnTo>
                    <a:pt x="33600" y="568495"/>
                  </a:lnTo>
                  <a:lnTo>
                    <a:pt x="30091" y="563249"/>
                  </a:lnTo>
                  <a:lnTo>
                    <a:pt x="30091" y="560910"/>
                  </a:lnTo>
                  <a:lnTo>
                    <a:pt x="31956" y="556705"/>
                  </a:lnTo>
                  <a:lnTo>
                    <a:pt x="33711" y="555315"/>
                  </a:lnTo>
                  <a:lnTo>
                    <a:pt x="34406" y="554035"/>
                  </a:lnTo>
                  <a:lnTo>
                    <a:pt x="33837" y="552281"/>
                  </a:lnTo>
                  <a:lnTo>
                    <a:pt x="33015" y="550874"/>
                  </a:lnTo>
                  <a:lnTo>
                    <a:pt x="31846" y="548661"/>
                  </a:lnTo>
                  <a:lnTo>
                    <a:pt x="31498" y="546796"/>
                  </a:lnTo>
                  <a:lnTo>
                    <a:pt x="32889" y="546101"/>
                  </a:lnTo>
                  <a:lnTo>
                    <a:pt x="39305" y="546559"/>
                  </a:lnTo>
                  <a:lnTo>
                    <a:pt x="42687" y="545974"/>
                  </a:lnTo>
                  <a:lnTo>
                    <a:pt x="45263" y="544584"/>
                  </a:lnTo>
                  <a:lnTo>
                    <a:pt x="51206" y="536065"/>
                  </a:lnTo>
                  <a:lnTo>
                    <a:pt x="52960" y="532446"/>
                  </a:lnTo>
                  <a:lnTo>
                    <a:pt x="54477" y="531040"/>
                  </a:lnTo>
                  <a:lnTo>
                    <a:pt x="57385" y="528716"/>
                  </a:lnTo>
                  <a:lnTo>
                    <a:pt x="59487" y="526725"/>
                  </a:lnTo>
                  <a:lnTo>
                    <a:pt x="60072" y="525682"/>
                  </a:lnTo>
                  <a:lnTo>
                    <a:pt x="60768" y="523706"/>
                  </a:lnTo>
                  <a:lnTo>
                    <a:pt x="60530" y="520197"/>
                  </a:lnTo>
                  <a:lnTo>
                    <a:pt x="60894" y="518112"/>
                  </a:lnTo>
                  <a:lnTo>
                    <a:pt x="62048" y="517400"/>
                  </a:lnTo>
                  <a:lnTo>
                    <a:pt x="62632" y="516705"/>
                  </a:lnTo>
                  <a:lnTo>
                    <a:pt x="62996" y="514966"/>
                  </a:lnTo>
                  <a:lnTo>
                    <a:pt x="63344" y="511568"/>
                  </a:lnTo>
                  <a:lnTo>
                    <a:pt x="64387" y="507839"/>
                  </a:lnTo>
                  <a:lnTo>
                    <a:pt x="66141" y="505863"/>
                  </a:lnTo>
                  <a:lnTo>
                    <a:pt x="67879" y="504220"/>
                  </a:lnTo>
                  <a:lnTo>
                    <a:pt x="69049" y="502134"/>
                  </a:lnTo>
                  <a:lnTo>
                    <a:pt x="68006" y="499099"/>
                  </a:lnTo>
                  <a:lnTo>
                    <a:pt x="67658" y="497345"/>
                  </a:lnTo>
                  <a:lnTo>
                    <a:pt x="68464" y="496649"/>
                  </a:lnTo>
                  <a:lnTo>
                    <a:pt x="69049" y="495827"/>
                  </a:lnTo>
                  <a:lnTo>
                    <a:pt x="69397" y="494073"/>
                  </a:lnTo>
                  <a:lnTo>
                    <a:pt x="69523" y="492208"/>
                  </a:lnTo>
                  <a:lnTo>
                    <a:pt x="69160" y="491276"/>
                  </a:lnTo>
                  <a:lnTo>
                    <a:pt x="67769" y="489411"/>
                  </a:lnTo>
                  <a:lnTo>
                    <a:pt x="67879" y="485571"/>
                  </a:lnTo>
                  <a:lnTo>
                    <a:pt x="68353" y="481588"/>
                  </a:lnTo>
                  <a:lnTo>
                    <a:pt x="68353" y="479265"/>
                  </a:lnTo>
                  <a:lnTo>
                    <a:pt x="71040" y="477637"/>
                  </a:lnTo>
                  <a:lnTo>
                    <a:pt x="72194" y="476357"/>
                  </a:lnTo>
                  <a:lnTo>
                    <a:pt x="72194" y="474950"/>
                  </a:lnTo>
                  <a:lnTo>
                    <a:pt x="70108" y="471568"/>
                  </a:lnTo>
                  <a:lnTo>
                    <a:pt x="69286" y="469703"/>
                  </a:lnTo>
                  <a:lnTo>
                    <a:pt x="69049" y="467838"/>
                  </a:lnTo>
                  <a:lnTo>
                    <a:pt x="70329" y="464456"/>
                  </a:lnTo>
                  <a:lnTo>
                    <a:pt x="72668" y="462575"/>
                  </a:lnTo>
                  <a:lnTo>
                    <a:pt x="78263" y="459904"/>
                  </a:lnTo>
                  <a:lnTo>
                    <a:pt x="80602" y="458040"/>
                  </a:lnTo>
                  <a:lnTo>
                    <a:pt x="83052" y="455811"/>
                  </a:lnTo>
                  <a:lnTo>
                    <a:pt x="84916" y="453014"/>
                  </a:lnTo>
                  <a:lnTo>
                    <a:pt x="86781" y="446487"/>
                  </a:lnTo>
                  <a:lnTo>
                    <a:pt x="88520" y="443816"/>
                  </a:lnTo>
                  <a:lnTo>
                    <a:pt x="90859" y="441824"/>
                  </a:lnTo>
                  <a:lnTo>
                    <a:pt x="95758" y="441002"/>
                  </a:lnTo>
                  <a:lnTo>
                    <a:pt x="110219" y="433306"/>
                  </a:lnTo>
                  <a:lnTo>
                    <a:pt x="112795" y="432958"/>
                  </a:lnTo>
                  <a:lnTo>
                    <a:pt x="117568" y="428169"/>
                  </a:lnTo>
                  <a:lnTo>
                    <a:pt x="122467" y="424456"/>
                  </a:lnTo>
                  <a:lnTo>
                    <a:pt x="126908" y="421879"/>
                  </a:lnTo>
                  <a:lnTo>
                    <a:pt x="128299" y="419904"/>
                  </a:lnTo>
                  <a:lnTo>
                    <a:pt x="127952" y="416506"/>
                  </a:lnTo>
                  <a:lnTo>
                    <a:pt x="128188" y="414420"/>
                  </a:lnTo>
                  <a:lnTo>
                    <a:pt x="124459" y="411148"/>
                  </a:lnTo>
                  <a:lnTo>
                    <a:pt x="123179" y="409284"/>
                  </a:lnTo>
                  <a:lnTo>
                    <a:pt x="122009" y="408114"/>
                  </a:lnTo>
                  <a:lnTo>
                    <a:pt x="119907" y="406597"/>
                  </a:lnTo>
                  <a:lnTo>
                    <a:pt x="110219" y="397383"/>
                  </a:lnTo>
                  <a:lnTo>
                    <a:pt x="108591" y="394823"/>
                  </a:lnTo>
                  <a:lnTo>
                    <a:pt x="108007" y="394238"/>
                  </a:lnTo>
                  <a:lnTo>
                    <a:pt x="105683" y="392136"/>
                  </a:lnTo>
                  <a:lnTo>
                    <a:pt x="105209" y="391551"/>
                  </a:lnTo>
                  <a:lnTo>
                    <a:pt x="104277" y="390271"/>
                  </a:lnTo>
                  <a:lnTo>
                    <a:pt x="103803" y="389797"/>
                  </a:lnTo>
                  <a:lnTo>
                    <a:pt x="103344" y="389575"/>
                  </a:lnTo>
                  <a:lnTo>
                    <a:pt x="102759" y="389338"/>
                  </a:lnTo>
                  <a:lnTo>
                    <a:pt x="101005" y="389101"/>
                  </a:lnTo>
                  <a:lnTo>
                    <a:pt x="100310" y="388753"/>
                  </a:lnTo>
                  <a:lnTo>
                    <a:pt x="99725" y="387932"/>
                  </a:lnTo>
                  <a:lnTo>
                    <a:pt x="99267" y="386889"/>
                  </a:lnTo>
                  <a:lnTo>
                    <a:pt x="99140" y="384897"/>
                  </a:lnTo>
                  <a:lnTo>
                    <a:pt x="99140" y="383507"/>
                  </a:lnTo>
                  <a:lnTo>
                    <a:pt x="99267" y="383380"/>
                  </a:lnTo>
                  <a:lnTo>
                    <a:pt x="100199" y="381041"/>
                  </a:lnTo>
                  <a:lnTo>
                    <a:pt x="101132" y="378955"/>
                  </a:lnTo>
                  <a:lnTo>
                    <a:pt x="100073" y="377217"/>
                  </a:lnTo>
                  <a:lnTo>
                    <a:pt x="99851" y="377090"/>
                  </a:lnTo>
                  <a:lnTo>
                    <a:pt x="99614" y="373834"/>
                  </a:lnTo>
                  <a:lnTo>
                    <a:pt x="98445" y="372064"/>
                  </a:lnTo>
                  <a:lnTo>
                    <a:pt x="96928" y="370563"/>
                  </a:lnTo>
                  <a:lnTo>
                    <a:pt x="95647" y="367766"/>
                  </a:lnTo>
                  <a:lnTo>
                    <a:pt x="95647" y="366707"/>
                  </a:lnTo>
                  <a:lnTo>
                    <a:pt x="96343" y="363088"/>
                  </a:lnTo>
                  <a:lnTo>
                    <a:pt x="96343" y="361807"/>
                  </a:lnTo>
                  <a:lnTo>
                    <a:pt x="95885" y="361001"/>
                  </a:lnTo>
                  <a:lnTo>
                    <a:pt x="95410" y="360290"/>
                  </a:lnTo>
                  <a:lnTo>
                    <a:pt x="89342" y="341989"/>
                  </a:lnTo>
                  <a:lnTo>
                    <a:pt x="85959" y="340930"/>
                  </a:lnTo>
                  <a:lnTo>
                    <a:pt x="83510" y="338955"/>
                  </a:lnTo>
                  <a:lnTo>
                    <a:pt x="82230" y="335809"/>
                  </a:lnTo>
                  <a:lnTo>
                    <a:pt x="82577" y="331368"/>
                  </a:lnTo>
                  <a:lnTo>
                    <a:pt x="82356" y="329393"/>
                  </a:lnTo>
                  <a:lnTo>
                    <a:pt x="81645" y="326833"/>
                  </a:lnTo>
                  <a:lnTo>
                    <a:pt x="80475" y="324494"/>
                  </a:lnTo>
                  <a:lnTo>
                    <a:pt x="78737" y="323324"/>
                  </a:lnTo>
                  <a:lnTo>
                    <a:pt x="76872" y="322392"/>
                  </a:lnTo>
                  <a:lnTo>
                    <a:pt x="76161" y="320400"/>
                  </a:lnTo>
                  <a:lnTo>
                    <a:pt x="77220" y="301988"/>
                  </a:lnTo>
                  <a:lnTo>
                    <a:pt x="77330" y="300818"/>
                  </a:lnTo>
                  <a:lnTo>
                    <a:pt x="77457" y="299064"/>
                  </a:lnTo>
                  <a:lnTo>
                    <a:pt x="76872" y="293801"/>
                  </a:lnTo>
                  <a:lnTo>
                    <a:pt x="80365" y="290309"/>
                  </a:lnTo>
                  <a:lnTo>
                    <a:pt x="81060" y="288808"/>
                  </a:lnTo>
                  <a:lnTo>
                    <a:pt x="80839" y="286706"/>
                  </a:lnTo>
                  <a:lnTo>
                    <a:pt x="78848" y="283545"/>
                  </a:lnTo>
                  <a:lnTo>
                    <a:pt x="78374" y="282028"/>
                  </a:lnTo>
                  <a:lnTo>
                    <a:pt x="79085" y="279925"/>
                  </a:lnTo>
                  <a:lnTo>
                    <a:pt x="80475" y="279577"/>
                  </a:lnTo>
                  <a:lnTo>
                    <a:pt x="82230" y="279815"/>
                  </a:lnTo>
                  <a:lnTo>
                    <a:pt x="84095" y="279577"/>
                  </a:lnTo>
                  <a:lnTo>
                    <a:pt x="85738" y="279119"/>
                  </a:lnTo>
                  <a:lnTo>
                    <a:pt x="86307" y="278645"/>
                  </a:lnTo>
                  <a:lnTo>
                    <a:pt x="88298" y="272577"/>
                  </a:lnTo>
                  <a:lnTo>
                    <a:pt x="88883" y="269305"/>
                  </a:lnTo>
                  <a:lnTo>
                    <a:pt x="88994" y="263031"/>
                  </a:lnTo>
                  <a:lnTo>
                    <a:pt x="88298" y="255318"/>
                  </a:lnTo>
                  <a:lnTo>
                    <a:pt x="88520" y="251351"/>
                  </a:lnTo>
                  <a:lnTo>
                    <a:pt x="89231" y="247147"/>
                  </a:lnTo>
                  <a:lnTo>
                    <a:pt x="88520" y="243307"/>
                  </a:lnTo>
                  <a:lnTo>
                    <a:pt x="85612" y="234678"/>
                  </a:lnTo>
                  <a:lnTo>
                    <a:pt x="84221" y="226855"/>
                  </a:lnTo>
                  <a:lnTo>
                    <a:pt x="82941" y="220438"/>
                  </a:lnTo>
                  <a:lnTo>
                    <a:pt x="86544" y="213216"/>
                  </a:lnTo>
                  <a:lnTo>
                    <a:pt x="86671" y="206341"/>
                  </a:lnTo>
                  <a:lnTo>
                    <a:pt x="88172" y="203180"/>
                  </a:lnTo>
                  <a:lnTo>
                    <a:pt x="87603" y="200493"/>
                  </a:lnTo>
                  <a:lnTo>
                    <a:pt x="84679" y="188608"/>
                  </a:lnTo>
                  <a:lnTo>
                    <a:pt x="84442" y="185463"/>
                  </a:lnTo>
                  <a:lnTo>
                    <a:pt x="84679" y="181133"/>
                  </a:lnTo>
                  <a:lnTo>
                    <a:pt x="85959" y="172520"/>
                  </a:lnTo>
                  <a:lnTo>
                    <a:pt x="86892" y="170307"/>
                  </a:lnTo>
                  <a:lnTo>
                    <a:pt x="89689" y="166672"/>
                  </a:lnTo>
                  <a:lnTo>
                    <a:pt x="90401" y="164918"/>
                  </a:lnTo>
                  <a:lnTo>
                    <a:pt x="90401" y="163179"/>
                  </a:lnTo>
                  <a:lnTo>
                    <a:pt x="89816" y="161662"/>
                  </a:lnTo>
                  <a:lnTo>
                    <a:pt x="85612" y="154550"/>
                  </a:lnTo>
                  <a:lnTo>
                    <a:pt x="84221" y="150694"/>
                  </a:lnTo>
                  <a:lnTo>
                    <a:pt x="83510" y="146379"/>
                  </a:lnTo>
                  <a:lnTo>
                    <a:pt x="83858" y="142065"/>
                  </a:lnTo>
                  <a:lnTo>
                    <a:pt x="86307" y="140073"/>
                  </a:lnTo>
                  <a:lnTo>
                    <a:pt x="87129" y="138446"/>
                  </a:lnTo>
                  <a:lnTo>
                    <a:pt x="87366" y="136707"/>
                  </a:lnTo>
                  <a:lnTo>
                    <a:pt x="87477" y="133088"/>
                  </a:lnTo>
                  <a:lnTo>
                    <a:pt x="87714" y="131349"/>
                  </a:lnTo>
                  <a:lnTo>
                    <a:pt x="88062" y="130053"/>
                  </a:lnTo>
                  <a:lnTo>
                    <a:pt x="88520" y="129468"/>
                  </a:lnTo>
                  <a:lnTo>
                    <a:pt x="89579" y="128299"/>
                  </a:lnTo>
                  <a:lnTo>
                    <a:pt x="90163" y="127841"/>
                  </a:lnTo>
                  <a:lnTo>
                    <a:pt x="90748" y="127366"/>
                  </a:lnTo>
                  <a:lnTo>
                    <a:pt x="95284" y="125960"/>
                  </a:lnTo>
                  <a:lnTo>
                    <a:pt x="99725" y="123985"/>
                  </a:lnTo>
                  <a:lnTo>
                    <a:pt x="107311" y="123052"/>
                  </a:lnTo>
                  <a:lnTo>
                    <a:pt x="109413" y="122468"/>
                  </a:lnTo>
                  <a:lnTo>
                    <a:pt x="110456" y="122357"/>
                  </a:lnTo>
                  <a:lnTo>
                    <a:pt x="111626" y="122594"/>
                  </a:lnTo>
                  <a:lnTo>
                    <a:pt x="118153" y="125502"/>
                  </a:lnTo>
                  <a:lnTo>
                    <a:pt x="118627" y="125849"/>
                  </a:lnTo>
                  <a:lnTo>
                    <a:pt x="119212" y="126308"/>
                  </a:lnTo>
                  <a:lnTo>
                    <a:pt x="120144" y="127241"/>
                  </a:lnTo>
                  <a:lnTo>
                    <a:pt x="121298" y="128299"/>
                  </a:lnTo>
                  <a:lnTo>
                    <a:pt x="122941" y="129121"/>
                  </a:lnTo>
                  <a:lnTo>
                    <a:pt x="123985" y="129358"/>
                  </a:lnTo>
                  <a:lnTo>
                    <a:pt x="124917" y="129468"/>
                  </a:lnTo>
                  <a:lnTo>
                    <a:pt x="125739" y="129468"/>
                  </a:lnTo>
                  <a:lnTo>
                    <a:pt x="126545" y="129232"/>
                  </a:lnTo>
                  <a:lnTo>
                    <a:pt x="130053" y="127714"/>
                  </a:lnTo>
                  <a:lnTo>
                    <a:pt x="130749" y="127478"/>
                  </a:lnTo>
                  <a:lnTo>
                    <a:pt x="131571" y="127366"/>
                  </a:lnTo>
                  <a:lnTo>
                    <a:pt x="132392" y="127366"/>
                  </a:lnTo>
                  <a:lnTo>
                    <a:pt x="133309" y="127366"/>
                  </a:lnTo>
                  <a:lnTo>
                    <a:pt x="134131" y="127604"/>
                  </a:lnTo>
                  <a:lnTo>
                    <a:pt x="135190" y="128188"/>
                  </a:lnTo>
                  <a:lnTo>
                    <a:pt x="136233" y="129010"/>
                  </a:lnTo>
                  <a:lnTo>
                    <a:pt x="137402" y="130638"/>
                  </a:lnTo>
                  <a:lnTo>
                    <a:pt x="138445" y="132282"/>
                  </a:lnTo>
                  <a:lnTo>
                    <a:pt x="139157" y="133910"/>
                  </a:lnTo>
                  <a:lnTo>
                    <a:pt x="141259" y="140674"/>
                  </a:lnTo>
                  <a:lnTo>
                    <a:pt x="142175" y="142650"/>
                  </a:lnTo>
                  <a:lnTo>
                    <a:pt x="143471" y="144878"/>
                  </a:lnTo>
                  <a:lnTo>
                    <a:pt x="145573" y="147201"/>
                  </a:lnTo>
                  <a:lnTo>
                    <a:pt x="148371" y="148829"/>
                  </a:lnTo>
                  <a:lnTo>
                    <a:pt x="151516" y="149414"/>
                  </a:lnTo>
                  <a:lnTo>
                    <a:pt x="157932" y="149177"/>
                  </a:lnTo>
                  <a:lnTo>
                    <a:pt x="162594" y="147312"/>
                  </a:lnTo>
                  <a:lnTo>
                    <a:pt x="165392" y="140785"/>
                  </a:lnTo>
                  <a:lnTo>
                    <a:pt x="167841" y="135190"/>
                  </a:lnTo>
                  <a:lnTo>
                    <a:pt x="169817" y="130512"/>
                  </a:lnTo>
                  <a:lnTo>
                    <a:pt x="172630" y="127714"/>
                  </a:lnTo>
                  <a:lnTo>
                    <a:pt x="175649" y="124570"/>
                  </a:lnTo>
                  <a:lnTo>
                    <a:pt x="176123" y="123052"/>
                  </a:lnTo>
                  <a:lnTo>
                    <a:pt x="176471" y="121535"/>
                  </a:lnTo>
                  <a:lnTo>
                    <a:pt x="177292" y="115008"/>
                  </a:lnTo>
                  <a:lnTo>
                    <a:pt x="177530" y="113712"/>
                  </a:lnTo>
                  <a:lnTo>
                    <a:pt x="177988" y="110108"/>
                  </a:lnTo>
                  <a:lnTo>
                    <a:pt x="178683" y="104388"/>
                  </a:lnTo>
                  <a:lnTo>
                    <a:pt x="179616" y="97038"/>
                  </a:lnTo>
                  <a:lnTo>
                    <a:pt x="180785" y="88282"/>
                  </a:lnTo>
                  <a:lnTo>
                    <a:pt x="181955" y="78611"/>
                  </a:lnTo>
                  <a:lnTo>
                    <a:pt x="183361" y="68243"/>
                  </a:lnTo>
                  <a:lnTo>
                    <a:pt x="184752" y="57512"/>
                  </a:lnTo>
                  <a:lnTo>
                    <a:pt x="186159" y="46765"/>
                  </a:lnTo>
                  <a:lnTo>
                    <a:pt x="187439" y="36381"/>
                  </a:lnTo>
                  <a:lnTo>
                    <a:pt x="188719" y="26709"/>
                  </a:lnTo>
                  <a:lnTo>
                    <a:pt x="189888" y="17970"/>
                  </a:lnTo>
                  <a:lnTo>
                    <a:pt x="190821" y="10605"/>
                  </a:lnTo>
                  <a:lnTo>
                    <a:pt x="191516" y="4899"/>
                  </a:lnTo>
                  <a:lnTo>
                    <a:pt x="191990" y="1280"/>
                  </a:lnTo>
                  <a:lnTo>
                    <a:pt x="192212" y="0"/>
                  </a:lnTo>
                  <a:lnTo>
                    <a:pt x="211698" y="2576"/>
                  </a:lnTo>
                  <a:lnTo>
                    <a:pt x="231295" y="5026"/>
                  </a:lnTo>
                  <a:lnTo>
                    <a:pt x="250766" y="7460"/>
                  </a:lnTo>
                  <a:lnTo>
                    <a:pt x="270364" y="9799"/>
                  </a:lnTo>
                  <a:lnTo>
                    <a:pt x="289835" y="12248"/>
                  </a:lnTo>
                  <a:lnTo>
                    <a:pt x="309432" y="14587"/>
                  </a:lnTo>
                  <a:lnTo>
                    <a:pt x="329029" y="16911"/>
                  </a:lnTo>
                  <a:lnTo>
                    <a:pt x="348516" y="19250"/>
                  </a:lnTo>
                  <a:lnTo>
                    <a:pt x="368113" y="21462"/>
                  </a:lnTo>
                  <a:lnTo>
                    <a:pt x="387695" y="23675"/>
                  </a:lnTo>
                  <a:lnTo>
                    <a:pt x="407292" y="25887"/>
                  </a:lnTo>
                  <a:lnTo>
                    <a:pt x="426779" y="28116"/>
                  </a:lnTo>
                  <a:lnTo>
                    <a:pt x="446360" y="30328"/>
                  </a:lnTo>
                  <a:lnTo>
                    <a:pt x="465957" y="32430"/>
                  </a:lnTo>
                  <a:lnTo>
                    <a:pt x="485555" y="34516"/>
                  </a:lnTo>
                  <a:lnTo>
                    <a:pt x="505152" y="36618"/>
                  </a:lnTo>
                  <a:lnTo>
                    <a:pt x="524749" y="38610"/>
                  </a:lnTo>
                  <a:lnTo>
                    <a:pt x="544220" y="40712"/>
                  </a:lnTo>
                  <a:lnTo>
                    <a:pt x="563817" y="42688"/>
                  </a:lnTo>
                  <a:lnTo>
                    <a:pt x="583415" y="44679"/>
                  </a:lnTo>
                  <a:lnTo>
                    <a:pt x="603123" y="46654"/>
                  </a:lnTo>
                  <a:lnTo>
                    <a:pt x="622720" y="48519"/>
                  </a:lnTo>
                  <a:lnTo>
                    <a:pt x="642317" y="50384"/>
                  </a:lnTo>
                  <a:lnTo>
                    <a:pt x="661914" y="52249"/>
                  </a:lnTo>
                  <a:lnTo>
                    <a:pt x="681512" y="54130"/>
                  </a:lnTo>
                  <a:lnTo>
                    <a:pt x="701093" y="55868"/>
                  </a:lnTo>
                  <a:lnTo>
                    <a:pt x="720691" y="57622"/>
                  </a:lnTo>
                  <a:lnTo>
                    <a:pt x="740288" y="59361"/>
                  </a:lnTo>
                  <a:lnTo>
                    <a:pt x="759996" y="61115"/>
                  </a:lnTo>
                  <a:lnTo>
                    <a:pt x="779593" y="62870"/>
                  </a:lnTo>
                  <a:lnTo>
                    <a:pt x="799191" y="64497"/>
                  </a:lnTo>
                  <a:lnTo>
                    <a:pt x="818788" y="66125"/>
                  </a:lnTo>
                  <a:lnTo>
                    <a:pt x="816575" y="93672"/>
                  </a:lnTo>
                  <a:lnTo>
                    <a:pt x="814347" y="121314"/>
                  </a:lnTo>
                  <a:lnTo>
                    <a:pt x="812023" y="148940"/>
                  </a:lnTo>
                  <a:lnTo>
                    <a:pt x="809700" y="176581"/>
                  </a:lnTo>
                  <a:lnTo>
                    <a:pt x="807488" y="204223"/>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415028F-AB65-01B5-757A-3302DD0EF469}"/>
                </a:ext>
              </a:extLst>
            </p:cNvPr>
            <p:cNvSpPr/>
            <p:nvPr/>
          </p:nvSpPr>
          <p:spPr>
            <a:xfrm>
              <a:off x="9420163" y="7442120"/>
              <a:ext cx="635315" cy="581438"/>
            </a:xfrm>
            <a:custGeom>
              <a:avLst/>
              <a:gdLst>
                <a:gd name="connsiteX0" fmla="*/ 626798 w 635315"/>
                <a:gd name="connsiteY0" fmla="*/ 72778 h 581438"/>
                <a:gd name="connsiteX1" fmla="*/ 626671 w 635315"/>
                <a:gd name="connsiteY1" fmla="*/ 73948 h 581438"/>
                <a:gd name="connsiteX2" fmla="*/ 629500 w 635315"/>
                <a:gd name="connsiteY2" fmla="*/ 77678 h 581438"/>
                <a:gd name="connsiteX3" fmla="*/ 633103 w 635315"/>
                <a:gd name="connsiteY3" fmla="*/ 80822 h 581438"/>
                <a:gd name="connsiteX4" fmla="*/ 635316 w 635315"/>
                <a:gd name="connsiteY4" fmla="*/ 85375 h 581438"/>
                <a:gd name="connsiteX5" fmla="*/ 634621 w 635315"/>
                <a:gd name="connsiteY5" fmla="*/ 88409 h 581438"/>
                <a:gd name="connsiteX6" fmla="*/ 632645 w 635315"/>
                <a:gd name="connsiteY6" fmla="*/ 88061 h 581438"/>
                <a:gd name="connsiteX7" fmla="*/ 628678 w 635315"/>
                <a:gd name="connsiteY7" fmla="*/ 85485 h 581438"/>
                <a:gd name="connsiteX8" fmla="*/ 625865 w 635315"/>
                <a:gd name="connsiteY8" fmla="*/ 86070 h 581438"/>
                <a:gd name="connsiteX9" fmla="*/ 623653 w 635315"/>
                <a:gd name="connsiteY9" fmla="*/ 87476 h 581438"/>
                <a:gd name="connsiteX10" fmla="*/ 621898 w 635315"/>
                <a:gd name="connsiteY10" fmla="*/ 89689 h 581438"/>
                <a:gd name="connsiteX11" fmla="*/ 620966 w 635315"/>
                <a:gd name="connsiteY11" fmla="*/ 92597 h 581438"/>
                <a:gd name="connsiteX12" fmla="*/ 624459 w 635315"/>
                <a:gd name="connsiteY12" fmla="*/ 93877 h 581438"/>
                <a:gd name="connsiteX13" fmla="*/ 628093 w 635315"/>
                <a:gd name="connsiteY13" fmla="*/ 96106 h 581438"/>
                <a:gd name="connsiteX14" fmla="*/ 629500 w 635315"/>
                <a:gd name="connsiteY14" fmla="*/ 98792 h 581438"/>
                <a:gd name="connsiteX15" fmla="*/ 622025 w 635315"/>
                <a:gd name="connsiteY15" fmla="*/ 106252 h 581438"/>
                <a:gd name="connsiteX16" fmla="*/ 603376 w 635315"/>
                <a:gd name="connsiteY16" fmla="*/ 116525 h 581438"/>
                <a:gd name="connsiteX17" fmla="*/ 601716 w 635315"/>
                <a:gd name="connsiteY17" fmla="*/ 118737 h 581438"/>
                <a:gd name="connsiteX18" fmla="*/ 601969 w 635315"/>
                <a:gd name="connsiteY18" fmla="*/ 121518 h 581438"/>
                <a:gd name="connsiteX19" fmla="*/ 604182 w 635315"/>
                <a:gd name="connsiteY19" fmla="*/ 125043 h 581438"/>
                <a:gd name="connsiteX20" fmla="*/ 608148 w 635315"/>
                <a:gd name="connsiteY20" fmla="*/ 129342 h 581438"/>
                <a:gd name="connsiteX21" fmla="*/ 608259 w 635315"/>
                <a:gd name="connsiteY21" fmla="*/ 131333 h 581438"/>
                <a:gd name="connsiteX22" fmla="*/ 606284 w 635315"/>
                <a:gd name="connsiteY22" fmla="*/ 134004 h 581438"/>
                <a:gd name="connsiteX23" fmla="*/ 604292 w 635315"/>
                <a:gd name="connsiteY23" fmla="*/ 135995 h 581438"/>
                <a:gd name="connsiteX24" fmla="*/ 603597 w 635315"/>
                <a:gd name="connsiteY24" fmla="*/ 137513 h 581438"/>
                <a:gd name="connsiteX25" fmla="*/ 604292 w 635315"/>
                <a:gd name="connsiteY25" fmla="*/ 139267 h 581438"/>
                <a:gd name="connsiteX26" fmla="*/ 606505 w 635315"/>
                <a:gd name="connsiteY26" fmla="*/ 142064 h 581438"/>
                <a:gd name="connsiteX27" fmla="*/ 608607 w 635315"/>
                <a:gd name="connsiteY27" fmla="*/ 145668 h 581438"/>
                <a:gd name="connsiteX28" fmla="*/ 607437 w 635315"/>
                <a:gd name="connsiteY28" fmla="*/ 147785 h 581438"/>
                <a:gd name="connsiteX29" fmla="*/ 604656 w 635315"/>
                <a:gd name="connsiteY29" fmla="*/ 148829 h 581438"/>
                <a:gd name="connsiteX30" fmla="*/ 601479 w 635315"/>
                <a:gd name="connsiteY30" fmla="*/ 149524 h 581438"/>
                <a:gd name="connsiteX31" fmla="*/ 598460 w 635315"/>
                <a:gd name="connsiteY31" fmla="*/ 150693 h 581438"/>
                <a:gd name="connsiteX32" fmla="*/ 597054 w 635315"/>
                <a:gd name="connsiteY32" fmla="*/ 152448 h 581438"/>
                <a:gd name="connsiteX33" fmla="*/ 596706 w 635315"/>
                <a:gd name="connsiteY33" fmla="*/ 155119 h 581438"/>
                <a:gd name="connsiteX34" fmla="*/ 597054 w 635315"/>
                <a:gd name="connsiteY34" fmla="*/ 159085 h 581438"/>
                <a:gd name="connsiteX35" fmla="*/ 596595 w 635315"/>
                <a:gd name="connsiteY35" fmla="*/ 161772 h 581438"/>
                <a:gd name="connsiteX36" fmla="*/ 595315 w 635315"/>
                <a:gd name="connsiteY36" fmla="*/ 164459 h 581438"/>
                <a:gd name="connsiteX37" fmla="*/ 593561 w 635315"/>
                <a:gd name="connsiteY37" fmla="*/ 166909 h 581438"/>
                <a:gd name="connsiteX38" fmla="*/ 587255 w 635315"/>
                <a:gd name="connsiteY38" fmla="*/ 173199 h 581438"/>
                <a:gd name="connsiteX39" fmla="*/ 585864 w 635315"/>
                <a:gd name="connsiteY39" fmla="*/ 175775 h 581438"/>
                <a:gd name="connsiteX40" fmla="*/ 585627 w 635315"/>
                <a:gd name="connsiteY40" fmla="*/ 179504 h 581438"/>
                <a:gd name="connsiteX41" fmla="*/ 586433 w 635315"/>
                <a:gd name="connsiteY41" fmla="*/ 186616 h 581438"/>
                <a:gd name="connsiteX42" fmla="*/ 587255 w 635315"/>
                <a:gd name="connsiteY42" fmla="*/ 189651 h 581438"/>
                <a:gd name="connsiteX43" fmla="*/ 590542 w 635315"/>
                <a:gd name="connsiteY43" fmla="*/ 197222 h 581438"/>
                <a:gd name="connsiteX44" fmla="*/ 592407 w 635315"/>
                <a:gd name="connsiteY44" fmla="*/ 203654 h 581438"/>
                <a:gd name="connsiteX45" fmla="*/ 592866 w 635315"/>
                <a:gd name="connsiteY45" fmla="*/ 209944 h 581438"/>
                <a:gd name="connsiteX46" fmla="*/ 590542 w 635315"/>
                <a:gd name="connsiteY46" fmla="*/ 214148 h 581438"/>
                <a:gd name="connsiteX47" fmla="*/ 587840 w 635315"/>
                <a:gd name="connsiteY47" fmla="*/ 214148 h 581438"/>
                <a:gd name="connsiteX48" fmla="*/ 584347 w 635315"/>
                <a:gd name="connsiteY48" fmla="*/ 213563 h 581438"/>
                <a:gd name="connsiteX49" fmla="*/ 581202 w 635315"/>
                <a:gd name="connsiteY49" fmla="*/ 213910 h 581438"/>
                <a:gd name="connsiteX50" fmla="*/ 580159 w 635315"/>
                <a:gd name="connsiteY50" fmla="*/ 216724 h 581438"/>
                <a:gd name="connsiteX51" fmla="*/ 580159 w 635315"/>
                <a:gd name="connsiteY51" fmla="*/ 219853 h 581438"/>
                <a:gd name="connsiteX52" fmla="*/ 579574 w 635315"/>
                <a:gd name="connsiteY52" fmla="*/ 222540 h 581438"/>
                <a:gd name="connsiteX53" fmla="*/ 578405 w 635315"/>
                <a:gd name="connsiteY53" fmla="*/ 225100 h 581438"/>
                <a:gd name="connsiteX54" fmla="*/ 576666 w 635315"/>
                <a:gd name="connsiteY54" fmla="*/ 227202 h 581438"/>
                <a:gd name="connsiteX55" fmla="*/ 572210 w 635315"/>
                <a:gd name="connsiteY55" fmla="*/ 230363 h 581438"/>
                <a:gd name="connsiteX56" fmla="*/ 569301 w 635315"/>
                <a:gd name="connsiteY56" fmla="*/ 231880 h 581438"/>
                <a:gd name="connsiteX57" fmla="*/ 566852 w 635315"/>
                <a:gd name="connsiteY57" fmla="*/ 232575 h 581438"/>
                <a:gd name="connsiteX58" fmla="*/ 565572 w 635315"/>
                <a:gd name="connsiteY58" fmla="*/ 233855 h 581438"/>
                <a:gd name="connsiteX59" fmla="*/ 566741 w 635315"/>
                <a:gd name="connsiteY59" fmla="*/ 235594 h 581438"/>
                <a:gd name="connsiteX60" fmla="*/ 567199 w 635315"/>
                <a:gd name="connsiteY60" fmla="*/ 236305 h 581438"/>
                <a:gd name="connsiteX61" fmla="*/ 571625 w 635315"/>
                <a:gd name="connsiteY61" fmla="*/ 240730 h 581438"/>
                <a:gd name="connsiteX62" fmla="*/ 571972 w 635315"/>
                <a:gd name="connsiteY62" fmla="*/ 247274 h 581438"/>
                <a:gd name="connsiteX63" fmla="*/ 568132 w 635315"/>
                <a:gd name="connsiteY63" fmla="*/ 252979 h 581438"/>
                <a:gd name="connsiteX64" fmla="*/ 562411 w 635315"/>
                <a:gd name="connsiteY64" fmla="*/ 257420 h 581438"/>
                <a:gd name="connsiteX65" fmla="*/ 548535 w 635315"/>
                <a:gd name="connsiteY65" fmla="*/ 264295 h 581438"/>
                <a:gd name="connsiteX66" fmla="*/ 547255 w 635315"/>
                <a:gd name="connsiteY66" fmla="*/ 266507 h 581438"/>
                <a:gd name="connsiteX67" fmla="*/ 548061 w 635315"/>
                <a:gd name="connsiteY67" fmla="*/ 269068 h 581438"/>
                <a:gd name="connsiteX68" fmla="*/ 549830 w 635315"/>
                <a:gd name="connsiteY68" fmla="*/ 272117 h 581438"/>
                <a:gd name="connsiteX69" fmla="*/ 550652 w 635315"/>
                <a:gd name="connsiteY69" fmla="*/ 274899 h 581438"/>
                <a:gd name="connsiteX70" fmla="*/ 548993 w 635315"/>
                <a:gd name="connsiteY70" fmla="*/ 277127 h 581438"/>
                <a:gd name="connsiteX71" fmla="*/ 547950 w 635315"/>
                <a:gd name="connsiteY71" fmla="*/ 278645 h 581438"/>
                <a:gd name="connsiteX72" fmla="*/ 545263 w 635315"/>
                <a:gd name="connsiteY72" fmla="*/ 279688 h 581438"/>
                <a:gd name="connsiteX73" fmla="*/ 542355 w 635315"/>
                <a:gd name="connsiteY73" fmla="*/ 279814 h 581438"/>
                <a:gd name="connsiteX74" fmla="*/ 539795 w 635315"/>
                <a:gd name="connsiteY74" fmla="*/ 278408 h 581438"/>
                <a:gd name="connsiteX75" fmla="*/ 538167 w 635315"/>
                <a:gd name="connsiteY75" fmla="*/ 279103 h 581438"/>
                <a:gd name="connsiteX76" fmla="*/ 536650 w 635315"/>
                <a:gd name="connsiteY76" fmla="*/ 282375 h 581438"/>
                <a:gd name="connsiteX77" fmla="*/ 534880 w 635315"/>
                <a:gd name="connsiteY77" fmla="*/ 288080 h 581438"/>
                <a:gd name="connsiteX78" fmla="*/ 534311 w 635315"/>
                <a:gd name="connsiteY78" fmla="*/ 294733 h 581438"/>
                <a:gd name="connsiteX79" fmla="*/ 537582 w 635315"/>
                <a:gd name="connsiteY79" fmla="*/ 305354 h 581438"/>
                <a:gd name="connsiteX80" fmla="*/ 537361 w 635315"/>
                <a:gd name="connsiteY80" fmla="*/ 318645 h 581438"/>
                <a:gd name="connsiteX81" fmla="*/ 537819 w 635315"/>
                <a:gd name="connsiteY81" fmla="*/ 324130 h 581438"/>
                <a:gd name="connsiteX82" fmla="*/ 537235 w 635315"/>
                <a:gd name="connsiteY82" fmla="*/ 328681 h 581438"/>
                <a:gd name="connsiteX83" fmla="*/ 533378 w 635315"/>
                <a:gd name="connsiteY83" fmla="*/ 333580 h 581438"/>
                <a:gd name="connsiteX84" fmla="*/ 528827 w 635315"/>
                <a:gd name="connsiteY84" fmla="*/ 336615 h 581438"/>
                <a:gd name="connsiteX85" fmla="*/ 526030 w 635315"/>
                <a:gd name="connsiteY85" fmla="*/ 338005 h 581438"/>
                <a:gd name="connsiteX86" fmla="*/ 520656 w 635315"/>
                <a:gd name="connsiteY86" fmla="*/ 339065 h 581438"/>
                <a:gd name="connsiteX87" fmla="*/ 519139 w 635315"/>
                <a:gd name="connsiteY87" fmla="*/ 339065 h 581438"/>
                <a:gd name="connsiteX88" fmla="*/ 518096 w 635315"/>
                <a:gd name="connsiteY88" fmla="*/ 338590 h 581438"/>
                <a:gd name="connsiteX89" fmla="*/ 516357 w 635315"/>
                <a:gd name="connsiteY89" fmla="*/ 337421 h 581438"/>
                <a:gd name="connsiteX90" fmla="*/ 515883 w 635315"/>
                <a:gd name="connsiteY90" fmla="*/ 338353 h 581438"/>
                <a:gd name="connsiteX91" fmla="*/ 515883 w 635315"/>
                <a:gd name="connsiteY91" fmla="*/ 339760 h 581438"/>
                <a:gd name="connsiteX92" fmla="*/ 516579 w 635315"/>
                <a:gd name="connsiteY92" fmla="*/ 341973 h 581438"/>
                <a:gd name="connsiteX93" fmla="*/ 517985 w 635315"/>
                <a:gd name="connsiteY93" fmla="*/ 344770 h 581438"/>
                <a:gd name="connsiteX94" fmla="*/ 518333 w 635315"/>
                <a:gd name="connsiteY94" fmla="*/ 346761 h 581438"/>
                <a:gd name="connsiteX95" fmla="*/ 517985 w 635315"/>
                <a:gd name="connsiteY95" fmla="*/ 348041 h 581438"/>
                <a:gd name="connsiteX96" fmla="*/ 516468 w 635315"/>
                <a:gd name="connsiteY96" fmla="*/ 351076 h 581438"/>
                <a:gd name="connsiteX97" fmla="*/ 516120 w 635315"/>
                <a:gd name="connsiteY97" fmla="*/ 352704 h 581438"/>
                <a:gd name="connsiteX98" fmla="*/ 515646 w 635315"/>
                <a:gd name="connsiteY98" fmla="*/ 353415 h 581438"/>
                <a:gd name="connsiteX99" fmla="*/ 514366 w 635315"/>
                <a:gd name="connsiteY99" fmla="*/ 353304 h 581438"/>
                <a:gd name="connsiteX100" fmla="*/ 512153 w 635315"/>
                <a:gd name="connsiteY100" fmla="*/ 352467 h 581438"/>
                <a:gd name="connsiteX101" fmla="*/ 510383 w 635315"/>
                <a:gd name="connsiteY101" fmla="*/ 352704 h 581438"/>
                <a:gd name="connsiteX102" fmla="*/ 509577 w 635315"/>
                <a:gd name="connsiteY102" fmla="*/ 353051 h 581438"/>
                <a:gd name="connsiteX103" fmla="*/ 509103 w 635315"/>
                <a:gd name="connsiteY103" fmla="*/ 353999 h 581438"/>
                <a:gd name="connsiteX104" fmla="*/ 505026 w 635315"/>
                <a:gd name="connsiteY104" fmla="*/ 365884 h 581438"/>
                <a:gd name="connsiteX105" fmla="*/ 503524 w 635315"/>
                <a:gd name="connsiteY105" fmla="*/ 367291 h 581438"/>
                <a:gd name="connsiteX106" fmla="*/ 501549 w 635315"/>
                <a:gd name="connsiteY106" fmla="*/ 368223 h 581438"/>
                <a:gd name="connsiteX107" fmla="*/ 495353 w 635315"/>
                <a:gd name="connsiteY107" fmla="*/ 372759 h 581438"/>
                <a:gd name="connsiteX108" fmla="*/ 493836 w 635315"/>
                <a:gd name="connsiteY108" fmla="*/ 374530 h 581438"/>
                <a:gd name="connsiteX109" fmla="*/ 494294 w 635315"/>
                <a:gd name="connsiteY109" fmla="*/ 378954 h 581438"/>
                <a:gd name="connsiteX110" fmla="*/ 504109 w 635315"/>
                <a:gd name="connsiteY110" fmla="*/ 382795 h 581438"/>
                <a:gd name="connsiteX111" fmla="*/ 504915 w 635315"/>
                <a:gd name="connsiteY111" fmla="*/ 388737 h 581438"/>
                <a:gd name="connsiteX112" fmla="*/ 503398 w 635315"/>
                <a:gd name="connsiteY112" fmla="*/ 391661 h 581438"/>
                <a:gd name="connsiteX113" fmla="*/ 501422 w 635315"/>
                <a:gd name="connsiteY113" fmla="*/ 393068 h 581438"/>
                <a:gd name="connsiteX114" fmla="*/ 498862 w 635315"/>
                <a:gd name="connsiteY114" fmla="*/ 393652 h 581438"/>
                <a:gd name="connsiteX115" fmla="*/ 495812 w 635315"/>
                <a:gd name="connsiteY115" fmla="*/ 393890 h 581438"/>
                <a:gd name="connsiteX116" fmla="*/ 492904 w 635315"/>
                <a:gd name="connsiteY116" fmla="*/ 394585 h 581438"/>
                <a:gd name="connsiteX117" fmla="*/ 485918 w 635315"/>
                <a:gd name="connsiteY117" fmla="*/ 398900 h 581438"/>
                <a:gd name="connsiteX118" fmla="*/ 479138 w 635315"/>
                <a:gd name="connsiteY118" fmla="*/ 401002 h 581438"/>
                <a:gd name="connsiteX119" fmla="*/ 478095 w 635315"/>
                <a:gd name="connsiteY119" fmla="*/ 402155 h 581438"/>
                <a:gd name="connsiteX120" fmla="*/ 478790 w 635315"/>
                <a:gd name="connsiteY120" fmla="*/ 404368 h 581438"/>
                <a:gd name="connsiteX121" fmla="*/ 480181 w 635315"/>
                <a:gd name="connsiteY121" fmla="*/ 405316 h 581438"/>
                <a:gd name="connsiteX122" fmla="*/ 481935 w 635315"/>
                <a:gd name="connsiteY122" fmla="*/ 405900 h 581438"/>
                <a:gd name="connsiteX123" fmla="*/ 483801 w 635315"/>
                <a:gd name="connsiteY123" fmla="*/ 406707 h 581438"/>
                <a:gd name="connsiteX124" fmla="*/ 486266 w 635315"/>
                <a:gd name="connsiteY124" fmla="*/ 410911 h 581438"/>
                <a:gd name="connsiteX125" fmla="*/ 484749 w 635315"/>
                <a:gd name="connsiteY125" fmla="*/ 414751 h 581438"/>
                <a:gd name="connsiteX126" fmla="*/ 482520 w 635315"/>
                <a:gd name="connsiteY126" fmla="*/ 418497 h 581438"/>
                <a:gd name="connsiteX127" fmla="*/ 483801 w 635315"/>
                <a:gd name="connsiteY127" fmla="*/ 423855 h 581438"/>
                <a:gd name="connsiteX128" fmla="*/ 485444 w 635315"/>
                <a:gd name="connsiteY128" fmla="*/ 426194 h 581438"/>
                <a:gd name="connsiteX129" fmla="*/ 486503 w 635315"/>
                <a:gd name="connsiteY129" fmla="*/ 429101 h 581438"/>
                <a:gd name="connsiteX130" fmla="*/ 485096 w 635315"/>
                <a:gd name="connsiteY130" fmla="*/ 432610 h 581438"/>
                <a:gd name="connsiteX131" fmla="*/ 483801 w 635315"/>
                <a:gd name="connsiteY131" fmla="*/ 433194 h 581438"/>
                <a:gd name="connsiteX132" fmla="*/ 480307 w 635315"/>
                <a:gd name="connsiteY132" fmla="*/ 433653 h 581438"/>
                <a:gd name="connsiteX133" fmla="*/ 478901 w 635315"/>
                <a:gd name="connsiteY133" fmla="*/ 434127 h 581438"/>
                <a:gd name="connsiteX134" fmla="*/ 477621 w 635315"/>
                <a:gd name="connsiteY134" fmla="*/ 435170 h 581438"/>
                <a:gd name="connsiteX135" fmla="*/ 475187 w 635315"/>
                <a:gd name="connsiteY135" fmla="*/ 438205 h 581438"/>
                <a:gd name="connsiteX136" fmla="*/ 474365 w 635315"/>
                <a:gd name="connsiteY136" fmla="*/ 438789 h 581438"/>
                <a:gd name="connsiteX137" fmla="*/ 473322 w 635315"/>
                <a:gd name="connsiteY137" fmla="*/ 439959 h 581438"/>
                <a:gd name="connsiteX138" fmla="*/ 468755 w 635315"/>
                <a:gd name="connsiteY138" fmla="*/ 447293 h 581438"/>
                <a:gd name="connsiteX139" fmla="*/ 466432 w 635315"/>
                <a:gd name="connsiteY139" fmla="*/ 449157 h 581438"/>
                <a:gd name="connsiteX140" fmla="*/ 464567 w 635315"/>
                <a:gd name="connsiteY140" fmla="*/ 450437 h 581438"/>
                <a:gd name="connsiteX141" fmla="*/ 464330 w 635315"/>
                <a:gd name="connsiteY141" fmla="*/ 451971 h 581438"/>
                <a:gd name="connsiteX142" fmla="*/ 467127 w 635315"/>
                <a:gd name="connsiteY142" fmla="*/ 454420 h 581438"/>
                <a:gd name="connsiteX143" fmla="*/ 472738 w 635315"/>
                <a:gd name="connsiteY143" fmla="*/ 456632 h 581438"/>
                <a:gd name="connsiteX144" fmla="*/ 474950 w 635315"/>
                <a:gd name="connsiteY144" fmla="*/ 458498 h 581438"/>
                <a:gd name="connsiteX145" fmla="*/ 475756 w 635315"/>
                <a:gd name="connsiteY145" fmla="*/ 462464 h 581438"/>
                <a:gd name="connsiteX146" fmla="*/ 474839 w 635315"/>
                <a:gd name="connsiteY146" fmla="*/ 465736 h 581438"/>
                <a:gd name="connsiteX147" fmla="*/ 472738 w 635315"/>
                <a:gd name="connsiteY147" fmla="*/ 467475 h 581438"/>
                <a:gd name="connsiteX148" fmla="*/ 469924 w 635315"/>
                <a:gd name="connsiteY148" fmla="*/ 468296 h 581438"/>
                <a:gd name="connsiteX149" fmla="*/ 466779 w 635315"/>
                <a:gd name="connsiteY149" fmla="*/ 468517 h 581438"/>
                <a:gd name="connsiteX150" fmla="*/ 464788 w 635315"/>
                <a:gd name="connsiteY150" fmla="*/ 469814 h 581438"/>
                <a:gd name="connsiteX151" fmla="*/ 465610 w 635315"/>
                <a:gd name="connsiteY151" fmla="*/ 472373 h 581438"/>
                <a:gd name="connsiteX152" fmla="*/ 467822 w 635315"/>
                <a:gd name="connsiteY152" fmla="*/ 474823 h 581438"/>
                <a:gd name="connsiteX153" fmla="*/ 470035 w 635315"/>
                <a:gd name="connsiteY153" fmla="*/ 475756 h 581438"/>
                <a:gd name="connsiteX154" fmla="*/ 472500 w 635315"/>
                <a:gd name="connsiteY154" fmla="*/ 476467 h 581438"/>
                <a:gd name="connsiteX155" fmla="*/ 475298 w 635315"/>
                <a:gd name="connsiteY155" fmla="*/ 478443 h 581438"/>
                <a:gd name="connsiteX156" fmla="*/ 480071 w 635315"/>
                <a:gd name="connsiteY156" fmla="*/ 482631 h 581438"/>
                <a:gd name="connsiteX157" fmla="*/ 480418 w 635315"/>
                <a:gd name="connsiteY157" fmla="*/ 485443 h 581438"/>
                <a:gd name="connsiteX158" fmla="*/ 480892 w 635315"/>
                <a:gd name="connsiteY158" fmla="*/ 489885 h 581438"/>
                <a:gd name="connsiteX159" fmla="*/ 480892 w 635315"/>
                <a:gd name="connsiteY159" fmla="*/ 494531 h 581438"/>
                <a:gd name="connsiteX160" fmla="*/ 480418 w 635315"/>
                <a:gd name="connsiteY160" fmla="*/ 497581 h 581438"/>
                <a:gd name="connsiteX161" fmla="*/ 475993 w 635315"/>
                <a:gd name="connsiteY161" fmla="*/ 504456 h 581438"/>
                <a:gd name="connsiteX162" fmla="*/ 474839 w 635315"/>
                <a:gd name="connsiteY162" fmla="*/ 507949 h 581438"/>
                <a:gd name="connsiteX163" fmla="*/ 476926 w 635315"/>
                <a:gd name="connsiteY163" fmla="*/ 510873 h 581438"/>
                <a:gd name="connsiteX164" fmla="*/ 478443 w 635315"/>
                <a:gd name="connsiteY164" fmla="*/ 510983 h 581438"/>
                <a:gd name="connsiteX165" fmla="*/ 482520 w 635315"/>
                <a:gd name="connsiteY165" fmla="*/ 512153 h 581438"/>
                <a:gd name="connsiteX166" fmla="*/ 484401 w 635315"/>
                <a:gd name="connsiteY166" fmla="*/ 513433 h 581438"/>
                <a:gd name="connsiteX167" fmla="*/ 485334 w 635315"/>
                <a:gd name="connsiteY167" fmla="*/ 515298 h 581438"/>
                <a:gd name="connsiteX168" fmla="*/ 486029 w 635315"/>
                <a:gd name="connsiteY168" fmla="*/ 523121 h 581438"/>
                <a:gd name="connsiteX169" fmla="*/ 487894 w 635315"/>
                <a:gd name="connsiteY169" fmla="*/ 528242 h 581438"/>
                <a:gd name="connsiteX170" fmla="*/ 488479 w 635315"/>
                <a:gd name="connsiteY170" fmla="*/ 530817 h 581438"/>
                <a:gd name="connsiteX171" fmla="*/ 487894 w 635315"/>
                <a:gd name="connsiteY171" fmla="*/ 533726 h 581438"/>
                <a:gd name="connsiteX172" fmla="*/ 486266 w 635315"/>
                <a:gd name="connsiteY172" fmla="*/ 534895 h 581438"/>
                <a:gd name="connsiteX173" fmla="*/ 483563 w 635315"/>
                <a:gd name="connsiteY173" fmla="*/ 535828 h 581438"/>
                <a:gd name="connsiteX174" fmla="*/ 481114 w 635315"/>
                <a:gd name="connsiteY174" fmla="*/ 537234 h 581438"/>
                <a:gd name="connsiteX175" fmla="*/ 480181 w 635315"/>
                <a:gd name="connsiteY175" fmla="*/ 539210 h 581438"/>
                <a:gd name="connsiteX176" fmla="*/ 480766 w 635315"/>
                <a:gd name="connsiteY176" fmla="*/ 555552 h 581438"/>
                <a:gd name="connsiteX177" fmla="*/ 478901 w 635315"/>
                <a:gd name="connsiteY177" fmla="*/ 555899 h 581438"/>
                <a:gd name="connsiteX178" fmla="*/ 455463 w 635315"/>
                <a:gd name="connsiteY178" fmla="*/ 557748 h 581438"/>
                <a:gd name="connsiteX179" fmla="*/ 431899 w 635315"/>
                <a:gd name="connsiteY179" fmla="*/ 559613 h 581438"/>
                <a:gd name="connsiteX180" fmla="*/ 408351 w 635315"/>
                <a:gd name="connsiteY180" fmla="*/ 561383 h 581438"/>
                <a:gd name="connsiteX181" fmla="*/ 384897 w 635315"/>
                <a:gd name="connsiteY181" fmla="*/ 563122 h 581438"/>
                <a:gd name="connsiteX182" fmla="*/ 361459 w 635315"/>
                <a:gd name="connsiteY182" fmla="*/ 564860 h 581438"/>
                <a:gd name="connsiteX183" fmla="*/ 337895 w 635315"/>
                <a:gd name="connsiteY183" fmla="*/ 566615 h 581438"/>
                <a:gd name="connsiteX184" fmla="*/ 314331 w 635315"/>
                <a:gd name="connsiteY184" fmla="*/ 568258 h 581438"/>
                <a:gd name="connsiteX185" fmla="*/ 290894 w 635315"/>
                <a:gd name="connsiteY185" fmla="*/ 569886 h 581438"/>
                <a:gd name="connsiteX186" fmla="*/ 267329 w 635315"/>
                <a:gd name="connsiteY186" fmla="*/ 571388 h 581438"/>
                <a:gd name="connsiteX187" fmla="*/ 243765 w 635315"/>
                <a:gd name="connsiteY187" fmla="*/ 572920 h 581438"/>
                <a:gd name="connsiteX188" fmla="*/ 220327 w 635315"/>
                <a:gd name="connsiteY188" fmla="*/ 574437 h 581438"/>
                <a:gd name="connsiteX189" fmla="*/ 196763 w 635315"/>
                <a:gd name="connsiteY189" fmla="*/ 575955 h 581438"/>
                <a:gd name="connsiteX190" fmla="*/ 173215 w 635315"/>
                <a:gd name="connsiteY190" fmla="*/ 577346 h 581438"/>
                <a:gd name="connsiteX191" fmla="*/ 149651 w 635315"/>
                <a:gd name="connsiteY191" fmla="*/ 578752 h 581438"/>
                <a:gd name="connsiteX192" fmla="*/ 126197 w 635315"/>
                <a:gd name="connsiteY192" fmla="*/ 580159 h 581438"/>
                <a:gd name="connsiteX193" fmla="*/ 102633 w 635315"/>
                <a:gd name="connsiteY193" fmla="*/ 581439 h 581438"/>
                <a:gd name="connsiteX194" fmla="*/ 101353 w 635315"/>
                <a:gd name="connsiteY194" fmla="*/ 562664 h 581438"/>
                <a:gd name="connsiteX195" fmla="*/ 100183 w 635315"/>
                <a:gd name="connsiteY195" fmla="*/ 543999 h 581438"/>
                <a:gd name="connsiteX196" fmla="*/ 99029 w 635315"/>
                <a:gd name="connsiteY196" fmla="*/ 525318 h 581438"/>
                <a:gd name="connsiteX197" fmla="*/ 97860 w 635315"/>
                <a:gd name="connsiteY197" fmla="*/ 506669 h 581438"/>
                <a:gd name="connsiteX198" fmla="*/ 97275 w 635315"/>
                <a:gd name="connsiteY198" fmla="*/ 496412 h 581438"/>
                <a:gd name="connsiteX199" fmla="*/ 97275 w 635315"/>
                <a:gd name="connsiteY199" fmla="*/ 496301 h 581438"/>
                <a:gd name="connsiteX200" fmla="*/ 95995 w 635315"/>
                <a:gd name="connsiteY200" fmla="*/ 495827 h 581438"/>
                <a:gd name="connsiteX201" fmla="*/ 93909 w 635315"/>
                <a:gd name="connsiteY201" fmla="*/ 495006 h 581438"/>
                <a:gd name="connsiteX202" fmla="*/ 90037 w 635315"/>
                <a:gd name="connsiteY202" fmla="*/ 492318 h 581438"/>
                <a:gd name="connsiteX203" fmla="*/ 87714 w 635315"/>
                <a:gd name="connsiteY203" fmla="*/ 493725 h 581438"/>
                <a:gd name="connsiteX204" fmla="*/ 84916 w 635315"/>
                <a:gd name="connsiteY204" fmla="*/ 493962 h 581438"/>
                <a:gd name="connsiteX205" fmla="*/ 82356 w 635315"/>
                <a:gd name="connsiteY205" fmla="*/ 493488 h 581438"/>
                <a:gd name="connsiteX206" fmla="*/ 77789 w 635315"/>
                <a:gd name="connsiteY206" fmla="*/ 491165 h 581438"/>
                <a:gd name="connsiteX207" fmla="*/ 75924 w 635315"/>
                <a:gd name="connsiteY207" fmla="*/ 491971 h 581438"/>
                <a:gd name="connsiteX208" fmla="*/ 74296 w 635315"/>
                <a:gd name="connsiteY208" fmla="*/ 493599 h 581438"/>
                <a:gd name="connsiteX209" fmla="*/ 72431 w 635315"/>
                <a:gd name="connsiteY209" fmla="*/ 494421 h 581438"/>
                <a:gd name="connsiteX210" fmla="*/ 66014 w 635315"/>
                <a:gd name="connsiteY210" fmla="*/ 491513 h 581438"/>
                <a:gd name="connsiteX211" fmla="*/ 63802 w 635315"/>
                <a:gd name="connsiteY211" fmla="*/ 491734 h 581438"/>
                <a:gd name="connsiteX212" fmla="*/ 62506 w 635315"/>
                <a:gd name="connsiteY212" fmla="*/ 493725 h 581438"/>
                <a:gd name="connsiteX213" fmla="*/ 61700 w 635315"/>
                <a:gd name="connsiteY213" fmla="*/ 496175 h 581438"/>
                <a:gd name="connsiteX214" fmla="*/ 60530 w 635315"/>
                <a:gd name="connsiteY214" fmla="*/ 497692 h 581438"/>
                <a:gd name="connsiteX215" fmla="*/ 57749 w 635315"/>
                <a:gd name="connsiteY215" fmla="*/ 496301 h 581438"/>
                <a:gd name="connsiteX216" fmla="*/ 55062 w 635315"/>
                <a:gd name="connsiteY216" fmla="*/ 497803 h 581438"/>
                <a:gd name="connsiteX217" fmla="*/ 52597 w 635315"/>
                <a:gd name="connsiteY217" fmla="*/ 497455 h 581438"/>
                <a:gd name="connsiteX218" fmla="*/ 51664 w 635315"/>
                <a:gd name="connsiteY218" fmla="*/ 495938 h 581438"/>
                <a:gd name="connsiteX219" fmla="*/ 53181 w 635315"/>
                <a:gd name="connsiteY219" fmla="*/ 494310 h 581438"/>
                <a:gd name="connsiteX220" fmla="*/ 53181 w 635315"/>
                <a:gd name="connsiteY220" fmla="*/ 493251 h 581438"/>
                <a:gd name="connsiteX221" fmla="*/ 49910 w 635315"/>
                <a:gd name="connsiteY221" fmla="*/ 493962 h 581438"/>
                <a:gd name="connsiteX222" fmla="*/ 46654 w 635315"/>
                <a:gd name="connsiteY222" fmla="*/ 493125 h 581438"/>
                <a:gd name="connsiteX223" fmla="*/ 44094 w 635315"/>
                <a:gd name="connsiteY223" fmla="*/ 491038 h 581438"/>
                <a:gd name="connsiteX224" fmla="*/ 43051 w 635315"/>
                <a:gd name="connsiteY224" fmla="*/ 487894 h 581438"/>
                <a:gd name="connsiteX225" fmla="*/ 41644 w 635315"/>
                <a:gd name="connsiteY225" fmla="*/ 485096 h 581438"/>
                <a:gd name="connsiteX226" fmla="*/ 39305 w 635315"/>
                <a:gd name="connsiteY226" fmla="*/ 484622 h 581438"/>
                <a:gd name="connsiteX227" fmla="*/ 38373 w 635315"/>
                <a:gd name="connsiteY227" fmla="*/ 450579 h 581438"/>
                <a:gd name="connsiteX228" fmla="*/ 37440 w 635315"/>
                <a:gd name="connsiteY228" fmla="*/ 416395 h 581438"/>
                <a:gd name="connsiteX229" fmla="*/ 36381 w 635315"/>
                <a:gd name="connsiteY229" fmla="*/ 382321 h 581438"/>
                <a:gd name="connsiteX230" fmla="*/ 35449 w 635315"/>
                <a:gd name="connsiteY230" fmla="*/ 348278 h 581438"/>
                <a:gd name="connsiteX231" fmla="*/ 34406 w 635315"/>
                <a:gd name="connsiteY231" fmla="*/ 314094 h 581438"/>
                <a:gd name="connsiteX232" fmla="*/ 33473 w 635315"/>
                <a:gd name="connsiteY232" fmla="*/ 280036 h 581438"/>
                <a:gd name="connsiteX233" fmla="*/ 32541 w 635315"/>
                <a:gd name="connsiteY233" fmla="*/ 245977 h 581438"/>
                <a:gd name="connsiteX234" fmla="*/ 31498 w 635315"/>
                <a:gd name="connsiteY234" fmla="*/ 211919 h 581438"/>
                <a:gd name="connsiteX235" fmla="*/ 27531 w 635315"/>
                <a:gd name="connsiteY235" fmla="*/ 190235 h 581438"/>
                <a:gd name="connsiteX236" fmla="*/ 23564 w 635315"/>
                <a:gd name="connsiteY236" fmla="*/ 168647 h 581438"/>
                <a:gd name="connsiteX237" fmla="*/ 19597 w 635315"/>
                <a:gd name="connsiteY237" fmla="*/ 146948 h 581438"/>
                <a:gd name="connsiteX238" fmla="*/ 15757 w 635315"/>
                <a:gd name="connsiteY238" fmla="*/ 125391 h 581438"/>
                <a:gd name="connsiteX239" fmla="*/ 11774 w 635315"/>
                <a:gd name="connsiteY239" fmla="*/ 103692 h 581438"/>
                <a:gd name="connsiteX240" fmla="*/ 7823 w 635315"/>
                <a:gd name="connsiteY240" fmla="*/ 82103 h 581438"/>
                <a:gd name="connsiteX241" fmla="*/ 3967 w 635315"/>
                <a:gd name="connsiteY241" fmla="*/ 60546 h 581438"/>
                <a:gd name="connsiteX242" fmla="*/ 0 w 635315"/>
                <a:gd name="connsiteY242" fmla="*/ 38831 h 581438"/>
                <a:gd name="connsiteX243" fmla="*/ 34754 w 635315"/>
                <a:gd name="connsiteY243" fmla="*/ 37092 h 581438"/>
                <a:gd name="connsiteX244" fmla="*/ 69523 w 635315"/>
                <a:gd name="connsiteY244" fmla="*/ 35338 h 581438"/>
                <a:gd name="connsiteX245" fmla="*/ 104261 w 635315"/>
                <a:gd name="connsiteY245" fmla="*/ 33346 h 581438"/>
                <a:gd name="connsiteX246" fmla="*/ 139030 w 635315"/>
                <a:gd name="connsiteY246" fmla="*/ 31371 h 581438"/>
                <a:gd name="connsiteX247" fmla="*/ 173800 w 635315"/>
                <a:gd name="connsiteY247" fmla="*/ 29270 h 581438"/>
                <a:gd name="connsiteX248" fmla="*/ 208427 w 635315"/>
                <a:gd name="connsiteY248" fmla="*/ 27167 h 581438"/>
                <a:gd name="connsiteX249" fmla="*/ 243181 w 635315"/>
                <a:gd name="connsiteY249" fmla="*/ 24844 h 581438"/>
                <a:gd name="connsiteX250" fmla="*/ 277950 w 635315"/>
                <a:gd name="connsiteY250" fmla="*/ 22521 h 581438"/>
                <a:gd name="connsiteX251" fmla="*/ 312688 w 635315"/>
                <a:gd name="connsiteY251" fmla="*/ 20166 h 581438"/>
                <a:gd name="connsiteX252" fmla="*/ 347346 w 635315"/>
                <a:gd name="connsiteY252" fmla="*/ 17605 h 581438"/>
                <a:gd name="connsiteX253" fmla="*/ 381989 w 635315"/>
                <a:gd name="connsiteY253" fmla="*/ 15046 h 581438"/>
                <a:gd name="connsiteX254" fmla="*/ 416727 w 635315"/>
                <a:gd name="connsiteY254" fmla="*/ 12359 h 581438"/>
                <a:gd name="connsiteX255" fmla="*/ 451386 w 635315"/>
                <a:gd name="connsiteY255" fmla="*/ 9561 h 581438"/>
                <a:gd name="connsiteX256" fmla="*/ 486155 w 635315"/>
                <a:gd name="connsiteY256" fmla="*/ 6764 h 581438"/>
                <a:gd name="connsiteX257" fmla="*/ 520767 w 635315"/>
                <a:gd name="connsiteY257" fmla="*/ 3840 h 581438"/>
                <a:gd name="connsiteX258" fmla="*/ 555425 w 635315"/>
                <a:gd name="connsiteY258" fmla="*/ 806 h 581438"/>
                <a:gd name="connsiteX259" fmla="*/ 564181 w 635315"/>
                <a:gd name="connsiteY259" fmla="*/ 0 h 581438"/>
                <a:gd name="connsiteX260" fmla="*/ 564418 w 635315"/>
                <a:gd name="connsiteY260" fmla="*/ 347 h 581438"/>
                <a:gd name="connsiteX261" fmla="*/ 564639 w 635315"/>
                <a:gd name="connsiteY261" fmla="*/ 695 h 581438"/>
                <a:gd name="connsiteX262" fmla="*/ 565461 w 635315"/>
                <a:gd name="connsiteY262" fmla="*/ 1864 h 581438"/>
                <a:gd name="connsiteX263" fmla="*/ 566978 w 635315"/>
                <a:gd name="connsiteY263" fmla="*/ 5247 h 581438"/>
                <a:gd name="connsiteX264" fmla="*/ 567326 w 635315"/>
                <a:gd name="connsiteY264" fmla="*/ 5705 h 581438"/>
                <a:gd name="connsiteX265" fmla="*/ 567911 w 635315"/>
                <a:gd name="connsiteY265" fmla="*/ 6179 h 581438"/>
                <a:gd name="connsiteX266" fmla="*/ 568606 w 635315"/>
                <a:gd name="connsiteY266" fmla="*/ 6527 h 581438"/>
                <a:gd name="connsiteX267" fmla="*/ 569065 w 635315"/>
                <a:gd name="connsiteY267" fmla="*/ 6874 h 581438"/>
                <a:gd name="connsiteX268" fmla="*/ 569301 w 635315"/>
                <a:gd name="connsiteY268" fmla="*/ 7459 h 581438"/>
                <a:gd name="connsiteX269" fmla="*/ 569539 w 635315"/>
                <a:gd name="connsiteY269" fmla="*/ 8154 h 581438"/>
                <a:gd name="connsiteX270" fmla="*/ 569886 w 635315"/>
                <a:gd name="connsiteY270" fmla="*/ 10620 h 581438"/>
                <a:gd name="connsiteX271" fmla="*/ 570123 w 635315"/>
                <a:gd name="connsiteY271" fmla="*/ 11426 h 581438"/>
                <a:gd name="connsiteX272" fmla="*/ 570345 w 635315"/>
                <a:gd name="connsiteY272" fmla="*/ 12248 h 581438"/>
                <a:gd name="connsiteX273" fmla="*/ 570819 w 635315"/>
                <a:gd name="connsiteY273" fmla="*/ 12944 h 581438"/>
                <a:gd name="connsiteX274" fmla="*/ 571277 w 635315"/>
                <a:gd name="connsiteY274" fmla="*/ 13402 h 581438"/>
                <a:gd name="connsiteX275" fmla="*/ 575702 w 635315"/>
                <a:gd name="connsiteY275" fmla="*/ 15614 h 581438"/>
                <a:gd name="connsiteX276" fmla="*/ 576429 w 635315"/>
                <a:gd name="connsiteY276" fmla="*/ 16088 h 581438"/>
                <a:gd name="connsiteX277" fmla="*/ 577014 w 635315"/>
                <a:gd name="connsiteY277" fmla="*/ 16547 h 581438"/>
                <a:gd name="connsiteX278" fmla="*/ 577472 w 635315"/>
                <a:gd name="connsiteY278" fmla="*/ 17132 h 581438"/>
                <a:gd name="connsiteX279" fmla="*/ 577946 w 635315"/>
                <a:gd name="connsiteY279" fmla="*/ 17717 h 581438"/>
                <a:gd name="connsiteX280" fmla="*/ 578294 w 635315"/>
                <a:gd name="connsiteY280" fmla="*/ 18427 h 581438"/>
                <a:gd name="connsiteX281" fmla="*/ 578642 w 635315"/>
                <a:gd name="connsiteY281" fmla="*/ 19249 h 581438"/>
                <a:gd name="connsiteX282" fmla="*/ 578642 w 635315"/>
                <a:gd name="connsiteY282" fmla="*/ 20166 h 581438"/>
                <a:gd name="connsiteX283" fmla="*/ 578642 w 635315"/>
                <a:gd name="connsiteY283" fmla="*/ 21098 h 581438"/>
                <a:gd name="connsiteX284" fmla="*/ 578168 w 635315"/>
                <a:gd name="connsiteY284" fmla="*/ 24955 h 581438"/>
                <a:gd name="connsiteX285" fmla="*/ 578168 w 635315"/>
                <a:gd name="connsiteY285" fmla="*/ 25887 h 581438"/>
                <a:gd name="connsiteX286" fmla="*/ 579100 w 635315"/>
                <a:gd name="connsiteY286" fmla="*/ 30439 h 581438"/>
                <a:gd name="connsiteX287" fmla="*/ 579227 w 635315"/>
                <a:gd name="connsiteY287" fmla="*/ 31261 h 581438"/>
                <a:gd name="connsiteX288" fmla="*/ 579100 w 635315"/>
                <a:gd name="connsiteY288" fmla="*/ 32067 h 581438"/>
                <a:gd name="connsiteX289" fmla="*/ 578879 w 635315"/>
                <a:gd name="connsiteY289" fmla="*/ 32889 h 581438"/>
                <a:gd name="connsiteX290" fmla="*/ 578642 w 635315"/>
                <a:gd name="connsiteY290" fmla="*/ 33584 h 581438"/>
                <a:gd name="connsiteX291" fmla="*/ 578168 w 635315"/>
                <a:gd name="connsiteY291" fmla="*/ 34295 h 581438"/>
                <a:gd name="connsiteX292" fmla="*/ 577820 w 635315"/>
                <a:gd name="connsiteY292" fmla="*/ 34880 h 581438"/>
                <a:gd name="connsiteX293" fmla="*/ 577235 w 635315"/>
                <a:gd name="connsiteY293" fmla="*/ 35338 h 581438"/>
                <a:gd name="connsiteX294" fmla="*/ 576540 w 635315"/>
                <a:gd name="connsiteY294" fmla="*/ 35812 h 581438"/>
                <a:gd name="connsiteX295" fmla="*/ 573490 w 635315"/>
                <a:gd name="connsiteY295" fmla="*/ 37092 h 581438"/>
                <a:gd name="connsiteX296" fmla="*/ 572905 w 635315"/>
                <a:gd name="connsiteY296" fmla="*/ 37551 h 581438"/>
                <a:gd name="connsiteX297" fmla="*/ 572446 w 635315"/>
                <a:gd name="connsiteY297" fmla="*/ 38136 h 581438"/>
                <a:gd name="connsiteX298" fmla="*/ 572336 w 635315"/>
                <a:gd name="connsiteY298" fmla="*/ 38831 h 581438"/>
                <a:gd name="connsiteX299" fmla="*/ 572099 w 635315"/>
                <a:gd name="connsiteY299" fmla="*/ 41976 h 581438"/>
                <a:gd name="connsiteX300" fmla="*/ 571862 w 635315"/>
                <a:gd name="connsiteY300" fmla="*/ 42797 h 581438"/>
                <a:gd name="connsiteX301" fmla="*/ 571514 w 635315"/>
                <a:gd name="connsiteY301" fmla="*/ 43604 h 581438"/>
                <a:gd name="connsiteX302" fmla="*/ 571166 w 635315"/>
                <a:gd name="connsiteY302" fmla="*/ 44204 h 581438"/>
                <a:gd name="connsiteX303" fmla="*/ 570582 w 635315"/>
                <a:gd name="connsiteY303" fmla="*/ 44789 h 581438"/>
                <a:gd name="connsiteX304" fmla="*/ 566741 w 635315"/>
                <a:gd name="connsiteY304" fmla="*/ 47365 h 581438"/>
                <a:gd name="connsiteX305" fmla="*/ 564070 w 635315"/>
                <a:gd name="connsiteY305" fmla="*/ 48756 h 581438"/>
                <a:gd name="connsiteX306" fmla="*/ 562411 w 635315"/>
                <a:gd name="connsiteY306" fmla="*/ 49452 h 581438"/>
                <a:gd name="connsiteX307" fmla="*/ 561826 w 635315"/>
                <a:gd name="connsiteY307" fmla="*/ 49799 h 581438"/>
                <a:gd name="connsiteX308" fmla="*/ 560657 w 635315"/>
                <a:gd name="connsiteY308" fmla="*/ 50731 h 581438"/>
                <a:gd name="connsiteX309" fmla="*/ 560198 w 635315"/>
                <a:gd name="connsiteY309" fmla="*/ 51316 h 581438"/>
                <a:gd name="connsiteX310" fmla="*/ 559724 w 635315"/>
                <a:gd name="connsiteY310" fmla="*/ 52011 h 581438"/>
                <a:gd name="connsiteX311" fmla="*/ 559503 w 635315"/>
                <a:gd name="connsiteY311" fmla="*/ 52833 h 581438"/>
                <a:gd name="connsiteX312" fmla="*/ 559376 w 635315"/>
                <a:gd name="connsiteY312" fmla="*/ 53640 h 581438"/>
                <a:gd name="connsiteX313" fmla="*/ 559266 w 635315"/>
                <a:gd name="connsiteY313" fmla="*/ 55046 h 581438"/>
                <a:gd name="connsiteX314" fmla="*/ 559266 w 635315"/>
                <a:gd name="connsiteY314" fmla="*/ 55852 h 581438"/>
                <a:gd name="connsiteX315" fmla="*/ 559029 w 635315"/>
                <a:gd name="connsiteY315" fmla="*/ 56800 h 581438"/>
                <a:gd name="connsiteX316" fmla="*/ 558681 w 635315"/>
                <a:gd name="connsiteY316" fmla="*/ 57496 h 581438"/>
                <a:gd name="connsiteX317" fmla="*/ 558333 w 635315"/>
                <a:gd name="connsiteY317" fmla="*/ 58206 h 581438"/>
                <a:gd name="connsiteX318" fmla="*/ 557748 w 635315"/>
                <a:gd name="connsiteY318" fmla="*/ 58665 h 581438"/>
                <a:gd name="connsiteX319" fmla="*/ 557164 w 635315"/>
                <a:gd name="connsiteY319" fmla="*/ 59123 h 581438"/>
                <a:gd name="connsiteX320" fmla="*/ 556469 w 635315"/>
                <a:gd name="connsiteY320" fmla="*/ 59487 h 581438"/>
                <a:gd name="connsiteX321" fmla="*/ 553908 w 635315"/>
                <a:gd name="connsiteY321" fmla="*/ 60309 h 581438"/>
                <a:gd name="connsiteX322" fmla="*/ 553324 w 635315"/>
                <a:gd name="connsiteY322" fmla="*/ 60767 h 581438"/>
                <a:gd name="connsiteX323" fmla="*/ 552739 w 635315"/>
                <a:gd name="connsiteY323" fmla="*/ 61242 h 581438"/>
                <a:gd name="connsiteX324" fmla="*/ 552280 w 635315"/>
                <a:gd name="connsiteY324" fmla="*/ 61826 h 581438"/>
                <a:gd name="connsiteX325" fmla="*/ 551585 w 635315"/>
                <a:gd name="connsiteY325" fmla="*/ 63106 h 581438"/>
                <a:gd name="connsiteX326" fmla="*/ 550179 w 635315"/>
                <a:gd name="connsiteY326" fmla="*/ 64955 h 581438"/>
                <a:gd name="connsiteX327" fmla="*/ 548408 w 635315"/>
                <a:gd name="connsiteY327" fmla="*/ 68685 h 581438"/>
                <a:gd name="connsiteX328" fmla="*/ 547365 w 635315"/>
                <a:gd name="connsiteY328" fmla="*/ 70329 h 581438"/>
                <a:gd name="connsiteX329" fmla="*/ 543635 w 635315"/>
                <a:gd name="connsiteY329" fmla="*/ 79416 h 581438"/>
                <a:gd name="connsiteX330" fmla="*/ 543288 w 635315"/>
                <a:gd name="connsiteY330" fmla="*/ 81060 h 581438"/>
                <a:gd name="connsiteX331" fmla="*/ 543414 w 635315"/>
                <a:gd name="connsiteY331" fmla="*/ 81629 h 581438"/>
                <a:gd name="connsiteX332" fmla="*/ 543635 w 635315"/>
                <a:gd name="connsiteY332" fmla="*/ 82340 h 581438"/>
                <a:gd name="connsiteX333" fmla="*/ 544457 w 635315"/>
                <a:gd name="connsiteY333" fmla="*/ 82451 h 581438"/>
                <a:gd name="connsiteX334" fmla="*/ 553671 w 635315"/>
                <a:gd name="connsiteY334" fmla="*/ 81407 h 581438"/>
                <a:gd name="connsiteX335" fmla="*/ 571751 w 635315"/>
                <a:gd name="connsiteY335" fmla="*/ 79305 h 581438"/>
                <a:gd name="connsiteX336" fmla="*/ 589847 w 635315"/>
                <a:gd name="connsiteY336" fmla="*/ 77219 h 581438"/>
                <a:gd name="connsiteX337" fmla="*/ 607801 w 635315"/>
                <a:gd name="connsiteY337" fmla="*/ 75007 h 581438"/>
                <a:gd name="connsiteX338" fmla="*/ 625865 w 635315"/>
                <a:gd name="connsiteY338" fmla="*/ 72889 h 581438"/>
                <a:gd name="connsiteX339" fmla="*/ 626102 w 635315"/>
                <a:gd name="connsiteY339" fmla="*/ 72889 h 581438"/>
                <a:gd name="connsiteX340" fmla="*/ 626323 w 635315"/>
                <a:gd name="connsiteY340" fmla="*/ 72778 h 581438"/>
                <a:gd name="connsiteX341" fmla="*/ 626560 w 635315"/>
                <a:gd name="connsiteY341" fmla="*/ 72778 h 581438"/>
                <a:gd name="connsiteX342" fmla="*/ 626798 w 635315"/>
                <a:gd name="connsiteY342" fmla="*/ 72778 h 58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635315" h="581438">
                  <a:moveTo>
                    <a:pt x="626798" y="72778"/>
                  </a:moveTo>
                  <a:lnTo>
                    <a:pt x="626671" y="73948"/>
                  </a:lnTo>
                  <a:lnTo>
                    <a:pt x="629500" y="77678"/>
                  </a:lnTo>
                  <a:lnTo>
                    <a:pt x="633103" y="80822"/>
                  </a:lnTo>
                  <a:lnTo>
                    <a:pt x="635316" y="85375"/>
                  </a:lnTo>
                  <a:lnTo>
                    <a:pt x="634621" y="88409"/>
                  </a:lnTo>
                  <a:lnTo>
                    <a:pt x="632645" y="88061"/>
                  </a:lnTo>
                  <a:lnTo>
                    <a:pt x="628678" y="85485"/>
                  </a:lnTo>
                  <a:lnTo>
                    <a:pt x="625865" y="86070"/>
                  </a:lnTo>
                  <a:lnTo>
                    <a:pt x="623653" y="87476"/>
                  </a:lnTo>
                  <a:lnTo>
                    <a:pt x="621898" y="89689"/>
                  </a:lnTo>
                  <a:lnTo>
                    <a:pt x="620966" y="92597"/>
                  </a:lnTo>
                  <a:lnTo>
                    <a:pt x="624459" y="93877"/>
                  </a:lnTo>
                  <a:lnTo>
                    <a:pt x="628093" y="96106"/>
                  </a:lnTo>
                  <a:lnTo>
                    <a:pt x="629500" y="98792"/>
                  </a:lnTo>
                  <a:lnTo>
                    <a:pt x="622025" y="106252"/>
                  </a:lnTo>
                  <a:lnTo>
                    <a:pt x="603376" y="116525"/>
                  </a:lnTo>
                  <a:lnTo>
                    <a:pt x="601716" y="118737"/>
                  </a:lnTo>
                  <a:lnTo>
                    <a:pt x="601969" y="121518"/>
                  </a:lnTo>
                  <a:lnTo>
                    <a:pt x="604182" y="125043"/>
                  </a:lnTo>
                  <a:lnTo>
                    <a:pt x="608148" y="129342"/>
                  </a:lnTo>
                  <a:lnTo>
                    <a:pt x="608259" y="131333"/>
                  </a:lnTo>
                  <a:lnTo>
                    <a:pt x="606284" y="134004"/>
                  </a:lnTo>
                  <a:lnTo>
                    <a:pt x="604292" y="135995"/>
                  </a:lnTo>
                  <a:lnTo>
                    <a:pt x="603597" y="137513"/>
                  </a:lnTo>
                  <a:lnTo>
                    <a:pt x="604292" y="139267"/>
                  </a:lnTo>
                  <a:lnTo>
                    <a:pt x="606505" y="142064"/>
                  </a:lnTo>
                  <a:lnTo>
                    <a:pt x="608607" y="145668"/>
                  </a:lnTo>
                  <a:lnTo>
                    <a:pt x="607437" y="147785"/>
                  </a:lnTo>
                  <a:lnTo>
                    <a:pt x="604656" y="148829"/>
                  </a:lnTo>
                  <a:lnTo>
                    <a:pt x="601479" y="149524"/>
                  </a:lnTo>
                  <a:lnTo>
                    <a:pt x="598460" y="150693"/>
                  </a:lnTo>
                  <a:lnTo>
                    <a:pt x="597054" y="152448"/>
                  </a:lnTo>
                  <a:lnTo>
                    <a:pt x="596706" y="155119"/>
                  </a:lnTo>
                  <a:lnTo>
                    <a:pt x="597054" y="159085"/>
                  </a:lnTo>
                  <a:lnTo>
                    <a:pt x="596595" y="161772"/>
                  </a:lnTo>
                  <a:lnTo>
                    <a:pt x="595315" y="164459"/>
                  </a:lnTo>
                  <a:lnTo>
                    <a:pt x="593561" y="166909"/>
                  </a:lnTo>
                  <a:lnTo>
                    <a:pt x="587255" y="173199"/>
                  </a:lnTo>
                  <a:lnTo>
                    <a:pt x="585864" y="175775"/>
                  </a:lnTo>
                  <a:lnTo>
                    <a:pt x="585627" y="179504"/>
                  </a:lnTo>
                  <a:lnTo>
                    <a:pt x="586433" y="186616"/>
                  </a:lnTo>
                  <a:lnTo>
                    <a:pt x="587255" y="189651"/>
                  </a:lnTo>
                  <a:lnTo>
                    <a:pt x="590542" y="197222"/>
                  </a:lnTo>
                  <a:lnTo>
                    <a:pt x="592407" y="203654"/>
                  </a:lnTo>
                  <a:lnTo>
                    <a:pt x="592866" y="209944"/>
                  </a:lnTo>
                  <a:lnTo>
                    <a:pt x="590542" y="214148"/>
                  </a:lnTo>
                  <a:lnTo>
                    <a:pt x="587840" y="214148"/>
                  </a:lnTo>
                  <a:lnTo>
                    <a:pt x="584347" y="213563"/>
                  </a:lnTo>
                  <a:lnTo>
                    <a:pt x="581202" y="213910"/>
                  </a:lnTo>
                  <a:lnTo>
                    <a:pt x="580159" y="216724"/>
                  </a:lnTo>
                  <a:lnTo>
                    <a:pt x="580159" y="219853"/>
                  </a:lnTo>
                  <a:lnTo>
                    <a:pt x="579574" y="222540"/>
                  </a:lnTo>
                  <a:lnTo>
                    <a:pt x="578405" y="225100"/>
                  </a:lnTo>
                  <a:lnTo>
                    <a:pt x="576666" y="227202"/>
                  </a:lnTo>
                  <a:lnTo>
                    <a:pt x="572210" y="230363"/>
                  </a:lnTo>
                  <a:lnTo>
                    <a:pt x="569301" y="231880"/>
                  </a:lnTo>
                  <a:lnTo>
                    <a:pt x="566852" y="232575"/>
                  </a:lnTo>
                  <a:lnTo>
                    <a:pt x="565572" y="233855"/>
                  </a:lnTo>
                  <a:lnTo>
                    <a:pt x="566741" y="235594"/>
                  </a:lnTo>
                  <a:lnTo>
                    <a:pt x="567199" y="236305"/>
                  </a:lnTo>
                  <a:lnTo>
                    <a:pt x="571625" y="240730"/>
                  </a:lnTo>
                  <a:lnTo>
                    <a:pt x="571972" y="247274"/>
                  </a:lnTo>
                  <a:lnTo>
                    <a:pt x="568132" y="252979"/>
                  </a:lnTo>
                  <a:lnTo>
                    <a:pt x="562411" y="257420"/>
                  </a:lnTo>
                  <a:lnTo>
                    <a:pt x="548535" y="264295"/>
                  </a:lnTo>
                  <a:lnTo>
                    <a:pt x="547255" y="266507"/>
                  </a:lnTo>
                  <a:lnTo>
                    <a:pt x="548061" y="269068"/>
                  </a:lnTo>
                  <a:lnTo>
                    <a:pt x="549830" y="272117"/>
                  </a:lnTo>
                  <a:lnTo>
                    <a:pt x="550652" y="274899"/>
                  </a:lnTo>
                  <a:lnTo>
                    <a:pt x="548993" y="277127"/>
                  </a:lnTo>
                  <a:lnTo>
                    <a:pt x="547950" y="278645"/>
                  </a:lnTo>
                  <a:lnTo>
                    <a:pt x="545263" y="279688"/>
                  </a:lnTo>
                  <a:lnTo>
                    <a:pt x="542355" y="279814"/>
                  </a:lnTo>
                  <a:lnTo>
                    <a:pt x="539795" y="278408"/>
                  </a:lnTo>
                  <a:lnTo>
                    <a:pt x="538167" y="279103"/>
                  </a:lnTo>
                  <a:lnTo>
                    <a:pt x="536650" y="282375"/>
                  </a:lnTo>
                  <a:lnTo>
                    <a:pt x="534880" y="288080"/>
                  </a:lnTo>
                  <a:lnTo>
                    <a:pt x="534311" y="294733"/>
                  </a:lnTo>
                  <a:lnTo>
                    <a:pt x="537582" y="305354"/>
                  </a:lnTo>
                  <a:lnTo>
                    <a:pt x="537361" y="318645"/>
                  </a:lnTo>
                  <a:lnTo>
                    <a:pt x="537819" y="324130"/>
                  </a:lnTo>
                  <a:lnTo>
                    <a:pt x="537235" y="328681"/>
                  </a:lnTo>
                  <a:lnTo>
                    <a:pt x="533378" y="333580"/>
                  </a:lnTo>
                  <a:lnTo>
                    <a:pt x="528827" y="336615"/>
                  </a:lnTo>
                  <a:lnTo>
                    <a:pt x="526030" y="338005"/>
                  </a:lnTo>
                  <a:lnTo>
                    <a:pt x="520656" y="339065"/>
                  </a:lnTo>
                  <a:lnTo>
                    <a:pt x="519139" y="339065"/>
                  </a:lnTo>
                  <a:lnTo>
                    <a:pt x="518096" y="338590"/>
                  </a:lnTo>
                  <a:lnTo>
                    <a:pt x="516357" y="337421"/>
                  </a:lnTo>
                  <a:lnTo>
                    <a:pt x="515883" y="338353"/>
                  </a:lnTo>
                  <a:lnTo>
                    <a:pt x="515883" y="339760"/>
                  </a:lnTo>
                  <a:lnTo>
                    <a:pt x="516579" y="341973"/>
                  </a:lnTo>
                  <a:lnTo>
                    <a:pt x="517985" y="344770"/>
                  </a:lnTo>
                  <a:lnTo>
                    <a:pt x="518333" y="346761"/>
                  </a:lnTo>
                  <a:lnTo>
                    <a:pt x="517985" y="348041"/>
                  </a:lnTo>
                  <a:lnTo>
                    <a:pt x="516468" y="351076"/>
                  </a:lnTo>
                  <a:lnTo>
                    <a:pt x="516120" y="352704"/>
                  </a:lnTo>
                  <a:lnTo>
                    <a:pt x="515646" y="353415"/>
                  </a:lnTo>
                  <a:lnTo>
                    <a:pt x="514366" y="353304"/>
                  </a:lnTo>
                  <a:lnTo>
                    <a:pt x="512153" y="352467"/>
                  </a:lnTo>
                  <a:lnTo>
                    <a:pt x="510383" y="352704"/>
                  </a:lnTo>
                  <a:lnTo>
                    <a:pt x="509577" y="353051"/>
                  </a:lnTo>
                  <a:lnTo>
                    <a:pt x="509103" y="353999"/>
                  </a:lnTo>
                  <a:lnTo>
                    <a:pt x="505026" y="365884"/>
                  </a:lnTo>
                  <a:lnTo>
                    <a:pt x="503524" y="367291"/>
                  </a:lnTo>
                  <a:lnTo>
                    <a:pt x="501549" y="368223"/>
                  </a:lnTo>
                  <a:lnTo>
                    <a:pt x="495353" y="372759"/>
                  </a:lnTo>
                  <a:lnTo>
                    <a:pt x="493836" y="374530"/>
                  </a:lnTo>
                  <a:lnTo>
                    <a:pt x="494294" y="378954"/>
                  </a:lnTo>
                  <a:lnTo>
                    <a:pt x="504109" y="382795"/>
                  </a:lnTo>
                  <a:lnTo>
                    <a:pt x="504915" y="388737"/>
                  </a:lnTo>
                  <a:lnTo>
                    <a:pt x="503398" y="391661"/>
                  </a:lnTo>
                  <a:lnTo>
                    <a:pt x="501422" y="393068"/>
                  </a:lnTo>
                  <a:lnTo>
                    <a:pt x="498862" y="393652"/>
                  </a:lnTo>
                  <a:lnTo>
                    <a:pt x="495812" y="393890"/>
                  </a:lnTo>
                  <a:lnTo>
                    <a:pt x="492904" y="394585"/>
                  </a:lnTo>
                  <a:lnTo>
                    <a:pt x="485918" y="398900"/>
                  </a:lnTo>
                  <a:lnTo>
                    <a:pt x="479138" y="401002"/>
                  </a:lnTo>
                  <a:lnTo>
                    <a:pt x="478095" y="402155"/>
                  </a:lnTo>
                  <a:lnTo>
                    <a:pt x="478790" y="404368"/>
                  </a:lnTo>
                  <a:lnTo>
                    <a:pt x="480181" y="405316"/>
                  </a:lnTo>
                  <a:lnTo>
                    <a:pt x="481935" y="405900"/>
                  </a:lnTo>
                  <a:lnTo>
                    <a:pt x="483801" y="406707"/>
                  </a:lnTo>
                  <a:lnTo>
                    <a:pt x="486266" y="410911"/>
                  </a:lnTo>
                  <a:lnTo>
                    <a:pt x="484749" y="414751"/>
                  </a:lnTo>
                  <a:lnTo>
                    <a:pt x="482520" y="418497"/>
                  </a:lnTo>
                  <a:lnTo>
                    <a:pt x="483801" y="423855"/>
                  </a:lnTo>
                  <a:lnTo>
                    <a:pt x="485444" y="426194"/>
                  </a:lnTo>
                  <a:lnTo>
                    <a:pt x="486503" y="429101"/>
                  </a:lnTo>
                  <a:lnTo>
                    <a:pt x="485096" y="432610"/>
                  </a:lnTo>
                  <a:lnTo>
                    <a:pt x="483801" y="433194"/>
                  </a:lnTo>
                  <a:lnTo>
                    <a:pt x="480307" y="433653"/>
                  </a:lnTo>
                  <a:lnTo>
                    <a:pt x="478901" y="434127"/>
                  </a:lnTo>
                  <a:lnTo>
                    <a:pt x="477621" y="435170"/>
                  </a:lnTo>
                  <a:lnTo>
                    <a:pt x="475187" y="438205"/>
                  </a:lnTo>
                  <a:lnTo>
                    <a:pt x="474365" y="438789"/>
                  </a:lnTo>
                  <a:lnTo>
                    <a:pt x="473322" y="439959"/>
                  </a:lnTo>
                  <a:lnTo>
                    <a:pt x="468755" y="447293"/>
                  </a:lnTo>
                  <a:lnTo>
                    <a:pt x="466432" y="449157"/>
                  </a:lnTo>
                  <a:lnTo>
                    <a:pt x="464567" y="450437"/>
                  </a:lnTo>
                  <a:lnTo>
                    <a:pt x="464330" y="451971"/>
                  </a:lnTo>
                  <a:lnTo>
                    <a:pt x="467127" y="454420"/>
                  </a:lnTo>
                  <a:lnTo>
                    <a:pt x="472738" y="456632"/>
                  </a:lnTo>
                  <a:lnTo>
                    <a:pt x="474950" y="458498"/>
                  </a:lnTo>
                  <a:lnTo>
                    <a:pt x="475756" y="462464"/>
                  </a:lnTo>
                  <a:lnTo>
                    <a:pt x="474839" y="465736"/>
                  </a:lnTo>
                  <a:lnTo>
                    <a:pt x="472738" y="467475"/>
                  </a:lnTo>
                  <a:lnTo>
                    <a:pt x="469924" y="468296"/>
                  </a:lnTo>
                  <a:lnTo>
                    <a:pt x="466779" y="468517"/>
                  </a:lnTo>
                  <a:lnTo>
                    <a:pt x="464788" y="469814"/>
                  </a:lnTo>
                  <a:lnTo>
                    <a:pt x="465610" y="472373"/>
                  </a:lnTo>
                  <a:lnTo>
                    <a:pt x="467822" y="474823"/>
                  </a:lnTo>
                  <a:lnTo>
                    <a:pt x="470035" y="475756"/>
                  </a:lnTo>
                  <a:lnTo>
                    <a:pt x="472500" y="476467"/>
                  </a:lnTo>
                  <a:lnTo>
                    <a:pt x="475298" y="478443"/>
                  </a:lnTo>
                  <a:lnTo>
                    <a:pt x="480071" y="482631"/>
                  </a:lnTo>
                  <a:lnTo>
                    <a:pt x="480418" y="485443"/>
                  </a:lnTo>
                  <a:lnTo>
                    <a:pt x="480892" y="489885"/>
                  </a:lnTo>
                  <a:lnTo>
                    <a:pt x="480892" y="494531"/>
                  </a:lnTo>
                  <a:lnTo>
                    <a:pt x="480418" y="497581"/>
                  </a:lnTo>
                  <a:lnTo>
                    <a:pt x="475993" y="504456"/>
                  </a:lnTo>
                  <a:lnTo>
                    <a:pt x="474839" y="507949"/>
                  </a:lnTo>
                  <a:lnTo>
                    <a:pt x="476926" y="510873"/>
                  </a:lnTo>
                  <a:lnTo>
                    <a:pt x="478443" y="510983"/>
                  </a:lnTo>
                  <a:lnTo>
                    <a:pt x="482520" y="512153"/>
                  </a:lnTo>
                  <a:lnTo>
                    <a:pt x="484401" y="513433"/>
                  </a:lnTo>
                  <a:lnTo>
                    <a:pt x="485334" y="515298"/>
                  </a:lnTo>
                  <a:lnTo>
                    <a:pt x="486029" y="523121"/>
                  </a:lnTo>
                  <a:lnTo>
                    <a:pt x="487894" y="528242"/>
                  </a:lnTo>
                  <a:lnTo>
                    <a:pt x="488479" y="530817"/>
                  </a:lnTo>
                  <a:lnTo>
                    <a:pt x="487894" y="533726"/>
                  </a:lnTo>
                  <a:lnTo>
                    <a:pt x="486266" y="534895"/>
                  </a:lnTo>
                  <a:lnTo>
                    <a:pt x="483563" y="535828"/>
                  </a:lnTo>
                  <a:lnTo>
                    <a:pt x="481114" y="537234"/>
                  </a:lnTo>
                  <a:lnTo>
                    <a:pt x="480181" y="539210"/>
                  </a:lnTo>
                  <a:lnTo>
                    <a:pt x="480766" y="555552"/>
                  </a:lnTo>
                  <a:lnTo>
                    <a:pt x="478901" y="555899"/>
                  </a:lnTo>
                  <a:lnTo>
                    <a:pt x="455463" y="557748"/>
                  </a:lnTo>
                  <a:lnTo>
                    <a:pt x="431899" y="559613"/>
                  </a:lnTo>
                  <a:lnTo>
                    <a:pt x="408351" y="561383"/>
                  </a:lnTo>
                  <a:lnTo>
                    <a:pt x="384897" y="563122"/>
                  </a:lnTo>
                  <a:lnTo>
                    <a:pt x="361459" y="564860"/>
                  </a:lnTo>
                  <a:lnTo>
                    <a:pt x="337895" y="566615"/>
                  </a:lnTo>
                  <a:lnTo>
                    <a:pt x="314331" y="568258"/>
                  </a:lnTo>
                  <a:lnTo>
                    <a:pt x="290894" y="569886"/>
                  </a:lnTo>
                  <a:lnTo>
                    <a:pt x="267329" y="571388"/>
                  </a:lnTo>
                  <a:lnTo>
                    <a:pt x="243765" y="572920"/>
                  </a:lnTo>
                  <a:lnTo>
                    <a:pt x="220327" y="574437"/>
                  </a:lnTo>
                  <a:lnTo>
                    <a:pt x="196763" y="575955"/>
                  </a:lnTo>
                  <a:lnTo>
                    <a:pt x="173215" y="577346"/>
                  </a:lnTo>
                  <a:lnTo>
                    <a:pt x="149651" y="578752"/>
                  </a:lnTo>
                  <a:lnTo>
                    <a:pt x="126197" y="580159"/>
                  </a:lnTo>
                  <a:lnTo>
                    <a:pt x="102633" y="581439"/>
                  </a:lnTo>
                  <a:lnTo>
                    <a:pt x="101353" y="562664"/>
                  </a:lnTo>
                  <a:lnTo>
                    <a:pt x="100183" y="543999"/>
                  </a:lnTo>
                  <a:lnTo>
                    <a:pt x="99029" y="525318"/>
                  </a:lnTo>
                  <a:lnTo>
                    <a:pt x="97860" y="506669"/>
                  </a:lnTo>
                  <a:lnTo>
                    <a:pt x="97275" y="496412"/>
                  </a:lnTo>
                  <a:lnTo>
                    <a:pt x="97275" y="496301"/>
                  </a:lnTo>
                  <a:lnTo>
                    <a:pt x="95995" y="495827"/>
                  </a:lnTo>
                  <a:lnTo>
                    <a:pt x="93909" y="495006"/>
                  </a:lnTo>
                  <a:lnTo>
                    <a:pt x="90037" y="492318"/>
                  </a:lnTo>
                  <a:lnTo>
                    <a:pt x="87714" y="493725"/>
                  </a:lnTo>
                  <a:lnTo>
                    <a:pt x="84916" y="493962"/>
                  </a:lnTo>
                  <a:lnTo>
                    <a:pt x="82356" y="493488"/>
                  </a:lnTo>
                  <a:lnTo>
                    <a:pt x="77789" y="491165"/>
                  </a:lnTo>
                  <a:lnTo>
                    <a:pt x="75924" y="491971"/>
                  </a:lnTo>
                  <a:lnTo>
                    <a:pt x="74296" y="493599"/>
                  </a:lnTo>
                  <a:lnTo>
                    <a:pt x="72431" y="494421"/>
                  </a:lnTo>
                  <a:lnTo>
                    <a:pt x="66014" y="491513"/>
                  </a:lnTo>
                  <a:lnTo>
                    <a:pt x="63802" y="491734"/>
                  </a:lnTo>
                  <a:lnTo>
                    <a:pt x="62506" y="493725"/>
                  </a:lnTo>
                  <a:lnTo>
                    <a:pt x="61700" y="496175"/>
                  </a:lnTo>
                  <a:lnTo>
                    <a:pt x="60530" y="497692"/>
                  </a:lnTo>
                  <a:lnTo>
                    <a:pt x="57749" y="496301"/>
                  </a:lnTo>
                  <a:lnTo>
                    <a:pt x="55062" y="497803"/>
                  </a:lnTo>
                  <a:lnTo>
                    <a:pt x="52597" y="497455"/>
                  </a:lnTo>
                  <a:lnTo>
                    <a:pt x="51664" y="495938"/>
                  </a:lnTo>
                  <a:lnTo>
                    <a:pt x="53181" y="494310"/>
                  </a:lnTo>
                  <a:lnTo>
                    <a:pt x="53181" y="493251"/>
                  </a:lnTo>
                  <a:lnTo>
                    <a:pt x="49910" y="493962"/>
                  </a:lnTo>
                  <a:lnTo>
                    <a:pt x="46654" y="493125"/>
                  </a:lnTo>
                  <a:lnTo>
                    <a:pt x="44094" y="491038"/>
                  </a:lnTo>
                  <a:lnTo>
                    <a:pt x="43051" y="487894"/>
                  </a:lnTo>
                  <a:lnTo>
                    <a:pt x="41644" y="485096"/>
                  </a:lnTo>
                  <a:lnTo>
                    <a:pt x="39305" y="484622"/>
                  </a:lnTo>
                  <a:lnTo>
                    <a:pt x="38373" y="450579"/>
                  </a:lnTo>
                  <a:lnTo>
                    <a:pt x="37440" y="416395"/>
                  </a:lnTo>
                  <a:lnTo>
                    <a:pt x="36381" y="382321"/>
                  </a:lnTo>
                  <a:lnTo>
                    <a:pt x="35449" y="348278"/>
                  </a:lnTo>
                  <a:lnTo>
                    <a:pt x="34406" y="314094"/>
                  </a:lnTo>
                  <a:lnTo>
                    <a:pt x="33473" y="280036"/>
                  </a:lnTo>
                  <a:lnTo>
                    <a:pt x="32541" y="245977"/>
                  </a:lnTo>
                  <a:lnTo>
                    <a:pt x="31498" y="211919"/>
                  </a:lnTo>
                  <a:lnTo>
                    <a:pt x="27531" y="190235"/>
                  </a:lnTo>
                  <a:lnTo>
                    <a:pt x="23564" y="168647"/>
                  </a:lnTo>
                  <a:lnTo>
                    <a:pt x="19597" y="146948"/>
                  </a:lnTo>
                  <a:lnTo>
                    <a:pt x="15757" y="125391"/>
                  </a:lnTo>
                  <a:lnTo>
                    <a:pt x="11774" y="103692"/>
                  </a:lnTo>
                  <a:lnTo>
                    <a:pt x="7823" y="82103"/>
                  </a:lnTo>
                  <a:lnTo>
                    <a:pt x="3967" y="60546"/>
                  </a:lnTo>
                  <a:lnTo>
                    <a:pt x="0" y="38831"/>
                  </a:lnTo>
                  <a:lnTo>
                    <a:pt x="34754" y="37092"/>
                  </a:lnTo>
                  <a:lnTo>
                    <a:pt x="69523" y="35338"/>
                  </a:lnTo>
                  <a:lnTo>
                    <a:pt x="104261" y="33346"/>
                  </a:lnTo>
                  <a:lnTo>
                    <a:pt x="139030" y="31371"/>
                  </a:lnTo>
                  <a:lnTo>
                    <a:pt x="173800" y="29270"/>
                  </a:lnTo>
                  <a:lnTo>
                    <a:pt x="208427" y="27167"/>
                  </a:lnTo>
                  <a:lnTo>
                    <a:pt x="243181" y="24844"/>
                  </a:lnTo>
                  <a:lnTo>
                    <a:pt x="277950" y="22521"/>
                  </a:lnTo>
                  <a:lnTo>
                    <a:pt x="312688" y="20166"/>
                  </a:lnTo>
                  <a:lnTo>
                    <a:pt x="347346" y="17605"/>
                  </a:lnTo>
                  <a:lnTo>
                    <a:pt x="381989" y="15046"/>
                  </a:lnTo>
                  <a:lnTo>
                    <a:pt x="416727" y="12359"/>
                  </a:lnTo>
                  <a:lnTo>
                    <a:pt x="451386" y="9561"/>
                  </a:lnTo>
                  <a:lnTo>
                    <a:pt x="486155" y="6764"/>
                  </a:lnTo>
                  <a:lnTo>
                    <a:pt x="520767" y="3840"/>
                  </a:lnTo>
                  <a:lnTo>
                    <a:pt x="555425" y="806"/>
                  </a:lnTo>
                  <a:lnTo>
                    <a:pt x="564181" y="0"/>
                  </a:lnTo>
                  <a:lnTo>
                    <a:pt x="564418" y="347"/>
                  </a:lnTo>
                  <a:lnTo>
                    <a:pt x="564639" y="695"/>
                  </a:lnTo>
                  <a:lnTo>
                    <a:pt x="565461" y="1864"/>
                  </a:lnTo>
                  <a:lnTo>
                    <a:pt x="566978" y="5247"/>
                  </a:lnTo>
                  <a:lnTo>
                    <a:pt x="567326" y="5705"/>
                  </a:lnTo>
                  <a:lnTo>
                    <a:pt x="567911" y="6179"/>
                  </a:lnTo>
                  <a:lnTo>
                    <a:pt x="568606" y="6527"/>
                  </a:lnTo>
                  <a:lnTo>
                    <a:pt x="569065" y="6874"/>
                  </a:lnTo>
                  <a:lnTo>
                    <a:pt x="569301" y="7459"/>
                  </a:lnTo>
                  <a:lnTo>
                    <a:pt x="569539" y="8154"/>
                  </a:lnTo>
                  <a:lnTo>
                    <a:pt x="569886" y="10620"/>
                  </a:lnTo>
                  <a:lnTo>
                    <a:pt x="570123" y="11426"/>
                  </a:lnTo>
                  <a:lnTo>
                    <a:pt x="570345" y="12248"/>
                  </a:lnTo>
                  <a:lnTo>
                    <a:pt x="570819" y="12944"/>
                  </a:lnTo>
                  <a:lnTo>
                    <a:pt x="571277" y="13402"/>
                  </a:lnTo>
                  <a:lnTo>
                    <a:pt x="575702" y="15614"/>
                  </a:lnTo>
                  <a:lnTo>
                    <a:pt x="576429" y="16088"/>
                  </a:lnTo>
                  <a:lnTo>
                    <a:pt x="577014" y="16547"/>
                  </a:lnTo>
                  <a:lnTo>
                    <a:pt x="577472" y="17132"/>
                  </a:lnTo>
                  <a:lnTo>
                    <a:pt x="577946" y="17717"/>
                  </a:lnTo>
                  <a:lnTo>
                    <a:pt x="578294" y="18427"/>
                  </a:lnTo>
                  <a:lnTo>
                    <a:pt x="578642" y="19249"/>
                  </a:lnTo>
                  <a:lnTo>
                    <a:pt x="578642" y="20166"/>
                  </a:lnTo>
                  <a:lnTo>
                    <a:pt x="578642" y="21098"/>
                  </a:lnTo>
                  <a:lnTo>
                    <a:pt x="578168" y="24955"/>
                  </a:lnTo>
                  <a:lnTo>
                    <a:pt x="578168" y="25887"/>
                  </a:lnTo>
                  <a:lnTo>
                    <a:pt x="579100" y="30439"/>
                  </a:lnTo>
                  <a:lnTo>
                    <a:pt x="579227" y="31261"/>
                  </a:lnTo>
                  <a:lnTo>
                    <a:pt x="579100" y="32067"/>
                  </a:lnTo>
                  <a:lnTo>
                    <a:pt x="578879" y="32889"/>
                  </a:lnTo>
                  <a:lnTo>
                    <a:pt x="578642" y="33584"/>
                  </a:lnTo>
                  <a:lnTo>
                    <a:pt x="578168" y="34295"/>
                  </a:lnTo>
                  <a:lnTo>
                    <a:pt x="577820" y="34880"/>
                  </a:lnTo>
                  <a:lnTo>
                    <a:pt x="577235" y="35338"/>
                  </a:lnTo>
                  <a:lnTo>
                    <a:pt x="576540" y="35812"/>
                  </a:lnTo>
                  <a:lnTo>
                    <a:pt x="573490" y="37092"/>
                  </a:lnTo>
                  <a:lnTo>
                    <a:pt x="572905" y="37551"/>
                  </a:lnTo>
                  <a:lnTo>
                    <a:pt x="572446" y="38136"/>
                  </a:lnTo>
                  <a:lnTo>
                    <a:pt x="572336" y="38831"/>
                  </a:lnTo>
                  <a:lnTo>
                    <a:pt x="572099" y="41976"/>
                  </a:lnTo>
                  <a:lnTo>
                    <a:pt x="571862" y="42797"/>
                  </a:lnTo>
                  <a:lnTo>
                    <a:pt x="571514" y="43604"/>
                  </a:lnTo>
                  <a:lnTo>
                    <a:pt x="571166" y="44204"/>
                  </a:lnTo>
                  <a:lnTo>
                    <a:pt x="570582" y="44789"/>
                  </a:lnTo>
                  <a:lnTo>
                    <a:pt x="566741" y="47365"/>
                  </a:lnTo>
                  <a:lnTo>
                    <a:pt x="564070" y="48756"/>
                  </a:lnTo>
                  <a:lnTo>
                    <a:pt x="562411" y="49452"/>
                  </a:lnTo>
                  <a:lnTo>
                    <a:pt x="561826" y="49799"/>
                  </a:lnTo>
                  <a:lnTo>
                    <a:pt x="560657" y="50731"/>
                  </a:lnTo>
                  <a:lnTo>
                    <a:pt x="560198" y="51316"/>
                  </a:lnTo>
                  <a:lnTo>
                    <a:pt x="559724" y="52011"/>
                  </a:lnTo>
                  <a:lnTo>
                    <a:pt x="559503" y="52833"/>
                  </a:lnTo>
                  <a:lnTo>
                    <a:pt x="559376" y="53640"/>
                  </a:lnTo>
                  <a:lnTo>
                    <a:pt x="559266" y="55046"/>
                  </a:lnTo>
                  <a:lnTo>
                    <a:pt x="559266" y="55852"/>
                  </a:lnTo>
                  <a:lnTo>
                    <a:pt x="559029" y="56800"/>
                  </a:lnTo>
                  <a:lnTo>
                    <a:pt x="558681" y="57496"/>
                  </a:lnTo>
                  <a:lnTo>
                    <a:pt x="558333" y="58206"/>
                  </a:lnTo>
                  <a:lnTo>
                    <a:pt x="557748" y="58665"/>
                  </a:lnTo>
                  <a:lnTo>
                    <a:pt x="557164" y="59123"/>
                  </a:lnTo>
                  <a:lnTo>
                    <a:pt x="556469" y="59487"/>
                  </a:lnTo>
                  <a:lnTo>
                    <a:pt x="553908" y="60309"/>
                  </a:lnTo>
                  <a:lnTo>
                    <a:pt x="553324" y="60767"/>
                  </a:lnTo>
                  <a:lnTo>
                    <a:pt x="552739" y="61242"/>
                  </a:lnTo>
                  <a:lnTo>
                    <a:pt x="552280" y="61826"/>
                  </a:lnTo>
                  <a:lnTo>
                    <a:pt x="551585" y="63106"/>
                  </a:lnTo>
                  <a:lnTo>
                    <a:pt x="550179" y="64955"/>
                  </a:lnTo>
                  <a:lnTo>
                    <a:pt x="548408" y="68685"/>
                  </a:lnTo>
                  <a:lnTo>
                    <a:pt x="547365" y="70329"/>
                  </a:lnTo>
                  <a:lnTo>
                    <a:pt x="543635" y="79416"/>
                  </a:lnTo>
                  <a:lnTo>
                    <a:pt x="543288" y="81060"/>
                  </a:lnTo>
                  <a:lnTo>
                    <a:pt x="543414" y="81629"/>
                  </a:lnTo>
                  <a:lnTo>
                    <a:pt x="543635" y="82340"/>
                  </a:lnTo>
                  <a:lnTo>
                    <a:pt x="544457" y="82451"/>
                  </a:lnTo>
                  <a:lnTo>
                    <a:pt x="553671" y="81407"/>
                  </a:lnTo>
                  <a:lnTo>
                    <a:pt x="571751" y="79305"/>
                  </a:lnTo>
                  <a:lnTo>
                    <a:pt x="589847" y="77219"/>
                  </a:lnTo>
                  <a:lnTo>
                    <a:pt x="607801" y="75007"/>
                  </a:lnTo>
                  <a:lnTo>
                    <a:pt x="625865" y="72889"/>
                  </a:lnTo>
                  <a:lnTo>
                    <a:pt x="626102" y="72889"/>
                  </a:lnTo>
                  <a:lnTo>
                    <a:pt x="626323" y="72778"/>
                  </a:lnTo>
                  <a:lnTo>
                    <a:pt x="626560" y="72778"/>
                  </a:lnTo>
                  <a:lnTo>
                    <a:pt x="626798" y="72778"/>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E2249B-7123-2408-2AC4-FBC2146EE410}"/>
                </a:ext>
              </a:extLst>
            </p:cNvPr>
            <p:cNvSpPr/>
            <p:nvPr/>
          </p:nvSpPr>
          <p:spPr>
            <a:xfrm>
              <a:off x="10257948" y="7612269"/>
              <a:ext cx="494294" cy="784303"/>
            </a:xfrm>
            <a:custGeom>
              <a:avLst/>
              <a:gdLst>
                <a:gd name="connsiteX0" fmla="*/ 90400 w 494294"/>
                <a:gd name="connsiteY0" fmla="*/ 775311 h 784303"/>
                <a:gd name="connsiteX1" fmla="*/ 89357 w 494294"/>
                <a:gd name="connsiteY1" fmla="*/ 776133 h 784303"/>
                <a:gd name="connsiteX2" fmla="*/ 88425 w 494294"/>
                <a:gd name="connsiteY2" fmla="*/ 777302 h 784303"/>
                <a:gd name="connsiteX3" fmla="*/ 87255 w 494294"/>
                <a:gd name="connsiteY3" fmla="*/ 778234 h 784303"/>
                <a:gd name="connsiteX4" fmla="*/ 85280 w 494294"/>
                <a:gd name="connsiteY4" fmla="*/ 778692 h 784303"/>
                <a:gd name="connsiteX5" fmla="*/ 77836 w 494294"/>
                <a:gd name="connsiteY5" fmla="*/ 779530 h 784303"/>
                <a:gd name="connsiteX6" fmla="*/ 65588 w 494294"/>
                <a:gd name="connsiteY6" fmla="*/ 782913 h 784303"/>
                <a:gd name="connsiteX7" fmla="*/ 63817 w 494294"/>
                <a:gd name="connsiteY7" fmla="*/ 784303 h 784303"/>
                <a:gd name="connsiteX8" fmla="*/ 93466 w 494294"/>
                <a:gd name="connsiteY8" fmla="*/ 779878 h 784303"/>
                <a:gd name="connsiteX9" fmla="*/ 94288 w 494294"/>
                <a:gd name="connsiteY9" fmla="*/ 779641 h 784303"/>
                <a:gd name="connsiteX10" fmla="*/ 96043 w 494294"/>
                <a:gd name="connsiteY10" fmla="*/ 778692 h 784303"/>
                <a:gd name="connsiteX11" fmla="*/ 95932 w 494294"/>
                <a:gd name="connsiteY11" fmla="*/ 777650 h 784303"/>
                <a:gd name="connsiteX12" fmla="*/ 90400 w 494294"/>
                <a:gd name="connsiteY12" fmla="*/ 775311 h 784303"/>
                <a:gd name="connsiteX13" fmla="*/ 493836 w 494294"/>
                <a:gd name="connsiteY13" fmla="*/ 606884 h 784303"/>
                <a:gd name="connsiteX14" fmla="*/ 492319 w 494294"/>
                <a:gd name="connsiteY14" fmla="*/ 605367 h 784303"/>
                <a:gd name="connsiteX15" fmla="*/ 489648 w 494294"/>
                <a:gd name="connsiteY15" fmla="*/ 598366 h 784303"/>
                <a:gd name="connsiteX16" fmla="*/ 485570 w 494294"/>
                <a:gd name="connsiteY16" fmla="*/ 592186 h 784303"/>
                <a:gd name="connsiteX17" fmla="*/ 481240 w 494294"/>
                <a:gd name="connsiteY17" fmla="*/ 587745 h 784303"/>
                <a:gd name="connsiteX18" fmla="*/ 478332 w 494294"/>
                <a:gd name="connsiteY18" fmla="*/ 586702 h 784303"/>
                <a:gd name="connsiteX19" fmla="*/ 476578 w 494294"/>
                <a:gd name="connsiteY19" fmla="*/ 584948 h 784303"/>
                <a:gd name="connsiteX20" fmla="*/ 476120 w 494294"/>
                <a:gd name="connsiteY20" fmla="*/ 582499 h 784303"/>
                <a:gd name="connsiteX21" fmla="*/ 476008 w 494294"/>
                <a:gd name="connsiteY21" fmla="*/ 576777 h 784303"/>
                <a:gd name="connsiteX22" fmla="*/ 475551 w 494294"/>
                <a:gd name="connsiteY22" fmla="*/ 575387 h 784303"/>
                <a:gd name="connsiteX23" fmla="*/ 473923 w 494294"/>
                <a:gd name="connsiteY23" fmla="*/ 572478 h 784303"/>
                <a:gd name="connsiteX24" fmla="*/ 473575 w 494294"/>
                <a:gd name="connsiteY24" fmla="*/ 571309 h 784303"/>
                <a:gd name="connsiteX25" fmla="*/ 473686 w 494294"/>
                <a:gd name="connsiteY25" fmla="*/ 569681 h 784303"/>
                <a:gd name="connsiteX26" fmla="*/ 475076 w 494294"/>
                <a:gd name="connsiteY26" fmla="*/ 567010 h 784303"/>
                <a:gd name="connsiteX27" fmla="*/ 475535 w 494294"/>
                <a:gd name="connsiteY27" fmla="*/ 565493 h 784303"/>
                <a:gd name="connsiteX28" fmla="*/ 474713 w 494294"/>
                <a:gd name="connsiteY28" fmla="*/ 553481 h 784303"/>
                <a:gd name="connsiteX29" fmla="*/ 474823 w 494294"/>
                <a:gd name="connsiteY29" fmla="*/ 547650 h 784303"/>
                <a:gd name="connsiteX30" fmla="*/ 477147 w 494294"/>
                <a:gd name="connsiteY30" fmla="*/ 543557 h 784303"/>
                <a:gd name="connsiteX31" fmla="*/ 475171 w 494294"/>
                <a:gd name="connsiteY31" fmla="*/ 539242 h 784303"/>
                <a:gd name="connsiteX32" fmla="*/ 475519 w 494294"/>
                <a:gd name="connsiteY32" fmla="*/ 535986 h 784303"/>
                <a:gd name="connsiteX33" fmla="*/ 476562 w 494294"/>
                <a:gd name="connsiteY33" fmla="*/ 532825 h 784303"/>
                <a:gd name="connsiteX34" fmla="*/ 476910 w 494294"/>
                <a:gd name="connsiteY34" fmla="*/ 528985 h 784303"/>
                <a:gd name="connsiteX35" fmla="*/ 476325 w 494294"/>
                <a:gd name="connsiteY35" fmla="*/ 526883 h 784303"/>
                <a:gd name="connsiteX36" fmla="*/ 474697 w 494294"/>
                <a:gd name="connsiteY36" fmla="*/ 523959 h 784303"/>
                <a:gd name="connsiteX37" fmla="*/ 474349 w 494294"/>
                <a:gd name="connsiteY37" fmla="*/ 522790 h 784303"/>
                <a:gd name="connsiteX38" fmla="*/ 473654 w 494294"/>
                <a:gd name="connsiteY38" fmla="*/ 518570 h 784303"/>
                <a:gd name="connsiteX39" fmla="*/ 473069 w 494294"/>
                <a:gd name="connsiteY39" fmla="*/ 516594 h 784303"/>
                <a:gd name="connsiteX40" fmla="*/ 471552 w 494294"/>
                <a:gd name="connsiteY40" fmla="*/ 513924 h 784303"/>
                <a:gd name="connsiteX41" fmla="*/ 466179 w 494294"/>
                <a:gd name="connsiteY41" fmla="*/ 508202 h 784303"/>
                <a:gd name="connsiteX42" fmla="*/ 464661 w 494294"/>
                <a:gd name="connsiteY42" fmla="*/ 505753 h 784303"/>
                <a:gd name="connsiteX43" fmla="*/ 458719 w 494294"/>
                <a:gd name="connsiteY43" fmla="*/ 488969 h 784303"/>
                <a:gd name="connsiteX44" fmla="*/ 457438 w 494294"/>
                <a:gd name="connsiteY44" fmla="*/ 485918 h 784303"/>
                <a:gd name="connsiteX45" fmla="*/ 457786 w 494294"/>
                <a:gd name="connsiteY45" fmla="*/ 482442 h 784303"/>
                <a:gd name="connsiteX46" fmla="*/ 457786 w 494294"/>
                <a:gd name="connsiteY46" fmla="*/ 481509 h 784303"/>
                <a:gd name="connsiteX47" fmla="*/ 457897 w 494294"/>
                <a:gd name="connsiteY47" fmla="*/ 480688 h 784303"/>
                <a:gd name="connsiteX48" fmla="*/ 458245 w 494294"/>
                <a:gd name="connsiteY48" fmla="*/ 478585 h 784303"/>
                <a:gd name="connsiteX49" fmla="*/ 458592 w 494294"/>
                <a:gd name="connsiteY49" fmla="*/ 473211 h 784303"/>
                <a:gd name="connsiteX50" fmla="*/ 460331 w 494294"/>
                <a:gd name="connsiteY50" fmla="*/ 466906 h 784303"/>
                <a:gd name="connsiteX51" fmla="*/ 463239 w 494294"/>
                <a:gd name="connsiteY51" fmla="*/ 460252 h 784303"/>
                <a:gd name="connsiteX52" fmla="*/ 463698 w 494294"/>
                <a:gd name="connsiteY52" fmla="*/ 459430 h 784303"/>
                <a:gd name="connsiteX53" fmla="*/ 464519 w 494294"/>
                <a:gd name="connsiteY53" fmla="*/ 456997 h 784303"/>
                <a:gd name="connsiteX54" fmla="*/ 464630 w 494294"/>
                <a:gd name="connsiteY54" fmla="*/ 456412 h 784303"/>
                <a:gd name="connsiteX55" fmla="*/ 464519 w 494294"/>
                <a:gd name="connsiteY55" fmla="*/ 452445 h 784303"/>
                <a:gd name="connsiteX56" fmla="*/ 463002 w 494294"/>
                <a:gd name="connsiteY56" fmla="*/ 449063 h 784303"/>
                <a:gd name="connsiteX57" fmla="*/ 463002 w 494294"/>
                <a:gd name="connsiteY57" fmla="*/ 445444 h 784303"/>
                <a:gd name="connsiteX58" fmla="*/ 463934 w 494294"/>
                <a:gd name="connsiteY58" fmla="*/ 442646 h 784303"/>
                <a:gd name="connsiteX59" fmla="*/ 464045 w 494294"/>
                <a:gd name="connsiteY59" fmla="*/ 440544 h 784303"/>
                <a:gd name="connsiteX60" fmla="*/ 463460 w 494294"/>
                <a:gd name="connsiteY60" fmla="*/ 436704 h 784303"/>
                <a:gd name="connsiteX61" fmla="*/ 463460 w 494294"/>
                <a:gd name="connsiteY61" fmla="*/ 435297 h 784303"/>
                <a:gd name="connsiteX62" fmla="*/ 464851 w 494294"/>
                <a:gd name="connsiteY62" fmla="*/ 429939 h 784303"/>
                <a:gd name="connsiteX63" fmla="*/ 465547 w 494294"/>
                <a:gd name="connsiteY63" fmla="*/ 428407 h 784303"/>
                <a:gd name="connsiteX64" fmla="*/ 466368 w 494294"/>
                <a:gd name="connsiteY64" fmla="*/ 427712 h 784303"/>
                <a:gd name="connsiteX65" fmla="*/ 468106 w 494294"/>
                <a:gd name="connsiteY65" fmla="*/ 427110 h 784303"/>
                <a:gd name="connsiteX66" fmla="*/ 470225 w 494294"/>
                <a:gd name="connsiteY66" fmla="*/ 426194 h 784303"/>
                <a:gd name="connsiteX67" fmla="*/ 472327 w 494294"/>
                <a:gd name="connsiteY67" fmla="*/ 424914 h 784303"/>
                <a:gd name="connsiteX68" fmla="*/ 473717 w 494294"/>
                <a:gd name="connsiteY68" fmla="*/ 423523 h 784303"/>
                <a:gd name="connsiteX69" fmla="*/ 471394 w 494294"/>
                <a:gd name="connsiteY69" fmla="*/ 422354 h 784303"/>
                <a:gd name="connsiteX70" fmla="*/ 471631 w 494294"/>
                <a:gd name="connsiteY70" fmla="*/ 421073 h 784303"/>
                <a:gd name="connsiteX71" fmla="*/ 473606 w 494294"/>
                <a:gd name="connsiteY71" fmla="*/ 420252 h 784303"/>
                <a:gd name="connsiteX72" fmla="*/ 476056 w 494294"/>
                <a:gd name="connsiteY72" fmla="*/ 420947 h 784303"/>
                <a:gd name="connsiteX73" fmla="*/ 477100 w 494294"/>
                <a:gd name="connsiteY73" fmla="*/ 420015 h 784303"/>
                <a:gd name="connsiteX74" fmla="*/ 478032 w 494294"/>
                <a:gd name="connsiteY74" fmla="*/ 418734 h 784303"/>
                <a:gd name="connsiteX75" fmla="*/ 478142 w 494294"/>
                <a:gd name="connsiteY75" fmla="*/ 417106 h 784303"/>
                <a:gd name="connsiteX76" fmla="*/ 477100 w 494294"/>
                <a:gd name="connsiteY76" fmla="*/ 415352 h 784303"/>
                <a:gd name="connsiteX77" fmla="*/ 478269 w 494294"/>
                <a:gd name="connsiteY77" fmla="*/ 415115 h 784303"/>
                <a:gd name="connsiteX78" fmla="*/ 479312 w 494294"/>
                <a:gd name="connsiteY78" fmla="*/ 414530 h 784303"/>
                <a:gd name="connsiteX79" fmla="*/ 480134 w 494294"/>
                <a:gd name="connsiteY79" fmla="*/ 413488 h 784303"/>
                <a:gd name="connsiteX80" fmla="*/ 480371 w 494294"/>
                <a:gd name="connsiteY80" fmla="*/ 412208 h 784303"/>
                <a:gd name="connsiteX81" fmla="*/ 479912 w 494294"/>
                <a:gd name="connsiteY81" fmla="*/ 411164 h 784303"/>
                <a:gd name="connsiteX82" fmla="*/ 479327 w 494294"/>
                <a:gd name="connsiteY82" fmla="*/ 410927 h 784303"/>
                <a:gd name="connsiteX83" fmla="*/ 478743 w 494294"/>
                <a:gd name="connsiteY83" fmla="*/ 410816 h 784303"/>
                <a:gd name="connsiteX84" fmla="*/ 477700 w 494294"/>
                <a:gd name="connsiteY84" fmla="*/ 409173 h 784303"/>
                <a:gd name="connsiteX85" fmla="*/ 476309 w 494294"/>
                <a:gd name="connsiteY85" fmla="*/ 408351 h 784303"/>
                <a:gd name="connsiteX86" fmla="*/ 469561 w 494294"/>
                <a:gd name="connsiteY86" fmla="*/ 405554 h 784303"/>
                <a:gd name="connsiteX87" fmla="*/ 466621 w 494294"/>
                <a:gd name="connsiteY87" fmla="*/ 403325 h 784303"/>
                <a:gd name="connsiteX88" fmla="*/ 465689 w 494294"/>
                <a:gd name="connsiteY88" fmla="*/ 400528 h 784303"/>
                <a:gd name="connsiteX89" fmla="*/ 468138 w 494294"/>
                <a:gd name="connsiteY89" fmla="*/ 397035 h 784303"/>
                <a:gd name="connsiteX90" fmla="*/ 467206 w 494294"/>
                <a:gd name="connsiteY90" fmla="*/ 395392 h 784303"/>
                <a:gd name="connsiteX91" fmla="*/ 467554 w 494294"/>
                <a:gd name="connsiteY91" fmla="*/ 393764 h 784303"/>
                <a:gd name="connsiteX92" fmla="*/ 468249 w 494294"/>
                <a:gd name="connsiteY92" fmla="*/ 391899 h 784303"/>
                <a:gd name="connsiteX93" fmla="*/ 468138 w 494294"/>
                <a:gd name="connsiteY93" fmla="*/ 389907 h 784303"/>
                <a:gd name="connsiteX94" fmla="*/ 467680 w 494294"/>
                <a:gd name="connsiteY94" fmla="*/ 387806 h 784303"/>
                <a:gd name="connsiteX95" fmla="*/ 466289 w 494294"/>
                <a:gd name="connsiteY95" fmla="*/ 385719 h 784303"/>
                <a:gd name="connsiteX96" fmla="*/ 464661 w 494294"/>
                <a:gd name="connsiteY96" fmla="*/ 383617 h 784303"/>
                <a:gd name="connsiteX97" fmla="*/ 463271 w 494294"/>
                <a:gd name="connsiteY97" fmla="*/ 381389 h 784303"/>
                <a:gd name="connsiteX98" fmla="*/ 461991 w 494294"/>
                <a:gd name="connsiteY98" fmla="*/ 376505 h 784303"/>
                <a:gd name="connsiteX99" fmla="*/ 461169 w 494294"/>
                <a:gd name="connsiteY99" fmla="*/ 374530 h 784303"/>
                <a:gd name="connsiteX100" fmla="*/ 459304 w 494294"/>
                <a:gd name="connsiteY100" fmla="*/ 372207 h 784303"/>
                <a:gd name="connsiteX101" fmla="*/ 448684 w 494294"/>
                <a:gd name="connsiteY101" fmla="*/ 361697 h 784303"/>
                <a:gd name="connsiteX102" fmla="*/ 449141 w 494294"/>
                <a:gd name="connsiteY102" fmla="*/ 359484 h 784303"/>
                <a:gd name="connsiteX103" fmla="*/ 447972 w 494294"/>
                <a:gd name="connsiteY103" fmla="*/ 358441 h 784303"/>
                <a:gd name="connsiteX104" fmla="*/ 446218 w 494294"/>
                <a:gd name="connsiteY104" fmla="*/ 357619 h 784303"/>
                <a:gd name="connsiteX105" fmla="*/ 445285 w 494294"/>
                <a:gd name="connsiteY105" fmla="*/ 356229 h 784303"/>
                <a:gd name="connsiteX106" fmla="*/ 445175 w 494294"/>
                <a:gd name="connsiteY106" fmla="*/ 353432 h 784303"/>
                <a:gd name="connsiteX107" fmla="*/ 444827 w 494294"/>
                <a:gd name="connsiteY107" fmla="*/ 351440 h 784303"/>
                <a:gd name="connsiteX108" fmla="*/ 443089 w 494294"/>
                <a:gd name="connsiteY108" fmla="*/ 348405 h 784303"/>
                <a:gd name="connsiteX109" fmla="*/ 441555 w 494294"/>
                <a:gd name="connsiteY109" fmla="*/ 343159 h 784303"/>
                <a:gd name="connsiteX110" fmla="*/ 440275 w 494294"/>
                <a:gd name="connsiteY110" fmla="*/ 341420 h 784303"/>
                <a:gd name="connsiteX111" fmla="*/ 438885 w 494294"/>
                <a:gd name="connsiteY111" fmla="*/ 340030 h 784303"/>
                <a:gd name="connsiteX112" fmla="*/ 438189 w 494294"/>
                <a:gd name="connsiteY112" fmla="*/ 338638 h 784303"/>
                <a:gd name="connsiteX113" fmla="*/ 439011 w 494294"/>
                <a:gd name="connsiteY113" fmla="*/ 336994 h 784303"/>
                <a:gd name="connsiteX114" fmla="*/ 438189 w 494294"/>
                <a:gd name="connsiteY114" fmla="*/ 336047 h 784303"/>
                <a:gd name="connsiteX115" fmla="*/ 435155 w 494294"/>
                <a:gd name="connsiteY115" fmla="*/ 333502 h 784303"/>
                <a:gd name="connsiteX116" fmla="*/ 434222 w 494294"/>
                <a:gd name="connsiteY116" fmla="*/ 332680 h 784303"/>
                <a:gd name="connsiteX117" fmla="*/ 433400 w 494294"/>
                <a:gd name="connsiteY117" fmla="*/ 331621 h 784303"/>
                <a:gd name="connsiteX118" fmla="*/ 432816 w 494294"/>
                <a:gd name="connsiteY118" fmla="*/ 330452 h 784303"/>
                <a:gd name="connsiteX119" fmla="*/ 432468 w 494294"/>
                <a:gd name="connsiteY119" fmla="*/ 329156 h 784303"/>
                <a:gd name="connsiteX120" fmla="*/ 432231 w 494294"/>
                <a:gd name="connsiteY120" fmla="*/ 324620 h 784303"/>
                <a:gd name="connsiteX121" fmla="*/ 426510 w 494294"/>
                <a:gd name="connsiteY121" fmla="*/ 313889 h 784303"/>
                <a:gd name="connsiteX122" fmla="*/ 426620 w 494294"/>
                <a:gd name="connsiteY122" fmla="*/ 312482 h 784303"/>
                <a:gd name="connsiteX123" fmla="*/ 424756 w 494294"/>
                <a:gd name="connsiteY123" fmla="*/ 306540 h 784303"/>
                <a:gd name="connsiteX124" fmla="*/ 424519 w 494294"/>
                <a:gd name="connsiteY124" fmla="*/ 305592 h 784303"/>
                <a:gd name="connsiteX125" fmla="*/ 423697 w 494294"/>
                <a:gd name="connsiteY125" fmla="*/ 303031 h 784303"/>
                <a:gd name="connsiteX126" fmla="*/ 422417 w 494294"/>
                <a:gd name="connsiteY126" fmla="*/ 298954 h 784303"/>
                <a:gd name="connsiteX127" fmla="*/ 420678 w 494294"/>
                <a:gd name="connsiteY127" fmla="*/ 293359 h 784303"/>
                <a:gd name="connsiteX128" fmla="*/ 418466 w 494294"/>
                <a:gd name="connsiteY128" fmla="*/ 286358 h 784303"/>
                <a:gd name="connsiteX129" fmla="*/ 415873 w 494294"/>
                <a:gd name="connsiteY129" fmla="*/ 278203 h 784303"/>
                <a:gd name="connsiteX130" fmla="*/ 412966 w 494294"/>
                <a:gd name="connsiteY130" fmla="*/ 268989 h 784303"/>
                <a:gd name="connsiteX131" fmla="*/ 409710 w 494294"/>
                <a:gd name="connsiteY131" fmla="*/ 258606 h 784303"/>
                <a:gd name="connsiteX132" fmla="*/ 406106 w 494294"/>
                <a:gd name="connsiteY132" fmla="*/ 247400 h 784303"/>
                <a:gd name="connsiteX133" fmla="*/ 402361 w 494294"/>
                <a:gd name="connsiteY133" fmla="*/ 235389 h 784303"/>
                <a:gd name="connsiteX134" fmla="*/ 398410 w 494294"/>
                <a:gd name="connsiteY134" fmla="*/ 222793 h 784303"/>
                <a:gd name="connsiteX135" fmla="*/ 394332 w 494294"/>
                <a:gd name="connsiteY135" fmla="*/ 209502 h 784303"/>
                <a:gd name="connsiteX136" fmla="*/ 390002 w 494294"/>
                <a:gd name="connsiteY136" fmla="*/ 195846 h 784303"/>
                <a:gd name="connsiteX137" fmla="*/ 385687 w 494294"/>
                <a:gd name="connsiteY137" fmla="*/ 181860 h 784303"/>
                <a:gd name="connsiteX138" fmla="*/ 381262 w 494294"/>
                <a:gd name="connsiteY138" fmla="*/ 167636 h 784303"/>
                <a:gd name="connsiteX139" fmla="*/ 376695 w 494294"/>
                <a:gd name="connsiteY139" fmla="*/ 153286 h 784303"/>
                <a:gd name="connsiteX140" fmla="*/ 372270 w 494294"/>
                <a:gd name="connsiteY140" fmla="*/ 138936 h 784303"/>
                <a:gd name="connsiteX141" fmla="*/ 367844 w 494294"/>
                <a:gd name="connsiteY141" fmla="*/ 124696 h 784303"/>
                <a:gd name="connsiteX142" fmla="*/ 363514 w 494294"/>
                <a:gd name="connsiteY142" fmla="*/ 110583 h 784303"/>
                <a:gd name="connsiteX143" fmla="*/ 359200 w 494294"/>
                <a:gd name="connsiteY143" fmla="*/ 96944 h 784303"/>
                <a:gd name="connsiteX144" fmla="*/ 355122 w 494294"/>
                <a:gd name="connsiteY144" fmla="*/ 83763 h 784303"/>
                <a:gd name="connsiteX145" fmla="*/ 351250 w 494294"/>
                <a:gd name="connsiteY145" fmla="*/ 71056 h 784303"/>
                <a:gd name="connsiteX146" fmla="*/ 347520 w 494294"/>
                <a:gd name="connsiteY146" fmla="*/ 59171 h 784303"/>
                <a:gd name="connsiteX147" fmla="*/ 344027 w 494294"/>
                <a:gd name="connsiteY147" fmla="*/ 47856 h 784303"/>
                <a:gd name="connsiteX148" fmla="*/ 340882 w 494294"/>
                <a:gd name="connsiteY148" fmla="*/ 37583 h 784303"/>
                <a:gd name="connsiteX149" fmla="*/ 337942 w 494294"/>
                <a:gd name="connsiteY149" fmla="*/ 28242 h 784303"/>
                <a:gd name="connsiteX150" fmla="*/ 335493 w 494294"/>
                <a:gd name="connsiteY150" fmla="*/ 20087 h 784303"/>
                <a:gd name="connsiteX151" fmla="*/ 333280 w 494294"/>
                <a:gd name="connsiteY151" fmla="*/ 13197 h 784303"/>
                <a:gd name="connsiteX152" fmla="*/ 331652 w 494294"/>
                <a:gd name="connsiteY152" fmla="*/ 7602 h 784303"/>
                <a:gd name="connsiteX153" fmla="*/ 330262 w 494294"/>
                <a:gd name="connsiteY153" fmla="*/ 3399 h 784303"/>
                <a:gd name="connsiteX154" fmla="*/ 329567 w 494294"/>
                <a:gd name="connsiteY154" fmla="*/ 822 h 784303"/>
                <a:gd name="connsiteX155" fmla="*/ 329329 w 494294"/>
                <a:gd name="connsiteY155" fmla="*/ 0 h 784303"/>
                <a:gd name="connsiteX156" fmla="*/ 309021 w 494294"/>
                <a:gd name="connsiteY156" fmla="*/ 2324 h 784303"/>
                <a:gd name="connsiteX157" fmla="*/ 288855 w 494294"/>
                <a:gd name="connsiteY157" fmla="*/ 4663 h 784303"/>
                <a:gd name="connsiteX158" fmla="*/ 268673 w 494294"/>
                <a:gd name="connsiteY158" fmla="*/ 7002 h 784303"/>
                <a:gd name="connsiteX159" fmla="*/ 248506 w 494294"/>
                <a:gd name="connsiteY159" fmla="*/ 9325 h 784303"/>
                <a:gd name="connsiteX160" fmla="*/ 228324 w 494294"/>
                <a:gd name="connsiteY160" fmla="*/ 11648 h 784303"/>
                <a:gd name="connsiteX161" fmla="*/ 208047 w 494294"/>
                <a:gd name="connsiteY161" fmla="*/ 13860 h 784303"/>
                <a:gd name="connsiteX162" fmla="*/ 187865 w 494294"/>
                <a:gd name="connsiteY162" fmla="*/ 16073 h 784303"/>
                <a:gd name="connsiteX163" fmla="*/ 167683 w 494294"/>
                <a:gd name="connsiteY163" fmla="*/ 18301 h 784303"/>
                <a:gd name="connsiteX164" fmla="*/ 147517 w 494294"/>
                <a:gd name="connsiteY164" fmla="*/ 20404 h 784303"/>
                <a:gd name="connsiteX165" fmla="*/ 127209 w 494294"/>
                <a:gd name="connsiteY165" fmla="*/ 22506 h 784303"/>
                <a:gd name="connsiteX166" fmla="*/ 107042 w 494294"/>
                <a:gd name="connsiteY166" fmla="*/ 24608 h 784303"/>
                <a:gd name="connsiteX167" fmla="*/ 86860 w 494294"/>
                <a:gd name="connsiteY167" fmla="*/ 26710 h 784303"/>
                <a:gd name="connsiteX168" fmla="*/ 66583 w 494294"/>
                <a:gd name="connsiteY168" fmla="*/ 28811 h 784303"/>
                <a:gd name="connsiteX169" fmla="*/ 46401 w 494294"/>
                <a:gd name="connsiteY169" fmla="*/ 30803 h 784303"/>
                <a:gd name="connsiteX170" fmla="*/ 26125 w 494294"/>
                <a:gd name="connsiteY170" fmla="*/ 32794 h 784303"/>
                <a:gd name="connsiteX171" fmla="*/ 5942 w 494294"/>
                <a:gd name="connsiteY171" fmla="*/ 34769 h 784303"/>
                <a:gd name="connsiteX172" fmla="*/ 1517 w 494294"/>
                <a:gd name="connsiteY172" fmla="*/ 35117 h 784303"/>
                <a:gd name="connsiteX173" fmla="*/ 0 w 494294"/>
                <a:gd name="connsiteY173" fmla="*/ 35228 h 784303"/>
                <a:gd name="connsiteX174" fmla="*/ 1865 w 494294"/>
                <a:gd name="connsiteY174" fmla="*/ 39195 h 784303"/>
                <a:gd name="connsiteX175" fmla="*/ 4899 w 494294"/>
                <a:gd name="connsiteY175" fmla="*/ 45264 h 784303"/>
                <a:gd name="connsiteX176" fmla="*/ 8392 w 494294"/>
                <a:gd name="connsiteY176" fmla="*/ 49468 h 784303"/>
                <a:gd name="connsiteX177" fmla="*/ 12833 w 494294"/>
                <a:gd name="connsiteY177" fmla="*/ 51917 h 784303"/>
                <a:gd name="connsiteX178" fmla="*/ 15156 w 494294"/>
                <a:gd name="connsiteY178" fmla="*/ 51917 h 784303"/>
                <a:gd name="connsiteX179" fmla="*/ 15156 w 494294"/>
                <a:gd name="connsiteY179" fmla="*/ 54478 h 784303"/>
                <a:gd name="connsiteX180" fmla="*/ 15156 w 494294"/>
                <a:gd name="connsiteY180" fmla="*/ 61495 h 784303"/>
                <a:gd name="connsiteX181" fmla="*/ 15156 w 494294"/>
                <a:gd name="connsiteY181" fmla="*/ 65446 h 784303"/>
                <a:gd name="connsiteX182" fmla="*/ 15156 w 494294"/>
                <a:gd name="connsiteY182" fmla="*/ 80270 h 784303"/>
                <a:gd name="connsiteX183" fmla="*/ 15156 w 494294"/>
                <a:gd name="connsiteY183" fmla="*/ 90875 h 784303"/>
                <a:gd name="connsiteX184" fmla="*/ 15156 w 494294"/>
                <a:gd name="connsiteY184" fmla="*/ 103361 h 784303"/>
                <a:gd name="connsiteX185" fmla="*/ 15156 w 494294"/>
                <a:gd name="connsiteY185" fmla="*/ 117584 h 784303"/>
                <a:gd name="connsiteX186" fmla="*/ 15156 w 494294"/>
                <a:gd name="connsiteY186" fmla="*/ 133341 h 784303"/>
                <a:gd name="connsiteX187" fmla="*/ 15046 w 494294"/>
                <a:gd name="connsiteY187" fmla="*/ 150472 h 784303"/>
                <a:gd name="connsiteX188" fmla="*/ 15046 w 494294"/>
                <a:gd name="connsiteY188" fmla="*/ 168790 h 784303"/>
                <a:gd name="connsiteX189" fmla="*/ 14935 w 494294"/>
                <a:gd name="connsiteY189" fmla="*/ 188150 h 784303"/>
                <a:gd name="connsiteX190" fmla="*/ 14935 w 494294"/>
                <a:gd name="connsiteY190" fmla="*/ 208332 h 784303"/>
                <a:gd name="connsiteX191" fmla="*/ 14824 w 494294"/>
                <a:gd name="connsiteY191" fmla="*/ 229225 h 784303"/>
                <a:gd name="connsiteX192" fmla="*/ 14824 w 494294"/>
                <a:gd name="connsiteY192" fmla="*/ 250688 h 784303"/>
                <a:gd name="connsiteX193" fmla="*/ 14713 w 494294"/>
                <a:gd name="connsiteY193" fmla="*/ 272371 h 784303"/>
                <a:gd name="connsiteX194" fmla="*/ 14477 w 494294"/>
                <a:gd name="connsiteY194" fmla="*/ 316212 h 784303"/>
                <a:gd name="connsiteX195" fmla="*/ 14477 w 494294"/>
                <a:gd name="connsiteY195" fmla="*/ 338038 h 784303"/>
                <a:gd name="connsiteX196" fmla="*/ 14240 w 494294"/>
                <a:gd name="connsiteY196" fmla="*/ 359500 h 784303"/>
                <a:gd name="connsiteX197" fmla="*/ 14240 w 494294"/>
                <a:gd name="connsiteY197" fmla="*/ 380377 h 784303"/>
                <a:gd name="connsiteX198" fmla="*/ 14129 w 494294"/>
                <a:gd name="connsiteY198" fmla="*/ 400670 h 784303"/>
                <a:gd name="connsiteX199" fmla="*/ 14018 w 494294"/>
                <a:gd name="connsiteY199" fmla="*/ 419920 h 784303"/>
                <a:gd name="connsiteX200" fmla="*/ 13907 w 494294"/>
                <a:gd name="connsiteY200" fmla="*/ 438348 h 784303"/>
                <a:gd name="connsiteX201" fmla="*/ 13797 w 494294"/>
                <a:gd name="connsiteY201" fmla="*/ 455495 h 784303"/>
                <a:gd name="connsiteX202" fmla="*/ 13686 w 494294"/>
                <a:gd name="connsiteY202" fmla="*/ 471236 h 784303"/>
                <a:gd name="connsiteX203" fmla="*/ 13576 w 494294"/>
                <a:gd name="connsiteY203" fmla="*/ 485460 h 784303"/>
                <a:gd name="connsiteX204" fmla="*/ 13465 w 494294"/>
                <a:gd name="connsiteY204" fmla="*/ 497946 h 784303"/>
                <a:gd name="connsiteX205" fmla="*/ 13355 w 494294"/>
                <a:gd name="connsiteY205" fmla="*/ 508566 h 784303"/>
                <a:gd name="connsiteX206" fmla="*/ 13355 w 494294"/>
                <a:gd name="connsiteY206" fmla="*/ 517084 h 784303"/>
                <a:gd name="connsiteX207" fmla="*/ 13244 w 494294"/>
                <a:gd name="connsiteY207" fmla="*/ 523501 h 784303"/>
                <a:gd name="connsiteX208" fmla="*/ 13244 w 494294"/>
                <a:gd name="connsiteY208" fmla="*/ 527357 h 784303"/>
                <a:gd name="connsiteX209" fmla="*/ 13244 w 494294"/>
                <a:gd name="connsiteY209" fmla="*/ 528748 h 784303"/>
                <a:gd name="connsiteX210" fmla="*/ 15457 w 494294"/>
                <a:gd name="connsiteY210" fmla="*/ 543320 h 784303"/>
                <a:gd name="connsiteX211" fmla="*/ 17669 w 494294"/>
                <a:gd name="connsiteY211" fmla="*/ 557891 h 784303"/>
                <a:gd name="connsiteX212" fmla="*/ 19882 w 494294"/>
                <a:gd name="connsiteY212" fmla="*/ 572478 h 784303"/>
                <a:gd name="connsiteX213" fmla="*/ 22205 w 494294"/>
                <a:gd name="connsiteY213" fmla="*/ 587050 h 784303"/>
                <a:gd name="connsiteX214" fmla="*/ 24418 w 494294"/>
                <a:gd name="connsiteY214" fmla="*/ 601621 h 784303"/>
                <a:gd name="connsiteX215" fmla="*/ 26646 w 494294"/>
                <a:gd name="connsiteY215" fmla="*/ 616193 h 784303"/>
                <a:gd name="connsiteX216" fmla="*/ 31071 w 494294"/>
                <a:gd name="connsiteY216" fmla="*/ 645368 h 784303"/>
                <a:gd name="connsiteX217" fmla="*/ 33284 w 494294"/>
                <a:gd name="connsiteY217" fmla="*/ 659939 h 784303"/>
                <a:gd name="connsiteX218" fmla="*/ 35607 w 494294"/>
                <a:gd name="connsiteY218" fmla="*/ 674511 h 784303"/>
                <a:gd name="connsiteX219" fmla="*/ 37820 w 494294"/>
                <a:gd name="connsiteY219" fmla="*/ 689114 h 784303"/>
                <a:gd name="connsiteX220" fmla="*/ 40048 w 494294"/>
                <a:gd name="connsiteY220" fmla="*/ 703685 h 784303"/>
                <a:gd name="connsiteX221" fmla="*/ 42261 w 494294"/>
                <a:gd name="connsiteY221" fmla="*/ 718257 h 784303"/>
                <a:gd name="connsiteX222" fmla="*/ 44584 w 494294"/>
                <a:gd name="connsiteY222" fmla="*/ 732828 h 784303"/>
                <a:gd name="connsiteX223" fmla="*/ 49009 w 494294"/>
                <a:gd name="connsiteY223" fmla="*/ 761987 h 784303"/>
                <a:gd name="connsiteX224" fmla="*/ 52296 w 494294"/>
                <a:gd name="connsiteY224" fmla="*/ 760707 h 784303"/>
                <a:gd name="connsiteX225" fmla="*/ 55093 w 494294"/>
                <a:gd name="connsiteY225" fmla="*/ 758827 h 784303"/>
                <a:gd name="connsiteX226" fmla="*/ 57764 w 494294"/>
                <a:gd name="connsiteY226" fmla="*/ 758590 h 784303"/>
                <a:gd name="connsiteX227" fmla="*/ 60562 w 494294"/>
                <a:gd name="connsiteY227" fmla="*/ 761861 h 784303"/>
                <a:gd name="connsiteX228" fmla="*/ 61384 w 494294"/>
                <a:gd name="connsiteY228" fmla="*/ 761861 h 784303"/>
                <a:gd name="connsiteX229" fmla="*/ 61621 w 494294"/>
                <a:gd name="connsiteY229" fmla="*/ 760929 h 784303"/>
                <a:gd name="connsiteX230" fmla="*/ 61858 w 494294"/>
                <a:gd name="connsiteY230" fmla="*/ 760344 h 784303"/>
                <a:gd name="connsiteX231" fmla="*/ 62095 w 494294"/>
                <a:gd name="connsiteY231" fmla="*/ 759743 h 784303"/>
                <a:gd name="connsiteX232" fmla="*/ 62095 w 494294"/>
                <a:gd name="connsiteY232" fmla="*/ 758573 h 784303"/>
                <a:gd name="connsiteX233" fmla="*/ 65840 w 494294"/>
                <a:gd name="connsiteY233" fmla="*/ 759980 h 784303"/>
                <a:gd name="connsiteX234" fmla="*/ 74343 w 494294"/>
                <a:gd name="connsiteY234" fmla="*/ 761024 h 784303"/>
                <a:gd name="connsiteX235" fmla="*/ 78436 w 494294"/>
                <a:gd name="connsiteY235" fmla="*/ 762066 h 784303"/>
                <a:gd name="connsiteX236" fmla="*/ 77615 w 494294"/>
                <a:gd name="connsiteY236" fmla="*/ 765448 h 784303"/>
                <a:gd name="connsiteX237" fmla="*/ 77962 w 494294"/>
                <a:gd name="connsiteY237" fmla="*/ 766982 h 784303"/>
                <a:gd name="connsiteX238" fmla="*/ 79353 w 494294"/>
                <a:gd name="connsiteY238" fmla="*/ 767329 h 784303"/>
                <a:gd name="connsiteX239" fmla="*/ 81676 w 494294"/>
                <a:gd name="connsiteY239" fmla="*/ 767329 h 784303"/>
                <a:gd name="connsiteX240" fmla="*/ 81676 w 494294"/>
                <a:gd name="connsiteY240" fmla="*/ 767219 h 784303"/>
                <a:gd name="connsiteX241" fmla="*/ 84474 w 494294"/>
                <a:gd name="connsiteY241" fmla="*/ 766982 h 784303"/>
                <a:gd name="connsiteX242" fmla="*/ 84821 w 494294"/>
                <a:gd name="connsiteY242" fmla="*/ 767566 h 784303"/>
                <a:gd name="connsiteX243" fmla="*/ 85169 w 494294"/>
                <a:gd name="connsiteY243" fmla="*/ 768499 h 784303"/>
                <a:gd name="connsiteX244" fmla="*/ 85864 w 494294"/>
                <a:gd name="connsiteY244" fmla="*/ 768846 h 784303"/>
                <a:gd name="connsiteX245" fmla="*/ 87255 w 494294"/>
                <a:gd name="connsiteY245" fmla="*/ 767677 h 784303"/>
                <a:gd name="connsiteX246" fmla="*/ 87840 w 494294"/>
                <a:gd name="connsiteY246" fmla="*/ 765670 h 784303"/>
                <a:gd name="connsiteX247" fmla="*/ 87951 w 494294"/>
                <a:gd name="connsiteY247" fmla="*/ 754149 h 784303"/>
                <a:gd name="connsiteX248" fmla="*/ 87018 w 494294"/>
                <a:gd name="connsiteY248" fmla="*/ 747622 h 784303"/>
                <a:gd name="connsiteX249" fmla="*/ 87018 w 494294"/>
                <a:gd name="connsiteY249" fmla="*/ 744808 h 784303"/>
                <a:gd name="connsiteX250" fmla="*/ 87714 w 494294"/>
                <a:gd name="connsiteY250" fmla="*/ 739435 h 784303"/>
                <a:gd name="connsiteX251" fmla="*/ 87714 w 494294"/>
                <a:gd name="connsiteY251" fmla="*/ 736890 h 784303"/>
                <a:gd name="connsiteX252" fmla="*/ 87824 w 494294"/>
                <a:gd name="connsiteY252" fmla="*/ 735500 h 784303"/>
                <a:gd name="connsiteX253" fmla="*/ 88867 w 494294"/>
                <a:gd name="connsiteY253" fmla="*/ 733493 h 784303"/>
                <a:gd name="connsiteX254" fmla="*/ 89104 w 494294"/>
                <a:gd name="connsiteY254" fmla="*/ 732339 h 784303"/>
                <a:gd name="connsiteX255" fmla="*/ 88646 w 494294"/>
                <a:gd name="connsiteY255" fmla="*/ 729430 h 784303"/>
                <a:gd name="connsiteX256" fmla="*/ 88646 w 494294"/>
                <a:gd name="connsiteY256" fmla="*/ 728040 h 784303"/>
                <a:gd name="connsiteX257" fmla="*/ 88994 w 494294"/>
                <a:gd name="connsiteY257" fmla="*/ 726855 h 784303"/>
                <a:gd name="connsiteX258" fmla="*/ 90274 w 494294"/>
                <a:gd name="connsiteY258" fmla="*/ 725006 h 784303"/>
                <a:gd name="connsiteX259" fmla="*/ 91111 w 494294"/>
                <a:gd name="connsiteY259" fmla="*/ 723267 h 784303"/>
                <a:gd name="connsiteX260" fmla="*/ 91459 w 494294"/>
                <a:gd name="connsiteY260" fmla="*/ 721165 h 784303"/>
                <a:gd name="connsiteX261" fmla="*/ 91222 w 494294"/>
                <a:gd name="connsiteY261" fmla="*/ 718004 h 784303"/>
                <a:gd name="connsiteX262" fmla="*/ 91681 w 494294"/>
                <a:gd name="connsiteY262" fmla="*/ 715333 h 784303"/>
                <a:gd name="connsiteX263" fmla="*/ 92724 w 494294"/>
                <a:gd name="connsiteY263" fmla="*/ 713563 h 784303"/>
                <a:gd name="connsiteX264" fmla="*/ 93308 w 494294"/>
                <a:gd name="connsiteY264" fmla="*/ 711951 h 784303"/>
                <a:gd name="connsiteX265" fmla="*/ 92265 w 494294"/>
                <a:gd name="connsiteY265" fmla="*/ 709849 h 784303"/>
                <a:gd name="connsiteX266" fmla="*/ 93893 w 494294"/>
                <a:gd name="connsiteY266" fmla="*/ 708332 h 784303"/>
                <a:gd name="connsiteX267" fmla="*/ 94715 w 494294"/>
                <a:gd name="connsiteY267" fmla="*/ 706341 h 784303"/>
                <a:gd name="connsiteX268" fmla="*/ 94478 w 494294"/>
                <a:gd name="connsiteY268" fmla="*/ 704128 h 784303"/>
                <a:gd name="connsiteX269" fmla="*/ 93308 w 494294"/>
                <a:gd name="connsiteY269" fmla="*/ 702026 h 784303"/>
                <a:gd name="connsiteX270" fmla="*/ 95173 w 494294"/>
                <a:gd name="connsiteY270" fmla="*/ 702263 h 784303"/>
                <a:gd name="connsiteX271" fmla="*/ 96105 w 494294"/>
                <a:gd name="connsiteY271" fmla="*/ 703433 h 784303"/>
                <a:gd name="connsiteX272" fmla="*/ 96564 w 494294"/>
                <a:gd name="connsiteY272" fmla="*/ 705408 h 784303"/>
                <a:gd name="connsiteX273" fmla="*/ 96675 w 494294"/>
                <a:gd name="connsiteY273" fmla="*/ 707731 h 784303"/>
                <a:gd name="connsiteX274" fmla="*/ 97259 w 494294"/>
                <a:gd name="connsiteY274" fmla="*/ 709485 h 784303"/>
                <a:gd name="connsiteX275" fmla="*/ 98302 w 494294"/>
                <a:gd name="connsiteY275" fmla="*/ 709833 h 784303"/>
                <a:gd name="connsiteX276" fmla="*/ 99820 w 494294"/>
                <a:gd name="connsiteY276" fmla="*/ 709723 h 784303"/>
                <a:gd name="connsiteX277" fmla="*/ 101448 w 494294"/>
                <a:gd name="connsiteY277" fmla="*/ 709833 h 784303"/>
                <a:gd name="connsiteX278" fmla="*/ 104608 w 494294"/>
                <a:gd name="connsiteY278" fmla="*/ 711114 h 784303"/>
                <a:gd name="connsiteX279" fmla="*/ 106347 w 494294"/>
                <a:gd name="connsiteY279" fmla="*/ 712852 h 784303"/>
                <a:gd name="connsiteX280" fmla="*/ 111704 w 494294"/>
                <a:gd name="connsiteY280" fmla="*/ 724279 h 784303"/>
                <a:gd name="connsiteX281" fmla="*/ 112747 w 494294"/>
                <a:gd name="connsiteY281" fmla="*/ 727439 h 784303"/>
                <a:gd name="connsiteX282" fmla="*/ 112511 w 494294"/>
                <a:gd name="connsiteY282" fmla="*/ 729762 h 784303"/>
                <a:gd name="connsiteX283" fmla="*/ 111468 w 494294"/>
                <a:gd name="connsiteY283" fmla="*/ 731738 h 784303"/>
                <a:gd name="connsiteX284" fmla="*/ 110298 w 494294"/>
                <a:gd name="connsiteY284" fmla="*/ 734662 h 784303"/>
                <a:gd name="connsiteX285" fmla="*/ 109602 w 494294"/>
                <a:gd name="connsiteY285" fmla="*/ 737807 h 784303"/>
                <a:gd name="connsiteX286" fmla="*/ 109602 w 494294"/>
                <a:gd name="connsiteY286" fmla="*/ 740493 h 784303"/>
                <a:gd name="connsiteX287" fmla="*/ 110061 w 494294"/>
                <a:gd name="connsiteY287" fmla="*/ 741315 h 784303"/>
                <a:gd name="connsiteX288" fmla="*/ 111230 w 494294"/>
                <a:gd name="connsiteY288" fmla="*/ 742485 h 784303"/>
                <a:gd name="connsiteX289" fmla="*/ 112273 w 494294"/>
                <a:gd name="connsiteY289" fmla="*/ 744113 h 784303"/>
                <a:gd name="connsiteX290" fmla="*/ 112969 w 494294"/>
                <a:gd name="connsiteY290" fmla="*/ 745962 h 784303"/>
                <a:gd name="connsiteX291" fmla="*/ 113317 w 494294"/>
                <a:gd name="connsiteY291" fmla="*/ 747842 h 784303"/>
                <a:gd name="connsiteX292" fmla="*/ 113775 w 494294"/>
                <a:gd name="connsiteY292" fmla="*/ 749471 h 784303"/>
                <a:gd name="connsiteX293" fmla="*/ 114707 w 494294"/>
                <a:gd name="connsiteY293" fmla="*/ 750861 h 784303"/>
                <a:gd name="connsiteX294" fmla="*/ 115877 w 494294"/>
                <a:gd name="connsiteY294" fmla="*/ 752141 h 784303"/>
                <a:gd name="connsiteX295" fmla="*/ 117062 w 494294"/>
                <a:gd name="connsiteY295" fmla="*/ 752947 h 784303"/>
                <a:gd name="connsiteX296" fmla="*/ 118342 w 494294"/>
                <a:gd name="connsiteY296" fmla="*/ 753675 h 784303"/>
                <a:gd name="connsiteX297" fmla="*/ 119733 w 494294"/>
                <a:gd name="connsiteY297" fmla="*/ 754132 h 784303"/>
                <a:gd name="connsiteX298" fmla="*/ 121250 w 494294"/>
                <a:gd name="connsiteY298" fmla="*/ 754243 h 784303"/>
                <a:gd name="connsiteX299" fmla="*/ 123352 w 494294"/>
                <a:gd name="connsiteY299" fmla="*/ 754132 h 784303"/>
                <a:gd name="connsiteX300" fmla="*/ 123463 w 494294"/>
                <a:gd name="connsiteY300" fmla="*/ 753785 h 784303"/>
                <a:gd name="connsiteX301" fmla="*/ 123115 w 494294"/>
                <a:gd name="connsiteY301" fmla="*/ 753058 h 784303"/>
                <a:gd name="connsiteX302" fmla="*/ 124743 w 494294"/>
                <a:gd name="connsiteY302" fmla="*/ 750735 h 784303"/>
                <a:gd name="connsiteX303" fmla="*/ 125091 w 494294"/>
                <a:gd name="connsiteY303" fmla="*/ 749913 h 784303"/>
                <a:gd name="connsiteX304" fmla="*/ 125676 w 494294"/>
                <a:gd name="connsiteY304" fmla="*/ 749802 h 784303"/>
                <a:gd name="connsiteX305" fmla="*/ 126955 w 494294"/>
                <a:gd name="connsiteY305" fmla="*/ 750971 h 784303"/>
                <a:gd name="connsiteX306" fmla="*/ 127303 w 494294"/>
                <a:gd name="connsiteY306" fmla="*/ 752015 h 784303"/>
                <a:gd name="connsiteX307" fmla="*/ 126482 w 494294"/>
                <a:gd name="connsiteY307" fmla="*/ 755634 h 784303"/>
                <a:gd name="connsiteX308" fmla="*/ 126371 w 494294"/>
                <a:gd name="connsiteY308" fmla="*/ 757373 h 784303"/>
                <a:gd name="connsiteX309" fmla="*/ 127540 w 494294"/>
                <a:gd name="connsiteY309" fmla="*/ 759111 h 784303"/>
                <a:gd name="connsiteX310" fmla="*/ 134668 w 494294"/>
                <a:gd name="connsiteY310" fmla="*/ 764485 h 784303"/>
                <a:gd name="connsiteX311" fmla="*/ 136881 w 494294"/>
                <a:gd name="connsiteY311" fmla="*/ 769511 h 784303"/>
                <a:gd name="connsiteX312" fmla="*/ 133388 w 494294"/>
                <a:gd name="connsiteY312" fmla="*/ 772529 h 784303"/>
                <a:gd name="connsiteX313" fmla="*/ 127319 w 494294"/>
                <a:gd name="connsiteY313" fmla="*/ 774994 h 784303"/>
                <a:gd name="connsiteX314" fmla="*/ 122546 w 494294"/>
                <a:gd name="connsiteY314" fmla="*/ 777207 h 784303"/>
                <a:gd name="connsiteX315" fmla="*/ 117078 w 494294"/>
                <a:gd name="connsiteY315" fmla="*/ 776748 h 784303"/>
                <a:gd name="connsiteX316" fmla="*/ 114028 w 494294"/>
                <a:gd name="connsiteY316" fmla="*/ 774426 h 784303"/>
                <a:gd name="connsiteX317" fmla="*/ 112985 w 494294"/>
                <a:gd name="connsiteY317" fmla="*/ 775010 h 784303"/>
                <a:gd name="connsiteX318" fmla="*/ 112400 w 494294"/>
                <a:gd name="connsiteY318" fmla="*/ 776180 h 784303"/>
                <a:gd name="connsiteX319" fmla="*/ 111230 w 494294"/>
                <a:gd name="connsiteY319" fmla="*/ 777001 h 784303"/>
                <a:gd name="connsiteX320" fmla="*/ 106220 w 494294"/>
                <a:gd name="connsiteY320" fmla="*/ 778850 h 784303"/>
                <a:gd name="connsiteX321" fmla="*/ 103281 w 494294"/>
                <a:gd name="connsiteY321" fmla="*/ 780510 h 784303"/>
                <a:gd name="connsiteX322" fmla="*/ 101890 w 494294"/>
                <a:gd name="connsiteY322" fmla="*/ 782264 h 784303"/>
                <a:gd name="connsiteX323" fmla="*/ 106220 w 494294"/>
                <a:gd name="connsiteY323" fmla="*/ 781806 h 784303"/>
                <a:gd name="connsiteX324" fmla="*/ 117884 w 494294"/>
                <a:gd name="connsiteY324" fmla="*/ 778519 h 784303"/>
                <a:gd name="connsiteX325" fmla="*/ 134557 w 494294"/>
                <a:gd name="connsiteY325" fmla="*/ 776670 h 784303"/>
                <a:gd name="connsiteX326" fmla="*/ 152037 w 494294"/>
                <a:gd name="connsiteY326" fmla="*/ 772229 h 784303"/>
                <a:gd name="connsiteX327" fmla="*/ 160334 w 494294"/>
                <a:gd name="connsiteY327" fmla="*/ 767692 h 784303"/>
                <a:gd name="connsiteX328" fmla="*/ 163132 w 494294"/>
                <a:gd name="connsiteY328" fmla="*/ 761387 h 784303"/>
                <a:gd name="connsiteX329" fmla="*/ 162088 w 494294"/>
                <a:gd name="connsiteY329" fmla="*/ 762209 h 784303"/>
                <a:gd name="connsiteX330" fmla="*/ 160698 w 494294"/>
                <a:gd name="connsiteY330" fmla="*/ 762794 h 784303"/>
                <a:gd name="connsiteX331" fmla="*/ 159307 w 494294"/>
                <a:gd name="connsiteY331" fmla="*/ 763141 h 784303"/>
                <a:gd name="connsiteX332" fmla="*/ 157790 w 494294"/>
                <a:gd name="connsiteY332" fmla="*/ 763141 h 784303"/>
                <a:gd name="connsiteX333" fmla="*/ 158375 w 494294"/>
                <a:gd name="connsiteY333" fmla="*/ 760470 h 784303"/>
                <a:gd name="connsiteX334" fmla="*/ 157679 w 494294"/>
                <a:gd name="connsiteY334" fmla="*/ 758827 h 784303"/>
                <a:gd name="connsiteX335" fmla="*/ 156510 w 494294"/>
                <a:gd name="connsiteY335" fmla="*/ 757309 h 784303"/>
                <a:gd name="connsiteX336" fmla="*/ 156051 w 494294"/>
                <a:gd name="connsiteY336" fmla="*/ 754749 h 784303"/>
                <a:gd name="connsiteX337" fmla="*/ 156873 w 494294"/>
                <a:gd name="connsiteY337" fmla="*/ 754639 h 784303"/>
                <a:gd name="connsiteX338" fmla="*/ 157569 w 494294"/>
                <a:gd name="connsiteY338" fmla="*/ 755571 h 784303"/>
                <a:gd name="connsiteX339" fmla="*/ 160129 w 494294"/>
                <a:gd name="connsiteY339" fmla="*/ 757436 h 784303"/>
                <a:gd name="connsiteX340" fmla="*/ 161061 w 494294"/>
                <a:gd name="connsiteY340" fmla="*/ 758716 h 784303"/>
                <a:gd name="connsiteX341" fmla="*/ 161298 w 494294"/>
                <a:gd name="connsiteY341" fmla="*/ 759633 h 784303"/>
                <a:gd name="connsiteX342" fmla="*/ 161883 w 494294"/>
                <a:gd name="connsiteY342" fmla="*/ 760233 h 784303"/>
                <a:gd name="connsiteX343" fmla="*/ 164095 w 494294"/>
                <a:gd name="connsiteY343" fmla="*/ 760344 h 784303"/>
                <a:gd name="connsiteX344" fmla="*/ 167130 w 494294"/>
                <a:gd name="connsiteY344" fmla="*/ 759269 h 784303"/>
                <a:gd name="connsiteX345" fmla="*/ 168521 w 494294"/>
                <a:gd name="connsiteY345" fmla="*/ 757183 h 784303"/>
                <a:gd name="connsiteX346" fmla="*/ 169469 w 494294"/>
                <a:gd name="connsiteY346" fmla="*/ 755081 h 784303"/>
                <a:gd name="connsiteX347" fmla="*/ 171334 w 494294"/>
                <a:gd name="connsiteY347" fmla="*/ 754038 h 784303"/>
                <a:gd name="connsiteX348" fmla="*/ 174590 w 494294"/>
                <a:gd name="connsiteY348" fmla="*/ 752726 h 784303"/>
                <a:gd name="connsiteX349" fmla="*/ 175980 w 494294"/>
                <a:gd name="connsiteY349" fmla="*/ 750640 h 784303"/>
                <a:gd name="connsiteX350" fmla="*/ 176676 w 494294"/>
                <a:gd name="connsiteY350" fmla="*/ 747969 h 784303"/>
                <a:gd name="connsiteX351" fmla="*/ 177846 w 494294"/>
                <a:gd name="connsiteY351" fmla="*/ 745283 h 784303"/>
                <a:gd name="connsiteX352" fmla="*/ 182997 w 494294"/>
                <a:gd name="connsiteY352" fmla="*/ 738976 h 784303"/>
                <a:gd name="connsiteX353" fmla="*/ 182997 w 494294"/>
                <a:gd name="connsiteY353" fmla="*/ 737586 h 784303"/>
                <a:gd name="connsiteX354" fmla="*/ 184041 w 494294"/>
                <a:gd name="connsiteY354" fmla="*/ 737349 h 784303"/>
                <a:gd name="connsiteX355" fmla="*/ 182413 w 494294"/>
                <a:gd name="connsiteY355" fmla="*/ 736764 h 784303"/>
                <a:gd name="connsiteX356" fmla="*/ 181101 w 494294"/>
                <a:gd name="connsiteY356" fmla="*/ 735942 h 784303"/>
                <a:gd name="connsiteX357" fmla="*/ 179931 w 494294"/>
                <a:gd name="connsiteY357" fmla="*/ 734899 h 784303"/>
                <a:gd name="connsiteX358" fmla="*/ 178888 w 494294"/>
                <a:gd name="connsiteY358" fmla="*/ 733730 h 784303"/>
                <a:gd name="connsiteX359" fmla="*/ 178778 w 494294"/>
                <a:gd name="connsiteY359" fmla="*/ 732686 h 784303"/>
                <a:gd name="connsiteX360" fmla="*/ 179710 w 494294"/>
                <a:gd name="connsiteY360" fmla="*/ 733145 h 784303"/>
                <a:gd name="connsiteX361" fmla="*/ 179600 w 494294"/>
                <a:gd name="connsiteY361" fmla="*/ 733034 h 784303"/>
                <a:gd name="connsiteX362" fmla="*/ 176344 w 494294"/>
                <a:gd name="connsiteY362" fmla="*/ 725811 h 784303"/>
                <a:gd name="connsiteX363" fmla="*/ 175649 w 494294"/>
                <a:gd name="connsiteY363" fmla="*/ 723362 h 784303"/>
                <a:gd name="connsiteX364" fmla="*/ 175759 w 494294"/>
                <a:gd name="connsiteY364" fmla="*/ 722667 h 784303"/>
                <a:gd name="connsiteX365" fmla="*/ 176107 w 494294"/>
                <a:gd name="connsiteY365" fmla="*/ 721276 h 784303"/>
                <a:gd name="connsiteX366" fmla="*/ 177972 w 494294"/>
                <a:gd name="connsiteY366" fmla="*/ 716835 h 784303"/>
                <a:gd name="connsiteX367" fmla="*/ 178557 w 494294"/>
                <a:gd name="connsiteY367" fmla="*/ 712631 h 784303"/>
                <a:gd name="connsiteX368" fmla="*/ 178794 w 494294"/>
                <a:gd name="connsiteY368" fmla="*/ 707131 h 784303"/>
                <a:gd name="connsiteX369" fmla="*/ 178683 w 494294"/>
                <a:gd name="connsiteY369" fmla="*/ 704807 h 784303"/>
                <a:gd name="connsiteX370" fmla="*/ 178335 w 494294"/>
                <a:gd name="connsiteY370" fmla="*/ 703180 h 784303"/>
                <a:gd name="connsiteX371" fmla="*/ 177751 w 494294"/>
                <a:gd name="connsiteY371" fmla="*/ 702721 h 784303"/>
                <a:gd name="connsiteX372" fmla="*/ 176581 w 494294"/>
                <a:gd name="connsiteY372" fmla="*/ 701900 h 784303"/>
                <a:gd name="connsiteX373" fmla="*/ 165028 w 494294"/>
                <a:gd name="connsiteY373" fmla="*/ 696416 h 784303"/>
                <a:gd name="connsiteX374" fmla="*/ 163053 w 494294"/>
                <a:gd name="connsiteY374" fmla="*/ 695136 h 784303"/>
                <a:gd name="connsiteX375" fmla="*/ 160840 w 494294"/>
                <a:gd name="connsiteY375" fmla="*/ 692685 h 784303"/>
                <a:gd name="connsiteX376" fmla="*/ 157458 w 494294"/>
                <a:gd name="connsiteY376" fmla="*/ 687897 h 784303"/>
                <a:gd name="connsiteX377" fmla="*/ 156525 w 494294"/>
                <a:gd name="connsiteY377" fmla="*/ 686743 h 784303"/>
                <a:gd name="connsiteX378" fmla="*/ 149398 w 494294"/>
                <a:gd name="connsiteY378" fmla="*/ 681132 h 784303"/>
                <a:gd name="connsiteX379" fmla="*/ 147659 w 494294"/>
                <a:gd name="connsiteY379" fmla="*/ 679395 h 784303"/>
                <a:gd name="connsiteX380" fmla="*/ 146031 w 494294"/>
                <a:gd name="connsiteY380" fmla="*/ 677419 h 784303"/>
                <a:gd name="connsiteX381" fmla="*/ 145336 w 494294"/>
                <a:gd name="connsiteY381" fmla="*/ 676139 h 784303"/>
                <a:gd name="connsiteX382" fmla="*/ 144988 w 494294"/>
                <a:gd name="connsiteY382" fmla="*/ 674969 h 784303"/>
                <a:gd name="connsiteX383" fmla="*/ 144988 w 494294"/>
                <a:gd name="connsiteY383" fmla="*/ 674037 h 784303"/>
                <a:gd name="connsiteX384" fmla="*/ 145099 w 494294"/>
                <a:gd name="connsiteY384" fmla="*/ 672993 h 784303"/>
                <a:gd name="connsiteX385" fmla="*/ 145447 w 494294"/>
                <a:gd name="connsiteY385" fmla="*/ 671366 h 784303"/>
                <a:gd name="connsiteX386" fmla="*/ 147548 w 494294"/>
                <a:gd name="connsiteY386" fmla="*/ 665060 h 784303"/>
                <a:gd name="connsiteX387" fmla="*/ 147659 w 494294"/>
                <a:gd name="connsiteY387" fmla="*/ 664238 h 784303"/>
                <a:gd name="connsiteX388" fmla="*/ 146616 w 494294"/>
                <a:gd name="connsiteY388" fmla="*/ 656999 h 784303"/>
                <a:gd name="connsiteX389" fmla="*/ 147201 w 494294"/>
                <a:gd name="connsiteY389" fmla="*/ 654660 h 784303"/>
                <a:gd name="connsiteX390" fmla="*/ 153254 w 494294"/>
                <a:gd name="connsiteY390" fmla="*/ 653965 h 784303"/>
                <a:gd name="connsiteX391" fmla="*/ 174495 w 494294"/>
                <a:gd name="connsiteY391" fmla="*/ 651642 h 784303"/>
                <a:gd name="connsiteX392" fmla="*/ 195846 w 494294"/>
                <a:gd name="connsiteY392" fmla="*/ 649066 h 784303"/>
                <a:gd name="connsiteX393" fmla="*/ 217056 w 494294"/>
                <a:gd name="connsiteY393" fmla="*/ 646616 h 784303"/>
                <a:gd name="connsiteX394" fmla="*/ 238297 w 494294"/>
                <a:gd name="connsiteY394" fmla="*/ 644167 h 784303"/>
                <a:gd name="connsiteX395" fmla="*/ 259506 w 494294"/>
                <a:gd name="connsiteY395" fmla="*/ 641590 h 784303"/>
                <a:gd name="connsiteX396" fmla="*/ 280858 w 494294"/>
                <a:gd name="connsiteY396" fmla="*/ 639030 h 784303"/>
                <a:gd name="connsiteX397" fmla="*/ 302099 w 494294"/>
                <a:gd name="connsiteY397" fmla="*/ 636343 h 784303"/>
                <a:gd name="connsiteX398" fmla="*/ 323308 w 494294"/>
                <a:gd name="connsiteY398" fmla="*/ 633783 h 784303"/>
                <a:gd name="connsiteX399" fmla="*/ 344549 w 494294"/>
                <a:gd name="connsiteY399" fmla="*/ 631112 h 784303"/>
                <a:gd name="connsiteX400" fmla="*/ 365790 w 494294"/>
                <a:gd name="connsiteY400" fmla="*/ 628426 h 784303"/>
                <a:gd name="connsiteX401" fmla="*/ 386999 w 494294"/>
                <a:gd name="connsiteY401" fmla="*/ 625754 h 784303"/>
                <a:gd name="connsiteX402" fmla="*/ 408240 w 494294"/>
                <a:gd name="connsiteY402" fmla="*/ 622941 h 784303"/>
                <a:gd name="connsiteX403" fmla="*/ 429449 w 494294"/>
                <a:gd name="connsiteY403" fmla="*/ 620144 h 784303"/>
                <a:gd name="connsiteX404" fmla="*/ 450564 w 494294"/>
                <a:gd name="connsiteY404" fmla="*/ 617347 h 784303"/>
                <a:gd name="connsiteX405" fmla="*/ 471805 w 494294"/>
                <a:gd name="connsiteY405" fmla="*/ 614423 h 784303"/>
                <a:gd name="connsiteX406" fmla="*/ 493014 w 494294"/>
                <a:gd name="connsiteY406" fmla="*/ 611625 h 784303"/>
                <a:gd name="connsiteX407" fmla="*/ 493361 w 494294"/>
                <a:gd name="connsiteY407" fmla="*/ 610930 h 784303"/>
                <a:gd name="connsiteX408" fmla="*/ 494058 w 494294"/>
                <a:gd name="connsiteY408" fmla="*/ 609745 h 784303"/>
                <a:gd name="connsiteX409" fmla="*/ 494294 w 494294"/>
                <a:gd name="connsiteY409" fmla="*/ 608481 h 784303"/>
                <a:gd name="connsiteX410" fmla="*/ 493836 w 494294"/>
                <a:gd name="connsiteY410" fmla="*/ 606884 h 78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494294" h="784303">
                  <a:moveTo>
                    <a:pt x="90400" y="775311"/>
                  </a:moveTo>
                  <a:lnTo>
                    <a:pt x="89357" y="776133"/>
                  </a:lnTo>
                  <a:lnTo>
                    <a:pt x="88425" y="777302"/>
                  </a:lnTo>
                  <a:lnTo>
                    <a:pt x="87255" y="778234"/>
                  </a:lnTo>
                  <a:lnTo>
                    <a:pt x="85280" y="778692"/>
                  </a:lnTo>
                  <a:lnTo>
                    <a:pt x="77836" y="779530"/>
                  </a:lnTo>
                  <a:lnTo>
                    <a:pt x="65588" y="782913"/>
                  </a:lnTo>
                  <a:lnTo>
                    <a:pt x="63817" y="784303"/>
                  </a:lnTo>
                  <a:lnTo>
                    <a:pt x="93466" y="779878"/>
                  </a:lnTo>
                  <a:lnTo>
                    <a:pt x="94288" y="779641"/>
                  </a:lnTo>
                  <a:lnTo>
                    <a:pt x="96043" y="778692"/>
                  </a:lnTo>
                  <a:lnTo>
                    <a:pt x="95932" y="777650"/>
                  </a:lnTo>
                  <a:lnTo>
                    <a:pt x="90400" y="775311"/>
                  </a:lnTo>
                  <a:close/>
                  <a:moveTo>
                    <a:pt x="493836" y="606884"/>
                  </a:moveTo>
                  <a:lnTo>
                    <a:pt x="492319" y="605367"/>
                  </a:lnTo>
                  <a:lnTo>
                    <a:pt x="489648" y="598366"/>
                  </a:lnTo>
                  <a:lnTo>
                    <a:pt x="485570" y="592186"/>
                  </a:lnTo>
                  <a:lnTo>
                    <a:pt x="481240" y="587745"/>
                  </a:lnTo>
                  <a:lnTo>
                    <a:pt x="478332" y="586702"/>
                  </a:lnTo>
                  <a:lnTo>
                    <a:pt x="476578" y="584948"/>
                  </a:lnTo>
                  <a:lnTo>
                    <a:pt x="476120" y="582499"/>
                  </a:lnTo>
                  <a:lnTo>
                    <a:pt x="476008" y="576777"/>
                  </a:lnTo>
                  <a:lnTo>
                    <a:pt x="475551" y="575387"/>
                  </a:lnTo>
                  <a:lnTo>
                    <a:pt x="473923" y="572478"/>
                  </a:lnTo>
                  <a:lnTo>
                    <a:pt x="473575" y="571309"/>
                  </a:lnTo>
                  <a:lnTo>
                    <a:pt x="473686" y="569681"/>
                  </a:lnTo>
                  <a:lnTo>
                    <a:pt x="475076" y="567010"/>
                  </a:lnTo>
                  <a:lnTo>
                    <a:pt x="475535" y="565493"/>
                  </a:lnTo>
                  <a:lnTo>
                    <a:pt x="474713" y="553481"/>
                  </a:lnTo>
                  <a:lnTo>
                    <a:pt x="474823" y="547650"/>
                  </a:lnTo>
                  <a:lnTo>
                    <a:pt x="477147" y="543557"/>
                  </a:lnTo>
                  <a:lnTo>
                    <a:pt x="475171" y="539242"/>
                  </a:lnTo>
                  <a:lnTo>
                    <a:pt x="475519" y="535986"/>
                  </a:lnTo>
                  <a:lnTo>
                    <a:pt x="476562" y="532825"/>
                  </a:lnTo>
                  <a:lnTo>
                    <a:pt x="476910" y="528985"/>
                  </a:lnTo>
                  <a:lnTo>
                    <a:pt x="476325" y="526883"/>
                  </a:lnTo>
                  <a:lnTo>
                    <a:pt x="474697" y="523959"/>
                  </a:lnTo>
                  <a:lnTo>
                    <a:pt x="474349" y="522790"/>
                  </a:lnTo>
                  <a:lnTo>
                    <a:pt x="473654" y="518570"/>
                  </a:lnTo>
                  <a:lnTo>
                    <a:pt x="473069" y="516594"/>
                  </a:lnTo>
                  <a:lnTo>
                    <a:pt x="471552" y="513924"/>
                  </a:lnTo>
                  <a:lnTo>
                    <a:pt x="466179" y="508202"/>
                  </a:lnTo>
                  <a:lnTo>
                    <a:pt x="464661" y="505753"/>
                  </a:lnTo>
                  <a:lnTo>
                    <a:pt x="458719" y="488969"/>
                  </a:lnTo>
                  <a:lnTo>
                    <a:pt x="457438" y="485918"/>
                  </a:lnTo>
                  <a:lnTo>
                    <a:pt x="457786" y="482442"/>
                  </a:lnTo>
                  <a:lnTo>
                    <a:pt x="457786" y="481509"/>
                  </a:lnTo>
                  <a:lnTo>
                    <a:pt x="457897" y="480688"/>
                  </a:lnTo>
                  <a:lnTo>
                    <a:pt x="458245" y="478585"/>
                  </a:lnTo>
                  <a:lnTo>
                    <a:pt x="458592" y="473211"/>
                  </a:lnTo>
                  <a:lnTo>
                    <a:pt x="460331" y="466906"/>
                  </a:lnTo>
                  <a:lnTo>
                    <a:pt x="463239" y="460252"/>
                  </a:lnTo>
                  <a:lnTo>
                    <a:pt x="463698" y="459430"/>
                  </a:lnTo>
                  <a:lnTo>
                    <a:pt x="464519" y="456997"/>
                  </a:lnTo>
                  <a:lnTo>
                    <a:pt x="464630" y="456412"/>
                  </a:lnTo>
                  <a:lnTo>
                    <a:pt x="464519" y="452445"/>
                  </a:lnTo>
                  <a:lnTo>
                    <a:pt x="463002" y="449063"/>
                  </a:lnTo>
                  <a:lnTo>
                    <a:pt x="463002" y="445444"/>
                  </a:lnTo>
                  <a:lnTo>
                    <a:pt x="463934" y="442646"/>
                  </a:lnTo>
                  <a:lnTo>
                    <a:pt x="464045" y="440544"/>
                  </a:lnTo>
                  <a:lnTo>
                    <a:pt x="463460" y="436704"/>
                  </a:lnTo>
                  <a:lnTo>
                    <a:pt x="463460" y="435297"/>
                  </a:lnTo>
                  <a:lnTo>
                    <a:pt x="464851" y="429939"/>
                  </a:lnTo>
                  <a:lnTo>
                    <a:pt x="465547" y="428407"/>
                  </a:lnTo>
                  <a:lnTo>
                    <a:pt x="466368" y="427712"/>
                  </a:lnTo>
                  <a:lnTo>
                    <a:pt x="468106" y="427110"/>
                  </a:lnTo>
                  <a:lnTo>
                    <a:pt x="470225" y="426194"/>
                  </a:lnTo>
                  <a:lnTo>
                    <a:pt x="472327" y="424914"/>
                  </a:lnTo>
                  <a:lnTo>
                    <a:pt x="473717" y="423523"/>
                  </a:lnTo>
                  <a:lnTo>
                    <a:pt x="471394" y="422354"/>
                  </a:lnTo>
                  <a:lnTo>
                    <a:pt x="471631" y="421073"/>
                  </a:lnTo>
                  <a:lnTo>
                    <a:pt x="473606" y="420252"/>
                  </a:lnTo>
                  <a:lnTo>
                    <a:pt x="476056" y="420947"/>
                  </a:lnTo>
                  <a:lnTo>
                    <a:pt x="477100" y="420015"/>
                  </a:lnTo>
                  <a:lnTo>
                    <a:pt x="478032" y="418734"/>
                  </a:lnTo>
                  <a:lnTo>
                    <a:pt x="478142" y="417106"/>
                  </a:lnTo>
                  <a:lnTo>
                    <a:pt x="477100" y="415352"/>
                  </a:lnTo>
                  <a:lnTo>
                    <a:pt x="478269" y="415115"/>
                  </a:lnTo>
                  <a:lnTo>
                    <a:pt x="479312" y="414530"/>
                  </a:lnTo>
                  <a:lnTo>
                    <a:pt x="480134" y="413488"/>
                  </a:lnTo>
                  <a:lnTo>
                    <a:pt x="480371" y="412208"/>
                  </a:lnTo>
                  <a:lnTo>
                    <a:pt x="479912" y="411164"/>
                  </a:lnTo>
                  <a:lnTo>
                    <a:pt x="479327" y="410927"/>
                  </a:lnTo>
                  <a:lnTo>
                    <a:pt x="478743" y="410816"/>
                  </a:lnTo>
                  <a:lnTo>
                    <a:pt x="477700" y="409173"/>
                  </a:lnTo>
                  <a:lnTo>
                    <a:pt x="476309" y="408351"/>
                  </a:lnTo>
                  <a:lnTo>
                    <a:pt x="469561" y="405554"/>
                  </a:lnTo>
                  <a:lnTo>
                    <a:pt x="466621" y="403325"/>
                  </a:lnTo>
                  <a:lnTo>
                    <a:pt x="465689" y="400528"/>
                  </a:lnTo>
                  <a:lnTo>
                    <a:pt x="468138" y="397035"/>
                  </a:lnTo>
                  <a:lnTo>
                    <a:pt x="467206" y="395392"/>
                  </a:lnTo>
                  <a:lnTo>
                    <a:pt x="467554" y="393764"/>
                  </a:lnTo>
                  <a:lnTo>
                    <a:pt x="468249" y="391899"/>
                  </a:lnTo>
                  <a:lnTo>
                    <a:pt x="468138" y="389907"/>
                  </a:lnTo>
                  <a:lnTo>
                    <a:pt x="467680" y="387806"/>
                  </a:lnTo>
                  <a:lnTo>
                    <a:pt x="466289" y="385719"/>
                  </a:lnTo>
                  <a:lnTo>
                    <a:pt x="464661" y="383617"/>
                  </a:lnTo>
                  <a:lnTo>
                    <a:pt x="463271" y="381389"/>
                  </a:lnTo>
                  <a:lnTo>
                    <a:pt x="461991" y="376505"/>
                  </a:lnTo>
                  <a:lnTo>
                    <a:pt x="461169" y="374530"/>
                  </a:lnTo>
                  <a:lnTo>
                    <a:pt x="459304" y="372207"/>
                  </a:lnTo>
                  <a:lnTo>
                    <a:pt x="448684" y="361697"/>
                  </a:lnTo>
                  <a:lnTo>
                    <a:pt x="449141" y="359484"/>
                  </a:lnTo>
                  <a:lnTo>
                    <a:pt x="447972" y="358441"/>
                  </a:lnTo>
                  <a:lnTo>
                    <a:pt x="446218" y="357619"/>
                  </a:lnTo>
                  <a:lnTo>
                    <a:pt x="445285" y="356229"/>
                  </a:lnTo>
                  <a:lnTo>
                    <a:pt x="445175" y="353432"/>
                  </a:lnTo>
                  <a:lnTo>
                    <a:pt x="444827" y="351440"/>
                  </a:lnTo>
                  <a:lnTo>
                    <a:pt x="443089" y="348405"/>
                  </a:lnTo>
                  <a:lnTo>
                    <a:pt x="441555" y="343159"/>
                  </a:lnTo>
                  <a:lnTo>
                    <a:pt x="440275" y="341420"/>
                  </a:lnTo>
                  <a:lnTo>
                    <a:pt x="438885" y="340030"/>
                  </a:lnTo>
                  <a:lnTo>
                    <a:pt x="438189" y="338638"/>
                  </a:lnTo>
                  <a:lnTo>
                    <a:pt x="439011" y="336994"/>
                  </a:lnTo>
                  <a:lnTo>
                    <a:pt x="438189" y="336047"/>
                  </a:lnTo>
                  <a:lnTo>
                    <a:pt x="435155" y="333502"/>
                  </a:lnTo>
                  <a:lnTo>
                    <a:pt x="434222" y="332680"/>
                  </a:lnTo>
                  <a:lnTo>
                    <a:pt x="433400" y="331621"/>
                  </a:lnTo>
                  <a:lnTo>
                    <a:pt x="432816" y="330452"/>
                  </a:lnTo>
                  <a:lnTo>
                    <a:pt x="432468" y="329156"/>
                  </a:lnTo>
                  <a:lnTo>
                    <a:pt x="432231" y="324620"/>
                  </a:lnTo>
                  <a:lnTo>
                    <a:pt x="426510" y="313889"/>
                  </a:lnTo>
                  <a:lnTo>
                    <a:pt x="426620" y="312482"/>
                  </a:lnTo>
                  <a:lnTo>
                    <a:pt x="424756" y="306540"/>
                  </a:lnTo>
                  <a:lnTo>
                    <a:pt x="424519" y="305592"/>
                  </a:lnTo>
                  <a:lnTo>
                    <a:pt x="423697" y="303031"/>
                  </a:lnTo>
                  <a:lnTo>
                    <a:pt x="422417" y="298954"/>
                  </a:lnTo>
                  <a:lnTo>
                    <a:pt x="420678" y="293359"/>
                  </a:lnTo>
                  <a:lnTo>
                    <a:pt x="418466" y="286358"/>
                  </a:lnTo>
                  <a:lnTo>
                    <a:pt x="415873" y="278203"/>
                  </a:lnTo>
                  <a:lnTo>
                    <a:pt x="412966" y="268989"/>
                  </a:lnTo>
                  <a:lnTo>
                    <a:pt x="409710" y="258606"/>
                  </a:lnTo>
                  <a:lnTo>
                    <a:pt x="406106" y="247400"/>
                  </a:lnTo>
                  <a:lnTo>
                    <a:pt x="402361" y="235389"/>
                  </a:lnTo>
                  <a:lnTo>
                    <a:pt x="398410" y="222793"/>
                  </a:lnTo>
                  <a:lnTo>
                    <a:pt x="394332" y="209502"/>
                  </a:lnTo>
                  <a:lnTo>
                    <a:pt x="390002" y="195846"/>
                  </a:lnTo>
                  <a:lnTo>
                    <a:pt x="385687" y="181860"/>
                  </a:lnTo>
                  <a:lnTo>
                    <a:pt x="381262" y="167636"/>
                  </a:lnTo>
                  <a:lnTo>
                    <a:pt x="376695" y="153286"/>
                  </a:lnTo>
                  <a:lnTo>
                    <a:pt x="372270" y="138936"/>
                  </a:lnTo>
                  <a:lnTo>
                    <a:pt x="367844" y="124696"/>
                  </a:lnTo>
                  <a:lnTo>
                    <a:pt x="363514" y="110583"/>
                  </a:lnTo>
                  <a:lnTo>
                    <a:pt x="359200" y="96944"/>
                  </a:lnTo>
                  <a:lnTo>
                    <a:pt x="355122" y="83763"/>
                  </a:lnTo>
                  <a:lnTo>
                    <a:pt x="351250" y="71056"/>
                  </a:lnTo>
                  <a:lnTo>
                    <a:pt x="347520" y="59171"/>
                  </a:lnTo>
                  <a:lnTo>
                    <a:pt x="344027" y="47856"/>
                  </a:lnTo>
                  <a:lnTo>
                    <a:pt x="340882" y="37583"/>
                  </a:lnTo>
                  <a:lnTo>
                    <a:pt x="337942" y="28242"/>
                  </a:lnTo>
                  <a:lnTo>
                    <a:pt x="335493" y="20087"/>
                  </a:lnTo>
                  <a:lnTo>
                    <a:pt x="333280" y="13197"/>
                  </a:lnTo>
                  <a:lnTo>
                    <a:pt x="331652" y="7602"/>
                  </a:lnTo>
                  <a:lnTo>
                    <a:pt x="330262" y="3399"/>
                  </a:lnTo>
                  <a:lnTo>
                    <a:pt x="329567" y="822"/>
                  </a:lnTo>
                  <a:lnTo>
                    <a:pt x="329329" y="0"/>
                  </a:lnTo>
                  <a:lnTo>
                    <a:pt x="309021" y="2324"/>
                  </a:lnTo>
                  <a:lnTo>
                    <a:pt x="288855" y="4663"/>
                  </a:lnTo>
                  <a:lnTo>
                    <a:pt x="268673" y="7002"/>
                  </a:lnTo>
                  <a:lnTo>
                    <a:pt x="248506" y="9325"/>
                  </a:lnTo>
                  <a:lnTo>
                    <a:pt x="228324" y="11648"/>
                  </a:lnTo>
                  <a:lnTo>
                    <a:pt x="208047" y="13860"/>
                  </a:lnTo>
                  <a:lnTo>
                    <a:pt x="187865" y="16073"/>
                  </a:lnTo>
                  <a:lnTo>
                    <a:pt x="167683" y="18301"/>
                  </a:lnTo>
                  <a:lnTo>
                    <a:pt x="147517" y="20404"/>
                  </a:lnTo>
                  <a:lnTo>
                    <a:pt x="127209" y="22506"/>
                  </a:lnTo>
                  <a:lnTo>
                    <a:pt x="107042" y="24608"/>
                  </a:lnTo>
                  <a:lnTo>
                    <a:pt x="86860" y="26710"/>
                  </a:lnTo>
                  <a:lnTo>
                    <a:pt x="66583" y="28811"/>
                  </a:lnTo>
                  <a:lnTo>
                    <a:pt x="46401" y="30803"/>
                  </a:lnTo>
                  <a:lnTo>
                    <a:pt x="26125" y="32794"/>
                  </a:lnTo>
                  <a:lnTo>
                    <a:pt x="5942" y="34769"/>
                  </a:lnTo>
                  <a:lnTo>
                    <a:pt x="1517" y="35117"/>
                  </a:lnTo>
                  <a:lnTo>
                    <a:pt x="0" y="35228"/>
                  </a:lnTo>
                  <a:lnTo>
                    <a:pt x="1865" y="39195"/>
                  </a:lnTo>
                  <a:lnTo>
                    <a:pt x="4899" y="45264"/>
                  </a:lnTo>
                  <a:lnTo>
                    <a:pt x="8392" y="49468"/>
                  </a:lnTo>
                  <a:lnTo>
                    <a:pt x="12833" y="51917"/>
                  </a:lnTo>
                  <a:lnTo>
                    <a:pt x="15156" y="51917"/>
                  </a:lnTo>
                  <a:lnTo>
                    <a:pt x="15156" y="54478"/>
                  </a:lnTo>
                  <a:lnTo>
                    <a:pt x="15156" y="61495"/>
                  </a:lnTo>
                  <a:lnTo>
                    <a:pt x="15156" y="65446"/>
                  </a:lnTo>
                  <a:lnTo>
                    <a:pt x="15156" y="80270"/>
                  </a:lnTo>
                  <a:lnTo>
                    <a:pt x="15156" y="90875"/>
                  </a:lnTo>
                  <a:lnTo>
                    <a:pt x="15156" y="103361"/>
                  </a:lnTo>
                  <a:lnTo>
                    <a:pt x="15156" y="117584"/>
                  </a:lnTo>
                  <a:lnTo>
                    <a:pt x="15156" y="133341"/>
                  </a:lnTo>
                  <a:lnTo>
                    <a:pt x="15046" y="150472"/>
                  </a:lnTo>
                  <a:lnTo>
                    <a:pt x="15046" y="168790"/>
                  </a:lnTo>
                  <a:lnTo>
                    <a:pt x="14935" y="188150"/>
                  </a:lnTo>
                  <a:lnTo>
                    <a:pt x="14935" y="208332"/>
                  </a:lnTo>
                  <a:lnTo>
                    <a:pt x="14824" y="229225"/>
                  </a:lnTo>
                  <a:lnTo>
                    <a:pt x="14824" y="250688"/>
                  </a:lnTo>
                  <a:lnTo>
                    <a:pt x="14713" y="272371"/>
                  </a:lnTo>
                  <a:lnTo>
                    <a:pt x="14477" y="316212"/>
                  </a:lnTo>
                  <a:lnTo>
                    <a:pt x="14477" y="338038"/>
                  </a:lnTo>
                  <a:lnTo>
                    <a:pt x="14240" y="359500"/>
                  </a:lnTo>
                  <a:lnTo>
                    <a:pt x="14240" y="380377"/>
                  </a:lnTo>
                  <a:lnTo>
                    <a:pt x="14129" y="400670"/>
                  </a:lnTo>
                  <a:lnTo>
                    <a:pt x="14018" y="419920"/>
                  </a:lnTo>
                  <a:lnTo>
                    <a:pt x="13907" y="438348"/>
                  </a:lnTo>
                  <a:lnTo>
                    <a:pt x="13797" y="455495"/>
                  </a:lnTo>
                  <a:lnTo>
                    <a:pt x="13686" y="471236"/>
                  </a:lnTo>
                  <a:lnTo>
                    <a:pt x="13576" y="485460"/>
                  </a:lnTo>
                  <a:lnTo>
                    <a:pt x="13465" y="497946"/>
                  </a:lnTo>
                  <a:lnTo>
                    <a:pt x="13355" y="508566"/>
                  </a:lnTo>
                  <a:lnTo>
                    <a:pt x="13355" y="517084"/>
                  </a:lnTo>
                  <a:lnTo>
                    <a:pt x="13244" y="523501"/>
                  </a:lnTo>
                  <a:lnTo>
                    <a:pt x="13244" y="527357"/>
                  </a:lnTo>
                  <a:lnTo>
                    <a:pt x="13244" y="528748"/>
                  </a:lnTo>
                  <a:lnTo>
                    <a:pt x="15457" y="543320"/>
                  </a:lnTo>
                  <a:lnTo>
                    <a:pt x="17669" y="557891"/>
                  </a:lnTo>
                  <a:lnTo>
                    <a:pt x="19882" y="572478"/>
                  </a:lnTo>
                  <a:lnTo>
                    <a:pt x="22205" y="587050"/>
                  </a:lnTo>
                  <a:lnTo>
                    <a:pt x="24418" y="601621"/>
                  </a:lnTo>
                  <a:lnTo>
                    <a:pt x="26646" y="616193"/>
                  </a:lnTo>
                  <a:lnTo>
                    <a:pt x="31071" y="645368"/>
                  </a:lnTo>
                  <a:lnTo>
                    <a:pt x="33284" y="659939"/>
                  </a:lnTo>
                  <a:lnTo>
                    <a:pt x="35607" y="674511"/>
                  </a:lnTo>
                  <a:lnTo>
                    <a:pt x="37820" y="689114"/>
                  </a:lnTo>
                  <a:lnTo>
                    <a:pt x="40048" y="703685"/>
                  </a:lnTo>
                  <a:lnTo>
                    <a:pt x="42261" y="718257"/>
                  </a:lnTo>
                  <a:lnTo>
                    <a:pt x="44584" y="732828"/>
                  </a:lnTo>
                  <a:lnTo>
                    <a:pt x="49009" y="761987"/>
                  </a:lnTo>
                  <a:lnTo>
                    <a:pt x="52296" y="760707"/>
                  </a:lnTo>
                  <a:lnTo>
                    <a:pt x="55093" y="758827"/>
                  </a:lnTo>
                  <a:lnTo>
                    <a:pt x="57764" y="758590"/>
                  </a:lnTo>
                  <a:lnTo>
                    <a:pt x="60562" y="761861"/>
                  </a:lnTo>
                  <a:lnTo>
                    <a:pt x="61384" y="761861"/>
                  </a:lnTo>
                  <a:lnTo>
                    <a:pt x="61621" y="760929"/>
                  </a:lnTo>
                  <a:lnTo>
                    <a:pt x="61858" y="760344"/>
                  </a:lnTo>
                  <a:lnTo>
                    <a:pt x="62095" y="759743"/>
                  </a:lnTo>
                  <a:lnTo>
                    <a:pt x="62095" y="758573"/>
                  </a:lnTo>
                  <a:lnTo>
                    <a:pt x="65840" y="759980"/>
                  </a:lnTo>
                  <a:lnTo>
                    <a:pt x="74343" y="761024"/>
                  </a:lnTo>
                  <a:lnTo>
                    <a:pt x="78436" y="762066"/>
                  </a:lnTo>
                  <a:lnTo>
                    <a:pt x="77615" y="765448"/>
                  </a:lnTo>
                  <a:lnTo>
                    <a:pt x="77962" y="766982"/>
                  </a:lnTo>
                  <a:lnTo>
                    <a:pt x="79353" y="767329"/>
                  </a:lnTo>
                  <a:lnTo>
                    <a:pt x="81676" y="767329"/>
                  </a:lnTo>
                  <a:lnTo>
                    <a:pt x="81676" y="767219"/>
                  </a:lnTo>
                  <a:lnTo>
                    <a:pt x="84474" y="766982"/>
                  </a:lnTo>
                  <a:lnTo>
                    <a:pt x="84821" y="767566"/>
                  </a:lnTo>
                  <a:lnTo>
                    <a:pt x="85169" y="768499"/>
                  </a:lnTo>
                  <a:lnTo>
                    <a:pt x="85864" y="768846"/>
                  </a:lnTo>
                  <a:lnTo>
                    <a:pt x="87255" y="767677"/>
                  </a:lnTo>
                  <a:lnTo>
                    <a:pt x="87840" y="765670"/>
                  </a:lnTo>
                  <a:lnTo>
                    <a:pt x="87951" y="754149"/>
                  </a:lnTo>
                  <a:lnTo>
                    <a:pt x="87018" y="747622"/>
                  </a:lnTo>
                  <a:lnTo>
                    <a:pt x="87018" y="744808"/>
                  </a:lnTo>
                  <a:lnTo>
                    <a:pt x="87714" y="739435"/>
                  </a:lnTo>
                  <a:lnTo>
                    <a:pt x="87714" y="736890"/>
                  </a:lnTo>
                  <a:lnTo>
                    <a:pt x="87824" y="735500"/>
                  </a:lnTo>
                  <a:lnTo>
                    <a:pt x="88867" y="733493"/>
                  </a:lnTo>
                  <a:lnTo>
                    <a:pt x="89104" y="732339"/>
                  </a:lnTo>
                  <a:lnTo>
                    <a:pt x="88646" y="729430"/>
                  </a:lnTo>
                  <a:lnTo>
                    <a:pt x="88646" y="728040"/>
                  </a:lnTo>
                  <a:lnTo>
                    <a:pt x="88994" y="726855"/>
                  </a:lnTo>
                  <a:lnTo>
                    <a:pt x="90274" y="725006"/>
                  </a:lnTo>
                  <a:lnTo>
                    <a:pt x="91111" y="723267"/>
                  </a:lnTo>
                  <a:lnTo>
                    <a:pt x="91459" y="721165"/>
                  </a:lnTo>
                  <a:lnTo>
                    <a:pt x="91222" y="718004"/>
                  </a:lnTo>
                  <a:lnTo>
                    <a:pt x="91681" y="715333"/>
                  </a:lnTo>
                  <a:lnTo>
                    <a:pt x="92724" y="713563"/>
                  </a:lnTo>
                  <a:lnTo>
                    <a:pt x="93308" y="711951"/>
                  </a:lnTo>
                  <a:lnTo>
                    <a:pt x="92265" y="709849"/>
                  </a:lnTo>
                  <a:lnTo>
                    <a:pt x="93893" y="708332"/>
                  </a:lnTo>
                  <a:lnTo>
                    <a:pt x="94715" y="706341"/>
                  </a:lnTo>
                  <a:lnTo>
                    <a:pt x="94478" y="704128"/>
                  </a:lnTo>
                  <a:lnTo>
                    <a:pt x="93308" y="702026"/>
                  </a:lnTo>
                  <a:lnTo>
                    <a:pt x="95173" y="702263"/>
                  </a:lnTo>
                  <a:lnTo>
                    <a:pt x="96105" y="703433"/>
                  </a:lnTo>
                  <a:lnTo>
                    <a:pt x="96564" y="705408"/>
                  </a:lnTo>
                  <a:lnTo>
                    <a:pt x="96675" y="707731"/>
                  </a:lnTo>
                  <a:lnTo>
                    <a:pt x="97259" y="709485"/>
                  </a:lnTo>
                  <a:lnTo>
                    <a:pt x="98302" y="709833"/>
                  </a:lnTo>
                  <a:lnTo>
                    <a:pt x="99820" y="709723"/>
                  </a:lnTo>
                  <a:lnTo>
                    <a:pt x="101448" y="709833"/>
                  </a:lnTo>
                  <a:lnTo>
                    <a:pt x="104608" y="711114"/>
                  </a:lnTo>
                  <a:lnTo>
                    <a:pt x="106347" y="712852"/>
                  </a:lnTo>
                  <a:lnTo>
                    <a:pt x="111704" y="724279"/>
                  </a:lnTo>
                  <a:lnTo>
                    <a:pt x="112747" y="727439"/>
                  </a:lnTo>
                  <a:lnTo>
                    <a:pt x="112511" y="729762"/>
                  </a:lnTo>
                  <a:lnTo>
                    <a:pt x="111468" y="731738"/>
                  </a:lnTo>
                  <a:lnTo>
                    <a:pt x="110298" y="734662"/>
                  </a:lnTo>
                  <a:lnTo>
                    <a:pt x="109602" y="737807"/>
                  </a:lnTo>
                  <a:lnTo>
                    <a:pt x="109602" y="740493"/>
                  </a:lnTo>
                  <a:lnTo>
                    <a:pt x="110061" y="741315"/>
                  </a:lnTo>
                  <a:lnTo>
                    <a:pt x="111230" y="742485"/>
                  </a:lnTo>
                  <a:lnTo>
                    <a:pt x="112273" y="744113"/>
                  </a:lnTo>
                  <a:lnTo>
                    <a:pt x="112969" y="745962"/>
                  </a:lnTo>
                  <a:lnTo>
                    <a:pt x="113317" y="747842"/>
                  </a:lnTo>
                  <a:lnTo>
                    <a:pt x="113775" y="749471"/>
                  </a:lnTo>
                  <a:lnTo>
                    <a:pt x="114707" y="750861"/>
                  </a:lnTo>
                  <a:lnTo>
                    <a:pt x="115877" y="752141"/>
                  </a:lnTo>
                  <a:lnTo>
                    <a:pt x="117062" y="752947"/>
                  </a:lnTo>
                  <a:lnTo>
                    <a:pt x="118342" y="753675"/>
                  </a:lnTo>
                  <a:lnTo>
                    <a:pt x="119733" y="754132"/>
                  </a:lnTo>
                  <a:lnTo>
                    <a:pt x="121250" y="754243"/>
                  </a:lnTo>
                  <a:lnTo>
                    <a:pt x="123352" y="754132"/>
                  </a:lnTo>
                  <a:lnTo>
                    <a:pt x="123463" y="753785"/>
                  </a:lnTo>
                  <a:lnTo>
                    <a:pt x="123115" y="753058"/>
                  </a:lnTo>
                  <a:lnTo>
                    <a:pt x="124743" y="750735"/>
                  </a:lnTo>
                  <a:lnTo>
                    <a:pt x="125091" y="749913"/>
                  </a:lnTo>
                  <a:lnTo>
                    <a:pt x="125676" y="749802"/>
                  </a:lnTo>
                  <a:lnTo>
                    <a:pt x="126955" y="750971"/>
                  </a:lnTo>
                  <a:lnTo>
                    <a:pt x="127303" y="752015"/>
                  </a:lnTo>
                  <a:lnTo>
                    <a:pt x="126482" y="755634"/>
                  </a:lnTo>
                  <a:lnTo>
                    <a:pt x="126371" y="757373"/>
                  </a:lnTo>
                  <a:lnTo>
                    <a:pt x="127540" y="759111"/>
                  </a:lnTo>
                  <a:lnTo>
                    <a:pt x="134668" y="764485"/>
                  </a:lnTo>
                  <a:lnTo>
                    <a:pt x="136881" y="769511"/>
                  </a:lnTo>
                  <a:lnTo>
                    <a:pt x="133388" y="772529"/>
                  </a:lnTo>
                  <a:lnTo>
                    <a:pt x="127319" y="774994"/>
                  </a:lnTo>
                  <a:lnTo>
                    <a:pt x="122546" y="777207"/>
                  </a:lnTo>
                  <a:lnTo>
                    <a:pt x="117078" y="776748"/>
                  </a:lnTo>
                  <a:lnTo>
                    <a:pt x="114028" y="774426"/>
                  </a:lnTo>
                  <a:lnTo>
                    <a:pt x="112985" y="775010"/>
                  </a:lnTo>
                  <a:lnTo>
                    <a:pt x="112400" y="776180"/>
                  </a:lnTo>
                  <a:lnTo>
                    <a:pt x="111230" y="777001"/>
                  </a:lnTo>
                  <a:lnTo>
                    <a:pt x="106220" y="778850"/>
                  </a:lnTo>
                  <a:lnTo>
                    <a:pt x="103281" y="780510"/>
                  </a:lnTo>
                  <a:lnTo>
                    <a:pt x="101890" y="782264"/>
                  </a:lnTo>
                  <a:lnTo>
                    <a:pt x="106220" y="781806"/>
                  </a:lnTo>
                  <a:lnTo>
                    <a:pt x="117884" y="778519"/>
                  </a:lnTo>
                  <a:lnTo>
                    <a:pt x="134557" y="776670"/>
                  </a:lnTo>
                  <a:lnTo>
                    <a:pt x="152037" y="772229"/>
                  </a:lnTo>
                  <a:lnTo>
                    <a:pt x="160334" y="767692"/>
                  </a:lnTo>
                  <a:lnTo>
                    <a:pt x="163132" y="761387"/>
                  </a:lnTo>
                  <a:lnTo>
                    <a:pt x="162088" y="762209"/>
                  </a:lnTo>
                  <a:lnTo>
                    <a:pt x="160698" y="762794"/>
                  </a:lnTo>
                  <a:lnTo>
                    <a:pt x="159307" y="763141"/>
                  </a:lnTo>
                  <a:lnTo>
                    <a:pt x="157790" y="763141"/>
                  </a:lnTo>
                  <a:lnTo>
                    <a:pt x="158375" y="760470"/>
                  </a:lnTo>
                  <a:lnTo>
                    <a:pt x="157679" y="758827"/>
                  </a:lnTo>
                  <a:lnTo>
                    <a:pt x="156510" y="757309"/>
                  </a:lnTo>
                  <a:lnTo>
                    <a:pt x="156051" y="754749"/>
                  </a:lnTo>
                  <a:lnTo>
                    <a:pt x="156873" y="754639"/>
                  </a:lnTo>
                  <a:lnTo>
                    <a:pt x="157569" y="755571"/>
                  </a:lnTo>
                  <a:lnTo>
                    <a:pt x="160129" y="757436"/>
                  </a:lnTo>
                  <a:lnTo>
                    <a:pt x="161061" y="758716"/>
                  </a:lnTo>
                  <a:lnTo>
                    <a:pt x="161298" y="759633"/>
                  </a:lnTo>
                  <a:lnTo>
                    <a:pt x="161883" y="760233"/>
                  </a:lnTo>
                  <a:lnTo>
                    <a:pt x="164095" y="760344"/>
                  </a:lnTo>
                  <a:lnTo>
                    <a:pt x="167130" y="759269"/>
                  </a:lnTo>
                  <a:lnTo>
                    <a:pt x="168521" y="757183"/>
                  </a:lnTo>
                  <a:lnTo>
                    <a:pt x="169469" y="755081"/>
                  </a:lnTo>
                  <a:lnTo>
                    <a:pt x="171334" y="754038"/>
                  </a:lnTo>
                  <a:lnTo>
                    <a:pt x="174590" y="752726"/>
                  </a:lnTo>
                  <a:lnTo>
                    <a:pt x="175980" y="750640"/>
                  </a:lnTo>
                  <a:lnTo>
                    <a:pt x="176676" y="747969"/>
                  </a:lnTo>
                  <a:lnTo>
                    <a:pt x="177846" y="745283"/>
                  </a:lnTo>
                  <a:lnTo>
                    <a:pt x="182997" y="738976"/>
                  </a:lnTo>
                  <a:lnTo>
                    <a:pt x="182997" y="737586"/>
                  </a:lnTo>
                  <a:lnTo>
                    <a:pt x="184041" y="737349"/>
                  </a:lnTo>
                  <a:lnTo>
                    <a:pt x="182413" y="736764"/>
                  </a:lnTo>
                  <a:lnTo>
                    <a:pt x="181101" y="735942"/>
                  </a:lnTo>
                  <a:lnTo>
                    <a:pt x="179931" y="734899"/>
                  </a:lnTo>
                  <a:lnTo>
                    <a:pt x="178888" y="733730"/>
                  </a:lnTo>
                  <a:lnTo>
                    <a:pt x="178778" y="732686"/>
                  </a:lnTo>
                  <a:lnTo>
                    <a:pt x="179710" y="733145"/>
                  </a:lnTo>
                  <a:lnTo>
                    <a:pt x="179600" y="733034"/>
                  </a:lnTo>
                  <a:lnTo>
                    <a:pt x="176344" y="725811"/>
                  </a:lnTo>
                  <a:lnTo>
                    <a:pt x="175649" y="723362"/>
                  </a:lnTo>
                  <a:lnTo>
                    <a:pt x="175759" y="722667"/>
                  </a:lnTo>
                  <a:lnTo>
                    <a:pt x="176107" y="721276"/>
                  </a:lnTo>
                  <a:lnTo>
                    <a:pt x="177972" y="716835"/>
                  </a:lnTo>
                  <a:lnTo>
                    <a:pt x="178557" y="712631"/>
                  </a:lnTo>
                  <a:lnTo>
                    <a:pt x="178794" y="707131"/>
                  </a:lnTo>
                  <a:lnTo>
                    <a:pt x="178683" y="704807"/>
                  </a:lnTo>
                  <a:lnTo>
                    <a:pt x="178335" y="703180"/>
                  </a:lnTo>
                  <a:lnTo>
                    <a:pt x="177751" y="702721"/>
                  </a:lnTo>
                  <a:lnTo>
                    <a:pt x="176581" y="701900"/>
                  </a:lnTo>
                  <a:lnTo>
                    <a:pt x="165028" y="696416"/>
                  </a:lnTo>
                  <a:lnTo>
                    <a:pt x="163053" y="695136"/>
                  </a:lnTo>
                  <a:lnTo>
                    <a:pt x="160840" y="692685"/>
                  </a:lnTo>
                  <a:lnTo>
                    <a:pt x="157458" y="687897"/>
                  </a:lnTo>
                  <a:lnTo>
                    <a:pt x="156525" y="686743"/>
                  </a:lnTo>
                  <a:lnTo>
                    <a:pt x="149398" y="681132"/>
                  </a:lnTo>
                  <a:lnTo>
                    <a:pt x="147659" y="679395"/>
                  </a:lnTo>
                  <a:lnTo>
                    <a:pt x="146031" y="677419"/>
                  </a:lnTo>
                  <a:lnTo>
                    <a:pt x="145336" y="676139"/>
                  </a:lnTo>
                  <a:lnTo>
                    <a:pt x="144988" y="674969"/>
                  </a:lnTo>
                  <a:lnTo>
                    <a:pt x="144988" y="674037"/>
                  </a:lnTo>
                  <a:lnTo>
                    <a:pt x="145099" y="672993"/>
                  </a:lnTo>
                  <a:lnTo>
                    <a:pt x="145447" y="671366"/>
                  </a:lnTo>
                  <a:lnTo>
                    <a:pt x="147548" y="665060"/>
                  </a:lnTo>
                  <a:lnTo>
                    <a:pt x="147659" y="664238"/>
                  </a:lnTo>
                  <a:lnTo>
                    <a:pt x="146616" y="656999"/>
                  </a:lnTo>
                  <a:lnTo>
                    <a:pt x="147201" y="654660"/>
                  </a:lnTo>
                  <a:lnTo>
                    <a:pt x="153254" y="653965"/>
                  </a:lnTo>
                  <a:lnTo>
                    <a:pt x="174495" y="651642"/>
                  </a:lnTo>
                  <a:lnTo>
                    <a:pt x="195846" y="649066"/>
                  </a:lnTo>
                  <a:lnTo>
                    <a:pt x="217056" y="646616"/>
                  </a:lnTo>
                  <a:lnTo>
                    <a:pt x="238297" y="644167"/>
                  </a:lnTo>
                  <a:lnTo>
                    <a:pt x="259506" y="641590"/>
                  </a:lnTo>
                  <a:lnTo>
                    <a:pt x="280858" y="639030"/>
                  </a:lnTo>
                  <a:lnTo>
                    <a:pt x="302099" y="636343"/>
                  </a:lnTo>
                  <a:lnTo>
                    <a:pt x="323308" y="633783"/>
                  </a:lnTo>
                  <a:lnTo>
                    <a:pt x="344549" y="631112"/>
                  </a:lnTo>
                  <a:lnTo>
                    <a:pt x="365790" y="628426"/>
                  </a:lnTo>
                  <a:lnTo>
                    <a:pt x="386999" y="625754"/>
                  </a:lnTo>
                  <a:lnTo>
                    <a:pt x="408240" y="622941"/>
                  </a:lnTo>
                  <a:lnTo>
                    <a:pt x="429449" y="620144"/>
                  </a:lnTo>
                  <a:lnTo>
                    <a:pt x="450564" y="617347"/>
                  </a:lnTo>
                  <a:lnTo>
                    <a:pt x="471805" y="614423"/>
                  </a:lnTo>
                  <a:lnTo>
                    <a:pt x="493014" y="611625"/>
                  </a:lnTo>
                  <a:lnTo>
                    <a:pt x="493361" y="610930"/>
                  </a:lnTo>
                  <a:lnTo>
                    <a:pt x="494058" y="609745"/>
                  </a:lnTo>
                  <a:lnTo>
                    <a:pt x="494294" y="608481"/>
                  </a:lnTo>
                  <a:lnTo>
                    <a:pt x="493836" y="606884"/>
                  </a:lnTo>
                  <a:close/>
                </a:path>
              </a:pathLst>
            </a:custGeom>
            <a:grpFill/>
            <a:ln w="6350" cap="flat">
              <a:solidFill>
                <a:schemeClr val="bg1"/>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73614BC-21DE-E745-3D37-FD00F23C0D57}"/>
                </a:ext>
              </a:extLst>
            </p:cNvPr>
            <p:cNvSpPr/>
            <p:nvPr/>
          </p:nvSpPr>
          <p:spPr>
            <a:xfrm>
              <a:off x="6788373" y="9916595"/>
              <a:ext cx="81233" cy="49277"/>
            </a:xfrm>
            <a:custGeom>
              <a:avLst/>
              <a:gdLst>
                <a:gd name="connsiteX0" fmla="*/ 74075 w 81233"/>
                <a:gd name="connsiteY0" fmla="*/ 24845 h 49277"/>
                <a:gd name="connsiteX1" fmla="*/ 74075 w 81233"/>
                <a:gd name="connsiteY1" fmla="*/ 24291 h 49277"/>
                <a:gd name="connsiteX2" fmla="*/ 74438 w 81233"/>
                <a:gd name="connsiteY2" fmla="*/ 23548 h 49277"/>
                <a:gd name="connsiteX3" fmla="*/ 74612 w 81233"/>
                <a:gd name="connsiteY3" fmla="*/ 22506 h 49277"/>
                <a:gd name="connsiteX4" fmla="*/ 74422 w 81233"/>
                <a:gd name="connsiteY4" fmla="*/ 21494 h 49277"/>
                <a:gd name="connsiteX5" fmla="*/ 74075 w 81233"/>
                <a:gd name="connsiteY5" fmla="*/ 20846 h 49277"/>
                <a:gd name="connsiteX6" fmla="*/ 73537 w 81233"/>
                <a:gd name="connsiteY6" fmla="*/ 20720 h 49277"/>
                <a:gd name="connsiteX7" fmla="*/ 72795 w 81233"/>
                <a:gd name="connsiteY7" fmla="*/ 21336 h 49277"/>
                <a:gd name="connsiteX8" fmla="*/ 72225 w 81233"/>
                <a:gd name="connsiteY8" fmla="*/ 22316 h 49277"/>
                <a:gd name="connsiteX9" fmla="*/ 71830 w 81233"/>
                <a:gd name="connsiteY9" fmla="*/ 24070 h 49277"/>
                <a:gd name="connsiteX10" fmla="*/ 71325 w 81233"/>
                <a:gd name="connsiteY10" fmla="*/ 25050 h 49277"/>
                <a:gd name="connsiteX11" fmla="*/ 71293 w 81233"/>
                <a:gd name="connsiteY11" fmla="*/ 24338 h 49277"/>
                <a:gd name="connsiteX12" fmla="*/ 71119 w 81233"/>
                <a:gd name="connsiteY12" fmla="*/ 23801 h 49277"/>
                <a:gd name="connsiteX13" fmla="*/ 70835 w 81233"/>
                <a:gd name="connsiteY13" fmla="*/ 23454 h 49277"/>
                <a:gd name="connsiteX14" fmla="*/ 70424 w 81233"/>
                <a:gd name="connsiteY14" fmla="*/ 23296 h 49277"/>
                <a:gd name="connsiteX15" fmla="*/ 70550 w 81233"/>
                <a:gd name="connsiteY15" fmla="*/ 22269 h 49277"/>
                <a:gd name="connsiteX16" fmla="*/ 69918 w 81233"/>
                <a:gd name="connsiteY16" fmla="*/ 21874 h 49277"/>
                <a:gd name="connsiteX17" fmla="*/ 69002 w 81233"/>
                <a:gd name="connsiteY17" fmla="*/ 22031 h 49277"/>
                <a:gd name="connsiteX18" fmla="*/ 68180 w 81233"/>
                <a:gd name="connsiteY18" fmla="*/ 22584 h 49277"/>
                <a:gd name="connsiteX19" fmla="*/ 67832 w 81233"/>
                <a:gd name="connsiteY19" fmla="*/ 22885 h 49277"/>
                <a:gd name="connsiteX20" fmla="*/ 67547 w 81233"/>
                <a:gd name="connsiteY20" fmla="*/ 23011 h 49277"/>
                <a:gd name="connsiteX21" fmla="*/ 67342 w 81233"/>
                <a:gd name="connsiteY21" fmla="*/ 23296 h 49277"/>
                <a:gd name="connsiteX22" fmla="*/ 67137 w 81233"/>
                <a:gd name="connsiteY22" fmla="*/ 23975 h 49277"/>
                <a:gd name="connsiteX23" fmla="*/ 66963 w 81233"/>
                <a:gd name="connsiteY23" fmla="*/ 25082 h 49277"/>
                <a:gd name="connsiteX24" fmla="*/ 66805 w 81233"/>
                <a:gd name="connsiteY24" fmla="*/ 25603 h 49277"/>
                <a:gd name="connsiteX25" fmla="*/ 66599 w 81233"/>
                <a:gd name="connsiteY25" fmla="*/ 25935 h 49277"/>
                <a:gd name="connsiteX26" fmla="*/ 66030 w 81233"/>
                <a:gd name="connsiteY26" fmla="*/ 26062 h 49277"/>
                <a:gd name="connsiteX27" fmla="*/ 65983 w 81233"/>
                <a:gd name="connsiteY27" fmla="*/ 23881 h 49277"/>
                <a:gd name="connsiteX28" fmla="*/ 65382 w 81233"/>
                <a:gd name="connsiteY28" fmla="*/ 23391 h 49277"/>
                <a:gd name="connsiteX29" fmla="*/ 64940 w 81233"/>
                <a:gd name="connsiteY29" fmla="*/ 23801 h 49277"/>
                <a:gd name="connsiteX30" fmla="*/ 63723 w 81233"/>
                <a:gd name="connsiteY30" fmla="*/ 25603 h 49277"/>
                <a:gd name="connsiteX31" fmla="*/ 62996 w 81233"/>
                <a:gd name="connsiteY31" fmla="*/ 26062 h 49277"/>
                <a:gd name="connsiteX32" fmla="*/ 63423 w 81233"/>
                <a:gd name="connsiteY32" fmla="*/ 25113 h 49277"/>
                <a:gd name="connsiteX33" fmla="*/ 63486 w 81233"/>
                <a:gd name="connsiteY33" fmla="*/ 24370 h 49277"/>
                <a:gd name="connsiteX34" fmla="*/ 63185 w 81233"/>
                <a:gd name="connsiteY34" fmla="*/ 23912 h 49277"/>
                <a:gd name="connsiteX35" fmla="*/ 62490 w 81233"/>
                <a:gd name="connsiteY35" fmla="*/ 23881 h 49277"/>
                <a:gd name="connsiteX36" fmla="*/ 64513 w 81233"/>
                <a:gd name="connsiteY36" fmla="*/ 21399 h 49277"/>
                <a:gd name="connsiteX37" fmla="*/ 65588 w 81233"/>
                <a:gd name="connsiteY37" fmla="*/ 20625 h 49277"/>
                <a:gd name="connsiteX38" fmla="*/ 66868 w 81233"/>
                <a:gd name="connsiteY38" fmla="*/ 20467 h 49277"/>
                <a:gd name="connsiteX39" fmla="*/ 66963 w 81233"/>
                <a:gd name="connsiteY39" fmla="*/ 19961 h 49277"/>
                <a:gd name="connsiteX40" fmla="*/ 66394 w 81233"/>
                <a:gd name="connsiteY40" fmla="*/ 19740 h 49277"/>
                <a:gd name="connsiteX41" fmla="*/ 65935 w 81233"/>
                <a:gd name="connsiteY41" fmla="*/ 19455 h 49277"/>
                <a:gd name="connsiteX42" fmla="*/ 65035 w 81233"/>
                <a:gd name="connsiteY42" fmla="*/ 18555 h 49277"/>
                <a:gd name="connsiteX43" fmla="*/ 65888 w 81233"/>
                <a:gd name="connsiteY43" fmla="*/ 18791 h 49277"/>
                <a:gd name="connsiteX44" fmla="*/ 70408 w 81233"/>
                <a:gd name="connsiteY44" fmla="*/ 18443 h 49277"/>
                <a:gd name="connsiteX45" fmla="*/ 71040 w 81233"/>
                <a:gd name="connsiteY45" fmla="*/ 18112 h 49277"/>
                <a:gd name="connsiteX46" fmla="*/ 70803 w 81233"/>
                <a:gd name="connsiteY46" fmla="*/ 17701 h 49277"/>
                <a:gd name="connsiteX47" fmla="*/ 70440 w 81233"/>
                <a:gd name="connsiteY47" fmla="*/ 16421 h 49277"/>
                <a:gd name="connsiteX48" fmla="*/ 71309 w 81233"/>
                <a:gd name="connsiteY48" fmla="*/ 16057 h 49277"/>
                <a:gd name="connsiteX49" fmla="*/ 73126 w 81233"/>
                <a:gd name="connsiteY49" fmla="*/ 16073 h 49277"/>
                <a:gd name="connsiteX50" fmla="*/ 74043 w 81233"/>
                <a:gd name="connsiteY50" fmla="*/ 15536 h 49277"/>
                <a:gd name="connsiteX51" fmla="*/ 74296 w 81233"/>
                <a:gd name="connsiteY51" fmla="*/ 15046 h 49277"/>
                <a:gd name="connsiteX52" fmla="*/ 74691 w 81233"/>
                <a:gd name="connsiteY52" fmla="*/ 13782 h 49277"/>
                <a:gd name="connsiteX53" fmla="*/ 74928 w 81233"/>
                <a:gd name="connsiteY53" fmla="*/ 13339 h 49277"/>
                <a:gd name="connsiteX54" fmla="*/ 75418 w 81233"/>
                <a:gd name="connsiteY54" fmla="*/ 13023 h 49277"/>
                <a:gd name="connsiteX55" fmla="*/ 75592 w 81233"/>
                <a:gd name="connsiteY55" fmla="*/ 13370 h 49277"/>
                <a:gd name="connsiteX56" fmla="*/ 75639 w 81233"/>
                <a:gd name="connsiteY56" fmla="*/ 13924 h 49277"/>
                <a:gd name="connsiteX57" fmla="*/ 75813 w 81233"/>
                <a:gd name="connsiteY57" fmla="*/ 14303 h 49277"/>
                <a:gd name="connsiteX58" fmla="*/ 76698 w 81233"/>
                <a:gd name="connsiteY58" fmla="*/ 14730 h 49277"/>
                <a:gd name="connsiteX59" fmla="*/ 77473 w 81233"/>
                <a:gd name="connsiteY59" fmla="*/ 14840 h 49277"/>
                <a:gd name="connsiteX60" fmla="*/ 78310 w 81233"/>
                <a:gd name="connsiteY60" fmla="*/ 14572 h 49277"/>
                <a:gd name="connsiteX61" fmla="*/ 79337 w 81233"/>
                <a:gd name="connsiteY61" fmla="*/ 13908 h 49277"/>
                <a:gd name="connsiteX62" fmla="*/ 79954 w 81233"/>
                <a:gd name="connsiteY62" fmla="*/ 13339 h 49277"/>
                <a:gd name="connsiteX63" fmla="*/ 80586 w 81233"/>
                <a:gd name="connsiteY63" fmla="*/ 12612 h 49277"/>
                <a:gd name="connsiteX64" fmla="*/ 81029 w 81233"/>
                <a:gd name="connsiteY64" fmla="*/ 11695 h 49277"/>
                <a:gd name="connsiteX65" fmla="*/ 81234 w 81233"/>
                <a:gd name="connsiteY65" fmla="*/ 10541 h 49277"/>
                <a:gd name="connsiteX66" fmla="*/ 80049 w 81233"/>
                <a:gd name="connsiteY66" fmla="*/ 11474 h 49277"/>
                <a:gd name="connsiteX67" fmla="*/ 79448 w 81233"/>
                <a:gd name="connsiteY67" fmla="*/ 11790 h 49277"/>
                <a:gd name="connsiteX68" fmla="*/ 78800 w 81233"/>
                <a:gd name="connsiteY68" fmla="*/ 11711 h 49277"/>
                <a:gd name="connsiteX69" fmla="*/ 79527 w 81233"/>
                <a:gd name="connsiteY69" fmla="*/ 11031 h 49277"/>
                <a:gd name="connsiteX70" fmla="*/ 79859 w 81233"/>
                <a:gd name="connsiteY70" fmla="*/ 10099 h 49277"/>
                <a:gd name="connsiteX71" fmla="*/ 79922 w 81233"/>
                <a:gd name="connsiteY71" fmla="*/ 8961 h 49277"/>
                <a:gd name="connsiteX72" fmla="*/ 79875 w 81233"/>
                <a:gd name="connsiteY72" fmla="*/ 7712 h 49277"/>
                <a:gd name="connsiteX73" fmla="*/ 79258 w 81233"/>
                <a:gd name="connsiteY73" fmla="*/ 7017 h 49277"/>
                <a:gd name="connsiteX74" fmla="*/ 78105 w 81233"/>
                <a:gd name="connsiteY74" fmla="*/ 7492 h 49277"/>
                <a:gd name="connsiteX75" fmla="*/ 76793 w 81233"/>
                <a:gd name="connsiteY75" fmla="*/ 8282 h 49277"/>
                <a:gd name="connsiteX76" fmla="*/ 75703 w 81233"/>
                <a:gd name="connsiteY76" fmla="*/ 8503 h 49277"/>
                <a:gd name="connsiteX77" fmla="*/ 74754 w 81233"/>
                <a:gd name="connsiteY77" fmla="*/ 7587 h 49277"/>
                <a:gd name="connsiteX78" fmla="*/ 75197 w 81233"/>
                <a:gd name="connsiteY78" fmla="*/ 6353 h 49277"/>
                <a:gd name="connsiteX79" fmla="*/ 75845 w 81233"/>
                <a:gd name="connsiteY79" fmla="*/ 5026 h 49277"/>
                <a:gd name="connsiteX80" fmla="*/ 75623 w 81233"/>
                <a:gd name="connsiteY80" fmla="*/ 3777 h 49277"/>
                <a:gd name="connsiteX81" fmla="*/ 73901 w 81233"/>
                <a:gd name="connsiteY81" fmla="*/ 4931 h 49277"/>
                <a:gd name="connsiteX82" fmla="*/ 73490 w 81233"/>
                <a:gd name="connsiteY82" fmla="*/ 5548 h 49277"/>
                <a:gd name="connsiteX83" fmla="*/ 72763 w 81233"/>
                <a:gd name="connsiteY83" fmla="*/ 7412 h 49277"/>
                <a:gd name="connsiteX84" fmla="*/ 72526 w 81233"/>
                <a:gd name="connsiteY84" fmla="*/ 7602 h 49277"/>
                <a:gd name="connsiteX85" fmla="*/ 71767 w 81233"/>
                <a:gd name="connsiteY85" fmla="*/ 7760 h 49277"/>
                <a:gd name="connsiteX86" fmla="*/ 71657 w 81233"/>
                <a:gd name="connsiteY86" fmla="*/ 8155 h 49277"/>
                <a:gd name="connsiteX87" fmla="*/ 71467 w 81233"/>
                <a:gd name="connsiteY87" fmla="*/ 9167 h 49277"/>
                <a:gd name="connsiteX88" fmla="*/ 71499 w 81233"/>
                <a:gd name="connsiteY88" fmla="*/ 9277 h 49277"/>
                <a:gd name="connsiteX89" fmla="*/ 70297 w 81233"/>
                <a:gd name="connsiteY89" fmla="*/ 11395 h 49277"/>
                <a:gd name="connsiteX90" fmla="*/ 70013 w 81233"/>
                <a:gd name="connsiteY90" fmla="*/ 12138 h 49277"/>
                <a:gd name="connsiteX91" fmla="*/ 69491 w 81233"/>
                <a:gd name="connsiteY91" fmla="*/ 11031 h 49277"/>
                <a:gd name="connsiteX92" fmla="*/ 68859 w 81233"/>
                <a:gd name="connsiteY92" fmla="*/ 10811 h 49277"/>
                <a:gd name="connsiteX93" fmla="*/ 63723 w 81233"/>
                <a:gd name="connsiteY93" fmla="*/ 14524 h 49277"/>
                <a:gd name="connsiteX94" fmla="*/ 62601 w 81233"/>
                <a:gd name="connsiteY94" fmla="*/ 14935 h 49277"/>
                <a:gd name="connsiteX95" fmla="*/ 62933 w 81233"/>
                <a:gd name="connsiteY95" fmla="*/ 13940 h 49277"/>
                <a:gd name="connsiteX96" fmla="*/ 64529 w 81233"/>
                <a:gd name="connsiteY96" fmla="*/ 11569 h 49277"/>
                <a:gd name="connsiteX97" fmla="*/ 63944 w 81233"/>
                <a:gd name="connsiteY97" fmla="*/ 11095 h 49277"/>
                <a:gd name="connsiteX98" fmla="*/ 63391 w 81233"/>
                <a:gd name="connsiteY98" fmla="*/ 11221 h 49277"/>
                <a:gd name="connsiteX99" fmla="*/ 62790 w 81233"/>
                <a:gd name="connsiteY99" fmla="*/ 11569 h 49277"/>
                <a:gd name="connsiteX100" fmla="*/ 62142 w 81233"/>
                <a:gd name="connsiteY100" fmla="*/ 11695 h 49277"/>
                <a:gd name="connsiteX101" fmla="*/ 62111 w 81233"/>
                <a:gd name="connsiteY101" fmla="*/ 11348 h 49277"/>
                <a:gd name="connsiteX102" fmla="*/ 63075 w 81233"/>
                <a:gd name="connsiteY102" fmla="*/ 9262 h 49277"/>
                <a:gd name="connsiteX103" fmla="*/ 62980 w 81233"/>
                <a:gd name="connsiteY103" fmla="*/ 9230 h 49277"/>
                <a:gd name="connsiteX104" fmla="*/ 62838 w 81233"/>
                <a:gd name="connsiteY104" fmla="*/ 8882 h 49277"/>
                <a:gd name="connsiteX105" fmla="*/ 62759 w 81233"/>
                <a:gd name="connsiteY105" fmla="*/ 8361 h 49277"/>
                <a:gd name="connsiteX106" fmla="*/ 62759 w 81233"/>
                <a:gd name="connsiteY106" fmla="*/ 7855 h 49277"/>
                <a:gd name="connsiteX107" fmla="*/ 62885 w 81233"/>
                <a:gd name="connsiteY107" fmla="*/ 7412 h 49277"/>
                <a:gd name="connsiteX108" fmla="*/ 63185 w 81233"/>
                <a:gd name="connsiteY108" fmla="*/ 6765 h 49277"/>
                <a:gd name="connsiteX109" fmla="*/ 63312 w 81233"/>
                <a:gd name="connsiteY109" fmla="*/ 6385 h 49277"/>
                <a:gd name="connsiteX110" fmla="*/ 63660 w 81233"/>
                <a:gd name="connsiteY110" fmla="*/ 5943 h 49277"/>
                <a:gd name="connsiteX111" fmla="*/ 64260 w 81233"/>
                <a:gd name="connsiteY111" fmla="*/ 5674 h 49277"/>
                <a:gd name="connsiteX112" fmla="*/ 65351 w 81233"/>
                <a:gd name="connsiteY112" fmla="*/ 5453 h 49277"/>
                <a:gd name="connsiteX113" fmla="*/ 64987 w 81233"/>
                <a:gd name="connsiteY113" fmla="*/ 3509 h 49277"/>
                <a:gd name="connsiteX114" fmla="*/ 63991 w 81233"/>
                <a:gd name="connsiteY114" fmla="*/ 1881 h 49277"/>
                <a:gd name="connsiteX115" fmla="*/ 62648 w 81233"/>
                <a:gd name="connsiteY115" fmla="*/ 917 h 49277"/>
                <a:gd name="connsiteX116" fmla="*/ 61210 w 81233"/>
                <a:gd name="connsiteY116" fmla="*/ 1027 h 49277"/>
                <a:gd name="connsiteX117" fmla="*/ 60625 w 81233"/>
                <a:gd name="connsiteY117" fmla="*/ 1675 h 49277"/>
                <a:gd name="connsiteX118" fmla="*/ 59993 w 81233"/>
                <a:gd name="connsiteY118" fmla="*/ 2639 h 49277"/>
                <a:gd name="connsiteX119" fmla="*/ 59329 w 81233"/>
                <a:gd name="connsiteY119" fmla="*/ 3287 h 49277"/>
                <a:gd name="connsiteX120" fmla="*/ 58681 w 81233"/>
                <a:gd name="connsiteY120" fmla="*/ 3114 h 49277"/>
                <a:gd name="connsiteX121" fmla="*/ 58523 w 81233"/>
                <a:gd name="connsiteY121" fmla="*/ 2355 h 49277"/>
                <a:gd name="connsiteX122" fmla="*/ 58950 w 81233"/>
                <a:gd name="connsiteY122" fmla="*/ 1628 h 49277"/>
                <a:gd name="connsiteX123" fmla="*/ 59313 w 81233"/>
                <a:gd name="connsiteY123" fmla="*/ 901 h 49277"/>
                <a:gd name="connsiteX124" fmla="*/ 58934 w 81233"/>
                <a:gd name="connsiteY124" fmla="*/ 0 h 49277"/>
                <a:gd name="connsiteX125" fmla="*/ 57638 w 81233"/>
                <a:gd name="connsiteY125" fmla="*/ 775 h 49277"/>
                <a:gd name="connsiteX126" fmla="*/ 55030 w 81233"/>
                <a:gd name="connsiteY126" fmla="*/ 1834 h 49277"/>
                <a:gd name="connsiteX127" fmla="*/ 53750 w 81233"/>
                <a:gd name="connsiteY127" fmla="*/ 2719 h 49277"/>
                <a:gd name="connsiteX128" fmla="*/ 53055 w 81233"/>
                <a:gd name="connsiteY128" fmla="*/ 1834 h 49277"/>
                <a:gd name="connsiteX129" fmla="*/ 52233 w 81233"/>
                <a:gd name="connsiteY129" fmla="*/ 1391 h 49277"/>
                <a:gd name="connsiteX130" fmla="*/ 51285 w 81233"/>
                <a:gd name="connsiteY130" fmla="*/ 1296 h 49277"/>
                <a:gd name="connsiteX131" fmla="*/ 50258 w 81233"/>
                <a:gd name="connsiteY131" fmla="*/ 1486 h 49277"/>
                <a:gd name="connsiteX132" fmla="*/ 48488 w 81233"/>
                <a:gd name="connsiteY132" fmla="*/ 2529 h 49277"/>
                <a:gd name="connsiteX133" fmla="*/ 47998 w 81233"/>
                <a:gd name="connsiteY133" fmla="*/ 2639 h 49277"/>
                <a:gd name="connsiteX134" fmla="*/ 46401 w 81233"/>
                <a:gd name="connsiteY134" fmla="*/ 1755 h 49277"/>
                <a:gd name="connsiteX135" fmla="*/ 45943 w 81233"/>
                <a:gd name="connsiteY135" fmla="*/ 1944 h 49277"/>
                <a:gd name="connsiteX136" fmla="*/ 44884 w 81233"/>
                <a:gd name="connsiteY136" fmla="*/ 2956 h 49277"/>
                <a:gd name="connsiteX137" fmla="*/ 42972 w 81233"/>
                <a:gd name="connsiteY137" fmla="*/ 4220 h 49277"/>
                <a:gd name="connsiteX138" fmla="*/ 42008 w 81233"/>
                <a:gd name="connsiteY138" fmla="*/ 5121 h 49277"/>
                <a:gd name="connsiteX139" fmla="*/ 40538 w 81233"/>
                <a:gd name="connsiteY139" fmla="*/ 7207 h 49277"/>
                <a:gd name="connsiteX140" fmla="*/ 40285 w 81233"/>
                <a:gd name="connsiteY140" fmla="*/ 7681 h 49277"/>
                <a:gd name="connsiteX141" fmla="*/ 39922 w 81233"/>
                <a:gd name="connsiteY141" fmla="*/ 7855 h 49277"/>
                <a:gd name="connsiteX142" fmla="*/ 39226 w 81233"/>
                <a:gd name="connsiteY142" fmla="*/ 7934 h 49277"/>
                <a:gd name="connsiteX143" fmla="*/ 38657 w 81233"/>
                <a:gd name="connsiteY143" fmla="*/ 8202 h 49277"/>
                <a:gd name="connsiteX144" fmla="*/ 38610 w 81233"/>
                <a:gd name="connsiteY144" fmla="*/ 8914 h 49277"/>
                <a:gd name="connsiteX145" fmla="*/ 38673 w 81233"/>
                <a:gd name="connsiteY145" fmla="*/ 9388 h 49277"/>
                <a:gd name="connsiteX146" fmla="*/ 38562 w 81233"/>
                <a:gd name="connsiteY146" fmla="*/ 10304 h 49277"/>
                <a:gd name="connsiteX147" fmla="*/ 38705 w 81233"/>
                <a:gd name="connsiteY147" fmla="*/ 10763 h 49277"/>
                <a:gd name="connsiteX148" fmla="*/ 38958 w 81233"/>
                <a:gd name="connsiteY148" fmla="*/ 10921 h 49277"/>
                <a:gd name="connsiteX149" fmla="*/ 39637 w 81233"/>
                <a:gd name="connsiteY149" fmla="*/ 10921 h 49277"/>
                <a:gd name="connsiteX150" fmla="*/ 40175 w 81233"/>
                <a:gd name="connsiteY150" fmla="*/ 11095 h 49277"/>
                <a:gd name="connsiteX151" fmla="*/ 40886 w 81233"/>
                <a:gd name="connsiteY151" fmla="*/ 11095 h 49277"/>
                <a:gd name="connsiteX152" fmla="*/ 41107 w 81233"/>
                <a:gd name="connsiteY152" fmla="*/ 11253 h 49277"/>
                <a:gd name="connsiteX153" fmla="*/ 41075 w 81233"/>
                <a:gd name="connsiteY153" fmla="*/ 11632 h 49277"/>
                <a:gd name="connsiteX154" fmla="*/ 40886 w 81233"/>
                <a:gd name="connsiteY154" fmla="*/ 12138 h 49277"/>
                <a:gd name="connsiteX155" fmla="*/ 40649 w 81233"/>
                <a:gd name="connsiteY155" fmla="*/ 12596 h 49277"/>
                <a:gd name="connsiteX156" fmla="*/ 40506 w 81233"/>
                <a:gd name="connsiteY156" fmla="*/ 12707 h 49277"/>
                <a:gd name="connsiteX157" fmla="*/ 42656 w 81233"/>
                <a:gd name="connsiteY157" fmla="*/ 16848 h 49277"/>
                <a:gd name="connsiteX158" fmla="*/ 43888 w 81233"/>
                <a:gd name="connsiteY158" fmla="*/ 16784 h 49277"/>
                <a:gd name="connsiteX159" fmla="*/ 44916 w 81233"/>
                <a:gd name="connsiteY159" fmla="*/ 16405 h 49277"/>
                <a:gd name="connsiteX160" fmla="*/ 45975 w 81233"/>
                <a:gd name="connsiteY160" fmla="*/ 16184 h 49277"/>
                <a:gd name="connsiteX161" fmla="*/ 47255 w 81233"/>
                <a:gd name="connsiteY161" fmla="*/ 16689 h 49277"/>
                <a:gd name="connsiteX162" fmla="*/ 48819 w 81233"/>
                <a:gd name="connsiteY162" fmla="*/ 17938 h 49277"/>
                <a:gd name="connsiteX163" fmla="*/ 49436 w 81233"/>
                <a:gd name="connsiteY163" fmla="*/ 18191 h 49277"/>
                <a:gd name="connsiteX164" fmla="*/ 52439 w 81233"/>
                <a:gd name="connsiteY164" fmla="*/ 20767 h 49277"/>
                <a:gd name="connsiteX165" fmla="*/ 55631 w 81233"/>
                <a:gd name="connsiteY165" fmla="*/ 21636 h 49277"/>
                <a:gd name="connsiteX166" fmla="*/ 56816 w 81233"/>
                <a:gd name="connsiteY166" fmla="*/ 22269 h 49277"/>
                <a:gd name="connsiteX167" fmla="*/ 55868 w 81233"/>
                <a:gd name="connsiteY167" fmla="*/ 22616 h 49277"/>
                <a:gd name="connsiteX168" fmla="*/ 53956 w 81233"/>
                <a:gd name="connsiteY168" fmla="*/ 22221 h 49277"/>
                <a:gd name="connsiteX169" fmla="*/ 53023 w 81233"/>
                <a:gd name="connsiteY169" fmla="*/ 22521 h 49277"/>
                <a:gd name="connsiteX170" fmla="*/ 53339 w 81233"/>
                <a:gd name="connsiteY170" fmla="*/ 22932 h 49277"/>
                <a:gd name="connsiteX171" fmla="*/ 53750 w 81233"/>
                <a:gd name="connsiteY171" fmla="*/ 23233 h 49277"/>
                <a:gd name="connsiteX172" fmla="*/ 54225 w 81233"/>
                <a:gd name="connsiteY172" fmla="*/ 23406 h 49277"/>
                <a:gd name="connsiteX173" fmla="*/ 54714 w 81233"/>
                <a:gd name="connsiteY173" fmla="*/ 23406 h 49277"/>
                <a:gd name="connsiteX174" fmla="*/ 53671 w 81233"/>
                <a:gd name="connsiteY174" fmla="*/ 23975 h 49277"/>
                <a:gd name="connsiteX175" fmla="*/ 52818 w 81233"/>
                <a:gd name="connsiteY175" fmla="*/ 23738 h 49277"/>
                <a:gd name="connsiteX176" fmla="*/ 51190 w 81233"/>
                <a:gd name="connsiteY176" fmla="*/ 22174 h 49277"/>
                <a:gd name="connsiteX177" fmla="*/ 51016 w 81233"/>
                <a:gd name="connsiteY177" fmla="*/ 23469 h 49277"/>
                <a:gd name="connsiteX178" fmla="*/ 51285 w 81233"/>
                <a:gd name="connsiteY178" fmla="*/ 28053 h 49277"/>
                <a:gd name="connsiteX179" fmla="*/ 50321 w 81233"/>
                <a:gd name="connsiteY179" fmla="*/ 26251 h 49277"/>
                <a:gd name="connsiteX180" fmla="*/ 49878 w 81233"/>
                <a:gd name="connsiteY180" fmla="*/ 25619 h 49277"/>
                <a:gd name="connsiteX181" fmla="*/ 49373 w 81233"/>
                <a:gd name="connsiteY181" fmla="*/ 26441 h 49277"/>
                <a:gd name="connsiteX182" fmla="*/ 49135 w 81233"/>
                <a:gd name="connsiteY182" fmla="*/ 26947 h 49277"/>
                <a:gd name="connsiteX183" fmla="*/ 48867 w 81233"/>
                <a:gd name="connsiteY183" fmla="*/ 27579 h 49277"/>
                <a:gd name="connsiteX184" fmla="*/ 48566 w 81233"/>
                <a:gd name="connsiteY184" fmla="*/ 27515 h 49277"/>
                <a:gd name="connsiteX185" fmla="*/ 48867 w 81233"/>
                <a:gd name="connsiteY185" fmla="*/ 25619 h 49277"/>
                <a:gd name="connsiteX186" fmla="*/ 48867 w 81233"/>
                <a:gd name="connsiteY186" fmla="*/ 24338 h 49277"/>
                <a:gd name="connsiteX187" fmla="*/ 48250 w 81233"/>
                <a:gd name="connsiteY187" fmla="*/ 21874 h 49277"/>
                <a:gd name="connsiteX188" fmla="*/ 47444 w 81233"/>
                <a:gd name="connsiteY188" fmla="*/ 20862 h 49277"/>
                <a:gd name="connsiteX189" fmla="*/ 46101 w 81233"/>
                <a:gd name="connsiteY189" fmla="*/ 20577 h 49277"/>
                <a:gd name="connsiteX190" fmla="*/ 42356 w 81233"/>
                <a:gd name="connsiteY190" fmla="*/ 20672 h 49277"/>
                <a:gd name="connsiteX191" fmla="*/ 41217 w 81233"/>
                <a:gd name="connsiteY191" fmla="*/ 21146 h 49277"/>
                <a:gd name="connsiteX192" fmla="*/ 40427 w 81233"/>
                <a:gd name="connsiteY192" fmla="*/ 21999 h 49277"/>
                <a:gd name="connsiteX193" fmla="*/ 40269 w 81233"/>
                <a:gd name="connsiteY193" fmla="*/ 23201 h 49277"/>
                <a:gd name="connsiteX194" fmla="*/ 40838 w 81233"/>
                <a:gd name="connsiteY194" fmla="*/ 24402 h 49277"/>
                <a:gd name="connsiteX195" fmla="*/ 42308 w 81233"/>
                <a:gd name="connsiteY195" fmla="*/ 25872 h 49277"/>
                <a:gd name="connsiteX196" fmla="*/ 42608 w 81233"/>
                <a:gd name="connsiteY196" fmla="*/ 27405 h 49277"/>
                <a:gd name="connsiteX197" fmla="*/ 40822 w 81233"/>
                <a:gd name="connsiteY197" fmla="*/ 26251 h 49277"/>
                <a:gd name="connsiteX198" fmla="*/ 40095 w 81233"/>
                <a:gd name="connsiteY198" fmla="*/ 26172 h 49277"/>
                <a:gd name="connsiteX199" fmla="*/ 40111 w 81233"/>
                <a:gd name="connsiteY199" fmla="*/ 27421 h 49277"/>
                <a:gd name="connsiteX200" fmla="*/ 39669 w 81233"/>
                <a:gd name="connsiteY200" fmla="*/ 27879 h 49277"/>
                <a:gd name="connsiteX201" fmla="*/ 39748 w 81233"/>
                <a:gd name="connsiteY201" fmla="*/ 28021 h 49277"/>
                <a:gd name="connsiteX202" fmla="*/ 39811 w 81233"/>
                <a:gd name="connsiteY202" fmla="*/ 28053 h 49277"/>
                <a:gd name="connsiteX203" fmla="*/ 39858 w 81233"/>
                <a:gd name="connsiteY203" fmla="*/ 28116 h 49277"/>
                <a:gd name="connsiteX204" fmla="*/ 39906 w 81233"/>
                <a:gd name="connsiteY204" fmla="*/ 28401 h 49277"/>
                <a:gd name="connsiteX205" fmla="*/ 39479 w 81233"/>
                <a:gd name="connsiteY205" fmla="*/ 27911 h 49277"/>
                <a:gd name="connsiteX206" fmla="*/ 39100 w 81233"/>
                <a:gd name="connsiteY206" fmla="*/ 26647 h 49277"/>
                <a:gd name="connsiteX207" fmla="*/ 38768 w 81233"/>
                <a:gd name="connsiteY207" fmla="*/ 26062 h 49277"/>
                <a:gd name="connsiteX208" fmla="*/ 38373 w 81233"/>
                <a:gd name="connsiteY208" fmla="*/ 25745 h 49277"/>
                <a:gd name="connsiteX209" fmla="*/ 36619 w 81233"/>
                <a:gd name="connsiteY209" fmla="*/ 25176 h 49277"/>
                <a:gd name="connsiteX210" fmla="*/ 35528 w 81233"/>
                <a:gd name="connsiteY210" fmla="*/ 25635 h 49277"/>
                <a:gd name="connsiteX211" fmla="*/ 34927 w 81233"/>
                <a:gd name="connsiteY211" fmla="*/ 27089 h 49277"/>
                <a:gd name="connsiteX212" fmla="*/ 34991 w 81233"/>
                <a:gd name="connsiteY212" fmla="*/ 28701 h 49277"/>
                <a:gd name="connsiteX213" fmla="*/ 35876 w 81233"/>
                <a:gd name="connsiteY213" fmla="*/ 29728 h 49277"/>
                <a:gd name="connsiteX214" fmla="*/ 35575 w 81233"/>
                <a:gd name="connsiteY214" fmla="*/ 30044 h 49277"/>
                <a:gd name="connsiteX215" fmla="*/ 35433 w 81233"/>
                <a:gd name="connsiteY215" fmla="*/ 30281 h 49277"/>
                <a:gd name="connsiteX216" fmla="*/ 35291 w 81233"/>
                <a:gd name="connsiteY216" fmla="*/ 30487 h 49277"/>
                <a:gd name="connsiteX217" fmla="*/ 35022 w 81233"/>
                <a:gd name="connsiteY217" fmla="*/ 30613 h 49277"/>
                <a:gd name="connsiteX218" fmla="*/ 35923 w 81233"/>
                <a:gd name="connsiteY218" fmla="*/ 31656 h 49277"/>
                <a:gd name="connsiteX219" fmla="*/ 36824 w 81233"/>
                <a:gd name="connsiteY219" fmla="*/ 32320 h 49277"/>
                <a:gd name="connsiteX220" fmla="*/ 38831 w 81233"/>
                <a:gd name="connsiteY220" fmla="*/ 32952 h 49277"/>
                <a:gd name="connsiteX221" fmla="*/ 41059 w 81233"/>
                <a:gd name="connsiteY221" fmla="*/ 32794 h 49277"/>
                <a:gd name="connsiteX222" fmla="*/ 42055 w 81233"/>
                <a:gd name="connsiteY222" fmla="*/ 32920 h 49277"/>
                <a:gd name="connsiteX223" fmla="*/ 42893 w 81233"/>
                <a:gd name="connsiteY223" fmla="*/ 33758 h 49277"/>
                <a:gd name="connsiteX224" fmla="*/ 41897 w 81233"/>
                <a:gd name="connsiteY224" fmla="*/ 34169 h 49277"/>
                <a:gd name="connsiteX225" fmla="*/ 38958 w 81233"/>
                <a:gd name="connsiteY225" fmla="*/ 34374 h 49277"/>
                <a:gd name="connsiteX226" fmla="*/ 36050 w 81233"/>
                <a:gd name="connsiteY226" fmla="*/ 34059 h 49277"/>
                <a:gd name="connsiteX227" fmla="*/ 33394 w 81233"/>
                <a:gd name="connsiteY227" fmla="*/ 32857 h 49277"/>
                <a:gd name="connsiteX228" fmla="*/ 32715 w 81233"/>
                <a:gd name="connsiteY228" fmla="*/ 32762 h 49277"/>
                <a:gd name="connsiteX229" fmla="*/ 32968 w 81233"/>
                <a:gd name="connsiteY229" fmla="*/ 33316 h 49277"/>
                <a:gd name="connsiteX230" fmla="*/ 33110 w 81233"/>
                <a:gd name="connsiteY230" fmla="*/ 33806 h 49277"/>
                <a:gd name="connsiteX231" fmla="*/ 33221 w 81233"/>
                <a:gd name="connsiteY231" fmla="*/ 34975 h 49277"/>
                <a:gd name="connsiteX232" fmla="*/ 33173 w 81233"/>
                <a:gd name="connsiteY232" fmla="*/ 34817 h 49277"/>
                <a:gd name="connsiteX233" fmla="*/ 33173 w 81233"/>
                <a:gd name="connsiteY233" fmla="*/ 35971 h 49277"/>
                <a:gd name="connsiteX234" fmla="*/ 33221 w 81233"/>
                <a:gd name="connsiteY234" fmla="*/ 36366 h 49277"/>
                <a:gd name="connsiteX235" fmla="*/ 33268 w 81233"/>
                <a:gd name="connsiteY235" fmla="*/ 36303 h 49277"/>
                <a:gd name="connsiteX236" fmla="*/ 33252 w 81233"/>
                <a:gd name="connsiteY236" fmla="*/ 36350 h 49277"/>
                <a:gd name="connsiteX237" fmla="*/ 33236 w 81233"/>
                <a:gd name="connsiteY237" fmla="*/ 36381 h 49277"/>
                <a:gd name="connsiteX238" fmla="*/ 33221 w 81233"/>
                <a:gd name="connsiteY238" fmla="*/ 36366 h 49277"/>
                <a:gd name="connsiteX239" fmla="*/ 32636 w 81233"/>
                <a:gd name="connsiteY239" fmla="*/ 36777 h 49277"/>
                <a:gd name="connsiteX240" fmla="*/ 30597 w 81233"/>
                <a:gd name="connsiteY240" fmla="*/ 36998 h 49277"/>
                <a:gd name="connsiteX241" fmla="*/ 29981 w 81233"/>
                <a:gd name="connsiteY241" fmla="*/ 36966 h 49277"/>
                <a:gd name="connsiteX242" fmla="*/ 27310 w 81233"/>
                <a:gd name="connsiteY242" fmla="*/ 35259 h 49277"/>
                <a:gd name="connsiteX243" fmla="*/ 26757 w 81233"/>
                <a:gd name="connsiteY243" fmla="*/ 35528 h 49277"/>
                <a:gd name="connsiteX244" fmla="*/ 26567 w 81233"/>
                <a:gd name="connsiteY244" fmla="*/ 36682 h 49277"/>
                <a:gd name="connsiteX245" fmla="*/ 26314 w 81233"/>
                <a:gd name="connsiteY245" fmla="*/ 37440 h 49277"/>
                <a:gd name="connsiteX246" fmla="*/ 25856 w 81233"/>
                <a:gd name="connsiteY246" fmla="*/ 37583 h 49277"/>
                <a:gd name="connsiteX247" fmla="*/ 24908 w 81233"/>
                <a:gd name="connsiteY247" fmla="*/ 36982 h 49277"/>
                <a:gd name="connsiteX248" fmla="*/ 25081 w 81233"/>
                <a:gd name="connsiteY248" fmla="*/ 39400 h 49277"/>
                <a:gd name="connsiteX249" fmla="*/ 24165 w 81233"/>
                <a:gd name="connsiteY249" fmla="*/ 39021 h 49277"/>
                <a:gd name="connsiteX250" fmla="*/ 22790 w 81233"/>
                <a:gd name="connsiteY250" fmla="*/ 37740 h 49277"/>
                <a:gd name="connsiteX251" fmla="*/ 21668 w 81233"/>
                <a:gd name="connsiteY251" fmla="*/ 37377 h 49277"/>
                <a:gd name="connsiteX252" fmla="*/ 21794 w 81233"/>
                <a:gd name="connsiteY252" fmla="*/ 37646 h 49277"/>
                <a:gd name="connsiteX253" fmla="*/ 21936 w 81233"/>
                <a:gd name="connsiteY253" fmla="*/ 38167 h 49277"/>
                <a:gd name="connsiteX254" fmla="*/ 22079 w 81233"/>
                <a:gd name="connsiteY254" fmla="*/ 38531 h 49277"/>
                <a:gd name="connsiteX255" fmla="*/ 21288 w 81233"/>
                <a:gd name="connsiteY255" fmla="*/ 38405 h 49277"/>
                <a:gd name="connsiteX256" fmla="*/ 20008 w 81233"/>
                <a:gd name="connsiteY256" fmla="*/ 37283 h 49277"/>
                <a:gd name="connsiteX257" fmla="*/ 19265 w 81233"/>
                <a:gd name="connsiteY257" fmla="*/ 36888 h 49277"/>
                <a:gd name="connsiteX258" fmla="*/ 18570 w 81233"/>
                <a:gd name="connsiteY258" fmla="*/ 36729 h 49277"/>
                <a:gd name="connsiteX259" fmla="*/ 17511 w 81233"/>
                <a:gd name="connsiteY259" fmla="*/ 37425 h 49277"/>
                <a:gd name="connsiteX260" fmla="*/ 17243 w 81233"/>
                <a:gd name="connsiteY260" fmla="*/ 37710 h 49277"/>
                <a:gd name="connsiteX261" fmla="*/ 16942 w 81233"/>
                <a:gd name="connsiteY261" fmla="*/ 37899 h 49277"/>
                <a:gd name="connsiteX262" fmla="*/ 16515 w 81233"/>
                <a:gd name="connsiteY262" fmla="*/ 37946 h 49277"/>
                <a:gd name="connsiteX263" fmla="*/ 16421 w 81233"/>
                <a:gd name="connsiteY263" fmla="*/ 38405 h 49277"/>
                <a:gd name="connsiteX264" fmla="*/ 16910 w 81233"/>
                <a:gd name="connsiteY264" fmla="*/ 40127 h 49277"/>
                <a:gd name="connsiteX265" fmla="*/ 17179 w 81233"/>
                <a:gd name="connsiteY265" fmla="*/ 40712 h 49277"/>
                <a:gd name="connsiteX266" fmla="*/ 15915 w 81233"/>
                <a:gd name="connsiteY266" fmla="*/ 40222 h 49277"/>
                <a:gd name="connsiteX267" fmla="*/ 13734 w 81233"/>
                <a:gd name="connsiteY267" fmla="*/ 38626 h 49277"/>
                <a:gd name="connsiteX268" fmla="*/ 12517 w 81233"/>
                <a:gd name="connsiteY268" fmla="*/ 38642 h 49277"/>
                <a:gd name="connsiteX269" fmla="*/ 12564 w 81233"/>
                <a:gd name="connsiteY269" fmla="*/ 39464 h 49277"/>
                <a:gd name="connsiteX270" fmla="*/ 12422 w 81233"/>
                <a:gd name="connsiteY270" fmla="*/ 39716 h 49277"/>
                <a:gd name="connsiteX271" fmla="*/ 10478 w 81233"/>
                <a:gd name="connsiteY271" fmla="*/ 39337 h 49277"/>
                <a:gd name="connsiteX272" fmla="*/ 10273 w 81233"/>
                <a:gd name="connsiteY272" fmla="*/ 39542 h 49277"/>
                <a:gd name="connsiteX273" fmla="*/ 9814 w 81233"/>
                <a:gd name="connsiteY273" fmla="*/ 38863 h 49277"/>
                <a:gd name="connsiteX274" fmla="*/ 9135 w 81233"/>
                <a:gd name="connsiteY274" fmla="*/ 38500 h 49277"/>
                <a:gd name="connsiteX275" fmla="*/ 7697 w 81233"/>
                <a:gd name="connsiteY275" fmla="*/ 38199 h 49277"/>
                <a:gd name="connsiteX276" fmla="*/ 6954 w 81233"/>
                <a:gd name="connsiteY276" fmla="*/ 38373 h 49277"/>
                <a:gd name="connsiteX277" fmla="*/ 0 w 81233"/>
                <a:gd name="connsiteY277" fmla="*/ 42435 h 49277"/>
                <a:gd name="connsiteX278" fmla="*/ 158 w 81233"/>
                <a:gd name="connsiteY278" fmla="*/ 42703 h 49277"/>
                <a:gd name="connsiteX279" fmla="*/ 332 w 81233"/>
                <a:gd name="connsiteY279" fmla="*/ 42908 h 49277"/>
                <a:gd name="connsiteX280" fmla="*/ 601 w 81233"/>
                <a:gd name="connsiteY280" fmla="*/ 43051 h 49277"/>
                <a:gd name="connsiteX281" fmla="*/ 1422 w 81233"/>
                <a:gd name="connsiteY281" fmla="*/ 43351 h 49277"/>
                <a:gd name="connsiteX282" fmla="*/ 1533 w 81233"/>
                <a:gd name="connsiteY282" fmla="*/ 43605 h 49277"/>
                <a:gd name="connsiteX283" fmla="*/ 1565 w 81233"/>
                <a:gd name="connsiteY283" fmla="*/ 43952 h 49277"/>
                <a:gd name="connsiteX284" fmla="*/ 1818 w 81233"/>
                <a:gd name="connsiteY284" fmla="*/ 44395 h 49277"/>
                <a:gd name="connsiteX285" fmla="*/ 2639 w 81233"/>
                <a:gd name="connsiteY285" fmla="*/ 45217 h 49277"/>
                <a:gd name="connsiteX286" fmla="*/ 3730 w 81233"/>
                <a:gd name="connsiteY286" fmla="*/ 45849 h 49277"/>
                <a:gd name="connsiteX287" fmla="*/ 6195 w 81233"/>
                <a:gd name="connsiteY287" fmla="*/ 46702 h 49277"/>
                <a:gd name="connsiteX288" fmla="*/ 7144 w 81233"/>
                <a:gd name="connsiteY288" fmla="*/ 47634 h 49277"/>
                <a:gd name="connsiteX289" fmla="*/ 7175 w 81233"/>
                <a:gd name="connsiteY289" fmla="*/ 49151 h 49277"/>
                <a:gd name="connsiteX290" fmla="*/ 8993 w 81233"/>
                <a:gd name="connsiteY290" fmla="*/ 48124 h 49277"/>
                <a:gd name="connsiteX291" fmla="*/ 9135 w 81233"/>
                <a:gd name="connsiteY291" fmla="*/ 47951 h 49277"/>
                <a:gd name="connsiteX292" fmla="*/ 9293 w 81233"/>
                <a:gd name="connsiteY292" fmla="*/ 47745 h 49277"/>
                <a:gd name="connsiteX293" fmla="*/ 9641 w 81233"/>
                <a:gd name="connsiteY293" fmla="*/ 47334 h 49277"/>
                <a:gd name="connsiteX294" fmla="*/ 10399 w 81233"/>
                <a:gd name="connsiteY294" fmla="*/ 46828 h 49277"/>
                <a:gd name="connsiteX295" fmla="*/ 11016 w 81233"/>
                <a:gd name="connsiteY295" fmla="*/ 46939 h 49277"/>
                <a:gd name="connsiteX296" fmla="*/ 12390 w 81233"/>
                <a:gd name="connsiteY296" fmla="*/ 47634 h 49277"/>
                <a:gd name="connsiteX297" fmla="*/ 13402 w 81233"/>
                <a:gd name="connsiteY297" fmla="*/ 47871 h 49277"/>
                <a:gd name="connsiteX298" fmla="*/ 13781 w 81233"/>
                <a:gd name="connsiteY298" fmla="*/ 48171 h 49277"/>
                <a:gd name="connsiteX299" fmla="*/ 14413 w 81233"/>
                <a:gd name="connsiteY299" fmla="*/ 49278 h 49277"/>
                <a:gd name="connsiteX300" fmla="*/ 14666 w 81233"/>
                <a:gd name="connsiteY300" fmla="*/ 49041 h 49277"/>
                <a:gd name="connsiteX301" fmla="*/ 14840 w 81233"/>
                <a:gd name="connsiteY301" fmla="*/ 48535 h 49277"/>
                <a:gd name="connsiteX302" fmla="*/ 15014 w 81233"/>
                <a:gd name="connsiteY302" fmla="*/ 48171 h 49277"/>
                <a:gd name="connsiteX303" fmla="*/ 16215 w 81233"/>
                <a:gd name="connsiteY303" fmla="*/ 46860 h 49277"/>
                <a:gd name="connsiteX304" fmla="*/ 16847 w 81233"/>
                <a:gd name="connsiteY304" fmla="*/ 46322 h 49277"/>
                <a:gd name="connsiteX305" fmla="*/ 17653 w 81233"/>
                <a:gd name="connsiteY305" fmla="*/ 46101 h 49277"/>
                <a:gd name="connsiteX306" fmla="*/ 17606 w 81233"/>
                <a:gd name="connsiteY306" fmla="*/ 45785 h 49277"/>
                <a:gd name="connsiteX307" fmla="*/ 17590 w 81233"/>
                <a:gd name="connsiteY307" fmla="*/ 44995 h 49277"/>
                <a:gd name="connsiteX308" fmla="*/ 18491 w 81233"/>
                <a:gd name="connsiteY308" fmla="*/ 45074 h 49277"/>
                <a:gd name="connsiteX309" fmla="*/ 20135 w 81233"/>
                <a:gd name="connsiteY309" fmla="*/ 44237 h 49277"/>
                <a:gd name="connsiteX310" fmla="*/ 20909 w 81233"/>
                <a:gd name="connsiteY310" fmla="*/ 44094 h 49277"/>
                <a:gd name="connsiteX311" fmla="*/ 23786 w 81233"/>
                <a:gd name="connsiteY311" fmla="*/ 45785 h 49277"/>
                <a:gd name="connsiteX312" fmla="*/ 24323 w 81233"/>
                <a:gd name="connsiteY312" fmla="*/ 45217 h 49277"/>
                <a:gd name="connsiteX313" fmla="*/ 25318 w 81233"/>
                <a:gd name="connsiteY313" fmla="*/ 43351 h 49277"/>
                <a:gd name="connsiteX314" fmla="*/ 25745 w 81233"/>
                <a:gd name="connsiteY314" fmla="*/ 42956 h 49277"/>
                <a:gd name="connsiteX315" fmla="*/ 26583 w 81233"/>
                <a:gd name="connsiteY315" fmla="*/ 43003 h 49277"/>
                <a:gd name="connsiteX316" fmla="*/ 28084 w 81233"/>
                <a:gd name="connsiteY316" fmla="*/ 42561 h 49277"/>
                <a:gd name="connsiteX317" fmla="*/ 29507 w 81233"/>
                <a:gd name="connsiteY317" fmla="*/ 42513 h 49277"/>
                <a:gd name="connsiteX318" fmla="*/ 33300 w 81233"/>
                <a:gd name="connsiteY318" fmla="*/ 41091 h 49277"/>
                <a:gd name="connsiteX319" fmla="*/ 34058 w 81233"/>
                <a:gd name="connsiteY319" fmla="*/ 41059 h 49277"/>
                <a:gd name="connsiteX320" fmla="*/ 34959 w 81233"/>
                <a:gd name="connsiteY320" fmla="*/ 41154 h 49277"/>
                <a:gd name="connsiteX321" fmla="*/ 36492 w 81233"/>
                <a:gd name="connsiteY321" fmla="*/ 40886 h 49277"/>
                <a:gd name="connsiteX322" fmla="*/ 39574 w 81233"/>
                <a:gd name="connsiteY322" fmla="*/ 39542 h 49277"/>
                <a:gd name="connsiteX323" fmla="*/ 40743 w 81233"/>
                <a:gd name="connsiteY323" fmla="*/ 40174 h 49277"/>
                <a:gd name="connsiteX324" fmla="*/ 40269 w 81233"/>
                <a:gd name="connsiteY324" fmla="*/ 41296 h 49277"/>
                <a:gd name="connsiteX325" fmla="*/ 40111 w 81233"/>
                <a:gd name="connsiteY325" fmla="*/ 41613 h 49277"/>
                <a:gd name="connsiteX326" fmla="*/ 40917 w 81233"/>
                <a:gd name="connsiteY326" fmla="*/ 41549 h 49277"/>
                <a:gd name="connsiteX327" fmla="*/ 41328 w 81233"/>
                <a:gd name="connsiteY327" fmla="*/ 40886 h 49277"/>
                <a:gd name="connsiteX328" fmla="*/ 41644 w 81233"/>
                <a:gd name="connsiteY328" fmla="*/ 40017 h 49277"/>
                <a:gd name="connsiteX329" fmla="*/ 42134 w 81233"/>
                <a:gd name="connsiteY329" fmla="*/ 39400 h 49277"/>
                <a:gd name="connsiteX330" fmla="*/ 42782 w 81233"/>
                <a:gd name="connsiteY330" fmla="*/ 39305 h 49277"/>
                <a:gd name="connsiteX331" fmla="*/ 42861 w 81233"/>
                <a:gd name="connsiteY331" fmla="*/ 39922 h 49277"/>
                <a:gd name="connsiteX332" fmla="*/ 42877 w 81233"/>
                <a:gd name="connsiteY332" fmla="*/ 40744 h 49277"/>
                <a:gd name="connsiteX333" fmla="*/ 43351 w 81233"/>
                <a:gd name="connsiteY333" fmla="*/ 41249 h 49277"/>
                <a:gd name="connsiteX334" fmla="*/ 44046 w 81233"/>
                <a:gd name="connsiteY334" fmla="*/ 40839 h 49277"/>
                <a:gd name="connsiteX335" fmla="*/ 44963 w 81233"/>
                <a:gd name="connsiteY335" fmla="*/ 38800 h 49277"/>
                <a:gd name="connsiteX336" fmla="*/ 45785 w 81233"/>
                <a:gd name="connsiteY336" fmla="*/ 38531 h 49277"/>
                <a:gd name="connsiteX337" fmla="*/ 46054 w 81233"/>
                <a:gd name="connsiteY337" fmla="*/ 38989 h 49277"/>
                <a:gd name="connsiteX338" fmla="*/ 47302 w 81233"/>
                <a:gd name="connsiteY338" fmla="*/ 42024 h 49277"/>
                <a:gd name="connsiteX339" fmla="*/ 47555 w 81233"/>
                <a:gd name="connsiteY339" fmla="*/ 41613 h 49277"/>
                <a:gd name="connsiteX340" fmla="*/ 48235 w 81233"/>
                <a:gd name="connsiteY340" fmla="*/ 40349 h 49277"/>
                <a:gd name="connsiteX341" fmla="*/ 48298 w 81233"/>
                <a:gd name="connsiteY341" fmla="*/ 40080 h 49277"/>
                <a:gd name="connsiteX342" fmla="*/ 48819 w 81233"/>
                <a:gd name="connsiteY342" fmla="*/ 39954 h 49277"/>
                <a:gd name="connsiteX343" fmla="*/ 48930 w 81233"/>
                <a:gd name="connsiteY343" fmla="*/ 40096 h 49277"/>
                <a:gd name="connsiteX344" fmla="*/ 48930 w 81233"/>
                <a:gd name="connsiteY344" fmla="*/ 40444 h 49277"/>
                <a:gd name="connsiteX345" fmla="*/ 49104 w 81233"/>
                <a:gd name="connsiteY345" fmla="*/ 40744 h 49277"/>
                <a:gd name="connsiteX346" fmla="*/ 50289 w 81233"/>
                <a:gd name="connsiteY346" fmla="*/ 41913 h 49277"/>
                <a:gd name="connsiteX347" fmla="*/ 50874 w 81233"/>
                <a:gd name="connsiteY347" fmla="*/ 41898 h 49277"/>
                <a:gd name="connsiteX348" fmla="*/ 51364 w 81233"/>
                <a:gd name="connsiteY348" fmla="*/ 40681 h 49277"/>
                <a:gd name="connsiteX349" fmla="*/ 51332 w 81233"/>
                <a:gd name="connsiteY349" fmla="*/ 39795 h 49277"/>
                <a:gd name="connsiteX350" fmla="*/ 50416 w 81233"/>
                <a:gd name="connsiteY350" fmla="*/ 37345 h 49277"/>
                <a:gd name="connsiteX351" fmla="*/ 50099 w 81233"/>
                <a:gd name="connsiteY351" fmla="*/ 34422 h 49277"/>
                <a:gd name="connsiteX352" fmla="*/ 49863 w 81233"/>
                <a:gd name="connsiteY352" fmla="*/ 33569 h 49277"/>
                <a:gd name="connsiteX353" fmla="*/ 50700 w 81233"/>
                <a:gd name="connsiteY353" fmla="*/ 32667 h 49277"/>
                <a:gd name="connsiteX354" fmla="*/ 51411 w 81233"/>
                <a:gd name="connsiteY354" fmla="*/ 34517 h 49277"/>
                <a:gd name="connsiteX355" fmla="*/ 52249 w 81233"/>
                <a:gd name="connsiteY355" fmla="*/ 36129 h 49277"/>
                <a:gd name="connsiteX356" fmla="*/ 52344 w 81233"/>
                <a:gd name="connsiteY356" fmla="*/ 36508 h 49277"/>
                <a:gd name="connsiteX357" fmla="*/ 52533 w 81233"/>
                <a:gd name="connsiteY357" fmla="*/ 37551 h 49277"/>
                <a:gd name="connsiteX358" fmla="*/ 52707 w 81233"/>
                <a:gd name="connsiteY358" fmla="*/ 37772 h 49277"/>
                <a:gd name="connsiteX359" fmla="*/ 53655 w 81233"/>
                <a:gd name="connsiteY359" fmla="*/ 38010 h 49277"/>
                <a:gd name="connsiteX360" fmla="*/ 54082 w 81233"/>
                <a:gd name="connsiteY360" fmla="*/ 38310 h 49277"/>
                <a:gd name="connsiteX361" fmla="*/ 54999 w 81233"/>
                <a:gd name="connsiteY361" fmla="*/ 39795 h 49277"/>
                <a:gd name="connsiteX362" fmla="*/ 55584 w 81233"/>
                <a:gd name="connsiteY362" fmla="*/ 39716 h 49277"/>
                <a:gd name="connsiteX363" fmla="*/ 55852 w 81233"/>
                <a:gd name="connsiteY363" fmla="*/ 38895 h 49277"/>
                <a:gd name="connsiteX364" fmla="*/ 55600 w 81233"/>
                <a:gd name="connsiteY364" fmla="*/ 37520 h 49277"/>
                <a:gd name="connsiteX365" fmla="*/ 55078 w 81233"/>
                <a:gd name="connsiteY365" fmla="*/ 36888 h 49277"/>
                <a:gd name="connsiteX366" fmla="*/ 54477 w 81233"/>
                <a:gd name="connsiteY366" fmla="*/ 36461 h 49277"/>
                <a:gd name="connsiteX367" fmla="*/ 54019 w 81233"/>
                <a:gd name="connsiteY367" fmla="*/ 35923 h 49277"/>
                <a:gd name="connsiteX368" fmla="*/ 54019 w 81233"/>
                <a:gd name="connsiteY368" fmla="*/ 34912 h 49277"/>
                <a:gd name="connsiteX369" fmla="*/ 56642 w 81233"/>
                <a:gd name="connsiteY369" fmla="*/ 36998 h 49277"/>
                <a:gd name="connsiteX370" fmla="*/ 57180 w 81233"/>
                <a:gd name="connsiteY370" fmla="*/ 36808 h 49277"/>
                <a:gd name="connsiteX371" fmla="*/ 57132 w 81233"/>
                <a:gd name="connsiteY371" fmla="*/ 35465 h 49277"/>
                <a:gd name="connsiteX372" fmla="*/ 56564 w 81233"/>
                <a:gd name="connsiteY372" fmla="*/ 32920 h 49277"/>
                <a:gd name="connsiteX373" fmla="*/ 56880 w 81233"/>
                <a:gd name="connsiteY373" fmla="*/ 31720 h 49277"/>
                <a:gd name="connsiteX374" fmla="*/ 58729 w 81233"/>
                <a:gd name="connsiteY374" fmla="*/ 35401 h 49277"/>
                <a:gd name="connsiteX375" fmla="*/ 59029 w 81233"/>
                <a:gd name="connsiteY375" fmla="*/ 36903 h 49277"/>
                <a:gd name="connsiteX376" fmla="*/ 59598 w 81233"/>
                <a:gd name="connsiteY376" fmla="*/ 34454 h 49277"/>
                <a:gd name="connsiteX377" fmla="*/ 60736 w 81233"/>
                <a:gd name="connsiteY377" fmla="*/ 32826 h 49277"/>
                <a:gd name="connsiteX378" fmla="*/ 62000 w 81233"/>
                <a:gd name="connsiteY378" fmla="*/ 32494 h 49277"/>
                <a:gd name="connsiteX379" fmla="*/ 63012 w 81233"/>
                <a:gd name="connsiteY379" fmla="*/ 33948 h 49277"/>
                <a:gd name="connsiteX380" fmla="*/ 62996 w 81233"/>
                <a:gd name="connsiteY380" fmla="*/ 32857 h 49277"/>
                <a:gd name="connsiteX381" fmla="*/ 62790 w 81233"/>
                <a:gd name="connsiteY381" fmla="*/ 32035 h 49277"/>
                <a:gd name="connsiteX382" fmla="*/ 62348 w 81233"/>
                <a:gd name="connsiteY382" fmla="*/ 31467 h 49277"/>
                <a:gd name="connsiteX383" fmla="*/ 61684 w 81233"/>
                <a:gd name="connsiteY383" fmla="*/ 31119 h 49277"/>
                <a:gd name="connsiteX384" fmla="*/ 62443 w 81233"/>
                <a:gd name="connsiteY384" fmla="*/ 30660 h 49277"/>
                <a:gd name="connsiteX385" fmla="*/ 65145 w 81233"/>
                <a:gd name="connsiteY385" fmla="*/ 29633 h 49277"/>
                <a:gd name="connsiteX386" fmla="*/ 66030 w 81233"/>
                <a:gd name="connsiteY386" fmla="*/ 30360 h 49277"/>
                <a:gd name="connsiteX387" fmla="*/ 67042 w 81233"/>
                <a:gd name="connsiteY387" fmla="*/ 30186 h 49277"/>
                <a:gd name="connsiteX388" fmla="*/ 68101 w 81233"/>
                <a:gd name="connsiteY388" fmla="*/ 29776 h 49277"/>
                <a:gd name="connsiteX389" fmla="*/ 69175 w 81233"/>
                <a:gd name="connsiteY389" fmla="*/ 29870 h 49277"/>
                <a:gd name="connsiteX390" fmla="*/ 68970 w 81233"/>
                <a:gd name="connsiteY390" fmla="*/ 29633 h 49277"/>
                <a:gd name="connsiteX391" fmla="*/ 68417 w 81233"/>
                <a:gd name="connsiteY391" fmla="*/ 28669 h 49277"/>
                <a:gd name="connsiteX392" fmla="*/ 69270 w 81233"/>
                <a:gd name="connsiteY392" fmla="*/ 28369 h 49277"/>
                <a:gd name="connsiteX393" fmla="*/ 72684 w 81233"/>
                <a:gd name="connsiteY393" fmla="*/ 28906 h 49277"/>
                <a:gd name="connsiteX394" fmla="*/ 74596 w 81233"/>
                <a:gd name="connsiteY394" fmla="*/ 28811 h 49277"/>
                <a:gd name="connsiteX395" fmla="*/ 75418 w 81233"/>
                <a:gd name="connsiteY395" fmla="*/ 28432 h 49277"/>
                <a:gd name="connsiteX396" fmla="*/ 75465 w 81233"/>
                <a:gd name="connsiteY396" fmla="*/ 27405 h 49277"/>
                <a:gd name="connsiteX397" fmla="*/ 75703 w 81233"/>
                <a:gd name="connsiteY397" fmla="*/ 26425 h 49277"/>
                <a:gd name="connsiteX398" fmla="*/ 75718 w 81233"/>
                <a:gd name="connsiteY398" fmla="*/ 25635 h 49277"/>
                <a:gd name="connsiteX399" fmla="*/ 75054 w 81233"/>
                <a:gd name="connsiteY399" fmla="*/ 25208 h 4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1233" h="49277">
                  <a:moveTo>
                    <a:pt x="74075" y="24845"/>
                  </a:moveTo>
                  <a:lnTo>
                    <a:pt x="74075" y="24291"/>
                  </a:lnTo>
                  <a:lnTo>
                    <a:pt x="74438" y="23548"/>
                  </a:lnTo>
                  <a:lnTo>
                    <a:pt x="74612" y="22506"/>
                  </a:lnTo>
                  <a:lnTo>
                    <a:pt x="74422" y="21494"/>
                  </a:lnTo>
                  <a:lnTo>
                    <a:pt x="74075" y="20846"/>
                  </a:lnTo>
                  <a:lnTo>
                    <a:pt x="73537" y="20720"/>
                  </a:lnTo>
                  <a:lnTo>
                    <a:pt x="72795" y="21336"/>
                  </a:lnTo>
                  <a:lnTo>
                    <a:pt x="72225" y="22316"/>
                  </a:lnTo>
                  <a:lnTo>
                    <a:pt x="71830" y="24070"/>
                  </a:lnTo>
                  <a:lnTo>
                    <a:pt x="71325" y="25050"/>
                  </a:lnTo>
                  <a:lnTo>
                    <a:pt x="71293" y="24338"/>
                  </a:lnTo>
                  <a:lnTo>
                    <a:pt x="71119" y="23801"/>
                  </a:lnTo>
                  <a:lnTo>
                    <a:pt x="70835" y="23454"/>
                  </a:lnTo>
                  <a:lnTo>
                    <a:pt x="70424" y="23296"/>
                  </a:lnTo>
                  <a:lnTo>
                    <a:pt x="70550" y="22269"/>
                  </a:lnTo>
                  <a:lnTo>
                    <a:pt x="69918" y="21874"/>
                  </a:lnTo>
                  <a:lnTo>
                    <a:pt x="69002" y="22031"/>
                  </a:lnTo>
                  <a:lnTo>
                    <a:pt x="68180" y="22584"/>
                  </a:lnTo>
                  <a:lnTo>
                    <a:pt x="67832" y="22885"/>
                  </a:lnTo>
                  <a:lnTo>
                    <a:pt x="67547" y="23011"/>
                  </a:lnTo>
                  <a:lnTo>
                    <a:pt x="67342" y="23296"/>
                  </a:lnTo>
                  <a:lnTo>
                    <a:pt x="67137" y="23975"/>
                  </a:lnTo>
                  <a:lnTo>
                    <a:pt x="66963" y="25082"/>
                  </a:lnTo>
                  <a:lnTo>
                    <a:pt x="66805" y="25603"/>
                  </a:lnTo>
                  <a:lnTo>
                    <a:pt x="66599" y="25935"/>
                  </a:lnTo>
                  <a:lnTo>
                    <a:pt x="66030" y="26062"/>
                  </a:lnTo>
                  <a:lnTo>
                    <a:pt x="65983" y="23881"/>
                  </a:lnTo>
                  <a:lnTo>
                    <a:pt x="65382" y="23391"/>
                  </a:lnTo>
                  <a:lnTo>
                    <a:pt x="64940" y="23801"/>
                  </a:lnTo>
                  <a:lnTo>
                    <a:pt x="63723" y="25603"/>
                  </a:lnTo>
                  <a:lnTo>
                    <a:pt x="62996" y="26062"/>
                  </a:lnTo>
                  <a:lnTo>
                    <a:pt x="63423" y="25113"/>
                  </a:lnTo>
                  <a:lnTo>
                    <a:pt x="63486" y="24370"/>
                  </a:lnTo>
                  <a:lnTo>
                    <a:pt x="63185" y="23912"/>
                  </a:lnTo>
                  <a:lnTo>
                    <a:pt x="62490" y="23881"/>
                  </a:lnTo>
                  <a:lnTo>
                    <a:pt x="64513" y="21399"/>
                  </a:lnTo>
                  <a:lnTo>
                    <a:pt x="65588" y="20625"/>
                  </a:lnTo>
                  <a:lnTo>
                    <a:pt x="66868" y="20467"/>
                  </a:lnTo>
                  <a:lnTo>
                    <a:pt x="66963" y="19961"/>
                  </a:lnTo>
                  <a:lnTo>
                    <a:pt x="66394" y="19740"/>
                  </a:lnTo>
                  <a:lnTo>
                    <a:pt x="65935" y="19455"/>
                  </a:lnTo>
                  <a:lnTo>
                    <a:pt x="65035" y="18555"/>
                  </a:lnTo>
                  <a:lnTo>
                    <a:pt x="65888" y="18791"/>
                  </a:lnTo>
                  <a:lnTo>
                    <a:pt x="70408" y="18443"/>
                  </a:lnTo>
                  <a:lnTo>
                    <a:pt x="71040" y="18112"/>
                  </a:lnTo>
                  <a:lnTo>
                    <a:pt x="70803" y="17701"/>
                  </a:lnTo>
                  <a:lnTo>
                    <a:pt x="70440" y="16421"/>
                  </a:lnTo>
                  <a:lnTo>
                    <a:pt x="71309" y="16057"/>
                  </a:lnTo>
                  <a:lnTo>
                    <a:pt x="73126" y="16073"/>
                  </a:lnTo>
                  <a:lnTo>
                    <a:pt x="74043" y="15536"/>
                  </a:lnTo>
                  <a:lnTo>
                    <a:pt x="74296" y="15046"/>
                  </a:lnTo>
                  <a:lnTo>
                    <a:pt x="74691" y="13782"/>
                  </a:lnTo>
                  <a:lnTo>
                    <a:pt x="74928" y="13339"/>
                  </a:lnTo>
                  <a:lnTo>
                    <a:pt x="75418" y="13023"/>
                  </a:lnTo>
                  <a:lnTo>
                    <a:pt x="75592" y="13370"/>
                  </a:lnTo>
                  <a:lnTo>
                    <a:pt x="75639" y="13924"/>
                  </a:lnTo>
                  <a:lnTo>
                    <a:pt x="75813" y="14303"/>
                  </a:lnTo>
                  <a:lnTo>
                    <a:pt x="76698" y="14730"/>
                  </a:lnTo>
                  <a:lnTo>
                    <a:pt x="77473" y="14840"/>
                  </a:lnTo>
                  <a:lnTo>
                    <a:pt x="78310" y="14572"/>
                  </a:lnTo>
                  <a:lnTo>
                    <a:pt x="79337" y="13908"/>
                  </a:lnTo>
                  <a:lnTo>
                    <a:pt x="79954" y="13339"/>
                  </a:lnTo>
                  <a:lnTo>
                    <a:pt x="80586" y="12612"/>
                  </a:lnTo>
                  <a:lnTo>
                    <a:pt x="81029" y="11695"/>
                  </a:lnTo>
                  <a:lnTo>
                    <a:pt x="81234" y="10541"/>
                  </a:lnTo>
                  <a:lnTo>
                    <a:pt x="80049" y="11474"/>
                  </a:lnTo>
                  <a:lnTo>
                    <a:pt x="79448" y="11790"/>
                  </a:lnTo>
                  <a:lnTo>
                    <a:pt x="78800" y="11711"/>
                  </a:lnTo>
                  <a:lnTo>
                    <a:pt x="79527" y="11031"/>
                  </a:lnTo>
                  <a:lnTo>
                    <a:pt x="79859" y="10099"/>
                  </a:lnTo>
                  <a:lnTo>
                    <a:pt x="79922" y="8961"/>
                  </a:lnTo>
                  <a:lnTo>
                    <a:pt x="79875" y="7712"/>
                  </a:lnTo>
                  <a:lnTo>
                    <a:pt x="79258" y="7017"/>
                  </a:lnTo>
                  <a:lnTo>
                    <a:pt x="78105" y="7492"/>
                  </a:lnTo>
                  <a:lnTo>
                    <a:pt x="76793" y="8282"/>
                  </a:lnTo>
                  <a:lnTo>
                    <a:pt x="75703" y="8503"/>
                  </a:lnTo>
                  <a:lnTo>
                    <a:pt x="74754" y="7587"/>
                  </a:lnTo>
                  <a:lnTo>
                    <a:pt x="75197" y="6353"/>
                  </a:lnTo>
                  <a:lnTo>
                    <a:pt x="75845" y="5026"/>
                  </a:lnTo>
                  <a:lnTo>
                    <a:pt x="75623" y="3777"/>
                  </a:lnTo>
                  <a:lnTo>
                    <a:pt x="73901" y="4931"/>
                  </a:lnTo>
                  <a:lnTo>
                    <a:pt x="73490" y="5548"/>
                  </a:lnTo>
                  <a:lnTo>
                    <a:pt x="72763" y="7412"/>
                  </a:lnTo>
                  <a:lnTo>
                    <a:pt x="72526" y="7602"/>
                  </a:lnTo>
                  <a:lnTo>
                    <a:pt x="71767" y="7760"/>
                  </a:lnTo>
                  <a:lnTo>
                    <a:pt x="71657" y="8155"/>
                  </a:lnTo>
                  <a:lnTo>
                    <a:pt x="71467" y="9167"/>
                  </a:lnTo>
                  <a:lnTo>
                    <a:pt x="71499" y="9277"/>
                  </a:lnTo>
                  <a:lnTo>
                    <a:pt x="70297" y="11395"/>
                  </a:lnTo>
                  <a:lnTo>
                    <a:pt x="70013" y="12138"/>
                  </a:lnTo>
                  <a:lnTo>
                    <a:pt x="69491" y="11031"/>
                  </a:lnTo>
                  <a:lnTo>
                    <a:pt x="68859" y="10811"/>
                  </a:lnTo>
                  <a:lnTo>
                    <a:pt x="63723" y="14524"/>
                  </a:lnTo>
                  <a:lnTo>
                    <a:pt x="62601" y="14935"/>
                  </a:lnTo>
                  <a:lnTo>
                    <a:pt x="62933" y="13940"/>
                  </a:lnTo>
                  <a:lnTo>
                    <a:pt x="64529" y="11569"/>
                  </a:lnTo>
                  <a:lnTo>
                    <a:pt x="63944" y="11095"/>
                  </a:lnTo>
                  <a:lnTo>
                    <a:pt x="63391" y="11221"/>
                  </a:lnTo>
                  <a:lnTo>
                    <a:pt x="62790" y="11569"/>
                  </a:lnTo>
                  <a:lnTo>
                    <a:pt x="62142" y="11695"/>
                  </a:lnTo>
                  <a:lnTo>
                    <a:pt x="62111" y="11348"/>
                  </a:lnTo>
                  <a:lnTo>
                    <a:pt x="63075" y="9262"/>
                  </a:lnTo>
                  <a:lnTo>
                    <a:pt x="62980" y="9230"/>
                  </a:lnTo>
                  <a:lnTo>
                    <a:pt x="62838" y="8882"/>
                  </a:lnTo>
                  <a:lnTo>
                    <a:pt x="62759" y="8361"/>
                  </a:lnTo>
                  <a:lnTo>
                    <a:pt x="62759" y="7855"/>
                  </a:lnTo>
                  <a:lnTo>
                    <a:pt x="62885" y="7412"/>
                  </a:lnTo>
                  <a:lnTo>
                    <a:pt x="63185" y="6765"/>
                  </a:lnTo>
                  <a:lnTo>
                    <a:pt x="63312" y="6385"/>
                  </a:lnTo>
                  <a:lnTo>
                    <a:pt x="63660" y="5943"/>
                  </a:lnTo>
                  <a:lnTo>
                    <a:pt x="64260" y="5674"/>
                  </a:lnTo>
                  <a:lnTo>
                    <a:pt x="65351" y="5453"/>
                  </a:lnTo>
                  <a:lnTo>
                    <a:pt x="64987" y="3509"/>
                  </a:lnTo>
                  <a:lnTo>
                    <a:pt x="63991" y="1881"/>
                  </a:lnTo>
                  <a:lnTo>
                    <a:pt x="62648" y="917"/>
                  </a:lnTo>
                  <a:lnTo>
                    <a:pt x="61210" y="1027"/>
                  </a:lnTo>
                  <a:lnTo>
                    <a:pt x="60625" y="1675"/>
                  </a:lnTo>
                  <a:lnTo>
                    <a:pt x="59993" y="2639"/>
                  </a:lnTo>
                  <a:lnTo>
                    <a:pt x="59329" y="3287"/>
                  </a:lnTo>
                  <a:lnTo>
                    <a:pt x="58681" y="3114"/>
                  </a:lnTo>
                  <a:lnTo>
                    <a:pt x="58523" y="2355"/>
                  </a:lnTo>
                  <a:lnTo>
                    <a:pt x="58950" y="1628"/>
                  </a:lnTo>
                  <a:lnTo>
                    <a:pt x="59313" y="901"/>
                  </a:lnTo>
                  <a:lnTo>
                    <a:pt x="58934" y="0"/>
                  </a:lnTo>
                  <a:lnTo>
                    <a:pt x="57638" y="775"/>
                  </a:lnTo>
                  <a:lnTo>
                    <a:pt x="55030" y="1834"/>
                  </a:lnTo>
                  <a:lnTo>
                    <a:pt x="53750" y="2719"/>
                  </a:lnTo>
                  <a:lnTo>
                    <a:pt x="53055" y="1834"/>
                  </a:lnTo>
                  <a:lnTo>
                    <a:pt x="52233" y="1391"/>
                  </a:lnTo>
                  <a:lnTo>
                    <a:pt x="51285" y="1296"/>
                  </a:lnTo>
                  <a:lnTo>
                    <a:pt x="50258" y="1486"/>
                  </a:lnTo>
                  <a:lnTo>
                    <a:pt x="48488" y="2529"/>
                  </a:lnTo>
                  <a:lnTo>
                    <a:pt x="47998" y="2639"/>
                  </a:lnTo>
                  <a:lnTo>
                    <a:pt x="46401" y="1755"/>
                  </a:lnTo>
                  <a:lnTo>
                    <a:pt x="45943" y="1944"/>
                  </a:lnTo>
                  <a:lnTo>
                    <a:pt x="44884" y="2956"/>
                  </a:lnTo>
                  <a:lnTo>
                    <a:pt x="42972" y="4220"/>
                  </a:lnTo>
                  <a:lnTo>
                    <a:pt x="42008" y="5121"/>
                  </a:lnTo>
                  <a:lnTo>
                    <a:pt x="40538" y="7207"/>
                  </a:lnTo>
                  <a:lnTo>
                    <a:pt x="40285" y="7681"/>
                  </a:lnTo>
                  <a:lnTo>
                    <a:pt x="39922" y="7855"/>
                  </a:lnTo>
                  <a:lnTo>
                    <a:pt x="39226" y="7934"/>
                  </a:lnTo>
                  <a:lnTo>
                    <a:pt x="38657" y="8202"/>
                  </a:lnTo>
                  <a:lnTo>
                    <a:pt x="38610" y="8914"/>
                  </a:lnTo>
                  <a:lnTo>
                    <a:pt x="38673" y="9388"/>
                  </a:lnTo>
                  <a:lnTo>
                    <a:pt x="38562" y="10304"/>
                  </a:lnTo>
                  <a:lnTo>
                    <a:pt x="38705" y="10763"/>
                  </a:lnTo>
                  <a:lnTo>
                    <a:pt x="38958" y="10921"/>
                  </a:lnTo>
                  <a:lnTo>
                    <a:pt x="39637" y="10921"/>
                  </a:lnTo>
                  <a:lnTo>
                    <a:pt x="40175" y="11095"/>
                  </a:lnTo>
                  <a:lnTo>
                    <a:pt x="40886" y="11095"/>
                  </a:lnTo>
                  <a:lnTo>
                    <a:pt x="41107" y="11253"/>
                  </a:lnTo>
                  <a:lnTo>
                    <a:pt x="41075" y="11632"/>
                  </a:lnTo>
                  <a:lnTo>
                    <a:pt x="40886" y="12138"/>
                  </a:lnTo>
                  <a:lnTo>
                    <a:pt x="40649" y="12596"/>
                  </a:lnTo>
                  <a:lnTo>
                    <a:pt x="40506" y="12707"/>
                  </a:lnTo>
                  <a:lnTo>
                    <a:pt x="42656" y="16848"/>
                  </a:lnTo>
                  <a:lnTo>
                    <a:pt x="43888" y="16784"/>
                  </a:lnTo>
                  <a:lnTo>
                    <a:pt x="44916" y="16405"/>
                  </a:lnTo>
                  <a:lnTo>
                    <a:pt x="45975" y="16184"/>
                  </a:lnTo>
                  <a:lnTo>
                    <a:pt x="47255" y="16689"/>
                  </a:lnTo>
                  <a:lnTo>
                    <a:pt x="48819" y="17938"/>
                  </a:lnTo>
                  <a:lnTo>
                    <a:pt x="49436" y="18191"/>
                  </a:lnTo>
                  <a:lnTo>
                    <a:pt x="52439" y="20767"/>
                  </a:lnTo>
                  <a:lnTo>
                    <a:pt x="55631" y="21636"/>
                  </a:lnTo>
                  <a:lnTo>
                    <a:pt x="56816" y="22269"/>
                  </a:lnTo>
                  <a:lnTo>
                    <a:pt x="55868" y="22616"/>
                  </a:lnTo>
                  <a:lnTo>
                    <a:pt x="53956" y="22221"/>
                  </a:lnTo>
                  <a:lnTo>
                    <a:pt x="53023" y="22521"/>
                  </a:lnTo>
                  <a:lnTo>
                    <a:pt x="53339" y="22932"/>
                  </a:lnTo>
                  <a:lnTo>
                    <a:pt x="53750" y="23233"/>
                  </a:lnTo>
                  <a:lnTo>
                    <a:pt x="54225" y="23406"/>
                  </a:lnTo>
                  <a:lnTo>
                    <a:pt x="54714" y="23406"/>
                  </a:lnTo>
                  <a:lnTo>
                    <a:pt x="53671" y="23975"/>
                  </a:lnTo>
                  <a:lnTo>
                    <a:pt x="52818" y="23738"/>
                  </a:lnTo>
                  <a:lnTo>
                    <a:pt x="51190" y="22174"/>
                  </a:lnTo>
                  <a:lnTo>
                    <a:pt x="51016" y="23469"/>
                  </a:lnTo>
                  <a:lnTo>
                    <a:pt x="51285" y="28053"/>
                  </a:lnTo>
                  <a:lnTo>
                    <a:pt x="50321" y="26251"/>
                  </a:lnTo>
                  <a:lnTo>
                    <a:pt x="49878" y="25619"/>
                  </a:lnTo>
                  <a:lnTo>
                    <a:pt x="49373" y="26441"/>
                  </a:lnTo>
                  <a:lnTo>
                    <a:pt x="49135" y="26947"/>
                  </a:lnTo>
                  <a:lnTo>
                    <a:pt x="48867" y="27579"/>
                  </a:lnTo>
                  <a:lnTo>
                    <a:pt x="48566" y="27515"/>
                  </a:lnTo>
                  <a:lnTo>
                    <a:pt x="48867" y="25619"/>
                  </a:lnTo>
                  <a:lnTo>
                    <a:pt x="48867" y="24338"/>
                  </a:lnTo>
                  <a:lnTo>
                    <a:pt x="48250" y="21874"/>
                  </a:lnTo>
                  <a:lnTo>
                    <a:pt x="47444" y="20862"/>
                  </a:lnTo>
                  <a:lnTo>
                    <a:pt x="46101" y="20577"/>
                  </a:lnTo>
                  <a:lnTo>
                    <a:pt x="42356" y="20672"/>
                  </a:lnTo>
                  <a:lnTo>
                    <a:pt x="41217" y="21146"/>
                  </a:lnTo>
                  <a:lnTo>
                    <a:pt x="40427" y="21999"/>
                  </a:lnTo>
                  <a:lnTo>
                    <a:pt x="40269" y="23201"/>
                  </a:lnTo>
                  <a:lnTo>
                    <a:pt x="40838" y="24402"/>
                  </a:lnTo>
                  <a:lnTo>
                    <a:pt x="42308" y="25872"/>
                  </a:lnTo>
                  <a:lnTo>
                    <a:pt x="42608" y="27405"/>
                  </a:lnTo>
                  <a:lnTo>
                    <a:pt x="40822" y="26251"/>
                  </a:lnTo>
                  <a:lnTo>
                    <a:pt x="40095" y="26172"/>
                  </a:lnTo>
                  <a:lnTo>
                    <a:pt x="40111" y="27421"/>
                  </a:lnTo>
                  <a:lnTo>
                    <a:pt x="39669" y="27879"/>
                  </a:lnTo>
                  <a:lnTo>
                    <a:pt x="39748" y="28021"/>
                  </a:lnTo>
                  <a:lnTo>
                    <a:pt x="39811" y="28053"/>
                  </a:lnTo>
                  <a:lnTo>
                    <a:pt x="39858" y="28116"/>
                  </a:lnTo>
                  <a:lnTo>
                    <a:pt x="39906" y="28401"/>
                  </a:lnTo>
                  <a:lnTo>
                    <a:pt x="39479" y="27911"/>
                  </a:lnTo>
                  <a:lnTo>
                    <a:pt x="39100" y="26647"/>
                  </a:lnTo>
                  <a:lnTo>
                    <a:pt x="38768" y="26062"/>
                  </a:lnTo>
                  <a:lnTo>
                    <a:pt x="38373" y="25745"/>
                  </a:lnTo>
                  <a:lnTo>
                    <a:pt x="36619" y="25176"/>
                  </a:lnTo>
                  <a:lnTo>
                    <a:pt x="35528" y="25635"/>
                  </a:lnTo>
                  <a:lnTo>
                    <a:pt x="34927" y="27089"/>
                  </a:lnTo>
                  <a:lnTo>
                    <a:pt x="34991" y="28701"/>
                  </a:lnTo>
                  <a:lnTo>
                    <a:pt x="35876" y="29728"/>
                  </a:lnTo>
                  <a:lnTo>
                    <a:pt x="35575" y="30044"/>
                  </a:lnTo>
                  <a:lnTo>
                    <a:pt x="35433" y="30281"/>
                  </a:lnTo>
                  <a:lnTo>
                    <a:pt x="35291" y="30487"/>
                  </a:lnTo>
                  <a:lnTo>
                    <a:pt x="35022" y="30613"/>
                  </a:lnTo>
                  <a:lnTo>
                    <a:pt x="35923" y="31656"/>
                  </a:lnTo>
                  <a:lnTo>
                    <a:pt x="36824" y="32320"/>
                  </a:lnTo>
                  <a:lnTo>
                    <a:pt x="38831" y="32952"/>
                  </a:lnTo>
                  <a:lnTo>
                    <a:pt x="41059" y="32794"/>
                  </a:lnTo>
                  <a:lnTo>
                    <a:pt x="42055" y="32920"/>
                  </a:lnTo>
                  <a:lnTo>
                    <a:pt x="42893" y="33758"/>
                  </a:lnTo>
                  <a:lnTo>
                    <a:pt x="41897" y="34169"/>
                  </a:lnTo>
                  <a:lnTo>
                    <a:pt x="38958" y="34374"/>
                  </a:lnTo>
                  <a:lnTo>
                    <a:pt x="36050" y="34059"/>
                  </a:lnTo>
                  <a:lnTo>
                    <a:pt x="33394" y="32857"/>
                  </a:lnTo>
                  <a:lnTo>
                    <a:pt x="32715" y="32762"/>
                  </a:lnTo>
                  <a:lnTo>
                    <a:pt x="32968" y="33316"/>
                  </a:lnTo>
                  <a:lnTo>
                    <a:pt x="33110" y="33806"/>
                  </a:lnTo>
                  <a:lnTo>
                    <a:pt x="33221" y="34975"/>
                  </a:lnTo>
                  <a:lnTo>
                    <a:pt x="33173" y="34817"/>
                  </a:lnTo>
                  <a:lnTo>
                    <a:pt x="33173" y="35971"/>
                  </a:lnTo>
                  <a:lnTo>
                    <a:pt x="33221" y="36366"/>
                  </a:lnTo>
                  <a:lnTo>
                    <a:pt x="33268" y="36303"/>
                  </a:lnTo>
                  <a:lnTo>
                    <a:pt x="33252" y="36350"/>
                  </a:lnTo>
                  <a:lnTo>
                    <a:pt x="33236" y="36381"/>
                  </a:lnTo>
                  <a:lnTo>
                    <a:pt x="33221" y="36366"/>
                  </a:lnTo>
                  <a:lnTo>
                    <a:pt x="32636" y="36777"/>
                  </a:lnTo>
                  <a:lnTo>
                    <a:pt x="30597" y="36998"/>
                  </a:lnTo>
                  <a:lnTo>
                    <a:pt x="29981" y="36966"/>
                  </a:lnTo>
                  <a:lnTo>
                    <a:pt x="27310" y="35259"/>
                  </a:lnTo>
                  <a:lnTo>
                    <a:pt x="26757" y="35528"/>
                  </a:lnTo>
                  <a:lnTo>
                    <a:pt x="26567" y="36682"/>
                  </a:lnTo>
                  <a:lnTo>
                    <a:pt x="26314" y="37440"/>
                  </a:lnTo>
                  <a:lnTo>
                    <a:pt x="25856" y="37583"/>
                  </a:lnTo>
                  <a:lnTo>
                    <a:pt x="24908" y="36982"/>
                  </a:lnTo>
                  <a:lnTo>
                    <a:pt x="25081" y="39400"/>
                  </a:lnTo>
                  <a:lnTo>
                    <a:pt x="24165" y="39021"/>
                  </a:lnTo>
                  <a:lnTo>
                    <a:pt x="22790" y="37740"/>
                  </a:lnTo>
                  <a:lnTo>
                    <a:pt x="21668" y="37377"/>
                  </a:lnTo>
                  <a:lnTo>
                    <a:pt x="21794" y="37646"/>
                  </a:lnTo>
                  <a:lnTo>
                    <a:pt x="21936" y="38167"/>
                  </a:lnTo>
                  <a:lnTo>
                    <a:pt x="22079" y="38531"/>
                  </a:lnTo>
                  <a:lnTo>
                    <a:pt x="21288" y="38405"/>
                  </a:lnTo>
                  <a:lnTo>
                    <a:pt x="20008" y="37283"/>
                  </a:lnTo>
                  <a:lnTo>
                    <a:pt x="19265" y="36888"/>
                  </a:lnTo>
                  <a:lnTo>
                    <a:pt x="18570" y="36729"/>
                  </a:lnTo>
                  <a:lnTo>
                    <a:pt x="17511" y="37425"/>
                  </a:lnTo>
                  <a:lnTo>
                    <a:pt x="17243" y="37710"/>
                  </a:lnTo>
                  <a:lnTo>
                    <a:pt x="16942" y="37899"/>
                  </a:lnTo>
                  <a:lnTo>
                    <a:pt x="16515" y="37946"/>
                  </a:lnTo>
                  <a:lnTo>
                    <a:pt x="16421" y="38405"/>
                  </a:lnTo>
                  <a:lnTo>
                    <a:pt x="16910" y="40127"/>
                  </a:lnTo>
                  <a:lnTo>
                    <a:pt x="17179" y="40712"/>
                  </a:lnTo>
                  <a:lnTo>
                    <a:pt x="15915" y="40222"/>
                  </a:lnTo>
                  <a:lnTo>
                    <a:pt x="13734" y="38626"/>
                  </a:lnTo>
                  <a:lnTo>
                    <a:pt x="12517" y="38642"/>
                  </a:lnTo>
                  <a:lnTo>
                    <a:pt x="12564" y="39464"/>
                  </a:lnTo>
                  <a:lnTo>
                    <a:pt x="12422" y="39716"/>
                  </a:lnTo>
                  <a:lnTo>
                    <a:pt x="10478" y="39337"/>
                  </a:lnTo>
                  <a:lnTo>
                    <a:pt x="10273" y="39542"/>
                  </a:lnTo>
                  <a:lnTo>
                    <a:pt x="9814" y="38863"/>
                  </a:lnTo>
                  <a:lnTo>
                    <a:pt x="9135" y="38500"/>
                  </a:lnTo>
                  <a:lnTo>
                    <a:pt x="7697" y="38199"/>
                  </a:lnTo>
                  <a:lnTo>
                    <a:pt x="6954" y="38373"/>
                  </a:lnTo>
                  <a:lnTo>
                    <a:pt x="0" y="42435"/>
                  </a:lnTo>
                  <a:lnTo>
                    <a:pt x="158" y="42703"/>
                  </a:lnTo>
                  <a:lnTo>
                    <a:pt x="332" y="42908"/>
                  </a:lnTo>
                  <a:lnTo>
                    <a:pt x="601" y="43051"/>
                  </a:lnTo>
                  <a:lnTo>
                    <a:pt x="1422" y="43351"/>
                  </a:lnTo>
                  <a:lnTo>
                    <a:pt x="1533" y="43605"/>
                  </a:lnTo>
                  <a:lnTo>
                    <a:pt x="1565" y="43952"/>
                  </a:lnTo>
                  <a:lnTo>
                    <a:pt x="1818" y="44395"/>
                  </a:lnTo>
                  <a:lnTo>
                    <a:pt x="2639" y="45217"/>
                  </a:lnTo>
                  <a:lnTo>
                    <a:pt x="3730" y="45849"/>
                  </a:lnTo>
                  <a:lnTo>
                    <a:pt x="6195" y="46702"/>
                  </a:lnTo>
                  <a:lnTo>
                    <a:pt x="7144" y="47634"/>
                  </a:lnTo>
                  <a:lnTo>
                    <a:pt x="7175" y="49151"/>
                  </a:lnTo>
                  <a:lnTo>
                    <a:pt x="8993" y="48124"/>
                  </a:lnTo>
                  <a:lnTo>
                    <a:pt x="9135" y="47951"/>
                  </a:lnTo>
                  <a:lnTo>
                    <a:pt x="9293" y="47745"/>
                  </a:lnTo>
                  <a:lnTo>
                    <a:pt x="9641" y="47334"/>
                  </a:lnTo>
                  <a:lnTo>
                    <a:pt x="10399" y="46828"/>
                  </a:lnTo>
                  <a:lnTo>
                    <a:pt x="11016" y="46939"/>
                  </a:lnTo>
                  <a:lnTo>
                    <a:pt x="12390" y="47634"/>
                  </a:lnTo>
                  <a:lnTo>
                    <a:pt x="13402" y="47871"/>
                  </a:lnTo>
                  <a:lnTo>
                    <a:pt x="13781" y="48171"/>
                  </a:lnTo>
                  <a:lnTo>
                    <a:pt x="14413" y="49278"/>
                  </a:lnTo>
                  <a:lnTo>
                    <a:pt x="14666" y="49041"/>
                  </a:lnTo>
                  <a:lnTo>
                    <a:pt x="14840" y="48535"/>
                  </a:lnTo>
                  <a:lnTo>
                    <a:pt x="15014" y="48171"/>
                  </a:lnTo>
                  <a:lnTo>
                    <a:pt x="16215" y="46860"/>
                  </a:lnTo>
                  <a:lnTo>
                    <a:pt x="16847" y="46322"/>
                  </a:lnTo>
                  <a:lnTo>
                    <a:pt x="17653" y="46101"/>
                  </a:lnTo>
                  <a:lnTo>
                    <a:pt x="17606" y="45785"/>
                  </a:lnTo>
                  <a:lnTo>
                    <a:pt x="17590" y="44995"/>
                  </a:lnTo>
                  <a:lnTo>
                    <a:pt x="18491" y="45074"/>
                  </a:lnTo>
                  <a:lnTo>
                    <a:pt x="20135" y="44237"/>
                  </a:lnTo>
                  <a:lnTo>
                    <a:pt x="20909" y="44094"/>
                  </a:lnTo>
                  <a:lnTo>
                    <a:pt x="23786" y="45785"/>
                  </a:lnTo>
                  <a:lnTo>
                    <a:pt x="24323" y="45217"/>
                  </a:lnTo>
                  <a:lnTo>
                    <a:pt x="25318" y="43351"/>
                  </a:lnTo>
                  <a:lnTo>
                    <a:pt x="25745" y="42956"/>
                  </a:lnTo>
                  <a:lnTo>
                    <a:pt x="26583" y="43003"/>
                  </a:lnTo>
                  <a:lnTo>
                    <a:pt x="28084" y="42561"/>
                  </a:lnTo>
                  <a:lnTo>
                    <a:pt x="29507" y="42513"/>
                  </a:lnTo>
                  <a:lnTo>
                    <a:pt x="33300" y="41091"/>
                  </a:lnTo>
                  <a:lnTo>
                    <a:pt x="34058" y="41059"/>
                  </a:lnTo>
                  <a:lnTo>
                    <a:pt x="34959" y="41154"/>
                  </a:lnTo>
                  <a:lnTo>
                    <a:pt x="36492" y="40886"/>
                  </a:lnTo>
                  <a:lnTo>
                    <a:pt x="39574" y="39542"/>
                  </a:lnTo>
                  <a:lnTo>
                    <a:pt x="40743" y="40174"/>
                  </a:lnTo>
                  <a:lnTo>
                    <a:pt x="40269" y="41296"/>
                  </a:lnTo>
                  <a:lnTo>
                    <a:pt x="40111" y="41613"/>
                  </a:lnTo>
                  <a:lnTo>
                    <a:pt x="40917" y="41549"/>
                  </a:lnTo>
                  <a:lnTo>
                    <a:pt x="41328" y="40886"/>
                  </a:lnTo>
                  <a:lnTo>
                    <a:pt x="41644" y="40017"/>
                  </a:lnTo>
                  <a:lnTo>
                    <a:pt x="42134" y="39400"/>
                  </a:lnTo>
                  <a:lnTo>
                    <a:pt x="42782" y="39305"/>
                  </a:lnTo>
                  <a:lnTo>
                    <a:pt x="42861" y="39922"/>
                  </a:lnTo>
                  <a:lnTo>
                    <a:pt x="42877" y="40744"/>
                  </a:lnTo>
                  <a:lnTo>
                    <a:pt x="43351" y="41249"/>
                  </a:lnTo>
                  <a:lnTo>
                    <a:pt x="44046" y="40839"/>
                  </a:lnTo>
                  <a:lnTo>
                    <a:pt x="44963" y="38800"/>
                  </a:lnTo>
                  <a:lnTo>
                    <a:pt x="45785" y="38531"/>
                  </a:lnTo>
                  <a:lnTo>
                    <a:pt x="46054" y="38989"/>
                  </a:lnTo>
                  <a:lnTo>
                    <a:pt x="47302" y="42024"/>
                  </a:lnTo>
                  <a:lnTo>
                    <a:pt x="47555" y="41613"/>
                  </a:lnTo>
                  <a:lnTo>
                    <a:pt x="48235" y="40349"/>
                  </a:lnTo>
                  <a:lnTo>
                    <a:pt x="48298" y="40080"/>
                  </a:lnTo>
                  <a:lnTo>
                    <a:pt x="48819" y="39954"/>
                  </a:lnTo>
                  <a:lnTo>
                    <a:pt x="48930" y="40096"/>
                  </a:lnTo>
                  <a:lnTo>
                    <a:pt x="48930" y="40444"/>
                  </a:lnTo>
                  <a:lnTo>
                    <a:pt x="49104" y="40744"/>
                  </a:lnTo>
                  <a:lnTo>
                    <a:pt x="50289" y="41913"/>
                  </a:lnTo>
                  <a:lnTo>
                    <a:pt x="50874" y="41898"/>
                  </a:lnTo>
                  <a:lnTo>
                    <a:pt x="51364" y="40681"/>
                  </a:lnTo>
                  <a:lnTo>
                    <a:pt x="51332" y="39795"/>
                  </a:lnTo>
                  <a:lnTo>
                    <a:pt x="50416" y="37345"/>
                  </a:lnTo>
                  <a:lnTo>
                    <a:pt x="50099" y="34422"/>
                  </a:lnTo>
                  <a:lnTo>
                    <a:pt x="49863" y="33569"/>
                  </a:lnTo>
                  <a:lnTo>
                    <a:pt x="50700" y="32667"/>
                  </a:lnTo>
                  <a:lnTo>
                    <a:pt x="51411" y="34517"/>
                  </a:lnTo>
                  <a:lnTo>
                    <a:pt x="52249" y="36129"/>
                  </a:lnTo>
                  <a:lnTo>
                    <a:pt x="52344" y="36508"/>
                  </a:lnTo>
                  <a:lnTo>
                    <a:pt x="52533" y="37551"/>
                  </a:lnTo>
                  <a:lnTo>
                    <a:pt x="52707" y="37772"/>
                  </a:lnTo>
                  <a:lnTo>
                    <a:pt x="53655" y="38010"/>
                  </a:lnTo>
                  <a:lnTo>
                    <a:pt x="54082" y="38310"/>
                  </a:lnTo>
                  <a:lnTo>
                    <a:pt x="54999" y="39795"/>
                  </a:lnTo>
                  <a:lnTo>
                    <a:pt x="55584" y="39716"/>
                  </a:lnTo>
                  <a:lnTo>
                    <a:pt x="55852" y="38895"/>
                  </a:lnTo>
                  <a:lnTo>
                    <a:pt x="55600" y="37520"/>
                  </a:lnTo>
                  <a:lnTo>
                    <a:pt x="55078" y="36888"/>
                  </a:lnTo>
                  <a:lnTo>
                    <a:pt x="54477" y="36461"/>
                  </a:lnTo>
                  <a:lnTo>
                    <a:pt x="54019" y="35923"/>
                  </a:lnTo>
                  <a:lnTo>
                    <a:pt x="54019" y="34912"/>
                  </a:lnTo>
                  <a:lnTo>
                    <a:pt x="56642" y="36998"/>
                  </a:lnTo>
                  <a:lnTo>
                    <a:pt x="57180" y="36808"/>
                  </a:lnTo>
                  <a:lnTo>
                    <a:pt x="57132" y="35465"/>
                  </a:lnTo>
                  <a:lnTo>
                    <a:pt x="56564" y="32920"/>
                  </a:lnTo>
                  <a:lnTo>
                    <a:pt x="56880" y="31720"/>
                  </a:lnTo>
                  <a:lnTo>
                    <a:pt x="58729" y="35401"/>
                  </a:lnTo>
                  <a:lnTo>
                    <a:pt x="59029" y="36903"/>
                  </a:lnTo>
                  <a:lnTo>
                    <a:pt x="59598" y="34454"/>
                  </a:lnTo>
                  <a:lnTo>
                    <a:pt x="60736" y="32826"/>
                  </a:lnTo>
                  <a:lnTo>
                    <a:pt x="62000" y="32494"/>
                  </a:lnTo>
                  <a:lnTo>
                    <a:pt x="63012" y="33948"/>
                  </a:lnTo>
                  <a:lnTo>
                    <a:pt x="62996" y="32857"/>
                  </a:lnTo>
                  <a:lnTo>
                    <a:pt x="62790" y="32035"/>
                  </a:lnTo>
                  <a:lnTo>
                    <a:pt x="62348" y="31467"/>
                  </a:lnTo>
                  <a:lnTo>
                    <a:pt x="61684" y="31119"/>
                  </a:lnTo>
                  <a:lnTo>
                    <a:pt x="62443" y="30660"/>
                  </a:lnTo>
                  <a:lnTo>
                    <a:pt x="65145" y="29633"/>
                  </a:lnTo>
                  <a:lnTo>
                    <a:pt x="66030" y="30360"/>
                  </a:lnTo>
                  <a:lnTo>
                    <a:pt x="67042" y="30186"/>
                  </a:lnTo>
                  <a:lnTo>
                    <a:pt x="68101" y="29776"/>
                  </a:lnTo>
                  <a:lnTo>
                    <a:pt x="69175" y="29870"/>
                  </a:lnTo>
                  <a:lnTo>
                    <a:pt x="68970" y="29633"/>
                  </a:lnTo>
                  <a:lnTo>
                    <a:pt x="68417" y="28669"/>
                  </a:lnTo>
                  <a:lnTo>
                    <a:pt x="69270" y="28369"/>
                  </a:lnTo>
                  <a:lnTo>
                    <a:pt x="72684" y="28906"/>
                  </a:lnTo>
                  <a:lnTo>
                    <a:pt x="74596" y="28811"/>
                  </a:lnTo>
                  <a:lnTo>
                    <a:pt x="75418" y="28432"/>
                  </a:lnTo>
                  <a:lnTo>
                    <a:pt x="75465" y="27405"/>
                  </a:lnTo>
                  <a:lnTo>
                    <a:pt x="75703" y="26425"/>
                  </a:lnTo>
                  <a:lnTo>
                    <a:pt x="75718" y="25635"/>
                  </a:lnTo>
                  <a:lnTo>
                    <a:pt x="75054" y="25208"/>
                  </a:lnTo>
                  <a:close/>
                </a:path>
              </a:pathLst>
            </a:custGeom>
            <a:grpFill/>
            <a:ln w="6350" cap="flat">
              <a:solidFill>
                <a:schemeClr val="bg1"/>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4CD94DF2-B215-08EE-F5C4-E6B7A49B4F3B}"/>
                </a:ext>
              </a:extLst>
            </p:cNvPr>
            <p:cNvSpPr/>
            <p:nvPr/>
          </p:nvSpPr>
          <p:spPr>
            <a:xfrm>
              <a:off x="6717364" y="9983447"/>
              <a:ext cx="4109" cy="1643"/>
            </a:xfrm>
            <a:custGeom>
              <a:avLst/>
              <a:gdLst>
                <a:gd name="connsiteX0" fmla="*/ 2150 w 4109"/>
                <a:gd name="connsiteY0" fmla="*/ 553 h 1643"/>
                <a:gd name="connsiteX1" fmla="*/ 1059 w 4109"/>
                <a:gd name="connsiteY1" fmla="*/ 1043 h 1643"/>
                <a:gd name="connsiteX2" fmla="*/ 411 w 4109"/>
                <a:gd name="connsiteY2" fmla="*/ 1296 h 1643"/>
                <a:gd name="connsiteX3" fmla="*/ 79 w 4109"/>
                <a:gd name="connsiteY3" fmla="*/ 1327 h 1643"/>
                <a:gd name="connsiteX4" fmla="*/ 0 w 4109"/>
                <a:gd name="connsiteY4" fmla="*/ 1533 h 1643"/>
                <a:gd name="connsiteX5" fmla="*/ 253 w 4109"/>
                <a:gd name="connsiteY5" fmla="*/ 1644 h 1643"/>
                <a:gd name="connsiteX6" fmla="*/ 1580 w 4109"/>
                <a:gd name="connsiteY6" fmla="*/ 1469 h 1643"/>
                <a:gd name="connsiteX7" fmla="*/ 2908 w 4109"/>
                <a:gd name="connsiteY7" fmla="*/ 822 h 1643"/>
                <a:gd name="connsiteX8" fmla="*/ 3477 w 4109"/>
                <a:gd name="connsiteY8" fmla="*/ 411 h 1643"/>
                <a:gd name="connsiteX9" fmla="*/ 3825 w 4109"/>
                <a:gd name="connsiteY9" fmla="*/ 237 h 1643"/>
                <a:gd name="connsiteX10" fmla="*/ 4109 w 4109"/>
                <a:gd name="connsiteY10" fmla="*/ 269 h 1643"/>
                <a:gd name="connsiteX11" fmla="*/ 3366 w 4109"/>
                <a:gd name="connsiteY11" fmla="*/ 0 h 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09" h="1643">
                  <a:moveTo>
                    <a:pt x="2150" y="553"/>
                  </a:moveTo>
                  <a:lnTo>
                    <a:pt x="1059" y="1043"/>
                  </a:lnTo>
                  <a:lnTo>
                    <a:pt x="411" y="1296"/>
                  </a:lnTo>
                  <a:lnTo>
                    <a:pt x="79" y="1327"/>
                  </a:lnTo>
                  <a:lnTo>
                    <a:pt x="0" y="1533"/>
                  </a:lnTo>
                  <a:lnTo>
                    <a:pt x="253" y="1644"/>
                  </a:lnTo>
                  <a:lnTo>
                    <a:pt x="1580" y="1469"/>
                  </a:lnTo>
                  <a:lnTo>
                    <a:pt x="2908" y="822"/>
                  </a:lnTo>
                  <a:lnTo>
                    <a:pt x="3477" y="411"/>
                  </a:lnTo>
                  <a:lnTo>
                    <a:pt x="3825" y="237"/>
                  </a:lnTo>
                  <a:lnTo>
                    <a:pt x="4109" y="269"/>
                  </a:lnTo>
                  <a:lnTo>
                    <a:pt x="3366" y="0"/>
                  </a:lnTo>
                  <a:close/>
                </a:path>
              </a:pathLst>
            </a:custGeom>
            <a:grpFill/>
            <a:ln w="6350" cap="flat">
              <a:solidFill>
                <a:schemeClr val="bg1"/>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CD342AF0-8D69-68BA-A15B-8000FBFA90B3}"/>
                </a:ext>
              </a:extLst>
            </p:cNvPr>
            <p:cNvSpPr/>
            <p:nvPr/>
          </p:nvSpPr>
          <p:spPr>
            <a:xfrm>
              <a:off x="6713429" y="9372169"/>
              <a:ext cx="26551" cy="28747"/>
            </a:xfrm>
            <a:custGeom>
              <a:avLst/>
              <a:gdLst>
                <a:gd name="connsiteX0" fmla="*/ 12802 w 26551"/>
                <a:gd name="connsiteY0" fmla="*/ 23564 h 28747"/>
                <a:gd name="connsiteX1" fmla="*/ 13750 w 26551"/>
                <a:gd name="connsiteY1" fmla="*/ 24070 h 28747"/>
                <a:gd name="connsiteX2" fmla="*/ 14983 w 26551"/>
                <a:gd name="connsiteY2" fmla="*/ 23975 h 28747"/>
                <a:gd name="connsiteX3" fmla="*/ 16389 w 26551"/>
                <a:gd name="connsiteY3" fmla="*/ 23564 h 28747"/>
                <a:gd name="connsiteX4" fmla="*/ 17733 w 26551"/>
                <a:gd name="connsiteY4" fmla="*/ 23406 h 28747"/>
                <a:gd name="connsiteX5" fmla="*/ 19360 w 26551"/>
                <a:gd name="connsiteY5" fmla="*/ 24450 h 28747"/>
                <a:gd name="connsiteX6" fmla="*/ 20893 w 26551"/>
                <a:gd name="connsiteY6" fmla="*/ 24465 h 28747"/>
                <a:gd name="connsiteX7" fmla="*/ 21510 w 26551"/>
                <a:gd name="connsiteY7" fmla="*/ 24892 h 28747"/>
                <a:gd name="connsiteX8" fmla="*/ 23343 w 26551"/>
                <a:gd name="connsiteY8" fmla="*/ 27057 h 28747"/>
                <a:gd name="connsiteX9" fmla="*/ 23928 w 26551"/>
                <a:gd name="connsiteY9" fmla="*/ 28321 h 28747"/>
                <a:gd name="connsiteX10" fmla="*/ 24418 w 26551"/>
                <a:gd name="connsiteY10" fmla="*/ 28716 h 28747"/>
                <a:gd name="connsiteX11" fmla="*/ 26030 w 26551"/>
                <a:gd name="connsiteY11" fmla="*/ 28606 h 28747"/>
                <a:gd name="connsiteX12" fmla="*/ 26551 w 26551"/>
                <a:gd name="connsiteY12" fmla="*/ 28748 h 28747"/>
                <a:gd name="connsiteX13" fmla="*/ 26140 w 26551"/>
                <a:gd name="connsiteY13" fmla="*/ 27847 h 28747"/>
                <a:gd name="connsiteX14" fmla="*/ 24402 w 26551"/>
                <a:gd name="connsiteY14" fmla="*/ 25872 h 28747"/>
                <a:gd name="connsiteX15" fmla="*/ 24117 w 26551"/>
                <a:gd name="connsiteY15" fmla="*/ 25113 h 28747"/>
                <a:gd name="connsiteX16" fmla="*/ 22095 w 26551"/>
                <a:gd name="connsiteY16" fmla="*/ 21004 h 28747"/>
                <a:gd name="connsiteX17" fmla="*/ 21099 w 26551"/>
                <a:gd name="connsiteY17" fmla="*/ 20262 h 28747"/>
                <a:gd name="connsiteX18" fmla="*/ 17495 w 26551"/>
                <a:gd name="connsiteY18" fmla="*/ 20277 h 28747"/>
                <a:gd name="connsiteX19" fmla="*/ 16484 w 26551"/>
                <a:gd name="connsiteY19" fmla="*/ 19740 h 28747"/>
                <a:gd name="connsiteX20" fmla="*/ 8345 w 26551"/>
                <a:gd name="connsiteY20" fmla="*/ 10573 h 28747"/>
                <a:gd name="connsiteX21" fmla="*/ 6796 w 26551"/>
                <a:gd name="connsiteY21" fmla="*/ 7302 h 28747"/>
                <a:gd name="connsiteX22" fmla="*/ 6417 w 26551"/>
                <a:gd name="connsiteY22" fmla="*/ 6765 h 28747"/>
                <a:gd name="connsiteX23" fmla="*/ 6037 w 26551"/>
                <a:gd name="connsiteY23" fmla="*/ 5895 h 28747"/>
                <a:gd name="connsiteX24" fmla="*/ 5958 w 26551"/>
                <a:gd name="connsiteY24" fmla="*/ 4204 h 28747"/>
                <a:gd name="connsiteX25" fmla="*/ 6259 w 26551"/>
                <a:gd name="connsiteY25" fmla="*/ 2450 h 28747"/>
                <a:gd name="connsiteX26" fmla="*/ 7033 w 26551"/>
                <a:gd name="connsiteY26" fmla="*/ 1470 h 28747"/>
                <a:gd name="connsiteX27" fmla="*/ 7065 w 26551"/>
                <a:gd name="connsiteY27" fmla="*/ 0 h 28747"/>
                <a:gd name="connsiteX28" fmla="*/ 5958 w 26551"/>
                <a:gd name="connsiteY28" fmla="*/ 143 h 28747"/>
                <a:gd name="connsiteX29" fmla="*/ 3588 w 26551"/>
                <a:gd name="connsiteY29" fmla="*/ 1565 h 28747"/>
                <a:gd name="connsiteX30" fmla="*/ 3098 w 26551"/>
                <a:gd name="connsiteY30" fmla="*/ 1739 h 28747"/>
                <a:gd name="connsiteX31" fmla="*/ 2797 w 26551"/>
                <a:gd name="connsiteY31" fmla="*/ 1802 h 28747"/>
                <a:gd name="connsiteX32" fmla="*/ 2434 w 26551"/>
                <a:gd name="connsiteY32" fmla="*/ 1754 h 28747"/>
                <a:gd name="connsiteX33" fmla="*/ 2149 w 26551"/>
                <a:gd name="connsiteY33" fmla="*/ 1834 h 28747"/>
                <a:gd name="connsiteX34" fmla="*/ 2039 w 26551"/>
                <a:gd name="connsiteY34" fmla="*/ 2181 h 28747"/>
                <a:gd name="connsiteX35" fmla="*/ 1928 w 26551"/>
                <a:gd name="connsiteY35" fmla="*/ 2687 h 28747"/>
                <a:gd name="connsiteX36" fmla="*/ 1754 w 26551"/>
                <a:gd name="connsiteY36" fmla="*/ 3192 h 28747"/>
                <a:gd name="connsiteX37" fmla="*/ 1422 w 26551"/>
                <a:gd name="connsiteY37" fmla="*/ 3841 h 28747"/>
                <a:gd name="connsiteX38" fmla="*/ 1185 w 26551"/>
                <a:gd name="connsiteY38" fmla="*/ 4536 h 28747"/>
                <a:gd name="connsiteX39" fmla="*/ 996 w 26551"/>
                <a:gd name="connsiteY39" fmla="*/ 5310 h 28747"/>
                <a:gd name="connsiteX40" fmla="*/ 885 w 26551"/>
                <a:gd name="connsiteY40" fmla="*/ 6164 h 28747"/>
                <a:gd name="connsiteX41" fmla="*/ 632 w 26551"/>
                <a:gd name="connsiteY41" fmla="*/ 6211 h 28747"/>
                <a:gd name="connsiteX42" fmla="*/ 0 w 26551"/>
                <a:gd name="connsiteY42" fmla="*/ 6512 h 28747"/>
                <a:gd name="connsiteX43" fmla="*/ 1723 w 26551"/>
                <a:gd name="connsiteY43" fmla="*/ 7665 h 28747"/>
                <a:gd name="connsiteX44" fmla="*/ 7965 w 26551"/>
                <a:gd name="connsiteY44" fmla="*/ 15662 h 28747"/>
                <a:gd name="connsiteX45" fmla="*/ 8455 w 26551"/>
                <a:gd name="connsiteY45" fmla="*/ 16594 h 28747"/>
                <a:gd name="connsiteX46" fmla="*/ 8692 w 26551"/>
                <a:gd name="connsiteY46" fmla="*/ 17416 h 28747"/>
                <a:gd name="connsiteX47" fmla="*/ 8914 w 26551"/>
                <a:gd name="connsiteY47" fmla="*/ 18839 h 28747"/>
                <a:gd name="connsiteX48" fmla="*/ 9214 w 26551"/>
                <a:gd name="connsiteY48" fmla="*/ 19518 h 28747"/>
                <a:gd name="connsiteX49" fmla="*/ 9546 w 26551"/>
                <a:gd name="connsiteY49" fmla="*/ 19850 h 28747"/>
                <a:gd name="connsiteX50" fmla="*/ 10368 w 26551"/>
                <a:gd name="connsiteY50" fmla="*/ 20356 h 28747"/>
                <a:gd name="connsiteX51" fmla="*/ 10715 w 26551"/>
                <a:gd name="connsiteY51" fmla="*/ 20735 h 28747"/>
                <a:gd name="connsiteX52" fmla="*/ 12027 w 26551"/>
                <a:gd name="connsiteY52" fmla="*/ 22774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551" h="28747">
                  <a:moveTo>
                    <a:pt x="12802" y="23564"/>
                  </a:moveTo>
                  <a:lnTo>
                    <a:pt x="13750" y="24070"/>
                  </a:lnTo>
                  <a:lnTo>
                    <a:pt x="14983" y="23975"/>
                  </a:lnTo>
                  <a:lnTo>
                    <a:pt x="16389" y="23564"/>
                  </a:lnTo>
                  <a:lnTo>
                    <a:pt x="17733" y="23406"/>
                  </a:lnTo>
                  <a:lnTo>
                    <a:pt x="19360" y="24450"/>
                  </a:lnTo>
                  <a:lnTo>
                    <a:pt x="20893" y="24465"/>
                  </a:lnTo>
                  <a:lnTo>
                    <a:pt x="21510" y="24892"/>
                  </a:lnTo>
                  <a:lnTo>
                    <a:pt x="23343" y="27057"/>
                  </a:lnTo>
                  <a:lnTo>
                    <a:pt x="23928" y="28321"/>
                  </a:lnTo>
                  <a:lnTo>
                    <a:pt x="24418" y="28716"/>
                  </a:lnTo>
                  <a:lnTo>
                    <a:pt x="26030" y="28606"/>
                  </a:lnTo>
                  <a:lnTo>
                    <a:pt x="26551" y="28748"/>
                  </a:lnTo>
                  <a:lnTo>
                    <a:pt x="26140" y="27847"/>
                  </a:lnTo>
                  <a:lnTo>
                    <a:pt x="24402" y="25872"/>
                  </a:lnTo>
                  <a:lnTo>
                    <a:pt x="24117" y="25113"/>
                  </a:lnTo>
                  <a:lnTo>
                    <a:pt x="22095" y="21004"/>
                  </a:lnTo>
                  <a:lnTo>
                    <a:pt x="21099" y="20262"/>
                  </a:lnTo>
                  <a:lnTo>
                    <a:pt x="17495" y="20277"/>
                  </a:lnTo>
                  <a:lnTo>
                    <a:pt x="16484" y="19740"/>
                  </a:lnTo>
                  <a:lnTo>
                    <a:pt x="8345" y="10573"/>
                  </a:lnTo>
                  <a:lnTo>
                    <a:pt x="6796" y="7302"/>
                  </a:lnTo>
                  <a:lnTo>
                    <a:pt x="6417" y="6765"/>
                  </a:lnTo>
                  <a:lnTo>
                    <a:pt x="6037" y="5895"/>
                  </a:lnTo>
                  <a:lnTo>
                    <a:pt x="5958" y="4204"/>
                  </a:lnTo>
                  <a:lnTo>
                    <a:pt x="6259" y="2450"/>
                  </a:lnTo>
                  <a:lnTo>
                    <a:pt x="7033" y="1470"/>
                  </a:lnTo>
                  <a:lnTo>
                    <a:pt x="7065" y="0"/>
                  </a:lnTo>
                  <a:lnTo>
                    <a:pt x="5958" y="143"/>
                  </a:lnTo>
                  <a:lnTo>
                    <a:pt x="3588" y="1565"/>
                  </a:lnTo>
                  <a:lnTo>
                    <a:pt x="3098" y="1739"/>
                  </a:lnTo>
                  <a:lnTo>
                    <a:pt x="2797" y="1802"/>
                  </a:lnTo>
                  <a:lnTo>
                    <a:pt x="2434" y="1754"/>
                  </a:lnTo>
                  <a:lnTo>
                    <a:pt x="2149" y="1834"/>
                  </a:lnTo>
                  <a:lnTo>
                    <a:pt x="2039" y="2181"/>
                  </a:lnTo>
                  <a:lnTo>
                    <a:pt x="1928" y="2687"/>
                  </a:lnTo>
                  <a:lnTo>
                    <a:pt x="1754" y="3192"/>
                  </a:lnTo>
                  <a:lnTo>
                    <a:pt x="1422" y="3841"/>
                  </a:lnTo>
                  <a:lnTo>
                    <a:pt x="1185" y="4536"/>
                  </a:lnTo>
                  <a:lnTo>
                    <a:pt x="996" y="5310"/>
                  </a:lnTo>
                  <a:lnTo>
                    <a:pt x="885" y="6164"/>
                  </a:lnTo>
                  <a:lnTo>
                    <a:pt x="632" y="6211"/>
                  </a:lnTo>
                  <a:lnTo>
                    <a:pt x="0" y="6512"/>
                  </a:lnTo>
                  <a:lnTo>
                    <a:pt x="1723" y="7665"/>
                  </a:lnTo>
                  <a:lnTo>
                    <a:pt x="7965" y="15662"/>
                  </a:lnTo>
                  <a:lnTo>
                    <a:pt x="8455" y="16594"/>
                  </a:lnTo>
                  <a:lnTo>
                    <a:pt x="8692" y="17416"/>
                  </a:lnTo>
                  <a:lnTo>
                    <a:pt x="8914" y="18839"/>
                  </a:lnTo>
                  <a:lnTo>
                    <a:pt x="9214" y="19518"/>
                  </a:lnTo>
                  <a:lnTo>
                    <a:pt x="9546" y="19850"/>
                  </a:lnTo>
                  <a:lnTo>
                    <a:pt x="10368" y="20356"/>
                  </a:lnTo>
                  <a:lnTo>
                    <a:pt x="10715" y="20735"/>
                  </a:lnTo>
                  <a:lnTo>
                    <a:pt x="12027" y="22774"/>
                  </a:lnTo>
                  <a:close/>
                </a:path>
              </a:pathLst>
            </a:custGeom>
            <a:grpFill/>
            <a:ln w="6350" cap="flat">
              <a:solidFill>
                <a:schemeClr val="bg1"/>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3CBD5E1-1E3C-7844-C796-B229DC08BC57}"/>
                </a:ext>
              </a:extLst>
            </p:cNvPr>
            <p:cNvSpPr/>
            <p:nvPr/>
          </p:nvSpPr>
          <p:spPr>
            <a:xfrm>
              <a:off x="6724223" y="9938152"/>
              <a:ext cx="69601" cy="44173"/>
            </a:xfrm>
            <a:custGeom>
              <a:avLst/>
              <a:gdLst>
                <a:gd name="connsiteX0" fmla="*/ 65114 w 69601"/>
                <a:gd name="connsiteY0" fmla="*/ 14651 h 44173"/>
                <a:gd name="connsiteX1" fmla="*/ 65556 w 69601"/>
                <a:gd name="connsiteY1" fmla="*/ 13907 h 44173"/>
                <a:gd name="connsiteX2" fmla="*/ 65604 w 69601"/>
                <a:gd name="connsiteY2" fmla="*/ 13165 h 44173"/>
                <a:gd name="connsiteX3" fmla="*/ 65382 w 69601"/>
                <a:gd name="connsiteY3" fmla="*/ 12501 h 44173"/>
                <a:gd name="connsiteX4" fmla="*/ 65050 w 69601"/>
                <a:gd name="connsiteY4" fmla="*/ 12011 h 44173"/>
                <a:gd name="connsiteX5" fmla="*/ 66172 w 69601"/>
                <a:gd name="connsiteY5" fmla="*/ 10683 h 44173"/>
                <a:gd name="connsiteX6" fmla="*/ 68638 w 69601"/>
                <a:gd name="connsiteY6" fmla="*/ 8851 h 44173"/>
                <a:gd name="connsiteX7" fmla="*/ 69602 w 69601"/>
                <a:gd name="connsiteY7" fmla="*/ 7175 h 44173"/>
                <a:gd name="connsiteX8" fmla="*/ 69333 w 69601"/>
                <a:gd name="connsiteY8" fmla="*/ 5737 h 44173"/>
                <a:gd name="connsiteX9" fmla="*/ 68085 w 69601"/>
                <a:gd name="connsiteY9" fmla="*/ 5058 h 44173"/>
                <a:gd name="connsiteX10" fmla="*/ 65208 w 69601"/>
                <a:gd name="connsiteY10" fmla="*/ 4694 h 44173"/>
                <a:gd name="connsiteX11" fmla="*/ 63802 w 69601"/>
                <a:gd name="connsiteY11" fmla="*/ 4046 h 44173"/>
                <a:gd name="connsiteX12" fmla="*/ 62854 w 69601"/>
                <a:gd name="connsiteY12" fmla="*/ 3003 h 44173"/>
                <a:gd name="connsiteX13" fmla="*/ 61242 w 69601"/>
                <a:gd name="connsiteY13" fmla="*/ 127 h 44173"/>
                <a:gd name="connsiteX14" fmla="*/ 60183 w 69601"/>
                <a:gd name="connsiteY14" fmla="*/ 664 h 44173"/>
                <a:gd name="connsiteX15" fmla="*/ 58065 w 69601"/>
                <a:gd name="connsiteY15" fmla="*/ 0 h 44173"/>
                <a:gd name="connsiteX16" fmla="*/ 57306 w 69601"/>
                <a:gd name="connsiteY16" fmla="*/ 110 h 44173"/>
                <a:gd name="connsiteX17" fmla="*/ 56595 w 69601"/>
                <a:gd name="connsiteY17" fmla="*/ 569 h 44173"/>
                <a:gd name="connsiteX18" fmla="*/ 55694 w 69601"/>
                <a:gd name="connsiteY18" fmla="*/ 774 h 44173"/>
                <a:gd name="connsiteX19" fmla="*/ 52328 w 69601"/>
                <a:gd name="connsiteY19" fmla="*/ 537 h 44173"/>
                <a:gd name="connsiteX20" fmla="*/ 50510 w 69601"/>
                <a:gd name="connsiteY20" fmla="*/ 932 h 44173"/>
                <a:gd name="connsiteX21" fmla="*/ 48756 w 69601"/>
                <a:gd name="connsiteY21" fmla="*/ 1817 h 44173"/>
                <a:gd name="connsiteX22" fmla="*/ 46322 w 69601"/>
                <a:gd name="connsiteY22" fmla="*/ 3730 h 44173"/>
                <a:gd name="connsiteX23" fmla="*/ 44647 w 69601"/>
                <a:gd name="connsiteY23" fmla="*/ 3983 h 44173"/>
                <a:gd name="connsiteX24" fmla="*/ 43873 w 69601"/>
                <a:gd name="connsiteY24" fmla="*/ 4283 h 44173"/>
                <a:gd name="connsiteX25" fmla="*/ 43351 w 69601"/>
                <a:gd name="connsiteY25" fmla="*/ 4757 h 44173"/>
                <a:gd name="connsiteX26" fmla="*/ 41739 w 69601"/>
                <a:gd name="connsiteY26" fmla="*/ 6985 h 44173"/>
                <a:gd name="connsiteX27" fmla="*/ 41091 w 69601"/>
                <a:gd name="connsiteY27" fmla="*/ 8171 h 44173"/>
                <a:gd name="connsiteX28" fmla="*/ 41091 w 69601"/>
                <a:gd name="connsiteY28" fmla="*/ 8676 h 44173"/>
                <a:gd name="connsiteX29" fmla="*/ 41297 w 69601"/>
                <a:gd name="connsiteY29" fmla="*/ 9198 h 44173"/>
                <a:gd name="connsiteX30" fmla="*/ 41233 w 69601"/>
                <a:gd name="connsiteY30" fmla="*/ 10605 h 44173"/>
                <a:gd name="connsiteX31" fmla="*/ 40886 w 69601"/>
                <a:gd name="connsiteY31" fmla="*/ 11411 h 44173"/>
                <a:gd name="connsiteX32" fmla="*/ 40190 w 69601"/>
                <a:gd name="connsiteY32" fmla="*/ 12295 h 44173"/>
                <a:gd name="connsiteX33" fmla="*/ 39400 w 69601"/>
                <a:gd name="connsiteY33" fmla="*/ 12975 h 44173"/>
                <a:gd name="connsiteX34" fmla="*/ 38736 w 69601"/>
                <a:gd name="connsiteY34" fmla="*/ 13212 h 44173"/>
                <a:gd name="connsiteX35" fmla="*/ 38626 w 69601"/>
                <a:gd name="connsiteY35" fmla="*/ 13782 h 44173"/>
                <a:gd name="connsiteX36" fmla="*/ 39226 w 69601"/>
                <a:gd name="connsiteY36" fmla="*/ 14208 h 44173"/>
                <a:gd name="connsiteX37" fmla="*/ 40585 w 69601"/>
                <a:gd name="connsiteY37" fmla="*/ 14777 h 44173"/>
                <a:gd name="connsiteX38" fmla="*/ 41170 w 69601"/>
                <a:gd name="connsiteY38" fmla="*/ 15330 h 44173"/>
                <a:gd name="connsiteX39" fmla="*/ 40759 w 69601"/>
                <a:gd name="connsiteY39" fmla="*/ 16152 h 44173"/>
                <a:gd name="connsiteX40" fmla="*/ 40822 w 69601"/>
                <a:gd name="connsiteY40" fmla="*/ 16705 h 44173"/>
                <a:gd name="connsiteX41" fmla="*/ 41233 w 69601"/>
                <a:gd name="connsiteY41" fmla="*/ 16879 h 44173"/>
                <a:gd name="connsiteX42" fmla="*/ 41818 w 69601"/>
                <a:gd name="connsiteY42" fmla="*/ 16578 h 44173"/>
                <a:gd name="connsiteX43" fmla="*/ 40886 w 69601"/>
                <a:gd name="connsiteY43" fmla="*/ 18791 h 44173"/>
                <a:gd name="connsiteX44" fmla="*/ 39858 w 69601"/>
                <a:gd name="connsiteY44" fmla="*/ 19392 h 44173"/>
                <a:gd name="connsiteX45" fmla="*/ 38720 w 69601"/>
                <a:gd name="connsiteY45" fmla="*/ 19360 h 44173"/>
                <a:gd name="connsiteX46" fmla="*/ 37298 w 69601"/>
                <a:gd name="connsiteY46" fmla="*/ 19802 h 44173"/>
                <a:gd name="connsiteX47" fmla="*/ 37124 w 69601"/>
                <a:gd name="connsiteY47" fmla="*/ 19265 h 44173"/>
                <a:gd name="connsiteX48" fmla="*/ 36982 w 69601"/>
                <a:gd name="connsiteY48" fmla="*/ 17985 h 44173"/>
                <a:gd name="connsiteX49" fmla="*/ 36824 w 69601"/>
                <a:gd name="connsiteY49" fmla="*/ 17606 h 44173"/>
                <a:gd name="connsiteX50" fmla="*/ 36381 w 69601"/>
                <a:gd name="connsiteY50" fmla="*/ 17368 h 44173"/>
                <a:gd name="connsiteX51" fmla="*/ 35907 w 69601"/>
                <a:gd name="connsiteY51" fmla="*/ 17463 h 44173"/>
                <a:gd name="connsiteX52" fmla="*/ 35465 w 69601"/>
                <a:gd name="connsiteY52" fmla="*/ 17685 h 44173"/>
                <a:gd name="connsiteX53" fmla="*/ 34516 w 69601"/>
                <a:gd name="connsiteY53" fmla="*/ 17859 h 44173"/>
                <a:gd name="connsiteX54" fmla="*/ 33458 w 69601"/>
                <a:gd name="connsiteY54" fmla="*/ 18728 h 44173"/>
                <a:gd name="connsiteX55" fmla="*/ 33062 w 69601"/>
                <a:gd name="connsiteY55" fmla="*/ 18855 h 44173"/>
                <a:gd name="connsiteX56" fmla="*/ 32493 w 69601"/>
                <a:gd name="connsiteY56" fmla="*/ 18665 h 44173"/>
                <a:gd name="connsiteX57" fmla="*/ 32130 w 69601"/>
                <a:gd name="connsiteY57" fmla="*/ 18317 h 44173"/>
                <a:gd name="connsiteX58" fmla="*/ 31451 w 69601"/>
                <a:gd name="connsiteY58" fmla="*/ 17432 h 44173"/>
                <a:gd name="connsiteX59" fmla="*/ 30075 w 69601"/>
                <a:gd name="connsiteY59" fmla="*/ 16104 h 44173"/>
                <a:gd name="connsiteX60" fmla="*/ 29270 w 69601"/>
                <a:gd name="connsiteY60" fmla="*/ 15994 h 44173"/>
                <a:gd name="connsiteX61" fmla="*/ 28700 w 69601"/>
                <a:gd name="connsiteY61" fmla="*/ 17068 h 44173"/>
                <a:gd name="connsiteX62" fmla="*/ 28242 w 69601"/>
                <a:gd name="connsiteY62" fmla="*/ 17622 h 44173"/>
                <a:gd name="connsiteX63" fmla="*/ 25729 w 69601"/>
                <a:gd name="connsiteY63" fmla="*/ 18760 h 44173"/>
                <a:gd name="connsiteX64" fmla="*/ 25129 w 69601"/>
                <a:gd name="connsiteY64" fmla="*/ 18965 h 44173"/>
                <a:gd name="connsiteX65" fmla="*/ 23390 w 69601"/>
                <a:gd name="connsiteY65" fmla="*/ 20482 h 44173"/>
                <a:gd name="connsiteX66" fmla="*/ 21778 w 69601"/>
                <a:gd name="connsiteY66" fmla="*/ 21083 h 44173"/>
                <a:gd name="connsiteX67" fmla="*/ 20798 w 69601"/>
                <a:gd name="connsiteY67" fmla="*/ 22110 h 44173"/>
                <a:gd name="connsiteX68" fmla="*/ 19913 w 69601"/>
                <a:gd name="connsiteY68" fmla="*/ 23311 h 44173"/>
                <a:gd name="connsiteX69" fmla="*/ 19344 w 69601"/>
                <a:gd name="connsiteY69" fmla="*/ 24275 h 44173"/>
                <a:gd name="connsiteX70" fmla="*/ 19044 w 69601"/>
                <a:gd name="connsiteY70" fmla="*/ 25950 h 44173"/>
                <a:gd name="connsiteX71" fmla="*/ 19613 w 69601"/>
                <a:gd name="connsiteY71" fmla="*/ 28732 h 44173"/>
                <a:gd name="connsiteX72" fmla="*/ 19234 w 69601"/>
                <a:gd name="connsiteY72" fmla="*/ 29760 h 44173"/>
                <a:gd name="connsiteX73" fmla="*/ 16974 w 69601"/>
                <a:gd name="connsiteY73" fmla="*/ 32241 h 44173"/>
                <a:gd name="connsiteX74" fmla="*/ 15836 w 69601"/>
                <a:gd name="connsiteY74" fmla="*/ 32920 h 44173"/>
                <a:gd name="connsiteX75" fmla="*/ 14982 w 69601"/>
                <a:gd name="connsiteY75" fmla="*/ 32257 h 44173"/>
                <a:gd name="connsiteX76" fmla="*/ 14224 w 69601"/>
                <a:gd name="connsiteY76" fmla="*/ 33268 h 44173"/>
                <a:gd name="connsiteX77" fmla="*/ 13576 w 69601"/>
                <a:gd name="connsiteY77" fmla="*/ 35844 h 44173"/>
                <a:gd name="connsiteX78" fmla="*/ 12928 w 69601"/>
                <a:gd name="connsiteY78" fmla="*/ 37061 h 44173"/>
                <a:gd name="connsiteX79" fmla="*/ 11822 w 69601"/>
                <a:gd name="connsiteY79" fmla="*/ 37867 h 44173"/>
                <a:gd name="connsiteX80" fmla="*/ 10952 w 69601"/>
                <a:gd name="connsiteY80" fmla="*/ 37662 h 44173"/>
                <a:gd name="connsiteX81" fmla="*/ 10130 w 69601"/>
                <a:gd name="connsiteY81" fmla="*/ 37172 h 44173"/>
                <a:gd name="connsiteX82" fmla="*/ 9056 w 69601"/>
                <a:gd name="connsiteY82" fmla="*/ 37235 h 44173"/>
                <a:gd name="connsiteX83" fmla="*/ 8155 w 69601"/>
                <a:gd name="connsiteY83" fmla="*/ 38025 h 44173"/>
                <a:gd name="connsiteX84" fmla="*/ 7491 w 69601"/>
                <a:gd name="connsiteY84" fmla="*/ 40411 h 44173"/>
                <a:gd name="connsiteX85" fmla="*/ 6748 w 69601"/>
                <a:gd name="connsiteY85" fmla="*/ 41518 h 44173"/>
                <a:gd name="connsiteX86" fmla="*/ 5942 w 69601"/>
                <a:gd name="connsiteY86" fmla="*/ 41834 h 44173"/>
                <a:gd name="connsiteX87" fmla="*/ 3161 w 69601"/>
                <a:gd name="connsiteY87" fmla="*/ 41723 h 44173"/>
                <a:gd name="connsiteX88" fmla="*/ 3192 w 69601"/>
                <a:gd name="connsiteY88" fmla="*/ 41992 h 44173"/>
                <a:gd name="connsiteX89" fmla="*/ 3177 w 69601"/>
                <a:gd name="connsiteY89" fmla="*/ 42071 h 44173"/>
                <a:gd name="connsiteX90" fmla="*/ 3208 w 69601"/>
                <a:gd name="connsiteY90" fmla="*/ 42118 h 44173"/>
                <a:gd name="connsiteX91" fmla="*/ 3319 w 69601"/>
                <a:gd name="connsiteY91" fmla="*/ 42292 h 44173"/>
                <a:gd name="connsiteX92" fmla="*/ 2560 w 69601"/>
                <a:gd name="connsiteY92" fmla="*/ 43351 h 44173"/>
                <a:gd name="connsiteX93" fmla="*/ 1754 w 69601"/>
                <a:gd name="connsiteY93" fmla="*/ 43493 h 44173"/>
                <a:gd name="connsiteX94" fmla="*/ 885 w 69601"/>
                <a:gd name="connsiteY94" fmla="*/ 43509 h 44173"/>
                <a:gd name="connsiteX95" fmla="*/ 0 w 69601"/>
                <a:gd name="connsiteY95" fmla="*/ 44173 h 44173"/>
                <a:gd name="connsiteX96" fmla="*/ 3603 w 69601"/>
                <a:gd name="connsiteY96" fmla="*/ 43952 h 44173"/>
                <a:gd name="connsiteX97" fmla="*/ 3714 w 69601"/>
                <a:gd name="connsiteY97" fmla="*/ 43430 h 44173"/>
                <a:gd name="connsiteX98" fmla="*/ 3682 w 69601"/>
                <a:gd name="connsiteY98" fmla="*/ 42703 h 44173"/>
                <a:gd name="connsiteX99" fmla="*/ 4504 w 69601"/>
                <a:gd name="connsiteY99" fmla="*/ 42418 h 44173"/>
                <a:gd name="connsiteX100" fmla="*/ 6195 w 69601"/>
                <a:gd name="connsiteY100" fmla="*/ 42418 h 44173"/>
                <a:gd name="connsiteX101" fmla="*/ 8882 w 69601"/>
                <a:gd name="connsiteY101" fmla="*/ 41644 h 44173"/>
                <a:gd name="connsiteX102" fmla="*/ 10494 w 69601"/>
                <a:gd name="connsiteY102" fmla="*/ 41597 h 44173"/>
                <a:gd name="connsiteX103" fmla="*/ 11300 w 69601"/>
                <a:gd name="connsiteY103" fmla="*/ 41170 h 44173"/>
                <a:gd name="connsiteX104" fmla="*/ 12786 w 69601"/>
                <a:gd name="connsiteY104" fmla="*/ 39969 h 44173"/>
                <a:gd name="connsiteX105" fmla="*/ 13465 w 69601"/>
                <a:gd name="connsiteY105" fmla="*/ 39764 h 44173"/>
                <a:gd name="connsiteX106" fmla="*/ 14097 w 69601"/>
                <a:gd name="connsiteY106" fmla="*/ 40079 h 44173"/>
                <a:gd name="connsiteX107" fmla="*/ 14698 w 69601"/>
                <a:gd name="connsiteY107" fmla="*/ 40111 h 44173"/>
                <a:gd name="connsiteX108" fmla="*/ 15362 w 69601"/>
                <a:gd name="connsiteY108" fmla="*/ 39210 h 44173"/>
                <a:gd name="connsiteX109" fmla="*/ 15773 w 69601"/>
                <a:gd name="connsiteY109" fmla="*/ 40191 h 44173"/>
                <a:gd name="connsiteX110" fmla="*/ 16294 w 69601"/>
                <a:gd name="connsiteY110" fmla="*/ 40949 h 44173"/>
                <a:gd name="connsiteX111" fmla="*/ 16958 w 69601"/>
                <a:gd name="connsiteY111" fmla="*/ 41075 h 44173"/>
                <a:gd name="connsiteX112" fmla="*/ 17701 w 69601"/>
                <a:gd name="connsiteY112" fmla="*/ 40269 h 44173"/>
                <a:gd name="connsiteX113" fmla="*/ 17163 w 69601"/>
                <a:gd name="connsiteY113" fmla="*/ 39384 h 44173"/>
                <a:gd name="connsiteX114" fmla="*/ 16942 w 69601"/>
                <a:gd name="connsiteY114" fmla="*/ 38484 h 44173"/>
                <a:gd name="connsiteX115" fmla="*/ 17274 w 69601"/>
                <a:gd name="connsiteY115" fmla="*/ 37867 h 44173"/>
                <a:gd name="connsiteX116" fmla="*/ 18380 w 69601"/>
                <a:gd name="connsiteY116" fmla="*/ 37804 h 44173"/>
                <a:gd name="connsiteX117" fmla="*/ 21604 w 69601"/>
                <a:gd name="connsiteY117" fmla="*/ 38562 h 44173"/>
                <a:gd name="connsiteX118" fmla="*/ 21557 w 69601"/>
                <a:gd name="connsiteY118" fmla="*/ 38309 h 44173"/>
                <a:gd name="connsiteX119" fmla="*/ 21415 w 69601"/>
                <a:gd name="connsiteY119" fmla="*/ 37930 h 44173"/>
                <a:gd name="connsiteX120" fmla="*/ 22300 w 69601"/>
                <a:gd name="connsiteY120" fmla="*/ 36982 h 44173"/>
                <a:gd name="connsiteX121" fmla="*/ 24718 w 69601"/>
                <a:gd name="connsiteY121" fmla="*/ 35781 h 44173"/>
                <a:gd name="connsiteX122" fmla="*/ 25777 w 69601"/>
                <a:gd name="connsiteY122" fmla="*/ 34943 h 44173"/>
                <a:gd name="connsiteX123" fmla="*/ 26994 w 69601"/>
                <a:gd name="connsiteY123" fmla="*/ 34327 h 44173"/>
                <a:gd name="connsiteX124" fmla="*/ 29428 w 69601"/>
                <a:gd name="connsiteY124" fmla="*/ 34548 h 44173"/>
                <a:gd name="connsiteX125" fmla="*/ 30392 w 69601"/>
                <a:gd name="connsiteY125" fmla="*/ 33552 h 44173"/>
                <a:gd name="connsiteX126" fmla="*/ 31403 w 69601"/>
                <a:gd name="connsiteY126" fmla="*/ 34390 h 44173"/>
                <a:gd name="connsiteX127" fmla="*/ 32715 w 69601"/>
                <a:gd name="connsiteY127" fmla="*/ 33568 h 44173"/>
                <a:gd name="connsiteX128" fmla="*/ 34848 w 69601"/>
                <a:gd name="connsiteY128" fmla="*/ 30897 h 44173"/>
                <a:gd name="connsiteX129" fmla="*/ 36002 w 69601"/>
                <a:gd name="connsiteY129" fmla="*/ 29981 h 44173"/>
                <a:gd name="connsiteX130" fmla="*/ 37156 w 69601"/>
                <a:gd name="connsiteY130" fmla="*/ 29317 h 44173"/>
                <a:gd name="connsiteX131" fmla="*/ 38041 w 69601"/>
                <a:gd name="connsiteY131" fmla="*/ 28289 h 44173"/>
                <a:gd name="connsiteX132" fmla="*/ 38420 w 69601"/>
                <a:gd name="connsiteY132" fmla="*/ 26377 h 44173"/>
                <a:gd name="connsiteX133" fmla="*/ 39163 w 69601"/>
                <a:gd name="connsiteY133" fmla="*/ 26931 h 44173"/>
                <a:gd name="connsiteX134" fmla="*/ 39779 w 69601"/>
                <a:gd name="connsiteY134" fmla="*/ 26187 h 44173"/>
                <a:gd name="connsiteX135" fmla="*/ 40459 w 69601"/>
                <a:gd name="connsiteY135" fmla="*/ 25018 h 44173"/>
                <a:gd name="connsiteX136" fmla="*/ 41407 w 69601"/>
                <a:gd name="connsiteY136" fmla="*/ 24355 h 44173"/>
                <a:gd name="connsiteX137" fmla="*/ 41375 w 69601"/>
                <a:gd name="connsiteY137" fmla="*/ 24054 h 44173"/>
                <a:gd name="connsiteX138" fmla="*/ 41360 w 69601"/>
                <a:gd name="connsiteY138" fmla="*/ 23280 h 44173"/>
                <a:gd name="connsiteX139" fmla="*/ 42229 w 69601"/>
                <a:gd name="connsiteY139" fmla="*/ 23027 h 44173"/>
                <a:gd name="connsiteX140" fmla="*/ 43667 w 69601"/>
                <a:gd name="connsiteY140" fmla="*/ 21589 h 44173"/>
                <a:gd name="connsiteX141" fmla="*/ 44489 w 69601"/>
                <a:gd name="connsiteY141" fmla="*/ 21367 h 44173"/>
                <a:gd name="connsiteX142" fmla="*/ 45169 w 69601"/>
                <a:gd name="connsiteY142" fmla="*/ 21351 h 44173"/>
                <a:gd name="connsiteX143" fmla="*/ 46686 w 69601"/>
                <a:gd name="connsiteY143" fmla="*/ 20956 h 44173"/>
                <a:gd name="connsiteX144" fmla="*/ 49135 w 69601"/>
                <a:gd name="connsiteY144" fmla="*/ 21083 h 44173"/>
                <a:gd name="connsiteX145" fmla="*/ 50763 w 69601"/>
                <a:gd name="connsiteY145" fmla="*/ 20799 h 44173"/>
                <a:gd name="connsiteX146" fmla="*/ 58460 w 69601"/>
                <a:gd name="connsiteY146" fmla="*/ 17416 h 44173"/>
                <a:gd name="connsiteX147" fmla="*/ 59519 w 69601"/>
                <a:gd name="connsiteY147" fmla="*/ 17195 h 44173"/>
                <a:gd name="connsiteX148" fmla="*/ 60862 w 69601"/>
                <a:gd name="connsiteY148" fmla="*/ 17195 h 44173"/>
                <a:gd name="connsiteX149" fmla="*/ 63991 w 69601"/>
                <a:gd name="connsiteY149" fmla="*/ 16026 h 44173"/>
                <a:gd name="connsiteX150" fmla="*/ 65319 w 69601"/>
                <a:gd name="connsiteY150" fmla="*/ 15283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9601" h="44173">
                  <a:moveTo>
                    <a:pt x="65114" y="14651"/>
                  </a:moveTo>
                  <a:lnTo>
                    <a:pt x="65556" y="13907"/>
                  </a:lnTo>
                  <a:lnTo>
                    <a:pt x="65604" y="13165"/>
                  </a:lnTo>
                  <a:lnTo>
                    <a:pt x="65382" y="12501"/>
                  </a:lnTo>
                  <a:lnTo>
                    <a:pt x="65050" y="12011"/>
                  </a:lnTo>
                  <a:lnTo>
                    <a:pt x="66172" y="10683"/>
                  </a:lnTo>
                  <a:lnTo>
                    <a:pt x="68638" y="8851"/>
                  </a:lnTo>
                  <a:lnTo>
                    <a:pt x="69602" y="7175"/>
                  </a:lnTo>
                  <a:lnTo>
                    <a:pt x="69333" y="5737"/>
                  </a:lnTo>
                  <a:lnTo>
                    <a:pt x="68085" y="5058"/>
                  </a:lnTo>
                  <a:lnTo>
                    <a:pt x="65208" y="4694"/>
                  </a:lnTo>
                  <a:lnTo>
                    <a:pt x="63802" y="4046"/>
                  </a:lnTo>
                  <a:lnTo>
                    <a:pt x="62854" y="3003"/>
                  </a:lnTo>
                  <a:lnTo>
                    <a:pt x="61242" y="127"/>
                  </a:lnTo>
                  <a:lnTo>
                    <a:pt x="60183" y="664"/>
                  </a:lnTo>
                  <a:lnTo>
                    <a:pt x="58065" y="0"/>
                  </a:lnTo>
                  <a:lnTo>
                    <a:pt x="57306" y="110"/>
                  </a:lnTo>
                  <a:lnTo>
                    <a:pt x="56595" y="569"/>
                  </a:lnTo>
                  <a:lnTo>
                    <a:pt x="55694" y="774"/>
                  </a:lnTo>
                  <a:lnTo>
                    <a:pt x="52328" y="537"/>
                  </a:lnTo>
                  <a:lnTo>
                    <a:pt x="50510" y="932"/>
                  </a:lnTo>
                  <a:lnTo>
                    <a:pt x="48756" y="1817"/>
                  </a:lnTo>
                  <a:lnTo>
                    <a:pt x="46322" y="3730"/>
                  </a:lnTo>
                  <a:lnTo>
                    <a:pt x="44647" y="3983"/>
                  </a:lnTo>
                  <a:lnTo>
                    <a:pt x="43873" y="4283"/>
                  </a:lnTo>
                  <a:lnTo>
                    <a:pt x="43351" y="4757"/>
                  </a:lnTo>
                  <a:lnTo>
                    <a:pt x="41739" y="6985"/>
                  </a:lnTo>
                  <a:lnTo>
                    <a:pt x="41091" y="8171"/>
                  </a:lnTo>
                  <a:lnTo>
                    <a:pt x="41091" y="8676"/>
                  </a:lnTo>
                  <a:lnTo>
                    <a:pt x="41297" y="9198"/>
                  </a:lnTo>
                  <a:lnTo>
                    <a:pt x="41233" y="10605"/>
                  </a:lnTo>
                  <a:lnTo>
                    <a:pt x="40886" y="11411"/>
                  </a:lnTo>
                  <a:lnTo>
                    <a:pt x="40190" y="12295"/>
                  </a:lnTo>
                  <a:lnTo>
                    <a:pt x="39400" y="12975"/>
                  </a:lnTo>
                  <a:lnTo>
                    <a:pt x="38736" y="13212"/>
                  </a:lnTo>
                  <a:lnTo>
                    <a:pt x="38626" y="13782"/>
                  </a:lnTo>
                  <a:lnTo>
                    <a:pt x="39226" y="14208"/>
                  </a:lnTo>
                  <a:lnTo>
                    <a:pt x="40585" y="14777"/>
                  </a:lnTo>
                  <a:lnTo>
                    <a:pt x="41170" y="15330"/>
                  </a:lnTo>
                  <a:lnTo>
                    <a:pt x="40759" y="16152"/>
                  </a:lnTo>
                  <a:lnTo>
                    <a:pt x="40822" y="16705"/>
                  </a:lnTo>
                  <a:lnTo>
                    <a:pt x="41233" y="16879"/>
                  </a:lnTo>
                  <a:lnTo>
                    <a:pt x="41818" y="16578"/>
                  </a:lnTo>
                  <a:lnTo>
                    <a:pt x="40886" y="18791"/>
                  </a:lnTo>
                  <a:lnTo>
                    <a:pt x="39858" y="19392"/>
                  </a:lnTo>
                  <a:lnTo>
                    <a:pt x="38720" y="19360"/>
                  </a:lnTo>
                  <a:lnTo>
                    <a:pt x="37298" y="19802"/>
                  </a:lnTo>
                  <a:lnTo>
                    <a:pt x="37124" y="19265"/>
                  </a:lnTo>
                  <a:lnTo>
                    <a:pt x="36982" y="17985"/>
                  </a:lnTo>
                  <a:lnTo>
                    <a:pt x="36824" y="17606"/>
                  </a:lnTo>
                  <a:lnTo>
                    <a:pt x="36381" y="17368"/>
                  </a:lnTo>
                  <a:lnTo>
                    <a:pt x="35907" y="17463"/>
                  </a:lnTo>
                  <a:lnTo>
                    <a:pt x="35465" y="17685"/>
                  </a:lnTo>
                  <a:lnTo>
                    <a:pt x="34516" y="17859"/>
                  </a:lnTo>
                  <a:lnTo>
                    <a:pt x="33458" y="18728"/>
                  </a:lnTo>
                  <a:lnTo>
                    <a:pt x="33062" y="18855"/>
                  </a:lnTo>
                  <a:lnTo>
                    <a:pt x="32493" y="18665"/>
                  </a:lnTo>
                  <a:lnTo>
                    <a:pt x="32130" y="18317"/>
                  </a:lnTo>
                  <a:lnTo>
                    <a:pt x="31451" y="17432"/>
                  </a:lnTo>
                  <a:lnTo>
                    <a:pt x="30075" y="16104"/>
                  </a:lnTo>
                  <a:lnTo>
                    <a:pt x="29270" y="15994"/>
                  </a:lnTo>
                  <a:lnTo>
                    <a:pt x="28700" y="17068"/>
                  </a:lnTo>
                  <a:lnTo>
                    <a:pt x="28242" y="17622"/>
                  </a:lnTo>
                  <a:lnTo>
                    <a:pt x="25729" y="18760"/>
                  </a:lnTo>
                  <a:lnTo>
                    <a:pt x="25129" y="18965"/>
                  </a:lnTo>
                  <a:lnTo>
                    <a:pt x="23390" y="20482"/>
                  </a:lnTo>
                  <a:lnTo>
                    <a:pt x="21778" y="21083"/>
                  </a:lnTo>
                  <a:lnTo>
                    <a:pt x="20798" y="22110"/>
                  </a:lnTo>
                  <a:lnTo>
                    <a:pt x="19913" y="23311"/>
                  </a:lnTo>
                  <a:lnTo>
                    <a:pt x="19344" y="24275"/>
                  </a:lnTo>
                  <a:lnTo>
                    <a:pt x="19044" y="25950"/>
                  </a:lnTo>
                  <a:lnTo>
                    <a:pt x="19613" y="28732"/>
                  </a:lnTo>
                  <a:lnTo>
                    <a:pt x="19234" y="29760"/>
                  </a:lnTo>
                  <a:lnTo>
                    <a:pt x="16974" y="32241"/>
                  </a:lnTo>
                  <a:lnTo>
                    <a:pt x="15836" y="32920"/>
                  </a:lnTo>
                  <a:lnTo>
                    <a:pt x="14982" y="32257"/>
                  </a:lnTo>
                  <a:lnTo>
                    <a:pt x="14224" y="33268"/>
                  </a:lnTo>
                  <a:lnTo>
                    <a:pt x="13576" y="35844"/>
                  </a:lnTo>
                  <a:lnTo>
                    <a:pt x="12928" y="37061"/>
                  </a:lnTo>
                  <a:lnTo>
                    <a:pt x="11822" y="37867"/>
                  </a:lnTo>
                  <a:lnTo>
                    <a:pt x="10952" y="37662"/>
                  </a:lnTo>
                  <a:lnTo>
                    <a:pt x="10130" y="37172"/>
                  </a:lnTo>
                  <a:lnTo>
                    <a:pt x="9056" y="37235"/>
                  </a:lnTo>
                  <a:lnTo>
                    <a:pt x="8155" y="38025"/>
                  </a:lnTo>
                  <a:lnTo>
                    <a:pt x="7491" y="40411"/>
                  </a:lnTo>
                  <a:lnTo>
                    <a:pt x="6748" y="41518"/>
                  </a:lnTo>
                  <a:lnTo>
                    <a:pt x="5942" y="41834"/>
                  </a:lnTo>
                  <a:lnTo>
                    <a:pt x="3161" y="41723"/>
                  </a:lnTo>
                  <a:lnTo>
                    <a:pt x="3192" y="41992"/>
                  </a:lnTo>
                  <a:lnTo>
                    <a:pt x="3177" y="42071"/>
                  </a:lnTo>
                  <a:lnTo>
                    <a:pt x="3208" y="42118"/>
                  </a:lnTo>
                  <a:lnTo>
                    <a:pt x="3319" y="42292"/>
                  </a:lnTo>
                  <a:lnTo>
                    <a:pt x="2560" y="43351"/>
                  </a:lnTo>
                  <a:lnTo>
                    <a:pt x="1754" y="43493"/>
                  </a:lnTo>
                  <a:lnTo>
                    <a:pt x="885" y="43509"/>
                  </a:lnTo>
                  <a:lnTo>
                    <a:pt x="0" y="44173"/>
                  </a:lnTo>
                  <a:lnTo>
                    <a:pt x="3603" y="43952"/>
                  </a:lnTo>
                  <a:lnTo>
                    <a:pt x="3714" y="43430"/>
                  </a:lnTo>
                  <a:lnTo>
                    <a:pt x="3682" y="42703"/>
                  </a:lnTo>
                  <a:lnTo>
                    <a:pt x="4504" y="42418"/>
                  </a:lnTo>
                  <a:lnTo>
                    <a:pt x="6195" y="42418"/>
                  </a:lnTo>
                  <a:lnTo>
                    <a:pt x="8882" y="41644"/>
                  </a:lnTo>
                  <a:lnTo>
                    <a:pt x="10494" y="41597"/>
                  </a:lnTo>
                  <a:lnTo>
                    <a:pt x="11300" y="41170"/>
                  </a:lnTo>
                  <a:lnTo>
                    <a:pt x="12786" y="39969"/>
                  </a:lnTo>
                  <a:lnTo>
                    <a:pt x="13465" y="39764"/>
                  </a:lnTo>
                  <a:lnTo>
                    <a:pt x="14097" y="40079"/>
                  </a:lnTo>
                  <a:lnTo>
                    <a:pt x="14698" y="40111"/>
                  </a:lnTo>
                  <a:lnTo>
                    <a:pt x="15362" y="39210"/>
                  </a:lnTo>
                  <a:lnTo>
                    <a:pt x="15773" y="40191"/>
                  </a:lnTo>
                  <a:lnTo>
                    <a:pt x="16294" y="40949"/>
                  </a:lnTo>
                  <a:lnTo>
                    <a:pt x="16958" y="41075"/>
                  </a:lnTo>
                  <a:lnTo>
                    <a:pt x="17701" y="40269"/>
                  </a:lnTo>
                  <a:lnTo>
                    <a:pt x="17163" y="39384"/>
                  </a:lnTo>
                  <a:lnTo>
                    <a:pt x="16942" y="38484"/>
                  </a:lnTo>
                  <a:lnTo>
                    <a:pt x="17274" y="37867"/>
                  </a:lnTo>
                  <a:lnTo>
                    <a:pt x="18380" y="37804"/>
                  </a:lnTo>
                  <a:lnTo>
                    <a:pt x="21604" y="38562"/>
                  </a:lnTo>
                  <a:lnTo>
                    <a:pt x="21557" y="38309"/>
                  </a:lnTo>
                  <a:lnTo>
                    <a:pt x="21415" y="37930"/>
                  </a:lnTo>
                  <a:lnTo>
                    <a:pt x="22300" y="36982"/>
                  </a:lnTo>
                  <a:lnTo>
                    <a:pt x="24718" y="35781"/>
                  </a:lnTo>
                  <a:lnTo>
                    <a:pt x="25777" y="34943"/>
                  </a:lnTo>
                  <a:lnTo>
                    <a:pt x="26994" y="34327"/>
                  </a:lnTo>
                  <a:lnTo>
                    <a:pt x="29428" y="34548"/>
                  </a:lnTo>
                  <a:lnTo>
                    <a:pt x="30392" y="33552"/>
                  </a:lnTo>
                  <a:lnTo>
                    <a:pt x="31403" y="34390"/>
                  </a:lnTo>
                  <a:lnTo>
                    <a:pt x="32715" y="33568"/>
                  </a:lnTo>
                  <a:lnTo>
                    <a:pt x="34848" y="30897"/>
                  </a:lnTo>
                  <a:lnTo>
                    <a:pt x="36002" y="29981"/>
                  </a:lnTo>
                  <a:lnTo>
                    <a:pt x="37156" y="29317"/>
                  </a:lnTo>
                  <a:lnTo>
                    <a:pt x="38041" y="28289"/>
                  </a:lnTo>
                  <a:lnTo>
                    <a:pt x="38420" y="26377"/>
                  </a:lnTo>
                  <a:lnTo>
                    <a:pt x="39163" y="26931"/>
                  </a:lnTo>
                  <a:lnTo>
                    <a:pt x="39779" y="26187"/>
                  </a:lnTo>
                  <a:lnTo>
                    <a:pt x="40459" y="25018"/>
                  </a:lnTo>
                  <a:lnTo>
                    <a:pt x="41407" y="24355"/>
                  </a:lnTo>
                  <a:lnTo>
                    <a:pt x="41375" y="24054"/>
                  </a:lnTo>
                  <a:lnTo>
                    <a:pt x="41360" y="23280"/>
                  </a:lnTo>
                  <a:lnTo>
                    <a:pt x="42229" y="23027"/>
                  </a:lnTo>
                  <a:lnTo>
                    <a:pt x="43667" y="21589"/>
                  </a:lnTo>
                  <a:lnTo>
                    <a:pt x="44489" y="21367"/>
                  </a:lnTo>
                  <a:lnTo>
                    <a:pt x="45169" y="21351"/>
                  </a:lnTo>
                  <a:lnTo>
                    <a:pt x="46686" y="20956"/>
                  </a:lnTo>
                  <a:lnTo>
                    <a:pt x="49135" y="21083"/>
                  </a:lnTo>
                  <a:lnTo>
                    <a:pt x="50763" y="20799"/>
                  </a:lnTo>
                  <a:lnTo>
                    <a:pt x="58460" y="17416"/>
                  </a:lnTo>
                  <a:lnTo>
                    <a:pt x="59519" y="17195"/>
                  </a:lnTo>
                  <a:lnTo>
                    <a:pt x="60862" y="17195"/>
                  </a:lnTo>
                  <a:lnTo>
                    <a:pt x="63991" y="16026"/>
                  </a:lnTo>
                  <a:lnTo>
                    <a:pt x="65319" y="15283"/>
                  </a:lnTo>
                  <a:close/>
                </a:path>
              </a:pathLst>
            </a:custGeom>
            <a:grpFill/>
            <a:ln w="6350" cap="flat">
              <a:solidFill>
                <a:schemeClr val="bg1"/>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BF5B90C4-AAA8-4777-A977-DC850DBD60F3}"/>
                </a:ext>
              </a:extLst>
            </p:cNvPr>
            <p:cNvSpPr/>
            <p:nvPr/>
          </p:nvSpPr>
          <p:spPr>
            <a:xfrm>
              <a:off x="6863728" y="9934311"/>
              <a:ext cx="10351" cy="9640"/>
            </a:xfrm>
            <a:custGeom>
              <a:avLst/>
              <a:gdLst>
                <a:gd name="connsiteX0" fmla="*/ 9182 w 10351"/>
                <a:gd name="connsiteY0" fmla="*/ 221 h 9640"/>
                <a:gd name="connsiteX1" fmla="*/ 8755 w 10351"/>
                <a:gd name="connsiteY1" fmla="*/ 506 h 9640"/>
                <a:gd name="connsiteX2" fmla="*/ 8155 w 10351"/>
                <a:gd name="connsiteY2" fmla="*/ 633 h 9640"/>
                <a:gd name="connsiteX3" fmla="*/ 7602 w 10351"/>
                <a:gd name="connsiteY3" fmla="*/ 395 h 9640"/>
                <a:gd name="connsiteX4" fmla="*/ 7175 w 10351"/>
                <a:gd name="connsiteY4" fmla="*/ 16 h 9640"/>
                <a:gd name="connsiteX5" fmla="*/ 6780 w 10351"/>
                <a:gd name="connsiteY5" fmla="*/ 0 h 9640"/>
                <a:gd name="connsiteX6" fmla="*/ 6258 w 10351"/>
                <a:gd name="connsiteY6" fmla="*/ 806 h 9640"/>
                <a:gd name="connsiteX7" fmla="*/ 5468 w 10351"/>
                <a:gd name="connsiteY7" fmla="*/ 206 h 9640"/>
                <a:gd name="connsiteX8" fmla="*/ 4646 w 10351"/>
                <a:gd name="connsiteY8" fmla="*/ 1122 h 9640"/>
                <a:gd name="connsiteX9" fmla="*/ 3208 w 10351"/>
                <a:gd name="connsiteY9" fmla="*/ 3919 h 9640"/>
                <a:gd name="connsiteX10" fmla="*/ 2860 w 10351"/>
                <a:gd name="connsiteY10" fmla="*/ 3841 h 9640"/>
                <a:gd name="connsiteX11" fmla="*/ 3319 w 10351"/>
                <a:gd name="connsiteY11" fmla="*/ 2165 h 9640"/>
                <a:gd name="connsiteX12" fmla="*/ 3398 w 10351"/>
                <a:gd name="connsiteY12" fmla="*/ 1502 h 9640"/>
                <a:gd name="connsiteX13" fmla="*/ 3145 w 10351"/>
                <a:gd name="connsiteY13" fmla="*/ 1533 h 9640"/>
                <a:gd name="connsiteX14" fmla="*/ 2623 w 10351"/>
                <a:gd name="connsiteY14" fmla="*/ 1960 h 9640"/>
                <a:gd name="connsiteX15" fmla="*/ 2165 w 10351"/>
                <a:gd name="connsiteY15" fmla="*/ 2182 h 9640"/>
                <a:gd name="connsiteX16" fmla="*/ 1833 w 10351"/>
                <a:gd name="connsiteY16" fmla="*/ 2608 h 9640"/>
                <a:gd name="connsiteX17" fmla="*/ 1659 w 10351"/>
                <a:gd name="connsiteY17" fmla="*/ 3619 h 9640"/>
                <a:gd name="connsiteX18" fmla="*/ 806 w 10351"/>
                <a:gd name="connsiteY18" fmla="*/ 2529 h 9640"/>
                <a:gd name="connsiteX19" fmla="*/ 237 w 10351"/>
                <a:gd name="connsiteY19" fmla="*/ 3493 h 9640"/>
                <a:gd name="connsiteX20" fmla="*/ 0 w 10351"/>
                <a:gd name="connsiteY20" fmla="*/ 5058 h 9640"/>
                <a:gd name="connsiteX21" fmla="*/ 158 w 10351"/>
                <a:gd name="connsiteY21" fmla="*/ 5958 h 9640"/>
                <a:gd name="connsiteX22" fmla="*/ 901 w 10351"/>
                <a:gd name="connsiteY22" fmla="*/ 6543 h 9640"/>
                <a:gd name="connsiteX23" fmla="*/ 2276 w 10351"/>
                <a:gd name="connsiteY23" fmla="*/ 8835 h 9640"/>
                <a:gd name="connsiteX24" fmla="*/ 3034 w 10351"/>
                <a:gd name="connsiteY24" fmla="*/ 9641 h 9640"/>
                <a:gd name="connsiteX25" fmla="*/ 2813 w 10351"/>
                <a:gd name="connsiteY25" fmla="*/ 8472 h 9640"/>
                <a:gd name="connsiteX26" fmla="*/ 2702 w 10351"/>
                <a:gd name="connsiteY26" fmla="*/ 8060 h 9640"/>
                <a:gd name="connsiteX27" fmla="*/ 4646 w 10351"/>
                <a:gd name="connsiteY27" fmla="*/ 7950 h 9640"/>
                <a:gd name="connsiteX28" fmla="*/ 5136 w 10351"/>
                <a:gd name="connsiteY28" fmla="*/ 7681 h 9640"/>
                <a:gd name="connsiteX29" fmla="*/ 5389 w 10351"/>
                <a:gd name="connsiteY29" fmla="*/ 7017 h 9640"/>
                <a:gd name="connsiteX30" fmla="*/ 5310 w 10351"/>
                <a:gd name="connsiteY30" fmla="*/ 6258 h 9640"/>
                <a:gd name="connsiteX31" fmla="*/ 4899 w 10351"/>
                <a:gd name="connsiteY31" fmla="*/ 4757 h 9640"/>
                <a:gd name="connsiteX32" fmla="*/ 5674 w 10351"/>
                <a:gd name="connsiteY32" fmla="*/ 4899 h 9640"/>
                <a:gd name="connsiteX33" fmla="*/ 6938 w 10351"/>
                <a:gd name="connsiteY33" fmla="*/ 5421 h 9640"/>
                <a:gd name="connsiteX34" fmla="*/ 7618 w 10351"/>
                <a:gd name="connsiteY34" fmla="*/ 5248 h 9640"/>
                <a:gd name="connsiteX35" fmla="*/ 8123 w 10351"/>
                <a:gd name="connsiteY35" fmla="*/ 4789 h 9640"/>
                <a:gd name="connsiteX36" fmla="*/ 8408 w 10351"/>
                <a:gd name="connsiteY36" fmla="*/ 4141 h 9640"/>
                <a:gd name="connsiteX37" fmla="*/ 8424 w 10351"/>
                <a:gd name="connsiteY37" fmla="*/ 3399 h 9640"/>
                <a:gd name="connsiteX38" fmla="*/ 8076 w 10351"/>
                <a:gd name="connsiteY38" fmla="*/ 2734 h 9640"/>
                <a:gd name="connsiteX39" fmla="*/ 8360 w 10351"/>
                <a:gd name="connsiteY39" fmla="*/ 2055 h 9640"/>
                <a:gd name="connsiteX40" fmla="*/ 8708 w 10351"/>
                <a:gd name="connsiteY40" fmla="*/ 1612 h 9640"/>
                <a:gd name="connsiteX41" fmla="*/ 9119 w 10351"/>
                <a:gd name="connsiteY41" fmla="*/ 1407 h 9640"/>
                <a:gd name="connsiteX42" fmla="*/ 9561 w 10351"/>
                <a:gd name="connsiteY42" fmla="*/ 1423 h 9640"/>
                <a:gd name="connsiteX43" fmla="*/ 9767 w 10351"/>
                <a:gd name="connsiteY43" fmla="*/ 1233 h 9640"/>
                <a:gd name="connsiteX44" fmla="*/ 10352 w 10351"/>
                <a:gd name="connsiteY44" fmla="*/ 538 h 9640"/>
                <a:gd name="connsiteX45" fmla="*/ 9672 w 10351"/>
                <a:gd name="connsiteY45" fmla="*/ 127 h 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351" h="9640">
                  <a:moveTo>
                    <a:pt x="9182" y="221"/>
                  </a:moveTo>
                  <a:lnTo>
                    <a:pt x="8755" y="506"/>
                  </a:lnTo>
                  <a:lnTo>
                    <a:pt x="8155" y="633"/>
                  </a:lnTo>
                  <a:lnTo>
                    <a:pt x="7602" y="395"/>
                  </a:lnTo>
                  <a:lnTo>
                    <a:pt x="7175" y="16"/>
                  </a:lnTo>
                  <a:lnTo>
                    <a:pt x="6780" y="0"/>
                  </a:lnTo>
                  <a:lnTo>
                    <a:pt x="6258" y="806"/>
                  </a:lnTo>
                  <a:lnTo>
                    <a:pt x="5468" y="206"/>
                  </a:lnTo>
                  <a:lnTo>
                    <a:pt x="4646" y="1122"/>
                  </a:lnTo>
                  <a:lnTo>
                    <a:pt x="3208" y="3919"/>
                  </a:lnTo>
                  <a:lnTo>
                    <a:pt x="2860" y="3841"/>
                  </a:lnTo>
                  <a:lnTo>
                    <a:pt x="3319" y="2165"/>
                  </a:lnTo>
                  <a:lnTo>
                    <a:pt x="3398" y="1502"/>
                  </a:lnTo>
                  <a:lnTo>
                    <a:pt x="3145" y="1533"/>
                  </a:lnTo>
                  <a:lnTo>
                    <a:pt x="2623" y="1960"/>
                  </a:lnTo>
                  <a:lnTo>
                    <a:pt x="2165" y="2182"/>
                  </a:lnTo>
                  <a:lnTo>
                    <a:pt x="1833" y="2608"/>
                  </a:lnTo>
                  <a:lnTo>
                    <a:pt x="1659" y="3619"/>
                  </a:lnTo>
                  <a:lnTo>
                    <a:pt x="806" y="2529"/>
                  </a:lnTo>
                  <a:lnTo>
                    <a:pt x="237" y="3493"/>
                  </a:lnTo>
                  <a:lnTo>
                    <a:pt x="0" y="5058"/>
                  </a:lnTo>
                  <a:lnTo>
                    <a:pt x="158" y="5958"/>
                  </a:lnTo>
                  <a:lnTo>
                    <a:pt x="901" y="6543"/>
                  </a:lnTo>
                  <a:lnTo>
                    <a:pt x="2276" y="8835"/>
                  </a:lnTo>
                  <a:lnTo>
                    <a:pt x="3034" y="9641"/>
                  </a:lnTo>
                  <a:lnTo>
                    <a:pt x="2813" y="8472"/>
                  </a:lnTo>
                  <a:lnTo>
                    <a:pt x="2702" y="8060"/>
                  </a:lnTo>
                  <a:lnTo>
                    <a:pt x="4646" y="7950"/>
                  </a:lnTo>
                  <a:lnTo>
                    <a:pt x="5136" y="7681"/>
                  </a:lnTo>
                  <a:lnTo>
                    <a:pt x="5389" y="7017"/>
                  </a:lnTo>
                  <a:lnTo>
                    <a:pt x="5310" y="6258"/>
                  </a:lnTo>
                  <a:lnTo>
                    <a:pt x="4899" y="4757"/>
                  </a:lnTo>
                  <a:lnTo>
                    <a:pt x="5674" y="4899"/>
                  </a:lnTo>
                  <a:lnTo>
                    <a:pt x="6938" y="5421"/>
                  </a:lnTo>
                  <a:lnTo>
                    <a:pt x="7618" y="5248"/>
                  </a:lnTo>
                  <a:lnTo>
                    <a:pt x="8123" y="4789"/>
                  </a:lnTo>
                  <a:lnTo>
                    <a:pt x="8408" y="4141"/>
                  </a:lnTo>
                  <a:lnTo>
                    <a:pt x="8424" y="3399"/>
                  </a:lnTo>
                  <a:lnTo>
                    <a:pt x="8076" y="2734"/>
                  </a:lnTo>
                  <a:lnTo>
                    <a:pt x="8360" y="2055"/>
                  </a:lnTo>
                  <a:lnTo>
                    <a:pt x="8708" y="1612"/>
                  </a:lnTo>
                  <a:lnTo>
                    <a:pt x="9119" y="1407"/>
                  </a:lnTo>
                  <a:lnTo>
                    <a:pt x="9561" y="1423"/>
                  </a:lnTo>
                  <a:lnTo>
                    <a:pt x="9767" y="1233"/>
                  </a:lnTo>
                  <a:lnTo>
                    <a:pt x="10352" y="538"/>
                  </a:lnTo>
                  <a:lnTo>
                    <a:pt x="9672" y="127"/>
                  </a:lnTo>
                  <a:close/>
                </a:path>
              </a:pathLst>
            </a:custGeom>
            <a:grpFill/>
            <a:ln w="6350" cap="flat">
              <a:solidFill>
                <a:schemeClr val="bg1"/>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5147E0D-E9EC-21ED-4A01-124CDA42D352}"/>
                </a:ext>
              </a:extLst>
            </p:cNvPr>
            <p:cNvSpPr/>
            <p:nvPr/>
          </p:nvSpPr>
          <p:spPr>
            <a:xfrm>
              <a:off x="6903697" y="9922094"/>
              <a:ext cx="10351" cy="4157"/>
            </a:xfrm>
            <a:custGeom>
              <a:avLst/>
              <a:gdLst>
                <a:gd name="connsiteX0" fmla="*/ 10020 w 10351"/>
                <a:gd name="connsiteY0" fmla="*/ 1328 h 4157"/>
                <a:gd name="connsiteX1" fmla="*/ 9799 w 10351"/>
                <a:gd name="connsiteY1" fmla="*/ 838 h 4157"/>
                <a:gd name="connsiteX2" fmla="*/ 4978 w 10351"/>
                <a:gd name="connsiteY2" fmla="*/ 0 h 4157"/>
                <a:gd name="connsiteX3" fmla="*/ 0 w 10351"/>
                <a:gd name="connsiteY3" fmla="*/ 190 h 4157"/>
                <a:gd name="connsiteX4" fmla="*/ 869 w 10351"/>
                <a:gd name="connsiteY4" fmla="*/ 632 h 4157"/>
                <a:gd name="connsiteX5" fmla="*/ 2782 w 10351"/>
                <a:gd name="connsiteY5" fmla="*/ 680 h 4157"/>
                <a:gd name="connsiteX6" fmla="*/ 4204 w 10351"/>
                <a:gd name="connsiteY6" fmla="*/ 1486 h 4157"/>
                <a:gd name="connsiteX7" fmla="*/ 6385 w 10351"/>
                <a:gd name="connsiteY7" fmla="*/ 1786 h 4157"/>
                <a:gd name="connsiteX8" fmla="*/ 6891 w 10351"/>
                <a:gd name="connsiteY8" fmla="*/ 2197 h 4157"/>
                <a:gd name="connsiteX9" fmla="*/ 7428 w 10351"/>
                <a:gd name="connsiteY9" fmla="*/ 3762 h 4157"/>
                <a:gd name="connsiteX10" fmla="*/ 7981 w 10351"/>
                <a:gd name="connsiteY10" fmla="*/ 4157 h 4157"/>
                <a:gd name="connsiteX11" fmla="*/ 8092 w 10351"/>
                <a:gd name="connsiteY11" fmla="*/ 3936 h 4157"/>
                <a:gd name="connsiteX12" fmla="*/ 8629 w 10351"/>
                <a:gd name="connsiteY12" fmla="*/ 3003 h 4157"/>
                <a:gd name="connsiteX13" fmla="*/ 8835 w 10351"/>
                <a:gd name="connsiteY13" fmla="*/ 2782 h 4157"/>
                <a:gd name="connsiteX14" fmla="*/ 9261 w 10351"/>
                <a:gd name="connsiteY14" fmla="*/ 2782 h 4157"/>
                <a:gd name="connsiteX15" fmla="*/ 9656 w 10351"/>
                <a:gd name="connsiteY15" fmla="*/ 2956 h 4157"/>
                <a:gd name="connsiteX16" fmla="*/ 10273 w 10351"/>
                <a:gd name="connsiteY16" fmla="*/ 3541 h 4157"/>
                <a:gd name="connsiteX17" fmla="*/ 10352 w 10351"/>
                <a:gd name="connsiteY17" fmla="*/ 2687 h 4157"/>
                <a:gd name="connsiteX18" fmla="*/ 10241 w 10351"/>
                <a:gd name="connsiteY18" fmla="*/ 1944 h 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51" h="4157">
                  <a:moveTo>
                    <a:pt x="10020" y="1328"/>
                  </a:moveTo>
                  <a:lnTo>
                    <a:pt x="9799" y="838"/>
                  </a:lnTo>
                  <a:lnTo>
                    <a:pt x="4978" y="0"/>
                  </a:lnTo>
                  <a:lnTo>
                    <a:pt x="0" y="190"/>
                  </a:lnTo>
                  <a:lnTo>
                    <a:pt x="869" y="632"/>
                  </a:lnTo>
                  <a:lnTo>
                    <a:pt x="2782" y="680"/>
                  </a:lnTo>
                  <a:lnTo>
                    <a:pt x="4204" y="1486"/>
                  </a:lnTo>
                  <a:lnTo>
                    <a:pt x="6385" y="1786"/>
                  </a:lnTo>
                  <a:lnTo>
                    <a:pt x="6891" y="2197"/>
                  </a:lnTo>
                  <a:lnTo>
                    <a:pt x="7428" y="3762"/>
                  </a:lnTo>
                  <a:lnTo>
                    <a:pt x="7981" y="4157"/>
                  </a:lnTo>
                  <a:lnTo>
                    <a:pt x="8092" y="3936"/>
                  </a:lnTo>
                  <a:lnTo>
                    <a:pt x="8629" y="3003"/>
                  </a:lnTo>
                  <a:lnTo>
                    <a:pt x="8835" y="2782"/>
                  </a:lnTo>
                  <a:lnTo>
                    <a:pt x="9261" y="2782"/>
                  </a:lnTo>
                  <a:lnTo>
                    <a:pt x="9656" y="2956"/>
                  </a:lnTo>
                  <a:lnTo>
                    <a:pt x="10273" y="3541"/>
                  </a:lnTo>
                  <a:lnTo>
                    <a:pt x="10352" y="2687"/>
                  </a:lnTo>
                  <a:lnTo>
                    <a:pt x="10241" y="1944"/>
                  </a:lnTo>
                  <a:close/>
                </a:path>
              </a:pathLst>
            </a:custGeom>
            <a:grpFill/>
            <a:ln w="6350" cap="flat">
              <a:solidFill>
                <a:schemeClr val="bg1"/>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BE79465-267D-0907-DB8C-640CDE015746}"/>
                </a:ext>
              </a:extLst>
            </p:cNvPr>
            <p:cNvSpPr/>
            <p:nvPr/>
          </p:nvSpPr>
          <p:spPr>
            <a:xfrm>
              <a:off x="6915281" y="9920846"/>
              <a:ext cx="13149" cy="5405"/>
            </a:xfrm>
            <a:custGeom>
              <a:avLst/>
              <a:gdLst>
                <a:gd name="connsiteX0" fmla="*/ 12786 w 13149"/>
                <a:gd name="connsiteY0" fmla="*/ 1470 h 5405"/>
                <a:gd name="connsiteX1" fmla="*/ 12390 w 13149"/>
                <a:gd name="connsiteY1" fmla="*/ 1265 h 5405"/>
                <a:gd name="connsiteX2" fmla="*/ 11995 w 13149"/>
                <a:gd name="connsiteY2" fmla="*/ 1344 h 5405"/>
                <a:gd name="connsiteX3" fmla="*/ 11537 w 13149"/>
                <a:gd name="connsiteY3" fmla="*/ 1739 h 5405"/>
                <a:gd name="connsiteX4" fmla="*/ 11237 w 13149"/>
                <a:gd name="connsiteY4" fmla="*/ 1249 h 5405"/>
                <a:gd name="connsiteX5" fmla="*/ 10826 w 13149"/>
                <a:gd name="connsiteY5" fmla="*/ 1739 h 5405"/>
                <a:gd name="connsiteX6" fmla="*/ 8977 w 13149"/>
                <a:gd name="connsiteY6" fmla="*/ 2339 h 5405"/>
                <a:gd name="connsiteX7" fmla="*/ 8329 w 13149"/>
                <a:gd name="connsiteY7" fmla="*/ 2766 h 5405"/>
                <a:gd name="connsiteX8" fmla="*/ 7918 w 13149"/>
                <a:gd name="connsiteY8" fmla="*/ 2070 h 5405"/>
                <a:gd name="connsiteX9" fmla="*/ 7475 w 13149"/>
                <a:gd name="connsiteY9" fmla="*/ 1502 h 5405"/>
                <a:gd name="connsiteX10" fmla="*/ 6922 w 13149"/>
                <a:gd name="connsiteY10" fmla="*/ 1075 h 5405"/>
                <a:gd name="connsiteX11" fmla="*/ 6306 w 13149"/>
                <a:gd name="connsiteY11" fmla="*/ 853 h 5405"/>
                <a:gd name="connsiteX12" fmla="*/ 6053 w 13149"/>
                <a:gd name="connsiteY12" fmla="*/ 885 h 5405"/>
                <a:gd name="connsiteX13" fmla="*/ 5468 w 13149"/>
                <a:gd name="connsiteY13" fmla="*/ 1138 h 5405"/>
                <a:gd name="connsiteX14" fmla="*/ 5136 w 13149"/>
                <a:gd name="connsiteY14" fmla="*/ 1202 h 5405"/>
                <a:gd name="connsiteX15" fmla="*/ 5152 w 13149"/>
                <a:gd name="connsiteY15" fmla="*/ 996 h 5405"/>
                <a:gd name="connsiteX16" fmla="*/ 5057 w 13149"/>
                <a:gd name="connsiteY16" fmla="*/ 633 h 5405"/>
                <a:gd name="connsiteX17" fmla="*/ 4868 w 13149"/>
                <a:gd name="connsiteY17" fmla="*/ 206 h 5405"/>
                <a:gd name="connsiteX18" fmla="*/ 4615 w 13149"/>
                <a:gd name="connsiteY18" fmla="*/ 0 h 5405"/>
                <a:gd name="connsiteX19" fmla="*/ 4220 w 13149"/>
                <a:gd name="connsiteY19" fmla="*/ 190 h 5405"/>
                <a:gd name="connsiteX20" fmla="*/ 3414 w 13149"/>
                <a:gd name="connsiteY20" fmla="*/ 1107 h 5405"/>
                <a:gd name="connsiteX21" fmla="*/ 2971 w 13149"/>
                <a:gd name="connsiteY21" fmla="*/ 1296 h 5405"/>
                <a:gd name="connsiteX22" fmla="*/ 2671 w 13149"/>
                <a:gd name="connsiteY22" fmla="*/ 1138 h 5405"/>
                <a:gd name="connsiteX23" fmla="*/ 2228 w 13149"/>
                <a:gd name="connsiteY23" fmla="*/ 695 h 5405"/>
                <a:gd name="connsiteX24" fmla="*/ 1865 w 13149"/>
                <a:gd name="connsiteY24" fmla="*/ 633 h 5405"/>
                <a:gd name="connsiteX25" fmla="*/ 1280 w 13149"/>
                <a:gd name="connsiteY25" fmla="*/ 790 h 5405"/>
                <a:gd name="connsiteX26" fmla="*/ 822 w 13149"/>
                <a:gd name="connsiteY26" fmla="*/ 1138 h 5405"/>
                <a:gd name="connsiteX27" fmla="*/ 427 w 13149"/>
                <a:gd name="connsiteY27" fmla="*/ 1660 h 5405"/>
                <a:gd name="connsiteX28" fmla="*/ 0 w 13149"/>
                <a:gd name="connsiteY28" fmla="*/ 2402 h 5405"/>
                <a:gd name="connsiteX29" fmla="*/ 774 w 13149"/>
                <a:gd name="connsiteY29" fmla="*/ 2972 h 5405"/>
                <a:gd name="connsiteX30" fmla="*/ 3461 w 13149"/>
                <a:gd name="connsiteY30" fmla="*/ 4046 h 5405"/>
                <a:gd name="connsiteX31" fmla="*/ 4188 w 13149"/>
                <a:gd name="connsiteY31" fmla="*/ 3683 h 5405"/>
                <a:gd name="connsiteX32" fmla="*/ 4441 w 13149"/>
                <a:gd name="connsiteY32" fmla="*/ 3619 h 5405"/>
                <a:gd name="connsiteX33" fmla="*/ 4710 w 13149"/>
                <a:gd name="connsiteY33" fmla="*/ 3809 h 5405"/>
                <a:gd name="connsiteX34" fmla="*/ 4962 w 13149"/>
                <a:gd name="connsiteY34" fmla="*/ 4552 h 5405"/>
                <a:gd name="connsiteX35" fmla="*/ 5168 w 13149"/>
                <a:gd name="connsiteY35" fmla="*/ 4789 h 5405"/>
                <a:gd name="connsiteX36" fmla="*/ 5737 w 13149"/>
                <a:gd name="connsiteY36" fmla="*/ 4931 h 5405"/>
                <a:gd name="connsiteX37" fmla="*/ 7380 w 13149"/>
                <a:gd name="connsiteY37" fmla="*/ 4710 h 5405"/>
                <a:gd name="connsiteX38" fmla="*/ 10778 w 13149"/>
                <a:gd name="connsiteY38" fmla="*/ 5406 h 5405"/>
                <a:gd name="connsiteX39" fmla="*/ 11284 w 13149"/>
                <a:gd name="connsiteY39" fmla="*/ 5358 h 5405"/>
                <a:gd name="connsiteX40" fmla="*/ 11916 w 13149"/>
                <a:gd name="connsiteY40" fmla="*/ 4821 h 5405"/>
                <a:gd name="connsiteX41" fmla="*/ 12643 w 13149"/>
                <a:gd name="connsiteY41" fmla="*/ 3904 h 5405"/>
                <a:gd name="connsiteX42" fmla="*/ 13149 w 13149"/>
                <a:gd name="connsiteY42" fmla="*/ 2845 h 5405"/>
                <a:gd name="connsiteX43" fmla="*/ 13070 w 13149"/>
                <a:gd name="connsiteY43" fmla="*/ 1960 h 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149" h="5405">
                  <a:moveTo>
                    <a:pt x="12786" y="1470"/>
                  </a:moveTo>
                  <a:lnTo>
                    <a:pt x="12390" y="1265"/>
                  </a:lnTo>
                  <a:lnTo>
                    <a:pt x="11995" y="1344"/>
                  </a:lnTo>
                  <a:lnTo>
                    <a:pt x="11537" y="1739"/>
                  </a:lnTo>
                  <a:lnTo>
                    <a:pt x="11237" y="1249"/>
                  </a:lnTo>
                  <a:lnTo>
                    <a:pt x="10826" y="1739"/>
                  </a:lnTo>
                  <a:lnTo>
                    <a:pt x="8977" y="2339"/>
                  </a:lnTo>
                  <a:lnTo>
                    <a:pt x="8329" y="2766"/>
                  </a:lnTo>
                  <a:lnTo>
                    <a:pt x="7918" y="2070"/>
                  </a:lnTo>
                  <a:lnTo>
                    <a:pt x="7475" y="1502"/>
                  </a:lnTo>
                  <a:lnTo>
                    <a:pt x="6922" y="1075"/>
                  </a:lnTo>
                  <a:lnTo>
                    <a:pt x="6306" y="853"/>
                  </a:lnTo>
                  <a:lnTo>
                    <a:pt x="6053" y="885"/>
                  </a:lnTo>
                  <a:lnTo>
                    <a:pt x="5468" y="1138"/>
                  </a:lnTo>
                  <a:lnTo>
                    <a:pt x="5136" y="1202"/>
                  </a:lnTo>
                  <a:lnTo>
                    <a:pt x="5152" y="996"/>
                  </a:lnTo>
                  <a:lnTo>
                    <a:pt x="5057" y="633"/>
                  </a:lnTo>
                  <a:lnTo>
                    <a:pt x="4868" y="206"/>
                  </a:lnTo>
                  <a:lnTo>
                    <a:pt x="4615" y="0"/>
                  </a:lnTo>
                  <a:lnTo>
                    <a:pt x="4220" y="190"/>
                  </a:lnTo>
                  <a:lnTo>
                    <a:pt x="3414" y="1107"/>
                  </a:lnTo>
                  <a:lnTo>
                    <a:pt x="2971" y="1296"/>
                  </a:lnTo>
                  <a:lnTo>
                    <a:pt x="2671" y="1138"/>
                  </a:lnTo>
                  <a:lnTo>
                    <a:pt x="2228" y="695"/>
                  </a:lnTo>
                  <a:lnTo>
                    <a:pt x="1865" y="633"/>
                  </a:lnTo>
                  <a:lnTo>
                    <a:pt x="1280" y="790"/>
                  </a:lnTo>
                  <a:lnTo>
                    <a:pt x="822" y="1138"/>
                  </a:lnTo>
                  <a:lnTo>
                    <a:pt x="427" y="1660"/>
                  </a:lnTo>
                  <a:lnTo>
                    <a:pt x="0" y="2402"/>
                  </a:lnTo>
                  <a:lnTo>
                    <a:pt x="774" y="2972"/>
                  </a:lnTo>
                  <a:lnTo>
                    <a:pt x="3461" y="4046"/>
                  </a:lnTo>
                  <a:lnTo>
                    <a:pt x="4188" y="3683"/>
                  </a:lnTo>
                  <a:lnTo>
                    <a:pt x="4441" y="3619"/>
                  </a:lnTo>
                  <a:lnTo>
                    <a:pt x="4710" y="3809"/>
                  </a:lnTo>
                  <a:lnTo>
                    <a:pt x="4962" y="4552"/>
                  </a:lnTo>
                  <a:lnTo>
                    <a:pt x="5168" y="4789"/>
                  </a:lnTo>
                  <a:lnTo>
                    <a:pt x="5737" y="4931"/>
                  </a:lnTo>
                  <a:lnTo>
                    <a:pt x="7380" y="4710"/>
                  </a:lnTo>
                  <a:lnTo>
                    <a:pt x="10778" y="5406"/>
                  </a:lnTo>
                  <a:lnTo>
                    <a:pt x="11284" y="5358"/>
                  </a:lnTo>
                  <a:lnTo>
                    <a:pt x="11916" y="4821"/>
                  </a:lnTo>
                  <a:lnTo>
                    <a:pt x="12643" y="3904"/>
                  </a:lnTo>
                  <a:lnTo>
                    <a:pt x="13149" y="2845"/>
                  </a:lnTo>
                  <a:lnTo>
                    <a:pt x="13070" y="1960"/>
                  </a:lnTo>
                  <a:close/>
                </a:path>
              </a:pathLst>
            </a:custGeom>
            <a:grpFill/>
            <a:ln w="6350" cap="flat">
              <a:solidFill>
                <a:schemeClr val="bg1"/>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92ADE1D-9C9E-A270-BCC3-0243439795D1}"/>
                </a:ext>
              </a:extLst>
            </p:cNvPr>
            <p:cNvSpPr/>
            <p:nvPr/>
          </p:nvSpPr>
          <p:spPr>
            <a:xfrm>
              <a:off x="6871235" y="9923248"/>
              <a:ext cx="5009" cy="3145"/>
            </a:xfrm>
            <a:custGeom>
              <a:avLst/>
              <a:gdLst>
                <a:gd name="connsiteX0" fmla="*/ 4473 w 5009"/>
                <a:gd name="connsiteY0" fmla="*/ 1438 h 3145"/>
                <a:gd name="connsiteX1" fmla="*/ 3651 w 5009"/>
                <a:gd name="connsiteY1" fmla="*/ 664 h 3145"/>
                <a:gd name="connsiteX2" fmla="*/ 1912 w 5009"/>
                <a:gd name="connsiteY2" fmla="*/ 0 h 3145"/>
                <a:gd name="connsiteX3" fmla="*/ 853 w 5009"/>
                <a:gd name="connsiteY3" fmla="*/ 95 h 3145"/>
                <a:gd name="connsiteX4" fmla="*/ 442 w 5009"/>
                <a:gd name="connsiteY4" fmla="*/ 0 h 3145"/>
                <a:gd name="connsiteX5" fmla="*/ 16 w 5009"/>
                <a:gd name="connsiteY5" fmla="*/ 601 h 3145"/>
                <a:gd name="connsiteX6" fmla="*/ 0 w 5009"/>
                <a:gd name="connsiteY6" fmla="*/ 1834 h 3145"/>
                <a:gd name="connsiteX7" fmla="*/ 853 w 5009"/>
                <a:gd name="connsiteY7" fmla="*/ 2608 h 3145"/>
                <a:gd name="connsiteX8" fmla="*/ 1517 w 5009"/>
                <a:gd name="connsiteY8" fmla="*/ 2845 h 3145"/>
                <a:gd name="connsiteX9" fmla="*/ 3382 w 5009"/>
                <a:gd name="connsiteY9" fmla="*/ 3145 h 3145"/>
                <a:gd name="connsiteX10" fmla="*/ 4457 w 5009"/>
                <a:gd name="connsiteY10" fmla="*/ 2909 h 3145"/>
                <a:gd name="connsiteX11" fmla="*/ 5010 w 5009"/>
                <a:gd name="connsiteY11" fmla="*/ 2307 h 3145"/>
                <a:gd name="connsiteX12" fmla="*/ 4741 w 5009"/>
                <a:gd name="connsiteY12" fmla="*/ 1707 h 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9" h="3145">
                  <a:moveTo>
                    <a:pt x="4473" y="1438"/>
                  </a:moveTo>
                  <a:lnTo>
                    <a:pt x="3651" y="664"/>
                  </a:lnTo>
                  <a:lnTo>
                    <a:pt x="1912" y="0"/>
                  </a:lnTo>
                  <a:lnTo>
                    <a:pt x="853" y="95"/>
                  </a:lnTo>
                  <a:lnTo>
                    <a:pt x="442" y="0"/>
                  </a:lnTo>
                  <a:lnTo>
                    <a:pt x="16" y="601"/>
                  </a:lnTo>
                  <a:lnTo>
                    <a:pt x="0" y="1834"/>
                  </a:lnTo>
                  <a:lnTo>
                    <a:pt x="853" y="2608"/>
                  </a:lnTo>
                  <a:lnTo>
                    <a:pt x="1517" y="2845"/>
                  </a:lnTo>
                  <a:lnTo>
                    <a:pt x="3382" y="3145"/>
                  </a:lnTo>
                  <a:lnTo>
                    <a:pt x="4457" y="2909"/>
                  </a:lnTo>
                  <a:lnTo>
                    <a:pt x="5010" y="2307"/>
                  </a:lnTo>
                  <a:lnTo>
                    <a:pt x="4741" y="1707"/>
                  </a:lnTo>
                  <a:close/>
                </a:path>
              </a:pathLst>
            </a:custGeom>
            <a:grpFill/>
            <a:ln w="6350" cap="flat">
              <a:solidFill>
                <a:schemeClr val="bg1"/>
              </a:solid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C9CCE8E-718C-1E00-FBDC-C3D164B7EEA7}"/>
                </a:ext>
              </a:extLst>
            </p:cNvPr>
            <p:cNvSpPr/>
            <p:nvPr/>
          </p:nvSpPr>
          <p:spPr>
            <a:xfrm>
              <a:off x="6899461" y="9922916"/>
              <a:ext cx="3682" cy="2765"/>
            </a:xfrm>
            <a:custGeom>
              <a:avLst/>
              <a:gdLst>
                <a:gd name="connsiteX0" fmla="*/ 2782 w 3682"/>
                <a:gd name="connsiteY0" fmla="*/ 1043 h 2765"/>
                <a:gd name="connsiteX1" fmla="*/ 2639 w 3682"/>
                <a:gd name="connsiteY1" fmla="*/ 538 h 2765"/>
                <a:gd name="connsiteX2" fmla="*/ 2766 w 3682"/>
                <a:gd name="connsiteY2" fmla="*/ 143 h 2765"/>
                <a:gd name="connsiteX3" fmla="*/ 2576 w 3682"/>
                <a:gd name="connsiteY3" fmla="*/ 0 h 2765"/>
                <a:gd name="connsiteX4" fmla="*/ 2244 w 3682"/>
                <a:gd name="connsiteY4" fmla="*/ 32 h 2765"/>
                <a:gd name="connsiteX5" fmla="*/ 126 w 3682"/>
                <a:gd name="connsiteY5" fmla="*/ 1265 h 2765"/>
                <a:gd name="connsiteX6" fmla="*/ 0 w 3682"/>
                <a:gd name="connsiteY6" fmla="*/ 1739 h 2765"/>
                <a:gd name="connsiteX7" fmla="*/ 363 w 3682"/>
                <a:gd name="connsiteY7" fmla="*/ 2434 h 2765"/>
                <a:gd name="connsiteX8" fmla="*/ 901 w 3682"/>
                <a:gd name="connsiteY8" fmla="*/ 2766 h 2765"/>
                <a:gd name="connsiteX9" fmla="*/ 3303 w 3682"/>
                <a:gd name="connsiteY9" fmla="*/ 2418 h 2765"/>
                <a:gd name="connsiteX10" fmla="*/ 3572 w 3682"/>
                <a:gd name="connsiteY10" fmla="*/ 2244 h 2765"/>
                <a:gd name="connsiteX11" fmla="*/ 3682 w 3682"/>
                <a:gd name="connsiteY11" fmla="*/ 1944 h 2765"/>
                <a:gd name="connsiteX12" fmla="*/ 3398 w 3682"/>
                <a:gd name="connsiteY12" fmla="*/ 1533 h 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82" h="2765">
                  <a:moveTo>
                    <a:pt x="2782" y="1043"/>
                  </a:moveTo>
                  <a:lnTo>
                    <a:pt x="2639" y="538"/>
                  </a:lnTo>
                  <a:lnTo>
                    <a:pt x="2766" y="143"/>
                  </a:lnTo>
                  <a:lnTo>
                    <a:pt x="2576" y="0"/>
                  </a:lnTo>
                  <a:lnTo>
                    <a:pt x="2244" y="32"/>
                  </a:lnTo>
                  <a:lnTo>
                    <a:pt x="126" y="1265"/>
                  </a:lnTo>
                  <a:lnTo>
                    <a:pt x="0" y="1739"/>
                  </a:lnTo>
                  <a:lnTo>
                    <a:pt x="363" y="2434"/>
                  </a:lnTo>
                  <a:lnTo>
                    <a:pt x="901" y="2766"/>
                  </a:lnTo>
                  <a:lnTo>
                    <a:pt x="3303" y="2418"/>
                  </a:lnTo>
                  <a:lnTo>
                    <a:pt x="3572" y="2244"/>
                  </a:lnTo>
                  <a:lnTo>
                    <a:pt x="3682" y="1944"/>
                  </a:lnTo>
                  <a:lnTo>
                    <a:pt x="3398" y="1533"/>
                  </a:lnTo>
                  <a:close/>
                </a:path>
              </a:pathLst>
            </a:custGeom>
            <a:grpFill/>
            <a:ln w="6350" cap="flat">
              <a:solidFill>
                <a:schemeClr val="bg1"/>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481E2F25-37BF-30D4-E8DA-B2C0C3A87997}"/>
                </a:ext>
              </a:extLst>
            </p:cNvPr>
            <p:cNvSpPr/>
            <p:nvPr/>
          </p:nvSpPr>
          <p:spPr>
            <a:xfrm>
              <a:off x="6876355" y="9907934"/>
              <a:ext cx="20450" cy="14382"/>
            </a:xfrm>
            <a:custGeom>
              <a:avLst/>
              <a:gdLst>
                <a:gd name="connsiteX0" fmla="*/ 16895 w 20450"/>
                <a:gd name="connsiteY0" fmla="*/ 8835 h 14382"/>
                <a:gd name="connsiteX1" fmla="*/ 15077 w 20450"/>
                <a:gd name="connsiteY1" fmla="*/ 8519 h 14382"/>
                <a:gd name="connsiteX2" fmla="*/ 13876 w 20450"/>
                <a:gd name="connsiteY2" fmla="*/ 7729 h 14382"/>
                <a:gd name="connsiteX3" fmla="*/ 13370 w 20450"/>
                <a:gd name="connsiteY3" fmla="*/ 7634 h 14382"/>
                <a:gd name="connsiteX4" fmla="*/ 13465 w 20450"/>
                <a:gd name="connsiteY4" fmla="*/ 7128 h 14382"/>
                <a:gd name="connsiteX5" fmla="*/ 16247 w 20450"/>
                <a:gd name="connsiteY5" fmla="*/ 7255 h 14382"/>
                <a:gd name="connsiteX6" fmla="*/ 17258 w 20450"/>
                <a:gd name="connsiteY6" fmla="*/ 6780 h 14382"/>
                <a:gd name="connsiteX7" fmla="*/ 16484 w 20450"/>
                <a:gd name="connsiteY7" fmla="*/ 5848 h 14382"/>
                <a:gd name="connsiteX8" fmla="*/ 14872 w 20450"/>
                <a:gd name="connsiteY8" fmla="*/ 4757 h 14382"/>
                <a:gd name="connsiteX9" fmla="*/ 14398 w 20450"/>
                <a:gd name="connsiteY9" fmla="*/ 3635 h 14382"/>
                <a:gd name="connsiteX10" fmla="*/ 13465 w 20450"/>
                <a:gd name="connsiteY10" fmla="*/ 4678 h 14382"/>
                <a:gd name="connsiteX11" fmla="*/ 12406 w 20450"/>
                <a:gd name="connsiteY11" fmla="*/ 4773 h 14382"/>
                <a:gd name="connsiteX12" fmla="*/ 11600 w 20450"/>
                <a:gd name="connsiteY12" fmla="*/ 4125 h 14382"/>
                <a:gd name="connsiteX13" fmla="*/ 11442 w 20450"/>
                <a:gd name="connsiteY13" fmla="*/ 2845 h 14382"/>
                <a:gd name="connsiteX14" fmla="*/ 11711 w 20450"/>
                <a:gd name="connsiteY14" fmla="*/ 2007 h 14382"/>
                <a:gd name="connsiteX15" fmla="*/ 11995 w 20450"/>
                <a:gd name="connsiteY15" fmla="*/ 1486 h 14382"/>
                <a:gd name="connsiteX16" fmla="*/ 11932 w 20450"/>
                <a:gd name="connsiteY16" fmla="*/ 1185 h 14382"/>
                <a:gd name="connsiteX17" fmla="*/ 10526 w 20450"/>
                <a:gd name="connsiteY17" fmla="*/ 743 h 14382"/>
                <a:gd name="connsiteX18" fmla="*/ 9641 w 20450"/>
                <a:gd name="connsiteY18" fmla="*/ 190 h 14382"/>
                <a:gd name="connsiteX19" fmla="*/ 9151 w 20450"/>
                <a:gd name="connsiteY19" fmla="*/ 16 h 14382"/>
                <a:gd name="connsiteX20" fmla="*/ 7997 w 20450"/>
                <a:gd name="connsiteY20" fmla="*/ 0 h 14382"/>
                <a:gd name="connsiteX21" fmla="*/ 4883 w 20450"/>
                <a:gd name="connsiteY21" fmla="*/ 1391 h 14382"/>
                <a:gd name="connsiteX22" fmla="*/ 3177 w 20450"/>
                <a:gd name="connsiteY22" fmla="*/ 1754 h 14382"/>
                <a:gd name="connsiteX23" fmla="*/ 2655 w 20450"/>
                <a:gd name="connsiteY23" fmla="*/ 2039 h 14382"/>
                <a:gd name="connsiteX24" fmla="*/ 2086 w 20450"/>
                <a:gd name="connsiteY24" fmla="*/ 2624 h 14382"/>
                <a:gd name="connsiteX25" fmla="*/ 1138 w 20450"/>
                <a:gd name="connsiteY25" fmla="*/ 4125 h 14382"/>
                <a:gd name="connsiteX26" fmla="*/ 569 w 20450"/>
                <a:gd name="connsiteY26" fmla="*/ 4789 h 14382"/>
                <a:gd name="connsiteX27" fmla="*/ 806 w 20450"/>
                <a:gd name="connsiteY27" fmla="*/ 5342 h 14382"/>
                <a:gd name="connsiteX28" fmla="*/ 0 w 20450"/>
                <a:gd name="connsiteY28" fmla="*/ 6306 h 14382"/>
                <a:gd name="connsiteX29" fmla="*/ 1501 w 20450"/>
                <a:gd name="connsiteY29" fmla="*/ 8582 h 14382"/>
                <a:gd name="connsiteX30" fmla="*/ 1912 w 20450"/>
                <a:gd name="connsiteY30" fmla="*/ 9783 h 14382"/>
                <a:gd name="connsiteX31" fmla="*/ 1328 w 20450"/>
                <a:gd name="connsiteY31" fmla="*/ 10731 h 14382"/>
                <a:gd name="connsiteX32" fmla="*/ 2481 w 20450"/>
                <a:gd name="connsiteY32" fmla="*/ 13039 h 14382"/>
                <a:gd name="connsiteX33" fmla="*/ 3382 w 20450"/>
                <a:gd name="connsiteY33" fmla="*/ 12485 h 14382"/>
                <a:gd name="connsiteX34" fmla="*/ 5073 w 20450"/>
                <a:gd name="connsiteY34" fmla="*/ 11774 h 14382"/>
                <a:gd name="connsiteX35" fmla="*/ 5942 w 20450"/>
                <a:gd name="connsiteY35" fmla="*/ 11016 h 14382"/>
                <a:gd name="connsiteX36" fmla="*/ 6085 w 20450"/>
                <a:gd name="connsiteY36" fmla="*/ 11711 h 14382"/>
                <a:gd name="connsiteX37" fmla="*/ 6480 w 20450"/>
                <a:gd name="connsiteY37" fmla="*/ 11916 h 14382"/>
                <a:gd name="connsiteX38" fmla="*/ 7633 w 20450"/>
                <a:gd name="connsiteY38" fmla="*/ 11901 h 14382"/>
                <a:gd name="connsiteX39" fmla="*/ 8171 w 20450"/>
                <a:gd name="connsiteY39" fmla="*/ 12201 h 14382"/>
                <a:gd name="connsiteX40" fmla="*/ 8329 w 20450"/>
                <a:gd name="connsiteY40" fmla="*/ 12786 h 14382"/>
                <a:gd name="connsiteX41" fmla="*/ 8392 w 20450"/>
                <a:gd name="connsiteY41" fmla="*/ 13545 h 14382"/>
                <a:gd name="connsiteX42" fmla="*/ 8566 w 20450"/>
                <a:gd name="connsiteY42" fmla="*/ 14382 h 14382"/>
                <a:gd name="connsiteX43" fmla="*/ 9198 w 20450"/>
                <a:gd name="connsiteY43" fmla="*/ 14303 h 14382"/>
                <a:gd name="connsiteX44" fmla="*/ 11253 w 20450"/>
                <a:gd name="connsiteY44" fmla="*/ 11680 h 14382"/>
                <a:gd name="connsiteX45" fmla="*/ 11948 w 20450"/>
                <a:gd name="connsiteY45" fmla="*/ 11063 h 14382"/>
                <a:gd name="connsiteX46" fmla="*/ 12390 w 20450"/>
                <a:gd name="connsiteY46" fmla="*/ 11268 h 14382"/>
                <a:gd name="connsiteX47" fmla="*/ 13750 w 20450"/>
                <a:gd name="connsiteY47" fmla="*/ 12422 h 14382"/>
                <a:gd name="connsiteX48" fmla="*/ 14303 w 20450"/>
                <a:gd name="connsiteY48" fmla="*/ 12612 h 14382"/>
                <a:gd name="connsiteX49" fmla="*/ 14777 w 20450"/>
                <a:gd name="connsiteY49" fmla="*/ 12643 h 14382"/>
                <a:gd name="connsiteX50" fmla="*/ 18127 w 20450"/>
                <a:gd name="connsiteY50" fmla="*/ 11869 h 14382"/>
                <a:gd name="connsiteX51" fmla="*/ 19139 w 20450"/>
                <a:gd name="connsiteY51" fmla="*/ 11253 h 14382"/>
                <a:gd name="connsiteX52" fmla="*/ 20056 w 20450"/>
                <a:gd name="connsiteY52" fmla="*/ 9926 h 14382"/>
                <a:gd name="connsiteX53" fmla="*/ 20451 w 20450"/>
                <a:gd name="connsiteY53" fmla="*/ 9483 h 14382"/>
                <a:gd name="connsiteX54" fmla="*/ 19850 w 20450"/>
                <a:gd name="connsiteY54" fmla="*/ 9087 h 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0450" h="14382">
                  <a:moveTo>
                    <a:pt x="16895" y="8835"/>
                  </a:moveTo>
                  <a:lnTo>
                    <a:pt x="15077" y="8519"/>
                  </a:lnTo>
                  <a:lnTo>
                    <a:pt x="13876" y="7729"/>
                  </a:lnTo>
                  <a:lnTo>
                    <a:pt x="13370" y="7634"/>
                  </a:lnTo>
                  <a:lnTo>
                    <a:pt x="13465" y="7128"/>
                  </a:lnTo>
                  <a:lnTo>
                    <a:pt x="16247" y="7255"/>
                  </a:lnTo>
                  <a:lnTo>
                    <a:pt x="17258" y="6780"/>
                  </a:lnTo>
                  <a:lnTo>
                    <a:pt x="16484" y="5848"/>
                  </a:lnTo>
                  <a:lnTo>
                    <a:pt x="14872" y="4757"/>
                  </a:lnTo>
                  <a:lnTo>
                    <a:pt x="14398" y="3635"/>
                  </a:lnTo>
                  <a:lnTo>
                    <a:pt x="13465" y="4678"/>
                  </a:lnTo>
                  <a:lnTo>
                    <a:pt x="12406" y="4773"/>
                  </a:lnTo>
                  <a:lnTo>
                    <a:pt x="11600" y="4125"/>
                  </a:lnTo>
                  <a:lnTo>
                    <a:pt x="11442" y="2845"/>
                  </a:lnTo>
                  <a:lnTo>
                    <a:pt x="11711" y="2007"/>
                  </a:lnTo>
                  <a:lnTo>
                    <a:pt x="11995" y="1486"/>
                  </a:lnTo>
                  <a:lnTo>
                    <a:pt x="11932" y="1185"/>
                  </a:lnTo>
                  <a:lnTo>
                    <a:pt x="10526" y="743"/>
                  </a:lnTo>
                  <a:lnTo>
                    <a:pt x="9641" y="190"/>
                  </a:lnTo>
                  <a:lnTo>
                    <a:pt x="9151" y="16"/>
                  </a:lnTo>
                  <a:lnTo>
                    <a:pt x="7997" y="0"/>
                  </a:lnTo>
                  <a:lnTo>
                    <a:pt x="4883" y="1391"/>
                  </a:lnTo>
                  <a:lnTo>
                    <a:pt x="3177" y="1754"/>
                  </a:lnTo>
                  <a:lnTo>
                    <a:pt x="2655" y="2039"/>
                  </a:lnTo>
                  <a:lnTo>
                    <a:pt x="2086" y="2624"/>
                  </a:lnTo>
                  <a:lnTo>
                    <a:pt x="1138" y="4125"/>
                  </a:lnTo>
                  <a:lnTo>
                    <a:pt x="569" y="4789"/>
                  </a:lnTo>
                  <a:lnTo>
                    <a:pt x="806" y="5342"/>
                  </a:lnTo>
                  <a:lnTo>
                    <a:pt x="0" y="6306"/>
                  </a:lnTo>
                  <a:lnTo>
                    <a:pt x="1501" y="8582"/>
                  </a:lnTo>
                  <a:lnTo>
                    <a:pt x="1912" y="9783"/>
                  </a:lnTo>
                  <a:lnTo>
                    <a:pt x="1328" y="10731"/>
                  </a:lnTo>
                  <a:lnTo>
                    <a:pt x="2481" y="13039"/>
                  </a:lnTo>
                  <a:lnTo>
                    <a:pt x="3382" y="12485"/>
                  </a:lnTo>
                  <a:lnTo>
                    <a:pt x="5073" y="11774"/>
                  </a:lnTo>
                  <a:lnTo>
                    <a:pt x="5942" y="11016"/>
                  </a:lnTo>
                  <a:lnTo>
                    <a:pt x="6085" y="11711"/>
                  </a:lnTo>
                  <a:lnTo>
                    <a:pt x="6480" y="11916"/>
                  </a:lnTo>
                  <a:lnTo>
                    <a:pt x="7633" y="11901"/>
                  </a:lnTo>
                  <a:lnTo>
                    <a:pt x="8171" y="12201"/>
                  </a:lnTo>
                  <a:lnTo>
                    <a:pt x="8329" y="12786"/>
                  </a:lnTo>
                  <a:lnTo>
                    <a:pt x="8392" y="13545"/>
                  </a:lnTo>
                  <a:lnTo>
                    <a:pt x="8566" y="14382"/>
                  </a:lnTo>
                  <a:lnTo>
                    <a:pt x="9198" y="14303"/>
                  </a:lnTo>
                  <a:lnTo>
                    <a:pt x="11253" y="11680"/>
                  </a:lnTo>
                  <a:lnTo>
                    <a:pt x="11948" y="11063"/>
                  </a:lnTo>
                  <a:lnTo>
                    <a:pt x="12390" y="11268"/>
                  </a:lnTo>
                  <a:lnTo>
                    <a:pt x="13750" y="12422"/>
                  </a:lnTo>
                  <a:lnTo>
                    <a:pt x="14303" y="12612"/>
                  </a:lnTo>
                  <a:lnTo>
                    <a:pt x="14777" y="12643"/>
                  </a:lnTo>
                  <a:lnTo>
                    <a:pt x="18127" y="11869"/>
                  </a:lnTo>
                  <a:lnTo>
                    <a:pt x="19139" y="11253"/>
                  </a:lnTo>
                  <a:lnTo>
                    <a:pt x="20056" y="9926"/>
                  </a:lnTo>
                  <a:lnTo>
                    <a:pt x="20451" y="9483"/>
                  </a:lnTo>
                  <a:lnTo>
                    <a:pt x="19850" y="9087"/>
                  </a:lnTo>
                  <a:close/>
                </a:path>
              </a:pathLst>
            </a:custGeom>
            <a:grpFill/>
            <a:ln w="6350" cap="flat">
              <a:solidFill>
                <a:schemeClr val="bg1"/>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8AED02F-E29E-CA24-927D-47344A9A4079}"/>
                </a:ext>
              </a:extLst>
            </p:cNvPr>
            <p:cNvSpPr/>
            <p:nvPr/>
          </p:nvSpPr>
          <p:spPr>
            <a:xfrm>
              <a:off x="6897075" y="9904900"/>
              <a:ext cx="11679" cy="14145"/>
            </a:xfrm>
            <a:custGeom>
              <a:avLst/>
              <a:gdLst>
                <a:gd name="connsiteX0" fmla="*/ 3493 w 11679"/>
                <a:gd name="connsiteY0" fmla="*/ 14145 h 14145"/>
                <a:gd name="connsiteX1" fmla="*/ 4362 w 11679"/>
                <a:gd name="connsiteY1" fmla="*/ 13544 h 14145"/>
                <a:gd name="connsiteX2" fmla="*/ 5026 w 11679"/>
                <a:gd name="connsiteY2" fmla="*/ 12343 h 14145"/>
                <a:gd name="connsiteX3" fmla="*/ 4488 w 11679"/>
                <a:gd name="connsiteY3" fmla="*/ 11790 h 14145"/>
                <a:gd name="connsiteX4" fmla="*/ 5152 w 11679"/>
                <a:gd name="connsiteY4" fmla="*/ 11932 h 14145"/>
                <a:gd name="connsiteX5" fmla="*/ 5689 w 11679"/>
                <a:gd name="connsiteY5" fmla="*/ 11774 h 14145"/>
                <a:gd name="connsiteX6" fmla="*/ 6796 w 11679"/>
                <a:gd name="connsiteY6" fmla="*/ 11142 h 14145"/>
                <a:gd name="connsiteX7" fmla="*/ 7997 w 11679"/>
                <a:gd name="connsiteY7" fmla="*/ 11095 h 14145"/>
                <a:gd name="connsiteX8" fmla="*/ 8297 w 11679"/>
                <a:gd name="connsiteY8" fmla="*/ 10905 h 14145"/>
                <a:gd name="connsiteX9" fmla="*/ 7886 w 11679"/>
                <a:gd name="connsiteY9" fmla="*/ 10241 h 14145"/>
                <a:gd name="connsiteX10" fmla="*/ 7965 w 11679"/>
                <a:gd name="connsiteY10" fmla="*/ 9719 h 14145"/>
                <a:gd name="connsiteX11" fmla="*/ 9198 w 11679"/>
                <a:gd name="connsiteY11" fmla="*/ 9988 h 14145"/>
                <a:gd name="connsiteX12" fmla="*/ 10715 w 11679"/>
                <a:gd name="connsiteY12" fmla="*/ 10020 h 14145"/>
                <a:gd name="connsiteX13" fmla="*/ 11679 w 11679"/>
                <a:gd name="connsiteY13" fmla="*/ 9499 h 14145"/>
                <a:gd name="connsiteX14" fmla="*/ 11284 w 11679"/>
                <a:gd name="connsiteY14" fmla="*/ 8202 h 14145"/>
                <a:gd name="connsiteX15" fmla="*/ 10067 w 11679"/>
                <a:gd name="connsiteY15" fmla="*/ 8582 h 14145"/>
                <a:gd name="connsiteX16" fmla="*/ 5816 w 11679"/>
                <a:gd name="connsiteY16" fmla="*/ 6180 h 14145"/>
                <a:gd name="connsiteX17" fmla="*/ 6006 w 11679"/>
                <a:gd name="connsiteY17" fmla="*/ 5768 h 14145"/>
                <a:gd name="connsiteX18" fmla="*/ 6369 w 11679"/>
                <a:gd name="connsiteY18" fmla="*/ 4678 h 14145"/>
                <a:gd name="connsiteX19" fmla="*/ 6006 w 11679"/>
                <a:gd name="connsiteY19" fmla="*/ 4868 h 14145"/>
                <a:gd name="connsiteX20" fmla="*/ 5674 w 11679"/>
                <a:gd name="connsiteY20" fmla="*/ 5136 h 14145"/>
                <a:gd name="connsiteX21" fmla="*/ 5468 w 11679"/>
                <a:gd name="connsiteY21" fmla="*/ 4520 h 14145"/>
                <a:gd name="connsiteX22" fmla="*/ 6274 w 11679"/>
                <a:gd name="connsiteY22" fmla="*/ 3888 h 14145"/>
                <a:gd name="connsiteX23" fmla="*/ 7112 w 11679"/>
                <a:gd name="connsiteY23" fmla="*/ 3398 h 14145"/>
                <a:gd name="connsiteX24" fmla="*/ 7697 w 11679"/>
                <a:gd name="connsiteY24" fmla="*/ 2782 h 14145"/>
                <a:gd name="connsiteX25" fmla="*/ 7839 w 11679"/>
                <a:gd name="connsiteY25" fmla="*/ 1817 h 14145"/>
                <a:gd name="connsiteX26" fmla="*/ 8661 w 11679"/>
                <a:gd name="connsiteY26" fmla="*/ 1912 h 14145"/>
                <a:gd name="connsiteX27" fmla="*/ 9166 w 11679"/>
                <a:gd name="connsiteY27" fmla="*/ 1533 h 14145"/>
                <a:gd name="connsiteX28" fmla="*/ 9103 w 11679"/>
                <a:gd name="connsiteY28" fmla="*/ 1043 h 14145"/>
                <a:gd name="connsiteX29" fmla="*/ 8297 w 11679"/>
                <a:gd name="connsiteY29" fmla="*/ 837 h 14145"/>
                <a:gd name="connsiteX30" fmla="*/ 7475 w 11679"/>
                <a:gd name="connsiteY30" fmla="*/ 901 h 14145"/>
                <a:gd name="connsiteX31" fmla="*/ 5358 w 11679"/>
                <a:gd name="connsiteY31" fmla="*/ 1897 h 14145"/>
                <a:gd name="connsiteX32" fmla="*/ 4947 w 11679"/>
                <a:gd name="connsiteY32" fmla="*/ 2165 h 14145"/>
                <a:gd name="connsiteX33" fmla="*/ 4789 w 11679"/>
                <a:gd name="connsiteY33" fmla="*/ 2434 h 14145"/>
                <a:gd name="connsiteX34" fmla="*/ 4662 w 11679"/>
                <a:gd name="connsiteY34" fmla="*/ 2544 h 14145"/>
                <a:gd name="connsiteX35" fmla="*/ 4330 w 11679"/>
                <a:gd name="connsiteY35" fmla="*/ 2276 h 14145"/>
                <a:gd name="connsiteX36" fmla="*/ 4315 w 11679"/>
                <a:gd name="connsiteY36" fmla="*/ 1960 h 14145"/>
                <a:gd name="connsiteX37" fmla="*/ 4409 w 11679"/>
                <a:gd name="connsiteY37" fmla="*/ 1438 h 14145"/>
                <a:gd name="connsiteX38" fmla="*/ 4441 w 11679"/>
                <a:gd name="connsiteY38" fmla="*/ 932 h 14145"/>
                <a:gd name="connsiteX39" fmla="*/ 3840 w 11679"/>
                <a:gd name="connsiteY39" fmla="*/ 380 h 14145"/>
                <a:gd name="connsiteX40" fmla="*/ 3556 w 11679"/>
                <a:gd name="connsiteY40" fmla="*/ 47 h 14145"/>
                <a:gd name="connsiteX41" fmla="*/ 3319 w 11679"/>
                <a:gd name="connsiteY41" fmla="*/ 0 h 14145"/>
                <a:gd name="connsiteX42" fmla="*/ 2940 w 11679"/>
                <a:gd name="connsiteY42" fmla="*/ 1264 h 14145"/>
                <a:gd name="connsiteX43" fmla="*/ 2718 w 11679"/>
                <a:gd name="connsiteY43" fmla="*/ 1454 h 14145"/>
                <a:gd name="connsiteX44" fmla="*/ 2039 w 11679"/>
                <a:gd name="connsiteY44" fmla="*/ 1312 h 14145"/>
                <a:gd name="connsiteX45" fmla="*/ 1391 w 11679"/>
                <a:gd name="connsiteY45" fmla="*/ 1502 h 14145"/>
                <a:gd name="connsiteX46" fmla="*/ 838 w 11679"/>
                <a:gd name="connsiteY46" fmla="*/ 2212 h 14145"/>
                <a:gd name="connsiteX47" fmla="*/ 395 w 11679"/>
                <a:gd name="connsiteY47" fmla="*/ 3145 h 14145"/>
                <a:gd name="connsiteX48" fmla="*/ 0 w 11679"/>
                <a:gd name="connsiteY48" fmla="*/ 4141 h 14145"/>
                <a:gd name="connsiteX49" fmla="*/ 3761 w 11679"/>
                <a:gd name="connsiteY49" fmla="*/ 4267 h 14145"/>
                <a:gd name="connsiteX50" fmla="*/ 4804 w 11679"/>
                <a:gd name="connsiteY50" fmla="*/ 4994 h 14145"/>
                <a:gd name="connsiteX51" fmla="*/ 3588 w 11679"/>
                <a:gd name="connsiteY51" fmla="*/ 6417 h 14145"/>
                <a:gd name="connsiteX52" fmla="*/ 2228 w 11679"/>
                <a:gd name="connsiteY52" fmla="*/ 7159 h 14145"/>
                <a:gd name="connsiteX53" fmla="*/ 1723 w 11679"/>
                <a:gd name="connsiteY53" fmla="*/ 7918 h 14145"/>
                <a:gd name="connsiteX54" fmla="*/ 3066 w 11679"/>
                <a:gd name="connsiteY54" fmla="*/ 9388 h 14145"/>
                <a:gd name="connsiteX55" fmla="*/ 2134 w 11679"/>
                <a:gd name="connsiteY55" fmla="*/ 10415 h 14145"/>
                <a:gd name="connsiteX56" fmla="*/ 1470 w 11679"/>
                <a:gd name="connsiteY56" fmla="*/ 11300 h 14145"/>
                <a:gd name="connsiteX57" fmla="*/ 1248 w 11679"/>
                <a:gd name="connsiteY57" fmla="*/ 12233 h 14145"/>
                <a:gd name="connsiteX58" fmla="*/ 1723 w 11679"/>
                <a:gd name="connsiteY58" fmla="*/ 13402 h 14145"/>
                <a:gd name="connsiteX59" fmla="*/ 2560 w 11679"/>
                <a:gd name="connsiteY59" fmla="*/ 14097 h 1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679" h="14145">
                  <a:moveTo>
                    <a:pt x="3493" y="14145"/>
                  </a:moveTo>
                  <a:lnTo>
                    <a:pt x="4362" y="13544"/>
                  </a:lnTo>
                  <a:lnTo>
                    <a:pt x="5026" y="12343"/>
                  </a:lnTo>
                  <a:lnTo>
                    <a:pt x="4488" y="11790"/>
                  </a:lnTo>
                  <a:lnTo>
                    <a:pt x="5152" y="11932"/>
                  </a:lnTo>
                  <a:lnTo>
                    <a:pt x="5689" y="11774"/>
                  </a:lnTo>
                  <a:lnTo>
                    <a:pt x="6796" y="11142"/>
                  </a:lnTo>
                  <a:lnTo>
                    <a:pt x="7997" y="11095"/>
                  </a:lnTo>
                  <a:lnTo>
                    <a:pt x="8297" y="10905"/>
                  </a:lnTo>
                  <a:lnTo>
                    <a:pt x="7886" y="10241"/>
                  </a:lnTo>
                  <a:lnTo>
                    <a:pt x="7965" y="9719"/>
                  </a:lnTo>
                  <a:lnTo>
                    <a:pt x="9198" y="9988"/>
                  </a:lnTo>
                  <a:lnTo>
                    <a:pt x="10715" y="10020"/>
                  </a:lnTo>
                  <a:lnTo>
                    <a:pt x="11679" y="9499"/>
                  </a:lnTo>
                  <a:lnTo>
                    <a:pt x="11284" y="8202"/>
                  </a:lnTo>
                  <a:lnTo>
                    <a:pt x="10067" y="8582"/>
                  </a:lnTo>
                  <a:lnTo>
                    <a:pt x="5816" y="6180"/>
                  </a:lnTo>
                  <a:lnTo>
                    <a:pt x="6006" y="5768"/>
                  </a:lnTo>
                  <a:lnTo>
                    <a:pt x="6369" y="4678"/>
                  </a:lnTo>
                  <a:lnTo>
                    <a:pt x="6006" y="4868"/>
                  </a:lnTo>
                  <a:lnTo>
                    <a:pt x="5674" y="5136"/>
                  </a:lnTo>
                  <a:lnTo>
                    <a:pt x="5468" y="4520"/>
                  </a:lnTo>
                  <a:lnTo>
                    <a:pt x="6274" y="3888"/>
                  </a:lnTo>
                  <a:lnTo>
                    <a:pt x="7112" y="3398"/>
                  </a:lnTo>
                  <a:lnTo>
                    <a:pt x="7697" y="2782"/>
                  </a:lnTo>
                  <a:lnTo>
                    <a:pt x="7839" y="1817"/>
                  </a:lnTo>
                  <a:lnTo>
                    <a:pt x="8661" y="1912"/>
                  </a:lnTo>
                  <a:lnTo>
                    <a:pt x="9166" y="1533"/>
                  </a:lnTo>
                  <a:lnTo>
                    <a:pt x="9103" y="1043"/>
                  </a:lnTo>
                  <a:lnTo>
                    <a:pt x="8297" y="837"/>
                  </a:lnTo>
                  <a:lnTo>
                    <a:pt x="7475" y="901"/>
                  </a:lnTo>
                  <a:lnTo>
                    <a:pt x="5358" y="1897"/>
                  </a:lnTo>
                  <a:lnTo>
                    <a:pt x="4947" y="2165"/>
                  </a:lnTo>
                  <a:lnTo>
                    <a:pt x="4789" y="2434"/>
                  </a:lnTo>
                  <a:lnTo>
                    <a:pt x="4662" y="2544"/>
                  </a:lnTo>
                  <a:lnTo>
                    <a:pt x="4330" y="2276"/>
                  </a:lnTo>
                  <a:lnTo>
                    <a:pt x="4315" y="1960"/>
                  </a:lnTo>
                  <a:lnTo>
                    <a:pt x="4409" y="1438"/>
                  </a:lnTo>
                  <a:lnTo>
                    <a:pt x="4441" y="932"/>
                  </a:lnTo>
                  <a:lnTo>
                    <a:pt x="3840" y="380"/>
                  </a:lnTo>
                  <a:lnTo>
                    <a:pt x="3556" y="47"/>
                  </a:lnTo>
                  <a:lnTo>
                    <a:pt x="3319" y="0"/>
                  </a:lnTo>
                  <a:lnTo>
                    <a:pt x="2940" y="1264"/>
                  </a:lnTo>
                  <a:lnTo>
                    <a:pt x="2718" y="1454"/>
                  </a:lnTo>
                  <a:lnTo>
                    <a:pt x="2039" y="1312"/>
                  </a:lnTo>
                  <a:lnTo>
                    <a:pt x="1391" y="1502"/>
                  </a:lnTo>
                  <a:lnTo>
                    <a:pt x="838" y="2212"/>
                  </a:lnTo>
                  <a:lnTo>
                    <a:pt x="395" y="3145"/>
                  </a:lnTo>
                  <a:lnTo>
                    <a:pt x="0" y="4141"/>
                  </a:lnTo>
                  <a:lnTo>
                    <a:pt x="3761" y="4267"/>
                  </a:lnTo>
                  <a:lnTo>
                    <a:pt x="4804" y="4994"/>
                  </a:lnTo>
                  <a:lnTo>
                    <a:pt x="3588" y="6417"/>
                  </a:lnTo>
                  <a:lnTo>
                    <a:pt x="2228" y="7159"/>
                  </a:lnTo>
                  <a:lnTo>
                    <a:pt x="1723" y="7918"/>
                  </a:lnTo>
                  <a:lnTo>
                    <a:pt x="3066" y="9388"/>
                  </a:lnTo>
                  <a:lnTo>
                    <a:pt x="2134" y="10415"/>
                  </a:lnTo>
                  <a:lnTo>
                    <a:pt x="1470" y="11300"/>
                  </a:lnTo>
                  <a:lnTo>
                    <a:pt x="1248" y="12233"/>
                  </a:lnTo>
                  <a:lnTo>
                    <a:pt x="1723" y="13402"/>
                  </a:lnTo>
                  <a:lnTo>
                    <a:pt x="2560" y="14097"/>
                  </a:lnTo>
                  <a:close/>
                </a:path>
              </a:pathLst>
            </a:custGeom>
            <a:grpFill/>
            <a:ln w="6350" cap="flat">
              <a:solidFill>
                <a:schemeClr val="bg1"/>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4BA85BE-9AA1-14A0-C345-9C6CF20DF5A8}"/>
                </a:ext>
              </a:extLst>
            </p:cNvPr>
            <p:cNvSpPr/>
            <p:nvPr/>
          </p:nvSpPr>
          <p:spPr>
            <a:xfrm>
              <a:off x="6911298" y="9443004"/>
              <a:ext cx="67389" cy="50794"/>
            </a:xfrm>
            <a:custGeom>
              <a:avLst/>
              <a:gdLst>
                <a:gd name="connsiteX0" fmla="*/ 22015 w 67389"/>
                <a:gd name="connsiteY0" fmla="*/ 36665 h 50794"/>
                <a:gd name="connsiteX1" fmla="*/ 23501 w 67389"/>
                <a:gd name="connsiteY1" fmla="*/ 37203 h 50794"/>
                <a:gd name="connsiteX2" fmla="*/ 23991 w 67389"/>
                <a:gd name="connsiteY2" fmla="*/ 37567 h 50794"/>
                <a:gd name="connsiteX3" fmla="*/ 25144 w 67389"/>
                <a:gd name="connsiteY3" fmla="*/ 39668 h 50794"/>
                <a:gd name="connsiteX4" fmla="*/ 25714 w 67389"/>
                <a:gd name="connsiteY4" fmla="*/ 40143 h 50794"/>
                <a:gd name="connsiteX5" fmla="*/ 27847 w 67389"/>
                <a:gd name="connsiteY5" fmla="*/ 40711 h 50794"/>
                <a:gd name="connsiteX6" fmla="*/ 29206 w 67389"/>
                <a:gd name="connsiteY6" fmla="*/ 40443 h 50794"/>
                <a:gd name="connsiteX7" fmla="*/ 29759 w 67389"/>
                <a:gd name="connsiteY7" fmla="*/ 40648 h 50794"/>
                <a:gd name="connsiteX8" fmla="*/ 29807 w 67389"/>
                <a:gd name="connsiteY8" fmla="*/ 41580 h 50794"/>
                <a:gd name="connsiteX9" fmla="*/ 31040 w 67389"/>
                <a:gd name="connsiteY9" fmla="*/ 41138 h 50794"/>
                <a:gd name="connsiteX10" fmla="*/ 32256 w 67389"/>
                <a:gd name="connsiteY10" fmla="*/ 41249 h 50794"/>
                <a:gd name="connsiteX11" fmla="*/ 33410 w 67389"/>
                <a:gd name="connsiteY11" fmla="*/ 41723 h 50794"/>
                <a:gd name="connsiteX12" fmla="*/ 35971 w 67389"/>
                <a:gd name="connsiteY12" fmla="*/ 43762 h 50794"/>
                <a:gd name="connsiteX13" fmla="*/ 36650 w 67389"/>
                <a:gd name="connsiteY13" fmla="*/ 43983 h 50794"/>
                <a:gd name="connsiteX14" fmla="*/ 37093 w 67389"/>
                <a:gd name="connsiteY14" fmla="*/ 44314 h 50794"/>
                <a:gd name="connsiteX15" fmla="*/ 37772 w 67389"/>
                <a:gd name="connsiteY15" fmla="*/ 45531 h 50794"/>
                <a:gd name="connsiteX16" fmla="*/ 38799 w 67389"/>
                <a:gd name="connsiteY16" fmla="*/ 46369 h 50794"/>
                <a:gd name="connsiteX17" fmla="*/ 39416 w 67389"/>
                <a:gd name="connsiteY17" fmla="*/ 47507 h 50794"/>
                <a:gd name="connsiteX18" fmla="*/ 39811 w 67389"/>
                <a:gd name="connsiteY18" fmla="*/ 48882 h 50794"/>
                <a:gd name="connsiteX19" fmla="*/ 39843 w 67389"/>
                <a:gd name="connsiteY19" fmla="*/ 50147 h 50794"/>
                <a:gd name="connsiteX20" fmla="*/ 40411 w 67389"/>
                <a:gd name="connsiteY20" fmla="*/ 50668 h 50794"/>
                <a:gd name="connsiteX21" fmla="*/ 41850 w 67389"/>
                <a:gd name="connsiteY21" fmla="*/ 50794 h 50794"/>
                <a:gd name="connsiteX22" fmla="*/ 43446 w 67389"/>
                <a:gd name="connsiteY22" fmla="*/ 50479 h 50794"/>
                <a:gd name="connsiteX23" fmla="*/ 44473 w 67389"/>
                <a:gd name="connsiteY23" fmla="*/ 49657 h 50794"/>
                <a:gd name="connsiteX24" fmla="*/ 44205 w 67389"/>
                <a:gd name="connsiteY24" fmla="*/ 48329 h 50794"/>
                <a:gd name="connsiteX25" fmla="*/ 43746 w 67389"/>
                <a:gd name="connsiteY25" fmla="*/ 47065 h 50794"/>
                <a:gd name="connsiteX26" fmla="*/ 43114 w 67389"/>
                <a:gd name="connsiteY26" fmla="*/ 46069 h 50794"/>
                <a:gd name="connsiteX27" fmla="*/ 42308 w 67389"/>
                <a:gd name="connsiteY27" fmla="*/ 45516 h 50794"/>
                <a:gd name="connsiteX28" fmla="*/ 40048 w 67389"/>
                <a:gd name="connsiteY28" fmla="*/ 45658 h 50794"/>
                <a:gd name="connsiteX29" fmla="*/ 38562 w 67389"/>
                <a:gd name="connsiteY29" fmla="*/ 44426 h 50794"/>
                <a:gd name="connsiteX30" fmla="*/ 38310 w 67389"/>
                <a:gd name="connsiteY30" fmla="*/ 44284 h 50794"/>
                <a:gd name="connsiteX31" fmla="*/ 39353 w 67389"/>
                <a:gd name="connsiteY31" fmla="*/ 42908 h 50794"/>
                <a:gd name="connsiteX32" fmla="*/ 41660 w 67389"/>
                <a:gd name="connsiteY32" fmla="*/ 42703 h 50794"/>
                <a:gd name="connsiteX33" fmla="*/ 43667 w 67389"/>
                <a:gd name="connsiteY33" fmla="*/ 43382 h 50794"/>
                <a:gd name="connsiteX34" fmla="*/ 43794 w 67389"/>
                <a:gd name="connsiteY34" fmla="*/ 44710 h 50794"/>
                <a:gd name="connsiteX35" fmla="*/ 47081 w 67389"/>
                <a:gd name="connsiteY35" fmla="*/ 44062 h 50794"/>
                <a:gd name="connsiteX36" fmla="*/ 47697 w 67389"/>
                <a:gd name="connsiteY36" fmla="*/ 43635 h 50794"/>
                <a:gd name="connsiteX37" fmla="*/ 48329 w 67389"/>
                <a:gd name="connsiteY37" fmla="*/ 43604 h 50794"/>
                <a:gd name="connsiteX38" fmla="*/ 49625 w 67389"/>
                <a:gd name="connsiteY38" fmla="*/ 43114 h 50794"/>
                <a:gd name="connsiteX39" fmla="*/ 50368 w 67389"/>
                <a:gd name="connsiteY39" fmla="*/ 42324 h 50794"/>
                <a:gd name="connsiteX40" fmla="*/ 49373 w 67389"/>
                <a:gd name="connsiteY40" fmla="*/ 41486 h 50794"/>
                <a:gd name="connsiteX41" fmla="*/ 50179 w 67389"/>
                <a:gd name="connsiteY41" fmla="*/ 41091 h 50794"/>
                <a:gd name="connsiteX42" fmla="*/ 50684 w 67389"/>
                <a:gd name="connsiteY42" fmla="*/ 41644 h 50794"/>
                <a:gd name="connsiteX43" fmla="*/ 51079 w 67389"/>
                <a:gd name="connsiteY43" fmla="*/ 42497 h 50794"/>
                <a:gd name="connsiteX44" fmla="*/ 51632 w 67389"/>
                <a:gd name="connsiteY44" fmla="*/ 43019 h 50794"/>
                <a:gd name="connsiteX45" fmla="*/ 53245 w 67389"/>
                <a:gd name="connsiteY45" fmla="*/ 43382 h 50794"/>
                <a:gd name="connsiteX46" fmla="*/ 53972 w 67389"/>
                <a:gd name="connsiteY46" fmla="*/ 43382 h 50794"/>
                <a:gd name="connsiteX47" fmla="*/ 57796 w 67389"/>
                <a:gd name="connsiteY47" fmla="*/ 42197 h 50794"/>
                <a:gd name="connsiteX48" fmla="*/ 58286 w 67389"/>
                <a:gd name="connsiteY48" fmla="*/ 41850 h 50794"/>
                <a:gd name="connsiteX49" fmla="*/ 58650 w 67389"/>
                <a:gd name="connsiteY49" fmla="*/ 40933 h 50794"/>
                <a:gd name="connsiteX50" fmla="*/ 59108 w 67389"/>
                <a:gd name="connsiteY50" fmla="*/ 41107 h 50794"/>
                <a:gd name="connsiteX51" fmla="*/ 59550 w 67389"/>
                <a:gd name="connsiteY51" fmla="*/ 41818 h 50794"/>
                <a:gd name="connsiteX52" fmla="*/ 59851 w 67389"/>
                <a:gd name="connsiteY52" fmla="*/ 42640 h 50794"/>
                <a:gd name="connsiteX53" fmla="*/ 60688 w 67389"/>
                <a:gd name="connsiteY53" fmla="*/ 43019 h 50794"/>
                <a:gd name="connsiteX54" fmla="*/ 64260 w 67389"/>
                <a:gd name="connsiteY54" fmla="*/ 43129 h 50794"/>
                <a:gd name="connsiteX55" fmla="*/ 65398 w 67389"/>
                <a:gd name="connsiteY55" fmla="*/ 42592 h 50794"/>
                <a:gd name="connsiteX56" fmla="*/ 65746 w 67389"/>
                <a:gd name="connsiteY56" fmla="*/ 42182 h 50794"/>
                <a:gd name="connsiteX57" fmla="*/ 66014 w 67389"/>
                <a:gd name="connsiteY57" fmla="*/ 41913 h 50794"/>
                <a:gd name="connsiteX58" fmla="*/ 66236 w 67389"/>
                <a:gd name="connsiteY58" fmla="*/ 41549 h 50794"/>
                <a:gd name="connsiteX59" fmla="*/ 66330 w 67389"/>
                <a:gd name="connsiteY59" fmla="*/ 40901 h 50794"/>
                <a:gd name="connsiteX60" fmla="*/ 66236 w 67389"/>
                <a:gd name="connsiteY60" fmla="*/ 40411 h 50794"/>
                <a:gd name="connsiteX61" fmla="*/ 65904 w 67389"/>
                <a:gd name="connsiteY61" fmla="*/ 40253 h 50794"/>
                <a:gd name="connsiteX62" fmla="*/ 65430 w 67389"/>
                <a:gd name="connsiteY62" fmla="*/ 40158 h 50794"/>
                <a:gd name="connsiteX63" fmla="*/ 65714 w 67389"/>
                <a:gd name="connsiteY63" fmla="*/ 39305 h 50794"/>
                <a:gd name="connsiteX64" fmla="*/ 66236 w 67389"/>
                <a:gd name="connsiteY64" fmla="*/ 38815 h 50794"/>
                <a:gd name="connsiteX65" fmla="*/ 66821 w 67389"/>
                <a:gd name="connsiteY65" fmla="*/ 38436 h 50794"/>
                <a:gd name="connsiteX66" fmla="*/ 67389 w 67389"/>
                <a:gd name="connsiteY66" fmla="*/ 37914 h 50794"/>
                <a:gd name="connsiteX67" fmla="*/ 66757 w 67389"/>
                <a:gd name="connsiteY67" fmla="*/ 37914 h 50794"/>
                <a:gd name="connsiteX68" fmla="*/ 65461 w 67389"/>
                <a:gd name="connsiteY68" fmla="*/ 38499 h 50794"/>
                <a:gd name="connsiteX69" fmla="*/ 64908 w 67389"/>
                <a:gd name="connsiteY69" fmla="*/ 38531 h 50794"/>
                <a:gd name="connsiteX70" fmla="*/ 64576 w 67389"/>
                <a:gd name="connsiteY70" fmla="*/ 38104 h 50794"/>
                <a:gd name="connsiteX71" fmla="*/ 64244 w 67389"/>
                <a:gd name="connsiteY71" fmla="*/ 36697 h 50794"/>
                <a:gd name="connsiteX72" fmla="*/ 63770 w 67389"/>
                <a:gd name="connsiteY72" fmla="*/ 36270 h 50794"/>
                <a:gd name="connsiteX73" fmla="*/ 63849 w 67389"/>
                <a:gd name="connsiteY73" fmla="*/ 35702 h 50794"/>
                <a:gd name="connsiteX74" fmla="*/ 64181 w 67389"/>
                <a:gd name="connsiteY74" fmla="*/ 35433 h 50794"/>
                <a:gd name="connsiteX75" fmla="*/ 64450 w 67389"/>
                <a:gd name="connsiteY75" fmla="*/ 35070 h 50794"/>
                <a:gd name="connsiteX76" fmla="*/ 64876 w 67389"/>
                <a:gd name="connsiteY76" fmla="*/ 34326 h 50794"/>
                <a:gd name="connsiteX77" fmla="*/ 63849 w 67389"/>
                <a:gd name="connsiteY77" fmla="*/ 33552 h 50794"/>
                <a:gd name="connsiteX78" fmla="*/ 63454 w 67389"/>
                <a:gd name="connsiteY78" fmla="*/ 33046 h 50794"/>
                <a:gd name="connsiteX79" fmla="*/ 63375 w 67389"/>
                <a:gd name="connsiteY79" fmla="*/ 31134 h 50794"/>
                <a:gd name="connsiteX80" fmla="*/ 62917 w 67389"/>
                <a:gd name="connsiteY80" fmla="*/ 30692 h 50794"/>
                <a:gd name="connsiteX81" fmla="*/ 61621 w 67389"/>
                <a:gd name="connsiteY81" fmla="*/ 30565 h 50794"/>
                <a:gd name="connsiteX82" fmla="*/ 63154 w 67389"/>
                <a:gd name="connsiteY82" fmla="*/ 28780 h 50794"/>
                <a:gd name="connsiteX83" fmla="*/ 63818 w 67389"/>
                <a:gd name="connsiteY83" fmla="*/ 27863 h 50794"/>
                <a:gd name="connsiteX84" fmla="*/ 64371 w 67389"/>
                <a:gd name="connsiteY84" fmla="*/ 26804 h 50794"/>
                <a:gd name="connsiteX85" fmla="*/ 64244 w 67389"/>
                <a:gd name="connsiteY85" fmla="*/ 26282 h 50794"/>
                <a:gd name="connsiteX86" fmla="*/ 64197 w 67389"/>
                <a:gd name="connsiteY86" fmla="*/ 25998 h 50794"/>
                <a:gd name="connsiteX87" fmla="*/ 64102 w 67389"/>
                <a:gd name="connsiteY87" fmla="*/ 25824 h 50794"/>
                <a:gd name="connsiteX88" fmla="*/ 63786 w 67389"/>
                <a:gd name="connsiteY88" fmla="*/ 25634 h 50794"/>
                <a:gd name="connsiteX89" fmla="*/ 63865 w 67389"/>
                <a:gd name="connsiteY89" fmla="*/ 25144 h 50794"/>
                <a:gd name="connsiteX90" fmla="*/ 64086 w 67389"/>
                <a:gd name="connsiteY90" fmla="*/ 24939 h 50794"/>
                <a:gd name="connsiteX91" fmla="*/ 64339 w 67389"/>
                <a:gd name="connsiteY91" fmla="*/ 24528 h 50794"/>
                <a:gd name="connsiteX92" fmla="*/ 64560 w 67389"/>
                <a:gd name="connsiteY92" fmla="*/ 24196 h 50794"/>
                <a:gd name="connsiteX93" fmla="*/ 63912 w 67389"/>
                <a:gd name="connsiteY93" fmla="*/ 24164 h 50794"/>
                <a:gd name="connsiteX94" fmla="*/ 63359 w 67389"/>
                <a:gd name="connsiteY94" fmla="*/ 23880 h 50794"/>
                <a:gd name="connsiteX95" fmla="*/ 62964 w 67389"/>
                <a:gd name="connsiteY95" fmla="*/ 23295 h 50794"/>
                <a:gd name="connsiteX96" fmla="*/ 62838 w 67389"/>
                <a:gd name="connsiteY96" fmla="*/ 22315 h 50794"/>
                <a:gd name="connsiteX97" fmla="*/ 63312 w 67389"/>
                <a:gd name="connsiteY97" fmla="*/ 21983 h 50794"/>
                <a:gd name="connsiteX98" fmla="*/ 65303 w 67389"/>
                <a:gd name="connsiteY98" fmla="*/ 20071 h 50794"/>
                <a:gd name="connsiteX99" fmla="*/ 64576 w 67389"/>
                <a:gd name="connsiteY99" fmla="*/ 18285 h 50794"/>
                <a:gd name="connsiteX100" fmla="*/ 64292 w 67389"/>
                <a:gd name="connsiteY100" fmla="*/ 17210 h 50794"/>
                <a:gd name="connsiteX101" fmla="*/ 64450 w 67389"/>
                <a:gd name="connsiteY101" fmla="*/ 16815 h 50794"/>
                <a:gd name="connsiteX102" fmla="*/ 65066 w 67389"/>
                <a:gd name="connsiteY102" fmla="*/ 16547 h 50794"/>
                <a:gd name="connsiteX103" fmla="*/ 65777 w 67389"/>
                <a:gd name="connsiteY103" fmla="*/ 15851 h 50794"/>
                <a:gd name="connsiteX104" fmla="*/ 66157 w 67389"/>
                <a:gd name="connsiteY104" fmla="*/ 14998 h 50794"/>
                <a:gd name="connsiteX105" fmla="*/ 65793 w 67389"/>
                <a:gd name="connsiteY105" fmla="*/ 14381 h 50794"/>
                <a:gd name="connsiteX106" fmla="*/ 65967 w 67389"/>
                <a:gd name="connsiteY106" fmla="*/ 14097 h 50794"/>
                <a:gd name="connsiteX107" fmla="*/ 66062 w 67389"/>
                <a:gd name="connsiteY107" fmla="*/ 13891 h 50794"/>
                <a:gd name="connsiteX108" fmla="*/ 66267 w 67389"/>
                <a:gd name="connsiteY108" fmla="*/ 13402 h 50794"/>
                <a:gd name="connsiteX109" fmla="*/ 64813 w 67389"/>
                <a:gd name="connsiteY109" fmla="*/ 12612 h 50794"/>
                <a:gd name="connsiteX110" fmla="*/ 65651 w 67389"/>
                <a:gd name="connsiteY110" fmla="*/ 12232 h 50794"/>
                <a:gd name="connsiteX111" fmla="*/ 65272 w 67389"/>
                <a:gd name="connsiteY111" fmla="*/ 11679 h 50794"/>
                <a:gd name="connsiteX112" fmla="*/ 64260 w 67389"/>
                <a:gd name="connsiteY112" fmla="*/ 11552 h 50794"/>
                <a:gd name="connsiteX113" fmla="*/ 63739 w 67389"/>
                <a:gd name="connsiteY113" fmla="*/ 11315 h 50794"/>
                <a:gd name="connsiteX114" fmla="*/ 63565 w 67389"/>
                <a:gd name="connsiteY114" fmla="*/ 11000 h 50794"/>
                <a:gd name="connsiteX115" fmla="*/ 63249 w 67389"/>
                <a:gd name="connsiteY115" fmla="*/ 9988 h 50794"/>
                <a:gd name="connsiteX116" fmla="*/ 63012 w 67389"/>
                <a:gd name="connsiteY116" fmla="*/ 9608 h 50794"/>
                <a:gd name="connsiteX117" fmla="*/ 62237 w 67389"/>
                <a:gd name="connsiteY117" fmla="*/ 9103 h 50794"/>
                <a:gd name="connsiteX118" fmla="*/ 59440 w 67389"/>
                <a:gd name="connsiteY118" fmla="*/ 8486 h 50794"/>
                <a:gd name="connsiteX119" fmla="*/ 59029 w 67389"/>
                <a:gd name="connsiteY119" fmla="*/ 8661 h 50794"/>
                <a:gd name="connsiteX120" fmla="*/ 57907 w 67389"/>
                <a:gd name="connsiteY120" fmla="*/ 9798 h 50794"/>
                <a:gd name="connsiteX121" fmla="*/ 55347 w 67389"/>
                <a:gd name="connsiteY121" fmla="*/ 9814 h 50794"/>
                <a:gd name="connsiteX122" fmla="*/ 53118 w 67389"/>
                <a:gd name="connsiteY122" fmla="*/ 8850 h 50794"/>
                <a:gd name="connsiteX123" fmla="*/ 52312 w 67389"/>
                <a:gd name="connsiteY123" fmla="*/ 8234 h 50794"/>
                <a:gd name="connsiteX124" fmla="*/ 52486 w 67389"/>
                <a:gd name="connsiteY124" fmla="*/ 7965 h 50794"/>
                <a:gd name="connsiteX125" fmla="*/ 52597 w 67389"/>
                <a:gd name="connsiteY125" fmla="*/ 7696 h 50794"/>
                <a:gd name="connsiteX126" fmla="*/ 52755 w 67389"/>
                <a:gd name="connsiteY126" fmla="*/ 7491 h 50794"/>
                <a:gd name="connsiteX127" fmla="*/ 53023 w 67389"/>
                <a:gd name="connsiteY127" fmla="*/ 7301 h 50794"/>
                <a:gd name="connsiteX128" fmla="*/ 52502 w 67389"/>
                <a:gd name="connsiteY128" fmla="*/ 6322 h 50794"/>
                <a:gd name="connsiteX129" fmla="*/ 52280 w 67389"/>
                <a:gd name="connsiteY129" fmla="*/ 5089 h 50794"/>
                <a:gd name="connsiteX130" fmla="*/ 52107 w 67389"/>
                <a:gd name="connsiteY130" fmla="*/ 3730 h 50794"/>
                <a:gd name="connsiteX131" fmla="*/ 51870 w 67389"/>
                <a:gd name="connsiteY131" fmla="*/ 2307 h 50794"/>
                <a:gd name="connsiteX132" fmla="*/ 52233 w 67389"/>
                <a:gd name="connsiteY132" fmla="*/ 1833 h 50794"/>
                <a:gd name="connsiteX133" fmla="*/ 51996 w 67389"/>
                <a:gd name="connsiteY133" fmla="*/ 1059 h 50794"/>
                <a:gd name="connsiteX134" fmla="*/ 51632 w 67389"/>
                <a:gd name="connsiteY134" fmla="*/ 569 h 50794"/>
                <a:gd name="connsiteX135" fmla="*/ 50732 w 67389"/>
                <a:gd name="connsiteY135" fmla="*/ 0 h 50794"/>
                <a:gd name="connsiteX136" fmla="*/ 51048 w 67389"/>
                <a:gd name="connsiteY136" fmla="*/ 1691 h 50794"/>
                <a:gd name="connsiteX137" fmla="*/ 51079 w 67389"/>
                <a:gd name="connsiteY137" fmla="*/ 2781 h 50794"/>
                <a:gd name="connsiteX138" fmla="*/ 50826 w 67389"/>
                <a:gd name="connsiteY138" fmla="*/ 3745 h 50794"/>
                <a:gd name="connsiteX139" fmla="*/ 50179 w 67389"/>
                <a:gd name="connsiteY139" fmla="*/ 4188 h 50794"/>
                <a:gd name="connsiteX140" fmla="*/ 49357 w 67389"/>
                <a:gd name="connsiteY140" fmla="*/ 4172 h 50794"/>
                <a:gd name="connsiteX141" fmla="*/ 48867 w 67389"/>
                <a:gd name="connsiteY141" fmla="*/ 3603 h 50794"/>
                <a:gd name="connsiteX142" fmla="*/ 49230 w 67389"/>
                <a:gd name="connsiteY142" fmla="*/ 2402 h 50794"/>
                <a:gd name="connsiteX143" fmla="*/ 44457 w 67389"/>
                <a:gd name="connsiteY143" fmla="*/ 3034 h 50794"/>
                <a:gd name="connsiteX144" fmla="*/ 41344 w 67389"/>
                <a:gd name="connsiteY144" fmla="*/ 5041 h 50794"/>
                <a:gd name="connsiteX145" fmla="*/ 40459 w 67389"/>
                <a:gd name="connsiteY145" fmla="*/ 4978 h 50794"/>
                <a:gd name="connsiteX146" fmla="*/ 40696 w 67389"/>
                <a:gd name="connsiteY146" fmla="*/ 4662 h 50794"/>
                <a:gd name="connsiteX147" fmla="*/ 40949 w 67389"/>
                <a:gd name="connsiteY147" fmla="*/ 4235 h 50794"/>
                <a:gd name="connsiteX148" fmla="*/ 41139 w 67389"/>
                <a:gd name="connsiteY148" fmla="*/ 4030 h 50794"/>
                <a:gd name="connsiteX149" fmla="*/ 40285 w 67389"/>
                <a:gd name="connsiteY149" fmla="*/ 2086 h 50794"/>
                <a:gd name="connsiteX150" fmla="*/ 38989 w 67389"/>
                <a:gd name="connsiteY150" fmla="*/ 1628 h 50794"/>
                <a:gd name="connsiteX151" fmla="*/ 34927 w 67389"/>
                <a:gd name="connsiteY151" fmla="*/ 3018 h 50794"/>
                <a:gd name="connsiteX152" fmla="*/ 34516 w 67389"/>
                <a:gd name="connsiteY152" fmla="*/ 3635 h 50794"/>
                <a:gd name="connsiteX153" fmla="*/ 34137 w 67389"/>
                <a:gd name="connsiteY153" fmla="*/ 5089 h 50794"/>
                <a:gd name="connsiteX154" fmla="*/ 33600 w 67389"/>
                <a:gd name="connsiteY154" fmla="*/ 6164 h 50794"/>
                <a:gd name="connsiteX155" fmla="*/ 32873 w 67389"/>
                <a:gd name="connsiteY155" fmla="*/ 6021 h 50794"/>
                <a:gd name="connsiteX156" fmla="*/ 31624 w 67389"/>
                <a:gd name="connsiteY156" fmla="*/ 4883 h 50794"/>
                <a:gd name="connsiteX157" fmla="*/ 30486 w 67389"/>
                <a:gd name="connsiteY157" fmla="*/ 4583 h 50794"/>
                <a:gd name="connsiteX158" fmla="*/ 28274 w 67389"/>
                <a:gd name="connsiteY158" fmla="*/ 5452 h 50794"/>
                <a:gd name="connsiteX159" fmla="*/ 26725 w 67389"/>
                <a:gd name="connsiteY159" fmla="*/ 5673 h 50794"/>
                <a:gd name="connsiteX160" fmla="*/ 25382 w 67389"/>
                <a:gd name="connsiteY160" fmla="*/ 6353 h 50794"/>
                <a:gd name="connsiteX161" fmla="*/ 24955 w 67389"/>
                <a:gd name="connsiteY161" fmla="*/ 6748 h 50794"/>
                <a:gd name="connsiteX162" fmla="*/ 24591 w 67389"/>
                <a:gd name="connsiteY162" fmla="*/ 7491 h 50794"/>
                <a:gd name="connsiteX163" fmla="*/ 24639 w 67389"/>
                <a:gd name="connsiteY163" fmla="*/ 7870 h 50794"/>
                <a:gd name="connsiteX164" fmla="*/ 24813 w 67389"/>
                <a:gd name="connsiteY164" fmla="*/ 8202 h 50794"/>
                <a:gd name="connsiteX165" fmla="*/ 24813 w 67389"/>
                <a:gd name="connsiteY165" fmla="*/ 8834 h 50794"/>
                <a:gd name="connsiteX166" fmla="*/ 23280 w 67389"/>
                <a:gd name="connsiteY166" fmla="*/ 11727 h 50794"/>
                <a:gd name="connsiteX167" fmla="*/ 21193 w 67389"/>
                <a:gd name="connsiteY167" fmla="*/ 11869 h 50794"/>
                <a:gd name="connsiteX168" fmla="*/ 11095 w 67389"/>
                <a:gd name="connsiteY168" fmla="*/ 7996 h 50794"/>
                <a:gd name="connsiteX169" fmla="*/ 7744 w 67389"/>
                <a:gd name="connsiteY169" fmla="*/ 7807 h 50794"/>
                <a:gd name="connsiteX170" fmla="*/ 7317 w 67389"/>
                <a:gd name="connsiteY170" fmla="*/ 7633 h 50794"/>
                <a:gd name="connsiteX171" fmla="*/ 6843 w 67389"/>
                <a:gd name="connsiteY171" fmla="*/ 7080 h 50794"/>
                <a:gd name="connsiteX172" fmla="*/ 6385 w 67389"/>
                <a:gd name="connsiteY172" fmla="*/ 6717 h 50794"/>
                <a:gd name="connsiteX173" fmla="*/ 5769 w 67389"/>
                <a:gd name="connsiteY173" fmla="*/ 6590 h 50794"/>
                <a:gd name="connsiteX174" fmla="*/ 5121 w 67389"/>
                <a:gd name="connsiteY174" fmla="*/ 6717 h 50794"/>
                <a:gd name="connsiteX175" fmla="*/ 4599 w 67389"/>
                <a:gd name="connsiteY175" fmla="*/ 7159 h 50794"/>
                <a:gd name="connsiteX176" fmla="*/ 4141 w 67389"/>
                <a:gd name="connsiteY176" fmla="*/ 7396 h 50794"/>
                <a:gd name="connsiteX177" fmla="*/ 1090 w 67389"/>
                <a:gd name="connsiteY177" fmla="*/ 7744 h 50794"/>
                <a:gd name="connsiteX178" fmla="*/ 537 w 67389"/>
                <a:gd name="connsiteY178" fmla="*/ 7601 h 50794"/>
                <a:gd name="connsiteX179" fmla="*/ 0 w 67389"/>
                <a:gd name="connsiteY179" fmla="*/ 7080 h 50794"/>
                <a:gd name="connsiteX180" fmla="*/ 284 w 67389"/>
                <a:gd name="connsiteY180" fmla="*/ 8850 h 50794"/>
                <a:gd name="connsiteX181" fmla="*/ 2876 w 67389"/>
                <a:gd name="connsiteY181" fmla="*/ 13496 h 50794"/>
                <a:gd name="connsiteX182" fmla="*/ 3224 w 67389"/>
                <a:gd name="connsiteY182" fmla="*/ 14603 h 50794"/>
                <a:gd name="connsiteX183" fmla="*/ 3303 w 67389"/>
                <a:gd name="connsiteY183" fmla="*/ 15219 h 50794"/>
                <a:gd name="connsiteX184" fmla="*/ 3224 w 67389"/>
                <a:gd name="connsiteY184" fmla="*/ 15978 h 50794"/>
                <a:gd name="connsiteX185" fmla="*/ 2829 w 67389"/>
                <a:gd name="connsiteY185" fmla="*/ 17969 h 50794"/>
                <a:gd name="connsiteX186" fmla="*/ 2750 w 67389"/>
                <a:gd name="connsiteY186" fmla="*/ 18222 h 50794"/>
                <a:gd name="connsiteX187" fmla="*/ 3145 w 67389"/>
                <a:gd name="connsiteY187" fmla="*/ 19154 h 50794"/>
                <a:gd name="connsiteX188" fmla="*/ 3856 w 67389"/>
                <a:gd name="connsiteY188" fmla="*/ 19644 h 50794"/>
                <a:gd name="connsiteX189" fmla="*/ 4599 w 67389"/>
                <a:gd name="connsiteY189" fmla="*/ 19423 h 50794"/>
                <a:gd name="connsiteX190" fmla="*/ 5089 w 67389"/>
                <a:gd name="connsiteY190" fmla="*/ 18175 h 50794"/>
                <a:gd name="connsiteX191" fmla="*/ 5373 w 67389"/>
                <a:gd name="connsiteY191" fmla="*/ 18222 h 50794"/>
                <a:gd name="connsiteX192" fmla="*/ 5595 w 67389"/>
                <a:gd name="connsiteY192" fmla="*/ 19597 h 50794"/>
                <a:gd name="connsiteX193" fmla="*/ 6132 w 67389"/>
                <a:gd name="connsiteY193" fmla="*/ 21462 h 50794"/>
                <a:gd name="connsiteX194" fmla="*/ 6843 w 67389"/>
                <a:gd name="connsiteY194" fmla="*/ 23169 h 50794"/>
                <a:gd name="connsiteX195" fmla="*/ 7523 w 67389"/>
                <a:gd name="connsiteY195" fmla="*/ 23959 h 50794"/>
                <a:gd name="connsiteX196" fmla="*/ 7997 w 67389"/>
                <a:gd name="connsiteY196" fmla="*/ 24338 h 50794"/>
                <a:gd name="connsiteX197" fmla="*/ 8929 w 67389"/>
                <a:gd name="connsiteY197" fmla="*/ 25666 h 50794"/>
                <a:gd name="connsiteX198" fmla="*/ 9593 w 67389"/>
                <a:gd name="connsiteY198" fmla="*/ 26061 h 50794"/>
                <a:gd name="connsiteX199" fmla="*/ 10257 w 67389"/>
                <a:gd name="connsiteY199" fmla="*/ 26061 h 50794"/>
                <a:gd name="connsiteX200" fmla="*/ 10573 w 67389"/>
                <a:gd name="connsiteY200" fmla="*/ 25808 h 50794"/>
                <a:gd name="connsiteX201" fmla="*/ 10826 w 67389"/>
                <a:gd name="connsiteY201" fmla="*/ 25318 h 50794"/>
                <a:gd name="connsiteX202" fmla="*/ 11426 w 67389"/>
                <a:gd name="connsiteY202" fmla="*/ 24734 h 50794"/>
                <a:gd name="connsiteX203" fmla="*/ 11316 w 67389"/>
                <a:gd name="connsiteY203" fmla="*/ 25302 h 50794"/>
                <a:gd name="connsiteX204" fmla="*/ 11316 w 67389"/>
                <a:gd name="connsiteY204" fmla="*/ 25602 h 50794"/>
                <a:gd name="connsiteX205" fmla="*/ 11284 w 67389"/>
                <a:gd name="connsiteY205" fmla="*/ 25871 h 50794"/>
                <a:gd name="connsiteX206" fmla="*/ 11095 w 67389"/>
                <a:gd name="connsiteY206" fmla="*/ 26361 h 50794"/>
                <a:gd name="connsiteX207" fmla="*/ 11806 w 67389"/>
                <a:gd name="connsiteY207" fmla="*/ 26187 h 50794"/>
                <a:gd name="connsiteX208" fmla="*/ 12533 w 67389"/>
                <a:gd name="connsiteY208" fmla="*/ 25776 h 50794"/>
                <a:gd name="connsiteX209" fmla="*/ 13197 w 67389"/>
                <a:gd name="connsiteY209" fmla="*/ 25619 h 50794"/>
                <a:gd name="connsiteX210" fmla="*/ 13765 w 67389"/>
                <a:gd name="connsiteY210" fmla="*/ 26314 h 50794"/>
                <a:gd name="connsiteX211" fmla="*/ 13449 w 67389"/>
                <a:gd name="connsiteY211" fmla="*/ 26456 h 50794"/>
                <a:gd name="connsiteX212" fmla="*/ 12548 w 67389"/>
                <a:gd name="connsiteY212" fmla="*/ 27136 h 50794"/>
                <a:gd name="connsiteX213" fmla="*/ 20150 w 67389"/>
                <a:gd name="connsiteY213" fmla="*/ 34058 h 50794"/>
                <a:gd name="connsiteX214" fmla="*/ 21272 w 67389"/>
                <a:gd name="connsiteY214" fmla="*/ 36112 h 5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7389" h="50794">
                  <a:moveTo>
                    <a:pt x="22015" y="36665"/>
                  </a:moveTo>
                  <a:lnTo>
                    <a:pt x="23501" y="37203"/>
                  </a:lnTo>
                  <a:lnTo>
                    <a:pt x="23991" y="37567"/>
                  </a:lnTo>
                  <a:lnTo>
                    <a:pt x="25144" y="39668"/>
                  </a:lnTo>
                  <a:lnTo>
                    <a:pt x="25714" y="40143"/>
                  </a:lnTo>
                  <a:lnTo>
                    <a:pt x="27847" y="40711"/>
                  </a:lnTo>
                  <a:lnTo>
                    <a:pt x="29206" y="40443"/>
                  </a:lnTo>
                  <a:lnTo>
                    <a:pt x="29759" y="40648"/>
                  </a:lnTo>
                  <a:lnTo>
                    <a:pt x="29807" y="41580"/>
                  </a:lnTo>
                  <a:lnTo>
                    <a:pt x="31040" y="41138"/>
                  </a:lnTo>
                  <a:lnTo>
                    <a:pt x="32256" y="41249"/>
                  </a:lnTo>
                  <a:lnTo>
                    <a:pt x="33410" y="41723"/>
                  </a:lnTo>
                  <a:lnTo>
                    <a:pt x="35971" y="43762"/>
                  </a:lnTo>
                  <a:lnTo>
                    <a:pt x="36650" y="43983"/>
                  </a:lnTo>
                  <a:lnTo>
                    <a:pt x="37093" y="44314"/>
                  </a:lnTo>
                  <a:lnTo>
                    <a:pt x="37772" y="45531"/>
                  </a:lnTo>
                  <a:lnTo>
                    <a:pt x="38799" y="46369"/>
                  </a:lnTo>
                  <a:lnTo>
                    <a:pt x="39416" y="47507"/>
                  </a:lnTo>
                  <a:lnTo>
                    <a:pt x="39811" y="48882"/>
                  </a:lnTo>
                  <a:lnTo>
                    <a:pt x="39843" y="50147"/>
                  </a:lnTo>
                  <a:lnTo>
                    <a:pt x="40411" y="50668"/>
                  </a:lnTo>
                  <a:lnTo>
                    <a:pt x="41850" y="50794"/>
                  </a:lnTo>
                  <a:lnTo>
                    <a:pt x="43446" y="50479"/>
                  </a:lnTo>
                  <a:lnTo>
                    <a:pt x="44473" y="49657"/>
                  </a:lnTo>
                  <a:lnTo>
                    <a:pt x="44205" y="48329"/>
                  </a:lnTo>
                  <a:lnTo>
                    <a:pt x="43746" y="47065"/>
                  </a:lnTo>
                  <a:lnTo>
                    <a:pt x="43114" y="46069"/>
                  </a:lnTo>
                  <a:lnTo>
                    <a:pt x="42308" y="45516"/>
                  </a:lnTo>
                  <a:lnTo>
                    <a:pt x="40048" y="45658"/>
                  </a:lnTo>
                  <a:lnTo>
                    <a:pt x="38562" y="44426"/>
                  </a:lnTo>
                  <a:lnTo>
                    <a:pt x="38310" y="44284"/>
                  </a:lnTo>
                  <a:lnTo>
                    <a:pt x="39353" y="42908"/>
                  </a:lnTo>
                  <a:lnTo>
                    <a:pt x="41660" y="42703"/>
                  </a:lnTo>
                  <a:lnTo>
                    <a:pt x="43667" y="43382"/>
                  </a:lnTo>
                  <a:lnTo>
                    <a:pt x="43794" y="44710"/>
                  </a:lnTo>
                  <a:lnTo>
                    <a:pt x="47081" y="44062"/>
                  </a:lnTo>
                  <a:lnTo>
                    <a:pt x="47697" y="43635"/>
                  </a:lnTo>
                  <a:lnTo>
                    <a:pt x="48329" y="43604"/>
                  </a:lnTo>
                  <a:lnTo>
                    <a:pt x="49625" y="43114"/>
                  </a:lnTo>
                  <a:lnTo>
                    <a:pt x="50368" y="42324"/>
                  </a:lnTo>
                  <a:lnTo>
                    <a:pt x="49373" y="41486"/>
                  </a:lnTo>
                  <a:lnTo>
                    <a:pt x="50179" y="41091"/>
                  </a:lnTo>
                  <a:lnTo>
                    <a:pt x="50684" y="41644"/>
                  </a:lnTo>
                  <a:lnTo>
                    <a:pt x="51079" y="42497"/>
                  </a:lnTo>
                  <a:lnTo>
                    <a:pt x="51632" y="43019"/>
                  </a:lnTo>
                  <a:lnTo>
                    <a:pt x="53245" y="43382"/>
                  </a:lnTo>
                  <a:lnTo>
                    <a:pt x="53972" y="43382"/>
                  </a:lnTo>
                  <a:lnTo>
                    <a:pt x="57796" y="42197"/>
                  </a:lnTo>
                  <a:lnTo>
                    <a:pt x="58286" y="41850"/>
                  </a:lnTo>
                  <a:lnTo>
                    <a:pt x="58650" y="40933"/>
                  </a:lnTo>
                  <a:lnTo>
                    <a:pt x="59108" y="41107"/>
                  </a:lnTo>
                  <a:lnTo>
                    <a:pt x="59550" y="41818"/>
                  </a:lnTo>
                  <a:lnTo>
                    <a:pt x="59851" y="42640"/>
                  </a:lnTo>
                  <a:lnTo>
                    <a:pt x="60688" y="43019"/>
                  </a:lnTo>
                  <a:lnTo>
                    <a:pt x="64260" y="43129"/>
                  </a:lnTo>
                  <a:lnTo>
                    <a:pt x="65398" y="42592"/>
                  </a:lnTo>
                  <a:lnTo>
                    <a:pt x="65746" y="42182"/>
                  </a:lnTo>
                  <a:lnTo>
                    <a:pt x="66014" y="41913"/>
                  </a:lnTo>
                  <a:lnTo>
                    <a:pt x="66236" y="41549"/>
                  </a:lnTo>
                  <a:lnTo>
                    <a:pt x="66330" y="40901"/>
                  </a:lnTo>
                  <a:lnTo>
                    <a:pt x="66236" y="40411"/>
                  </a:lnTo>
                  <a:lnTo>
                    <a:pt x="65904" y="40253"/>
                  </a:lnTo>
                  <a:lnTo>
                    <a:pt x="65430" y="40158"/>
                  </a:lnTo>
                  <a:lnTo>
                    <a:pt x="65714" y="39305"/>
                  </a:lnTo>
                  <a:lnTo>
                    <a:pt x="66236" y="38815"/>
                  </a:lnTo>
                  <a:lnTo>
                    <a:pt x="66821" y="38436"/>
                  </a:lnTo>
                  <a:lnTo>
                    <a:pt x="67389" y="37914"/>
                  </a:lnTo>
                  <a:lnTo>
                    <a:pt x="66757" y="37914"/>
                  </a:lnTo>
                  <a:lnTo>
                    <a:pt x="65461" y="38499"/>
                  </a:lnTo>
                  <a:lnTo>
                    <a:pt x="64908" y="38531"/>
                  </a:lnTo>
                  <a:lnTo>
                    <a:pt x="64576" y="38104"/>
                  </a:lnTo>
                  <a:lnTo>
                    <a:pt x="64244" y="36697"/>
                  </a:lnTo>
                  <a:lnTo>
                    <a:pt x="63770" y="36270"/>
                  </a:lnTo>
                  <a:lnTo>
                    <a:pt x="63849" y="35702"/>
                  </a:lnTo>
                  <a:lnTo>
                    <a:pt x="64181" y="35433"/>
                  </a:lnTo>
                  <a:lnTo>
                    <a:pt x="64450" y="35070"/>
                  </a:lnTo>
                  <a:lnTo>
                    <a:pt x="64876" y="34326"/>
                  </a:lnTo>
                  <a:lnTo>
                    <a:pt x="63849" y="33552"/>
                  </a:lnTo>
                  <a:lnTo>
                    <a:pt x="63454" y="33046"/>
                  </a:lnTo>
                  <a:lnTo>
                    <a:pt x="63375" y="31134"/>
                  </a:lnTo>
                  <a:lnTo>
                    <a:pt x="62917" y="30692"/>
                  </a:lnTo>
                  <a:lnTo>
                    <a:pt x="61621" y="30565"/>
                  </a:lnTo>
                  <a:lnTo>
                    <a:pt x="63154" y="28780"/>
                  </a:lnTo>
                  <a:lnTo>
                    <a:pt x="63818" y="27863"/>
                  </a:lnTo>
                  <a:lnTo>
                    <a:pt x="64371" y="26804"/>
                  </a:lnTo>
                  <a:lnTo>
                    <a:pt x="64244" y="26282"/>
                  </a:lnTo>
                  <a:lnTo>
                    <a:pt x="64197" y="25998"/>
                  </a:lnTo>
                  <a:lnTo>
                    <a:pt x="64102" y="25824"/>
                  </a:lnTo>
                  <a:lnTo>
                    <a:pt x="63786" y="25634"/>
                  </a:lnTo>
                  <a:lnTo>
                    <a:pt x="63865" y="25144"/>
                  </a:lnTo>
                  <a:lnTo>
                    <a:pt x="64086" y="24939"/>
                  </a:lnTo>
                  <a:lnTo>
                    <a:pt x="64339" y="24528"/>
                  </a:lnTo>
                  <a:lnTo>
                    <a:pt x="64560" y="24196"/>
                  </a:lnTo>
                  <a:lnTo>
                    <a:pt x="63912" y="24164"/>
                  </a:lnTo>
                  <a:lnTo>
                    <a:pt x="63359" y="23880"/>
                  </a:lnTo>
                  <a:lnTo>
                    <a:pt x="62964" y="23295"/>
                  </a:lnTo>
                  <a:lnTo>
                    <a:pt x="62838" y="22315"/>
                  </a:lnTo>
                  <a:lnTo>
                    <a:pt x="63312" y="21983"/>
                  </a:lnTo>
                  <a:lnTo>
                    <a:pt x="65303" y="20071"/>
                  </a:lnTo>
                  <a:lnTo>
                    <a:pt x="64576" y="18285"/>
                  </a:lnTo>
                  <a:lnTo>
                    <a:pt x="64292" y="17210"/>
                  </a:lnTo>
                  <a:lnTo>
                    <a:pt x="64450" y="16815"/>
                  </a:lnTo>
                  <a:lnTo>
                    <a:pt x="65066" y="16547"/>
                  </a:lnTo>
                  <a:lnTo>
                    <a:pt x="65777" y="15851"/>
                  </a:lnTo>
                  <a:lnTo>
                    <a:pt x="66157" y="14998"/>
                  </a:lnTo>
                  <a:lnTo>
                    <a:pt x="65793" y="14381"/>
                  </a:lnTo>
                  <a:lnTo>
                    <a:pt x="65967" y="14097"/>
                  </a:lnTo>
                  <a:lnTo>
                    <a:pt x="66062" y="13891"/>
                  </a:lnTo>
                  <a:lnTo>
                    <a:pt x="66267" y="13402"/>
                  </a:lnTo>
                  <a:lnTo>
                    <a:pt x="64813" y="12612"/>
                  </a:lnTo>
                  <a:lnTo>
                    <a:pt x="65651" y="12232"/>
                  </a:lnTo>
                  <a:lnTo>
                    <a:pt x="65272" y="11679"/>
                  </a:lnTo>
                  <a:lnTo>
                    <a:pt x="64260" y="11552"/>
                  </a:lnTo>
                  <a:lnTo>
                    <a:pt x="63739" y="11315"/>
                  </a:lnTo>
                  <a:lnTo>
                    <a:pt x="63565" y="11000"/>
                  </a:lnTo>
                  <a:lnTo>
                    <a:pt x="63249" y="9988"/>
                  </a:lnTo>
                  <a:lnTo>
                    <a:pt x="63012" y="9608"/>
                  </a:lnTo>
                  <a:lnTo>
                    <a:pt x="62237" y="9103"/>
                  </a:lnTo>
                  <a:lnTo>
                    <a:pt x="59440" y="8486"/>
                  </a:lnTo>
                  <a:lnTo>
                    <a:pt x="59029" y="8661"/>
                  </a:lnTo>
                  <a:lnTo>
                    <a:pt x="57907" y="9798"/>
                  </a:lnTo>
                  <a:lnTo>
                    <a:pt x="55347" y="9814"/>
                  </a:lnTo>
                  <a:lnTo>
                    <a:pt x="53118" y="8850"/>
                  </a:lnTo>
                  <a:lnTo>
                    <a:pt x="52312" y="8234"/>
                  </a:lnTo>
                  <a:lnTo>
                    <a:pt x="52486" y="7965"/>
                  </a:lnTo>
                  <a:lnTo>
                    <a:pt x="52597" y="7696"/>
                  </a:lnTo>
                  <a:lnTo>
                    <a:pt x="52755" y="7491"/>
                  </a:lnTo>
                  <a:lnTo>
                    <a:pt x="53023" y="7301"/>
                  </a:lnTo>
                  <a:lnTo>
                    <a:pt x="52502" y="6322"/>
                  </a:lnTo>
                  <a:lnTo>
                    <a:pt x="52280" y="5089"/>
                  </a:lnTo>
                  <a:lnTo>
                    <a:pt x="52107" y="3730"/>
                  </a:lnTo>
                  <a:lnTo>
                    <a:pt x="51870" y="2307"/>
                  </a:lnTo>
                  <a:lnTo>
                    <a:pt x="52233" y="1833"/>
                  </a:lnTo>
                  <a:lnTo>
                    <a:pt x="51996" y="1059"/>
                  </a:lnTo>
                  <a:lnTo>
                    <a:pt x="51632" y="569"/>
                  </a:lnTo>
                  <a:lnTo>
                    <a:pt x="50732" y="0"/>
                  </a:lnTo>
                  <a:lnTo>
                    <a:pt x="51048" y="1691"/>
                  </a:lnTo>
                  <a:lnTo>
                    <a:pt x="51079" y="2781"/>
                  </a:lnTo>
                  <a:lnTo>
                    <a:pt x="50826" y="3745"/>
                  </a:lnTo>
                  <a:lnTo>
                    <a:pt x="50179" y="4188"/>
                  </a:lnTo>
                  <a:lnTo>
                    <a:pt x="49357" y="4172"/>
                  </a:lnTo>
                  <a:lnTo>
                    <a:pt x="48867" y="3603"/>
                  </a:lnTo>
                  <a:lnTo>
                    <a:pt x="49230" y="2402"/>
                  </a:lnTo>
                  <a:lnTo>
                    <a:pt x="44457" y="3034"/>
                  </a:lnTo>
                  <a:lnTo>
                    <a:pt x="41344" y="5041"/>
                  </a:lnTo>
                  <a:lnTo>
                    <a:pt x="40459" y="4978"/>
                  </a:lnTo>
                  <a:lnTo>
                    <a:pt x="40696" y="4662"/>
                  </a:lnTo>
                  <a:lnTo>
                    <a:pt x="40949" y="4235"/>
                  </a:lnTo>
                  <a:lnTo>
                    <a:pt x="41139" y="4030"/>
                  </a:lnTo>
                  <a:lnTo>
                    <a:pt x="40285" y="2086"/>
                  </a:lnTo>
                  <a:lnTo>
                    <a:pt x="38989" y="1628"/>
                  </a:lnTo>
                  <a:lnTo>
                    <a:pt x="34927" y="3018"/>
                  </a:lnTo>
                  <a:lnTo>
                    <a:pt x="34516" y="3635"/>
                  </a:lnTo>
                  <a:lnTo>
                    <a:pt x="34137" y="5089"/>
                  </a:lnTo>
                  <a:lnTo>
                    <a:pt x="33600" y="6164"/>
                  </a:lnTo>
                  <a:lnTo>
                    <a:pt x="32873" y="6021"/>
                  </a:lnTo>
                  <a:lnTo>
                    <a:pt x="31624" y="4883"/>
                  </a:lnTo>
                  <a:lnTo>
                    <a:pt x="30486" y="4583"/>
                  </a:lnTo>
                  <a:lnTo>
                    <a:pt x="28274" y="5452"/>
                  </a:lnTo>
                  <a:lnTo>
                    <a:pt x="26725" y="5673"/>
                  </a:lnTo>
                  <a:lnTo>
                    <a:pt x="25382" y="6353"/>
                  </a:lnTo>
                  <a:lnTo>
                    <a:pt x="24955" y="6748"/>
                  </a:lnTo>
                  <a:lnTo>
                    <a:pt x="24591" y="7491"/>
                  </a:lnTo>
                  <a:lnTo>
                    <a:pt x="24639" y="7870"/>
                  </a:lnTo>
                  <a:lnTo>
                    <a:pt x="24813" y="8202"/>
                  </a:lnTo>
                  <a:lnTo>
                    <a:pt x="24813" y="8834"/>
                  </a:lnTo>
                  <a:lnTo>
                    <a:pt x="23280" y="11727"/>
                  </a:lnTo>
                  <a:lnTo>
                    <a:pt x="21193" y="11869"/>
                  </a:lnTo>
                  <a:lnTo>
                    <a:pt x="11095" y="7996"/>
                  </a:lnTo>
                  <a:lnTo>
                    <a:pt x="7744" y="7807"/>
                  </a:lnTo>
                  <a:lnTo>
                    <a:pt x="7317" y="7633"/>
                  </a:lnTo>
                  <a:lnTo>
                    <a:pt x="6843" y="7080"/>
                  </a:lnTo>
                  <a:lnTo>
                    <a:pt x="6385" y="6717"/>
                  </a:lnTo>
                  <a:lnTo>
                    <a:pt x="5769" y="6590"/>
                  </a:lnTo>
                  <a:lnTo>
                    <a:pt x="5121" y="6717"/>
                  </a:lnTo>
                  <a:lnTo>
                    <a:pt x="4599" y="7159"/>
                  </a:lnTo>
                  <a:lnTo>
                    <a:pt x="4141" y="7396"/>
                  </a:lnTo>
                  <a:lnTo>
                    <a:pt x="1090" y="7744"/>
                  </a:lnTo>
                  <a:lnTo>
                    <a:pt x="537" y="7601"/>
                  </a:lnTo>
                  <a:lnTo>
                    <a:pt x="0" y="7080"/>
                  </a:lnTo>
                  <a:lnTo>
                    <a:pt x="284" y="8850"/>
                  </a:lnTo>
                  <a:lnTo>
                    <a:pt x="2876" y="13496"/>
                  </a:lnTo>
                  <a:lnTo>
                    <a:pt x="3224" y="14603"/>
                  </a:lnTo>
                  <a:lnTo>
                    <a:pt x="3303" y="15219"/>
                  </a:lnTo>
                  <a:lnTo>
                    <a:pt x="3224" y="15978"/>
                  </a:lnTo>
                  <a:lnTo>
                    <a:pt x="2829" y="17969"/>
                  </a:lnTo>
                  <a:lnTo>
                    <a:pt x="2750" y="18222"/>
                  </a:lnTo>
                  <a:lnTo>
                    <a:pt x="3145" y="19154"/>
                  </a:lnTo>
                  <a:lnTo>
                    <a:pt x="3856" y="19644"/>
                  </a:lnTo>
                  <a:lnTo>
                    <a:pt x="4599" y="19423"/>
                  </a:lnTo>
                  <a:lnTo>
                    <a:pt x="5089" y="18175"/>
                  </a:lnTo>
                  <a:lnTo>
                    <a:pt x="5373" y="18222"/>
                  </a:lnTo>
                  <a:lnTo>
                    <a:pt x="5595" y="19597"/>
                  </a:lnTo>
                  <a:lnTo>
                    <a:pt x="6132" y="21462"/>
                  </a:lnTo>
                  <a:lnTo>
                    <a:pt x="6843" y="23169"/>
                  </a:lnTo>
                  <a:lnTo>
                    <a:pt x="7523" y="23959"/>
                  </a:lnTo>
                  <a:lnTo>
                    <a:pt x="7997" y="24338"/>
                  </a:lnTo>
                  <a:lnTo>
                    <a:pt x="8929" y="25666"/>
                  </a:lnTo>
                  <a:lnTo>
                    <a:pt x="9593" y="26061"/>
                  </a:lnTo>
                  <a:lnTo>
                    <a:pt x="10257" y="26061"/>
                  </a:lnTo>
                  <a:lnTo>
                    <a:pt x="10573" y="25808"/>
                  </a:lnTo>
                  <a:lnTo>
                    <a:pt x="10826" y="25318"/>
                  </a:lnTo>
                  <a:lnTo>
                    <a:pt x="11426" y="24734"/>
                  </a:lnTo>
                  <a:lnTo>
                    <a:pt x="11316" y="25302"/>
                  </a:lnTo>
                  <a:lnTo>
                    <a:pt x="11316" y="25602"/>
                  </a:lnTo>
                  <a:lnTo>
                    <a:pt x="11284" y="25871"/>
                  </a:lnTo>
                  <a:lnTo>
                    <a:pt x="11095" y="26361"/>
                  </a:lnTo>
                  <a:lnTo>
                    <a:pt x="11806" y="26187"/>
                  </a:lnTo>
                  <a:lnTo>
                    <a:pt x="12533" y="25776"/>
                  </a:lnTo>
                  <a:lnTo>
                    <a:pt x="13197" y="25619"/>
                  </a:lnTo>
                  <a:lnTo>
                    <a:pt x="13765" y="26314"/>
                  </a:lnTo>
                  <a:lnTo>
                    <a:pt x="13449" y="26456"/>
                  </a:lnTo>
                  <a:lnTo>
                    <a:pt x="12548" y="27136"/>
                  </a:lnTo>
                  <a:lnTo>
                    <a:pt x="20150" y="34058"/>
                  </a:lnTo>
                  <a:lnTo>
                    <a:pt x="21272" y="36112"/>
                  </a:lnTo>
                  <a:close/>
                </a:path>
              </a:pathLst>
            </a:custGeom>
            <a:grpFill/>
            <a:ln w="6350" cap="flat">
              <a:solidFill>
                <a:schemeClr val="bg1"/>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5058819-875E-941B-E74E-B0DAF1BA7987}"/>
                </a:ext>
              </a:extLst>
            </p:cNvPr>
            <p:cNvSpPr/>
            <p:nvPr/>
          </p:nvSpPr>
          <p:spPr>
            <a:xfrm>
              <a:off x="6429600" y="9950210"/>
              <a:ext cx="66978" cy="23801"/>
            </a:xfrm>
            <a:custGeom>
              <a:avLst/>
              <a:gdLst>
                <a:gd name="connsiteX0" fmla="*/ 57654 w 66978"/>
                <a:gd name="connsiteY0" fmla="*/ 20040 h 23801"/>
                <a:gd name="connsiteX1" fmla="*/ 56437 w 66978"/>
                <a:gd name="connsiteY1" fmla="*/ 18159 h 23801"/>
                <a:gd name="connsiteX2" fmla="*/ 55678 w 66978"/>
                <a:gd name="connsiteY2" fmla="*/ 16468 h 23801"/>
                <a:gd name="connsiteX3" fmla="*/ 55394 w 66978"/>
                <a:gd name="connsiteY3" fmla="*/ 15520 h 23801"/>
                <a:gd name="connsiteX4" fmla="*/ 55204 w 66978"/>
                <a:gd name="connsiteY4" fmla="*/ 14540 h 23801"/>
                <a:gd name="connsiteX5" fmla="*/ 56579 w 66978"/>
                <a:gd name="connsiteY5" fmla="*/ 13576 h 23801"/>
                <a:gd name="connsiteX6" fmla="*/ 60578 w 66978"/>
                <a:gd name="connsiteY6" fmla="*/ 15094 h 23801"/>
                <a:gd name="connsiteX7" fmla="*/ 62538 w 66978"/>
                <a:gd name="connsiteY7" fmla="*/ 14635 h 23801"/>
                <a:gd name="connsiteX8" fmla="*/ 62854 w 66978"/>
                <a:gd name="connsiteY8" fmla="*/ 14034 h 23801"/>
                <a:gd name="connsiteX9" fmla="*/ 63107 w 66978"/>
                <a:gd name="connsiteY9" fmla="*/ 13212 h 23801"/>
                <a:gd name="connsiteX10" fmla="*/ 63470 w 66978"/>
                <a:gd name="connsiteY10" fmla="*/ 12517 h 23801"/>
                <a:gd name="connsiteX11" fmla="*/ 64086 w 66978"/>
                <a:gd name="connsiteY11" fmla="*/ 12375 h 23801"/>
                <a:gd name="connsiteX12" fmla="*/ 64529 w 66978"/>
                <a:gd name="connsiteY12" fmla="*/ 12375 h 23801"/>
                <a:gd name="connsiteX13" fmla="*/ 65066 w 66978"/>
                <a:gd name="connsiteY13" fmla="*/ 12217 h 23801"/>
                <a:gd name="connsiteX14" fmla="*/ 65572 w 66978"/>
                <a:gd name="connsiteY14" fmla="*/ 11933 h 23801"/>
                <a:gd name="connsiteX15" fmla="*/ 65999 w 66978"/>
                <a:gd name="connsiteY15" fmla="*/ 11616 h 23801"/>
                <a:gd name="connsiteX16" fmla="*/ 66805 w 66978"/>
                <a:gd name="connsiteY16" fmla="*/ 10304 h 23801"/>
                <a:gd name="connsiteX17" fmla="*/ 66805 w 66978"/>
                <a:gd name="connsiteY17" fmla="*/ 9087 h 23801"/>
                <a:gd name="connsiteX18" fmla="*/ 66647 w 66978"/>
                <a:gd name="connsiteY18" fmla="*/ 7934 h 23801"/>
                <a:gd name="connsiteX19" fmla="*/ 66979 w 66978"/>
                <a:gd name="connsiteY19" fmla="*/ 6780 h 23801"/>
                <a:gd name="connsiteX20" fmla="*/ 65999 w 66978"/>
                <a:gd name="connsiteY20" fmla="*/ 6306 h 23801"/>
                <a:gd name="connsiteX21" fmla="*/ 65288 w 66978"/>
                <a:gd name="connsiteY21" fmla="*/ 5405 h 23801"/>
                <a:gd name="connsiteX22" fmla="*/ 64813 w 66978"/>
                <a:gd name="connsiteY22" fmla="*/ 4204 h 23801"/>
                <a:gd name="connsiteX23" fmla="*/ 64560 w 66978"/>
                <a:gd name="connsiteY23" fmla="*/ 2797 h 23801"/>
                <a:gd name="connsiteX24" fmla="*/ 63754 w 66978"/>
                <a:gd name="connsiteY24" fmla="*/ 2861 h 23801"/>
                <a:gd name="connsiteX25" fmla="*/ 62901 w 66978"/>
                <a:gd name="connsiteY25" fmla="*/ 2212 h 23801"/>
                <a:gd name="connsiteX26" fmla="*/ 62174 w 66978"/>
                <a:gd name="connsiteY26" fmla="*/ 1202 h 23801"/>
                <a:gd name="connsiteX27" fmla="*/ 61668 w 66978"/>
                <a:gd name="connsiteY27" fmla="*/ 253 h 23801"/>
                <a:gd name="connsiteX28" fmla="*/ 60372 w 66978"/>
                <a:gd name="connsiteY28" fmla="*/ 0 h 23801"/>
                <a:gd name="connsiteX29" fmla="*/ 57606 w 66978"/>
                <a:gd name="connsiteY29" fmla="*/ 759 h 23801"/>
                <a:gd name="connsiteX30" fmla="*/ 55631 w 66978"/>
                <a:gd name="connsiteY30" fmla="*/ 806 h 23801"/>
                <a:gd name="connsiteX31" fmla="*/ 54999 w 66978"/>
                <a:gd name="connsiteY31" fmla="*/ 1944 h 23801"/>
                <a:gd name="connsiteX32" fmla="*/ 54367 w 66978"/>
                <a:gd name="connsiteY32" fmla="*/ 2307 h 23801"/>
                <a:gd name="connsiteX33" fmla="*/ 53782 w 66978"/>
                <a:gd name="connsiteY33" fmla="*/ 2181 h 23801"/>
                <a:gd name="connsiteX34" fmla="*/ 53355 w 66978"/>
                <a:gd name="connsiteY34" fmla="*/ 1739 h 23801"/>
                <a:gd name="connsiteX35" fmla="*/ 52913 w 66978"/>
                <a:gd name="connsiteY35" fmla="*/ 1422 h 23801"/>
                <a:gd name="connsiteX36" fmla="*/ 52217 w 66978"/>
                <a:gd name="connsiteY36" fmla="*/ 1644 h 23801"/>
                <a:gd name="connsiteX37" fmla="*/ 51933 w 66978"/>
                <a:gd name="connsiteY37" fmla="*/ 3825 h 23801"/>
                <a:gd name="connsiteX38" fmla="*/ 50337 w 66978"/>
                <a:gd name="connsiteY38" fmla="*/ 4173 h 23801"/>
                <a:gd name="connsiteX39" fmla="*/ 47350 w 66978"/>
                <a:gd name="connsiteY39" fmla="*/ 3382 h 23801"/>
                <a:gd name="connsiteX40" fmla="*/ 46686 w 66978"/>
                <a:gd name="connsiteY40" fmla="*/ 4394 h 23801"/>
                <a:gd name="connsiteX41" fmla="*/ 47539 w 66978"/>
                <a:gd name="connsiteY41" fmla="*/ 5785 h 23801"/>
                <a:gd name="connsiteX42" fmla="*/ 49072 w 66978"/>
                <a:gd name="connsiteY42" fmla="*/ 7002 h 23801"/>
                <a:gd name="connsiteX43" fmla="*/ 50352 w 66978"/>
                <a:gd name="connsiteY43" fmla="*/ 7570 h 23801"/>
                <a:gd name="connsiteX44" fmla="*/ 50337 w 66978"/>
                <a:gd name="connsiteY44" fmla="*/ 6211 h 23801"/>
                <a:gd name="connsiteX45" fmla="*/ 50653 w 66978"/>
                <a:gd name="connsiteY45" fmla="*/ 5358 h 23801"/>
                <a:gd name="connsiteX46" fmla="*/ 51206 w 66978"/>
                <a:gd name="connsiteY46" fmla="*/ 5184 h 23801"/>
                <a:gd name="connsiteX47" fmla="*/ 51917 w 66978"/>
                <a:gd name="connsiteY47" fmla="*/ 5880 h 23801"/>
                <a:gd name="connsiteX48" fmla="*/ 52138 w 66978"/>
                <a:gd name="connsiteY48" fmla="*/ 6480 h 23801"/>
                <a:gd name="connsiteX49" fmla="*/ 52249 w 66978"/>
                <a:gd name="connsiteY49" fmla="*/ 7286 h 23801"/>
                <a:gd name="connsiteX50" fmla="*/ 52470 w 66978"/>
                <a:gd name="connsiteY50" fmla="*/ 8139 h 23801"/>
                <a:gd name="connsiteX51" fmla="*/ 52976 w 66978"/>
                <a:gd name="connsiteY51" fmla="*/ 8882 h 23801"/>
                <a:gd name="connsiteX52" fmla="*/ 54714 w 66978"/>
                <a:gd name="connsiteY52" fmla="*/ 9562 h 23801"/>
                <a:gd name="connsiteX53" fmla="*/ 55299 w 66978"/>
                <a:gd name="connsiteY53" fmla="*/ 10241 h 23801"/>
                <a:gd name="connsiteX54" fmla="*/ 54825 w 66978"/>
                <a:gd name="connsiteY54" fmla="*/ 11616 h 23801"/>
                <a:gd name="connsiteX55" fmla="*/ 54398 w 66978"/>
                <a:gd name="connsiteY55" fmla="*/ 11853 h 23801"/>
                <a:gd name="connsiteX56" fmla="*/ 53324 w 66978"/>
                <a:gd name="connsiteY56" fmla="*/ 11727 h 23801"/>
                <a:gd name="connsiteX57" fmla="*/ 52865 w 66978"/>
                <a:gd name="connsiteY57" fmla="*/ 11838 h 23801"/>
                <a:gd name="connsiteX58" fmla="*/ 52518 w 66978"/>
                <a:gd name="connsiteY58" fmla="*/ 12233 h 23801"/>
                <a:gd name="connsiteX59" fmla="*/ 52012 w 66978"/>
                <a:gd name="connsiteY59" fmla="*/ 13007 h 23801"/>
                <a:gd name="connsiteX60" fmla="*/ 51554 w 66978"/>
                <a:gd name="connsiteY60" fmla="*/ 13370 h 23801"/>
                <a:gd name="connsiteX61" fmla="*/ 51095 w 66978"/>
                <a:gd name="connsiteY61" fmla="*/ 12723 h 23801"/>
                <a:gd name="connsiteX62" fmla="*/ 50226 w 66978"/>
                <a:gd name="connsiteY62" fmla="*/ 12833 h 23801"/>
                <a:gd name="connsiteX63" fmla="*/ 49262 w 66978"/>
                <a:gd name="connsiteY63" fmla="*/ 13497 h 23801"/>
                <a:gd name="connsiteX64" fmla="*/ 48519 w 66978"/>
                <a:gd name="connsiteY64" fmla="*/ 14540 h 23801"/>
                <a:gd name="connsiteX65" fmla="*/ 47982 w 66978"/>
                <a:gd name="connsiteY65" fmla="*/ 12849 h 23801"/>
                <a:gd name="connsiteX66" fmla="*/ 47002 w 66978"/>
                <a:gd name="connsiteY66" fmla="*/ 11948 h 23801"/>
                <a:gd name="connsiteX67" fmla="*/ 44252 w 66978"/>
                <a:gd name="connsiteY67" fmla="*/ 11063 h 23801"/>
                <a:gd name="connsiteX68" fmla="*/ 44094 w 66978"/>
                <a:gd name="connsiteY68" fmla="*/ 11521 h 23801"/>
                <a:gd name="connsiteX69" fmla="*/ 44916 w 66978"/>
                <a:gd name="connsiteY69" fmla="*/ 12565 h 23801"/>
                <a:gd name="connsiteX70" fmla="*/ 45327 w 66978"/>
                <a:gd name="connsiteY70" fmla="*/ 13244 h 23801"/>
                <a:gd name="connsiteX71" fmla="*/ 45406 w 66978"/>
                <a:gd name="connsiteY71" fmla="*/ 13813 h 23801"/>
                <a:gd name="connsiteX72" fmla="*/ 44916 w 66978"/>
                <a:gd name="connsiteY72" fmla="*/ 14587 h 23801"/>
                <a:gd name="connsiteX73" fmla="*/ 44378 w 66978"/>
                <a:gd name="connsiteY73" fmla="*/ 14445 h 23801"/>
                <a:gd name="connsiteX74" fmla="*/ 43478 w 66978"/>
                <a:gd name="connsiteY74" fmla="*/ 13481 h 23801"/>
                <a:gd name="connsiteX75" fmla="*/ 38578 w 66978"/>
                <a:gd name="connsiteY75" fmla="*/ 11916 h 23801"/>
                <a:gd name="connsiteX76" fmla="*/ 38705 w 66978"/>
                <a:gd name="connsiteY76" fmla="*/ 12643 h 23801"/>
                <a:gd name="connsiteX77" fmla="*/ 38736 w 66978"/>
                <a:gd name="connsiteY77" fmla="*/ 12833 h 23801"/>
                <a:gd name="connsiteX78" fmla="*/ 38878 w 66978"/>
                <a:gd name="connsiteY78" fmla="*/ 13102 h 23801"/>
                <a:gd name="connsiteX79" fmla="*/ 38389 w 66978"/>
                <a:gd name="connsiteY79" fmla="*/ 13481 h 23801"/>
                <a:gd name="connsiteX80" fmla="*/ 38815 w 66978"/>
                <a:gd name="connsiteY80" fmla="*/ 14050 h 23801"/>
                <a:gd name="connsiteX81" fmla="*/ 39384 w 66978"/>
                <a:gd name="connsiteY81" fmla="*/ 14382 h 23801"/>
                <a:gd name="connsiteX82" fmla="*/ 40696 w 66978"/>
                <a:gd name="connsiteY82" fmla="*/ 14762 h 23801"/>
                <a:gd name="connsiteX83" fmla="*/ 39874 w 66978"/>
                <a:gd name="connsiteY83" fmla="*/ 15520 h 23801"/>
                <a:gd name="connsiteX84" fmla="*/ 38942 w 66978"/>
                <a:gd name="connsiteY84" fmla="*/ 15394 h 23801"/>
                <a:gd name="connsiteX85" fmla="*/ 37994 w 66978"/>
                <a:gd name="connsiteY85" fmla="*/ 14904 h 23801"/>
                <a:gd name="connsiteX86" fmla="*/ 37077 w 66978"/>
                <a:gd name="connsiteY86" fmla="*/ 14667 h 23801"/>
                <a:gd name="connsiteX87" fmla="*/ 36065 w 66978"/>
                <a:gd name="connsiteY87" fmla="*/ 14919 h 23801"/>
                <a:gd name="connsiteX88" fmla="*/ 35560 w 66978"/>
                <a:gd name="connsiteY88" fmla="*/ 15441 h 23801"/>
                <a:gd name="connsiteX89" fmla="*/ 35639 w 66978"/>
                <a:gd name="connsiteY89" fmla="*/ 16041 h 23801"/>
                <a:gd name="connsiteX90" fmla="*/ 36461 w 66978"/>
                <a:gd name="connsiteY90" fmla="*/ 16594 h 23801"/>
                <a:gd name="connsiteX91" fmla="*/ 34991 w 66978"/>
                <a:gd name="connsiteY91" fmla="*/ 16658 h 23801"/>
                <a:gd name="connsiteX92" fmla="*/ 32810 w 66978"/>
                <a:gd name="connsiteY92" fmla="*/ 15978 h 23801"/>
                <a:gd name="connsiteX93" fmla="*/ 30850 w 66978"/>
                <a:gd name="connsiteY93" fmla="*/ 14840 h 23801"/>
                <a:gd name="connsiteX94" fmla="*/ 30060 w 66978"/>
                <a:gd name="connsiteY94" fmla="*/ 13497 h 23801"/>
                <a:gd name="connsiteX95" fmla="*/ 28954 w 66978"/>
                <a:gd name="connsiteY95" fmla="*/ 13687 h 23801"/>
                <a:gd name="connsiteX96" fmla="*/ 28622 w 66978"/>
                <a:gd name="connsiteY96" fmla="*/ 14714 h 23801"/>
                <a:gd name="connsiteX97" fmla="*/ 27910 w 66978"/>
                <a:gd name="connsiteY97" fmla="*/ 15157 h 23801"/>
                <a:gd name="connsiteX98" fmla="*/ 26140 w 66978"/>
                <a:gd name="connsiteY98" fmla="*/ 16010 h 23801"/>
                <a:gd name="connsiteX99" fmla="*/ 26077 w 66978"/>
                <a:gd name="connsiteY99" fmla="*/ 14872 h 23801"/>
                <a:gd name="connsiteX100" fmla="*/ 25619 w 66978"/>
                <a:gd name="connsiteY100" fmla="*/ 14177 h 23801"/>
                <a:gd name="connsiteX101" fmla="*/ 24876 w 66978"/>
                <a:gd name="connsiteY101" fmla="*/ 13955 h 23801"/>
                <a:gd name="connsiteX102" fmla="*/ 24022 w 66978"/>
                <a:gd name="connsiteY102" fmla="*/ 14287 h 23801"/>
                <a:gd name="connsiteX103" fmla="*/ 23706 w 66978"/>
                <a:gd name="connsiteY103" fmla="*/ 13007 h 23801"/>
                <a:gd name="connsiteX104" fmla="*/ 21620 w 66978"/>
                <a:gd name="connsiteY104" fmla="*/ 13592 h 23801"/>
                <a:gd name="connsiteX105" fmla="*/ 21557 w 66978"/>
                <a:gd name="connsiteY105" fmla="*/ 12612 h 23801"/>
                <a:gd name="connsiteX106" fmla="*/ 21652 w 66978"/>
                <a:gd name="connsiteY106" fmla="*/ 11553 h 23801"/>
                <a:gd name="connsiteX107" fmla="*/ 20909 w 66978"/>
                <a:gd name="connsiteY107" fmla="*/ 12122 h 23801"/>
                <a:gd name="connsiteX108" fmla="*/ 19945 w 66978"/>
                <a:gd name="connsiteY108" fmla="*/ 13244 h 23801"/>
                <a:gd name="connsiteX109" fmla="*/ 19329 w 66978"/>
                <a:gd name="connsiteY109" fmla="*/ 13797 h 23801"/>
                <a:gd name="connsiteX110" fmla="*/ 18649 w 66978"/>
                <a:gd name="connsiteY110" fmla="*/ 13150 h 23801"/>
                <a:gd name="connsiteX111" fmla="*/ 18191 w 66978"/>
                <a:gd name="connsiteY111" fmla="*/ 13212 h 23801"/>
                <a:gd name="connsiteX112" fmla="*/ 17701 w 66978"/>
                <a:gd name="connsiteY112" fmla="*/ 14113 h 23801"/>
                <a:gd name="connsiteX113" fmla="*/ 17306 w 66978"/>
                <a:gd name="connsiteY113" fmla="*/ 14604 h 23801"/>
                <a:gd name="connsiteX114" fmla="*/ 16910 w 66978"/>
                <a:gd name="connsiteY114" fmla="*/ 14319 h 23801"/>
                <a:gd name="connsiteX115" fmla="*/ 16642 w 66978"/>
                <a:gd name="connsiteY115" fmla="*/ 13750 h 23801"/>
                <a:gd name="connsiteX116" fmla="*/ 16563 w 66978"/>
                <a:gd name="connsiteY116" fmla="*/ 13481 h 23801"/>
                <a:gd name="connsiteX117" fmla="*/ 16452 w 66978"/>
                <a:gd name="connsiteY117" fmla="*/ 13275 h 23801"/>
                <a:gd name="connsiteX118" fmla="*/ 16120 w 66978"/>
                <a:gd name="connsiteY118" fmla="*/ 12928 h 23801"/>
                <a:gd name="connsiteX119" fmla="*/ 15678 w 66978"/>
                <a:gd name="connsiteY119" fmla="*/ 12786 h 23801"/>
                <a:gd name="connsiteX120" fmla="*/ 15267 w 66978"/>
                <a:gd name="connsiteY120" fmla="*/ 13323 h 23801"/>
                <a:gd name="connsiteX121" fmla="*/ 14872 w 66978"/>
                <a:gd name="connsiteY121" fmla="*/ 14145 h 23801"/>
                <a:gd name="connsiteX122" fmla="*/ 14888 w 66978"/>
                <a:gd name="connsiteY122" fmla="*/ 14604 h 23801"/>
                <a:gd name="connsiteX123" fmla="*/ 15330 w 66978"/>
                <a:gd name="connsiteY123" fmla="*/ 15188 h 23801"/>
                <a:gd name="connsiteX124" fmla="*/ 14666 w 66978"/>
                <a:gd name="connsiteY124" fmla="*/ 15868 h 23801"/>
                <a:gd name="connsiteX125" fmla="*/ 14240 w 66978"/>
                <a:gd name="connsiteY125" fmla="*/ 15662 h 23801"/>
                <a:gd name="connsiteX126" fmla="*/ 13829 w 66978"/>
                <a:gd name="connsiteY126" fmla="*/ 15014 h 23801"/>
                <a:gd name="connsiteX127" fmla="*/ 13181 w 66978"/>
                <a:gd name="connsiteY127" fmla="*/ 14477 h 23801"/>
                <a:gd name="connsiteX128" fmla="*/ 12375 w 66978"/>
                <a:gd name="connsiteY128" fmla="*/ 14382 h 23801"/>
                <a:gd name="connsiteX129" fmla="*/ 10873 w 66978"/>
                <a:gd name="connsiteY129" fmla="*/ 14762 h 23801"/>
                <a:gd name="connsiteX130" fmla="*/ 10115 w 66978"/>
                <a:gd name="connsiteY130" fmla="*/ 14604 h 23801"/>
                <a:gd name="connsiteX131" fmla="*/ 10984 w 66978"/>
                <a:gd name="connsiteY131" fmla="*/ 14082 h 23801"/>
                <a:gd name="connsiteX132" fmla="*/ 10952 w 66978"/>
                <a:gd name="connsiteY132" fmla="*/ 13623 h 23801"/>
                <a:gd name="connsiteX133" fmla="*/ 10384 w 66978"/>
                <a:gd name="connsiteY133" fmla="*/ 13197 h 23801"/>
                <a:gd name="connsiteX134" fmla="*/ 9672 w 66978"/>
                <a:gd name="connsiteY134" fmla="*/ 12833 h 23801"/>
                <a:gd name="connsiteX135" fmla="*/ 8771 w 66978"/>
                <a:gd name="connsiteY135" fmla="*/ 12580 h 23801"/>
                <a:gd name="connsiteX136" fmla="*/ 6290 w 66978"/>
                <a:gd name="connsiteY136" fmla="*/ 12802 h 23801"/>
                <a:gd name="connsiteX137" fmla="*/ 1628 w 66978"/>
                <a:gd name="connsiteY137" fmla="*/ 11948 h 23801"/>
                <a:gd name="connsiteX138" fmla="*/ 0 w 66978"/>
                <a:gd name="connsiteY138" fmla="*/ 12343 h 23801"/>
                <a:gd name="connsiteX139" fmla="*/ 601 w 66978"/>
                <a:gd name="connsiteY139" fmla="*/ 13118 h 23801"/>
                <a:gd name="connsiteX140" fmla="*/ 13355 w 66978"/>
                <a:gd name="connsiteY140" fmla="*/ 17575 h 23801"/>
                <a:gd name="connsiteX141" fmla="*/ 15204 w 66978"/>
                <a:gd name="connsiteY141" fmla="*/ 17085 h 23801"/>
                <a:gd name="connsiteX142" fmla="*/ 16152 w 66978"/>
                <a:gd name="connsiteY142" fmla="*/ 16642 h 23801"/>
                <a:gd name="connsiteX143" fmla="*/ 16974 w 66978"/>
                <a:gd name="connsiteY143" fmla="*/ 16689 h 23801"/>
                <a:gd name="connsiteX144" fmla="*/ 18633 w 66978"/>
                <a:gd name="connsiteY144" fmla="*/ 17401 h 23801"/>
                <a:gd name="connsiteX145" fmla="*/ 19155 w 66978"/>
                <a:gd name="connsiteY145" fmla="*/ 17401 h 23801"/>
                <a:gd name="connsiteX146" fmla="*/ 20245 w 66978"/>
                <a:gd name="connsiteY146" fmla="*/ 17037 h 23801"/>
                <a:gd name="connsiteX147" fmla="*/ 20798 w 66978"/>
                <a:gd name="connsiteY147" fmla="*/ 16990 h 23801"/>
                <a:gd name="connsiteX148" fmla="*/ 25081 w 66978"/>
                <a:gd name="connsiteY148" fmla="*/ 19677 h 23801"/>
                <a:gd name="connsiteX149" fmla="*/ 25777 w 66978"/>
                <a:gd name="connsiteY149" fmla="*/ 20625 h 23801"/>
                <a:gd name="connsiteX150" fmla="*/ 26125 w 66978"/>
                <a:gd name="connsiteY150" fmla="*/ 20909 h 23801"/>
                <a:gd name="connsiteX151" fmla="*/ 27895 w 66978"/>
                <a:gd name="connsiteY151" fmla="*/ 21352 h 23801"/>
                <a:gd name="connsiteX152" fmla="*/ 28558 w 66978"/>
                <a:gd name="connsiteY152" fmla="*/ 21257 h 23801"/>
                <a:gd name="connsiteX153" fmla="*/ 28100 w 66978"/>
                <a:gd name="connsiteY153" fmla="*/ 20482 h 23801"/>
                <a:gd name="connsiteX154" fmla="*/ 28732 w 66978"/>
                <a:gd name="connsiteY154" fmla="*/ 20498 h 23801"/>
                <a:gd name="connsiteX155" fmla="*/ 29127 w 66978"/>
                <a:gd name="connsiteY155" fmla="*/ 20214 h 23801"/>
                <a:gd name="connsiteX156" fmla="*/ 29206 w 66978"/>
                <a:gd name="connsiteY156" fmla="*/ 19708 h 23801"/>
                <a:gd name="connsiteX157" fmla="*/ 28922 w 66978"/>
                <a:gd name="connsiteY157" fmla="*/ 19108 h 23801"/>
                <a:gd name="connsiteX158" fmla="*/ 29633 w 66978"/>
                <a:gd name="connsiteY158" fmla="*/ 19155 h 23801"/>
                <a:gd name="connsiteX159" fmla="*/ 31134 w 66978"/>
                <a:gd name="connsiteY159" fmla="*/ 21130 h 23801"/>
                <a:gd name="connsiteX160" fmla="*/ 32083 w 66978"/>
                <a:gd name="connsiteY160" fmla="*/ 21763 h 23801"/>
                <a:gd name="connsiteX161" fmla="*/ 32683 w 66978"/>
                <a:gd name="connsiteY161" fmla="*/ 21731 h 23801"/>
                <a:gd name="connsiteX162" fmla="*/ 33916 w 66978"/>
                <a:gd name="connsiteY162" fmla="*/ 21384 h 23801"/>
                <a:gd name="connsiteX163" fmla="*/ 34390 w 66978"/>
                <a:gd name="connsiteY163" fmla="*/ 21367 h 23801"/>
                <a:gd name="connsiteX164" fmla="*/ 34896 w 66978"/>
                <a:gd name="connsiteY164" fmla="*/ 21589 h 23801"/>
                <a:gd name="connsiteX165" fmla="*/ 35686 w 66978"/>
                <a:gd name="connsiteY165" fmla="*/ 22253 h 23801"/>
                <a:gd name="connsiteX166" fmla="*/ 36192 w 66978"/>
                <a:gd name="connsiteY166" fmla="*/ 22521 h 23801"/>
                <a:gd name="connsiteX167" fmla="*/ 36381 w 66978"/>
                <a:gd name="connsiteY167" fmla="*/ 21999 h 23801"/>
                <a:gd name="connsiteX168" fmla="*/ 36208 w 66978"/>
                <a:gd name="connsiteY168" fmla="*/ 21731 h 23801"/>
                <a:gd name="connsiteX169" fmla="*/ 35986 w 66978"/>
                <a:gd name="connsiteY169" fmla="*/ 21067 h 23801"/>
                <a:gd name="connsiteX170" fmla="*/ 35765 w 66978"/>
                <a:gd name="connsiteY170" fmla="*/ 20735 h 23801"/>
                <a:gd name="connsiteX171" fmla="*/ 36634 w 66978"/>
                <a:gd name="connsiteY171" fmla="*/ 20609 h 23801"/>
                <a:gd name="connsiteX172" fmla="*/ 37393 w 66978"/>
                <a:gd name="connsiteY172" fmla="*/ 21178 h 23801"/>
                <a:gd name="connsiteX173" fmla="*/ 37994 w 66978"/>
                <a:gd name="connsiteY173" fmla="*/ 22158 h 23801"/>
                <a:gd name="connsiteX174" fmla="*/ 38357 w 66978"/>
                <a:gd name="connsiteY174" fmla="*/ 23233 h 23801"/>
                <a:gd name="connsiteX175" fmla="*/ 38436 w 66978"/>
                <a:gd name="connsiteY175" fmla="*/ 21842 h 23801"/>
                <a:gd name="connsiteX176" fmla="*/ 37836 w 66978"/>
                <a:gd name="connsiteY176" fmla="*/ 19376 h 23801"/>
                <a:gd name="connsiteX177" fmla="*/ 38231 w 66978"/>
                <a:gd name="connsiteY177" fmla="*/ 18270 h 23801"/>
                <a:gd name="connsiteX178" fmla="*/ 38547 w 66978"/>
                <a:gd name="connsiteY178" fmla="*/ 19424 h 23801"/>
                <a:gd name="connsiteX179" fmla="*/ 39068 w 66978"/>
                <a:gd name="connsiteY179" fmla="*/ 20530 h 23801"/>
                <a:gd name="connsiteX180" fmla="*/ 39764 w 66978"/>
                <a:gd name="connsiteY180" fmla="*/ 21020 h 23801"/>
                <a:gd name="connsiteX181" fmla="*/ 40712 w 66978"/>
                <a:gd name="connsiteY181" fmla="*/ 20150 h 23801"/>
                <a:gd name="connsiteX182" fmla="*/ 40822 w 66978"/>
                <a:gd name="connsiteY182" fmla="*/ 21794 h 23801"/>
                <a:gd name="connsiteX183" fmla="*/ 40759 w 66978"/>
                <a:gd name="connsiteY183" fmla="*/ 22774 h 23801"/>
                <a:gd name="connsiteX184" fmla="*/ 40996 w 66978"/>
                <a:gd name="connsiteY184" fmla="*/ 23343 h 23801"/>
                <a:gd name="connsiteX185" fmla="*/ 42055 w 66978"/>
                <a:gd name="connsiteY185" fmla="*/ 23801 h 23801"/>
                <a:gd name="connsiteX186" fmla="*/ 42877 w 66978"/>
                <a:gd name="connsiteY186" fmla="*/ 23296 h 23801"/>
                <a:gd name="connsiteX187" fmla="*/ 44031 w 66978"/>
                <a:gd name="connsiteY187" fmla="*/ 20482 h 23801"/>
                <a:gd name="connsiteX188" fmla="*/ 44963 w 66978"/>
                <a:gd name="connsiteY188" fmla="*/ 20404 h 23801"/>
                <a:gd name="connsiteX189" fmla="*/ 45121 w 66978"/>
                <a:gd name="connsiteY189" fmla="*/ 19929 h 23801"/>
                <a:gd name="connsiteX190" fmla="*/ 43667 w 66978"/>
                <a:gd name="connsiteY190" fmla="*/ 19487 h 23801"/>
                <a:gd name="connsiteX191" fmla="*/ 42972 w 66978"/>
                <a:gd name="connsiteY191" fmla="*/ 19376 h 23801"/>
                <a:gd name="connsiteX192" fmla="*/ 42213 w 66978"/>
                <a:gd name="connsiteY192" fmla="*/ 19550 h 23801"/>
                <a:gd name="connsiteX193" fmla="*/ 42766 w 66978"/>
                <a:gd name="connsiteY193" fmla="*/ 18713 h 23801"/>
                <a:gd name="connsiteX194" fmla="*/ 43588 w 66978"/>
                <a:gd name="connsiteY194" fmla="*/ 18697 h 23801"/>
                <a:gd name="connsiteX195" fmla="*/ 45295 w 66978"/>
                <a:gd name="connsiteY195" fmla="*/ 19376 h 23801"/>
                <a:gd name="connsiteX196" fmla="*/ 46117 w 66978"/>
                <a:gd name="connsiteY196" fmla="*/ 19424 h 23801"/>
                <a:gd name="connsiteX197" fmla="*/ 47065 w 66978"/>
                <a:gd name="connsiteY197" fmla="*/ 19265 h 23801"/>
                <a:gd name="connsiteX198" fmla="*/ 47919 w 66978"/>
                <a:gd name="connsiteY198" fmla="*/ 19297 h 23801"/>
                <a:gd name="connsiteX199" fmla="*/ 48456 w 66978"/>
                <a:gd name="connsiteY199" fmla="*/ 19914 h 23801"/>
                <a:gd name="connsiteX200" fmla="*/ 48582 w 66978"/>
                <a:gd name="connsiteY200" fmla="*/ 20309 h 23801"/>
                <a:gd name="connsiteX201" fmla="*/ 49262 w 66978"/>
                <a:gd name="connsiteY201" fmla="*/ 21509 h 23801"/>
                <a:gd name="connsiteX202" fmla="*/ 49546 w 66978"/>
                <a:gd name="connsiteY202" fmla="*/ 21874 h 23801"/>
                <a:gd name="connsiteX203" fmla="*/ 51348 w 66978"/>
                <a:gd name="connsiteY203" fmla="*/ 22569 h 23801"/>
                <a:gd name="connsiteX204" fmla="*/ 51822 w 66978"/>
                <a:gd name="connsiteY204" fmla="*/ 23169 h 23801"/>
                <a:gd name="connsiteX205" fmla="*/ 52154 w 66978"/>
                <a:gd name="connsiteY205" fmla="*/ 22569 h 23801"/>
                <a:gd name="connsiteX206" fmla="*/ 52391 w 66978"/>
                <a:gd name="connsiteY206" fmla="*/ 21905 h 23801"/>
                <a:gd name="connsiteX207" fmla="*/ 52407 w 66978"/>
                <a:gd name="connsiteY207" fmla="*/ 21257 h 23801"/>
                <a:gd name="connsiteX208" fmla="*/ 52312 w 66978"/>
                <a:gd name="connsiteY208" fmla="*/ 20577 h 23801"/>
                <a:gd name="connsiteX209" fmla="*/ 52850 w 66978"/>
                <a:gd name="connsiteY209" fmla="*/ 20767 h 23801"/>
                <a:gd name="connsiteX210" fmla="*/ 53671 w 66978"/>
                <a:gd name="connsiteY210" fmla="*/ 21447 h 23801"/>
                <a:gd name="connsiteX211" fmla="*/ 54145 w 66978"/>
                <a:gd name="connsiteY211" fmla="*/ 21684 h 23801"/>
                <a:gd name="connsiteX212" fmla="*/ 54541 w 66978"/>
                <a:gd name="connsiteY212" fmla="*/ 21636 h 23801"/>
                <a:gd name="connsiteX213" fmla="*/ 54967 w 66978"/>
                <a:gd name="connsiteY213" fmla="*/ 21352 h 23801"/>
                <a:gd name="connsiteX214" fmla="*/ 55362 w 66978"/>
                <a:gd name="connsiteY214" fmla="*/ 21194 h 23801"/>
                <a:gd name="connsiteX215" fmla="*/ 55726 w 66978"/>
                <a:gd name="connsiteY215" fmla="*/ 21415 h 23801"/>
                <a:gd name="connsiteX216" fmla="*/ 56911 w 66978"/>
                <a:gd name="connsiteY216" fmla="*/ 22996 h 23801"/>
                <a:gd name="connsiteX217" fmla="*/ 57575 w 66978"/>
                <a:gd name="connsiteY217" fmla="*/ 23169 h 23801"/>
                <a:gd name="connsiteX218" fmla="*/ 58176 w 66978"/>
                <a:gd name="connsiteY218" fmla="*/ 22189 h 23801"/>
                <a:gd name="connsiteX219" fmla="*/ 58144 w 66978"/>
                <a:gd name="connsiteY219" fmla="*/ 21130 h 2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66978" h="23801">
                  <a:moveTo>
                    <a:pt x="57654" y="20040"/>
                  </a:moveTo>
                  <a:lnTo>
                    <a:pt x="56437" y="18159"/>
                  </a:lnTo>
                  <a:lnTo>
                    <a:pt x="55678" y="16468"/>
                  </a:lnTo>
                  <a:lnTo>
                    <a:pt x="55394" y="15520"/>
                  </a:lnTo>
                  <a:lnTo>
                    <a:pt x="55204" y="14540"/>
                  </a:lnTo>
                  <a:lnTo>
                    <a:pt x="56579" y="13576"/>
                  </a:lnTo>
                  <a:lnTo>
                    <a:pt x="60578" y="15094"/>
                  </a:lnTo>
                  <a:lnTo>
                    <a:pt x="62538" y="14635"/>
                  </a:lnTo>
                  <a:lnTo>
                    <a:pt x="62854" y="14034"/>
                  </a:lnTo>
                  <a:lnTo>
                    <a:pt x="63107" y="13212"/>
                  </a:lnTo>
                  <a:lnTo>
                    <a:pt x="63470" y="12517"/>
                  </a:lnTo>
                  <a:lnTo>
                    <a:pt x="64086" y="12375"/>
                  </a:lnTo>
                  <a:lnTo>
                    <a:pt x="64529" y="12375"/>
                  </a:lnTo>
                  <a:lnTo>
                    <a:pt x="65066" y="12217"/>
                  </a:lnTo>
                  <a:lnTo>
                    <a:pt x="65572" y="11933"/>
                  </a:lnTo>
                  <a:lnTo>
                    <a:pt x="65999" y="11616"/>
                  </a:lnTo>
                  <a:lnTo>
                    <a:pt x="66805" y="10304"/>
                  </a:lnTo>
                  <a:lnTo>
                    <a:pt x="66805" y="9087"/>
                  </a:lnTo>
                  <a:lnTo>
                    <a:pt x="66647" y="7934"/>
                  </a:lnTo>
                  <a:lnTo>
                    <a:pt x="66979" y="6780"/>
                  </a:lnTo>
                  <a:lnTo>
                    <a:pt x="65999" y="6306"/>
                  </a:lnTo>
                  <a:lnTo>
                    <a:pt x="65288" y="5405"/>
                  </a:lnTo>
                  <a:lnTo>
                    <a:pt x="64813" y="4204"/>
                  </a:lnTo>
                  <a:lnTo>
                    <a:pt x="64560" y="2797"/>
                  </a:lnTo>
                  <a:lnTo>
                    <a:pt x="63754" y="2861"/>
                  </a:lnTo>
                  <a:lnTo>
                    <a:pt x="62901" y="2212"/>
                  </a:lnTo>
                  <a:lnTo>
                    <a:pt x="62174" y="1202"/>
                  </a:lnTo>
                  <a:lnTo>
                    <a:pt x="61668" y="253"/>
                  </a:lnTo>
                  <a:lnTo>
                    <a:pt x="60372" y="0"/>
                  </a:lnTo>
                  <a:lnTo>
                    <a:pt x="57606" y="759"/>
                  </a:lnTo>
                  <a:lnTo>
                    <a:pt x="55631" y="806"/>
                  </a:lnTo>
                  <a:lnTo>
                    <a:pt x="54999" y="1944"/>
                  </a:lnTo>
                  <a:lnTo>
                    <a:pt x="54367" y="2307"/>
                  </a:lnTo>
                  <a:lnTo>
                    <a:pt x="53782" y="2181"/>
                  </a:lnTo>
                  <a:lnTo>
                    <a:pt x="53355" y="1739"/>
                  </a:lnTo>
                  <a:lnTo>
                    <a:pt x="52913" y="1422"/>
                  </a:lnTo>
                  <a:lnTo>
                    <a:pt x="52217" y="1644"/>
                  </a:lnTo>
                  <a:lnTo>
                    <a:pt x="51933" y="3825"/>
                  </a:lnTo>
                  <a:lnTo>
                    <a:pt x="50337" y="4173"/>
                  </a:lnTo>
                  <a:lnTo>
                    <a:pt x="47350" y="3382"/>
                  </a:lnTo>
                  <a:lnTo>
                    <a:pt x="46686" y="4394"/>
                  </a:lnTo>
                  <a:lnTo>
                    <a:pt x="47539" y="5785"/>
                  </a:lnTo>
                  <a:lnTo>
                    <a:pt x="49072" y="7002"/>
                  </a:lnTo>
                  <a:lnTo>
                    <a:pt x="50352" y="7570"/>
                  </a:lnTo>
                  <a:lnTo>
                    <a:pt x="50337" y="6211"/>
                  </a:lnTo>
                  <a:lnTo>
                    <a:pt x="50653" y="5358"/>
                  </a:lnTo>
                  <a:lnTo>
                    <a:pt x="51206" y="5184"/>
                  </a:lnTo>
                  <a:lnTo>
                    <a:pt x="51917" y="5880"/>
                  </a:lnTo>
                  <a:lnTo>
                    <a:pt x="52138" y="6480"/>
                  </a:lnTo>
                  <a:lnTo>
                    <a:pt x="52249" y="7286"/>
                  </a:lnTo>
                  <a:lnTo>
                    <a:pt x="52470" y="8139"/>
                  </a:lnTo>
                  <a:lnTo>
                    <a:pt x="52976" y="8882"/>
                  </a:lnTo>
                  <a:lnTo>
                    <a:pt x="54714" y="9562"/>
                  </a:lnTo>
                  <a:lnTo>
                    <a:pt x="55299" y="10241"/>
                  </a:lnTo>
                  <a:lnTo>
                    <a:pt x="54825" y="11616"/>
                  </a:lnTo>
                  <a:lnTo>
                    <a:pt x="54398" y="11853"/>
                  </a:lnTo>
                  <a:lnTo>
                    <a:pt x="53324" y="11727"/>
                  </a:lnTo>
                  <a:lnTo>
                    <a:pt x="52865" y="11838"/>
                  </a:lnTo>
                  <a:lnTo>
                    <a:pt x="52518" y="12233"/>
                  </a:lnTo>
                  <a:lnTo>
                    <a:pt x="52012" y="13007"/>
                  </a:lnTo>
                  <a:lnTo>
                    <a:pt x="51554" y="13370"/>
                  </a:lnTo>
                  <a:lnTo>
                    <a:pt x="51095" y="12723"/>
                  </a:lnTo>
                  <a:lnTo>
                    <a:pt x="50226" y="12833"/>
                  </a:lnTo>
                  <a:lnTo>
                    <a:pt x="49262" y="13497"/>
                  </a:lnTo>
                  <a:lnTo>
                    <a:pt x="48519" y="14540"/>
                  </a:lnTo>
                  <a:lnTo>
                    <a:pt x="47982" y="12849"/>
                  </a:lnTo>
                  <a:lnTo>
                    <a:pt x="47002" y="11948"/>
                  </a:lnTo>
                  <a:lnTo>
                    <a:pt x="44252" y="11063"/>
                  </a:lnTo>
                  <a:lnTo>
                    <a:pt x="44094" y="11521"/>
                  </a:lnTo>
                  <a:lnTo>
                    <a:pt x="44916" y="12565"/>
                  </a:lnTo>
                  <a:lnTo>
                    <a:pt x="45327" y="13244"/>
                  </a:lnTo>
                  <a:lnTo>
                    <a:pt x="45406" y="13813"/>
                  </a:lnTo>
                  <a:lnTo>
                    <a:pt x="44916" y="14587"/>
                  </a:lnTo>
                  <a:lnTo>
                    <a:pt x="44378" y="14445"/>
                  </a:lnTo>
                  <a:lnTo>
                    <a:pt x="43478" y="13481"/>
                  </a:lnTo>
                  <a:lnTo>
                    <a:pt x="38578" y="11916"/>
                  </a:lnTo>
                  <a:lnTo>
                    <a:pt x="38705" y="12643"/>
                  </a:lnTo>
                  <a:lnTo>
                    <a:pt x="38736" y="12833"/>
                  </a:lnTo>
                  <a:lnTo>
                    <a:pt x="38878" y="13102"/>
                  </a:lnTo>
                  <a:lnTo>
                    <a:pt x="38389" y="13481"/>
                  </a:lnTo>
                  <a:lnTo>
                    <a:pt x="38815" y="14050"/>
                  </a:lnTo>
                  <a:lnTo>
                    <a:pt x="39384" y="14382"/>
                  </a:lnTo>
                  <a:lnTo>
                    <a:pt x="40696" y="14762"/>
                  </a:lnTo>
                  <a:lnTo>
                    <a:pt x="39874" y="15520"/>
                  </a:lnTo>
                  <a:lnTo>
                    <a:pt x="38942" y="15394"/>
                  </a:lnTo>
                  <a:lnTo>
                    <a:pt x="37994" y="14904"/>
                  </a:lnTo>
                  <a:lnTo>
                    <a:pt x="37077" y="14667"/>
                  </a:lnTo>
                  <a:lnTo>
                    <a:pt x="36065" y="14919"/>
                  </a:lnTo>
                  <a:lnTo>
                    <a:pt x="35560" y="15441"/>
                  </a:lnTo>
                  <a:lnTo>
                    <a:pt x="35639" y="16041"/>
                  </a:lnTo>
                  <a:lnTo>
                    <a:pt x="36461" y="16594"/>
                  </a:lnTo>
                  <a:lnTo>
                    <a:pt x="34991" y="16658"/>
                  </a:lnTo>
                  <a:lnTo>
                    <a:pt x="32810" y="15978"/>
                  </a:lnTo>
                  <a:lnTo>
                    <a:pt x="30850" y="14840"/>
                  </a:lnTo>
                  <a:lnTo>
                    <a:pt x="30060" y="13497"/>
                  </a:lnTo>
                  <a:lnTo>
                    <a:pt x="28954" y="13687"/>
                  </a:lnTo>
                  <a:lnTo>
                    <a:pt x="28622" y="14714"/>
                  </a:lnTo>
                  <a:lnTo>
                    <a:pt x="27910" y="15157"/>
                  </a:lnTo>
                  <a:lnTo>
                    <a:pt x="26140" y="16010"/>
                  </a:lnTo>
                  <a:lnTo>
                    <a:pt x="26077" y="14872"/>
                  </a:lnTo>
                  <a:lnTo>
                    <a:pt x="25619" y="14177"/>
                  </a:lnTo>
                  <a:lnTo>
                    <a:pt x="24876" y="13955"/>
                  </a:lnTo>
                  <a:lnTo>
                    <a:pt x="24022" y="14287"/>
                  </a:lnTo>
                  <a:lnTo>
                    <a:pt x="23706" y="13007"/>
                  </a:lnTo>
                  <a:lnTo>
                    <a:pt x="21620" y="13592"/>
                  </a:lnTo>
                  <a:lnTo>
                    <a:pt x="21557" y="12612"/>
                  </a:lnTo>
                  <a:lnTo>
                    <a:pt x="21652" y="11553"/>
                  </a:lnTo>
                  <a:lnTo>
                    <a:pt x="20909" y="12122"/>
                  </a:lnTo>
                  <a:lnTo>
                    <a:pt x="19945" y="13244"/>
                  </a:lnTo>
                  <a:lnTo>
                    <a:pt x="19329" y="13797"/>
                  </a:lnTo>
                  <a:lnTo>
                    <a:pt x="18649" y="13150"/>
                  </a:lnTo>
                  <a:lnTo>
                    <a:pt x="18191" y="13212"/>
                  </a:lnTo>
                  <a:lnTo>
                    <a:pt x="17701" y="14113"/>
                  </a:lnTo>
                  <a:lnTo>
                    <a:pt x="17306" y="14604"/>
                  </a:lnTo>
                  <a:lnTo>
                    <a:pt x="16910" y="14319"/>
                  </a:lnTo>
                  <a:lnTo>
                    <a:pt x="16642" y="13750"/>
                  </a:lnTo>
                  <a:lnTo>
                    <a:pt x="16563" y="13481"/>
                  </a:lnTo>
                  <a:lnTo>
                    <a:pt x="16452" y="13275"/>
                  </a:lnTo>
                  <a:lnTo>
                    <a:pt x="16120" y="12928"/>
                  </a:lnTo>
                  <a:lnTo>
                    <a:pt x="15678" y="12786"/>
                  </a:lnTo>
                  <a:lnTo>
                    <a:pt x="15267" y="13323"/>
                  </a:lnTo>
                  <a:lnTo>
                    <a:pt x="14872" y="14145"/>
                  </a:lnTo>
                  <a:lnTo>
                    <a:pt x="14888" y="14604"/>
                  </a:lnTo>
                  <a:lnTo>
                    <a:pt x="15330" y="15188"/>
                  </a:lnTo>
                  <a:lnTo>
                    <a:pt x="14666" y="15868"/>
                  </a:lnTo>
                  <a:lnTo>
                    <a:pt x="14240" y="15662"/>
                  </a:lnTo>
                  <a:lnTo>
                    <a:pt x="13829" y="15014"/>
                  </a:lnTo>
                  <a:lnTo>
                    <a:pt x="13181" y="14477"/>
                  </a:lnTo>
                  <a:lnTo>
                    <a:pt x="12375" y="14382"/>
                  </a:lnTo>
                  <a:lnTo>
                    <a:pt x="10873" y="14762"/>
                  </a:lnTo>
                  <a:lnTo>
                    <a:pt x="10115" y="14604"/>
                  </a:lnTo>
                  <a:lnTo>
                    <a:pt x="10984" y="14082"/>
                  </a:lnTo>
                  <a:lnTo>
                    <a:pt x="10952" y="13623"/>
                  </a:lnTo>
                  <a:lnTo>
                    <a:pt x="10384" y="13197"/>
                  </a:lnTo>
                  <a:lnTo>
                    <a:pt x="9672" y="12833"/>
                  </a:lnTo>
                  <a:lnTo>
                    <a:pt x="8771" y="12580"/>
                  </a:lnTo>
                  <a:lnTo>
                    <a:pt x="6290" y="12802"/>
                  </a:lnTo>
                  <a:lnTo>
                    <a:pt x="1628" y="11948"/>
                  </a:lnTo>
                  <a:lnTo>
                    <a:pt x="0" y="12343"/>
                  </a:lnTo>
                  <a:lnTo>
                    <a:pt x="601" y="13118"/>
                  </a:lnTo>
                  <a:lnTo>
                    <a:pt x="13355" y="17575"/>
                  </a:lnTo>
                  <a:lnTo>
                    <a:pt x="15204" y="17085"/>
                  </a:lnTo>
                  <a:lnTo>
                    <a:pt x="16152" y="16642"/>
                  </a:lnTo>
                  <a:lnTo>
                    <a:pt x="16974" y="16689"/>
                  </a:lnTo>
                  <a:lnTo>
                    <a:pt x="18633" y="17401"/>
                  </a:lnTo>
                  <a:lnTo>
                    <a:pt x="19155" y="17401"/>
                  </a:lnTo>
                  <a:lnTo>
                    <a:pt x="20245" y="17037"/>
                  </a:lnTo>
                  <a:lnTo>
                    <a:pt x="20798" y="16990"/>
                  </a:lnTo>
                  <a:lnTo>
                    <a:pt x="25081" y="19677"/>
                  </a:lnTo>
                  <a:lnTo>
                    <a:pt x="25777" y="20625"/>
                  </a:lnTo>
                  <a:lnTo>
                    <a:pt x="26125" y="20909"/>
                  </a:lnTo>
                  <a:lnTo>
                    <a:pt x="27895" y="21352"/>
                  </a:lnTo>
                  <a:lnTo>
                    <a:pt x="28558" y="21257"/>
                  </a:lnTo>
                  <a:lnTo>
                    <a:pt x="28100" y="20482"/>
                  </a:lnTo>
                  <a:lnTo>
                    <a:pt x="28732" y="20498"/>
                  </a:lnTo>
                  <a:lnTo>
                    <a:pt x="29127" y="20214"/>
                  </a:lnTo>
                  <a:lnTo>
                    <a:pt x="29206" y="19708"/>
                  </a:lnTo>
                  <a:lnTo>
                    <a:pt x="28922" y="19108"/>
                  </a:lnTo>
                  <a:lnTo>
                    <a:pt x="29633" y="19155"/>
                  </a:lnTo>
                  <a:lnTo>
                    <a:pt x="31134" y="21130"/>
                  </a:lnTo>
                  <a:lnTo>
                    <a:pt x="32083" y="21763"/>
                  </a:lnTo>
                  <a:lnTo>
                    <a:pt x="32683" y="21731"/>
                  </a:lnTo>
                  <a:lnTo>
                    <a:pt x="33916" y="21384"/>
                  </a:lnTo>
                  <a:lnTo>
                    <a:pt x="34390" y="21367"/>
                  </a:lnTo>
                  <a:lnTo>
                    <a:pt x="34896" y="21589"/>
                  </a:lnTo>
                  <a:lnTo>
                    <a:pt x="35686" y="22253"/>
                  </a:lnTo>
                  <a:lnTo>
                    <a:pt x="36192" y="22521"/>
                  </a:lnTo>
                  <a:lnTo>
                    <a:pt x="36381" y="21999"/>
                  </a:lnTo>
                  <a:lnTo>
                    <a:pt x="36208" y="21731"/>
                  </a:lnTo>
                  <a:lnTo>
                    <a:pt x="35986" y="21067"/>
                  </a:lnTo>
                  <a:lnTo>
                    <a:pt x="35765" y="20735"/>
                  </a:lnTo>
                  <a:lnTo>
                    <a:pt x="36634" y="20609"/>
                  </a:lnTo>
                  <a:lnTo>
                    <a:pt x="37393" y="21178"/>
                  </a:lnTo>
                  <a:lnTo>
                    <a:pt x="37994" y="22158"/>
                  </a:lnTo>
                  <a:lnTo>
                    <a:pt x="38357" y="23233"/>
                  </a:lnTo>
                  <a:lnTo>
                    <a:pt x="38436" y="21842"/>
                  </a:lnTo>
                  <a:lnTo>
                    <a:pt x="37836" y="19376"/>
                  </a:lnTo>
                  <a:lnTo>
                    <a:pt x="38231" y="18270"/>
                  </a:lnTo>
                  <a:lnTo>
                    <a:pt x="38547" y="19424"/>
                  </a:lnTo>
                  <a:lnTo>
                    <a:pt x="39068" y="20530"/>
                  </a:lnTo>
                  <a:lnTo>
                    <a:pt x="39764" y="21020"/>
                  </a:lnTo>
                  <a:lnTo>
                    <a:pt x="40712" y="20150"/>
                  </a:lnTo>
                  <a:lnTo>
                    <a:pt x="40822" y="21794"/>
                  </a:lnTo>
                  <a:lnTo>
                    <a:pt x="40759" y="22774"/>
                  </a:lnTo>
                  <a:lnTo>
                    <a:pt x="40996" y="23343"/>
                  </a:lnTo>
                  <a:lnTo>
                    <a:pt x="42055" y="23801"/>
                  </a:lnTo>
                  <a:lnTo>
                    <a:pt x="42877" y="23296"/>
                  </a:lnTo>
                  <a:lnTo>
                    <a:pt x="44031" y="20482"/>
                  </a:lnTo>
                  <a:lnTo>
                    <a:pt x="44963" y="20404"/>
                  </a:lnTo>
                  <a:lnTo>
                    <a:pt x="45121" y="19929"/>
                  </a:lnTo>
                  <a:lnTo>
                    <a:pt x="43667" y="19487"/>
                  </a:lnTo>
                  <a:lnTo>
                    <a:pt x="42972" y="19376"/>
                  </a:lnTo>
                  <a:lnTo>
                    <a:pt x="42213" y="19550"/>
                  </a:lnTo>
                  <a:lnTo>
                    <a:pt x="42766" y="18713"/>
                  </a:lnTo>
                  <a:lnTo>
                    <a:pt x="43588" y="18697"/>
                  </a:lnTo>
                  <a:lnTo>
                    <a:pt x="45295" y="19376"/>
                  </a:lnTo>
                  <a:lnTo>
                    <a:pt x="46117" y="19424"/>
                  </a:lnTo>
                  <a:lnTo>
                    <a:pt x="47065" y="19265"/>
                  </a:lnTo>
                  <a:lnTo>
                    <a:pt x="47919" y="19297"/>
                  </a:lnTo>
                  <a:lnTo>
                    <a:pt x="48456" y="19914"/>
                  </a:lnTo>
                  <a:lnTo>
                    <a:pt x="48582" y="20309"/>
                  </a:lnTo>
                  <a:lnTo>
                    <a:pt x="49262" y="21509"/>
                  </a:lnTo>
                  <a:lnTo>
                    <a:pt x="49546" y="21874"/>
                  </a:lnTo>
                  <a:lnTo>
                    <a:pt x="51348" y="22569"/>
                  </a:lnTo>
                  <a:lnTo>
                    <a:pt x="51822" y="23169"/>
                  </a:lnTo>
                  <a:lnTo>
                    <a:pt x="52154" y="22569"/>
                  </a:lnTo>
                  <a:lnTo>
                    <a:pt x="52391" y="21905"/>
                  </a:lnTo>
                  <a:lnTo>
                    <a:pt x="52407" y="21257"/>
                  </a:lnTo>
                  <a:lnTo>
                    <a:pt x="52312" y="20577"/>
                  </a:lnTo>
                  <a:lnTo>
                    <a:pt x="52850" y="20767"/>
                  </a:lnTo>
                  <a:lnTo>
                    <a:pt x="53671" y="21447"/>
                  </a:lnTo>
                  <a:lnTo>
                    <a:pt x="54145" y="21684"/>
                  </a:lnTo>
                  <a:lnTo>
                    <a:pt x="54541" y="21636"/>
                  </a:lnTo>
                  <a:lnTo>
                    <a:pt x="54967" y="21352"/>
                  </a:lnTo>
                  <a:lnTo>
                    <a:pt x="55362" y="21194"/>
                  </a:lnTo>
                  <a:lnTo>
                    <a:pt x="55726" y="21415"/>
                  </a:lnTo>
                  <a:lnTo>
                    <a:pt x="56911" y="22996"/>
                  </a:lnTo>
                  <a:lnTo>
                    <a:pt x="57575" y="23169"/>
                  </a:lnTo>
                  <a:lnTo>
                    <a:pt x="58176" y="22189"/>
                  </a:lnTo>
                  <a:lnTo>
                    <a:pt x="58144" y="21130"/>
                  </a:lnTo>
                  <a:close/>
                </a:path>
              </a:pathLst>
            </a:custGeom>
            <a:grpFill/>
            <a:ln w="6350" cap="flat">
              <a:solidFill>
                <a:schemeClr val="bg1"/>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DF031C0-8661-2117-1940-8B4940947C0B}"/>
                </a:ext>
              </a:extLst>
            </p:cNvPr>
            <p:cNvSpPr/>
            <p:nvPr/>
          </p:nvSpPr>
          <p:spPr>
            <a:xfrm>
              <a:off x="6697767" y="9960404"/>
              <a:ext cx="4867" cy="6226"/>
            </a:xfrm>
            <a:custGeom>
              <a:avLst/>
              <a:gdLst>
                <a:gd name="connsiteX0" fmla="*/ 4172 w 4867"/>
                <a:gd name="connsiteY0" fmla="*/ 205 h 6226"/>
                <a:gd name="connsiteX1" fmla="*/ 3461 w 4867"/>
                <a:gd name="connsiteY1" fmla="*/ 0 h 6226"/>
                <a:gd name="connsiteX2" fmla="*/ 2292 w 4867"/>
                <a:gd name="connsiteY2" fmla="*/ 0 h 6226"/>
                <a:gd name="connsiteX3" fmla="*/ 1312 w 4867"/>
                <a:gd name="connsiteY3" fmla="*/ 411 h 6226"/>
                <a:gd name="connsiteX4" fmla="*/ 996 w 4867"/>
                <a:gd name="connsiteY4" fmla="*/ 2354 h 6226"/>
                <a:gd name="connsiteX5" fmla="*/ 348 w 4867"/>
                <a:gd name="connsiteY5" fmla="*/ 3429 h 6226"/>
                <a:gd name="connsiteX6" fmla="*/ 0 w 4867"/>
                <a:gd name="connsiteY6" fmla="*/ 4425 h 6226"/>
                <a:gd name="connsiteX7" fmla="*/ 679 w 4867"/>
                <a:gd name="connsiteY7" fmla="*/ 5247 h 6226"/>
                <a:gd name="connsiteX8" fmla="*/ 158 w 4867"/>
                <a:gd name="connsiteY8" fmla="*/ 6179 h 6226"/>
                <a:gd name="connsiteX9" fmla="*/ 1501 w 4867"/>
                <a:gd name="connsiteY9" fmla="*/ 6227 h 6226"/>
                <a:gd name="connsiteX10" fmla="*/ 2608 w 4867"/>
                <a:gd name="connsiteY10" fmla="*/ 5089 h 6226"/>
                <a:gd name="connsiteX11" fmla="*/ 3651 w 4867"/>
                <a:gd name="connsiteY11" fmla="*/ 3730 h 6226"/>
                <a:gd name="connsiteX12" fmla="*/ 4757 w 4867"/>
                <a:gd name="connsiteY12" fmla="*/ 3050 h 6226"/>
                <a:gd name="connsiteX13" fmla="*/ 4868 w 4867"/>
                <a:gd name="connsiteY13" fmla="*/ 2102 h 6226"/>
                <a:gd name="connsiteX14" fmla="*/ 4868 w 4867"/>
                <a:gd name="connsiteY14" fmla="*/ 1217 h 6226"/>
                <a:gd name="connsiteX15" fmla="*/ 4678 w 4867"/>
                <a:gd name="connsiteY15" fmla="*/ 537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7" h="6226">
                  <a:moveTo>
                    <a:pt x="4172" y="205"/>
                  </a:moveTo>
                  <a:lnTo>
                    <a:pt x="3461" y="0"/>
                  </a:lnTo>
                  <a:lnTo>
                    <a:pt x="2292" y="0"/>
                  </a:lnTo>
                  <a:lnTo>
                    <a:pt x="1312" y="411"/>
                  </a:lnTo>
                  <a:lnTo>
                    <a:pt x="996" y="2354"/>
                  </a:lnTo>
                  <a:lnTo>
                    <a:pt x="348" y="3429"/>
                  </a:lnTo>
                  <a:lnTo>
                    <a:pt x="0" y="4425"/>
                  </a:lnTo>
                  <a:lnTo>
                    <a:pt x="679" y="5247"/>
                  </a:lnTo>
                  <a:lnTo>
                    <a:pt x="158" y="6179"/>
                  </a:lnTo>
                  <a:lnTo>
                    <a:pt x="1501" y="6227"/>
                  </a:lnTo>
                  <a:lnTo>
                    <a:pt x="2608" y="5089"/>
                  </a:lnTo>
                  <a:lnTo>
                    <a:pt x="3651" y="3730"/>
                  </a:lnTo>
                  <a:lnTo>
                    <a:pt x="4757" y="3050"/>
                  </a:lnTo>
                  <a:lnTo>
                    <a:pt x="4868" y="2102"/>
                  </a:lnTo>
                  <a:lnTo>
                    <a:pt x="4868" y="1217"/>
                  </a:lnTo>
                  <a:lnTo>
                    <a:pt x="4678" y="537"/>
                  </a:lnTo>
                  <a:close/>
                </a:path>
              </a:pathLst>
            </a:custGeom>
            <a:grpFill/>
            <a:ln w="6350" cap="flat">
              <a:solidFill>
                <a:schemeClr val="bg1"/>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F92A47C-F0D3-2365-1667-5882FD0A2C2F}"/>
                </a:ext>
              </a:extLst>
            </p:cNvPr>
            <p:cNvSpPr/>
            <p:nvPr/>
          </p:nvSpPr>
          <p:spPr>
            <a:xfrm>
              <a:off x="6489198" y="9972210"/>
              <a:ext cx="48629" cy="18601"/>
            </a:xfrm>
            <a:custGeom>
              <a:avLst/>
              <a:gdLst>
                <a:gd name="connsiteX0" fmla="*/ 41787 w 48629"/>
                <a:gd name="connsiteY0" fmla="*/ 15394 h 18601"/>
                <a:gd name="connsiteX1" fmla="*/ 41518 w 48629"/>
                <a:gd name="connsiteY1" fmla="*/ 14793 h 18601"/>
                <a:gd name="connsiteX2" fmla="*/ 41233 w 48629"/>
                <a:gd name="connsiteY2" fmla="*/ 14477 h 18601"/>
                <a:gd name="connsiteX3" fmla="*/ 40775 w 48629"/>
                <a:gd name="connsiteY3" fmla="*/ 14477 h 18601"/>
                <a:gd name="connsiteX4" fmla="*/ 39874 w 48629"/>
                <a:gd name="connsiteY4" fmla="*/ 14604 h 18601"/>
                <a:gd name="connsiteX5" fmla="*/ 37598 w 48629"/>
                <a:gd name="connsiteY5" fmla="*/ 13924 h 18601"/>
                <a:gd name="connsiteX6" fmla="*/ 37251 w 48629"/>
                <a:gd name="connsiteY6" fmla="*/ 13940 h 18601"/>
                <a:gd name="connsiteX7" fmla="*/ 36603 w 48629"/>
                <a:gd name="connsiteY7" fmla="*/ 14113 h 18601"/>
                <a:gd name="connsiteX8" fmla="*/ 36208 w 48629"/>
                <a:gd name="connsiteY8" fmla="*/ 14050 h 18601"/>
                <a:gd name="connsiteX9" fmla="*/ 36081 w 48629"/>
                <a:gd name="connsiteY9" fmla="*/ 13813 h 18601"/>
                <a:gd name="connsiteX10" fmla="*/ 35955 w 48629"/>
                <a:gd name="connsiteY10" fmla="*/ 13387 h 18601"/>
                <a:gd name="connsiteX11" fmla="*/ 35892 w 48629"/>
                <a:gd name="connsiteY11" fmla="*/ 12991 h 18601"/>
                <a:gd name="connsiteX12" fmla="*/ 35907 w 48629"/>
                <a:gd name="connsiteY12" fmla="*/ 12833 h 18601"/>
                <a:gd name="connsiteX13" fmla="*/ 34738 w 48629"/>
                <a:gd name="connsiteY13" fmla="*/ 12454 h 18601"/>
                <a:gd name="connsiteX14" fmla="*/ 33410 w 48629"/>
                <a:gd name="connsiteY14" fmla="*/ 12407 h 18601"/>
                <a:gd name="connsiteX15" fmla="*/ 32035 w 48629"/>
                <a:gd name="connsiteY15" fmla="*/ 12628 h 18601"/>
                <a:gd name="connsiteX16" fmla="*/ 30818 w 48629"/>
                <a:gd name="connsiteY16" fmla="*/ 13039 h 18601"/>
                <a:gd name="connsiteX17" fmla="*/ 30834 w 48629"/>
                <a:gd name="connsiteY17" fmla="*/ 11838 h 18601"/>
                <a:gd name="connsiteX18" fmla="*/ 30471 w 48629"/>
                <a:gd name="connsiteY18" fmla="*/ 11458 h 18601"/>
                <a:gd name="connsiteX19" fmla="*/ 29159 w 48629"/>
                <a:gd name="connsiteY19" fmla="*/ 11395 h 18601"/>
                <a:gd name="connsiteX20" fmla="*/ 28843 w 48629"/>
                <a:gd name="connsiteY20" fmla="*/ 11126 h 18601"/>
                <a:gd name="connsiteX21" fmla="*/ 28859 w 48629"/>
                <a:gd name="connsiteY21" fmla="*/ 10763 h 18601"/>
                <a:gd name="connsiteX22" fmla="*/ 28922 w 48629"/>
                <a:gd name="connsiteY22" fmla="*/ 10416 h 18601"/>
                <a:gd name="connsiteX23" fmla="*/ 28669 w 48629"/>
                <a:gd name="connsiteY23" fmla="*/ 10194 h 18601"/>
                <a:gd name="connsiteX24" fmla="*/ 28306 w 48629"/>
                <a:gd name="connsiteY24" fmla="*/ 10162 h 18601"/>
                <a:gd name="connsiteX25" fmla="*/ 27863 w 48629"/>
                <a:gd name="connsiteY25" fmla="*/ 10384 h 18601"/>
                <a:gd name="connsiteX26" fmla="*/ 24354 w 48629"/>
                <a:gd name="connsiteY26" fmla="*/ 9372 h 18601"/>
                <a:gd name="connsiteX27" fmla="*/ 23849 w 48629"/>
                <a:gd name="connsiteY27" fmla="*/ 8914 h 18601"/>
                <a:gd name="connsiteX28" fmla="*/ 23596 w 48629"/>
                <a:gd name="connsiteY28" fmla="*/ 8124 h 18601"/>
                <a:gd name="connsiteX29" fmla="*/ 22853 w 48629"/>
                <a:gd name="connsiteY29" fmla="*/ 8424 h 18601"/>
                <a:gd name="connsiteX30" fmla="*/ 24038 w 48629"/>
                <a:gd name="connsiteY30" fmla="*/ 6670 h 18601"/>
                <a:gd name="connsiteX31" fmla="*/ 23343 w 48629"/>
                <a:gd name="connsiteY31" fmla="*/ 6258 h 18601"/>
                <a:gd name="connsiteX32" fmla="*/ 22047 w 48629"/>
                <a:gd name="connsiteY32" fmla="*/ 6148 h 18601"/>
                <a:gd name="connsiteX33" fmla="*/ 21478 w 48629"/>
                <a:gd name="connsiteY33" fmla="*/ 5326 h 18601"/>
                <a:gd name="connsiteX34" fmla="*/ 20704 w 48629"/>
                <a:gd name="connsiteY34" fmla="*/ 5516 h 18601"/>
                <a:gd name="connsiteX35" fmla="*/ 20198 w 48629"/>
                <a:gd name="connsiteY35" fmla="*/ 5263 h 18601"/>
                <a:gd name="connsiteX36" fmla="*/ 19724 w 48629"/>
                <a:gd name="connsiteY36" fmla="*/ 4852 h 18601"/>
                <a:gd name="connsiteX37" fmla="*/ 19013 w 48629"/>
                <a:gd name="connsiteY37" fmla="*/ 4584 h 18601"/>
                <a:gd name="connsiteX38" fmla="*/ 18349 w 48629"/>
                <a:gd name="connsiteY38" fmla="*/ 4678 h 18601"/>
                <a:gd name="connsiteX39" fmla="*/ 16911 w 48629"/>
                <a:gd name="connsiteY39" fmla="*/ 5358 h 18601"/>
                <a:gd name="connsiteX40" fmla="*/ 16247 w 48629"/>
                <a:gd name="connsiteY40" fmla="*/ 5390 h 18601"/>
                <a:gd name="connsiteX41" fmla="*/ 14698 w 48629"/>
                <a:gd name="connsiteY41" fmla="*/ 4916 h 18601"/>
                <a:gd name="connsiteX42" fmla="*/ 13213 w 48629"/>
                <a:gd name="connsiteY42" fmla="*/ 4726 h 18601"/>
                <a:gd name="connsiteX43" fmla="*/ 11822 w 48629"/>
                <a:gd name="connsiteY43" fmla="*/ 5263 h 18601"/>
                <a:gd name="connsiteX44" fmla="*/ 10573 w 48629"/>
                <a:gd name="connsiteY44" fmla="*/ 6891 h 18601"/>
                <a:gd name="connsiteX45" fmla="*/ 9735 w 48629"/>
                <a:gd name="connsiteY45" fmla="*/ 4283 h 18601"/>
                <a:gd name="connsiteX46" fmla="*/ 9514 w 48629"/>
                <a:gd name="connsiteY46" fmla="*/ 3809 h 18601"/>
                <a:gd name="connsiteX47" fmla="*/ 8993 w 48629"/>
                <a:gd name="connsiteY47" fmla="*/ 3746 h 18601"/>
                <a:gd name="connsiteX48" fmla="*/ 7491 w 48629"/>
                <a:gd name="connsiteY48" fmla="*/ 4109 h 18601"/>
                <a:gd name="connsiteX49" fmla="*/ 6796 w 48629"/>
                <a:gd name="connsiteY49" fmla="*/ 3999 h 18601"/>
                <a:gd name="connsiteX50" fmla="*/ 7159 w 48629"/>
                <a:gd name="connsiteY50" fmla="*/ 3619 h 18601"/>
                <a:gd name="connsiteX51" fmla="*/ 7444 w 48629"/>
                <a:gd name="connsiteY51" fmla="*/ 3192 h 18601"/>
                <a:gd name="connsiteX52" fmla="*/ 7997 w 48629"/>
                <a:gd name="connsiteY52" fmla="*/ 2245 h 18601"/>
                <a:gd name="connsiteX53" fmla="*/ 7302 w 48629"/>
                <a:gd name="connsiteY53" fmla="*/ 2118 h 18601"/>
                <a:gd name="connsiteX54" fmla="*/ 5247 w 48629"/>
                <a:gd name="connsiteY54" fmla="*/ 2497 h 18601"/>
                <a:gd name="connsiteX55" fmla="*/ 4457 w 48629"/>
                <a:gd name="connsiteY55" fmla="*/ 2371 h 18601"/>
                <a:gd name="connsiteX56" fmla="*/ 2165 w 48629"/>
                <a:gd name="connsiteY56" fmla="*/ 1533 h 18601"/>
                <a:gd name="connsiteX57" fmla="*/ 1691 w 48629"/>
                <a:gd name="connsiteY57" fmla="*/ 1075 h 18601"/>
                <a:gd name="connsiteX58" fmla="*/ 853 w 48629"/>
                <a:gd name="connsiteY58" fmla="*/ 506 h 18601"/>
                <a:gd name="connsiteX59" fmla="*/ 648 w 48629"/>
                <a:gd name="connsiteY59" fmla="*/ 0 h 18601"/>
                <a:gd name="connsiteX60" fmla="*/ 427 w 48629"/>
                <a:gd name="connsiteY60" fmla="*/ 190 h 18601"/>
                <a:gd name="connsiteX61" fmla="*/ 253 w 48629"/>
                <a:gd name="connsiteY61" fmla="*/ 363 h 18601"/>
                <a:gd name="connsiteX62" fmla="*/ 127 w 48629"/>
                <a:gd name="connsiteY62" fmla="*/ 570 h 18601"/>
                <a:gd name="connsiteX63" fmla="*/ 0 w 48629"/>
                <a:gd name="connsiteY63" fmla="*/ 870 h 18601"/>
                <a:gd name="connsiteX64" fmla="*/ 316 w 48629"/>
                <a:gd name="connsiteY64" fmla="*/ 1312 h 18601"/>
                <a:gd name="connsiteX65" fmla="*/ 822 w 48629"/>
                <a:gd name="connsiteY65" fmla="*/ 2402 h 18601"/>
                <a:gd name="connsiteX66" fmla="*/ 1091 w 48629"/>
                <a:gd name="connsiteY66" fmla="*/ 2829 h 18601"/>
                <a:gd name="connsiteX67" fmla="*/ 1517 w 48629"/>
                <a:gd name="connsiteY67" fmla="*/ 3082 h 18601"/>
                <a:gd name="connsiteX68" fmla="*/ 2323 w 48629"/>
                <a:gd name="connsiteY68" fmla="*/ 3192 h 18601"/>
                <a:gd name="connsiteX69" fmla="*/ 2624 w 48629"/>
                <a:gd name="connsiteY69" fmla="*/ 3304 h 18601"/>
                <a:gd name="connsiteX70" fmla="*/ 2971 w 48629"/>
                <a:gd name="connsiteY70" fmla="*/ 3619 h 18601"/>
                <a:gd name="connsiteX71" fmla="*/ 3509 w 48629"/>
                <a:gd name="connsiteY71" fmla="*/ 4426 h 18601"/>
                <a:gd name="connsiteX72" fmla="*/ 3825 w 48629"/>
                <a:gd name="connsiteY72" fmla="*/ 4805 h 18601"/>
                <a:gd name="connsiteX73" fmla="*/ 4899 w 48629"/>
                <a:gd name="connsiteY73" fmla="*/ 5326 h 18601"/>
                <a:gd name="connsiteX74" fmla="*/ 5263 w 48629"/>
                <a:gd name="connsiteY74" fmla="*/ 5706 h 18601"/>
                <a:gd name="connsiteX75" fmla="*/ 4489 w 48629"/>
                <a:gd name="connsiteY75" fmla="*/ 6860 h 18601"/>
                <a:gd name="connsiteX76" fmla="*/ 4678 w 48629"/>
                <a:gd name="connsiteY76" fmla="*/ 7460 h 18601"/>
                <a:gd name="connsiteX77" fmla="*/ 6164 w 48629"/>
                <a:gd name="connsiteY77" fmla="*/ 8155 h 18601"/>
                <a:gd name="connsiteX78" fmla="*/ 8187 w 48629"/>
                <a:gd name="connsiteY78" fmla="*/ 9799 h 18601"/>
                <a:gd name="connsiteX79" fmla="*/ 12169 w 48629"/>
                <a:gd name="connsiteY79" fmla="*/ 10668 h 18601"/>
                <a:gd name="connsiteX80" fmla="*/ 13829 w 48629"/>
                <a:gd name="connsiteY80" fmla="*/ 10636 h 18601"/>
                <a:gd name="connsiteX81" fmla="*/ 15346 w 48629"/>
                <a:gd name="connsiteY81" fmla="*/ 9957 h 18601"/>
                <a:gd name="connsiteX82" fmla="*/ 15836 w 48629"/>
                <a:gd name="connsiteY82" fmla="*/ 10636 h 18601"/>
                <a:gd name="connsiteX83" fmla="*/ 15552 w 48629"/>
                <a:gd name="connsiteY83" fmla="*/ 11079 h 18601"/>
                <a:gd name="connsiteX84" fmla="*/ 15204 w 48629"/>
                <a:gd name="connsiteY84" fmla="*/ 11506 h 18601"/>
                <a:gd name="connsiteX85" fmla="*/ 20182 w 48629"/>
                <a:gd name="connsiteY85" fmla="*/ 13055 h 18601"/>
                <a:gd name="connsiteX86" fmla="*/ 20672 w 48629"/>
                <a:gd name="connsiteY86" fmla="*/ 13513 h 18601"/>
                <a:gd name="connsiteX87" fmla="*/ 19819 w 48629"/>
                <a:gd name="connsiteY87" fmla="*/ 14003 h 18601"/>
                <a:gd name="connsiteX88" fmla="*/ 20245 w 48629"/>
                <a:gd name="connsiteY88" fmla="*/ 14445 h 18601"/>
                <a:gd name="connsiteX89" fmla="*/ 20751 w 48629"/>
                <a:gd name="connsiteY89" fmla="*/ 14540 h 18601"/>
                <a:gd name="connsiteX90" fmla="*/ 21352 w 48629"/>
                <a:gd name="connsiteY90" fmla="*/ 14493 h 18601"/>
                <a:gd name="connsiteX91" fmla="*/ 21984 w 48629"/>
                <a:gd name="connsiteY91" fmla="*/ 14667 h 18601"/>
                <a:gd name="connsiteX92" fmla="*/ 22284 w 48629"/>
                <a:gd name="connsiteY92" fmla="*/ 14982 h 18601"/>
                <a:gd name="connsiteX93" fmla="*/ 22758 w 48629"/>
                <a:gd name="connsiteY93" fmla="*/ 15884 h 18601"/>
                <a:gd name="connsiteX94" fmla="*/ 23201 w 48629"/>
                <a:gd name="connsiteY94" fmla="*/ 16089 h 18601"/>
                <a:gd name="connsiteX95" fmla="*/ 23533 w 48629"/>
                <a:gd name="connsiteY95" fmla="*/ 15947 h 18601"/>
                <a:gd name="connsiteX96" fmla="*/ 24339 w 48629"/>
                <a:gd name="connsiteY96" fmla="*/ 15204 h 18601"/>
                <a:gd name="connsiteX97" fmla="*/ 24876 w 48629"/>
                <a:gd name="connsiteY97" fmla="*/ 14935 h 18601"/>
                <a:gd name="connsiteX98" fmla="*/ 25508 w 48629"/>
                <a:gd name="connsiteY98" fmla="*/ 15014 h 18601"/>
                <a:gd name="connsiteX99" fmla="*/ 26883 w 48629"/>
                <a:gd name="connsiteY99" fmla="*/ 16121 h 18601"/>
                <a:gd name="connsiteX100" fmla="*/ 28653 w 48629"/>
                <a:gd name="connsiteY100" fmla="*/ 16405 h 18601"/>
                <a:gd name="connsiteX101" fmla="*/ 32320 w 48629"/>
                <a:gd name="connsiteY101" fmla="*/ 15552 h 18601"/>
                <a:gd name="connsiteX102" fmla="*/ 33932 w 48629"/>
                <a:gd name="connsiteY102" fmla="*/ 15552 h 18601"/>
                <a:gd name="connsiteX103" fmla="*/ 34580 w 48629"/>
                <a:gd name="connsiteY103" fmla="*/ 16263 h 18601"/>
                <a:gd name="connsiteX104" fmla="*/ 34991 w 48629"/>
                <a:gd name="connsiteY104" fmla="*/ 16374 h 18601"/>
                <a:gd name="connsiteX105" fmla="*/ 35370 w 48629"/>
                <a:gd name="connsiteY105" fmla="*/ 15694 h 18601"/>
                <a:gd name="connsiteX106" fmla="*/ 35639 w 48629"/>
                <a:gd name="connsiteY106" fmla="*/ 15584 h 18601"/>
                <a:gd name="connsiteX107" fmla="*/ 36144 w 48629"/>
                <a:gd name="connsiteY107" fmla="*/ 15852 h 18601"/>
                <a:gd name="connsiteX108" fmla="*/ 36650 w 48629"/>
                <a:gd name="connsiteY108" fmla="*/ 16294 h 18601"/>
                <a:gd name="connsiteX109" fmla="*/ 37472 w 48629"/>
                <a:gd name="connsiteY109" fmla="*/ 17448 h 18601"/>
                <a:gd name="connsiteX110" fmla="*/ 38531 w 48629"/>
                <a:gd name="connsiteY110" fmla="*/ 17954 h 18601"/>
                <a:gd name="connsiteX111" fmla="*/ 39716 w 48629"/>
                <a:gd name="connsiteY111" fmla="*/ 18128 h 18601"/>
                <a:gd name="connsiteX112" fmla="*/ 41723 w 48629"/>
                <a:gd name="connsiteY112" fmla="*/ 17448 h 18601"/>
                <a:gd name="connsiteX113" fmla="*/ 43873 w 48629"/>
                <a:gd name="connsiteY113" fmla="*/ 18602 h 18601"/>
                <a:gd name="connsiteX114" fmla="*/ 44758 w 48629"/>
                <a:gd name="connsiteY114" fmla="*/ 18491 h 18601"/>
                <a:gd name="connsiteX115" fmla="*/ 45722 w 48629"/>
                <a:gd name="connsiteY115" fmla="*/ 18112 h 18601"/>
                <a:gd name="connsiteX116" fmla="*/ 47682 w 48629"/>
                <a:gd name="connsiteY116" fmla="*/ 18507 h 18601"/>
                <a:gd name="connsiteX117" fmla="*/ 48630 w 48629"/>
                <a:gd name="connsiteY117" fmla="*/ 18301 h 18601"/>
                <a:gd name="connsiteX118" fmla="*/ 42261 w 48629"/>
                <a:gd name="connsiteY118" fmla="*/ 15789 h 1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8629" h="18601">
                  <a:moveTo>
                    <a:pt x="41787" y="15394"/>
                  </a:moveTo>
                  <a:lnTo>
                    <a:pt x="41518" y="14793"/>
                  </a:lnTo>
                  <a:lnTo>
                    <a:pt x="41233" y="14477"/>
                  </a:lnTo>
                  <a:lnTo>
                    <a:pt x="40775" y="14477"/>
                  </a:lnTo>
                  <a:lnTo>
                    <a:pt x="39874" y="14604"/>
                  </a:lnTo>
                  <a:lnTo>
                    <a:pt x="37598" y="13924"/>
                  </a:lnTo>
                  <a:lnTo>
                    <a:pt x="37251" y="13940"/>
                  </a:lnTo>
                  <a:lnTo>
                    <a:pt x="36603" y="14113"/>
                  </a:lnTo>
                  <a:lnTo>
                    <a:pt x="36208" y="14050"/>
                  </a:lnTo>
                  <a:lnTo>
                    <a:pt x="36081" y="13813"/>
                  </a:lnTo>
                  <a:lnTo>
                    <a:pt x="35955" y="13387"/>
                  </a:lnTo>
                  <a:lnTo>
                    <a:pt x="35892" y="12991"/>
                  </a:lnTo>
                  <a:lnTo>
                    <a:pt x="35907" y="12833"/>
                  </a:lnTo>
                  <a:lnTo>
                    <a:pt x="34738" y="12454"/>
                  </a:lnTo>
                  <a:lnTo>
                    <a:pt x="33410" y="12407"/>
                  </a:lnTo>
                  <a:lnTo>
                    <a:pt x="32035" y="12628"/>
                  </a:lnTo>
                  <a:lnTo>
                    <a:pt x="30818" y="13039"/>
                  </a:lnTo>
                  <a:lnTo>
                    <a:pt x="30834" y="11838"/>
                  </a:lnTo>
                  <a:lnTo>
                    <a:pt x="30471" y="11458"/>
                  </a:lnTo>
                  <a:lnTo>
                    <a:pt x="29159" y="11395"/>
                  </a:lnTo>
                  <a:lnTo>
                    <a:pt x="28843" y="11126"/>
                  </a:lnTo>
                  <a:lnTo>
                    <a:pt x="28859" y="10763"/>
                  </a:lnTo>
                  <a:lnTo>
                    <a:pt x="28922" y="10416"/>
                  </a:lnTo>
                  <a:lnTo>
                    <a:pt x="28669" y="10194"/>
                  </a:lnTo>
                  <a:lnTo>
                    <a:pt x="28306" y="10162"/>
                  </a:lnTo>
                  <a:lnTo>
                    <a:pt x="27863" y="10384"/>
                  </a:lnTo>
                  <a:lnTo>
                    <a:pt x="24354" y="9372"/>
                  </a:lnTo>
                  <a:lnTo>
                    <a:pt x="23849" y="8914"/>
                  </a:lnTo>
                  <a:lnTo>
                    <a:pt x="23596" y="8124"/>
                  </a:lnTo>
                  <a:lnTo>
                    <a:pt x="22853" y="8424"/>
                  </a:lnTo>
                  <a:lnTo>
                    <a:pt x="24038" y="6670"/>
                  </a:lnTo>
                  <a:lnTo>
                    <a:pt x="23343" y="6258"/>
                  </a:lnTo>
                  <a:lnTo>
                    <a:pt x="22047" y="6148"/>
                  </a:lnTo>
                  <a:lnTo>
                    <a:pt x="21478" y="5326"/>
                  </a:lnTo>
                  <a:lnTo>
                    <a:pt x="20704" y="5516"/>
                  </a:lnTo>
                  <a:lnTo>
                    <a:pt x="20198" y="5263"/>
                  </a:lnTo>
                  <a:lnTo>
                    <a:pt x="19724" y="4852"/>
                  </a:lnTo>
                  <a:lnTo>
                    <a:pt x="19013" y="4584"/>
                  </a:lnTo>
                  <a:lnTo>
                    <a:pt x="18349" y="4678"/>
                  </a:lnTo>
                  <a:lnTo>
                    <a:pt x="16911" y="5358"/>
                  </a:lnTo>
                  <a:lnTo>
                    <a:pt x="16247" y="5390"/>
                  </a:lnTo>
                  <a:lnTo>
                    <a:pt x="14698" y="4916"/>
                  </a:lnTo>
                  <a:lnTo>
                    <a:pt x="13213" y="4726"/>
                  </a:lnTo>
                  <a:lnTo>
                    <a:pt x="11822" y="5263"/>
                  </a:lnTo>
                  <a:lnTo>
                    <a:pt x="10573" y="6891"/>
                  </a:lnTo>
                  <a:lnTo>
                    <a:pt x="9735" y="4283"/>
                  </a:lnTo>
                  <a:lnTo>
                    <a:pt x="9514" y="3809"/>
                  </a:lnTo>
                  <a:lnTo>
                    <a:pt x="8993" y="3746"/>
                  </a:lnTo>
                  <a:lnTo>
                    <a:pt x="7491" y="4109"/>
                  </a:lnTo>
                  <a:lnTo>
                    <a:pt x="6796" y="3999"/>
                  </a:lnTo>
                  <a:lnTo>
                    <a:pt x="7159" y="3619"/>
                  </a:lnTo>
                  <a:lnTo>
                    <a:pt x="7444" y="3192"/>
                  </a:lnTo>
                  <a:lnTo>
                    <a:pt x="7997" y="2245"/>
                  </a:lnTo>
                  <a:lnTo>
                    <a:pt x="7302" y="2118"/>
                  </a:lnTo>
                  <a:lnTo>
                    <a:pt x="5247" y="2497"/>
                  </a:lnTo>
                  <a:lnTo>
                    <a:pt x="4457" y="2371"/>
                  </a:lnTo>
                  <a:lnTo>
                    <a:pt x="2165" y="1533"/>
                  </a:lnTo>
                  <a:lnTo>
                    <a:pt x="1691" y="1075"/>
                  </a:lnTo>
                  <a:lnTo>
                    <a:pt x="853" y="506"/>
                  </a:lnTo>
                  <a:lnTo>
                    <a:pt x="648" y="0"/>
                  </a:lnTo>
                  <a:lnTo>
                    <a:pt x="427" y="190"/>
                  </a:lnTo>
                  <a:lnTo>
                    <a:pt x="253" y="363"/>
                  </a:lnTo>
                  <a:lnTo>
                    <a:pt x="127" y="570"/>
                  </a:lnTo>
                  <a:lnTo>
                    <a:pt x="0" y="870"/>
                  </a:lnTo>
                  <a:lnTo>
                    <a:pt x="316" y="1312"/>
                  </a:lnTo>
                  <a:lnTo>
                    <a:pt x="822" y="2402"/>
                  </a:lnTo>
                  <a:lnTo>
                    <a:pt x="1091" y="2829"/>
                  </a:lnTo>
                  <a:lnTo>
                    <a:pt x="1517" y="3082"/>
                  </a:lnTo>
                  <a:lnTo>
                    <a:pt x="2323" y="3192"/>
                  </a:lnTo>
                  <a:lnTo>
                    <a:pt x="2624" y="3304"/>
                  </a:lnTo>
                  <a:lnTo>
                    <a:pt x="2971" y="3619"/>
                  </a:lnTo>
                  <a:lnTo>
                    <a:pt x="3509" y="4426"/>
                  </a:lnTo>
                  <a:lnTo>
                    <a:pt x="3825" y="4805"/>
                  </a:lnTo>
                  <a:lnTo>
                    <a:pt x="4899" y="5326"/>
                  </a:lnTo>
                  <a:lnTo>
                    <a:pt x="5263" y="5706"/>
                  </a:lnTo>
                  <a:lnTo>
                    <a:pt x="4489" y="6860"/>
                  </a:lnTo>
                  <a:lnTo>
                    <a:pt x="4678" y="7460"/>
                  </a:lnTo>
                  <a:lnTo>
                    <a:pt x="6164" y="8155"/>
                  </a:lnTo>
                  <a:lnTo>
                    <a:pt x="8187" y="9799"/>
                  </a:lnTo>
                  <a:lnTo>
                    <a:pt x="12169" y="10668"/>
                  </a:lnTo>
                  <a:lnTo>
                    <a:pt x="13829" y="10636"/>
                  </a:lnTo>
                  <a:lnTo>
                    <a:pt x="15346" y="9957"/>
                  </a:lnTo>
                  <a:lnTo>
                    <a:pt x="15836" y="10636"/>
                  </a:lnTo>
                  <a:lnTo>
                    <a:pt x="15552" y="11079"/>
                  </a:lnTo>
                  <a:lnTo>
                    <a:pt x="15204" y="11506"/>
                  </a:lnTo>
                  <a:lnTo>
                    <a:pt x="20182" y="13055"/>
                  </a:lnTo>
                  <a:lnTo>
                    <a:pt x="20672" y="13513"/>
                  </a:lnTo>
                  <a:lnTo>
                    <a:pt x="19819" y="14003"/>
                  </a:lnTo>
                  <a:lnTo>
                    <a:pt x="20245" y="14445"/>
                  </a:lnTo>
                  <a:lnTo>
                    <a:pt x="20751" y="14540"/>
                  </a:lnTo>
                  <a:lnTo>
                    <a:pt x="21352" y="14493"/>
                  </a:lnTo>
                  <a:lnTo>
                    <a:pt x="21984" y="14667"/>
                  </a:lnTo>
                  <a:lnTo>
                    <a:pt x="22284" y="14982"/>
                  </a:lnTo>
                  <a:lnTo>
                    <a:pt x="22758" y="15884"/>
                  </a:lnTo>
                  <a:lnTo>
                    <a:pt x="23201" y="16089"/>
                  </a:lnTo>
                  <a:lnTo>
                    <a:pt x="23533" y="15947"/>
                  </a:lnTo>
                  <a:lnTo>
                    <a:pt x="24339" y="15204"/>
                  </a:lnTo>
                  <a:lnTo>
                    <a:pt x="24876" y="14935"/>
                  </a:lnTo>
                  <a:lnTo>
                    <a:pt x="25508" y="15014"/>
                  </a:lnTo>
                  <a:lnTo>
                    <a:pt x="26883" y="16121"/>
                  </a:lnTo>
                  <a:lnTo>
                    <a:pt x="28653" y="16405"/>
                  </a:lnTo>
                  <a:lnTo>
                    <a:pt x="32320" y="15552"/>
                  </a:lnTo>
                  <a:lnTo>
                    <a:pt x="33932" y="15552"/>
                  </a:lnTo>
                  <a:lnTo>
                    <a:pt x="34580" y="16263"/>
                  </a:lnTo>
                  <a:lnTo>
                    <a:pt x="34991" y="16374"/>
                  </a:lnTo>
                  <a:lnTo>
                    <a:pt x="35370" y="15694"/>
                  </a:lnTo>
                  <a:lnTo>
                    <a:pt x="35639" y="15584"/>
                  </a:lnTo>
                  <a:lnTo>
                    <a:pt x="36144" y="15852"/>
                  </a:lnTo>
                  <a:lnTo>
                    <a:pt x="36650" y="16294"/>
                  </a:lnTo>
                  <a:lnTo>
                    <a:pt x="37472" y="17448"/>
                  </a:lnTo>
                  <a:lnTo>
                    <a:pt x="38531" y="17954"/>
                  </a:lnTo>
                  <a:lnTo>
                    <a:pt x="39716" y="18128"/>
                  </a:lnTo>
                  <a:lnTo>
                    <a:pt x="41723" y="17448"/>
                  </a:lnTo>
                  <a:lnTo>
                    <a:pt x="43873" y="18602"/>
                  </a:lnTo>
                  <a:lnTo>
                    <a:pt x="44758" y="18491"/>
                  </a:lnTo>
                  <a:lnTo>
                    <a:pt x="45722" y="18112"/>
                  </a:lnTo>
                  <a:lnTo>
                    <a:pt x="47682" y="18507"/>
                  </a:lnTo>
                  <a:lnTo>
                    <a:pt x="48630" y="18301"/>
                  </a:lnTo>
                  <a:lnTo>
                    <a:pt x="42261" y="15789"/>
                  </a:lnTo>
                  <a:close/>
                </a:path>
              </a:pathLst>
            </a:custGeom>
            <a:grpFill/>
            <a:ln w="6350" cap="flat">
              <a:solidFill>
                <a:schemeClr val="bg1"/>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A77F943-A41C-25F8-C786-C8F68A0A90AD}"/>
                </a:ext>
              </a:extLst>
            </p:cNvPr>
            <p:cNvSpPr/>
            <p:nvPr/>
          </p:nvSpPr>
          <p:spPr>
            <a:xfrm>
              <a:off x="6555908" y="9974834"/>
              <a:ext cx="16547" cy="9656"/>
            </a:xfrm>
            <a:custGeom>
              <a:avLst/>
              <a:gdLst>
                <a:gd name="connsiteX0" fmla="*/ 13386 w 16547"/>
                <a:gd name="connsiteY0" fmla="*/ 2939 h 9656"/>
                <a:gd name="connsiteX1" fmla="*/ 12659 w 16547"/>
                <a:gd name="connsiteY1" fmla="*/ 1438 h 9656"/>
                <a:gd name="connsiteX2" fmla="*/ 11885 w 16547"/>
                <a:gd name="connsiteY2" fmla="*/ 790 h 9656"/>
                <a:gd name="connsiteX3" fmla="*/ 11569 w 16547"/>
                <a:gd name="connsiteY3" fmla="*/ 458 h 9656"/>
                <a:gd name="connsiteX4" fmla="*/ 11426 w 16547"/>
                <a:gd name="connsiteY4" fmla="*/ 0 h 9656"/>
                <a:gd name="connsiteX5" fmla="*/ 8392 w 16547"/>
                <a:gd name="connsiteY5" fmla="*/ 1327 h 9656"/>
                <a:gd name="connsiteX6" fmla="*/ 5215 w 16547"/>
                <a:gd name="connsiteY6" fmla="*/ 2007 h 9656"/>
                <a:gd name="connsiteX7" fmla="*/ 3967 w 16547"/>
                <a:gd name="connsiteY7" fmla="*/ 2813 h 9656"/>
                <a:gd name="connsiteX8" fmla="*/ 2608 w 16547"/>
                <a:gd name="connsiteY8" fmla="*/ 4188 h 9656"/>
                <a:gd name="connsiteX9" fmla="*/ 0 w 16547"/>
                <a:gd name="connsiteY9" fmla="*/ 7523 h 9656"/>
                <a:gd name="connsiteX10" fmla="*/ 1944 w 16547"/>
                <a:gd name="connsiteY10" fmla="*/ 9119 h 9656"/>
                <a:gd name="connsiteX11" fmla="*/ 4425 w 16547"/>
                <a:gd name="connsiteY11" fmla="*/ 9656 h 9656"/>
                <a:gd name="connsiteX12" fmla="*/ 6954 w 16547"/>
                <a:gd name="connsiteY12" fmla="*/ 9229 h 9656"/>
                <a:gd name="connsiteX13" fmla="*/ 9151 w 16547"/>
                <a:gd name="connsiteY13" fmla="*/ 7949 h 9656"/>
                <a:gd name="connsiteX14" fmla="*/ 9577 w 16547"/>
                <a:gd name="connsiteY14" fmla="*/ 9056 h 9656"/>
                <a:gd name="connsiteX15" fmla="*/ 10209 w 16547"/>
                <a:gd name="connsiteY15" fmla="*/ 9087 h 9656"/>
                <a:gd name="connsiteX16" fmla="*/ 11727 w 16547"/>
                <a:gd name="connsiteY16" fmla="*/ 8139 h 9656"/>
                <a:gd name="connsiteX17" fmla="*/ 14745 w 16547"/>
                <a:gd name="connsiteY17" fmla="*/ 7949 h 9656"/>
                <a:gd name="connsiteX18" fmla="*/ 15551 w 16547"/>
                <a:gd name="connsiteY18" fmla="*/ 7634 h 9656"/>
                <a:gd name="connsiteX19" fmla="*/ 16547 w 16547"/>
                <a:gd name="connsiteY19" fmla="*/ 5721 h 9656"/>
                <a:gd name="connsiteX20" fmla="*/ 15235 w 16547"/>
                <a:gd name="connsiteY20" fmla="*/ 4267 h 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47" h="9656">
                  <a:moveTo>
                    <a:pt x="13386" y="2939"/>
                  </a:moveTo>
                  <a:lnTo>
                    <a:pt x="12659" y="1438"/>
                  </a:lnTo>
                  <a:lnTo>
                    <a:pt x="11885" y="790"/>
                  </a:lnTo>
                  <a:lnTo>
                    <a:pt x="11569" y="458"/>
                  </a:lnTo>
                  <a:lnTo>
                    <a:pt x="11426" y="0"/>
                  </a:lnTo>
                  <a:lnTo>
                    <a:pt x="8392" y="1327"/>
                  </a:lnTo>
                  <a:lnTo>
                    <a:pt x="5215" y="2007"/>
                  </a:lnTo>
                  <a:lnTo>
                    <a:pt x="3967" y="2813"/>
                  </a:lnTo>
                  <a:lnTo>
                    <a:pt x="2608" y="4188"/>
                  </a:lnTo>
                  <a:lnTo>
                    <a:pt x="0" y="7523"/>
                  </a:lnTo>
                  <a:lnTo>
                    <a:pt x="1944" y="9119"/>
                  </a:lnTo>
                  <a:lnTo>
                    <a:pt x="4425" y="9656"/>
                  </a:lnTo>
                  <a:lnTo>
                    <a:pt x="6954" y="9229"/>
                  </a:lnTo>
                  <a:lnTo>
                    <a:pt x="9151" y="7949"/>
                  </a:lnTo>
                  <a:lnTo>
                    <a:pt x="9577" y="9056"/>
                  </a:lnTo>
                  <a:lnTo>
                    <a:pt x="10209" y="9087"/>
                  </a:lnTo>
                  <a:lnTo>
                    <a:pt x="11727" y="8139"/>
                  </a:lnTo>
                  <a:lnTo>
                    <a:pt x="14745" y="7949"/>
                  </a:lnTo>
                  <a:lnTo>
                    <a:pt x="15551" y="7634"/>
                  </a:lnTo>
                  <a:lnTo>
                    <a:pt x="16547" y="5721"/>
                  </a:lnTo>
                  <a:lnTo>
                    <a:pt x="15235" y="4267"/>
                  </a:lnTo>
                  <a:close/>
                </a:path>
              </a:pathLst>
            </a:custGeom>
            <a:grpFill/>
            <a:ln w="6350" cap="flat">
              <a:solidFill>
                <a:schemeClr val="bg1"/>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C8DF43FF-C765-4668-1AAC-1C772D26BB42}"/>
                </a:ext>
              </a:extLst>
            </p:cNvPr>
            <p:cNvSpPr/>
            <p:nvPr/>
          </p:nvSpPr>
          <p:spPr>
            <a:xfrm>
              <a:off x="6674092" y="9973443"/>
              <a:ext cx="6780" cy="5231"/>
            </a:xfrm>
            <a:custGeom>
              <a:avLst/>
              <a:gdLst>
                <a:gd name="connsiteX0" fmla="*/ 6512 w 6780"/>
                <a:gd name="connsiteY0" fmla="*/ 2513 h 5231"/>
                <a:gd name="connsiteX1" fmla="*/ 5769 w 6780"/>
                <a:gd name="connsiteY1" fmla="*/ 1722 h 5231"/>
                <a:gd name="connsiteX2" fmla="*/ 5010 w 6780"/>
                <a:gd name="connsiteY2" fmla="*/ 1264 h 5231"/>
                <a:gd name="connsiteX3" fmla="*/ 4236 w 6780"/>
                <a:gd name="connsiteY3" fmla="*/ 647 h 5231"/>
                <a:gd name="connsiteX4" fmla="*/ 3287 w 6780"/>
                <a:gd name="connsiteY4" fmla="*/ 174 h 5231"/>
                <a:gd name="connsiteX5" fmla="*/ 2260 w 6780"/>
                <a:gd name="connsiteY5" fmla="*/ 0 h 5231"/>
                <a:gd name="connsiteX6" fmla="*/ 1328 w 6780"/>
                <a:gd name="connsiteY6" fmla="*/ 332 h 5231"/>
                <a:gd name="connsiteX7" fmla="*/ 1502 w 6780"/>
                <a:gd name="connsiteY7" fmla="*/ 474 h 5231"/>
                <a:gd name="connsiteX8" fmla="*/ 1596 w 6780"/>
                <a:gd name="connsiteY8" fmla="*/ 617 h 5231"/>
                <a:gd name="connsiteX9" fmla="*/ 1802 w 6780"/>
                <a:gd name="connsiteY9" fmla="*/ 1012 h 5231"/>
                <a:gd name="connsiteX10" fmla="*/ 1328 w 6780"/>
                <a:gd name="connsiteY10" fmla="*/ 1564 h 5231"/>
                <a:gd name="connsiteX11" fmla="*/ 0 w 6780"/>
                <a:gd name="connsiteY11" fmla="*/ 4283 h 5231"/>
                <a:gd name="connsiteX12" fmla="*/ 2971 w 6780"/>
                <a:gd name="connsiteY12" fmla="*/ 5025 h 5231"/>
                <a:gd name="connsiteX13" fmla="*/ 5974 w 6780"/>
                <a:gd name="connsiteY13" fmla="*/ 5231 h 5231"/>
                <a:gd name="connsiteX14" fmla="*/ 5990 w 6780"/>
                <a:gd name="connsiteY14" fmla="*/ 4693 h 5231"/>
                <a:gd name="connsiteX15" fmla="*/ 5990 w 6780"/>
                <a:gd name="connsiteY15" fmla="*/ 4457 h 5231"/>
                <a:gd name="connsiteX16" fmla="*/ 5911 w 6780"/>
                <a:gd name="connsiteY16" fmla="*/ 4125 h 5231"/>
                <a:gd name="connsiteX17" fmla="*/ 6780 w 6780"/>
                <a:gd name="connsiteY17" fmla="*/ 3413 h 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0" h="5231">
                  <a:moveTo>
                    <a:pt x="6512" y="2513"/>
                  </a:moveTo>
                  <a:lnTo>
                    <a:pt x="5769" y="1722"/>
                  </a:lnTo>
                  <a:lnTo>
                    <a:pt x="5010" y="1264"/>
                  </a:lnTo>
                  <a:lnTo>
                    <a:pt x="4236" y="647"/>
                  </a:lnTo>
                  <a:lnTo>
                    <a:pt x="3287" y="174"/>
                  </a:lnTo>
                  <a:lnTo>
                    <a:pt x="2260" y="0"/>
                  </a:lnTo>
                  <a:lnTo>
                    <a:pt x="1328" y="332"/>
                  </a:lnTo>
                  <a:lnTo>
                    <a:pt x="1502" y="474"/>
                  </a:lnTo>
                  <a:lnTo>
                    <a:pt x="1596" y="617"/>
                  </a:lnTo>
                  <a:lnTo>
                    <a:pt x="1802" y="1012"/>
                  </a:lnTo>
                  <a:lnTo>
                    <a:pt x="1328" y="1564"/>
                  </a:lnTo>
                  <a:lnTo>
                    <a:pt x="0" y="4283"/>
                  </a:lnTo>
                  <a:lnTo>
                    <a:pt x="2971" y="5025"/>
                  </a:lnTo>
                  <a:lnTo>
                    <a:pt x="5974" y="5231"/>
                  </a:lnTo>
                  <a:lnTo>
                    <a:pt x="5990" y="4693"/>
                  </a:lnTo>
                  <a:lnTo>
                    <a:pt x="5990" y="4457"/>
                  </a:lnTo>
                  <a:lnTo>
                    <a:pt x="5911" y="4125"/>
                  </a:lnTo>
                  <a:lnTo>
                    <a:pt x="6780" y="3413"/>
                  </a:lnTo>
                  <a:close/>
                </a:path>
              </a:pathLst>
            </a:custGeom>
            <a:grpFill/>
            <a:ln w="6350" cap="flat">
              <a:solidFill>
                <a:schemeClr val="bg1"/>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67A8E56-F897-4191-6CD3-19473164F429}"/>
                </a:ext>
              </a:extLst>
            </p:cNvPr>
            <p:cNvSpPr/>
            <p:nvPr/>
          </p:nvSpPr>
          <p:spPr>
            <a:xfrm>
              <a:off x="6680114" y="9964877"/>
              <a:ext cx="6116" cy="4914"/>
            </a:xfrm>
            <a:custGeom>
              <a:avLst/>
              <a:gdLst>
                <a:gd name="connsiteX0" fmla="*/ 6116 w 6116"/>
                <a:gd name="connsiteY0" fmla="*/ 2023 h 4914"/>
                <a:gd name="connsiteX1" fmla="*/ 5215 w 6116"/>
                <a:gd name="connsiteY1" fmla="*/ 1786 h 4914"/>
                <a:gd name="connsiteX2" fmla="*/ 2971 w 6116"/>
                <a:gd name="connsiteY2" fmla="*/ 205 h 4914"/>
                <a:gd name="connsiteX3" fmla="*/ 2276 w 6116"/>
                <a:gd name="connsiteY3" fmla="*/ 0 h 4914"/>
                <a:gd name="connsiteX4" fmla="*/ 1454 w 6116"/>
                <a:gd name="connsiteY4" fmla="*/ 47 h 4914"/>
                <a:gd name="connsiteX5" fmla="*/ 727 w 6116"/>
                <a:gd name="connsiteY5" fmla="*/ 395 h 4914"/>
                <a:gd name="connsiteX6" fmla="*/ 158 w 6116"/>
                <a:gd name="connsiteY6" fmla="*/ 1059 h 4914"/>
                <a:gd name="connsiteX7" fmla="*/ 0 w 6116"/>
                <a:gd name="connsiteY7" fmla="*/ 1833 h 4914"/>
                <a:gd name="connsiteX8" fmla="*/ 174 w 6116"/>
                <a:gd name="connsiteY8" fmla="*/ 2639 h 4914"/>
                <a:gd name="connsiteX9" fmla="*/ 569 w 6116"/>
                <a:gd name="connsiteY9" fmla="*/ 3350 h 4914"/>
                <a:gd name="connsiteX10" fmla="*/ 1075 w 6116"/>
                <a:gd name="connsiteY10" fmla="*/ 3983 h 4914"/>
                <a:gd name="connsiteX11" fmla="*/ 2497 w 6116"/>
                <a:gd name="connsiteY11" fmla="*/ 4915 h 4914"/>
                <a:gd name="connsiteX12" fmla="*/ 3761 w 6116"/>
                <a:gd name="connsiteY12" fmla="*/ 4630 h 4914"/>
                <a:gd name="connsiteX13" fmla="*/ 4947 w 6116"/>
                <a:gd name="connsiteY13" fmla="*/ 3556 h 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6" h="4914">
                  <a:moveTo>
                    <a:pt x="6116" y="2023"/>
                  </a:moveTo>
                  <a:lnTo>
                    <a:pt x="5215" y="1786"/>
                  </a:lnTo>
                  <a:lnTo>
                    <a:pt x="2971" y="205"/>
                  </a:lnTo>
                  <a:lnTo>
                    <a:pt x="2276" y="0"/>
                  </a:lnTo>
                  <a:lnTo>
                    <a:pt x="1454" y="47"/>
                  </a:lnTo>
                  <a:lnTo>
                    <a:pt x="727" y="395"/>
                  </a:lnTo>
                  <a:lnTo>
                    <a:pt x="158" y="1059"/>
                  </a:lnTo>
                  <a:lnTo>
                    <a:pt x="0" y="1833"/>
                  </a:lnTo>
                  <a:lnTo>
                    <a:pt x="174" y="2639"/>
                  </a:lnTo>
                  <a:lnTo>
                    <a:pt x="569" y="3350"/>
                  </a:lnTo>
                  <a:lnTo>
                    <a:pt x="1075" y="3983"/>
                  </a:lnTo>
                  <a:lnTo>
                    <a:pt x="2497" y="4915"/>
                  </a:lnTo>
                  <a:lnTo>
                    <a:pt x="3761" y="4630"/>
                  </a:lnTo>
                  <a:lnTo>
                    <a:pt x="4947" y="3556"/>
                  </a:lnTo>
                  <a:close/>
                </a:path>
              </a:pathLst>
            </a:custGeom>
            <a:grpFill/>
            <a:ln w="6350" cap="flat">
              <a:solidFill>
                <a:schemeClr val="bg1"/>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8A02C74A-D37A-BE7F-9D85-B64744AC83BE}"/>
                </a:ext>
              </a:extLst>
            </p:cNvPr>
            <p:cNvSpPr/>
            <p:nvPr/>
          </p:nvSpPr>
          <p:spPr>
            <a:xfrm>
              <a:off x="6684001" y="9970156"/>
              <a:ext cx="15409" cy="9292"/>
            </a:xfrm>
            <a:custGeom>
              <a:avLst/>
              <a:gdLst>
                <a:gd name="connsiteX0" fmla="*/ 15267 w 15409"/>
                <a:gd name="connsiteY0" fmla="*/ 3161 h 9292"/>
                <a:gd name="connsiteX1" fmla="*/ 15267 w 15409"/>
                <a:gd name="connsiteY1" fmla="*/ 2924 h 9292"/>
                <a:gd name="connsiteX2" fmla="*/ 15330 w 15409"/>
                <a:gd name="connsiteY2" fmla="*/ 2544 h 9292"/>
                <a:gd name="connsiteX3" fmla="*/ 14761 w 15409"/>
                <a:gd name="connsiteY3" fmla="*/ 2624 h 9292"/>
                <a:gd name="connsiteX4" fmla="*/ 14445 w 15409"/>
                <a:gd name="connsiteY4" fmla="*/ 2260 h 9292"/>
                <a:gd name="connsiteX5" fmla="*/ 14161 w 15409"/>
                <a:gd name="connsiteY5" fmla="*/ 1722 h 9292"/>
                <a:gd name="connsiteX6" fmla="*/ 13734 w 15409"/>
                <a:gd name="connsiteY6" fmla="*/ 1154 h 9292"/>
                <a:gd name="connsiteX7" fmla="*/ 13070 w 15409"/>
                <a:gd name="connsiteY7" fmla="*/ 822 h 9292"/>
                <a:gd name="connsiteX8" fmla="*/ 12501 w 15409"/>
                <a:gd name="connsiteY8" fmla="*/ 853 h 9292"/>
                <a:gd name="connsiteX9" fmla="*/ 11964 w 15409"/>
                <a:gd name="connsiteY9" fmla="*/ 759 h 9292"/>
                <a:gd name="connsiteX10" fmla="*/ 11411 w 15409"/>
                <a:gd name="connsiteY10" fmla="*/ 0 h 9292"/>
                <a:gd name="connsiteX11" fmla="*/ 10336 w 15409"/>
                <a:gd name="connsiteY11" fmla="*/ 537 h 9292"/>
                <a:gd name="connsiteX12" fmla="*/ 8234 w 15409"/>
                <a:gd name="connsiteY12" fmla="*/ 15 h 9292"/>
                <a:gd name="connsiteX13" fmla="*/ 7286 w 15409"/>
                <a:gd name="connsiteY13" fmla="*/ 363 h 9292"/>
                <a:gd name="connsiteX14" fmla="*/ 6085 w 15409"/>
                <a:gd name="connsiteY14" fmla="*/ 1596 h 9292"/>
                <a:gd name="connsiteX15" fmla="*/ 5484 w 15409"/>
                <a:gd name="connsiteY15" fmla="*/ 1739 h 9292"/>
                <a:gd name="connsiteX16" fmla="*/ 4441 w 15409"/>
                <a:gd name="connsiteY16" fmla="*/ 1533 h 9292"/>
                <a:gd name="connsiteX17" fmla="*/ 2703 w 15409"/>
                <a:gd name="connsiteY17" fmla="*/ 585 h 9292"/>
                <a:gd name="connsiteX18" fmla="*/ 2276 w 15409"/>
                <a:gd name="connsiteY18" fmla="*/ 632 h 9292"/>
                <a:gd name="connsiteX19" fmla="*/ 253 w 15409"/>
                <a:gd name="connsiteY19" fmla="*/ 1533 h 9292"/>
                <a:gd name="connsiteX20" fmla="*/ 0 w 15409"/>
                <a:gd name="connsiteY20" fmla="*/ 2576 h 9292"/>
                <a:gd name="connsiteX21" fmla="*/ 205 w 15409"/>
                <a:gd name="connsiteY21" fmla="*/ 3714 h 9292"/>
                <a:gd name="connsiteX22" fmla="*/ 1027 w 15409"/>
                <a:gd name="connsiteY22" fmla="*/ 4568 h 9292"/>
                <a:gd name="connsiteX23" fmla="*/ 1264 w 15409"/>
                <a:gd name="connsiteY23" fmla="*/ 5358 h 9292"/>
                <a:gd name="connsiteX24" fmla="*/ 1486 w 15409"/>
                <a:gd name="connsiteY24" fmla="*/ 5579 h 9292"/>
                <a:gd name="connsiteX25" fmla="*/ 1818 w 15409"/>
                <a:gd name="connsiteY25" fmla="*/ 5595 h 9292"/>
                <a:gd name="connsiteX26" fmla="*/ 2671 w 15409"/>
                <a:gd name="connsiteY26" fmla="*/ 5405 h 9292"/>
                <a:gd name="connsiteX27" fmla="*/ 3509 w 15409"/>
                <a:gd name="connsiteY27" fmla="*/ 5453 h 9292"/>
                <a:gd name="connsiteX28" fmla="*/ 3856 w 15409"/>
                <a:gd name="connsiteY28" fmla="*/ 5405 h 9292"/>
                <a:gd name="connsiteX29" fmla="*/ 5911 w 15409"/>
                <a:gd name="connsiteY29" fmla="*/ 4330 h 9292"/>
                <a:gd name="connsiteX30" fmla="*/ 6480 w 15409"/>
                <a:gd name="connsiteY30" fmla="*/ 4362 h 9292"/>
                <a:gd name="connsiteX31" fmla="*/ 9909 w 15409"/>
                <a:gd name="connsiteY31" fmla="*/ 6512 h 9292"/>
                <a:gd name="connsiteX32" fmla="*/ 10636 w 15409"/>
                <a:gd name="connsiteY32" fmla="*/ 7333 h 9292"/>
                <a:gd name="connsiteX33" fmla="*/ 11395 w 15409"/>
                <a:gd name="connsiteY33" fmla="*/ 8866 h 9292"/>
                <a:gd name="connsiteX34" fmla="*/ 11996 w 15409"/>
                <a:gd name="connsiteY34" fmla="*/ 9293 h 9292"/>
                <a:gd name="connsiteX35" fmla="*/ 12849 w 15409"/>
                <a:gd name="connsiteY35" fmla="*/ 8866 h 9292"/>
                <a:gd name="connsiteX36" fmla="*/ 12770 w 15409"/>
                <a:gd name="connsiteY36" fmla="*/ 7807 h 9292"/>
                <a:gd name="connsiteX37" fmla="*/ 13291 w 15409"/>
                <a:gd name="connsiteY37" fmla="*/ 7207 h 9292"/>
                <a:gd name="connsiteX38" fmla="*/ 14050 w 15409"/>
                <a:gd name="connsiteY38" fmla="*/ 6732 h 9292"/>
                <a:gd name="connsiteX39" fmla="*/ 14824 w 15409"/>
                <a:gd name="connsiteY39" fmla="*/ 6180 h 9292"/>
                <a:gd name="connsiteX40" fmla="*/ 14287 w 15409"/>
                <a:gd name="connsiteY40" fmla="*/ 5531 h 9292"/>
                <a:gd name="connsiteX41" fmla="*/ 15156 w 15409"/>
                <a:gd name="connsiteY41" fmla="*/ 4046 h 9292"/>
                <a:gd name="connsiteX42" fmla="*/ 15409 w 15409"/>
                <a:gd name="connsiteY42" fmla="*/ 3666 h 9292"/>
                <a:gd name="connsiteX43" fmla="*/ 15346 w 15409"/>
                <a:gd name="connsiteY43" fmla="*/ 3366 h 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409" h="9292">
                  <a:moveTo>
                    <a:pt x="15267" y="3161"/>
                  </a:moveTo>
                  <a:lnTo>
                    <a:pt x="15267" y="2924"/>
                  </a:lnTo>
                  <a:lnTo>
                    <a:pt x="15330" y="2544"/>
                  </a:lnTo>
                  <a:lnTo>
                    <a:pt x="14761" y="2624"/>
                  </a:lnTo>
                  <a:lnTo>
                    <a:pt x="14445" y="2260"/>
                  </a:lnTo>
                  <a:lnTo>
                    <a:pt x="14161" y="1722"/>
                  </a:lnTo>
                  <a:lnTo>
                    <a:pt x="13734" y="1154"/>
                  </a:lnTo>
                  <a:lnTo>
                    <a:pt x="13070" y="822"/>
                  </a:lnTo>
                  <a:lnTo>
                    <a:pt x="12501" y="853"/>
                  </a:lnTo>
                  <a:lnTo>
                    <a:pt x="11964" y="759"/>
                  </a:lnTo>
                  <a:lnTo>
                    <a:pt x="11411" y="0"/>
                  </a:lnTo>
                  <a:lnTo>
                    <a:pt x="10336" y="537"/>
                  </a:lnTo>
                  <a:lnTo>
                    <a:pt x="8234" y="15"/>
                  </a:lnTo>
                  <a:lnTo>
                    <a:pt x="7286" y="363"/>
                  </a:lnTo>
                  <a:lnTo>
                    <a:pt x="6085" y="1596"/>
                  </a:lnTo>
                  <a:lnTo>
                    <a:pt x="5484" y="1739"/>
                  </a:lnTo>
                  <a:lnTo>
                    <a:pt x="4441" y="1533"/>
                  </a:lnTo>
                  <a:lnTo>
                    <a:pt x="2703" y="585"/>
                  </a:lnTo>
                  <a:lnTo>
                    <a:pt x="2276" y="632"/>
                  </a:lnTo>
                  <a:lnTo>
                    <a:pt x="253" y="1533"/>
                  </a:lnTo>
                  <a:lnTo>
                    <a:pt x="0" y="2576"/>
                  </a:lnTo>
                  <a:lnTo>
                    <a:pt x="205" y="3714"/>
                  </a:lnTo>
                  <a:lnTo>
                    <a:pt x="1027" y="4568"/>
                  </a:lnTo>
                  <a:lnTo>
                    <a:pt x="1264" y="5358"/>
                  </a:lnTo>
                  <a:lnTo>
                    <a:pt x="1486" y="5579"/>
                  </a:lnTo>
                  <a:lnTo>
                    <a:pt x="1818" y="5595"/>
                  </a:lnTo>
                  <a:lnTo>
                    <a:pt x="2671" y="5405"/>
                  </a:lnTo>
                  <a:lnTo>
                    <a:pt x="3509" y="5453"/>
                  </a:lnTo>
                  <a:lnTo>
                    <a:pt x="3856" y="5405"/>
                  </a:lnTo>
                  <a:lnTo>
                    <a:pt x="5911" y="4330"/>
                  </a:lnTo>
                  <a:lnTo>
                    <a:pt x="6480" y="4362"/>
                  </a:lnTo>
                  <a:lnTo>
                    <a:pt x="9909" y="6512"/>
                  </a:lnTo>
                  <a:lnTo>
                    <a:pt x="10636" y="7333"/>
                  </a:lnTo>
                  <a:lnTo>
                    <a:pt x="11395" y="8866"/>
                  </a:lnTo>
                  <a:lnTo>
                    <a:pt x="11996" y="9293"/>
                  </a:lnTo>
                  <a:lnTo>
                    <a:pt x="12849" y="8866"/>
                  </a:lnTo>
                  <a:lnTo>
                    <a:pt x="12770" y="7807"/>
                  </a:lnTo>
                  <a:lnTo>
                    <a:pt x="13291" y="7207"/>
                  </a:lnTo>
                  <a:lnTo>
                    <a:pt x="14050" y="6732"/>
                  </a:lnTo>
                  <a:lnTo>
                    <a:pt x="14824" y="6180"/>
                  </a:lnTo>
                  <a:lnTo>
                    <a:pt x="14287" y="5531"/>
                  </a:lnTo>
                  <a:lnTo>
                    <a:pt x="15156" y="4046"/>
                  </a:lnTo>
                  <a:lnTo>
                    <a:pt x="15409" y="3666"/>
                  </a:lnTo>
                  <a:lnTo>
                    <a:pt x="15346" y="3366"/>
                  </a:lnTo>
                  <a:close/>
                </a:path>
              </a:pathLst>
            </a:custGeom>
            <a:grpFill/>
            <a:ln w="6350" cap="flat">
              <a:solidFill>
                <a:schemeClr val="bg1"/>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00D45CD5-77DA-3C01-823F-6A3D43F6FE4B}"/>
                </a:ext>
              </a:extLst>
            </p:cNvPr>
            <p:cNvSpPr/>
            <p:nvPr/>
          </p:nvSpPr>
          <p:spPr>
            <a:xfrm>
              <a:off x="6619157" y="9979970"/>
              <a:ext cx="5310" cy="5246"/>
            </a:xfrm>
            <a:custGeom>
              <a:avLst/>
              <a:gdLst>
                <a:gd name="connsiteX0" fmla="*/ 3730 w 5310"/>
                <a:gd name="connsiteY0" fmla="*/ 0 h 5246"/>
                <a:gd name="connsiteX1" fmla="*/ 1770 w 5310"/>
                <a:gd name="connsiteY1" fmla="*/ 664 h 5246"/>
                <a:gd name="connsiteX2" fmla="*/ 332 w 5310"/>
                <a:gd name="connsiteY2" fmla="*/ 2260 h 5246"/>
                <a:gd name="connsiteX3" fmla="*/ 0 w 5310"/>
                <a:gd name="connsiteY3" fmla="*/ 4078 h 5246"/>
                <a:gd name="connsiteX4" fmla="*/ 1359 w 5310"/>
                <a:gd name="connsiteY4" fmla="*/ 5247 h 5246"/>
                <a:gd name="connsiteX5" fmla="*/ 3983 w 5310"/>
                <a:gd name="connsiteY5" fmla="*/ 5231 h 5246"/>
                <a:gd name="connsiteX6" fmla="*/ 4283 w 5310"/>
                <a:gd name="connsiteY6" fmla="*/ 4805 h 5246"/>
                <a:gd name="connsiteX7" fmla="*/ 4520 w 5310"/>
                <a:gd name="connsiteY7" fmla="*/ 4283 h 5246"/>
                <a:gd name="connsiteX8" fmla="*/ 4868 w 5310"/>
                <a:gd name="connsiteY8" fmla="*/ 3793 h 5246"/>
                <a:gd name="connsiteX9" fmla="*/ 5310 w 5310"/>
                <a:gd name="connsiteY9" fmla="*/ 2797 h 5246"/>
                <a:gd name="connsiteX10" fmla="*/ 4915 w 5310"/>
                <a:gd name="connsiteY10" fmla="*/ 1770 h 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10" h="5246">
                  <a:moveTo>
                    <a:pt x="3730" y="0"/>
                  </a:moveTo>
                  <a:lnTo>
                    <a:pt x="1770" y="664"/>
                  </a:lnTo>
                  <a:lnTo>
                    <a:pt x="332" y="2260"/>
                  </a:lnTo>
                  <a:lnTo>
                    <a:pt x="0" y="4078"/>
                  </a:lnTo>
                  <a:lnTo>
                    <a:pt x="1359" y="5247"/>
                  </a:lnTo>
                  <a:lnTo>
                    <a:pt x="3983" y="5231"/>
                  </a:lnTo>
                  <a:lnTo>
                    <a:pt x="4283" y="4805"/>
                  </a:lnTo>
                  <a:lnTo>
                    <a:pt x="4520" y="4283"/>
                  </a:lnTo>
                  <a:lnTo>
                    <a:pt x="4868" y="3793"/>
                  </a:lnTo>
                  <a:lnTo>
                    <a:pt x="5310" y="2797"/>
                  </a:lnTo>
                  <a:lnTo>
                    <a:pt x="4915" y="1770"/>
                  </a:lnTo>
                  <a:close/>
                </a:path>
              </a:pathLst>
            </a:custGeom>
            <a:grpFill/>
            <a:ln w="6350" cap="flat">
              <a:solidFill>
                <a:schemeClr val="bg1"/>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02BCF4EE-D6A1-A247-D610-644DE8156468}"/>
                </a:ext>
              </a:extLst>
            </p:cNvPr>
            <p:cNvSpPr/>
            <p:nvPr/>
          </p:nvSpPr>
          <p:spPr>
            <a:xfrm>
              <a:off x="6642009" y="9974296"/>
              <a:ext cx="14571" cy="10241"/>
            </a:xfrm>
            <a:custGeom>
              <a:avLst/>
              <a:gdLst>
                <a:gd name="connsiteX0" fmla="*/ 13860 w 14571"/>
                <a:gd name="connsiteY0" fmla="*/ 2339 h 10241"/>
                <a:gd name="connsiteX1" fmla="*/ 13465 w 14571"/>
                <a:gd name="connsiteY1" fmla="*/ 2039 h 10241"/>
                <a:gd name="connsiteX2" fmla="*/ 13007 w 14571"/>
                <a:gd name="connsiteY2" fmla="*/ 1754 h 10241"/>
                <a:gd name="connsiteX3" fmla="*/ 12327 w 14571"/>
                <a:gd name="connsiteY3" fmla="*/ 1059 h 10241"/>
                <a:gd name="connsiteX4" fmla="*/ 11316 w 14571"/>
                <a:gd name="connsiteY4" fmla="*/ 411 h 10241"/>
                <a:gd name="connsiteX5" fmla="*/ 10320 w 14571"/>
                <a:gd name="connsiteY5" fmla="*/ 0 h 10241"/>
                <a:gd name="connsiteX6" fmla="*/ 9641 w 14571"/>
                <a:gd name="connsiteY6" fmla="*/ 127 h 10241"/>
                <a:gd name="connsiteX7" fmla="*/ 8993 w 14571"/>
                <a:gd name="connsiteY7" fmla="*/ 774 h 10241"/>
                <a:gd name="connsiteX8" fmla="*/ 8487 w 14571"/>
                <a:gd name="connsiteY8" fmla="*/ 1011 h 10241"/>
                <a:gd name="connsiteX9" fmla="*/ 7950 w 14571"/>
                <a:gd name="connsiteY9" fmla="*/ 995 h 10241"/>
                <a:gd name="connsiteX10" fmla="*/ 7175 w 14571"/>
                <a:gd name="connsiteY10" fmla="*/ 806 h 10241"/>
                <a:gd name="connsiteX11" fmla="*/ 6638 w 14571"/>
                <a:gd name="connsiteY11" fmla="*/ 774 h 10241"/>
                <a:gd name="connsiteX12" fmla="*/ 6401 w 14571"/>
                <a:gd name="connsiteY12" fmla="*/ 1059 h 10241"/>
                <a:gd name="connsiteX13" fmla="*/ 6195 w 14571"/>
                <a:gd name="connsiteY13" fmla="*/ 1533 h 10241"/>
                <a:gd name="connsiteX14" fmla="*/ 5753 w 14571"/>
                <a:gd name="connsiteY14" fmla="*/ 2070 h 10241"/>
                <a:gd name="connsiteX15" fmla="*/ 1991 w 14571"/>
                <a:gd name="connsiteY15" fmla="*/ 4441 h 10241"/>
                <a:gd name="connsiteX16" fmla="*/ 237 w 14571"/>
                <a:gd name="connsiteY16" fmla="*/ 6480 h 10241"/>
                <a:gd name="connsiteX17" fmla="*/ 0 w 14571"/>
                <a:gd name="connsiteY17" fmla="*/ 9135 h 10241"/>
                <a:gd name="connsiteX18" fmla="*/ 427 w 14571"/>
                <a:gd name="connsiteY18" fmla="*/ 8661 h 10241"/>
                <a:gd name="connsiteX19" fmla="*/ 1075 w 14571"/>
                <a:gd name="connsiteY19" fmla="*/ 9925 h 10241"/>
                <a:gd name="connsiteX20" fmla="*/ 1628 w 14571"/>
                <a:gd name="connsiteY20" fmla="*/ 10241 h 10241"/>
                <a:gd name="connsiteX21" fmla="*/ 2260 w 14571"/>
                <a:gd name="connsiteY21" fmla="*/ 9861 h 10241"/>
                <a:gd name="connsiteX22" fmla="*/ 3319 w 14571"/>
                <a:gd name="connsiteY22" fmla="*/ 8913 h 10241"/>
                <a:gd name="connsiteX23" fmla="*/ 4267 w 14571"/>
                <a:gd name="connsiteY23" fmla="*/ 8297 h 10241"/>
                <a:gd name="connsiteX24" fmla="*/ 7033 w 14571"/>
                <a:gd name="connsiteY24" fmla="*/ 7191 h 10241"/>
                <a:gd name="connsiteX25" fmla="*/ 8218 w 14571"/>
                <a:gd name="connsiteY25" fmla="*/ 8154 h 10241"/>
                <a:gd name="connsiteX26" fmla="*/ 9325 w 14571"/>
                <a:gd name="connsiteY26" fmla="*/ 8581 h 10241"/>
                <a:gd name="connsiteX27" fmla="*/ 10494 w 14571"/>
                <a:gd name="connsiteY27" fmla="*/ 8361 h 10241"/>
                <a:gd name="connsiteX28" fmla="*/ 11885 w 14571"/>
                <a:gd name="connsiteY28" fmla="*/ 7364 h 10241"/>
                <a:gd name="connsiteX29" fmla="*/ 13987 w 14571"/>
                <a:gd name="connsiteY29" fmla="*/ 4836 h 10241"/>
                <a:gd name="connsiteX30" fmla="*/ 14161 w 14571"/>
                <a:gd name="connsiteY30" fmla="*/ 4457 h 10241"/>
                <a:gd name="connsiteX31" fmla="*/ 14271 w 14571"/>
                <a:gd name="connsiteY31" fmla="*/ 3998 h 10241"/>
                <a:gd name="connsiteX32" fmla="*/ 14571 w 14571"/>
                <a:gd name="connsiteY32" fmla="*/ 3271 h 10241"/>
                <a:gd name="connsiteX33" fmla="*/ 14240 w 14571"/>
                <a:gd name="connsiteY33" fmla="*/ 2766 h 1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571" h="10241">
                  <a:moveTo>
                    <a:pt x="13860" y="2339"/>
                  </a:moveTo>
                  <a:lnTo>
                    <a:pt x="13465" y="2039"/>
                  </a:lnTo>
                  <a:lnTo>
                    <a:pt x="13007" y="1754"/>
                  </a:lnTo>
                  <a:lnTo>
                    <a:pt x="12327" y="1059"/>
                  </a:lnTo>
                  <a:lnTo>
                    <a:pt x="11316" y="411"/>
                  </a:lnTo>
                  <a:lnTo>
                    <a:pt x="10320" y="0"/>
                  </a:lnTo>
                  <a:lnTo>
                    <a:pt x="9641" y="127"/>
                  </a:lnTo>
                  <a:lnTo>
                    <a:pt x="8993" y="774"/>
                  </a:lnTo>
                  <a:lnTo>
                    <a:pt x="8487" y="1011"/>
                  </a:lnTo>
                  <a:lnTo>
                    <a:pt x="7950" y="995"/>
                  </a:lnTo>
                  <a:lnTo>
                    <a:pt x="7175" y="806"/>
                  </a:lnTo>
                  <a:lnTo>
                    <a:pt x="6638" y="774"/>
                  </a:lnTo>
                  <a:lnTo>
                    <a:pt x="6401" y="1059"/>
                  </a:lnTo>
                  <a:lnTo>
                    <a:pt x="6195" y="1533"/>
                  </a:lnTo>
                  <a:lnTo>
                    <a:pt x="5753" y="2070"/>
                  </a:lnTo>
                  <a:lnTo>
                    <a:pt x="1991" y="4441"/>
                  </a:lnTo>
                  <a:lnTo>
                    <a:pt x="237" y="6480"/>
                  </a:lnTo>
                  <a:lnTo>
                    <a:pt x="0" y="9135"/>
                  </a:lnTo>
                  <a:lnTo>
                    <a:pt x="427" y="8661"/>
                  </a:lnTo>
                  <a:lnTo>
                    <a:pt x="1075" y="9925"/>
                  </a:lnTo>
                  <a:lnTo>
                    <a:pt x="1628" y="10241"/>
                  </a:lnTo>
                  <a:lnTo>
                    <a:pt x="2260" y="9861"/>
                  </a:lnTo>
                  <a:lnTo>
                    <a:pt x="3319" y="8913"/>
                  </a:lnTo>
                  <a:lnTo>
                    <a:pt x="4267" y="8297"/>
                  </a:lnTo>
                  <a:lnTo>
                    <a:pt x="7033" y="7191"/>
                  </a:lnTo>
                  <a:lnTo>
                    <a:pt x="8218" y="8154"/>
                  </a:lnTo>
                  <a:lnTo>
                    <a:pt x="9325" y="8581"/>
                  </a:lnTo>
                  <a:lnTo>
                    <a:pt x="10494" y="8361"/>
                  </a:lnTo>
                  <a:lnTo>
                    <a:pt x="11885" y="7364"/>
                  </a:lnTo>
                  <a:lnTo>
                    <a:pt x="13987" y="4836"/>
                  </a:lnTo>
                  <a:lnTo>
                    <a:pt x="14161" y="4457"/>
                  </a:lnTo>
                  <a:lnTo>
                    <a:pt x="14271" y="3998"/>
                  </a:lnTo>
                  <a:lnTo>
                    <a:pt x="14571" y="3271"/>
                  </a:lnTo>
                  <a:lnTo>
                    <a:pt x="14240" y="2766"/>
                  </a:lnTo>
                  <a:close/>
                </a:path>
              </a:pathLst>
            </a:custGeom>
            <a:grpFill/>
            <a:ln w="6350" cap="flat">
              <a:solidFill>
                <a:schemeClr val="bg1"/>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971588E-1457-E244-B8F8-3E4A31DAC9FA}"/>
                </a:ext>
              </a:extLst>
            </p:cNvPr>
            <p:cNvSpPr/>
            <p:nvPr/>
          </p:nvSpPr>
          <p:spPr>
            <a:xfrm>
              <a:off x="7167976" y="9899732"/>
              <a:ext cx="3777" cy="5436"/>
            </a:xfrm>
            <a:custGeom>
              <a:avLst/>
              <a:gdLst>
                <a:gd name="connsiteX0" fmla="*/ 3461 w 3777"/>
                <a:gd name="connsiteY0" fmla="*/ 2624 h 5436"/>
                <a:gd name="connsiteX1" fmla="*/ 3319 w 3777"/>
                <a:gd name="connsiteY1" fmla="*/ 2466 h 5436"/>
                <a:gd name="connsiteX2" fmla="*/ 2513 w 3777"/>
                <a:gd name="connsiteY2" fmla="*/ 1502 h 5436"/>
                <a:gd name="connsiteX3" fmla="*/ 2007 w 3777"/>
                <a:gd name="connsiteY3" fmla="*/ 775 h 5436"/>
                <a:gd name="connsiteX4" fmla="*/ 1502 w 3777"/>
                <a:gd name="connsiteY4" fmla="*/ 190 h 5436"/>
                <a:gd name="connsiteX5" fmla="*/ 917 w 3777"/>
                <a:gd name="connsiteY5" fmla="*/ 0 h 5436"/>
                <a:gd name="connsiteX6" fmla="*/ 364 w 3777"/>
                <a:gd name="connsiteY6" fmla="*/ 253 h 5436"/>
                <a:gd name="connsiteX7" fmla="*/ 0 w 3777"/>
                <a:gd name="connsiteY7" fmla="*/ 838 h 5436"/>
                <a:gd name="connsiteX8" fmla="*/ 32 w 3777"/>
                <a:gd name="connsiteY8" fmla="*/ 1391 h 5436"/>
                <a:gd name="connsiteX9" fmla="*/ 221 w 3777"/>
                <a:gd name="connsiteY9" fmla="*/ 1992 h 5436"/>
                <a:gd name="connsiteX10" fmla="*/ 348 w 3777"/>
                <a:gd name="connsiteY10" fmla="*/ 2814 h 5436"/>
                <a:gd name="connsiteX11" fmla="*/ 379 w 3777"/>
                <a:gd name="connsiteY11" fmla="*/ 3619 h 5436"/>
                <a:gd name="connsiteX12" fmla="*/ 174 w 3777"/>
                <a:gd name="connsiteY12" fmla="*/ 4299 h 5436"/>
                <a:gd name="connsiteX13" fmla="*/ 316 w 3777"/>
                <a:gd name="connsiteY13" fmla="*/ 4852 h 5436"/>
                <a:gd name="connsiteX14" fmla="*/ 1154 w 3777"/>
                <a:gd name="connsiteY14" fmla="*/ 5295 h 5436"/>
                <a:gd name="connsiteX15" fmla="*/ 2118 w 3777"/>
                <a:gd name="connsiteY15" fmla="*/ 5437 h 5436"/>
                <a:gd name="connsiteX16" fmla="*/ 3019 w 3777"/>
                <a:gd name="connsiteY16" fmla="*/ 5105 h 5436"/>
                <a:gd name="connsiteX17" fmla="*/ 3603 w 3777"/>
                <a:gd name="connsiteY17" fmla="*/ 4441 h 5436"/>
                <a:gd name="connsiteX18" fmla="*/ 3777 w 3777"/>
                <a:gd name="connsiteY18" fmla="*/ 3698 h 5436"/>
                <a:gd name="connsiteX19" fmla="*/ 3730 w 3777"/>
                <a:gd name="connsiteY19" fmla="*/ 3066 h 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77" h="5436">
                  <a:moveTo>
                    <a:pt x="3461" y="2624"/>
                  </a:moveTo>
                  <a:lnTo>
                    <a:pt x="3319" y="2466"/>
                  </a:lnTo>
                  <a:lnTo>
                    <a:pt x="2513" y="1502"/>
                  </a:lnTo>
                  <a:lnTo>
                    <a:pt x="2007" y="775"/>
                  </a:lnTo>
                  <a:lnTo>
                    <a:pt x="1502" y="190"/>
                  </a:lnTo>
                  <a:lnTo>
                    <a:pt x="917" y="0"/>
                  </a:lnTo>
                  <a:lnTo>
                    <a:pt x="364" y="253"/>
                  </a:lnTo>
                  <a:lnTo>
                    <a:pt x="0" y="838"/>
                  </a:lnTo>
                  <a:lnTo>
                    <a:pt x="32" y="1391"/>
                  </a:lnTo>
                  <a:lnTo>
                    <a:pt x="221" y="1992"/>
                  </a:lnTo>
                  <a:lnTo>
                    <a:pt x="348" y="2814"/>
                  </a:lnTo>
                  <a:lnTo>
                    <a:pt x="379" y="3619"/>
                  </a:lnTo>
                  <a:lnTo>
                    <a:pt x="174" y="4299"/>
                  </a:lnTo>
                  <a:lnTo>
                    <a:pt x="316" y="4852"/>
                  </a:lnTo>
                  <a:lnTo>
                    <a:pt x="1154" y="5295"/>
                  </a:lnTo>
                  <a:lnTo>
                    <a:pt x="2118" y="5437"/>
                  </a:lnTo>
                  <a:lnTo>
                    <a:pt x="3019" y="5105"/>
                  </a:lnTo>
                  <a:lnTo>
                    <a:pt x="3603" y="4441"/>
                  </a:lnTo>
                  <a:lnTo>
                    <a:pt x="3777" y="3698"/>
                  </a:lnTo>
                  <a:lnTo>
                    <a:pt x="3730" y="3066"/>
                  </a:lnTo>
                  <a:close/>
                </a:path>
              </a:pathLst>
            </a:custGeom>
            <a:grpFill/>
            <a:ln w="6350" cap="flat">
              <a:solidFill>
                <a:schemeClr val="bg1"/>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4A6981D6-FC8A-F0A3-A311-4D7B66FFEDC7}"/>
                </a:ext>
              </a:extLst>
            </p:cNvPr>
            <p:cNvSpPr/>
            <p:nvPr/>
          </p:nvSpPr>
          <p:spPr>
            <a:xfrm>
              <a:off x="7140808" y="9862971"/>
              <a:ext cx="19976" cy="30596"/>
            </a:xfrm>
            <a:custGeom>
              <a:avLst/>
              <a:gdLst>
                <a:gd name="connsiteX0" fmla="*/ 17780 w 19976"/>
                <a:gd name="connsiteY0" fmla="*/ 9419 h 30596"/>
                <a:gd name="connsiteX1" fmla="*/ 17132 w 19976"/>
                <a:gd name="connsiteY1" fmla="*/ 11157 h 30596"/>
                <a:gd name="connsiteX2" fmla="*/ 16421 w 19976"/>
                <a:gd name="connsiteY2" fmla="*/ 11758 h 30596"/>
                <a:gd name="connsiteX3" fmla="*/ 15883 w 19976"/>
                <a:gd name="connsiteY3" fmla="*/ 10446 h 30596"/>
                <a:gd name="connsiteX4" fmla="*/ 16752 w 19976"/>
                <a:gd name="connsiteY4" fmla="*/ 6685 h 30596"/>
                <a:gd name="connsiteX5" fmla="*/ 16104 w 19976"/>
                <a:gd name="connsiteY5" fmla="*/ 5515 h 30596"/>
                <a:gd name="connsiteX6" fmla="*/ 17258 w 19976"/>
                <a:gd name="connsiteY6" fmla="*/ 4741 h 30596"/>
                <a:gd name="connsiteX7" fmla="*/ 18238 w 19976"/>
                <a:gd name="connsiteY7" fmla="*/ 4425 h 30596"/>
                <a:gd name="connsiteX8" fmla="*/ 18744 w 19976"/>
                <a:gd name="connsiteY8" fmla="*/ 3556 h 30596"/>
                <a:gd name="connsiteX9" fmla="*/ 18586 w 19976"/>
                <a:gd name="connsiteY9" fmla="*/ 1027 h 30596"/>
                <a:gd name="connsiteX10" fmla="*/ 18459 w 19976"/>
                <a:gd name="connsiteY10" fmla="*/ 759 h 30596"/>
                <a:gd name="connsiteX11" fmla="*/ 18080 w 19976"/>
                <a:gd name="connsiteY11" fmla="*/ 0 h 30596"/>
                <a:gd name="connsiteX12" fmla="*/ 17543 w 19976"/>
                <a:gd name="connsiteY12" fmla="*/ 822 h 30596"/>
                <a:gd name="connsiteX13" fmla="*/ 15567 w 19976"/>
                <a:gd name="connsiteY13" fmla="*/ 2892 h 30596"/>
                <a:gd name="connsiteX14" fmla="*/ 15156 w 19976"/>
                <a:gd name="connsiteY14" fmla="*/ 3113 h 30596"/>
                <a:gd name="connsiteX15" fmla="*/ 15267 w 19976"/>
                <a:gd name="connsiteY15" fmla="*/ 3745 h 30596"/>
                <a:gd name="connsiteX16" fmla="*/ 15567 w 19976"/>
                <a:gd name="connsiteY16" fmla="*/ 4472 h 30596"/>
                <a:gd name="connsiteX17" fmla="*/ 15741 w 19976"/>
                <a:gd name="connsiteY17" fmla="*/ 5183 h 30596"/>
                <a:gd name="connsiteX18" fmla="*/ 15646 w 19976"/>
                <a:gd name="connsiteY18" fmla="*/ 5737 h 30596"/>
                <a:gd name="connsiteX19" fmla="*/ 15109 w 19976"/>
                <a:gd name="connsiteY19" fmla="*/ 6274 h 30596"/>
                <a:gd name="connsiteX20" fmla="*/ 14635 w 19976"/>
                <a:gd name="connsiteY20" fmla="*/ 6322 h 30596"/>
                <a:gd name="connsiteX21" fmla="*/ 14161 w 19976"/>
                <a:gd name="connsiteY21" fmla="*/ 6227 h 30596"/>
                <a:gd name="connsiteX22" fmla="*/ 13655 w 19976"/>
                <a:gd name="connsiteY22" fmla="*/ 6337 h 30596"/>
                <a:gd name="connsiteX23" fmla="*/ 14413 w 19976"/>
                <a:gd name="connsiteY23" fmla="*/ 8881 h 30596"/>
                <a:gd name="connsiteX24" fmla="*/ 13244 w 19976"/>
                <a:gd name="connsiteY24" fmla="*/ 8597 h 30596"/>
                <a:gd name="connsiteX25" fmla="*/ 9799 w 19976"/>
                <a:gd name="connsiteY25" fmla="*/ 6511 h 30596"/>
                <a:gd name="connsiteX26" fmla="*/ 10051 w 19976"/>
                <a:gd name="connsiteY26" fmla="*/ 8060 h 30596"/>
                <a:gd name="connsiteX27" fmla="*/ 11316 w 19976"/>
                <a:gd name="connsiteY27" fmla="*/ 11790 h 30596"/>
                <a:gd name="connsiteX28" fmla="*/ 11869 w 19976"/>
                <a:gd name="connsiteY28" fmla="*/ 12927 h 30596"/>
                <a:gd name="connsiteX29" fmla="*/ 11553 w 19976"/>
                <a:gd name="connsiteY29" fmla="*/ 13481 h 30596"/>
                <a:gd name="connsiteX30" fmla="*/ 11363 w 19976"/>
                <a:gd name="connsiteY30" fmla="*/ 13718 h 30596"/>
                <a:gd name="connsiteX31" fmla="*/ 11189 w 19976"/>
                <a:gd name="connsiteY31" fmla="*/ 13955 h 30596"/>
                <a:gd name="connsiteX32" fmla="*/ 10952 w 19976"/>
                <a:gd name="connsiteY32" fmla="*/ 13481 h 30596"/>
                <a:gd name="connsiteX33" fmla="*/ 10652 w 19976"/>
                <a:gd name="connsiteY33" fmla="*/ 13102 h 30596"/>
                <a:gd name="connsiteX34" fmla="*/ 10320 w 19976"/>
                <a:gd name="connsiteY34" fmla="*/ 12864 h 30596"/>
                <a:gd name="connsiteX35" fmla="*/ 9435 w 19976"/>
                <a:gd name="connsiteY35" fmla="*/ 12612 h 30596"/>
                <a:gd name="connsiteX36" fmla="*/ 9325 w 19976"/>
                <a:gd name="connsiteY36" fmla="*/ 12374 h 30596"/>
                <a:gd name="connsiteX37" fmla="*/ 9325 w 19976"/>
                <a:gd name="connsiteY37" fmla="*/ 11979 h 30596"/>
                <a:gd name="connsiteX38" fmla="*/ 9182 w 19976"/>
                <a:gd name="connsiteY38" fmla="*/ 11379 h 30596"/>
                <a:gd name="connsiteX39" fmla="*/ 8787 w 19976"/>
                <a:gd name="connsiteY39" fmla="*/ 10541 h 30596"/>
                <a:gd name="connsiteX40" fmla="*/ 8234 w 19976"/>
                <a:gd name="connsiteY40" fmla="*/ 9735 h 30596"/>
                <a:gd name="connsiteX41" fmla="*/ 7554 w 19976"/>
                <a:gd name="connsiteY41" fmla="*/ 9388 h 30596"/>
                <a:gd name="connsiteX42" fmla="*/ 6780 w 19976"/>
                <a:gd name="connsiteY42" fmla="*/ 9861 h 30596"/>
                <a:gd name="connsiteX43" fmla="*/ 7302 w 19976"/>
                <a:gd name="connsiteY43" fmla="*/ 10984 h 30596"/>
                <a:gd name="connsiteX44" fmla="*/ 8392 w 19976"/>
                <a:gd name="connsiteY44" fmla="*/ 12927 h 30596"/>
                <a:gd name="connsiteX45" fmla="*/ 8787 w 19976"/>
                <a:gd name="connsiteY45" fmla="*/ 14176 h 30596"/>
                <a:gd name="connsiteX46" fmla="*/ 7602 w 19976"/>
                <a:gd name="connsiteY46" fmla="*/ 13749 h 30596"/>
                <a:gd name="connsiteX47" fmla="*/ 5468 w 19976"/>
                <a:gd name="connsiteY47" fmla="*/ 12185 h 30596"/>
                <a:gd name="connsiteX48" fmla="*/ 4236 w 19976"/>
                <a:gd name="connsiteY48" fmla="*/ 11742 h 30596"/>
                <a:gd name="connsiteX49" fmla="*/ 3667 w 19976"/>
                <a:gd name="connsiteY49" fmla="*/ 11995 h 30596"/>
                <a:gd name="connsiteX50" fmla="*/ 3825 w 19976"/>
                <a:gd name="connsiteY50" fmla="*/ 12707 h 30596"/>
                <a:gd name="connsiteX51" fmla="*/ 4409 w 19976"/>
                <a:gd name="connsiteY51" fmla="*/ 13481 h 30596"/>
                <a:gd name="connsiteX52" fmla="*/ 5595 w 19976"/>
                <a:gd name="connsiteY52" fmla="*/ 14049 h 30596"/>
                <a:gd name="connsiteX53" fmla="*/ 6053 w 19976"/>
                <a:gd name="connsiteY53" fmla="*/ 14524 h 30596"/>
                <a:gd name="connsiteX54" fmla="*/ 6385 w 19976"/>
                <a:gd name="connsiteY54" fmla="*/ 15235 h 30596"/>
                <a:gd name="connsiteX55" fmla="*/ 6527 w 19976"/>
                <a:gd name="connsiteY55" fmla="*/ 16120 h 30596"/>
                <a:gd name="connsiteX56" fmla="*/ 5279 w 19976"/>
                <a:gd name="connsiteY56" fmla="*/ 16010 h 30596"/>
                <a:gd name="connsiteX57" fmla="*/ 4710 w 19976"/>
                <a:gd name="connsiteY57" fmla="*/ 16104 h 30596"/>
                <a:gd name="connsiteX58" fmla="*/ 4109 w 19976"/>
                <a:gd name="connsiteY58" fmla="*/ 16405 h 30596"/>
                <a:gd name="connsiteX59" fmla="*/ 4077 w 19976"/>
                <a:gd name="connsiteY59" fmla="*/ 16863 h 30596"/>
                <a:gd name="connsiteX60" fmla="*/ 7570 w 19976"/>
                <a:gd name="connsiteY60" fmla="*/ 17748 h 30596"/>
                <a:gd name="connsiteX61" fmla="*/ 7096 w 19976"/>
                <a:gd name="connsiteY61" fmla="*/ 18981 h 30596"/>
                <a:gd name="connsiteX62" fmla="*/ 6417 w 19976"/>
                <a:gd name="connsiteY62" fmla="*/ 19692 h 30596"/>
                <a:gd name="connsiteX63" fmla="*/ 5689 w 19976"/>
                <a:gd name="connsiteY63" fmla="*/ 20229 h 30596"/>
                <a:gd name="connsiteX64" fmla="*/ 5026 w 19976"/>
                <a:gd name="connsiteY64" fmla="*/ 20909 h 30596"/>
                <a:gd name="connsiteX65" fmla="*/ 2687 w 19976"/>
                <a:gd name="connsiteY65" fmla="*/ 25081 h 30596"/>
                <a:gd name="connsiteX66" fmla="*/ 1549 w 19976"/>
                <a:gd name="connsiteY66" fmla="*/ 25792 h 30596"/>
                <a:gd name="connsiteX67" fmla="*/ 790 w 19976"/>
                <a:gd name="connsiteY67" fmla="*/ 25950 h 30596"/>
                <a:gd name="connsiteX68" fmla="*/ 316 w 19976"/>
                <a:gd name="connsiteY68" fmla="*/ 26472 h 30596"/>
                <a:gd name="connsiteX69" fmla="*/ 0 w 19976"/>
                <a:gd name="connsiteY69" fmla="*/ 28226 h 30596"/>
                <a:gd name="connsiteX70" fmla="*/ 174 w 19976"/>
                <a:gd name="connsiteY70" fmla="*/ 29380 h 30596"/>
                <a:gd name="connsiteX71" fmla="*/ 711 w 19976"/>
                <a:gd name="connsiteY71" fmla="*/ 30375 h 30596"/>
                <a:gd name="connsiteX72" fmla="*/ 1312 w 19976"/>
                <a:gd name="connsiteY72" fmla="*/ 30597 h 30596"/>
                <a:gd name="connsiteX73" fmla="*/ 2055 w 19976"/>
                <a:gd name="connsiteY73" fmla="*/ 28289 h 30596"/>
                <a:gd name="connsiteX74" fmla="*/ 2718 w 19976"/>
                <a:gd name="connsiteY74" fmla="*/ 27294 h 30596"/>
                <a:gd name="connsiteX75" fmla="*/ 4077 w 19976"/>
                <a:gd name="connsiteY75" fmla="*/ 25792 h 30596"/>
                <a:gd name="connsiteX76" fmla="*/ 5358 w 19976"/>
                <a:gd name="connsiteY76" fmla="*/ 23990 h 30596"/>
                <a:gd name="connsiteX77" fmla="*/ 7570 w 19976"/>
                <a:gd name="connsiteY77" fmla="*/ 21936 h 30596"/>
                <a:gd name="connsiteX78" fmla="*/ 9483 w 19976"/>
                <a:gd name="connsiteY78" fmla="*/ 19502 h 30596"/>
                <a:gd name="connsiteX79" fmla="*/ 10794 w 19976"/>
                <a:gd name="connsiteY79" fmla="*/ 18459 h 30596"/>
                <a:gd name="connsiteX80" fmla="*/ 10858 w 19976"/>
                <a:gd name="connsiteY80" fmla="*/ 17890 h 30596"/>
                <a:gd name="connsiteX81" fmla="*/ 10368 w 19976"/>
                <a:gd name="connsiteY81" fmla="*/ 16468 h 30596"/>
                <a:gd name="connsiteX82" fmla="*/ 11174 w 19976"/>
                <a:gd name="connsiteY82" fmla="*/ 16515 h 30596"/>
                <a:gd name="connsiteX83" fmla="*/ 13418 w 19976"/>
                <a:gd name="connsiteY83" fmla="*/ 17258 h 30596"/>
                <a:gd name="connsiteX84" fmla="*/ 14034 w 19976"/>
                <a:gd name="connsiteY84" fmla="*/ 16895 h 30596"/>
                <a:gd name="connsiteX85" fmla="*/ 13702 w 19976"/>
                <a:gd name="connsiteY85" fmla="*/ 15978 h 30596"/>
                <a:gd name="connsiteX86" fmla="*/ 12643 w 19976"/>
                <a:gd name="connsiteY86" fmla="*/ 14524 h 30596"/>
                <a:gd name="connsiteX87" fmla="*/ 13355 w 19976"/>
                <a:gd name="connsiteY87" fmla="*/ 14034 h 30596"/>
                <a:gd name="connsiteX88" fmla="*/ 14287 w 19976"/>
                <a:gd name="connsiteY88" fmla="*/ 12406 h 30596"/>
                <a:gd name="connsiteX89" fmla="*/ 14935 w 19976"/>
                <a:gd name="connsiteY89" fmla="*/ 12169 h 30596"/>
                <a:gd name="connsiteX90" fmla="*/ 15536 w 19976"/>
                <a:gd name="connsiteY90" fmla="*/ 12675 h 30596"/>
                <a:gd name="connsiteX91" fmla="*/ 15931 w 19976"/>
                <a:gd name="connsiteY91" fmla="*/ 13639 h 30596"/>
                <a:gd name="connsiteX92" fmla="*/ 16373 w 19976"/>
                <a:gd name="connsiteY92" fmla="*/ 14429 h 30596"/>
                <a:gd name="connsiteX93" fmla="*/ 17132 w 19976"/>
                <a:gd name="connsiteY93" fmla="*/ 14476 h 30596"/>
                <a:gd name="connsiteX94" fmla="*/ 17369 w 19976"/>
                <a:gd name="connsiteY94" fmla="*/ 14161 h 30596"/>
                <a:gd name="connsiteX95" fmla="*/ 17401 w 19976"/>
                <a:gd name="connsiteY95" fmla="*/ 13765 h 30596"/>
                <a:gd name="connsiteX96" fmla="*/ 17369 w 19976"/>
                <a:gd name="connsiteY96" fmla="*/ 13323 h 30596"/>
                <a:gd name="connsiteX97" fmla="*/ 17527 w 19976"/>
                <a:gd name="connsiteY97" fmla="*/ 12959 h 30596"/>
                <a:gd name="connsiteX98" fmla="*/ 18696 w 19976"/>
                <a:gd name="connsiteY98" fmla="*/ 12406 h 30596"/>
                <a:gd name="connsiteX99" fmla="*/ 18775 w 19976"/>
                <a:gd name="connsiteY99" fmla="*/ 12501 h 30596"/>
                <a:gd name="connsiteX100" fmla="*/ 19139 w 19976"/>
                <a:gd name="connsiteY100" fmla="*/ 11616 h 30596"/>
                <a:gd name="connsiteX101" fmla="*/ 19597 w 19976"/>
                <a:gd name="connsiteY101" fmla="*/ 9656 h 30596"/>
                <a:gd name="connsiteX102" fmla="*/ 19977 w 19976"/>
                <a:gd name="connsiteY102" fmla="*/ 8976 h 30596"/>
                <a:gd name="connsiteX103" fmla="*/ 18665 w 19976"/>
                <a:gd name="connsiteY103" fmla="*/ 8154 h 3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9976" h="30596">
                  <a:moveTo>
                    <a:pt x="17780" y="9419"/>
                  </a:moveTo>
                  <a:lnTo>
                    <a:pt x="17132" y="11157"/>
                  </a:lnTo>
                  <a:lnTo>
                    <a:pt x="16421" y="11758"/>
                  </a:lnTo>
                  <a:lnTo>
                    <a:pt x="15883" y="10446"/>
                  </a:lnTo>
                  <a:lnTo>
                    <a:pt x="16752" y="6685"/>
                  </a:lnTo>
                  <a:lnTo>
                    <a:pt x="16104" y="5515"/>
                  </a:lnTo>
                  <a:lnTo>
                    <a:pt x="17258" y="4741"/>
                  </a:lnTo>
                  <a:lnTo>
                    <a:pt x="18238" y="4425"/>
                  </a:lnTo>
                  <a:lnTo>
                    <a:pt x="18744" y="3556"/>
                  </a:lnTo>
                  <a:lnTo>
                    <a:pt x="18586" y="1027"/>
                  </a:lnTo>
                  <a:lnTo>
                    <a:pt x="18459" y="759"/>
                  </a:lnTo>
                  <a:lnTo>
                    <a:pt x="18080" y="0"/>
                  </a:lnTo>
                  <a:lnTo>
                    <a:pt x="17543" y="822"/>
                  </a:lnTo>
                  <a:lnTo>
                    <a:pt x="15567" y="2892"/>
                  </a:lnTo>
                  <a:lnTo>
                    <a:pt x="15156" y="3113"/>
                  </a:lnTo>
                  <a:lnTo>
                    <a:pt x="15267" y="3745"/>
                  </a:lnTo>
                  <a:lnTo>
                    <a:pt x="15567" y="4472"/>
                  </a:lnTo>
                  <a:lnTo>
                    <a:pt x="15741" y="5183"/>
                  </a:lnTo>
                  <a:lnTo>
                    <a:pt x="15646" y="5737"/>
                  </a:lnTo>
                  <a:lnTo>
                    <a:pt x="15109" y="6274"/>
                  </a:lnTo>
                  <a:lnTo>
                    <a:pt x="14635" y="6322"/>
                  </a:lnTo>
                  <a:lnTo>
                    <a:pt x="14161" y="6227"/>
                  </a:lnTo>
                  <a:lnTo>
                    <a:pt x="13655" y="6337"/>
                  </a:lnTo>
                  <a:lnTo>
                    <a:pt x="14413" y="8881"/>
                  </a:lnTo>
                  <a:lnTo>
                    <a:pt x="13244" y="8597"/>
                  </a:lnTo>
                  <a:lnTo>
                    <a:pt x="9799" y="6511"/>
                  </a:lnTo>
                  <a:lnTo>
                    <a:pt x="10051" y="8060"/>
                  </a:lnTo>
                  <a:lnTo>
                    <a:pt x="11316" y="11790"/>
                  </a:lnTo>
                  <a:lnTo>
                    <a:pt x="11869" y="12927"/>
                  </a:lnTo>
                  <a:lnTo>
                    <a:pt x="11553" y="13481"/>
                  </a:lnTo>
                  <a:lnTo>
                    <a:pt x="11363" y="13718"/>
                  </a:lnTo>
                  <a:lnTo>
                    <a:pt x="11189" y="13955"/>
                  </a:lnTo>
                  <a:lnTo>
                    <a:pt x="10952" y="13481"/>
                  </a:lnTo>
                  <a:lnTo>
                    <a:pt x="10652" y="13102"/>
                  </a:lnTo>
                  <a:lnTo>
                    <a:pt x="10320" y="12864"/>
                  </a:lnTo>
                  <a:lnTo>
                    <a:pt x="9435" y="12612"/>
                  </a:lnTo>
                  <a:lnTo>
                    <a:pt x="9325" y="12374"/>
                  </a:lnTo>
                  <a:lnTo>
                    <a:pt x="9325" y="11979"/>
                  </a:lnTo>
                  <a:lnTo>
                    <a:pt x="9182" y="11379"/>
                  </a:lnTo>
                  <a:lnTo>
                    <a:pt x="8787" y="10541"/>
                  </a:lnTo>
                  <a:lnTo>
                    <a:pt x="8234" y="9735"/>
                  </a:lnTo>
                  <a:lnTo>
                    <a:pt x="7554" y="9388"/>
                  </a:lnTo>
                  <a:lnTo>
                    <a:pt x="6780" y="9861"/>
                  </a:lnTo>
                  <a:lnTo>
                    <a:pt x="7302" y="10984"/>
                  </a:lnTo>
                  <a:lnTo>
                    <a:pt x="8392" y="12927"/>
                  </a:lnTo>
                  <a:lnTo>
                    <a:pt x="8787" y="14176"/>
                  </a:lnTo>
                  <a:lnTo>
                    <a:pt x="7602" y="13749"/>
                  </a:lnTo>
                  <a:lnTo>
                    <a:pt x="5468" y="12185"/>
                  </a:lnTo>
                  <a:lnTo>
                    <a:pt x="4236" y="11742"/>
                  </a:lnTo>
                  <a:lnTo>
                    <a:pt x="3667" y="11995"/>
                  </a:lnTo>
                  <a:lnTo>
                    <a:pt x="3825" y="12707"/>
                  </a:lnTo>
                  <a:lnTo>
                    <a:pt x="4409" y="13481"/>
                  </a:lnTo>
                  <a:lnTo>
                    <a:pt x="5595" y="14049"/>
                  </a:lnTo>
                  <a:lnTo>
                    <a:pt x="6053" y="14524"/>
                  </a:lnTo>
                  <a:lnTo>
                    <a:pt x="6385" y="15235"/>
                  </a:lnTo>
                  <a:lnTo>
                    <a:pt x="6527" y="16120"/>
                  </a:lnTo>
                  <a:lnTo>
                    <a:pt x="5279" y="16010"/>
                  </a:lnTo>
                  <a:lnTo>
                    <a:pt x="4710" y="16104"/>
                  </a:lnTo>
                  <a:lnTo>
                    <a:pt x="4109" y="16405"/>
                  </a:lnTo>
                  <a:lnTo>
                    <a:pt x="4077" y="16863"/>
                  </a:lnTo>
                  <a:lnTo>
                    <a:pt x="7570" y="17748"/>
                  </a:lnTo>
                  <a:lnTo>
                    <a:pt x="7096" y="18981"/>
                  </a:lnTo>
                  <a:lnTo>
                    <a:pt x="6417" y="19692"/>
                  </a:lnTo>
                  <a:lnTo>
                    <a:pt x="5689" y="20229"/>
                  </a:lnTo>
                  <a:lnTo>
                    <a:pt x="5026" y="20909"/>
                  </a:lnTo>
                  <a:lnTo>
                    <a:pt x="2687" y="25081"/>
                  </a:lnTo>
                  <a:lnTo>
                    <a:pt x="1549" y="25792"/>
                  </a:lnTo>
                  <a:lnTo>
                    <a:pt x="790" y="25950"/>
                  </a:lnTo>
                  <a:lnTo>
                    <a:pt x="316" y="26472"/>
                  </a:lnTo>
                  <a:lnTo>
                    <a:pt x="0" y="28226"/>
                  </a:lnTo>
                  <a:lnTo>
                    <a:pt x="174" y="29380"/>
                  </a:lnTo>
                  <a:lnTo>
                    <a:pt x="711" y="30375"/>
                  </a:lnTo>
                  <a:lnTo>
                    <a:pt x="1312" y="30597"/>
                  </a:lnTo>
                  <a:lnTo>
                    <a:pt x="2055" y="28289"/>
                  </a:lnTo>
                  <a:lnTo>
                    <a:pt x="2718" y="27294"/>
                  </a:lnTo>
                  <a:lnTo>
                    <a:pt x="4077" y="25792"/>
                  </a:lnTo>
                  <a:lnTo>
                    <a:pt x="5358" y="23990"/>
                  </a:lnTo>
                  <a:lnTo>
                    <a:pt x="7570" y="21936"/>
                  </a:lnTo>
                  <a:lnTo>
                    <a:pt x="9483" y="19502"/>
                  </a:lnTo>
                  <a:lnTo>
                    <a:pt x="10794" y="18459"/>
                  </a:lnTo>
                  <a:lnTo>
                    <a:pt x="10858" y="17890"/>
                  </a:lnTo>
                  <a:lnTo>
                    <a:pt x="10368" y="16468"/>
                  </a:lnTo>
                  <a:lnTo>
                    <a:pt x="11174" y="16515"/>
                  </a:lnTo>
                  <a:lnTo>
                    <a:pt x="13418" y="17258"/>
                  </a:lnTo>
                  <a:lnTo>
                    <a:pt x="14034" y="16895"/>
                  </a:lnTo>
                  <a:lnTo>
                    <a:pt x="13702" y="15978"/>
                  </a:lnTo>
                  <a:lnTo>
                    <a:pt x="12643" y="14524"/>
                  </a:lnTo>
                  <a:lnTo>
                    <a:pt x="13355" y="14034"/>
                  </a:lnTo>
                  <a:lnTo>
                    <a:pt x="14287" y="12406"/>
                  </a:lnTo>
                  <a:lnTo>
                    <a:pt x="14935" y="12169"/>
                  </a:lnTo>
                  <a:lnTo>
                    <a:pt x="15536" y="12675"/>
                  </a:lnTo>
                  <a:lnTo>
                    <a:pt x="15931" y="13639"/>
                  </a:lnTo>
                  <a:lnTo>
                    <a:pt x="16373" y="14429"/>
                  </a:lnTo>
                  <a:lnTo>
                    <a:pt x="17132" y="14476"/>
                  </a:lnTo>
                  <a:lnTo>
                    <a:pt x="17369" y="14161"/>
                  </a:lnTo>
                  <a:lnTo>
                    <a:pt x="17401" y="13765"/>
                  </a:lnTo>
                  <a:lnTo>
                    <a:pt x="17369" y="13323"/>
                  </a:lnTo>
                  <a:lnTo>
                    <a:pt x="17527" y="12959"/>
                  </a:lnTo>
                  <a:lnTo>
                    <a:pt x="18696" y="12406"/>
                  </a:lnTo>
                  <a:lnTo>
                    <a:pt x="18775" y="12501"/>
                  </a:lnTo>
                  <a:lnTo>
                    <a:pt x="19139" y="11616"/>
                  </a:lnTo>
                  <a:lnTo>
                    <a:pt x="19597" y="9656"/>
                  </a:lnTo>
                  <a:lnTo>
                    <a:pt x="19977" y="8976"/>
                  </a:lnTo>
                  <a:lnTo>
                    <a:pt x="18665" y="8154"/>
                  </a:lnTo>
                  <a:close/>
                </a:path>
              </a:pathLst>
            </a:custGeom>
            <a:grpFill/>
            <a:ln w="6350" cap="flat">
              <a:solidFill>
                <a:schemeClr val="bg1"/>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681B5C6-392E-B179-9B6C-DE96FAF229DE}"/>
                </a:ext>
              </a:extLst>
            </p:cNvPr>
            <p:cNvSpPr/>
            <p:nvPr/>
          </p:nvSpPr>
          <p:spPr>
            <a:xfrm>
              <a:off x="7140049" y="9848921"/>
              <a:ext cx="8360" cy="6685"/>
            </a:xfrm>
            <a:custGeom>
              <a:avLst/>
              <a:gdLst>
                <a:gd name="connsiteX0" fmla="*/ 1928 w 8360"/>
                <a:gd name="connsiteY0" fmla="*/ 4662 h 6685"/>
                <a:gd name="connsiteX1" fmla="*/ 3129 w 8360"/>
                <a:gd name="connsiteY1" fmla="*/ 3508 h 6685"/>
                <a:gd name="connsiteX2" fmla="*/ 3761 w 8360"/>
                <a:gd name="connsiteY2" fmla="*/ 3145 h 6685"/>
                <a:gd name="connsiteX3" fmla="*/ 4267 w 8360"/>
                <a:gd name="connsiteY3" fmla="*/ 3556 h 6685"/>
                <a:gd name="connsiteX4" fmla="*/ 4773 w 8360"/>
                <a:gd name="connsiteY4" fmla="*/ 4188 h 6685"/>
                <a:gd name="connsiteX5" fmla="*/ 6290 w 8360"/>
                <a:gd name="connsiteY5" fmla="*/ 4773 h 6685"/>
                <a:gd name="connsiteX6" fmla="*/ 6922 w 8360"/>
                <a:gd name="connsiteY6" fmla="*/ 5136 h 6685"/>
                <a:gd name="connsiteX7" fmla="*/ 7254 w 8360"/>
                <a:gd name="connsiteY7" fmla="*/ 5753 h 6685"/>
                <a:gd name="connsiteX8" fmla="*/ 7444 w 8360"/>
                <a:gd name="connsiteY8" fmla="*/ 6385 h 6685"/>
                <a:gd name="connsiteX9" fmla="*/ 7728 w 8360"/>
                <a:gd name="connsiteY9" fmla="*/ 6685 h 6685"/>
                <a:gd name="connsiteX10" fmla="*/ 8281 w 8360"/>
                <a:gd name="connsiteY10" fmla="*/ 6290 h 6685"/>
                <a:gd name="connsiteX11" fmla="*/ 8076 w 8360"/>
                <a:gd name="connsiteY11" fmla="*/ 5310 h 6685"/>
                <a:gd name="connsiteX12" fmla="*/ 7981 w 8360"/>
                <a:gd name="connsiteY12" fmla="*/ 4267 h 6685"/>
                <a:gd name="connsiteX13" fmla="*/ 8060 w 8360"/>
                <a:gd name="connsiteY13" fmla="*/ 3176 h 6685"/>
                <a:gd name="connsiteX14" fmla="*/ 8361 w 8360"/>
                <a:gd name="connsiteY14" fmla="*/ 2149 h 6685"/>
                <a:gd name="connsiteX15" fmla="*/ 8218 w 8360"/>
                <a:gd name="connsiteY15" fmla="*/ 1501 h 6685"/>
                <a:gd name="connsiteX16" fmla="*/ 7744 w 8360"/>
                <a:gd name="connsiteY16" fmla="*/ 1137 h 6685"/>
                <a:gd name="connsiteX17" fmla="*/ 6575 w 8360"/>
                <a:gd name="connsiteY17" fmla="*/ 901 h 6685"/>
                <a:gd name="connsiteX18" fmla="*/ 6258 w 8360"/>
                <a:gd name="connsiteY18" fmla="*/ 948 h 6685"/>
                <a:gd name="connsiteX19" fmla="*/ 5468 w 8360"/>
                <a:gd name="connsiteY19" fmla="*/ 1264 h 6685"/>
                <a:gd name="connsiteX20" fmla="*/ 5057 w 8360"/>
                <a:gd name="connsiteY20" fmla="*/ 1327 h 6685"/>
                <a:gd name="connsiteX21" fmla="*/ 4915 w 8360"/>
                <a:gd name="connsiteY21" fmla="*/ 1154 h 6685"/>
                <a:gd name="connsiteX22" fmla="*/ 4899 w 8360"/>
                <a:gd name="connsiteY22" fmla="*/ 474 h 6685"/>
                <a:gd name="connsiteX23" fmla="*/ 4725 w 8360"/>
                <a:gd name="connsiteY23" fmla="*/ 221 h 6685"/>
                <a:gd name="connsiteX24" fmla="*/ 3588 w 8360"/>
                <a:gd name="connsiteY24" fmla="*/ 0 h 6685"/>
                <a:gd name="connsiteX25" fmla="*/ 2086 w 8360"/>
                <a:gd name="connsiteY25" fmla="*/ 253 h 6685"/>
                <a:gd name="connsiteX26" fmla="*/ 727 w 8360"/>
                <a:gd name="connsiteY26" fmla="*/ 1232 h 6685"/>
                <a:gd name="connsiteX27" fmla="*/ 0 w 8360"/>
                <a:gd name="connsiteY27" fmla="*/ 3161 h 6685"/>
                <a:gd name="connsiteX28" fmla="*/ 126 w 8360"/>
                <a:gd name="connsiteY28" fmla="*/ 4188 h 6685"/>
                <a:gd name="connsiteX29" fmla="*/ 648 w 8360"/>
                <a:gd name="connsiteY29" fmla="*/ 4678 h 6685"/>
                <a:gd name="connsiteX30" fmla="*/ 1312 w 8360"/>
                <a:gd name="connsiteY30" fmla="*/ 4788 h 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60" h="6685">
                  <a:moveTo>
                    <a:pt x="1928" y="4662"/>
                  </a:moveTo>
                  <a:lnTo>
                    <a:pt x="3129" y="3508"/>
                  </a:lnTo>
                  <a:lnTo>
                    <a:pt x="3761" y="3145"/>
                  </a:lnTo>
                  <a:lnTo>
                    <a:pt x="4267" y="3556"/>
                  </a:lnTo>
                  <a:lnTo>
                    <a:pt x="4773" y="4188"/>
                  </a:lnTo>
                  <a:lnTo>
                    <a:pt x="6290" y="4773"/>
                  </a:lnTo>
                  <a:lnTo>
                    <a:pt x="6922" y="5136"/>
                  </a:lnTo>
                  <a:lnTo>
                    <a:pt x="7254" y="5753"/>
                  </a:lnTo>
                  <a:lnTo>
                    <a:pt x="7444" y="6385"/>
                  </a:lnTo>
                  <a:lnTo>
                    <a:pt x="7728" y="6685"/>
                  </a:lnTo>
                  <a:lnTo>
                    <a:pt x="8281" y="6290"/>
                  </a:lnTo>
                  <a:lnTo>
                    <a:pt x="8076" y="5310"/>
                  </a:lnTo>
                  <a:lnTo>
                    <a:pt x="7981" y="4267"/>
                  </a:lnTo>
                  <a:lnTo>
                    <a:pt x="8060" y="3176"/>
                  </a:lnTo>
                  <a:lnTo>
                    <a:pt x="8361" y="2149"/>
                  </a:lnTo>
                  <a:lnTo>
                    <a:pt x="8218" y="1501"/>
                  </a:lnTo>
                  <a:lnTo>
                    <a:pt x="7744" y="1137"/>
                  </a:lnTo>
                  <a:lnTo>
                    <a:pt x="6575" y="901"/>
                  </a:lnTo>
                  <a:lnTo>
                    <a:pt x="6258" y="948"/>
                  </a:lnTo>
                  <a:lnTo>
                    <a:pt x="5468" y="1264"/>
                  </a:lnTo>
                  <a:lnTo>
                    <a:pt x="5057" y="1327"/>
                  </a:lnTo>
                  <a:lnTo>
                    <a:pt x="4915" y="1154"/>
                  </a:lnTo>
                  <a:lnTo>
                    <a:pt x="4899" y="474"/>
                  </a:lnTo>
                  <a:lnTo>
                    <a:pt x="4725" y="221"/>
                  </a:lnTo>
                  <a:lnTo>
                    <a:pt x="3588" y="0"/>
                  </a:lnTo>
                  <a:lnTo>
                    <a:pt x="2086" y="253"/>
                  </a:lnTo>
                  <a:lnTo>
                    <a:pt x="727" y="1232"/>
                  </a:lnTo>
                  <a:lnTo>
                    <a:pt x="0" y="3161"/>
                  </a:lnTo>
                  <a:lnTo>
                    <a:pt x="126" y="4188"/>
                  </a:lnTo>
                  <a:lnTo>
                    <a:pt x="648" y="4678"/>
                  </a:lnTo>
                  <a:lnTo>
                    <a:pt x="1312" y="4788"/>
                  </a:lnTo>
                  <a:close/>
                </a:path>
              </a:pathLst>
            </a:custGeom>
            <a:grpFill/>
            <a:ln w="6350" cap="flat">
              <a:solidFill>
                <a:schemeClr val="bg1"/>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A6D9170E-BC7C-46CC-7A7B-28848F5A1F2A}"/>
                </a:ext>
              </a:extLst>
            </p:cNvPr>
            <p:cNvSpPr/>
            <p:nvPr/>
          </p:nvSpPr>
          <p:spPr>
            <a:xfrm>
              <a:off x="7131436" y="9855590"/>
              <a:ext cx="9087" cy="9245"/>
            </a:xfrm>
            <a:custGeom>
              <a:avLst/>
              <a:gdLst>
                <a:gd name="connsiteX0" fmla="*/ 8329 w 9087"/>
                <a:gd name="connsiteY0" fmla="*/ 0 h 9245"/>
                <a:gd name="connsiteX1" fmla="*/ 7349 w 9087"/>
                <a:gd name="connsiteY1" fmla="*/ 238 h 9245"/>
                <a:gd name="connsiteX2" fmla="*/ 5152 w 9087"/>
                <a:gd name="connsiteY2" fmla="*/ 1628 h 9245"/>
                <a:gd name="connsiteX3" fmla="*/ 4220 w 9087"/>
                <a:gd name="connsiteY3" fmla="*/ 1486 h 9245"/>
                <a:gd name="connsiteX4" fmla="*/ 3208 w 9087"/>
                <a:gd name="connsiteY4" fmla="*/ 1012 h 9245"/>
                <a:gd name="connsiteX5" fmla="*/ 2134 w 9087"/>
                <a:gd name="connsiteY5" fmla="*/ 743 h 9245"/>
                <a:gd name="connsiteX6" fmla="*/ 1043 w 9087"/>
                <a:gd name="connsiteY6" fmla="*/ 1233 h 9245"/>
                <a:gd name="connsiteX7" fmla="*/ 1280 w 9087"/>
                <a:gd name="connsiteY7" fmla="*/ 1818 h 9245"/>
                <a:gd name="connsiteX8" fmla="*/ 1043 w 9087"/>
                <a:gd name="connsiteY8" fmla="*/ 2260 h 9245"/>
                <a:gd name="connsiteX9" fmla="*/ 569 w 9087"/>
                <a:gd name="connsiteY9" fmla="*/ 2577 h 9245"/>
                <a:gd name="connsiteX10" fmla="*/ 0 w 9087"/>
                <a:gd name="connsiteY10" fmla="*/ 2672 h 9245"/>
                <a:gd name="connsiteX11" fmla="*/ 1249 w 9087"/>
                <a:gd name="connsiteY11" fmla="*/ 4521 h 9245"/>
                <a:gd name="connsiteX12" fmla="*/ 5326 w 9087"/>
                <a:gd name="connsiteY12" fmla="*/ 6085 h 9245"/>
                <a:gd name="connsiteX13" fmla="*/ 6259 w 9087"/>
                <a:gd name="connsiteY13" fmla="*/ 8171 h 9245"/>
                <a:gd name="connsiteX14" fmla="*/ 6796 w 9087"/>
                <a:gd name="connsiteY14" fmla="*/ 8661 h 9245"/>
                <a:gd name="connsiteX15" fmla="*/ 7381 w 9087"/>
                <a:gd name="connsiteY15" fmla="*/ 9056 h 9245"/>
                <a:gd name="connsiteX16" fmla="*/ 7855 w 9087"/>
                <a:gd name="connsiteY16" fmla="*/ 9246 h 9245"/>
                <a:gd name="connsiteX17" fmla="*/ 8503 w 9087"/>
                <a:gd name="connsiteY17" fmla="*/ 7175 h 9245"/>
                <a:gd name="connsiteX18" fmla="*/ 8708 w 9087"/>
                <a:gd name="connsiteY18" fmla="*/ 5801 h 9245"/>
                <a:gd name="connsiteX19" fmla="*/ 8787 w 9087"/>
                <a:gd name="connsiteY19" fmla="*/ 4394 h 9245"/>
                <a:gd name="connsiteX20" fmla="*/ 8724 w 9087"/>
                <a:gd name="connsiteY20" fmla="*/ 1455 h 9245"/>
                <a:gd name="connsiteX21" fmla="*/ 9087 w 9087"/>
                <a:gd name="connsiteY21" fmla="*/ 1028 h 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87" h="9245">
                  <a:moveTo>
                    <a:pt x="8329" y="0"/>
                  </a:moveTo>
                  <a:lnTo>
                    <a:pt x="7349" y="238"/>
                  </a:lnTo>
                  <a:lnTo>
                    <a:pt x="5152" y="1628"/>
                  </a:lnTo>
                  <a:lnTo>
                    <a:pt x="4220" y="1486"/>
                  </a:lnTo>
                  <a:lnTo>
                    <a:pt x="3208" y="1012"/>
                  </a:lnTo>
                  <a:lnTo>
                    <a:pt x="2134" y="743"/>
                  </a:lnTo>
                  <a:lnTo>
                    <a:pt x="1043" y="1233"/>
                  </a:lnTo>
                  <a:lnTo>
                    <a:pt x="1280" y="1818"/>
                  </a:lnTo>
                  <a:lnTo>
                    <a:pt x="1043" y="2260"/>
                  </a:lnTo>
                  <a:lnTo>
                    <a:pt x="569" y="2577"/>
                  </a:lnTo>
                  <a:lnTo>
                    <a:pt x="0" y="2672"/>
                  </a:lnTo>
                  <a:lnTo>
                    <a:pt x="1249" y="4521"/>
                  </a:lnTo>
                  <a:lnTo>
                    <a:pt x="5326" y="6085"/>
                  </a:lnTo>
                  <a:lnTo>
                    <a:pt x="6259" y="8171"/>
                  </a:lnTo>
                  <a:lnTo>
                    <a:pt x="6796" y="8661"/>
                  </a:lnTo>
                  <a:lnTo>
                    <a:pt x="7381" y="9056"/>
                  </a:lnTo>
                  <a:lnTo>
                    <a:pt x="7855" y="9246"/>
                  </a:lnTo>
                  <a:lnTo>
                    <a:pt x="8503" y="7175"/>
                  </a:lnTo>
                  <a:lnTo>
                    <a:pt x="8708" y="5801"/>
                  </a:lnTo>
                  <a:lnTo>
                    <a:pt x="8787" y="4394"/>
                  </a:lnTo>
                  <a:lnTo>
                    <a:pt x="8724" y="1455"/>
                  </a:lnTo>
                  <a:lnTo>
                    <a:pt x="9087" y="1028"/>
                  </a:lnTo>
                  <a:close/>
                </a:path>
              </a:pathLst>
            </a:custGeom>
            <a:grpFill/>
            <a:ln w="6350" cap="flat">
              <a:solidFill>
                <a:schemeClr val="bg1"/>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23E9D46-CE69-B831-D522-EC33439F30A4}"/>
                </a:ext>
              </a:extLst>
            </p:cNvPr>
            <p:cNvSpPr/>
            <p:nvPr/>
          </p:nvSpPr>
          <p:spPr>
            <a:xfrm>
              <a:off x="7091436" y="9862228"/>
              <a:ext cx="4583" cy="4599"/>
            </a:xfrm>
            <a:custGeom>
              <a:avLst/>
              <a:gdLst>
                <a:gd name="connsiteX0" fmla="*/ 4362 w 4583"/>
                <a:gd name="connsiteY0" fmla="*/ 1976 h 4599"/>
                <a:gd name="connsiteX1" fmla="*/ 4299 w 4583"/>
                <a:gd name="connsiteY1" fmla="*/ 1280 h 4599"/>
                <a:gd name="connsiteX2" fmla="*/ 4504 w 4583"/>
                <a:gd name="connsiteY2" fmla="*/ 759 h 4599"/>
                <a:gd name="connsiteX3" fmla="*/ 4457 w 4583"/>
                <a:gd name="connsiteY3" fmla="*/ 395 h 4599"/>
                <a:gd name="connsiteX4" fmla="*/ 3872 w 4583"/>
                <a:gd name="connsiteY4" fmla="*/ 127 h 4599"/>
                <a:gd name="connsiteX5" fmla="*/ 3082 w 4583"/>
                <a:gd name="connsiteY5" fmla="*/ 221 h 4599"/>
                <a:gd name="connsiteX6" fmla="*/ 1407 w 4583"/>
                <a:gd name="connsiteY6" fmla="*/ 0 h 4599"/>
                <a:gd name="connsiteX7" fmla="*/ 679 w 4583"/>
                <a:gd name="connsiteY7" fmla="*/ 363 h 4599"/>
                <a:gd name="connsiteX8" fmla="*/ 158 w 4583"/>
                <a:gd name="connsiteY8" fmla="*/ 980 h 4599"/>
                <a:gd name="connsiteX9" fmla="*/ 0 w 4583"/>
                <a:gd name="connsiteY9" fmla="*/ 1533 h 4599"/>
                <a:gd name="connsiteX10" fmla="*/ 664 w 4583"/>
                <a:gd name="connsiteY10" fmla="*/ 2529 h 4599"/>
                <a:gd name="connsiteX11" fmla="*/ 2734 w 4583"/>
                <a:gd name="connsiteY11" fmla="*/ 4267 h 4599"/>
                <a:gd name="connsiteX12" fmla="*/ 3129 w 4583"/>
                <a:gd name="connsiteY12" fmla="*/ 4504 h 4599"/>
                <a:gd name="connsiteX13" fmla="*/ 3919 w 4583"/>
                <a:gd name="connsiteY13" fmla="*/ 4599 h 4599"/>
                <a:gd name="connsiteX14" fmla="*/ 4473 w 4583"/>
                <a:gd name="connsiteY14" fmla="*/ 4078 h 4599"/>
                <a:gd name="connsiteX15" fmla="*/ 4583 w 4583"/>
                <a:gd name="connsiteY15" fmla="*/ 3224 h 4599"/>
                <a:gd name="connsiteX16" fmla="*/ 4583 w 4583"/>
                <a:gd name="connsiteY16" fmla="*/ 2750 h 4599"/>
                <a:gd name="connsiteX17" fmla="*/ 4520 w 4583"/>
                <a:gd name="connsiteY17" fmla="*/ 2481 h 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83" h="4599">
                  <a:moveTo>
                    <a:pt x="4362" y="1976"/>
                  </a:moveTo>
                  <a:lnTo>
                    <a:pt x="4299" y="1280"/>
                  </a:lnTo>
                  <a:lnTo>
                    <a:pt x="4504" y="759"/>
                  </a:lnTo>
                  <a:lnTo>
                    <a:pt x="4457" y="395"/>
                  </a:lnTo>
                  <a:lnTo>
                    <a:pt x="3872" y="127"/>
                  </a:lnTo>
                  <a:lnTo>
                    <a:pt x="3082" y="221"/>
                  </a:lnTo>
                  <a:lnTo>
                    <a:pt x="1407" y="0"/>
                  </a:lnTo>
                  <a:lnTo>
                    <a:pt x="679" y="363"/>
                  </a:lnTo>
                  <a:lnTo>
                    <a:pt x="158" y="980"/>
                  </a:lnTo>
                  <a:lnTo>
                    <a:pt x="0" y="1533"/>
                  </a:lnTo>
                  <a:lnTo>
                    <a:pt x="664" y="2529"/>
                  </a:lnTo>
                  <a:lnTo>
                    <a:pt x="2734" y="4267"/>
                  </a:lnTo>
                  <a:lnTo>
                    <a:pt x="3129" y="4504"/>
                  </a:lnTo>
                  <a:lnTo>
                    <a:pt x="3919" y="4599"/>
                  </a:lnTo>
                  <a:lnTo>
                    <a:pt x="4473" y="4078"/>
                  </a:lnTo>
                  <a:lnTo>
                    <a:pt x="4583" y="3224"/>
                  </a:lnTo>
                  <a:lnTo>
                    <a:pt x="4583" y="2750"/>
                  </a:lnTo>
                  <a:lnTo>
                    <a:pt x="4520" y="2481"/>
                  </a:lnTo>
                  <a:close/>
                </a:path>
              </a:pathLst>
            </a:custGeom>
            <a:grpFill/>
            <a:ln w="6350" cap="flat">
              <a:solidFill>
                <a:schemeClr val="bg1"/>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C15B61D7-A9F5-4B16-4B0F-A83EFC017D8A}"/>
                </a:ext>
              </a:extLst>
            </p:cNvPr>
            <p:cNvSpPr/>
            <p:nvPr/>
          </p:nvSpPr>
          <p:spPr>
            <a:xfrm>
              <a:off x="6931686" y="9916216"/>
              <a:ext cx="5215" cy="2307"/>
            </a:xfrm>
            <a:custGeom>
              <a:avLst/>
              <a:gdLst>
                <a:gd name="connsiteX0" fmla="*/ 4425 w 5215"/>
                <a:gd name="connsiteY0" fmla="*/ 174 h 2307"/>
                <a:gd name="connsiteX1" fmla="*/ 3998 w 5215"/>
                <a:gd name="connsiteY1" fmla="*/ 0 h 2307"/>
                <a:gd name="connsiteX2" fmla="*/ 0 w 5215"/>
                <a:gd name="connsiteY2" fmla="*/ 1549 h 2307"/>
                <a:gd name="connsiteX3" fmla="*/ 16 w 5215"/>
                <a:gd name="connsiteY3" fmla="*/ 1881 h 2307"/>
                <a:gd name="connsiteX4" fmla="*/ 442 w 5215"/>
                <a:gd name="connsiteY4" fmla="*/ 2307 h 2307"/>
                <a:gd name="connsiteX5" fmla="*/ 4109 w 5215"/>
                <a:gd name="connsiteY5" fmla="*/ 1280 h 2307"/>
                <a:gd name="connsiteX6" fmla="*/ 4947 w 5215"/>
                <a:gd name="connsiteY6" fmla="*/ 1549 h 2307"/>
                <a:gd name="connsiteX7" fmla="*/ 5215 w 5215"/>
                <a:gd name="connsiteY7" fmla="*/ 1374 h 2307"/>
                <a:gd name="connsiteX8" fmla="*/ 5026 w 5215"/>
                <a:gd name="connsiteY8" fmla="*/ 790 h 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5" h="2307">
                  <a:moveTo>
                    <a:pt x="4425" y="174"/>
                  </a:moveTo>
                  <a:lnTo>
                    <a:pt x="3998" y="0"/>
                  </a:lnTo>
                  <a:lnTo>
                    <a:pt x="0" y="1549"/>
                  </a:lnTo>
                  <a:lnTo>
                    <a:pt x="16" y="1881"/>
                  </a:lnTo>
                  <a:lnTo>
                    <a:pt x="442" y="2307"/>
                  </a:lnTo>
                  <a:lnTo>
                    <a:pt x="4109" y="1280"/>
                  </a:lnTo>
                  <a:lnTo>
                    <a:pt x="4947" y="1549"/>
                  </a:lnTo>
                  <a:lnTo>
                    <a:pt x="5215" y="1374"/>
                  </a:lnTo>
                  <a:lnTo>
                    <a:pt x="5026" y="790"/>
                  </a:lnTo>
                  <a:close/>
                </a:path>
              </a:pathLst>
            </a:custGeom>
            <a:grpFill/>
            <a:ln w="6350" cap="flat">
              <a:solidFill>
                <a:schemeClr val="bg1"/>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12AC8F7-384B-DE93-C33B-61AD963A6F0F}"/>
                </a:ext>
              </a:extLst>
            </p:cNvPr>
            <p:cNvSpPr/>
            <p:nvPr/>
          </p:nvSpPr>
          <p:spPr>
            <a:xfrm>
              <a:off x="7184444" y="9826115"/>
              <a:ext cx="3081" cy="4125"/>
            </a:xfrm>
            <a:custGeom>
              <a:avLst/>
              <a:gdLst>
                <a:gd name="connsiteX0" fmla="*/ 2260 w 3081"/>
                <a:gd name="connsiteY0" fmla="*/ 174 h 4125"/>
                <a:gd name="connsiteX1" fmla="*/ 1422 w 3081"/>
                <a:gd name="connsiteY1" fmla="*/ 0 h 4125"/>
                <a:gd name="connsiteX2" fmla="*/ 190 w 3081"/>
                <a:gd name="connsiteY2" fmla="*/ 980 h 4125"/>
                <a:gd name="connsiteX3" fmla="*/ 0 w 3081"/>
                <a:gd name="connsiteY3" fmla="*/ 1881 h 4125"/>
                <a:gd name="connsiteX4" fmla="*/ 743 w 3081"/>
                <a:gd name="connsiteY4" fmla="*/ 2118 h 4125"/>
                <a:gd name="connsiteX5" fmla="*/ 1391 w 3081"/>
                <a:gd name="connsiteY5" fmla="*/ 2592 h 4125"/>
                <a:gd name="connsiteX6" fmla="*/ 1770 w 3081"/>
                <a:gd name="connsiteY6" fmla="*/ 3429 h 4125"/>
                <a:gd name="connsiteX7" fmla="*/ 2402 w 3081"/>
                <a:gd name="connsiteY7" fmla="*/ 4125 h 4125"/>
                <a:gd name="connsiteX8" fmla="*/ 2971 w 3081"/>
                <a:gd name="connsiteY8" fmla="*/ 3509 h 4125"/>
                <a:gd name="connsiteX9" fmla="*/ 3082 w 3081"/>
                <a:gd name="connsiteY9" fmla="*/ 2655 h 4125"/>
                <a:gd name="connsiteX10" fmla="*/ 2766 w 3081"/>
                <a:gd name="connsiteY10" fmla="*/ 1533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1" h="4125">
                  <a:moveTo>
                    <a:pt x="2260" y="174"/>
                  </a:moveTo>
                  <a:lnTo>
                    <a:pt x="1422" y="0"/>
                  </a:lnTo>
                  <a:lnTo>
                    <a:pt x="190" y="980"/>
                  </a:lnTo>
                  <a:lnTo>
                    <a:pt x="0" y="1881"/>
                  </a:lnTo>
                  <a:lnTo>
                    <a:pt x="743" y="2118"/>
                  </a:lnTo>
                  <a:lnTo>
                    <a:pt x="1391" y="2592"/>
                  </a:lnTo>
                  <a:lnTo>
                    <a:pt x="1770" y="3429"/>
                  </a:lnTo>
                  <a:lnTo>
                    <a:pt x="2402" y="4125"/>
                  </a:lnTo>
                  <a:lnTo>
                    <a:pt x="2971" y="3509"/>
                  </a:lnTo>
                  <a:lnTo>
                    <a:pt x="3082" y="2655"/>
                  </a:lnTo>
                  <a:lnTo>
                    <a:pt x="2766" y="1533"/>
                  </a:lnTo>
                  <a:close/>
                </a:path>
              </a:pathLst>
            </a:custGeom>
            <a:grpFill/>
            <a:ln w="6350" cap="flat">
              <a:solidFill>
                <a:schemeClr val="bg1"/>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4234FEC-8474-F211-C443-A99C21775CE7}"/>
                </a:ext>
              </a:extLst>
            </p:cNvPr>
            <p:cNvSpPr/>
            <p:nvPr/>
          </p:nvSpPr>
          <p:spPr>
            <a:xfrm>
              <a:off x="7204009" y="9821374"/>
              <a:ext cx="8423" cy="6764"/>
            </a:xfrm>
            <a:custGeom>
              <a:avLst/>
              <a:gdLst>
                <a:gd name="connsiteX0" fmla="*/ 7649 w 8423"/>
                <a:gd name="connsiteY0" fmla="*/ 3446 h 6764"/>
                <a:gd name="connsiteX1" fmla="*/ 7049 w 8423"/>
                <a:gd name="connsiteY1" fmla="*/ 2797 h 6764"/>
                <a:gd name="connsiteX2" fmla="*/ 6432 w 8423"/>
                <a:gd name="connsiteY2" fmla="*/ 2513 h 6764"/>
                <a:gd name="connsiteX3" fmla="*/ 5816 w 8423"/>
                <a:gd name="connsiteY3" fmla="*/ 1375 h 6764"/>
                <a:gd name="connsiteX4" fmla="*/ 5231 w 8423"/>
                <a:gd name="connsiteY4" fmla="*/ 617 h 6764"/>
                <a:gd name="connsiteX5" fmla="*/ 3730 w 8423"/>
                <a:gd name="connsiteY5" fmla="*/ 0 h 6764"/>
                <a:gd name="connsiteX6" fmla="*/ 2608 w 8423"/>
                <a:gd name="connsiteY6" fmla="*/ 363 h 6764"/>
                <a:gd name="connsiteX7" fmla="*/ 537 w 8423"/>
                <a:gd name="connsiteY7" fmla="*/ 1517 h 6764"/>
                <a:gd name="connsiteX8" fmla="*/ 585 w 8423"/>
                <a:gd name="connsiteY8" fmla="*/ 2513 h 6764"/>
                <a:gd name="connsiteX9" fmla="*/ 16 w 8423"/>
                <a:gd name="connsiteY9" fmla="*/ 3936 h 6764"/>
                <a:gd name="connsiteX10" fmla="*/ 0 w 8423"/>
                <a:gd name="connsiteY10" fmla="*/ 5153 h 6764"/>
                <a:gd name="connsiteX11" fmla="*/ 300 w 8423"/>
                <a:gd name="connsiteY11" fmla="*/ 6243 h 6764"/>
                <a:gd name="connsiteX12" fmla="*/ 853 w 8423"/>
                <a:gd name="connsiteY12" fmla="*/ 6748 h 6764"/>
                <a:gd name="connsiteX13" fmla="*/ 1612 w 8423"/>
                <a:gd name="connsiteY13" fmla="*/ 6765 h 6764"/>
                <a:gd name="connsiteX14" fmla="*/ 2497 w 8423"/>
                <a:gd name="connsiteY14" fmla="*/ 6417 h 6764"/>
                <a:gd name="connsiteX15" fmla="*/ 2323 w 8423"/>
                <a:gd name="connsiteY15" fmla="*/ 5643 h 6764"/>
                <a:gd name="connsiteX16" fmla="*/ 1912 w 8423"/>
                <a:gd name="connsiteY16" fmla="*/ 5248 h 6764"/>
                <a:gd name="connsiteX17" fmla="*/ 1375 w 8423"/>
                <a:gd name="connsiteY17" fmla="*/ 5058 h 6764"/>
                <a:gd name="connsiteX18" fmla="*/ 853 w 8423"/>
                <a:gd name="connsiteY18" fmla="*/ 4757 h 6764"/>
                <a:gd name="connsiteX19" fmla="*/ 2260 w 8423"/>
                <a:gd name="connsiteY19" fmla="*/ 2482 h 6764"/>
                <a:gd name="connsiteX20" fmla="*/ 4236 w 8423"/>
                <a:gd name="connsiteY20" fmla="*/ 2877 h 6764"/>
                <a:gd name="connsiteX21" fmla="*/ 8424 w 8423"/>
                <a:gd name="connsiteY21" fmla="*/ 5311 h 6764"/>
                <a:gd name="connsiteX22" fmla="*/ 8139 w 8423"/>
                <a:gd name="connsiteY22" fmla="*/ 4346 h 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23" h="6764">
                  <a:moveTo>
                    <a:pt x="7649" y="3446"/>
                  </a:moveTo>
                  <a:lnTo>
                    <a:pt x="7049" y="2797"/>
                  </a:lnTo>
                  <a:lnTo>
                    <a:pt x="6432" y="2513"/>
                  </a:lnTo>
                  <a:lnTo>
                    <a:pt x="5816" y="1375"/>
                  </a:lnTo>
                  <a:lnTo>
                    <a:pt x="5231" y="617"/>
                  </a:lnTo>
                  <a:lnTo>
                    <a:pt x="3730" y="0"/>
                  </a:lnTo>
                  <a:lnTo>
                    <a:pt x="2608" y="363"/>
                  </a:lnTo>
                  <a:lnTo>
                    <a:pt x="537" y="1517"/>
                  </a:lnTo>
                  <a:lnTo>
                    <a:pt x="585" y="2513"/>
                  </a:lnTo>
                  <a:lnTo>
                    <a:pt x="16" y="3936"/>
                  </a:lnTo>
                  <a:lnTo>
                    <a:pt x="0" y="5153"/>
                  </a:lnTo>
                  <a:lnTo>
                    <a:pt x="300" y="6243"/>
                  </a:lnTo>
                  <a:lnTo>
                    <a:pt x="853" y="6748"/>
                  </a:lnTo>
                  <a:lnTo>
                    <a:pt x="1612" y="6765"/>
                  </a:lnTo>
                  <a:lnTo>
                    <a:pt x="2497" y="6417"/>
                  </a:lnTo>
                  <a:lnTo>
                    <a:pt x="2323" y="5643"/>
                  </a:lnTo>
                  <a:lnTo>
                    <a:pt x="1912" y="5248"/>
                  </a:lnTo>
                  <a:lnTo>
                    <a:pt x="1375" y="5058"/>
                  </a:lnTo>
                  <a:lnTo>
                    <a:pt x="853" y="4757"/>
                  </a:lnTo>
                  <a:lnTo>
                    <a:pt x="2260" y="2482"/>
                  </a:lnTo>
                  <a:lnTo>
                    <a:pt x="4236" y="2877"/>
                  </a:lnTo>
                  <a:lnTo>
                    <a:pt x="8424" y="5311"/>
                  </a:lnTo>
                  <a:lnTo>
                    <a:pt x="8139" y="4346"/>
                  </a:lnTo>
                  <a:close/>
                </a:path>
              </a:pathLst>
            </a:custGeom>
            <a:grpFill/>
            <a:ln w="6350" cap="flat">
              <a:solidFill>
                <a:schemeClr val="bg1"/>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431EEE8-CAFC-8F6C-2BB1-AE513FBFBA72}"/>
                </a:ext>
              </a:extLst>
            </p:cNvPr>
            <p:cNvSpPr/>
            <p:nvPr/>
          </p:nvSpPr>
          <p:spPr>
            <a:xfrm>
              <a:off x="7249083" y="9788896"/>
              <a:ext cx="3808" cy="3729"/>
            </a:xfrm>
            <a:custGeom>
              <a:avLst/>
              <a:gdLst>
                <a:gd name="connsiteX0" fmla="*/ 3619 w 3808"/>
                <a:gd name="connsiteY0" fmla="*/ 1580 h 3729"/>
                <a:gd name="connsiteX1" fmla="*/ 3619 w 3808"/>
                <a:gd name="connsiteY1" fmla="*/ 1090 h 3729"/>
                <a:gd name="connsiteX2" fmla="*/ 3698 w 3808"/>
                <a:gd name="connsiteY2" fmla="*/ 759 h 3729"/>
                <a:gd name="connsiteX3" fmla="*/ 3698 w 3808"/>
                <a:gd name="connsiteY3" fmla="*/ 569 h 3729"/>
                <a:gd name="connsiteX4" fmla="*/ 3129 w 3808"/>
                <a:gd name="connsiteY4" fmla="*/ 110 h 3729"/>
                <a:gd name="connsiteX5" fmla="*/ 1849 w 3808"/>
                <a:gd name="connsiteY5" fmla="*/ 0 h 3729"/>
                <a:gd name="connsiteX6" fmla="*/ 63 w 3808"/>
                <a:gd name="connsiteY6" fmla="*/ 1012 h 3729"/>
                <a:gd name="connsiteX7" fmla="*/ 0 w 3808"/>
                <a:gd name="connsiteY7" fmla="*/ 1628 h 3729"/>
                <a:gd name="connsiteX8" fmla="*/ 537 w 3808"/>
                <a:gd name="connsiteY8" fmla="*/ 2102 h 3729"/>
                <a:gd name="connsiteX9" fmla="*/ 1249 w 3808"/>
                <a:gd name="connsiteY9" fmla="*/ 2449 h 3729"/>
                <a:gd name="connsiteX10" fmla="*/ 1991 w 3808"/>
                <a:gd name="connsiteY10" fmla="*/ 3208 h 3729"/>
                <a:gd name="connsiteX11" fmla="*/ 2608 w 3808"/>
                <a:gd name="connsiteY11" fmla="*/ 3730 h 3729"/>
                <a:gd name="connsiteX12" fmla="*/ 3098 w 3808"/>
                <a:gd name="connsiteY12" fmla="*/ 3461 h 3729"/>
                <a:gd name="connsiteX13" fmla="*/ 3524 w 3808"/>
                <a:gd name="connsiteY13" fmla="*/ 3034 h 3729"/>
                <a:gd name="connsiteX14" fmla="*/ 3809 w 3808"/>
                <a:gd name="connsiteY14" fmla="*/ 2639 h 3729"/>
                <a:gd name="connsiteX15" fmla="*/ 3793 w 3808"/>
                <a:gd name="connsiteY15" fmla="*/ 2118 h 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8" h="3729">
                  <a:moveTo>
                    <a:pt x="3619" y="1580"/>
                  </a:moveTo>
                  <a:lnTo>
                    <a:pt x="3619" y="1090"/>
                  </a:lnTo>
                  <a:lnTo>
                    <a:pt x="3698" y="759"/>
                  </a:lnTo>
                  <a:lnTo>
                    <a:pt x="3698" y="569"/>
                  </a:lnTo>
                  <a:lnTo>
                    <a:pt x="3129" y="110"/>
                  </a:lnTo>
                  <a:lnTo>
                    <a:pt x="1849" y="0"/>
                  </a:lnTo>
                  <a:lnTo>
                    <a:pt x="63" y="1012"/>
                  </a:lnTo>
                  <a:lnTo>
                    <a:pt x="0" y="1628"/>
                  </a:lnTo>
                  <a:lnTo>
                    <a:pt x="537" y="2102"/>
                  </a:lnTo>
                  <a:lnTo>
                    <a:pt x="1249" y="2449"/>
                  </a:lnTo>
                  <a:lnTo>
                    <a:pt x="1991" y="3208"/>
                  </a:lnTo>
                  <a:lnTo>
                    <a:pt x="2608" y="3730"/>
                  </a:lnTo>
                  <a:lnTo>
                    <a:pt x="3098" y="3461"/>
                  </a:lnTo>
                  <a:lnTo>
                    <a:pt x="3524" y="3034"/>
                  </a:lnTo>
                  <a:lnTo>
                    <a:pt x="3809" y="2639"/>
                  </a:lnTo>
                  <a:lnTo>
                    <a:pt x="3793" y="2118"/>
                  </a:lnTo>
                  <a:close/>
                </a:path>
              </a:pathLst>
            </a:custGeom>
            <a:grpFill/>
            <a:ln w="6350" cap="flat">
              <a:solidFill>
                <a:schemeClr val="bg1"/>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AB7AF40D-4E48-C6C5-FF86-CD4FE88443FF}"/>
                </a:ext>
              </a:extLst>
            </p:cNvPr>
            <p:cNvSpPr/>
            <p:nvPr/>
          </p:nvSpPr>
          <p:spPr>
            <a:xfrm>
              <a:off x="7180271" y="9891150"/>
              <a:ext cx="5547" cy="6053"/>
            </a:xfrm>
            <a:custGeom>
              <a:avLst/>
              <a:gdLst>
                <a:gd name="connsiteX0" fmla="*/ 4868 w 5547"/>
                <a:gd name="connsiteY0" fmla="*/ 1597 h 6053"/>
                <a:gd name="connsiteX1" fmla="*/ 3935 w 5547"/>
                <a:gd name="connsiteY1" fmla="*/ 1786 h 6053"/>
                <a:gd name="connsiteX2" fmla="*/ 3003 w 5547"/>
                <a:gd name="connsiteY2" fmla="*/ 1755 h 6053"/>
                <a:gd name="connsiteX3" fmla="*/ 2386 w 5547"/>
                <a:gd name="connsiteY3" fmla="*/ 885 h 6053"/>
                <a:gd name="connsiteX4" fmla="*/ 2766 w 5547"/>
                <a:gd name="connsiteY4" fmla="*/ 333 h 6053"/>
                <a:gd name="connsiteX5" fmla="*/ 2118 w 5547"/>
                <a:gd name="connsiteY5" fmla="*/ 0 h 6053"/>
                <a:gd name="connsiteX6" fmla="*/ 1454 w 5547"/>
                <a:gd name="connsiteY6" fmla="*/ 380 h 6053"/>
                <a:gd name="connsiteX7" fmla="*/ 743 w 5547"/>
                <a:gd name="connsiteY7" fmla="*/ 901 h 6053"/>
                <a:gd name="connsiteX8" fmla="*/ 0 w 5547"/>
                <a:gd name="connsiteY8" fmla="*/ 1154 h 6053"/>
                <a:gd name="connsiteX9" fmla="*/ 427 w 5547"/>
                <a:gd name="connsiteY9" fmla="*/ 1154 h 6053"/>
                <a:gd name="connsiteX10" fmla="*/ 901 w 5547"/>
                <a:gd name="connsiteY10" fmla="*/ 1280 h 6053"/>
                <a:gd name="connsiteX11" fmla="*/ 1375 w 5547"/>
                <a:gd name="connsiteY11" fmla="*/ 1628 h 6053"/>
                <a:gd name="connsiteX12" fmla="*/ 1675 w 5547"/>
                <a:gd name="connsiteY12" fmla="*/ 2355 h 6053"/>
                <a:gd name="connsiteX13" fmla="*/ 395 w 5547"/>
                <a:gd name="connsiteY13" fmla="*/ 3177 h 6053"/>
                <a:gd name="connsiteX14" fmla="*/ 616 w 5547"/>
                <a:gd name="connsiteY14" fmla="*/ 4963 h 6053"/>
                <a:gd name="connsiteX15" fmla="*/ 1897 w 5547"/>
                <a:gd name="connsiteY15" fmla="*/ 6053 h 6053"/>
                <a:gd name="connsiteX16" fmla="*/ 3761 w 5547"/>
                <a:gd name="connsiteY16" fmla="*/ 4868 h 6053"/>
                <a:gd name="connsiteX17" fmla="*/ 5026 w 5547"/>
                <a:gd name="connsiteY17" fmla="*/ 3635 h 6053"/>
                <a:gd name="connsiteX18" fmla="*/ 5547 w 5547"/>
                <a:gd name="connsiteY18" fmla="*/ 2814 h 6053"/>
                <a:gd name="connsiteX19" fmla="*/ 5468 w 5547"/>
                <a:gd name="connsiteY19" fmla="*/ 1834 h 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47" h="6053">
                  <a:moveTo>
                    <a:pt x="4868" y="1597"/>
                  </a:moveTo>
                  <a:lnTo>
                    <a:pt x="3935" y="1786"/>
                  </a:lnTo>
                  <a:lnTo>
                    <a:pt x="3003" y="1755"/>
                  </a:lnTo>
                  <a:lnTo>
                    <a:pt x="2386" y="885"/>
                  </a:lnTo>
                  <a:lnTo>
                    <a:pt x="2766" y="333"/>
                  </a:lnTo>
                  <a:lnTo>
                    <a:pt x="2118" y="0"/>
                  </a:lnTo>
                  <a:lnTo>
                    <a:pt x="1454" y="380"/>
                  </a:lnTo>
                  <a:lnTo>
                    <a:pt x="743" y="901"/>
                  </a:lnTo>
                  <a:lnTo>
                    <a:pt x="0" y="1154"/>
                  </a:lnTo>
                  <a:lnTo>
                    <a:pt x="427" y="1154"/>
                  </a:lnTo>
                  <a:lnTo>
                    <a:pt x="901" y="1280"/>
                  </a:lnTo>
                  <a:lnTo>
                    <a:pt x="1375" y="1628"/>
                  </a:lnTo>
                  <a:lnTo>
                    <a:pt x="1675" y="2355"/>
                  </a:lnTo>
                  <a:lnTo>
                    <a:pt x="395" y="3177"/>
                  </a:lnTo>
                  <a:lnTo>
                    <a:pt x="616" y="4963"/>
                  </a:lnTo>
                  <a:lnTo>
                    <a:pt x="1897" y="6053"/>
                  </a:lnTo>
                  <a:lnTo>
                    <a:pt x="3761" y="4868"/>
                  </a:lnTo>
                  <a:lnTo>
                    <a:pt x="5026" y="3635"/>
                  </a:lnTo>
                  <a:lnTo>
                    <a:pt x="5547" y="2814"/>
                  </a:lnTo>
                  <a:lnTo>
                    <a:pt x="5468" y="1834"/>
                  </a:lnTo>
                  <a:close/>
                </a:path>
              </a:pathLst>
            </a:custGeom>
            <a:grpFill/>
            <a:ln w="6350" cap="flat">
              <a:solidFill>
                <a:schemeClr val="bg1"/>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1C3A17A-4382-15C1-FBA1-24386CC7C6B1}"/>
                </a:ext>
              </a:extLst>
            </p:cNvPr>
            <p:cNvSpPr/>
            <p:nvPr/>
          </p:nvSpPr>
          <p:spPr>
            <a:xfrm>
              <a:off x="7174518" y="9882078"/>
              <a:ext cx="6179" cy="9340"/>
            </a:xfrm>
            <a:custGeom>
              <a:avLst/>
              <a:gdLst>
                <a:gd name="connsiteX0" fmla="*/ 5121 w 6179"/>
                <a:gd name="connsiteY0" fmla="*/ 5010 h 9340"/>
                <a:gd name="connsiteX1" fmla="*/ 4520 w 6179"/>
                <a:gd name="connsiteY1" fmla="*/ 3841 h 9340"/>
                <a:gd name="connsiteX2" fmla="*/ 4062 w 6179"/>
                <a:gd name="connsiteY2" fmla="*/ 3351 h 9340"/>
                <a:gd name="connsiteX3" fmla="*/ 3888 w 6179"/>
                <a:gd name="connsiteY3" fmla="*/ 3161 h 9340"/>
                <a:gd name="connsiteX4" fmla="*/ 4062 w 6179"/>
                <a:gd name="connsiteY4" fmla="*/ 2844 h 9340"/>
                <a:gd name="connsiteX5" fmla="*/ 4425 w 6179"/>
                <a:gd name="connsiteY5" fmla="*/ 2529 h 9340"/>
                <a:gd name="connsiteX6" fmla="*/ 4868 w 6179"/>
                <a:gd name="connsiteY6" fmla="*/ 2418 h 9340"/>
                <a:gd name="connsiteX7" fmla="*/ 5310 w 6179"/>
                <a:gd name="connsiteY7" fmla="*/ 2449 h 9340"/>
                <a:gd name="connsiteX8" fmla="*/ 5658 w 6179"/>
                <a:gd name="connsiteY8" fmla="*/ 2386 h 9340"/>
                <a:gd name="connsiteX9" fmla="*/ 5958 w 6179"/>
                <a:gd name="connsiteY9" fmla="*/ 2134 h 9340"/>
                <a:gd name="connsiteX10" fmla="*/ 6180 w 6179"/>
                <a:gd name="connsiteY10" fmla="*/ 1438 h 9340"/>
                <a:gd name="connsiteX11" fmla="*/ 5816 w 6179"/>
                <a:gd name="connsiteY11" fmla="*/ 1107 h 9340"/>
                <a:gd name="connsiteX12" fmla="*/ 5405 w 6179"/>
                <a:gd name="connsiteY12" fmla="*/ 853 h 9340"/>
                <a:gd name="connsiteX13" fmla="*/ 1976 w 6179"/>
                <a:gd name="connsiteY13" fmla="*/ 316 h 9340"/>
                <a:gd name="connsiteX14" fmla="*/ 1185 w 6179"/>
                <a:gd name="connsiteY14" fmla="*/ 0 h 9340"/>
                <a:gd name="connsiteX15" fmla="*/ 1154 w 6179"/>
                <a:gd name="connsiteY15" fmla="*/ 458 h 9340"/>
                <a:gd name="connsiteX16" fmla="*/ 1454 w 6179"/>
                <a:gd name="connsiteY16" fmla="*/ 1122 h 9340"/>
                <a:gd name="connsiteX17" fmla="*/ 1154 w 6179"/>
                <a:gd name="connsiteY17" fmla="*/ 1991 h 9340"/>
                <a:gd name="connsiteX18" fmla="*/ 0 w 6179"/>
                <a:gd name="connsiteY18" fmla="*/ 3524 h 9340"/>
                <a:gd name="connsiteX19" fmla="*/ 1991 w 6179"/>
                <a:gd name="connsiteY19" fmla="*/ 2766 h 9340"/>
                <a:gd name="connsiteX20" fmla="*/ 2608 w 6179"/>
                <a:gd name="connsiteY20" fmla="*/ 2702 h 9340"/>
                <a:gd name="connsiteX21" fmla="*/ 2876 w 6179"/>
                <a:gd name="connsiteY21" fmla="*/ 5642 h 9340"/>
                <a:gd name="connsiteX22" fmla="*/ 3034 w 6179"/>
                <a:gd name="connsiteY22" fmla="*/ 6417 h 9340"/>
                <a:gd name="connsiteX23" fmla="*/ 2450 w 6179"/>
                <a:gd name="connsiteY23" fmla="*/ 6353 h 9340"/>
                <a:gd name="connsiteX24" fmla="*/ 1438 w 6179"/>
                <a:gd name="connsiteY24" fmla="*/ 6037 h 9340"/>
                <a:gd name="connsiteX25" fmla="*/ 996 w 6179"/>
                <a:gd name="connsiteY25" fmla="*/ 6243 h 9340"/>
                <a:gd name="connsiteX26" fmla="*/ 901 w 6179"/>
                <a:gd name="connsiteY26" fmla="*/ 6764 h 9340"/>
                <a:gd name="connsiteX27" fmla="*/ 1027 w 6179"/>
                <a:gd name="connsiteY27" fmla="*/ 7444 h 9340"/>
                <a:gd name="connsiteX28" fmla="*/ 1011 w 6179"/>
                <a:gd name="connsiteY28" fmla="*/ 8171 h 9340"/>
                <a:gd name="connsiteX29" fmla="*/ 474 w 6179"/>
                <a:gd name="connsiteY29" fmla="*/ 8739 h 9340"/>
                <a:gd name="connsiteX30" fmla="*/ 1660 w 6179"/>
                <a:gd name="connsiteY30" fmla="*/ 9341 h 9340"/>
                <a:gd name="connsiteX31" fmla="*/ 3161 w 6179"/>
                <a:gd name="connsiteY31" fmla="*/ 8803 h 9340"/>
                <a:gd name="connsiteX32" fmla="*/ 6006 w 6179"/>
                <a:gd name="connsiteY32" fmla="*/ 7127 h 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9" h="9340">
                  <a:moveTo>
                    <a:pt x="5121" y="5010"/>
                  </a:moveTo>
                  <a:lnTo>
                    <a:pt x="4520" y="3841"/>
                  </a:lnTo>
                  <a:lnTo>
                    <a:pt x="4062" y="3351"/>
                  </a:lnTo>
                  <a:lnTo>
                    <a:pt x="3888" y="3161"/>
                  </a:lnTo>
                  <a:lnTo>
                    <a:pt x="4062" y="2844"/>
                  </a:lnTo>
                  <a:lnTo>
                    <a:pt x="4425" y="2529"/>
                  </a:lnTo>
                  <a:lnTo>
                    <a:pt x="4868" y="2418"/>
                  </a:lnTo>
                  <a:lnTo>
                    <a:pt x="5310" y="2449"/>
                  </a:lnTo>
                  <a:lnTo>
                    <a:pt x="5658" y="2386"/>
                  </a:lnTo>
                  <a:lnTo>
                    <a:pt x="5958" y="2134"/>
                  </a:lnTo>
                  <a:lnTo>
                    <a:pt x="6180" y="1438"/>
                  </a:lnTo>
                  <a:lnTo>
                    <a:pt x="5816" y="1107"/>
                  </a:lnTo>
                  <a:lnTo>
                    <a:pt x="5405" y="853"/>
                  </a:lnTo>
                  <a:lnTo>
                    <a:pt x="1976" y="316"/>
                  </a:lnTo>
                  <a:lnTo>
                    <a:pt x="1185" y="0"/>
                  </a:lnTo>
                  <a:lnTo>
                    <a:pt x="1154" y="458"/>
                  </a:lnTo>
                  <a:lnTo>
                    <a:pt x="1454" y="1122"/>
                  </a:lnTo>
                  <a:lnTo>
                    <a:pt x="1154" y="1991"/>
                  </a:lnTo>
                  <a:lnTo>
                    <a:pt x="0" y="3524"/>
                  </a:lnTo>
                  <a:lnTo>
                    <a:pt x="1991" y="2766"/>
                  </a:lnTo>
                  <a:lnTo>
                    <a:pt x="2608" y="2702"/>
                  </a:lnTo>
                  <a:lnTo>
                    <a:pt x="2876" y="5642"/>
                  </a:lnTo>
                  <a:lnTo>
                    <a:pt x="3034" y="6417"/>
                  </a:lnTo>
                  <a:lnTo>
                    <a:pt x="2450" y="6353"/>
                  </a:lnTo>
                  <a:lnTo>
                    <a:pt x="1438" y="6037"/>
                  </a:lnTo>
                  <a:lnTo>
                    <a:pt x="996" y="6243"/>
                  </a:lnTo>
                  <a:lnTo>
                    <a:pt x="901" y="6764"/>
                  </a:lnTo>
                  <a:lnTo>
                    <a:pt x="1027" y="7444"/>
                  </a:lnTo>
                  <a:lnTo>
                    <a:pt x="1011" y="8171"/>
                  </a:lnTo>
                  <a:lnTo>
                    <a:pt x="474" y="8739"/>
                  </a:lnTo>
                  <a:lnTo>
                    <a:pt x="1660" y="9341"/>
                  </a:lnTo>
                  <a:lnTo>
                    <a:pt x="3161" y="8803"/>
                  </a:lnTo>
                  <a:lnTo>
                    <a:pt x="6006" y="7127"/>
                  </a:lnTo>
                  <a:close/>
                </a:path>
              </a:pathLst>
            </a:custGeom>
            <a:grpFill/>
            <a:ln w="6350" cap="flat">
              <a:solidFill>
                <a:schemeClr val="bg1"/>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9307B2-BBC2-11EF-0803-CB105415DBCD}"/>
                </a:ext>
              </a:extLst>
            </p:cNvPr>
            <p:cNvSpPr/>
            <p:nvPr/>
          </p:nvSpPr>
          <p:spPr>
            <a:xfrm>
              <a:off x="7167201" y="9867728"/>
              <a:ext cx="7285" cy="15852"/>
            </a:xfrm>
            <a:custGeom>
              <a:avLst/>
              <a:gdLst>
                <a:gd name="connsiteX0" fmla="*/ 5895 w 7285"/>
                <a:gd name="connsiteY0" fmla="*/ 13607 h 15852"/>
                <a:gd name="connsiteX1" fmla="*/ 6006 w 7285"/>
                <a:gd name="connsiteY1" fmla="*/ 13023 h 15852"/>
                <a:gd name="connsiteX2" fmla="*/ 6195 w 7285"/>
                <a:gd name="connsiteY2" fmla="*/ 9973 h 15852"/>
                <a:gd name="connsiteX3" fmla="*/ 6970 w 7285"/>
                <a:gd name="connsiteY3" fmla="*/ 6843 h 15852"/>
                <a:gd name="connsiteX4" fmla="*/ 7254 w 7285"/>
                <a:gd name="connsiteY4" fmla="*/ 6164 h 15852"/>
                <a:gd name="connsiteX5" fmla="*/ 7080 w 7285"/>
                <a:gd name="connsiteY5" fmla="*/ 6005 h 15852"/>
                <a:gd name="connsiteX6" fmla="*/ 6511 w 7285"/>
                <a:gd name="connsiteY6" fmla="*/ 5690 h 15852"/>
                <a:gd name="connsiteX7" fmla="*/ 5990 w 7285"/>
                <a:gd name="connsiteY7" fmla="*/ 5105 h 15852"/>
                <a:gd name="connsiteX8" fmla="*/ 5816 w 7285"/>
                <a:gd name="connsiteY8" fmla="*/ 3983 h 15852"/>
                <a:gd name="connsiteX9" fmla="*/ 6069 w 7285"/>
                <a:gd name="connsiteY9" fmla="*/ 3192 h 15852"/>
                <a:gd name="connsiteX10" fmla="*/ 6543 w 7285"/>
                <a:gd name="connsiteY10" fmla="*/ 2608 h 15852"/>
                <a:gd name="connsiteX11" fmla="*/ 7001 w 7285"/>
                <a:gd name="connsiteY11" fmla="*/ 1928 h 15852"/>
                <a:gd name="connsiteX12" fmla="*/ 7238 w 7285"/>
                <a:gd name="connsiteY12" fmla="*/ 743 h 15852"/>
                <a:gd name="connsiteX13" fmla="*/ 6622 w 7285"/>
                <a:gd name="connsiteY13" fmla="*/ 0 h 15852"/>
                <a:gd name="connsiteX14" fmla="*/ 6338 w 7285"/>
                <a:gd name="connsiteY14" fmla="*/ 300 h 15852"/>
                <a:gd name="connsiteX15" fmla="*/ 6211 w 7285"/>
                <a:gd name="connsiteY15" fmla="*/ 995 h 15852"/>
                <a:gd name="connsiteX16" fmla="*/ 6006 w 7285"/>
                <a:gd name="connsiteY16" fmla="*/ 1628 h 15852"/>
                <a:gd name="connsiteX17" fmla="*/ 5547 w 7285"/>
                <a:gd name="connsiteY17" fmla="*/ 2181 h 15852"/>
                <a:gd name="connsiteX18" fmla="*/ 5373 w 7285"/>
                <a:gd name="connsiteY18" fmla="*/ 2497 h 15852"/>
                <a:gd name="connsiteX19" fmla="*/ 5168 w 7285"/>
                <a:gd name="connsiteY19" fmla="*/ 2608 h 15852"/>
                <a:gd name="connsiteX20" fmla="*/ 4583 w 7285"/>
                <a:gd name="connsiteY20" fmla="*/ 2576 h 15852"/>
                <a:gd name="connsiteX21" fmla="*/ 3935 w 7285"/>
                <a:gd name="connsiteY21" fmla="*/ 3034 h 15852"/>
                <a:gd name="connsiteX22" fmla="*/ 4078 w 7285"/>
                <a:gd name="connsiteY22" fmla="*/ 4204 h 15852"/>
                <a:gd name="connsiteX23" fmla="*/ 4030 w 7285"/>
                <a:gd name="connsiteY23" fmla="*/ 5421 h 15852"/>
                <a:gd name="connsiteX24" fmla="*/ 2971 w 7285"/>
                <a:gd name="connsiteY24" fmla="*/ 6022 h 15852"/>
                <a:gd name="connsiteX25" fmla="*/ 3556 w 7285"/>
                <a:gd name="connsiteY25" fmla="*/ 6400 h 15852"/>
                <a:gd name="connsiteX26" fmla="*/ 5215 w 7285"/>
                <a:gd name="connsiteY26" fmla="*/ 6875 h 15852"/>
                <a:gd name="connsiteX27" fmla="*/ 5500 w 7285"/>
                <a:gd name="connsiteY27" fmla="*/ 7586 h 15852"/>
                <a:gd name="connsiteX28" fmla="*/ 5168 w 7285"/>
                <a:gd name="connsiteY28" fmla="*/ 8171 h 15852"/>
                <a:gd name="connsiteX29" fmla="*/ 3683 w 7285"/>
                <a:gd name="connsiteY29" fmla="*/ 8124 h 15852"/>
                <a:gd name="connsiteX30" fmla="*/ 3003 w 7285"/>
                <a:gd name="connsiteY30" fmla="*/ 8645 h 15852"/>
                <a:gd name="connsiteX31" fmla="*/ 3904 w 7285"/>
                <a:gd name="connsiteY31" fmla="*/ 9625 h 15852"/>
                <a:gd name="connsiteX32" fmla="*/ 3856 w 7285"/>
                <a:gd name="connsiteY32" fmla="*/ 10336 h 15852"/>
                <a:gd name="connsiteX33" fmla="*/ 3161 w 7285"/>
                <a:gd name="connsiteY33" fmla="*/ 10415 h 15852"/>
                <a:gd name="connsiteX34" fmla="*/ 1280 w 7285"/>
                <a:gd name="connsiteY34" fmla="*/ 8471 h 15852"/>
                <a:gd name="connsiteX35" fmla="*/ 774 w 7285"/>
                <a:gd name="connsiteY35" fmla="*/ 8993 h 15852"/>
                <a:gd name="connsiteX36" fmla="*/ 917 w 7285"/>
                <a:gd name="connsiteY36" fmla="*/ 10051 h 15852"/>
                <a:gd name="connsiteX37" fmla="*/ 1818 w 7285"/>
                <a:gd name="connsiteY37" fmla="*/ 10684 h 15852"/>
                <a:gd name="connsiteX38" fmla="*/ 2070 w 7285"/>
                <a:gd name="connsiteY38" fmla="*/ 10731 h 15852"/>
                <a:gd name="connsiteX39" fmla="*/ 2228 w 7285"/>
                <a:gd name="connsiteY39" fmla="*/ 10905 h 15852"/>
                <a:gd name="connsiteX40" fmla="*/ 2276 w 7285"/>
                <a:gd name="connsiteY40" fmla="*/ 11205 h 15852"/>
                <a:gd name="connsiteX41" fmla="*/ 2197 w 7285"/>
                <a:gd name="connsiteY41" fmla="*/ 11711 h 15852"/>
                <a:gd name="connsiteX42" fmla="*/ 1976 w 7285"/>
                <a:gd name="connsiteY42" fmla="*/ 12138 h 15852"/>
                <a:gd name="connsiteX43" fmla="*/ 1770 w 7285"/>
                <a:gd name="connsiteY43" fmla="*/ 12106 h 15852"/>
                <a:gd name="connsiteX44" fmla="*/ 1533 w 7285"/>
                <a:gd name="connsiteY44" fmla="*/ 12011 h 15852"/>
                <a:gd name="connsiteX45" fmla="*/ 1249 w 7285"/>
                <a:gd name="connsiteY45" fmla="*/ 12138 h 15852"/>
                <a:gd name="connsiteX46" fmla="*/ 269 w 7285"/>
                <a:gd name="connsiteY46" fmla="*/ 12975 h 15852"/>
                <a:gd name="connsiteX47" fmla="*/ 0 w 7285"/>
                <a:gd name="connsiteY47" fmla="*/ 13576 h 15852"/>
                <a:gd name="connsiteX48" fmla="*/ 111 w 7285"/>
                <a:gd name="connsiteY48" fmla="*/ 14682 h 15852"/>
                <a:gd name="connsiteX49" fmla="*/ 364 w 7285"/>
                <a:gd name="connsiteY49" fmla="*/ 15267 h 15852"/>
                <a:gd name="connsiteX50" fmla="*/ 569 w 7285"/>
                <a:gd name="connsiteY50" fmla="*/ 15014 h 15852"/>
                <a:gd name="connsiteX51" fmla="*/ 774 w 7285"/>
                <a:gd name="connsiteY51" fmla="*/ 14492 h 15852"/>
                <a:gd name="connsiteX52" fmla="*/ 1091 w 7285"/>
                <a:gd name="connsiteY52" fmla="*/ 14192 h 15852"/>
                <a:gd name="connsiteX53" fmla="*/ 1644 w 7285"/>
                <a:gd name="connsiteY53" fmla="*/ 14334 h 15852"/>
                <a:gd name="connsiteX54" fmla="*/ 2734 w 7285"/>
                <a:gd name="connsiteY54" fmla="*/ 14888 h 15852"/>
                <a:gd name="connsiteX55" fmla="*/ 3398 w 7285"/>
                <a:gd name="connsiteY55" fmla="*/ 14967 h 15852"/>
                <a:gd name="connsiteX56" fmla="*/ 3287 w 7285"/>
                <a:gd name="connsiteY56" fmla="*/ 14224 h 15852"/>
                <a:gd name="connsiteX57" fmla="*/ 3319 w 7285"/>
                <a:gd name="connsiteY57" fmla="*/ 13434 h 15852"/>
                <a:gd name="connsiteX58" fmla="*/ 3445 w 7285"/>
                <a:gd name="connsiteY58" fmla="*/ 12628 h 15852"/>
                <a:gd name="connsiteX59" fmla="*/ 3667 w 7285"/>
                <a:gd name="connsiteY59" fmla="*/ 11822 h 15852"/>
                <a:gd name="connsiteX60" fmla="*/ 4299 w 7285"/>
                <a:gd name="connsiteY60" fmla="*/ 12375 h 15852"/>
                <a:gd name="connsiteX61" fmla="*/ 4789 w 7285"/>
                <a:gd name="connsiteY61" fmla="*/ 13307 h 15852"/>
                <a:gd name="connsiteX62" fmla="*/ 5595 w 7285"/>
                <a:gd name="connsiteY62" fmla="*/ 15394 h 15852"/>
                <a:gd name="connsiteX63" fmla="*/ 6006 w 7285"/>
                <a:gd name="connsiteY63" fmla="*/ 15820 h 15852"/>
                <a:gd name="connsiteX64" fmla="*/ 6543 w 7285"/>
                <a:gd name="connsiteY64" fmla="*/ 15852 h 15852"/>
                <a:gd name="connsiteX65" fmla="*/ 7065 w 7285"/>
                <a:gd name="connsiteY65" fmla="*/ 15504 h 15852"/>
                <a:gd name="connsiteX66" fmla="*/ 7286 w 7285"/>
                <a:gd name="connsiteY66" fmla="*/ 14714 h 15852"/>
                <a:gd name="connsiteX67" fmla="*/ 7128 w 7285"/>
                <a:gd name="connsiteY67" fmla="*/ 14334 h 1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285" h="15852">
                  <a:moveTo>
                    <a:pt x="5895" y="13607"/>
                  </a:moveTo>
                  <a:lnTo>
                    <a:pt x="6006" y="13023"/>
                  </a:lnTo>
                  <a:lnTo>
                    <a:pt x="6195" y="9973"/>
                  </a:lnTo>
                  <a:lnTo>
                    <a:pt x="6970" y="6843"/>
                  </a:lnTo>
                  <a:lnTo>
                    <a:pt x="7254" y="6164"/>
                  </a:lnTo>
                  <a:lnTo>
                    <a:pt x="7080" y="6005"/>
                  </a:lnTo>
                  <a:lnTo>
                    <a:pt x="6511" y="5690"/>
                  </a:lnTo>
                  <a:lnTo>
                    <a:pt x="5990" y="5105"/>
                  </a:lnTo>
                  <a:lnTo>
                    <a:pt x="5816" y="3983"/>
                  </a:lnTo>
                  <a:lnTo>
                    <a:pt x="6069" y="3192"/>
                  </a:lnTo>
                  <a:lnTo>
                    <a:pt x="6543" y="2608"/>
                  </a:lnTo>
                  <a:lnTo>
                    <a:pt x="7001" y="1928"/>
                  </a:lnTo>
                  <a:lnTo>
                    <a:pt x="7238" y="743"/>
                  </a:lnTo>
                  <a:lnTo>
                    <a:pt x="6622" y="0"/>
                  </a:lnTo>
                  <a:lnTo>
                    <a:pt x="6338" y="300"/>
                  </a:lnTo>
                  <a:lnTo>
                    <a:pt x="6211" y="995"/>
                  </a:lnTo>
                  <a:lnTo>
                    <a:pt x="6006" y="1628"/>
                  </a:lnTo>
                  <a:lnTo>
                    <a:pt x="5547" y="2181"/>
                  </a:lnTo>
                  <a:lnTo>
                    <a:pt x="5373" y="2497"/>
                  </a:lnTo>
                  <a:lnTo>
                    <a:pt x="5168" y="2608"/>
                  </a:lnTo>
                  <a:lnTo>
                    <a:pt x="4583" y="2576"/>
                  </a:lnTo>
                  <a:lnTo>
                    <a:pt x="3935" y="3034"/>
                  </a:lnTo>
                  <a:lnTo>
                    <a:pt x="4078" y="4204"/>
                  </a:lnTo>
                  <a:lnTo>
                    <a:pt x="4030" y="5421"/>
                  </a:lnTo>
                  <a:lnTo>
                    <a:pt x="2971" y="6022"/>
                  </a:lnTo>
                  <a:lnTo>
                    <a:pt x="3556" y="6400"/>
                  </a:lnTo>
                  <a:lnTo>
                    <a:pt x="5215" y="6875"/>
                  </a:lnTo>
                  <a:lnTo>
                    <a:pt x="5500" y="7586"/>
                  </a:lnTo>
                  <a:lnTo>
                    <a:pt x="5168" y="8171"/>
                  </a:lnTo>
                  <a:lnTo>
                    <a:pt x="3683" y="8124"/>
                  </a:lnTo>
                  <a:lnTo>
                    <a:pt x="3003" y="8645"/>
                  </a:lnTo>
                  <a:lnTo>
                    <a:pt x="3904" y="9625"/>
                  </a:lnTo>
                  <a:lnTo>
                    <a:pt x="3856" y="10336"/>
                  </a:lnTo>
                  <a:lnTo>
                    <a:pt x="3161" y="10415"/>
                  </a:lnTo>
                  <a:lnTo>
                    <a:pt x="1280" y="8471"/>
                  </a:lnTo>
                  <a:lnTo>
                    <a:pt x="774" y="8993"/>
                  </a:lnTo>
                  <a:lnTo>
                    <a:pt x="917" y="10051"/>
                  </a:lnTo>
                  <a:lnTo>
                    <a:pt x="1818" y="10684"/>
                  </a:lnTo>
                  <a:lnTo>
                    <a:pt x="2070" y="10731"/>
                  </a:lnTo>
                  <a:lnTo>
                    <a:pt x="2228" y="10905"/>
                  </a:lnTo>
                  <a:lnTo>
                    <a:pt x="2276" y="11205"/>
                  </a:lnTo>
                  <a:lnTo>
                    <a:pt x="2197" y="11711"/>
                  </a:lnTo>
                  <a:lnTo>
                    <a:pt x="1976" y="12138"/>
                  </a:lnTo>
                  <a:lnTo>
                    <a:pt x="1770" y="12106"/>
                  </a:lnTo>
                  <a:lnTo>
                    <a:pt x="1533" y="12011"/>
                  </a:lnTo>
                  <a:lnTo>
                    <a:pt x="1249" y="12138"/>
                  </a:lnTo>
                  <a:lnTo>
                    <a:pt x="269" y="12975"/>
                  </a:lnTo>
                  <a:lnTo>
                    <a:pt x="0" y="13576"/>
                  </a:lnTo>
                  <a:lnTo>
                    <a:pt x="111" y="14682"/>
                  </a:lnTo>
                  <a:lnTo>
                    <a:pt x="364" y="15267"/>
                  </a:lnTo>
                  <a:lnTo>
                    <a:pt x="569" y="15014"/>
                  </a:lnTo>
                  <a:lnTo>
                    <a:pt x="774" y="14492"/>
                  </a:lnTo>
                  <a:lnTo>
                    <a:pt x="1091" y="14192"/>
                  </a:lnTo>
                  <a:lnTo>
                    <a:pt x="1644" y="14334"/>
                  </a:lnTo>
                  <a:lnTo>
                    <a:pt x="2734" y="14888"/>
                  </a:lnTo>
                  <a:lnTo>
                    <a:pt x="3398" y="14967"/>
                  </a:lnTo>
                  <a:lnTo>
                    <a:pt x="3287" y="14224"/>
                  </a:lnTo>
                  <a:lnTo>
                    <a:pt x="3319" y="13434"/>
                  </a:lnTo>
                  <a:lnTo>
                    <a:pt x="3445" y="12628"/>
                  </a:lnTo>
                  <a:lnTo>
                    <a:pt x="3667" y="11822"/>
                  </a:lnTo>
                  <a:lnTo>
                    <a:pt x="4299" y="12375"/>
                  </a:lnTo>
                  <a:lnTo>
                    <a:pt x="4789" y="13307"/>
                  </a:lnTo>
                  <a:lnTo>
                    <a:pt x="5595" y="15394"/>
                  </a:lnTo>
                  <a:lnTo>
                    <a:pt x="6006" y="15820"/>
                  </a:lnTo>
                  <a:lnTo>
                    <a:pt x="6543" y="15852"/>
                  </a:lnTo>
                  <a:lnTo>
                    <a:pt x="7065" y="15504"/>
                  </a:lnTo>
                  <a:lnTo>
                    <a:pt x="7286" y="14714"/>
                  </a:lnTo>
                  <a:lnTo>
                    <a:pt x="7128" y="14334"/>
                  </a:lnTo>
                  <a:close/>
                </a:path>
              </a:pathLst>
            </a:custGeom>
            <a:grpFill/>
            <a:ln w="6350" cap="flat">
              <a:solidFill>
                <a:schemeClr val="bg1"/>
              </a:solid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6B795201-A34F-8FE0-D0D2-231E10A54BB4}"/>
                </a:ext>
              </a:extLst>
            </p:cNvPr>
            <p:cNvSpPr/>
            <p:nvPr/>
          </p:nvSpPr>
          <p:spPr>
            <a:xfrm>
              <a:off x="7116849" y="9851260"/>
              <a:ext cx="16562" cy="21414"/>
            </a:xfrm>
            <a:custGeom>
              <a:avLst/>
              <a:gdLst>
                <a:gd name="connsiteX0" fmla="*/ 15978 w 16562"/>
                <a:gd name="connsiteY0" fmla="*/ 16831 h 21414"/>
                <a:gd name="connsiteX1" fmla="*/ 15567 w 16562"/>
                <a:gd name="connsiteY1" fmla="*/ 17085 h 21414"/>
                <a:gd name="connsiteX2" fmla="*/ 15093 w 16562"/>
                <a:gd name="connsiteY2" fmla="*/ 16958 h 21414"/>
                <a:gd name="connsiteX3" fmla="*/ 14919 w 16562"/>
                <a:gd name="connsiteY3" fmla="*/ 16531 h 21414"/>
                <a:gd name="connsiteX4" fmla="*/ 14824 w 16562"/>
                <a:gd name="connsiteY4" fmla="*/ 15236 h 21414"/>
                <a:gd name="connsiteX5" fmla="*/ 14714 w 16562"/>
                <a:gd name="connsiteY5" fmla="*/ 14840 h 21414"/>
                <a:gd name="connsiteX6" fmla="*/ 14018 w 16562"/>
                <a:gd name="connsiteY6" fmla="*/ 14366 h 21414"/>
                <a:gd name="connsiteX7" fmla="*/ 12501 w 16562"/>
                <a:gd name="connsiteY7" fmla="*/ 14034 h 21414"/>
                <a:gd name="connsiteX8" fmla="*/ 11853 w 16562"/>
                <a:gd name="connsiteY8" fmla="*/ 13529 h 21414"/>
                <a:gd name="connsiteX9" fmla="*/ 13212 w 16562"/>
                <a:gd name="connsiteY9" fmla="*/ 12960 h 21414"/>
                <a:gd name="connsiteX10" fmla="*/ 13418 w 16562"/>
                <a:gd name="connsiteY10" fmla="*/ 12565 h 21414"/>
                <a:gd name="connsiteX11" fmla="*/ 13260 w 16562"/>
                <a:gd name="connsiteY11" fmla="*/ 11616 h 21414"/>
                <a:gd name="connsiteX12" fmla="*/ 12896 w 16562"/>
                <a:gd name="connsiteY12" fmla="*/ 10842 h 21414"/>
                <a:gd name="connsiteX13" fmla="*/ 12470 w 16562"/>
                <a:gd name="connsiteY13" fmla="*/ 10351 h 21414"/>
                <a:gd name="connsiteX14" fmla="*/ 12138 w 16562"/>
                <a:gd name="connsiteY14" fmla="*/ 9767 h 21414"/>
                <a:gd name="connsiteX15" fmla="*/ 12090 w 16562"/>
                <a:gd name="connsiteY15" fmla="*/ 8629 h 21414"/>
                <a:gd name="connsiteX16" fmla="*/ 12770 w 16562"/>
                <a:gd name="connsiteY16" fmla="*/ 6812 h 21414"/>
                <a:gd name="connsiteX17" fmla="*/ 13892 w 16562"/>
                <a:gd name="connsiteY17" fmla="*/ 5437 h 21414"/>
                <a:gd name="connsiteX18" fmla="*/ 14714 w 16562"/>
                <a:gd name="connsiteY18" fmla="*/ 4046 h 21414"/>
                <a:gd name="connsiteX19" fmla="*/ 14493 w 16562"/>
                <a:gd name="connsiteY19" fmla="*/ 2323 h 21414"/>
                <a:gd name="connsiteX20" fmla="*/ 13924 w 16562"/>
                <a:gd name="connsiteY20" fmla="*/ 1770 h 21414"/>
                <a:gd name="connsiteX21" fmla="*/ 13212 w 16562"/>
                <a:gd name="connsiteY21" fmla="*/ 1817 h 21414"/>
                <a:gd name="connsiteX22" fmla="*/ 12533 w 16562"/>
                <a:gd name="connsiteY22" fmla="*/ 2323 h 21414"/>
                <a:gd name="connsiteX23" fmla="*/ 12027 w 16562"/>
                <a:gd name="connsiteY23" fmla="*/ 3129 h 21414"/>
                <a:gd name="connsiteX24" fmla="*/ 11806 w 16562"/>
                <a:gd name="connsiteY24" fmla="*/ 4061 h 21414"/>
                <a:gd name="connsiteX25" fmla="*/ 11506 w 16562"/>
                <a:gd name="connsiteY25" fmla="*/ 6258 h 21414"/>
                <a:gd name="connsiteX26" fmla="*/ 11205 w 16562"/>
                <a:gd name="connsiteY26" fmla="*/ 6669 h 21414"/>
                <a:gd name="connsiteX27" fmla="*/ 10889 w 16562"/>
                <a:gd name="connsiteY27" fmla="*/ 6543 h 21414"/>
                <a:gd name="connsiteX28" fmla="*/ 10415 w 16562"/>
                <a:gd name="connsiteY28" fmla="*/ 6164 h 21414"/>
                <a:gd name="connsiteX29" fmla="*/ 10083 w 16562"/>
                <a:gd name="connsiteY29" fmla="*/ 6037 h 21414"/>
                <a:gd name="connsiteX30" fmla="*/ 9751 w 16562"/>
                <a:gd name="connsiteY30" fmla="*/ 6258 h 21414"/>
                <a:gd name="connsiteX31" fmla="*/ 9483 w 16562"/>
                <a:gd name="connsiteY31" fmla="*/ 6764 h 21414"/>
                <a:gd name="connsiteX32" fmla="*/ 9261 w 16562"/>
                <a:gd name="connsiteY32" fmla="*/ 7270 h 21414"/>
                <a:gd name="connsiteX33" fmla="*/ 9072 w 16562"/>
                <a:gd name="connsiteY33" fmla="*/ 7491 h 21414"/>
                <a:gd name="connsiteX34" fmla="*/ 8108 w 16562"/>
                <a:gd name="connsiteY34" fmla="*/ 7744 h 21414"/>
                <a:gd name="connsiteX35" fmla="*/ 7649 w 16562"/>
                <a:gd name="connsiteY35" fmla="*/ 7617 h 21414"/>
                <a:gd name="connsiteX36" fmla="*/ 7207 w 16562"/>
                <a:gd name="connsiteY36" fmla="*/ 6843 h 21414"/>
                <a:gd name="connsiteX37" fmla="*/ 8724 w 16562"/>
                <a:gd name="connsiteY37" fmla="*/ 5041 h 21414"/>
                <a:gd name="connsiteX38" fmla="*/ 9435 w 16562"/>
                <a:gd name="connsiteY38" fmla="*/ 3540 h 21414"/>
                <a:gd name="connsiteX39" fmla="*/ 9277 w 16562"/>
                <a:gd name="connsiteY39" fmla="*/ 2023 h 21414"/>
                <a:gd name="connsiteX40" fmla="*/ 8171 w 16562"/>
                <a:gd name="connsiteY40" fmla="*/ 127 h 21414"/>
                <a:gd name="connsiteX41" fmla="*/ 6180 w 16562"/>
                <a:gd name="connsiteY41" fmla="*/ 0 h 21414"/>
                <a:gd name="connsiteX42" fmla="*/ 4267 w 16562"/>
                <a:gd name="connsiteY42" fmla="*/ 1027 h 21414"/>
                <a:gd name="connsiteX43" fmla="*/ 2450 w 16562"/>
                <a:gd name="connsiteY43" fmla="*/ 2876 h 21414"/>
                <a:gd name="connsiteX44" fmla="*/ 838 w 16562"/>
                <a:gd name="connsiteY44" fmla="*/ 5120 h 21414"/>
                <a:gd name="connsiteX45" fmla="*/ 996 w 16562"/>
                <a:gd name="connsiteY45" fmla="*/ 6211 h 21414"/>
                <a:gd name="connsiteX46" fmla="*/ 743 w 16562"/>
                <a:gd name="connsiteY46" fmla="*/ 7270 h 21414"/>
                <a:gd name="connsiteX47" fmla="*/ 363 w 16562"/>
                <a:gd name="connsiteY47" fmla="*/ 8344 h 21414"/>
                <a:gd name="connsiteX48" fmla="*/ 79 w 16562"/>
                <a:gd name="connsiteY48" fmla="*/ 9466 h 21414"/>
                <a:gd name="connsiteX49" fmla="*/ 127 w 16562"/>
                <a:gd name="connsiteY49" fmla="*/ 10068 h 21414"/>
                <a:gd name="connsiteX50" fmla="*/ 458 w 16562"/>
                <a:gd name="connsiteY50" fmla="*/ 10842 h 21414"/>
                <a:gd name="connsiteX51" fmla="*/ 522 w 16562"/>
                <a:gd name="connsiteY51" fmla="*/ 11410 h 21414"/>
                <a:gd name="connsiteX52" fmla="*/ 411 w 16562"/>
                <a:gd name="connsiteY52" fmla="*/ 11885 h 21414"/>
                <a:gd name="connsiteX53" fmla="*/ 63 w 16562"/>
                <a:gd name="connsiteY53" fmla="*/ 13149 h 21414"/>
                <a:gd name="connsiteX54" fmla="*/ 0 w 16562"/>
                <a:gd name="connsiteY54" fmla="*/ 13355 h 21414"/>
                <a:gd name="connsiteX55" fmla="*/ 142 w 16562"/>
                <a:gd name="connsiteY55" fmla="*/ 14524 h 21414"/>
                <a:gd name="connsiteX56" fmla="*/ 411 w 16562"/>
                <a:gd name="connsiteY56" fmla="*/ 15236 h 21414"/>
                <a:gd name="connsiteX57" fmla="*/ 1280 w 16562"/>
                <a:gd name="connsiteY57" fmla="*/ 16879 h 21414"/>
                <a:gd name="connsiteX58" fmla="*/ 1296 w 16562"/>
                <a:gd name="connsiteY58" fmla="*/ 17748 h 21414"/>
                <a:gd name="connsiteX59" fmla="*/ 727 w 16562"/>
                <a:gd name="connsiteY59" fmla="*/ 20040 h 21414"/>
                <a:gd name="connsiteX60" fmla="*/ 695 w 16562"/>
                <a:gd name="connsiteY60" fmla="*/ 21225 h 21414"/>
                <a:gd name="connsiteX61" fmla="*/ 1486 w 16562"/>
                <a:gd name="connsiteY61" fmla="*/ 20277 h 21414"/>
                <a:gd name="connsiteX62" fmla="*/ 2576 w 16562"/>
                <a:gd name="connsiteY62" fmla="*/ 17811 h 21414"/>
                <a:gd name="connsiteX63" fmla="*/ 3192 w 16562"/>
                <a:gd name="connsiteY63" fmla="*/ 16816 h 21414"/>
                <a:gd name="connsiteX64" fmla="*/ 3856 w 16562"/>
                <a:gd name="connsiteY64" fmla="*/ 16278 h 21414"/>
                <a:gd name="connsiteX65" fmla="*/ 4378 w 16562"/>
                <a:gd name="connsiteY65" fmla="*/ 16136 h 21414"/>
                <a:gd name="connsiteX66" fmla="*/ 4931 w 16562"/>
                <a:gd name="connsiteY66" fmla="*/ 16152 h 21414"/>
                <a:gd name="connsiteX67" fmla="*/ 5642 w 16562"/>
                <a:gd name="connsiteY67" fmla="*/ 16026 h 21414"/>
                <a:gd name="connsiteX68" fmla="*/ 6274 w 16562"/>
                <a:gd name="connsiteY68" fmla="*/ 15567 h 21414"/>
                <a:gd name="connsiteX69" fmla="*/ 6828 w 16562"/>
                <a:gd name="connsiteY69" fmla="*/ 15046 h 21414"/>
                <a:gd name="connsiteX70" fmla="*/ 7223 w 16562"/>
                <a:gd name="connsiteY70" fmla="*/ 14919 h 21414"/>
                <a:gd name="connsiteX71" fmla="*/ 7475 w 16562"/>
                <a:gd name="connsiteY71" fmla="*/ 15694 h 21414"/>
                <a:gd name="connsiteX72" fmla="*/ 7381 w 16562"/>
                <a:gd name="connsiteY72" fmla="*/ 16341 h 21414"/>
                <a:gd name="connsiteX73" fmla="*/ 7080 w 16562"/>
                <a:gd name="connsiteY73" fmla="*/ 16753 h 21414"/>
                <a:gd name="connsiteX74" fmla="*/ 6906 w 16562"/>
                <a:gd name="connsiteY74" fmla="*/ 17227 h 21414"/>
                <a:gd name="connsiteX75" fmla="*/ 7223 w 16562"/>
                <a:gd name="connsiteY75" fmla="*/ 18222 h 21414"/>
                <a:gd name="connsiteX76" fmla="*/ 7586 w 16562"/>
                <a:gd name="connsiteY76" fmla="*/ 18617 h 21414"/>
                <a:gd name="connsiteX77" fmla="*/ 8771 w 16562"/>
                <a:gd name="connsiteY77" fmla="*/ 19360 h 21414"/>
                <a:gd name="connsiteX78" fmla="*/ 9198 w 16562"/>
                <a:gd name="connsiteY78" fmla="*/ 19502 h 21414"/>
                <a:gd name="connsiteX79" fmla="*/ 11506 w 16562"/>
                <a:gd name="connsiteY79" fmla="*/ 19060 h 21414"/>
                <a:gd name="connsiteX80" fmla="*/ 12327 w 16562"/>
                <a:gd name="connsiteY80" fmla="*/ 19502 h 21414"/>
                <a:gd name="connsiteX81" fmla="*/ 12881 w 16562"/>
                <a:gd name="connsiteY81" fmla="*/ 21414 h 21414"/>
                <a:gd name="connsiteX82" fmla="*/ 14208 w 16562"/>
                <a:gd name="connsiteY82" fmla="*/ 19139 h 21414"/>
                <a:gd name="connsiteX83" fmla="*/ 14366 w 16562"/>
                <a:gd name="connsiteY83" fmla="*/ 18443 h 21414"/>
                <a:gd name="connsiteX84" fmla="*/ 14066 w 16562"/>
                <a:gd name="connsiteY84" fmla="*/ 18065 h 21414"/>
                <a:gd name="connsiteX85" fmla="*/ 12391 w 16562"/>
                <a:gd name="connsiteY85" fmla="*/ 17179 h 21414"/>
                <a:gd name="connsiteX86" fmla="*/ 13513 w 16562"/>
                <a:gd name="connsiteY86" fmla="*/ 17321 h 21414"/>
                <a:gd name="connsiteX87" fmla="*/ 15488 w 16562"/>
                <a:gd name="connsiteY87" fmla="*/ 18001 h 21414"/>
                <a:gd name="connsiteX88" fmla="*/ 16563 w 16562"/>
                <a:gd name="connsiteY88" fmla="*/ 17575 h 21414"/>
                <a:gd name="connsiteX89" fmla="*/ 16326 w 16562"/>
                <a:gd name="connsiteY89" fmla="*/ 16800 h 2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62" h="21414">
                  <a:moveTo>
                    <a:pt x="15978" y="16831"/>
                  </a:moveTo>
                  <a:lnTo>
                    <a:pt x="15567" y="17085"/>
                  </a:lnTo>
                  <a:lnTo>
                    <a:pt x="15093" y="16958"/>
                  </a:lnTo>
                  <a:lnTo>
                    <a:pt x="14919" y="16531"/>
                  </a:lnTo>
                  <a:lnTo>
                    <a:pt x="14824" y="15236"/>
                  </a:lnTo>
                  <a:lnTo>
                    <a:pt x="14714" y="14840"/>
                  </a:lnTo>
                  <a:lnTo>
                    <a:pt x="14018" y="14366"/>
                  </a:lnTo>
                  <a:lnTo>
                    <a:pt x="12501" y="14034"/>
                  </a:lnTo>
                  <a:lnTo>
                    <a:pt x="11853" y="13529"/>
                  </a:lnTo>
                  <a:lnTo>
                    <a:pt x="13212" y="12960"/>
                  </a:lnTo>
                  <a:lnTo>
                    <a:pt x="13418" y="12565"/>
                  </a:lnTo>
                  <a:lnTo>
                    <a:pt x="13260" y="11616"/>
                  </a:lnTo>
                  <a:lnTo>
                    <a:pt x="12896" y="10842"/>
                  </a:lnTo>
                  <a:lnTo>
                    <a:pt x="12470" y="10351"/>
                  </a:lnTo>
                  <a:lnTo>
                    <a:pt x="12138" y="9767"/>
                  </a:lnTo>
                  <a:lnTo>
                    <a:pt x="12090" y="8629"/>
                  </a:lnTo>
                  <a:lnTo>
                    <a:pt x="12770" y="6812"/>
                  </a:lnTo>
                  <a:lnTo>
                    <a:pt x="13892" y="5437"/>
                  </a:lnTo>
                  <a:lnTo>
                    <a:pt x="14714" y="4046"/>
                  </a:lnTo>
                  <a:lnTo>
                    <a:pt x="14493" y="2323"/>
                  </a:lnTo>
                  <a:lnTo>
                    <a:pt x="13924" y="1770"/>
                  </a:lnTo>
                  <a:lnTo>
                    <a:pt x="13212" y="1817"/>
                  </a:lnTo>
                  <a:lnTo>
                    <a:pt x="12533" y="2323"/>
                  </a:lnTo>
                  <a:lnTo>
                    <a:pt x="12027" y="3129"/>
                  </a:lnTo>
                  <a:lnTo>
                    <a:pt x="11806" y="4061"/>
                  </a:lnTo>
                  <a:lnTo>
                    <a:pt x="11506" y="6258"/>
                  </a:lnTo>
                  <a:lnTo>
                    <a:pt x="11205" y="6669"/>
                  </a:lnTo>
                  <a:lnTo>
                    <a:pt x="10889" y="6543"/>
                  </a:lnTo>
                  <a:lnTo>
                    <a:pt x="10415" y="6164"/>
                  </a:lnTo>
                  <a:lnTo>
                    <a:pt x="10083" y="6037"/>
                  </a:lnTo>
                  <a:lnTo>
                    <a:pt x="9751" y="6258"/>
                  </a:lnTo>
                  <a:lnTo>
                    <a:pt x="9483" y="6764"/>
                  </a:lnTo>
                  <a:lnTo>
                    <a:pt x="9261" y="7270"/>
                  </a:lnTo>
                  <a:lnTo>
                    <a:pt x="9072" y="7491"/>
                  </a:lnTo>
                  <a:lnTo>
                    <a:pt x="8108" y="7744"/>
                  </a:lnTo>
                  <a:lnTo>
                    <a:pt x="7649" y="7617"/>
                  </a:lnTo>
                  <a:lnTo>
                    <a:pt x="7207" y="6843"/>
                  </a:lnTo>
                  <a:lnTo>
                    <a:pt x="8724" y="5041"/>
                  </a:lnTo>
                  <a:lnTo>
                    <a:pt x="9435" y="3540"/>
                  </a:lnTo>
                  <a:lnTo>
                    <a:pt x="9277" y="2023"/>
                  </a:lnTo>
                  <a:lnTo>
                    <a:pt x="8171" y="127"/>
                  </a:lnTo>
                  <a:lnTo>
                    <a:pt x="6180" y="0"/>
                  </a:lnTo>
                  <a:lnTo>
                    <a:pt x="4267" y="1027"/>
                  </a:lnTo>
                  <a:lnTo>
                    <a:pt x="2450" y="2876"/>
                  </a:lnTo>
                  <a:lnTo>
                    <a:pt x="838" y="5120"/>
                  </a:lnTo>
                  <a:lnTo>
                    <a:pt x="996" y="6211"/>
                  </a:lnTo>
                  <a:lnTo>
                    <a:pt x="743" y="7270"/>
                  </a:lnTo>
                  <a:lnTo>
                    <a:pt x="363" y="8344"/>
                  </a:lnTo>
                  <a:lnTo>
                    <a:pt x="79" y="9466"/>
                  </a:lnTo>
                  <a:lnTo>
                    <a:pt x="127" y="10068"/>
                  </a:lnTo>
                  <a:lnTo>
                    <a:pt x="458" y="10842"/>
                  </a:lnTo>
                  <a:lnTo>
                    <a:pt x="522" y="11410"/>
                  </a:lnTo>
                  <a:lnTo>
                    <a:pt x="411" y="11885"/>
                  </a:lnTo>
                  <a:lnTo>
                    <a:pt x="63" y="13149"/>
                  </a:lnTo>
                  <a:lnTo>
                    <a:pt x="0" y="13355"/>
                  </a:lnTo>
                  <a:lnTo>
                    <a:pt x="142" y="14524"/>
                  </a:lnTo>
                  <a:lnTo>
                    <a:pt x="411" y="15236"/>
                  </a:lnTo>
                  <a:lnTo>
                    <a:pt x="1280" y="16879"/>
                  </a:lnTo>
                  <a:lnTo>
                    <a:pt x="1296" y="17748"/>
                  </a:lnTo>
                  <a:lnTo>
                    <a:pt x="727" y="20040"/>
                  </a:lnTo>
                  <a:lnTo>
                    <a:pt x="695" y="21225"/>
                  </a:lnTo>
                  <a:lnTo>
                    <a:pt x="1486" y="20277"/>
                  </a:lnTo>
                  <a:lnTo>
                    <a:pt x="2576" y="17811"/>
                  </a:lnTo>
                  <a:lnTo>
                    <a:pt x="3192" y="16816"/>
                  </a:lnTo>
                  <a:lnTo>
                    <a:pt x="3856" y="16278"/>
                  </a:lnTo>
                  <a:lnTo>
                    <a:pt x="4378" y="16136"/>
                  </a:lnTo>
                  <a:lnTo>
                    <a:pt x="4931" y="16152"/>
                  </a:lnTo>
                  <a:lnTo>
                    <a:pt x="5642" y="16026"/>
                  </a:lnTo>
                  <a:lnTo>
                    <a:pt x="6274" y="15567"/>
                  </a:lnTo>
                  <a:lnTo>
                    <a:pt x="6828" y="15046"/>
                  </a:lnTo>
                  <a:lnTo>
                    <a:pt x="7223" y="14919"/>
                  </a:lnTo>
                  <a:lnTo>
                    <a:pt x="7475" y="15694"/>
                  </a:lnTo>
                  <a:lnTo>
                    <a:pt x="7381" y="16341"/>
                  </a:lnTo>
                  <a:lnTo>
                    <a:pt x="7080" y="16753"/>
                  </a:lnTo>
                  <a:lnTo>
                    <a:pt x="6906" y="17227"/>
                  </a:lnTo>
                  <a:lnTo>
                    <a:pt x="7223" y="18222"/>
                  </a:lnTo>
                  <a:lnTo>
                    <a:pt x="7586" y="18617"/>
                  </a:lnTo>
                  <a:lnTo>
                    <a:pt x="8771" y="19360"/>
                  </a:lnTo>
                  <a:lnTo>
                    <a:pt x="9198" y="19502"/>
                  </a:lnTo>
                  <a:lnTo>
                    <a:pt x="11506" y="19060"/>
                  </a:lnTo>
                  <a:lnTo>
                    <a:pt x="12327" y="19502"/>
                  </a:lnTo>
                  <a:lnTo>
                    <a:pt x="12881" y="21414"/>
                  </a:lnTo>
                  <a:lnTo>
                    <a:pt x="14208" y="19139"/>
                  </a:lnTo>
                  <a:lnTo>
                    <a:pt x="14366" y="18443"/>
                  </a:lnTo>
                  <a:lnTo>
                    <a:pt x="14066" y="18065"/>
                  </a:lnTo>
                  <a:lnTo>
                    <a:pt x="12391" y="17179"/>
                  </a:lnTo>
                  <a:lnTo>
                    <a:pt x="13513" y="17321"/>
                  </a:lnTo>
                  <a:lnTo>
                    <a:pt x="15488" y="18001"/>
                  </a:lnTo>
                  <a:lnTo>
                    <a:pt x="16563" y="17575"/>
                  </a:lnTo>
                  <a:lnTo>
                    <a:pt x="16326" y="16800"/>
                  </a:lnTo>
                  <a:close/>
                </a:path>
              </a:pathLst>
            </a:custGeom>
            <a:grpFill/>
            <a:ln w="6350" cap="flat">
              <a:solidFill>
                <a:schemeClr val="bg1"/>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FB587A43-21A5-1ED0-04EA-62C5F50C90FE}"/>
                </a:ext>
              </a:extLst>
            </p:cNvPr>
            <p:cNvSpPr/>
            <p:nvPr/>
          </p:nvSpPr>
          <p:spPr>
            <a:xfrm>
              <a:off x="7023904" y="9908440"/>
              <a:ext cx="12422" cy="11031"/>
            </a:xfrm>
            <a:custGeom>
              <a:avLst/>
              <a:gdLst>
                <a:gd name="connsiteX0" fmla="*/ 10921 w 12422"/>
                <a:gd name="connsiteY0" fmla="*/ 6052 h 11031"/>
                <a:gd name="connsiteX1" fmla="*/ 10826 w 12422"/>
                <a:gd name="connsiteY1" fmla="*/ 5800 h 11031"/>
                <a:gd name="connsiteX2" fmla="*/ 10763 w 12422"/>
                <a:gd name="connsiteY2" fmla="*/ 5437 h 11031"/>
                <a:gd name="connsiteX3" fmla="*/ 10700 w 12422"/>
                <a:gd name="connsiteY3" fmla="*/ 5089 h 11031"/>
                <a:gd name="connsiteX4" fmla="*/ 10715 w 12422"/>
                <a:gd name="connsiteY4" fmla="*/ 4962 h 11031"/>
                <a:gd name="connsiteX5" fmla="*/ 10399 w 12422"/>
                <a:gd name="connsiteY5" fmla="*/ 4820 h 11031"/>
                <a:gd name="connsiteX6" fmla="*/ 9814 w 12422"/>
                <a:gd name="connsiteY6" fmla="*/ 4883 h 11031"/>
                <a:gd name="connsiteX7" fmla="*/ 9546 w 12422"/>
                <a:gd name="connsiteY7" fmla="*/ 4820 h 11031"/>
                <a:gd name="connsiteX8" fmla="*/ 8108 w 12422"/>
                <a:gd name="connsiteY8" fmla="*/ 3713 h 11031"/>
                <a:gd name="connsiteX9" fmla="*/ 6701 w 12422"/>
                <a:gd name="connsiteY9" fmla="*/ 3176 h 11031"/>
                <a:gd name="connsiteX10" fmla="*/ 4883 w 12422"/>
                <a:gd name="connsiteY10" fmla="*/ 1944 h 11031"/>
                <a:gd name="connsiteX11" fmla="*/ 3888 w 12422"/>
                <a:gd name="connsiteY11" fmla="*/ 1533 h 11031"/>
                <a:gd name="connsiteX12" fmla="*/ 2497 w 12422"/>
                <a:gd name="connsiteY12" fmla="*/ 427 h 11031"/>
                <a:gd name="connsiteX13" fmla="*/ 1628 w 12422"/>
                <a:gd name="connsiteY13" fmla="*/ 0 h 11031"/>
                <a:gd name="connsiteX14" fmla="*/ 996 w 12422"/>
                <a:gd name="connsiteY14" fmla="*/ 110 h 11031"/>
                <a:gd name="connsiteX15" fmla="*/ 790 w 12422"/>
                <a:gd name="connsiteY15" fmla="*/ 1043 h 11031"/>
                <a:gd name="connsiteX16" fmla="*/ 948 w 12422"/>
                <a:gd name="connsiteY16" fmla="*/ 2212 h 11031"/>
                <a:gd name="connsiteX17" fmla="*/ 885 w 12422"/>
                <a:gd name="connsiteY17" fmla="*/ 3098 h 11031"/>
                <a:gd name="connsiteX18" fmla="*/ 0 w 12422"/>
                <a:gd name="connsiteY18" fmla="*/ 3081 h 11031"/>
                <a:gd name="connsiteX19" fmla="*/ 1580 w 12422"/>
                <a:gd name="connsiteY19" fmla="*/ 6147 h 11031"/>
                <a:gd name="connsiteX20" fmla="*/ 2070 w 12422"/>
                <a:gd name="connsiteY20" fmla="*/ 6764 h 11031"/>
                <a:gd name="connsiteX21" fmla="*/ 3287 w 12422"/>
                <a:gd name="connsiteY21" fmla="*/ 7459 h 11031"/>
                <a:gd name="connsiteX22" fmla="*/ 4267 w 12422"/>
                <a:gd name="connsiteY22" fmla="*/ 8613 h 11031"/>
                <a:gd name="connsiteX23" fmla="*/ 6448 w 12422"/>
                <a:gd name="connsiteY23" fmla="*/ 9656 h 11031"/>
                <a:gd name="connsiteX24" fmla="*/ 7618 w 12422"/>
                <a:gd name="connsiteY24" fmla="*/ 10605 h 11031"/>
                <a:gd name="connsiteX25" fmla="*/ 8234 w 12422"/>
                <a:gd name="connsiteY25" fmla="*/ 10968 h 11031"/>
                <a:gd name="connsiteX26" fmla="*/ 9040 w 12422"/>
                <a:gd name="connsiteY26" fmla="*/ 11031 h 11031"/>
                <a:gd name="connsiteX27" fmla="*/ 9103 w 12422"/>
                <a:gd name="connsiteY27" fmla="*/ 10525 h 11031"/>
                <a:gd name="connsiteX28" fmla="*/ 8597 w 12422"/>
                <a:gd name="connsiteY28" fmla="*/ 10430 h 11031"/>
                <a:gd name="connsiteX29" fmla="*/ 8139 w 12422"/>
                <a:gd name="connsiteY29" fmla="*/ 10209 h 11031"/>
                <a:gd name="connsiteX30" fmla="*/ 7776 w 12422"/>
                <a:gd name="connsiteY30" fmla="*/ 9861 h 11031"/>
                <a:gd name="connsiteX31" fmla="*/ 7444 w 12422"/>
                <a:gd name="connsiteY31" fmla="*/ 9324 h 11031"/>
                <a:gd name="connsiteX32" fmla="*/ 11995 w 12422"/>
                <a:gd name="connsiteY32" fmla="*/ 10383 h 11031"/>
                <a:gd name="connsiteX33" fmla="*/ 12217 w 12422"/>
                <a:gd name="connsiteY33" fmla="*/ 9988 h 11031"/>
                <a:gd name="connsiteX34" fmla="*/ 12375 w 12422"/>
                <a:gd name="connsiteY34" fmla="*/ 9119 h 11031"/>
                <a:gd name="connsiteX35" fmla="*/ 12422 w 12422"/>
                <a:gd name="connsiteY35" fmla="*/ 8249 h 11031"/>
                <a:gd name="connsiteX36" fmla="*/ 12343 w 12422"/>
                <a:gd name="connsiteY36" fmla="*/ 7823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422" h="11031">
                  <a:moveTo>
                    <a:pt x="10921" y="6052"/>
                  </a:moveTo>
                  <a:lnTo>
                    <a:pt x="10826" y="5800"/>
                  </a:lnTo>
                  <a:lnTo>
                    <a:pt x="10763" y="5437"/>
                  </a:lnTo>
                  <a:lnTo>
                    <a:pt x="10700" y="5089"/>
                  </a:lnTo>
                  <a:lnTo>
                    <a:pt x="10715" y="4962"/>
                  </a:lnTo>
                  <a:lnTo>
                    <a:pt x="10399" y="4820"/>
                  </a:lnTo>
                  <a:lnTo>
                    <a:pt x="9814" y="4883"/>
                  </a:lnTo>
                  <a:lnTo>
                    <a:pt x="9546" y="4820"/>
                  </a:lnTo>
                  <a:lnTo>
                    <a:pt x="8108" y="3713"/>
                  </a:lnTo>
                  <a:lnTo>
                    <a:pt x="6701" y="3176"/>
                  </a:lnTo>
                  <a:lnTo>
                    <a:pt x="4883" y="1944"/>
                  </a:lnTo>
                  <a:lnTo>
                    <a:pt x="3888" y="1533"/>
                  </a:lnTo>
                  <a:lnTo>
                    <a:pt x="2497" y="427"/>
                  </a:lnTo>
                  <a:lnTo>
                    <a:pt x="1628" y="0"/>
                  </a:lnTo>
                  <a:lnTo>
                    <a:pt x="996" y="110"/>
                  </a:lnTo>
                  <a:lnTo>
                    <a:pt x="790" y="1043"/>
                  </a:lnTo>
                  <a:lnTo>
                    <a:pt x="948" y="2212"/>
                  </a:lnTo>
                  <a:lnTo>
                    <a:pt x="885" y="3098"/>
                  </a:lnTo>
                  <a:lnTo>
                    <a:pt x="0" y="3081"/>
                  </a:lnTo>
                  <a:lnTo>
                    <a:pt x="1580" y="6147"/>
                  </a:lnTo>
                  <a:lnTo>
                    <a:pt x="2070" y="6764"/>
                  </a:lnTo>
                  <a:lnTo>
                    <a:pt x="3287" y="7459"/>
                  </a:lnTo>
                  <a:lnTo>
                    <a:pt x="4267" y="8613"/>
                  </a:lnTo>
                  <a:lnTo>
                    <a:pt x="6448" y="9656"/>
                  </a:lnTo>
                  <a:lnTo>
                    <a:pt x="7618" y="10605"/>
                  </a:lnTo>
                  <a:lnTo>
                    <a:pt x="8234" y="10968"/>
                  </a:lnTo>
                  <a:lnTo>
                    <a:pt x="9040" y="11031"/>
                  </a:lnTo>
                  <a:lnTo>
                    <a:pt x="9103" y="10525"/>
                  </a:lnTo>
                  <a:lnTo>
                    <a:pt x="8597" y="10430"/>
                  </a:lnTo>
                  <a:lnTo>
                    <a:pt x="8139" y="10209"/>
                  </a:lnTo>
                  <a:lnTo>
                    <a:pt x="7776" y="9861"/>
                  </a:lnTo>
                  <a:lnTo>
                    <a:pt x="7444" y="9324"/>
                  </a:lnTo>
                  <a:lnTo>
                    <a:pt x="11995" y="10383"/>
                  </a:lnTo>
                  <a:lnTo>
                    <a:pt x="12217" y="9988"/>
                  </a:lnTo>
                  <a:lnTo>
                    <a:pt x="12375" y="9119"/>
                  </a:lnTo>
                  <a:lnTo>
                    <a:pt x="12422" y="8249"/>
                  </a:lnTo>
                  <a:lnTo>
                    <a:pt x="12343" y="7823"/>
                  </a:lnTo>
                  <a:close/>
                </a:path>
              </a:pathLst>
            </a:custGeom>
            <a:grpFill/>
            <a:ln w="6350" cap="flat">
              <a:solidFill>
                <a:schemeClr val="bg1"/>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EB475498-5874-AC4C-9830-D5A3505D387C}"/>
                </a:ext>
              </a:extLst>
            </p:cNvPr>
            <p:cNvSpPr/>
            <p:nvPr/>
          </p:nvSpPr>
          <p:spPr>
            <a:xfrm>
              <a:off x="7273532" y="9772997"/>
              <a:ext cx="14745" cy="5009"/>
            </a:xfrm>
            <a:custGeom>
              <a:avLst/>
              <a:gdLst>
                <a:gd name="connsiteX0" fmla="*/ 13592 w 14745"/>
                <a:gd name="connsiteY0" fmla="*/ 2466 h 5009"/>
                <a:gd name="connsiteX1" fmla="*/ 12106 w 14745"/>
                <a:gd name="connsiteY1" fmla="*/ 1691 h 5009"/>
                <a:gd name="connsiteX2" fmla="*/ 11490 w 14745"/>
                <a:gd name="connsiteY2" fmla="*/ 964 h 5009"/>
                <a:gd name="connsiteX3" fmla="*/ 9957 w 14745"/>
                <a:gd name="connsiteY3" fmla="*/ 0 h 5009"/>
                <a:gd name="connsiteX4" fmla="*/ 5579 w 14745"/>
                <a:gd name="connsiteY4" fmla="*/ 695 h 5009"/>
                <a:gd name="connsiteX5" fmla="*/ 3935 w 14745"/>
                <a:gd name="connsiteY5" fmla="*/ 348 h 5009"/>
                <a:gd name="connsiteX6" fmla="*/ 3224 w 14745"/>
                <a:gd name="connsiteY6" fmla="*/ 490 h 5009"/>
                <a:gd name="connsiteX7" fmla="*/ 2023 w 14745"/>
                <a:gd name="connsiteY7" fmla="*/ 1549 h 5009"/>
                <a:gd name="connsiteX8" fmla="*/ 1438 w 14745"/>
                <a:gd name="connsiteY8" fmla="*/ 1802 h 5009"/>
                <a:gd name="connsiteX9" fmla="*/ 1154 w 14745"/>
                <a:gd name="connsiteY9" fmla="*/ 2149 h 5009"/>
                <a:gd name="connsiteX10" fmla="*/ 648 w 14745"/>
                <a:gd name="connsiteY10" fmla="*/ 3019 h 5009"/>
                <a:gd name="connsiteX11" fmla="*/ 221 w 14745"/>
                <a:gd name="connsiteY11" fmla="*/ 4030 h 5009"/>
                <a:gd name="connsiteX12" fmla="*/ 0 w 14745"/>
                <a:gd name="connsiteY12" fmla="*/ 4820 h 5009"/>
                <a:gd name="connsiteX13" fmla="*/ 964 w 14745"/>
                <a:gd name="connsiteY13" fmla="*/ 4378 h 5009"/>
                <a:gd name="connsiteX14" fmla="*/ 5263 w 14745"/>
                <a:gd name="connsiteY14" fmla="*/ 4646 h 5009"/>
                <a:gd name="connsiteX15" fmla="*/ 6053 w 14745"/>
                <a:gd name="connsiteY15" fmla="*/ 4030 h 5009"/>
                <a:gd name="connsiteX16" fmla="*/ 6432 w 14745"/>
                <a:gd name="connsiteY16" fmla="*/ 4251 h 5009"/>
                <a:gd name="connsiteX17" fmla="*/ 6812 w 14745"/>
                <a:gd name="connsiteY17" fmla="*/ 4615 h 5009"/>
                <a:gd name="connsiteX18" fmla="*/ 7175 w 14745"/>
                <a:gd name="connsiteY18" fmla="*/ 4710 h 5009"/>
                <a:gd name="connsiteX19" fmla="*/ 7349 w 14745"/>
                <a:gd name="connsiteY19" fmla="*/ 4409 h 5009"/>
                <a:gd name="connsiteX20" fmla="*/ 7839 w 14745"/>
                <a:gd name="connsiteY20" fmla="*/ 3334 h 5009"/>
                <a:gd name="connsiteX21" fmla="*/ 8092 w 14745"/>
                <a:gd name="connsiteY21" fmla="*/ 3098 h 5009"/>
                <a:gd name="connsiteX22" fmla="*/ 11869 w 14745"/>
                <a:gd name="connsiteY22" fmla="*/ 3208 h 5009"/>
                <a:gd name="connsiteX23" fmla="*/ 12817 w 14745"/>
                <a:gd name="connsiteY23" fmla="*/ 3477 h 5009"/>
                <a:gd name="connsiteX24" fmla="*/ 13592 w 14745"/>
                <a:gd name="connsiteY24" fmla="*/ 4773 h 5009"/>
                <a:gd name="connsiteX25" fmla="*/ 14319 w 14745"/>
                <a:gd name="connsiteY25" fmla="*/ 5010 h 5009"/>
                <a:gd name="connsiteX26" fmla="*/ 14746 w 14745"/>
                <a:gd name="connsiteY26" fmla="*/ 4599 h 5009"/>
                <a:gd name="connsiteX27" fmla="*/ 14224 w 14745"/>
                <a:gd name="connsiteY27" fmla="*/ 3161 h 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45" h="5009">
                  <a:moveTo>
                    <a:pt x="13592" y="2466"/>
                  </a:moveTo>
                  <a:lnTo>
                    <a:pt x="12106" y="1691"/>
                  </a:lnTo>
                  <a:lnTo>
                    <a:pt x="11490" y="964"/>
                  </a:lnTo>
                  <a:lnTo>
                    <a:pt x="9957" y="0"/>
                  </a:lnTo>
                  <a:lnTo>
                    <a:pt x="5579" y="695"/>
                  </a:lnTo>
                  <a:lnTo>
                    <a:pt x="3935" y="348"/>
                  </a:lnTo>
                  <a:lnTo>
                    <a:pt x="3224" y="490"/>
                  </a:lnTo>
                  <a:lnTo>
                    <a:pt x="2023" y="1549"/>
                  </a:lnTo>
                  <a:lnTo>
                    <a:pt x="1438" y="1802"/>
                  </a:lnTo>
                  <a:lnTo>
                    <a:pt x="1154" y="2149"/>
                  </a:lnTo>
                  <a:lnTo>
                    <a:pt x="648" y="3019"/>
                  </a:lnTo>
                  <a:lnTo>
                    <a:pt x="221" y="4030"/>
                  </a:lnTo>
                  <a:lnTo>
                    <a:pt x="0" y="4820"/>
                  </a:lnTo>
                  <a:lnTo>
                    <a:pt x="964" y="4378"/>
                  </a:lnTo>
                  <a:lnTo>
                    <a:pt x="5263" y="4646"/>
                  </a:lnTo>
                  <a:lnTo>
                    <a:pt x="6053" y="4030"/>
                  </a:lnTo>
                  <a:lnTo>
                    <a:pt x="6432" y="4251"/>
                  </a:lnTo>
                  <a:lnTo>
                    <a:pt x="6812" y="4615"/>
                  </a:lnTo>
                  <a:lnTo>
                    <a:pt x="7175" y="4710"/>
                  </a:lnTo>
                  <a:lnTo>
                    <a:pt x="7349" y="4409"/>
                  </a:lnTo>
                  <a:lnTo>
                    <a:pt x="7839" y="3334"/>
                  </a:lnTo>
                  <a:lnTo>
                    <a:pt x="8092" y="3098"/>
                  </a:lnTo>
                  <a:lnTo>
                    <a:pt x="11869" y="3208"/>
                  </a:lnTo>
                  <a:lnTo>
                    <a:pt x="12817" y="3477"/>
                  </a:lnTo>
                  <a:lnTo>
                    <a:pt x="13592" y="4773"/>
                  </a:lnTo>
                  <a:lnTo>
                    <a:pt x="14319" y="5010"/>
                  </a:lnTo>
                  <a:lnTo>
                    <a:pt x="14746" y="4599"/>
                  </a:lnTo>
                  <a:lnTo>
                    <a:pt x="14224" y="3161"/>
                  </a:lnTo>
                  <a:close/>
                </a:path>
              </a:pathLst>
            </a:custGeom>
            <a:grpFill/>
            <a:ln w="6350" cap="flat">
              <a:solidFill>
                <a:schemeClr val="bg1"/>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37BB78BA-606E-AD6A-2F2E-64BF08604771}"/>
                </a:ext>
              </a:extLst>
            </p:cNvPr>
            <p:cNvSpPr/>
            <p:nvPr/>
          </p:nvSpPr>
          <p:spPr>
            <a:xfrm>
              <a:off x="7080736" y="9858877"/>
              <a:ext cx="6590" cy="4204"/>
            </a:xfrm>
            <a:custGeom>
              <a:avLst/>
              <a:gdLst>
                <a:gd name="connsiteX0" fmla="*/ 6053 w 6590"/>
                <a:gd name="connsiteY0" fmla="*/ 0 h 4204"/>
                <a:gd name="connsiteX1" fmla="*/ 3714 w 6590"/>
                <a:gd name="connsiteY1" fmla="*/ 458 h 4204"/>
                <a:gd name="connsiteX2" fmla="*/ 1675 w 6590"/>
                <a:gd name="connsiteY2" fmla="*/ 427 h 4204"/>
                <a:gd name="connsiteX3" fmla="*/ 521 w 6590"/>
                <a:gd name="connsiteY3" fmla="*/ 1170 h 4204"/>
                <a:gd name="connsiteX4" fmla="*/ 0 w 6590"/>
                <a:gd name="connsiteY4" fmla="*/ 2577 h 4204"/>
                <a:gd name="connsiteX5" fmla="*/ 537 w 6590"/>
                <a:gd name="connsiteY5" fmla="*/ 3493 h 4204"/>
                <a:gd name="connsiteX6" fmla="*/ 1075 w 6590"/>
                <a:gd name="connsiteY6" fmla="*/ 3683 h 4204"/>
                <a:gd name="connsiteX7" fmla="*/ 1849 w 6590"/>
                <a:gd name="connsiteY7" fmla="*/ 4094 h 4204"/>
                <a:gd name="connsiteX8" fmla="*/ 2181 w 6590"/>
                <a:gd name="connsiteY8" fmla="*/ 4204 h 4204"/>
                <a:gd name="connsiteX9" fmla="*/ 4220 w 6590"/>
                <a:gd name="connsiteY9" fmla="*/ 3382 h 4204"/>
                <a:gd name="connsiteX10" fmla="*/ 5026 w 6590"/>
                <a:gd name="connsiteY10" fmla="*/ 3493 h 4204"/>
                <a:gd name="connsiteX11" fmla="*/ 5452 w 6590"/>
                <a:gd name="connsiteY11" fmla="*/ 3477 h 4204"/>
                <a:gd name="connsiteX12" fmla="*/ 5800 w 6590"/>
                <a:gd name="connsiteY12" fmla="*/ 2909 h 4204"/>
                <a:gd name="connsiteX13" fmla="*/ 6590 w 6590"/>
                <a:gd name="connsiteY13" fmla="*/ 1138 h 4204"/>
                <a:gd name="connsiteX14" fmla="*/ 6496 w 6590"/>
                <a:gd name="connsiteY14" fmla="*/ 174 h 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90" h="4204">
                  <a:moveTo>
                    <a:pt x="6053" y="0"/>
                  </a:moveTo>
                  <a:lnTo>
                    <a:pt x="3714" y="458"/>
                  </a:lnTo>
                  <a:lnTo>
                    <a:pt x="1675" y="427"/>
                  </a:lnTo>
                  <a:lnTo>
                    <a:pt x="521" y="1170"/>
                  </a:lnTo>
                  <a:lnTo>
                    <a:pt x="0" y="2577"/>
                  </a:lnTo>
                  <a:lnTo>
                    <a:pt x="537" y="3493"/>
                  </a:lnTo>
                  <a:lnTo>
                    <a:pt x="1075" y="3683"/>
                  </a:lnTo>
                  <a:lnTo>
                    <a:pt x="1849" y="4094"/>
                  </a:lnTo>
                  <a:lnTo>
                    <a:pt x="2181" y="4204"/>
                  </a:lnTo>
                  <a:lnTo>
                    <a:pt x="4220" y="3382"/>
                  </a:lnTo>
                  <a:lnTo>
                    <a:pt x="5026" y="3493"/>
                  </a:lnTo>
                  <a:lnTo>
                    <a:pt x="5452" y="3477"/>
                  </a:lnTo>
                  <a:lnTo>
                    <a:pt x="5800" y="2909"/>
                  </a:lnTo>
                  <a:lnTo>
                    <a:pt x="6590" y="1138"/>
                  </a:lnTo>
                  <a:lnTo>
                    <a:pt x="6496" y="174"/>
                  </a:lnTo>
                  <a:close/>
                </a:path>
              </a:pathLst>
            </a:custGeom>
            <a:grpFill/>
            <a:ln w="6350" cap="flat">
              <a:solidFill>
                <a:schemeClr val="bg1"/>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16954BC-412C-B4BA-9CDE-99C1E2C840AF}"/>
                </a:ext>
              </a:extLst>
            </p:cNvPr>
            <p:cNvSpPr/>
            <p:nvPr/>
          </p:nvSpPr>
          <p:spPr>
            <a:xfrm>
              <a:off x="6933156" y="9861074"/>
              <a:ext cx="83683" cy="43920"/>
            </a:xfrm>
            <a:custGeom>
              <a:avLst/>
              <a:gdLst>
                <a:gd name="connsiteX0" fmla="*/ 83146 w 83683"/>
                <a:gd name="connsiteY0" fmla="*/ 32430 h 43920"/>
                <a:gd name="connsiteX1" fmla="*/ 82925 w 83683"/>
                <a:gd name="connsiteY1" fmla="*/ 32099 h 43920"/>
                <a:gd name="connsiteX2" fmla="*/ 82625 w 83683"/>
                <a:gd name="connsiteY2" fmla="*/ 31609 h 43920"/>
                <a:gd name="connsiteX3" fmla="*/ 82293 w 83683"/>
                <a:gd name="connsiteY3" fmla="*/ 31182 h 43920"/>
                <a:gd name="connsiteX4" fmla="*/ 81961 w 83683"/>
                <a:gd name="connsiteY4" fmla="*/ 30676 h 43920"/>
                <a:gd name="connsiteX5" fmla="*/ 81724 w 83683"/>
                <a:gd name="connsiteY5" fmla="*/ 29854 h 43920"/>
                <a:gd name="connsiteX6" fmla="*/ 81218 w 83683"/>
                <a:gd name="connsiteY6" fmla="*/ 26789 h 43920"/>
                <a:gd name="connsiteX7" fmla="*/ 80728 w 83683"/>
                <a:gd name="connsiteY7" fmla="*/ 25477 h 43920"/>
                <a:gd name="connsiteX8" fmla="*/ 79812 w 83683"/>
                <a:gd name="connsiteY8" fmla="*/ 24845 h 43920"/>
                <a:gd name="connsiteX9" fmla="*/ 79385 w 83683"/>
                <a:gd name="connsiteY9" fmla="*/ 24655 h 43920"/>
                <a:gd name="connsiteX10" fmla="*/ 78927 w 83683"/>
                <a:gd name="connsiteY10" fmla="*/ 24338 h 43920"/>
                <a:gd name="connsiteX11" fmla="*/ 78500 w 83683"/>
                <a:gd name="connsiteY11" fmla="*/ 24149 h 43920"/>
                <a:gd name="connsiteX12" fmla="*/ 78073 w 83683"/>
                <a:gd name="connsiteY12" fmla="*/ 24355 h 43920"/>
                <a:gd name="connsiteX13" fmla="*/ 77631 w 83683"/>
                <a:gd name="connsiteY13" fmla="*/ 24923 h 43920"/>
                <a:gd name="connsiteX14" fmla="*/ 77251 w 83683"/>
                <a:gd name="connsiteY14" fmla="*/ 25302 h 43920"/>
                <a:gd name="connsiteX15" fmla="*/ 76793 w 83683"/>
                <a:gd name="connsiteY15" fmla="*/ 25460 h 43920"/>
                <a:gd name="connsiteX16" fmla="*/ 73743 w 83683"/>
                <a:gd name="connsiteY16" fmla="*/ 25145 h 43920"/>
                <a:gd name="connsiteX17" fmla="*/ 72668 w 83683"/>
                <a:gd name="connsiteY17" fmla="*/ 24718 h 43920"/>
                <a:gd name="connsiteX18" fmla="*/ 71672 w 83683"/>
                <a:gd name="connsiteY18" fmla="*/ 23706 h 43920"/>
                <a:gd name="connsiteX19" fmla="*/ 71040 w 83683"/>
                <a:gd name="connsiteY19" fmla="*/ 22426 h 43920"/>
                <a:gd name="connsiteX20" fmla="*/ 69934 w 83683"/>
                <a:gd name="connsiteY20" fmla="*/ 18017 h 43920"/>
                <a:gd name="connsiteX21" fmla="*/ 69760 w 83683"/>
                <a:gd name="connsiteY21" fmla="*/ 16658 h 43920"/>
                <a:gd name="connsiteX22" fmla="*/ 70155 w 83683"/>
                <a:gd name="connsiteY22" fmla="*/ 13181 h 43920"/>
                <a:gd name="connsiteX23" fmla="*/ 70060 w 83683"/>
                <a:gd name="connsiteY23" fmla="*/ 11458 h 43920"/>
                <a:gd name="connsiteX24" fmla="*/ 69665 w 83683"/>
                <a:gd name="connsiteY24" fmla="*/ 9925 h 43920"/>
                <a:gd name="connsiteX25" fmla="*/ 69128 w 83683"/>
                <a:gd name="connsiteY25" fmla="*/ 8550 h 43920"/>
                <a:gd name="connsiteX26" fmla="*/ 68511 w 83683"/>
                <a:gd name="connsiteY26" fmla="*/ 7397 h 43920"/>
                <a:gd name="connsiteX27" fmla="*/ 67437 w 83683"/>
                <a:gd name="connsiteY27" fmla="*/ 5911 h 43920"/>
                <a:gd name="connsiteX28" fmla="*/ 66552 w 83683"/>
                <a:gd name="connsiteY28" fmla="*/ 5215 h 43920"/>
                <a:gd name="connsiteX29" fmla="*/ 66252 w 83683"/>
                <a:gd name="connsiteY29" fmla="*/ 4646 h 43920"/>
                <a:gd name="connsiteX30" fmla="*/ 66125 w 83683"/>
                <a:gd name="connsiteY30" fmla="*/ 3761 h 43920"/>
                <a:gd name="connsiteX31" fmla="*/ 66220 w 83683"/>
                <a:gd name="connsiteY31" fmla="*/ 3019 h 43920"/>
                <a:gd name="connsiteX32" fmla="*/ 66568 w 83683"/>
                <a:gd name="connsiteY32" fmla="*/ 2624 h 43920"/>
                <a:gd name="connsiteX33" fmla="*/ 67152 w 83683"/>
                <a:gd name="connsiteY33" fmla="*/ 2687 h 43920"/>
                <a:gd name="connsiteX34" fmla="*/ 65319 w 83683"/>
                <a:gd name="connsiteY34" fmla="*/ 1422 h 43920"/>
                <a:gd name="connsiteX35" fmla="*/ 60451 w 83683"/>
                <a:gd name="connsiteY35" fmla="*/ 1675 h 43920"/>
                <a:gd name="connsiteX36" fmla="*/ 57433 w 83683"/>
                <a:gd name="connsiteY36" fmla="*/ 0 h 43920"/>
                <a:gd name="connsiteX37" fmla="*/ 56342 w 83683"/>
                <a:gd name="connsiteY37" fmla="*/ 174 h 43920"/>
                <a:gd name="connsiteX38" fmla="*/ 55283 w 83683"/>
                <a:gd name="connsiteY38" fmla="*/ 600 h 43920"/>
                <a:gd name="connsiteX39" fmla="*/ 54335 w 83683"/>
                <a:gd name="connsiteY39" fmla="*/ 806 h 43920"/>
                <a:gd name="connsiteX40" fmla="*/ 50273 w 83683"/>
                <a:gd name="connsiteY40" fmla="*/ 759 h 43920"/>
                <a:gd name="connsiteX41" fmla="*/ 49341 w 83683"/>
                <a:gd name="connsiteY41" fmla="*/ 1185 h 43920"/>
                <a:gd name="connsiteX42" fmla="*/ 46860 w 83683"/>
                <a:gd name="connsiteY42" fmla="*/ 3382 h 43920"/>
                <a:gd name="connsiteX43" fmla="*/ 44916 w 83683"/>
                <a:gd name="connsiteY43" fmla="*/ 4378 h 43920"/>
                <a:gd name="connsiteX44" fmla="*/ 43778 w 83683"/>
                <a:gd name="connsiteY44" fmla="*/ 4757 h 43920"/>
                <a:gd name="connsiteX45" fmla="*/ 40759 w 83683"/>
                <a:gd name="connsiteY45" fmla="*/ 4741 h 43920"/>
                <a:gd name="connsiteX46" fmla="*/ 39052 w 83683"/>
                <a:gd name="connsiteY46" fmla="*/ 5121 h 43920"/>
                <a:gd name="connsiteX47" fmla="*/ 37425 w 83683"/>
                <a:gd name="connsiteY47" fmla="*/ 6022 h 43920"/>
                <a:gd name="connsiteX48" fmla="*/ 35718 w 83683"/>
                <a:gd name="connsiteY48" fmla="*/ 7412 h 43920"/>
                <a:gd name="connsiteX49" fmla="*/ 36176 w 83683"/>
                <a:gd name="connsiteY49" fmla="*/ 8408 h 43920"/>
                <a:gd name="connsiteX50" fmla="*/ 35986 w 83683"/>
                <a:gd name="connsiteY50" fmla="*/ 9024 h 43920"/>
                <a:gd name="connsiteX51" fmla="*/ 35386 w 83683"/>
                <a:gd name="connsiteY51" fmla="*/ 9324 h 43920"/>
                <a:gd name="connsiteX52" fmla="*/ 31545 w 83683"/>
                <a:gd name="connsiteY52" fmla="*/ 8851 h 43920"/>
                <a:gd name="connsiteX53" fmla="*/ 30692 w 83683"/>
                <a:gd name="connsiteY53" fmla="*/ 8187 h 43920"/>
                <a:gd name="connsiteX54" fmla="*/ 29127 w 83683"/>
                <a:gd name="connsiteY54" fmla="*/ 6195 h 43920"/>
                <a:gd name="connsiteX55" fmla="*/ 28274 w 83683"/>
                <a:gd name="connsiteY55" fmla="*/ 5658 h 43920"/>
                <a:gd name="connsiteX56" fmla="*/ 25951 w 83683"/>
                <a:gd name="connsiteY56" fmla="*/ 5531 h 43920"/>
                <a:gd name="connsiteX57" fmla="*/ 24828 w 83683"/>
                <a:gd name="connsiteY57" fmla="*/ 5816 h 43920"/>
                <a:gd name="connsiteX58" fmla="*/ 21668 w 83683"/>
                <a:gd name="connsiteY58" fmla="*/ 7729 h 43920"/>
                <a:gd name="connsiteX59" fmla="*/ 21383 w 83683"/>
                <a:gd name="connsiteY59" fmla="*/ 8044 h 43920"/>
                <a:gd name="connsiteX60" fmla="*/ 20482 w 83683"/>
                <a:gd name="connsiteY60" fmla="*/ 10794 h 43920"/>
                <a:gd name="connsiteX61" fmla="*/ 19882 w 83683"/>
                <a:gd name="connsiteY61" fmla="*/ 11284 h 43920"/>
                <a:gd name="connsiteX62" fmla="*/ 12312 w 83683"/>
                <a:gd name="connsiteY62" fmla="*/ 22221 h 43920"/>
                <a:gd name="connsiteX63" fmla="*/ 10320 w 83683"/>
                <a:gd name="connsiteY63" fmla="*/ 23848 h 43920"/>
                <a:gd name="connsiteX64" fmla="*/ 7618 w 83683"/>
                <a:gd name="connsiteY64" fmla="*/ 24813 h 43920"/>
                <a:gd name="connsiteX65" fmla="*/ 3904 w 83683"/>
                <a:gd name="connsiteY65" fmla="*/ 25145 h 43920"/>
                <a:gd name="connsiteX66" fmla="*/ 2466 w 83683"/>
                <a:gd name="connsiteY66" fmla="*/ 25667 h 43920"/>
                <a:gd name="connsiteX67" fmla="*/ 1043 w 83683"/>
                <a:gd name="connsiteY67" fmla="*/ 26441 h 43920"/>
                <a:gd name="connsiteX68" fmla="*/ 0 w 83683"/>
                <a:gd name="connsiteY68" fmla="*/ 27326 h 43920"/>
                <a:gd name="connsiteX69" fmla="*/ 443 w 83683"/>
                <a:gd name="connsiteY69" fmla="*/ 29412 h 43920"/>
                <a:gd name="connsiteX70" fmla="*/ 553 w 83683"/>
                <a:gd name="connsiteY70" fmla="*/ 30645 h 43920"/>
                <a:gd name="connsiteX71" fmla="*/ 458 w 83683"/>
                <a:gd name="connsiteY71" fmla="*/ 31877 h 43920"/>
                <a:gd name="connsiteX72" fmla="*/ 601 w 83683"/>
                <a:gd name="connsiteY72" fmla="*/ 32667 h 43920"/>
                <a:gd name="connsiteX73" fmla="*/ 1043 w 83683"/>
                <a:gd name="connsiteY73" fmla="*/ 33363 h 43920"/>
                <a:gd name="connsiteX74" fmla="*/ 1249 w 83683"/>
                <a:gd name="connsiteY74" fmla="*/ 34311 h 43920"/>
                <a:gd name="connsiteX75" fmla="*/ 743 w 83683"/>
                <a:gd name="connsiteY75" fmla="*/ 35860 h 43920"/>
                <a:gd name="connsiteX76" fmla="*/ 1596 w 83683"/>
                <a:gd name="connsiteY76" fmla="*/ 36334 h 43920"/>
                <a:gd name="connsiteX77" fmla="*/ 2118 w 83683"/>
                <a:gd name="connsiteY77" fmla="*/ 37472 h 43920"/>
                <a:gd name="connsiteX78" fmla="*/ 2908 w 83683"/>
                <a:gd name="connsiteY78" fmla="*/ 40206 h 43920"/>
                <a:gd name="connsiteX79" fmla="*/ 3588 w 83683"/>
                <a:gd name="connsiteY79" fmla="*/ 41249 h 43920"/>
                <a:gd name="connsiteX80" fmla="*/ 4552 w 83683"/>
                <a:gd name="connsiteY80" fmla="*/ 41960 h 43920"/>
                <a:gd name="connsiteX81" fmla="*/ 10937 w 83683"/>
                <a:gd name="connsiteY81" fmla="*/ 43920 h 43920"/>
                <a:gd name="connsiteX82" fmla="*/ 11822 w 83683"/>
                <a:gd name="connsiteY82" fmla="*/ 43778 h 43920"/>
                <a:gd name="connsiteX83" fmla="*/ 13039 w 83683"/>
                <a:gd name="connsiteY83" fmla="*/ 42972 h 43920"/>
                <a:gd name="connsiteX84" fmla="*/ 14635 w 83683"/>
                <a:gd name="connsiteY84" fmla="*/ 42893 h 43920"/>
                <a:gd name="connsiteX85" fmla="*/ 17590 w 83683"/>
                <a:gd name="connsiteY85" fmla="*/ 43304 h 43920"/>
                <a:gd name="connsiteX86" fmla="*/ 19803 w 83683"/>
                <a:gd name="connsiteY86" fmla="*/ 43114 h 43920"/>
                <a:gd name="connsiteX87" fmla="*/ 22205 w 83683"/>
                <a:gd name="connsiteY87" fmla="*/ 42355 h 43920"/>
                <a:gd name="connsiteX88" fmla="*/ 24402 w 83683"/>
                <a:gd name="connsiteY88" fmla="*/ 40996 h 43920"/>
                <a:gd name="connsiteX89" fmla="*/ 25919 w 83683"/>
                <a:gd name="connsiteY89" fmla="*/ 38942 h 43920"/>
                <a:gd name="connsiteX90" fmla="*/ 26314 w 83683"/>
                <a:gd name="connsiteY90" fmla="*/ 37915 h 43920"/>
                <a:gd name="connsiteX91" fmla="*/ 26377 w 83683"/>
                <a:gd name="connsiteY91" fmla="*/ 37377 h 43920"/>
                <a:gd name="connsiteX92" fmla="*/ 26330 w 83683"/>
                <a:gd name="connsiteY92" fmla="*/ 36919 h 43920"/>
                <a:gd name="connsiteX93" fmla="*/ 26377 w 83683"/>
                <a:gd name="connsiteY93" fmla="*/ 36050 h 43920"/>
                <a:gd name="connsiteX94" fmla="*/ 26678 w 83683"/>
                <a:gd name="connsiteY94" fmla="*/ 35496 h 43920"/>
                <a:gd name="connsiteX95" fmla="*/ 32257 w 83683"/>
                <a:gd name="connsiteY95" fmla="*/ 31530 h 43920"/>
                <a:gd name="connsiteX96" fmla="*/ 33932 w 83683"/>
                <a:gd name="connsiteY96" fmla="*/ 30850 h 43920"/>
                <a:gd name="connsiteX97" fmla="*/ 36255 w 83683"/>
                <a:gd name="connsiteY97" fmla="*/ 30218 h 43920"/>
                <a:gd name="connsiteX98" fmla="*/ 51316 w 83683"/>
                <a:gd name="connsiteY98" fmla="*/ 31387 h 43920"/>
                <a:gd name="connsiteX99" fmla="*/ 55931 w 83683"/>
                <a:gd name="connsiteY99" fmla="*/ 33694 h 43920"/>
                <a:gd name="connsiteX100" fmla="*/ 58286 w 83683"/>
                <a:gd name="connsiteY100" fmla="*/ 34390 h 43920"/>
                <a:gd name="connsiteX101" fmla="*/ 62395 w 83683"/>
                <a:gd name="connsiteY101" fmla="*/ 33189 h 43920"/>
                <a:gd name="connsiteX102" fmla="*/ 63043 w 83683"/>
                <a:gd name="connsiteY102" fmla="*/ 33221 h 43920"/>
                <a:gd name="connsiteX103" fmla="*/ 63802 w 83683"/>
                <a:gd name="connsiteY103" fmla="*/ 31845 h 43920"/>
                <a:gd name="connsiteX104" fmla="*/ 66378 w 83683"/>
                <a:gd name="connsiteY104" fmla="*/ 31624 h 43920"/>
                <a:gd name="connsiteX105" fmla="*/ 67342 w 83683"/>
                <a:gd name="connsiteY105" fmla="*/ 30487 h 43920"/>
                <a:gd name="connsiteX106" fmla="*/ 67532 w 83683"/>
                <a:gd name="connsiteY106" fmla="*/ 29586 h 43920"/>
                <a:gd name="connsiteX107" fmla="*/ 67547 w 83683"/>
                <a:gd name="connsiteY107" fmla="*/ 27089 h 43920"/>
                <a:gd name="connsiteX108" fmla="*/ 67911 w 83683"/>
                <a:gd name="connsiteY108" fmla="*/ 26377 h 43920"/>
                <a:gd name="connsiteX109" fmla="*/ 68575 w 83683"/>
                <a:gd name="connsiteY109" fmla="*/ 25950 h 43920"/>
                <a:gd name="connsiteX110" fmla="*/ 69286 w 83683"/>
                <a:gd name="connsiteY110" fmla="*/ 25650 h 43920"/>
                <a:gd name="connsiteX111" fmla="*/ 70914 w 83683"/>
                <a:gd name="connsiteY111" fmla="*/ 24544 h 43920"/>
                <a:gd name="connsiteX112" fmla="*/ 71720 w 83683"/>
                <a:gd name="connsiteY112" fmla="*/ 25603 h 43920"/>
                <a:gd name="connsiteX113" fmla="*/ 72810 w 83683"/>
                <a:gd name="connsiteY113" fmla="*/ 28606 h 43920"/>
                <a:gd name="connsiteX114" fmla="*/ 73379 w 83683"/>
                <a:gd name="connsiteY114" fmla="*/ 29080 h 43920"/>
                <a:gd name="connsiteX115" fmla="*/ 74533 w 83683"/>
                <a:gd name="connsiteY115" fmla="*/ 29301 h 43920"/>
                <a:gd name="connsiteX116" fmla="*/ 74928 w 83683"/>
                <a:gd name="connsiteY116" fmla="*/ 29680 h 43920"/>
                <a:gd name="connsiteX117" fmla="*/ 75386 w 83683"/>
                <a:gd name="connsiteY117" fmla="*/ 30882 h 43920"/>
                <a:gd name="connsiteX118" fmla="*/ 75734 w 83683"/>
                <a:gd name="connsiteY118" fmla="*/ 31467 h 43920"/>
                <a:gd name="connsiteX119" fmla="*/ 76145 w 83683"/>
                <a:gd name="connsiteY119" fmla="*/ 31751 h 43920"/>
                <a:gd name="connsiteX120" fmla="*/ 76730 w 83683"/>
                <a:gd name="connsiteY120" fmla="*/ 31577 h 43920"/>
                <a:gd name="connsiteX121" fmla="*/ 78184 w 83683"/>
                <a:gd name="connsiteY121" fmla="*/ 30692 h 43920"/>
                <a:gd name="connsiteX122" fmla="*/ 78879 w 83683"/>
                <a:gd name="connsiteY122" fmla="*/ 30518 h 43920"/>
                <a:gd name="connsiteX123" fmla="*/ 79559 w 83683"/>
                <a:gd name="connsiteY123" fmla="*/ 30581 h 43920"/>
                <a:gd name="connsiteX124" fmla="*/ 80175 w 83683"/>
                <a:gd name="connsiteY124" fmla="*/ 30787 h 43920"/>
                <a:gd name="connsiteX125" fmla="*/ 80681 w 83683"/>
                <a:gd name="connsiteY125" fmla="*/ 31182 h 43920"/>
                <a:gd name="connsiteX126" fmla="*/ 81139 w 83683"/>
                <a:gd name="connsiteY126" fmla="*/ 31862 h 43920"/>
                <a:gd name="connsiteX127" fmla="*/ 79274 w 83683"/>
                <a:gd name="connsiteY127" fmla="*/ 32494 h 43920"/>
                <a:gd name="connsiteX128" fmla="*/ 78595 w 83683"/>
                <a:gd name="connsiteY128" fmla="*/ 32557 h 43920"/>
                <a:gd name="connsiteX129" fmla="*/ 79148 w 83683"/>
                <a:gd name="connsiteY129" fmla="*/ 33221 h 43920"/>
                <a:gd name="connsiteX130" fmla="*/ 83099 w 83683"/>
                <a:gd name="connsiteY130" fmla="*/ 34264 h 43920"/>
                <a:gd name="connsiteX131" fmla="*/ 83684 w 83683"/>
                <a:gd name="connsiteY131" fmla="*/ 34011 h 43920"/>
                <a:gd name="connsiteX132" fmla="*/ 83541 w 83683"/>
                <a:gd name="connsiteY132" fmla="*/ 33236 h 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83683" h="43920">
                  <a:moveTo>
                    <a:pt x="83146" y="32430"/>
                  </a:moveTo>
                  <a:lnTo>
                    <a:pt x="82925" y="32099"/>
                  </a:lnTo>
                  <a:lnTo>
                    <a:pt x="82625" y="31609"/>
                  </a:lnTo>
                  <a:lnTo>
                    <a:pt x="82293" y="31182"/>
                  </a:lnTo>
                  <a:lnTo>
                    <a:pt x="81961" y="30676"/>
                  </a:lnTo>
                  <a:lnTo>
                    <a:pt x="81724" y="29854"/>
                  </a:lnTo>
                  <a:lnTo>
                    <a:pt x="81218" y="26789"/>
                  </a:lnTo>
                  <a:lnTo>
                    <a:pt x="80728" y="25477"/>
                  </a:lnTo>
                  <a:lnTo>
                    <a:pt x="79812" y="24845"/>
                  </a:lnTo>
                  <a:lnTo>
                    <a:pt x="79385" y="24655"/>
                  </a:lnTo>
                  <a:lnTo>
                    <a:pt x="78927" y="24338"/>
                  </a:lnTo>
                  <a:lnTo>
                    <a:pt x="78500" y="24149"/>
                  </a:lnTo>
                  <a:lnTo>
                    <a:pt x="78073" y="24355"/>
                  </a:lnTo>
                  <a:lnTo>
                    <a:pt x="77631" y="24923"/>
                  </a:lnTo>
                  <a:lnTo>
                    <a:pt x="77251" y="25302"/>
                  </a:lnTo>
                  <a:lnTo>
                    <a:pt x="76793" y="25460"/>
                  </a:lnTo>
                  <a:lnTo>
                    <a:pt x="73743" y="25145"/>
                  </a:lnTo>
                  <a:lnTo>
                    <a:pt x="72668" y="24718"/>
                  </a:lnTo>
                  <a:lnTo>
                    <a:pt x="71672" y="23706"/>
                  </a:lnTo>
                  <a:lnTo>
                    <a:pt x="71040" y="22426"/>
                  </a:lnTo>
                  <a:lnTo>
                    <a:pt x="69934" y="18017"/>
                  </a:lnTo>
                  <a:lnTo>
                    <a:pt x="69760" y="16658"/>
                  </a:lnTo>
                  <a:lnTo>
                    <a:pt x="70155" y="13181"/>
                  </a:lnTo>
                  <a:lnTo>
                    <a:pt x="70060" y="11458"/>
                  </a:lnTo>
                  <a:lnTo>
                    <a:pt x="69665" y="9925"/>
                  </a:lnTo>
                  <a:lnTo>
                    <a:pt x="69128" y="8550"/>
                  </a:lnTo>
                  <a:lnTo>
                    <a:pt x="68511" y="7397"/>
                  </a:lnTo>
                  <a:lnTo>
                    <a:pt x="67437" y="5911"/>
                  </a:lnTo>
                  <a:lnTo>
                    <a:pt x="66552" y="5215"/>
                  </a:lnTo>
                  <a:lnTo>
                    <a:pt x="66252" y="4646"/>
                  </a:lnTo>
                  <a:lnTo>
                    <a:pt x="66125" y="3761"/>
                  </a:lnTo>
                  <a:lnTo>
                    <a:pt x="66220" y="3019"/>
                  </a:lnTo>
                  <a:lnTo>
                    <a:pt x="66568" y="2624"/>
                  </a:lnTo>
                  <a:lnTo>
                    <a:pt x="67152" y="2687"/>
                  </a:lnTo>
                  <a:lnTo>
                    <a:pt x="65319" y="1422"/>
                  </a:lnTo>
                  <a:lnTo>
                    <a:pt x="60451" y="1675"/>
                  </a:lnTo>
                  <a:lnTo>
                    <a:pt x="57433" y="0"/>
                  </a:lnTo>
                  <a:lnTo>
                    <a:pt x="56342" y="174"/>
                  </a:lnTo>
                  <a:lnTo>
                    <a:pt x="55283" y="600"/>
                  </a:lnTo>
                  <a:lnTo>
                    <a:pt x="54335" y="806"/>
                  </a:lnTo>
                  <a:lnTo>
                    <a:pt x="50273" y="759"/>
                  </a:lnTo>
                  <a:lnTo>
                    <a:pt x="49341" y="1185"/>
                  </a:lnTo>
                  <a:lnTo>
                    <a:pt x="46860" y="3382"/>
                  </a:lnTo>
                  <a:lnTo>
                    <a:pt x="44916" y="4378"/>
                  </a:lnTo>
                  <a:lnTo>
                    <a:pt x="43778" y="4757"/>
                  </a:lnTo>
                  <a:lnTo>
                    <a:pt x="40759" y="4741"/>
                  </a:lnTo>
                  <a:lnTo>
                    <a:pt x="39052" y="5121"/>
                  </a:lnTo>
                  <a:lnTo>
                    <a:pt x="37425" y="6022"/>
                  </a:lnTo>
                  <a:lnTo>
                    <a:pt x="35718" y="7412"/>
                  </a:lnTo>
                  <a:lnTo>
                    <a:pt x="36176" y="8408"/>
                  </a:lnTo>
                  <a:lnTo>
                    <a:pt x="35986" y="9024"/>
                  </a:lnTo>
                  <a:lnTo>
                    <a:pt x="35386" y="9324"/>
                  </a:lnTo>
                  <a:lnTo>
                    <a:pt x="31545" y="8851"/>
                  </a:lnTo>
                  <a:lnTo>
                    <a:pt x="30692" y="8187"/>
                  </a:lnTo>
                  <a:lnTo>
                    <a:pt x="29127" y="6195"/>
                  </a:lnTo>
                  <a:lnTo>
                    <a:pt x="28274" y="5658"/>
                  </a:lnTo>
                  <a:lnTo>
                    <a:pt x="25951" y="5531"/>
                  </a:lnTo>
                  <a:lnTo>
                    <a:pt x="24828" y="5816"/>
                  </a:lnTo>
                  <a:lnTo>
                    <a:pt x="21668" y="7729"/>
                  </a:lnTo>
                  <a:lnTo>
                    <a:pt x="21383" y="8044"/>
                  </a:lnTo>
                  <a:lnTo>
                    <a:pt x="20482" y="10794"/>
                  </a:lnTo>
                  <a:lnTo>
                    <a:pt x="19882" y="11284"/>
                  </a:lnTo>
                  <a:lnTo>
                    <a:pt x="12312" y="22221"/>
                  </a:lnTo>
                  <a:lnTo>
                    <a:pt x="10320" y="23848"/>
                  </a:lnTo>
                  <a:lnTo>
                    <a:pt x="7618" y="24813"/>
                  </a:lnTo>
                  <a:lnTo>
                    <a:pt x="3904" y="25145"/>
                  </a:lnTo>
                  <a:lnTo>
                    <a:pt x="2466" y="25667"/>
                  </a:lnTo>
                  <a:lnTo>
                    <a:pt x="1043" y="26441"/>
                  </a:lnTo>
                  <a:lnTo>
                    <a:pt x="0" y="27326"/>
                  </a:lnTo>
                  <a:lnTo>
                    <a:pt x="443" y="29412"/>
                  </a:lnTo>
                  <a:lnTo>
                    <a:pt x="553" y="30645"/>
                  </a:lnTo>
                  <a:lnTo>
                    <a:pt x="458" y="31877"/>
                  </a:lnTo>
                  <a:lnTo>
                    <a:pt x="601" y="32667"/>
                  </a:lnTo>
                  <a:lnTo>
                    <a:pt x="1043" y="33363"/>
                  </a:lnTo>
                  <a:lnTo>
                    <a:pt x="1249" y="34311"/>
                  </a:lnTo>
                  <a:lnTo>
                    <a:pt x="743" y="35860"/>
                  </a:lnTo>
                  <a:lnTo>
                    <a:pt x="1596" y="36334"/>
                  </a:lnTo>
                  <a:lnTo>
                    <a:pt x="2118" y="37472"/>
                  </a:lnTo>
                  <a:lnTo>
                    <a:pt x="2908" y="40206"/>
                  </a:lnTo>
                  <a:lnTo>
                    <a:pt x="3588" y="41249"/>
                  </a:lnTo>
                  <a:lnTo>
                    <a:pt x="4552" y="41960"/>
                  </a:lnTo>
                  <a:lnTo>
                    <a:pt x="10937" y="43920"/>
                  </a:lnTo>
                  <a:lnTo>
                    <a:pt x="11822" y="43778"/>
                  </a:lnTo>
                  <a:lnTo>
                    <a:pt x="13039" y="42972"/>
                  </a:lnTo>
                  <a:lnTo>
                    <a:pt x="14635" y="42893"/>
                  </a:lnTo>
                  <a:lnTo>
                    <a:pt x="17590" y="43304"/>
                  </a:lnTo>
                  <a:lnTo>
                    <a:pt x="19803" y="43114"/>
                  </a:lnTo>
                  <a:lnTo>
                    <a:pt x="22205" y="42355"/>
                  </a:lnTo>
                  <a:lnTo>
                    <a:pt x="24402" y="40996"/>
                  </a:lnTo>
                  <a:lnTo>
                    <a:pt x="25919" y="38942"/>
                  </a:lnTo>
                  <a:lnTo>
                    <a:pt x="26314" y="37915"/>
                  </a:lnTo>
                  <a:lnTo>
                    <a:pt x="26377" y="37377"/>
                  </a:lnTo>
                  <a:lnTo>
                    <a:pt x="26330" y="36919"/>
                  </a:lnTo>
                  <a:lnTo>
                    <a:pt x="26377" y="36050"/>
                  </a:lnTo>
                  <a:lnTo>
                    <a:pt x="26678" y="35496"/>
                  </a:lnTo>
                  <a:lnTo>
                    <a:pt x="32257" y="31530"/>
                  </a:lnTo>
                  <a:lnTo>
                    <a:pt x="33932" y="30850"/>
                  </a:lnTo>
                  <a:lnTo>
                    <a:pt x="36255" y="30218"/>
                  </a:lnTo>
                  <a:lnTo>
                    <a:pt x="51316" y="31387"/>
                  </a:lnTo>
                  <a:lnTo>
                    <a:pt x="55931" y="33694"/>
                  </a:lnTo>
                  <a:lnTo>
                    <a:pt x="58286" y="34390"/>
                  </a:lnTo>
                  <a:lnTo>
                    <a:pt x="62395" y="33189"/>
                  </a:lnTo>
                  <a:lnTo>
                    <a:pt x="63043" y="33221"/>
                  </a:lnTo>
                  <a:lnTo>
                    <a:pt x="63802" y="31845"/>
                  </a:lnTo>
                  <a:lnTo>
                    <a:pt x="66378" y="31624"/>
                  </a:lnTo>
                  <a:lnTo>
                    <a:pt x="67342" y="30487"/>
                  </a:lnTo>
                  <a:lnTo>
                    <a:pt x="67532" y="29586"/>
                  </a:lnTo>
                  <a:lnTo>
                    <a:pt x="67547" y="27089"/>
                  </a:lnTo>
                  <a:lnTo>
                    <a:pt x="67911" y="26377"/>
                  </a:lnTo>
                  <a:lnTo>
                    <a:pt x="68575" y="25950"/>
                  </a:lnTo>
                  <a:lnTo>
                    <a:pt x="69286" y="25650"/>
                  </a:lnTo>
                  <a:lnTo>
                    <a:pt x="70914" y="24544"/>
                  </a:lnTo>
                  <a:lnTo>
                    <a:pt x="71720" y="25603"/>
                  </a:lnTo>
                  <a:lnTo>
                    <a:pt x="72810" y="28606"/>
                  </a:lnTo>
                  <a:lnTo>
                    <a:pt x="73379" y="29080"/>
                  </a:lnTo>
                  <a:lnTo>
                    <a:pt x="74533" y="29301"/>
                  </a:lnTo>
                  <a:lnTo>
                    <a:pt x="74928" y="29680"/>
                  </a:lnTo>
                  <a:lnTo>
                    <a:pt x="75386" y="30882"/>
                  </a:lnTo>
                  <a:lnTo>
                    <a:pt x="75734" y="31467"/>
                  </a:lnTo>
                  <a:lnTo>
                    <a:pt x="76145" y="31751"/>
                  </a:lnTo>
                  <a:lnTo>
                    <a:pt x="76730" y="31577"/>
                  </a:lnTo>
                  <a:lnTo>
                    <a:pt x="78184" y="30692"/>
                  </a:lnTo>
                  <a:lnTo>
                    <a:pt x="78879" y="30518"/>
                  </a:lnTo>
                  <a:lnTo>
                    <a:pt x="79559" y="30581"/>
                  </a:lnTo>
                  <a:lnTo>
                    <a:pt x="80175" y="30787"/>
                  </a:lnTo>
                  <a:lnTo>
                    <a:pt x="80681" y="31182"/>
                  </a:lnTo>
                  <a:lnTo>
                    <a:pt x="81139" y="31862"/>
                  </a:lnTo>
                  <a:lnTo>
                    <a:pt x="79274" y="32494"/>
                  </a:lnTo>
                  <a:lnTo>
                    <a:pt x="78595" y="32557"/>
                  </a:lnTo>
                  <a:lnTo>
                    <a:pt x="79148" y="33221"/>
                  </a:lnTo>
                  <a:lnTo>
                    <a:pt x="83099" y="34264"/>
                  </a:lnTo>
                  <a:lnTo>
                    <a:pt x="83684" y="34011"/>
                  </a:lnTo>
                  <a:lnTo>
                    <a:pt x="83541" y="33236"/>
                  </a:lnTo>
                  <a:close/>
                </a:path>
              </a:pathLst>
            </a:custGeom>
            <a:grpFill/>
            <a:ln w="6350" cap="flat">
              <a:solidFill>
                <a:schemeClr val="bg1"/>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4B799BFD-ED7B-515E-EB32-20FDE934C611}"/>
                </a:ext>
              </a:extLst>
            </p:cNvPr>
            <p:cNvSpPr/>
            <p:nvPr/>
          </p:nvSpPr>
          <p:spPr>
            <a:xfrm>
              <a:off x="7004038" y="9860853"/>
              <a:ext cx="3682" cy="2623"/>
            </a:xfrm>
            <a:custGeom>
              <a:avLst/>
              <a:gdLst>
                <a:gd name="connsiteX0" fmla="*/ 3683 w 3682"/>
                <a:gd name="connsiteY0" fmla="*/ 143 h 2623"/>
                <a:gd name="connsiteX1" fmla="*/ 3588 w 3682"/>
                <a:gd name="connsiteY1" fmla="*/ 0 h 2623"/>
                <a:gd name="connsiteX2" fmla="*/ 1138 w 3682"/>
                <a:gd name="connsiteY2" fmla="*/ 538 h 2623"/>
                <a:gd name="connsiteX3" fmla="*/ 32 w 3682"/>
                <a:gd name="connsiteY3" fmla="*/ 1122 h 2623"/>
                <a:gd name="connsiteX4" fmla="*/ 0 w 3682"/>
                <a:gd name="connsiteY4" fmla="*/ 1644 h 2623"/>
                <a:gd name="connsiteX5" fmla="*/ 332 w 3682"/>
                <a:gd name="connsiteY5" fmla="*/ 2339 h 2623"/>
                <a:gd name="connsiteX6" fmla="*/ 1138 w 3682"/>
                <a:gd name="connsiteY6" fmla="*/ 2624 h 2623"/>
                <a:gd name="connsiteX7" fmla="*/ 2149 w 3682"/>
                <a:gd name="connsiteY7" fmla="*/ 2212 h 2623"/>
                <a:gd name="connsiteX8" fmla="*/ 2529 w 3682"/>
                <a:gd name="connsiteY8" fmla="*/ 1770 h 2623"/>
                <a:gd name="connsiteX9" fmla="*/ 2292 w 3682"/>
                <a:gd name="connsiteY9" fmla="*/ 1739 h 2623"/>
                <a:gd name="connsiteX10" fmla="*/ 1912 w 3682"/>
                <a:gd name="connsiteY10" fmla="*/ 2070 h 2623"/>
                <a:gd name="connsiteX11" fmla="*/ 1596 w 3682"/>
                <a:gd name="connsiteY11" fmla="*/ 2197 h 2623"/>
                <a:gd name="connsiteX12" fmla="*/ 1344 w 3682"/>
                <a:gd name="connsiteY12" fmla="*/ 2023 h 2623"/>
                <a:gd name="connsiteX13" fmla="*/ 616 w 3682"/>
                <a:gd name="connsiteY13" fmla="*/ 2039 h 2623"/>
                <a:gd name="connsiteX14" fmla="*/ 632 w 3682"/>
                <a:gd name="connsiteY14" fmla="*/ 1675 h 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2" h="2623">
                  <a:moveTo>
                    <a:pt x="3683" y="143"/>
                  </a:moveTo>
                  <a:lnTo>
                    <a:pt x="3588" y="0"/>
                  </a:lnTo>
                  <a:lnTo>
                    <a:pt x="1138" y="538"/>
                  </a:lnTo>
                  <a:lnTo>
                    <a:pt x="32" y="1122"/>
                  </a:lnTo>
                  <a:lnTo>
                    <a:pt x="0" y="1644"/>
                  </a:lnTo>
                  <a:lnTo>
                    <a:pt x="332" y="2339"/>
                  </a:lnTo>
                  <a:lnTo>
                    <a:pt x="1138" y="2624"/>
                  </a:lnTo>
                  <a:lnTo>
                    <a:pt x="2149" y="2212"/>
                  </a:lnTo>
                  <a:lnTo>
                    <a:pt x="2529" y="1770"/>
                  </a:lnTo>
                  <a:lnTo>
                    <a:pt x="2292" y="1739"/>
                  </a:lnTo>
                  <a:lnTo>
                    <a:pt x="1912" y="2070"/>
                  </a:lnTo>
                  <a:lnTo>
                    <a:pt x="1596" y="2197"/>
                  </a:lnTo>
                  <a:lnTo>
                    <a:pt x="1344" y="2023"/>
                  </a:lnTo>
                  <a:lnTo>
                    <a:pt x="616" y="2039"/>
                  </a:lnTo>
                  <a:lnTo>
                    <a:pt x="632" y="1675"/>
                  </a:lnTo>
                  <a:close/>
                </a:path>
              </a:pathLst>
            </a:custGeom>
            <a:grpFill/>
            <a:ln w="6350" cap="flat">
              <a:solidFill>
                <a:schemeClr val="bg1"/>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4F41B08-FB29-4AB6-118D-1B660736A3A6}"/>
                </a:ext>
              </a:extLst>
            </p:cNvPr>
            <p:cNvSpPr/>
            <p:nvPr/>
          </p:nvSpPr>
          <p:spPr>
            <a:xfrm>
              <a:off x="7038950" y="9916548"/>
              <a:ext cx="4978" cy="4093"/>
            </a:xfrm>
            <a:custGeom>
              <a:avLst/>
              <a:gdLst>
                <a:gd name="connsiteX0" fmla="*/ 3461 w 4978"/>
                <a:gd name="connsiteY0" fmla="*/ 3098 h 4093"/>
                <a:gd name="connsiteX1" fmla="*/ 3350 w 4978"/>
                <a:gd name="connsiteY1" fmla="*/ 2734 h 4093"/>
                <a:gd name="connsiteX2" fmla="*/ 3319 w 4978"/>
                <a:gd name="connsiteY2" fmla="*/ 2228 h 4093"/>
                <a:gd name="connsiteX3" fmla="*/ 3319 w 4978"/>
                <a:gd name="connsiteY3" fmla="*/ 1533 h 4093"/>
                <a:gd name="connsiteX4" fmla="*/ 1359 w 4978"/>
                <a:gd name="connsiteY4" fmla="*/ 237 h 4093"/>
                <a:gd name="connsiteX5" fmla="*/ 695 w 4978"/>
                <a:gd name="connsiteY5" fmla="*/ 0 h 4093"/>
                <a:gd name="connsiteX6" fmla="*/ 284 w 4978"/>
                <a:gd name="connsiteY6" fmla="*/ 142 h 4093"/>
                <a:gd name="connsiteX7" fmla="*/ 63 w 4978"/>
                <a:gd name="connsiteY7" fmla="*/ 553 h 4093"/>
                <a:gd name="connsiteX8" fmla="*/ 0 w 4978"/>
                <a:gd name="connsiteY8" fmla="*/ 1122 h 4093"/>
                <a:gd name="connsiteX9" fmla="*/ 174 w 4978"/>
                <a:gd name="connsiteY9" fmla="*/ 1469 h 4093"/>
                <a:gd name="connsiteX10" fmla="*/ 1138 w 4978"/>
                <a:gd name="connsiteY10" fmla="*/ 3081 h 4093"/>
                <a:gd name="connsiteX11" fmla="*/ 1833 w 4978"/>
                <a:gd name="connsiteY11" fmla="*/ 3967 h 4093"/>
                <a:gd name="connsiteX12" fmla="*/ 2813 w 4978"/>
                <a:gd name="connsiteY12" fmla="*/ 4093 h 4093"/>
                <a:gd name="connsiteX13" fmla="*/ 4931 w 4978"/>
                <a:gd name="connsiteY13" fmla="*/ 3303 h 4093"/>
                <a:gd name="connsiteX14" fmla="*/ 4978 w 4978"/>
                <a:gd name="connsiteY14" fmla="*/ 2829 h 4093"/>
                <a:gd name="connsiteX15" fmla="*/ 3714 w 4978"/>
                <a:gd name="connsiteY15" fmla="*/ 3129 h 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78" h="4093">
                  <a:moveTo>
                    <a:pt x="3461" y="3098"/>
                  </a:moveTo>
                  <a:lnTo>
                    <a:pt x="3350" y="2734"/>
                  </a:lnTo>
                  <a:lnTo>
                    <a:pt x="3319" y="2228"/>
                  </a:lnTo>
                  <a:lnTo>
                    <a:pt x="3319" y="1533"/>
                  </a:lnTo>
                  <a:lnTo>
                    <a:pt x="1359" y="237"/>
                  </a:lnTo>
                  <a:lnTo>
                    <a:pt x="695" y="0"/>
                  </a:lnTo>
                  <a:lnTo>
                    <a:pt x="284" y="142"/>
                  </a:lnTo>
                  <a:lnTo>
                    <a:pt x="63" y="553"/>
                  </a:lnTo>
                  <a:lnTo>
                    <a:pt x="0" y="1122"/>
                  </a:lnTo>
                  <a:lnTo>
                    <a:pt x="174" y="1469"/>
                  </a:lnTo>
                  <a:lnTo>
                    <a:pt x="1138" y="3081"/>
                  </a:lnTo>
                  <a:lnTo>
                    <a:pt x="1833" y="3967"/>
                  </a:lnTo>
                  <a:lnTo>
                    <a:pt x="2813" y="4093"/>
                  </a:lnTo>
                  <a:lnTo>
                    <a:pt x="4931" y="3303"/>
                  </a:lnTo>
                  <a:lnTo>
                    <a:pt x="4978" y="2829"/>
                  </a:lnTo>
                  <a:lnTo>
                    <a:pt x="3714" y="3129"/>
                  </a:lnTo>
                  <a:close/>
                </a:path>
              </a:pathLst>
            </a:custGeom>
            <a:grpFill/>
            <a:ln w="6350" cap="flat">
              <a:solidFill>
                <a:schemeClr val="bg1"/>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A4BA27-CB04-A0A8-37A5-992AAC8D07A0}"/>
                </a:ext>
              </a:extLst>
            </p:cNvPr>
            <p:cNvSpPr/>
            <p:nvPr/>
          </p:nvSpPr>
          <p:spPr>
            <a:xfrm>
              <a:off x="7082854" y="9868945"/>
              <a:ext cx="2844" cy="4567"/>
            </a:xfrm>
            <a:custGeom>
              <a:avLst/>
              <a:gdLst>
                <a:gd name="connsiteX0" fmla="*/ 2292 w 2844"/>
                <a:gd name="connsiteY0" fmla="*/ 1944 h 4567"/>
                <a:gd name="connsiteX1" fmla="*/ 443 w 2844"/>
                <a:gd name="connsiteY1" fmla="*/ 0 h 4567"/>
                <a:gd name="connsiteX2" fmla="*/ 458 w 2844"/>
                <a:gd name="connsiteY2" fmla="*/ 300 h 4567"/>
                <a:gd name="connsiteX3" fmla="*/ 553 w 2844"/>
                <a:gd name="connsiteY3" fmla="*/ 712 h 4567"/>
                <a:gd name="connsiteX4" fmla="*/ 933 w 2844"/>
                <a:gd name="connsiteY4" fmla="*/ 1597 h 4567"/>
                <a:gd name="connsiteX5" fmla="*/ 901 w 2844"/>
                <a:gd name="connsiteY5" fmla="*/ 2039 h 4567"/>
                <a:gd name="connsiteX6" fmla="*/ 806 w 2844"/>
                <a:gd name="connsiteY6" fmla="*/ 2402 h 4567"/>
                <a:gd name="connsiteX7" fmla="*/ 0 w 2844"/>
                <a:gd name="connsiteY7" fmla="*/ 3446 h 4567"/>
                <a:gd name="connsiteX8" fmla="*/ 79 w 2844"/>
                <a:gd name="connsiteY8" fmla="*/ 3635 h 4567"/>
                <a:gd name="connsiteX9" fmla="*/ 1011 w 2844"/>
                <a:gd name="connsiteY9" fmla="*/ 4520 h 4567"/>
                <a:gd name="connsiteX10" fmla="*/ 2086 w 2844"/>
                <a:gd name="connsiteY10" fmla="*/ 4568 h 4567"/>
                <a:gd name="connsiteX11" fmla="*/ 2703 w 2844"/>
                <a:gd name="connsiteY11" fmla="*/ 4188 h 4567"/>
                <a:gd name="connsiteX12" fmla="*/ 2813 w 2844"/>
                <a:gd name="connsiteY12" fmla="*/ 4014 h 4567"/>
                <a:gd name="connsiteX13" fmla="*/ 2845 w 2844"/>
                <a:gd name="connsiteY13" fmla="*/ 3588 h 4567"/>
                <a:gd name="connsiteX14" fmla="*/ 2734 w 2844"/>
                <a:gd name="connsiteY14" fmla="*/ 2861 h 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4" h="4567">
                  <a:moveTo>
                    <a:pt x="2292" y="1944"/>
                  </a:moveTo>
                  <a:lnTo>
                    <a:pt x="443" y="0"/>
                  </a:lnTo>
                  <a:lnTo>
                    <a:pt x="458" y="300"/>
                  </a:lnTo>
                  <a:lnTo>
                    <a:pt x="553" y="712"/>
                  </a:lnTo>
                  <a:lnTo>
                    <a:pt x="933" y="1597"/>
                  </a:lnTo>
                  <a:lnTo>
                    <a:pt x="901" y="2039"/>
                  </a:lnTo>
                  <a:lnTo>
                    <a:pt x="806" y="2402"/>
                  </a:lnTo>
                  <a:lnTo>
                    <a:pt x="0" y="3446"/>
                  </a:lnTo>
                  <a:lnTo>
                    <a:pt x="79" y="3635"/>
                  </a:lnTo>
                  <a:lnTo>
                    <a:pt x="1011" y="4520"/>
                  </a:lnTo>
                  <a:lnTo>
                    <a:pt x="2086" y="4568"/>
                  </a:lnTo>
                  <a:lnTo>
                    <a:pt x="2703" y="4188"/>
                  </a:lnTo>
                  <a:lnTo>
                    <a:pt x="2813" y="4014"/>
                  </a:lnTo>
                  <a:lnTo>
                    <a:pt x="2845" y="3588"/>
                  </a:lnTo>
                  <a:lnTo>
                    <a:pt x="2734" y="2861"/>
                  </a:lnTo>
                  <a:close/>
                </a:path>
              </a:pathLst>
            </a:custGeom>
            <a:grpFill/>
            <a:ln w="6350" cap="flat">
              <a:solidFill>
                <a:schemeClr val="bg1"/>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6C3D542C-E14E-E853-C0BE-5865F2F3EFE6}"/>
                </a:ext>
              </a:extLst>
            </p:cNvPr>
            <p:cNvSpPr/>
            <p:nvPr/>
          </p:nvSpPr>
          <p:spPr>
            <a:xfrm>
              <a:off x="7046046" y="9875188"/>
              <a:ext cx="9071" cy="11141"/>
            </a:xfrm>
            <a:custGeom>
              <a:avLst/>
              <a:gdLst>
                <a:gd name="connsiteX0" fmla="*/ 8108 w 9071"/>
                <a:gd name="connsiteY0" fmla="*/ 0 h 11141"/>
                <a:gd name="connsiteX1" fmla="*/ 6353 w 9071"/>
                <a:gd name="connsiteY1" fmla="*/ 47 h 11141"/>
                <a:gd name="connsiteX2" fmla="*/ 4393 w 9071"/>
                <a:gd name="connsiteY2" fmla="*/ 1011 h 11141"/>
                <a:gd name="connsiteX3" fmla="*/ 2924 w 9071"/>
                <a:gd name="connsiteY3" fmla="*/ 1976 h 11141"/>
                <a:gd name="connsiteX4" fmla="*/ 537 w 9071"/>
                <a:gd name="connsiteY4" fmla="*/ 2892 h 11141"/>
                <a:gd name="connsiteX5" fmla="*/ 32 w 9071"/>
                <a:gd name="connsiteY5" fmla="*/ 3666 h 11141"/>
                <a:gd name="connsiteX6" fmla="*/ 0 w 9071"/>
                <a:gd name="connsiteY6" fmla="*/ 4678 h 11141"/>
                <a:gd name="connsiteX7" fmla="*/ 269 w 9071"/>
                <a:gd name="connsiteY7" fmla="*/ 5974 h 11141"/>
                <a:gd name="connsiteX8" fmla="*/ 996 w 9071"/>
                <a:gd name="connsiteY8" fmla="*/ 7981 h 11141"/>
                <a:gd name="connsiteX9" fmla="*/ 1976 w 9071"/>
                <a:gd name="connsiteY9" fmla="*/ 9593 h 11141"/>
                <a:gd name="connsiteX10" fmla="*/ 3256 w 9071"/>
                <a:gd name="connsiteY10" fmla="*/ 10778 h 11141"/>
                <a:gd name="connsiteX11" fmla="*/ 4662 w 9071"/>
                <a:gd name="connsiteY11" fmla="*/ 11142 h 11141"/>
                <a:gd name="connsiteX12" fmla="*/ 6132 w 9071"/>
                <a:gd name="connsiteY12" fmla="*/ 10193 h 11141"/>
                <a:gd name="connsiteX13" fmla="*/ 8234 w 9071"/>
                <a:gd name="connsiteY13" fmla="*/ 7254 h 11141"/>
                <a:gd name="connsiteX14" fmla="*/ 8692 w 9071"/>
                <a:gd name="connsiteY14" fmla="*/ 6306 h 11141"/>
                <a:gd name="connsiteX15" fmla="*/ 8898 w 9071"/>
                <a:gd name="connsiteY15" fmla="*/ 5310 h 11141"/>
                <a:gd name="connsiteX16" fmla="*/ 9040 w 9071"/>
                <a:gd name="connsiteY16" fmla="*/ 3903 h 11141"/>
                <a:gd name="connsiteX17" fmla="*/ 9072 w 9071"/>
                <a:gd name="connsiteY17" fmla="*/ 2576 h 11141"/>
                <a:gd name="connsiteX18" fmla="*/ 8977 w 9071"/>
                <a:gd name="connsiteY18" fmla="*/ 1706 h 1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1" h="11141">
                  <a:moveTo>
                    <a:pt x="8108" y="0"/>
                  </a:moveTo>
                  <a:lnTo>
                    <a:pt x="6353" y="47"/>
                  </a:lnTo>
                  <a:lnTo>
                    <a:pt x="4393" y="1011"/>
                  </a:lnTo>
                  <a:lnTo>
                    <a:pt x="2924" y="1976"/>
                  </a:lnTo>
                  <a:lnTo>
                    <a:pt x="537" y="2892"/>
                  </a:lnTo>
                  <a:lnTo>
                    <a:pt x="32" y="3666"/>
                  </a:lnTo>
                  <a:lnTo>
                    <a:pt x="0" y="4678"/>
                  </a:lnTo>
                  <a:lnTo>
                    <a:pt x="269" y="5974"/>
                  </a:lnTo>
                  <a:lnTo>
                    <a:pt x="996" y="7981"/>
                  </a:lnTo>
                  <a:lnTo>
                    <a:pt x="1976" y="9593"/>
                  </a:lnTo>
                  <a:lnTo>
                    <a:pt x="3256" y="10778"/>
                  </a:lnTo>
                  <a:lnTo>
                    <a:pt x="4662" y="11142"/>
                  </a:lnTo>
                  <a:lnTo>
                    <a:pt x="6132" y="10193"/>
                  </a:lnTo>
                  <a:lnTo>
                    <a:pt x="8234" y="7254"/>
                  </a:lnTo>
                  <a:lnTo>
                    <a:pt x="8692" y="6306"/>
                  </a:lnTo>
                  <a:lnTo>
                    <a:pt x="8898" y="5310"/>
                  </a:lnTo>
                  <a:lnTo>
                    <a:pt x="9040" y="3903"/>
                  </a:lnTo>
                  <a:lnTo>
                    <a:pt x="9072" y="2576"/>
                  </a:lnTo>
                  <a:lnTo>
                    <a:pt x="8977" y="1706"/>
                  </a:lnTo>
                  <a:close/>
                </a:path>
              </a:pathLst>
            </a:custGeom>
            <a:grpFill/>
            <a:ln w="6350" cap="flat">
              <a:solidFill>
                <a:schemeClr val="bg1"/>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15510699-9F50-3D93-0DC3-37E0E0552E23}"/>
                </a:ext>
              </a:extLst>
            </p:cNvPr>
            <p:cNvSpPr/>
            <p:nvPr/>
          </p:nvSpPr>
          <p:spPr>
            <a:xfrm>
              <a:off x="7070843" y="9863698"/>
              <a:ext cx="11252" cy="8976"/>
            </a:xfrm>
            <a:custGeom>
              <a:avLst/>
              <a:gdLst>
                <a:gd name="connsiteX0" fmla="*/ 8376 w 11252"/>
                <a:gd name="connsiteY0" fmla="*/ 2734 h 8976"/>
                <a:gd name="connsiteX1" fmla="*/ 7381 w 11252"/>
                <a:gd name="connsiteY1" fmla="*/ 1881 h 8976"/>
                <a:gd name="connsiteX2" fmla="*/ 7570 w 11252"/>
                <a:gd name="connsiteY2" fmla="*/ 1849 h 8976"/>
                <a:gd name="connsiteX3" fmla="*/ 7681 w 11252"/>
                <a:gd name="connsiteY3" fmla="*/ 1849 h 8976"/>
                <a:gd name="connsiteX4" fmla="*/ 7744 w 11252"/>
                <a:gd name="connsiteY4" fmla="*/ 1722 h 8976"/>
                <a:gd name="connsiteX5" fmla="*/ 7776 w 11252"/>
                <a:gd name="connsiteY5" fmla="*/ 1391 h 8976"/>
                <a:gd name="connsiteX6" fmla="*/ 3003 w 11252"/>
                <a:gd name="connsiteY6" fmla="*/ 0 h 8976"/>
                <a:gd name="connsiteX7" fmla="*/ 822 w 11252"/>
                <a:gd name="connsiteY7" fmla="*/ 759 h 8976"/>
                <a:gd name="connsiteX8" fmla="*/ 474 w 11252"/>
                <a:gd name="connsiteY8" fmla="*/ 711 h 8976"/>
                <a:gd name="connsiteX9" fmla="*/ 190 w 11252"/>
                <a:gd name="connsiteY9" fmla="*/ 917 h 8976"/>
                <a:gd name="connsiteX10" fmla="*/ 0 w 11252"/>
                <a:gd name="connsiteY10" fmla="*/ 1754 h 8976"/>
                <a:gd name="connsiteX11" fmla="*/ 16 w 11252"/>
                <a:gd name="connsiteY11" fmla="*/ 2434 h 8976"/>
                <a:gd name="connsiteX12" fmla="*/ 221 w 11252"/>
                <a:gd name="connsiteY12" fmla="*/ 2560 h 8976"/>
                <a:gd name="connsiteX13" fmla="*/ 553 w 11252"/>
                <a:gd name="connsiteY13" fmla="*/ 2576 h 8976"/>
                <a:gd name="connsiteX14" fmla="*/ 1343 w 11252"/>
                <a:gd name="connsiteY14" fmla="*/ 3619 h 8976"/>
                <a:gd name="connsiteX15" fmla="*/ 2624 w 11252"/>
                <a:gd name="connsiteY15" fmla="*/ 4504 h 8976"/>
                <a:gd name="connsiteX16" fmla="*/ 3113 w 11252"/>
                <a:gd name="connsiteY16" fmla="*/ 5515 h 8976"/>
                <a:gd name="connsiteX17" fmla="*/ 3999 w 11252"/>
                <a:gd name="connsiteY17" fmla="*/ 3287 h 8976"/>
                <a:gd name="connsiteX18" fmla="*/ 4283 w 11252"/>
                <a:gd name="connsiteY18" fmla="*/ 2165 h 8976"/>
                <a:gd name="connsiteX19" fmla="*/ 4236 w 11252"/>
                <a:gd name="connsiteY19" fmla="*/ 964 h 8976"/>
                <a:gd name="connsiteX20" fmla="*/ 5373 w 11252"/>
                <a:gd name="connsiteY20" fmla="*/ 2291 h 8976"/>
                <a:gd name="connsiteX21" fmla="*/ 5784 w 11252"/>
                <a:gd name="connsiteY21" fmla="*/ 3129 h 8976"/>
                <a:gd name="connsiteX22" fmla="*/ 5531 w 11252"/>
                <a:gd name="connsiteY22" fmla="*/ 4014 h 8976"/>
                <a:gd name="connsiteX23" fmla="*/ 3919 w 11252"/>
                <a:gd name="connsiteY23" fmla="*/ 5879 h 8976"/>
                <a:gd name="connsiteX24" fmla="*/ 3556 w 11252"/>
                <a:gd name="connsiteY24" fmla="*/ 6622 h 8976"/>
                <a:gd name="connsiteX25" fmla="*/ 4172 w 11252"/>
                <a:gd name="connsiteY25" fmla="*/ 7317 h 8976"/>
                <a:gd name="connsiteX26" fmla="*/ 4615 w 11252"/>
                <a:gd name="connsiteY26" fmla="*/ 8171 h 8976"/>
                <a:gd name="connsiteX27" fmla="*/ 5168 w 11252"/>
                <a:gd name="connsiteY27" fmla="*/ 8819 h 8976"/>
                <a:gd name="connsiteX28" fmla="*/ 5990 w 11252"/>
                <a:gd name="connsiteY28" fmla="*/ 8976 h 8976"/>
                <a:gd name="connsiteX29" fmla="*/ 6654 w 11252"/>
                <a:gd name="connsiteY29" fmla="*/ 8550 h 8976"/>
                <a:gd name="connsiteX30" fmla="*/ 7270 w 11252"/>
                <a:gd name="connsiteY30" fmla="*/ 7870 h 8976"/>
                <a:gd name="connsiteX31" fmla="*/ 7870 w 11252"/>
                <a:gd name="connsiteY31" fmla="*/ 7617 h 8976"/>
                <a:gd name="connsiteX32" fmla="*/ 8455 w 11252"/>
                <a:gd name="connsiteY32" fmla="*/ 8281 h 8976"/>
                <a:gd name="connsiteX33" fmla="*/ 9103 w 11252"/>
                <a:gd name="connsiteY33" fmla="*/ 6890 h 8976"/>
                <a:gd name="connsiteX34" fmla="*/ 10652 w 11252"/>
                <a:gd name="connsiteY34" fmla="*/ 5879 h 8976"/>
                <a:gd name="connsiteX35" fmla="*/ 11253 w 11252"/>
                <a:gd name="connsiteY35" fmla="*/ 4915 h 8976"/>
                <a:gd name="connsiteX36" fmla="*/ 10510 w 11252"/>
                <a:gd name="connsiteY36" fmla="*/ 3967 h 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52" h="8976">
                  <a:moveTo>
                    <a:pt x="8376" y="2734"/>
                  </a:moveTo>
                  <a:lnTo>
                    <a:pt x="7381" y="1881"/>
                  </a:lnTo>
                  <a:lnTo>
                    <a:pt x="7570" y="1849"/>
                  </a:lnTo>
                  <a:lnTo>
                    <a:pt x="7681" y="1849"/>
                  </a:lnTo>
                  <a:lnTo>
                    <a:pt x="7744" y="1722"/>
                  </a:lnTo>
                  <a:lnTo>
                    <a:pt x="7776" y="1391"/>
                  </a:lnTo>
                  <a:lnTo>
                    <a:pt x="3003" y="0"/>
                  </a:lnTo>
                  <a:lnTo>
                    <a:pt x="822" y="759"/>
                  </a:lnTo>
                  <a:lnTo>
                    <a:pt x="474" y="711"/>
                  </a:lnTo>
                  <a:lnTo>
                    <a:pt x="190" y="917"/>
                  </a:lnTo>
                  <a:lnTo>
                    <a:pt x="0" y="1754"/>
                  </a:lnTo>
                  <a:lnTo>
                    <a:pt x="16" y="2434"/>
                  </a:lnTo>
                  <a:lnTo>
                    <a:pt x="221" y="2560"/>
                  </a:lnTo>
                  <a:lnTo>
                    <a:pt x="553" y="2576"/>
                  </a:lnTo>
                  <a:lnTo>
                    <a:pt x="1343" y="3619"/>
                  </a:lnTo>
                  <a:lnTo>
                    <a:pt x="2624" y="4504"/>
                  </a:lnTo>
                  <a:lnTo>
                    <a:pt x="3113" y="5515"/>
                  </a:lnTo>
                  <a:lnTo>
                    <a:pt x="3999" y="3287"/>
                  </a:lnTo>
                  <a:lnTo>
                    <a:pt x="4283" y="2165"/>
                  </a:lnTo>
                  <a:lnTo>
                    <a:pt x="4236" y="964"/>
                  </a:lnTo>
                  <a:lnTo>
                    <a:pt x="5373" y="2291"/>
                  </a:lnTo>
                  <a:lnTo>
                    <a:pt x="5784" y="3129"/>
                  </a:lnTo>
                  <a:lnTo>
                    <a:pt x="5531" y="4014"/>
                  </a:lnTo>
                  <a:lnTo>
                    <a:pt x="3919" y="5879"/>
                  </a:lnTo>
                  <a:lnTo>
                    <a:pt x="3556" y="6622"/>
                  </a:lnTo>
                  <a:lnTo>
                    <a:pt x="4172" y="7317"/>
                  </a:lnTo>
                  <a:lnTo>
                    <a:pt x="4615" y="8171"/>
                  </a:lnTo>
                  <a:lnTo>
                    <a:pt x="5168" y="8819"/>
                  </a:lnTo>
                  <a:lnTo>
                    <a:pt x="5990" y="8976"/>
                  </a:lnTo>
                  <a:lnTo>
                    <a:pt x="6654" y="8550"/>
                  </a:lnTo>
                  <a:lnTo>
                    <a:pt x="7270" y="7870"/>
                  </a:lnTo>
                  <a:lnTo>
                    <a:pt x="7870" y="7617"/>
                  </a:lnTo>
                  <a:lnTo>
                    <a:pt x="8455" y="8281"/>
                  </a:lnTo>
                  <a:lnTo>
                    <a:pt x="9103" y="6890"/>
                  </a:lnTo>
                  <a:lnTo>
                    <a:pt x="10652" y="5879"/>
                  </a:lnTo>
                  <a:lnTo>
                    <a:pt x="11253" y="4915"/>
                  </a:lnTo>
                  <a:lnTo>
                    <a:pt x="10510" y="3967"/>
                  </a:lnTo>
                  <a:close/>
                </a:path>
              </a:pathLst>
            </a:custGeom>
            <a:grpFill/>
            <a:ln w="6350" cap="flat">
              <a:solidFill>
                <a:schemeClr val="bg1"/>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2CC535F-978A-F5B7-D368-D34B6402F435}"/>
                </a:ext>
              </a:extLst>
            </p:cNvPr>
            <p:cNvSpPr/>
            <p:nvPr/>
          </p:nvSpPr>
          <p:spPr>
            <a:xfrm>
              <a:off x="6873321" y="9214111"/>
              <a:ext cx="2718" cy="6463"/>
            </a:xfrm>
            <a:custGeom>
              <a:avLst/>
              <a:gdLst>
                <a:gd name="connsiteX0" fmla="*/ 0 w 2718"/>
                <a:gd name="connsiteY0" fmla="*/ 0 h 6463"/>
                <a:gd name="connsiteX1" fmla="*/ 1170 w 2718"/>
                <a:gd name="connsiteY1" fmla="*/ 2591 h 6463"/>
                <a:gd name="connsiteX2" fmla="*/ 1628 w 2718"/>
                <a:gd name="connsiteY2" fmla="*/ 4330 h 6463"/>
                <a:gd name="connsiteX3" fmla="*/ 2718 w 2718"/>
                <a:gd name="connsiteY3" fmla="*/ 6464 h 6463"/>
                <a:gd name="connsiteX4" fmla="*/ 1501 w 2718"/>
                <a:gd name="connsiteY4" fmla="*/ 2939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8" h="6463">
                  <a:moveTo>
                    <a:pt x="0" y="0"/>
                  </a:moveTo>
                  <a:lnTo>
                    <a:pt x="1170" y="2591"/>
                  </a:lnTo>
                  <a:lnTo>
                    <a:pt x="1628" y="4330"/>
                  </a:lnTo>
                  <a:lnTo>
                    <a:pt x="2718" y="6464"/>
                  </a:lnTo>
                  <a:lnTo>
                    <a:pt x="1501" y="2939"/>
                  </a:lnTo>
                  <a:close/>
                </a:path>
              </a:pathLst>
            </a:custGeom>
            <a:grpFill/>
            <a:ln w="6350" cap="flat">
              <a:solidFill>
                <a:schemeClr val="bg1"/>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7E79DF8A-BEB1-F95C-6797-CB06F659ABE5}"/>
                </a:ext>
              </a:extLst>
            </p:cNvPr>
            <p:cNvSpPr/>
            <p:nvPr/>
          </p:nvSpPr>
          <p:spPr>
            <a:xfrm>
              <a:off x="6816884" y="9150625"/>
              <a:ext cx="100578" cy="79921"/>
            </a:xfrm>
            <a:custGeom>
              <a:avLst/>
              <a:gdLst>
                <a:gd name="connsiteX0" fmla="*/ 47 w 100578"/>
                <a:gd name="connsiteY0" fmla="*/ 25097 h 79921"/>
                <a:gd name="connsiteX1" fmla="*/ 1027 w 100578"/>
                <a:gd name="connsiteY1" fmla="*/ 29427 h 79921"/>
                <a:gd name="connsiteX2" fmla="*/ 1517 w 100578"/>
                <a:gd name="connsiteY2" fmla="*/ 30676 h 79921"/>
                <a:gd name="connsiteX3" fmla="*/ 2371 w 100578"/>
                <a:gd name="connsiteY3" fmla="*/ 31577 h 79921"/>
                <a:gd name="connsiteX4" fmla="*/ 3872 w 100578"/>
                <a:gd name="connsiteY4" fmla="*/ 32525 h 79921"/>
                <a:gd name="connsiteX5" fmla="*/ 4615 w 100578"/>
                <a:gd name="connsiteY5" fmla="*/ 33458 h 79921"/>
                <a:gd name="connsiteX6" fmla="*/ 5010 w 100578"/>
                <a:gd name="connsiteY6" fmla="*/ 33758 h 79921"/>
                <a:gd name="connsiteX7" fmla="*/ 5895 w 100578"/>
                <a:gd name="connsiteY7" fmla="*/ 33884 h 79921"/>
                <a:gd name="connsiteX8" fmla="*/ 6116 w 100578"/>
                <a:gd name="connsiteY8" fmla="*/ 34026 h 79921"/>
                <a:gd name="connsiteX9" fmla="*/ 6258 w 100578"/>
                <a:gd name="connsiteY9" fmla="*/ 34326 h 79921"/>
                <a:gd name="connsiteX10" fmla="*/ 6511 w 100578"/>
                <a:gd name="connsiteY10" fmla="*/ 35133 h 79921"/>
                <a:gd name="connsiteX11" fmla="*/ 6511 w 100578"/>
                <a:gd name="connsiteY11" fmla="*/ 35290 h 79921"/>
                <a:gd name="connsiteX12" fmla="*/ 10099 w 100578"/>
                <a:gd name="connsiteY12" fmla="*/ 37440 h 79921"/>
                <a:gd name="connsiteX13" fmla="*/ 11189 w 100578"/>
                <a:gd name="connsiteY13" fmla="*/ 37519 h 79921"/>
                <a:gd name="connsiteX14" fmla="*/ 12343 w 100578"/>
                <a:gd name="connsiteY14" fmla="*/ 36555 h 79921"/>
                <a:gd name="connsiteX15" fmla="*/ 13165 w 100578"/>
                <a:gd name="connsiteY15" fmla="*/ 36239 h 79921"/>
                <a:gd name="connsiteX16" fmla="*/ 14461 w 100578"/>
                <a:gd name="connsiteY16" fmla="*/ 36128 h 79921"/>
                <a:gd name="connsiteX17" fmla="*/ 15662 w 100578"/>
                <a:gd name="connsiteY17" fmla="*/ 35607 h 79921"/>
                <a:gd name="connsiteX18" fmla="*/ 16231 w 100578"/>
                <a:gd name="connsiteY18" fmla="*/ 34073 h 79921"/>
                <a:gd name="connsiteX19" fmla="*/ 16452 w 100578"/>
                <a:gd name="connsiteY19" fmla="*/ 34121 h 79921"/>
                <a:gd name="connsiteX20" fmla="*/ 17701 w 100578"/>
                <a:gd name="connsiteY20" fmla="*/ 33473 h 79921"/>
                <a:gd name="connsiteX21" fmla="*/ 20087 w 100578"/>
                <a:gd name="connsiteY21" fmla="*/ 33631 h 79921"/>
                <a:gd name="connsiteX22" fmla="*/ 21225 w 100578"/>
                <a:gd name="connsiteY22" fmla="*/ 32920 h 79921"/>
                <a:gd name="connsiteX23" fmla="*/ 21952 w 100578"/>
                <a:gd name="connsiteY23" fmla="*/ 32319 h 79921"/>
                <a:gd name="connsiteX24" fmla="*/ 22695 w 100578"/>
                <a:gd name="connsiteY24" fmla="*/ 31956 h 79921"/>
                <a:gd name="connsiteX25" fmla="*/ 24212 w 100578"/>
                <a:gd name="connsiteY25" fmla="*/ 31877 h 79921"/>
                <a:gd name="connsiteX26" fmla="*/ 24180 w 100578"/>
                <a:gd name="connsiteY26" fmla="*/ 31640 h 79921"/>
                <a:gd name="connsiteX27" fmla="*/ 24180 w 100578"/>
                <a:gd name="connsiteY27" fmla="*/ 31514 h 79921"/>
                <a:gd name="connsiteX28" fmla="*/ 24196 w 100578"/>
                <a:gd name="connsiteY28" fmla="*/ 31371 h 79921"/>
                <a:gd name="connsiteX29" fmla="*/ 31925 w 100578"/>
                <a:gd name="connsiteY29" fmla="*/ 32161 h 79921"/>
                <a:gd name="connsiteX30" fmla="*/ 32272 w 100578"/>
                <a:gd name="connsiteY30" fmla="*/ 32383 h 79921"/>
                <a:gd name="connsiteX31" fmla="*/ 32588 w 100578"/>
                <a:gd name="connsiteY31" fmla="*/ 32967 h 79921"/>
                <a:gd name="connsiteX32" fmla="*/ 32746 w 100578"/>
                <a:gd name="connsiteY32" fmla="*/ 33552 h 79921"/>
                <a:gd name="connsiteX33" fmla="*/ 32952 w 100578"/>
                <a:gd name="connsiteY33" fmla="*/ 34832 h 79921"/>
                <a:gd name="connsiteX34" fmla="*/ 33205 w 100578"/>
                <a:gd name="connsiteY34" fmla="*/ 35322 h 79921"/>
                <a:gd name="connsiteX35" fmla="*/ 33790 w 100578"/>
                <a:gd name="connsiteY35" fmla="*/ 35765 h 79921"/>
                <a:gd name="connsiteX36" fmla="*/ 36998 w 100578"/>
                <a:gd name="connsiteY36" fmla="*/ 36777 h 79921"/>
                <a:gd name="connsiteX37" fmla="*/ 37140 w 100578"/>
                <a:gd name="connsiteY37" fmla="*/ 36982 h 79921"/>
                <a:gd name="connsiteX38" fmla="*/ 37140 w 100578"/>
                <a:gd name="connsiteY38" fmla="*/ 37392 h 79921"/>
                <a:gd name="connsiteX39" fmla="*/ 37124 w 100578"/>
                <a:gd name="connsiteY39" fmla="*/ 37740 h 79921"/>
                <a:gd name="connsiteX40" fmla="*/ 37187 w 100578"/>
                <a:gd name="connsiteY40" fmla="*/ 37946 h 79921"/>
                <a:gd name="connsiteX41" fmla="*/ 39289 w 100578"/>
                <a:gd name="connsiteY41" fmla="*/ 38846 h 79921"/>
                <a:gd name="connsiteX42" fmla="*/ 43525 w 100578"/>
                <a:gd name="connsiteY42" fmla="*/ 43067 h 79921"/>
                <a:gd name="connsiteX43" fmla="*/ 44189 w 100578"/>
                <a:gd name="connsiteY43" fmla="*/ 44821 h 79921"/>
                <a:gd name="connsiteX44" fmla="*/ 46322 w 100578"/>
                <a:gd name="connsiteY44" fmla="*/ 47918 h 79921"/>
                <a:gd name="connsiteX45" fmla="*/ 48266 w 100578"/>
                <a:gd name="connsiteY45" fmla="*/ 49736 h 79921"/>
                <a:gd name="connsiteX46" fmla="*/ 48788 w 100578"/>
                <a:gd name="connsiteY46" fmla="*/ 49973 h 79921"/>
                <a:gd name="connsiteX47" fmla="*/ 49041 w 100578"/>
                <a:gd name="connsiteY47" fmla="*/ 50352 h 79921"/>
                <a:gd name="connsiteX48" fmla="*/ 49072 w 100578"/>
                <a:gd name="connsiteY48" fmla="*/ 51095 h 79921"/>
                <a:gd name="connsiteX49" fmla="*/ 49104 w 100578"/>
                <a:gd name="connsiteY49" fmla="*/ 51838 h 79921"/>
                <a:gd name="connsiteX50" fmla="*/ 49167 w 100578"/>
                <a:gd name="connsiteY50" fmla="*/ 52201 h 79921"/>
                <a:gd name="connsiteX51" fmla="*/ 49120 w 100578"/>
                <a:gd name="connsiteY51" fmla="*/ 52643 h 79921"/>
                <a:gd name="connsiteX52" fmla="*/ 48566 w 100578"/>
                <a:gd name="connsiteY52" fmla="*/ 54587 h 79921"/>
                <a:gd name="connsiteX53" fmla="*/ 48314 w 100578"/>
                <a:gd name="connsiteY53" fmla="*/ 55172 h 79921"/>
                <a:gd name="connsiteX54" fmla="*/ 47808 w 100578"/>
                <a:gd name="connsiteY54" fmla="*/ 55583 h 79921"/>
                <a:gd name="connsiteX55" fmla="*/ 47381 w 100578"/>
                <a:gd name="connsiteY55" fmla="*/ 55567 h 79921"/>
                <a:gd name="connsiteX56" fmla="*/ 46986 w 100578"/>
                <a:gd name="connsiteY56" fmla="*/ 55662 h 79921"/>
                <a:gd name="connsiteX57" fmla="*/ 46575 w 100578"/>
                <a:gd name="connsiteY57" fmla="*/ 56405 h 79921"/>
                <a:gd name="connsiteX58" fmla="*/ 47413 w 100578"/>
                <a:gd name="connsiteY58" fmla="*/ 56689 h 79921"/>
                <a:gd name="connsiteX59" fmla="*/ 48914 w 100578"/>
                <a:gd name="connsiteY59" fmla="*/ 57938 h 79921"/>
                <a:gd name="connsiteX60" fmla="*/ 49704 w 100578"/>
                <a:gd name="connsiteY60" fmla="*/ 58254 h 79921"/>
                <a:gd name="connsiteX61" fmla="*/ 50242 w 100578"/>
                <a:gd name="connsiteY61" fmla="*/ 58064 h 79921"/>
                <a:gd name="connsiteX62" fmla="*/ 51569 w 100578"/>
                <a:gd name="connsiteY62" fmla="*/ 57322 h 79921"/>
                <a:gd name="connsiteX63" fmla="*/ 52249 w 100578"/>
                <a:gd name="connsiteY63" fmla="*/ 57243 h 79921"/>
                <a:gd name="connsiteX64" fmla="*/ 52486 w 100578"/>
                <a:gd name="connsiteY64" fmla="*/ 57416 h 79921"/>
                <a:gd name="connsiteX65" fmla="*/ 52470 w 100578"/>
                <a:gd name="connsiteY65" fmla="*/ 57717 h 79921"/>
                <a:gd name="connsiteX66" fmla="*/ 52360 w 100578"/>
                <a:gd name="connsiteY66" fmla="*/ 58128 h 79921"/>
                <a:gd name="connsiteX67" fmla="*/ 52391 w 100578"/>
                <a:gd name="connsiteY67" fmla="*/ 58649 h 79921"/>
                <a:gd name="connsiteX68" fmla="*/ 52628 w 100578"/>
                <a:gd name="connsiteY68" fmla="*/ 59013 h 79921"/>
                <a:gd name="connsiteX69" fmla="*/ 53371 w 100578"/>
                <a:gd name="connsiteY69" fmla="*/ 59123 h 79921"/>
                <a:gd name="connsiteX70" fmla="*/ 53608 w 100578"/>
                <a:gd name="connsiteY70" fmla="*/ 59471 h 79921"/>
                <a:gd name="connsiteX71" fmla="*/ 53940 w 100578"/>
                <a:gd name="connsiteY71" fmla="*/ 60403 h 79921"/>
                <a:gd name="connsiteX72" fmla="*/ 55347 w 100578"/>
                <a:gd name="connsiteY72" fmla="*/ 61779 h 79921"/>
                <a:gd name="connsiteX73" fmla="*/ 55489 w 100578"/>
                <a:gd name="connsiteY73" fmla="*/ 61225 h 79921"/>
                <a:gd name="connsiteX74" fmla="*/ 58681 w 100578"/>
                <a:gd name="connsiteY74" fmla="*/ 63596 h 79921"/>
                <a:gd name="connsiteX75" fmla="*/ 60025 w 100578"/>
                <a:gd name="connsiteY75" fmla="*/ 65318 h 79921"/>
                <a:gd name="connsiteX76" fmla="*/ 60846 w 100578"/>
                <a:gd name="connsiteY76" fmla="*/ 67927 h 79921"/>
                <a:gd name="connsiteX77" fmla="*/ 61210 w 100578"/>
                <a:gd name="connsiteY77" fmla="*/ 69918 h 79921"/>
                <a:gd name="connsiteX78" fmla="*/ 61431 w 100578"/>
                <a:gd name="connsiteY78" fmla="*/ 70313 h 79921"/>
                <a:gd name="connsiteX79" fmla="*/ 62079 w 100578"/>
                <a:gd name="connsiteY79" fmla="*/ 70661 h 79921"/>
                <a:gd name="connsiteX80" fmla="*/ 62269 w 100578"/>
                <a:gd name="connsiteY80" fmla="*/ 70961 h 79921"/>
                <a:gd name="connsiteX81" fmla="*/ 62190 w 100578"/>
                <a:gd name="connsiteY81" fmla="*/ 72620 h 79921"/>
                <a:gd name="connsiteX82" fmla="*/ 61558 w 100578"/>
                <a:gd name="connsiteY82" fmla="*/ 73663 h 79921"/>
                <a:gd name="connsiteX83" fmla="*/ 60673 w 100578"/>
                <a:gd name="connsiteY83" fmla="*/ 74137 h 79921"/>
                <a:gd name="connsiteX84" fmla="*/ 59851 w 100578"/>
                <a:gd name="connsiteY84" fmla="*/ 74074 h 79921"/>
                <a:gd name="connsiteX85" fmla="*/ 59961 w 100578"/>
                <a:gd name="connsiteY85" fmla="*/ 74959 h 79921"/>
                <a:gd name="connsiteX86" fmla="*/ 59945 w 100578"/>
                <a:gd name="connsiteY86" fmla="*/ 75813 h 79921"/>
                <a:gd name="connsiteX87" fmla="*/ 59724 w 100578"/>
                <a:gd name="connsiteY87" fmla="*/ 76713 h 79921"/>
                <a:gd name="connsiteX88" fmla="*/ 59203 w 100578"/>
                <a:gd name="connsiteY88" fmla="*/ 77709 h 79921"/>
                <a:gd name="connsiteX89" fmla="*/ 59977 w 100578"/>
                <a:gd name="connsiteY89" fmla="*/ 77883 h 79921"/>
                <a:gd name="connsiteX90" fmla="*/ 60673 w 100578"/>
                <a:gd name="connsiteY90" fmla="*/ 78389 h 79921"/>
                <a:gd name="connsiteX91" fmla="*/ 61826 w 100578"/>
                <a:gd name="connsiteY91" fmla="*/ 79922 h 79921"/>
                <a:gd name="connsiteX92" fmla="*/ 62427 w 100578"/>
                <a:gd name="connsiteY92" fmla="*/ 79812 h 79921"/>
                <a:gd name="connsiteX93" fmla="*/ 62996 w 100578"/>
                <a:gd name="connsiteY93" fmla="*/ 79385 h 79921"/>
                <a:gd name="connsiteX94" fmla="*/ 64086 w 100578"/>
                <a:gd name="connsiteY94" fmla="*/ 78057 h 79921"/>
                <a:gd name="connsiteX95" fmla="*/ 64798 w 100578"/>
                <a:gd name="connsiteY95" fmla="*/ 77630 h 79921"/>
                <a:gd name="connsiteX96" fmla="*/ 66109 w 100578"/>
                <a:gd name="connsiteY96" fmla="*/ 77741 h 79921"/>
                <a:gd name="connsiteX97" fmla="*/ 66805 w 100578"/>
                <a:gd name="connsiteY97" fmla="*/ 77346 h 79921"/>
                <a:gd name="connsiteX98" fmla="*/ 66157 w 100578"/>
                <a:gd name="connsiteY98" fmla="*/ 75813 h 79921"/>
                <a:gd name="connsiteX99" fmla="*/ 66125 w 100578"/>
                <a:gd name="connsiteY99" fmla="*/ 74928 h 79921"/>
                <a:gd name="connsiteX100" fmla="*/ 66473 w 100578"/>
                <a:gd name="connsiteY100" fmla="*/ 73569 h 79921"/>
                <a:gd name="connsiteX101" fmla="*/ 66931 w 100578"/>
                <a:gd name="connsiteY101" fmla="*/ 72825 h 79921"/>
                <a:gd name="connsiteX102" fmla="*/ 68211 w 100578"/>
                <a:gd name="connsiteY102" fmla="*/ 71561 h 79921"/>
                <a:gd name="connsiteX103" fmla="*/ 68511 w 100578"/>
                <a:gd name="connsiteY103" fmla="*/ 71119 h 79921"/>
                <a:gd name="connsiteX104" fmla="*/ 69065 w 100578"/>
                <a:gd name="connsiteY104" fmla="*/ 70250 h 79921"/>
                <a:gd name="connsiteX105" fmla="*/ 69934 w 100578"/>
                <a:gd name="connsiteY105" fmla="*/ 69712 h 79921"/>
                <a:gd name="connsiteX106" fmla="*/ 72131 w 100578"/>
                <a:gd name="connsiteY106" fmla="*/ 69286 h 79921"/>
                <a:gd name="connsiteX107" fmla="*/ 73411 w 100578"/>
                <a:gd name="connsiteY107" fmla="*/ 68259 h 79921"/>
                <a:gd name="connsiteX108" fmla="*/ 74106 w 100578"/>
                <a:gd name="connsiteY108" fmla="*/ 67895 h 79921"/>
                <a:gd name="connsiteX109" fmla="*/ 74201 w 100578"/>
                <a:gd name="connsiteY109" fmla="*/ 67420 h 79921"/>
                <a:gd name="connsiteX110" fmla="*/ 73869 w 100578"/>
                <a:gd name="connsiteY110" fmla="*/ 66773 h 79921"/>
                <a:gd name="connsiteX111" fmla="*/ 76382 w 100578"/>
                <a:gd name="connsiteY111" fmla="*/ 65366 h 79921"/>
                <a:gd name="connsiteX112" fmla="*/ 78768 w 100578"/>
                <a:gd name="connsiteY112" fmla="*/ 64591 h 79921"/>
                <a:gd name="connsiteX113" fmla="*/ 83731 w 100578"/>
                <a:gd name="connsiteY113" fmla="*/ 64798 h 79921"/>
                <a:gd name="connsiteX114" fmla="*/ 83051 w 100578"/>
                <a:gd name="connsiteY114" fmla="*/ 65572 h 79921"/>
                <a:gd name="connsiteX115" fmla="*/ 82008 w 100578"/>
                <a:gd name="connsiteY115" fmla="*/ 65808 h 79921"/>
                <a:gd name="connsiteX116" fmla="*/ 79353 w 100578"/>
                <a:gd name="connsiteY116" fmla="*/ 65493 h 79921"/>
                <a:gd name="connsiteX117" fmla="*/ 78531 w 100578"/>
                <a:gd name="connsiteY117" fmla="*/ 65588 h 79921"/>
                <a:gd name="connsiteX118" fmla="*/ 76856 w 100578"/>
                <a:gd name="connsiteY118" fmla="*/ 66346 h 79921"/>
                <a:gd name="connsiteX119" fmla="*/ 78642 w 100578"/>
                <a:gd name="connsiteY119" fmla="*/ 65730 h 79921"/>
                <a:gd name="connsiteX120" fmla="*/ 86939 w 100578"/>
                <a:gd name="connsiteY120" fmla="*/ 66899 h 79921"/>
                <a:gd name="connsiteX121" fmla="*/ 87524 w 100578"/>
                <a:gd name="connsiteY121" fmla="*/ 67547 h 79921"/>
                <a:gd name="connsiteX122" fmla="*/ 87919 w 100578"/>
                <a:gd name="connsiteY122" fmla="*/ 68195 h 79921"/>
                <a:gd name="connsiteX123" fmla="*/ 89484 w 100578"/>
                <a:gd name="connsiteY123" fmla="*/ 69206 h 79921"/>
                <a:gd name="connsiteX124" fmla="*/ 92787 w 100578"/>
                <a:gd name="connsiteY124" fmla="*/ 70202 h 79921"/>
                <a:gd name="connsiteX125" fmla="*/ 94209 w 100578"/>
                <a:gd name="connsiteY125" fmla="*/ 69949 h 79921"/>
                <a:gd name="connsiteX126" fmla="*/ 95774 w 100578"/>
                <a:gd name="connsiteY126" fmla="*/ 68654 h 79921"/>
                <a:gd name="connsiteX127" fmla="*/ 98034 w 100578"/>
                <a:gd name="connsiteY127" fmla="*/ 65872 h 79921"/>
                <a:gd name="connsiteX128" fmla="*/ 98887 w 100578"/>
                <a:gd name="connsiteY128" fmla="*/ 63959 h 79921"/>
                <a:gd name="connsiteX129" fmla="*/ 98429 w 100578"/>
                <a:gd name="connsiteY129" fmla="*/ 62284 h 79921"/>
                <a:gd name="connsiteX130" fmla="*/ 98966 w 100578"/>
                <a:gd name="connsiteY130" fmla="*/ 61937 h 79921"/>
                <a:gd name="connsiteX131" fmla="*/ 100041 w 100578"/>
                <a:gd name="connsiteY131" fmla="*/ 61526 h 79921"/>
                <a:gd name="connsiteX132" fmla="*/ 100578 w 100578"/>
                <a:gd name="connsiteY132" fmla="*/ 61178 h 79921"/>
                <a:gd name="connsiteX133" fmla="*/ 99788 w 100578"/>
                <a:gd name="connsiteY133" fmla="*/ 60198 h 79921"/>
                <a:gd name="connsiteX134" fmla="*/ 92044 w 100578"/>
                <a:gd name="connsiteY134" fmla="*/ 56469 h 79921"/>
                <a:gd name="connsiteX135" fmla="*/ 91191 w 100578"/>
                <a:gd name="connsiteY135" fmla="*/ 55520 h 79921"/>
                <a:gd name="connsiteX136" fmla="*/ 90732 w 100578"/>
                <a:gd name="connsiteY136" fmla="*/ 55235 h 79921"/>
                <a:gd name="connsiteX137" fmla="*/ 88536 w 100578"/>
                <a:gd name="connsiteY137" fmla="*/ 55252 h 79921"/>
                <a:gd name="connsiteX138" fmla="*/ 83684 w 100578"/>
                <a:gd name="connsiteY138" fmla="*/ 53608 h 79921"/>
                <a:gd name="connsiteX139" fmla="*/ 83573 w 100578"/>
                <a:gd name="connsiteY139" fmla="*/ 54098 h 79921"/>
                <a:gd name="connsiteX140" fmla="*/ 86070 w 100578"/>
                <a:gd name="connsiteY140" fmla="*/ 54951 h 79921"/>
                <a:gd name="connsiteX141" fmla="*/ 87303 w 100578"/>
                <a:gd name="connsiteY141" fmla="*/ 55725 h 79921"/>
                <a:gd name="connsiteX142" fmla="*/ 88188 w 100578"/>
                <a:gd name="connsiteY142" fmla="*/ 56816 h 79921"/>
                <a:gd name="connsiteX143" fmla="*/ 87192 w 100578"/>
                <a:gd name="connsiteY143" fmla="*/ 57780 h 79921"/>
                <a:gd name="connsiteX144" fmla="*/ 86054 w 100578"/>
                <a:gd name="connsiteY144" fmla="*/ 57938 h 79921"/>
                <a:gd name="connsiteX145" fmla="*/ 84000 w 100578"/>
                <a:gd name="connsiteY145" fmla="*/ 57385 h 79921"/>
                <a:gd name="connsiteX146" fmla="*/ 83446 w 100578"/>
                <a:gd name="connsiteY146" fmla="*/ 56800 h 79921"/>
                <a:gd name="connsiteX147" fmla="*/ 82309 w 100578"/>
                <a:gd name="connsiteY147" fmla="*/ 53260 h 79921"/>
                <a:gd name="connsiteX148" fmla="*/ 81534 w 100578"/>
                <a:gd name="connsiteY148" fmla="*/ 52312 h 79921"/>
                <a:gd name="connsiteX149" fmla="*/ 80459 w 100578"/>
                <a:gd name="connsiteY149" fmla="*/ 51759 h 79921"/>
                <a:gd name="connsiteX150" fmla="*/ 76825 w 100578"/>
                <a:gd name="connsiteY150" fmla="*/ 50889 h 79921"/>
                <a:gd name="connsiteX151" fmla="*/ 77156 w 100578"/>
                <a:gd name="connsiteY151" fmla="*/ 51189 h 79921"/>
                <a:gd name="connsiteX152" fmla="*/ 77457 w 100578"/>
                <a:gd name="connsiteY152" fmla="*/ 51569 h 79921"/>
                <a:gd name="connsiteX153" fmla="*/ 76398 w 100578"/>
                <a:gd name="connsiteY153" fmla="*/ 51980 h 79921"/>
                <a:gd name="connsiteX154" fmla="*/ 75070 w 100578"/>
                <a:gd name="connsiteY154" fmla="*/ 51711 h 79921"/>
                <a:gd name="connsiteX155" fmla="*/ 73822 w 100578"/>
                <a:gd name="connsiteY155" fmla="*/ 50969 h 79921"/>
                <a:gd name="connsiteX156" fmla="*/ 73079 w 100578"/>
                <a:gd name="connsiteY156" fmla="*/ 50036 h 79921"/>
                <a:gd name="connsiteX157" fmla="*/ 72842 w 100578"/>
                <a:gd name="connsiteY157" fmla="*/ 48708 h 79921"/>
                <a:gd name="connsiteX158" fmla="*/ 72921 w 100578"/>
                <a:gd name="connsiteY158" fmla="*/ 46259 h 79921"/>
                <a:gd name="connsiteX159" fmla="*/ 72573 w 100578"/>
                <a:gd name="connsiteY159" fmla="*/ 45121 h 79921"/>
                <a:gd name="connsiteX160" fmla="*/ 70882 w 100578"/>
                <a:gd name="connsiteY160" fmla="*/ 43524 h 79921"/>
                <a:gd name="connsiteX161" fmla="*/ 66710 w 100578"/>
                <a:gd name="connsiteY161" fmla="*/ 42845 h 79921"/>
                <a:gd name="connsiteX162" fmla="*/ 64845 w 100578"/>
                <a:gd name="connsiteY162" fmla="*/ 41644 h 79921"/>
                <a:gd name="connsiteX163" fmla="*/ 65682 w 100578"/>
                <a:gd name="connsiteY163" fmla="*/ 41470 h 79921"/>
                <a:gd name="connsiteX164" fmla="*/ 67184 w 100578"/>
                <a:gd name="connsiteY164" fmla="*/ 41960 h 79921"/>
                <a:gd name="connsiteX165" fmla="*/ 67879 w 100578"/>
                <a:gd name="connsiteY165" fmla="*/ 41802 h 79921"/>
                <a:gd name="connsiteX166" fmla="*/ 64956 w 100578"/>
                <a:gd name="connsiteY166" fmla="*/ 40648 h 79921"/>
                <a:gd name="connsiteX167" fmla="*/ 63691 w 100578"/>
                <a:gd name="connsiteY167" fmla="*/ 39605 h 79921"/>
                <a:gd name="connsiteX168" fmla="*/ 62016 w 100578"/>
                <a:gd name="connsiteY168" fmla="*/ 37535 h 79921"/>
                <a:gd name="connsiteX169" fmla="*/ 58918 w 100578"/>
                <a:gd name="connsiteY169" fmla="*/ 36381 h 79921"/>
                <a:gd name="connsiteX170" fmla="*/ 58286 w 100578"/>
                <a:gd name="connsiteY170" fmla="*/ 36412 h 79921"/>
                <a:gd name="connsiteX171" fmla="*/ 57670 w 100578"/>
                <a:gd name="connsiteY171" fmla="*/ 36697 h 79921"/>
                <a:gd name="connsiteX172" fmla="*/ 58286 w 100578"/>
                <a:gd name="connsiteY172" fmla="*/ 35780 h 79921"/>
                <a:gd name="connsiteX173" fmla="*/ 59250 w 100578"/>
                <a:gd name="connsiteY173" fmla="*/ 34738 h 79921"/>
                <a:gd name="connsiteX174" fmla="*/ 60025 w 100578"/>
                <a:gd name="connsiteY174" fmla="*/ 33678 h 79921"/>
                <a:gd name="connsiteX175" fmla="*/ 60119 w 100578"/>
                <a:gd name="connsiteY175" fmla="*/ 32683 h 79921"/>
                <a:gd name="connsiteX176" fmla="*/ 59867 w 100578"/>
                <a:gd name="connsiteY176" fmla="*/ 32082 h 79921"/>
                <a:gd name="connsiteX177" fmla="*/ 59914 w 100578"/>
                <a:gd name="connsiteY177" fmla="*/ 31798 h 79921"/>
                <a:gd name="connsiteX178" fmla="*/ 60104 w 100578"/>
                <a:gd name="connsiteY178" fmla="*/ 31450 h 79921"/>
                <a:gd name="connsiteX179" fmla="*/ 60372 w 100578"/>
                <a:gd name="connsiteY179" fmla="*/ 30660 h 79921"/>
                <a:gd name="connsiteX180" fmla="*/ 60404 w 100578"/>
                <a:gd name="connsiteY180" fmla="*/ 30044 h 79921"/>
                <a:gd name="connsiteX181" fmla="*/ 60230 w 100578"/>
                <a:gd name="connsiteY181" fmla="*/ 28858 h 79921"/>
                <a:gd name="connsiteX182" fmla="*/ 60104 w 100578"/>
                <a:gd name="connsiteY182" fmla="*/ 27183 h 79921"/>
                <a:gd name="connsiteX183" fmla="*/ 59329 w 100578"/>
                <a:gd name="connsiteY183" fmla="*/ 26346 h 79921"/>
                <a:gd name="connsiteX184" fmla="*/ 57606 w 100578"/>
                <a:gd name="connsiteY184" fmla="*/ 25366 h 79921"/>
                <a:gd name="connsiteX185" fmla="*/ 57101 w 100578"/>
                <a:gd name="connsiteY185" fmla="*/ 24575 h 79921"/>
                <a:gd name="connsiteX186" fmla="*/ 55947 w 100578"/>
                <a:gd name="connsiteY186" fmla="*/ 21746 h 79921"/>
                <a:gd name="connsiteX187" fmla="*/ 55568 w 100578"/>
                <a:gd name="connsiteY187" fmla="*/ 21320 h 79921"/>
                <a:gd name="connsiteX188" fmla="*/ 55252 w 100578"/>
                <a:gd name="connsiteY188" fmla="*/ 21083 h 79921"/>
                <a:gd name="connsiteX189" fmla="*/ 54983 w 100578"/>
                <a:gd name="connsiteY189" fmla="*/ 20766 h 79921"/>
                <a:gd name="connsiteX190" fmla="*/ 54572 w 100578"/>
                <a:gd name="connsiteY190" fmla="*/ 19534 h 79921"/>
                <a:gd name="connsiteX191" fmla="*/ 54224 w 100578"/>
                <a:gd name="connsiteY191" fmla="*/ 19186 h 79921"/>
                <a:gd name="connsiteX192" fmla="*/ 53324 w 100578"/>
                <a:gd name="connsiteY192" fmla="*/ 18902 h 79921"/>
                <a:gd name="connsiteX193" fmla="*/ 51506 w 100578"/>
                <a:gd name="connsiteY193" fmla="*/ 19044 h 79921"/>
                <a:gd name="connsiteX194" fmla="*/ 51127 w 100578"/>
                <a:gd name="connsiteY194" fmla="*/ 18775 h 79921"/>
                <a:gd name="connsiteX195" fmla="*/ 50479 w 100578"/>
                <a:gd name="connsiteY195" fmla="*/ 17874 h 79921"/>
                <a:gd name="connsiteX196" fmla="*/ 50084 w 100578"/>
                <a:gd name="connsiteY196" fmla="*/ 17605 h 79921"/>
                <a:gd name="connsiteX197" fmla="*/ 49104 w 100578"/>
                <a:gd name="connsiteY197" fmla="*/ 17463 h 79921"/>
                <a:gd name="connsiteX198" fmla="*/ 48187 w 100578"/>
                <a:gd name="connsiteY198" fmla="*/ 17542 h 79921"/>
                <a:gd name="connsiteX199" fmla="*/ 44394 w 100578"/>
                <a:gd name="connsiteY199" fmla="*/ 18981 h 79921"/>
                <a:gd name="connsiteX200" fmla="*/ 43462 w 100578"/>
                <a:gd name="connsiteY200" fmla="*/ 18649 h 79921"/>
                <a:gd name="connsiteX201" fmla="*/ 43035 w 100578"/>
                <a:gd name="connsiteY201" fmla="*/ 17416 h 79921"/>
                <a:gd name="connsiteX202" fmla="*/ 42261 w 100578"/>
                <a:gd name="connsiteY202" fmla="*/ 18207 h 79921"/>
                <a:gd name="connsiteX203" fmla="*/ 39922 w 100578"/>
                <a:gd name="connsiteY203" fmla="*/ 19297 h 79921"/>
                <a:gd name="connsiteX204" fmla="*/ 37677 w 100578"/>
                <a:gd name="connsiteY204" fmla="*/ 21098 h 79921"/>
                <a:gd name="connsiteX205" fmla="*/ 35243 w 100578"/>
                <a:gd name="connsiteY205" fmla="*/ 21588 h 79921"/>
                <a:gd name="connsiteX206" fmla="*/ 33252 w 100578"/>
                <a:gd name="connsiteY206" fmla="*/ 22710 h 79921"/>
                <a:gd name="connsiteX207" fmla="*/ 31419 w 100578"/>
                <a:gd name="connsiteY207" fmla="*/ 23280 h 79921"/>
                <a:gd name="connsiteX208" fmla="*/ 30123 w 100578"/>
                <a:gd name="connsiteY208" fmla="*/ 22158 h 79921"/>
                <a:gd name="connsiteX209" fmla="*/ 30312 w 100578"/>
                <a:gd name="connsiteY209" fmla="*/ 22015 h 79921"/>
                <a:gd name="connsiteX210" fmla="*/ 30376 w 100578"/>
                <a:gd name="connsiteY210" fmla="*/ 21888 h 79921"/>
                <a:gd name="connsiteX211" fmla="*/ 30502 w 100578"/>
                <a:gd name="connsiteY211" fmla="*/ 21651 h 79921"/>
                <a:gd name="connsiteX212" fmla="*/ 26709 w 100578"/>
                <a:gd name="connsiteY212" fmla="*/ 21256 h 79921"/>
                <a:gd name="connsiteX213" fmla="*/ 26456 w 100578"/>
                <a:gd name="connsiteY213" fmla="*/ 21019 h 79921"/>
                <a:gd name="connsiteX214" fmla="*/ 26140 w 100578"/>
                <a:gd name="connsiteY214" fmla="*/ 20198 h 79921"/>
                <a:gd name="connsiteX215" fmla="*/ 25729 w 100578"/>
                <a:gd name="connsiteY215" fmla="*/ 19929 h 79921"/>
                <a:gd name="connsiteX216" fmla="*/ 24180 w 100578"/>
                <a:gd name="connsiteY216" fmla="*/ 19534 h 79921"/>
                <a:gd name="connsiteX217" fmla="*/ 24338 w 100578"/>
                <a:gd name="connsiteY217" fmla="*/ 19154 h 79921"/>
                <a:gd name="connsiteX218" fmla="*/ 24528 w 100578"/>
                <a:gd name="connsiteY218" fmla="*/ 18902 h 79921"/>
                <a:gd name="connsiteX219" fmla="*/ 24718 w 100578"/>
                <a:gd name="connsiteY219" fmla="*/ 18696 h 79921"/>
                <a:gd name="connsiteX220" fmla="*/ 24908 w 100578"/>
                <a:gd name="connsiteY220" fmla="*/ 18585 h 79921"/>
                <a:gd name="connsiteX221" fmla="*/ 18285 w 100578"/>
                <a:gd name="connsiteY221" fmla="*/ 14729 h 79921"/>
                <a:gd name="connsiteX222" fmla="*/ 18175 w 100578"/>
                <a:gd name="connsiteY222" fmla="*/ 15188 h 79921"/>
                <a:gd name="connsiteX223" fmla="*/ 19392 w 100578"/>
                <a:gd name="connsiteY223" fmla="*/ 15425 h 79921"/>
                <a:gd name="connsiteX224" fmla="*/ 19898 w 100578"/>
                <a:gd name="connsiteY224" fmla="*/ 15709 h 79921"/>
                <a:gd name="connsiteX225" fmla="*/ 20261 w 100578"/>
                <a:gd name="connsiteY225" fmla="*/ 16341 h 79921"/>
                <a:gd name="connsiteX226" fmla="*/ 19044 w 100578"/>
                <a:gd name="connsiteY226" fmla="*/ 16610 h 79921"/>
                <a:gd name="connsiteX227" fmla="*/ 14255 w 100578"/>
                <a:gd name="connsiteY227" fmla="*/ 15820 h 79921"/>
                <a:gd name="connsiteX228" fmla="*/ 13971 w 100578"/>
                <a:gd name="connsiteY228" fmla="*/ 15678 h 79921"/>
                <a:gd name="connsiteX229" fmla="*/ 13671 w 100578"/>
                <a:gd name="connsiteY229" fmla="*/ 15235 h 79921"/>
                <a:gd name="connsiteX230" fmla="*/ 13434 w 100578"/>
                <a:gd name="connsiteY230" fmla="*/ 14761 h 79921"/>
                <a:gd name="connsiteX231" fmla="*/ 13133 w 100578"/>
                <a:gd name="connsiteY231" fmla="*/ 14524 h 79921"/>
                <a:gd name="connsiteX232" fmla="*/ 12548 w 100578"/>
                <a:gd name="connsiteY232" fmla="*/ 14745 h 79921"/>
                <a:gd name="connsiteX233" fmla="*/ 12691 w 100578"/>
                <a:gd name="connsiteY233" fmla="*/ 14303 h 79921"/>
                <a:gd name="connsiteX234" fmla="*/ 13291 w 100578"/>
                <a:gd name="connsiteY234" fmla="*/ 13797 h 79921"/>
                <a:gd name="connsiteX235" fmla="*/ 14571 w 100578"/>
                <a:gd name="connsiteY235" fmla="*/ 12437 h 79921"/>
                <a:gd name="connsiteX236" fmla="*/ 15140 w 100578"/>
                <a:gd name="connsiteY236" fmla="*/ 12232 h 79921"/>
                <a:gd name="connsiteX237" fmla="*/ 15773 w 100578"/>
                <a:gd name="connsiteY237" fmla="*/ 12627 h 79921"/>
                <a:gd name="connsiteX238" fmla="*/ 16816 w 100578"/>
                <a:gd name="connsiteY238" fmla="*/ 13734 h 79921"/>
                <a:gd name="connsiteX239" fmla="*/ 17527 w 100578"/>
                <a:gd name="connsiteY239" fmla="*/ 13955 h 79921"/>
                <a:gd name="connsiteX240" fmla="*/ 16563 w 100578"/>
                <a:gd name="connsiteY240" fmla="*/ 12548 h 79921"/>
                <a:gd name="connsiteX241" fmla="*/ 11742 w 100578"/>
                <a:gd name="connsiteY241" fmla="*/ 8486 h 79921"/>
                <a:gd name="connsiteX242" fmla="*/ 11300 w 100578"/>
                <a:gd name="connsiteY242" fmla="*/ 7854 h 79921"/>
                <a:gd name="connsiteX243" fmla="*/ 11142 w 100578"/>
                <a:gd name="connsiteY243" fmla="*/ 6843 h 79921"/>
                <a:gd name="connsiteX244" fmla="*/ 11332 w 100578"/>
                <a:gd name="connsiteY244" fmla="*/ 5768 h 79921"/>
                <a:gd name="connsiteX245" fmla="*/ 11758 w 100578"/>
                <a:gd name="connsiteY245" fmla="*/ 4693 h 79921"/>
                <a:gd name="connsiteX246" fmla="*/ 12296 w 100578"/>
                <a:gd name="connsiteY246" fmla="*/ 3872 h 79921"/>
                <a:gd name="connsiteX247" fmla="*/ 12770 w 100578"/>
                <a:gd name="connsiteY247" fmla="*/ 3493 h 79921"/>
                <a:gd name="connsiteX248" fmla="*/ 12770 w 100578"/>
                <a:gd name="connsiteY248" fmla="*/ 2196 h 79921"/>
                <a:gd name="connsiteX249" fmla="*/ 12501 w 100578"/>
                <a:gd name="connsiteY249" fmla="*/ 1090 h 79921"/>
                <a:gd name="connsiteX250" fmla="*/ 11964 w 100578"/>
                <a:gd name="connsiteY250" fmla="*/ 474 h 79921"/>
                <a:gd name="connsiteX251" fmla="*/ 11158 w 100578"/>
                <a:gd name="connsiteY251" fmla="*/ 664 h 79921"/>
                <a:gd name="connsiteX252" fmla="*/ 10858 w 100578"/>
                <a:gd name="connsiteY252" fmla="*/ 600 h 79921"/>
                <a:gd name="connsiteX253" fmla="*/ 10541 w 100578"/>
                <a:gd name="connsiteY253" fmla="*/ 269 h 79921"/>
                <a:gd name="connsiteX254" fmla="*/ 10162 w 100578"/>
                <a:gd name="connsiteY254" fmla="*/ 0 h 79921"/>
                <a:gd name="connsiteX255" fmla="*/ 9719 w 100578"/>
                <a:gd name="connsiteY255" fmla="*/ 269 h 79921"/>
                <a:gd name="connsiteX256" fmla="*/ 9530 w 100578"/>
                <a:gd name="connsiteY256" fmla="*/ 759 h 79921"/>
                <a:gd name="connsiteX257" fmla="*/ 9388 w 100578"/>
                <a:gd name="connsiteY257" fmla="*/ 1533 h 79921"/>
                <a:gd name="connsiteX258" fmla="*/ 9309 w 100578"/>
                <a:gd name="connsiteY258" fmla="*/ 2244 h 79921"/>
                <a:gd name="connsiteX259" fmla="*/ 9324 w 100578"/>
                <a:gd name="connsiteY259" fmla="*/ 2544 h 79921"/>
                <a:gd name="connsiteX260" fmla="*/ 9546 w 100578"/>
                <a:gd name="connsiteY260" fmla="*/ 3255 h 79921"/>
                <a:gd name="connsiteX261" fmla="*/ 8945 w 100578"/>
                <a:gd name="connsiteY261" fmla="*/ 4520 h 79921"/>
                <a:gd name="connsiteX262" fmla="*/ 7665 w 100578"/>
                <a:gd name="connsiteY262" fmla="*/ 6447 h 79921"/>
                <a:gd name="connsiteX263" fmla="*/ 7286 w 100578"/>
                <a:gd name="connsiteY263" fmla="*/ 7759 h 79921"/>
                <a:gd name="connsiteX264" fmla="*/ 7112 w 100578"/>
                <a:gd name="connsiteY264" fmla="*/ 8692 h 79921"/>
                <a:gd name="connsiteX265" fmla="*/ 6764 w 100578"/>
                <a:gd name="connsiteY265" fmla="*/ 9451 h 79921"/>
                <a:gd name="connsiteX266" fmla="*/ 5895 w 100578"/>
                <a:gd name="connsiteY266" fmla="*/ 10241 h 79921"/>
                <a:gd name="connsiteX267" fmla="*/ 5531 w 100578"/>
                <a:gd name="connsiteY267" fmla="*/ 10383 h 79921"/>
                <a:gd name="connsiteX268" fmla="*/ 4804 w 100578"/>
                <a:gd name="connsiteY268" fmla="*/ 10462 h 79921"/>
                <a:gd name="connsiteX269" fmla="*/ 4473 w 100578"/>
                <a:gd name="connsiteY269" fmla="*/ 10683 h 79921"/>
                <a:gd name="connsiteX270" fmla="*/ 4330 w 100578"/>
                <a:gd name="connsiteY270" fmla="*/ 11063 h 79921"/>
                <a:gd name="connsiteX271" fmla="*/ 4362 w 100578"/>
                <a:gd name="connsiteY271" fmla="*/ 11426 h 79921"/>
                <a:gd name="connsiteX272" fmla="*/ 4425 w 100578"/>
                <a:gd name="connsiteY272" fmla="*/ 11790 h 79921"/>
                <a:gd name="connsiteX273" fmla="*/ 4393 w 100578"/>
                <a:gd name="connsiteY273" fmla="*/ 12280 h 79921"/>
                <a:gd name="connsiteX274" fmla="*/ 4093 w 100578"/>
                <a:gd name="connsiteY274" fmla="*/ 12927 h 79921"/>
                <a:gd name="connsiteX275" fmla="*/ 3682 w 100578"/>
                <a:gd name="connsiteY275" fmla="*/ 13339 h 79921"/>
                <a:gd name="connsiteX276" fmla="*/ 3240 w 100578"/>
                <a:gd name="connsiteY276" fmla="*/ 13654 h 79921"/>
                <a:gd name="connsiteX277" fmla="*/ 2845 w 100578"/>
                <a:gd name="connsiteY277" fmla="*/ 14002 h 79921"/>
                <a:gd name="connsiteX278" fmla="*/ 2371 w 100578"/>
                <a:gd name="connsiteY278" fmla="*/ 14619 h 79921"/>
                <a:gd name="connsiteX279" fmla="*/ 2102 w 100578"/>
                <a:gd name="connsiteY279" fmla="*/ 15029 h 79921"/>
                <a:gd name="connsiteX280" fmla="*/ 1533 w 100578"/>
                <a:gd name="connsiteY280" fmla="*/ 16610 h 79921"/>
                <a:gd name="connsiteX281" fmla="*/ 1407 w 100578"/>
                <a:gd name="connsiteY281" fmla="*/ 17764 h 79921"/>
                <a:gd name="connsiteX282" fmla="*/ 1328 w 100578"/>
                <a:gd name="connsiteY282" fmla="*/ 18190 h 79921"/>
                <a:gd name="connsiteX283" fmla="*/ 1154 w 100578"/>
                <a:gd name="connsiteY283" fmla="*/ 18554 h 79921"/>
                <a:gd name="connsiteX284" fmla="*/ 901 w 100578"/>
                <a:gd name="connsiteY284" fmla="*/ 18886 h 79921"/>
                <a:gd name="connsiteX285" fmla="*/ 679 w 100578"/>
                <a:gd name="connsiteY285" fmla="*/ 19075 h 79921"/>
                <a:gd name="connsiteX286" fmla="*/ 616 w 100578"/>
                <a:gd name="connsiteY286" fmla="*/ 18997 h 79921"/>
                <a:gd name="connsiteX287" fmla="*/ 427 w 100578"/>
                <a:gd name="connsiteY287" fmla="*/ 19881 h 79921"/>
                <a:gd name="connsiteX288" fmla="*/ 300 w 100578"/>
                <a:gd name="connsiteY288" fmla="*/ 20830 h 79921"/>
                <a:gd name="connsiteX289" fmla="*/ 253 w 100578"/>
                <a:gd name="connsiteY289" fmla="*/ 21746 h 79921"/>
                <a:gd name="connsiteX290" fmla="*/ 284 w 100578"/>
                <a:gd name="connsiteY290" fmla="*/ 23137 h 79921"/>
                <a:gd name="connsiteX291" fmla="*/ 0 w 100578"/>
                <a:gd name="connsiteY291" fmla="*/ 24385 h 7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100578" h="79921">
                  <a:moveTo>
                    <a:pt x="47" y="25097"/>
                  </a:moveTo>
                  <a:lnTo>
                    <a:pt x="1027" y="29427"/>
                  </a:lnTo>
                  <a:lnTo>
                    <a:pt x="1517" y="30676"/>
                  </a:lnTo>
                  <a:lnTo>
                    <a:pt x="2371" y="31577"/>
                  </a:lnTo>
                  <a:lnTo>
                    <a:pt x="3872" y="32525"/>
                  </a:lnTo>
                  <a:lnTo>
                    <a:pt x="4615" y="33458"/>
                  </a:lnTo>
                  <a:lnTo>
                    <a:pt x="5010" y="33758"/>
                  </a:lnTo>
                  <a:lnTo>
                    <a:pt x="5895" y="33884"/>
                  </a:lnTo>
                  <a:lnTo>
                    <a:pt x="6116" y="34026"/>
                  </a:lnTo>
                  <a:lnTo>
                    <a:pt x="6258" y="34326"/>
                  </a:lnTo>
                  <a:lnTo>
                    <a:pt x="6511" y="35133"/>
                  </a:lnTo>
                  <a:lnTo>
                    <a:pt x="6511" y="35290"/>
                  </a:lnTo>
                  <a:lnTo>
                    <a:pt x="10099" y="37440"/>
                  </a:lnTo>
                  <a:lnTo>
                    <a:pt x="11189" y="37519"/>
                  </a:lnTo>
                  <a:lnTo>
                    <a:pt x="12343" y="36555"/>
                  </a:lnTo>
                  <a:lnTo>
                    <a:pt x="13165" y="36239"/>
                  </a:lnTo>
                  <a:lnTo>
                    <a:pt x="14461" y="36128"/>
                  </a:lnTo>
                  <a:lnTo>
                    <a:pt x="15662" y="35607"/>
                  </a:lnTo>
                  <a:lnTo>
                    <a:pt x="16231" y="34073"/>
                  </a:lnTo>
                  <a:lnTo>
                    <a:pt x="16452" y="34121"/>
                  </a:lnTo>
                  <a:lnTo>
                    <a:pt x="17701" y="33473"/>
                  </a:lnTo>
                  <a:lnTo>
                    <a:pt x="20087" y="33631"/>
                  </a:lnTo>
                  <a:lnTo>
                    <a:pt x="21225" y="32920"/>
                  </a:lnTo>
                  <a:lnTo>
                    <a:pt x="21952" y="32319"/>
                  </a:lnTo>
                  <a:lnTo>
                    <a:pt x="22695" y="31956"/>
                  </a:lnTo>
                  <a:lnTo>
                    <a:pt x="24212" y="31877"/>
                  </a:lnTo>
                  <a:lnTo>
                    <a:pt x="24180" y="31640"/>
                  </a:lnTo>
                  <a:lnTo>
                    <a:pt x="24180" y="31514"/>
                  </a:lnTo>
                  <a:lnTo>
                    <a:pt x="24196" y="31371"/>
                  </a:lnTo>
                  <a:lnTo>
                    <a:pt x="31925" y="32161"/>
                  </a:lnTo>
                  <a:lnTo>
                    <a:pt x="32272" y="32383"/>
                  </a:lnTo>
                  <a:lnTo>
                    <a:pt x="32588" y="32967"/>
                  </a:lnTo>
                  <a:lnTo>
                    <a:pt x="32746" y="33552"/>
                  </a:lnTo>
                  <a:lnTo>
                    <a:pt x="32952" y="34832"/>
                  </a:lnTo>
                  <a:lnTo>
                    <a:pt x="33205" y="35322"/>
                  </a:lnTo>
                  <a:lnTo>
                    <a:pt x="33790" y="35765"/>
                  </a:lnTo>
                  <a:lnTo>
                    <a:pt x="36998" y="36777"/>
                  </a:lnTo>
                  <a:lnTo>
                    <a:pt x="37140" y="36982"/>
                  </a:lnTo>
                  <a:lnTo>
                    <a:pt x="37140" y="37392"/>
                  </a:lnTo>
                  <a:lnTo>
                    <a:pt x="37124" y="37740"/>
                  </a:lnTo>
                  <a:lnTo>
                    <a:pt x="37187" y="37946"/>
                  </a:lnTo>
                  <a:lnTo>
                    <a:pt x="39289" y="38846"/>
                  </a:lnTo>
                  <a:lnTo>
                    <a:pt x="43525" y="43067"/>
                  </a:lnTo>
                  <a:lnTo>
                    <a:pt x="44189" y="44821"/>
                  </a:lnTo>
                  <a:lnTo>
                    <a:pt x="46322" y="47918"/>
                  </a:lnTo>
                  <a:lnTo>
                    <a:pt x="48266" y="49736"/>
                  </a:lnTo>
                  <a:lnTo>
                    <a:pt x="48788" y="49973"/>
                  </a:lnTo>
                  <a:lnTo>
                    <a:pt x="49041" y="50352"/>
                  </a:lnTo>
                  <a:lnTo>
                    <a:pt x="49072" y="51095"/>
                  </a:lnTo>
                  <a:lnTo>
                    <a:pt x="49104" y="51838"/>
                  </a:lnTo>
                  <a:lnTo>
                    <a:pt x="49167" y="52201"/>
                  </a:lnTo>
                  <a:lnTo>
                    <a:pt x="49120" y="52643"/>
                  </a:lnTo>
                  <a:lnTo>
                    <a:pt x="48566" y="54587"/>
                  </a:lnTo>
                  <a:lnTo>
                    <a:pt x="48314" y="55172"/>
                  </a:lnTo>
                  <a:lnTo>
                    <a:pt x="47808" y="55583"/>
                  </a:lnTo>
                  <a:lnTo>
                    <a:pt x="47381" y="55567"/>
                  </a:lnTo>
                  <a:lnTo>
                    <a:pt x="46986" y="55662"/>
                  </a:lnTo>
                  <a:lnTo>
                    <a:pt x="46575" y="56405"/>
                  </a:lnTo>
                  <a:lnTo>
                    <a:pt x="47413" y="56689"/>
                  </a:lnTo>
                  <a:lnTo>
                    <a:pt x="48914" y="57938"/>
                  </a:lnTo>
                  <a:lnTo>
                    <a:pt x="49704" y="58254"/>
                  </a:lnTo>
                  <a:lnTo>
                    <a:pt x="50242" y="58064"/>
                  </a:lnTo>
                  <a:lnTo>
                    <a:pt x="51569" y="57322"/>
                  </a:lnTo>
                  <a:lnTo>
                    <a:pt x="52249" y="57243"/>
                  </a:lnTo>
                  <a:lnTo>
                    <a:pt x="52486" y="57416"/>
                  </a:lnTo>
                  <a:lnTo>
                    <a:pt x="52470" y="57717"/>
                  </a:lnTo>
                  <a:lnTo>
                    <a:pt x="52360" y="58128"/>
                  </a:lnTo>
                  <a:lnTo>
                    <a:pt x="52391" y="58649"/>
                  </a:lnTo>
                  <a:lnTo>
                    <a:pt x="52628" y="59013"/>
                  </a:lnTo>
                  <a:lnTo>
                    <a:pt x="53371" y="59123"/>
                  </a:lnTo>
                  <a:lnTo>
                    <a:pt x="53608" y="59471"/>
                  </a:lnTo>
                  <a:lnTo>
                    <a:pt x="53940" y="60403"/>
                  </a:lnTo>
                  <a:lnTo>
                    <a:pt x="55347" y="61779"/>
                  </a:lnTo>
                  <a:lnTo>
                    <a:pt x="55489" y="61225"/>
                  </a:lnTo>
                  <a:lnTo>
                    <a:pt x="58681" y="63596"/>
                  </a:lnTo>
                  <a:lnTo>
                    <a:pt x="60025" y="65318"/>
                  </a:lnTo>
                  <a:lnTo>
                    <a:pt x="60846" y="67927"/>
                  </a:lnTo>
                  <a:lnTo>
                    <a:pt x="61210" y="69918"/>
                  </a:lnTo>
                  <a:lnTo>
                    <a:pt x="61431" y="70313"/>
                  </a:lnTo>
                  <a:lnTo>
                    <a:pt x="62079" y="70661"/>
                  </a:lnTo>
                  <a:lnTo>
                    <a:pt x="62269" y="70961"/>
                  </a:lnTo>
                  <a:lnTo>
                    <a:pt x="62190" y="72620"/>
                  </a:lnTo>
                  <a:lnTo>
                    <a:pt x="61558" y="73663"/>
                  </a:lnTo>
                  <a:lnTo>
                    <a:pt x="60673" y="74137"/>
                  </a:lnTo>
                  <a:lnTo>
                    <a:pt x="59851" y="74074"/>
                  </a:lnTo>
                  <a:lnTo>
                    <a:pt x="59961" y="74959"/>
                  </a:lnTo>
                  <a:lnTo>
                    <a:pt x="59945" y="75813"/>
                  </a:lnTo>
                  <a:lnTo>
                    <a:pt x="59724" y="76713"/>
                  </a:lnTo>
                  <a:lnTo>
                    <a:pt x="59203" y="77709"/>
                  </a:lnTo>
                  <a:lnTo>
                    <a:pt x="59977" y="77883"/>
                  </a:lnTo>
                  <a:lnTo>
                    <a:pt x="60673" y="78389"/>
                  </a:lnTo>
                  <a:lnTo>
                    <a:pt x="61826" y="79922"/>
                  </a:lnTo>
                  <a:lnTo>
                    <a:pt x="62427" y="79812"/>
                  </a:lnTo>
                  <a:lnTo>
                    <a:pt x="62996" y="79385"/>
                  </a:lnTo>
                  <a:lnTo>
                    <a:pt x="64086" y="78057"/>
                  </a:lnTo>
                  <a:lnTo>
                    <a:pt x="64798" y="77630"/>
                  </a:lnTo>
                  <a:lnTo>
                    <a:pt x="66109" y="77741"/>
                  </a:lnTo>
                  <a:lnTo>
                    <a:pt x="66805" y="77346"/>
                  </a:lnTo>
                  <a:lnTo>
                    <a:pt x="66157" y="75813"/>
                  </a:lnTo>
                  <a:lnTo>
                    <a:pt x="66125" y="74928"/>
                  </a:lnTo>
                  <a:lnTo>
                    <a:pt x="66473" y="73569"/>
                  </a:lnTo>
                  <a:lnTo>
                    <a:pt x="66931" y="72825"/>
                  </a:lnTo>
                  <a:lnTo>
                    <a:pt x="68211" y="71561"/>
                  </a:lnTo>
                  <a:lnTo>
                    <a:pt x="68511" y="71119"/>
                  </a:lnTo>
                  <a:lnTo>
                    <a:pt x="69065" y="70250"/>
                  </a:lnTo>
                  <a:lnTo>
                    <a:pt x="69934" y="69712"/>
                  </a:lnTo>
                  <a:lnTo>
                    <a:pt x="72131" y="69286"/>
                  </a:lnTo>
                  <a:lnTo>
                    <a:pt x="73411" y="68259"/>
                  </a:lnTo>
                  <a:lnTo>
                    <a:pt x="74106" y="67895"/>
                  </a:lnTo>
                  <a:lnTo>
                    <a:pt x="74201" y="67420"/>
                  </a:lnTo>
                  <a:lnTo>
                    <a:pt x="73869" y="66773"/>
                  </a:lnTo>
                  <a:lnTo>
                    <a:pt x="76382" y="65366"/>
                  </a:lnTo>
                  <a:lnTo>
                    <a:pt x="78768" y="64591"/>
                  </a:lnTo>
                  <a:lnTo>
                    <a:pt x="83731" y="64798"/>
                  </a:lnTo>
                  <a:lnTo>
                    <a:pt x="83051" y="65572"/>
                  </a:lnTo>
                  <a:lnTo>
                    <a:pt x="82008" y="65808"/>
                  </a:lnTo>
                  <a:lnTo>
                    <a:pt x="79353" y="65493"/>
                  </a:lnTo>
                  <a:lnTo>
                    <a:pt x="78531" y="65588"/>
                  </a:lnTo>
                  <a:lnTo>
                    <a:pt x="76856" y="66346"/>
                  </a:lnTo>
                  <a:lnTo>
                    <a:pt x="78642" y="65730"/>
                  </a:lnTo>
                  <a:lnTo>
                    <a:pt x="86939" y="66899"/>
                  </a:lnTo>
                  <a:lnTo>
                    <a:pt x="87524" y="67547"/>
                  </a:lnTo>
                  <a:lnTo>
                    <a:pt x="87919" y="68195"/>
                  </a:lnTo>
                  <a:lnTo>
                    <a:pt x="89484" y="69206"/>
                  </a:lnTo>
                  <a:lnTo>
                    <a:pt x="92787" y="70202"/>
                  </a:lnTo>
                  <a:lnTo>
                    <a:pt x="94209" y="69949"/>
                  </a:lnTo>
                  <a:lnTo>
                    <a:pt x="95774" y="68654"/>
                  </a:lnTo>
                  <a:lnTo>
                    <a:pt x="98034" y="65872"/>
                  </a:lnTo>
                  <a:lnTo>
                    <a:pt x="98887" y="63959"/>
                  </a:lnTo>
                  <a:lnTo>
                    <a:pt x="98429" y="62284"/>
                  </a:lnTo>
                  <a:lnTo>
                    <a:pt x="98966" y="61937"/>
                  </a:lnTo>
                  <a:lnTo>
                    <a:pt x="100041" y="61526"/>
                  </a:lnTo>
                  <a:lnTo>
                    <a:pt x="100578" y="61178"/>
                  </a:lnTo>
                  <a:lnTo>
                    <a:pt x="99788" y="60198"/>
                  </a:lnTo>
                  <a:lnTo>
                    <a:pt x="92044" y="56469"/>
                  </a:lnTo>
                  <a:lnTo>
                    <a:pt x="91191" y="55520"/>
                  </a:lnTo>
                  <a:lnTo>
                    <a:pt x="90732" y="55235"/>
                  </a:lnTo>
                  <a:lnTo>
                    <a:pt x="88536" y="55252"/>
                  </a:lnTo>
                  <a:lnTo>
                    <a:pt x="83684" y="53608"/>
                  </a:lnTo>
                  <a:lnTo>
                    <a:pt x="83573" y="54098"/>
                  </a:lnTo>
                  <a:lnTo>
                    <a:pt x="86070" y="54951"/>
                  </a:lnTo>
                  <a:lnTo>
                    <a:pt x="87303" y="55725"/>
                  </a:lnTo>
                  <a:lnTo>
                    <a:pt x="88188" y="56816"/>
                  </a:lnTo>
                  <a:lnTo>
                    <a:pt x="87192" y="57780"/>
                  </a:lnTo>
                  <a:lnTo>
                    <a:pt x="86054" y="57938"/>
                  </a:lnTo>
                  <a:lnTo>
                    <a:pt x="84000" y="57385"/>
                  </a:lnTo>
                  <a:lnTo>
                    <a:pt x="83446" y="56800"/>
                  </a:lnTo>
                  <a:lnTo>
                    <a:pt x="82309" y="53260"/>
                  </a:lnTo>
                  <a:lnTo>
                    <a:pt x="81534" y="52312"/>
                  </a:lnTo>
                  <a:lnTo>
                    <a:pt x="80459" y="51759"/>
                  </a:lnTo>
                  <a:lnTo>
                    <a:pt x="76825" y="50889"/>
                  </a:lnTo>
                  <a:lnTo>
                    <a:pt x="77156" y="51189"/>
                  </a:lnTo>
                  <a:lnTo>
                    <a:pt x="77457" y="51569"/>
                  </a:lnTo>
                  <a:lnTo>
                    <a:pt x="76398" y="51980"/>
                  </a:lnTo>
                  <a:lnTo>
                    <a:pt x="75070" y="51711"/>
                  </a:lnTo>
                  <a:lnTo>
                    <a:pt x="73822" y="50969"/>
                  </a:lnTo>
                  <a:lnTo>
                    <a:pt x="73079" y="50036"/>
                  </a:lnTo>
                  <a:lnTo>
                    <a:pt x="72842" y="48708"/>
                  </a:lnTo>
                  <a:lnTo>
                    <a:pt x="72921" y="46259"/>
                  </a:lnTo>
                  <a:lnTo>
                    <a:pt x="72573" y="45121"/>
                  </a:lnTo>
                  <a:lnTo>
                    <a:pt x="70882" y="43524"/>
                  </a:lnTo>
                  <a:lnTo>
                    <a:pt x="66710" y="42845"/>
                  </a:lnTo>
                  <a:lnTo>
                    <a:pt x="64845" y="41644"/>
                  </a:lnTo>
                  <a:lnTo>
                    <a:pt x="65682" y="41470"/>
                  </a:lnTo>
                  <a:lnTo>
                    <a:pt x="67184" y="41960"/>
                  </a:lnTo>
                  <a:lnTo>
                    <a:pt x="67879" y="41802"/>
                  </a:lnTo>
                  <a:lnTo>
                    <a:pt x="64956" y="40648"/>
                  </a:lnTo>
                  <a:lnTo>
                    <a:pt x="63691" y="39605"/>
                  </a:lnTo>
                  <a:lnTo>
                    <a:pt x="62016" y="37535"/>
                  </a:lnTo>
                  <a:lnTo>
                    <a:pt x="58918" y="36381"/>
                  </a:lnTo>
                  <a:lnTo>
                    <a:pt x="58286" y="36412"/>
                  </a:lnTo>
                  <a:lnTo>
                    <a:pt x="57670" y="36697"/>
                  </a:lnTo>
                  <a:lnTo>
                    <a:pt x="58286" y="35780"/>
                  </a:lnTo>
                  <a:lnTo>
                    <a:pt x="59250" y="34738"/>
                  </a:lnTo>
                  <a:lnTo>
                    <a:pt x="60025" y="33678"/>
                  </a:lnTo>
                  <a:lnTo>
                    <a:pt x="60119" y="32683"/>
                  </a:lnTo>
                  <a:lnTo>
                    <a:pt x="59867" y="32082"/>
                  </a:lnTo>
                  <a:lnTo>
                    <a:pt x="59914" y="31798"/>
                  </a:lnTo>
                  <a:lnTo>
                    <a:pt x="60104" y="31450"/>
                  </a:lnTo>
                  <a:lnTo>
                    <a:pt x="60372" y="30660"/>
                  </a:lnTo>
                  <a:lnTo>
                    <a:pt x="60404" y="30044"/>
                  </a:lnTo>
                  <a:lnTo>
                    <a:pt x="60230" y="28858"/>
                  </a:lnTo>
                  <a:lnTo>
                    <a:pt x="60104" y="27183"/>
                  </a:lnTo>
                  <a:lnTo>
                    <a:pt x="59329" y="26346"/>
                  </a:lnTo>
                  <a:lnTo>
                    <a:pt x="57606" y="25366"/>
                  </a:lnTo>
                  <a:lnTo>
                    <a:pt x="57101" y="24575"/>
                  </a:lnTo>
                  <a:lnTo>
                    <a:pt x="55947" y="21746"/>
                  </a:lnTo>
                  <a:lnTo>
                    <a:pt x="55568" y="21320"/>
                  </a:lnTo>
                  <a:lnTo>
                    <a:pt x="55252" y="21083"/>
                  </a:lnTo>
                  <a:lnTo>
                    <a:pt x="54983" y="20766"/>
                  </a:lnTo>
                  <a:lnTo>
                    <a:pt x="54572" y="19534"/>
                  </a:lnTo>
                  <a:lnTo>
                    <a:pt x="54224" y="19186"/>
                  </a:lnTo>
                  <a:lnTo>
                    <a:pt x="53324" y="18902"/>
                  </a:lnTo>
                  <a:lnTo>
                    <a:pt x="51506" y="19044"/>
                  </a:lnTo>
                  <a:lnTo>
                    <a:pt x="51127" y="18775"/>
                  </a:lnTo>
                  <a:lnTo>
                    <a:pt x="50479" y="17874"/>
                  </a:lnTo>
                  <a:lnTo>
                    <a:pt x="50084" y="17605"/>
                  </a:lnTo>
                  <a:lnTo>
                    <a:pt x="49104" y="17463"/>
                  </a:lnTo>
                  <a:lnTo>
                    <a:pt x="48187" y="17542"/>
                  </a:lnTo>
                  <a:lnTo>
                    <a:pt x="44394" y="18981"/>
                  </a:lnTo>
                  <a:lnTo>
                    <a:pt x="43462" y="18649"/>
                  </a:lnTo>
                  <a:lnTo>
                    <a:pt x="43035" y="17416"/>
                  </a:lnTo>
                  <a:lnTo>
                    <a:pt x="42261" y="18207"/>
                  </a:lnTo>
                  <a:lnTo>
                    <a:pt x="39922" y="19297"/>
                  </a:lnTo>
                  <a:lnTo>
                    <a:pt x="37677" y="21098"/>
                  </a:lnTo>
                  <a:lnTo>
                    <a:pt x="35243" y="21588"/>
                  </a:lnTo>
                  <a:lnTo>
                    <a:pt x="33252" y="22710"/>
                  </a:lnTo>
                  <a:lnTo>
                    <a:pt x="31419" y="23280"/>
                  </a:lnTo>
                  <a:lnTo>
                    <a:pt x="30123" y="22158"/>
                  </a:lnTo>
                  <a:lnTo>
                    <a:pt x="30312" y="22015"/>
                  </a:lnTo>
                  <a:lnTo>
                    <a:pt x="30376" y="21888"/>
                  </a:lnTo>
                  <a:lnTo>
                    <a:pt x="30502" y="21651"/>
                  </a:lnTo>
                  <a:lnTo>
                    <a:pt x="26709" y="21256"/>
                  </a:lnTo>
                  <a:lnTo>
                    <a:pt x="26456" y="21019"/>
                  </a:lnTo>
                  <a:lnTo>
                    <a:pt x="26140" y="20198"/>
                  </a:lnTo>
                  <a:lnTo>
                    <a:pt x="25729" y="19929"/>
                  </a:lnTo>
                  <a:lnTo>
                    <a:pt x="24180" y="19534"/>
                  </a:lnTo>
                  <a:lnTo>
                    <a:pt x="24338" y="19154"/>
                  </a:lnTo>
                  <a:lnTo>
                    <a:pt x="24528" y="18902"/>
                  </a:lnTo>
                  <a:lnTo>
                    <a:pt x="24718" y="18696"/>
                  </a:lnTo>
                  <a:lnTo>
                    <a:pt x="24908" y="18585"/>
                  </a:lnTo>
                  <a:lnTo>
                    <a:pt x="18285" y="14729"/>
                  </a:lnTo>
                  <a:lnTo>
                    <a:pt x="18175" y="15188"/>
                  </a:lnTo>
                  <a:lnTo>
                    <a:pt x="19392" y="15425"/>
                  </a:lnTo>
                  <a:lnTo>
                    <a:pt x="19898" y="15709"/>
                  </a:lnTo>
                  <a:lnTo>
                    <a:pt x="20261" y="16341"/>
                  </a:lnTo>
                  <a:lnTo>
                    <a:pt x="19044" y="16610"/>
                  </a:lnTo>
                  <a:lnTo>
                    <a:pt x="14255" y="15820"/>
                  </a:lnTo>
                  <a:lnTo>
                    <a:pt x="13971" y="15678"/>
                  </a:lnTo>
                  <a:lnTo>
                    <a:pt x="13671" y="15235"/>
                  </a:lnTo>
                  <a:lnTo>
                    <a:pt x="13434" y="14761"/>
                  </a:lnTo>
                  <a:lnTo>
                    <a:pt x="13133" y="14524"/>
                  </a:lnTo>
                  <a:lnTo>
                    <a:pt x="12548" y="14745"/>
                  </a:lnTo>
                  <a:lnTo>
                    <a:pt x="12691" y="14303"/>
                  </a:lnTo>
                  <a:lnTo>
                    <a:pt x="13291" y="13797"/>
                  </a:lnTo>
                  <a:lnTo>
                    <a:pt x="14571" y="12437"/>
                  </a:lnTo>
                  <a:lnTo>
                    <a:pt x="15140" y="12232"/>
                  </a:lnTo>
                  <a:lnTo>
                    <a:pt x="15773" y="12627"/>
                  </a:lnTo>
                  <a:lnTo>
                    <a:pt x="16816" y="13734"/>
                  </a:lnTo>
                  <a:lnTo>
                    <a:pt x="17527" y="13955"/>
                  </a:lnTo>
                  <a:lnTo>
                    <a:pt x="16563" y="12548"/>
                  </a:lnTo>
                  <a:lnTo>
                    <a:pt x="11742" y="8486"/>
                  </a:lnTo>
                  <a:lnTo>
                    <a:pt x="11300" y="7854"/>
                  </a:lnTo>
                  <a:lnTo>
                    <a:pt x="11142" y="6843"/>
                  </a:lnTo>
                  <a:lnTo>
                    <a:pt x="11332" y="5768"/>
                  </a:lnTo>
                  <a:lnTo>
                    <a:pt x="11758" y="4693"/>
                  </a:lnTo>
                  <a:lnTo>
                    <a:pt x="12296" y="3872"/>
                  </a:lnTo>
                  <a:lnTo>
                    <a:pt x="12770" y="3493"/>
                  </a:lnTo>
                  <a:lnTo>
                    <a:pt x="12770" y="2196"/>
                  </a:lnTo>
                  <a:lnTo>
                    <a:pt x="12501" y="1090"/>
                  </a:lnTo>
                  <a:lnTo>
                    <a:pt x="11964" y="474"/>
                  </a:lnTo>
                  <a:lnTo>
                    <a:pt x="11158" y="664"/>
                  </a:lnTo>
                  <a:lnTo>
                    <a:pt x="10858" y="600"/>
                  </a:lnTo>
                  <a:lnTo>
                    <a:pt x="10541" y="269"/>
                  </a:lnTo>
                  <a:lnTo>
                    <a:pt x="10162" y="0"/>
                  </a:lnTo>
                  <a:lnTo>
                    <a:pt x="9719" y="269"/>
                  </a:lnTo>
                  <a:lnTo>
                    <a:pt x="9530" y="759"/>
                  </a:lnTo>
                  <a:lnTo>
                    <a:pt x="9388" y="1533"/>
                  </a:lnTo>
                  <a:lnTo>
                    <a:pt x="9309" y="2244"/>
                  </a:lnTo>
                  <a:lnTo>
                    <a:pt x="9324" y="2544"/>
                  </a:lnTo>
                  <a:lnTo>
                    <a:pt x="9546" y="3255"/>
                  </a:lnTo>
                  <a:lnTo>
                    <a:pt x="8945" y="4520"/>
                  </a:lnTo>
                  <a:lnTo>
                    <a:pt x="7665" y="6447"/>
                  </a:lnTo>
                  <a:lnTo>
                    <a:pt x="7286" y="7759"/>
                  </a:lnTo>
                  <a:lnTo>
                    <a:pt x="7112" y="8692"/>
                  </a:lnTo>
                  <a:lnTo>
                    <a:pt x="6764" y="9451"/>
                  </a:lnTo>
                  <a:lnTo>
                    <a:pt x="5895" y="10241"/>
                  </a:lnTo>
                  <a:lnTo>
                    <a:pt x="5531" y="10383"/>
                  </a:lnTo>
                  <a:lnTo>
                    <a:pt x="4804" y="10462"/>
                  </a:lnTo>
                  <a:lnTo>
                    <a:pt x="4473" y="10683"/>
                  </a:lnTo>
                  <a:lnTo>
                    <a:pt x="4330" y="11063"/>
                  </a:lnTo>
                  <a:lnTo>
                    <a:pt x="4362" y="11426"/>
                  </a:lnTo>
                  <a:lnTo>
                    <a:pt x="4425" y="11790"/>
                  </a:lnTo>
                  <a:lnTo>
                    <a:pt x="4393" y="12280"/>
                  </a:lnTo>
                  <a:lnTo>
                    <a:pt x="4093" y="12927"/>
                  </a:lnTo>
                  <a:lnTo>
                    <a:pt x="3682" y="13339"/>
                  </a:lnTo>
                  <a:lnTo>
                    <a:pt x="3240" y="13654"/>
                  </a:lnTo>
                  <a:lnTo>
                    <a:pt x="2845" y="14002"/>
                  </a:lnTo>
                  <a:lnTo>
                    <a:pt x="2371" y="14619"/>
                  </a:lnTo>
                  <a:lnTo>
                    <a:pt x="2102" y="15029"/>
                  </a:lnTo>
                  <a:lnTo>
                    <a:pt x="1533" y="16610"/>
                  </a:lnTo>
                  <a:lnTo>
                    <a:pt x="1407" y="17764"/>
                  </a:lnTo>
                  <a:lnTo>
                    <a:pt x="1328" y="18190"/>
                  </a:lnTo>
                  <a:lnTo>
                    <a:pt x="1154" y="18554"/>
                  </a:lnTo>
                  <a:lnTo>
                    <a:pt x="901" y="18886"/>
                  </a:lnTo>
                  <a:lnTo>
                    <a:pt x="679" y="19075"/>
                  </a:lnTo>
                  <a:lnTo>
                    <a:pt x="616" y="18997"/>
                  </a:lnTo>
                  <a:lnTo>
                    <a:pt x="427" y="19881"/>
                  </a:lnTo>
                  <a:lnTo>
                    <a:pt x="300" y="20830"/>
                  </a:lnTo>
                  <a:lnTo>
                    <a:pt x="253" y="21746"/>
                  </a:lnTo>
                  <a:lnTo>
                    <a:pt x="284" y="23137"/>
                  </a:lnTo>
                  <a:lnTo>
                    <a:pt x="0" y="24385"/>
                  </a:lnTo>
                  <a:close/>
                </a:path>
              </a:pathLst>
            </a:custGeom>
            <a:grpFill/>
            <a:ln w="6350" cap="flat">
              <a:solidFill>
                <a:schemeClr val="bg1"/>
              </a:solid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8BC6634-6116-2AA8-A240-25D317987756}"/>
                </a:ext>
              </a:extLst>
            </p:cNvPr>
            <p:cNvSpPr/>
            <p:nvPr/>
          </p:nvSpPr>
          <p:spPr>
            <a:xfrm>
              <a:off x="6841096" y="9182502"/>
              <a:ext cx="9103" cy="4709"/>
            </a:xfrm>
            <a:custGeom>
              <a:avLst/>
              <a:gdLst>
                <a:gd name="connsiteX0" fmla="*/ 3272 w 9103"/>
                <a:gd name="connsiteY0" fmla="*/ 1422 h 4709"/>
                <a:gd name="connsiteX1" fmla="*/ 9103 w 9103"/>
                <a:gd name="connsiteY1" fmla="*/ 4710 h 4709"/>
                <a:gd name="connsiteX2" fmla="*/ 1644 w 9103"/>
                <a:gd name="connsiteY2" fmla="*/ 395 h 4709"/>
                <a:gd name="connsiteX3" fmla="*/ 0 w 9103"/>
                <a:gd name="connsiteY3" fmla="*/ 0 h 4709"/>
                <a:gd name="connsiteX4" fmla="*/ 521 w 9103"/>
                <a:gd name="connsiteY4" fmla="*/ 774 h 4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3" h="4709">
                  <a:moveTo>
                    <a:pt x="3272" y="1422"/>
                  </a:moveTo>
                  <a:lnTo>
                    <a:pt x="9103" y="4710"/>
                  </a:lnTo>
                  <a:lnTo>
                    <a:pt x="1644" y="395"/>
                  </a:lnTo>
                  <a:lnTo>
                    <a:pt x="0" y="0"/>
                  </a:lnTo>
                  <a:lnTo>
                    <a:pt x="521" y="774"/>
                  </a:lnTo>
                  <a:close/>
                </a:path>
              </a:pathLst>
            </a:custGeom>
            <a:grpFill/>
            <a:ln w="6350" cap="flat">
              <a:solidFill>
                <a:schemeClr val="bg1"/>
              </a:solid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77EBE1AA-9089-F282-A847-388E3348E3A8}"/>
                </a:ext>
              </a:extLst>
            </p:cNvPr>
            <p:cNvSpPr/>
            <p:nvPr/>
          </p:nvSpPr>
          <p:spPr>
            <a:xfrm>
              <a:off x="6746744" y="9646610"/>
              <a:ext cx="13449" cy="8930"/>
            </a:xfrm>
            <a:custGeom>
              <a:avLst/>
              <a:gdLst>
                <a:gd name="connsiteX0" fmla="*/ 537 w 13449"/>
                <a:gd name="connsiteY0" fmla="*/ 4504 h 8930"/>
                <a:gd name="connsiteX1" fmla="*/ 1217 w 13449"/>
                <a:gd name="connsiteY1" fmla="*/ 5058 h 8930"/>
                <a:gd name="connsiteX2" fmla="*/ 1928 w 13449"/>
                <a:gd name="connsiteY2" fmla="*/ 5342 h 8930"/>
                <a:gd name="connsiteX3" fmla="*/ 3145 w 13449"/>
                <a:gd name="connsiteY3" fmla="*/ 5073 h 8930"/>
                <a:gd name="connsiteX4" fmla="*/ 4536 w 13449"/>
                <a:gd name="connsiteY4" fmla="*/ 5990 h 8930"/>
                <a:gd name="connsiteX5" fmla="*/ 4789 w 13449"/>
                <a:gd name="connsiteY5" fmla="*/ 6022 h 8930"/>
                <a:gd name="connsiteX6" fmla="*/ 4725 w 13449"/>
                <a:gd name="connsiteY6" fmla="*/ 6875 h 8930"/>
                <a:gd name="connsiteX7" fmla="*/ 4409 w 13449"/>
                <a:gd name="connsiteY7" fmla="*/ 7555 h 8930"/>
                <a:gd name="connsiteX8" fmla="*/ 3461 w 13449"/>
                <a:gd name="connsiteY8" fmla="*/ 8930 h 8930"/>
                <a:gd name="connsiteX9" fmla="*/ 4077 w 13449"/>
                <a:gd name="connsiteY9" fmla="*/ 8724 h 8930"/>
                <a:gd name="connsiteX10" fmla="*/ 4757 w 13449"/>
                <a:gd name="connsiteY10" fmla="*/ 8282 h 8930"/>
                <a:gd name="connsiteX11" fmla="*/ 5310 w 13449"/>
                <a:gd name="connsiteY11" fmla="*/ 7618 h 8930"/>
                <a:gd name="connsiteX12" fmla="*/ 5484 w 13449"/>
                <a:gd name="connsiteY12" fmla="*/ 6717 h 8930"/>
                <a:gd name="connsiteX13" fmla="*/ 7791 w 13449"/>
                <a:gd name="connsiteY13" fmla="*/ 6258 h 8930"/>
                <a:gd name="connsiteX14" fmla="*/ 9435 w 13449"/>
                <a:gd name="connsiteY14" fmla="*/ 5531 h 8930"/>
                <a:gd name="connsiteX15" fmla="*/ 9814 w 13449"/>
                <a:gd name="connsiteY15" fmla="*/ 5168 h 8930"/>
                <a:gd name="connsiteX16" fmla="*/ 10289 w 13449"/>
                <a:gd name="connsiteY16" fmla="*/ 3904 h 8930"/>
                <a:gd name="connsiteX17" fmla="*/ 10573 w 13449"/>
                <a:gd name="connsiteY17" fmla="*/ 3414 h 8930"/>
                <a:gd name="connsiteX18" fmla="*/ 10858 w 13449"/>
                <a:gd name="connsiteY18" fmla="*/ 3003 h 8930"/>
                <a:gd name="connsiteX19" fmla="*/ 11079 w 13449"/>
                <a:gd name="connsiteY19" fmla="*/ 2766 h 8930"/>
                <a:gd name="connsiteX20" fmla="*/ 11711 w 13449"/>
                <a:gd name="connsiteY20" fmla="*/ 1755 h 8930"/>
                <a:gd name="connsiteX21" fmla="*/ 12928 w 13449"/>
                <a:gd name="connsiteY21" fmla="*/ 853 h 8930"/>
                <a:gd name="connsiteX22" fmla="*/ 13449 w 13449"/>
                <a:gd name="connsiteY22" fmla="*/ 174 h 8930"/>
                <a:gd name="connsiteX23" fmla="*/ 12722 w 13449"/>
                <a:gd name="connsiteY23" fmla="*/ 0 h 8930"/>
                <a:gd name="connsiteX24" fmla="*/ 12106 w 13449"/>
                <a:gd name="connsiteY24" fmla="*/ 427 h 8930"/>
                <a:gd name="connsiteX25" fmla="*/ 11474 w 13449"/>
                <a:gd name="connsiteY25" fmla="*/ 948 h 8930"/>
                <a:gd name="connsiteX26" fmla="*/ 7396 w 13449"/>
                <a:gd name="connsiteY26" fmla="*/ 1328 h 8930"/>
                <a:gd name="connsiteX27" fmla="*/ 6511 w 13449"/>
                <a:gd name="connsiteY27" fmla="*/ 1296 h 8930"/>
                <a:gd name="connsiteX28" fmla="*/ 4141 w 13449"/>
                <a:gd name="connsiteY28" fmla="*/ 506 h 8930"/>
                <a:gd name="connsiteX29" fmla="*/ 3730 w 13449"/>
                <a:gd name="connsiteY29" fmla="*/ 585 h 8930"/>
                <a:gd name="connsiteX30" fmla="*/ 2955 w 13449"/>
                <a:gd name="connsiteY30" fmla="*/ 1170 h 8930"/>
                <a:gd name="connsiteX31" fmla="*/ 2497 w 13449"/>
                <a:gd name="connsiteY31" fmla="*/ 1217 h 8930"/>
                <a:gd name="connsiteX32" fmla="*/ 996 w 13449"/>
                <a:gd name="connsiteY32" fmla="*/ 838 h 8930"/>
                <a:gd name="connsiteX33" fmla="*/ 363 w 13449"/>
                <a:gd name="connsiteY33" fmla="*/ 1075 h 8930"/>
                <a:gd name="connsiteX34" fmla="*/ 47 w 13449"/>
                <a:gd name="connsiteY34" fmla="*/ 1944 h 8930"/>
                <a:gd name="connsiteX35" fmla="*/ 0 w 13449"/>
                <a:gd name="connsiteY35" fmla="*/ 2987 h 8930"/>
                <a:gd name="connsiteX36" fmla="*/ 111 w 13449"/>
                <a:gd name="connsiteY36" fmla="*/ 3825 h 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449" h="8930">
                  <a:moveTo>
                    <a:pt x="537" y="4504"/>
                  </a:moveTo>
                  <a:lnTo>
                    <a:pt x="1217" y="5058"/>
                  </a:lnTo>
                  <a:lnTo>
                    <a:pt x="1928" y="5342"/>
                  </a:lnTo>
                  <a:lnTo>
                    <a:pt x="3145" y="5073"/>
                  </a:lnTo>
                  <a:lnTo>
                    <a:pt x="4536" y="5990"/>
                  </a:lnTo>
                  <a:lnTo>
                    <a:pt x="4789" y="6022"/>
                  </a:lnTo>
                  <a:lnTo>
                    <a:pt x="4725" y="6875"/>
                  </a:lnTo>
                  <a:lnTo>
                    <a:pt x="4409" y="7555"/>
                  </a:lnTo>
                  <a:lnTo>
                    <a:pt x="3461" y="8930"/>
                  </a:lnTo>
                  <a:lnTo>
                    <a:pt x="4077" y="8724"/>
                  </a:lnTo>
                  <a:lnTo>
                    <a:pt x="4757" y="8282"/>
                  </a:lnTo>
                  <a:lnTo>
                    <a:pt x="5310" y="7618"/>
                  </a:lnTo>
                  <a:lnTo>
                    <a:pt x="5484" y="6717"/>
                  </a:lnTo>
                  <a:lnTo>
                    <a:pt x="7791" y="6258"/>
                  </a:lnTo>
                  <a:lnTo>
                    <a:pt x="9435" y="5531"/>
                  </a:lnTo>
                  <a:lnTo>
                    <a:pt x="9814" y="5168"/>
                  </a:lnTo>
                  <a:lnTo>
                    <a:pt x="10289" y="3904"/>
                  </a:lnTo>
                  <a:lnTo>
                    <a:pt x="10573" y="3414"/>
                  </a:lnTo>
                  <a:lnTo>
                    <a:pt x="10858" y="3003"/>
                  </a:lnTo>
                  <a:lnTo>
                    <a:pt x="11079" y="2766"/>
                  </a:lnTo>
                  <a:lnTo>
                    <a:pt x="11711" y="1755"/>
                  </a:lnTo>
                  <a:lnTo>
                    <a:pt x="12928" y="853"/>
                  </a:lnTo>
                  <a:lnTo>
                    <a:pt x="13449" y="174"/>
                  </a:lnTo>
                  <a:lnTo>
                    <a:pt x="12722" y="0"/>
                  </a:lnTo>
                  <a:lnTo>
                    <a:pt x="12106" y="427"/>
                  </a:lnTo>
                  <a:lnTo>
                    <a:pt x="11474" y="948"/>
                  </a:lnTo>
                  <a:lnTo>
                    <a:pt x="7396" y="1328"/>
                  </a:lnTo>
                  <a:lnTo>
                    <a:pt x="6511" y="1296"/>
                  </a:lnTo>
                  <a:lnTo>
                    <a:pt x="4141" y="506"/>
                  </a:lnTo>
                  <a:lnTo>
                    <a:pt x="3730" y="585"/>
                  </a:lnTo>
                  <a:lnTo>
                    <a:pt x="2955" y="1170"/>
                  </a:lnTo>
                  <a:lnTo>
                    <a:pt x="2497" y="1217"/>
                  </a:lnTo>
                  <a:lnTo>
                    <a:pt x="996" y="838"/>
                  </a:lnTo>
                  <a:lnTo>
                    <a:pt x="363" y="1075"/>
                  </a:lnTo>
                  <a:lnTo>
                    <a:pt x="47" y="1944"/>
                  </a:lnTo>
                  <a:lnTo>
                    <a:pt x="0" y="2987"/>
                  </a:lnTo>
                  <a:lnTo>
                    <a:pt x="111" y="3825"/>
                  </a:lnTo>
                  <a:close/>
                </a:path>
              </a:pathLst>
            </a:custGeom>
            <a:grpFill/>
            <a:ln w="6350" cap="flat">
              <a:solidFill>
                <a:schemeClr val="bg1"/>
              </a:solid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26016AA-F48B-BCA0-119D-B7805755734A}"/>
                </a:ext>
              </a:extLst>
            </p:cNvPr>
            <p:cNvSpPr/>
            <p:nvPr/>
          </p:nvSpPr>
          <p:spPr>
            <a:xfrm>
              <a:off x="6761506" y="9696252"/>
              <a:ext cx="12248" cy="7775"/>
            </a:xfrm>
            <a:custGeom>
              <a:avLst/>
              <a:gdLst>
                <a:gd name="connsiteX0" fmla="*/ 3240 w 12248"/>
                <a:gd name="connsiteY0" fmla="*/ 3509 h 7775"/>
                <a:gd name="connsiteX1" fmla="*/ 3667 w 12248"/>
                <a:gd name="connsiteY1" fmla="*/ 4362 h 7775"/>
                <a:gd name="connsiteX2" fmla="*/ 4330 w 12248"/>
                <a:gd name="connsiteY2" fmla="*/ 6227 h 7775"/>
                <a:gd name="connsiteX3" fmla="*/ 4994 w 12248"/>
                <a:gd name="connsiteY3" fmla="*/ 7112 h 7775"/>
                <a:gd name="connsiteX4" fmla="*/ 6780 w 12248"/>
                <a:gd name="connsiteY4" fmla="*/ 7776 h 7775"/>
                <a:gd name="connsiteX5" fmla="*/ 8534 w 12248"/>
                <a:gd name="connsiteY5" fmla="*/ 7017 h 7775"/>
                <a:gd name="connsiteX6" fmla="*/ 10352 w 12248"/>
                <a:gd name="connsiteY6" fmla="*/ 5753 h 7775"/>
                <a:gd name="connsiteX7" fmla="*/ 12248 w 12248"/>
                <a:gd name="connsiteY7" fmla="*/ 5073 h 7775"/>
                <a:gd name="connsiteX8" fmla="*/ 11790 w 12248"/>
                <a:gd name="connsiteY8" fmla="*/ 3888 h 7775"/>
                <a:gd name="connsiteX9" fmla="*/ 10684 w 12248"/>
                <a:gd name="connsiteY9" fmla="*/ 2908 h 7775"/>
                <a:gd name="connsiteX10" fmla="*/ 9340 w 12248"/>
                <a:gd name="connsiteY10" fmla="*/ 2434 h 7775"/>
                <a:gd name="connsiteX11" fmla="*/ 8218 w 12248"/>
                <a:gd name="connsiteY11" fmla="*/ 2844 h 7775"/>
                <a:gd name="connsiteX12" fmla="*/ 7017 w 12248"/>
                <a:gd name="connsiteY12" fmla="*/ 3034 h 7775"/>
                <a:gd name="connsiteX13" fmla="*/ 1849 w 12248"/>
                <a:gd name="connsiteY13" fmla="*/ 458 h 7775"/>
                <a:gd name="connsiteX14" fmla="*/ 0 w 12248"/>
                <a:gd name="connsiteY14" fmla="*/ 0 h 7775"/>
                <a:gd name="connsiteX15" fmla="*/ 680 w 12248"/>
                <a:gd name="connsiteY15" fmla="*/ 1233 h 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48" h="7775">
                  <a:moveTo>
                    <a:pt x="3240" y="3509"/>
                  </a:moveTo>
                  <a:lnTo>
                    <a:pt x="3667" y="4362"/>
                  </a:lnTo>
                  <a:lnTo>
                    <a:pt x="4330" y="6227"/>
                  </a:lnTo>
                  <a:lnTo>
                    <a:pt x="4994" y="7112"/>
                  </a:lnTo>
                  <a:lnTo>
                    <a:pt x="6780" y="7776"/>
                  </a:lnTo>
                  <a:lnTo>
                    <a:pt x="8534" y="7017"/>
                  </a:lnTo>
                  <a:lnTo>
                    <a:pt x="10352" y="5753"/>
                  </a:lnTo>
                  <a:lnTo>
                    <a:pt x="12248" y="5073"/>
                  </a:lnTo>
                  <a:lnTo>
                    <a:pt x="11790" y="3888"/>
                  </a:lnTo>
                  <a:lnTo>
                    <a:pt x="10684" y="2908"/>
                  </a:lnTo>
                  <a:lnTo>
                    <a:pt x="9340" y="2434"/>
                  </a:lnTo>
                  <a:lnTo>
                    <a:pt x="8218" y="2844"/>
                  </a:lnTo>
                  <a:lnTo>
                    <a:pt x="7017" y="3034"/>
                  </a:lnTo>
                  <a:lnTo>
                    <a:pt x="1849" y="458"/>
                  </a:lnTo>
                  <a:lnTo>
                    <a:pt x="0" y="0"/>
                  </a:lnTo>
                  <a:lnTo>
                    <a:pt x="680" y="1233"/>
                  </a:lnTo>
                  <a:close/>
                </a:path>
              </a:pathLst>
            </a:custGeom>
            <a:grpFill/>
            <a:ln w="6350" cap="flat">
              <a:solidFill>
                <a:schemeClr val="bg1"/>
              </a:solid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695CB3AE-E7F2-C184-8ECC-6B122879AB56}"/>
                </a:ext>
              </a:extLst>
            </p:cNvPr>
            <p:cNvSpPr/>
            <p:nvPr/>
          </p:nvSpPr>
          <p:spPr>
            <a:xfrm>
              <a:off x="6714772" y="9364836"/>
              <a:ext cx="2370" cy="4867"/>
            </a:xfrm>
            <a:custGeom>
              <a:avLst/>
              <a:gdLst>
                <a:gd name="connsiteX0" fmla="*/ 964 w 2370"/>
                <a:gd name="connsiteY0" fmla="*/ 4552 h 4867"/>
                <a:gd name="connsiteX1" fmla="*/ 1280 w 2370"/>
                <a:gd name="connsiteY1" fmla="*/ 4868 h 4867"/>
                <a:gd name="connsiteX2" fmla="*/ 1533 w 2370"/>
                <a:gd name="connsiteY2" fmla="*/ 4741 h 4867"/>
                <a:gd name="connsiteX3" fmla="*/ 1628 w 2370"/>
                <a:gd name="connsiteY3" fmla="*/ 4252 h 4867"/>
                <a:gd name="connsiteX4" fmla="*/ 1517 w 2370"/>
                <a:gd name="connsiteY4" fmla="*/ 3272 h 4867"/>
                <a:gd name="connsiteX5" fmla="*/ 1707 w 2370"/>
                <a:gd name="connsiteY5" fmla="*/ 2892 h 4867"/>
                <a:gd name="connsiteX6" fmla="*/ 2023 w 2370"/>
                <a:gd name="connsiteY6" fmla="*/ 2102 h 4867"/>
                <a:gd name="connsiteX7" fmla="*/ 2181 w 2370"/>
                <a:gd name="connsiteY7" fmla="*/ 1328 h 4867"/>
                <a:gd name="connsiteX8" fmla="*/ 2371 w 2370"/>
                <a:gd name="connsiteY8" fmla="*/ 664 h 4867"/>
                <a:gd name="connsiteX9" fmla="*/ 2212 w 2370"/>
                <a:gd name="connsiteY9" fmla="*/ 0 h 4867"/>
                <a:gd name="connsiteX10" fmla="*/ 1280 w 2370"/>
                <a:gd name="connsiteY10" fmla="*/ 238 h 4867"/>
                <a:gd name="connsiteX11" fmla="*/ 316 w 2370"/>
                <a:gd name="connsiteY11" fmla="*/ 1202 h 4867"/>
                <a:gd name="connsiteX12" fmla="*/ 0 w 2370"/>
                <a:gd name="connsiteY12" fmla="*/ 1992 h 4867"/>
                <a:gd name="connsiteX13" fmla="*/ 158 w 2370"/>
                <a:gd name="connsiteY13" fmla="*/ 2687 h 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0" h="4867">
                  <a:moveTo>
                    <a:pt x="964" y="4552"/>
                  </a:moveTo>
                  <a:lnTo>
                    <a:pt x="1280" y="4868"/>
                  </a:lnTo>
                  <a:lnTo>
                    <a:pt x="1533" y="4741"/>
                  </a:lnTo>
                  <a:lnTo>
                    <a:pt x="1628" y="4252"/>
                  </a:lnTo>
                  <a:lnTo>
                    <a:pt x="1517" y="3272"/>
                  </a:lnTo>
                  <a:lnTo>
                    <a:pt x="1707" y="2892"/>
                  </a:lnTo>
                  <a:lnTo>
                    <a:pt x="2023" y="2102"/>
                  </a:lnTo>
                  <a:lnTo>
                    <a:pt x="2181" y="1328"/>
                  </a:lnTo>
                  <a:lnTo>
                    <a:pt x="2371" y="664"/>
                  </a:lnTo>
                  <a:lnTo>
                    <a:pt x="2212" y="0"/>
                  </a:lnTo>
                  <a:lnTo>
                    <a:pt x="1280" y="238"/>
                  </a:lnTo>
                  <a:lnTo>
                    <a:pt x="316" y="1202"/>
                  </a:lnTo>
                  <a:lnTo>
                    <a:pt x="0" y="1992"/>
                  </a:lnTo>
                  <a:lnTo>
                    <a:pt x="158" y="2687"/>
                  </a:lnTo>
                  <a:close/>
                </a:path>
              </a:pathLst>
            </a:custGeom>
            <a:grpFill/>
            <a:ln w="6350" cap="flat">
              <a:solidFill>
                <a:schemeClr val="bg1"/>
              </a:solid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361B899-6916-CD21-FCD6-EE2BC400AAEC}"/>
                </a:ext>
              </a:extLst>
            </p:cNvPr>
            <p:cNvSpPr/>
            <p:nvPr/>
          </p:nvSpPr>
          <p:spPr>
            <a:xfrm>
              <a:off x="6852443" y="9188824"/>
              <a:ext cx="10636" cy="14902"/>
            </a:xfrm>
            <a:custGeom>
              <a:avLst/>
              <a:gdLst>
                <a:gd name="connsiteX0" fmla="*/ 0 w 10636"/>
                <a:gd name="connsiteY0" fmla="*/ 0 h 14902"/>
                <a:gd name="connsiteX1" fmla="*/ 7254 w 10636"/>
                <a:gd name="connsiteY1" fmla="*/ 7159 h 14902"/>
                <a:gd name="connsiteX2" fmla="*/ 9182 w 10636"/>
                <a:gd name="connsiteY2" fmla="*/ 10525 h 14902"/>
                <a:gd name="connsiteX3" fmla="*/ 10636 w 10636"/>
                <a:gd name="connsiteY3" fmla="*/ 14903 h 14902"/>
                <a:gd name="connsiteX4" fmla="*/ 8961 w 10636"/>
                <a:gd name="connsiteY4" fmla="*/ 9625 h 14902"/>
                <a:gd name="connsiteX5" fmla="*/ 6353 w 10636"/>
                <a:gd name="connsiteY5" fmla="*/ 5579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36" h="14902">
                  <a:moveTo>
                    <a:pt x="0" y="0"/>
                  </a:moveTo>
                  <a:lnTo>
                    <a:pt x="7254" y="7159"/>
                  </a:lnTo>
                  <a:lnTo>
                    <a:pt x="9182" y="10525"/>
                  </a:lnTo>
                  <a:lnTo>
                    <a:pt x="10636" y="14903"/>
                  </a:lnTo>
                  <a:lnTo>
                    <a:pt x="8961" y="9625"/>
                  </a:lnTo>
                  <a:lnTo>
                    <a:pt x="6353" y="5579"/>
                  </a:lnTo>
                  <a:close/>
                </a:path>
              </a:pathLst>
            </a:custGeom>
            <a:grpFill/>
            <a:ln w="6350" cap="flat">
              <a:solidFill>
                <a:schemeClr val="bg1"/>
              </a:solid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B6BFCEF-57AF-24BF-30AF-FF2FDBBBF208}"/>
                </a:ext>
              </a:extLst>
            </p:cNvPr>
            <p:cNvSpPr/>
            <p:nvPr/>
          </p:nvSpPr>
          <p:spPr>
            <a:xfrm>
              <a:off x="6983556" y="9035001"/>
              <a:ext cx="3903" cy="2339"/>
            </a:xfrm>
            <a:custGeom>
              <a:avLst/>
              <a:gdLst>
                <a:gd name="connsiteX0" fmla="*/ 79 w 3903"/>
                <a:gd name="connsiteY0" fmla="*/ 2291 h 2339"/>
                <a:gd name="connsiteX1" fmla="*/ 601 w 3903"/>
                <a:gd name="connsiteY1" fmla="*/ 2339 h 2339"/>
                <a:gd name="connsiteX2" fmla="*/ 1264 w 3903"/>
                <a:gd name="connsiteY2" fmla="*/ 1944 h 2339"/>
                <a:gd name="connsiteX3" fmla="*/ 1849 w 3903"/>
                <a:gd name="connsiteY3" fmla="*/ 1407 h 2339"/>
                <a:gd name="connsiteX4" fmla="*/ 2371 w 3903"/>
                <a:gd name="connsiteY4" fmla="*/ 1090 h 2339"/>
                <a:gd name="connsiteX5" fmla="*/ 3050 w 3903"/>
                <a:gd name="connsiteY5" fmla="*/ 837 h 2339"/>
                <a:gd name="connsiteX6" fmla="*/ 3682 w 3903"/>
                <a:gd name="connsiteY6" fmla="*/ 347 h 2339"/>
                <a:gd name="connsiteX7" fmla="*/ 3904 w 3903"/>
                <a:gd name="connsiteY7" fmla="*/ 47 h 2339"/>
                <a:gd name="connsiteX8" fmla="*/ 3509 w 3903"/>
                <a:gd name="connsiteY8" fmla="*/ 0 h 2339"/>
                <a:gd name="connsiteX9" fmla="*/ 2655 w 3903"/>
                <a:gd name="connsiteY9" fmla="*/ 110 h 2339"/>
                <a:gd name="connsiteX10" fmla="*/ 1154 w 3903"/>
                <a:gd name="connsiteY10" fmla="*/ 853 h 2339"/>
                <a:gd name="connsiteX11" fmla="*/ 632 w 3903"/>
                <a:gd name="connsiteY11" fmla="*/ 1232 h 2339"/>
                <a:gd name="connsiteX12" fmla="*/ 0 w 3903"/>
                <a:gd name="connsiteY12" fmla="*/ 1881 h 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03" h="2339">
                  <a:moveTo>
                    <a:pt x="79" y="2291"/>
                  </a:moveTo>
                  <a:lnTo>
                    <a:pt x="601" y="2339"/>
                  </a:lnTo>
                  <a:lnTo>
                    <a:pt x="1264" y="1944"/>
                  </a:lnTo>
                  <a:lnTo>
                    <a:pt x="1849" y="1407"/>
                  </a:lnTo>
                  <a:lnTo>
                    <a:pt x="2371" y="1090"/>
                  </a:lnTo>
                  <a:lnTo>
                    <a:pt x="3050" y="837"/>
                  </a:lnTo>
                  <a:lnTo>
                    <a:pt x="3682" y="347"/>
                  </a:lnTo>
                  <a:lnTo>
                    <a:pt x="3904" y="47"/>
                  </a:lnTo>
                  <a:lnTo>
                    <a:pt x="3509" y="0"/>
                  </a:lnTo>
                  <a:lnTo>
                    <a:pt x="2655" y="110"/>
                  </a:lnTo>
                  <a:lnTo>
                    <a:pt x="1154" y="853"/>
                  </a:lnTo>
                  <a:lnTo>
                    <a:pt x="632" y="1232"/>
                  </a:lnTo>
                  <a:lnTo>
                    <a:pt x="0" y="1881"/>
                  </a:lnTo>
                  <a:close/>
                </a:path>
              </a:pathLst>
            </a:custGeom>
            <a:grpFill/>
            <a:ln w="6350" cap="flat">
              <a:solidFill>
                <a:schemeClr val="bg1"/>
              </a:solid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41B6D5F-992D-1AD3-0E10-370E837A8A58}"/>
                </a:ext>
              </a:extLst>
            </p:cNvPr>
            <p:cNvSpPr/>
            <p:nvPr/>
          </p:nvSpPr>
          <p:spPr>
            <a:xfrm>
              <a:off x="7004670" y="9020856"/>
              <a:ext cx="14208" cy="7633"/>
            </a:xfrm>
            <a:custGeom>
              <a:avLst/>
              <a:gdLst>
                <a:gd name="connsiteX0" fmla="*/ 917 w 14208"/>
                <a:gd name="connsiteY0" fmla="*/ 7460 h 7633"/>
                <a:gd name="connsiteX1" fmla="*/ 2592 w 14208"/>
                <a:gd name="connsiteY1" fmla="*/ 6353 h 7633"/>
                <a:gd name="connsiteX2" fmla="*/ 3714 w 14208"/>
                <a:gd name="connsiteY2" fmla="*/ 6180 h 7633"/>
                <a:gd name="connsiteX3" fmla="*/ 3951 w 14208"/>
                <a:gd name="connsiteY3" fmla="*/ 6038 h 7633"/>
                <a:gd name="connsiteX4" fmla="*/ 3904 w 14208"/>
                <a:gd name="connsiteY4" fmla="*/ 5974 h 7633"/>
                <a:gd name="connsiteX5" fmla="*/ 4552 w 14208"/>
                <a:gd name="connsiteY5" fmla="*/ 5421 h 7633"/>
                <a:gd name="connsiteX6" fmla="*/ 7412 w 14208"/>
                <a:gd name="connsiteY6" fmla="*/ 3983 h 7633"/>
                <a:gd name="connsiteX7" fmla="*/ 8756 w 14208"/>
                <a:gd name="connsiteY7" fmla="*/ 3556 h 7633"/>
                <a:gd name="connsiteX8" fmla="*/ 13165 w 14208"/>
                <a:gd name="connsiteY8" fmla="*/ 996 h 7633"/>
                <a:gd name="connsiteX9" fmla="*/ 14208 w 14208"/>
                <a:gd name="connsiteY9" fmla="*/ 158 h 7633"/>
                <a:gd name="connsiteX10" fmla="*/ 14097 w 14208"/>
                <a:gd name="connsiteY10" fmla="*/ 0 h 7633"/>
                <a:gd name="connsiteX11" fmla="*/ 13449 w 14208"/>
                <a:gd name="connsiteY11" fmla="*/ 158 h 7633"/>
                <a:gd name="connsiteX12" fmla="*/ 13102 w 14208"/>
                <a:gd name="connsiteY12" fmla="*/ 363 h 7633"/>
                <a:gd name="connsiteX13" fmla="*/ 348 w 14208"/>
                <a:gd name="connsiteY13" fmla="*/ 6938 h 7633"/>
                <a:gd name="connsiteX14" fmla="*/ 0 w 14208"/>
                <a:gd name="connsiteY14" fmla="*/ 7539 h 7633"/>
                <a:gd name="connsiteX15" fmla="*/ 411 w 14208"/>
                <a:gd name="connsiteY15" fmla="*/ 7634 h 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08" h="7633">
                  <a:moveTo>
                    <a:pt x="917" y="7460"/>
                  </a:moveTo>
                  <a:lnTo>
                    <a:pt x="2592" y="6353"/>
                  </a:lnTo>
                  <a:lnTo>
                    <a:pt x="3714" y="6180"/>
                  </a:lnTo>
                  <a:lnTo>
                    <a:pt x="3951" y="6038"/>
                  </a:lnTo>
                  <a:lnTo>
                    <a:pt x="3904" y="5974"/>
                  </a:lnTo>
                  <a:lnTo>
                    <a:pt x="4552" y="5421"/>
                  </a:lnTo>
                  <a:lnTo>
                    <a:pt x="7412" y="3983"/>
                  </a:lnTo>
                  <a:lnTo>
                    <a:pt x="8756" y="3556"/>
                  </a:lnTo>
                  <a:lnTo>
                    <a:pt x="13165" y="996"/>
                  </a:lnTo>
                  <a:lnTo>
                    <a:pt x="14208" y="158"/>
                  </a:lnTo>
                  <a:lnTo>
                    <a:pt x="14097" y="0"/>
                  </a:lnTo>
                  <a:lnTo>
                    <a:pt x="13449" y="158"/>
                  </a:lnTo>
                  <a:lnTo>
                    <a:pt x="13102" y="363"/>
                  </a:lnTo>
                  <a:lnTo>
                    <a:pt x="348" y="6938"/>
                  </a:lnTo>
                  <a:lnTo>
                    <a:pt x="0" y="7539"/>
                  </a:lnTo>
                  <a:lnTo>
                    <a:pt x="411" y="7634"/>
                  </a:lnTo>
                  <a:close/>
                </a:path>
              </a:pathLst>
            </a:custGeom>
            <a:grpFill/>
            <a:ln w="6350" cap="flat">
              <a:solidFill>
                <a:schemeClr val="bg1"/>
              </a:solid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0F27431-DCF8-9402-531A-C82A19AADA2D}"/>
                </a:ext>
              </a:extLst>
            </p:cNvPr>
            <p:cNvSpPr/>
            <p:nvPr/>
          </p:nvSpPr>
          <p:spPr>
            <a:xfrm>
              <a:off x="6987222" y="9033231"/>
              <a:ext cx="6416" cy="4820"/>
            </a:xfrm>
            <a:custGeom>
              <a:avLst/>
              <a:gdLst>
                <a:gd name="connsiteX0" fmla="*/ 285 w 6416"/>
                <a:gd name="connsiteY0" fmla="*/ 4821 h 4820"/>
                <a:gd name="connsiteX1" fmla="*/ 996 w 6416"/>
                <a:gd name="connsiteY1" fmla="*/ 4757 h 4820"/>
                <a:gd name="connsiteX2" fmla="*/ 3192 w 6416"/>
                <a:gd name="connsiteY2" fmla="*/ 2734 h 4820"/>
                <a:gd name="connsiteX3" fmla="*/ 2576 w 6416"/>
                <a:gd name="connsiteY3" fmla="*/ 2639 h 4820"/>
                <a:gd name="connsiteX4" fmla="*/ 2608 w 6416"/>
                <a:gd name="connsiteY4" fmla="*/ 1960 h 4820"/>
                <a:gd name="connsiteX5" fmla="*/ 3240 w 6416"/>
                <a:gd name="connsiteY5" fmla="*/ 1359 h 4820"/>
                <a:gd name="connsiteX6" fmla="*/ 5784 w 6416"/>
                <a:gd name="connsiteY6" fmla="*/ 522 h 4820"/>
                <a:gd name="connsiteX7" fmla="*/ 6417 w 6416"/>
                <a:gd name="connsiteY7" fmla="*/ 0 h 4820"/>
                <a:gd name="connsiteX8" fmla="*/ 6101 w 6416"/>
                <a:gd name="connsiteY8" fmla="*/ 0 h 4820"/>
                <a:gd name="connsiteX9" fmla="*/ 2545 w 6416"/>
                <a:gd name="connsiteY9" fmla="*/ 1012 h 4820"/>
                <a:gd name="connsiteX10" fmla="*/ 1422 w 6416"/>
                <a:gd name="connsiteY10" fmla="*/ 1438 h 4820"/>
                <a:gd name="connsiteX11" fmla="*/ 853 w 6416"/>
                <a:gd name="connsiteY11" fmla="*/ 1897 h 4820"/>
                <a:gd name="connsiteX12" fmla="*/ 695 w 6416"/>
                <a:gd name="connsiteY12" fmla="*/ 2544 h 4820"/>
                <a:gd name="connsiteX13" fmla="*/ 379 w 6416"/>
                <a:gd name="connsiteY13" fmla="*/ 3303 h 4820"/>
                <a:gd name="connsiteX14" fmla="*/ 0 w 6416"/>
                <a:gd name="connsiteY14" fmla="*/ 4204 h 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16" h="4820">
                  <a:moveTo>
                    <a:pt x="285" y="4821"/>
                  </a:moveTo>
                  <a:lnTo>
                    <a:pt x="996" y="4757"/>
                  </a:lnTo>
                  <a:lnTo>
                    <a:pt x="3192" y="2734"/>
                  </a:lnTo>
                  <a:lnTo>
                    <a:pt x="2576" y="2639"/>
                  </a:lnTo>
                  <a:lnTo>
                    <a:pt x="2608" y="1960"/>
                  </a:lnTo>
                  <a:lnTo>
                    <a:pt x="3240" y="1359"/>
                  </a:lnTo>
                  <a:lnTo>
                    <a:pt x="5784" y="522"/>
                  </a:lnTo>
                  <a:lnTo>
                    <a:pt x="6417" y="0"/>
                  </a:lnTo>
                  <a:lnTo>
                    <a:pt x="6101" y="0"/>
                  </a:lnTo>
                  <a:lnTo>
                    <a:pt x="2545" y="1012"/>
                  </a:lnTo>
                  <a:lnTo>
                    <a:pt x="1422" y="1438"/>
                  </a:lnTo>
                  <a:lnTo>
                    <a:pt x="853" y="1897"/>
                  </a:lnTo>
                  <a:lnTo>
                    <a:pt x="695" y="2544"/>
                  </a:lnTo>
                  <a:lnTo>
                    <a:pt x="379" y="3303"/>
                  </a:lnTo>
                  <a:lnTo>
                    <a:pt x="0" y="4204"/>
                  </a:lnTo>
                  <a:close/>
                </a:path>
              </a:pathLst>
            </a:custGeom>
            <a:grpFill/>
            <a:ln w="6350" cap="flat">
              <a:solidFill>
                <a:schemeClr val="bg1"/>
              </a:solid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40BCFBA5-E0EF-3396-92F5-A34DFDF190CB}"/>
                </a:ext>
              </a:extLst>
            </p:cNvPr>
            <p:cNvSpPr/>
            <p:nvPr/>
          </p:nvSpPr>
          <p:spPr>
            <a:xfrm>
              <a:off x="7020079" y="9012243"/>
              <a:ext cx="20766" cy="8265"/>
            </a:xfrm>
            <a:custGeom>
              <a:avLst/>
              <a:gdLst>
                <a:gd name="connsiteX0" fmla="*/ 3935 w 20766"/>
                <a:gd name="connsiteY0" fmla="*/ 6448 h 8265"/>
                <a:gd name="connsiteX1" fmla="*/ 6922 w 20766"/>
                <a:gd name="connsiteY1" fmla="*/ 5500 h 8265"/>
                <a:gd name="connsiteX2" fmla="*/ 8708 w 20766"/>
                <a:gd name="connsiteY2" fmla="*/ 4441 h 8265"/>
                <a:gd name="connsiteX3" fmla="*/ 10115 w 20766"/>
                <a:gd name="connsiteY3" fmla="*/ 3967 h 8265"/>
                <a:gd name="connsiteX4" fmla="*/ 10763 w 20766"/>
                <a:gd name="connsiteY4" fmla="*/ 3493 h 8265"/>
                <a:gd name="connsiteX5" fmla="*/ 11379 w 20766"/>
                <a:gd name="connsiteY5" fmla="*/ 3192 h 8265"/>
                <a:gd name="connsiteX6" fmla="*/ 14066 w 20766"/>
                <a:gd name="connsiteY6" fmla="*/ 2544 h 8265"/>
                <a:gd name="connsiteX7" fmla="*/ 16579 w 20766"/>
                <a:gd name="connsiteY7" fmla="*/ 1327 h 8265"/>
                <a:gd name="connsiteX8" fmla="*/ 17859 w 20766"/>
                <a:gd name="connsiteY8" fmla="*/ 1249 h 8265"/>
                <a:gd name="connsiteX9" fmla="*/ 18633 w 20766"/>
                <a:gd name="connsiteY9" fmla="*/ 932 h 8265"/>
                <a:gd name="connsiteX10" fmla="*/ 19502 w 20766"/>
                <a:gd name="connsiteY10" fmla="*/ 395 h 8265"/>
                <a:gd name="connsiteX11" fmla="*/ 20767 w 20766"/>
                <a:gd name="connsiteY11" fmla="*/ 0 h 8265"/>
                <a:gd name="connsiteX12" fmla="*/ 17732 w 20766"/>
                <a:gd name="connsiteY12" fmla="*/ 189 h 8265"/>
                <a:gd name="connsiteX13" fmla="*/ 16468 w 20766"/>
                <a:gd name="connsiteY13" fmla="*/ 522 h 8265"/>
                <a:gd name="connsiteX14" fmla="*/ 1438 w 20766"/>
                <a:gd name="connsiteY14" fmla="*/ 7001 h 8265"/>
                <a:gd name="connsiteX15" fmla="*/ 269 w 20766"/>
                <a:gd name="connsiteY15" fmla="*/ 7776 h 8265"/>
                <a:gd name="connsiteX16" fmla="*/ 0 w 20766"/>
                <a:gd name="connsiteY16" fmla="*/ 8266 h 8265"/>
                <a:gd name="connsiteX17" fmla="*/ 2260 w 20766"/>
                <a:gd name="connsiteY17" fmla="*/ 7444 h 8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66" h="8265">
                  <a:moveTo>
                    <a:pt x="3935" y="6448"/>
                  </a:moveTo>
                  <a:lnTo>
                    <a:pt x="6922" y="5500"/>
                  </a:lnTo>
                  <a:lnTo>
                    <a:pt x="8708" y="4441"/>
                  </a:lnTo>
                  <a:lnTo>
                    <a:pt x="10115" y="3967"/>
                  </a:lnTo>
                  <a:lnTo>
                    <a:pt x="10763" y="3493"/>
                  </a:lnTo>
                  <a:lnTo>
                    <a:pt x="11379" y="3192"/>
                  </a:lnTo>
                  <a:lnTo>
                    <a:pt x="14066" y="2544"/>
                  </a:lnTo>
                  <a:lnTo>
                    <a:pt x="16579" y="1327"/>
                  </a:lnTo>
                  <a:lnTo>
                    <a:pt x="17859" y="1249"/>
                  </a:lnTo>
                  <a:lnTo>
                    <a:pt x="18633" y="932"/>
                  </a:lnTo>
                  <a:lnTo>
                    <a:pt x="19502" y="395"/>
                  </a:lnTo>
                  <a:lnTo>
                    <a:pt x="20767" y="0"/>
                  </a:lnTo>
                  <a:lnTo>
                    <a:pt x="17732" y="189"/>
                  </a:lnTo>
                  <a:lnTo>
                    <a:pt x="16468" y="522"/>
                  </a:lnTo>
                  <a:lnTo>
                    <a:pt x="1438" y="7001"/>
                  </a:lnTo>
                  <a:lnTo>
                    <a:pt x="269" y="7776"/>
                  </a:lnTo>
                  <a:lnTo>
                    <a:pt x="0" y="8266"/>
                  </a:lnTo>
                  <a:lnTo>
                    <a:pt x="2260" y="7444"/>
                  </a:lnTo>
                  <a:close/>
                </a:path>
              </a:pathLst>
            </a:custGeom>
            <a:grpFill/>
            <a:ln w="6350" cap="flat">
              <a:solidFill>
                <a:schemeClr val="bg1"/>
              </a:solid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38F2F642-C67F-DD24-DC3B-1B5CC8CA0D64}"/>
                </a:ext>
              </a:extLst>
            </p:cNvPr>
            <p:cNvSpPr/>
            <p:nvPr/>
          </p:nvSpPr>
          <p:spPr>
            <a:xfrm>
              <a:off x="7042016" y="9009129"/>
              <a:ext cx="3887" cy="2592"/>
            </a:xfrm>
            <a:custGeom>
              <a:avLst/>
              <a:gdLst>
                <a:gd name="connsiteX0" fmla="*/ 838 w 3887"/>
                <a:gd name="connsiteY0" fmla="*/ 2292 h 2592"/>
                <a:gd name="connsiteX1" fmla="*/ 1770 w 3887"/>
                <a:gd name="connsiteY1" fmla="*/ 1454 h 2592"/>
                <a:gd name="connsiteX2" fmla="*/ 3667 w 3887"/>
                <a:gd name="connsiteY2" fmla="*/ 585 h 2592"/>
                <a:gd name="connsiteX3" fmla="*/ 3888 w 3887"/>
                <a:gd name="connsiteY3" fmla="*/ 221 h 2592"/>
                <a:gd name="connsiteX4" fmla="*/ 3572 w 3887"/>
                <a:gd name="connsiteY4" fmla="*/ 0 h 2592"/>
                <a:gd name="connsiteX5" fmla="*/ 2434 w 3887"/>
                <a:gd name="connsiteY5" fmla="*/ 253 h 2592"/>
                <a:gd name="connsiteX6" fmla="*/ 1106 w 3887"/>
                <a:gd name="connsiteY6" fmla="*/ 964 h 2592"/>
                <a:gd name="connsiteX7" fmla="*/ 363 w 3887"/>
                <a:gd name="connsiteY7" fmla="*/ 1454 h 2592"/>
                <a:gd name="connsiteX8" fmla="*/ 0 w 3887"/>
                <a:gd name="connsiteY8" fmla="*/ 2086 h 2592"/>
                <a:gd name="connsiteX9" fmla="*/ 190 w 3887"/>
                <a:gd name="connsiteY9" fmla="*/ 2592 h 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 h="2592">
                  <a:moveTo>
                    <a:pt x="838" y="2292"/>
                  </a:moveTo>
                  <a:lnTo>
                    <a:pt x="1770" y="1454"/>
                  </a:lnTo>
                  <a:lnTo>
                    <a:pt x="3667" y="585"/>
                  </a:lnTo>
                  <a:lnTo>
                    <a:pt x="3888" y="221"/>
                  </a:lnTo>
                  <a:lnTo>
                    <a:pt x="3572" y="0"/>
                  </a:lnTo>
                  <a:lnTo>
                    <a:pt x="2434" y="253"/>
                  </a:lnTo>
                  <a:lnTo>
                    <a:pt x="1106" y="964"/>
                  </a:lnTo>
                  <a:lnTo>
                    <a:pt x="363" y="1454"/>
                  </a:lnTo>
                  <a:lnTo>
                    <a:pt x="0" y="2086"/>
                  </a:lnTo>
                  <a:lnTo>
                    <a:pt x="190" y="2592"/>
                  </a:lnTo>
                  <a:close/>
                </a:path>
              </a:pathLst>
            </a:custGeom>
            <a:grpFill/>
            <a:ln w="6350" cap="flat">
              <a:solidFill>
                <a:schemeClr val="bg1"/>
              </a:solid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288847ED-B475-9500-1F74-8D426C4353BE}"/>
                </a:ext>
              </a:extLst>
            </p:cNvPr>
            <p:cNvSpPr/>
            <p:nvPr/>
          </p:nvSpPr>
          <p:spPr>
            <a:xfrm>
              <a:off x="7046836" y="9005668"/>
              <a:ext cx="6811" cy="4029"/>
            </a:xfrm>
            <a:custGeom>
              <a:avLst/>
              <a:gdLst>
                <a:gd name="connsiteX0" fmla="*/ 2181 w 6811"/>
                <a:gd name="connsiteY0" fmla="*/ 3382 h 4029"/>
                <a:gd name="connsiteX1" fmla="*/ 3904 w 6811"/>
                <a:gd name="connsiteY1" fmla="*/ 1944 h 4029"/>
                <a:gd name="connsiteX2" fmla="*/ 4710 w 6811"/>
                <a:gd name="connsiteY2" fmla="*/ 1628 h 4029"/>
                <a:gd name="connsiteX3" fmla="*/ 6780 w 6811"/>
                <a:gd name="connsiteY3" fmla="*/ 285 h 4029"/>
                <a:gd name="connsiteX4" fmla="*/ 6812 w 6811"/>
                <a:gd name="connsiteY4" fmla="*/ 0 h 4029"/>
                <a:gd name="connsiteX5" fmla="*/ 5184 w 6811"/>
                <a:gd name="connsiteY5" fmla="*/ 427 h 4029"/>
                <a:gd name="connsiteX6" fmla="*/ 1612 w 6811"/>
                <a:gd name="connsiteY6" fmla="*/ 2086 h 4029"/>
                <a:gd name="connsiteX7" fmla="*/ 1138 w 6811"/>
                <a:gd name="connsiteY7" fmla="*/ 2449 h 4029"/>
                <a:gd name="connsiteX8" fmla="*/ 237 w 6811"/>
                <a:gd name="connsiteY8" fmla="*/ 3366 h 4029"/>
                <a:gd name="connsiteX9" fmla="*/ 0 w 6811"/>
                <a:gd name="connsiteY9" fmla="*/ 4030 h 4029"/>
                <a:gd name="connsiteX10" fmla="*/ 1454 w 6811"/>
                <a:gd name="connsiteY10" fmla="*/ 3777 h 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1" h="4029">
                  <a:moveTo>
                    <a:pt x="2181" y="3382"/>
                  </a:moveTo>
                  <a:lnTo>
                    <a:pt x="3904" y="1944"/>
                  </a:lnTo>
                  <a:lnTo>
                    <a:pt x="4710" y="1628"/>
                  </a:lnTo>
                  <a:lnTo>
                    <a:pt x="6780" y="285"/>
                  </a:lnTo>
                  <a:lnTo>
                    <a:pt x="6812" y="0"/>
                  </a:lnTo>
                  <a:lnTo>
                    <a:pt x="5184" y="427"/>
                  </a:lnTo>
                  <a:lnTo>
                    <a:pt x="1612" y="2086"/>
                  </a:lnTo>
                  <a:lnTo>
                    <a:pt x="1138" y="2449"/>
                  </a:lnTo>
                  <a:lnTo>
                    <a:pt x="237" y="3366"/>
                  </a:lnTo>
                  <a:lnTo>
                    <a:pt x="0" y="4030"/>
                  </a:lnTo>
                  <a:lnTo>
                    <a:pt x="1454" y="3777"/>
                  </a:lnTo>
                  <a:close/>
                </a:path>
              </a:pathLst>
            </a:custGeom>
            <a:grpFill/>
            <a:ln w="6350" cap="flat">
              <a:solidFill>
                <a:schemeClr val="bg1"/>
              </a:solid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6D766A52-3F7A-B852-F62F-A5E35DA2CBF8}"/>
                </a:ext>
              </a:extLst>
            </p:cNvPr>
            <p:cNvSpPr/>
            <p:nvPr/>
          </p:nvSpPr>
          <p:spPr>
            <a:xfrm>
              <a:off x="7397896" y="9774546"/>
              <a:ext cx="12564" cy="8297"/>
            </a:xfrm>
            <a:custGeom>
              <a:avLst/>
              <a:gdLst>
                <a:gd name="connsiteX0" fmla="*/ 11158 w 12564"/>
                <a:gd name="connsiteY0" fmla="*/ 4646 h 8297"/>
                <a:gd name="connsiteX1" fmla="*/ 10715 w 12564"/>
                <a:gd name="connsiteY1" fmla="*/ 4251 h 8297"/>
                <a:gd name="connsiteX2" fmla="*/ 10352 w 12564"/>
                <a:gd name="connsiteY2" fmla="*/ 3588 h 8297"/>
                <a:gd name="connsiteX3" fmla="*/ 10257 w 12564"/>
                <a:gd name="connsiteY3" fmla="*/ 2924 h 8297"/>
                <a:gd name="connsiteX4" fmla="*/ 10715 w 12564"/>
                <a:gd name="connsiteY4" fmla="*/ 2608 h 8297"/>
                <a:gd name="connsiteX5" fmla="*/ 11237 w 12564"/>
                <a:gd name="connsiteY5" fmla="*/ 2766 h 8297"/>
                <a:gd name="connsiteX6" fmla="*/ 12565 w 12564"/>
                <a:gd name="connsiteY6" fmla="*/ 4173 h 8297"/>
                <a:gd name="connsiteX7" fmla="*/ 12185 w 12564"/>
                <a:gd name="connsiteY7" fmla="*/ 3271 h 8297"/>
                <a:gd name="connsiteX8" fmla="*/ 11743 w 12564"/>
                <a:gd name="connsiteY8" fmla="*/ 2481 h 8297"/>
                <a:gd name="connsiteX9" fmla="*/ 11379 w 12564"/>
                <a:gd name="connsiteY9" fmla="*/ 1644 h 8297"/>
                <a:gd name="connsiteX10" fmla="*/ 11158 w 12564"/>
                <a:gd name="connsiteY10" fmla="*/ 537 h 8297"/>
                <a:gd name="connsiteX11" fmla="*/ 10320 w 12564"/>
                <a:gd name="connsiteY11" fmla="*/ 0 h 8297"/>
                <a:gd name="connsiteX12" fmla="*/ 9419 w 12564"/>
                <a:gd name="connsiteY12" fmla="*/ 47 h 8297"/>
                <a:gd name="connsiteX13" fmla="*/ 7697 w 12564"/>
                <a:gd name="connsiteY13" fmla="*/ 537 h 8297"/>
                <a:gd name="connsiteX14" fmla="*/ 5184 w 12564"/>
                <a:gd name="connsiteY14" fmla="*/ 363 h 8297"/>
                <a:gd name="connsiteX15" fmla="*/ 4283 w 12564"/>
                <a:gd name="connsiteY15" fmla="*/ 537 h 8297"/>
                <a:gd name="connsiteX16" fmla="*/ 2971 w 12564"/>
                <a:gd name="connsiteY16" fmla="*/ 1138 h 8297"/>
                <a:gd name="connsiteX17" fmla="*/ 1660 w 12564"/>
                <a:gd name="connsiteY17" fmla="*/ 2212 h 8297"/>
                <a:gd name="connsiteX18" fmla="*/ 506 w 12564"/>
                <a:gd name="connsiteY18" fmla="*/ 3714 h 8297"/>
                <a:gd name="connsiteX19" fmla="*/ 0 w 12564"/>
                <a:gd name="connsiteY19" fmla="*/ 5168 h 8297"/>
                <a:gd name="connsiteX20" fmla="*/ 348 w 12564"/>
                <a:gd name="connsiteY20" fmla="*/ 6417 h 8297"/>
                <a:gd name="connsiteX21" fmla="*/ 664 w 12564"/>
                <a:gd name="connsiteY21" fmla="*/ 7065 h 8297"/>
                <a:gd name="connsiteX22" fmla="*/ 1170 w 12564"/>
                <a:gd name="connsiteY22" fmla="*/ 7428 h 8297"/>
                <a:gd name="connsiteX23" fmla="*/ 2908 w 12564"/>
                <a:gd name="connsiteY23" fmla="*/ 8060 h 8297"/>
                <a:gd name="connsiteX24" fmla="*/ 5832 w 12564"/>
                <a:gd name="connsiteY24" fmla="*/ 8297 h 8297"/>
                <a:gd name="connsiteX25" fmla="*/ 6606 w 12564"/>
                <a:gd name="connsiteY25" fmla="*/ 7981 h 8297"/>
                <a:gd name="connsiteX26" fmla="*/ 7997 w 12564"/>
                <a:gd name="connsiteY26" fmla="*/ 6606 h 8297"/>
                <a:gd name="connsiteX27" fmla="*/ 8708 w 12564"/>
                <a:gd name="connsiteY27" fmla="*/ 6290 h 8297"/>
                <a:gd name="connsiteX28" fmla="*/ 8803 w 12564"/>
                <a:gd name="connsiteY28" fmla="*/ 6195 h 8297"/>
                <a:gd name="connsiteX29" fmla="*/ 10826 w 12564"/>
                <a:gd name="connsiteY29" fmla="*/ 5058 h 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64" h="8297">
                  <a:moveTo>
                    <a:pt x="11158" y="4646"/>
                  </a:moveTo>
                  <a:lnTo>
                    <a:pt x="10715" y="4251"/>
                  </a:lnTo>
                  <a:lnTo>
                    <a:pt x="10352" y="3588"/>
                  </a:lnTo>
                  <a:lnTo>
                    <a:pt x="10257" y="2924"/>
                  </a:lnTo>
                  <a:lnTo>
                    <a:pt x="10715" y="2608"/>
                  </a:lnTo>
                  <a:lnTo>
                    <a:pt x="11237" y="2766"/>
                  </a:lnTo>
                  <a:lnTo>
                    <a:pt x="12565" y="4173"/>
                  </a:lnTo>
                  <a:lnTo>
                    <a:pt x="12185" y="3271"/>
                  </a:lnTo>
                  <a:lnTo>
                    <a:pt x="11743" y="2481"/>
                  </a:lnTo>
                  <a:lnTo>
                    <a:pt x="11379" y="1644"/>
                  </a:lnTo>
                  <a:lnTo>
                    <a:pt x="11158" y="537"/>
                  </a:lnTo>
                  <a:lnTo>
                    <a:pt x="10320" y="0"/>
                  </a:lnTo>
                  <a:lnTo>
                    <a:pt x="9419" y="47"/>
                  </a:lnTo>
                  <a:lnTo>
                    <a:pt x="7697" y="537"/>
                  </a:lnTo>
                  <a:lnTo>
                    <a:pt x="5184" y="363"/>
                  </a:lnTo>
                  <a:lnTo>
                    <a:pt x="4283" y="537"/>
                  </a:lnTo>
                  <a:lnTo>
                    <a:pt x="2971" y="1138"/>
                  </a:lnTo>
                  <a:lnTo>
                    <a:pt x="1660" y="2212"/>
                  </a:lnTo>
                  <a:lnTo>
                    <a:pt x="506" y="3714"/>
                  </a:lnTo>
                  <a:lnTo>
                    <a:pt x="0" y="5168"/>
                  </a:lnTo>
                  <a:lnTo>
                    <a:pt x="348" y="6417"/>
                  </a:lnTo>
                  <a:lnTo>
                    <a:pt x="664" y="7065"/>
                  </a:lnTo>
                  <a:lnTo>
                    <a:pt x="1170" y="7428"/>
                  </a:lnTo>
                  <a:lnTo>
                    <a:pt x="2908" y="8060"/>
                  </a:lnTo>
                  <a:lnTo>
                    <a:pt x="5832" y="8297"/>
                  </a:lnTo>
                  <a:lnTo>
                    <a:pt x="6606" y="7981"/>
                  </a:lnTo>
                  <a:lnTo>
                    <a:pt x="7997" y="6606"/>
                  </a:lnTo>
                  <a:lnTo>
                    <a:pt x="8708" y="6290"/>
                  </a:lnTo>
                  <a:lnTo>
                    <a:pt x="8803" y="6195"/>
                  </a:lnTo>
                  <a:lnTo>
                    <a:pt x="10826" y="5058"/>
                  </a:lnTo>
                  <a:close/>
                </a:path>
              </a:pathLst>
            </a:custGeom>
            <a:grpFill/>
            <a:ln w="6350" cap="flat">
              <a:solidFill>
                <a:schemeClr val="bg1"/>
              </a:solid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A06CF01-BEF0-6A2F-60D6-2A5D2EE725EF}"/>
                </a:ext>
              </a:extLst>
            </p:cNvPr>
            <p:cNvSpPr/>
            <p:nvPr/>
          </p:nvSpPr>
          <p:spPr>
            <a:xfrm>
              <a:off x="8320818" y="9753858"/>
              <a:ext cx="10984" cy="12121"/>
            </a:xfrm>
            <a:custGeom>
              <a:avLst/>
              <a:gdLst>
                <a:gd name="connsiteX0" fmla="*/ 10115 w 10984"/>
                <a:gd name="connsiteY0" fmla="*/ 9293 h 12121"/>
                <a:gd name="connsiteX1" fmla="*/ 9483 w 10984"/>
                <a:gd name="connsiteY1" fmla="*/ 8613 h 12121"/>
                <a:gd name="connsiteX2" fmla="*/ 8819 w 10984"/>
                <a:gd name="connsiteY2" fmla="*/ 8091 h 12121"/>
                <a:gd name="connsiteX3" fmla="*/ 8266 w 10984"/>
                <a:gd name="connsiteY3" fmla="*/ 7965 h 12121"/>
                <a:gd name="connsiteX4" fmla="*/ 7586 w 10984"/>
                <a:gd name="connsiteY4" fmla="*/ 7934 h 12121"/>
                <a:gd name="connsiteX5" fmla="*/ 7128 w 10984"/>
                <a:gd name="connsiteY5" fmla="*/ 7491 h 12121"/>
                <a:gd name="connsiteX6" fmla="*/ 6670 w 10984"/>
                <a:gd name="connsiteY6" fmla="*/ 6938 h 12121"/>
                <a:gd name="connsiteX7" fmla="*/ 5942 w 10984"/>
                <a:gd name="connsiteY7" fmla="*/ 6622 h 12121"/>
                <a:gd name="connsiteX8" fmla="*/ 6401 w 10984"/>
                <a:gd name="connsiteY8" fmla="*/ 6037 h 12121"/>
                <a:gd name="connsiteX9" fmla="*/ 6891 w 10984"/>
                <a:gd name="connsiteY9" fmla="*/ 5927 h 12121"/>
                <a:gd name="connsiteX10" fmla="*/ 7444 w 10984"/>
                <a:gd name="connsiteY10" fmla="*/ 5974 h 12121"/>
                <a:gd name="connsiteX11" fmla="*/ 8060 w 10984"/>
                <a:gd name="connsiteY11" fmla="*/ 5910 h 12121"/>
                <a:gd name="connsiteX12" fmla="*/ 8376 w 10984"/>
                <a:gd name="connsiteY12" fmla="*/ 5531 h 12121"/>
                <a:gd name="connsiteX13" fmla="*/ 8060 w 10984"/>
                <a:gd name="connsiteY13" fmla="*/ 4978 h 12121"/>
                <a:gd name="connsiteX14" fmla="*/ 7602 w 10984"/>
                <a:gd name="connsiteY14" fmla="*/ 4235 h 12121"/>
                <a:gd name="connsiteX15" fmla="*/ 7365 w 10984"/>
                <a:gd name="connsiteY15" fmla="*/ 3382 h 12121"/>
                <a:gd name="connsiteX16" fmla="*/ 7902 w 10984"/>
                <a:gd name="connsiteY16" fmla="*/ 3540 h 12121"/>
                <a:gd name="connsiteX17" fmla="*/ 8171 w 10984"/>
                <a:gd name="connsiteY17" fmla="*/ 3350 h 12121"/>
                <a:gd name="connsiteX18" fmla="*/ 8076 w 10984"/>
                <a:gd name="connsiteY18" fmla="*/ 2876 h 12121"/>
                <a:gd name="connsiteX19" fmla="*/ 7618 w 10984"/>
                <a:gd name="connsiteY19" fmla="*/ 2196 h 12121"/>
                <a:gd name="connsiteX20" fmla="*/ 6986 w 10984"/>
                <a:gd name="connsiteY20" fmla="*/ 1517 h 12121"/>
                <a:gd name="connsiteX21" fmla="*/ 6401 w 10984"/>
                <a:gd name="connsiteY21" fmla="*/ 1659 h 12121"/>
                <a:gd name="connsiteX22" fmla="*/ 5942 w 10984"/>
                <a:gd name="connsiteY22" fmla="*/ 2007 h 12121"/>
                <a:gd name="connsiteX23" fmla="*/ 5674 w 10984"/>
                <a:gd name="connsiteY23" fmla="*/ 1991 h 12121"/>
                <a:gd name="connsiteX24" fmla="*/ 5310 w 10984"/>
                <a:gd name="connsiteY24" fmla="*/ 1454 h 12121"/>
                <a:gd name="connsiteX25" fmla="*/ 4820 w 10984"/>
                <a:gd name="connsiteY25" fmla="*/ 1232 h 12121"/>
                <a:gd name="connsiteX26" fmla="*/ 4252 w 10984"/>
                <a:gd name="connsiteY26" fmla="*/ 1059 h 12121"/>
                <a:gd name="connsiteX27" fmla="*/ 3667 w 10984"/>
                <a:gd name="connsiteY27" fmla="*/ 742 h 12121"/>
                <a:gd name="connsiteX28" fmla="*/ 3461 w 10984"/>
                <a:gd name="connsiteY28" fmla="*/ 1422 h 12121"/>
                <a:gd name="connsiteX29" fmla="*/ 3177 w 10984"/>
                <a:gd name="connsiteY29" fmla="*/ 1912 h 12121"/>
                <a:gd name="connsiteX30" fmla="*/ 2734 w 10984"/>
                <a:gd name="connsiteY30" fmla="*/ 2070 h 12121"/>
                <a:gd name="connsiteX31" fmla="*/ 2181 w 10984"/>
                <a:gd name="connsiteY31" fmla="*/ 1849 h 12121"/>
                <a:gd name="connsiteX32" fmla="*/ 2497 w 10984"/>
                <a:gd name="connsiteY32" fmla="*/ 1549 h 12121"/>
                <a:gd name="connsiteX33" fmla="*/ 2703 w 10984"/>
                <a:gd name="connsiteY33" fmla="*/ 1122 h 12121"/>
                <a:gd name="connsiteX34" fmla="*/ 2813 w 10984"/>
                <a:gd name="connsiteY34" fmla="*/ 616 h 12121"/>
                <a:gd name="connsiteX35" fmla="*/ 2782 w 10984"/>
                <a:gd name="connsiteY35" fmla="*/ 0 h 12121"/>
                <a:gd name="connsiteX36" fmla="*/ 2308 w 10984"/>
                <a:gd name="connsiteY36" fmla="*/ 442 h 12121"/>
                <a:gd name="connsiteX37" fmla="*/ 1739 w 10984"/>
                <a:gd name="connsiteY37" fmla="*/ 790 h 12121"/>
                <a:gd name="connsiteX38" fmla="*/ 1312 w 10984"/>
                <a:gd name="connsiteY38" fmla="*/ 1232 h 12121"/>
                <a:gd name="connsiteX39" fmla="*/ 1296 w 10984"/>
                <a:gd name="connsiteY39" fmla="*/ 2118 h 12121"/>
                <a:gd name="connsiteX40" fmla="*/ 411 w 10984"/>
                <a:gd name="connsiteY40" fmla="*/ 1612 h 12121"/>
                <a:gd name="connsiteX41" fmla="*/ 111 w 10984"/>
                <a:gd name="connsiteY41" fmla="*/ 1374 h 12121"/>
                <a:gd name="connsiteX42" fmla="*/ 0 w 10984"/>
                <a:gd name="connsiteY42" fmla="*/ 1944 h 12121"/>
                <a:gd name="connsiteX43" fmla="*/ 301 w 10984"/>
                <a:gd name="connsiteY43" fmla="*/ 2560 h 12121"/>
                <a:gd name="connsiteX44" fmla="*/ 221 w 10984"/>
                <a:gd name="connsiteY44" fmla="*/ 3208 h 12121"/>
                <a:gd name="connsiteX45" fmla="*/ 221 w 10984"/>
                <a:gd name="connsiteY45" fmla="*/ 3935 h 12121"/>
                <a:gd name="connsiteX46" fmla="*/ 743 w 10984"/>
                <a:gd name="connsiteY46" fmla="*/ 4757 h 12121"/>
                <a:gd name="connsiteX47" fmla="*/ 1375 w 10984"/>
                <a:gd name="connsiteY47" fmla="*/ 5437 h 12121"/>
                <a:gd name="connsiteX48" fmla="*/ 1691 w 10984"/>
                <a:gd name="connsiteY48" fmla="*/ 5990 h 12121"/>
                <a:gd name="connsiteX49" fmla="*/ 2102 w 10984"/>
                <a:gd name="connsiteY49" fmla="*/ 6495 h 12121"/>
                <a:gd name="connsiteX50" fmla="*/ 2908 w 10984"/>
                <a:gd name="connsiteY50" fmla="*/ 7032 h 12121"/>
                <a:gd name="connsiteX51" fmla="*/ 3287 w 10984"/>
                <a:gd name="connsiteY51" fmla="*/ 7127 h 12121"/>
                <a:gd name="connsiteX52" fmla="*/ 3904 w 10984"/>
                <a:gd name="connsiteY52" fmla="*/ 7064 h 12121"/>
                <a:gd name="connsiteX53" fmla="*/ 4220 w 10984"/>
                <a:gd name="connsiteY53" fmla="*/ 7159 h 12121"/>
                <a:gd name="connsiteX54" fmla="*/ 4457 w 10984"/>
                <a:gd name="connsiteY54" fmla="*/ 7444 h 12121"/>
                <a:gd name="connsiteX55" fmla="*/ 4979 w 10984"/>
                <a:gd name="connsiteY55" fmla="*/ 8361 h 12121"/>
                <a:gd name="connsiteX56" fmla="*/ 5231 w 10984"/>
                <a:gd name="connsiteY56" fmla="*/ 8708 h 12121"/>
                <a:gd name="connsiteX57" fmla="*/ 5563 w 10984"/>
                <a:gd name="connsiteY57" fmla="*/ 8929 h 12121"/>
                <a:gd name="connsiteX58" fmla="*/ 6338 w 10984"/>
                <a:gd name="connsiteY58" fmla="*/ 9103 h 12121"/>
                <a:gd name="connsiteX59" fmla="*/ 6686 w 10984"/>
                <a:gd name="connsiteY59" fmla="*/ 9324 h 12121"/>
                <a:gd name="connsiteX60" fmla="*/ 6938 w 10984"/>
                <a:gd name="connsiteY60" fmla="*/ 9688 h 12121"/>
                <a:gd name="connsiteX61" fmla="*/ 7444 w 10984"/>
                <a:gd name="connsiteY61" fmla="*/ 10541 h 12121"/>
                <a:gd name="connsiteX62" fmla="*/ 7665 w 10984"/>
                <a:gd name="connsiteY62" fmla="*/ 10873 h 12121"/>
                <a:gd name="connsiteX63" fmla="*/ 8898 w 10984"/>
                <a:gd name="connsiteY63" fmla="*/ 11742 h 12121"/>
                <a:gd name="connsiteX64" fmla="*/ 10210 w 10984"/>
                <a:gd name="connsiteY64" fmla="*/ 12122 h 12121"/>
                <a:gd name="connsiteX65" fmla="*/ 10984 w 10984"/>
                <a:gd name="connsiteY65" fmla="*/ 11647 h 12121"/>
                <a:gd name="connsiteX66" fmla="*/ 10542 w 10984"/>
                <a:gd name="connsiteY66" fmla="*/ 9925 h 1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84" h="12121">
                  <a:moveTo>
                    <a:pt x="10115" y="9293"/>
                  </a:moveTo>
                  <a:lnTo>
                    <a:pt x="9483" y="8613"/>
                  </a:lnTo>
                  <a:lnTo>
                    <a:pt x="8819" y="8091"/>
                  </a:lnTo>
                  <a:lnTo>
                    <a:pt x="8266" y="7965"/>
                  </a:lnTo>
                  <a:lnTo>
                    <a:pt x="7586" y="7934"/>
                  </a:lnTo>
                  <a:lnTo>
                    <a:pt x="7128" y="7491"/>
                  </a:lnTo>
                  <a:lnTo>
                    <a:pt x="6670" y="6938"/>
                  </a:lnTo>
                  <a:lnTo>
                    <a:pt x="5942" y="6622"/>
                  </a:lnTo>
                  <a:lnTo>
                    <a:pt x="6401" y="6037"/>
                  </a:lnTo>
                  <a:lnTo>
                    <a:pt x="6891" y="5927"/>
                  </a:lnTo>
                  <a:lnTo>
                    <a:pt x="7444" y="5974"/>
                  </a:lnTo>
                  <a:lnTo>
                    <a:pt x="8060" y="5910"/>
                  </a:lnTo>
                  <a:lnTo>
                    <a:pt x="8376" y="5531"/>
                  </a:lnTo>
                  <a:lnTo>
                    <a:pt x="8060" y="4978"/>
                  </a:lnTo>
                  <a:lnTo>
                    <a:pt x="7602" y="4235"/>
                  </a:lnTo>
                  <a:lnTo>
                    <a:pt x="7365" y="3382"/>
                  </a:lnTo>
                  <a:lnTo>
                    <a:pt x="7902" y="3540"/>
                  </a:lnTo>
                  <a:lnTo>
                    <a:pt x="8171" y="3350"/>
                  </a:lnTo>
                  <a:lnTo>
                    <a:pt x="8076" y="2876"/>
                  </a:lnTo>
                  <a:lnTo>
                    <a:pt x="7618" y="2196"/>
                  </a:lnTo>
                  <a:lnTo>
                    <a:pt x="6986" y="1517"/>
                  </a:lnTo>
                  <a:lnTo>
                    <a:pt x="6401" y="1659"/>
                  </a:lnTo>
                  <a:lnTo>
                    <a:pt x="5942" y="2007"/>
                  </a:lnTo>
                  <a:lnTo>
                    <a:pt x="5674" y="1991"/>
                  </a:lnTo>
                  <a:lnTo>
                    <a:pt x="5310" y="1454"/>
                  </a:lnTo>
                  <a:lnTo>
                    <a:pt x="4820" y="1232"/>
                  </a:lnTo>
                  <a:lnTo>
                    <a:pt x="4252" y="1059"/>
                  </a:lnTo>
                  <a:lnTo>
                    <a:pt x="3667" y="742"/>
                  </a:lnTo>
                  <a:lnTo>
                    <a:pt x="3461" y="1422"/>
                  </a:lnTo>
                  <a:lnTo>
                    <a:pt x="3177" y="1912"/>
                  </a:lnTo>
                  <a:lnTo>
                    <a:pt x="2734" y="2070"/>
                  </a:lnTo>
                  <a:lnTo>
                    <a:pt x="2181" y="1849"/>
                  </a:lnTo>
                  <a:lnTo>
                    <a:pt x="2497" y="1549"/>
                  </a:lnTo>
                  <a:lnTo>
                    <a:pt x="2703" y="1122"/>
                  </a:lnTo>
                  <a:lnTo>
                    <a:pt x="2813" y="616"/>
                  </a:lnTo>
                  <a:lnTo>
                    <a:pt x="2782" y="0"/>
                  </a:lnTo>
                  <a:lnTo>
                    <a:pt x="2308" y="442"/>
                  </a:lnTo>
                  <a:lnTo>
                    <a:pt x="1739" y="790"/>
                  </a:lnTo>
                  <a:lnTo>
                    <a:pt x="1312" y="1232"/>
                  </a:lnTo>
                  <a:lnTo>
                    <a:pt x="1296" y="2118"/>
                  </a:lnTo>
                  <a:lnTo>
                    <a:pt x="411" y="1612"/>
                  </a:lnTo>
                  <a:lnTo>
                    <a:pt x="111" y="1374"/>
                  </a:lnTo>
                  <a:lnTo>
                    <a:pt x="0" y="1944"/>
                  </a:lnTo>
                  <a:lnTo>
                    <a:pt x="301" y="2560"/>
                  </a:lnTo>
                  <a:lnTo>
                    <a:pt x="221" y="3208"/>
                  </a:lnTo>
                  <a:lnTo>
                    <a:pt x="221" y="3935"/>
                  </a:lnTo>
                  <a:lnTo>
                    <a:pt x="743" y="4757"/>
                  </a:lnTo>
                  <a:lnTo>
                    <a:pt x="1375" y="5437"/>
                  </a:lnTo>
                  <a:lnTo>
                    <a:pt x="1691" y="5990"/>
                  </a:lnTo>
                  <a:lnTo>
                    <a:pt x="2102" y="6495"/>
                  </a:lnTo>
                  <a:lnTo>
                    <a:pt x="2908" y="7032"/>
                  </a:lnTo>
                  <a:lnTo>
                    <a:pt x="3287" y="7127"/>
                  </a:lnTo>
                  <a:lnTo>
                    <a:pt x="3904" y="7064"/>
                  </a:lnTo>
                  <a:lnTo>
                    <a:pt x="4220" y="7159"/>
                  </a:lnTo>
                  <a:lnTo>
                    <a:pt x="4457" y="7444"/>
                  </a:lnTo>
                  <a:lnTo>
                    <a:pt x="4979" y="8361"/>
                  </a:lnTo>
                  <a:lnTo>
                    <a:pt x="5231" y="8708"/>
                  </a:lnTo>
                  <a:lnTo>
                    <a:pt x="5563" y="8929"/>
                  </a:lnTo>
                  <a:lnTo>
                    <a:pt x="6338" y="9103"/>
                  </a:lnTo>
                  <a:lnTo>
                    <a:pt x="6686" y="9324"/>
                  </a:lnTo>
                  <a:lnTo>
                    <a:pt x="6938" y="9688"/>
                  </a:lnTo>
                  <a:lnTo>
                    <a:pt x="7444" y="10541"/>
                  </a:lnTo>
                  <a:lnTo>
                    <a:pt x="7665" y="10873"/>
                  </a:lnTo>
                  <a:lnTo>
                    <a:pt x="8898" y="11742"/>
                  </a:lnTo>
                  <a:lnTo>
                    <a:pt x="10210" y="12122"/>
                  </a:lnTo>
                  <a:lnTo>
                    <a:pt x="10984" y="11647"/>
                  </a:lnTo>
                  <a:lnTo>
                    <a:pt x="10542" y="9925"/>
                  </a:lnTo>
                  <a:close/>
                </a:path>
              </a:pathLst>
            </a:custGeom>
            <a:grpFill/>
            <a:ln w="6350" cap="flat">
              <a:solidFill>
                <a:schemeClr val="bg1"/>
              </a:solid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B905179-7B4E-1EE6-F3AF-8AA603BD9B9E}"/>
                </a:ext>
              </a:extLst>
            </p:cNvPr>
            <p:cNvSpPr/>
            <p:nvPr/>
          </p:nvSpPr>
          <p:spPr>
            <a:xfrm>
              <a:off x="8253824" y="9660075"/>
              <a:ext cx="104956" cy="103960"/>
            </a:xfrm>
            <a:custGeom>
              <a:avLst/>
              <a:gdLst>
                <a:gd name="connsiteX0" fmla="*/ 104403 w 104956"/>
                <a:gd name="connsiteY0" fmla="*/ 100247 h 103960"/>
                <a:gd name="connsiteX1" fmla="*/ 104403 w 104956"/>
                <a:gd name="connsiteY1" fmla="*/ 99488 h 103960"/>
                <a:gd name="connsiteX2" fmla="*/ 104245 w 104956"/>
                <a:gd name="connsiteY2" fmla="*/ 98508 h 103960"/>
                <a:gd name="connsiteX3" fmla="*/ 103929 w 104956"/>
                <a:gd name="connsiteY3" fmla="*/ 97766 h 103960"/>
                <a:gd name="connsiteX4" fmla="*/ 103550 w 104956"/>
                <a:gd name="connsiteY4" fmla="*/ 97133 h 103960"/>
                <a:gd name="connsiteX5" fmla="*/ 103265 w 104956"/>
                <a:gd name="connsiteY5" fmla="*/ 96454 h 103960"/>
                <a:gd name="connsiteX6" fmla="*/ 103202 w 104956"/>
                <a:gd name="connsiteY6" fmla="*/ 95553 h 103960"/>
                <a:gd name="connsiteX7" fmla="*/ 102491 w 104956"/>
                <a:gd name="connsiteY7" fmla="*/ 95252 h 103960"/>
                <a:gd name="connsiteX8" fmla="*/ 103802 w 104956"/>
                <a:gd name="connsiteY8" fmla="*/ 94794 h 103960"/>
                <a:gd name="connsiteX9" fmla="*/ 104403 w 104956"/>
                <a:gd name="connsiteY9" fmla="*/ 94462 h 103960"/>
                <a:gd name="connsiteX10" fmla="*/ 104877 w 104956"/>
                <a:gd name="connsiteY10" fmla="*/ 93940 h 103960"/>
                <a:gd name="connsiteX11" fmla="*/ 104134 w 104956"/>
                <a:gd name="connsiteY11" fmla="*/ 93150 h 103960"/>
                <a:gd name="connsiteX12" fmla="*/ 103866 w 104956"/>
                <a:gd name="connsiteY12" fmla="*/ 92108 h 103960"/>
                <a:gd name="connsiteX13" fmla="*/ 103565 w 104956"/>
                <a:gd name="connsiteY13" fmla="*/ 91333 h 103960"/>
                <a:gd name="connsiteX14" fmla="*/ 102712 w 104956"/>
                <a:gd name="connsiteY14" fmla="*/ 91365 h 103960"/>
                <a:gd name="connsiteX15" fmla="*/ 102965 w 104956"/>
                <a:gd name="connsiteY15" fmla="*/ 91301 h 103960"/>
                <a:gd name="connsiteX16" fmla="*/ 103186 w 104956"/>
                <a:gd name="connsiteY16" fmla="*/ 91175 h 103960"/>
                <a:gd name="connsiteX17" fmla="*/ 103313 w 104956"/>
                <a:gd name="connsiteY17" fmla="*/ 90954 h 103960"/>
                <a:gd name="connsiteX18" fmla="*/ 103407 w 104956"/>
                <a:gd name="connsiteY18" fmla="*/ 90591 h 103960"/>
                <a:gd name="connsiteX19" fmla="*/ 102491 w 104956"/>
                <a:gd name="connsiteY19" fmla="*/ 89674 h 103960"/>
                <a:gd name="connsiteX20" fmla="*/ 101606 w 104956"/>
                <a:gd name="connsiteY20" fmla="*/ 89374 h 103960"/>
                <a:gd name="connsiteX21" fmla="*/ 99741 w 104956"/>
                <a:gd name="connsiteY21" fmla="*/ 89105 h 103960"/>
                <a:gd name="connsiteX22" fmla="*/ 98492 w 104956"/>
                <a:gd name="connsiteY22" fmla="*/ 88346 h 103960"/>
                <a:gd name="connsiteX23" fmla="*/ 98161 w 104956"/>
                <a:gd name="connsiteY23" fmla="*/ 87572 h 103960"/>
                <a:gd name="connsiteX24" fmla="*/ 98540 w 104956"/>
                <a:gd name="connsiteY24" fmla="*/ 86876 h 103960"/>
                <a:gd name="connsiteX25" fmla="*/ 99456 w 104956"/>
                <a:gd name="connsiteY25" fmla="*/ 86450 h 103960"/>
                <a:gd name="connsiteX26" fmla="*/ 100531 w 104956"/>
                <a:gd name="connsiteY26" fmla="*/ 86165 h 103960"/>
                <a:gd name="connsiteX27" fmla="*/ 100847 w 104956"/>
                <a:gd name="connsiteY27" fmla="*/ 85865 h 103960"/>
                <a:gd name="connsiteX28" fmla="*/ 100009 w 104956"/>
                <a:gd name="connsiteY28" fmla="*/ 83557 h 103960"/>
                <a:gd name="connsiteX29" fmla="*/ 100025 w 104956"/>
                <a:gd name="connsiteY29" fmla="*/ 83036 h 103960"/>
                <a:gd name="connsiteX30" fmla="*/ 100215 w 104956"/>
                <a:gd name="connsiteY30" fmla="*/ 82594 h 103960"/>
                <a:gd name="connsiteX31" fmla="*/ 100199 w 104956"/>
                <a:gd name="connsiteY31" fmla="*/ 82119 h 103960"/>
                <a:gd name="connsiteX32" fmla="*/ 99630 w 104956"/>
                <a:gd name="connsiteY32" fmla="*/ 81487 h 103960"/>
                <a:gd name="connsiteX33" fmla="*/ 99298 w 104956"/>
                <a:gd name="connsiteY33" fmla="*/ 81471 h 103960"/>
                <a:gd name="connsiteX34" fmla="*/ 97939 w 104956"/>
                <a:gd name="connsiteY34" fmla="*/ 82087 h 103960"/>
                <a:gd name="connsiteX35" fmla="*/ 97923 w 104956"/>
                <a:gd name="connsiteY35" fmla="*/ 81313 h 103960"/>
                <a:gd name="connsiteX36" fmla="*/ 98097 w 104956"/>
                <a:gd name="connsiteY36" fmla="*/ 80728 h 103960"/>
                <a:gd name="connsiteX37" fmla="*/ 98666 w 104956"/>
                <a:gd name="connsiteY37" fmla="*/ 79654 h 103960"/>
                <a:gd name="connsiteX38" fmla="*/ 98145 w 104956"/>
                <a:gd name="connsiteY38" fmla="*/ 78911 h 103960"/>
                <a:gd name="connsiteX39" fmla="*/ 97939 w 104956"/>
                <a:gd name="connsiteY39" fmla="*/ 78184 h 103960"/>
                <a:gd name="connsiteX40" fmla="*/ 98050 w 104956"/>
                <a:gd name="connsiteY40" fmla="*/ 77504 h 103960"/>
                <a:gd name="connsiteX41" fmla="*/ 98366 w 104956"/>
                <a:gd name="connsiteY41" fmla="*/ 76983 h 103960"/>
                <a:gd name="connsiteX42" fmla="*/ 96880 w 104956"/>
                <a:gd name="connsiteY42" fmla="*/ 77141 h 103960"/>
                <a:gd name="connsiteX43" fmla="*/ 95584 w 104956"/>
                <a:gd name="connsiteY43" fmla="*/ 78531 h 103960"/>
                <a:gd name="connsiteX44" fmla="*/ 94683 w 104956"/>
                <a:gd name="connsiteY44" fmla="*/ 80555 h 103960"/>
                <a:gd name="connsiteX45" fmla="*/ 94415 w 104956"/>
                <a:gd name="connsiteY45" fmla="*/ 82688 h 103960"/>
                <a:gd name="connsiteX46" fmla="*/ 93988 w 104956"/>
                <a:gd name="connsiteY46" fmla="*/ 82072 h 103960"/>
                <a:gd name="connsiteX47" fmla="*/ 93688 w 104956"/>
                <a:gd name="connsiteY47" fmla="*/ 81930 h 103960"/>
                <a:gd name="connsiteX48" fmla="*/ 93482 w 104956"/>
                <a:gd name="connsiteY48" fmla="*/ 82198 h 103960"/>
                <a:gd name="connsiteX49" fmla="*/ 93071 w 104956"/>
                <a:gd name="connsiteY49" fmla="*/ 83526 h 103960"/>
                <a:gd name="connsiteX50" fmla="*/ 92787 w 104956"/>
                <a:gd name="connsiteY50" fmla="*/ 83684 h 103960"/>
                <a:gd name="connsiteX51" fmla="*/ 91855 w 104956"/>
                <a:gd name="connsiteY51" fmla="*/ 83368 h 103960"/>
                <a:gd name="connsiteX52" fmla="*/ 91491 w 104956"/>
                <a:gd name="connsiteY52" fmla="*/ 83131 h 103960"/>
                <a:gd name="connsiteX53" fmla="*/ 91033 w 104956"/>
                <a:gd name="connsiteY53" fmla="*/ 82925 h 103960"/>
                <a:gd name="connsiteX54" fmla="*/ 90511 w 104956"/>
                <a:gd name="connsiteY54" fmla="*/ 82941 h 103960"/>
                <a:gd name="connsiteX55" fmla="*/ 88678 w 104956"/>
                <a:gd name="connsiteY55" fmla="*/ 83557 h 103960"/>
                <a:gd name="connsiteX56" fmla="*/ 88946 w 104956"/>
                <a:gd name="connsiteY56" fmla="*/ 82404 h 103960"/>
                <a:gd name="connsiteX57" fmla="*/ 90938 w 104956"/>
                <a:gd name="connsiteY57" fmla="*/ 80650 h 103960"/>
                <a:gd name="connsiteX58" fmla="*/ 91965 w 104956"/>
                <a:gd name="connsiteY58" fmla="*/ 78958 h 103960"/>
                <a:gd name="connsiteX59" fmla="*/ 93198 w 104956"/>
                <a:gd name="connsiteY59" fmla="*/ 78389 h 103960"/>
                <a:gd name="connsiteX60" fmla="*/ 93514 w 104956"/>
                <a:gd name="connsiteY60" fmla="*/ 77852 h 103960"/>
                <a:gd name="connsiteX61" fmla="*/ 93245 w 104956"/>
                <a:gd name="connsiteY61" fmla="*/ 77252 h 103960"/>
                <a:gd name="connsiteX62" fmla="*/ 92502 w 104956"/>
                <a:gd name="connsiteY62" fmla="*/ 76935 h 103960"/>
                <a:gd name="connsiteX63" fmla="*/ 91096 w 104956"/>
                <a:gd name="connsiteY63" fmla="*/ 76746 h 103960"/>
                <a:gd name="connsiteX64" fmla="*/ 90922 w 104956"/>
                <a:gd name="connsiteY64" fmla="*/ 76256 h 103960"/>
                <a:gd name="connsiteX65" fmla="*/ 91396 w 104956"/>
                <a:gd name="connsiteY65" fmla="*/ 76177 h 103960"/>
                <a:gd name="connsiteX66" fmla="*/ 91839 w 104956"/>
                <a:gd name="connsiteY66" fmla="*/ 75972 h 103960"/>
                <a:gd name="connsiteX67" fmla="*/ 92218 w 104956"/>
                <a:gd name="connsiteY67" fmla="*/ 75655 h 103960"/>
                <a:gd name="connsiteX68" fmla="*/ 92439 w 104956"/>
                <a:gd name="connsiteY68" fmla="*/ 75134 h 103960"/>
                <a:gd name="connsiteX69" fmla="*/ 91933 w 104956"/>
                <a:gd name="connsiteY69" fmla="*/ 74928 h 103960"/>
                <a:gd name="connsiteX70" fmla="*/ 91333 w 104956"/>
                <a:gd name="connsiteY70" fmla="*/ 74407 h 103960"/>
                <a:gd name="connsiteX71" fmla="*/ 90985 w 104956"/>
                <a:gd name="connsiteY71" fmla="*/ 73822 h 103960"/>
                <a:gd name="connsiteX72" fmla="*/ 91191 w 104956"/>
                <a:gd name="connsiteY72" fmla="*/ 73427 h 103960"/>
                <a:gd name="connsiteX73" fmla="*/ 91776 w 104956"/>
                <a:gd name="connsiteY73" fmla="*/ 73569 h 103960"/>
                <a:gd name="connsiteX74" fmla="*/ 92850 w 104956"/>
                <a:gd name="connsiteY74" fmla="*/ 74675 h 103960"/>
                <a:gd name="connsiteX75" fmla="*/ 93277 w 104956"/>
                <a:gd name="connsiteY75" fmla="*/ 74850 h 103960"/>
                <a:gd name="connsiteX76" fmla="*/ 93972 w 104956"/>
                <a:gd name="connsiteY76" fmla="*/ 74328 h 103960"/>
                <a:gd name="connsiteX77" fmla="*/ 94573 w 104956"/>
                <a:gd name="connsiteY77" fmla="*/ 73395 h 103960"/>
                <a:gd name="connsiteX78" fmla="*/ 94968 w 104956"/>
                <a:gd name="connsiteY78" fmla="*/ 72210 h 103960"/>
                <a:gd name="connsiteX79" fmla="*/ 95063 w 104956"/>
                <a:gd name="connsiteY79" fmla="*/ 70962 h 103960"/>
                <a:gd name="connsiteX80" fmla="*/ 93672 w 104956"/>
                <a:gd name="connsiteY80" fmla="*/ 71436 h 103960"/>
                <a:gd name="connsiteX81" fmla="*/ 93704 w 104956"/>
                <a:gd name="connsiteY81" fmla="*/ 69665 h 103960"/>
                <a:gd name="connsiteX82" fmla="*/ 94051 w 104956"/>
                <a:gd name="connsiteY82" fmla="*/ 68228 h 103960"/>
                <a:gd name="connsiteX83" fmla="*/ 94225 w 104956"/>
                <a:gd name="connsiteY83" fmla="*/ 66663 h 103960"/>
                <a:gd name="connsiteX84" fmla="*/ 93830 w 104956"/>
                <a:gd name="connsiteY84" fmla="*/ 64561 h 103960"/>
                <a:gd name="connsiteX85" fmla="*/ 93435 w 104956"/>
                <a:gd name="connsiteY85" fmla="*/ 63612 h 103960"/>
                <a:gd name="connsiteX86" fmla="*/ 92977 w 104956"/>
                <a:gd name="connsiteY86" fmla="*/ 62665 h 103960"/>
                <a:gd name="connsiteX87" fmla="*/ 92471 w 104956"/>
                <a:gd name="connsiteY87" fmla="*/ 61811 h 103960"/>
                <a:gd name="connsiteX88" fmla="*/ 91965 w 104956"/>
                <a:gd name="connsiteY88" fmla="*/ 61100 h 103960"/>
                <a:gd name="connsiteX89" fmla="*/ 91238 w 104956"/>
                <a:gd name="connsiteY89" fmla="*/ 60404 h 103960"/>
                <a:gd name="connsiteX90" fmla="*/ 90795 w 104956"/>
                <a:gd name="connsiteY90" fmla="*/ 60231 h 103960"/>
                <a:gd name="connsiteX91" fmla="*/ 89832 w 104956"/>
                <a:gd name="connsiteY91" fmla="*/ 60704 h 103960"/>
                <a:gd name="connsiteX92" fmla="*/ 89152 w 104956"/>
                <a:gd name="connsiteY92" fmla="*/ 61843 h 103960"/>
                <a:gd name="connsiteX93" fmla="*/ 89026 w 104956"/>
                <a:gd name="connsiteY93" fmla="*/ 65794 h 103960"/>
                <a:gd name="connsiteX94" fmla="*/ 87998 w 104956"/>
                <a:gd name="connsiteY94" fmla="*/ 66853 h 103960"/>
                <a:gd name="connsiteX95" fmla="*/ 85011 w 104956"/>
                <a:gd name="connsiteY95" fmla="*/ 65967 h 103960"/>
                <a:gd name="connsiteX96" fmla="*/ 83652 w 104956"/>
                <a:gd name="connsiteY96" fmla="*/ 66109 h 103960"/>
                <a:gd name="connsiteX97" fmla="*/ 83352 w 104956"/>
                <a:gd name="connsiteY97" fmla="*/ 67880 h 103960"/>
                <a:gd name="connsiteX98" fmla="*/ 83810 w 104956"/>
                <a:gd name="connsiteY98" fmla="*/ 68496 h 103960"/>
                <a:gd name="connsiteX99" fmla="*/ 83542 w 104956"/>
                <a:gd name="connsiteY99" fmla="*/ 68938 h 103960"/>
                <a:gd name="connsiteX100" fmla="*/ 82925 w 104956"/>
                <a:gd name="connsiteY100" fmla="*/ 68907 h 103960"/>
                <a:gd name="connsiteX101" fmla="*/ 82214 w 104956"/>
                <a:gd name="connsiteY101" fmla="*/ 68259 h 103960"/>
                <a:gd name="connsiteX102" fmla="*/ 81929 w 104956"/>
                <a:gd name="connsiteY102" fmla="*/ 67248 h 103960"/>
                <a:gd name="connsiteX103" fmla="*/ 81945 w 104956"/>
                <a:gd name="connsiteY103" fmla="*/ 66283 h 103960"/>
                <a:gd name="connsiteX104" fmla="*/ 81914 w 104956"/>
                <a:gd name="connsiteY104" fmla="*/ 65430 h 103960"/>
                <a:gd name="connsiteX105" fmla="*/ 81360 w 104956"/>
                <a:gd name="connsiteY105" fmla="*/ 64734 h 103960"/>
                <a:gd name="connsiteX106" fmla="*/ 82862 w 104956"/>
                <a:gd name="connsiteY106" fmla="*/ 64956 h 103960"/>
                <a:gd name="connsiteX107" fmla="*/ 84221 w 104956"/>
                <a:gd name="connsiteY107" fmla="*/ 64640 h 103960"/>
                <a:gd name="connsiteX108" fmla="*/ 85422 w 104956"/>
                <a:gd name="connsiteY108" fmla="*/ 63960 h 103960"/>
                <a:gd name="connsiteX109" fmla="*/ 86386 w 104956"/>
                <a:gd name="connsiteY109" fmla="*/ 63012 h 103960"/>
                <a:gd name="connsiteX110" fmla="*/ 87145 w 104956"/>
                <a:gd name="connsiteY110" fmla="*/ 61874 h 103960"/>
                <a:gd name="connsiteX111" fmla="*/ 87082 w 104956"/>
                <a:gd name="connsiteY111" fmla="*/ 61131 h 103960"/>
                <a:gd name="connsiteX112" fmla="*/ 86339 w 104956"/>
                <a:gd name="connsiteY112" fmla="*/ 60483 h 103960"/>
                <a:gd name="connsiteX113" fmla="*/ 84948 w 104956"/>
                <a:gd name="connsiteY113" fmla="*/ 59693 h 103960"/>
                <a:gd name="connsiteX114" fmla="*/ 85011 w 104956"/>
                <a:gd name="connsiteY114" fmla="*/ 59092 h 103960"/>
                <a:gd name="connsiteX115" fmla="*/ 84711 w 104956"/>
                <a:gd name="connsiteY115" fmla="*/ 58634 h 103960"/>
                <a:gd name="connsiteX116" fmla="*/ 84253 w 104956"/>
                <a:gd name="connsiteY116" fmla="*/ 58413 h 103960"/>
                <a:gd name="connsiteX117" fmla="*/ 83747 w 104956"/>
                <a:gd name="connsiteY117" fmla="*/ 58413 h 103960"/>
                <a:gd name="connsiteX118" fmla="*/ 83368 w 104956"/>
                <a:gd name="connsiteY118" fmla="*/ 57575 h 103960"/>
                <a:gd name="connsiteX119" fmla="*/ 82957 w 104956"/>
                <a:gd name="connsiteY119" fmla="*/ 56959 h 103960"/>
                <a:gd name="connsiteX120" fmla="*/ 82372 w 104956"/>
                <a:gd name="connsiteY120" fmla="*/ 56706 h 103960"/>
                <a:gd name="connsiteX121" fmla="*/ 82356 w 104956"/>
                <a:gd name="connsiteY121" fmla="*/ 56405 h 103960"/>
                <a:gd name="connsiteX122" fmla="*/ 82293 w 104956"/>
                <a:gd name="connsiteY122" fmla="*/ 55631 h 103960"/>
                <a:gd name="connsiteX123" fmla="*/ 82040 w 104956"/>
                <a:gd name="connsiteY123" fmla="*/ 55710 h 103960"/>
                <a:gd name="connsiteX124" fmla="*/ 81408 w 104956"/>
                <a:gd name="connsiteY124" fmla="*/ 55695 h 103960"/>
                <a:gd name="connsiteX125" fmla="*/ 80870 w 104956"/>
                <a:gd name="connsiteY125" fmla="*/ 55916 h 103960"/>
                <a:gd name="connsiteX126" fmla="*/ 80333 w 104956"/>
                <a:gd name="connsiteY126" fmla="*/ 56058 h 103960"/>
                <a:gd name="connsiteX127" fmla="*/ 79669 w 104956"/>
                <a:gd name="connsiteY127" fmla="*/ 55678 h 103960"/>
                <a:gd name="connsiteX128" fmla="*/ 77662 w 104956"/>
                <a:gd name="connsiteY128" fmla="*/ 53766 h 103960"/>
                <a:gd name="connsiteX129" fmla="*/ 77236 w 104956"/>
                <a:gd name="connsiteY129" fmla="*/ 53545 h 103960"/>
                <a:gd name="connsiteX130" fmla="*/ 74391 w 104956"/>
                <a:gd name="connsiteY130" fmla="*/ 55110 h 103960"/>
                <a:gd name="connsiteX131" fmla="*/ 74328 w 104956"/>
                <a:gd name="connsiteY131" fmla="*/ 55046 h 103960"/>
                <a:gd name="connsiteX132" fmla="*/ 74138 w 104956"/>
                <a:gd name="connsiteY132" fmla="*/ 55394 h 103960"/>
                <a:gd name="connsiteX133" fmla="*/ 73980 w 104956"/>
                <a:gd name="connsiteY133" fmla="*/ 56058 h 103960"/>
                <a:gd name="connsiteX134" fmla="*/ 73790 w 104956"/>
                <a:gd name="connsiteY134" fmla="*/ 56327 h 103960"/>
                <a:gd name="connsiteX135" fmla="*/ 73474 w 104956"/>
                <a:gd name="connsiteY135" fmla="*/ 57259 h 103960"/>
                <a:gd name="connsiteX136" fmla="*/ 73158 w 104956"/>
                <a:gd name="connsiteY136" fmla="*/ 57528 h 103960"/>
                <a:gd name="connsiteX137" fmla="*/ 72415 w 104956"/>
                <a:gd name="connsiteY137" fmla="*/ 56437 h 103960"/>
                <a:gd name="connsiteX138" fmla="*/ 71815 w 104956"/>
                <a:gd name="connsiteY138" fmla="*/ 56026 h 103960"/>
                <a:gd name="connsiteX139" fmla="*/ 71151 w 104956"/>
                <a:gd name="connsiteY139" fmla="*/ 55790 h 103960"/>
                <a:gd name="connsiteX140" fmla="*/ 70661 w 104956"/>
                <a:gd name="connsiteY140" fmla="*/ 55758 h 103960"/>
                <a:gd name="connsiteX141" fmla="*/ 69286 w 104956"/>
                <a:gd name="connsiteY141" fmla="*/ 57733 h 103960"/>
                <a:gd name="connsiteX142" fmla="*/ 68496 w 104956"/>
                <a:gd name="connsiteY142" fmla="*/ 58318 h 103960"/>
                <a:gd name="connsiteX143" fmla="*/ 67895 w 104956"/>
                <a:gd name="connsiteY143" fmla="*/ 57227 h 103960"/>
                <a:gd name="connsiteX144" fmla="*/ 68117 w 104956"/>
                <a:gd name="connsiteY144" fmla="*/ 56026 h 103960"/>
                <a:gd name="connsiteX145" fmla="*/ 69128 w 104956"/>
                <a:gd name="connsiteY145" fmla="*/ 55220 h 103960"/>
                <a:gd name="connsiteX146" fmla="*/ 71451 w 104956"/>
                <a:gd name="connsiteY146" fmla="*/ 54399 h 103960"/>
                <a:gd name="connsiteX147" fmla="*/ 72052 w 104956"/>
                <a:gd name="connsiteY147" fmla="*/ 53972 h 103960"/>
                <a:gd name="connsiteX148" fmla="*/ 72273 w 104956"/>
                <a:gd name="connsiteY148" fmla="*/ 53371 h 103960"/>
                <a:gd name="connsiteX149" fmla="*/ 72431 w 104956"/>
                <a:gd name="connsiteY149" fmla="*/ 52771 h 103960"/>
                <a:gd name="connsiteX150" fmla="*/ 72779 w 104956"/>
                <a:gd name="connsiteY150" fmla="*/ 52312 h 103960"/>
                <a:gd name="connsiteX151" fmla="*/ 73427 w 104956"/>
                <a:gd name="connsiteY151" fmla="*/ 52170 h 103960"/>
                <a:gd name="connsiteX152" fmla="*/ 74422 w 104956"/>
                <a:gd name="connsiteY152" fmla="*/ 52660 h 103960"/>
                <a:gd name="connsiteX153" fmla="*/ 75054 w 104956"/>
                <a:gd name="connsiteY153" fmla="*/ 52597 h 103960"/>
                <a:gd name="connsiteX154" fmla="*/ 75845 w 104956"/>
                <a:gd name="connsiteY154" fmla="*/ 51822 h 103960"/>
                <a:gd name="connsiteX155" fmla="*/ 75197 w 104956"/>
                <a:gd name="connsiteY155" fmla="*/ 51112 h 103960"/>
                <a:gd name="connsiteX156" fmla="*/ 73885 w 104956"/>
                <a:gd name="connsiteY156" fmla="*/ 50685 h 103960"/>
                <a:gd name="connsiteX157" fmla="*/ 71277 w 104956"/>
                <a:gd name="connsiteY157" fmla="*/ 50843 h 103960"/>
                <a:gd name="connsiteX158" fmla="*/ 70440 w 104956"/>
                <a:gd name="connsiteY158" fmla="*/ 50179 h 103960"/>
                <a:gd name="connsiteX159" fmla="*/ 69697 w 104956"/>
                <a:gd name="connsiteY159" fmla="*/ 49168 h 103960"/>
                <a:gd name="connsiteX160" fmla="*/ 68590 w 104956"/>
                <a:gd name="connsiteY160" fmla="*/ 48235 h 103960"/>
                <a:gd name="connsiteX161" fmla="*/ 67990 w 104956"/>
                <a:gd name="connsiteY161" fmla="*/ 49120 h 103960"/>
                <a:gd name="connsiteX162" fmla="*/ 67216 w 104956"/>
                <a:gd name="connsiteY162" fmla="*/ 49768 h 103960"/>
                <a:gd name="connsiteX163" fmla="*/ 66346 w 104956"/>
                <a:gd name="connsiteY163" fmla="*/ 50131 h 103960"/>
                <a:gd name="connsiteX164" fmla="*/ 65572 w 104956"/>
                <a:gd name="connsiteY164" fmla="*/ 50337 h 103960"/>
                <a:gd name="connsiteX165" fmla="*/ 65193 w 104956"/>
                <a:gd name="connsiteY165" fmla="*/ 50321 h 103960"/>
                <a:gd name="connsiteX166" fmla="*/ 64956 w 104956"/>
                <a:gd name="connsiteY166" fmla="*/ 50179 h 103960"/>
                <a:gd name="connsiteX167" fmla="*/ 64718 w 104956"/>
                <a:gd name="connsiteY167" fmla="*/ 50100 h 103960"/>
                <a:gd name="connsiteX168" fmla="*/ 64307 w 104956"/>
                <a:gd name="connsiteY168" fmla="*/ 50258 h 103960"/>
                <a:gd name="connsiteX169" fmla="*/ 64039 w 104956"/>
                <a:gd name="connsiteY169" fmla="*/ 50558 h 103960"/>
                <a:gd name="connsiteX170" fmla="*/ 63644 w 104956"/>
                <a:gd name="connsiteY170" fmla="*/ 51427 h 103960"/>
                <a:gd name="connsiteX171" fmla="*/ 63407 w 104956"/>
                <a:gd name="connsiteY171" fmla="*/ 51649 h 103960"/>
                <a:gd name="connsiteX172" fmla="*/ 63359 w 104956"/>
                <a:gd name="connsiteY172" fmla="*/ 51997 h 103960"/>
                <a:gd name="connsiteX173" fmla="*/ 63596 w 104956"/>
                <a:gd name="connsiteY173" fmla="*/ 52692 h 103960"/>
                <a:gd name="connsiteX174" fmla="*/ 63723 w 104956"/>
                <a:gd name="connsiteY174" fmla="*/ 53387 h 103960"/>
                <a:gd name="connsiteX175" fmla="*/ 63501 w 104956"/>
                <a:gd name="connsiteY175" fmla="*/ 53814 h 103960"/>
                <a:gd name="connsiteX176" fmla="*/ 61242 w 104956"/>
                <a:gd name="connsiteY176" fmla="*/ 55426 h 103960"/>
                <a:gd name="connsiteX177" fmla="*/ 60926 w 104956"/>
                <a:gd name="connsiteY177" fmla="*/ 56405 h 103960"/>
                <a:gd name="connsiteX178" fmla="*/ 60799 w 104956"/>
                <a:gd name="connsiteY178" fmla="*/ 57544 h 103960"/>
                <a:gd name="connsiteX179" fmla="*/ 60594 w 104956"/>
                <a:gd name="connsiteY179" fmla="*/ 58539 h 103960"/>
                <a:gd name="connsiteX180" fmla="*/ 60436 w 104956"/>
                <a:gd name="connsiteY180" fmla="*/ 57433 h 103960"/>
                <a:gd name="connsiteX181" fmla="*/ 60009 w 104956"/>
                <a:gd name="connsiteY181" fmla="*/ 56864 h 103960"/>
                <a:gd name="connsiteX182" fmla="*/ 59361 w 104956"/>
                <a:gd name="connsiteY182" fmla="*/ 56548 h 103960"/>
                <a:gd name="connsiteX183" fmla="*/ 58650 w 104956"/>
                <a:gd name="connsiteY183" fmla="*/ 56453 h 103960"/>
                <a:gd name="connsiteX184" fmla="*/ 59045 w 104956"/>
                <a:gd name="connsiteY184" fmla="*/ 54699 h 103960"/>
                <a:gd name="connsiteX185" fmla="*/ 61447 w 104956"/>
                <a:gd name="connsiteY185" fmla="*/ 52549 h 103960"/>
                <a:gd name="connsiteX186" fmla="*/ 62316 w 104956"/>
                <a:gd name="connsiteY186" fmla="*/ 51190 h 103960"/>
                <a:gd name="connsiteX187" fmla="*/ 63265 w 104956"/>
                <a:gd name="connsiteY187" fmla="*/ 47603 h 103960"/>
                <a:gd name="connsiteX188" fmla="*/ 63075 w 104956"/>
                <a:gd name="connsiteY188" fmla="*/ 46686 h 103960"/>
                <a:gd name="connsiteX189" fmla="*/ 62222 w 104956"/>
                <a:gd name="connsiteY189" fmla="*/ 46339 h 103960"/>
                <a:gd name="connsiteX190" fmla="*/ 61226 w 104956"/>
                <a:gd name="connsiteY190" fmla="*/ 46339 h 103960"/>
                <a:gd name="connsiteX191" fmla="*/ 60594 w 104956"/>
                <a:gd name="connsiteY191" fmla="*/ 46497 h 103960"/>
                <a:gd name="connsiteX192" fmla="*/ 60594 w 104956"/>
                <a:gd name="connsiteY192" fmla="*/ 45722 h 103960"/>
                <a:gd name="connsiteX193" fmla="*/ 60672 w 104956"/>
                <a:gd name="connsiteY193" fmla="*/ 44963 h 103960"/>
                <a:gd name="connsiteX194" fmla="*/ 60894 w 104956"/>
                <a:gd name="connsiteY194" fmla="*/ 44395 h 103960"/>
                <a:gd name="connsiteX195" fmla="*/ 61352 w 104956"/>
                <a:gd name="connsiteY195" fmla="*/ 44126 h 103960"/>
                <a:gd name="connsiteX196" fmla="*/ 60752 w 104956"/>
                <a:gd name="connsiteY196" fmla="*/ 43415 h 103960"/>
                <a:gd name="connsiteX197" fmla="*/ 60420 w 104956"/>
                <a:gd name="connsiteY197" fmla="*/ 43146 h 103960"/>
                <a:gd name="connsiteX198" fmla="*/ 60009 w 104956"/>
                <a:gd name="connsiteY198" fmla="*/ 42941 h 103960"/>
                <a:gd name="connsiteX199" fmla="*/ 61020 w 104956"/>
                <a:gd name="connsiteY199" fmla="*/ 42103 h 103960"/>
                <a:gd name="connsiteX200" fmla="*/ 62854 w 104956"/>
                <a:gd name="connsiteY200" fmla="*/ 43209 h 103960"/>
                <a:gd name="connsiteX201" fmla="*/ 66410 w 104956"/>
                <a:gd name="connsiteY201" fmla="*/ 46291 h 103960"/>
                <a:gd name="connsiteX202" fmla="*/ 67832 w 104956"/>
                <a:gd name="connsiteY202" fmla="*/ 46544 h 103960"/>
                <a:gd name="connsiteX203" fmla="*/ 70961 w 104956"/>
                <a:gd name="connsiteY203" fmla="*/ 46196 h 103960"/>
                <a:gd name="connsiteX204" fmla="*/ 72937 w 104956"/>
                <a:gd name="connsiteY204" fmla="*/ 47034 h 103960"/>
                <a:gd name="connsiteX205" fmla="*/ 75054 w 104956"/>
                <a:gd name="connsiteY205" fmla="*/ 47129 h 103960"/>
                <a:gd name="connsiteX206" fmla="*/ 77109 w 104956"/>
                <a:gd name="connsiteY206" fmla="*/ 48630 h 103960"/>
                <a:gd name="connsiteX207" fmla="*/ 79432 w 104956"/>
                <a:gd name="connsiteY207" fmla="*/ 49658 h 103960"/>
                <a:gd name="connsiteX208" fmla="*/ 80412 w 104956"/>
                <a:gd name="connsiteY208" fmla="*/ 49610 h 103960"/>
                <a:gd name="connsiteX209" fmla="*/ 80428 w 104956"/>
                <a:gd name="connsiteY209" fmla="*/ 48330 h 103960"/>
                <a:gd name="connsiteX210" fmla="*/ 79796 w 104956"/>
                <a:gd name="connsiteY210" fmla="*/ 47129 h 103960"/>
                <a:gd name="connsiteX211" fmla="*/ 78990 w 104956"/>
                <a:gd name="connsiteY211" fmla="*/ 46322 h 103960"/>
                <a:gd name="connsiteX212" fmla="*/ 75829 w 104956"/>
                <a:gd name="connsiteY212" fmla="*/ 44632 h 103960"/>
                <a:gd name="connsiteX213" fmla="*/ 74786 w 104956"/>
                <a:gd name="connsiteY213" fmla="*/ 44505 h 103960"/>
                <a:gd name="connsiteX214" fmla="*/ 72715 w 104956"/>
                <a:gd name="connsiteY214" fmla="*/ 45185 h 103960"/>
                <a:gd name="connsiteX215" fmla="*/ 72083 w 104956"/>
                <a:gd name="connsiteY215" fmla="*/ 44615 h 103960"/>
                <a:gd name="connsiteX216" fmla="*/ 68970 w 104956"/>
                <a:gd name="connsiteY216" fmla="*/ 40996 h 103960"/>
                <a:gd name="connsiteX217" fmla="*/ 68622 w 104956"/>
                <a:gd name="connsiteY217" fmla="*/ 40507 h 103960"/>
                <a:gd name="connsiteX218" fmla="*/ 68369 w 104956"/>
                <a:gd name="connsiteY218" fmla="*/ 40064 h 103960"/>
                <a:gd name="connsiteX219" fmla="*/ 67737 w 104956"/>
                <a:gd name="connsiteY219" fmla="*/ 38420 h 103960"/>
                <a:gd name="connsiteX220" fmla="*/ 67484 w 104956"/>
                <a:gd name="connsiteY220" fmla="*/ 38073 h 103960"/>
                <a:gd name="connsiteX221" fmla="*/ 66473 w 104956"/>
                <a:gd name="connsiteY221" fmla="*/ 37140 h 103960"/>
                <a:gd name="connsiteX222" fmla="*/ 66188 w 104956"/>
                <a:gd name="connsiteY222" fmla="*/ 36983 h 103960"/>
                <a:gd name="connsiteX223" fmla="*/ 65224 w 104956"/>
                <a:gd name="connsiteY223" fmla="*/ 37267 h 103960"/>
                <a:gd name="connsiteX224" fmla="*/ 64766 w 104956"/>
                <a:gd name="connsiteY224" fmla="*/ 40143 h 103960"/>
                <a:gd name="connsiteX225" fmla="*/ 64576 w 104956"/>
                <a:gd name="connsiteY225" fmla="*/ 40807 h 103960"/>
                <a:gd name="connsiteX226" fmla="*/ 64244 w 104956"/>
                <a:gd name="connsiteY226" fmla="*/ 39685 h 103960"/>
                <a:gd name="connsiteX227" fmla="*/ 63739 w 104956"/>
                <a:gd name="connsiteY227" fmla="*/ 38847 h 103960"/>
                <a:gd name="connsiteX228" fmla="*/ 63138 w 104956"/>
                <a:gd name="connsiteY228" fmla="*/ 38373 h 103960"/>
                <a:gd name="connsiteX229" fmla="*/ 62459 w 104956"/>
                <a:gd name="connsiteY229" fmla="*/ 38247 h 103960"/>
                <a:gd name="connsiteX230" fmla="*/ 62459 w 104956"/>
                <a:gd name="connsiteY230" fmla="*/ 36129 h 103960"/>
                <a:gd name="connsiteX231" fmla="*/ 62237 w 104956"/>
                <a:gd name="connsiteY231" fmla="*/ 35259 h 103960"/>
                <a:gd name="connsiteX232" fmla="*/ 61684 w 104956"/>
                <a:gd name="connsiteY232" fmla="*/ 34090 h 103960"/>
                <a:gd name="connsiteX233" fmla="*/ 60973 w 104956"/>
                <a:gd name="connsiteY233" fmla="*/ 33205 h 103960"/>
                <a:gd name="connsiteX234" fmla="*/ 60214 w 104956"/>
                <a:gd name="connsiteY234" fmla="*/ 32367 h 103960"/>
                <a:gd name="connsiteX235" fmla="*/ 59740 w 104956"/>
                <a:gd name="connsiteY235" fmla="*/ 31483 h 103960"/>
                <a:gd name="connsiteX236" fmla="*/ 59819 w 104956"/>
                <a:gd name="connsiteY236" fmla="*/ 30423 h 103960"/>
                <a:gd name="connsiteX237" fmla="*/ 56753 w 104956"/>
                <a:gd name="connsiteY237" fmla="*/ 27373 h 103960"/>
                <a:gd name="connsiteX238" fmla="*/ 55331 w 104956"/>
                <a:gd name="connsiteY238" fmla="*/ 26204 h 103960"/>
                <a:gd name="connsiteX239" fmla="*/ 53513 w 104956"/>
                <a:gd name="connsiteY239" fmla="*/ 25398 h 103960"/>
                <a:gd name="connsiteX240" fmla="*/ 53640 w 104956"/>
                <a:gd name="connsiteY240" fmla="*/ 24766 h 103960"/>
                <a:gd name="connsiteX241" fmla="*/ 52944 w 104956"/>
                <a:gd name="connsiteY241" fmla="*/ 24228 h 103960"/>
                <a:gd name="connsiteX242" fmla="*/ 51459 w 104956"/>
                <a:gd name="connsiteY242" fmla="*/ 23912 h 103960"/>
                <a:gd name="connsiteX243" fmla="*/ 50969 w 104956"/>
                <a:gd name="connsiteY243" fmla="*/ 23248 h 103960"/>
                <a:gd name="connsiteX244" fmla="*/ 50542 w 104956"/>
                <a:gd name="connsiteY244" fmla="*/ 22537 h 103960"/>
                <a:gd name="connsiteX245" fmla="*/ 49910 w 104956"/>
                <a:gd name="connsiteY245" fmla="*/ 21952 h 103960"/>
                <a:gd name="connsiteX246" fmla="*/ 49246 w 104956"/>
                <a:gd name="connsiteY246" fmla="*/ 21605 h 103960"/>
                <a:gd name="connsiteX247" fmla="*/ 47460 w 104956"/>
                <a:gd name="connsiteY247" fmla="*/ 21367 h 103960"/>
                <a:gd name="connsiteX248" fmla="*/ 46101 w 104956"/>
                <a:gd name="connsiteY248" fmla="*/ 20372 h 103960"/>
                <a:gd name="connsiteX249" fmla="*/ 44774 w 104956"/>
                <a:gd name="connsiteY249" fmla="*/ 19171 h 103960"/>
                <a:gd name="connsiteX250" fmla="*/ 43509 w 104956"/>
                <a:gd name="connsiteY250" fmla="*/ 18318 h 103960"/>
                <a:gd name="connsiteX251" fmla="*/ 40980 w 104956"/>
                <a:gd name="connsiteY251" fmla="*/ 17685 h 103960"/>
                <a:gd name="connsiteX252" fmla="*/ 40396 w 104956"/>
                <a:gd name="connsiteY252" fmla="*/ 17717 h 103960"/>
                <a:gd name="connsiteX253" fmla="*/ 39811 w 104956"/>
                <a:gd name="connsiteY253" fmla="*/ 17511 h 103960"/>
                <a:gd name="connsiteX254" fmla="*/ 39005 w 104956"/>
                <a:gd name="connsiteY254" fmla="*/ 16958 h 103960"/>
                <a:gd name="connsiteX255" fmla="*/ 38278 w 104956"/>
                <a:gd name="connsiteY255" fmla="*/ 16674 h 103960"/>
                <a:gd name="connsiteX256" fmla="*/ 37820 w 104956"/>
                <a:gd name="connsiteY256" fmla="*/ 17227 h 103960"/>
                <a:gd name="connsiteX257" fmla="*/ 37693 w 104956"/>
                <a:gd name="connsiteY257" fmla="*/ 17685 h 103960"/>
                <a:gd name="connsiteX258" fmla="*/ 37504 w 104956"/>
                <a:gd name="connsiteY258" fmla="*/ 17986 h 103960"/>
                <a:gd name="connsiteX259" fmla="*/ 37267 w 104956"/>
                <a:gd name="connsiteY259" fmla="*/ 18143 h 103960"/>
                <a:gd name="connsiteX260" fmla="*/ 36445 w 104956"/>
                <a:gd name="connsiteY260" fmla="*/ 18349 h 103960"/>
                <a:gd name="connsiteX261" fmla="*/ 36271 w 104956"/>
                <a:gd name="connsiteY261" fmla="*/ 18191 h 103960"/>
                <a:gd name="connsiteX262" fmla="*/ 36176 w 104956"/>
                <a:gd name="connsiteY262" fmla="*/ 17906 h 103960"/>
                <a:gd name="connsiteX263" fmla="*/ 35354 w 104956"/>
                <a:gd name="connsiteY263" fmla="*/ 16911 h 103960"/>
                <a:gd name="connsiteX264" fmla="*/ 35006 w 104956"/>
                <a:gd name="connsiteY264" fmla="*/ 16231 h 103960"/>
                <a:gd name="connsiteX265" fmla="*/ 34564 w 104956"/>
                <a:gd name="connsiteY265" fmla="*/ 15741 h 103960"/>
                <a:gd name="connsiteX266" fmla="*/ 33758 w 104956"/>
                <a:gd name="connsiteY266" fmla="*/ 15552 h 103960"/>
                <a:gd name="connsiteX267" fmla="*/ 33489 w 104956"/>
                <a:gd name="connsiteY267" fmla="*/ 15947 h 103960"/>
                <a:gd name="connsiteX268" fmla="*/ 33347 w 104956"/>
                <a:gd name="connsiteY268" fmla="*/ 16484 h 103960"/>
                <a:gd name="connsiteX269" fmla="*/ 33394 w 104956"/>
                <a:gd name="connsiteY269" fmla="*/ 17085 h 103960"/>
                <a:gd name="connsiteX270" fmla="*/ 33584 w 104956"/>
                <a:gd name="connsiteY270" fmla="*/ 17811 h 103960"/>
                <a:gd name="connsiteX271" fmla="*/ 31482 w 104956"/>
                <a:gd name="connsiteY271" fmla="*/ 17480 h 103960"/>
                <a:gd name="connsiteX272" fmla="*/ 30755 w 104956"/>
                <a:gd name="connsiteY272" fmla="*/ 17622 h 103960"/>
                <a:gd name="connsiteX273" fmla="*/ 29665 w 104956"/>
                <a:gd name="connsiteY273" fmla="*/ 18396 h 103960"/>
                <a:gd name="connsiteX274" fmla="*/ 29096 w 104956"/>
                <a:gd name="connsiteY274" fmla="*/ 18618 h 103960"/>
                <a:gd name="connsiteX275" fmla="*/ 28321 w 104956"/>
                <a:gd name="connsiteY275" fmla="*/ 18428 h 103960"/>
                <a:gd name="connsiteX276" fmla="*/ 27515 w 104956"/>
                <a:gd name="connsiteY276" fmla="*/ 17780 h 103960"/>
                <a:gd name="connsiteX277" fmla="*/ 24386 w 104956"/>
                <a:gd name="connsiteY277" fmla="*/ 14777 h 103960"/>
                <a:gd name="connsiteX278" fmla="*/ 24955 w 104956"/>
                <a:gd name="connsiteY278" fmla="*/ 14224 h 103960"/>
                <a:gd name="connsiteX279" fmla="*/ 26551 w 104956"/>
                <a:gd name="connsiteY279" fmla="*/ 14904 h 103960"/>
                <a:gd name="connsiteX280" fmla="*/ 27278 w 104956"/>
                <a:gd name="connsiteY280" fmla="*/ 14414 h 103960"/>
                <a:gd name="connsiteX281" fmla="*/ 27341 w 104956"/>
                <a:gd name="connsiteY281" fmla="*/ 13576 h 103960"/>
                <a:gd name="connsiteX282" fmla="*/ 27373 w 104956"/>
                <a:gd name="connsiteY282" fmla="*/ 11048 h 103960"/>
                <a:gd name="connsiteX283" fmla="*/ 27657 w 104956"/>
                <a:gd name="connsiteY283" fmla="*/ 10431 h 103960"/>
                <a:gd name="connsiteX284" fmla="*/ 28005 w 104956"/>
                <a:gd name="connsiteY284" fmla="*/ 10036 h 103960"/>
                <a:gd name="connsiteX285" fmla="*/ 27816 w 104956"/>
                <a:gd name="connsiteY285" fmla="*/ 9499 h 103960"/>
                <a:gd name="connsiteX286" fmla="*/ 27389 w 104956"/>
                <a:gd name="connsiteY286" fmla="*/ 9009 h 103960"/>
                <a:gd name="connsiteX287" fmla="*/ 27104 w 104956"/>
                <a:gd name="connsiteY287" fmla="*/ 8709 h 103960"/>
                <a:gd name="connsiteX288" fmla="*/ 26820 w 104956"/>
                <a:gd name="connsiteY288" fmla="*/ 8582 h 103960"/>
                <a:gd name="connsiteX289" fmla="*/ 26204 w 104956"/>
                <a:gd name="connsiteY289" fmla="*/ 8535 h 103960"/>
                <a:gd name="connsiteX290" fmla="*/ 25935 w 104956"/>
                <a:gd name="connsiteY290" fmla="*/ 8313 h 103960"/>
                <a:gd name="connsiteX291" fmla="*/ 25793 w 104956"/>
                <a:gd name="connsiteY291" fmla="*/ 7997 h 103960"/>
                <a:gd name="connsiteX292" fmla="*/ 25793 w 104956"/>
                <a:gd name="connsiteY292" fmla="*/ 7665 h 103960"/>
                <a:gd name="connsiteX293" fmla="*/ 25856 w 104956"/>
                <a:gd name="connsiteY293" fmla="*/ 7381 h 103960"/>
                <a:gd name="connsiteX294" fmla="*/ 25856 w 104956"/>
                <a:gd name="connsiteY294" fmla="*/ 7207 h 103960"/>
                <a:gd name="connsiteX295" fmla="*/ 25555 w 104956"/>
                <a:gd name="connsiteY295" fmla="*/ 6575 h 103960"/>
                <a:gd name="connsiteX296" fmla="*/ 25382 w 104956"/>
                <a:gd name="connsiteY296" fmla="*/ 5958 h 103960"/>
                <a:gd name="connsiteX297" fmla="*/ 25192 w 104956"/>
                <a:gd name="connsiteY297" fmla="*/ 5390 h 103960"/>
                <a:gd name="connsiteX298" fmla="*/ 24797 w 104956"/>
                <a:gd name="connsiteY298" fmla="*/ 4821 h 103960"/>
                <a:gd name="connsiteX299" fmla="*/ 24291 w 104956"/>
                <a:gd name="connsiteY299" fmla="*/ 4631 h 103960"/>
                <a:gd name="connsiteX300" fmla="*/ 23137 w 104956"/>
                <a:gd name="connsiteY300" fmla="*/ 4741 h 103960"/>
                <a:gd name="connsiteX301" fmla="*/ 22632 w 104956"/>
                <a:gd name="connsiteY301" fmla="*/ 4504 h 103960"/>
                <a:gd name="connsiteX302" fmla="*/ 21620 w 104956"/>
                <a:gd name="connsiteY302" fmla="*/ 4331 h 103960"/>
                <a:gd name="connsiteX303" fmla="*/ 21288 w 104956"/>
                <a:gd name="connsiteY303" fmla="*/ 4346 h 103960"/>
                <a:gd name="connsiteX304" fmla="*/ 20972 w 104956"/>
                <a:gd name="connsiteY304" fmla="*/ 4220 h 103960"/>
                <a:gd name="connsiteX305" fmla="*/ 20846 w 104956"/>
                <a:gd name="connsiteY305" fmla="*/ 3746 h 103960"/>
                <a:gd name="connsiteX306" fmla="*/ 20782 w 104956"/>
                <a:gd name="connsiteY306" fmla="*/ 3114 h 103960"/>
                <a:gd name="connsiteX307" fmla="*/ 20720 w 104956"/>
                <a:gd name="connsiteY307" fmla="*/ 2608 h 103960"/>
                <a:gd name="connsiteX308" fmla="*/ 20245 w 104956"/>
                <a:gd name="connsiteY308" fmla="*/ 1850 h 103960"/>
                <a:gd name="connsiteX309" fmla="*/ 19439 w 104956"/>
                <a:gd name="connsiteY309" fmla="*/ 1012 h 103960"/>
                <a:gd name="connsiteX310" fmla="*/ 18523 w 104956"/>
                <a:gd name="connsiteY310" fmla="*/ 332 h 103960"/>
                <a:gd name="connsiteX311" fmla="*/ 17764 w 104956"/>
                <a:gd name="connsiteY311" fmla="*/ 0 h 103960"/>
                <a:gd name="connsiteX312" fmla="*/ 16468 w 104956"/>
                <a:gd name="connsiteY312" fmla="*/ 332 h 103960"/>
                <a:gd name="connsiteX313" fmla="*/ 14840 w 104956"/>
                <a:gd name="connsiteY313" fmla="*/ 1344 h 103960"/>
                <a:gd name="connsiteX314" fmla="*/ 13718 w 104956"/>
                <a:gd name="connsiteY314" fmla="*/ 2782 h 103960"/>
                <a:gd name="connsiteX315" fmla="*/ 14003 w 104956"/>
                <a:gd name="connsiteY315" fmla="*/ 4378 h 103960"/>
                <a:gd name="connsiteX316" fmla="*/ 14176 w 104956"/>
                <a:gd name="connsiteY316" fmla="*/ 4552 h 103960"/>
                <a:gd name="connsiteX317" fmla="*/ 14350 w 104956"/>
                <a:gd name="connsiteY317" fmla="*/ 4694 h 103960"/>
                <a:gd name="connsiteX318" fmla="*/ 14556 w 104956"/>
                <a:gd name="connsiteY318" fmla="*/ 4789 h 103960"/>
                <a:gd name="connsiteX319" fmla="*/ 14777 w 104956"/>
                <a:gd name="connsiteY319" fmla="*/ 4821 h 103960"/>
                <a:gd name="connsiteX320" fmla="*/ 13845 w 104956"/>
                <a:gd name="connsiteY320" fmla="*/ 5658 h 103960"/>
                <a:gd name="connsiteX321" fmla="*/ 12912 w 104956"/>
                <a:gd name="connsiteY321" fmla="*/ 5026 h 103960"/>
                <a:gd name="connsiteX322" fmla="*/ 12422 w 104956"/>
                <a:gd name="connsiteY322" fmla="*/ 3746 h 103960"/>
                <a:gd name="connsiteX323" fmla="*/ 12849 w 104956"/>
                <a:gd name="connsiteY323" fmla="*/ 2655 h 103960"/>
                <a:gd name="connsiteX324" fmla="*/ 12691 w 104956"/>
                <a:gd name="connsiteY324" fmla="*/ 2165 h 103960"/>
                <a:gd name="connsiteX325" fmla="*/ 11379 w 104956"/>
                <a:gd name="connsiteY325" fmla="*/ 1992 h 103960"/>
                <a:gd name="connsiteX326" fmla="*/ 7507 w 104956"/>
                <a:gd name="connsiteY326" fmla="*/ 3319 h 103960"/>
                <a:gd name="connsiteX327" fmla="*/ 1138 w 104956"/>
                <a:gd name="connsiteY327" fmla="*/ 3714 h 103960"/>
                <a:gd name="connsiteX328" fmla="*/ 0 w 104956"/>
                <a:gd name="connsiteY328" fmla="*/ 4062 h 103960"/>
                <a:gd name="connsiteX329" fmla="*/ 190 w 104956"/>
                <a:gd name="connsiteY329" fmla="*/ 4599 h 103960"/>
                <a:gd name="connsiteX330" fmla="*/ 1660 w 104956"/>
                <a:gd name="connsiteY330" fmla="*/ 5548 h 103960"/>
                <a:gd name="connsiteX331" fmla="*/ 2576 w 104956"/>
                <a:gd name="connsiteY331" fmla="*/ 6290 h 103960"/>
                <a:gd name="connsiteX332" fmla="*/ 3066 w 104956"/>
                <a:gd name="connsiteY332" fmla="*/ 6938 h 103960"/>
                <a:gd name="connsiteX333" fmla="*/ 2924 w 104956"/>
                <a:gd name="connsiteY333" fmla="*/ 7918 h 103960"/>
                <a:gd name="connsiteX334" fmla="*/ 1264 w 104956"/>
                <a:gd name="connsiteY334" fmla="*/ 8692 h 103960"/>
                <a:gd name="connsiteX335" fmla="*/ 933 w 104956"/>
                <a:gd name="connsiteY335" fmla="*/ 9736 h 103960"/>
                <a:gd name="connsiteX336" fmla="*/ 1154 w 104956"/>
                <a:gd name="connsiteY336" fmla="*/ 10321 h 103960"/>
                <a:gd name="connsiteX337" fmla="*/ 1549 w 104956"/>
                <a:gd name="connsiteY337" fmla="*/ 10636 h 103960"/>
                <a:gd name="connsiteX338" fmla="*/ 1944 w 104956"/>
                <a:gd name="connsiteY338" fmla="*/ 10794 h 103960"/>
                <a:gd name="connsiteX339" fmla="*/ 2197 w 104956"/>
                <a:gd name="connsiteY339" fmla="*/ 10968 h 103960"/>
                <a:gd name="connsiteX340" fmla="*/ 2466 w 104956"/>
                <a:gd name="connsiteY340" fmla="*/ 11680 h 103960"/>
                <a:gd name="connsiteX341" fmla="*/ 2782 w 104956"/>
                <a:gd name="connsiteY341" fmla="*/ 12913 h 103960"/>
                <a:gd name="connsiteX342" fmla="*/ 3003 w 104956"/>
                <a:gd name="connsiteY342" fmla="*/ 13481 h 103960"/>
                <a:gd name="connsiteX343" fmla="*/ 3319 w 104956"/>
                <a:gd name="connsiteY343" fmla="*/ 14177 h 103960"/>
                <a:gd name="connsiteX344" fmla="*/ 3414 w 104956"/>
                <a:gd name="connsiteY344" fmla="*/ 14272 h 103960"/>
                <a:gd name="connsiteX345" fmla="*/ 3635 w 104956"/>
                <a:gd name="connsiteY345" fmla="*/ 14272 h 103960"/>
                <a:gd name="connsiteX346" fmla="*/ 4330 w 104956"/>
                <a:gd name="connsiteY346" fmla="*/ 14682 h 103960"/>
                <a:gd name="connsiteX347" fmla="*/ 5326 w 104956"/>
                <a:gd name="connsiteY347" fmla="*/ 15457 h 103960"/>
                <a:gd name="connsiteX348" fmla="*/ 5531 w 104956"/>
                <a:gd name="connsiteY348" fmla="*/ 15662 h 103960"/>
                <a:gd name="connsiteX349" fmla="*/ 5990 w 104956"/>
                <a:gd name="connsiteY349" fmla="*/ 15584 h 103960"/>
                <a:gd name="connsiteX350" fmla="*/ 7965 w 104956"/>
                <a:gd name="connsiteY350" fmla="*/ 14335 h 103960"/>
                <a:gd name="connsiteX351" fmla="*/ 8708 w 104956"/>
                <a:gd name="connsiteY351" fmla="*/ 14129 h 103960"/>
                <a:gd name="connsiteX352" fmla="*/ 10384 w 104956"/>
                <a:gd name="connsiteY352" fmla="*/ 14904 h 103960"/>
                <a:gd name="connsiteX353" fmla="*/ 11079 w 104956"/>
                <a:gd name="connsiteY353" fmla="*/ 15077 h 103960"/>
                <a:gd name="connsiteX354" fmla="*/ 11837 w 104956"/>
                <a:gd name="connsiteY354" fmla="*/ 14982 h 103960"/>
                <a:gd name="connsiteX355" fmla="*/ 15520 w 104956"/>
                <a:gd name="connsiteY355" fmla="*/ 13434 h 103960"/>
                <a:gd name="connsiteX356" fmla="*/ 17480 w 104956"/>
                <a:gd name="connsiteY356" fmla="*/ 13228 h 103960"/>
                <a:gd name="connsiteX357" fmla="*/ 18775 w 104956"/>
                <a:gd name="connsiteY357" fmla="*/ 14398 h 103960"/>
                <a:gd name="connsiteX358" fmla="*/ 19265 w 104956"/>
                <a:gd name="connsiteY358" fmla="*/ 17811 h 103960"/>
                <a:gd name="connsiteX359" fmla="*/ 19850 w 104956"/>
                <a:gd name="connsiteY359" fmla="*/ 19692 h 103960"/>
                <a:gd name="connsiteX360" fmla="*/ 21478 w 104956"/>
                <a:gd name="connsiteY360" fmla="*/ 20799 h 103960"/>
                <a:gd name="connsiteX361" fmla="*/ 22110 w 104956"/>
                <a:gd name="connsiteY361" fmla="*/ 22205 h 103960"/>
                <a:gd name="connsiteX362" fmla="*/ 23106 w 104956"/>
                <a:gd name="connsiteY362" fmla="*/ 25003 h 103960"/>
                <a:gd name="connsiteX363" fmla="*/ 24212 w 104956"/>
                <a:gd name="connsiteY363" fmla="*/ 26757 h 103960"/>
                <a:gd name="connsiteX364" fmla="*/ 24544 w 104956"/>
                <a:gd name="connsiteY364" fmla="*/ 27547 h 103960"/>
                <a:gd name="connsiteX365" fmla="*/ 24244 w 104956"/>
                <a:gd name="connsiteY365" fmla="*/ 27547 h 103960"/>
                <a:gd name="connsiteX366" fmla="*/ 23865 w 104956"/>
                <a:gd name="connsiteY366" fmla="*/ 28179 h 103960"/>
                <a:gd name="connsiteX367" fmla="*/ 23675 w 104956"/>
                <a:gd name="connsiteY367" fmla="*/ 28874 h 103960"/>
                <a:gd name="connsiteX368" fmla="*/ 23991 w 104956"/>
                <a:gd name="connsiteY368" fmla="*/ 29112 h 103960"/>
                <a:gd name="connsiteX369" fmla="*/ 24323 w 104956"/>
                <a:gd name="connsiteY369" fmla="*/ 29412 h 103960"/>
                <a:gd name="connsiteX370" fmla="*/ 25255 w 104956"/>
                <a:gd name="connsiteY370" fmla="*/ 31213 h 103960"/>
                <a:gd name="connsiteX371" fmla="*/ 25650 w 104956"/>
                <a:gd name="connsiteY371" fmla="*/ 31830 h 103960"/>
                <a:gd name="connsiteX372" fmla="*/ 26251 w 104956"/>
                <a:gd name="connsiteY372" fmla="*/ 32430 h 103960"/>
                <a:gd name="connsiteX373" fmla="*/ 26788 w 104956"/>
                <a:gd name="connsiteY373" fmla="*/ 32778 h 103960"/>
                <a:gd name="connsiteX374" fmla="*/ 28954 w 104956"/>
                <a:gd name="connsiteY374" fmla="*/ 33537 h 103960"/>
                <a:gd name="connsiteX375" fmla="*/ 29522 w 104956"/>
                <a:gd name="connsiteY375" fmla="*/ 33347 h 103960"/>
                <a:gd name="connsiteX376" fmla="*/ 29522 w 104956"/>
                <a:gd name="connsiteY376" fmla="*/ 32447 h 103960"/>
                <a:gd name="connsiteX377" fmla="*/ 29333 w 104956"/>
                <a:gd name="connsiteY377" fmla="*/ 32193 h 103960"/>
                <a:gd name="connsiteX378" fmla="*/ 29017 w 104956"/>
                <a:gd name="connsiteY378" fmla="*/ 31561 h 103960"/>
                <a:gd name="connsiteX379" fmla="*/ 28985 w 104956"/>
                <a:gd name="connsiteY379" fmla="*/ 31088 h 103960"/>
                <a:gd name="connsiteX380" fmla="*/ 29633 w 104956"/>
                <a:gd name="connsiteY380" fmla="*/ 31388 h 103960"/>
                <a:gd name="connsiteX381" fmla="*/ 30139 w 104956"/>
                <a:gd name="connsiteY381" fmla="*/ 32273 h 103960"/>
                <a:gd name="connsiteX382" fmla="*/ 30613 w 104956"/>
                <a:gd name="connsiteY382" fmla="*/ 33869 h 103960"/>
                <a:gd name="connsiteX383" fmla="*/ 31008 w 104956"/>
                <a:gd name="connsiteY383" fmla="*/ 35513 h 103960"/>
                <a:gd name="connsiteX384" fmla="*/ 31134 w 104956"/>
                <a:gd name="connsiteY384" fmla="*/ 36571 h 103960"/>
                <a:gd name="connsiteX385" fmla="*/ 30676 w 104956"/>
                <a:gd name="connsiteY385" fmla="*/ 37630 h 103960"/>
                <a:gd name="connsiteX386" fmla="*/ 29870 w 104956"/>
                <a:gd name="connsiteY386" fmla="*/ 38673 h 103960"/>
                <a:gd name="connsiteX387" fmla="*/ 29285 w 104956"/>
                <a:gd name="connsiteY387" fmla="*/ 39969 h 103960"/>
                <a:gd name="connsiteX388" fmla="*/ 29428 w 104956"/>
                <a:gd name="connsiteY388" fmla="*/ 41771 h 103960"/>
                <a:gd name="connsiteX389" fmla="*/ 29270 w 104956"/>
                <a:gd name="connsiteY389" fmla="*/ 43020 h 103960"/>
                <a:gd name="connsiteX390" fmla="*/ 28053 w 104956"/>
                <a:gd name="connsiteY390" fmla="*/ 43193 h 103960"/>
                <a:gd name="connsiteX391" fmla="*/ 26662 w 104956"/>
                <a:gd name="connsiteY391" fmla="*/ 42846 h 103960"/>
                <a:gd name="connsiteX392" fmla="*/ 26045 w 104956"/>
                <a:gd name="connsiteY392" fmla="*/ 42577 h 103960"/>
                <a:gd name="connsiteX393" fmla="*/ 26061 w 104956"/>
                <a:gd name="connsiteY393" fmla="*/ 43731 h 103960"/>
                <a:gd name="connsiteX394" fmla="*/ 26409 w 104956"/>
                <a:gd name="connsiteY394" fmla="*/ 45437 h 103960"/>
                <a:gd name="connsiteX395" fmla="*/ 26551 w 104956"/>
                <a:gd name="connsiteY395" fmla="*/ 46734 h 103960"/>
                <a:gd name="connsiteX396" fmla="*/ 25998 w 104956"/>
                <a:gd name="connsiteY396" fmla="*/ 46718 h 103960"/>
                <a:gd name="connsiteX397" fmla="*/ 25398 w 104956"/>
                <a:gd name="connsiteY397" fmla="*/ 46164 h 103960"/>
                <a:gd name="connsiteX398" fmla="*/ 24702 w 104956"/>
                <a:gd name="connsiteY398" fmla="*/ 45643 h 103960"/>
                <a:gd name="connsiteX399" fmla="*/ 24102 w 104956"/>
                <a:gd name="connsiteY399" fmla="*/ 45612 h 103960"/>
                <a:gd name="connsiteX400" fmla="*/ 23880 w 104956"/>
                <a:gd name="connsiteY400" fmla="*/ 46512 h 103960"/>
                <a:gd name="connsiteX401" fmla="*/ 24054 w 104956"/>
                <a:gd name="connsiteY401" fmla="*/ 47539 h 103960"/>
                <a:gd name="connsiteX402" fmla="*/ 24449 w 104956"/>
                <a:gd name="connsiteY402" fmla="*/ 47792 h 103960"/>
                <a:gd name="connsiteX403" fmla="*/ 24892 w 104956"/>
                <a:gd name="connsiteY403" fmla="*/ 47729 h 103960"/>
                <a:gd name="connsiteX404" fmla="*/ 25271 w 104956"/>
                <a:gd name="connsiteY404" fmla="*/ 47792 h 103960"/>
                <a:gd name="connsiteX405" fmla="*/ 26377 w 104956"/>
                <a:gd name="connsiteY405" fmla="*/ 48709 h 103960"/>
                <a:gd name="connsiteX406" fmla="*/ 26567 w 104956"/>
                <a:gd name="connsiteY406" fmla="*/ 49246 h 103960"/>
                <a:gd name="connsiteX407" fmla="*/ 25350 w 104956"/>
                <a:gd name="connsiteY407" fmla="*/ 49989 h 103960"/>
                <a:gd name="connsiteX408" fmla="*/ 25113 w 104956"/>
                <a:gd name="connsiteY408" fmla="*/ 50385 h 103960"/>
                <a:gd name="connsiteX409" fmla="*/ 25097 w 104956"/>
                <a:gd name="connsiteY409" fmla="*/ 50969 h 103960"/>
                <a:gd name="connsiteX410" fmla="*/ 25318 w 104956"/>
                <a:gd name="connsiteY410" fmla="*/ 51854 h 103960"/>
                <a:gd name="connsiteX411" fmla="*/ 26156 w 104956"/>
                <a:gd name="connsiteY411" fmla="*/ 53182 h 103960"/>
                <a:gd name="connsiteX412" fmla="*/ 27341 w 104956"/>
                <a:gd name="connsiteY412" fmla="*/ 53877 h 103960"/>
                <a:gd name="connsiteX413" fmla="*/ 32399 w 104956"/>
                <a:gd name="connsiteY413" fmla="*/ 54746 h 103960"/>
                <a:gd name="connsiteX414" fmla="*/ 34295 w 104956"/>
                <a:gd name="connsiteY414" fmla="*/ 53972 h 103960"/>
                <a:gd name="connsiteX415" fmla="*/ 39163 w 104956"/>
                <a:gd name="connsiteY415" fmla="*/ 49483 h 103960"/>
                <a:gd name="connsiteX416" fmla="*/ 41059 w 104956"/>
                <a:gd name="connsiteY416" fmla="*/ 48598 h 103960"/>
                <a:gd name="connsiteX417" fmla="*/ 42102 w 104956"/>
                <a:gd name="connsiteY417" fmla="*/ 47461 h 103960"/>
                <a:gd name="connsiteX418" fmla="*/ 42561 w 104956"/>
                <a:gd name="connsiteY418" fmla="*/ 47097 h 103960"/>
                <a:gd name="connsiteX419" fmla="*/ 43841 w 104956"/>
                <a:gd name="connsiteY419" fmla="*/ 46670 h 103960"/>
                <a:gd name="connsiteX420" fmla="*/ 44521 w 104956"/>
                <a:gd name="connsiteY420" fmla="*/ 46639 h 103960"/>
                <a:gd name="connsiteX421" fmla="*/ 45216 w 104956"/>
                <a:gd name="connsiteY421" fmla="*/ 46749 h 103960"/>
                <a:gd name="connsiteX422" fmla="*/ 44774 w 104956"/>
                <a:gd name="connsiteY422" fmla="*/ 47334 h 103960"/>
                <a:gd name="connsiteX423" fmla="*/ 42861 w 104956"/>
                <a:gd name="connsiteY423" fmla="*/ 48014 h 103960"/>
                <a:gd name="connsiteX424" fmla="*/ 42308 w 104956"/>
                <a:gd name="connsiteY424" fmla="*/ 48598 h 103960"/>
                <a:gd name="connsiteX425" fmla="*/ 41897 w 104956"/>
                <a:gd name="connsiteY425" fmla="*/ 49263 h 103960"/>
                <a:gd name="connsiteX426" fmla="*/ 41296 w 104956"/>
                <a:gd name="connsiteY426" fmla="*/ 50748 h 103960"/>
                <a:gd name="connsiteX427" fmla="*/ 40064 w 104956"/>
                <a:gd name="connsiteY427" fmla="*/ 52407 h 103960"/>
                <a:gd name="connsiteX428" fmla="*/ 39827 w 104956"/>
                <a:gd name="connsiteY428" fmla="*/ 52866 h 103960"/>
                <a:gd name="connsiteX429" fmla="*/ 39811 w 104956"/>
                <a:gd name="connsiteY429" fmla="*/ 53514 h 103960"/>
                <a:gd name="connsiteX430" fmla="*/ 39969 w 104956"/>
                <a:gd name="connsiteY430" fmla="*/ 55331 h 103960"/>
                <a:gd name="connsiteX431" fmla="*/ 39937 w 104956"/>
                <a:gd name="connsiteY431" fmla="*/ 56090 h 103960"/>
                <a:gd name="connsiteX432" fmla="*/ 39621 w 104956"/>
                <a:gd name="connsiteY432" fmla="*/ 57607 h 103960"/>
                <a:gd name="connsiteX433" fmla="*/ 39479 w 104956"/>
                <a:gd name="connsiteY433" fmla="*/ 59029 h 103960"/>
                <a:gd name="connsiteX434" fmla="*/ 39874 w 104956"/>
                <a:gd name="connsiteY434" fmla="*/ 60373 h 103960"/>
                <a:gd name="connsiteX435" fmla="*/ 41154 w 104956"/>
                <a:gd name="connsiteY435" fmla="*/ 61685 h 103960"/>
                <a:gd name="connsiteX436" fmla="*/ 42687 w 104956"/>
                <a:gd name="connsiteY436" fmla="*/ 62048 h 103960"/>
                <a:gd name="connsiteX437" fmla="*/ 45279 w 104956"/>
                <a:gd name="connsiteY437" fmla="*/ 60704 h 103960"/>
                <a:gd name="connsiteX438" fmla="*/ 46781 w 104956"/>
                <a:gd name="connsiteY438" fmla="*/ 60973 h 103960"/>
                <a:gd name="connsiteX439" fmla="*/ 45848 w 104956"/>
                <a:gd name="connsiteY439" fmla="*/ 61242 h 103960"/>
                <a:gd name="connsiteX440" fmla="*/ 44963 w 104956"/>
                <a:gd name="connsiteY440" fmla="*/ 61843 h 103960"/>
                <a:gd name="connsiteX441" fmla="*/ 44189 w 104956"/>
                <a:gd name="connsiteY441" fmla="*/ 62680 h 103960"/>
                <a:gd name="connsiteX442" fmla="*/ 43652 w 104956"/>
                <a:gd name="connsiteY442" fmla="*/ 63628 h 103960"/>
                <a:gd name="connsiteX443" fmla="*/ 44173 w 104956"/>
                <a:gd name="connsiteY443" fmla="*/ 63375 h 103960"/>
                <a:gd name="connsiteX444" fmla="*/ 44679 w 104956"/>
                <a:gd name="connsiteY444" fmla="*/ 63344 h 103960"/>
                <a:gd name="connsiteX445" fmla="*/ 45169 w 104956"/>
                <a:gd name="connsiteY445" fmla="*/ 63533 h 103960"/>
                <a:gd name="connsiteX446" fmla="*/ 45658 w 104956"/>
                <a:gd name="connsiteY446" fmla="*/ 64055 h 103960"/>
                <a:gd name="connsiteX447" fmla="*/ 45785 w 104956"/>
                <a:gd name="connsiteY447" fmla="*/ 65067 h 103960"/>
                <a:gd name="connsiteX448" fmla="*/ 46939 w 104956"/>
                <a:gd name="connsiteY448" fmla="*/ 65667 h 103960"/>
                <a:gd name="connsiteX449" fmla="*/ 49420 w 104956"/>
                <a:gd name="connsiteY449" fmla="*/ 66094 h 103960"/>
                <a:gd name="connsiteX450" fmla="*/ 53150 w 104956"/>
                <a:gd name="connsiteY450" fmla="*/ 65572 h 103960"/>
                <a:gd name="connsiteX451" fmla="*/ 54398 w 104956"/>
                <a:gd name="connsiteY451" fmla="*/ 66094 h 103960"/>
                <a:gd name="connsiteX452" fmla="*/ 53150 w 104956"/>
                <a:gd name="connsiteY452" fmla="*/ 65951 h 103960"/>
                <a:gd name="connsiteX453" fmla="*/ 47413 w 104956"/>
                <a:gd name="connsiteY453" fmla="*/ 68528 h 103960"/>
                <a:gd name="connsiteX454" fmla="*/ 46781 w 104956"/>
                <a:gd name="connsiteY454" fmla="*/ 68591 h 103960"/>
                <a:gd name="connsiteX455" fmla="*/ 46702 w 104956"/>
                <a:gd name="connsiteY455" fmla="*/ 68496 h 103960"/>
                <a:gd name="connsiteX456" fmla="*/ 45643 w 104956"/>
                <a:gd name="connsiteY456" fmla="*/ 67863 h 103960"/>
                <a:gd name="connsiteX457" fmla="*/ 45247 w 104956"/>
                <a:gd name="connsiteY457" fmla="*/ 67785 h 103960"/>
                <a:gd name="connsiteX458" fmla="*/ 41534 w 104956"/>
                <a:gd name="connsiteY458" fmla="*/ 68069 h 103960"/>
                <a:gd name="connsiteX459" fmla="*/ 41439 w 104956"/>
                <a:gd name="connsiteY459" fmla="*/ 68259 h 103960"/>
                <a:gd name="connsiteX460" fmla="*/ 41455 w 104956"/>
                <a:gd name="connsiteY460" fmla="*/ 68591 h 103960"/>
                <a:gd name="connsiteX461" fmla="*/ 41375 w 104956"/>
                <a:gd name="connsiteY461" fmla="*/ 68749 h 103960"/>
                <a:gd name="connsiteX462" fmla="*/ 40823 w 104956"/>
                <a:gd name="connsiteY462" fmla="*/ 68385 h 103960"/>
                <a:gd name="connsiteX463" fmla="*/ 40190 w 104956"/>
                <a:gd name="connsiteY463" fmla="*/ 68101 h 103960"/>
                <a:gd name="connsiteX464" fmla="*/ 39985 w 104956"/>
                <a:gd name="connsiteY464" fmla="*/ 68069 h 103960"/>
                <a:gd name="connsiteX465" fmla="*/ 39368 w 104956"/>
                <a:gd name="connsiteY465" fmla="*/ 68290 h 103960"/>
                <a:gd name="connsiteX466" fmla="*/ 38894 w 104956"/>
                <a:gd name="connsiteY466" fmla="*/ 68591 h 103960"/>
                <a:gd name="connsiteX467" fmla="*/ 38531 w 104956"/>
                <a:gd name="connsiteY467" fmla="*/ 69033 h 103960"/>
                <a:gd name="connsiteX468" fmla="*/ 38215 w 104956"/>
                <a:gd name="connsiteY468" fmla="*/ 69729 h 103960"/>
                <a:gd name="connsiteX469" fmla="*/ 38167 w 104956"/>
                <a:gd name="connsiteY469" fmla="*/ 70408 h 103960"/>
                <a:gd name="connsiteX470" fmla="*/ 38183 w 104956"/>
                <a:gd name="connsiteY470" fmla="*/ 71183 h 103960"/>
                <a:gd name="connsiteX471" fmla="*/ 38041 w 104956"/>
                <a:gd name="connsiteY471" fmla="*/ 71831 h 103960"/>
                <a:gd name="connsiteX472" fmla="*/ 37424 w 104956"/>
                <a:gd name="connsiteY472" fmla="*/ 72163 h 103960"/>
                <a:gd name="connsiteX473" fmla="*/ 38009 w 104956"/>
                <a:gd name="connsiteY473" fmla="*/ 72889 h 103960"/>
                <a:gd name="connsiteX474" fmla="*/ 38626 w 104956"/>
                <a:gd name="connsiteY474" fmla="*/ 73221 h 103960"/>
                <a:gd name="connsiteX475" fmla="*/ 39290 w 104956"/>
                <a:gd name="connsiteY475" fmla="*/ 73427 h 103960"/>
                <a:gd name="connsiteX476" fmla="*/ 39969 w 104956"/>
                <a:gd name="connsiteY476" fmla="*/ 73790 h 103960"/>
                <a:gd name="connsiteX477" fmla="*/ 40491 w 104956"/>
                <a:gd name="connsiteY477" fmla="*/ 74707 h 103960"/>
                <a:gd name="connsiteX478" fmla="*/ 40696 w 104956"/>
                <a:gd name="connsiteY478" fmla="*/ 75640 h 103960"/>
                <a:gd name="connsiteX479" fmla="*/ 41091 w 104956"/>
                <a:gd name="connsiteY479" fmla="*/ 76256 h 103960"/>
                <a:gd name="connsiteX480" fmla="*/ 42118 w 104956"/>
                <a:gd name="connsiteY480" fmla="*/ 76130 h 103960"/>
                <a:gd name="connsiteX481" fmla="*/ 42672 w 104956"/>
                <a:gd name="connsiteY481" fmla="*/ 75735 h 103960"/>
                <a:gd name="connsiteX482" fmla="*/ 43572 w 104956"/>
                <a:gd name="connsiteY482" fmla="*/ 74738 h 103960"/>
                <a:gd name="connsiteX483" fmla="*/ 44189 w 104956"/>
                <a:gd name="connsiteY483" fmla="*/ 74375 h 103960"/>
                <a:gd name="connsiteX484" fmla="*/ 44868 w 104956"/>
                <a:gd name="connsiteY484" fmla="*/ 74407 h 103960"/>
                <a:gd name="connsiteX485" fmla="*/ 45564 w 104956"/>
                <a:gd name="connsiteY485" fmla="*/ 74770 h 103960"/>
                <a:gd name="connsiteX486" fmla="*/ 46243 w 104956"/>
                <a:gd name="connsiteY486" fmla="*/ 75245 h 103960"/>
                <a:gd name="connsiteX487" fmla="*/ 46939 w 104956"/>
                <a:gd name="connsiteY487" fmla="*/ 75640 h 103960"/>
                <a:gd name="connsiteX488" fmla="*/ 46528 w 104956"/>
                <a:gd name="connsiteY488" fmla="*/ 75007 h 103960"/>
                <a:gd name="connsiteX489" fmla="*/ 46338 w 104956"/>
                <a:gd name="connsiteY489" fmla="*/ 74738 h 103960"/>
                <a:gd name="connsiteX490" fmla="*/ 51538 w 104956"/>
                <a:gd name="connsiteY490" fmla="*/ 73048 h 103960"/>
                <a:gd name="connsiteX491" fmla="*/ 52660 w 104956"/>
                <a:gd name="connsiteY491" fmla="*/ 72163 h 103960"/>
                <a:gd name="connsiteX492" fmla="*/ 53387 w 104956"/>
                <a:gd name="connsiteY492" fmla="*/ 71767 h 103960"/>
                <a:gd name="connsiteX493" fmla="*/ 53829 w 104956"/>
                <a:gd name="connsiteY493" fmla="*/ 72004 h 103960"/>
                <a:gd name="connsiteX494" fmla="*/ 53893 w 104956"/>
                <a:gd name="connsiteY494" fmla="*/ 72716 h 103960"/>
                <a:gd name="connsiteX495" fmla="*/ 53703 w 104956"/>
                <a:gd name="connsiteY495" fmla="*/ 73301 h 103960"/>
                <a:gd name="connsiteX496" fmla="*/ 51522 w 104956"/>
                <a:gd name="connsiteY496" fmla="*/ 76319 h 103960"/>
                <a:gd name="connsiteX497" fmla="*/ 49926 w 104956"/>
                <a:gd name="connsiteY497" fmla="*/ 77284 h 103960"/>
                <a:gd name="connsiteX498" fmla="*/ 49641 w 104956"/>
                <a:gd name="connsiteY498" fmla="*/ 77726 h 103960"/>
                <a:gd name="connsiteX499" fmla="*/ 50099 w 104956"/>
                <a:gd name="connsiteY499" fmla="*/ 78484 h 103960"/>
                <a:gd name="connsiteX500" fmla="*/ 53576 w 104956"/>
                <a:gd name="connsiteY500" fmla="*/ 77821 h 103960"/>
                <a:gd name="connsiteX501" fmla="*/ 54193 w 104956"/>
                <a:gd name="connsiteY501" fmla="*/ 76888 h 103960"/>
                <a:gd name="connsiteX502" fmla="*/ 55931 w 104956"/>
                <a:gd name="connsiteY502" fmla="*/ 75640 h 103960"/>
                <a:gd name="connsiteX503" fmla="*/ 56611 w 104956"/>
                <a:gd name="connsiteY503" fmla="*/ 74675 h 103960"/>
                <a:gd name="connsiteX504" fmla="*/ 56643 w 104956"/>
                <a:gd name="connsiteY504" fmla="*/ 74248 h 103960"/>
                <a:gd name="connsiteX505" fmla="*/ 56643 w 104956"/>
                <a:gd name="connsiteY505" fmla="*/ 73633 h 103960"/>
                <a:gd name="connsiteX506" fmla="*/ 56564 w 104956"/>
                <a:gd name="connsiteY506" fmla="*/ 72906 h 103960"/>
                <a:gd name="connsiteX507" fmla="*/ 56405 w 104956"/>
                <a:gd name="connsiteY507" fmla="*/ 72226 h 103960"/>
                <a:gd name="connsiteX508" fmla="*/ 56469 w 104956"/>
                <a:gd name="connsiteY508" fmla="*/ 71562 h 103960"/>
                <a:gd name="connsiteX509" fmla="*/ 57022 w 104956"/>
                <a:gd name="connsiteY509" fmla="*/ 71341 h 103960"/>
                <a:gd name="connsiteX510" fmla="*/ 58271 w 104956"/>
                <a:gd name="connsiteY510" fmla="*/ 71341 h 103960"/>
                <a:gd name="connsiteX511" fmla="*/ 58286 w 104956"/>
                <a:gd name="connsiteY511" fmla="*/ 72795 h 103960"/>
                <a:gd name="connsiteX512" fmla="*/ 58887 w 104956"/>
                <a:gd name="connsiteY512" fmla="*/ 74470 h 103960"/>
                <a:gd name="connsiteX513" fmla="*/ 59819 w 104956"/>
                <a:gd name="connsiteY513" fmla="*/ 76003 h 103960"/>
                <a:gd name="connsiteX514" fmla="*/ 60799 w 104956"/>
                <a:gd name="connsiteY514" fmla="*/ 77030 h 103960"/>
                <a:gd name="connsiteX515" fmla="*/ 61321 w 104956"/>
                <a:gd name="connsiteY515" fmla="*/ 77284 h 103960"/>
                <a:gd name="connsiteX516" fmla="*/ 63280 w 104956"/>
                <a:gd name="connsiteY516" fmla="*/ 77836 h 103960"/>
                <a:gd name="connsiteX517" fmla="*/ 64940 w 104956"/>
                <a:gd name="connsiteY517" fmla="*/ 78801 h 103960"/>
                <a:gd name="connsiteX518" fmla="*/ 65445 w 104956"/>
                <a:gd name="connsiteY518" fmla="*/ 78801 h 103960"/>
                <a:gd name="connsiteX519" fmla="*/ 68117 w 104956"/>
                <a:gd name="connsiteY519" fmla="*/ 77916 h 103960"/>
                <a:gd name="connsiteX520" fmla="*/ 68385 w 104956"/>
                <a:gd name="connsiteY520" fmla="*/ 77284 h 103960"/>
                <a:gd name="connsiteX521" fmla="*/ 68259 w 104956"/>
                <a:gd name="connsiteY521" fmla="*/ 76209 h 103960"/>
                <a:gd name="connsiteX522" fmla="*/ 67879 w 104956"/>
                <a:gd name="connsiteY522" fmla="*/ 75197 h 103960"/>
                <a:gd name="connsiteX523" fmla="*/ 67405 w 104956"/>
                <a:gd name="connsiteY523" fmla="*/ 74833 h 103960"/>
                <a:gd name="connsiteX524" fmla="*/ 66410 w 104956"/>
                <a:gd name="connsiteY524" fmla="*/ 74407 h 103960"/>
                <a:gd name="connsiteX525" fmla="*/ 65382 w 104956"/>
                <a:gd name="connsiteY525" fmla="*/ 73079 h 103960"/>
                <a:gd name="connsiteX526" fmla="*/ 64750 w 104956"/>
                <a:gd name="connsiteY526" fmla="*/ 71451 h 103960"/>
                <a:gd name="connsiteX527" fmla="*/ 65082 w 104956"/>
                <a:gd name="connsiteY527" fmla="*/ 70219 h 103960"/>
                <a:gd name="connsiteX528" fmla="*/ 65493 w 104956"/>
                <a:gd name="connsiteY528" fmla="*/ 71309 h 103960"/>
                <a:gd name="connsiteX529" fmla="*/ 65999 w 104956"/>
                <a:gd name="connsiteY529" fmla="*/ 71909 h 103960"/>
                <a:gd name="connsiteX530" fmla="*/ 67437 w 104956"/>
                <a:gd name="connsiteY530" fmla="*/ 72969 h 103960"/>
                <a:gd name="connsiteX531" fmla="*/ 68875 w 104956"/>
                <a:gd name="connsiteY531" fmla="*/ 74502 h 103960"/>
                <a:gd name="connsiteX532" fmla="*/ 69697 w 104956"/>
                <a:gd name="connsiteY532" fmla="*/ 75134 h 103960"/>
                <a:gd name="connsiteX533" fmla="*/ 70582 w 104956"/>
                <a:gd name="connsiteY533" fmla="*/ 75402 h 103960"/>
                <a:gd name="connsiteX534" fmla="*/ 70124 w 104956"/>
                <a:gd name="connsiteY534" fmla="*/ 76888 h 103960"/>
                <a:gd name="connsiteX535" fmla="*/ 69681 w 104956"/>
                <a:gd name="connsiteY535" fmla="*/ 79591 h 103960"/>
                <a:gd name="connsiteX536" fmla="*/ 69744 w 104956"/>
                <a:gd name="connsiteY536" fmla="*/ 82245 h 103960"/>
                <a:gd name="connsiteX537" fmla="*/ 70819 w 104956"/>
                <a:gd name="connsiteY537" fmla="*/ 83589 h 103960"/>
                <a:gd name="connsiteX538" fmla="*/ 71119 w 104956"/>
                <a:gd name="connsiteY538" fmla="*/ 83084 h 103960"/>
                <a:gd name="connsiteX539" fmla="*/ 71119 w 104956"/>
                <a:gd name="connsiteY539" fmla="*/ 79353 h 103960"/>
                <a:gd name="connsiteX540" fmla="*/ 71578 w 104956"/>
                <a:gd name="connsiteY540" fmla="*/ 78563 h 103960"/>
                <a:gd name="connsiteX541" fmla="*/ 72257 w 104956"/>
                <a:gd name="connsiteY541" fmla="*/ 78548 h 103960"/>
                <a:gd name="connsiteX542" fmla="*/ 73047 w 104956"/>
                <a:gd name="connsiteY542" fmla="*/ 78769 h 103960"/>
                <a:gd name="connsiteX543" fmla="*/ 73838 w 104956"/>
                <a:gd name="connsiteY543" fmla="*/ 78706 h 103960"/>
                <a:gd name="connsiteX544" fmla="*/ 73395 w 104956"/>
                <a:gd name="connsiteY544" fmla="*/ 81187 h 103960"/>
                <a:gd name="connsiteX545" fmla="*/ 73553 w 104956"/>
                <a:gd name="connsiteY545" fmla="*/ 82198 h 103960"/>
                <a:gd name="connsiteX546" fmla="*/ 74359 w 104956"/>
                <a:gd name="connsiteY546" fmla="*/ 82909 h 103960"/>
                <a:gd name="connsiteX547" fmla="*/ 77236 w 104956"/>
                <a:gd name="connsiteY547" fmla="*/ 82514 h 103960"/>
                <a:gd name="connsiteX548" fmla="*/ 76635 w 104956"/>
                <a:gd name="connsiteY548" fmla="*/ 83289 h 103960"/>
                <a:gd name="connsiteX549" fmla="*/ 75734 w 104956"/>
                <a:gd name="connsiteY549" fmla="*/ 83526 h 103960"/>
                <a:gd name="connsiteX550" fmla="*/ 74580 w 104956"/>
                <a:gd name="connsiteY550" fmla="*/ 83462 h 103960"/>
                <a:gd name="connsiteX551" fmla="*/ 73553 w 104956"/>
                <a:gd name="connsiteY551" fmla="*/ 83621 h 103960"/>
                <a:gd name="connsiteX552" fmla="*/ 73000 w 104956"/>
                <a:gd name="connsiteY552" fmla="*/ 84490 h 103960"/>
                <a:gd name="connsiteX553" fmla="*/ 73095 w 104956"/>
                <a:gd name="connsiteY553" fmla="*/ 85801 h 103960"/>
                <a:gd name="connsiteX554" fmla="*/ 73743 w 104956"/>
                <a:gd name="connsiteY554" fmla="*/ 86038 h 103960"/>
                <a:gd name="connsiteX555" fmla="*/ 74612 w 104956"/>
                <a:gd name="connsiteY555" fmla="*/ 85833 h 103960"/>
                <a:gd name="connsiteX556" fmla="*/ 75339 w 104956"/>
                <a:gd name="connsiteY556" fmla="*/ 85865 h 103960"/>
                <a:gd name="connsiteX557" fmla="*/ 74786 w 104956"/>
                <a:gd name="connsiteY557" fmla="*/ 86386 h 103960"/>
                <a:gd name="connsiteX558" fmla="*/ 74865 w 104956"/>
                <a:gd name="connsiteY558" fmla="*/ 87319 h 103960"/>
                <a:gd name="connsiteX559" fmla="*/ 75054 w 104956"/>
                <a:gd name="connsiteY559" fmla="*/ 88394 h 103960"/>
                <a:gd name="connsiteX560" fmla="*/ 74896 w 104956"/>
                <a:gd name="connsiteY560" fmla="*/ 89310 h 103960"/>
                <a:gd name="connsiteX561" fmla="*/ 74438 w 104956"/>
                <a:gd name="connsiteY561" fmla="*/ 89310 h 103960"/>
                <a:gd name="connsiteX562" fmla="*/ 73316 w 104956"/>
                <a:gd name="connsiteY562" fmla="*/ 88757 h 103960"/>
                <a:gd name="connsiteX563" fmla="*/ 73253 w 104956"/>
                <a:gd name="connsiteY563" fmla="*/ 89089 h 103960"/>
                <a:gd name="connsiteX564" fmla="*/ 73553 w 104956"/>
                <a:gd name="connsiteY564" fmla="*/ 89721 h 103960"/>
                <a:gd name="connsiteX565" fmla="*/ 73917 w 104956"/>
                <a:gd name="connsiteY565" fmla="*/ 90211 h 103960"/>
                <a:gd name="connsiteX566" fmla="*/ 74833 w 104956"/>
                <a:gd name="connsiteY566" fmla="*/ 91001 h 103960"/>
                <a:gd name="connsiteX567" fmla="*/ 76366 w 104956"/>
                <a:gd name="connsiteY567" fmla="*/ 91618 h 103960"/>
                <a:gd name="connsiteX568" fmla="*/ 77599 w 104956"/>
                <a:gd name="connsiteY568" fmla="*/ 90906 h 103960"/>
                <a:gd name="connsiteX569" fmla="*/ 78041 w 104956"/>
                <a:gd name="connsiteY569" fmla="*/ 89089 h 103960"/>
                <a:gd name="connsiteX570" fmla="*/ 77362 w 104956"/>
                <a:gd name="connsiteY570" fmla="*/ 86291 h 103960"/>
                <a:gd name="connsiteX571" fmla="*/ 78374 w 104956"/>
                <a:gd name="connsiteY571" fmla="*/ 86703 h 103960"/>
                <a:gd name="connsiteX572" fmla="*/ 79464 w 104956"/>
                <a:gd name="connsiteY572" fmla="*/ 87366 h 103960"/>
                <a:gd name="connsiteX573" fmla="*/ 80207 w 104956"/>
                <a:gd name="connsiteY573" fmla="*/ 88520 h 103960"/>
                <a:gd name="connsiteX574" fmla="*/ 80254 w 104956"/>
                <a:gd name="connsiteY574" fmla="*/ 90290 h 103960"/>
                <a:gd name="connsiteX575" fmla="*/ 79875 w 104956"/>
                <a:gd name="connsiteY575" fmla="*/ 90733 h 103960"/>
                <a:gd name="connsiteX576" fmla="*/ 79242 w 104956"/>
                <a:gd name="connsiteY576" fmla="*/ 91017 h 103960"/>
                <a:gd name="connsiteX577" fmla="*/ 78737 w 104956"/>
                <a:gd name="connsiteY577" fmla="*/ 91412 h 103960"/>
                <a:gd name="connsiteX578" fmla="*/ 78690 w 104956"/>
                <a:gd name="connsiteY578" fmla="*/ 92139 h 103960"/>
                <a:gd name="connsiteX579" fmla="*/ 79021 w 104956"/>
                <a:gd name="connsiteY579" fmla="*/ 92850 h 103960"/>
                <a:gd name="connsiteX580" fmla="*/ 79416 w 104956"/>
                <a:gd name="connsiteY580" fmla="*/ 93119 h 103960"/>
                <a:gd name="connsiteX581" fmla="*/ 79843 w 104956"/>
                <a:gd name="connsiteY581" fmla="*/ 93072 h 103960"/>
                <a:gd name="connsiteX582" fmla="*/ 80365 w 104956"/>
                <a:gd name="connsiteY582" fmla="*/ 92930 h 103960"/>
                <a:gd name="connsiteX583" fmla="*/ 81661 w 104956"/>
                <a:gd name="connsiteY583" fmla="*/ 91728 h 103960"/>
                <a:gd name="connsiteX584" fmla="*/ 81882 w 104956"/>
                <a:gd name="connsiteY584" fmla="*/ 91365 h 103960"/>
                <a:gd name="connsiteX585" fmla="*/ 81882 w 104956"/>
                <a:gd name="connsiteY585" fmla="*/ 90591 h 103960"/>
                <a:gd name="connsiteX586" fmla="*/ 81755 w 104956"/>
                <a:gd name="connsiteY586" fmla="*/ 89532 h 103960"/>
                <a:gd name="connsiteX587" fmla="*/ 81566 w 104956"/>
                <a:gd name="connsiteY587" fmla="*/ 88615 h 103960"/>
                <a:gd name="connsiteX588" fmla="*/ 81345 w 104956"/>
                <a:gd name="connsiteY588" fmla="*/ 88283 h 103960"/>
                <a:gd name="connsiteX589" fmla="*/ 81202 w 104956"/>
                <a:gd name="connsiteY589" fmla="*/ 87493 h 103960"/>
                <a:gd name="connsiteX590" fmla="*/ 80792 w 104956"/>
                <a:gd name="connsiteY590" fmla="*/ 85865 h 103960"/>
                <a:gd name="connsiteX591" fmla="*/ 80665 w 104956"/>
                <a:gd name="connsiteY591" fmla="*/ 84206 h 103960"/>
                <a:gd name="connsiteX592" fmla="*/ 81408 w 104956"/>
                <a:gd name="connsiteY592" fmla="*/ 83289 h 103960"/>
                <a:gd name="connsiteX593" fmla="*/ 81487 w 104956"/>
                <a:gd name="connsiteY593" fmla="*/ 85059 h 103960"/>
                <a:gd name="connsiteX594" fmla="*/ 81661 w 104956"/>
                <a:gd name="connsiteY594" fmla="*/ 86038 h 103960"/>
                <a:gd name="connsiteX595" fmla="*/ 81992 w 104956"/>
                <a:gd name="connsiteY595" fmla="*/ 86908 h 103960"/>
                <a:gd name="connsiteX596" fmla="*/ 82514 w 104956"/>
                <a:gd name="connsiteY596" fmla="*/ 87619 h 103960"/>
                <a:gd name="connsiteX597" fmla="*/ 83636 w 104956"/>
                <a:gd name="connsiteY597" fmla="*/ 88330 h 103960"/>
                <a:gd name="connsiteX598" fmla="*/ 84253 w 104956"/>
                <a:gd name="connsiteY598" fmla="*/ 88947 h 103960"/>
                <a:gd name="connsiteX599" fmla="*/ 83810 w 104956"/>
                <a:gd name="connsiteY599" fmla="*/ 89026 h 103960"/>
                <a:gd name="connsiteX600" fmla="*/ 83478 w 104956"/>
                <a:gd name="connsiteY600" fmla="*/ 89231 h 103960"/>
                <a:gd name="connsiteX601" fmla="*/ 82957 w 104956"/>
                <a:gd name="connsiteY601" fmla="*/ 89864 h 103960"/>
                <a:gd name="connsiteX602" fmla="*/ 83415 w 104956"/>
                <a:gd name="connsiteY602" fmla="*/ 90211 h 103960"/>
                <a:gd name="connsiteX603" fmla="*/ 83858 w 104956"/>
                <a:gd name="connsiteY603" fmla="*/ 90416 h 103960"/>
                <a:gd name="connsiteX604" fmla="*/ 84284 w 104956"/>
                <a:gd name="connsiteY604" fmla="*/ 90464 h 103960"/>
                <a:gd name="connsiteX605" fmla="*/ 84711 w 104956"/>
                <a:gd name="connsiteY605" fmla="*/ 90416 h 103960"/>
                <a:gd name="connsiteX606" fmla="*/ 85169 w 104956"/>
                <a:gd name="connsiteY606" fmla="*/ 90416 h 103960"/>
                <a:gd name="connsiteX607" fmla="*/ 85343 w 104956"/>
                <a:gd name="connsiteY607" fmla="*/ 90843 h 103960"/>
                <a:gd name="connsiteX608" fmla="*/ 85406 w 104956"/>
                <a:gd name="connsiteY608" fmla="*/ 91412 h 103960"/>
                <a:gd name="connsiteX609" fmla="*/ 85722 w 104956"/>
                <a:gd name="connsiteY609" fmla="*/ 91981 h 103960"/>
                <a:gd name="connsiteX610" fmla="*/ 86497 w 104956"/>
                <a:gd name="connsiteY610" fmla="*/ 92376 h 103960"/>
                <a:gd name="connsiteX611" fmla="*/ 87445 w 104956"/>
                <a:gd name="connsiteY611" fmla="*/ 92471 h 103960"/>
                <a:gd name="connsiteX612" fmla="*/ 89104 w 104956"/>
                <a:gd name="connsiteY612" fmla="*/ 92186 h 103960"/>
                <a:gd name="connsiteX613" fmla="*/ 89278 w 104956"/>
                <a:gd name="connsiteY613" fmla="*/ 92676 h 103960"/>
                <a:gd name="connsiteX614" fmla="*/ 88235 w 104956"/>
                <a:gd name="connsiteY614" fmla="*/ 93040 h 103960"/>
                <a:gd name="connsiteX615" fmla="*/ 87809 w 104956"/>
                <a:gd name="connsiteY615" fmla="*/ 93325 h 103960"/>
                <a:gd name="connsiteX616" fmla="*/ 87445 w 104956"/>
                <a:gd name="connsiteY616" fmla="*/ 93799 h 103960"/>
                <a:gd name="connsiteX617" fmla="*/ 88235 w 104956"/>
                <a:gd name="connsiteY617" fmla="*/ 94035 h 103960"/>
                <a:gd name="connsiteX618" fmla="*/ 89832 w 104956"/>
                <a:gd name="connsiteY618" fmla="*/ 94004 h 103960"/>
                <a:gd name="connsiteX619" fmla="*/ 90495 w 104956"/>
                <a:gd name="connsiteY619" fmla="*/ 94494 h 103960"/>
                <a:gd name="connsiteX620" fmla="*/ 90053 w 104956"/>
                <a:gd name="connsiteY620" fmla="*/ 95727 h 103960"/>
                <a:gd name="connsiteX621" fmla="*/ 88235 w 104956"/>
                <a:gd name="connsiteY621" fmla="*/ 97623 h 103960"/>
                <a:gd name="connsiteX622" fmla="*/ 87556 w 104956"/>
                <a:gd name="connsiteY622" fmla="*/ 98761 h 103960"/>
                <a:gd name="connsiteX623" fmla="*/ 88520 w 104956"/>
                <a:gd name="connsiteY623" fmla="*/ 98461 h 103960"/>
                <a:gd name="connsiteX624" fmla="*/ 90274 w 104956"/>
                <a:gd name="connsiteY624" fmla="*/ 98588 h 103960"/>
                <a:gd name="connsiteX625" fmla="*/ 91096 w 104956"/>
                <a:gd name="connsiteY625" fmla="*/ 98066 h 103960"/>
                <a:gd name="connsiteX626" fmla="*/ 91238 w 104956"/>
                <a:gd name="connsiteY626" fmla="*/ 97623 h 103960"/>
                <a:gd name="connsiteX627" fmla="*/ 91301 w 104956"/>
                <a:gd name="connsiteY627" fmla="*/ 97070 h 103960"/>
                <a:gd name="connsiteX628" fmla="*/ 91428 w 104956"/>
                <a:gd name="connsiteY628" fmla="*/ 96533 h 103960"/>
                <a:gd name="connsiteX629" fmla="*/ 91886 w 104956"/>
                <a:gd name="connsiteY629" fmla="*/ 96154 h 103960"/>
                <a:gd name="connsiteX630" fmla="*/ 92344 w 104956"/>
                <a:gd name="connsiteY630" fmla="*/ 96059 h 103960"/>
                <a:gd name="connsiteX631" fmla="*/ 92818 w 104956"/>
                <a:gd name="connsiteY631" fmla="*/ 96090 h 103960"/>
                <a:gd name="connsiteX632" fmla="*/ 93214 w 104956"/>
                <a:gd name="connsiteY632" fmla="*/ 96311 h 103960"/>
                <a:gd name="connsiteX633" fmla="*/ 93482 w 104956"/>
                <a:gd name="connsiteY633" fmla="*/ 96754 h 103960"/>
                <a:gd name="connsiteX634" fmla="*/ 93435 w 104956"/>
                <a:gd name="connsiteY634" fmla="*/ 97718 h 103960"/>
                <a:gd name="connsiteX635" fmla="*/ 91902 w 104956"/>
                <a:gd name="connsiteY635" fmla="*/ 98793 h 103960"/>
                <a:gd name="connsiteX636" fmla="*/ 91333 w 104956"/>
                <a:gd name="connsiteY636" fmla="*/ 99615 h 103960"/>
                <a:gd name="connsiteX637" fmla="*/ 91254 w 104956"/>
                <a:gd name="connsiteY637" fmla="*/ 100816 h 103960"/>
                <a:gd name="connsiteX638" fmla="*/ 91554 w 104956"/>
                <a:gd name="connsiteY638" fmla="*/ 102127 h 103960"/>
                <a:gd name="connsiteX639" fmla="*/ 92186 w 104956"/>
                <a:gd name="connsiteY639" fmla="*/ 103249 h 103960"/>
                <a:gd name="connsiteX640" fmla="*/ 93103 w 104956"/>
                <a:gd name="connsiteY640" fmla="*/ 103961 h 103960"/>
                <a:gd name="connsiteX641" fmla="*/ 93672 w 104956"/>
                <a:gd name="connsiteY641" fmla="*/ 101495 h 103960"/>
                <a:gd name="connsiteX642" fmla="*/ 96043 w 104956"/>
                <a:gd name="connsiteY642" fmla="*/ 102144 h 103960"/>
                <a:gd name="connsiteX643" fmla="*/ 98808 w 104956"/>
                <a:gd name="connsiteY643" fmla="*/ 103329 h 103960"/>
                <a:gd name="connsiteX644" fmla="*/ 100531 w 104956"/>
                <a:gd name="connsiteY644" fmla="*/ 102522 h 103960"/>
                <a:gd name="connsiteX645" fmla="*/ 99757 w 104956"/>
                <a:gd name="connsiteY645" fmla="*/ 101780 h 103960"/>
                <a:gd name="connsiteX646" fmla="*/ 99978 w 104956"/>
                <a:gd name="connsiteY646" fmla="*/ 101479 h 103960"/>
                <a:gd name="connsiteX647" fmla="*/ 100657 w 104956"/>
                <a:gd name="connsiteY647" fmla="*/ 101559 h 103960"/>
                <a:gd name="connsiteX648" fmla="*/ 101448 w 104956"/>
                <a:gd name="connsiteY648" fmla="*/ 101938 h 103960"/>
                <a:gd name="connsiteX649" fmla="*/ 102190 w 104956"/>
                <a:gd name="connsiteY649" fmla="*/ 102127 h 103960"/>
                <a:gd name="connsiteX650" fmla="*/ 104956 w 104956"/>
                <a:gd name="connsiteY650" fmla="*/ 101606 h 103960"/>
                <a:gd name="connsiteX651" fmla="*/ 104545 w 104956"/>
                <a:gd name="connsiteY651" fmla="*/ 100927 h 1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104956" h="103960">
                  <a:moveTo>
                    <a:pt x="104403" y="100247"/>
                  </a:moveTo>
                  <a:lnTo>
                    <a:pt x="104403" y="99488"/>
                  </a:lnTo>
                  <a:lnTo>
                    <a:pt x="104245" y="98508"/>
                  </a:lnTo>
                  <a:lnTo>
                    <a:pt x="103929" y="97766"/>
                  </a:lnTo>
                  <a:lnTo>
                    <a:pt x="103550" y="97133"/>
                  </a:lnTo>
                  <a:lnTo>
                    <a:pt x="103265" y="96454"/>
                  </a:lnTo>
                  <a:lnTo>
                    <a:pt x="103202" y="95553"/>
                  </a:lnTo>
                  <a:lnTo>
                    <a:pt x="102491" y="95252"/>
                  </a:lnTo>
                  <a:lnTo>
                    <a:pt x="103802" y="94794"/>
                  </a:lnTo>
                  <a:lnTo>
                    <a:pt x="104403" y="94462"/>
                  </a:lnTo>
                  <a:lnTo>
                    <a:pt x="104877" y="93940"/>
                  </a:lnTo>
                  <a:lnTo>
                    <a:pt x="104134" y="93150"/>
                  </a:lnTo>
                  <a:lnTo>
                    <a:pt x="103866" y="92108"/>
                  </a:lnTo>
                  <a:lnTo>
                    <a:pt x="103565" y="91333"/>
                  </a:lnTo>
                  <a:lnTo>
                    <a:pt x="102712" y="91365"/>
                  </a:lnTo>
                  <a:lnTo>
                    <a:pt x="102965" y="91301"/>
                  </a:lnTo>
                  <a:lnTo>
                    <a:pt x="103186" y="91175"/>
                  </a:lnTo>
                  <a:lnTo>
                    <a:pt x="103313" y="90954"/>
                  </a:lnTo>
                  <a:lnTo>
                    <a:pt x="103407" y="90591"/>
                  </a:lnTo>
                  <a:lnTo>
                    <a:pt x="102491" y="89674"/>
                  </a:lnTo>
                  <a:lnTo>
                    <a:pt x="101606" y="89374"/>
                  </a:lnTo>
                  <a:lnTo>
                    <a:pt x="99741" y="89105"/>
                  </a:lnTo>
                  <a:lnTo>
                    <a:pt x="98492" y="88346"/>
                  </a:lnTo>
                  <a:lnTo>
                    <a:pt x="98161" y="87572"/>
                  </a:lnTo>
                  <a:lnTo>
                    <a:pt x="98540" y="86876"/>
                  </a:lnTo>
                  <a:lnTo>
                    <a:pt x="99456" y="86450"/>
                  </a:lnTo>
                  <a:lnTo>
                    <a:pt x="100531" y="86165"/>
                  </a:lnTo>
                  <a:lnTo>
                    <a:pt x="100847" y="85865"/>
                  </a:lnTo>
                  <a:lnTo>
                    <a:pt x="100009" y="83557"/>
                  </a:lnTo>
                  <a:lnTo>
                    <a:pt x="100025" y="83036"/>
                  </a:lnTo>
                  <a:lnTo>
                    <a:pt x="100215" y="82594"/>
                  </a:lnTo>
                  <a:lnTo>
                    <a:pt x="100199" y="82119"/>
                  </a:lnTo>
                  <a:lnTo>
                    <a:pt x="99630" y="81487"/>
                  </a:lnTo>
                  <a:lnTo>
                    <a:pt x="99298" y="81471"/>
                  </a:lnTo>
                  <a:lnTo>
                    <a:pt x="97939" y="82087"/>
                  </a:lnTo>
                  <a:lnTo>
                    <a:pt x="97923" y="81313"/>
                  </a:lnTo>
                  <a:lnTo>
                    <a:pt x="98097" y="80728"/>
                  </a:lnTo>
                  <a:lnTo>
                    <a:pt x="98666" y="79654"/>
                  </a:lnTo>
                  <a:lnTo>
                    <a:pt x="98145" y="78911"/>
                  </a:lnTo>
                  <a:lnTo>
                    <a:pt x="97939" y="78184"/>
                  </a:lnTo>
                  <a:lnTo>
                    <a:pt x="98050" y="77504"/>
                  </a:lnTo>
                  <a:lnTo>
                    <a:pt x="98366" y="76983"/>
                  </a:lnTo>
                  <a:lnTo>
                    <a:pt x="96880" y="77141"/>
                  </a:lnTo>
                  <a:lnTo>
                    <a:pt x="95584" y="78531"/>
                  </a:lnTo>
                  <a:lnTo>
                    <a:pt x="94683" y="80555"/>
                  </a:lnTo>
                  <a:lnTo>
                    <a:pt x="94415" y="82688"/>
                  </a:lnTo>
                  <a:lnTo>
                    <a:pt x="93988" y="82072"/>
                  </a:lnTo>
                  <a:lnTo>
                    <a:pt x="93688" y="81930"/>
                  </a:lnTo>
                  <a:lnTo>
                    <a:pt x="93482" y="82198"/>
                  </a:lnTo>
                  <a:lnTo>
                    <a:pt x="93071" y="83526"/>
                  </a:lnTo>
                  <a:lnTo>
                    <a:pt x="92787" y="83684"/>
                  </a:lnTo>
                  <a:lnTo>
                    <a:pt x="91855" y="83368"/>
                  </a:lnTo>
                  <a:lnTo>
                    <a:pt x="91491" y="83131"/>
                  </a:lnTo>
                  <a:lnTo>
                    <a:pt x="91033" y="82925"/>
                  </a:lnTo>
                  <a:lnTo>
                    <a:pt x="90511" y="82941"/>
                  </a:lnTo>
                  <a:lnTo>
                    <a:pt x="88678" y="83557"/>
                  </a:lnTo>
                  <a:lnTo>
                    <a:pt x="88946" y="82404"/>
                  </a:lnTo>
                  <a:lnTo>
                    <a:pt x="90938" y="80650"/>
                  </a:lnTo>
                  <a:lnTo>
                    <a:pt x="91965" y="78958"/>
                  </a:lnTo>
                  <a:lnTo>
                    <a:pt x="93198" y="78389"/>
                  </a:lnTo>
                  <a:lnTo>
                    <a:pt x="93514" y="77852"/>
                  </a:lnTo>
                  <a:lnTo>
                    <a:pt x="93245" y="77252"/>
                  </a:lnTo>
                  <a:lnTo>
                    <a:pt x="92502" y="76935"/>
                  </a:lnTo>
                  <a:lnTo>
                    <a:pt x="91096" y="76746"/>
                  </a:lnTo>
                  <a:lnTo>
                    <a:pt x="90922" y="76256"/>
                  </a:lnTo>
                  <a:lnTo>
                    <a:pt x="91396" y="76177"/>
                  </a:lnTo>
                  <a:lnTo>
                    <a:pt x="91839" y="75972"/>
                  </a:lnTo>
                  <a:lnTo>
                    <a:pt x="92218" y="75655"/>
                  </a:lnTo>
                  <a:lnTo>
                    <a:pt x="92439" y="75134"/>
                  </a:lnTo>
                  <a:lnTo>
                    <a:pt x="91933" y="74928"/>
                  </a:lnTo>
                  <a:lnTo>
                    <a:pt x="91333" y="74407"/>
                  </a:lnTo>
                  <a:lnTo>
                    <a:pt x="90985" y="73822"/>
                  </a:lnTo>
                  <a:lnTo>
                    <a:pt x="91191" y="73427"/>
                  </a:lnTo>
                  <a:lnTo>
                    <a:pt x="91776" y="73569"/>
                  </a:lnTo>
                  <a:lnTo>
                    <a:pt x="92850" y="74675"/>
                  </a:lnTo>
                  <a:lnTo>
                    <a:pt x="93277" y="74850"/>
                  </a:lnTo>
                  <a:lnTo>
                    <a:pt x="93972" y="74328"/>
                  </a:lnTo>
                  <a:lnTo>
                    <a:pt x="94573" y="73395"/>
                  </a:lnTo>
                  <a:lnTo>
                    <a:pt x="94968" y="72210"/>
                  </a:lnTo>
                  <a:lnTo>
                    <a:pt x="95063" y="70962"/>
                  </a:lnTo>
                  <a:lnTo>
                    <a:pt x="93672" y="71436"/>
                  </a:lnTo>
                  <a:lnTo>
                    <a:pt x="93704" y="69665"/>
                  </a:lnTo>
                  <a:lnTo>
                    <a:pt x="94051" y="68228"/>
                  </a:lnTo>
                  <a:lnTo>
                    <a:pt x="94225" y="66663"/>
                  </a:lnTo>
                  <a:lnTo>
                    <a:pt x="93830" y="64561"/>
                  </a:lnTo>
                  <a:lnTo>
                    <a:pt x="93435" y="63612"/>
                  </a:lnTo>
                  <a:lnTo>
                    <a:pt x="92977" y="62665"/>
                  </a:lnTo>
                  <a:lnTo>
                    <a:pt x="92471" y="61811"/>
                  </a:lnTo>
                  <a:lnTo>
                    <a:pt x="91965" y="61100"/>
                  </a:lnTo>
                  <a:lnTo>
                    <a:pt x="91238" y="60404"/>
                  </a:lnTo>
                  <a:lnTo>
                    <a:pt x="90795" y="60231"/>
                  </a:lnTo>
                  <a:lnTo>
                    <a:pt x="89832" y="60704"/>
                  </a:lnTo>
                  <a:lnTo>
                    <a:pt x="89152" y="61843"/>
                  </a:lnTo>
                  <a:lnTo>
                    <a:pt x="89026" y="65794"/>
                  </a:lnTo>
                  <a:lnTo>
                    <a:pt x="87998" y="66853"/>
                  </a:lnTo>
                  <a:lnTo>
                    <a:pt x="85011" y="65967"/>
                  </a:lnTo>
                  <a:lnTo>
                    <a:pt x="83652" y="66109"/>
                  </a:lnTo>
                  <a:lnTo>
                    <a:pt x="83352" y="67880"/>
                  </a:lnTo>
                  <a:lnTo>
                    <a:pt x="83810" y="68496"/>
                  </a:lnTo>
                  <a:lnTo>
                    <a:pt x="83542" y="68938"/>
                  </a:lnTo>
                  <a:lnTo>
                    <a:pt x="82925" y="68907"/>
                  </a:lnTo>
                  <a:lnTo>
                    <a:pt x="82214" y="68259"/>
                  </a:lnTo>
                  <a:lnTo>
                    <a:pt x="81929" y="67248"/>
                  </a:lnTo>
                  <a:lnTo>
                    <a:pt x="81945" y="66283"/>
                  </a:lnTo>
                  <a:lnTo>
                    <a:pt x="81914" y="65430"/>
                  </a:lnTo>
                  <a:lnTo>
                    <a:pt x="81360" y="64734"/>
                  </a:lnTo>
                  <a:lnTo>
                    <a:pt x="82862" y="64956"/>
                  </a:lnTo>
                  <a:lnTo>
                    <a:pt x="84221" y="64640"/>
                  </a:lnTo>
                  <a:lnTo>
                    <a:pt x="85422" y="63960"/>
                  </a:lnTo>
                  <a:lnTo>
                    <a:pt x="86386" y="63012"/>
                  </a:lnTo>
                  <a:lnTo>
                    <a:pt x="87145" y="61874"/>
                  </a:lnTo>
                  <a:lnTo>
                    <a:pt x="87082" y="61131"/>
                  </a:lnTo>
                  <a:lnTo>
                    <a:pt x="86339" y="60483"/>
                  </a:lnTo>
                  <a:lnTo>
                    <a:pt x="84948" y="59693"/>
                  </a:lnTo>
                  <a:lnTo>
                    <a:pt x="85011" y="59092"/>
                  </a:lnTo>
                  <a:lnTo>
                    <a:pt x="84711" y="58634"/>
                  </a:lnTo>
                  <a:lnTo>
                    <a:pt x="84253" y="58413"/>
                  </a:lnTo>
                  <a:lnTo>
                    <a:pt x="83747" y="58413"/>
                  </a:lnTo>
                  <a:lnTo>
                    <a:pt x="83368" y="57575"/>
                  </a:lnTo>
                  <a:lnTo>
                    <a:pt x="82957" y="56959"/>
                  </a:lnTo>
                  <a:lnTo>
                    <a:pt x="82372" y="56706"/>
                  </a:lnTo>
                  <a:lnTo>
                    <a:pt x="82356" y="56405"/>
                  </a:lnTo>
                  <a:lnTo>
                    <a:pt x="82293" y="55631"/>
                  </a:lnTo>
                  <a:lnTo>
                    <a:pt x="82040" y="55710"/>
                  </a:lnTo>
                  <a:lnTo>
                    <a:pt x="81408" y="55695"/>
                  </a:lnTo>
                  <a:lnTo>
                    <a:pt x="80870" y="55916"/>
                  </a:lnTo>
                  <a:lnTo>
                    <a:pt x="80333" y="56058"/>
                  </a:lnTo>
                  <a:lnTo>
                    <a:pt x="79669" y="55678"/>
                  </a:lnTo>
                  <a:lnTo>
                    <a:pt x="77662" y="53766"/>
                  </a:lnTo>
                  <a:lnTo>
                    <a:pt x="77236" y="53545"/>
                  </a:lnTo>
                  <a:lnTo>
                    <a:pt x="74391" y="55110"/>
                  </a:lnTo>
                  <a:lnTo>
                    <a:pt x="74328" y="55046"/>
                  </a:lnTo>
                  <a:lnTo>
                    <a:pt x="74138" y="55394"/>
                  </a:lnTo>
                  <a:lnTo>
                    <a:pt x="73980" y="56058"/>
                  </a:lnTo>
                  <a:lnTo>
                    <a:pt x="73790" y="56327"/>
                  </a:lnTo>
                  <a:lnTo>
                    <a:pt x="73474" y="57259"/>
                  </a:lnTo>
                  <a:lnTo>
                    <a:pt x="73158" y="57528"/>
                  </a:lnTo>
                  <a:lnTo>
                    <a:pt x="72415" y="56437"/>
                  </a:lnTo>
                  <a:lnTo>
                    <a:pt x="71815" y="56026"/>
                  </a:lnTo>
                  <a:lnTo>
                    <a:pt x="71151" y="55790"/>
                  </a:lnTo>
                  <a:lnTo>
                    <a:pt x="70661" y="55758"/>
                  </a:lnTo>
                  <a:lnTo>
                    <a:pt x="69286" y="57733"/>
                  </a:lnTo>
                  <a:lnTo>
                    <a:pt x="68496" y="58318"/>
                  </a:lnTo>
                  <a:lnTo>
                    <a:pt x="67895" y="57227"/>
                  </a:lnTo>
                  <a:lnTo>
                    <a:pt x="68117" y="56026"/>
                  </a:lnTo>
                  <a:lnTo>
                    <a:pt x="69128" y="55220"/>
                  </a:lnTo>
                  <a:lnTo>
                    <a:pt x="71451" y="54399"/>
                  </a:lnTo>
                  <a:lnTo>
                    <a:pt x="72052" y="53972"/>
                  </a:lnTo>
                  <a:lnTo>
                    <a:pt x="72273" y="53371"/>
                  </a:lnTo>
                  <a:lnTo>
                    <a:pt x="72431" y="52771"/>
                  </a:lnTo>
                  <a:lnTo>
                    <a:pt x="72779" y="52312"/>
                  </a:lnTo>
                  <a:lnTo>
                    <a:pt x="73427" y="52170"/>
                  </a:lnTo>
                  <a:lnTo>
                    <a:pt x="74422" y="52660"/>
                  </a:lnTo>
                  <a:lnTo>
                    <a:pt x="75054" y="52597"/>
                  </a:lnTo>
                  <a:lnTo>
                    <a:pt x="75845" y="51822"/>
                  </a:lnTo>
                  <a:lnTo>
                    <a:pt x="75197" y="51112"/>
                  </a:lnTo>
                  <a:lnTo>
                    <a:pt x="73885" y="50685"/>
                  </a:lnTo>
                  <a:lnTo>
                    <a:pt x="71277" y="50843"/>
                  </a:lnTo>
                  <a:lnTo>
                    <a:pt x="70440" y="50179"/>
                  </a:lnTo>
                  <a:lnTo>
                    <a:pt x="69697" y="49168"/>
                  </a:lnTo>
                  <a:lnTo>
                    <a:pt x="68590" y="48235"/>
                  </a:lnTo>
                  <a:lnTo>
                    <a:pt x="67990" y="49120"/>
                  </a:lnTo>
                  <a:lnTo>
                    <a:pt x="67216" y="49768"/>
                  </a:lnTo>
                  <a:lnTo>
                    <a:pt x="66346" y="50131"/>
                  </a:lnTo>
                  <a:lnTo>
                    <a:pt x="65572" y="50337"/>
                  </a:lnTo>
                  <a:lnTo>
                    <a:pt x="65193" y="50321"/>
                  </a:lnTo>
                  <a:lnTo>
                    <a:pt x="64956" y="50179"/>
                  </a:lnTo>
                  <a:lnTo>
                    <a:pt x="64718" y="50100"/>
                  </a:lnTo>
                  <a:lnTo>
                    <a:pt x="64307" y="50258"/>
                  </a:lnTo>
                  <a:lnTo>
                    <a:pt x="64039" y="50558"/>
                  </a:lnTo>
                  <a:lnTo>
                    <a:pt x="63644" y="51427"/>
                  </a:lnTo>
                  <a:lnTo>
                    <a:pt x="63407" y="51649"/>
                  </a:lnTo>
                  <a:lnTo>
                    <a:pt x="63359" y="51997"/>
                  </a:lnTo>
                  <a:lnTo>
                    <a:pt x="63596" y="52692"/>
                  </a:lnTo>
                  <a:lnTo>
                    <a:pt x="63723" y="53387"/>
                  </a:lnTo>
                  <a:lnTo>
                    <a:pt x="63501" y="53814"/>
                  </a:lnTo>
                  <a:lnTo>
                    <a:pt x="61242" y="55426"/>
                  </a:lnTo>
                  <a:lnTo>
                    <a:pt x="60926" y="56405"/>
                  </a:lnTo>
                  <a:lnTo>
                    <a:pt x="60799" y="57544"/>
                  </a:lnTo>
                  <a:lnTo>
                    <a:pt x="60594" y="58539"/>
                  </a:lnTo>
                  <a:lnTo>
                    <a:pt x="60436" y="57433"/>
                  </a:lnTo>
                  <a:lnTo>
                    <a:pt x="60009" y="56864"/>
                  </a:lnTo>
                  <a:lnTo>
                    <a:pt x="59361" y="56548"/>
                  </a:lnTo>
                  <a:lnTo>
                    <a:pt x="58650" y="56453"/>
                  </a:lnTo>
                  <a:lnTo>
                    <a:pt x="59045" y="54699"/>
                  </a:lnTo>
                  <a:lnTo>
                    <a:pt x="61447" y="52549"/>
                  </a:lnTo>
                  <a:lnTo>
                    <a:pt x="62316" y="51190"/>
                  </a:lnTo>
                  <a:lnTo>
                    <a:pt x="63265" y="47603"/>
                  </a:lnTo>
                  <a:lnTo>
                    <a:pt x="63075" y="46686"/>
                  </a:lnTo>
                  <a:lnTo>
                    <a:pt x="62222" y="46339"/>
                  </a:lnTo>
                  <a:lnTo>
                    <a:pt x="61226" y="46339"/>
                  </a:lnTo>
                  <a:lnTo>
                    <a:pt x="60594" y="46497"/>
                  </a:lnTo>
                  <a:lnTo>
                    <a:pt x="60594" y="45722"/>
                  </a:lnTo>
                  <a:lnTo>
                    <a:pt x="60672" y="44963"/>
                  </a:lnTo>
                  <a:lnTo>
                    <a:pt x="60894" y="44395"/>
                  </a:lnTo>
                  <a:lnTo>
                    <a:pt x="61352" y="44126"/>
                  </a:lnTo>
                  <a:lnTo>
                    <a:pt x="60752" y="43415"/>
                  </a:lnTo>
                  <a:lnTo>
                    <a:pt x="60420" y="43146"/>
                  </a:lnTo>
                  <a:lnTo>
                    <a:pt x="60009" y="42941"/>
                  </a:lnTo>
                  <a:lnTo>
                    <a:pt x="61020" y="42103"/>
                  </a:lnTo>
                  <a:lnTo>
                    <a:pt x="62854" y="43209"/>
                  </a:lnTo>
                  <a:lnTo>
                    <a:pt x="66410" y="46291"/>
                  </a:lnTo>
                  <a:lnTo>
                    <a:pt x="67832" y="46544"/>
                  </a:lnTo>
                  <a:lnTo>
                    <a:pt x="70961" y="46196"/>
                  </a:lnTo>
                  <a:lnTo>
                    <a:pt x="72937" y="47034"/>
                  </a:lnTo>
                  <a:lnTo>
                    <a:pt x="75054" y="47129"/>
                  </a:lnTo>
                  <a:lnTo>
                    <a:pt x="77109" y="48630"/>
                  </a:lnTo>
                  <a:lnTo>
                    <a:pt x="79432" y="49658"/>
                  </a:lnTo>
                  <a:lnTo>
                    <a:pt x="80412" y="49610"/>
                  </a:lnTo>
                  <a:lnTo>
                    <a:pt x="80428" y="48330"/>
                  </a:lnTo>
                  <a:lnTo>
                    <a:pt x="79796" y="47129"/>
                  </a:lnTo>
                  <a:lnTo>
                    <a:pt x="78990" y="46322"/>
                  </a:lnTo>
                  <a:lnTo>
                    <a:pt x="75829" y="44632"/>
                  </a:lnTo>
                  <a:lnTo>
                    <a:pt x="74786" y="44505"/>
                  </a:lnTo>
                  <a:lnTo>
                    <a:pt x="72715" y="45185"/>
                  </a:lnTo>
                  <a:lnTo>
                    <a:pt x="72083" y="44615"/>
                  </a:lnTo>
                  <a:lnTo>
                    <a:pt x="68970" y="40996"/>
                  </a:lnTo>
                  <a:lnTo>
                    <a:pt x="68622" y="40507"/>
                  </a:lnTo>
                  <a:lnTo>
                    <a:pt x="68369" y="40064"/>
                  </a:lnTo>
                  <a:lnTo>
                    <a:pt x="67737" y="38420"/>
                  </a:lnTo>
                  <a:lnTo>
                    <a:pt x="67484" y="38073"/>
                  </a:lnTo>
                  <a:lnTo>
                    <a:pt x="66473" y="37140"/>
                  </a:lnTo>
                  <a:lnTo>
                    <a:pt x="66188" y="36983"/>
                  </a:lnTo>
                  <a:lnTo>
                    <a:pt x="65224" y="37267"/>
                  </a:lnTo>
                  <a:lnTo>
                    <a:pt x="64766" y="40143"/>
                  </a:lnTo>
                  <a:lnTo>
                    <a:pt x="64576" y="40807"/>
                  </a:lnTo>
                  <a:lnTo>
                    <a:pt x="64244" y="39685"/>
                  </a:lnTo>
                  <a:lnTo>
                    <a:pt x="63739" y="38847"/>
                  </a:lnTo>
                  <a:lnTo>
                    <a:pt x="63138" y="38373"/>
                  </a:lnTo>
                  <a:lnTo>
                    <a:pt x="62459" y="38247"/>
                  </a:lnTo>
                  <a:lnTo>
                    <a:pt x="62459" y="36129"/>
                  </a:lnTo>
                  <a:lnTo>
                    <a:pt x="62237" y="35259"/>
                  </a:lnTo>
                  <a:lnTo>
                    <a:pt x="61684" y="34090"/>
                  </a:lnTo>
                  <a:lnTo>
                    <a:pt x="60973" y="33205"/>
                  </a:lnTo>
                  <a:lnTo>
                    <a:pt x="60214" y="32367"/>
                  </a:lnTo>
                  <a:lnTo>
                    <a:pt x="59740" y="31483"/>
                  </a:lnTo>
                  <a:lnTo>
                    <a:pt x="59819" y="30423"/>
                  </a:lnTo>
                  <a:lnTo>
                    <a:pt x="56753" y="27373"/>
                  </a:lnTo>
                  <a:lnTo>
                    <a:pt x="55331" y="26204"/>
                  </a:lnTo>
                  <a:lnTo>
                    <a:pt x="53513" y="25398"/>
                  </a:lnTo>
                  <a:lnTo>
                    <a:pt x="53640" y="24766"/>
                  </a:lnTo>
                  <a:lnTo>
                    <a:pt x="52944" y="24228"/>
                  </a:lnTo>
                  <a:lnTo>
                    <a:pt x="51459" y="23912"/>
                  </a:lnTo>
                  <a:lnTo>
                    <a:pt x="50969" y="23248"/>
                  </a:lnTo>
                  <a:lnTo>
                    <a:pt x="50542" y="22537"/>
                  </a:lnTo>
                  <a:lnTo>
                    <a:pt x="49910" y="21952"/>
                  </a:lnTo>
                  <a:lnTo>
                    <a:pt x="49246" y="21605"/>
                  </a:lnTo>
                  <a:lnTo>
                    <a:pt x="47460" y="21367"/>
                  </a:lnTo>
                  <a:lnTo>
                    <a:pt x="46101" y="20372"/>
                  </a:lnTo>
                  <a:lnTo>
                    <a:pt x="44774" y="19171"/>
                  </a:lnTo>
                  <a:lnTo>
                    <a:pt x="43509" y="18318"/>
                  </a:lnTo>
                  <a:lnTo>
                    <a:pt x="40980" y="17685"/>
                  </a:lnTo>
                  <a:lnTo>
                    <a:pt x="40396" y="17717"/>
                  </a:lnTo>
                  <a:lnTo>
                    <a:pt x="39811" y="17511"/>
                  </a:lnTo>
                  <a:lnTo>
                    <a:pt x="39005" y="16958"/>
                  </a:lnTo>
                  <a:lnTo>
                    <a:pt x="38278" y="16674"/>
                  </a:lnTo>
                  <a:lnTo>
                    <a:pt x="37820" y="17227"/>
                  </a:lnTo>
                  <a:lnTo>
                    <a:pt x="37693" y="17685"/>
                  </a:lnTo>
                  <a:lnTo>
                    <a:pt x="37504" y="17986"/>
                  </a:lnTo>
                  <a:lnTo>
                    <a:pt x="37267" y="18143"/>
                  </a:lnTo>
                  <a:lnTo>
                    <a:pt x="36445" y="18349"/>
                  </a:lnTo>
                  <a:lnTo>
                    <a:pt x="36271" y="18191"/>
                  </a:lnTo>
                  <a:lnTo>
                    <a:pt x="36176" y="17906"/>
                  </a:lnTo>
                  <a:lnTo>
                    <a:pt x="35354" y="16911"/>
                  </a:lnTo>
                  <a:lnTo>
                    <a:pt x="35006" y="16231"/>
                  </a:lnTo>
                  <a:lnTo>
                    <a:pt x="34564" y="15741"/>
                  </a:lnTo>
                  <a:lnTo>
                    <a:pt x="33758" y="15552"/>
                  </a:lnTo>
                  <a:lnTo>
                    <a:pt x="33489" y="15947"/>
                  </a:lnTo>
                  <a:lnTo>
                    <a:pt x="33347" y="16484"/>
                  </a:lnTo>
                  <a:lnTo>
                    <a:pt x="33394" y="17085"/>
                  </a:lnTo>
                  <a:lnTo>
                    <a:pt x="33584" y="17811"/>
                  </a:lnTo>
                  <a:lnTo>
                    <a:pt x="31482" y="17480"/>
                  </a:lnTo>
                  <a:lnTo>
                    <a:pt x="30755" y="17622"/>
                  </a:lnTo>
                  <a:lnTo>
                    <a:pt x="29665" y="18396"/>
                  </a:lnTo>
                  <a:lnTo>
                    <a:pt x="29096" y="18618"/>
                  </a:lnTo>
                  <a:lnTo>
                    <a:pt x="28321" y="18428"/>
                  </a:lnTo>
                  <a:lnTo>
                    <a:pt x="27515" y="17780"/>
                  </a:lnTo>
                  <a:lnTo>
                    <a:pt x="24386" y="14777"/>
                  </a:lnTo>
                  <a:lnTo>
                    <a:pt x="24955" y="14224"/>
                  </a:lnTo>
                  <a:lnTo>
                    <a:pt x="26551" y="14904"/>
                  </a:lnTo>
                  <a:lnTo>
                    <a:pt x="27278" y="14414"/>
                  </a:lnTo>
                  <a:lnTo>
                    <a:pt x="27341" y="13576"/>
                  </a:lnTo>
                  <a:lnTo>
                    <a:pt x="27373" y="11048"/>
                  </a:lnTo>
                  <a:lnTo>
                    <a:pt x="27657" y="10431"/>
                  </a:lnTo>
                  <a:lnTo>
                    <a:pt x="28005" y="10036"/>
                  </a:lnTo>
                  <a:lnTo>
                    <a:pt x="27816" y="9499"/>
                  </a:lnTo>
                  <a:lnTo>
                    <a:pt x="27389" y="9009"/>
                  </a:lnTo>
                  <a:lnTo>
                    <a:pt x="27104" y="8709"/>
                  </a:lnTo>
                  <a:lnTo>
                    <a:pt x="26820" y="8582"/>
                  </a:lnTo>
                  <a:lnTo>
                    <a:pt x="26204" y="8535"/>
                  </a:lnTo>
                  <a:lnTo>
                    <a:pt x="25935" y="8313"/>
                  </a:lnTo>
                  <a:lnTo>
                    <a:pt x="25793" y="7997"/>
                  </a:lnTo>
                  <a:lnTo>
                    <a:pt x="25793" y="7665"/>
                  </a:lnTo>
                  <a:lnTo>
                    <a:pt x="25856" y="7381"/>
                  </a:lnTo>
                  <a:lnTo>
                    <a:pt x="25856" y="7207"/>
                  </a:lnTo>
                  <a:lnTo>
                    <a:pt x="25555" y="6575"/>
                  </a:lnTo>
                  <a:lnTo>
                    <a:pt x="25382" y="5958"/>
                  </a:lnTo>
                  <a:lnTo>
                    <a:pt x="25192" y="5390"/>
                  </a:lnTo>
                  <a:lnTo>
                    <a:pt x="24797" y="4821"/>
                  </a:lnTo>
                  <a:lnTo>
                    <a:pt x="24291" y="4631"/>
                  </a:lnTo>
                  <a:lnTo>
                    <a:pt x="23137" y="4741"/>
                  </a:lnTo>
                  <a:lnTo>
                    <a:pt x="22632" y="4504"/>
                  </a:lnTo>
                  <a:lnTo>
                    <a:pt x="21620" y="4331"/>
                  </a:lnTo>
                  <a:lnTo>
                    <a:pt x="21288" y="4346"/>
                  </a:lnTo>
                  <a:lnTo>
                    <a:pt x="20972" y="4220"/>
                  </a:lnTo>
                  <a:lnTo>
                    <a:pt x="20846" y="3746"/>
                  </a:lnTo>
                  <a:lnTo>
                    <a:pt x="20782" y="3114"/>
                  </a:lnTo>
                  <a:lnTo>
                    <a:pt x="20720" y="2608"/>
                  </a:lnTo>
                  <a:lnTo>
                    <a:pt x="20245" y="1850"/>
                  </a:lnTo>
                  <a:lnTo>
                    <a:pt x="19439" y="1012"/>
                  </a:lnTo>
                  <a:lnTo>
                    <a:pt x="18523" y="332"/>
                  </a:lnTo>
                  <a:lnTo>
                    <a:pt x="17764" y="0"/>
                  </a:lnTo>
                  <a:lnTo>
                    <a:pt x="16468" y="332"/>
                  </a:lnTo>
                  <a:lnTo>
                    <a:pt x="14840" y="1344"/>
                  </a:lnTo>
                  <a:lnTo>
                    <a:pt x="13718" y="2782"/>
                  </a:lnTo>
                  <a:lnTo>
                    <a:pt x="14003" y="4378"/>
                  </a:lnTo>
                  <a:lnTo>
                    <a:pt x="14176" y="4552"/>
                  </a:lnTo>
                  <a:lnTo>
                    <a:pt x="14350" y="4694"/>
                  </a:lnTo>
                  <a:lnTo>
                    <a:pt x="14556" y="4789"/>
                  </a:lnTo>
                  <a:lnTo>
                    <a:pt x="14777" y="4821"/>
                  </a:lnTo>
                  <a:lnTo>
                    <a:pt x="13845" y="5658"/>
                  </a:lnTo>
                  <a:lnTo>
                    <a:pt x="12912" y="5026"/>
                  </a:lnTo>
                  <a:lnTo>
                    <a:pt x="12422" y="3746"/>
                  </a:lnTo>
                  <a:lnTo>
                    <a:pt x="12849" y="2655"/>
                  </a:lnTo>
                  <a:lnTo>
                    <a:pt x="12691" y="2165"/>
                  </a:lnTo>
                  <a:lnTo>
                    <a:pt x="11379" y="1992"/>
                  </a:lnTo>
                  <a:lnTo>
                    <a:pt x="7507" y="3319"/>
                  </a:lnTo>
                  <a:lnTo>
                    <a:pt x="1138" y="3714"/>
                  </a:lnTo>
                  <a:lnTo>
                    <a:pt x="0" y="4062"/>
                  </a:lnTo>
                  <a:lnTo>
                    <a:pt x="190" y="4599"/>
                  </a:lnTo>
                  <a:lnTo>
                    <a:pt x="1660" y="5548"/>
                  </a:lnTo>
                  <a:lnTo>
                    <a:pt x="2576" y="6290"/>
                  </a:lnTo>
                  <a:lnTo>
                    <a:pt x="3066" y="6938"/>
                  </a:lnTo>
                  <a:lnTo>
                    <a:pt x="2924" y="7918"/>
                  </a:lnTo>
                  <a:lnTo>
                    <a:pt x="1264" y="8692"/>
                  </a:lnTo>
                  <a:lnTo>
                    <a:pt x="933" y="9736"/>
                  </a:lnTo>
                  <a:lnTo>
                    <a:pt x="1154" y="10321"/>
                  </a:lnTo>
                  <a:lnTo>
                    <a:pt x="1549" y="10636"/>
                  </a:lnTo>
                  <a:lnTo>
                    <a:pt x="1944" y="10794"/>
                  </a:lnTo>
                  <a:lnTo>
                    <a:pt x="2197" y="10968"/>
                  </a:lnTo>
                  <a:lnTo>
                    <a:pt x="2466" y="11680"/>
                  </a:lnTo>
                  <a:lnTo>
                    <a:pt x="2782" y="12913"/>
                  </a:lnTo>
                  <a:lnTo>
                    <a:pt x="3003" y="13481"/>
                  </a:lnTo>
                  <a:lnTo>
                    <a:pt x="3319" y="14177"/>
                  </a:lnTo>
                  <a:lnTo>
                    <a:pt x="3414" y="14272"/>
                  </a:lnTo>
                  <a:lnTo>
                    <a:pt x="3635" y="14272"/>
                  </a:lnTo>
                  <a:lnTo>
                    <a:pt x="4330" y="14682"/>
                  </a:lnTo>
                  <a:lnTo>
                    <a:pt x="5326" y="15457"/>
                  </a:lnTo>
                  <a:lnTo>
                    <a:pt x="5531" y="15662"/>
                  </a:lnTo>
                  <a:lnTo>
                    <a:pt x="5990" y="15584"/>
                  </a:lnTo>
                  <a:lnTo>
                    <a:pt x="7965" y="14335"/>
                  </a:lnTo>
                  <a:lnTo>
                    <a:pt x="8708" y="14129"/>
                  </a:lnTo>
                  <a:lnTo>
                    <a:pt x="10384" y="14904"/>
                  </a:lnTo>
                  <a:lnTo>
                    <a:pt x="11079" y="15077"/>
                  </a:lnTo>
                  <a:lnTo>
                    <a:pt x="11837" y="14982"/>
                  </a:lnTo>
                  <a:lnTo>
                    <a:pt x="15520" y="13434"/>
                  </a:lnTo>
                  <a:lnTo>
                    <a:pt x="17480" y="13228"/>
                  </a:lnTo>
                  <a:lnTo>
                    <a:pt x="18775" y="14398"/>
                  </a:lnTo>
                  <a:lnTo>
                    <a:pt x="19265" y="17811"/>
                  </a:lnTo>
                  <a:lnTo>
                    <a:pt x="19850" y="19692"/>
                  </a:lnTo>
                  <a:lnTo>
                    <a:pt x="21478" y="20799"/>
                  </a:lnTo>
                  <a:lnTo>
                    <a:pt x="22110" y="22205"/>
                  </a:lnTo>
                  <a:lnTo>
                    <a:pt x="23106" y="25003"/>
                  </a:lnTo>
                  <a:lnTo>
                    <a:pt x="24212" y="26757"/>
                  </a:lnTo>
                  <a:lnTo>
                    <a:pt x="24544" y="27547"/>
                  </a:lnTo>
                  <a:lnTo>
                    <a:pt x="24244" y="27547"/>
                  </a:lnTo>
                  <a:lnTo>
                    <a:pt x="23865" y="28179"/>
                  </a:lnTo>
                  <a:lnTo>
                    <a:pt x="23675" y="28874"/>
                  </a:lnTo>
                  <a:lnTo>
                    <a:pt x="23991" y="29112"/>
                  </a:lnTo>
                  <a:lnTo>
                    <a:pt x="24323" y="29412"/>
                  </a:lnTo>
                  <a:lnTo>
                    <a:pt x="25255" y="31213"/>
                  </a:lnTo>
                  <a:lnTo>
                    <a:pt x="25650" y="31830"/>
                  </a:lnTo>
                  <a:lnTo>
                    <a:pt x="26251" y="32430"/>
                  </a:lnTo>
                  <a:lnTo>
                    <a:pt x="26788" y="32778"/>
                  </a:lnTo>
                  <a:lnTo>
                    <a:pt x="28954" y="33537"/>
                  </a:lnTo>
                  <a:lnTo>
                    <a:pt x="29522" y="33347"/>
                  </a:lnTo>
                  <a:lnTo>
                    <a:pt x="29522" y="32447"/>
                  </a:lnTo>
                  <a:lnTo>
                    <a:pt x="29333" y="32193"/>
                  </a:lnTo>
                  <a:lnTo>
                    <a:pt x="29017" y="31561"/>
                  </a:lnTo>
                  <a:lnTo>
                    <a:pt x="28985" y="31088"/>
                  </a:lnTo>
                  <a:lnTo>
                    <a:pt x="29633" y="31388"/>
                  </a:lnTo>
                  <a:lnTo>
                    <a:pt x="30139" y="32273"/>
                  </a:lnTo>
                  <a:lnTo>
                    <a:pt x="30613" y="33869"/>
                  </a:lnTo>
                  <a:lnTo>
                    <a:pt x="31008" y="35513"/>
                  </a:lnTo>
                  <a:lnTo>
                    <a:pt x="31134" y="36571"/>
                  </a:lnTo>
                  <a:lnTo>
                    <a:pt x="30676" y="37630"/>
                  </a:lnTo>
                  <a:lnTo>
                    <a:pt x="29870" y="38673"/>
                  </a:lnTo>
                  <a:lnTo>
                    <a:pt x="29285" y="39969"/>
                  </a:lnTo>
                  <a:lnTo>
                    <a:pt x="29428" y="41771"/>
                  </a:lnTo>
                  <a:lnTo>
                    <a:pt x="29270" y="43020"/>
                  </a:lnTo>
                  <a:lnTo>
                    <a:pt x="28053" y="43193"/>
                  </a:lnTo>
                  <a:lnTo>
                    <a:pt x="26662" y="42846"/>
                  </a:lnTo>
                  <a:lnTo>
                    <a:pt x="26045" y="42577"/>
                  </a:lnTo>
                  <a:lnTo>
                    <a:pt x="26061" y="43731"/>
                  </a:lnTo>
                  <a:lnTo>
                    <a:pt x="26409" y="45437"/>
                  </a:lnTo>
                  <a:lnTo>
                    <a:pt x="26551" y="46734"/>
                  </a:lnTo>
                  <a:lnTo>
                    <a:pt x="25998" y="46718"/>
                  </a:lnTo>
                  <a:lnTo>
                    <a:pt x="25398" y="46164"/>
                  </a:lnTo>
                  <a:lnTo>
                    <a:pt x="24702" y="45643"/>
                  </a:lnTo>
                  <a:lnTo>
                    <a:pt x="24102" y="45612"/>
                  </a:lnTo>
                  <a:lnTo>
                    <a:pt x="23880" y="46512"/>
                  </a:lnTo>
                  <a:lnTo>
                    <a:pt x="24054" y="47539"/>
                  </a:lnTo>
                  <a:lnTo>
                    <a:pt x="24449" y="47792"/>
                  </a:lnTo>
                  <a:lnTo>
                    <a:pt x="24892" y="47729"/>
                  </a:lnTo>
                  <a:lnTo>
                    <a:pt x="25271" y="47792"/>
                  </a:lnTo>
                  <a:lnTo>
                    <a:pt x="26377" y="48709"/>
                  </a:lnTo>
                  <a:lnTo>
                    <a:pt x="26567" y="49246"/>
                  </a:lnTo>
                  <a:lnTo>
                    <a:pt x="25350" y="49989"/>
                  </a:lnTo>
                  <a:lnTo>
                    <a:pt x="25113" y="50385"/>
                  </a:lnTo>
                  <a:lnTo>
                    <a:pt x="25097" y="50969"/>
                  </a:lnTo>
                  <a:lnTo>
                    <a:pt x="25318" y="51854"/>
                  </a:lnTo>
                  <a:lnTo>
                    <a:pt x="26156" y="53182"/>
                  </a:lnTo>
                  <a:lnTo>
                    <a:pt x="27341" y="53877"/>
                  </a:lnTo>
                  <a:lnTo>
                    <a:pt x="32399" y="54746"/>
                  </a:lnTo>
                  <a:lnTo>
                    <a:pt x="34295" y="53972"/>
                  </a:lnTo>
                  <a:lnTo>
                    <a:pt x="39163" y="49483"/>
                  </a:lnTo>
                  <a:lnTo>
                    <a:pt x="41059" y="48598"/>
                  </a:lnTo>
                  <a:lnTo>
                    <a:pt x="42102" y="47461"/>
                  </a:lnTo>
                  <a:lnTo>
                    <a:pt x="42561" y="47097"/>
                  </a:lnTo>
                  <a:lnTo>
                    <a:pt x="43841" y="46670"/>
                  </a:lnTo>
                  <a:lnTo>
                    <a:pt x="44521" y="46639"/>
                  </a:lnTo>
                  <a:lnTo>
                    <a:pt x="45216" y="46749"/>
                  </a:lnTo>
                  <a:lnTo>
                    <a:pt x="44774" y="47334"/>
                  </a:lnTo>
                  <a:lnTo>
                    <a:pt x="42861" y="48014"/>
                  </a:lnTo>
                  <a:lnTo>
                    <a:pt x="42308" y="48598"/>
                  </a:lnTo>
                  <a:lnTo>
                    <a:pt x="41897" y="49263"/>
                  </a:lnTo>
                  <a:lnTo>
                    <a:pt x="41296" y="50748"/>
                  </a:lnTo>
                  <a:lnTo>
                    <a:pt x="40064" y="52407"/>
                  </a:lnTo>
                  <a:lnTo>
                    <a:pt x="39827" y="52866"/>
                  </a:lnTo>
                  <a:lnTo>
                    <a:pt x="39811" y="53514"/>
                  </a:lnTo>
                  <a:lnTo>
                    <a:pt x="39969" y="55331"/>
                  </a:lnTo>
                  <a:lnTo>
                    <a:pt x="39937" y="56090"/>
                  </a:lnTo>
                  <a:lnTo>
                    <a:pt x="39621" y="57607"/>
                  </a:lnTo>
                  <a:lnTo>
                    <a:pt x="39479" y="59029"/>
                  </a:lnTo>
                  <a:lnTo>
                    <a:pt x="39874" y="60373"/>
                  </a:lnTo>
                  <a:lnTo>
                    <a:pt x="41154" y="61685"/>
                  </a:lnTo>
                  <a:lnTo>
                    <a:pt x="42687" y="62048"/>
                  </a:lnTo>
                  <a:lnTo>
                    <a:pt x="45279" y="60704"/>
                  </a:lnTo>
                  <a:lnTo>
                    <a:pt x="46781" y="60973"/>
                  </a:lnTo>
                  <a:lnTo>
                    <a:pt x="45848" y="61242"/>
                  </a:lnTo>
                  <a:lnTo>
                    <a:pt x="44963" y="61843"/>
                  </a:lnTo>
                  <a:lnTo>
                    <a:pt x="44189" y="62680"/>
                  </a:lnTo>
                  <a:lnTo>
                    <a:pt x="43652" y="63628"/>
                  </a:lnTo>
                  <a:lnTo>
                    <a:pt x="44173" y="63375"/>
                  </a:lnTo>
                  <a:lnTo>
                    <a:pt x="44679" y="63344"/>
                  </a:lnTo>
                  <a:lnTo>
                    <a:pt x="45169" y="63533"/>
                  </a:lnTo>
                  <a:lnTo>
                    <a:pt x="45658" y="64055"/>
                  </a:lnTo>
                  <a:lnTo>
                    <a:pt x="45785" y="65067"/>
                  </a:lnTo>
                  <a:lnTo>
                    <a:pt x="46939" y="65667"/>
                  </a:lnTo>
                  <a:lnTo>
                    <a:pt x="49420" y="66094"/>
                  </a:lnTo>
                  <a:lnTo>
                    <a:pt x="53150" y="65572"/>
                  </a:lnTo>
                  <a:lnTo>
                    <a:pt x="54398" y="66094"/>
                  </a:lnTo>
                  <a:lnTo>
                    <a:pt x="53150" y="65951"/>
                  </a:lnTo>
                  <a:lnTo>
                    <a:pt x="47413" y="68528"/>
                  </a:lnTo>
                  <a:lnTo>
                    <a:pt x="46781" y="68591"/>
                  </a:lnTo>
                  <a:lnTo>
                    <a:pt x="46702" y="68496"/>
                  </a:lnTo>
                  <a:lnTo>
                    <a:pt x="45643" y="67863"/>
                  </a:lnTo>
                  <a:lnTo>
                    <a:pt x="45247" y="67785"/>
                  </a:lnTo>
                  <a:lnTo>
                    <a:pt x="41534" y="68069"/>
                  </a:lnTo>
                  <a:lnTo>
                    <a:pt x="41439" y="68259"/>
                  </a:lnTo>
                  <a:lnTo>
                    <a:pt x="41455" y="68591"/>
                  </a:lnTo>
                  <a:lnTo>
                    <a:pt x="41375" y="68749"/>
                  </a:lnTo>
                  <a:lnTo>
                    <a:pt x="40823" y="68385"/>
                  </a:lnTo>
                  <a:lnTo>
                    <a:pt x="40190" y="68101"/>
                  </a:lnTo>
                  <a:lnTo>
                    <a:pt x="39985" y="68069"/>
                  </a:lnTo>
                  <a:lnTo>
                    <a:pt x="39368" y="68290"/>
                  </a:lnTo>
                  <a:lnTo>
                    <a:pt x="38894" y="68591"/>
                  </a:lnTo>
                  <a:lnTo>
                    <a:pt x="38531" y="69033"/>
                  </a:lnTo>
                  <a:lnTo>
                    <a:pt x="38215" y="69729"/>
                  </a:lnTo>
                  <a:lnTo>
                    <a:pt x="38167" y="70408"/>
                  </a:lnTo>
                  <a:lnTo>
                    <a:pt x="38183" y="71183"/>
                  </a:lnTo>
                  <a:lnTo>
                    <a:pt x="38041" y="71831"/>
                  </a:lnTo>
                  <a:lnTo>
                    <a:pt x="37424" y="72163"/>
                  </a:lnTo>
                  <a:lnTo>
                    <a:pt x="38009" y="72889"/>
                  </a:lnTo>
                  <a:lnTo>
                    <a:pt x="38626" y="73221"/>
                  </a:lnTo>
                  <a:lnTo>
                    <a:pt x="39290" y="73427"/>
                  </a:lnTo>
                  <a:lnTo>
                    <a:pt x="39969" y="73790"/>
                  </a:lnTo>
                  <a:lnTo>
                    <a:pt x="40491" y="74707"/>
                  </a:lnTo>
                  <a:lnTo>
                    <a:pt x="40696" y="75640"/>
                  </a:lnTo>
                  <a:lnTo>
                    <a:pt x="41091" y="76256"/>
                  </a:lnTo>
                  <a:lnTo>
                    <a:pt x="42118" y="76130"/>
                  </a:lnTo>
                  <a:lnTo>
                    <a:pt x="42672" y="75735"/>
                  </a:lnTo>
                  <a:lnTo>
                    <a:pt x="43572" y="74738"/>
                  </a:lnTo>
                  <a:lnTo>
                    <a:pt x="44189" y="74375"/>
                  </a:lnTo>
                  <a:lnTo>
                    <a:pt x="44868" y="74407"/>
                  </a:lnTo>
                  <a:lnTo>
                    <a:pt x="45564" y="74770"/>
                  </a:lnTo>
                  <a:lnTo>
                    <a:pt x="46243" y="75245"/>
                  </a:lnTo>
                  <a:lnTo>
                    <a:pt x="46939" y="75640"/>
                  </a:lnTo>
                  <a:lnTo>
                    <a:pt x="46528" y="75007"/>
                  </a:lnTo>
                  <a:lnTo>
                    <a:pt x="46338" y="74738"/>
                  </a:lnTo>
                  <a:lnTo>
                    <a:pt x="51538" y="73048"/>
                  </a:lnTo>
                  <a:lnTo>
                    <a:pt x="52660" y="72163"/>
                  </a:lnTo>
                  <a:lnTo>
                    <a:pt x="53387" y="71767"/>
                  </a:lnTo>
                  <a:lnTo>
                    <a:pt x="53829" y="72004"/>
                  </a:lnTo>
                  <a:lnTo>
                    <a:pt x="53893" y="72716"/>
                  </a:lnTo>
                  <a:lnTo>
                    <a:pt x="53703" y="73301"/>
                  </a:lnTo>
                  <a:lnTo>
                    <a:pt x="51522" y="76319"/>
                  </a:lnTo>
                  <a:lnTo>
                    <a:pt x="49926" y="77284"/>
                  </a:lnTo>
                  <a:lnTo>
                    <a:pt x="49641" y="77726"/>
                  </a:lnTo>
                  <a:lnTo>
                    <a:pt x="50099" y="78484"/>
                  </a:lnTo>
                  <a:lnTo>
                    <a:pt x="53576" y="77821"/>
                  </a:lnTo>
                  <a:lnTo>
                    <a:pt x="54193" y="76888"/>
                  </a:lnTo>
                  <a:lnTo>
                    <a:pt x="55931" y="75640"/>
                  </a:lnTo>
                  <a:lnTo>
                    <a:pt x="56611" y="74675"/>
                  </a:lnTo>
                  <a:lnTo>
                    <a:pt x="56643" y="74248"/>
                  </a:lnTo>
                  <a:lnTo>
                    <a:pt x="56643" y="73633"/>
                  </a:lnTo>
                  <a:lnTo>
                    <a:pt x="56564" y="72906"/>
                  </a:lnTo>
                  <a:lnTo>
                    <a:pt x="56405" y="72226"/>
                  </a:lnTo>
                  <a:lnTo>
                    <a:pt x="56469" y="71562"/>
                  </a:lnTo>
                  <a:lnTo>
                    <a:pt x="57022" y="71341"/>
                  </a:lnTo>
                  <a:lnTo>
                    <a:pt x="58271" y="71341"/>
                  </a:lnTo>
                  <a:lnTo>
                    <a:pt x="58286" y="72795"/>
                  </a:lnTo>
                  <a:lnTo>
                    <a:pt x="58887" y="74470"/>
                  </a:lnTo>
                  <a:lnTo>
                    <a:pt x="59819" y="76003"/>
                  </a:lnTo>
                  <a:lnTo>
                    <a:pt x="60799" y="77030"/>
                  </a:lnTo>
                  <a:lnTo>
                    <a:pt x="61321" y="77284"/>
                  </a:lnTo>
                  <a:lnTo>
                    <a:pt x="63280" y="77836"/>
                  </a:lnTo>
                  <a:lnTo>
                    <a:pt x="64940" y="78801"/>
                  </a:lnTo>
                  <a:lnTo>
                    <a:pt x="65445" y="78801"/>
                  </a:lnTo>
                  <a:lnTo>
                    <a:pt x="68117" y="77916"/>
                  </a:lnTo>
                  <a:lnTo>
                    <a:pt x="68385" y="77284"/>
                  </a:lnTo>
                  <a:lnTo>
                    <a:pt x="68259" y="76209"/>
                  </a:lnTo>
                  <a:lnTo>
                    <a:pt x="67879" y="75197"/>
                  </a:lnTo>
                  <a:lnTo>
                    <a:pt x="67405" y="74833"/>
                  </a:lnTo>
                  <a:lnTo>
                    <a:pt x="66410" y="74407"/>
                  </a:lnTo>
                  <a:lnTo>
                    <a:pt x="65382" y="73079"/>
                  </a:lnTo>
                  <a:lnTo>
                    <a:pt x="64750" y="71451"/>
                  </a:lnTo>
                  <a:lnTo>
                    <a:pt x="65082" y="70219"/>
                  </a:lnTo>
                  <a:lnTo>
                    <a:pt x="65493" y="71309"/>
                  </a:lnTo>
                  <a:lnTo>
                    <a:pt x="65999" y="71909"/>
                  </a:lnTo>
                  <a:lnTo>
                    <a:pt x="67437" y="72969"/>
                  </a:lnTo>
                  <a:lnTo>
                    <a:pt x="68875" y="74502"/>
                  </a:lnTo>
                  <a:lnTo>
                    <a:pt x="69697" y="75134"/>
                  </a:lnTo>
                  <a:lnTo>
                    <a:pt x="70582" y="75402"/>
                  </a:lnTo>
                  <a:lnTo>
                    <a:pt x="70124" y="76888"/>
                  </a:lnTo>
                  <a:lnTo>
                    <a:pt x="69681" y="79591"/>
                  </a:lnTo>
                  <a:lnTo>
                    <a:pt x="69744" y="82245"/>
                  </a:lnTo>
                  <a:lnTo>
                    <a:pt x="70819" y="83589"/>
                  </a:lnTo>
                  <a:lnTo>
                    <a:pt x="71119" y="83084"/>
                  </a:lnTo>
                  <a:lnTo>
                    <a:pt x="71119" y="79353"/>
                  </a:lnTo>
                  <a:lnTo>
                    <a:pt x="71578" y="78563"/>
                  </a:lnTo>
                  <a:lnTo>
                    <a:pt x="72257" y="78548"/>
                  </a:lnTo>
                  <a:lnTo>
                    <a:pt x="73047" y="78769"/>
                  </a:lnTo>
                  <a:lnTo>
                    <a:pt x="73838" y="78706"/>
                  </a:lnTo>
                  <a:lnTo>
                    <a:pt x="73395" y="81187"/>
                  </a:lnTo>
                  <a:lnTo>
                    <a:pt x="73553" y="82198"/>
                  </a:lnTo>
                  <a:lnTo>
                    <a:pt x="74359" y="82909"/>
                  </a:lnTo>
                  <a:lnTo>
                    <a:pt x="77236" y="82514"/>
                  </a:lnTo>
                  <a:lnTo>
                    <a:pt x="76635" y="83289"/>
                  </a:lnTo>
                  <a:lnTo>
                    <a:pt x="75734" y="83526"/>
                  </a:lnTo>
                  <a:lnTo>
                    <a:pt x="74580" y="83462"/>
                  </a:lnTo>
                  <a:lnTo>
                    <a:pt x="73553" y="83621"/>
                  </a:lnTo>
                  <a:lnTo>
                    <a:pt x="73000" y="84490"/>
                  </a:lnTo>
                  <a:lnTo>
                    <a:pt x="73095" y="85801"/>
                  </a:lnTo>
                  <a:lnTo>
                    <a:pt x="73743" y="86038"/>
                  </a:lnTo>
                  <a:lnTo>
                    <a:pt x="74612" y="85833"/>
                  </a:lnTo>
                  <a:lnTo>
                    <a:pt x="75339" y="85865"/>
                  </a:lnTo>
                  <a:lnTo>
                    <a:pt x="74786" y="86386"/>
                  </a:lnTo>
                  <a:lnTo>
                    <a:pt x="74865" y="87319"/>
                  </a:lnTo>
                  <a:lnTo>
                    <a:pt x="75054" y="88394"/>
                  </a:lnTo>
                  <a:lnTo>
                    <a:pt x="74896" y="89310"/>
                  </a:lnTo>
                  <a:lnTo>
                    <a:pt x="74438" y="89310"/>
                  </a:lnTo>
                  <a:lnTo>
                    <a:pt x="73316" y="88757"/>
                  </a:lnTo>
                  <a:lnTo>
                    <a:pt x="73253" y="89089"/>
                  </a:lnTo>
                  <a:lnTo>
                    <a:pt x="73553" y="89721"/>
                  </a:lnTo>
                  <a:lnTo>
                    <a:pt x="73917" y="90211"/>
                  </a:lnTo>
                  <a:lnTo>
                    <a:pt x="74833" y="91001"/>
                  </a:lnTo>
                  <a:lnTo>
                    <a:pt x="76366" y="91618"/>
                  </a:lnTo>
                  <a:lnTo>
                    <a:pt x="77599" y="90906"/>
                  </a:lnTo>
                  <a:lnTo>
                    <a:pt x="78041" y="89089"/>
                  </a:lnTo>
                  <a:lnTo>
                    <a:pt x="77362" y="86291"/>
                  </a:lnTo>
                  <a:lnTo>
                    <a:pt x="78374" y="86703"/>
                  </a:lnTo>
                  <a:lnTo>
                    <a:pt x="79464" y="87366"/>
                  </a:lnTo>
                  <a:lnTo>
                    <a:pt x="80207" y="88520"/>
                  </a:lnTo>
                  <a:lnTo>
                    <a:pt x="80254" y="90290"/>
                  </a:lnTo>
                  <a:lnTo>
                    <a:pt x="79875" y="90733"/>
                  </a:lnTo>
                  <a:lnTo>
                    <a:pt x="79242" y="91017"/>
                  </a:lnTo>
                  <a:lnTo>
                    <a:pt x="78737" y="91412"/>
                  </a:lnTo>
                  <a:lnTo>
                    <a:pt x="78690" y="92139"/>
                  </a:lnTo>
                  <a:lnTo>
                    <a:pt x="79021" y="92850"/>
                  </a:lnTo>
                  <a:lnTo>
                    <a:pt x="79416" y="93119"/>
                  </a:lnTo>
                  <a:lnTo>
                    <a:pt x="79843" y="93072"/>
                  </a:lnTo>
                  <a:lnTo>
                    <a:pt x="80365" y="92930"/>
                  </a:lnTo>
                  <a:lnTo>
                    <a:pt x="81661" y="91728"/>
                  </a:lnTo>
                  <a:lnTo>
                    <a:pt x="81882" y="91365"/>
                  </a:lnTo>
                  <a:lnTo>
                    <a:pt x="81882" y="90591"/>
                  </a:lnTo>
                  <a:lnTo>
                    <a:pt x="81755" y="89532"/>
                  </a:lnTo>
                  <a:lnTo>
                    <a:pt x="81566" y="88615"/>
                  </a:lnTo>
                  <a:lnTo>
                    <a:pt x="81345" y="88283"/>
                  </a:lnTo>
                  <a:lnTo>
                    <a:pt x="81202" y="87493"/>
                  </a:lnTo>
                  <a:lnTo>
                    <a:pt x="80792" y="85865"/>
                  </a:lnTo>
                  <a:lnTo>
                    <a:pt x="80665" y="84206"/>
                  </a:lnTo>
                  <a:lnTo>
                    <a:pt x="81408" y="83289"/>
                  </a:lnTo>
                  <a:lnTo>
                    <a:pt x="81487" y="85059"/>
                  </a:lnTo>
                  <a:lnTo>
                    <a:pt x="81661" y="86038"/>
                  </a:lnTo>
                  <a:lnTo>
                    <a:pt x="81992" y="86908"/>
                  </a:lnTo>
                  <a:lnTo>
                    <a:pt x="82514" y="87619"/>
                  </a:lnTo>
                  <a:lnTo>
                    <a:pt x="83636" y="88330"/>
                  </a:lnTo>
                  <a:lnTo>
                    <a:pt x="84253" y="88947"/>
                  </a:lnTo>
                  <a:lnTo>
                    <a:pt x="83810" y="89026"/>
                  </a:lnTo>
                  <a:lnTo>
                    <a:pt x="83478" y="89231"/>
                  </a:lnTo>
                  <a:lnTo>
                    <a:pt x="82957" y="89864"/>
                  </a:lnTo>
                  <a:lnTo>
                    <a:pt x="83415" y="90211"/>
                  </a:lnTo>
                  <a:lnTo>
                    <a:pt x="83858" y="90416"/>
                  </a:lnTo>
                  <a:lnTo>
                    <a:pt x="84284" y="90464"/>
                  </a:lnTo>
                  <a:lnTo>
                    <a:pt x="84711" y="90416"/>
                  </a:lnTo>
                  <a:lnTo>
                    <a:pt x="85169" y="90416"/>
                  </a:lnTo>
                  <a:lnTo>
                    <a:pt x="85343" y="90843"/>
                  </a:lnTo>
                  <a:lnTo>
                    <a:pt x="85406" y="91412"/>
                  </a:lnTo>
                  <a:lnTo>
                    <a:pt x="85722" y="91981"/>
                  </a:lnTo>
                  <a:lnTo>
                    <a:pt x="86497" y="92376"/>
                  </a:lnTo>
                  <a:lnTo>
                    <a:pt x="87445" y="92471"/>
                  </a:lnTo>
                  <a:lnTo>
                    <a:pt x="89104" y="92186"/>
                  </a:lnTo>
                  <a:lnTo>
                    <a:pt x="89278" y="92676"/>
                  </a:lnTo>
                  <a:lnTo>
                    <a:pt x="88235" y="93040"/>
                  </a:lnTo>
                  <a:lnTo>
                    <a:pt x="87809" y="93325"/>
                  </a:lnTo>
                  <a:lnTo>
                    <a:pt x="87445" y="93799"/>
                  </a:lnTo>
                  <a:lnTo>
                    <a:pt x="88235" y="94035"/>
                  </a:lnTo>
                  <a:lnTo>
                    <a:pt x="89832" y="94004"/>
                  </a:lnTo>
                  <a:lnTo>
                    <a:pt x="90495" y="94494"/>
                  </a:lnTo>
                  <a:lnTo>
                    <a:pt x="90053" y="95727"/>
                  </a:lnTo>
                  <a:lnTo>
                    <a:pt x="88235" y="97623"/>
                  </a:lnTo>
                  <a:lnTo>
                    <a:pt x="87556" y="98761"/>
                  </a:lnTo>
                  <a:lnTo>
                    <a:pt x="88520" y="98461"/>
                  </a:lnTo>
                  <a:lnTo>
                    <a:pt x="90274" y="98588"/>
                  </a:lnTo>
                  <a:lnTo>
                    <a:pt x="91096" y="98066"/>
                  </a:lnTo>
                  <a:lnTo>
                    <a:pt x="91238" y="97623"/>
                  </a:lnTo>
                  <a:lnTo>
                    <a:pt x="91301" y="97070"/>
                  </a:lnTo>
                  <a:lnTo>
                    <a:pt x="91428" y="96533"/>
                  </a:lnTo>
                  <a:lnTo>
                    <a:pt x="91886" y="96154"/>
                  </a:lnTo>
                  <a:lnTo>
                    <a:pt x="92344" y="96059"/>
                  </a:lnTo>
                  <a:lnTo>
                    <a:pt x="92818" y="96090"/>
                  </a:lnTo>
                  <a:lnTo>
                    <a:pt x="93214" y="96311"/>
                  </a:lnTo>
                  <a:lnTo>
                    <a:pt x="93482" y="96754"/>
                  </a:lnTo>
                  <a:lnTo>
                    <a:pt x="93435" y="97718"/>
                  </a:lnTo>
                  <a:lnTo>
                    <a:pt x="91902" y="98793"/>
                  </a:lnTo>
                  <a:lnTo>
                    <a:pt x="91333" y="99615"/>
                  </a:lnTo>
                  <a:lnTo>
                    <a:pt x="91254" y="100816"/>
                  </a:lnTo>
                  <a:lnTo>
                    <a:pt x="91554" y="102127"/>
                  </a:lnTo>
                  <a:lnTo>
                    <a:pt x="92186" y="103249"/>
                  </a:lnTo>
                  <a:lnTo>
                    <a:pt x="93103" y="103961"/>
                  </a:lnTo>
                  <a:lnTo>
                    <a:pt x="93672" y="101495"/>
                  </a:lnTo>
                  <a:lnTo>
                    <a:pt x="96043" y="102144"/>
                  </a:lnTo>
                  <a:lnTo>
                    <a:pt x="98808" y="103329"/>
                  </a:lnTo>
                  <a:lnTo>
                    <a:pt x="100531" y="102522"/>
                  </a:lnTo>
                  <a:lnTo>
                    <a:pt x="99757" y="101780"/>
                  </a:lnTo>
                  <a:lnTo>
                    <a:pt x="99978" y="101479"/>
                  </a:lnTo>
                  <a:lnTo>
                    <a:pt x="100657" y="101559"/>
                  </a:lnTo>
                  <a:lnTo>
                    <a:pt x="101448" y="101938"/>
                  </a:lnTo>
                  <a:lnTo>
                    <a:pt x="102190" y="102127"/>
                  </a:lnTo>
                  <a:lnTo>
                    <a:pt x="104956" y="101606"/>
                  </a:lnTo>
                  <a:lnTo>
                    <a:pt x="104545" y="100927"/>
                  </a:lnTo>
                  <a:close/>
                </a:path>
              </a:pathLst>
            </a:custGeom>
            <a:grpFill/>
            <a:ln w="6350" cap="flat">
              <a:solidFill>
                <a:schemeClr val="bg1"/>
              </a:solid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494C0D4-2913-8AE8-8A2B-B7DEB42C1A3E}"/>
                </a:ext>
              </a:extLst>
            </p:cNvPr>
            <p:cNvSpPr/>
            <p:nvPr/>
          </p:nvSpPr>
          <p:spPr>
            <a:xfrm>
              <a:off x="8347306" y="9706998"/>
              <a:ext cx="12596" cy="18870"/>
            </a:xfrm>
            <a:custGeom>
              <a:avLst/>
              <a:gdLst>
                <a:gd name="connsiteX0" fmla="*/ 8013 w 12596"/>
                <a:gd name="connsiteY0" fmla="*/ 3872 h 18870"/>
                <a:gd name="connsiteX1" fmla="*/ 1312 w 12596"/>
                <a:gd name="connsiteY1" fmla="*/ 570 h 18870"/>
                <a:gd name="connsiteX2" fmla="*/ 206 w 12596"/>
                <a:gd name="connsiteY2" fmla="*/ 0 h 18870"/>
                <a:gd name="connsiteX3" fmla="*/ 0 w 12596"/>
                <a:gd name="connsiteY3" fmla="*/ 853 h 18870"/>
                <a:gd name="connsiteX4" fmla="*/ 427 w 12596"/>
                <a:gd name="connsiteY4" fmla="*/ 2402 h 18870"/>
                <a:gd name="connsiteX5" fmla="*/ 1233 w 12596"/>
                <a:gd name="connsiteY5" fmla="*/ 3889 h 18870"/>
                <a:gd name="connsiteX6" fmla="*/ 996 w 12596"/>
                <a:gd name="connsiteY6" fmla="*/ 3936 h 18870"/>
                <a:gd name="connsiteX7" fmla="*/ 363 w 12596"/>
                <a:gd name="connsiteY7" fmla="*/ 4189 h 18870"/>
                <a:gd name="connsiteX8" fmla="*/ 1138 w 12596"/>
                <a:gd name="connsiteY8" fmla="*/ 5136 h 18870"/>
                <a:gd name="connsiteX9" fmla="*/ 1754 w 12596"/>
                <a:gd name="connsiteY9" fmla="*/ 6401 h 18870"/>
                <a:gd name="connsiteX10" fmla="*/ 2703 w 12596"/>
                <a:gd name="connsiteY10" fmla="*/ 9167 h 18870"/>
                <a:gd name="connsiteX11" fmla="*/ 6701 w 12596"/>
                <a:gd name="connsiteY11" fmla="*/ 15994 h 18870"/>
                <a:gd name="connsiteX12" fmla="*/ 7649 w 12596"/>
                <a:gd name="connsiteY12" fmla="*/ 17021 h 18870"/>
                <a:gd name="connsiteX13" fmla="*/ 9309 w 12596"/>
                <a:gd name="connsiteY13" fmla="*/ 17496 h 18870"/>
                <a:gd name="connsiteX14" fmla="*/ 11110 w 12596"/>
                <a:gd name="connsiteY14" fmla="*/ 18871 h 18870"/>
                <a:gd name="connsiteX15" fmla="*/ 11996 w 12596"/>
                <a:gd name="connsiteY15" fmla="*/ 18776 h 18870"/>
                <a:gd name="connsiteX16" fmla="*/ 11190 w 12596"/>
                <a:gd name="connsiteY16" fmla="*/ 17828 h 18870"/>
                <a:gd name="connsiteX17" fmla="*/ 11205 w 12596"/>
                <a:gd name="connsiteY17" fmla="*/ 16959 h 18870"/>
                <a:gd name="connsiteX18" fmla="*/ 11490 w 12596"/>
                <a:gd name="connsiteY18" fmla="*/ 15962 h 18870"/>
                <a:gd name="connsiteX19" fmla="*/ 11474 w 12596"/>
                <a:gd name="connsiteY19" fmla="*/ 14588 h 18870"/>
                <a:gd name="connsiteX20" fmla="*/ 10510 w 12596"/>
                <a:gd name="connsiteY20" fmla="*/ 14240 h 18870"/>
                <a:gd name="connsiteX21" fmla="*/ 9498 w 12596"/>
                <a:gd name="connsiteY21" fmla="*/ 13434 h 18870"/>
                <a:gd name="connsiteX22" fmla="*/ 7649 w 12596"/>
                <a:gd name="connsiteY22" fmla="*/ 11616 h 18870"/>
                <a:gd name="connsiteX23" fmla="*/ 8582 w 12596"/>
                <a:gd name="connsiteY23" fmla="*/ 11111 h 18870"/>
                <a:gd name="connsiteX24" fmla="*/ 10068 w 12596"/>
                <a:gd name="connsiteY24" fmla="*/ 11711 h 18870"/>
                <a:gd name="connsiteX25" fmla="*/ 11253 w 12596"/>
                <a:gd name="connsiteY25" fmla="*/ 11822 h 18870"/>
                <a:gd name="connsiteX26" fmla="*/ 11348 w 12596"/>
                <a:gd name="connsiteY26" fmla="*/ 9720 h 18870"/>
                <a:gd name="connsiteX27" fmla="*/ 10194 w 12596"/>
                <a:gd name="connsiteY27" fmla="*/ 7302 h 18870"/>
                <a:gd name="connsiteX28" fmla="*/ 10194 w 12596"/>
                <a:gd name="connsiteY28" fmla="*/ 6843 h 18870"/>
                <a:gd name="connsiteX29" fmla="*/ 10858 w 12596"/>
                <a:gd name="connsiteY29" fmla="*/ 6843 h 18870"/>
                <a:gd name="connsiteX30" fmla="*/ 11474 w 12596"/>
                <a:gd name="connsiteY30" fmla="*/ 7207 h 18870"/>
                <a:gd name="connsiteX31" fmla="*/ 12059 w 12596"/>
                <a:gd name="connsiteY31" fmla="*/ 7887 h 18870"/>
                <a:gd name="connsiteX32" fmla="*/ 12596 w 12596"/>
                <a:gd name="connsiteY32" fmla="*/ 8740 h 18870"/>
                <a:gd name="connsiteX33" fmla="*/ 11585 w 12596"/>
                <a:gd name="connsiteY33" fmla="*/ 6180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596" h="18870">
                  <a:moveTo>
                    <a:pt x="8013" y="3872"/>
                  </a:moveTo>
                  <a:lnTo>
                    <a:pt x="1312" y="570"/>
                  </a:lnTo>
                  <a:lnTo>
                    <a:pt x="206" y="0"/>
                  </a:lnTo>
                  <a:lnTo>
                    <a:pt x="0" y="853"/>
                  </a:lnTo>
                  <a:lnTo>
                    <a:pt x="427" y="2402"/>
                  </a:lnTo>
                  <a:lnTo>
                    <a:pt x="1233" y="3889"/>
                  </a:lnTo>
                  <a:lnTo>
                    <a:pt x="996" y="3936"/>
                  </a:lnTo>
                  <a:lnTo>
                    <a:pt x="363" y="4189"/>
                  </a:lnTo>
                  <a:lnTo>
                    <a:pt x="1138" y="5136"/>
                  </a:lnTo>
                  <a:lnTo>
                    <a:pt x="1754" y="6401"/>
                  </a:lnTo>
                  <a:lnTo>
                    <a:pt x="2703" y="9167"/>
                  </a:lnTo>
                  <a:lnTo>
                    <a:pt x="6701" y="15994"/>
                  </a:lnTo>
                  <a:lnTo>
                    <a:pt x="7649" y="17021"/>
                  </a:lnTo>
                  <a:lnTo>
                    <a:pt x="9309" y="17496"/>
                  </a:lnTo>
                  <a:lnTo>
                    <a:pt x="11110" y="18871"/>
                  </a:lnTo>
                  <a:lnTo>
                    <a:pt x="11996" y="18776"/>
                  </a:lnTo>
                  <a:lnTo>
                    <a:pt x="11190" y="17828"/>
                  </a:lnTo>
                  <a:lnTo>
                    <a:pt x="11205" y="16959"/>
                  </a:lnTo>
                  <a:lnTo>
                    <a:pt x="11490" y="15962"/>
                  </a:lnTo>
                  <a:lnTo>
                    <a:pt x="11474" y="14588"/>
                  </a:lnTo>
                  <a:lnTo>
                    <a:pt x="10510" y="14240"/>
                  </a:lnTo>
                  <a:lnTo>
                    <a:pt x="9498" y="13434"/>
                  </a:lnTo>
                  <a:lnTo>
                    <a:pt x="7649" y="11616"/>
                  </a:lnTo>
                  <a:lnTo>
                    <a:pt x="8582" y="11111"/>
                  </a:lnTo>
                  <a:lnTo>
                    <a:pt x="10068" y="11711"/>
                  </a:lnTo>
                  <a:lnTo>
                    <a:pt x="11253" y="11822"/>
                  </a:lnTo>
                  <a:lnTo>
                    <a:pt x="11348" y="9720"/>
                  </a:lnTo>
                  <a:lnTo>
                    <a:pt x="10194" y="7302"/>
                  </a:lnTo>
                  <a:lnTo>
                    <a:pt x="10194" y="6843"/>
                  </a:lnTo>
                  <a:lnTo>
                    <a:pt x="10858" y="6843"/>
                  </a:lnTo>
                  <a:lnTo>
                    <a:pt x="11474" y="7207"/>
                  </a:lnTo>
                  <a:lnTo>
                    <a:pt x="12059" y="7887"/>
                  </a:lnTo>
                  <a:lnTo>
                    <a:pt x="12596" y="8740"/>
                  </a:lnTo>
                  <a:lnTo>
                    <a:pt x="11585" y="6180"/>
                  </a:lnTo>
                  <a:close/>
                </a:path>
              </a:pathLst>
            </a:custGeom>
            <a:grpFill/>
            <a:ln w="6350" cap="flat">
              <a:solidFill>
                <a:schemeClr val="bg1"/>
              </a:solid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C3C47E27-9E47-7F84-E519-0441E85EB63A}"/>
                </a:ext>
              </a:extLst>
            </p:cNvPr>
            <p:cNvSpPr/>
            <p:nvPr/>
          </p:nvSpPr>
          <p:spPr>
            <a:xfrm>
              <a:off x="8311889" y="9737453"/>
              <a:ext cx="10810" cy="13038"/>
            </a:xfrm>
            <a:custGeom>
              <a:avLst/>
              <a:gdLst>
                <a:gd name="connsiteX0" fmla="*/ 142 w 10810"/>
                <a:gd name="connsiteY0" fmla="*/ 2608 h 13038"/>
                <a:gd name="connsiteX1" fmla="*/ 0 w 10810"/>
                <a:gd name="connsiteY1" fmla="*/ 2782 h 13038"/>
                <a:gd name="connsiteX2" fmla="*/ 95 w 10810"/>
                <a:gd name="connsiteY2" fmla="*/ 3272 h 13038"/>
                <a:gd name="connsiteX3" fmla="*/ 348 w 10810"/>
                <a:gd name="connsiteY3" fmla="*/ 3777 h 13038"/>
                <a:gd name="connsiteX4" fmla="*/ 679 w 10810"/>
                <a:gd name="connsiteY4" fmla="*/ 4852 h 13038"/>
                <a:gd name="connsiteX5" fmla="*/ 1075 w 10810"/>
                <a:gd name="connsiteY5" fmla="*/ 5801 h 13038"/>
                <a:gd name="connsiteX6" fmla="*/ 1549 w 10810"/>
                <a:gd name="connsiteY6" fmla="*/ 6701 h 13038"/>
                <a:gd name="connsiteX7" fmla="*/ 1896 w 10810"/>
                <a:gd name="connsiteY7" fmla="*/ 7033 h 13038"/>
                <a:gd name="connsiteX8" fmla="*/ 3224 w 10810"/>
                <a:gd name="connsiteY8" fmla="*/ 6954 h 13038"/>
                <a:gd name="connsiteX9" fmla="*/ 3999 w 10810"/>
                <a:gd name="connsiteY9" fmla="*/ 7049 h 13038"/>
                <a:gd name="connsiteX10" fmla="*/ 4583 w 10810"/>
                <a:gd name="connsiteY10" fmla="*/ 7255 h 13038"/>
                <a:gd name="connsiteX11" fmla="*/ 4362 w 10810"/>
                <a:gd name="connsiteY11" fmla="*/ 7650 h 13038"/>
                <a:gd name="connsiteX12" fmla="*/ 4141 w 10810"/>
                <a:gd name="connsiteY12" fmla="*/ 8219 h 13038"/>
                <a:gd name="connsiteX13" fmla="*/ 4062 w 10810"/>
                <a:gd name="connsiteY13" fmla="*/ 8977 h 13038"/>
                <a:gd name="connsiteX14" fmla="*/ 4204 w 10810"/>
                <a:gd name="connsiteY14" fmla="*/ 9846 h 13038"/>
                <a:gd name="connsiteX15" fmla="*/ 4093 w 10810"/>
                <a:gd name="connsiteY15" fmla="*/ 10321 h 13038"/>
                <a:gd name="connsiteX16" fmla="*/ 2956 w 10810"/>
                <a:gd name="connsiteY16" fmla="*/ 10969 h 13038"/>
                <a:gd name="connsiteX17" fmla="*/ 2687 w 10810"/>
                <a:gd name="connsiteY17" fmla="*/ 11774 h 13038"/>
                <a:gd name="connsiteX18" fmla="*/ 5563 w 10810"/>
                <a:gd name="connsiteY18" fmla="*/ 12470 h 13038"/>
                <a:gd name="connsiteX19" fmla="*/ 6606 w 10810"/>
                <a:gd name="connsiteY19" fmla="*/ 12296 h 13038"/>
                <a:gd name="connsiteX20" fmla="*/ 6053 w 10810"/>
                <a:gd name="connsiteY20" fmla="*/ 10668 h 13038"/>
                <a:gd name="connsiteX21" fmla="*/ 7444 w 10810"/>
                <a:gd name="connsiteY21" fmla="*/ 11616 h 13038"/>
                <a:gd name="connsiteX22" fmla="*/ 8108 w 10810"/>
                <a:gd name="connsiteY22" fmla="*/ 12233 h 13038"/>
                <a:gd name="connsiteX23" fmla="*/ 8708 w 10810"/>
                <a:gd name="connsiteY23" fmla="*/ 13039 h 13038"/>
                <a:gd name="connsiteX24" fmla="*/ 10605 w 10810"/>
                <a:gd name="connsiteY24" fmla="*/ 9309 h 13038"/>
                <a:gd name="connsiteX25" fmla="*/ 10810 w 10810"/>
                <a:gd name="connsiteY25" fmla="*/ 7950 h 13038"/>
                <a:gd name="connsiteX26" fmla="*/ 6574 w 10810"/>
                <a:gd name="connsiteY26" fmla="*/ 2766 h 13038"/>
                <a:gd name="connsiteX27" fmla="*/ 5437 w 10810"/>
                <a:gd name="connsiteY27" fmla="*/ 1881 h 13038"/>
                <a:gd name="connsiteX28" fmla="*/ 2813 w 10810"/>
                <a:gd name="connsiteY28" fmla="*/ 838 h 13038"/>
                <a:gd name="connsiteX29" fmla="*/ 1596 w 10810"/>
                <a:gd name="connsiteY29" fmla="*/ 32 h 13038"/>
                <a:gd name="connsiteX30" fmla="*/ 1138 w 10810"/>
                <a:gd name="connsiteY30" fmla="*/ 0 h 13038"/>
                <a:gd name="connsiteX31" fmla="*/ 759 w 10810"/>
                <a:gd name="connsiteY31" fmla="*/ 458 h 13038"/>
                <a:gd name="connsiteX32" fmla="*/ 569 w 10810"/>
                <a:gd name="connsiteY32" fmla="*/ 1107 h 13038"/>
                <a:gd name="connsiteX33" fmla="*/ 679 w 10810"/>
                <a:gd name="connsiteY33" fmla="*/ 2339 h 13038"/>
                <a:gd name="connsiteX34" fmla="*/ 443 w 10810"/>
                <a:gd name="connsiteY34" fmla="*/ 2545 h 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10" h="13038">
                  <a:moveTo>
                    <a:pt x="142" y="2608"/>
                  </a:moveTo>
                  <a:lnTo>
                    <a:pt x="0" y="2782"/>
                  </a:lnTo>
                  <a:lnTo>
                    <a:pt x="95" y="3272"/>
                  </a:lnTo>
                  <a:lnTo>
                    <a:pt x="348" y="3777"/>
                  </a:lnTo>
                  <a:lnTo>
                    <a:pt x="679" y="4852"/>
                  </a:lnTo>
                  <a:lnTo>
                    <a:pt x="1075" y="5801"/>
                  </a:lnTo>
                  <a:lnTo>
                    <a:pt x="1549" y="6701"/>
                  </a:lnTo>
                  <a:lnTo>
                    <a:pt x="1896" y="7033"/>
                  </a:lnTo>
                  <a:lnTo>
                    <a:pt x="3224" y="6954"/>
                  </a:lnTo>
                  <a:lnTo>
                    <a:pt x="3999" y="7049"/>
                  </a:lnTo>
                  <a:lnTo>
                    <a:pt x="4583" y="7255"/>
                  </a:lnTo>
                  <a:lnTo>
                    <a:pt x="4362" y="7650"/>
                  </a:lnTo>
                  <a:lnTo>
                    <a:pt x="4141" y="8219"/>
                  </a:lnTo>
                  <a:lnTo>
                    <a:pt x="4062" y="8977"/>
                  </a:lnTo>
                  <a:lnTo>
                    <a:pt x="4204" y="9846"/>
                  </a:lnTo>
                  <a:lnTo>
                    <a:pt x="4093" y="10321"/>
                  </a:lnTo>
                  <a:lnTo>
                    <a:pt x="2956" y="10969"/>
                  </a:lnTo>
                  <a:lnTo>
                    <a:pt x="2687" y="11774"/>
                  </a:lnTo>
                  <a:lnTo>
                    <a:pt x="5563" y="12470"/>
                  </a:lnTo>
                  <a:lnTo>
                    <a:pt x="6606" y="12296"/>
                  </a:lnTo>
                  <a:lnTo>
                    <a:pt x="6053" y="10668"/>
                  </a:lnTo>
                  <a:lnTo>
                    <a:pt x="7444" y="11616"/>
                  </a:lnTo>
                  <a:lnTo>
                    <a:pt x="8108" y="12233"/>
                  </a:lnTo>
                  <a:lnTo>
                    <a:pt x="8708" y="13039"/>
                  </a:lnTo>
                  <a:lnTo>
                    <a:pt x="10605" y="9309"/>
                  </a:lnTo>
                  <a:lnTo>
                    <a:pt x="10810" y="7950"/>
                  </a:lnTo>
                  <a:lnTo>
                    <a:pt x="6574" y="2766"/>
                  </a:lnTo>
                  <a:lnTo>
                    <a:pt x="5437" y="1881"/>
                  </a:lnTo>
                  <a:lnTo>
                    <a:pt x="2813" y="838"/>
                  </a:lnTo>
                  <a:lnTo>
                    <a:pt x="1596" y="32"/>
                  </a:lnTo>
                  <a:lnTo>
                    <a:pt x="1138" y="0"/>
                  </a:lnTo>
                  <a:lnTo>
                    <a:pt x="759" y="458"/>
                  </a:lnTo>
                  <a:lnTo>
                    <a:pt x="569" y="1107"/>
                  </a:lnTo>
                  <a:lnTo>
                    <a:pt x="679" y="2339"/>
                  </a:lnTo>
                  <a:lnTo>
                    <a:pt x="443" y="2545"/>
                  </a:lnTo>
                  <a:close/>
                </a:path>
              </a:pathLst>
            </a:custGeom>
            <a:grpFill/>
            <a:ln w="6350" cap="flat">
              <a:solidFill>
                <a:schemeClr val="bg1"/>
              </a:solid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6594318-E94C-D346-8743-9EC7E298F98C}"/>
                </a:ext>
              </a:extLst>
            </p:cNvPr>
            <p:cNvSpPr/>
            <p:nvPr/>
          </p:nvSpPr>
          <p:spPr>
            <a:xfrm>
              <a:off x="8285037" y="9733408"/>
              <a:ext cx="10225" cy="11299"/>
            </a:xfrm>
            <a:custGeom>
              <a:avLst/>
              <a:gdLst>
                <a:gd name="connsiteX0" fmla="*/ 10225 w 10225"/>
                <a:gd name="connsiteY0" fmla="*/ 3508 h 11299"/>
                <a:gd name="connsiteX1" fmla="*/ 9119 w 10225"/>
                <a:gd name="connsiteY1" fmla="*/ 3603 h 11299"/>
                <a:gd name="connsiteX2" fmla="*/ 7902 w 10225"/>
                <a:gd name="connsiteY2" fmla="*/ 3382 h 11299"/>
                <a:gd name="connsiteX3" fmla="*/ 7017 w 10225"/>
                <a:gd name="connsiteY3" fmla="*/ 3603 h 11299"/>
                <a:gd name="connsiteX4" fmla="*/ 7017 w 10225"/>
                <a:gd name="connsiteY4" fmla="*/ 5136 h 11299"/>
                <a:gd name="connsiteX5" fmla="*/ 5690 w 10225"/>
                <a:gd name="connsiteY5" fmla="*/ 4978 h 11299"/>
                <a:gd name="connsiteX6" fmla="*/ 6148 w 10225"/>
                <a:gd name="connsiteY6" fmla="*/ 2402 h 11299"/>
                <a:gd name="connsiteX7" fmla="*/ 6006 w 10225"/>
                <a:gd name="connsiteY7" fmla="*/ 1090 h 11299"/>
                <a:gd name="connsiteX8" fmla="*/ 5121 w 10225"/>
                <a:gd name="connsiteY8" fmla="*/ 269 h 11299"/>
                <a:gd name="connsiteX9" fmla="*/ 4156 w 10225"/>
                <a:gd name="connsiteY9" fmla="*/ 0 h 11299"/>
                <a:gd name="connsiteX10" fmla="*/ 3351 w 10225"/>
                <a:gd name="connsiteY10" fmla="*/ 395 h 11299"/>
                <a:gd name="connsiteX11" fmla="*/ 2576 w 10225"/>
                <a:gd name="connsiteY11" fmla="*/ 995 h 11299"/>
                <a:gd name="connsiteX12" fmla="*/ 1707 w 10225"/>
                <a:gd name="connsiteY12" fmla="*/ 1374 h 11299"/>
                <a:gd name="connsiteX13" fmla="*/ 2260 w 10225"/>
                <a:gd name="connsiteY13" fmla="*/ 2402 h 11299"/>
                <a:gd name="connsiteX14" fmla="*/ 1660 w 10225"/>
                <a:gd name="connsiteY14" fmla="*/ 2671 h 11299"/>
                <a:gd name="connsiteX15" fmla="*/ 711 w 10225"/>
                <a:gd name="connsiteY15" fmla="*/ 2781 h 11299"/>
                <a:gd name="connsiteX16" fmla="*/ 47 w 10225"/>
                <a:gd name="connsiteY16" fmla="*/ 3271 h 11299"/>
                <a:gd name="connsiteX17" fmla="*/ 0 w 10225"/>
                <a:gd name="connsiteY17" fmla="*/ 4615 h 11299"/>
                <a:gd name="connsiteX18" fmla="*/ 600 w 10225"/>
                <a:gd name="connsiteY18" fmla="*/ 5373 h 11299"/>
                <a:gd name="connsiteX19" fmla="*/ 2339 w 10225"/>
                <a:gd name="connsiteY19" fmla="*/ 6037 h 11299"/>
                <a:gd name="connsiteX20" fmla="*/ 2039 w 10225"/>
                <a:gd name="connsiteY20" fmla="*/ 6669 h 11299"/>
                <a:gd name="connsiteX21" fmla="*/ 1533 w 10225"/>
                <a:gd name="connsiteY21" fmla="*/ 6874 h 11299"/>
                <a:gd name="connsiteX22" fmla="*/ 948 w 10225"/>
                <a:gd name="connsiteY22" fmla="*/ 6859 h 11299"/>
                <a:gd name="connsiteX23" fmla="*/ 348 w 10225"/>
                <a:gd name="connsiteY23" fmla="*/ 6685 h 11299"/>
                <a:gd name="connsiteX24" fmla="*/ 806 w 10225"/>
                <a:gd name="connsiteY24" fmla="*/ 8139 h 11299"/>
                <a:gd name="connsiteX25" fmla="*/ 1470 w 10225"/>
                <a:gd name="connsiteY25" fmla="*/ 9593 h 11299"/>
                <a:gd name="connsiteX26" fmla="*/ 2260 w 10225"/>
                <a:gd name="connsiteY26" fmla="*/ 10762 h 11299"/>
                <a:gd name="connsiteX27" fmla="*/ 3066 w 10225"/>
                <a:gd name="connsiteY27" fmla="*/ 11300 h 11299"/>
                <a:gd name="connsiteX28" fmla="*/ 3509 w 10225"/>
                <a:gd name="connsiteY28" fmla="*/ 11205 h 11299"/>
                <a:gd name="connsiteX29" fmla="*/ 3919 w 10225"/>
                <a:gd name="connsiteY29" fmla="*/ 10873 h 11299"/>
                <a:gd name="connsiteX30" fmla="*/ 4141 w 10225"/>
                <a:gd name="connsiteY30" fmla="*/ 10320 h 11299"/>
                <a:gd name="connsiteX31" fmla="*/ 4062 w 10225"/>
                <a:gd name="connsiteY31" fmla="*/ 9608 h 11299"/>
                <a:gd name="connsiteX32" fmla="*/ 4204 w 10225"/>
                <a:gd name="connsiteY32" fmla="*/ 9182 h 11299"/>
                <a:gd name="connsiteX33" fmla="*/ 4773 w 10225"/>
                <a:gd name="connsiteY33" fmla="*/ 9087 h 11299"/>
                <a:gd name="connsiteX34" fmla="*/ 5863 w 10225"/>
                <a:gd name="connsiteY34" fmla="*/ 9308 h 11299"/>
                <a:gd name="connsiteX35" fmla="*/ 6274 w 10225"/>
                <a:gd name="connsiteY35" fmla="*/ 9498 h 11299"/>
                <a:gd name="connsiteX36" fmla="*/ 6559 w 10225"/>
                <a:gd name="connsiteY36" fmla="*/ 9751 h 11299"/>
                <a:gd name="connsiteX37" fmla="*/ 6891 w 10225"/>
                <a:gd name="connsiteY37" fmla="*/ 9925 h 11299"/>
                <a:gd name="connsiteX38" fmla="*/ 7412 w 10225"/>
                <a:gd name="connsiteY38" fmla="*/ 9878 h 11299"/>
                <a:gd name="connsiteX39" fmla="*/ 7776 w 10225"/>
                <a:gd name="connsiteY39" fmla="*/ 9625 h 11299"/>
                <a:gd name="connsiteX40" fmla="*/ 8929 w 10225"/>
                <a:gd name="connsiteY40" fmla="*/ 8313 h 11299"/>
                <a:gd name="connsiteX41" fmla="*/ 9862 w 10225"/>
                <a:gd name="connsiteY41" fmla="*/ 7918 h 11299"/>
                <a:gd name="connsiteX42" fmla="*/ 10115 w 10225"/>
                <a:gd name="connsiteY42" fmla="*/ 7539 h 11299"/>
                <a:gd name="connsiteX43" fmla="*/ 9878 w 10225"/>
                <a:gd name="connsiteY43" fmla="*/ 5863 h 11299"/>
                <a:gd name="connsiteX44" fmla="*/ 9925 w 10225"/>
                <a:gd name="connsiteY44" fmla="*/ 5010 h 1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225" h="11299">
                  <a:moveTo>
                    <a:pt x="10225" y="3508"/>
                  </a:moveTo>
                  <a:lnTo>
                    <a:pt x="9119" y="3603"/>
                  </a:lnTo>
                  <a:lnTo>
                    <a:pt x="7902" y="3382"/>
                  </a:lnTo>
                  <a:lnTo>
                    <a:pt x="7017" y="3603"/>
                  </a:lnTo>
                  <a:lnTo>
                    <a:pt x="7017" y="5136"/>
                  </a:lnTo>
                  <a:lnTo>
                    <a:pt x="5690" y="4978"/>
                  </a:lnTo>
                  <a:lnTo>
                    <a:pt x="6148" y="2402"/>
                  </a:lnTo>
                  <a:lnTo>
                    <a:pt x="6006" y="1090"/>
                  </a:lnTo>
                  <a:lnTo>
                    <a:pt x="5121" y="269"/>
                  </a:lnTo>
                  <a:lnTo>
                    <a:pt x="4156" y="0"/>
                  </a:lnTo>
                  <a:lnTo>
                    <a:pt x="3351" y="395"/>
                  </a:lnTo>
                  <a:lnTo>
                    <a:pt x="2576" y="995"/>
                  </a:lnTo>
                  <a:lnTo>
                    <a:pt x="1707" y="1374"/>
                  </a:lnTo>
                  <a:lnTo>
                    <a:pt x="2260" y="2402"/>
                  </a:lnTo>
                  <a:lnTo>
                    <a:pt x="1660" y="2671"/>
                  </a:lnTo>
                  <a:lnTo>
                    <a:pt x="711" y="2781"/>
                  </a:lnTo>
                  <a:lnTo>
                    <a:pt x="47" y="3271"/>
                  </a:lnTo>
                  <a:lnTo>
                    <a:pt x="0" y="4615"/>
                  </a:lnTo>
                  <a:lnTo>
                    <a:pt x="600" y="5373"/>
                  </a:lnTo>
                  <a:lnTo>
                    <a:pt x="2339" y="6037"/>
                  </a:lnTo>
                  <a:lnTo>
                    <a:pt x="2039" y="6669"/>
                  </a:lnTo>
                  <a:lnTo>
                    <a:pt x="1533" y="6874"/>
                  </a:lnTo>
                  <a:lnTo>
                    <a:pt x="948" y="6859"/>
                  </a:lnTo>
                  <a:lnTo>
                    <a:pt x="348" y="6685"/>
                  </a:lnTo>
                  <a:lnTo>
                    <a:pt x="806" y="8139"/>
                  </a:lnTo>
                  <a:lnTo>
                    <a:pt x="1470" y="9593"/>
                  </a:lnTo>
                  <a:lnTo>
                    <a:pt x="2260" y="10762"/>
                  </a:lnTo>
                  <a:lnTo>
                    <a:pt x="3066" y="11300"/>
                  </a:lnTo>
                  <a:lnTo>
                    <a:pt x="3509" y="11205"/>
                  </a:lnTo>
                  <a:lnTo>
                    <a:pt x="3919" y="10873"/>
                  </a:lnTo>
                  <a:lnTo>
                    <a:pt x="4141" y="10320"/>
                  </a:lnTo>
                  <a:lnTo>
                    <a:pt x="4062" y="9608"/>
                  </a:lnTo>
                  <a:lnTo>
                    <a:pt x="4204" y="9182"/>
                  </a:lnTo>
                  <a:lnTo>
                    <a:pt x="4773" y="9087"/>
                  </a:lnTo>
                  <a:lnTo>
                    <a:pt x="5863" y="9308"/>
                  </a:lnTo>
                  <a:lnTo>
                    <a:pt x="6274" y="9498"/>
                  </a:lnTo>
                  <a:lnTo>
                    <a:pt x="6559" y="9751"/>
                  </a:lnTo>
                  <a:lnTo>
                    <a:pt x="6891" y="9925"/>
                  </a:lnTo>
                  <a:lnTo>
                    <a:pt x="7412" y="9878"/>
                  </a:lnTo>
                  <a:lnTo>
                    <a:pt x="7776" y="9625"/>
                  </a:lnTo>
                  <a:lnTo>
                    <a:pt x="8929" y="8313"/>
                  </a:lnTo>
                  <a:lnTo>
                    <a:pt x="9862" y="7918"/>
                  </a:lnTo>
                  <a:lnTo>
                    <a:pt x="10115" y="7539"/>
                  </a:lnTo>
                  <a:lnTo>
                    <a:pt x="9878" y="5863"/>
                  </a:lnTo>
                  <a:lnTo>
                    <a:pt x="9925" y="5010"/>
                  </a:lnTo>
                  <a:close/>
                </a:path>
              </a:pathLst>
            </a:custGeom>
            <a:grpFill/>
            <a:ln w="6350" cap="flat">
              <a:solidFill>
                <a:schemeClr val="bg1"/>
              </a:solid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A3240C4C-BCE8-049F-C242-A1E2D11133B7}"/>
                </a:ext>
              </a:extLst>
            </p:cNvPr>
            <p:cNvSpPr/>
            <p:nvPr/>
          </p:nvSpPr>
          <p:spPr>
            <a:xfrm>
              <a:off x="8297001" y="9737121"/>
              <a:ext cx="34484" cy="36539"/>
            </a:xfrm>
            <a:custGeom>
              <a:avLst/>
              <a:gdLst>
                <a:gd name="connsiteX0" fmla="*/ 32794 w 34484"/>
                <a:gd name="connsiteY0" fmla="*/ 32430 h 36539"/>
                <a:gd name="connsiteX1" fmla="*/ 31830 w 34484"/>
                <a:gd name="connsiteY1" fmla="*/ 31878 h 36539"/>
                <a:gd name="connsiteX2" fmla="*/ 29332 w 34484"/>
                <a:gd name="connsiteY2" fmla="*/ 31640 h 36539"/>
                <a:gd name="connsiteX3" fmla="*/ 29412 w 34484"/>
                <a:gd name="connsiteY3" fmla="*/ 31340 h 36539"/>
                <a:gd name="connsiteX4" fmla="*/ 29491 w 34484"/>
                <a:gd name="connsiteY4" fmla="*/ 31213 h 36539"/>
                <a:gd name="connsiteX5" fmla="*/ 29759 w 34484"/>
                <a:gd name="connsiteY5" fmla="*/ 30945 h 36539"/>
                <a:gd name="connsiteX6" fmla="*/ 29285 w 34484"/>
                <a:gd name="connsiteY6" fmla="*/ 30518 h 36539"/>
                <a:gd name="connsiteX7" fmla="*/ 30076 w 34484"/>
                <a:gd name="connsiteY7" fmla="*/ 29381 h 36539"/>
                <a:gd name="connsiteX8" fmla="*/ 29996 w 34484"/>
                <a:gd name="connsiteY8" fmla="*/ 28701 h 36539"/>
                <a:gd name="connsiteX9" fmla="*/ 28195 w 34484"/>
                <a:gd name="connsiteY9" fmla="*/ 27137 h 36539"/>
                <a:gd name="connsiteX10" fmla="*/ 27768 w 34484"/>
                <a:gd name="connsiteY10" fmla="*/ 26630 h 36539"/>
                <a:gd name="connsiteX11" fmla="*/ 27483 w 34484"/>
                <a:gd name="connsiteY11" fmla="*/ 26204 h 36539"/>
                <a:gd name="connsiteX12" fmla="*/ 27167 w 34484"/>
                <a:gd name="connsiteY12" fmla="*/ 25793 h 36539"/>
                <a:gd name="connsiteX13" fmla="*/ 26662 w 34484"/>
                <a:gd name="connsiteY13" fmla="*/ 25413 h 36539"/>
                <a:gd name="connsiteX14" fmla="*/ 25982 w 34484"/>
                <a:gd name="connsiteY14" fmla="*/ 25224 h 36539"/>
                <a:gd name="connsiteX15" fmla="*/ 24734 w 34484"/>
                <a:gd name="connsiteY15" fmla="*/ 25382 h 36539"/>
                <a:gd name="connsiteX16" fmla="*/ 24054 w 34484"/>
                <a:gd name="connsiteY16" fmla="*/ 25224 h 36539"/>
                <a:gd name="connsiteX17" fmla="*/ 24291 w 34484"/>
                <a:gd name="connsiteY17" fmla="*/ 24291 h 36539"/>
                <a:gd name="connsiteX18" fmla="*/ 23991 w 34484"/>
                <a:gd name="connsiteY18" fmla="*/ 23438 h 36539"/>
                <a:gd name="connsiteX19" fmla="*/ 23406 w 34484"/>
                <a:gd name="connsiteY19" fmla="*/ 23011 h 36539"/>
                <a:gd name="connsiteX20" fmla="*/ 22853 w 34484"/>
                <a:gd name="connsiteY20" fmla="*/ 23406 h 36539"/>
                <a:gd name="connsiteX21" fmla="*/ 22284 w 34484"/>
                <a:gd name="connsiteY21" fmla="*/ 22269 h 36539"/>
                <a:gd name="connsiteX22" fmla="*/ 21320 w 34484"/>
                <a:gd name="connsiteY22" fmla="*/ 21684 h 36539"/>
                <a:gd name="connsiteX23" fmla="*/ 19313 w 34484"/>
                <a:gd name="connsiteY23" fmla="*/ 21320 h 36539"/>
                <a:gd name="connsiteX24" fmla="*/ 19313 w 34484"/>
                <a:gd name="connsiteY24" fmla="*/ 20040 h 36539"/>
                <a:gd name="connsiteX25" fmla="*/ 19408 w 34484"/>
                <a:gd name="connsiteY25" fmla="*/ 19613 h 36539"/>
                <a:gd name="connsiteX26" fmla="*/ 19186 w 34484"/>
                <a:gd name="connsiteY26" fmla="*/ 19440 h 36539"/>
                <a:gd name="connsiteX27" fmla="*/ 19028 w 34484"/>
                <a:gd name="connsiteY27" fmla="*/ 19360 h 36539"/>
                <a:gd name="connsiteX28" fmla="*/ 18665 w 34484"/>
                <a:gd name="connsiteY28" fmla="*/ 19360 h 36539"/>
                <a:gd name="connsiteX29" fmla="*/ 18791 w 34484"/>
                <a:gd name="connsiteY29" fmla="*/ 18728 h 36539"/>
                <a:gd name="connsiteX30" fmla="*/ 18222 w 34484"/>
                <a:gd name="connsiteY30" fmla="*/ 18650 h 36539"/>
                <a:gd name="connsiteX31" fmla="*/ 17258 w 34484"/>
                <a:gd name="connsiteY31" fmla="*/ 19440 h 36539"/>
                <a:gd name="connsiteX32" fmla="*/ 16800 w 34484"/>
                <a:gd name="connsiteY32" fmla="*/ 19376 h 36539"/>
                <a:gd name="connsiteX33" fmla="*/ 16689 w 34484"/>
                <a:gd name="connsiteY33" fmla="*/ 18933 h 36539"/>
                <a:gd name="connsiteX34" fmla="*/ 15694 w 34484"/>
                <a:gd name="connsiteY34" fmla="*/ 15979 h 36539"/>
                <a:gd name="connsiteX35" fmla="*/ 14413 w 34484"/>
                <a:gd name="connsiteY35" fmla="*/ 14161 h 36539"/>
                <a:gd name="connsiteX36" fmla="*/ 13165 w 34484"/>
                <a:gd name="connsiteY36" fmla="*/ 13908 h 36539"/>
                <a:gd name="connsiteX37" fmla="*/ 11806 w 34484"/>
                <a:gd name="connsiteY37" fmla="*/ 14129 h 36539"/>
                <a:gd name="connsiteX38" fmla="*/ 10289 w 34484"/>
                <a:gd name="connsiteY38" fmla="*/ 13908 h 36539"/>
                <a:gd name="connsiteX39" fmla="*/ 10146 w 34484"/>
                <a:gd name="connsiteY39" fmla="*/ 13402 h 36539"/>
                <a:gd name="connsiteX40" fmla="*/ 10684 w 34484"/>
                <a:gd name="connsiteY40" fmla="*/ 13260 h 36539"/>
                <a:gd name="connsiteX41" fmla="*/ 11964 w 34484"/>
                <a:gd name="connsiteY41" fmla="*/ 12233 h 36539"/>
                <a:gd name="connsiteX42" fmla="*/ 11806 w 34484"/>
                <a:gd name="connsiteY42" fmla="*/ 11774 h 36539"/>
                <a:gd name="connsiteX43" fmla="*/ 7491 w 34484"/>
                <a:gd name="connsiteY43" fmla="*/ 10953 h 36539"/>
                <a:gd name="connsiteX44" fmla="*/ 8408 w 34484"/>
                <a:gd name="connsiteY44" fmla="*/ 9341 h 36539"/>
                <a:gd name="connsiteX45" fmla="*/ 10130 w 34484"/>
                <a:gd name="connsiteY45" fmla="*/ 9704 h 36539"/>
                <a:gd name="connsiteX46" fmla="*/ 12043 w 34484"/>
                <a:gd name="connsiteY46" fmla="*/ 10763 h 36539"/>
                <a:gd name="connsiteX47" fmla="*/ 13513 w 34484"/>
                <a:gd name="connsiteY47" fmla="*/ 11206 h 36539"/>
                <a:gd name="connsiteX48" fmla="*/ 11411 w 34484"/>
                <a:gd name="connsiteY48" fmla="*/ 9672 h 36539"/>
                <a:gd name="connsiteX49" fmla="*/ 11158 w 34484"/>
                <a:gd name="connsiteY49" fmla="*/ 9167 h 36539"/>
                <a:gd name="connsiteX50" fmla="*/ 10620 w 34484"/>
                <a:gd name="connsiteY50" fmla="*/ 7776 h 36539"/>
                <a:gd name="connsiteX51" fmla="*/ 10367 w 34484"/>
                <a:gd name="connsiteY51" fmla="*/ 7350 h 36539"/>
                <a:gd name="connsiteX52" fmla="*/ 9640 w 34484"/>
                <a:gd name="connsiteY52" fmla="*/ 7065 h 36539"/>
                <a:gd name="connsiteX53" fmla="*/ 7539 w 34484"/>
                <a:gd name="connsiteY53" fmla="*/ 6828 h 36539"/>
                <a:gd name="connsiteX54" fmla="*/ 6985 w 34484"/>
                <a:gd name="connsiteY54" fmla="*/ 6512 h 36539"/>
                <a:gd name="connsiteX55" fmla="*/ 6322 w 34484"/>
                <a:gd name="connsiteY55" fmla="*/ 4046 h 36539"/>
                <a:gd name="connsiteX56" fmla="*/ 5737 w 34484"/>
                <a:gd name="connsiteY56" fmla="*/ 2892 h 36539"/>
                <a:gd name="connsiteX57" fmla="*/ 4915 w 34484"/>
                <a:gd name="connsiteY57" fmla="*/ 2577 h 36539"/>
                <a:gd name="connsiteX58" fmla="*/ 3951 w 34484"/>
                <a:gd name="connsiteY58" fmla="*/ 2624 h 36539"/>
                <a:gd name="connsiteX59" fmla="*/ 3825 w 34484"/>
                <a:gd name="connsiteY59" fmla="*/ 1960 h 36539"/>
                <a:gd name="connsiteX60" fmla="*/ 3761 w 34484"/>
                <a:gd name="connsiteY60" fmla="*/ 980 h 36539"/>
                <a:gd name="connsiteX61" fmla="*/ 2971 w 34484"/>
                <a:gd name="connsiteY61" fmla="*/ 0 h 36539"/>
                <a:gd name="connsiteX62" fmla="*/ 2323 w 34484"/>
                <a:gd name="connsiteY62" fmla="*/ 0 h 36539"/>
                <a:gd name="connsiteX63" fmla="*/ 1470 w 34484"/>
                <a:gd name="connsiteY63" fmla="*/ 458 h 36539"/>
                <a:gd name="connsiteX64" fmla="*/ 664 w 34484"/>
                <a:gd name="connsiteY64" fmla="*/ 1170 h 36539"/>
                <a:gd name="connsiteX65" fmla="*/ 189 w 34484"/>
                <a:gd name="connsiteY65" fmla="*/ 1928 h 36539"/>
                <a:gd name="connsiteX66" fmla="*/ 0 w 34484"/>
                <a:gd name="connsiteY66" fmla="*/ 3051 h 36539"/>
                <a:gd name="connsiteX67" fmla="*/ 427 w 34484"/>
                <a:gd name="connsiteY67" fmla="*/ 3604 h 36539"/>
                <a:gd name="connsiteX68" fmla="*/ 2260 w 34484"/>
                <a:gd name="connsiteY68" fmla="*/ 4504 h 36539"/>
                <a:gd name="connsiteX69" fmla="*/ 32 w 34484"/>
                <a:gd name="connsiteY69" fmla="*/ 6338 h 36539"/>
                <a:gd name="connsiteX70" fmla="*/ 189 w 34484"/>
                <a:gd name="connsiteY70" fmla="*/ 6828 h 36539"/>
                <a:gd name="connsiteX71" fmla="*/ 885 w 34484"/>
                <a:gd name="connsiteY71" fmla="*/ 6480 h 36539"/>
                <a:gd name="connsiteX72" fmla="*/ 1470 w 34484"/>
                <a:gd name="connsiteY72" fmla="*/ 6575 h 36539"/>
                <a:gd name="connsiteX73" fmla="*/ 2039 w 34484"/>
                <a:gd name="connsiteY73" fmla="*/ 7002 h 36539"/>
                <a:gd name="connsiteX74" fmla="*/ 2671 w 34484"/>
                <a:gd name="connsiteY74" fmla="*/ 7650 h 36539"/>
                <a:gd name="connsiteX75" fmla="*/ 2102 w 34484"/>
                <a:gd name="connsiteY75" fmla="*/ 7855 h 36539"/>
                <a:gd name="connsiteX76" fmla="*/ 1075 w 34484"/>
                <a:gd name="connsiteY76" fmla="*/ 7997 h 36539"/>
                <a:gd name="connsiteX77" fmla="*/ 664 w 34484"/>
                <a:gd name="connsiteY77" fmla="*/ 8297 h 36539"/>
                <a:gd name="connsiteX78" fmla="*/ 2560 w 34484"/>
                <a:gd name="connsiteY78" fmla="*/ 9293 h 36539"/>
                <a:gd name="connsiteX79" fmla="*/ 1707 w 34484"/>
                <a:gd name="connsiteY79" fmla="*/ 9577 h 36539"/>
                <a:gd name="connsiteX80" fmla="*/ 2544 w 34484"/>
                <a:gd name="connsiteY80" fmla="*/ 10241 h 36539"/>
                <a:gd name="connsiteX81" fmla="*/ 4741 w 34484"/>
                <a:gd name="connsiteY81" fmla="*/ 9989 h 36539"/>
                <a:gd name="connsiteX82" fmla="*/ 5895 w 34484"/>
                <a:gd name="connsiteY82" fmla="*/ 10937 h 36539"/>
                <a:gd name="connsiteX83" fmla="*/ 3999 w 34484"/>
                <a:gd name="connsiteY83" fmla="*/ 11758 h 36539"/>
                <a:gd name="connsiteX84" fmla="*/ 1944 w 34484"/>
                <a:gd name="connsiteY84" fmla="*/ 12233 h 36539"/>
                <a:gd name="connsiteX85" fmla="*/ 2465 w 34484"/>
                <a:gd name="connsiteY85" fmla="*/ 13039 h 36539"/>
                <a:gd name="connsiteX86" fmla="*/ 3034 w 34484"/>
                <a:gd name="connsiteY86" fmla="*/ 13765 h 36539"/>
                <a:gd name="connsiteX87" fmla="*/ 3445 w 34484"/>
                <a:gd name="connsiteY87" fmla="*/ 14414 h 36539"/>
                <a:gd name="connsiteX88" fmla="*/ 3445 w 34484"/>
                <a:gd name="connsiteY88" fmla="*/ 14999 h 36539"/>
                <a:gd name="connsiteX89" fmla="*/ 6353 w 34484"/>
                <a:gd name="connsiteY89" fmla="*/ 16974 h 36539"/>
                <a:gd name="connsiteX90" fmla="*/ 7696 w 34484"/>
                <a:gd name="connsiteY90" fmla="*/ 18413 h 36539"/>
                <a:gd name="connsiteX91" fmla="*/ 7238 w 34484"/>
                <a:gd name="connsiteY91" fmla="*/ 19835 h 36539"/>
                <a:gd name="connsiteX92" fmla="*/ 7886 w 34484"/>
                <a:gd name="connsiteY92" fmla="*/ 20309 h 36539"/>
                <a:gd name="connsiteX93" fmla="*/ 8234 w 34484"/>
                <a:gd name="connsiteY93" fmla="*/ 20989 h 36539"/>
                <a:gd name="connsiteX94" fmla="*/ 8281 w 34484"/>
                <a:gd name="connsiteY94" fmla="*/ 21573 h 36539"/>
                <a:gd name="connsiteX95" fmla="*/ 8155 w 34484"/>
                <a:gd name="connsiteY95" fmla="*/ 21684 h 36539"/>
                <a:gd name="connsiteX96" fmla="*/ 8740 w 34484"/>
                <a:gd name="connsiteY96" fmla="*/ 22237 h 36539"/>
                <a:gd name="connsiteX97" fmla="*/ 9024 w 34484"/>
                <a:gd name="connsiteY97" fmla="*/ 22300 h 36539"/>
                <a:gd name="connsiteX98" fmla="*/ 10004 w 34484"/>
                <a:gd name="connsiteY98" fmla="*/ 21605 h 36539"/>
                <a:gd name="connsiteX99" fmla="*/ 11158 w 34484"/>
                <a:gd name="connsiteY99" fmla="*/ 21147 h 36539"/>
                <a:gd name="connsiteX100" fmla="*/ 11758 w 34484"/>
                <a:gd name="connsiteY100" fmla="*/ 21115 h 36539"/>
                <a:gd name="connsiteX101" fmla="*/ 12169 w 34484"/>
                <a:gd name="connsiteY101" fmla="*/ 21494 h 36539"/>
                <a:gd name="connsiteX102" fmla="*/ 12090 w 34484"/>
                <a:gd name="connsiteY102" fmla="*/ 21905 h 36539"/>
                <a:gd name="connsiteX103" fmla="*/ 11663 w 34484"/>
                <a:gd name="connsiteY103" fmla="*/ 22332 h 36539"/>
                <a:gd name="connsiteX104" fmla="*/ 10715 w 34484"/>
                <a:gd name="connsiteY104" fmla="*/ 22979 h 36539"/>
                <a:gd name="connsiteX105" fmla="*/ 10905 w 34484"/>
                <a:gd name="connsiteY105" fmla="*/ 23533 h 36539"/>
                <a:gd name="connsiteX106" fmla="*/ 12248 w 34484"/>
                <a:gd name="connsiteY106" fmla="*/ 23122 h 36539"/>
                <a:gd name="connsiteX107" fmla="*/ 12928 w 34484"/>
                <a:gd name="connsiteY107" fmla="*/ 23059 h 36539"/>
                <a:gd name="connsiteX108" fmla="*/ 13671 w 34484"/>
                <a:gd name="connsiteY108" fmla="*/ 23169 h 36539"/>
                <a:gd name="connsiteX109" fmla="*/ 13355 w 34484"/>
                <a:gd name="connsiteY109" fmla="*/ 24149 h 36539"/>
                <a:gd name="connsiteX110" fmla="*/ 13781 w 34484"/>
                <a:gd name="connsiteY110" fmla="*/ 25082 h 36539"/>
                <a:gd name="connsiteX111" fmla="*/ 14571 w 34484"/>
                <a:gd name="connsiteY111" fmla="*/ 25745 h 36539"/>
                <a:gd name="connsiteX112" fmla="*/ 15330 w 34484"/>
                <a:gd name="connsiteY112" fmla="*/ 25872 h 36539"/>
                <a:gd name="connsiteX113" fmla="*/ 16057 w 34484"/>
                <a:gd name="connsiteY113" fmla="*/ 26157 h 36539"/>
                <a:gd name="connsiteX114" fmla="*/ 17069 w 34484"/>
                <a:gd name="connsiteY114" fmla="*/ 28053 h 36539"/>
                <a:gd name="connsiteX115" fmla="*/ 17985 w 34484"/>
                <a:gd name="connsiteY115" fmla="*/ 28274 h 36539"/>
                <a:gd name="connsiteX116" fmla="*/ 19313 w 34484"/>
                <a:gd name="connsiteY116" fmla="*/ 26994 h 36539"/>
                <a:gd name="connsiteX117" fmla="*/ 20103 w 34484"/>
                <a:gd name="connsiteY117" fmla="*/ 26488 h 36539"/>
                <a:gd name="connsiteX118" fmla="*/ 20814 w 34484"/>
                <a:gd name="connsiteY118" fmla="*/ 26804 h 36539"/>
                <a:gd name="connsiteX119" fmla="*/ 20972 w 34484"/>
                <a:gd name="connsiteY119" fmla="*/ 27689 h 36539"/>
                <a:gd name="connsiteX120" fmla="*/ 20640 w 34484"/>
                <a:gd name="connsiteY120" fmla="*/ 28701 h 36539"/>
                <a:gd name="connsiteX121" fmla="*/ 20103 w 34484"/>
                <a:gd name="connsiteY121" fmla="*/ 29523 h 36539"/>
                <a:gd name="connsiteX122" fmla="*/ 19645 w 34484"/>
                <a:gd name="connsiteY122" fmla="*/ 29949 h 36539"/>
                <a:gd name="connsiteX123" fmla="*/ 20782 w 34484"/>
                <a:gd name="connsiteY123" fmla="*/ 30835 h 36539"/>
                <a:gd name="connsiteX124" fmla="*/ 25950 w 34484"/>
                <a:gd name="connsiteY124" fmla="*/ 32778 h 36539"/>
                <a:gd name="connsiteX125" fmla="*/ 25192 w 34484"/>
                <a:gd name="connsiteY125" fmla="*/ 32810 h 36539"/>
                <a:gd name="connsiteX126" fmla="*/ 24939 w 34484"/>
                <a:gd name="connsiteY126" fmla="*/ 33142 h 36539"/>
                <a:gd name="connsiteX127" fmla="*/ 25129 w 34484"/>
                <a:gd name="connsiteY127" fmla="*/ 33647 h 36539"/>
                <a:gd name="connsiteX128" fmla="*/ 25919 w 34484"/>
                <a:gd name="connsiteY128" fmla="*/ 34596 h 36539"/>
                <a:gd name="connsiteX129" fmla="*/ 26804 w 34484"/>
                <a:gd name="connsiteY129" fmla="*/ 35971 h 36539"/>
                <a:gd name="connsiteX130" fmla="*/ 26946 w 34484"/>
                <a:gd name="connsiteY130" fmla="*/ 36271 h 36539"/>
                <a:gd name="connsiteX131" fmla="*/ 28874 w 34484"/>
                <a:gd name="connsiteY131" fmla="*/ 35307 h 36539"/>
                <a:gd name="connsiteX132" fmla="*/ 30076 w 34484"/>
                <a:gd name="connsiteY132" fmla="*/ 35323 h 36539"/>
                <a:gd name="connsiteX133" fmla="*/ 30960 w 34484"/>
                <a:gd name="connsiteY133" fmla="*/ 36540 h 36539"/>
                <a:gd name="connsiteX134" fmla="*/ 32272 w 34484"/>
                <a:gd name="connsiteY134" fmla="*/ 35829 h 36539"/>
                <a:gd name="connsiteX135" fmla="*/ 33916 w 34484"/>
                <a:gd name="connsiteY135" fmla="*/ 35576 h 36539"/>
                <a:gd name="connsiteX136" fmla="*/ 34485 w 34484"/>
                <a:gd name="connsiteY136" fmla="*/ 35117 h 36539"/>
                <a:gd name="connsiteX137" fmla="*/ 32604 w 34484"/>
                <a:gd name="connsiteY137" fmla="*/ 33837 h 3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4484" h="36539">
                  <a:moveTo>
                    <a:pt x="32794" y="32430"/>
                  </a:moveTo>
                  <a:lnTo>
                    <a:pt x="31830" y="31878"/>
                  </a:lnTo>
                  <a:lnTo>
                    <a:pt x="29332" y="31640"/>
                  </a:lnTo>
                  <a:lnTo>
                    <a:pt x="29412" y="31340"/>
                  </a:lnTo>
                  <a:lnTo>
                    <a:pt x="29491" y="31213"/>
                  </a:lnTo>
                  <a:lnTo>
                    <a:pt x="29759" y="30945"/>
                  </a:lnTo>
                  <a:lnTo>
                    <a:pt x="29285" y="30518"/>
                  </a:lnTo>
                  <a:lnTo>
                    <a:pt x="30076" y="29381"/>
                  </a:lnTo>
                  <a:lnTo>
                    <a:pt x="29996" y="28701"/>
                  </a:lnTo>
                  <a:lnTo>
                    <a:pt x="28195" y="27137"/>
                  </a:lnTo>
                  <a:lnTo>
                    <a:pt x="27768" y="26630"/>
                  </a:lnTo>
                  <a:lnTo>
                    <a:pt x="27483" y="26204"/>
                  </a:lnTo>
                  <a:lnTo>
                    <a:pt x="27167" y="25793"/>
                  </a:lnTo>
                  <a:lnTo>
                    <a:pt x="26662" y="25413"/>
                  </a:lnTo>
                  <a:lnTo>
                    <a:pt x="25982" y="25224"/>
                  </a:lnTo>
                  <a:lnTo>
                    <a:pt x="24734" y="25382"/>
                  </a:lnTo>
                  <a:lnTo>
                    <a:pt x="24054" y="25224"/>
                  </a:lnTo>
                  <a:lnTo>
                    <a:pt x="24291" y="24291"/>
                  </a:lnTo>
                  <a:lnTo>
                    <a:pt x="23991" y="23438"/>
                  </a:lnTo>
                  <a:lnTo>
                    <a:pt x="23406" y="23011"/>
                  </a:lnTo>
                  <a:lnTo>
                    <a:pt x="22853" y="23406"/>
                  </a:lnTo>
                  <a:lnTo>
                    <a:pt x="22284" y="22269"/>
                  </a:lnTo>
                  <a:lnTo>
                    <a:pt x="21320" y="21684"/>
                  </a:lnTo>
                  <a:lnTo>
                    <a:pt x="19313" y="21320"/>
                  </a:lnTo>
                  <a:lnTo>
                    <a:pt x="19313" y="20040"/>
                  </a:lnTo>
                  <a:lnTo>
                    <a:pt x="19408" y="19613"/>
                  </a:lnTo>
                  <a:lnTo>
                    <a:pt x="19186" y="19440"/>
                  </a:lnTo>
                  <a:lnTo>
                    <a:pt x="19028" y="19360"/>
                  </a:lnTo>
                  <a:lnTo>
                    <a:pt x="18665" y="19360"/>
                  </a:lnTo>
                  <a:lnTo>
                    <a:pt x="18791" y="18728"/>
                  </a:lnTo>
                  <a:lnTo>
                    <a:pt x="18222" y="18650"/>
                  </a:lnTo>
                  <a:lnTo>
                    <a:pt x="17258" y="19440"/>
                  </a:lnTo>
                  <a:lnTo>
                    <a:pt x="16800" y="19376"/>
                  </a:lnTo>
                  <a:lnTo>
                    <a:pt x="16689" y="18933"/>
                  </a:lnTo>
                  <a:lnTo>
                    <a:pt x="15694" y="15979"/>
                  </a:lnTo>
                  <a:lnTo>
                    <a:pt x="14413" y="14161"/>
                  </a:lnTo>
                  <a:lnTo>
                    <a:pt x="13165" y="13908"/>
                  </a:lnTo>
                  <a:lnTo>
                    <a:pt x="11806" y="14129"/>
                  </a:lnTo>
                  <a:lnTo>
                    <a:pt x="10289" y="13908"/>
                  </a:lnTo>
                  <a:lnTo>
                    <a:pt x="10146" y="13402"/>
                  </a:lnTo>
                  <a:lnTo>
                    <a:pt x="10684" y="13260"/>
                  </a:lnTo>
                  <a:lnTo>
                    <a:pt x="11964" y="12233"/>
                  </a:lnTo>
                  <a:lnTo>
                    <a:pt x="11806" y="11774"/>
                  </a:lnTo>
                  <a:lnTo>
                    <a:pt x="7491" y="10953"/>
                  </a:lnTo>
                  <a:lnTo>
                    <a:pt x="8408" y="9341"/>
                  </a:lnTo>
                  <a:lnTo>
                    <a:pt x="10130" y="9704"/>
                  </a:lnTo>
                  <a:lnTo>
                    <a:pt x="12043" y="10763"/>
                  </a:lnTo>
                  <a:lnTo>
                    <a:pt x="13513" y="11206"/>
                  </a:lnTo>
                  <a:lnTo>
                    <a:pt x="11411" y="9672"/>
                  </a:lnTo>
                  <a:lnTo>
                    <a:pt x="11158" y="9167"/>
                  </a:lnTo>
                  <a:lnTo>
                    <a:pt x="10620" y="7776"/>
                  </a:lnTo>
                  <a:lnTo>
                    <a:pt x="10367" y="7350"/>
                  </a:lnTo>
                  <a:lnTo>
                    <a:pt x="9640" y="7065"/>
                  </a:lnTo>
                  <a:lnTo>
                    <a:pt x="7539" y="6828"/>
                  </a:lnTo>
                  <a:lnTo>
                    <a:pt x="6985" y="6512"/>
                  </a:lnTo>
                  <a:lnTo>
                    <a:pt x="6322" y="4046"/>
                  </a:lnTo>
                  <a:lnTo>
                    <a:pt x="5737" y="2892"/>
                  </a:lnTo>
                  <a:lnTo>
                    <a:pt x="4915" y="2577"/>
                  </a:lnTo>
                  <a:lnTo>
                    <a:pt x="3951" y="2624"/>
                  </a:lnTo>
                  <a:lnTo>
                    <a:pt x="3825" y="1960"/>
                  </a:lnTo>
                  <a:lnTo>
                    <a:pt x="3761" y="980"/>
                  </a:lnTo>
                  <a:lnTo>
                    <a:pt x="2971" y="0"/>
                  </a:lnTo>
                  <a:lnTo>
                    <a:pt x="2323" y="0"/>
                  </a:lnTo>
                  <a:lnTo>
                    <a:pt x="1470" y="458"/>
                  </a:lnTo>
                  <a:lnTo>
                    <a:pt x="664" y="1170"/>
                  </a:lnTo>
                  <a:lnTo>
                    <a:pt x="189" y="1928"/>
                  </a:lnTo>
                  <a:lnTo>
                    <a:pt x="0" y="3051"/>
                  </a:lnTo>
                  <a:lnTo>
                    <a:pt x="427" y="3604"/>
                  </a:lnTo>
                  <a:lnTo>
                    <a:pt x="2260" y="4504"/>
                  </a:lnTo>
                  <a:lnTo>
                    <a:pt x="32" y="6338"/>
                  </a:lnTo>
                  <a:lnTo>
                    <a:pt x="189" y="6828"/>
                  </a:lnTo>
                  <a:lnTo>
                    <a:pt x="885" y="6480"/>
                  </a:lnTo>
                  <a:lnTo>
                    <a:pt x="1470" y="6575"/>
                  </a:lnTo>
                  <a:lnTo>
                    <a:pt x="2039" y="7002"/>
                  </a:lnTo>
                  <a:lnTo>
                    <a:pt x="2671" y="7650"/>
                  </a:lnTo>
                  <a:lnTo>
                    <a:pt x="2102" y="7855"/>
                  </a:lnTo>
                  <a:lnTo>
                    <a:pt x="1075" y="7997"/>
                  </a:lnTo>
                  <a:lnTo>
                    <a:pt x="664" y="8297"/>
                  </a:lnTo>
                  <a:lnTo>
                    <a:pt x="2560" y="9293"/>
                  </a:lnTo>
                  <a:lnTo>
                    <a:pt x="1707" y="9577"/>
                  </a:lnTo>
                  <a:lnTo>
                    <a:pt x="2544" y="10241"/>
                  </a:lnTo>
                  <a:lnTo>
                    <a:pt x="4741" y="9989"/>
                  </a:lnTo>
                  <a:lnTo>
                    <a:pt x="5895" y="10937"/>
                  </a:lnTo>
                  <a:lnTo>
                    <a:pt x="3999" y="11758"/>
                  </a:lnTo>
                  <a:lnTo>
                    <a:pt x="1944" y="12233"/>
                  </a:lnTo>
                  <a:lnTo>
                    <a:pt x="2465" y="13039"/>
                  </a:lnTo>
                  <a:lnTo>
                    <a:pt x="3034" y="13765"/>
                  </a:lnTo>
                  <a:lnTo>
                    <a:pt x="3445" y="14414"/>
                  </a:lnTo>
                  <a:lnTo>
                    <a:pt x="3445" y="14999"/>
                  </a:lnTo>
                  <a:lnTo>
                    <a:pt x="6353" y="16974"/>
                  </a:lnTo>
                  <a:lnTo>
                    <a:pt x="7696" y="18413"/>
                  </a:lnTo>
                  <a:lnTo>
                    <a:pt x="7238" y="19835"/>
                  </a:lnTo>
                  <a:lnTo>
                    <a:pt x="7886" y="20309"/>
                  </a:lnTo>
                  <a:lnTo>
                    <a:pt x="8234" y="20989"/>
                  </a:lnTo>
                  <a:lnTo>
                    <a:pt x="8281" y="21573"/>
                  </a:lnTo>
                  <a:lnTo>
                    <a:pt x="8155" y="21684"/>
                  </a:lnTo>
                  <a:lnTo>
                    <a:pt x="8740" y="22237"/>
                  </a:lnTo>
                  <a:lnTo>
                    <a:pt x="9024" y="22300"/>
                  </a:lnTo>
                  <a:lnTo>
                    <a:pt x="10004" y="21605"/>
                  </a:lnTo>
                  <a:lnTo>
                    <a:pt x="11158" y="21147"/>
                  </a:lnTo>
                  <a:lnTo>
                    <a:pt x="11758" y="21115"/>
                  </a:lnTo>
                  <a:lnTo>
                    <a:pt x="12169" y="21494"/>
                  </a:lnTo>
                  <a:lnTo>
                    <a:pt x="12090" y="21905"/>
                  </a:lnTo>
                  <a:lnTo>
                    <a:pt x="11663" y="22332"/>
                  </a:lnTo>
                  <a:lnTo>
                    <a:pt x="10715" y="22979"/>
                  </a:lnTo>
                  <a:lnTo>
                    <a:pt x="10905" y="23533"/>
                  </a:lnTo>
                  <a:lnTo>
                    <a:pt x="12248" y="23122"/>
                  </a:lnTo>
                  <a:lnTo>
                    <a:pt x="12928" y="23059"/>
                  </a:lnTo>
                  <a:lnTo>
                    <a:pt x="13671" y="23169"/>
                  </a:lnTo>
                  <a:lnTo>
                    <a:pt x="13355" y="24149"/>
                  </a:lnTo>
                  <a:lnTo>
                    <a:pt x="13781" y="25082"/>
                  </a:lnTo>
                  <a:lnTo>
                    <a:pt x="14571" y="25745"/>
                  </a:lnTo>
                  <a:lnTo>
                    <a:pt x="15330" y="25872"/>
                  </a:lnTo>
                  <a:lnTo>
                    <a:pt x="16057" y="26157"/>
                  </a:lnTo>
                  <a:lnTo>
                    <a:pt x="17069" y="28053"/>
                  </a:lnTo>
                  <a:lnTo>
                    <a:pt x="17985" y="28274"/>
                  </a:lnTo>
                  <a:lnTo>
                    <a:pt x="19313" y="26994"/>
                  </a:lnTo>
                  <a:lnTo>
                    <a:pt x="20103" y="26488"/>
                  </a:lnTo>
                  <a:lnTo>
                    <a:pt x="20814" y="26804"/>
                  </a:lnTo>
                  <a:lnTo>
                    <a:pt x="20972" y="27689"/>
                  </a:lnTo>
                  <a:lnTo>
                    <a:pt x="20640" y="28701"/>
                  </a:lnTo>
                  <a:lnTo>
                    <a:pt x="20103" y="29523"/>
                  </a:lnTo>
                  <a:lnTo>
                    <a:pt x="19645" y="29949"/>
                  </a:lnTo>
                  <a:lnTo>
                    <a:pt x="20782" y="30835"/>
                  </a:lnTo>
                  <a:lnTo>
                    <a:pt x="25950" y="32778"/>
                  </a:lnTo>
                  <a:lnTo>
                    <a:pt x="25192" y="32810"/>
                  </a:lnTo>
                  <a:lnTo>
                    <a:pt x="24939" y="33142"/>
                  </a:lnTo>
                  <a:lnTo>
                    <a:pt x="25129" y="33647"/>
                  </a:lnTo>
                  <a:lnTo>
                    <a:pt x="25919" y="34596"/>
                  </a:lnTo>
                  <a:lnTo>
                    <a:pt x="26804" y="35971"/>
                  </a:lnTo>
                  <a:lnTo>
                    <a:pt x="26946" y="36271"/>
                  </a:lnTo>
                  <a:lnTo>
                    <a:pt x="28874" y="35307"/>
                  </a:lnTo>
                  <a:lnTo>
                    <a:pt x="30076" y="35323"/>
                  </a:lnTo>
                  <a:lnTo>
                    <a:pt x="30960" y="36540"/>
                  </a:lnTo>
                  <a:lnTo>
                    <a:pt x="32272" y="35829"/>
                  </a:lnTo>
                  <a:lnTo>
                    <a:pt x="33916" y="35576"/>
                  </a:lnTo>
                  <a:lnTo>
                    <a:pt x="34485" y="35117"/>
                  </a:lnTo>
                  <a:lnTo>
                    <a:pt x="32604" y="33837"/>
                  </a:lnTo>
                  <a:close/>
                </a:path>
              </a:pathLst>
            </a:custGeom>
            <a:grpFill/>
            <a:ln w="6350" cap="flat">
              <a:solidFill>
                <a:schemeClr val="bg1"/>
              </a:solid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5794C7E-9C4F-097A-DAB3-BA396A85245B}"/>
                </a:ext>
              </a:extLst>
            </p:cNvPr>
            <p:cNvSpPr/>
            <p:nvPr/>
          </p:nvSpPr>
          <p:spPr>
            <a:xfrm>
              <a:off x="8362257" y="9713463"/>
              <a:ext cx="14729" cy="20767"/>
            </a:xfrm>
            <a:custGeom>
              <a:avLst/>
              <a:gdLst>
                <a:gd name="connsiteX0" fmla="*/ 14224 w 14729"/>
                <a:gd name="connsiteY0" fmla="*/ 16073 h 20767"/>
                <a:gd name="connsiteX1" fmla="*/ 14729 w 14729"/>
                <a:gd name="connsiteY1" fmla="*/ 14714 h 20767"/>
                <a:gd name="connsiteX2" fmla="*/ 14556 w 14729"/>
                <a:gd name="connsiteY2" fmla="*/ 12722 h 20767"/>
                <a:gd name="connsiteX3" fmla="*/ 14255 w 14729"/>
                <a:gd name="connsiteY3" fmla="*/ 11805 h 20767"/>
                <a:gd name="connsiteX4" fmla="*/ 13907 w 14729"/>
                <a:gd name="connsiteY4" fmla="*/ 11379 h 20767"/>
                <a:gd name="connsiteX5" fmla="*/ 13054 w 14729"/>
                <a:gd name="connsiteY5" fmla="*/ 10810 h 20767"/>
                <a:gd name="connsiteX6" fmla="*/ 12706 w 14729"/>
                <a:gd name="connsiteY6" fmla="*/ 10241 h 20767"/>
                <a:gd name="connsiteX7" fmla="*/ 12675 w 14729"/>
                <a:gd name="connsiteY7" fmla="*/ 9546 h 20767"/>
                <a:gd name="connsiteX8" fmla="*/ 12690 w 14729"/>
                <a:gd name="connsiteY8" fmla="*/ 8851 h 20767"/>
                <a:gd name="connsiteX9" fmla="*/ 12628 w 14729"/>
                <a:gd name="connsiteY9" fmla="*/ 8234 h 20767"/>
                <a:gd name="connsiteX10" fmla="*/ 11884 w 14729"/>
                <a:gd name="connsiteY10" fmla="*/ 6827 h 20767"/>
                <a:gd name="connsiteX11" fmla="*/ 10921 w 14729"/>
                <a:gd name="connsiteY11" fmla="*/ 5547 h 20767"/>
                <a:gd name="connsiteX12" fmla="*/ 10115 w 14729"/>
                <a:gd name="connsiteY12" fmla="*/ 4315 h 20767"/>
                <a:gd name="connsiteX13" fmla="*/ 9814 w 14729"/>
                <a:gd name="connsiteY13" fmla="*/ 2908 h 20767"/>
                <a:gd name="connsiteX14" fmla="*/ 8534 w 14729"/>
                <a:gd name="connsiteY14" fmla="*/ 2276 h 20767"/>
                <a:gd name="connsiteX15" fmla="*/ 6053 w 14729"/>
                <a:gd name="connsiteY15" fmla="*/ 2466 h 20767"/>
                <a:gd name="connsiteX16" fmla="*/ 4188 w 14729"/>
                <a:gd name="connsiteY16" fmla="*/ 790 h 20767"/>
                <a:gd name="connsiteX17" fmla="*/ 2876 w 14729"/>
                <a:gd name="connsiteY17" fmla="*/ 284 h 20767"/>
                <a:gd name="connsiteX18" fmla="*/ 1517 w 14729"/>
                <a:gd name="connsiteY18" fmla="*/ 0 h 20767"/>
                <a:gd name="connsiteX19" fmla="*/ 632 w 14729"/>
                <a:gd name="connsiteY19" fmla="*/ 110 h 20767"/>
                <a:gd name="connsiteX20" fmla="*/ 1106 w 14729"/>
                <a:gd name="connsiteY20" fmla="*/ 474 h 20767"/>
                <a:gd name="connsiteX21" fmla="*/ 585 w 14729"/>
                <a:gd name="connsiteY21" fmla="*/ 1169 h 20767"/>
                <a:gd name="connsiteX22" fmla="*/ 158 w 14729"/>
                <a:gd name="connsiteY22" fmla="*/ 1564 h 20767"/>
                <a:gd name="connsiteX23" fmla="*/ 0 w 14729"/>
                <a:gd name="connsiteY23" fmla="*/ 2212 h 20767"/>
                <a:gd name="connsiteX24" fmla="*/ 237 w 14729"/>
                <a:gd name="connsiteY24" fmla="*/ 3540 h 20767"/>
                <a:gd name="connsiteX25" fmla="*/ 664 w 14729"/>
                <a:gd name="connsiteY25" fmla="*/ 4757 h 20767"/>
                <a:gd name="connsiteX26" fmla="*/ 1185 w 14729"/>
                <a:gd name="connsiteY26" fmla="*/ 5579 h 20767"/>
                <a:gd name="connsiteX27" fmla="*/ 1802 w 14729"/>
                <a:gd name="connsiteY27" fmla="*/ 6116 h 20767"/>
                <a:gd name="connsiteX28" fmla="*/ 2592 w 14729"/>
                <a:gd name="connsiteY28" fmla="*/ 6527 h 20767"/>
                <a:gd name="connsiteX29" fmla="*/ 2497 w 14729"/>
                <a:gd name="connsiteY29" fmla="*/ 6796 h 20767"/>
                <a:gd name="connsiteX30" fmla="*/ 2449 w 14729"/>
                <a:gd name="connsiteY30" fmla="*/ 7444 h 20767"/>
                <a:gd name="connsiteX31" fmla="*/ 2371 w 14729"/>
                <a:gd name="connsiteY31" fmla="*/ 7712 h 20767"/>
                <a:gd name="connsiteX32" fmla="*/ 3303 w 14729"/>
                <a:gd name="connsiteY32" fmla="*/ 7981 h 20767"/>
                <a:gd name="connsiteX33" fmla="*/ 4599 w 14729"/>
                <a:gd name="connsiteY33" fmla="*/ 8756 h 20767"/>
                <a:gd name="connsiteX34" fmla="*/ 5610 w 14729"/>
                <a:gd name="connsiteY34" fmla="*/ 9798 h 20767"/>
                <a:gd name="connsiteX35" fmla="*/ 5721 w 14729"/>
                <a:gd name="connsiteY35" fmla="*/ 10952 h 20767"/>
                <a:gd name="connsiteX36" fmla="*/ 4899 w 14729"/>
                <a:gd name="connsiteY36" fmla="*/ 11300 h 20767"/>
                <a:gd name="connsiteX37" fmla="*/ 3888 w 14729"/>
                <a:gd name="connsiteY37" fmla="*/ 11031 h 20767"/>
                <a:gd name="connsiteX38" fmla="*/ 3145 w 14729"/>
                <a:gd name="connsiteY38" fmla="*/ 11363 h 20767"/>
                <a:gd name="connsiteX39" fmla="*/ 3129 w 14729"/>
                <a:gd name="connsiteY39" fmla="*/ 13465 h 20767"/>
                <a:gd name="connsiteX40" fmla="*/ 3856 w 14729"/>
                <a:gd name="connsiteY40" fmla="*/ 13497 h 20767"/>
                <a:gd name="connsiteX41" fmla="*/ 4093 w 14729"/>
                <a:gd name="connsiteY41" fmla="*/ 13860 h 20767"/>
                <a:gd name="connsiteX42" fmla="*/ 3935 w 14729"/>
                <a:gd name="connsiteY42" fmla="*/ 18317 h 20767"/>
                <a:gd name="connsiteX43" fmla="*/ 4141 w 14729"/>
                <a:gd name="connsiteY43" fmla="*/ 19692 h 20767"/>
                <a:gd name="connsiteX44" fmla="*/ 4947 w 14729"/>
                <a:gd name="connsiteY44" fmla="*/ 20008 h 20767"/>
                <a:gd name="connsiteX45" fmla="*/ 5121 w 14729"/>
                <a:gd name="connsiteY45" fmla="*/ 20103 h 20767"/>
                <a:gd name="connsiteX46" fmla="*/ 5389 w 14729"/>
                <a:gd name="connsiteY46" fmla="*/ 20372 h 20767"/>
                <a:gd name="connsiteX47" fmla="*/ 5673 w 14729"/>
                <a:gd name="connsiteY47" fmla="*/ 20672 h 20767"/>
                <a:gd name="connsiteX48" fmla="*/ 6005 w 14729"/>
                <a:gd name="connsiteY48" fmla="*/ 20767 h 20767"/>
                <a:gd name="connsiteX49" fmla="*/ 6400 w 14729"/>
                <a:gd name="connsiteY49" fmla="*/ 20640 h 20767"/>
                <a:gd name="connsiteX50" fmla="*/ 6543 w 14729"/>
                <a:gd name="connsiteY50" fmla="*/ 20403 h 20767"/>
                <a:gd name="connsiteX51" fmla="*/ 6590 w 14729"/>
                <a:gd name="connsiteY51" fmla="*/ 20182 h 20767"/>
                <a:gd name="connsiteX52" fmla="*/ 6654 w 14729"/>
                <a:gd name="connsiteY52" fmla="*/ 19945 h 20767"/>
                <a:gd name="connsiteX53" fmla="*/ 7270 w 14729"/>
                <a:gd name="connsiteY53" fmla="*/ 18775 h 20767"/>
                <a:gd name="connsiteX54" fmla="*/ 7523 w 14729"/>
                <a:gd name="connsiteY54" fmla="*/ 18064 h 20767"/>
                <a:gd name="connsiteX55" fmla="*/ 7665 w 14729"/>
                <a:gd name="connsiteY55" fmla="*/ 17400 h 20767"/>
                <a:gd name="connsiteX56" fmla="*/ 7412 w 14729"/>
                <a:gd name="connsiteY56" fmla="*/ 15899 h 20767"/>
                <a:gd name="connsiteX57" fmla="*/ 6559 w 14729"/>
                <a:gd name="connsiteY57" fmla="*/ 15061 h 20767"/>
                <a:gd name="connsiteX58" fmla="*/ 5737 w 14729"/>
                <a:gd name="connsiteY58" fmla="*/ 14382 h 20767"/>
                <a:gd name="connsiteX59" fmla="*/ 5484 w 14729"/>
                <a:gd name="connsiteY59" fmla="*/ 13465 h 20767"/>
                <a:gd name="connsiteX60" fmla="*/ 6084 w 14729"/>
                <a:gd name="connsiteY60" fmla="*/ 13386 h 20767"/>
                <a:gd name="connsiteX61" fmla="*/ 7270 w 14729"/>
                <a:gd name="connsiteY61" fmla="*/ 14034 h 20767"/>
                <a:gd name="connsiteX62" fmla="*/ 8503 w 14729"/>
                <a:gd name="connsiteY62" fmla="*/ 14935 h 20767"/>
                <a:gd name="connsiteX63" fmla="*/ 9293 w 14729"/>
                <a:gd name="connsiteY63" fmla="*/ 15741 h 20767"/>
                <a:gd name="connsiteX64" fmla="*/ 9561 w 14729"/>
                <a:gd name="connsiteY64" fmla="*/ 16389 h 20767"/>
                <a:gd name="connsiteX65" fmla="*/ 9672 w 14729"/>
                <a:gd name="connsiteY65" fmla="*/ 17021 h 20767"/>
                <a:gd name="connsiteX66" fmla="*/ 9862 w 14729"/>
                <a:gd name="connsiteY66" fmla="*/ 17669 h 20767"/>
                <a:gd name="connsiteX67" fmla="*/ 10383 w 14729"/>
                <a:gd name="connsiteY67" fmla="*/ 18380 h 20767"/>
                <a:gd name="connsiteX68" fmla="*/ 10731 w 14729"/>
                <a:gd name="connsiteY68" fmla="*/ 18380 h 20767"/>
                <a:gd name="connsiteX69" fmla="*/ 13339 w 14729"/>
                <a:gd name="connsiteY69" fmla="*/ 16926 h 2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729" h="20767">
                  <a:moveTo>
                    <a:pt x="14224" y="16073"/>
                  </a:moveTo>
                  <a:lnTo>
                    <a:pt x="14729" y="14714"/>
                  </a:lnTo>
                  <a:lnTo>
                    <a:pt x="14556" y="12722"/>
                  </a:lnTo>
                  <a:lnTo>
                    <a:pt x="14255" y="11805"/>
                  </a:lnTo>
                  <a:lnTo>
                    <a:pt x="13907" y="11379"/>
                  </a:lnTo>
                  <a:lnTo>
                    <a:pt x="13054" y="10810"/>
                  </a:lnTo>
                  <a:lnTo>
                    <a:pt x="12706" y="10241"/>
                  </a:lnTo>
                  <a:lnTo>
                    <a:pt x="12675" y="9546"/>
                  </a:lnTo>
                  <a:lnTo>
                    <a:pt x="12690" y="8851"/>
                  </a:lnTo>
                  <a:lnTo>
                    <a:pt x="12628" y="8234"/>
                  </a:lnTo>
                  <a:lnTo>
                    <a:pt x="11884" y="6827"/>
                  </a:lnTo>
                  <a:lnTo>
                    <a:pt x="10921" y="5547"/>
                  </a:lnTo>
                  <a:lnTo>
                    <a:pt x="10115" y="4315"/>
                  </a:lnTo>
                  <a:lnTo>
                    <a:pt x="9814" y="2908"/>
                  </a:lnTo>
                  <a:lnTo>
                    <a:pt x="8534" y="2276"/>
                  </a:lnTo>
                  <a:lnTo>
                    <a:pt x="6053" y="2466"/>
                  </a:lnTo>
                  <a:lnTo>
                    <a:pt x="4188" y="790"/>
                  </a:lnTo>
                  <a:lnTo>
                    <a:pt x="2876" y="284"/>
                  </a:lnTo>
                  <a:lnTo>
                    <a:pt x="1517" y="0"/>
                  </a:lnTo>
                  <a:lnTo>
                    <a:pt x="632" y="110"/>
                  </a:lnTo>
                  <a:lnTo>
                    <a:pt x="1106" y="474"/>
                  </a:lnTo>
                  <a:lnTo>
                    <a:pt x="585" y="1169"/>
                  </a:lnTo>
                  <a:lnTo>
                    <a:pt x="158" y="1564"/>
                  </a:lnTo>
                  <a:lnTo>
                    <a:pt x="0" y="2212"/>
                  </a:lnTo>
                  <a:lnTo>
                    <a:pt x="237" y="3540"/>
                  </a:lnTo>
                  <a:lnTo>
                    <a:pt x="664" y="4757"/>
                  </a:lnTo>
                  <a:lnTo>
                    <a:pt x="1185" y="5579"/>
                  </a:lnTo>
                  <a:lnTo>
                    <a:pt x="1802" y="6116"/>
                  </a:lnTo>
                  <a:lnTo>
                    <a:pt x="2592" y="6527"/>
                  </a:lnTo>
                  <a:lnTo>
                    <a:pt x="2497" y="6796"/>
                  </a:lnTo>
                  <a:lnTo>
                    <a:pt x="2449" y="7444"/>
                  </a:lnTo>
                  <a:lnTo>
                    <a:pt x="2371" y="7712"/>
                  </a:lnTo>
                  <a:lnTo>
                    <a:pt x="3303" y="7981"/>
                  </a:lnTo>
                  <a:lnTo>
                    <a:pt x="4599" y="8756"/>
                  </a:lnTo>
                  <a:lnTo>
                    <a:pt x="5610" y="9798"/>
                  </a:lnTo>
                  <a:lnTo>
                    <a:pt x="5721" y="10952"/>
                  </a:lnTo>
                  <a:lnTo>
                    <a:pt x="4899" y="11300"/>
                  </a:lnTo>
                  <a:lnTo>
                    <a:pt x="3888" y="11031"/>
                  </a:lnTo>
                  <a:lnTo>
                    <a:pt x="3145" y="11363"/>
                  </a:lnTo>
                  <a:lnTo>
                    <a:pt x="3129" y="13465"/>
                  </a:lnTo>
                  <a:lnTo>
                    <a:pt x="3856" y="13497"/>
                  </a:lnTo>
                  <a:lnTo>
                    <a:pt x="4093" y="13860"/>
                  </a:lnTo>
                  <a:lnTo>
                    <a:pt x="3935" y="18317"/>
                  </a:lnTo>
                  <a:lnTo>
                    <a:pt x="4141" y="19692"/>
                  </a:lnTo>
                  <a:lnTo>
                    <a:pt x="4947" y="20008"/>
                  </a:lnTo>
                  <a:lnTo>
                    <a:pt x="5121" y="20103"/>
                  </a:lnTo>
                  <a:lnTo>
                    <a:pt x="5389" y="20372"/>
                  </a:lnTo>
                  <a:lnTo>
                    <a:pt x="5673" y="20672"/>
                  </a:lnTo>
                  <a:lnTo>
                    <a:pt x="6005" y="20767"/>
                  </a:lnTo>
                  <a:lnTo>
                    <a:pt x="6400" y="20640"/>
                  </a:lnTo>
                  <a:lnTo>
                    <a:pt x="6543" y="20403"/>
                  </a:lnTo>
                  <a:lnTo>
                    <a:pt x="6590" y="20182"/>
                  </a:lnTo>
                  <a:lnTo>
                    <a:pt x="6654" y="19945"/>
                  </a:lnTo>
                  <a:lnTo>
                    <a:pt x="7270" y="18775"/>
                  </a:lnTo>
                  <a:lnTo>
                    <a:pt x="7523" y="18064"/>
                  </a:lnTo>
                  <a:lnTo>
                    <a:pt x="7665" y="17400"/>
                  </a:lnTo>
                  <a:lnTo>
                    <a:pt x="7412" y="15899"/>
                  </a:lnTo>
                  <a:lnTo>
                    <a:pt x="6559" y="15061"/>
                  </a:lnTo>
                  <a:lnTo>
                    <a:pt x="5737" y="14382"/>
                  </a:lnTo>
                  <a:lnTo>
                    <a:pt x="5484" y="13465"/>
                  </a:lnTo>
                  <a:lnTo>
                    <a:pt x="6084" y="13386"/>
                  </a:lnTo>
                  <a:lnTo>
                    <a:pt x="7270" y="14034"/>
                  </a:lnTo>
                  <a:lnTo>
                    <a:pt x="8503" y="14935"/>
                  </a:lnTo>
                  <a:lnTo>
                    <a:pt x="9293" y="15741"/>
                  </a:lnTo>
                  <a:lnTo>
                    <a:pt x="9561" y="16389"/>
                  </a:lnTo>
                  <a:lnTo>
                    <a:pt x="9672" y="17021"/>
                  </a:lnTo>
                  <a:lnTo>
                    <a:pt x="9862" y="17669"/>
                  </a:lnTo>
                  <a:lnTo>
                    <a:pt x="10383" y="18380"/>
                  </a:lnTo>
                  <a:lnTo>
                    <a:pt x="10731" y="18380"/>
                  </a:lnTo>
                  <a:lnTo>
                    <a:pt x="13339" y="16926"/>
                  </a:lnTo>
                  <a:close/>
                </a:path>
              </a:pathLst>
            </a:custGeom>
            <a:grpFill/>
            <a:ln w="6350" cap="flat">
              <a:solidFill>
                <a:schemeClr val="bg1"/>
              </a:solid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D39A6AC2-374F-944F-999A-C5F407859F2F}"/>
                </a:ext>
              </a:extLst>
            </p:cNvPr>
            <p:cNvSpPr/>
            <p:nvPr/>
          </p:nvSpPr>
          <p:spPr>
            <a:xfrm>
              <a:off x="7548226" y="9424339"/>
              <a:ext cx="3461" cy="4014"/>
            </a:xfrm>
            <a:custGeom>
              <a:avLst/>
              <a:gdLst>
                <a:gd name="connsiteX0" fmla="*/ 1770 w 3461"/>
                <a:gd name="connsiteY0" fmla="*/ 3651 h 4014"/>
                <a:gd name="connsiteX1" fmla="*/ 2845 w 3461"/>
                <a:gd name="connsiteY1" fmla="*/ 2528 h 4014"/>
                <a:gd name="connsiteX2" fmla="*/ 3461 w 3461"/>
                <a:gd name="connsiteY2" fmla="*/ 948 h 4014"/>
                <a:gd name="connsiteX3" fmla="*/ 3145 w 3461"/>
                <a:gd name="connsiteY3" fmla="*/ 0 h 4014"/>
                <a:gd name="connsiteX4" fmla="*/ 2197 w 3461"/>
                <a:gd name="connsiteY4" fmla="*/ 142 h 4014"/>
                <a:gd name="connsiteX5" fmla="*/ 1707 w 3461"/>
                <a:gd name="connsiteY5" fmla="*/ 379 h 4014"/>
                <a:gd name="connsiteX6" fmla="*/ 1470 w 3461"/>
                <a:gd name="connsiteY6" fmla="*/ 948 h 4014"/>
                <a:gd name="connsiteX7" fmla="*/ 1059 w 3461"/>
                <a:gd name="connsiteY7" fmla="*/ 2276 h 4014"/>
                <a:gd name="connsiteX8" fmla="*/ 553 w 3461"/>
                <a:gd name="connsiteY8" fmla="*/ 3287 h 4014"/>
                <a:gd name="connsiteX9" fmla="*/ 0 w 3461"/>
                <a:gd name="connsiteY9" fmla="*/ 3730 h 4014"/>
                <a:gd name="connsiteX10" fmla="*/ 427 w 3461"/>
                <a:gd name="connsiteY10" fmla="*/ 4014 h 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1" h="4014">
                  <a:moveTo>
                    <a:pt x="1770" y="3651"/>
                  </a:moveTo>
                  <a:lnTo>
                    <a:pt x="2845" y="2528"/>
                  </a:lnTo>
                  <a:lnTo>
                    <a:pt x="3461" y="948"/>
                  </a:lnTo>
                  <a:lnTo>
                    <a:pt x="3145" y="0"/>
                  </a:lnTo>
                  <a:lnTo>
                    <a:pt x="2197" y="142"/>
                  </a:lnTo>
                  <a:lnTo>
                    <a:pt x="1707" y="379"/>
                  </a:lnTo>
                  <a:lnTo>
                    <a:pt x="1470" y="948"/>
                  </a:lnTo>
                  <a:lnTo>
                    <a:pt x="1059" y="2276"/>
                  </a:lnTo>
                  <a:lnTo>
                    <a:pt x="553" y="3287"/>
                  </a:lnTo>
                  <a:lnTo>
                    <a:pt x="0" y="3730"/>
                  </a:lnTo>
                  <a:lnTo>
                    <a:pt x="427" y="4014"/>
                  </a:lnTo>
                  <a:close/>
                </a:path>
              </a:pathLst>
            </a:custGeom>
            <a:grpFill/>
            <a:ln w="6350" cap="flat">
              <a:solidFill>
                <a:schemeClr val="bg1"/>
              </a:solid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A4B932B0-07DE-015B-5DA8-5870931DCA05}"/>
                </a:ext>
              </a:extLst>
            </p:cNvPr>
            <p:cNvSpPr/>
            <p:nvPr/>
          </p:nvSpPr>
          <p:spPr>
            <a:xfrm>
              <a:off x="7463658" y="9503376"/>
              <a:ext cx="3097" cy="5436"/>
            </a:xfrm>
            <a:custGeom>
              <a:avLst/>
              <a:gdLst>
                <a:gd name="connsiteX0" fmla="*/ 2592 w 3097"/>
                <a:gd name="connsiteY0" fmla="*/ 1502 h 5436"/>
                <a:gd name="connsiteX1" fmla="*/ 1928 w 3097"/>
                <a:gd name="connsiteY1" fmla="*/ 522 h 5436"/>
                <a:gd name="connsiteX2" fmla="*/ 1249 w 3097"/>
                <a:gd name="connsiteY2" fmla="*/ 32 h 5436"/>
                <a:gd name="connsiteX3" fmla="*/ 632 w 3097"/>
                <a:gd name="connsiteY3" fmla="*/ 0 h 5436"/>
                <a:gd name="connsiteX4" fmla="*/ 205 w 3097"/>
                <a:gd name="connsiteY4" fmla="*/ 348 h 5436"/>
                <a:gd name="connsiteX5" fmla="*/ 0 w 3097"/>
                <a:gd name="connsiteY5" fmla="*/ 932 h 5436"/>
                <a:gd name="connsiteX6" fmla="*/ 111 w 3097"/>
                <a:gd name="connsiteY6" fmla="*/ 1628 h 5436"/>
                <a:gd name="connsiteX7" fmla="*/ 395 w 3097"/>
                <a:gd name="connsiteY7" fmla="*/ 2339 h 5436"/>
                <a:gd name="connsiteX8" fmla="*/ 1059 w 3097"/>
                <a:gd name="connsiteY8" fmla="*/ 3667 h 5436"/>
                <a:gd name="connsiteX9" fmla="*/ 2260 w 3097"/>
                <a:gd name="connsiteY9" fmla="*/ 5437 h 5436"/>
                <a:gd name="connsiteX10" fmla="*/ 3098 w 3097"/>
                <a:gd name="connsiteY10" fmla="*/ 5342 h 5436"/>
                <a:gd name="connsiteX11" fmla="*/ 3050 w 3097"/>
                <a:gd name="connsiteY11" fmla="*/ 3319 h 5436"/>
                <a:gd name="connsiteX12" fmla="*/ 2845 w 3097"/>
                <a:gd name="connsiteY12" fmla="*/ 2181 h 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7" h="5436">
                  <a:moveTo>
                    <a:pt x="2592" y="1502"/>
                  </a:moveTo>
                  <a:lnTo>
                    <a:pt x="1928" y="522"/>
                  </a:lnTo>
                  <a:lnTo>
                    <a:pt x="1249" y="32"/>
                  </a:lnTo>
                  <a:lnTo>
                    <a:pt x="632" y="0"/>
                  </a:lnTo>
                  <a:lnTo>
                    <a:pt x="205" y="348"/>
                  </a:lnTo>
                  <a:lnTo>
                    <a:pt x="0" y="932"/>
                  </a:lnTo>
                  <a:lnTo>
                    <a:pt x="111" y="1628"/>
                  </a:lnTo>
                  <a:lnTo>
                    <a:pt x="395" y="2339"/>
                  </a:lnTo>
                  <a:lnTo>
                    <a:pt x="1059" y="3667"/>
                  </a:lnTo>
                  <a:lnTo>
                    <a:pt x="2260" y="5437"/>
                  </a:lnTo>
                  <a:lnTo>
                    <a:pt x="3098" y="5342"/>
                  </a:lnTo>
                  <a:lnTo>
                    <a:pt x="3050" y="3319"/>
                  </a:lnTo>
                  <a:lnTo>
                    <a:pt x="2845" y="2181"/>
                  </a:lnTo>
                  <a:close/>
                </a:path>
              </a:pathLst>
            </a:custGeom>
            <a:grpFill/>
            <a:ln w="6350" cap="flat">
              <a:solidFill>
                <a:schemeClr val="bg1"/>
              </a:solid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8784C3BC-7799-CABD-018E-CA3CBBAD4C11}"/>
                </a:ext>
              </a:extLst>
            </p:cNvPr>
            <p:cNvSpPr/>
            <p:nvPr/>
          </p:nvSpPr>
          <p:spPr>
            <a:xfrm>
              <a:off x="8343497" y="9660582"/>
              <a:ext cx="40190" cy="54303"/>
            </a:xfrm>
            <a:custGeom>
              <a:avLst/>
              <a:gdLst>
                <a:gd name="connsiteX0" fmla="*/ 19850 w 40190"/>
                <a:gd name="connsiteY0" fmla="*/ 51000 h 54303"/>
                <a:gd name="connsiteX1" fmla="*/ 20245 w 40190"/>
                <a:gd name="connsiteY1" fmla="*/ 49894 h 54303"/>
                <a:gd name="connsiteX2" fmla="*/ 20498 w 40190"/>
                <a:gd name="connsiteY2" fmla="*/ 46828 h 54303"/>
                <a:gd name="connsiteX3" fmla="*/ 20466 w 40190"/>
                <a:gd name="connsiteY3" fmla="*/ 44947 h 54303"/>
                <a:gd name="connsiteX4" fmla="*/ 19898 w 40190"/>
                <a:gd name="connsiteY4" fmla="*/ 43762 h 54303"/>
                <a:gd name="connsiteX5" fmla="*/ 18017 w 40190"/>
                <a:gd name="connsiteY5" fmla="*/ 41897 h 54303"/>
                <a:gd name="connsiteX6" fmla="*/ 17053 w 40190"/>
                <a:gd name="connsiteY6" fmla="*/ 40711 h 54303"/>
                <a:gd name="connsiteX7" fmla="*/ 16231 w 40190"/>
                <a:gd name="connsiteY7" fmla="*/ 39400 h 54303"/>
                <a:gd name="connsiteX8" fmla="*/ 15709 w 40190"/>
                <a:gd name="connsiteY8" fmla="*/ 37977 h 54303"/>
                <a:gd name="connsiteX9" fmla="*/ 15615 w 40190"/>
                <a:gd name="connsiteY9" fmla="*/ 36460 h 54303"/>
                <a:gd name="connsiteX10" fmla="*/ 16025 w 40190"/>
                <a:gd name="connsiteY10" fmla="*/ 35338 h 54303"/>
                <a:gd name="connsiteX11" fmla="*/ 16784 w 40190"/>
                <a:gd name="connsiteY11" fmla="*/ 34137 h 54303"/>
                <a:gd name="connsiteX12" fmla="*/ 17622 w 40190"/>
                <a:gd name="connsiteY12" fmla="*/ 33268 h 54303"/>
                <a:gd name="connsiteX13" fmla="*/ 18286 w 40190"/>
                <a:gd name="connsiteY13" fmla="*/ 33031 h 54303"/>
                <a:gd name="connsiteX14" fmla="*/ 17970 w 40190"/>
                <a:gd name="connsiteY14" fmla="*/ 36903 h 54303"/>
                <a:gd name="connsiteX15" fmla="*/ 18175 w 40190"/>
                <a:gd name="connsiteY15" fmla="*/ 38847 h 54303"/>
                <a:gd name="connsiteX16" fmla="*/ 19234 w 40190"/>
                <a:gd name="connsiteY16" fmla="*/ 40980 h 54303"/>
                <a:gd name="connsiteX17" fmla="*/ 19882 w 40190"/>
                <a:gd name="connsiteY17" fmla="*/ 41581 h 54303"/>
                <a:gd name="connsiteX18" fmla="*/ 20735 w 40190"/>
                <a:gd name="connsiteY18" fmla="*/ 42213 h 54303"/>
                <a:gd name="connsiteX19" fmla="*/ 21557 w 40190"/>
                <a:gd name="connsiteY19" fmla="*/ 42956 h 54303"/>
                <a:gd name="connsiteX20" fmla="*/ 22173 w 40190"/>
                <a:gd name="connsiteY20" fmla="*/ 43999 h 54303"/>
                <a:gd name="connsiteX21" fmla="*/ 22284 w 40190"/>
                <a:gd name="connsiteY21" fmla="*/ 44963 h 54303"/>
                <a:gd name="connsiteX22" fmla="*/ 21747 w 40190"/>
                <a:gd name="connsiteY22" fmla="*/ 46828 h 54303"/>
                <a:gd name="connsiteX23" fmla="*/ 21636 w 40190"/>
                <a:gd name="connsiteY23" fmla="*/ 47776 h 54303"/>
                <a:gd name="connsiteX24" fmla="*/ 22853 w 40190"/>
                <a:gd name="connsiteY24" fmla="*/ 46369 h 54303"/>
                <a:gd name="connsiteX25" fmla="*/ 23280 w 40190"/>
                <a:gd name="connsiteY25" fmla="*/ 45564 h 54303"/>
                <a:gd name="connsiteX26" fmla="*/ 23532 w 40190"/>
                <a:gd name="connsiteY26" fmla="*/ 44362 h 54303"/>
                <a:gd name="connsiteX27" fmla="*/ 23627 w 40190"/>
                <a:gd name="connsiteY27" fmla="*/ 42750 h 54303"/>
                <a:gd name="connsiteX28" fmla="*/ 23722 w 40190"/>
                <a:gd name="connsiteY28" fmla="*/ 42118 h 54303"/>
                <a:gd name="connsiteX29" fmla="*/ 24212 w 40190"/>
                <a:gd name="connsiteY29" fmla="*/ 40569 h 54303"/>
                <a:gd name="connsiteX30" fmla="*/ 24338 w 40190"/>
                <a:gd name="connsiteY30" fmla="*/ 39953 h 54303"/>
                <a:gd name="connsiteX31" fmla="*/ 24276 w 40190"/>
                <a:gd name="connsiteY31" fmla="*/ 37614 h 54303"/>
                <a:gd name="connsiteX32" fmla="*/ 23706 w 40190"/>
                <a:gd name="connsiteY32" fmla="*/ 35575 h 54303"/>
                <a:gd name="connsiteX33" fmla="*/ 22758 w 40190"/>
                <a:gd name="connsiteY33" fmla="*/ 33663 h 54303"/>
                <a:gd name="connsiteX34" fmla="*/ 19123 w 40190"/>
                <a:gd name="connsiteY34" fmla="*/ 28179 h 54303"/>
                <a:gd name="connsiteX35" fmla="*/ 18080 w 40190"/>
                <a:gd name="connsiteY35" fmla="*/ 26029 h 54303"/>
                <a:gd name="connsiteX36" fmla="*/ 17796 w 40190"/>
                <a:gd name="connsiteY36" fmla="*/ 24165 h 54303"/>
                <a:gd name="connsiteX37" fmla="*/ 18238 w 40190"/>
                <a:gd name="connsiteY37" fmla="*/ 23817 h 54303"/>
                <a:gd name="connsiteX38" fmla="*/ 18902 w 40190"/>
                <a:gd name="connsiteY38" fmla="*/ 24797 h 54303"/>
                <a:gd name="connsiteX39" fmla="*/ 20466 w 40190"/>
                <a:gd name="connsiteY39" fmla="*/ 28305 h 54303"/>
                <a:gd name="connsiteX40" fmla="*/ 20988 w 40190"/>
                <a:gd name="connsiteY40" fmla="*/ 29016 h 54303"/>
                <a:gd name="connsiteX41" fmla="*/ 23359 w 40190"/>
                <a:gd name="connsiteY41" fmla="*/ 31640 h 54303"/>
                <a:gd name="connsiteX42" fmla="*/ 23880 w 40190"/>
                <a:gd name="connsiteY42" fmla="*/ 32319 h 54303"/>
                <a:gd name="connsiteX43" fmla="*/ 25318 w 40190"/>
                <a:gd name="connsiteY43" fmla="*/ 35196 h 54303"/>
                <a:gd name="connsiteX44" fmla="*/ 25634 w 40190"/>
                <a:gd name="connsiteY44" fmla="*/ 35670 h 54303"/>
                <a:gd name="connsiteX45" fmla="*/ 26488 w 40190"/>
                <a:gd name="connsiteY45" fmla="*/ 36777 h 54303"/>
                <a:gd name="connsiteX46" fmla="*/ 26615 w 40190"/>
                <a:gd name="connsiteY46" fmla="*/ 38136 h 54303"/>
                <a:gd name="connsiteX47" fmla="*/ 26030 w 40190"/>
                <a:gd name="connsiteY47" fmla="*/ 40743 h 54303"/>
                <a:gd name="connsiteX48" fmla="*/ 25966 w 40190"/>
                <a:gd name="connsiteY48" fmla="*/ 41976 h 54303"/>
                <a:gd name="connsiteX49" fmla="*/ 25761 w 40190"/>
                <a:gd name="connsiteY49" fmla="*/ 42340 h 54303"/>
                <a:gd name="connsiteX50" fmla="*/ 25160 w 40190"/>
                <a:gd name="connsiteY50" fmla="*/ 42655 h 54303"/>
                <a:gd name="connsiteX51" fmla="*/ 24686 w 40190"/>
                <a:gd name="connsiteY51" fmla="*/ 43003 h 54303"/>
                <a:gd name="connsiteX52" fmla="*/ 24544 w 40190"/>
                <a:gd name="connsiteY52" fmla="*/ 43620 h 54303"/>
                <a:gd name="connsiteX53" fmla="*/ 24607 w 40190"/>
                <a:gd name="connsiteY53" fmla="*/ 44379 h 54303"/>
                <a:gd name="connsiteX54" fmla="*/ 24844 w 40190"/>
                <a:gd name="connsiteY54" fmla="*/ 45295 h 54303"/>
                <a:gd name="connsiteX55" fmla="*/ 24955 w 40190"/>
                <a:gd name="connsiteY55" fmla="*/ 46828 h 54303"/>
                <a:gd name="connsiteX56" fmla="*/ 24212 w 40190"/>
                <a:gd name="connsiteY56" fmla="*/ 47602 h 54303"/>
                <a:gd name="connsiteX57" fmla="*/ 23153 w 40190"/>
                <a:gd name="connsiteY57" fmla="*/ 48203 h 54303"/>
                <a:gd name="connsiteX58" fmla="*/ 22458 w 40190"/>
                <a:gd name="connsiteY58" fmla="*/ 49151 h 54303"/>
                <a:gd name="connsiteX59" fmla="*/ 22569 w 40190"/>
                <a:gd name="connsiteY59" fmla="*/ 50542 h 54303"/>
                <a:gd name="connsiteX60" fmla="*/ 23469 w 40190"/>
                <a:gd name="connsiteY60" fmla="*/ 51459 h 54303"/>
                <a:gd name="connsiteX61" fmla="*/ 24686 w 40190"/>
                <a:gd name="connsiteY61" fmla="*/ 51901 h 54303"/>
                <a:gd name="connsiteX62" fmla="*/ 25745 w 40190"/>
                <a:gd name="connsiteY62" fmla="*/ 51869 h 54303"/>
                <a:gd name="connsiteX63" fmla="*/ 27831 w 40190"/>
                <a:gd name="connsiteY63" fmla="*/ 51095 h 54303"/>
                <a:gd name="connsiteX64" fmla="*/ 28874 w 40190"/>
                <a:gd name="connsiteY64" fmla="*/ 50399 h 54303"/>
                <a:gd name="connsiteX65" fmla="*/ 29696 w 40190"/>
                <a:gd name="connsiteY65" fmla="*/ 49372 h 54303"/>
                <a:gd name="connsiteX66" fmla="*/ 30170 w 40190"/>
                <a:gd name="connsiteY66" fmla="*/ 47966 h 54303"/>
                <a:gd name="connsiteX67" fmla="*/ 30265 w 40190"/>
                <a:gd name="connsiteY67" fmla="*/ 46528 h 54303"/>
                <a:gd name="connsiteX68" fmla="*/ 29854 w 40190"/>
                <a:gd name="connsiteY68" fmla="*/ 45105 h 54303"/>
                <a:gd name="connsiteX69" fmla="*/ 28859 w 40190"/>
                <a:gd name="connsiteY69" fmla="*/ 43841 h 54303"/>
                <a:gd name="connsiteX70" fmla="*/ 27910 w 40190"/>
                <a:gd name="connsiteY70" fmla="*/ 42403 h 54303"/>
                <a:gd name="connsiteX71" fmla="*/ 28116 w 40190"/>
                <a:gd name="connsiteY71" fmla="*/ 41123 h 54303"/>
                <a:gd name="connsiteX72" fmla="*/ 28922 w 40190"/>
                <a:gd name="connsiteY72" fmla="*/ 40221 h 54303"/>
                <a:gd name="connsiteX73" fmla="*/ 29823 w 40190"/>
                <a:gd name="connsiteY73" fmla="*/ 39953 h 54303"/>
                <a:gd name="connsiteX74" fmla="*/ 29190 w 40190"/>
                <a:gd name="connsiteY74" fmla="*/ 39068 h 54303"/>
                <a:gd name="connsiteX75" fmla="*/ 29981 w 40190"/>
                <a:gd name="connsiteY75" fmla="*/ 38847 h 54303"/>
                <a:gd name="connsiteX76" fmla="*/ 30581 w 40190"/>
                <a:gd name="connsiteY76" fmla="*/ 39163 h 54303"/>
                <a:gd name="connsiteX77" fmla="*/ 31071 w 40190"/>
                <a:gd name="connsiteY77" fmla="*/ 39984 h 54303"/>
                <a:gd name="connsiteX78" fmla="*/ 31545 w 40190"/>
                <a:gd name="connsiteY78" fmla="*/ 41249 h 54303"/>
                <a:gd name="connsiteX79" fmla="*/ 31719 w 40190"/>
                <a:gd name="connsiteY79" fmla="*/ 41976 h 54303"/>
                <a:gd name="connsiteX80" fmla="*/ 31719 w 40190"/>
                <a:gd name="connsiteY80" fmla="*/ 42450 h 54303"/>
                <a:gd name="connsiteX81" fmla="*/ 31609 w 40190"/>
                <a:gd name="connsiteY81" fmla="*/ 42782 h 54303"/>
                <a:gd name="connsiteX82" fmla="*/ 31593 w 40190"/>
                <a:gd name="connsiteY82" fmla="*/ 43145 h 54303"/>
                <a:gd name="connsiteX83" fmla="*/ 31956 w 40190"/>
                <a:gd name="connsiteY83" fmla="*/ 44836 h 54303"/>
                <a:gd name="connsiteX84" fmla="*/ 32019 w 40190"/>
                <a:gd name="connsiteY84" fmla="*/ 45247 h 54303"/>
                <a:gd name="connsiteX85" fmla="*/ 31909 w 40190"/>
                <a:gd name="connsiteY85" fmla="*/ 47413 h 54303"/>
                <a:gd name="connsiteX86" fmla="*/ 31561 w 40190"/>
                <a:gd name="connsiteY86" fmla="*/ 49182 h 54303"/>
                <a:gd name="connsiteX87" fmla="*/ 30234 w 40190"/>
                <a:gd name="connsiteY87" fmla="*/ 52470 h 54303"/>
                <a:gd name="connsiteX88" fmla="*/ 32099 w 40190"/>
                <a:gd name="connsiteY88" fmla="*/ 52644 h 54303"/>
                <a:gd name="connsiteX89" fmla="*/ 34295 w 40190"/>
                <a:gd name="connsiteY89" fmla="*/ 53798 h 54303"/>
                <a:gd name="connsiteX90" fmla="*/ 36334 w 40190"/>
                <a:gd name="connsiteY90" fmla="*/ 54303 h 54303"/>
                <a:gd name="connsiteX91" fmla="*/ 37741 w 40190"/>
                <a:gd name="connsiteY91" fmla="*/ 52518 h 54303"/>
                <a:gd name="connsiteX92" fmla="*/ 37725 w 40190"/>
                <a:gd name="connsiteY92" fmla="*/ 51838 h 54303"/>
                <a:gd name="connsiteX93" fmla="*/ 37519 w 40190"/>
                <a:gd name="connsiteY93" fmla="*/ 50984 h 54303"/>
                <a:gd name="connsiteX94" fmla="*/ 37393 w 40190"/>
                <a:gd name="connsiteY94" fmla="*/ 50242 h 54303"/>
                <a:gd name="connsiteX95" fmla="*/ 37583 w 40190"/>
                <a:gd name="connsiteY95" fmla="*/ 49831 h 54303"/>
                <a:gd name="connsiteX96" fmla="*/ 38120 w 40190"/>
                <a:gd name="connsiteY96" fmla="*/ 49577 h 54303"/>
                <a:gd name="connsiteX97" fmla="*/ 38468 w 40190"/>
                <a:gd name="connsiteY97" fmla="*/ 49262 h 54303"/>
                <a:gd name="connsiteX98" fmla="*/ 39068 w 40190"/>
                <a:gd name="connsiteY98" fmla="*/ 48266 h 54303"/>
                <a:gd name="connsiteX99" fmla="*/ 39574 w 40190"/>
                <a:gd name="connsiteY99" fmla="*/ 47065 h 54303"/>
                <a:gd name="connsiteX100" fmla="*/ 39653 w 40190"/>
                <a:gd name="connsiteY100" fmla="*/ 46053 h 54303"/>
                <a:gd name="connsiteX101" fmla="*/ 39116 w 40190"/>
                <a:gd name="connsiteY101" fmla="*/ 43209 h 54303"/>
                <a:gd name="connsiteX102" fmla="*/ 39021 w 40190"/>
                <a:gd name="connsiteY102" fmla="*/ 41707 h 54303"/>
                <a:gd name="connsiteX103" fmla="*/ 39100 w 40190"/>
                <a:gd name="connsiteY103" fmla="*/ 40711 h 54303"/>
                <a:gd name="connsiteX104" fmla="*/ 39068 w 40190"/>
                <a:gd name="connsiteY104" fmla="*/ 39731 h 54303"/>
                <a:gd name="connsiteX105" fmla="*/ 38657 w 40190"/>
                <a:gd name="connsiteY105" fmla="*/ 38436 h 54303"/>
                <a:gd name="connsiteX106" fmla="*/ 38262 w 40190"/>
                <a:gd name="connsiteY106" fmla="*/ 37835 h 54303"/>
                <a:gd name="connsiteX107" fmla="*/ 37788 w 40190"/>
                <a:gd name="connsiteY107" fmla="*/ 37282 h 54303"/>
                <a:gd name="connsiteX108" fmla="*/ 37393 w 40190"/>
                <a:gd name="connsiteY108" fmla="*/ 36665 h 54303"/>
                <a:gd name="connsiteX109" fmla="*/ 37298 w 40190"/>
                <a:gd name="connsiteY109" fmla="*/ 35891 h 54303"/>
                <a:gd name="connsiteX110" fmla="*/ 37598 w 40190"/>
                <a:gd name="connsiteY110" fmla="*/ 35243 h 54303"/>
                <a:gd name="connsiteX111" fmla="*/ 38104 w 40190"/>
                <a:gd name="connsiteY111" fmla="*/ 35354 h 54303"/>
                <a:gd name="connsiteX112" fmla="*/ 39068 w 40190"/>
                <a:gd name="connsiteY112" fmla="*/ 36081 h 54303"/>
                <a:gd name="connsiteX113" fmla="*/ 39843 w 40190"/>
                <a:gd name="connsiteY113" fmla="*/ 36808 h 54303"/>
                <a:gd name="connsiteX114" fmla="*/ 40190 w 40190"/>
                <a:gd name="connsiteY114" fmla="*/ 36871 h 54303"/>
                <a:gd name="connsiteX115" fmla="*/ 40001 w 40190"/>
                <a:gd name="connsiteY115" fmla="*/ 36018 h 54303"/>
                <a:gd name="connsiteX116" fmla="*/ 39368 w 40190"/>
                <a:gd name="connsiteY116" fmla="*/ 34058 h 54303"/>
                <a:gd name="connsiteX117" fmla="*/ 39005 w 40190"/>
                <a:gd name="connsiteY117" fmla="*/ 33316 h 54303"/>
                <a:gd name="connsiteX118" fmla="*/ 38657 w 40190"/>
                <a:gd name="connsiteY118" fmla="*/ 32714 h 54303"/>
                <a:gd name="connsiteX119" fmla="*/ 37678 w 40190"/>
                <a:gd name="connsiteY119" fmla="*/ 31340 h 54303"/>
                <a:gd name="connsiteX120" fmla="*/ 37409 w 40190"/>
                <a:gd name="connsiteY120" fmla="*/ 30487 h 54303"/>
                <a:gd name="connsiteX121" fmla="*/ 37298 w 40190"/>
                <a:gd name="connsiteY121" fmla="*/ 29854 h 54303"/>
                <a:gd name="connsiteX122" fmla="*/ 37108 w 40190"/>
                <a:gd name="connsiteY122" fmla="*/ 29301 h 54303"/>
                <a:gd name="connsiteX123" fmla="*/ 36697 w 40190"/>
                <a:gd name="connsiteY123" fmla="*/ 28653 h 54303"/>
                <a:gd name="connsiteX124" fmla="*/ 36587 w 40190"/>
                <a:gd name="connsiteY124" fmla="*/ 27641 h 54303"/>
                <a:gd name="connsiteX125" fmla="*/ 36207 w 40190"/>
                <a:gd name="connsiteY125" fmla="*/ 26298 h 54303"/>
                <a:gd name="connsiteX126" fmla="*/ 35212 w 40190"/>
                <a:gd name="connsiteY126" fmla="*/ 23643 h 54303"/>
                <a:gd name="connsiteX127" fmla="*/ 36255 w 40190"/>
                <a:gd name="connsiteY127" fmla="*/ 23785 h 54303"/>
                <a:gd name="connsiteX128" fmla="*/ 36476 w 40190"/>
                <a:gd name="connsiteY128" fmla="*/ 23137 h 54303"/>
                <a:gd name="connsiteX129" fmla="*/ 36129 w 40190"/>
                <a:gd name="connsiteY129" fmla="*/ 22442 h 54303"/>
                <a:gd name="connsiteX130" fmla="*/ 35449 w 40190"/>
                <a:gd name="connsiteY130" fmla="*/ 22505 h 54303"/>
                <a:gd name="connsiteX131" fmla="*/ 35307 w 40190"/>
                <a:gd name="connsiteY131" fmla="*/ 21320 h 54303"/>
                <a:gd name="connsiteX132" fmla="*/ 35370 w 40190"/>
                <a:gd name="connsiteY132" fmla="*/ 19392 h 54303"/>
                <a:gd name="connsiteX133" fmla="*/ 35022 w 40190"/>
                <a:gd name="connsiteY133" fmla="*/ 17985 h 54303"/>
                <a:gd name="connsiteX134" fmla="*/ 34674 w 40190"/>
                <a:gd name="connsiteY134" fmla="*/ 17448 h 54303"/>
                <a:gd name="connsiteX135" fmla="*/ 33094 w 40190"/>
                <a:gd name="connsiteY135" fmla="*/ 16452 h 54303"/>
                <a:gd name="connsiteX136" fmla="*/ 32778 w 40190"/>
                <a:gd name="connsiteY136" fmla="*/ 15993 h 54303"/>
                <a:gd name="connsiteX137" fmla="*/ 32415 w 40190"/>
                <a:gd name="connsiteY137" fmla="*/ 14824 h 54303"/>
                <a:gd name="connsiteX138" fmla="*/ 32178 w 40190"/>
                <a:gd name="connsiteY138" fmla="*/ 14334 h 54303"/>
                <a:gd name="connsiteX139" fmla="*/ 28922 w 40190"/>
                <a:gd name="connsiteY139" fmla="*/ 12169 h 54303"/>
                <a:gd name="connsiteX140" fmla="*/ 27373 w 40190"/>
                <a:gd name="connsiteY140" fmla="*/ 10810 h 54303"/>
                <a:gd name="connsiteX141" fmla="*/ 26836 w 40190"/>
                <a:gd name="connsiteY141" fmla="*/ 9071 h 54303"/>
                <a:gd name="connsiteX142" fmla="*/ 18033 w 40190"/>
                <a:gd name="connsiteY142" fmla="*/ 1533 h 54303"/>
                <a:gd name="connsiteX143" fmla="*/ 16310 w 40190"/>
                <a:gd name="connsiteY143" fmla="*/ 427 h 54303"/>
                <a:gd name="connsiteX144" fmla="*/ 14951 w 40190"/>
                <a:gd name="connsiteY144" fmla="*/ 63 h 54303"/>
                <a:gd name="connsiteX145" fmla="*/ 12944 w 40190"/>
                <a:gd name="connsiteY145" fmla="*/ 0 h 54303"/>
                <a:gd name="connsiteX146" fmla="*/ 11490 w 40190"/>
                <a:gd name="connsiteY146" fmla="*/ 1391 h 54303"/>
                <a:gd name="connsiteX147" fmla="*/ 10257 w 40190"/>
                <a:gd name="connsiteY147" fmla="*/ 3208 h 54303"/>
                <a:gd name="connsiteX148" fmla="*/ 8929 w 40190"/>
                <a:gd name="connsiteY148" fmla="*/ 4393 h 54303"/>
                <a:gd name="connsiteX149" fmla="*/ 7049 w 40190"/>
                <a:gd name="connsiteY149" fmla="*/ 4488 h 54303"/>
                <a:gd name="connsiteX150" fmla="*/ 6448 w 40190"/>
                <a:gd name="connsiteY150" fmla="*/ 4773 h 54303"/>
                <a:gd name="connsiteX151" fmla="*/ 6195 w 40190"/>
                <a:gd name="connsiteY151" fmla="*/ 5152 h 54303"/>
                <a:gd name="connsiteX152" fmla="*/ 5832 w 40190"/>
                <a:gd name="connsiteY152" fmla="*/ 6211 h 54303"/>
                <a:gd name="connsiteX153" fmla="*/ 5579 w 40190"/>
                <a:gd name="connsiteY153" fmla="*/ 6669 h 54303"/>
                <a:gd name="connsiteX154" fmla="*/ 4947 w 40190"/>
                <a:gd name="connsiteY154" fmla="*/ 7317 h 54303"/>
                <a:gd name="connsiteX155" fmla="*/ 2466 w 40190"/>
                <a:gd name="connsiteY155" fmla="*/ 8376 h 54303"/>
                <a:gd name="connsiteX156" fmla="*/ 3113 w 40190"/>
                <a:gd name="connsiteY156" fmla="*/ 9261 h 54303"/>
                <a:gd name="connsiteX157" fmla="*/ 4046 w 40190"/>
                <a:gd name="connsiteY157" fmla="*/ 10415 h 54303"/>
                <a:gd name="connsiteX158" fmla="*/ 4994 w 40190"/>
                <a:gd name="connsiteY158" fmla="*/ 11379 h 54303"/>
                <a:gd name="connsiteX159" fmla="*/ 5642 w 40190"/>
                <a:gd name="connsiteY159" fmla="*/ 11679 h 54303"/>
                <a:gd name="connsiteX160" fmla="*/ 8708 w 40190"/>
                <a:gd name="connsiteY160" fmla="*/ 10588 h 54303"/>
                <a:gd name="connsiteX161" fmla="*/ 9767 w 40190"/>
                <a:gd name="connsiteY161" fmla="*/ 10731 h 54303"/>
                <a:gd name="connsiteX162" fmla="*/ 8708 w 40190"/>
                <a:gd name="connsiteY162" fmla="*/ 12200 h 54303"/>
                <a:gd name="connsiteX163" fmla="*/ 490 w 40190"/>
                <a:gd name="connsiteY163" fmla="*/ 14476 h 54303"/>
                <a:gd name="connsiteX164" fmla="*/ 0 w 40190"/>
                <a:gd name="connsiteY164" fmla="*/ 15283 h 54303"/>
                <a:gd name="connsiteX165" fmla="*/ 490 w 40190"/>
                <a:gd name="connsiteY165" fmla="*/ 16784 h 54303"/>
                <a:gd name="connsiteX166" fmla="*/ 1201 w 40190"/>
                <a:gd name="connsiteY166" fmla="*/ 17480 h 54303"/>
                <a:gd name="connsiteX167" fmla="*/ 2702 w 40190"/>
                <a:gd name="connsiteY167" fmla="*/ 17416 h 54303"/>
                <a:gd name="connsiteX168" fmla="*/ 3651 w 40190"/>
                <a:gd name="connsiteY168" fmla="*/ 17922 h 54303"/>
                <a:gd name="connsiteX169" fmla="*/ 4315 w 40190"/>
                <a:gd name="connsiteY169" fmla="*/ 17163 h 54303"/>
                <a:gd name="connsiteX170" fmla="*/ 5373 w 40190"/>
                <a:gd name="connsiteY170" fmla="*/ 16547 h 54303"/>
                <a:gd name="connsiteX171" fmla="*/ 6179 w 40190"/>
                <a:gd name="connsiteY171" fmla="*/ 15756 h 54303"/>
                <a:gd name="connsiteX172" fmla="*/ 6179 w 40190"/>
                <a:gd name="connsiteY172" fmla="*/ 14476 h 54303"/>
                <a:gd name="connsiteX173" fmla="*/ 6101 w 40190"/>
                <a:gd name="connsiteY173" fmla="*/ 13671 h 54303"/>
                <a:gd name="connsiteX174" fmla="*/ 6432 w 40190"/>
                <a:gd name="connsiteY174" fmla="*/ 13512 h 54303"/>
                <a:gd name="connsiteX175" fmla="*/ 6985 w 40190"/>
                <a:gd name="connsiteY175" fmla="*/ 13844 h 54303"/>
                <a:gd name="connsiteX176" fmla="*/ 7444 w 40190"/>
                <a:gd name="connsiteY176" fmla="*/ 14603 h 54303"/>
                <a:gd name="connsiteX177" fmla="*/ 7791 w 40190"/>
                <a:gd name="connsiteY177" fmla="*/ 15077 h 54303"/>
                <a:gd name="connsiteX178" fmla="*/ 8913 w 40190"/>
                <a:gd name="connsiteY178" fmla="*/ 15298 h 54303"/>
                <a:gd name="connsiteX179" fmla="*/ 9435 w 40190"/>
                <a:gd name="connsiteY179" fmla="*/ 15883 h 54303"/>
                <a:gd name="connsiteX180" fmla="*/ 8455 w 40190"/>
                <a:gd name="connsiteY180" fmla="*/ 16910 h 54303"/>
                <a:gd name="connsiteX181" fmla="*/ 3951 w 40190"/>
                <a:gd name="connsiteY181" fmla="*/ 19028 h 54303"/>
                <a:gd name="connsiteX182" fmla="*/ 2718 w 40190"/>
                <a:gd name="connsiteY182" fmla="*/ 19992 h 54303"/>
                <a:gd name="connsiteX183" fmla="*/ 1707 w 40190"/>
                <a:gd name="connsiteY183" fmla="*/ 21114 h 54303"/>
                <a:gd name="connsiteX184" fmla="*/ 1438 w 40190"/>
                <a:gd name="connsiteY184" fmla="*/ 22189 h 54303"/>
                <a:gd name="connsiteX185" fmla="*/ 2371 w 40190"/>
                <a:gd name="connsiteY185" fmla="*/ 24260 h 54303"/>
                <a:gd name="connsiteX186" fmla="*/ 2987 w 40190"/>
                <a:gd name="connsiteY186" fmla="*/ 24385 h 54303"/>
                <a:gd name="connsiteX187" fmla="*/ 4188 w 40190"/>
                <a:gd name="connsiteY187" fmla="*/ 22063 h 54303"/>
                <a:gd name="connsiteX188" fmla="*/ 4805 w 40190"/>
                <a:gd name="connsiteY188" fmla="*/ 21446 h 54303"/>
                <a:gd name="connsiteX189" fmla="*/ 6922 w 40190"/>
                <a:gd name="connsiteY189" fmla="*/ 21099 h 54303"/>
                <a:gd name="connsiteX190" fmla="*/ 8566 w 40190"/>
                <a:gd name="connsiteY190" fmla="*/ 19882 h 54303"/>
                <a:gd name="connsiteX191" fmla="*/ 9214 w 40190"/>
                <a:gd name="connsiteY191" fmla="*/ 19692 h 54303"/>
                <a:gd name="connsiteX192" fmla="*/ 9419 w 40190"/>
                <a:gd name="connsiteY192" fmla="*/ 20229 h 54303"/>
                <a:gd name="connsiteX193" fmla="*/ 8851 w 40190"/>
                <a:gd name="connsiteY193" fmla="*/ 20893 h 54303"/>
                <a:gd name="connsiteX194" fmla="*/ 6748 w 40190"/>
                <a:gd name="connsiteY194" fmla="*/ 22253 h 54303"/>
                <a:gd name="connsiteX195" fmla="*/ 6417 w 40190"/>
                <a:gd name="connsiteY195" fmla="*/ 22221 h 54303"/>
                <a:gd name="connsiteX196" fmla="*/ 6022 w 40190"/>
                <a:gd name="connsiteY196" fmla="*/ 22031 h 54303"/>
                <a:gd name="connsiteX197" fmla="*/ 5642 w 40190"/>
                <a:gd name="connsiteY197" fmla="*/ 21983 h 54303"/>
                <a:gd name="connsiteX198" fmla="*/ 5389 w 40190"/>
                <a:gd name="connsiteY198" fmla="*/ 22442 h 54303"/>
                <a:gd name="connsiteX199" fmla="*/ 5468 w 40190"/>
                <a:gd name="connsiteY199" fmla="*/ 22963 h 54303"/>
                <a:gd name="connsiteX200" fmla="*/ 5958 w 40190"/>
                <a:gd name="connsiteY200" fmla="*/ 24275 h 54303"/>
                <a:gd name="connsiteX201" fmla="*/ 6022 w 40190"/>
                <a:gd name="connsiteY201" fmla="*/ 24702 h 54303"/>
                <a:gd name="connsiteX202" fmla="*/ 5721 w 40190"/>
                <a:gd name="connsiteY202" fmla="*/ 24892 h 54303"/>
                <a:gd name="connsiteX203" fmla="*/ 4251 w 40190"/>
                <a:gd name="connsiteY203" fmla="*/ 25318 h 54303"/>
                <a:gd name="connsiteX204" fmla="*/ 3888 w 40190"/>
                <a:gd name="connsiteY204" fmla="*/ 25539 h 54303"/>
                <a:gd name="connsiteX205" fmla="*/ 3730 w 40190"/>
                <a:gd name="connsiteY205" fmla="*/ 25840 h 54303"/>
                <a:gd name="connsiteX206" fmla="*/ 3667 w 40190"/>
                <a:gd name="connsiteY206" fmla="*/ 26219 h 54303"/>
                <a:gd name="connsiteX207" fmla="*/ 3603 w 40190"/>
                <a:gd name="connsiteY207" fmla="*/ 26646 h 54303"/>
                <a:gd name="connsiteX208" fmla="*/ 3603 w 40190"/>
                <a:gd name="connsiteY208" fmla="*/ 27705 h 54303"/>
                <a:gd name="connsiteX209" fmla="*/ 3809 w 40190"/>
                <a:gd name="connsiteY209" fmla="*/ 28890 h 54303"/>
                <a:gd name="connsiteX210" fmla="*/ 4251 w 40190"/>
                <a:gd name="connsiteY210" fmla="*/ 30012 h 54303"/>
                <a:gd name="connsiteX211" fmla="*/ 4931 w 40190"/>
                <a:gd name="connsiteY211" fmla="*/ 30850 h 54303"/>
                <a:gd name="connsiteX212" fmla="*/ 5784 w 40190"/>
                <a:gd name="connsiteY212" fmla="*/ 30977 h 54303"/>
                <a:gd name="connsiteX213" fmla="*/ 7997 w 40190"/>
                <a:gd name="connsiteY213" fmla="*/ 30739 h 54303"/>
                <a:gd name="connsiteX214" fmla="*/ 8645 w 40190"/>
                <a:gd name="connsiteY214" fmla="*/ 31213 h 54303"/>
                <a:gd name="connsiteX215" fmla="*/ 8597 w 40190"/>
                <a:gd name="connsiteY215" fmla="*/ 34295 h 54303"/>
                <a:gd name="connsiteX216" fmla="*/ 8534 w 40190"/>
                <a:gd name="connsiteY216" fmla="*/ 34880 h 54303"/>
                <a:gd name="connsiteX217" fmla="*/ 7839 w 40190"/>
                <a:gd name="connsiteY217" fmla="*/ 35070 h 54303"/>
                <a:gd name="connsiteX218" fmla="*/ 7444 w 40190"/>
                <a:gd name="connsiteY218" fmla="*/ 35306 h 54303"/>
                <a:gd name="connsiteX219" fmla="*/ 7159 w 40190"/>
                <a:gd name="connsiteY219" fmla="*/ 35923 h 54303"/>
                <a:gd name="connsiteX220" fmla="*/ 6859 w 40190"/>
                <a:gd name="connsiteY220" fmla="*/ 37314 h 54303"/>
                <a:gd name="connsiteX221" fmla="*/ 6606 w 40190"/>
                <a:gd name="connsiteY221" fmla="*/ 38136 h 54303"/>
                <a:gd name="connsiteX222" fmla="*/ 3888 w 40190"/>
                <a:gd name="connsiteY222" fmla="*/ 42387 h 54303"/>
                <a:gd name="connsiteX223" fmla="*/ 3809 w 40190"/>
                <a:gd name="connsiteY223" fmla="*/ 43446 h 54303"/>
                <a:gd name="connsiteX224" fmla="*/ 4757 w 40190"/>
                <a:gd name="connsiteY224" fmla="*/ 44663 h 54303"/>
                <a:gd name="connsiteX225" fmla="*/ 6085 w 40190"/>
                <a:gd name="connsiteY225" fmla="*/ 45564 h 54303"/>
                <a:gd name="connsiteX226" fmla="*/ 8819 w 40190"/>
                <a:gd name="connsiteY226" fmla="*/ 46828 h 54303"/>
                <a:gd name="connsiteX227" fmla="*/ 9135 w 40190"/>
                <a:gd name="connsiteY227" fmla="*/ 47113 h 54303"/>
                <a:gd name="connsiteX228" fmla="*/ 9657 w 40190"/>
                <a:gd name="connsiteY228" fmla="*/ 47840 h 54303"/>
                <a:gd name="connsiteX229" fmla="*/ 9830 w 40190"/>
                <a:gd name="connsiteY229" fmla="*/ 48045 h 54303"/>
                <a:gd name="connsiteX230" fmla="*/ 11996 w 40190"/>
                <a:gd name="connsiteY230" fmla="*/ 49372 h 54303"/>
                <a:gd name="connsiteX231" fmla="*/ 13260 w 40190"/>
                <a:gd name="connsiteY231" fmla="*/ 49815 h 54303"/>
                <a:gd name="connsiteX232" fmla="*/ 15362 w 40190"/>
                <a:gd name="connsiteY232" fmla="*/ 49910 h 54303"/>
                <a:gd name="connsiteX233" fmla="*/ 17796 w 40190"/>
                <a:gd name="connsiteY233" fmla="*/ 51269 h 54303"/>
                <a:gd name="connsiteX234" fmla="*/ 18870 w 40190"/>
                <a:gd name="connsiteY234" fmla="*/ 51538 h 5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40190" h="54303">
                  <a:moveTo>
                    <a:pt x="19850" y="51000"/>
                  </a:moveTo>
                  <a:lnTo>
                    <a:pt x="20245" y="49894"/>
                  </a:lnTo>
                  <a:lnTo>
                    <a:pt x="20498" y="46828"/>
                  </a:lnTo>
                  <a:lnTo>
                    <a:pt x="20466" y="44947"/>
                  </a:lnTo>
                  <a:lnTo>
                    <a:pt x="19898" y="43762"/>
                  </a:lnTo>
                  <a:lnTo>
                    <a:pt x="18017" y="41897"/>
                  </a:lnTo>
                  <a:lnTo>
                    <a:pt x="17053" y="40711"/>
                  </a:lnTo>
                  <a:lnTo>
                    <a:pt x="16231" y="39400"/>
                  </a:lnTo>
                  <a:lnTo>
                    <a:pt x="15709" y="37977"/>
                  </a:lnTo>
                  <a:lnTo>
                    <a:pt x="15615" y="36460"/>
                  </a:lnTo>
                  <a:lnTo>
                    <a:pt x="16025" y="35338"/>
                  </a:lnTo>
                  <a:lnTo>
                    <a:pt x="16784" y="34137"/>
                  </a:lnTo>
                  <a:lnTo>
                    <a:pt x="17622" y="33268"/>
                  </a:lnTo>
                  <a:lnTo>
                    <a:pt x="18286" y="33031"/>
                  </a:lnTo>
                  <a:lnTo>
                    <a:pt x="17970" y="36903"/>
                  </a:lnTo>
                  <a:lnTo>
                    <a:pt x="18175" y="38847"/>
                  </a:lnTo>
                  <a:lnTo>
                    <a:pt x="19234" y="40980"/>
                  </a:lnTo>
                  <a:lnTo>
                    <a:pt x="19882" y="41581"/>
                  </a:lnTo>
                  <a:lnTo>
                    <a:pt x="20735" y="42213"/>
                  </a:lnTo>
                  <a:lnTo>
                    <a:pt x="21557" y="42956"/>
                  </a:lnTo>
                  <a:lnTo>
                    <a:pt x="22173" y="43999"/>
                  </a:lnTo>
                  <a:lnTo>
                    <a:pt x="22284" y="44963"/>
                  </a:lnTo>
                  <a:lnTo>
                    <a:pt x="21747" y="46828"/>
                  </a:lnTo>
                  <a:lnTo>
                    <a:pt x="21636" y="47776"/>
                  </a:lnTo>
                  <a:lnTo>
                    <a:pt x="22853" y="46369"/>
                  </a:lnTo>
                  <a:lnTo>
                    <a:pt x="23280" y="45564"/>
                  </a:lnTo>
                  <a:lnTo>
                    <a:pt x="23532" y="44362"/>
                  </a:lnTo>
                  <a:lnTo>
                    <a:pt x="23627" y="42750"/>
                  </a:lnTo>
                  <a:lnTo>
                    <a:pt x="23722" y="42118"/>
                  </a:lnTo>
                  <a:lnTo>
                    <a:pt x="24212" y="40569"/>
                  </a:lnTo>
                  <a:lnTo>
                    <a:pt x="24338" y="39953"/>
                  </a:lnTo>
                  <a:lnTo>
                    <a:pt x="24276" y="37614"/>
                  </a:lnTo>
                  <a:lnTo>
                    <a:pt x="23706" y="35575"/>
                  </a:lnTo>
                  <a:lnTo>
                    <a:pt x="22758" y="33663"/>
                  </a:lnTo>
                  <a:lnTo>
                    <a:pt x="19123" y="28179"/>
                  </a:lnTo>
                  <a:lnTo>
                    <a:pt x="18080" y="26029"/>
                  </a:lnTo>
                  <a:lnTo>
                    <a:pt x="17796" y="24165"/>
                  </a:lnTo>
                  <a:lnTo>
                    <a:pt x="18238" y="23817"/>
                  </a:lnTo>
                  <a:lnTo>
                    <a:pt x="18902" y="24797"/>
                  </a:lnTo>
                  <a:lnTo>
                    <a:pt x="20466" y="28305"/>
                  </a:lnTo>
                  <a:lnTo>
                    <a:pt x="20988" y="29016"/>
                  </a:lnTo>
                  <a:lnTo>
                    <a:pt x="23359" y="31640"/>
                  </a:lnTo>
                  <a:lnTo>
                    <a:pt x="23880" y="32319"/>
                  </a:lnTo>
                  <a:lnTo>
                    <a:pt x="25318" y="35196"/>
                  </a:lnTo>
                  <a:lnTo>
                    <a:pt x="25634" y="35670"/>
                  </a:lnTo>
                  <a:lnTo>
                    <a:pt x="26488" y="36777"/>
                  </a:lnTo>
                  <a:lnTo>
                    <a:pt x="26615" y="38136"/>
                  </a:lnTo>
                  <a:lnTo>
                    <a:pt x="26030" y="40743"/>
                  </a:lnTo>
                  <a:lnTo>
                    <a:pt x="25966" y="41976"/>
                  </a:lnTo>
                  <a:lnTo>
                    <a:pt x="25761" y="42340"/>
                  </a:lnTo>
                  <a:lnTo>
                    <a:pt x="25160" y="42655"/>
                  </a:lnTo>
                  <a:lnTo>
                    <a:pt x="24686" y="43003"/>
                  </a:lnTo>
                  <a:lnTo>
                    <a:pt x="24544" y="43620"/>
                  </a:lnTo>
                  <a:lnTo>
                    <a:pt x="24607" y="44379"/>
                  </a:lnTo>
                  <a:lnTo>
                    <a:pt x="24844" y="45295"/>
                  </a:lnTo>
                  <a:lnTo>
                    <a:pt x="24955" y="46828"/>
                  </a:lnTo>
                  <a:lnTo>
                    <a:pt x="24212" y="47602"/>
                  </a:lnTo>
                  <a:lnTo>
                    <a:pt x="23153" y="48203"/>
                  </a:lnTo>
                  <a:lnTo>
                    <a:pt x="22458" y="49151"/>
                  </a:lnTo>
                  <a:lnTo>
                    <a:pt x="22569" y="50542"/>
                  </a:lnTo>
                  <a:lnTo>
                    <a:pt x="23469" y="51459"/>
                  </a:lnTo>
                  <a:lnTo>
                    <a:pt x="24686" y="51901"/>
                  </a:lnTo>
                  <a:lnTo>
                    <a:pt x="25745" y="51869"/>
                  </a:lnTo>
                  <a:lnTo>
                    <a:pt x="27831" y="51095"/>
                  </a:lnTo>
                  <a:lnTo>
                    <a:pt x="28874" y="50399"/>
                  </a:lnTo>
                  <a:lnTo>
                    <a:pt x="29696" y="49372"/>
                  </a:lnTo>
                  <a:lnTo>
                    <a:pt x="30170" y="47966"/>
                  </a:lnTo>
                  <a:lnTo>
                    <a:pt x="30265" y="46528"/>
                  </a:lnTo>
                  <a:lnTo>
                    <a:pt x="29854" y="45105"/>
                  </a:lnTo>
                  <a:lnTo>
                    <a:pt x="28859" y="43841"/>
                  </a:lnTo>
                  <a:lnTo>
                    <a:pt x="27910" y="42403"/>
                  </a:lnTo>
                  <a:lnTo>
                    <a:pt x="28116" y="41123"/>
                  </a:lnTo>
                  <a:lnTo>
                    <a:pt x="28922" y="40221"/>
                  </a:lnTo>
                  <a:lnTo>
                    <a:pt x="29823" y="39953"/>
                  </a:lnTo>
                  <a:lnTo>
                    <a:pt x="29190" y="39068"/>
                  </a:lnTo>
                  <a:lnTo>
                    <a:pt x="29981" y="38847"/>
                  </a:lnTo>
                  <a:lnTo>
                    <a:pt x="30581" y="39163"/>
                  </a:lnTo>
                  <a:lnTo>
                    <a:pt x="31071" y="39984"/>
                  </a:lnTo>
                  <a:lnTo>
                    <a:pt x="31545" y="41249"/>
                  </a:lnTo>
                  <a:lnTo>
                    <a:pt x="31719" y="41976"/>
                  </a:lnTo>
                  <a:lnTo>
                    <a:pt x="31719" y="42450"/>
                  </a:lnTo>
                  <a:lnTo>
                    <a:pt x="31609" y="42782"/>
                  </a:lnTo>
                  <a:lnTo>
                    <a:pt x="31593" y="43145"/>
                  </a:lnTo>
                  <a:lnTo>
                    <a:pt x="31956" y="44836"/>
                  </a:lnTo>
                  <a:lnTo>
                    <a:pt x="32019" y="45247"/>
                  </a:lnTo>
                  <a:lnTo>
                    <a:pt x="31909" y="47413"/>
                  </a:lnTo>
                  <a:lnTo>
                    <a:pt x="31561" y="49182"/>
                  </a:lnTo>
                  <a:lnTo>
                    <a:pt x="30234" y="52470"/>
                  </a:lnTo>
                  <a:lnTo>
                    <a:pt x="32099" y="52644"/>
                  </a:lnTo>
                  <a:lnTo>
                    <a:pt x="34295" y="53798"/>
                  </a:lnTo>
                  <a:lnTo>
                    <a:pt x="36334" y="54303"/>
                  </a:lnTo>
                  <a:lnTo>
                    <a:pt x="37741" y="52518"/>
                  </a:lnTo>
                  <a:lnTo>
                    <a:pt x="37725" y="51838"/>
                  </a:lnTo>
                  <a:lnTo>
                    <a:pt x="37519" y="50984"/>
                  </a:lnTo>
                  <a:lnTo>
                    <a:pt x="37393" y="50242"/>
                  </a:lnTo>
                  <a:lnTo>
                    <a:pt x="37583" y="49831"/>
                  </a:lnTo>
                  <a:lnTo>
                    <a:pt x="38120" y="49577"/>
                  </a:lnTo>
                  <a:lnTo>
                    <a:pt x="38468" y="49262"/>
                  </a:lnTo>
                  <a:lnTo>
                    <a:pt x="39068" y="48266"/>
                  </a:lnTo>
                  <a:lnTo>
                    <a:pt x="39574" y="47065"/>
                  </a:lnTo>
                  <a:lnTo>
                    <a:pt x="39653" y="46053"/>
                  </a:lnTo>
                  <a:lnTo>
                    <a:pt x="39116" y="43209"/>
                  </a:lnTo>
                  <a:lnTo>
                    <a:pt x="39021" y="41707"/>
                  </a:lnTo>
                  <a:lnTo>
                    <a:pt x="39100" y="40711"/>
                  </a:lnTo>
                  <a:lnTo>
                    <a:pt x="39068" y="39731"/>
                  </a:lnTo>
                  <a:lnTo>
                    <a:pt x="38657" y="38436"/>
                  </a:lnTo>
                  <a:lnTo>
                    <a:pt x="38262" y="37835"/>
                  </a:lnTo>
                  <a:lnTo>
                    <a:pt x="37788" y="37282"/>
                  </a:lnTo>
                  <a:lnTo>
                    <a:pt x="37393" y="36665"/>
                  </a:lnTo>
                  <a:lnTo>
                    <a:pt x="37298" y="35891"/>
                  </a:lnTo>
                  <a:lnTo>
                    <a:pt x="37598" y="35243"/>
                  </a:lnTo>
                  <a:lnTo>
                    <a:pt x="38104" y="35354"/>
                  </a:lnTo>
                  <a:lnTo>
                    <a:pt x="39068" y="36081"/>
                  </a:lnTo>
                  <a:lnTo>
                    <a:pt x="39843" y="36808"/>
                  </a:lnTo>
                  <a:lnTo>
                    <a:pt x="40190" y="36871"/>
                  </a:lnTo>
                  <a:lnTo>
                    <a:pt x="40001" y="36018"/>
                  </a:lnTo>
                  <a:lnTo>
                    <a:pt x="39368" y="34058"/>
                  </a:lnTo>
                  <a:lnTo>
                    <a:pt x="39005" y="33316"/>
                  </a:lnTo>
                  <a:lnTo>
                    <a:pt x="38657" y="32714"/>
                  </a:lnTo>
                  <a:lnTo>
                    <a:pt x="37678" y="31340"/>
                  </a:lnTo>
                  <a:lnTo>
                    <a:pt x="37409" y="30487"/>
                  </a:lnTo>
                  <a:lnTo>
                    <a:pt x="37298" y="29854"/>
                  </a:lnTo>
                  <a:lnTo>
                    <a:pt x="37108" y="29301"/>
                  </a:lnTo>
                  <a:lnTo>
                    <a:pt x="36697" y="28653"/>
                  </a:lnTo>
                  <a:lnTo>
                    <a:pt x="36587" y="27641"/>
                  </a:lnTo>
                  <a:lnTo>
                    <a:pt x="36207" y="26298"/>
                  </a:lnTo>
                  <a:lnTo>
                    <a:pt x="35212" y="23643"/>
                  </a:lnTo>
                  <a:lnTo>
                    <a:pt x="36255" y="23785"/>
                  </a:lnTo>
                  <a:lnTo>
                    <a:pt x="36476" y="23137"/>
                  </a:lnTo>
                  <a:lnTo>
                    <a:pt x="36129" y="22442"/>
                  </a:lnTo>
                  <a:lnTo>
                    <a:pt x="35449" y="22505"/>
                  </a:lnTo>
                  <a:lnTo>
                    <a:pt x="35307" y="21320"/>
                  </a:lnTo>
                  <a:lnTo>
                    <a:pt x="35370" y="19392"/>
                  </a:lnTo>
                  <a:lnTo>
                    <a:pt x="35022" y="17985"/>
                  </a:lnTo>
                  <a:lnTo>
                    <a:pt x="34674" y="17448"/>
                  </a:lnTo>
                  <a:lnTo>
                    <a:pt x="33094" y="16452"/>
                  </a:lnTo>
                  <a:lnTo>
                    <a:pt x="32778" y="15993"/>
                  </a:lnTo>
                  <a:lnTo>
                    <a:pt x="32415" y="14824"/>
                  </a:lnTo>
                  <a:lnTo>
                    <a:pt x="32178" y="14334"/>
                  </a:lnTo>
                  <a:lnTo>
                    <a:pt x="28922" y="12169"/>
                  </a:lnTo>
                  <a:lnTo>
                    <a:pt x="27373" y="10810"/>
                  </a:lnTo>
                  <a:lnTo>
                    <a:pt x="26836" y="9071"/>
                  </a:lnTo>
                  <a:lnTo>
                    <a:pt x="18033" y="1533"/>
                  </a:lnTo>
                  <a:lnTo>
                    <a:pt x="16310" y="427"/>
                  </a:lnTo>
                  <a:lnTo>
                    <a:pt x="14951" y="63"/>
                  </a:lnTo>
                  <a:lnTo>
                    <a:pt x="12944" y="0"/>
                  </a:lnTo>
                  <a:lnTo>
                    <a:pt x="11490" y="1391"/>
                  </a:lnTo>
                  <a:lnTo>
                    <a:pt x="10257" y="3208"/>
                  </a:lnTo>
                  <a:lnTo>
                    <a:pt x="8929" y="4393"/>
                  </a:lnTo>
                  <a:lnTo>
                    <a:pt x="7049" y="4488"/>
                  </a:lnTo>
                  <a:lnTo>
                    <a:pt x="6448" y="4773"/>
                  </a:lnTo>
                  <a:lnTo>
                    <a:pt x="6195" y="5152"/>
                  </a:lnTo>
                  <a:lnTo>
                    <a:pt x="5832" y="6211"/>
                  </a:lnTo>
                  <a:lnTo>
                    <a:pt x="5579" y="6669"/>
                  </a:lnTo>
                  <a:lnTo>
                    <a:pt x="4947" y="7317"/>
                  </a:lnTo>
                  <a:lnTo>
                    <a:pt x="2466" y="8376"/>
                  </a:lnTo>
                  <a:lnTo>
                    <a:pt x="3113" y="9261"/>
                  </a:lnTo>
                  <a:lnTo>
                    <a:pt x="4046" y="10415"/>
                  </a:lnTo>
                  <a:lnTo>
                    <a:pt x="4994" y="11379"/>
                  </a:lnTo>
                  <a:lnTo>
                    <a:pt x="5642" y="11679"/>
                  </a:lnTo>
                  <a:lnTo>
                    <a:pt x="8708" y="10588"/>
                  </a:lnTo>
                  <a:lnTo>
                    <a:pt x="9767" y="10731"/>
                  </a:lnTo>
                  <a:lnTo>
                    <a:pt x="8708" y="12200"/>
                  </a:lnTo>
                  <a:lnTo>
                    <a:pt x="490" y="14476"/>
                  </a:lnTo>
                  <a:lnTo>
                    <a:pt x="0" y="15283"/>
                  </a:lnTo>
                  <a:lnTo>
                    <a:pt x="490" y="16784"/>
                  </a:lnTo>
                  <a:lnTo>
                    <a:pt x="1201" y="17480"/>
                  </a:lnTo>
                  <a:lnTo>
                    <a:pt x="2702" y="17416"/>
                  </a:lnTo>
                  <a:lnTo>
                    <a:pt x="3651" y="17922"/>
                  </a:lnTo>
                  <a:lnTo>
                    <a:pt x="4315" y="17163"/>
                  </a:lnTo>
                  <a:lnTo>
                    <a:pt x="5373" y="16547"/>
                  </a:lnTo>
                  <a:lnTo>
                    <a:pt x="6179" y="15756"/>
                  </a:lnTo>
                  <a:lnTo>
                    <a:pt x="6179" y="14476"/>
                  </a:lnTo>
                  <a:lnTo>
                    <a:pt x="6101" y="13671"/>
                  </a:lnTo>
                  <a:lnTo>
                    <a:pt x="6432" y="13512"/>
                  </a:lnTo>
                  <a:lnTo>
                    <a:pt x="6985" y="13844"/>
                  </a:lnTo>
                  <a:lnTo>
                    <a:pt x="7444" y="14603"/>
                  </a:lnTo>
                  <a:lnTo>
                    <a:pt x="7791" y="15077"/>
                  </a:lnTo>
                  <a:lnTo>
                    <a:pt x="8913" y="15298"/>
                  </a:lnTo>
                  <a:lnTo>
                    <a:pt x="9435" y="15883"/>
                  </a:lnTo>
                  <a:lnTo>
                    <a:pt x="8455" y="16910"/>
                  </a:lnTo>
                  <a:lnTo>
                    <a:pt x="3951" y="19028"/>
                  </a:lnTo>
                  <a:lnTo>
                    <a:pt x="2718" y="19992"/>
                  </a:lnTo>
                  <a:lnTo>
                    <a:pt x="1707" y="21114"/>
                  </a:lnTo>
                  <a:lnTo>
                    <a:pt x="1438" y="22189"/>
                  </a:lnTo>
                  <a:lnTo>
                    <a:pt x="2371" y="24260"/>
                  </a:lnTo>
                  <a:lnTo>
                    <a:pt x="2987" y="24385"/>
                  </a:lnTo>
                  <a:lnTo>
                    <a:pt x="4188" y="22063"/>
                  </a:lnTo>
                  <a:lnTo>
                    <a:pt x="4805" y="21446"/>
                  </a:lnTo>
                  <a:lnTo>
                    <a:pt x="6922" y="21099"/>
                  </a:lnTo>
                  <a:lnTo>
                    <a:pt x="8566" y="19882"/>
                  </a:lnTo>
                  <a:lnTo>
                    <a:pt x="9214" y="19692"/>
                  </a:lnTo>
                  <a:lnTo>
                    <a:pt x="9419" y="20229"/>
                  </a:lnTo>
                  <a:lnTo>
                    <a:pt x="8851" y="20893"/>
                  </a:lnTo>
                  <a:lnTo>
                    <a:pt x="6748" y="22253"/>
                  </a:lnTo>
                  <a:lnTo>
                    <a:pt x="6417" y="22221"/>
                  </a:lnTo>
                  <a:lnTo>
                    <a:pt x="6022" y="22031"/>
                  </a:lnTo>
                  <a:lnTo>
                    <a:pt x="5642" y="21983"/>
                  </a:lnTo>
                  <a:lnTo>
                    <a:pt x="5389" y="22442"/>
                  </a:lnTo>
                  <a:lnTo>
                    <a:pt x="5468" y="22963"/>
                  </a:lnTo>
                  <a:lnTo>
                    <a:pt x="5958" y="24275"/>
                  </a:lnTo>
                  <a:lnTo>
                    <a:pt x="6022" y="24702"/>
                  </a:lnTo>
                  <a:lnTo>
                    <a:pt x="5721" y="24892"/>
                  </a:lnTo>
                  <a:lnTo>
                    <a:pt x="4251" y="25318"/>
                  </a:lnTo>
                  <a:lnTo>
                    <a:pt x="3888" y="25539"/>
                  </a:lnTo>
                  <a:lnTo>
                    <a:pt x="3730" y="25840"/>
                  </a:lnTo>
                  <a:lnTo>
                    <a:pt x="3667" y="26219"/>
                  </a:lnTo>
                  <a:lnTo>
                    <a:pt x="3603" y="26646"/>
                  </a:lnTo>
                  <a:lnTo>
                    <a:pt x="3603" y="27705"/>
                  </a:lnTo>
                  <a:lnTo>
                    <a:pt x="3809" y="28890"/>
                  </a:lnTo>
                  <a:lnTo>
                    <a:pt x="4251" y="30012"/>
                  </a:lnTo>
                  <a:lnTo>
                    <a:pt x="4931" y="30850"/>
                  </a:lnTo>
                  <a:lnTo>
                    <a:pt x="5784" y="30977"/>
                  </a:lnTo>
                  <a:lnTo>
                    <a:pt x="7997" y="30739"/>
                  </a:lnTo>
                  <a:lnTo>
                    <a:pt x="8645" y="31213"/>
                  </a:lnTo>
                  <a:lnTo>
                    <a:pt x="8597" y="34295"/>
                  </a:lnTo>
                  <a:lnTo>
                    <a:pt x="8534" y="34880"/>
                  </a:lnTo>
                  <a:lnTo>
                    <a:pt x="7839" y="35070"/>
                  </a:lnTo>
                  <a:lnTo>
                    <a:pt x="7444" y="35306"/>
                  </a:lnTo>
                  <a:lnTo>
                    <a:pt x="7159" y="35923"/>
                  </a:lnTo>
                  <a:lnTo>
                    <a:pt x="6859" y="37314"/>
                  </a:lnTo>
                  <a:lnTo>
                    <a:pt x="6606" y="38136"/>
                  </a:lnTo>
                  <a:lnTo>
                    <a:pt x="3888" y="42387"/>
                  </a:lnTo>
                  <a:lnTo>
                    <a:pt x="3809" y="43446"/>
                  </a:lnTo>
                  <a:lnTo>
                    <a:pt x="4757" y="44663"/>
                  </a:lnTo>
                  <a:lnTo>
                    <a:pt x="6085" y="45564"/>
                  </a:lnTo>
                  <a:lnTo>
                    <a:pt x="8819" y="46828"/>
                  </a:lnTo>
                  <a:lnTo>
                    <a:pt x="9135" y="47113"/>
                  </a:lnTo>
                  <a:lnTo>
                    <a:pt x="9657" y="47840"/>
                  </a:lnTo>
                  <a:lnTo>
                    <a:pt x="9830" y="48045"/>
                  </a:lnTo>
                  <a:lnTo>
                    <a:pt x="11996" y="49372"/>
                  </a:lnTo>
                  <a:lnTo>
                    <a:pt x="13260" y="49815"/>
                  </a:lnTo>
                  <a:lnTo>
                    <a:pt x="15362" y="49910"/>
                  </a:lnTo>
                  <a:lnTo>
                    <a:pt x="17796" y="51269"/>
                  </a:lnTo>
                  <a:lnTo>
                    <a:pt x="18870" y="51538"/>
                  </a:lnTo>
                  <a:close/>
                </a:path>
              </a:pathLst>
            </a:custGeom>
            <a:grpFill/>
            <a:ln w="6350" cap="flat">
              <a:solidFill>
                <a:schemeClr val="bg1"/>
              </a:solid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B8924E1-6CFA-07B5-6A21-E59E29A21432}"/>
                </a:ext>
              </a:extLst>
            </p:cNvPr>
            <p:cNvSpPr/>
            <p:nvPr/>
          </p:nvSpPr>
          <p:spPr>
            <a:xfrm>
              <a:off x="6973441" y="8655857"/>
              <a:ext cx="1452586" cy="1226458"/>
            </a:xfrm>
            <a:custGeom>
              <a:avLst/>
              <a:gdLst>
                <a:gd name="connsiteX0" fmla="*/ 1449331 w 1452586"/>
                <a:gd name="connsiteY0" fmla="*/ 1031544 h 1226458"/>
                <a:gd name="connsiteX1" fmla="*/ 1448493 w 1452586"/>
                <a:gd name="connsiteY1" fmla="*/ 1030691 h 1226458"/>
                <a:gd name="connsiteX2" fmla="*/ 1447766 w 1452586"/>
                <a:gd name="connsiteY2" fmla="*/ 1029237 h 1226458"/>
                <a:gd name="connsiteX3" fmla="*/ 1446565 w 1452586"/>
                <a:gd name="connsiteY3" fmla="*/ 1025871 h 1226458"/>
                <a:gd name="connsiteX4" fmla="*/ 1445822 w 1452586"/>
                <a:gd name="connsiteY4" fmla="*/ 1024480 h 1226458"/>
                <a:gd name="connsiteX5" fmla="*/ 1445206 w 1452586"/>
                <a:gd name="connsiteY5" fmla="*/ 1023785 h 1226458"/>
                <a:gd name="connsiteX6" fmla="*/ 1443294 w 1452586"/>
                <a:gd name="connsiteY6" fmla="*/ 1022394 h 1226458"/>
                <a:gd name="connsiteX7" fmla="*/ 1442804 w 1452586"/>
                <a:gd name="connsiteY7" fmla="*/ 1021857 h 1226458"/>
                <a:gd name="connsiteX8" fmla="*/ 1441618 w 1452586"/>
                <a:gd name="connsiteY8" fmla="*/ 1020008 h 1226458"/>
                <a:gd name="connsiteX9" fmla="*/ 1439232 w 1452586"/>
                <a:gd name="connsiteY9" fmla="*/ 1017842 h 1226458"/>
                <a:gd name="connsiteX10" fmla="*/ 1438631 w 1452586"/>
                <a:gd name="connsiteY10" fmla="*/ 1016293 h 1226458"/>
                <a:gd name="connsiteX11" fmla="*/ 1438331 w 1452586"/>
                <a:gd name="connsiteY11" fmla="*/ 1015693 h 1226458"/>
                <a:gd name="connsiteX12" fmla="*/ 1437968 w 1452586"/>
                <a:gd name="connsiteY12" fmla="*/ 1015250 h 1226458"/>
                <a:gd name="connsiteX13" fmla="*/ 1437794 w 1452586"/>
                <a:gd name="connsiteY13" fmla="*/ 1012579 h 1226458"/>
                <a:gd name="connsiteX14" fmla="*/ 1437604 w 1452586"/>
                <a:gd name="connsiteY14" fmla="*/ 1011252 h 1226458"/>
                <a:gd name="connsiteX15" fmla="*/ 1437209 w 1452586"/>
                <a:gd name="connsiteY15" fmla="*/ 1009988 h 1226458"/>
                <a:gd name="connsiteX16" fmla="*/ 1436387 w 1452586"/>
                <a:gd name="connsiteY16" fmla="*/ 1008470 h 1226458"/>
                <a:gd name="connsiteX17" fmla="*/ 1435613 w 1452586"/>
                <a:gd name="connsiteY17" fmla="*/ 1007711 h 1226458"/>
                <a:gd name="connsiteX18" fmla="*/ 1434791 w 1452586"/>
                <a:gd name="connsiteY18" fmla="*/ 1007159 h 1226458"/>
                <a:gd name="connsiteX19" fmla="*/ 1433922 w 1452586"/>
                <a:gd name="connsiteY19" fmla="*/ 1006242 h 1226458"/>
                <a:gd name="connsiteX20" fmla="*/ 1433906 w 1452586"/>
                <a:gd name="connsiteY20" fmla="*/ 1005294 h 1226458"/>
                <a:gd name="connsiteX21" fmla="*/ 1433558 w 1452586"/>
                <a:gd name="connsiteY21" fmla="*/ 1004835 h 1226458"/>
                <a:gd name="connsiteX22" fmla="*/ 1433115 w 1452586"/>
                <a:gd name="connsiteY22" fmla="*/ 1004472 h 1226458"/>
                <a:gd name="connsiteX23" fmla="*/ 1432784 w 1452586"/>
                <a:gd name="connsiteY23" fmla="*/ 1003919 h 1226458"/>
                <a:gd name="connsiteX24" fmla="*/ 1432610 w 1452586"/>
                <a:gd name="connsiteY24" fmla="*/ 1003160 h 1226458"/>
                <a:gd name="connsiteX25" fmla="*/ 1432578 w 1452586"/>
                <a:gd name="connsiteY25" fmla="*/ 1002654 h 1226458"/>
                <a:gd name="connsiteX26" fmla="*/ 1432610 w 1452586"/>
                <a:gd name="connsiteY26" fmla="*/ 1002243 h 1226458"/>
                <a:gd name="connsiteX27" fmla="*/ 1432547 w 1452586"/>
                <a:gd name="connsiteY27" fmla="*/ 1000284 h 1226458"/>
                <a:gd name="connsiteX28" fmla="*/ 1432736 w 1452586"/>
                <a:gd name="connsiteY28" fmla="*/ 999320 h 1226458"/>
                <a:gd name="connsiteX29" fmla="*/ 1433495 w 1452586"/>
                <a:gd name="connsiteY29" fmla="*/ 997518 h 1226458"/>
                <a:gd name="connsiteX30" fmla="*/ 1434491 w 1452586"/>
                <a:gd name="connsiteY30" fmla="*/ 993425 h 1226458"/>
                <a:gd name="connsiteX31" fmla="*/ 1434728 w 1452586"/>
                <a:gd name="connsiteY31" fmla="*/ 990912 h 1226458"/>
                <a:gd name="connsiteX32" fmla="*/ 1434712 w 1452586"/>
                <a:gd name="connsiteY32" fmla="*/ 990690 h 1226458"/>
                <a:gd name="connsiteX33" fmla="*/ 1434459 w 1452586"/>
                <a:gd name="connsiteY33" fmla="*/ 989568 h 1226458"/>
                <a:gd name="connsiteX34" fmla="*/ 1433353 w 1452586"/>
                <a:gd name="connsiteY34" fmla="*/ 986392 h 1226458"/>
                <a:gd name="connsiteX35" fmla="*/ 1432136 w 1452586"/>
                <a:gd name="connsiteY35" fmla="*/ 983705 h 1226458"/>
                <a:gd name="connsiteX36" fmla="*/ 1431251 w 1452586"/>
                <a:gd name="connsiteY36" fmla="*/ 982235 h 1226458"/>
                <a:gd name="connsiteX37" fmla="*/ 1430192 w 1452586"/>
                <a:gd name="connsiteY37" fmla="*/ 980924 h 1226458"/>
                <a:gd name="connsiteX38" fmla="*/ 1427885 w 1452586"/>
                <a:gd name="connsiteY38" fmla="*/ 978680 h 1226458"/>
                <a:gd name="connsiteX39" fmla="*/ 1426509 w 1452586"/>
                <a:gd name="connsiteY39" fmla="*/ 977778 h 1226458"/>
                <a:gd name="connsiteX40" fmla="*/ 1425498 w 1452586"/>
                <a:gd name="connsiteY40" fmla="*/ 977826 h 1226458"/>
                <a:gd name="connsiteX41" fmla="*/ 1422195 w 1452586"/>
                <a:gd name="connsiteY41" fmla="*/ 980339 h 1226458"/>
                <a:gd name="connsiteX42" fmla="*/ 1420883 w 1452586"/>
                <a:gd name="connsiteY42" fmla="*/ 980623 h 1226458"/>
                <a:gd name="connsiteX43" fmla="*/ 1418781 w 1452586"/>
                <a:gd name="connsiteY43" fmla="*/ 980734 h 1226458"/>
                <a:gd name="connsiteX44" fmla="*/ 1413724 w 1452586"/>
                <a:gd name="connsiteY44" fmla="*/ 980924 h 1226458"/>
                <a:gd name="connsiteX45" fmla="*/ 1412949 w 1452586"/>
                <a:gd name="connsiteY45" fmla="*/ 980560 h 1226458"/>
                <a:gd name="connsiteX46" fmla="*/ 1412191 w 1452586"/>
                <a:gd name="connsiteY46" fmla="*/ 979707 h 1226458"/>
                <a:gd name="connsiteX47" fmla="*/ 1409267 w 1452586"/>
                <a:gd name="connsiteY47" fmla="*/ 975424 h 1226458"/>
                <a:gd name="connsiteX48" fmla="*/ 1408319 w 1452586"/>
                <a:gd name="connsiteY48" fmla="*/ 974586 h 1226458"/>
                <a:gd name="connsiteX49" fmla="*/ 1407197 w 1452586"/>
                <a:gd name="connsiteY49" fmla="*/ 974412 h 1226458"/>
                <a:gd name="connsiteX50" fmla="*/ 1402614 w 1452586"/>
                <a:gd name="connsiteY50" fmla="*/ 974902 h 1226458"/>
                <a:gd name="connsiteX51" fmla="*/ 1400511 w 1452586"/>
                <a:gd name="connsiteY51" fmla="*/ 974475 h 1226458"/>
                <a:gd name="connsiteX52" fmla="*/ 1393810 w 1452586"/>
                <a:gd name="connsiteY52" fmla="*/ 970224 h 1226458"/>
                <a:gd name="connsiteX53" fmla="*/ 1390002 w 1452586"/>
                <a:gd name="connsiteY53" fmla="*/ 969402 h 1226458"/>
                <a:gd name="connsiteX54" fmla="*/ 1382653 w 1452586"/>
                <a:gd name="connsiteY54" fmla="*/ 970904 h 1226458"/>
                <a:gd name="connsiteX55" fmla="*/ 1378812 w 1452586"/>
                <a:gd name="connsiteY55" fmla="*/ 970603 h 1226458"/>
                <a:gd name="connsiteX56" fmla="*/ 1373138 w 1452586"/>
                <a:gd name="connsiteY56" fmla="*/ 969039 h 1226458"/>
                <a:gd name="connsiteX57" fmla="*/ 1366722 w 1452586"/>
                <a:gd name="connsiteY57" fmla="*/ 967253 h 1226458"/>
                <a:gd name="connsiteX58" fmla="*/ 1359531 w 1452586"/>
                <a:gd name="connsiteY58" fmla="*/ 965214 h 1226458"/>
                <a:gd name="connsiteX59" fmla="*/ 1357160 w 1452586"/>
                <a:gd name="connsiteY59" fmla="*/ 964029 h 1226458"/>
                <a:gd name="connsiteX60" fmla="*/ 1355991 w 1452586"/>
                <a:gd name="connsiteY60" fmla="*/ 963713 h 1226458"/>
                <a:gd name="connsiteX61" fmla="*/ 1354963 w 1452586"/>
                <a:gd name="connsiteY61" fmla="*/ 964029 h 1226458"/>
                <a:gd name="connsiteX62" fmla="*/ 1351028 w 1452586"/>
                <a:gd name="connsiteY62" fmla="*/ 966210 h 1226458"/>
                <a:gd name="connsiteX63" fmla="*/ 1346761 w 1452586"/>
                <a:gd name="connsiteY63" fmla="*/ 967474 h 1226458"/>
                <a:gd name="connsiteX64" fmla="*/ 1345576 w 1452586"/>
                <a:gd name="connsiteY64" fmla="*/ 967427 h 1226458"/>
                <a:gd name="connsiteX65" fmla="*/ 1345070 w 1452586"/>
                <a:gd name="connsiteY65" fmla="*/ 966795 h 1226458"/>
                <a:gd name="connsiteX66" fmla="*/ 1344280 w 1452586"/>
                <a:gd name="connsiteY66" fmla="*/ 963760 h 1226458"/>
                <a:gd name="connsiteX67" fmla="*/ 1343616 w 1452586"/>
                <a:gd name="connsiteY67" fmla="*/ 962385 h 1226458"/>
                <a:gd name="connsiteX68" fmla="*/ 1342842 w 1452586"/>
                <a:gd name="connsiteY68" fmla="*/ 961232 h 1226458"/>
                <a:gd name="connsiteX69" fmla="*/ 1341056 w 1452586"/>
                <a:gd name="connsiteY69" fmla="*/ 959351 h 1226458"/>
                <a:gd name="connsiteX70" fmla="*/ 1340044 w 1452586"/>
                <a:gd name="connsiteY70" fmla="*/ 958466 h 1226458"/>
                <a:gd name="connsiteX71" fmla="*/ 1339649 w 1452586"/>
                <a:gd name="connsiteY71" fmla="*/ 957960 h 1226458"/>
                <a:gd name="connsiteX72" fmla="*/ 1339286 w 1452586"/>
                <a:gd name="connsiteY72" fmla="*/ 957217 h 1226458"/>
                <a:gd name="connsiteX73" fmla="*/ 1339222 w 1452586"/>
                <a:gd name="connsiteY73" fmla="*/ 956332 h 1226458"/>
                <a:gd name="connsiteX74" fmla="*/ 1339270 w 1452586"/>
                <a:gd name="connsiteY74" fmla="*/ 955194 h 1226458"/>
                <a:gd name="connsiteX75" fmla="*/ 1339222 w 1452586"/>
                <a:gd name="connsiteY75" fmla="*/ 954198 h 1226458"/>
                <a:gd name="connsiteX76" fmla="*/ 1338796 w 1452586"/>
                <a:gd name="connsiteY76" fmla="*/ 953725 h 1226458"/>
                <a:gd name="connsiteX77" fmla="*/ 1327970 w 1452586"/>
                <a:gd name="connsiteY77" fmla="*/ 952223 h 1226458"/>
                <a:gd name="connsiteX78" fmla="*/ 1326737 w 1452586"/>
                <a:gd name="connsiteY78" fmla="*/ 939042 h 1226458"/>
                <a:gd name="connsiteX79" fmla="*/ 1321127 w 1452586"/>
                <a:gd name="connsiteY79" fmla="*/ 939216 h 1226458"/>
                <a:gd name="connsiteX80" fmla="*/ 1313414 w 1452586"/>
                <a:gd name="connsiteY80" fmla="*/ 939406 h 1226458"/>
                <a:gd name="connsiteX81" fmla="*/ 1314283 w 1452586"/>
                <a:gd name="connsiteY81" fmla="*/ 933653 h 1226458"/>
                <a:gd name="connsiteX82" fmla="*/ 1314868 w 1452586"/>
                <a:gd name="connsiteY82" fmla="*/ 929591 h 1226458"/>
                <a:gd name="connsiteX83" fmla="*/ 1309985 w 1452586"/>
                <a:gd name="connsiteY83" fmla="*/ 924582 h 1226458"/>
                <a:gd name="connsiteX84" fmla="*/ 1306176 w 1452586"/>
                <a:gd name="connsiteY84" fmla="*/ 920646 h 1226458"/>
                <a:gd name="connsiteX85" fmla="*/ 1300723 w 1452586"/>
                <a:gd name="connsiteY85" fmla="*/ 916442 h 1226458"/>
                <a:gd name="connsiteX86" fmla="*/ 1295129 w 1452586"/>
                <a:gd name="connsiteY86" fmla="*/ 912080 h 1226458"/>
                <a:gd name="connsiteX87" fmla="*/ 1290261 w 1452586"/>
                <a:gd name="connsiteY87" fmla="*/ 907292 h 1226458"/>
                <a:gd name="connsiteX88" fmla="*/ 1285156 w 1452586"/>
                <a:gd name="connsiteY88" fmla="*/ 902266 h 1226458"/>
                <a:gd name="connsiteX89" fmla="*/ 1277396 w 1452586"/>
                <a:gd name="connsiteY89" fmla="*/ 894585 h 1226458"/>
                <a:gd name="connsiteX90" fmla="*/ 1272038 w 1452586"/>
                <a:gd name="connsiteY90" fmla="*/ 889243 h 1226458"/>
                <a:gd name="connsiteX91" fmla="*/ 1263362 w 1452586"/>
                <a:gd name="connsiteY91" fmla="*/ 882669 h 1226458"/>
                <a:gd name="connsiteX92" fmla="*/ 1255744 w 1452586"/>
                <a:gd name="connsiteY92" fmla="*/ 873012 h 1226458"/>
                <a:gd name="connsiteX93" fmla="*/ 1244555 w 1452586"/>
                <a:gd name="connsiteY93" fmla="*/ 864889 h 1226458"/>
                <a:gd name="connsiteX94" fmla="*/ 1239798 w 1452586"/>
                <a:gd name="connsiteY94" fmla="*/ 859484 h 1226458"/>
                <a:gd name="connsiteX95" fmla="*/ 1241726 w 1452586"/>
                <a:gd name="connsiteY95" fmla="*/ 855848 h 1226458"/>
                <a:gd name="connsiteX96" fmla="*/ 1225195 w 1452586"/>
                <a:gd name="connsiteY96" fmla="*/ 846208 h 1226458"/>
                <a:gd name="connsiteX97" fmla="*/ 1217214 w 1452586"/>
                <a:gd name="connsiteY97" fmla="*/ 839539 h 1226458"/>
                <a:gd name="connsiteX98" fmla="*/ 1199023 w 1452586"/>
                <a:gd name="connsiteY98" fmla="*/ 835018 h 1226458"/>
                <a:gd name="connsiteX99" fmla="*/ 1194740 w 1452586"/>
                <a:gd name="connsiteY99" fmla="*/ 831383 h 1226458"/>
                <a:gd name="connsiteX100" fmla="*/ 1194202 w 1452586"/>
                <a:gd name="connsiteY100" fmla="*/ 828064 h 1226458"/>
                <a:gd name="connsiteX101" fmla="*/ 1190820 w 1452586"/>
                <a:gd name="connsiteY101" fmla="*/ 828128 h 1226458"/>
                <a:gd name="connsiteX102" fmla="*/ 1189967 w 1452586"/>
                <a:gd name="connsiteY102" fmla="*/ 823055 h 1226458"/>
                <a:gd name="connsiteX103" fmla="*/ 1184467 w 1452586"/>
                <a:gd name="connsiteY103" fmla="*/ 817760 h 1226458"/>
                <a:gd name="connsiteX104" fmla="*/ 1181275 w 1452586"/>
                <a:gd name="connsiteY104" fmla="*/ 818708 h 1226458"/>
                <a:gd name="connsiteX105" fmla="*/ 1175617 w 1452586"/>
                <a:gd name="connsiteY105" fmla="*/ 815453 h 1226458"/>
                <a:gd name="connsiteX106" fmla="*/ 1173689 w 1452586"/>
                <a:gd name="connsiteY106" fmla="*/ 811707 h 1226458"/>
                <a:gd name="connsiteX107" fmla="*/ 1163542 w 1452586"/>
                <a:gd name="connsiteY107" fmla="*/ 811960 h 1226458"/>
                <a:gd name="connsiteX108" fmla="*/ 1159370 w 1452586"/>
                <a:gd name="connsiteY108" fmla="*/ 807898 h 1226458"/>
                <a:gd name="connsiteX109" fmla="*/ 1159876 w 1452586"/>
                <a:gd name="connsiteY109" fmla="*/ 804626 h 1226458"/>
                <a:gd name="connsiteX110" fmla="*/ 1155103 w 1452586"/>
                <a:gd name="connsiteY110" fmla="*/ 802525 h 1226458"/>
                <a:gd name="connsiteX111" fmla="*/ 1155672 w 1452586"/>
                <a:gd name="connsiteY111" fmla="*/ 800075 h 1226458"/>
                <a:gd name="connsiteX112" fmla="*/ 1156651 w 1452586"/>
                <a:gd name="connsiteY112" fmla="*/ 798700 h 1226458"/>
                <a:gd name="connsiteX113" fmla="*/ 1154581 w 1452586"/>
                <a:gd name="connsiteY113" fmla="*/ 791620 h 1226458"/>
                <a:gd name="connsiteX114" fmla="*/ 1149650 w 1452586"/>
                <a:gd name="connsiteY114" fmla="*/ 788253 h 1226458"/>
                <a:gd name="connsiteX115" fmla="*/ 1148370 w 1452586"/>
                <a:gd name="connsiteY115" fmla="*/ 788744 h 1226458"/>
                <a:gd name="connsiteX116" fmla="*/ 1145794 w 1452586"/>
                <a:gd name="connsiteY116" fmla="*/ 786973 h 1226458"/>
                <a:gd name="connsiteX117" fmla="*/ 1144277 w 1452586"/>
                <a:gd name="connsiteY117" fmla="*/ 784049 h 1226458"/>
                <a:gd name="connsiteX118" fmla="*/ 1138903 w 1452586"/>
                <a:gd name="connsiteY118" fmla="*/ 782485 h 1226458"/>
                <a:gd name="connsiteX119" fmla="*/ 1133309 w 1452586"/>
                <a:gd name="connsiteY119" fmla="*/ 779166 h 1226458"/>
                <a:gd name="connsiteX120" fmla="*/ 1118879 w 1452586"/>
                <a:gd name="connsiteY120" fmla="*/ 794275 h 1226458"/>
                <a:gd name="connsiteX121" fmla="*/ 1110724 w 1452586"/>
                <a:gd name="connsiteY121" fmla="*/ 798448 h 1226458"/>
                <a:gd name="connsiteX122" fmla="*/ 1107326 w 1452586"/>
                <a:gd name="connsiteY122" fmla="*/ 800818 h 1226458"/>
                <a:gd name="connsiteX123" fmla="*/ 1105857 w 1452586"/>
                <a:gd name="connsiteY123" fmla="*/ 802889 h 1226458"/>
                <a:gd name="connsiteX124" fmla="*/ 1110392 w 1452586"/>
                <a:gd name="connsiteY124" fmla="*/ 804279 h 1226458"/>
                <a:gd name="connsiteX125" fmla="*/ 1111593 w 1452586"/>
                <a:gd name="connsiteY125" fmla="*/ 806223 h 1226458"/>
                <a:gd name="connsiteX126" fmla="*/ 1110297 w 1452586"/>
                <a:gd name="connsiteY126" fmla="*/ 812323 h 1226458"/>
                <a:gd name="connsiteX127" fmla="*/ 1106915 w 1452586"/>
                <a:gd name="connsiteY127" fmla="*/ 814567 h 1226458"/>
                <a:gd name="connsiteX128" fmla="*/ 1104197 w 1452586"/>
                <a:gd name="connsiteY128" fmla="*/ 814315 h 1226458"/>
                <a:gd name="connsiteX129" fmla="*/ 1108069 w 1452586"/>
                <a:gd name="connsiteY129" fmla="*/ 827274 h 1226458"/>
                <a:gd name="connsiteX130" fmla="*/ 1105841 w 1452586"/>
                <a:gd name="connsiteY130" fmla="*/ 837073 h 1226458"/>
                <a:gd name="connsiteX131" fmla="*/ 1096927 w 1452586"/>
                <a:gd name="connsiteY131" fmla="*/ 840124 h 1226458"/>
                <a:gd name="connsiteX132" fmla="*/ 1083020 w 1452586"/>
                <a:gd name="connsiteY132" fmla="*/ 856228 h 1226458"/>
                <a:gd name="connsiteX133" fmla="*/ 1078278 w 1452586"/>
                <a:gd name="connsiteY133" fmla="*/ 864019 h 1226458"/>
                <a:gd name="connsiteX134" fmla="*/ 1075149 w 1452586"/>
                <a:gd name="connsiteY134" fmla="*/ 865094 h 1226458"/>
                <a:gd name="connsiteX135" fmla="*/ 1074928 w 1452586"/>
                <a:gd name="connsiteY135" fmla="*/ 858662 h 1226458"/>
                <a:gd name="connsiteX136" fmla="*/ 1066283 w 1452586"/>
                <a:gd name="connsiteY136" fmla="*/ 841546 h 1226458"/>
                <a:gd name="connsiteX137" fmla="*/ 1045532 w 1452586"/>
                <a:gd name="connsiteY137" fmla="*/ 828301 h 1226458"/>
                <a:gd name="connsiteX138" fmla="*/ 1019044 w 1452586"/>
                <a:gd name="connsiteY138" fmla="*/ 812039 h 1226458"/>
                <a:gd name="connsiteX139" fmla="*/ 1016720 w 1452586"/>
                <a:gd name="connsiteY139" fmla="*/ 809399 h 1226458"/>
                <a:gd name="connsiteX140" fmla="*/ 1013291 w 1452586"/>
                <a:gd name="connsiteY140" fmla="*/ 802019 h 1226458"/>
                <a:gd name="connsiteX141" fmla="*/ 999367 w 1452586"/>
                <a:gd name="connsiteY141" fmla="*/ 798795 h 1226458"/>
                <a:gd name="connsiteX142" fmla="*/ 992540 w 1452586"/>
                <a:gd name="connsiteY142" fmla="*/ 792489 h 1226458"/>
                <a:gd name="connsiteX143" fmla="*/ 993188 w 1452586"/>
                <a:gd name="connsiteY143" fmla="*/ 774030 h 1226458"/>
                <a:gd name="connsiteX144" fmla="*/ 992050 w 1452586"/>
                <a:gd name="connsiteY144" fmla="*/ 771849 h 1226458"/>
                <a:gd name="connsiteX145" fmla="*/ 970082 w 1452586"/>
                <a:gd name="connsiteY145" fmla="*/ 778186 h 1226458"/>
                <a:gd name="connsiteX146" fmla="*/ 961801 w 1452586"/>
                <a:gd name="connsiteY146" fmla="*/ 791826 h 1226458"/>
                <a:gd name="connsiteX147" fmla="*/ 942393 w 1452586"/>
                <a:gd name="connsiteY147" fmla="*/ 786009 h 1226458"/>
                <a:gd name="connsiteX148" fmla="*/ 941113 w 1452586"/>
                <a:gd name="connsiteY148" fmla="*/ 792679 h 1226458"/>
                <a:gd name="connsiteX149" fmla="*/ 921879 w 1452586"/>
                <a:gd name="connsiteY149" fmla="*/ 789123 h 1226458"/>
                <a:gd name="connsiteX150" fmla="*/ 919825 w 1452586"/>
                <a:gd name="connsiteY150" fmla="*/ 778976 h 1226458"/>
                <a:gd name="connsiteX151" fmla="*/ 917675 w 1452586"/>
                <a:gd name="connsiteY151" fmla="*/ 768135 h 1226458"/>
                <a:gd name="connsiteX152" fmla="*/ 915510 w 1452586"/>
                <a:gd name="connsiteY152" fmla="*/ 757262 h 1226458"/>
                <a:gd name="connsiteX153" fmla="*/ 913361 w 1452586"/>
                <a:gd name="connsiteY153" fmla="*/ 746388 h 1226458"/>
                <a:gd name="connsiteX154" fmla="*/ 911195 w 1452586"/>
                <a:gd name="connsiteY154" fmla="*/ 735531 h 1226458"/>
                <a:gd name="connsiteX155" fmla="*/ 909062 w 1452586"/>
                <a:gd name="connsiteY155" fmla="*/ 724673 h 1226458"/>
                <a:gd name="connsiteX156" fmla="*/ 906881 w 1452586"/>
                <a:gd name="connsiteY156" fmla="*/ 713800 h 1226458"/>
                <a:gd name="connsiteX157" fmla="*/ 904716 w 1452586"/>
                <a:gd name="connsiteY157" fmla="*/ 702942 h 1226458"/>
                <a:gd name="connsiteX158" fmla="*/ 902582 w 1452586"/>
                <a:gd name="connsiteY158" fmla="*/ 692101 h 1226458"/>
                <a:gd name="connsiteX159" fmla="*/ 898252 w 1452586"/>
                <a:gd name="connsiteY159" fmla="*/ 670338 h 1226458"/>
                <a:gd name="connsiteX160" fmla="*/ 896102 w 1452586"/>
                <a:gd name="connsiteY160" fmla="*/ 659497 h 1226458"/>
                <a:gd name="connsiteX161" fmla="*/ 893953 w 1452586"/>
                <a:gd name="connsiteY161" fmla="*/ 648639 h 1226458"/>
                <a:gd name="connsiteX162" fmla="*/ 891788 w 1452586"/>
                <a:gd name="connsiteY162" fmla="*/ 637781 h 1226458"/>
                <a:gd name="connsiteX163" fmla="*/ 889638 w 1452586"/>
                <a:gd name="connsiteY163" fmla="*/ 626923 h 1226458"/>
                <a:gd name="connsiteX164" fmla="*/ 887473 w 1452586"/>
                <a:gd name="connsiteY164" fmla="*/ 616050 h 1226458"/>
                <a:gd name="connsiteX165" fmla="*/ 885324 w 1452586"/>
                <a:gd name="connsiteY165" fmla="*/ 605209 h 1226458"/>
                <a:gd name="connsiteX166" fmla="*/ 883190 w 1452586"/>
                <a:gd name="connsiteY166" fmla="*/ 594336 h 1226458"/>
                <a:gd name="connsiteX167" fmla="*/ 881041 w 1452586"/>
                <a:gd name="connsiteY167" fmla="*/ 583493 h 1226458"/>
                <a:gd name="connsiteX168" fmla="*/ 878876 w 1452586"/>
                <a:gd name="connsiteY168" fmla="*/ 572620 h 1226458"/>
                <a:gd name="connsiteX169" fmla="*/ 876711 w 1452586"/>
                <a:gd name="connsiteY169" fmla="*/ 561779 h 1226458"/>
                <a:gd name="connsiteX170" fmla="*/ 874561 w 1452586"/>
                <a:gd name="connsiteY170" fmla="*/ 550921 h 1226458"/>
                <a:gd name="connsiteX171" fmla="*/ 872412 w 1452586"/>
                <a:gd name="connsiteY171" fmla="*/ 540079 h 1226458"/>
                <a:gd name="connsiteX172" fmla="*/ 870231 w 1452586"/>
                <a:gd name="connsiteY172" fmla="*/ 529237 h 1226458"/>
                <a:gd name="connsiteX173" fmla="*/ 868081 w 1452586"/>
                <a:gd name="connsiteY173" fmla="*/ 518380 h 1226458"/>
                <a:gd name="connsiteX174" fmla="*/ 865948 w 1452586"/>
                <a:gd name="connsiteY174" fmla="*/ 507538 h 1226458"/>
                <a:gd name="connsiteX175" fmla="*/ 863798 w 1452586"/>
                <a:gd name="connsiteY175" fmla="*/ 496696 h 1226458"/>
                <a:gd name="connsiteX176" fmla="*/ 861649 w 1452586"/>
                <a:gd name="connsiteY176" fmla="*/ 485855 h 1226458"/>
                <a:gd name="connsiteX177" fmla="*/ 859499 w 1452586"/>
                <a:gd name="connsiteY177" fmla="*/ 475013 h 1226458"/>
                <a:gd name="connsiteX178" fmla="*/ 857335 w 1452586"/>
                <a:gd name="connsiteY178" fmla="*/ 464187 h 1226458"/>
                <a:gd name="connsiteX179" fmla="*/ 848753 w 1452586"/>
                <a:gd name="connsiteY179" fmla="*/ 420867 h 1226458"/>
                <a:gd name="connsiteX180" fmla="*/ 846603 w 1452586"/>
                <a:gd name="connsiteY180" fmla="*/ 410041 h 1226458"/>
                <a:gd name="connsiteX181" fmla="*/ 842305 w 1452586"/>
                <a:gd name="connsiteY181" fmla="*/ 388405 h 1226458"/>
                <a:gd name="connsiteX182" fmla="*/ 840155 w 1452586"/>
                <a:gd name="connsiteY182" fmla="*/ 377596 h 1226458"/>
                <a:gd name="connsiteX183" fmla="*/ 835872 w 1452586"/>
                <a:gd name="connsiteY183" fmla="*/ 355991 h 1226458"/>
                <a:gd name="connsiteX184" fmla="*/ 833738 w 1452586"/>
                <a:gd name="connsiteY184" fmla="*/ 345165 h 1226458"/>
                <a:gd name="connsiteX185" fmla="*/ 831605 w 1452586"/>
                <a:gd name="connsiteY185" fmla="*/ 334387 h 1226458"/>
                <a:gd name="connsiteX186" fmla="*/ 829456 w 1452586"/>
                <a:gd name="connsiteY186" fmla="*/ 323592 h 1226458"/>
                <a:gd name="connsiteX187" fmla="*/ 827306 w 1452586"/>
                <a:gd name="connsiteY187" fmla="*/ 312798 h 1226458"/>
                <a:gd name="connsiteX188" fmla="*/ 823008 w 1452586"/>
                <a:gd name="connsiteY188" fmla="*/ 291225 h 1226458"/>
                <a:gd name="connsiteX189" fmla="*/ 820890 w 1452586"/>
                <a:gd name="connsiteY189" fmla="*/ 280431 h 1226458"/>
                <a:gd name="connsiteX190" fmla="*/ 818756 w 1452586"/>
                <a:gd name="connsiteY190" fmla="*/ 269668 h 1226458"/>
                <a:gd name="connsiteX191" fmla="*/ 816623 w 1452586"/>
                <a:gd name="connsiteY191" fmla="*/ 258905 h 1226458"/>
                <a:gd name="connsiteX192" fmla="*/ 812340 w 1452586"/>
                <a:gd name="connsiteY192" fmla="*/ 237380 h 1226458"/>
                <a:gd name="connsiteX193" fmla="*/ 810206 w 1452586"/>
                <a:gd name="connsiteY193" fmla="*/ 226633 h 1226458"/>
                <a:gd name="connsiteX194" fmla="*/ 808088 w 1452586"/>
                <a:gd name="connsiteY194" fmla="*/ 215870 h 1226458"/>
                <a:gd name="connsiteX195" fmla="*/ 803821 w 1452586"/>
                <a:gd name="connsiteY195" fmla="*/ 194393 h 1226458"/>
                <a:gd name="connsiteX196" fmla="*/ 799554 w 1452586"/>
                <a:gd name="connsiteY196" fmla="*/ 172946 h 1226458"/>
                <a:gd name="connsiteX197" fmla="*/ 797436 w 1452586"/>
                <a:gd name="connsiteY197" fmla="*/ 162214 h 1226458"/>
                <a:gd name="connsiteX198" fmla="*/ 795303 w 1452586"/>
                <a:gd name="connsiteY198" fmla="*/ 151515 h 1226458"/>
                <a:gd name="connsiteX199" fmla="*/ 793185 w 1452586"/>
                <a:gd name="connsiteY199" fmla="*/ 140800 h 1226458"/>
                <a:gd name="connsiteX200" fmla="*/ 791067 w 1452586"/>
                <a:gd name="connsiteY200" fmla="*/ 130100 h 1226458"/>
                <a:gd name="connsiteX201" fmla="*/ 788949 w 1452586"/>
                <a:gd name="connsiteY201" fmla="*/ 119401 h 1226458"/>
                <a:gd name="connsiteX202" fmla="*/ 786816 w 1452586"/>
                <a:gd name="connsiteY202" fmla="*/ 108733 h 1226458"/>
                <a:gd name="connsiteX203" fmla="*/ 784698 w 1452586"/>
                <a:gd name="connsiteY203" fmla="*/ 98050 h 1226458"/>
                <a:gd name="connsiteX204" fmla="*/ 784429 w 1452586"/>
                <a:gd name="connsiteY204" fmla="*/ 97892 h 1226458"/>
                <a:gd name="connsiteX205" fmla="*/ 775958 w 1452586"/>
                <a:gd name="connsiteY205" fmla="*/ 96469 h 1226458"/>
                <a:gd name="connsiteX206" fmla="*/ 776053 w 1452586"/>
                <a:gd name="connsiteY206" fmla="*/ 96959 h 1226458"/>
                <a:gd name="connsiteX207" fmla="*/ 776717 w 1452586"/>
                <a:gd name="connsiteY207" fmla="*/ 96975 h 1226458"/>
                <a:gd name="connsiteX208" fmla="*/ 777396 w 1452586"/>
                <a:gd name="connsiteY208" fmla="*/ 97148 h 1226458"/>
                <a:gd name="connsiteX209" fmla="*/ 777934 w 1452586"/>
                <a:gd name="connsiteY209" fmla="*/ 97117 h 1226458"/>
                <a:gd name="connsiteX210" fmla="*/ 778756 w 1452586"/>
                <a:gd name="connsiteY210" fmla="*/ 97465 h 1226458"/>
                <a:gd name="connsiteX211" fmla="*/ 778266 w 1452586"/>
                <a:gd name="connsiteY211" fmla="*/ 98571 h 1226458"/>
                <a:gd name="connsiteX212" fmla="*/ 777950 w 1452586"/>
                <a:gd name="connsiteY212" fmla="*/ 99883 h 1226458"/>
                <a:gd name="connsiteX213" fmla="*/ 777475 w 1452586"/>
                <a:gd name="connsiteY213" fmla="*/ 100768 h 1226458"/>
                <a:gd name="connsiteX214" fmla="*/ 774030 w 1452586"/>
                <a:gd name="connsiteY214" fmla="*/ 100199 h 1226458"/>
                <a:gd name="connsiteX215" fmla="*/ 773161 w 1452586"/>
                <a:gd name="connsiteY215" fmla="*/ 99551 h 1226458"/>
                <a:gd name="connsiteX216" fmla="*/ 771501 w 1452586"/>
                <a:gd name="connsiteY216" fmla="*/ 97085 h 1226458"/>
                <a:gd name="connsiteX217" fmla="*/ 770901 w 1452586"/>
                <a:gd name="connsiteY217" fmla="*/ 96358 h 1226458"/>
                <a:gd name="connsiteX218" fmla="*/ 770158 w 1452586"/>
                <a:gd name="connsiteY218" fmla="*/ 95789 h 1226458"/>
                <a:gd name="connsiteX219" fmla="*/ 768704 w 1452586"/>
                <a:gd name="connsiteY219" fmla="*/ 95157 h 1226458"/>
                <a:gd name="connsiteX220" fmla="*/ 766175 w 1452586"/>
                <a:gd name="connsiteY220" fmla="*/ 93197 h 1226458"/>
                <a:gd name="connsiteX221" fmla="*/ 760976 w 1452586"/>
                <a:gd name="connsiteY221" fmla="*/ 91980 h 1226458"/>
                <a:gd name="connsiteX222" fmla="*/ 759301 w 1452586"/>
                <a:gd name="connsiteY222" fmla="*/ 90922 h 1226458"/>
                <a:gd name="connsiteX223" fmla="*/ 758447 w 1452586"/>
                <a:gd name="connsiteY223" fmla="*/ 90606 h 1226458"/>
                <a:gd name="connsiteX224" fmla="*/ 757957 w 1452586"/>
                <a:gd name="connsiteY224" fmla="*/ 91253 h 1226458"/>
                <a:gd name="connsiteX225" fmla="*/ 757594 w 1452586"/>
                <a:gd name="connsiteY225" fmla="*/ 92234 h 1226458"/>
                <a:gd name="connsiteX226" fmla="*/ 756993 w 1452586"/>
                <a:gd name="connsiteY226" fmla="*/ 92597 h 1226458"/>
                <a:gd name="connsiteX227" fmla="*/ 756235 w 1452586"/>
                <a:gd name="connsiteY227" fmla="*/ 92439 h 1226458"/>
                <a:gd name="connsiteX228" fmla="*/ 755397 w 1452586"/>
                <a:gd name="connsiteY228" fmla="*/ 91980 h 1226458"/>
                <a:gd name="connsiteX229" fmla="*/ 754828 w 1452586"/>
                <a:gd name="connsiteY229" fmla="*/ 89800 h 1226458"/>
                <a:gd name="connsiteX230" fmla="*/ 753121 w 1452586"/>
                <a:gd name="connsiteY230" fmla="*/ 89026 h 1226458"/>
                <a:gd name="connsiteX231" fmla="*/ 748759 w 1452586"/>
                <a:gd name="connsiteY231" fmla="*/ 89278 h 1226458"/>
                <a:gd name="connsiteX232" fmla="*/ 748064 w 1452586"/>
                <a:gd name="connsiteY232" fmla="*/ 88851 h 1226458"/>
                <a:gd name="connsiteX233" fmla="*/ 746973 w 1452586"/>
                <a:gd name="connsiteY233" fmla="*/ 87382 h 1226458"/>
                <a:gd name="connsiteX234" fmla="*/ 746705 w 1452586"/>
                <a:gd name="connsiteY234" fmla="*/ 87224 h 1226458"/>
                <a:gd name="connsiteX235" fmla="*/ 746420 w 1452586"/>
                <a:gd name="connsiteY235" fmla="*/ 87224 h 1226458"/>
                <a:gd name="connsiteX236" fmla="*/ 745661 w 1452586"/>
                <a:gd name="connsiteY236" fmla="*/ 86844 h 1226458"/>
                <a:gd name="connsiteX237" fmla="*/ 745456 w 1452586"/>
                <a:gd name="connsiteY237" fmla="*/ 86592 h 1226458"/>
                <a:gd name="connsiteX238" fmla="*/ 745329 w 1452586"/>
                <a:gd name="connsiteY238" fmla="*/ 86180 h 1226458"/>
                <a:gd name="connsiteX239" fmla="*/ 745361 w 1452586"/>
                <a:gd name="connsiteY239" fmla="*/ 85470 h 1226458"/>
                <a:gd name="connsiteX240" fmla="*/ 744982 w 1452586"/>
                <a:gd name="connsiteY240" fmla="*/ 85137 h 1226458"/>
                <a:gd name="connsiteX241" fmla="*/ 744618 w 1452586"/>
                <a:gd name="connsiteY241" fmla="*/ 85090 h 1226458"/>
                <a:gd name="connsiteX242" fmla="*/ 743860 w 1452586"/>
                <a:gd name="connsiteY242" fmla="*/ 85264 h 1226458"/>
                <a:gd name="connsiteX243" fmla="*/ 743891 w 1452586"/>
                <a:gd name="connsiteY243" fmla="*/ 84916 h 1226458"/>
                <a:gd name="connsiteX244" fmla="*/ 743891 w 1452586"/>
                <a:gd name="connsiteY244" fmla="*/ 84663 h 1226458"/>
                <a:gd name="connsiteX245" fmla="*/ 743923 w 1452586"/>
                <a:gd name="connsiteY245" fmla="*/ 84426 h 1226458"/>
                <a:gd name="connsiteX246" fmla="*/ 744018 w 1452586"/>
                <a:gd name="connsiteY246" fmla="*/ 84158 h 1226458"/>
                <a:gd name="connsiteX247" fmla="*/ 743180 w 1452586"/>
                <a:gd name="connsiteY247" fmla="*/ 83225 h 1226458"/>
                <a:gd name="connsiteX248" fmla="*/ 741584 w 1452586"/>
                <a:gd name="connsiteY248" fmla="*/ 83130 h 1226458"/>
                <a:gd name="connsiteX249" fmla="*/ 740699 w 1452586"/>
                <a:gd name="connsiteY249" fmla="*/ 82103 h 1226458"/>
                <a:gd name="connsiteX250" fmla="*/ 740952 w 1452586"/>
                <a:gd name="connsiteY250" fmla="*/ 81834 h 1226458"/>
                <a:gd name="connsiteX251" fmla="*/ 741205 w 1452586"/>
                <a:gd name="connsiteY251" fmla="*/ 81724 h 1226458"/>
                <a:gd name="connsiteX252" fmla="*/ 741489 w 1452586"/>
                <a:gd name="connsiteY252" fmla="*/ 81724 h 1226458"/>
                <a:gd name="connsiteX253" fmla="*/ 741789 w 1452586"/>
                <a:gd name="connsiteY253" fmla="*/ 81914 h 1226458"/>
                <a:gd name="connsiteX254" fmla="*/ 740667 w 1452586"/>
                <a:gd name="connsiteY254" fmla="*/ 81171 h 1226458"/>
                <a:gd name="connsiteX255" fmla="*/ 740098 w 1452586"/>
                <a:gd name="connsiteY255" fmla="*/ 81029 h 1226458"/>
                <a:gd name="connsiteX256" fmla="*/ 739782 w 1452586"/>
                <a:gd name="connsiteY256" fmla="*/ 81502 h 1226458"/>
                <a:gd name="connsiteX257" fmla="*/ 739545 w 1452586"/>
                <a:gd name="connsiteY257" fmla="*/ 82087 h 1226458"/>
                <a:gd name="connsiteX258" fmla="*/ 739182 w 1452586"/>
                <a:gd name="connsiteY258" fmla="*/ 82340 h 1226458"/>
                <a:gd name="connsiteX259" fmla="*/ 738739 w 1452586"/>
                <a:gd name="connsiteY259" fmla="*/ 82309 h 1226458"/>
                <a:gd name="connsiteX260" fmla="*/ 738312 w 1452586"/>
                <a:gd name="connsiteY260" fmla="*/ 82039 h 1226458"/>
                <a:gd name="connsiteX261" fmla="*/ 738360 w 1452586"/>
                <a:gd name="connsiteY261" fmla="*/ 79922 h 1226458"/>
                <a:gd name="connsiteX262" fmla="*/ 738123 w 1452586"/>
                <a:gd name="connsiteY262" fmla="*/ 79258 h 1226458"/>
                <a:gd name="connsiteX263" fmla="*/ 736764 w 1452586"/>
                <a:gd name="connsiteY263" fmla="*/ 79053 h 1226458"/>
                <a:gd name="connsiteX264" fmla="*/ 730142 w 1452586"/>
                <a:gd name="connsiteY264" fmla="*/ 76018 h 1226458"/>
                <a:gd name="connsiteX265" fmla="*/ 728672 w 1452586"/>
                <a:gd name="connsiteY265" fmla="*/ 75908 h 1226458"/>
                <a:gd name="connsiteX266" fmla="*/ 728941 w 1452586"/>
                <a:gd name="connsiteY266" fmla="*/ 76429 h 1226458"/>
                <a:gd name="connsiteX267" fmla="*/ 728593 w 1452586"/>
                <a:gd name="connsiteY267" fmla="*/ 76888 h 1226458"/>
                <a:gd name="connsiteX268" fmla="*/ 728087 w 1452586"/>
                <a:gd name="connsiteY268" fmla="*/ 77219 h 1226458"/>
                <a:gd name="connsiteX269" fmla="*/ 727550 w 1452586"/>
                <a:gd name="connsiteY269" fmla="*/ 77298 h 1226458"/>
                <a:gd name="connsiteX270" fmla="*/ 727091 w 1452586"/>
                <a:gd name="connsiteY270" fmla="*/ 76966 h 1226458"/>
                <a:gd name="connsiteX271" fmla="*/ 726538 w 1452586"/>
                <a:gd name="connsiteY271" fmla="*/ 75908 h 1226458"/>
                <a:gd name="connsiteX272" fmla="*/ 726222 w 1452586"/>
                <a:gd name="connsiteY272" fmla="*/ 75481 h 1226458"/>
                <a:gd name="connsiteX273" fmla="*/ 725827 w 1452586"/>
                <a:gd name="connsiteY273" fmla="*/ 75354 h 1226458"/>
                <a:gd name="connsiteX274" fmla="*/ 723788 w 1452586"/>
                <a:gd name="connsiteY274" fmla="*/ 76208 h 1226458"/>
                <a:gd name="connsiteX275" fmla="*/ 723346 w 1452586"/>
                <a:gd name="connsiteY275" fmla="*/ 76066 h 1226458"/>
                <a:gd name="connsiteX276" fmla="*/ 722998 w 1452586"/>
                <a:gd name="connsiteY276" fmla="*/ 75718 h 1226458"/>
                <a:gd name="connsiteX277" fmla="*/ 722682 w 1452586"/>
                <a:gd name="connsiteY277" fmla="*/ 75276 h 1226458"/>
                <a:gd name="connsiteX278" fmla="*/ 722318 w 1452586"/>
                <a:gd name="connsiteY278" fmla="*/ 74912 h 1226458"/>
                <a:gd name="connsiteX279" fmla="*/ 720359 w 1452586"/>
                <a:gd name="connsiteY279" fmla="*/ 74312 h 1226458"/>
                <a:gd name="connsiteX280" fmla="*/ 719252 w 1452586"/>
                <a:gd name="connsiteY280" fmla="*/ 74280 h 1226458"/>
                <a:gd name="connsiteX281" fmla="*/ 718699 w 1452586"/>
                <a:gd name="connsiteY281" fmla="*/ 74691 h 1226458"/>
                <a:gd name="connsiteX282" fmla="*/ 718731 w 1452586"/>
                <a:gd name="connsiteY282" fmla="*/ 76081 h 1226458"/>
                <a:gd name="connsiteX283" fmla="*/ 719095 w 1452586"/>
                <a:gd name="connsiteY283" fmla="*/ 77441 h 1226458"/>
                <a:gd name="connsiteX284" fmla="*/ 719632 w 1452586"/>
                <a:gd name="connsiteY284" fmla="*/ 78595 h 1226458"/>
                <a:gd name="connsiteX285" fmla="*/ 720106 w 1452586"/>
                <a:gd name="connsiteY285" fmla="*/ 79385 h 1226458"/>
                <a:gd name="connsiteX286" fmla="*/ 719648 w 1452586"/>
                <a:gd name="connsiteY286" fmla="*/ 80064 h 1226458"/>
                <a:gd name="connsiteX287" fmla="*/ 719000 w 1452586"/>
                <a:gd name="connsiteY287" fmla="*/ 79258 h 1226458"/>
                <a:gd name="connsiteX288" fmla="*/ 717530 w 1452586"/>
                <a:gd name="connsiteY288" fmla="*/ 76002 h 1226458"/>
                <a:gd name="connsiteX289" fmla="*/ 717451 w 1452586"/>
                <a:gd name="connsiteY289" fmla="*/ 75734 h 1226458"/>
                <a:gd name="connsiteX290" fmla="*/ 717340 w 1452586"/>
                <a:gd name="connsiteY290" fmla="*/ 75718 h 1226458"/>
                <a:gd name="connsiteX291" fmla="*/ 713484 w 1452586"/>
                <a:gd name="connsiteY291" fmla="*/ 77030 h 1226458"/>
                <a:gd name="connsiteX292" fmla="*/ 713026 w 1452586"/>
                <a:gd name="connsiteY292" fmla="*/ 76682 h 1226458"/>
                <a:gd name="connsiteX293" fmla="*/ 712267 w 1452586"/>
                <a:gd name="connsiteY293" fmla="*/ 75244 h 1226458"/>
                <a:gd name="connsiteX294" fmla="*/ 712093 w 1452586"/>
                <a:gd name="connsiteY294" fmla="*/ 75007 h 1226458"/>
                <a:gd name="connsiteX295" fmla="*/ 711793 w 1452586"/>
                <a:gd name="connsiteY295" fmla="*/ 75307 h 1226458"/>
                <a:gd name="connsiteX296" fmla="*/ 711872 w 1452586"/>
                <a:gd name="connsiteY296" fmla="*/ 75829 h 1226458"/>
                <a:gd name="connsiteX297" fmla="*/ 712077 w 1452586"/>
                <a:gd name="connsiteY297" fmla="*/ 76508 h 1226458"/>
                <a:gd name="connsiteX298" fmla="*/ 712077 w 1452586"/>
                <a:gd name="connsiteY298" fmla="*/ 77109 h 1226458"/>
                <a:gd name="connsiteX299" fmla="*/ 711809 w 1452586"/>
                <a:gd name="connsiteY299" fmla="*/ 77520 h 1226458"/>
                <a:gd name="connsiteX300" fmla="*/ 709311 w 1452586"/>
                <a:gd name="connsiteY300" fmla="*/ 78183 h 1226458"/>
                <a:gd name="connsiteX301" fmla="*/ 708774 w 1452586"/>
                <a:gd name="connsiteY301" fmla="*/ 78105 h 1226458"/>
                <a:gd name="connsiteX302" fmla="*/ 707368 w 1452586"/>
                <a:gd name="connsiteY302" fmla="*/ 77314 h 1226458"/>
                <a:gd name="connsiteX303" fmla="*/ 706656 w 1452586"/>
                <a:gd name="connsiteY303" fmla="*/ 77520 h 1226458"/>
                <a:gd name="connsiteX304" fmla="*/ 705424 w 1452586"/>
                <a:gd name="connsiteY304" fmla="*/ 78863 h 1226458"/>
                <a:gd name="connsiteX305" fmla="*/ 704744 w 1452586"/>
                <a:gd name="connsiteY305" fmla="*/ 79242 h 1226458"/>
                <a:gd name="connsiteX306" fmla="*/ 703812 w 1452586"/>
                <a:gd name="connsiteY306" fmla="*/ 79132 h 1226458"/>
                <a:gd name="connsiteX307" fmla="*/ 703322 w 1452586"/>
                <a:gd name="connsiteY307" fmla="*/ 79242 h 1226458"/>
                <a:gd name="connsiteX308" fmla="*/ 703180 w 1452586"/>
                <a:gd name="connsiteY308" fmla="*/ 79732 h 1226458"/>
                <a:gd name="connsiteX309" fmla="*/ 703164 w 1452586"/>
                <a:gd name="connsiteY309" fmla="*/ 80554 h 1226458"/>
                <a:gd name="connsiteX310" fmla="*/ 702864 w 1452586"/>
                <a:gd name="connsiteY310" fmla="*/ 80617 h 1226458"/>
                <a:gd name="connsiteX311" fmla="*/ 702168 w 1452586"/>
                <a:gd name="connsiteY311" fmla="*/ 80159 h 1226458"/>
                <a:gd name="connsiteX312" fmla="*/ 701963 w 1452586"/>
                <a:gd name="connsiteY312" fmla="*/ 80159 h 1226458"/>
                <a:gd name="connsiteX313" fmla="*/ 701631 w 1452586"/>
                <a:gd name="connsiteY313" fmla="*/ 80317 h 1226458"/>
                <a:gd name="connsiteX314" fmla="*/ 701441 w 1452586"/>
                <a:gd name="connsiteY314" fmla="*/ 80270 h 1226458"/>
                <a:gd name="connsiteX315" fmla="*/ 700793 w 1452586"/>
                <a:gd name="connsiteY315" fmla="*/ 79606 h 1226458"/>
                <a:gd name="connsiteX316" fmla="*/ 700382 w 1452586"/>
                <a:gd name="connsiteY316" fmla="*/ 79385 h 1226458"/>
                <a:gd name="connsiteX317" fmla="*/ 699244 w 1452586"/>
                <a:gd name="connsiteY317" fmla="*/ 80096 h 1226458"/>
                <a:gd name="connsiteX318" fmla="*/ 699560 w 1452586"/>
                <a:gd name="connsiteY318" fmla="*/ 80949 h 1226458"/>
                <a:gd name="connsiteX319" fmla="*/ 699924 w 1452586"/>
                <a:gd name="connsiteY319" fmla="*/ 81549 h 1226458"/>
                <a:gd name="connsiteX320" fmla="*/ 700682 w 1452586"/>
                <a:gd name="connsiteY320" fmla="*/ 82435 h 1226458"/>
                <a:gd name="connsiteX321" fmla="*/ 700572 w 1452586"/>
                <a:gd name="connsiteY321" fmla="*/ 85200 h 1226458"/>
                <a:gd name="connsiteX322" fmla="*/ 700398 w 1452586"/>
                <a:gd name="connsiteY322" fmla="*/ 86465 h 1226458"/>
                <a:gd name="connsiteX323" fmla="*/ 700114 w 1452586"/>
                <a:gd name="connsiteY323" fmla="*/ 87192 h 1226458"/>
                <a:gd name="connsiteX324" fmla="*/ 699971 w 1452586"/>
                <a:gd name="connsiteY324" fmla="*/ 86117 h 1226458"/>
                <a:gd name="connsiteX325" fmla="*/ 699971 w 1452586"/>
                <a:gd name="connsiteY325" fmla="*/ 85675 h 1226458"/>
                <a:gd name="connsiteX326" fmla="*/ 700019 w 1452586"/>
                <a:gd name="connsiteY326" fmla="*/ 85169 h 1226458"/>
                <a:gd name="connsiteX327" fmla="*/ 699781 w 1452586"/>
                <a:gd name="connsiteY327" fmla="*/ 84600 h 1226458"/>
                <a:gd name="connsiteX328" fmla="*/ 699655 w 1452586"/>
                <a:gd name="connsiteY328" fmla="*/ 84173 h 1226458"/>
                <a:gd name="connsiteX329" fmla="*/ 699655 w 1452586"/>
                <a:gd name="connsiteY329" fmla="*/ 83746 h 1226458"/>
                <a:gd name="connsiteX330" fmla="*/ 699703 w 1452586"/>
                <a:gd name="connsiteY330" fmla="*/ 83146 h 1226458"/>
                <a:gd name="connsiteX331" fmla="*/ 699181 w 1452586"/>
                <a:gd name="connsiteY331" fmla="*/ 82371 h 1226458"/>
                <a:gd name="connsiteX332" fmla="*/ 698407 w 1452586"/>
                <a:gd name="connsiteY332" fmla="*/ 81803 h 1226458"/>
                <a:gd name="connsiteX333" fmla="*/ 697743 w 1452586"/>
                <a:gd name="connsiteY333" fmla="*/ 81661 h 1226458"/>
                <a:gd name="connsiteX334" fmla="*/ 697537 w 1452586"/>
                <a:gd name="connsiteY334" fmla="*/ 82166 h 1226458"/>
                <a:gd name="connsiteX335" fmla="*/ 697285 w 1452586"/>
                <a:gd name="connsiteY335" fmla="*/ 83178 h 1226458"/>
                <a:gd name="connsiteX336" fmla="*/ 696510 w 1452586"/>
                <a:gd name="connsiteY336" fmla="*/ 83668 h 1226458"/>
                <a:gd name="connsiteX337" fmla="*/ 691311 w 1452586"/>
                <a:gd name="connsiteY337" fmla="*/ 84395 h 1226458"/>
                <a:gd name="connsiteX338" fmla="*/ 688355 w 1452586"/>
                <a:gd name="connsiteY338" fmla="*/ 86639 h 1226458"/>
                <a:gd name="connsiteX339" fmla="*/ 687233 w 1452586"/>
                <a:gd name="connsiteY339" fmla="*/ 89088 h 1226458"/>
                <a:gd name="connsiteX340" fmla="*/ 686633 w 1452586"/>
                <a:gd name="connsiteY340" fmla="*/ 89689 h 1226458"/>
                <a:gd name="connsiteX341" fmla="*/ 683677 w 1452586"/>
                <a:gd name="connsiteY341" fmla="*/ 90606 h 1226458"/>
                <a:gd name="connsiteX342" fmla="*/ 680453 w 1452586"/>
                <a:gd name="connsiteY342" fmla="*/ 90258 h 1226458"/>
                <a:gd name="connsiteX343" fmla="*/ 679141 w 1452586"/>
                <a:gd name="connsiteY343" fmla="*/ 89578 h 1226458"/>
                <a:gd name="connsiteX344" fmla="*/ 678778 w 1452586"/>
                <a:gd name="connsiteY344" fmla="*/ 89831 h 1226458"/>
                <a:gd name="connsiteX345" fmla="*/ 677513 w 1452586"/>
                <a:gd name="connsiteY345" fmla="*/ 91317 h 1226458"/>
                <a:gd name="connsiteX346" fmla="*/ 671698 w 1452586"/>
                <a:gd name="connsiteY346" fmla="*/ 90226 h 1226458"/>
                <a:gd name="connsiteX347" fmla="*/ 668631 w 1452586"/>
                <a:gd name="connsiteY347" fmla="*/ 91365 h 1226458"/>
                <a:gd name="connsiteX348" fmla="*/ 667889 w 1452586"/>
                <a:gd name="connsiteY348" fmla="*/ 90969 h 1226458"/>
                <a:gd name="connsiteX349" fmla="*/ 669279 w 1452586"/>
                <a:gd name="connsiteY349" fmla="*/ 88456 h 1226458"/>
                <a:gd name="connsiteX350" fmla="*/ 669753 w 1452586"/>
                <a:gd name="connsiteY350" fmla="*/ 87919 h 1226458"/>
                <a:gd name="connsiteX351" fmla="*/ 669690 w 1452586"/>
                <a:gd name="connsiteY351" fmla="*/ 87397 h 1226458"/>
                <a:gd name="connsiteX352" fmla="*/ 666592 w 1452586"/>
                <a:gd name="connsiteY352" fmla="*/ 88851 h 1226458"/>
                <a:gd name="connsiteX353" fmla="*/ 665787 w 1452586"/>
                <a:gd name="connsiteY353" fmla="*/ 88709 h 1226458"/>
                <a:gd name="connsiteX354" fmla="*/ 664143 w 1452586"/>
                <a:gd name="connsiteY354" fmla="*/ 87824 h 1226458"/>
                <a:gd name="connsiteX355" fmla="*/ 663337 w 1452586"/>
                <a:gd name="connsiteY355" fmla="*/ 87682 h 1226458"/>
                <a:gd name="connsiteX356" fmla="*/ 662879 w 1452586"/>
                <a:gd name="connsiteY356" fmla="*/ 87255 h 1226458"/>
                <a:gd name="connsiteX357" fmla="*/ 661836 w 1452586"/>
                <a:gd name="connsiteY357" fmla="*/ 85280 h 1226458"/>
                <a:gd name="connsiteX358" fmla="*/ 661251 w 1452586"/>
                <a:gd name="connsiteY358" fmla="*/ 84868 h 1226458"/>
                <a:gd name="connsiteX359" fmla="*/ 660571 w 1452586"/>
                <a:gd name="connsiteY359" fmla="*/ 84980 h 1226458"/>
                <a:gd name="connsiteX360" fmla="*/ 660302 w 1452586"/>
                <a:gd name="connsiteY360" fmla="*/ 85137 h 1226458"/>
                <a:gd name="connsiteX361" fmla="*/ 659986 w 1452586"/>
                <a:gd name="connsiteY361" fmla="*/ 85532 h 1226458"/>
                <a:gd name="connsiteX362" fmla="*/ 659670 w 1452586"/>
                <a:gd name="connsiteY362" fmla="*/ 86370 h 1226458"/>
                <a:gd name="connsiteX363" fmla="*/ 659449 w 1452586"/>
                <a:gd name="connsiteY363" fmla="*/ 86686 h 1226458"/>
                <a:gd name="connsiteX364" fmla="*/ 659038 w 1452586"/>
                <a:gd name="connsiteY364" fmla="*/ 86749 h 1226458"/>
                <a:gd name="connsiteX365" fmla="*/ 659323 w 1452586"/>
                <a:gd name="connsiteY365" fmla="*/ 85991 h 1226458"/>
                <a:gd name="connsiteX366" fmla="*/ 658896 w 1452586"/>
                <a:gd name="connsiteY366" fmla="*/ 85438 h 1226458"/>
                <a:gd name="connsiteX367" fmla="*/ 657726 w 1452586"/>
                <a:gd name="connsiteY367" fmla="*/ 84868 h 1226458"/>
                <a:gd name="connsiteX368" fmla="*/ 655940 w 1452586"/>
                <a:gd name="connsiteY368" fmla="*/ 83241 h 1226458"/>
                <a:gd name="connsiteX369" fmla="*/ 654344 w 1452586"/>
                <a:gd name="connsiteY369" fmla="*/ 82609 h 1226458"/>
                <a:gd name="connsiteX370" fmla="*/ 652227 w 1452586"/>
                <a:gd name="connsiteY370" fmla="*/ 80380 h 1226458"/>
                <a:gd name="connsiteX371" fmla="*/ 651136 w 1452586"/>
                <a:gd name="connsiteY371" fmla="*/ 79938 h 1226458"/>
                <a:gd name="connsiteX372" fmla="*/ 651547 w 1452586"/>
                <a:gd name="connsiteY372" fmla="*/ 81566 h 1226458"/>
                <a:gd name="connsiteX373" fmla="*/ 651105 w 1452586"/>
                <a:gd name="connsiteY373" fmla="*/ 81644 h 1226458"/>
                <a:gd name="connsiteX374" fmla="*/ 649951 w 1452586"/>
                <a:gd name="connsiteY374" fmla="*/ 80649 h 1226458"/>
                <a:gd name="connsiteX375" fmla="*/ 649666 w 1452586"/>
                <a:gd name="connsiteY375" fmla="*/ 80807 h 1226458"/>
                <a:gd name="connsiteX376" fmla="*/ 649034 w 1452586"/>
                <a:gd name="connsiteY376" fmla="*/ 81566 h 1226458"/>
                <a:gd name="connsiteX377" fmla="*/ 648639 w 1452586"/>
                <a:gd name="connsiteY377" fmla="*/ 81834 h 1226458"/>
                <a:gd name="connsiteX378" fmla="*/ 646047 w 1452586"/>
                <a:gd name="connsiteY378" fmla="*/ 82008 h 1226458"/>
                <a:gd name="connsiteX379" fmla="*/ 641922 w 1452586"/>
                <a:gd name="connsiteY379" fmla="*/ 80222 h 1226458"/>
                <a:gd name="connsiteX380" fmla="*/ 636707 w 1452586"/>
                <a:gd name="connsiteY380" fmla="*/ 81107 h 1226458"/>
                <a:gd name="connsiteX381" fmla="*/ 628599 w 1452586"/>
                <a:gd name="connsiteY381" fmla="*/ 81249 h 1226458"/>
                <a:gd name="connsiteX382" fmla="*/ 625786 w 1452586"/>
                <a:gd name="connsiteY382" fmla="*/ 81502 h 1226458"/>
                <a:gd name="connsiteX383" fmla="*/ 625091 w 1452586"/>
                <a:gd name="connsiteY383" fmla="*/ 81819 h 1226458"/>
                <a:gd name="connsiteX384" fmla="*/ 625122 w 1452586"/>
                <a:gd name="connsiteY384" fmla="*/ 82941 h 1226458"/>
                <a:gd name="connsiteX385" fmla="*/ 618848 w 1452586"/>
                <a:gd name="connsiteY385" fmla="*/ 84173 h 1226458"/>
                <a:gd name="connsiteX386" fmla="*/ 616888 w 1452586"/>
                <a:gd name="connsiteY386" fmla="*/ 83810 h 1226458"/>
                <a:gd name="connsiteX387" fmla="*/ 616762 w 1452586"/>
                <a:gd name="connsiteY387" fmla="*/ 83636 h 1226458"/>
                <a:gd name="connsiteX388" fmla="*/ 616414 w 1452586"/>
                <a:gd name="connsiteY388" fmla="*/ 83051 h 1226458"/>
                <a:gd name="connsiteX389" fmla="*/ 616240 w 1452586"/>
                <a:gd name="connsiteY389" fmla="*/ 82861 h 1226458"/>
                <a:gd name="connsiteX390" fmla="*/ 616130 w 1452586"/>
                <a:gd name="connsiteY390" fmla="*/ 82941 h 1226458"/>
                <a:gd name="connsiteX391" fmla="*/ 615940 w 1452586"/>
                <a:gd name="connsiteY391" fmla="*/ 83415 h 1226458"/>
                <a:gd name="connsiteX392" fmla="*/ 615798 w 1452586"/>
                <a:gd name="connsiteY392" fmla="*/ 83462 h 1226458"/>
                <a:gd name="connsiteX393" fmla="*/ 610946 w 1452586"/>
                <a:gd name="connsiteY393" fmla="*/ 82356 h 1226458"/>
                <a:gd name="connsiteX394" fmla="*/ 604055 w 1452586"/>
                <a:gd name="connsiteY394" fmla="*/ 82309 h 1226458"/>
                <a:gd name="connsiteX395" fmla="*/ 601242 w 1452586"/>
                <a:gd name="connsiteY395" fmla="*/ 81376 h 1226458"/>
                <a:gd name="connsiteX396" fmla="*/ 600578 w 1452586"/>
                <a:gd name="connsiteY396" fmla="*/ 80807 h 1226458"/>
                <a:gd name="connsiteX397" fmla="*/ 600736 w 1452586"/>
                <a:gd name="connsiteY397" fmla="*/ 80475 h 1226458"/>
                <a:gd name="connsiteX398" fmla="*/ 600831 w 1452586"/>
                <a:gd name="connsiteY398" fmla="*/ 80064 h 1226458"/>
                <a:gd name="connsiteX399" fmla="*/ 600958 w 1452586"/>
                <a:gd name="connsiteY399" fmla="*/ 79258 h 1226458"/>
                <a:gd name="connsiteX400" fmla="*/ 600736 w 1452586"/>
                <a:gd name="connsiteY400" fmla="*/ 78926 h 1226458"/>
                <a:gd name="connsiteX401" fmla="*/ 600483 w 1452586"/>
                <a:gd name="connsiteY401" fmla="*/ 78673 h 1226458"/>
                <a:gd name="connsiteX402" fmla="*/ 600246 w 1452586"/>
                <a:gd name="connsiteY402" fmla="*/ 78500 h 1226458"/>
                <a:gd name="connsiteX403" fmla="*/ 599978 w 1452586"/>
                <a:gd name="connsiteY403" fmla="*/ 78358 h 1226458"/>
                <a:gd name="connsiteX404" fmla="*/ 600104 w 1452586"/>
                <a:gd name="connsiteY404" fmla="*/ 77456 h 1226458"/>
                <a:gd name="connsiteX405" fmla="*/ 600199 w 1452586"/>
                <a:gd name="connsiteY405" fmla="*/ 77109 h 1226458"/>
                <a:gd name="connsiteX406" fmla="*/ 600389 w 1452586"/>
                <a:gd name="connsiteY406" fmla="*/ 76777 h 1226458"/>
                <a:gd name="connsiteX407" fmla="*/ 599772 w 1452586"/>
                <a:gd name="connsiteY407" fmla="*/ 76081 h 1226458"/>
                <a:gd name="connsiteX408" fmla="*/ 599124 w 1452586"/>
                <a:gd name="connsiteY408" fmla="*/ 75639 h 1226458"/>
                <a:gd name="connsiteX409" fmla="*/ 598508 w 1452586"/>
                <a:gd name="connsiteY409" fmla="*/ 75434 h 1226458"/>
                <a:gd name="connsiteX410" fmla="*/ 597923 w 1452586"/>
                <a:gd name="connsiteY410" fmla="*/ 75418 h 1226458"/>
                <a:gd name="connsiteX411" fmla="*/ 596074 w 1452586"/>
                <a:gd name="connsiteY411" fmla="*/ 76382 h 1226458"/>
                <a:gd name="connsiteX412" fmla="*/ 595473 w 1452586"/>
                <a:gd name="connsiteY412" fmla="*/ 76192 h 1226458"/>
                <a:gd name="connsiteX413" fmla="*/ 595616 w 1452586"/>
                <a:gd name="connsiteY413" fmla="*/ 75623 h 1226458"/>
                <a:gd name="connsiteX414" fmla="*/ 595141 w 1452586"/>
                <a:gd name="connsiteY414" fmla="*/ 75212 h 1226458"/>
                <a:gd name="connsiteX415" fmla="*/ 594778 w 1452586"/>
                <a:gd name="connsiteY415" fmla="*/ 75339 h 1226458"/>
                <a:gd name="connsiteX416" fmla="*/ 594414 w 1452586"/>
                <a:gd name="connsiteY416" fmla="*/ 75654 h 1226458"/>
                <a:gd name="connsiteX417" fmla="*/ 594019 w 1452586"/>
                <a:gd name="connsiteY417" fmla="*/ 75766 h 1226458"/>
                <a:gd name="connsiteX418" fmla="*/ 593640 w 1452586"/>
                <a:gd name="connsiteY418" fmla="*/ 75607 h 1226458"/>
                <a:gd name="connsiteX419" fmla="*/ 593308 w 1452586"/>
                <a:gd name="connsiteY419" fmla="*/ 75339 h 1226458"/>
                <a:gd name="connsiteX420" fmla="*/ 591696 w 1452586"/>
                <a:gd name="connsiteY420" fmla="*/ 73252 h 1226458"/>
                <a:gd name="connsiteX421" fmla="*/ 590827 w 1452586"/>
                <a:gd name="connsiteY421" fmla="*/ 72747 h 1226458"/>
                <a:gd name="connsiteX422" fmla="*/ 588930 w 1452586"/>
                <a:gd name="connsiteY422" fmla="*/ 72700 h 1226458"/>
                <a:gd name="connsiteX423" fmla="*/ 588093 w 1452586"/>
                <a:gd name="connsiteY423" fmla="*/ 73126 h 1226458"/>
                <a:gd name="connsiteX424" fmla="*/ 586149 w 1452586"/>
                <a:gd name="connsiteY424" fmla="*/ 75987 h 1226458"/>
                <a:gd name="connsiteX425" fmla="*/ 585122 w 1452586"/>
                <a:gd name="connsiteY425" fmla="*/ 76508 h 1226458"/>
                <a:gd name="connsiteX426" fmla="*/ 581708 w 1452586"/>
                <a:gd name="connsiteY426" fmla="*/ 76351 h 1226458"/>
                <a:gd name="connsiteX427" fmla="*/ 581882 w 1452586"/>
                <a:gd name="connsiteY427" fmla="*/ 74738 h 1226458"/>
                <a:gd name="connsiteX428" fmla="*/ 581676 w 1452586"/>
                <a:gd name="connsiteY428" fmla="*/ 73522 h 1226458"/>
                <a:gd name="connsiteX429" fmla="*/ 581234 w 1452586"/>
                <a:gd name="connsiteY429" fmla="*/ 72605 h 1226458"/>
                <a:gd name="connsiteX430" fmla="*/ 580286 w 1452586"/>
                <a:gd name="connsiteY430" fmla="*/ 71578 h 1226458"/>
                <a:gd name="connsiteX431" fmla="*/ 579305 w 1452586"/>
                <a:gd name="connsiteY431" fmla="*/ 70898 h 1226458"/>
                <a:gd name="connsiteX432" fmla="*/ 577867 w 1452586"/>
                <a:gd name="connsiteY432" fmla="*/ 70613 h 1226458"/>
                <a:gd name="connsiteX433" fmla="*/ 577551 w 1452586"/>
                <a:gd name="connsiteY433" fmla="*/ 70297 h 1226458"/>
                <a:gd name="connsiteX434" fmla="*/ 576666 w 1452586"/>
                <a:gd name="connsiteY434" fmla="*/ 69191 h 1226458"/>
                <a:gd name="connsiteX435" fmla="*/ 575687 w 1452586"/>
                <a:gd name="connsiteY435" fmla="*/ 69127 h 1226458"/>
                <a:gd name="connsiteX436" fmla="*/ 573790 w 1452586"/>
                <a:gd name="connsiteY436" fmla="*/ 69839 h 1226458"/>
                <a:gd name="connsiteX437" fmla="*/ 573000 w 1452586"/>
                <a:gd name="connsiteY437" fmla="*/ 69602 h 1226458"/>
                <a:gd name="connsiteX438" fmla="*/ 570866 w 1452586"/>
                <a:gd name="connsiteY438" fmla="*/ 68022 h 1226458"/>
                <a:gd name="connsiteX439" fmla="*/ 570487 w 1452586"/>
                <a:gd name="connsiteY439" fmla="*/ 68132 h 1226458"/>
                <a:gd name="connsiteX440" fmla="*/ 569713 w 1452586"/>
                <a:gd name="connsiteY440" fmla="*/ 69127 h 1226458"/>
                <a:gd name="connsiteX441" fmla="*/ 569333 w 1452586"/>
                <a:gd name="connsiteY441" fmla="*/ 69080 h 1226458"/>
                <a:gd name="connsiteX442" fmla="*/ 569128 w 1452586"/>
                <a:gd name="connsiteY442" fmla="*/ 68796 h 1226458"/>
                <a:gd name="connsiteX443" fmla="*/ 568907 w 1452586"/>
                <a:gd name="connsiteY443" fmla="*/ 68337 h 1226458"/>
                <a:gd name="connsiteX444" fmla="*/ 568527 w 1452586"/>
                <a:gd name="connsiteY444" fmla="*/ 67674 h 1226458"/>
                <a:gd name="connsiteX445" fmla="*/ 567847 w 1452586"/>
                <a:gd name="connsiteY445" fmla="*/ 66915 h 1226458"/>
                <a:gd name="connsiteX446" fmla="*/ 567057 w 1452586"/>
                <a:gd name="connsiteY446" fmla="*/ 66298 h 1226458"/>
                <a:gd name="connsiteX447" fmla="*/ 559108 w 1452586"/>
                <a:gd name="connsiteY447" fmla="*/ 63786 h 1226458"/>
                <a:gd name="connsiteX448" fmla="*/ 558539 w 1452586"/>
                <a:gd name="connsiteY448" fmla="*/ 64339 h 1226458"/>
                <a:gd name="connsiteX449" fmla="*/ 558934 w 1452586"/>
                <a:gd name="connsiteY449" fmla="*/ 64798 h 1226458"/>
                <a:gd name="connsiteX450" fmla="*/ 558207 w 1452586"/>
                <a:gd name="connsiteY450" fmla="*/ 65493 h 1226458"/>
                <a:gd name="connsiteX451" fmla="*/ 555394 w 1452586"/>
                <a:gd name="connsiteY451" fmla="*/ 65018 h 1226458"/>
                <a:gd name="connsiteX452" fmla="*/ 555599 w 1452586"/>
                <a:gd name="connsiteY452" fmla="*/ 64955 h 1226458"/>
                <a:gd name="connsiteX453" fmla="*/ 555789 w 1452586"/>
                <a:gd name="connsiteY453" fmla="*/ 64798 h 1226458"/>
                <a:gd name="connsiteX454" fmla="*/ 555915 w 1452586"/>
                <a:gd name="connsiteY454" fmla="*/ 64466 h 1226458"/>
                <a:gd name="connsiteX455" fmla="*/ 556026 w 1452586"/>
                <a:gd name="connsiteY455" fmla="*/ 63959 h 1226458"/>
                <a:gd name="connsiteX456" fmla="*/ 555346 w 1452586"/>
                <a:gd name="connsiteY456" fmla="*/ 63074 h 1226458"/>
                <a:gd name="connsiteX457" fmla="*/ 554683 w 1452586"/>
                <a:gd name="connsiteY457" fmla="*/ 63169 h 1226458"/>
                <a:gd name="connsiteX458" fmla="*/ 553387 w 1452586"/>
                <a:gd name="connsiteY458" fmla="*/ 64149 h 1226458"/>
                <a:gd name="connsiteX459" fmla="*/ 549325 w 1452586"/>
                <a:gd name="connsiteY459" fmla="*/ 64402 h 1226458"/>
                <a:gd name="connsiteX460" fmla="*/ 547839 w 1452586"/>
                <a:gd name="connsiteY460" fmla="*/ 65445 h 1226458"/>
                <a:gd name="connsiteX461" fmla="*/ 547144 w 1452586"/>
                <a:gd name="connsiteY461" fmla="*/ 65635 h 1226458"/>
                <a:gd name="connsiteX462" fmla="*/ 545595 w 1452586"/>
                <a:gd name="connsiteY462" fmla="*/ 64544 h 1226458"/>
                <a:gd name="connsiteX463" fmla="*/ 545058 w 1452586"/>
                <a:gd name="connsiteY463" fmla="*/ 64529 h 1226458"/>
                <a:gd name="connsiteX464" fmla="*/ 539447 w 1452586"/>
                <a:gd name="connsiteY464" fmla="*/ 70076 h 1226458"/>
                <a:gd name="connsiteX465" fmla="*/ 536002 w 1452586"/>
                <a:gd name="connsiteY465" fmla="*/ 70313 h 1226458"/>
                <a:gd name="connsiteX466" fmla="*/ 532730 w 1452586"/>
                <a:gd name="connsiteY466" fmla="*/ 72447 h 1226458"/>
                <a:gd name="connsiteX467" fmla="*/ 531861 w 1452586"/>
                <a:gd name="connsiteY467" fmla="*/ 72605 h 1226458"/>
                <a:gd name="connsiteX468" fmla="*/ 531846 w 1452586"/>
                <a:gd name="connsiteY468" fmla="*/ 72099 h 1226458"/>
                <a:gd name="connsiteX469" fmla="*/ 532889 w 1452586"/>
                <a:gd name="connsiteY469" fmla="*/ 68606 h 1226458"/>
                <a:gd name="connsiteX470" fmla="*/ 533031 w 1452586"/>
                <a:gd name="connsiteY470" fmla="*/ 67674 h 1226458"/>
                <a:gd name="connsiteX471" fmla="*/ 532509 w 1452586"/>
                <a:gd name="connsiteY471" fmla="*/ 66425 h 1226458"/>
                <a:gd name="connsiteX472" fmla="*/ 531482 w 1452586"/>
                <a:gd name="connsiteY472" fmla="*/ 66868 h 1226458"/>
                <a:gd name="connsiteX473" fmla="*/ 530391 w 1452586"/>
                <a:gd name="connsiteY473" fmla="*/ 67800 h 1226458"/>
                <a:gd name="connsiteX474" fmla="*/ 529664 w 1452586"/>
                <a:gd name="connsiteY474" fmla="*/ 68116 h 1226458"/>
                <a:gd name="connsiteX475" fmla="*/ 529380 w 1452586"/>
                <a:gd name="connsiteY475" fmla="*/ 67532 h 1226458"/>
                <a:gd name="connsiteX476" fmla="*/ 529222 w 1452586"/>
                <a:gd name="connsiteY476" fmla="*/ 66788 h 1226458"/>
                <a:gd name="connsiteX477" fmla="*/ 529032 w 1452586"/>
                <a:gd name="connsiteY477" fmla="*/ 66093 h 1226458"/>
                <a:gd name="connsiteX478" fmla="*/ 528669 w 1452586"/>
                <a:gd name="connsiteY478" fmla="*/ 65619 h 1226458"/>
                <a:gd name="connsiteX479" fmla="*/ 528305 w 1452586"/>
                <a:gd name="connsiteY479" fmla="*/ 65588 h 1226458"/>
                <a:gd name="connsiteX480" fmla="*/ 527626 w 1452586"/>
                <a:gd name="connsiteY480" fmla="*/ 66093 h 1226458"/>
                <a:gd name="connsiteX481" fmla="*/ 527262 w 1452586"/>
                <a:gd name="connsiteY481" fmla="*/ 66251 h 1226458"/>
                <a:gd name="connsiteX482" fmla="*/ 527025 w 1452586"/>
                <a:gd name="connsiteY482" fmla="*/ 66156 h 1226458"/>
                <a:gd name="connsiteX483" fmla="*/ 526535 w 1452586"/>
                <a:gd name="connsiteY483" fmla="*/ 65808 h 1226458"/>
                <a:gd name="connsiteX484" fmla="*/ 526267 w 1452586"/>
                <a:gd name="connsiteY484" fmla="*/ 65730 h 1226458"/>
                <a:gd name="connsiteX485" fmla="*/ 521810 w 1452586"/>
                <a:gd name="connsiteY485" fmla="*/ 66520 h 1226458"/>
                <a:gd name="connsiteX486" fmla="*/ 522031 w 1452586"/>
                <a:gd name="connsiteY486" fmla="*/ 67310 h 1226458"/>
                <a:gd name="connsiteX487" fmla="*/ 522378 w 1452586"/>
                <a:gd name="connsiteY487" fmla="*/ 67847 h 1226458"/>
                <a:gd name="connsiteX488" fmla="*/ 523153 w 1452586"/>
                <a:gd name="connsiteY488" fmla="*/ 68432 h 1226458"/>
                <a:gd name="connsiteX489" fmla="*/ 522632 w 1452586"/>
                <a:gd name="connsiteY489" fmla="*/ 68780 h 1226458"/>
                <a:gd name="connsiteX490" fmla="*/ 521399 w 1452586"/>
                <a:gd name="connsiteY490" fmla="*/ 68179 h 1226458"/>
                <a:gd name="connsiteX491" fmla="*/ 520798 w 1452586"/>
                <a:gd name="connsiteY491" fmla="*/ 68085 h 1226458"/>
                <a:gd name="connsiteX492" fmla="*/ 520656 w 1452586"/>
                <a:gd name="connsiteY492" fmla="*/ 68242 h 1226458"/>
                <a:gd name="connsiteX493" fmla="*/ 520324 w 1452586"/>
                <a:gd name="connsiteY493" fmla="*/ 68875 h 1226458"/>
                <a:gd name="connsiteX494" fmla="*/ 520150 w 1452586"/>
                <a:gd name="connsiteY494" fmla="*/ 69096 h 1226458"/>
                <a:gd name="connsiteX495" fmla="*/ 517843 w 1452586"/>
                <a:gd name="connsiteY495" fmla="*/ 69191 h 1226458"/>
                <a:gd name="connsiteX496" fmla="*/ 517653 w 1452586"/>
                <a:gd name="connsiteY496" fmla="*/ 69396 h 1226458"/>
                <a:gd name="connsiteX497" fmla="*/ 517337 w 1452586"/>
                <a:gd name="connsiteY497" fmla="*/ 70076 h 1226458"/>
                <a:gd name="connsiteX498" fmla="*/ 517163 w 1452586"/>
                <a:gd name="connsiteY498" fmla="*/ 70234 h 1226458"/>
                <a:gd name="connsiteX499" fmla="*/ 512059 w 1452586"/>
                <a:gd name="connsiteY499" fmla="*/ 71008 h 1226458"/>
                <a:gd name="connsiteX500" fmla="*/ 511442 w 1452586"/>
                <a:gd name="connsiteY500" fmla="*/ 71641 h 1226458"/>
                <a:gd name="connsiteX501" fmla="*/ 511347 w 1452586"/>
                <a:gd name="connsiteY501" fmla="*/ 73000 h 1226458"/>
                <a:gd name="connsiteX502" fmla="*/ 511664 w 1452586"/>
                <a:gd name="connsiteY502" fmla="*/ 74517 h 1226458"/>
                <a:gd name="connsiteX503" fmla="*/ 512280 w 1452586"/>
                <a:gd name="connsiteY503" fmla="*/ 75576 h 1226458"/>
                <a:gd name="connsiteX504" fmla="*/ 512311 w 1452586"/>
                <a:gd name="connsiteY504" fmla="*/ 76129 h 1226458"/>
                <a:gd name="connsiteX505" fmla="*/ 511142 w 1452586"/>
                <a:gd name="connsiteY505" fmla="*/ 76493 h 1226458"/>
                <a:gd name="connsiteX506" fmla="*/ 510573 w 1452586"/>
                <a:gd name="connsiteY506" fmla="*/ 76239 h 1226458"/>
                <a:gd name="connsiteX507" fmla="*/ 509609 w 1452586"/>
                <a:gd name="connsiteY507" fmla="*/ 74754 h 1226458"/>
                <a:gd name="connsiteX508" fmla="*/ 508629 w 1452586"/>
                <a:gd name="connsiteY508" fmla="*/ 74106 h 1226458"/>
                <a:gd name="connsiteX509" fmla="*/ 508170 w 1452586"/>
                <a:gd name="connsiteY509" fmla="*/ 73458 h 1226458"/>
                <a:gd name="connsiteX510" fmla="*/ 507618 w 1452586"/>
                <a:gd name="connsiteY510" fmla="*/ 72842 h 1226458"/>
                <a:gd name="connsiteX511" fmla="*/ 506179 w 1452586"/>
                <a:gd name="connsiteY511" fmla="*/ 72889 h 1226458"/>
                <a:gd name="connsiteX512" fmla="*/ 504947 w 1452586"/>
                <a:gd name="connsiteY512" fmla="*/ 72051 h 1226458"/>
                <a:gd name="connsiteX513" fmla="*/ 497645 w 1452586"/>
                <a:gd name="connsiteY513" fmla="*/ 72525 h 1226458"/>
                <a:gd name="connsiteX514" fmla="*/ 491323 w 1452586"/>
                <a:gd name="connsiteY514" fmla="*/ 71767 h 1226458"/>
                <a:gd name="connsiteX515" fmla="*/ 492208 w 1452586"/>
                <a:gd name="connsiteY515" fmla="*/ 69381 h 1226458"/>
                <a:gd name="connsiteX516" fmla="*/ 493631 w 1452586"/>
                <a:gd name="connsiteY516" fmla="*/ 68417 h 1226458"/>
                <a:gd name="connsiteX517" fmla="*/ 496096 w 1452586"/>
                <a:gd name="connsiteY517" fmla="*/ 67627 h 1226458"/>
                <a:gd name="connsiteX518" fmla="*/ 494595 w 1452586"/>
                <a:gd name="connsiteY518" fmla="*/ 67137 h 1226458"/>
                <a:gd name="connsiteX519" fmla="*/ 494010 w 1452586"/>
                <a:gd name="connsiteY519" fmla="*/ 66567 h 1226458"/>
                <a:gd name="connsiteX520" fmla="*/ 494563 w 1452586"/>
                <a:gd name="connsiteY520" fmla="*/ 66140 h 1226458"/>
                <a:gd name="connsiteX521" fmla="*/ 495717 w 1452586"/>
                <a:gd name="connsiteY521" fmla="*/ 66425 h 1226458"/>
                <a:gd name="connsiteX522" fmla="*/ 496207 w 1452586"/>
                <a:gd name="connsiteY522" fmla="*/ 65761 h 1226458"/>
                <a:gd name="connsiteX523" fmla="*/ 496728 w 1452586"/>
                <a:gd name="connsiteY523" fmla="*/ 64181 h 1226458"/>
                <a:gd name="connsiteX524" fmla="*/ 497029 w 1452586"/>
                <a:gd name="connsiteY524" fmla="*/ 63691 h 1226458"/>
                <a:gd name="connsiteX525" fmla="*/ 497408 w 1452586"/>
                <a:gd name="connsiteY525" fmla="*/ 63406 h 1226458"/>
                <a:gd name="connsiteX526" fmla="*/ 496697 w 1452586"/>
                <a:gd name="connsiteY526" fmla="*/ 62837 h 1226458"/>
                <a:gd name="connsiteX527" fmla="*/ 494452 w 1452586"/>
                <a:gd name="connsiteY527" fmla="*/ 63517 h 1226458"/>
                <a:gd name="connsiteX528" fmla="*/ 491323 w 1452586"/>
                <a:gd name="connsiteY528" fmla="*/ 62632 h 1226458"/>
                <a:gd name="connsiteX529" fmla="*/ 478822 w 1452586"/>
                <a:gd name="connsiteY529" fmla="*/ 64149 h 1226458"/>
                <a:gd name="connsiteX530" fmla="*/ 477510 w 1452586"/>
                <a:gd name="connsiteY530" fmla="*/ 64955 h 1226458"/>
                <a:gd name="connsiteX531" fmla="*/ 476815 w 1452586"/>
                <a:gd name="connsiteY531" fmla="*/ 65018 h 1226458"/>
                <a:gd name="connsiteX532" fmla="*/ 476483 w 1452586"/>
                <a:gd name="connsiteY532" fmla="*/ 64798 h 1226458"/>
                <a:gd name="connsiteX533" fmla="*/ 475819 w 1452586"/>
                <a:gd name="connsiteY533" fmla="*/ 64149 h 1226458"/>
                <a:gd name="connsiteX534" fmla="*/ 475471 w 1452586"/>
                <a:gd name="connsiteY534" fmla="*/ 64023 h 1226458"/>
                <a:gd name="connsiteX535" fmla="*/ 474634 w 1452586"/>
                <a:gd name="connsiteY535" fmla="*/ 64244 h 1226458"/>
                <a:gd name="connsiteX536" fmla="*/ 474334 w 1452586"/>
                <a:gd name="connsiteY536" fmla="*/ 64054 h 1226458"/>
                <a:gd name="connsiteX537" fmla="*/ 474745 w 1452586"/>
                <a:gd name="connsiteY537" fmla="*/ 63027 h 1226458"/>
                <a:gd name="connsiteX538" fmla="*/ 475566 w 1452586"/>
                <a:gd name="connsiteY538" fmla="*/ 62189 h 1226458"/>
                <a:gd name="connsiteX539" fmla="*/ 476483 w 1452586"/>
                <a:gd name="connsiteY539" fmla="*/ 61652 h 1226458"/>
                <a:gd name="connsiteX540" fmla="*/ 477178 w 1452586"/>
                <a:gd name="connsiteY540" fmla="*/ 61447 h 1226458"/>
                <a:gd name="connsiteX541" fmla="*/ 478759 w 1452586"/>
                <a:gd name="connsiteY541" fmla="*/ 62221 h 1226458"/>
                <a:gd name="connsiteX542" fmla="*/ 479754 w 1452586"/>
                <a:gd name="connsiteY542" fmla="*/ 61826 h 1226458"/>
                <a:gd name="connsiteX543" fmla="*/ 486218 w 1452586"/>
                <a:gd name="connsiteY543" fmla="*/ 61968 h 1226458"/>
                <a:gd name="connsiteX544" fmla="*/ 487751 w 1452586"/>
                <a:gd name="connsiteY544" fmla="*/ 62490 h 1226458"/>
                <a:gd name="connsiteX545" fmla="*/ 488573 w 1452586"/>
                <a:gd name="connsiteY545" fmla="*/ 62158 h 1226458"/>
                <a:gd name="connsiteX546" fmla="*/ 487799 w 1452586"/>
                <a:gd name="connsiteY546" fmla="*/ 60720 h 1226458"/>
                <a:gd name="connsiteX547" fmla="*/ 486471 w 1452586"/>
                <a:gd name="connsiteY547" fmla="*/ 60435 h 1226458"/>
                <a:gd name="connsiteX548" fmla="*/ 483959 w 1452586"/>
                <a:gd name="connsiteY548" fmla="*/ 60767 h 1226458"/>
                <a:gd name="connsiteX549" fmla="*/ 478917 w 1452586"/>
                <a:gd name="connsiteY549" fmla="*/ 58918 h 1226458"/>
                <a:gd name="connsiteX550" fmla="*/ 478000 w 1452586"/>
                <a:gd name="connsiteY550" fmla="*/ 57764 h 1226458"/>
                <a:gd name="connsiteX551" fmla="*/ 477273 w 1452586"/>
                <a:gd name="connsiteY551" fmla="*/ 56168 h 1226458"/>
                <a:gd name="connsiteX552" fmla="*/ 477099 w 1452586"/>
                <a:gd name="connsiteY552" fmla="*/ 54303 h 1226458"/>
                <a:gd name="connsiteX553" fmla="*/ 477415 w 1452586"/>
                <a:gd name="connsiteY553" fmla="*/ 53528 h 1226458"/>
                <a:gd name="connsiteX554" fmla="*/ 478000 w 1452586"/>
                <a:gd name="connsiteY554" fmla="*/ 53055 h 1226458"/>
                <a:gd name="connsiteX555" fmla="*/ 479107 w 1452586"/>
                <a:gd name="connsiteY555" fmla="*/ 52723 h 1226458"/>
                <a:gd name="connsiteX556" fmla="*/ 479438 w 1452586"/>
                <a:gd name="connsiteY556" fmla="*/ 52438 h 1226458"/>
                <a:gd name="connsiteX557" fmla="*/ 479612 w 1452586"/>
                <a:gd name="connsiteY557" fmla="*/ 51791 h 1226458"/>
                <a:gd name="connsiteX558" fmla="*/ 479565 w 1452586"/>
                <a:gd name="connsiteY558" fmla="*/ 51126 h 1226458"/>
                <a:gd name="connsiteX559" fmla="*/ 479154 w 1452586"/>
                <a:gd name="connsiteY559" fmla="*/ 50747 h 1226458"/>
                <a:gd name="connsiteX560" fmla="*/ 479138 w 1452586"/>
                <a:gd name="connsiteY560" fmla="*/ 50194 h 1226458"/>
                <a:gd name="connsiteX561" fmla="*/ 480545 w 1452586"/>
                <a:gd name="connsiteY561" fmla="*/ 49736 h 1226458"/>
                <a:gd name="connsiteX562" fmla="*/ 483026 w 1452586"/>
                <a:gd name="connsiteY562" fmla="*/ 45911 h 1226458"/>
                <a:gd name="connsiteX563" fmla="*/ 484417 w 1452586"/>
                <a:gd name="connsiteY563" fmla="*/ 44947 h 1226458"/>
                <a:gd name="connsiteX564" fmla="*/ 484401 w 1452586"/>
                <a:gd name="connsiteY564" fmla="*/ 44552 h 1226458"/>
                <a:gd name="connsiteX565" fmla="*/ 481572 w 1452586"/>
                <a:gd name="connsiteY565" fmla="*/ 41723 h 1226458"/>
                <a:gd name="connsiteX566" fmla="*/ 475962 w 1452586"/>
                <a:gd name="connsiteY566" fmla="*/ 39589 h 1226458"/>
                <a:gd name="connsiteX567" fmla="*/ 471726 w 1452586"/>
                <a:gd name="connsiteY567" fmla="*/ 39463 h 1226458"/>
                <a:gd name="connsiteX568" fmla="*/ 470873 w 1452586"/>
                <a:gd name="connsiteY568" fmla="*/ 40190 h 1226458"/>
                <a:gd name="connsiteX569" fmla="*/ 471584 w 1452586"/>
                <a:gd name="connsiteY569" fmla="*/ 40206 h 1226458"/>
                <a:gd name="connsiteX570" fmla="*/ 472232 w 1452586"/>
                <a:gd name="connsiteY570" fmla="*/ 40458 h 1226458"/>
                <a:gd name="connsiteX571" fmla="*/ 472769 w 1452586"/>
                <a:gd name="connsiteY571" fmla="*/ 41201 h 1226458"/>
                <a:gd name="connsiteX572" fmla="*/ 473212 w 1452586"/>
                <a:gd name="connsiteY572" fmla="*/ 42735 h 1226458"/>
                <a:gd name="connsiteX573" fmla="*/ 472232 w 1452586"/>
                <a:gd name="connsiteY573" fmla="*/ 44584 h 1226458"/>
                <a:gd name="connsiteX574" fmla="*/ 471774 w 1452586"/>
                <a:gd name="connsiteY574" fmla="*/ 44599 h 1226458"/>
                <a:gd name="connsiteX575" fmla="*/ 470920 w 1452586"/>
                <a:gd name="connsiteY575" fmla="*/ 42956 h 1226458"/>
                <a:gd name="connsiteX576" fmla="*/ 470224 w 1452586"/>
                <a:gd name="connsiteY576" fmla="*/ 42070 h 1226458"/>
                <a:gd name="connsiteX577" fmla="*/ 469940 w 1452586"/>
                <a:gd name="connsiteY577" fmla="*/ 41533 h 1226458"/>
                <a:gd name="connsiteX578" fmla="*/ 469561 w 1452586"/>
                <a:gd name="connsiteY578" fmla="*/ 40490 h 1226458"/>
                <a:gd name="connsiteX579" fmla="*/ 469324 w 1452586"/>
                <a:gd name="connsiteY579" fmla="*/ 39984 h 1226458"/>
                <a:gd name="connsiteX580" fmla="*/ 469118 w 1452586"/>
                <a:gd name="connsiteY580" fmla="*/ 39763 h 1226458"/>
                <a:gd name="connsiteX581" fmla="*/ 468676 w 1452586"/>
                <a:gd name="connsiteY581" fmla="*/ 39953 h 1226458"/>
                <a:gd name="connsiteX582" fmla="*/ 468565 w 1452586"/>
                <a:gd name="connsiteY582" fmla="*/ 40490 h 1226458"/>
                <a:gd name="connsiteX583" fmla="*/ 468502 w 1452586"/>
                <a:gd name="connsiteY583" fmla="*/ 41170 h 1226458"/>
                <a:gd name="connsiteX584" fmla="*/ 468280 w 1452586"/>
                <a:gd name="connsiteY584" fmla="*/ 41818 h 1226458"/>
                <a:gd name="connsiteX585" fmla="*/ 467901 w 1452586"/>
                <a:gd name="connsiteY585" fmla="*/ 42008 h 1226458"/>
                <a:gd name="connsiteX586" fmla="*/ 467396 w 1452586"/>
                <a:gd name="connsiteY586" fmla="*/ 41865 h 1226458"/>
                <a:gd name="connsiteX587" fmla="*/ 466922 w 1452586"/>
                <a:gd name="connsiteY587" fmla="*/ 41502 h 1226458"/>
                <a:gd name="connsiteX588" fmla="*/ 466558 w 1452586"/>
                <a:gd name="connsiteY588" fmla="*/ 41075 h 1226458"/>
                <a:gd name="connsiteX589" fmla="*/ 466258 w 1452586"/>
                <a:gd name="connsiteY589" fmla="*/ 40348 h 1226458"/>
                <a:gd name="connsiteX590" fmla="*/ 466068 w 1452586"/>
                <a:gd name="connsiteY590" fmla="*/ 39400 h 1226458"/>
                <a:gd name="connsiteX591" fmla="*/ 465878 w 1452586"/>
                <a:gd name="connsiteY591" fmla="*/ 38594 h 1226458"/>
                <a:gd name="connsiteX592" fmla="*/ 465546 w 1452586"/>
                <a:gd name="connsiteY592" fmla="*/ 38278 h 1226458"/>
                <a:gd name="connsiteX593" fmla="*/ 463350 w 1452586"/>
                <a:gd name="connsiteY593" fmla="*/ 37851 h 1226458"/>
                <a:gd name="connsiteX594" fmla="*/ 463081 w 1452586"/>
                <a:gd name="connsiteY594" fmla="*/ 38057 h 1226458"/>
                <a:gd name="connsiteX595" fmla="*/ 462670 w 1452586"/>
                <a:gd name="connsiteY595" fmla="*/ 38673 h 1226458"/>
                <a:gd name="connsiteX596" fmla="*/ 462512 w 1452586"/>
                <a:gd name="connsiteY596" fmla="*/ 38831 h 1226458"/>
                <a:gd name="connsiteX597" fmla="*/ 462212 w 1452586"/>
                <a:gd name="connsiteY597" fmla="*/ 38752 h 1226458"/>
                <a:gd name="connsiteX598" fmla="*/ 461722 w 1452586"/>
                <a:gd name="connsiteY598" fmla="*/ 38404 h 1226458"/>
                <a:gd name="connsiteX599" fmla="*/ 461453 w 1452586"/>
                <a:gd name="connsiteY599" fmla="*/ 38309 h 1226458"/>
                <a:gd name="connsiteX600" fmla="*/ 461090 w 1452586"/>
                <a:gd name="connsiteY600" fmla="*/ 38088 h 1226458"/>
                <a:gd name="connsiteX601" fmla="*/ 460631 w 1452586"/>
                <a:gd name="connsiteY601" fmla="*/ 37092 h 1226458"/>
                <a:gd name="connsiteX602" fmla="*/ 460221 w 1452586"/>
                <a:gd name="connsiteY602" fmla="*/ 36871 h 1226458"/>
                <a:gd name="connsiteX603" fmla="*/ 457913 w 1452586"/>
                <a:gd name="connsiteY603" fmla="*/ 36539 h 1226458"/>
                <a:gd name="connsiteX604" fmla="*/ 456712 w 1452586"/>
                <a:gd name="connsiteY604" fmla="*/ 36855 h 1226458"/>
                <a:gd name="connsiteX605" fmla="*/ 455384 w 1452586"/>
                <a:gd name="connsiteY605" fmla="*/ 38784 h 1226458"/>
                <a:gd name="connsiteX606" fmla="*/ 454784 w 1452586"/>
                <a:gd name="connsiteY606" fmla="*/ 38973 h 1226458"/>
                <a:gd name="connsiteX607" fmla="*/ 453045 w 1452586"/>
                <a:gd name="connsiteY607" fmla="*/ 39052 h 1226458"/>
                <a:gd name="connsiteX608" fmla="*/ 451402 w 1452586"/>
                <a:gd name="connsiteY608" fmla="*/ 39984 h 1226458"/>
                <a:gd name="connsiteX609" fmla="*/ 441761 w 1452586"/>
                <a:gd name="connsiteY609" fmla="*/ 39194 h 1226458"/>
                <a:gd name="connsiteX610" fmla="*/ 441113 w 1452586"/>
                <a:gd name="connsiteY610" fmla="*/ 39494 h 1226458"/>
                <a:gd name="connsiteX611" fmla="*/ 440591 w 1452586"/>
                <a:gd name="connsiteY611" fmla="*/ 40396 h 1226458"/>
                <a:gd name="connsiteX612" fmla="*/ 439438 w 1452586"/>
                <a:gd name="connsiteY612" fmla="*/ 43003 h 1226458"/>
                <a:gd name="connsiteX613" fmla="*/ 437968 w 1452586"/>
                <a:gd name="connsiteY613" fmla="*/ 43999 h 1226458"/>
                <a:gd name="connsiteX614" fmla="*/ 435724 w 1452586"/>
                <a:gd name="connsiteY614" fmla="*/ 47128 h 1226458"/>
                <a:gd name="connsiteX615" fmla="*/ 434681 w 1452586"/>
                <a:gd name="connsiteY615" fmla="*/ 47840 h 1226458"/>
                <a:gd name="connsiteX616" fmla="*/ 433606 w 1452586"/>
                <a:gd name="connsiteY616" fmla="*/ 48171 h 1226458"/>
                <a:gd name="connsiteX617" fmla="*/ 433179 w 1452586"/>
                <a:gd name="connsiteY617" fmla="*/ 48076 h 1226458"/>
                <a:gd name="connsiteX618" fmla="*/ 432721 w 1452586"/>
                <a:gd name="connsiteY618" fmla="*/ 47776 h 1226458"/>
                <a:gd name="connsiteX619" fmla="*/ 432500 w 1452586"/>
                <a:gd name="connsiteY619" fmla="*/ 47286 h 1226458"/>
                <a:gd name="connsiteX620" fmla="*/ 432737 w 1452586"/>
                <a:gd name="connsiteY620" fmla="*/ 46575 h 1226458"/>
                <a:gd name="connsiteX621" fmla="*/ 432168 w 1452586"/>
                <a:gd name="connsiteY621" fmla="*/ 45074 h 1226458"/>
                <a:gd name="connsiteX622" fmla="*/ 431188 w 1452586"/>
                <a:gd name="connsiteY622" fmla="*/ 44189 h 1226458"/>
                <a:gd name="connsiteX623" fmla="*/ 429291 w 1452586"/>
                <a:gd name="connsiteY623" fmla="*/ 43509 h 1226458"/>
                <a:gd name="connsiteX624" fmla="*/ 427995 w 1452586"/>
                <a:gd name="connsiteY624" fmla="*/ 43525 h 1226458"/>
                <a:gd name="connsiteX625" fmla="*/ 425325 w 1452586"/>
                <a:gd name="connsiteY625" fmla="*/ 44489 h 1226458"/>
                <a:gd name="connsiteX626" fmla="*/ 424044 w 1452586"/>
                <a:gd name="connsiteY626" fmla="*/ 44521 h 1226458"/>
                <a:gd name="connsiteX627" fmla="*/ 423001 w 1452586"/>
                <a:gd name="connsiteY627" fmla="*/ 44014 h 1226458"/>
                <a:gd name="connsiteX628" fmla="*/ 422970 w 1452586"/>
                <a:gd name="connsiteY628" fmla="*/ 43714 h 1226458"/>
                <a:gd name="connsiteX629" fmla="*/ 423033 w 1452586"/>
                <a:gd name="connsiteY629" fmla="*/ 42782 h 1226458"/>
                <a:gd name="connsiteX630" fmla="*/ 423017 w 1452586"/>
                <a:gd name="connsiteY630" fmla="*/ 42482 h 1226458"/>
                <a:gd name="connsiteX631" fmla="*/ 422085 w 1452586"/>
                <a:gd name="connsiteY631" fmla="*/ 41091 h 1226458"/>
                <a:gd name="connsiteX632" fmla="*/ 421895 w 1452586"/>
                <a:gd name="connsiteY632" fmla="*/ 40696 h 1226458"/>
                <a:gd name="connsiteX633" fmla="*/ 421294 w 1452586"/>
                <a:gd name="connsiteY633" fmla="*/ 40001 h 1226458"/>
                <a:gd name="connsiteX634" fmla="*/ 418497 w 1452586"/>
                <a:gd name="connsiteY634" fmla="*/ 40380 h 1226458"/>
                <a:gd name="connsiteX635" fmla="*/ 419035 w 1452586"/>
                <a:gd name="connsiteY635" fmla="*/ 39226 h 1226458"/>
                <a:gd name="connsiteX636" fmla="*/ 420963 w 1452586"/>
                <a:gd name="connsiteY636" fmla="*/ 38562 h 1226458"/>
                <a:gd name="connsiteX637" fmla="*/ 421832 w 1452586"/>
                <a:gd name="connsiteY637" fmla="*/ 37914 h 1226458"/>
                <a:gd name="connsiteX638" fmla="*/ 422116 w 1452586"/>
                <a:gd name="connsiteY638" fmla="*/ 37456 h 1226458"/>
                <a:gd name="connsiteX639" fmla="*/ 422274 w 1452586"/>
                <a:gd name="connsiteY639" fmla="*/ 37092 h 1226458"/>
                <a:gd name="connsiteX640" fmla="*/ 422543 w 1452586"/>
                <a:gd name="connsiteY640" fmla="*/ 35875 h 1226458"/>
                <a:gd name="connsiteX641" fmla="*/ 422606 w 1452586"/>
                <a:gd name="connsiteY641" fmla="*/ 35338 h 1226458"/>
                <a:gd name="connsiteX642" fmla="*/ 422670 w 1452586"/>
                <a:gd name="connsiteY642" fmla="*/ 34674 h 1226458"/>
                <a:gd name="connsiteX643" fmla="*/ 422764 w 1452586"/>
                <a:gd name="connsiteY643" fmla="*/ 34137 h 1226458"/>
                <a:gd name="connsiteX644" fmla="*/ 423222 w 1452586"/>
                <a:gd name="connsiteY644" fmla="*/ 33616 h 1226458"/>
                <a:gd name="connsiteX645" fmla="*/ 423555 w 1452586"/>
                <a:gd name="connsiteY645" fmla="*/ 32951 h 1226458"/>
                <a:gd name="connsiteX646" fmla="*/ 423839 w 1452586"/>
                <a:gd name="connsiteY646" fmla="*/ 32177 h 1226458"/>
                <a:gd name="connsiteX647" fmla="*/ 423966 w 1452586"/>
                <a:gd name="connsiteY647" fmla="*/ 31545 h 1226458"/>
                <a:gd name="connsiteX648" fmla="*/ 423902 w 1452586"/>
                <a:gd name="connsiteY648" fmla="*/ 30628 h 1226458"/>
                <a:gd name="connsiteX649" fmla="*/ 423713 w 1452586"/>
                <a:gd name="connsiteY649" fmla="*/ 30028 h 1226458"/>
                <a:gd name="connsiteX650" fmla="*/ 423128 w 1452586"/>
                <a:gd name="connsiteY650" fmla="*/ 29238 h 1226458"/>
                <a:gd name="connsiteX651" fmla="*/ 420773 w 1452586"/>
                <a:gd name="connsiteY651" fmla="*/ 27483 h 1226458"/>
                <a:gd name="connsiteX652" fmla="*/ 419540 w 1452586"/>
                <a:gd name="connsiteY652" fmla="*/ 25318 h 1226458"/>
                <a:gd name="connsiteX653" fmla="*/ 418718 w 1452586"/>
                <a:gd name="connsiteY653" fmla="*/ 24417 h 1226458"/>
                <a:gd name="connsiteX654" fmla="*/ 417912 w 1452586"/>
                <a:gd name="connsiteY654" fmla="*/ 24022 h 1226458"/>
                <a:gd name="connsiteX655" fmla="*/ 417391 w 1452586"/>
                <a:gd name="connsiteY655" fmla="*/ 24385 h 1226458"/>
                <a:gd name="connsiteX656" fmla="*/ 416932 w 1452586"/>
                <a:gd name="connsiteY656" fmla="*/ 24987 h 1226458"/>
                <a:gd name="connsiteX657" fmla="*/ 416553 w 1452586"/>
                <a:gd name="connsiteY657" fmla="*/ 24449 h 1226458"/>
                <a:gd name="connsiteX658" fmla="*/ 416253 w 1452586"/>
                <a:gd name="connsiteY658" fmla="*/ 23564 h 1226458"/>
                <a:gd name="connsiteX659" fmla="*/ 415969 w 1452586"/>
                <a:gd name="connsiteY659" fmla="*/ 23090 h 1226458"/>
                <a:gd name="connsiteX660" fmla="*/ 414641 w 1452586"/>
                <a:gd name="connsiteY660" fmla="*/ 22584 h 1226458"/>
                <a:gd name="connsiteX661" fmla="*/ 414246 w 1452586"/>
                <a:gd name="connsiteY661" fmla="*/ 22616 h 1226458"/>
                <a:gd name="connsiteX662" fmla="*/ 413645 w 1452586"/>
                <a:gd name="connsiteY662" fmla="*/ 22885 h 1226458"/>
                <a:gd name="connsiteX663" fmla="*/ 413582 w 1452586"/>
                <a:gd name="connsiteY663" fmla="*/ 23074 h 1226458"/>
                <a:gd name="connsiteX664" fmla="*/ 413772 w 1452586"/>
                <a:gd name="connsiteY664" fmla="*/ 23532 h 1226458"/>
                <a:gd name="connsiteX665" fmla="*/ 413851 w 1452586"/>
                <a:gd name="connsiteY665" fmla="*/ 24592 h 1226458"/>
                <a:gd name="connsiteX666" fmla="*/ 413772 w 1452586"/>
                <a:gd name="connsiteY666" fmla="*/ 25271 h 1226458"/>
                <a:gd name="connsiteX667" fmla="*/ 413519 w 1452586"/>
                <a:gd name="connsiteY667" fmla="*/ 26724 h 1226458"/>
                <a:gd name="connsiteX668" fmla="*/ 413282 w 1452586"/>
                <a:gd name="connsiteY668" fmla="*/ 29063 h 1226458"/>
                <a:gd name="connsiteX669" fmla="*/ 412839 w 1452586"/>
                <a:gd name="connsiteY669" fmla="*/ 30170 h 1226458"/>
                <a:gd name="connsiteX670" fmla="*/ 412159 w 1452586"/>
                <a:gd name="connsiteY670" fmla="*/ 30534 h 1226458"/>
                <a:gd name="connsiteX671" fmla="*/ 411353 w 1452586"/>
                <a:gd name="connsiteY671" fmla="*/ 30138 h 1226458"/>
                <a:gd name="connsiteX672" fmla="*/ 411622 w 1452586"/>
                <a:gd name="connsiteY672" fmla="*/ 29127 h 1226458"/>
                <a:gd name="connsiteX673" fmla="*/ 412476 w 1452586"/>
                <a:gd name="connsiteY673" fmla="*/ 28100 h 1226458"/>
                <a:gd name="connsiteX674" fmla="*/ 412855 w 1452586"/>
                <a:gd name="connsiteY674" fmla="*/ 27326 h 1226458"/>
                <a:gd name="connsiteX675" fmla="*/ 412855 w 1452586"/>
                <a:gd name="connsiteY675" fmla="*/ 26788 h 1226458"/>
                <a:gd name="connsiteX676" fmla="*/ 412555 w 1452586"/>
                <a:gd name="connsiteY676" fmla="*/ 24955 h 1226458"/>
                <a:gd name="connsiteX677" fmla="*/ 412492 w 1452586"/>
                <a:gd name="connsiteY677" fmla="*/ 24070 h 1226458"/>
                <a:gd name="connsiteX678" fmla="*/ 412602 w 1452586"/>
                <a:gd name="connsiteY678" fmla="*/ 23105 h 1226458"/>
                <a:gd name="connsiteX679" fmla="*/ 412776 w 1452586"/>
                <a:gd name="connsiteY679" fmla="*/ 22426 h 1226458"/>
                <a:gd name="connsiteX680" fmla="*/ 412839 w 1452586"/>
                <a:gd name="connsiteY680" fmla="*/ 21763 h 1226458"/>
                <a:gd name="connsiteX681" fmla="*/ 412634 w 1452586"/>
                <a:gd name="connsiteY681" fmla="*/ 20782 h 1226458"/>
                <a:gd name="connsiteX682" fmla="*/ 412223 w 1452586"/>
                <a:gd name="connsiteY682" fmla="*/ 20087 h 1226458"/>
                <a:gd name="connsiteX683" fmla="*/ 411701 w 1452586"/>
                <a:gd name="connsiteY683" fmla="*/ 19961 h 1226458"/>
                <a:gd name="connsiteX684" fmla="*/ 411211 w 1452586"/>
                <a:gd name="connsiteY684" fmla="*/ 20308 h 1226458"/>
                <a:gd name="connsiteX685" fmla="*/ 410801 w 1452586"/>
                <a:gd name="connsiteY685" fmla="*/ 20988 h 1226458"/>
                <a:gd name="connsiteX686" fmla="*/ 411306 w 1452586"/>
                <a:gd name="connsiteY686" fmla="*/ 21636 h 1226458"/>
                <a:gd name="connsiteX687" fmla="*/ 411369 w 1452586"/>
                <a:gd name="connsiteY687" fmla="*/ 22553 h 1226458"/>
                <a:gd name="connsiteX688" fmla="*/ 411306 w 1452586"/>
                <a:gd name="connsiteY688" fmla="*/ 23722 h 1226458"/>
                <a:gd name="connsiteX689" fmla="*/ 411433 w 1452586"/>
                <a:gd name="connsiteY689" fmla="*/ 25049 h 1226458"/>
                <a:gd name="connsiteX690" fmla="*/ 410769 w 1452586"/>
                <a:gd name="connsiteY690" fmla="*/ 24749 h 1226458"/>
                <a:gd name="connsiteX691" fmla="*/ 409836 w 1452586"/>
                <a:gd name="connsiteY691" fmla="*/ 22537 h 1226458"/>
                <a:gd name="connsiteX692" fmla="*/ 409268 w 1452586"/>
                <a:gd name="connsiteY692" fmla="*/ 21983 h 1226458"/>
                <a:gd name="connsiteX693" fmla="*/ 408667 w 1452586"/>
                <a:gd name="connsiteY693" fmla="*/ 22268 h 1226458"/>
                <a:gd name="connsiteX694" fmla="*/ 407134 w 1452586"/>
                <a:gd name="connsiteY694" fmla="*/ 24022 h 1226458"/>
                <a:gd name="connsiteX695" fmla="*/ 406628 w 1452586"/>
                <a:gd name="connsiteY695" fmla="*/ 24955 h 1226458"/>
                <a:gd name="connsiteX696" fmla="*/ 407150 w 1452586"/>
                <a:gd name="connsiteY696" fmla="*/ 25950 h 1226458"/>
                <a:gd name="connsiteX697" fmla="*/ 408382 w 1452586"/>
                <a:gd name="connsiteY697" fmla="*/ 27199 h 1226458"/>
                <a:gd name="connsiteX698" fmla="*/ 408872 w 1452586"/>
                <a:gd name="connsiteY698" fmla="*/ 28321 h 1226458"/>
                <a:gd name="connsiteX699" fmla="*/ 409141 w 1452586"/>
                <a:gd name="connsiteY699" fmla="*/ 29680 h 1226458"/>
                <a:gd name="connsiteX700" fmla="*/ 409204 w 1452586"/>
                <a:gd name="connsiteY700" fmla="*/ 30882 h 1226458"/>
                <a:gd name="connsiteX701" fmla="*/ 408952 w 1452586"/>
                <a:gd name="connsiteY701" fmla="*/ 31766 h 1226458"/>
                <a:gd name="connsiteX702" fmla="*/ 408288 w 1452586"/>
                <a:gd name="connsiteY702" fmla="*/ 32067 h 1226458"/>
                <a:gd name="connsiteX703" fmla="*/ 407624 w 1452586"/>
                <a:gd name="connsiteY703" fmla="*/ 31592 h 1226458"/>
                <a:gd name="connsiteX704" fmla="*/ 406881 w 1452586"/>
                <a:gd name="connsiteY704" fmla="*/ 29459 h 1226458"/>
                <a:gd name="connsiteX705" fmla="*/ 406359 w 1452586"/>
                <a:gd name="connsiteY705" fmla="*/ 29000 h 1226458"/>
                <a:gd name="connsiteX706" fmla="*/ 406043 w 1452586"/>
                <a:gd name="connsiteY706" fmla="*/ 29222 h 1226458"/>
                <a:gd name="connsiteX707" fmla="*/ 405443 w 1452586"/>
                <a:gd name="connsiteY707" fmla="*/ 30138 h 1226458"/>
                <a:gd name="connsiteX708" fmla="*/ 405111 w 1452586"/>
                <a:gd name="connsiteY708" fmla="*/ 30502 h 1226458"/>
                <a:gd name="connsiteX709" fmla="*/ 403926 w 1452586"/>
                <a:gd name="connsiteY709" fmla="*/ 31071 h 1226458"/>
                <a:gd name="connsiteX710" fmla="*/ 403530 w 1452586"/>
                <a:gd name="connsiteY710" fmla="*/ 31514 h 1226458"/>
                <a:gd name="connsiteX711" fmla="*/ 401918 w 1452586"/>
                <a:gd name="connsiteY711" fmla="*/ 34168 h 1226458"/>
                <a:gd name="connsiteX712" fmla="*/ 400623 w 1452586"/>
                <a:gd name="connsiteY712" fmla="*/ 34769 h 1226458"/>
                <a:gd name="connsiteX713" fmla="*/ 400275 w 1452586"/>
                <a:gd name="connsiteY713" fmla="*/ 35528 h 1226458"/>
                <a:gd name="connsiteX714" fmla="*/ 400133 w 1452586"/>
                <a:gd name="connsiteY714" fmla="*/ 36713 h 1226458"/>
                <a:gd name="connsiteX715" fmla="*/ 400085 w 1452586"/>
                <a:gd name="connsiteY715" fmla="*/ 38278 h 1226458"/>
                <a:gd name="connsiteX716" fmla="*/ 400133 w 1452586"/>
                <a:gd name="connsiteY716" fmla="*/ 39668 h 1226458"/>
                <a:gd name="connsiteX717" fmla="*/ 400069 w 1452586"/>
                <a:gd name="connsiteY717" fmla="*/ 40301 h 1226458"/>
                <a:gd name="connsiteX718" fmla="*/ 399864 w 1452586"/>
                <a:gd name="connsiteY718" fmla="*/ 41091 h 1226458"/>
                <a:gd name="connsiteX719" fmla="*/ 398932 w 1452586"/>
                <a:gd name="connsiteY719" fmla="*/ 42592 h 1226458"/>
                <a:gd name="connsiteX720" fmla="*/ 398299 w 1452586"/>
                <a:gd name="connsiteY720" fmla="*/ 42560 h 1226458"/>
                <a:gd name="connsiteX721" fmla="*/ 397240 w 1452586"/>
                <a:gd name="connsiteY721" fmla="*/ 40917 h 1226458"/>
                <a:gd name="connsiteX722" fmla="*/ 396735 w 1452586"/>
                <a:gd name="connsiteY722" fmla="*/ 41028 h 1226458"/>
                <a:gd name="connsiteX723" fmla="*/ 396782 w 1452586"/>
                <a:gd name="connsiteY723" fmla="*/ 41565 h 1226458"/>
                <a:gd name="connsiteX724" fmla="*/ 396829 w 1452586"/>
                <a:gd name="connsiteY724" fmla="*/ 42213 h 1226458"/>
                <a:gd name="connsiteX725" fmla="*/ 396956 w 1452586"/>
                <a:gd name="connsiteY725" fmla="*/ 42782 h 1226458"/>
                <a:gd name="connsiteX726" fmla="*/ 397114 w 1452586"/>
                <a:gd name="connsiteY726" fmla="*/ 43019 h 1226458"/>
                <a:gd name="connsiteX727" fmla="*/ 397145 w 1452586"/>
                <a:gd name="connsiteY727" fmla="*/ 43304 h 1226458"/>
                <a:gd name="connsiteX728" fmla="*/ 397051 w 1452586"/>
                <a:gd name="connsiteY728" fmla="*/ 43841 h 1226458"/>
                <a:gd name="connsiteX729" fmla="*/ 396829 w 1452586"/>
                <a:gd name="connsiteY729" fmla="*/ 44172 h 1226458"/>
                <a:gd name="connsiteX730" fmla="*/ 396039 w 1452586"/>
                <a:gd name="connsiteY730" fmla="*/ 42892 h 1226458"/>
                <a:gd name="connsiteX731" fmla="*/ 395296 w 1452586"/>
                <a:gd name="connsiteY731" fmla="*/ 42497 h 1226458"/>
                <a:gd name="connsiteX732" fmla="*/ 394538 w 1452586"/>
                <a:gd name="connsiteY732" fmla="*/ 42608 h 1226458"/>
                <a:gd name="connsiteX733" fmla="*/ 393874 w 1452586"/>
                <a:gd name="connsiteY733" fmla="*/ 43209 h 1226458"/>
                <a:gd name="connsiteX734" fmla="*/ 393021 w 1452586"/>
                <a:gd name="connsiteY734" fmla="*/ 43572 h 1226458"/>
                <a:gd name="connsiteX735" fmla="*/ 390934 w 1452586"/>
                <a:gd name="connsiteY735" fmla="*/ 43082 h 1226458"/>
                <a:gd name="connsiteX736" fmla="*/ 390176 w 1452586"/>
                <a:gd name="connsiteY736" fmla="*/ 43888 h 1226458"/>
                <a:gd name="connsiteX737" fmla="*/ 389986 w 1452586"/>
                <a:gd name="connsiteY737" fmla="*/ 44884 h 1226458"/>
                <a:gd name="connsiteX738" fmla="*/ 390065 w 1452586"/>
                <a:gd name="connsiteY738" fmla="*/ 45785 h 1226458"/>
                <a:gd name="connsiteX739" fmla="*/ 390287 w 1452586"/>
                <a:gd name="connsiteY739" fmla="*/ 46480 h 1226458"/>
                <a:gd name="connsiteX740" fmla="*/ 390634 w 1452586"/>
                <a:gd name="connsiteY740" fmla="*/ 46938 h 1226458"/>
                <a:gd name="connsiteX741" fmla="*/ 390350 w 1452586"/>
                <a:gd name="connsiteY741" fmla="*/ 47903 h 1226458"/>
                <a:gd name="connsiteX742" fmla="*/ 389955 w 1452586"/>
                <a:gd name="connsiteY742" fmla="*/ 48266 h 1226458"/>
                <a:gd name="connsiteX743" fmla="*/ 388564 w 1452586"/>
                <a:gd name="connsiteY743" fmla="*/ 48725 h 1226458"/>
                <a:gd name="connsiteX744" fmla="*/ 388580 w 1452586"/>
                <a:gd name="connsiteY744" fmla="*/ 48171 h 1226458"/>
                <a:gd name="connsiteX745" fmla="*/ 388785 w 1452586"/>
                <a:gd name="connsiteY745" fmla="*/ 47238 h 1226458"/>
                <a:gd name="connsiteX746" fmla="*/ 388896 w 1452586"/>
                <a:gd name="connsiteY746" fmla="*/ 46401 h 1226458"/>
                <a:gd name="connsiteX747" fmla="*/ 388785 w 1452586"/>
                <a:gd name="connsiteY747" fmla="*/ 45626 h 1226458"/>
                <a:gd name="connsiteX748" fmla="*/ 388485 w 1452586"/>
                <a:gd name="connsiteY748" fmla="*/ 44599 h 1226458"/>
                <a:gd name="connsiteX749" fmla="*/ 388469 w 1452586"/>
                <a:gd name="connsiteY749" fmla="*/ 43841 h 1226458"/>
                <a:gd name="connsiteX750" fmla="*/ 388659 w 1452586"/>
                <a:gd name="connsiteY750" fmla="*/ 43019 h 1226458"/>
                <a:gd name="connsiteX751" fmla="*/ 388975 w 1452586"/>
                <a:gd name="connsiteY751" fmla="*/ 42592 h 1226458"/>
                <a:gd name="connsiteX752" fmla="*/ 389386 w 1452586"/>
                <a:gd name="connsiteY752" fmla="*/ 42340 h 1226458"/>
                <a:gd name="connsiteX753" fmla="*/ 389733 w 1452586"/>
                <a:gd name="connsiteY753" fmla="*/ 41850 h 1226458"/>
                <a:gd name="connsiteX754" fmla="*/ 389433 w 1452586"/>
                <a:gd name="connsiteY754" fmla="*/ 40901 h 1226458"/>
                <a:gd name="connsiteX755" fmla="*/ 388706 w 1452586"/>
                <a:gd name="connsiteY755" fmla="*/ 40063 h 1226458"/>
                <a:gd name="connsiteX756" fmla="*/ 388422 w 1452586"/>
                <a:gd name="connsiteY756" fmla="*/ 39289 h 1226458"/>
                <a:gd name="connsiteX757" fmla="*/ 388785 w 1452586"/>
                <a:gd name="connsiteY757" fmla="*/ 38752 h 1226458"/>
                <a:gd name="connsiteX758" fmla="*/ 388200 w 1452586"/>
                <a:gd name="connsiteY758" fmla="*/ 37614 h 1226458"/>
                <a:gd name="connsiteX759" fmla="*/ 386588 w 1452586"/>
                <a:gd name="connsiteY759" fmla="*/ 38072 h 1226458"/>
                <a:gd name="connsiteX760" fmla="*/ 385877 w 1452586"/>
                <a:gd name="connsiteY760" fmla="*/ 37645 h 1226458"/>
                <a:gd name="connsiteX761" fmla="*/ 386667 w 1452586"/>
                <a:gd name="connsiteY761" fmla="*/ 36997 h 1226458"/>
                <a:gd name="connsiteX762" fmla="*/ 386920 w 1452586"/>
                <a:gd name="connsiteY762" fmla="*/ 36665 h 1226458"/>
                <a:gd name="connsiteX763" fmla="*/ 386162 w 1452586"/>
                <a:gd name="connsiteY763" fmla="*/ 36239 h 1226458"/>
                <a:gd name="connsiteX764" fmla="*/ 384455 w 1452586"/>
                <a:gd name="connsiteY764" fmla="*/ 36777 h 1226458"/>
                <a:gd name="connsiteX765" fmla="*/ 383617 w 1452586"/>
                <a:gd name="connsiteY765" fmla="*/ 36555 h 1226458"/>
                <a:gd name="connsiteX766" fmla="*/ 384723 w 1452586"/>
                <a:gd name="connsiteY766" fmla="*/ 35765 h 1226458"/>
                <a:gd name="connsiteX767" fmla="*/ 387189 w 1452586"/>
                <a:gd name="connsiteY767" fmla="*/ 36081 h 1226458"/>
                <a:gd name="connsiteX768" fmla="*/ 388200 w 1452586"/>
                <a:gd name="connsiteY768" fmla="*/ 35165 h 1226458"/>
                <a:gd name="connsiteX769" fmla="*/ 387711 w 1452586"/>
                <a:gd name="connsiteY769" fmla="*/ 33931 h 1226458"/>
                <a:gd name="connsiteX770" fmla="*/ 387110 w 1452586"/>
                <a:gd name="connsiteY770" fmla="*/ 33631 h 1226458"/>
                <a:gd name="connsiteX771" fmla="*/ 386446 w 1452586"/>
                <a:gd name="connsiteY771" fmla="*/ 33631 h 1226458"/>
                <a:gd name="connsiteX772" fmla="*/ 385814 w 1452586"/>
                <a:gd name="connsiteY772" fmla="*/ 33126 h 1226458"/>
                <a:gd name="connsiteX773" fmla="*/ 386019 w 1452586"/>
                <a:gd name="connsiteY773" fmla="*/ 33141 h 1226458"/>
                <a:gd name="connsiteX774" fmla="*/ 386667 w 1452586"/>
                <a:gd name="connsiteY774" fmla="*/ 32778 h 1226458"/>
                <a:gd name="connsiteX775" fmla="*/ 392768 w 1452586"/>
                <a:gd name="connsiteY775" fmla="*/ 32272 h 1226458"/>
                <a:gd name="connsiteX776" fmla="*/ 392957 w 1452586"/>
                <a:gd name="connsiteY776" fmla="*/ 32114 h 1226458"/>
                <a:gd name="connsiteX777" fmla="*/ 393258 w 1452586"/>
                <a:gd name="connsiteY777" fmla="*/ 31419 h 1226458"/>
                <a:gd name="connsiteX778" fmla="*/ 393416 w 1452586"/>
                <a:gd name="connsiteY778" fmla="*/ 31277 h 1226458"/>
                <a:gd name="connsiteX779" fmla="*/ 394459 w 1452586"/>
                <a:gd name="connsiteY779" fmla="*/ 31071 h 1226458"/>
                <a:gd name="connsiteX780" fmla="*/ 394996 w 1452586"/>
                <a:gd name="connsiteY780" fmla="*/ 30755 h 1226458"/>
                <a:gd name="connsiteX781" fmla="*/ 395423 w 1452586"/>
                <a:gd name="connsiteY781" fmla="*/ 30265 h 1226458"/>
                <a:gd name="connsiteX782" fmla="*/ 395628 w 1452586"/>
                <a:gd name="connsiteY782" fmla="*/ 28938 h 1226458"/>
                <a:gd name="connsiteX783" fmla="*/ 395755 w 1452586"/>
                <a:gd name="connsiteY783" fmla="*/ 28543 h 1226458"/>
                <a:gd name="connsiteX784" fmla="*/ 395960 w 1452586"/>
                <a:gd name="connsiteY784" fmla="*/ 28273 h 1226458"/>
                <a:gd name="connsiteX785" fmla="*/ 396450 w 1452586"/>
                <a:gd name="connsiteY785" fmla="*/ 28226 h 1226458"/>
                <a:gd name="connsiteX786" fmla="*/ 396719 w 1452586"/>
                <a:gd name="connsiteY786" fmla="*/ 28053 h 1226458"/>
                <a:gd name="connsiteX787" fmla="*/ 397367 w 1452586"/>
                <a:gd name="connsiteY787" fmla="*/ 26914 h 1226458"/>
                <a:gd name="connsiteX788" fmla="*/ 397746 w 1452586"/>
                <a:gd name="connsiteY788" fmla="*/ 26472 h 1226458"/>
                <a:gd name="connsiteX789" fmla="*/ 398916 w 1452586"/>
                <a:gd name="connsiteY789" fmla="*/ 26014 h 1226458"/>
                <a:gd name="connsiteX790" fmla="*/ 399627 w 1452586"/>
                <a:gd name="connsiteY790" fmla="*/ 25160 h 1226458"/>
                <a:gd name="connsiteX791" fmla="*/ 400038 w 1452586"/>
                <a:gd name="connsiteY791" fmla="*/ 23722 h 1226458"/>
                <a:gd name="connsiteX792" fmla="*/ 399959 w 1452586"/>
                <a:gd name="connsiteY792" fmla="*/ 21778 h 1226458"/>
                <a:gd name="connsiteX793" fmla="*/ 399579 w 1452586"/>
                <a:gd name="connsiteY793" fmla="*/ 20056 h 1226458"/>
                <a:gd name="connsiteX794" fmla="*/ 399026 w 1452586"/>
                <a:gd name="connsiteY794" fmla="*/ 18585 h 1226458"/>
                <a:gd name="connsiteX795" fmla="*/ 398347 w 1452586"/>
                <a:gd name="connsiteY795" fmla="*/ 17574 h 1226458"/>
                <a:gd name="connsiteX796" fmla="*/ 393985 w 1452586"/>
                <a:gd name="connsiteY796" fmla="*/ 15583 h 1226458"/>
                <a:gd name="connsiteX797" fmla="*/ 392720 w 1452586"/>
                <a:gd name="connsiteY797" fmla="*/ 15488 h 1226458"/>
                <a:gd name="connsiteX798" fmla="*/ 391662 w 1452586"/>
                <a:gd name="connsiteY798" fmla="*/ 16294 h 1226458"/>
                <a:gd name="connsiteX799" fmla="*/ 391077 w 1452586"/>
                <a:gd name="connsiteY799" fmla="*/ 16420 h 1226458"/>
                <a:gd name="connsiteX800" fmla="*/ 390856 w 1452586"/>
                <a:gd name="connsiteY800" fmla="*/ 15693 h 1226458"/>
                <a:gd name="connsiteX801" fmla="*/ 390729 w 1452586"/>
                <a:gd name="connsiteY801" fmla="*/ 14888 h 1226458"/>
                <a:gd name="connsiteX802" fmla="*/ 390413 w 1452586"/>
                <a:gd name="connsiteY802" fmla="*/ 14634 h 1226458"/>
                <a:gd name="connsiteX803" fmla="*/ 390018 w 1452586"/>
                <a:gd name="connsiteY803" fmla="*/ 14776 h 1226458"/>
                <a:gd name="connsiteX804" fmla="*/ 389733 w 1452586"/>
                <a:gd name="connsiteY804" fmla="*/ 15188 h 1226458"/>
                <a:gd name="connsiteX805" fmla="*/ 388991 w 1452586"/>
                <a:gd name="connsiteY805" fmla="*/ 16515 h 1226458"/>
                <a:gd name="connsiteX806" fmla="*/ 388106 w 1452586"/>
                <a:gd name="connsiteY806" fmla="*/ 17337 h 1226458"/>
                <a:gd name="connsiteX807" fmla="*/ 387126 w 1452586"/>
                <a:gd name="connsiteY807" fmla="*/ 17764 h 1226458"/>
                <a:gd name="connsiteX808" fmla="*/ 386146 w 1452586"/>
                <a:gd name="connsiteY808" fmla="*/ 17859 h 1226458"/>
                <a:gd name="connsiteX809" fmla="*/ 386162 w 1452586"/>
                <a:gd name="connsiteY809" fmla="*/ 17321 h 1226458"/>
                <a:gd name="connsiteX810" fmla="*/ 387537 w 1452586"/>
                <a:gd name="connsiteY810" fmla="*/ 15725 h 1226458"/>
                <a:gd name="connsiteX811" fmla="*/ 387963 w 1452586"/>
                <a:gd name="connsiteY811" fmla="*/ 14888 h 1226458"/>
                <a:gd name="connsiteX812" fmla="*/ 387552 w 1452586"/>
                <a:gd name="connsiteY812" fmla="*/ 14524 h 1226458"/>
                <a:gd name="connsiteX813" fmla="*/ 386256 w 1452586"/>
                <a:gd name="connsiteY813" fmla="*/ 14303 h 1226458"/>
                <a:gd name="connsiteX814" fmla="*/ 386351 w 1452586"/>
                <a:gd name="connsiteY814" fmla="*/ 13986 h 1226458"/>
                <a:gd name="connsiteX815" fmla="*/ 386652 w 1452586"/>
                <a:gd name="connsiteY815" fmla="*/ 12785 h 1226458"/>
                <a:gd name="connsiteX816" fmla="*/ 385577 w 1452586"/>
                <a:gd name="connsiteY816" fmla="*/ 11822 h 1226458"/>
                <a:gd name="connsiteX817" fmla="*/ 383238 w 1452586"/>
                <a:gd name="connsiteY817" fmla="*/ 10810 h 1226458"/>
                <a:gd name="connsiteX818" fmla="*/ 378433 w 1452586"/>
                <a:gd name="connsiteY818" fmla="*/ 10936 h 1226458"/>
                <a:gd name="connsiteX819" fmla="*/ 378086 w 1452586"/>
                <a:gd name="connsiteY819" fmla="*/ 10668 h 1226458"/>
                <a:gd name="connsiteX820" fmla="*/ 377991 w 1452586"/>
                <a:gd name="connsiteY820" fmla="*/ 10051 h 1226458"/>
                <a:gd name="connsiteX821" fmla="*/ 378386 w 1452586"/>
                <a:gd name="connsiteY821" fmla="*/ 8913 h 1226458"/>
                <a:gd name="connsiteX822" fmla="*/ 375889 w 1452586"/>
                <a:gd name="connsiteY822" fmla="*/ 8234 h 1226458"/>
                <a:gd name="connsiteX823" fmla="*/ 375525 w 1452586"/>
                <a:gd name="connsiteY823" fmla="*/ 7570 h 1226458"/>
                <a:gd name="connsiteX824" fmla="*/ 375415 w 1452586"/>
                <a:gd name="connsiteY824" fmla="*/ 6400 h 1226458"/>
                <a:gd name="connsiteX825" fmla="*/ 375067 w 1452586"/>
                <a:gd name="connsiteY825" fmla="*/ 5547 h 1226458"/>
                <a:gd name="connsiteX826" fmla="*/ 374324 w 1452586"/>
                <a:gd name="connsiteY826" fmla="*/ 4220 h 1226458"/>
                <a:gd name="connsiteX827" fmla="*/ 374703 w 1452586"/>
                <a:gd name="connsiteY827" fmla="*/ 3903 h 1226458"/>
                <a:gd name="connsiteX828" fmla="*/ 375636 w 1452586"/>
                <a:gd name="connsiteY828" fmla="*/ 3413 h 1226458"/>
                <a:gd name="connsiteX829" fmla="*/ 377311 w 1452586"/>
                <a:gd name="connsiteY829" fmla="*/ 1343 h 1226458"/>
                <a:gd name="connsiteX830" fmla="*/ 378038 w 1452586"/>
                <a:gd name="connsiteY830" fmla="*/ 1296 h 1226458"/>
                <a:gd name="connsiteX831" fmla="*/ 379461 w 1452586"/>
                <a:gd name="connsiteY831" fmla="*/ 2655 h 1226458"/>
                <a:gd name="connsiteX832" fmla="*/ 380156 w 1452586"/>
                <a:gd name="connsiteY832" fmla="*/ 2466 h 1226458"/>
                <a:gd name="connsiteX833" fmla="*/ 379540 w 1452586"/>
                <a:gd name="connsiteY833" fmla="*/ 1469 h 1226458"/>
                <a:gd name="connsiteX834" fmla="*/ 378670 w 1452586"/>
                <a:gd name="connsiteY834" fmla="*/ 490 h 1226458"/>
                <a:gd name="connsiteX835" fmla="*/ 377770 w 1452586"/>
                <a:gd name="connsiteY835" fmla="*/ 0 h 1226458"/>
                <a:gd name="connsiteX836" fmla="*/ 377074 w 1452586"/>
                <a:gd name="connsiteY836" fmla="*/ 553 h 1226458"/>
                <a:gd name="connsiteX837" fmla="*/ 376442 w 1452586"/>
                <a:gd name="connsiteY837" fmla="*/ 1628 h 1226458"/>
                <a:gd name="connsiteX838" fmla="*/ 374656 w 1452586"/>
                <a:gd name="connsiteY838" fmla="*/ 3413 h 1226458"/>
                <a:gd name="connsiteX839" fmla="*/ 372396 w 1452586"/>
                <a:gd name="connsiteY839" fmla="*/ 4220 h 1226458"/>
                <a:gd name="connsiteX840" fmla="*/ 368872 w 1452586"/>
                <a:gd name="connsiteY840" fmla="*/ 7491 h 1226458"/>
                <a:gd name="connsiteX841" fmla="*/ 363340 w 1452586"/>
                <a:gd name="connsiteY841" fmla="*/ 14888 h 1226458"/>
                <a:gd name="connsiteX842" fmla="*/ 361602 w 1452586"/>
                <a:gd name="connsiteY842" fmla="*/ 18364 h 1226458"/>
                <a:gd name="connsiteX843" fmla="*/ 357714 w 1452586"/>
                <a:gd name="connsiteY843" fmla="*/ 24402 h 1226458"/>
                <a:gd name="connsiteX844" fmla="*/ 349006 w 1452586"/>
                <a:gd name="connsiteY844" fmla="*/ 32841 h 1226458"/>
                <a:gd name="connsiteX845" fmla="*/ 348516 w 1452586"/>
                <a:gd name="connsiteY845" fmla="*/ 32967 h 1226458"/>
                <a:gd name="connsiteX846" fmla="*/ 348105 w 1452586"/>
                <a:gd name="connsiteY846" fmla="*/ 33173 h 1226458"/>
                <a:gd name="connsiteX847" fmla="*/ 347267 w 1452586"/>
                <a:gd name="connsiteY847" fmla="*/ 34248 h 1226458"/>
                <a:gd name="connsiteX848" fmla="*/ 345987 w 1452586"/>
                <a:gd name="connsiteY848" fmla="*/ 34816 h 1226458"/>
                <a:gd name="connsiteX849" fmla="*/ 340898 w 1452586"/>
                <a:gd name="connsiteY849" fmla="*/ 38689 h 1226458"/>
                <a:gd name="connsiteX850" fmla="*/ 336252 w 1452586"/>
                <a:gd name="connsiteY850" fmla="*/ 40601 h 1226458"/>
                <a:gd name="connsiteX851" fmla="*/ 327449 w 1452586"/>
                <a:gd name="connsiteY851" fmla="*/ 40063 h 1226458"/>
                <a:gd name="connsiteX852" fmla="*/ 325236 w 1452586"/>
                <a:gd name="connsiteY852" fmla="*/ 38689 h 1226458"/>
                <a:gd name="connsiteX853" fmla="*/ 324130 w 1452586"/>
                <a:gd name="connsiteY853" fmla="*/ 38657 h 1226458"/>
                <a:gd name="connsiteX854" fmla="*/ 324794 w 1452586"/>
                <a:gd name="connsiteY854" fmla="*/ 40206 h 1226458"/>
                <a:gd name="connsiteX855" fmla="*/ 326121 w 1452586"/>
                <a:gd name="connsiteY855" fmla="*/ 41043 h 1226458"/>
                <a:gd name="connsiteX856" fmla="*/ 328666 w 1452586"/>
                <a:gd name="connsiteY856" fmla="*/ 41533 h 1226458"/>
                <a:gd name="connsiteX857" fmla="*/ 318946 w 1452586"/>
                <a:gd name="connsiteY857" fmla="*/ 42861 h 1226458"/>
                <a:gd name="connsiteX858" fmla="*/ 310317 w 1452586"/>
                <a:gd name="connsiteY858" fmla="*/ 40348 h 1226458"/>
                <a:gd name="connsiteX859" fmla="*/ 309622 w 1452586"/>
                <a:gd name="connsiteY859" fmla="*/ 41154 h 1226458"/>
                <a:gd name="connsiteX860" fmla="*/ 311028 w 1452586"/>
                <a:gd name="connsiteY860" fmla="*/ 41265 h 1226458"/>
                <a:gd name="connsiteX861" fmla="*/ 311645 w 1452586"/>
                <a:gd name="connsiteY861" fmla="*/ 41897 h 1226458"/>
                <a:gd name="connsiteX862" fmla="*/ 311881 w 1452586"/>
                <a:gd name="connsiteY862" fmla="*/ 43398 h 1226458"/>
                <a:gd name="connsiteX863" fmla="*/ 308484 w 1452586"/>
                <a:gd name="connsiteY863" fmla="*/ 44109 h 1226458"/>
                <a:gd name="connsiteX864" fmla="*/ 305576 w 1452586"/>
                <a:gd name="connsiteY864" fmla="*/ 43382 h 1226458"/>
                <a:gd name="connsiteX865" fmla="*/ 304454 w 1452586"/>
                <a:gd name="connsiteY865" fmla="*/ 43746 h 1226458"/>
                <a:gd name="connsiteX866" fmla="*/ 304533 w 1452586"/>
                <a:gd name="connsiteY866" fmla="*/ 45247 h 1226458"/>
                <a:gd name="connsiteX867" fmla="*/ 305655 w 1452586"/>
                <a:gd name="connsiteY867" fmla="*/ 49040 h 1226458"/>
                <a:gd name="connsiteX868" fmla="*/ 305449 w 1452586"/>
                <a:gd name="connsiteY868" fmla="*/ 49467 h 1226458"/>
                <a:gd name="connsiteX869" fmla="*/ 304928 w 1452586"/>
                <a:gd name="connsiteY869" fmla="*/ 48124 h 1226458"/>
                <a:gd name="connsiteX870" fmla="*/ 303663 w 1452586"/>
                <a:gd name="connsiteY870" fmla="*/ 46480 h 1226458"/>
                <a:gd name="connsiteX871" fmla="*/ 303158 w 1452586"/>
                <a:gd name="connsiteY871" fmla="*/ 45216 h 1226458"/>
                <a:gd name="connsiteX872" fmla="*/ 303331 w 1452586"/>
                <a:gd name="connsiteY872" fmla="*/ 45042 h 1226458"/>
                <a:gd name="connsiteX873" fmla="*/ 303600 w 1452586"/>
                <a:gd name="connsiteY873" fmla="*/ 44489 h 1226458"/>
                <a:gd name="connsiteX874" fmla="*/ 303774 w 1452586"/>
                <a:gd name="connsiteY874" fmla="*/ 44220 h 1226458"/>
                <a:gd name="connsiteX875" fmla="*/ 303395 w 1452586"/>
                <a:gd name="connsiteY875" fmla="*/ 43319 h 1226458"/>
                <a:gd name="connsiteX876" fmla="*/ 302936 w 1452586"/>
                <a:gd name="connsiteY876" fmla="*/ 43493 h 1226458"/>
                <a:gd name="connsiteX877" fmla="*/ 302446 w 1452586"/>
                <a:gd name="connsiteY877" fmla="*/ 43920 h 1226458"/>
                <a:gd name="connsiteX878" fmla="*/ 302020 w 1452586"/>
                <a:gd name="connsiteY878" fmla="*/ 43841 h 1226458"/>
                <a:gd name="connsiteX879" fmla="*/ 301593 w 1452586"/>
                <a:gd name="connsiteY879" fmla="*/ 43319 h 1226458"/>
                <a:gd name="connsiteX880" fmla="*/ 300202 w 1452586"/>
                <a:gd name="connsiteY880" fmla="*/ 42482 h 1226458"/>
                <a:gd name="connsiteX881" fmla="*/ 300250 w 1452586"/>
                <a:gd name="connsiteY881" fmla="*/ 41928 h 1226458"/>
                <a:gd name="connsiteX882" fmla="*/ 301245 w 1452586"/>
                <a:gd name="connsiteY882" fmla="*/ 41802 h 1226458"/>
                <a:gd name="connsiteX883" fmla="*/ 303916 w 1452586"/>
                <a:gd name="connsiteY883" fmla="*/ 40158 h 1226458"/>
                <a:gd name="connsiteX884" fmla="*/ 307235 w 1452586"/>
                <a:gd name="connsiteY884" fmla="*/ 40095 h 1226458"/>
                <a:gd name="connsiteX885" fmla="*/ 308325 w 1452586"/>
                <a:gd name="connsiteY885" fmla="*/ 39542 h 1226458"/>
                <a:gd name="connsiteX886" fmla="*/ 308073 w 1452586"/>
                <a:gd name="connsiteY886" fmla="*/ 37962 h 1226458"/>
                <a:gd name="connsiteX887" fmla="*/ 307630 w 1452586"/>
                <a:gd name="connsiteY887" fmla="*/ 37361 h 1226458"/>
                <a:gd name="connsiteX888" fmla="*/ 302541 w 1452586"/>
                <a:gd name="connsiteY888" fmla="*/ 37551 h 1226458"/>
                <a:gd name="connsiteX889" fmla="*/ 304027 w 1452586"/>
                <a:gd name="connsiteY889" fmla="*/ 36555 h 1226458"/>
                <a:gd name="connsiteX890" fmla="*/ 306903 w 1452586"/>
                <a:gd name="connsiteY890" fmla="*/ 36365 h 1226458"/>
                <a:gd name="connsiteX891" fmla="*/ 308152 w 1452586"/>
                <a:gd name="connsiteY891" fmla="*/ 34943 h 1226458"/>
                <a:gd name="connsiteX892" fmla="*/ 303331 w 1452586"/>
                <a:gd name="connsiteY892" fmla="*/ 36318 h 1226458"/>
                <a:gd name="connsiteX893" fmla="*/ 302288 w 1452586"/>
                <a:gd name="connsiteY893" fmla="*/ 37456 h 1226458"/>
                <a:gd name="connsiteX894" fmla="*/ 301530 w 1452586"/>
                <a:gd name="connsiteY894" fmla="*/ 37772 h 1226458"/>
                <a:gd name="connsiteX895" fmla="*/ 298780 w 1452586"/>
                <a:gd name="connsiteY895" fmla="*/ 37994 h 1226458"/>
                <a:gd name="connsiteX896" fmla="*/ 298005 w 1452586"/>
                <a:gd name="connsiteY896" fmla="*/ 38341 h 1226458"/>
                <a:gd name="connsiteX897" fmla="*/ 296709 w 1452586"/>
                <a:gd name="connsiteY897" fmla="*/ 39463 h 1226458"/>
                <a:gd name="connsiteX898" fmla="*/ 295429 w 1452586"/>
                <a:gd name="connsiteY898" fmla="*/ 39637 h 1226458"/>
                <a:gd name="connsiteX899" fmla="*/ 294797 w 1452586"/>
                <a:gd name="connsiteY899" fmla="*/ 39953 h 1226458"/>
                <a:gd name="connsiteX900" fmla="*/ 294370 w 1452586"/>
                <a:gd name="connsiteY900" fmla="*/ 40475 h 1226458"/>
                <a:gd name="connsiteX901" fmla="*/ 293612 w 1452586"/>
                <a:gd name="connsiteY901" fmla="*/ 41755 h 1226458"/>
                <a:gd name="connsiteX902" fmla="*/ 290625 w 1452586"/>
                <a:gd name="connsiteY902" fmla="*/ 45342 h 1226458"/>
                <a:gd name="connsiteX903" fmla="*/ 289692 w 1452586"/>
                <a:gd name="connsiteY903" fmla="*/ 46180 h 1226458"/>
                <a:gd name="connsiteX904" fmla="*/ 290562 w 1452586"/>
                <a:gd name="connsiteY904" fmla="*/ 46243 h 1226458"/>
                <a:gd name="connsiteX905" fmla="*/ 289914 w 1452586"/>
                <a:gd name="connsiteY905" fmla="*/ 46749 h 1226458"/>
                <a:gd name="connsiteX906" fmla="*/ 288570 w 1452586"/>
                <a:gd name="connsiteY906" fmla="*/ 46828 h 1226458"/>
                <a:gd name="connsiteX907" fmla="*/ 287907 w 1452586"/>
                <a:gd name="connsiteY907" fmla="*/ 47128 h 1226458"/>
                <a:gd name="connsiteX908" fmla="*/ 282849 w 1452586"/>
                <a:gd name="connsiteY908" fmla="*/ 50953 h 1226458"/>
                <a:gd name="connsiteX909" fmla="*/ 281917 w 1452586"/>
                <a:gd name="connsiteY909" fmla="*/ 52138 h 1226458"/>
                <a:gd name="connsiteX910" fmla="*/ 281917 w 1452586"/>
                <a:gd name="connsiteY910" fmla="*/ 52896 h 1226458"/>
                <a:gd name="connsiteX911" fmla="*/ 281948 w 1452586"/>
                <a:gd name="connsiteY911" fmla="*/ 53323 h 1226458"/>
                <a:gd name="connsiteX912" fmla="*/ 281980 w 1452586"/>
                <a:gd name="connsiteY912" fmla="*/ 53608 h 1226458"/>
                <a:gd name="connsiteX913" fmla="*/ 283529 w 1452586"/>
                <a:gd name="connsiteY913" fmla="*/ 52154 h 1226458"/>
                <a:gd name="connsiteX914" fmla="*/ 285141 w 1452586"/>
                <a:gd name="connsiteY914" fmla="*/ 51396 h 1226458"/>
                <a:gd name="connsiteX915" fmla="*/ 286595 w 1452586"/>
                <a:gd name="connsiteY915" fmla="*/ 51791 h 1226458"/>
                <a:gd name="connsiteX916" fmla="*/ 287954 w 1452586"/>
                <a:gd name="connsiteY916" fmla="*/ 54287 h 1226458"/>
                <a:gd name="connsiteX917" fmla="*/ 288238 w 1452586"/>
                <a:gd name="connsiteY917" fmla="*/ 54461 h 1226458"/>
                <a:gd name="connsiteX918" fmla="*/ 288475 w 1452586"/>
                <a:gd name="connsiteY918" fmla="*/ 54745 h 1226458"/>
                <a:gd name="connsiteX919" fmla="*/ 288507 w 1452586"/>
                <a:gd name="connsiteY919" fmla="*/ 55504 h 1226458"/>
                <a:gd name="connsiteX920" fmla="*/ 288475 w 1452586"/>
                <a:gd name="connsiteY920" fmla="*/ 56200 h 1226458"/>
                <a:gd name="connsiteX921" fmla="*/ 288523 w 1452586"/>
                <a:gd name="connsiteY921" fmla="*/ 56879 h 1226458"/>
                <a:gd name="connsiteX922" fmla="*/ 288633 w 1452586"/>
                <a:gd name="connsiteY922" fmla="*/ 57496 h 1226458"/>
                <a:gd name="connsiteX923" fmla="*/ 288760 w 1452586"/>
                <a:gd name="connsiteY923" fmla="*/ 58033 h 1226458"/>
                <a:gd name="connsiteX924" fmla="*/ 289123 w 1452586"/>
                <a:gd name="connsiteY924" fmla="*/ 58918 h 1226458"/>
                <a:gd name="connsiteX925" fmla="*/ 290514 w 1452586"/>
                <a:gd name="connsiteY925" fmla="*/ 60988 h 1226458"/>
                <a:gd name="connsiteX926" fmla="*/ 290988 w 1452586"/>
                <a:gd name="connsiteY926" fmla="*/ 62032 h 1226458"/>
                <a:gd name="connsiteX927" fmla="*/ 291225 w 1452586"/>
                <a:gd name="connsiteY927" fmla="*/ 62379 h 1226458"/>
                <a:gd name="connsiteX928" fmla="*/ 291620 w 1452586"/>
                <a:gd name="connsiteY928" fmla="*/ 62632 h 1226458"/>
                <a:gd name="connsiteX929" fmla="*/ 292506 w 1452586"/>
                <a:gd name="connsiteY929" fmla="*/ 62711 h 1226458"/>
                <a:gd name="connsiteX930" fmla="*/ 292995 w 1452586"/>
                <a:gd name="connsiteY930" fmla="*/ 62522 h 1226458"/>
                <a:gd name="connsiteX931" fmla="*/ 293359 w 1452586"/>
                <a:gd name="connsiteY931" fmla="*/ 62032 h 1226458"/>
                <a:gd name="connsiteX932" fmla="*/ 293675 w 1452586"/>
                <a:gd name="connsiteY932" fmla="*/ 61526 h 1226458"/>
                <a:gd name="connsiteX933" fmla="*/ 293944 w 1452586"/>
                <a:gd name="connsiteY933" fmla="*/ 61320 h 1226458"/>
                <a:gd name="connsiteX934" fmla="*/ 295256 w 1452586"/>
                <a:gd name="connsiteY934" fmla="*/ 61447 h 1226458"/>
                <a:gd name="connsiteX935" fmla="*/ 295445 w 1452586"/>
                <a:gd name="connsiteY935" fmla="*/ 61431 h 1226458"/>
                <a:gd name="connsiteX936" fmla="*/ 295461 w 1452586"/>
                <a:gd name="connsiteY936" fmla="*/ 61289 h 1226458"/>
                <a:gd name="connsiteX937" fmla="*/ 295524 w 1452586"/>
                <a:gd name="connsiteY937" fmla="*/ 60941 h 1226458"/>
                <a:gd name="connsiteX938" fmla="*/ 295619 w 1452586"/>
                <a:gd name="connsiteY938" fmla="*/ 60593 h 1226458"/>
                <a:gd name="connsiteX939" fmla="*/ 295714 w 1452586"/>
                <a:gd name="connsiteY939" fmla="*/ 60435 h 1226458"/>
                <a:gd name="connsiteX940" fmla="*/ 296615 w 1452586"/>
                <a:gd name="connsiteY940" fmla="*/ 60420 h 1226458"/>
                <a:gd name="connsiteX941" fmla="*/ 299380 w 1452586"/>
                <a:gd name="connsiteY941" fmla="*/ 61289 h 1226458"/>
                <a:gd name="connsiteX942" fmla="*/ 302810 w 1452586"/>
                <a:gd name="connsiteY942" fmla="*/ 60498 h 1226458"/>
                <a:gd name="connsiteX943" fmla="*/ 302367 w 1452586"/>
                <a:gd name="connsiteY943" fmla="*/ 61352 h 1226458"/>
                <a:gd name="connsiteX944" fmla="*/ 301814 w 1452586"/>
                <a:gd name="connsiteY944" fmla="*/ 61652 h 1226458"/>
                <a:gd name="connsiteX945" fmla="*/ 300724 w 1452586"/>
                <a:gd name="connsiteY945" fmla="*/ 61857 h 1226458"/>
                <a:gd name="connsiteX946" fmla="*/ 299301 w 1452586"/>
                <a:gd name="connsiteY946" fmla="*/ 63074 h 1226458"/>
                <a:gd name="connsiteX947" fmla="*/ 298875 w 1452586"/>
                <a:gd name="connsiteY947" fmla="*/ 63233 h 1226458"/>
                <a:gd name="connsiteX948" fmla="*/ 298511 w 1452586"/>
                <a:gd name="connsiteY948" fmla="*/ 62917 h 1226458"/>
                <a:gd name="connsiteX949" fmla="*/ 297800 w 1452586"/>
                <a:gd name="connsiteY949" fmla="*/ 61779 h 1226458"/>
                <a:gd name="connsiteX950" fmla="*/ 297437 w 1452586"/>
                <a:gd name="connsiteY950" fmla="*/ 61715 h 1226458"/>
                <a:gd name="connsiteX951" fmla="*/ 296156 w 1452586"/>
                <a:gd name="connsiteY951" fmla="*/ 62854 h 1226458"/>
                <a:gd name="connsiteX952" fmla="*/ 294750 w 1452586"/>
                <a:gd name="connsiteY952" fmla="*/ 63233 h 1226458"/>
                <a:gd name="connsiteX953" fmla="*/ 292679 w 1452586"/>
                <a:gd name="connsiteY953" fmla="*/ 64497 h 1226458"/>
                <a:gd name="connsiteX954" fmla="*/ 291620 w 1452586"/>
                <a:gd name="connsiteY954" fmla="*/ 64655 h 1226458"/>
                <a:gd name="connsiteX955" fmla="*/ 291178 w 1452586"/>
                <a:gd name="connsiteY955" fmla="*/ 64402 h 1226458"/>
                <a:gd name="connsiteX956" fmla="*/ 289503 w 1452586"/>
                <a:gd name="connsiteY956" fmla="*/ 62269 h 1226458"/>
                <a:gd name="connsiteX957" fmla="*/ 289234 w 1452586"/>
                <a:gd name="connsiteY957" fmla="*/ 62127 h 1226458"/>
                <a:gd name="connsiteX958" fmla="*/ 288807 w 1452586"/>
                <a:gd name="connsiteY958" fmla="*/ 62379 h 1226458"/>
                <a:gd name="connsiteX959" fmla="*/ 288555 w 1452586"/>
                <a:gd name="connsiteY959" fmla="*/ 64291 h 1226458"/>
                <a:gd name="connsiteX960" fmla="*/ 288033 w 1452586"/>
                <a:gd name="connsiteY960" fmla="*/ 65350 h 1226458"/>
                <a:gd name="connsiteX961" fmla="*/ 287432 w 1452586"/>
                <a:gd name="connsiteY961" fmla="*/ 66235 h 1226458"/>
                <a:gd name="connsiteX962" fmla="*/ 287085 w 1452586"/>
                <a:gd name="connsiteY962" fmla="*/ 67627 h 1226458"/>
                <a:gd name="connsiteX963" fmla="*/ 286958 w 1452586"/>
                <a:gd name="connsiteY963" fmla="*/ 68306 h 1226458"/>
                <a:gd name="connsiteX964" fmla="*/ 286769 w 1452586"/>
                <a:gd name="connsiteY964" fmla="*/ 68875 h 1226458"/>
                <a:gd name="connsiteX965" fmla="*/ 286595 w 1452586"/>
                <a:gd name="connsiteY965" fmla="*/ 69507 h 1226458"/>
                <a:gd name="connsiteX966" fmla="*/ 286500 w 1452586"/>
                <a:gd name="connsiteY966" fmla="*/ 70376 h 1226458"/>
                <a:gd name="connsiteX967" fmla="*/ 286610 w 1452586"/>
                <a:gd name="connsiteY967" fmla="*/ 71246 h 1226458"/>
                <a:gd name="connsiteX968" fmla="*/ 287401 w 1452586"/>
                <a:gd name="connsiteY968" fmla="*/ 73284 h 1226458"/>
                <a:gd name="connsiteX969" fmla="*/ 287448 w 1452586"/>
                <a:gd name="connsiteY969" fmla="*/ 73917 h 1226458"/>
                <a:gd name="connsiteX970" fmla="*/ 287290 w 1452586"/>
                <a:gd name="connsiteY970" fmla="*/ 74312 h 1226458"/>
                <a:gd name="connsiteX971" fmla="*/ 287085 w 1452586"/>
                <a:gd name="connsiteY971" fmla="*/ 74627 h 1226458"/>
                <a:gd name="connsiteX972" fmla="*/ 286974 w 1452586"/>
                <a:gd name="connsiteY972" fmla="*/ 75054 h 1226458"/>
                <a:gd name="connsiteX973" fmla="*/ 287021 w 1452586"/>
                <a:gd name="connsiteY973" fmla="*/ 75560 h 1226458"/>
                <a:gd name="connsiteX974" fmla="*/ 287116 w 1452586"/>
                <a:gd name="connsiteY974" fmla="*/ 75939 h 1226458"/>
                <a:gd name="connsiteX975" fmla="*/ 287243 w 1452586"/>
                <a:gd name="connsiteY975" fmla="*/ 76334 h 1226458"/>
                <a:gd name="connsiteX976" fmla="*/ 287085 w 1452586"/>
                <a:gd name="connsiteY976" fmla="*/ 78010 h 1226458"/>
                <a:gd name="connsiteX977" fmla="*/ 287053 w 1452586"/>
                <a:gd name="connsiteY977" fmla="*/ 78895 h 1226458"/>
                <a:gd name="connsiteX978" fmla="*/ 287100 w 1452586"/>
                <a:gd name="connsiteY978" fmla="*/ 79637 h 1226458"/>
                <a:gd name="connsiteX979" fmla="*/ 287575 w 1452586"/>
                <a:gd name="connsiteY979" fmla="*/ 80949 h 1226458"/>
                <a:gd name="connsiteX980" fmla="*/ 288144 w 1452586"/>
                <a:gd name="connsiteY980" fmla="*/ 81644 h 1226458"/>
                <a:gd name="connsiteX981" fmla="*/ 288460 w 1452586"/>
                <a:gd name="connsiteY981" fmla="*/ 82656 h 1226458"/>
                <a:gd name="connsiteX982" fmla="*/ 288254 w 1452586"/>
                <a:gd name="connsiteY982" fmla="*/ 84868 h 1226458"/>
                <a:gd name="connsiteX983" fmla="*/ 287590 w 1452586"/>
                <a:gd name="connsiteY983" fmla="*/ 82941 h 1226458"/>
                <a:gd name="connsiteX984" fmla="*/ 287021 w 1452586"/>
                <a:gd name="connsiteY984" fmla="*/ 80491 h 1226458"/>
                <a:gd name="connsiteX985" fmla="*/ 286310 w 1452586"/>
                <a:gd name="connsiteY985" fmla="*/ 78531 h 1226458"/>
                <a:gd name="connsiteX986" fmla="*/ 285299 w 1452586"/>
                <a:gd name="connsiteY986" fmla="*/ 77963 h 1226458"/>
                <a:gd name="connsiteX987" fmla="*/ 285441 w 1452586"/>
                <a:gd name="connsiteY987" fmla="*/ 77267 h 1226458"/>
                <a:gd name="connsiteX988" fmla="*/ 285425 w 1452586"/>
                <a:gd name="connsiteY988" fmla="*/ 76871 h 1226458"/>
                <a:gd name="connsiteX989" fmla="*/ 285346 w 1452586"/>
                <a:gd name="connsiteY989" fmla="*/ 76461 h 1226458"/>
                <a:gd name="connsiteX990" fmla="*/ 285315 w 1452586"/>
                <a:gd name="connsiteY990" fmla="*/ 75892 h 1226458"/>
                <a:gd name="connsiteX991" fmla="*/ 285251 w 1452586"/>
                <a:gd name="connsiteY991" fmla="*/ 75861 h 1226458"/>
                <a:gd name="connsiteX992" fmla="*/ 285141 w 1452586"/>
                <a:gd name="connsiteY992" fmla="*/ 75766 h 1226458"/>
                <a:gd name="connsiteX993" fmla="*/ 285030 w 1452586"/>
                <a:gd name="connsiteY993" fmla="*/ 75607 h 1226458"/>
                <a:gd name="connsiteX994" fmla="*/ 284983 w 1452586"/>
                <a:gd name="connsiteY994" fmla="*/ 75386 h 1226458"/>
                <a:gd name="connsiteX995" fmla="*/ 285046 w 1452586"/>
                <a:gd name="connsiteY995" fmla="*/ 74959 h 1226458"/>
                <a:gd name="connsiteX996" fmla="*/ 285204 w 1452586"/>
                <a:gd name="connsiteY996" fmla="*/ 74691 h 1226458"/>
                <a:gd name="connsiteX997" fmla="*/ 285362 w 1452586"/>
                <a:gd name="connsiteY997" fmla="*/ 74517 h 1226458"/>
                <a:gd name="connsiteX998" fmla="*/ 285425 w 1452586"/>
                <a:gd name="connsiteY998" fmla="*/ 74390 h 1226458"/>
                <a:gd name="connsiteX999" fmla="*/ 285346 w 1452586"/>
                <a:gd name="connsiteY999" fmla="*/ 73110 h 1226458"/>
                <a:gd name="connsiteX1000" fmla="*/ 285141 w 1452586"/>
                <a:gd name="connsiteY1000" fmla="*/ 72115 h 1226458"/>
                <a:gd name="connsiteX1001" fmla="*/ 284809 w 1452586"/>
                <a:gd name="connsiteY1001" fmla="*/ 71466 h 1226458"/>
                <a:gd name="connsiteX1002" fmla="*/ 284287 w 1452586"/>
                <a:gd name="connsiteY1002" fmla="*/ 71246 h 1226458"/>
                <a:gd name="connsiteX1003" fmla="*/ 283165 w 1452586"/>
                <a:gd name="connsiteY1003" fmla="*/ 72004 h 1226458"/>
                <a:gd name="connsiteX1004" fmla="*/ 280652 w 1452586"/>
                <a:gd name="connsiteY1004" fmla="*/ 74754 h 1226458"/>
                <a:gd name="connsiteX1005" fmla="*/ 279704 w 1452586"/>
                <a:gd name="connsiteY1005" fmla="*/ 74390 h 1226458"/>
                <a:gd name="connsiteX1006" fmla="*/ 280336 w 1452586"/>
                <a:gd name="connsiteY1006" fmla="*/ 73031 h 1226458"/>
                <a:gd name="connsiteX1007" fmla="*/ 282043 w 1452586"/>
                <a:gd name="connsiteY1007" fmla="*/ 70882 h 1226458"/>
                <a:gd name="connsiteX1008" fmla="*/ 282296 w 1452586"/>
                <a:gd name="connsiteY1008" fmla="*/ 69476 h 1226458"/>
                <a:gd name="connsiteX1009" fmla="*/ 282912 w 1452586"/>
                <a:gd name="connsiteY1009" fmla="*/ 69175 h 1226458"/>
                <a:gd name="connsiteX1010" fmla="*/ 283387 w 1452586"/>
                <a:gd name="connsiteY1010" fmla="*/ 68337 h 1226458"/>
                <a:gd name="connsiteX1011" fmla="*/ 284208 w 1452586"/>
                <a:gd name="connsiteY1011" fmla="*/ 66093 h 1226458"/>
                <a:gd name="connsiteX1012" fmla="*/ 284698 w 1452586"/>
                <a:gd name="connsiteY1012" fmla="*/ 65066 h 1226458"/>
                <a:gd name="connsiteX1013" fmla="*/ 285757 w 1452586"/>
                <a:gd name="connsiteY1013" fmla="*/ 63691 h 1226458"/>
                <a:gd name="connsiteX1014" fmla="*/ 286294 w 1452586"/>
                <a:gd name="connsiteY1014" fmla="*/ 62711 h 1226458"/>
                <a:gd name="connsiteX1015" fmla="*/ 285631 w 1452586"/>
                <a:gd name="connsiteY1015" fmla="*/ 62284 h 1226458"/>
                <a:gd name="connsiteX1016" fmla="*/ 280873 w 1452586"/>
                <a:gd name="connsiteY1016" fmla="*/ 63991 h 1226458"/>
                <a:gd name="connsiteX1017" fmla="*/ 279751 w 1452586"/>
                <a:gd name="connsiteY1017" fmla="*/ 63881 h 1226458"/>
                <a:gd name="connsiteX1018" fmla="*/ 278993 w 1452586"/>
                <a:gd name="connsiteY1018" fmla="*/ 63011 h 1226458"/>
                <a:gd name="connsiteX1019" fmla="*/ 281253 w 1452586"/>
                <a:gd name="connsiteY1019" fmla="*/ 62917 h 1226458"/>
                <a:gd name="connsiteX1020" fmla="*/ 282343 w 1452586"/>
                <a:gd name="connsiteY1020" fmla="*/ 62459 h 1226458"/>
                <a:gd name="connsiteX1021" fmla="*/ 283307 w 1452586"/>
                <a:gd name="connsiteY1021" fmla="*/ 61130 h 1226458"/>
                <a:gd name="connsiteX1022" fmla="*/ 284208 w 1452586"/>
                <a:gd name="connsiteY1022" fmla="*/ 60230 h 1226458"/>
                <a:gd name="connsiteX1023" fmla="*/ 285931 w 1452586"/>
                <a:gd name="connsiteY1023" fmla="*/ 60277 h 1226458"/>
                <a:gd name="connsiteX1024" fmla="*/ 286642 w 1452586"/>
                <a:gd name="connsiteY1024" fmla="*/ 58618 h 1226458"/>
                <a:gd name="connsiteX1025" fmla="*/ 286136 w 1452586"/>
                <a:gd name="connsiteY1025" fmla="*/ 58523 h 1226458"/>
                <a:gd name="connsiteX1026" fmla="*/ 285947 w 1452586"/>
                <a:gd name="connsiteY1026" fmla="*/ 58555 h 1226458"/>
                <a:gd name="connsiteX1027" fmla="*/ 286026 w 1452586"/>
                <a:gd name="connsiteY1027" fmla="*/ 58064 h 1226458"/>
                <a:gd name="connsiteX1028" fmla="*/ 286310 w 1452586"/>
                <a:gd name="connsiteY1028" fmla="*/ 57669 h 1226458"/>
                <a:gd name="connsiteX1029" fmla="*/ 286642 w 1452586"/>
                <a:gd name="connsiteY1029" fmla="*/ 56864 h 1226458"/>
                <a:gd name="connsiteX1030" fmla="*/ 286816 w 1452586"/>
                <a:gd name="connsiteY1030" fmla="*/ 55915 h 1226458"/>
                <a:gd name="connsiteX1031" fmla="*/ 286800 w 1452586"/>
                <a:gd name="connsiteY1031" fmla="*/ 55062 h 1226458"/>
                <a:gd name="connsiteX1032" fmla="*/ 286358 w 1452586"/>
                <a:gd name="connsiteY1032" fmla="*/ 54682 h 1226458"/>
                <a:gd name="connsiteX1033" fmla="*/ 283987 w 1452586"/>
                <a:gd name="connsiteY1033" fmla="*/ 54809 h 1226458"/>
                <a:gd name="connsiteX1034" fmla="*/ 282248 w 1452586"/>
                <a:gd name="connsiteY1034" fmla="*/ 55710 h 1226458"/>
                <a:gd name="connsiteX1035" fmla="*/ 281616 w 1452586"/>
                <a:gd name="connsiteY1035" fmla="*/ 55615 h 1226458"/>
                <a:gd name="connsiteX1036" fmla="*/ 281253 w 1452586"/>
                <a:gd name="connsiteY1036" fmla="*/ 55362 h 1226458"/>
                <a:gd name="connsiteX1037" fmla="*/ 280842 w 1452586"/>
                <a:gd name="connsiteY1037" fmla="*/ 54872 h 1226458"/>
                <a:gd name="connsiteX1038" fmla="*/ 280700 w 1452586"/>
                <a:gd name="connsiteY1038" fmla="*/ 54256 h 1226458"/>
                <a:gd name="connsiteX1039" fmla="*/ 281095 w 1452586"/>
                <a:gd name="connsiteY1039" fmla="*/ 53528 h 1226458"/>
                <a:gd name="connsiteX1040" fmla="*/ 280652 w 1452586"/>
                <a:gd name="connsiteY1040" fmla="*/ 53592 h 1226458"/>
                <a:gd name="connsiteX1041" fmla="*/ 280162 w 1452586"/>
                <a:gd name="connsiteY1041" fmla="*/ 54145 h 1226458"/>
                <a:gd name="connsiteX1042" fmla="*/ 279341 w 1452586"/>
                <a:gd name="connsiteY1042" fmla="*/ 55394 h 1226458"/>
                <a:gd name="connsiteX1043" fmla="*/ 272734 w 1452586"/>
                <a:gd name="connsiteY1043" fmla="*/ 61431 h 1226458"/>
                <a:gd name="connsiteX1044" fmla="*/ 266128 w 1452586"/>
                <a:gd name="connsiteY1044" fmla="*/ 64940 h 1226458"/>
                <a:gd name="connsiteX1045" fmla="*/ 263758 w 1452586"/>
                <a:gd name="connsiteY1045" fmla="*/ 66820 h 1226458"/>
                <a:gd name="connsiteX1046" fmla="*/ 262588 w 1452586"/>
                <a:gd name="connsiteY1046" fmla="*/ 68085 h 1226458"/>
                <a:gd name="connsiteX1047" fmla="*/ 265543 w 1452586"/>
                <a:gd name="connsiteY1047" fmla="*/ 65998 h 1226458"/>
                <a:gd name="connsiteX1048" fmla="*/ 266808 w 1452586"/>
                <a:gd name="connsiteY1048" fmla="*/ 65018 h 1226458"/>
                <a:gd name="connsiteX1049" fmla="*/ 268499 w 1452586"/>
                <a:gd name="connsiteY1049" fmla="*/ 64591 h 1226458"/>
                <a:gd name="connsiteX1050" fmla="*/ 267851 w 1452586"/>
                <a:gd name="connsiteY1050" fmla="*/ 65445 h 1226458"/>
                <a:gd name="connsiteX1051" fmla="*/ 261039 w 1452586"/>
                <a:gd name="connsiteY1051" fmla="*/ 70898 h 1226458"/>
                <a:gd name="connsiteX1052" fmla="*/ 258431 w 1452586"/>
                <a:gd name="connsiteY1052" fmla="*/ 71720 h 1226458"/>
                <a:gd name="connsiteX1053" fmla="*/ 257705 w 1452586"/>
                <a:gd name="connsiteY1053" fmla="*/ 72193 h 1226458"/>
                <a:gd name="connsiteX1054" fmla="*/ 257768 w 1452586"/>
                <a:gd name="connsiteY1054" fmla="*/ 73079 h 1226458"/>
                <a:gd name="connsiteX1055" fmla="*/ 258210 w 1452586"/>
                <a:gd name="connsiteY1055" fmla="*/ 74042 h 1226458"/>
                <a:gd name="connsiteX1056" fmla="*/ 258305 w 1452586"/>
                <a:gd name="connsiteY1056" fmla="*/ 74880 h 1226458"/>
                <a:gd name="connsiteX1057" fmla="*/ 256867 w 1452586"/>
                <a:gd name="connsiteY1057" fmla="*/ 73679 h 1226458"/>
                <a:gd name="connsiteX1058" fmla="*/ 256282 w 1452586"/>
                <a:gd name="connsiteY1058" fmla="*/ 73585 h 1226458"/>
                <a:gd name="connsiteX1059" fmla="*/ 256361 w 1452586"/>
                <a:gd name="connsiteY1059" fmla="*/ 73047 h 1226458"/>
                <a:gd name="connsiteX1060" fmla="*/ 256535 w 1452586"/>
                <a:gd name="connsiteY1060" fmla="*/ 73063 h 1226458"/>
                <a:gd name="connsiteX1061" fmla="*/ 256567 w 1452586"/>
                <a:gd name="connsiteY1061" fmla="*/ 72605 h 1226458"/>
                <a:gd name="connsiteX1062" fmla="*/ 255460 w 1452586"/>
                <a:gd name="connsiteY1062" fmla="*/ 72747 h 1226458"/>
                <a:gd name="connsiteX1063" fmla="*/ 251446 w 1452586"/>
                <a:gd name="connsiteY1063" fmla="*/ 75149 h 1226458"/>
                <a:gd name="connsiteX1064" fmla="*/ 247890 w 1452586"/>
                <a:gd name="connsiteY1064" fmla="*/ 76113 h 1226458"/>
                <a:gd name="connsiteX1065" fmla="*/ 240351 w 1452586"/>
                <a:gd name="connsiteY1065" fmla="*/ 75449 h 1226458"/>
                <a:gd name="connsiteX1066" fmla="*/ 240019 w 1452586"/>
                <a:gd name="connsiteY1066" fmla="*/ 75576 h 1226458"/>
                <a:gd name="connsiteX1067" fmla="*/ 239672 w 1452586"/>
                <a:gd name="connsiteY1067" fmla="*/ 75829 h 1226458"/>
                <a:gd name="connsiteX1068" fmla="*/ 239498 w 1452586"/>
                <a:gd name="connsiteY1068" fmla="*/ 76208 h 1226458"/>
                <a:gd name="connsiteX1069" fmla="*/ 239387 w 1452586"/>
                <a:gd name="connsiteY1069" fmla="*/ 76714 h 1226458"/>
                <a:gd name="connsiteX1070" fmla="*/ 239245 w 1452586"/>
                <a:gd name="connsiteY1070" fmla="*/ 77125 h 1226458"/>
                <a:gd name="connsiteX1071" fmla="*/ 238977 w 1452586"/>
                <a:gd name="connsiteY1071" fmla="*/ 77298 h 1226458"/>
                <a:gd name="connsiteX1072" fmla="*/ 238518 w 1452586"/>
                <a:gd name="connsiteY1072" fmla="*/ 77330 h 1226458"/>
                <a:gd name="connsiteX1073" fmla="*/ 237981 w 1452586"/>
                <a:gd name="connsiteY1073" fmla="*/ 77583 h 1226458"/>
                <a:gd name="connsiteX1074" fmla="*/ 237475 w 1452586"/>
                <a:gd name="connsiteY1074" fmla="*/ 78168 h 1226458"/>
                <a:gd name="connsiteX1075" fmla="*/ 237127 w 1452586"/>
                <a:gd name="connsiteY1075" fmla="*/ 79132 h 1226458"/>
                <a:gd name="connsiteX1076" fmla="*/ 237380 w 1452586"/>
                <a:gd name="connsiteY1076" fmla="*/ 79163 h 1226458"/>
                <a:gd name="connsiteX1077" fmla="*/ 237586 w 1452586"/>
                <a:gd name="connsiteY1077" fmla="*/ 79258 h 1226458"/>
                <a:gd name="connsiteX1078" fmla="*/ 237981 w 1452586"/>
                <a:gd name="connsiteY1078" fmla="*/ 79732 h 1226458"/>
                <a:gd name="connsiteX1079" fmla="*/ 235847 w 1452586"/>
                <a:gd name="connsiteY1079" fmla="*/ 79163 h 1226458"/>
                <a:gd name="connsiteX1080" fmla="*/ 235089 w 1452586"/>
                <a:gd name="connsiteY1080" fmla="*/ 79637 h 1226458"/>
                <a:gd name="connsiteX1081" fmla="*/ 234030 w 1452586"/>
                <a:gd name="connsiteY1081" fmla="*/ 80886 h 1226458"/>
                <a:gd name="connsiteX1082" fmla="*/ 233556 w 1452586"/>
                <a:gd name="connsiteY1082" fmla="*/ 81171 h 1226458"/>
                <a:gd name="connsiteX1083" fmla="*/ 226728 w 1452586"/>
                <a:gd name="connsiteY1083" fmla="*/ 81502 h 1226458"/>
                <a:gd name="connsiteX1084" fmla="*/ 226791 w 1452586"/>
                <a:gd name="connsiteY1084" fmla="*/ 80949 h 1226458"/>
                <a:gd name="connsiteX1085" fmla="*/ 227992 w 1452586"/>
                <a:gd name="connsiteY1085" fmla="*/ 80064 h 1226458"/>
                <a:gd name="connsiteX1086" fmla="*/ 228403 w 1452586"/>
                <a:gd name="connsiteY1086" fmla="*/ 79795 h 1226458"/>
                <a:gd name="connsiteX1087" fmla="*/ 229178 w 1452586"/>
                <a:gd name="connsiteY1087" fmla="*/ 78990 h 1226458"/>
                <a:gd name="connsiteX1088" fmla="*/ 229605 w 1452586"/>
                <a:gd name="connsiteY1088" fmla="*/ 78721 h 1226458"/>
                <a:gd name="connsiteX1089" fmla="*/ 230047 w 1452586"/>
                <a:gd name="connsiteY1089" fmla="*/ 78721 h 1226458"/>
                <a:gd name="connsiteX1090" fmla="*/ 232718 w 1452586"/>
                <a:gd name="connsiteY1090" fmla="*/ 80380 h 1226458"/>
                <a:gd name="connsiteX1091" fmla="*/ 233619 w 1452586"/>
                <a:gd name="connsiteY1091" fmla="*/ 80427 h 1226458"/>
                <a:gd name="connsiteX1092" fmla="*/ 234409 w 1452586"/>
                <a:gd name="connsiteY1092" fmla="*/ 79290 h 1226458"/>
                <a:gd name="connsiteX1093" fmla="*/ 234061 w 1452586"/>
                <a:gd name="connsiteY1093" fmla="*/ 78041 h 1226458"/>
                <a:gd name="connsiteX1094" fmla="*/ 234851 w 1452586"/>
                <a:gd name="connsiteY1094" fmla="*/ 77298 h 1226458"/>
                <a:gd name="connsiteX1095" fmla="*/ 236037 w 1452586"/>
                <a:gd name="connsiteY1095" fmla="*/ 76983 h 1226458"/>
                <a:gd name="connsiteX1096" fmla="*/ 236827 w 1452586"/>
                <a:gd name="connsiteY1096" fmla="*/ 77030 h 1226458"/>
                <a:gd name="connsiteX1097" fmla="*/ 236084 w 1452586"/>
                <a:gd name="connsiteY1097" fmla="*/ 76129 h 1226458"/>
                <a:gd name="connsiteX1098" fmla="*/ 234109 w 1452586"/>
                <a:gd name="connsiteY1098" fmla="*/ 75734 h 1226458"/>
                <a:gd name="connsiteX1099" fmla="*/ 233350 w 1452586"/>
                <a:gd name="connsiteY1099" fmla="*/ 74580 h 1226458"/>
                <a:gd name="connsiteX1100" fmla="*/ 234456 w 1452586"/>
                <a:gd name="connsiteY1100" fmla="*/ 74580 h 1226458"/>
                <a:gd name="connsiteX1101" fmla="*/ 237680 w 1452586"/>
                <a:gd name="connsiteY1101" fmla="*/ 75592 h 1226458"/>
                <a:gd name="connsiteX1102" fmla="*/ 238566 w 1452586"/>
                <a:gd name="connsiteY1102" fmla="*/ 74691 h 1226458"/>
                <a:gd name="connsiteX1103" fmla="*/ 238139 w 1452586"/>
                <a:gd name="connsiteY1103" fmla="*/ 73805 h 1226458"/>
                <a:gd name="connsiteX1104" fmla="*/ 234709 w 1452586"/>
                <a:gd name="connsiteY1104" fmla="*/ 72225 h 1226458"/>
                <a:gd name="connsiteX1105" fmla="*/ 235310 w 1452586"/>
                <a:gd name="connsiteY1105" fmla="*/ 71815 h 1226458"/>
                <a:gd name="connsiteX1106" fmla="*/ 235515 w 1452586"/>
                <a:gd name="connsiteY1106" fmla="*/ 71767 h 1226458"/>
                <a:gd name="connsiteX1107" fmla="*/ 235563 w 1452586"/>
                <a:gd name="connsiteY1107" fmla="*/ 71277 h 1226458"/>
                <a:gd name="connsiteX1108" fmla="*/ 235389 w 1452586"/>
                <a:gd name="connsiteY1108" fmla="*/ 71293 h 1226458"/>
                <a:gd name="connsiteX1109" fmla="*/ 234836 w 1452586"/>
                <a:gd name="connsiteY1109" fmla="*/ 71183 h 1226458"/>
                <a:gd name="connsiteX1110" fmla="*/ 235057 w 1452586"/>
                <a:gd name="connsiteY1110" fmla="*/ 70456 h 1226458"/>
                <a:gd name="connsiteX1111" fmla="*/ 235136 w 1452586"/>
                <a:gd name="connsiteY1111" fmla="*/ 70186 h 1226458"/>
                <a:gd name="connsiteX1112" fmla="*/ 234520 w 1452586"/>
                <a:gd name="connsiteY1112" fmla="*/ 69760 h 1226458"/>
                <a:gd name="connsiteX1113" fmla="*/ 233824 w 1452586"/>
                <a:gd name="connsiteY1113" fmla="*/ 69871 h 1226458"/>
                <a:gd name="connsiteX1114" fmla="*/ 232354 w 1452586"/>
                <a:gd name="connsiteY1114" fmla="*/ 70882 h 1226458"/>
                <a:gd name="connsiteX1115" fmla="*/ 230995 w 1452586"/>
                <a:gd name="connsiteY1115" fmla="*/ 72494 h 1226458"/>
                <a:gd name="connsiteX1116" fmla="*/ 230616 w 1452586"/>
                <a:gd name="connsiteY1116" fmla="*/ 72715 h 1226458"/>
                <a:gd name="connsiteX1117" fmla="*/ 229336 w 1452586"/>
                <a:gd name="connsiteY1117" fmla="*/ 75086 h 1226458"/>
                <a:gd name="connsiteX1118" fmla="*/ 227898 w 1452586"/>
                <a:gd name="connsiteY1118" fmla="*/ 76651 h 1226458"/>
                <a:gd name="connsiteX1119" fmla="*/ 227108 w 1452586"/>
                <a:gd name="connsiteY1119" fmla="*/ 77851 h 1226458"/>
                <a:gd name="connsiteX1120" fmla="*/ 225733 w 1452586"/>
                <a:gd name="connsiteY1120" fmla="*/ 79068 h 1226458"/>
                <a:gd name="connsiteX1121" fmla="*/ 225290 w 1452586"/>
                <a:gd name="connsiteY1121" fmla="*/ 79274 h 1226458"/>
                <a:gd name="connsiteX1122" fmla="*/ 225163 w 1452586"/>
                <a:gd name="connsiteY1122" fmla="*/ 79495 h 1226458"/>
                <a:gd name="connsiteX1123" fmla="*/ 225005 w 1452586"/>
                <a:gd name="connsiteY1123" fmla="*/ 79969 h 1226458"/>
                <a:gd name="connsiteX1124" fmla="*/ 224800 w 1452586"/>
                <a:gd name="connsiteY1124" fmla="*/ 80475 h 1226458"/>
                <a:gd name="connsiteX1125" fmla="*/ 224594 w 1452586"/>
                <a:gd name="connsiteY1125" fmla="*/ 80680 h 1226458"/>
                <a:gd name="connsiteX1126" fmla="*/ 223520 w 1452586"/>
                <a:gd name="connsiteY1126" fmla="*/ 81107 h 1226458"/>
                <a:gd name="connsiteX1127" fmla="*/ 221291 w 1452586"/>
                <a:gd name="connsiteY1127" fmla="*/ 82830 h 1226458"/>
                <a:gd name="connsiteX1128" fmla="*/ 220312 w 1452586"/>
                <a:gd name="connsiteY1128" fmla="*/ 84110 h 1226458"/>
                <a:gd name="connsiteX1129" fmla="*/ 220454 w 1452586"/>
                <a:gd name="connsiteY1129" fmla="*/ 85343 h 1226458"/>
                <a:gd name="connsiteX1130" fmla="*/ 219506 w 1452586"/>
                <a:gd name="connsiteY1130" fmla="*/ 85722 h 1226458"/>
                <a:gd name="connsiteX1131" fmla="*/ 219537 w 1452586"/>
                <a:gd name="connsiteY1131" fmla="*/ 86197 h 1226458"/>
                <a:gd name="connsiteX1132" fmla="*/ 219585 w 1452586"/>
                <a:gd name="connsiteY1132" fmla="*/ 87397 h 1226458"/>
                <a:gd name="connsiteX1133" fmla="*/ 219616 w 1452586"/>
                <a:gd name="connsiteY1133" fmla="*/ 87824 h 1226458"/>
                <a:gd name="connsiteX1134" fmla="*/ 217009 w 1452586"/>
                <a:gd name="connsiteY1134" fmla="*/ 87350 h 1226458"/>
                <a:gd name="connsiteX1135" fmla="*/ 216139 w 1452586"/>
                <a:gd name="connsiteY1135" fmla="*/ 87871 h 1226458"/>
                <a:gd name="connsiteX1136" fmla="*/ 216187 w 1452586"/>
                <a:gd name="connsiteY1136" fmla="*/ 89421 h 1226458"/>
                <a:gd name="connsiteX1137" fmla="*/ 216250 w 1452586"/>
                <a:gd name="connsiteY1137" fmla="*/ 89910 h 1226458"/>
                <a:gd name="connsiteX1138" fmla="*/ 215728 w 1452586"/>
                <a:gd name="connsiteY1138" fmla="*/ 91538 h 1226458"/>
                <a:gd name="connsiteX1139" fmla="*/ 214906 w 1452586"/>
                <a:gd name="connsiteY1139" fmla="*/ 93308 h 1226458"/>
                <a:gd name="connsiteX1140" fmla="*/ 214022 w 1452586"/>
                <a:gd name="connsiteY1140" fmla="*/ 94699 h 1226458"/>
                <a:gd name="connsiteX1141" fmla="*/ 212441 w 1452586"/>
                <a:gd name="connsiteY1141" fmla="*/ 95616 h 1226458"/>
                <a:gd name="connsiteX1142" fmla="*/ 210070 w 1452586"/>
                <a:gd name="connsiteY1142" fmla="*/ 97955 h 1226458"/>
                <a:gd name="connsiteX1143" fmla="*/ 208727 w 1452586"/>
                <a:gd name="connsiteY1143" fmla="*/ 99724 h 1226458"/>
                <a:gd name="connsiteX1144" fmla="*/ 207447 w 1452586"/>
                <a:gd name="connsiteY1144" fmla="*/ 100214 h 1226458"/>
                <a:gd name="connsiteX1145" fmla="*/ 206372 w 1452586"/>
                <a:gd name="connsiteY1145" fmla="*/ 101479 h 1226458"/>
                <a:gd name="connsiteX1146" fmla="*/ 201568 w 1452586"/>
                <a:gd name="connsiteY1146" fmla="*/ 105557 h 1226458"/>
                <a:gd name="connsiteX1147" fmla="*/ 200620 w 1452586"/>
                <a:gd name="connsiteY1147" fmla="*/ 106947 h 1226458"/>
                <a:gd name="connsiteX1148" fmla="*/ 200746 w 1452586"/>
                <a:gd name="connsiteY1148" fmla="*/ 107469 h 1226458"/>
                <a:gd name="connsiteX1149" fmla="*/ 200209 w 1452586"/>
                <a:gd name="connsiteY1149" fmla="*/ 107896 h 1226458"/>
                <a:gd name="connsiteX1150" fmla="*/ 199734 w 1452586"/>
                <a:gd name="connsiteY1150" fmla="*/ 108116 h 1226458"/>
                <a:gd name="connsiteX1151" fmla="*/ 199308 w 1452586"/>
                <a:gd name="connsiteY1151" fmla="*/ 108607 h 1226458"/>
                <a:gd name="connsiteX1152" fmla="*/ 198944 w 1452586"/>
                <a:gd name="connsiteY1152" fmla="*/ 109855 h 1226458"/>
                <a:gd name="connsiteX1153" fmla="*/ 199782 w 1452586"/>
                <a:gd name="connsiteY1153" fmla="*/ 110029 h 1226458"/>
                <a:gd name="connsiteX1154" fmla="*/ 200683 w 1452586"/>
                <a:gd name="connsiteY1154" fmla="*/ 110487 h 1226458"/>
                <a:gd name="connsiteX1155" fmla="*/ 201078 w 1452586"/>
                <a:gd name="connsiteY1155" fmla="*/ 111436 h 1226458"/>
                <a:gd name="connsiteX1156" fmla="*/ 200351 w 1452586"/>
                <a:gd name="connsiteY1156" fmla="*/ 113127 h 1226458"/>
                <a:gd name="connsiteX1157" fmla="*/ 199576 w 1452586"/>
                <a:gd name="connsiteY1157" fmla="*/ 113474 h 1226458"/>
                <a:gd name="connsiteX1158" fmla="*/ 197917 w 1452586"/>
                <a:gd name="connsiteY1158" fmla="*/ 112811 h 1226458"/>
                <a:gd name="connsiteX1159" fmla="*/ 197316 w 1452586"/>
                <a:gd name="connsiteY1159" fmla="*/ 113743 h 1226458"/>
                <a:gd name="connsiteX1160" fmla="*/ 197854 w 1452586"/>
                <a:gd name="connsiteY1160" fmla="*/ 114628 h 1226458"/>
                <a:gd name="connsiteX1161" fmla="*/ 198059 w 1452586"/>
                <a:gd name="connsiteY1161" fmla="*/ 114818 h 1226458"/>
                <a:gd name="connsiteX1162" fmla="*/ 197032 w 1452586"/>
                <a:gd name="connsiteY1162" fmla="*/ 115766 h 1226458"/>
                <a:gd name="connsiteX1163" fmla="*/ 197727 w 1452586"/>
                <a:gd name="connsiteY1163" fmla="*/ 116935 h 1226458"/>
                <a:gd name="connsiteX1164" fmla="*/ 197917 w 1452586"/>
                <a:gd name="connsiteY1164" fmla="*/ 117410 h 1226458"/>
                <a:gd name="connsiteX1165" fmla="*/ 197048 w 1452586"/>
                <a:gd name="connsiteY1165" fmla="*/ 118121 h 1226458"/>
                <a:gd name="connsiteX1166" fmla="*/ 196147 w 1452586"/>
                <a:gd name="connsiteY1166" fmla="*/ 118469 h 1226458"/>
                <a:gd name="connsiteX1167" fmla="*/ 194424 w 1452586"/>
                <a:gd name="connsiteY1167" fmla="*/ 118500 h 1226458"/>
                <a:gd name="connsiteX1168" fmla="*/ 194361 w 1452586"/>
                <a:gd name="connsiteY1168" fmla="*/ 118943 h 1226458"/>
                <a:gd name="connsiteX1169" fmla="*/ 195736 w 1452586"/>
                <a:gd name="connsiteY1169" fmla="*/ 119812 h 1226458"/>
                <a:gd name="connsiteX1170" fmla="*/ 196036 w 1452586"/>
                <a:gd name="connsiteY1170" fmla="*/ 120254 h 1226458"/>
                <a:gd name="connsiteX1171" fmla="*/ 196115 w 1452586"/>
                <a:gd name="connsiteY1171" fmla="*/ 120808 h 1226458"/>
                <a:gd name="connsiteX1172" fmla="*/ 196178 w 1452586"/>
                <a:gd name="connsiteY1172" fmla="*/ 121677 h 1226458"/>
                <a:gd name="connsiteX1173" fmla="*/ 196147 w 1452586"/>
                <a:gd name="connsiteY1173" fmla="*/ 122467 h 1226458"/>
                <a:gd name="connsiteX1174" fmla="*/ 195973 w 1452586"/>
                <a:gd name="connsiteY1174" fmla="*/ 122799 h 1226458"/>
                <a:gd name="connsiteX1175" fmla="*/ 195894 w 1452586"/>
                <a:gd name="connsiteY1175" fmla="*/ 123542 h 1226458"/>
                <a:gd name="connsiteX1176" fmla="*/ 195641 w 1452586"/>
                <a:gd name="connsiteY1176" fmla="*/ 125074 h 1226458"/>
                <a:gd name="connsiteX1177" fmla="*/ 195104 w 1452586"/>
                <a:gd name="connsiteY1177" fmla="*/ 126481 h 1226458"/>
                <a:gd name="connsiteX1178" fmla="*/ 194203 w 1452586"/>
                <a:gd name="connsiteY1178" fmla="*/ 126734 h 1226458"/>
                <a:gd name="connsiteX1179" fmla="*/ 194361 w 1452586"/>
                <a:gd name="connsiteY1179" fmla="*/ 127683 h 1226458"/>
                <a:gd name="connsiteX1180" fmla="*/ 194219 w 1452586"/>
                <a:gd name="connsiteY1180" fmla="*/ 128330 h 1226458"/>
                <a:gd name="connsiteX1181" fmla="*/ 193919 w 1452586"/>
                <a:gd name="connsiteY1181" fmla="*/ 128947 h 1226458"/>
                <a:gd name="connsiteX1182" fmla="*/ 193587 w 1452586"/>
                <a:gd name="connsiteY1182" fmla="*/ 129784 h 1226458"/>
                <a:gd name="connsiteX1183" fmla="*/ 193492 w 1452586"/>
                <a:gd name="connsiteY1183" fmla="*/ 130432 h 1226458"/>
                <a:gd name="connsiteX1184" fmla="*/ 193476 w 1452586"/>
                <a:gd name="connsiteY1184" fmla="*/ 130986 h 1226458"/>
                <a:gd name="connsiteX1185" fmla="*/ 193334 w 1452586"/>
                <a:gd name="connsiteY1185" fmla="*/ 131571 h 1226458"/>
                <a:gd name="connsiteX1186" fmla="*/ 192875 w 1452586"/>
                <a:gd name="connsiteY1186" fmla="*/ 132218 h 1226458"/>
                <a:gd name="connsiteX1187" fmla="*/ 193128 w 1452586"/>
                <a:gd name="connsiteY1187" fmla="*/ 133340 h 1226458"/>
                <a:gd name="connsiteX1188" fmla="*/ 192828 w 1452586"/>
                <a:gd name="connsiteY1188" fmla="*/ 134542 h 1226458"/>
                <a:gd name="connsiteX1189" fmla="*/ 192227 w 1452586"/>
                <a:gd name="connsiteY1189" fmla="*/ 135585 h 1226458"/>
                <a:gd name="connsiteX1190" fmla="*/ 191579 w 1452586"/>
                <a:gd name="connsiteY1190" fmla="*/ 136154 h 1226458"/>
                <a:gd name="connsiteX1191" fmla="*/ 191706 w 1452586"/>
                <a:gd name="connsiteY1191" fmla="*/ 136691 h 1226458"/>
                <a:gd name="connsiteX1192" fmla="*/ 188814 w 1452586"/>
                <a:gd name="connsiteY1192" fmla="*/ 140420 h 1226458"/>
                <a:gd name="connsiteX1193" fmla="*/ 187929 w 1452586"/>
                <a:gd name="connsiteY1193" fmla="*/ 140800 h 1226458"/>
                <a:gd name="connsiteX1194" fmla="*/ 187992 w 1452586"/>
                <a:gd name="connsiteY1194" fmla="*/ 140342 h 1226458"/>
                <a:gd name="connsiteX1195" fmla="*/ 189130 w 1452586"/>
                <a:gd name="connsiteY1195" fmla="*/ 138682 h 1226458"/>
                <a:gd name="connsiteX1196" fmla="*/ 192354 w 1452586"/>
                <a:gd name="connsiteY1196" fmla="*/ 132139 h 1226458"/>
                <a:gd name="connsiteX1197" fmla="*/ 191832 w 1452586"/>
                <a:gd name="connsiteY1197" fmla="*/ 131618 h 1226458"/>
                <a:gd name="connsiteX1198" fmla="*/ 191232 w 1452586"/>
                <a:gd name="connsiteY1198" fmla="*/ 132424 h 1226458"/>
                <a:gd name="connsiteX1199" fmla="*/ 188450 w 1452586"/>
                <a:gd name="connsiteY1199" fmla="*/ 138714 h 1226458"/>
                <a:gd name="connsiteX1200" fmla="*/ 187707 w 1452586"/>
                <a:gd name="connsiteY1200" fmla="*/ 139788 h 1226458"/>
                <a:gd name="connsiteX1201" fmla="*/ 176597 w 1452586"/>
                <a:gd name="connsiteY1201" fmla="*/ 152685 h 1226458"/>
                <a:gd name="connsiteX1202" fmla="*/ 170418 w 1452586"/>
                <a:gd name="connsiteY1202" fmla="*/ 157173 h 1226458"/>
                <a:gd name="connsiteX1203" fmla="*/ 168821 w 1452586"/>
                <a:gd name="connsiteY1203" fmla="*/ 157631 h 1226458"/>
                <a:gd name="connsiteX1204" fmla="*/ 166956 w 1452586"/>
                <a:gd name="connsiteY1204" fmla="*/ 159338 h 1226458"/>
                <a:gd name="connsiteX1205" fmla="*/ 166040 w 1452586"/>
                <a:gd name="connsiteY1205" fmla="*/ 159907 h 1226458"/>
                <a:gd name="connsiteX1206" fmla="*/ 162341 w 1452586"/>
                <a:gd name="connsiteY1206" fmla="*/ 161187 h 1226458"/>
                <a:gd name="connsiteX1207" fmla="*/ 159892 w 1452586"/>
                <a:gd name="connsiteY1207" fmla="*/ 162689 h 1226458"/>
                <a:gd name="connsiteX1208" fmla="*/ 157442 w 1452586"/>
                <a:gd name="connsiteY1208" fmla="*/ 162863 h 1226458"/>
                <a:gd name="connsiteX1209" fmla="*/ 154803 w 1452586"/>
                <a:gd name="connsiteY1209" fmla="*/ 163748 h 1226458"/>
                <a:gd name="connsiteX1210" fmla="*/ 142523 w 1452586"/>
                <a:gd name="connsiteY1210" fmla="*/ 162926 h 1226458"/>
                <a:gd name="connsiteX1211" fmla="*/ 135221 w 1452586"/>
                <a:gd name="connsiteY1211" fmla="*/ 164206 h 1226458"/>
                <a:gd name="connsiteX1212" fmla="*/ 127572 w 1452586"/>
                <a:gd name="connsiteY1212" fmla="*/ 163289 h 1226458"/>
                <a:gd name="connsiteX1213" fmla="*/ 118042 w 1452586"/>
                <a:gd name="connsiteY1213" fmla="*/ 162768 h 1226458"/>
                <a:gd name="connsiteX1214" fmla="*/ 114233 w 1452586"/>
                <a:gd name="connsiteY1214" fmla="*/ 160714 h 1226458"/>
                <a:gd name="connsiteX1215" fmla="*/ 108828 w 1452586"/>
                <a:gd name="connsiteY1215" fmla="*/ 160255 h 1226458"/>
                <a:gd name="connsiteX1216" fmla="*/ 106995 w 1452586"/>
                <a:gd name="connsiteY1216" fmla="*/ 158485 h 1226458"/>
                <a:gd name="connsiteX1217" fmla="*/ 103202 w 1452586"/>
                <a:gd name="connsiteY1217" fmla="*/ 158216 h 1226458"/>
                <a:gd name="connsiteX1218" fmla="*/ 102665 w 1452586"/>
                <a:gd name="connsiteY1218" fmla="*/ 158959 h 1226458"/>
                <a:gd name="connsiteX1219" fmla="*/ 102570 w 1452586"/>
                <a:gd name="connsiteY1219" fmla="*/ 160840 h 1226458"/>
                <a:gd name="connsiteX1220" fmla="*/ 102712 w 1452586"/>
                <a:gd name="connsiteY1220" fmla="*/ 164364 h 1226458"/>
                <a:gd name="connsiteX1221" fmla="*/ 102522 w 1452586"/>
                <a:gd name="connsiteY1221" fmla="*/ 166182 h 1226458"/>
                <a:gd name="connsiteX1222" fmla="*/ 102175 w 1452586"/>
                <a:gd name="connsiteY1222" fmla="*/ 167636 h 1226458"/>
                <a:gd name="connsiteX1223" fmla="*/ 101748 w 1452586"/>
                <a:gd name="connsiteY1223" fmla="*/ 169026 h 1226458"/>
                <a:gd name="connsiteX1224" fmla="*/ 101369 w 1452586"/>
                <a:gd name="connsiteY1224" fmla="*/ 170607 h 1226458"/>
                <a:gd name="connsiteX1225" fmla="*/ 101084 w 1452586"/>
                <a:gd name="connsiteY1225" fmla="*/ 172235 h 1226458"/>
                <a:gd name="connsiteX1226" fmla="*/ 100910 w 1452586"/>
                <a:gd name="connsiteY1226" fmla="*/ 172946 h 1226458"/>
                <a:gd name="connsiteX1227" fmla="*/ 100563 w 1452586"/>
                <a:gd name="connsiteY1227" fmla="*/ 173862 h 1226458"/>
                <a:gd name="connsiteX1228" fmla="*/ 100262 w 1452586"/>
                <a:gd name="connsiteY1228" fmla="*/ 174369 h 1226458"/>
                <a:gd name="connsiteX1229" fmla="*/ 99946 w 1452586"/>
                <a:gd name="connsiteY1229" fmla="*/ 174748 h 1226458"/>
                <a:gd name="connsiteX1230" fmla="*/ 99804 w 1452586"/>
                <a:gd name="connsiteY1230" fmla="*/ 175190 h 1226458"/>
                <a:gd name="connsiteX1231" fmla="*/ 100025 w 1452586"/>
                <a:gd name="connsiteY1231" fmla="*/ 175886 h 1226458"/>
                <a:gd name="connsiteX1232" fmla="*/ 99109 w 1452586"/>
                <a:gd name="connsiteY1232" fmla="*/ 178019 h 1226458"/>
                <a:gd name="connsiteX1233" fmla="*/ 98872 w 1452586"/>
                <a:gd name="connsiteY1233" fmla="*/ 178794 h 1226458"/>
                <a:gd name="connsiteX1234" fmla="*/ 98761 w 1452586"/>
                <a:gd name="connsiteY1234" fmla="*/ 179710 h 1226458"/>
                <a:gd name="connsiteX1235" fmla="*/ 98824 w 1452586"/>
                <a:gd name="connsiteY1235" fmla="*/ 180169 h 1226458"/>
                <a:gd name="connsiteX1236" fmla="*/ 98761 w 1452586"/>
                <a:gd name="connsiteY1236" fmla="*/ 180721 h 1226458"/>
                <a:gd name="connsiteX1237" fmla="*/ 98303 w 1452586"/>
                <a:gd name="connsiteY1237" fmla="*/ 181828 h 1226458"/>
                <a:gd name="connsiteX1238" fmla="*/ 97576 w 1452586"/>
                <a:gd name="connsiteY1238" fmla="*/ 182697 h 1226458"/>
                <a:gd name="connsiteX1239" fmla="*/ 96643 w 1452586"/>
                <a:gd name="connsiteY1239" fmla="*/ 183550 h 1226458"/>
                <a:gd name="connsiteX1240" fmla="*/ 95900 w 1452586"/>
                <a:gd name="connsiteY1240" fmla="*/ 184578 h 1226458"/>
                <a:gd name="connsiteX1241" fmla="*/ 95790 w 1452586"/>
                <a:gd name="connsiteY1241" fmla="*/ 186047 h 1226458"/>
                <a:gd name="connsiteX1242" fmla="*/ 95110 w 1452586"/>
                <a:gd name="connsiteY1242" fmla="*/ 187581 h 1226458"/>
                <a:gd name="connsiteX1243" fmla="*/ 94494 w 1452586"/>
                <a:gd name="connsiteY1243" fmla="*/ 188498 h 1226458"/>
                <a:gd name="connsiteX1244" fmla="*/ 93008 w 1452586"/>
                <a:gd name="connsiteY1244" fmla="*/ 190267 h 1226458"/>
                <a:gd name="connsiteX1245" fmla="*/ 93482 w 1452586"/>
                <a:gd name="connsiteY1245" fmla="*/ 190694 h 1226458"/>
                <a:gd name="connsiteX1246" fmla="*/ 93640 w 1452586"/>
                <a:gd name="connsiteY1246" fmla="*/ 192496 h 1226458"/>
                <a:gd name="connsiteX1247" fmla="*/ 94051 w 1452586"/>
                <a:gd name="connsiteY1247" fmla="*/ 193112 h 1226458"/>
                <a:gd name="connsiteX1248" fmla="*/ 93324 w 1452586"/>
                <a:gd name="connsiteY1248" fmla="*/ 193428 h 1226458"/>
                <a:gd name="connsiteX1249" fmla="*/ 91096 w 1452586"/>
                <a:gd name="connsiteY1249" fmla="*/ 191990 h 1226458"/>
                <a:gd name="connsiteX1250" fmla="*/ 91365 w 1452586"/>
                <a:gd name="connsiteY1250" fmla="*/ 192764 h 1226458"/>
                <a:gd name="connsiteX1251" fmla="*/ 91997 w 1452586"/>
                <a:gd name="connsiteY1251" fmla="*/ 193396 h 1226458"/>
                <a:gd name="connsiteX1252" fmla="*/ 92076 w 1452586"/>
                <a:gd name="connsiteY1252" fmla="*/ 194298 h 1226458"/>
                <a:gd name="connsiteX1253" fmla="*/ 90811 w 1452586"/>
                <a:gd name="connsiteY1253" fmla="*/ 193159 h 1226458"/>
                <a:gd name="connsiteX1254" fmla="*/ 90084 w 1452586"/>
                <a:gd name="connsiteY1254" fmla="*/ 192891 h 1226458"/>
                <a:gd name="connsiteX1255" fmla="*/ 86939 w 1452586"/>
                <a:gd name="connsiteY1255" fmla="*/ 195356 h 1226458"/>
                <a:gd name="connsiteX1256" fmla="*/ 83605 w 1452586"/>
                <a:gd name="connsiteY1256" fmla="*/ 195278 h 1226458"/>
                <a:gd name="connsiteX1257" fmla="*/ 81487 w 1452586"/>
                <a:gd name="connsiteY1257" fmla="*/ 193966 h 1226458"/>
                <a:gd name="connsiteX1258" fmla="*/ 82388 w 1452586"/>
                <a:gd name="connsiteY1258" fmla="*/ 193381 h 1226458"/>
                <a:gd name="connsiteX1259" fmla="*/ 88662 w 1452586"/>
                <a:gd name="connsiteY1259" fmla="*/ 191437 h 1226458"/>
                <a:gd name="connsiteX1260" fmla="*/ 90669 w 1452586"/>
                <a:gd name="connsiteY1260" fmla="*/ 191374 h 1226458"/>
                <a:gd name="connsiteX1261" fmla="*/ 88978 w 1452586"/>
                <a:gd name="connsiteY1261" fmla="*/ 190852 h 1226458"/>
                <a:gd name="connsiteX1262" fmla="*/ 86228 w 1452586"/>
                <a:gd name="connsiteY1262" fmla="*/ 191469 h 1226458"/>
                <a:gd name="connsiteX1263" fmla="*/ 79638 w 1452586"/>
                <a:gd name="connsiteY1263" fmla="*/ 193886 h 1226458"/>
                <a:gd name="connsiteX1264" fmla="*/ 79053 w 1452586"/>
                <a:gd name="connsiteY1264" fmla="*/ 194408 h 1226458"/>
                <a:gd name="connsiteX1265" fmla="*/ 79211 w 1452586"/>
                <a:gd name="connsiteY1265" fmla="*/ 194440 h 1226458"/>
                <a:gd name="connsiteX1266" fmla="*/ 79954 w 1452586"/>
                <a:gd name="connsiteY1266" fmla="*/ 195498 h 1226458"/>
                <a:gd name="connsiteX1267" fmla="*/ 84079 w 1452586"/>
                <a:gd name="connsiteY1267" fmla="*/ 195910 h 1226458"/>
                <a:gd name="connsiteX1268" fmla="*/ 93087 w 1452586"/>
                <a:gd name="connsiteY1268" fmla="*/ 201046 h 1226458"/>
                <a:gd name="connsiteX1269" fmla="*/ 95110 w 1452586"/>
                <a:gd name="connsiteY1269" fmla="*/ 204254 h 1226458"/>
                <a:gd name="connsiteX1270" fmla="*/ 97639 w 1452586"/>
                <a:gd name="connsiteY1270" fmla="*/ 206466 h 1226458"/>
                <a:gd name="connsiteX1271" fmla="*/ 98144 w 1452586"/>
                <a:gd name="connsiteY1271" fmla="*/ 207683 h 1226458"/>
                <a:gd name="connsiteX1272" fmla="*/ 98334 w 1452586"/>
                <a:gd name="connsiteY1272" fmla="*/ 208363 h 1226458"/>
                <a:gd name="connsiteX1273" fmla="*/ 99172 w 1452586"/>
                <a:gd name="connsiteY1273" fmla="*/ 210212 h 1226458"/>
                <a:gd name="connsiteX1274" fmla="*/ 99725 w 1452586"/>
                <a:gd name="connsiteY1274" fmla="*/ 212393 h 1226458"/>
                <a:gd name="connsiteX1275" fmla="*/ 101147 w 1452586"/>
                <a:gd name="connsiteY1275" fmla="*/ 214954 h 1226458"/>
                <a:gd name="connsiteX1276" fmla="*/ 105225 w 1452586"/>
                <a:gd name="connsiteY1276" fmla="*/ 218004 h 1226458"/>
                <a:gd name="connsiteX1277" fmla="*/ 109223 w 1452586"/>
                <a:gd name="connsiteY1277" fmla="*/ 219837 h 1226458"/>
                <a:gd name="connsiteX1278" fmla="*/ 113949 w 1452586"/>
                <a:gd name="connsiteY1278" fmla="*/ 223093 h 1226458"/>
                <a:gd name="connsiteX1279" fmla="*/ 118911 w 1452586"/>
                <a:gd name="connsiteY1279" fmla="*/ 228719 h 1226458"/>
                <a:gd name="connsiteX1280" fmla="*/ 123147 w 1452586"/>
                <a:gd name="connsiteY1280" fmla="*/ 234362 h 1226458"/>
                <a:gd name="connsiteX1281" fmla="*/ 127730 w 1452586"/>
                <a:gd name="connsiteY1281" fmla="*/ 241489 h 1226458"/>
                <a:gd name="connsiteX1282" fmla="*/ 129152 w 1452586"/>
                <a:gd name="connsiteY1282" fmla="*/ 242564 h 1226458"/>
                <a:gd name="connsiteX1283" fmla="*/ 130322 w 1452586"/>
                <a:gd name="connsiteY1283" fmla="*/ 244935 h 1226458"/>
                <a:gd name="connsiteX1284" fmla="*/ 131112 w 1452586"/>
                <a:gd name="connsiteY1284" fmla="*/ 245503 h 1226458"/>
                <a:gd name="connsiteX1285" fmla="*/ 130780 w 1452586"/>
                <a:gd name="connsiteY1285" fmla="*/ 244840 h 1226458"/>
                <a:gd name="connsiteX1286" fmla="*/ 130417 w 1452586"/>
                <a:gd name="connsiteY1286" fmla="*/ 244397 h 1226458"/>
                <a:gd name="connsiteX1287" fmla="*/ 130038 w 1452586"/>
                <a:gd name="connsiteY1287" fmla="*/ 243828 h 1226458"/>
                <a:gd name="connsiteX1288" fmla="*/ 129958 w 1452586"/>
                <a:gd name="connsiteY1288" fmla="*/ 242738 h 1226458"/>
                <a:gd name="connsiteX1289" fmla="*/ 130148 w 1452586"/>
                <a:gd name="connsiteY1289" fmla="*/ 242769 h 1226458"/>
                <a:gd name="connsiteX1290" fmla="*/ 131239 w 1452586"/>
                <a:gd name="connsiteY1290" fmla="*/ 243211 h 1226458"/>
                <a:gd name="connsiteX1291" fmla="*/ 132045 w 1452586"/>
                <a:gd name="connsiteY1291" fmla="*/ 244097 h 1226458"/>
                <a:gd name="connsiteX1292" fmla="*/ 134178 w 1452586"/>
                <a:gd name="connsiteY1292" fmla="*/ 248284 h 1226458"/>
                <a:gd name="connsiteX1293" fmla="*/ 135775 w 1452586"/>
                <a:gd name="connsiteY1293" fmla="*/ 250323 h 1226458"/>
                <a:gd name="connsiteX1294" fmla="*/ 137750 w 1452586"/>
                <a:gd name="connsiteY1294" fmla="*/ 253737 h 1226458"/>
                <a:gd name="connsiteX1295" fmla="*/ 145146 w 1452586"/>
                <a:gd name="connsiteY1295" fmla="*/ 261781 h 1226458"/>
                <a:gd name="connsiteX1296" fmla="*/ 147533 w 1452586"/>
                <a:gd name="connsiteY1296" fmla="*/ 266397 h 1226458"/>
                <a:gd name="connsiteX1297" fmla="*/ 149240 w 1452586"/>
                <a:gd name="connsiteY1297" fmla="*/ 271627 h 1226458"/>
                <a:gd name="connsiteX1298" fmla="*/ 151610 w 1452586"/>
                <a:gd name="connsiteY1298" fmla="*/ 282944 h 1226458"/>
                <a:gd name="connsiteX1299" fmla="*/ 151800 w 1452586"/>
                <a:gd name="connsiteY1299" fmla="*/ 284445 h 1226458"/>
                <a:gd name="connsiteX1300" fmla="*/ 151800 w 1452586"/>
                <a:gd name="connsiteY1300" fmla="*/ 287970 h 1226458"/>
                <a:gd name="connsiteX1301" fmla="*/ 151768 w 1452586"/>
                <a:gd name="connsiteY1301" fmla="*/ 289439 h 1226458"/>
                <a:gd name="connsiteX1302" fmla="*/ 151658 w 1452586"/>
                <a:gd name="connsiteY1302" fmla="*/ 292774 h 1226458"/>
                <a:gd name="connsiteX1303" fmla="*/ 151136 w 1452586"/>
                <a:gd name="connsiteY1303" fmla="*/ 296140 h 1226458"/>
                <a:gd name="connsiteX1304" fmla="*/ 150947 w 1452586"/>
                <a:gd name="connsiteY1304" fmla="*/ 299191 h 1226458"/>
                <a:gd name="connsiteX1305" fmla="*/ 151800 w 1452586"/>
                <a:gd name="connsiteY1305" fmla="*/ 301514 h 1226458"/>
                <a:gd name="connsiteX1306" fmla="*/ 152796 w 1452586"/>
                <a:gd name="connsiteY1306" fmla="*/ 302257 h 1226458"/>
                <a:gd name="connsiteX1307" fmla="*/ 160097 w 1452586"/>
                <a:gd name="connsiteY1307" fmla="*/ 304706 h 1226458"/>
                <a:gd name="connsiteX1308" fmla="*/ 160793 w 1452586"/>
                <a:gd name="connsiteY1308" fmla="*/ 305512 h 1226458"/>
                <a:gd name="connsiteX1309" fmla="*/ 168347 w 1452586"/>
                <a:gd name="connsiteY1309" fmla="*/ 307993 h 1226458"/>
                <a:gd name="connsiteX1310" fmla="*/ 170149 w 1452586"/>
                <a:gd name="connsiteY1310" fmla="*/ 309890 h 1226458"/>
                <a:gd name="connsiteX1311" fmla="*/ 175744 w 1452586"/>
                <a:gd name="connsiteY1311" fmla="*/ 312940 h 1226458"/>
                <a:gd name="connsiteX1312" fmla="*/ 176534 w 1452586"/>
                <a:gd name="connsiteY1312" fmla="*/ 312782 h 1226458"/>
                <a:gd name="connsiteX1313" fmla="*/ 175949 w 1452586"/>
                <a:gd name="connsiteY1313" fmla="*/ 312245 h 1226458"/>
                <a:gd name="connsiteX1314" fmla="*/ 174637 w 1452586"/>
                <a:gd name="connsiteY1314" fmla="*/ 311613 h 1226458"/>
                <a:gd name="connsiteX1315" fmla="*/ 174100 w 1452586"/>
                <a:gd name="connsiteY1315" fmla="*/ 310886 h 1226458"/>
                <a:gd name="connsiteX1316" fmla="*/ 173831 w 1452586"/>
                <a:gd name="connsiteY1316" fmla="*/ 309716 h 1226458"/>
                <a:gd name="connsiteX1317" fmla="*/ 174226 w 1452586"/>
                <a:gd name="connsiteY1317" fmla="*/ 309479 h 1226458"/>
                <a:gd name="connsiteX1318" fmla="*/ 175680 w 1452586"/>
                <a:gd name="connsiteY1318" fmla="*/ 310079 h 1226458"/>
                <a:gd name="connsiteX1319" fmla="*/ 180295 w 1452586"/>
                <a:gd name="connsiteY1319" fmla="*/ 310238 h 1226458"/>
                <a:gd name="connsiteX1320" fmla="*/ 181670 w 1452586"/>
                <a:gd name="connsiteY1320" fmla="*/ 311344 h 1226458"/>
                <a:gd name="connsiteX1321" fmla="*/ 181528 w 1452586"/>
                <a:gd name="connsiteY1321" fmla="*/ 311628 h 1226458"/>
                <a:gd name="connsiteX1322" fmla="*/ 181401 w 1452586"/>
                <a:gd name="connsiteY1322" fmla="*/ 312118 h 1226458"/>
                <a:gd name="connsiteX1323" fmla="*/ 181322 w 1452586"/>
                <a:gd name="connsiteY1323" fmla="*/ 312387 h 1226458"/>
                <a:gd name="connsiteX1324" fmla="*/ 181670 w 1452586"/>
                <a:gd name="connsiteY1324" fmla="*/ 312750 h 1226458"/>
                <a:gd name="connsiteX1325" fmla="*/ 182050 w 1452586"/>
                <a:gd name="connsiteY1325" fmla="*/ 312972 h 1226458"/>
                <a:gd name="connsiteX1326" fmla="*/ 184483 w 1452586"/>
                <a:gd name="connsiteY1326" fmla="*/ 313351 h 1226458"/>
                <a:gd name="connsiteX1327" fmla="*/ 185163 w 1452586"/>
                <a:gd name="connsiteY1327" fmla="*/ 313067 h 1226458"/>
                <a:gd name="connsiteX1328" fmla="*/ 187707 w 1452586"/>
                <a:gd name="connsiteY1328" fmla="*/ 310269 h 1226458"/>
                <a:gd name="connsiteX1329" fmla="*/ 191216 w 1452586"/>
                <a:gd name="connsiteY1329" fmla="*/ 305196 h 1226458"/>
                <a:gd name="connsiteX1330" fmla="*/ 191706 w 1452586"/>
                <a:gd name="connsiteY1330" fmla="*/ 304848 h 1226458"/>
                <a:gd name="connsiteX1331" fmla="*/ 191627 w 1452586"/>
                <a:gd name="connsiteY1331" fmla="*/ 303694 h 1226458"/>
                <a:gd name="connsiteX1332" fmla="*/ 191216 w 1452586"/>
                <a:gd name="connsiteY1332" fmla="*/ 303204 h 1226458"/>
                <a:gd name="connsiteX1333" fmla="*/ 190110 w 1452586"/>
                <a:gd name="connsiteY1333" fmla="*/ 303094 h 1226458"/>
                <a:gd name="connsiteX1334" fmla="*/ 190774 w 1452586"/>
                <a:gd name="connsiteY1334" fmla="*/ 302731 h 1226458"/>
                <a:gd name="connsiteX1335" fmla="*/ 191643 w 1452586"/>
                <a:gd name="connsiteY1335" fmla="*/ 302589 h 1226458"/>
                <a:gd name="connsiteX1336" fmla="*/ 192433 w 1452586"/>
                <a:gd name="connsiteY1336" fmla="*/ 302809 h 1226458"/>
                <a:gd name="connsiteX1337" fmla="*/ 192923 w 1452586"/>
                <a:gd name="connsiteY1337" fmla="*/ 303442 h 1226458"/>
                <a:gd name="connsiteX1338" fmla="*/ 193018 w 1452586"/>
                <a:gd name="connsiteY1338" fmla="*/ 304137 h 1226458"/>
                <a:gd name="connsiteX1339" fmla="*/ 192860 w 1452586"/>
                <a:gd name="connsiteY1339" fmla="*/ 304548 h 1226458"/>
                <a:gd name="connsiteX1340" fmla="*/ 192259 w 1452586"/>
                <a:gd name="connsiteY1340" fmla="*/ 305449 h 1226458"/>
                <a:gd name="connsiteX1341" fmla="*/ 190932 w 1452586"/>
                <a:gd name="connsiteY1341" fmla="*/ 308467 h 1226458"/>
                <a:gd name="connsiteX1342" fmla="*/ 190173 w 1452586"/>
                <a:gd name="connsiteY1342" fmla="*/ 309795 h 1226458"/>
                <a:gd name="connsiteX1343" fmla="*/ 189493 w 1452586"/>
                <a:gd name="connsiteY1343" fmla="*/ 310332 h 1226458"/>
                <a:gd name="connsiteX1344" fmla="*/ 189367 w 1452586"/>
                <a:gd name="connsiteY1344" fmla="*/ 310728 h 1226458"/>
                <a:gd name="connsiteX1345" fmla="*/ 187755 w 1452586"/>
                <a:gd name="connsiteY1345" fmla="*/ 314205 h 1226458"/>
                <a:gd name="connsiteX1346" fmla="*/ 187707 w 1452586"/>
                <a:gd name="connsiteY1346" fmla="*/ 314742 h 1226458"/>
                <a:gd name="connsiteX1347" fmla="*/ 187929 w 1452586"/>
                <a:gd name="connsiteY1347" fmla="*/ 315374 h 1226458"/>
                <a:gd name="connsiteX1348" fmla="*/ 188545 w 1452586"/>
                <a:gd name="connsiteY1348" fmla="*/ 315706 h 1226458"/>
                <a:gd name="connsiteX1349" fmla="*/ 190694 w 1452586"/>
                <a:gd name="connsiteY1349" fmla="*/ 314632 h 1226458"/>
                <a:gd name="connsiteX1350" fmla="*/ 192275 w 1452586"/>
                <a:gd name="connsiteY1350" fmla="*/ 315184 h 1226458"/>
                <a:gd name="connsiteX1351" fmla="*/ 192907 w 1452586"/>
                <a:gd name="connsiteY1351" fmla="*/ 314916 h 1226458"/>
                <a:gd name="connsiteX1352" fmla="*/ 192512 w 1452586"/>
                <a:gd name="connsiteY1352" fmla="*/ 313288 h 1226458"/>
                <a:gd name="connsiteX1353" fmla="*/ 192796 w 1452586"/>
                <a:gd name="connsiteY1353" fmla="*/ 312545 h 1226458"/>
                <a:gd name="connsiteX1354" fmla="*/ 193191 w 1452586"/>
                <a:gd name="connsiteY1354" fmla="*/ 311803 h 1226458"/>
                <a:gd name="connsiteX1355" fmla="*/ 193097 w 1452586"/>
                <a:gd name="connsiteY1355" fmla="*/ 310269 h 1226458"/>
                <a:gd name="connsiteX1356" fmla="*/ 193634 w 1452586"/>
                <a:gd name="connsiteY1356" fmla="*/ 310285 h 1226458"/>
                <a:gd name="connsiteX1357" fmla="*/ 193966 w 1452586"/>
                <a:gd name="connsiteY1357" fmla="*/ 310569 h 1226458"/>
                <a:gd name="connsiteX1358" fmla="*/ 194219 w 1452586"/>
                <a:gd name="connsiteY1358" fmla="*/ 311076 h 1226458"/>
                <a:gd name="connsiteX1359" fmla="*/ 194456 w 1452586"/>
                <a:gd name="connsiteY1359" fmla="*/ 311755 h 1226458"/>
                <a:gd name="connsiteX1360" fmla="*/ 194361 w 1452586"/>
                <a:gd name="connsiteY1360" fmla="*/ 312276 h 1226458"/>
                <a:gd name="connsiteX1361" fmla="*/ 194155 w 1452586"/>
                <a:gd name="connsiteY1361" fmla="*/ 313225 h 1226458"/>
                <a:gd name="connsiteX1362" fmla="*/ 194061 w 1452586"/>
                <a:gd name="connsiteY1362" fmla="*/ 314157 h 1226458"/>
                <a:gd name="connsiteX1363" fmla="*/ 194298 w 1452586"/>
                <a:gd name="connsiteY1363" fmla="*/ 314615 h 1226458"/>
                <a:gd name="connsiteX1364" fmla="*/ 202216 w 1452586"/>
                <a:gd name="connsiteY1364" fmla="*/ 312988 h 1226458"/>
                <a:gd name="connsiteX1365" fmla="*/ 206846 w 1452586"/>
                <a:gd name="connsiteY1365" fmla="*/ 313098 h 1226458"/>
                <a:gd name="connsiteX1366" fmla="*/ 207921 w 1452586"/>
                <a:gd name="connsiteY1366" fmla="*/ 313730 h 1226458"/>
                <a:gd name="connsiteX1367" fmla="*/ 208616 w 1452586"/>
                <a:gd name="connsiteY1367" fmla="*/ 314979 h 1226458"/>
                <a:gd name="connsiteX1368" fmla="*/ 208917 w 1452586"/>
                <a:gd name="connsiteY1368" fmla="*/ 315769 h 1226458"/>
                <a:gd name="connsiteX1369" fmla="*/ 209312 w 1452586"/>
                <a:gd name="connsiteY1369" fmla="*/ 316259 h 1226458"/>
                <a:gd name="connsiteX1370" fmla="*/ 209754 w 1452586"/>
                <a:gd name="connsiteY1370" fmla="*/ 316496 h 1226458"/>
                <a:gd name="connsiteX1371" fmla="*/ 210165 w 1452586"/>
                <a:gd name="connsiteY1371" fmla="*/ 316528 h 1226458"/>
                <a:gd name="connsiteX1372" fmla="*/ 210197 w 1452586"/>
                <a:gd name="connsiteY1372" fmla="*/ 316386 h 1226458"/>
                <a:gd name="connsiteX1373" fmla="*/ 210308 w 1452586"/>
                <a:gd name="connsiteY1373" fmla="*/ 316038 h 1226458"/>
                <a:gd name="connsiteX1374" fmla="*/ 210466 w 1452586"/>
                <a:gd name="connsiteY1374" fmla="*/ 315706 h 1226458"/>
                <a:gd name="connsiteX1375" fmla="*/ 210703 w 1452586"/>
                <a:gd name="connsiteY1375" fmla="*/ 315500 h 1226458"/>
                <a:gd name="connsiteX1376" fmla="*/ 210971 w 1452586"/>
                <a:gd name="connsiteY1376" fmla="*/ 315532 h 1226458"/>
                <a:gd name="connsiteX1377" fmla="*/ 212504 w 1452586"/>
                <a:gd name="connsiteY1377" fmla="*/ 316828 h 1226458"/>
                <a:gd name="connsiteX1378" fmla="*/ 212899 w 1452586"/>
                <a:gd name="connsiteY1378" fmla="*/ 317397 h 1226458"/>
                <a:gd name="connsiteX1379" fmla="*/ 213184 w 1452586"/>
                <a:gd name="connsiteY1379" fmla="*/ 318171 h 1226458"/>
                <a:gd name="connsiteX1380" fmla="*/ 213563 w 1452586"/>
                <a:gd name="connsiteY1380" fmla="*/ 318566 h 1226458"/>
                <a:gd name="connsiteX1381" fmla="*/ 214906 w 1452586"/>
                <a:gd name="connsiteY1381" fmla="*/ 318630 h 1226458"/>
                <a:gd name="connsiteX1382" fmla="*/ 215428 w 1452586"/>
                <a:gd name="connsiteY1382" fmla="*/ 318930 h 1226458"/>
                <a:gd name="connsiteX1383" fmla="*/ 216045 w 1452586"/>
                <a:gd name="connsiteY1383" fmla="*/ 320542 h 1226458"/>
                <a:gd name="connsiteX1384" fmla="*/ 215365 w 1452586"/>
                <a:gd name="connsiteY1384" fmla="*/ 321253 h 1226458"/>
                <a:gd name="connsiteX1385" fmla="*/ 214164 w 1452586"/>
                <a:gd name="connsiteY1385" fmla="*/ 321301 h 1226458"/>
                <a:gd name="connsiteX1386" fmla="*/ 212141 w 1452586"/>
                <a:gd name="connsiteY1386" fmla="*/ 320637 h 1226458"/>
                <a:gd name="connsiteX1387" fmla="*/ 211161 w 1452586"/>
                <a:gd name="connsiteY1387" fmla="*/ 320574 h 1226458"/>
                <a:gd name="connsiteX1388" fmla="*/ 209027 w 1452586"/>
                <a:gd name="connsiteY1388" fmla="*/ 321064 h 1226458"/>
                <a:gd name="connsiteX1389" fmla="*/ 209091 w 1452586"/>
                <a:gd name="connsiteY1389" fmla="*/ 321364 h 1226458"/>
                <a:gd name="connsiteX1390" fmla="*/ 209122 w 1452586"/>
                <a:gd name="connsiteY1390" fmla="*/ 321632 h 1226458"/>
                <a:gd name="connsiteX1391" fmla="*/ 209201 w 1452586"/>
                <a:gd name="connsiteY1391" fmla="*/ 321885 h 1226458"/>
                <a:gd name="connsiteX1392" fmla="*/ 209328 w 1452586"/>
                <a:gd name="connsiteY1392" fmla="*/ 322139 h 1226458"/>
                <a:gd name="connsiteX1393" fmla="*/ 208664 w 1452586"/>
                <a:gd name="connsiteY1393" fmla="*/ 323324 h 1226458"/>
                <a:gd name="connsiteX1394" fmla="*/ 206973 w 1452586"/>
                <a:gd name="connsiteY1394" fmla="*/ 323861 h 1226458"/>
                <a:gd name="connsiteX1395" fmla="*/ 206309 w 1452586"/>
                <a:gd name="connsiteY1395" fmla="*/ 324825 h 1226458"/>
                <a:gd name="connsiteX1396" fmla="*/ 206072 w 1452586"/>
                <a:gd name="connsiteY1396" fmla="*/ 326342 h 1226458"/>
                <a:gd name="connsiteX1397" fmla="*/ 206183 w 1452586"/>
                <a:gd name="connsiteY1397" fmla="*/ 327385 h 1226458"/>
                <a:gd name="connsiteX1398" fmla="*/ 206104 w 1452586"/>
                <a:gd name="connsiteY1398" fmla="*/ 328302 h 1226458"/>
                <a:gd name="connsiteX1399" fmla="*/ 205377 w 1452586"/>
                <a:gd name="connsiteY1399" fmla="*/ 329440 h 1226458"/>
                <a:gd name="connsiteX1400" fmla="*/ 204223 w 1452586"/>
                <a:gd name="connsiteY1400" fmla="*/ 330673 h 1226458"/>
                <a:gd name="connsiteX1401" fmla="*/ 203354 w 1452586"/>
                <a:gd name="connsiteY1401" fmla="*/ 330925 h 1226458"/>
                <a:gd name="connsiteX1402" fmla="*/ 203164 w 1452586"/>
                <a:gd name="connsiteY1402" fmla="*/ 331368 h 1226458"/>
                <a:gd name="connsiteX1403" fmla="*/ 203117 w 1452586"/>
                <a:gd name="connsiteY1403" fmla="*/ 332790 h 1226458"/>
                <a:gd name="connsiteX1404" fmla="*/ 203275 w 1452586"/>
                <a:gd name="connsiteY1404" fmla="*/ 334434 h 1226458"/>
                <a:gd name="connsiteX1405" fmla="*/ 203259 w 1452586"/>
                <a:gd name="connsiteY1405" fmla="*/ 335224 h 1226458"/>
                <a:gd name="connsiteX1406" fmla="*/ 203085 w 1452586"/>
                <a:gd name="connsiteY1406" fmla="*/ 335509 h 1226458"/>
                <a:gd name="connsiteX1407" fmla="*/ 202010 w 1452586"/>
                <a:gd name="connsiteY1407" fmla="*/ 336820 h 1226458"/>
                <a:gd name="connsiteX1408" fmla="*/ 202769 w 1452586"/>
                <a:gd name="connsiteY1408" fmla="*/ 339097 h 1226458"/>
                <a:gd name="connsiteX1409" fmla="*/ 208474 w 1452586"/>
                <a:gd name="connsiteY1409" fmla="*/ 346856 h 1226458"/>
                <a:gd name="connsiteX1410" fmla="*/ 209944 w 1452586"/>
                <a:gd name="connsiteY1410" fmla="*/ 347883 h 1226458"/>
                <a:gd name="connsiteX1411" fmla="*/ 211461 w 1452586"/>
                <a:gd name="connsiteY1411" fmla="*/ 348358 h 1226458"/>
                <a:gd name="connsiteX1412" fmla="*/ 210703 w 1452586"/>
                <a:gd name="connsiteY1412" fmla="*/ 349812 h 1226458"/>
                <a:gd name="connsiteX1413" fmla="*/ 210703 w 1452586"/>
                <a:gd name="connsiteY1413" fmla="*/ 350649 h 1226458"/>
                <a:gd name="connsiteX1414" fmla="*/ 211888 w 1452586"/>
                <a:gd name="connsiteY1414" fmla="*/ 352024 h 1226458"/>
                <a:gd name="connsiteX1415" fmla="*/ 212457 w 1452586"/>
                <a:gd name="connsiteY1415" fmla="*/ 353131 h 1226458"/>
                <a:gd name="connsiteX1416" fmla="*/ 212852 w 1452586"/>
                <a:gd name="connsiteY1416" fmla="*/ 353383 h 1226458"/>
                <a:gd name="connsiteX1417" fmla="*/ 213974 w 1452586"/>
                <a:gd name="connsiteY1417" fmla="*/ 352751 h 1226458"/>
                <a:gd name="connsiteX1418" fmla="*/ 214496 w 1452586"/>
                <a:gd name="connsiteY1418" fmla="*/ 352909 h 1226458"/>
                <a:gd name="connsiteX1419" fmla="*/ 215460 w 1452586"/>
                <a:gd name="connsiteY1419" fmla="*/ 353526 h 1226458"/>
                <a:gd name="connsiteX1420" fmla="*/ 217925 w 1452586"/>
                <a:gd name="connsiteY1420" fmla="*/ 353841 h 1226458"/>
                <a:gd name="connsiteX1421" fmla="*/ 219253 w 1452586"/>
                <a:gd name="connsiteY1421" fmla="*/ 353399 h 1226458"/>
                <a:gd name="connsiteX1422" fmla="*/ 220312 w 1452586"/>
                <a:gd name="connsiteY1422" fmla="*/ 352214 h 1226458"/>
                <a:gd name="connsiteX1423" fmla="*/ 220580 w 1452586"/>
                <a:gd name="connsiteY1423" fmla="*/ 351439 h 1226458"/>
                <a:gd name="connsiteX1424" fmla="*/ 220596 w 1452586"/>
                <a:gd name="connsiteY1424" fmla="*/ 350792 h 1226458"/>
                <a:gd name="connsiteX1425" fmla="*/ 220565 w 1452586"/>
                <a:gd name="connsiteY1425" fmla="*/ 350160 h 1226458"/>
                <a:gd name="connsiteX1426" fmla="*/ 220738 w 1452586"/>
                <a:gd name="connsiteY1426" fmla="*/ 349385 h 1226458"/>
                <a:gd name="connsiteX1427" fmla="*/ 220928 w 1452586"/>
                <a:gd name="connsiteY1427" fmla="*/ 349258 h 1226458"/>
                <a:gd name="connsiteX1428" fmla="*/ 221560 w 1452586"/>
                <a:gd name="connsiteY1428" fmla="*/ 349227 h 1226458"/>
                <a:gd name="connsiteX1429" fmla="*/ 221813 w 1452586"/>
                <a:gd name="connsiteY1429" fmla="*/ 348990 h 1226458"/>
                <a:gd name="connsiteX1430" fmla="*/ 221892 w 1452586"/>
                <a:gd name="connsiteY1430" fmla="*/ 348673 h 1226458"/>
                <a:gd name="connsiteX1431" fmla="*/ 221924 w 1452586"/>
                <a:gd name="connsiteY1431" fmla="*/ 347757 h 1226458"/>
                <a:gd name="connsiteX1432" fmla="*/ 221987 w 1452586"/>
                <a:gd name="connsiteY1432" fmla="*/ 347456 h 1226458"/>
                <a:gd name="connsiteX1433" fmla="*/ 223077 w 1452586"/>
                <a:gd name="connsiteY1433" fmla="*/ 346097 h 1226458"/>
                <a:gd name="connsiteX1434" fmla="*/ 224215 w 1452586"/>
                <a:gd name="connsiteY1434" fmla="*/ 345655 h 1226458"/>
                <a:gd name="connsiteX1435" fmla="*/ 226507 w 1452586"/>
                <a:gd name="connsiteY1435" fmla="*/ 345924 h 1226458"/>
                <a:gd name="connsiteX1436" fmla="*/ 232038 w 1452586"/>
                <a:gd name="connsiteY1436" fmla="*/ 344944 h 1226458"/>
                <a:gd name="connsiteX1437" fmla="*/ 233982 w 1452586"/>
                <a:gd name="connsiteY1437" fmla="*/ 345939 h 1226458"/>
                <a:gd name="connsiteX1438" fmla="*/ 237064 w 1452586"/>
                <a:gd name="connsiteY1438" fmla="*/ 350001 h 1226458"/>
                <a:gd name="connsiteX1439" fmla="*/ 238866 w 1452586"/>
                <a:gd name="connsiteY1439" fmla="*/ 351282 h 1226458"/>
                <a:gd name="connsiteX1440" fmla="*/ 241300 w 1452586"/>
                <a:gd name="connsiteY1440" fmla="*/ 352056 h 1226458"/>
                <a:gd name="connsiteX1441" fmla="*/ 241869 w 1452586"/>
                <a:gd name="connsiteY1441" fmla="*/ 351929 h 1226458"/>
                <a:gd name="connsiteX1442" fmla="*/ 242153 w 1452586"/>
                <a:gd name="connsiteY1442" fmla="*/ 351455 h 1226458"/>
                <a:gd name="connsiteX1443" fmla="*/ 242343 w 1452586"/>
                <a:gd name="connsiteY1443" fmla="*/ 350728 h 1226458"/>
                <a:gd name="connsiteX1444" fmla="*/ 242643 w 1452586"/>
                <a:gd name="connsiteY1444" fmla="*/ 349859 h 1226458"/>
                <a:gd name="connsiteX1445" fmla="*/ 243623 w 1452586"/>
                <a:gd name="connsiteY1445" fmla="*/ 348990 h 1226458"/>
                <a:gd name="connsiteX1446" fmla="*/ 244950 w 1452586"/>
                <a:gd name="connsiteY1446" fmla="*/ 349006 h 1226458"/>
                <a:gd name="connsiteX1447" fmla="*/ 246215 w 1452586"/>
                <a:gd name="connsiteY1447" fmla="*/ 349622 h 1226458"/>
                <a:gd name="connsiteX1448" fmla="*/ 247068 w 1452586"/>
                <a:gd name="connsiteY1448" fmla="*/ 350538 h 1226458"/>
                <a:gd name="connsiteX1449" fmla="*/ 247621 w 1452586"/>
                <a:gd name="connsiteY1449" fmla="*/ 348579 h 1226458"/>
                <a:gd name="connsiteX1450" fmla="*/ 248791 w 1452586"/>
                <a:gd name="connsiteY1450" fmla="*/ 347883 h 1226458"/>
                <a:gd name="connsiteX1451" fmla="*/ 250071 w 1452586"/>
                <a:gd name="connsiteY1451" fmla="*/ 348089 h 1226458"/>
                <a:gd name="connsiteX1452" fmla="*/ 250956 w 1452586"/>
                <a:gd name="connsiteY1452" fmla="*/ 348831 h 1226458"/>
                <a:gd name="connsiteX1453" fmla="*/ 250150 w 1452586"/>
                <a:gd name="connsiteY1453" fmla="*/ 349227 h 1226458"/>
                <a:gd name="connsiteX1454" fmla="*/ 249233 w 1452586"/>
                <a:gd name="connsiteY1454" fmla="*/ 349116 h 1226458"/>
                <a:gd name="connsiteX1455" fmla="*/ 248649 w 1452586"/>
                <a:gd name="connsiteY1455" fmla="*/ 349495 h 1226458"/>
                <a:gd name="connsiteX1456" fmla="*/ 248838 w 1452586"/>
                <a:gd name="connsiteY1456" fmla="*/ 351282 h 1226458"/>
                <a:gd name="connsiteX1457" fmla="*/ 248649 w 1452586"/>
                <a:gd name="connsiteY1457" fmla="*/ 351313 h 1226458"/>
                <a:gd name="connsiteX1458" fmla="*/ 248364 w 1452586"/>
                <a:gd name="connsiteY1458" fmla="*/ 351582 h 1226458"/>
                <a:gd name="connsiteX1459" fmla="*/ 248206 w 1452586"/>
                <a:gd name="connsiteY1459" fmla="*/ 351677 h 1226458"/>
                <a:gd name="connsiteX1460" fmla="*/ 250166 w 1452586"/>
                <a:gd name="connsiteY1460" fmla="*/ 355153 h 1226458"/>
                <a:gd name="connsiteX1461" fmla="*/ 250893 w 1452586"/>
                <a:gd name="connsiteY1461" fmla="*/ 357461 h 1226458"/>
                <a:gd name="connsiteX1462" fmla="*/ 250577 w 1452586"/>
                <a:gd name="connsiteY1462" fmla="*/ 360321 h 1226458"/>
                <a:gd name="connsiteX1463" fmla="*/ 250419 w 1452586"/>
                <a:gd name="connsiteY1463" fmla="*/ 363640 h 1226458"/>
                <a:gd name="connsiteX1464" fmla="*/ 250292 w 1452586"/>
                <a:gd name="connsiteY1464" fmla="*/ 364920 h 1226458"/>
                <a:gd name="connsiteX1465" fmla="*/ 249771 w 1452586"/>
                <a:gd name="connsiteY1465" fmla="*/ 366438 h 1226458"/>
                <a:gd name="connsiteX1466" fmla="*/ 249075 w 1452586"/>
                <a:gd name="connsiteY1466" fmla="*/ 367133 h 1226458"/>
                <a:gd name="connsiteX1467" fmla="*/ 242896 w 1452586"/>
                <a:gd name="connsiteY1467" fmla="*/ 367181 h 1226458"/>
                <a:gd name="connsiteX1468" fmla="*/ 237680 w 1452586"/>
                <a:gd name="connsiteY1468" fmla="*/ 368366 h 1226458"/>
                <a:gd name="connsiteX1469" fmla="*/ 235136 w 1452586"/>
                <a:gd name="connsiteY1469" fmla="*/ 367623 h 1226458"/>
                <a:gd name="connsiteX1470" fmla="*/ 233176 w 1452586"/>
                <a:gd name="connsiteY1470" fmla="*/ 367971 h 1226458"/>
                <a:gd name="connsiteX1471" fmla="*/ 232623 w 1452586"/>
                <a:gd name="connsiteY1471" fmla="*/ 367607 h 1226458"/>
                <a:gd name="connsiteX1472" fmla="*/ 227108 w 1452586"/>
                <a:gd name="connsiteY1472" fmla="*/ 362013 h 1226458"/>
                <a:gd name="connsiteX1473" fmla="*/ 225875 w 1452586"/>
                <a:gd name="connsiteY1473" fmla="*/ 359247 h 1226458"/>
                <a:gd name="connsiteX1474" fmla="*/ 225132 w 1452586"/>
                <a:gd name="connsiteY1474" fmla="*/ 358346 h 1226458"/>
                <a:gd name="connsiteX1475" fmla="*/ 222777 w 1452586"/>
                <a:gd name="connsiteY1475" fmla="*/ 357192 h 1226458"/>
                <a:gd name="connsiteX1476" fmla="*/ 222445 w 1452586"/>
                <a:gd name="connsiteY1476" fmla="*/ 356718 h 1226458"/>
                <a:gd name="connsiteX1477" fmla="*/ 221560 w 1452586"/>
                <a:gd name="connsiteY1477" fmla="*/ 354173 h 1226458"/>
                <a:gd name="connsiteX1478" fmla="*/ 221244 w 1452586"/>
                <a:gd name="connsiteY1478" fmla="*/ 353936 h 1226458"/>
                <a:gd name="connsiteX1479" fmla="*/ 220232 w 1452586"/>
                <a:gd name="connsiteY1479" fmla="*/ 354047 h 1226458"/>
                <a:gd name="connsiteX1480" fmla="*/ 219395 w 1452586"/>
                <a:gd name="connsiteY1480" fmla="*/ 354458 h 1226458"/>
                <a:gd name="connsiteX1481" fmla="*/ 217672 w 1452586"/>
                <a:gd name="connsiteY1481" fmla="*/ 356418 h 1226458"/>
                <a:gd name="connsiteX1482" fmla="*/ 216771 w 1452586"/>
                <a:gd name="connsiteY1482" fmla="*/ 356781 h 1226458"/>
                <a:gd name="connsiteX1483" fmla="*/ 216771 w 1452586"/>
                <a:gd name="connsiteY1483" fmla="*/ 357240 h 1226458"/>
                <a:gd name="connsiteX1484" fmla="*/ 216297 w 1452586"/>
                <a:gd name="connsiteY1484" fmla="*/ 357461 h 1226458"/>
                <a:gd name="connsiteX1485" fmla="*/ 215238 w 1452586"/>
                <a:gd name="connsiteY1485" fmla="*/ 357635 h 1226458"/>
                <a:gd name="connsiteX1486" fmla="*/ 213737 w 1452586"/>
                <a:gd name="connsiteY1486" fmla="*/ 358441 h 1226458"/>
                <a:gd name="connsiteX1487" fmla="*/ 208379 w 1452586"/>
                <a:gd name="connsiteY1487" fmla="*/ 358946 h 1226458"/>
                <a:gd name="connsiteX1488" fmla="*/ 207621 w 1452586"/>
                <a:gd name="connsiteY1488" fmla="*/ 358535 h 1226458"/>
                <a:gd name="connsiteX1489" fmla="*/ 201125 w 1452586"/>
                <a:gd name="connsiteY1489" fmla="*/ 352151 h 1226458"/>
                <a:gd name="connsiteX1490" fmla="*/ 200003 w 1452586"/>
                <a:gd name="connsiteY1490" fmla="*/ 350112 h 1226458"/>
                <a:gd name="connsiteX1491" fmla="*/ 198217 w 1452586"/>
                <a:gd name="connsiteY1491" fmla="*/ 344960 h 1226458"/>
                <a:gd name="connsiteX1492" fmla="*/ 197696 w 1452586"/>
                <a:gd name="connsiteY1492" fmla="*/ 343980 h 1226458"/>
                <a:gd name="connsiteX1493" fmla="*/ 196368 w 1452586"/>
                <a:gd name="connsiteY1493" fmla="*/ 342383 h 1226458"/>
                <a:gd name="connsiteX1494" fmla="*/ 196036 w 1452586"/>
                <a:gd name="connsiteY1494" fmla="*/ 341341 h 1226458"/>
                <a:gd name="connsiteX1495" fmla="*/ 196147 w 1452586"/>
                <a:gd name="connsiteY1495" fmla="*/ 339792 h 1226458"/>
                <a:gd name="connsiteX1496" fmla="*/ 196542 w 1452586"/>
                <a:gd name="connsiteY1496" fmla="*/ 338369 h 1226458"/>
                <a:gd name="connsiteX1497" fmla="*/ 197506 w 1452586"/>
                <a:gd name="connsiteY1497" fmla="*/ 336283 h 1226458"/>
                <a:gd name="connsiteX1498" fmla="*/ 198976 w 1452586"/>
                <a:gd name="connsiteY1498" fmla="*/ 333644 h 1226458"/>
                <a:gd name="connsiteX1499" fmla="*/ 198992 w 1452586"/>
                <a:gd name="connsiteY1499" fmla="*/ 332980 h 1226458"/>
                <a:gd name="connsiteX1500" fmla="*/ 198565 w 1452586"/>
                <a:gd name="connsiteY1500" fmla="*/ 332522 h 1226458"/>
                <a:gd name="connsiteX1501" fmla="*/ 196795 w 1452586"/>
                <a:gd name="connsiteY1501" fmla="*/ 331684 h 1226458"/>
                <a:gd name="connsiteX1502" fmla="*/ 196131 w 1452586"/>
                <a:gd name="connsiteY1502" fmla="*/ 330720 h 1226458"/>
                <a:gd name="connsiteX1503" fmla="*/ 194061 w 1452586"/>
                <a:gd name="connsiteY1503" fmla="*/ 325663 h 1226458"/>
                <a:gd name="connsiteX1504" fmla="*/ 192464 w 1452586"/>
                <a:gd name="connsiteY1504" fmla="*/ 320305 h 1226458"/>
                <a:gd name="connsiteX1505" fmla="*/ 191974 w 1452586"/>
                <a:gd name="connsiteY1505" fmla="*/ 319040 h 1226458"/>
                <a:gd name="connsiteX1506" fmla="*/ 191453 w 1452586"/>
                <a:gd name="connsiteY1506" fmla="*/ 318424 h 1226458"/>
                <a:gd name="connsiteX1507" fmla="*/ 190631 w 1452586"/>
                <a:gd name="connsiteY1507" fmla="*/ 318898 h 1226458"/>
                <a:gd name="connsiteX1508" fmla="*/ 189525 w 1452586"/>
                <a:gd name="connsiteY1508" fmla="*/ 320100 h 1226458"/>
                <a:gd name="connsiteX1509" fmla="*/ 188418 w 1452586"/>
                <a:gd name="connsiteY1509" fmla="*/ 320905 h 1226458"/>
                <a:gd name="connsiteX1510" fmla="*/ 187613 w 1452586"/>
                <a:gd name="connsiteY1510" fmla="*/ 320226 h 1226458"/>
                <a:gd name="connsiteX1511" fmla="*/ 187296 w 1452586"/>
                <a:gd name="connsiteY1511" fmla="*/ 318725 h 1226458"/>
                <a:gd name="connsiteX1512" fmla="*/ 187107 w 1452586"/>
                <a:gd name="connsiteY1512" fmla="*/ 318108 h 1226458"/>
                <a:gd name="connsiteX1513" fmla="*/ 186775 w 1452586"/>
                <a:gd name="connsiteY1513" fmla="*/ 317808 h 1226458"/>
                <a:gd name="connsiteX1514" fmla="*/ 186443 w 1452586"/>
                <a:gd name="connsiteY1514" fmla="*/ 318045 h 1226458"/>
                <a:gd name="connsiteX1515" fmla="*/ 186143 w 1452586"/>
                <a:gd name="connsiteY1515" fmla="*/ 318661 h 1226458"/>
                <a:gd name="connsiteX1516" fmla="*/ 185890 w 1452586"/>
                <a:gd name="connsiteY1516" fmla="*/ 319325 h 1226458"/>
                <a:gd name="connsiteX1517" fmla="*/ 185558 w 1452586"/>
                <a:gd name="connsiteY1517" fmla="*/ 320131 h 1226458"/>
                <a:gd name="connsiteX1518" fmla="*/ 185495 w 1452586"/>
                <a:gd name="connsiteY1518" fmla="*/ 320447 h 1226458"/>
                <a:gd name="connsiteX1519" fmla="*/ 185353 w 1452586"/>
                <a:gd name="connsiteY1519" fmla="*/ 320652 h 1226458"/>
                <a:gd name="connsiteX1520" fmla="*/ 183662 w 1452586"/>
                <a:gd name="connsiteY1520" fmla="*/ 320510 h 1226458"/>
                <a:gd name="connsiteX1521" fmla="*/ 183140 w 1452586"/>
                <a:gd name="connsiteY1521" fmla="*/ 320684 h 1226458"/>
                <a:gd name="connsiteX1522" fmla="*/ 181623 w 1452586"/>
                <a:gd name="connsiteY1522" fmla="*/ 321759 h 1226458"/>
                <a:gd name="connsiteX1523" fmla="*/ 181481 w 1452586"/>
                <a:gd name="connsiteY1523" fmla="*/ 322707 h 1226458"/>
                <a:gd name="connsiteX1524" fmla="*/ 181654 w 1452586"/>
                <a:gd name="connsiteY1524" fmla="*/ 324683 h 1226458"/>
                <a:gd name="connsiteX1525" fmla="*/ 182065 w 1452586"/>
                <a:gd name="connsiteY1525" fmla="*/ 326247 h 1226458"/>
                <a:gd name="connsiteX1526" fmla="*/ 182634 w 1452586"/>
                <a:gd name="connsiteY1526" fmla="*/ 326058 h 1226458"/>
                <a:gd name="connsiteX1527" fmla="*/ 182824 w 1452586"/>
                <a:gd name="connsiteY1527" fmla="*/ 327180 h 1226458"/>
                <a:gd name="connsiteX1528" fmla="*/ 183630 w 1452586"/>
                <a:gd name="connsiteY1528" fmla="*/ 329234 h 1226458"/>
                <a:gd name="connsiteX1529" fmla="*/ 183914 w 1452586"/>
                <a:gd name="connsiteY1529" fmla="*/ 330420 h 1226458"/>
                <a:gd name="connsiteX1530" fmla="*/ 183930 w 1452586"/>
                <a:gd name="connsiteY1530" fmla="*/ 331099 h 1226458"/>
                <a:gd name="connsiteX1531" fmla="*/ 183851 w 1452586"/>
                <a:gd name="connsiteY1531" fmla="*/ 332222 h 1226458"/>
                <a:gd name="connsiteX1532" fmla="*/ 183930 w 1452586"/>
                <a:gd name="connsiteY1532" fmla="*/ 332837 h 1226458"/>
                <a:gd name="connsiteX1533" fmla="*/ 184167 w 1452586"/>
                <a:gd name="connsiteY1533" fmla="*/ 333502 h 1226458"/>
                <a:gd name="connsiteX1534" fmla="*/ 184420 w 1452586"/>
                <a:gd name="connsiteY1534" fmla="*/ 333770 h 1226458"/>
                <a:gd name="connsiteX1535" fmla="*/ 184705 w 1452586"/>
                <a:gd name="connsiteY1535" fmla="*/ 333992 h 1226458"/>
                <a:gd name="connsiteX1536" fmla="*/ 185068 w 1452586"/>
                <a:gd name="connsiteY1536" fmla="*/ 334466 h 1226458"/>
                <a:gd name="connsiteX1537" fmla="*/ 185890 w 1452586"/>
                <a:gd name="connsiteY1537" fmla="*/ 335161 h 1226458"/>
                <a:gd name="connsiteX1538" fmla="*/ 191058 w 1452586"/>
                <a:gd name="connsiteY1538" fmla="*/ 336410 h 1226458"/>
                <a:gd name="connsiteX1539" fmla="*/ 192559 w 1452586"/>
                <a:gd name="connsiteY1539" fmla="*/ 337800 h 1226458"/>
                <a:gd name="connsiteX1540" fmla="*/ 193729 w 1452586"/>
                <a:gd name="connsiteY1540" fmla="*/ 339807 h 1226458"/>
                <a:gd name="connsiteX1541" fmla="*/ 195689 w 1452586"/>
                <a:gd name="connsiteY1541" fmla="*/ 344565 h 1226458"/>
                <a:gd name="connsiteX1542" fmla="*/ 199481 w 1452586"/>
                <a:gd name="connsiteY1542" fmla="*/ 350112 h 1226458"/>
                <a:gd name="connsiteX1543" fmla="*/ 200525 w 1452586"/>
                <a:gd name="connsiteY1543" fmla="*/ 352656 h 1226458"/>
                <a:gd name="connsiteX1544" fmla="*/ 200778 w 1452586"/>
                <a:gd name="connsiteY1544" fmla="*/ 355960 h 1226458"/>
                <a:gd name="connsiteX1545" fmla="*/ 200556 w 1452586"/>
                <a:gd name="connsiteY1545" fmla="*/ 357540 h 1226458"/>
                <a:gd name="connsiteX1546" fmla="*/ 200145 w 1452586"/>
                <a:gd name="connsiteY1546" fmla="*/ 359026 h 1226458"/>
                <a:gd name="connsiteX1547" fmla="*/ 199671 w 1452586"/>
                <a:gd name="connsiteY1547" fmla="*/ 360321 h 1226458"/>
                <a:gd name="connsiteX1548" fmla="*/ 199197 w 1452586"/>
                <a:gd name="connsiteY1548" fmla="*/ 361270 h 1226458"/>
                <a:gd name="connsiteX1549" fmla="*/ 197300 w 1452586"/>
                <a:gd name="connsiteY1549" fmla="*/ 364272 h 1226458"/>
                <a:gd name="connsiteX1550" fmla="*/ 196905 w 1452586"/>
                <a:gd name="connsiteY1550" fmla="*/ 365458 h 1226458"/>
                <a:gd name="connsiteX1551" fmla="*/ 196858 w 1452586"/>
                <a:gd name="connsiteY1551" fmla="*/ 366533 h 1226458"/>
                <a:gd name="connsiteX1552" fmla="*/ 197079 w 1452586"/>
                <a:gd name="connsiteY1552" fmla="*/ 366975 h 1226458"/>
                <a:gd name="connsiteX1553" fmla="*/ 197364 w 1452586"/>
                <a:gd name="connsiteY1553" fmla="*/ 367291 h 1226458"/>
                <a:gd name="connsiteX1554" fmla="*/ 197443 w 1452586"/>
                <a:gd name="connsiteY1554" fmla="*/ 367828 h 1226458"/>
                <a:gd name="connsiteX1555" fmla="*/ 197395 w 1452586"/>
                <a:gd name="connsiteY1555" fmla="*/ 368635 h 1226458"/>
                <a:gd name="connsiteX1556" fmla="*/ 197395 w 1452586"/>
                <a:gd name="connsiteY1556" fmla="*/ 369488 h 1226458"/>
                <a:gd name="connsiteX1557" fmla="*/ 197474 w 1452586"/>
                <a:gd name="connsiteY1557" fmla="*/ 370294 h 1226458"/>
                <a:gd name="connsiteX1558" fmla="*/ 197617 w 1452586"/>
                <a:gd name="connsiteY1558" fmla="*/ 370989 h 1226458"/>
                <a:gd name="connsiteX1559" fmla="*/ 197996 w 1452586"/>
                <a:gd name="connsiteY1559" fmla="*/ 371684 h 1226458"/>
                <a:gd name="connsiteX1560" fmla="*/ 198486 w 1452586"/>
                <a:gd name="connsiteY1560" fmla="*/ 371606 h 1226458"/>
                <a:gd name="connsiteX1561" fmla="*/ 198928 w 1452586"/>
                <a:gd name="connsiteY1561" fmla="*/ 370942 h 1226458"/>
                <a:gd name="connsiteX1562" fmla="*/ 199118 w 1452586"/>
                <a:gd name="connsiteY1562" fmla="*/ 369899 h 1226458"/>
                <a:gd name="connsiteX1563" fmla="*/ 198944 w 1452586"/>
                <a:gd name="connsiteY1563" fmla="*/ 369282 h 1226458"/>
                <a:gd name="connsiteX1564" fmla="*/ 198644 w 1452586"/>
                <a:gd name="connsiteY1564" fmla="*/ 368761 h 1226458"/>
                <a:gd name="connsiteX1565" fmla="*/ 198517 w 1452586"/>
                <a:gd name="connsiteY1565" fmla="*/ 368271 h 1226458"/>
                <a:gd name="connsiteX1566" fmla="*/ 198944 w 1452586"/>
                <a:gd name="connsiteY1566" fmla="*/ 367733 h 1226458"/>
                <a:gd name="connsiteX1567" fmla="*/ 197996 w 1452586"/>
                <a:gd name="connsiteY1567" fmla="*/ 367401 h 1226458"/>
                <a:gd name="connsiteX1568" fmla="*/ 197996 w 1452586"/>
                <a:gd name="connsiteY1568" fmla="*/ 366058 h 1226458"/>
                <a:gd name="connsiteX1569" fmla="*/ 198612 w 1452586"/>
                <a:gd name="connsiteY1569" fmla="*/ 364557 h 1226458"/>
                <a:gd name="connsiteX1570" fmla="*/ 199640 w 1452586"/>
                <a:gd name="connsiteY1570" fmla="*/ 363719 h 1226458"/>
                <a:gd name="connsiteX1571" fmla="*/ 201504 w 1452586"/>
                <a:gd name="connsiteY1571" fmla="*/ 363687 h 1226458"/>
                <a:gd name="connsiteX1572" fmla="*/ 202168 w 1452586"/>
                <a:gd name="connsiteY1572" fmla="*/ 363467 h 1226458"/>
                <a:gd name="connsiteX1573" fmla="*/ 203417 w 1452586"/>
                <a:gd name="connsiteY1573" fmla="*/ 362250 h 1226458"/>
                <a:gd name="connsiteX1574" fmla="*/ 203796 w 1452586"/>
                <a:gd name="connsiteY1574" fmla="*/ 362075 h 1226458"/>
                <a:gd name="connsiteX1575" fmla="*/ 210908 w 1452586"/>
                <a:gd name="connsiteY1575" fmla="*/ 362740 h 1226458"/>
                <a:gd name="connsiteX1576" fmla="*/ 213295 w 1452586"/>
                <a:gd name="connsiteY1576" fmla="*/ 364857 h 1226458"/>
                <a:gd name="connsiteX1577" fmla="*/ 215254 w 1452586"/>
                <a:gd name="connsiteY1577" fmla="*/ 364952 h 1226458"/>
                <a:gd name="connsiteX1578" fmla="*/ 215776 w 1452586"/>
                <a:gd name="connsiteY1578" fmla="*/ 365174 h 1226458"/>
                <a:gd name="connsiteX1579" fmla="*/ 216740 w 1452586"/>
                <a:gd name="connsiteY1579" fmla="*/ 365995 h 1226458"/>
                <a:gd name="connsiteX1580" fmla="*/ 218146 w 1452586"/>
                <a:gd name="connsiteY1580" fmla="*/ 366469 h 1226458"/>
                <a:gd name="connsiteX1581" fmla="*/ 221734 w 1452586"/>
                <a:gd name="connsiteY1581" fmla="*/ 368824 h 1226458"/>
                <a:gd name="connsiteX1582" fmla="*/ 222303 w 1452586"/>
                <a:gd name="connsiteY1582" fmla="*/ 369693 h 1226458"/>
                <a:gd name="connsiteX1583" fmla="*/ 222777 w 1452586"/>
                <a:gd name="connsiteY1583" fmla="*/ 370815 h 1226458"/>
                <a:gd name="connsiteX1584" fmla="*/ 223204 w 1452586"/>
                <a:gd name="connsiteY1584" fmla="*/ 372333 h 1226458"/>
                <a:gd name="connsiteX1585" fmla="*/ 223630 w 1452586"/>
                <a:gd name="connsiteY1585" fmla="*/ 373471 h 1226458"/>
                <a:gd name="connsiteX1586" fmla="*/ 224784 w 1452586"/>
                <a:gd name="connsiteY1586" fmla="*/ 375335 h 1226458"/>
                <a:gd name="connsiteX1587" fmla="*/ 225116 w 1452586"/>
                <a:gd name="connsiteY1587" fmla="*/ 376947 h 1226458"/>
                <a:gd name="connsiteX1588" fmla="*/ 224816 w 1452586"/>
                <a:gd name="connsiteY1588" fmla="*/ 377596 h 1226458"/>
                <a:gd name="connsiteX1589" fmla="*/ 224120 w 1452586"/>
                <a:gd name="connsiteY1589" fmla="*/ 380503 h 1226458"/>
                <a:gd name="connsiteX1590" fmla="*/ 223836 w 1452586"/>
                <a:gd name="connsiteY1590" fmla="*/ 381151 h 1226458"/>
                <a:gd name="connsiteX1591" fmla="*/ 222777 w 1452586"/>
                <a:gd name="connsiteY1591" fmla="*/ 382985 h 1226458"/>
                <a:gd name="connsiteX1592" fmla="*/ 222145 w 1452586"/>
                <a:gd name="connsiteY1592" fmla="*/ 384439 h 1226458"/>
                <a:gd name="connsiteX1593" fmla="*/ 221797 w 1452586"/>
                <a:gd name="connsiteY1593" fmla="*/ 384991 h 1226458"/>
                <a:gd name="connsiteX1594" fmla="*/ 221260 w 1452586"/>
                <a:gd name="connsiteY1594" fmla="*/ 385418 h 1226458"/>
                <a:gd name="connsiteX1595" fmla="*/ 220549 w 1452586"/>
                <a:gd name="connsiteY1595" fmla="*/ 385703 h 1226458"/>
                <a:gd name="connsiteX1596" fmla="*/ 219790 w 1452586"/>
                <a:gd name="connsiteY1596" fmla="*/ 385798 h 1226458"/>
                <a:gd name="connsiteX1597" fmla="*/ 219079 w 1452586"/>
                <a:gd name="connsiteY1597" fmla="*/ 385608 h 1226458"/>
                <a:gd name="connsiteX1598" fmla="*/ 218526 w 1452586"/>
                <a:gd name="connsiteY1598" fmla="*/ 385118 h 1226458"/>
                <a:gd name="connsiteX1599" fmla="*/ 218573 w 1452586"/>
                <a:gd name="connsiteY1599" fmla="*/ 384613 h 1226458"/>
                <a:gd name="connsiteX1600" fmla="*/ 219774 w 1452586"/>
                <a:gd name="connsiteY1600" fmla="*/ 384834 h 1226458"/>
                <a:gd name="connsiteX1601" fmla="*/ 220407 w 1452586"/>
                <a:gd name="connsiteY1601" fmla="*/ 384771 h 1226458"/>
                <a:gd name="connsiteX1602" fmla="*/ 220960 w 1452586"/>
                <a:gd name="connsiteY1602" fmla="*/ 384296 h 1226458"/>
                <a:gd name="connsiteX1603" fmla="*/ 220849 w 1452586"/>
                <a:gd name="connsiteY1603" fmla="*/ 383506 h 1226458"/>
                <a:gd name="connsiteX1604" fmla="*/ 220975 w 1452586"/>
                <a:gd name="connsiteY1604" fmla="*/ 382842 h 1226458"/>
                <a:gd name="connsiteX1605" fmla="*/ 221244 w 1452586"/>
                <a:gd name="connsiteY1605" fmla="*/ 382274 h 1226458"/>
                <a:gd name="connsiteX1606" fmla="*/ 221639 w 1452586"/>
                <a:gd name="connsiteY1606" fmla="*/ 381768 h 1226458"/>
                <a:gd name="connsiteX1607" fmla="*/ 221465 w 1452586"/>
                <a:gd name="connsiteY1607" fmla="*/ 381183 h 1226458"/>
                <a:gd name="connsiteX1608" fmla="*/ 221339 w 1452586"/>
                <a:gd name="connsiteY1608" fmla="*/ 380551 h 1226458"/>
                <a:gd name="connsiteX1609" fmla="*/ 221276 w 1452586"/>
                <a:gd name="connsiteY1609" fmla="*/ 379887 h 1226458"/>
                <a:gd name="connsiteX1610" fmla="*/ 221260 w 1452586"/>
                <a:gd name="connsiteY1610" fmla="*/ 379144 h 1226458"/>
                <a:gd name="connsiteX1611" fmla="*/ 221781 w 1452586"/>
                <a:gd name="connsiteY1611" fmla="*/ 379065 h 1226458"/>
                <a:gd name="connsiteX1612" fmla="*/ 222177 w 1452586"/>
                <a:gd name="connsiteY1612" fmla="*/ 378370 h 1226458"/>
                <a:gd name="connsiteX1613" fmla="*/ 222398 w 1452586"/>
                <a:gd name="connsiteY1613" fmla="*/ 377437 h 1226458"/>
                <a:gd name="connsiteX1614" fmla="*/ 222398 w 1452586"/>
                <a:gd name="connsiteY1614" fmla="*/ 376694 h 1226458"/>
                <a:gd name="connsiteX1615" fmla="*/ 221892 w 1452586"/>
                <a:gd name="connsiteY1615" fmla="*/ 375920 h 1226458"/>
                <a:gd name="connsiteX1616" fmla="*/ 221149 w 1452586"/>
                <a:gd name="connsiteY1616" fmla="*/ 376173 h 1226458"/>
                <a:gd name="connsiteX1617" fmla="*/ 219569 w 1452586"/>
                <a:gd name="connsiteY1617" fmla="*/ 377406 h 1226458"/>
                <a:gd name="connsiteX1618" fmla="*/ 217672 w 1452586"/>
                <a:gd name="connsiteY1618" fmla="*/ 377516 h 1226458"/>
                <a:gd name="connsiteX1619" fmla="*/ 215823 w 1452586"/>
                <a:gd name="connsiteY1619" fmla="*/ 377011 h 1226458"/>
                <a:gd name="connsiteX1620" fmla="*/ 215207 w 1452586"/>
                <a:gd name="connsiteY1620" fmla="*/ 376521 h 1226458"/>
                <a:gd name="connsiteX1621" fmla="*/ 213832 w 1452586"/>
                <a:gd name="connsiteY1621" fmla="*/ 374134 h 1226458"/>
                <a:gd name="connsiteX1622" fmla="*/ 214211 w 1452586"/>
                <a:gd name="connsiteY1622" fmla="*/ 373408 h 1226458"/>
                <a:gd name="connsiteX1623" fmla="*/ 214353 w 1452586"/>
                <a:gd name="connsiteY1623" fmla="*/ 373218 h 1226458"/>
                <a:gd name="connsiteX1624" fmla="*/ 209944 w 1452586"/>
                <a:gd name="connsiteY1624" fmla="*/ 372428 h 1226458"/>
                <a:gd name="connsiteX1625" fmla="*/ 208443 w 1452586"/>
                <a:gd name="connsiteY1625" fmla="*/ 373581 h 1226458"/>
                <a:gd name="connsiteX1626" fmla="*/ 207779 w 1452586"/>
                <a:gd name="connsiteY1626" fmla="*/ 373771 h 1226458"/>
                <a:gd name="connsiteX1627" fmla="*/ 207494 w 1452586"/>
                <a:gd name="connsiteY1627" fmla="*/ 373992 h 1226458"/>
                <a:gd name="connsiteX1628" fmla="*/ 207305 w 1452586"/>
                <a:gd name="connsiteY1628" fmla="*/ 374324 h 1226458"/>
                <a:gd name="connsiteX1629" fmla="*/ 207020 w 1452586"/>
                <a:gd name="connsiteY1629" fmla="*/ 375162 h 1226458"/>
                <a:gd name="connsiteX1630" fmla="*/ 205882 w 1452586"/>
                <a:gd name="connsiteY1630" fmla="*/ 377674 h 1226458"/>
                <a:gd name="connsiteX1631" fmla="*/ 205661 w 1452586"/>
                <a:gd name="connsiteY1631" fmla="*/ 377974 h 1226458"/>
                <a:gd name="connsiteX1632" fmla="*/ 205203 w 1452586"/>
                <a:gd name="connsiteY1632" fmla="*/ 378259 h 1226458"/>
                <a:gd name="connsiteX1633" fmla="*/ 204855 w 1452586"/>
                <a:gd name="connsiteY1633" fmla="*/ 379018 h 1226458"/>
                <a:gd name="connsiteX1634" fmla="*/ 204302 w 1452586"/>
                <a:gd name="connsiteY1634" fmla="*/ 380661 h 1226458"/>
                <a:gd name="connsiteX1635" fmla="*/ 203986 w 1452586"/>
                <a:gd name="connsiteY1635" fmla="*/ 381230 h 1226458"/>
                <a:gd name="connsiteX1636" fmla="*/ 203275 w 1452586"/>
                <a:gd name="connsiteY1636" fmla="*/ 382305 h 1226458"/>
                <a:gd name="connsiteX1637" fmla="*/ 200461 w 1452586"/>
                <a:gd name="connsiteY1637" fmla="*/ 385593 h 1226458"/>
                <a:gd name="connsiteX1638" fmla="*/ 199734 w 1452586"/>
                <a:gd name="connsiteY1638" fmla="*/ 386114 h 1226458"/>
                <a:gd name="connsiteX1639" fmla="*/ 199671 w 1452586"/>
                <a:gd name="connsiteY1639" fmla="*/ 386683 h 1226458"/>
                <a:gd name="connsiteX1640" fmla="*/ 201236 w 1452586"/>
                <a:gd name="connsiteY1640" fmla="*/ 385908 h 1226458"/>
                <a:gd name="connsiteX1641" fmla="*/ 201552 w 1452586"/>
                <a:gd name="connsiteY1641" fmla="*/ 386066 h 1226458"/>
                <a:gd name="connsiteX1642" fmla="*/ 201394 w 1452586"/>
                <a:gd name="connsiteY1642" fmla="*/ 386683 h 1226458"/>
                <a:gd name="connsiteX1643" fmla="*/ 200825 w 1452586"/>
                <a:gd name="connsiteY1643" fmla="*/ 387141 h 1226458"/>
                <a:gd name="connsiteX1644" fmla="*/ 199750 w 1452586"/>
                <a:gd name="connsiteY1644" fmla="*/ 387678 h 1226458"/>
                <a:gd name="connsiteX1645" fmla="*/ 199039 w 1452586"/>
                <a:gd name="connsiteY1645" fmla="*/ 388342 h 1226458"/>
                <a:gd name="connsiteX1646" fmla="*/ 198375 w 1452586"/>
                <a:gd name="connsiteY1646" fmla="*/ 389259 h 1226458"/>
                <a:gd name="connsiteX1647" fmla="*/ 197727 w 1452586"/>
                <a:gd name="connsiteY1647" fmla="*/ 390366 h 1226458"/>
                <a:gd name="connsiteX1648" fmla="*/ 197174 w 1452586"/>
                <a:gd name="connsiteY1648" fmla="*/ 391566 h 1226458"/>
                <a:gd name="connsiteX1649" fmla="*/ 198707 w 1452586"/>
                <a:gd name="connsiteY1649" fmla="*/ 392799 h 1226458"/>
                <a:gd name="connsiteX1650" fmla="*/ 198660 w 1452586"/>
                <a:gd name="connsiteY1650" fmla="*/ 393273 h 1226458"/>
                <a:gd name="connsiteX1651" fmla="*/ 197727 w 1452586"/>
                <a:gd name="connsiteY1651" fmla="*/ 393715 h 1226458"/>
                <a:gd name="connsiteX1652" fmla="*/ 196542 w 1452586"/>
                <a:gd name="connsiteY1652" fmla="*/ 393810 h 1226458"/>
                <a:gd name="connsiteX1653" fmla="*/ 195420 w 1452586"/>
                <a:gd name="connsiteY1653" fmla="*/ 393510 h 1226458"/>
                <a:gd name="connsiteX1654" fmla="*/ 194677 w 1452586"/>
                <a:gd name="connsiteY1654" fmla="*/ 392799 h 1226458"/>
                <a:gd name="connsiteX1655" fmla="*/ 195167 w 1452586"/>
                <a:gd name="connsiteY1655" fmla="*/ 392309 h 1226458"/>
                <a:gd name="connsiteX1656" fmla="*/ 195530 w 1452586"/>
                <a:gd name="connsiteY1656" fmla="*/ 391724 h 1226458"/>
                <a:gd name="connsiteX1657" fmla="*/ 195641 w 1452586"/>
                <a:gd name="connsiteY1657" fmla="*/ 391045 h 1226458"/>
                <a:gd name="connsiteX1658" fmla="*/ 195420 w 1452586"/>
                <a:gd name="connsiteY1658" fmla="*/ 390271 h 1226458"/>
                <a:gd name="connsiteX1659" fmla="*/ 194898 w 1452586"/>
                <a:gd name="connsiteY1659" fmla="*/ 389986 h 1226458"/>
                <a:gd name="connsiteX1660" fmla="*/ 193760 w 1452586"/>
                <a:gd name="connsiteY1660" fmla="*/ 390744 h 1226458"/>
                <a:gd name="connsiteX1661" fmla="*/ 193255 w 1452586"/>
                <a:gd name="connsiteY1661" fmla="*/ 390523 h 1226458"/>
                <a:gd name="connsiteX1662" fmla="*/ 194266 w 1452586"/>
                <a:gd name="connsiteY1662" fmla="*/ 389212 h 1226458"/>
                <a:gd name="connsiteX1663" fmla="*/ 194819 w 1452586"/>
                <a:gd name="connsiteY1663" fmla="*/ 388785 h 1226458"/>
                <a:gd name="connsiteX1664" fmla="*/ 195372 w 1452586"/>
                <a:gd name="connsiteY1664" fmla="*/ 388706 h 1226458"/>
                <a:gd name="connsiteX1665" fmla="*/ 187613 w 1452586"/>
                <a:gd name="connsiteY1665" fmla="*/ 385213 h 1226458"/>
                <a:gd name="connsiteX1666" fmla="*/ 186633 w 1452586"/>
                <a:gd name="connsiteY1666" fmla="*/ 385418 h 1226458"/>
                <a:gd name="connsiteX1667" fmla="*/ 183424 w 1452586"/>
                <a:gd name="connsiteY1667" fmla="*/ 387252 h 1226458"/>
                <a:gd name="connsiteX1668" fmla="*/ 182128 w 1452586"/>
                <a:gd name="connsiteY1668" fmla="*/ 387536 h 1226458"/>
                <a:gd name="connsiteX1669" fmla="*/ 180848 w 1452586"/>
                <a:gd name="connsiteY1669" fmla="*/ 387442 h 1226458"/>
                <a:gd name="connsiteX1670" fmla="*/ 180469 w 1452586"/>
                <a:gd name="connsiteY1670" fmla="*/ 387173 h 1226458"/>
                <a:gd name="connsiteX1671" fmla="*/ 179758 w 1452586"/>
                <a:gd name="connsiteY1671" fmla="*/ 386414 h 1226458"/>
                <a:gd name="connsiteX1672" fmla="*/ 179394 w 1452586"/>
                <a:gd name="connsiteY1672" fmla="*/ 386225 h 1226458"/>
                <a:gd name="connsiteX1673" fmla="*/ 179220 w 1452586"/>
                <a:gd name="connsiteY1673" fmla="*/ 386035 h 1226458"/>
                <a:gd name="connsiteX1674" fmla="*/ 179094 w 1452586"/>
                <a:gd name="connsiteY1674" fmla="*/ 385671 h 1226458"/>
                <a:gd name="connsiteX1675" fmla="*/ 178920 w 1452586"/>
                <a:gd name="connsiteY1675" fmla="*/ 384834 h 1226458"/>
                <a:gd name="connsiteX1676" fmla="*/ 178715 w 1452586"/>
                <a:gd name="connsiteY1676" fmla="*/ 384471 h 1226458"/>
                <a:gd name="connsiteX1677" fmla="*/ 178509 w 1452586"/>
                <a:gd name="connsiteY1677" fmla="*/ 384565 h 1226458"/>
                <a:gd name="connsiteX1678" fmla="*/ 178272 w 1452586"/>
                <a:gd name="connsiteY1678" fmla="*/ 384866 h 1226458"/>
                <a:gd name="connsiteX1679" fmla="*/ 178051 w 1452586"/>
                <a:gd name="connsiteY1679" fmla="*/ 385008 h 1226458"/>
                <a:gd name="connsiteX1680" fmla="*/ 177419 w 1452586"/>
                <a:gd name="connsiteY1680" fmla="*/ 385086 h 1226458"/>
                <a:gd name="connsiteX1681" fmla="*/ 176075 w 1452586"/>
                <a:gd name="connsiteY1681" fmla="*/ 385624 h 1226458"/>
                <a:gd name="connsiteX1682" fmla="*/ 173231 w 1452586"/>
                <a:gd name="connsiteY1682" fmla="*/ 385940 h 1226458"/>
                <a:gd name="connsiteX1683" fmla="*/ 172709 w 1452586"/>
                <a:gd name="connsiteY1683" fmla="*/ 386177 h 1226458"/>
                <a:gd name="connsiteX1684" fmla="*/ 172456 w 1452586"/>
                <a:gd name="connsiteY1684" fmla="*/ 386793 h 1226458"/>
                <a:gd name="connsiteX1685" fmla="*/ 172330 w 1452586"/>
                <a:gd name="connsiteY1685" fmla="*/ 387489 h 1226458"/>
                <a:gd name="connsiteX1686" fmla="*/ 172235 w 1452586"/>
                <a:gd name="connsiteY1686" fmla="*/ 387884 h 1226458"/>
                <a:gd name="connsiteX1687" fmla="*/ 171966 w 1452586"/>
                <a:gd name="connsiteY1687" fmla="*/ 388232 h 1226458"/>
                <a:gd name="connsiteX1688" fmla="*/ 171713 w 1452586"/>
                <a:gd name="connsiteY1688" fmla="*/ 388485 h 1226458"/>
                <a:gd name="connsiteX1689" fmla="*/ 171524 w 1452586"/>
                <a:gd name="connsiteY1689" fmla="*/ 388247 h 1226458"/>
                <a:gd name="connsiteX1690" fmla="*/ 171461 w 1452586"/>
                <a:gd name="connsiteY1690" fmla="*/ 387268 h 1226458"/>
                <a:gd name="connsiteX1691" fmla="*/ 171508 w 1452586"/>
                <a:gd name="connsiteY1691" fmla="*/ 386430 h 1226458"/>
                <a:gd name="connsiteX1692" fmla="*/ 171666 w 1452586"/>
                <a:gd name="connsiteY1692" fmla="*/ 385845 h 1226458"/>
                <a:gd name="connsiteX1693" fmla="*/ 171856 w 1452586"/>
                <a:gd name="connsiteY1693" fmla="*/ 385403 h 1226458"/>
                <a:gd name="connsiteX1694" fmla="*/ 172077 w 1452586"/>
                <a:gd name="connsiteY1694" fmla="*/ 385008 h 1226458"/>
                <a:gd name="connsiteX1695" fmla="*/ 172172 w 1452586"/>
                <a:gd name="connsiteY1695" fmla="*/ 383712 h 1226458"/>
                <a:gd name="connsiteX1696" fmla="*/ 171461 w 1452586"/>
                <a:gd name="connsiteY1696" fmla="*/ 382432 h 1226458"/>
                <a:gd name="connsiteX1697" fmla="*/ 169991 w 1452586"/>
                <a:gd name="connsiteY1697" fmla="*/ 380835 h 1226458"/>
                <a:gd name="connsiteX1698" fmla="*/ 170259 w 1452586"/>
                <a:gd name="connsiteY1698" fmla="*/ 380298 h 1226458"/>
                <a:gd name="connsiteX1699" fmla="*/ 169406 w 1452586"/>
                <a:gd name="connsiteY1699" fmla="*/ 380630 h 1226458"/>
                <a:gd name="connsiteX1700" fmla="*/ 166909 w 1452586"/>
                <a:gd name="connsiteY1700" fmla="*/ 380867 h 1226458"/>
                <a:gd name="connsiteX1701" fmla="*/ 164412 w 1452586"/>
                <a:gd name="connsiteY1701" fmla="*/ 380108 h 1226458"/>
                <a:gd name="connsiteX1702" fmla="*/ 163890 w 1452586"/>
                <a:gd name="connsiteY1702" fmla="*/ 380235 h 1226458"/>
                <a:gd name="connsiteX1703" fmla="*/ 162626 w 1452586"/>
                <a:gd name="connsiteY1703" fmla="*/ 381057 h 1226458"/>
                <a:gd name="connsiteX1704" fmla="*/ 161330 w 1452586"/>
                <a:gd name="connsiteY1704" fmla="*/ 381547 h 1226458"/>
                <a:gd name="connsiteX1705" fmla="*/ 158754 w 1452586"/>
                <a:gd name="connsiteY1705" fmla="*/ 381878 h 1226458"/>
                <a:gd name="connsiteX1706" fmla="*/ 153791 w 1452586"/>
                <a:gd name="connsiteY1706" fmla="*/ 380756 h 1226458"/>
                <a:gd name="connsiteX1707" fmla="*/ 153286 w 1452586"/>
                <a:gd name="connsiteY1707" fmla="*/ 380440 h 1226458"/>
                <a:gd name="connsiteX1708" fmla="*/ 152385 w 1452586"/>
                <a:gd name="connsiteY1708" fmla="*/ 379208 h 1226458"/>
                <a:gd name="connsiteX1709" fmla="*/ 151942 w 1452586"/>
                <a:gd name="connsiteY1709" fmla="*/ 378812 h 1226458"/>
                <a:gd name="connsiteX1710" fmla="*/ 141796 w 1452586"/>
                <a:gd name="connsiteY1710" fmla="*/ 378812 h 1226458"/>
                <a:gd name="connsiteX1711" fmla="*/ 139536 w 1452586"/>
                <a:gd name="connsiteY1711" fmla="*/ 377596 h 1226458"/>
                <a:gd name="connsiteX1712" fmla="*/ 138240 w 1452586"/>
                <a:gd name="connsiteY1712" fmla="*/ 376078 h 1226458"/>
                <a:gd name="connsiteX1713" fmla="*/ 137086 w 1452586"/>
                <a:gd name="connsiteY1713" fmla="*/ 373913 h 1226458"/>
                <a:gd name="connsiteX1714" fmla="*/ 136407 w 1452586"/>
                <a:gd name="connsiteY1714" fmla="*/ 371211 h 1226458"/>
                <a:gd name="connsiteX1715" fmla="*/ 136454 w 1452586"/>
                <a:gd name="connsiteY1715" fmla="*/ 368208 h 1226458"/>
                <a:gd name="connsiteX1716" fmla="*/ 136043 w 1452586"/>
                <a:gd name="connsiteY1716" fmla="*/ 367876 h 1226458"/>
                <a:gd name="connsiteX1717" fmla="*/ 135601 w 1452586"/>
                <a:gd name="connsiteY1717" fmla="*/ 367670 h 1226458"/>
                <a:gd name="connsiteX1718" fmla="*/ 135174 w 1452586"/>
                <a:gd name="connsiteY1718" fmla="*/ 367891 h 1226458"/>
                <a:gd name="connsiteX1719" fmla="*/ 134889 w 1452586"/>
                <a:gd name="connsiteY1719" fmla="*/ 368792 h 1226458"/>
                <a:gd name="connsiteX1720" fmla="*/ 134494 w 1452586"/>
                <a:gd name="connsiteY1720" fmla="*/ 369440 h 1226458"/>
                <a:gd name="connsiteX1721" fmla="*/ 133925 w 1452586"/>
                <a:gd name="connsiteY1721" fmla="*/ 369614 h 1226458"/>
                <a:gd name="connsiteX1722" fmla="*/ 133594 w 1452586"/>
                <a:gd name="connsiteY1722" fmla="*/ 369140 h 1226458"/>
                <a:gd name="connsiteX1723" fmla="*/ 133941 w 1452586"/>
                <a:gd name="connsiteY1723" fmla="*/ 367860 h 1226458"/>
                <a:gd name="connsiteX1724" fmla="*/ 132377 w 1452586"/>
                <a:gd name="connsiteY1724" fmla="*/ 368730 h 1226458"/>
                <a:gd name="connsiteX1725" fmla="*/ 127572 w 1452586"/>
                <a:gd name="connsiteY1725" fmla="*/ 367908 h 1226458"/>
                <a:gd name="connsiteX1726" fmla="*/ 128220 w 1452586"/>
                <a:gd name="connsiteY1726" fmla="*/ 366864 h 1226458"/>
                <a:gd name="connsiteX1727" fmla="*/ 129848 w 1452586"/>
                <a:gd name="connsiteY1727" fmla="*/ 367418 h 1226458"/>
                <a:gd name="connsiteX1728" fmla="*/ 130559 w 1452586"/>
                <a:gd name="connsiteY1728" fmla="*/ 367054 h 1226458"/>
                <a:gd name="connsiteX1729" fmla="*/ 131318 w 1452586"/>
                <a:gd name="connsiteY1729" fmla="*/ 366248 h 1226458"/>
                <a:gd name="connsiteX1730" fmla="*/ 132108 w 1452586"/>
                <a:gd name="connsiteY1730" fmla="*/ 366026 h 1226458"/>
                <a:gd name="connsiteX1731" fmla="*/ 133767 w 1452586"/>
                <a:gd name="connsiteY1731" fmla="*/ 366248 h 1226458"/>
                <a:gd name="connsiteX1732" fmla="*/ 134874 w 1452586"/>
                <a:gd name="connsiteY1732" fmla="*/ 365995 h 1226458"/>
                <a:gd name="connsiteX1733" fmla="*/ 136423 w 1452586"/>
                <a:gd name="connsiteY1733" fmla="*/ 365205 h 1226458"/>
                <a:gd name="connsiteX1734" fmla="*/ 137908 w 1452586"/>
                <a:gd name="connsiteY1734" fmla="*/ 363925 h 1226458"/>
                <a:gd name="connsiteX1735" fmla="*/ 138840 w 1452586"/>
                <a:gd name="connsiteY1735" fmla="*/ 362281 h 1226458"/>
                <a:gd name="connsiteX1736" fmla="*/ 138604 w 1452586"/>
                <a:gd name="connsiteY1736" fmla="*/ 361791 h 1226458"/>
                <a:gd name="connsiteX1737" fmla="*/ 138540 w 1452586"/>
                <a:gd name="connsiteY1737" fmla="*/ 361223 h 1226458"/>
                <a:gd name="connsiteX1738" fmla="*/ 138588 w 1452586"/>
                <a:gd name="connsiteY1738" fmla="*/ 360780 h 1226458"/>
                <a:gd name="connsiteX1739" fmla="*/ 138635 w 1452586"/>
                <a:gd name="connsiteY1739" fmla="*/ 360733 h 1226458"/>
                <a:gd name="connsiteX1740" fmla="*/ 138129 w 1452586"/>
                <a:gd name="connsiteY1740" fmla="*/ 358519 h 1226458"/>
                <a:gd name="connsiteX1741" fmla="*/ 138351 w 1452586"/>
                <a:gd name="connsiteY1741" fmla="*/ 357240 h 1226458"/>
                <a:gd name="connsiteX1742" fmla="*/ 138698 w 1452586"/>
                <a:gd name="connsiteY1742" fmla="*/ 356355 h 1226458"/>
                <a:gd name="connsiteX1743" fmla="*/ 138935 w 1452586"/>
                <a:gd name="connsiteY1743" fmla="*/ 355375 h 1226458"/>
                <a:gd name="connsiteX1744" fmla="*/ 138840 w 1452586"/>
                <a:gd name="connsiteY1744" fmla="*/ 353873 h 1226458"/>
                <a:gd name="connsiteX1745" fmla="*/ 139093 w 1452586"/>
                <a:gd name="connsiteY1745" fmla="*/ 353573 h 1226458"/>
                <a:gd name="connsiteX1746" fmla="*/ 139441 w 1452586"/>
                <a:gd name="connsiteY1746" fmla="*/ 353067 h 1226458"/>
                <a:gd name="connsiteX1747" fmla="*/ 139773 w 1452586"/>
                <a:gd name="connsiteY1747" fmla="*/ 352419 h 1226458"/>
                <a:gd name="connsiteX1748" fmla="*/ 139979 w 1452586"/>
                <a:gd name="connsiteY1748" fmla="*/ 351755 h 1226458"/>
                <a:gd name="connsiteX1749" fmla="*/ 140200 w 1452586"/>
                <a:gd name="connsiteY1749" fmla="*/ 351250 h 1226458"/>
                <a:gd name="connsiteX1750" fmla="*/ 142966 w 1452586"/>
                <a:gd name="connsiteY1750" fmla="*/ 349037 h 1226458"/>
                <a:gd name="connsiteX1751" fmla="*/ 143661 w 1452586"/>
                <a:gd name="connsiteY1751" fmla="*/ 348026 h 1226458"/>
                <a:gd name="connsiteX1752" fmla="*/ 144119 w 1452586"/>
                <a:gd name="connsiteY1752" fmla="*/ 346619 h 1226458"/>
                <a:gd name="connsiteX1753" fmla="*/ 144246 w 1452586"/>
                <a:gd name="connsiteY1753" fmla="*/ 345039 h 1226458"/>
                <a:gd name="connsiteX1754" fmla="*/ 144182 w 1452586"/>
                <a:gd name="connsiteY1754" fmla="*/ 343537 h 1226458"/>
                <a:gd name="connsiteX1755" fmla="*/ 143898 w 1452586"/>
                <a:gd name="connsiteY1755" fmla="*/ 342320 h 1226458"/>
                <a:gd name="connsiteX1756" fmla="*/ 143408 w 1452586"/>
                <a:gd name="connsiteY1756" fmla="*/ 341530 h 1226458"/>
                <a:gd name="connsiteX1757" fmla="*/ 141132 w 1452586"/>
                <a:gd name="connsiteY1757" fmla="*/ 341230 h 1226458"/>
                <a:gd name="connsiteX1758" fmla="*/ 140042 w 1452586"/>
                <a:gd name="connsiteY1758" fmla="*/ 340787 h 1226458"/>
                <a:gd name="connsiteX1759" fmla="*/ 139899 w 1452586"/>
                <a:gd name="connsiteY1759" fmla="*/ 339823 h 1226458"/>
                <a:gd name="connsiteX1760" fmla="*/ 140516 w 1452586"/>
                <a:gd name="connsiteY1760" fmla="*/ 340013 h 1226458"/>
                <a:gd name="connsiteX1761" fmla="*/ 148750 w 1452586"/>
                <a:gd name="connsiteY1761" fmla="*/ 342320 h 1226458"/>
                <a:gd name="connsiteX1762" fmla="*/ 147564 w 1452586"/>
                <a:gd name="connsiteY1762" fmla="*/ 340439 h 1226458"/>
                <a:gd name="connsiteX1763" fmla="*/ 145874 w 1452586"/>
                <a:gd name="connsiteY1763" fmla="*/ 339365 h 1226458"/>
                <a:gd name="connsiteX1764" fmla="*/ 138524 w 1452586"/>
                <a:gd name="connsiteY1764" fmla="*/ 337579 h 1226458"/>
                <a:gd name="connsiteX1765" fmla="*/ 129800 w 1452586"/>
                <a:gd name="connsiteY1765" fmla="*/ 336994 h 1226458"/>
                <a:gd name="connsiteX1766" fmla="*/ 122135 w 1452586"/>
                <a:gd name="connsiteY1766" fmla="*/ 337295 h 1226458"/>
                <a:gd name="connsiteX1767" fmla="*/ 116003 w 1452586"/>
                <a:gd name="connsiteY1767" fmla="*/ 338322 h 1226458"/>
                <a:gd name="connsiteX1768" fmla="*/ 115324 w 1452586"/>
                <a:gd name="connsiteY1768" fmla="*/ 340013 h 1226458"/>
                <a:gd name="connsiteX1769" fmla="*/ 109650 w 1452586"/>
                <a:gd name="connsiteY1769" fmla="*/ 343221 h 1226458"/>
                <a:gd name="connsiteX1770" fmla="*/ 108575 w 1452586"/>
                <a:gd name="connsiteY1770" fmla="*/ 343521 h 1226458"/>
                <a:gd name="connsiteX1771" fmla="*/ 108133 w 1452586"/>
                <a:gd name="connsiteY1771" fmla="*/ 343853 h 1226458"/>
                <a:gd name="connsiteX1772" fmla="*/ 107864 w 1452586"/>
                <a:gd name="connsiteY1772" fmla="*/ 344327 h 1226458"/>
                <a:gd name="connsiteX1773" fmla="*/ 107501 w 1452586"/>
                <a:gd name="connsiteY1773" fmla="*/ 345481 h 1226458"/>
                <a:gd name="connsiteX1774" fmla="*/ 107390 w 1452586"/>
                <a:gd name="connsiteY1774" fmla="*/ 345782 h 1226458"/>
                <a:gd name="connsiteX1775" fmla="*/ 106631 w 1452586"/>
                <a:gd name="connsiteY1775" fmla="*/ 346145 h 1226458"/>
                <a:gd name="connsiteX1776" fmla="*/ 105826 w 1452586"/>
                <a:gd name="connsiteY1776" fmla="*/ 346224 h 1226458"/>
                <a:gd name="connsiteX1777" fmla="*/ 105114 w 1452586"/>
                <a:gd name="connsiteY1777" fmla="*/ 346746 h 1226458"/>
                <a:gd name="connsiteX1778" fmla="*/ 104609 w 1452586"/>
                <a:gd name="connsiteY1778" fmla="*/ 348453 h 1226458"/>
                <a:gd name="connsiteX1779" fmla="*/ 104213 w 1452586"/>
                <a:gd name="connsiteY1779" fmla="*/ 348136 h 1226458"/>
                <a:gd name="connsiteX1780" fmla="*/ 103866 w 1452586"/>
                <a:gd name="connsiteY1780" fmla="*/ 347694 h 1226458"/>
                <a:gd name="connsiteX1781" fmla="*/ 103613 w 1452586"/>
                <a:gd name="connsiteY1781" fmla="*/ 347077 h 1226458"/>
                <a:gd name="connsiteX1782" fmla="*/ 103471 w 1452586"/>
                <a:gd name="connsiteY1782" fmla="*/ 346208 h 1226458"/>
                <a:gd name="connsiteX1783" fmla="*/ 103629 w 1452586"/>
                <a:gd name="connsiteY1783" fmla="*/ 345939 h 1226458"/>
                <a:gd name="connsiteX1784" fmla="*/ 103723 w 1452586"/>
                <a:gd name="connsiteY1784" fmla="*/ 345702 h 1226458"/>
                <a:gd name="connsiteX1785" fmla="*/ 103787 w 1452586"/>
                <a:gd name="connsiteY1785" fmla="*/ 345481 h 1226458"/>
                <a:gd name="connsiteX1786" fmla="*/ 103897 w 1452586"/>
                <a:gd name="connsiteY1786" fmla="*/ 345165 h 1226458"/>
                <a:gd name="connsiteX1787" fmla="*/ 103044 w 1452586"/>
                <a:gd name="connsiteY1787" fmla="*/ 344643 h 1226458"/>
                <a:gd name="connsiteX1788" fmla="*/ 96928 w 1452586"/>
                <a:gd name="connsiteY1788" fmla="*/ 344248 h 1226458"/>
                <a:gd name="connsiteX1789" fmla="*/ 95932 w 1452586"/>
                <a:gd name="connsiteY1789" fmla="*/ 344675 h 1226458"/>
                <a:gd name="connsiteX1790" fmla="*/ 94968 w 1452586"/>
                <a:gd name="connsiteY1790" fmla="*/ 345292 h 1226458"/>
                <a:gd name="connsiteX1791" fmla="*/ 91017 w 1452586"/>
                <a:gd name="connsiteY1791" fmla="*/ 345876 h 1226458"/>
                <a:gd name="connsiteX1792" fmla="*/ 81613 w 1452586"/>
                <a:gd name="connsiteY1792" fmla="*/ 350254 h 1226458"/>
                <a:gd name="connsiteX1793" fmla="*/ 78974 w 1452586"/>
                <a:gd name="connsiteY1793" fmla="*/ 352451 h 1226458"/>
                <a:gd name="connsiteX1794" fmla="*/ 77615 w 1452586"/>
                <a:gd name="connsiteY1794" fmla="*/ 354158 h 1226458"/>
                <a:gd name="connsiteX1795" fmla="*/ 76793 w 1452586"/>
                <a:gd name="connsiteY1795" fmla="*/ 355738 h 1226458"/>
                <a:gd name="connsiteX1796" fmla="*/ 77062 w 1452586"/>
                <a:gd name="connsiteY1796" fmla="*/ 356970 h 1226458"/>
                <a:gd name="connsiteX1797" fmla="*/ 77757 w 1452586"/>
                <a:gd name="connsiteY1797" fmla="*/ 357508 h 1226458"/>
                <a:gd name="connsiteX1798" fmla="*/ 80254 w 1452586"/>
                <a:gd name="connsiteY1798" fmla="*/ 357951 h 1226458"/>
                <a:gd name="connsiteX1799" fmla="*/ 81819 w 1452586"/>
                <a:gd name="connsiteY1799" fmla="*/ 358820 h 1226458"/>
                <a:gd name="connsiteX1800" fmla="*/ 84411 w 1452586"/>
                <a:gd name="connsiteY1800" fmla="*/ 361554 h 1226458"/>
                <a:gd name="connsiteX1801" fmla="*/ 86434 w 1452586"/>
                <a:gd name="connsiteY1801" fmla="*/ 362629 h 1226458"/>
                <a:gd name="connsiteX1802" fmla="*/ 87066 w 1452586"/>
                <a:gd name="connsiteY1802" fmla="*/ 363387 h 1226458"/>
                <a:gd name="connsiteX1803" fmla="*/ 87398 w 1452586"/>
                <a:gd name="connsiteY1803" fmla="*/ 364430 h 1226458"/>
                <a:gd name="connsiteX1804" fmla="*/ 79069 w 1452586"/>
                <a:gd name="connsiteY1804" fmla="*/ 366564 h 1226458"/>
                <a:gd name="connsiteX1805" fmla="*/ 69081 w 1452586"/>
                <a:gd name="connsiteY1805" fmla="*/ 363213 h 1226458"/>
                <a:gd name="connsiteX1806" fmla="*/ 67310 w 1452586"/>
                <a:gd name="connsiteY1806" fmla="*/ 360811 h 1226458"/>
                <a:gd name="connsiteX1807" fmla="*/ 67943 w 1452586"/>
                <a:gd name="connsiteY1807" fmla="*/ 360606 h 1226458"/>
                <a:gd name="connsiteX1808" fmla="*/ 69002 w 1452586"/>
                <a:gd name="connsiteY1808" fmla="*/ 361128 h 1226458"/>
                <a:gd name="connsiteX1809" fmla="*/ 69586 w 1452586"/>
                <a:gd name="connsiteY1809" fmla="*/ 361238 h 1226458"/>
                <a:gd name="connsiteX1810" fmla="*/ 68290 w 1452586"/>
                <a:gd name="connsiteY1810" fmla="*/ 359879 h 1226458"/>
                <a:gd name="connsiteX1811" fmla="*/ 66994 w 1452586"/>
                <a:gd name="connsiteY1811" fmla="*/ 359009 h 1226458"/>
                <a:gd name="connsiteX1812" fmla="*/ 63976 w 1452586"/>
                <a:gd name="connsiteY1812" fmla="*/ 358077 h 1226458"/>
                <a:gd name="connsiteX1813" fmla="*/ 63201 w 1452586"/>
                <a:gd name="connsiteY1813" fmla="*/ 358267 h 1226458"/>
                <a:gd name="connsiteX1814" fmla="*/ 61510 w 1452586"/>
                <a:gd name="connsiteY1814" fmla="*/ 359404 h 1226458"/>
                <a:gd name="connsiteX1815" fmla="*/ 59882 w 1452586"/>
                <a:gd name="connsiteY1815" fmla="*/ 359736 h 1226458"/>
                <a:gd name="connsiteX1816" fmla="*/ 58018 w 1452586"/>
                <a:gd name="connsiteY1816" fmla="*/ 360874 h 1226458"/>
                <a:gd name="connsiteX1817" fmla="*/ 55631 w 1452586"/>
                <a:gd name="connsiteY1817" fmla="*/ 361143 h 1226458"/>
                <a:gd name="connsiteX1818" fmla="*/ 49072 w 1452586"/>
                <a:gd name="connsiteY1818" fmla="*/ 364352 h 1226458"/>
                <a:gd name="connsiteX1819" fmla="*/ 47713 w 1452586"/>
                <a:gd name="connsiteY1819" fmla="*/ 365552 h 1226458"/>
                <a:gd name="connsiteX1820" fmla="*/ 46069 w 1452586"/>
                <a:gd name="connsiteY1820" fmla="*/ 367513 h 1226458"/>
                <a:gd name="connsiteX1821" fmla="*/ 45564 w 1452586"/>
                <a:gd name="connsiteY1821" fmla="*/ 367797 h 1226458"/>
                <a:gd name="connsiteX1822" fmla="*/ 45659 w 1452586"/>
                <a:gd name="connsiteY1822" fmla="*/ 368160 h 1226458"/>
                <a:gd name="connsiteX1823" fmla="*/ 45785 w 1452586"/>
                <a:gd name="connsiteY1823" fmla="*/ 369045 h 1226458"/>
                <a:gd name="connsiteX1824" fmla="*/ 45880 w 1452586"/>
                <a:gd name="connsiteY1824" fmla="*/ 369409 h 1226458"/>
                <a:gd name="connsiteX1825" fmla="*/ 45169 w 1452586"/>
                <a:gd name="connsiteY1825" fmla="*/ 369709 h 1226458"/>
                <a:gd name="connsiteX1826" fmla="*/ 44046 w 1452586"/>
                <a:gd name="connsiteY1826" fmla="*/ 369061 h 1226458"/>
                <a:gd name="connsiteX1827" fmla="*/ 43414 w 1452586"/>
                <a:gd name="connsiteY1827" fmla="*/ 368903 h 1226458"/>
                <a:gd name="connsiteX1828" fmla="*/ 43762 w 1452586"/>
                <a:gd name="connsiteY1828" fmla="*/ 368128 h 1226458"/>
                <a:gd name="connsiteX1829" fmla="*/ 44189 w 1452586"/>
                <a:gd name="connsiteY1829" fmla="*/ 367750 h 1226458"/>
                <a:gd name="connsiteX1830" fmla="*/ 44600 w 1452586"/>
                <a:gd name="connsiteY1830" fmla="*/ 367496 h 1226458"/>
                <a:gd name="connsiteX1831" fmla="*/ 45026 w 1452586"/>
                <a:gd name="connsiteY1831" fmla="*/ 367133 h 1226458"/>
                <a:gd name="connsiteX1832" fmla="*/ 44442 w 1452586"/>
                <a:gd name="connsiteY1832" fmla="*/ 367544 h 1226458"/>
                <a:gd name="connsiteX1833" fmla="*/ 42909 w 1452586"/>
                <a:gd name="connsiteY1833" fmla="*/ 368160 h 1226458"/>
                <a:gd name="connsiteX1834" fmla="*/ 41897 w 1452586"/>
                <a:gd name="connsiteY1834" fmla="*/ 368334 h 1226458"/>
                <a:gd name="connsiteX1835" fmla="*/ 40285 w 1452586"/>
                <a:gd name="connsiteY1835" fmla="*/ 369330 h 1226458"/>
                <a:gd name="connsiteX1836" fmla="*/ 42814 w 1452586"/>
                <a:gd name="connsiteY1836" fmla="*/ 371937 h 1226458"/>
                <a:gd name="connsiteX1837" fmla="*/ 42055 w 1452586"/>
                <a:gd name="connsiteY1837" fmla="*/ 373123 h 1226458"/>
                <a:gd name="connsiteX1838" fmla="*/ 38926 w 1452586"/>
                <a:gd name="connsiteY1838" fmla="*/ 374118 h 1226458"/>
                <a:gd name="connsiteX1839" fmla="*/ 36223 w 1452586"/>
                <a:gd name="connsiteY1839" fmla="*/ 375952 h 1226458"/>
                <a:gd name="connsiteX1840" fmla="*/ 33189 w 1452586"/>
                <a:gd name="connsiteY1840" fmla="*/ 376742 h 1226458"/>
                <a:gd name="connsiteX1841" fmla="*/ 32193 w 1452586"/>
                <a:gd name="connsiteY1841" fmla="*/ 376647 h 1226458"/>
                <a:gd name="connsiteX1842" fmla="*/ 31356 w 1452586"/>
                <a:gd name="connsiteY1842" fmla="*/ 376031 h 1226458"/>
                <a:gd name="connsiteX1843" fmla="*/ 30170 w 1452586"/>
                <a:gd name="connsiteY1843" fmla="*/ 374355 h 1226458"/>
                <a:gd name="connsiteX1844" fmla="*/ 29696 w 1452586"/>
                <a:gd name="connsiteY1844" fmla="*/ 373344 h 1226458"/>
                <a:gd name="connsiteX1845" fmla="*/ 29696 w 1452586"/>
                <a:gd name="connsiteY1845" fmla="*/ 372538 h 1226458"/>
                <a:gd name="connsiteX1846" fmla="*/ 27847 w 1452586"/>
                <a:gd name="connsiteY1846" fmla="*/ 372681 h 1226458"/>
                <a:gd name="connsiteX1847" fmla="*/ 21462 w 1452586"/>
                <a:gd name="connsiteY1847" fmla="*/ 376632 h 1226458"/>
                <a:gd name="connsiteX1848" fmla="*/ 21352 w 1452586"/>
                <a:gd name="connsiteY1848" fmla="*/ 377184 h 1226458"/>
                <a:gd name="connsiteX1849" fmla="*/ 21921 w 1452586"/>
                <a:gd name="connsiteY1849" fmla="*/ 377264 h 1226458"/>
                <a:gd name="connsiteX1850" fmla="*/ 22411 w 1452586"/>
                <a:gd name="connsiteY1850" fmla="*/ 377548 h 1226458"/>
                <a:gd name="connsiteX1851" fmla="*/ 22869 w 1452586"/>
                <a:gd name="connsiteY1851" fmla="*/ 377991 h 1226458"/>
                <a:gd name="connsiteX1852" fmla="*/ 23232 w 1452586"/>
                <a:gd name="connsiteY1852" fmla="*/ 378591 h 1226458"/>
                <a:gd name="connsiteX1853" fmla="*/ 21083 w 1452586"/>
                <a:gd name="connsiteY1853" fmla="*/ 377864 h 1226458"/>
                <a:gd name="connsiteX1854" fmla="*/ 19913 w 1452586"/>
                <a:gd name="connsiteY1854" fmla="*/ 377959 h 1226458"/>
                <a:gd name="connsiteX1855" fmla="*/ 19202 w 1452586"/>
                <a:gd name="connsiteY1855" fmla="*/ 379065 h 1226458"/>
                <a:gd name="connsiteX1856" fmla="*/ 19518 w 1452586"/>
                <a:gd name="connsiteY1856" fmla="*/ 380235 h 1226458"/>
                <a:gd name="connsiteX1857" fmla="*/ 20514 w 1452586"/>
                <a:gd name="connsiteY1857" fmla="*/ 380803 h 1226458"/>
                <a:gd name="connsiteX1858" fmla="*/ 21225 w 1452586"/>
                <a:gd name="connsiteY1858" fmla="*/ 381610 h 1226458"/>
                <a:gd name="connsiteX1859" fmla="*/ 20719 w 1452586"/>
                <a:gd name="connsiteY1859" fmla="*/ 383396 h 1226458"/>
                <a:gd name="connsiteX1860" fmla="*/ 19566 w 1452586"/>
                <a:gd name="connsiteY1860" fmla="*/ 384281 h 1226458"/>
                <a:gd name="connsiteX1861" fmla="*/ 17954 w 1452586"/>
                <a:gd name="connsiteY1861" fmla="*/ 384376 h 1226458"/>
                <a:gd name="connsiteX1862" fmla="*/ 10573 w 1452586"/>
                <a:gd name="connsiteY1862" fmla="*/ 382858 h 1226458"/>
                <a:gd name="connsiteX1863" fmla="*/ 10162 w 1452586"/>
                <a:gd name="connsiteY1863" fmla="*/ 384249 h 1226458"/>
                <a:gd name="connsiteX1864" fmla="*/ 8961 w 1452586"/>
                <a:gd name="connsiteY1864" fmla="*/ 385371 h 1226458"/>
                <a:gd name="connsiteX1865" fmla="*/ 7570 w 1452586"/>
                <a:gd name="connsiteY1865" fmla="*/ 386098 h 1226458"/>
                <a:gd name="connsiteX1866" fmla="*/ 6559 w 1452586"/>
                <a:gd name="connsiteY1866" fmla="*/ 386288 h 1226458"/>
                <a:gd name="connsiteX1867" fmla="*/ 3904 w 1452586"/>
                <a:gd name="connsiteY1867" fmla="*/ 387457 h 1226458"/>
                <a:gd name="connsiteX1868" fmla="*/ 2592 w 1452586"/>
                <a:gd name="connsiteY1868" fmla="*/ 387678 h 1226458"/>
                <a:gd name="connsiteX1869" fmla="*/ 2134 w 1452586"/>
                <a:gd name="connsiteY1869" fmla="*/ 386383 h 1226458"/>
                <a:gd name="connsiteX1870" fmla="*/ 2734 w 1452586"/>
                <a:gd name="connsiteY1870" fmla="*/ 384518 h 1226458"/>
                <a:gd name="connsiteX1871" fmla="*/ 3919 w 1452586"/>
                <a:gd name="connsiteY1871" fmla="*/ 383269 h 1226458"/>
                <a:gd name="connsiteX1872" fmla="*/ 5247 w 1452586"/>
                <a:gd name="connsiteY1872" fmla="*/ 382590 h 1226458"/>
                <a:gd name="connsiteX1873" fmla="*/ 6906 w 1452586"/>
                <a:gd name="connsiteY1873" fmla="*/ 382368 h 1226458"/>
                <a:gd name="connsiteX1874" fmla="*/ 8076 w 1452586"/>
                <a:gd name="connsiteY1874" fmla="*/ 381515 h 1226458"/>
                <a:gd name="connsiteX1875" fmla="*/ 8677 w 1452586"/>
                <a:gd name="connsiteY1875" fmla="*/ 381405 h 1226458"/>
                <a:gd name="connsiteX1876" fmla="*/ 9167 w 1452586"/>
                <a:gd name="connsiteY1876" fmla="*/ 381151 h 1226458"/>
                <a:gd name="connsiteX1877" fmla="*/ 9672 w 1452586"/>
                <a:gd name="connsiteY1877" fmla="*/ 380456 h 1226458"/>
                <a:gd name="connsiteX1878" fmla="*/ 10494 w 1452586"/>
                <a:gd name="connsiteY1878" fmla="*/ 379096 h 1226458"/>
                <a:gd name="connsiteX1879" fmla="*/ 7554 w 1452586"/>
                <a:gd name="connsiteY1879" fmla="*/ 379366 h 1226458"/>
                <a:gd name="connsiteX1880" fmla="*/ 5942 w 1452586"/>
                <a:gd name="connsiteY1880" fmla="*/ 380883 h 1226458"/>
                <a:gd name="connsiteX1881" fmla="*/ 2750 w 1452586"/>
                <a:gd name="connsiteY1881" fmla="*/ 382195 h 1226458"/>
                <a:gd name="connsiteX1882" fmla="*/ 1091 w 1452586"/>
                <a:gd name="connsiteY1882" fmla="*/ 383490 h 1226458"/>
                <a:gd name="connsiteX1883" fmla="*/ 632 w 1452586"/>
                <a:gd name="connsiteY1883" fmla="*/ 384170 h 1226458"/>
                <a:gd name="connsiteX1884" fmla="*/ 537 w 1452586"/>
                <a:gd name="connsiteY1884" fmla="*/ 384391 h 1226458"/>
                <a:gd name="connsiteX1885" fmla="*/ 221 w 1452586"/>
                <a:gd name="connsiteY1885" fmla="*/ 384534 h 1226458"/>
                <a:gd name="connsiteX1886" fmla="*/ 79 w 1452586"/>
                <a:gd name="connsiteY1886" fmla="*/ 384897 h 1226458"/>
                <a:gd name="connsiteX1887" fmla="*/ 32 w 1452586"/>
                <a:gd name="connsiteY1887" fmla="*/ 385813 h 1226458"/>
                <a:gd name="connsiteX1888" fmla="*/ 0 w 1452586"/>
                <a:gd name="connsiteY1888" fmla="*/ 386161 h 1226458"/>
                <a:gd name="connsiteX1889" fmla="*/ 0 w 1452586"/>
                <a:gd name="connsiteY1889" fmla="*/ 386651 h 1226458"/>
                <a:gd name="connsiteX1890" fmla="*/ 458 w 1452586"/>
                <a:gd name="connsiteY1890" fmla="*/ 388152 h 1226458"/>
                <a:gd name="connsiteX1891" fmla="*/ 458 w 1452586"/>
                <a:gd name="connsiteY1891" fmla="*/ 388579 h 1226458"/>
                <a:gd name="connsiteX1892" fmla="*/ 363 w 1452586"/>
                <a:gd name="connsiteY1892" fmla="*/ 389717 h 1226458"/>
                <a:gd name="connsiteX1893" fmla="*/ 427 w 1452586"/>
                <a:gd name="connsiteY1893" fmla="*/ 390239 h 1226458"/>
                <a:gd name="connsiteX1894" fmla="*/ 632 w 1452586"/>
                <a:gd name="connsiteY1894" fmla="*/ 390713 h 1226458"/>
                <a:gd name="connsiteX1895" fmla="*/ 1154 w 1452586"/>
                <a:gd name="connsiteY1895" fmla="*/ 391329 h 1226458"/>
                <a:gd name="connsiteX1896" fmla="*/ 1312 w 1452586"/>
                <a:gd name="connsiteY1896" fmla="*/ 391724 h 1226458"/>
                <a:gd name="connsiteX1897" fmla="*/ 1833 w 1452586"/>
                <a:gd name="connsiteY1897" fmla="*/ 392356 h 1226458"/>
                <a:gd name="connsiteX1898" fmla="*/ 4631 w 1452586"/>
                <a:gd name="connsiteY1898" fmla="*/ 393258 h 1226458"/>
                <a:gd name="connsiteX1899" fmla="*/ 12027 w 1452586"/>
                <a:gd name="connsiteY1899" fmla="*/ 400827 h 1226458"/>
                <a:gd name="connsiteX1900" fmla="*/ 12849 w 1452586"/>
                <a:gd name="connsiteY1900" fmla="*/ 401334 h 1226458"/>
                <a:gd name="connsiteX1901" fmla="*/ 13165 w 1452586"/>
                <a:gd name="connsiteY1901" fmla="*/ 401760 h 1226458"/>
                <a:gd name="connsiteX1902" fmla="*/ 14003 w 1452586"/>
                <a:gd name="connsiteY1902" fmla="*/ 404194 h 1226458"/>
                <a:gd name="connsiteX1903" fmla="*/ 19550 w 1452586"/>
                <a:gd name="connsiteY1903" fmla="*/ 408272 h 1226458"/>
                <a:gd name="connsiteX1904" fmla="*/ 24655 w 1452586"/>
                <a:gd name="connsiteY1904" fmla="*/ 409963 h 1226458"/>
                <a:gd name="connsiteX1905" fmla="*/ 35149 w 1452586"/>
                <a:gd name="connsiteY1905" fmla="*/ 415858 h 1226458"/>
                <a:gd name="connsiteX1906" fmla="*/ 38057 w 1452586"/>
                <a:gd name="connsiteY1906" fmla="*/ 417470 h 1226458"/>
                <a:gd name="connsiteX1907" fmla="*/ 41012 w 1452586"/>
                <a:gd name="connsiteY1907" fmla="*/ 418655 h 1226458"/>
                <a:gd name="connsiteX1908" fmla="*/ 39147 w 1452586"/>
                <a:gd name="connsiteY1908" fmla="*/ 417027 h 1226458"/>
                <a:gd name="connsiteX1909" fmla="*/ 36445 w 1452586"/>
                <a:gd name="connsiteY1909" fmla="*/ 415858 h 1226458"/>
                <a:gd name="connsiteX1910" fmla="*/ 35101 w 1452586"/>
                <a:gd name="connsiteY1910" fmla="*/ 414989 h 1226458"/>
                <a:gd name="connsiteX1911" fmla="*/ 34153 w 1452586"/>
                <a:gd name="connsiteY1911" fmla="*/ 414514 h 1226458"/>
                <a:gd name="connsiteX1912" fmla="*/ 33094 w 1452586"/>
                <a:gd name="connsiteY1912" fmla="*/ 413866 h 1226458"/>
                <a:gd name="connsiteX1913" fmla="*/ 32731 w 1452586"/>
                <a:gd name="connsiteY1913" fmla="*/ 413265 h 1226458"/>
                <a:gd name="connsiteX1914" fmla="*/ 42498 w 1452586"/>
                <a:gd name="connsiteY1914" fmla="*/ 416758 h 1226458"/>
                <a:gd name="connsiteX1915" fmla="*/ 45532 w 1452586"/>
                <a:gd name="connsiteY1915" fmla="*/ 419492 h 1226458"/>
                <a:gd name="connsiteX1916" fmla="*/ 47128 w 1452586"/>
                <a:gd name="connsiteY1916" fmla="*/ 420299 h 1226458"/>
                <a:gd name="connsiteX1917" fmla="*/ 49120 w 1452586"/>
                <a:gd name="connsiteY1917" fmla="*/ 422574 h 1226458"/>
                <a:gd name="connsiteX1918" fmla="*/ 49546 w 1452586"/>
                <a:gd name="connsiteY1918" fmla="*/ 422101 h 1226458"/>
                <a:gd name="connsiteX1919" fmla="*/ 50210 w 1452586"/>
                <a:gd name="connsiteY1919" fmla="*/ 421579 h 1226458"/>
                <a:gd name="connsiteX1920" fmla="*/ 53434 w 1452586"/>
                <a:gd name="connsiteY1920" fmla="*/ 422543 h 1226458"/>
                <a:gd name="connsiteX1921" fmla="*/ 56326 w 1452586"/>
                <a:gd name="connsiteY1921" fmla="*/ 424724 h 1226458"/>
                <a:gd name="connsiteX1922" fmla="*/ 57654 w 1452586"/>
                <a:gd name="connsiteY1922" fmla="*/ 426573 h 1226458"/>
                <a:gd name="connsiteX1923" fmla="*/ 58476 w 1452586"/>
                <a:gd name="connsiteY1923" fmla="*/ 428786 h 1226458"/>
                <a:gd name="connsiteX1924" fmla="*/ 57781 w 1452586"/>
                <a:gd name="connsiteY1924" fmla="*/ 429181 h 1226458"/>
                <a:gd name="connsiteX1925" fmla="*/ 56895 w 1452586"/>
                <a:gd name="connsiteY1925" fmla="*/ 429196 h 1226458"/>
                <a:gd name="connsiteX1926" fmla="*/ 56042 w 1452586"/>
                <a:gd name="connsiteY1926" fmla="*/ 429006 h 1226458"/>
                <a:gd name="connsiteX1927" fmla="*/ 50653 w 1452586"/>
                <a:gd name="connsiteY1927" fmla="*/ 426099 h 1226458"/>
                <a:gd name="connsiteX1928" fmla="*/ 49705 w 1452586"/>
                <a:gd name="connsiteY1928" fmla="*/ 425150 h 1226458"/>
                <a:gd name="connsiteX1929" fmla="*/ 49215 w 1452586"/>
                <a:gd name="connsiteY1929" fmla="*/ 424929 h 1226458"/>
                <a:gd name="connsiteX1930" fmla="*/ 48725 w 1452586"/>
                <a:gd name="connsiteY1930" fmla="*/ 425024 h 1226458"/>
                <a:gd name="connsiteX1931" fmla="*/ 48330 w 1452586"/>
                <a:gd name="connsiteY1931" fmla="*/ 425372 h 1226458"/>
                <a:gd name="connsiteX1932" fmla="*/ 47919 w 1452586"/>
                <a:gd name="connsiteY1932" fmla="*/ 425814 h 1226458"/>
                <a:gd name="connsiteX1933" fmla="*/ 47444 w 1452586"/>
                <a:gd name="connsiteY1933" fmla="*/ 426225 h 1226458"/>
                <a:gd name="connsiteX1934" fmla="*/ 45295 w 1452586"/>
                <a:gd name="connsiteY1934" fmla="*/ 426525 h 1226458"/>
                <a:gd name="connsiteX1935" fmla="*/ 44537 w 1452586"/>
                <a:gd name="connsiteY1935" fmla="*/ 427174 h 1226458"/>
                <a:gd name="connsiteX1936" fmla="*/ 44568 w 1452586"/>
                <a:gd name="connsiteY1936" fmla="*/ 429054 h 1226458"/>
                <a:gd name="connsiteX1937" fmla="*/ 44505 w 1452586"/>
                <a:gd name="connsiteY1937" fmla="*/ 430635 h 1226458"/>
                <a:gd name="connsiteX1938" fmla="*/ 43746 w 1452586"/>
                <a:gd name="connsiteY1938" fmla="*/ 431709 h 1226458"/>
                <a:gd name="connsiteX1939" fmla="*/ 41929 w 1452586"/>
                <a:gd name="connsiteY1939" fmla="*/ 433037 h 1226458"/>
                <a:gd name="connsiteX1940" fmla="*/ 41881 w 1452586"/>
                <a:gd name="connsiteY1940" fmla="*/ 433242 h 1226458"/>
                <a:gd name="connsiteX1941" fmla="*/ 41787 w 1452586"/>
                <a:gd name="connsiteY1941" fmla="*/ 433922 h 1226458"/>
                <a:gd name="connsiteX1942" fmla="*/ 41723 w 1452586"/>
                <a:gd name="connsiteY1942" fmla="*/ 434111 h 1226458"/>
                <a:gd name="connsiteX1943" fmla="*/ 41565 w 1452586"/>
                <a:gd name="connsiteY1943" fmla="*/ 434175 h 1226458"/>
                <a:gd name="connsiteX1944" fmla="*/ 41439 w 1452586"/>
                <a:gd name="connsiteY1944" fmla="*/ 434111 h 1226458"/>
                <a:gd name="connsiteX1945" fmla="*/ 41312 w 1452586"/>
                <a:gd name="connsiteY1945" fmla="*/ 434080 h 1226458"/>
                <a:gd name="connsiteX1946" fmla="*/ 40854 w 1452586"/>
                <a:gd name="connsiteY1946" fmla="*/ 434459 h 1226458"/>
                <a:gd name="connsiteX1947" fmla="*/ 40190 w 1452586"/>
                <a:gd name="connsiteY1947" fmla="*/ 434396 h 1226458"/>
                <a:gd name="connsiteX1948" fmla="*/ 39147 w 1452586"/>
                <a:gd name="connsiteY1948" fmla="*/ 434775 h 1226458"/>
                <a:gd name="connsiteX1949" fmla="*/ 37725 w 1452586"/>
                <a:gd name="connsiteY1949" fmla="*/ 434301 h 1226458"/>
                <a:gd name="connsiteX1950" fmla="*/ 35797 w 1452586"/>
                <a:gd name="connsiteY1950" fmla="*/ 434854 h 1226458"/>
                <a:gd name="connsiteX1951" fmla="*/ 34532 w 1452586"/>
                <a:gd name="connsiteY1951" fmla="*/ 434411 h 1226458"/>
                <a:gd name="connsiteX1952" fmla="*/ 32004 w 1452586"/>
                <a:gd name="connsiteY1952" fmla="*/ 432310 h 1226458"/>
                <a:gd name="connsiteX1953" fmla="*/ 31198 w 1452586"/>
                <a:gd name="connsiteY1953" fmla="*/ 431172 h 1226458"/>
                <a:gd name="connsiteX1954" fmla="*/ 30787 w 1452586"/>
                <a:gd name="connsiteY1954" fmla="*/ 430887 h 1226458"/>
                <a:gd name="connsiteX1955" fmla="*/ 29886 w 1452586"/>
                <a:gd name="connsiteY1955" fmla="*/ 430982 h 1226458"/>
                <a:gd name="connsiteX1956" fmla="*/ 29633 w 1452586"/>
                <a:gd name="connsiteY1956" fmla="*/ 430603 h 1226458"/>
                <a:gd name="connsiteX1957" fmla="*/ 29728 w 1452586"/>
                <a:gd name="connsiteY1957" fmla="*/ 429355 h 1226458"/>
                <a:gd name="connsiteX1958" fmla="*/ 30281 w 1452586"/>
                <a:gd name="connsiteY1958" fmla="*/ 426352 h 1226458"/>
                <a:gd name="connsiteX1959" fmla="*/ 30676 w 1452586"/>
                <a:gd name="connsiteY1959" fmla="*/ 425214 h 1226458"/>
                <a:gd name="connsiteX1960" fmla="*/ 31435 w 1452586"/>
                <a:gd name="connsiteY1960" fmla="*/ 424107 h 1226458"/>
                <a:gd name="connsiteX1961" fmla="*/ 33363 w 1452586"/>
                <a:gd name="connsiteY1961" fmla="*/ 422464 h 1226458"/>
                <a:gd name="connsiteX1962" fmla="*/ 33821 w 1452586"/>
                <a:gd name="connsiteY1962" fmla="*/ 421753 h 1226458"/>
                <a:gd name="connsiteX1963" fmla="*/ 33015 w 1452586"/>
                <a:gd name="connsiteY1963" fmla="*/ 421263 h 1226458"/>
                <a:gd name="connsiteX1964" fmla="*/ 32225 w 1452586"/>
                <a:gd name="connsiteY1964" fmla="*/ 421579 h 1226458"/>
                <a:gd name="connsiteX1965" fmla="*/ 31356 w 1452586"/>
                <a:gd name="connsiteY1965" fmla="*/ 422511 h 1226458"/>
                <a:gd name="connsiteX1966" fmla="*/ 30565 w 1452586"/>
                <a:gd name="connsiteY1966" fmla="*/ 423744 h 1226458"/>
                <a:gd name="connsiteX1967" fmla="*/ 29949 w 1452586"/>
                <a:gd name="connsiteY1967" fmla="*/ 424929 h 1226458"/>
                <a:gd name="connsiteX1968" fmla="*/ 29064 w 1452586"/>
                <a:gd name="connsiteY1968" fmla="*/ 428516 h 1226458"/>
                <a:gd name="connsiteX1969" fmla="*/ 29412 w 1452586"/>
                <a:gd name="connsiteY1969" fmla="*/ 431867 h 1226458"/>
                <a:gd name="connsiteX1970" fmla="*/ 30455 w 1452586"/>
                <a:gd name="connsiteY1970" fmla="*/ 434601 h 1226458"/>
                <a:gd name="connsiteX1971" fmla="*/ 31719 w 1452586"/>
                <a:gd name="connsiteY1971" fmla="*/ 436387 h 1226458"/>
                <a:gd name="connsiteX1972" fmla="*/ 34280 w 1452586"/>
                <a:gd name="connsiteY1972" fmla="*/ 438047 h 1226458"/>
                <a:gd name="connsiteX1973" fmla="*/ 34817 w 1452586"/>
                <a:gd name="connsiteY1973" fmla="*/ 439343 h 1226458"/>
                <a:gd name="connsiteX1974" fmla="*/ 34927 w 1452586"/>
                <a:gd name="connsiteY1974" fmla="*/ 441081 h 1226458"/>
                <a:gd name="connsiteX1975" fmla="*/ 34769 w 1452586"/>
                <a:gd name="connsiteY1975" fmla="*/ 442377 h 1226458"/>
                <a:gd name="connsiteX1976" fmla="*/ 34769 w 1452586"/>
                <a:gd name="connsiteY1976" fmla="*/ 443452 h 1226458"/>
                <a:gd name="connsiteX1977" fmla="*/ 35497 w 1452586"/>
                <a:gd name="connsiteY1977" fmla="*/ 444527 h 1226458"/>
                <a:gd name="connsiteX1978" fmla="*/ 38183 w 1452586"/>
                <a:gd name="connsiteY1978" fmla="*/ 446866 h 1226458"/>
                <a:gd name="connsiteX1979" fmla="*/ 39147 w 1452586"/>
                <a:gd name="connsiteY1979" fmla="*/ 449110 h 1226458"/>
                <a:gd name="connsiteX1980" fmla="*/ 40570 w 1452586"/>
                <a:gd name="connsiteY1980" fmla="*/ 451639 h 1226458"/>
                <a:gd name="connsiteX1981" fmla="*/ 41154 w 1452586"/>
                <a:gd name="connsiteY1981" fmla="*/ 452429 h 1226458"/>
                <a:gd name="connsiteX1982" fmla="*/ 39495 w 1452586"/>
                <a:gd name="connsiteY1982" fmla="*/ 449078 h 1226458"/>
                <a:gd name="connsiteX1983" fmla="*/ 39337 w 1452586"/>
                <a:gd name="connsiteY1983" fmla="*/ 447845 h 1226458"/>
                <a:gd name="connsiteX1984" fmla="*/ 40001 w 1452586"/>
                <a:gd name="connsiteY1984" fmla="*/ 448146 h 1226458"/>
                <a:gd name="connsiteX1985" fmla="*/ 40791 w 1452586"/>
                <a:gd name="connsiteY1985" fmla="*/ 449900 h 1226458"/>
                <a:gd name="connsiteX1986" fmla="*/ 41866 w 1452586"/>
                <a:gd name="connsiteY1986" fmla="*/ 450769 h 1226458"/>
                <a:gd name="connsiteX1987" fmla="*/ 42403 w 1452586"/>
                <a:gd name="connsiteY1987" fmla="*/ 452207 h 1226458"/>
                <a:gd name="connsiteX1988" fmla="*/ 42893 w 1452586"/>
                <a:gd name="connsiteY1988" fmla="*/ 452745 h 1226458"/>
                <a:gd name="connsiteX1989" fmla="*/ 41660 w 1452586"/>
                <a:gd name="connsiteY1989" fmla="*/ 454831 h 1226458"/>
                <a:gd name="connsiteX1990" fmla="*/ 41233 w 1452586"/>
                <a:gd name="connsiteY1990" fmla="*/ 456111 h 1226458"/>
                <a:gd name="connsiteX1991" fmla="*/ 41565 w 1452586"/>
                <a:gd name="connsiteY1991" fmla="*/ 457344 h 1226458"/>
                <a:gd name="connsiteX1992" fmla="*/ 42039 w 1452586"/>
                <a:gd name="connsiteY1992" fmla="*/ 456996 h 1226458"/>
                <a:gd name="connsiteX1993" fmla="*/ 42166 w 1452586"/>
                <a:gd name="connsiteY1993" fmla="*/ 457439 h 1226458"/>
                <a:gd name="connsiteX1994" fmla="*/ 42024 w 1452586"/>
                <a:gd name="connsiteY1994" fmla="*/ 458071 h 1226458"/>
                <a:gd name="connsiteX1995" fmla="*/ 41707 w 1452586"/>
                <a:gd name="connsiteY1995" fmla="*/ 458371 h 1226458"/>
                <a:gd name="connsiteX1996" fmla="*/ 40017 w 1452586"/>
                <a:gd name="connsiteY1996" fmla="*/ 458261 h 1226458"/>
                <a:gd name="connsiteX1997" fmla="*/ 39558 w 1452586"/>
                <a:gd name="connsiteY1997" fmla="*/ 458481 h 1226458"/>
                <a:gd name="connsiteX1998" fmla="*/ 38894 w 1452586"/>
                <a:gd name="connsiteY1998" fmla="*/ 459335 h 1226458"/>
                <a:gd name="connsiteX1999" fmla="*/ 38562 w 1452586"/>
                <a:gd name="connsiteY1999" fmla="*/ 460315 h 1226458"/>
                <a:gd name="connsiteX2000" fmla="*/ 38294 w 1452586"/>
                <a:gd name="connsiteY2000" fmla="*/ 461421 h 1226458"/>
                <a:gd name="connsiteX2001" fmla="*/ 37741 w 1452586"/>
                <a:gd name="connsiteY2001" fmla="*/ 462654 h 1226458"/>
                <a:gd name="connsiteX2002" fmla="*/ 37551 w 1452586"/>
                <a:gd name="connsiteY2002" fmla="*/ 464756 h 1226458"/>
                <a:gd name="connsiteX2003" fmla="*/ 38199 w 1452586"/>
                <a:gd name="connsiteY2003" fmla="*/ 467822 h 1226458"/>
                <a:gd name="connsiteX2004" fmla="*/ 39858 w 1452586"/>
                <a:gd name="connsiteY2004" fmla="*/ 472279 h 1226458"/>
                <a:gd name="connsiteX2005" fmla="*/ 44884 w 1452586"/>
                <a:gd name="connsiteY2005" fmla="*/ 477289 h 1226458"/>
                <a:gd name="connsiteX2006" fmla="*/ 50700 w 1452586"/>
                <a:gd name="connsiteY2006" fmla="*/ 479407 h 1226458"/>
                <a:gd name="connsiteX2007" fmla="*/ 54383 w 1452586"/>
                <a:gd name="connsiteY2007" fmla="*/ 481872 h 1226458"/>
                <a:gd name="connsiteX2008" fmla="*/ 67737 w 1452586"/>
                <a:gd name="connsiteY2008" fmla="*/ 487024 h 1226458"/>
                <a:gd name="connsiteX2009" fmla="*/ 80128 w 1452586"/>
                <a:gd name="connsiteY2009" fmla="*/ 494041 h 1226458"/>
                <a:gd name="connsiteX2010" fmla="*/ 86623 w 1452586"/>
                <a:gd name="connsiteY2010" fmla="*/ 494579 h 1226458"/>
                <a:gd name="connsiteX2011" fmla="*/ 88030 w 1452586"/>
                <a:gd name="connsiteY2011" fmla="*/ 494184 h 1226458"/>
                <a:gd name="connsiteX2012" fmla="*/ 89199 w 1452586"/>
                <a:gd name="connsiteY2012" fmla="*/ 493093 h 1226458"/>
                <a:gd name="connsiteX2013" fmla="*/ 87919 w 1452586"/>
                <a:gd name="connsiteY2013" fmla="*/ 493836 h 1226458"/>
                <a:gd name="connsiteX2014" fmla="*/ 86513 w 1452586"/>
                <a:gd name="connsiteY2014" fmla="*/ 494089 h 1226458"/>
                <a:gd name="connsiteX2015" fmla="*/ 83873 w 1452586"/>
                <a:gd name="connsiteY2015" fmla="*/ 493789 h 1226458"/>
                <a:gd name="connsiteX2016" fmla="*/ 84932 w 1452586"/>
                <a:gd name="connsiteY2016" fmla="*/ 492951 h 1226458"/>
                <a:gd name="connsiteX2017" fmla="*/ 84458 w 1452586"/>
                <a:gd name="connsiteY2017" fmla="*/ 492303 h 1226458"/>
                <a:gd name="connsiteX2018" fmla="*/ 83842 w 1452586"/>
                <a:gd name="connsiteY2018" fmla="*/ 491718 h 1226458"/>
                <a:gd name="connsiteX2019" fmla="*/ 83336 w 1452586"/>
                <a:gd name="connsiteY2019" fmla="*/ 491023 h 1226458"/>
                <a:gd name="connsiteX2020" fmla="*/ 83146 w 1452586"/>
                <a:gd name="connsiteY2020" fmla="*/ 489996 h 1226458"/>
                <a:gd name="connsiteX2021" fmla="*/ 83510 w 1452586"/>
                <a:gd name="connsiteY2021" fmla="*/ 490185 h 1226458"/>
                <a:gd name="connsiteX2022" fmla="*/ 83889 w 1452586"/>
                <a:gd name="connsiteY2022" fmla="*/ 490106 h 1226458"/>
                <a:gd name="connsiteX2023" fmla="*/ 84253 w 1452586"/>
                <a:gd name="connsiteY2023" fmla="*/ 489758 h 1226458"/>
                <a:gd name="connsiteX2024" fmla="*/ 84632 w 1452586"/>
                <a:gd name="connsiteY2024" fmla="*/ 489189 h 1226458"/>
                <a:gd name="connsiteX2025" fmla="*/ 84458 w 1452586"/>
                <a:gd name="connsiteY2025" fmla="*/ 488857 h 1226458"/>
                <a:gd name="connsiteX2026" fmla="*/ 84284 w 1452586"/>
                <a:gd name="connsiteY2026" fmla="*/ 488604 h 1226458"/>
                <a:gd name="connsiteX2027" fmla="*/ 84363 w 1452586"/>
                <a:gd name="connsiteY2027" fmla="*/ 488099 h 1226458"/>
                <a:gd name="connsiteX2028" fmla="*/ 84853 w 1452586"/>
                <a:gd name="connsiteY2028" fmla="*/ 488352 h 1226458"/>
                <a:gd name="connsiteX2029" fmla="*/ 85185 w 1452586"/>
                <a:gd name="connsiteY2029" fmla="*/ 489047 h 1226458"/>
                <a:gd name="connsiteX2030" fmla="*/ 85201 w 1452586"/>
                <a:gd name="connsiteY2030" fmla="*/ 490090 h 1226458"/>
                <a:gd name="connsiteX2031" fmla="*/ 84743 w 1452586"/>
                <a:gd name="connsiteY2031" fmla="*/ 491355 h 1226458"/>
                <a:gd name="connsiteX2032" fmla="*/ 85501 w 1452586"/>
                <a:gd name="connsiteY2032" fmla="*/ 491608 h 1226458"/>
                <a:gd name="connsiteX2033" fmla="*/ 87366 w 1452586"/>
                <a:gd name="connsiteY2033" fmla="*/ 490121 h 1226458"/>
                <a:gd name="connsiteX2034" fmla="*/ 88378 w 1452586"/>
                <a:gd name="connsiteY2034" fmla="*/ 489806 h 1226458"/>
                <a:gd name="connsiteX2035" fmla="*/ 92218 w 1452586"/>
                <a:gd name="connsiteY2035" fmla="*/ 489664 h 1226458"/>
                <a:gd name="connsiteX2036" fmla="*/ 93229 w 1452586"/>
                <a:gd name="connsiteY2036" fmla="*/ 490596 h 1226458"/>
                <a:gd name="connsiteX2037" fmla="*/ 90796 w 1452586"/>
                <a:gd name="connsiteY2037" fmla="*/ 491639 h 1226458"/>
                <a:gd name="connsiteX2038" fmla="*/ 90005 w 1452586"/>
                <a:gd name="connsiteY2038" fmla="*/ 492240 h 1226458"/>
                <a:gd name="connsiteX2039" fmla="*/ 93198 w 1452586"/>
                <a:gd name="connsiteY2039" fmla="*/ 492035 h 1226458"/>
                <a:gd name="connsiteX2040" fmla="*/ 104182 w 1452586"/>
                <a:gd name="connsiteY2040" fmla="*/ 487056 h 1226458"/>
                <a:gd name="connsiteX2041" fmla="*/ 106442 w 1452586"/>
                <a:gd name="connsiteY2041" fmla="*/ 488494 h 1226458"/>
                <a:gd name="connsiteX2042" fmla="*/ 102412 w 1452586"/>
                <a:gd name="connsiteY2042" fmla="*/ 488352 h 1226458"/>
                <a:gd name="connsiteX2043" fmla="*/ 115845 w 1452586"/>
                <a:gd name="connsiteY2043" fmla="*/ 490438 h 1226458"/>
                <a:gd name="connsiteX2044" fmla="*/ 121029 w 1452586"/>
                <a:gd name="connsiteY2044" fmla="*/ 489632 h 1226458"/>
                <a:gd name="connsiteX2045" fmla="*/ 125454 w 1452586"/>
                <a:gd name="connsiteY2045" fmla="*/ 490580 h 1226458"/>
                <a:gd name="connsiteX2046" fmla="*/ 129800 w 1452586"/>
                <a:gd name="connsiteY2046" fmla="*/ 492887 h 1226458"/>
                <a:gd name="connsiteX2047" fmla="*/ 133514 w 1452586"/>
                <a:gd name="connsiteY2047" fmla="*/ 496206 h 1226458"/>
                <a:gd name="connsiteX2048" fmla="*/ 134905 w 1452586"/>
                <a:gd name="connsiteY2048" fmla="*/ 498150 h 1226458"/>
                <a:gd name="connsiteX2049" fmla="*/ 135711 w 1452586"/>
                <a:gd name="connsiteY2049" fmla="*/ 498909 h 1226458"/>
                <a:gd name="connsiteX2050" fmla="*/ 136659 w 1452586"/>
                <a:gd name="connsiteY2050" fmla="*/ 499304 h 1226458"/>
                <a:gd name="connsiteX2051" fmla="*/ 137244 w 1452586"/>
                <a:gd name="connsiteY2051" fmla="*/ 499968 h 1226458"/>
                <a:gd name="connsiteX2052" fmla="*/ 138445 w 1452586"/>
                <a:gd name="connsiteY2052" fmla="*/ 504267 h 1226458"/>
                <a:gd name="connsiteX2053" fmla="*/ 139109 w 1452586"/>
                <a:gd name="connsiteY2053" fmla="*/ 505262 h 1226458"/>
                <a:gd name="connsiteX2054" fmla="*/ 140121 w 1452586"/>
                <a:gd name="connsiteY2054" fmla="*/ 506116 h 1226458"/>
                <a:gd name="connsiteX2055" fmla="*/ 141148 w 1452586"/>
                <a:gd name="connsiteY2055" fmla="*/ 506116 h 1226458"/>
                <a:gd name="connsiteX2056" fmla="*/ 141796 w 1452586"/>
                <a:gd name="connsiteY2056" fmla="*/ 504472 h 1226458"/>
                <a:gd name="connsiteX2057" fmla="*/ 142318 w 1452586"/>
                <a:gd name="connsiteY2057" fmla="*/ 502576 h 1226458"/>
                <a:gd name="connsiteX2058" fmla="*/ 143044 w 1452586"/>
                <a:gd name="connsiteY2058" fmla="*/ 501517 h 1226458"/>
                <a:gd name="connsiteX2059" fmla="*/ 144846 w 1452586"/>
                <a:gd name="connsiteY2059" fmla="*/ 500458 h 1226458"/>
                <a:gd name="connsiteX2060" fmla="*/ 144751 w 1452586"/>
                <a:gd name="connsiteY2060" fmla="*/ 499747 h 1226458"/>
                <a:gd name="connsiteX2061" fmla="*/ 144799 w 1452586"/>
                <a:gd name="connsiteY2061" fmla="*/ 499162 h 1226458"/>
                <a:gd name="connsiteX2062" fmla="*/ 145020 w 1452586"/>
                <a:gd name="connsiteY2062" fmla="*/ 498720 h 1226458"/>
                <a:gd name="connsiteX2063" fmla="*/ 145352 w 1452586"/>
                <a:gd name="connsiteY2063" fmla="*/ 498387 h 1226458"/>
                <a:gd name="connsiteX2064" fmla="*/ 142744 w 1452586"/>
                <a:gd name="connsiteY2064" fmla="*/ 498545 h 1226458"/>
                <a:gd name="connsiteX2065" fmla="*/ 141970 w 1452586"/>
                <a:gd name="connsiteY2065" fmla="*/ 498387 h 1226458"/>
                <a:gd name="connsiteX2066" fmla="*/ 141401 w 1452586"/>
                <a:gd name="connsiteY2066" fmla="*/ 497771 h 1226458"/>
                <a:gd name="connsiteX2067" fmla="*/ 140642 w 1452586"/>
                <a:gd name="connsiteY2067" fmla="*/ 495716 h 1226458"/>
                <a:gd name="connsiteX2068" fmla="*/ 140184 w 1452586"/>
                <a:gd name="connsiteY2068" fmla="*/ 495021 h 1226458"/>
                <a:gd name="connsiteX2069" fmla="*/ 137608 w 1452586"/>
                <a:gd name="connsiteY2069" fmla="*/ 494531 h 1226458"/>
                <a:gd name="connsiteX2070" fmla="*/ 136944 w 1452586"/>
                <a:gd name="connsiteY2070" fmla="*/ 494089 h 1226458"/>
                <a:gd name="connsiteX2071" fmla="*/ 135459 w 1452586"/>
                <a:gd name="connsiteY2071" fmla="*/ 491908 h 1226458"/>
                <a:gd name="connsiteX2072" fmla="*/ 134779 w 1452586"/>
                <a:gd name="connsiteY2072" fmla="*/ 491639 h 1226458"/>
                <a:gd name="connsiteX2073" fmla="*/ 134842 w 1452586"/>
                <a:gd name="connsiteY2073" fmla="*/ 491133 h 1226458"/>
                <a:gd name="connsiteX2074" fmla="*/ 135933 w 1452586"/>
                <a:gd name="connsiteY2074" fmla="*/ 490738 h 1226458"/>
                <a:gd name="connsiteX2075" fmla="*/ 140137 w 1452586"/>
                <a:gd name="connsiteY2075" fmla="*/ 487925 h 1226458"/>
                <a:gd name="connsiteX2076" fmla="*/ 141101 w 1452586"/>
                <a:gd name="connsiteY2076" fmla="*/ 487593 h 1226458"/>
                <a:gd name="connsiteX2077" fmla="*/ 143234 w 1452586"/>
                <a:gd name="connsiteY2077" fmla="*/ 487593 h 1226458"/>
                <a:gd name="connsiteX2078" fmla="*/ 142966 w 1452586"/>
                <a:gd name="connsiteY2078" fmla="*/ 489932 h 1226458"/>
                <a:gd name="connsiteX2079" fmla="*/ 144072 w 1452586"/>
                <a:gd name="connsiteY2079" fmla="*/ 491528 h 1226458"/>
                <a:gd name="connsiteX2080" fmla="*/ 145526 w 1452586"/>
                <a:gd name="connsiteY2080" fmla="*/ 492982 h 1226458"/>
                <a:gd name="connsiteX2081" fmla="*/ 146316 w 1452586"/>
                <a:gd name="connsiteY2081" fmla="*/ 494800 h 1226458"/>
                <a:gd name="connsiteX2082" fmla="*/ 145621 w 1452586"/>
                <a:gd name="connsiteY2082" fmla="*/ 495226 h 1226458"/>
                <a:gd name="connsiteX2083" fmla="*/ 145336 w 1452586"/>
                <a:gd name="connsiteY2083" fmla="*/ 495258 h 1226458"/>
                <a:gd name="connsiteX2084" fmla="*/ 145257 w 1452586"/>
                <a:gd name="connsiteY2084" fmla="*/ 495716 h 1226458"/>
                <a:gd name="connsiteX2085" fmla="*/ 147327 w 1452586"/>
                <a:gd name="connsiteY2085" fmla="*/ 495811 h 1226458"/>
                <a:gd name="connsiteX2086" fmla="*/ 147928 w 1452586"/>
                <a:gd name="connsiteY2086" fmla="*/ 496080 h 1226458"/>
                <a:gd name="connsiteX2087" fmla="*/ 148213 w 1452586"/>
                <a:gd name="connsiteY2087" fmla="*/ 496475 h 1226458"/>
                <a:gd name="connsiteX2088" fmla="*/ 148718 w 1452586"/>
                <a:gd name="connsiteY2088" fmla="*/ 497581 h 1226458"/>
                <a:gd name="connsiteX2089" fmla="*/ 148924 w 1452586"/>
                <a:gd name="connsiteY2089" fmla="*/ 497835 h 1226458"/>
                <a:gd name="connsiteX2090" fmla="*/ 149271 w 1452586"/>
                <a:gd name="connsiteY2090" fmla="*/ 498119 h 1226458"/>
                <a:gd name="connsiteX2091" fmla="*/ 149951 w 1452586"/>
                <a:gd name="connsiteY2091" fmla="*/ 499241 h 1226458"/>
                <a:gd name="connsiteX2092" fmla="*/ 150757 w 1452586"/>
                <a:gd name="connsiteY2092" fmla="*/ 499715 h 1226458"/>
                <a:gd name="connsiteX2093" fmla="*/ 151990 w 1452586"/>
                <a:gd name="connsiteY2093" fmla="*/ 500853 h 1226458"/>
                <a:gd name="connsiteX2094" fmla="*/ 151926 w 1452586"/>
                <a:gd name="connsiteY2094" fmla="*/ 501422 h 1226458"/>
                <a:gd name="connsiteX2095" fmla="*/ 151200 w 1452586"/>
                <a:gd name="connsiteY2095" fmla="*/ 501296 h 1226458"/>
                <a:gd name="connsiteX2096" fmla="*/ 150757 w 1452586"/>
                <a:gd name="connsiteY2096" fmla="*/ 501754 h 1226458"/>
                <a:gd name="connsiteX2097" fmla="*/ 150062 w 1452586"/>
                <a:gd name="connsiteY2097" fmla="*/ 503730 h 1226458"/>
                <a:gd name="connsiteX2098" fmla="*/ 150615 w 1452586"/>
                <a:gd name="connsiteY2098" fmla="*/ 504345 h 1226458"/>
                <a:gd name="connsiteX2099" fmla="*/ 150868 w 1452586"/>
                <a:gd name="connsiteY2099" fmla="*/ 505010 h 1226458"/>
                <a:gd name="connsiteX2100" fmla="*/ 151326 w 1452586"/>
                <a:gd name="connsiteY2100" fmla="*/ 506811 h 1226458"/>
                <a:gd name="connsiteX2101" fmla="*/ 151468 w 1452586"/>
                <a:gd name="connsiteY2101" fmla="*/ 507791 h 1226458"/>
                <a:gd name="connsiteX2102" fmla="*/ 151310 w 1452586"/>
                <a:gd name="connsiteY2102" fmla="*/ 508613 h 1226458"/>
                <a:gd name="connsiteX2103" fmla="*/ 151073 w 1452586"/>
                <a:gd name="connsiteY2103" fmla="*/ 509498 h 1226458"/>
                <a:gd name="connsiteX2104" fmla="*/ 150947 w 1452586"/>
                <a:gd name="connsiteY2104" fmla="*/ 510683 h 1226458"/>
                <a:gd name="connsiteX2105" fmla="*/ 151215 w 1452586"/>
                <a:gd name="connsiteY2105" fmla="*/ 512437 h 1226458"/>
                <a:gd name="connsiteX2106" fmla="*/ 151926 w 1452586"/>
                <a:gd name="connsiteY2106" fmla="*/ 512849 h 1226458"/>
                <a:gd name="connsiteX2107" fmla="*/ 152812 w 1452586"/>
                <a:gd name="connsiteY2107" fmla="*/ 512311 h 1226458"/>
                <a:gd name="connsiteX2108" fmla="*/ 153681 w 1452586"/>
                <a:gd name="connsiteY2108" fmla="*/ 511284 h 1226458"/>
                <a:gd name="connsiteX2109" fmla="*/ 156921 w 1452586"/>
                <a:gd name="connsiteY2109" fmla="*/ 509624 h 1226458"/>
                <a:gd name="connsiteX2110" fmla="*/ 157189 w 1452586"/>
                <a:gd name="connsiteY2110" fmla="*/ 508613 h 1226458"/>
                <a:gd name="connsiteX2111" fmla="*/ 157174 w 1452586"/>
                <a:gd name="connsiteY2111" fmla="*/ 507696 h 1226458"/>
                <a:gd name="connsiteX2112" fmla="*/ 157505 w 1452586"/>
                <a:gd name="connsiteY2112" fmla="*/ 507032 h 1226458"/>
                <a:gd name="connsiteX2113" fmla="*/ 157980 w 1452586"/>
                <a:gd name="connsiteY2113" fmla="*/ 506479 h 1226458"/>
                <a:gd name="connsiteX2114" fmla="*/ 158343 w 1452586"/>
                <a:gd name="connsiteY2114" fmla="*/ 505863 h 1226458"/>
                <a:gd name="connsiteX2115" fmla="*/ 158454 w 1452586"/>
                <a:gd name="connsiteY2115" fmla="*/ 505104 h 1226458"/>
                <a:gd name="connsiteX2116" fmla="*/ 158406 w 1452586"/>
                <a:gd name="connsiteY2116" fmla="*/ 503603 h 1226458"/>
                <a:gd name="connsiteX2117" fmla="*/ 158533 w 1452586"/>
                <a:gd name="connsiteY2117" fmla="*/ 502749 h 1226458"/>
                <a:gd name="connsiteX2118" fmla="*/ 159181 w 1452586"/>
                <a:gd name="connsiteY2118" fmla="*/ 501343 h 1226458"/>
                <a:gd name="connsiteX2119" fmla="*/ 160097 w 1452586"/>
                <a:gd name="connsiteY2119" fmla="*/ 500394 h 1226458"/>
                <a:gd name="connsiteX2120" fmla="*/ 161061 w 1452586"/>
                <a:gd name="connsiteY2120" fmla="*/ 499620 h 1226458"/>
                <a:gd name="connsiteX2121" fmla="*/ 162784 w 1452586"/>
                <a:gd name="connsiteY2121" fmla="*/ 497835 h 1226458"/>
                <a:gd name="connsiteX2122" fmla="*/ 169532 w 1452586"/>
                <a:gd name="connsiteY2122" fmla="*/ 494547 h 1226458"/>
                <a:gd name="connsiteX2123" fmla="*/ 171145 w 1452586"/>
                <a:gd name="connsiteY2123" fmla="*/ 494262 h 1226458"/>
                <a:gd name="connsiteX2124" fmla="*/ 171603 w 1452586"/>
                <a:gd name="connsiteY2124" fmla="*/ 493836 h 1226458"/>
                <a:gd name="connsiteX2125" fmla="*/ 172029 w 1452586"/>
                <a:gd name="connsiteY2125" fmla="*/ 493204 h 1226458"/>
                <a:gd name="connsiteX2126" fmla="*/ 173215 w 1452586"/>
                <a:gd name="connsiteY2126" fmla="*/ 491054 h 1226458"/>
                <a:gd name="connsiteX2127" fmla="*/ 173578 w 1452586"/>
                <a:gd name="connsiteY2127" fmla="*/ 490548 h 1226458"/>
                <a:gd name="connsiteX2128" fmla="*/ 174764 w 1452586"/>
                <a:gd name="connsiteY2128" fmla="*/ 489442 h 1226458"/>
                <a:gd name="connsiteX2129" fmla="*/ 175965 w 1452586"/>
                <a:gd name="connsiteY2129" fmla="*/ 488984 h 1226458"/>
                <a:gd name="connsiteX2130" fmla="*/ 178446 w 1452586"/>
                <a:gd name="connsiteY2130" fmla="*/ 489047 h 1226458"/>
                <a:gd name="connsiteX2131" fmla="*/ 178083 w 1452586"/>
                <a:gd name="connsiteY2131" fmla="*/ 488557 h 1226458"/>
                <a:gd name="connsiteX2132" fmla="*/ 177213 w 1452586"/>
                <a:gd name="connsiteY2132" fmla="*/ 488131 h 1226458"/>
                <a:gd name="connsiteX2133" fmla="*/ 176802 w 1452586"/>
                <a:gd name="connsiteY2133" fmla="*/ 487814 h 1226458"/>
                <a:gd name="connsiteX2134" fmla="*/ 178177 w 1452586"/>
                <a:gd name="connsiteY2134" fmla="*/ 487372 h 1226458"/>
                <a:gd name="connsiteX2135" fmla="*/ 181180 w 1452586"/>
                <a:gd name="connsiteY2135" fmla="*/ 489094 h 1226458"/>
                <a:gd name="connsiteX2136" fmla="*/ 183156 w 1452586"/>
                <a:gd name="connsiteY2136" fmla="*/ 488652 h 1226458"/>
                <a:gd name="connsiteX2137" fmla="*/ 184041 w 1452586"/>
                <a:gd name="connsiteY2137" fmla="*/ 488794 h 1226458"/>
                <a:gd name="connsiteX2138" fmla="*/ 184436 w 1452586"/>
                <a:gd name="connsiteY2138" fmla="*/ 488479 h 1226458"/>
                <a:gd name="connsiteX2139" fmla="*/ 185179 w 1452586"/>
                <a:gd name="connsiteY2139" fmla="*/ 487451 h 1226458"/>
                <a:gd name="connsiteX2140" fmla="*/ 185258 w 1452586"/>
                <a:gd name="connsiteY2140" fmla="*/ 487262 h 1226458"/>
                <a:gd name="connsiteX2141" fmla="*/ 185732 w 1452586"/>
                <a:gd name="connsiteY2141" fmla="*/ 487103 h 1226458"/>
                <a:gd name="connsiteX2142" fmla="*/ 187107 w 1452586"/>
                <a:gd name="connsiteY2142" fmla="*/ 485997 h 1226458"/>
                <a:gd name="connsiteX2143" fmla="*/ 187581 w 1452586"/>
                <a:gd name="connsiteY2143" fmla="*/ 485428 h 1226458"/>
                <a:gd name="connsiteX2144" fmla="*/ 185463 w 1452586"/>
                <a:gd name="connsiteY2144" fmla="*/ 486187 h 1226458"/>
                <a:gd name="connsiteX2145" fmla="*/ 184736 w 1452586"/>
                <a:gd name="connsiteY2145" fmla="*/ 486692 h 1226458"/>
                <a:gd name="connsiteX2146" fmla="*/ 183551 w 1452586"/>
                <a:gd name="connsiteY2146" fmla="*/ 487925 h 1226458"/>
                <a:gd name="connsiteX2147" fmla="*/ 182950 w 1452586"/>
                <a:gd name="connsiteY2147" fmla="*/ 488131 h 1226458"/>
                <a:gd name="connsiteX2148" fmla="*/ 182429 w 1452586"/>
                <a:gd name="connsiteY2148" fmla="*/ 487498 h 1226458"/>
                <a:gd name="connsiteX2149" fmla="*/ 184404 w 1452586"/>
                <a:gd name="connsiteY2149" fmla="*/ 485602 h 1226458"/>
                <a:gd name="connsiteX2150" fmla="*/ 190552 w 1452586"/>
                <a:gd name="connsiteY2150" fmla="*/ 483216 h 1226458"/>
                <a:gd name="connsiteX2151" fmla="*/ 189778 w 1452586"/>
                <a:gd name="connsiteY2151" fmla="*/ 482884 h 1226458"/>
                <a:gd name="connsiteX2152" fmla="*/ 188608 w 1452586"/>
                <a:gd name="connsiteY2152" fmla="*/ 481319 h 1226458"/>
                <a:gd name="connsiteX2153" fmla="*/ 187913 w 1452586"/>
                <a:gd name="connsiteY2153" fmla="*/ 480765 h 1226458"/>
                <a:gd name="connsiteX2154" fmla="*/ 190204 w 1452586"/>
                <a:gd name="connsiteY2154" fmla="*/ 481208 h 1226458"/>
                <a:gd name="connsiteX2155" fmla="*/ 191169 w 1452586"/>
                <a:gd name="connsiteY2155" fmla="*/ 481999 h 1226458"/>
                <a:gd name="connsiteX2156" fmla="*/ 191911 w 1452586"/>
                <a:gd name="connsiteY2156" fmla="*/ 483611 h 1226458"/>
                <a:gd name="connsiteX2157" fmla="*/ 192733 w 1452586"/>
                <a:gd name="connsiteY2157" fmla="*/ 484321 h 1226458"/>
                <a:gd name="connsiteX2158" fmla="*/ 195214 w 1452586"/>
                <a:gd name="connsiteY2158" fmla="*/ 485618 h 1226458"/>
                <a:gd name="connsiteX2159" fmla="*/ 195214 w 1452586"/>
                <a:gd name="connsiteY2159" fmla="*/ 486882 h 1226458"/>
                <a:gd name="connsiteX2160" fmla="*/ 195641 w 1452586"/>
                <a:gd name="connsiteY2160" fmla="*/ 487150 h 1226458"/>
                <a:gd name="connsiteX2161" fmla="*/ 196036 w 1452586"/>
                <a:gd name="connsiteY2161" fmla="*/ 486882 h 1226458"/>
                <a:gd name="connsiteX2162" fmla="*/ 196431 w 1452586"/>
                <a:gd name="connsiteY2162" fmla="*/ 486392 h 1226458"/>
                <a:gd name="connsiteX2163" fmla="*/ 196858 w 1452586"/>
                <a:gd name="connsiteY2163" fmla="*/ 486013 h 1226458"/>
                <a:gd name="connsiteX2164" fmla="*/ 197601 w 1452586"/>
                <a:gd name="connsiteY2164" fmla="*/ 485902 h 1226458"/>
                <a:gd name="connsiteX2165" fmla="*/ 199055 w 1452586"/>
                <a:gd name="connsiteY2165" fmla="*/ 486013 h 1226458"/>
                <a:gd name="connsiteX2166" fmla="*/ 199798 w 1452586"/>
                <a:gd name="connsiteY2166" fmla="*/ 485823 h 1226458"/>
                <a:gd name="connsiteX2167" fmla="*/ 200272 w 1452586"/>
                <a:gd name="connsiteY2167" fmla="*/ 485491 h 1226458"/>
                <a:gd name="connsiteX2168" fmla="*/ 200762 w 1452586"/>
                <a:gd name="connsiteY2168" fmla="*/ 484985 h 1226458"/>
                <a:gd name="connsiteX2169" fmla="*/ 201584 w 1452586"/>
                <a:gd name="connsiteY2169" fmla="*/ 483911 h 1226458"/>
                <a:gd name="connsiteX2170" fmla="*/ 201773 w 1452586"/>
                <a:gd name="connsiteY2170" fmla="*/ 483358 h 1226458"/>
                <a:gd name="connsiteX2171" fmla="*/ 201963 w 1452586"/>
                <a:gd name="connsiteY2171" fmla="*/ 482678 h 1226458"/>
                <a:gd name="connsiteX2172" fmla="*/ 202168 w 1452586"/>
                <a:gd name="connsiteY2172" fmla="*/ 482125 h 1226458"/>
                <a:gd name="connsiteX2173" fmla="*/ 202911 w 1452586"/>
                <a:gd name="connsiteY2173" fmla="*/ 481793 h 1226458"/>
                <a:gd name="connsiteX2174" fmla="*/ 203290 w 1452586"/>
                <a:gd name="connsiteY2174" fmla="*/ 481397 h 1226458"/>
                <a:gd name="connsiteX2175" fmla="*/ 203607 w 1452586"/>
                <a:gd name="connsiteY2175" fmla="*/ 480829 h 1226458"/>
                <a:gd name="connsiteX2176" fmla="*/ 203970 w 1452586"/>
                <a:gd name="connsiteY2176" fmla="*/ 479375 h 1226458"/>
                <a:gd name="connsiteX2177" fmla="*/ 204302 w 1452586"/>
                <a:gd name="connsiteY2177" fmla="*/ 478885 h 1226458"/>
                <a:gd name="connsiteX2178" fmla="*/ 207004 w 1452586"/>
                <a:gd name="connsiteY2178" fmla="*/ 477352 h 1226458"/>
                <a:gd name="connsiteX2179" fmla="*/ 207810 w 1452586"/>
                <a:gd name="connsiteY2179" fmla="*/ 476404 h 1226458"/>
                <a:gd name="connsiteX2180" fmla="*/ 207889 w 1452586"/>
                <a:gd name="connsiteY2180" fmla="*/ 474665 h 1226458"/>
                <a:gd name="connsiteX2181" fmla="*/ 208838 w 1452586"/>
                <a:gd name="connsiteY2181" fmla="*/ 474238 h 1226458"/>
                <a:gd name="connsiteX2182" fmla="*/ 212631 w 1452586"/>
                <a:gd name="connsiteY2182" fmla="*/ 475187 h 1226458"/>
                <a:gd name="connsiteX2183" fmla="*/ 212710 w 1452586"/>
                <a:gd name="connsiteY2183" fmla="*/ 475045 h 1226458"/>
                <a:gd name="connsiteX2184" fmla="*/ 212884 w 1452586"/>
                <a:gd name="connsiteY2184" fmla="*/ 474428 h 1226458"/>
                <a:gd name="connsiteX2185" fmla="*/ 213057 w 1452586"/>
                <a:gd name="connsiteY2185" fmla="*/ 474238 h 1226458"/>
                <a:gd name="connsiteX2186" fmla="*/ 213547 w 1452586"/>
                <a:gd name="connsiteY2186" fmla="*/ 474144 h 1226458"/>
                <a:gd name="connsiteX2187" fmla="*/ 214100 w 1452586"/>
                <a:gd name="connsiteY2187" fmla="*/ 474223 h 1226458"/>
                <a:gd name="connsiteX2188" fmla="*/ 214590 w 1452586"/>
                <a:gd name="connsiteY2188" fmla="*/ 474475 h 1226458"/>
                <a:gd name="connsiteX2189" fmla="*/ 214970 w 1452586"/>
                <a:gd name="connsiteY2189" fmla="*/ 474902 h 1226458"/>
                <a:gd name="connsiteX2190" fmla="*/ 214322 w 1452586"/>
                <a:gd name="connsiteY2190" fmla="*/ 474997 h 1226458"/>
                <a:gd name="connsiteX2191" fmla="*/ 213658 w 1452586"/>
                <a:gd name="connsiteY2191" fmla="*/ 475377 h 1226458"/>
                <a:gd name="connsiteX2192" fmla="*/ 212362 w 1452586"/>
                <a:gd name="connsiteY2192" fmla="*/ 476483 h 1226458"/>
                <a:gd name="connsiteX2193" fmla="*/ 211714 w 1452586"/>
                <a:gd name="connsiteY2193" fmla="*/ 476577 h 1226458"/>
                <a:gd name="connsiteX2194" fmla="*/ 210308 w 1452586"/>
                <a:gd name="connsiteY2194" fmla="*/ 475582 h 1226458"/>
                <a:gd name="connsiteX2195" fmla="*/ 209596 w 1452586"/>
                <a:gd name="connsiteY2195" fmla="*/ 475424 h 1226458"/>
                <a:gd name="connsiteX2196" fmla="*/ 209818 w 1452586"/>
                <a:gd name="connsiteY2196" fmla="*/ 475961 h 1226458"/>
                <a:gd name="connsiteX2197" fmla="*/ 212631 w 1452586"/>
                <a:gd name="connsiteY2197" fmla="*/ 480513 h 1226458"/>
                <a:gd name="connsiteX2198" fmla="*/ 213879 w 1452586"/>
                <a:gd name="connsiteY2198" fmla="*/ 481240 h 1226458"/>
                <a:gd name="connsiteX2199" fmla="*/ 215017 w 1452586"/>
                <a:gd name="connsiteY2199" fmla="*/ 482804 h 1226458"/>
                <a:gd name="connsiteX2200" fmla="*/ 216471 w 1452586"/>
                <a:gd name="connsiteY2200" fmla="*/ 483516 h 1226458"/>
                <a:gd name="connsiteX2201" fmla="*/ 216898 w 1452586"/>
                <a:gd name="connsiteY2201" fmla="*/ 484006 h 1226458"/>
                <a:gd name="connsiteX2202" fmla="*/ 217340 w 1452586"/>
                <a:gd name="connsiteY2202" fmla="*/ 485017 h 1226458"/>
                <a:gd name="connsiteX2203" fmla="*/ 218478 w 1452586"/>
                <a:gd name="connsiteY2203" fmla="*/ 489126 h 1226458"/>
                <a:gd name="connsiteX2204" fmla="*/ 218779 w 1452586"/>
                <a:gd name="connsiteY2204" fmla="*/ 489806 h 1226458"/>
                <a:gd name="connsiteX2205" fmla="*/ 219442 w 1452586"/>
                <a:gd name="connsiteY2205" fmla="*/ 490833 h 1226458"/>
                <a:gd name="connsiteX2206" fmla="*/ 219679 w 1452586"/>
                <a:gd name="connsiteY2206" fmla="*/ 491655 h 1226458"/>
                <a:gd name="connsiteX2207" fmla="*/ 219743 w 1452586"/>
                <a:gd name="connsiteY2207" fmla="*/ 492303 h 1226458"/>
                <a:gd name="connsiteX2208" fmla="*/ 219695 w 1452586"/>
                <a:gd name="connsiteY2208" fmla="*/ 492667 h 1226458"/>
                <a:gd name="connsiteX2209" fmla="*/ 219585 w 1452586"/>
                <a:gd name="connsiteY2209" fmla="*/ 493045 h 1226458"/>
                <a:gd name="connsiteX2210" fmla="*/ 218668 w 1452586"/>
                <a:gd name="connsiteY2210" fmla="*/ 497850 h 1226458"/>
                <a:gd name="connsiteX2211" fmla="*/ 217467 w 1452586"/>
                <a:gd name="connsiteY2211" fmla="*/ 499715 h 1226458"/>
                <a:gd name="connsiteX2212" fmla="*/ 214148 w 1452586"/>
                <a:gd name="connsiteY2212" fmla="*/ 502006 h 1226458"/>
                <a:gd name="connsiteX2213" fmla="*/ 213753 w 1452586"/>
                <a:gd name="connsiteY2213" fmla="*/ 502560 h 1226458"/>
                <a:gd name="connsiteX2214" fmla="*/ 213405 w 1452586"/>
                <a:gd name="connsiteY2214" fmla="*/ 503192 h 1226458"/>
                <a:gd name="connsiteX2215" fmla="*/ 213010 w 1452586"/>
                <a:gd name="connsiteY2215" fmla="*/ 503682 h 1226458"/>
                <a:gd name="connsiteX2216" fmla="*/ 212473 w 1452586"/>
                <a:gd name="connsiteY2216" fmla="*/ 503856 h 1226458"/>
                <a:gd name="connsiteX2217" fmla="*/ 208806 w 1452586"/>
                <a:gd name="connsiteY2217" fmla="*/ 503730 h 1226458"/>
                <a:gd name="connsiteX2218" fmla="*/ 209312 w 1452586"/>
                <a:gd name="connsiteY2218" fmla="*/ 504377 h 1226458"/>
                <a:gd name="connsiteX2219" fmla="*/ 211256 w 1452586"/>
                <a:gd name="connsiteY2219" fmla="*/ 505863 h 1226458"/>
                <a:gd name="connsiteX2220" fmla="*/ 210086 w 1452586"/>
                <a:gd name="connsiteY2220" fmla="*/ 507269 h 1226458"/>
                <a:gd name="connsiteX2221" fmla="*/ 208158 w 1452586"/>
                <a:gd name="connsiteY2221" fmla="*/ 507475 h 1226458"/>
                <a:gd name="connsiteX2222" fmla="*/ 200335 w 1452586"/>
                <a:gd name="connsiteY2222" fmla="*/ 504994 h 1226458"/>
                <a:gd name="connsiteX2223" fmla="*/ 199481 w 1452586"/>
                <a:gd name="connsiteY2223" fmla="*/ 503808 h 1226458"/>
                <a:gd name="connsiteX2224" fmla="*/ 198960 w 1452586"/>
                <a:gd name="connsiteY2224" fmla="*/ 503461 h 1226458"/>
                <a:gd name="connsiteX2225" fmla="*/ 198059 w 1452586"/>
                <a:gd name="connsiteY2225" fmla="*/ 503682 h 1226458"/>
                <a:gd name="connsiteX2226" fmla="*/ 197142 w 1452586"/>
                <a:gd name="connsiteY2226" fmla="*/ 504235 h 1226458"/>
                <a:gd name="connsiteX2227" fmla="*/ 196526 w 1452586"/>
                <a:gd name="connsiteY2227" fmla="*/ 504788 h 1226458"/>
                <a:gd name="connsiteX2228" fmla="*/ 196084 w 1452586"/>
                <a:gd name="connsiteY2228" fmla="*/ 505578 h 1226458"/>
                <a:gd name="connsiteX2229" fmla="*/ 195878 w 1452586"/>
                <a:gd name="connsiteY2229" fmla="*/ 506337 h 1226458"/>
                <a:gd name="connsiteX2230" fmla="*/ 195736 w 1452586"/>
                <a:gd name="connsiteY2230" fmla="*/ 507206 h 1226458"/>
                <a:gd name="connsiteX2231" fmla="*/ 195467 w 1452586"/>
                <a:gd name="connsiteY2231" fmla="*/ 508344 h 1226458"/>
                <a:gd name="connsiteX2232" fmla="*/ 195056 w 1452586"/>
                <a:gd name="connsiteY2232" fmla="*/ 509498 h 1226458"/>
                <a:gd name="connsiteX2233" fmla="*/ 194756 w 1452586"/>
                <a:gd name="connsiteY2233" fmla="*/ 509845 h 1226458"/>
                <a:gd name="connsiteX2234" fmla="*/ 194408 w 1452586"/>
                <a:gd name="connsiteY2234" fmla="*/ 510067 h 1226458"/>
                <a:gd name="connsiteX2235" fmla="*/ 193839 w 1452586"/>
                <a:gd name="connsiteY2235" fmla="*/ 510762 h 1226458"/>
                <a:gd name="connsiteX2236" fmla="*/ 193508 w 1452586"/>
                <a:gd name="connsiteY2236" fmla="*/ 511457 h 1226458"/>
                <a:gd name="connsiteX2237" fmla="*/ 192812 w 1452586"/>
                <a:gd name="connsiteY2237" fmla="*/ 513765 h 1226458"/>
                <a:gd name="connsiteX2238" fmla="*/ 192765 w 1452586"/>
                <a:gd name="connsiteY2238" fmla="*/ 514302 h 1226458"/>
                <a:gd name="connsiteX2239" fmla="*/ 193365 w 1452586"/>
                <a:gd name="connsiteY2239" fmla="*/ 514208 h 1226458"/>
                <a:gd name="connsiteX2240" fmla="*/ 193839 w 1452586"/>
                <a:gd name="connsiteY2240" fmla="*/ 513544 h 1226458"/>
                <a:gd name="connsiteX2241" fmla="*/ 194266 w 1452586"/>
                <a:gd name="connsiteY2241" fmla="*/ 512659 h 1226458"/>
                <a:gd name="connsiteX2242" fmla="*/ 194851 w 1452586"/>
                <a:gd name="connsiteY2242" fmla="*/ 511916 h 1226458"/>
                <a:gd name="connsiteX2243" fmla="*/ 195736 w 1452586"/>
                <a:gd name="connsiteY2243" fmla="*/ 511505 h 1226458"/>
                <a:gd name="connsiteX2244" fmla="*/ 196684 w 1452586"/>
                <a:gd name="connsiteY2244" fmla="*/ 511473 h 1226458"/>
                <a:gd name="connsiteX2245" fmla="*/ 199719 w 1452586"/>
                <a:gd name="connsiteY2245" fmla="*/ 513022 h 1226458"/>
                <a:gd name="connsiteX2246" fmla="*/ 204381 w 1452586"/>
                <a:gd name="connsiteY2246" fmla="*/ 513496 h 1226458"/>
                <a:gd name="connsiteX2247" fmla="*/ 204302 w 1452586"/>
                <a:gd name="connsiteY2247" fmla="*/ 514018 h 1226458"/>
                <a:gd name="connsiteX2248" fmla="*/ 203101 w 1452586"/>
                <a:gd name="connsiteY2248" fmla="*/ 513844 h 1226458"/>
                <a:gd name="connsiteX2249" fmla="*/ 202516 w 1452586"/>
                <a:gd name="connsiteY2249" fmla="*/ 513907 h 1226458"/>
                <a:gd name="connsiteX2250" fmla="*/ 202026 w 1452586"/>
                <a:gd name="connsiteY2250" fmla="*/ 514239 h 1226458"/>
                <a:gd name="connsiteX2251" fmla="*/ 202611 w 1452586"/>
                <a:gd name="connsiteY2251" fmla="*/ 514824 h 1226458"/>
                <a:gd name="connsiteX2252" fmla="*/ 203970 w 1452586"/>
                <a:gd name="connsiteY2252" fmla="*/ 515440 h 1226458"/>
                <a:gd name="connsiteX2253" fmla="*/ 204507 w 1452586"/>
                <a:gd name="connsiteY2253" fmla="*/ 516120 h 1226458"/>
                <a:gd name="connsiteX2254" fmla="*/ 204033 w 1452586"/>
                <a:gd name="connsiteY2254" fmla="*/ 516847 h 1226458"/>
                <a:gd name="connsiteX2255" fmla="*/ 203828 w 1452586"/>
                <a:gd name="connsiteY2255" fmla="*/ 517005 h 1226458"/>
                <a:gd name="connsiteX2256" fmla="*/ 203527 w 1452586"/>
                <a:gd name="connsiteY2256" fmla="*/ 517052 h 1226458"/>
                <a:gd name="connsiteX2257" fmla="*/ 203464 w 1452586"/>
                <a:gd name="connsiteY2257" fmla="*/ 517527 h 1226458"/>
                <a:gd name="connsiteX2258" fmla="*/ 204270 w 1452586"/>
                <a:gd name="connsiteY2258" fmla="*/ 518601 h 1226458"/>
                <a:gd name="connsiteX2259" fmla="*/ 205882 w 1452586"/>
                <a:gd name="connsiteY2259" fmla="*/ 521888 h 1226458"/>
                <a:gd name="connsiteX2260" fmla="*/ 206657 w 1452586"/>
                <a:gd name="connsiteY2260" fmla="*/ 522647 h 1226458"/>
                <a:gd name="connsiteX2261" fmla="*/ 207479 w 1452586"/>
                <a:gd name="connsiteY2261" fmla="*/ 523153 h 1226458"/>
                <a:gd name="connsiteX2262" fmla="*/ 209438 w 1452586"/>
                <a:gd name="connsiteY2262" fmla="*/ 525666 h 1226458"/>
                <a:gd name="connsiteX2263" fmla="*/ 210039 w 1452586"/>
                <a:gd name="connsiteY2263" fmla="*/ 526898 h 1226458"/>
                <a:gd name="connsiteX2264" fmla="*/ 210418 w 1452586"/>
                <a:gd name="connsiteY2264" fmla="*/ 530312 h 1226458"/>
                <a:gd name="connsiteX2265" fmla="*/ 209739 w 1452586"/>
                <a:gd name="connsiteY2265" fmla="*/ 538641 h 1226458"/>
                <a:gd name="connsiteX2266" fmla="*/ 209912 w 1452586"/>
                <a:gd name="connsiteY2266" fmla="*/ 542292 h 1226458"/>
                <a:gd name="connsiteX2267" fmla="*/ 212868 w 1452586"/>
                <a:gd name="connsiteY2267" fmla="*/ 553560 h 1226458"/>
                <a:gd name="connsiteX2268" fmla="*/ 213516 w 1452586"/>
                <a:gd name="connsiteY2268" fmla="*/ 559755 h 1226458"/>
                <a:gd name="connsiteX2269" fmla="*/ 212093 w 1452586"/>
                <a:gd name="connsiteY2269" fmla="*/ 565524 h 1226458"/>
                <a:gd name="connsiteX2270" fmla="*/ 210671 w 1452586"/>
                <a:gd name="connsiteY2270" fmla="*/ 567895 h 1226458"/>
                <a:gd name="connsiteX2271" fmla="*/ 209786 w 1452586"/>
                <a:gd name="connsiteY2271" fmla="*/ 568954 h 1226458"/>
                <a:gd name="connsiteX2272" fmla="*/ 208253 w 1452586"/>
                <a:gd name="connsiteY2272" fmla="*/ 569839 h 1226458"/>
                <a:gd name="connsiteX2273" fmla="*/ 205961 w 1452586"/>
                <a:gd name="connsiteY2273" fmla="*/ 573284 h 1226458"/>
                <a:gd name="connsiteX2274" fmla="*/ 205045 w 1452586"/>
                <a:gd name="connsiteY2274" fmla="*/ 573805 h 1226458"/>
                <a:gd name="connsiteX2275" fmla="*/ 203954 w 1452586"/>
                <a:gd name="connsiteY2275" fmla="*/ 574185 h 1226458"/>
                <a:gd name="connsiteX2276" fmla="*/ 202927 w 1452586"/>
                <a:gd name="connsiteY2276" fmla="*/ 574991 h 1226458"/>
                <a:gd name="connsiteX2277" fmla="*/ 202358 w 1452586"/>
                <a:gd name="connsiteY2277" fmla="*/ 576776 h 1226458"/>
                <a:gd name="connsiteX2278" fmla="*/ 201900 w 1452586"/>
                <a:gd name="connsiteY2278" fmla="*/ 577598 h 1226458"/>
                <a:gd name="connsiteX2279" fmla="*/ 196984 w 1452586"/>
                <a:gd name="connsiteY2279" fmla="*/ 582324 h 1226458"/>
                <a:gd name="connsiteX2280" fmla="*/ 189999 w 1452586"/>
                <a:gd name="connsiteY2280" fmla="*/ 583525 h 1226458"/>
                <a:gd name="connsiteX2281" fmla="*/ 189398 w 1452586"/>
                <a:gd name="connsiteY2281" fmla="*/ 583888 h 1226458"/>
                <a:gd name="connsiteX2282" fmla="*/ 188719 w 1452586"/>
                <a:gd name="connsiteY2282" fmla="*/ 584442 h 1226458"/>
                <a:gd name="connsiteX2283" fmla="*/ 188087 w 1452586"/>
                <a:gd name="connsiteY2283" fmla="*/ 584773 h 1226458"/>
                <a:gd name="connsiteX2284" fmla="*/ 187549 w 1452586"/>
                <a:gd name="connsiteY2284" fmla="*/ 584537 h 1226458"/>
                <a:gd name="connsiteX2285" fmla="*/ 187138 w 1452586"/>
                <a:gd name="connsiteY2285" fmla="*/ 583952 h 1226458"/>
                <a:gd name="connsiteX2286" fmla="*/ 186728 w 1452586"/>
                <a:gd name="connsiteY2286" fmla="*/ 583620 h 1226458"/>
                <a:gd name="connsiteX2287" fmla="*/ 186317 w 1452586"/>
                <a:gd name="connsiteY2287" fmla="*/ 583525 h 1226458"/>
                <a:gd name="connsiteX2288" fmla="*/ 185779 w 1452586"/>
                <a:gd name="connsiteY2288" fmla="*/ 583588 h 1226458"/>
                <a:gd name="connsiteX2289" fmla="*/ 184120 w 1452586"/>
                <a:gd name="connsiteY2289" fmla="*/ 584568 h 1226458"/>
                <a:gd name="connsiteX2290" fmla="*/ 183582 w 1452586"/>
                <a:gd name="connsiteY2290" fmla="*/ 584647 h 1226458"/>
                <a:gd name="connsiteX2291" fmla="*/ 183045 w 1452586"/>
                <a:gd name="connsiteY2291" fmla="*/ 584378 h 1226458"/>
                <a:gd name="connsiteX2292" fmla="*/ 182065 w 1452586"/>
                <a:gd name="connsiteY2292" fmla="*/ 583620 h 1226458"/>
                <a:gd name="connsiteX2293" fmla="*/ 180769 w 1452586"/>
                <a:gd name="connsiteY2293" fmla="*/ 583225 h 1226458"/>
                <a:gd name="connsiteX2294" fmla="*/ 163337 w 1452586"/>
                <a:gd name="connsiteY2294" fmla="*/ 584078 h 1226458"/>
                <a:gd name="connsiteX2295" fmla="*/ 163416 w 1452586"/>
                <a:gd name="connsiteY2295" fmla="*/ 583525 h 1226458"/>
                <a:gd name="connsiteX2296" fmla="*/ 164127 w 1452586"/>
                <a:gd name="connsiteY2296" fmla="*/ 583209 h 1226458"/>
                <a:gd name="connsiteX2297" fmla="*/ 165581 w 1452586"/>
                <a:gd name="connsiteY2297" fmla="*/ 583098 h 1226458"/>
                <a:gd name="connsiteX2298" fmla="*/ 166293 w 1452586"/>
                <a:gd name="connsiteY2298" fmla="*/ 582830 h 1226458"/>
                <a:gd name="connsiteX2299" fmla="*/ 166941 w 1452586"/>
                <a:gd name="connsiteY2299" fmla="*/ 582198 h 1226458"/>
                <a:gd name="connsiteX2300" fmla="*/ 167573 w 1452586"/>
                <a:gd name="connsiteY2300" fmla="*/ 581312 h 1226458"/>
                <a:gd name="connsiteX2301" fmla="*/ 168252 w 1452586"/>
                <a:gd name="connsiteY2301" fmla="*/ 580617 h 1226458"/>
                <a:gd name="connsiteX2302" fmla="*/ 168916 w 1452586"/>
                <a:gd name="connsiteY2302" fmla="*/ 580601 h 1226458"/>
                <a:gd name="connsiteX2303" fmla="*/ 168489 w 1452586"/>
                <a:gd name="connsiteY2303" fmla="*/ 580459 h 1226458"/>
                <a:gd name="connsiteX2304" fmla="*/ 168015 w 1452586"/>
                <a:gd name="connsiteY2304" fmla="*/ 580143 h 1226458"/>
                <a:gd name="connsiteX2305" fmla="*/ 167620 w 1452586"/>
                <a:gd name="connsiteY2305" fmla="*/ 579653 h 1226458"/>
                <a:gd name="connsiteX2306" fmla="*/ 166972 w 1452586"/>
                <a:gd name="connsiteY2306" fmla="*/ 578152 h 1226458"/>
                <a:gd name="connsiteX2307" fmla="*/ 166482 w 1452586"/>
                <a:gd name="connsiteY2307" fmla="*/ 577756 h 1226458"/>
                <a:gd name="connsiteX2308" fmla="*/ 165328 w 1452586"/>
                <a:gd name="connsiteY2308" fmla="*/ 577456 h 1226458"/>
                <a:gd name="connsiteX2309" fmla="*/ 164048 w 1452586"/>
                <a:gd name="connsiteY2309" fmla="*/ 576429 h 1226458"/>
                <a:gd name="connsiteX2310" fmla="*/ 163053 w 1452586"/>
                <a:gd name="connsiteY2310" fmla="*/ 576002 h 1226458"/>
                <a:gd name="connsiteX2311" fmla="*/ 162136 w 1452586"/>
                <a:gd name="connsiteY2311" fmla="*/ 575133 h 1226458"/>
                <a:gd name="connsiteX2312" fmla="*/ 161678 w 1452586"/>
                <a:gd name="connsiteY2312" fmla="*/ 574912 h 1226458"/>
                <a:gd name="connsiteX2313" fmla="*/ 160303 w 1452586"/>
                <a:gd name="connsiteY2313" fmla="*/ 574580 h 1226458"/>
                <a:gd name="connsiteX2314" fmla="*/ 159734 w 1452586"/>
                <a:gd name="connsiteY2314" fmla="*/ 574817 h 1226458"/>
                <a:gd name="connsiteX2315" fmla="*/ 159449 w 1452586"/>
                <a:gd name="connsiteY2315" fmla="*/ 575718 h 1226458"/>
                <a:gd name="connsiteX2316" fmla="*/ 160587 w 1452586"/>
                <a:gd name="connsiteY2316" fmla="*/ 577898 h 1226458"/>
                <a:gd name="connsiteX2317" fmla="*/ 160160 w 1452586"/>
                <a:gd name="connsiteY2317" fmla="*/ 579258 h 1226458"/>
                <a:gd name="connsiteX2318" fmla="*/ 159276 w 1452586"/>
                <a:gd name="connsiteY2318" fmla="*/ 580095 h 1226458"/>
                <a:gd name="connsiteX2319" fmla="*/ 158264 w 1452586"/>
                <a:gd name="connsiteY2319" fmla="*/ 580712 h 1226458"/>
                <a:gd name="connsiteX2320" fmla="*/ 157474 w 1452586"/>
                <a:gd name="connsiteY2320" fmla="*/ 581471 h 1226458"/>
                <a:gd name="connsiteX2321" fmla="*/ 157047 w 1452586"/>
                <a:gd name="connsiteY2321" fmla="*/ 582039 h 1226458"/>
                <a:gd name="connsiteX2322" fmla="*/ 155546 w 1452586"/>
                <a:gd name="connsiteY2322" fmla="*/ 583098 h 1226458"/>
                <a:gd name="connsiteX2323" fmla="*/ 155245 w 1452586"/>
                <a:gd name="connsiteY2323" fmla="*/ 583493 h 1226458"/>
                <a:gd name="connsiteX2324" fmla="*/ 154345 w 1452586"/>
                <a:gd name="connsiteY2324" fmla="*/ 585058 h 1226458"/>
                <a:gd name="connsiteX2325" fmla="*/ 147486 w 1452586"/>
                <a:gd name="connsiteY2325" fmla="*/ 593893 h 1226458"/>
                <a:gd name="connsiteX2326" fmla="*/ 143645 w 1452586"/>
                <a:gd name="connsiteY2326" fmla="*/ 597038 h 1226458"/>
                <a:gd name="connsiteX2327" fmla="*/ 139820 w 1452586"/>
                <a:gd name="connsiteY2327" fmla="*/ 597243 h 1226458"/>
                <a:gd name="connsiteX2328" fmla="*/ 138762 w 1452586"/>
                <a:gd name="connsiteY2328" fmla="*/ 598239 h 1226458"/>
                <a:gd name="connsiteX2329" fmla="*/ 138445 w 1452586"/>
                <a:gd name="connsiteY2329" fmla="*/ 598697 h 1226458"/>
                <a:gd name="connsiteX2330" fmla="*/ 138193 w 1452586"/>
                <a:gd name="connsiteY2330" fmla="*/ 599377 h 1226458"/>
                <a:gd name="connsiteX2331" fmla="*/ 138098 w 1452586"/>
                <a:gd name="connsiteY2331" fmla="*/ 600467 h 1226458"/>
                <a:gd name="connsiteX2332" fmla="*/ 137876 w 1452586"/>
                <a:gd name="connsiteY2332" fmla="*/ 601178 h 1226458"/>
                <a:gd name="connsiteX2333" fmla="*/ 137292 w 1452586"/>
                <a:gd name="connsiteY2333" fmla="*/ 602063 h 1226458"/>
                <a:gd name="connsiteX2334" fmla="*/ 136517 w 1452586"/>
                <a:gd name="connsiteY2334" fmla="*/ 602838 h 1226458"/>
                <a:gd name="connsiteX2335" fmla="*/ 134905 w 1452586"/>
                <a:gd name="connsiteY2335" fmla="*/ 603960 h 1226458"/>
                <a:gd name="connsiteX2336" fmla="*/ 133262 w 1452586"/>
                <a:gd name="connsiteY2336" fmla="*/ 604418 h 1226458"/>
                <a:gd name="connsiteX2337" fmla="*/ 132756 w 1452586"/>
                <a:gd name="connsiteY2337" fmla="*/ 605003 h 1226458"/>
                <a:gd name="connsiteX2338" fmla="*/ 132456 w 1452586"/>
                <a:gd name="connsiteY2338" fmla="*/ 605461 h 1226458"/>
                <a:gd name="connsiteX2339" fmla="*/ 131460 w 1452586"/>
                <a:gd name="connsiteY2339" fmla="*/ 606457 h 1226458"/>
                <a:gd name="connsiteX2340" fmla="*/ 130686 w 1452586"/>
                <a:gd name="connsiteY2340" fmla="*/ 606789 h 1226458"/>
                <a:gd name="connsiteX2341" fmla="*/ 129152 w 1452586"/>
                <a:gd name="connsiteY2341" fmla="*/ 607943 h 1226458"/>
                <a:gd name="connsiteX2342" fmla="*/ 128426 w 1452586"/>
                <a:gd name="connsiteY2342" fmla="*/ 608133 h 1226458"/>
                <a:gd name="connsiteX2343" fmla="*/ 121709 w 1452586"/>
                <a:gd name="connsiteY2343" fmla="*/ 607863 h 1226458"/>
                <a:gd name="connsiteX2344" fmla="*/ 119449 w 1452586"/>
                <a:gd name="connsiteY2344" fmla="*/ 608923 h 1226458"/>
                <a:gd name="connsiteX2345" fmla="*/ 119006 w 1452586"/>
                <a:gd name="connsiteY2345" fmla="*/ 608290 h 1226458"/>
                <a:gd name="connsiteX2346" fmla="*/ 118311 w 1452586"/>
                <a:gd name="connsiteY2346" fmla="*/ 605904 h 1226458"/>
                <a:gd name="connsiteX2347" fmla="*/ 117094 w 1452586"/>
                <a:gd name="connsiteY2347" fmla="*/ 603580 h 1226458"/>
                <a:gd name="connsiteX2348" fmla="*/ 115434 w 1452586"/>
                <a:gd name="connsiteY2348" fmla="*/ 602885 h 1226458"/>
                <a:gd name="connsiteX2349" fmla="*/ 114328 w 1452586"/>
                <a:gd name="connsiteY2349" fmla="*/ 601589 h 1226458"/>
                <a:gd name="connsiteX2350" fmla="*/ 113238 w 1452586"/>
                <a:gd name="connsiteY2350" fmla="*/ 602363 h 1226458"/>
                <a:gd name="connsiteX2351" fmla="*/ 111373 w 1452586"/>
                <a:gd name="connsiteY2351" fmla="*/ 604909 h 1226458"/>
                <a:gd name="connsiteX2352" fmla="*/ 109334 w 1452586"/>
                <a:gd name="connsiteY2352" fmla="*/ 606378 h 1226458"/>
                <a:gd name="connsiteX2353" fmla="*/ 105304 w 1452586"/>
                <a:gd name="connsiteY2353" fmla="*/ 608069 h 1226458"/>
                <a:gd name="connsiteX2354" fmla="*/ 103455 w 1452586"/>
                <a:gd name="connsiteY2354" fmla="*/ 610029 h 1226458"/>
                <a:gd name="connsiteX2355" fmla="*/ 104371 w 1452586"/>
                <a:gd name="connsiteY2355" fmla="*/ 607421 h 1226458"/>
                <a:gd name="connsiteX2356" fmla="*/ 109413 w 1452586"/>
                <a:gd name="connsiteY2356" fmla="*/ 605209 h 1226458"/>
                <a:gd name="connsiteX2357" fmla="*/ 110899 w 1452586"/>
                <a:gd name="connsiteY2357" fmla="*/ 602965 h 1226458"/>
                <a:gd name="connsiteX2358" fmla="*/ 111721 w 1452586"/>
                <a:gd name="connsiteY2358" fmla="*/ 602063 h 1226458"/>
                <a:gd name="connsiteX2359" fmla="*/ 113127 w 1452586"/>
                <a:gd name="connsiteY2359" fmla="*/ 601321 h 1226458"/>
                <a:gd name="connsiteX2360" fmla="*/ 114028 w 1452586"/>
                <a:gd name="connsiteY2360" fmla="*/ 600641 h 1226458"/>
                <a:gd name="connsiteX2361" fmla="*/ 113238 w 1452586"/>
                <a:gd name="connsiteY2361" fmla="*/ 599882 h 1226458"/>
                <a:gd name="connsiteX2362" fmla="*/ 112527 w 1452586"/>
                <a:gd name="connsiteY2362" fmla="*/ 599930 h 1226458"/>
                <a:gd name="connsiteX2363" fmla="*/ 110788 w 1452586"/>
                <a:gd name="connsiteY2363" fmla="*/ 600831 h 1226458"/>
                <a:gd name="connsiteX2364" fmla="*/ 109761 w 1452586"/>
                <a:gd name="connsiteY2364" fmla="*/ 600957 h 1226458"/>
                <a:gd name="connsiteX2365" fmla="*/ 109856 w 1452586"/>
                <a:gd name="connsiteY2365" fmla="*/ 600436 h 1226458"/>
                <a:gd name="connsiteX2366" fmla="*/ 110614 w 1452586"/>
                <a:gd name="connsiteY2366" fmla="*/ 599946 h 1226458"/>
                <a:gd name="connsiteX2367" fmla="*/ 110946 w 1452586"/>
                <a:gd name="connsiteY2367" fmla="*/ 598902 h 1226458"/>
                <a:gd name="connsiteX2368" fmla="*/ 110804 w 1452586"/>
                <a:gd name="connsiteY2368" fmla="*/ 597844 h 1226458"/>
                <a:gd name="connsiteX2369" fmla="*/ 109887 w 1452586"/>
                <a:gd name="connsiteY2369" fmla="*/ 597070 h 1226458"/>
                <a:gd name="connsiteX2370" fmla="*/ 109713 w 1452586"/>
                <a:gd name="connsiteY2370" fmla="*/ 596580 h 1226458"/>
                <a:gd name="connsiteX2371" fmla="*/ 109540 w 1452586"/>
                <a:gd name="connsiteY2371" fmla="*/ 595410 h 1226458"/>
                <a:gd name="connsiteX2372" fmla="*/ 109302 w 1452586"/>
                <a:gd name="connsiteY2372" fmla="*/ 594983 h 1226458"/>
                <a:gd name="connsiteX2373" fmla="*/ 108670 w 1452586"/>
                <a:gd name="connsiteY2373" fmla="*/ 594383 h 1226458"/>
                <a:gd name="connsiteX2374" fmla="*/ 108433 w 1452586"/>
                <a:gd name="connsiteY2374" fmla="*/ 593893 h 1226458"/>
                <a:gd name="connsiteX2375" fmla="*/ 108781 w 1452586"/>
                <a:gd name="connsiteY2375" fmla="*/ 593403 h 1226458"/>
                <a:gd name="connsiteX2376" fmla="*/ 108654 w 1452586"/>
                <a:gd name="connsiteY2376" fmla="*/ 593087 h 1226458"/>
                <a:gd name="connsiteX2377" fmla="*/ 107943 w 1452586"/>
                <a:gd name="connsiteY2377" fmla="*/ 592534 h 1226458"/>
                <a:gd name="connsiteX2378" fmla="*/ 107453 w 1452586"/>
                <a:gd name="connsiteY2378" fmla="*/ 592312 h 1226458"/>
                <a:gd name="connsiteX2379" fmla="*/ 105383 w 1452586"/>
                <a:gd name="connsiteY2379" fmla="*/ 592407 h 1226458"/>
                <a:gd name="connsiteX2380" fmla="*/ 100183 w 1452586"/>
                <a:gd name="connsiteY2380" fmla="*/ 588804 h 1226458"/>
                <a:gd name="connsiteX2381" fmla="*/ 95173 w 1452586"/>
                <a:gd name="connsiteY2381" fmla="*/ 587587 h 1226458"/>
                <a:gd name="connsiteX2382" fmla="*/ 87350 w 1452586"/>
                <a:gd name="connsiteY2382" fmla="*/ 588883 h 1226458"/>
                <a:gd name="connsiteX2383" fmla="*/ 85185 w 1452586"/>
                <a:gd name="connsiteY2383" fmla="*/ 590100 h 1226458"/>
                <a:gd name="connsiteX2384" fmla="*/ 82562 w 1452586"/>
                <a:gd name="connsiteY2384" fmla="*/ 592629 h 1226458"/>
                <a:gd name="connsiteX2385" fmla="*/ 81993 w 1452586"/>
                <a:gd name="connsiteY2385" fmla="*/ 592976 h 1226458"/>
                <a:gd name="connsiteX2386" fmla="*/ 81281 w 1452586"/>
                <a:gd name="connsiteY2386" fmla="*/ 593182 h 1226458"/>
                <a:gd name="connsiteX2387" fmla="*/ 79116 w 1452586"/>
                <a:gd name="connsiteY2387" fmla="*/ 594398 h 1226458"/>
                <a:gd name="connsiteX2388" fmla="*/ 78452 w 1452586"/>
                <a:gd name="connsiteY2388" fmla="*/ 595094 h 1226458"/>
                <a:gd name="connsiteX2389" fmla="*/ 79464 w 1452586"/>
                <a:gd name="connsiteY2389" fmla="*/ 595836 h 1226458"/>
                <a:gd name="connsiteX2390" fmla="*/ 79843 w 1452586"/>
                <a:gd name="connsiteY2390" fmla="*/ 596390 h 1226458"/>
                <a:gd name="connsiteX2391" fmla="*/ 79970 w 1452586"/>
                <a:gd name="connsiteY2391" fmla="*/ 597480 h 1226458"/>
                <a:gd name="connsiteX2392" fmla="*/ 80396 w 1452586"/>
                <a:gd name="connsiteY2392" fmla="*/ 598618 h 1226458"/>
                <a:gd name="connsiteX2393" fmla="*/ 85122 w 1452586"/>
                <a:gd name="connsiteY2393" fmla="*/ 600751 h 1226458"/>
                <a:gd name="connsiteX2394" fmla="*/ 85865 w 1452586"/>
                <a:gd name="connsiteY2394" fmla="*/ 601684 h 1226458"/>
                <a:gd name="connsiteX2395" fmla="*/ 86339 w 1452586"/>
                <a:gd name="connsiteY2395" fmla="*/ 603170 h 1226458"/>
                <a:gd name="connsiteX2396" fmla="*/ 86576 w 1452586"/>
                <a:gd name="connsiteY2396" fmla="*/ 605287 h 1226458"/>
                <a:gd name="connsiteX2397" fmla="*/ 86165 w 1452586"/>
                <a:gd name="connsiteY2397" fmla="*/ 605604 h 1226458"/>
                <a:gd name="connsiteX2398" fmla="*/ 85849 w 1452586"/>
                <a:gd name="connsiteY2398" fmla="*/ 605572 h 1226458"/>
                <a:gd name="connsiteX2399" fmla="*/ 85201 w 1452586"/>
                <a:gd name="connsiteY2399" fmla="*/ 605082 h 1226458"/>
                <a:gd name="connsiteX2400" fmla="*/ 84584 w 1452586"/>
                <a:gd name="connsiteY2400" fmla="*/ 604260 h 1226458"/>
                <a:gd name="connsiteX2401" fmla="*/ 84316 w 1452586"/>
                <a:gd name="connsiteY2401" fmla="*/ 604102 h 1226458"/>
                <a:gd name="connsiteX2402" fmla="*/ 83731 w 1452586"/>
                <a:gd name="connsiteY2402" fmla="*/ 604355 h 1226458"/>
                <a:gd name="connsiteX2403" fmla="*/ 83383 w 1452586"/>
                <a:gd name="connsiteY2403" fmla="*/ 604324 h 1226458"/>
                <a:gd name="connsiteX2404" fmla="*/ 82467 w 1452586"/>
                <a:gd name="connsiteY2404" fmla="*/ 603280 h 1226458"/>
                <a:gd name="connsiteX2405" fmla="*/ 82151 w 1452586"/>
                <a:gd name="connsiteY2405" fmla="*/ 603138 h 1226458"/>
                <a:gd name="connsiteX2406" fmla="*/ 81724 w 1452586"/>
                <a:gd name="connsiteY2406" fmla="*/ 603328 h 1226458"/>
                <a:gd name="connsiteX2407" fmla="*/ 81455 w 1452586"/>
                <a:gd name="connsiteY2407" fmla="*/ 603770 h 1226458"/>
                <a:gd name="connsiteX2408" fmla="*/ 81218 w 1452586"/>
                <a:gd name="connsiteY2408" fmla="*/ 604229 h 1226458"/>
                <a:gd name="connsiteX2409" fmla="*/ 81013 w 1452586"/>
                <a:gd name="connsiteY2409" fmla="*/ 604418 h 1226458"/>
                <a:gd name="connsiteX2410" fmla="*/ 80728 w 1452586"/>
                <a:gd name="connsiteY2410" fmla="*/ 604229 h 1226458"/>
                <a:gd name="connsiteX2411" fmla="*/ 80080 w 1452586"/>
                <a:gd name="connsiteY2411" fmla="*/ 603423 h 1226458"/>
                <a:gd name="connsiteX2412" fmla="*/ 79891 w 1452586"/>
                <a:gd name="connsiteY2412" fmla="*/ 602996 h 1226458"/>
                <a:gd name="connsiteX2413" fmla="*/ 79559 w 1452586"/>
                <a:gd name="connsiteY2413" fmla="*/ 602601 h 1226458"/>
                <a:gd name="connsiteX2414" fmla="*/ 74976 w 1452586"/>
                <a:gd name="connsiteY2414" fmla="*/ 602063 h 1226458"/>
                <a:gd name="connsiteX2415" fmla="*/ 73980 w 1452586"/>
                <a:gd name="connsiteY2415" fmla="*/ 602285 h 1226458"/>
                <a:gd name="connsiteX2416" fmla="*/ 72700 w 1452586"/>
                <a:gd name="connsiteY2416" fmla="*/ 603170 h 1226458"/>
                <a:gd name="connsiteX2417" fmla="*/ 71404 w 1452586"/>
                <a:gd name="connsiteY2417" fmla="*/ 604655 h 1226458"/>
                <a:gd name="connsiteX2418" fmla="*/ 68496 w 1452586"/>
                <a:gd name="connsiteY2418" fmla="*/ 609080 h 1226458"/>
                <a:gd name="connsiteX2419" fmla="*/ 67532 w 1452586"/>
                <a:gd name="connsiteY2419" fmla="*/ 611087 h 1226458"/>
                <a:gd name="connsiteX2420" fmla="*/ 67010 w 1452586"/>
                <a:gd name="connsiteY2420" fmla="*/ 611926 h 1226458"/>
                <a:gd name="connsiteX2421" fmla="*/ 66821 w 1452586"/>
                <a:gd name="connsiteY2421" fmla="*/ 612463 h 1226458"/>
                <a:gd name="connsiteX2422" fmla="*/ 66552 w 1452586"/>
                <a:gd name="connsiteY2422" fmla="*/ 613916 h 1226458"/>
                <a:gd name="connsiteX2423" fmla="*/ 66362 w 1452586"/>
                <a:gd name="connsiteY2423" fmla="*/ 614233 h 1226458"/>
                <a:gd name="connsiteX2424" fmla="*/ 66141 w 1452586"/>
                <a:gd name="connsiteY2424" fmla="*/ 614312 h 1226458"/>
                <a:gd name="connsiteX2425" fmla="*/ 65161 w 1452586"/>
                <a:gd name="connsiteY2425" fmla="*/ 615118 h 1226458"/>
                <a:gd name="connsiteX2426" fmla="*/ 65619 w 1452586"/>
                <a:gd name="connsiteY2426" fmla="*/ 616872 h 1226458"/>
                <a:gd name="connsiteX2427" fmla="*/ 66489 w 1452586"/>
                <a:gd name="connsiteY2427" fmla="*/ 617852 h 1226458"/>
                <a:gd name="connsiteX2428" fmla="*/ 68638 w 1452586"/>
                <a:gd name="connsiteY2428" fmla="*/ 618801 h 1226458"/>
                <a:gd name="connsiteX2429" fmla="*/ 68148 w 1452586"/>
                <a:gd name="connsiteY2429" fmla="*/ 619685 h 1226458"/>
                <a:gd name="connsiteX2430" fmla="*/ 67579 w 1452586"/>
                <a:gd name="connsiteY2430" fmla="*/ 619717 h 1226458"/>
                <a:gd name="connsiteX2431" fmla="*/ 66441 w 1452586"/>
                <a:gd name="connsiteY2431" fmla="*/ 618958 h 1226458"/>
                <a:gd name="connsiteX2432" fmla="*/ 65888 w 1452586"/>
                <a:gd name="connsiteY2432" fmla="*/ 618784 h 1226458"/>
                <a:gd name="connsiteX2433" fmla="*/ 65414 w 1452586"/>
                <a:gd name="connsiteY2433" fmla="*/ 618737 h 1226458"/>
                <a:gd name="connsiteX2434" fmla="*/ 64892 w 1452586"/>
                <a:gd name="connsiteY2434" fmla="*/ 618864 h 1226458"/>
                <a:gd name="connsiteX2435" fmla="*/ 64260 w 1452586"/>
                <a:gd name="connsiteY2435" fmla="*/ 619164 h 1226458"/>
                <a:gd name="connsiteX2436" fmla="*/ 64798 w 1452586"/>
                <a:gd name="connsiteY2436" fmla="*/ 620049 h 1226458"/>
                <a:gd name="connsiteX2437" fmla="*/ 65035 w 1452586"/>
                <a:gd name="connsiteY2437" fmla="*/ 620286 h 1226458"/>
                <a:gd name="connsiteX2438" fmla="*/ 64782 w 1452586"/>
                <a:gd name="connsiteY2438" fmla="*/ 620475 h 1226458"/>
                <a:gd name="connsiteX2439" fmla="*/ 64640 w 1452586"/>
                <a:gd name="connsiteY2439" fmla="*/ 620728 h 1226458"/>
                <a:gd name="connsiteX2440" fmla="*/ 64545 w 1452586"/>
                <a:gd name="connsiteY2440" fmla="*/ 620981 h 1226458"/>
                <a:gd name="connsiteX2441" fmla="*/ 64371 w 1452586"/>
                <a:gd name="connsiteY2441" fmla="*/ 621297 h 1226458"/>
                <a:gd name="connsiteX2442" fmla="*/ 64640 w 1452586"/>
                <a:gd name="connsiteY2442" fmla="*/ 621708 h 1226458"/>
                <a:gd name="connsiteX2443" fmla="*/ 64576 w 1452586"/>
                <a:gd name="connsiteY2443" fmla="*/ 622119 h 1226458"/>
                <a:gd name="connsiteX2444" fmla="*/ 64292 w 1452586"/>
                <a:gd name="connsiteY2444" fmla="*/ 622498 h 1226458"/>
                <a:gd name="connsiteX2445" fmla="*/ 63897 w 1452586"/>
                <a:gd name="connsiteY2445" fmla="*/ 622783 h 1226458"/>
                <a:gd name="connsiteX2446" fmla="*/ 64466 w 1452586"/>
                <a:gd name="connsiteY2446" fmla="*/ 624079 h 1226458"/>
                <a:gd name="connsiteX2447" fmla="*/ 64829 w 1452586"/>
                <a:gd name="connsiteY2447" fmla="*/ 625549 h 1226458"/>
                <a:gd name="connsiteX2448" fmla="*/ 64940 w 1452586"/>
                <a:gd name="connsiteY2448" fmla="*/ 627366 h 1226458"/>
                <a:gd name="connsiteX2449" fmla="*/ 64719 w 1452586"/>
                <a:gd name="connsiteY2449" fmla="*/ 629468 h 1226458"/>
                <a:gd name="connsiteX2450" fmla="*/ 64813 w 1452586"/>
                <a:gd name="connsiteY2450" fmla="*/ 632091 h 1226458"/>
                <a:gd name="connsiteX2451" fmla="*/ 65967 w 1452586"/>
                <a:gd name="connsiteY2451" fmla="*/ 632376 h 1226458"/>
                <a:gd name="connsiteX2452" fmla="*/ 67484 w 1452586"/>
                <a:gd name="connsiteY2452" fmla="*/ 631428 h 1226458"/>
                <a:gd name="connsiteX2453" fmla="*/ 70677 w 1452586"/>
                <a:gd name="connsiteY2453" fmla="*/ 628583 h 1226458"/>
                <a:gd name="connsiteX2454" fmla="*/ 72573 w 1452586"/>
                <a:gd name="connsiteY2454" fmla="*/ 627761 h 1226458"/>
                <a:gd name="connsiteX2455" fmla="*/ 74201 w 1452586"/>
                <a:gd name="connsiteY2455" fmla="*/ 625944 h 1226458"/>
                <a:gd name="connsiteX2456" fmla="*/ 75623 w 1452586"/>
                <a:gd name="connsiteY2456" fmla="*/ 624727 h 1226458"/>
                <a:gd name="connsiteX2457" fmla="*/ 76967 w 1452586"/>
                <a:gd name="connsiteY2457" fmla="*/ 624047 h 1226458"/>
                <a:gd name="connsiteX2458" fmla="*/ 77789 w 1452586"/>
                <a:gd name="connsiteY2458" fmla="*/ 624521 h 1226458"/>
                <a:gd name="connsiteX2459" fmla="*/ 68448 w 1452586"/>
                <a:gd name="connsiteY2459" fmla="*/ 633293 h 1226458"/>
                <a:gd name="connsiteX2460" fmla="*/ 65066 w 1452586"/>
                <a:gd name="connsiteY2460" fmla="*/ 634589 h 1226458"/>
                <a:gd name="connsiteX2461" fmla="*/ 64118 w 1452586"/>
                <a:gd name="connsiteY2461" fmla="*/ 634573 h 1226458"/>
                <a:gd name="connsiteX2462" fmla="*/ 63628 w 1452586"/>
                <a:gd name="connsiteY2462" fmla="*/ 634668 h 1226458"/>
                <a:gd name="connsiteX2463" fmla="*/ 63201 w 1452586"/>
                <a:gd name="connsiteY2463" fmla="*/ 635047 h 1226458"/>
                <a:gd name="connsiteX2464" fmla="*/ 62759 w 1452586"/>
                <a:gd name="connsiteY2464" fmla="*/ 635679 h 1226458"/>
                <a:gd name="connsiteX2465" fmla="*/ 62585 w 1452586"/>
                <a:gd name="connsiteY2465" fmla="*/ 636090 h 1226458"/>
                <a:gd name="connsiteX2466" fmla="*/ 62759 w 1452586"/>
                <a:gd name="connsiteY2466" fmla="*/ 636311 h 1226458"/>
                <a:gd name="connsiteX2467" fmla="*/ 63312 w 1452586"/>
                <a:gd name="connsiteY2467" fmla="*/ 636485 h 1226458"/>
                <a:gd name="connsiteX2468" fmla="*/ 63928 w 1452586"/>
                <a:gd name="connsiteY2468" fmla="*/ 636912 h 1226458"/>
                <a:gd name="connsiteX2469" fmla="*/ 64339 w 1452586"/>
                <a:gd name="connsiteY2469" fmla="*/ 637655 h 1226458"/>
                <a:gd name="connsiteX2470" fmla="*/ 64402 w 1452586"/>
                <a:gd name="connsiteY2470" fmla="*/ 638682 h 1226458"/>
                <a:gd name="connsiteX2471" fmla="*/ 64071 w 1452586"/>
                <a:gd name="connsiteY2471" fmla="*/ 639409 h 1226458"/>
                <a:gd name="connsiteX2472" fmla="*/ 62269 w 1452586"/>
                <a:gd name="connsiteY2472" fmla="*/ 641495 h 1226458"/>
                <a:gd name="connsiteX2473" fmla="*/ 63249 w 1452586"/>
                <a:gd name="connsiteY2473" fmla="*/ 642175 h 1226458"/>
                <a:gd name="connsiteX2474" fmla="*/ 65714 w 1452586"/>
                <a:gd name="connsiteY2474" fmla="*/ 641780 h 1226458"/>
                <a:gd name="connsiteX2475" fmla="*/ 66505 w 1452586"/>
                <a:gd name="connsiteY2475" fmla="*/ 642996 h 1226458"/>
                <a:gd name="connsiteX2476" fmla="*/ 66805 w 1452586"/>
                <a:gd name="connsiteY2476" fmla="*/ 643281 h 1226458"/>
                <a:gd name="connsiteX2477" fmla="*/ 67279 w 1452586"/>
                <a:gd name="connsiteY2477" fmla="*/ 642902 h 1226458"/>
                <a:gd name="connsiteX2478" fmla="*/ 68022 w 1452586"/>
                <a:gd name="connsiteY2478" fmla="*/ 641906 h 1226458"/>
                <a:gd name="connsiteX2479" fmla="*/ 68812 w 1452586"/>
                <a:gd name="connsiteY2479" fmla="*/ 641195 h 1226458"/>
                <a:gd name="connsiteX2480" fmla="*/ 69207 w 1452586"/>
                <a:gd name="connsiteY2480" fmla="*/ 641084 h 1226458"/>
                <a:gd name="connsiteX2481" fmla="*/ 69808 w 1452586"/>
                <a:gd name="connsiteY2481" fmla="*/ 641132 h 1226458"/>
                <a:gd name="connsiteX2482" fmla="*/ 68401 w 1452586"/>
                <a:gd name="connsiteY2482" fmla="*/ 642696 h 1226458"/>
                <a:gd name="connsiteX2483" fmla="*/ 67721 w 1452586"/>
                <a:gd name="connsiteY2483" fmla="*/ 643771 h 1226458"/>
                <a:gd name="connsiteX2484" fmla="*/ 67800 w 1452586"/>
                <a:gd name="connsiteY2484" fmla="*/ 644751 h 1226458"/>
                <a:gd name="connsiteX2485" fmla="*/ 69650 w 1452586"/>
                <a:gd name="connsiteY2485" fmla="*/ 645209 h 1226458"/>
                <a:gd name="connsiteX2486" fmla="*/ 70598 w 1452586"/>
                <a:gd name="connsiteY2486" fmla="*/ 645762 h 1226458"/>
                <a:gd name="connsiteX2487" fmla="*/ 70803 w 1452586"/>
                <a:gd name="connsiteY2487" fmla="*/ 647122 h 1226458"/>
                <a:gd name="connsiteX2488" fmla="*/ 70424 w 1452586"/>
                <a:gd name="connsiteY2488" fmla="*/ 647944 h 1226458"/>
                <a:gd name="connsiteX2489" fmla="*/ 69839 w 1452586"/>
                <a:gd name="connsiteY2489" fmla="*/ 648070 h 1226458"/>
                <a:gd name="connsiteX2490" fmla="*/ 68717 w 1452586"/>
                <a:gd name="connsiteY2490" fmla="*/ 647849 h 1226458"/>
                <a:gd name="connsiteX2491" fmla="*/ 68306 w 1452586"/>
                <a:gd name="connsiteY2491" fmla="*/ 648070 h 1226458"/>
                <a:gd name="connsiteX2492" fmla="*/ 67927 w 1452586"/>
                <a:gd name="connsiteY2492" fmla="*/ 648402 h 1226458"/>
                <a:gd name="connsiteX2493" fmla="*/ 66362 w 1452586"/>
                <a:gd name="connsiteY2493" fmla="*/ 650314 h 1226458"/>
                <a:gd name="connsiteX2494" fmla="*/ 65572 w 1452586"/>
                <a:gd name="connsiteY2494" fmla="*/ 650741 h 1226458"/>
                <a:gd name="connsiteX2495" fmla="*/ 64592 w 1452586"/>
                <a:gd name="connsiteY2495" fmla="*/ 650646 h 1226458"/>
                <a:gd name="connsiteX2496" fmla="*/ 65382 w 1452586"/>
                <a:gd name="connsiteY2496" fmla="*/ 650188 h 1226458"/>
                <a:gd name="connsiteX2497" fmla="*/ 66141 w 1452586"/>
                <a:gd name="connsiteY2497" fmla="*/ 649508 h 1226458"/>
                <a:gd name="connsiteX2498" fmla="*/ 67421 w 1452586"/>
                <a:gd name="connsiteY2498" fmla="*/ 648038 h 1226458"/>
                <a:gd name="connsiteX2499" fmla="*/ 68037 w 1452586"/>
                <a:gd name="connsiteY2499" fmla="*/ 647612 h 1226458"/>
                <a:gd name="connsiteX2500" fmla="*/ 69618 w 1452586"/>
                <a:gd name="connsiteY2500" fmla="*/ 646932 h 1226458"/>
                <a:gd name="connsiteX2501" fmla="*/ 67405 w 1452586"/>
                <a:gd name="connsiteY2501" fmla="*/ 646805 h 1226458"/>
                <a:gd name="connsiteX2502" fmla="*/ 66789 w 1452586"/>
                <a:gd name="connsiteY2502" fmla="*/ 646473 h 1226458"/>
                <a:gd name="connsiteX2503" fmla="*/ 66489 w 1452586"/>
                <a:gd name="connsiteY2503" fmla="*/ 645936 h 1226458"/>
                <a:gd name="connsiteX2504" fmla="*/ 65951 w 1452586"/>
                <a:gd name="connsiteY2504" fmla="*/ 644514 h 1226458"/>
                <a:gd name="connsiteX2505" fmla="*/ 65588 w 1452586"/>
                <a:gd name="connsiteY2505" fmla="*/ 644166 h 1226458"/>
                <a:gd name="connsiteX2506" fmla="*/ 63027 w 1452586"/>
                <a:gd name="connsiteY2506" fmla="*/ 643407 h 1226458"/>
                <a:gd name="connsiteX2507" fmla="*/ 61874 w 1452586"/>
                <a:gd name="connsiteY2507" fmla="*/ 642570 h 1226458"/>
                <a:gd name="connsiteX2508" fmla="*/ 61779 w 1452586"/>
                <a:gd name="connsiteY2508" fmla="*/ 641400 h 1226458"/>
                <a:gd name="connsiteX2509" fmla="*/ 61494 w 1452586"/>
                <a:gd name="connsiteY2509" fmla="*/ 640720 h 1226458"/>
                <a:gd name="connsiteX2510" fmla="*/ 61605 w 1452586"/>
                <a:gd name="connsiteY2510" fmla="*/ 639994 h 1226458"/>
                <a:gd name="connsiteX2511" fmla="*/ 61969 w 1452586"/>
                <a:gd name="connsiteY2511" fmla="*/ 639346 h 1226458"/>
                <a:gd name="connsiteX2512" fmla="*/ 62427 w 1452586"/>
                <a:gd name="connsiteY2512" fmla="*/ 638856 h 1226458"/>
                <a:gd name="connsiteX2513" fmla="*/ 61937 w 1452586"/>
                <a:gd name="connsiteY2513" fmla="*/ 637955 h 1226458"/>
                <a:gd name="connsiteX2514" fmla="*/ 61273 w 1452586"/>
                <a:gd name="connsiteY2514" fmla="*/ 637749 h 1226458"/>
                <a:gd name="connsiteX2515" fmla="*/ 59709 w 1452586"/>
                <a:gd name="connsiteY2515" fmla="*/ 637891 h 1226458"/>
                <a:gd name="connsiteX2516" fmla="*/ 56722 w 1452586"/>
                <a:gd name="connsiteY2516" fmla="*/ 636849 h 1226458"/>
                <a:gd name="connsiteX2517" fmla="*/ 55473 w 1452586"/>
                <a:gd name="connsiteY2517" fmla="*/ 636849 h 1226458"/>
                <a:gd name="connsiteX2518" fmla="*/ 53987 w 1452586"/>
                <a:gd name="connsiteY2518" fmla="*/ 637259 h 1226458"/>
                <a:gd name="connsiteX2519" fmla="*/ 52518 w 1452586"/>
                <a:gd name="connsiteY2519" fmla="*/ 638097 h 1226458"/>
                <a:gd name="connsiteX2520" fmla="*/ 50258 w 1452586"/>
                <a:gd name="connsiteY2520" fmla="*/ 640657 h 1226458"/>
                <a:gd name="connsiteX2521" fmla="*/ 46702 w 1452586"/>
                <a:gd name="connsiteY2521" fmla="*/ 643123 h 1226458"/>
                <a:gd name="connsiteX2522" fmla="*/ 45690 w 1452586"/>
                <a:gd name="connsiteY2522" fmla="*/ 644198 h 1226458"/>
                <a:gd name="connsiteX2523" fmla="*/ 44837 w 1452586"/>
                <a:gd name="connsiteY2523" fmla="*/ 645398 h 1226458"/>
                <a:gd name="connsiteX2524" fmla="*/ 43778 w 1452586"/>
                <a:gd name="connsiteY2524" fmla="*/ 647374 h 1226458"/>
                <a:gd name="connsiteX2525" fmla="*/ 43320 w 1452586"/>
                <a:gd name="connsiteY2525" fmla="*/ 648054 h 1226458"/>
                <a:gd name="connsiteX2526" fmla="*/ 38926 w 1452586"/>
                <a:gd name="connsiteY2526" fmla="*/ 652163 h 1226458"/>
                <a:gd name="connsiteX2527" fmla="*/ 32209 w 1452586"/>
                <a:gd name="connsiteY2527" fmla="*/ 660571 h 1226458"/>
                <a:gd name="connsiteX2528" fmla="*/ 30376 w 1452586"/>
                <a:gd name="connsiteY2528" fmla="*/ 661377 h 1226458"/>
                <a:gd name="connsiteX2529" fmla="*/ 29254 w 1452586"/>
                <a:gd name="connsiteY2529" fmla="*/ 662388 h 1226458"/>
                <a:gd name="connsiteX2530" fmla="*/ 28195 w 1452586"/>
                <a:gd name="connsiteY2530" fmla="*/ 663590 h 1226458"/>
                <a:gd name="connsiteX2531" fmla="*/ 27515 w 1452586"/>
                <a:gd name="connsiteY2531" fmla="*/ 664506 h 1226458"/>
                <a:gd name="connsiteX2532" fmla="*/ 27294 w 1452586"/>
                <a:gd name="connsiteY2532" fmla="*/ 665217 h 1226458"/>
                <a:gd name="connsiteX2533" fmla="*/ 27073 w 1452586"/>
                <a:gd name="connsiteY2533" fmla="*/ 666102 h 1226458"/>
                <a:gd name="connsiteX2534" fmla="*/ 26820 w 1452586"/>
                <a:gd name="connsiteY2534" fmla="*/ 666814 h 1226458"/>
                <a:gd name="connsiteX2535" fmla="*/ 26109 w 1452586"/>
                <a:gd name="connsiteY2535" fmla="*/ 667367 h 1226458"/>
                <a:gd name="connsiteX2536" fmla="*/ 24449 w 1452586"/>
                <a:gd name="connsiteY2536" fmla="*/ 670986 h 1226458"/>
                <a:gd name="connsiteX2537" fmla="*/ 24196 w 1452586"/>
                <a:gd name="connsiteY2537" fmla="*/ 672503 h 1226458"/>
                <a:gd name="connsiteX2538" fmla="*/ 24196 w 1452586"/>
                <a:gd name="connsiteY2538" fmla="*/ 674131 h 1226458"/>
                <a:gd name="connsiteX2539" fmla="*/ 24354 w 1452586"/>
                <a:gd name="connsiteY2539" fmla="*/ 675633 h 1226458"/>
                <a:gd name="connsiteX2540" fmla="*/ 24860 w 1452586"/>
                <a:gd name="connsiteY2540" fmla="*/ 678651 h 1226458"/>
                <a:gd name="connsiteX2541" fmla="*/ 25350 w 1452586"/>
                <a:gd name="connsiteY2541" fmla="*/ 680058 h 1226458"/>
                <a:gd name="connsiteX2542" fmla="*/ 26741 w 1452586"/>
                <a:gd name="connsiteY2542" fmla="*/ 681464 h 1226458"/>
                <a:gd name="connsiteX2543" fmla="*/ 27515 w 1452586"/>
                <a:gd name="connsiteY2543" fmla="*/ 683977 h 1226458"/>
                <a:gd name="connsiteX2544" fmla="*/ 28258 w 1452586"/>
                <a:gd name="connsiteY2544" fmla="*/ 684262 h 1226458"/>
                <a:gd name="connsiteX2545" fmla="*/ 27389 w 1452586"/>
                <a:gd name="connsiteY2545" fmla="*/ 684941 h 1226458"/>
                <a:gd name="connsiteX2546" fmla="*/ 23232 w 1452586"/>
                <a:gd name="connsiteY2546" fmla="*/ 684452 h 1226458"/>
                <a:gd name="connsiteX2547" fmla="*/ 22616 w 1452586"/>
                <a:gd name="connsiteY2547" fmla="*/ 684546 h 1226458"/>
                <a:gd name="connsiteX2548" fmla="*/ 21067 w 1452586"/>
                <a:gd name="connsiteY2548" fmla="*/ 685637 h 1226458"/>
                <a:gd name="connsiteX2549" fmla="*/ 20609 w 1452586"/>
                <a:gd name="connsiteY2549" fmla="*/ 685637 h 1226458"/>
                <a:gd name="connsiteX2550" fmla="*/ 19471 w 1452586"/>
                <a:gd name="connsiteY2550" fmla="*/ 684783 h 1226458"/>
                <a:gd name="connsiteX2551" fmla="*/ 18744 w 1452586"/>
                <a:gd name="connsiteY2551" fmla="*/ 684594 h 1226458"/>
                <a:gd name="connsiteX2552" fmla="*/ 16468 w 1452586"/>
                <a:gd name="connsiteY2552" fmla="*/ 684799 h 1226458"/>
                <a:gd name="connsiteX2553" fmla="*/ 14287 w 1452586"/>
                <a:gd name="connsiteY2553" fmla="*/ 683835 h 1226458"/>
                <a:gd name="connsiteX2554" fmla="*/ 9656 w 1452586"/>
                <a:gd name="connsiteY2554" fmla="*/ 684087 h 1226458"/>
                <a:gd name="connsiteX2555" fmla="*/ 10020 w 1452586"/>
                <a:gd name="connsiteY2555" fmla="*/ 686601 h 1226458"/>
                <a:gd name="connsiteX2556" fmla="*/ 10858 w 1452586"/>
                <a:gd name="connsiteY2556" fmla="*/ 689145 h 1226458"/>
                <a:gd name="connsiteX2557" fmla="*/ 11964 w 1452586"/>
                <a:gd name="connsiteY2557" fmla="*/ 691152 h 1226458"/>
                <a:gd name="connsiteX2558" fmla="*/ 13165 w 1452586"/>
                <a:gd name="connsiteY2558" fmla="*/ 692101 h 1226458"/>
                <a:gd name="connsiteX2559" fmla="*/ 13402 w 1452586"/>
                <a:gd name="connsiteY2559" fmla="*/ 692369 h 1226458"/>
                <a:gd name="connsiteX2560" fmla="*/ 13987 w 1452586"/>
                <a:gd name="connsiteY2560" fmla="*/ 693507 h 1226458"/>
                <a:gd name="connsiteX2561" fmla="*/ 14335 w 1452586"/>
                <a:gd name="connsiteY2561" fmla="*/ 693902 h 1226458"/>
                <a:gd name="connsiteX2562" fmla="*/ 14793 w 1452586"/>
                <a:gd name="connsiteY2562" fmla="*/ 694060 h 1226458"/>
                <a:gd name="connsiteX2563" fmla="*/ 15788 w 1452586"/>
                <a:gd name="connsiteY2563" fmla="*/ 694092 h 1226458"/>
                <a:gd name="connsiteX2564" fmla="*/ 16247 w 1452586"/>
                <a:gd name="connsiteY2564" fmla="*/ 694250 h 1226458"/>
                <a:gd name="connsiteX2565" fmla="*/ 16547 w 1452586"/>
                <a:gd name="connsiteY2565" fmla="*/ 694550 h 1226458"/>
                <a:gd name="connsiteX2566" fmla="*/ 17100 w 1452586"/>
                <a:gd name="connsiteY2566" fmla="*/ 695325 h 1226458"/>
                <a:gd name="connsiteX2567" fmla="*/ 17511 w 1452586"/>
                <a:gd name="connsiteY2567" fmla="*/ 695577 h 1226458"/>
                <a:gd name="connsiteX2568" fmla="*/ 19329 w 1452586"/>
                <a:gd name="connsiteY2568" fmla="*/ 695483 h 1226458"/>
                <a:gd name="connsiteX2569" fmla="*/ 19724 w 1452586"/>
                <a:gd name="connsiteY2569" fmla="*/ 695972 h 1226458"/>
                <a:gd name="connsiteX2570" fmla="*/ 19060 w 1452586"/>
                <a:gd name="connsiteY2570" fmla="*/ 696383 h 1226458"/>
                <a:gd name="connsiteX2571" fmla="*/ 10336 w 1452586"/>
                <a:gd name="connsiteY2571" fmla="*/ 696873 h 1226458"/>
                <a:gd name="connsiteX2572" fmla="*/ 9325 w 1452586"/>
                <a:gd name="connsiteY2572" fmla="*/ 697537 h 1226458"/>
                <a:gd name="connsiteX2573" fmla="*/ 8835 w 1452586"/>
                <a:gd name="connsiteY2573" fmla="*/ 697742 h 1226458"/>
                <a:gd name="connsiteX2574" fmla="*/ 6622 w 1452586"/>
                <a:gd name="connsiteY2574" fmla="*/ 697822 h 1226458"/>
                <a:gd name="connsiteX2575" fmla="*/ 6259 w 1452586"/>
                <a:gd name="connsiteY2575" fmla="*/ 697411 h 1226458"/>
                <a:gd name="connsiteX2576" fmla="*/ 5784 w 1452586"/>
                <a:gd name="connsiteY2576" fmla="*/ 696289 h 1226458"/>
                <a:gd name="connsiteX2577" fmla="*/ 5579 w 1452586"/>
                <a:gd name="connsiteY2577" fmla="*/ 696035 h 1226458"/>
                <a:gd name="connsiteX2578" fmla="*/ 5642 w 1452586"/>
                <a:gd name="connsiteY2578" fmla="*/ 695325 h 1226458"/>
                <a:gd name="connsiteX2579" fmla="*/ 6875 w 1452586"/>
                <a:gd name="connsiteY2579" fmla="*/ 690947 h 1226458"/>
                <a:gd name="connsiteX2580" fmla="*/ 6148 w 1452586"/>
                <a:gd name="connsiteY2580" fmla="*/ 691689 h 1226458"/>
                <a:gd name="connsiteX2581" fmla="*/ 5453 w 1452586"/>
                <a:gd name="connsiteY2581" fmla="*/ 693081 h 1226458"/>
                <a:gd name="connsiteX2582" fmla="*/ 4868 w 1452586"/>
                <a:gd name="connsiteY2582" fmla="*/ 694613 h 1226458"/>
                <a:gd name="connsiteX2583" fmla="*/ 4488 w 1452586"/>
                <a:gd name="connsiteY2583" fmla="*/ 695846 h 1226458"/>
                <a:gd name="connsiteX2584" fmla="*/ 3904 w 1452586"/>
                <a:gd name="connsiteY2584" fmla="*/ 698896 h 1226458"/>
                <a:gd name="connsiteX2585" fmla="*/ 3667 w 1452586"/>
                <a:gd name="connsiteY2585" fmla="*/ 699354 h 1226458"/>
                <a:gd name="connsiteX2586" fmla="*/ 3350 w 1452586"/>
                <a:gd name="connsiteY2586" fmla="*/ 699813 h 1226458"/>
                <a:gd name="connsiteX2587" fmla="*/ 3098 w 1452586"/>
                <a:gd name="connsiteY2587" fmla="*/ 700382 h 1226458"/>
                <a:gd name="connsiteX2588" fmla="*/ 3145 w 1452586"/>
                <a:gd name="connsiteY2588" fmla="*/ 701061 h 1226458"/>
                <a:gd name="connsiteX2589" fmla="*/ 4188 w 1452586"/>
                <a:gd name="connsiteY2589" fmla="*/ 706640 h 1226458"/>
                <a:gd name="connsiteX2590" fmla="*/ 5089 w 1452586"/>
                <a:gd name="connsiteY2590" fmla="*/ 708158 h 1226458"/>
                <a:gd name="connsiteX2591" fmla="*/ 7033 w 1452586"/>
                <a:gd name="connsiteY2591" fmla="*/ 707968 h 1226458"/>
                <a:gd name="connsiteX2592" fmla="*/ 6701 w 1452586"/>
                <a:gd name="connsiteY2592" fmla="*/ 707557 h 1226458"/>
                <a:gd name="connsiteX2593" fmla="*/ 5942 w 1452586"/>
                <a:gd name="connsiteY2593" fmla="*/ 707083 h 1226458"/>
                <a:gd name="connsiteX2594" fmla="*/ 5753 w 1452586"/>
                <a:gd name="connsiteY2594" fmla="*/ 706672 h 1226458"/>
                <a:gd name="connsiteX2595" fmla="*/ 6274 w 1452586"/>
                <a:gd name="connsiteY2595" fmla="*/ 705803 h 1226458"/>
                <a:gd name="connsiteX2596" fmla="*/ 7681 w 1452586"/>
                <a:gd name="connsiteY2596" fmla="*/ 705171 h 1226458"/>
                <a:gd name="connsiteX2597" fmla="*/ 12406 w 1452586"/>
                <a:gd name="connsiteY2597" fmla="*/ 704602 h 1226458"/>
                <a:gd name="connsiteX2598" fmla="*/ 13102 w 1452586"/>
                <a:gd name="connsiteY2598" fmla="*/ 704791 h 1226458"/>
                <a:gd name="connsiteX2599" fmla="*/ 13529 w 1452586"/>
                <a:gd name="connsiteY2599" fmla="*/ 705186 h 1226458"/>
                <a:gd name="connsiteX2600" fmla="*/ 14161 w 1452586"/>
                <a:gd name="connsiteY2600" fmla="*/ 706261 h 1226458"/>
                <a:gd name="connsiteX2601" fmla="*/ 14524 w 1452586"/>
                <a:gd name="connsiteY2601" fmla="*/ 706688 h 1226458"/>
                <a:gd name="connsiteX2602" fmla="*/ 16278 w 1452586"/>
                <a:gd name="connsiteY2602" fmla="*/ 707920 h 1226458"/>
                <a:gd name="connsiteX2603" fmla="*/ 17005 w 1452586"/>
                <a:gd name="connsiteY2603" fmla="*/ 708979 h 1226458"/>
                <a:gd name="connsiteX2604" fmla="*/ 17100 w 1452586"/>
                <a:gd name="connsiteY2604" fmla="*/ 710591 h 1226458"/>
                <a:gd name="connsiteX2605" fmla="*/ 16974 w 1452586"/>
                <a:gd name="connsiteY2605" fmla="*/ 711366 h 1226458"/>
                <a:gd name="connsiteX2606" fmla="*/ 16816 w 1452586"/>
                <a:gd name="connsiteY2606" fmla="*/ 712077 h 1226458"/>
                <a:gd name="connsiteX2607" fmla="*/ 16531 w 1452586"/>
                <a:gd name="connsiteY2607" fmla="*/ 712725 h 1226458"/>
                <a:gd name="connsiteX2608" fmla="*/ 16120 w 1452586"/>
                <a:gd name="connsiteY2608" fmla="*/ 713294 h 1226458"/>
                <a:gd name="connsiteX2609" fmla="*/ 15678 w 1452586"/>
                <a:gd name="connsiteY2609" fmla="*/ 713626 h 1226458"/>
                <a:gd name="connsiteX2610" fmla="*/ 15172 w 1452586"/>
                <a:gd name="connsiteY2610" fmla="*/ 713800 h 1226458"/>
                <a:gd name="connsiteX2611" fmla="*/ 13987 w 1452586"/>
                <a:gd name="connsiteY2611" fmla="*/ 713942 h 1226458"/>
                <a:gd name="connsiteX2612" fmla="*/ 11790 w 1452586"/>
                <a:gd name="connsiteY2612" fmla="*/ 714780 h 1226458"/>
                <a:gd name="connsiteX2613" fmla="*/ 10620 w 1452586"/>
                <a:gd name="connsiteY2613" fmla="*/ 715665 h 1226458"/>
                <a:gd name="connsiteX2614" fmla="*/ 10289 w 1452586"/>
                <a:gd name="connsiteY2614" fmla="*/ 716771 h 1226458"/>
                <a:gd name="connsiteX2615" fmla="*/ 11047 w 1452586"/>
                <a:gd name="connsiteY2615" fmla="*/ 721749 h 1226458"/>
                <a:gd name="connsiteX2616" fmla="*/ 11569 w 1452586"/>
                <a:gd name="connsiteY2616" fmla="*/ 723061 h 1226458"/>
                <a:gd name="connsiteX2617" fmla="*/ 12438 w 1452586"/>
                <a:gd name="connsiteY2617" fmla="*/ 723836 h 1226458"/>
                <a:gd name="connsiteX2618" fmla="*/ 16927 w 1452586"/>
                <a:gd name="connsiteY2618" fmla="*/ 725368 h 1226458"/>
                <a:gd name="connsiteX2619" fmla="*/ 18807 w 1452586"/>
                <a:gd name="connsiteY2619" fmla="*/ 726870 h 1226458"/>
                <a:gd name="connsiteX2620" fmla="*/ 19898 w 1452586"/>
                <a:gd name="connsiteY2620" fmla="*/ 727154 h 1226458"/>
                <a:gd name="connsiteX2621" fmla="*/ 19329 w 1452586"/>
                <a:gd name="connsiteY2621" fmla="*/ 727549 h 1226458"/>
                <a:gd name="connsiteX2622" fmla="*/ 19044 w 1452586"/>
                <a:gd name="connsiteY2622" fmla="*/ 728197 h 1226458"/>
                <a:gd name="connsiteX2623" fmla="*/ 19092 w 1452586"/>
                <a:gd name="connsiteY2623" fmla="*/ 728924 h 1226458"/>
                <a:gd name="connsiteX2624" fmla="*/ 19455 w 1452586"/>
                <a:gd name="connsiteY2624" fmla="*/ 729731 h 1226458"/>
                <a:gd name="connsiteX2625" fmla="*/ 18649 w 1452586"/>
                <a:gd name="connsiteY2625" fmla="*/ 729525 h 1226458"/>
                <a:gd name="connsiteX2626" fmla="*/ 18238 w 1452586"/>
                <a:gd name="connsiteY2626" fmla="*/ 729809 h 1226458"/>
                <a:gd name="connsiteX2627" fmla="*/ 18049 w 1452586"/>
                <a:gd name="connsiteY2627" fmla="*/ 730568 h 1226458"/>
                <a:gd name="connsiteX2628" fmla="*/ 17827 w 1452586"/>
                <a:gd name="connsiteY2628" fmla="*/ 731848 h 1226458"/>
                <a:gd name="connsiteX2629" fmla="*/ 17843 w 1452586"/>
                <a:gd name="connsiteY2629" fmla="*/ 732417 h 1226458"/>
                <a:gd name="connsiteX2630" fmla="*/ 18033 w 1452586"/>
                <a:gd name="connsiteY2630" fmla="*/ 732860 h 1226458"/>
                <a:gd name="connsiteX2631" fmla="*/ 18238 w 1452586"/>
                <a:gd name="connsiteY2631" fmla="*/ 733223 h 1226458"/>
                <a:gd name="connsiteX2632" fmla="*/ 18286 w 1452586"/>
                <a:gd name="connsiteY2632" fmla="*/ 733539 h 1226458"/>
                <a:gd name="connsiteX2633" fmla="*/ 18143 w 1452586"/>
                <a:gd name="connsiteY2633" fmla="*/ 733966 h 1226458"/>
                <a:gd name="connsiteX2634" fmla="*/ 17922 w 1452586"/>
                <a:gd name="connsiteY2634" fmla="*/ 734187 h 1226458"/>
                <a:gd name="connsiteX2635" fmla="*/ 17732 w 1452586"/>
                <a:gd name="connsiteY2635" fmla="*/ 734250 h 1226458"/>
                <a:gd name="connsiteX2636" fmla="*/ 17669 w 1452586"/>
                <a:gd name="connsiteY2636" fmla="*/ 734187 h 1226458"/>
                <a:gd name="connsiteX2637" fmla="*/ 17495 w 1452586"/>
                <a:gd name="connsiteY2637" fmla="*/ 736084 h 1226458"/>
                <a:gd name="connsiteX2638" fmla="*/ 17574 w 1452586"/>
                <a:gd name="connsiteY2638" fmla="*/ 737838 h 1226458"/>
                <a:gd name="connsiteX2639" fmla="*/ 17938 w 1452586"/>
                <a:gd name="connsiteY2639" fmla="*/ 739355 h 1226458"/>
                <a:gd name="connsiteX2640" fmla="*/ 18554 w 1452586"/>
                <a:gd name="connsiteY2640" fmla="*/ 740682 h 1226458"/>
                <a:gd name="connsiteX2641" fmla="*/ 19613 w 1452586"/>
                <a:gd name="connsiteY2641" fmla="*/ 742011 h 1226458"/>
                <a:gd name="connsiteX2642" fmla="*/ 20767 w 1452586"/>
                <a:gd name="connsiteY2642" fmla="*/ 742753 h 1226458"/>
                <a:gd name="connsiteX2643" fmla="*/ 23390 w 1452586"/>
                <a:gd name="connsiteY2643" fmla="*/ 743654 h 1226458"/>
                <a:gd name="connsiteX2644" fmla="*/ 24718 w 1452586"/>
                <a:gd name="connsiteY2644" fmla="*/ 744492 h 1226458"/>
                <a:gd name="connsiteX2645" fmla="*/ 25556 w 1452586"/>
                <a:gd name="connsiteY2645" fmla="*/ 744760 h 1226458"/>
                <a:gd name="connsiteX2646" fmla="*/ 26014 w 1452586"/>
                <a:gd name="connsiteY2646" fmla="*/ 744381 h 1226458"/>
                <a:gd name="connsiteX2647" fmla="*/ 26362 w 1452586"/>
                <a:gd name="connsiteY2647" fmla="*/ 742089 h 1226458"/>
                <a:gd name="connsiteX2648" fmla="*/ 26393 w 1452586"/>
                <a:gd name="connsiteY2648" fmla="*/ 741078 h 1226458"/>
                <a:gd name="connsiteX2649" fmla="*/ 26188 w 1452586"/>
                <a:gd name="connsiteY2649" fmla="*/ 740446 h 1226458"/>
                <a:gd name="connsiteX2650" fmla="*/ 27626 w 1452586"/>
                <a:gd name="connsiteY2650" fmla="*/ 738565 h 1226458"/>
                <a:gd name="connsiteX2651" fmla="*/ 27057 w 1452586"/>
                <a:gd name="connsiteY2651" fmla="*/ 736985 h 1226458"/>
                <a:gd name="connsiteX2652" fmla="*/ 26235 w 1452586"/>
                <a:gd name="connsiteY2652" fmla="*/ 735325 h 1226458"/>
                <a:gd name="connsiteX2653" fmla="*/ 26946 w 1452586"/>
                <a:gd name="connsiteY2653" fmla="*/ 733207 h 1226458"/>
                <a:gd name="connsiteX2654" fmla="*/ 28464 w 1452586"/>
                <a:gd name="connsiteY2654" fmla="*/ 731848 h 1226458"/>
                <a:gd name="connsiteX2655" fmla="*/ 30170 w 1452586"/>
                <a:gd name="connsiteY2655" fmla="*/ 730963 h 1226458"/>
                <a:gd name="connsiteX2656" fmla="*/ 31909 w 1452586"/>
                <a:gd name="connsiteY2656" fmla="*/ 730568 h 1226458"/>
                <a:gd name="connsiteX2657" fmla="*/ 33458 w 1452586"/>
                <a:gd name="connsiteY2657" fmla="*/ 730600 h 1226458"/>
                <a:gd name="connsiteX2658" fmla="*/ 33363 w 1452586"/>
                <a:gd name="connsiteY2658" fmla="*/ 729462 h 1226458"/>
                <a:gd name="connsiteX2659" fmla="*/ 33600 w 1452586"/>
                <a:gd name="connsiteY2659" fmla="*/ 728592 h 1226458"/>
                <a:gd name="connsiteX2660" fmla="*/ 33884 w 1452586"/>
                <a:gd name="connsiteY2660" fmla="*/ 727913 h 1226458"/>
                <a:gd name="connsiteX2661" fmla="*/ 33900 w 1452586"/>
                <a:gd name="connsiteY2661" fmla="*/ 727249 h 1226458"/>
                <a:gd name="connsiteX2662" fmla="*/ 33474 w 1452586"/>
                <a:gd name="connsiteY2662" fmla="*/ 726933 h 1226458"/>
                <a:gd name="connsiteX2663" fmla="*/ 32746 w 1452586"/>
                <a:gd name="connsiteY2663" fmla="*/ 727060 h 1226458"/>
                <a:gd name="connsiteX2664" fmla="*/ 32083 w 1452586"/>
                <a:gd name="connsiteY2664" fmla="*/ 726838 h 1226458"/>
                <a:gd name="connsiteX2665" fmla="*/ 31798 w 1452586"/>
                <a:gd name="connsiteY2665" fmla="*/ 725573 h 1226458"/>
                <a:gd name="connsiteX2666" fmla="*/ 32320 w 1452586"/>
                <a:gd name="connsiteY2666" fmla="*/ 725368 h 1226458"/>
                <a:gd name="connsiteX2667" fmla="*/ 32746 w 1452586"/>
                <a:gd name="connsiteY2667" fmla="*/ 724878 h 1226458"/>
                <a:gd name="connsiteX2668" fmla="*/ 33173 w 1452586"/>
                <a:gd name="connsiteY2668" fmla="*/ 724294 h 1226458"/>
                <a:gd name="connsiteX2669" fmla="*/ 33616 w 1452586"/>
                <a:gd name="connsiteY2669" fmla="*/ 723788 h 1226458"/>
                <a:gd name="connsiteX2670" fmla="*/ 34232 w 1452586"/>
                <a:gd name="connsiteY2670" fmla="*/ 723409 h 1226458"/>
                <a:gd name="connsiteX2671" fmla="*/ 35497 w 1452586"/>
                <a:gd name="connsiteY2671" fmla="*/ 722982 h 1226458"/>
                <a:gd name="connsiteX2672" fmla="*/ 36097 w 1452586"/>
                <a:gd name="connsiteY2672" fmla="*/ 722587 h 1226458"/>
                <a:gd name="connsiteX2673" fmla="*/ 36018 w 1452586"/>
                <a:gd name="connsiteY2673" fmla="*/ 722034 h 1226458"/>
                <a:gd name="connsiteX2674" fmla="*/ 35955 w 1452586"/>
                <a:gd name="connsiteY2674" fmla="*/ 720453 h 1226458"/>
                <a:gd name="connsiteX2675" fmla="*/ 36682 w 1452586"/>
                <a:gd name="connsiteY2675" fmla="*/ 720105 h 1226458"/>
                <a:gd name="connsiteX2676" fmla="*/ 38041 w 1452586"/>
                <a:gd name="connsiteY2676" fmla="*/ 719015 h 1226458"/>
                <a:gd name="connsiteX2677" fmla="*/ 38847 w 1452586"/>
                <a:gd name="connsiteY2677" fmla="*/ 718888 h 1226458"/>
                <a:gd name="connsiteX2678" fmla="*/ 39179 w 1452586"/>
                <a:gd name="connsiteY2678" fmla="*/ 719094 h 1226458"/>
                <a:gd name="connsiteX2679" fmla="*/ 39527 w 1452586"/>
                <a:gd name="connsiteY2679" fmla="*/ 719458 h 1226458"/>
                <a:gd name="connsiteX2680" fmla="*/ 39937 w 1452586"/>
                <a:gd name="connsiteY2680" fmla="*/ 719710 h 1226458"/>
                <a:gd name="connsiteX2681" fmla="*/ 40364 w 1452586"/>
                <a:gd name="connsiteY2681" fmla="*/ 719631 h 1226458"/>
                <a:gd name="connsiteX2682" fmla="*/ 40775 w 1452586"/>
                <a:gd name="connsiteY2682" fmla="*/ 719189 h 1226458"/>
                <a:gd name="connsiteX2683" fmla="*/ 40823 w 1452586"/>
                <a:gd name="connsiteY2683" fmla="*/ 718888 h 1226458"/>
                <a:gd name="connsiteX2684" fmla="*/ 40759 w 1452586"/>
                <a:gd name="connsiteY2684" fmla="*/ 718573 h 1226458"/>
                <a:gd name="connsiteX2685" fmla="*/ 40917 w 1452586"/>
                <a:gd name="connsiteY2685" fmla="*/ 717434 h 1226458"/>
                <a:gd name="connsiteX2686" fmla="*/ 40901 w 1452586"/>
                <a:gd name="connsiteY2686" fmla="*/ 716739 h 1226458"/>
                <a:gd name="connsiteX2687" fmla="*/ 41028 w 1452586"/>
                <a:gd name="connsiteY2687" fmla="*/ 716217 h 1226458"/>
                <a:gd name="connsiteX2688" fmla="*/ 41565 w 1452586"/>
                <a:gd name="connsiteY2688" fmla="*/ 716091 h 1226458"/>
                <a:gd name="connsiteX2689" fmla="*/ 41897 w 1452586"/>
                <a:gd name="connsiteY2689" fmla="*/ 716329 h 1226458"/>
                <a:gd name="connsiteX2690" fmla="*/ 42229 w 1452586"/>
                <a:gd name="connsiteY2690" fmla="*/ 716692 h 1226458"/>
                <a:gd name="connsiteX2691" fmla="*/ 42593 w 1452586"/>
                <a:gd name="connsiteY2691" fmla="*/ 716897 h 1226458"/>
                <a:gd name="connsiteX2692" fmla="*/ 43004 w 1452586"/>
                <a:gd name="connsiteY2692" fmla="*/ 716597 h 1226458"/>
                <a:gd name="connsiteX2693" fmla="*/ 43493 w 1452586"/>
                <a:gd name="connsiteY2693" fmla="*/ 715727 h 1226458"/>
                <a:gd name="connsiteX2694" fmla="*/ 43746 w 1452586"/>
                <a:gd name="connsiteY2694" fmla="*/ 715127 h 1226458"/>
                <a:gd name="connsiteX2695" fmla="*/ 44126 w 1452586"/>
                <a:gd name="connsiteY2695" fmla="*/ 714637 h 1226458"/>
                <a:gd name="connsiteX2696" fmla="*/ 44837 w 1452586"/>
                <a:gd name="connsiteY2696" fmla="*/ 714163 h 1226458"/>
                <a:gd name="connsiteX2697" fmla="*/ 45769 w 1452586"/>
                <a:gd name="connsiteY2697" fmla="*/ 713910 h 1226458"/>
                <a:gd name="connsiteX2698" fmla="*/ 48314 w 1452586"/>
                <a:gd name="connsiteY2698" fmla="*/ 714100 h 1226458"/>
                <a:gd name="connsiteX2699" fmla="*/ 49057 w 1452586"/>
                <a:gd name="connsiteY2699" fmla="*/ 713720 h 1226458"/>
                <a:gd name="connsiteX2700" fmla="*/ 51585 w 1452586"/>
                <a:gd name="connsiteY2700" fmla="*/ 710939 h 1226458"/>
                <a:gd name="connsiteX2701" fmla="*/ 52533 w 1452586"/>
                <a:gd name="connsiteY2701" fmla="*/ 709264 h 1226458"/>
                <a:gd name="connsiteX2702" fmla="*/ 53197 w 1452586"/>
                <a:gd name="connsiteY2702" fmla="*/ 708600 h 1226458"/>
                <a:gd name="connsiteX2703" fmla="*/ 53608 w 1452586"/>
                <a:gd name="connsiteY2703" fmla="*/ 708537 h 1226458"/>
                <a:gd name="connsiteX2704" fmla="*/ 53987 w 1452586"/>
                <a:gd name="connsiteY2704" fmla="*/ 708679 h 1226458"/>
                <a:gd name="connsiteX2705" fmla="*/ 54335 w 1452586"/>
                <a:gd name="connsiteY2705" fmla="*/ 708710 h 1226458"/>
                <a:gd name="connsiteX2706" fmla="*/ 54746 w 1452586"/>
                <a:gd name="connsiteY2706" fmla="*/ 708284 h 1226458"/>
                <a:gd name="connsiteX2707" fmla="*/ 54809 w 1452586"/>
                <a:gd name="connsiteY2707" fmla="*/ 707825 h 1226458"/>
                <a:gd name="connsiteX2708" fmla="*/ 54667 w 1452586"/>
                <a:gd name="connsiteY2708" fmla="*/ 707336 h 1226458"/>
                <a:gd name="connsiteX2709" fmla="*/ 54446 w 1452586"/>
                <a:gd name="connsiteY2709" fmla="*/ 706909 h 1226458"/>
                <a:gd name="connsiteX2710" fmla="*/ 54256 w 1452586"/>
                <a:gd name="connsiteY2710" fmla="*/ 706688 h 1226458"/>
                <a:gd name="connsiteX2711" fmla="*/ 55125 w 1452586"/>
                <a:gd name="connsiteY2711" fmla="*/ 706846 h 1226458"/>
                <a:gd name="connsiteX2712" fmla="*/ 55726 w 1452586"/>
                <a:gd name="connsiteY2712" fmla="*/ 707178 h 1226458"/>
                <a:gd name="connsiteX2713" fmla="*/ 56184 w 1452586"/>
                <a:gd name="connsiteY2713" fmla="*/ 707857 h 1226458"/>
                <a:gd name="connsiteX2714" fmla="*/ 56627 w 1452586"/>
                <a:gd name="connsiteY2714" fmla="*/ 709169 h 1226458"/>
                <a:gd name="connsiteX2715" fmla="*/ 54256 w 1452586"/>
                <a:gd name="connsiteY2715" fmla="*/ 709738 h 1226458"/>
                <a:gd name="connsiteX2716" fmla="*/ 54383 w 1452586"/>
                <a:gd name="connsiteY2716" fmla="*/ 711144 h 1226458"/>
                <a:gd name="connsiteX2717" fmla="*/ 54019 w 1452586"/>
                <a:gd name="connsiteY2717" fmla="*/ 712346 h 1226458"/>
                <a:gd name="connsiteX2718" fmla="*/ 53308 w 1452586"/>
                <a:gd name="connsiteY2718" fmla="*/ 713215 h 1226458"/>
                <a:gd name="connsiteX2719" fmla="*/ 52375 w 1452586"/>
                <a:gd name="connsiteY2719" fmla="*/ 713689 h 1226458"/>
                <a:gd name="connsiteX2720" fmla="*/ 51206 w 1452586"/>
                <a:gd name="connsiteY2720" fmla="*/ 713895 h 1226458"/>
                <a:gd name="connsiteX2721" fmla="*/ 50747 w 1452586"/>
                <a:gd name="connsiteY2721" fmla="*/ 714053 h 1226458"/>
                <a:gd name="connsiteX2722" fmla="*/ 50258 w 1452586"/>
                <a:gd name="connsiteY2722" fmla="*/ 714432 h 1226458"/>
                <a:gd name="connsiteX2723" fmla="*/ 50194 w 1452586"/>
                <a:gd name="connsiteY2723" fmla="*/ 714700 h 1226458"/>
                <a:gd name="connsiteX2724" fmla="*/ 50084 w 1452586"/>
                <a:gd name="connsiteY2724" fmla="*/ 715696 h 1226458"/>
                <a:gd name="connsiteX2725" fmla="*/ 49989 w 1452586"/>
                <a:gd name="connsiteY2725" fmla="*/ 715965 h 1226458"/>
                <a:gd name="connsiteX2726" fmla="*/ 49783 w 1452586"/>
                <a:gd name="connsiteY2726" fmla="*/ 716028 h 1226458"/>
                <a:gd name="connsiteX2727" fmla="*/ 49041 w 1452586"/>
                <a:gd name="connsiteY2727" fmla="*/ 715807 h 1226458"/>
                <a:gd name="connsiteX2728" fmla="*/ 45390 w 1452586"/>
                <a:gd name="connsiteY2728" fmla="*/ 715934 h 1226458"/>
                <a:gd name="connsiteX2729" fmla="*/ 44157 w 1452586"/>
                <a:gd name="connsiteY2729" fmla="*/ 716534 h 1226458"/>
                <a:gd name="connsiteX2730" fmla="*/ 43983 w 1452586"/>
                <a:gd name="connsiteY2730" fmla="*/ 716771 h 1226458"/>
                <a:gd name="connsiteX2731" fmla="*/ 43873 w 1452586"/>
                <a:gd name="connsiteY2731" fmla="*/ 717103 h 1226458"/>
                <a:gd name="connsiteX2732" fmla="*/ 43778 w 1452586"/>
                <a:gd name="connsiteY2732" fmla="*/ 717387 h 1226458"/>
                <a:gd name="connsiteX2733" fmla="*/ 43715 w 1452586"/>
                <a:gd name="connsiteY2733" fmla="*/ 717561 h 1226458"/>
                <a:gd name="connsiteX2734" fmla="*/ 41723 w 1452586"/>
                <a:gd name="connsiteY2734" fmla="*/ 718225 h 1226458"/>
                <a:gd name="connsiteX2735" fmla="*/ 41534 w 1452586"/>
                <a:gd name="connsiteY2735" fmla="*/ 718573 h 1226458"/>
                <a:gd name="connsiteX2736" fmla="*/ 41897 w 1452586"/>
                <a:gd name="connsiteY2736" fmla="*/ 719410 h 1226458"/>
                <a:gd name="connsiteX2737" fmla="*/ 40664 w 1452586"/>
                <a:gd name="connsiteY2737" fmla="*/ 720532 h 1226458"/>
                <a:gd name="connsiteX2738" fmla="*/ 37709 w 1452586"/>
                <a:gd name="connsiteY2738" fmla="*/ 720105 h 1226458"/>
                <a:gd name="connsiteX2739" fmla="*/ 36745 w 1452586"/>
                <a:gd name="connsiteY2739" fmla="*/ 721686 h 1226458"/>
                <a:gd name="connsiteX2740" fmla="*/ 36777 w 1452586"/>
                <a:gd name="connsiteY2740" fmla="*/ 722729 h 1226458"/>
                <a:gd name="connsiteX2741" fmla="*/ 37029 w 1452586"/>
                <a:gd name="connsiteY2741" fmla="*/ 723441 h 1226458"/>
                <a:gd name="connsiteX2742" fmla="*/ 37077 w 1452586"/>
                <a:gd name="connsiteY2742" fmla="*/ 724073 h 1226458"/>
                <a:gd name="connsiteX2743" fmla="*/ 36461 w 1452586"/>
                <a:gd name="connsiteY2743" fmla="*/ 724783 h 1226458"/>
                <a:gd name="connsiteX2744" fmla="*/ 36002 w 1452586"/>
                <a:gd name="connsiteY2744" fmla="*/ 724941 h 1226458"/>
                <a:gd name="connsiteX2745" fmla="*/ 34422 w 1452586"/>
                <a:gd name="connsiteY2745" fmla="*/ 724973 h 1226458"/>
                <a:gd name="connsiteX2746" fmla="*/ 33031 w 1452586"/>
                <a:gd name="connsiteY2746" fmla="*/ 725795 h 1226458"/>
                <a:gd name="connsiteX2747" fmla="*/ 32952 w 1452586"/>
                <a:gd name="connsiteY2747" fmla="*/ 726253 h 1226458"/>
                <a:gd name="connsiteX2748" fmla="*/ 34438 w 1452586"/>
                <a:gd name="connsiteY2748" fmla="*/ 726253 h 1226458"/>
                <a:gd name="connsiteX2749" fmla="*/ 34769 w 1452586"/>
                <a:gd name="connsiteY2749" fmla="*/ 726680 h 1226458"/>
                <a:gd name="connsiteX2750" fmla="*/ 34690 w 1452586"/>
                <a:gd name="connsiteY2750" fmla="*/ 727913 h 1226458"/>
                <a:gd name="connsiteX2751" fmla="*/ 34501 w 1452586"/>
                <a:gd name="connsiteY2751" fmla="*/ 729004 h 1226458"/>
                <a:gd name="connsiteX2752" fmla="*/ 34232 w 1452586"/>
                <a:gd name="connsiteY2752" fmla="*/ 730252 h 1226458"/>
                <a:gd name="connsiteX2753" fmla="*/ 33821 w 1452586"/>
                <a:gd name="connsiteY2753" fmla="*/ 731263 h 1226458"/>
                <a:gd name="connsiteX2754" fmla="*/ 33300 w 1452586"/>
                <a:gd name="connsiteY2754" fmla="*/ 731611 h 1226458"/>
                <a:gd name="connsiteX2755" fmla="*/ 31640 w 1452586"/>
                <a:gd name="connsiteY2755" fmla="*/ 731311 h 1226458"/>
                <a:gd name="connsiteX2756" fmla="*/ 30803 w 1452586"/>
                <a:gd name="connsiteY2756" fmla="*/ 731548 h 1226458"/>
                <a:gd name="connsiteX2757" fmla="*/ 29317 w 1452586"/>
                <a:gd name="connsiteY2757" fmla="*/ 733081 h 1226458"/>
                <a:gd name="connsiteX2758" fmla="*/ 27784 w 1452586"/>
                <a:gd name="connsiteY2758" fmla="*/ 734282 h 1226458"/>
                <a:gd name="connsiteX2759" fmla="*/ 27373 w 1452586"/>
                <a:gd name="connsiteY2759" fmla="*/ 735119 h 1226458"/>
                <a:gd name="connsiteX2760" fmla="*/ 28148 w 1452586"/>
                <a:gd name="connsiteY2760" fmla="*/ 735531 h 1226458"/>
                <a:gd name="connsiteX2761" fmla="*/ 32383 w 1452586"/>
                <a:gd name="connsiteY2761" fmla="*/ 739940 h 1226458"/>
                <a:gd name="connsiteX2762" fmla="*/ 34438 w 1452586"/>
                <a:gd name="connsiteY2762" fmla="*/ 739782 h 1226458"/>
                <a:gd name="connsiteX2763" fmla="*/ 34927 w 1452586"/>
                <a:gd name="connsiteY2763" fmla="*/ 739592 h 1226458"/>
                <a:gd name="connsiteX2764" fmla="*/ 35038 w 1452586"/>
                <a:gd name="connsiteY2764" fmla="*/ 738976 h 1226458"/>
                <a:gd name="connsiteX2765" fmla="*/ 35007 w 1452586"/>
                <a:gd name="connsiteY2765" fmla="*/ 738249 h 1226458"/>
                <a:gd name="connsiteX2766" fmla="*/ 35038 w 1452586"/>
                <a:gd name="connsiteY2766" fmla="*/ 737759 h 1226458"/>
                <a:gd name="connsiteX2767" fmla="*/ 35749 w 1452586"/>
                <a:gd name="connsiteY2767" fmla="*/ 736542 h 1226458"/>
                <a:gd name="connsiteX2768" fmla="*/ 36366 w 1452586"/>
                <a:gd name="connsiteY2768" fmla="*/ 736273 h 1226458"/>
                <a:gd name="connsiteX2769" fmla="*/ 37045 w 1452586"/>
                <a:gd name="connsiteY2769" fmla="*/ 736179 h 1226458"/>
                <a:gd name="connsiteX2770" fmla="*/ 37899 w 1452586"/>
                <a:gd name="connsiteY2770" fmla="*/ 735562 h 1226458"/>
                <a:gd name="connsiteX2771" fmla="*/ 37187 w 1452586"/>
                <a:gd name="connsiteY2771" fmla="*/ 735072 h 1226458"/>
                <a:gd name="connsiteX2772" fmla="*/ 36729 w 1452586"/>
                <a:gd name="connsiteY2772" fmla="*/ 734440 h 1226458"/>
                <a:gd name="connsiteX2773" fmla="*/ 36445 w 1452586"/>
                <a:gd name="connsiteY2773" fmla="*/ 733523 h 1226458"/>
                <a:gd name="connsiteX2774" fmla="*/ 36239 w 1452586"/>
                <a:gd name="connsiteY2774" fmla="*/ 732117 h 1226458"/>
                <a:gd name="connsiteX2775" fmla="*/ 38673 w 1452586"/>
                <a:gd name="connsiteY2775" fmla="*/ 735689 h 1226458"/>
                <a:gd name="connsiteX2776" fmla="*/ 37124 w 1452586"/>
                <a:gd name="connsiteY2776" fmla="*/ 736621 h 1226458"/>
                <a:gd name="connsiteX2777" fmla="*/ 36350 w 1452586"/>
                <a:gd name="connsiteY2777" fmla="*/ 737458 h 1226458"/>
                <a:gd name="connsiteX2778" fmla="*/ 35433 w 1452586"/>
                <a:gd name="connsiteY2778" fmla="*/ 739892 h 1226458"/>
                <a:gd name="connsiteX2779" fmla="*/ 34738 w 1452586"/>
                <a:gd name="connsiteY2779" fmla="*/ 740335 h 1226458"/>
                <a:gd name="connsiteX2780" fmla="*/ 33884 w 1452586"/>
                <a:gd name="connsiteY2780" fmla="*/ 740477 h 1226458"/>
                <a:gd name="connsiteX2781" fmla="*/ 32952 w 1452586"/>
                <a:gd name="connsiteY2781" fmla="*/ 741031 h 1226458"/>
                <a:gd name="connsiteX2782" fmla="*/ 33331 w 1452586"/>
                <a:gd name="connsiteY2782" fmla="*/ 742231 h 1226458"/>
                <a:gd name="connsiteX2783" fmla="*/ 34785 w 1452586"/>
                <a:gd name="connsiteY2783" fmla="*/ 743654 h 1226458"/>
                <a:gd name="connsiteX2784" fmla="*/ 34627 w 1452586"/>
                <a:gd name="connsiteY2784" fmla="*/ 744570 h 1226458"/>
                <a:gd name="connsiteX2785" fmla="*/ 35180 w 1452586"/>
                <a:gd name="connsiteY2785" fmla="*/ 745677 h 1226458"/>
                <a:gd name="connsiteX2786" fmla="*/ 35955 w 1452586"/>
                <a:gd name="connsiteY2786" fmla="*/ 746641 h 1226458"/>
                <a:gd name="connsiteX2787" fmla="*/ 36792 w 1452586"/>
                <a:gd name="connsiteY2787" fmla="*/ 747336 h 1226458"/>
                <a:gd name="connsiteX2788" fmla="*/ 37662 w 1452586"/>
                <a:gd name="connsiteY2788" fmla="*/ 747716 h 1226458"/>
                <a:gd name="connsiteX2789" fmla="*/ 38831 w 1452586"/>
                <a:gd name="connsiteY2789" fmla="*/ 747242 h 1226458"/>
                <a:gd name="connsiteX2790" fmla="*/ 39005 w 1452586"/>
                <a:gd name="connsiteY2790" fmla="*/ 745819 h 1226458"/>
                <a:gd name="connsiteX2791" fmla="*/ 38989 w 1452586"/>
                <a:gd name="connsiteY2791" fmla="*/ 744381 h 1226458"/>
                <a:gd name="connsiteX2792" fmla="*/ 39590 w 1452586"/>
                <a:gd name="connsiteY2792" fmla="*/ 743828 h 1226458"/>
                <a:gd name="connsiteX2793" fmla="*/ 42055 w 1452586"/>
                <a:gd name="connsiteY2793" fmla="*/ 744223 h 1226458"/>
                <a:gd name="connsiteX2794" fmla="*/ 43920 w 1452586"/>
                <a:gd name="connsiteY2794" fmla="*/ 745029 h 1226458"/>
                <a:gd name="connsiteX2795" fmla="*/ 46275 w 1452586"/>
                <a:gd name="connsiteY2795" fmla="*/ 744618 h 1226458"/>
                <a:gd name="connsiteX2796" fmla="*/ 47413 w 1452586"/>
                <a:gd name="connsiteY2796" fmla="*/ 744713 h 1226458"/>
                <a:gd name="connsiteX2797" fmla="*/ 47903 w 1452586"/>
                <a:gd name="connsiteY2797" fmla="*/ 745677 h 1226458"/>
                <a:gd name="connsiteX2798" fmla="*/ 47144 w 1452586"/>
                <a:gd name="connsiteY2798" fmla="*/ 745898 h 1226458"/>
                <a:gd name="connsiteX2799" fmla="*/ 45579 w 1452586"/>
                <a:gd name="connsiteY2799" fmla="*/ 745993 h 1226458"/>
                <a:gd name="connsiteX2800" fmla="*/ 44837 w 1452586"/>
                <a:gd name="connsiteY2800" fmla="*/ 746514 h 1226458"/>
                <a:gd name="connsiteX2801" fmla="*/ 44315 w 1452586"/>
                <a:gd name="connsiteY2801" fmla="*/ 747115 h 1226458"/>
                <a:gd name="connsiteX2802" fmla="*/ 43999 w 1452586"/>
                <a:gd name="connsiteY2802" fmla="*/ 747242 h 1226458"/>
                <a:gd name="connsiteX2803" fmla="*/ 41834 w 1452586"/>
                <a:gd name="connsiteY2803" fmla="*/ 746341 h 1226458"/>
                <a:gd name="connsiteX2804" fmla="*/ 41312 w 1452586"/>
                <a:gd name="connsiteY2804" fmla="*/ 746514 h 1226458"/>
                <a:gd name="connsiteX2805" fmla="*/ 40743 w 1452586"/>
                <a:gd name="connsiteY2805" fmla="*/ 747652 h 1226458"/>
                <a:gd name="connsiteX2806" fmla="*/ 40554 w 1452586"/>
                <a:gd name="connsiteY2806" fmla="*/ 748443 h 1226458"/>
                <a:gd name="connsiteX2807" fmla="*/ 40127 w 1452586"/>
                <a:gd name="connsiteY2807" fmla="*/ 751240 h 1226458"/>
                <a:gd name="connsiteX2808" fmla="*/ 39368 w 1452586"/>
                <a:gd name="connsiteY2808" fmla="*/ 750687 h 1226458"/>
                <a:gd name="connsiteX2809" fmla="*/ 35165 w 1452586"/>
                <a:gd name="connsiteY2809" fmla="*/ 750418 h 1226458"/>
                <a:gd name="connsiteX2810" fmla="*/ 34011 w 1452586"/>
                <a:gd name="connsiteY2810" fmla="*/ 750718 h 1226458"/>
                <a:gd name="connsiteX2811" fmla="*/ 30676 w 1452586"/>
                <a:gd name="connsiteY2811" fmla="*/ 752836 h 1226458"/>
                <a:gd name="connsiteX2812" fmla="*/ 31213 w 1452586"/>
                <a:gd name="connsiteY2812" fmla="*/ 755760 h 1226458"/>
                <a:gd name="connsiteX2813" fmla="*/ 32494 w 1452586"/>
                <a:gd name="connsiteY2813" fmla="*/ 757372 h 1226458"/>
                <a:gd name="connsiteX2814" fmla="*/ 34137 w 1452586"/>
                <a:gd name="connsiteY2814" fmla="*/ 758115 h 1226458"/>
                <a:gd name="connsiteX2815" fmla="*/ 35749 w 1452586"/>
                <a:gd name="connsiteY2815" fmla="*/ 758431 h 1226458"/>
                <a:gd name="connsiteX2816" fmla="*/ 36571 w 1452586"/>
                <a:gd name="connsiteY2816" fmla="*/ 758242 h 1226458"/>
                <a:gd name="connsiteX2817" fmla="*/ 39005 w 1452586"/>
                <a:gd name="connsiteY2817" fmla="*/ 756361 h 1226458"/>
                <a:gd name="connsiteX2818" fmla="*/ 39937 w 1452586"/>
                <a:gd name="connsiteY2818" fmla="*/ 756108 h 1226458"/>
                <a:gd name="connsiteX2819" fmla="*/ 40965 w 1452586"/>
                <a:gd name="connsiteY2819" fmla="*/ 756076 h 1226458"/>
                <a:gd name="connsiteX2820" fmla="*/ 41945 w 1452586"/>
                <a:gd name="connsiteY2820" fmla="*/ 756329 h 1226458"/>
                <a:gd name="connsiteX2821" fmla="*/ 42719 w 1452586"/>
                <a:gd name="connsiteY2821" fmla="*/ 756961 h 1226458"/>
                <a:gd name="connsiteX2822" fmla="*/ 43193 w 1452586"/>
                <a:gd name="connsiteY2822" fmla="*/ 758083 h 1226458"/>
                <a:gd name="connsiteX2823" fmla="*/ 43667 w 1452586"/>
                <a:gd name="connsiteY2823" fmla="*/ 760422 h 1226458"/>
                <a:gd name="connsiteX2824" fmla="*/ 44236 w 1452586"/>
                <a:gd name="connsiteY2824" fmla="*/ 760944 h 1226458"/>
                <a:gd name="connsiteX2825" fmla="*/ 44615 w 1452586"/>
                <a:gd name="connsiteY2825" fmla="*/ 760738 h 1226458"/>
                <a:gd name="connsiteX2826" fmla="*/ 45532 w 1452586"/>
                <a:gd name="connsiteY2826" fmla="*/ 759822 h 1226458"/>
                <a:gd name="connsiteX2827" fmla="*/ 46417 w 1452586"/>
                <a:gd name="connsiteY2827" fmla="*/ 759537 h 1226458"/>
                <a:gd name="connsiteX2828" fmla="*/ 47207 w 1452586"/>
                <a:gd name="connsiteY2828" fmla="*/ 758921 h 1226458"/>
                <a:gd name="connsiteX2829" fmla="*/ 47650 w 1452586"/>
                <a:gd name="connsiteY2829" fmla="*/ 758842 h 1226458"/>
                <a:gd name="connsiteX2830" fmla="*/ 50732 w 1452586"/>
                <a:gd name="connsiteY2830" fmla="*/ 759711 h 1226458"/>
                <a:gd name="connsiteX2831" fmla="*/ 51538 w 1452586"/>
                <a:gd name="connsiteY2831" fmla="*/ 760549 h 1226458"/>
                <a:gd name="connsiteX2832" fmla="*/ 51996 w 1452586"/>
                <a:gd name="connsiteY2832" fmla="*/ 761608 h 1226458"/>
                <a:gd name="connsiteX2833" fmla="*/ 51917 w 1452586"/>
                <a:gd name="connsiteY2833" fmla="*/ 762382 h 1226458"/>
                <a:gd name="connsiteX2834" fmla="*/ 50985 w 1452586"/>
                <a:gd name="connsiteY2834" fmla="*/ 764089 h 1226458"/>
                <a:gd name="connsiteX2835" fmla="*/ 51285 w 1452586"/>
                <a:gd name="connsiteY2835" fmla="*/ 764468 h 1226458"/>
                <a:gd name="connsiteX2836" fmla="*/ 51822 w 1452586"/>
                <a:gd name="connsiteY2836" fmla="*/ 765622 h 1226458"/>
                <a:gd name="connsiteX2837" fmla="*/ 52107 w 1452586"/>
                <a:gd name="connsiteY2837" fmla="*/ 765891 h 1226458"/>
                <a:gd name="connsiteX2838" fmla="*/ 59598 w 1452586"/>
                <a:gd name="connsiteY2838" fmla="*/ 765749 h 1226458"/>
                <a:gd name="connsiteX2839" fmla="*/ 67848 w 1452586"/>
                <a:gd name="connsiteY2839" fmla="*/ 767424 h 1226458"/>
                <a:gd name="connsiteX2840" fmla="*/ 72447 w 1452586"/>
                <a:gd name="connsiteY2840" fmla="*/ 768498 h 1226458"/>
                <a:gd name="connsiteX2841" fmla="*/ 74328 w 1452586"/>
                <a:gd name="connsiteY2841" fmla="*/ 768325 h 1226458"/>
                <a:gd name="connsiteX2842" fmla="*/ 76193 w 1452586"/>
                <a:gd name="connsiteY2842" fmla="*/ 766728 h 1226458"/>
                <a:gd name="connsiteX2843" fmla="*/ 76477 w 1452586"/>
                <a:gd name="connsiteY2843" fmla="*/ 766222 h 1226458"/>
                <a:gd name="connsiteX2844" fmla="*/ 76856 w 1452586"/>
                <a:gd name="connsiteY2844" fmla="*/ 765100 h 1226458"/>
                <a:gd name="connsiteX2845" fmla="*/ 77188 w 1452586"/>
                <a:gd name="connsiteY2845" fmla="*/ 764547 h 1226458"/>
                <a:gd name="connsiteX2846" fmla="*/ 77583 w 1452586"/>
                <a:gd name="connsiteY2846" fmla="*/ 764215 h 1226458"/>
                <a:gd name="connsiteX2847" fmla="*/ 78342 w 1452586"/>
                <a:gd name="connsiteY2847" fmla="*/ 763852 h 1226458"/>
                <a:gd name="connsiteX2848" fmla="*/ 78737 w 1452586"/>
                <a:gd name="connsiteY2848" fmla="*/ 763410 h 1226458"/>
                <a:gd name="connsiteX2849" fmla="*/ 79606 w 1452586"/>
                <a:gd name="connsiteY2849" fmla="*/ 762825 h 1226458"/>
                <a:gd name="connsiteX2850" fmla="*/ 80539 w 1452586"/>
                <a:gd name="connsiteY2850" fmla="*/ 762808 h 1226458"/>
                <a:gd name="connsiteX2851" fmla="*/ 81187 w 1452586"/>
                <a:gd name="connsiteY2851" fmla="*/ 762477 h 1226458"/>
                <a:gd name="connsiteX2852" fmla="*/ 81266 w 1452586"/>
                <a:gd name="connsiteY2852" fmla="*/ 760912 h 1226458"/>
                <a:gd name="connsiteX2853" fmla="*/ 82435 w 1452586"/>
                <a:gd name="connsiteY2853" fmla="*/ 760912 h 1226458"/>
                <a:gd name="connsiteX2854" fmla="*/ 84995 w 1452586"/>
                <a:gd name="connsiteY2854" fmla="*/ 759822 h 1226458"/>
                <a:gd name="connsiteX2855" fmla="*/ 86133 w 1452586"/>
                <a:gd name="connsiteY2855" fmla="*/ 760581 h 1226458"/>
                <a:gd name="connsiteX2856" fmla="*/ 85517 w 1452586"/>
                <a:gd name="connsiteY2856" fmla="*/ 761466 h 1226458"/>
                <a:gd name="connsiteX2857" fmla="*/ 84679 w 1452586"/>
                <a:gd name="connsiteY2857" fmla="*/ 762493 h 1226458"/>
                <a:gd name="connsiteX2858" fmla="*/ 83794 w 1452586"/>
                <a:gd name="connsiteY2858" fmla="*/ 762951 h 1226458"/>
                <a:gd name="connsiteX2859" fmla="*/ 83099 w 1452586"/>
                <a:gd name="connsiteY2859" fmla="*/ 762240 h 1226458"/>
                <a:gd name="connsiteX2860" fmla="*/ 82498 w 1452586"/>
                <a:gd name="connsiteY2860" fmla="*/ 763630 h 1226458"/>
                <a:gd name="connsiteX2861" fmla="*/ 83478 w 1452586"/>
                <a:gd name="connsiteY2861" fmla="*/ 764769 h 1226458"/>
                <a:gd name="connsiteX2862" fmla="*/ 88646 w 1452586"/>
                <a:gd name="connsiteY2862" fmla="*/ 766476 h 1226458"/>
                <a:gd name="connsiteX2863" fmla="*/ 89136 w 1452586"/>
                <a:gd name="connsiteY2863" fmla="*/ 767044 h 1226458"/>
                <a:gd name="connsiteX2864" fmla="*/ 89262 w 1452586"/>
                <a:gd name="connsiteY2864" fmla="*/ 768103 h 1226458"/>
                <a:gd name="connsiteX2865" fmla="*/ 88915 w 1452586"/>
                <a:gd name="connsiteY2865" fmla="*/ 768815 h 1226458"/>
                <a:gd name="connsiteX2866" fmla="*/ 88267 w 1452586"/>
                <a:gd name="connsiteY2866" fmla="*/ 769162 h 1226458"/>
                <a:gd name="connsiteX2867" fmla="*/ 83778 w 1452586"/>
                <a:gd name="connsiteY2867" fmla="*/ 769700 h 1226458"/>
                <a:gd name="connsiteX2868" fmla="*/ 83052 w 1452586"/>
                <a:gd name="connsiteY2868" fmla="*/ 769383 h 1226458"/>
                <a:gd name="connsiteX2869" fmla="*/ 81534 w 1452586"/>
                <a:gd name="connsiteY2869" fmla="*/ 767771 h 1226458"/>
                <a:gd name="connsiteX2870" fmla="*/ 80001 w 1452586"/>
                <a:gd name="connsiteY2870" fmla="*/ 767313 h 1226458"/>
                <a:gd name="connsiteX2871" fmla="*/ 78294 w 1452586"/>
                <a:gd name="connsiteY2871" fmla="*/ 767771 h 1226458"/>
                <a:gd name="connsiteX2872" fmla="*/ 75149 w 1452586"/>
                <a:gd name="connsiteY2872" fmla="*/ 769478 h 1226458"/>
                <a:gd name="connsiteX2873" fmla="*/ 75718 w 1452586"/>
                <a:gd name="connsiteY2873" fmla="*/ 769968 h 1226458"/>
                <a:gd name="connsiteX2874" fmla="*/ 77646 w 1452586"/>
                <a:gd name="connsiteY2874" fmla="*/ 769857 h 1226458"/>
                <a:gd name="connsiteX2875" fmla="*/ 88725 w 1452586"/>
                <a:gd name="connsiteY2875" fmla="*/ 774915 h 1226458"/>
                <a:gd name="connsiteX2876" fmla="*/ 92597 w 1452586"/>
                <a:gd name="connsiteY2876" fmla="*/ 778945 h 1226458"/>
                <a:gd name="connsiteX2877" fmla="*/ 93024 w 1452586"/>
                <a:gd name="connsiteY2877" fmla="*/ 779972 h 1226458"/>
                <a:gd name="connsiteX2878" fmla="*/ 91222 w 1452586"/>
                <a:gd name="connsiteY2878" fmla="*/ 779561 h 1226458"/>
                <a:gd name="connsiteX2879" fmla="*/ 90732 w 1452586"/>
                <a:gd name="connsiteY2879" fmla="*/ 779641 h 1226458"/>
                <a:gd name="connsiteX2880" fmla="*/ 91633 w 1452586"/>
                <a:gd name="connsiteY2880" fmla="*/ 781078 h 1226458"/>
                <a:gd name="connsiteX2881" fmla="*/ 91902 w 1452586"/>
                <a:gd name="connsiteY2881" fmla="*/ 782517 h 1226458"/>
                <a:gd name="connsiteX2882" fmla="*/ 91459 w 1452586"/>
                <a:gd name="connsiteY2882" fmla="*/ 783955 h 1226458"/>
                <a:gd name="connsiteX2883" fmla="*/ 90211 w 1452586"/>
                <a:gd name="connsiteY2883" fmla="*/ 785377 h 1226458"/>
                <a:gd name="connsiteX2884" fmla="*/ 82799 w 1452586"/>
                <a:gd name="connsiteY2884" fmla="*/ 790071 h 1226458"/>
                <a:gd name="connsiteX2885" fmla="*/ 81108 w 1452586"/>
                <a:gd name="connsiteY2885" fmla="*/ 790719 h 1226458"/>
                <a:gd name="connsiteX2886" fmla="*/ 79369 w 1452586"/>
                <a:gd name="connsiteY2886" fmla="*/ 791004 h 1226458"/>
                <a:gd name="connsiteX2887" fmla="*/ 77583 w 1452586"/>
                <a:gd name="connsiteY2887" fmla="*/ 790924 h 1226458"/>
                <a:gd name="connsiteX2888" fmla="*/ 77077 w 1452586"/>
                <a:gd name="connsiteY2888" fmla="*/ 790561 h 1226458"/>
                <a:gd name="connsiteX2889" fmla="*/ 76572 w 1452586"/>
                <a:gd name="connsiteY2889" fmla="*/ 789724 h 1226458"/>
                <a:gd name="connsiteX2890" fmla="*/ 76177 w 1452586"/>
                <a:gd name="connsiteY2890" fmla="*/ 788649 h 1226458"/>
                <a:gd name="connsiteX2891" fmla="*/ 76003 w 1452586"/>
                <a:gd name="connsiteY2891" fmla="*/ 787558 h 1226458"/>
                <a:gd name="connsiteX2892" fmla="*/ 76177 w 1452586"/>
                <a:gd name="connsiteY2892" fmla="*/ 786168 h 1226458"/>
                <a:gd name="connsiteX2893" fmla="*/ 76572 w 1452586"/>
                <a:gd name="connsiteY2893" fmla="*/ 785346 h 1226458"/>
                <a:gd name="connsiteX2894" fmla="*/ 77077 w 1452586"/>
                <a:gd name="connsiteY2894" fmla="*/ 784777 h 1226458"/>
                <a:gd name="connsiteX2895" fmla="*/ 77583 w 1452586"/>
                <a:gd name="connsiteY2895" fmla="*/ 784049 h 1226458"/>
                <a:gd name="connsiteX2896" fmla="*/ 76825 w 1452586"/>
                <a:gd name="connsiteY2896" fmla="*/ 782864 h 1226458"/>
                <a:gd name="connsiteX2897" fmla="*/ 77077 w 1452586"/>
                <a:gd name="connsiteY2897" fmla="*/ 781805 h 1226458"/>
                <a:gd name="connsiteX2898" fmla="*/ 77757 w 1452586"/>
                <a:gd name="connsiteY2898" fmla="*/ 780636 h 1226458"/>
                <a:gd name="connsiteX2899" fmla="*/ 78294 w 1452586"/>
                <a:gd name="connsiteY2899" fmla="*/ 779151 h 1226458"/>
                <a:gd name="connsiteX2900" fmla="*/ 78184 w 1452586"/>
                <a:gd name="connsiteY2900" fmla="*/ 777586 h 1226458"/>
                <a:gd name="connsiteX2901" fmla="*/ 77536 w 1452586"/>
                <a:gd name="connsiteY2901" fmla="*/ 776416 h 1226458"/>
                <a:gd name="connsiteX2902" fmla="*/ 76635 w 1452586"/>
                <a:gd name="connsiteY2902" fmla="*/ 775658 h 1226458"/>
                <a:gd name="connsiteX2903" fmla="*/ 75813 w 1452586"/>
                <a:gd name="connsiteY2903" fmla="*/ 775357 h 1226458"/>
                <a:gd name="connsiteX2904" fmla="*/ 73395 w 1452586"/>
                <a:gd name="connsiteY2904" fmla="*/ 774962 h 1226458"/>
                <a:gd name="connsiteX2905" fmla="*/ 72226 w 1452586"/>
                <a:gd name="connsiteY2905" fmla="*/ 775073 h 1226458"/>
                <a:gd name="connsiteX2906" fmla="*/ 70898 w 1452586"/>
                <a:gd name="connsiteY2906" fmla="*/ 775610 h 1226458"/>
                <a:gd name="connsiteX2907" fmla="*/ 69128 w 1452586"/>
                <a:gd name="connsiteY2907" fmla="*/ 776764 h 1226458"/>
                <a:gd name="connsiteX2908" fmla="*/ 68180 w 1452586"/>
                <a:gd name="connsiteY2908" fmla="*/ 777649 h 1226458"/>
                <a:gd name="connsiteX2909" fmla="*/ 67342 w 1452586"/>
                <a:gd name="connsiteY2909" fmla="*/ 778787 h 1226458"/>
                <a:gd name="connsiteX2910" fmla="*/ 66267 w 1452586"/>
                <a:gd name="connsiteY2910" fmla="*/ 781505 h 1226458"/>
                <a:gd name="connsiteX2911" fmla="*/ 65509 w 1452586"/>
                <a:gd name="connsiteY2911" fmla="*/ 782690 h 1226458"/>
                <a:gd name="connsiteX2912" fmla="*/ 64402 w 1452586"/>
                <a:gd name="connsiteY2912" fmla="*/ 783054 h 1226458"/>
                <a:gd name="connsiteX2913" fmla="*/ 62000 w 1452586"/>
                <a:gd name="connsiteY2913" fmla="*/ 782612 h 1226458"/>
                <a:gd name="connsiteX2914" fmla="*/ 60846 w 1452586"/>
                <a:gd name="connsiteY2914" fmla="*/ 782770 h 1226458"/>
                <a:gd name="connsiteX2915" fmla="*/ 59788 w 1452586"/>
                <a:gd name="connsiteY2915" fmla="*/ 783670 h 1226458"/>
                <a:gd name="connsiteX2916" fmla="*/ 59076 w 1452586"/>
                <a:gd name="connsiteY2916" fmla="*/ 784508 h 1226458"/>
                <a:gd name="connsiteX2917" fmla="*/ 56642 w 1452586"/>
                <a:gd name="connsiteY2917" fmla="*/ 786673 h 1226458"/>
                <a:gd name="connsiteX2918" fmla="*/ 54683 w 1452586"/>
                <a:gd name="connsiteY2918" fmla="*/ 788965 h 1226458"/>
                <a:gd name="connsiteX2919" fmla="*/ 53766 w 1452586"/>
                <a:gd name="connsiteY2919" fmla="*/ 789281 h 1226458"/>
                <a:gd name="connsiteX2920" fmla="*/ 53055 w 1452586"/>
                <a:gd name="connsiteY2920" fmla="*/ 788143 h 1226458"/>
                <a:gd name="connsiteX2921" fmla="*/ 54193 w 1452586"/>
                <a:gd name="connsiteY2921" fmla="*/ 787605 h 1226458"/>
                <a:gd name="connsiteX2922" fmla="*/ 54462 w 1452586"/>
                <a:gd name="connsiteY2922" fmla="*/ 787368 h 1226458"/>
                <a:gd name="connsiteX2923" fmla="*/ 54683 w 1452586"/>
                <a:gd name="connsiteY2923" fmla="*/ 786910 h 1226458"/>
                <a:gd name="connsiteX2924" fmla="*/ 55125 w 1452586"/>
                <a:gd name="connsiteY2924" fmla="*/ 785741 h 1226458"/>
                <a:gd name="connsiteX2925" fmla="*/ 55299 w 1452586"/>
                <a:gd name="connsiteY2925" fmla="*/ 785361 h 1226458"/>
                <a:gd name="connsiteX2926" fmla="*/ 55710 w 1452586"/>
                <a:gd name="connsiteY2926" fmla="*/ 785029 h 1226458"/>
                <a:gd name="connsiteX2927" fmla="*/ 56358 w 1452586"/>
                <a:gd name="connsiteY2927" fmla="*/ 784792 h 1226458"/>
                <a:gd name="connsiteX2928" fmla="*/ 56722 w 1452586"/>
                <a:gd name="connsiteY2928" fmla="*/ 784587 h 1226458"/>
                <a:gd name="connsiteX2929" fmla="*/ 56895 w 1452586"/>
                <a:gd name="connsiteY2929" fmla="*/ 784556 h 1226458"/>
                <a:gd name="connsiteX2930" fmla="*/ 57290 w 1452586"/>
                <a:gd name="connsiteY2930" fmla="*/ 784761 h 1226458"/>
                <a:gd name="connsiteX2931" fmla="*/ 57464 w 1452586"/>
                <a:gd name="connsiteY2931" fmla="*/ 784698 h 1226458"/>
                <a:gd name="connsiteX2932" fmla="*/ 57512 w 1452586"/>
                <a:gd name="connsiteY2932" fmla="*/ 784508 h 1226458"/>
                <a:gd name="connsiteX2933" fmla="*/ 57575 w 1452586"/>
                <a:gd name="connsiteY2933" fmla="*/ 783844 h 1226458"/>
                <a:gd name="connsiteX2934" fmla="*/ 57623 w 1452586"/>
                <a:gd name="connsiteY2934" fmla="*/ 783639 h 1226458"/>
                <a:gd name="connsiteX2935" fmla="*/ 57812 w 1452586"/>
                <a:gd name="connsiteY2935" fmla="*/ 783307 h 1226458"/>
                <a:gd name="connsiteX2936" fmla="*/ 58191 w 1452586"/>
                <a:gd name="connsiteY2936" fmla="*/ 782422 h 1226458"/>
                <a:gd name="connsiteX2937" fmla="*/ 58349 w 1452586"/>
                <a:gd name="connsiteY2937" fmla="*/ 782137 h 1226458"/>
                <a:gd name="connsiteX2938" fmla="*/ 58713 w 1452586"/>
                <a:gd name="connsiteY2938" fmla="*/ 781742 h 1226458"/>
                <a:gd name="connsiteX2939" fmla="*/ 62775 w 1452586"/>
                <a:gd name="connsiteY2939" fmla="*/ 780225 h 1226458"/>
                <a:gd name="connsiteX2940" fmla="*/ 62506 w 1452586"/>
                <a:gd name="connsiteY2940" fmla="*/ 779356 h 1226458"/>
                <a:gd name="connsiteX2941" fmla="*/ 62395 w 1452586"/>
                <a:gd name="connsiteY2941" fmla="*/ 778455 h 1226458"/>
                <a:gd name="connsiteX2942" fmla="*/ 62538 w 1452586"/>
                <a:gd name="connsiteY2942" fmla="*/ 777649 h 1226458"/>
                <a:gd name="connsiteX2943" fmla="*/ 63012 w 1452586"/>
                <a:gd name="connsiteY2943" fmla="*/ 777112 h 1226458"/>
                <a:gd name="connsiteX2944" fmla="*/ 62395 w 1452586"/>
                <a:gd name="connsiteY2944" fmla="*/ 777032 h 1226458"/>
                <a:gd name="connsiteX2945" fmla="*/ 62063 w 1452586"/>
                <a:gd name="connsiteY2945" fmla="*/ 776685 h 1226458"/>
                <a:gd name="connsiteX2946" fmla="*/ 61874 w 1452586"/>
                <a:gd name="connsiteY2946" fmla="*/ 776116 h 1226458"/>
                <a:gd name="connsiteX2947" fmla="*/ 61747 w 1452586"/>
                <a:gd name="connsiteY2947" fmla="*/ 775294 h 1226458"/>
                <a:gd name="connsiteX2948" fmla="*/ 61810 w 1452586"/>
                <a:gd name="connsiteY2948" fmla="*/ 774473 h 1226458"/>
                <a:gd name="connsiteX2949" fmla="*/ 61984 w 1452586"/>
                <a:gd name="connsiteY2949" fmla="*/ 773445 h 1226458"/>
                <a:gd name="connsiteX2950" fmla="*/ 62000 w 1452586"/>
                <a:gd name="connsiteY2950" fmla="*/ 772607 h 1226458"/>
                <a:gd name="connsiteX2951" fmla="*/ 61589 w 1452586"/>
                <a:gd name="connsiteY2951" fmla="*/ 772165 h 1226458"/>
                <a:gd name="connsiteX2952" fmla="*/ 59108 w 1452586"/>
                <a:gd name="connsiteY2952" fmla="*/ 771786 h 1226458"/>
                <a:gd name="connsiteX2953" fmla="*/ 58918 w 1452586"/>
                <a:gd name="connsiteY2953" fmla="*/ 771675 h 1226458"/>
                <a:gd name="connsiteX2954" fmla="*/ 58334 w 1452586"/>
                <a:gd name="connsiteY2954" fmla="*/ 771090 h 1226458"/>
                <a:gd name="connsiteX2955" fmla="*/ 56832 w 1452586"/>
                <a:gd name="connsiteY2955" fmla="*/ 770869 h 1226458"/>
                <a:gd name="connsiteX2956" fmla="*/ 56421 w 1452586"/>
                <a:gd name="connsiteY2956" fmla="*/ 770474 h 1226458"/>
                <a:gd name="connsiteX2957" fmla="*/ 55331 w 1452586"/>
                <a:gd name="connsiteY2957" fmla="*/ 769035 h 1226458"/>
                <a:gd name="connsiteX2958" fmla="*/ 50526 w 1452586"/>
                <a:gd name="connsiteY2958" fmla="*/ 768403 h 1226458"/>
                <a:gd name="connsiteX2959" fmla="*/ 47966 w 1452586"/>
                <a:gd name="connsiteY2959" fmla="*/ 767455 h 1226458"/>
                <a:gd name="connsiteX2960" fmla="*/ 47286 w 1452586"/>
                <a:gd name="connsiteY2960" fmla="*/ 765116 h 1226458"/>
                <a:gd name="connsiteX2961" fmla="*/ 47871 w 1452586"/>
                <a:gd name="connsiteY2961" fmla="*/ 764215 h 1226458"/>
                <a:gd name="connsiteX2962" fmla="*/ 49831 w 1452586"/>
                <a:gd name="connsiteY2962" fmla="*/ 762050 h 1226458"/>
                <a:gd name="connsiteX2963" fmla="*/ 50084 w 1452586"/>
                <a:gd name="connsiteY2963" fmla="*/ 761071 h 1226458"/>
                <a:gd name="connsiteX2964" fmla="*/ 49151 w 1452586"/>
                <a:gd name="connsiteY2964" fmla="*/ 760280 h 1226458"/>
                <a:gd name="connsiteX2965" fmla="*/ 47539 w 1452586"/>
                <a:gd name="connsiteY2965" fmla="*/ 760359 h 1226458"/>
                <a:gd name="connsiteX2966" fmla="*/ 45880 w 1452586"/>
                <a:gd name="connsiteY2966" fmla="*/ 760928 h 1226458"/>
                <a:gd name="connsiteX2967" fmla="*/ 44758 w 1452586"/>
                <a:gd name="connsiteY2967" fmla="*/ 761560 h 1226458"/>
                <a:gd name="connsiteX2968" fmla="*/ 43067 w 1452586"/>
                <a:gd name="connsiteY2968" fmla="*/ 763156 h 1226458"/>
                <a:gd name="connsiteX2969" fmla="*/ 42466 w 1452586"/>
                <a:gd name="connsiteY2969" fmla="*/ 763283 h 1226458"/>
                <a:gd name="connsiteX2970" fmla="*/ 42008 w 1452586"/>
                <a:gd name="connsiteY2970" fmla="*/ 762951 h 1226458"/>
                <a:gd name="connsiteX2971" fmla="*/ 41376 w 1452586"/>
                <a:gd name="connsiteY2971" fmla="*/ 761718 h 1226458"/>
                <a:gd name="connsiteX2972" fmla="*/ 41091 w 1452586"/>
                <a:gd name="connsiteY2972" fmla="*/ 761434 h 1226458"/>
                <a:gd name="connsiteX2973" fmla="*/ 40680 w 1452586"/>
                <a:gd name="connsiteY2973" fmla="*/ 760422 h 1226458"/>
                <a:gd name="connsiteX2974" fmla="*/ 40222 w 1452586"/>
                <a:gd name="connsiteY2974" fmla="*/ 758605 h 1226458"/>
                <a:gd name="connsiteX2975" fmla="*/ 39590 w 1452586"/>
                <a:gd name="connsiteY2975" fmla="*/ 757562 h 1226458"/>
                <a:gd name="connsiteX2976" fmla="*/ 38594 w 1452586"/>
                <a:gd name="connsiteY2976" fmla="*/ 758905 h 1226458"/>
                <a:gd name="connsiteX2977" fmla="*/ 38815 w 1452586"/>
                <a:gd name="connsiteY2977" fmla="*/ 761039 h 1226458"/>
                <a:gd name="connsiteX2978" fmla="*/ 40190 w 1452586"/>
                <a:gd name="connsiteY2978" fmla="*/ 762825 h 1226458"/>
                <a:gd name="connsiteX2979" fmla="*/ 40759 w 1452586"/>
                <a:gd name="connsiteY2979" fmla="*/ 764515 h 1226458"/>
                <a:gd name="connsiteX2980" fmla="*/ 38610 w 1452586"/>
                <a:gd name="connsiteY2980" fmla="*/ 766317 h 1226458"/>
                <a:gd name="connsiteX2981" fmla="*/ 36682 w 1452586"/>
                <a:gd name="connsiteY2981" fmla="*/ 767361 h 1226458"/>
                <a:gd name="connsiteX2982" fmla="*/ 36223 w 1452586"/>
                <a:gd name="connsiteY2982" fmla="*/ 767787 h 1226458"/>
                <a:gd name="connsiteX2983" fmla="*/ 35702 w 1452586"/>
                <a:gd name="connsiteY2983" fmla="*/ 767945 h 1226458"/>
                <a:gd name="connsiteX2984" fmla="*/ 34943 w 1452586"/>
                <a:gd name="connsiteY2984" fmla="*/ 767945 h 1226458"/>
                <a:gd name="connsiteX2985" fmla="*/ 34311 w 1452586"/>
                <a:gd name="connsiteY2985" fmla="*/ 768198 h 1226458"/>
                <a:gd name="connsiteX2986" fmla="*/ 34216 w 1452586"/>
                <a:gd name="connsiteY2986" fmla="*/ 769004 h 1226458"/>
                <a:gd name="connsiteX2987" fmla="*/ 35038 w 1452586"/>
                <a:gd name="connsiteY2987" fmla="*/ 771549 h 1226458"/>
                <a:gd name="connsiteX2988" fmla="*/ 35101 w 1452586"/>
                <a:gd name="connsiteY2988" fmla="*/ 772734 h 1226458"/>
                <a:gd name="connsiteX2989" fmla="*/ 34532 w 1452586"/>
                <a:gd name="connsiteY2989" fmla="*/ 774046 h 1226458"/>
                <a:gd name="connsiteX2990" fmla="*/ 33474 w 1452586"/>
                <a:gd name="connsiteY2990" fmla="*/ 775010 h 1226458"/>
                <a:gd name="connsiteX2991" fmla="*/ 31182 w 1452586"/>
                <a:gd name="connsiteY2991" fmla="*/ 775784 h 1226458"/>
                <a:gd name="connsiteX2992" fmla="*/ 29522 w 1452586"/>
                <a:gd name="connsiteY2992" fmla="*/ 777285 h 1226458"/>
                <a:gd name="connsiteX2993" fmla="*/ 27389 w 1452586"/>
                <a:gd name="connsiteY2993" fmla="*/ 778123 h 1226458"/>
                <a:gd name="connsiteX2994" fmla="*/ 25982 w 1452586"/>
                <a:gd name="connsiteY2994" fmla="*/ 779229 h 1226458"/>
                <a:gd name="connsiteX2995" fmla="*/ 24196 w 1452586"/>
                <a:gd name="connsiteY2995" fmla="*/ 779766 h 1226458"/>
                <a:gd name="connsiteX2996" fmla="*/ 23754 w 1452586"/>
                <a:gd name="connsiteY2996" fmla="*/ 780130 h 1226458"/>
                <a:gd name="connsiteX2997" fmla="*/ 23217 w 1452586"/>
                <a:gd name="connsiteY2997" fmla="*/ 780888 h 1226458"/>
                <a:gd name="connsiteX2998" fmla="*/ 22663 w 1452586"/>
                <a:gd name="connsiteY2998" fmla="*/ 781458 h 1226458"/>
                <a:gd name="connsiteX2999" fmla="*/ 22000 w 1452586"/>
                <a:gd name="connsiteY2999" fmla="*/ 781837 h 1226458"/>
                <a:gd name="connsiteX3000" fmla="*/ 21367 w 1452586"/>
                <a:gd name="connsiteY3000" fmla="*/ 781868 h 1226458"/>
                <a:gd name="connsiteX3001" fmla="*/ 20008 w 1452586"/>
                <a:gd name="connsiteY3001" fmla="*/ 781063 h 1226458"/>
                <a:gd name="connsiteX3002" fmla="*/ 18823 w 1452586"/>
                <a:gd name="connsiteY3002" fmla="*/ 781426 h 1226458"/>
                <a:gd name="connsiteX3003" fmla="*/ 17638 w 1452586"/>
                <a:gd name="connsiteY3003" fmla="*/ 782280 h 1226458"/>
                <a:gd name="connsiteX3004" fmla="*/ 16737 w 1452586"/>
                <a:gd name="connsiteY3004" fmla="*/ 783228 h 1226458"/>
                <a:gd name="connsiteX3005" fmla="*/ 17985 w 1452586"/>
                <a:gd name="connsiteY3005" fmla="*/ 786231 h 1226458"/>
                <a:gd name="connsiteX3006" fmla="*/ 18459 w 1452586"/>
                <a:gd name="connsiteY3006" fmla="*/ 786673 h 1226458"/>
                <a:gd name="connsiteX3007" fmla="*/ 23706 w 1452586"/>
                <a:gd name="connsiteY3007" fmla="*/ 788585 h 1226458"/>
                <a:gd name="connsiteX3008" fmla="*/ 24718 w 1452586"/>
                <a:gd name="connsiteY3008" fmla="*/ 788507 h 1226458"/>
                <a:gd name="connsiteX3009" fmla="*/ 25666 w 1452586"/>
                <a:gd name="connsiteY3009" fmla="*/ 787653 h 1226458"/>
                <a:gd name="connsiteX3010" fmla="*/ 26251 w 1452586"/>
                <a:gd name="connsiteY3010" fmla="*/ 787242 h 1226458"/>
                <a:gd name="connsiteX3011" fmla="*/ 32162 w 1452586"/>
                <a:gd name="connsiteY3011" fmla="*/ 785741 h 1226458"/>
                <a:gd name="connsiteX3012" fmla="*/ 32968 w 1452586"/>
                <a:gd name="connsiteY3012" fmla="*/ 786468 h 1226458"/>
                <a:gd name="connsiteX3013" fmla="*/ 33221 w 1452586"/>
                <a:gd name="connsiteY3013" fmla="*/ 787527 h 1226458"/>
                <a:gd name="connsiteX3014" fmla="*/ 33078 w 1452586"/>
                <a:gd name="connsiteY3014" fmla="*/ 788522 h 1226458"/>
                <a:gd name="connsiteX3015" fmla="*/ 32588 w 1452586"/>
                <a:gd name="connsiteY3015" fmla="*/ 789234 h 1226458"/>
                <a:gd name="connsiteX3016" fmla="*/ 31830 w 1452586"/>
                <a:gd name="connsiteY3016" fmla="*/ 789423 h 1226458"/>
                <a:gd name="connsiteX3017" fmla="*/ 31561 w 1452586"/>
                <a:gd name="connsiteY3017" fmla="*/ 789676 h 1226458"/>
                <a:gd name="connsiteX3018" fmla="*/ 31229 w 1452586"/>
                <a:gd name="connsiteY3018" fmla="*/ 790340 h 1226458"/>
                <a:gd name="connsiteX3019" fmla="*/ 30961 w 1452586"/>
                <a:gd name="connsiteY3019" fmla="*/ 791099 h 1226458"/>
                <a:gd name="connsiteX3020" fmla="*/ 30818 w 1452586"/>
                <a:gd name="connsiteY3020" fmla="*/ 791667 h 1226458"/>
                <a:gd name="connsiteX3021" fmla="*/ 30597 w 1452586"/>
                <a:gd name="connsiteY3021" fmla="*/ 792063 h 1226458"/>
                <a:gd name="connsiteX3022" fmla="*/ 30202 w 1452586"/>
                <a:gd name="connsiteY3022" fmla="*/ 792189 h 1226458"/>
                <a:gd name="connsiteX3023" fmla="*/ 29443 w 1452586"/>
                <a:gd name="connsiteY3023" fmla="*/ 792189 h 1226458"/>
                <a:gd name="connsiteX3024" fmla="*/ 26788 w 1452586"/>
                <a:gd name="connsiteY3024" fmla="*/ 792837 h 1226458"/>
                <a:gd name="connsiteX3025" fmla="*/ 25982 w 1452586"/>
                <a:gd name="connsiteY3025" fmla="*/ 792695 h 1226458"/>
                <a:gd name="connsiteX3026" fmla="*/ 26251 w 1452586"/>
                <a:gd name="connsiteY3026" fmla="*/ 794196 h 1226458"/>
                <a:gd name="connsiteX3027" fmla="*/ 26962 w 1452586"/>
                <a:gd name="connsiteY3027" fmla="*/ 796251 h 1226458"/>
                <a:gd name="connsiteX3028" fmla="*/ 27784 w 1452586"/>
                <a:gd name="connsiteY3028" fmla="*/ 798084 h 1226458"/>
                <a:gd name="connsiteX3029" fmla="*/ 28795 w 1452586"/>
                <a:gd name="connsiteY3029" fmla="*/ 799380 h 1226458"/>
                <a:gd name="connsiteX3030" fmla="*/ 29712 w 1452586"/>
                <a:gd name="connsiteY3030" fmla="*/ 801324 h 1226458"/>
                <a:gd name="connsiteX3031" fmla="*/ 30281 w 1452586"/>
                <a:gd name="connsiteY3031" fmla="*/ 801845 h 1226458"/>
                <a:gd name="connsiteX3032" fmla="*/ 36508 w 1452586"/>
                <a:gd name="connsiteY3032" fmla="*/ 805433 h 1226458"/>
                <a:gd name="connsiteX3033" fmla="*/ 37282 w 1452586"/>
                <a:gd name="connsiteY3033" fmla="*/ 806476 h 1226458"/>
                <a:gd name="connsiteX3034" fmla="*/ 38310 w 1452586"/>
                <a:gd name="connsiteY3034" fmla="*/ 807345 h 1226458"/>
                <a:gd name="connsiteX3035" fmla="*/ 39890 w 1452586"/>
                <a:gd name="connsiteY3035" fmla="*/ 806570 h 1226458"/>
                <a:gd name="connsiteX3036" fmla="*/ 42703 w 1452586"/>
                <a:gd name="connsiteY3036" fmla="*/ 804453 h 1226458"/>
                <a:gd name="connsiteX3037" fmla="*/ 41549 w 1452586"/>
                <a:gd name="connsiteY3037" fmla="*/ 805955 h 1226458"/>
                <a:gd name="connsiteX3038" fmla="*/ 41312 w 1452586"/>
                <a:gd name="connsiteY3038" fmla="*/ 806602 h 1226458"/>
                <a:gd name="connsiteX3039" fmla="*/ 41328 w 1452586"/>
                <a:gd name="connsiteY3039" fmla="*/ 807219 h 1226458"/>
                <a:gd name="connsiteX3040" fmla="*/ 41881 w 1452586"/>
                <a:gd name="connsiteY3040" fmla="*/ 807851 h 1226458"/>
                <a:gd name="connsiteX3041" fmla="*/ 42055 w 1452586"/>
                <a:gd name="connsiteY3041" fmla="*/ 808609 h 1226458"/>
                <a:gd name="connsiteX3042" fmla="*/ 41439 w 1452586"/>
                <a:gd name="connsiteY3042" fmla="*/ 809447 h 1226458"/>
                <a:gd name="connsiteX3043" fmla="*/ 41881 w 1452586"/>
                <a:gd name="connsiteY3043" fmla="*/ 810901 h 1226458"/>
                <a:gd name="connsiteX3044" fmla="*/ 42751 w 1452586"/>
                <a:gd name="connsiteY3044" fmla="*/ 812323 h 1226458"/>
                <a:gd name="connsiteX3045" fmla="*/ 44457 w 1452586"/>
                <a:gd name="connsiteY3045" fmla="*/ 813620 h 1226458"/>
                <a:gd name="connsiteX3046" fmla="*/ 46038 w 1452586"/>
                <a:gd name="connsiteY3046" fmla="*/ 816038 h 1226458"/>
                <a:gd name="connsiteX3047" fmla="*/ 46970 w 1452586"/>
                <a:gd name="connsiteY3047" fmla="*/ 816701 h 1226458"/>
                <a:gd name="connsiteX3048" fmla="*/ 46876 w 1452586"/>
                <a:gd name="connsiteY3048" fmla="*/ 817254 h 1226458"/>
                <a:gd name="connsiteX3049" fmla="*/ 46417 w 1452586"/>
                <a:gd name="connsiteY3049" fmla="*/ 817760 h 1226458"/>
                <a:gd name="connsiteX3050" fmla="*/ 46322 w 1452586"/>
                <a:gd name="connsiteY3050" fmla="*/ 818440 h 1226458"/>
                <a:gd name="connsiteX3051" fmla="*/ 46465 w 1452586"/>
                <a:gd name="connsiteY3051" fmla="*/ 819167 h 1226458"/>
                <a:gd name="connsiteX3052" fmla="*/ 46702 w 1452586"/>
                <a:gd name="connsiteY3052" fmla="*/ 819847 h 1226458"/>
                <a:gd name="connsiteX3053" fmla="*/ 47713 w 1452586"/>
                <a:gd name="connsiteY3053" fmla="*/ 821806 h 1226458"/>
                <a:gd name="connsiteX3054" fmla="*/ 47776 w 1452586"/>
                <a:gd name="connsiteY3054" fmla="*/ 822138 h 1226458"/>
                <a:gd name="connsiteX3055" fmla="*/ 47982 w 1452586"/>
                <a:gd name="connsiteY3055" fmla="*/ 822486 h 1226458"/>
                <a:gd name="connsiteX3056" fmla="*/ 48582 w 1452586"/>
                <a:gd name="connsiteY3056" fmla="*/ 824035 h 1226458"/>
                <a:gd name="connsiteX3057" fmla="*/ 49009 w 1452586"/>
                <a:gd name="connsiteY3057" fmla="*/ 824430 h 1226458"/>
                <a:gd name="connsiteX3058" fmla="*/ 49515 w 1452586"/>
                <a:gd name="connsiteY3058" fmla="*/ 824714 h 1226458"/>
                <a:gd name="connsiteX3059" fmla="*/ 50669 w 1452586"/>
                <a:gd name="connsiteY3059" fmla="*/ 826295 h 1226458"/>
                <a:gd name="connsiteX3060" fmla="*/ 55789 w 1452586"/>
                <a:gd name="connsiteY3060" fmla="*/ 829581 h 1226458"/>
                <a:gd name="connsiteX3061" fmla="*/ 57512 w 1452586"/>
                <a:gd name="connsiteY3061" fmla="*/ 831684 h 1226458"/>
                <a:gd name="connsiteX3062" fmla="*/ 58650 w 1452586"/>
                <a:gd name="connsiteY3062" fmla="*/ 832252 h 1226458"/>
                <a:gd name="connsiteX3063" fmla="*/ 57954 w 1452586"/>
                <a:gd name="connsiteY3063" fmla="*/ 833012 h 1226458"/>
                <a:gd name="connsiteX3064" fmla="*/ 57686 w 1452586"/>
                <a:gd name="connsiteY3064" fmla="*/ 833169 h 1226458"/>
                <a:gd name="connsiteX3065" fmla="*/ 58002 w 1452586"/>
                <a:gd name="connsiteY3065" fmla="*/ 833564 h 1226458"/>
                <a:gd name="connsiteX3066" fmla="*/ 58334 w 1452586"/>
                <a:gd name="connsiteY3066" fmla="*/ 833802 h 1226458"/>
                <a:gd name="connsiteX3067" fmla="*/ 58713 w 1452586"/>
                <a:gd name="connsiteY3067" fmla="*/ 833896 h 1226458"/>
                <a:gd name="connsiteX3068" fmla="*/ 59171 w 1452586"/>
                <a:gd name="connsiteY3068" fmla="*/ 833912 h 1226458"/>
                <a:gd name="connsiteX3069" fmla="*/ 59076 w 1452586"/>
                <a:gd name="connsiteY3069" fmla="*/ 834434 h 1226458"/>
                <a:gd name="connsiteX3070" fmla="*/ 55663 w 1452586"/>
                <a:gd name="connsiteY3070" fmla="*/ 834592 h 1226458"/>
                <a:gd name="connsiteX3071" fmla="*/ 54430 w 1452586"/>
                <a:gd name="connsiteY3071" fmla="*/ 835476 h 1226458"/>
                <a:gd name="connsiteX3072" fmla="*/ 54256 w 1452586"/>
                <a:gd name="connsiteY3072" fmla="*/ 838464 h 1226458"/>
                <a:gd name="connsiteX3073" fmla="*/ 54635 w 1452586"/>
                <a:gd name="connsiteY3073" fmla="*/ 840361 h 1226458"/>
                <a:gd name="connsiteX3074" fmla="*/ 55347 w 1452586"/>
                <a:gd name="connsiteY3074" fmla="*/ 842557 h 1226458"/>
                <a:gd name="connsiteX3075" fmla="*/ 56279 w 1452586"/>
                <a:gd name="connsiteY3075" fmla="*/ 844375 h 1226458"/>
                <a:gd name="connsiteX3076" fmla="*/ 57290 w 1452586"/>
                <a:gd name="connsiteY3076" fmla="*/ 845212 h 1226458"/>
                <a:gd name="connsiteX3077" fmla="*/ 65208 w 1452586"/>
                <a:gd name="connsiteY3077" fmla="*/ 849068 h 1226458"/>
                <a:gd name="connsiteX3078" fmla="*/ 75086 w 1452586"/>
                <a:gd name="connsiteY3078" fmla="*/ 850412 h 1226458"/>
                <a:gd name="connsiteX3079" fmla="*/ 86607 w 1452586"/>
                <a:gd name="connsiteY3079" fmla="*/ 849795 h 1226458"/>
                <a:gd name="connsiteX3080" fmla="*/ 95505 w 1452586"/>
                <a:gd name="connsiteY3080" fmla="*/ 848847 h 1226458"/>
                <a:gd name="connsiteX3081" fmla="*/ 106868 w 1452586"/>
                <a:gd name="connsiteY3081" fmla="*/ 843980 h 1226458"/>
                <a:gd name="connsiteX3082" fmla="*/ 109192 w 1452586"/>
                <a:gd name="connsiteY3082" fmla="*/ 842336 h 1226458"/>
                <a:gd name="connsiteX3083" fmla="*/ 109587 w 1452586"/>
                <a:gd name="connsiteY3083" fmla="*/ 839554 h 1226458"/>
                <a:gd name="connsiteX3084" fmla="*/ 111341 w 1452586"/>
                <a:gd name="connsiteY3084" fmla="*/ 841008 h 1226458"/>
                <a:gd name="connsiteX3085" fmla="*/ 113538 w 1452586"/>
                <a:gd name="connsiteY3085" fmla="*/ 841878 h 1226458"/>
                <a:gd name="connsiteX3086" fmla="*/ 115861 w 1452586"/>
                <a:gd name="connsiteY3086" fmla="*/ 841988 h 1226458"/>
                <a:gd name="connsiteX3087" fmla="*/ 117979 w 1452586"/>
                <a:gd name="connsiteY3087" fmla="*/ 841229 h 1226458"/>
                <a:gd name="connsiteX3088" fmla="*/ 118659 w 1452586"/>
                <a:gd name="connsiteY3088" fmla="*/ 840613 h 1226458"/>
                <a:gd name="connsiteX3089" fmla="*/ 119291 w 1452586"/>
                <a:gd name="connsiteY3089" fmla="*/ 839697 h 1226458"/>
                <a:gd name="connsiteX3090" fmla="*/ 119875 w 1452586"/>
                <a:gd name="connsiteY3090" fmla="*/ 838559 h 1226458"/>
                <a:gd name="connsiteX3091" fmla="*/ 120318 w 1452586"/>
                <a:gd name="connsiteY3091" fmla="*/ 837310 h 1226458"/>
                <a:gd name="connsiteX3092" fmla="*/ 120602 w 1452586"/>
                <a:gd name="connsiteY3092" fmla="*/ 835746 h 1226458"/>
                <a:gd name="connsiteX3093" fmla="*/ 120444 w 1452586"/>
                <a:gd name="connsiteY3093" fmla="*/ 834718 h 1226458"/>
                <a:gd name="connsiteX3094" fmla="*/ 120207 w 1452586"/>
                <a:gd name="connsiteY3094" fmla="*/ 833722 h 1226458"/>
                <a:gd name="connsiteX3095" fmla="*/ 120207 w 1452586"/>
                <a:gd name="connsiteY3095" fmla="*/ 832252 h 1226458"/>
                <a:gd name="connsiteX3096" fmla="*/ 120555 w 1452586"/>
                <a:gd name="connsiteY3096" fmla="*/ 830893 h 1226458"/>
                <a:gd name="connsiteX3097" fmla="*/ 121124 w 1452586"/>
                <a:gd name="connsiteY3097" fmla="*/ 829898 h 1226458"/>
                <a:gd name="connsiteX3098" fmla="*/ 122357 w 1452586"/>
                <a:gd name="connsiteY3098" fmla="*/ 828317 h 1226458"/>
                <a:gd name="connsiteX3099" fmla="*/ 122673 w 1452586"/>
                <a:gd name="connsiteY3099" fmla="*/ 827006 h 1226458"/>
                <a:gd name="connsiteX3100" fmla="*/ 122120 w 1452586"/>
                <a:gd name="connsiteY3100" fmla="*/ 825868 h 1226458"/>
                <a:gd name="connsiteX3101" fmla="*/ 119101 w 1452586"/>
                <a:gd name="connsiteY3101" fmla="*/ 822976 h 1226458"/>
                <a:gd name="connsiteX3102" fmla="*/ 115561 w 1452586"/>
                <a:gd name="connsiteY3102" fmla="*/ 821427 h 1226458"/>
                <a:gd name="connsiteX3103" fmla="*/ 113996 w 1452586"/>
                <a:gd name="connsiteY3103" fmla="*/ 820178 h 1226458"/>
                <a:gd name="connsiteX3104" fmla="*/ 118753 w 1452586"/>
                <a:gd name="connsiteY3104" fmla="*/ 821300 h 1226458"/>
                <a:gd name="connsiteX3105" fmla="*/ 119275 w 1452586"/>
                <a:gd name="connsiteY3105" fmla="*/ 821189 h 1226458"/>
                <a:gd name="connsiteX3106" fmla="*/ 119623 w 1452586"/>
                <a:gd name="connsiteY3106" fmla="*/ 820763 h 1226458"/>
                <a:gd name="connsiteX3107" fmla="*/ 119796 w 1452586"/>
                <a:gd name="connsiteY3107" fmla="*/ 820147 h 1226458"/>
                <a:gd name="connsiteX3108" fmla="*/ 119765 w 1452586"/>
                <a:gd name="connsiteY3108" fmla="*/ 819325 h 1226458"/>
                <a:gd name="connsiteX3109" fmla="*/ 119512 w 1452586"/>
                <a:gd name="connsiteY3109" fmla="*/ 818725 h 1226458"/>
                <a:gd name="connsiteX3110" fmla="*/ 118200 w 1452586"/>
                <a:gd name="connsiteY3110" fmla="*/ 817571 h 1226458"/>
                <a:gd name="connsiteX3111" fmla="*/ 118580 w 1452586"/>
                <a:gd name="connsiteY3111" fmla="*/ 817586 h 1226458"/>
                <a:gd name="connsiteX3112" fmla="*/ 119528 w 1452586"/>
                <a:gd name="connsiteY3112" fmla="*/ 817223 h 1226458"/>
                <a:gd name="connsiteX3113" fmla="*/ 119212 w 1452586"/>
                <a:gd name="connsiteY3113" fmla="*/ 816828 h 1226458"/>
                <a:gd name="connsiteX3114" fmla="*/ 118121 w 1452586"/>
                <a:gd name="connsiteY3114" fmla="*/ 815990 h 1226458"/>
                <a:gd name="connsiteX3115" fmla="*/ 118200 w 1452586"/>
                <a:gd name="connsiteY3115" fmla="*/ 815484 h 1226458"/>
                <a:gd name="connsiteX3116" fmla="*/ 118595 w 1452586"/>
                <a:gd name="connsiteY3116" fmla="*/ 815516 h 1226458"/>
                <a:gd name="connsiteX3117" fmla="*/ 118864 w 1452586"/>
                <a:gd name="connsiteY3117" fmla="*/ 815453 h 1226458"/>
                <a:gd name="connsiteX3118" fmla="*/ 119085 w 1452586"/>
                <a:gd name="connsiteY3118" fmla="*/ 815169 h 1226458"/>
                <a:gd name="connsiteX3119" fmla="*/ 119354 w 1452586"/>
                <a:gd name="connsiteY3119" fmla="*/ 814599 h 1226458"/>
                <a:gd name="connsiteX3120" fmla="*/ 119449 w 1452586"/>
                <a:gd name="connsiteY3120" fmla="*/ 815405 h 1226458"/>
                <a:gd name="connsiteX3121" fmla="*/ 119686 w 1452586"/>
                <a:gd name="connsiteY3121" fmla="*/ 815658 h 1226458"/>
                <a:gd name="connsiteX3122" fmla="*/ 120049 w 1452586"/>
                <a:gd name="connsiteY3122" fmla="*/ 815453 h 1226458"/>
                <a:gd name="connsiteX3123" fmla="*/ 120460 w 1452586"/>
                <a:gd name="connsiteY3123" fmla="*/ 814963 h 1226458"/>
                <a:gd name="connsiteX3124" fmla="*/ 120982 w 1452586"/>
                <a:gd name="connsiteY3124" fmla="*/ 814520 h 1226458"/>
                <a:gd name="connsiteX3125" fmla="*/ 121946 w 1452586"/>
                <a:gd name="connsiteY3125" fmla="*/ 814378 h 1226458"/>
                <a:gd name="connsiteX3126" fmla="*/ 122562 w 1452586"/>
                <a:gd name="connsiteY3126" fmla="*/ 813952 h 1226458"/>
                <a:gd name="connsiteX3127" fmla="*/ 122246 w 1452586"/>
                <a:gd name="connsiteY3127" fmla="*/ 813019 h 1226458"/>
                <a:gd name="connsiteX3128" fmla="*/ 122704 w 1452586"/>
                <a:gd name="connsiteY3128" fmla="*/ 812387 h 1226458"/>
                <a:gd name="connsiteX3129" fmla="*/ 124127 w 1452586"/>
                <a:gd name="connsiteY3129" fmla="*/ 811518 h 1226458"/>
                <a:gd name="connsiteX3130" fmla="*/ 124332 w 1452586"/>
                <a:gd name="connsiteY3130" fmla="*/ 812102 h 1226458"/>
                <a:gd name="connsiteX3131" fmla="*/ 123874 w 1452586"/>
                <a:gd name="connsiteY3131" fmla="*/ 813272 h 1226458"/>
                <a:gd name="connsiteX3132" fmla="*/ 124332 w 1452586"/>
                <a:gd name="connsiteY3132" fmla="*/ 813462 h 1226458"/>
                <a:gd name="connsiteX3133" fmla="*/ 125786 w 1452586"/>
                <a:gd name="connsiteY3133" fmla="*/ 812750 h 1226458"/>
                <a:gd name="connsiteX3134" fmla="*/ 125660 w 1452586"/>
                <a:gd name="connsiteY3134" fmla="*/ 811360 h 1226458"/>
                <a:gd name="connsiteX3135" fmla="*/ 125328 w 1452586"/>
                <a:gd name="connsiteY3135" fmla="*/ 810379 h 1226458"/>
                <a:gd name="connsiteX3136" fmla="*/ 125249 w 1452586"/>
                <a:gd name="connsiteY3136" fmla="*/ 809542 h 1226458"/>
                <a:gd name="connsiteX3137" fmla="*/ 125818 w 1452586"/>
                <a:gd name="connsiteY3137" fmla="*/ 808578 h 1226458"/>
                <a:gd name="connsiteX3138" fmla="*/ 127066 w 1452586"/>
                <a:gd name="connsiteY3138" fmla="*/ 809021 h 1226458"/>
                <a:gd name="connsiteX3139" fmla="*/ 127556 w 1452586"/>
                <a:gd name="connsiteY3139" fmla="*/ 808784 h 1226458"/>
                <a:gd name="connsiteX3140" fmla="*/ 127714 w 1452586"/>
                <a:gd name="connsiteY3140" fmla="*/ 808388 h 1226458"/>
                <a:gd name="connsiteX3141" fmla="*/ 127936 w 1452586"/>
                <a:gd name="connsiteY3141" fmla="*/ 807219 h 1226458"/>
                <a:gd name="connsiteX3142" fmla="*/ 128094 w 1452586"/>
                <a:gd name="connsiteY3142" fmla="*/ 806713 h 1226458"/>
                <a:gd name="connsiteX3143" fmla="*/ 128552 w 1452586"/>
                <a:gd name="connsiteY3143" fmla="*/ 805860 h 1226458"/>
                <a:gd name="connsiteX3144" fmla="*/ 131286 w 1452586"/>
                <a:gd name="connsiteY3144" fmla="*/ 801892 h 1226458"/>
                <a:gd name="connsiteX3145" fmla="*/ 131697 w 1452586"/>
                <a:gd name="connsiteY3145" fmla="*/ 800581 h 1226458"/>
                <a:gd name="connsiteX3146" fmla="*/ 131855 w 1452586"/>
                <a:gd name="connsiteY3146" fmla="*/ 800186 h 1226458"/>
                <a:gd name="connsiteX3147" fmla="*/ 132266 w 1452586"/>
                <a:gd name="connsiteY3147" fmla="*/ 799063 h 1226458"/>
                <a:gd name="connsiteX3148" fmla="*/ 132677 w 1452586"/>
                <a:gd name="connsiteY3148" fmla="*/ 797452 h 1226458"/>
                <a:gd name="connsiteX3149" fmla="*/ 133135 w 1452586"/>
                <a:gd name="connsiteY3149" fmla="*/ 796029 h 1226458"/>
                <a:gd name="connsiteX3150" fmla="*/ 133736 w 1452586"/>
                <a:gd name="connsiteY3150" fmla="*/ 795445 h 1226458"/>
                <a:gd name="connsiteX3151" fmla="*/ 134668 w 1452586"/>
                <a:gd name="connsiteY3151" fmla="*/ 795302 h 1226458"/>
                <a:gd name="connsiteX3152" fmla="*/ 136786 w 1452586"/>
                <a:gd name="connsiteY3152" fmla="*/ 794449 h 1226458"/>
                <a:gd name="connsiteX3153" fmla="*/ 138730 w 1452586"/>
                <a:gd name="connsiteY3153" fmla="*/ 794070 h 1226458"/>
                <a:gd name="connsiteX3154" fmla="*/ 139188 w 1452586"/>
                <a:gd name="connsiteY3154" fmla="*/ 793263 h 1226458"/>
                <a:gd name="connsiteX3155" fmla="*/ 139425 w 1452586"/>
                <a:gd name="connsiteY3155" fmla="*/ 792031 h 1226458"/>
                <a:gd name="connsiteX3156" fmla="*/ 139583 w 1452586"/>
                <a:gd name="connsiteY3156" fmla="*/ 790609 h 1226458"/>
                <a:gd name="connsiteX3157" fmla="*/ 139346 w 1452586"/>
                <a:gd name="connsiteY3157" fmla="*/ 790024 h 1226458"/>
                <a:gd name="connsiteX3158" fmla="*/ 137671 w 1452586"/>
                <a:gd name="connsiteY3158" fmla="*/ 787558 h 1226458"/>
                <a:gd name="connsiteX3159" fmla="*/ 138762 w 1452586"/>
                <a:gd name="connsiteY3159" fmla="*/ 787574 h 1226458"/>
                <a:gd name="connsiteX3160" fmla="*/ 139994 w 1452586"/>
                <a:gd name="connsiteY3160" fmla="*/ 789217 h 1226458"/>
                <a:gd name="connsiteX3161" fmla="*/ 140753 w 1452586"/>
                <a:gd name="connsiteY3161" fmla="*/ 791304 h 1226458"/>
                <a:gd name="connsiteX3162" fmla="*/ 140358 w 1452586"/>
                <a:gd name="connsiteY3162" fmla="*/ 792568 h 1226458"/>
                <a:gd name="connsiteX3163" fmla="*/ 141132 w 1452586"/>
                <a:gd name="connsiteY3163" fmla="*/ 793026 h 1226458"/>
                <a:gd name="connsiteX3164" fmla="*/ 145336 w 1452586"/>
                <a:gd name="connsiteY3164" fmla="*/ 791130 h 1226458"/>
                <a:gd name="connsiteX3165" fmla="*/ 146427 w 1452586"/>
                <a:gd name="connsiteY3165" fmla="*/ 790403 h 1226458"/>
                <a:gd name="connsiteX3166" fmla="*/ 147501 w 1452586"/>
                <a:gd name="connsiteY3166" fmla="*/ 790071 h 1226458"/>
                <a:gd name="connsiteX3167" fmla="*/ 148481 w 1452586"/>
                <a:gd name="connsiteY3167" fmla="*/ 790941 h 1226458"/>
                <a:gd name="connsiteX3168" fmla="*/ 145984 w 1452586"/>
                <a:gd name="connsiteY3168" fmla="*/ 792094 h 1226458"/>
                <a:gd name="connsiteX3169" fmla="*/ 145225 w 1452586"/>
                <a:gd name="connsiteY3169" fmla="*/ 792631 h 1226458"/>
                <a:gd name="connsiteX3170" fmla="*/ 145415 w 1452586"/>
                <a:gd name="connsiteY3170" fmla="*/ 792773 h 1226458"/>
                <a:gd name="connsiteX3171" fmla="*/ 145905 w 1452586"/>
                <a:gd name="connsiteY3171" fmla="*/ 793248 h 1226458"/>
                <a:gd name="connsiteX3172" fmla="*/ 144799 w 1452586"/>
                <a:gd name="connsiteY3172" fmla="*/ 794955 h 1226458"/>
                <a:gd name="connsiteX3173" fmla="*/ 141401 w 1452586"/>
                <a:gd name="connsiteY3173" fmla="*/ 794117 h 1226458"/>
                <a:gd name="connsiteX3174" fmla="*/ 139963 w 1452586"/>
                <a:gd name="connsiteY3174" fmla="*/ 794844 h 1226458"/>
                <a:gd name="connsiteX3175" fmla="*/ 139425 w 1452586"/>
                <a:gd name="connsiteY3175" fmla="*/ 795382 h 1226458"/>
                <a:gd name="connsiteX3176" fmla="*/ 136059 w 1452586"/>
                <a:gd name="connsiteY3176" fmla="*/ 797847 h 1226458"/>
                <a:gd name="connsiteX3177" fmla="*/ 135427 w 1452586"/>
                <a:gd name="connsiteY3177" fmla="*/ 798163 h 1226458"/>
                <a:gd name="connsiteX3178" fmla="*/ 134826 w 1452586"/>
                <a:gd name="connsiteY3178" fmla="*/ 798163 h 1226458"/>
                <a:gd name="connsiteX3179" fmla="*/ 134811 w 1452586"/>
                <a:gd name="connsiteY3179" fmla="*/ 798921 h 1226458"/>
                <a:gd name="connsiteX3180" fmla="*/ 134621 w 1452586"/>
                <a:gd name="connsiteY3180" fmla="*/ 800865 h 1226458"/>
                <a:gd name="connsiteX3181" fmla="*/ 134558 w 1452586"/>
                <a:gd name="connsiteY3181" fmla="*/ 801260 h 1226458"/>
                <a:gd name="connsiteX3182" fmla="*/ 134226 w 1452586"/>
                <a:gd name="connsiteY3182" fmla="*/ 801577 h 1226458"/>
                <a:gd name="connsiteX3183" fmla="*/ 134178 w 1452586"/>
                <a:gd name="connsiteY3183" fmla="*/ 802367 h 1226458"/>
                <a:gd name="connsiteX3184" fmla="*/ 134162 w 1452586"/>
                <a:gd name="connsiteY3184" fmla="*/ 803315 h 1226458"/>
                <a:gd name="connsiteX3185" fmla="*/ 133957 w 1452586"/>
                <a:gd name="connsiteY3185" fmla="*/ 804089 h 1226458"/>
                <a:gd name="connsiteX3186" fmla="*/ 133009 w 1452586"/>
                <a:gd name="connsiteY3186" fmla="*/ 804911 h 1226458"/>
                <a:gd name="connsiteX3187" fmla="*/ 131855 w 1452586"/>
                <a:gd name="connsiteY3187" fmla="*/ 805623 h 1226458"/>
                <a:gd name="connsiteX3188" fmla="*/ 130796 w 1452586"/>
                <a:gd name="connsiteY3188" fmla="*/ 806618 h 1226458"/>
                <a:gd name="connsiteX3189" fmla="*/ 130196 w 1452586"/>
                <a:gd name="connsiteY3189" fmla="*/ 808341 h 1226458"/>
                <a:gd name="connsiteX3190" fmla="*/ 129769 w 1452586"/>
                <a:gd name="connsiteY3190" fmla="*/ 810158 h 1226458"/>
                <a:gd name="connsiteX3191" fmla="*/ 129026 w 1452586"/>
                <a:gd name="connsiteY3191" fmla="*/ 811786 h 1226458"/>
                <a:gd name="connsiteX3192" fmla="*/ 126181 w 1452586"/>
                <a:gd name="connsiteY3192" fmla="*/ 816211 h 1226458"/>
                <a:gd name="connsiteX3193" fmla="*/ 125138 w 1452586"/>
                <a:gd name="connsiteY3193" fmla="*/ 817128 h 1226458"/>
                <a:gd name="connsiteX3194" fmla="*/ 122720 w 1452586"/>
                <a:gd name="connsiteY3194" fmla="*/ 818677 h 1226458"/>
                <a:gd name="connsiteX3195" fmla="*/ 123684 w 1452586"/>
                <a:gd name="connsiteY3195" fmla="*/ 820178 h 1226458"/>
                <a:gd name="connsiteX3196" fmla="*/ 124237 w 1452586"/>
                <a:gd name="connsiteY3196" fmla="*/ 820763 h 1226458"/>
                <a:gd name="connsiteX3197" fmla="*/ 124870 w 1452586"/>
                <a:gd name="connsiteY3197" fmla="*/ 821047 h 1226458"/>
                <a:gd name="connsiteX3198" fmla="*/ 126355 w 1452586"/>
                <a:gd name="connsiteY3198" fmla="*/ 823592 h 1226458"/>
                <a:gd name="connsiteX3199" fmla="*/ 126766 w 1452586"/>
                <a:gd name="connsiteY3199" fmla="*/ 824603 h 1226458"/>
                <a:gd name="connsiteX3200" fmla="*/ 127003 w 1452586"/>
                <a:gd name="connsiteY3200" fmla="*/ 825410 h 1226458"/>
                <a:gd name="connsiteX3201" fmla="*/ 126924 w 1452586"/>
                <a:gd name="connsiteY3201" fmla="*/ 826263 h 1226458"/>
                <a:gd name="connsiteX3202" fmla="*/ 126497 w 1452586"/>
                <a:gd name="connsiteY3202" fmla="*/ 827527 h 1226458"/>
                <a:gd name="connsiteX3203" fmla="*/ 126245 w 1452586"/>
                <a:gd name="connsiteY3203" fmla="*/ 827717 h 1226458"/>
                <a:gd name="connsiteX3204" fmla="*/ 125944 w 1452586"/>
                <a:gd name="connsiteY3204" fmla="*/ 827638 h 1226458"/>
                <a:gd name="connsiteX3205" fmla="*/ 125612 w 1452586"/>
                <a:gd name="connsiteY3205" fmla="*/ 827749 h 1226458"/>
                <a:gd name="connsiteX3206" fmla="*/ 125328 w 1452586"/>
                <a:gd name="connsiteY3206" fmla="*/ 828476 h 1226458"/>
                <a:gd name="connsiteX3207" fmla="*/ 125360 w 1452586"/>
                <a:gd name="connsiteY3207" fmla="*/ 828934 h 1226458"/>
                <a:gd name="connsiteX3208" fmla="*/ 125518 w 1452586"/>
                <a:gd name="connsiteY3208" fmla="*/ 829550 h 1226458"/>
                <a:gd name="connsiteX3209" fmla="*/ 126181 w 1452586"/>
                <a:gd name="connsiteY3209" fmla="*/ 831400 h 1226458"/>
                <a:gd name="connsiteX3210" fmla="*/ 126434 w 1452586"/>
                <a:gd name="connsiteY3210" fmla="*/ 831668 h 1226458"/>
                <a:gd name="connsiteX3211" fmla="*/ 126877 w 1452586"/>
                <a:gd name="connsiteY3211" fmla="*/ 831810 h 1226458"/>
                <a:gd name="connsiteX3212" fmla="*/ 127161 w 1452586"/>
                <a:gd name="connsiteY3212" fmla="*/ 831605 h 1226458"/>
                <a:gd name="connsiteX3213" fmla="*/ 127303 w 1452586"/>
                <a:gd name="connsiteY3213" fmla="*/ 831083 h 1226458"/>
                <a:gd name="connsiteX3214" fmla="*/ 127414 w 1452586"/>
                <a:gd name="connsiteY3214" fmla="*/ 830530 h 1226458"/>
                <a:gd name="connsiteX3215" fmla="*/ 127572 w 1452586"/>
                <a:gd name="connsiteY3215" fmla="*/ 830325 h 1226458"/>
                <a:gd name="connsiteX3216" fmla="*/ 128236 w 1452586"/>
                <a:gd name="connsiteY3216" fmla="*/ 830166 h 1226458"/>
                <a:gd name="connsiteX3217" fmla="*/ 128852 w 1452586"/>
                <a:gd name="connsiteY3217" fmla="*/ 829708 h 1226458"/>
                <a:gd name="connsiteX3218" fmla="*/ 129058 w 1452586"/>
                <a:gd name="connsiteY3218" fmla="*/ 829186 h 1226458"/>
                <a:gd name="connsiteX3219" fmla="*/ 128536 w 1452586"/>
                <a:gd name="connsiteY3219" fmla="*/ 828871 h 1226458"/>
                <a:gd name="connsiteX3220" fmla="*/ 128173 w 1452586"/>
                <a:gd name="connsiteY3220" fmla="*/ 828507 h 1226458"/>
                <a:gd name="connsiteX3221" fmla="*/ 128315 w 1452586"/>
                <a:gd name="connsiteY3221" fmla="*/ 827859 h 1226458"/>
                <a:gd name="connsiteX3222" fmla="*/ 128663 w 1452586"/>
                <a:gd name="connsiteY3222" fmla="*/ 827337 h 1226458"/>
                <a:gd name="connsiteX3223" fmla="*/ 128868 w 1452586"/>
                <a:gd name="connsiteY3223" fmla="*/ 827354 h 1226458"/>
                <a:gd name="connsiteX3224" fmla="*/ 128900 w 1452586"/>
                <a:gd name="connsiteY3224" fmla="*/ 827337 h 1226458"/>
                <a:gd name="connsiteX3225" fmla="*/ 129010 w 1452586"/>
                <a:gd name="connsiteY3225" fmla="*/ 826263 h 1226458"/>
                <a:gd name="connsiteX3226" fmla="*/ 128916 w 1452586"/>
                <a:gd name="connsiteY3226" fmla="*/ 826295 h 1226458"/>
                <a:gd name="connsiteX3227" fmla="*/ 128742 w 1452586"/>
                <a:gd name="connsiteY3227" fmla="*/ 826168 h 1226458"/>
                <a:gd name="connsiteX3228" fmla="*/ 128599 w 1452586"/>
                <a:gd name="connsiteY3228" fmla="*/ 825994 h 1226458"/>
                <a:gd name="connsiteX3229" fmla="*/ 128536 w 1452586"/>
                <a:gd name="connsiteY3229" fmla="*/ 825742 h 1226458"/>
                <a:gd name="connsiteX3230" fmla="*/ 128615 w 1452586"/>
                <a:gd name="connsiteY3230" fmla="*/ 824998 h 1226458"/>
                <a:gd name="connsiteX3231" fmla="*/ 128773 w 1452586"/>
                <a:gd name="connsiteY3231" fmla="*/ 824350 h 1226458"/>
                <a:gd name="connsiteX3232" fmla="*/ 129121 w 1452586"/>
                <a:gd name="connsiteY3232" fmla="*/ 823876 h 1226458"/>
                <a:gd name="connsiteX3233" fmla="*/ 129800 w 1452586"/>
                <a:gd name="connsiteY3233" fmla="*/ 823766 h 1226458"/>
                <a:gd name="connsiteX3234" fmla="*/ 129374 w 1452586"/>
                <a:gd name="connsiteY3234" fmla="*/ 825362 h 1226458"/>
                <a:gd name="connsiteX3235" fmla="*/ 130401 w 1452586"/>
                <a:gd name="connsiteY3235" fmla="*/ 826168 h 1226458"/>
                <a:gd name="connsiteX3236" fmla="*/ 131855 w 1452586"/>
                <a:gd name="connsiteY3236" fmla="*/ 826105 h 1226458"/>
                <a:gd name="connsiteX3237" fmla="*/ 132756 w 1452586"/>
                <a:gd name="connsiteY3237" fmla="*/ 825125 h 1226458"/>
                <a:gd name="connsiteX3238" fmla="*/ 132582 w 1452586"/>
                <a:gd name="connsiteY3238" fmla="*/ 824872 h 1226458"/>
                <a:gd name="connsiteX3239" fmla="*/ 132503 w 1452586"/>
                <a:gd name="connsiteY3239" fmla="*/ 824635 h 1226458"/>
                <a:gd name="connsiteX3240" fmla="*/ 132456 w 1452586"/>
                <a:gd name="connsiteY3240" fmla="*/ 824382 h 1226458"/>
                <a:gd name="connsiteX3241" fmla="*/ 132377 w 1452586"/>
                <a:gd name="connsiteY3241" fmla="*/ 824082 h 1226458"/>
                <a:gd name="connsiteX3242" fmla="*/ 133483 w 1452586"/>
                <a:gd name="connsiteY3242" fmla="*/ 823813 h 1226458"/>
                <a:gd name="connsiteX3243" fmla="*/ 133973 w 1452586"/>
                <a:gd name="connsiteY3243" fmla="*/ 823861 h 1226458"/>
                <a:gd name="connsiteX3244" fmla="*/ 134400 w 1452586"/>
                <a:gd name="connsiteY3244" fmla="*/ 824335 h 1226458"/>
                <a:gd name="connsiteX3245" fmla="*/ 134115 w 1452586"/>
                <a:gd name="connsiteY3245" fmla="*/ 824350 h 1226458"/>
                <a:gd name="connsiteX3246" fmla="*/ 133341 w 1452586"/>
                <a:gd name="connsiteY3246" fmla="*/ 824730 h 1226458"/>
                <a:gd name="connsiteX3247" fmla="*/ 133609 w 1452586"/>
                <a:gd name="connsiteY3247" fmla="*/ 825884 h 1226458"/>
                <a:gd name="connsiteX3248" fmla="*/ 132693 w 1452586"/>
                <a:gd name="connsiteY3248" fmla="*/ 826816 h 1226458"/>
                <a:gd name="connsiteX3249" fmla="*/ 131318 w 1452586"/>
                <a:gd name="connsiteY3249" fmla="*/ 827274 h 1226458"/>
                <a:gd name="connsiteX3250" fmla="*/ 130211 w 1452586"/>
                <a:gd name="connsiteY3250" fmla="*/ 826959 h 1226458"/>
                <a:gd name="connsiteX3251" fmla="*/ 130338 w 1452586"/>
                <a:gd name="connsiteY3251" fmla="*/ 827685 h 1226458"/>
                <a:gd name="connsiteX3252" fmla="*/ 131413 w 1452586"/>
                <a:gd name="connsiteY3252" fmla="*/ 830498 h 1226458"/>
                <a:gd name="connsiteX3253" fmla="*/ 131507 w 1452586"/>
                <a:gd name="connsiteY3253" fmla="*/ 831004 h 1226458"/>
                <a:gd name="connsiteX3254" fmla="*/ 131460 w 1452586"/>
                <a:gd name="connsiteY3254" fmla="*/ 831462 h 1226458"/>
                <a:gd name="connsiteX3255" fmla="*/ 131381 w 1452586"/>
                <a:gd name="connsiteY3255" fmla="*/ 832110 h 1226458"/>
                <a:gd name="connsiteX3256" fmla="*/ 131175 w 1452586"/>
                <a:gd name="connsiteY3256" fmla="*/ 832901 h 1226458"/>
                <a:gd name="connsiteX3257" fmla="*/ 130780 w 1452586"/>
                <a:gd name="connsiteY3257" fmla="*/ 833802 h 1226458"/>
                <a:gd name="connsiteX3258" fmla="*/ 130306 w 1452586"/>
                <a:gd name="connsiteY3258" fmla="*/ 834513 h 1226458"/>
                <a:gd name="connsiteX3259" fmla="*/ 129880 w 1452586"/>
                <a:gd name="connsiteY3259" fmla="*/ 834797 h 1226458"/>
                <a:gd name="connsiteX3260" fmla="*/ 129548 w 1452586"/>
                <a:gd name="connsiteY3260" fmla="*/ 835635 h 1226458"/>
                <a:gd name="connsiteX3261" fmla="*/ 129642 w 1452586"/>
                <a:gd name="connsiteY3261" fmla="*/ 837579 h 1226458"/>
                <a:gd name="connsiteX3262" fmla="*/ 130085 w 1452586"/>
                <a:gd name="connsiteY3262" fmla="*/ 840613 h 1226458"/>
                <a:gd name="connsiteX3263" fmla="*/ 130433 w 1452586"/>
                <a:gd name="connsiteY3263" fmla="*/ 841988 h 1226458"/>
                <a:gd name="connsiteX3264" fmla="*/ 130907 w 1452586"/>
                <a:gd name="connsiteY3264" fmla="*/ 843410 h 1226458"/>
                <a:gd name="connsiteX3265" fmla="*/ 131555 w 1452586"/>
                <a:gd name="connsiteY3265" fmla="*/ 844548 h 1226458"/>
                <a:gd name="connsiteX3266" fmla="*/ 133293 w 1452586"/>
                <a:gd name="connsiteY3266" fmla="*/ 845607 h 1226458"/>
                <a:gd name="connsiteX3267" fmla="*/ 133514 w 1452586"/>
                <a:gd name="connsiteY3267" fmla="*/ 846714 h 1226458"/>
                <a:gd name="connsiteX3268" fmla="*/ 133119 w 1452586"/>
                <a:gd name="connsiteY3268" fmla="*/ 849400 h 1226458"/>
                <a:gd name="connsiteX3269" fmla="*/ 133167 w 1452586"/>
                <a:gd name="connsiteY3269" fmla="*/ 851060 h 1226458"/>
                <a:gd name="connsiteX3270" fmla="*/ 133514 w 1452586"/>
                <a:gd name="connsiteY3270" fmla="*/ 852324 h 1226458"/>
                <a:gd name="connsiteX3271" fmla="*/ 136217 w 1452586"/>
                <a:gd name="connsiteY3271" fmla="*/ 857777 h 1226458"/>
                <a:gd name="connsiteX3272" fmla="*/ 138588 w 1452586"/>
                <a:gd name="connsiteY3272" fmla="*/ 865109 h 1226458"/>
                <a:gd name="connsiteX3273" fmla="*/ 139204 w 1452586"/>
                <a:gd name="connsiteY3273" fmla="*/ 866169 h 1226458"/>
                <a:gd name="connsiteX3274" fmla="*/ 139425 w 1452586"/>
                <a:gd name="connsiteY3274" fmla="*/ 866880 h 1226458"/>
                <a:gd name="connsiteX3275" fmla="*/ 139425 w 1452586"/>
                <a:gd name="connsiteY3275" fmla="*/ 867433 h 1226458"/>
                <a:gd name="connsiteX3276" fmla="*/ 139346 w 1452586"/>
                <a:gd name="connsiteY3276" fmla="*/ 868207 h 1226458"/>
                <a:gd name="connsiteX3277" fmla="*/ 139362 w 1452586"/>
                <a:gd name="connsiteY3277" fmla="*/ 869124 h 1226458"/>
                <a:gd name="connsiteX3278" fmla="*/ 139599 w 1452586"/>
                <a:gd name="connsiteY3278" fmla="*/ 870072 h 1226458"/>
                <a:gd name="connsiteX3279" fmla="*/ 139662 w 1452586"/>
                <a:gd name="connsiteY3279" fmla="*/ 872174 h 1226458"/>
                <a:gd name="connsiteX3280" fmla="*/ 144040 w 1452586"/>
                <a:gd name="connsiteY3280" fmla="*/ 882400 h 1226458"/>
                <a:gd name="connsiteX3281" fmla="*/ 143866 w 1452586"/>
                <a:gd name="connsiteY3281" fmla="*/ 882795 h 1226458"/>
                <a:gd name="connsiteX3282" fmla="*/ 143250 w 1452586"/>
                <a:gd name="connsiteY3282" fmla="*/ 883569 h 1226458"/>
                <a:gd name="connsiteX3283" fmla="*/ 142823 w 1452586"/>
                <a:gd name="connsiteY3283" fmla="*/ 883996 h 1226458"/>
                <a:gd name="connsiteX3284" fmla="*/ 142207 w 1452586"/>
                <a:gd name="connsiteY3284" fmla="*/ 884376 h 1226458"/>
                <a:gd name="connsiteX3285" fmla="*/ 141590 w 1452586"/>
                <a:gd name="connsiteY3285" fmla="*/ 884501 h 1226458"/>
                <a:gd name="connsiteX3286" fmla="*/ 140500 w 1452586"/>
                <a:gd name="connsiteY3286" fmla="*/ 883679 h 1226458"/>
                <a:gd name="connsiteX3287" fmla="*/ 139599 w 1452586"/>
                <a:gd name="connsiteY3287" fmla="*/ 884771 h 1226458"/>
                <a:gd name="connsiteX3288" fmla="*/ 138777 w 1452586"/>
                <a:gd name="connsiteY3288" fmla="*/ 886477 h 1226458"/>
                <a:gd name="connsiteX3289" fmla="*/ 138240 w 1452586"/>
                <a:gd name="connsiteY3289" fmla="*/ 887773 h 1226458"/>
                <a:gd name="connsiteX3290" fmla="*/ 138003 w 1452586"/>
                <a:gd name="connsiteY3290" fmla="*/ 887742 h 1226458"/>
                <a:gd name="connsiteX3291" fmla="*/ 137576 w 1452586"/>
                <a:gd name="connsiteY3291" fmla="*/ 886857 h 1226458"/>
                <a:gd name="connsiteX3292" fmla="*/ 136881 w 1452586"/>
                <a:gd name="connsiteY3292" fmla="*/ 887583 h 1226458"/>
                <a:gd name="connsiteX3293" fmla="*/ 135822 w 1452586"/>
                <a:gd name="connsiteY3293" fmla="*/ 889527 h 1226458"/>
                <a:gd name="connsiteX3294" fmla="*/ 134874 w 1452586"/>
                <a:gd name="connsiteY3294" fmla="*/ 889543 h 1226458"/>
                <a:gd name="connsiteX3295" fmla="*/ 134162 w 1452586"/>
                <a:gd name="connsiteY3295" fmla="*/ 889922 h 1226458"/>
                <a:gd name="connsiteX3296" fmla="*/ 133562 w 1452586"/>
                <a:gd name="connsiteY3296" fmla="*/ 890808 h 1226458"/>
                <a:gd name="connsiteX3297" fmla="*/ 132914 w 1452586"/>
                <a:gd name="connsiteY3297" fmla="*/ 892356 h 1226458"/>
                <a:gd name="connsiteX3298" fmla="*/ 133056 w 1452586"/>
                <a:gd name="connsiteY3298" fmla="*/ 893289 h 1226458"/>
                <a:gd name="connsiteX3299" fmla="*/ 133009 w 1452586"/>
                <a:gd name="connsiteY3299" fmla="*/ 894347 h 1226458"/>
                <a:gd name="connsiteX3300" fmla="*/ 132819 w 1452586"/>
                <a:gd name="connsiteY3300" fmla="*/ 895296 h 1226458"/>
                <a:gd name="connsiteX3301" fmla="*/ 132487 w 1452586"/>
                <a:gd name="connsiteY3301" fmla="*/ 895912 h 1226458"/>
                <a:gd name="connsiteX3302" fmla="*/ 132361 w 1452586"/>
                <a:gd name="connsiteY3302" fmla="*/ 897872 h 1226458"/>
                <a:gd name="connsiteX3303" fmla="*/ 131555 w 1452586"/>
                <a:gd name="connsiteY3303" fmla="*/ 899847 h 1226458"/>
                <a:gd name="connsiteX3304" fmla="*/ 130401 w 1452586"/>
                <a:gd name="connsiteY3304" fmla="*/ 900954 h 1226458"/>
                <a:gd name="connsiteX3305" fmla="*/ 129532 w 1452586"/>
                <a:gd name="connsiteY3305" fmla="*/ 899816 h 1226458"/>
                <a:gd name="connsiteX3306" fmla="*/ 129326 w 1452586"/>
                <a:gd name="connsiteY3306" fmla="*/ 898646 h 1226458"/>
                <a:gd name="connsiteX3307" fmla="*/ 129785 w 1452586"/>
                <a:gd name="connsiteY3307" fmla="*/ 897477 h 1226458"/>
                <a:gd name="connsiteX3308" fmla="*/ 131492 w 1452586"/>
                <a:gd name="connsiteY3308" fmla="*/ 895327 h 1226458"/>
                <a:gd name="connsiteX3309" fmla="*/ 130559 w 1452586"/>
                <a:gd name="connsiteY3309" fmla="*/ 896071 h 1226458"/>
                <a:gd name="connsiteX3310" fmla="*/ 129737 w 1452586"/>
                <a:gd name="connsiteY3310" fmla="*/ 896908 h 1226458"/>
                <a:gd name="connsiteX3311" fmla="*/ 129074 w 1452586"/>
                <a:gd name="connsiteY3311" fmla="*/ 898283 h 1226458"/>
                <a:gd name="connsiteX3312" fmla="*/ 129200 w 1452586"/>
                <a:gd name="connsiteY3312" fmla="*/ 899974 h 1226458"/>
                <a:gd name="connsiteX3313" fmla="*/ 129532 w 1452586"/>
                <a:gd name="connsiteY3313" fmla="*/ 901412 h 1226458"/>
                <a:gd name="connsiteX3314" fmla="*/ 130780 w 1452586"/>
                <a:gd name="connsiteY3314" fmla="*/ 909125 h 1226458"/>
                <a:gd name="connsiteX3315" fmla="*/ 131808 w 1452586"/>
                <a:gd name="connsiteY3315" fmla="*/ 911748 h 1226458"/>
                <a:gd name="connsiteX3316" fmla="*/ 133262 w 1452586"/>
                <a:gd name="connsiteY3316" fmla="*/ 913708 h 1226458"/>
                <a:gd name="connsiteX3317" fmla="*/ 135063 w 1452586"/>
                <a:gd name="connsiteY3317" fmla="*/ 914593 h 1226458"/>
                <a:gd name="connsiteX3318" fmla="*/ 135127 w 1452586"/>
                <a:gd name="connsiteY3318" fmla="*/ 914087 h 1226458"/>
                <a:gd name="connsiteX3319" fmla="*/ 133894 w 1452586"/>
                <a:gd name="connsiteY3319" fmla="*/ 913519 h 1226458"/>
                <a:gd name="connsiteX3320" fmla="*/ 133736 w 1452586"/>
                <a:gd name="connsiteY3320" fmla="*/ 912317 h 1226458"/>
                <a:gd name="connsiteX3321" fmla="*/ 134447 w 1452586"/>
                <a:gd name="connsiteY3321" fmla="*/ 911116 h 1226458"/>
                <a:gd name="connsiteX3322" fmla="*/ 135822 w 1452586"/>
                <a:gd name="connsiteY3322" fmla="*/ 910547 h 1226458"/>
                <a:gd name="connsiteX3323" fmla="*/ 140295 w 1452586"/>
                <a:gd name="connsiteY3323" fmla="*/ 911448 h 1226458"/>
                <a:gd name="connsiteX3324" fmla="*/ 141907 w 1452586"/>
                <a:gd name="connsiteY3324" fmla="*/ 911274 h 1226458"/>
                <a:gd name="connsiteX3325" fmla="*/ 142396 w 1452586"/>
                <a:gd name="connsiteY3325" fmla="*/ 910958 h 1226458"/>
                <a:gd name="connsiteX3326" fmla="*/ 143455 w 1452586"/>
                <a:gd name="connsiteY3326" fmla="*/ 910010 h 1226458"/>
                <a:gd name="connsiteX3327" fmla="*/ 143819 w 1452586"/>
                <a:gd name="connsiteY3327" fmla="*/ 909820 h 1226458"/>
                <a:gd name="connsiteX3328" fmla="*/ 144341 w 1452586"/>
                <a:gd name="connsiteY3328" fmla="*/ 910136 h 1226458"/>
                <a:gd name="connsiteX3329" fmla="*/ 144530 w 1452586"/>
                <a:gd name="connsiteY3329" fmla="*/ 910737 h 1226458"/>
                <a:gd name="connsiteX3330" fmla="*/ 144593 w 1452586"/>
                <a:gd name="connsiteY3330" fmla="*/ 911322 h 1226458"/>
                <a:gd name="connsiteX3331" fmla="*/ 144688 w 1452586"/>
                <a:gd name="connsiteY3331" fmla="*/ 911590 h 1226458"/>
                <a:gd name="connsiteX3332" fmla="*/ 145921 w 1452586"/>
                <a:gd name="connsiteY3332" fmla="*/ 911732 h 1226458"/>
                <a:gd name="connsiteX3333" fmla="*/ 146221 w 1452586"/>
                <a:gd name="connsiteY3333" fmla="*/ 912190 h 1226458"/>
                <a:gd name="connsiteX3334" fmla="*/ 145937 w 1452586"/>
                <a:gd name="connsiteY3334" fmla="*/ 913218 h 1226458"/>
                <a:gd name="connsiteX3335" fmla="*/ 145747 w 1452586"/>
                <a:gd name="connsiteY3335" fmla="*/ 913281 h 1226458"/>
                <a:gd name="connsiteX3336" fmla="*/ 145131 w 1452586"/>
                <a:gd name="connsiteY3336" fmla="*/ 913060 h 1226458"/>
                <a:gd name="connsiteX3337" fmla="*/ 144894 w 1452586"/>
                <a:gd name="connsiteY3337" fmla="*/ 913092 h 1226458"/>
                <a:gd name="connsiteX3338" fmla="*/ 144688 w 1452586"/>
                <a:gd name="connsiteY3338" fmla="*/ 913424 h 1226458"/>
                <a:gd name="connsiteX3339" fmla="*/ 144435 w 1452586"/>
                <a:gd name="connsiteY3339" fmla="*/ 914245 h 1226458"/>
                <a:gd name="connsiteX3340" fmla="*/ 144198 w 1452586"/>
                <a:gd name="connsiteY3340" fmla="*/ 914561 h 1226458"/>
                <a:gd name="connsiteX3341" fmla="*/ 140879 w 1452586"/>
                <a:gd name="connsiteY3341" fmla="*/ 916173 h 1226458"/>
                <a:gd name="connsiteX3342" fmla="*/ 139489 w 1452586"/>
                <a:gd name="connsiteY3342" fmla="*/ 917501 h 1226458"/>
                <a:gd name="connsiteX3343" fmla="*/ 138793 w 1452586"/>
                <a:gd name="connsiteY3343" fmla="*/ 917801 h 1226458"/>
                <a:gd name="connsiteX3344" fmla="*/ 137624 w 1452586"/>
                <a:gd name="connsiteY3344" fmla="*/ 918038 h 1226458"/>
                <a:gd name="connsiteX3345" fmla="*/ 136501 w 1452586"/>
                <a:gd name="connsiteY3345" fmla="*/ 918528 h 1226458"/>
                <a:gd name="connsiteX3346" fmla="*/ 136217 w 1452586"/>
                <a:gd name="connsiteY3346" fmla="*/ 918433 h 1226458"/>
                <a:gd name="connsiteX3347" fmla="*/ 136012 w 1452586"/>
                <a:gd name="connsiteY3347" fmla="*/ 918102 h 1226458"/>
                <a:gd name="connsiteX3348" fmla="*/ 135933 w 1452586"/>
                <a:gd name="connsiteY3348" fmla="*/ 917770 h 1226458"/>
                <a:gd name="connsiteX3349" fmla="*/ 135885 w 1452586"/>
                <a:gd name="connsiteY3349" fmla="*/ 917470 h 1226458"/>
                <a:gd name="connsiteX3350" fmla="*/ 135822 w 1452586"/>
                <a:gd name="connsiteY3350" fmla="*/ 917280 h 1226458"/>
                <a:gd name="connsiteX3351" fmla="*/ 135775 w 1452586"/>
                <a:gd name="connsiteY3351" fmla="*/ 917027 h 1226458"/>
                <a:gd name="connsiteX3352" fmla="*/ 135838 w 1452586"/>
                <a:gd name="connsiteY3352" fmla="*/ 916679 h 1226458"/>
                <a:gd name="connsiteX3353" fmla="*/ 135838 w 1452586"/>
                <a:gd name="connsiteY3353" fmla="*/ 916379 h 1226458"/>
                <a:gd name="connsiteX3354" fmla="*/ 135569 w 1452586"/>
                <a:gd name="connsiteY3354" fmla="*/ 916221 h 1226458"/>
                <a:gd name="connsiteX3355" fmla="*/ 135316 w 1452586"/>
                <a:gd name="connsiteY3355" fmla="*/ 916268 h 1226458"/>
                <a:gd name="connsiteX3356" fmla="*/ 134889 w 1452586"/>
                <a:gd name="connsiteY3356" fmla="*/ 916632 h 1226458"/>
                <a:gd name="connsiteX3357" fmla="*/ 134700 w 1452586"/>
                <a:gd name="connsiteY3357" fmla="*/ 916679 h 1226458"/>
                <a:gd name="connsiteX3358" fmla="*/ 134447 w 1452586"/>
                <a:gd name="connsiteY3358" fmla="*/ 917027 h 1226458"/>
                <a:gd name="connsiteX3359" fmla="*/ 134510 w 1452586"/>
                <a:gd name="connsiteY3359" fmla="*/ 917817 h 1226458"/>
                <a:gd name="connsiteX3360" fmla="*/ 134811 w 1452586"/>
                <a:gd name="connsiteY3360" fmla="*/ 919034 h 1226458"/>
                <a:gd name="connsiteX3361" fmla="*/ 134984 w 1452586"/>
                <a:gd name="connsiteY3361" fmla="*/ 919461 h 1226458"/>
                <a:gd name="connsiteX3362" fmla="*/ 135901 w 1452586"/>
                <a:gd name="connsiteY3362" fmla="*/ 920583 h 1226458"/>
                <a:gd name="connsiteX3363" fmla="*/ 136185 w 1452586"/>
                <a:gd name="connsiteY3363" fmla="*/ 921041 h 1226458"/>
                <a:gd name="connsiteX3364" fmla="*/ 136280 w 1452586"/>
                <a:gd name="connsiteY3364" fmla="*/ 921768 h 1226458"/>
                <a:gd name="connsiteX3365" fmla="*/ 136280 w 1452586"/>
                <a:gd name="connsiteY3365" fmla="*/ 922511 h 1226458"/>
                <a:gd name="connsiteX3366" fmla="*/ 135364 w 1452586"/>
                <a:gd name="connsiteY3366" fmla="*/ 929465 h 1226458"/>
                <a:gd name="connsiteX3367" fmla="*/ 135490 w 1452586"/>
                <a:gd name="connsiteY3367" fmla="*/ 930350 h 1226458"/>
                <a:gd name="connsiteX3368" fmla="*/ 135759 w 1452586"/>
                <a:gd name="connsiteY3368" fmla="*/ 930697 h 1226458"/>
                <a:gd name="connsiteX3369" fmla="*/ 136043 w 1452586"/>
                <a:gd name="connsiteY3369" fmla="*/ 931487 h 1226458"/>
                <a:gd name="connsiteX3370" fmla="*/ 136296 w 1452586"/>
                <a:gd name="connsiteY3370" fmla="*/ 932373 h 1226458"/>
                <a:gd name="connsiteX3371" fmla="*/ 136375 w 1452586"/>
                <a:gd name="connsiteY3371" fmla="*/ 933116 h 1226458"/>
                <a:gd name="connsiteX3372" fmla="*/ 136249 w 1452586"/>
                <a:gd name="connsiteY3372" fmla="*/ 933906 h 1226458"/>
                <a:gd name="connsiteX3373" fmla="*/ 136012 w 1452586"/>
                <a:gd name="connsiteY3373" fmla="*/ 934712 h 1226458"/>
                <a:gd name="connsiteX3374" fmla="*/ 135490 w 1452586"/>
                <a:gd name="connsiteY3374" fmla="*/ 936150 h 1226458"/>
                <a:gd name="connsiteX3375" fmla="*/ 135775 w 1452586"/>
                <a:gd name="connsiteY3375" fmla="*/ 936182 h 1226458"/>
                <a:gd name="connsiteX3376" fmla="*/ 136723 w 1452586"/>
                <a:gd name="connsiteY3376" fmla="*/ 934443 h 1226458"/>
                <a:gd name="connsiteX3377" fmla="*/ 137940 w 1452586"/>
                <a:gd name="connsiteY3377" fmla="*/ 933431 h 1226458"/>
                <a:gd name="connsiteX3378" fmla="*/ 139204 w 1452586"/>
                <a:gd name="connsiteY3378" fmla="*/ 933511 h 1226458"/>
                <a:gd name="connsiteX3379" fmla="*/ 140200 w 1452586"/>
                <a:gd name="connsiteY3379" fmla="*/ 935091 h 1226458"/>
                <a:gd name="connsiteX3380" fmla="*/ 138161 w 1452586"/>
                <a:gd name="connsiteY3380" fmla="*/ 937351 h 1226458"/>
                <a:gd name="connsiteX3381" fmla="*/ 137118 w 1452586"/>
                <a:gd name="connsiteY3381" fmla="*/ 938189 h 1226458"/>
                <a:gd name="connsiteX3382" fmla="*/ 135759 w 1452586"/>
                <a:gd name="connsiteY3382" fmla="*/ 938299 h 1226458"/>
                <a:gd name="connsiteX3383" fmla="*/ 134700 w 1452586"/>
                <a:gd name="connsiteY3383" fmla="*/ 938078 h 1226458"/>
                <a:gd name="connsiteX3384" fmla="*/ 134273 w 1452586"/>
                <a:gd name="connsiteY3384" fmla="*/ 938410 h 1226458"/>
                <a:gd name="connsiteX3385" fmla="*/ 133625 w 1452586"/>
                <a:gd name="connsiteY3385" fmla="*/ 939311 h 1226458"/>
                <a:gd name="connsiteX3386" fmla="*/ 133088 w 1452586"/>
                <a:gd name="connsiteY3386" fmla="*/ 939832 h 1226458"/>
                <a:gd name="connsiteX3387" fmla="*/ 131981 w 1452586"/>
                <a:gd name="connsiteY3387" fmla="*/ 940275 h 1226458"/>
                <a:gd name="connsiteX3388" fmla="*/ 131397 w 1452586"/>
                <a:gd name="connsiteY3388" fmla="*/ 940923 h 1226458"/>
                <a:gd name="connsiteX3389" fmla="*/ 131887 w 1452586"/>
                <a:gd name="connsiteY3389" fmla="*/ 942882 h 1226458"/>
                <a:gd name="connsiteX3390" fmla="*/ 131065 w 1452586"/>
                <a:gd name="connsiteY3390" fmla="*/ 944479 h 1226458"/>
                <a:gd name="connsiteX3391" fmla="*/ 129674 w 1452586"/>
                <a:gd name="connsiteY3391" fmla="*/ 945506 h 1226458"/>
                <a:gd name="connsiteX3392" fmla="*/ 128394 w 1452586"/>
                <a:gd name="connsiteY3392" fmla="*/ 945775 h 1226458"/>
                <a:gd name="connsiteX3393" fmla="*/ 127936 w 1452586"/>
                <a:gd name="connsiteY3393" fmla="*/ 945633 h 1226458"/>
                <a:gd name="connsiteX3394" fmla="*/ 127746 w 1452586"/>
                <a:gd name="connsiteY3394" fmla="*/ 945364 h 1226458"/>
                <a:gd name="connsiteX3395" fmla="*/ 127651 w 1452586"/>
                <a:gd name="connsiteY3395" fmla="*/ 945032 h 1226458"/>
                <a:gd name="connsiteX3396" fmla="*/ 127461 w 1452586"/>
                <a:gd name="connsiteY3396" fmla="*/ 944637 h 1226458"/>
                <a:gd name="connsiteX3397" fmla="*/ 127461 w 1452586"/>
                <a:gd name="connsiteY3397" fmla="*/ 944447 h 1226458"/>
                <a:gd name="connsiteX3398" fmla="*/ 127572 w 1452586"/>
                <a:gd name="connsiteY3398" fmla="*/ 943799 h 1226458"/>
                <a:gd name="connsiteX3399" fmla="*/ 127572 w 1452586"/>
                <a:gd name="connsiteY3399" fmla="*/ 943594 h 1226458"/>
                <a:gd name="connsiteX3400" fmla="*/ 127414 w 1452586"/>
                <a:gd name="connsiteY3400" fmla="*/ 943499 h 1226458"/>
                <a:gd name="connsiteX3401" fmla="*/ 126956 w 1452586"/>
                <a:gd name="connsiteY3401" fmla="*/ 943562 h 1226458"/>
                <a:gd name="connsiteX3402" fmla="*/ 126023 w 1452586"/>
                <a:gd name="connsiteY3402" fmla="*/ 943135 h 1226458"/>
                <a:gd name="connsiteX3403" fmla="*/ 124443 w 1452586"/>
                <a:gd name="connsiteY3403" fmla="*/ 943199 h 1226458"/>
                <a:gd name="connsiteX3404" fmla="*/ 123874 w 1452586"/>
                <a:gd name="connsiteY3404" fmla="*/ 942582 h 1226458"/>
                <a:gd name="connsiteX3405" fmla="*/ 122926 w 1452586"/>
                <a:gd name="connsiteY3405" fmla="*/ 943720 h 1226458"/>
                <a:gd name="connsiteX3406" fmla="*/ 121503 w 1452586"/>
                <a:gd name="connsiteY3406" fmla="*/ 943989 h 1226458"/>
                <a:gd name="connsiteX3407" fmla="*/ 118643 w 1452586"/>
                <a:gd name="connsiteY3407" fmla="*/ 943547 h 1226458"/>
                <a:gd name="connsiteX3408" fmla="*/ 119875 w 1452586"/>
                <a:gd name="connsiteY3408" fmla="*/ 945854 h 1226458"/>
                <a:gd name="connsiteX3409" fmla="*/ 121962 w 1452586"/>
                <a:gd name="connsiteY3409" fmla="*/ 946786 h 1226458"/>
                <a:gd name="connsiteX3410" fmla="*/ 132219 w 1452586"/>
                <a:gd name="connsiteY3410" fmla="*/ 947813 h 1226458"/>
                <a:gd name="connsiteX3411" fmla="*/ 133040 w 1452586"/>
                <a:gd name="connsiteY3411" fmla="*/ 948240 h 1226458"/>
                <a:gd name="connsiteX3412" fmla="*/ 133673 w 1452586"/>
                <a:gd name="connsiteY3412" fmla="*/ 949125 h 1226458"/>
                <a:gd name="connsiteX3413" fmla="*/ 133989 w 1452586"/>
                <a:gd name="connsiteY3413" fmla="*/ 949742 h 1226458"/>
                <a:gd name="connsiteX3414" fmla="*/ 134194 w 1452586"/>
                <a:gd name="connsiteY3414" fmla="*/ 948809 h 1226458"/>
                <a:gd name="connsiteX3415" fmla="*/ 134510 w 1452586"/>
                <a:gd name="connsiteY3415" fmla="*/ 947956 h 1226458"/>
                <a:gd name="connsiteX3416" fmla="*/ 134589 w 1452586"/>
                <a:gd name="connsiteY3416" fmla="*/ 947308 h 1226458"/>
                <a:gd name="connsiteX3417" fmla="*/ 134494 w 1452586"/>
                <a:gd name="connsiteY3417" fmla="*/ 946755 h 1226458"/>
                <a:gd name="connsiteX3418" fmla="*/ 134842 w 1452586"/>
                <a:gd name="connsiteY3418" fmla="*/ 946944 h 1226458"/>
                <a:gd name="connsiteX3419" fmla="*/ 135474 w 1452586"/>
                <a:gd name="connsiteY3419" fmla="*/ 947687 h 1226458"/>
                <a:gd name="connsiteX3420" fmla="*/ 135948 w 1452586"/>
                <a:gd name="connsiteY3420" fmla="*/ 948414 h 1226458"/>
                <a:gd name="connsiteX3421" fmla="*/ 136391 w 1452586"/>
                <a:gd name="connsiteY3421" fmla="*/ 949347 h 1226458"/>
                <a:gd name="connsiteX3422" fmla="*/ 135838 w 1452586"/>
                <a:gd name="connsiteY3422" fmla="*/ 950405 h 1226458"/>
                <a:gd name="connsiteX3423" fmla="*/ 134400 w 1452586"/>
                <a:gd name="connsiteY3423" fmla="*/ 951923 h 1226458"/>
                <a:gd name="connsiteX3424" fmla="*/ 133767 w 1452586"/>
                <a:gd name="connsiteY3424" fmla="*/ 953203 h 1226458"/>
                <a:gd name="connsiteX3425" fmla="*/ 135253 w 1452586"/>
                <a:gd name="connsiteY3425" fmla="*/ 953456 h 1226458"/>
                <a:gd name="connsiteX3426" fmla="*/ 136012 w 1452586"/>
                <a:gd name="connsiteY3426" fmla="*/ 953329 h 1226458"/>
                <a:gd name="connsiteX3427" fmla="*/ 136659 w 1452586"/>
                <a:gd name="connsiteY3427" fmla="*/ 952776 h 1226458"/>
                <a:gd name="connsiteX3428" fmla="*/ 137023 w 1452586"/>
                <a:gd name="connsiteY3428" fmla="*/ 952191 h 1226458"/>
                <a:gd name="connsiteX3429" fmla="*/ 137466 w 1452586"/>
                <a:gd name="connsiteY3429" fmla="*/ 951654 h 1226458"/>
                <a:gd name="connsiteX3430" fmla="*/ 137908 w 1452586"/>
                <a:gd name="connsiteY3430" fmla="*/ 951306 h 1226458"/>
                <a:gd name="connsiteX3431" fmla="*/ 138983 w 1452586"/>
                <a:gd name="connsiteY3431" fmla="*/ 951085 h 1226458"/>
                <a:gd name="connsiteX3432" fmla="*/ 140105 w 1452586"/>
                <a:gd name="connsiteY3432" fmla="*/ 950469 h 1226458"/>
                <a:gd name="connsiteX3433" fmla="*/ 140753 w 1452586"/>
                <a:gd name="connsiteY3433" fmla="*/ 950358 h 1226458"/>
                <a:gd name="connsiteX3434" fmla="*/ 141211 w 1452586"/>
                <a:gd name="connsiteY3434" fmla="*/ 950389 h 1226458"/>
                <a:gd name="connsiteX3435" fmla="*/ 141812 w 1452586"/>
                <a:gd name="connsiteY3435" fmla="*/ 950311 h 1226458"/>
                <a:gd name="connsiteX3436" fmla="*/ 142365 w 1452586"/>
                <a:gd name="connsiteY3436" fmla="*/ 949979 h 1226458"/>
                <a:gd name="connsiteX3437" fmla="*/ 142649 w 1452586"/>
                <a:gd name="connsiteY3437" fmla="*/ 949252 h 1226458"/>
                <a:gd name="connsiteX3438" fmla="*/ 144056 w 1452586"/>
                <a:gd name="connsiteY3438" fmla="*/ 948367 h 1226458"/>
                <a:gd name="connsiteX3439" fmla="*/ 150283 w 1452586"/>
                <a:gd name="connsiteY3439" fmla="*/ 946944 h 1226458"/>
                <a:gd name="connsiteX3440" fmla="*/ 152243 w 1452586"/>
                <a:gd name="connsiteY3440" fmla="*/ 945901 h 1226458"/>
                <a:gd name="connsiteX3441" fmla="*/ 151468 w 1452586"/>
                <a:gd name="connsiteY3441" fmla="*/ 946043 h 1226458"/>
                <a:gd name="connsiteX3442" fmla="*/ 150804 w 1452586"/>
                <a:gd name="connsiteY3442" fmla="*/ 946154 h 1226458"/>
                <a:gd name="connsiteX3443" fmla="*/ 149998 w 1452586"/>
                <a:gd name="connsiteY3443" fmla="*/ 946438 h 1226458"/>
                <a:gd name="connsiteX3444" fmla="*/ 149524 w 1452586"/>
                <a:gd name="connsiteY3444" fmla="*/ 945854 h 1226458"/>
                <a:gd name="connsiteX3445" fmla="*/ 149777 w 1452586"/>
                <a:gd name="connsiteY3445" fmla="*/ 944605 h 1226458"/>
                <a:gd name="connsiteX3446" fmla="*/ 150172 w 1452586"/>
                <a:gd name="connsiteY3446" fmla="*/ 943642 h 1226458"/>
                <a:gd name="connsiteX3447" fmla="*/ 150694 w 1452586"/>
                <a:gd name="connsiteY3447" fmla="*/ 942851 h 1226458"/>
                <a:gd name="connsiteX3448" fmla="*/ 152638 w 1452586"/>
                <a:gd name="connsiteY3448" fmla="*/ 940606 h 1226458"/>
                <a:gd name="connsiteX3449" fmla="*/ 154107 w 1452586"/>
                <a:gd name="connsiteY3449" fmla="*/ 939406 h 1226458"/>
                <a:gd name="connsiteX3450" fmla="*/ 155435 w 1452586"/>
                <a:gd name="connsiteY3450" fmla="*/ 938884 h 1226458"/>
                <a:gd name="connsiteX3451" fmla="*/ 157332 w 1452586"/>
                <a:gd name="connsiteY3451" fmla="*/ 938616 h 1226458"/>
                <a:gd name="connsiteX3452" fmla="*/ 153760 w 1452586"/>
                <a:gd name="connsiteY3452" fmla="*/ 938220 h 1226458"/>
                <a:gd name="connsiteX3453" fmla="*/ 153459 w 1452586"/>
                <a:gd name="connsiteY3453" fmla="*/ 937936 h 1226458"/>
                <a:gd name="connsiteX3454" fmla="*/ 153459 w 1452586"/>
                <a:gd name="connsiteY3454" fmla="*/ 937351 h 1226458"/>
                <a:gd name="connsiteX3455" fmla="*/ 153618 w 1452586"/>
                <a:gd name="connsiteY3455" fmla="*/ 936672 h 1226458"/>
                <a:gd name="connsiteX3456" fmla="*/ 153823 w 1452586"/>
                <a:gd name="connsiteY3456" fmla="*/ 936150 h 1226458"/>
                <a:gd name="connsiteX3457" fmla="*/ 154076 w 1452586"/>
                <a:gd name="connsiteY3457" fmla="*/ 936008 h 1226458"/>
                <a:gd name="connsiteX3458" fmla="*/ 155245 w 1452586"/>
                <a:gd name="connsiteY3458" fmla="*/ 935723 h 1226458"/>
                <a:gd name="connsiteX3459" fmla="*/ 155182 w 1452586"/>
                <a:gd name="connsiteY3459" fmla="*/ 936292 h 1226458"/>
                <a:gd name="connsiteX3460" fmla="*/ 154882 w 1452586"/>
                <a:gd name="connsiteY3460" fmla="*/ 936435 h 1226458"/>
                <a:gd name="connsiteX3461" fmla="*/ 154566 w 1452586"/>
                <a:gd name="connsiteY3461" fmla="*/ 936703 h 1226458"/>
                <a:gd name="connsiteX3462" fmla="*/ 155388 w 1452586"/>
                <a:gd name="connsiteY3462" fmla="*/ 937588 h 1226458"/>
                <a:gd name="connsiteX3463" fmla="*/ 157316 w 1452586"/>
                <a:gd name="connsiteY3463" fmla="*/ 937477 h 1226458"/>
                <a:gd name="connsiteX3464" fmla="*/ 158232 w 1452586"/>
                <a:gd name="connsiteY3464" fmla="*/ 938189 h 1226458"/>
                <a:gd name="connsiteX3465" fmla="*/ 159086 w 1452586"/>
                <a:gd name="connsiteY3465" fmla="*/ 937446 h 1226458"/>
                <a:gd name="connsiteX3466" fmla="*/ 160935 w 1452586"/>
                <a:gd name="connsiteY3466" fmla="*/ 936972 h 1226458"/>
                <a:gd name="connsiteX3467" fmla="*/ 162610 w 1452586"/>
                <a:gd name="connsiteY3467" fmla="*/ 935455 h 1226458"/>
                <a:gd name="connsiteX3468" fmla="*/ 164728 w 1452586"/>
                <a:gd name="connsiteY3468" fmla="*/ 934791 h 1226458"/>
                <a:gd name="connsiteX3469" fmla="*/ 165613 w 1452586"/>
                <a:gd name="connsiteY3469" fmla="*/ 934285 h 1226458"/>
                <a:gd name="connsiteX3470" fmla="*/ 166703 w 1452586"/>
                <a:gd name="connsiteY3470" fmla="*/ 933147 h 1226458"/>
                <a:gd name="connsiteX3471" fmla="*/ 167130 w 1452586"/>
                <a:gd name="connsiteY3471" fmla="*/ 932879 h 1226458"/>
                <a:gd name="connsiteX3472" fmla="*/ 169248 w 1452586"/>
                <a:gd name="connsiteY3472" fmla="*/ 932626 h 1226458"/>
                <a:gd name="connsiteX3473" fmla="*/ 170670 w 1452586"/>
                <a:gd name="connsiteY3473" fmla="*/ 931741 h 1226458"/>
                <a:gd name="connsiteX3474" fmla="*/ 171571 w 1452586"/>
                <a:gd name="connsiteY3474" fmla="*/ 932467 h 1226458"/>
                <a:gd name="connsiteX3475" fmla="*/ 172361 w 1452586"/>
                <a:gd name="connsiteY3475" fmla="*/ 933795 h 1226458"/>
                <a:gd name="connsiteX3476" fmla="*/ 172836 w 1452586"/>
                <a:gd name="connsiteY3476" fmla="*/ 935043 h 1226458"/>
                <a:gd name="connsiteX3477" fmla="*/ 172377 w 1452586"/>
                <a:gd name="connsiteY3477" fmla="*/ 935865 h 1226458"/>
                <a:gd name="connsiteX3478" fmla="*/ 171840 w 1452586"/>
                <a:gd name="connsiteY3478" fmla="*/ 937019 h 1226458"/>
                <a:gd name="connsiteX3479" fmla="*/ 175807 w 1452586"/>
                <a:gd name="connsiteY3479" fmla="*/ 931298 h 1226458"/>
                <a:gd name="connsiteX3480" fmla="*/ 177387 w 1452586"/>
                <a:gd name="connsiteY3480" fmla="*/ 929797 h 1226458"/>
                <a:gd name="connsiteX3481" fmla="*/ 190283 w 1452586"/>
                <a:gd name="connsiteY3481" fmla="*/ 921073 h 1226458"/>
                <a:gd name="connsiteX3482" fmla="*/ 191406 w 1452586"/>
                <a:gd name="connsiteY3482" fmla="*/ 920646 h 1226458"/>
                <a:gd name="connsiteX3483" fmla="*/ 193824 w 1452586"/>
                <a:gd name="connsiteY3483" fmla="*/ 920883 h 1226458"/>
                <a:gd name="connsiteX3484" fmla="*/ 193966 w 1452586"/>
                <a:gd name="connsiteY3484" fmla="*/ 921294 h 1226458"/>
                <a:gd name="connsiteX3485" fmla="*/ 193729 w 1452586"/>
                <a:gd name="connsiteY3485" fmla="*/ 922179 h 1226458"/>
                <a:gd name="connsiteX3486" fmla="*/ 193760 w 1452586"/>
                <a:gd name="connsiteY3486" fmla="*/ 922732 h 1226458"/>
                <a:gd name="connsiteX3487" fmla="*/ 193934 w 1452586"/>
                <a:gd name="connsiteY3487" fmla="*/ 923096 h 1226458"/>
                <a:gd name="connsiteX3488" fmla="*/ 194298 w 1452586"/>
                <a:gd name="connsiteY3488" fmla="*/ 923522 h 1226458"/>
                <a:gd name="connsiteX3489" fmla="*/ 194456 w 1452586"/>
                <a:gd name="connsiteY3489" fmla="*/ 923823 h 1226458"/>
                <a:gd name="connsiteX3490" fmla="*/ 194772 w 1452586"/>
                <a:gd name="connsiteY3490" fmla="*/ 924250 h 1226458"/>
                <a:gd name="connsiteX3491" fmla="*/ 195214 w 1452586"/>
                <a:gd name="connsiteY3491" fmla="*/ 924676 h 1226458"/>
                <a:gd name="connsiteX3492" fmla="*/ 195594 w 1452586"/>
                <a:gd name="connsiteY3492" fmla="*/ 925229 h 1226458"/>
                <a:gd name="connsiteX3493" fmla="*/ 195720 w 1452586"/>
                <a:gd name="connsiteY3493" fmla="*/ 926019 h 1226458"/>
                <a:gd name="connsiteX3494" fmla="*/ 195941 w 1452586"/>
                <a:gd name="connsiteY3494" fmla="*/ 926509 h 1226458"/>
                <a:gd name="connsiteX3495" fmla="*/ 195989 w 1452586"/>
                <a:gd name="connsiteY3495" fmla="*/ 926904 h 1226458"/>
                <a:gd name="connsiteX3496" fmla="*/ 195878 w 1452586"/>
                <a:gd name="connsiteY3496" fmla="*/ 927379 h 1226458"/>
                <a:gd name="connsiteX3497" fmla="*/ 195641 w 1452586"/>
                <a:gd name="connsiteY3497" fmla="*/ 927489 h 1226458"/>
                <a:gd name="connsiteX3498" fmla="*/ 194851 w 1452586"/>
                <a:gd name="connsiteY3498" fmla="*/ 927236 h 1226458"/>
                <a:gd name="connsiteX3499" fmla="*/ 194566 w 1452586"/>
                <a:gd name="connsiteY3499" fmla="*/ 927252 h 1226458"/>
                <a:gd name="connsiteX3500" fmla="*/ 193792 w 1452586"/>
                <a:gd name="connsiteY3500" fmla="*/ 927995 h 1226458"/>
                <a:gd name="connsiteX3501" fmla="*/ 193413 w 1452586"/>
                <a:gd name="connsiteY3501" fmla="*/ 928564 h 1226458"/>
                <a:gd name="connsiteX3502" fmla="*/ 193271 w 1452586"/>
                <a:gd name="connsiteY3502" fmla="*/ 929212 h 1226458"/>
                <a:gd name="connsiteX3503" fmla="*/ 193571 w 1452586"/>
                <a:gd name="connsiteY3503" fmla="*/ 930065 h 1226458"/>
                <a:gd name="connsiteX3504" fmla="*/ 194140 w 1452586"/>
                <a:gd name="connsiteY3504" fmla="*/ 930192 h 1226458"/>
                <a:gd name="connsiteX3505" fmla="*/ 195230 w 1452586"/>
                <a:gd name="connsiteY3505" fmla="*/ 929860 h 1226458"/>
                <a:gd name="connsiteX3506" fmla="*/ 195641 w 1452586"/>
                <a:gd name="connsiteY3506" fmla="*/ 930239 h 1226458"/>
                <a:gd name="connsiteX3507" fmla="*/ 195641 w 1452586"/>
                <a:gd name="connsiteY3507" fmla="*/ 931029 h 1226458"/>
                <a:gd name="connsiteX3508" fmla="*/ 195357 w 1452586"/>
                <a:gd name="connsiteY3508" fmla="*/ 932815 h 1226458"/>
                <a:gd name="connsiteX3509" fmla="*/ 195736 w 1452586"/>
                <a:gd name="connsiteY3509" fmla="*/ 933369 h 1226458"/>
                <a:gd name="connsiteX3510" fmla="*/ 196747 w 1452586"/>
                <a:gd name="connsiteY3510" fmla="*/ 933052 h 1226458"/>
                <a:gd name="connsiteX3511" fmla="*/ 198928 w 1452586"/>
                <a:gd name="connsiteY3511" fmla="*/ 931867 h 1226458"/>
                <a:gd name="connsiteX3512" fmla="*/ 199118 w 1452586"/>
                <a:gd name="connsiteY3512" fmla="*/ 934143 h 1226458"/>
                <a:gd name="connsiteX3513" fmla="*/ 198992 w 1452586"/>
                <a:gd name="connsiteY3513" fmla="*/ 935107 h 1226458"/>
                <a:gd name="connsiteX3514" fmla="*/ 198533 w 1452586"/>
                <a:gd name="connsiteY3514" fmla="*/ 935992 h 1226458"/>
                <a:gd name="connsiteX3515" fmla="*/ 199418 w 1452586"/>
                <a:gd name="connsiteY3515" fmla="*/ 936561 h 1226458"/>
                <a:gd name="connsiteX3516" fmla="*/ 199892 w 1452586"/>
                <a:gd name="connsiteY3516" fmla="*/ 936719 h 1226458"/>
                <a:gd name="connsiteX3517" fmla="*/ 200382 w 1452586"/>
                <a:gd name="connsiteY3517" fmla="*/ 936703 h 1226458"/>
                <a:gd name="connsiteX3518" fmla="*/ 200904 w 1452586"/>
                <a:gd name="connsiteY3518" fmla="*/ 936419 h 1226458"/>
                <a:gd name="connsiteX3519" fmla="*/ 201188 w 1452586"/>
                <a:gd name="connsiteY3519" fmla="*/ 935945 h 1226458"/>
                <a:gd name="connsiteX3520" fmla="*/ 201362 w 1452586"/>
                <a:gd name="connsiteY3520" fmla="*/ 935502 h 1226458"/>
                <a:gd name="connsiteX3521" fmla="*/ 201584 w 1452586"/>
                <a:gd name="connsiteY3521" fmla="*/ 935202 h 1226458"/>
                <a:gd name="connsiteX3522" fmla="*/ 202563 w 1452586"/>
                <a:gd name="connsiteY3522" fmla="*/ 934838 h 1226458"/>
                <a:gd name="connsiteX3523" fmla="*/ 203591 w 1452586"/>
                <a:gd name="connsiteY3523" fmla="*/ 934933 h 1226458"/>
                <a:gd name="connsiteX3524" fmla="*/ 204507 w 1452586"/>
                <a:gd name="connsiteY3524" fmla="*/ 935550 h 1226458"/>
                <a:gd name="connsiteX3525" fmla="*/ 205203 w 1452586"/>
                <a:gd name="connsiteY3525" fmla="*/ 936624 h 1226458"/>
                <a:gd name="connsiteX3526" fmla="*/ 205329 w 1452586"/>
                <a:gd name="connsiteY3526" fmla="*/ 937304 h 1226458"/>
                <a:gd name="connsiteX3527" fmla="*/ 205187 w 1452586"/>
                <a:gd name="connsiteY3527" fmla="*/ 938616 h 1226458"/>
                <a:gd name="connsiteX3528" fmla="*/ 205234 w 1452586"/>
                <a:gd name="connsiteY3528" fmla="*/ 939216 h 1226458"/>
                <a:gd name="connsiteX3529" fmla="*/ 205392 w 1452586"/>
                <a:gd name="connsiteY3529" fmla="*/ 939611 h 1226458"/>
                <a:gd name="connsiteX3530" fmla="*/ 206151 w 1452586"/>
                <a:gd name="connsiteY3530" fmla="*/ 940813 h 1226458"/>
                <a:gd name="connsiteX3531" fmla="*/ 206973 w 1452586"/>
                <a:gd name="connsiteY3531" fmla="*/ 943135 h 1226458"/>
                <a:gd name="connsiteX3532" fmla="*/ 207479 w 1452586"/>
                <a:gd name="connsiteY3532" fmla="*/ 944210 h 1226458"/>
                <a:gd name="connsiteX3533" fmla="*/ 208000 w 1452586"/>
                <a:gd name="connsiteY3533" fmla="*/ 944400 h 1226458"/>
                <a:gd name="connsiteX3534" fmla="*/ 208853 w 1452586"/>
                <a:gd name="connsiteY3534" fmla="*/ 943926 h 1226458"/>
                <a:gd name="connsiteX3535" fmla="*/ 210782 w 1452586"/>
                <a:gd name="connsiteY3535" fmla="*/ 943325 h 1226458"/>
                <a:gd name="connsiteX3536" fmla="*/ 211524 w 1452586"/>
                <a:gd name="connsiteY3536" fmla="*/ 942582 h 1226458"/>
                <a:gd name="connsiteX3537" fmla="*/ 212188 w 1452586"/>
                <a:gd name="connsiteY3537" fmla="*/ 941713 h 1226458"/>
                <a:gd name="connsiteX3538" fmla="*/ 212362 w 1452586"/>
                <a:gd name="connsiteY3538" fmla="*/ 941160 h 1226458"/>
                <a:gd name="connsiteX3539" fmla="*/ 211935 w 1452586"/>
                <a:gd name="connsiteY3539" fmla="*/ 940860 h 1226458"/>
                <a:gd name="connsiteX3540" fmla="*/ 211825 w 1452586"/>
                <a:gd name="connsiteY3540" fmla="*/ 940528 h 1226458"/>
                <a:gd name="connsiteX3541" fmla="*/ 211856 w 1452586"/>
                <a:gd name="connsiteY3541" fmla="*/ 939816 h 1226458"/>
                <a:gd name="connsiteX3542" fmla="*/ 211983 w 1452586"/>
                <a:gd name="connsiteY3542" fmla="*/ 939026 h 1226458"/>
                <a:gd name="connsiteX3543" fmla="*/ 212141 w 1452586"/>
                <a:gd name="connsiteY3543" fmla="*/ 938505 h 1226458"/>
                <a:gd name="connsiteX3544" fmla="*/ 212552 w 1452586"/>
                <a:gd name="connsiteY3544" fmla="*/ 938347 h 1226458"/>
                <a:gd name="connsiteX3545" fmla="*/ 213500 w 1452586"/>
                <a:gd name="connsiteY3545" fmla="*/ 939042 h 1226458"/>
                <a:gd name="connsiteX3546" fmla="*/ 214006 w 1452586"/>
                <a:gd name="connsiteY3546" fmla="*/ 938694 h 1226458"/>
                <a:gd name="connsiteX3547" fmla="*/ 214211 w 1452586"/>
                <a:gd name="connsiteY3547" fmla="*/ 938015 h 1226458"/>
                <a:gd name="connsiteX3548" fmla="*/ 213784 w 1452586"/>
                <a:gd name="connsiteY3548" fmla="*/ 937177 h 1226458"/>
                <a:gd name="connsiteX3549" fmla="*/ 213942 w 1452586"/>
                <a:gd name="connsiteY3549" fmla="*/ 936561 h 1226458"/>
                <a:gd name="connsiteX3550" fmla="*/ 214448 w 1452586"/>
                <a:gd name="connsiteY3550" fmla="*/ 935660 h 1226458"/>
                <a:gd name="connsiteX3551" fmla="*/ 214859 w 1452586"/>
                <a:gd name="connsiteY3551" fmla="*/ 934601 h 1226458"/>
                <a:gd name="connsiteX3552" fmla="*/ 214938 w 1452586"/>
                <a:gd name="connsiteY3552" fmla="*/ 933574 h 1226458"/>
                <a:gd name="connsiteX3553" fmla="*/ 214385 w 1452586"/>
                <a:gd name="connsiteY3553" fmla="*/ 932704 h 1226458"/>
                <a:gd name="connsiteX3554" fmla="*/ 215365 w 1452586"/>
                <a:gd name="connsiteY3554" fmla="*/ 932815 h 1226458"/>
                <a:gd name="connsiteX3555" fmla="*/ 219190 w 1452586"/>
                <a:gd name="connsiteY3555" fmla="*/ 932373 h 1226458"/>
                <a:gd name="connsiteX3556" fmla="*/ 219616 w 1452586"/>
                <a:gd name="connsiteY3556" fmla="*/ 932104 h 1226458"/>
                <a:gd name="connsiteX3557" fmla="*/ 219948 w 1452586"/>
                <a:gd name="connsiteY3557" fmla="*/ 932152 h 1226458"/>
                <a:gd name="connsiteX3558" fmla="*/ 220422 w 1452586"/>
                <a:gd name="connsiteY3558" fmla="*/ 932974 h 1226458"/>
                <a:gd name="connsiteX3559" fmla="*/ 220659 w 1452586"/>
                <a:gd name="connsiteY3559" fmla="*/ 934996 h 1226458"/>
                <a:gd name="connsiteX3560" fmla="*/ 220027 w 1452586"/>
                <a:gd name="connsiteY3560" fmla="*/ 937082 h 1226458"/>
                <a:gd name="connsiteX3561" fmla="*/ 219000 w 1452586"/>
                <a:gd name="connsiteY3561" fmla="*/ 938837 h 1226458"/>
                <a:gd name="connsiteX3562" fmla="*/ 218083 w 1452586"/>
                <a:gd name="connsiteY3562" fmla="*/ 939785 h 1226458"/>
                <a:gd name="connsiteX3563" fmla="*/ 219079 w 1452586"/>
                <a:gd name="connsiteY3563" fmla="*/ 940828 h 1226458"/>
                <a:gd name="connsiteX3564" fmla="*/ 220169 w 1452586"/>
                <a:gd name="connsiteY3564" fmla="*/ 940686 h 1226458"/>
                <a:gd name="connsiteX3565" fmla="*/ 221276 w 1452586"/>
                <a:gd name="connsiteY3565" fmla="*/ 940148 h 1226458"/>
                <a:gd name="connsiteX3566" fmla="*/ 222366 w 1452586"/>
                <a:gd name="connsiteY3566" fmla="*/ 940148 h 1226458"/>
                <a:gd name="connsiteX3567" fmla="*/ 222587 w 1452586"/>
                <a:gd name="connsiteY3567" fmla="*/ 940401 h 1226458"/>
                <a:gd name="connsiteX3568" fmla="*/ 223536 w 1452586"/>
                <a:gd name="connsiteY3568" fmla="*/ 941871 h 1226458"/>
                <a:gd name="connsiteX3569" fmla="*/ 223947 w 1452586"/>
                <a:gd name="connsiteY3569" fmla="*/ 942219 h 1226458"/>
                <a:gd name="connsiteX3570" fmla="*/ 224847 w 1452586"/>
                <a:gd name="connsiteY3570" fmla="*/ 942740 h 1226458"/>
                <a:gd name="connsiteX3571" fmla="*/ 227439 w 1452586"/>
                <a:gd name="connsiteY3571" fmla="*/ 946849 h 1226458"/>
                <a:gd name="connsiteX3572" fmla="*/ 231137 w 1452586"/>
                <a:gd name="connsiteY3572" fmla="*/ 954198 h 1226458"/>
                <a:gd name="connsiteX3573" fmla="*/ 234156 w 1452586"/>
                <a:gd name="connsiteY3573" fmla="*/ 960978 h 1226458"/>
                <a:gd name="connsiteX3574" fmla="*/ 236037 w 1452586"/>
                <a:gd name="connsiteY3574" fmla="*/ 966288 h 1226458"/>
                <a:gd name="connsiteX3575" fmla="*/ 237301 w 1452586"/>
                <a:gd name="connsiteY3575" fmla="*/ 968580 h 1226458"/>
                <a:gd name="connsiteX3576" fmla="*/ 238724 w 1452586"/>
                <a:gd name="connsiteY3576" fmla="*/ 968596 h 1226458"/>
                <a:gd name="connsiteX3577" fmla="*/ 238392 w 1452586"/>
                <a:gd name="connsiteY3577" fmla="*/ 970256 h 1226458"/>
                <a:gd name="connsiteX3578" fmla="*/ 238692 w 1452586"/>
                <a:gd name="connsiteY3578" fmla="*/ 971046 h 1226458"/>
                <a:gd name="connsiteX3579" fmla="*/ 239435 w 1452586"/>
                <a:gd name="connsiteY3579" fmla="*/ 971330 h 1226458"/>
                <a:gd name="connsiteX3580" fmla="*/ 240415 w 1452586"/>
                <a:gd name="connsiteY3580" fmla="*/ 971378 h 1226458"/>
                <a:gd name="connsiteX3581" fmla="*/ 240099 w 1452586"/>
                <a:gd name="connsiteY3581" fmla="*/ 972310 h 1226458"/>
                <a:gd name="connsiteX3582" fmla="*/ 239672 w 1452586"/>
                <a:gd name="connsiteY3582" fmla="*/ 972690 h 1226458"/>
                <a:gd name="connsiteX3583" fmla="*/ 239213 w 1452586"/>
                <a:gd name="connsiteY3583" fmla="*/ 972658 h 1226458"/>
                <a:gd name="connsiteX3584" fmla="*/ 238708 w 1452586"/>
                <a:gd name="connsiteY3584" fmla="*/ 972295 h 1226458"/>
                <a:gd name="connsiteX3585" fmla="*/ 239419 w 1452586"/>
                <a:gd name="connsiteY3585" fmla="*/ 973701 h 1226458"/>
                <a:gd name="connsiteX3586" fmla="*/ 240699 w 1452586"/>
                <a:gd name="connsiteY3586" fmla="*/ 974507 h 1226458"/>
                <a:gd name="connsiteX3587" fmla="*/ 246452 w 1452586"/>
                <a:gd name="connsiteY3587" fmla="*/ 976087 h 1226458"/>
                <a:gd name="connsiteX3588" fmla="*/ 248048 w 1452586"/>
                <a:gd name="connsiteY3588" fmla="*/ 975866 h 1226458"/>
                <a:gd name="connsiteX3589" fmla="*/ 249423 w 1452586"/>
                <a:gd name="connsiteY3589" fmla="*/ 974649 h 1226458"/>
                <a:gd name="connsiteX3590" fmla="*/ 248317 w 1452586"/>
                <a:gd name="connsiteY3590" fmla="*/ 974554 h 1226458"/>
                <a:gd name="connsiteX3591" fmla="*/ 248364 w 1452586"/>
                <a:gd name="connsiteY3591" fmla="*/ 974033 h 1226458"/>
                <a:gd name="connsiteX3592" fmla="*/ 249091 w 1452586"/>
                <a:gd name="connsiteY3592" fmla="*/ 973954 h 1226458"/>
                <a:gd name="connsiteX3593" fmla="*/ 250103 w 1452586"/>
                <a:gd name="connsiteY3593" fmla="*/ 973559 h 1226458"/>
                <a:gd name="connsiteX3594" fmla="*/ 251035 w 1452586"/>
                <a:gd name="connsiteY3594" fmla="*/ 972863 h 1226458"/>
                <a:gd name="connsiteX3595" fmla="*/ 251968 w 1452586"/>
                <a:gd name="connsiteY3595" fmla="*/ 970872 h 1226458"/>
                <a:gd name="connsiteX3596" fmla="*/ 252789 w 1452586"/>
                <a:gd name="connsiteY3596" fmla="*/ 970224 h 1226458"/>
                <a:gd name="connsiteX3597" fmla="*/ 253295 w 1452586"/>
                <a:gd name="connsiteY3597" fmla="*/ 969592 h 1226458"/>
                <a:gd name="connsiteX3598" fmla="*/ 252789 w 1452586"/>
                <a:gd name="connsiteY3598" fmla="*/ 968596 h 1226458"/>
                <a:gd name="connsiteX3599" fmla="*/ 252379 w 1452586"/>
                <a:gd name="connsiteY3599" fmla="*/ 968454 h 1226458"/>
                <a:gd name="connsiteX3600" fmla="*/ 251904 w 1452586"/>
                <a:gd name="connsiteY3600" fmla="*/ 968517 h 1226458"/>
                <a:gd name="connsiteX3601" fmla="*/ 251430 w 1452586"/>
                <a:gd name="connsiteY3601" fmla="*/ 968312 h 1226458"/>
                <a:gd name="connsiteX3602" fmla="*/ 251019 w 1452586"/>
                <a:gd name="connsiteY3602" fmla="*/ 967427 h 1226458"/>
                <a:gd name="connsiteX3603" fmla="*/ 251004 w 1452586"/>
                <a:gd name="connsiteY3603" fmla="*/ 966984 h 1226458"/>
                <a:gd name="connsiteX3604" fmla="*/ 251193 w 1452586"/>
                <a:gd name="connsiteY3604" fmla="*/ 965103 h 1226458"/>
                <a:gd name="connsiteX3605" fmla="*/ 251130 w 1452586"/>
                <a:gd name="connsiteY3605" fmla="*/ 964376 h 1226458"/>
                <a:gd name="connsiteX3606" fmla="*/ 250909 w 1452586"/>
                <a:gd name="connsiteY3606" fmla="*/ 964029 h 1226458"/>
                <a:gd name="connsiteX3607" fmla="*/ 250608 w 1452586"/>
                <a:gd name="connsiteY3607" fmla="*/ 963839 h 1226458"/>
                <a:gd name="connsiteX3608" fmla="*/ 250356 w 1452586"/>
                <a:gd name="connsiteY3608" fmla="*/ 963491 h 1226458"/>
                <a:gd name="connsiteX3609" fmla="*/ 247226 w 1452586"/>
                <a:gd name="connsiteY3609" fmla="*/ 952571 h 1226458"/>
                <a:gd name="connsiteX3610" fmla="*/ 246831 w 1452586"/>
                <a:gd name="connsiteY3610" fmla="*/ 950169 h 1226458"/>
                <a:gd name="connsiteX3611" fmla="*/ 246752 w 1452586"/>
                <a:gd name="connsiteY3611" fmla="*/ 948920 h 1226458"/>
                <a:gd name="connsiteX3612" fmla="*/ 246784 w 1452586"/>
                <a:gd name="connsiteY3612" fmla="*/ 947561 h 1226458"/>
                <a:gd name="connsiteX3613" fmla="*/ 247353 w 1452586"/>
                <a:gd name="connsiteY3613" fmla="*/ 947340 h 1226458"/>
                <a:gd name="connsiteX3614" fmla="*/ 248427 w 1452586"/>
                <a:gd name="connsiteY3614" fmla="*/ 946596 h 1226458"/>
                <a:gd name="connsiteX3615" fmla="*/ 248996 w 1452586"/>
                <a:gd name="connsiteY3615" fmla="*/ 945901 h 1226458"/>
                <a:gd name="connsiteX3616" fmla="*/ 247985 w 1452586"/>
                <a:gd name="connsiteY3616" fmla="*/ 945806 h 1226458"/>
                <a:gd name="connsiteX3617" fmla="*/ 248601 w 1452586"/>
                <a:gd name="connsiteY3617" fmla="*/ 944827 h 1226458"/>
                <a:gd name="connsiteX3618" fmla="*/ 249502 w 1452586"/>
                <a:gd name="connsiteY3618" fmla="*/ 944352 h 1226458"/>
                <a:gd name="connsiteX3619" fmla="*/ 250435 w 1452586"/>
                <a:gd name="connsiteY3619" fmla="*/ 944479 h 1226458"/>
                <a:gd name="connsiteX3620" fmla="*/ 251130 w 1452586"/>
                <a:gd name="connsiteY3620" fmla="*/ 945285 h 1226458"/>
                <a:gd name="connsiteX3621" fmla="*/ 251177 w 1452586"/>
                <a:gd name="connsiteY3621" fmla="*/ 946391 h 1226458"/>
                <a:gd name="connsiteX3622" fmla="*/ 250529 w 1452586"/>
                <a:gd name="connsiteY3622" fmla="*/ 947181 h 1226458"/>
                <a:gd name="connsiteX3623" fmla="*/ 248901 w 1452586"/>
                <a:gd name="connsiteY3623" fmla="*/ 947988 h 1226458"/>
                <a:gd name="connsiteX3624" fmla="*/ 248032 w 1452586"/>
                <a:gd name="connsiteY3624" fmla="*/ 948177 h 1226458"/>
                <a:gd name="connsiteX3625" fmla="*/ 247685 w 1452586"/>
                <a:gd name="connsiteY3625" fmla="*/ 948509 h 1226458"/>
                <a:gd name="connsiteX3626" fmla="*/ 247463 w 1452586"/>
                <a:gd name="connsiteY3626" fmla="*/ 949442 h 1226458"/>
                <a:gd name="connsiteX3627" fmla="*/ 247495 w 1452586"/>
                <a:gd name="connsiteY3627" fmla="*/ 950074 h 1226458"/>
                <a:gd name="connsiteX3628" fmla="*/ 247685 w 1452586"/>
                <a:gd name="connsiteY3628" fmla="*/ 950564 h 1226458"/>
                <a:gd name="connsiteX3629" fmla="*/ 247969 w 1452586"/>
                <a:gd name="connsiteY3629" fmla="*/ 950911 h 1226458"/>
                <a:gd name="connsiteX3630" fmla="*/ 248269 w 1452586"/>
                <a:gd name="connsiteY3630" fmla="*/ 951085 h 1226458"/>
                <a:gd name="connsiteX3631" fmla="*/ 249186 w 1452586"/>
                <a:gd name="connsiteY3631" fmla="*/ 951054 h 1226458"/>
                <a:gd name="connsiteX3632" fmla="*/ 249929 w 1452586"/>
                <a:gd name="connsiteY3632" fmla="*/ 950784 h 1226458"/>
                <a:gd name="connsiteX3633" fmla="*/ 250624 w 1452586"/>
                <a:gd name="connsiteY3633" fmla="*/ 950200 h 1226458"/>
                <a:gd name="connsiteX3634" fmla="*/ 251256 w 1452586"/>
                <a:gd name="connsiteY3634" fmla="*/ 949252 h 1226458"/>
                <a:gd name="connsiteX3635" fmla="*/ 251683 w 1452586"/>
                <a:gd name="connsiteY3635" fmla="*/ 948367 h 1226458"/>
                <a:gd name="connsiteX3636" fmla="*/ 251983 w 1452586"/>
                <a:gd name="connsiteY3636" fmla="*/ 947276 h 1226458"/>
                <a:gd name="connsiteX3637" fmla="*/ 252031 w 1452586"/>
                <a:gd name="connsiteY3637" fmla="*/ 946106 h 1226458"/>
                <a:gd name="connsiteX3638" fmla="*/ 251715 w 1452586"/>
                <a:gd name="connsiteY3638" fmla="*/ 944795 h 1226458"/>
                <a:gd name="connsiteX3639" fmla="*/ 253169 w 1452586"/>
                <a:gd name="connsiteY3639" fmla="*/ 937699 h 1226458"/>
                <a:gd name="connsiteX3640" fmla="*/ 253137 w 1452586"/>
                <a:gd name="connsiteY3640" fmla="*/ 936972 h 1226458"/>
                <a:gd name="connsiteX3641" fmla="*/ 251888 w 1452586"/>
                <a:gd name="connsiteY3641" fmla="*/ 933431 h 1226458"/>
                <a:gd name="connsiteX3642" fmla="*/ 251383 w 1452586"/>
                <a:gd name="connsiteY3642" fmla="*/ 932547 h 1226458"/>
                <a:gd name="connsiteX3643" fmla="*/ 254544 w 1452586"/>
                <a:gd name="connsiteY3643" fmla="*/ 931424 h 1226458"/>
                <a:gd name="connsiteX3644" fmla="*/ 254702 w 1452586"/>
                <a:gd name="connsiteY3644" fmla="*/ 932579 h 1226458"/>
                <a:gd name="connsiteX3645" fmla="*/ 254117 w 1452586"/>
                <a:gd name="connsiteY3645" fmla="*/ 933116 h 1226458"/>
                <a:gd name="connsiteX3646" fmla="*/ 252647 w 1452586"/>
                <a:gd name="connsiteY3646" fmla="*/ 933684 h 1226458"/>
                <a:gd name="connsiteX3647" fmla="*/ 253090 w 1452586"/>
                <a:gd name="connsiteY3647" fmla="*/ 934538 h 1226458"/>
                <a:gd name="connsiteX3648" fmla="*/ 253611 w 1452586"/>
                <a:gd name="connsiteY3648" fmla="*/ 935233 h 1226458"/>
                <a:gd name="connsiteX3649" fmla="*/ 254844 w 1452586"/>
                <a:gd name="connsiteY3649" fmla="*/ 936482 h 1226458"/>
                <a:gd name="connsiteX3650" fmla="*/ 254417 w 1452586"/>
                <a:gd name="connsiteY3650" fmla="*/ 937762 h 1226458"/>
                <a:gd name="connsiteX3651" fmla="*/ 253975 w 1452586"/>
                <a:gd name="connsiteY3651" fmla="*/ 938599 h 1226458"/>
                <a:gd name="connsiteX3652" fmla="*/ 253706 w 1452586"/>
                <a:gd name="connsiteY3652" fmla="*/ 939311 h 1226458"/>
                <a:gd name="connsiteX3653" fmla="*/ 253896 w 1452586"/>
                <a:gd name="connsiteY3653" fmla="*/ 940275 h 1226458"/>
                <a:gd name="connsiteX3654" fmla="*/ 254544 w 1452586"/>
                <a:gd name="connsiteY3654" fmla="*/ 940654 h 1226458"/>
                <a:gd name="connsiteX3655" fmla="*/ 255381 w 1452586"/>
                <a:gd name="connsiteY3655" fmla="*/ 940022 h 1226458"/>
                <a:gd name="connsiteX3656" fmla="*/ 256235 w 1452586"/>
                <a:gd name="connsiteY3656" fmla="*/ 939106 h 1226458"/>
                <a:gd name="connsiteX3657" fmla="*/ 258052 w 1452586"/>
                <a:gd name="connsiteY3657" fmla="*/ 938031 h 1226458"/>
                <a:gd name="connsiteX3658" fmla="*/ 259538 w 1452586"/>
                <a:gd name="connsiteY3658" fmla="*/ 936466 h 1226458"/>
                <a:gd name="connsiteX3659" fmla="*/ 260881 w 1452586"/>
                <a:gd name="connsiteY3659" fmla="*/ 934585 h 1226458"/>
                <a:gd name="connsiteX3660" fmla="*/ 261671 w 1452586"/>
                <a:gd name="connsiteY3660" fmla="*/ 932626 h 1226458"/>
                <a:gd name="connsiteX3661" fmla="*/ 261956 w 1452586"/>
                <a:gd name="connsiteY3661" fmla="*/ 932373 h 1226458"/>
                <a:gd name="connsiteX3662" fmla="*/ 262256 w 1452586"/>
                <a:gd name="connsiteY3662" fmla="*/ 932057 h 1226458"/>
                <a:gd name="connsiteX3663" fmla="*/ 262414 w 1452586"/>
                <a:gd name="connsiteY3663" fmla="*/ 931472 h 1226458"/>
                <a:gd name="connsiteX3664" fmla="*/ 262477 w 1452586"/>
                <a:gd name="connsiteY3664" fmla="*/ 930840 h 1226458"/>
                <a:gd name="connsiteX3665" fmla="*/ 262541 w 1452586"/>
                <a:gd name="connsiteY3665" fmla="*/ 930397 h 1226458"/>
                <a:gd name="connsiteX3666" fmla="*/ 262651 w 1452586"/>
                <a:gd name="connsiteY3666" fmla="*/ 930018 h 1226458"/>
                <a:gd name="connsiteX3667" fmla="*/ 262809 w 1452586"/>
                <a:gd name="connsiteY3667" fmla="*/ 929655 h 1226458"/>
                <a:gd name="connsiteX3668" fmla="*/ 263489 w 1452586"/>
                <a:gd name="connsiteY3668" fmla="*/ 928817 h 1226458"/>
                <a:gd name="connsiteX3669" fmla="*/ 265101 w 1452586"/>
                <a:gd name="connsiteY3669" fmla="*/ 928421 h 1226458"/>
                <a:gd name="connsiteX3670" fmla="*/ 265875 w 1452586"/>
                <a:gd name="connsiteY3670" fmla="*/ 927789 h 1226458"/>
                <a:gd name="connsiteX3671" fmla="*/ 266160 w 1452586"/>
                <a:gd name="connsiteY3671" fmla="*/ 926051 h 1226458"/>
                <a:gd name="connsiteX3672" fmla="*/ 264042 w 1452586"/>
                <a:gd name="connsiteY3672" fmla="*/ 923190 h 1226458"/>
                <a:gd name="connsiteX3673" fmla="*/ 264200 w 1452586"/>
                <a:gd name="connsiteY3673" fmla="*/ 921436 h 1226458"/>
                <a:gd name="connsiteX3674" fmla="*/ 263394 w 1452586"/>
                <a:gd name="connsiteY3674" fmla="*/ 921199 h 1226458"/>
                <a:gd name="connsiteX3675" fmla="*/ 263031 w 1452586"/>
                <a:gd name="connsiteY3675" fmla="*/ 920599 h 1226458"/>
                <a:gd name="connsiteX3676" fmla="*/ 263046 w 1452586"/>
                <a:gd name="connsiteY3676" fmla="*/ 919634 h 1226458"/>
                <a:gd name="connsiteX3677" fmla="*/ 263315 w 1452586"/>
                <a:gd name="connsiteY3677" fmla="*/ 918275 h 1226458"/>
                <a:gd name="connsiteX3678" fmla="*/ 263678 w 1452586"/>
                <a:gd name="connsiteY3678" fmla="*/ 918687 h 1226458"/>
                <a:gd name="connsiteX3679" fmla="*/ 263789 w 1452586"/>
                <a:gd name="connsiteY3679" fmla="*/ 919207 h 1226458"/>
                <a:gd name="connsiteX3680" fmla="*/ 263821 w 1452586"/>
                <a:gd name="connsiteY3680" fmla="*/ 919777 h 1226458"/>
                <a:gd name="connsiteX3681" fmla="*/ 263979 w 1452586"/>
                <a:gd name="connsiteY3681" fmla="*/ 920377 h 1226458"/>
                <a:gd name="connsiteX3682" fmla="*/ 264326 w 1452586"/>
                <a:gd name="connsiteY3682" fmla="*/ 920678 h 1226458"/>
                <a:gd name="connsiteX3683" fmla="*/ 264658 w 1452586"/>
                <a:gd name="connsiteY3683" fmla="*/ 920614 h 1226458"/>
                <a:gd name="connsiteX3684" fmla="*/ 264895 w 1452586"/>
                <a:gd name="connsiteY3684" fmla="*/ 920788 h 1226458"/>
                <a:gd name="connsiteX3685" fmla="*/ 264943 w 1452586"/>
                <a:gd name="connsiteY3685" fmla="*/ 921752 h 1226458"/>
                <a:gd name="connsiteX3686" fmla="*/ 265148 w 1452586"/>
                <a:gd name="connsiteY3686" fmla="*/ 922811 h 1226458"/>
                <a:gd name="connsiteX3687" fmla="*/ 265701 w 1452586"/>
                <a:gd name="connsiteY3687" fmla="*/ 923838 h 1226458"/>
                <a:gd name="connsiteX3688" fmla="*/ 266824 w 1452586"/>
                <a:gd name="connsiteY3688" fmla="*/ 925245 h 1226458"/>
                <a:gd name="connsiteX3689" fmla="*/ 268262 w 1452586"/>
                <a:gd name="connsiteY3689" fmla="*/ 926351 h 1226458"/>
                <a:gd name="connsiteX3690" fmla="*/ 271565 w 1452586"/>
                <a:gd name="connsiteY3690" fmla="*/ 927426 h 1226458"/>
                <a:gd name="connsiteX3691" fmla="*/ 274647 w 1452586"/>
                <a:gd name="connsiteY3691" fmla="*/ 929418 h 1226458"/>
                <a:gd name="connsiteX3692" fmla="*/ 278250 w 1452586"/>
                <a:gd name="connsiteY3692" fmla="*/ 929860 h 1226458"/>
                <a:gd name="connsiteX3693" fmla="*/ 279641 w 1452586"/>
                <a:gd name="connsiteY3693" fmla="*/ 931582 h 1226458"/>
                <a:gd name="connsiteX3694" fmla="*/ 281364 w 1452586"/>
                <a:gd name="connsiteY3694" fmla="*/ 934996 h 1226458"/>
                <a:gd name="connsiteX3695" fmla="*/ 281948 w 1452586"/>
                <a:gd name="connsiteY3695" fmla="*/ 937193 h 1226458"/>
                <a:gd name="connsiteX3696" fmla="*/ 281206 w 1452586"/>
                <a:gd name="connsiteY3696" fmla="*/ 938694 h 1226458"/>
                <a:gd name="connsiteX3697" fmla="*/ 281522 w 1452586"/>
                <a:gd name="connsiteY3697" fmla="*/ 939579 h 1226458"/>
                <a:gd name="connsiteX3698" fmla="*/ 282012 w 1452586"/>
                <a:gd name="connsiteY3698" fmla="*/ 939880 h 1226458"/>
                <a:gd name="connsiteX3699" fmla="*/ 283292 w 1452586"/>
                <a:gd name="connsiteY3699" fmla="*/ 939911 h 1226458"/>
                <a:gd name="connsiteX3700" fmla="*/ 283260 w 1452586"/>
                <a:gd name="connsiteY3700" fmla="*/ 940386 h 1226458"/>
                <a:gd name="connsiteX3701" fmla="*/ 282833 w 1452586"/>
                <a:gd name="connsiteY3701" fmla="*/ 940433 h 1226458"/>
                <a:gd name="connsiteX3702" fmla="*/ 282501 w 1452586"/>
                <a:gd name="connsiteY3702" fmla="*/ 940813 h 1226458"/>
                <a:gd name="connsiteX3703" fmla="*/ 282343 w 1452586"/>
                <a:gd name="connsiteY3703" fmla="*/ 941492 h 1226458"/>
                <a:gd name="connsiteX3704" fmla="*/ 282296 w 1452586"/>
                <a:gd name="connsiteY3704" fmla="*/ 942440 h 1226458"/>
                <a:gd name="connsiteX3705" fmla="*/ 281806 w 1452586"/>
                <a:gd name="connsiteY3705" fmla="*/ 942030 h 1226458"/>
                <a:gd name="connsiteX3706" fmla="*/ 281284 w 1452586"/>
                <a:gd name="connsiteY3706" fmla="*/ 941286 h 1226458"/>
                <a:gd name="connsiteX3707" fmla="*/ 280858 w 1452586"/>
                <a:gd name="connsiteY3707" fmla="*/ 940449 h 1226458"/>
                <a:gd name="connsiteX3708" fmla="*/ 280621 w 1452586"/>
                <a:gd name="connsiteY3708" fmla="*/ 939753 h 1226458"/>
                <a:gd name="connsiteX3709" fmla="*/ 280447 w 1452586"/>
                <a:gd name="connsiteY3709" fmla="*/ 938379 h 1226458"/>
                <a:gd name="connsiteX3710" fmla="*/ 280573 w 1452586"/>
                <a:gd name="connsiteY3710" fmla="*/ 937082 h 1226458"/>
                <a:gd name="connsiteX3711" fmla="*/ 280289 w 1452586"/>
                <a:gd name="connsiteY3711" fmla="*/ 936040 h 1226458"/>
                <a:gd name="connsiteX3712" fmla="*/ 279372 w 1452586"/>
                <a:gd name="connsiteY3712" fmla="*/ 934222 h 1226458"/>
                <a:gd name="connsiteX3713" fmla="*/ 278203 w 1452586"/>
                <a:gd name="connsiteY3713" fmla="*/ 932657 h 1226458"/>
                <a:gd name="connsiteX3714" fmla="*/ 276891 w 1452586"/>
                <a:gd name="connsiteY3714" fmla="*/ 931519 h 1226458"/>
                <a:gd name="connsiteX3715" fmla="*/ 268862 w 1452586"/>
                <a:gd name="connsiteY3715" fmla="*/ 929085 h 1226458"/>
                <a:gd name="connsiteX3716" fmla="*/ 268072 w 1452586"/>
                <a:gd name="connsiteY3716" fmla="*/ 929133 h 1226458"/>
                <a:gd name="connsiteX3717" fmla="*/ 267234 w 1452586"/>
                <a:gd name="connsiteY3717" fmla="*/ 929418 h 1226458"/>
                <a:gd name="connsiteX3718" fmla="*/ 266429 w 1452586"/>
                <a:gd name="connsiteY3718" fmla="*/ 929923 h 1226458"/>
                <a:gd name="connsiteX3719" fmla="*/ 265796 w 1452586"/>
                <a:gd name="connsiteY3719" fmla="*/ 930682 h 1226458"/>
                <a:gd name="connsiteX3720" fmla="*/ 264469 w 1452586"/>
                <a:gd name="connsiteY3720" fmla="*/ 931614 h 1226458"/>
                <a:gd name="connsiteX3721" fmla="*/ 264200 w 1452586"/>
                <a:gd name="connsiteY3721" fmla="*/ 932152 h 1226458"/>
                <a:gd name="connsiteX3722" fmla="*/ 264974 w 1452586"/>
                <a:gd name="connsiteY3722" fmla="*/ 932974 h 1226458"/>
                <a:gd name="connsiteX3723" fmla="*/ 265306 w 1452586"/>
                <a:gd name="connsiteY3723" fmla="*/ 932499 h 1226458"/>
                <a:gd name="connsiteX3724" fmla="*/ 265638 w 1452586"/>
                <a:gd name="connsiteY3724" fmla="*/ 932199 h 1226458"/>
                <a:gd name="connsiteX3725" fmla="*/ 265986 w 1452586"/>
                <a:gd name="connsiteY3725" fmla="*/ 932009 h 1226458"/>
                <a:gd name="connsiteX3726" fmla="*/ 266365 w 1452586"/>
                <a:gd name="connsiteY3726" fmla="*/ 931977 h 1226458"/>
                <a:gd name="connsiteX3727" fmla="*/ 266255 w 1452586"/>
                <a:gd name="connsiteY3727" fmla="*/ 932626 h 1226458"/>
                <a:gd name="connsiteX3728" fmla="*/ 266397 w 1452586"/>
                <a:gd name="connsiteY3728" fmla="*/ 933116 h 1226458"/>
                <a:gd name="connsiteX3729" fmla="*/ 266681 w 1452586"/>
                <a:gd name="connsiteY3729" fmla="*/ 933431 h 1226458"/>
                <a:gd name="connsiteX3730" fmla="*/ 267076 w 1452586"/>
                <a:gd name="connsiteY3730" fmla="*/ 933653 h 1226458"/>
                <a:gd name="connsiteX3731" fmla="*/ 264801 w 1452586"/>
                <a:gd name="connsiteY3731" fmla="*/ 934538 h 1226458"/>
                <a:gd name="connsiteX3732" fmla="*/ 263900 w 1452586"/>
                <a:gd name="connsiteY3732" fmla="*/ 935581 h 1226458"/>
                <a:gd name="connsiteX3733" fmla="*/ 264168 w 1452586"/>
                <a:gd name="connsiteY3733" fmla="*/ 937604 h 1226458"/>
                <a:gd name="connsiteX3734" fmla="*/ 263837 w 1452586"/>
                <a:gd name="connsiteY3734" fmla="*/ 938410 h 1226458"/>
                <a:gd name="connsiteX3735" fmla="*/ 263125 w 1452586"/>
                <a:gd name="connsiteY3735" fmla="*/ 940638 h 1226458"/>
                <a:gd name="connsiteX3736" fmla="*/ 262651 w 1452586"/>
                <a:gd name="connsiteY3736" fmla="*/ 941697 h 1226458"/>
                <a:gd name="connsiteX3737" fmla="*/ 262288 w 1452586"/>
                <a:gd name="connsiteY3737" fmla="*/ 942155 h 1226458"/>
                <a:gd name="connsiteX3738" fmla="*/ 261908 w 1452586"/>
                <a:gd name="connsiteY3738" fmla="*/ 942487 h 1226458"/>
                <a:gd name="connsiteX3739" fmla="*/ 261324 w 1452586"/>
                <a:gd name="connsiteY3739" fmla="*/ 943120 h 1226458"/>
                <a:gd name="connsiteX3740" fmla="*/ 260976 w 1452586"/>
                <a:gd name="connsiteY3740" fmla="*/ 943657 h 1226458"/>
                <a:gd name="connsiteX3741" fmla="*/ 260692 w 1452586"/>
                <a:gd name="connsiteY3741" fmla="*/ 944352 h 1226458"/>
                <a:gd name="connsiteX3742" fmla="*/ 260612 w 1452586"/>
                <a:gd name="connsiteY3742" fmla="*/ 945190 h 1226458"/>
                <a:gd name="connsiteX3743" fmla="*/ 260865 w 1452586"/>
                <a:gd name="connsiteY3743" fmla="*/ 946201 h 1226458"/>
                <a:gd name="connsiteX3744" fmla="*/ 261292 w 1452586"/>
                <a:gd name="connsiteY3744" fmla="*/ 946786 h 1226458"/>
                <a:gd name="connsiteX3745" fmla="*/ 266523 w 1452586"/>
                <a:gd name="connsiteY3745" fmla="*/ 949362 h 1226458"/>
                <a:gd name="connsiteX3746" fmla="*/ 267566 w 1452586"/>
                <a:gd name="connsiteY3746" fmla="*/ 950389 h 1226458"/>
                <a:gd name="connsiteX3747" fmla="*/ 268151 w 1452586"/>
                <a:gd name="connsiteY3747" fmla="*/ 951401 h 1226458"/>
                <a:gd name="connsiteX3748" fmla="*/ 268752 w 1452586"/>
                <a:gd name="connsiteY3748" fmla="*/ 953013 h 1226458"/>
                <a:gd name="connsiteX3749" fmla="*/ 269020 w 1452586"/>
                <a:gd name="connsiteY3749" fmla="*/ 954735 h 1226458"/>
                <a:gd name="connsiteX3750" fmla="*/ 268546 w 1452586"/>
                <a:gd name="connsiteY3750" fmla="*/ 956127 h 1226458"/>
                <a:gd name="connsiteX3751" fmla="*/ 269526 w 1452586"/>
                <a:gd name="connsiteY3751" fmla="*/ 958956 h 1226458"/>
                <a:gd name="connsiteX3752" fmla="*/ 271502 w 1452586"/>
                <a:gd name="connsiteY3752" fmla="*/ 960836 h 1226458"/>
                <a:gd name="connsiteX3753" fmla="*/ 273793 w 1452586"/>
                <a:gd name="connsiteY3753" fmla="*/ 961769 h 1226458"/>
                <a:gd name="connsiteX3754" fmla="*/ 275737 w 1452586"/>
                <a:gd name="connsiteY3754" fmla="*/ 961816 h 1226458"/>
                <a:gd name="connsiteX3755" fmla="*/ 282786 w 1452586"/>
                <a:gd name="connsiteY3755" fmla="*/ 959698 h 1226458"/>
                <a:gd name="connsiteX3756" fmla="*/ 289187 w 1452586"/>
                <a:gd name="connsiteY3756" fmla="*/ 955715 h 1226458"/>
                <a:gd name="connsiteX3757" fmla="*/ 297547 w 1452586"/>
                <a:gd name="connsiteY3757" fmla="*/ 951876 h 1226458"/>
                <a:gd name="connsiteX3758" fmla="*/ 299823 w 1452586"/>
                <a:gd name="connsiteY3758" fmla="*/ 951417 h 1226458"/>
                <a:gd name="connsiteX3759" fmla="*/ 303110 w 1452586"/>
                <a:gd name="connsiteY3759" fmla="*/ 949283 h 1226458"/>
                <a:gd name="connsiteX3760" fmla="*/ 305149 w 1452586"/>
                <a:gd name="connsiteY3760" fmla="*/ 949125 h 1226458"/>
                <a:gd name="connsiteX3761" fmla="*/ 305702 w 1452586"/>
                <a:gd name="connsiteY3761" fmla="*/ 948667 h 1226458"/>
                <a:gd name="connsiteX3762" fmla="*/ 306129 w 1452586"/>
                <a:gd name="connsiteY3762" fmla="*/ 948240 h 1226458"/>
                <a:gd name="connsiteX3763" fmla="*/ 306666 w 1452586"/>
                <a:gd name="connsiteY3763" fmla="*/ 947845 h 1226458"/>
                <a:gd name="connsiteX3764" fmla="*/ 307203 w 1452586"/>
                <a:gd name="connsiteY3764" fmla="*/ 947593 h 1226458"/>
                <a:gd name="connsiteX3765" fmla="*/ 311897 w 1452586"/>
                <a:gd name="connsiteY3765" fmla="*/ 946628 h 1226458"/>
                <a:gd name="connsiteX3766" fmla="*/ 316686 w 1452586"/>
                <a:gd name="connsiteY3766" fmla="*/ 944052 h 1226458"/>
                <a:gd name="connsiteX3767" fmla="*/ 318709 w 1452586"/>
                <a:gd name="connsiteY3767" fmla="*/ 943436 h 1226458"/>
                <a:gd name="connsiteX3768" fmla="*/ 319325 w 1452586"/>
                <a:gd name="connsiteY3768" fmla="*/ 942456 h 1226458"/>
                <a:gd name="connsiteX3769" fmla="*/ 320195 w 1452586"/>
                <a:gd name="connsiteY3769" fmla="*/ 939753 h 1226458"/>
                <a:gd name="connsiteX3770" fmla="*/ 320874 w 1452586"/>
                <a:gd name="connsiteY3770" fmla="*/ 937999 h 1226458"/>
                <a:gd name="connsiteX3771" fmla="*/ 321680 w 1452586"/>
                <a:gd name="connsiteY3771" fmla="*/ 936925 h 1226458"/>
                <a:gd name="connsiteX3772" fmla="*/ 322644 w 1452586"/>
                <a:gd name="connsiteY3772" fmla="*/ 936387 h 1226458"/>
                <a:gd name="connsiteX3773" fmla="*/ 324857 w 1452586"/>
                <a:gd name="connsiteY3773" fmla="*/ 936040 h 1226458"/>
                <a:gd name="connsiteX3774" fmla="*/ 325868 w 1452586"/>
                <a:gd name="connsiteY3774" fmla="*/ 935328 h 1226458"/>
                <a:gd name="connsiteX3775" fmla="*/ 326706 w 1452586"/>
                <a:gd name="connsiteY3775" fmla="*/ 934222 h 1226458"/>
                <a:gd name="connsiteX3776" fmla="*/ 327212 w 1452586"/>
                <a:gd name="connsiteY3776" fmla="*/ 932752 h 1226458"/>
                <a:gd name="connsiteX3777" fmla="*/ 327164 w 1452586"/>
                <a:gd name="connsiteY3777" fmla="*/ 932057 h 1226458"/>
                <a:gd name="connsiteX3778" fmla="*/ 327054 w 1452586"/>
                <a:gd name="connsiteY3778" fmla="*/ 930998 h 1226458"/>
                <a:gd name="connsiteX3779" fmla="*/ 327006 w 1452586"/>
                <a:gd name="connsiteY3779" fmla="*/ 930018 h 1226458"/>
                <a:gd name="connsiteX3780" fmla="*/ 327370 w 1452586"/>
                <a:gd name="connsiteY3780" fmla="*/ 929260 h 1226458"/>
                <a:gd name="connsiteX3781" fmla="*/ 327876 w 1452586"/>
                <a:gd name="connsiteY3781" fmla="*/ 927426 h 1226458"/>
                <a:gd name="connsiteX3782" fmla="*/ 327986 w 1452586"/>
                <a:gd name="connsiteY3782" fmla="*/ 926794 h 1226458"/>
                <a:gd name="connsiteX3783" fmla="*/ 328476 w 1452586"/>
                <a:gd name="connsiteY3783" fmla="*/ 926146 h 1226458"/>
                <a:gd name="connsiteX3784" fmla="*/ 331305 w 1452586"/>
                <a:gd name="connsiteY3784" fmla="*/ 923570 h 1226458"/>
                <a:gd name="connsiteX3785" fmla="*/ 330594 w 1452586"/>
                <a:gd name="connsiteY3785" fmla="*/ 924818 h 1226458"/>
                <a:gd name="connsiteX3786" fmla="*/ 329646 w 1452586"/>
                <a:gd name="connsiteY3786" fmla="*/ 926004 h 1226458"/>
                <a:gd name="connsiteX3787" fmla="*/ 328824 w 1452586"/>
                <a:gd name="connsiteY3787" fmla="*/ 927426 h 1226458"/>
                <a:gd name="connsiteX3788" fmla="*/ 328397 w 1452586"/>
                <a:gd name="connsiteY3788" fmla="*/ 929402 h 1226458"/>
                <a:gd name="connsiteX3789" fmla="*/ 328207 w 1452586"/>
                <a:gd name="connsiteY3789" fmla="*/ 933874 h 1226458"/>
                <a:gd name="connsiteX3790" fmla="*/ 327796 w 1452586"/>
                <a:gd name="connsiteY3790" fmla="*/ 935692 h 1226458"/>
                <a:gd name="connsiteX3791" fmla="*/ 326896 w 1452586"/>
                <a:gd name="connsiteY3791" fmla="*/ 936419 h 1226458"/>
                <a:gd name="connsiteX3792" fmla="*/ 325331 w 1452586"/>
                <a:gd name="connsiteY3792" fmla="*/ 936925 h 1226458"/>
                <a:gd name="connsiteX3793" fmla="*/ 323766 w 1452586"/>
                <a:gd name="connsiteY3793" fmla="*/ 937825 h 1226458"/>
                <a:gd name="connsiteX3794" fmla="*/ 323150 w 1452586"/>
                <a:gd name="connsiteY3794" fmla="*/ 938552 h 1226458"/>
                <a:gd name="connsiteX3795" fmla="*/ 322881 w 1452586"/>
                <a:gd name="connsiteY3795" fmla="*/ 939311 h 1226458"/>
                <a:gd name="connsiteX3796" fmla="*/ 322534 w 1452586"/>
                <a:gd name="connsiteY3796" fmla="*/ 941413 h 1226458"/>
                <a:gd name="connsiteX3797" fmla="*/ 322597 w 1452586"/>
                <a:gd name="connsiteY3797" fmla="*/ 941492 h 1226458"/>
                <a:gd name="connsiteX3798" fmla="*/ 322644 w 1452586"/>
                <a:gd name="connsiteY3798" fmla="*/ 941840 h 1226458"/>
                <a:gd name="connsiteX3799" fmla="*/ 322628 w 1452586"/>
                <a:gd name="connsiteY3799" fmla="*/ 942361 h 1226458"/>
                <a:gd name="connsiteX3800" fmla="*/ 322486 w 1452586"/>
                <a:gd name="connsiteY3800" fmla="*/ 942962 h 1226458"/>
                <a:gd name="connsiteX3801" fmla="*/ 321601 w 1452586"/>
                <a:gd name="connsiteY3801" fmla="*/ 943957 h 1226458"/>
                <a:gd name="connsiteX3802" fmla="*/ 321064 w 1452586"/>
                <a:gd name="connsiteY3802" fmla="*/ 944842 h 1226458"/>
                <a:gd name="connsiteX3803" fmla="*/ 320922 w 1452586"/>
                <a:gd name="connsiteY3803" fmla="*/ 945301 h 1226458"/>
                <a:gd name="connsiteX3804" fmla="*/ 321744 w 1452586"/>
                <a:gd name="connsiteY3804" fmla="*/ 947134 h 1226458"/>
                <a:gd name="connsiteX3805" fmla="*/ 318946 w 1452586"/>
                <a:gd name="connsiteY3805" fmla="*/ 951669 h 1226458"/>
                <a:gd name="connsiteX3806" fmla="*/ 318504 w 1452586"/>
                <a:gd name="connsiteY3806" fmla="*/ 953266 h 1226458"/>
                <a:gd name="connsiteX3807" fmla="*/ 319025 w 1452586"/>
                <a:gd name="connsiteY3807" fmla="*/ 955637 h 1226458"/>
                <a:gd name="connsiteX3808" fmla="*/ 320511 w 1452586"/>
                <a:gd name="connsiteY3808" fmla="*/ 955700 h 1226458"/>
                <a:gd name="connsiteX3809" fmla="*/ 322344 w 1452586"/>
                <a:gd name="connsiteY3809" fmla="*/ 954830 h 1226458"/>
                <a:gd name="connsiteX3810" fmla="*/ 323830 w 1452586"/>
                <a:gd name="connsiteY3810" fmla="*/ 954499 h 1226458"/>
                <a:gd name="connsiteX3811" fmla="*/ 323814 w 1452586"/>
                <a:gd name="connsiteY3811" fmla="*/ 955005 h 1226458"/>
                <a:gd name="connsiteX3812" fmla="*/ 322676 w 1452586"/>
                <a:gd name="connsiteY3812" fmla="*/ 955352 h 1226458"/>
                <a:gd name="connsiteX3813" fmla="*/ 321601 w 1452586"/>
                <a:gd name="connsiteY3813" fmla="*/ 955937 h 1226458"/>
                <a:gd name="connsiteX3814" fmla="*/ 317792 w 1452586"/>
                <a:gd name="connsiteY3814" fmla="*/ 956838 h 1226458"/>
                <a:gd name="connsiteX3815" fmla="*/ 316844 w 1452586"/>
                <a:gd name="connsiteY3815" fmla="*/ 957564 h 1226458"/>
                <a:gd name="connsiteX3816" fmla="*/ 316038 w 1452586"/>
                <a:gd name="connsiteY3816" fmla="*/ 958497 h 1226458"/>
                <a:gd name="connsiteX3817" fmla="*/ 310570 w 1452586"/>
                <a:gd name="connsiteY3817" fmla="*/ 963286 h 1226458"/>
                <a:gd name="connsiteX3818" fmla="*/ 306714 w 1452586"/>
                <a:gd name="connsiteY3818" fmla="*/ 968722 h 1226458"/>
                <a:gd name="connsiteX3819" fmla="*/ 305750 w 1452586"/>
                <a:gd name="connsiteY3819" fmla="*/ 969418 h 1226458"/>
                <a:gd name="connsiteX3820" fmla="*/ 303553 w 1452586"/>
                <a:gd name="connsiteY3820" fmla="*/ 970429 h 1226458"/>
                <a:gd name="connsiteX3821" fmla="*/ 302652 w 1452586"/>
                <a:gd name="connsiteY3821" fmla="*/ 971441 h 1226458"/>
                <a:gd name="connsiteX3822" fmla="*/ 300708 w 1452586"/>
                <a:gd name="connsiteY3822" fmla="*/ 974681 h 1226458"/>
                <a:gd name="connsiteX3823" fmla="*/ 297958 w 1452586"/>
                <a:gd name="connsiteY3823" fmla="*/ 982156 h 1226458"/>
                <a:gd name="connsiteX3824" fmla="*/ 297515 w 1452586"/>
                <a:gd name="connsiteY3824" fmla="*/ 985380 h 1226458"/>
                <a:gd name="connsiteX3825" fmla="*/ 298638 w 1452586"/>
                <a:gd name="connsiteY3825" fmla="*/ 987656 h 1226458"/>
                <a:gd name="connsiteX3826" fmla="*/ 298243 w 1452586"/>
                <a:gd name="connsiteY3826" fmla="*/ 989016 h 1226458"/>
                <a:gd name="connsiteX3827" fmla="*/ 298843 w 1452586"/>
                <a:gd name="connsiteY3827" fmla="*/ 990375 h 1226458"/>
                <a:gd name="connsiteX3828" fmla="*/ 300566 w 1452586"/>
                <a:gd name="connsiteY3828" fmla="*/ 992413 h 1226458"/>
                <a:gd name="connsiteX3829" fmla="*/ 301530 w 1452586"/>
                <a:gd name="connsiteY3829" fmla="*/ 993187 h 1226458"/>
                <a:gd name="connsiteX3830" fmla="*/ 302494 w 1452586"/>
                <a:gd name="connsiteY3830" fmla="*/ 993156 h 1226458"/>
                <a:gd name="connsiteX3831" fmla="*/ 304691 w 1452586"/>
                <a:gd name="connsiteY3831" fmla="*/ 992097 h 1226458"/>
                <a:gd name="connsiteX3832" fmla="*/ 305971 w 1452586"/>
                <a:gd name="connsiteY3832" fmla="*/ 992018 h 1226458"/>
                <a:gd name="connsiteX3833" fmla="*/ 312229 w 1452586"/>
                <a:gd name="connsiteY3833" fmla="*/ 994926 h 1226458"/>
                <a:gd name="connsiteX3834" fmla="*/ 313130 w 1452586"/>
                <a:gd name="connsiteY3834" fmla="*/ 996001 h 1226458"/>
                <a:gd name="connsiteX3835" fmla="*/ 313984 w 1452586"/>
                <a:gd name="connsiteY3835" fmla="*/ 997802 h 1226458"/>
                <a:gd name="connsiteX3836" fmla="*/ 313351 w 1452586"/>
                <a:gd name="connsiteY3836" fmla="*/ 997676 h 1226458"/>
                <a:gd name="connsiteX3837" fmla="*/ 313035 w 1452586"/>
                <a:gd name="connsiteY3837" fmla="*/ 997233 h 1226458"/>
                <a:gd name="connsiteX3838" fmla="*/ 312798 w 1452586"/>
                <a:gd name="connsiteY3838" fmla="*/ 996648 h 1226458"/>
                <a:gd name="connsiteX3839" fmla="*/ 312419 w 1452586"/>
                <a:gd name="connsiteY3839" fmla="*/ 996127 h 1226458"/>
                <a:gd name="connsiteX3840" fmla="*/ 311881 w 1452586"/>
                <a:gd name="connsiteY3840" fmla="*/ 995764 h 1226458"/>
                <a:gd name="connsiteX3841" fmla="*/ 305544 w 1452586"/>
                <a:gd name="connsiteY3841" fmla="*/ 994231 h 1226458"/>
                <a:gd name="connsiteX3842" fmla="*/ 304390 w 1452586"/>
                <a:gd name="connsiteY3842" fmla="*/ 994389 h 1226458"/>
                <a:gd name="connsiteX3843" fmla="*/ 303774 w 1452586"/>
                <a:gd name="connsiteY3843" fmla="*/ 994926 h 1226458"/>
                <a:gd name="connsiteX3844" fmla="*/ 303300 w 1452586"/>
                <a:gd name="connsiteY3844" fmla="*/ 995732 h 1226458"/>
                <a:gd name="connsiteX3845" fmla="*/ 302541 w 1452586"/>
                <a:gd name="connsiteY3845" fmla="*/ 996680 h 1226458"/>
                <a:gd name="connsiteX3846" fmla="*/ 301546 w 1452586"/>
                <a:gd name="connsiteY3846" fmla="*/ 997170 h 1226458"/>
                <a:gd name="connsiteX3847" fmla="*/ 300186 w 1452586"/>
                <a:gd name="connsiteY3847" fmla="*/ 997344 h 1226458"/>
                <a:gd name="connsiteX3848" fmla="*/ 298843 w 1452586"/>
                <a:gd name="connsiteY3848" fmla="*/ 997123 h 1226458"/>
                <a:gd name="connsiteX3849" fmla="*/ 297926 w 1452586"/>
                <a:gd name="connsiteY3849" fmla="*/ 996428 h 1226458"/>
                <a:gd name="connsiteX3850" fmla="*/ 297500 w 1452586"/>
                <a:gd name="connsiteY3850" fmla="*/ 997455 h 1226458"/>
                <a:gd name="connsiteX3851" fmla="*/ 296362 w 1452586"/>
                <a:gd name="connsiteY3851" fmla="*/ 999035 h 1226458"/>
                <a:gd name="connsiteX3852" fmla="*/ 295824 w 1452586"/>
                <a:gd name="connsiteY3852" fmla="*/ 999999 h 1226458"/>
                <a:gd name="connsiteX3853" fmla="*/ 295176 w 1452586"/>
                <a:gd name="connsiteY3853" fmla="*/ 1001659 h 1226458"/>
                <a:gd name="connsiteX3854" fmla="*/ 294939 w 1452586"/>
                <a:gd name="connsiteY3854" fmla="*/ 1002607 h 1226458"/>
                <a:gd name="connsiteX3855" fmla="*/ 294513 w 1452586"/>
                <a:gd name="connsiteY3855" fmla="*/ 1006479 h 1226458"/>
                <a:gd name="connsiteX3856" fmla="*/ 293675 w 1452586"/>
                <a:gd name="connsiteY3856" fmla="*/ 1011189 h 1226458"/>
                <a:gd name="connsiteX3857" fmla="*/ 293106 w 1452586"/>
                <a:gd name="connsiteY3857" fmla="*/ 1016404 h 1226458"/>
                <a:gd name="connsiteX3858" fmla="*/ 292679 w 1452586"/>
                <a:gd name="connsiteY3858" fmla="*/ 1018743 h 1226458"/>
                <a:gd name="connsiteX3859" fmla="*/ 291510 w 1452586"/>
                <a:gd name="connsiteY3859" fmla="*/ 1023200 h 1226458"/>
                <a:gd name="connsiteX3860" fmla="*/ 289993 w 1452586"/>
                <a:gd name="connsiteY3860" fmla="*/ 1027625 h 1226458"/>
                <a:gd name="connsiteX3861" fmla="*/ 289471 w 1452586"/>
                <a:gd name="connsiteY3861" fmla="*/ 1029854 h 1226458"/>
                <a:gd name="connsiteX3862" fmla="*/ 289677 w 1452586"/>
                <a:gd name="connsiteY3862" fmla="*/ 1031402 h 1226458"/>
                <a:gd name="connsiteX3863" fmla="*/ 289408 w 1452586"/>
                <a:gd name="connsiteY3863" fmla="*/ 1032477 h 1226458"/>
                <a:gd name="connsiteX3864" fmla="*/ 289171 w 1452586"/>
                <a:gd name="connsiteY3864" fmla="*/ 1034073 h 1226458"/>
                <a:gd name="connsiteX3865" fmla="*/ 289092 w 1452586"/>
                <a:gd name="connsiteY3865" fmla="*/ 1035701 h 1226458"/>
                <a:gd name="connsiteX3866" fmla="*/ 289250 w 1452586"/>
                <a:gd name="connsiteY3866" fmla="*/ 1036855 h 1226458"/>
                <a:gd name="connsiteX3867" fmla="*/ 289755 w 1452586"/>
                <a:gd name="connsiteY3867" fmla="*/ 1037739 h 1226458"/>
                <a:gd name="connsiteX3868" fmla="*/ 290483 w 1452586"/>
                <a:gd name="connsiteY3868" fmla="*/ 1038404 h 1226458"/>
                <a:gd name="connsiteX3869" fmla="*/ 291352 w 1452586"/>
                <a:gd name="connsiteY3869" fmla="*/ 1038783 h 1226458"/>
                <a:gd name="connsiteX3870" fmla="*/ 292300 w 1452586"/>
                <a:gd name="connsiteY3870" fmla="*/ 1038862 h 1226458"/>
                <a:gd name="connsiteX3871" fmla="*/ 291700 w 1452586"/>
                <a:gd name="connsiteY3871" fmla="*/ 1037519 h 1226458"/>
                <a:gd name="connsiteX3872" fmla="*/ 291652 w 1452586"/>
                <a:gd name="connsiteY3872" fmla="*/ 1037060 h 1226458"/>
                <a:gd name="connsiteX3873" fmla="*/ 291905 w 1452586"/>
                <a:gd name="connsiteY3873" fmla="*/ 1036776 h 1226458"/>
                <a:gd name="connsiteX3874" fmla="*/ 292268 w 1452586"/>
                <a:gd name="connsiteY3874" fmla="*/ 1036760 h 1226458"/>
                <a:gd name="connsiteX3875" fmla="*/ 292537 w 1452586"/>
                <a:gd name="connsiteY3875" fmla="*/ 1037029 h 1226458"/>
                <a:gd name="connsiteX3876" fmla="*/ 292727 w 1452586"/>
                <a:gd name="connsiteY3876" fmla="*/ 1037313 h 1226458"/>
                <a:gd name="connsiteX3877" fmla="*/ 293122 w 1452586"/>
                <a:gd name="connsiteY3877" fmla="*/ 1037787 h 1226458"/>
                <a:gd name="connsiteX3878" fmla="*/ 293327 w 1452586"/>
                <a:gd name="connsiteY3878" fmla="*/ 1038088 h 1226458"/>
                <a:gd name="connsiteX3879" fmla="*/ 293438 w 1452586"/>
                <a:gd name="connsiteY3879" fmla="*/ 1038578 h 1226458"/>
                <a:gd name="connsiteX3880" fmla="*/ 293343 w 1452586"/>
                <a:gd name="connsiteY3880" fmla="*/ 1038956 h 1226458"/>
                <a:gd name="connsiteX3881" fmla="*/ 293201 w 1452586"/>
                <a:gd name="connsiteY3881" fmla="*/ 1039288 h 1226458"/>
                <a:gd name="connsiteX3882" fmla="*/ 293233 w 1452586"/>
                <a:gd name="connsiteY3882" fmla="*/ 1039653 h 1226458"/>
                <a:gd name="connsiteX3883" fmla="*/ 293628 w 1452586"/>
                <a:gd name="connsiteY3883" fmla="*/ 1041138 h 1226458"/>
                <a:gd name="connsiteX3884" fmla="*/ 293675 w 1452586"/>
                <a:gd name="connsiteY3884" fmla="*/ 1042766 h 1226458"/>
                <a:gd name="connsiteX3885" fmla="*/ 293327 w 1452586"/>
                <a:gd name="connsiteY3885" fmla="*/ 1046179 h 1226458"/>
                <a:gd name="connsiteX3886" fmla="*/ 293011 w 1452586"/>
                <a:gd name="connsiteY3886" fmla="*/ 1047428 h 1226458"/>
                <a:gd name="connsiteX3887" fmla="*/ 293059 w 1452586"/>
                <a:gd name="connsiteY3887" fmla="*/ 1048044 h 1226458"/>
                <a:gd name="connsiteX3888" fmla="*/ 293612 w 1452586"/>
                <a:gd name="connsiteY3888" fmla="*/ 1048297 h 1226458"/>
                <a:gd name="connsiteX3889" fmla="*/ 294102 w 1452586"/>
                <a:gd name="connsiteY3889" fmla="*/ 1048234 h 1226458"/>
                <a:gd name="connsiteX3890" fmla="*/ 294655 w 1452586"/>
                <a:gd name="connsiteY3890" fmla="*/ 1048012 h 1226458"/>
                <a:gd name="connsiteX3891" fmla="*/ 295192 w 1452586"/>
                <a:gd name="connsiteY3891" fmla="*/ 1047617 h 1226458"/>
                <a:gd name="connsiteX3892" fmla="*/ 295619 w 1452586"/>
                <a:gd name="connsiteY3892" fmla="*/ 1047096 h 1226458"/>
                <a:gd name="connsiteX3893" fmla="*/ 296441 w 1452586"/>
                <a:gd name="connsiteY3893" fmla="*/ 1046954 h 1226458"/>
                <a:gd name="connsiteX3894" fmla="*/ 300439 w 1452586"/>
                <a:gd name="connsiteY3894" fmla="*/ 1048107 h 1226458"/>
                <a:gd name="connsiteX3895" fmla="*/ 300281 w 1452586"/>
                <a:gd name="connsiteY3895" fmla="*/ 1046938 h 1226458"/>
                <a:gd name="connsiteX3896" fmla="*/ 299396 w 1452586"/>
                <a:gd name="connsiteY3896" fmla="*/ 1045010 h 1226458"/>
                <a:gd name="connsiteX3897" fmla="*/ 299001 w 1452586"/>
                <a:gd name="connsiteY3897" fmla="*/ 1043888 h 1226458"/>
                <a:gd name="connsiteX3898" fmla="*/ 299633 w 1452586"/>
                <a:gd name="connsiteY3898" fmla="*/ 1043572 h 1226458"/>
                <a:gd name="connsiteX3899" fmla="*/ 300977 w 1452586"/>
                <a:gd name="connsiteY3899" fmla="*/ 1043256 h 1226458"/>
                <a:gd name="connsiteX3900" fmla="*/ 301593 w 1452586"/>
                <a:gd name="connsiteY3900" fmla="*/ 1042908 h 1226458"/>
                <a:gd name="connsiteX3901" fmla="*/ 301308 w 1452586"/>
                <a:gd name="connsiteY3901" fmla="*/ 1043840 h 1226458"/>
                <a:gd name="connsiteX3902" fmla="*/ 300866 w 1452586"/>
                <a:gd name="connsiteY3902" fmla="*/ 1044441 h 1226458"/>
                <a:gd name="connsiteX3903" fmla="*/ 300423 w 1452586"/>
                <a:gd name="connsiteY3903" fmla="*/ 1044899 h 1226458"/>
                <a:gd name="connsiteX3904" fmla="*/ 300013 w 1452586"/>
                <a:gd name="connsiteY3904" fmla="*/ 1045500 h 1226458"/>
                <a:gd name="connsiteX3905" fmla="*/ 300787 w 1452586"/>
                <a:gd name="connsiteY3905" fmla="*/ 1046243 h 1226458"/>
                <a:gd name="connsiteX3906" fmla="*/ 301261 w 1452586"/>
                <a:gd name="connsiteY3906" fmla="*/ 1046970 h 1226458"/>
                <a:gd name="connsiteX3907" fmla="*/ 301214 w 1452586"/>
                <a:gd name="connsiteY3907" fmla="*/ 1047775 h 1226458"/>
                <a:gd name="connsiteX3908" fmla="*/ 300423 w 1452586"/>
                <a:gd name="connsiteY3908" fmla="*/ 1048661 h 1226458"/>
                <a:gd name="connsiteX3909" fmla="*/ 299791 w 1452586"/>
                <a:gd name="connsiteY3909" fmla="*/ 1048977 h 1226458"/>
                <a:gd name="connsiteX3910" fmla="*/ 299112 w 1452586"/>
                <a:gd name="connsiteY3910" fmla="*/ 1049087 h 1226458"/>
                <a:gd name="connsiteX3911" fmla="*/ 297753 w 1452586"/>
                <a:gd name="connsiteY3911" fmla="*/ 1049056 h 1226458"/>
                <a:gd name="connsiteX3912" fmla="*/ 296156 w 1452586"/>
                <a:gd name="connsiteY3912" fmla="*/ 1050509 h 1226458"/>
                <a:gd name="connsiteX3913" fmla="*/ 296267 w 1452586"/>
                <a:gd name="connsiteY3913" fmla="*/ 1050241 h 1226458"/>
                <a:gd name="connsiteX3914" fmla="*/ 296488 w 1452586"/>
                <a:gd name="connsiteY3914" fmla="*/ 1049499 h 1226458"/>
                <a:gd name="connsiteX3915" fmla="*/ 290530 w 1452586"/>
                <a:gd name="connsiteY3915" fmla="*/ 1048629 h 1226458"/>
                <a:gd name="connsiteX3916" fmla="*/ 290151 w 1452586"/>
                <a:gd name="connsiteY3916" fmla="*/ 1048170 h 1226458"/>
                <a:gd name="connsiteX3917" fmla="*/ 290767 w 1452586"/>
                <a:gd name="connsiteY3917" fmla="*/ 1047112 h 1226458"/>
                <a:gd name="connsiteX3918" fmla="*/ 289677 w 1452586"/>
                <a:gd name="connsiteY3918" fmla="*/ 1044283 h 1226458"/>
                <a:gd name="connsiteX3919" fmla="*/ 289424 w 1452586"/>
                <a:gd name="connsiteY3919" fmla="*/ 1042908 h 1226458"/>
                <a:gd name="connsiteX3920" fmla="*/ 289945 w 1452586"/>
                <a:gd name="connsiteY3920" fmla="*/ 1041817 h 1226458"/>
                <a:gd name="connsiteX3921" fmla="*/ 288760 w 1452586"/>
                <a:gd name="connsiteY3921" fmla="*/ 1042054 h 1226458"/>
                <a:gd name="connsiteX3922" fmla="*/ 288191 w 1452586"/>
                <a:gd name="connsiteY3922" fmla="*/ 1042339 h 1226458"/>
                <a:gd name="connsiteX3923" fmla="*/ 287654 w 1452586"/>
                <a:gd name="connsiteY3923" fmla="*/ 1042734 h 1226458"/>
                <a:gd name="connsiteX3924" fmla="*/ 286769 w 1452586"/>
                <a:gd name="connsiteY3924" fmla="*/ 1042275 h 1226458"/>
                <a:gd name="connsiteX3925" fmla="*/ 285568 w 1452586"/>
                <a:gd name="connsiteY3925" fmla="*/ 1042829 h 1226458"/>
                <a:gd name="connsiteX3926" fmla="*/ 281901 w 1452586"/>
                <a:gd name="connsiteY3926" fmla="*/ 1045848 h 1226458"/>
                <a:gd name="connsiteX3927" fmla="*/ 279072 w 1452586"/>
                <a:gd name="connsiteY3927" fmla="*/ 1046922 h 1226458"/>
                <a:gd name="connsiteX3928" fmla="*/ 278187 w 1452586"/>
                <a:gd name="connsiteY3928" fmla="*/ 1047855 h 1226458"/>
                <a:gd name="connsiteX3929" fmla="*/ 276591 w 1452586"/>
                <a:gd name="connsiteY3929" fmla="*/ 1050668 h 1226458"/>
                <a:gd name="connsiteX3930" fmla="*/ 275658 w 1452586"/>
                <a:gd name="connsiteY3930" fmla="*/ 1051948 h 1226458"/>
                <a:gd name="connsiteX3931" fmla="*/ 272971 w 1452586"/>
                <a:gd name="connsiteY3931" fmla="*/ 1054224 h 1226458"/>
                <a:gd name="connsiteX3932" fmla="*/ 272102 w 1452586"/>
                <a:gd name="connsiteY3932" fmla="*/ 1055362 h 1226458"/>
                <a:gd name="connsiteX3933" fmla="*/ 272655 w 1452586"/>
                <a:gd name="connsiteY3933" fmla="*/ 1055299 h 1226458"/>
                <a:gd name="connsiteX3934" fmla="*/ 273145 w 1452586"/>
                <a:gd name="connsiteY3934" fmla="*/ 1055362 h 1226458"/>
                <a:gd name="connsiteX3935" fmla="*/ 273525 w 1452586"/>
                <a:gd name="connsiteY3935" fmla="*/ 1055725 h 1226458"/>
                <a:gd name="connsiteX3936" fmla="*/ 273714 w 1452586"/>
                <a:gd name="connsiteY3936" fmla="*/ 1056499 h 1226458"/>
                <a:gd name="connsiteX3937" fmla="*/ 268610 w 1452586"/>
                <a:gd name="connsiteY3937" fmla="*/ 1056563 h 1226458"/>
                <a:gd name="connsiteX3938" fmla="*/ 264295 w 1452586"/>
                <a:gd name="connsiteY3938" fmla="*/ 1059233 h 1226458"/>
                <a:gd name="connsiteX3939" fmla="*/ 263600 w 1452586"/>
                <a:gd name="connsiteY3939" fmla="*/ 1059502 h 1226458"/>
                <a:gd name="connsiteX3940" fmla="*/ 263110 w 1452586"/>
                <a:gd name="connsiteY3940" fmla="*/ 1059787 h 1226458"/>
                <a:gd name="connsiteX3941" fmla="*/ 249929 w 1452586"/>
                <a:gd name="connsiteY3941" fmla="*/ 1075181 h 1226458"/>
                <a:gd name="connsiteX3942" fmla="*/ 247906 w 1452586"/>
                <a:gd name="connsiteY3942" fmla="*/ 1078167 h 1226458"/>
                <a:gd name="connsiteX3943" fmla="*/ 246468 w 1452586"/>
                <a:gd name="connsiteY3943" fmla="*/ 1080933 h 1226458"/>
                <a:gd name="connsiteX3944" fmla="*/ 246152 w 1452586"/>
                <a:gd name="connsiteY3944" fmla="*/ 1082039 h 1226458"/>
                <a:gd name="connsiteX3945" fmla="*/ 245756 w 1452586"/>
                <a:gd name="connsiteY3945" fmla="*/ 1084078 h 1226458"/>
                <a:gd name="connsiteX3946" fmla="*/ 245678 w 1452586"/>
                <a:gd name="connsiteY3946" fmla="*/ 1084868 h 1226458"/>
                <a:gd name="connsiteX3947" fmla="*/ 245756 w 1452586"/>
                <a:gd name="connsiteY3947" fmla="*/ 1087144 h 1226458"/>
                <a:gd name="connsiteX3948" fmla="*/ 245472 w 1452586"/>
                <a:gd name="connsiteY3948" fmla="*/ 1091285 h 1226458"/>
                <a:gd name="connsiteX3949" fmla="*/ 245662 w 1452586"/>
                <a:gd name="connsiteY3949" fmla="*/ 1092470 h 1226458"/>
                <a:gd name="connsiteX3950" fmla="*/ 246689 w 1452586"/>
                <a:gd name="connsiteY3950" fmla="*/ 1095062 h 1226458"/>
                <a:gd name="connsiteX3951" fmla="*/ 246689 w 1452586"/>
                <a:gd name="connsiteY3951" fmla="*/ 1095805 h 1226458"/>
                <a:gd name="connsiteX3952" fmla="*/ 246562 w 1452586"/>
                <a:gd name="connsiteY3952" fmla="*/ 1096500 h 1226458"/>
                <a:gd name="connsiteX3953" fmla="*/ 246499 w 1452586"/>
                <a:gd name="connsiteY3953" fmla="*/ 1097385 h 1226458"/>
                <a:gd name="connsiteX3954" fmla="*/ 246863 w 1452586"/>
                <a:gd name="connsiteY3954" fmla="*/ 1100578 h 1226458"/>
                <a:gd name="connsiteX3955" fmla="*/ 246215 w 1452586"/>
                <a:gd name="connsiteY3955" fmla="*/ 1100246 h 1226458"/>
                <a:gd name="connsiteX3956" fmla="*/ 245267 w 1452586"/>
                <a:gd name="connsiteY3956" fmla="*/ 1098713 h 1226458"/>
                <a:gd name="connsiteX3957" fmla="*/ 244571 w 1452586"/>
                <a:gd name="connsiteY3957" fmla="*/ 1098349 h 1226458"/>
                <a:gd name="connsiteX3958" fmla="*/ 243307 w 1452586"/>
                <a:gd name="connsiteY3958" fmla="*/ 1098381 h 1226458"/>
                <a:gd name="connsiteX3959" fmla="*/ 242675 w 1452586"/>
                <a:gd name="connsiteY3959" fmla="*/ 1098571 h 1226458"/>
                <a:gd name="connsiteX3960" fmla="*/ 242106 w 1452586"/>
                <a:gd name="connsiteY3960" fmla="*/ 1098902 h 1226458"/>
                <a:gd name="connsiteX3961" fmla="*/ 241094 w 1452586"/>
                <a:gd name="connsiteY3961" fmla="*/ 1099124 h 1226458"/>
                <a:gd name="connsiteX3962" fmla="*/ 239719 w 1452586"/>
                <a:gd name="connsiteY3962" fmla="*/ 1098713 h 1226458"/>
                <a:gd name="connsiteX3963" fmla="*/ 238344 w 1452586"/>
                <a:gd name="connsiteY3963" fmla="*/ 1098017 h 1226458"/>
                <a:gd name="connsiteX3964" fmla="*/ 237364 w 1452586"/>
                <a:gd name="connsiteY3964" fmla="*/ 1097290 h 1226458"/>
                <a:gd name="connsiteX3965" fmla="*/ 235942 w 1452586"/>
                <a:gd name="connsiteY3965" fmla="*/ 1095694 h 1226458"/>
                <a:gd name="connsiteX3966" fmla="*/ 234678 w 1452586"/>
                <a:gd name="connsiteY3966" fmla="*/ 1093671 h 1226458"/>
                <a:gd name="connsiteX3967" fmla="*/ 234156 w 1452586"/>
                <a:gd name="connsiteY3967" fmla="*/ 1093671 h 1226458"/>
                <a:gd name="connsiteX3968" fmla="*/ 233508 w 1452586"/>
                <a:gd name="connsiteY3968" fmla="*/ 1094746 h 1226458"/>
                <a:gd name="connsiteX3969" fmla="*/ 233050 w 1452586"/>
                <a:gd name="connsiteY3969" fmla="*/ 1096374 h 1226458"/>
                <a:gd name="connsiteX3970" fmla="*/ 233050 w 1452586"/>
                <a:gd name="connsiteY3970" fmla="*/ 1097986 h 1226458"/>
                <a:gd name="connsiteX3971" fmla="*/ 232370 w 1452586"/>
                <a:gd name="connsiteY3971" fmla="*/ 1097891 h 1226458"/>
                <a:gd name="connsiteX3972" fmla="*/ 231659 w 1452586"/>
                <a:gd name="connsiteY3972" fmla="*/ 1097559 h 1226458"/>
                <a:gd name="connsiteX3973" fmla="*/ 231106 w 1452586"/>
                <a:gd name="connsiteY3973" fmla="*/ 1096927 h 1226458"/>
                <a:gd name="connsiteX3974" fmla="*/ 230948 w 1452586"/>
                <a:gd name="connsiteY3974" fmla="*/ 1096010 h 1226458"/>
                <a:gd name="connsiteX3975" fmla="*/ 231217 w 1452586"/>
                <a:gd name="connsiteY3975" fmla="*/ 1095393 h 1226458"/>
                <a:gd name="connsiteX3976" fmla="*/ 232434 w 1452586"/>
                <a:gd name="connsiteY3976" fmla="*/ 1094588 h 1226458"/>
                <a:gd name="connsiteX3977" fmla="*/ 234156 w 1452586"/>
                <a:gd name="connsiteY3977" fmla="*/ 1092849 h 1226458"/>
                <a:gd name="connsiteX3978" fmla="*/ 236969 w 1452586"/>
                <a:gd name="connsiteY3978" fmla="*/ 1091459 h 1226458"/>
                <a:gd name="connsiteX3979" fmla="*/ 238218 w 1452586"/>
                <a:gd name="connsiteY3979" fmla="*/ 1090052 h 1226458"/>
                <a:gd name="connsiteX3980" fmla="*/ 237238 w 1452586"/>
                <a:gd name="connsiteY3980" fmla="*/ 1090337 h 1226458"/>
                <a:gd name="connsiteX3981" fmla="*/ 234867 w 1452586"/>
                <a:gd name="connsiteY3981" fmla="*/ 1091632 h 1226458"/>
                <a:gd name="connsiteX3982" fmla="*/ 232781 w 1452586"/>
                <a:gd name="connsiteY3982" fmla="*/ 1093561 h 1226458"/>
                <a:gd name="connsiteX3983" fmla="*/ 230569 w 1452586"/>
                <a:gd name="connsiteY3983" fmla="*/ 1095488 h 1226458"/>
                <a:gd name="connsiteX3984" fmla="*/ 228514 w 1452586"/>
                <a:gd name="connsiteY3984" fmla="*/ 1097559 h 1226458"/>
                <a:gd name="connsiteX3985" fmla="*/ 224721 w 1452586"/>
                <a:gd name="connsiteY3985" fmla="*/ 1098934 h 1226458"/>
                <a:gd name="connsiteX3986" fmla="*/ 223630 w 1452586"/>
                <a:gd name="connsiteY3986" fmla="*/ 1099771 h 1226458"/>
                <a:gd name="connsiteX3987" fmla="*/ 220738 w 1452586"/>
                <a:gd name="connsiteY3987" fmla="*/ 1102838 h 1226458"/>
                <a:gd name="connsiteX3988" fmla="*/ 220707 w 1452586"/>
                <a:gd name="connsiteY3988" fmla="*/ 1103296 h 1226458"/>
                <a:gd name="connsiteX3989" fmla="*/ 221892 w 1452586"/>
                <a:gd name="connsiteY3989" fmla="*/ 1103343 h 1226458"/>
                <a:gd name="connsiteX3990" fmla="*/ 222445 w 1452586"/>
                <a:gd name="connsiteY3990" fmla="*/ 1103533 h 1226458"/>
                <a:gd name="connsiteX3991" fmla="*/ 222935 w 1452586"/>
                <a:gd name="connsiteY3991" fmla="*/ 1103992 h 1226458"/>
                <a:gd name="connsiteX3992" fmla="*/ 221987 w 1452586"/>
                <a:gd name="connsiteY3992" fmla="*/ 1104181 h 1226458"/>
                <a:gd name="connsiteX3993" fmla="*/ 219600 w 1452586"/>
                <a:gd name="connsiteY3993" fmla="*/ 1103992 h 1226458"/>
                <a:gd name="connsiteX3994" fmla="*/ 218747 w 1452586"/>
                <a:gd name="connsiteY3994" fmla="*/ 1104465 h 1226458"/>
                <a:gd name="connsiteX3995" fmla="*/ 218004 w 1452586"/>
                <a:gd name="connsiteY3995" fmla="*/ 1105240 h 1226458"/>
                <a:gd name="connsiteX3996" fmla="*/ 212267 w 1452586"/>
                <a:gd name="connsiteY3996" fmla="*/ 1108163 h 1226458"/>
                <a:gd name="connsiteX3997" fmla="*/ 210323 w 1452586"/>
                <a:gd name="connsiteY3997" fmla="*/ 1108480 h 1226458"/>
                <a:gd name="connsiteX3998" fmla="*/ 209264 w 1452586"/>
                <a:gd name="connsiteY3998" fmla="*/ 1108907 h 1226458"/>
                <a:gd name="connsiteX3999" fmla="*/ 208379 w 1452586"/>
                <a:gd name="connsiteY3999" fmla="*/ 1109065 h 1226458"/>
                <a:gd name="connsiteX4000" fmla="*/ 207953 w 1452586"/>
                <a:gd name="connsiteY4000" fmla="*/ 1108480 h 1226458"/>
                <a:gd name="connsiteX4001" fmla="*/ 211256 w 1452586"/>
                <a:gd name="connsiteY4001" fmla="*/ 1106726 h 1226458"/>
                <a:gd name="connsiteX4002" fmla="*/ 199924 w 1452586"/>
                <a:gd name="connsiteY4002" fmla="*/ 1110914 h 1226458"/>
                <a:gd name="connsiteX4003" fmla="*/ 195452 w 1452586"/>
                <a:gd name="connsiteY4003" fmla="*/ 1113474 h 1226458"/>
                <a:gd name="connsiteX4004" fmla="*/ 191753 w 1452586"/>
                <a:gd name="connsiteY4004" fmla="*/ 1117062 h 1226458"/>
                <a:gd name="connsiteX4005" fmla="*/ 187755 w 1452586"/>
                <a:gd name="connsiteY4005" fmla="*/ 1120033 h 1226458"/>
                <a:gd name="connsiteX4006" fmla="*/ 180200 w 1452586"/>
                <a:gd name="connsiteY4006" fmla="*/ 1123779 h 1226458"/>
                <a:gd name="connsiteX4007" fmla="*/ 177830 w 1452586"/>
                <a:gd name="connsiteY4007" fmla="*/ 1127176 h 1226458"/>
                <a:gd name="connsiteX4008" fmla="*/ 171871 w 1452586"/>
                <a:gd name="connsiteY4008" fmla="*/ 1131364 h 1226458"/>
                <a:gd name="connsiteX4009" fmla="*/ 170560 w 1452586"/>
                <a:gd name="connsiteY4009" fmla="*/ 1133814 h 1226458"/>
                <a:gd name="connsiteX4010" fmla="*/ 170165 w 1452586"/>
                <a:gd name="connsiteY4010" fmla="*/ 1134035 h 1226458"/>
                <a:gd name="connsiteX4011" fmla="*/ 168758 w 1452586"/>
                <a:gd name="connsiteY4011" fmla="*/ 1137433 h 1226458"/>
                <a:gd name="connsiteX4012" fmla="*/ 168252 w 1452586"/>
                <a:gd name="connsiteY4012" fmla="*/ 1138255 h 1226458"/>
                <a:gd name="connsiteX4013" fmla="*/ 167494 w 1452586"/>
                <a:gd name="connsiteY4013" fmla="*/ 1138903 h 1226458"/>
                <a:gd name="connsiteX4014" fmla="*/ 167099 w 1452586"/>
                <a:gd name="connsiteY4014" fmla="*/ 1140467 h 1226458"/>
                <a:gd name="connsiteX4015" fmla="*/ 166751 w 1452586"/>
                <a:gd name="connsiteY4015" fmla="*/ 1143376 h 1226458"/>
                <a:gd name="connsiteX4016" fmla="*/ 166056 w 1452586"/>
                <a:gd name="connsiteY4016" fmla="*/ 1144498 h 1226458"/>
                <a:gd name="connsiteX4017" fmla="*/ 164159 w 1452586"/>
                <a:gd name="connsiteY4017" fmla="*/ 1146457 h 1226458"/>
                <a:gd name="connsiteX4018" fmla="*/ 163306 w 1452586"/>
                <a:gd name="connsiteY4018" fmla="*/ 1148544 h 1226458"/>
                <a:gd name="connsiteX4019" fmla="*/ 161536 w 1452586"/>
                <a:gd name="connsiteY4019" fmla="*/ 1150835 h 1226458"/>
                <a:gd name="connsiteX4020" fmla="*/ 160903 w 1452586"/>
                <a:gd name="connsiteY4020" fmla="*/ 1152147 h 1226458"/>
                <a:gd name="connsiteX4021" fmla="*/ 161709 w 1452586"/>
                <a:gd name="connsiteY4021" fmla="*/ 1151783 h 1226458"/>
                <a:gd name="connsiteX4022" fmla="*/ 162310 w 1452586"/>
                <a:gd name="connsiteY4022" fmla="*/ 1151989 h 1226458"/>
                <a:gd name="connsiteX4023" fmla="*/ 162579 w 1452586"/>
                <a:gd name="connsiteY4023" fmla="*/ 1152700 h 1226458"/>
                <a:gd name="connsiteX4024" fmla="*/ 162500 w 1452586"/>
                <a:gd name="connsiteY4024" fmla="*/ 1153854 h 1226458"/>
                <a:gd name="connsiteX4025" fmla="*/ 162215 w 1452586"/>
                <a:gd name="connsiteY4025" fmla="*/ 1154659 h 1226458"/>
                <a:gd name="connsiteX4026" fmla="*/ 161741 w 1452586"/>
                <a:gd name="connsiteY4026" fmla="*/ 1155308 h 1226458"/>
                <a:gd name="connsiteX4027" fmla="*/ 160793 w 1452586"/>
                <a:gd name="connsiteY4027" fmla="*/ 1156319 h 1226458"/>
                <a:gd name="connsiteX4028" fmla="*/ 161030 w 1452586"/>
                <a:gd name="connsiteY4028" fmla="*/ 1156809 h 1226458"/>
                <a:gd name="connsiteX4029" fmla="*/ 162152 w 1452586"/>
                <a:gd name="connsiteY4029" fmla="*/ 1156414 h 1226458"/>
                <a:gd name="connsiteX4030" fmla="*/ 162989 w 1452586"/>
                <a:gd name="connsiteY4030" fmla="*/ 1156493 h 1226458"/>
                <a:gd name="connsiteX4031" fmla="*/ 170987 w 1452586"/>
                <a:gd name="connsiteY4031" fmla="*/ 1162515 h 1226458"/>
                <a:gd name="connsiteX4032" fmla="*/ 172915 w 1452586"/>
                <a:gd name="connsiteY4032" fmla="*/ 1163258 h 1226458"/>
                <a:gd name="connsiteX4033" fmla="*/ 173784 w 1452586"/>
                <a:gd name="connsiteY4033" fmla="*/ 1163826 h 1226458"/>
                <a:gd name="connsiteX4034" fmla="*/ 174274 w 1452586"/>
                <a:gd name="connsiteY4034" fmla="*/ 1164948 h 1226458"/>
                <a:gd name="connsiteX4035" fmla="*/ 170718 w 1452586"/>
                <a:gd name="connsiteY4035" fmla="*/ 1165612 h 1226458"/>
                <a:gd name="connsiteX4036" fmla="*/ 171113 w 1452586"/>
                <a:gd name="connsiteY4036" fmla="*/ 1166087 h 1226458"/>
                <a:gd name="connsiteX4037" fmla="*/ 171808 w 1452586"/>
                <a:gd name="connsiteY4037" fmla="*/ 1168093 h 1226458"/>
                <a:gd name="connsiteX4038" fmla="*/ 172172 w 1452586"/>
                <a:gd name="connsiteY4038" fmla="*/ 1168568 h 1226458"/>
                <a:gd name="connsiteX4039" fmla="*/ 173578 w 1452586"/>
                <a:gd name="connsiteY4039" fmla="*/ 1169563 h 1226458"/>
                <a:gd name="connsiteX4040" fmla="*/ 172519 w 1452586"/>
                <a:gd name="connsiteY4040" fmla="*/ 1169800 h 1226458"/>
                <a:gd name="connsiteX4041" fmla="*/ 171634 w 1452586"/>
                <a:gd name="connsiteY4041" fmla="*/ 1169563 h 1226458"/>
                <a:gd name="connsiteX4042" fmla="*/ 170797 w 1452586"/>
                <a:gd name="connsiteY4042" fmla="*/ 1169105 h 1226458"/>
                <a:gd name="connsiteX4043" fmla="*/ 168316 w 1452586"/>
                <a:gd name="connsiteY4043" fmla="*/ 1168315 h 1226458"/>
                <a:gd name="connsiteX4044" fmla="*/ 167857 w 1452586"/>
                <a:gd name="connsiteY4044" fmla="*/ 1167999 h 1226458"/>
                <a:gd name="connsiteX4045" fmla="*/ 167636 w 1452586"/>
                <a:gd name="connsiteY4045" fmla="*/ 1167604 h 1226458"/>
                <a:gd name="connsiteX4046" fmla="*/ 167383 w 1452586"/>
                <a:gd name="connsiteY4046" fmla="*/ 1166639 h 1226458"/>
                <a:gd name="connsiteX4047" fmla="*/ 167146 w 1452586"/>
                <a:gd name="connsiteY4047" fmla="*/ 1166355 h 1226458"/>
                <a:gd name="connsiteX4048" fmla="*/ 166214 w 1452586"/>
                <a:gd name="connsiteY4048" fmla="*/ 1166402 h 1226458"/>
                <a:gd name="connsiteX4049" fmla="*/ 165313 w 1452586"/>
                <a:gd name="connsiteY4049" fmla="*/ 1166971 h 1226458"/>
                <a:gd name="connsiteX4050" fmla="*/ 164522 w 1452586"/>
                <a:gd name="connsiteY4050" fmla="*/ 1167256 h 1226458"/>
                <a:gd name="connsiteX4051" fmla="*/ 163906 w 1452586"/>
                <a:gd name="connsiteY4051" fmla="*/ 1166513 h 1226458"/>
                <a:gd name="connsiteX4052" fmla="*/ 163811 w 1452586"/>
                <a:gd name="connsiteY4052" fmla="*/ 1165075 h 1226458"/>
                <a:gd name="connsiteX4053" fmla="*/ 164096 w 1452586"/>
                <a:gd name="connsiteY4053" fmla="*/ 1163968 h 1226458"/>
                <a:gd name="connsiteX4054" fmla="*/ 164096 w 1452586"/>
                <a:gd name="connsiteY4054" fmla="*/ 1163083 h 1226458"/>
                <a:gd name="connsiteX4055" fmla="*/ 163147 w 1452586"/>
                <a:gd name="connsiteY4055" fmla="*/ 1162278 h 1226458"/>
                <a:gd name="connsiteX4056" fmla="*/ 162879 w 1452586"/>
                <a:gd name="connsiteY4056" fmla="*/ 1161456 h 1226458"/>
                <a:gd name="connsiteX4057" fmla="*/ 155356 w 1452586"/>
                <a:gd name="connsiteY4057" fmla="*/ 1161282 h 1226458"/>
                <a:gd name="connsiteX4058" fmla="*/ 154187 w 1452586"/>
                <a:gd name="connsiteY4058" fmla="*/ 1160871 h 1226458"/>
                <a:gd name="connsiteX4059" fmla="*/ 152306 w 1452586"/>
                <a:gd name="connsiteY4059" fmla="*/ 1159638 h 1226458"/>
                <a:gd name="connsiteX4060" fmla="*/ 151784 w 1452586"/>
                <a:gd name="connsiteY4060" fmla="*/ 1159148 h 1226458"/>
                <a:gd name="connsiteX4061" fmla="*/ 151500 w 1452586"/>
                <a:gd name="connsiteY4061" fmla="*/ 1158959 h 1226458"/>
                <a:gd name="connsiteX4062" fmla="*/ 151200 w 1452586"/>
                <a:gd name="connsiteY4062" fmla="*/ 1159006 h 1226458"/>
                <a:gd name="connsiteX4063" fmla="*/ 151026 w 1452586"/>
                <a:gd name="connsiteY4063" fmla="*/ 1159212 h 1226458"/>
                <a:gd name="connsiteX4064" fmla="*/ 150836 w 1452586"/>
                <a:gd name="connsiteY4064" fmla="*/ 1159512 h 1226458"/>
                <a:gd name="connsiteX4065" fmla="*/ 150789 w 1452586"/>
                <a:gd name="connsiteY4065" fmla="*/ 1159812 h 1226458"/>
                <a:gd name="connsiteX4066" fmla="*/ 150947 w 1452586"/>
                <a:gd name="connsiteY4066" fmla="*/ 1159970 h 1226458"/>
                <a:gd name="connsiteX4067" fmla="*/ 151421 w 1452586"/>
                <a:gd name="connsiteY4067" fmla="*/ 1160618 h 1226458"/>
                <a:gd name="connsiteX4068" fmla="*/ 151579 w 1452586"/>
                <a:gd name="connsiteY4068" fmla="*/ 1162104 h 1226458"/>
                <a:gd name="connsiteX4069" fmla="*/ 151721 w 1452586"/>
                <a:gd name="connsiteY4069" fmla="*/ 1165297 h 1226458"/>
                <a:gd name="connsiteX4070" fmla="*/ 151879 w 1452586"/>
                <a:gd name="connsiteY4070" fmla="*/ 1166719 h 1226458"/>
                <a:gd name="connsiteX4071" fmla="*/ 153096 w 1452586"/>
                <a:gd name="connsiteY4071" fmla="*/ 1167999 h 1226458"/>
                <a:gd name="connsiteX4072" fmla="*/ 153791 w 1452586"/>
                <a:gd name="connsiteY4072" fmla="*/ 1168915 h 1226458"/>
                <a:gd name="connsiteX4073" fmla="*/ 154060 w 1452586"/>
                <a:gd name="connsiteY4073" fmla="*/ 1169468 h 1226458"/>
                <a:gd name="connsiteX4074" fmla="*/ 154503 w 1452586"/>
                <a:gd name="connsiteY4074" fmla="*/ 1169895 h 1226458"/>
                <a:gd name="connsiteX4075" fmla="*/ 155008 w 1452586"/>
                <a:gd name="connsiteY4075" fmla="*/ 1170006 h 1226458"/>
                <a:gd name="connsiteX4076" fmla="*/ 155419 w 1452586"/>
                <a:gd name="connsiteY4076" fmla="*/ 1170275 h 1226458"/>
                <a:gd name="connsiteX4077" fmla="*/ 155498 w 1452586"/>
                <a:gd name="connsiteY4077" fmla="*/ 1171160 h 1226458"/>
                <a:gd name="connsiteX4078" fmla="*/ 155356 w 1452586"/>
                <a:gd name="connsiteY4078" fmla="*/ 1171365 h 1226458"/>
                <a:gd name="connsiteX4079" fmla="*/ 154724 w 1452586"/>
                <a:gd name="connsiteY4079" fmla="*/ 1173151 h 1226458"/>
                <a:gd name="connsiteX4080" fmla="*/ 154692 w 1452586"/>
                <a:gd name="connsiteY4080" fmla="*/ 1173483 h 1226458"/>
                <a:gd name="connsiteX4081" fmla="*/ 154060 w 1452586"/>
                <a:gd name="connsiteY4081" fmla="*/ 1173656 h 1226458"/>
                <a:gd name="connsiteX4082" fmla="*/ 153697 w 1452586"/>
                <a:gd name="connsiteY4082" fmla="*/ 1173214 h 1226458"/>
                <a:gd name="connsiteX4083" fmla="*/ 153080 w 1452586"/>
                <a:gd name="connsiteY4083" fmla="*/ 1171665 h 1226458"/>
                <a:gd name="connsiteX4084" fmla="*/ 151990 w 1452586"/>
                <a:gd name="connsiteY4084" fmla="*/ 1169785 h 1226458"/>
                <a:gd name="connsiteX4085" fmla="*/ 151200 w 1452586"/>
                <a:gd name="connsiteY4085" fmla="*/ 1168758 h 1226458"/>
                <a:gd name="connsiteX4086" fmla="*/ 150552 w 1452586"/>
                <a:gd name="connsiteY4086" fmla="*/ 1169248 h 1226458"/>
                <a:gd name="connsiteX4087" fmla="*/ 149556 w 1452586"/>
                <a:gd name="connsiteY4087" fmla="*/ 1171855 h 1226458"/>
                <a:gd name="connsiteX4088" fmla="*/ 148829 w 1452586"/>
                <a:gd name="connsiteY4088" fmla="*/ 1169990 h 1226458"/>
                <a:gd name="connsiteX4089" fmla="*/ 145399 w 1452586"/>
                <a:gd name="connsiteY4089" fmla="*/ 1163953 h 1226458"/>
                <a:gd name="connsiteX4090" fmla="*/ 144799 w 1452586"/>
                <a:gd name="connsiteY4090" fmla="*/ 1163289 h 1226458"/>
                <a:gd name="connsiteX4091" fmla="*/ 144167 w 1452586"/>
                <a:gd name="connsiteY4091" fmla="*/ 1162957 h 1226458"/>
                <a:gd name="connsiteX4092" fmla="*/ 144088 w 1452586"/>
                <a:gd name="connsiteY4092" fmla="*/ 1162341 h 1226458"/>
                <a:gd name="connsiteX4093" fmla="*/ 144483 w 1452586"/>
                <a:gd name="connsiteY4093" fmla="*/ 1161076 h 1226458"/>
                <a:gd name="connsiteX4094" fmla="*/ 145352 w 1452586"/>
                <a:gd name="connsiteY4094" fmla="*/ 1158912 h 1226458"/>
                <a:gd name="connsiteX4095" fmla="*/ 144483 w 1452586"/>
                <a:gd name="connsiteY4095" fmla="*/ 1159164 h 1226458"/>
                <a:gd name="connsiteX4096" fmla="*/ 143708 w 1452586"/>
                <a:gd name="connsiteY4096" fmla="*/ 1159544 h 1226458"/>
                <a:gd name="connsiteX4097" fmla="*/ 142934 w 1452586"/>
                <a:gd name="connsiteY4097" fmla="*/ 1159638 h 1226458"/>
                <a:gd name="connsiteX4098" fmla="*/ 142096 w 1452586"/>
                <a:gd name="connsiteY4098" fmla="*/ 1159037 h 1226458"/>
                <a:gd name="connsiteX4099" fmla="*/ 141701 w 1452586"/>
                <a:gd name="connsiteY4099" fmla="*/ 1158437 h 1226458"/>
                <a:gd name="connsiteX4100" fmla="*/ 141448 w 1452586"/>
                <a:gd name="connsiteY4100" fmla="*/ 1157678 h 1226458"/>
                <a:gd name="connsiteX4101" fmla="*/ 141512 w 1452586"/>
                <a:gd name="connsiteY4101" fmla="*/ 1156746 h 1226458"/>
                <a:gd name="connsiteX4102" fmla="*/ 142033 w 1452586"/>
                <a:gd name="connsiteY4102" fmla="*/ 1155671 h 1226458"/>
                <a:gd name="connsiteX4103" fmla="*/ 143661 w 1452586"/>
                <a:gd name="connsiteY4103" fmla="*/ 1154359 h 1226458"/>
                <a:gd name="connsiteX4104" fmla="*/ 145336 w 1452586"/>
                <a:gd name="connsiteY4104" fmla="*/ 1154391 h 1226458"/>
                <a:gd name="connsiteX4105" fmla="*/ 146996 w 1452586"/>
                <a:gd name="connsiteY4105" fmla="*/ 1154929 h 1226458"/>
                <a:gd name="connsiteX4106" fmla="*/ 148671 w 1452586"/>
                <a:gd name="connsiteY4106" fmla="*/ 1155102 h 1226458"/>
                <a:gd name="connsiteX4107" fmla="*/ 148465 w 1452586"/>
                <a:gd name="connsiteY4107" fmla="*/ 1154217 h 1226458"/>
                <a:gd name="connsiteX4108" fmla="*/ 148418 w 1452586"/>
                <a:gd name="connsiteY4108" fmla="*/ 1153000 h 1226458"/>
                <a:gd name="connsiteX4109" fmla="*/ 148529 w 1452586"/>
                <a:gd name="connsiteY4109" fmla="*/ 1150614 h 1226458"/>
                <a:gd name="connsiteX4110" fmla="*/ 146063 w 1452586"/>
                <a:gd name="connsiteY4110" fmla="*/ 1150583 h 1226458"/>
                <a:gd name="connsiteX4111" fmla="*/ 145431 w 1452586"/>
                <a:gd name="connsiteY4111" fmla="*/ 1150835 h 1226458"/>
                <a:gd name="connsiteX4112" fmla="*/ 144799 w 1452586"/>
                <a:gd name="connsiteY4112" fmla="*/ 1151530 h 1226458"/>
                <a:gd name="connsiteX4113" fmla="*/ 142523 w 1452586"/>
                <a:gd name="connsiteY4113" fmla="*/ 1152384 h 1226458"/>
                <a:gd name="connsiteX4114" fmla="*/ 141211 w 1452586"/>
                <a:gd name="connsiteY4114" fmla="*/ 1153459 h 1226458"/>
                <a:gd name="connsiteX4115" fmla="*/ 140579 w 1452586"/>
                <a:gd name="connsiteY4115" fmla="*/ 1153759 h 1226458"/>
                <a:gd name="connsiteX4116" fmla="*/ 139757 w 1452586"/>
                <a:gd name="connsiteY4116" fmla="*/ 1153649 h 1226458"/>
                <a:gd name="connsiteX4117" fmla="*/ 137750 w 1452586"/>
                <a:gd name="connsiteY4117" fmla="*/ 1151925 h 1226458"/>
                <a:gd name="connsiteX4118" fmla="*/ 137150 w 1452586"/>
                <a:gd name="connsiteY4118" fmla="*/ 1152037 h 1226458"/>
                <a:gd name="connsiteX4119" fmla="*/ 136375 w 1452586"/>
                <a:gd name="connsiteY4119" fmla="*/ 1152637 h 1226458"/>
                <a:gd name="connsiteX4120" fmla="*/ 135711 w 1452586"/>
                <a:gd name="connsiteY4120" fmla="*/ 1152558 h 1226458"/>
                <a:gd name="connsiteX4121" fmla="*/ 134226 w 1452586"/>
                <a:gd name="connsiteY4121" fmla="*/ 1151957 h 1226458"/>
                <a:gd name="connsiteX4122" fmla="*/ 127461 w 1452586"/>
                <a:gd name="connsiteY4122" fmla="*/ 1151215 h 1226458"/>
                <a:gd name="connsiteX4123" fmla="*/ 131634 w 1452586"/>
                <a:gd name="connsiteY4123" fmla="*/ 1149934 h 1226458"/>
                <a:gd name="connsiteX4124" fmla="*/ 132345 w 1452586"/>
                <a:gd name="connsiteY4124" fmla="*/ 1149429 h 1226458"/>
                <a:gd name="connsiteX4125" fmla="*/ 133783 w 1452586"/>
                <a:gd name="connsiteY4125" fmla="*/ 1148828 h 1226458"/>
                <a:gd name="connsiteX4126" fmla="*/ 136897 w 1452586"/>
                <a:gd name="connsiteY4126" fmla="*/ 1147564 h 1226458"/>
                <a:gd name="connsiteX4127" fmla="*/ 128094 w 1452586"/>
                <a:gd name="connsiteY4127" fmla="*/ 1149713 h 1226458"/>
                <a:gd name="connsiteX4128" fmla="*/ 127114 w 1452586"/>
                <a:gd name="connsiteY4128" fmla="*/ 1150424 h 1226458"/>
                <a:gd name="connsiteX4129" fmla="*/ 126608 w 1452586"/>
                <a:gd name="connsiteY4129" fmla="*/ 1150661 h 1226458"/>
                <a:gd name="connsiteX4130" fmla="*/ 123653 w 1452586"/>
                <a:gd name="connsiteY4130" fmla="*/ 1150930 h 1226458"/>
                <a:gd name="connsiteX4131" fmla="*/ 120634 w 1452586"/>
                <a:gd name="connsiteY4131" fmla="*/ 1152037 h 1226458"/>
                <a:gd name="connsiteX4132" fmla="*/ 115624 w 1452586"/>
                <a:gd name="connsiteY4132" fmla="*/ 1152747 h 1226458"/>
                <a:gd name="connsiteX4133" fmla="*/ 113475 w 1452586"/>
                <a:gd name="connsiteY4133" fmla="*/ 1153585 h 1226458"/>
                <a:gd name="connsiteX4134" fmla="*/ 109808 w 1452586"/>
                <a:gd name="connsiteY4134" fmla="*/ 1153743 h 1226458"/>
                <a:gd name="connsiteX4135" fmla="*/ 108654 w 1452586"/>
                <a:gd name="connsiteY4135" fmla="*/ 1154075 h 1226458"/>
                <a:gd name="connsiteX4136" fmla="*/ 107485 w 1452586"/>
                <a:gd name="connsiteY4136" fmla="*/ 1154691 h 1226458"/>
                <a:gd name="connsiteX4137" fmla="*/ 104103 w 1452586"/>
                <a:gd name="connsiteY4137" fmla="*/ 1157173 h 1226458"/>
                <a:gd name="connsiteX4138" fmla="*/ 103392 w 1452586"/>
                <a:gd name="connsiteY4138" fmla="*/ 1157947 h 1226458"/>
                <a:gd name="connsiteX4139" fmla="*/ 97038 w 1452586"/>
                <a:gd name="connsiteY4139" fmla="*/ 1161519 h 1226458"/>
                <a:gd name="connsiteX4140" fmla="*/ 95869 w 1452586"/>
                <a:gd name="connsiteY4140" fmla="*/ 1161677 h 1226458"/>
                <a:gd name="connsiteX4141" fmla="*/ 95173 w 1452586"/>
                <a:gd name="connsiteY4141" fmla="*/ 1162025 h 1226458"/>
                <a:gd name="connsiteX4142" fmla="*/ 93308 w 1452586"/>
                <a:gd name="connsiteY4142" fmla="*/ 1164080 h 1226458"/>
                <a:gd name="connsiteX4143" fmla="*/ 92392 w 1452586"/>
                <a:gd name="connsiteY4143" fmla="*/ 1164854 h 1226458"/>
                <a:gd name="connsiteX4144" fmla="*/ 88883 w 1452586"/>
                <a:gd name="connsiteY4144" fmla="*/ 1166307 h 1226458"/>
                <a:gd name="connsiteX4145" fmla="*/ 72889 w 1452586"/>
                <a:gd name="connsiteY4145" fmla="*/ 1182523 h 1226458"/>
                <a:gd name="connsiteX4146" fmla="*/ 71641 w 1452586"/>
                <a:gd name="connsiteY4146" fmla="*/ 1183345 h 1226458"/>
                <a:gd name="connsiteX4147" fmla="*/ 70914 w 1452586"/>
                <a:gd name="connsiteY4147" fmla="*/ 1183914 h 1226458"/>
                <a:gd name="connsiteX4148" fmla="*/ 70250 w 1452586"/>
                <a:gd name="connsiteY4148" fmla="*/ 1184372 h 1226458"/>
                <a:gd name="connsiteX4149" fmla="*/ 69333 w 1452586"/>
                <a:gd name="connsiteY4149" fmla="*/ 1185999 h 1226458"/>
                <a:gd name="connsiteX4150" fmla="*/ 70361 w 1452586"/>
                <a:gd name="connsiteY4150" fmla="*/ 1184877 h 1226458"/>
                <a:gd name="connsiteX4151" fmla="*/ 71277 w 1452586"/>
                <a:gd name="connsiteY4151" fmla="*/ 1183945 h 1226458"/>
                <a:gd name="connsiteX4152" fmla="*/ 72447 w 1452586"/>
                <a:gd name="connsiteY4152" fmla="*/ 1183360 h 1226458"/>
                <a:gd name="connsiteX4153" fmla="*/ 73664 w 1452586"/>
                <a:gd name="connsiteY4153" fmla="*/ 1183455 h 1226458"/>
                <a:gd name="connsiteX4154" fmla="*/ 74644 w 1452586"/>
                <a:gd name="connsiteY4154" fmla="*/ 1184135 h 1226458"/>
                <a:gd name="connsiteX4155" fmla="*/ 74501 w 1452586"/>
                <a:gd name="connsiteY4155" fmla="*/ 1185384 h 1226458"/>
                <a:gd name="connsiteX4156" fmla="*/ 74185 w 1452586"/>
                <a:gd name="connsiteY4156" fmla="*/ 1186616 h 1226458"/>
                <a:gd name="connsiteX4157" fmla="*/ 74675 w 1452586"/>
                <a:gd name="connsiteY4157" fmla="*/ 1187233 h 1226458"/>
                <a:gd name="connsiteX4158" fmla="*/ 74770 w 1452586"/>
                <a:gd name="connsiteY4158" fmla="*/ 1187422 h 1226458"/>
                <a:gd name="connsiteX4159" fmla="*/ 74770 w 1452586"/>
                <a:gd name="connsiteY4159" fmla="*/ 1187848 h 1226458"/>
                <a:gd name="connsiteX4160" fmla="*/ 74723 w 1452586"/>
                <a:gd name="connsiteY4160" fmla="*/ 1188355 h 1226458"/>
                <a:gd name="connsiteX4161" fmla="*/ 74628 w 1452586"/>
                <a:gd name="connsiteY4161" fmla="*/ 1188734 h 1226458"/>
                <a:gd name="connsiteX4162" fmla="*/ 74312 w 1452586"/>
                <a:gd name="connsiteY4162" fmla="*/ 1189177 h 1226458"/>
                <a:gd name="connsiteX4163" fmla="*/ 73980 w 1452586"/>
                <a:gd name="connsiteY4163" fmla="*/ 1189160 h 1226458"/>
                <a:gd name="connsiteX4164" fmla="*/ 73711 w 1452586"/>
                <a:gd name="connsiteY4164" fmla="*/ 1189034 h 1226458"/>
                <a:gd name="connsiteX4165" fmla="*/ 73364 w 1452586"/>
                <a:gd name="connsiteY4165" fmla="*/ 1189129 h 1226458"/>
                <a:gd name="connsiteX4166" fmla="*/ 72257 w 1452586"/>
                <a:gd name="connsiteY4166" fmla="*/ 1190425 h 1226458"/>
                <a:gd name="connsiteX4167" fmla="*/ 71767 w 1452586"/>
                <a:gd name="connsiteY4167" fmla="*/ 1190804 h 1226458"/>
                <a:gd name="connsiteX4168" fmla="*/ 71040 w 1452586"/>
                <a:gd name="connsiteY4168" fmla="*/ 1190931 h 1226458"/>
                <a:gd name="connsiteX4169" fmla="*/ 70139 w 1452586"/>
                <a:gd name="connsiteY4169" fmla="*/ 1190757 h 1226458"/>
                <a:gd name="connsiteX4170" fmla="*/ 69096 w 1452586"/>
                <a:gd name="connsiteY4170" fmla="*/ 1190204 h 1226458"/>
                <a:gd name="connsiteX4171" fmla="*/ 68306 w 1452586"/>
                <a:gd name="connsiteY4171" fmla="*/ 1189287 h 1226458"/>
                <a:gd name="connsiteX4172" fmla="*/ 68195 w 1452586"/>
                <a:gd name="connsiteY4172" fmla="*/ 1187896 h 1226458"/>
                <a:gd name="connsiteX4173" fmla="*/ 67516 w 1452586"/>
                <a:gd name="connsiteY4173" fmla="*/ 1189255 h 1226458"/>
                <a:gd name="connsiteX4174" fmla="*/ 64545 w 1452586"/>
                <a:gd name="connsiteY4174" fmla="*/ 1191911 h 1226458"/>
                <a:gd name="connsiteX4175" fmla="*/ 63454 w 1452586"/>
                <a:gd name="connsiteY4175" fmla="*/ 1192574 h 1226458"/>
                <a:gd name="connsiteX4176" fmla="*/ 60862 w 1452586"/>
                <a:gd name="connsiteY4176" fmla="*/ 1193111 h 1226458"/>
                <a:gd name="connsiteX4177" fmla="*/ 60546 w 1452586"/>
                <a:gd name="connsiteY4177" fmla="*/ 1193775 h 1226458"/>
                <a:gd name="connsiteX4178" fmla="*/ 56184 w 1452586"/>
                <a:gd name="connsiteY4178" fmla="*/ 1194977 h 1226458"/>
                <a:gd name="connsiteX4179" fmla="*/ 56326 w 1452586"/>
                <a:gd name="connsiteY4179" fmla="*/ 1196510 h 1226458"/>
                <a:gd name="connsiteX4180" fmla="*/ 57970 w 1452586"/>
                <a:gd name="connsiteY4180" fmla="*/ 1196842 h 1226458"/>
                <a:gd name="connsiteX4181" fmla="*/ 58492 w 1452586"/>
                <a:gd name="connsiteY4181" fmla="*/ 1198137 h 1226458"/>
                <a:gd name="connsiteX4182" fmla="*/ 56453 w 1452586"/>
                <a:gd name="connsiteY4182" fmla="*/ 1200066 h 1226458"/>
                <a:gd name="connsiteX4183" fmla="*/ 55426 w 1452586"/>
                <a:gd name="connsiteY4183" fmla="*/ 1200761 h 1226458"/>
                <a:gd name="connsiteX4184" fmla="*/ 52391 w 1452586"/>
                <a:gd name="connsiteY4184" fmla="*/ 1201915 h 1226458"/>
                <a:gd name="connsiteX4185" fmla="*/ 51996 w 1452586"/>
                <a:gd name="connsiteY4185" fmla="*/ 1201947 h 1226458"/>
                <a:gd name="connsiteX4186" fmla="*/ 51791 w 1452586"/>
                <a:gd name="connsiteY4186" fmla="*/ 1201725 h 1226458"/>
                <a:gd name="connsiteX4187" fmla="*/ 51648 w 1452586"/>
                <a:gd name="connsiteY4187" fmla="*/ 1201362 h 1226458"/>
                <a:gd name="connsiteX4188" fmla="*/ 51569 w 1452586"/>
                <a:gd name="connsiteY4188" fmla="*/ 1201030 h 1226458"/>
                <a:gd name="connsiteX4189" fmla="*/ 51538 w 1452586"/>
                <a:gd name="connsiteY4189" fmla="*/ 1200887 h 1226458"/>
                <a:gd name="connsiteX4190" fmla="*/ 51206 w 1452586"/>
                <a:gd name="connsiteY4190" fmla="*/ 1200793 h 1226458"/>
                <a:gd name="connsiteX4191" fmla="*/ 48124 w 1452586"/>
                <a:gd name="connsiteY4191" fmla="*/ 1200808 h 1226458"/>
                <a:gd name="connsiteX4192" fmla="*/ 47587 w 1452586"/>
                <a:gd name="connsiteY4192" fmla="*/ 1200366 h 1226458"/>
                <a:gd name="connsiteX4193" fmla="*/ 48250 w 1452586"/>
                <a:gd name="connsiteY4193" fmla="*/ 1198864 h 1226458"/>
                <a:gd name="connsiteX4194" fmla="*/ 49009 w 1452586"/>
                <a:gd name="connsiteY4194" fmla="*/ 1197979 h 1226458"/>
                <a:gd name="connsiteX4195" fmla="*/ 50021 w 1452586"/>
                <a:gd name="connsiteY4195" fmla="*/ 1197157 h 1226458"/>
                <a:gd name="connsiteX4196" fmla="*/ 51064 w 1452586"/>
                <a:gd name="connsiteY4196" fmla="*/ 1196510 h 1226458"/>
                <a:gd name="connsiteX4197" fmla="*/ 51886 w 1452586"/>
                <a:gd name="connsiteY4197" fmla="*/ 1196241 h 1226458"/>
                <a:gd name="connsiteX4198" fmla="*/ 50479 w 1452586"/>
                <a:gd name="connsiteY4198" fmla="*/ 1195814 h 1226458"/>
                <a:gd name="connsiteX4199" fmla="*/ 44505 w 1452586"/>
                <a:gd name="connsiteY4199" fmla="*/ 1199908 h 1226458"/>
                <a:gd name="connsiteX4200" fmla="*/ 35892 w 1452586"/>
                <a:gd name="connsiteY4200" fmla="*/ 1203416 h 1226458"/>
                <a:gd name="connsiteX4201" fmla="*/ 36097 w 1452586"/>
                <a:gd name="connsiteY4201" fmla="*/ 1203637 h 1226458"/>
                <a:gd name="connsiteX4202" fmla="*/ 36239 w 1452586"/>
                <a:gd name="connsiteY4202" fmla="*/ 1203874 h 1226458"/>
                <a:gd name="connsiteX4203" fmla="*/ 36413 w 1452586"/>
                <a:gd name="connsiteY4203" fmla="*/ 1204032 h 1226458"/>
                <a:gd name="connsiteX4204" fmla="*/ 36729 w 1452586"/>
                <a:gd name="connsiteY4204" fmla="*/ 1204032 h 1226458"/>
                <a:gd name="connsiteX4205" fmla="*/ 36650 w 1452586"/>
                <a:gd name="connsiteY4205" fmla="*/ 1204617 h 1226458"/>
                <a:gd name="connsiteX4206" fmla="*/ 36050 w 1452586"/>
                <a:gd name="connsiteY4206" fmla="*/ 1205265 h 1226458"/>
                <a:gd name="connsiteX4207" fmla="*/ 36223 w 1452586"/>
                <a:gd name="connsiteY4207" fmla="*/ 1206055 h 1226458"/>
                <a:gd name="connsiteX4208" fmla="*/ 36650 w 1452586"/>
                <a:gd name="connsiteY4208" fmla="*/ 1207003 h 1226458"/>
                <a:gd name="connsiteX4209" fmla="*/ 36792 w 1452586"/>
                <a:gd name="connsiteY4209" fmla="*/ 1207999 h 1226458"/>
                <a:gd name="connsiteX4210" fmla="*/ 36571 w 1452586"/>
                <a:gd name="connsiteY4210" fmla="*/ 1211634 h 1226458"/>
                <a:gd name="connsiteX4211" fmla="*/ 36777 w 1452586"/>
                <a:gd name="connsiteY4211" fmla="*/ 1213405 h 1226458"/>
                <a:gd name="connsiteX4212" fmla="*/ 38120 w 1452586"/>
                <a:gd name="connsiteY4212" fmla="*/ 1215142 h 1226458"/>
                <a:gd name="connsiteX4213" fmla="*/ 37535 w 1452586"/>
                <a:gd name="connsiteY4213" fmla="*/ 1216502 h 1226458"/>
                <a:gd name="connsiteX4214" fmla="*/ 36334 w 1452586"/>
                <a:gd name="connsiteY4214" fmla="*/ 1216818 h 1226458"/>
                <a:gd name="connsiteX4215" fmla="*/ 35402 w 1452586"/>
                <a:gd name="connsiteY4215" fmla="*/ 1215585 h 1226458"/>
                <a:gd name="connsiteX4216" fmla="*/ 34501 w 1452586"/>
                <a:gd name="connsiteY4216" fmla="*/ 1214858 h 1226458"/>
                <a:gd name="connsiteX4217" fmla="*/ 33442 w 1452586"/>
                <a:gd name="connsiteY4217" fmla="*/ 1216723 h 1226458"/>
                <a:gd name="connsiteX4218" fmla="*/ 33316 w 1452586"/>
                <a:gd name="connsiteY4218" fmla="*/ 1218320 h 1226458"/>
                <a:gd name="connsiteX4219" fmla="*/ 35497 w 1452586"/>
                <a:gd name="connsiteY4219" fmla="*/ 1218003 h 1226458"/>
                <a:gd name="connsiteX4220" fmla="*/ 36065 w 1452586"/>
                <a:gd name="connsiteY4220" fmla="*/ 1219173 h 1226458"/>
                <a:gd name="connsiteX4221" fmla="*/ 35575 w 1452586"/>
                <a:gd name="connsiteY4221" fmla="*/ 1219062 h 1226458"/>
                <a:gd name="connsiteX4222" fmla="*/ 35133 w 1452586"/>
                <a:gd name="connsiteY4222" fmla="*/ 1219015 h 1226458"/>
                <a:gd name="connsiteX4223" fmla="*/ 34690 w 1452586"/>
                <a:gd name="connsiteY4223" fmla="*/ 1219110 h 1226458"/>
                <a:gd name="connsiteX4224" fmla="*/ 34248 w 1452586"/>
                <a:gd name="connsiteY4224" fmla="*/ 1219378 h 1226458"/>
                <a:gd name="connsiteX4225" fmla="*/ 34011 w 1452586"/>
                <a:gd name="connsiteY4225" fmla="*/ 1219726 h 1226458"/>
                <a:gd name="connsiteX4226" fmla="*/ 33900 w 1452586"/>
                <a:gd name="connsiteY4226" fmla="*/ 1220564 h 1226458"/>
                <a:gd name="connsiteX4227" fmla="*/ 33742 w 1452586"/>
                <a:gd name="connsiteY4227" fmla="*/ 1220927 h 1226458"/>
                <a:gd name="connsiteX4228" fmla="*/ 32999 w 1452586"/>
                <a:gd name="connsiteY4228" fmla="*/ 1221544 h 1226458"/>
                <a:gd name="connsiteX4229" fmla="*/ 30755 w 1452586"/>
                <a:gd name="connsiteY4229" fmla="*/ 1222587 h 1226458"/>
                <a:gd name="connsiteX4230" fmla="*/ 31166 w 1452586"/>
                <a:gd name="connsiteY4230" fmla="*/ 1223693 h 1226458"/>
                <a:gd name="connsiteX4231" fmla="*/ 31387 w 1452586"/>
                <a:gd name="connsiteY4231" fmla="*/ 1224863 h 1226458"/>
                <a:gd name="connsiteX4232" fmla="*/ 31719 w 1452586"/>
                <a:gd name="connsiteY4232" fmla="*/ 1225874 h 1226458"/>
                <a:gd name="connsiteX4233" fmla="*/ 32336 w 1452586"/>
                <a:gd name="connsiteY4233" fmla="*/ 1226459 h 1226458"/>
                <a:gd name="connsiteX4234" fmla="*/ 33252 w 1452586"/>
                <a:gd name="connsiteY4234" fmla="*/ 1226395 h 1226458"/>
                <a:gd name="connsiteX4235" fmla="*/ 35338 w 1452586"/>
                <a:gd name="connsiteY4235" fmla="*/ 1225147 h 1226458"/>
                <a:gd name="connsiteX4236" fmla="*/ 36508 w 1452586"/>
                <a:gd name="connsiteY4236" fmla="*/ 1224958 h 1226458"/>
                <a:gd name="connsiteX4237" fmla="*/ 37425 w 1452586"/>
                <a:gd name="connsiteY4237" fmla="*/ 1224610 h 1226458"/>
                <a:gd name="connsiteX4238" fmla="*/ 39084 w 1452586"/>
                <a:gd name="connsiteY4238" fmla="*/ 1222697 h 1226458"/>
                <a:gd name="connsiteX4239" fmla="*/ 40427 w 1452586"/>
                <a:gd name="connsiteY4239" fmla="*/ 1222192 h 1226458"/>
                <a:gd name="connsiteX4240" fmla="*/ 42198 w 1452586"/>
                <a:gd name="connsiteY4240" fmla="*/ 1220785 h 1226458"/>
                <a:gd name="connsiteX4241" fmla="*/ 45611 w 1452586"/>
                <a:gd name="connsiteY4241" fmla="*/ 1219331 h 1226458"/>
                <a:gd name="connsiteX4242" fmla="*/ 46291 w 1452586"/>
                <a:gd name="connsiteY4242" fmla="*/ 1218430 h 1226458"/>
                <a:gd name="connsiteX4243" fmla="*/ 46322 w 1452586"/>
                <a:gd name="connsiteY4243" fmla="*/ 1216961 h 1226458"/>
                <a:gd name="connsiteX4244" fmla="*/ 45864 w 1452586"/>
                <a:gd name="connsiteY4244" fmla="*/ 1215964 h 1226458"/>
                <a:gd name="connsiteX4245" fmla="*/ 44995 w 1452586"/>
                <a:gd name="connsiteY4245" fmla="*/ 1215000 h 1226458"/>
                <a:gd name="connsiteX4246" fmla="*/ 44046 w 1452586"/>
                <a:gd name="connsiteY4246" fmla="*/ 1214258 h 1226458"/>
                <a:gd name="connsiteX4247" fmla="*/ 41534 w 1452586"/>
                <a:gd name="connsiteY4247" fmla="*/ 1213183 h 1226458"/>
                <a:gd name="connsiteX4248" fmla="*/ 40380 w 1452586"/>
                <a:gd name="connsiteY4248" fmla="*/ 1211729 h 1226458"/>
                <a:gd name="connsiteX4249" fmla="*/ 40127 w 1452586"/>
                <a:gd name="connsiteY4249" fmla="*/ 1209674 h 1226458"/>
                <a:gd name="connsiteX4250" fmla="*/ 41059 w 1452586"/>
                <a:gd name="connsiteY4250" fmla="*/ 1207257 h 1226458"/>
                <a:gd name="connsiteX4251" fmla="*/ 40396 w 1452586"/>
                <a:gd name="connsiteY4251" fmla="*/ 1207257 h 1226458"/>
                <a:gd name="connsiteX4252" fmla="*/ 39922 w 1452586"/>
                <a:gd name="connsiteY4252" fmla="*/ 1206908 h 1226458"/>
                <a:gd name="connsiteX4253" fmla="*/ 39716 w 1452586"/>
                <a:gd name="connsiteY4253" fmla="*/ 1206182 h 1226458"/>
                <a:gd name="connsiteX4254" fmla="*/ 39874 w 1452586"/>
                <a:gd name="connsiteY4254" fmla="*/ 1205044 h 1226458"/>
                <a:gd name="connsiteX4255" fmla="*/ 40712 w 1452586"/>
                <a:gd name="connsiteY4255" fmla="*/ 1206371 h 1226458"/>
                <a:gd name="connsiteX4256" fmla="*/ 41202 w 1452586"/>
                <a:gd name="connsiteY4256" fmla="*/ 1206703 h 1226458"/>
                <a:gd name="connsiteX4257" fmla="*/ 41787 w 1452586"/>
                <a:gd name="connsiteY4257" fmla="*/ 1206324 h 1226458"/>
                <a:gd name="connsiteX4258" fmla="*/ 41787 w 1452586"/>
                <a:gd name="connsiteY4258" fmla="*/ 1205913 h 1226458"/>
                <a:gd name="connsiteX4259" fmla="*/ 41676 w 1452586"/>
                <a:gd name="connsiteY4259" fmla="*/ 1205044 h 1226458"/>
                <a:gd name="connsiteX4260" fmla="*/ 41660 w 1452586"/>
                <a:gd name="connsiteY4260" fmla="*/ 1204079 h 1226458"/>
                <a:gd name="connsiteX4261" fmla="*/ 41897 w 1452586"/>
                <a:gd name="connsiteY4261" fmla="*/ 1203195 h 1226458"/>
                <a:gd name="connsiteX4262" fmla="*/ 42593 w 1452586"/>
                <a:gd name="connsiteY4262" fmla="*/ 1202863 h 1226458"/>
                <a:gd name="connsiteX4263" fmla="*/ 43715 w 1452586"/>
                <a:gd name="connsiteY4263" fmla="*/ 1203052 h 1226458"/>
                <a:gd name="connsiteX4264" fmla="*/ 44853 w 1452586"/>
                <a:gd name="connsiteY4264" fmla="*/ 1203606 h 1226458"/>
                <a:gd name="connsiteX4265" fmla="*/ 45690 w 1452586"/>
                <a:gd name="connsiteY4265" fmla="*/ 1204301 h 1226458"/>
                <a:gd name="connsiteX4266" fmla="*/ 45026 w 1452586"/>
                <a:gd name="connsiteY4266" fmla="*/ 1204807 h 1226458"/>
                <a:gd name="connsiteX4267" fmla="*/ 43683 w 1452586"/>
                <a:gd name="connsiteY4267" fmla="*/ 1205486 h 1226458"/>
                <a:gd name="connsiteX4268" fmla="*/ 43035 w 1452586"/>
                <a:gd name="connsiteY4268" fmla="*/ 1205976 h 1226458"/>
                <a:gd name="connsiteX4269" fmla="*/ 43683 w 1452586"/>
                <a:gd name="connsiteY4269" fmla="*/ 1205913 h 1226458"/>
                <a:gd name="connsiteX4270" fmla="*/ 44916 w 1452586"/>
                <a:gd name="connsiteY4270" fmla="*/ 1205391 h 1226458"/>
                <a:gd name="connsiteX4271" fmla="*/ 45548 w 1452586"/>
                <a:gd name="connsiteY4271" fmla="*/ 1205281 h 1226458"/>
                <a:gd name="connsiteX4272" fmla="*/ 46022 w 1452586"/>
                <a:gd name="connsiteY4272" fmla="*/ 1205391 h 1226458"/>
                <a:gd name="connsiteX4273" fmla="*/ 46907 w 1452586"/>
                <a:gd name="connsiteY4273" fmla="*/ 1205929 h 1226458"/>
                <a:gd name="connsiteX4274" fmla="*/ 47381 w 1452586"/>
                <a:gd name="connsiteY4274" fmla="*/ 1206103 h 1226458"/>
                <a:gd name="connsiteX4275" fmla="*/ 48282 w 1452586"/>
                <a:gd name="connsiteY4275" fmla="*/ 1206688 h 1226458"/>
                <a:gd name="connsiteX4276" fmla="*/ 48851 w 1452586"/>
                <a:gd name="connsiteY4276" fmla="*/ 1207841 h 1226458"/>
                <a:gd name="connsiteX4277" fmla="*/ 49625 w 1452586"/>
                <a:gd name="connsiteY4277" fmla="*/ 1210576 h 1226458"/>
                <a:gd name="connsiteX4278" fmla="*/ 50289 w 1452586"/>
                <a:gd name="connsiteY4278" fmla="*/ 1211587 h 1226458"/>
                <a:gd name="connsiteX4279" fmla="*/ 52044 w 1452586"/>
                <a:gd name="connsiteY4279" fmla="*/ 1212535 h 1226458"/>
                <a:gd name="connsiteX4280" fmla="*/ 52676 w 1452586"/>
                <a:gd name="connsiteY4280" fmla="*/ 1213341 h 1226458"/>
                <a:gd name="connsiteX4281" fmla="*/ 52344 w 1452586"/>
                <a:gd name="connsiteY4281" fmla="*/ 1213720 h 1226458"/>
                <a:gd name="connsiteX4282" fmla="*/ 51206 w 1452586"/>
                <a:gd name="connsiteY4282" fmla="*/ 1213578 h 1226458"/>
                <a:gd name="connsiteX4283" fmla="*/ 50242 w 1452586"/>
                <a:gd name="connsiteY4283" fmla="*/ 1213800 h 1226458"/>
                <a:gd name="connsiteX4284" fmla="*/ 50352 w 1452586"/>
                <a:gd name="connsiteY4284" fmla="*/ 1215127 h 1226458"/>
                <a:gd name="connsiteX4285" fmla="*/ 51601 w 1452586"/>
                <a:gd name="connsiteY4285" fmla="*/ 1216454 h 1226458"/>
                <a:gd name="connsiteX4286" fmla="*/ 51775 w 1452586"/>
                <a:gd name="connsiteY4286" fmla="*/ 1216881 h 1226458"/>
                <a:gd name="connsiteX4287" fmla="*/ 51791 w 1452586"/>
                <a:gd name="connsiteY4287" fmla="*/ 1217529 h 1226458"/>
                <a:gd name="connsiteX4288" fmla="*/ 52012 w 1452586"/>
                <a:gd name="connsiteY4288" fmla="*/ 1218035 h 1226458"/>
                <a:gd name="connsiteX4289" fmla="*/ 53671 w 1452586"/>
                <a:gd name="connsiteY4289" fmla="*/ 1219631 h 1226458"/>
                <a:gd name="connsiteX4290" fmla="*/ 54809 w 1452586"/>
                <a:gd name="connsiteY4290" fmla="*/ 1220090 h 1226458"/>
                <a:gd name="connsiteX4291" fmla="*/ 57749 w 1452586"/>
                <a:gd name="connsiteY4291" fmla="*/ 1220405 h 1226458"/>
                <a:gd name="connsiteX4292" fmla="*/ 58444 w 1452586"/>
                <a:gd name="connsiteY4292" fmla="*/ 1220232 h 1226458"/>
                <a:gd name="connsiteX4293" fmla="*/ 59140 w 1452586"/>
                <a:gd name="connsiteY4293" fmla="*/ 1219915 h 1226458"/>
                <a:gd name="connsiteX4294" fmla="*/ 60483 w 1452586"/>
                <a:gd name="connsiteY4294" fmla="*/ 1218936 h 1226458"/>
                <a:gd name="connsiteX4295" fmla="*/ 60688 w 1452586"/>
                <a:gd name="connsiteY4295" fmla="*/ 1218873 h 1226458"/>
                <a:gd name="connsiteX4296" fmla="*/ 60878 w 1452586"/>
                <a:gd name="connsiteY4296" fmla="*/ 1218730 h 1226458"/>
                <a:gd name="connsiteX4297" fmla="*/ 60846 w 1452586"/>
                <a:gd name="connsiteY4297" fmla="*/ 1218383 h 1226458"/>
                <a:gd name="connsiteX4298" fmla="*/ 60688 w 1452586"/>
                <a:gd name="connsiteY4298" fmla="*/ 1217782 h 1226458"/>
                <a:gd name="connsiteX4299" fmla="*/ 62127 w 1452586"/>
                <a:gd name="connsiteY4299" fmla="*/ 1215870 h 1226458"/>
                <a:gd name="connsiteX4300" fmla="*/ 62759 w 1452586"/>
                <a:gd name="connsiteY4300" fmla="*/ 1214890 h 1226458"/>
                <a:gd name="connsiteX4301" fmla="*/ 63328 w 1452586"/>
                <a:gd name="connsiteY4301" fmla="*/ 1213500 h 1226458"/>
                <a:gd name="connsiteX4302" fmla="*/ 63881 w 1452586"/>
                <a:gd name="connsiteY4302" fmla="*/ 1212488 h 1226458"/>
                <a:gd name="connsiteX4303" fmla="*/ 64655 w 1452586"/>
                <a:gd name="connsiteY4303" fmla="*/ 1212408 h 1226458"/>
                <a:gd name="connsiteX4304" fmla="*/ 65272 w 1452586"/>
                <a:gd name="connsiteY4304" fmla="*/ 1213057 h 1226458"/>
                <a:gd name="connsiteX4305" fmla="*/ 65651 w 1452586"/>
                <a:gd name="connsiteY4305" fmla="*/ 1214258 h 1226458"/>
                <a:gd name="connsiteX4306" fmla="*/ 65604 w 1452586"/>
                <a:gd name="connsiteY4306" fmla="*/ 1215364 h 1226458"/>
                <a:gd name="connsiteX4307" fmla="*/ 65177 w 1452586"/>
                <a:gd name="connsiteY4307" fmla="*/ 1215569 h 1226458"/>
                <a:gd name="connsiteX4308" fmla="*/ 63707 w 1452586"/>
                <a:gd name="connsiteY4308" fmla="*/ 1215064 h 1226458"/>
                <a:gd name="connsiteX4309" fmla="*/ 64292 w 1452586"/>
                <a:gd name="connsiteY4309" fmla="*/ 1216534 h 1226458"/>
                <a:gd name="connsiteX4310" fmla="*/ 65366 w 1452586"/>
                <a:gd name="connsiteY4310" fmla="*/ 1218083 h 1226458"/>
                <a:gd name="connsiteX4311" fmla="*/ 66599 w 1452586"/>
                <a:gd name="connsiteY4311" fmla="*/ 1219300 h 1226458"/>
                <a:gd name="connsiteX4312" fmla="*/ 67627 w 1452586"/>
                <a:gd name="connsiteY4312" fmla="*/ 1219790 h 1226458"/>
                <a:gd name="connsiteX4313" fmla="*/ 66362 w 1452586"/>
                <a:gd name="connsiteY4313" fmla="*/ 1211935 h 1226458"/>
                <a:gd name="connsiteX4314" fmla="*/ 66425 w 1452586"/>
                <a:gd name="connsiteY4314" fmla="*/ 1210671 h 1226458"/>
                <a:gd name="connsiteX4315" fmla="*/ 65382 w 1452586"/>
                <a:gd name="connsiteY4315" fmla="*/ 1211681 h 1226458"/>
                <a:gd name="connsiteX4316" fmla="*/ 65114 w 1452586"/>
                <a:gd name="connsiteY4316" fmla="*/ 1211081 h 1226458"/>
                <a:gd name="connsiteX4317" fmla="*/ 65366 w 1452586"/>
                <a:gd name="connsiteY4317" fmla="*/ 1209596 h 1226458"/>
                <a:gd name="connsiteX4318" fmla="*/ 65825 w 1452586"/>
                <a:gd name="connsiteY4318" fmla="*/ 1207999 h 1226458"/>
                <a:gd name="connsiteX4319" fmla="*/ 65935 w 1452586"/>
                <a:gd name="connsiteY4319" fmla="*/ 1207525 h 1226458"/>
                <a:gd name="connsiteX4320" fmla="*/ 65967 w 1452586"/>
                <a:gd name="connsiteY4320" fmla="*/ 1207067 h 1226458"/>
                <a:gd name="connsiteX4321" fmla="*/ 66030 w 1452586"/>
                <a:gd name="connsiteY4321" fmla="*/ 1206640 h 1226458"/>
                <a:gd name="connsiteX4322" fmla="*/ 66204 w 1452586"/>
                <a:gd name="connsiteY4322" fmla="*/ 1206245 h 1226458"/>
                <a:gd name="connsiteX4323" fmla="*/ 66473 w 1452586"/>
                <a:gd name="connsiteY4323" fmla="*/ 1206182 h 1226458"/>
                <a:gd name="connsiteX4324" fmla="*/ 66726 w 1452586"/>
                <a:gd name="connsiteY4324" fmla="*/ 1206482 h 1226458"/>
                <a:gd name="connsiteX4325" fmla="*/ 66900 w 1452586"/>
                <a:gd name="connsiteY4325" fmla="*/ 1206893 h 1226458"/>
                <a:gd name="connsiteX4326" fmla="*/ 66868 w 1452586"/>
                <a:gd name="connsiteY4326" fmla="*/ 1207130 h 1226458"/>
                <a:gd name="connsiteX4327" fmla="*/ 67374 w 1452586"/>
                <a:gd name="connsiteY4327" fmla="*/ 1206735 h 1226458"/>
                <a:gd name="connsiteX4328" fmla="*/ 67595 w 1452586"/>
                <a:gd name="connsiteY4328" fmla="*/ 1206371 h 1226458"/>
                <a:gd name="connsiteX4329" fmla="*/ 67516 w 1452586"/>
                <a:gd name="connsiteY4329" fmla="*/ 1205881 h 1226458"/>
                <a:gd name="connsiteX4330" fmla="*/ 67137 w 1452586"/>
                <a:gd name="connsiteY4330" fmla="*/ 1205044 h 1226458"/>
                <a:gd name="connsiteX4331" fmla="*/ 67279 w 1452586"/>
                <a:gd name="connsiteY4331" fmla="*/ 1204127 h 1226458"/>
                <a:gd name="connsiteX4332" fmla="*/ 66615 w 1452586"/>
                <a:gd name="connsiteY4332" fmla="*/ 1202989 h 1226458"/>
                <a:gd name="connsiteX4333" fmla="*/ 65604 w 1452586"/>
                <a:gd name="connsiteY4333" fmla="*/ 1202057 h 1226458"/>
                <a:gd name="connsiteX4334" fmla="*/ 63707 w 1452586"/>
                <a:gd name="connsiteY4334" fmla="*/ 1200966 h 1226458"/>
                <a:gd name="connsiteX4335" fmla="*/ 63328 w 1452586"/>
                <a:gd name="connsiteY4335" fmla="*/ 1199655 h 1226458"/>
                <a:gd name="connsiteX4336" fmla="*/ 63517 w 1452586"/>
                <a:gd name="connsiteY4336" fmla="*/ 1198043 h 1226458"/>
                <a:gd name="connsiteX4337" fmla="*/ 64229 w 1452586"/>
                <a:gd name="connsiteY4337" fmla="*/ 1196604 h 1226458"/>
                <a:gd name="connsiteX4338" fmla="*/ 65224 w 1452586"/>
                <a:gd name="connsiteY4338" fmla="*/ 1195308 h 1226458"/>
                <a:gd name="connsiteX4339" fmla="*/ 66204 w 1452586"/>
                <a:gd name="connsiteY4339" fmla="*/ 1194423 h 1226458"/>
                <a:gd name="connsiteX4340" fmla="*/ 67247 w 1452586"/>
                <a:gd name="connsiteY4340" fmla="*/ 1193902 h 1226458"/>
                <a:gd name="connsiteX4341" fmla="*/ 68606 w 1452586"/>
                <a:gd name="connsiteY4341" fmla="*/ 1193775 h 1226458"/>
                <a:gd name="connsiteX4342" fmla="*/ 69934 w 1452586"/>
                <a:gd name="connsiteY4342" fmla="*/ 1194170 h 1226458"/>
                <a:gd name="connsiteX4343" fmla="*/ 70519 w 1452586"/>
                <a:gd name="connsiteY4343" fmla="*/ 1194913 h 1226458"/>
                <a:gd name="connsiteX4344" fmla="*/ 70234 w 1452586"/>
                <a:gd name="connsiteY4344" fmla="*/ 1195751 h 1226458"/>
                <a:gd name="connsiteX4345" fmla="*/ 68859 w 1452586"/>
                <a:gd name="connsiteY4345" fmla="*/ 1196383 h 1226458"/>
                <a:gd name="connsiteX4346" fmla="*/ 70692 w 1452586"/>
                <a:gd name="connsiteY4346" fmla="*/ 1196873 h 1226458"/>
                <a:gd name="connsiteX4347" fmla="*/ 71657 w 1452586"/>
                <a:gd name="connsiteY4347" fmla="*/ 1198374 h 1226458"/>
                <a:gd name="connsiteX4348" fmla="*/ 72795 w 1452586"/>
                <a:gd name="connsiteY4348" fmla="*/ 1203147 h 1226458"/>
                <a:gd name="connsiteX4349" fmla="*/ 73126 w 1452586"/>
                <a:gd name="connsiteY4349" fmla="*/ 1204159 h 1226458"/>
                <a:gd name="connsiteX4350" fmla="*/ 74659 w 1452586"/>
                <a:gd name="connsiteY4350" fmla="*/ 1207067 h 1226458"/>
                <a:gd name="connsiteX4351" fmla="*/ 75371 w 1452586"/>
                <a:gd name="connsiteY4351" fmla="*/ 1207999 h 1226458"/>
                <a:gd name="connsiteX4352" fmla="*/ 77583 w 1452586"/>
                <a:gd name="connsiteY4352" fmla="*/ 1210086 h 1226458"/>
                <a:gd name="connsiteX4353" fmla="*/ 76208 w 1452586"/>
                <a:gd name="connsiteY4353" fmla="*/ 1210576 h 1226458"/>
                <a:gd name="connsiteX4354" fmla="*/ 75102 w 1452586"/>
                <a:gd name="connsiteY4354" fmla="*/ 1210339 h 1226458"/>
                <a:gd name="connsiteX4355" fmla="*/ 73190 w 1452586"/>
                <a:gd name="connsiteY4355" fmla="*/ 1208979 h 1226458"/>
                <a:gd name="connsiteX4356" fmla="*/ 71989 w 1452586"/>
                <a:gd name="connsiteY4356" fmla="*/ 1208442 h 1226458"/>
                <a:gd name="connsiteX4357" fmla="*/ 70930 w 1452586"/>
                <a:gd name="connsiteY4357" fmla="*/ 1208521 h 1226458"/>
                <a:gd name="connsiteX4358" fmla="*/ 70440 w 1452586"/>
                <a:gd name="connsiteY4358" fmla="*/ 1209406 h 1226458"/>
                <a:gd name="connsiteX4359" fmla="*/ 70835 w 1452586"/>
                <a:gd name="connsiteY4359" fmla="*/ 1211255 h 1226458"/>
                <a:gd name="connsiteX4360" fmla="*/ 71499 w 1452586"/>
                <a:gd name="connsiteY4360" fmla="*/ 1212614 h 1226458"/>
                <a:gd name="connsiteX4361" fmla="*/ 72241 w 1452586"/>
                <a:gd name="connsiteY4361" fmla="*/ 1213720 h 1226458"/>
                <a:gd name="connsiteX4362" fmla="*/ 73142 w 1452586"/>
                <a:gd name="connsiteY4362" fmla="*/ 1214479 h 1226458"/>
                <a:gd name="connsiteX4363" fmla="*/ 74248 w 1452586"/>
                <a:gd name="connsiteY4363" fmla="*/ 1214906 h 1226458"/>
                <a:gd name="connsiteX4364" fmla="*/ 76856 w 1452586"/>
                <a:gd name="connsiteY4364" fmla="*/ 1215222 h 1226458"/>
                <a:gd name="connsiteX4365" fmla="*/ 77378 w 1452586"/>
                <a:gd name="connsiteY4365" fmla="*/ 1215032 h 1226458"/>
                <a:gd name="connsiteX4366" fmla="*/ 78121 w 1452586"/>
                <a:gd name="connsiteY4366" fmla="*/ 1213784 h 1226458"/>
                <a:gd name="connsiteX4367" fmla="*/ 78563 w 1452586"/>
                <a:gd name="connsiteY4367" fmla="*/ 1213183 h 1226458"/>
                <a:gd name="connsiteX4368" fmla="*/ 79037 w 1452586"/>
                <a:gd name="connsiteY4368" fmla="*/ 1212867 h 1226458"/>
                <a:gd name="connsiteX4369" fmla="*/ 79179 w 1452586"/>
                <a:gd name="connsiteY4369" fmla="*/ 1213895 h 1226458"/>
                <a:gd name="connsiteX4370" fmla="*/ 79622 w 1452586"/>
                <a:gd name="connsiteY4370" fmla="*/ 1215617 h 1226458"/>
                <a:gd name="connsiteX4371" fmla="*/ 79906 w 1452586"/>
                <a:gd name="connsiteY4371" fmla="*/ 1216359 h 1226458"/>
                <a:gd name="connsiteX4372" fmla="*/ 80475 w 1452586"/>
                <a:gd name="connsiteY4372" fmla="*/ 1216976 h 1226458"/>
                <a:gd name="connsiteX4373" fmla="*/ 81108 w 1452586"/>
                <a:gd name="connsiteY4373" fmla="*/ 1216897 h 1226458"/>
                <a:gd name="connsiteX4374" fmla="*/ 81787 w 1452586"/>
                <a:gd name="connsiteY4374" fmla="*/ 1216565 h 1226458"/>
                <a:gd name="connsiteX4375" fmla="*/ 82467 w 1452586"/>
                <a:gd name="connsiteY4375" fmla="*/ 1216407 h 1226458"/>
                <a:gd name="connsiteX4376" fmla="*/ 83794 w 1452586"/>
                <a:gd name="connsiteY4376" fmla="*/ 1215854 h 1226458"/>
                <a:gd name="connsiteX4377" fmla="*/ 84189 w 1452586"/>
                <a:gd name="connsiteY4377" fmla="*/ 1214147 h 1226458"/>
                <a:gd name="connsiteX4378" fmla="*/ 83889 w 1452586"/>
                <a:gd name="connsiteY4378" fmla="*/ 1212013 h 1226458"/>
                <a:gd name="connsiteX4379" fmla="*/ 83241 w 1452586"/>
                <a:gd name="connsiteY4379" fmla="*/ 1210212 h 1226458"/>
                <a:gd name="connsiteX4380" fmla="*/ 85169 w 1452586"/>
                <a:gd name="connsiteY4380" fmla="*/ 1208189 h 1226458"/>
                <a:gd name="connsiteX4381" fmla="*/ 89326 w 1452586"/>
                <a:gd name="connsiteY4381" fmla="*/ 1206767 h 1226458"/>
                <a:gd name="connsiteX4382" fmla="*/ 89184 w 1452586"/>
                <a:gd name="connsiteY4382" fmla="*/ 1207541 h 1226458"/>
                <a:gd name="connsiteX4383" fmla="*/ 88931 w 1452586"/>
                <a:gd name="connsiteY4383" fmla="*/ 1208142 h 1226458"/>
                <a:gd name="connsiteX4384" fmla="*/ 88567 w 1452586"/>
                <a:gd name="connsiteY4384" fmla="*/ 1208695 h 1226458"/>
                <a:gd name="connsiteX4385" fmla="*/ 88125 w 1452586"/>
                <a:gd name="connsiteY4385" fmla="*/ 1209279 h 1226458"/>
                <a:gd name="connsiteX4386" fmla="*/ 88378 w 1452586"/>
                <a:gd name="connsiteY4386" fmla="*/ 1209864 h 1226458"/>
                <a:gd name="connsiteX4387" fmla="*/ 88030 w 1452586"/>
                <a:gd name="connsiteY4387" fmla="*/ 1209880 h 1226458"/>
                <a:gd name="connsiteX4388" fmla="*/ 87129 w 1452586"/>
                <a:gd name="connsiteY4388" fmla="*/ 1210180 h 1226458"/>
                <a:gd name="connsiteX4389" fmla="*/ 87572 w 1452586"/>
                <a:gd name="connsiteY4389" fmla="*/ 1211508 h 1226458"/>
                <a:gd name="connsiteX4390" fmla="*/ 88393 w 1452586"/>
                <a:gd name="connsiteY4390" fmla="*/ 1212630 h 1226458"/>
                <a:gd name="connsiteX4391" fmla="*/ 89389 w 1452586"/>
                <a:gd name="connsiteY4391" fmla="*/ 1213436 h 1226458"/>
                <a:gd name="connsiteX4392" fmla="*/ 90321 w 1452586"/>
                <a:gd name="connsiteY4392" fmla="*/ 1213720 h 1226458"/>
                <a:gd name="connsiteX4393" fmla="*/ 91491 w 1452586"/>
                <a:gd name="connsiteY4393" fmla="*/ 1213500 h 1226458"/>
                <a:gd name="connsiteX4394" fmla="*/ 92929 w 1452586"/>
                <a:gd name="connsiteY4394" fmla="*/ 1212915 h 1226458"/>
                <a:gd name="connsiteX4395" fmla="*/ 94288 w 1452586"/>
                <a:gd name="connsiteY4395" fmla="*/ 1211982 h 1226458"/>
                <a:gd name="connsiteX4396" fmla="*/ 95158 w 1452586"/>
                <a:gd name="connsiteY4396" fmla="*/ 1210702 h 1226458"/>
                <a:gd name="connsiteX4397" fmla="*/ 94810 w 1452586"/>
                <a:gd name="connsiteY4397" fmla="*/ 1210275 h 1226458"/>
                <a:gd name="connsiteX4398" fmla="*/ 94510 w 1452586"/>
                <a:gd name="connsiteY4398" fmla="*/ 1209674 h 1226458"/>
                <a:gd name="connsiteX4399" fmla="*/ 94273 w 1452586"/>
                <a:gd name="connsiteY4399" fmla="*/ 1208932 h 1226458"/>
                <a:gd name="connsiteX4400" fmla="*/ 94241 w 1452586"/>
                <a:gd name="connsiteY4400" fmla="*/ 1208205 h 1226458"/>
                <a:gd name="connsiteX4401" fmla="*/ 92329 w 1452586"/>
                <a:gd name="connsiteY4401" fmla="*/ 1206672 h 1226458"/>
                <a:gd name="connsiteX4402" fmla="*/ 93150 w 1452586"/>
                <a:gd name="connsiteY4402" fmla="*/ 1205976 h 1226458"/>
                <a:gd name="connsiteX4403" fmla="*/ 93087 w 1452586"/>
                <a:gd name="connsiteY4403" fmla="*/ 1204728 h 1226458"/>
                <a:gd name="connsiteX4404" fmla="*/ 92250 w 1452586"/>
                <a:gd name="connsiteY4404" fmla="*/ 1202452 h 1226458"/>
                <a:gd name="connsiteX4405" fmla="*/ 92313 w 1452586"/>
                <a:gd name="connsiteY4405" fmla="*/ 1201994 h 1226458"/>
                <a:gd name="connsiteX4406" fmla="*/ 93546 w 1452586"/>
                <a:gd name="connsiteY4406" fmla="*/ 1201820 h 1226458"/>
                <a:gd name="connsiteX4407" fmla="*/ 94968 w 1452586"/>
                <a:gd name="connsiteY4407" fmla="*/ 1201947 h 1226458"/>
                <a:gd name="connsiteX4408" fmla="*/ 96374 w 1452586"/>
                <a:gd name="connsiteY4408" fmla="*/ 1202357 h 1226458"/>
                <a:gd name="connsiteX4409" fmla="*/ 97528 w 1452586"/>
                <a:gd name="connsiteY4409" fmla="*/ 1203084 h 1226458"/>
                <a:gd name="connsiteX4410" fmla="*/ 97481 w 1452586"/>
                <a:gd name="connsiteY4410" fmla="*/ 1203653 h 1226458"/>
                <a:gd name="connsiteX4411" fmla="*/ 96374 w 1452586"/>
                <a:gd name="connsiteY4411" fmla="*/ 1203574 h 1226458"/>
                <a:gd name="connsiteX4412" fmla="*/ 96011 w 1452586"/>
                <a:gd name="connsiteY4412" fmla="*/ 1203464 h 1226458"/>
                <a:gd name="connsiteX4413" fmla="*/ 96469 w 1452586"/>
                <a:gd name="connsiteY4413" fmla="*/ 1204001 h 1226458"/>
                <a:gd name="connsiteX4414" fmla="*/ 96880 w 1452586"/>
                <a:gd name="connsiteY4414" fmla="*/ 1204191 h 1226458"/>
                <a:gd name="connsiteX4415" fmla="*/ 97876 w 1452586"/>
                <a:gd name="connsiteY4415" fmla="*/ 1204206 h 1226458"/>
                <a:gd name="connsiteX4416" fmla="*/ 98303 w 1452586"/>
                <a:gd name="connsiteY4416" fmla="*/ 1204064 h 1226458"/>
                <a:gd name="connsiteX4417" fmla="*/ 98524 w 1452586"/>
                <a:gd name="connsiteY4417" fmla="*/ 1203574 h 1226458"/>
                <a:gd name="connsiteX4418" fmla="*/ 98635 w 1452586"/>
                <a:gd name="connsiteY4418" fmla="*/ 1202894 h 1226458"/>
                <a:gd name="connsiteX4419" fmla="*/ 98872 w 1452586"/>
                <a:gd name="connsiteY4419" fmla="*/ 1202262 h 1226458"/>
                <a:gd name="connsiteX4420" fmla="*/ 101542 w 1452586"/>
                <a:gd name="connsiteY4420" fmla="*/ 1198975 h 1226458"/>
                <a:gd name="connsiteX4421" fmla="*/ 101953 w 1452586"/>
                <a:gd name="connsiteY4421" fmla="*/ 1198722 h 1226458"/>
                <a:gd name="connsiteX4422" fmla="*/ 102854 w 1452586"/>
                <a:gd name="connsiteY4422" fmla="*/ 1197062 h 1226458"/>
                <a:gd name="connsiteX4423" fmla="*/ 107833 w 1452586"/>
                <a:gd name="connsiteY4423" fmla="*/ 1191831 h 1226458"/>
                <a:gd name="connsiteX4424" fmla="*/ 108133 w 1452586"/>
                <a:gd name="connsiteY4424" fmla="*/ 1191199 h 1226458"/>
                <a:gd name="connsiteX4425" fmla="*/ 108243 w 1452586"/>
                <a:gd name="connsiteY4425" fmla="*/ 1190804 h 1226458"/>
                <a:gd name="connsiteX4426" fmla="*/ 108386 w 1452586"/>
                <a:gd name="connsiteY4426" fmla="*/ 1189524 h 1226458"/>
                <a:gd name="connsiteX4427" fmla="*/ 108496 w 1452586"/>
                <a:gd name="connsiteY4427" fmla="*/ 1188765 h 1226458"/>
                <a:gd name="connsiteX4428" fmla="*/ 109429 w 1452586"/>
                <a:gd name="connsiteY4428" fmla="*/ 1185178 h 1226458"/>
                <a:gd name="connsiteX4429" fmla="*/ 109540 w 1452586"/>
                <a:gd name="connsiteY4429" fmla="*/ 1184467 h 1226458"/>
                <a:gd name="connsiteX4430" fmla="*/ 109445 w 1452586"/>
                <a:gd name="connsiteY4430" fmla="*/ 1184214 h 1226458"/>
                <a:gd name="connsiteX4431" fmla="*/ 109176 w 1452586"/>
                <a:gd name="connsiteY4431" fmla="*/ 1184040 h 1226458"/>
                <a:gd name="connsiteX4432" fmla="*/ 108907 w 1452586"/>
                <a:gd name="connsiteY4432" fmla="*/ 1183660 h 1226458"/>
                <a:gd name="connsiteX4433" fmla="*/ 108891 w 1452586"/>
                <a:gd name="connsiteY4433" fmla="*/ 1182823 h 1226458"/>
                <a:gd name="connsiteX4434" fmla="*/ 109350 w 1452586"/>
                <a:gd name="connsiteY4434" fmla="*/ 1181796 h 1226458"/>
                <a:gd name="connsiteX4435" fmla="*/ 112037 w 1452586"/>
                <a:gd name="connsiteY4435" fmla="*/ 1179520 h 1226458"/>
                <a:gd name="connsiteX4436" fmla="*/ 113001 w 1452586"/>
                <a:gd name="connsiteY4436" fmla="*/ 1177797 h 1226458"/>
                <a:gd name="connsiteX4437" fmla="*/ 113396 w 1452586"/>
                <a:gd name="connsiteY4437" fmla="*/ 1177450 h 1226458"/>
                <a:gd name="connsiteX4438" fmla="*/ 113791 w 1452586"/>
                <a:gd name="connsiteY4438" fmla="*/ 1177228 h 1226458"/>
                <a:gd name="connsiteX4439" fmla="*/ 114028 w 1452586"/>
                <a:gd name="connsiteY4439" fmla="*/ 1176802 h 1226458"/>
                <a:gd name="connsiteX4440" fmla="*/ 113822 w 1452586"/>
                <a:gd name="connsiteY4440" fmla="*/ 1175775 h 1226458"/>
                <a:gd name="connsiteX4441" fmla="*/ 121772 w 1452586"/>
                <a:gd name="connsiteY4441" fmla="*/ 1174716 h 1226458"/>
                <a:gd name="connsiteX4442" fmla="*/ 123052 w 1452586"/>
                <a:gd name="connsiteY4442" fmla="*/ 1175079 h 1226458"/>
                <a:gd name="connsiteX4443" fmla="*/ 124680 w 1452586"/>
                <a:gd name="connsiteY4443" fmla="*/ 1177228 h 1226458"/>
                <a:gd name="connsiteX4444" fmla="*/ 126671 w 1452586"/>
                <a:gd name="connsiteY4444" fmla="*/ 1178192 h 1226458"/>
                <a:gd name="connsiteX4445" fmla="*/ 127635 w 1452586"/>
                <a:gd name="connsiteY4445" fmla="*/ 1178935 h 1226458"/>
                <a:gd name="connsiteX4446" fmla="*/ 128015 w 1452586"/>
                <a:gd name="connsiteY4446" fmla="*/ 1179694 h 1226458"/>
                <a:gd name="connsiteX4447" fmla="*/ 128315 w 1452586"/>
                <a:gd name="connsiteY4447" fmla="*/ 1180595 h 1226458"/>
                <a:gd name="connsiteX4448" fmla="*/ 128694 w 1452586"/>
                <a:gd name="connsiteY4448" fmla="*/ 1181338 h 1226458"/>
                <a:gd name="connsiteX4449" fmla="*/ 129216 w 1452586"/>
                <a:gd name="connsiteY4449" fmla="*/ 1181717 h 1226458"/>
                <a:gd name="connsiteX4450" fmla="*/ 132882 w 1452586"/>
                <a:gd name="connsiteY4450" fmla="*/ 1183028 h 1226458"/>
                <a:gd name="connsiteX4451" fmla="*/ 133436 w 1452586"/>
                <a:gd name="connsiteY4451" fmla="*/ 1183914 h 1226458"/>
                <a:gd name="connsiteX4452" fmla="*/ 133040 w 1452586"/>
                <a:gd name="connsiteY4452" fmla="*/ 1184577 h 1226458"/>
                <a:gd name="connsiteX4453" fmla="*/ 131713 w 1452586"/>
                <a:gd name="connsiteY4453" fmla="*/ 1184577 h 1226458"/>
                <a:gd name="connsiteX4454" fmla="*/ 127161 w 1452586"/>
                <a:gd name="connsiteY4454" fmla="*/ 1183028 h 1226458"/>
                <a:gd name="connsiteX4455" fmla="*/ 126166 w 1452586"/>
                <a:gd name="connsiteY4455" fmla="*/ 1182475 h 1226458"/>
                <a:gd name="connsiteX4456" fmla="*/ 125028 w 1452586"/>
                <a:gd name="connsiteY4456" fmla="*/ 1180263 h 1226458"/>
                <a:gd name="connsiteX4457" fmla="*/ 124285 w 1452586"/>
                <a:gd name="connsiteY4457" fmla="*/ 1179614 h 1226458"/>
                <a:gd name="connsiteX4458" fmla="*/ 123337 w 1452586"/>
                <a:gd name="connsiteY4458" fmla="*/ 1179963 h 1226458"/>
                <a:gd name="connsiteX4459" fmla="*/ 121772 w 1452586"/>
                <a:gd name="connsiteY4459" fmla="*/ 1182349 h 1226458"/>
                <a:gd name="connsiteX4460" fmla="*/ 120634 w 1452586"/>
                <a:gd name="connsiteY4460" fmla="*/ 1183202 h 1226458"/>
                <a:gd name="connsiteX4461" fmla="*/ 120049 w 1452586"/>
                <a:gd name="connsiteY4461" fmla="*/ 1183961 h 1226458"/>
                <a:gd name="connsiteX4462" fmla="*/ 118753 w 1452586"/>
                <a:gd name="connsiteY4462" fmla="*/ 1186094 h 1226458"/>
                <a:gd name="connsiteX4463" fmla="*/ 118595 w 1452586"/>
                <a:gd name="connsiteY4463" fmla="*/ 1186442 h 1226458"/>
                <a:gd name="connsiteX4464" fmla="*/ 118089 w 1452586"/>
                <a:gd name="connsiteY4464" fmla="*/ 1189555 h 1226458"/>
                <a:gd name="connsiteX4465" fmla="*/ 117900 w 1452586"/>
                <a:gd name="connsiteY4465" fmla="*/ 1190362 h 1226458"/>
                <a:gd name="connsiteX4466" fmla="*/ 116383 w 1452586"/>
                <a:gd name="connsiteY4466" fmla="*/ 1193111 h 1226458"/>
                <a:gd name="connsiteX4467" fmla="*/ 116209 w 1452586"/>
                <a:gd name="connsiteY4467" fmla="*/ 1193554 h 1226458"/>
                <a:gd name="connsiteX4468" fmla="*/ 116541 w 1452586"/>
                <a:gd name="connsiteY4468" fmla="*/ 1195055 h 1226458"/>
                <a:gd name="connsiteX4469" fmla="*/ 117710 w 1452586"/>
                <a:gd name="connsiteY4469" fmla="*/ 1195403 h 1226458"/>
                <a:gd name="connsiteX4470" fmla="*/ 122625 w 1452586"/>
                <a:gd name="connsiteY4470" fmla="*/ 1194108 h 1226458"/>
                <a:gd name="connsiteX4471" fmla="*/ 123858 w 1452586"/>
                <a:gd name="connsiteY4471" fmla="*/ 1194392 h 1226458"/>
                <a:gd name="connsiteX4472" fmla="*/ 124237 w 1452586"/>
                <a:gd name="connsiteY4472" fmla="*/ 1196035 h 1226458"/>
                <a:gd name="connsiteX4473" fmla="*/ 124791 w 1452586"/>
                <a:gd name="connsiteY4473" fmla="*/ 1196778 h 1226458"/>
                <a:gd name="connsiteX4474" fmla="*/ 126213 w 1452586"/>
                <a:gd name="connsiteY4474" fmla="*/ 1196842 h 1226458"/>
                <a:gd name="connsiteX4475" fmla="*/ 135490 w 1452586"/>
                <a:gd name="connsiteY4475" fmla="*/ 1193775 h 1226458"/>
                <a:gd name="connsiteX4476" fmla="*/ 137671 w 1452586"/>
                <a:gd name="connsiteY4476" fmla="*/ 1192543 h 1226458"/>
                <a:gd name="connsiteX4477" fmla="*/ 139520 w 1452586"/>
                <a:gd name="connsiteY4477" fmla="*/ 1190377 h 1226458"/>
                <a:gd name="connsiteX4478" fmla="*/ 140974 w 1452586"/>
                <a:gd name="connsiteY4478" fmla="*/ 1187896 h 1226458"/>
                <a:gd name="connsiteX4479" fmla="*/ 142697 w 1452586"/>
                <a:gd name="connsiteY4479" fmla="*/ 1186094 h 1226458"/>
                <a:gd name="connsiteX4480" fmla="*/ 145162 w 1452586"/>
                <a:gd name="connsiteY4480" fmla="*/ 1185999 h 1226458"/>
                <a:gd name="connsiteX4481" fmla="*/ 146269 w 1452586"/>
                <a:gd name="connsiteY4481" fmla="*/ 1186521 h 1226458"/>
                <a:gd name="connsiteX4482" fmla="*/ 146585 w 1452586"/>
                <a:gd name="connsiteY4482" fmla="*/ 1187074 h 1226458"/>
                <a:gd name="connsiteX4483" fmla="*/ 146269 w 1452586"/>
                <a:gd name="connsiteY4483" fmla="*/ 1187975 h 1226458"/>
                <a:gd name="connsiteX4484" fmla="*/ 145747 w 1452586"/>
                <a:gd name="connsiteY4484" fmla="*/ 1189129 h 1226458"/>
                <a:gd name="connsiteX4485" fmla="*/ 145557 w 1452586"/>
                <a:gd name="connsiteY4485" fmla="*/ 1189903 h 1226458"/>
                <a:gd name="connsiteX4486" fmla="*/ 145747 w 1452586"/>
                <a:gd name="connsiteY4486" fmla="*/ 1190267 h 1226458"/>
                <a:gd name="connsiteX4487" fmla="*/ 146205 w 1452586"/>
                <a:gd name="connsiteY4487" fmla="*/ 1190552 h 1226458"/>
                <a:gd name="connsiteX4488" fmla="*/ 147059 w 1452586"/>
                <a:gd name="connsiteY4488" fmla="*/ 1191658 h 1226458"/>
                <a:gd name="connsiteX4489" fmla="*/ 147486 w 1452586"/>
                <a:gd name="connsiteY4489" fmla="*/ 1192021 h 1226458"/>
                <a:gd name="connsiteX4490" fmla="*/ 148165 w 1452586"/>
                <a:gd name="connsiteY4490" fmla="*/ 1192132 h 1226458"/>
                <a:gd name="connsiteX4491" fmla="*/ 152559 w 1452586"/>
                <a:gd name="connsiteY4491" fmla="*/ 1191262 h 1226458"/>
                <a:gd name="connsiteX4492" fmla="*/ 153349 w 1452586"/>
                <a:gd name="connsiteY4492" fmla="*/ 1190330 h 1226458"/>
                <a:gd name="connsiteX4493" fmla="*/ 153791 w 1452586"/>
                <a:gd name="connsiteY4493" fmla="*/ 1188196 h 1226458"/>
                <a:gd name="connsiteX4494" fmla="*/ 153349 w 1452586"/>
                <a:gd name="connsiteY4494" fmla="*/ 1186980 h 1226458"/>
                <a:gd name="connsiteX4495" fmla="*/ 152021 w 1452586"/>
                <a:gd name="connsiteY4495" fmla="*/ 1186616 h 1226458"/>
                <a:gd name="connsiteX4496" fmla="*/ 150552 w 1452586"/>
                <a:gd name="connsiteY4496" fmla="*/ 1186458 h 1226458"/>
                <a:gd name="connsiteX4497" fmla="*/ 149619 w 1452586"/>
                <a:gd name="connsiteY4497" fmla="*/ 1185936 h 1226458"/>
                <a:gd name="connsiteX4498" fmla="*/ 149572 w 1452586"/>
                <a:gd name="connsiteY4498" fmla="*/ 1184799 h 1226458"/>
                <a:gd name="connsiteX4499" fmla="*/ 150725 w 1452586"/>
                <a:gd name="connsiteY4499" fmla="*/ 1184672 h 1226458"/>
                <a:gd name="connsiteX4500" fmla="*/ 153175 w 1452586"/>
                <a:gd name="connsiteY4500" fmla="*/ 1185257 h 1226458"/>
                <a:gd name="connsiteX4501" fmla="*/ 154313 w 1452586"/>
                <a:gd name="connsiteY4501" fmla="*/ 1184783 h 1226458"/>
                <a:gd name="connsiteX4502" fmla="*/ 155166 w 1452586"/>
                <a:gd name="connsiteY4502" fmla="*/ 1183471 h 1226458"/>
                <a:gd name="connsiteX4503" fmla="*/ 155878 w 1452586"/>
                <a:gd name="connsiteY4503" fmla="*/ 1181970 h 1226458"/>
                <a:gd name="connsiteX4504" fmla="*/ 156604 w 1452586"/>
                <a:gd name="connsiteY4504" fmla="*/ 1180943 h 1226458"/>
                <a:gd name="connsiteX4505" fmla="*/ 157221 w 1452586"/>
                <a:gd name="connsiteY4505" fmla="*/ 1180958 h 1226458"/>
                <a:gd name="connsiteX4506" fmla="*/ 157237 w 1452586"/>
                <a:gd name="connsiteY4506" fmla="*/ 1182254 h 1226458"/>
                <a:gd name="connsiteX4507" fmla="*/ 157158 w 1452586"/>
                <a:gd name="connsiteY4507" fmla="*/ 1184135 h 1226458"/>
                <a:gd name="connsiteX4508" fmla="*/ 157426 w 1452586"/>
                <a:gd name="connsiteY4508" fmla="*/ 1185936 h 1226458"/>
                <a:gd name="connsiteX4509" fmla="*/ 158501 w 1452586"/>
                <a:gd name="connsiteY4509" fmla="*/ 1189982 h 1226458"/>
                <a:gd name="connsiteX4510" fmla="*/ 159133 w 1452586"/>
                <a:gd name="connsiteY4510" fmla="*/ 1191057 h 1226458"/>
                <a:gd name="connsiteX4511" fmla="*/ 160761 w 1452586"/>
                <a:gd name="connsiteY4511" fmla="*/ 1190409 h 1226458"/>
                <a:gd name="connsiteX4512" fmla="*/ 161567 w 1452586"/>
                <a:gd name="connsiteY4512" fmla="*/ 1189840 h 1226458"/>
                <a:gd name="connsiteX4513" fmla="*/ 161978 w 1452586"/>
                <a:gd name="connsiteY4513" fmla="*/ 1189034 h 1226458"/>
                <a:gd name="connsiteX4514" fmla="*/ 162120 w 1452586"/>
                <a:gd name="connsiteY4514" fmla="*/ 1188370 h 1226458"/>
                <a:gd name="connsiteX4515" fmla="*/ 162405 w 1452586"/>
                <a:gd name="connsiteY4515" fmla="*/ 1187311 h 1226458"/>
                <a:gd name="connsiteX4516" fmla="*/ 162784 w 1452586"/>
                <a:gd name="connsiteY4516" fmla="*/ 1186300 h 1226458"/>
                <a:gd name="connsiteX4517" fmla="*/ 163211 w 1452586"/>
                <a:gd name="connsiteY4517" fmla="*/ 1185779 h 1226458"/>
                <a:gd name="connsiteX4518" fmla="*/ 163037 w 1452586"/>
                <a:gd name="connsiteY4518" fmla="*/ 1185225 h 1226458"/>
                <a:gd name="connsiteX4519" fmla="*/ 163021 w 1452586"/>
                <a:gd name="connsiteY4519" fmla="*/ 1184783 h 1226458"/>
                <a:gd name="connsiteX4520" fmla="*/ 163084 w 1452586"/>
                <a:gd name="connsiteY4520" fmla="*/ 1183660 h 1226458"/>
                <a:gd name="connsiteX4521" fmla="*/ 163985 w 1452586"/>
                <a:gd name="connsiteY4521" fmla="*/ 1183850 h 1226458"/>
                <a:gd name="connsiteX4522" fmla="*/ 166040 w 1452586"/>
                <a:gd name="connsiteY4522" fmla="*/ 1182333 h 1226458"/>
                <a:gd name="connsiteX4523" fmla="*/ 167130 w 1452586"/>
                <a:gd name="connsiteY4523" fmla="*/ 1181970 h 1226458"/>
                <a:gd name="connsiteX4524" fmla="*/ 167162 w 1452586"/>
                <a:gd name="connsiteY4524" fmla="*/ 1181385 h 1226458"/>
                <a:gd name="connsiteX4525" fmla="*/ 164823 w 1452586"/>
                <a:gd name="connsiteY4525" fmla="*/ 1179536 h 1226458"/>
                <a:gd name="connsiteX4526" fmla="*/ 164191 w 1452586"/>
                <a:gd name="connsiteY4526" fmla="*/ 1178556 h 1226458"/>
                <a:gd name="connsiteX4527" fmla="*/ 165218 w 1452586"/>
                <a:gd name="connsiteY4527" fmla="*/ 1178114 h 1226458"/>
                <a:gd name="connsiteX4528" fmla="*/ 166198 w 1452586"/>
                <a:gd name="connsiteY4528" fmla="*/ 1178287 h 1226458"/>
                <a:gd name="connsiteX4529" fmla="*/ 168126 w 1452586"/>
                <a:gd name="connsiteY4529" fmla="*/ 1178935 h 1226458"/>
                <a:gd name="connsiteX4530" fmla="*/ 172077 w 1452586"/>
                <a:gd name="connsiteY4530" fmla="*/ 1179331 h 1226458"/>
                <a:gd name="connsiteX4531" fmla="*/ 172124 w 1452586"/>
                <a:gd name="connsiteY4531" fmla="*/ 1178761 h 1226458"/>
                <a:gd name="connsiteX4532" fmla="*/ 172978 w 1452586"/>
                <a:gd name="connsiteY4532" fmla="*/ 1178034 h 1226458"/>
                <a:gd name="connsiteX4533" fmla="*/ 176107 w 1452586"/>
                <a:gd name="connsiteY4533" fmla="*/ 1178904 h 1226458"/>
                <a:gd name="connsiteX4534" fmla="*/ 177514 w 1452586"/>
                <a:gd name="connsiteY4534" fmla="*/ 1177718 h 1226458"/>
                <a:gd name="connsiteX4535" fmla="*/ 177213 w 1452586"/>
                <a:gd name="connsiteY4535" fmla="*/ 1176596 h 1226458"/>
                <a:gd name="connsiteX4536" fmla="*/ 177166 w 1452586"/>
                <a:gd name="connsiteY4536" fmla="*/ 1174131 h 1226458"/>
                <a:gd name="connsiteX4537" fmla="*/ 177024 w 1452586"/>
                <a:gd name="connsiteY4537" fmla="*/ 1172946 h 1226458"/>
                <a:gd name="connsiteX4538" fmla="*/ 177577 w 1452586"/>
                <a:gd name="connsiteY4538" fmla="*/ 1173214 h 1226458"/>
                <a:gd name="connsiteX4539" fmla="*/ 177814 w 1452586"/>
                <a:gd name="connsiteY4539" fmla="*/ 1173672 h 1226458"/>
                <a:gd name="connsiteX4540" fmla="*/ 177956 w 1452586"/>
                <a:gd name="connsiteY4540" fmla="*/ 1174273 h 1226458"/>
                <a:gd name="connsiteX4541" fmla="*/ 178193 w 1452586"/>
                <a:gd name="connsiteY4541" fmla="*/ 1174936 h 1226458"/>
                <a:gd name="connsiteX4542" fmla="*/ 178699 w 1452586"/>
                <a:gd name="connsiteY4542" fmla="*/ 1175585 h 1226458"/>
                <a:gd name="connsiteX4543" fmla="*/ 179268 w 1452586"/>
                <a:gd name="connsiteY4543" fmla="*/ 1175885 h 1226458"/>
                <a:gd name="connsiteX4544" fmla="*/ 180611 w 1452586"/>
                <a:gd name="connsiteY4544" fmla="*/ 1175948 h 1226458"/>
                <a:gd name="connsiteX4545" fmla="*/ 179394 w 1452586"/>
                <a:gd name="connsiteY4545" fmla="*/ 1174873 h 1226458"/>
                <a:gd name="connsiteX4546" fmla="*/ 179268 w 1452586"/>
                <a:gd name="connsiteY4546" fmla="*/ 1174478 h 1226458"/>
                <a:gd name="connsiteX4547" fmla="*/ 179473 w 1452586"/>
                <a:gd name="connsiteY4547" fmla="*/ 1173831 h 1226458"/>
                <a:gd name="connsiteX4548" fmla="*/ 179837 w 1452586"/>
                <a:gd name="connsiteY4548" fmla="*/ 1173831 h 1226458"/>
                <a:gd name="connsiteX4549" fmla="*/ 180769 w 1452586"/>
                <a:gd name="connsiteY4549" fmla="*/ 1174352 h 1226458"/>
                <a:gd name="connsiteX4550" fmla="*/ 182128 w 1452586"/>
                <a:gd name="connsiteY4550" fmla="*/ 1174210 h 1226458"/>
                <a:gd name="connsiteX4551" fmla="*/ 182302 w 1452586"/>
                <a:gd name="connsiteY4551" fmla="*/ 1173514 h 1226458"/>
                <a:gd name="connsiteX4552" fmla="*/ 181370 w 1452586"/>
                <a:gd name="connsiteY4552" fmla="*/ 1170780 h 1226458"/>
                <a:gd name="connsiteX4553" fmla="*/ 181670 w 1452586"/>
                <a:gd name="connsiteY4553" fmla="*/ 1170353 h 1226458"/>
                <a:gd name="connsiteX4554" fmla="*/ 182176 w 1452586"/>
                <a:gd name="connsiteY4554" fmla="*/ 1169136 h 1226458"/>
                <a:gd name="connsiteX4555" fmla="*/ 182429 w 1452586"/>
                <a:gd name="connsiteY4555" fmla="*/ 1168821 h 1226458"/>
                <a:gd name="connsiteX4556" fmla="*/ 182903 w 1452586"/>
                <a:gd name="connsiteY4556" fmla="*/ 1168900 h 1226458"/>
                <a:gd name="connsiteX4557" fmla="*/ 183251 w 1452586"/>
                <a:gd name="connsiteY4557" fmla="*/ 1169326 h 1226458"/>
                <a:gd name="connsiteX4558" fmla="*/ 183567 w 1452586"/>
                <a:gd name="connsiteY4558" fmla="*/ 1169800 h 1226458"/>
                <a:gd name="connsiteX4559" fmla="*/ 184641 w 1452586"/>
                <a:gd name="connsiteY4559" fmla="*/ 1170559 h 1226458"/>
                <a:gd name="connsiteX4560" fmla="*/ 185037 w 1452586"/>
                <a:gd name="connsiteY4560" fmla="*/ 1170575 h 1226458"/>
                <a:gd name="connsiteX4561" fmla="*/ 185258 w 1452586"/>
                <a:gd name="connsiteY4561" fmla="*/ 1169895 h 1226458"/>
                <a:gd name="connsiteX4562" fmla="*/ 185447 w 1452586"/>
                <a:gd name="connsiteY4562" fmla="*/ 1168773 h 1226458"/>
                <a:gd name="connsiteX4563" fmla="*/ 185416 w 1452586"/>
                <a:gd name="connsiteY4563" fmla="*/ 1168362 h 1226458"/>
                <a:gd name="connsiteX4564" fmla="*/ 185115 w 1452586"/>
                <a:gd name="connsiteY4564" fmla="*/ 1168031 h 1226458"/>
                <a:gd name="connsiteX4565" fmla="*/ 185163 w 1452586"/>
                <a:gd name="connsiteY4565" fmla="*/ 1167477 h 1226458"/>
                <a:gd name="connsiteX4566" fmla="*/ 186064 w 1452586"/>
                <a:gd name="connsiteY4566" fmla="*/ 1167761 h 1226458"/>
                <a:gd name="connsiteX4567" fmla="*/ 187249 w 1452586"/>
                <a:gd name="connsiteY4567" fmla="*/ 1169863 h 1226458"/>
                <a:gd name="connsiteX4568" fmla="*/ 187976 w 1452586"/>
                <a:gd name="connsiteY4568" fmla="*/ 1170433 h 1226458"/>
                <a:gd name="connsiteX4569" fmla="*/ 190062 w 1452586"/>
                <a:gd name="connsiteY4569" fmla="*/ 1170022 h 1226458"/>
                <a:gd name="connsiteX4570" fmla="*/ 190315 w 1452586"/>
                <a:gd name="connsiteY4570" fmla="*/ 1169737 h 1226458"/>
                <a:gd name="connsiteX4571" fmla="*/ 190299 w 1452586"/>
                <a:gd name="connsiteY4571" fmla="*/ 1169026 h 1226458"/>
                <a:gd name="connsiteX4572" fmla="*/ 190094 w 1452586"/>
                <a:gd name="connsiteY4572" fmla="*/ 1167904 h 1226458"/>
                <a:gd name="connsiteX4573" fmla="*/ 190489 w 1452586"/>
                <a:gd name="connsiteY4573" fmla="*/ 1166181 h 1226458"/>
                <a:gd name="connsiteX4574" fmla="*/ 190932 w 1452586"/>
                <a:gd name="connsiteY4574" fmla="*/ 1165517 h 1226458"/>
                <a:gd name="connsiteX4575" fmla="*/ 191595 w 1452586"/>
                <a:gd name="connsiteY4575" fmla="*/ 1165422 h 1226458"/>
                <a:gd name="connsiteX4576" fmla="*/ 196984 w 1452586"/>
                <a:gd name="connsiteY4576" fmla="*/ 1166576 h 1226458"/>
                <a:gd name="connsiteX4577" fmla="*/ 198802 w 1452586"/>
                <a:gd name="connsiteY4577" fmla="*/ 1167619 h 1226458"/>
                <a:gd name="connsiteX4578" fmla="*/ 199450 w 1452586"/>
                <a:gd name="connsiteY4578" fmla="*/ 1168204 h 1226458"/>
                <a:gd name="connsiteX4579" fmla="*/ 200019 w 1452586"/>
                <a:gd name="connsiteY4579" fmla="*/ 1169231 h 1226458"/>
                <a:gd name="connsiteX4580" fmla="*/ 199924 w 1452586"/>
                <a:gd name="connsiteY4580" fmla="*/ 1169832 h 1226458"/>
                <a:gd name="connsiteX4581" fmla="*/ 198770 w 1452586"/>
                <a:gd name="connsiteY4581" fmla="*/ 1171080 h 1226458"/>
                <a:gd name="connsiteX4582" fmla="*/ 197395 w 1452586"/>
                <a:gd name="connsiteY4582" fmla="*/ 1173594 h 1226458"/>
                <a:gd name="connsiteX4583" fmla="*/ 197174 w 1452586"/>
                <a:gd name="connsiteY4583" fmla="*/ 1174273 h 1226458"/>
                <a:gd name="connsiteX4584" fmla="*/ 197285 w 1452586"/>
                <a:gd name="connsiteY4584" fmla="*/ 1174763 h 1226458"/>
                <a:gd name="connsiteX4585" fmla="*/ 197569 w 1452586"/>
                <a:gd name="connsiteY4585" fmla="*/ 1174810 h 1226458"/>
                <a:gd name="connsiteX4586" fmla="*/ 197854 w 1452586"/>
                <a:gd name="connsiteY4586" fmla="*/ 1174921 h 1226458"/>
                <a:gd name="connsiteX4587" fmla="*/ 198028 w 1452586"/>
                <a:gd name="connsiteY4587" fmla="*/ 1176201 h 1226458"/>
                <a:gd name="connsiteX4588" fmla="*/ 198328 w 1452586"/>
                <a:gd name="connsiteY4588" fmla="*/ 1176785 h 1226458"/>
                <a:gd name="connsiteX4589" fmla="*/ 198960 w 1452586"/>
                <a:gd name="connsiteY4589" fmla="*/ 1177592 h 1226458"/>
                <a:gd name="connsiteX4590" fmla="*/ 196352 w 1452586"/>
                <a:gd name="connsiteY4590" fmla="*/ 1179046 h 1226458"/>
                <a:gd name="connsiteX4591" fmla="*/ 195483 w 1452586"/>
                <a:gd name="connsiteY4591" fmla="*/ 1179852 h 1226458"/>
                <a:gd name="connsiteX4592" fmla="*/ 196147 w 1452586"/>
                <a:gd name="connsiteY4592" fmla="*/ 1180436 h 1226458"/>
                <a:gd name="connsiteX4593" fmla="*/ 197617 w 1452586"/>
                <a:gd name="connsiteY4593" fmla="*/ 1181195 h 1226458"/>
                <a:gd name="connsiteX4594" fmla="*/ 198944 w 1452586"/>
                <a:gd name="connsiteY4594" fmla="*/ 1182223 h 1226458"/>
                <a:gd name="connsiteX4595" fmla="*/ 199245 w 1452586"/>
                <a:gd name="connsiteY4595" fmla="*/ 1182618 h 1226458"/>
                <a:gd name="connsiteX4596" fmla="*/ 198944 w 1452586"/>
                <a:gd name="connsiteY4596" fmla="*/ 1182775 h 1226458"/>
                <a:gd name="connsiteX4597" fmla="*/ 198533 w 1452586"/>
                <a:gd name="connsiteY4597" fmla="*/ 1182870 h 1226458"/>
                <a:gd name="connsiteX4598" fmla="*/ 198249 w 1452586"/>
                <a:gd name="connsiteY4598" fmla="*/ 1183202 h 1226458"/>
                <a:gd name="connsiteX4599" fmla="*/ 198059 w 1452586"/>
                <a:gd name="connsiteY4599" fmla="*/ 1183660 h 1226458"/>
                <a:gd name="connsiteX4600" fmla="*/ 198075 w 1452586"/>
                <a:gd name="connsiteY4600" fmla="*/ 1184214 h 1226458"/>
                <a:gd name="connsiteX4601" fmla="*/ 197174 w 1452586"/>
                <a:gd name="connsiteY4601" fmla="*/ 1184704 h 1226458"/>
                <a:gd name="connsiteX4602" fmla="*/ 196447 w 1452586"/>
                <a:gd name="connsiteY4602" fmla="*/ 1183787 h 1226458"/>
                <a:gd name="connsiteX4603" fmla="*/ 195120 w 1452586"/>
                <a:gd name="connsiteY4603" fmla="*/ 1183471 h 1226458"/>
                <a:gd name="connsiteX4604" fmla="*/ 193792 w 1452586"/>
                <a:gd name="connsiteY4604" fmla="*/ 1183819 h 1226458"/>
                <a:gd name="connsiteX4605" fmla="*/ 193033 w 1452586"/>
                <a:gd name="connsiteY4605" fmla="*/ 1184877 h 1226458"/>
                <a:gd name="connsiteX4606" fmla="*/ 194345 w 1452586"/>
                <a:gd name="connsiteY4606" fmla="*/ 1184577 h 1226458"/>
                <a:gd name="connsiteX4607" fmla="*/ 195689 w 1452586"/>
                <a:gd name="connsiteY4607" fmla="*/ 1184577 h 1226458"/>
                <a:gd name="connsiteX4608" fmla="*/ 195072 w 1452586"/>
                <a:gd name="connsiteY4608" fmla="*/ 1185114 h 1226458"/>
                <a:gd name="connsiteX4609" fmla="*/ 194061 w 1452586"/>
                <a:gd name="connsiteY4609" fmla="*/ 1186379 h 1226458"/>
                <a:gd name="connsiteX4610" fmla="*/ 193460 w 1452586"/>
                <a:gd name="connsiteY4610" fmla="*/ 1186916 h 1226458"/>
                <a:gd name="connsiteX4611" fmla="*/ 194361 w 1452586"/>
                <a:gd name="connsiteY4611" fmla="*/ 1187375 h 1226458"/>
                <a:gd name="connsiteX4612" fmla="*/ 198470 w 1452586"/>
                <a:gd name="connsiteY4612" fmla="*/ 1186885 h 1226458"/>
                <a:gd name="connsiteX4613" fmla="*/ 198391 w 1452586"/>
                <a:gd name="connsiteY4613" fmla="*/ 1185715 h 1226458"/>
                <a:gd name="connsiteX4614" fmla="*/ 198960 w 1452586"/>
                <a:gd name="connsiteY4614" fmla="*/ 1184435 h 1226458"/>
                <a:gd name="connsiteX4615" fmla="*/ 199814 w 1452586"/>
                <a:gd name="connsiteY4615" fmla="*/ 1183250 h 1226458"/>
                <a:gd name="connsiteX4616" fmla="*/ 200620 w 1452586"/>
                <a:gd name="connsiteY4616" fmla="*/ 1182412 h 1226458"/>
                <a:gd name="connsiteX4617" fmla="*/ 200856 w 1452586"/>
                <a:gd name="connsiteY4617" fmla="*/ 1182238 h 1226458"/>
                <a:gd name="connsiteX4618" fmla="*/ 201346 w 1452586"/>
                <a:gd name="connsiteY4618" fmla="*/ 1182065 h 1226458"/>
                <a:gd name="connsiteX4619" fmla="*/ 201504 w 1452586"/>
                <a:gd name="connsiteY4619" fmla="*/ 1181970 h 1226458"/>
                <a:gd name="connsiteX4620" fmla="*/ 201662 w 1452586"/>
                <a:gd name="connsiteY4620" fmla="*/ 1181764 h 1226458"/>
                <a:gd name="connsiteX4621" fmla="*/ 201836 w 1452586"/>
                <a:gd name="connsiteY4621" fmla="*/ 1181433 h 1226458"/>
                <a:gd name="connsiteX4622" fmla="*/ 202026 w 1452586"/>
                <a:gd name="connsiteY4622" fmla="*/ 1181195 h 1226458"/>
                <a:gd name="connsiteX4623" fmla="*/ 202311 w 1452586"/>
                <a:gd name="connsiteY4623" fmla="*/ 1180626 h 1226458"/>
                <a:gd name="connsiteX4624" fmla="*/ 202421 w 1452586"/>
                <a:gd name="connsiteY4624" fmla="*/ 1179946 h 1226458"/>
                <a:gd name="connsiteX4625" fmla="*/ 202516 w 1452586"/>
                <a:gd name="connsiteY4625" fmla="*/ 1179204 h 1226458"/>
                <a:gd name="connsiteX4626" fmla="*/ 202706 w 1452586"/>
                <a:gd name="connsiteY4626" fmla="*/ 1178382 h 1226458"/>
                <a:gd name="connsiteX4627" fmla="*/ 201915 w 1452586"/>
                <a:gd name="connsiteY4627" fmla="*/ 1177592 h 1226458"/>
                <a:gd name="connsiteX4628" fmla="*/ 202532 w 1452586"/>
                <a:gd name="connsiteY4628" fmla="*/ 1176359 h 1226458"/>
                <a:gd name="connsiteX4629" fmla="*/ 203607 w 1452586"/>
                <a:gd name="connsiteY4629" fmla="*/ 1175048 h 1226458"/>
                <a:gd name="connsiteX4630" fmla="*/ 204207 w 1452586"/>
                <a:gd name="connsiteY4630" fmla="*/ 1174083 h 1226458"/>
                <a:gd name="connsiteX4631" fmla="*/ 204302 w 1452586"/>
                <a:gd name="connsiteY4631" fmla="*/ 1173878 h 1226458"/>
                <a:gd name="connsiteX4632" fmla="*/ 204539 w 1452586"/>
                <a:gd name="connsiteY4632" fmla="*/ 1173736 h 1226458"/>
                <a:gd name="connsiteX4633" fmla="*/ 204760 w 1452586"/>
                <a:gd name="connsiteY4633" fmla="*/ 1173546 h 1226458"/>
                <a:gd name="connsiteX4634" fmla="*/ 204902 w 1452586"/>
                <a:gd name="connsiteY4634" fmla="*/ 1173088 h 1226458"/>
                <a:gd name="connsiteX4635" fmla="*/ 204871 w 1452586"/>
                <a:gd name="connsiteY4635" fmla="*/ 1172772 h 1226458"/>
                <a:gd name="connsiteX4636" fmla="*/ 204729 w 1452586"/>
                <a:gd name="connsiteY4636" fmla="*/ 1172202 h 1226458"/>
                <a:gd name="connsiteX4637" fmla="*/ 204697 w 1452586"/>
                <a:gd name="connsiteY4637" fmla="*/ 1171855 h 1226458"/>
                <a:gd name="connsiteX4638" fmla="*/ 204729 w 1452586"/>
                <a:gd name="connsiteY4638" fmla="*/ 1171080 h 1226458"/>
                <a:gd name="connsiteX4639" fmla="*/ 204618 w 1452586"/>
                <a:gd name="connsiteY4639" fmla="*/ 1169705 h 1226458"/>
                <a:gd name="connsiteX4640" fmla="*/ 204634 w 1452586"/>
                <a:gd name="connsiteY4640" fmla="*/ 1168900 h 1226458"/>
                <a:gd name="connsiteX4641" fmla="*/ 204397 w 1452586"/>
                <a:gd name="connsiteY4641" fmla="*/ 1167761 h 1226458"/>
                <a:gd name="connsiteX4642" fmla="*/ 203306 w 1452586"/>
                <a:gd name="connsiteY4642" fmla="*/ 1165454 h 1226458"/>
                <a:gd name="connsiteX4643" fmla="*/ 203275 w 1452586"/>
                <a:gd name="connsiteY4643" fmla="*/ 1164364 h 1226458"/>
                <a:gd name="connsiteX4644" fmla="*/ 203907 w 1452586"/>
                <a:gd name="connsiteY4644" fmla="*/ 1163684 h 1226458"/>
                <a:gd name="connsiteX4645" fmla="*/ 205076 w 1452586"/>
                <a:gd name="connsiteY4645" fmla="*/ 1163289 h 1226458"/>
                <a:gd name="connsiteX4646" fmla="*/ 206325 w 1452586"/>
                <a:gd name="connsiteY4646" fmla="*/ 1163083 h 1226458"/>
                <a:gd name="connsiteX4647" fmla="*/ 207178 w 1452586"/>
                <a:gd name="connsiteY4647" fmla="*/ 1163131 h 1226458"/>
                <a:gd name="connsiteX4648" fmla="*/ 206783 w 1452586"/>
                <a:gd name="connsiteY4648" fmla="*/ 1164490 h 1226458"/>
                <a:gd name="connsiteX4649" fmla="*/ 206546 w 1452586"/>
                <a:gd name="connsiteY4649" fmla="*/ 1165881 h 1226458"/>
                <a:gd name="connsiteX4650" fmla="*/ 206435 w 1452586"/>
                <a:gd name="connsiteY4650" fmla="*/ 1167224 h 1226458"/>
                <a:gd name="connsiteX4651" fmla="*/ 206483 w 1452586"/>
                <a:gd name="connsiteY4651" fmla="*/ 1168331 h 1226458"/>
                <a:gd name="connsiteX4652" fmla="*/ 206704 w 1452586"/>
                <a:gd name="connsiteY4652" fmla="*/ 1169342 h 1226458"/>
                <a:gd name="connsiteX4653" fmla="*/ 207147 w 1452586"/>
                <a:gd name="connsiteY4653" fmla="*/ 1170654 h 1226458"/>
                <a:gd name="connsiteX4654" fmla="*/ 207779 w 1452586"/>
                <a:gd name="connsiteY4654" fmla="*/ 1171649 h 1226458"/>
                <a:gd name="connsiteX4655" fmla="*/ 208522 w 1452586"/>
                <a:gd name="connsiteY4655" fmla="*/ 1171618 h 1226458"/>
                <a:gd name="connsiteX4656" fmla="*/ 208806 w 1452586"/>
                <a:gd name="connsiteY4656" fmla="*/ 1170733 h 1226458"/>
                <a:gd name="connsiteX4657" fmla="*/ 209280 w 1452586"/>
                <a:gd name="connsiteY4657" fmla="*/ 1167714 h 1226458"/>
                <a:gd name="connsiteX4658" fmla="*/ 209833 w 1452586"/>
                <a:gd name="connsiteY4658" fmla="*/ 1166497 h 1226458"/>
                <a:gd name="connsiteX4659" fmla="*/ 210750 w 1452586"/>
                <a:gd name="connsiteY4659" fmla="*/ 1165628 h 1226458"/>
                <a:gd name="connsiteX4660" fmla="*/ 211856 w 1452586"/>
                <a:gd name="connsiteY4660" fmla="*/ 1165107 h 1226458"/>
                <a:gd name="connsiteX4661" fmla="*/ 212805 w 1452586"/>
                <a:gd name="connsiteY4661" fmla="*/ 1165344 h 1226458"/>
                <a:gd name="connsiteX4662" fmla="*/ 213310 w 1452586"/>
                <a:gd name="connsiteY4662" fmla="*/ 1166766 h 1226458"/>
                <a:gd name="connsiteX4663" fmla="*/ 214464 w 1452586"/>
                <a:gd name="connsiteY4663" fmla="*/ 1165327 h 1226458"/>
                <a:gd name="connsiteX4664" fmla="*/ 215697 w 1452586"/>
                <a:gd name="connsiteY4664" fmla="*/ 1164680 h 1226458"/>
                <a:gd name="connsiteX4665" fmla="*/ 218462 w 1452586"/>
                <a:gd name="connsiteY4665" fmla="*/ 1164617 h 1226458"/>
                <a:gd name="connsiteX4666" fmla="*/ 219079 w 1452586"/>
                <a:gd name="connsiteY4666" fmla="*/ 1164411 h 1226458"/>
                <a:gd name="connsiteX4667" fmla="*/ 219806 w 1452586"/>
                <a:gd name="connsiteY4667" fmla="*/ 1163352 h 1226458"/>
                <a:gd name="connsiteX4668" fmla="*/ 220343 w 1452586"/>
                <a:gd name="connsiteY4668" fmla="*/ 1163115 h 1226458"/>
                <a:gd name="connsiteX4669" fmla="*/ 221007 w 1452586"/>
                <a:gd name="connsiteY4669" fmla="*/ 1162988 h 1226458"/>
                <a:gd name="connsiteX4670" fmla="*/ 222382 w 1452586"/>
                <a:gd name="connsiteY4670" fmla="*/ 1162404 h 1226458"/>
                <a:gd name="connsiteX4671" fmla="*/ 223014 w 1452586"/>
                <a:gd name="connsiteY4671" fmla="*/ 1162278 h 1226458"/>
                <a:gd name="connsiteX4672" fmla="*/ 223646 w 1452586"/>
                <a:gd name="connsiteY4672" fmla="*/ 1162515 h 1226458"/>
                <a:gd name="connsiteX4673" fmla="*/ 224120 w 1452586"/>
                <a:gd name="connsiteY4673" fmla="*/ 1162957 h 1226458"/>
                <a:gd name="connsiteX4674" fmla="*/ 225163 w 1452586"/>
                <a:gd name="connsiteY4674" fmla="*/ 1164411 h 1226458"/>
                <a:gd name="connsiteX4675" fmla="*/ 225322 w 1452586"/>
                <a:gd name="connsiteY4675" fmla="*/ 1164790 h 1226458"/>
                <a:gd name="connsiteX4676" fmla="*/ 225511 w 1452586"/>
                <a:gd name="connsiteY4676" fmla="*/ 1165059 h 1226458"/>
                <a:gd name="connsiteX4677" fmla="*/ 225827 w 1452586"/>
                <a:gd name="connsiteY4677" fmla="*/ 1165185 h 1226458"/>
                <a:gd name="connsiteX4678" fmla="*/ 226412 w 1452586"/>
                <a:gd name="connsiteY4678" fmla="*/ 1165138 h 1226458"/>
                <a:gd name="connsiteX4679" fmla="*/ 226570 w 1452586"/>
                <a:gd name="connsiteY4679" fmla="*/ 1164932 h 1226458"/>
                <a:gd name="connsiteX4680" fmla="*/ 226570 w 1452586"/>
                <a:gd name="connsiteY4680" fmla="*/ 1164585 h 1226458"/>
                <a:gd name="connsiteX4681" fmla="*/ 226665 w 1452586"/>
                <a:gd name="connsiteY4681" fmla="*/ 1164158 h 1226458"/>
                <a:gd name="connsiteX4682" fmla="*/ 226459 w 1452586"/>
                <a:gd name="connsiteY4682" fmla="*/ 1164190 h 1226458"/>
                <a:gd name="connsiteX4683" fmla="*/ 226238 w 1452586"/>
                <a:gd name="connsiteY4683" fmla="*/ 1163873 h 1226458"/>
                <a:gd name="connsiteX4684" fmla="*/ 226128 w 1452586"/>
                <a:gd name="connsiteY4684" fmla="*/ 1163383 h 1226458"/>
                <a:gd name="connsiteX4685" fmla="*/ 226317 w 1452586"/>
                <a:gd name="connsiteY4685" fmla="*/ 1162815 h 1226458"/>
                <a:gd name="connsiteX4686" fmla="*/ 226617 w 1452586"/>
                <a:gd name="connsiteY4686" fmla="*/ 1162499 h 1226458"/>
                <a:gd name="connsiteX4687" fmla="*/ 226965 w 1452586"/>
                <a:gd name="connsiteY4687" fmla="*/ 1162325 h 1226458"/>
                <a:gd name="connsiteX4688" fmla="*/ 228356 w 1452586"/>
                <a:gd name="connsiteY4688" fmla="*/ 1162072 h 1226458"/>
                <a:gd name="connsiteX4689" fmla="*/ 229067 w 1452586"/>
                <a:gd name="connsiteY4689" fmla="*/ 1162151 h 1226458"/>
                <a:gd name="connsiteX4690" fmla="*/ 229652 w 1452586"/>
                <a:gd name="connsiteY4690" fmla="*/ 1162562 h 1226458"/>
                <a:gd name="connsiteX4691" fmla="*/ 229921 w 1452586"/>
                <a:gd name="connsiteY4691" fmla="*/ 1163383 h 1226458"/>
                <a:gd name="connsiteX4692" fmla="*/ 230205 w 1452586"/>
                <a:gd name="connsiteY4692" fmla="*/ 1163400 h 1226458"/>
                <a:gd name="connsiteX4693" fmla="*/ 232228 w 1452586"/>
                <a:gd name="connsiteY4693" fmla="*/ 1158769 h 1226458"/>
                <a:gd name="connsiteX4694" fmla="*/ 233619 w 1452586"/>
                <a:gd name="connsiteY4694" fmla="*/ 1156651 h 1226458"/>
                <a:gd name="connsiteX4695" fmla="*/ 234615 w 1452586"/>
                <a:gd name="connsiteY4695" fmla="*/ 1156667 h 1226458"/>
                <a:gd name="connsiteX4696" fmla="*/ 235057 w 1452586"/>
                <a:gd name="connsiteY4696" fmla="*/ 1158010 h 1226458"/>
                <a:gd name="connsiteX4697" fmla="*/ 235357 w 1452586"/>
                <a:gd name="connsiteY4697" fmla="*/ 1158405 h 1226458"/>
                <a:gd name="connsiteX4698" fmla="*/ 235958 w 1452586"/>
                <a:gd name="connsiteY4698" fmla="*/ 1158595 h 1226458"/>
                <a:gd name="connsiteX4699" fmla="*/ 236274 w 1452586"/>
                <a:gd name="connsiteY4699" fmla="*/ 1158374 h 1226458"/>
                <a:gd name="connsiteX4700" fmla="*/ 236716 w 1452586"/>
                <a:gd name="connsiteY4700" fmla="*/ 1157331 h 1226458"/>
                <a:gd name="connsiteX4701" fmla="*/ 236922 w 1452586"/>
                <a:gd name="connsiteY4701" fmla="*/ 1157093 h 1226458"/>
                <a:gd name="connsiteX4702" fmla="*/ 237933 w 1452586"/>
                <a:gd name="connsiteY4702" fmla="*/ 1157363 h 1226458"/>
                <a:gd name="connsiteX4703" fmla="*/ 238360 w 1452586"/>
                <a:gd name="connsiteY4703" fmla="*/ 1157868 h 1226458"/>
                <a:gd name="connsiteX4704" fmla="*/ 238566 w 1452586"/>
                <a:gd name="connsiteY4704" fmla="*/ 1158563 h 1226458"/>
                <a:gd name="connsiteX4705" fmla="*/ 238961 w 1452586"/>
                <a:gd name="connsiteY4705" fmla="*/ 1159370 h 1226458"/>
                <a:gd name="connsiteX4706" fmla="*/ 238913 w 1452586"/>
                <a:gd name="connsiteY4706" fmla="*/ 1159844 h 1226458"/>
                <a:gd name="connsiteX4707" fmla="*/ 238502 w 1452586"/>
                <a:gd name="connsiteY4707" fmla="*/ 1159922 h 1226458"/>
                <a:gd name="connsiteX4708" fmla="*/ 238091 w 1452586"/>
                <a:gd name="connsiteY4708" fmla="*/ 1160112 h 1226458"/>
                <a:gd name="connsiteX4709" fmla="*/ 237712 w 1452586"/>
                <a:gd name="connsiteY4709" fmla="*/ 1160412 h 1226458"/>
                <a:gd name="connsiteX4710" fmla="*/ 237364 w 1452586"/>
                <a:gd name="connsiteY4710" fmla="*/ 1160792 h 1226458"/>
                <a:gd name="connsiteX4711" fmla="*/ 238218 w 1452586"/>
                <a:gd name="connsiteY4711" fmla="*/ 1161361 h 1226458"/>
                <a:gd name="connsiteX4712" fmla="*/ 239514 w 1452586"/>
                <a:gd name="connsiteY4712" fmla="*/ 1161551 h 1226458"/>
                <a:gd name="connsiteX4713" fmla="*/ 240778 w 1452586"/>
                <a:gd name="connsiteY4713" fmla="*/ 1161314 h 1226458"/>
                <a:gd name="connsiteX4714" fmla="*/ 241489 w 1452586"/>
                <a:gd name="connsiteY4714" fmla="*/ 1160524 h 1226458"/>
                <a:gd name="connsiteX4715" fmla="*/ 241252 w 1452586"/>
                <a:gd name="connsiteY4715" fmla="*/ 1160397 h 1226458"/>
                <a:gd name="connsiteX4716" fmla="*/ 240873 w 1452586"/>
                <a:gd name="connsiteY4716" fmla="*/ 1160065 h 1226458"/>
                <a:gd name="connsiteX4717" fmla="*/ 240652 w 1452586"/>
                <a:gd name="connsiteY4717" fmla="*/ 1159970 h 1226458"/>
                <a:gd name="connsiteX4718" fmla="*/ 240683 w 1452586"/>
                <a:gd name="connsiteY4718" fmla="*/ 1159512 h 1226458"/>
                <a:gd name="connsiteX4719" fmla="*/ 242027 w 1452586"/>
                <a:gd name="connsiteY4719" fmla="*/ 1158927 h 1226458"/>
                <a:gd name="connsiteX4720" fmla="*/ 242501 w 1452586"/>
                <a:gd name="connsiteY4720" fmla="*/ 1158279 h 1226458"/>
                <a:gd name="connsiteX4721" fmla="*/ 242580 w 1452586"/>
                <a:gd name="connsiteY4721" fmla="*/ 1156983 h 1226458"/>
                <a:gd name="connsiteX4722" fmla="*/ 242185 w 1452586"/>
                <a:gd name="connsiteY4722" fmla="*/ 1156066 h 1226458"/>
                <a:gd name="connsiteX4723" fmla="*/ 241458 w 1452586"/>
                <a:gd name="connsiteY4723" fmla="*/ 1155876 h 1226458"/>
                <a:gd name="connsiteX4724" fmla="*/ 240573 w 1452586"/>
                <a:gd name="connsiteY4724" fmla="*/ 1155956 h 1226458"/>
                <a:gd name="connsiteX4725" fmla="*/ 239798 w 1452586"/>
                <a:gd name="connsiteY4725" fmla="*/ 1155751 h 1226458"/>
                <a:gd name="connsiteX4726" fmla="*/ 239135 w 1452586"/>
                <a:gd name="connsiteY4726" fmla="*/ 1154597 h 1226458"/>
                <a:gd name="connsiteX4727" fmla="*/ 242027 w 1452586"/>
                <a:gd name="connsiteY4727" fmla="*/ 1153554 h 1226458"/>
                <a:gd name="connsiteX4728" fmla="*/ 242058 w 1452586"/>
                <a:gd name="connsiteY4728" fmla="*/ 1152289 h 1226458"/>
                <a:gd name="connsiteX4729" fmla="*/ 242422 w 1452586"/>
                <a:gd name="connsiteY4729" fmla="*/ 1151262 h 1226458"/>
                <a:gd name="connsiteX4730" fmla="*/ 242058 w 1452586"/>
                <a:gd name="connsiteY4730" fmla="*/ 1150756 h 1226458"/>
                <a:gd name="connsiteX4731" fmla="*/ 240747 w 1452586"/>
                <a:gd name="connsiteY4731" fmla="*/ 1150076 h 1226458"/>
                <a:gd name="connsiteX4732" fmla="*/ 241189 w 1452586"/>
                <a:gd name="connsiteY4732" fmla="*/ 1149413 h 1226458"/>
                <a:gd name="connsiteX4733" fmla="*/ 241410 w 1452586"/>
                <a:gd name="connsiteY4733" fmla="*/ 1148670 h 1226458"/>
                <a:gd name="connsiteX4734" fmla="*/ 241347 w 1452586"/>
                <a:gd name="connsiteY4734" fmla="*/ 1147832 h 1226458"/>
                <a:gd name="connsiteX4735" fmla="*/ 240968 w 1452586"/>
                <a:gd name="connsiteY4735" fmla="*/ 1146995 h 1226458"/>
                <a:gd name="connsiteX4736" fmla="*/ 241790 w 1452586"/>
                <a:gd name="connsiteY4736" fmla="*/ 1146647 h 1226458"/>
                <a:gd name="connsiteX4737" fmla="*/ 242390 w 1452586"/>
                <a:gd name="connsiteY4737" fmla="*/ 1147200 h 1226458"/>
                <a:gd name="connsiteX4738" fmla="*/ 242580 w 1452586"/>
                <a:gd name="connsiteY4738" fmla="*/ 1148322 h 1226458"/>
                <a:gd name="connsiteX4739" fmla="*/ 242232 w 1452586"/>
                <a:gd name="connsiteY4739" fmla="*/ 1149713 h 1226458"/>
                <a:gd name="connsiteX4740" fmla="*/ 243655 w 1452586"/>
                <a:gd name="connsiteY4740" fmla="*/ 1149255 h 1226458"/>
                <a:gd name="connsiteX4741" fmla="*/ 244698 w 1452586"/>
                <a:gd name="connsiteY4741" fmla="*/ 1148180 h 1226458"/>
                <a:gd name="connsiteX4742" fmla="*/ 245678 w 1452586"/>
                <a:gd name="connsiteY4742" fmla="*/ 1146900 h 1226458"/>
                <a:gd name="connsiteX4743" fmla="*/ 246863 w 1452586"/>
                <a:gd name="connsiteY4743" fmla="*/ 1145810 h 1226458"/>
                <a:gd name="connsiteX4744" fmla="*/ 245093 w 1452586"/>
                <a:gd name="connsiteY4744" fmla="*/ 1144925 h 1226458"/>
                <a:gd name="connsiteX4745" fmla="*/ 244303 w 1452586"/>
                <a:gd name="connsiteY4745" fmla="*/ 1144276 h 1226458"/>
                <a:gd name="connsiteX4746" fmla="*/ 243892 w 1452586"/>
                <a:gd name="connsiteY4746" fmla="*/ 1143028 h 1226458"/>
                <a:gd name="connsiteX4747" fmla="*/ 246958 w 1452586"/>
                <a:gd name="connsiteY4747" fmla="*/ 1143786 h 1226458"/>
                <a:gd name="connsiteX4748" fmla="*/ 250103 w 1452586"/>
                <a:gd name="connsiteY4748" fmla="*/ 1143929 h 1226458"/>
                <a:gd name="connsiteX4749" fmla="*/ 250577 w 1452586"/>
                <a:gd name="connsiteY4749" fmla="*/ 1144293 h 1226458"/>
                <a:gd name="connsiteX4750" fmla="*/ 250561 w 1452586"/>
                <a:gd name="connsiteY4750" fmla="*/ 1144861 h 1226458"/>
                <a:gd name="connsiteX4751" fmla="*/ 250087 w 1452586"/>
                <a:gd name="connsiteY4751" fmla="*/ 1145383 h 1226458"/>
                <a:gd name="connsiteX4752" fmla="*/ 249170 w 1452586"/>
                <a:gd name="connsiteY4752" fmla="*/ 1145999 h 1226458"/>
                <a:gd name="connsiteX4753" fmla="*/ 249154 w 1452586"/>
                <a:gd name="connsiteY4753" fmla="*/ 1146110 h 1226458"/>
                <a:gd name="connsiteX4754" fmla="*/ 249123 w 1452586"/>
                <a:gd name="connsiteY4754" fmla="*/ 1146774 h 1226458"/>
                <a:gd name="connsiteX4755" fmla="*/ 249028 w 1452586"/>
                <a:gd name="connsiteY4755" fmla="*/ 1147105 h 1226458"/>
                <a:gd name="connsiteX4756" fmla="*/ 248886 w 1452586"/>
                <a:gd name="connsiteY4756" fmla="*/ 1147074 h 1226458"/>
                <a:gd name="connsiteX4757" fmla="*/ 248712 w 1452586"/>
                <a:gd name="connsiteY4757" fmla="*/ 1146995 h 1226458"/>
                <a:gd name="connsiteX4758" fmla="*/ 248317 w 1452586"/>
                <a:gd name="connsiteY4758" fmla="*/ 1147074 h 1226458"/>
                <a:gd name="connsiteX4759" fmla="*/ 247843 w 1452586"/>
                <a:gd name="connsiteY4759" fmla="*/ 1146900 h 1226458"/>
                <a:gd name="connsiteX4760" fmla="*/ 247637 w 1452586"/>
                <a:gd name="connsiteY4760" fmla="*/ 1146979 h 1226458"/>
                <a:gd name="connsiteX4761" fmla="*/ 247384 w 1452586"/>
                <a:gd name="connsiteY4761" fmla="*/ 1147517 h 1226458"/>
                <a:gd name="connsiteX4762" fmla="*/ 246847 w 1452586"/>
                <a:gd name="connsiteY4762" fmla="*/ 1149160 h 1226458"/>
                <a:gd name="connsiteX4763" fmla="*/ 246752 w 1452586"/>
                <a:gd name="connsiteY4763" fmla="*/ 1149508 h 1226458"/>
                <a:gd name="connsiteX4764" fmla="*/ 245709 w 1452586"/>
                <a:gd name="connsiteY4764" fmla="*/ 1149871 h 1226458"/>
                <a:gd name="connsiteX4765" fmla="*/ 244950 w 1452586"/>
                <a:gd name="connsiteY4765" fmla="*/ 1150820 h 1226458"/>
                <a:gd name="connsiteX4766" fmla="*/ 244887 w 1452586"/>
                <a:gd name="connsiteY4766" fmla="*/ 1151863 h 1226458"/>
                <a:gd name="connsiteX4767" fmla="*/ 245804 w 1452586"/>
                <a:gd name="connsiteY4767" fmla="*/ 1152558 h 1226458"/>
                <a:gd name="connsiteX4768" fmla="*/ 245756 w 1452586"/>
                <a:gd name="connsiteY4768" fmla="*/ 1153064 h 1226458"/>
                <a:gd name="connsiteX4769" fmla="*/ 244950 w 1452586"/>
                <a:gd name="connsiteY4769" fmla="*/ 1153443 h 1226458"/>
                <a:gd name="connsiteX4770" fmla="*/ 244571 w 1452586"/>
                <a:gd name="connsiteY4770" fmla="*/ 1154439 h 1226458"/>
                <a:gd name="connsiteX4771" fmla="*/ 244666 w 1452586"/>
                <a:gd name="connsiteY4771" fmla="*/ 1155356 h 1226458"/>
                <a:gd name="connsiteX4772" fmla="*/ 245330 w 1452586"/>
                <a:gd name="connsiteY4772" fmla="*/ 1155387 h 1226458"/>
                <a:gd name="connsiteX4773" fmla="*/ 246120 w 1452586"/>
                <a:gd name="connsiteY4773" fmla="*/ 1154960 h 1226458"/>
                <a:gd name="connsiteX4774" fmla="*/ 248585 w 1452586"/>
                <a:gd name="connsiteY4774" fmla="*/ 1154281 h 1226458"/>
                <a:gd name="connsiteX4775" fmla="*/ 248554 w 1452586"/>
                <a:gd name="connsiteY4775" fmla="*/ 1154818 h 1226458"/>
                <a:gd name="connsiteX4776" fmla="*/ 245851 w 1452586"/>
                <a:gd name="connsiteY4776" fmla="*/ 1156193 h 1226458"/>
                <a:gd name="connsiteX4777" fmla="*/ 246515 w 1452586"/>
                <a:gd name="connsiteY4777" fmla="*/ 1157205 h 1226458"/>
                <a:gd name="connsiteX4778" fmla="*/ 247321 w 1452586"/>
                <a:gd name="connsiteY4778" fmla="*/ 1158263 h 1226458"/>
                <a:gd name="connsiteX4779" fmla="*/ 248175 w 1452586"/>
                <a:gd name="connsiteY4779" fmla="*/ 1158975 h 1226458"/>
                <a:gd name="connsiteX4780" fmla="*/ 248854 w 1452586"/>
                <a:gd name="connsiteY4780" fmla="*/ 1158975 h 1226458"/>
                <a:gd name="connsiteX4781" fmla="*/ 248554 w 1452586"/>
                <a:gd name="connsiteY4781" fmla="*/ 1157995 h 1226458"/>
                <a:gd name="connsiteX4782" fmla="*/ 248317 w 1452586"/>
                <a:gd name="connsiteY4782" fmla="*/ 1156936 h 1226458"/>
                <a:gd name="connsiteX4783" fmla="*/ 248427 w 1452586"/>
                <a:gd name="connsiteY4783" fmla="*/ 1156098 h 1226458"/>
                <a:gd name="connsiteX4784" fmla="*/ 249075 w 1452586"/>
                <a:gd name="connsiteY4784" fmla="*/ 1155876 h 1226458"/>
                <a:gd name="connsiteX4785" fmla="*/ 249565 w 1452586"/>
                <a:gd name="connsiteY4785" fmla="*/ 1156303 h 1226458"/>
                <a:gd name="connsiteX4786" fmla="*/ 250466 w 1452586"/>
                <a:gd name="connsiteY4786" fmla="*/ 1158058 h 1226458"/>
                <a:gd name="connsiteX4787" fmla="*/ 250940 w 1452586"/>
                <a:gd name="connsiteY4787" fmla="*/ 1158627 h 1226458"/>
                <a:gd name="connsiteX4788" fmla="*/ 251810 w 1452586"/>
                <a:gd name="connsiteY4788" fmla="*/ 1158405 h 1226458"/>
                <a:gd name="connsiteX4789" fmla="*/ 252110 w 1452586"/>
                <a:gd name="connsiteY4789" fmla="*/ 1157125 h 1226458"/>
                <a:gd name="connsiteX4790" fmla="*/ 251730 w 1452586"/>
                <a:gd name="connsiteY4790" fmla="*/ 1155656 h 1226458"/>
                <a:gd name="connsiteX4791" fmla="*/ 250577 w 1452586"/>
                <a:gd name="connsiteY4791" fmla="*/ 1154944 h 1226458"/>
                <a:gd name="connsiteX4792" fmla="*/ 250703 w 1452586"/>
                <a:gd name="connsiteY4792" fmla="*/ 1155276 h 1226458"/>
                <a:gd name="connsiteX4793" fmla="*/ 250751 w 1452586"/>
                <a:gd name="connsiteY4793" fmla="*/ 1155545 h 1226458"/>
                <a:gd name="connsiteX4794" fmla="*/ 250861 w 1452586"/>
                <a:gd name="connsiteY4794" fmla="*/ 1155751 h 1226458"/>
                <a:gd name="connsiteX4795" fmla="*/ 250166 w 1452586"/>
                <a:gd name="connsiteY4795" fmla="*/ 1156366 h 1226458"/>
                <a:gd name="connsiteX4796" fmla="*/ 249581 w 1452586"/>
                <a:gd name="connsiteY4796" fmla="*/ 1155498 h 1226458"/>
                <a:gd name="connsiteX4797" fmla="*/ 249565 w 1452586"/>
                <a:gd name="connsiteY4797" fmla="*/ 1154234 h 1226458"/>
                <a:gd name="connsiteX4798" fmla="*/ 250356 w 1452586"/>
                <a:gd name="connsiteY4798" fmla="*/ 1153364 h 1226458"/>
                <a:gd name="connsiteX4799" fmla="*/ 249486 w 1452586"/>
                <a:gd name="connsiteY4799" fmla="*/ 1151863 h 1226458"/>
                <a:gd name="connsiteX4800" fmla="*/ 249107 w 1452586"/>
                <a:gd name="connsiteY4800" fmla="*/ 1151025 h 1226458"/>
                <a:gd name="connsiteX4801" fmla="*/ 249281 w 1452586"/>
                <a:gd name="connsiteY4801" fmla="*/ 1150661 h 1226458"/>
                <a:gd name="connsiteX4802" fmla="*/ 251209 w 1452586"/>
                <a:gd name="connsiteY4802" fmla="*/ 1150566 h 1226458"/>
                <a:gd name="connsiteX4803" fmla="*/ 251730 w 1452586"/>
                <a:gd name="connsiteY4803" fmla="*/ 1150835 h 1226458"/>
                <a:gd name="connsiteX4804" fmla="*/ 251493 w 1452586"/>
                <a:gd name="connsiteY4804" fmla="*/ 1151673 h 1226458"/>
                <a:gd name="connsiteX4805" fmla="*/ 251604 w 1452586"/>
                <a:gd name="connsiteY4805" fmla="*/ 1152447 h 1226458"/>
                <a:gd name="connsiteX4806" fmla="*/ 252078 w 1452586"/>
                <a:gd name="connsiteY4806" fmla="*/ 1154012 h 1226458"/>
                <a:gd name="connsiteX4807" fmla="*/ 253011 w 1452586"/>
                <a:gd name="connsiteY4807" fmla="*/ 1153032 h 1226458"/>
                <a:gd name="connsiteX4808" fmla="*/ 252900 w 1452586"/>
                <a:gd name="connsiteY4808" fmla="*/ 1151783 h 1226458"/>
                <a:gd name="connsiteX4809" fmla="*/ 252315 w 1452586"/>
                <a:gd name="connsiteY4809" fmla="*/ 1150361 h 1226458"/>
                <a:gd name="connsiteX4810" fmla="*/ 251873 w 1452586"/>
                <a:gd name="connsiteY4810" fmla="*/ 1148812 h 1226458"/>
                <a:gd name="connsiteX4811" fmla="*/ 252189 w 1452586"/>
                <a:gd name="connsiteY4811" fmla="*/ 1148891 h 1226458"/>
                <a:gd name="connsiteX4812" fmla="*/ 253011 w 1452586"/>
                <a:gd name="connsiteY4812" fmla="*/ 1148891 h 1226458"/>
                <a:gd name="connsiteX4813" fmla="*/ 252710 w 1452586"/>
                <a:gd name="connsiteY4813" fmla="*/ 1147801 h 1226458"/>
                <a:gd name="connsiteX4814" fmla="*/ 252900 w 1452586"/>
                <a:gd name="connsiteY4814" fmla="*/ 1146378 h 1226458"/>
                <a:gd name="connsiteX4815" fmla="*/ 253437 w 1452586"/>
                <a:gd name="connsiteY4815" fmla="*/ 1145303 h 1226458"/>
                <a:gd name="connsiteX4816" fmla="*/ 254133 w 1452586"/>
                <a:gd name="connsiteY4816" fmla="*/ 1145288 h 1226458"/>
                <a:gd name="connsiteX4817" fmla="*/ 254322 w 1452586"/>
                <a:gd name="connsiteY4817" fmla="*/ 1146189 h 1226458"/>
                <a:gd name="connsiteX4818" fmla="*/ 254228 w 1452586"/>
                <a:gd name="connsiteY4818" fmla="*/ 1147517 h 1226458"/>
                <a:gd name="connsiteX4819" fmla="*/ 254370 w 1452586"/>
                <a:gd name="connsiteY4819" fmla="*/ 1148765 h 1226458"/>
                <a:gd name="connsiteX4820" fmla="*/ 255286 w 1452586"/>
                <a:gd name="connsiteY4820" fmla="*/ 1149508 h 1226458"/>
                <a:gd name="connsiteX4821" fmla="*/ 255713 w 1452586"/>
                <a:gd name="connsiteY4821" fmla="*/ 1147737 h 1226458"/>
                <a:gd name="connsiteX4822" fmla="*/ 256930 w 1452586"/>
                <a:gd name="connsiteY4822" fmla="*/ 1147169 h 1226458"/>
                <a:gd name="connsiteX4823" fmla="*/ 258400 w 1452586"/>
                <a:gd name="connsiteY4823" fmla="*/ 1147074 h 1226458"/>
                <a:gd name="connsiteX4824" fmla="*/ 259538 w 1452586"/>
                <a:gd name="connsiteY4824" fmla="*/ 1146663 h 1226458"/>
                <a:gd name="connsiteX4825" fmla="*/ 259269 w 1452586"/>
                <a:gd name="connsiteY4825" fmla="*/ 1146142 h 1226458"/>
                <a:gd name="connsiteX4826" fmla="*/ 259854 w 1452586"/>
                <a:gd name="connsiteY4826" fmla="*/ 1145604 h 1226458"/>
                <a:gd name="connsiteX4827" fmla="*/ 260328 w 1452586"/>
                <a:gd name="connsiteY4827" fmla="*/ 1145620 h 1226458"/>
                <a:gd name="connsiteX4828" fmla="*/ 260818 w 1452586"/>
                <a:gd name="connsiteY4828" fmla="*/ 1145794 h 1226458"/>
                <a:gd name="connsiteX4829" fmla="*/ 261324 w 1452586"/>
                <a:gd name="connsiteY4829" fmla="*/ 1145762 h 1226458"/>
                <a:gd name="connsiteX4830" fmla="*/ 261671 w 1452586"/>
                <a:gd name="connsiteY4830" fmla="*/ 1145446 h 1226458"/>
                <a:gd name="connsiteX4831" fmla="*/ 262414 w 1452586"/>
                <a:gd name="connsiteY4831" fmla="*/ 1144482 h 1226458"/>
                <a:gd name="connsiteX4832" fmla="*/ 263157 w 1452586"/>
                <a:gd name="connsiteY4832" fmla="*/ 1144087 h 1226458"/>
                <a:gd name="connsiteX4833" fmla="*/ 263489 w 1452586"/>
                <a:gd name="connsiteY4833" fmla="*/ 1143581 h 1226458"/>
                <a:gd name="connsiteX4834" fmla="*/ 263789 w 1452586"/>
                <a:gd name="connsiteY4834" fmla="*/ 1142996 h 1226458"/>
                <a:gd name="connsiteX4835" fmla="*/ 264121 w 1452586"/>
                <a:gd name="connsiteY4835" fmla="*/ 1142569 h 1226458"/>
                <a:gd name="connsiteX4836" fmla="*/ 264564 w 1452586"/>
                <a:gd name="connsiteY4836" fmla="*/ 1142301 h 1226458"/>
                <a:gd name="connsiteX4837" fmla="*/ 265907 w 1452586"/>
                <a:gd name="connsiteY4837" fmla="*/ 1141906 h 1226458"/>
                <a:gd name="connsiteX4838" fmla="*/ 264769 w 1452586"/>
                <a:gd name="connsiteY4838" fmla="*/ 1141084 h 1226458"/>
                <a:gd name="connsiteX4839" fmla="*/ 263473 w 1452586"/>
                <a:gd name="connsiteY4839" fmla="*/ 1141842 h 1226458"/>
                <a:gd name="connsiteX4840" fmla="*/ 262177 w 1452586"/>
                <a:gd name="connsiteY4840" fmla="*/ 1143059 h 1226458"/>
                <a:gd name="connsiteX4841" fmla="*/ 259901 w 1452586"/>
                <a:gd name="connsiteY4841" fmla="*/ 1144198 h 1226458"/>
                <a:gd name="connsiteX4842" fmla="*/ 258574 w 1452586"/>
                <a:gd name="connsiteY4842" fmla="*/ 1145288 h 1226458"/>
                <a:gd name="connsiteX4843" fmla="*/ 257246 w 1452586"/>
                <a:gd name="connsiteY4843" fmla="*/ 1146015 h 1226458"/>
                <a:gd name="connsiteX4844" fmla="*/ 256140 w 1452586"/>
                <a:gd name="connsiteY4844" fmla="*/ 1145415 h 1226458"/>
                <a:gd name="connsiteX4845" fmla="*/ 257151 w 1452586"/>
                <a:gd name="connsiteY4845" fmla="*/ 1144561 h 1226458"/>
                <a:gd name="connsiteX4846" fmla="*/ 257041 w 1452586"/>
                <a:gd name="connsiteY4846" fmla="*/ 1144055 h 1226458"/>
                <a:gd name="connsiteX4847" fmla="*/ 255334 w 1452586"/>
                <a:gd name="connsiteY4847" fmla="*/ 1142617 h 1226458"/>
                <a:gd name="connsiteX4848" fmla="*/ 254654 w 1452586"/>
                <a:gd name="connsiteY4848" fmla="*/ 1142933 h 1226458"/>
                <a:gd name="connsiteX4849" fmla="*/ 253975 w 1452586"/>
                <a:gd name="connsiteY4849" fmla="*/ 1143455 h 1226458"/>
                <a:gd name="connsiteX4850" fmla="*/ 253358 w 1452586"/>
                <a:gd name="connsiteY4850" fmla="*/ 1143691 h 1226458"/>
                <a:gd name="connsiteX4851" fmla="*/ 253722 w 1452586"/>
                <a:gd name="connsiteY4851" fmla="*/ 1142901 h 1226458"/>
                <a:gd name="connsiteX4852" fmla="*/ 254133 w 1452586"/>
                <a:gd name="connsiteY4852" fmla="*/ 1142301 h 1226458"/>
                <a:gd name="connsiteX4853" fmla="*/ 254307 w 1452586"/>
                <a:gd name="connsiteY4853" fmla="*/ 1141764 h 1226458"/>
                <a:gd name="connsiteX4854" fmla="*/ 254101 w 1452586"/>
                <a:gd name="connsiteY4854" fmla="*/ 1141147 h 1226458"/>
                <a:gd name="connsiteX4855" fmla="*/ 254686 w 1452586"/>
                <a:gd name="connsiteY4855" fmla="*/ 1141195 h 1226458"/>
                <a:gd name="connsiteX4856" fmla="*/ 255697 w 1452586"/>
                <a:gd name="connsiteY4856" fmla="*/ 1141653 h 1226458"/>
                <a:gd name="connsiteX4857" fmla="*/ 256235 w 1452586"/>
                <a:gd name="connsiteY4857" fmla="*/ 1141795 h 1226458"/>
                <a:gd name="connsiteX4858" fmla="*/ 256819 w 1452586"/>
                <a:gd name="connsiteY4858" fmla="*/ 1141669 h 1226458"/>
                <a:gd name="connsiteX4859" fmla="*/ 257942 w 1452586"/>
                <a:gd name="connsiteY4859" fmla="*/ 1141021 h 1226458"/>
                <a:gd name="connsiteX4860" fmla="*/ 259538 w 1452586"/>
                <a:gd name="connsiteY4860" fmla="*/ 1140720 h 1226458"/>
                <a:gd name="connsiteX4861" fmla="*/ 260612 w 1452586"/>
                <a:gd name="connsiteY4861" fmla="*/ 1140072 h 1226458"/>
                <a:gd name="connsiteX4862" fmla="*/ 261592 w 1452586"/>
                <a:gd name="connsiteY4862" fmla="*/ 1139140 h 1226458"/>
                <a:gd name="connsiteX4863" fmla="*/ 262414 w 1452586"/>
                <a:gd name="connsiteY4863" fmla="*/ 1138050 h 1226458"/>
                <a:gd name="connsiteX4864" fmla="*/ 261671 w 1452586"/>
                <a:gd name="connsiteY4864" fmla="*/ 1137054 h 1226458"/>
                <a:gd name="connsiteX4865" fmla="*/ 260375 w 1452586"/>
                <a:gd name="connsiteY4865" fmla="*/ 1136327 h 1226458"/>
                <a:gd name="connsiteX4866" fmla="*/ 258084 w 1452586"/>
                <a:gd name="connsiteY4866" fmla="*/ 1135647 h 1226458"/>
                <a:gd name="connsiteX4867" fmla="*/ 257768 w 1452586"/>
                <a:gd name="connsiteY4867" fmla="*/ 1135457 h 1226458"/>
                <a:gd name="connsiteX4868" fmla="*/ 257246 w 1452586"/>
                <a:gd name="connsiteY4868" fmla="*/ 1134731 h 1226458"/>
                <a:gd name="connsiteX4869" fmla="*/ 256851 w 1452586"/>
                <a:gd name="connsiteY4869" fmla="*/ 1134541 h 1226458"/>
                <a:gd name="connsiteX4870" fmla="*/ 255682 w 1452586"/>
                <a:gd name="connsiteY4870" fmla="*/ 1134967 h 1226458"/>
                <a:gd name="connsiteX4871" fmla="*/ 253832 w 1452586"/>
                <a:gd name="connsiteY4871" fmla="*/ 1136406 h 1226458"/>
                <a:gd name="connsiteX4872" fmla="*/ 254101 w 1452586"/>
                <a:gd name="connsiteY4872" fmla="*/ 1135315 h 1226458"/>
                <a:gd name="connsiteX4873" fmla="*/ 254259 w 1452586"/>
                <a:gd name="connsiteY4873" fmla="*/ 1134873 h 1226458"/>
                <a:gd name="connsiteX4874" fmla="*/ 253927 w 1452586"/>
                <a:gd name="connsiteY4874" fmla="*/ 1134667 h 1226458"/>
                <a:gd name="connsiteX4875" fmla="*/ 253548 w 1452586"/>
                <a:gd name="connsiteY4875" fmla="*/ 1134667 h 1226458"/>
                <a:gd name="connsiteX4876" fmla="*/ 253169 w 1452586"/>
                <a:gd name="connsiteY4876" fmla="*/ 1134904 h 1226458"/>
                <a:gd name="connsiteX4877" fmla="*/ 252742 w 1452586"/>
                <a:gd name="connsiteY4877" fmla="*/ 1135315 h 1226458"/>
                <a:gd name="connsiteX4878" fmla="*/ 252647 w 1452586"/>
                <a:gd name="connsiteY4878" fmla="*/ 1133118 h 1226458"/>
                <a:gd name="connsiteX4879" fmla="*/ 251620 w 1452586"/>
                <a:gd name="connsiteY4879" fmla="*/ 1132866 h 1226458"/>
                <a:gd name="connsiteX4880" fmla="*/ 248175 w 1452586"/>
                <a:gd name="connsiteY4880" fmla="*/ 1135268 h 1226458"/>
                <a:gd name="connsiteX4881" fmla="*/ 247716 w 1452586"/>
                <a:gd name="connsiteY4881" fmla="*/ 1135916 h 1226458"/>
                <a:gd name="connsiteX4882" fmla="*/ 247495 w 1452586"/>
                <a:gd name="connsiteY4882" fmla="*/ 1136801 h 1226458"/>
                <a:gd name="connsiteX4883" fmla="*/ 247574 w 1452586"/>
                <a:gd name="connsiteY4883" fmla="*/ 1137702 h 1226458"/>
                <a:gd name="connsiteX4884" fmla="*/ 247843 w 1452586"/>
                <a:gd name="connsiteY4884" fmla="*/ 1138350 h 1226458"/>
                <a:gd name="connsiteX4885" fmla="*/ 248190 w 1452586"/>
                <a:gd name="connsiteY4885" fmla="*/ 1138950 h 1226458"/>
                <a:gd name="connsiteX4886" fmla="*/ 248427 w 1452586"/>
                <a:gd name="connsiteY4886" fmla="*/ 1139725 h 1226458"/>
                <a:gd name="connsiteX4887" fmla="*/ 244998 w 1452586"/>
                <a:gd name="connsiteY4887" fmla="*/ 1138998 h 1226458"/>
                <a:gd name="connsiteX4888" fmla="*/ 243955 w 1452586"/>
                <a:gd name="connsiteY4888" fmla="*/ 1137828 h 1226458"/>
                <a:gd name="connsiteX4889" fmla="*/ 244682 w 1452586"/>
                <a:gd name="connsiteY4889" fmla="*/ 1135774 h 1226458"/>
                <a:gd name="connsiteX4890" fmla="*/ 245741 w 1452586"/>
                <a:gd name="connsiteY4890" fmla="*/ 1134652 h 1226458"/>
                <a:gd name="connsiteX4891" fmla="*/ 247195 w 1452586"/>
                <a:gd name="connsiteY4891" fmla="*/ 1133514 h 1226458"/>
                <a:gd name="connsiteX4892" fmla="*/ 248743 w 1452586"/>
                <a:gd name="connsiteY4892" fmla="*/ 1132708 h 1226458"/>
                <a:gd name="connsiteX4893" fmla="*/ 250055 w 1452586"/>
                <a:gd name="connsiteY4893" fmla="*/ 1132581 h 1226458"/>
                <a:gd name="connsiteX4894" fmla="*/ 249802 w 1452586"/>
                <a:gd name="connsiteY4894" fmla="*/ 1131396 h 1226458"/>
                <a:gd name="connsiteX4895" fmla="*/ 249613 w 1452586"/>
                <a:gd name="connsiteY4895" fmla="*/ 1130985 h 1226458"/>
                <a:gd name="connsiteX4896" fmla="*/ 250308 w 1452586"/>
                <a:gd name="connsiteY4896" fmla="*/ 1130084 h 1226458"/>
                <a:gd name="connsiteX4897" fmla="*/ 251968 w 1452586"/>
                <a:gd name="connsiteY4897" fmla="*/ 1128520 h 1226458"/>
                <a:gd name="connsiteX4898" fmla="*/ 252726 w 1452586"/>
                <a:gd name="connsiteY4898" fmla="*/ 1127524 h 1226458"/>
                <a:gd name="connsiteX4899" fmla="*/ 253295 w 1452586"/>
                <a:gd name="connsiteY4899" fmla="*/ 1126513 h 1226458"/>
                <a:gd name="connsiteX4900" fmla="*/ 253832 w 1452586"/>
                <a:gd name="connsiteY4900" fmla="*/ 1125817 h 1226458"/>
                <a:gd name="connsiteX4901" fmla="*/ 254528 w 1452586"/>
                <a:gd name="connsiteY4901" fmla="*/ 1125185 h 1226458"/>
                <a:gd name="connsiteX4902" fmla="*/ 257183 w 1452586"/>
                <a:gd name="connsiteY4902" fmla="*/ 1123509 h 1226458"/>
                <a:gd name="connsiteX4903" fmla="*/ 257878 w 1452586"/>
                <a:gd name="connsiteY4903" fmla="*/ 1123209 h 1226458"/>
                <a:gd name="connsiteX4904" fmla="*/ 258747 w 1452586"/>
                <a:gd name="connsiteY4904" fmla="*/ 1123241 h 1226458"/>
                <a:gd name="connsiteX4905" fmla="*/ 260217 w 1452586"/>
                <a:gd name="connsiteY4905" fmla="*/ 1123779 h 1226458"/>
                <a:gd name="connsiteX4906" fmla="*/ 260549 w 1452586"/>
                <a:gd name="connsiteY4906" fmla="*/ 1124126 h 1226458"/>
                <a:gd name="connsiteX4907" fmla="*/ 261008 w 1452586"/>
                <a:gd name="connsiteY4907" fmla="*/ 1124742 h 1226458"/>
                <a:gd name="connsiteX4908" fmla="*/ 261529 w 1452586"/>
                <a:gd name="connsiteY4908" fmla="*/ 1124806 h 1226458"/>
                <a:gd name="connsiteX4909" fmla="*/ 262683 w 1452586"/>
                <a:gd name="connsiteY4909" fmla="*/ 1124537 h 1226458"/>
                <a:gd name="connsiteX4910" fmla="*/ 264974 w 1452586"/>
                <a:gd name="connsiteY4910" fmla="*/ 1124932 h 1226458"/>
                <a:gd name="connsiteX4911" fmla="*/ 266191 w 1452586"/>
                <a:gd name="connsiteY4911" fmla="*/ 1124521 h 1226458"/>
                <a:gd name="connsiteX4912" fmla="*/ 266792 w 1452586"/>
                <a:gd name="connsiteY4912" fmla="*/ 1122941 h 1226458"/>
                <a:gd name="connsiteX4913" fmla="*/ 266602 w 1452586"/>
                <a:gd name="connsiteY4913" fmla="*/ 1122214 h 1226458"/>
                <a:gd name="connsiteX4914" fmla="*/ 265449 w 1452586"/>
                <a:gd name="connsiteY4914" fmla="*/ 1122656 h 1226458"/>
                <a:gd name="connsiteX4915" fmla="*/ 265117 w 1452586"/>
                <a:gd name="connsiteY4915" fmla="*/ 1122055 h 1226458"/>
                <a:gd name="connsiteX4916" fmla="*/ 265259 w 1452586"/>
                <a:gd name="connsiteY4916" fmla="*/ 1121265 h 1226458"/>
                <a:gd name="connsiteX4917" fmla="*/ 265812 w 1452586"/>
                <a:gd name="connsiteY4917" fmla="*/ 1120855 h 1226458"/>
                <a:gd name="connsiteX4918" fmla="*/ 266934 w 1452586"/>
                <a:gd name="connsiteY4918" fmla="*/ 1120680 h 1226458"/>
                <a:gd name="connsiteX4919" fmla="*/ 269352 w 1452586"/>
                <a:gd name="connsiteY4919" fmla="*/ 1121170 h 1226458"/>
                <a:gd name="connsiteX4920" fmla="*/ 273856 w 1452586"/>
                <a:gd name="connsiteY4920" fmla="*/ 1123684 h 1226458"/>
                <a:gd name="connsiteX4921" fmla="*/ 276180 w 1452586"/>
                <a:gd name="connsiteY4921" fmla="*/ 1124331 h 1226458"/>
                <a:gd name="connsiteX4922" fmla="*/ 276844 w 1452586"/>
                <a:gd name="connsiteY4922" fmla="*/ 1124347 h 1226458"/>
                <a:gd name="connsiteX4923" fmla="*/ 277144 w 1452586"/>
                <a:gd name="connsiteY4923" fmla="*/ 1124205 h 1226458"/>
                <a:gd name="connsiteX4924" fmla="*/ 277823 w 1452586"/>
                <a:gd name="connsiteY4924" fmla="*/ 1123083 h 1226458"/>
                <a:gd name="connsiteX4925" fmla="*/ 278692 w 1452586"/>
                <a:gd name="connsiteY4925" fmla="*/ 1122072 h 1226458"/>
                <a:gd name="connsiteX4926" fmla="*/ 278993 w 1452586"/>
                <a:gd name="connsiteY4926" fmla="*/ 1121408 h 1226458"/>
                <a:gd name="connsiteX4927" fmla="*/ 278851 w 1452586"/>
                <a:gd name="connsiteY4927" fmla="*/ 1120602 h 1226458"/>
                <a:gd name="connsiteX4928" fmla="*/ 278645 w 1452586"/>
                <a:gd name="connsiteY4928" fmla="*/ 1119828 h 1226458"/>
                <a:gd name="connsiteX4929" fmla="*/ 278645 w 1452586"/>
                <a:gd name="connsiteY4929" fmla="*/ 1119132 h 1226458"/>
                <a:gd name="connsiteX4930" fmla="*/ 278614 w 1452586"/>
                <a:gd name="connsiteY4930" fmla="*/ 1118405 h 1226458"/>
                <a:gd name="connsiteX4931" fmla="*/ 278297 w 1452586"/>
                <a:gd name="connsiteY4931" fmla="*/ 1117678 h 1226458"/>
                <a:gd name="connsiteX4932" fmla="*/ 277887 w 1452586"/>
                <a:gd name="connsiteY4932" fmla="*/ 1117362 h 1226458"/>
                <a:gd name="connsiteX4933" fmla="*/ 277333 w 1452586"/>
                <a:gd name="connsiteY4933" fmla="*/ 1117188 h 1226458"/>
                <a:gd name="connsiteX4934" fmla="*/ 273951 w 1452586"/>
                <a:gd name="connsiteY4934" fmla="*/ 1117062 h 1226458"/>
                <a:gd name="connsiteX4935" fmla="*/ 269147 w 1452586"/>
                <a:gd name="connsiteY4935" fmla="*/ 1119148 h 1226458"/>
                <a:gd name="connsiteX4936" fmla="*/ 266713 w 1452586"/>
                <a:gd name="connsiteY4936" fmla="*/ 1119606 h 1226458"/>
                <a:gd name="connsiteX4937" fmla="*/ 267029 w 1452586"/>
                <a:gd name="connsiteY4937" fmla="*/ 1118184 h 1226458"/>
                <a:gd name="connsiteX4938" fmla="*/ 267456 w 1452586"/>
                <a:gd name="connsiteY4938" fmla="*/ 1117188 h 1226458"/>
                <a:gd name="connsiteX4939" fmla="*/ 268072 w 1452586"/>
                <a:gd name="connsiteY4939" fmla="*/ 1116524 h 1226458"/>
                <a:gd name="connsiteX4940" fmla="*/ 268926 w 1452586"/>
                <a:gd name="connsiteY4940" fmla="*/ 1116082 h 1226458"/>
                <a:gd name="connsiteX4941" fmla="*/ 270190 w 1452586"/>
                <a:gd name="connsiteY4941" fmla="*/ 1116177 h 1226458"/>
                <a:gd name="connsiteX4942" fmla="*/ 270395 w 1452586"/>
                <a:gd name="connsiteY4942" fmla="*/ 1115892 h 1226458"/>
                <a:gd name="connsiteX4943" fmla="*/ 270490 w 1452586"/>
                <a:gd name="connsiteY4943" fmla="*/ 1115497 h 1226458"/>
                <a:gd name="connsiteX4944" fmla="*/ 270696 w 1452586"/>
                <a:gd name="connsiteY4944" fmla="*/ 1115102 h 1226458"/>
                <a:gd name="connsiteX4945" fmla="*/ 270949 w 1452586"/>
                <a:gd name="connsiteY4945" fmla="*/ 1114802 h 1226458"/>
                <a:gd name="connsiteX4946" fmla="*/ 271185 w 1452586"/>
                <a:gd name="connsiteY4946" fmla="*/ 1114707 h 1226458"/>
                <a:gd name="connsiteX4947" fmla="*/ 273335 w 1452586"/>
                <a:gd name="connsiteY4947" fmla="*/ 1114264 h 1226458"/>
                <a:gd name="connsiteX4948" fmla="*/ 274062 w 1452586"/>
                <a:gd name="connsiteY4948" fmla="*/ 1113821 h 1226458"/>
                <a:gd name="connsiteX4949" fmla="*/ 275579 w 1452586"/>
                <a:gd name="connsiteY4949" fmla="*/ 1111609 h 1226458"/>
                <a:gd name="connsiteX4950" fmla="*/ 276401 w 1452586"/>
                <a:gd name="connsiteY4950" fmla="*/ 1110819 h 1226458"/>
                <a:gd name="connsiteX4951" fmla="*/ 277065 w 1452586"/>
                <a:gd name="connsiteY4951" fmla="*/ 1110787 h 1226458"/>
                <a:gd name="connsiteX4952" fmla="*/ 278550 w 1452586"/>
                <a:gd name="connsiteY4952" fmla="*/ 1111072 h 1226458"/>
                <a:gd name="connsiteX4953" fmla="*/ 279135 w 1452586"/>
                <a:gd name="connsiteY4953" fmla="*/ 1110708 h 1226458"/>
                <a:gd name="connsiteX4954" fmla="*/ 279609 w 1452586"/>
                <a:gd name="connsiteY4954" fmla="*/ 1110107 h 1226458"/>
                <a:gd name="connsiteX4955" fmla="*/ 281048 w 1452586"/>
                <a:gd name="connsiteY4955" fmla="*/ 1109270 h 1226458"/>
                <a:gd name="connsiteX4956" fmla="*/ 282375 w 1452586"/>
                <a:gd name="connsiteY4956" fmla="*/ 1108859 h 1226458"/>
                <a:gd name="connsiteX4957" fmla="*/ 283244 w 1452586"/>
                <a:gd name="connsiteY4957" fmla="*/ 1109681 h 1226458"/>
                <a:gd name="connsiteX4958" fmla="*/ 284540 w 1452586"/>
                <a:gd name="connsiteY4958" fmla="*/ 1112794 h 1226458"/>
                <a:gd name="connsiteX4959" fmla="*/ 285378 w 1452586"/>
                <a:gd name="connsiteY4959" fmla="*/ 1113901 h 1226458"/>
                <a:gd name="connsiteX4960" fmla="*/ 286563 w 1452586"/>
                <a:gd name="connsiteY4960" fmla="*/ 1114628 h 1226458"/>
                <a:gd name="connsiteX4961" fmla="*/ 287843 w 1452586"/>
                <a:gd name="connsiteY4961" fmla="*/ 1114723 h 1226458"/>
                <a:gd name="connsiteX4962" fmla="*/ 288950 w 1452586"/>
                <a:gd name="connsiteY4962" fmla="*/ 1113821 h 1226458"/>
                <a:gd name="connsiteX4963" fmla="*/ 289993 w 1452586"/>
                <a:gd name="connsiteY4963" fmla="*/ 1113300 h 1226458"/>
                <a:gd name="connsiteX4964" fmla="*/ 292932 w 1452586"/>
                <a:gd name="connsiteY4964" fmla="*/ 1114312 h 1226458"/>
                <a:gd name="connsiteX4965" fmla="*/ 294165 w 1452586"/>
                <a:gd name="connsiteY4965" fmla="*/ 1114359 h 1226458"/>
                <a:gd name="connsiteX4966" fmla="*/ 294544 w 1452586"/>
                <a:gd name="connsiteY4966" fmla="*/ 1113995 h 1226458"/>
                <a:gd name="connsiteX4967" fmla="*/ 295066 w 1452586"/>
                <a:gd name="connsiteY4967" fmla="*/ 1113316 h 1226458"/>
                <a:gd name="connsiteX4968" fmla="*/ 295398 w 1452586"/>
                <a:gd name="connsiteY4968" fmla="*/ 1112699 h 1226458"/>
                <a:gd name="connsiteX4969" fmla="*/ 295303 w 1452586"/>
                <a:gd name="connsiteY4969" fmla="*/ 1112383 h 1226458"/>
                <a:gd name="connsiteX4970" fmla="*/ 295113 w 1452586"/>
                <a:gd name="connsiteY4970" fmla="*/ 1112051 h 1226458"/>
                <a:gd name="connsiteX4971" fmla="*/ 294449 w 1452586"/>
                <a:gd name="connsiteY4971" fmla="*/ 1110566 h 1226458"/>
                <a:gd name="connsiteX4972" fmla="*/ 294244 w 1452586"/>
                <a:gd name="connsiteY4972" fmla="*/ 1110202 h 1226458"/>
                <a:gd name="connsiteX4973" fmla="*/ 292189 w 1452586"/>
                <a:gd name="connsiteY4973" fmla="*/ 1109902 h 1226458"/>
                <a:gd name="connsiteX4974" fmla="*/ 291304 w 1452586"/>
                <a:gd name="connsiteY4974" fmla="*/ 1109270 h 1226458"/>
                <a:gd name="connsiteX4975" fmla="*/ 290830 w 1452586"/>
                <a:gd name="connsiteY4975" fmla="*/ 1107974 h 1226458"/>
                <a:gd name="connsiteX4976" fmla="*/ 290498 w 1452586"/>
                <a:gd name="connsiteY4976" fmla="*/ 1108480 h 1226458"/>
                <a:gd name="connsiteX4977" fmla="*/ 290451 w 1452586"/>
                <a:gd name="connsiteY4977" fmla="*/ 1107721 h 1226458"/>
                <a:gd name="connsiteX4978" fmla="*/ 290230 w 1452586"/>
                <a:gd name="connsiteY4978" fmla="*/ 1107168 h 1226458"/>
                <a:gd name="connsiteX4979" fmla="*/ 289898 w 1452586"/>
                <a:gd name="connsiteY4979" fmla="*/ 1106757 h 1226458"/>
                <a:gd name="connsiteX4980" fmla="*/ 289487 w 1452586"/>
                <a:gd name="connsiteY4980" fmla="*/ 1106362 h 1226458"/>
                <a:gd name="connsiteX4981" fmla="*/ 289803 w 1452586"/>
                <a:gd name="connsiteY4981" fmla="*/ 1105824 h 1226458"/>
                <a:gd name="connsiteX4982" fmla="*/ 290783 w 1452586"/>
                <a:gd name="connsiteY4982" fmla="*/ 1106883 h 1226458"/>
                <a:gd name="connsiteX4983" fmla="*/ 291715 w 1452586"/>
                <a:gd name="connsiteY4983" fmla="*/ 1105872 h 1226458"/>
                <a:gd name="connsiteX4984" fmla="*/ 292648 w 1452586"/>
                <a:gd name="connsiteY4984" fmla="*/ 1104276 h 1226458"/>
                <a:gd name="connsiteX4985" fmla="*/ 293643 w 1452586"/>
                <a:gd name="connsiteY4985" fmla="*/ 1103438 h 1226458"/>
                <a:gd name="connsiteX4986" fmla="*/ 295540 w 1452586"/>
                <a:gd name="connsiteY4986" fmla="*/ 1104102 h 1226458"/>
                <a:gd name="connsiteX4987" fmla="*/ 296172 w 1452586"/>
                <a:gd name="connsiteY4987" fmla="*/ 1104102 h 1226458"/>
                <a:gd name="connsiteX4988" fmla="*/ 296125 w 1452586"/>
                <a:gd name="connsiteY4988" fmla="*/ 1103944 h 1226458"/>
                <a:gd name="connsiteX4989" fmla="*/ 296330 w 1452586"/>
                <a:gd name="connsiteY4989" fmla="*/ 1103533 h 1226458"/>
                <a:gd name="connsiteX4990" fmla="*/ 296599 w 1452586"/>
                <a:gd name="connsiteY4990" fmla="*/ 1103075 h 1226458"/>
                <a:gd name="connsiteX4991" fmla="*/ 296788 w 1452586"/>
                <a:gd name="connsiteY4991" fmla="*/ 1102822 h 1226458"/>
                <a:gd name="connsiteX4992" fmla="*/ 297073 w 1452586"/>
                <a:gd name="connsiteY4992" fmla="*/ 1102759 h 1226458"/>
                <a:gd name="connsiteX4993" fmla="*/ 297389 w 1452586"/>
                <a:gd name="connsiteY4993" fmla="*/ 1102932 h 1226458"/>
                <a:gd name="connsiteX4994" fmla="*/ 297673 w 1452586"/>
                <a:gd name="connsiteY4994" fmla="*/ 1103265 h 1226458"/>
                <a:gd name="connsiteX4995" fmla="*/ 297895 w 1452586"/>
                <a:gd name="connsiteY4995" fmla="*/ 1103660 h 1226458"/>
                <a:gd name="connsiteX4996" fmla="*/ 298021 w 1452586"/>
                <a:gd name="connsiteY4996" fmla="*/ 1102917 h 1226458"/>
                <a:gd name="connsiteX4997" fmla="*/ 297879 w 1452586"/>
                <a:gd name="connsiteY4997" fmla="*/ 1102032 h 1226458"/>
                <a:gd name="connsiteX4998" fmla="*/ 297563 w 1452586"/>
                <a:gd name="connsiteY4998" fmla="*/ 1101146 h 1226458"/>
                <a:gd name="connsiteX4999" fmla="*/ 297184 w 1452586"/>
                <a:gd name="connsiteY4999" fmla="*/ 1100467 h 1226458"/>
                <a:gd name="connsiteX5000" fmla="*/ 296709 w 1452586"/>
                <a:gd name="connsiteY5000" fmla="*/ 1100166 h 1226458"/>
                <a:gd name="connsiteX5001" fmla="*/ 296156 w 1452586"/>
                <a:gd name="connsiteY5001" fmla="*/ 1099993 h 1226458"/>
                <a:gd name="connsiteX5002" fmla="*/ 295714 w 1452586"/>
                <a:gd name="connsiteY5002" fmla="*/ 1099598 h 1226458"/>
                <a:gd name="connsiteX5003" fmla="*/ 295587 w 1452586"/>
                <a:gd name="connsiteY5003" fmla="*/ 1098618 h 1226458"/>
                <a:gd name="connsiteX5004" fmla="*/ 295730 w 1452586"/>
                <a:gd name="connsiteY5004" fmla="*/ 1097780 h 1226458"/>
                <a:gd name="connsiteX5005" fmla="*/ 296014 w 1452586"/>
                <a:gd name="connsiteY5005" fmla="*/ 1097290 h 1226458"/>
                <a:gd name="connsiteX5006" fmla="*/ 296709 w 1452586"/>
                <a:gd name="connsiteY5006" fmla="*/ 1096579 h 1226458"/>
                <a:gd name="connsiteX5007" fmla="*/ 297753 w 1452586"/>
                <a:gd name="connsiteY5007" fmla="*/ 1095789 h 1226458"/>
                <a:gd name="connsiteX5008" fmla="*/ 298875 w 1452586"/>
                <a:gd name="connsiteY5008" fmla="*/ 1096168 h 1226458"/>
                <a:gd name="connsiteX5009" fmla="*/ 299934 w 1452586"/>
                <a:gd name="connsiteY5009" fmla="*/ 1097117 h 1226458"/>
                <a:gd name="connsiteX5010" fmla="*/ 302225 w 1452586"/>
                <a:gd name="connsiteY5010" fmla="*/ 1100246 h 1226458"/>
                <a:gd name="connsiteX5011" fmla="*/ 302984 w 1452586"/>
                <a:gd name="connsiteY5011" fmla="*/ 1101052 h 1226458"/>
                <a:gd name="connsiteX5012" fmla="*/ 304912 w 1452586"/>
                <a:gd name="connsiteY5012" fmla="*/ 1101905 h 1226458"/>
                <a:gd name="connsiteX5013" fmla="*/ 305860 w 1452586"/>
                <a:gd name="connsiteY5013" fmla="*/ 1102806 h 1226458"/>
                <a:gd name="connsiteX5014" fmla="*/ 306919 w 1452586"/>
                <a:gd name="connsiteY5014" fmla="*/ 1103170 h 1226458"/>
                <a:gd name="connsiteX5015" fmla="*/ 308183 w 1452586"/>
                <a:gd name="connsiteY5015" fmla="*/ 1102110 h 1226458"/>
                <a:gd name="connsiteX5016" fmla="*/ 308800 w 1452586"/>
                <a:gd name="connsiteY5016" fmla="*/ 1100325 h 1226458"/>
                <a:gd name="connsiteX5017" fmla="*/ 308231 w 1452586"/>
                <a:gd name="connsiteY5017" fmla="*/ 1099061 h 1226458"/>
                <a:gd name="connsiteX5018" fmla="*/ 307393 w 1452586"/>
                <a:gd name="connsiteY5018" fmla="*/ 1098222 h 1226458"/>
                <a:gd name="connsiteX5019" fmla="*/ 307125 w 1452586"/>
                <a:gd name="connsiteY5019" fmla="*/ 1097607 h 1226458"/>
                <a:gd name="connsiteX5020" fmla="*/ 308025 w 1452586"/>
                <a:gd name="connsiteY5020" fmla="*/ 1097275 h 1226458"/>
                <a:gd name="connsiteX5021" fmla="*/ 310301 w 1452586"/>
                <a:gd name="connsiteY5021" fmla="*/ 1099219 h 1226458"/>
                <a:gd name="connsiteX5022" fmla="*/ 311155 w 1452586"/>
                <a:gd name="connsiteY5022" fmla="*/ 1099598 h 1226458"/>
                <a:gd name="connsiteX5023" fmla="*/ 311723 w 1452586"/>
                <a:gd name="connsiteY5023" fmla="*/ 1098792 h 1226458"/>
                <a:gd name="connsiteX5024" fmla="*/ 313035 w 1452586"/>
                <a:gd name="connsiteY5024" fmla="*/ 1095726 h 1226458"/>
                <a:gd name="connsiteX5025" fmla="*/ 313509 w 1452586"/>
                <a:gd name="connsiteY5025" fmla="*/ 1095062 h 1226458"/>
                <a:gd name="connsiteX5026" fmla="*/ 313904 w 1452586"/>
                <a:gd name="connsiteY5026" fmla="*/ 1094856 h 1226458"/>
                <a:gd name="connsiteX5027" fmla="*/ 315374 w 1452586"/>
                <a:gd name="connsiteY5027" fmla="*/ 1093576 h 1226458"/>
                <a:gd name="connsiteX5028" fmla="*/ 317160 w 1452586"/>
                <a:gd name="connsiteY5028" fmla="*/ 1093403 h 1226458"/>
                <a:gd name="connsiteX5029" fmla="*/ 317682 w 1452586"/>
                <a:gd name="connsiteY5029" fmla="*/ 1093166 h 1226458"/>
                <a:gd name="connsiteX5030" fmla="*/ 317540 w 1452586"/>
                <a:gd name="connsiteY5030" fmla="*/ 1092754 h 1226458"/>
                <a:gd name="connsiteX5031" fmla="*/ 317350 w 1452586"/>
                <a:gd name="connsiteY5031" fmla="*/ 1091980 h 1226458"/>
                <a:gd name="connsiteX5032" fmla="*/ 317192 w 1452586"/>
                <a:gd name="connsiteY5032" fmla="*/ 1091585 h 1226458"/>
                <a:gd name="connsiteX5033" fmla="*/ 317508 w 1452586"/>
                <a:gd name="connsiteY5033" fmla="*/ 1091000 h 1226458"/>
                <a:gd name="connsiteX5034" fmla="*/ 317571 w 1452586"/>
                <a:gd name="connsiteY5034" fmla="*/ 1090131 h 1226458"/>
                <a:gd name="connsiteX5035" fmla="*/ 317413 w 1452586"/>
                <a:gd name="connsiteY5035" fmla="*/ 1089230 h 1226458"/>
                <a:gd name="connsiteX5036" fmla="*/ 317049 w 1452586"/>
                <a:gd name="connsiteY5036" fmla="*/ 1088456 h 1226458"/>
                <a:gd name="connsiteX5037" fmla="*/ 317555 w 1452586"/>
                <a:gd name="connsiteY5037" fmla="*/ 1088488 h 1226458"/>
                <a:gd name="connsiteX5038" fmla="*/ 318409 w 1452586"/>
                <a:gd name="connsiteY5038" fmla="*/ 1088946 h 1226458"/>
                <a:gd name="connsiteX5039" fmla="*/ 319325 w 1452586"/>
                <a:gd name="connsiteY5039" fmla="*/ 1089657 h 1226458"/>
                <a:gd name="connsiteX5040" fmla="*/ 319926 w 1452586"/>
                <a:gd name="connsiteY5040" fmla="*/ 1090431 h 1226458"/>
                <a:gd name="connsiteX5041" fmla="*/ 321744 w 1452586"/>
                <a:gd name="connsiteY5041" fmla="*/ 1094146 h 1226458"/>
                <a:gd name="connsiteX5042" fmla="*/ 322407 w 1452586"/>
                <a:gd name="connsiteY5042" fmla="*/ 1094683 h 1226458"/>
                <a:gd name="connsiteX5043" fmla="*/ 323071 w 1452586"/>
                <a:gd name="connsiteY5043" fmla="*/ 1093987 h 1226458"/>
                <a:gd name="connsiteX5044" fmla="*/ 323624 w 1452586"/>
                <a:gd name="connsiteY5044" fmla="*/ 1092691 h 1226458"/>
                <a:gd name="connsiteX5045" fmla="*/ 323988 w 1452586"/>
                <a:gd name="connsiteY5045" fmla="*/ 1091364 h 1226458"/>
                <a:gd name="connsiteX5046" fmla="*/ 324114 w 1452586"/>
                <a:gd name="connsiteY5046" fmla="*/ 1090684 h 1226458"/>
                <a:gd name="connsiteX5047" fmla="*/ 324225 w 1452586"/>
                <a:gd name="connsiteY5047" fmla="*/ 1089420 h 1226458"/>
                <a:gd name="connsiteX5048" fmla="*/ 324367 w 1452586"/>
                <a:gd name="connsiteY5048" fmla="*/ 1088756 h 1226458"/>
                <a:gd name="connsiteX5049" fmla="*/ 324651 w 1452586"/>
                <a:gd name="connsiteY5049" fmla="*/ 1088251 h 1226458"/>
                <a:gd name="connsiteX5050" fmla="*/ 324999 w 1452586"/>
                <a:gd name="connsiteY5050" fmla="*/ 1087998 h 1226458"/>
                <a:gd name="connsiteX5051" fmla="*/ 325236 w 1452586"/>
                <a:gd name="connsiteY5051" fmla="*/ 1087618 h 1226458"/>
                <a:gd name="connsiteX5052" fmla="*/ 325315 w 1452586"/>
                <a:gd name="connsiteY5052" fmla="*/ 1086717 h 1226458"/>
                <a:gd name="connsiteX5053" fmla="*/ 325125 w 1452586"/>
                <a:gd name="connsiteY5053" fmla="*/ 1086101 h 1226458"/>
                <a:gd name="connsiteX5054" fmla="*/ 324794 w 1452586"/>
                <a:gd name="connsiteY5054" fmla="*/ 1085642 h 1226458"/>
                <a:gd name="connsiteX5055" fmla="*/ 324383 w 1452586"/>
                <a:gd name="connsiteY5055" fmla="*/ 1085232 h 1226458"/>
                <a:gd name="connsiteX5056" fmla="*/ 324146 w 1452586"/>
                <a:gd name="connsiteY5056" fmla="*/ 1084868 h 1226458"/>
                <a:gd name="connsiteX5057" fmla="*/ 324083 w 1452586"/>
                <a:gd name="connsiteY5057" fmla="*/ 1084330 h 1226458"/>
                <a:gd name="connsiteX5058" fmla="*/ 324241 w 1452586"/>
                <a:gd name="connsiteY5058" fmla="*/ 1083746 h 1226458"/>
                <a:gd name="connsiteX5059" fmla="*/ 324541 w 1452586"/>
                <a:gd name="connsiteY5059" fmla="*/ 1083256 h 1226458"/>
                <a:gd name="connsiteX5060" fmla="*/ 324904 w 1452586"/>
                <a:gd name="connsiteY5060" fmla="*/ 1083083 h 1226458"/>
                <a:gd name="connsiteX5061" fmla="*/ 327006 w 1452586"/>
                <a:gd name="connsiteY5061" fmla="*/ 1083841 h 1226458"/>
                <a:gd name="connsiteX5062" fmla="*/ 327338 w 1452586"/>
                <a:gd name="connsiteY5062" fmla="*/ 1084220 h 1226458"/>
                <a:gd name="connsiteX5063" fmla="*/ 327623 w 1452586"/>
                <a:gd name="connsiteY5063" fmla="*/ 1084568 h 1226458"/>
                <a:gd name="connsiteX5064" fmla="*/ 327796 w 1452586"/>
                <a:gd name="connsiteY5064" fmla="*/ 1084773 h 1226458"/>
                <a:gd name="connsiteX5065" fmla="*/ 328255 w 1452586"/>
                <a:gd name="connsiteY5065" fmla="*/ 1086449 h 1226458"/>
                <a:gd name="connsiteX5066" fmla="*/ 328429 w 1452586"/>
                <a:gd name="connsiteY5066" fmla="*/ 1086859 h 1226458"/>
                <a:gd name="connsiteX5067" fmla="*/ 328761 w 1452586"/>
                <a:gd name="connsiteY5067" fmla="*/ 1087144 h 1226458"/>
                <a:gd name="connsiteX5068" fmla="*/ 329171 w 1452586"/>
                <a:gd name="connsiteY5068" fmla="*/ 1087286 h 1226458"/>
                <a:gd name="connsiteX5069" fmla="*/ 329630 w 1452586"/>
                <a:gd name="connsiteY5069" fmla="*/ 1087349 h 1226458"/>
                <a:gd name="connsiteX5070" fmla="*/ 333012 w 1452586"/>
                <a:gd name="connsiteY5070" fmla="*/ 1088598 h 1226458"/>
                <a:gd name="connsiteX5071" fmla="*/ 334007 w 1452586"/>
                <a:gd name="connsiteY5071" fmla="*/ 1088677 h 1226458"/>
                <a:gd name="connsiteX5072" fmla="*/ 333423 w 1452586"/>
                <a:gd name="connsiteY5072" fmla="*/ 1087002 h 1226458"/>
                <a:gd name="connsiteX5073" fmla="*/ 330309 w 1452586"/>
                <a:gd name="connsiteY5073" fmla="*/ 1082782 h 1226458"/>
                <a:gd name="connsiteX5074" fmla="*/ 331100 w 1452586"/>
                <a:gd name="connsiteY5074" fmla="*/ 1082798 h 1226458"/>
                <a:gd name="connsiteX5075" fmla="*/ 330910 w 1452586"/>
                <a:gd name="connsiteY5075" fmla="*/ 1081723 h 1226458"/>
                <a:gd name="connsiteX5076" fmla="*/ 331194 w 1452586"/>
                <a:gd name="connsiteY5076" fmla="*/ 1081265 h 1226458"/>
                <a:gd name="connsiteX5077" fmla="*/ 332585 w 1452586"/>
                <a:gd name="connsiteY5077" fmla="*/ 1082972 h 1226458"/>
                <a:gd name="connsiteX5078" fmla="*/ 333075 w 1452586"/>
                <a:gd name="connsiteY5078" fmla="*/ 1083414 h 1226458"/>
                <a:gd name="connsiteX5079" fmla="*/ 333676 w 1452586"/>
                <a:gd name="connsiteY5079" fmla="*/ 1083698 h 1226458"/>
                <a:gd name="connsiteX5080" fmla="*/ 334482 w 1452586"/>
                <a:gd name="connsiteY5080" fmla="*/ 1083935 h 1226458"/>
                <a:gd name="connsiteX5081" fmla="*/ 335288 w 1452586"/>
                <a:gd name="connsiteY5081" fmla="*/ 1083935 h 1226458"/>
                <a:gd name="connsiteX5082" fmla="*/ 335904 w 1452586"/>
                <a:gd name="connsiteY5082" fmla="*/ 1083509 h 1226458"/>
                <a:gd name="connsiteX5083" fmla="*/ 336141 w 1452586"/>
                <a:gd name="connsiteY5083" fmla="*/ 1082656 h 1226458"/>
                <a:gd name="connsiteX5084" fmla="*/ 336283 w 1452586"/>
                <a:gd name="connsiteY5084" fmla="*/ 1080649 h 1226458"/>
                <a:gd name="connsiteX5085" fmla="*/ 336584 w 1452586"/>
                <a:gd name="connsiteY5085" fmla="*/ 1079922 h 1226458"/>
                <a:gd name="connsiteX5086" fmla="*/ 336836 w 1452586"/>
                <a:gd name="connsiteY5086" fmla="*/ 1080174 h 1226458"/>
                <a:gd name="connsiteX5087" fmla="*/ 337089 w 1452586"/>
                <a:gd name="connsiteY5087" fmla="*/ 1080964 h 1226458"/>
                <a:gd name="connsiteX5088" fmla="*/ 337532 w 1452586"/>
                <a:gd name="connsiteY5088" fmla="*/ 1081502 h 1226458"/>
                <a:gd name="connsiteX5089" fmla="*/ 338259 w 1452586"/>
                <a:gd name="connsiteY5089" fmla="*/ 1080964 h 1226458"/>
                <a:gd name="connsiteX5090" fmla="*/ 337611 w 1452586"/>
                <a:gd name="connsiteY5090" fmla="*/ 1079795 h 1226458"/>
                <a:gd name="connsiteX5091" fmla="*/ 336900 w 1452586"/>
                <a:gd name="connsiteY5091" fmla="*/ 1078847 h 1226458"/>
                <a:gd name="connsiteX5092" fmla="*/ 338085 w 1452586"/>
                <a:gd name="connsiteY5092" fmla="*/ 1077978 h 1226458"/>
                <a:gd name="connsiteX5093" fmla="*/ 341609 w 1452586"/>
                <a:gd name="connsiteY5093" fmla="*/ 1076776 h 1226458"/>
                <a:gd name="connsiteX5094" fmla="*/ 342400 w 1452586"/>
                <a:gd name="connsiteY5094" fmla="*/ 1075181 h 1226458"/>
                <a:gd name="connsiteX5095" fmla="*/ 342542 w 1452586"/>
                <a:gd name="connsiteY5095" fmla="*/ 1074754 h 1226458"/>
                <a:gd name="connsiteX5096" fmla="*/ 342779 w 1452586"/>
                <a:gd name="connsiteY5096" fmla="*/ 1074532 h 1226458"/>
                <a:gd name="connsiteX5097" fmla="*/ 342921 w 1452586"/>
                <a:gd name="connsiteY5097" fmla="*/ 1074216 h 1226458"/>
                <a:gd name="connsiteX5098" fmla="*/ 342747 w 1452586"/>
                <a:gd name="connsiteY5098" fmla="*/ 1073394 h 1226458"/>
                <a:gd name="connsiteX5099" fmla="*/ 342463 w 1452586"/>
                <a:gd name="connsiteY5099" fmla="*/ 1073237 h 1226458"/>
                <a:gd name="connsiteX5100" fmla="*/ 341530 w 1452586"/>
                <a:gd name="connsiteY5100" fmla="*/ 1072936 h 1226458"/>
                <a:gd name="connsiteX5101" fmla="*/ 341341 w 1452586"/>
                <a:gd name="connsiteY5101" fmla="*/ 1072541 h 1226458"/>
                <a:gd name="connsiteX5102" fmla="*/ 341072 w 1452586"/>
                <a:gd name="connsiteY5102" fmla="*/ 1071640 h 1226458"/>
                <a:gd name="connsiteX5103" fmla="*/ 340392 w 1452586"/>
                <a:gd name="connsiteY5103" fmla="*/ 1071008 h 1226458"/>
                <a:gd name="connsiteX5104" fmla="*/ 339571 w 1452586"/>
                <a:gd name="connsiteY5104" fmla="*/ 1070676 h 1226458"/>
                <a:gd name="connsiteX5105" fmla="*/ 338891 w 1452586"/>
                <a:gd name="connsiteY5105" fmla="*/ 1070628 h 1226458"/>
                <a:gd name="connsiteX5106" fmla="*/ 338907 w 1452586"/>
                <a:gd name="connsiteY5106" fmla="*/ 1070107 h 1226458"/>
                <a:gd name="connsiteX5107" fmla="*/ 341530 w 1452586"/>
                <a:gd name="connsiteY5107" fmla="*/ 1069396 h 1226458"/>
                <a:gd name="connsiteX5108" fmla="*/ 342668 w 1452586"/>
                <a:gd name="connsiteY5108" fmla="*/ 1068558 h 1226458"/>
                <a:gd name="connsiteX5109" fmla="*/ 342969 w 1452586"/>
                <a:gd name="connsiteY5109" fmla="*/ 1066630 h 1226458"/>
                <a:gd name="connsiteX5110" fmla="*/ 343016 w 1452586"/>
                <a:gd name="connsiteY5110" fmla="*/ 1066820 h 1226458"/>
                <a:gd name="connsiteX5111" fmla="*/ 343000 w 1452586"/>
                <a:gd name="connsiteY5111" fmla="*/ 1067057 h 1226458"/>
                <a:gd name="connsiteX5112" fmla="*/ 343048 w 1452586"/>
                <a:gd name="connsiteY5112" fmla="*/ 1067183 h 1226458"/>
                <a:gd name="connsiteX5113" fmla="*/ 343237 w 1452586"/>
                <a:gd name="connsiteY5113" fmla="*/ 1067152 h 1226458"/>
                <a:gd name="connsiteX5114" fmla="*/ 343474 w 1452586"/>
                <a:gd name="connsiteY5114" fmla="*/ 1066061 h 1226458"/>
                <a:gd name="connsiteX5115" fmla="*/ 343158 w 1452586"/>
                <a:gd name="connsiteY5115" fmla="*/ 1064923 h 1226458"/>
                <a:gd name="connsiteX5116" fmla="*/ 343348 w 1452586"/>
                <a:gd name="connsiteY5116" fmla="*/ 1064054 h 1226458"/>
                <a:gd name="connsiteX5117" fmla="*/ 342921 w 1452586"/>
                <a:gd name="connsiteY5117" fmla="*/ 1064054 h 1226458"/>
                <a:gd name="connsiteX5118" fmla="*/ 341404 w 1452586"/>
                <a:gd name="connsiteY5118" fmla="*/ 1063754 h 1226458"/>
                <a:gd name="connsiteX5119" fmla="*/ 335414 w 1452586"/>
                <a:gd name="connsiteY5119" fmla="*/ 1066250 h 1226458"/>
                <a:gd name="connsiteX5120" fmla="*/ 334687 w 1452586"/>
                <a:gd name="connsiteY5120" fmla="*/ 1066030 h 1226458"/>
                <a:gd name="connsiteX5121" fmla="*/ 334655 w 1452586"/>
                <a:gd name="connsiteY5121" fmla="*/ 1064212 h 1226458"/>
                <a:gd name="connsiteX5122" fmla="*/ 335224 w 1452586"/>
                <a:gd name="connsiteY5122" fmla="*/ 1062932 h 1226458"/>
                <a:gd name="connsiteX5123" fmla="*/ 336204 w 1452586"/>
                <a:gd name="connsiteY5123" fmla="*/ 1062189 h 1226458"/>
                <a:gd name="connsiteX5124" fmla="*/ 337342 w 1452586"/>
                <a:gd name="connsiteY5124" fmla="*/ 1061826 h 1226458"/>
                <a:gd name="connsiteX5125" fmla="*/ 338243 w 1452586"/>
                <a:gd name="connsiteY5125" fmla="*/ 1061762 h 1226458"/>
                <a:gd name="connsiteX5126" fmla="*/ 343838 w 1452586"/>
                <a:gd name="connsiteY5126" fmla="*/ 1056199 h 1226458"/>
                <a:gd name="connsiteX5127" fmla="*/ 345086 w 1452586"/>
                <a:gd name="connsiteY5127" fmla="*/ 1055519 h 1226458"/>
                <a:gd name="connsiteX5128" fmla="*/ 346746 w 1452586"/>
                <a:gd name="connsiteY5128" fmla="*/ 1055251 h 1226458"/>
                <a:gd name="connsiteX5129" fmla="*/ 347979 w 1452586"/>
                <a:gd name="connsiteY5129" fmla="*/ 1054714 h 1226458"/>
                <a:gd name="connsiteX5130" fmla="*/ 348421 w 1452586"/>
                <a:gd name="connsiteY5130" fmla="*/ 1054319 h 1226458"/>
                <a:gd name="connsiteX5131" fmla="*/ 348547 w 1452586"/>
                <a:gd name="connsiteY5131" fmla="*/ 1053244 h 1226458"/>
                <a:gd name="connsiteX5132" fmla="*/ 348737 w 1452586"/>
                <a:gd name="connsiteY5132" fmla="*/ 1052358 h 1226458"/>
                <a:gd name="connsiteX5133" fmla="*/ 349053 w 1452586"/>
                <a:gd name="connsiteY5133" fmla="*/ 1051774 h 1226458"/>
                <a:gd name="connsiteX5134" fmla="*/ 350950 w 1452586"/>
                <a:gd name="connsiteY5134" fmla="*/ 1052043 h 1226458"/>
                <a:gd name="connsiteX5135" fmla="*/ 353115 w 1452586"/>
                <a:gd name="connsiteY5135" fmla="*/ 1054097 h 1226458"/>
                <a:gd name="connsiteX5136" fmla="*/ 355217 w 1452586"/>
                <a:gd name="connsiteY5136" fmla="*/ 1055457 h 1226458"/>
                <a:gd name="connsiteX5137" fmla="*/ 356829 w 1452586"/>
                <a:gd name="connsiteY5137" fmla="*/ 1053528 h 1226458"/>
                <a:gd name="connsiteX5138" fmla="*/ 356307 w 1452586"/>
                <a:gd name="connsiteY5138" fmla="*/ 1052960 h 1226458"/>
                <a:gd name="connsiteX5139" fmla="*/ 356086 w 1452586"/>
                <a:gd name="connsiteY5139" fmla="*/ 1052106 h 1226458"/>
                <a:gd name="connsiteX5140" fmla="*/ 356070 w 1452586"/>
                <a:gd name="connsiteY5140" fmla="*/ 1050984 h 1226458"/>
                <a:gd name="connsiteX5141" fmla="*/ 356118 w 1452586"/>
                <a:gd name="connsiteY5141" fmla="*/ 1049641 h 1226458"/>
                <a:gd name="connsiteX5142" fmla="*/ 355802 w 1452586"/>
                <a:gd name="connsiteY5142" fmla="*/ 1048834 h 1226458"/>
                <a:gd name="connsiteX5143" fmla="*/ 354174 w 1452586"/>
                <a:gd name="connsiteY5143" fmla="*/ 1048661 h 1226458"/>
                <a:gd name="connsiteX5144" fmla="*/ 353668 w 1452586"/>
                <a:gd name="connsiteY5144" fmla="*/ 1047728 h 1226458"/>
                <a:gd name="connsiteX5145" fmla="*/ 354585 w 1452586"/>
                <a:gd name="connsiteY5145" fmla="*/ 1047317 h 1226458"/>
                <a:gd name="connsiteX5146" fmla="*/ 357287 w 1452586"/>
                <a:gd name="connsiteY5146" fmla="*/ 1047855 h 1226458"/>
                <a:gd name="connsiteX5147" fmla="*/ 357303 w 1452586"/>
                <a:gd name="connsiteY5147" fmla="*/ 1047317 h 1226458"/>
                <a:gd name="connsiteX5148" fmla="*/ 356576 w 1452586"/>
                <a:gd name="connsiteY5148" fmla="*/ 1045990 h 1226458"/>
                <a:gd name="connsiteX5149" fmla="*/ 356623 w 1452586"/>
                <a:gd name="connsiteY5149" fmla="*/ 1044789 h 1226458"/>
                <a:gd name="connsiteX5150" fmla="*/ 357177 w 1452586"/>
                <a:gd name="connsiteY5150" fmla="*/ 1044409 h 1226458"/>
                <a:gd name="connsiteX5151" fmla="*/ 358804 w 1452586"/>
                <a:gd name="connsiteY5151" fmla="*/ 1046638 h 1226458"/>
                <a:gd name="connsiteX5152" fmla="*/ 359942 w 1452586"/>
                <a:gd name="connsiteY5152" fmla="*/ 1047712 h 1226458"/>
                <a:gd name="connsiteX5153" fmla="*/ 360985 w 1452586"/>
                <a:gd name="connsiteY5153" fmla="*/ 1047950 h 1226458"/>
                <a:gd name="connsiteX5154" fmla="*/ 361460 w 1452586"/>
                <a:gd name="connsiteY5154" fmla="*/ 1046670 h 1226458"/>
                <a:gd name="connsiteX5155" fmla="*/ 361839 w 1452586"/>
                <a:gd name="connsiteY5155" fmla="*/ 1046068 h 1226458"/>
                <a:gd name="connsiteX5156" fmla="*/ 363577 w 1452586"/>
                <a:gd name="connsiteY5156" fmla="*/ 1045943 h 1226458"/>
                <a:gd name="connsiteX5157" fmla="*/ 364130 w 1452586"/>
                <a:gd name="connsiteY5157" fmla="*/ 1045689 h 1226458"/>
                <a:gd name="connsiteX5158" fmla="*/ 364842 w 1452586"/>
                <a:gd name="connsiteY5158" fmla="*/ 1044409 h 1226458"/>
                <a:gd name="connsiteX5159" fmla="*/ 365063 w 1452586"/>
                <a:gd name="connsiteY5159" fmla="*/ 1044441 h 1226458"/>
                <a:gd name="connsiteX5160" fmla="*/ 365458 w 1452586"/>
                <a:gd name="connsiteY5160" fmla="*/ 1044978 h 1226458"/>
                <a:gd name="connsiteX5161" fmla="*/ 365616 w 1452586"/>
                <a:gd name="connsiteY5161" fmla="*/ 1045547 h 1226458"/>
                <a:gd name="connsiteX5162" fmla="*/ 365648 w 1452586"/>
                <a:gd name="connsiteY5162" fmla="*/ 1046243 h 1226458"/>
                <a:gd name="connsiteX5163" fmla="*/ 365806 w 1452586"/>
                <a:gd name="connsiteY5163" fmla="*/ 1046843 h 1226458"/>
                <a:gd name="connsiteX5164" fmla="*/ 366311 w 1452586"/>
                <a:gd name="connsiteY5164" fmla="*/ 1047112 h 1226458"/>
                <a:gd name="connsiteX5165" fmla="*/ 368413 w 1452586"/>
                <a:gd name="connsiteY5165" fmla="*/ 1046606 h 1226458"/>
                <a:gd name="connsiteX5166" fmla="*/ 368745 w 1452586"/>
                <a:gd name="connsiteY5166" fmla="*/ 1046085 h 1226458"/>
                <a:gd name="connsiteX5167" fmla="*/ 368587 w 1452586"/>
                <a:gd name="connsiteY5167" fmla="*/ 1045105 h 1226458"/>
                <a:gd name="connsiteX5168" fmla="*/ 368761 w 1452586"/>
                <a:gd name="connsiteY5168" fmla="*/ 1043382 h 1226458"/>
                <a:gd name="connsiteX5169" fmla="*/ 368540 w 1452586"/>
                <a:gd name="connsiteY5169" fmla="*/ 1042402 h 1226458"/>
                <a:gd name="connsiteX5170" fmla="*/ 368682 w 1452586"/>
                <a:gd name="connsiteY5170" fmla="*/ 1042117 h 1226458"/>
                <a:gd name="connsiteX5171" fmla="*/ 368840 w 1452586"/>
                <a:gd name="connsiteY5171" fmla="*/ 1041754 h 1226458"/>
                <a:gd name="connsiteX5172" fmla="*/ 368919 w 1452586"/>
                <a:gd name="connsiteY5172" fmla="*/ 1041327 h 1226458"/>
                <a:gd name="connsiteX5173" fmla="*/ 368872 w 1452586"/>
                <a:gd name="connsiteY5173" fmla="*/ 1040900 h 1226458"/>
                <a:gd name="connsiteX5174" fmla="*/ 367844 w 1452586"/>
                <a:gd name="connsiteY5174" fmla="*/ 1040126 h 1226458"/>
                <a:gd name="connsiteX5175" fmla="*/ 367418 w 1452586"/>
                <a:gd name="connsiteY5175" fmla="*/ 1039541 h 1226458"/>
                <a:gd name="connsiteX5176" fmla="*/ 367797 w 1452586"/>
                <a:gd name="connsiteY5176" fmla="*/ 1039288 h 1226458"/>
                <a:gd name="connsiteX5177" fmla="*/ 370183 w 1452586"/>
                <a:gd name="connsiteY5177" fmla="*/ 1039352 h 1226458"/>
                <a:gd name="connsiteX5178" fmla="*/ 373898 w 1452586"/>
                <a:gd name="connsiteY5178" fmla="*/ 1038088 h 1226458"/>
                <a:gd name="connsiteX5179" fmla="*/ 374767 w 1452586"/>
                <a:gd name="connsiteY5179" fmla="*/ 1037392 h 1226458"/>
                <a:gd name="connsiteX5180" fmla="*/ 374893 w 1452586"/>
                <a:gd name="connsiteY5180" fmla="*/ 1036317 h 1226458"/>
                <a:gd name="connsiteX5181" fmla="*/ 373328 w 1452586"/>
                <a:gd name="connsiteY5181" fmla="*/ 1034880 h 1226458"/>
                <a:gd name="connsiteX5182" fmla="*/ 372918 w 1452586"/>
                <a:gd name="connsiteY5182" fmla="*/ 1033473 h 1226458"/>
                <a:gd name="connsiteX5183" fmla="*/ 373092 w 1452586"/>
                <a:gd name="connsiteY5183" fmla="*/ 1032208 h 1226458"/>
                <a:gd name="connsiteX5184" fmla="*/ 373423 w 1452586"/>
                <a:gd name="connsiteY5184" fmla="*/ 1030722 h 1226458"/>
                <a:gd name="connsiteX5185" fmla="*/ 373882 w 1452586"/>
                <a:gd name="connsiteY5185" fmla="*/ 1029395 h 1226458"/>
                <a:gd name="connsiteX5186" fmla="*/ 374387 w 1452586"/>
                <a:gd name="connsiteY5186" fmla="*/ 1028510 h 1226458"/>
                <a:gd name="connsiteX5187" fmla="*/ 375636 w 1452586"/>
                <a:gd name="connsiteY5187" fmla="*/ 1028052 h 1226458"/>
                <a:gd name="connsiteX5188" fmla="*/ 376568 w 1452586"/>
                <a:gd name="connsiteY5188" fmla="*/ 1028890 h 1226458"/>
                <a:gd name="connsiteX5189" fmla="*/ 377406 w 1452586"/>
                <a:gd name="connsiteY5189" fmla="*/ 1030090 h 1226458"/>
                <a:gd name="connsiteX5190" fmla="*/ 378402 w 1452586"/>
                <a:gd name="connsiteY5190" fmla="*/ 1030739 h 1226458"/>
                <a:gd name="connsiteX5191" fmla="*/ 378971 w 1452586"/>
                <a:gd name="connsiteY5191" fmla="*/ 1030849 h 1226458"/>
                <a:gd name="connsiteX5192" fmla="*/ 381246 w 1452586"/>
                <a:gd name="connsiteY5192" fmla="*/ 1032208 h 1226458"/>
                <a:gd name="connsiteX5193" fmla="*/ 382321 w 1452586"/>
                <a:gd name="connsiteY5193" fmla="*/ 1033457 h 1226458"/>
                <a:gd name="connsiteX5194" fmla="*/ 382780 w 1452586"/>
                <a:gd name="connsiteY5194" fmla="*/ 1033741 h 1226458"/>
                <a:gd name="connsiteX5195" fmla="*/ 383143 w 1452586"/>
                <a:gd name="connsiteY5195" fmla="*/ 1033726 h 1226458"/>
                <a:gd name="connsiteX5196" fmla="*/ 383554 w 1452586"/>
                <a:gd name="connsiteY5196" fmla="*/ 1033583 h 1226458"/>
                <a:gd name="connsiteX5197" fmla="*/ 384550 w 1452586"/>
                <a:gd name="connsiteY5197" fmla="*/ 1033425 h 1226458"/>
                <a:gd name="connsiteX5198" fmla="*/ 385751 w 1452586"/>
                <a:gd name="connsiteY5198" fmla="*/ 1032998 h 1226458"/>
                <a:gd name="connsiteX5199" fmla="*/ 386209 w 1452586"/>
                <a:gd name="connsiteY5199" fmla="*/ 1032698 h 1226458"/>
                <a:gd name="connsiteX5200" fmla="*/ 386667 w 1452586"/>
                <a:gd name="connsiteY5200" fmla="*/ 1031466 h 1226458"/>
                <a:gd name="connsiteX5201" fmla="*/ 386177 w 1452586"/>
                <a:gd name="connsiteY5201" fmla="*/ 1030090 h 1226458"/>
                <a:gd name="connsiteX5202" fmla="*/ 385229 w 1452586"/>
                <a:gd name="connsiteY5202" fmla="*/ 1028858 h 1226458"/>
                <a:gd name="connsiteX5203" fmla="*/ 384344 w 1452586"/>
                <a:gd name="connsiteY5203" fmla="*/ 1028273 h 1226458"/>
                <a:gd name="connsiteX5204" fmla="*/ 384360 w 1452586"/>
                <a:gd name="connsiteY5204" fmla="*/ 1027751 h 1226458"/>
                <a:gd name="connsiteX5205" fmla="*/ 384866 w 1452586"/>
                <a:gd name="connsiteY5205" fmla="*/ 1027751 h 1226458"/>
                <a:gd name="connsiteX5206" fmla="*/ 386304 w 1452586"/>
                <a:gd name="connsiteY5206" fmla="*/ 1028305 h 1226458"/>
                <a:gd name="connsiteX5207" fmla="*/ 385340 w 1452586"/>
                <a:gd name="connsiteY5207" fmla="*/ 1026156 h 1226458"/>
                <a:gd name="connsiteX5208" fmla="*/ 385277 w 1452586"/>
                <a:gd name="connsiteY5208" fmla="*/ 1025649 h 1226458"/>
                <a:gd name="connsiteX5209" fmla="*/ 385735 w 1452586"/>
                <a:gd name="connsiteY5209" fmla="*/ 1025176 h 1226458"/>
                <a:gd name="connsiteX5210" fmla="*/ 386414 w 1452586"/>
                <a:gd name="connsiteY5210" fmla="*/ 1025254 h 1226458"/>
                <a:gd name="connsiteX5211" fmla="*/ 387742 w 1452586"/>
                <a:gd name="connsiteY5211" fmla="*/ 1025697 h 1226458"/>
                <a:gd name="connsiteX5212" fmla="*/ 389022 w 1452586"/>
                <a:gd name="connsiteY5212" fmla="*/ 1025444 h 1226458"/>
                <a:gd name="connsiteX5213" fmla="*/ 389686 w 1452586"/>
                <a:gd name="connsiteY5213" fmla="*/ 1025049 h 1226458"/>
                <a:gd name="connsiteX5214" fmla="*/ 389986 w 1452586"/>
                <a:gd name="connsiteY5214" fmla="*/ 1024449 h 1226458"/>
                <a:gd name="connsiteX5215" fmla="*/ 389828 w 1452586"/>
                <a:gd name="connsiteY5215" fmla="*/ 1023848 h 1226458"/>
                <a:gd name="connsiteX5216" fmla="*/ 388627 w 1452586"/>
                <a:gd name="connsiteY5216" fmla="*/ 1022141 h 1226458"/>
                <a:gd name="connsiteX5217" fmla="*/ 393337 w 1452586"/>
                <a:gd name="connsiteY5217" fmla="*/ 1022757 h 1226458"/>
                <a:gd name="connsiteX5218" fmla="*/ 394949 w 1452586"/>
                <a:gd name="connsiteY5218" fmla="*/ 1022252 h 1226458"/>
                <a:gd name="connsiteX5219" fmla="*/ 396134 w 1452586"/>
                <a:gd name="connsiteY5219" fmla="*/ 1020971 h 1226458"/>
                <a:gd name="connsiteX5220" fmla="*/ 395834 w 1452586"/>
                <a:gd name="connsiteY5220" fmla="*/ 1019565 h 1226458"/>
                <a:gd name="connsiteX5221" fmla="*/ 393937 w 1452586"/>
                <a:gd name="connsiteY5221" fmla="*/ 1016435 h 1226458"/>
                <a:gd name="connsiteX5222" fmla="*/ 395407 w 1452586"/>
                <a:gd name="connsiteY5222" fmla="*/ 1016404 h 1226458"/>
                <a:gd name="connsiteX5223" fmla="*/ 396418 w 1452586"/>
                <a:gd name="connsiteY5223" fmla="*/ 1016056 h 1226458"/>
                <a:gd name="connsiteX5224" fmla="*/ 397177 w 1452586"/>
                <a:gd name="connsiteY5224" fmla="*/ 1014998 h 1226458"/>
                <a:gd name="connsiteX5225" fmla="*/ 397873 w 1452586"/>
                <a:gd name="connsiteY5225" fmla="*/ 1012927 h 1226458"/>
                <a:gd name="connsiteX5226" fmla="*/ 397414 w 1452586"/>
                <a:gd name="connsiteY5226" fmla="*/ 1011900 h 1226458"/>
                <a:gd name="connsiteX5227" fmla="*/ 398110 w 1452586"/>
                <a:gd name="connsiteY5227" fmla="*/ 1011267 h 1226458"/>
                <a:gd name="connsiteX5228" fmla="*/ 400085 w 1452586"/>
                <a:gd name="connsiteY5228" fmla="*/ 1010888 h 1226458"/>
                <a:gd name="connsiteX5229" fmla="*/ 403799 w 1452586"/>
                <a:gd name="connsiteY5229" fmla="*/ 1010936 h 1226458"/>
                <a:gd name="connsiteX5230" fmla="*/ 404795 w 1452586"/>
                <a:gd name="connsiteY5230" fmla="*/ 1011267 h 1226458"/>
                <a:gd name="connsiteX5231" fmla="*/ 406597 w 1452586"/>
                <a:gd name="connsiteY5231" fmla="*/ 1012722 h 1226458"/>
                <a:gd name="connsiteX5232" fmla="*/ 407466 w 1452586"/>
                <a:gd name="connsiteY5232" fmla="*/ 1013069 h 1226458"/>
                <a:gd name="connsiteX5233" fmla="*/ 407861 w 1452586"/>
                <a:gd name="connsiteY5233" fmla="*/ 1012974 h 1226458"/>
                <a:gd name="connsiteX5234" fmla="*/ 408351 w 1452586"/>
                <a:gd name="connsiteY5234" fmla="*/ 1012722 h 1226458"/>
                <a:gd name="connsiteX5235" fmla="*/ 408809 w 1452586"/>
                <a:gd name="connsiteY5235" fmla="*/ 1012406 h 1226458"/>
                <a:gd name="connsiteX5236" fmla="*/ 409141 w 1452586"/>
                <a:gd name="connsiteY5236" fmla="*/ 1012042 h 1226458"/>
                <a:gd name="connsiteX5237" fmla="*/ 409394 w 1452586"/>
                <a:gd name="connsiteY5237" fmla="*/ 1011473 h 1226458"/>
                <a:gd name="connsiteX5238" fmla="*/ 409536 w 1452586"/>
                <a:gd name="connsiteY5238" fmla="*/ 1010383 h 1226458"/>
                <a:gd name="connsiteX5239" fmla="*/ 409694 w 1452586"/>
                <a:gd name="connsiteY5239" fmla="*/ 1009925 h 1226458"/>
                <a:gd name="connsiteX5240" fmla="*/ 410453 w 1452586"/>
                <a:gd name="connsiteY5240" fmla="*/ 1008913 h 1226458"/>
                <a:gd name="connsiteX5241" fmla="*/ 411353 w 1452586"/>
                <a:gd name="connsiteY5241" fmla="*/ 1008170 h 1226458"/>
                <a:gd name="connsiteX5242" fmla="*/ 412286 w 1452586"/>
                <a:gd name="connsiteY5242" fmla="*/ 1007901 h 1226458"/>
                <a:gd name="connsiteX5243" fmla="*/ 413013 w 1452586"/>
                <a:gd name="connsiteY5243" fmla="*/ 1008407 h 1226458"/>
                <a:gd name="connsiteX5244" fmla="*/ 413140 w 1452586"/>
                <a:gd name="connsiteY5244" fmla="*/ 1009071 h 1226458"/>
                <a:gd name="connsiteX5245" fmla="*/ 413140 w 1452586"/>
                <a:gd name="connsiteY5245" fmla="*/ 1009972 h 1226458"/>
                <a:gd name="connsiteX5246" fmla="*/ 413250 w 1452586"/>
                <a:gd name="connsiteY5246" fmla="*/ 1010715 h 1226458"/>
                <a:gd name="connsiteX5247" fmla="*/ 413787 w 1452586"/>
                <a:gd name="connsiteY5247" fmla="*/ 1011062 h 1226458"/>
                <a:gd name="connsiteX5248" fmla="*/ 415731 w 1452586"/>
                <a:gd name="connsiteY5248" fmla="*/ 1011552 h 1226458"/>
                <a:gd name="connsiteX5249" fmla="*/ 416395 w 1452586"/>
                <a:gd name="connsiteY5249" fmla="*/ 1010904 h 1226458"/>
                <a:gd name="connsiteX5250" fmla="*/ 416996 w 1452586"/>
                <a:gd name="connsiteY5250" fmla="*/ 1009482 h 1226458"/>
                <a:gd name="connsiteX5251" fmla="*/ 417249 w 1452586"/>
                <a:gd name="connsiteY5251" fmla="*/ 1008059 h 1226458"/>
                <a:gd name="connsiteX5252" fmla="*/ 416964 w 1452586"/>
                <a:gd name="connsiteY5252" fmla="*/ 1007411 h 1226458"/>
                <a:gd name="connsiteX5253" fmla="*/ 416948 w 1452586"/>
                <a:gd name="connsiteY5253" fmla="*/ 1007143 h 1226458"/>
                <a:gd name="connsiteX5254" fmla="*/ 414862 w 1452586"/>
                <a:gd name="connsiteY5254" fmla="*/ 1004788 h 1226458"/>
                <a:gd name="connsiteX5255" fmla="*/ 414688 w 1452586"/>
                <a:gd name="connsiteY5255" fmla="*/ 1004267 h 1226458"/>
                <a:gd name="connsiteX5256" fmla="*/ 416032 w 1452586"/>
                <a:gd name="connsiteY5256" fmla="*/ 1003903 h 1226458"/>
                <a:gd name="connsiteX5257" fmla="*/ 419129 w 1452586"/>
                <a:gd name="connsiteY5257" fmla="*/ 1006795 h 1226458"/>
                <a:gd name="connsiteX5258" fmla="*/ 420283 w 1452586"/>
                <a:gd name="connsiteY5258" fmla="*/ 1006653 h 1226458"/>
                <a:gd name="connsiteX5259" fmla="*/ 420694 w 1452586"/>
                <a:gd name="connsiteY5259" fmla="*/ 1004740 h 1226458"/>
                <a:gd name="connsiteX5260" fmla="*/ 420394 w 1452586"/>
                <a:gd name="connsiteY5260" fmla="*/ 1002323 h 1226458"/>
                <a:gd name="connsiteX5261" fmla="*/ 419398 w 1452586"/>
                <a:gd name="connsiteY5261" fmla="*/ 998040 h 1226458"/>
                <a:gd name="connsiteX5262" fmla="*/ 420299 w 1452586"/>
                <a:gd name="connsiteY5262" fmla="*/ 998735 h 1226458"/>
                <a:gd name="connsiteX5263" fmla="*/ 420805 w 1452586"/>
                <a:gd name="connsiteY5263" fmla="*/ 999225 h 1226458"/>
                <a:gd name="connsiteX5264" fmla="*/ 420994 w 1452586"/>
                <a:gd name="connsiteY5264" fmla="*/ 999889 h 1226458"/>
                <a:gd name="connsiteX5265" fmla="*/ 421010 w 1452586"/>
                <a:gd name="connsiteY5265" fmla="*/ 1000584 h 1226458"/>
                <a:gd name="connsiteX5266" fmla="*/ 421057 w 1452586"/>
                <a:gd name="connsiteY5266" fmla="*/ 1001311 h 1226458"/>
                <a:gd name="connsiteX5267" fmla="*/ 421168 w 1452586"/>
                <a:gd name="connsiteY5267" fmla="*/ 1001991 h 1226458"/>
                <a:gd name="connsiteX5268" fmla="*/ 421374 w 1452586"/>
                <a:gd name="connsiteY5268" fmla="*/ 1002512 h 1226458"/>
                <a:gd name="connsiteX5269" fmla="*/ 421990 w 1452586"/>
                <a:gd name="connsiteY5269" fmla="*/ 1003144 h 1226458"/>
                <a:gd name="connsiteX5270" fmla="*/ 422843 w 1452586"/>
                <a:gd name="connsiteY5270" fmla="*/ 1003777 h 1226458"/>
                <a:gd name="connsiteX5271" fmla="*/ 423633 w 1452586"/>
                <a:gd name="connsiteY5271" fmla="*/ 1004567 h 1226458"/>
                <a:gd name="connsiteX5272" fmla="*/ 424282 w 1452586"/>
                <a:gd name="connsiteY5272" fmla="*/ 1006637 h 1226458"/>
                <a:gd name="connsiteX5273" fmla="*/ 424961 w 1452586"/>
                <a:gd name="connsiteY5273" fmla="*/ 1007269 h 1226458"/>
                <a:gd name="connsiteX5274" fmla="*/ 425641 w 1452586"/>
                <a:gd name="connsiteY5274" fmla="*/ 1007032 h 1226458"/>
                <a:gd name="connsiteX5275" fmla="*/ 425894 w 1452586"/>
                <a:gd name="connsiteY5275" fmla="*/ 1005404 h 1226458"/>
                <a:gd name="connsiteX5276" fmla="*/ 425656 w 1452586"/>
                <a:gd name="connsiteY5276" fmla="*/ 1004250 h 1226458"/>
                <a:gd name="connsiteX5277" fmla="*/ 425261 w 1452586"/>
                <a:gd name="connsiteY5277" fmla="*/ 1003381 h 1226458"/>
                <a:gd name="connsiteX5278" fmla="*/ 425119 w 1452586"/>
                <a:gd name="connsiteY5278" fmla="*/ 1002496 h 1226458"/>
                <a:gd name="connsiteX5279" fmla="*/ 425625 w 1452586"/>
                <a:gd name="connsiteY5279" fmla="*/ 1001201 h 1226458"/>
                <a:gd name="connsiteX5280" fmla="*/ 427885 w 1452586"/>
                <a:gd name="connsiteY5280" fmla="*/ 1003413 h 1226458"/>
                <a:gd name="connsiteX5281" fmla="*/ 429212 w 1452586"/>
                <a:gd name="connsiteY5281" fmla="*/ 1003935 h 1226458"/>
                <a:gd name="connsiteX5282" fmla="*/ 429987 w 1452586"/>
                <a:gd name="connsiteY5282" fmla="*/ 1002813 h 1226458"/>
                <a:gd name="connsiteX5283" fmla="*/ 429655 w 1452586"/>
                <a:gd name="connsiteY5283" fmla="*/ 1001722 h 1226458"/>
                <a:gd name="connsiteX5284" fmla="*/ 427584 w 1452586"/>
                <a:gd name="connsiteY5284" fmla="*/ 999731 h 1226458"/>
                <a:gd name="connsiteX5285" fmla="*/ 427032 w 1452586"/>
                <a:gd name="connsiteY5285" fmla="*/ 998608 h 1226458"/>
                <a:gd name="connsiteX5286" fmla="*/ 427537 w 1452586"/>
                <a:gd name="connsiteY5286" fmla="*/ 998324 h 1226458"/>
                <a:gd name="connsiteX5287" fmla="*/ 427853 w 1452586"/>
                <a:gd name="connsiteY5287" fmla="*/ 998103 h 1226458"/>
                <a:gd name="connsiteX5288" fmla="*/ 428865 w 1452586"/>
                <a:gd name="connsiteY5288" fmla="*/ 998798 h 1226458"/>
                <a:gd name="connsiteX5289" fmla="*/ 430256 w 1452586"/>
                <a:gd name="connsiteY5289" fmla="*/ 998987 h 1226458"/>
                <a:gd name="connsiteX5290" fmla="*/ 431567 w 1452586"/>
                <a:gd name="connsiteY5290" fmla="*/ 998466 h 1226458"/>
                <a:gd name="connsiteX5291" fmla="*/ 432452 w 1452586"/>
                <a:gd name="connsiteY5291" fmla="*/ 997091 h 1226458"/>
                <a:gd name="connsiteX5292" fmla="*/ 432468 w 1452586"/>
                <a:gd name="connsiteY5292" fmla="*/ 995369 h 1226458"/>
                <a:gd name="connsiteX5293" fmla="*/ 431583 w 1452586"/>
                <a:gd name="connsiteY5293" fmla="*/ 994499 h 1226458"/>
                <a:gd name="connsiteX5294" fmla="*/ 429212 w 1452586"/>
                <a:gd name="connsiteY5294" fmla="*/ 993962 h 1226458"/>
                <a:gd name="connsiteX5295" fmla="*/ 430856 w 1452586"/>
                <a:gd name="connsiteY5295" fmla="*/ 993204 h 1226458"/>
                <a:gd name="connsiteX5296" fmla="*/ 433037 w 1452586"/>
                <a:gd name="connsiteY5296" fmla="*/ 992967 h 1226458"/>
                <a:gd name="connsiteX5297" fmla="*/ 434238 w 1452586"/>
                <a:gd name="connsiteY5297" fmla="*/ 992302 h 1226458"/>
                <a:gd name="connsiteX5298" fmla="*/ 432642 w 1452586"/>
                <a:gd name="connsiteY5298" fmla="*/ 989774 h 1226458"/>
                <a:gd name="connsiteX5299" fmla="*/ 432484 w 1452586"/>
                <a:gd name="connsiteY5299" fmla="*/ 989316 h 1226458"/>
                <a:gd name="connsiteX5300" fmla="*/ 432247 w 1452586"/>
                <a:gd name="connsiteY5300" fmla="*/ 989126 h 1226458"/>
                <a:gd name="connsiteX5301" fmla="*/ 431678 w 1452586"/>
                <a:gd name="connsiteY5301" fmla="*/ 989284 h 1226458"/>
                <a:gd name="connsiteX5302" fmla="*/ 431346 w 1452586"/>
                <a:gd name="connsiteY5302" fmla="*/ 989616 h 1226458"/>
                <a:gd name="connsiteX5303" fmla="*/ 431140 w 1452586"/>
                <a:gd name="connsiteY5303" fmla="*/ 990138 h 1226458"/>
                <a:gd name="connsiteX5304" fmla="*/ 430998 w 1452586"/>
                <a:gd name="connsiteY5304" fmla="*/ 990596 h 1226458"/>
                <a:gd name="connsiteX5305" fmla="*/ 430840 w 1452586"/>
                <a:gd name="connsiteY5305" fmla="*/ 990865 h 1226458"/>
                <a:gd name="connsiteX5306" fmla="*/ 428991 w 1452586"/>
                <a:gd name="connsiteY5306" fmla="*/ 990753 h 1226458"/>
                <a:gd name="connsiteX5307" fmla="*/ 428264 w 1452586"/>
                <a:gd name="connsiteY5307" fmla="*/ 991085 h 1226458"/>
                <a:gd name="connsiteX5308" fmla="*/ 428406 w 1452586"/>
                <a:gd name="connsiteY5308" fmla="*/ 992397 h 1226458"/>
                <a:gd name="connsiteX5309" fmla="*/ 427885 w 1452586"/>
                <a:gd name="connsiteY5309" fmla="*/ 992697 h 1226458"/>
                <a:gd name="connsiteX5310" fmla="*/ 426810 w 1452586"/>
                <a:gd name="connsiteY5310" fmla="*/ 992745 h 1226458"/>
                <a:gd name="connsiteX5311" fmla="*/ 426226 w 1452586"/>
                <a:gd name="connsiteY5311" fmla="*/ 992903 h 1226458"/>
                <a:gd name="connsiteX5312" fmla="*/ 425767 w 1452586"/>
                <a:gd name="connsiteY5312" fmla="*/ 993330 h 1226458"/>
                <a:gd name="connsiteX5313" fmla="*/ 425372 w 1452586"/>
                <a:gd name="connsiteY5313" fmla="*/ 993820 h 1226458"/>
                <a:gd name="connsiteX5314" fmla="*/ 425009 w 1452586"/>
                <a:gd name="connsiteY5314" fmla="*/ 994136 h 1226458"/>
                <a:gd name="connsiteX5315" fmla="*/ 424582 w 1452586"/>
                <a:gd name="connsiteY5315" fmla="*/ 993930 h 1226458"/>
                <a:gd name="connsiteX5316" fmla="*/ 424993 w 1452586"/>
                <a:gd name="connsiteY5316" fmla="*/ 993519 h 1226458"/>
                <a:gd name="connsiteX5317" fmla="*/ 425088 w 1452586"/>
                <a:gd name="connsiteY5317" fmla="*/ 992903 h 1226458"/>
                <a:gd name="connsiteX5318" fmla="*/ 424929 w 1452586"/>
                <a:gd name="connsiteY5318" fmla="*/ 992302 h 1226458"/>
                <a:gd name="connsiteX5319" fmla="*/ 424582 w 1452586"/>
                <a:gd name="connsiteY5319" fmla="*/ 991875 h 1226458"/>
                <a:gd name="connsiteX5320" fmla="*/ 426241 w 1452586"/>
                <a:gd name="connsiteY5320" fmla="*/ 990817 h 1226458"/>
                <a:gd name="connsiteX5321" fmla="*/ 426415 w 1452586"/>
                <a:gd name="connsiteY5321" fmla="*/ 989916 h 1226458"/>
                <a:gd name="connsiteX5322" fmla="*/ 427142 w 1452586"/>
                <a:gd name="connsiteY5322" fmla="*/ 989189 h 1226458"/>
                <a:gd name="connsiteX5323" fmla="*/ 429402 w 1452586"/>
                <a:gd name="connsiteY5323" fmla="*/ 988130 h 1226458"/>
                <a:gd name="connsiteX5324" fmla="*/ 430413 w 1452586"/>
                <a:gd name="connsiteY5324" fmla="*/ 987988 h 1226458"/>
                <a:gd name="connsiteX5325" fmla="*/ 430856 w 1452586"/>
                <a:gd name="connsiteY5325" fmla="*/ 987735 h 1226458"/>
                <a:gd name="connsiteX5326" fmla="*/ 431346 w 1452586"/>
                <a:gd name="connsiteY5326" fmla="*/ 987229 h 1226458"/>
                <a:gd name="connsiteX5327" fmla="*/ 431473 w 1452586"/>
                <a:gd name="connsiteY5327" fmla="*/ 986819 h 1226458"/>
                <a:gd name="connsiteX5328" fmla="*/ 431251 w 1452586"/>
                <a:gd name="connsiteY5328" fmla="*/ 986582 h 1226458"/>
                <a:gd name="connsiteX5329" fmla="*/ 431504 w 1452586"/>
                <a:gd name="connsiteY5329" fmla="*/ 986155 h 1226458"/>
                <a:gd name="connsiteX5330" fmla="*/ 435550 w 1452586"/>
                <a:gd name="connsiteY5330" fmla="*/ 986155 h 1226458"/>
                <a:gd name="connsiteX5331" fmla="*/ 436577 w 1452586"/>
                <a:gd name="connsiteY5331" fmla="*/ 985870 h 1226458"/>
                <a:gd name="connsiteX5332" fmla="*/ 438442 w 1452586"/>
                <a:gd name="connsiteY5332" fmla="*/ 984733 h 1226458"/>
                <a:gd name="connsiteX5333" fmla="*/ 438885 w 1452586"/>
                <a:gd name="connsiteY5333" fmla="*/ 984606 h 1226458"/>
                <a:gd name="connsiteX5334" fmla="*/ 439058 w 1452586"/>
                <a:gd name="connsiteY5334" fmla="*/ 984274 h 1226458"/>
                <a:gd name="connsiteX5335" fmla="*/ 438727 w 1452586"/>
                <a:gd name="connsiteY5335" fmla="*/ 983563 h 1226458"/>
                <a:gd name="connsiteX5336" fmla="*/ 438237 w 1452586"/>
                <a:gd name="connsiteY5336" fmla="*/ 982867 h 1226458"/>
                <a:gd name="connsiteX5337" fmla="*/ 437810 w 1452586"/>
                <a:gd name="connsiteY5337" fmla="*/ 982536 h 1226458"/>
                <a:gd name="connsiteX5338" fmla="*/ 436577 w 1452586"/>
                <a:gd name="connsiteY5338" fmla="*/ 982536 h 1226458"/>
                <a:gd name="connsiteX5339" fmla="*/ 436308 w 1452586"/>
                <a:gd name="connsiteY5339" fmla="*/ 982441 h 1226458"/>
                <a:gd name="connsiteX5340" fmla="*/ 436324 w 1452586"/>
                <a:gd name="connsiteY5340" fmla="*/ 982188 h 1226458"/>
                <a:gd name="connsiteX5341" fmla="*/ 436388 w 1452586"/>
                <a:gd name="connsiteY5341" fmla="*/ 981840 h 1226458"/>
                <a:gd name="connsiteX5342" fmla="*/ 436324 w 1452586"/>
                <a:gd name="connsiteY5342" fmla="*/ 981492 h 1226458"/>
                <a:gd name="connsiteX5343" fmla="*/ 435882 w 1452586"/>
                <a:gd name="connsiteY5343" fmla="*/ 980386 h 1226458"/>
                <a:gd name="connsiteX5344" fmla="*/ 435234 w 1452586"/>
                <a:gd name="connsiteY5344" fmla="*/ 978047 h 1226458"/>
                <a:gd name="connsiteX5345" fmla="*/ 434696 w 1452586"/>
                <a:gd name="connsiteY5345" fmla="*/ 977288 h 1226458"/>
                <a:gd name="connsiteX5346" fmla="*/ 435835 w 1452586"/>
                <a:gd name="connsiteY5346" fmla="*/ 975961 h 1226458"/>
                <a:gd name="connsiteX5347" fmla="*/ 437383 w 1452586"/>
                <a:gd name="connsiteY5347" fmla="*/ 975882 h 1226458"/>
                <a:gd name="connsiteX5348" fmla="*/ 439011 w 1452586"/>
                <a:gd name="connsiteY5348" fmla="*/ 976261 h 1226458"/>
                <a:gd name="connsiteX5349" fmla="*/ 440339 w 1452586"/>
                <a:gd name="connsiteY5349" fmla="*/ 976261 h 1226458"/>
                <a:gd name="connsiteX5350" fmla="*/ 440781 w 1452586"/>
                <a:gd name="connsiteY5350" fmla="*/ 975945 h 1226458"/>
                <a:gd name="connsiteX5351" fmla="*/ 441334 w 1452586"/>
                <a:gd name="connsiteY5351" fmla="*/ 975344 h 1226458"/>
                <a:gd name="connsiteX5352" fmla="*/ 441824 w 1452586"/>
                <a:gd name="connsiteY5352" fmla="*/ 974728 h 1226458"/>
                <a:gd name="connsiteX5353" fmla="*/ 441998 w 1452586"/>
                <a:gd name="connsiteY5353" fmla="*/ 974191 h 1226458"/>
                <a:gd name="connsiteX5354" fmla="*/ 441730 w 1452586"/>
                <a:gd name="connsiteY5354" fmla="*/ 973764 h 1226458"/>
                <a:gd name="connsiteX5355" fmla="*/ 440591 w 1452586"/>
                <a:gd name="connsiteY5355" fmla="*/ 973432 h 1226458"/>
                <a:gd name="connsiteX5356" fmla="*/ 440118 w 1452586"/>
                <a:gd name="connsiteY5356" fmla="*/ 973148 h 1226458"/>
                <a:gd name="connsiteX5357" fmla="*/ 440513 w 1452586"/>
                <a:gd name="connsiteY5357" fmla="*/ 972753 h 1226458"/>
                <a:gd name="connsiteX5358" fmla="*/ 440860 w 1452586"/>
                <a:gd name="connsiteY5358" fmla="*/ 972863 h 1226458"/>
                <a:gd name="connsiteX5359" fmla="*/ 441176 w 1452586"/>
                <a:gd name="connsiteY5359" fmla="*/ 973116 h 1226458"/>
                <a:gd name="connsiteX5360" fmla="*/ 441445 w 1452586"/>
                <a:gd name="connsiteY5360" fmla="*/ 973148 h 1226458"/>
                <a:gd name="connsiteX5361" fmla="*/ 441792 w 1452586"/>
                <a:gd name="connsiteY5361" fmla="*/ 972879 h 1226458"/>
                <a:gd name="connsiteX5362" fmla="*/ 441840 w 1452586"/>
                <a:gd name="connsiteY5362" fmla="*/ 972705 h 1226458"/>
                <a:gd name="connsiteX5363" fmla="*/ 441824 w 1452586"/>
                <a:gd name="connsiteY5363" fmla="*/ 972500 h 1226458"/>
                <a:gd name="connsiteX5364" fmla="*/ 442251 w 1452586"/>
                <a:gd name="connsiteY5364" fmla="*/ 971330 h 1226458"/>
                <a:gd name="connsiteX5365" fmla="*/ 442488 w 1452586"/>
                <a:gd name="connsiteY5365" fmla="*/ 970398 h 1226458"/>
                <a:gd name="connsiteX5366" fmla="*/ 442836 w 1452586"/>
                <a:gd name="connsiteY5366" fmla="*/ 969513 h 1226458"/>
                <a:gd name="connsiteX5367" fmla="*/ 443009 w 1452586"/>
                <a:gd name="connsiteY5367" fmla="*/ 969039 h 1226458"/>
                <a:gd name="connsiteX5368" fmla="*/ 442757 w 1452586"/>
                <a:gd name="connsiteY5368" fmla="*/ 968881 h 1226458"/>
                <a:gd name="connsiteX5369" fmla="*/ 442583 w 1452586"/>
                <a:gd name="connsiteY5369" fmla="*/ 968533 h 1226458"/>
                <a:gd name="connsiteX5370" fmla="*/ 442504 w 1452586"/>
                <a:gd name="connsiteY5370" fmla="*/ 967964 h 1226458"/>
                <a:gd name="connsiteX5371" fmla="*/ 443009 w 1452586"/>
                <a:gd name="connsiteY5371" fmla="*/ 966731 h 1226458"/>
                <a:gd name="connsiteX5372" fmla="*/ 444416 w 1452586"/>
                <a:gd name="connsiteY5372" fmla="*/ 966478 h 1226458"/>
                <a:gd name="connsiteX5373" fmla="*/ 447119 w 1452586"/>
                <a:gd name="connsiteY5373" fmla="*/ 966921 h 1226458"/>
                <a:gd name="connsiteX5374" fmla="*/ 451228 w 1452586"/>
                <a:gd name="connsiteY5374" fmla="*/ 966336 h 1226458"/>
                <a:gd name="connsiteX5375" fmla="*/ 453472 w 1452586"/>
                <a:gd name="connsiteY5375" fmla="*/ 965309 h 1226458"/>
                <a:gd name="connsiteX5376" fmla="*/ 454436 w 1452586"/>
                <a:gd name="connsiteY5376" fmla="*/ 964582 h 1226458"/>
                <a:gd name="connsiteX5377" fmla="*/ 455147 w 1452586"/>
                <a:gd name="connsiteY5377" fmla="*/ 963491 h 1226458"/>
                <a:gd name="connsiteX5378" fmla="*/ 455448 w 1452586"/>
                <a:gd name="connsiteY5378" fmla="*/ 961942 h 1226458"/>
                <a:gd name="connsiteX5379" fmla="*/ 455700 w 1452586"/>
                <a:gd name="connsiteY5379" fmla="*/ 961057 h 1226458"/>
                <a:gd name="connsiteX5380" fmla="*/ 456317 w 1452586"/>
                <a:gd name="connsiteY5380" fmla="*/ 960757 h 1226458"/>
                <a:gd name="connsiteX5381" fmla="*/ 457581 w 1452586"/>
                <a:gd name="connsiteY5381" fmla="*/ 960583 h 1226458"/>
                <a:gd name="connsiteX5382" fmla="*/ 461058 w 1452586"/>
                <a:gd name="connsiteY5382" fmla="*/ 957754 h 1226458"/>
                <a:gd name="connsiteX5383" fmla="*/ 461611 w 1452586"/>
                <a:gd name="connsiteY5383" fmla="*/ 956932 h 1226458"/>
                <a:gd name="connsiteX5384" fmla="*/ 462228 w 1452586"/>
                <a:gd name="connsiteY5384" fmla="*/ 955668 h 1226458"/>
                <a:gd name="connsiteX5385" fmla="*/ 462733 w 1452586"/>
                <a:gd name="connsiteY5385" fmla="*/ 954072 h 1226458"/>
                <a:gd name="connsiteX5386" fmla="*/ 463397 w 1452586"/>
                <a:gd name="connsiteY5386" fmla="*/ 950500 h 1226458"/>
                <a:gd name="connsiteX5387" fmla="*/ 463934 w 1452586"/>
                <a:gd name="connsiteY5387" fmla="*/ 949094 h 1226458"/>
                <a:gd name="connsiteX5388" fmla="*/ 464899 w 1452586"/>
                <a:gd name="connsiteY5388" fmla="*/ 948509 h 1226458"/>
                <a:gd name="connsiteX5389" fmla="*/ 466842 w 1452586"/>
                <a:gd name="connsiteY5389" fmla="*/ 949315 h 1226458"/>
                <a:gd name="connsiteX5390" fmla="*/ 467807 w 1452586"/>
                <a:gd name="connsiteY5390" fmla="*/ 948303 h 1226458"/>
                <a:gd name="connsiteX5391" fmla="*/ 467964 w 1452586"/>
                <a:gd name="connsiteY5391" fmla="*/ 947403 h 1226458"/>
                <a:gd name="connsiteX5392" fmla="*/ 467538 w 1452586"/>
                <a:gd name="connsiteY5392" fmla="*/ 947245 h 1226458"/>
                <a:gd name="connsiteX5393" fmla="*/ 465041 w 1452586"/>
                <a:gd name="connsiteY5393" fmla="*/ 947671 h 1226458"/>
                <a:gd name="connsiteX5394" fmla="*/ 464440 w 1452586"/>
                <a:gd name="connsiteY5394" fmla="*/ 947498 h 1226458"/>
                <a:gd name="connsiteX5395" fmla="*/ 463934 w 1452586"/>
                <a:gd name="connsiteY5395" fmla="*/ 947055 h 1226458"/>
                <a:gd name="connsiteX5396" fmla="*/ 466036 w 1452586"/>
                <a:gd name="connsiteY5396" fmla="*/ 946786 h 1226458"/>
                <a:gd name="connsiteX5397" fmla="*/ 466574 w 1452586"/>
                <a:gd name="connsiteY5397" fmla="*/ 946470 h 1226458"/>
                <a:gd name="connsiteX5398" fmla="*/ 466574 w 1452586"/>
                <a:gd name="connsiteY5398" fmla="*/ 945964 h 1226458"/>
                <a:gd name="connsiteX5399" fmla="*/ 465878 w 1452586"/>
                <a:gd name="connsiteY5399" fmla="*/ 945901 h 1226458"/>
                <a:gd name="connsiteX5400" fmla="*/ 465468 w 1452586"/>
                <a:gd name="connsiteY5400" fmla="*/ 945506 h 1226458"/>
                <a:gd name="connsiteX5401" fmla="*/ 464946 w 1452586"/>
                <a:gd name="connsiteY5401" fmla="*/ 943894 h 1226458"/>
                <a:gd name="connsiteX5402" fmla="*/ 464962 w 1452586"/>
                <a:gd name="connsiteY5402" fmla="*/ 943436 h 1226458"/>
                <a:gd name="connsiteX5403" fmla="*/ 465088 w 1452586"/>
                <a:gd name="connsiteY5403" fmla="*/ 942946 h 1226458"/>
                <a:gd name="connsiteX5404" fmla="*/ 465120 w 1452586"/>
                <a:gd name="connsiteY5404" fmla="*/ 942535 h 1226458"/>
                <a:gd name="connsiteX5405" fmla="*/ 464804 w 1452586"/>
                <a:gd name="connsiteY5405" fmla="*/ 942345 h 1226458"/>
                <a:gd name="connsiteX5406" fmla="*/ 463602 w 1452586"/>
                <a:gd name="connsiteY5406" fmla="*/ 942361 h 1226458"/>
                <a:gd name="connsiteX5407" fmla="*/ 463192 w 1452586"/>
                <a:gd name="connsiteY5407" fmla="*/ 942013 h 1226458"/>
                <a:gd name="connsiteX5408" fmla="*/ 461833 w 1452586"/>
                <a:gd name="connsiteY5408" fmla="*/ 939484 h 1226458"/>
                <a:gd name="connsiteX5409" fmla="*/ 461358 w 1452586"/>
                <a:gd name="connsiteY5409" fmla="*/ 938947 h 1226458"/>
                <a:gd name="connsiteX5410" fmla="*/ 459794 w 1452586"/>
                <a:gd name="connsiteY5410" fmla="*/ 938189 h 1226458"/>
                <a:gd name="connsiteX5411" fmla="*/ 459004 w 1452586"/>
                <a:gd name="connsiteY5411" fmla="*/ 937367 h 1226458"/>
                <a:gd name="connsiteX5412" fmla="*/ 458608 w 1452586"/>
                <a:gd name="connsiteY5412" fmla="*/ 937304 h 1226458"/>
                <a:gd name="connsiteX5413" fmla="*/ 458103 w 1452586"/>
                <a:gd name="connsiteY5413" fmla="*/ 937952 h 1226458"/>
                <a:gd name="connsiteX5414" fmla="*/ 457628 w 1452586"/>
                <a:gd name="connsiteY5414" fmla="*/ 938284 h 1226458"/>
                <a:gd name="connsiteX5415" fmla="*/ 456901 w 1452586"/>
                <a:gd name="connsiteY5415" fmla="*/ 938379 h 1226458"/>
                <a:gd name="connsiteX5416" fmla="*/ 456143 w 1452586"/>
                <a:gd name="connsiteY5416" fmla="*/ 938284 h 1226458"/>
                <a:gd name="connsiteX5417" fmla="*/ 455685 w 1452586"/>
                <a:gd name="connsiteY5417" fmla="*/ 937952 h 1226458"/>
                <a:gd name="connsiteX5418" fmla="*/ 455289 w 1452586"/>
                <a:gd name="connsiteY5418" fmla="*/ 937541 h 1226458"/>
                <a:gd name="connsiteX5419" fmla="*/ 453677 w 1452586"/>
                <a:gd name="connsiteY5419" fmla="*/ 936735 h 1226458"/>
                <a:gd name="connsiteX5420" fmla="*/ 453330 w 1452586"/>
                <a:gd name="connsiteY5420" fmla="*/ 936277 h 1226458"/>
                <a:gd name="connsiteX5421" fmla="*/ 452587 w 1452586"/>
                <a:gd name="connsiteY5421" fmla="*/ 934664 h 1226458"/>
                <a:gd name="connsiteX5422" fmla="*/ 451923 w 1452586"/>
                <a:gd name="connsiteY5422" fmla="*/ 933606 h 1226458"/>
                <a:gd name="connsiteX5423" fmla="*/ 451133 w 1452586"/>
                <a:gd name="connsiteY5423" fmla="*/ 932768 h 1226458"/>
                <a:gd name="connsiteX5424" fmla="*/ 450248 w 1452586"/>
                <a:gd name="connsiteY5424" fmla="*/ 932231 h 1226458"/>
                <a:gd name="connsiteX5425" fmla="*/ 446518 w 1452586"/>
                <a:gd name="connsiteY5425" fmla="*/ 932009 h 1226458"/>
                <a:gd name="connsiteX5426" fmla="*/ 446202 w 1452586"/>
                <a:gd name="connsiteY5426" fmla="*/ 932104 h 1226458"/>
                <a:gd name="connsiteX5427" fmla="*/ 445428 w 1452586"/>
                <a:gd name="connsiteY5427" fmla="*/ 932562 h 1226458"/>
                <a:gd name="connsiteX5428" fmla="*/ 443152 w 1452586"/>
                <a:gd name="connsiteY5428" fmla="*/ 932626 h 1226458"/>
                <a:gd name="connsiteX5429" fmla="*/ 438205 w 1452586"/>
                <a:gd name="connsiteY5429" fmla="*/ 931267 h 1226458"/>
                <a:gd name="connsiteX5430" fmla="*/ 435850 w 1452586"/>
                <a:gd name="connsiteY5430" fmla="*/ 932057 h 1226458"/>
                <a:gd name="connsiteX5431" fmla="*/ 435044 w 1452586"/>
                <a:gd name="connsiteY5431" fmla="*/ 933036 h 1226458"/>
                <a:gd name="connsiteX5432" fmla="*/ 434349 w 1452586"/>
                <a:gd name="connsiteY5432" fmla="*/ 934253 h 1226458"/>
                <a:gd name="connsiteX5433" fmla="*/ 433606 w 1452586"/>
                <a:gd name="connsiteY5433" fmla="*/ 935265 h 1226458"/>
                <a:gd name="connsiteX5434" fmla="*/ 432626 w 1452586"/>
                <a:gd name="connsiteY5434" fmla="*/ 935676 h 1226458"/>
                <a:gd name="connsiteX5435" fmla="*/ 431789 w 1452586"/>
                <a:gd name="connsiteY5435" fmla="*/ 934965 h 1226458"/>
                <a:gd name="connsiteX5436" fmla="*/ 431283 w 1452586"/>
                <a:gd name="connsiteY5436" fmla="*/ 933369 h 1226458"/>
                <a:gd name="connsiteX5437" fmla="*/ 431346 w 1452586"/>
                <a:gd name="connsiteY5437" fmla="*/ 931772 h 1226458"/>
                <a:gd name="connsiteX5438" fmla="*/ 432120 w 1452586"/>
                <a:gd name="connsiteY5438" fmla="*/ 930998 h 1226458"/>
                <a:gd name="connsiteX5439" fmla="*/ 432120 w 1452586"/>
                <a:gd name="connsiteY5439" fmla="*/ 930508 h 1226458"/>
                <a:gd name="connsiteX5440" fmla="*/ 431962 w 1452586"/>
                <a:gd name="connsiteY5440" fmla="*/ 930365 h 1226458"/>
                <a:gd name="connsiteX5441" fmla="*/ 431583 w 1452586"/>
                <a:gd name="connsiteY5441" fmla="*/ 929923 h 1226458"/>
                <a:gd name="connsiteX5442" fmla="*/ 432200 w 1452586"/>
                <a:gd name="connsiteY5442" fmla="*/ 929465 h 1226458"/>
                <a:gd name="connsiteX5443" fmla="*/ 432389 w 1452586"/>
                <a:gd name="connsiteY5443" fmla="*/ 928611 h 1226458"/>
                <a:gd name="connsiteX5444" fmla="*/ 432184 w 1452586"/>
                <a:gd name="connsiteY5444" fmla="*/ 927774 h 1226458"/>
                <a:gd name="connsiteX5445" fmla="*/ 431567 w 1452586"/>
                <a:gd name="connsiteY5445" fmla="*/ 927379 h 1226458"/>
                <a:gd name="connsiteX5446" fmla="*/ 429939 w 1452586"/>
                <a:gd name="connsiteY5446" fmla="*/ 927916 h 1226458"/>
                <a:gd name="connsiteX5447" fmla="*/ 429260 w 1452586"/>
                <a:gd name="connsiteY5447" fmla="*/ 927711 h 1226458"/>
                <a:gd name="connsiteX5448" fmla="*/ 428928 w 1452586"/>
                <a:gd name="connsiteY5448" fmla="*/ 926351 h 1226458"/>
                <a:gd name="connsiteX5449" fmla="*/ 429371 w 1452586"/>
                <a:gd name="connsiteY5449" fmla="*/ 926257 h 1226458"/>
                <a:gd name="connsiteX5450" fmla="*/ 429766 w 1452586"/>
                <a:gd name="connsiteY5450" fmla="*/ 926082 h 1226458"/>
                <a:gd name="connsiteX5451" fmla="*/ 430177 w 1452586"/>
                <a:gd name="connsiteY5451" fmla="*/ 925782 h 1226458"/>
                <a:gd name="connsiteX5452" fmla="*/ 430524 w 1452586"/>
                <a:gd name="connsiteY5452" fmla="*/ 925356 h 1226458"/>
                <a:gd name="connsiteX5453" fmla="*/ 430208 w 1452586"/>
                <a:gd name="connsiteY5453" fmla="*/ 925245 h 1226458"/>
                <a:gd name="connsiteX5454" fmla="*/ 429481 w 1452586"/>
                <a:gd name="connsiteY5454" fmla="*/ 924787 h 1226458"/>
                <a:gd name="connsiteX5455" fmla="*/ 430350 w 1452586"/>
                <a:gd name="connsiteY5455" fmla="*/ 924755 h 1226458"/>
                <a:gd name="connsiteX5456" fmla="*/ 431409 w 1452586"/>
                <a:gd name="connsiteY5456" fmla="*/ 924455 h 1226458"/>
                <a:gd name="connsiteX5457" fmla="*/ 432120 w 1452586"/>
                <a:gd name="connsiteY5457" fmla="*/ 923696 h 1226458"/>
                <a:gd name="connsiteX5458" fmla="*/ 431868 w 1452586"/>
                <a:gd name="connsiteY5458" fmla="*/ 922148 h 1226458"/>
                <a:gd name="connsiteX5459" fmla="*/ 433401 w 1452586"/>
                <a:gd name="connsiteY5459" fmla="*/ 922243 h 1226458"/>
                <a:gd name="connsiteX5460" fmla="*/ 434001 w 1452586"/>
                <a:gd name="connsiteY5460" fmla="*/ 921816 h 1226458"/>
                <a:gd name="connsiteX5461" fmla="*/ 434285 w 1452586"/>
                <a:gd name="connsiteY5461" fmla="*/ 920599 h 1226458"/>
                <a:gd name="connsiteX5462" fmla="*/ 433479 w 1452586"/>
                <a:gd name="connsiteY5462" fmla="*/ 920599 h 1226458"/>
                <a:gd name="connsiteX5463" fmla="*/ 433258 w 1452586"/>
                <a:gd name="connsiteY5463" fmla="*/ 919761 h 1226458"/>
                <a:gd name="connsiteX5464" fmla="*/ 433448 w 1452586"/>
                <a:gd name="connsiteY5464" fmla="*/ 917264 h 1226458"/>
                <a:gd name="connsiteX5465" fmla="*/ 433653 w 1452586"/>
                <a:gd name="connsiteY5465" fmla="*/ 916221 h 1226458"/>
                <a:gd name="connsiteX5466" fmla="*/ 434128 w 1452586"/>
                <a:gd name="connsiteY5466" fmla="*/ 915273 h 1226458"/>
                <a:gd name="connsiteX5467" fmla="*/ 434744 w 1452586"/>
                <a:gd name="connsiteY5467" fmla="*/ 914451 h 1226458"/>
                <a:gd name="connsiteX5468" fmla="*/ 438015 w 1452586"/>
                <a:gd name="connsiteY5468" fmla="*/ 911669 h 1226458"/>
                <a:gd name="connsiteX5469" fmla="*/ 440844 w 1452586"/>
                <a:gd name="connsiteY5469" fmla="*/ 910199 h 1226458"/>
                <a:gd name="connsiteX5470" fmla="*/ 440844 w 1452586"/>
                <a:gd name="connsiteY5470" fmla="*/ 909678 h 1226458"/>
                <a:gd name="connsiteX5471" fmla="*/ 440434 w 1452586"/>
                <a:gd name="connsiteY5471" fmla="*/ 909725 h 1226458"/>
                <a:gd name="connsiteX5472" fmla="*/ 440023 w 1452586"/>
                <a:gd name="connsiteY5472" fmla="*/ 909678 h 1226458"/>
                <a:gd name="connsiteX5473" fmla="*/ 439628 w 1452586"/>
                <a:gd name="connsiteY5473" fmla="*/ 909473 h 1226458"/>
                <a:gd name="connsiteX5474" fmla="*/ 439280 w 1452586"/>
                <a:gd name="connsiteY5474" fmla="*/ 909156 h 1226458"/>
                <a:gd name="connsiteX5475" fmla="*/ 438189 w 1452586"/>
                <a:gd name="connsiteY5475" fmla="*/ 910926 h 1226458"/>
                <a:gd name="connsiteX5476" fmla="*/ 436498 w 1452586"/>
                <a:gd name="connsiteY5476" fmla="*/ 911180 h 1226458"/>
                <a:gd name="connsiteX5477" fmla="*/ 434760 w 1452586"/>
                <a:gd name="connsiteY5477" fmla="*/ 910278 h 1226458"/>
                <a:gd name="connsiteX5478" fmla="*/ 433464 w 1452586"/>
                <a:gd name="connsiteY5478" fmla="*/ 908666 h 1226458"/>
                <a:gd name="connsiteX5479" fmla="*/ 435408 w 1452586"/>
                <a:gd name="connsiteY5479" fmla="*/ 908841 h 1226458"/>
                <a:gd name="connsiteX5480" fmla="*/ 436119 w 1452586"/>
                <a:gd name="connsiteY5480" fmla="*/ 908698 h 1226458"/>
                <a:gd name="connsiteX5481" fmla="*/ 436293 w 1452586"/>
                <a:gd name="connsiteY5481" fmla="*/ 908477 h 1226458"/>
                <a:gd name="connsiteX5482" fmla="*/ 436719 w 1452586"/>
                <a:gd name="connsiteY5482" fmla="*/ 907766 h 1226458"/>
                <a:gd name="connsiteX5483" fmla="*/ 436909 w 1452586"/>
                <a:gd name="connsiteY5483" fmla="*/ 907592 h 1226458"/>
                <a:gd name="connsiteX5484" fmla="*/ 437225 w 1452586"/>
                <a:gd name="connsiteY5484" fmla="*/ 907655 h 1226458"/>
                <a:gd name="connsiteX5485" fmla="*/ 437699 w 1452586"/>
                <a:gd name="connsiteY5485" fmla="*/ 908066 h 1226458"/>
                <a:gd name="connsiteX5486" fmla="*/ 437968 w 1452586"/>
                <a:gd name="connsiteY5486" fmla="*/ 908113 h 1226458"/>
                <a:gd name="connsiteX5487" fmla="*/ 441129 w 1452586"/>
                <a:gd name="connsiteY5487" fmla="*/ 907070 h 1226458"/>
                <a:gd name="connsiteX5488" fmla="*/ 441508 w 1452586"/>
                <a:gd name="connsiteY5488" fmla="*/ 906612 h 1226458"/>
                <a:gd name="connsiteX5489" fmla="*/ 442077 w 1452586"/>
                <a:gd name="connsiteY5489" fmla="*/ 905410 h 1226458"/>
                <a:gd name="connsiteX5490" fmla="*/ 442409 w 1452586"/>
                <a:gd name="connsiteY5490" fmla="*/ 905000 h 1226458"/>
                <a:gd name="connsiteX5491" fmla="*/ 443009 w 1452586"/>
                <a:gd name="connsiteY5491" fmla="*/ 904795 h 1226458"/>
                <a:gd name="connsiteX5492" fmla="*/ 445048 w 1452586"/>
                <a:gd name="connsiteY5492" fmla="*/ 905000 h 1226458"/>
                <a:gd name="connsiteX5493" fmla="*/ 447498 w 1452586"/>
                <a:gd name="connsiteY5493" fmla="*/ 904668 h 1226458"/>
                <a:gd name="connsiteX5494" fmla="*/ 448604 w 1452586"/>
                <a:gd name="connsiteY5494" fmla="*/ 904162 h 1226458"/>
                <a:gd name="connsiteX5495" fmla="*/ 448747 w 1452586"/>
                <a:gd name="connsiteY5495" fmla="*/ 903419 h 1226458"/>
                <a:gd name="connsiteX5496" fmla="*/ 449616 w 1452586"/>
                <a:gd name="connsiteY5496" fmla="*/ 902202 h 1226458"/>
                <a:gd name="connsiteX5497" fmla="*/ 449568 w 1452586"/>
                <a:gd name="connsiteY5497" fmla="*/ 900985 h 1226458"/>
                <a:gd name="connsiteX5498" fmla="*/ 448984 w 1452586"/>
                <a:gd name="connsiteY5498" fmla="*/ 899816 h 1226458"/>
                <a:gd name="connsiteX5499" fmla="*/ 447214 w 1452586"/>
                <a:gd name="connsiteY5499" fmla="*/ 897540 h 1226458"/>
                <a:gd name="connsiteX5500" fmla="*/ 446265 w 1452586"/>
                <a:gd name="connsiteY5500" fmla="*/ 896734 h 1226458"/>
                <a:gd name="connsiteX5501" fmla="*/ 445175 w 1452586"/>
                <a:gd name="connsiteY5501" fmla="*/ 896276 h 1226458"/>
                <a:gd name="connsiteX5502" fmla="*/ 443752 w 1452586"/>
                <a:gd name="connsiteY5502" fmla="*/ 896118 h 1226458"/>
                <a:gd name="connsiteX5503" fmla="*/ 444574 w 1452586"/>
                <a:gd name="connsiteY5503" fmla="*/ 895422 h 1226458"/>
                <a:gd name="connsiteX5504" fmla="*/ 445428 w 1452586"/>
                <a:gd name="connsiteY5504" fmla="*/ 895122 h 1226458"/>
                <a:gd name="connsiteX5505" fmla="*/ 446249 w 1452586"/>
                <a:gd name="connsiteY5505" fmla="*/ 895359 h 1226458"/>
                <a:gd name="connsiteX5506" fmla="*/ 447024 w 1452586"/>
                <a:gd name="connsiteY5506" fmla="*/ 896371 h 1226458"/>
                <a:gd name="connsiteX5507" fmla="*/ 453520 w 1452586"/>
                <a:gd name="connsiteY5507" fmla="*/ 895422 h 1226458"/>
                <a:gd name="connsiteX5508" fmla="*/ 454863 w 1452586"/>
                <a:gd name="connsiteY5508" fmla="*/ 894474 h 1226458"/>
                <a:gd name="connsiteX5509" fmla="*/ 455527 w 1452586"/>
                <a:gd name="connsiteY5509" fmla="*/ 892403 h 1226458"/>
                <a:gd name="connsiteX5510" fmla="*/ 455637 w 1452586"/>
                <a:gd name="connsiteY5510" fmla="*/ 891298 h 1226458"/>
                <a:gd name="connsiteX5511" fmla="*/ 455463 w 1452586"/>
                <a:gd name="connsiteY5511" fmla="*/ 891298 h 1226458"/>
                <a:gd name="connsiteX5512" fmla="*/ 453867 w 1452586"/>
                <a:gd name="connsiteY5512" fmla="*/ 889986 h 1226458"/>
                <a:gd name="connsiteX5513" fmla="*/ 453535 w 1452586"/>
                <a:gd name="connsiteY5513" fmla="*/ 889875 h 1226458"/>
                <a:gd name="connsiteX5514" fmla="*/ 450280 w 1452586"/>
                <a:gd name="connsiteY5514" fmla="*/ 889606 h 1226458"/>
                <a:gd name="connsiteX5515" fmla="*/ 450675 w 1452586"/>
                <a:gd name="connsiteY5515" fmla="*/ 888627 h 1226458"/>
                <a:gd name="connsiteX5516" fmla="*/ 452682 w 1452586"/>
                <a:gd name="connsiteY5516" fmla="*/ 888342 h 1226458"/>
                <a:gd name="connsiteX5517" fmla="*/ 453393 w 1452586"/>
                <a:gd name="connsiteY5517" fmla="*/ 887789 h 1226458"/>
                <a:gd name="connsiteX5518" fmla="*/ 453488 w 1452586"/>
                <a:gd name="connsiteY5518" fmla="*/ 886698 h 1226458"/>
                <a:gd name="connsiteX5519" fmla="*/ 453298 w 1452586"/>
                <a:gd name="connsiteY5519" fmla="*/ 885576 h 1226458"/>
                <a:gd name="connsiteX5520" fmla="*/ 453440 w 1452586"/>
                <a:gd name="connsiteY5520" fmla="*/ 884786 h 1226458"/>
                <a:gd name="connsiteX5521" fmla="*/ 454436 w 1452586"/>
                <a:gd name="connsiteY5521" fmla="*/ 884628 h 1226458"/>
                <a:gd name="connsiteX5522" fmla="*/ 454436 w 1452586"/>
                <a:gd name="connsiteY5522" fmla="*/ 885181 h 1226458"/>
                <a:gd name="connsiteX5523" fmla="*/ 454262 w 1452586"/>
                <a:gd name="connsiteY5523" fmla="*/ 885276 h 1226458"/>
                <a:gd name="connsiteX5524" fmla="*/ 454152 w 1452586"/>
                <a:gd name="connsiteY5524" fmla="*/ 885371 h 1226458"/>
                <a:gd name="connsiteX5525" fmla="*/ 453883 w 1452586"/>
                <a:gd name="connsiteY5525" fmla="*/ 885718 h 1226458"/>
                <a:gd name="connsiteX5526" fmla="*/ 454357 w 1452586"/>
                <a:gd name="connsiteY5526" fmla="*/ 886477 h 1226458"/>
                <a:gd name="connsiteX5527" fmla="*/ 455353 w 1452586"/>
                <a:gd name="connsiteY5527" fmla="*/ 888816 h 1226458"/>
                <a:gd name="connsiteX5528" fmla="*/ 455890 w 1452586"/>
                <a:gd name="connsiteY5528" fmla="*/ 889290 h 1226458"/>
                <a:gd name="connsiteX5529" fmla="*/ 456712 w 1452586"/>
                <a:gd name="connsiteY5529" fmla="*/ 889179 h 1226458"/>
                <a:gd name="connsiteX5530" fmla="*/ 457628 w 1452586"/>
                <a:gd name="connsiteY5530" fmla="*/ 888816 h 1226458"/>
                <a:gd name="connsiteX5531" fmla="*/ 458482 w 1452586"/>
                <a:gd name="connsiteY5531" fmla="*/ 888184 h 1226458"/>
                <a:gd name="connsiteX5532" fmla="*/ 459161 w 1452586"/>
                <a:gd name="connsiteY5532" fmla="*/ 887235 h 1226458"/>
                <a:gd name="connsiteX5533" fmla="*/ 459446 w 1452586"/>
                <a:gd name="connsiteY5533" fmla="*/ 886303 h 1226458"/>
                <a:gd name="connsiteX5534" fmla="*/ 460173 w 1452586"/>
                <a:gd name="connsiteY5534" fmla="*/ 883111 h 1226458"/>
                <a:gd name="connsiteX5535" fmla="*/ 460284 w 1452586"/>
                <a:gd name="connsiteY5535" fmla="*/ 882273 h 1226458"/>
                <a:gd name="connsiteX5536" fmla="*/ 459825 w 1452586"/>
                <a:gd name="connsiteY5536" fmla="*/ 880820 h 1226458"/>
                <a:gd name="connsiteX5537" fmla="*/ 459794 w 1452586"/>
                <a:gd name="connsiteY5537" fmla="*/ 879697 h 1226458"/>
                <a:gd name="connsiteX5538" fmla="*/ 459889 w 1452586"/>
                <a:gd name="connsiteY5538" fmla="*/ 878638 h 1226458"/>
                <a:gd name="connsiteX5539" fmla="*/ 459857 w 1452586"/>
                <a:gd name="connsiteY5539" fmla="*/ 877326 h 1226458"/>
                <a:gd name="connsiteX5540" fmla="*/ 462607 w 1452586"/>
                <a:gd name="connsiteY5540" fmla="*/ 881215 h 1226458"/>
                <a:gd name="connsiteX5541" fmla="*/ 464314 w 1452586"/>
                <a:gd name="connsiteY5541" fmla="*/ 882005 h 1226458"/>
                <a:gd name="connsiteX5542" fmla="*/ 464851 w 1452586"/>
                <a:gd name="connsiteY5542" fmla="*/ 882969 h 1226458"/>
                <a:gd name="connsiteX5543" fmla="*/ 463982 w 1452586"/>
                <a:gd name="connsiteY5543" fmla="*/ 882400 h 1226458"/>
                <a:gd name="connsiteX5544" fmla="*/ 463476 w 1452586"/>
                <a:gd name="connsiteY5544" fmla="*/ 882747 h 1226458"/>
                <a:gd name="connsiteX5545" fmla="*/ 461975 w 1452586"/>
                <a:gd name="connsiteY5545" fmla="*/ 886477 h 1226458"/>
                <a:gd name="connsiteX5546" fmla="*/ 461579 w 1452586"/>
                <a:gd name="connsiteY5546" fmla="*/ 887125 h 1226458"/>
                <a:gd name="connsiteX5547" fmla="*/ 460979 w 1452586"/>
                <a:gd name="connsiteY5547" fmla="*/ 887742 h 1226458"/>
                <a:gd name="connsiteX5548" fmla="*/ 460995 w 1452586"/>
                <a:gd name="connsiteY5548" fmla="*/ 888200 h 1226458"/>
                <a:gd name="connsiteX5549" fmla="*/ 461990 w 1452586"/>
                <a:gd name="connsiteY5549" fmla="*/ 888121 h 1226458"/>
                <a:gd name="connsiteX5550" fmla="*/ 462291 w 1452586"/>
                <a:gd name="connsiteY5550" fmla="*/ 888200 h 1226458"/>
                <a:gd name="connsiteX5551" fmla="*/ 464029 w 1452586"/>
                <a:gd name="connsiteY5551" fmla="*/ 889132 h 1226458"/>
                <a:gd name="connsiteX5552" fmla="*/ 464662 w 1452586"/>
                <a:gd name="connsiteY5552" fmla="*/ 889211 h 1226458"/>
                <a:gd name="connsiteX5553" fmla="*/ 465135 w 1452586"/>
                <a:gd name="connsiteY5553" fmla="*/ 888974 h 1226458"/>
                <a:gd name="connsiteX5554" fmla="*/ 465531 w 1452586"/>
                <a:gd name="connsiteY5554" fmla="*/ 888452 h 1226458"/>
                <a:gd name="connsiteX5555" fmla="*/ 465736 w 1452586"/>
                <a:gd name="connsiteY5555" fmla="*/ 887947 h 1226458"/>
                <a:gd name="connsiteX5556" fmla="*/ 465562 w 1452586"/>
                <a:gd name="connsiteY5556" fmla="*/ 887710 h 1226458"/>
                <a:gd name="connsiteX5557" fmla="*/ 465199 w 1452586"/>
                <a:gd name="connsiteY5557" fmla="*/ 887315 h 1226458"/>
                <a:gd name="connsiteX5558" fmla="*/ 465151 w 1452586"/>
                <a:gd name="connsiteY5558" fmla="*/ 886461 h 1226458"/>
                <a:gd name="connsiteX5559" fmla="*/ 465468 w 1452586"/>
                <a:gd name="connsiteY5559" fmla="*/ 885718 h 1226458"/>
                <a:gd name="connsiteX5560" fmla="*/ 466179 w 1452586"/>
                <a:gd name="connsiteY5560" fmla="*/ 885623 h 1226458"/>
                <a:gd name="connsiteX5561" fmla="*/ 466574 w 1452586"/>
                <a:gd name="connsiteY5561" fmla="*/ 886066 h 1226458"/>
                <a:gd name="connsiteX5562" fmla="*/ 467001 w 1452586"/>
                <a:gd name="connsiteY5562" fmla="*/ 887583 h 1226458"/>
                <a:gd name="connsiteX5563" fmla="*/ 467253 w 1452586"/>
                <a:gd name="connsiteY5563" fmla="*/ 888152 h 1226458"/>
                <a:gd name="connsiteX5564" fmla="*/ 468186 w 1452586"/>
                <a:gd name="connsiteY5564" fmla="*/ 888247 h 1226458"/>
                <a:gd name="connsiteX5565" fmla="*/ 469577 w 1452586"/>
                <a:gd name="connsiteY5565" fmla="*/ 887742 h 1226458"/>
                <a:gd name="connsiteX5566" fmla="*/ 470857 w 1452586"/>
                <a:gd name="connsiteY5566" fmla="*/ 886999 h 1226458"/>
                <a:gd name="connsiteX5567" fmla="*/ 471426 w 1452586"/>
                <a:gd name="connsiteY5567" fmla="*/ 886288 h 1226458"/>
                <a:gd name="connsiteX5568" fmla="*/ 471852 w 1452586"/>
                <a:gd name="connsiteY5568" fmla="*/ 885244 h 1226458"/>
                <a:gd name="connsiteX5569" fmla="*/ 474144 w 1452586"/>
                <a:gd name="connsiteY5569" fmla="*/ 884122 h 1226458"/>
                <a:gd name="connsiteX5570" fmla="*/ 475045 w 1452586"/>
                <a:gd name="connsiteY5570" fmla="*/ 883443 h 1226458"/>
                <a:gd name="connsiteX5571" fmla="*/ 475440 w 1452586"/>
                <a:gd name="connsiteY5571" fmla="*/ 882494 h 1226458"/>
                <a:gd name="connsiteX5572" fmla="*/ 476357 w 1452586"/>
                <a:gd name="connsiteY5572" fmla="*/ 879413 h 1226458"/>
                <a:gd name="connsiteX5573" fmla="*/ 476625 w 1452586"/>
                <a:gd name="connsiteY5573" fmla="*/ 877659 h 1226458"/>
                <a:gd name="connsiteX5574" fmla="*/ 476847 w 1452586"/>
                <a:gd name="connsiteY5574" fmla="*/ 877137 h 1226458"/>
                <a:gd name="connsiteX5575" fmla="*/ 477036 w 1452586"/>
                <a:gd name="connsiteY5575" fmla="*/ 876552 h 1226458"/>
                <a:gd name="connsiteX5576" fmla="*/ 477020 w 1452586"/>
                <a:gd name="connsiteY5576" fmla="*/ 875572 h 1226458"/>
                <a:gd name="connsiteX5577" fmla="*/ 476799 w 1452586"/>
                <a:gd name="connsiteY5577" fmla="*/ 874529 h 1226458"/>
                <a:gd name="connsiteX5578" fmla="*/ 476483 w 1452586"/>
                <a:gd name="connsiteY5578" fmla="*/ 874134 h 1226458"/>
                <a:gd name="connsiteX5579" fmla="*/ 474745 w 1452586"/>
                <a:gd name="connsiteY5579" fmla="*/ 874071 h 1226458"/>
                <a:gd name="connsiteX5580" fmla="*/ 472247 w 1452586"/>
                <a:gd name="connsiteY5580" fmla="*/ 874719 h 1226458"/>
                <a:gd name="connsiteX5581" fmla="*/ 471789 w 1452586"/>
                <a:gd name="connsiteY5581" fmla="*/ 875019 h 1226458"/>
                <a:gd name="connsiteX5582" fmla="*/ 471284 w 1452586"/>
                <a:gd name="connsiteY5582" fmla="*/ 875177 h 1226458"/>
                <a:gd name="connsiteX5583" fmla="*/ 469561 w 1452586"/>
                <a:gd name="connsiteY5583" fmla="*/ 874197 h 1226458"/>
                <a:gd name="connsiteX5584" fmla="*/ 468407 w 1452586"/>
                <a:gd name="connsiteY5584" fmla="*/ 874513 h 1226458"/>
                <a:gd name="connsiteX5585" fmla="*/ 467285 w 1452586"/>
                <a:gd name="connsiteY5585" fmla="*/ 875082 h 1226458"/>
                <a:gd name="connsiteX5586" fmla="*/ 466068 w 1452586"/>
                <a:gd name="connsiteY5586" fmla="*/ 875193 h 1226458"/>
                <a:gd name="connsiteX5587" fmla="*/ 466400 w 1452586"/>
                <a:gd name="connsiteY5587" fmla="*/ 874260 h 1226458"/>
                <a:gd name="connsiteX5588" fmla="*/ 467048 w 1452586"/>
                <a:gd name="connsiteY5588" fmla="*/ 873028 h 1226458"/>
                <a:gd name="connsiteX5589" fmla="*/ 467759 w 1452586"/>
                <a:gd name="connsiteY5589" fmla="*/ 871969 h 1226458"/>
                <a:gd name="connsiteX5590" fmla="*/ 468249 w 1452586"/>
                <a:gd name="connsiteY5590" fmla="*/ 871511 h 1226458"/>
                <a:gd name="connsiteX5591" fmla="*/ 473464 w 1452586"/>
                <a:gd name="connsiteY5591" fmla="*/ 870784 h 1226458"/>
                <a:gd name="connsiteX5592" fmla="*/ 475203 w 1452586"/>
                <a:gd name="connsiteY5592" fmla="*/ 870041 h 1226458"/>
                <a:gd name="connsiteX5593" fmla="*/ 476151 w 1452586"/>
                <a:gd name="connsiteY5593" fmla="*/ 869835 h 1226458"/>
                <a:gd name="connsiteX5594" fmla="*/ 479423 w 1452586"/>
                <a:gd name="connsiteY5594" fmla="*/ 870499 h 1226458"/>
                <a:gd name="connsiteX5595" fmla="*/ 480197 w 1452586"/>
                <a:gd name="connsiteY5595" fmla="*/ 870041 h 1226458"/>
                <a:gd name="connsiteX5596" fmla="*/ 480529 w 1452586"/>
                <a:gd name="connsiteY5596" fmla="*/ 869977 h 1226458"/>
                <a:gd name="connsiteX5597" fmla="*/ 482362 w 1452586"/>
                <a:gd name="connsiteY5597" fmla="*/ 870262 h 1226458"/>
                <a:gd name="connsiteX5598" fmla="*/ 482899 w 1452586"/>
                <a:gd name="connsiteY5598" fmla="*/ 870104 h 1226458"/>
                <a:gd name="connsiteX5599" fmla="*/ 483342 w 1452586"/>
                <a:gd name="connsiteY5599" fmla="*/ 869835 h 1226458"/>
                <a:gd name="connsiteX5600" fmla="*/ 484195 w 1452586"/>
                <a:gd name="connsiteY5600" fmla="*/ 869155 h 1226458"/>
                <a:gd name="connsiteX5601" fmla="*/ 486835 w 1452586"/>
                <a:gd name="connsiteY5601" fmla="*/ 868192 h 1226458"/>
                <a:gd name="connsiteX5602" fmla="*/ 487546 w 1452586"/>
                <a:gd name="connsiteY5602" fmla="*/ 867623 h 1226458"/>
                <a:gd name="connsiteX5603" fmla="*/ 488067 w 1452586"/>
                <a:gd name="connsiteY5603" fmla="*/ 866453 h 1226458"/>
                <a:gd name="connsiteX5604" fmla="*/ 488557 w 1452586"/>
                <a:gd name="connsiteY5604" fmla="*/ 863687 h 1226458"/>
                <a:gd name="connsiteX5605" fmla="*/ 489000 w 1452586"/>
                <a:gd name="connsiteY5605" fmla="*/ 862360 h 1226458"/>
                <a:gd name="connsiteX5606" fmla="*/ 489474 w 1452586"/>
                <a:gd name="connsiteY5606" fmla="*/ 861570 h 1226458"/>
                <a:gd name="connsiteX5607" fmla="*/ 491228 w 1452586"/>
                <a:gd name="connsiteY5607" fmla="*/ 859657 h 1226458"/>
                <a:gd name="connsiteX5608" fmla="*/ 490865 w 1452586"/>
                <a:gd name="connsiteY5608" fmla="*/ 859309 h 1226458"/>
                <a:gd name="connsiteX5609" fmla="*/ 490739 w 1452586"/>
                <a:gd name="connsiteY5609" fmla="*/ 859199 h 1226458"/>
                <a:gd name="connsiteX5610" fmla="*/ 490723 w 1452586"/>
                <a:gd name="connsiteY5610" fmla="*/ 858677 h 1226458"/>
                <a:gd name="connsiteX5611" fmla="*/ 491450 w 1452586"/>
                <a:gd name="connsiteY5611" fmla="*/ 858614 h 1226458"/>
                <a:gd name="connsiteX5612" fmla="*/ 491908 w 1452586"/>
                <a:gd name="connsiteY5612" fmla="*/ 857872 h 1226458"/>
                <a:gd name="connsiteX5613" fmla="*/ 492603 w 1452586"/>
                <a:gd name="connsiteY5613" fmla="*/ 855770 h 1226458"/>
                <a:gd name="connsiteX5614" fmla="*/ 492588 w 1452586"/>
                <a:gd name="connsiteY5614" fmla="*/ 854932 h 1226458"/>
                <a:gd name="connsiteX5615" fmla="*/ 492129 w 1452586"/>
                <a:gd name="connsiteY5615" fmla="*/ 854110 h 1226458"/>
                <a:gd name="connsiteX5616" fmla="*/ 489538 w 1452586"/>
                <a:gd name="connsiteY5616" fmla="*/ 851582 h 1226458"/>
                <a:gd name="connsiteX5617" fmla="*/ 489158 w 1452586"/>
                <a:gd name="connsiteY5617" fmla="*/ 851360 h 1226458"/>
                <a:gd name="connsiteX5618" fmla="*/ 488779 w 1452586"/>
                <a:gd name="connsiteY5618" fmla="*/ 851044 h 1226458"/>
                <a:gd name="connsiteX5619" fmla="*/ 488510 w 1452586"/>
                <a:gd name="connsiteY5619" fmla="*/ 850349 h 1226458"/>
                <a:gd name="connsiteX5620" fmla="*/ 488431 w 1452586"/>
                <a:gd name="connsiteY5620" fmla="*/ 849669 h 1226458"/>
                <a:gd name="connsiteX5621" fmla="*/ 488589 w 1452586"/>
                <a:gd name="connsiteY5621" fmla="*/ 849337 h 1226458"/>
                <a:gd name="connsiteX5622" fmla="*/ 488779 w 1452586"/>
                <a:gd name="connsiteY5622" fmla="*/ 849179 h 1226458"/>
                <a:gd name="connsiteX5623" fmla="*/ 488542 w 1452586"/>
                <a:gd name="connsiteY5623" fmla="*/ 848816 h 1226458"/>
                <a:gd name="connsiteX5624" fmla="*/ 487941 w 1452586"/>
                <a:gd name="connsiteY5624" fmla="*/ 848278 h 1226458"/>
                <a:gd name="connsiteX5625" fmla="*/ 487657 w 1452586"/>
                <a:gd name="connsiteY5625" fmla="*/ 848199 h 1226458"/>
                <a:gd name="connsiteX5626" fmla="*/ 486977 w 1452586"/>
                <a:gd name="connsiteY5626" fmla="*/ 848358 h 1226458"/>
                <a:gd name="connsiteX5627" fmla="*/ 486661 w 1452586"/>
                <a:gd name="connsiteY5627" fmla="*/ 848294 h 1226458"/>
                <a:gd name="connsiteX5628" fmla="*/ 486282 w 1452586"/>
                <a:gd name="connsiteY5628" fmla="*/ 847946 h 1226458"/>
                <a:gd name="connsiteX5629" fmla="*/ 485333 w 1452586"/>
                <a:gd name="connsiteY5629" fmla="*/ 846761 h 1226458"/>
                <a:gd name="connsiteX5630" fmla="*/ 481730 w 1452586"/>
                <a:gd name="connsiteY5630" fmla="*/ 845529 h 1226458"/>
                <a:gd name="connsiteX5631" fmla="*/ 480403 w 1452586"/>
                <a:gd name="connsiteY5631" fmla="*/ 844058 h 1226458"/>
                <a:gd name="connsiteX5632" fmla="*/ 479438 w 1452586"/>
                <a:gd name="connsiteY5632" fmla="*/ 843332 h 1226458"/>
                <a:gd name="connsiteX5633" fmla="*/ 479091 w 1452586"/>
                <a:gd name="connsiteY5633" fmla="*/ 842731 h 1226458"/>
                <a:gd name="connsiteX5634" fmla="*/ 479027 w 1452586"/>
                <a:gd name="connsiteY5634" fmla="*/ 842115 h 1226458"/>
                <a:gd name="connsiteX5635" fmla="*/ 479138 w 1452586"/>
                <a:gd name="connsiteY5635" fmla="*/ 840819 h 1226458"/>
                <a:gd name="connsiteX5636" fmla="*/ 479043 w 1452586"/>
                <a:gd name="connsiteY5636" fmla="*/ 840171 h 1226458"/>
                <a:gd name="connsiteX5637" fmla="*/ 478095 w 1452586"/>
                <a:gd name="connsiteY5637" fmla="*/ 839032 h 1226458"/>
                <a:gd name="connsiteX5638" fmla="*/ 476594 w 1452586"/>
                <a:gd name="connsiteY5638" fmla="*/ 838543 h 1226458"/>
                <a:gd name="connsiteX5639" fmla="*/ 475061 w 1452586"/>
                <a:gd name="connsiteY5639" fmla="*/ 838654 h 1226458"/>
                <a:gd name="connsiteX5640" fmla="*/ 474033 w 1452586"/>
                <a:gd name="connsiteY5640" fmla="*/ 839428 h 1226458"/>
                <a:gd name="connsiteX5641" fmla="*/ 473227 w 1452586"/>
                <a:gd name="connsiteY5641" fmla="*/ 840361 h 1226458"/>
                <a:gd name="connsiteX5642" fmla="*/ 472611 w 1452586"/>
                <a:gd name="connsiteY5642" fmla="*/ 840392 h 1226458"/>
                <a:gd name="connsiteX5643" fmla="*/ 472532 w 1452586"/>
                <a:gd name="connsiteY5643" fmla="*/ 839744 h 1226458"/>
                <a:gd name="connsiteX5644" fmla="*/ 473385 w 1452586"/>
                <a:gd name="connsiteY5644" fmla="*/ 838654 h 1226458"/>
                <a:gd name="connsiteX5645" fmla="*/ 474634 w 1452586"/>
                <a:gd name="connsiteY5645" fmla="*/ 837879 h 1226458"/>
                <a:gd name="connsiteX5646" fmla="*/ 475993 w 1452586"/>
                <a:gd name="connsiteY5646" fmla="*/ 837579 h 1226458"/>
                <a:gd name="connsiteX5647" fmla="*/ 478743 w 1452586"/>
                <a:gd name="connsiteY5647" fmla="*/ 837531 h 1226458"/>
                <a:gd name="connsiteX5648" fmla="*/ 479992 w 1452586"/>
                <a:gd name="connsiteY5648" fmla="*/ 837879 h 1226458"/>
                <a:gd name="connsiteX5649" fmla="*/ 480292 w 1452586"/>
                <a:gd name="connsiteY5649" fmla="*/ 838922 h 1226458"/>
                <a:gd name="connsiteX5650" fmla="*/ 480292 w 1452586"/>
                <a:gd name="connsiteY5650" fmla="*/ 840392 h 1226458"/>
                <a:gd name="connsiteX5651" fmla="*/ 480624 w 1452586"/>
                <a:gd name="connsiteY5651" fmla="*/ 842225 h 1226458"/>
                <a:gd name="connsiteX5652" fmla="*/ 481620 w 1452586"/>
                <a:gd name="connsiteY5652" fmla="*/ 841103 h 1226458"/>
                <a:gd name="connsiteX5653" fmla="*/ 482520 w 1452586"/>
                <a:gd name="connsiteY5653" fmla="*/ 840914 h 1226458"/>
                <a:gd name="connsiteX5654" fmla="*/ 484464 w 1452586"/>
                <a:gd name="connsiteY5654" fmla="*/ 841593 h 1226458"/>
                <a:gd name="connsiteX5655" fmla="*/ 484480 w 1452586"/>
                <a:gd name="connsiteY5655" fmla="*/ 842162 h 1226458"/>
                <a:gd name="connsiteX5656" fmla="*/ 483800 w 1452586"/>
                <a:gd name="connsiteY5656" fmla="*/ 842067 h 1226458"/>
                <a:gd name="connsiteX5657" fmla="*/ 483073 w 1452586"/>
                <a:gd name="connsiteY5657" fmla="*/ 841783 h 1226458"/>
                <a:gd name="connsiteX5658" fmla="*/ 482473 w 1452586"/>
                <a:gd name="connsiteY5658" fmla="*/ 841846 h 1226458"/>
                <a:gd name="connsiteX5659" fmla="*/ 482157 w 1452586"/>
                <a:gd name="connsiteY5659" fmla="*/ 842652 h 1226458"/>
                <a:gd name="connsiteX5660" fmla="*/ 483848 w 1452586"/>
                <a:gd name="connsiteY5660" fmla="*/ 843410 h 1226458"/>
                <a:gd name="connsiteX5661" fmla="*/ 488842 w 1452586"/>
                <a:gd name="connsiteY5661" fmla="*/ 842541 h 1226458"/>
                <a:gd name="connsiteX5662" fmla="*/ 489585 w 1452586"/>
                <a:gd name="connsiteY5662" fmla="*/ 843000 h 1226458"/>
                <a:gd name="connsiteX5663" fmla="*/ 490280 w 1452586"/>
                <a:gd name="connsiteY5663" fmla="*/ 843680 h 1226458"/>
                <a:gd name="connsiteX5664" fmla="*/ 490944 w 1452586"/>
                <a:gd name="connsiteY5664" fmla="*/ 844106 h 1226458"/>
                <a:gd name="connsiteX5665" fmla="*/ 491687 w 1452586"/>
                <a:gd name="connsiteY5665" fmla="*/ 843758 h 1226458"/>
                <a:gd name="connsiteX5666" fmla="*/ 493947 w 1452586"/>
                <a:gd name="connsiteY5666" fmla="*/ 840898 h 1226458"/>
                <a:gd name="connsiteX5667" fmla="*/ 494737 w 1452586"/>
                <a:gd name="connsiteY5667" fmla="*/ 840186 h 1226458"/>
                <a:gd name="connsiteX5668" fmla="*/ 496412 w 1452586"/>
                <a:gd name="connsiteY5668" fmla="*/ 839570 h 1226458"/>
                <a:gd name="connsiteX5669" fmla="*/ 498309 w 1452586"/>
                <a:gd name="connsiteY5669" fmla="*/ 838353 h 1226458"/>
                <a:gd name="connsiteX5670" fmla="*/ 498641 w 1452586"/>
                <a:gd name="connsiteY5670" fmla="*/ 837910 h 1226458"/>
                <a:gd name="connsiteX5671" fmla="*/ 498751 w 1452586"/>
                <a:gd name="connsiteY5671" fmla="*/ 837420 h 1226458"/>
                <a:gd name="connsiteX5672" fmla="*/ 498830 w 1452586"/>
                <a:gd name="connsiteY5672" fmla="*/ 836125 h 1226458"/>
                <a:gd name="connsiteX5673" fmla="*/ 498941 w 1452586"/>
                <a:gd name="connsiteY5673" fmla="*/ 835571 h 1226458"/>
                <a:gd name="connsiteX5674" fmla="*/ 499984 w 1452586"/>
                <a:gd name="connsiteY5674" fmla="*/ 833739 h 1226458"/>
                <a:gd name="connsiteX5675" fmla="*/ 504488 w 1452586"/>
                <a:gd name="connsiteY5675" fmla="*/ 830720 h 1226458"/>
                <a:gd name="connsiteX5676" fmla="*/ 504472 w 1452586"/>
                <a:gd name="connsiteY5676" fmla="*/ 830261 h 1226458"/>
                <a:gd name="connsiteX5677" fmla="*/ 502639 w 1452586"/>
                <a:gd name="connsiteY5677" fmla="*/ 829487 h 1226458"/>
                <a:gd name="connsiteX5678" fmla="*/ 501770 w 1452586"/>
                <a:gd name="connsiteY5678" fmla="*/ 828934 h 1226458"/>
                <a:gd name="connsiteX5679" fmla="*/ 501043 w 1452586"/>
                <a:gd name="connsiteY5679" fmla="*/ 827701 h 1226458"/>
                <a:gd name="connsiteX5680" fmla="*/ 500743 w 1452586"/>
                <a:gd name="connsiteY5680" fmla="*/ 826168 h 1226458"/>
                <a:gd name="connsiteX5681" fmla="*/ 500806 w 1452586"/>
                <a:gd name="connsiteY5681" fmla="*/ 824730 h 1226458"/>
                <a:gd name="connsiteX5682" fmla="*/ 501185 w 1452586"/>
                <a:gd name="connsiteY5682" fmla="*/ 823466 h 1226458"/>
                <a:gd name="connsiteX5683" fmla="*/ 501691 w 1452586"/>
                <a:gd name="connsiteY5683" fmla="*/ 822438 h 1226458"/>
                <a:gd name="connsiteX5684" fmla="*/ 504646 w 1452586"/>
                <a:gd name="connsiteY5684" fmla="*/ 818282 h 1226458"/>
                <a:gd name="connsiteX5685" fmla="*/ 506891 w 1452586"/>
                <a:gd name="connsiteY5685" fmla="*/ 816606 h 1226458"/>
                <a:gd name="connsiteX5686" fmla="*/ 507886 w 1452586"/>
                <a:gd name="connsiteY5686" fmla="*/ 815326 h 1226458"/>
                <a:gd name="connsiteX5687" fmla="*/ 508692 w 1452586"/>
                <a:gd name="connsiteY5687" fmla="*/ 814837 h 1226458"/>
                <a:gd name="connsiteX5688" fmla="*/ 509135 w 1452586"/>
                <a:gd name="connsiteY5688" fmla="*/ 814473 h 1226458"/>
                <a:gd name="connsiteX5689" fmla="*/ 509403 w 1452586"/>
                <a:gd name="connsiteY5689" fmla="*/ 814047 h 1226458"/>
                <a:gd name="connsiteX5690" fmla="*/ 510731 w 1452586"/>
                <a:gd name="connsiteY5690" fmla="*/ 810459 h 1226458"/>
                <a:gd name="connsiteX5691" fmla="*/ 510778 w 1452586"/>
                <a:gd name="connsiteY5691" fmla="*/ 810253 h 1226458"/>
                <a:gd name="connsiteX5692" fmla="*/ 511110 w 1452586"/>
                <a:gd name="connsiteY5692" fmla="*/ 809479 h 1226458"/>
                <a:gd name="connsiteX5693" fmla="*/ 511379 w 1452586"/>
                <a:gd name="connsiteY5693" fmla="*/ 809274 h 1226458"/>
                <a:gd name="connsiteX5694" fmla="*/ 511853 w 1452586"/>
                <a:gd name="connsiteY5694" fmla="*/ 809210 h 1226458"/>
                <a:gd name="connsiteX5695" fmla="*/ 512517 w 1452586"/>
                <a:gd name="connsiteY5695" fmla="*/ 808862 h 1226458"/>
                <a:gd name="connsiteX5696" fmla="*/ 514271 w 1452586"/>
                <a:gd name="connsiteY5696" fmla="*/ 807092 h 1226458"/>
                <a:gd name="connsiteX5697" fmla="*/ 515425 w 1452586"/>
                <a:gd name="connsiteY5697" fmla="*/ 805370 h 1226458"/>
                <a:gd name="connsiteX5698" fmla="*/ 516215 w 1452586"/>
                <a:gd name="connsiteY5698" fmla="*/ 804927 h 1226458"/>
                <a:gd name="connsiteX5699" fmla="*/ 517954 w 1452586"/>
                <a:gd name="connsiteY5699" fmla="*/ 804295 h 1226458"/>
                <a:gd name="connsiteX5700" fmla="*/ 517874 w 1452586"/>
                <a:gd name="connsiteY5700" fmla="*/ 803931 h 1226458"/>
                <a:gd name="connsiteX5701" fmla="*/ 517716 w 1452586"/>
                <a:gd name="connsiteY5701" fmla="*/ 803094 h 1226458"/>
                <a:gd name="connsiteX5702" fmla="*/ 517637 w 1452586"/>
                <a:gd name="connsiteY5702" fmla="*/ 802730 h 1226458"/>
                <a:gd name="connsiteX5703" fmla="*/ 518712 w 1452586"/>
                <a:gd name="connsiteY5703" fmla="*/ 803315 h 1226458"/>
                <a:gd name="connsiteX5704" fmla="*/ 521051 w 1452586"/>
                <a:gd name="connsiteY5704" fmla="*/ 805291 h 1226458"/>
                <a:gd name="connsiteX5705" fmla="*/ 522300 w 1452586"/>
                <a:gd name="connsiteY5705" fmla="*/ 805701 h 1226458"/>
                <a:gd name="connsiteX5706" fmla="*/ 523548 w 1452586"/>
                <a:gd name="connsiteY5706" fmla="*/ 805085 h 1226458"/>
                <a:gd name="connsiteX5707" fmla="*/ 523279 w 1452586"/>
                <a:gd name="connsiteY5707" fmla="*/ 803774 h 1226458"/>
                <a:gd name="connsiteX5708" fmla="*/ 520008 w 1452586"/>
                <a:gd name="connsiteY5708" fmla="*/ 797420 h 1226458"/>
                <a:gd name="connsiteX5709" fmla="*/ 519771 w 1452586"/>
                <a:gd name="connsiteY5709" fmla="*/ 796709 h 1226458"/>
                <a:gd name="connsiteX5710" fmla="*/ 519708 w 1452586"/>
                <a:gd name="connsiteY5710" fmla="*/ 795934 h 1226458"/>
                <a:gd name="connsiteX5711" fmla="*/ 520103 w 1452586"/>
                <a:gd name="connsiteY5711" fmla="*/ 794322 h 1226458"/>
                <a:gd name="connsiteX5712" fmla="*/ 521604 w 1452586"/>
                <a:gd name="connsiteY5712" fmla="*/ 792031 h 1226458"/>
                <a:gd name="connsiteX5713" fmla="*/ 521746 w 1452586"/>
                <a:gd name="connsiteY5713" fmla="*/ 790609 h 1226458"/>
                <a:gd name="connsiteX5714" fmla="*/ 522537 w 1452586"/>
                <a:gd name="connsiteY5714" fmla="*/ 790008 h 1226458"/>
                <a:gd name="connsiteX5715" fmla="*/ 524133 w 1452586"/>
                <a:gd name="connsiteY5715" fmla="*/ 789629 h 1226458"/>
                <a:gd name="connsiteX5716" fmla="*/ 525350 w 1452586"/>
                <a:gd name="connsiteY5716" fmla="*/ 787890 h 1226458"/>
                <a:gd name="connsiteX5717" fmla="*/ 526551 w 1452586"/>
                <a:gd name="connsiteY5717" fmla="*/ 786768 h 1226458"/>
                <a:gd name="connsiteX5718" fmla="*/ 528147 w 1452586"/>
                <a:gd name="connsiteY5718" fmla="*/ 784476 h 1226458"/>
                <a:gd name="connsiteX5719" fmla="*/ 529728 w 1452586"/>
                <a:gd name="connsiteY5719" fmla="*/ 783370 h 1226458"/>
                <a:gd name="connsiteX5720" fmla="*/ 531403 w 1452586"/>
                <a:gd name="connsiteY5720" fmla="*/ 782643 h 1226458"/>
                <a:gd name="connsiteX5721" fmla="*/ 532794 w 1452586"/>
                <a:gd name="connsiteY5721" fmla="*/ 782390 h 1226458"/>
                <a:gd name="connsiteX5722" fmla="*/ 535559 w 1452586"/>
                <a:gd name="connsiteY5722" fmla="*/ 782849 h 1226458"/>
                <a:gd name="connsiteX5723" fmla="*/ 536018 w 1452586"/>
                <a:gd name="connsiteY5723" fmla="*/ 782580 h 1226458"/>
                <a:gd name="connsiteX5724" fmla="*/ 536935 w 1452586"/>
                <a:gd name="connsiteY5724" fmla="*/ 781473 h 1226458"/>
                <a:gd name="connsiteX5725" fmla="*/ 537393 w 1452586"/>
                <a:gd name="connsiteY5725" fmla="*/ 781221 h 1226458"/>
                <a:gd name="connsiteX5726" fmla="*/ 539826 w 1452586"/>
                <a:gd name="connsiteY5726" fmla="*/ 780636 h 1226458"/>
                <a:gd name="connsiteX5727" fmla="*/ 542213 w 1452586"/>
                <a:gd name="connsiteY5727" fmla="*/ 779419 h 1226458"/>
                <a:gd name="connsiteX5728" fmla="*/ 542987 w 1452586"/>
                <a:gd name="connsiteY5728" fmla="*/ 778581 h 1226458"/>
                <a:gd name="connsiteX5729" fmla="*/ 543477 w 1452586"/>
                <a:gd name="connsiteY5729" fmla="*/ 777507 h 1226458"/>
                <a:gd name="connsiteX5730" fmla="*/ 543872 w 1452586"/>
                <a:gd name="connsiteY5730" fmla="*/ 776274 h 1226458"/>
                <a:gd name="connsiteX5731" fmla="*/ 546101 w 1452586"/>
                <a:gd name="connsiteY5731" fmla="*/ 770932 h 1226458"/>
                <a:gd name="connsiteX5732" fmla="*/ 546796 w 1452586"/>
                <a:gd name="connsiteY5732" fmla="*/ 769825 h 1226458"/>
                <a:gd name="connsiteX5733" fmla="*/ 547207 w 1452586"/>
                <a:gd name="connsiteY5733" fmla="*/ 769399 h 1226458"/>
                <a:gd name="connsiteX5734" fmla="*/ 548155 w 1452586"/>
                <a:gd name="connsiteY5734" fmla="*/ 768815 h 1226458"/>
                <a:gd name="connsiteX5735" fmla="*/ 548614 w 1452586"/>
                <a:gd name="connsiteY5735" fmla="*/ 768703 h 1226458"/>
                <a:gd name="connsiteX5736" fmla="*/ 549088 w 1452586"/>
                <a:gd name="connsiteY5736" fmla="*/ 768451 h 1226458"/>
                <a:gd name="connsiteX5737" fmla="*/ 549704 w 1452586"/>
                <a:gd name="connsiteY5737" fmla="*/ 767376 h 1226458"/>
                <a:gd name="connsiteX5738" fmla="*/ 550052 w 1452586"/>
                <a:gd name="connsiteY5738" fmla="*/ 767123 h 1226458"/>
                <a:gd name="connsiteX5739" fmla="*/ 552075 w 1452586"/>
                <a:gd name="connsiteY5739" fmla="*/ 766760 h 1226458"/>
                <a:gd name="connsiteX5740" fmla="*/ 557764 w 1452586"/>
                <a:gd name="connsiteY5740" fmla="*/ 763488 h 1226458"/>
                <a:gd name="connsiteX5741" fmla="*/ 559108 w 1452586"/>
                <a:gd name="connsiteY5741" fmla="*/ 761608 h 1226458"/>
                <a:gd name="connsiteX5742" fmla="*/ 560214 w 1452586"/>
                <a:gd name="connsiteY5742" fmla="*/ 758794 h 1226458"/>
                <a:gd name="connsiteX5743" fmla="*/ 561115 w 1452586"/>
                <a:gd name="connsiteY5743" fmla="*/ 759932 h 1226458"/>
                <a:gd name="connsiteX5744" fmla="*/ 562221 w 1452586"/>
                <a:gd name="connsiteY5744" fmla="*/ 760422 h 1226458"/>
                <a:gd name="connsiteX5745" fmla="*/ 562885 w 1452586"/>
                <a:gd name="connsiteY5745" fmla="*/ 760138 h 1226458"/>
                <a:gd name="connsiteX5746" fmla="*/ 562190 w 1452586"/>
                <a:gd name="connsiteY5746" fmla="*/ 757309 h 1226458"/>
                <a:gd name="connsiteX5747" fmla="*/ 562601 w 1452586"/>
                <a:gd name="connsiteY5747" fmla="*/ 755776 h 1226458"/>
                <a:gd name="connsiteX5748" fmla="*/ 563407 w 1452586"/>
                <a:gd name="connsiteY5748" fmla="*/ 754733 h 1226458"/>
                <a:gd name="connsiteX5749" fmla="*/ 564229 w 1452586"/>
                <a:gd name="connsiteY5749" fmla="*/ 754401 h 1226458"/>
                <a:gd name="connsiteX5750" fmla="*/ 563659 w 1452586"/>
                <a:gd name="connsiteY5750" fmla="*/ 757878 h 1226458"/>
                <a:gd name="connsiteX5751" fmla="*/ 564497 w 1452586"/>
                <a:gd name="connsiteY5751" fmla="*/ 760675 h 1226458"/>
                <a:gd name="connsiteX5752" fmla="*/ 566125 w 1452586"/>
                <a:gd name="connsiteY5752" fmla="*/ 762477 h 1226458"/>
                <a:gd name="connsiteX5753" fmla="*/ 567942 w 1452586"/>
                <a:gd name="connsiteY5753" fmla="*/ 763062 h 1226458"/>
                <a:gd name="connsiteX5754" fmla="*/ 572147 w 1452586"/>
                <a:gd name="connsiteY5754" fmla="*/ 762967 h 1226458"/>
                <a:gd name="connsiteX5755" fmla="*/ 572383 w 1452586"/>
                <a:gd name="connsiteY5755" fmla="*/ 762825 h 1226458"/>
                <a:gd name="connsiteX5756" fmla="*/ 572494 w 1452586"/>
                <a:gd name="connsiteY5756" fmla="*/ 762350 h 1226458"/>
                <a:gd name="connsiteX5757" fmla="*/ 572494 w 1452586"/>
                <a:gd name="connsiteY5757" fmla="*/ 761781 h 1226458"/>
                <a:gd name="connsiteX5758" fmla="*/ 572415 w 1452586"/>
                <a:gd name="connsiteY5758" fmla="*/ 761339 h 1226458"/>
                <a:gd name="connsiteX5759" fmla="*/ 572304 w 1452586"/>
                <a:gd name="connsiteY5759" fmla="*/ 761276 h 1226458"/>
                <a:gd name="connsiteX5760" fmla="*/ 572747 w 1452586"/>
                <a:gd name="connsiteY5760" fmla="*/ 760581 h 1226458"/>
                <a:gd name="connsiteX5761" fmla="*/ 572921 w 1452586"/>
                <a:gd name="connsiteY5761" fmla="*/ 760581 h 1226458"/>
                <a:gd name="connsiteX5762" fmla="*/ 573095 w 1452586"/>
                <a:gd name="connsiteY5762" fmla="*/ 761071 h 1226458"/>
                <a:gd name="connsiteX5763" fmla="*/ 573569 w 1452586"/>
                <a:gd name="connsiteY5763" fmla="*/ 761781 h 1226458"/>
                <a:gd name="connsiteX5764" fmla="*/ 574059 w 1452586"/>
                <a:gd name="connsiteY5764" fmla="*/ 762176 h 1226458"/>
                <a:gd name="connsiteX5765" fmla="*/ 584900 w 1452586"/>
                <a:gd name="connsiteY5765" fmla="*/ 762572 h 1226458"/>
                <a:gd name="connsiteX5766" fmla="*/ 586038 w 1452586"/>
                <a:gd name="connsiteY5766" fmla="*/ 761513 h 1226458"/>
                <a:gd name="connsiteX5767" fmla="*/ 586402 w 1452586"/>
                <a:gd name="connsiteY5767" fmla="*/ 760581 h 1226458"/>
                <a:gd name="connsiteX5768" fmla="*/ 586718 w 1452586"/>
                <a:gd name="connsiteY5768" fmla="*/ 759205 h 1226458"/>
                <a:gd name="connsiteX5769" fmla="*/ 586907 w 1452586"/>
                <a:gd name="connsiteY5769" fmla="*/ 757577 h 1226458"/>
                <a:gd name="connsiteX5770" fmla="*/ 587050 w 1452586"/>
                <a:gd name="connsiteY5770" fmla="*/ 754354 h 1226458"/>
                <a:gd name="connsiteX5771" fmla="*/ 587429 w 1452586"/>
                <a:gd name="connsiteY5771" fmla="*/ 752931 h 1226458"/>
                <a:gd name="connsiteX5772" fmla="*/ 588014 w 1452586"/>
                <a:gd name="connsiteY5772" fmla="*/ 751730 h 1226458"/>
                <a:gd name="connsiteX5773" fmla="*/ 588614 w 1452586"/>
                <a:gd name="connsiteY5773" fmla="*/ 750955 h 1226458"/>
                <a:gd name="connsiteX5774" fmla="*/ 590211 w 1452586"/>
                <a:gd name="connsiteY5774" fmla="*/ 749486 h 1226458"/>
                <a:gd name="connsiteX5775" fmla="*/ 590843 w 1452586"/>
                <a:gd name="connsiteY5775" fmla="*/ 748648 h 1226458"/>
                <a:gd name="connsiteX5776" fmla="*/ 592107 w 1452586"/>
                <a:gd name="connsiteY5776" fmla="*/ 746372 h 1226458"/>
                <a:gd name="connsiteX5777" fmla="*/ 595837 w 1452586"/>
                <a:gd name="connsiteY5777" fmla="*/ 743464 h 1226458"/>
                <a:gd name="connsiteX5778" fmla="*/ 603644 w 1452586"/>
                <a:gd name="connsiteY5778" fmla="*/ 741046 h 1226458"/>
                <a:gd name="connsiteX5779" fmla="*/ 604577 w 1452586"/>
                <a:gd name="connsiteY5779" fmla="*/ 741552 h 1226458"/>
                <a:gd name="connsiteX5780" fmla="*/ 604119 w 1452586"/>
                <a:gd name="connsiteY5780" fmla="*/ 742089 h 1226458"/>
                <a:gd name="connsiteX5781" fmla="*/ 609049 w 1452586"/>
                <a:gd name="connsiteY5781" fmla="*/ 741172 h 1226458"/>
                <a:gd name="connsiteX5782" fmla="*/ 610282 w 1452586"/>
                <a:gd name="connsiteY5782" fmla="*/ 741663 h 1226458"/>
                <a:gd name="connsiteX5783" fmla="*/ 609792 w 1452586"/>
                <a:gd name="connsiteY5783" fmla="*/ 742626 h 1226458"/>
                <a:gd name="connsiteX5784" fmla="*/ 609160 w 1452586"/>
                <a:gd name="connsiteY5784" fmla="*/ 743069 h 1226458"/>
                <a:gd name="connsiteX5785" fmla="*/ 607722 w 1452586"/>
                <a:gd name="connsiteY5785" fmla="*/ 743370 h 1226458"/>
                <a:gd name="connsiteX5786" fmla="*/ 595979 w 1452586"/>
                <a:gd name="connsiteY5786" fmla="*/ 749486 h 1226458"/>
                <a:gd name="connsiteX5787" fmla="*/ 595031 w 1452586"/>
                <a:gd name="connsiteY5787" fmla="*/ 750292 h 1226458"/>
                <a:gd name="connsiteX5788" fmla="*/ 594351 w 1452586"/>
                <a:gd name="connsiteY5788" fmla="*/ 751493 h 1226458"/>
                <a:gd name="connsiteX5789" fmla="*/ 593561 w 1452586"/>
                <a:gd name="connsiteY5789" fmla="*/ 754006 h 1226458"/>
                <a:gd name="connsiteX5790" fmla="*/ 592818 w 1452586"/>
                <a:gd name="connsiteY5790" fmla="*/ 754859 h 1226458"/>
                <a:gd name="connsiteX5791" fmla="*/ 592312 w 1452586"/>
                <a:gd name="connsiteY5791" fmla="*/ 754970 h 1226458"/>
                <a:gd name="connsiteX5792" fmla="*/ 591759 w 1452586"/>
                <a:gd name="connsiteY5792" fmla="*/ 754970 h 1226458"/>
                <a:gd name="connsiteX5793" fmla="*/ 591222 w 1452586"/>
                <a:gd name="connsiteY5793" fmla="*/ 755128 h 1226458"/>
                <a:gd name="connsiteX5794" fmla="*/ 590764 w 1452586"/>
                <a:gd name="connsiteY5794" fmla="*/ 755728 h 1226458"/>
                <a:gd name="connsiteX5795" fmla="*/ 588883 w 1452586"/>
                <a:gd name="connsiteY5795" fmla="*/ 759569 h 1226458"/>
                <a:gd name="connsiteX5796" fmla="*/ 588694 w 1452586"/>
                <a:gd name="connsiteY5796" fmla="*/ 760296 h 1226458"/>
                <a:gd name="connsiteX5797" fmla="*/ 588330 w 1452586"/>
                <a:gd name="connsiteY5797" fmla="*/ 762808 h 1226458"/>
                <a:gd name="connsiteX5798" fmla="*/ 588156 w 1452586"/>
                <a:gd name="connsiteY5798" fmla="*/ 763457 h 1226458"/>
                <a:gd name="connsiteX5799" fmla="*/ 587540 w 1452586"/>
                <a:gd name="connsiteY5799" fmla="*/ 764326 h 1226458"/>
                <a:gd name="connsiteX5800" fmla="*/ 586481 w 1452586"/>
                <a:gd name="connsiteY5800" fmla="*/ 765417 h 1226458"/>
                <a:gd name="connsiteX5801" fmla="*/ 585406 w 1452586"/>
                <a:gd name="connsiteY5801" fmla="*/ 766191 h 1226458"/>
                <a:gd name="connsiteX5802" fmla="*/ 584679 w 1452586"/>
                <a:gd name="connsiteY5802" fmla="*/ 766064 h 1226458"/>
                <a:gd name="connsiteX5803" fmla="*/ 583905 w 1452586"/>
                <a:gd name="connsiteY5803" fmla="*/ 765654 h 1226458"/>
                <a:gd name="connsiteX5804" fmla="*/ 583162 w 1452586"/>
                <a:gd name="connsiteY5804" fmla="*/ 766728 h 1226458"/>
                <a:gd name="connsiteX5805" fmla="*/ 582545 w 1452586"/>
                <a:gd name="connsiteY5805" fmla="*/ 768356 h 1226458"/>
                <a:gd name="connsiteX5806" fmla="*/ 582277 w 1452586"/>
                <a:gd name="connsiteY5806" fmla="*/ 769636 h 1226458"/>
                <a:gd name="connsiteX5807" fmla="*/ 588314 w 1452586"/>
                <a:gd name="connsiteY5807" fmla="*/ 773951 h 1226458"/>
                <a:gd name="connsiteX5808" fmla="*/ 591317 w 1452586"/>
                <a:gd name="connsiteY5808" fmla="*/ 775357 h 1226458"/>
                <a:gd name="connsiteX5809" fmla="*/ 593150 w 1452586"/>
                <a:gd name="connsiteY5809" fmla="*/ 777364 h 1226458"/>
                <a:gd name="connsiteX5810" fmla="*/ 599424 w 1452586"/>
                <a:gd name="connsiteY5810" fmla="*/ 780826 h 1226458"/>
                <a:gd name="connsiteX5811" fmla="*/ 603170 w 1452586"/>
                <a:gd name="connsiteY5811" fmla="*/ 781031 h 1226458"/>
                <a:gd name="connsiteX5812" fmla="*/ 604387 w 1452586"/>
                <a:gd name="connsiteY5812" fmla="*/ 781410 h 1226458"/>
                <a:gd name="connsiteX5813" fmla="*/ 608449 w 1452586"/>
                <a:gd name="connsiteY5813" fmla="*/ 783829 h 1226458"/>
                <a:gd name="connsiteX5814" fmla="*/ 609239 w 1452586"/>
                <a:gd name="connsiteY5814" fmla="*/ 784777 h 1226458"/>
                <a:gd name="connsiteX5815" fmla="*/ 610124 w 1452586"/>
                <a:gd name="connsiteY5815" fmla="*/ 784982 h 1226458"/>
                <a:gd name="connsiteX5816" fmla="*/ 613996 w 1452586"/>
                <a:gd name="connsiteY5816" fmla="*/ 783133 h 1226458"/>
                <a:gd name="connsiteX5817" fmla="*/ 616066 w 1452586"/>
                <a:gd name="connsiteY5817" fmla="*/ 783275 h 1226458"/>
                <a:gd name="connsiteX5818" fmla="*/ 618279 w 1452586"/>
                <a:gd name="connsiteY5818" fmla="*/ 784539 h 1226458"/>
                <a:gd name="connsiteX5819" fmla="*/ 620318 w 1452586"/>
                <a:gd name="connsiteY5819" fmla="*/ 786768 h 1226458"/>
                <a:gd name="connsiteX5820" fmla="*/ 621835 w 1452586"/>
                <a:gd name="connsiteY5820" fmla="*/ 789897 h 1226458"/>
                <a:gd name="connsiteX5821" fmla="*/ 621345 w 1452586"/>
                <a:gd name="connsiteY5821" fmla="*/ 790102 h 1226458"/>
                <a:gd name="connsiteX5822" fmla="*/ 620602 w 1452586"/>
                <a:gd name="connsiteY5822" fmla="*/ 789850 h 1226458"/>
                <a:gd name="connsiteX5823" fmla="*/ 619860 w 1452586"/>
                <a:gd name="connsiteY5823" fmla="*/ 789360 h 1226458"/>
                <a:gd name="connsiteX5824" fmla="*/ 619369 w 1452586"/>
                <a:gd name="connsiteY5824" fmla="*/ 788744 h 1226458"/>
                <a:gd name="connsiteX5825" fmla="*/ 618864 w 1452586"/>
                <a:gd name="connsiteY5825" fmla="*/ 788348 h 1226458"/>
                <a:gd name="connsiteX5826" fmla="*/ 618010 w 1452586"/>
                <a:gd name="connsiteY5826" fmla="*/ 787985 h 1226458"/>
                <a:gd name="connsiteX5827" fmla="*/ 605304 w 1452586"/>
                <a:gd name="connsiteY5827" fmla="*/ 786104 h 1226458"/>
                <a:gd name="connsiteX5828" fmla="*/ 603786 w 1452586"/>
                <a:gd name="connsiteY5828" fmla="*/ 785140 h 1226458"/>
                <a:gd name="connsiteX5829" fmla="*/ 603075 w 1452586"/>
                <a:gd name="connsiteY5829" fmla="*/ 784934 h 1226458"/>
                <a:gd name="connsiteX5830" fmla="*/ 599583 w 1452586"/>
                <a:gd name="connsiteY5830" fmla="*/ 785172 h 1226458"/>
                <a:gd name="connsiteX5831" fmla="*/ 598935 w 1452586"/>
                <a:gd name="connsiteY5831" fmla="*/ 785029 h 1226458"/>
                <a:gd name="connsiteX5832" fmla="*/ 597212 w 1452586"/>
                <a:gd name="connsiteY5832" fmla="*/ 783765 h 1226458"/>
                <a:gd name="connsiteX5833" fmla="*/ 595932 w 1452586"/>
                <a:gd name="connsiteY5833" fmla="*/ 783133 h 1226458"/>
                <a:gd name="connsiteX5834" fmla="*/ 594588 w 1452586"/>
                <a:gd name="connsiteY5834" fmla="*/ 782707 h 1226458"/>
                <a:gd name="connsiteX5835" fmla="*/ 591965 w 1452586"/>
                <a:gd name="connsiteY5835" fmla="*/ 782532 h 1226458"/>
                <a:gd name="connsiteX5836" fmla="*/ 591033 w 1452586"/>
                <a:gd name="connsiteY5836" fmla="*/ 782943 h 1226458"/>
                <a:gd name="connsiteX5837" fmla="*/ 588219 w 1452586"/>
                <a:gd name="connsiteY5837" fmla="*/ 785346 h 1226458"/>
                <a:gd name="connsiteX5838" fmla="*/ 586528 w 1452586"/>
                <a:gd name="connsiteY5838" fmla="*/ 785883 h 1226458"/>
                <a:gd name="connsiteX5839" fmla="*/ 584221 w 1452586"/>
                <a:gd name="connsiteY5839" fmla="*/ 787685 h 1226458"/>
                <a:gd name="connsiteX5840" fmla="*/ 577472 w 1452586"/>
                <a:gd name="connsiteY5840" fmla="*/ 786531 h 1226458"/>
                <a:gd name="connsiteX5841" fmla="*/ 577046 w 1452586"/>
                <a:gd name="connsiteY5841" fmla="*/ 786326 h 1226458"/>
                <a:gd name="connsiteX5842" fmla="*/ 576176 w 1452586"/>
                <a:gd name="connsiteY5842" fmla="*/ 785282 h 1226458"/>
                <a:gd name="connsiteX5843" fmla="*/ 574817 w 1452586"/>
                <a:gd name="connsiteY5843" fmla="*/ 784414 h 1226458"/>
                <a:gd name="connsiteX5844" fmla="*/ 574137 w 1452586"/>
                <a:gd name="connsiteY5844" fmla="*/ 782754 h 1226458"/>
                <a:gd name="connsiteX5845" fmla="*/ 573585 w 1452586"/>
                <a:gd name="connsiteY5845" fmla="*/ 780873 h 1226458"/>
                <a:gd name="connsiteX5846" fmla="*/ 573063 w 1452586"/>
                <a:gd name="connsiteY5846" fmla="*/ 779514 h 1226458"/>
                <a:gd name="connsiteX5847" fmla="*/ 571087 w 1452586"/>
                <a:gd name="connsiteY5847" fmla="*/ 778518 h 1226458"/>
                <a:gd name="connsiteX5848" fmla="*/ 568748 w 1452586"/>
                <a:gd name="connsiteY5848" fmla="*/ 779641 h 1226458"/>
                <a:gd name="connsiteX5849" fmla="*/ 563470 w 1452586"/>
                <a:gd name="connsiteY5849" fmla="*/ 784160 h 1226458"/>
                <a:gd name="connsiteX5850" fmla="*/ 557796 w 1452586"/>
                <a:gd name="connsiteY5850" fmla="*/ 788380 h 1226458"/>
                <a:gd name="connsiteX5851" fmla="*/ 548566 w 1452586"/>
                <a:gd name="connsiteY5851" fmla="*/ 797673 h 1226458"/>
                <a:gd name="connsiteX5852" fmla="*/ 547950 w 1452586"/>
                <a:gd name="connsiteY5852" fmla="*/ 798748 h 1226458"/>
                <a:gd name="connsiteX5853" fmla="*/ 546970 w 1452586"/>
                <a:gd name="connsiteY5853" fmla="*/ 799648 h 1226458"/>
                <a:gd name="connsiteX5854" fmla="*/ 540316 w 1452586"/>
                <a:gd name="connsiteY5854" fmla="*/ 800675 h 1226458"/>
                <a:gd name="connsiteX5855" fmla="*/ 539479 w 1452586"/>
                <a:gd name="connsiteY5855" fmla="*/ 801324 h 1226458"/>
                <a:gd name="connsiteX5856" fmla="*/ 538752 w 1452586"/>
                <a:gd name="connsiteY5856" fmla="*/ 802762 h 1226458"/>
                <a:gd name="connsiteX5857" fmla="*/ 537819 w 1452586"/>
                <a:gd name="connsiteY5857" fmla="*/ 803536 h 1226458"/>
                <a:gd name="connsiteX5858" fmla="*/ 535117 w 1452586"/>
                <a:gd name="connsiteY5858" fmla="*/ 803710 h 1226458"/>
                <a:gd name="connsiteX5859" fmla="*/ 534437 w 1452586"/>
                <a:gd name="connsiteY5859" fmla="*/ 805259 h 1226458"/>
                <a:gd name="connsiteX5860" fmla="*/ 534674 w 1452586"/>
                <a:gd name="connsiteY5860" fmla="*/ 806476 h 1226458"/>
                <a:gd name="connsiteX5861" fmla="*/ 535338 w 1452586"/>
                <a:gd name="connsiteY5861" fmla="*/ 808199 h 1226458"/>
                <a:gd name="connsiteX5862" fmla="*/ 536065 w 1452586"/>
                <a:gd name="connsiteY5862" fmla="*/ 809747 h 1226458"/>
                <a:gd name="connsiteX5863" fmla="*/ 536982 w 1452586"/>
                <a:gd name="connsiteY5863" fmla="*/ 811123 h 1226458"/>
                <a:gd name="connsiteX5864" fmla="*/ 537898 w 1452586"/>
                <a:gd name="connsiteY5864" fmla="*/ 814694 h 1226458"/>
                <a:gd name="connsiteX5865" fmla="*/ 538388 w 1452586"/>
                <a:gd name="connsiteY5865" fmla="*/ 816053 h 1226458"/>
                <a:gd name="connsiteX5866" fmla="*/ 539653 w 1452586"/>
                <a:gd name="connsiteY5866" fmla="*/ 817792 h 1226458"/>
                <a:gd name="connsiteX5867" fmla="*/ 539969 w 1452586"/>
                <a:gd name="connsiteY5867" fmla="*/ 818803 h 1226458"/>
                <a:gd name="connsiteX5868" fmla="*/ 540111 w 1452586"/>
                <a:gd name="connsiteY5868" fmla="*/ 820937 h 1226458"/>
                <a:gd name="connsiteX5869" fmla="*/ 540111 w 1452586"/>
                <a:gd name="connsiteY5869" fmla="*/ 822549 h 1226458"/>
                <a:gd name="connsiteX5870" fmla="*/ 539637 w 1452586"/>
                <a:gd name="connsiteY5870" fmla="*/ 827464 h 1226458"/>
                <a:gd name="connsiteX5871" fmla="*/ 539684 w 1452586"/>
                <a:gd name="connsiteY5871" fmla="*/ 829392 h 1226458"/>
                <a:gd name="connsiteX5872" fmla="*/ 539558 w 1452586"/>
                <a:gd name="connsiteY5872" fmla="*/ 830230 h 1226458"/>
                <a:gd name="connsiteX5873" fmla="*/ 539131 w 1452586"/>
                <a:gd name="connsiteY5873" fmla="*/ 830609 h 1226458"/>
                <a:gd name="connsiteX5874" fmla="*/ 537993 w 1452586"/>
                <a:gd name="connsiteY5874" fmla="*/ 830751 h 1226458"/>
                <a:gd name="connsiteX5875" fmla="*/ 537503 w 1452586"/>
                <a:gd name="connsiteY5875" fmla="*/ 831020 h 1226458"/>
                <a:gd name="connsiteX5876" fmla="*/ 536982 w 1452586"/>
                <a:gd name="connsiteY5876" fmla="*/ 831494 h 1226458"/>
                <a:gd name="connsiteX5877" fmla="*/ 536508 w 1452586"/>
                <a:gd name="connsiteY5877" fmla="*/ 832442 h 1226458"/>
                <a:gd name="connsiteX5878" fmla="*/ 536445 w 1452586"/>
                <a:gd name="connsiteY5878" fmla="*/ 833596 h 1226458"/>
                <a:gd name="connsiteX5879" fmla="*/ 536650 w 1452586"/>
                <a:gd name="connsiteY5879" fmla="*/ 836978 h 1226458"/>
                <a:gd name="connsiteX5880" fmla="*/ 536334 w 1452586"/>
                <a:gd name="connsiteY5880" fmla="*/ 840581 h 1226458"/>
                <a:gd name="connsiteX5881" fmla="*/ 535464 w 1452586"/>
                <a:gd name="connsiteY5881" fmla="*/ 843363 h 1226458"/>
                <a:gd name="connsiteX5882" fmla="*/ 534200 w 1452586"/>
                <a:gd name="connsiteY5882" fmla="*/ 845607 h 1226458"/>
                <a:gd name="connsiteX5883" fmla="*/ 525539 w 1452586"/>
                <a:gd name="connsiteY5883" fmla="*/ 857018 h 1226458"/>
                <a:gd name="connsiteX5884" fmla="*/ 524891 w 1452586"/>
                <a:gd name="connsiteY5884" fmla="*/ 858314 h 1226458"/>
                <a:gd name="connsiteX5885" fmla="*/ 524623 w 1452586"/>
                <a:gd name="connsiteY5885" fmla="*/ 859578 h 1226458"/>
                <a:gd name="connsiteX5886" fmla="*/ 524449 w 1452586"/>
                <a:gd name="connsiteY5886" fmla="*/ 861111 h 1226458"/>
                <a:gd name="connsiteX5887" fmla="*/ 521288 w 1452586"/>
                <a:gd name="connsiteY5887" fmla="*/ 871305 h 1226458"/>
                <a:gd name="connsiteX5888" fmla="*/ 520940 w 1452586"/>
                <a:gd name="connsiteY5888" fmla="*/ 873170 h 1226458"/>
                <a:gd name="connsiteX5889" fmla="*/ 520719 w 1452586"/>
                <a:gd name="connsiteY5889" fmla="*/ 874008 h 1226458"/>
                <a:gd name="connsiteX5890" fmla="*/ 519708 w 1452586"/>
                <a:gd name="connsiteY5890" fmla="*/ 875825 h 1226458"/>
                <a:gd name="connsiteX5891" fmla="*/ 519487 w 1452586"/>
                <a:gd name="connsiteY5891" fmla="*/ 876615 h 1226458"/>
                <a:gd name="connsiteX5892" fmla="*/ 520024 w 1452586"/>
                <a:gd name="connsiteY5892" fmla="*/ 879413 h 1226458"/>
                <a:gd name="connsiteX5893" fmla="*/ 521636 w 1452586"/>
                <a:gd name="connsiteY5893" fmla="*/ 881894 h 1226458"/>
                <a:gd name="connsiteX5894" fmla="*/ 523627 w 1452586"/>
                <a:gd name="connsiteY5894" fmla="*/ 883632 h 1226458"/>
                <a:gd name="connsiteX5895" fmla="*/ 524939 w 1452586"/>
                <a:gd name="connsiteY5895" fmla="*/ 884296 h 1226458"/>
                <a:gd name="connsiteX5896" fmla="*/ 537171 w 1452586"/>
                <a:gd name="connsiteY5896" fmla="*/ 889211 h 1226458"/>
                <a:gd name="connsiteX5897" fmla="*/ 536571 w 1452586"/>
                <a:gd name="connsiteY5897" fmla="*/ 888879 h 1226458"/>
                <a:gd name="connsiteX5898" fmla="*/ 535844 w 1452586"/>
                <a:gd name="connsiteY5898" fmla="*/ 888247 h 1226458"/>
                <a:gd name="connsiteX5899" fmla="*/ 535528 w 1452586"/>
                <a:gd name="connsiteY5899" fmla="*/ 887520 h 1226458"/>
                <a:gd name="connsiteX5900" fmla="*/ 535749 w 1452586"/>
                <a:gd name="connsiteY5900" fmla="*/ 886698 h 1226458"/>
                <a:gd name="connsiteX5901" fmla="*/ 536334 w 1452586"/>
                <a:gd name="connsiteY5901" fmla="*/ 885829 h 1226458"/>
                <a:gd name="connsiteX5902" fmla="*/ 537013 w 1452586"/>
                <a:gd name="connsiteY5902" fmla="*/ 885134 h 1226458"/>
                <a:gd name="connsiteX5903" fmla="*/ 537535 w 1452586"/>
                <a:gd name="connsiteY5903" fmla="*/ 884833 h 1226458"/>
                <a:gd name="connsiteX5904" fmla="*/ 538878 w 1452586"/>
                <a:gd name="connsiteY5904" fmla="*/ 884391 h 1226458"/>
                <a:gd name="connsiteX5905" fmla="*/ 545089 w 1452586"/>
                <a:gd name="connsiteY5905" fmla="*/ 878812 h 1226458"/>
                <a:gd name="connsiteX5906" fmla="*/ 547255 w 1452586"/>
                <a:gd name="connsiteY5906" fmla="*/ 877595 h 1226458"/>
                <a:gd name="connsiteX5907" fmla="*/ 548882 w 1452586"/>
                <a:gd name="connsiteY5907" fmla="*/ 875509 h 1226458"/>
                <a:gd name="connsiteX5908" fmla="*/ 550479 w 1452586"/>
                <a:gd name="connsiteY5908" fmla="*/ 874640 h 1226458"/>
                <a:gd name="connsiteX5909" fmla="*/ 552091 w 1452586"/>
                <a:gd name="connsiteY5909" fmla="*/ 874672 h 1226458"/>
                <a:gd name="connsiteX5910" fmla="*/ 553323 w 1452586"/>
                <a:gd name="connsiteY5910" fmla="*/ 875857 h 1226458"/>
                <a:gd name="connsiteX5911" fmla="*/ 550337 w 1452586"/>
                <a:gd name="connsiteY5911" fmla="*/ 879160 h 1226458"/>
                <a:gd name="connsiteX5912" fmla="*/ 549483 w 1452586"/>
                <a:gd name="connsiteY5912" fmla="*/ 880487 h 1226458"/>
                <a:gd name="connsiteX5913" fmla="*/ 549199 w 1452586"/>
                <a:gd name="connsiteY5913" fmla="*/ 881246 h 1226458"/>
                <a:gd name="connsiteX5914" fmla="*/ 548788 w 1452586"/>
                <a:gd name="connsiteY5914" fmla="*/ 883064 h 1226458"/>
                <a:gd name="connsiteX5915" fmla="*/ 548471 w 1452586"/>
                <a:gd name="connsiteY5915" fmla="*/ 883869 h 1226458"/>
                <a:gd name="connsiteX5916" fmla="*/ 548029 w 1452586"/>
                <a:gd name="connsiteY5916" fmla="*/ 884376 h 1226458"/>
                <a:gd name="connsiteX5917" fmla="*/ 546923 w 1452586"/>
                <a:gd name="connsiteY5917" fmla="*/ 885055 h 1226458"/>
                <a:gd name="connsiteX5918" fmla="*/ 546433 w 1452586"/>
                <a:gd name="connsiteY5918" fmla="*/ 885561 h 1226458"/>
                <a:gd name="connsiteX5919" fmla="*/ 545832 w 1452586"/>
                <a:gd name="connsiteY5919" fmla="*/ 886683 h 1226458"/>
                <a:gd name="connsiteX5920" fmla="*/ 545927 w 1452586"/>
                <a:gd name="connsiteY5920" fmla="*/ 887394 h 1226458"/>
                <a:gd name="connsiteX5921" fmla="*/ 546986 w 1452586"/>
                <a:gd name="connsiteY5921" fmla="*/ 888895 h 1226458"/>
                <a:gd name="connsiteX5922" fmla="*/ 547017 w 1452586"/>
                <a:gd name="connsiteY5922" fmla="*/ 889764 h 1226458"/>
                <a:gd name="connsiteX5923" fmla="*/ 546243 w 1452586"/>
                <a:gd name="connsiteY5923" fmla="*/ 889986 h 1226458"/>
                <a:gd name="connsiteX5924" fmla="*/ 544663 w 1452586"/>
                <a:gd name="connsiteY5924" fmla="*/ 889780 h 1226458"/>
                <a:gd name="connsiteX5925" fmla="*/ 543793 w 1452586"/>
                <a:gd name="connsiteY5925" fmla="*/ 890191 h 1226458"/>
                <a:gd name="connsiteX5926" fmla="*/ 543604 w 1452586"/>
                <a:gd name="connsiteY5926" fmla="*/ 891061 h 1226458"/>
                <a:gd name="connsiteX5927" fmla="*/ 543604 w 1452586"/>
                <a:gd name="connsiteY5927" fmla="*/ 892103 h 1226458"/>
                <a:gd name="connsiteX5928" fmla="*/ 543367 w 1452586"/>
                <a:gd name="connsiteY5928" fmla="*/ 892957 h 1226458"/>
                <a:gd name="connsiteX5929" fmla="*/ 542671 w 1452586"/>
                <a:gd name="connsiteY5929" fmla="*/ 893289 h 1226458"/>
                <a:gd name="connsiteX5930" fmla="*/ 540759 w 1452586"/>
                <a:gd name="connsiteY5930" fmla="*/ 892973 h 1226458"/>
                <a:gd name="connsiteX5931" fmla="*/ 539937 w 1452586"/>
                <a:gd name="connsiteY5931" fmla="*/ 893099 h 1226458"/>
                <a:gd name="connsiteX5932" fmla="*/ 537883 w 1452586"/>
                <a:gd name="connsiteY5932" fmla="*/ 894222 h 1226458"/>
                <a:gd name="connsiteX5933" fmla="*/ 537013 w 1452586"/>
                <a:gd name="connsiteY5933" fmla="*/ 895327 h 1226458"/>
                <a:gd name="connsiteX5934" fmla="*/ 536697 w 1452586"/>
                <a:gd name="connsiteY5934" fmla="*/ 897176 h 1226458"/>
                <a:gd name="connsiteX5935" fmla="*/ 537171 w 1452586"/>
                <a:gd name="connsiteY5935" fmla="*/ 898235 h 1226458"/>
                <a:gd name="connsiteX5936" fmla="*/ 539147 w 1452586"/>
                <a:gd name="connsiteY5936" fmla="*/ 899690 h 1226458"/>
                <a:gd name="connsiteX5937" fmla="*/ 539732 w 1452586"/>
                <a:gd name="connsiteY5937" fmla="*/ 900938 h 1226458"/>
                <a:gd name="connsiteX5938" fmla="*/ 539542 w 1452586"/>
                <a:gd name="connsiteY5938" fmla="*/ 901871 h 1226458"/>
                <a:gd name="connsiteX5939" fmla="*/ 538831 w 1452586"/>
                <a:gd name="connsiteY5939" fmla="*/ 901871 h 1226458"/>
                <a:gd name="connsiteX5940" fmla="*/ 537946 w 1452586"/>
                <a:gd name="connsiteY5940" fmla="*/ 901239 h 1226458"/>
                <a:gd name="connsiteX5941" fmla="*/ 537187 w 1452586"/>
                <a:gd name="connsiteY5941" fmla="*/ 900274 h 1226458"/>
                <a:gd name="connsiteX5942" fmla="*/ 536129 w 1452586"/>
                <a:gd name="connsiteY5942" fmla="*/ 899452 h 1226458"/>
                <a:gd name="connsiteX5943" fmla="*/ 529080 w 1452586"/>
                <a:gd name="connsiteY5943" fmla="*/ 899136 h 1226458"/>
                <a:gd name="connsiteX5944" fmla="*/ 527673 w 1452586"/>
                <a:gd name="connsiteY5944" fmla="*/ 899610 h 1226458"/>
                <a:gd name="connsiteX5945" fmla="*/ 527089 w 1452586"/>
                <a:gd name="connsiteY5945" fmla="*/ 900637 h 1226458"/>
                <a:gd name="connsiteX5946" fmla="*/ 526646 w 1452586"/>
                <a:gd name="connsiteY5946" fmla="*/ 901886 h 1226458"/>
                <a:gd name="connsiteX5947" fmla="*/ 525492 w 1452586"/>
                <a:gd name="connsiteY5947" fmla="*/ 902329 h 1226458"/>
                <a:gd name="connsiteX5948" fmla="*/ 523200 w 1452586"/>
                <a:gd name="connsiteY5948" fmla="*/ 902519 h 1226458"/>
                <a:gd name="connsiteX5949" fmla="*/ 521083 w 1452586"/>
                <a:gd name="connsiteY5949" fmla="*/ 903893 h 1226458"/>
                <a:gd name="connsiteX5950" fmla="*/ 519992 w 1452586"/>
                <a:gd name="connsiteY5950" fmla="*/ 905000 h 1226458"/>
                <a:gd name="connsiteX5951" fmla="*/ 519771 w 1452586"/>
                <a:gd name="connsiteY5951" fmla="*/ 906059 h 1226458"/>
                <a:gd name="connsiteX5952" fmla="*/ 520529 w 1452586"/>
                <a:gd name="connsiteY5952" fmla="*/ 907070 h 1226458"/>
                <a:gd name="connsiteX5953" fmla="*/ 522331 w 1452586"/>
                <a:gd name="connsiteY5953" fmla="*/ 908351 h 1226458"/>
                <a:gd name="connsiteX5954" fmla="*/ 523153 w 1452586"/>
                <a:gd name="connsiteY5954" fmla="*/ 909378 h 1226458"/>
                <a:gd name="connsiteX5955" fmla="*/ 520024 w 1452586"/>
                <a:gd name="connsiteY5955" fmla="*/ 909046 h 1226458"/>
                <a:gd name="connsiteX5956" fmla="*/ 518933 w 1452586"/>
                <a:gd name="connsiteY5956" fmla="*/ 909504 h 1226458"/>
                <a:gd name="connsiteX5957" fmla="*/ 517637 w 1452586"/>
                <a:gd name="connsiteY5957" fmla="*/ 910800 h 1226458"/>
                <a:gd name="connsiteX5958" fmla="*/ 517005 w 1452586"/>
                <a:gd name="connsiteY5958" fmla="*/ 911717 h 1226458"/>
                <a:gd name="connsiteX5959" fmla="*/ 516673 w 1452586"/>
                <a:gd name="connsiteY5959" fmla="*/ 912680 h 1226458"/>
                <a:gd name="connsiteX5960" fmla="*/ 516689 w 1452586"/>
                <a:gd name="connsiteY5960" fmla="*/ 914214 h 1226458"/>
                <a:gd name="connsiteX5961" fmla="*/ 517084 w 1452586"/>
                <a:gd name="connsiteY5961" fmla="*/ 915225 h 1226458"/>
                <a:gd name="connsiteX5962" fmla="*/ 517716 w 1452586"/>
                <a:gd name="connsiteY5962" fmla="*/ 915858 h 1226458"/>
                <a:gd name="connsiteX5963" fmla="*/ 518365 w 1452586"/>
                <a:gd name="connsiteY5963" fmla="*/ 916268 h 1226458"/>
                <a:gd name="connsiteX5964" fmla="*/ 519866 w 1452586"/>
                <a:gd name="connsiteY5964" fmla="*/ 916490 h 1226458"/>
                <a:gd name="connsiteX5965" fmla="*/ 520229 w 1452586"/>
                <a:gd name="connsiteY5965" fmla="*/ 916711 h 1226458"/>
                <a:gd name="connsiteX5966" fmla="*/ 520624 w 1452586"/>
                <a:gd name="connsiteY5966" fmla="*/ 917470 h 1226458"/>
                <a:gd name="connsiteX5967" fmla="*/ 520688 w 1452586"/>
                <a:gd name="connsiteY5967" fmla="*/ 917975 h 1226458"/>
                <a:gd name="connsiteX5968" fmla="*/ 520372 w 1452586"/>
                <a:gd name="connsiteY5968" fmla="*/ 918260 h 1226458"/>
                <a:gd name="connsiteX5969" fmla="*/ 519755 w 1452586"/>
                <a:gd name="connsiteY5969" fmla="*/ 918307 h 1226458"/>
                <a:gd name="connsiteX5970" fmla="*/ 520482 w 1452586"/>
                <a:gd name="connsiteY5970" fmla="*/ 919571 h 1226458"/>
                <a:gd name="connsiteX5971" fmla="*/ 521478 w 1452586"/>
                <a:gd name="connsiteY5971" fmla="*/ 920077 h 1226458"/>
                <a:gd name="connsiteX5972" fmla="*/ 522537 w 1452586"/>
                <a:gd name="connsiteY5972" fmla="*/ 920061 h 1226458"/>
                <a:gd name="connsiteX5973" fmla="*/ 525476 w 1452586"/>
                <a:gd name="connsiteY5973" fmla="*/ 919145 h 1226458"/>
                <a:gd name="connsiteX5974" fmla="*/ 525682 w 1452586"/>
                <a:gd name="connsiteY5974" fmla="*/ 919477 h 1226458"/>
                <a:gd name="connsiteX5975" fmla="*/ 525634 w 1452586"/>
                <a:gd name="connsiteY5975" fmla="*/ 920235 h 1226458"/>
                <a:gd name="connsiteX5976" fmla="*/ 525429 w 1452586"/>
                <a:gd name="connsiteY5976" fmla="*/ 921516 h 1226458"/>
                <a:gd name="connsiteX5977" fmla="*/ 526472 w 1452586"/>
                <a:gd name="connsiteY5977" fmla="*/ 923443 h 1226458"/>
                <a:gd name="connsiteX5978" fmla="*/ 528763 w 1452586"/>
                <a:gd name="connsiteY5978" fmla="*/ 923696 h 1226458"/>
                <a:gd name="connsiteX5979" fmla="*/ 533141 w 1452586"/>
                <a:gd name="connsiteY5979" fmla="*/ 922558 h 1226458"/>
                <a:gd name="connsiteX5980" fmla="*/ 532794 w 1452586"/>
                <a:gd name="connsiteY5980" fmla="*/ 921626 h 1226458"/>
                <a:gd name="connsiteX5981" fmla="*/ 531767 w 1452586"/>
                <a:gd name="connsiteY5981" fmla="*/ 922148 h 1226458"/>
                <a:gd name="connsiteX5982" fmla="*/ 531276 w 1452586"/>
                <a:gd name="connsiteY5982" fmla="*/ 921578 h 1226458"/>
                <a:gd name="connsiteX5983" fmla="*/ 531324 w 1452586"/>
                <a:gd name="connsiteY5983" fmla="*/ 920978 h 1226458"/>
                <a:gd name="connsiteX5984" fmla="*/ 531798 w 1452586"/>
                <a:gd name="connsiteY5984" fmla="*/ 920646 h 1226458"/>
                <a:gd name="connsiteX5985" fmla="*/ 532794 w 1452586"/>
                <a:gd name="connsiteY5985" fmla="*/ 920456 h 1226458"/>
                <a:gd name="connsiteX5986" fmla="*/ 535085 w 1452586"/>
                <a:gd name="connsiteY5986" fmla="*/ 920883 h 1226458"/>
                <a:gd name="connsiteX5987" fmla="*/ 536129 w 1452586"/>
                <a:gd name="connsiteY5987" fmla="*/ 920646 h 1226458"/>
                <a:gd name="connsiteX5988" fmla="*/ 536729 w 1452586"/>
                <a:gd name="connsiteY5988" fmla="*/ 919302 h 1226458"/>
                <a:gd name="connsiteX5989" fmla="*/ 536223 w 1452586"/>
                <a:gd name="connsiteY5989" fmla="*/ 919113 h 1226458"/>
                <a:gd name="connsiteX5990" fmla="*/ 535338 w 1452586"/>
                <a:gd name="connsiteY5990" fmla="*/ 919034 h 1226458"/>
                <a:gd name="connsiteX5991" fmla="*/ 534896 w 1452586"/>
                <a:gd name="connsiteY5991" fmla="*/ 918797 h 1226458"/>
                <a:gd name="connsiteX5992" fmla="*/ 535559 w 1452586"/>
                <a:gd name="connsiteY5992" fmla="*/ 917990 h 1226458"/>
                <a:gd name="connsiteX5993" fmla="*/ 538720 w 1452586"/>
                <a:gd name="connsiteY5993" fmla="*/ 916000 h 1226458"/>
                <a:gd name="connsiteX5994" fmla="*/ 539036 w 1452586"/>
                <a:gd name="connsiteY5994" fmla="*/ 915921 h 1226458"/>
                <a:gd name="connsiteX5995" fmla="*/ 539526 w 1452586"/>
                <a:gd name="connsiteY5995" fmla="*/ 916047 h 1226458"/>
                <a:gd name="connsiteX5996" fmla="*/ 539842 w 1452586"/>
                <a:gd name="connsiteY5996" fmla="*/ 916253 h 1226458"/>
                <a:gd name="connsiteX5997" fmla="*/ 540490 w 1452586"/>
                <a:gd name="connsiteY5997" fmla="*/ 916900 h 1226458"/>
                <a:gd name="connsiteX5998" fmla="*/ 541423 w 1452586"/>
                <a:gd name="connsiteY5998" fmla="*/ 917200 h 1226458"/>
                <a:gd name="connsiteX5999" fmla="*/ 543604 w 1452586"/>
                <a:gd name="connsiteY5999" fmla="*/ 918465 h 1226458"/>
                <a:gd name="connsiteX6000" fmla="*/ 544362 w 1452586"/>
                <a:gd name="connsiteY6000" fmla="*/ 918623 h 1226458"/>
                <a:gd name="connsiteX6001" fmla="*/ 546385 w 1452586"/>
                <a:gd name="connsiteY6001" fmla="*/ 918355 h 1226458"/>
                <a:gd name="connsiteX6002" fmla="*/ 546781 w 1452586"/>
                <a:gd name="connsiteY6002" fmla="*/ 918402 h 1226458"/>
                <a:gd name="connsiteX6003" fmla="*/ 547918 w 1452586"/>
                <a:gd name="connsiteY6003" fmla="*/ 918797 h 1226458"/>
                <a:gd name="connsiteX6004" fmla="*/ 548772 w 1452586"/>
                <a:gd name="connsiteY6004" fmla="*/ 919508 h 1226458"/>
                <a:gd name="connsiteX6005" fmla="*/ 549356 w 1452586"/>
                <a:gd name="connsiteY6005" fmla="*/ 919334 h 1226458"/>
                <a:gd name="connsiteX6006" fmla="*/ 550732 w 1452586"/>
                <a:gd name="connsiteY6006" fmla="*/ 918575 h 1226458"/>
                <a:gd name="connsiteX6007" fmla="*/ 550984 w 1452586"/>
                <a:gd name="connsiteY6007" fmla="*/ 918133 h 1226458"/>
                <a:gd name="connsiteX6008" fmla="*/ 551174 w 1452586"/>
                <a:gd name="connsiteY6008" fmla="*/ 917501 h 1226458"/>
                <a:gd name="connsiteX6009" fmla="*/ 551221 w 1452586"/>
                <a:gd name="connsiteY6009" fmla="*/ 916853 h 1226458"/>
                <a:gd name="connsiteX6010" fmla="*/ 551032 w 1452586"/>
                <a:gd name="connsiteY6010" fmla="*/ 916268 h 1226458"/>
                <a:gd name="connsiteX6011" fmla="*/ 550637 w 1452586"/>
                <a:gd name="connsiteY6011" fmla="*/ 915952 h 1226458"/>
                <a:gd name="connsiteX6012" fmla="*/ 549831 w 1452586"/>
                <a:gd name="connsiteY6012" fmla="*/ 915604 h 1226458"/>
                <a:gd name="connsiteX6013" fmla="*/ 547792 w 1452586"/>
                <a:gd name="connsiteY6013" fmla="*/ 914103 h 1226458"/>
                <a:gd name="connsiteX6014" fmla="*/ 547255 w 1452586"/>
                <a:gd name="connsiteY6014" fmla="*/ 913360 h 1226458"/>
                <a:gd name="connsiteX6015" fmla="*/ 546496 w 1452586"/>
                <a:gd name="connsiteY6015" fmla="*/ 912823 h 1226458"/>
                <a:gd name="connsiteX6016" fmla="*/ 545627 w 1452586"/>
                <a:gd name="connsiteY6016" fmla="*/ 912870 h 1226458"/>
                <a:gd name="connsiteX6017" fmla="*/ 544789 w 1452586"/>
                <a:gd name="connsiteY6017" fmla="*/ 912775 h 1226458"/>
                <a:gd name="connsiteX6018" fmla="*/ 544125 w 1452586"/>
                <a:gd name="connsiteY6018" fmla="*/ 911700 h 1226458"/>
                <a:gd name="connsiteX6019" fmla="*/ 544694 w 1452586"/>
                <a:gd name="connsiteY6019" fmla="*/ 911322 h 1226458"/>
                <a:gd name="connsiteX6020" fmla="*/ 545263 w 1452586"/>
                <a:gd name="connsiteY6020" fmla="*/ 911227 h 1226458"/>
                <a:gd name="connsiteX6021" fmla="*/ 545832 w 1452586"/>
                <a:gd name="connsiteY6021" fmla="*/ 911369 h 1226458"/>
                <a:gd name="connsiteX6022" fmla="*/ 547887 w 1452586"/>
                <a:gd name="connsiteY6022" fmla="*/ 912444 h 1226458"/>
                <a:gd name="connsiteX6023" fmla="*/ 550036 w 1452586"/>
                <a:gd name="connsiteY6023" fmla="*/ 912902 h 1226458"/>
                <a:gd name="connsiteX6024" fmla="*/ 551190 w 1452586"/>
                <a:gd name="connsiteY6024" fmla="*/ 913534 h 1226458"/>
                <a:gd name="connsiteX6025" fmla="*/ 551711 w 1452586"/>
                <a:gd name="connsiteY6025" fmla="*/ 913187 h 1226458"/>
                <a:gd name="connsiteX6026" fmla="*/ 552170 w 1452586"/>
                <a:gd name="connsiteY6026" fmla="*/ 912649 h 1226458"/>
                <a:gd name="connsiteX6027" fmla="*/ 552612 w 1452586"/>
                <a:gd name="connsiteY6027" fmla="*/ 912380 h 1226458"/>
                <a:gd name="connsiteX6028" fmla="*/ 553055 w 1452586"/>
                <a:gd name="connsiteY6028" fmla="*/ 912507 h 1226458"/>
                <a:gd name="connsiteX6029" fmla="*/ 553387 w 1452586"/>
                <a:gd name="connsiteY6029" fmla="*/ 912870 h 1226458"/>
                <a:gd name="connsiteX6030" fmla="*/ 553987 w 1452586"/>
                <a:gd name="connsiteY6030" fmla="*/ 913882 h 1226458"/>
                <a:gd name="connsiteX6031" fmla="*/ 554461 w 1452586"/>
                <a:gd name="connsiteY6031" fmla="*/ 914198 h 1226458"/>
                <a:gd name="connsiteX6032" fmla="*/ 554856 w 1452586"/>
                <a:gd name="connsiteY6032" fmla="*/ 914293 h 1226458"/>
                <a:gd name="connsiteX6033" fmla="*/ 554951 w 1452586"/>
                <a:gd name="connsiteY6033" fmla="*/ 914641 h 1226458"/>
                <a:gd name="connsiteX6034" fmla="*/ 554477 w 1452586"/>
                <a:gd name="connsiteY6034" fmla="*/ 915636 h 1226458"/>
                <a:gd name="connsiteX6035" fmla="*/ 554445 w 1452586"/>
                <a:gd name="connsiteY6035" fmla="*/ 916679 h 1226458"/>
                <a:gd name="connsiteX6036" fmla="*/ 555094 w 1452586"/>
                <a:gd name="connsiteY6036" fmla="*/ 917801 h 1226458"/>
                <a:gd name="connsiteX6037" fmla="*/ 556627 w 1452586"/>
                <a:gd name="connsiteY6037" fmla="*/ 919461 h 1226458"/>
                <a:gd name="connsiteX6038" fmla="*/ 556247 w 1452586"/>
                <a:gd name="connsiteY6038" fmla="*/ 917153 h 1226458"/>
                <a:gd name="connsiteX6039" fmla="*/ 557543 w 1452586"/>
                <a:gd name="connsiteY6039" fmla="*/ 916047 h 1226458"/>
                <a:gd name="connsiteX6040" fmla="*/ 559013 w 1452586"/>
                <a:gd name="connsiteY6040" fmla="*/ 915273 h 1226458"/>
                <a:gd name="connsiteX6041" fmla="*/ 559171 w 1452586"/>
                <a:gd name="connsiteY6041" fmla="*/ 913929 h 1226458"/>
                <a:gd name="connsiteX6042" fmla="*/ 558191 w 1452586"/>
                <a:gd name="connsiteY6042" fmla="*/ 911890 h 1226458"/>
                <a:gd name="connsiteX6043" fmla="*/ 557812 w 1452586"/>
                <a:gd name="connsiteY6043" fmla="*/ 910784 h 1226458"/>
                <a:gd name="connsiteX6044" fmla="*/ 557764 w 1452586"/>
                <a:gd name="connsiteY6044" fmla="*/ 910073 h 1226458"/>
                <a:gd name="connsiteX6045" fmla="*/ 559803 w 1452586"/>
                <a:gd name="connsiteY6045" fmla="*/ 909283 h 1226458"/>
                <a:gd name="connsiteX6046" fmla="*/ 560088 w 1452586"/>
                <a:gd name="connsiteY6046" fmla="*/ 908998 h 1226458"/>
                <a:gd name="connsiteX6047" fmla="*/ 560340 w 1452586"/>
                <a:gd name="connsiteY6047" fmla="*/ 908666 h 1226458"/>
                <a:gd name="connsiteX6048" fmla="*/ 562601 w 1452586"/>
                <a:gd name="connsiteY6048" fmla="*/ 906422 h 1226458"/>
                <a:gd name="connsiteX6049" fmla="*/ 563280 w 1452586"/>
                <a:gd name="connsiteY6049" fmla="*/ 906137 h 1226458"/>
                <a:gd name="connsiteX6050" fmla="*/ 563833 w 1452586"/>
                <a:gd name="connsiteY6050" fmla="*/ 905537 h 1226458"/>
                <a:gd name="connsiteX6051" fmla="*/ 564244 w 1452586"/>
                <a:gd name="connsiteY6051" fmla="*/ 904288 h 1226458"/>
                <a:gd name="connsiteX6052" fmla="*/ 564513 w 1452586"/>
                <a:gd name="connsiteY6052" fmla="*/ 903040 h 1226458"/>
                <a:gd name="connsiteX6053" fmla="*/ 564702 w 1452586"/>
                <a:gd name="connsiteY6053" fmla="*/ 902471 h 1226458"/>
                <a:gd name="connsiteX6054" fmla="*/ 567595 w 1452586"/>
                <a:gd name="connsiteY6054" fmla="*/ 902186 h 1226458"/>
                <a:gd name="connsiteX6055" fmla="*/ 568448 w 1452586"/>
                <a:gd name="connsiteY6055" fmla="*/ 901712 h 1226458"/>
                <a:gd name="connsiteX6056" fmla="*/ 569207 w 1452586"/>
                <a:gd name="connsiteY6056" fmla="*/ 900985 h 1226458"/>
                <a:gd name="connsiteX6057" fmla="*/ 569365 w 1452586"/>
                <a:gd name="connsiteY6057" fmla="*/ 900495 h 1226458"/>
                <a:gd name="connsiteX6058" fmla="*/ 568970 w 1452586"/>
                <a:gd name="connsiteY6058" fmla="*/ 900117 h 1226458"/>
                <a:gd name="connsiteX6059" fmla="*/ 568085 w 1452586"/>
                <a:gd name="connsiteY6059" fmla="*/ 899658 h 1226458"/>
                <a:gd name="connsiteX6060" fmla="*/ 568069 w 1452586"/>
                <a:gd name="connsiteY6060" fmla="*/ 899184 h 1226458"/>
                <a:gd name="connsiteX6061" fmla="*/ 569665 w 1452586"/>
                <a:gd name="connsiteY6061" fmla="*/ 898267 h 1226458"/>
                <a:gd name="connsiteX6062" fmla="*/ 570139 w 1452586"/>
                <a:gd name="connsiteY6062" fmla="*/ 897651 h 1226458"/>
                <a:gd name="connsiteX6063" fmla="*/ 570044 w 1452586"/>
                <a:gd name="connsiteY6063" fmla="*/ 896434 h 1226458"/>
                <a:gd name="connsiteX6064" fmla="*/ 569523 w 1452586"/>
                <a:gd name="connsiteY6064" fmla="*/ 895327 h 1226458"/>
                <a:gd name="connsiteX6065" fmla="*/ 568669 w 1452586"/>
                <a:gd name="connsiteY6065" fmla="*/ 894158 h 1226458"/>
                <a:gd name="connsiteX6066" fmla="*/ 567737 w 1452586"/>
                <a:gd name="connsiteY6066" fmla="*/ 893273 h 1226458"/>
                <a:gd name="connsiteX6067" fmla="*/ 566978 w 1452586"/>
                <a:gd name="connsiteY6067" fmla="*/ 892925 h 1226458"/>
                <a:gd name="connsiteX6068" fmla="*/ 566931 w 1452586"/>
                <a:gd name="connsiteY6068" fmla="*/ 892435 h 1226458"/>
                <a:gd name="connsiteX6069" fmla="*/ 568448 w 1452586"/>
                <a:gd name="connsiteY6069" fmla="*/ 891456 h 1226458"/>
                <a:gd name="connsiteX6070" fmla="*/ 571593 w 1452586"/>
                <a:gd name="connsiteY6070" fmla="*/ 888452 h 1226458"/>
                <a:gd name="connsiteX6071" fmla="*/ 573031 w 1452586"/>
                <a:gd name="connsiteY6071" fmla="*/ 888452 h 1226458"/>
                <a:gd name="connsiteX6072" fmla="*/ 572605 w 1452586"/>
                <a:gd name="connsiteY6072" fmla="*/ 889922 h 1226458"/>
                <a:gd name="connsiteX6073" fmla="*/ 571230 w 1452586"/>
                <a:gd name="connsiteY6073" fmla="*/ 892388 h 1226458"/>
                <a:gd name="connsiteX6074" fmla="*/ 570977 w 1452586"/>
                <a:gd name="connsiteY6074" fmla="*/ 893510 h 1226458"/>
                <a:gd name="connsiteX6075" fmla="*/ 571482 w 1452586"/>
                <a:gd name="connsiteY6075" fmla="*/ 895027 h 1226458"/>
                <a:gd name="connsiteX6076" fmla="*/ 573110 w 1452586"/>
                <a:gd name="connsiteY6076" fmla="*/ 896561 h 1226458"/>
                <a:gd name="connsiteX6077" fmla="*/ 573000 w 1452586"/>
                <a:gd name="connsiteY6077" fmla="*/ 897840 h 1226458"/>
                <a:gd name="connsiteX6078" fmla="*/ 573585 w 1452586"/>
                <a:gd name="connsiteY6078" fmla="*/ 898710 h 1226458"/>
                <a:gd name="connsiteX6079" fmla="*/ 574059 w 1452586"/>
                <a:gd name="connsiteY6079" fmla="*/ 898552 h 1226458"/>
                <a:gd name="connsiteX6080" fmla="*/ 574422 w 1452586"/>
                <a:gd name="connsiteY6080" fmla="*/ 897698 h 1226458"/>
                <a:gd name="connsiteX6081" fmla="*/ 574517 w 1452586"/>
                <a:gd name="connsiteY6081" fmla="*/ 896466 h 1226458"/>
                <a:gd name="connsiteX6082" fmla="*/ 575924 w 1452586"/>
                <a:gd name="connsiteY6082" fmla="*/ 893526 h 1226458"/>
                <a:gd name="connsiteX6083" fmla="*/ 576919 w 1452586"/>
                <a:gd name="connsiteY6083" fmla="*/ 890081 h 1226458"/>
                <a:gd name="connsiteX6084" fmla="*/ 577393 w 1452586"/>
                <a:gd name="connsiteY6084" fmla="*/ 889243 h 1226458"/>
                <a:gd name="connsiteX6085" fmla="*/ 578310 w 1452586"/>
                <a:gd name="connsiteY6085" fmla="*/ 888074 h 1226458"/>
                <a:gd name="connsiteX6086" fmla="*/ 580807 w 1452586"/>
                <a:gd name="connsiteY6086" fmla="*/ 881104 h 1226458"/>
                <a:gd name="connsiteX6087" fmla="*/ 581724 w 1452586"/>
                <a:gd name="connsiteY6087" fmla="*/ 879665 h 1226458"/>
                <a:gd name="connsiteX6088" fmla="*/ 582767 w 1452586"/>
                <a:gd name="connsiteY6088" fmla="*/ 879208 h 1226458"/>
                <a:gd name="connsiteX6089" fmla="*/ 582672 w 1452586"/>
                <a:gd name="connsiteY6089" fmla="*/ 880725 h 1226458"/>
                <a:gd name="connsiteX6090" fmla="*/ 581993 w 1452586"/>
                <a:gd name="connsiteY6090" fmla="*/ 882889 h 1226458"/>
                <a:gd name="connsiteX6091" fmla="*/ 581186 w 1452586"/>
                <a:gd name="connsiteY6091" fmla="*/ 884296 h 1226458"/>
                <a:gd name="connsiteX6092" fmla="*/ 581518 w 1452586"/>
                <a:gd name="connsiteY6092" fmla="*/ 885339 h 1226458"/>
                <a:gd name="connsiteX6093" fmla="*/ 581408 w 1452586"/>
                <a:gd name="connsiteY6093" fmla="*/ 886018 h 1226458"/>
                <a:gd name="connsiteX6094" fmla="*/ 580696 w 1452586"/>
                <a:gd name="connsiteY6094" fmla="*/ 887252 h 1226458"/>
                <a:gd name="connsiteX6095" fmla="*/ 580554 w 1452586"/>
                <a:gd name="connsiteY6095" fmla="*/ 888042 h 1226458"/>
                <a:gd name="connsiteX6096" fmla="*/ 580617 w 1452586"/>
                <a:gd name="connsiteY6096" fmla="*/ 888690 h 1226458"/>
                <a:gd name="connsiteX6097" fmla="*/ 580665 w 1452586"/>
                <a:gd name="connsiteY6097" fmla="*/ 889449 h 1226458"/>
                <a:gd name="connsiteX6098" fmla="*/ 580396 w 1452586"/>
                <a:gd name="connsiteY6098" fmla="*/ 890413 h 1226458"/>
                <a:gd name="connsiteX6099" fmla="*/ 579954 w 1452586"/>
                <a:gd name="connsiteY6099" fmla="*/ 890886 h 1226458"/>
                <a:gd name="connsiteX6100" fmla="*/ 578863 w 1452586"/>
                <a:gd name="connsiteY6100" fmla="*/ 891598 h 1226458"/>
                <a:gd name="connsiteX6101" fmla="*/ 578499 w 1452586"/>
                <a:gd name="connsiteY6101" fmla="*/ 892309 h 1226458"/>
                <a:gd name="connsiteX6102" fmla="*/ 578421 w 1452586"/>
                <a:gd name="connsiteY6102" fmla="*/ 893099 h 1226458"/>
                <a:gd name="connsiteX6103" fmla="*/ 578499 w 1452586"/>
                <a:gd name="connsiteY6103" fmla="*/ 893889 h 1226458"/>
                <a:gd name="connsiteX6104" fmla="*/ 578816 w 1452586"/>
                <a:gd name="connsiteY6104" fmla="*/ 894379 h 1226458"/>
                <a:gd name="connsiteX6105" fmla="*/ 579400 w 1452586"/>
                <a:gd name="connsiteY6105" fmla="*/ 894379 h 1226458"/>
                <a:gd name="connsiteX6106" fmla="*/ 579116 w 1452586"/>
                <a:gd name="connsiteY6106" fmla="*/ 895138 h 1226458"/>
                <a:gd name="connsiteX6107" fmla="*/ 578673 w 1452586"/>
                <a:gd name="connsiteY6107" fmla="*/ 895486 h 1226458"/>
                <a:gd name="connsiteX6108" fmla="*/ 578136 w 1452586"/>
                <a:gd name="connsiteY6108" fmla="*/ 895691 h 1226458"/>
                <a:gd name="connsiteX6109" fmla="*/ 577631 w 1452586"/>
                <a:gd name="connsiteY6109" fmla="*/ 896039 h 1226458"/>
                <a:gd name="connsiteX6110" fmla="*/ 577931 w 1452586"/>
                <a:gd name="connsiteY6110" fmla="*/ 896244 h 1226458"/>
                <a:gd name="connsiteX6111" fmla="*/ 578515 w 1452586"/>
                <a:gd name="connsiteY6111" fmla="*/ 896987 h 1226458"/>
                <a:gd name="connsiteX6112" fmla="*/ 578199 w 1452586"/>
                <a:gd name="connsiteY6112" fmla="*/ 897081 h 1226458"/>
                <a:gd name="connsiteX6113" fmla="*/ 577741 w 1452586"/>
                <a:gd name="connsiteY6113" fmla="*/ 897445 h 1226458"/>
                <a:gd name="connsiteX6114" fmla="*/ 577488 w 1452586"/>
                <a:gd name="connsiteY6114" fmla="*/ 897603 h 1226458"/>
                <a:gd name="connsiteX6115" fmla="*/ 578263 w 1452586"/>
                <a:gd name="connsiteY6115" fmla="*/ 898156 h 1226458"/>
                <a:gd name="connsiteX6116" fmla="*/ 579100 w 1452586"/>
                <a:gd name="connsiteY6116" fmla="*/ 898078 h 1226458"/>
                <a:gd name="connsiteX6117" fmla="*/ 579906 w 1452586"/>
                <a:gd name="connsiteY6117" fmla="*/ 897572 h 1226458"/>
                <a:gd name="connsiteX6118" fmla="*/ 581171 w 1452586"/>
                <a:gd name="connsiteY6118" fmla="*/ 896229 h 1226458"/>
                <a:gd name="connsiteX6119" fmla="*/ 581597 w 1452586"/>
                <a:gd name="connsiteY6119" fmla="*/ 895928 h 1226458"/>
                <a:gd name="connsiteX6120" fmla="*/ 582893 w 1452586"/>
                <a:gd name="connsiteY6120" fmla="*/ 895739 h 1226458"/>
                <a:gd name="connsiteX6121" fmla="*/ 582356 w 1452586"/>
                <a:gd name="connsiteY6121" fmla="*/ 893637 h 1226458"/>
                <a:gd name="connsiteX6122" fmla="*/ 583083 w 1452586"/>
                <a:gd name="connsiteY6122" fmla="*/ 893005 h 1226458"/>
                <a:gd name="connsiteX6123" fmla="*/ 585374 w 1452586"/>
                <a:gd name="connsiteY6123" fmla="*/ 893005 h 1226458"/>
                <a:gd name="connsiteX6124" fmla="*/ 584837 w 1452586"/>
                <a:gd name="connsiteY6124" fmla="*/ 891819 h 1226458"/>
                <a:gd name="connsiteX6125" fmla="*/ 584347 w 1452586"/>
                <a:gd name="connsiteY6125" fmla="*/ 890271 h 1226458"/>
                <a:gd name="connsiteX6126" fmla="*/ 584332 w 1452586"/>
                <a:gd name="connsiteY6126" fmla="*/ 888879 h 1226458"/>
                <a:gd name="connsiteX6127" fmla="*/ 585090 w 1452586"/>
                <a:gd name="connsiteY6127" fmla="*/ 888247 h 1226458"/>
                <a:gd name="connsiteX6128" fmla="*/ 585485 w 1452586"/>
                <a:gd name="connsiteY6128" fmla="*/ 888484 h 1226458"/>
                <a:gd name="connsiteX6129" fmla="*/ 586212 w 1452586"/>
                <a:gd name="connsiteY6129" fmla="*/ 889591 h 1226458"/>
                <a:gd name="connsiteX6130" fmla="*/ 586765 w 1452586"/>
                <a:gd name="connsiteY6130" fmla="*/ 889796 h 1226458"/>
                <a:gd name="connsiteX6131" fmla="*/ 587255 w 1452586"/>
                <a:gd name="connsiteY6131" fmla="*/ 889622 h 1226458"/>
                <a:gd name="connsiteX6132" fmla="*/ 587713 w 1452586"/>
                <a:gd name="connsiteY6132" fmla="*/ 889211 h 1226458"/>
                <a:gd name="connsiteX6133" fmla="*/ 588504 w 1452586"/>
                <a:gd name="connsiteY6133" fmla="*/ 888057 h 1226458"/>
                <a:gd name="connsiteX6134" fmla="*/ 588014 w 1452586"/>
                <a:gd name="connsiteY6134" fmla="*/ 887489 h 1226458"/>
                <a:gd name="connsiteX6135" fmla="*/ 587682 w 1452586"/>
                <a:gd name="connsiteY6135" fmla="*/ 886572 h 1226458"/>
                <a:gd name="connsiteX6136" fmla="*/ 587619 w 1452586"/>
                <a:gd name="connsiteY6136" fmla="*/ 885450 h 1226458"/>
                <a:gd name="connsiteX6137" fmla="*/ 587872 w 1452586"/>
                <a:gd name="connsiteY6137" fmla="*/ 884217 h 1226458"/>
                <a:gd name="connsiteX6138" fmla="*/ 588014 w 1452586"/>
                <a:gd name="connsiteY6138" fmla="*/ 882969 h 1226458"/>
                <a:gd name="connsiteX6139" fmla="*/ 587524 w 1452586"/>
                <a:gd name="connsiteY6139" fmla="*/ 882226 h 1226458"/>
                <a:gd name="connsiteX6140" fmla="*/ 586892 w 1452586"/>
                <a:gd name="connsiteY6140" fmla="*/ 881594 h 1226458"/>
                <a:gd name="connsiteX6141" fmla="*/ 586497 w 1452586"/>
                <a:gd name="connsiteY6141" fmla="*/ 880677 h 1226458"/>
                <a:gd name="connsiteX6142" fmla="*/ 586844 w 1452586"/>
                <a:gd name="connsiteY6142" fmla="*/ 880124 h 1226458"/>
                <a:gd name="connsiteX6143" fmla="*/ 587666 w 1452586"/>
                <a:gd name="connsiteY6143" fmla="*/ 880440 h 1226458"/>
                <a:gd name="connsiteX6144" fmla="*/ 588599 w 1452586"/>
                <a:gd name="connsiteY6144" fmla="*/ 881135 h 1226458"/>
                <a:gd name="connsiteX6145" fmla="*/ 589199 w 1452586"/>
                <a:gd name="connsiteY6145" fmla="*/ 881783 h 1226458"/>
                <a:gd name="connsiteX6146" fmla="*/ 589989 w 1452586"/>
                <a:gd name="connsiteY6146" fmla="*/ 883806 h 1226458"/>
                <a:gd name="connsiteX6147" fmla="*/ 590479 w 1452586"/>
                <a:gd name="connsiteY6147" fmla="*/ 884707 h 1226458"/>
                <a:gd name="connsiteX6148" fmla="*/ 591222 w 1452586"/>
                <a:gd name="connsiteY6148" fmla="*/ 885339 h 1226458"/>
                <a:gd name="connsiteX6149" fmla="*/ 591538 w 1452586"/>
                <a:gd name="connsiteY6149" fmla="*/ 884264 h 1226458"/>
                <a:gd name="connsiteX6150" fmla="*/ 593150 w 1452586"/>
                <a:gd name="connsiteY6150" fmla="*/ 882067 h 1226458"/>
                <a:gd name="connsiteX6151" fmla="*/ 594478 w 1452586"/>
                <a:gd name="connsiteY6151" fmla="*/ 878338 h 1226458"/>
                <a:gd name="connsiteX6152" fmla="*/ 594019 w 1452586"/>
                <a:gd name="connsiteY6152" fmla="*/ 878101 h 1226458"/>
                <a:gd name="connsiteX6153" fmla="*/ 593103 w 1452586"/>
                <a:gd name="connsiteY6153" fmla="*/ 878006 h 1226458"/>
                <a:gd name="connsiteX6154" fmla="*/ 592739 w 1452586"/>
                <a:gd name="connsiteY6154" fmla="*/ 877706 h 1226458"/>
                <a:gd name="connsiteX6155" fmla="*/ 592202 w 1452586"/>
                <a:gd name="connsiteY6155" fmla="*/ 876284 h 1226458"/>
                <a:gd name="connsiteX6156" fmla="*/ 591981 w 1452586"/>
                <a:gd name="connsiteY6156" fmla="*/ 875904 h 1226458"/>
                <a:gd name="connsiteX6157" fmla="*/ 589484 w 1452586"/>
                <a:gd name="connsiteY6157" fmla="*/ 874213 h 1226458"/>
                <a:gd name="connsiteX6158" fmla="*/ 589484 w 1452586"/>
                <a:gd name="connsiteY6158" fmla="*/ 872933 h 1226458"/>
                <a:gd name="connsiteX6159" fmla="*/ 589721 w 1452586"/>
                <a:gd name="connsiteY6159" fmla="*/ 872411 h 1226458"/>
                <a:gd name="connsiteX6160" fmla="*/ 590211 w 1452586"/>
                <a:gd name="connsiteY6160" fmla="*/ 872443 h 1226458"/>
                <a:gd name="connsiteX6161" fmla="*/ 592407 w 1452586"/>
                <a:gd name="connsiteY6161" fmla="*/ 873470 h 1226458"/>
                <a:gd name="connsiteX6162" fmla="*/ 594051 w 1452586"/>
                <a:gd name="connsiteY6162" fmla="*/ 873691 h 1226458"/>
                <a:gd name="connsiteX6163" fmla="*/ 594383 w 1452586"/>
                <a:gd name="connsiteY6163" fmla="*/ 874071 h 1226458"/>
                <a:gd name="connsiteX6164" fmla="*/ 596058 w 1452586"/>
                <a:gd name="connsiteY6164" fmla="*/ 876426 h 1226458"/>
                <a:gd name="connsiteX6165" fmla="*/ 596659 w 1452586"/>
                <a:gd name="connsiteY6165" fmla="*/ 876994 h 1226458"/>
                <a:gd name="connsiteX6166" fmla="*/ 598034 w 1452586"/>
                <a:gd name="connsiteY6166" fmla="*/ 877532 h 1226458"/>
                <a:gd name="connsiteX6167" fmla="*/ 598619 w 1452586"/>
                <a:gd name="connsiteY6167" fmla="*/ 878085 h 1226458"/>
                <a:gd name="connsiteX6168" fmla="*/ 598697 w 1452586"/>
                <a:gd name="connsiteY6168" fmla="*/ 878654 h 1226458"/>
                <a:gd name="connsiteX6169" fmla="*/ 598476 w 1452586"/>
                <a:gd name="connsiteY6169" fmla="*/ 879966 h 1226458"/>
                <a:gd name="connsiteX6170" fmla="*/ 598713 w 1452586"/>
                <a:gd name="connsiteY6170" fmla="*/ 880361 h 1226458"/>
                <a:gd name="connsiteX6171" fmla="*/ 599488 w 1452586"/>
                <a:gd name="connsiteY6171" fmla="*/ 881420 h 1226458"/>
                <a:gd name="connsiteX6172" fmla="*/ 600120 w 1452586"/>
                <a:gd name="connsiteY6172" fmla="*/ 882005 h 1226458"/>
                <a:gd name="connsiteX6173" fmla="*/ 600815 w 1452586"/>
                <a:gd name="connsiteY6173" fmla="*/ 882179 h 1226458"/>
                <a:gd name="connsiteX6174" fmla="*/ 601195 w 1452586"/>
                <a:gd name="connsiteY6174" fmla="*/ 881767 h 1226458"/>
                <a:gd name="connsiteX6175" fmla="*/ 600863 w 1452586"/>
                <a:gd name="connsiteY6175" fmla="*/ 880582 h 1226458"/>
                <a:gd name="connsiteX6176" fmla="*/ 600863 w 1452586"/>
                <a:gd name="connsiteY6176" fmla="*/ 878923 h 1226458"/>
                <a:gd name="connsiteX6177" fmla="*/ 599741 w 1452586"/>
                <a:gd name="connsiteY6177" fmla="*/ 872775 h 1226458"/>
                <a:gd name="connsiteX6178" fmla="*/ 598776 w 1452586"/>
                <a:gd name="connsiteY6178" fmla="*/ 871826 h 1226458"/>
                <a:gd name="connsiteX6179" fmla="*/ 596769 w 1452586"/>
                <a:gd name="connsiteY6179" fmla="*/ 869250 h 1226458"/>
                <a:gd name="connsiteX6180" fmla="*/ 596201 w 1452586"/>
                <a:gd name="connsiteY6180" fmla="*/ 868697 h 1226458"/>
                <a:gd name="connsiteX6181" fmla="*/ 595711 w 1452586"/>
                <a:gd name="connsiteY6181" fmla="*/ 868350 h 1226458"/>
                <a:gd name="connsiteX6182" fmla="*/ 596437 w 1452586"/>
                <a:gd name="connsiteY6182" fmla="*/ 867528 h 1226458"/>
                <a:gd name="connsiteX6183" fmla="*/ 597101 w 1452586"/>
                <a:gd name="connsiteY6183" fmla="*/ 867591 h 1226458"/>
                <a:gd name="connsiteX6184" fmla="*/ 598302 w 1452586"/>
                <a:gd name="connsiteY6184" fmla="*/ 868697 h 1226458"/>
                <a:gd name="connsiteX6185" fmla="*/ 599187 w 1452586"/>
                <a:gd name="connsiteY6185" fmla="*/ 869092 h 1226458"/>
                <a:gd name="connsiteX6186" fmla="*/ 599614 w 1452586"/>
                <a:gd name="connsiteY6186" fmla="*/ 868729 h 1226458"/>
                <a:gd name="connsiteX6187" fmla="*/ 600120 w 1452586"/>
                <a:gd name="connsiteY6187" fmla="*/ 866785 h 1226458"/>
                <a:gd name="connsiteX6188" fmla="*/ 600389 w 1452586"/>
                <a:gd name="connsiteY6188" fmla="*/ 864778 h 1226458"/>
                <a:gd name="connsiteX6189" fmla="*/ 600009 w 1452586"/>
                <a:gd name="connsiteY6189" fmla="*/ 860416 h 1226458"/>
                <a:gd name="connsiteX6190" fmla="*/ 600563 w 1452586"/>
                <a:gd name="connsiteY6190" fmla="*/ 859199 h 1226458"/>
                <a:gd name="connsiteX6191" fmla="*/ 601621 w 1452586"/>
                <a:gd name="connsiteY6191" fmla="*/ 859468 h 1226458"/>
                <a:gd name="connsiteX6192" fmla="*/ 602728 w 1452586"/>
                <a:gd name="connsiteY6192" fmla="*/ 860906 h 1226458"/>
                <a:gd name="connsiteX6193" fmla="*/ 603613 w 1452586"/>
                <a:gd name="connsiteY6193" fmla="*/ 862945 h 1226458"/>
                <a:gd name="connsiteX6194" fmla="*/ 604055 w 1452586"/>
                <a:gd name="connsiteY6194" fmla="*/ 864952 h 1226458"/>
                <a:gd name="connsiteX6195" fmla="*/ 604008 w 1452586"/>
                <a:gd name="connsiteY6195" fmla="*/ 865836 h 1226458"/>
                <a:gd name="connsiteX6196" fmla="*/ 603613 w 1452586"/>
                <a:gd name="connsiteY6196" fmla="*/ 868413 h 1226458"/>
                <a:gd name="connsiteX6197" fmla="*/ 603407 w 1452586"/>
                <a:gd name="connsiteY6197" fmla="*/ 869187 h 1226458"/>
                <a:gd name="connsiteX6198" fmla="*/ 603281 w 1452586"/>
                <a:gd name="connsiteY6198" fmla="*/ 870199 h 1226458"/>
                <a:gd name="connsiteX6199" fmla="*/ 604371 w 1452586"/>
                <a:gd name="connsiteY6199" fmla="*/ 871305 h 1226458"/>
                <a:gd name="connsiteX6200" fmla="*/ 604276 w 1452586"/>
                <a:gd name="connsiteY6200" fmla="*/ 872475 h 1226458"/>
                <a:gd name="connsiteX6201" fmla="*/ 604766 w 1452586"/>
                <a:gd name="connsiteY6201" fmla="*/ 872648 h 1226458"/>
                <a:gd name="connsiteX6202" fmla="*/ 605462 w 1452586"/>
                <a:gd name="connsiteY6202" fmla="*/ 872553 h 1226458"/>
                <a:gd name="connsiteX6203" fmla="*/ 606094 w 1452586"/>
                <a:gd name="connsiteY6203" fmla="*/ 872648 h 1226458"/>
                <a:gd name="connsiteX6204" fmla="*/ 606410 w 1452586"/>
                <a:gd name="connsiteY6204" fmla="*/ 873423 h 1226458"/>
                <a:gd name="connsiteX6205" fmla="*/ 606236 w 1452586"/>
                <a:gd name="connsiteY6205" fmla="*/ 873881 h 1226458"/>
                <a:gd name="connsiteX6206" fmla="*/ 604987 w 1452586"/>
                <a:gd name="connsiteY6206" fmla="*/ 875604 h 1226458"/>
                <a:gd name="connsiteX6207" fmla="*/ 606837 w 1452586"/>
                <a:gd name="connsiteY6207" fmla="*/ 875683 h 1226458"/>
                <a:gd name="connsiteX6208" fmla="*/ 607406 w 1452586"/>
                <a:gd name="connsiteY6208" fmla="*/ 875952 h 1226458"/>
                <a:gd name="connsiteX6209" fmla="*/ 608338 w 1452586"/>
                <a:gd name="connsiteY6209" fmla="*/ 877026 h 1226458"/>
                <a:gd name="connsiteX6210" fmla="*/ 608876 w 1452586"/>
                <a:gd name="connsiteY6210" fmla="*/ 877501 h 1226458"/>
                <a:gd name="connsiteX6211" fmla="*/ 609271 w 1452586"/>
                <a:gd name="connsiteY6211" fmla="*/ 877389 h 1226458"/>
                <a:gd name="connsiteX6212" fmla="*/ 609381 w 1452586"/>
                <a:gd name="connsiteY6212" fmla="*/ 876584 h 1226458"/>
                <a:gd name="connsiteX6213" fmla="*/ 609033 w 1452586"/>
                <a:gd name="connsiteY6213" fmla="*/ 875825 h 1226458"/>
                <a:gd name="connsiteX6214" fmla="*/ 608354 w 1452586"/>
                <a:gd name="connsiteY6214" fmla="*/ 874845 h 1226458"/>
                <a:gd name="connsiteX6215" fmla="*/ 608259 w 1452586"/>
                <a:gd name="connsiteY6215" fmla="*/ 874308 h 1226458"/>
                <a:gd name="connsiteX6216" fmla="*/ 608196 w 1452586"/>
                <a:gd name="connsiteY6216" fmla="*/ 873786 h 1226458"/>
                <a:gd name="connsiteX6217" fmla="*/ 608243 w 1452586"/>
                <a:gd name="connsiteY6217" fmla="*/ 873123 h 1226458"/>
                <a:gd name="connsiteX6218" fmla="*/ 608449 w 1452586"/>
                <a:gd name="connsiteY6218" fmla="*/ 872190 h 1226458"/>
                <a:gd name="connsiteX6219" fmla="*/ 607248 w 1452586"/>
                <a:gd name="connsiteY6219" fmla="*/ 872380 h 1226458"/>
                <a:gd name="connsiteX6220" fmla="*/ 606884 w 1452586"/>
                <a:gd name="connsiteY6220" fmla="*/ 872316 h 1226458"/>
                <a:gd name="connsiteX6221" fmla="*/ 606663 w 1452586"/>
                <a:gd name="connsiteY6221" fmla="*/ 872111 h 1226458"/>
                <a:gd name="connsiteX6222" fmla="*/ 606141 w 1452586"/>
                <a:gd name="connsiteY6222" fmla="*/ 871352 h 1226458"/>
                <a:gd name="connsiteX6223" fmla="*/ 605746 w 1452586"/>
                <a:gd name="connsiteY6223" fmla="*/ 870973 h 1226458"/>
                <a:gd name="connsiteX6224" fmla="*/ 605225 w 1452586"/>
                <a:gd name="connsiteY6224" fmla="*/ 870136 h 1226458"/>
                <a:gd name="connsiteX6225" fmla="*/ 604877 w 1452586"/>
                <a:gd name="connsiteY6225" fmla="*/ 869250 h 1226458"/>
                <a:gd name="connsiteX6226" fmla="*/ 604956 w 1452586"/>
                <a:gd name="connsiteY6226" fmla="*/ 868840 h 1226458"/>
                <a:gd name="connsiteX6227" fmla="*/ 605620 w 1452586"/>
                <a:gd name="connsiteY6227" fmla="*/ 867891 h 1226458"/>
                <a:gd name="connsiteX6228" fmla="*/ 606458 w 1452586"/>
                <a:gd name="connsiteY6228" fmla="*/ 863893 h 1226458"/>
                <a:gd name="connsiteX6229" fmla="*/ 606900 w 1452586"/>
                <a:gd name="connsiteY6229" fmla="*/ 862945 h 1226458"/>
                <a:gd name="connsiteX6230" fmla="*/ 607232 w 1452586"/>
                <a:gd name="connsiteY6230" fmla="*/ 862613 h 1226458"/>
                <a:gd name="connsiteX6231" fmla="*/ 608180 w 1452586"/>
                <a:gd name="connsiteY6231" fmla="*/ 861127 h 1226458"/>
                <a:gd name="connsiteX6232" fmla="*/ 608702 w 1452586"/>
                <a:gd name="connsiteY6232" fmla="*/ 860700 h 1226458"/>
                <a:gd name="connsiteX6233" fmla="*/ 609318 w 1452586"/>
                <a:gd name="connsiteY6233" fmla="*/ 860716 h 1226458"/>
                <a:gd name="connsiteX6234" fmla="*/ 609792 w 1452586"/>
                <a:gd name="connsiteY6234" fmla="*/ 860969 h 1226458"/>
                <a:gd name="connsiteX6235" fmla="*/ 610235 w 1452586"/>
                <a:gd name="connsiteY6235" fmla="*/ 861048 h 1226458"/>
                <a:gd name="connsiteX6236" fmla="*/ 610756 w 1452586"/>
                <a:gd name="connsiteY6236" fmla="*/ 860574 h 1226458"/>
                <a:gd name="connsiteX6237" fmla="*/ 610914 w 1452586"/>
                <a:gd name="connsiteY6237" fmla="*/ 859958 h 1226458"/>
                <a:gd name="connsiteX6238" fmla="*/ 610930 w 1452586"/>
                <a:gd name="connsiteY6238" fmla="*/ 858219 h 1226458"/>
                <a:gd name="connsiteX6239" fmla="*/ 611072 w 1452586"/>
                <a:gd name="connsiteY6239" fmla="*/ 857460 h 1226458"/>
                <a:gd name="connsiteX6240" fmla="*/ 611467 w 1452586"/>
                <a:gd name="connsiteY6240" fmla="*/ 856797 h 1226458"/>
                <a:gd name="connsiteX6241" fmla="*/ 611973 w 1452586"/>
                <a:gd name="connsiteY6241" fmla="*/ 856354 h 1226458"/>
                <a:gd name="connsiteX6242" fmla="*/ 613048 w 1452586"/>
                <a:gd name="connsiteY6242" fmla="*/ 855817 h 1226458"/>
                <a:gd name="connsiteX6243" fmla="*/ 611831 w 1452586"/>
                <a:gd name="connsiteY6243" fmla="*/ 854347 h 1226458"/>
                <a:gd name="connsiteX6244" fmla="*/ 611610 w 1452586"/>
                <a:gd name="connsiteY6244" fmla="*/ 854031 h 1226458"/>
                <a:gd name="connsiteX6245" fmla="*/ 610820 w 1452586"/>
                <a:gd name="connsiteY6245" fmla="*/ 851977 h 1226458"/>
                <a:gd name="connsiteX6246" fmla="*/ 610614 w 1452586"/>
                <a:gd name="connsiteY6246" fmla="*/ 850997 h 1226458"/>
                <a:gd name="connsiteX6247" fmla="*/ 610598 w 1452586"/>
                <a:gd name="connsiteY6247" fmla="*/ 849463 h 1226458"/>
                <a:gd name="connsiteX6248" fmla="*/ 610725 w 1452586"/>
                <a:gd name="connsiteY6248" fmla="*/ 847946 h 1226458"/>
                <a:gd name="connsiteX6249" fmla="*/ 610898 w 1452586"/>
                <a:gd name="connsiteY6249" fmla="*/ 847029 h 1226458"/>
                <a:gd name="connsiteX6250" fmla="*/ 611641 w 1452586"/>
                <a:gd name="connsiteY6250" fmla="*/ 846303 h 1226458"/>
                <a:gd name="connsiteX6251" fmla="*/ 612574 w 1452586"/>
                <a:gd name="connsiteY6251" fmla="*/ 846334 h 1226458"/>
                <a:gd name="connsiteX6252" fmla="*/ 613427 w 1452586"/>
                <a:gd name="connsiteY6252" fmla="*/ 847124 h 1226458"/>
                <a:gd name="connsiteX6253" fmla="*/ 613838 w 1452586"/>
                <a:gd name="connsiteY6253" fmla="*/ 848642 h 1226458"/>
                <a:gd name="connsiteX6254" fmla="*/ 614707 w 1452586"/>
                <a:gd name="connsiteY6254" fmla="*/ 853794 h 1226458"/>
                <a:gd name="connsiteX6255" fmla="*/ 615671 w 1452586"/>
                <a:gd name="connsiteY6255" fmla="*/ 853541 h 1226458"/>
                <a:gd name="connsiteX6256" fmla="*/ 616240 w 1452586"/>
                <a:gd name="connsiteY6256" fmla="*/ 853636 h 1226458"/>
                <a:gd name="connsiteX6257" fmla="*/ 616572 w 1452586"/>
                <a:gd name="connsiteY6257" fmla="*/ 854489 h 1226458"/>
                <a:gd name="connsiteX6258" fmla="*/ 616398 w 1452586"/>
                <a:gd name="connsiteY6258" fmla="*/ 854900 h 1226458"/>
                <a:gd name="connsiteX6259" fmla="*/ 615577 w 1452586"/>
                <a:gd name="connsiteY6259" fmla="*/ 855358 h 1226458"/>
                <a:gd name="connsiteX6260" fmla="*/ 615355 w 1452586"/>
                <a:gd name="connsiteY6260" fmla="*/ 855659 h 1226458"/>
                <a:gd name="connsiteX6261" fmla="*/ 615498 w 1452586"/>
                <a:gd name="connsiteY6261" fmla="*/ 856655 h 1226458"/>
                <a:gd name="connsiteX6262" fmla="*/ 615893 w 1452586"/>
                <a:gd name="connsiteY6262" fmla="*/ 856987 h 1226458"/>
                <a:gd name="connsiteX6263" fmla="*/ 616304 w 1452586"/>
                <a:gd name="connsiteY6263" fmla="*/ 857082 h 1226458"/>
                <a:gd name="connsiteX6264" fmla="*/ 616540 w 1452586"/>
                <a:gd name="connsiteY6264" fmla="*/ 857334 h 1226458"/>
                <a:gd name="connsiteX6265" fmla="*/ 616604 w 1452586"/>
                <a:gd name="connsiteY6265" fmla="*/ 858709 h 1226458"/>
                <a:gd name="connsiteX6266" fmla="*/ 616667 w 1452586"/>
                <a:gd name="connsiteY6266" fmla="*/ 859404 h 1226458"/>
                <a:gd name="connsiteX6267" fmla="*/ 617141 w 1452586"/>
                <a:gd name="connsiteY6267" fmla="*/ 861048 h 1226458"/>
                <a:gd name="connsiteX6268" fmla="*/ 617252 w 1452586"/>
                <a:gd name="connsiteY6268" fmla="*/ 863909 h 1226458"/>
                <a:gd name="connsiteX6269" fmla="*/ 617584 w 1452586"/>
                <a:gd name="connsiteY6269" fmla="*/ 864857 h 1226458"/>
                <a:gd name="connsiteX6270" fmla="*/ 617963 w 1452586"/>
                <a:gd name="connsiteY6270" fmla="*/ 864636 h 1226458"/>
                <a:gd name="connsiteX6271" fmla="*/ 618563 w 1452586"/>
                <a:gd name="connsiteY6271" fmla="*/ 863751 h 1226458"/>
                <a:gd name="connsiteX6272" fmla="*/ 619133 w 1452586"/>
                <a:gd name="connsiteY6272" fmla="*/ 862597 h 1226458"/>
                <a:gd name="connsiteX6273" fmla="*/ 619433 w 1452586"/>
                <a:gd name="connsiteY6273" fmla="*/ 861617 h 1226458"/>
                <a:gd name="connsiteX6274" fmla="*/ 618864 w 1452586"/>
                <a:gd name="connsiteY6274" fmla="*/ 860858 h 1226458"/>
                <a:gd name="connsiteX6275" fmla="*/ 619211 w 1452586"/>
                <a:gd name="connsiteY6275" fmla="*/ 859768 h 1226458"/>
                <a:gd name="connsiteX6276" fmla="*/ 619685 w 1452586"/>
                <a:gd name="connsiteY6276" fmla="*/ 858567 h 1226458"/>
                <a:gd name="connsiteX6277" fmla="*/ 619654 w 1452586"/>
                <a:gd name="connsiteY6277" fmla="*/ 857382 h 1226458"/>
                <a:gd name="connsiteX6278" fmla="*/ 619923 w 1452586"/>
                <a:gd name="connsiteY6278" fmla="*/ 856797 h 1226458"/>
                <a:gd name="connsiteX6279" fmla="*/ 619970 w 1452586"/>
                <a:gd name="connsiteY6279" fmla="*/ 856101 h 1226458"/>
                <a:gd name="connsiteX6280" fmla="*/ 619954 w 1452586"/>
                <a:gd name="connsiteY6280" fmla="*/ 855263 h 1226458"/>
                <a:gd name="connsiteX6281" fmla="*/ 620096 w 1452586"/>
                <a:gd name="connsiteY6281" fmla="*/ 854489 h 1226458"/>
                <a:gd name="connsiteX6282" fmla="*/ 620350 w 1452586"/>
                <a:gd name="connsiteY6282" fmla="*/ 854046 h 1226458"/>
                <a:gd name="connsiteX6283" fmla="*/ 622325 w 1452586"/>
                <a:gd name="connsiteY6283" fmla="*/ 851360 h 1226458"/>
                <a:gd name="connsiteX6284" fmla="*/ 623463 w 1452586"/>
                <a:gd name="connsiteY6284" fmla="*/ 850443 h 1226458"/>
                <a:gd name="connsiteX6285" fmla="*/ 624696 w 1452586"/>
                <a:gd name="connsiteY6285" fmla="*/ 850143 h 1226458"/>
                <a:gd name="connsiteX6286" fmla="*/ 625912 w 1452586"/>
                <a:gd name="connsiteY6286" fmla="*/ 850680 h 1226458"/>
                <a:gd name="connsiteX6287" fmla="*/ 625423 w 1452586"/>
                <a:gd name="connsiteY6287" fmla="*/ 851850 h 1226458"/>
                <a:gd name="connsiteX6288" fmla="*/ 623542 w 1452586"/>
                <a:gd name="connsiteY6288" fmla="*/ 854663 h 1226458"/>
                <a:gd name="connsiteX6289" fmla="*/ 623162 w 1452586"/>
                <a:gd name="connsiteY6289" fmla="*/ 855564 h 1226458"/>
                <a:gd name="connsiteX6290" fmla="*/ 623842 w 1452586"/>
                <a:gd name="connsiteY6290" fmla="*/ 857224 h 1226458"/>
                <a:gd name="connsiteX6291" fmla="*/ 625028 w 1452586"/>
                <a:gd name="connsiteY6291" fmla="*/ 857113 h 1226458"/>
                <a:gd name="connsiteX6292" fmla="*/ 627051 w 1452586"/>
                <a:gd name="connsiteY6292" fmla="*/ 855801 h 1226458"/>
                <a:gd name="connsiteX6293" fmla="*/ 626987 w 1452586"/>
                <a:gd name="connsiteY6293" fmla="*/ 857082 h 1226458"/>
                <a:gd name="connsiteX6294" fmla="*/ 627777 w 1452586"/>
                <a:gd name="connsiteY6294" fmla="*/ 857050 h 1226458"/>
                <a:gd name="connsiteX6295" fmla="*/ 629658 w 1452586"/>
                <a:gd name="connsiteY6295" fmla="*/ 856133 h 1226458"/>
                <a:gd name="connsiteX6296" fmla="*/ 630638 w 1452586"/>
                <a:gd name="connsiteY6296" fmla="*/ 856528 h 1226458"/>
                <a:gd name="connsiteX6297" fmla="*/ 632045 w 1452586"/>
                <a:gd name="connsiteY6297" fmla="*/ 858346 h 1226458"/>
                <a:gd name="connsiteX6298" fmla="*/ 632756 w 1452586"/>
                <a:gd name="connsiteY6298" fmla="*/ 858962 h 1226458"/>
                <a:gd name="connsiteX6299" fmla="*/ 633909 w 1452586"/>
                <a:gd name="connsiteY6299" fmla="*/ 858867 h 1226458"/>
                <a:gd name="connsiteX6300" fmla="*/ 635901 w 1452586"/>
                <a:gd name="connsiteY6300" fmla="*/ 857113 h 1226458"/>
                <a:gd name="connsiteX6301" fmla="*/ 636975 w 1452586"/>
                <a:gd name="connsiteY6301" fmla="*/ 856575 h 1226458"/>
                <a:gd name="connsiteX6302" fmla="*/ 637481 w 1452586"/>
                <a:gd name="connsiteY6302" fmla="*/ 856702 h 1226458"/>
                <a:gd name="connsiteX6303" fmla="*/ 638382 w 1452586"/>
                <a:gd name="connsiteY6303" fmla="*/ 857255 h 1226458"/>
                <a:gd name="connsiteX6304" fmla="*/ 638856 w 1452586"/>
                <a:gd name="connsiteY6304" fmla="*/ 857445 h 1226458"/>
                <a:gd name="connsiteX6305" fmla="*/ 639441 w 1452586"/>
                <a:gd name="connsiteY6305" fmla="*/ 857334 h 1226458"/>
                <a:gd name="connsiteX6306" fmla="*/ 639994 w 1452586"/>
                <a:gd name="connsiteY6306" fmla="*/ 857065 h 1226458"/>
                <a:gd name="connsiteX6307" fmla="*/ 640547 w 1452586"/>
                <a:gd name="connsiteY6307" fmla="*/ 856939 h 1226458"/>
                <a:gd name="connsiteX6308" fmla="*/ 641164 w 1452586"/>
                <a:gd name="connsiteY6308" fmla="*/ 857255 h 1226458"/>
                <a:gd name="connsiteX6309" fmla="*/ 640895 w 1452586"/>
                <a:gd name="connsiteY6309" fmla="*/ 857571 h 1226458"/>
                <a:gd name="connsiteX6310" fmla="*/ 640674 w 1452586"/>
                <a:gd name="connsiteY6310" fmla="*/ 858156 h 1226458"/>
                <a:gd name="connsiteX6311" fmla="*/ 640689 w 1452586"/>
                <a:gd name="connsiteY6311" fmla="*/ 858804 h 1226458"/>
                <a:gd name="connsiteX6312" fmla="*/ 641100 w 1452586"/>
                <a:gd name="connsiteY6312" fmla="*/ 859389 h 1226458"/>
                <a:gd name="connsiteX6313" fmla="*/ 641480 w 1452586"/>
                <a:gd name="connsiteY6313" fmla="*/ 859357 h 1226458"/>
                <a:gd name="connsiteX6314" fmla="*/ 644435 w 1452586"/>
                <a:gd name="connsiteY6314" fmla="*/ 856528 h 1226458"/>
                <a:gd name="connsiteX6315" fmla="*/ 644877 w 1452586"/>
                <a:gd name="connsiteY6315" fmla="*/ 855533 h 1226458"/>
                <a:gd name="connsiteX6316" fmla="*/ 644135 w 1452586"/>
                <a:gd name="connsiteY6316" fmla="*/ 854995 h 1226458"/>
                <a:gd name="connsiteX6317" fmla="*/ 644815 w 1452586"/>
                <a:gd name="connsiteY6317" fmla="*/ 854363 h 1226458"/>
                <a:gd name="connsiteX6318" fmla="*/ 645178 w 1452586"/>
                <a:gd name="connsiteY6318" fmla="*/ 853414 h 1226458"/>
                <a:gd name="connsiteX6319" fmla="*/ 645131 w 1452586"/>
                <a:gd name="connsiteY6319" fmla="*/ 852182 h 1226458"/>
                <a:gd name="connsiteX6320" fmla="*/ 644561 w 1452586"/>
                <a:gd name="connsiteY6320" fmla="*/ 850775 h 1226458"/>
                <a:gd name="connsiteX6321" fmla="*/ 645652 w 1452586"/>
                <a:gd name="connsiteY6321" fmla="*/ 850981 h 1226458"/>
                <a:gd name="connsiteX6322" fmla="*/ 646458 w 1452586"/>
                <a:gd name="connsiteY6322" fmla="*/ 852071 h 1226458"/>
                <a:gd name="connsiteX6323" fmla="*/ 647786 w 1452586"/>
                <a:gd name="connsiteY6323" fmla="*/ 855200 h 1226458"/>
                <a:gd name="connsiteX6324" fmla="*/ 648607 w 1452586"/>
                <a:gd name="connsiteY6324" fmla="*/ 856354 h 1226458"/>
                <a:gd name="connsiteX6325" fmla="*/ 649192 w 1452586"/>
                <a:gd name="connsiteY6325" fmla="*/ 855959 h 1226458"/>
                <a:gd name="connsiteX6326" fmla="*/ 650235 w 1452586"/>
                <a:gd name="connsiteY6326" fmla="*/ 853431 h 1226458"/>
                <a:gd name="connsiteX6327" fmla="*/ 649967 w 1452586"/>
                <a:gd name="connsiteY6327" fmla="*/ 852814 h 1226458"/>
                <a:gd name="connsiteX6328" fmla="*/ 649967 w 1452586"/>
                <a:gd name="connsiteY6328" fmla="*/ 852529 h 1226458"/>
                <a:gd name="connsiteX6329" fmla="*/ 650061 w 1452586"/>
                <a:gd name="connsiteY6329" fmla="*/ 852245 h 1226458"/>
                <a:gd name="connsiteX6330" fmla="*/ 650077 w 1452586"/>
                <a:gd name="connsiteY6330" fmla="*/ 851582 h 1226458"/>
                <a:gd name="connsiteX6331" fmla="*/ 649856 w 1452586"/>
                <a:gd name="connsiteY6331" fmla="*/ 851407 h 1226458"/>
                <a:gd name="connsiteX6332" fmla="*/ 648481 w 1452586"/>
                <a:gd name="connsiteY6332" fmla="*/ 850981 h 1226458"/>
                <a:gd name="connsiteX6333" fmla="*/ 648449 w 1452586"/>
                <a:gd name="connsiteY6333" fmla="*/ 850443 h 1226458"/>
                <a:gd name="connsiteX6334" fmla="*/ 649587 w 1452586"/>
                <a:gd name="connsiteY6334" fmla="*/ 849890 h 1226458"/>
                <a:gd name="connsiteX6335" fmla="*/ 650346 w 1452586"/>
                <a:gd name="connsiteY6335" fmla="*/ 848294 h 1226458"/>
                <a:gd name="connsiteX6336" fmla="*/ 650709 w 1452586"/>
                <a:gd name="connsiteY6336" fmla="*/ 846113 h 1226458"/>
                <a:gd name="connsiteX6337" fmla="*/ 650709 w 1452586"/>
                <a:gd name="connsiteY6337" fmla="*/ 843710 h 1226458"/>
                <a:gd name="connsiteX6338" fmla="*/ 651673 w 1452586"/>
                <a:gd name="connsiteY6338" fmla="*/ 839681 h 1226458"/>
                <a:gd name="connsiteX6339" fmla="*/ 652037 w 1452586"/>
                <a:gd name="connsiteY6339" fmla="*/ 839459 h 1226458"/>
                <a:gd name="connsiteX6340" fmla="*/ 652843 w 1452586"/>
                <a:gd name="connsiteY6340" fmla="*/ 840029 h 1226458"/>
                <a:gd name="connsiteX6341" fmla="*/ 653491 w 1452586"/>
                <a:gd name="connsiteY6341" fmla="*/ 840092 h 1226458"/>
                <a:gd name="connsiteX6342" fmla="*/ 653190 w 1452586"/>
                <a:gd name="connsiteY6342" fmla="*/ 842115 h 1226458"/>
                <a:gd name="connsiteX6343" fmla="*/ 653997 w 1452586"/>
                <a:gd name="connsiteY6343" fmla="*/ 842731 h 1226458"/>
                <a:gd name="connsiteX6344" fmla="*/ 656288 w 1452586"/>
                <a:gd name="connsiteY6344" fmla="*/ 842399 h 1226458"/>
                <a:gd name="connsiteX6345" fmla="*/ 657316 w 1452586"/>
                <a:gd name="connsiteY6345" fmla="*/ 841878 h 1226458"/>
                <a:gd name="connsiteX6346" fmla="*/ 658106 w 1452586"/>
                <a:gd name="connsiteY6346" fmla="*/ 840724 h 1226458"/>
                <a:gd name="connsiteX6347" fmla="*/ 659876 w 1452586"/>
                <a:gd name="connsiteY6347" fmla="*/ 836583 h 1226458"/>
                <a:gd name="connsiteX6348" fmla="*/ 660034 w 1452586"/>
                <a:gd name="connsiteY6348" fmla="*/ 835983 h 1226458"/>
                <a:gd name="connsiteX6349" fmla="*/ 660034 w 1452586"/>
                <a:gd name="connsiteY6349" fmla="*/ 835050 h 1226458"/>
                <a:gd name="connsiteX6350" fmla="*/ 659765 w 1452586"/>
                <a:gd name="connsiteY6350" fmla="*/ 834339 h 1226458"/>
                <a:gd name="connsiteX6351" fmla="*/ 659259 w 1452586"/>
                <a:gd name="connsiteY6351" fmla="*/ 834118 h 1226458"/>
                <a:gd name="connsiteX6352" fmla="*/ 658738 w 1452586"/>
                <a:gd name="connsiteY6352" fmla="*/ 834165 h 1226458"/>
                <a:gd name="connsiteX6353" fmla="*/ 658438 w 1452586"/>
                <a:gd name="connsiteY6353" fmla="*/ 834339 h 1226458"/>
                <a:gd name="connsiteX6354" fmla="*/ 657853 w 1452586"/>
                <a:gd name="connsiteY6354" fmla="*/ 835856 h 1226458"/>
                <a:gd name="connsiteX6355" fmla="*/ 657157 w 1452586"/>
                <a:gd name="connsiteY6355" fmla="*/ 839554 h 1226458"/>
                <a:gd name="connsiteX6356" fmla="*/ 656367 w 1452586"/>
                <a:gd name="connsiteY6356" fmla="*/ 840361 h 1226458"/>
                <a:gd name="connsiteX6357" fmla="*/ 656889 w 1452586"/>
                <a:gd name="connsiteY6357" fmla="*/ 838179 h 1226458"/>
                <a:gd name="connsiteX6358" fmla="*/ 657031 w 1452586"/>
                <a:gd name="connsiteY6358" fmla="*/ 837200 h 1226458"/>
                <a:gd name="connsiteX6359" fmla="*/ 656778 w 1452586"/>
                <a:gd name="connsiteY6359" fmla="*/ 836109 h 1226458"/>
                <a:gd name="connsiteX6360" fmla="*/ 656178 w 1452586"/>
                <a:gd name="connsiteY6360" fmla="*/ 835476 h 1226458"/>
                <a:gd name="connsiteX6361" fmla="*/ 654518 w 1452586"/>
                <a:gd name="connsiteY6361" fmla="*/ 835129 h 1226458"/>
                <a:gd name="connsiteX6362" fmla="*/ 653839 w 1452586"/>
                <a:gd name="connsiteY6362" fmla="*/ 834766 h 1226458"/>
                <a:gd name="connsiteX6363" fmla="*/ 655103 w 1452586"/>
                <a:gd name="connsiteY6363" fmla="*/ 833881 h 1226458"/>
                <a:gd name="connsiteX6364" fmla="*/ 656557 w 1452586"/>
                <a:gd name="connsiteY6364" fmla="*/ 833549 h 1226458"/>
                <a:gd name="connsiteX6365" fmla="*/ 656510 w 1452586"/>
                <a:gd name="connsiteY6365" fmla="*/ 833059 h 1226458"/>
                <a:gd name="connsiteX6366" fmla="*/ 655103 w 1452586"/>
                <a:gd name="connsiteY6366" fmla="*/ 832490 h 1226458"/>
                <a:gd name="connsiteX6367" fmla="*/ 653949 w 1452586"/>
                <a:gd name="connsiteY6367" fmla="*/ 833232 h 1226458"/>
                <a:gd name="connsiteX6368" fmla="*/ 652084 w 1452586"/>
                <a:gd name="connsiteY6368" fmla="*/ 836030 h 1226458"/>
                <a:gd name="connsiteX6369" fmla="*/ 651073 w 1452586"/>
                <a:gd name="connsiteY6369" fmla="*/ 837200 h 1226458"/>
                <a:gd name="connsiteX6370" fmla="*/ 649951 w 1452586"/>
                <a:gd name="connsiteY6370" fmla="*/ 838100 h 1226458"/>
                <a:gd name="connsiteX6371" fmla="*/ 648734 w 1452586"/>
                <a:gd name="connsiteY6371" fmla="*/ 838717 h 1226458"/>
                <a:gd name="connsiteX6372" fmla="*/ 647470 w 1452586"/>
                <a:gd name="connsiteY6372" fmla="*/ 838985 h 1226458"/>
                <a:gd name="connsiteX6373" fmla="*/ 647817 w 1452586"/>
                <a:gd name="connsiteY6373" fmla="*/ 837879 h 1226458"/>
                <a:gd name="connsiteX6374" fmla="*/ 648386 w 1452586"/>
                <a:gd name="connsiteY6374" fmla="*/ 837342 h 1226458"/>
                <a:gd name="connsiteX6375" fmla="*/ 649002 w 1452586"/>
                <a:gd name="connsiteY6375" fmla="*/ 836915 h 1226458"/>
                <a:gd name="connsiteX6376" fmla="*/ 649556 w 1452586"/>
                <a:gd name="connsiteY6376" fmla="*/ 836283 h 1226458"/>
                <a:gd name="connsiteX6377" fmla="*/ 649888 w 1452586"/>
                <a:gd name="connsiteY6377" fmla="*/ 835382 h 1226458"/>
                <a:gd name="connsiteX6378" fmla="*/ 650045 w 1452586"/>
                <a:gd name="connsiteY6378" fmla="*/ 834323 h 1226458"/>
                <a:gd name="connsiteX6379" fmla="*/ 649840 w 1452586"/>
                <a:gd name="connsiteY6379" fmla="*/ 833438 h 1226458"/>
                <a:gd name="connsiteX6380" fmla="*/ 649145 w 1452586"/>
                <a:gd name="connsiteY6380" fmla="*/ 833122 h 1226458"/>
                <a:gd name="connsiteX6381" fmla="*/ 648813 w 1452586"/>
                <a:gd name="connsiteY6381" fmla="*/ 832679 h 1226458"/>
                <a:gd name="connsiteX6382" fmla="*/ 648813 w 1452586"/>
                <a:gd name="connsiteY6382" fmla="*/ 831731 h 1226458"/>
                <a:gd name="connsiteX6383" fmla="*/ 649177 w 1452586"/>
                <a:gd name="connsiteY6383" fmla="*/ 830925 h 1226458"/>
                <a:gd name="connsiteX6384" fmla="*/ 649872 w 1452586"/>
                <a:gd name="connsiteY6384" fmla="*/ 830973 h 1226458"/>
                <a:gd name="connsiteX6385" fmla="*/ 650188 w 1452586"/>
                <a:gd name="connsiteY6385" fmla="*/ 831415 h 1226458"/>
                <a:gd name="connsiteX6386" fmla="*/ 650867 w 1452586"/>
                <a:gd name="connsiteY6386" fmla="*/ 832695 h 1226458"/>
                <a:gd name="connsiteX6387" fmla="*/ 651215 w 1452586"/>
                <a:gd name="connsiteY6387" fmla="*/ 832932 h 1226458"/>
                <a:gd name="connsiteX6388" fmla="*/ 651578 w 1452586"/>
                <a:gd name="connsiteY6388" fmla="*/ 832742 h 1226458"/>
                <a:gd name="connsiteX6389" fmla="*/ 651879 w 1452586"/>
                <a:gd name="connsiteY6389" fmla="*/ 832015 h 1226458"/>
                <a:gd name="connsiteX6390" fmla="*/ 653096 w 1452586"/>
                <a:gd name="connsiteY6390" fmla="*/ 831194 h 1226458"/>
                <a:gd name="connsiteX6391" fmla="*/ 654281 w 1452586"/>
                <a:gd name="connsiteY6391" fmla="*/ 829724 h 1226458"/>
                <a:gd name="connsiteX6392" fmla="*/ 655071 w 1452586"/>
                <a:gd name="connsiteY6392" fmla="*/ 827796 h 1226458"/>
                <a:gd name="connsiteX6393" fmla="*/ 654834 w 1452586"/>
                <a:gd name="connsiteY6393" fmla="*/ 825868 h 1226458"/>
                <a:gd name="connsiteX6394" fmla="*/ 654265 w 1452586"/>
                <a:gd name="connsiteY6394" fmla="*/ 825488 h 1226458"/>
                <a:gd name="connsiteX6395" fmla="*/ 653696 w 1452586"/>
                <a:gd name="connsiteY6395" fmla="*/ 825852 h 1226458"/>
                <a:gd name="connsiteX6396" fmla="*/ 653254 w 1452586"/>
                <a:gd name="connsiteY6396" fmla="*/ 825931 h 1226458"/>
                <a:gd name="connsiteX6397" fmla="*/ 652954 w 1452586"/>
                <a:gd name="connsiteY6397" fmla="*/ 824730 h 1226458"/>
                <a:gd name="connsiteX6398" fmla="*/ 653254 w 1452586"/>
                <a:gd name="connsiteY6398" fmla="*/ 823623 h 1226458"/>
                <a:gd name="connsiteX6399" fmla="*/ 653997 w 1452586"/>
                <a:gd name="connsiteY6399" fmla="*/ 823102 h 1226458"/>
                <a:gd name="connsiteX6400" fmla="*/ 654661 w 1452586"/>
                <a:gd name="connsiteY6400" fmla="*/ 823434 h 1226458"/>
                <a:gd name="connsiteX6401" fmla="*/ 654755 w 1452586"/>
                <a:gd name="connsiteY6401" fmla="*/ 824825 h 1226458"/>
                <a:gd name="connsiteX6402" fmla="*/ 655482 w 1452586"/>
                <a:gd name="connsiteY6402" fmla="*/ 825140 h 1226458"/>
                <a:gd name="connsiteX6403" fmla="*/ 656573 w 1452586"/>
                <a:gd name="connsiteY6403" fmla="*/ 825315 h 1226458"/>
                <a:gd name="connsiteX6404" fmla="*/ 657568 w 1452586"/>
                <a:gd name="connsiteY6404" fmla="*/ 825046 h 1226458"/>
                <a:gd name="connsiteX6405" fmla="*/ 658011 w 1452586"/>
                <a:gd name="connsiteY6405" fmla="*/ 824035 h 1226458"/>
                <a:gd name="connsiteX6406" fmla="*/ 657679 w 1452586"/>
                <a:gd name="connsiteY6406" fmla="*/ 823213 h 1226458"/>
                <a:gd name="connsiteX6407" fmla="*/ 656146 w 1452586"/>
                <a:gd name="connsiteY6407" fmla="*/ 821016 h 1226458"/>
                <a:gd name="connsiteX6408" fmla="*/ 655688 w 1452586"/>
                <a:gd name="connsiteY6408" fmla="*/ 820542 h 1226458"/>
                <a:gd name="connsiteX6409" fmla="*/ 656668 w 1452586"/>
                <a:gd name="connsiteY6409" fmla="*/ 820589 h 1226458"/>
                <a:gd name="connsiteX6410" fmla="*/ 658453 w 1452586"/>
                <a:gd name="connsiteY6410" fmla="*/ 821601 h 1226458"/>
                <a:gd name="connsiteX6411" fmla="*/ 659354 w 1452586"/>
                <a:gd name="connsiteY6411" fmla="*/ 821774 h 1226458"/>
                <a:gd name="connsiteX6412" fmla="*/ 658833 w 1452586"/>
                <a:gd name="connsiteY6412" fmla="*/ 820036 h 1226458"/>
                <a:gd name="connsiteX6413" fmla="*/ 659259 w 1452586"/>
                <a:gd name="connsiteY6413" fmla="*/ 820020 h 1226458"/>
                <a:gd name="connsiteX6414" fmla="*/ 660476 w 1452586"/>
                <a:gd name="connsiteY6414" fmla="*/ 821206 h 1226458"/>
                <a:gd name="connsiteX6415" fmla="*/ 661172 w 1452586"/>
                <a:gd name="connsiteY6415" fmla="*/ 820984 h 1226458"/>
                <a:gd name="connsiteX6416" fmla="*/ 662025 w 1452586"/>
                <a:gd name="connsiteY6416" fmla="*/ 820415 h 1226458"/>
                <a:gd name="connsiteX6417" fmla="*/ 662594 w 1452586"/>
                <a:gd name="connsiteY6417" fmla="*/ 819530 h 1226458"/>
                <a:gd name="connsiteX6418" fmla="*/ 662389 w 1452586"/>
                <a:gd name="connsiteY6418" fmla="*/ 818377 h 1226458"/>
                <a:gd name="connsiteX6419" fmla="*/ 663922 w 1452586"/>
                <a:gd name="connsiteY6419" fmla="*/ 818298 h 1226458"/>
                <a:gd name="connsiteX6420" fmla="*/ 664427 w 1452586"/>
                <a:gd name="connsiteY6420" fmla="*/ 817728 h 1226458"/>
                <a:gd name="connsiteX6421" fmla="*/ 664522 w 1452586"/>
                <a:gd name="connsiteY6421" fmla="*/ 816338 h 1226458"/>
                <a:gd name="connsiteX6422" fmla="*/ 664159 w 1452586"/>
                <a:gd name="connsiteY6422" fmla="*/ 815784 h 1226458"/>
                <a:gd name="connsiteX6423" fmla="*/ 663463 w 1452586"/>
                <a:gd name="connsiteY6423" fmla="*/ 816211 h 1226458"/>
                <a:gd name="connsiteX6424" fmla="*/ 662705 w 1452586"/>
                <a:gd name="connsiteY6424" fmla="*/ 816433 h 1226458"/>
                <a:gd name="connsiteX6425" fmla="*/ 662104 w 1452586"/>
                <a:gd name="connsiteY6425" fmla="*/ 815279 h 1226458"/>
                <a:gd name="connsiteX6426" fmla="*/ 662499 w 1452586"/>
                <a:gd name="connsiteY6426" fmla="*/ 815074 h 1226458"/>
                <a:gd name="connsiteX6427" fmla="*/ 662974 w 1452586"/>
                <a:gd name="connsiteY6427" fmla="*/ 814615 h 1226458"/>
                <a:gd name="connsiteX6428" fmla="*/ 663321 w 1452586"/>
                <a:gd name="connsiteY6428" fmla="*/ 814125 h 1226458"/>
                <a:gd name="connsiteX6429" fmla="*/ 663479 w 1452586"/>
                <a:gd name="connsiteY6429" fmla="*/ 813588 h 1226458"/>
                <a:gd name="connsiteX6430" fmla="*/ 663274 w 1452586"/>
                <a:gd name="connsiteY6430" fmla="*/ 812497 h 1226458"/>
                <a:gd name="connsiteX6431" fmla="*/ 662831 w 1452586"/>
                <a:gd name="connsiteY6431" fmla="*/ 812102 h 1226458"/>
                <a:gd name="connsiteX6432" fmla="*/ 662278 w 1452586"/>
                <a:gd name="connsiteY6432" fmla="*/ 811944 h 1226458"/>
                <a:gd name="connsiteX6433" fmla="*/ 661788 w 1452586"/>
                <a:gd name="connsiteY6433" fmla="*/ 811660 h 1226458"/>
                <a:gd name="connsiteX6434" fmla="*/ 661504 w 1452586"/>
                <a:gd name="connsiteY6434" fmla="*/ 811154 h 1226458"/>
                <a:gd name="connsiteX6435" fmla="*/ 661362 w 1452586"/>
                <a:gd name="connsiteY6435" fmla="*/ 810553 h 1226458"/>
                <a:gd name="connsiteX6436" fmla="*/ 661108 w 1452586"/>
                <a:gd name="connsiteY6436" fmla="*/ 810032 h 1226458"/>
                <a:gd name="connsiteX6437" fmla="*/ 660587 w 1452586"/>
                <a:gd name="connsiteY6437" fmla="*/ 809669 h 1226458"/>
                <a:gd name="connsiteX6438" fmla="*/ 660302 w 1452586"/>
                <a:gd name="connsiteY6438" fmla="*/ 809826 h 1226458"/>
                <a:gd name="connsiteX6439" fmla="*/ 659544 w 1452586"/>
                <a:gd name="connsiteY6439" fmla="*/ 810680 h 1226458"/>
                <a:gd name="connsiteX6440" fmla="*/ 659133 w 1452586"/>
                <a:gd name="connsiteY6440" fmla="*/ 810854 h 1226458"/>
                <a:gd name="connsiteX6441" fmla="*/ 659686 w 1452586"/>
                <a:gd name="connsiteY6441" fmla="*/ 808167 h 1226458"/>
                <a:gd name="connsiteX6442" fmla="*/ 659133 w 1452586"/>
                <a:gd name="connsiteY6442" fmla="*/ 807930 h 1226458"/>
                <a:gd name="connsiteX6443" fmla="*/ 658738 w 1452586"/>
                <a:gd name="connsiteY6443" fmla="*/ 807345 h 1226458"/>
                <a:gd name="connsiteX6444" fmla="*/ 658074 w 1452586"/>
                <a:gd name="connsiteY6444" fmla="*/ 805955 h 1226458"/>
                <a:gd name="connsiteX6445" fmla="*/ 657726 w 1452586"/>
                <a:gd name="connsiteY6445" fmla="*/ 806097 h 1226458"/>
                <a:gd name="connsiteX6446" fmla="*/ 656430 w 1452586"/>
                <a:gd name="connsiteY6446" fmla="*/ 807440 h 1226458"/>
                <a:gd name="connsiteX6447" fmla="*/ 656099 w 1452586"/>
                <a:gd name="connsiteY6447" fmla="*/ 808009 h 1226458"/>
                <a:gd name="connsiteX6448" fmla="*/ 656004 w 1452586"/>
                <a:gd name="connsiteY6448" fmla="*/ 809747 h 1226458"/>
                <a:gd name="connsiteX6449" fmla="*/ 655988 w 1452586"/>
                <a:gd name="connsiteY6449" fmla="*/ 812228 h 1226458"/>
                <a:gd name="connsiteX6450" fmla="*/ 655703 w 1452586"/>
                <a:gd name="connsiteY6450" fmla="*/ 814062 h 1226458"/>
                <a:gd name="connsiteX6451" fmla="*/ 654818 w 1452586"/>
                <a:gd name="connsiteY6451" fmla="*/ 813825 h 1226458"/>
                <a:gd name="connsiteX6452" fmla="*/ 655008 w 1452586"/>
                <a:gd name="connsiteY6452" fmla="*/ 813240 h 1226458"/>
                <a:gd name="connsiteX6453" fmla="*/ 655166 w 1452586"/>
                <a:gd name="connsiteY6453" fmla="*/ 812292 h 1226458"/>
                <a:gd name="connsiteX6454" fmla="*/ 655166 w 1452586"/>
                <a:gd name="connsiteY6454" fmla="*/ 811170 h 1226458"/>
                <a:gd name="connsiteX6455" fmla="*/ 655008 w 1452586"/>
                <a:gd name="connsiteY6455" fmla="*/ 810174 h 1226458"/>
                <a:gd name="connsiteX6456" fmla="*/ 654661 w 1452586"/>
                <a:gd name="connsiteY6456" fmla="*/ 809858 h 1226458"/>
                <a:gd name="connsiteX6457" fmla="*/ 654265 w 1452586"/>
                <a:gd name="connsiteY6457" fmla="*/ 810126 h 1226458"/>
                <a:gd name="connsiteX6458" fmla="*/ 653949 w 1452586"/>
                <a:gd name="connsiteY6458" fmla="*/ 810775 h 1226458"/>
                <a:gd name="connsiteX6459" fmla="*/ 653855 w 1452586"/>
                <a:gd name="connsiteY6459" fmla="*/ 811549 h 1226458"/>
                <a:gd name="connsiteX6460" fmla="*/ 653760 w 1452586"/>
                <a:gd name="connsiteY6460" fmla="*/ 811881 h 1226458"/>
                <a:gd name="connsiteX6461" fmla="*/ 653254 w 1452586"/>
                <a:gd name="connsiteY6461" fmla="*/ 812434 h 1226458"/>
                <a:gd name="connsiteX6462" fmla="*/ 653064 w 1452586"/>
                <a:gd name="connsiteY6462" fmla="*/ 812718 h 1226458"/>
                <a:gd name="connsiteX6463" fmla="*/ 652954 w 1452586"/>
                <a:gd name="connsiteY6463" fmla="*/ 813240 h 1226458"/>
                <a:gd name="connsiteX6464" fmla="*/ 653048 w 1452586"/>
                <a:gd name="connsiteY6464" fmla="*/ 813651 h 1226458"/>
                <a:gd name="connsiteX6465" fmla="*/ 653206 w 1452586"/>
                <a:gd name="connsiteY6465" fmla="*/ 813952 h 1226458"/>
                <a:gd name="connsiteX6466" fmla="*/ 653317 w 1452586"/>
                <a:gd name="connsiteY6466" fmla="*/ 814220 h 1226458"/>
                <a:gd name="connsiteX6467" fmla="*/ 653523 w 1452586"/>
                <a:gd name="connsiteY6467" fmla="*/ 815232 h 1226458"/>
                <a:gd name="connsiteX6468" fmla="*/ 653728 w 1452586"/>
                <a:gd name="connsiteY6468" fmla="*/ 815990 h 1226458"/>
                <a:gd name="connsiteX6469" fmla="*/ 653760 w 1452586"/>
                <a:gd name="connsiteY6469" fmla="*/ 816701 h 1226458"/>
                <a:gd name="connsiteX6470" fmla="*/ 653364 w 1452586"/>
                <a:gd name="connsiteY6470" fmla="*/ 817618 h 1226458"/>
                <a:gd name="connsiteX6471" fmla="*/ 652432 w 1452586"/>
                <a:gd name="connsiteY6471" fmla="*/ 818203 h 1226458"/>
                <a:gd name="connsiteX6472" fmla="*/ 652116 w 1452586"/>
                <a:gd name="connsiteY6472" fmla="*/ 816559 h 1226458"/>
                <a:gd name="connsiteX6473" fmla="*/ 651673 w 1452586"/>
                <a:gd name="connsiteY6473" fmla="*/ 814899 h 1226458"/>
                <a:gd name="connsiteX6474" fmla="*/ 650346 w 1452586"/>
                <a:gd name="connsiteY6474" fmla="*/ 815484 h 1226458"/>
                <a:gd name="connsiteX6475" fmla="*/ 649777 w 1452586"/>
                <a:gd name="connsiteY6475" fmla="*/ 815974 h 1226458"/>
                <a:gd name="connsiteX6476" fmla="*/ 649082 w 1452586"/>
                <a:gd name="connsiteY6476" fmla="*/ 816211 h 1226458"/>
                <a:gd name="connsiteX6477" fmla="*/ 648686 w 1452586"/>
                <a:gd name="connsiteY6477" fmla="*/ 816006 h 1226458"/>
                <a:gd name="connsiteX6478" fmla="*/ 648908 w 1452586"/>
                <a:gd name="connsiteY6478" fmla="*/ 815121 h 1226458"/>
                <a:gd name="connsiteX6479" fmla="*/ 649192 w 1452586"/>
                <a:gd name="connsiteY6479" fmla="*/ 814220 h 1226458"/>
                <a:gd name="connsiteX6480" fmla="*/ 648908 w 1452586"/>
                <a:gd name="connsiteY6480" fmla="*/ 814047 h 1226458"/>
                <a:gd name="connsiteX6481" fmla="*/ 647706 w 1452586"/>
                <a:gd name="connsiteY6481" fmla="*/ 814425 h 1226458"/>
                <a:gd name="connsiteX6482" fmla="*/ 648133 w 1452586"/>
                <a:gd name="connsiteY6482" fmla="*/ 813382 h 1226458"/>
                <a:gd name="connsiteX6483" fmla="*/ 647438 w 1452586"/>
                <a:gd name="connsiteY6483" fmla="*/ 813161 h 1226458"/>
                <a:gd name="connsiteX6484" fmla="*/ 646569 w 1452586"/>
                <a:gd name="connsiteY6484" fmla="*/ 813066 h 1226458"/>
                <a:gd name="connsiteX6485" fmla="*/ 645873 w 1452586"/>
                <a:gd name="connsiteY6485" fmla="*/ 812813 h 1226458"/>
                <a:gd name="connsiteX6486" fmla="*/ 645699 w 1452586"/>
                <a:gd name="connsiteY6486" fmla="*/ 812008 h 1226458"/>
                <a:gd name="connsiteX6487" fmla="*/ 644150 w 1452586"/>
                <a:gd name="connsiteY6487" fmla="*/ 811644 h 1226458"/>
                <a:gd name="connsiteX6488" fmla="*/ 642633 w 1452586"/>
                <a:gd name="connsiteY6488" fmla="*/ 813114 h 1226458"/>
                <a:gd name="connsiteX6489" fmla="*/ 641179 w 1452586"/>
                <a:gd name="connsiteY6489" fmla="*/ 815074 h 1226458"/>
                <a:gd name="connsiteX6490" fmla="*/ 639172 w 1452586"/>
                <a:gd name="connsiteY6490" fmla="*/ 816654 h 1226458"/>
                <a:gd name="connsiteX6491" fmla="*/ 638003 w 1452586"/>
                <a:gd name="connsiteY6491" fmla="*/ 818930 h 1226458"/>
                <a:gd name="connsiteX6492" fmla="*/ 637260 w 1452586"/>
                <a:gd name="connsiteY6492" fmla="*/ 819483 h 1226458"/>
                <a:gd name="connsiteX6493" fmla="*/ 636596 w 1452586"/>
                <a:gd name="connsiteY6493" fmla="*/ 819040 h 1226458"/>
                <a:gd name="connsiteX6494" fmla="*/ 636675 w 1452586"/>
                <a:gd name="connsiteY6494" fmla="*/ 817886 h 1226458"/>
                <a:gd name="connsiteX6495" fmla="*/ 637149 w 1452586"/>
                <a:gd name="connsiteY6495" fmla="*/ 816622 h 1226458"/>
                <a:gd name="connsiteX6496" fmla="*/ 637576 w 1452586"/>
                <a:gd name="connsiteY6496" fmla="*/ 815801 h 1226458"/>
                <a:gd name="connsiteX6497" fmla="*/ 639488 w 1452586"/>
                <a:gd name="connsiteY6497" fmla="*/ 813287 h 1226458"/>
                <a:gd name="connsiteX6498" fmla="*/ 642080 w 1452586"/>
                <a:gd name="connsiteY6498" fmla="*/ 810775 h 1226458"/>
                <a:gd name="connsiteX6499" fmla="*/ 643266 w 1452586"/>
                <a:gd name="connsiteY6499" fmla="*/ 808957 h 1226458"/>
                <a:gd name="connsiteX6500" fmla="*/ 644182 w 1452586"/>
                <a:gd name="connsiteY6500" fmla="*/ 808341 h 1226458"/>
                <a:gd name="connsiteX6501" fmla="*/ 645036 w 1452586"/>
                <a:gd name="connsiteY6501" fmla="*/ 808452 h 1226458"/>
                <a:gd name="connsiteX6502" fmla="*/ 645510 w 1452586"/>
                <a:gd name="connsiteY6502" fmla="*/ 809653 h 1226458"/>
                <a:gd name="connsiteX6503" fmla="*/ 646079 w 1452586"/>
                <a:gd name="connsiteY6503" fmla="*/ 810474 h 1226458"/>
                <a:gd name="connsiteX6504" fmla="*/ 648022 w 1452586"/>
                <a:gd name="connsiteY6504" fmla="*/ 810079 h 1226458"/>
                <a:gd name="connsiteX6505" fmla="*/ 648165 w 1452586"/>
                <a:gd name="connsiteY6505" fmla="*/ 810775 h 1226458"/>
                <a:gd name="connsiteX6506" fmla="*/ 648212 w 1452586"/>
                <a:gd name="connsiteY6506" fmla="*/ 811249 h 1226458"/>
                <a:gd name="connsiteX6507" fmla="*/ 649129 w 1452586"/>
                <a:gd name="connsiteY6507" fmla="*/ 811644 h 1226458"/>
                <a:gd name="connsiteX6508" fmla="*/ 649872 w 1452586"/>
                <a:gd name="connsiteY6508" fmla="*/ 810901 h 1226458"/>
                <a:gd name="connsiteX6509" fmla="*/ 651989 w 1452586"/>
                <a:gd name="connsiteY6509" fmla="*/ 806239 h 1226458"/>
                <a:gd name="connsiteX6510" fmla="*/ 652495 w 1452586"/>
                <a:gd name="connsiteY6510" fmla="*/ 806065 h 1226458"/>
                <a:gd name="connsiteX6511" fmla="*/ 653001 w 1452586"/>
                <a:gd name="connsiteY6511" fmla="*/ 805701 h 1226458"/>
                <a:gd name="connsiteX6512" fmla="*/ 653444 w 1452586"/>
                <a:gd name="connsiteY6512" fmla="*/ 805164 h 1226458"/>
                <a:gd name="connsiteX6513" fmla="*/ 653728 w 1452586"/>
                <a:gd name="connsiteY6513" fmla="*/ 804532 h 1226458"/>
                <a:gd name="connsiteX6514" fmla="*/ 653412 w 1452586"/>
                <a:gd name="connsiteY6514" fmla="*/ 803868 h 1226458"/>
                <a:gd name="connsiteX6515" fmla="*/ 653301 w 1452586"/>
                <a:gd name="connsiteY6515" fmla="*/ 803299 h 1226458"/>
                <a:gd name="connsiteX6516" fmla="*/ 653206 w 1452586"/>
                <a:gd name="connsiteY6516" fmla="*/ 802667 h 1226458"/>
                <a:gd name="connsiteX6517" fmla="*/ 653017 w 1452586"/>
                <a:gd name="connsiteY6517" fmla="*/ 801987 h 1226458"/>
                <a:gd name="connsiteX6518" fmla="*/ 652606 w 1452586"/>
                <a:gd name="connsiteY6518" fmla="*/ 801229 h 1226458"/>
                <a:gd name="connsiteX6519" fmla="*/ 651863 w 1452586"/>
                <a:gd name="connsiteY6519" fmla="*/ 800123 h 1226458"/>
                <a:gd name="connsiteX6520" fmla="*/ 651516 w 1452586"/>
                <a:gd name="connsiteY6520" fmla="*/ 799443 h 1226458"/>
                <a:gd name="connsiteX6521" fmla="*/ 650994 w 1452586"/>
                <a:gd name="connsiteY6521" fmla="*/ 797910 h 1226458"/>
                <a:gd name="connsiteX6522" fmla="*/ 650836 w 1452586"/>
                <a:gd name="connsiteY6522" fmla="*/ 796440 h 1226458"/>
                <a:gd name="connsiteX6523" fmla="*/ 651010 w 1452586"/>
                <a:gd name="connsiteY6523" fmla="*/ 795176 h 1226458"/>
                <a:gd name="connsiteX6524" fmla="*/ 651578 w 1452586"/>
                <a:gd name="connsiteY6524" fmla="*/ 794196 h 1226458"/>
                <a:gd name="connsiteX6525" fmla="*/ 651547 w 1452586"/>
                <a:gd name="connsiteY6525" fmla="*/ 793738 h 1226458"/>
                <a:gd name="connsiteX6526" fmla="*/ 650378 w 1452586"/>
                <a:gd name="connsiteY6526" fmla="*/ 794733 h 1226458"/>
                <a:gd name="connsiteX6527" fmla="*/ 648923 w 1452586"/>
                <a:gd name="connsiteY6527" fmla="*/ 796851 h 1226458"/>
                <a:gd name="connsiteX6528" fmla="*/ 647896 w 1452586"/>
                <a:gd name="connsiteY6528" fmla="*/ 799348 h 1226458"/>
                <a:gd name="connsiteX6529" fmla="*/ 647880 w 1452586"/>
                <a:gd name="connsiteY6529" fmla="*/ 801371 h 1226458"/>
                <a:gd name="connsiteX6530" fmla="*/ 647501 w 1452586"/>
                <a:gd name="connsiteY6530" fmla="*/ 802114 h 1226458"/>
                <a:gd name="connsiteX6531" fmla="*/ 647106 w 1452586"/>
                <a:gd name="connsiteY6531" fmla="*/ 802414 h 1226458"/>
                <a:gd name="connsiteX6532" fmla="*/ 646663 w 1452586"/>
                <a:gd name="connsiteY6532" fmla="*/ 802619 h 1226458"/>
                <a:gd name="connsiteX6533" fmla="*/ 646205 w 1452586"/>
                <a:gd name="connsiteY6533" fmla="*/ 803031 h 1226458"/>
                <a:gd name="connsiteX6534" fmla="*/ 645462 w 1452586"/>
                <a:gd name="connsiteY6534" fmla="*/ 804753 h 1226458"/>
                <a:gd name="connsiteX6535" fmla="*/ 645146 w 1452586"/>
                <a:gd name="connsiteY6535" fmla="*/ 805259 h 1226458"/>
                <a:gd name="connsiteX6536" fmla="*/ 644720 w 1452586"/>
                <a:gd name="connsiteY6536" fmla="*/ 802351 h 1226458"/>
                <a:gd name="connsiteX6537" fmla="*/ 644941 w 1452586"/>
                <a:gd name="connsiteY6537" fmla="*/ 801403 h 1226458"/>
                <a:gd name="connsiteX6538" fmla="*/ 645921 w 1452586"/>
                <a:gd name="connsiteY6538" fmla="*/ 800992 h 1226458"/>
                <a:gd name="connsiteX6539" fmla="*/ 646031 w 1452586"/>
                <a:gd name="connsiteY6539" fmla="*/ 800550 h 1226458"/>
                <a:gd name="connsiteX6540" fmla="*/ 645652 w 1452586"/>
                <a:gd name="connsiteY6540" fmla="*/ 798574 h 1226458"/>
                <a:gd name="connsiteX6541" fmla="*/ 645557 w 1452586"/>
                <a:gd name="connsiteY6541" fmla="*/ 797894 h 1226458"/>
                <a:gd name="connsiteX6542" fmla="*/ 645747 w 1452586"/>
                <a:gd name="connsiteY6542" fmla="*/ 797136 h 1226458"/>
                <a:gd name="connsiteX6543" fmla="*/ 646063 w 1452586"/>
                <a:gd name="connsiteY6543" fmla="*/ 796709 h 1226458"/>
                <a:gd name="connsiteX6544" fmla="*/ 646932 w 1452586"/>
                <a:gd name="connsiteY6544" fmla="*/ 796251 h 1226458"/>
                <a:gd name="connsiteX6545" fmla="*/ 646743 w 1452586"/>
                <a:gd name="connsiteY6545" fmla="*/ 795634 h 1226458"/>
                <a:gd name="connsiteX6546" fmla="*/ 646458 w 1452586"/>
                <a:gd name="connsiteY6546" fmla="*/ 795144 h 1226458"/>
                <a:gd name="connsiteX6547" fmla="*/ 646142 w 1452586"/>
                <a:gd name="connsiteY6547" fmla="*/ 794844 h 1226458"/>
                <a:gd name="connsiteX6548" fmla="*/ 645794 w 1452586"/>
                <a:gd name="connsiteY6548" fmla="*/ 794702 h 1226458"/>
                <a:gd name="connsiteX6549" fmla="*/ 645747 w 1452586"/>
                <a:gd name="connsiteY6549" fmla="*/ 794228 h 1226458"/>
                <a:gd name="connsiteX6550" fmla="*/ 646237 w 1452586"/>
                <a:gd name="connsiteY6550" fmla="*/ 794196 h 1226458"/>
                <a:gd name="connsiteX6551" fmla="*/ 646205 w 1452586"/>
                <a:gd name="connsiteY6551" fmla="*/ 793675 h 1226458"/>
                <a:gd name="connsiteX6552" fmla="*/ 644040 w 1452586"/>
                <a:gd name="connsiteY6552" fmla="*/ 793848 h 1226458"/>
                <a:gd name="connsiteX6553" fmla="*/ 643819 w 1452586"/>
                <a:gd name="connsiteY6553" fmla="*/ 794022 h 1226458"/>
                <a:gd name="connsiteX6554" fmla="*/ 643392 w 1452586"/>
                <a:gd name="connsiteY6554" fmla="*/ 794733 h 1226458"/>
                <a:gd name="connsiteX6555" fmla="*/ 642997 w 1452586"/>
                <a:gd name="connsiteY6555" fmla="*/ 794939 h 1226458"/>
                <a:gd name="connsiteX6556" fmla="*/ 642049 w 1452586"/>
                <a:gd name="connsiteY6556" fmla="*/ 795050 h 1226458"/>
                <a:gd name="connsiteX6557" fmla="*/ 641321 w 1452586"/>
                <a:gd name="connsiteY6557" fmla="*/ 795302 h 1226458"/>
                <a:gd name="connsiteX6558" fmla="*/ 640658 w 1452586"/>
                <a:gd name="connsiteY6558" fmla="*/ 795855 h 1226458"/>
                <a:gd name="connsiteX6559" fmla="*/ 639868 w 1452586"/>
                <a:gd name="connsiteY6559" fmla="*/ 796835 h 1226458"/>
                <a:gd name="connsiteX6560" fmla="*/ 639457 w 1452586"/>
                <a:gd name="connsiteY6560" fmla="*/ 797199 h 1226458"/>
                <a:gd name="connsiteX6561" fmla="*/ 639141 w 1452586"/>
                <a:gd name="connsiteY6561" fmla="*/ 797294 h 1226458"/>
                <a:gd name="connsiteX6562" fmla="*/ 638951 w 1452586"/>
                <a:gd name="connsiteY6562" fmla="*/ 797609 h 1226458"/>
                <a:gd name="connsiteX6563" fmla="*/ 638998 w 1452586"/>
                <a:gd name="connsiteY6563" fmla="*/ 798684 h 1226458"/>
                <a:gd name="connsiteX6564" fmla="*/ 638951 w 1452586"/>
                <a:gd name="connsiteY6564" fmla="*/ 799411 h 1226458"/>
                <a:gd name="connsiteX6565" fmla="*/ 638761 w 1452586"/>
                <a:gd name="connsiteY6565" fmla="*/ 799996 h 1226458"/>
                <a:gd name="connsiteX6566" fmla="*/ 638477 w 1452586"/>
                <a:gd name="connsiteY6566" fmla="*/ 800423 h 1226458"/>
                <a:gd name="connsiteX6567" fmla="*/ 637655 w 1452586"/>
                <a:gd name="connsiteY6567" fmla="*/ 800818 h 1226458"/>
                <a:gd name="connsiteX6568" fmla="*/ 636912 w 1452586"/>
                <a:gd name="connsiteY6568" fmla="*/ 801892 h 1226458"/>
                <a:gd name="connsiteX6569" fmla="*/ 636501 w 1452586"/>
                <a:gd name="connsiteY6569" fmla="*/ 802335 h 1226458"/>
                <a:gd name="connsiteX6570" fmla="*/ 636091 w 1452586"/>
                <a:gd name="connsiteY6570" fmla="*/ 802509 h 1226458"/>
                <a:gd name="connsiteX6571" fmla="*/ 634731 w 1452586"/>
                <a:gd name="connsiteY6571" fmla="*/ 802462 h 1226458"/>
                <a:gd name="connsiteX6572" fmla="*/ 634684 w 1452586"/>
                <a:gd name="connsiteY6572" fmla="*/ 801924 h 1226458"/>
                <a:gd name="connsiteX6573" fmla="*/ 635221 w 1452586"/>
                <a:gd name="connsiteY6573" fmla="*/ 801450 h 1226458"/>
                <a:gd name="connsiteX6574" fmla="*/ 635553 w 1452586"/>
                <a:gd name="connsiteY6574" fmla="*/ 800581 h 1226458"/>
                <a:gd name="connsiteX6575" fmla="*/ 635948 w 1452586"/>
                <a:gd name="connsiteY6575" fmla="*/ 798668 h 1226458"/>
                <a:gd name="connsiteX6576" fmla="*/ 636312 w 1452586"/>
                <a:gd name="connsiteY6576" fmla="*/ 797689 h 1226458"/>
                <a:gd name="connsiteX6577" fmla="*/ 637228 w 1452586"/>
                <a:gd name="connsiteY6577" fmla="*/ 796487 h 1226458"/>
                <a:gd name="connsiteX6578" fmla="*/ 637608 w 1452586"/>
                <a:gd name="connsiteY6578" fmla="*/ 795650 h 1226458"/>
                <a:gd name="connsiteX6579" fmla="*/ 638698 w 1452586"/>
                <a:gd name="connsiteY6579" fmla="*/ 794117 h 1226458"/>
                <a:gd name="connsiteX6580" fmla="*/ 641970 w 1452586"/>
                <a:gd name="connsiteY6580" fmla="*/ 793168 h 1226458"/>
                <a:gd name="connsiteX6581" fmla="*/ 643313 w 1452586"/>
                <a:gd name="connsiteY6581" fmla="*/ 792347 h 1226458"/>
                <a:gd name="connsiteX6582" fmla="*/ 642855 w 1452586"/>
                <a:gd name="connsiteY6582" fmla="*/ 791446 h 1226458"/>
                <a:gd name="connsiteX6583" fmla="*/ 642254 w 1452586"/>
                <a:gd name="connsiteY6583" fmla="*/ 791367 h 1226458"/>
                <a:gd name="connsiteX6584" fmla="*/ 640073 w 1452586"/>
                <a:gd name="connsiteY6584" fmla="*/ 792553 h 1226458"/>
                <a:gd name="connsiteX6585" fmla="*/ 639757 w 1452586"/>
                <a:gd name="connsiteY6585" fmla="*/ 792648 h 1226458"/>
                <a:gd name="connsiteX6586" fmla="*/ 639567 w 1452586"/>
                <a:gd name="connsiteY6586" fmla="*/ 792489 h 1226458"/>
                <a:gd name="connsiteX6587" fmla="*/ 639204 w 1452586"/>
                <a:gd name="connsiteY6587" fmla="*/ 791841 h 1226458"/>
                <a:gd name="connsiteX6588" fmla="*/ 638951 w 1452586"/>
                <a:gd name="connsiteY6588" fmla="*/ 791715 h 1226458"/>
                <a:gd name="connsiteX6589" fmla="*/ 637750 w 1452586"/>
                <a:gd name="connsiteY6589" fmla="*/ 792331 h 1226458"/>
                <a:gd name="connsiteX6590" fmla="*/ 636533 w 1452586"/>
                <a:gd name="connsiteY6590" fmla="*/ 793390 h 1226458"/>
                <a:gd name="connsiteX6591" fmla="*/ 635316 w 1452586"/>
                <a:gd name="connsiteY6591" fmla="*/ 794117 h 1226458"/>
                <a:gd name="connsiteX6592" fmla="*/ 634052 w 1452586"/>
                <a:gd name="connsiteY6592" fmla="*/ 793675 h 1226458"/>
                <a:gd name="connsiteX6593" fmla="*/ 638114 w 1452586"/>
                <a:gd name="connsiteY6593" fmla="*/ 790466 h 1226458"/>
                <a:gd name="connsiteX6594" fmla="*/ 640358 w 1452586"/>
                <a:gd name="connsiteY6594" fmla="*/ 789518 h 1226458"/>
                <a:gd name="connsiteX6595" fmla="*/ 642792 w 1452586"/>
                <a:gd name="connsiteY6595" fmla="*/ 789281 h 1226458"/>
                <a:gd name="connsiteX6596" fmla="*/ 643866 w 1452586"/>
                <a:gd name="connsiteY6596" fmla="*/ 789629 h 1226458"/>
                <a:gd name="connsiteX6597" fmla="*/ 645652 w 1452586"/>
                <a:gd name="connsiteY6597" fmla="*/ 790861 h 1226458"/>
                <a:gd name="connsiteX6598" fmla="*/ 646743 w 1452586"/>
                <a:gd name="connsiteY6598" fmla="*/ 791051 h 1226458"/>
                <a:gd name="connsiteX6599" fmla="*/ 647485 w 1452586"/>
                <a:gd name="connsiteY6599" fmla="*/ 790514 h 1226458"/>
                <a:gd name="connsiteX6600" fmla="*/ 646837 w 1452586"/>
                <a:gd name="connsiteY6600" fmla="*/ 789487 h 1226458"/>
                <a:gd name="connsiteX6601" fmla="*/ 644893 w 1452586"/>
                <a:gd name="connsiteY6601" fmla="*/ 787527 h 1226458"/>
                <a:gd name="connsiteX6602" fmla="*/ 645683 w 1452586"/>
                <a:gd name="connsiteY6602" fmla="*/ 787621 h 1226458"/>
                <a:gd name="connsiteX6603" fmla="*/ 647074 w 1452586"/>
                <a:gd name="connsiteY6603" fmla="*/ 788222 h 1226458"/>
                <a:gd name="connsiteX6604" fmla="*/ 647770 w 1452586"/>
                <a:gd name="connsiteY6604" fmla="*/ 788317 h 1226458"/>
                <a:gd name="connsiteX6605" fmla="*/ 648212 w 1452586"/>
                <a:gd name="connsiteY6605" fmla="*/ 787922 h 1226458"/>
                <a:gd name="connsiteX6606" fmla="*/ 648196 w 1452586"/>
                <a:gd name="connsiteY6606" fmla="*/ 787005 h 1226458"/>
                <a:gd name="connsiteX6607" fmla="*/ 647991 w 1452586"/>
                <a:gd name="connsiteY6607" fmla="*/ 785836 h 1226458"/>
                <a:gd name="connsiteX6608" fmla="*/ 647960 w 1452586"/>
                <a:gd name="connsiteY6608" fmla="*/ 784666 h 1226458"/>
                <a:gd name="connsiteX6609" fmla="*/ 648244 w 1452586"/>
                <a:gd name="connsiteY6609" fmla="*/ 783797 h 1226458"/>
                <a:gd name="connsiteX6610" fmla="*/ 648576 w 1452586"/>
                <a:gd name="connsiteY6610" fmla="*/ 783259 h 1226458"/>
                <a:gd name="connsiteX6611" fmla="*/ 648718 w 1452586"/>
                <a:gd name="connsiteY6611" fmla="*/ 782707 h 1226458"/>
                <a:gd name="connsiteX6612" fmla="*/ 648339 w 1452586"/>
                <a:gd name="connsiteY6612" fmla="*/ 781727 h 1226458"/>
                <a:gd name="connsiteX6613" fmla="*/ 646837 w 1452586"/>
                <a:gd name="connsiteY6613" fmla="*/ 779783 h 1226458"/>
                <a:gd name="connsiteX6614" fmla="*/ 646474 w 1452586"/>
                <a:gd name="connsiteY6614" fmla="*/ 779024 h 1226458"/>
                <a:gd name="connsiteX6615" fmla="*/ 647201 w 1452586"/>
                <a:gd name="connsiteY6615" fmla="*/ 779103 h 1226458"/>
                <a:gd name="connsiteX6616" fmla="*/ 648481 w 1452586"/>
                <a:gd name="connsiteY6616" fmla="*/ 780209 h 1226458"/>
                <a:gd name="connsiteX6617" fmla="*/ 649129 w 1452586"/>
                <a:gd name="connsiteY6617" fmla="*/ 780351 h 1226458"/>
                <a:gd name="connsiteX6618" fmla="*/ 649556 w 1452586"/>
                <a:gd name="connsiteY6618" fmla="*/ 780036 h 1226458"/>
                <a:gd name="connsiteX6619" fmla="*/ 650678 w 1452586"/>
                <a:gd name="connsiteY6619" fmla="*/ 778581 h 1226458"/>
                <a:gd name="connsiteX6620" fmla="*/ 651010 w 1452586"/>
                <a:gd name="connsiteY6620" fmla="*/ 777823 h 1226458"/>
                <a:gd name="connsiteX6621" fmla="*/ 652005 w 1452586"/>
                <a:gd name="connsiteY6621" fmla="*/ 774583 h 1226458"/>
                <a:gd name="connsiteX6622" fmla="*/ 652132 w 1452586"/>
                <a:gd name="connsiteY6622" fmla="*/ 773714 h 1226458"/>
                <a:gd name="connsiteX6623" fmla="*/ 652053 w 1452586"/>
                <a:gd name="connsiteY6623" fmla="*/ 772813 h 1226458"/>
                <a:gd name="connsiteX6624" fmla="*/ 652100 w 1452586"/>
                <a:gd name="connsiteY6624" fmla="*/ 772102 h 1226458"/>
                <a:gd name="connsiteX6625" fmla="*/ 652622 w 1452586"/>
                <a:gd name="connsiteY6625" fmla="*/ 771707 h 1226458"/>
                <a:gd name="connsiteX6626" fmla="*/ 651452 w 1452586"/>
                <a:gd name="connsiteY6626" fmla="*/ 770569 h 1226458"/>
                <a:gd name="connsiteX6627" fmla="*/ 649682 w 1452586"/>
                <a:gd name="connsiteY6627" fmla="*/ 771154 h 1226458"/>
                <a:gd name="connsiteX6628" fmla="*/ 647912 w 1452586"/>
                <a:gd name="connsiteY6628" fmla="*/ 772529 h 1226458"/>
                <a:gd name="connsiteX6629" fmla="*/ 646758 w 1452586"/>
                <a:gd name="connsiteY6629" fmla="*/ 773746 h 1226458"/>
                <a:gd name="connsiteX6630" fmla="*/ 644751 w 1452586"/>
                <a:gd name="connsiteY6630" fmla="*/ 777032 h 1226458"/>
                <a:gd name="connsiteX6631" fmla="*/ 643566 w 1452586"/>
                <a:gd name="connsiteY6631" fmla="*/ 778139 h 1226458"/>
                <a:gd name="connsiteX6632" fmla="*/ 642096 w 1452586"/>
                <a:gd name="connsiteY6632" fmla="*/ 777823 h 1226458"/>
                <a:gd name="connsiteX6633" fmla="*/ 642049 w 1452586"/>
                <a:gd name="connsiteY6633" fmla="*/ 777254 h 1226458"/>
                <a:gd name="connsiteX6634" fmla="*/ 643503 w 1452586"/>
                <a:gd name="connsiteY6634" fmla="*/ 776258 h 1226458"/>
                <a:gd name="connsiteX6635" fmla="*/ 643787 w 1452586"/>
                <a:gd name="connsiteY6635" fmla="*/ 775832 h 1226458"/>
                <a:gd name="connsiteX6636" fmla="*/ 644024 w 1452586"/>
                <a:gd name="connsiteY6636" fmla="*/ 775215 h 1226458"/>
                <a:gd name="connsiteX6637" fmla="*/ 644656 w 1452586"/>
                <a:gd name="connsiteY6637" fmla="*/ 773903 h 1226458"/>
                <a:gd name="connsiteX6638" fmla="*/ 644988 w 1452586"/>
                <a:gd name="connsiteY6638" fmla="*/ 773413 h 1226458"/>
                <a:gd name="connsiteX6639" fmla="*/ 644530 w 1452586"/>
                <a:gd name="connsiteY6639" fmla="*/ 773018 h 1226458"/>
                <a:gd name="connsiteX6640" fmla="*/ 643613 w 1452586"/>
                <a:gd name="connsiteY6640" fmla="*/ 772876 h 1226458"/>
                <a:gd name="connsiteX6641" fmla="*/ 643139 w 1452586"/>
                <a:gd name="connsiteY6641" fmla="*/ 772529 h 1226458"/>
                <a:gd name="connsiteX6642" fmla="*/ 643771 w 1452586"/>
                <a:gd name="connsiteY6642" fmla="*/ 771944 h 1226458"/>
                <a:gd name="connsiteX6643" fmla="*/ 646837 w 1452586"/>
                <a:gd name="connsiteY6643" fmla="*/ 770932 h 1226458"/>
                <a:gd name="connsiteX6644" fmla="*/ 647706 w 1452586"/>
                <a:gd name="connsiteY6644" fmla="*/ 769952 h 1226458"/>
                <a:gd name="connsiteX6645" fmla="*/ 648402 w 1452586"/>
                <a:gd name="connsiteY6645" fmla="*/ 769478 h 1226458"/>
                <a:gd name="connsiteX6646" fmla="*/ 650630 w 1452586"/>
                <a:gd name="connsiteY6646" fmla="*/ 768672 h 1226458"/>
                <a:gd name="connsiteX6647" fmla="*/ 651847 w 1452586"/>
                <a:gd name="connsiteY6647" fmla="*/ 767629 h 1226458"/>
                <a:gd name="connsiteX6648" fmla="*/ 652337 w 1452586"/>
                <a:gd name="connsiteY6648" fmla="*/ 767344 h 1226458"/>
                <a:gd name="connsiteX6649" fmla="*/ 652590 w 1452586"/>
                <a:gd name="connsiteY6649" fmla="*/ 767708 h 1226458"/>
                <a:gd name="connsiteX6650" fmla="*/ 652400 w 1452586"/>
                <a:gd name="connsiteY6650" fmla="*/ 769130 h 1226458"/>
                <a:gd name="connsiteX6651" fmla="*/ 653048 w 1452586"/>
                <a:gd name="connsiteY6651" fmla="*/ 769541 h 1226458"/>
                <a:gd name="connsiteX6652" fmla="*/ 653491 w 1452586"/>
                <a:gd name="connsiteY6652" fmla="*/ 770442 h 1226458"/>
                <a:gd name="connsiteX6653" fmla="*/ 653902 w 1452586"/>
                <a:gd name="connsiteY6653" fmla="*/ 771469 h 1226458"/>
                <a:gd name="connsiteX6654" fmla="*/ 654724 w 1452586"/>
                <a:gd name="connsiteY6654" fmla="*/ 772749 h 1226458"/>
                <a:gd name="connsiteX6655" fmla="*/ 655103 w 1452586"/>
                <a:gd name="connsiteY6655" fmla="*/ 773698 h 1226458"/>
                <a:gd name="connsiteX6656" fmla="*/ 655356 w 1452586"/>
                <a:gd name="connsiteY6656" fmla="*/ 774030 h 1226458"/>
                <a:gd name="connsiteX6657" fmla="*/ 655656 w 1452586"/>
                <a:gd name="connsiteY6657" fmla="*/ 774156 h 1226458"/>
                <a:gd name="connsiteX6658" fmla="*/ 656478 w 1452586"/>
                <a:gd name="connsiteY6658" fmla="*/ 773935 h 1226458"/>
                <a:gd name="connsiteX6659" fmla="*/ 657426 w 1452586"/>
                <a:gd name="connsiteY6659" fmla="*/ 773018 h 1226458"/>
                <a:gd name="connsiteX6660" fmla="*/ 658074 w 1452586"/>
                <a:gd name="connsiteY6660" fmla="*/ 771027 h 1226458"/>
                <a:gd name="connsiteX6661" fmla="*/ 658991 w 1452586"/>
                <a:gd name="connsiteY6661" fmla="*/ 766966 h 1226458"/>
                <a:gd name="connsiteX6662" fmla="*/ 660666 w 1452586"/>
                <a:gd name="connsiteY6662" fmla="*/ 763346 h 1226458"/>
                <a:gd name="connsiteX6663" fmla="*/ 661804 w 1452586"/>
                <a:gd name="connsiteY6663" fmla="*/ 761591 h 1226458"/>
                <a:gd name="connsiteX6664" fmla="*/ 662784 w 1452586"/>
                <a:gd name="connsiteY6664" fmla="*/ 760801 h 1226458"/>
                <a:gd name="connsiteX6665" fmla="*/ 663131 w 1452586"/>
                <a:gd name="connsiteY6665" fmla="*/ 760280 h 1226458"/>
                <a:gd name="connsiteX6666" fmla="*/ 664570 w 1452586"/>
                <a:gd name="connsiteY6666" fmla="*/ 757008 h 1226458"/>
                <a:gd name="connsiteX6667" fmla="*/ 665249 w 1452586"/>
                <a:gd name="connsiteY6667" fmla="*/ 754923 h 1226458"/>
                <a:gd name="connsiteX6668" fmla="*/ 665676 w 1452586"/>
                <a:gd name="connsiteY6668" fmla="*/ 754053 h 1226458"/>
                <a:gd name="connsiteX6669" fmla="*/ 666292 w 1452586"/>
                <a:gd name="connsiteY6669" fmla="*/ 753721 h 1226458"/>
                <a:gd name="connsiteX6670" fmla="*/ 666940 w 1452586"/>
                <a:gd name="connsiteY6670" fmla="*/ 754164 h 1226458"/>
                <a:gd name="connsiteX6671" fmla="*/ 666719 w 1452586"/>
                <a:gd name="connsiteY6671" fmla="*/ 755507 h 1226458"/>
                <a:gd name="connsiteX6672" fmla="*/ 665455 w 1452586"/>
                <a:gd name="connsiteY6672" fmla="*/ 758462 h 1226458"/>
                <a:gd name="connsiteX6673" fmla="*/ 666008 w 1452586"/>
                <a:gd name="connsiteY6673" fmla="*/ 758857 h 1226458"/>
                <a:gd name="connsiteX6674" fmla="*/ 666498 w 1452586"/>
                <a:gd name="connsiteY6674" fmla="*/ 758605 h 1226458"/>
                <a:gd name="connsiteX6675" fmla="*/ 667336 w 1452586"/>
                <a:gd name="connsiteY6675" fmla="*/ 757262 h 1226458"/>
                <a:gd name="connsiteX6676" fmla="*/ 667762 w 1452586"/>
                <a:gd name="connsiteY6676" fmla="*/ 758637 h 1226458"/>
                <a:gd name="connsiteX6677" fmla="*/ 667351 w 1452586"/>
                <a:gd name="connsiteY6677" fmla="*/ 759569 h 1226458"/>
                <a:gd name="connsiteX6678" fmla="*/ 665913 w 1452586"/>
                <a:gd name="connsiteY6678" fmla="*/ 760501 h 1226458"/>
                <a:gd name="connsiteX6679" fmla="*/ 665439 w 1452586"/>
                <a:gd name="connsiteY6679" fmla="*/ 761244 h 1226458"/>
                <a:gd name="connsiteX6680" fmla="*/ 664475 w 1452586"/>
                <a:gd name="connsiteY6680" fmla="*/ 763378 h 1226458"/>
                <a:gd name="connsiteX6681" fmla="*/ 664096 w 1452586"/>
                <a:gd name="connsiteY6681" fmla="*/ 763852 h 1226458"/>
                <a:gd name="connsiteX6682" fmla="*/ 663084 w 1452586"/>
                <a:gd name="connsiteY6682" fmla="*/ 764642 h 1226458"/>
                <a:gd name="connsiteX6683" fmla="*/ 661851 w 1452586"/>
                <a:gd name="connsiteY6683" fmla="*/ 766364 h 1226458"/>
                <a:gd name="connsiteX6684" fmla="*/ 660792 w 1452586"/>
                <a:gd name="connsiteY6684" fmla="*/ 768372 h 1226458"/>
                <a:gd name="connsiteX6685" fmla="*/ 660287 w 1452586"/>
                <a:gd name="connsiteY6685" fmla="*/ 769984 h 1226458"/>
                <a:gd name="connsiteX6686" fmla="*/ 660508 w 1452586"/>
                <a:gd name="connsiteY6686" fmla="*/ 770047 h 1226458"/>
                <a:gd name="connsiteX6687" fmla="*/ 661077 w 1452586"/>
                <a:gd name="connsiteY6687" fmla="*/ 770379 h 1226458"/>
                <a:gd name="connsiteX6688" fmla="*/ 660666 w 1452586"/>
                <a:gd name="connsiteY6688" fmla="*/ 771469 h 1226458"/>
                <a:gd name="connsiteX6689" fmla="*/ 660287 w 1452586"/>
                <a:gd name="connsiteY6689" fmla="*/ 773587 h 1226458"/>
                <a:gd name="connsiteX6690" fmla="*/ 659939 w 1452586"/>
                <a:gd name="connsiteY6690" fmla="*/ 774709 h 1226458"/>
                <a:gd name="connsiteX6691" fmla="*/ 659607 w 1452586"/>
                <a:gd name="connsiteY6691" fmla="*/ 775073 h 1226458"/>
                <a:gd name="connsiteX6692" fmla="*/ 658833 w 1452586"/>
                <a:gd name="connsiteY6692" fmla="*/ 775389 h 1226458"/>
                <a:gd name="connsiteX6693" fmla="*/ 658533 w 1452586"/>
                <a:gd name="connsiteY6693" fmla="*/ 775832 h 1226458"/>
                <a:gd name="connsiteX6694" fmla="*/ 658406 w 1452586"/>
                <a:gd name="connsiteY6694" fmla="*/ 776322 h 1226458"/>
                <a:gd name="connsiteX6695" fmla="*/ 658453 w 1452586"/>
                <a:gd name="connsiteY6695" fmla="*/ 776542 h 1226458"/>
                <a:gd name="connsiteX6696" fmla="*/ 658564 w 1452586"/>
                <a:gd name="connsiteY6696" fmla="*/ 776717 h 1226458"/>
                <a:gd name="connsiteX6697" fmla="*/ 658643 w 1452586"/>
                <a:gd name="connsiteY6697" fmla="*/ 777143 h 1226458"/>
                <a:gd name="connsiteX6698" fmla="*/ 657458 w 1452586"/>
                <a:gd name="connsiteY6698" fmla="*/ 778755 h 1226458"/>
                <a:gd name="connsiteX6699" fmla="*/ 656952 w 1452586"/>
                <a:gd name="connsiteY6699" fmla="*/ 779735 h 1226458"/>
                <a:gd name="connsiteX6700" fmla="*/ 657395 w 1452586"/>
                <a:gd name="connsiteY6700" fmla="*/ 780098 h 1226458"/>
                <a:gd name="connsiteX6701" fmla="*/ 658122 w 1452586"/>
                <a:gd name="connsiteY6701" fmla="*/ 780273 h 1226458"/>
                <a:gd name="connsiteX6702" fmla="*/ 661330 w 1452586"/>
                <a:gd name="connsiteY6702" fmla="*/ 782485 h 1226458"/>
                <a:gd name="connsiteX6703" fmla="*/ 661630 w 1452586"/>
                <a:gd name="connsiteY6703" fmla="*/ 782801 h 1226458"/>
                <a:gd name="connsiteX6704" fmla="*/ 662009 w 1452586"/>
                <a:gd name="connsiteY6704" fmla="*/ 783433 h 1226458"/>
                <a:gd name="connsiteX6705" fmla="*/ 662246 w 1452586"/>
                <a:gd name="connsiteY6705" fmla="*/ 783971 h 1226458"/>
                <a:gd name="connsiteX6706" fmla="*/ 662705 w 1452586"/>
                <a:gd name="connsiteY6706" fmla="*/ 785441 h 1226458"/>
                <a:gd name="connsiteX6707" fmla="*/ 663147 w 1452586"/>
                <a:gd name="connsiteY6707" fmla="*/ 786341 h 1226458"/>
                <a:gd name="connsiteX6708" fmla="*/ 663701 w 1452586"/>
                <a:gd name="connsiteY6708" fmla="*/ 787116 h 1226458"/>
                <a:gd name="connsiteX6709" fmla="*/ 664317 w 1452586"/>
                <a:gd name="connsiteY6709" fmla="*/ 787621 h 1226458"/>
                <a:gd name="connsiteX6710" fmla="*/ 667114 w 1452586"/>
                <a:gd name="connsiteY6710" fmla="*/ 788143 h 1226458"/>
                <a:gd name="connsiteX6711" fmla="*/ 667573 w 1452586"/>
                <a:gd name="connsiteY6711" fmla="*/ 787953 h 1226458"/>
                <a:gd name="connsiteX6712" fmla="*/ 668205 w 1452586"/>
                <a:gd name="connsiteY6712" fmla="*/ 787179 h 1226458"/>
                <a:gd name="connsiteX6713" fmla="*/ 668521 w 1452586"/>
                <a:gd name="connsiteY6713" fmla="*/ 786989 h 1226458"/>
                <a:gd name="connsiteX6714" fmla="*/ 668631 w 1452586"/>
                <a:gd name="connsiteY6714" fmla="*/ 786673 h 1226458"/>
                <a:gd name="connsiteX6715" fmla="*/ 668331 w 1452586"/>
                <a:gd name="connsiteY6715" fmla="*/ 786041 h 1226458"/>
                <a:gd name="connsiteX6716" fmla="*/ 667936 w 1452586"/>
                <a:gd name="connsiteY6716" fmla="*/ 785441 h 1226458"/>
                <a:gd name="connsiteX6717" fmla="*/ 667747 w 1452586"/>
                <a:gd name="connsiteY6717" fmla="*/ 785219 h 1226458"/>
                <a:gd name="connsiteX6718" fmla="*/ 667541 w 1452586"/>
                <a:gd name="connsiteY6718" fmla="*/ 785093 h 1226458"/>
                <a:gd name="connsiteX6719" fmla="*/ 666134 w 1452586"/>
                <a:gd name="connsiteY6719" fmla="*/ 784556 h 1226458"/>
                <a:gd name="connsiteX6720" fmla="*/ 667272 w 1452586"/>
                <a:gd name="connsiteY6720" fmla="*/ 782690 h 1226458"/>
                <a:gd name="connsiteX6721" fmla="*/ 667462 w 1452586"/>
                <a:gd name="connsiteY6721" fmla="*/ 781727 h 1226458"/>
                <a:gd name="connsiteX6722" fmla="*/ 666608 w 1452586"/>
                <a:gd name="connsiteY6722" fmla="*/ 781378 h 1226458"/>
                <a:gd name="connsiteX6723" fmla="*/ 666656 w 1452586"/>
                <a:gd name="connsiteY6723" fmla="*/ 780841 h 1226458"/>
                <a:gd name="connsiteX6724" fmla="*/ 666672 w 1452586"/>
                <a:gd name="connsiteY6724" fmla="*/ 780636 h 1226458"/>
                <a:gd name="connsiteX6725" fmla="*/ 666766 w 1452586"/>
                <a:gd name="connsiteY6725" fmla="*/ 780320 h 1226458"/>
                <a:gd name="connsiteX6726" fmla="*/ 667351 w 1452586"/>
                <a:gd name="connsiteY6726" fmla="*/ 780368 h 1226458"/>
                <a:gd name="connsiteX6727" fmla="*/ 668758 w 1452586"/>
                <a:gd name="connsiteY6727" fmla="*/ 778834 h 1226458"/>
                <a:gd name="connsiteX6728" fmla="*/ 669627 w 1452586"/>
                <a:gd name="connsiteY6728" fmla="*/ 778487 h 1226458"/>
                <a:gd name="connsiteX6729" fmla="*/ 669675 w 1452586"/>
                <a:gd name="connsiteY6729" fmla="*/ 778961 h 1226458"/>
                <a:gd name="connsiteX6730" fmla="*/ 669248 w 1452586"/>
                <a:gd name="connsiteY6730" fmla="*/ 779688 h 1226458"/>
                <a:gd name="connsiteX6731" fmla="*/ 668963 w 1452586"/>
                <a:gd name="connsiteY6731" fmla="*/ 781063 h 1226458"/>
                <a:gd name="connsiteX6732" fmla="*/ 668916 w 1452586"/>
                <a:gd name="connsiteY6732" fmla="*/ 782422 h 1226458"/>
                <a:gd name="connsiteX6733" fmla="*/ 669074 w 1452586"/>
                <a:gd name="connsiteY6733" fmla="*/ 783244 h 1226458"/>
                <a:gd name="connsiteX6734" fmla="*/ 669722 w 1452586"/>
                <a:gd name="connsiteY6734" fmla="*/ 783054 h 1226458"/>
                <a:gd name="connsiteX6735" fmla="*/ 670670 w 1452586"/>
                <a:gd name="connsiteY6735" fmla="*/ 782390 h 1226458"/>
                <a:gd name="connsiteX6736" fmla="*/ 671350 w 1452586"/>
                <a:gd name="connsiteY6736" fmla="*/ 782185 h 1226458"/>
                <a:gd name="connsiteX6737" fmla="*/ 671034 w 1452586"/>
                <a:gd name="connsiteY6737" fmla="*/ 784934 h 1226458"/>
                <a:gd name="connsiteX6738" fmla="*/ 671713 w 1452586"/>
                <a:gd name="connsiteY6738" fmla="*/ 785361 h 1226458"/>
                <a:gd name="connsiteX6739" fmla="*/ 673673 w 1452586"/>
                <a:gd name="connsiteY6739" fmla="*/ 784934 h 1226458"/>
                <a:gd name="connsiteX6740" fmla="*/ 674037 w 1452586"/>
                <a:gd name="connsiteY6740" fmla="*/ 784334 h 1226458"/>
                <a:gd name="connsiteX6741" fmla="*/ 674005 w 1452586"/>
                <a:gd name="connsiteY6741" fmla="*/ 783054 h 1226458"/>
                <a:gd name="connsiteX6742" fmla="*/ 673673 w 1452586"/>
                <a:gd name="connsiteY6742" fmla="*/ 781236 h 1226458"/>
                <a:gd name="connsiteX6743" fmla="*/ 673373 w 1452586"/>
                <a:gd name="connsiteY6743" fmla="*/ 780209 h 1226458"/>
                <a:gd name="connsiteX6744" fmla="*/ 673404 w 1452586"/>
                <a:gd name="connsiteY6744" fmla="*/ 778234 h 1226458"/>
                <a:gd name="connsiteX6745" fmla="*/ 673183 w 1452586"/>
                <a:gd name="connsiteY6745" fmla="*/ 777380 h 1226458"/>
                <a:gd name="connsiteX6746" fmla="*/ 672867 w 1452586"/>
                <a:gd name="connsiteY6746" fmla="*/ 777159 h 1226458"/>
                <a:gd name="connsiteX6747" fmla="*/ 672519 w 1452586"/>
                <a:gd name="connsiteY6747" fmla="*/ 777159 h 1226458"/>
                <a:gd name="connsiteX6748" fmla="*/ 672156 w 1452586"/>
                <a:gd name="connsiteY6748" fmla="*/ 777032 h 1226458"/>
                <a:gd name="connsiteX6749" fmla="*/ 671966 w 1452586"/>
                <a:gd name="connsiteY6749" fmla="*/ 776432 h 1226458"/>
                <a:gd name="connsiteX6750" fmla="*/ 672014 w 1452586"/>
                <a:gd name="connsiteY6750" fmla="*/ 776195 h 1226458"/>
                <a:gd name="connsiteX6751" fmla="*/ 672282 w 1452586"/>
                <a:gd name="connsiteY6751" fmla="*/ 775515 h 1226458"/>
                <a:gd name="connsiteX6752" fmla="*/ 672345 w 1452586"/>
                <a:gd name="connsiteY6752" fmla="*/ 775105 h 1226458"/>
                <a:gd name="connsiteX6753" fmla="*/ 672472 w 1452586"/>
                <a:gd name="connsiteY6753" fmla="*/ 774773 h 1226458"/>
                <a:gd name="connsiteX6754" fmla="*/ 672677 w 1452586"/>
                <a:gd name="connsiteY6754" fmla="*/ 774551 h 1226458"/>
                <a:gd name="connsiteX6755" fmla="*/ 672741 w 1452586"/>
                <a:gd name="connsiteY6755" fmla="*/ 774188 h 1226458"/>
                <a:gd name="connsiteX6756" fmla="*/ 672409 w 1452586"/>
                <a:gd name="connsiteY6756" fmla="*/ 773540 h 1226458"/>
                <a:gd name="connsiteX6757" fmla="*/ 672171 w 1452586"/>
                <a:gd name="connsiteY6757" fmla="*/ 773445 h 1226458"/>
                <a:gd name="connsiteX6758" fmla="*/ 671176 w 1452586"/>
                <a:gd name="connsiteY6758" fmla="*/ 773635 h 1226458"/>
                <a:gd name="connsiteX6759" fmla="*/ 670544 w 1452586"/>
                <a:gd name="connsiteY6759" fmla="*/ 773540 h 1226458"/>
                <a:gd name="connsiteX6760" fmla="*/ 670765 w 1452586"/>
                <a:gd name="connsiteY6760" fmla="*/ 773145 h 1226458"/>
                <a:gd name="connsiteX6761" fmla="*/ 671397 w 1452586"/>
                <a:gd name="connsiteY6761" fmla="*/ 772702 h 1226458"/>
                <a:gd name="connsiteX6762" fmla="*/ 672077 w 1452586"/>
                <a:gd name="connsiteY6762" fmla="*/ 772481 h 1226458"/>
                <a:gd name="connsiteX6763" fmla="*/ 672693 w 1452586"/>
                <a:gd name="connsiteY6763" fmla="*/ 771675 h 1226458"/>
                <a:gd name="connsiteX6764" fmla="*/ 673262 w 1452586"/>
                <a:gd name="connsiteY6764" fmla="*/ 769889 h 1226458"/>
                <a:gd name="connsiteX6765" fmla="*/ 673626 w 1452586"/>
                <a:gd name="connsiteY6765" fmla="*/ 767708 h 1226458"/>
                <a:gd name="connsiteX6766" fmla="*/ 673673 w 1452586"/>
                <a:gd name="connsiteY6766" fmla="*/ 765844 h 1226458"/>
                <a:gd name="connsiteX6767" fmla="*/ 673452 w 1452586"/>
                <a:gd name="connsiteY6767" fmla="*/ 765195 h 1226458"/>
                <a:gd name="connsiteX6768" fmla="*/ 673072 w 1452586"/>
                <a:gd name="connsiteY6768" fmla="*/ 764689 h 1226458"/>
                <a:gd name="connsiteX6769" fmla="*/ 672804 w 1452586"/>
                <a:gd name="connsiteY6769" fmla="*/ 764042 h 1226458"/>
                <a:gd name="connsiteX6770" fmla="*/ 672914 w 1452586"/>
                <a:gd name="connsiteY6770" fmla="*/ 763014 h 1226458"/>
                <a:gd name="connsiteX6771" fmla="*/ 673309 w 1452586"/>
                <a:gd name="connsiteY6771" fmla="*/ 762493 h 1226458"/>
                <a:gd name="connsiteX6772" fmla="*/ 673957 w 1452586"/>
                <a:gd name="connsiteY6772" fmla="*/ 762335 h 1226458"/>
                <a:gd name="connsiteX6773" fmla="*/ 674621 w 1452586"/>
                <a:gd name="connsiteY6773" fmla="*/ 762477 h 1226458"/>
                <a:gd name="connsiteX6774" fmla="*/ 675159 w 1452586"/>
                <a:gd name="connsiteY6774" fmla="*/ 762793 h 1226458"/>
                <a:gd name="connsiteX6775" fmla="*/ 674732 w 1452586"/>
                <a:gd name="connsiteY6775" fmla="*/ 763615 h 1226458"/>
                <a:gd name="connsiteX6776" fmla="*/ 674779 w 1452586"/>
                <a:gd name="connsiteY6776" fmla="*/ 764737 h 1226458"/>
                <a:gd name="connsiteX6777" fmla="*/ 675080 w 1452586"/>
                <a:gd name="connsiteY6777" fmla="*/ 765938 h 1226458"/>
                <a:gd name="connsiteX6778" fmla="*/ 675570 w 1452586"/>
                <a:gd name="connsiteY6778" fmla="*/ 766966 h 1226458"/>
                <a:gd name="connsiteX6779" fmla="*/ 675854 w 1452586"/>
                <a:gd name="connsiteY6779" fmla="*/ 767218 h 1226458"/>
                <a:gd name="connsiteX6780" fmla="*/ 676249 w 1452586"/>
                <a:gd name="connsiteY6780" fmla="*/ 767376 h 1226458"/>
                <a:gd name="connsiteX6781" fmla="*/ 676565 w 1452586"/>
                <a:gd name="connsiteY6781" fmla="*/ 767676 h 1226458"/>
                <a:gd name="connsiteX6782" fmla="*/ 676707 w 1452586"/>
                <a:gd name="connsiteY6782" fmla="*/ 768435 h 1226458"/>
                <a:gd name="connsiteX6783" fmla="*/ 676502 w 1452586"/>
                <a:gd name="connsiteY6783" fmla="*/ 768815 h 1226458"/>
                <a:gd name="connsiteX6784" fmla="*/ 675443 w 1452586"/>
                <a:gd name="connsiteY6784" fmla="*/ 769605 h 1226458"/>
                <a:gd name="connsiteX6785" fmla="*/ 675111 w 1452586"/>
                <a:gd name="connsiteY6785" fmla="*/ 770095 h 1226458"/>
                <a:gd name="connsiteX6786" fmla="*/ 675522 w 1452586"/>
                <a:gd name="connsiteY6786" fmla="*/ 771849 h 1226458"/>
                <a:gd name="connsiteX6787" fmla="*/ 675475 w 1452586"/>
                <a:gd name="connsiteY6787" fmla="*/ 772908 h 1226458"/>
                <a:gd name="connsiteX6788" fmla="*/ 675238 w 1452586"/>
                <a:gd name="connsiteY6788" fmla="*/ 773871 h 1226458"/>
                <a:gd name="connsiteX6789" fmla="*/ 675127 w 1452586"/>
                <a:gd name="connsiteY6789" fmla="*/ 775294 h 1226458"/>
                <a:gd name="connsiteX6790" fmla="*/ 675775 w 1452586"/>
                <a:gd name="connsiteY6790" fmla="*/ 780746 h 1226458"/>
                <a:gd name="connsiteX6791" fmla="*/ 676533 w 1452586"/>
                <a:gd name="connsiteY6791" fmla="*/ 781142 h 1226458"/>
                <a:gd name="connsiteX6792" fmla="*/ 676865 w 1452586"/>
                <a:gd name="connsiteY6792" fmla="*/ 779719 h 1226458"/>
                <a:gd name="connsiteX6793" fmla="*/ 677118 w 1452586"/>
                <a:gd name="connsiteY6793" fmla="*/ 776464 h 1226458"/>
                <a:gd name="connsiteX6794" fmla="*/ 677814 w 1452586"/>
                <a:gd name="connsiteY6794" fmla="*/ 773903 h 1226458"/>
                <a:gd name="connsiteX6795" fmla="*/ 678351 w 1452586"/>
                <a:gd name="connsiteY6795" fmla="*/ 773081 h 1226458"/>
                <a:gd name="connsiteX6796" fmla="*/ 679410 w 1452586"/>
                <a:gd name="connsiteY6796" fmla="*/ 772844 h 1226458"/>
                <a:gd name="connsiteX6797" fmla="*/ 679015 w 1452586"/>
                <a:gd name="connsiteY6797" fmla="*/ 773635 h 1226458"/>
                <a:gd name="connsiteX6798" fmla="*/ 678556 w 1452586"/>
                <a:gd name="connsiteY6798" fmla="*/ 775120 h 1226458"/>
                <a:gd name="connsiteX6799" fmla="*/ 678399 w 1452586"/>
                <a:gd name="connsiteY6799" fmla="*/ 776511 h 1226458"/>
                <a:gd name="connsiteX6800" fmla="*/ 678825 w 1452586"/>
                <a:gd name="connsiteY6800" fmla="*/ 777080 h 1226458"/>
                <a:gd name="connsiteX6801" fmla="*/ 679378 w 1452586"/>
                <a:gd name="connsiteY6801" fmla="*/ 776432 h 1226458"/>
                <a:gd name="connsiteX6802" fmla="*/ 679868 w 1452586"/>
                <a:gd name="connsiteY6802" fmla="*/ 775263 h 1226458"/>
                <a:gd name="connsiteX6803" fmla="*/ 680390 w 1452586"/>
                <a:gd name="connsiteY6803" fmla="*/ 774409 h 1226458"/>
                <a:gd name="connsiteX6804" fmla="*/ 681117 w 1452586"/>
                <a:gd name="connsiteY6804" fmla="*/ 774725 h 1226458"/>
                <a:gd name="connsiteX6805" fmla="*/ 679489 w 1452586"/>
                <a:gd name="connsiteY6805" fmla="*/ 779356 h 1226458"/>
                <a:gd name="connsiteX6806" fmla="*/ 679236 w 1452586"/>
                <a:gd name="connsiteY6806" fmla="*/ 781268 h 1226458"/>
                <a:gd name="connsiteX6807" fmla="*/ 679963 w 1452586"/>
                <a:gd name="connsiteY6807" fmla="*/ 780952 h 1226458"/>
                <a:gd name="connsiteX6808" fmla="*/ 680832 w 1452586"/>
                <a:gd name="connsiteY6808" fmla="*/ 780304 h 1226458"/>
                <a:gd name="connsiteX6809" fmla="*/ 681591 w 1452586"/>
                <a:gd name="connsiteY6809" fmla="*/ 780130 h 1226458"/>
                <a:gd name="connsiteX6810" fmla="*/ 682017 w 1452586"/>
                <a:gd name="connsiteY6810" fmla="*/ 781236 h 1226458"/>
                <a:gd name="connsiteX6811" fmla="*/ 682444 w 1452586"/>
                <a:gd name="connsiteY6811" fmla="*/ 781805 h 1226458"/>
                <a:gd name="connsiteX6812" fmla="*/ 683156 w 1452586"/>
                <a:gd name="connsiteY6812" fmla="*/ 781094 h 1226458"/>
                <a:gd name="connsiteX6813" fmla="*/ 684341 w 1452586"/>
                <a:gd name="connsiteY6813" fmla="*/ 779166 h 1226458"/>
                <a:gd name="connsiteX6814" fmla="*/ 684040 w 1452586"/>
                <a:gd name="connsiteY6814" fmla="*/ 778644 h 1226458"/>
                <a:gd name="connsiteX6815" fmla="*/ 685637 w 1452586"/>
                <a:gd name="connsiteY6815" fmla="*/ 778502 h 1226458"/>
                <a:gd name="connsiteX6816" fmla="*/ 686000 w 1452586"/>
                <a:gd name="connsiteY6816" fmla="*/ 777870 h 1226458"/>
                <a:gd name="connsiteX6817" fmla="*/ 685811 w 1452586"/>
                <a:gd name="connsiteY6817" fmla="*/ 776369 h 1226458"/>
                <a:gd name="connsiteX6818" fmla="*/ 685479 w 1452586"/>
                <a:gd name="connsiteY6818" fmla="*/ 775626 h 1226458"/>
                <a:gd name="connsiteX6819" fmla="*/ 684530 w 1452586"/>
                <a:gd name="connsiteY6819" fmla="*/ 774409 h 1226458"/>
                <a:gd name="connsiteX6820" fmla="*/ 684294 w 1452586"/>
                <a:gd name="connsiteY6820" fmla="*/ 773635 h 1226458"/>
                <a:gd name="connsiteX6821" fmla="*/ 684357 w 1452586"/>
                <a:gd name="connsiteY6821" fmla="*/ 772749 h 1226458"/>
                <a:gd name="connsiteX6822" fmla="*/ 684704 w 1452586"/>
                <a:gd name="connsiteY6822" fmla="*/ 772924 h 1226458"/>
                <a:gd name="connsiteX6823" fmla="*/ 685336 w 1452586"/>
                <a:gd name="connsiteY6823" fmla="*/ 773808 h 1226458"/>
                <a:gd name="connsiteX6824" fmla="*/ 685668 w 1452586"/>
                <a:gd name="connsiteY6824" fmla="*/ 773635 h 1226458"/>
                <a:gd name="connsiteX6825" fmla="*/ 687123 w 1452586"/>
                <a:gd name="connsiteY6825" fmla="*/ 771991 h 1226458"/>
                <a:gd name="connsiteX6826" fmla="*/ 687312 w 1452586"/>
                <a:gd name="connsiteY6826" fmla="*/ 771880 h 1226458"/>
                <a:gd name="connsiteX6827" fmla="*/ 687265 w 1452586"/>
                <a:gd name="connsiteY6827" fmla="*/ 772339 h 1226458"/>
                <a:gd name="connsiteX6828" fmla="*/ 687312 w 1452586"/>
                <a:gd name="connsiteY6828" fmla="*/ 773351 h 1226458"/>
                <a:gd name="connsiteX6829" fmla="*/ 687533 w 1452586"/>
                <a:gd name="connsiteY6829" fmla="*/ 774820 h 1226458"/>
                <a:gd name="connsiteX6830" fmla="*/ 687928 w 1452586"/>
                <a:gd name="connsiteY6830" fmla="*/ 775832 h 1226458"/>
                <a:gd name="connsiteX6831" fmla="*/ 688497 w 1452586"/>
                <a:gd name="connsiteY6831" fmla="*/ 776400 h 1226458"/>
                <a:gd name="connsiteX6832" fmla="*/ 689256 w 1452586"/>
                <a:gd name="connsiteY6832" fmla="*/ 776542 h 1226458"/>
                <a:gd name="connsiteX6833" fmla="*/ 689920 w 1452586"/>
                <a:gd name="connsiteY6833" fmla="*/ 776210 h 1226458"/>
                <a:gd name="connsiteX6834" fmla="*/ 689888 w 1452586"/>
                <a:gd name="connsiteY6834" fmla="*/ 775515 h 1226458"/>
                <a:gd name="connsiteX6835" fmla="*/ 689604 w 1452586"/>
                <a:gd name="connsiteY6835" fmla="*/ 774551 h 1226458"/>
                <a:gd name="connsiteX6836" fmla="*/ 689556 w 1452586"/>
                <a:gd name="connsiteY6836" fmla="*/ 773381 h 1226458"/>
                <a:gd name="connsiteX6837" fmla="*/ 690520 w 1452586"/>
                <a:gd name="connsiteY6837" fmla="*/ 772434 h 1226458"/>
                <a:gd name="connsiteX6838" fmla="*/ 691121 w 1452586"/>
                <a:gd name="connsiteY6838" fmla="*/ 771454 h 1226458"/>
                <a:gd name="connsiteX6839" fmla="*/ 691484 w 1452586"/>
                <a:gd name="connsiteY6839" fmla="*/ 771375 h 1226458"/>
                <a:gd name="connsiteX6840" fmla="*/ 693096 w 1452586"/>
                <a:gd name="connsiteY6840" fmla="*/ 771644 h 1226458"/>
                <a:gd name="connsiteX6841" fmla="*/ 693318 w 1452586"/>
                <a:gd name="connsiteY6841" fmla="*/ 772134 h 1226458"/>
                <a:gd name="connsiteX6842" fmla="*/ 693191 w 1452586"/>
                <a:gd name="connsiteY6842" fmla="*/ 772986 h 1226458"/>
                <a:gd name="connsiteX6843" fmla="*/ 692923 w 1452586"/>
                <a:gd name="connsiteY6843" fmla="*/ 774077 h 1226458"/>
                <a:gd name="connsiteX6844" fmla="*/ 693460 w 1452586"/>
                <a:gd name="connsiteY6844" fmla="*/ 774046 h 1226458"/>
                <a:gd name="connsiteX6845" fmla="*/ 693792 w 1452586"/>
                <a:gd name="connsiteY6845" fmla="*/ 773729 h 1226458"/>
                <a:gd name="connsiteX6846" fmla="*/ 694282 w 1452586"/>
                <a:gd name="connsiteY6846" fmla="*/ 772892 h 1226458"/>
                <a:gd name="connsiteX6847" fmla="*/ 694329 w 1452586"/>
                <a:gd name="connsiteY6847" fmla="*/ 772702 h 1226458"/>
                <a:gd name="connsiteX6848" fmla="*/ 694297 w 1452586"/>
                <a:gd name="connsiteY6848" fmla="*/ 772418 h 1226458"/>
                <a:gd name="connsiteX6849" fmla="*/ 694297 w 1452586"/>
                <a:gd name="connsiteY6849" fmla="*/ 772102 h 1226458"/>
                <a:gd name="connsiteX6850" fmla="*/ 694440 w 1452586"/>
                <a:gd name="connsiteY6850" fmla="*/ 771817 h 1226458"/>
                <a:gd name="connsiteX6851" fmla="*/ 694661 w 1452586"/>
                <a:gd name="connsiteY6851" fmla="*/ 771722 h 1226458"/>
                <a:gd name="connsiteX6852" fmla="*/ 695435 w 1452586"/>
                <a:gd name="connsiteY6852" fmla="*/ 771722 h 1226458"/>
                <a:gd name="connsiteX6853" fmla="*/ 695673 w 1452586"/>
                <a:gd name="connsiteY6853" fmla="*/ 772212 h 1226458"/>
                <a:gd name="connsiteX6854" fmla="*/ 695246 w 1452586"/>
                <a:gd name="connsiteY6854" fmla="*/ 773445 h 1226458"/>
                <a:gd name="connsiteX6855" fmla="*/ 694076 w 1452586"/>
                <a:gd name="connsiteY6855" fmla="*/ 775515 h 1226458"/>
                <a:gd name="connsiteX6856" fmla="*/ 695135 w 1452586"/>
                <a:gd name="connsiteY6856" fmla="*/ 776147 h 1226458"/>
                <a:gd name="connsiteX6857" fmla="*/ 696178 w 1452586"/>
                <a:gd name="connsiteY6857" fmla="*/ 776210 h 1226458"/>
                <a:gd name="connsiteX6858" fmla="*/ 697174 w 1452586"/>
                <a:gd name="connsiteY6858" fmla="*/ 775815 h 1226458"/>
                <a:gd name="connsiteX6859" fmla="*/ 698407 w 1452586"/>
                <a:gd name="connsiteY6859" fmla="*/ 774725 h 1226458"/>
                <a:gd name="connsiteX6860" fmla="*/ 699102 w 1452586"/>
                <a:gd name="connsiteY6860" fmla="*/ 773903 h 1226458"/>
                <a:gd name="connsiteX6861" fmla="*/ 699687 w 1452586"/>
                <a:gd name="connsiteY6861" fmla="*/ 772829 h 1226458"/>
                <a:gd name="connsiteX6862" fmla="*/ 700177 w 1452586"/>
                <a:gd name="connsiteY6862" fmla="*/ 771217 h 1226458"/>
                <a:gd name="connsiteX6863" fmla="*/ 701346 w 1452586"/>
                <a:gd name="connsiteY6863" fmla="*/ 769083 h 1226458"/>
                <a:gd name="connsiteX6864" fmla="*/ 704523 w 1452586"/>
                <a:gd name="connsiteY6864" fmla="*/ 766222 h 1226458"/>
                <a:gd name="connsiteX6865" fmla="*/ 705977 w 1452586"/>
                <a:gd name="connsiteY6865" fmla="*/ 764263 h 1226458"/>
                <a:gd name="connsiteX6866" fmla="*/ 707288 w 1452586"/>
                <a:gd name="connsiteY6866" fmla="*/ 761750 h 1226458"/>
                <a:gd name="connsiteX6867" fmla="*/ 708000 w 1452586"/>
                <a:gd name="connsiteY6867" fmla="*/ 760801 h 1226458"/>
                <a:gd name="connsiteX6868" fmla="*/ 708822 w 1452586"/>
                <a:gd name="connsiteY6868" fmla="*/ 760280 h 1226458"/>
                <a:gd name="connsiteX6869" fmla="*/ 712156 w 1452586"/>
                <a:gd name="connsiteY6869" fmla="*/ 760059 h 1226458"/>
                <a:gd name="connsiteX6870" fmla="*/ 714369 w 1452586"/>
                <a:gd name="connsiteY6870" fmla="*/ 759395 h 1226458"/>
                <a:gd name="connsiteX6871" fmla="*/ 716234 w 1452586"/>
                <a:gd name="connsiteY6871" fmla="*/ 759569 h 1226458"/>
                <a:gd name="connsiteX6872" fmla="*/ 718225 w 1452586"/>
                <a:gd name="connsiteY6872" fmla="*/ 759174 h 1226458"/>
                <a:gd name="connsiteX6873" fmla="*/ 719189 w 1452586"/>
                <a:gd name="connsiteY6873" fmla="*/ 759379 h 1226458"/>
                <a:gd name="connsiteX6874" fmla="*/ 720090 w 1452586"/>
                <a:gd name="connsiteY6874" fmla="*/ 760011 h 1226458"/>
                <a:gd name="connsiteX6875" fmla="*/ 721845 w 1452586"/>
                <a:gd name="connsiteY6875" fmla="*/ 762003 h 1226458"/>
                <a:gd name="connsiteX6876" fmla="*/ 720248 w 1452586"/>
                <a:gd name="connsiteY6876" fmla="*/ 763156 h 1226458"/>
                <a:gd name="connsiteX6877" fmla="*/ 710292 w 1452586"/>
                <a:gd name="connsiteY6877" fmla="*/ 763962 h 1226458"/>
                <a:gd name="connsiteX6878" fmla="*/ 707099 w 1452586"/>
                <a:gd name="connsiteY6878" fmla="*/ 765242 h 1226458"/>
                <a:gd name="connsiteX6879" fmla="*/ 707747 w 1452586"/>
                <a:gd name="connsiteY6879" fmla="*/ 766254 h 1226458"/>
                <a:gd name="connsiteX6880" fmla="*/ 708600 w 1452586"/>
                <a:gd name="connsiteY6880" fmla="*/ 766634 h 1226458"/>
                <a:gd name="connsiteX6881" fmla="*/ 710323 w 1452586"/>
                <a:gd name="connsiteY6881" fmla="*/ 766966 h 1226458"/>
                <a:gd name="connsiteX6882" fmla="*/ 710323 w 1452586"/>
                <a:gd name="connsiteY6882" fmla="*/ 767344 h 1226458"/>
                <a:gd name="connsiteX6883" fmla="*/ 710276 w 1452586"/>
                <a:gd name="connsiteY6883" fmla="*/ 768198 h 1226458"/>
                <a:gd name="connsiteX6884" fmla="*/ 710212 w 1452586"/>
                <a:gd name="connsiteY6884" fmla="*/ 768498 h 1226458"/>
                <a:gd name="connsiteX6885" fmla="*/ 709501 w 1452586"/>
                <a:gd name="connsiteY6885" fmla="*/ 768103 h 1226458"/>
                <a:gd name="connsiteX6886" fmla="*/ 707510 w 1452586"/>
                <a:gd name="connsiteY6886" fmla="*/ 767613 h 1226458"/>
                <a:gd name="connsiteX6887" fmla="*/ 706846 w 1452586"/>
                <a:gd name="connsiteY6887" fmla="*/ 767834 h 1226458"/>
                <a:gd name="connsiteX6888" fmla="*/ 706530 w 1452586"/>
                <a:gd name="connsiteY6888" fmla="*/ 768467 h 1226458"/>
                <a:gd name="connsiteX6889" fmla="*/ 706261 w 1452586"/>
                <a:gd name="connsiteY6889" fmla="*/ 770079 h 1226458"/>
                <a:gd name="connsiteX6890" fmla="*/ 706088 w 1452586"/>
                <a:gd name="connsiteY6890" fmla="*/ 770806 h 1226458"/>
                <a:gd name="connsiteX6891" fmla="*/ 706009 w 1452586"/>
                <a:gd name="connsiteY6891" fmla="*/ 772766 h 1226458"/>
                <a:gd name="connsiteX6892" fmla="*/ 707368 w 1452586"/>
                <a:gd name="connsiteY6892" fmla="*/ 773635 h 1226458"/>
                <a:gd name="connsiteX6893" fmla="*/ 709138 w 1452586"/>
                <a:gd name="connsiteY6893" fmla="*/ 774093 h 1226458"/>
                <a:gd name="connsiteX6894" fmla="*/ 710434 w 1452586"/>
                <a:gd name="connsiteY6894" fmla="*/ 774725 h 1226458"/>
                <a:gd name="connsiteX6895" fmla="*/ 709801 w 1452586"/>
                <a:gd name="connsiteY6895" fmla="*/ 775389 h 1226458"/>
                <a:gd name="connsiteX6896" fmla="*/ 706577 w 1452586"/>
                <a:gd name="connsiteY6896" fmla="*/ 774962 h 1226458"/>
                <a:gd name="connsiteX6897" fmla="*/ 705613 w 1452586"/>
                <a:gd name="connsiteY6897" fmla="*/ 774125 h 1226458"/>
                <a:gd name="connsiteX6898" fmla="*/ 705013 w 1452586"/>
                <a:gd name="connsiteY6898" fmla="*/ 773808 h 1226458"/>
                <a:gd name="connsiteX6899" fmla="*/ 704175 w 1452586"/>
                <a:gd name="connsiteY6899" fmla="*/ 773951 h 1226458"/>
                <a:gd name="connsiteX6900" fmla="*/ 704254 w 1452586"/>
                <a:gd name="connsiteY6900" fmla="*/ 774646 h 1226458"/>
                <a:gd name="connsiteX6901" fmla="*/ 705013 w 1452586"/>
                <a:gd name="connsiteY6901" fmla="*/ 776179 h 1226458"/>
                <a:gd name="connsiteX6902" fmla="*/ 705171 w 1452586"/>
                <a:gd name="connsiteY6902" fmla="*/ 776922 h 1226458"/>
                <a:gd name="connsiteX6903" fmla="*/ 705376 w 1452586"/>
                <a:gd name="connsiteY6903" fmla="*/ 777254 h 1226458"/>
                <a:gd name="connsiteX6904" fmla="*/ 705645 w 1452586"/>
                <a:gd name="connsiteY6904" fmla="*/ 777459 h 1226458"/>
                <a:gd name="connsiteX6905" fmla="*/ 705945 w 1452586"/>
                <a:gd name="connsiteY6905" fmla="*/ 777886 h 1226458"/>
                <a:gd name="connsiteX6906" fmla="*/ 706546 w 1452586"/>
                <a:gd name="connsiteY6906" fmla="*/ 779198 h 1226458"/>
                <a:gd name="connsiteX6907" fmla="*/ 706609 w 1452586"/>
                <a:gd name="connsiteY6907" fmla="*/ 779371 h 1226458"/>
                <a:gd name="connsiteX6908" fmla="*/ 707399 w 1452586"/>
                <a:gd name="connsiteY6908" fmla="*/ 780036 h 1226458"/>
                <a:gd name="connsiteX6909" fmla="*/ 707968 w 1452586"/>
                <a:gd name="connsiteY6909" fmla="*/ 779893 h 1226458"/>
                <a:gd name="connsiteX6910" fmla="*/ 708395 w 1452586"/>
                <a:gd name="connsiteY6910" fmla="*/ 779435 h 1226458"/>
                <a:gd name="connsiteX6911" fmla="*/ 708885 w 1452586"/>
                <a:gd name="connsiteY6911" fmla="*/ 779119 h 1226458"/>
                <a:gd name="connsiteX6912" fmla="*/ 709233 w 1452586"/>
                <a:gd name="connsiteY6912" fmla="*/ 779198 h 1226458"/>
                <a:gd name="connsiteX6913" fmla="*/ 709659 w 1452586"/>
                <a:gd name="connsiteY6913" fmla="*/ 779466 h 1226458"/>
                <a:gd name="connsiteX6914" fmla="*/ 710086 w 1452586"/>
                <a:gd name="connsiteY6914" fmla="*/ 779956 h 1226458"/>
                <a:gd name="connsiteX6915" fmla="*/ 710307 w 1452586"/>
                <a:gd name="connsiteY6915" fmla="*/ 780604 h 1226458"/>
                <a:gd name="connsiteX6916" fmla="*/ 710244 w 1452586"/>
                <a:gd name="connsiteY6916" fmla="*/ 780920 h 1226458"/>
                <a:gd name="connsiteX6917" fmla="*/ 709659 w 1452586"/>
                <a:gd name="connsiteY6917" fmla="*/ 781727 h 1226458"/>
                <a:gd name="connsiteX6918" fmla="*/ 709707 w 1452586"/>
                <a:gd name="connsiteY6918" fmla="*/ 783228 h 1226458"/>
                <a:gd name="connsiteX6919" fmla="*/ 709881 w 1452586"/>
                <a:gd name="connsiteY6919" fmla="*/ 783781 h 1226458"/>
                <a:gd name="connsiteX6920" fmla="*/ 710197 w 1452586"/>
                <a:gd name="connsiteY6920" fmla="*/ 783465 h 1226458"/>
                <a:gd name="connsiteX6921" fmla="*/ 710639 w 1452586"/>
                <a:gd name="connsiteY6921" fmla="*/ 782390 h 1226458"/>
                <a:gd name="connsiteX6922" fmla="*/ 711208 w 1452586"/>
                <a:gd name="connsiteY6922" fmla="*/ 781663 h 1226458"/>
                <a:gd name="connsiteX6923" fmla="*/ 711904 w 1452586"/>
                <a:gd name="connsiteY6923" fmla="*/ 781537 h 1226458"/>
                <a:gd name="connsiteX6924" fmla="*/ 712425 w 1452586"/>
                <a:gd name="connsiteY6924" fmla="*/ 782105 h 1226458"/>
                <a:gd name="connsiteX6925" fmla="*/ 712441 w 1452586"/>
                <a:gd name="connsiteY6925" fmla="*/ 783481 h 1226458"/>
                <a:gd name="connsiteX6926" fmla="*/ 714227 w 1452586"/>
                <a:gd name="connsiteY6926" fmla="*/ 783939 h 1226458"/>
                <a:gd name="connsiteX6927" fmla="*/ 718525 w 1452586"/>
                <a:gd name="connsiteY6927" fmla="*/ 781236 h 1226458"/>
                <a:gd name="connsiteX6928" fmla="*/ 718399 w 1452586"/>
                <a:gd name="connsiteY6928" fmla="*/ 782200 h 1226458"/>
                <a:gd name="connsiteX6929" fmla="*/ 718336 w 1452586"/>
                <a:gd name="connsiteY6929" fmla="*/ 782517 h 1226458"/>
                <a:gd name="connsiteX6930" fmla="*/ 718162 w 1452586"/>
                <a:gd name="connsiteY6930" fmla="*/ 782833 h 1226458"/>
                <a:gd name="connsiteX6931" fmla="*/ 718225 w 1452586"/>
                <a:gd name="connsiteY6931" fmla="*/ 783354 h 1226458"/>
                <a:gd name="connsiteX6932" fmla="*/ 719806 w 1452586"/>
                <a:gd name="connsiteY6932" fmla="*/ 783038 h 1226458"/>
                <a:gd name="connsiteX6933" fmla="*/ 721180 w 1452586"/>
                <a:gd name="connsiteY6933" fmla="*/ 781774 h 1226458"/>
                <a:gd name="connsiteX6934" fmla="*/ 722287 w 1452586"/>
                <a:gd name="connsiteY6934" fmla="*/ 779925 h 1226458"/>
                <a:gd name="connsiteX6935" fmla="*/ 723061 w 1452586"/>
                <a:gd name="connsiteY6935" fmla="*/ 777807 h 1226458"/>
                <a:gd name="connsiteX6936" fmla="*/ 724104 w 1452586"/>
                <a:gd name="connsiteY6936" fmla="*/ 777159 h 1226458"/>
                <a:gd name="connsiteX6937" fmla="*/ 729320 w 1452586"/>
                <a:gd name="connsiteY6937" fmla="*/ 780478 h 1226458"/>
                <a:gd name="connsiteX6938" fmla="*/ 725463 w 1452586"/>
                <a:gd name="connsiteY6938" fmla="*/ 779893 h 1226458"/>
                <a:gd name="connsiteX6939" fmla="*/ 724373 w 1452586"/>
                <a:gd name="connsiteY6939" fmla="*/ 780336 h 1226458"/>
                <a:gd name="connsiteX6940" fmla="*/ 724041 w 1452586"/>
                <a:gd name="connsiteY6940" fmla="*/ 781094 h 1226458"/>
                <a:gd name="connsiteX6941" fmla="*/ 724468 w 1452586"/>
                <a:gd name="connsiteY6941" fmla="*/ 781758 h 1226458"/>
                <a:gd name="connsiteX6942" fmla="*/ 725716 w 1452586"/>
                <a:gd name="connsiteY6942" fmla="*/ 781963 h 1226458"/>
                <a:gd name="connsiteX6943" fmla="*/ 725764 w 1452586"/>
                <a:gd name="connsiteY6943" fmla="*/ 782453 h 1226458"/>
                <a:gd name="connsiteX6944" fmla="*/ 723409 w 1452586"/>
                <a:gd name="connsiteY6944" fmla="*/ 783481 h 1226458"/>
                <a:gd name="connsiteX6945" fmla="*/ 720628 w 1452586"/>
                <a:gd name="connsiteY6945" fmla="*/ 785488 h 1226458"/>
                <a:gd name="connsiteX6946" fmla="*/ 719110 w 1452586"/>
                <a:gd name="connsiteY6946" fmla="*/ 786009 h 1226458"/>
                <a:gd name="connsiteX6947" fmla="*/ 717704 w 1452586"/>
                <a:gd name="connsiteY6947" fmla="*/ 786895 h 1226458"/>
                <a:gd name="connsiteX6948" fmla="*/ 717024 w 1452586"/>
                <a:gd name="connsiteY6948" fmla="*/ 787148 h 1226458"/>
                <a:gd name="connsiteX6949" fmla="*/ 715286 w 1452586"/>
                <a:gd name="connsiteY6949" fmla="*/ 786847 h 1226458"/>
                <a:gd name="connsiteX6950" fmla="*/ 714400 w 1452586"/>
                <a:gd name="connsiteY6950" fmla="*/ 786878 h 1226458"/>
                <a:gd name="connsiteX6951" fmla="*/ 713658 w 1452586"/>
                <a:gd name="connsiteY6951" fmla="*/ 787527 h 1226458"/>
                <a:gd name="connsiteX6952" fmla="*/ 714148 w 1452586"/>
                <a:gd name="connsiteY6952" fmla="*/ 787495 h 1226458"/>
                <a:gd name="connsiteX6953" fmla="*/ 714875 w 1452586"/>
                <a:gd name="connsiteY6953" fmla="*/ 787685 h 1226458"/>
                <a:gd name="connsiteX6954" fmla="*/ 715444 w 1452586"/>
                <a:gd name="connsiteY6954" fmla="*/ 788222 h 1226458"/>
                <a:gd name="connsiteX6955" fmla="*/ 715475 w 1452586"/>
                <a:gd name="connsiteY6955" fmla="*/ 789155 h 1226458"/>
                <a:gd name="connsiteX6956" fmla="*/ 715033 w 1452586"/>
                <a:gd name="connsiteY6956" fmla="*/ 789518 h 1226458"/>
                <a:gd name="connsiteX6957" fmla="*/ 713879 w 1452586"/>
                <a:gd name="connsiteY6957" fmla="*/ 788538 h 1226458"/>
                <a:gd name="connsiteX6958" fmla="*/ 712915 w 1452586"/>
                <a:gd name="connsiteY6958" fmla="*/ 789281 h 1226458"/>
                <a:gd name="connsiteX6959" fmla="*/ 711761 w 1452586"/>
                <a:gd name="connsiteY6959" fmla="*/ 788301 h 1226458"/>
                <a:gd name="connsiteX6960" fmla="*/ 711161 w 1452586"/>
                <a:gd name="connsiteY6960" fmla="*/ 788285 h 1226458"/>
                <a:gd name="connsiteX6961" fmla="*/ 710908 w 1452586"/>
                <a:gd name="connsiteY6961" fmla="*/ 788712 h 1226458"/>
                <a:gd name="connsiteX6962" fmla="*/ 710766 w 1452586"/>
                <a:gd name="connsiteY6962" fmla="*/ 789407 h 1226458"/>
                <a:gd name="connsiteX6963" fmla="*/ 710718 w 1452586"/>
                <a:gd name="connsiteY6963" fmla="*/ 791035 h 1226458"/>
                <a:gd name="connsiteX6964" fmla="*/ 710054 w 1452586"/>
                <a:gd name="connsiteY6964" fmla="*/ 790340 h 1226458"/>
                <a:gd name="connsiteX6965" fmla="*/ 709343 w 1452586"/>
                <a:gd name="connsiteY6965" fmla="*/ 789739 h 1226458"/>
                <a:gd name="connsiteX6966" fmla="*/ 708664 w 1452586"/>
                <a:gd name="connsiteY6966" fmla="*/ 789612 h 1226458"/>
                <a:gd name="connsiteX6967" fmla="*/ 708094 w 1452586"/>
                <a:gd name="connsiteY6967" fmla="*/ 790261 h 1226458"/>
                <a:gd name="connsiteX6968" fmla="*/ 709470 w 1452586"/>
                <a:gd name="connsiteY6968" fmla="*/ 791636 h 1226458"/>
                <a:gd name="connsiteX6969" fmla="*/ 709833 w 1452586"/>
                <a:gd name="connsiteY6969" fmla="*/ 792126 h 1226458"/>
                <a:gd name="connsiteX6970" fmla="*/ 709944 w 1452586"/>
                <a:gd name="connsiteY6970" fmla="*/ 792536 h 1226458"/>
                <a:gd name="connsiteX6971" fmla="*/ 709975 w 1452586"/>
                <a:gd name="connsiteY6971" fmla="*/ 793058 h 1226458"/>
                <a:gd name="connsiteX6972" fmla="*/ 710054 w 1452586"/>
                <a:gd name="connsiteY6972" fmla="*/ 793485 h 1226458"/>
                <a:gd name="connsiteX6973" fmla="*/ 710386 w 1452586"/>
                <a:gd name="connsiteY6973" fmla="*/ 793627 h 1226458"/>
                <a:gd name="connsiteX6974" fmla="*/ 713816 w 1452586"/>
                <a:gd name="connsiteY6974" fmla="*/ 792963 h 1226458"/>
                <a:gd name="connsiteX6975" fmla="*/ 715033 w 1452586"/>
                <a:gd name="connsiteY6975" fmla="*/ 793090 h 1226458"/>
                <a:gd name="connsiteX6976" fmla="*/ 716012 w 1452586"/>
                <a:gd name="connsiteY6976" fmla="*/ 793785 h 1226458"/>
                <a:gd name="connsiteX6977" fmla="*/ 716423 w 1452586"/>
                <a:gd name="connsiteY6977" fmla="*/ 793770 h 1226458"/>
                <a:gd name="connsiteX6978" fmla="*/ 717956 w 1452586"/>
                <a:gd name="connsiteY6978" fmla="*/ 792900 h 1226458"/>
                <a:gd name="connsiteX6979" fmla="*/ 718383 w 1452586"/>
                <a:gd name="connsiteY6979" fmla="*/ 792489 h 1226458"/>
                <a:gd name="connsiteX6980" fmla="*/ 718652 w 1452586"/>
                <a:gd name="connsiteY6980" fmla="*/ 792015 h 1226458"/>
                <a:gd name="connsiteX6981" fmla="*/ 719537 w 1452586"/>
                <a:gd name="connsiteY6981" fmla="*/ 790735 h 1226458"/>
                <a:gd name="connsiteX6982" fmla="*/ 720785 w 1452586"/>
                <a:gd name="connsiteY6982" fmla="*/ 789676 h 1226458"/>
                <a:gd name="connsiteX6983" fmla="*/ 721892 w 1452586"/>
                <a:gd name="connsiteY6983" fmla="*/ 786673 h 1226458"/>
                <a:gd name="connsiteX6984" fmla="*/ 722887 w 1452586"/>
                <a:gd name="connsiteY6984" fmla="*/ 785946 h 1226458"/>
                <a:gd name="connsiteX6985" fmla="*/ 722651 w 1452586"/>
                <a:gd name="connsiteY6985" fmla="*/ 786626 h 1226458"/>
                <a:gd name="connsiteX6986" fmla="*/ 722350 w 1452586"/>
                <a:gd name="connsiteY6986" fmla="*/ 787100 h 1226458"/>
                <a:gd name="connsiteX6987" fmla="*/ 722113 w 1452586"/>
                <a:gd name="connsiteY6987" fmla="*/ 787653 h 1226458"/>
                <a:gd name="connsiteX6988" fmla="*/ 722161 w 1452586"/>
                <a:gd name="connsiteY6988" fmla="*/ 788696 h 1226458"/>
                <a:gd name="connsiteX6989" fmla="*/ 722477 w 1452586"/>
                <a:gd name="connsiteY6989" fmla="*/ 789629 h 1226458"/>
                <a:gd name="connsiteX6990" fmla="*/ 722919 w 1452586"/>
                <a:gd name="connsiteY6990" fmla="*/ 790008 h 1226458"/>
                <a:gd name="connsiteX6991" fmla="*/ 724104 w 1452586"/>
                <a:gd name="connsiteY6991" fmla="*/ 789976 h 1226458"/>
                <a:gd name="connsiteX6992" fmla="*/ 724610 w 1452586"/>
                <a:gd name="connsiteY6992" fmla="*/ 789629 h 1226458"/>
                <a:gd name="connsiteX6993" fmla="*/ 724863 w 1452586"/>
                <a:gd name="connsiteY6993" fmla="*/ 788965 h 1226458"/>
                <a:gd name="connsiteX6994" fmla="*/ 725068 w 1452586"/>
                <a:gd name="connsiteY6994" fmla="*/ 788127 h 1226458"/>
                <a:gd name="connsiteX6995" fmla="*/ 725353 w 1452586"/>
                <a:gd name="connsiteY6995" fmla="*/ 787479 h 1226458"/>
                <a:gd name="connsiteX6996" fmla="*/ 725827 w 1452586"/>
                <a:gd name="connsiteY6996" fmla="*/ 787053 h 1226458"/>
                <a:gd name="connsiteX6997" fmla="*/ 727502 w 1452586"/>
                <a:gd name="connsiteY6997" fmla="*/ 786389 h 1226458"/>
                <a:gd name="connsiteX6998" fmla="*/ 726870 w 1452586"/>
                <a:gd name="connsiteY6998" fmla="*/ 787495 h 1226458"/>
                <a:gd name="connsiteX6999" fmla="*/ 726933 w 1452586"/>
                <a:gd name="connsiteY6999" fmla="*/ 788190 h 1226458"/>
                <a:gd name="connsiteX7000" fmla="*/ 727518 w 1452586"/>
                <a:gd name="connsiteY7000" fmla="*/ 788380 h 1226458"/>
                <a:gd name="connsiteX7001" fmla="*/ 728451 w 1452586"/>
                <a:gd name="connsiteY7001" fmla="*/ 787953 h 1226458"/>
                <a:gd name="connsiteX7002" fmla="*/ 730031 w 1452586"/>
                <a:gd name="connsiteY7002" fmla="*/ 786389 h 1226458"/>
                <a:gd name="connsiteX7003" fmla="*/ 730758 w 1452586"/>
                <a:gd name="connsiteY7003" fmla="*/ 785109 h 1226458"/>
                <a:gd name="connsiteX7004" fmla="*/ 730964 w 1452586"/>
                <a:gd name="connsiteY7004" fmla="*/ 783702 h 1226458"/>
                <a:gd name="connsiteX7005" fmla="*/ 731042 w 1452586"/>
                <a:gd name="connsiteY7005" fmla="*/ 783465 h 1226458"/>
                <a:gd name="connsiteX7006" fmla="*/ 731248 w 1452586"/>
                <a:gd name="connsiteY7006" fmla="*/ 783307 h 1226458"/>
                <a:gd name="connsiteX7007" fmla="*/ 731501 w 1452586"/>
                <a:gd name="connsiteY7007" fmla="*/ 783275 h 1226458"/>
                <a:gd name="connsiteX7008" fmla="*/ 731722 w 1452586"/>
                <a:gd name="connsiteY7008" fmla="*/ 783339 h 1226458"/>
                <a:gd name="connsiteX7009" fmla="*/ 732007 w 1452586"/>
                <a:gd name="connsiteY7009" fmla="*/ 783702 h 1226458"/>
                <a:gd name="connsiteX7010" fmla="*/ 732007 w 1452586"/>
                <a:gd name="connsiteY7010" fmla="*/ 784176 h 1226458"/>
                <a:gd name="connsiteX7011" fmla="*/ 731896 w 1452586"/>
                <a:gd name="connsiteY7011" fmla="*/ 784871 h 1226458"/>
                <a:gd name="connsiteX7012" fmla="*/ 732749 w 1452586"/>
                <a:gd name="connsiteY7012" fmla="*/ 786420 h 1226458"/>
                <a:gd name="connsiteX7013" fmla="*/ 732876 w 1452586"/>
                <a:gd name="connsiteY7013" fmla="*/ 786847 h 1226458"/>
                <a:gd name="connsiteX7014" fmla="*/ 732639 w 1452586"/>
                <a:gd name="connsiteY7014" fmla="*/ 787432 h 1226458"/>
                <a:gd name="connsiteX7015" fmla="*/ 731580 w 1452586"/>
                <a:gd name="connsiteY7015" fmla="*/ 786973 h 1226458"/>
                <a:gd name="connsiteX7016" fmla="*/ 731422 w 1452586"/>
                <a:gd name="connsiteY7016" fmla="*/ 787305 h 1226458"/>
                <a:gd name="connsiteX7017" fmla="*/ 731390 w 1452586"/>
                <a:gd name="connsiteY7017" fmla="*/ 788095 h 1226458"/>
                <a:gd name="connsiteX7018" fmla="*/ 731169 w 1452586"/>
                <a:gd name="connsiteY7018" fmla="*/ 788712 h 1226458"/>
                <a:gd name="connsiteX7019" fmla="*/ 730790 w 1452586"/>
                <a:gd name="connsiteY7019" fmla="*/ 789075 h 1226458"/>
                <a:gd name="connsiteX7020" fmla="*/ 729509 w 1452586"/>
                <a:gd name="connsiteY7020" fmla="*/ 789629 h 1226458"/>
                <a:gd name="connsiteX7021" fmla="*/ 725780 w 1452586"/>
                <a:gd name="connsiteY7021" fmla="*/ 793738 h 1226458"/>
                <a:gd name="connsiteX7022" fmla="*/ 725511 w 1452586"/>
                <a:gd name="connsiteY7022" fmla="*/ 794307 h 1226458"/>
                <a:gd name="connsiteX7023" fmla="*/ 725306 w 1452586"/>
                <a:gd name="connsiteY7023" fmla="*/ 794528 h 1226458"/>
                <a:gd name="connsiteX7024" fmla="*/ 724768 w 1452586"/>
                <a:gd name="connsiteY7024" fmla="*/ 794670 h 1226458"/>
                <a:gd name="connsiteX7025" fmla="*/ 724673 w 1452586"/>
                <a:gd name="connsiteY7025" fmla="*/ 794892 h 1226458"/>
                <a:gd name="connsiteX7026" fmla="*/ 724784 w 1452586"/>
                <a:gd name="connsiteY7026" fmla="*/ 795334 h 1226458"/>
                <a:gd name="connsiteX7027" fmla="*/ 724895 w 1452586"/>
                <a:gd name="connsiteY7027" fmla="*/ 795555 h 1226458"/>
                <a:gd name="connsiteX7028" fmla="*/ 724990 w 1452586"/>
                <a:gd name="connsiteY7028" fmla="*/ 795697 h 1226458"/>
                <a:gd name="connsiteX7029" fmla="*/ 725068 w 1452586"/>
                <a:gd name="connsiteY7029" fmla="*/ 795872 h 1226458"/>
                <a:gd name="connsiteX7030" fmla="*/ 725827 w 1452586"/>
                <a:gd name="connsiteY7030" fmla="*/ 796677 h 1226458"/>
                <a:gd name="connsiteX7031" fmla="*/ 727329 w 1452586"/>
                <a:gd name="connsiteY7031" fmla="*/ 796345 h 1226458"/>
                <a:gd name="connsiteX7032" fmla="*/ 732639 w 1452586"/>
                <a:gd name="connsiteY7032" fmla="*/ 792916 h 1226458"/>
                <a:gd name="connsiteX7033" fmla="*/ 733587 w 1452586"/>
                <a:gd name="connsiteY7033" fmla="*/ 792553 h 1226458"/>
                <a:gd name="connsiteX7034" fmla="*/ 734440 w 1452586"/>
                <a:gd name="connsiteY7034" fmla="*/ 791889 h 1226458"/>
                <a:gd name="connsiteX7035" fmla="*/ 735294 w 1452586"/>
                <a:gd name="connsiteY7035" fmla="*/ 790719 h 1226458"/>
                <a:gd name="connsiteX7036" fmla="*/ 736195 w 1452586"/>
                <a:gd name="connsiteY7036" fmla="*/ 789818 h 1226458"/>
                <a:gd name="connsiteX7037" fmla="*/ 737127 w 1452586"/>
                <a:gd name="connsiteY7037" fmla="*/ 790039 h 1226458"/>
                <a:gd name="connsiteX7038" fmla="*/ 736811 w 1452586"/>
                <a:gd name="connsiteY7038" fmla="*/ 790609 h 1226458"/>
                <a:gd name="connsiteX7039" fmla="*/ 736289 w 1452586"/>
                <a:gd name="connsiteY7039" fmla="*/ 792094 h 1226458"/>
                <a:gd name="connsiteX7040" fmla="*/ 735926 w 1452586"/>
                <a:gd name="connsiteY7040" fmla="*/ 792805 h 1226458"/>
                <a:gd name="connsiteX7041" fmla="*/ 735041 w 1452586"/>
                <a:gd name="connsiteY7041" fmla="*/ 793864 h 1226458"/>
                <a:gd name="connsiteX7042" fmla="*/ 734693 w 1452586"/>
                <a:gd name="connsiteY7042" fmla="*/ 794528 h 1226458"/>
                <a:gd name="connsiteX7043" fmla="*/ 734472 w 1452586"/>
                <a:gd name="connsiteY7043" fmla="*/ 795571 h 1226458"/>
                <a:gd name="connsiteX7044" fmla="*/ 736337 w 1452586"/>
                <a:gd name="connsiteY7044" fmla="*/ 795160 h 1226458"/>
                <a:gd name="connsiteX7045" fmla="*/ 737254 w 1452586"/>
                <a:gd name="connsiteY7045" fmla="*/ 794528 h 1226458"/>
                <a:gd name="connsiteX7046" fmla="*/ 737743 w 1452586"/>
                <a:gd name="connsiteY7046" fmla="*/ 792284 h 1226458"/>
                <a:gd name="connsiteX7047" fmla="*/ 738471 w 1452586"/>
                <a:gd name="connsiteY7047" fmla="*/ 791209 h 1226458"/>
                <a:gd name="connsiteX7048" fmla="*/ 739292 w 1452586"/>
                <a:gd name="connsiteY7048" fmla="*/ 790434 h 1226458"/>
                <a:gd name="connsiteX7049" fmla="*/ 739940 w 1452586"/>
                <a:gd name="connsiteY7049" fmla="*/ 790166 h 1226458"/>
                <a:gd name="connsiteX7050" fmla="*/ 739830 w 1452586"/>
                <a:gd name="connsiteY7050" fmla="*/ 791114 h 1226458"/>
                <a:gd name="connsiteX7051" fmla="*/ 739529 w 1452586"/>
                <a:gd name="connsiteY7051" fmla="*/ 791826 h 1226458"/>
                <a:gd name="connsiteX7052" fmla="*/ 738755 w 1452586"/>
                <a:gd name="connsiteY7052" fmla="*/ 792995 h 1226458"/>
                <a:gd name="connsiteX7053" fmla="*/ 739514 w 1452586"/>
                <a:gd name="connsiteY7053" fmla="*/ 793358 h 1226458"/>
                <a:gd name="connsiteX7054" fmla="*/ 740778 w 1452586"/>
                <a:gd name="connsiteY7054" fmla="*/ 792568 h 1226458"/>
                <a:gd name="connsiteX7055" fmla="*/ 741505 w 1452586"/>
                <a:gd name="connsiteY7055" fmla="*/ 792616 h 1226458"/>
                <a:gd name="connsiteX7056" fmla="*/ 741157 w 1452586"/>
                <a:gd name="connsiteY7056" fmla="*/ 793690 h 1226458"/>
                <a:gd name="connsiteX7057" fmla="*/ 740509 w 1452586"/>
                <a:gd name="connsiteY7057" fmla="*/ 794528 h 1226458"/>
                <a:gd name="connsiteX7058" fmla="*/ 739071 w 1452586"/>
                <a:gd name="connsiteY7058" fmla="*/ 795539 h 1226458"/>
                <a:gd name="connsiteX7059" fmla="*/ 740446 w 1452586"/>
                <a:gd name="connsiteY7059" fmla="*/ 795982 h 1226458"/>
                <a:gd name="connsiteX7060" fmla="*/ 745725 w 1452586"/>
                <a:gd name="connsiteY7060" fmla="*/ 792568 h 1226458"/>
                <a:gd name="connsiteX7061" fmla="*/ 747021 w 1452586"/>
                <a:gd name="connsiteY7061" fmla="*/ 791004 h 1226458"/>
                <a:gd name="connsiteX7062" fmla="*/ 747827 w 1452586"/>
                <a:gd name="connsiteY7062" fmla="*/ 790609 h 1226458"/>
                <a:gd name="connsiteX7063" fmla="*/ 748301 w 1452586"/>
                <a:gd name="connsiteY7063" fmla="*/ 791794 h 1226458"/>
                <a:gd name="connsiteX7064" fmla="*/ 748064 w 1452586"/>
                <a:gd name="connsiteY7064" fmla="*/ 792568 h 1226458"/>
                <a:gd name="connsiteX7065" fmla="*/ 747463 w 1452586"/>
                <a:gd name="connsiteY7065" fmla="*/ 793232 h 1226458"/>
                <a:gd name="connsiteX7066" fmla="*/ 746862 w 1452586"/>
                <a:gd name="connsiteY7066" fmla="*/ 794070 h 1226458"/>
                <a:gd name="connsiteX7067" fmla="*/ 746720 w 1452586"/>
                <a:gd name="connsiteY7067" fmla="*/ 795413 h 1226458"/>
                <a:gd name="connsiteX7068" fmla="*/ 746562 w 1452586"/>
                <a:gd name="connsiteY7068" fmla="*/ 796187 h 1226458"/>
                <a:gd name="connsiteX7069" fmla="*/ 743860 w 1452586"/>
                <a:gd name="connsiteY7069" fmla="*/ 801577 h 1226458"/>
                <a:gd name="connsiteX7070" fmla="*/ 741426 w 1452586"/>
                <a:gd name="connsiteY7070" fmla="*/ 804564 h 1226458"/>
                <a:gd name="connsiteX7071" fmla="*/ 740936 w 1452586"/>
                <a:gd name="connsiteY7071" fmla="*/ 805528 h 1226458"/>
                <a:gd name="connsiteX7072" fmla="*/ 740383 w 1452586"/>
                <a:gd name="connsiteY7072" fmla="*/ 806191 h 1226458"/>
                <a:gd name="connsiteX7073" fmla="*/ 738882 w 1452586"/>
                <a:gd name="connsiteY7073" fmla="*/ 806935 h 1226458"/>
                <a:gd name="connsiteX7074" fmla="*/ 738265 w 1452586"/>
                <a:gd name="connsiteY7074" fmla="*/ 807709 h 1226458"/>
                <a:gd name="connsiteX7075" fmla="*/ 740841 w 1452586"/>
                <a:gd name="connsiteY7075" fmla="*/ 808230 h 1226458"/>
                <a:gd name="connsiteX7076" fmla="*/ 745583 w 1452586"/>
                <a:gd name="connsiteY7076" fmla="*/ 806634 h 1226458"/>
                <a:gd name="connsiteX7077" fmla="*/ 748111 w 1452586"/>
                <a:gd name="connsiteY7077" fmla="*/ 806476 h 1226458"/>
                <a:gd name="connsiteX7078" fmla="*/ 749755 w 1452586"/>
                <a:gd name="connsiteY7078" fmla="*/ 807187 h 1226458"/>
                <a:gd name="connsiteX7079" fmla="*/ 752078 w 1452586"/>
                <a:gd name="connsiteY7079" fmla="*/ 807503 h 1226458"/>
                <a:gd name="connsiteX7080" fmla="*/ 753010 w 1452586"/>
                <a:gd name="connsiteY7080" fmla="*/ 808151 h 1226458"/>
                <a:gd name="connsiteX7081" fmla="*/ 754306 w 1452586"/>
                <a:gd name="connsiteY7081" fmla="*/ 808388 h 1226458"/>
                <a:gd name="connsiteX7082" fmla="*/ 754812 w 1452586"/>
                <a:gd name="connsiteY7082" fmla="*/ 808720 h 1226458"/>
                <a:gd name="connsiteX7083" fmla="*/ 755065 w 1452586"/>
                <a:gd name="connsiteY7083" fmla="*/ 809242 h 1226458"/>
                <a:gd name="connsiteX7084" fmla="*/ 755618 w 1452586"/>
                <a:gd name="connsiteY7084" fmla="*/ 810743 h 1226458"/>
                <a:gd name="connsiteX7085" fmla="*/ 755950 w 1452586"/>
                <a:gd name="connsiteY7085" fmla="*/ 811233 h 1226458"/>
                <a:gd name="connsiteX7086" fmla="*/ 756519 w 1452586"/>
                <a:gd name="connsiteY7086" fmla="*/ 811518 h 1226458"/>
                <a:gd name="connsiteX7087" fmla="*/ 757720 w 1452586"/>
                <a:gd name="connsiteY7087" fmla="*/ 811738 h 1226458"/>
                <a:gd name="connsiteX7088" fmla="*/ 758684 w 1452586"/>
                <a:gd name="connsiteY7088" fmla="*/ 812750 h 1226458"/>
                <a:gd name="connsiteX7089" fmla="*/ 759190 w 1452586"/>
                <a:gd name="connsiteY7089" fmla="*/ 813082 h 1226458"/>
                <a:gd name="connsiteX7090" fmla="*/ 759727 w 1452586"/>
                <a:gd name="connsiteY7090" fmla="*/ 813319 h 1226458"/>
                <a:gd name="connsiteX7091" fmla="*/ 762904 w 1452586"/>
                <a:gd name="connsiteY7091" fmla="*/ 813414 h 1226458"/>
                <a:gd name="connsiteX7092" fmla="*/ 764200 w 1452586"/>
                <a:gd name="connsiteY7092" fmla="*/ 813161 h 1226458"/>
                <a:gd name="connsiteX7093" fmla="*/ 765338 w 1452586"/>
                <a:gd name="connsiteY7093" fmla="*/ 812150 h 1226458"/>
                <a:gd name="connsiteX7094" fmla="*/ 767535 w 1452586"/>
                <a:gd name="connsiteY7094" fmla="*/ 808104 h 1226458"/>
                <a:gd name="connsiteX7095" fmla="*/ 769226 w 1452586"/>
                <a:gd name="connsiteY7095" fmla="*/ 806935 h 1226458"/>
                <a:gd name="connsiteX7096" fmla="*/ 769700 w 1452586"/>
                <a:gd name="connsiteY7096" fmla="*/ 805733 h 1226458"/>
                <a:gd name="connsiteX7097" fmla="*/ 770300 w 1452586"/>
                <a:gd name="connsiteY7097" fmla="*/ 803078 h 1226458"/>
                <a:gd name="connsiteX7098" fmla="*/ 771122 w 1452586"/>
                <a:gd name="connsiteY7098" fmla="*/ 800470 h 1226458"/>
                <a:gd name="connsiteX7099" fmla="*/ 771723 w 1452586"/>
                <a:gd name="connsiteY7099" fmla="*/ 799143 h 1226458"/>
                <a:gd name="connsiteX7100" fmla="*/ 772387 w 1452586"/>
                <a:gd name="connsiteY7100" fmla="*/ 798542 h 1226458"/>
                <a:gd name="connsiteX7101" fmla="*/ 773287 w 1452586"/>
                <a:gd name="connsiteY7101" fmla="*/ 798147 h 1226458"/>
                <a:gd name="connsiteX7102" fmla="*/ 775358 w 1452586"/>
                <a:gd name="connsiteY7102" fmla="*/ 796282 h 1226458"/>
                <a:gd name="connsiteX7103" fmla="*/ 775958 w 1452586"/>
                <a:gd name="connsiteY7103" fmla="*/ 795429 h 1226458"/>
                <a:gd name="connsiteX7104" fmla="*/ 776274 w 1452586"/>
                <a:gd name="connsiteY7104" fmla="*/ 794006 h 1226458"/>
                <a:gd name="connsiteX7105" fmla="*/ 776417 w 1452586"/>
                <a:gd name="connsiteY7105" fmla="*/ 792426 h 1226458"/>
                <a:gd name="connsiteX7106" fmla="*/ 776764 w 1452586"/>
                <a:gd name="connsiteY7106" fmla="*/ 791130 h 1226458"/>
                <a:gd name="connsiteX7107" fmla="*/ 778550 w 1452586"/>
                <a:gd name="connsiteY7107" fmla="*/ 789850 h 1226458"/>
                <a:gd name="connsiteX7108" fmla="*/ 779008 w 1452586"/>
                <a:gd name="connsiteY7108" fmla="*/ 788617 h 1226458"/>
                <a:gd name="connsiteX7109" fmla="*/ 779372 w 1452586"/>
                <a:gd name="connsiteY7109" fmla="*/ 787179 h 1226458"/>
                <a:gd name="connsiteX7110" fmla="*/ 779783 w 1452586"/>
                <a:gd name="connsiteY7110" fmla="*/ 785962 h 1226458"/>
                <a:gd name="connsiteX7111" fmla="*/ 780494 w 1452586"/>
                <a:gd name="connsiteY7111" fmla="*/ 784998 h 1226458"/>
                <a:gd name="connsiteX7112" fmla="*/ 781411 w 1452586"/>
                <a:gd name="connsiteY7112" fmla="*/ 784207 h 1226458"/>
                <a:gd name="connsiteX7113" fmla="*/ 783924 w 1452586"/>
                <a:gd name="connsiteY7113" fmla="*/ 783070 h 1226458"/>
                <a:gd name="connsiteX7114" fmla="*/ 784303 w 1452586"/>
                <a:gd name="connsiteY7114" fmla="*/ 782785 h 1226458"/>
                <a:gd name="connsiteX7115" fmla="*/ 784587 w 1452586"/>
                <a:gd name="connsiteY7115" fmla="*/ 782975 h 1226458"/>
                <a:gd name="connsiteX7116" fmla="*/ 784856 w 1452586"/>
                <a:gd name="connsiteY7116" fmla="*/ 784176 h 1226458"/>
                <a:gd name="connsiteX7117" fmla="*/ 784951 w 1452586"/>
                <a:gd name="connsiteY7117" fmla="*/ 784966 h 1226458"/>
                <a:gd name="connsiteX7118" fmla="*/ 784856 w 1452586"/>
                <a:gd name="connsiteY7118" fmla="*/ 785519 h 1226458"/>
                <a:gd name="connsiteX7119" fmla="*/ 784429 w 1452586"/>
                <a:gd name="connsiteY7119" fmla="*/ 786405 h 1226458"/>
                <a:gd name="connsiteX7120" fmla="*/ 783497 w 1452586"/>
                <a:gd name="connsiteY7120" fmla="*/ 787273 h 1226458"/>
                <a:gd name="connsiteX7121" fmla="*/ 782454 w 1452586"/>
                <a:gd name="connsiteY7121" fmla="*/ 787148 h 1226458"/>
                <a:gd name="connsiteX7122" fmla="*/ 781347 w 1452586"/>
                <a:gd name="connsiteY7122" fmla="*/ 786673 h 1226458"/>
                <a:gd name="connsiteX7123" fmla="*/ 780194 w 1452586"/>
                <a:gd name="connsiteY7123" fmla="*/ 786468 h 1226458"/>
                <a:gd name="connsiteX7124" fmla="*/ 779720 w 1452586"/>
                <a:gd name="connsiteY7124" fmla="*/ 786847 h 1226458"/>
                <a:gd name="connsiteX7125" fmla="*/ 779799 w 1452586"/>
                <a:gd name="connsiteY7125" fmla="*/ 787527 h 1226458"/>
                <a:gd name="connsiteX7126" fmla="*/ 780067 w 1452586"/>
                <a:gd name="connsiteY7126" fmla="*/ 788348 h 1226458"/>
                <a:gd name="connsiteX7127" fmla="*/ 780194 w 1452586"/>
                <a:gd name="connsiteY7127" fmla="*/ 789028 h 1226458"/>
                <a:gd name="connsiteX7128" fmla="*/ 780083 w 1452586"/>
                <a:gd name="connsiteY7128" fmla="*/ 790055 h 1226458"/>
                <a:gd name="connsiteX7129" fmla="*/ 779941 w 1452586"/>
                <a:gd name="connsiteY7129" fmla="*/ 790466 h 1226458"/>
                <a:gd name="connsiteX7130" fmla="*/ 779214 w 1452586"/>
                <a:gd name="connsiteY7130" fmla="*/ 791319 h 1226458"/>
                <a:gd name="connsiteX7131" fmla="*/ 778677 w 1452586"/>
                <a:gd name="connsiteY7131" fmla="*/ 792284 h 1226458"/>
                <a:gd name="connsiteX7132" fmla="*/ 778503 w 1452586"/>
                <a:gd name="connsiteY7132" fmla="*/ 792963 h 1226458"/>
                <a:gd name="connsiteX7133" fmla="*/ 778518 w 1452586"/>
                <a:gd name="connsiteY7133" fmla="*/ 793785 h 1226458"/>
                <a:gd name="connsiteX7134" fmla="*/ 778866 w 1452586"/>
                <a:gd name="connsiteY7134" fmla="*/ 795350 h 1226458"/>
                <a:gd name="connsiteX7135" fmla="*/ 778898 w 1452586"/>
                <a:gd name="connsiteY7135" fmla="*/ 796219 h 1226458"/>
                <a:gd name="connsiteX7136" fmla="*/ 778566 w 1452586"/>
                <a:gd name="connsiteY7136" fmla="*/ 796646 h 1226458"/>
                <a:gd name="connsiteX7137" fmla="*/ 778439 w 1452586"/>
                <a:gd name="connsiteY7137" fmla="*/ 796851 h 1226458"/>
                <a:gd name="connsiteX7138" fmla="*/ 778518 w 1452586"/>
                <a:gd name="connsiteY7138" fmla="*/ 797326 h 1226458"/>
                <a:gd name="connsiteX7139" fmla="*/ 778645 w 1452586"/>
                <a:gd name="connsiteY7139" fmla="*/ 797847 h 1226458"/>
                <a:gd name="connsiteX7140" fmla="*/ 778645 w 1452586"/>
                <a:gd name="connsiteY7140" fmla="*/ 798258 h 1226458"/>
                <a:gd name="connsiteX7141" fmla="*/ 778550 w 1452586"/>
                <a:gd name="connsiteY7141" fmla="*/ 798526 h 1226458"/>
                <a:gd name="connsiteX7142" fmla="*/ 778218 w 1452586"/>
                <a:gd name="connsiteY7142" fmla="*/ 799016 h 1226458"/>
                <a:gd name="connsiteX7143" fmla="*/ 777776 w 1452586"/>
                <a:gd name="connsiteY7143" fmla="*/ 799870 h 1226458"/>
                <a:gd name="connsiteX7144" fmla="*/ 777491 w 1452586"/>
                <a:gd name="connsiteY7144" fmla="*/ 800249 h 1226458"/>
                <a:gd name="connsiteX7145" fmla="*/ 777222 w 1452586"/>
                <a:gd name="connsiteY7145" fmla="*/ 800739 h 1226458"/>
                <a:gd name="connsiteX7146" fmla="*/ 777049 w 1452586"/>
                <a:gd name="connsiteY7146" fmla="*/ 801577 h 1226458"/>
                <a:gd name="connsiteX7147" fmla="*/ 777697 w 1452586"/>
                <a:gd name="connsiteY7147" fmla="*/ 802572 h 1226458"/>
                <a:gd name="connsiteX7148" fmla="*/ 778439 w 1452586"/>
                <a:gd name="connsiteY7148" fmla="*/ 802572 h 1226458"/>
                <a:gd name="connsiteX7149" fmla="*/ 779135 w 1452586"/>
                <a:gd name="connsiteY7149" fmla="*/ 801924 h 1226458"/>
                <a:gd name="connsiteX7150" fmla="*/ 780162 w 1452586"/>
                <a:gd name="connsiteY7150" fmla="*/ 800091 h 1226458"/>
                <a:gd name="connsiteX7151" fmla="*/ 780399 w 1452586"/>
                <a:gd name="connsiteY7151" fmla="*/ 800644 h 1226458"/>
                <a:gd name="connsiteX7152" fmla="*/ 780541 w 1452586"/>
                <a:gd name="connsiteY7152" fmla="*/ 801798 h 1226458"/>
                <a:gd name="connsiteX7153" fmla="*/ 780810 w 1452586"/>
                <a:gd name="connsiteY7153" fmla="*/ 802619 h 1226458"/>
                <a:gd name="connsiteX7154" fmla="*/ 779198 w 1452586"/>
                <a:gd name="connsiteY7154" fmla="*/ 805038 h 1226458"/>
                <a:gd name="connsiteX7155" fmla="*/ 778708 w 1452586"/>
                <a:gd name="connsiteY7155" fmla="*/ 806476 h 1226458"/>
                <a:gd name="connsiteX7156" fmla="*/ 779640 w 1452586"/>
                <a:gd name="connsiteY7156" fmla="*/ 807029 h 1226458"/>
                <a:gd name="connsiteX7157" fmla="*/ 779720 w 1452586"/>
                <a:gd name="connsiteY7157" fmla="*/ 807582 h 1226458"/>
                <a:gd name="connsiteX7158" fmla="*/ 778487 w 1452586"/>
                <a:gd name="connsiteY7158" fmla="*/ 807677 h 1226458"/>
                <a:gd name="connsiteX7159" fmla="*/ 777934 w 1452586"/>
                <a:gd name="connsiteY7159" fmla="*/ 807898 h 1226458"/>
                <a:gd name="connsiteX7160" fmla="*/ 777460 w 1452586"/>
                <a:gd name="connsiteY7160" fmla="*/ 808372 h 1226458"/>
                <a:gd name="connsiteX7161" fmla="*/ 777128 w 1452586"/>
                <a:gd name="connsiteY7161" fmla="*/ 809115 h 1226458"/>
                <a:gd name="connsiteX7162" fmla="*/ 777112 w 1452586"/>
                <a:gd name="connsiteY7162" fmla="*/ 809558 h 1226458"/>
                <a:gd name="connsiteX7163" fmla="*/ 777523 w 1452586"/>
                <a:gd name="connsiteY7163" fmla="*/ 810506 h 1226458"/>
                <a:gd name="connsiteX7164" fmla="*/ 777681 w 1452586"/>
                <a:gd name="connsiteY7164" fmla="*/ 810616 h 1226458"/>
                <a:gd name="connsiteX7165" fmla="*/ 777934 w 1452586"/>
                <a:gd name="connsiteY7165" fmla="*/ 810616 h 1226458"/>
                <a:gd name="connsiteX7166" fmla="*/ 778202 w 1452586"/>
                <a:gd name="connsiteY7166" fmla="*/ 810775 h 1226458"/>
                <a:gd name="connsiteX7167" fmla="*/ 778392 w 1452586"/>
                <a:gd name="connsiteY7167" fmla="*/ 811391 h 1226458"/>
                <a:gd name="connsiteX7168" fmla="*/ 778345 w 1452586"/>
                <a:gd name="connsiteY7168" fmla="*/ 811738 h 1226458"/>
                <a:gd name="connsiteX7169" fmla="*/ 777602 w 1452586"/>
                <a:gd name="connsiteY7169" fmla="*/ 813699 h 1226458"/>
                <a:gd name="connsiteX7170" fmla="*/ 777049 w 1452586"/>
                <a:gd name="connsiteY7170" fmla="*/ 814520 h 1226458"/>
                <a:gd name="connsiteX7171" fmla="*/ 776875 w 1452586"/>
                <a:gd name="connsiteY7171" fmla="*/ 815294 h 1226458"/>
                <a:gd name="connsiteX7172" fmla="*/ 777475 w 1452586"/>
                <a:gd name="connsiteY7172" fmla="*/ 815801 h 1226458"/>
                <a:gd name="connsiteX7173" fmla="*/ 777934 w 1452586"/>
                <a:gd name="connsiteY7173" fmla="*/ 816069 h 1226458"/>
                <a:gd name="connsiteX7174" fmla="*/ 778361 w 1452586"/>
                <a:gd name="connsiteY7174" fmla="*/ 816132 h 1226458"/>
                <a:gd name="connsiteX7175" fmla="*/ 778914 w 1452586"/>
                <a:gd name="connsiteY7175" fmla="*/ 816069 h 1226458"/>
                <a:gd name="connsiteX7176" fmla="*/ 779451 w 1452586"/>
                <a:gd name="connsiteY7176" fmla="*/ 815200 h 1226458"/>
                <a:gd name="connsiteX7177" fmla="*/ 779735 w 1452586"/>
                <a:gd name="connsiteY7177" fmla="*/ 815089 h 1226458"/>
                <a:gd name="connsiteX7178" fmla="*/ 780368 w 1452586"/>
                <a:gd name="connsiteY7178" fmla="*/ 815279 h 1226458"/>
                <a:gd name="connsiteX7179" fmla="*/ 780715 w 1452586"/>
                <a:gd name="connsiteY7179" fmla="*/ 815026 h 1226458"/>
                <a:gd name="connsiteX7180" fmla="*/ 781079 w 1452586"/>
                <a:gd name="connsiteY7180" fmla="*/ 814994 h 1226458"/>
                <a:gd name="connsiteX7181" fmla="*/ 781490 w 1452586"/>
                <a:gd name="connsiteY7181" fmla="*/ 815374 h 1226458"/>
                <a:gd name="connsiteX7182" fmla="*/ 781917 w 1452586"/>
                <a:gd name="connsiteY7182" fmla="*/ 815547 h 1226458"/>
                <a:gd name="connsiteX7183" fmla="*/ 782375 w 1452586"/>
                <a:gd name="connsiteY7183" fmla="*/ 814805 h 1226458"/>
                <a:gd name="connsiteX7184" fmla="*/ 782723 w 1452586"/>
                <a:gd name="connsiteY7184" fmla="*/ 814552 h 1226458"/>
                <a:gd name="connsiteX7185" fmla="*/ 783276 w 1452586"/>
                <a:gd name="connsiteY7185" fmla="*/ 814710 h 1226458"/>
                <a:gd name="connsiteX7186" fmla="*/ 783876 w 1452586"/>
                <a:gd name="connsiteY7186" fmla="*/ 815121 h 1226458"/>
                <a:gd name="connsiteX7187" fmla="*/ 784303 w 1452586"/>
                <a:gd name="connsiteY7187" fmla="*/ 815579 h 1226458"/>
                <a:gd name="connsiteX7188" fmla="*/ 784714 w 1452586"/>
                <a:gd name="connsiteY7188" fmla="*/ 815927 h 1226458"/>
                <a:gd name="connsiteX7189" fmla="*/ 786389 w 1452586"/>
                <a:gd name="connsiteY7189" fmla="*/ 816591 h 1226458"/>
                <a:gd name="connsiteX7190" fmla="*/ 787938 w 1452586"/>
                <a:gd name="connsiteY7190" fmla="*/ 818471 h 1226458"/>
                <a:gd name="connsiteX7191" fmla="*/ 788870 w 1452586"/>
                <a:gd name="connsiteY7191" fmla="*/ 820083 h 1226458"/>
                <a:gd name="connsiteX7192" fmla="*/ 788997 w 1452586"/>
                <a:gd name="connsiteY7192" fmla="*/ 820447 h 1226458"/>
                <a:gd name="connsiteX7193" fmla="*/ 788491 w 1452586"/>
                <a:gd name="connsiteY7193" fmla="*/ 820305 h 1226458"/>
                <a:gd name="connsiteX7194" fmla="*/ 788096 w 1452586"/>
                <a:gd name="connsiteY7194" fmla="*/ 820067 h 1226458"/>
                <a:gd name="connsiteX7195" fmla="*/ 787622 w 1452586"/>
                <a:gd name="connsiteY7195" fmla="*/ 819942 h 1226458"/>
                <a:gd name="connsiteX7196" fmla="*/ 787132 w 1452586"/>
                <a:gd name="connsiteY7196" fmla="*/ 820178 h 1226458"/>
                <a:gd name="connsiteX7197" fmla="*/ 788349 w 1452586"/>
                <a:gd name="connsiteY7197" fmla="*/ 820700 h 1226458"/>
                <a:gd name="connsiteX7198" fmla="*/ 790641 w 1452586"/>
                <a:gd name="connsiteY7198" fmla="*/ 821838 h 1226458"/>
                <a:gd name="connsiteX7199" fmla="*/ 791841 w 1452586"/>
                <a:gd name="connsiteY7199" fmla="*/ 822106 h 1226458"/>
                <a:gd name="connsiteX7200" fmla="*/ 792663 w 1452586"/>
                <a:gd name="connsiteY7200" fmla="*/ 821474 h 1226458"/>
                <a:gd name="connsiteX7201" fmla="*/ 793643 w 1452586"/>
                <a:gd name="connsiteY7201" fmla="*/ 820368 h 1226458"/>
                <a:gd name="connsiteX7202" fmla="*/ 794560 w 1452586"/>
                <a:gd name="connsiteY7202" fmla="*/ 819752 h 1226458"/>
                <a:gd name="connsiteX7203" fmla="*/ 795239 w 1452586"/>
                <a:gd name="connsiteY7203" fmla="*/ 820589 h 1226458"/>
                <a:gd name="connsiteX7204" fmla="*/ 794955 w 1452586"/>
                <a:gd name="connsiteY7204" fmla="*/ 821253 h 1226458"/>
                <a:gd name="connsiteX7205" fmla="*/ 795303 w 1452586"/>
                <a:gd name="connsiteY7205" fmla="*/ 821917 h 1226458"/>
                <a:gd name="connsiteX7206" fmla="*/ 795966 w 1452586"/>
                <a:gd name="connsiteY7206" fmla="*/ 822375 h 1226458"/>
                <a:gd name="connsiteX7207" fmla="*/ 796551 w 1452586"/>
                <a:gd name="connsiteY7207" fmla="*/ 822517 h 1226458"/>
                <a:gd name="connsiteX7208" fmla="*/ 799285 w 1452586"/>
                <a:gd name="connsiteY7208" fmla="*/ 821569 h 1226458"/>
                <a:gd name="connsiteX7209" fmla="*/ 798621 w 1452586"/>
                <a:gd name="connsiteY7209" fmla="*/ 820668 h 1226458"/>
                <a:gd name="connsiteX7210" fmla="*/ 800044 w 1452586"/>
                <a:gd name="connsiteY7210" fmla="*/ 820115 h 1226458"/>
                <a:gd name="connsiteX7211" fmla="*/ 803916 w 1452586"/>
                <a:gd name="connsiteY7211" fmla="*/ 820462 h 1226458"/>
                <a:gd name="connsiteX7212" fmla="*/ 805070 w 1452586"/>
                <a:gd name="connsiteY7212" fmla="*/ 819420 h 1226458"/>
                <a:gd name="connsiteX7213" fmla="*/ 805307 w 1452586"/>
                <a:gd name="connsiteY7213" fmla="*/ 819009 h 1226458"/>
                <a:gd name="connsiteX7214" fmla="*/ 805607 w 1452586"/>
                <a:gd name="connsiteY7214" fmla="*/ 818945 h 1226458"/>
                <a:gd name="connsiteX7215" fmla="*/ 805876 w 1452586"/>
                <a:gd name="connsiteY7215" fmla="*/ 819214 h 1226458"/>
                <a:gd name="connsiteX7216" fmla="*/ 806065 w 1452586"/>
                <a:gd name="connsiteY7216" fmla="*/ 819799 h 1226458"/>
                <a:gd name="connsiteX7217" fmla="*/ 806034 w 1452586"/>
                <a:gd name="connsiteY7217" fmla="*/ 820337 h 1226458"/>
                <a:gd name="connsiteX7218" fmla="*/ 805812 w 1452586"/>
                <a:gd name="connsiteY7218" fmla="*/ 820574 h 1226458"/>
                <a:gd name="connsiteX7219" fmla="*/ 805496 w 1452586"/>
                <a:gd name="connsiteY7219" fmla="*/ 820700 h 1226458"/>
                <a:gd name="connsiteX7220" fmla="*/ 804390 w 1452586"/>
                <a:gd name="connsiteY7220" fmla="*/ 822217 h 1226458"/>
                <a:gd name="connsiteX7221" fmla="*/ 804090 w 1452586"/>
                <a:gd name="connsiteY7221" fmla="*/ 823102 h 1226458"/>
                <a:gd name="connsiteX7222" fmla="*/ 804643 w 1452586"/>
                <a:gd name="connsiteY7222" fmla="*/ 823371 h 1226458"/>
                <a:gd name="connsiteX7223" fmla="*/ 805370 w 1452586"/>
                <a:gd name="connsiteY7223" fmla="*/ 823355 h 1226458"/>
                <a:gd name="connsiteX7224" fmla="*/ 805939 w 1452586"/>
                <a:gd name="connsiteY7224" fmla="*/ 823529 h 1226458"/>
                <a:gd name="connsiteX7225" fmla="*/ 812434 w 1452586"/>
                <a:gd name="connsiteY7225" fmla="*/ 827591 h 1226458"/>
                <a:gd name="connsiteX7226" fmla="*/ 813778 w 1452586"/>
                <a:gd name="connsiteY7226" fmla="*/ 828807 h 1226458"/>
                <a:gd name="connsiteX7227" fmla="*/ 814679 w 1452586"/>
                <a:gd name="connsiteY7227" fmla="*/ 830325 h 1226458"/>
                <a:gd name="connsiteX7228" fmla="*/ 813667 w 1452586"/>
                <a:gd name="connsiteY7228" fmla="*/ 830910 h 1226458"/>
                <a:gd name="connsiteX7229" fmla="*/ 809811 w 1452586"/>
                <a:gd name="connsiteY7229" fmla="*/ 831067 h 1226458"/>
                <a:gd name="connsiteX7230" fmla="*/ 805528 w 1452586"/>
                <a:gd name="connsiteY7230" fmla="*/ 832252 h 1226458"/>
                <a:gd name="connsiteX7231" fmla="*/ 810917 w 1452586"/>
                <a:gd name="connsiteY7231" fmla="*/ 831510 h 1226458"/>
                <a:gd name="connsiteX7232" fmla="*/ 813335 w 1452586"/>
                <a:gd name="connsiteY7232" fmla="*/ 831431 h 1226458"/>
                <a:gd name="connsiteX7233" fmla="*/ 818298 w 1452586"/>
                <a:gd name="connsiteY7233" fmla="*/ 833059 h 1226458"/>
                <a:gd name="connsiteX7234" fmla="*/ 820321 w 1452586"/>
                <a:gd name="connsiteY7234" fmla="*/ 832490 h 1226458"/>
                <a:gd name="connsiteX7235" fmla="*/ 824319 w 1452586"/>
                <a:gd name="connsiteY7235" fmla="*/ 829945 h 1226458"/>
                <a:gd name="connsiteX7236" fmla="*/ 829203 w 1452586"/>
                <a:gd name="connsiteY7236" fmla="*/ 827306 h 1226458"/>
                <a:gd name="connsiteX7237" fmla="*/ 834608 w 1452586"/>
                <a:gd name="connsiteY7237" fmla="*/ 826215 h 1226458"/>
                <a:gd name="connsiteX7238" fmla="*/ 844391 w 1452586"/>
                <a:gd name="connsiteY7238" fmla="*/ 823497 h 1226458"/>
                <a:gd name="connsiteX7239" fmla="*/ 852040 w 1452586"/>
                <a:gd name="connsiteY7239" fmla="*/ 820305 h 1226458"/>
                <a:gd name="connsiteX7240" fmla="*/ 858583 w 1452586"/>
                <a:gd name="connsiteY7240" fmla="*/ 817665 h 1226458"/>
                <a:gd name="connsiteX7241" fmla="*/ 864604 w 1452586"/>
                <a:gd name="connsiteY7241" fmla="*/ 817413 h 1226458"/>
                <a:gd name="connsiteX7242" fmla="*/ 870594 w 1452586"/>
                <a:gd name="connsiteY7242" fmla="*/ 818408 h 1226458"/>
                <a:gd name="connsiteX7243" fmla="*/ 875731 w 1452586"/>
                <a:gd name="connsiteY7243" fmla="*/ 818123 h 1226458"/>
                <a:gd name="connsiteX7244" fmla="*/ 881657 w 1452586"/>
                <a:gd name="connsiteY7244" fmla="*/ 818235 h 1226458"/>
                <a:gd name="connsiteX7245" fmla="*/ 885371 w 1452586"/>
                <a:gd name="connsiteY7245" fmla="*/ 818914 h 1226458"/>
                <a:gd name="connsiteX7246" fmla="*/ 890476 w 1452586"/>
                <a:gd name="connsiteY7246" fmla="*/ 818535 h 1226458"/>
                <a:gd name="connsiteX7247" fmla="*/ 893558 w 1452586"/>
                <a:gd name="connsiteY7247" fmla="*/ 819562 h 1226458"/>
                <a:gd name="connsiteX7248" fmla="*/ 900164 w 1452586"/>
                <a:gd name="connsiteY7248" fmla="*/ 821743 h 1226458"/>
                <a:gd name="connsiteX7249" fmla="*/ 902377 w 1452586"/>
                <a:gd name="connsiteY7249" fmla="*/ 821506 h 1226458"/>
                <a:gd name="connsiteX7250" fmla="*/ 904478 w 1452586"/>
                <a:gd name="connsiteY7250" fmla="*/ 820510 h 1226458"/>
                <a:gd name="connsiteX7251" fmla="*/ 909173 w 1452586"/>
                <a:gd name="connsiteY7251" fmla="*/ 816511 h 1226458"/>
                <a:gd name="connsiteX7252" fmla="*/ 911243 w 1452586"/>
                <a:gd name="connsiteY7252" fmla="*/ 815706 h 1226458"/>
                <a:gd name="connsiteX7253" fmla="*/ 911923 w 1452586"/>
                <a:gd name="connsiteY7253" fmla="*/ 814979 h 1226458"/>
                <a:gd name="connsiteX7254" fmla="*/ 912001 w 1452586"/>
                <a:gd name="connsiteY7254" fmla="*/ 813983 h 1226458"/>
                <a:gd name="connsiteX7255" fmla="*/ 911243 w 1452586"/>
                <a:gd name="connsiteY7255" fmla="*/ 812750 h 1226458"/>
                <a:gd name="connsiteX7256" fmla="*/ 910263 w 1452586"/>
                <a:gd name="connsiteY7256" fmla="*/ 811786 h 1226458"/>
                <a:gd name="connsiteX7257" fmla="*/ 909773 w 1452586"/>
                <a:gd name="connsiteY7257" fmla="*/ 811518 h 1226458"/>
                <a:gd name="connsiteX7258" fmla="*/ 909173 w 1452586"/>
                <a:gd name="connsiteY7258" fmla="*/ 811518 h 1226458"/>
                <a:gd name="connsiteX7259" fmla="*/ 908825 w 1452586"/>
                <a:gd name="connsiteY7259" fmla="*/ 811218 h 1226458"/>
                <a:gd name="connsiteX7260" fmla="*/ 907529 w 1452586"/>
                <a:gd name="connsiteY7260" fmla="*/ 808926 h 1226458"/>
                <a:gd name="connsiteX7261" fmla="*/ 907402 w 1452586"/>
                <a:gd name="connsiteY7261" fmla="*/ 807804 h 1226458"/>
                <a:gd name="connsiteX7262" fmla="*/ 908445 w 1452586"/>
                <a:gd name="connsiteY7262" fmla="*/ 806871 h 1226458"/>
                <a:gd name="connsiteX7263" fmla="*/ 910753 w 1452586"/>
                <a:gd name="connsiteY7263" fmla="*/ 805923 h 1226458"/>
                <a:gd name="connsiteX7264" fmla="*/ 911085 w 1452586"/>
                <a:gd name="connsiteY7264" fmla="*/ 808025 h 1226458"/>
                <a:gd name="connsiteX7265" fmla="*/ 912539 w 1452586"/>
                <a:gd name="connsiteY7265" fmla="*/ 808926 h 1226458"/>
                <a:gd name="connsiteX7266" fmla="*/ 914246 w 1452586"/>
                <a:gd name="connsiteY7266" fmla="*/ 809558 h 1226458"/>
                <a:gd name="connsiteX7267" fmla="*/ 915384 w 1452586"/>
                <a:gd name="connsiteY7267" fmla="*/ 810869 h 1226458"/>
                <a:gd name="connsiteX7268" fmla="*/ 914609 w 1452586"/>
                <a:gd name="connsiteY7268" fmla="*/ 811059 h 1226458"/>
                <a:gd name="connsiteX7269" fmla="*/ 914340 w 1452586"/>
                <a:gd name="connsiteY7269" fmla="*/ 811075 h 1226458"/>
                <a:gd name="connsiteX7270" fmla="*/ 915162 w 1452586"/>
                <a:gd name="connsiteY7270" fmla="*/ 811676 h 1226458"/>
                <a:gd name="connsiteX7271" fmla="*/ 915858 w 1452586"/>
                <a:gd name="connsiteY7271" fmla="*/ 812513 h 1226458"/>
                <a:gd name="connsiteX7272" fmla="*/ 916458 w 1452586"/>
                <a:gd name="connsiteY7272" fmla="*/ 813572 h 1226458"/>
                <a:gd name="connsiteX7273" fmla="*/ 916948 w 1452586"/>
                <a:gd name="connsiteY7273" fmla="*/ 814805 h 1226458"/>
                <a:gd name="connsiteX7274" fmla="*/ 917264 w 1452586"/>
                <a:gd name="connsiteY7274" fmla="*/ 816101 h 1226458"/>
                <a:gd name="connsiteX7275" fmla="*/ 917485 w 1452586"/>
                <a:gd name="connsiteY7275" fmla="*/ 817618 h 1226458"/>
                <a:gd name="connsiteX7276" fmla="*/ 917533 w 1452586"/>
                <a:gd name="connsiteY7276" fmla="*/ 819040 h 1226458"/>
                <a:gd name="connsiteX7277" fmla="*/ 917422 w 1452586"/>
                <a:gd name="connsiteY7277" fmla="*/ 819989 h 1226458"/>
                <a:gd name="connsiteX7278" fmla="*/ 917153 w 1452586"/>
                <a:gd name="connsiteY7278" fmla="*/ 820337 h 1226458"/>
                <a:gd name="connsiteX7279" fmla="*/ 916126 w 1452586"/>
                <a:gd name="connsiteY7279" fmla="*/ 821174 h 1226458"/>
                <a:gd name="connsiteX7280" fmla="*/ 915273 w 1452586"/>
                <a:gd name="connsiteY7280" fmla="*/ 821569 h 1226458"/>
                <a:gd name="connsiteX7281" fmla="*/ 915020 w 1452586"/>
                <a:gd name="connsiteY7281" fmla="*/ 821901 h 1226458"/>
                <a:gd name="connsiteX7282" fmla="*/ 914862 w 1452586"/>
                <a:gd name="connsiteY7282" fmla="*/ 822296 h 1226458"/>
                <a:gd name="connsiteX7283" fmla="*/ 912918 w 1452586"/>
                <a:gd name="connsiteY7283" fmla="*/ 824240 h 1226458"/>
                <a:gd name="connsiteX7284" fmla="*/ 912033 w 1452586"/>
                <a:gd name="connsiteY7284" fmla="*/ 824698 h 1226458"/>
                <a:gd name="connsiteX7285" fmla="*/ 911385 w 1452586"/>
                <a:gd name="connsiteY7285" fmla="*/ 824335 h 1226458"/>
                <a:gd name="connsiteX7286" fmla="*/ 911559 w 1452586"/>
                <a:gd name="connsiteY7286" fmla="*/ 823529 h 1226458"/>
                <a:gd name="connsiteX7287" fmla="*/ 911843 w 1452586"/>
                <a:gd name="connsiteY7287" fmla="*/ 822913 h 1226458"/>
                <a:gd name="connsiteX7288" fmla="*/ 912523 w 1452586"/>
                <a:gd name="connsiteY7288" fmla="*/ 821996 h 1226458"/>
                <a:gd name="connsiteX7289" fmla="*/ 911749 w 1452586"/>
                <a:gd name="connsiteY7289" fmla="*/ 822517 h 1226458"/>
                <a:gd name="connsiteX7290" fmla="*/ 911022 w 1452586"/>
                <a:gd name="connsiteY7290" fmla="*/ 823308 h 1226458"/>
                <a:gd name="connsiteX7291" fmla="*/ 910848 w 1452586"/>
                <a:gd name="connsiteY7291" fmla="*/ 824382 h 1226458"/>
                <a:gd name="connsiteX7292" fmla="*/ 911669 w 1452586"/>
                <a:gd name="connsiteY7292" fmla="*/ 825852 h 1226458"/>
                <a:gd name="connsiteX7293" fmla="*/ 912729 w 1452586"/>
                <a:gd name="connsiteY7293" fmla="*/ 826421 h 1226458"/>
                <a:gd name="connsiteX7294" fmla="*/ 915700 w 1452586"/>
                <a:gd name="connsiteY7294" fmla="*/ 826468 h 1226458"/>
                <a:gd name="connsiteX7295" fmla="*/ 918845 w 1452586"/>
                <a:gd name="connsiteY7295" fmla="*/ 827022 h 1226458"/>
                <a:gd name="connsiteX7296" fmla="*/ 925325 w 1452586"/>
                <a:gd name="connsiteY7296" fmla="*/ 828823 h 1226458"/>
                <a:gd name="connsiteX7297" fmla="*/ 929528 w 1452586"/>
                <a:gd name="connsiteY7297" fmla="*/ 829471 h 1226458"/>
                <a:gd name="connsiteX7298" fmla="*/ 935676 w 1452586"/>
                <a:gd name="connsiteY7298" fmla="*/ 831731 h 1226458"/>
                <a:gd name="connsiteX7299" fmla="*/ 939675 w 1452586"/>
                <a:gd name="connsiteY7299" fmla="*/ 832252 h 1226458"/>
                <a:gd name="connsiteX7300" fmla="*/ 942551 w 1452586"/>
                <a:gd name="connsiteY7300" fmla="*/ 832442 h 1226458"/>
                <a:gd name="connsiteX7301" fmla="*/ 945412 w 1452586"/>
                <a:gd name="connsiteY7301" fmla="*/ 832617 h 1226458"/>
                <a:gd name="connsiteX7302" fmla="*/ 949774 w 1452586"/>
                <a:gd name="connsiteY7302" fmla="*/ 831984 h 1226458"/>
                <a:gd name="connsiteX7303" fmla="*/ 956490 w 1452586"/>
                <a:gd name="connsiteY7303" fmla="*/ 830893 h 1226458"/>
                <a:gd name="connsiteX7304" fmla="*/ 958924 w 1452586"/>
                <a:gd name="connsiteY7304" fmla="*/ 829693 h 1226458"/>
                <a:gd name="connsiteX7305" fmla="*/ 962828 w 1452586"/>
                <a:gd name="connsiteY7305" fmla="*/ 826563 h 1226458"/>
                <a:gd name="connsiteX7306" fmla="*/ 965862 w 1452586"/>
                <a:gd name="connsiteY7306" fmla="*/ 823608 h 1226458"/>
                <a:gd name="connsiteX7307" fmla="*/ 968612 w 1452586"/>
                <a:gd name="connsiteY7307" fmla="*/ 821095 h 1226458"/>
                <a:gd name="connsiteX7308" fmla="*/ 972279 w 1452586"/>
                <a:gd name="connsiteY7308" fmla="*/ 818377 h 1226458"/>
                <a:gd name="connsiteX7309" fmla="*/ 973733 w 1452586"/>
                <a:gd name="connsiteY7309" fmla="*/ 815358 h 1226458"/>
                <a:gd name="connsiteX7310" fmla="*/ 975187 w 1452586"/>
                <a:gd name="connsiteY7310" fmla="*/ 811518 h 1226458"/>
                <a:gd name="connsiteX7311" fmla="*/ 975898 w 1452586"/>
                <a:gd name="connsiteY7311" fmla="*/ 809621 h 1226458"/>
                <a:gd name="connsiteX7312" fmla="*/ 977305 w 1452586"/>
                <a:gd name="connsiteY7312" fmla="*/ 807614 h 1226458"/>
                <a:gd name="connsiteX7313" fmla="*/ 978411 w 1452586"/>
                <a:gd name="connsiteY7313" fmla="*/ 806918 h 1226458"/>
                <a:gd name="connsiteX7314" fmla="*/ 979596 w 1452586"/>
                <a:gd name="connsiteY7314" fmla="*/ 806523 h 1226458"/>
                <a:gd name="connsiteX7315" fmla="*/ 979833 w 1452586"/>
                <a:gd name="connsiteY7315" fmla="*/ 806175 h 1226458"/>
                <a:gd name="connsiteX7316" fmla="*/ 979707 w 1452586"/>
                <a:gd name="connsiteY7316" fmla="*/ 805417 h 1226458"/>
                <a:gd name="connsiteX7317" fmla="*/ 979122 w 1452586"/>
                <a:gd name="connsiteY7317" fmla="*/ 803774 h 1226458"/>
                <a:gd name="connsiteX7318" fmla="*/ 979169 w 1452586"/>
                <a:gd name="connsiteY7318" fmla="*/ 802240 h 1226458"/>
                <a:gd name="connsiteX7319" fmla="*/ 980039 w 1452586"/>
                <a:gd name="connsiteY7319" fmla="*/ 799712 h 1226458"/>
                <a:gd name="connsiteX7320" fmla="*/ 979928 w 1452586"/>
                <a:gd name="connsiteY7320" fmla="*/ 799016 h 1226458"/>
                <a:gd name="connsiteX7321" fmla="*/ 980624 w 1452586"/>
                <a:gd name="connsiteY7321" fmla="*/ 798495 h 1226458"/>
                <a:gd name="connsiteX7322" fmla="*/ 981208 w 1452586"/>
                <a:gd name="connsiteY7322" fmla="*/ 798748 h 1226458"/>
                <a:gd name="connsiteX7323" fmla="*/ 982488 w 1452586"/>
                <a:gd name="connsiteY7323" fmla="*/ 800360 h 1226458"/>
                <a:gd name="connsiteX7324" fmla="*/ 983437 w 1452586"/>
                <a:gd name="connsiteY7324" fmla="*/ 800960 h 1226458"/>
                <a:gd name="connsiteX7325" fmla="*/ 985444 w 1452586"/>
                <a:gd name="connsiteY7325" fmla="*/ 801277 h 1226458"/>
                <a:gd name="connsiteX7326" fmla="*/ 986424 w 1452586"/>
                <a:gd name="connsiteY7326" fmla="*/ 801892 h 1226458"/>
                <a:gd name="connsiteX7327" fmla="*/ 987009 w 1452586"/>
                <a:gd name="connsiteY7327" fmla="*/ 802683 h 1226458"/>
                <a:gd name="connsiteX7328" fmla="*/ 987688 w 1452586"/>
                <a:gd name="connsiteY7328" fmla="*/ 803774 h 1226458"/>
                <a:gd name="connsiteX7329" fmla="*/ 988399 w 1452586"/>
                <a:gd name="connsiteY7329" fmla="*/ 804690 h 1226458"/>
                <a:gd name="connsiteX7330" fmla="*/ 989853 w 1452586"/>
                <a:gd name="connsiteY7330" fmla="*/ 805196 h 1226458"/>
                <a:gd name="connsiteX7331" fmla="*/ 993883 w 1452586"/>
                <a:gd name="connsiteY7331" fmla="*/ 809004 h 1226458"/>
                <a:gd name="connsiteX7332" fmla="*/ 994753 w 1452586"/>
                <a:gd name="connsiteY7332" fmla="*/ 809352 h 1226458"/>
                <a:gd name="connsiteX7333" fmla="*/ 1001975 w 1452586"/>
                <a:gd name="connsiteY7333" fmla="*/ 808467 h 1226458"/>
                <a:gd name="connsiteX7334" fmla="*/ 1002560 w 1452586"/>
                <a:gd name="connsiteY7334" fmla="*/ 808641 h 1226458"/>
                <a:gd name="connsiteX7335" fmla="*/ 1005752 w 1452586"/>
                <a:gd name="connsiteY7335" fmla="*/ 810854 h 1226458"/>
                <a:gd name="connsiteX7336" fmla="*/ 1006669 w 1452586"/>
                <a:gd name="connsiteY7336" fmla="*/ 811106 h 1226458"/>
                <a:gd name="connsiteX7337" fmla="*/ 1007143 w 1452586"/>
                <a:gd name="connsiteY7337" fmla="*/ 811075 h 1226458"/>
                <a:gd name="connsiteX7338" fmla="*/ 1007617 w 1452586"/>
                <a:gd name="connsiteY7338" fmla="*/ 810933 h 1226458"/>
                <a:gd name="connsiteX7339" fmla="*/ 1006922 w 1452586"/>
                <a:gd name="connsiteY7339" fmla="*/ 811738 h 1226458"/>
                <a:gd name="connsiteX7340" fmla="*/ 1005958 w 1452586"/>
                <a:gd name="connsiteY7340" fmla="*/ 811786 h 1226458"/>
                <a:gd name="connsiteX7341" fmla="*/ 1004883 w 1452586"/>
                <a:gd name="connsiteY7341" fmla="*/ 811296 h 1226458"/>
                <a:gd name="connsiteX7342" fmla="*/ 1002907 w 1452586"/>
                <a:gd name="connsiteY7342" fmla="*/ 809731 h 1226458"/>
                <a:gd name="connsiteX7343" fmla="*/ 1001912 w 1452586"/>
                <a:gd name="connsiteY7343" fmla="*/ 809637 h 1226458"/>
                <a:gd name="connsiteX7344" fmla="*/ 996760 w 1452586"/>
                <a:gd name="connsiteY7344" fmla="*/ 810506 h 1226458"/>
                <a:gd name="connsiteX7345" fmla="*/ 993551 w 1452586"/>
                <a:gd name="connsiteY7345" fmla="*/ 811944 h 1226458"/>
                <a:gd name="connsiteX7346" fmla="*/ 993093 w 1452586"/>
                <a:gd name="connsiteY7346" fmla="*/ 812655 h 1226458"/>
                <a:gd name="connsiteX7347" fmla="*/ 993362 w 1452586"/>
                <a:gd name="connsiteY7347" fmla="*/ 813682 h 1226458"/>
                <a:gd name="connsiteX7348" fmla="*/ 994531 w 1452586"/>
                <a:gd name="connsiteY7348" fmla="*/ 816069 h 1226458"/>
                <a:gd name="connsiteX7349" fmla="*/ 994389 w 1452586"/>
                <a:gd name="connsiteY7349" fmla="*/ 816622 h 1226458"/>
                <a:gd name="connsiteX7350" fmla="*/ 994231 w 1452586"/>
                <a:gd name="connsiteY7350" fmla="*/ 816906 h 1226458"/>
                <a:gd name="connsiteX7351" fmla="*/ 993915 w 1452586"/>
                <a:gd name="connsiteY7351" fmla="*/ 818203 h 1226458"/>
                <a:gd name="connsiteX7352" fmla="*/ 993883 w 1452586"/>
                <a:gd name="connsiteY7352" fmla="*/ 818598 h 1226458"/>
                <a:gd name="connsiteX7353" fmla="*/ 994199 w 1452586"/>
                <a:gd name="connsiteY7353" fmla="*/ 819515 h 1226458"/>
                <a:gd name="connsiteX7354" fmla="*/ 994484 w 1452586"/>
                <a:gd name="connsiteY7354" fmla="*/ 819783 h 1226458"/>
                <a:gd name="connsiteX7355" fmla="*/ 994753 w 1452586"/>
                <a:gd name="connsiteY7355" fmla="*/ 819862 h 1226458"/>
                <a:gd name="connsiteX7356" fmla="*/ 995037 w 1452586"/>
                <a:gd name="connsiteY7356" fmla="*/ 820194 h 1226458"/>
                <a:gd name="connsiteX7357" fmla="*/ 995527 w 1452586"/>
                <a:gd name="connsiteY7357" fmla="*/ 821332 h 1226458"/>
                <a:gd name="connsiteX7358" fmla="*/ 995875 w 1452586"/>
                <a:gd name="connsiteY7358" fmla="*/ 822612 h 1226458"/>
                <a:gd name="connsiteX7359" fmla="*/ 996396 w 1452586"/>
                <a:gd name="connsiteY7359" fmla="*/ 824967 h 1226458"/>
                <a:gd name="connsiteX7360" fmla="*/ 996712 w 1452586"/>
                <a:gd name="connsiteY7360" fmla="*/ 825441 h 1226458"/>
                <a:gd name="connsiteX7361" fmla="*/ 998150 w 1452586"/>
                <a:gd name="connsiteY7361" fmla="*/ 827116 h 1226458"/>
                <a:gd name="connsiteX7362" fmla="*/ 998656 w 1452586"/>
                <a:gd name="connsiteY7362" fmla="*/ 827922 h 1226458"/>
                <a:gd name="connsiteX7363" fmla="*/ 998135 w 1452586"/>
                <a:gd name="connsiteY7363" fmla="*/ 831336 h 1226458"/>
                <a:gd name="connsiteX7364" fmla="*/ 997819 w 1452586"/>
                <a:gd name="connsiteY7364" fmla="*/ 831889 h 1226458"/>
                <a:gd name="connsiteX7365" fmla="*/ 997028 w 1452586"/>
                <a:gd name="connsiteY7365" fmla="*/ 831810 h 1226458"/>
                <a:gd name="connsiteX7366" fmla="*/ 994658 w 1452586"/>
                <a:gd name="connsiteY7366" fmla="*/ 830435 h 1226458"/>
                <a:gd name="connsiteX7367" fmla="*/ 994911 w 1452586"/>
                <a:gd name="connsiteY7367" fmla="*/ 829708 h 1226458"/>
                <a:gd name="connsiteX7368" fmla="*/ 995606 w 1452586"/>
                <a:gd name="connsiteY7368" fmla="*/ 829029 h 1226458"/>
                <a:gd name="connsiteX7369" fmla="*/ 996428 w 1452586"/>
                <a:gd name="connsiteY7369" fmla="*/ 828507 h 1226458"/>
                <a:gd name="connsiteX7370" fmla="*/ 997139 w 1452586"/>
                <a:gd name="connsiteY7370" fmla="*/ 828270 h 1226458"/>
                <a:gd name="connsiteX7371" fmla="*/ 996333 w 1452586"/>
                <a:gd name="connsiteY7371" fmla="*/ 826547 h 1226458"/>
                <a:gd name="connsiteX7372" fmla="*/ 994800 w 1452586"/>
                <a:gd name="connsiteY7372" fmla="*/ 824177 h 1226458"/>
                <a:gd name="connsiteX7373" fmla="*/ 994294 w 1452586"/>
                <a:gd name="connsiteY7373" fmla="*/ 822770 h 1226458"/>
                <a:gd name="connsiteX7374" fmla="*/ 994089 w 1452586"/>
                <a:gd name="connsiteY7374" fmla="*/ 822423 h 1226458"/>
                <a:gd name="connsiteX7375" fmla="*/ 993741 w 1452586"/>
                <a:gd name="connsiteY7375" fmla="*/ 822059 h 1226458"/>
                <a:gd name="connsiteX7376" fmla="*/ 993362 w 1452586"/>
                <a:gd name="connsiteY7376" fmla="*/ 821774 h 1226458"/>
                <a:gd name="connsiteX7377" fmla="*/ 992698 w 1452586"/>
                <a:gd name="connsiteY7377" fmla="*/ 821569 h 1226458"/>
                <a:gd name="connsiteX7378" fmla="*/ 992587 w 1452586"/>
                <a:gd name="connsiteY7378" fmla="*/ 821095 h 1226458"/>
                <a:gd name="connsiteX7379" fmla="*/ 992635 w 1452586"/>
                <a:gd name="connsiteY7379" fmla="*/ 820194 h 1226458"/>
                <a:gd name="connsiteX7380" fmla="*/ 991813 w 1452586"/>
                <a:gd name="connsiteY7380" fmla="*/ 817665 h 1226458"/>
                <a:gd name="connsiteX7381" fmla="*/ 991560 w 1452586"/>
                <a:gd name="connsiteY7381" fmla="*/ 816686 h 1226458"/>
                <a:gd name="connsiteX7382" fmla="*/ 991481 w 1452586"/>
                <a:gd name="connsiteY7382" fmla="*/ 814599 h 1226458"/>
                <a:gd name="connsiteX7383" fmla="*/ 992050 w 1452586"/>
                <a:gd name="connsiteY7383" fmla="*/ 811738 h 1226458"/>
                <a:gd name="connsiteX7384" fmla="*/ 991671 w 1452586"/>
                <a:gd name="connsiteY7384" fmla="*/ 810553 h 1226458"/>
                <a:gd name="connsiteX7385" fmla="*/ 988146 w 1452586"/>
                <a:gd name="connsiteY7385" fmla="*/ 806270 h 1226458"/>
                <a:gd name="connsiteX7386" fmla="*/ 985397 w 1452586"/>
                <a:gd name="connsiteY7386" fmla="*/ 804169 h 1226458"/>
                <a:gd name="connsiteX7387" fmla="*/ 984417 w 1452586"/>
                <a:gd name="connsiteY7387" fmla="*/ 803126 h 1226458"/>
                <a:gd name="connsiteX7388" fmla="*/ 983326 w 1452586"/>
                <a:gd name="connsiteY7388" fmla="*/ 802399 h 1226458"/>
                <a:gd name="connsiteX7389" fmla="*/ 982773 w 1452586"/>
                <a:gd name="connsiteY7389" fmla="*/ 803204 h 1226458"/>
                <a:gd name="connsiteX7390" fmla="*/ 982236 w 1452586"/>
                <a:gd name="connsiteY7390" fmla="*/ 805955 h 1226458"/>
                <a:gd name="connsiteX7391" fmla="*/ 981572 w 1452586"/>
                <a:gd name="connsiteY7391" fmla="*/ 807203 h 1226458"/>
                <a:gd name="connsiteX7392" fmla="*/ 981177 w 1452586"/>
                <a:gd name="connsiteY7392" fmla="*/ 807677 h 1226458"/>
                <a:gd name="connsiteX7393" fmla="*/ 980702 w 1452586"/>
                <a:gd name="connsiteY7393" fmla="*/ 807930 h 1226458"/>
                <a:gd name="connsiteX7394" fmla="*/ 980434 w 1452586"/>
                <a:gd name="connsiteY7394" fmla="*/ 808341 h 1226458"/>
                <a:gd name="connsiteX7395" fmla="*/ 979975 w 1452586"/>
                <a:gd name="connsiteY7395" fmla="*/ 809889 h 1226458"/>
                <a:gd name="connsiteX7396" fmla="*/ 979644 w 1452586"/>
                <a:gd name="connsiteY7396" fmla="*/ 810285 h 1226458"/>
                <a:gd name="connsiteX7397" fmla="*/ 979564 w 1452586"/>
                <a:gd name="connsiteY7397" fmla="*/ 811265 h 1226458"/>
                <a:gd name="connsiteX7398" fmla="*/ 980450 w 1452586"/>
                <a:gd name="connsiteY7398" fmla="*/ 813161 h 1226458"/>
                <a:gd name="connsiteX7399" fmla="*/ 982014 w 1452586"/>
                <a:gd name="connsiteY7399" fmla="*/ 815627 h 1226458"/>
                <a:gd name="connsiteX7400" fmla="*/ 982994 w 1452586"/>
                <a:gd name="connsiteY7400" fmla="*/ 818298 h 1226458"/>
                <a:gd name="connsiteX7401" fmla="*/ 983674 w 1452586"/>
                <a:gd name="connsiteY7401" fmla="*/ 819530 h 1226458"/>
                <a:gd name="connsiteX7402" fmla="*/ 984417 w 1452586"/>
                <a:gd name="connsiteY7402" fmla="*/ 819973 h 1226458"/>
                <a:gd name="connsiteX7403" fmla="*/ 984827 w 1452586"/>
                <a:gd name="connsiteY7403" fmla="*/ 820462 h 1226458"/>
                <a:gd name="connsiteX7404" fmla="*/ 987878 w 1452586"/>
                <a:gd name="connsiteY7404" fmla="*/ 822849 h 1226458"/>
                <a:gd name="connsiteX7405" fmla="*/ 987830 w 1452586"/>
                <a:gd name="connsiteY7405" fmla="*/ 823908 h 1226458"/>
                <a:gd name="connsiteX7406" fmla="*/ 986519 w 1452586"/>
                <a:gd name="connsiteY7406" fmla="*/ 826232 h 1226458"/>
                <a:gd name="connsiteX7407" fmla="*/ 985207 w 1452586"/>
                <a:gd name="connsiteY7407" fmla="*/ 829518 h 1226458"/>
                <a:gd name="connsiteX7408" fmla="*/ 985033 w 1452586"/>
                <a:gd name="connsiteY7408" fmla="*/ 830893 h 1226458"/>
                <a:gd name="connsiteX7409" fmla="*/ 985744 w 1452586"/>
                <a:gd name="connsiteY7409" fmla="*/ 831336 h 1226458"/>
                <a:gd name="connsiteX7410" fmla="*/ 984306 w 1452586"/>
                <a:gd name="connsiteY7410" fmla="*/ 833137 h 1226458"/>
                <a:gd name="connsiteX7411" fmla="*/ 983879 w 1452586"/>
                <a:gd name="connsiteY7411" fmla="*/ 833881 h 1226458"/>
                <a:gd name="connsiteX7412" fmla="*/ 984274 w 1452586"/>
                <a:gd name="connsiteY7412" fmla="*/ 834339 h 1226458"/>
                <a:gd name="connsiteX7413" fmla="*/ 983848 w 1452586"/>
                <a:gd name="connsiteY7413" fmla="*/ 835018 h 1226458"/>
                <a:gd name="connsiteX7414" fmla="*/ 983326 w 1452586"/>
                <a:gd name="connsiteY7414" fmla="*/ 834908 h 1226458"/>
                <a:gd name="connsiteX7415" fmla="*/ 982773 w 1452586"/>
                <a:gd name="connsiteY7415" fmla="*/ 834339 h 1226458"/>
                <a:gd name="connsiteX7416" fmla="*/ 982220 w 1452586"/>
                <a:gd name="connsiteY7416" fmla="*/ 833675 h 1226458"/>
                <a:gd name="connsiteX7417" fmla="*/ 982030 w 1452586"/>
                <a:gd name="connsiteY7417" fmla="*/ 834876 h 1226458"/>
                <a:gd name="connsiteX7418" fmla="*/ 981714 w 1452586"/>
                <a:gd name="connsiteY7418" fmla="*/ 835666 h 1226458"/>
                <a:gd name="connsiteX7419" fmla="*/ 981177 w 1452586"/>
                <a:gd name="connsiteY7419" fmla="*/ 836125 h 1226458"/>
                <a:gd name="connsiteX7420" fmla="*/ 980386 w 1452586"/>
                <a:gd name="connsiteY7420" fmla="*/ 836235 h 1226458"/>
                <a:gd name="connsiteX7421" fmla="*/ 980702 w 1452586"/>
                <a:gd name="connsiteY7421" fmla="*/ 836978 h 1226458"/>
                <a:gd name="connsiteX7422" fmla="*/ 980861 w 1452586"/>
                <a:gd name="connsiteY7422" fmla="*/ 837263 h 1226458"/>
                <a:gd name="connsiteX7423" fmla="*/ 979739 w 1452586"/>
                <a:gd name="connsiteY7423" fmla="*/ 837847 h 1226458"/>
                <a:gd name="connsiteX7424" fmla="*/ 976925 w 1452586"/>
                <a:gd name="connsiteY7424" fmla="*/ 837610 h 1226458"/>
                <a:gd name="connsiteX7425" fmla="*/ 976341 w 1452586"/>
                <a:gd name="connsiteY7425" fmla="*/ 838717 h 1226458"/>
                <a:gd name="connsiteX7426" fmla="*/ 987546 w 1452586"/>
                <a:gd name="connsiteY7426" fmla="*/ 843221 h 1226458"/>
                <a:gd name="connsiteX7427" fmla="*/ 990106 w 1452586"/>
                <a:gd name="connsiteY7427" fmla="*/ 843663 h 1226458"/>
                <a:gd name="connsiteX7428" fmla="*/ 990533 w 1452586"/>
                <a:gd name="connsiteY7428" fmla="*/ 843837 h 1226458"/>
                <a:gd name="connsiteX7429" fmla="*/ 991339 w 1452586"/>
                <a:gd name="connsiteY7429" fmla="*/ 844501 h 1226458"/>
                <a:gd name="connsiteX7430" fmla="*/ 993283 w 1452586"/>
                <a:gd name="connsiteY7430" fmla="*/ 845402 h 1226458"/>
                <a:gd name="connsiteX7431" fmla="*/ 994089 w 1452586"/>
                <a:gd name="connsiteY7431" fmla="*/ 845592 h 1226458"/>
                <a:gd name="connsiteX7432" fmla="*/ 994863 w 1452586"/>
                <a:gd name="connsiteY7432" fmla="*/ 845497 h 1226458"/>
                <a:gd name="connsiteX7433" fmla="*/ 995480 w 1452586"/>
                <a:gd name="connsiteY7433" fmla="*/ 844944 h 1226458"/>
                <a:gd name="connsiteX7434" fmla="*/ 996127 w 1452586"/>
                <a:gd name="connsiteY7434" fmla="*/ 844548 h 1226458"/>
                <a:gd name="connsiteX7435" fmla="*/ 997028 w 1452586"/>
                <a:gd name="connsiteY7435" fmla="*/ 844690 h 1226458"/>
                <a:gd name="connsiteX7436" fmla="*/ 998830 w 1452586"/>
                <a:gd name="connsiteY7436" fmla="*/ 845497 h 1226458"/>
                <a:gd name="connsiteX7437" fmla="*/ 998277 w 1452586"/>
                <a:gd name="connsiteY7437" fmla="*/ 846414 h 1226458"/>
                <a:gd name="connsiteX7438" fmla="*/ 997487 w 1452586"/>
                <a:gd name="connsiteY7438" fmla="*/ 846966 h 1226458"/>
                <a:gd name="connsiteX7439" fmla="*/ 996554 w 1452586"/>
                <a:gd name="connsiteY7439" fmla="*/ 847029 h 1226458"/>
                <a:gd name="connsiteX7440" fmla="*/ 994784 w 1452586"/>
                <a:gd name="connsiteY7440" fmla="*/ 845924 h 1226458"/>
                <a:gd name="connsiteX7441" fmla="*/ 991560 w 1452586"/>
                <a:gd name="connsiteY7441" fmla="*/ 845497 h 1226458"/>
                <a:gd name="connsiteX7442" fmla="*/ 992745 w 1452586"/>
                <a:gd name="connsiteY7442" fmla="*/ 846445 h 1226458"/>
                <a:gd name="connsiteX7443" fmla="*/ 994326 w 1452586"/>
                <a:gd name="connsiteY7443" fmla="*/ 847109 h 1226458"/>
                <a:gd name="connsiteX7444" fmla="*/ 995922 w 1452586"/>
                <a:gd name="connsiteY7444" fmla="*/ 847472 h 1226458"/>
                <a:gd name="connsiteX7445" fmla="*/ 997092 w 1452586"/>
                <a:gd name="connsiteY7445" fmla="*/ 847472 h 1226458"/>
                <a:gd name="connsiteX7446" fmla="*/ 998166 w 1452586"/>
                <a:gd name="connsiteY7446" fmla="*/ 847773 h 1226458"/>
                <a:gd name="connsiteX7447" fmla="*/ 999383 w 1452586"/>
                <a:gd name="connsiteY7447" fmla="*/ 848452 h 1226458"/>
                <a:gd name="connsiteX7448" fmla="*/ 1000300 w 1452586"/>
                <a:gd name="connsiteY7448" fmla="*/ 848658 h 1226458"/>
                <a:gd name="connsiteX7449" fmla="*/ 1000411 w 1452586"/>
                <a:gd name="connsiteY7449" fmla="*/ 847519 h 1226458"/>
                <a:gd name="connsiteX7450" fmla="*/ 1000537 w 1452586"/>
                <a:gd name="connsiteY7450" fmla="*/ 846919 h 1226458"/>
                <a:gd name="connsiteX7451" fmla="*/ 1001027 w 1452586"/>
                <a:gd name="connsiteY7451" fmla="*/ 846334 h 1226458"/>
                <a:gd name="connsiteX7452" fmla="*/ 1001659 w 1452586"/>
                <a:gd name="connsiteY7452" fmla="*/ 845924 h 1226458"/>
                <a:gd name="connsiteX7453" fmla="*/ 1002181 w 1452586"/>
                <a:gd name="connsiteY7453" fmla="*/ 845829 h 1226458"/>
                <a:gd name="connsiteX7454" fmla="*/ 1002765 w 1452586"/>
                <a:gd name="connsiteY7454" fmla="*/ 846208 h 1226458"/>
                <a:gd name="connsiteX7455" fmla="*/ 1002765 w 1452586"/>
                <a:gd name="connsiteY7455" fmla="*/ 846714 h 1226458"/>
                <a:gd name="connsiteX7456" fmla="*/ 1002655 w 1452586"/>
                <a:gd name="connsiteY7456" fmla="*/ 847378 h 1226458"/>
                <a:gd name="connsiteX7457" fmla="*/ 1002955 w 1452586"/>
                <a:gd name="connsiteY7457" fmla="*/ 848278 h 1226458"/>
                <a:gd name="connsiteX7458" fmla="*/ 1003603 w 1452586"/>
                <a:gd name="connsiteY7458" fmla="*/ 848705 h 1226458"/>
                <a:gd name="connsiteX7459" fmla="*/ 1004298 w 1452586"/>
                <a:gd name="connsiteY7459" fmla="*/ 848578 h 1226458"/>
                <a:gd name="connsiteX7460" fmla="*/ 1005025 w 1452586"/>
                <a:gd name="connsiteY7460" fmla="*/ 848310 h 1226458"/>
                <a:gd name="connsiteX7461" fmla="*/ 1005673 w 1452586"/>
                <a:gd name="connsiteY7461" fmla="*/ 848246 h 1226458"/>
                <a:gd name="connsiteX7462" fmla="*/ 1006179 w 1452586"/>
                <a:gd name="connsiteY7462" fmla="*/ 848452 h 1226458"/>
                <a:gd name="connsiteX7463" fmla="*/ 1007965 w 1452586"/>
                <a:gd name="connsiteY7463" fmla="*/ 849858 h 1226458"/>
                <a:gd name="connsiteX7464" fmla="*/ 1007190 w 1452586"/>
                <a:gd name="connsiteY7464" fmla="*/ 850222 h 1226458"/>
                <a:gd name="connsiteX7465" fmla="*/ 1005199 w 1452586"/>
                <a:gd name="connsiteY7465" fmla="*/ 849511 h 1226458"/>
                <a:gd name="connsiteX7466" fmla="*/ 1004488 w 1452586"/>
                <a:gd name="connsiteY7466" fmla="*/ 850112 h 1226458"/>
                <a:gd name="connsiteX7467" fmla="*/ 1013670 w 1452586"/>
                <a:gd name="connsiteY7467" fmla="*/ 851487 h 1226458"/>
                <a:gd name="connsiteX7468" fmla="*/ 1019865 w 1452586"/>
                <a:gd name="connsiteY7468" fmla="*/ 853699 h 1226458"/>
                <a:gd name="connsiteX7469" fmla="*/ 1021019 w 1452586"/>
                <a:gd name="connsiteY7469" fmla="*/ 854489 h 1226458"/>
                <a:gd name="connsiteX7470" fmla="*/ 1022932 w 1452586"/>
                <a:gd name="connsiteY7470" fmla="*/ 855200 h 1226458"/>
                <a:gd name="connsiteX7471" fmla="*/ 1024702 w 1452586"/>
                <a:gd name="connsiteY7471" fmla="*/ 855469 h 1226458"/>
                <a:gd name="connsiteX7472" fmla="*/ 1026393 w 1452586"/>
                <a:gd name="connsiteY7472" fmla="*/ 856165 h 1226458"/>
                <a:gd name="connsiteX7473" fmla="*/ 1027957 w 1452586"/>
                <a:gd name="connsiteY7473" fmla="*/ 857302 h 1226458"/>
                <a:gd name="connsiteX7474" fmla="*/ 1029174 w 1452586"/>
                <a:gd name="connsiteY7474" fmla="*/ 858235 h 1226458"/>
                <a:gd name="connsiteX7475" fmla="*/ 1028574 w 1452586"/>
                <a:gd name="connsiteY7475" fmla="*/ 857445 h 1226458"/>
                <a:gd name="connsiteX7476" fmla="*/ 1027926 w 1452586"/>
                <a:gd name="connsiteY7476" fmla="*/ 856844 h 1226458"/>
                <a:gd name="connsiteX7477" fmla="*/ 1028242 w 1452586"/>
                <a:gd name="connsiteY7477" fmla="*/ 856544 h 1226458"/>
                <a:gd name="connsiteX7478" fmla="*/ 1028795 w 1452586"/>
                <a:gd name="connsiteY7478" fmla="*/ 856228 h 1226458"/>
                <a:gd name="connsiteX7479" fmla="*/ 1030012 w 1452586"/>
                <a:gd name="connsiteY7479" fmla="*/ 855959 h 1226458"/>
                <a:gd name="connsiteX7480" fmla="*/ 1030455 w 1452586"/>
                <a:gd name="connsiteY7480" fmla="*/ 855690 h 1226458"/>
                <a:gd name="connsiteX7481" fmla="*/ 1031245 w 1452586"/>
                <a:gd name="connsiteY7481" fmla="*/ 854726 h 1226458"/>
                <a:gd name="connsiteX7482" fmla="*/ 1035148 w 1452586"/>
                <a:gd name="connsiteY7482" fmla="*/ 852956 h 1226458"/>
                <a:gd name="connsiteX7483" fmla="*/ 1035717 w 1452586"/>
                <a:gd name="connsiteY7483" fmla="*/ 853478 h 1226458"/>
                <a:gd name="connsiteX7484" fmla="*/ 1035528 w 1452586"/>
                <a:gd name="connsiteY7484" fmla="*/ 854063 h 1226458"/>
                <a:gd name="connsiteX7485" fmla="*/ 1034643 w 1452586"/>
                <a:gd name="connsiteY7485" fmla="*/ 854726 h 1226458"/>
                <a:gd name="connsiteX7486" fmla="*/ 1034327 w 1452586"/>
                <a:gd name="connsiteY7486" fmla="*/ 855200 h 1226458"/>
                <a:gd name="connsiteX7487" fmla="*/ 1034105 w 1452586"/>
                <a:gd name="connsiteY7487" fmla="*/ 856243 h 1226458"/>
                <a:gd name="connsiteX7488" fmla="*/ 1034216 w 1452586"/>
                <a:gd name="connsiteY7488" fmla="*/ 856497 h 1226458"/>
                <a:gd name="connsiteX7489" fmla="*/ 1034453 w 1452586"/>
                <a:gd name="connsiteY7489" fmla="*/ 857271 h 1226458"/>
                <a:gd name="connsiteX7490" fmla="*/ 1034137 w 1452586"/>
                <a:gd name="connsiteY7490" fmla="*/ 858440 h 1226458"/>
                <a:gd name="connsiteX7491" fmla="*/ 1032904 w 1452586"/>
                <a:gd name="connsiteY7491" fmla="*/ 858883 h 1226458"/>
                <a:gd name="connsiteX7492" fmla="*/ 1030201 w 1452586"/>
                <a:gd name="connsiteY7492" fmla="*/ 859104 h 1226458"/>
                <a:gd name="connsiteX7493" fmla="*/ 1032509 w 1452586"/>
                <a:gd name="connsiteY7493" fmla="*/ 860258 h 1226458"/>
                <a:gd name="connsiteX7494" fmla="*/ 1037329 w 1452586"/>
                <a:gd name="connsiteY7494" fmla="*/ 858709 h 1226458"/>
                <a:gd name="connsiteX7495" fmla="*/ 1039731 w 1452586"/>
                <a:gd name="connsiteY7495" fmla="*/ 858931 h 1226458"/>
                <a:gd name="connsiteX7496" fmla="*/ 1039336 w 1452586"/>
                <a:gd name="connsiteY7496" fmla="*/ 859531 h 1226458"/>
                <a:gd name="connsiteX7497" fmla="*/ 1038799 w 1452586"/>
                <a:gd name="connsiteY7497" fmla="*/ 859816 h 1226458"/>
                <a:gd name="connsiteX7498" fmla="*/ 1037551 w 1452586"/>
                <a:gd name="connsiteY7498" fmla="*/ 860036 h 1226458"/>
                <a:gd name="connsiteX7499" fmla="*/ 1038941 w 1452586"/>
                <a:gd name="connsiteY7499" fmla="*/ 860511 h 1226458"/>
                <a:gd name="connsiteX7500" fmla="*/ 1040379 w 1452586"/>
                <a:gd name="connsiteY7500" fmla="*/ 860416 h 1226458"/>
                <a:gd name="connsiteX7501" fmla="*/ 1043193 w 1452586"/>
                <a:gd name="connsiteY7501" fmla="*/ 859689 h 1226458"/>
                <a:gd name="connsiteX7502" fmla="*/ 1043762 w 1452586"/>
                <a:gd name="connsiteY7502" fmla="*/ 860985 h 1226458"/>
                <a:gd name="connsiteX7503" fmla="*/ 1045168 w 1452586"/>
                <a:gd name="connsiteY7503" fmla="*/ 861775 h 1226458"/>
                <a:gd name="connsiteX7504" fmla="*/ 1048076 w 1452586"/>
                <a:gd name="connsiteY7504" fmla="*/ 862818 h 1226458"/>
                <a:gd name="connsiteX7505" fmla="*/ 1057559 w 1452586"/>
                <a:gd name="connsiteY7505" fmla="*/ 868745 h 1226458"/>
                <a:gd name="connsiteX7506" fmla="*/ 1059645 w 1452586"/>
                <a:gd name="connsiteY7506" fmla="*/ 870736 h 1226458"/>
                <a:gd name="connsiteX7507" fmla="*/ 1061146 w 1452586"/>
                <a:gd name="connsiteY7507" fmla="*/ 873549 h 1226458"/>
                <a:gd name="connsiteX7508" fmla="*/ 1061383 w 1452586"/>
                <a:gd name="connsiteY7508" fmla="*/ 874498 h 1226458"/>
                <a:gd name="connsiteX7509" fmla="*/ 1061526 w 1452586"/>
                <a:gd name="connsiteY7509" fmla="*/ 875952 h 1226458"/>
                <a:gd name="connsiteX7510" fmla="*/ 1061699 w 1452586"/>
                <a:gd name="connsiteY7510" fmla="*/ 876884 h 1226458"/>
                <a:gd name="connsiteX7511" fmla="*/ 1062016 w 1452586"/>
                <a:gd name="connsiteY7511" fmla="*/ 877374 h 1226458"/>
                <a:gd name="connsiteX7512" fmla="*/ 1062537 w 1452586"/>
                <a:gd name="connsiteY7512" fmla="*/ 877659 h 1226458"/>
                <a:gd name="connsiteX7513" fmla="*/ 1063090 w 1452586"/>
                <a:gd name="connsiteY7513" fmla="*/ 877848 h 1226458"/>
                <a:gd name="connsiteX7514" fmla="*/ 1063517 w 1452586"/>
                <a:gd name="connsiteY7514" fmla="*/ 878054 h 1226458"/>
                <a:gd name="connsiteX7515" fmla="*/ 1064702 w 1452586"/>
                <a:gd name="connsiteY7515" fmla="*/ 879049 h 1226458"/>
                <a:gd name="connsiteX7516" fmla="*/ 1072462 w 1452586"/>
                <a:gd name="connsiteY7516" fmla="*/ 883332 h 1226458"/>
                <a:gd name="connsiteX7517" fmla="*/ 1073632 w 1452586"/>
                <a:gd name="connsiteY7517" fmla="*/ 884612 h 1226458"/>
                <a:gd name="connsiteX7518" fmla="*/ 1074201 w 1452586"/>
                <a:gd name="connsiteY7518" fmla="*/ 886018 h 1226458"/>
                <a:gd name="connsiteX7519" fmla="*/ 1074722 w 1452586"/>
                <a:gd name="connsiteY7519" fmla="*/ 886935 h 1226458"/>
                <a:gd name="connsiteX7520" fmla="*/ 1075749 w 1452586"/>
                <a:gd name="connsiteY7520" fmla="*/ 886572 h 1226458"/>
                <a:gd name="connsiteX7521" fmla="*/ 1078215 w 1452586"/>
                <a:gd name="connsiteY7521" fmla="*/ 884059 h 1226458"/>
                <a:gd name="connsiteX7522" fmla="*/ 1079242 w 1452586"/>
                <a:gd name="connsiteY7522" fmla="*/ 883537 h 1226458"/>
                <a:gd name="connsiteX7523" fmla="*/ 1079795 w 1452586"/>
                <a:gd name="connsiteY7523" fmla="*/ 883127 h 1226458"/>
                <a:gd name="connsiteX7524" fmla="*/ 1080507 w 1452586"/>
                <a:gd name="connsiteY7524" fmla="*/ 881767 h 1226458"/>
                <a:gd name="connsiteX7525" fmla="*/ 1081107 w 1452586"/>
                <a:gd name="connsiteY7525" fmla="*/ 881435 h 1226458"/>
                <a:gd name="connsiteX7526" fmla="*/ 1081518 w 1452586"/>
                <a:gd name="connsiteY7526" fmla="*/ 881594 h 1226458"/>
                <a:gd name="connsiteX7527" fmla="*/ 1082119 w 1452586"/>
                <a:gd name="connsiteY7527" fmla="*/ 882005 h 1226458"/>
                <a:gd name="connsiteX7528" fmla="*/ 1083162 w 1452586"/>
                <a:gd name="connsiteY7528" fmla="*/ 883032 h 1226458"/>
                <a:gd name="connsiteX7529" fmla="*/ 1082719 w 1452586"/>
                <a:gd name="connsiteY7529" fmla="*/ 883569 h 1226458"/>
                <a:gd name="connsiteX7530" fmla="*/ 1081518 w 1452586"/>
                <a:gd name="connsiteY7530" fmla="*/ 883901 h 1226458"/>
                <a:gd name="connsiteX7531" fmla="*/ 1080949 w 1452586"/>
                <a:gd name="connsiteY7531" fmla="*/ 884170 h 1226458"/>
                <a:gd name="connsiteX7532" fmla="*/ 1080507 w 1452586"/>
                <a:gd name="connsiteY7532" fmla="*/ 884739 h 1226458"/>
                <a:gd name="connsiteX7533" fmla="*/ 1079369 w 1452586"/>
                <a:gd name="connsiteY7533" fmla="*/ 886715 h 1226458"/>
                <a:gd name="connsiteX7534" fmla="*/ 1078831 w 1452586"/>
                <a:gd name="connsiteY7534" fmla="*/ 887093 h 1226458"/>
                <a:gd name="connsiteX7535" fmla="*/ 1077441 w 1452586"/>
                <a:gd name="connsiteY7535" fmla="*/ 887441 h 1226458"/>
                <a:gd name="connsiteX7536" fmla="*/ 1076919 w 1452586"/>
                <a:gd name="connsiteY7536" fmla="*/ 887884 h 1226458"/>
                <a:gd name="connsiteX7537" fmla="*/ 1076698 w 1452586"/>
                <a:gd name="connsiteY7537" fmla="*/ 888547 h 1226458"/>
                <a:gd name="connsiteX7538" fmla="*/ 1077188 w 1452586"/>
                <a:gd name="connsiteY7538" fmla="*/ 888690 h 1226458"/>
                <a:gd name="connsiteX7539" fmla="*/ 1078468 w 1452586"/>
                <a:gd name="connsiteY7539" fmla="*/ 888547 h 1226458"/>
                <a:gd name="connsiteX7540" fmla="*/ 1079621 w 1452586"/>
                <a:gd name="connsiteY7540" fmla="*/ 889022 h 1226458"/>
                <a:gd name="connsiteX7541" fmla="*/ 1081803 w 1452586"/>
                <a:gd name="connsiteY7541" fmla="*/ 890507 h 1226458"/>
                <a:gd name="connsiteX7542" fmla="*/ 1083794 w 1452586"/>
                <a:gd name="connsiteY7542" fmla="*/ 890808 h 1226458"/>
                <a:gd name="connsiteX7543" fmla="*/ 1088977 w 1452586"/>
                <a:gd name="connsiteY7543" fmla="*/ 893732 h 1226458"/>
                <a:gd name="connsiteX7544" fmla="*/ 1089547 w 1452586"/>
                <a:gd name="connsiteY7544" fmla="*/ 893763 h 1226458"/>
                <a:gd name="connsiteX7545" fmla="*/ 1089926 w 1452586"/>
                <a:gd name="connsiteY7545" fmla="*/ 893921 h 1226458"/>
                <a:gd name="connsiteX7546" fmla="*/ 1090890 w 1452586"/>
                <a:gd name="connsiteY7546" fmla="*/ 894790 h 1226458"/>
                <a:gd name="connsiteX7547" fmla="*/ 1091838 w 1452586"/>
                <a:gd name="connsiteY7547" fmla="*/ 894996 h 1226458"/>
                <a:gd name="connsiteX7548" fmla="*/ 1093735 w 1452586"/>
                <a:gd name="connsiteY7548" fmla="*/ 895976 h 1226458"/>
                <a:gd name="connsiteX7549" fmla="*/ 1096358 w 1452586"/>
                <a:gd name="connsiteY7549" fmla="*/ 896339 h 1226458"/>
                <a:gd name="connsiteX7550" fmla="*/ 1099693 w 1452586"/>
                <a:gd name="connsiteY7550" fmla="*/ 898741 h 1226458"/>
                <a:gd name="connsiteX7551" fmla="*/ 1100546 w 1452586"/>
                <a:gd name="connsiteY7551" fmla="*/ 899010 h 1226458"/>
                <a:gd name="connsiteX7552" fmla="*/ 1101874 w 1452586"/>
                <a:gd name="connsiteY7552" fmla="*/ 898805 h 1226458"/>
                <a:gd name="connsiteX7553" fmla="*/ 1102237 w 1452586"/>
                <a:gd name="connsiteY7553" fmla="*/ 898552 h 1226458"/>
                <a:gd name="connsiteX7554" fmla="*/ 1103723 w 1452586"/>
                <a:gd name="connsiteY7554" fmla="*/ 897208 h 1226458"/>
                <a:gd name="connsiteX7555" fmla="*/ 1104324 w 1452586"/>
                <a:gd name="connsiteY7555" fmla="*/ 896939 h 1226458"/>
                <a:gd name="connsiteX7556" fmla="*/ 1105414 w 1452586"/>
                <a:gd name="connsiteY7556" fmla="*/ 896797 h 1226458"/>
                <a:gd name="connsiteX7557" fmla="*/ 1106741 w 1452586"/>
                <a:gd name="connsiteY7557" fmla="*/ 896924 h 1226458"/>
                <a:gd name="connsiteX7558" fmla="*/ 1107974 w 1452586"/>
                <a:gd name="connsiteY7558" fmla="*/ 897524 h 1226458"/>
                <a:gd name="connsiteX7559" fmla="*/ 1108764 w 1452586"/>
                <a:gd name="connsiteY7559" fmla="*/ 898741 h 1226458"/>
                <a:gd name="connsiteX7560" fmla="*/ 1109397 w 1452586"/>
                <a:gd name="connsiteY7560" fmla="*/ 900148 h 1226458"/>
                <a:gd name="connsiteX7561" fmla="*/ 1109934 w 1452586"/>
                <a:gd name="connsiteY7561" fmla="*/ 900085 h 1226458"/>
                <a:gd name="connsiteX7562" fmla="*/ 1110124 w 1452586"/>
                <a:gd name="connsiteY7562" fmla="*/ 898978 h 1226458"/>
                <a:gd name="connsiteX7563" fmla="*/ 1109729 w 1452586"/>
                <a:gd name="connsiteY7563" fmla="*/ 897129 h 1226458"/>
                <a:gd name="connsiteX7564" fmla="*/ 1110440 w 1452586"/>
                <a:gd name="connsiteY7564" fmla="*/ 897382 h 1226458"/>
                <a:gd name="connsiteX7565" fmla="*/ 1111119 w 1452586"/>
                <a:gd name="connsiteY7565" fmla="*/ 897983 h 1226458"/>
                <a:gd name="connsiteX7566" fmla="*/ 1111767 w 1452586"/>
                <a:gd name="connsiteY7566" fmla="*/ 898757 h 1226458"/>
                <a:gd name="connsiteX7567" fmla="*/ 1112384 w 1452586"/>
                <a:gd name="connsiteY7567" fmla="*/ 899690 h 1226458"/>
                <a:gd name="connsiteX7568" fmla="*/ 1112273 w 1452586"/>
                <a:gd name="connsiteY7568" fmla="*/ 900085 h 1226458"/>
                <a:gd name="connsiteX7569" fmla="*/ 1112084 w 1452586"/>
                <a:gd name="connsiteY7569" fmla="*/ 900985 h 1226458"/>
                <a:gd name="connsiteX7570" fmla="*/ 1111941 w 1452586"/>
                <a:gd name="connsiteY7570" fmla="*/ 901365 h 1226458"/>
                <a:gd name="connsiteX7571" fmla="*/ 1112984 w 1452586"/>
                <a:gd name="connsiteY7571" fmla="*/ 901697 h 1226458"/>
                <a:gd name="connsiteX7572" fmla="*/ 1114170 w 1452586"/>
                <a:gd name="connsiteY7572" fmla="*/ 900306 h 1226458"/>
                <a:gd name="connsiteX7573" fmla="*/ 1114881 w 1452586"/>
                <a:gd name="connsiteY7573" fmla="*/ 900606 h 1226458"/>
                <a:gd name="connsiteX7574" fmla="*/ 1115070 w 1452586"/>
                <a:gd name="connsiteY7574" fmla="*/ 901222 h 1226458"/>
                <a:gd name="connsiteX7575" fmla="*/ 1114881 w 1452586"/>
                <a:gd name="connsiteY7575" fmla="*/ 901729 h 1226458"/>
                <a:gd name="connsiteX7576" fmla="*/ 1114865 w 1452586"/>
                <a:gd name="connsiteY7576" fmla="*/ 902186 h 1226458"/>
                <a:gd name="connsiteX7577" fmla="*/ 1115418 w 1452586"/>
                <a:gd name="connsiteY7577" fmla="*/ 902645 h 1226458"/>
                <a:gd name="connsiteX7578" fmla="*/ 1115861 w 1452586"/>
                <a:gd name="connsiteY7578" fmla="*/ 902645 h 1226458"/>
                <a:gd name="connsiteX7579" fmla="*/ 1116256 w 1452586"/>
                <a:gd name="connsiteY7579" fmla="*/ 902281 h 1226458"/>
                <a:gd name="connsiteX7580" fmla="*/ 1116525 w 1452586"/>
                <a:gd name="connsiteY7580" fmla="*/ 901760 h 1226458"/>
                <a:gd name="connsiteX7581" fmla="*/ 1116698 w 1452586"/>
                <a:gd name="connsiteY7581" fmla="*/ 901191 h 1226458"/>
                <a:gd name="connsiteX7582" fmla="*/ 1117188 w 1452586"/>
                <a:gd name="connsiteY7582" fmla="*/ 901918 h 1226458"/>
                <a:gd name="connsiteX7583" fmla="*/ 1117804 w 1452586"/>
                <a:gd name="connsiteY7583" fmla="*/ 902092 h 1226458"/>
                <a:gd name="connsiteX7584" fmla="*/ 1118421 w 1452586"/>
                <a:gd name="connsiteY7584" fmla="*/ 901791 h 1226458"/>
                <a:gd name="connsiteX7585" fmla="*/ 1118943 w 1452586"/>
                <a:gd name="connsiteY7585" fmla="*/ 901159 h 1226458"/>
                <a:gd name="connsiteX7586" fmla="*/ 1119116 w 1452586"/>
                <a:gd name="connsiteY7586" fmla="*/ 901459 h 1226458"/>
                <a:gd name="connsiteX7587" fmla="*/ 1119480 w 1452586"/>
                <a:gd name="connsiteY7587" fmla="*/ 902250 h 1226458"/>
                <a:gd name="connsiteX7588" fmla="*/ 1119606 w 1452586"/>
                <a:gd name="connsiteY7588" fmla="*/ 902613 h 1226458"/>
                <a:gd name="connsiteX7589" fmla="*/ 1118468 w 1452586"/>
                <a:gd name="connsiteY7589" fmla="*/ 902976 h 1226458"/>
                <a:gd name="connsiteX7590" fmla="*/ 1118358 w 1452586"/>
                <a:gd name="connsiteY7590" fmla="*/ 904210 h 1226458"/>
                <a:gd name="connsiteX7591" fmla="*/ 1118943 w 1452586"/>
                <a:gd name="connsiteY7591" fmla="*/ 905695 h 1226458"/>
                <a:gd name="connsiteX7592" fmla="*/ 1119891 w 1452586"/>
                <a:gd name="connsiteY7592" fmla="*/ 906817 h 1226458"/>
                <a:gd name="connsiteX7593" fmla="*/ 1120491 w 1452586"/>
                <a:gd name="connsiteY7593" fmla="*/ 907134 h 1226458"/>
                <a:gd name="connsiteX7594" fmla="*/ 1121092 w 1452586"/>
                <a:gd name="connsiteY7594" fmla="*/ 907292 h 1226458"/>
                <a:gd name="connsiteX7595" fmla="*/ 1121629 w 1452586"/>
                <a:gd name="connsiteY7595" fmla="*/ 907117 h 1226458"/>
                <a:gd name="connsiteX7596" fmla="*/ 1121945 w 1452586"/>
                <a:gd name="connsiteY7596" fmla="*/ 906564 h 1226458"/>
                <a:gd name="connsiteX7597" fmla="*/ 1122151 w 1452586"/>
                <a:gd name="connsiteY7597" fmla="*/ 906422 h 1226458"/>
                <a:gd name="connsiteX7598" fmla="*/ 1123605 w 1452586"/>
                <a:gd name="connsiteY7598" fmla="*/ 906407 h 1226458"/>
                <a:gd name="connsiteX7599" fmla="*/ 1123763 w 1452586"/>
                <a:gd name="connsiteY7599" fmla="*/ 906012 h 1226458"/>
                <a:gd name="connsiteX7600" fmla="*/ 1124269 w 1452586"/>
                <a:gd name="connsiteY7600" fmla="*/ 904162 h 1226458"/>
                <a:gd name="connsiteX7601" fmla="*/ 1124363 w 1452586"/>
                <a:gd name="connsiteY7601" fmla="*/ 903466 h 1226458"/>
                <a:gd name="connsiteX7602" fmla="*/ 1124095 w 1452586"/>
                <a:gd name="connsiteY7602" fmla="*/ 902471 h 1226458"/>
                <a:gd name="connsiteX7603" fmla="*/ 1123763 w 1452586"/>
                <a:gd name="connsiteY7603" fmla="*/ 902060 h 1226458"/>
                <a:gd name="connsiteX7604" fmla="*/ 1123352 w 1452586"/>
                <a:gd name="connsiteY7604" fmla="*/ 901807 h 1226458"/>
                <a:gd name="connsiteX7605" fmla="*/ 1119069 w 1452586"/>
                <a:gd name="connsiteY7605" fmla="*/ 898441 h 1226458"/>
                <a:gd name="connsiteX7606" fmla="*/ 1120191 w 1452586"/>
                <a:gd name="connsiteY7606" fmla="*/ 897034 h 1226458"/>
                <a:gd name="connsiteX7607" fmla="*/ 1120902 w 1452586"/>
                <a:gd name="connsiteY7607" fmla="*/ 896449 h 1226458"/>
                <a:gd name="connsiteX7608" fmla="*/ 1121487 w 1452586"/>
                <a:gd name="connsiteY7608" fmla="*/ 896434 h 1226458"/>
                <a:gd name="connsiteX7609" fmla="*/ 1122072 w 1452586"/>
                <a:gd name="connsiteY7609" fmla="*/ 896908 h 1226458"/>
                <a:gd name="connsiteX7610" fmla="*/ 1122593 w 1452586"/>
                <a:gd name="connsiteY7610" fmla="*/ 897176 h 1226458"/>
                <a:gd name="connsiteX7611" fmla="*/ 1123115 w 1452586"/>
                <a:gd name="connsiteY7611" fmla="*/ 897303 h 1226458"/>
                <a:gd name="connsiteX7612" fmla="*/ 1123668 w 1452586"/>
                <a:gd name="connsiteY7612" fmla="*/ 897224 h 1226458"/>
                <a:gd name="connsiteX7613" fmla="*/ 1124079 w 1452586"/>
                <a:gd name="connsiteY7613" fmla="*/ 897303 h 1226458"/>
                <a:gd name="connsiteX7614" fmla="*/ 1124379 w 1452586"/>
                <a:gd name="connsiteY7614" fmla="*/ 897698 h 1226458"/>
                <a:gd name="connsiteX7615" fmla="*/ 1124648 w 1452586"/>
                <a:gd name="connsiteY7615" fmla="*/ 898188 h 1226458"/>
                <a:gd name="connsiteX7616" fmla="*/ 1124980 w 1452586"/>
                <a:gd name="connsiteY7616" fmla="*/ 898473 h 1226458"/>
                <a:gd name="connsiteX7617" fmla="*/ 1125849 w 1452586"/>
                <a:gd name="connsiteY7617" fmla="*/ 898630 h 1226458"/>
                <a:gd name="connsiteX7618" fmla="*/ 1127999 w 1452586"/>
                <a:gd name="connsiteY7618" fmla="*/ 897666 h 1226458"/>
                <a:gd name="connsiteX7619" fmla="*/ 1129974 w 1452586"/>
                <a:gd name="connsiteY7619" fmla="*/ 898441 h 1226458"/>
                <a:gd name="connsiteX7620" fmla="*/ 1130843 w 1452586"/>
                <a:gd name="connsiteY7620" fmla="*/ 898441 h 1226458"/>
                <a:gd name="connsiteX7621" fmla="*/ 1130843 w 1452586"/>
                <a:gd name="connsiteY7621" fmla="*/ 897129 h 1226458"/>
                <a:gd name="connsiteX7622" fmla="*/ 1130338 w 1452586"/>
                <a:gd name="connsiteY7622" fmla="*/ 895359 h 1226458"/>
                <a:gd name="connsiteX7623" fmla="*/ 1129974 w 1452586"/>
                <a:gd name="connsiteY7623" fmla="*/ 894522 h 1226458"/>
                <a:gd name="connsiteX7624" fmla="*/ 1129357 w 1452586"/>
                <a:gd name="connsiteY7624" fmla="*/ 894142 h 1226458"/>
                <a:gd name="connsiteX7625" fmla="*/ 1128235 w 1452586"/>
                <a:gd name="connsiteY7625" fmla="*/ 893795 h 1226458"/>
                <a:gd name="connsiteX7626" fmla="*/ 1128093 w 1452586"/>
                <a:gd name="connsiteY7626" fmla="*/ 893605 h 1226458"/>
                <a:gd name="connsiteX7627" fmla="*/ 1127935 w 1452586"/>
                <a:gd name="connsiteY7627" fmla="*/ 893289 h 1226458"/>
                <a:gd name="connsiteX7628" fmla="*/ 1127745 w 1452586"/>
                <a:gd name="connsiteY7628" fmla="*/ 893005 h 1226458"/>
                <a:gd name="connsiteX7629" fmla="*/ 1127414 w 1452586"/>
                <a:gd name="connsiteY7629" fmla="*/ 892941 h 1226458"/>
                <a:gd name="connsiteX7630" fmla="*/ 1126386 w 1452586"/>
                <a:gd name="connsiteY7630" fmla="*/ 893242 h 1226458"/>
                <a:gd name="connsiteX7631" fmla="*/ 1125422 w 1452586"/>
                <a:gd name="connsiteY7631" fmla="*/ 893052 h 1226458"/>
                <a:gd name="connsiteX7632" fmla="*/ 1125185 w 1452586"/>
                <a:gd name="connsiteY7632" fmla="*/ 893242 h 1226458"/>
                <a:gd name="connsiteX7633" fmla="*/ 1125027 w 1452586"/>
                <a:gd name="connsiteY7633" fmla="*/ 893889 h 1226458"/>
                <a:gd name="connsiteX7634" fmla="*/ 1125138 w 1452586"/>
                <a:gd name="connsiteY7634" fmla="*/ 895027 h 1226458"/>
                <a:gd name="connsiteX7635" fmla="*/ 1125565 w 1452586"/>
                <a:gd name="connsiteY7635" fmla="*/ 895723 h 1226458"/>
                <a:gd name="connsiteX7636" fmla="*/ 1125691 w 1452586"/>
                <a:gd name="connsiteY7636" fmla="*/ 896102 h 1226458"/>
                <a:gd name="connsiteX7637" fmla="*/ 1124964 w 1452586"/>
                <a:gd name="connsiteY7637" fmla="*/ 896339 h 1226458"/>
                <a:gd name="connsiteX7638" fmla="*/ 1124616 w 1452586"/>
                <a:gd name="connsiteY7638" fmla="*/ 896244 h 1226458"/>
                <a:gd name="connsiteX7639" fmla="*/ 1123747 w 1452586"/>
                <a:gd name="connsiteY7639" fmla="*/ 895739 h 1226458"/>
                <a:gd name="connsiteX7640" fmla="*/ 1123257 w 1452586"/>
                <a:gd name="connsiteY7640" fmla="*/ 895723 h 1226458"/>
                <a:gd name="connsiteX7641" fmla="*/ 1123052 w 1452586"/>
                <a:gd name="connsiteY7641" fmla="*/ 895612 h 1226458"/>
                <a:gd name="connsiteX7642" fmla="*/ 1122783 w 1452586"/>
                <a:gd name="connsiteY7642" fmla="*/ 895327 h 1226458"/>
                <a:gd name="connsiteX7643" fmla="*/ 1122435 w 1452586"/>
                <a:gd name="connsiteY7643" fmla="*/ 895074 h 1226458"/>
                <a:gd name="connsiteX7644" fmla="*/ 1122072 w 1452586"/>
                <a:gd name="connsiteY7644" fmla="*/ 894964 h 1226458"/>
                <a:gd name="connsiteX7645" fmla="*/ 1122799 w 1452586"/>
                <a:gd name="connsiteY7645" fmla="*/ 894095 h 1226458"/>
                <a:gd name="connsiteX7646" fmla="*/ 1123700 w 1452586"/>
                <a:gd name="connsiteY7646" fmla="*/ 894016 h 1226458"/>
                <a:gd name="connsiteX7647" fmla="*/ 1124158 w 1452586"/>
                <a:gd name="connsiteY7647" fmla="*/ 893510 h 1226458"/>
                <a:gd name="connsiteX7648" fmla="*/ 1123621 w 1452586"/>
                <a:gd name="connsiteY7648" fmla="*/ 891329 h 1226458"/>
                <a:gd name="connsiteX7649" fmla="*/ 1122957 w 1452586"/>
                <a:gd name="connsiteY7649" fmla="*/ 890491 h 1226458"/>
                <a:gd name="connsiteX7650" fmla="*/ 1122625 w 1452586"/>
                <a:gd name="connsiteY7650" fmla="*/ 889922 h 1226458"/>
                <a:gd name="connsiteX7651" fmla="*/ 1122815 w 1452586"/>
                <a:gd name="connsiteY7651" fmla="*/ 889354 h 1226458"/>
                <a:gd name="connsiteX7652" fmla="*/ 1123115 w 1452586"/>
                <a:gd name="connsiteY7652" fmla="*/ 889385 h 1226458"/>
                <a:gd name="connsiteX7653" fmla="*/ 1123763 w 1452586"/>
                <a:gd name="connsiteY7653" fmla="*/ 890413 h 1226458"/>
                <a:gd name="connsiteX7654" fmla="*/ 1124142 w 1452586"/>
                <a:gd name="connsiteY7654" fmla="*/ 890602 h 1226458"/>
                <a:gd name="connsiteX7655" fmla="*/ 1125106 w 1452586"/>
                <a:gd name="connsiteY7655" fmla="*/ 890760 h 1226458"/>
                <a:gd name="connsiteX7656" fmla="*/ 1127477 w 1452586"/>
                <a:gd name="connsiteY7656" fmla="*/ 891961 h 1226458"/>
                <a:gd name="connsiteX7657" fmla="*/ 1130353 w 1452586"/>
                <a:gd name="connsiteY7657" fmla="*/ 892562 h 1226458"/>
                <a:gd name="connsiteX7658" fmla="*/ 1130764 w 1452586"/>
                <a:gd name="connsiteY7658" fmla="*/ 892072 h 1226458"/>
                <a:gd name="connsiteX7659" fmla="*/ 1130290 w 1452586"/>
                <a:gd name="connsiteY7659" fmla="*/ 890001 h 1226458"/>
                <a:gd name="connsiteX7660" fmla="*/ 1133372 w 1452586"/>
                <a:gd name="connsiteY7660" fmla="*/ 893020 h 1226458"/>
                <a:gd name="connsiteX7661" fmla="*/ 1133909 w 1452586"/>
                <a:gd name="connsiteY7661" fmla="*/ 893905 h 1226458"/>
                <a:gd name="connsiteX7662" fmla="*/ 1133767 w 1452586"/>
                <a:gd name="connsiteY7662" fmla="*/ 894364 h 1226458"/>
                <a:gd name="connsiteX7663" fmla="*/ 1133577 w 1452586"/>
                <a:gd name="connsiteY7663" fmla="*/ 895327 h 1226458"/>
                <a:gd name="connsiteX7664" fmla="*/ 1133640 w 1452586"/>
                <a:gd name="connsiteY7664" fmla="*/ 896213 h 1226458"/>
                <a:gd name="connsiteX7665" fmla="*/ 1134320 w 1452586"/>
                <a:gd name="connsiteY7665" fmla="*/ 896434 h 1226458"/>
                <a:gd name="connsiteX7666" fmla="*/ 1137418 w 1452586"/>
                <a:gd name="connsiteY7666" fmla="*/ 894869 h 1226458"/>
                <a:gd name="connsiteX7667" fmla="*/ 1139393 w 1452586"/>
                <a:gd name="connsiteY7667" fmla="*/ 893178 h 1226458"/>
                <a:gd name="connsiteX7668" fmla="*/ 1140468 w 1452586"/>
                <a:gd name="connsiteY7668" fmla="*/ 892657 h 1226458"/>
                <a:gd name="connsiteX7669" fmla="*/ 1141179 w 1452586"/>
                <a:gd name="connsiteY7669" fmla="*/ 891977 h 1226458"/>
                <a:gd name="connsiteX7670" fmla="*/ 1141606 w 1452586"/>
                <a:gd name="connsiteY7670" fmla="*/ 890760 h 1226458"/>
                <a:gd name="connsiteX7671" fmla="*/ 1142191 w 1452586"/>
                <a:gd name="connsiteY7671" fmla="*/ 888342 h 1226458"/>
                <a:gd name="connsiteX7672" fmla="*/ 1141622 w 1452586"/>
                <a:gd name="connsiteY7672" fmla="*/ 887742 h 1226458"/>
                <a:gd name="connsiteX7673" fmla="*/ 1139662 w 1452586"/>
                <a:gd name="connsiteY7673" fmla="*/ 884217 h 1226458"/>
                <a:gd name="connsiteX7674" fmla="*/ 1139457 w 1452586"/>
                <a:gd name="connsiteY7674" fmla="*/ 883648 h 1226458"/>
                <a:gd name="connsiteX7675" fmla="*/ 1139330 w 1452586"/>
                <a:gd name="connsiteY7675" fmla="*/ 882969 h 1226458"/>
                <a:gd name="connsiteX7676" fmla="*/ 1139093 w 1452586"/>
                <a:gd name="connsiteY7676" fmla="*/ 882415 h 1226458"/>
                <a:gd name="connsiteX7677" fmla="*/ 1138714 w 1452586"/>
                <a:gd name="connsiteY7677" fmla="*/ 882273 h 1226458"/>
                <a:gd name="connsiteX7678" fmla="*/ 1138303 w 1452586"/>
                <a:gd name="connsiteY7678" fmla="*/ 882226 h 1226458"/>
                <a:gd name="connsiteX7679" fmla="*/ 1138034 w 1452586"/>
                <a:gd name="connsiteY7679" fmla="*/ 881894 h 1226458"/>
                <a:gd name="connsiteX7680" fmla="*/ 1137860 w 1452586"/>
                <a:gd name="connsiteY7680" fmla="*/ 881420 h 1226458"/>
                <a:gd name="connsiteX7681" fmla="*/ 1137623 w 1452586"/>
                <a:gd name="connsiteY7681" fmla="*/ 880962 h 1226458"/>
                <a:gd name="connsiteX7682" fmla="*/ 1137529 w 1452586"/>
                <a:gd name="connsiteY7682" fmla="*/ 880455 h 1226458"/>
                <a:gd name="connsiteX7683" fmla="*/ 1137576 w 1452586"/>
                <a:gd name="connsiteY7683" fmla="*/ 879903 h 1226458"/>
                <a:gd name="connsiteX7684" fmla="*/ 1137465 w 1452586"/>
                <a:gd name="connsiteY7684" fmla="*/ 879539 h 1226458"/>
                <a:gd name="connsiteX7685" fmla="*/ 1135521 w 1452586"/>
                <a:gd name="connsiteY7685" fmla="*/ 879840 h 1226458"/>
                <a:gd name="connsiteX7686" fmla="*/ 1135126 w 1452586"/>
                <a:gd name="connsiteY7686" fmla="*/ 880029 h 1226458"/>
                <a:gd name="connsiteX7687" fmla="*/ 1133941 w 1452586"/>
                <a:gd name="connsiteY7687" fmla="*/ 881215 h 1226458"/>
                <a:gd name="connsiteX7688" fmla="*/ 1133198 w 1452586"/>
                <a:gd name="connsiteY7688" fmla="*/ 881325 h 1226458"/>
                <a:gd name="connsiteX7689" fmla="*/ 1132423 w 1452586"/>
                <a:gd name="connsiteY7689" fmla="*/ 880298 h 1226458"/>
                <a:gd name="connsiteX7690" fmla="*/ 1133656 w 1452586"/>
                <a:gd name="connsiteY7690" fmla="*/ 880060 h 1226458"/>
                <a:gd name="connsiteX7691" fmla="*/ 1134209 w 1452586"/>
                <a:gd name="connsiteY7691" fmla="*/ 879681 h 1226458"/>
                <a:gd name="connsiteX7692" fmla="*/ 1134289 w 1452586"/>
                <a:gd name="connsiteY7692" fmla="*/ 878923 h 1226458"/>
                <a:gd name="connsiteX7693" fmla="*/ 1134225 w 1452586"/>
                <a:gd name="connsiteY7693" fmla="*/ 877879 h 1226458"/>
                <a:gd name="connsiteX7694" fmla="*/ 1134605 w 1452586"/>
                <a:gd name="connsiteY7694" fmla="*/ 877532 h 1226458"/>
                <a:gd name="connsiteX7695" fmla="*/ 1135031 w 1452586"/>
                <a:gd name="connsiteY7695" fmla="*/ 877406 h 1226458"/>
                <a:gd name="connsiteX7696" fmla="*/ 1135158 w 1452586"/>
                <a:gd name="connsiteY7696" fmla="*/ 877089 h 1226458"/>
                <a:gd name="connsiteX7697" fmla="*/ 1134620 w 1452586"/>
                <a:gd name="connsiteY7697" fmla="*/ 876062 h 1226458"/>
                <a:gd name="connsiteX7698" fmla="*/ 1134020 w 1452586"/>
                <a:gd name="connsiteY7698" fmla="*/ 875999 h 1226458"/>
                <a:gd name="connsiteX7699" fmla="*/ 1133372 w 1452586"/>
                <a:gd name="connsiteY7699" fmla="*/ 876347 h 1226458"/>
                <a:gd name="connsiteX7700" fmla="*/ 1132724 w 1452586"/>
                <a:gd name="connsiteY7700" fmla="*/ 876394 h 1226458"/>
                <a:gd name="connsiteX7701" fmla="*/ 1131365 w 1452586"/>
                <a:gd name="connsiteY7701" fmla="*/ 875082 h 1226458"/>
                <a:gd name="connsiteX7702" fmla="*/ 1130906 w 1452586"/>
                <a:gd name="connsiteY7702" fmla="*/ 874750 h 1226458"/>
                <a:gd name="connsiteX7703" fmla="*/ 1131254 w 1452586"/>
                <a:gd name="connsiteY7703" fmla="*/ 874245 h 1226458"/>
                <a:gd name="connsiteX7704" fmla="*/ 1131475 w 1452586"/>
                <a:gd name="connsiteY7704" fmla="*/ 874071 h 1226458"/>
                <a:gd name="connsiteX7705" fmla="*/ 1131807 w 1452586"/>
                <a:gd name="connsiteY7705" fmla="*/ 873976 h 1226458"/>
                <a:gd name="connsiteX7706" fmla="*/ 1131681 w 1452586"/>
                <a:gd name="connsiteY7706" fmla="*/ 873455 h 1226458"/>
                <a:gd name="connsiteX7707" fmla="*/ 1127050 w 1452586"/>
                <a:gd name="connsiteY7707" fmla="*/ 871116 h 1226458"/>
                <a:gd name="connsiteX7708" fmla="*/ 1126402 w 1452586"/>
                <a:gd name="connsiteY7708" fmla="*/ 870562 h 1226458"/>
                <a:gd name="connsiteX7709" fmla="*/ 1126434 w 1452586"/>
                <a:gd name="connsiteY7709" fmla="*/ 871400 h 1226458"/>
                <a:gd name="connsiteX7710" fmla="*/ 1126671 w 1452586"/>
                <a:gd name="connsiteY7710" fmla="*/ 872238 h 1226458"/>
                <a:gd name="connsiteX7711" fmla="*/ 1127113 w 1452586"/>
                <a:gd name="connsiteY7711" fmla="*/ 873091 h 1226458"/>
                <a:gd name="connsiteX7712" fmla="*/ 1126892 w 1452586"/>
                <a:gd name="connsiteY7712" fmla="*/ 873581 h 1226458"/>
                <a:gd name="connsiteX7713" fmla="*/ 1126544 w 1452586"/>
                <a:gd name="connsiteY7713" fmla="*/ 873470 h 1226458"/>
                <a:gd name="connsiteX7714" fmla="*/ 1126133 w 1452586"/>
                <a:gd name="connsiteY7714" fmla="*/ 873138 h 1226458"/>
                <a:gd name="connsiteX7715" fmla="*/ 1125644 w 1452586"/>
                <a:gd name="connsiteY7715" fmla="*/ 872965 h 1226458"/>
                <a:gd name="connsiteX7716" fmla="*/ 1125375 w 1452586"/>
                <a:gd name="connsiteY7716" fmla="*/ 872965 h 1226458"/>
                <a:gd name="connsiteX7717" fmla="*/ 1125027 w 1452586"/>
                <a:gd name="connsiteY7717" fmla="*/ 873075 h 1226458"/>
                <a:gd name="connsiteX7718" fmla="*/ 1124774 w 1452586"/>
                <a:gd name="connsiteY7718" fmla="*/ 873423 h 1226458"/>
                <a:gd name="connsiteX7719" fmla="*/ 1124838 w 1452586"/>
                <a:gd name="connsiteY7719" fmla="*/ 874197 h 1226458"/>
                <a:gd name="connsiteX7720" fmla="*/ 1125122 w 1452586"/>
                <a:gd name="connsiteY7720" fmla="*/ 874687 h 1226458"/>
                <a:gd name="connsiteX7721" fmla="*/ 1126039 w 1452586"/>
                <a:gd name="connsiteY7721" fmla="*/ 875446 h 1226458"/>
                <a:gd name="connsiteX7722" fmla="*/ 1126466 w 1452586"/>
                <a:gd name="connsiteY7722" fmla="*/ 875967 h 1226458"/>
                <a:gd name="connsiteX7723" fmla="*/ 1125343 w 1452586"/>
                <a:gd name="connsiteY7723" fmla="*/ 875809 h 1226458"/>
                <a:gd name="connsiteX7724" fmla="*/ 1124221 w 1452586"/>
                <a:gd name="connsiteY7724" fmla="*/ 875193 h 1226458"/>
                <a:gd name="connsiteX7725" fmla="*/ 1123162 w 1452586"/>
                <a:gd name="connsiteY7725" fmla="*/ 874861 h 1226458"/>
                <a:gd name="connsiteX7726" fmla="*/ 1122151 w 1452586"/>
                <a:gd name="connsiteY7726" fmla="*/ 875509 h 1226458"/>
                <a:gd name="connsiteX7727" fmla="*/ 1121360 w 1452586"/>
                <a:gd name="connsiteY7727" fmla="*/ 877659 h 1226458"/>
                <a:gd name="connsiteX7728" fmla="*/ 1121029 w 1452586"/>
                <a:gd name="connsiteY7728" fmla="*/ 878022 h 1226458"/>
                <a:gd name="connsiteX7729" fmla="*/ 1120491 w 1452586"/>
                <a:gd name="connsiteY7729" fmla="*/ 877991 h 1226458"/>
                <a:gd name="connsiteX7730" fmla="*/ 1118674 w 1452586"/>
                <a:gd name="connsiteY7730" fmla="*/ 877011 h 1226458"/>
                <a:gd name="connsiteX7731" fmla="*/ 1118784 w 1452586"/>
                <a:gd name="connsiteY7731" fmla="*/ 876426 h 1226458"/>
                <a:gd name="connsiteX7732" fmla="*/ 1120081 w 1452586"/>
                <a:gd name="connsiteY7732" fmla="*/ 876647 h 1226458"/>
                <a:gd name="connsiteX7733" fmla="*/ 1121123 w 1452586"/>
                <a:gd name="connsiteY7733" fmla="*/ 875604 h 1226458"/>
                <a:gd name="connsiteX7734" fmla="*/ 1122751 w 1452586"/>
                <a:gd name="connsiteY7734" fmla="*/ 872633 h 1226458"/>
                <a:gd name="connsiteX7735" fmla="*/ 1124000 w 1452586"/>
                <a:gd name="connsiteY7735" fmla="*/ 871036 h 1226458"/>
                <a:gd name="connsiteX7736" fmla="*/ 1124237 w 1452586"/>
                <a:gd name="connsiteY7736" fmla="*/ 870372 h 1226458"/>
                <a:gd name="connsiteX7737" fmla="*/ 1124079 w 1452586"/>
                <a:gd name="connsiteY7737" fmla="*/ 869440 h 1226458"/>
                <a:gd name="connsiteX7738" fmla="*/ 1123447 w 1452586"/>
                <a:gd name="connsiteY7738" fmla="*/ 868792 h 1226458"/>
                <a:gd name="connsiteX7739" fmla="*/ 1122720 w 1452586"/>
                <a:gd name="connsiteY7739" fmla="*/ 868270 h 1226458"/>
                <a:gd name="connsiteX7740" fmla="*/ 1122277 w 1452586"/>
                <a:gd name="connsiteY7740" fmla="*/ 867670 h 1226458"/>
                <a:gd name="connsiteX7741" fmla="*/ 1121850 w 1452586"/>
                <a:gd name="connsiteY7741" fmla="*/ 867417 h 1226458"/>
                <a:gd name="connsiteX7742" fmla="*/ 1117283 w 1452586"/>
                <a:gd name="connsiteY7742" fmla="*/ 866753 h 1226458"/>
                <a:gd name="connsiteX7743" fmla="*/ 1117030 w 1452586"/>
                <a:gd name="connsiteY7743" fmla="*/ 866911 h 1226458"/>
                <a:gd name="connsiteX7744" fmla="*/ 1117899 w 1452586"/>
                <a:gd name="connsiteY7744" fmla="*/ 868871 h 1226458"/>
                <a:gd name="connsiteX7745" fmla="*/ 1118927 w 1452586"/>
                <a:gd name="connsiteY7745" fmla="*/ 869899 h 1226458"/>
                <a:gd name="connsiteX7746" fmla="*/ 1119986 w 1452586"/>
                <a:gd name="connsiteY7746" fmla="*/ 870736 h 1226458"/>
                <a:gd name="connsiteX7747" fmla="*/ 1120934 w 1452586"/>
                <a:gd name="connsiteY7747" fmla="*/ 872048 h 1226458"/>
                <a:gd name="connsiteX7748" fmla="*/ 1120270 w 1452586"/>
                <a:gd name="connsiteY7748" fmla="*/ 871890 h 1226458"/>
                <a:gd name="connsiteX7749" fmla="*/ 1118990 w 1452586"/>
                <a:gd name="connsiteY7749" fmla="*/ 870768 h 1226458"/>
                <a:gd name="connsiteX7750" fmla="*/ 1118437 w 1452586"/>
                <a:gd name="connsiteY7750" fmla="*/ 870562 h 1226458"/>
                <a:gd name="connsiteX7751" fmla="*/ 1117726 w 1452586"/>
                <a:gd name="connsiteY7751" fmla="*/ 870657 h 1226458"/>
                <a:gd name="connsiteX7752" fmla="*/ 1117315 w 1452586"/>
                <a:gd name="connsiteY7752" fmla="*/ 870420 h 1226458"/>
                <a:gd name="connsiteX7753" fmla="*/ 1116951 w 1452586"/>
                <a:gd name="connsiteY7753" fmla="*/ 869851 h 1226458"/>
                <a:gd name="connsiteX7754" fmla="*/ 1116509 w 1452586"/>
                <a:gd name="connsiteY7754" fmla="*/ 868950 h 1226458"/>
                <a:gd name="connsiteX7755" fmla="*/ 1116366 w 1452586"/>
                <a:gd name="connsiteY7755" fmla="*/ 868476 h 1226458"/>
                <a:gd name="connsiteX7756" fmla="*/ 1116398 w 1452586"/>
                <a:gd name="connsiteY7756" fmla="*/ 868050 h 1226458"/>
                <a:gd name="connsiteX7757" fmla="*/ 1116382 w 1452586"/>
                <a:gd name="connsiteY7757" fmla="*/ 867638 h 1226458"/>
                <a:gd name="connsiteX7758" fmla="*/ 1116145 w 1452586"/>
                <a:gd name="connsiteY7758" fmla="*/ 867164 h 1226458"/>
                <a:gd name="connsiteX7759" fmla="*/ 1115829 w 1452586"/>
                <a:gd name="connsiteY7759" fmla="*/ 866991 h 1226458"/>
                <a:gd name="connsiteX7760" fmla="*/ 1115276 w 1452586"/>
                <a:gd name="connsiteY7760" fmla="*/ 867133 h 1226458"/>
                <a:gd name="connsiteX7761" fmla="*/ 1114343 w 1452586"/>
                <a:gd name="connsiteY7761" fmla="*/ 866643 h 1226458"/>
                <a:gd name="connsiteX7762" fmla="*/ 1112147 w 1452586"/>
                <a:gd name="connsiteY7762" fmla="*/ 866343 h 1226458"/>
                <a:gd name="connsiteX7763" fmla="*/ 1112605 w 1452586"/>
                <a:gd name="connsiteY7763" fmla="*/ 866311 h 1226458"/>
                <a:gd name="connsiteX7764" fmla="*/ 1113016 w 1452586"/>
                <a:gd name="connsiteY7764" fmla="*/ 866169 h 1226458"/>
                <a:gd name="connsiteX7765" fmla="*/ 1113332 w 1452586"/>
                <a:gd name="connsiteY7765" fmla="*/ 865868 h 1226458"/>
                <a:gd name="connsiteX7766" fmla="*/ 1113585 w 1452586"/>
                <a:gd name="connsiteY7766" fmla="*/ 865379 h 1226458"/>
                <a:gd name="connsiteX7767" fmla="*/ 1111009 w 1452586"/>
                <a:gd name="connsiteY7767" fmla="*/ 864004 h 1226458"/>
                <a:gd name="connsiteX7768" fmla="*/ 1110440 w 1452586"/>
                <a:gd name="connsiteY7768" fmla="*/ 864082 h 1226458"/>
                <a:gd name="connsiteX7769" fmla="*/ 1109918 w 1452586"/>
                <a:gd name="connsiteY7769" fmla="*/ 863150 h 1226458"/>
                <a:gd name="connsiteX7770" fmla="*/ 1111119 w 1452586"/>
                <a:gd name="connsiteY7770" fmla="*/ 862392 h 1226458"/>
                <a:gd name="connsiteX7771" fmla="*/ 1112447 w 1452586"/>
                <a:gd name="connsiteY7771" fmla="*/ 863340 h 1226458"/>
                <a:gd name="connsiteX7772" fmla="*/ 1113759 w 1452586"/>
                <a:gd name="connsiteY7772" fmla="*/ 864794 h 1226458"/>
                <a:gd name="connsiteX7773" fmla="*/ 1115007 w 1452586"/>
                <a:gd name="connsiteY7773" fmla="*/ 865584 h 1226458"/>
                <a:gd name="connsiteX7774" fmla="*/ 1114597 w 1452586"/>
                <a:gd name="connsiteY7774" fmla="*/ 865109 h 1226458"/>
                <a:gd name="connsiteX7775" fmla="*/ 1115197 w 1452586"/>
                <a:gd name="connsiteY7775" fmla="*/ 864809 h 1226458"/>
                <a:gd name="connsiteX7776" fmla="*/ 1115924 w 1452586"/>
                <a:gd name="connsiteY7776" fmla="*/ 864667 h 1226458"/>
                <a:gd name="connsiteX7777" fmla="*/ 1116461 w 1452586"/>
                <a:gd name="connsiteY7777" fmla="*/ 864177 h 1226458"/>
                <a:gd name="connsiteX7778" fmla="*/ 1116540 w 1452586"/>
                <a:gd name="connsiteY7778" fmla="*/ 862992 h 1226458"/>
                <a:gd name="connsiteX7779" fmla="*/ 1113869 w 1452586"/>
                <a:gd name="connsiteY7779" fmla="*/ 861380 h 1226458"/>
                <a:gd name="connsiteX7780" fmla="*/ 1113142 w 1452586"/>
                <a:gd name="connsiteY7780" fmla="*/ 861270 h 1226458"/>
                <a:gd name="connsiteX7781" fmla="*/ 1112700 w 1452586"/>
                <a:gd name="connsiteY7781" fmla="*/ 861080 h 1226458"/>
                <a:gd name="connsiteX7782" fmla="*/ 1112194 w 1452586"/>
                <a:gd name="connsiteY7782" fmla="*/ 860669 h 1226458"/>
                <a:gd name="connsiteX7783" fmla="*/ 1111704 w 1452586"/>
                <a:gd name="connsiteY7783" fmla="*/ 860431 h 1226458"/>
                <a:gd name="connsiteX7784" fmla="*/ 1111072 w 1452586"/>
                <a:gd name="connsiteY7784" fmla="*/ 861317 h 1226458"/>
                <a:gd name="connsiteX7785" fmla="*/ 1110440 w 1452586"/>
                <a:gd name="connsiteY7785" fmla="*/ 861570 h 1226458"/>
                <a:gd name="connsiteX7786" fmla="*/ 1109776 w 1452586"/>
                <a:gd name="connsiteY7786" fmla="*/ 861648 h 1226458"/>
                <a:gd name="connsiteX7787" fmla="*/ 1109318 w 1452586"/>
                <a:gd name="connsiteY7787" fmla="*/ 861443 h 1226458"/>
                <a:gd name="connsiteX7788" fmla="*/ 1108780 w 1452586"/>
                <a:gd name="connsiteY7788" fmla="*/ 861016 h 1226458"/>
                <a:gd name="connsiteX7789" fmla="*/ 1108338 w 1452586"/>
                <a:gd name="connsiteY7789" fmla="*/ 861001 h 1226458"/>
                <a:gd name="connsiteX7790" fmla="*/ 1107437 w 1452586"/>
                <a:gd name="connsiteY7790" fmla="*/ 861175 h 1226458"/>
                <a:gd name="connsiteX7791" fmla="*/ 1105999 w 1452586"/>
                <a:gd name="connsiteY7791" fmla="*/ 860242 h 1226458"/>
                <a:gd name="connsiteX7792" fmla="*/ 1105477 w 1452586"/>
                <a:gd name="connsiteY7792" fmla="*/ 860084 h 1226458"/>
                <a:gd name="connsiteX7793" fmla="*/ 1104766 w 1452586"/>
                <a:gd name="connsiteY7793" fmla="*/ 860384 h 1226458"/>
                <a:gd name="connsiteX7794" fmla="*/ 1104229 w 1452586"/>
                <a:gd name="connsiteY7794" fmla="*/ 861080 h 1226458"/>
                <a:gd name="connsiteX7795" fmla="*/ 1103913 w 1452586"/>
                <a:gd name="connsiteY7795" fmla="*/ 862075 h 1226458"/>
                <a:gd name="connsiteX7796" fmla="*/ 1103850 w 1452586"/>
                <a:gd name="connsiteY7796" fmla="*/ 863213 h 1226458"/>
                <a:gd name="connsiteX7797" fmla="*/ 1103344 w 1452586"/>
                <a:gd name="connsiteY7797" fmla="*/ 862755 h 1226458"/>
                <a:gd name="connsiteX7798" fmla="*/ 1103138 w 1452586"/>
                <a:gd name="connsiteY7798" fmla="*/ 862250 h 1226458"/>
                <a:gd name="connsiteX7799" fmla="*/ 1102949 w 1452586"/>
                <a:gd name="connsiteY7799" fmla="*/ 861696 h 1226458"/>
                <a:gd name="connsiteX7800" fmla="*/ 1102569 w 1452586"/>
                <a:gd name="connsiteY7800" fmla="*/ 861111 h 1226458"/>
                <a:gd name="connsiteX7801" fmla="*/ 1102063 w 1452586"/>
                <a:gd name="connsiteY7801" fmla="*/ 860732 h 1226458"/>
                <a:gd name="connsiteX7802" fmla="*/ 1101463 w 1452586"/>
                <a:gd name="connsiteY7802" fmla="*/ 860511 h 1226458"/>
                <a:gd name="connsiteX7803" fmla="*/ 1099219 w 1452586"/>
                <a:gd name="connsiteY7803" fmla="*/ 860305 h 1226458"/>
                <a:gd name="connsiteX7804" fmla="*/ 1095473 w 1452586"/>
                <a:gd name="connsiteY7804" fmla="*/ 861222 h 1226458"/>
                <a:gd name="connsiteX7805" fmla="*/ 1094810 w 1452586"/>
                <a:gd name="connsiteY7805" fmla="*/ 861823 h 1226458"/>
                <a:gd name="connsiteX7806" fmla="*/ 1094304 w 1452586"/>
                <a:gd name="connsiteY7806" fmla="*/ 862707 h 1226458"/>
                <a:gd name="connsiteX7807" fmla="*/ 1093593 w 1452586"/>
                <a:gd name="connsiteY7807" fmla="*/ 865062 h 1226458"/>
                <a:gd name="connsiteX7808" fmla="*/ 1093055 w 1452586"/>
                <a:gd name="connsiteY7808" fmla="*/ 866216 h 1226458"/>
                <a:gd name="connsiteX7809" fmla="*/ 1092391 w 1452586"/>
                <a:gd name="connsiteY7809" fmla="*/ 867085 h 1226458"/>
                <a:gd name="connsiteX7810" fmla="*/ 1091665 w 1452586"/>
                <a:gd name="connsiteY7810" fmla="*/ 867496 h 1226458"/>
                <a:gd name="connsiteX7811" fmla="*/ 1091522 w 1452586"/>
                <a:gd name="connsiteY7811" fmla="*/ 866975 h 1226458"/>
                <a:gd name="connsiteX7812" fmla="*/ 1092060 w 1452586"/>
                <a:gd name="connsiteY7812" fmla="*/ 864825 h 1226458"/>
                <a:gd name="connsiteX7813" fmla="*/ 1092486 w 1452586"/>
                <a:gd name="connsiteY7813" fmla="*/ 863845 h 1226458"/>
                <a:gd name="connsiteX7814" fmla="*/ 1093213 w 1452586"/>
                <a:gd name="connsiteY7814" fmla="*/ 863324 h 1226458"/>
                <a:gd name="connsiteX7815" fmla="*/ 1093735 w 1452586"/>
                <a:gd name="connsiteY7815" fmla="*/ 860147 h 1226458"/>
                <a:gd name="connsiteX7816" fmla="*/ 1094209 w 1452586"/>
                <a:gd name="connsiteY7816" fmla="*/ 859262 h 1226458"/>
                <a:gd name="connsiteX7817" fmla="*/ 1097828 w 1452586"/>
                <a:gd name="connsiteY7817" fmla="*/ 858504 h 1226458"/>
                <a:gd name="connsiteX7818" fmla="*/ 1098144 w 1452586"/>
                <a:gd name="connsiteY7818" fmla="*/ 857445 h 1226458"/>
                <a:gd name="connsiteX7819" fmla="*/ 1097433 w 1452586"/>
                <a:gd name="connsiteY7819" fmla="*/ 855912 h 1226458"/>
                <a:gd name="connsiteX7820" fmla="*/ 1096485 w 1452586"/>
                <a:gd name="connsiteY7820" fmla="*/ 855058 h 1226458"/>
                <a:gd name="connsiteX7821" fmla="*/ 1094478 w 1452586"/>
                <a:gd name="connsiteY7821" fmla="*/ 853794 h 1226458"/>
                <a:gd name="connsiteX7822" fmla="*/ 1092486 w 1452586"/>
                <a:gd name="connsiteY7822" fmla="*/ 851929 h 1226458"/>
                <a:gd name="connsiteX7823" fmla="*/ 1091475 w 1452586"/>
                <a:gd name="connsiteY7823" fmla="*/ 851234 h 1226458"/>
                <a:gd name="connsiteX7824" fmla="*/ 1090574 w 1452586"/>
                <a:gd name="connsiteY7824" fmla="*/ 851092 h 1226458"/>
                <a:gd name="connsiteX7825" fmla="*/ 1090005 w 1452586"/>
                <a:gd name="connsiteY7825" fmla="*/ 850839 h 1226458"/>
                <a:gd name="connsiteX7826" fmla="*/ 1089610 w 1452586"/>
                <a:gd name="connsiteY7826" fmla="*/ 850017 h 1226458"/>
                <a:gd name="connsiteX7827" fmla="*/ 1089594 w 1452586"/>
                <a:gd name="connsiteY7827" fmla="*/ 849084 h 1226458"/>
                <a:gd name="connsiteX7828" fmla="*/ 1090037 w 1452586"/>
                <a:gd name="connsiteY7828" fmla="*/ 848500 h 1226458"/>
                <a:gd name="connsiteX7829" fmla="*/ 1090463 w 1452586"/>
                <a:gd name="connsiteY7829" fmla="*/ 848578 h 1226458"/>
                <a:gd name="connsiteX7830" fmla="*/ 1091712 w 1452586"/>
                <a:gd name="connsiteY7830" fmla="*/ 849669 h 1226458"/>
                <a:gd name="connsiteX7831" fmla="*/ 1094810 w 1452586"/>
                <a:gd name="connsiteY7831" fmla="*/ 851249 h 1226458"/>
                <a:gd name="connsiteX7832" fmla="*/ 1096279 w 1452586"/>
                <a:gd name="connsiteY7832" fmla="*/ 852498 h 1226458"/>
                <a:gd name="connsiteX7833" fmla="*/ 1098191 w 1452586"/>
                <a:gd name="connsiteY7833" fmla="*/ 853399 h 1226458"/>
                <a:gd name="connsiteX7834" fmla="*/ 1099914 w 1452586"/>
                <a:gd name="connsiteY7834" fmla="*/ 854679 h 1226458"/>
                <a:gd name="connsiteX7835" fmla="*/ 1100562 w 1452586"/>
                <a:gd name="connsiteY7835" fmla="*/ 854932 h 1226458"/>
                <a:gd name="connsiteX7836" fmla="*/ 1102633 w 1452586"/>
                <a:gd name="connsiteY7836" fmla="*/ 855027 h 1226458"/>
                <a:gd name="connsiteX7837" fmla="*/ 1103897 w 1452586"/>
                <a:gd name="connsiteY7837" fmla="*/ 855912 h 1226458"/>
                <a:gd name="connsiteX7838" fmla="*/ 1104608 w 1452586"/>
                <a:gd name="connsiteY7838" fmla="*/ 856133 h 1226458"/>
                <a:gd name="connsiteX7839" fmla="*/ 1105319 w 1452586"/>
                <a:gd name="connsiteY7839" fmla="*/ 856228 h 1226458"/>
                <a:gd name="connsiteX7840" fmla="*/ 1105809 w 1452586"/>
                <a:gd name="connsiteY7840" fmla="*/ 856196 h 1226458"/>
                <a:gd name="connsiteX7841" fmla="*/ 1106868 w 1452586"/>
                <a:gd name="connsiteY7841" fmla="*/ 856575 h 1226458"/>
                <a:gd name="connsiteX7842" fmla="*/ 1108069 w 1452586"/>
                <a:gd name="connsiteY7842" fmla="*/ 857445 h 1226458"/>
                <a:gd name="connsiteX7843" fmla="*/ 1109128 w 1452586"/>
                <a:gd name="connsiteY7843" fmla="*/ 857729 h 1226458"/>
                <a:gd name="connsiteX7844" fmla="*/ 1109745 w 1452586"/>
                <a:gd name="connsiteY7844" fmla="*/ 856275 h 1226458"/>
                <a:gd name="connsiteX7845" fmla="*/ 1103565 w 1452586"/>
                <a:gd name="connsiteY7845" fmla="*/ 848705 h 1226458"/>
                <a:gd name="connsiteX7846" fmla="*/ 1104402 w 1452586"/>
                <a:gd name="connsiteY7846" fmla="*/ 849084 h 1226458"/>
                <a:gd name="connsiteX7847" fmla="*/ 1105430 w 1452586"/>
                <a:gd name="connsiteY7847" fmla="*/ 849985 h 1226458"/>
                <a:gd name="connsiteX7848" fmla="*/ 1107405 w 1452586"/>
                <a:gd name="connsiteY7848" fmla="*/ 852245 h 1226458"/>
                <a:gd name="connsiteX7849" fmla="*/ 1110882 w 1452586"/>
                <a:gd name="connsiteY7849" fmla="*/ 855358 h 1226458"/>
                <a:gd name="connsiteX7850" fmla="*/ 1111183 w 1452586"/>
                <a:gd name="connsiteY7850" fmla="*/ 852008 h 1226458"/>
                <a:gd name="connsiteX7851" fmla="*/ 1111673 w 1452586"/>
                <a:gd name="connsiteY7851" fmla="*/ 851092 h 1226458"/>
                <a:gd name="connsiteX7852" fmla="*/ 1112890 w 1452586"/>
                <a:gd name="connsiteY7852" fmla="*/ 850507 h 1226458"/>
                <a:gd name="connsiteX7853" fmla="*/ 1113032 w 1452586"/>
                <a:gd name="connsiteY7853" fmla="*/ 851044 h 1226458"/>
                <a:gd name="connsiteX7854" fmla="*/ 1112731 w 1452586"/>
                <a:gd name="connsiteY7854" fmla="*/ 852751 h 1226458"/>
                <a:gd name="connsiteX7855" fmla="*/ 1113601 w 1452586"/>
                <a:gd name="connsiteY7855" fmla="*/ 855533 h 1226458"/>
                <a:gd name="connsiteX7856" fmla="*/ 1114976 w 1452586"/>
                <a:gd name="connsiteY7856" fmla="*/ 858329 h 1226458"/>
                <a:gd name="connsiteX7857" fmla="*/ 1116193 w 1452586"/>
                <a:gd name="connsiteY7857" fmla="*/ 860179 h 1226458"/>
                <a:gd name="connsiteX7858" fmla="*/ 1117315 w 1452586"/>
                <a:gd name="connsiteY7858" fmla="*/ 860827 h 1226458"/>
                <a:gd name="connsiteX7859" fmla="*/ 1118294 w 1452586"/>
                <a:gd name="connsiteY7859" fmla="*/ 860558 h 1226458"/>
                <a:gd name="connsiteX7860" fmla="*/ 1120001 w 1452586"/>
                <a:gd name="connsiteY7860" fmla="*/ 859404 h 1226458"/>
                <a:gd name="connsiteX7861" fmla="*/ 1123478 w 1452586"/>
                <a:gd name="connsiteY7861" fmla="*/ 859057 h 1226458"/>
                <a:gd name="connsiteX7862" fmla="*/ 1124521 w 1452586"/>
                <a:gd name="connsiteY7862" fmla="*/ 858709 h 1226458"/>
                <a:gd name="connsiteX7863" fmla="*/ 1124111 w 1452586"/>
                <a:gd name="connsiteY7863" fmla="*/ 859879 h 1226458"/>
                <a:gd name="connsiteX7864" fmla="*/ 1122815 w 1452586"/>
                <a:gd name="connsiteY7864" fmla="*/ 860495 h 1226458"/>
                <a:gd name="connsiteX7865" fmla="*/ 1120160 w 1452586"/>
                <a:gd name="connsiteY7865" fmla="*/ 860969 h 1226458"/>
                <a:gd name="connsiteX7866" fmla="*/ 1120286 w 1452586"/>
                <a:gd name="connsiteY7866" fmla="*/ 861412 h 1226458"/>
                <a:gd name="connsiteX7867" fmla="*/ 1125406 w 1452586"/>
                <a:gd name="connsiteY7867" fmla="*/ 863355 h 1226458"/>
                <a:gd name="connsiteX7868" fmla="*/ 1127919 w 1452586"/>
                <a:gd name="connsiteY7868" fmla="*/ 863719 h 1226458"/>
                <a:gd name="connsiteX7869" fmla="*/ 1129468 w 1452586"/>
                <a:gd name="connsiteY7869" fmla="*/ 861917 h 1226458"/>
                <a:gd name="connsiteX7870" fmla="*/ 1129721 w 1452586"/>
                <a:gd name="connsiteY7870" fmla="*/ 861080 h 1226458"/>
                <a:gd name="connsiteX7871" fmla="*/ 1129911 w 1452586"/>
                <a:gd name="connsiteY7871" fmla="*/ 860716 h 1226458"/>
                <a:gd name="connsiteX7872" fmla="*/ 1129958 w 1452586"/>
                <a:gd name="connsiteY7872" fmla="*/ 860384 h 1226458"/>
                <a:gd name="connsiteX7873" fmla="*/ 1129784 w 1452586"/>
                <a:gd name="connsiteY7873" fmla="*/ 859657 h 1226458"/>
                <a:gd name="connsiteX7874" fmla="*/ 1129689 w 1452586"/>
                <a:gd name="connsiteY7874" fmla="*/ 858867 h 1226458"/>
                <a:gd name="connsiteX7875" fmla="*/ 1130084 w 1452586"/>
                <a:gd name="connsiteY7875" fmla="*/ 856655 h 1226458"/>
                <a:gd name="connsiteX7876" fmla="*/ 1130006 w 1452586"/>
                <a:gd name="connsiteY7876" fmla="*/ 855043 h 1226458"/>
                <a:gd name="connsiteX7877" fmla="*/ 1129595 w 1452586"/>
                <a:gd name="connsiteY7877" fmla="*/ 853336 h 1226458"/>
                <a:gd name="connsiteX7878" fmla="*/ 1128994 w 1452586"/>
                <a:gd name="connsiteY7878" fmla="*/ 852056 h 1226458"/>
                <a:gd name="connsiteX7879" fmla="*/ 1128172 w 1452586"/>
                <a:gd name="connsiteY7879" fmla="*/ 851755 h 1226458"/>
                <a:gd name="connsiteX7880" fmla="*/ 1128046 w 1452586"/>
                <a:gd name="connsiteY7880" fmla="*/ 851281 h 1226458"/>
                <a:gd name="connsiteX7881" fmla="*/ 1128235 w 1452586"/>
                <a:gd name="connsiteY7881" fmla="*/ 851123 h 1226458"/>
                <a:gd name="connsiteX7882" fmla="*/ 1128694 w 1452586"/>
                <a:gd name="connsiteY7882" fmla="*/ 850538 h 1226458"/>
                <a:gd name="connsiteX7883" fmla="*/ 1127698 w 1452586"/>
                <a:gd name="connsiteY7883" fmla="*/ 849416 h 1226458"/>
                <a:gd name="connsiteX7884" fmla="*/ 1126418 w 1452586"/>
                <a:gd name="connsiteY7884" fmla="*/ 849811 h 1226458"/>
                <a:gd name="connsiteX7885" fmla="*/ 1123889 w 1452586"/>
                <a:gd name="connsiteY7885" fmla="*/ 851312 h 1226458"/>
                <a:gd name="connsiteX7886" fmla="*/ 1124506 w 1452586"/>
                <a:gd name="connsiteY7886" fmla="*/ 850222 h 1226458"/>
                <a:gd name="connsiteX7887" fmla="*/ 1125691 w 1452586"/>
                <a:gd name="connsiteY7887" fmla="*/ 849226 h 1226458"/>
                <a:gd name="connsiteX7888" fmla="*/ 1126402 w 1452586"/>
                <a:gd name="connsiteY7888" fmla="*/ 848073 h 1226458"/>
                <a:gd name="connsiteX7889" fmla="*/ 1125628 w 1452586"/>
                <a:gd name="connsiteY7889" fmla="*/ 846539 h 1226458"/>
                <a:gd name="connsiteX7890" fmla="*/ 1125786 w 1452586"/>
                <a:gd name="connsiteY7890" fmla="*/ 845497 h 1226458"/>
                <a:gd name="connsiteX7891" fmla="*/ 1125296 w 1452586"/>
                <a:gd name="connsiteY7891" fmla="*/ 844280 h 1226458"/>
                <a:gd name="connsiteX7892" fmla="*/ 1124506 w 1452586"/>
                <a:gd name="connsiteY7892" fmla="*/ 843221 h 1226458"/>
                <a:gd name="connsiteX7893" fmla="*/ 1123747 w 1452586"/>
                <a:gd name="connsiteY7893" fmla="*/ 842700 h 1226458"/>
                <a:gd name="connsiteX7894" fmla="*/ 1124111 w 1452586"/>
                <a:gd name="connsiteY7894" fmla="*/ 842209 h 1226458"/>
                <a:gd name="connsiteX7895" fmla="*/ 1124711 w 1452586"/>
                <a:gd name="connsiteY7895" fmla="*/ 842067 h 1226458"/>
                <a:gd name="connsiteX7896" fmla="*/ 1125375 w 1452586"/>
                <a:gd name="connsiteY7896" fmla="*/ 842241 h 1226458"/>
                <a:gd name="connsiteX7897" fmla="*/ 1125960 w 1452586"/>
                <a:gd name="connsiteY7897" fmla="*/ 842636 h 1226458"/>
                <a:gd name="connsiteX7898" fmla="*/ 1126497 w 1452586"/>
                <a:gd name="connsiteY7898" fmla="*/ 843284 h 1226458"/>
                <a:gd name="connsiteX7899" fmla="*/ 1126734 w 1452586"/>
                <a:gd name="connsiteY7899" fmla="*/ 843853 h 1226458"/>
                <a:gd name="connsiteX7900" fmla="*/ 1126908 w 1452586"/>
                <a:gd name="connsiteY7900" fmla="*/ 844517 h 1226458"/>
                <a:gd name="connsiteX7901" fmla="*/ 1127303 w 1452586"/>
                <a:gd name="connsiteY7901" fmla="*/ 845529 h 1226458"/>
                <a:gd name="connsiteX7902" fmla="*/ 1127999 w 1452586"/>
                <a:gd name="connsiteY7902" fmla="*/ 846714 h 1226458"/>
                <a:gd name="connsiteX7903" fmla="*/ 1128978 w 1452586"/>
                <a:gd name="connsiteY7903" fmla="*/ 848026 h 1226458"/>
                <a:gd name="connsiteX7904" fmla="*/ 1130084 w 1452586"/>
                <a:gd name="connsiteY7904" fmla="*/ 849021 h 1226458"/>
                <a:gd name="connsiteX7905" fmla="*/ 1131112 w 1452586"/>
                <a:gd name="connsiteY7905" fmla="*/ 849321 h 1226458"/>
                <a:gd name="connsiteX7906" fmla="*/ 1131112 w 1452586"/>
                <a:gd name="connsiteY7906" fmla="*/ 849985 h 1226458"/>
                <a:gd name="connsiteX7907" fmla="*/ 1130985 w 1452586"/>
                <a:gd name="connsiteY7907" fmla="*/ 851423 h 1226458"/>
                <a:gd name="connsiteX7908" fmla="*/ 1131001 w 1452586"/>
                <a:gd name="connsiteY7908" fmla="*/ 852039 h 1226458"/>
                <a:gd name="connsiteX7909" fmla="*/ 1131207 w 1452586"/>
                <a:gd name="connsiteY7909" fmla="*/ 852735 h 1226458"/>
                <a:gd name="connsiteX7910" fmla="*/ 1131428 w 1452586"/>
                <a:gd name="connsiteY7910" fmla="*/ 853083 h 1226458"/>
                <a:gd name="connsiteX7911" fmla="*/ 1131649 w 1452586"/>
                <a:gd name="connsiteY7911" fmla="*/ 853399 h 1226458"/>
                <a:gd name="connsiteX7912" fmla="*/ 1131839 w 1452586"/>
                <a:gd name="connsiteY7912" fmla="*/ 853952 h 1226458"/>
                <a:gd name="connsiteX7913" fmla="*/ 1132597 w 1452586"/>
                <a:gd name="connsiteY7913" fmla="*/ 854189 h 1226458"/>
                <a:gd name="connsiteX7914" fmla="*/ 1133119 w 1452586"/>
                <a:gd name="connsiteY7914" fmla="*/ 853794 h 1226458"/>
                <a:gd name="connsiteX7915" fmla="*/ 1135095 w 1452586"/>
                <a:gd name="connsiteY7915" fmla="*/ 850617 h 1226458"/>
                <a:gd name="connsiteX7916" fmla="*/ 1135411 w 1452586"/>
                <a:gd name="connsiteY7916" fmla="*/ 849732 h 1226458"/>
                <a:gd name="connsiteX7917" fmla="*/ 1134510 w 1452586"/>
                <a:gd name="connsiteY7917" fmla="*/ 849511 h 1226458"/>
                <a:gd name="connsiteX7918" fmla="*/ 1134099 w 1452586"/>
                <a:gd name="connsiteY7918" fmla="*/ 849226 h 1226458"/>
                <a:gd name="connsiteX7919" fmla="*/ 1133704 w 1452586"/>
                <a:gd name="connsiteY7919" fmla="*/ 848594 h 1226458"/>
                <a:gd name="connsiteX7920" fmla="*/ 1134905 w 1452586"/>
                <a:gd name="connsiteY7920" fmla="*/ 848753 h 1226458"/>
                <a:gd name="connsiteX7921" fmla="*/ 1140136 w 1452586"/>
                <a:gd name="connsiteY7921" fmla="*/ 847583 h 1226458"/>
                <a:gd name="connsiteX7922" fmla="*/ 1141258 w 1452586"/>
                <a:gd name="connsiteY7922" fmla="*/ 847899 h 1226458"/>
                <a:gd name="connsiteX7923" fmla="*/ 1142127 w 1452586"/>
                <a:gd name="connsiteY7923" fmla="*/ 848926 h 1226458"/>
                <a:gd name="connsiteX7924" fmla="*/ 1136659 w 1452586"/>
                <a:gd name="connsiteY7924" fmla="*/ 852434 h 1226458"/>
                <a:gd name="connsiteX7925" fmla="*/ 1135932 w 1452586"/>
                <a:gd name="connsiteY7925" fmla="*/ 852593 h 1226458"/>
                <a:gd name="connsiteX7926" fmla="*/ 1135822 w 1452586"/>
                <a:gd name="connsiteY7926" fmla="*/ 851234 h 1226458"/>
                <a:gd name="connsiteX7927" fmla="*/ 1135442 w 1452586"/>
                <a:gd name="connsiteY7927" fmla="*/ 852182 h 1226458"/>
                <a:gd name="connsiteX7928" fmla="*/ 1134968 w 1452586"/>
                <a:gd name="connsiteY7928" fmla="*/ 853019 h 1226458"/>
                <a:gd name="connsiteX7929" fmla="*/ 1132044 w 1452586"/>
                <a:gd name="connsiteY7929" fmla="*/ 856670 h 1226458"/>
                <a:gd name="connsiteX7930" fmla="*/ 1131807 w 1452586"/>
                <a:gd name="connsiteY7930" fmla="*/ 857777 h 1226458"/>
                <a:gd name="connsiteX7931" fmla="*/ 1132597 w 1452586"/>
                <a:gd name="connsiteY7931" fmla="*/ 858267 h 1226458"/>
                <a:gd name="connsiteX7932" fmla="*/ 1134178 w 1452586"/>
                <a:gd name="connsiteY7932" fmla="*/ 860337 h 1226458"/>
                <a:gd name="connsiteX7933" fmla="*/ 1134684 w 1452586"/>
                <a:gd name="connsiteY7933" fmla="*/ 860763 h 1226458"/>
                <a:gd name="connsiteX7934" fmla="*/ 1135332 w 1452586"/>
                <a:gd name="connsiteY7934" fmla="*/ 861048 h 1226458"/>
                <a:gd name="connsiteX7935" fmla="*/ 1136296 w 1452586"/>
                <a:gd name="connsiteY7935" fmla="*/ 861838 h 1226458"/>
                <a:gd name="connsiteX7936" fmla="*/ 1137260 w 1452586"/>
                <a:gd name="connsiteY7936" fmla="*/ 862850 h 1226458"/>
                <a:gd name="connsiteX7937" fmla="*/ 1137908 w 1452586"/>
                <a:gd name="connsiteY7937" fmla="*/ 863656 h 1226458"/>
                <a:gd name="connsiteX7938" fmla="*/ 1137860 w 1452586"/>
                <a:gd name="connsiteY7938" fmla="*/ 864099 h 1226458"/>
                <a:gd name="connsiteX7939" fmla="*/ 1137829 w 1452586"/>
                <a:gd name="connsiteY7939" fmla="*/ 864857 h 1226458"/>
                <a:gd name="connsiteX7940" fmla="*/ 1137765 w 1452586"/>
                <a:gd name="connsiteY7940" fmla="*/ 865284 h 1226458"/>
                <a:gd name="connsiteX7941" fmla="*/ 1138666 w 1452586"/>
                <a:gd name="connsiteY7941" fmla="*/ 865189 h 1226458"/>
                <a:gd name="connsiteX7942" fmla="*/ 1139551 w 1452586"/>
                <a:gd name="connsiteY7942" fmla="*/ 865995 h 1226458"/>
                <a:gd name="connsiteX7943" fmla="*/ 1142933 w 1452586"/>
                <a:gd name="connsiteY7943" fmla="*/ 870452 h 1226458"/>
                <a:gd name="connsiteX7944" fmla="*/ 1143155 w 1452586"/>
                <a:gd name="connsiteY7944" fmla="*/ 870547 h 1226458"/>
                <a:gd name="connsiteX7945" fmla="*/ 1143534 w 1452586"/>
                <a:gd name="connsiteY7945" fmla="*/ 870594 h 1226458"/>
                <a:gd name="connsiteX7946" fmla="*/ 1145130 w 1452586"/>
                <a:gd name="connsiteY7946" fmla="*/ 870531 h 1226458"/>
                <a:gd name="connsiteX7947" fmla="*/ 1145699 w 1452586"/>
                <a:gd name="connsiteY7947" fmla="*/ 870641 h 1226458"/>
                <a:gd name="connsiteX7948" fmla="*/ 1143486 w 1452586"/>
                <a:gd name="connsiteY7948" fmla="*/ 872870 h 1226458"/>
                <a:gd name="connsiteX7949" fmla="*/ 1143645 w 1452586"/>
                <a:gd name="connsiteY7949" fmla="*/ 873360 h 1226458"/>
                <a:gd name="connsiteX7950" fmla="*/ 1144419 w 1452586"/>
                <a:gd name="connsiteY7950" fmla="*/ 873565 h 1226458"/>
                <a:gd name="connsiteX7951" fmla="*/ 1145193 w 1452586"/>
                <a:gd name="connsiteY7951" fmla="*/ 874008 h 1226458"/>
                <a:gd name="connsiteX7952" fmla="*/ 1145873 w 1452586"/>
                <a:gd name="connsiteY7952" fmla="*/ 874845 h 1226458"/>
                <a:gd name="connsiteX7953" fmla="*/ 1146395 w 1452586"/>
                <a:gd name="connsiteY7953" fmla="*/ 876125 h 1226458"/>
                <a:gd name="connsiteX7954" fmla="*/ 1146616 w 1452586"/>
                <a:gd name="connsiteY7954" fmla="*/ 877690 h 1226458"/>
                <a:gd name="connsiteX7955" fmla="*/ 1146395 w 1452586"/>
                <a:gd name="connsiteY7955" fmla="*/ 878401 h 1226458"/>
                <a:gd name="connsiteX7956" fmla="*/ 1146426 w 1452586"/>
                <a:gd name="connsiteY7956" fmla="*/ 879049 h 1226458"/>
                <a:gd name="connsiteX7957" fmla="*/ 1147343 w 1452586"/>
                <a:gd name="connsiteY7957" fmla="*/ 880455 h 1226458"/>
                <a:gd name="connsiteX7958" fmla="*/ 1145636 w 1452586"/>
                <a:gd name="connsiteY7958" fmla="*/ 880330 h 1226458"/>
                <a:gd name="connsiteX7959" fmla="*/ 1145083 w 1452586"/>
                <a:gd name="connsiteY7959" fmla="*/ 880503 h 1226458"/>
                <a:gd name="connsiteX7960" fmla="*/ 1144688 w 1452586"/>
                <a:gd name="connsiteY7960" fmla="*/ 880898 h 1226458"/>
                <a:gd name="connsiteX7961" fmla="*/ 1144419 w 1452586"/>
                <a:gd name="connsiteY7961" fmla="*/ 881467 h 1226458"/>
                <a:gd name="connsiteX7962" fmla="*/ 1144087 w 1452586"/>
                <a:gd name="connsiteY7962" fmla="*/ 881910 h 1226458"/>
                <a:gd name="connsiteX7963" fmla="*/ 1143581 w 1452586"/>
                <a:gd name="connsiteY7963" fmla="*/ 882036 h 1226458"/>
                <a:gd name="connsiteX7964" fmla="*/ 1143724 w 1452586"/>
                <a:gd name="connsiteY7964" fmla="*/ 882542 h 1226458"/>
                <a:gd name="connsiteX7965" fmla="*/ 1145683 w 1452586"/>
                <a:gd name="connsiteY7965" fmla="*/ 881435 h 1226458"/>
                <a:gd name="connsiteX7966" fmla="*/ 1146410 w 1452586"/>
                <a:gd name="connsiteY7966" fmla="*/ 881246 h 1226458"/>
                <a:gd name="connsiteX7967" fmla="*/ 1146189 w 1452586"/>
                <a:gd name="connsiteY7967" fmla="*/ 882463 h 1226458"/>
                <a:gd name="connsiteX7968" fmla="*/ 1146268 w 1452586"/>
                <a:gd name="connsiteY7968" fmla="*/ 884581 h 1226458"/>
                <a:gd name="connsiteX7969" fmla="*/ 1146521 w 1452586"/>
                <a:gd name="connsiteY7969" fmla="*/ 886588 h 1226458"/>
                <a:gd name="connsiteX7970" fmla="*/ 1146821 w 1452586"/>
                <a:gd name="connsiteY7970" fmla="*/ 887583 h 1226458"/>
                <a:gd name="connsiteX7971" fmla="*/ 1147722 w 1452586"/>
                <a:gd name="connsiteY7971" fmla="*/ 887489 h 1226458"/>
                <a:gd name="connsiteX7972" fmla="*/ 1155166 w 1452586"/>
                <a:gd name="connsiteY7972" fmla="*/ 883237 h 1226458"/>
                <a:gd name="connsiteX7973" fmla="*/ 1155830 w 1452586"/>
                <a:gd name="connsiteY7973" fmla="*/ 882115 h 1226458"/>
                <a:gd name="connsiteX7974" fmla="*/ 1156636 w 1452586"/>
                <a:gd name="connsiteY7974" fmla="*/ 881293 h 1226458"/>
                <a:gd name="connsiteX7975" fmla="*/ 1158058 w 1452586"/>
                <a:gd name="connsiteY7975" fmla="*/ 881388 h 1226458"/>
                <a:gd name="connsiteX7976" fmla="*/ 1160871 w 1452586"/>
                <a:gd name="connsiteY7976" fmla="*/ 882542 h 1226458"/>
                <a:gd name="connsiteX7977" fmla="*/ 1162167 w 1452586"/>
                <a:gd name="connsiteY7977" fmla="*/ 883316 h 1226458"/>
                <a:gd name="connsiteX7978" fmla="*/ 1162752 w 1452586"/>
                <a:gd name="connsiteY7978" fmla="*/ 883522 h 1226458"/>
                <a:gd name="connsiteX7979" fmla="*/ 1163400 w 1452586"/>
                <a:gd name="connsiteY7979" fmla="*/ 883506 h 1226458"/>
                <a:gd name="connsiteX7980" fmla="*/ 1163890 w 1452586"/>
                <a:gd name="connsiteY7980" fmla="*/ 883032 h 1226458"/>
                <a:gd name="connsiteX7981" fmla="*/ 1163811 w 1452586"/>
                <a:gd name="connsiteY7981" fmla="*/ 882226 h 1226458"/>
                <a:gd name="connsiteX7982" fmla="*/ 1163147 w 1452586"/>
                <a:gd name="connsiteY7982" fmla="*/ 880582 h 1226458"/>
                <a:gd name="connsiteX7983" fmla="*/ 1162389 w 1452586"/>
                <a:gd name="connsiteY7983" fmla="*/ 879618 h 1226458"/>
                <a:gd name="connsiteX7984" fmla="*/ 1161140 w 1452586"/>
                <a:gd name="connsiteY7984" fmla="*/ 878480 h 1226458"/>
                <a:gd name="connsiteX7985" fmla="*/ 1160113 w 1452586"/>
                <a:gd name="connsiteY7985" fmla="*/ 877184 h 1226458"/>
                <a:gd name="connsiteX7986" fmla="*/ 1160081 w 1452586"/>
                <a:gd name="connsiteY7986" fmla="*/ 875777 h 1226458"/>
                <a:gd name="connsiteX7987" fmla="*/ 1160840 w 1452586"/>
                <a:gd name="connsiteY7987" fmla="*/ 875540 h 1226458"/>
                <a:gd name="connsiteX7988" fmla="*/ 1161851 w 1452586"/>
                <a:gd name="connsiteY7988" fmla="*/ 876552 h 1226458"/>
                <a:gd name="connsiteX7989" fmla="*/ 1162752 w 1452586"/>
                <a:gd name="connsiteY7989" fmla="*/ 877959 h 1226458"/>
                <a:gd name="connsiteX7990" fmla="*/ 1163606 w 1452586"/>
                <a:gd name="connsiteY7990" fmla="*/ 879618 h 1226458"/>
                <a:gd name="connsiteX7991" fmla="*/ 1165328 w 1452586"/>
                <a:gd name="connsiteY7991" fmla="*/ 881262 h 1226458"/>
                <a:gd name="connsiteX7992" fmla="*/ 1165691 w 1452586"/>
                <a:gd name="connsiteY7992" fmla="*/ 881942 h 1226458"/>
                <a:gd name="connsiteX7993" fmla="*/ 1166672 w 1452586"/>
                <a:gd name="connsiteY7993" fmla="*/ 884138 h 1226458"/>
                <a:gd name="connsiteX7994" fmla="*/ 1168410 w 1452586"/>
                <a:gd name="connsiteY7994" fmla="*/ 887030 h 1226458"/>
                <a:gd name="connsiteX7995" fmla="*/ 1170307 w 1452586"/>
                <a:gd name="connsiteY7995" fmla="*/ 889164 h 1226458"/>
                <a:gd name="connsiteX7996" fmla="*/ 1172392 w 1452586"/>
                <a:gd name="connsiteY7996" fmla="*/ 890539 h 1226458"/>
                <a:gd name="connsiteX7997" fmla="*/ 1178287 w 1452586"/>
                <a:gd name="connsiteY7997" fmla="*/ 891424 h 1226458"/>
                <a:gd name="connsiteX7998" fmla="*/ 1179394 w 1452586"/>
                <a:gd name="connsiteY7998" fmla="*/ 891298 h 1226458"/>
                <a:gd name="connsiteX7999" fmla="*/ 1179742 w 1452586"/>
                <a:gd name="connsiteY7999" fmla="*/ 890966 h 1226458"/>
                <a:gd name="connsiteX8000" fmla="*/ 1180721 w 1452586"/>
                <a:gd name="connsiteY8000" fmla="*/ 889669 h 1226458"/>
                <a:gd name="connsiteX8001" fmla="*/ 1180943 w 1452586"/>
                <a:gd name="connsiteY8001" fmla="*/ 889211 h 1226458"/>
                <a:gd name="connsiteX8002" fmla="*/ 1180959 w 1452586"/>
                <a:gd name="connsiteY8002" fmla="*/ 888658 h 1226458"/>
                <a:gd name="connsiteX8003" fmla="*/ 1180848 w 1452586"/>
                <a:gd name="connsiteY8003" fmla="*/ 888327 h 1226458"/>
                <a:gd name="connsiteX8004" fmla="*/ 1180626 w 1452586"/>
                <a:gd name="connsiteY8004" fmla="*/ 887947 h 1226458"/>
                <a:gd name="connsiteX8005" fmla="*/ 1180342 w 1452586"/>
                <a:gd name="connsiteY8005" fmla="*/ 887220 h 1226458"/>
                <a:gd name="connsiteX8006" fmla="*/ 1179710 w 1452586"/>
                <a:gd name="connsiteY8006" fmla="*/ 884976 h 1226458"/>
                <a:gd name="connsiteX8007" fmla="*/ 1179678 w 1452586"/>
                <a:gd name="connsiteY8007" fmla="*/ 884454 h 1226458"/>
                <a:gd name="connsiteX8008" fmla="*/ 1180042 w 1452586"/>
                <a:gd name="connsiteY8008" fmla="*/ 884075 h 1226458"/>
                <a:gd name="connsiteX8009" fmla="*/ 1180595 w 1452586"/>
                <a:gd name="connsiteY8009" fmla="*/ 884264 h 1226458"/>
                <a:gd name="connsiteX8010" fmla="*/ 1181037 w 1452586"/>
                <a:gd name="connsiteY8010" fmla="*/ 884296 h 1226458"/>
                <a:gd name="connsiteX8011" fmla="*/ 1180959 w 1452586"/>
                <a:gd name="connsiteY8011" fmla="*/ 883506 h 1226458"/>
                <a:gd name="connsiteX8012" fmla="*/ 1180437 w 1452586"/>
                <a:gd name="connsiteY8012" fmla="*/ 881831 h 1226458"/>
                <a:gd name="connsiteX8013" fmla="*/ 1179899 w 1452586"/>
                <a:gd name="connsiteY8013" fmla="*/ 880487 h 1226458"/>
                <a:gd name="connsiteX8014" fmla="*/ 1176312 w 1452586"/>
                <a:gd name="connsiteY8014" fmla="*/ 874213 h 1226458"/>
                <a:gd name="connsiteX8015" fmla="*/ 1175553 w 1452586"/>
                <a:gd name="connsiteY8015" fmla="*/ 873186 h 1226458"/>
                <a:gd name="connsiteX8016" fmla="*/ 1174068 w 1452586"/>
                <a:gd name="connsiteY8016" fmla="*/ 871732 h 1226458"/>
                <a:gd name="connsiteX8017" fmla="*/ 1173689 w 1452586"/>
                <a:gd name="connsiteY8017" fmla="*/ 871258 h 1226458"/>
                <a:gd name="connsiteX8018" fmla="*/ 1173578 w 1452586"/>
                <a:gd name="connsiteY8018" fmla="*/ 870926 h 1226458"/>
                <a:gd name="connsiteX8019" fmla="*/ 1173404 w 1452586"/>
                <a:gd name="connsiteY8019" fmla="*/ 870152 h 1226458"/>
                <a:gd name="connsiteX8020" fmla="*/ 1173278 w 1452586"/>
                <a:gd name="connsiteY8020" fmla="*/ 869804 h 1226458"/>
                <a:gd name="connsiteX8021" fmla="*/ 1173072 w 1452586"/>
                <a:gd name="connsiteY8021" fmla="*/ 869519 h 1226458"/>
                <a:gd name="connsiteX8022" fmla="*/ 1172693 w 1452586"/>
                <a:gd name="connsiteY8022" fmla="*/ 869298 h 1226458"/>
                <a:gd name="connsiteX8023" fmla="*/ 1171555 w 1452586"/>
                <a:gd name="connsiteY8023" fmla="*/ 867638 h 1226458"/>
                <a:gd name="connsiteX8024" fmla="*/ 1168868 w 1452586"/>
                <a:gd name="connsiteY8024" fmla="*/ 864841 h 1226458"/>
                <a:gd name="connsiteX8025" fmla="*/ 1167952 w 1452586"/>
                <a:gd name="connsiteY8025" fmla="*/ 863340 h 1226458"/>
                <a:gd name="connsiteX8026" fmla="*/ 1168426 w 1452586"/>
                <a:gd name="connsiteY8026" fmla="*/ 862550 h 1226458"/>
                <a:gd name="connsiteX8027" fmla="*/ 1169374 w 1452586"/>
                <a:gd name="connsiteY8027" fmla="*/ 861965 h 1226458"/>
                <a:gd name="connsiteX8028" fmla="*/ 1169880 w 1452586"/>
                <a:gd name="connsiteY8028" fmla="*/ 861048 h 1226458"/>
                <a:gd name="connsiteX8029" fmla="*/ 1169406 w 1452586"/>
                <a:gd name="connsiteY8029" fmla="*/ 860274 h 1226458"/>
                <a:gd name="connsiteX8030" fmla="*/ 1165612 w 1452586"/>
                <a:gd name="connsiteY8030" fmla="*/ 855880 h 1226458"/>
                <a:gd name="connsiteX8031" fmla="*/ 1164917 w 1452586"/>
                <a:gd name="connsiteY8031" fmla="*/ 854932 h 1226458"/>
                <a:gd name="connsiteX8032" fmla="*/ 1164475 w 1452586"/>
                <a:gd name="connsiteY8032" fmla="*/ 853636 h 1226458"/>
                <a:gd name="connsiteX8033" fmla="*/ 1164396 w 1452586"/>
                <a:gd name="connsiteY8033" fmla="*/ 851755 h 1226458"/>
                <a:gd name="connsiteX8034" fmla="*/ 1160603 w 1452586"/>
                <a:gd name="connsiteY8034" fmla="*/ 847868 h 1226458"/>
                <a:gd name="connsiteX8035" fmla="*/ 1158422 w 1452586"/>
                <a:gd name="connsiteY8035" fmla="*/ 845117 h 1226458"/>
                <a:gd name="connsiteX8036" fmla="*/ 1158105 w 1452586"/>
                <a:gd name="connsiteY8036" fmla="*/ 844470 h 1226458"/>
                <a:gd name="connsiteX8037" fmla="*/ 1158200 w 1452586"/>
                <a:gd name="connsiteY8037" fmla="*/ 843063 h 1226458"/>
                <a:gd name="connsiteX8038" fmla="*/ 1157979 w 1452586"/>
                <a:gd name="connsiteY8038" fmla="*/ 842241 h 1226458"/>
                <a:gd name="connsiteX8039" fmla="*/ 1157616 w 1452586"/>
                <a:gd name="connsiteY8039" fmla="*/ 842036 h 1226458"/>
                <a:gd name="connsiteX8040" fmla="*/ 1156051 w 1452586"/>
                <a:gd name="connsiteY8040" fmla="*/ 841767 h 1226458"/>
                <a:gd name="connsiteX8041" fmla="*/ 1155435 w 1452586"/>
                <a:gd name="connsiteY8041" fmla="*/ 841340 h 1226458"/>
                <a:gd name="connsiteX8042" fmla="*/ 1154723 w 1452586"/>
                <a:gd name="connsiteY8042" fmla="*/ 840124 h 1226458"/>
                <a:gd name="connsiteX8043" fmla="*/ 1154265 w 1452586"/>
                <a:gd name="connsiteY8043" fmla="*/ 838622 h 1226458"/>
                <a:gd name="connsiteX8044" fmla="*/ 1154344 w 1452586"/>
                <a:gd name="connsiteY8044" fmla="*/ 837310 h 1226458"/>
                <a:gd name="connsiteX8045" fmla="*/ 1153902 w 1452586"/>
                <a:gd name="connsiteY8045" fmla="*/ 836947 h 1226458"/>
                <a:gd name="connsiteX8046" fmla="*/ 1153570 w 1452586"/>
                <a:gd name="connsiteY8046" fmla="*/ 836378 h 1226458"/>
                <a:gd name="connsiteX8047" fmla="*/ 1153459 w 1452586"/>
                <a:gd name="connsiteY8047" fmla="*/ 835619 h 1226458"/>
                <a:gd name="connsiteX8048" fmla="*/ 1153649 w 1452586"/>
                <a:gd name="connsiteY8048" fmla="*/ 834829 h 1226458"/>
                <a:gd name="connsiteX8049" fmla="*/ 1152874 w 1452586"/>
                <a:gd name="connsiteY8049" fmla="*/ 834070 h 1226458"/>
                <a:gd name="connsiteX8050" fmla="*/ 1152653 w 1452586"/>
                <a:gd name="connsiteY8050" fmla="*/ 832917 h 1226458"/>
                <a:gd name="connsiteX8051" fmla="*/ 1152605 w 1452586"/>
                <a:gd name="connsiteY8051" fmla="*/ 831605 h 1226458"/>
                <a:gd name="connsiteX8052" fmla="*/ 1152353 w 1452586"/>
                <a:gd name="connsiteY8052" fmla="*/ 830325 h 1226458"/>
                <a:gd name="connsiteX8053" fmla="*/ 1151689 w 1452586"/>
                <a:gd name="connsiteY8053" fmla="*/ 829424 h 1226458"/>
                <a:gd name="connsiteX8054" fmla="*/ 1150836 w 1452586"/>
                <a:gd name="connsiteY8054" fmla="*/ 828823 h 1226458"/>
                <a:gd name="connsiteX8055" fmla="*/ 1149192 w 1452586"/>
                <a:gd name="connsiteY8055" fmla="*/ 828017 h 1226458"/>
                <a:gd name="connsiteX8056" fmla="*/ 1148338 w 1452586"/>
                <a:gd name="connsiteY8056" fmla="*/ 827179 h 1226458"/>
                <a:gd name="connsiteX8057" fmla="*/ 1146916 w 1452586"/>
                <a:gd name="connsiteY8057" fmla="*/ 825267 h 1226458"/>
                <a:gd name="connsiteX8058" fmla="*/ 1146237 w 1452586"/>
                <a:gd name="connsiteY8058" fmla="*/ 824477 h 1226458"/>
                <a:gd name="connsiteX8059" fmla="*/ 1143550 w 1452586"/>
                <a:gd name="connsiteY8059" fmla="*/ 822707 h 1226458"/>
                <a:gd name="connsiteX8060" fmla="*/ 1142681 w 1452586"/>
                <a:gd name="connsiteY8060" fmla="*/ 821774 h 1226458"/>
                <a:gd name="connsiteX8061" fmla="*/ 1143819 w 1452586"/>
                <a:gd name="connsiteY8061" fmla="*/ 820969 h 1226458"/>
                <a:gd name="connsiteX8062" fmla="*/ 1145873 w 1452586"/>
                <a:gd name="connsiteY8062" fmla="*/ 821253 h 1226458"/>
                <a:gd name="connsiteX8063" fmla="*/ 1148086 w 1452586"/>
                <a:gd name="connsiteY8063" fmla="*/ 822249 h 1226458"/>
                <a:gd name="connsiteX8064" fmla="*/ 1149571 w 1452586"/>
                <a:gd name="connsiteY8064" fmla="*/ 823529 h 1226458"/>
                <a:gd name="connsiteX8065" fmla="*/ 1149998 w 1452586"/>
                <a:gd name="connsiteY8065" fmla="*/ 824461 h 1226458"/>
                <a:gd name="connsiteX8066" fmla="*/ 1150836 w 1452586"/>
                <a:gd name="connsiteY8066" fmla="*/ 826690 h 1226458"/>
                <a:gd name="connsiteX8067" fmla="*/ 1151436 w 1452586"/>
                <a:gd name="connsiteY8067" fmla="*/ 827654 h 1226458"/>
                <a:gd name="connsiteX8068" fmla="*/ 1152305 w 1452586"/>
                <a:gd name="connsiteY8068" fmla="*/ 828239 h 1226458"/>
                <a:gd name="connsiteX8069" fmla="*/ 1154107 w 1452586"/>
                <a:gd name="connsiteY8069" fmla="*/ 828681 h 1226458"/>
                <a:gd name="connsiteX8070" fmla="*/ 1154850 w 1452586"/>
                <a:gd name="connsiteY8070" fmla="*/ 829613 h 1226458"/>
                <a:gd name="connsiteX8071" fmla="*/ 1154644 w 1452586"/>
                <a:gd name="connsiteY8071" fmla="*/ 828696 h 1226458"/>
                <a:gd name="connsiteX8072" fmla="*/ 1154360 w 1452586"/>
                <a:gd name="connsiteY8072" fmla="*/ 827859 h 1226458"/>
                <a:gd name="connsiteX8073" fmla="*/ 1154012 w 1452586"/>
                <a:gd name="connsiteY8073" fmla="*/ 827101 h 1226458"/>
                <a:gd name="connsiteX8074" fmla="*/ 1153570 w 1452586"/>
                <a:gd name="connsiteY8074" fmla="*/ 826468 h 1226458"/>
                <a:gd name="connsiteX8075" fmla="*/ 1152574 w 1452586"/>
                <a:gd name="connsiteY8075" fmla="*/ 825773 h 1226458"/>
                <a:gd name="connsiteX8076" fmla="*/ 1152321 w 1452586"/>
                <a:gd name="connsiteY8076" fmla="*/ 825488 h 1226458"/>
                <a:gd name="connsiteX8077" fmla="*/ 1152210 w 1452586"/>
                <a:gd name="connsiteY8077" fmla="*/ 825125 h 1226458"/>
                <a:gd name="connsiteX8078" fmla="*/ 1152163 w 1452586"/>
                <a:gd name="connsiteY8078" fmla="*/ 824683 h 1226458"/>
                <a:gd name="connsiteX8079" fmla="*/ 1152179 w 1452586"/>
                <a:gd name="connsiteY8079" fmla="*/ 824382 h 1226458"/>
                <a:gd name="connsiteX8080" fmla="*/ 1152305 w 1452586"/>
                <a:gd name="connsiteY8080" fmla="*/ 824461 h 1226458"/>
                <a:gd name="connsiteX8081" fmla="*/ 1150899 w 1452586"/>
                <a:gd name="connsiteY8081" fmla="*/ 822091 h 1226458"/>
                <a:gd name="connsiteX8082" fmla="*/ 1150583 w 1452586"/>
                <a:gd name="connsiteY8082" fmla="*/ 821379 h 1226458"/>
                <a:gd name="connsiteX8083" fmla="*/ 1150251 w 1452586"/>
                <a:gd name="connsiteY8083" fmla="*/ 820937 h 1226458"/>
                <a:gd name="connsiteX8084" fmla="*/ 1149160 w 1452586"/>
                <a:gd name="connsiteY8084" fmla="*/ 820510 h 1226458"/>
                <a:gd name="connsiteX8085" fmla="*/ 1148433 w 1452586"/>
                <a:gd name="connsiteY8085" fmla="*/ 820083 h 1226458"/>
                <a:gd name="connsiteX8086" fmla="*/ 1147754 w 1452586"/>
                <a:gd name="connsiteY8086" fmla="*/ 820036 h 1226458"/>
                <a:gd name="connsiteX8087" fmla="*/ 1147406 w 1452586"/>
                <a:gd name="connsiteY8087" fmla="*/ 819847 h 1226458"/>
                <a:gd name="connsiteX8088" fmla="*/ 1147201 w 1452586"/>
                <a:gd name="connsiteY8088" fmla="*/ 819609 h 1226458"/>
                <a:gd name="connsiteX8089" fmla="*/ 1147011 w 1452586"/>
                <a:gd name="connsiteY8089" fmla="*/ 819135 h 1226458"/>
                <a:gd name="connsiteX8090" fmla="*/ 1146821 w 1452586"/>
                <a:gd name="connsiteY8090" fmla="*/ 818882 h 1226458"/>
                <a:gd name="connsiteX8091" fmla="*/ 1145051 w 1452586"/>
                <a:gd name="connsiteY8091" fmla="*/ 817018 h 1226458"/>
                <a:gd name="connsiteX8092" fmla="*/ 1144008 w 1452586"/>
                <a:gd name="connsiteY8092" fmla="*/ 816291 h 1226458"/>
                <a:gd name="connsiteX8093" fmla="*/ 1141796 w 1452586"/>
                <a:gd name="connsiteY8093" fmla="*/ 815753 h 1226458"/>
                <a:gd name="connsiteX8094" fmla="*/ 1140816 w 1452586"/>
                <a:gd name="connsiteY8094" fmla="*/ 815263 h 1226458"/>
                <a:gd name="connsiteX8095" fmla="*/ 1141796 w 1452586"/>
                <a:gd name="connsiteY8095" fmla="*/ 814979 h 1226458"/>
                <a:gd name="connsiteX8096" fmla="*/ 1144324 w 1452586"/>
                <a:gd name="connsiteY8096" fmla="*/ 815374 h 1226458"/>
                <a:gd name="connsiteX8097" fmla="*/ 1145320 w 1452586"/>
                <a:gd name="connsiteY8097" fmla="*/ 814504 h 1226458"/>
                <a:gd name="connsiteX8098" fmla="*/ 1146395 w 1452586"/>
                <a:gd name="connsiteY8098" fmla="*/ 815169 h 1226458"/>
                <a:gd name="connsiteX8099" fmla="*/ 1146474 w 1452586"/>
                <a:gd name="connsiteY8099" fmla="*/ 813620 h 1226458"/>
                <a:gd name="connsiteX8100" fmla="*/ 1145747 w 1452586"/>
                <a:gd name="connsiteY8100" fmla="*/ 809479 h 1226458"/>
                <a:gd name="connsiteX8101" fmla="*/ 1145146 w 1452586"/>
                <a:gd name="connsiteY8101" fmla="*/ 803157 h 1226458"/>
                <a:gd name="connsiteX8102" fmla="*/ 1145257 w 1452586"/>
                <a:gd name="connsiteY8102" fmla="*/ 802051 h 1226458"/>
                <a:gd name="connsiteX8103" fmla="*/ 1146284 w 1452586"/>
                <a:gd name="connsiteY8103" fmla="*/ 803252 h 1226458"/>
                <a:gd name="connsiteX8104" fmla="*/ 1147058 w 1452586"/>
                <a:gd name="connsiteY8104" fmla="*/ 807060 h 1226458"/>
                <a:gd name="connsiteX8105" fmla="*/ 1147880 w 1452586"/>
                <a:gd name="connsiteY8105" fmla="*/ 813762 h 1226458"/>
                <a:gd name="connsiteX8106" fmla="*/ 1148971 w 1452586"/>
                <a:gd name="connsiteY8106" fmla="*/ 816796 h 1226458"/>
                <a:gd name="connsiteX8107" fmla="*/ 1150646 w 1452586"/>
                <a:gd name="connsiteY8107" fmla="*/ 818819 h 1226458"/>
                <a:gd name="connsiteX8108" fmla="*/ 1152495 w 1452586"/>
                <a:gd name="connsiteY8108" fmla="*/ 820431 h 1226458"/>
                <a:gd name="connsiteX8109" fmla="*/ 1154123 w 1452586"/>
                <a:gd name="connsiteY8109" fmla="*/ 822217 h 1226458"/>
                <a:gd name="connsiteX8110" fmla="*/ 1156936 w 1452586"/>
                <a:gd name="connsiteY8110" fmla="*/ 825931 h 1226458"/>
                <a:gd name="connsiteX8111" fmla="*/ 1157600 w 1452586"/>
                <a:gd name="connsiteY8111" fmla="*/ 827432 h 1226458"/>
                <a:gd name="connsiteX8112" fmla="*/ 1157868 w 1452586"/>
                <a:gd name="connsiteY8112" fmla="*/ 828191 h 1226458"/>
                <a:gd name="connsiteX8113" fmla="*/ 1158880 w 1452586"/>
                <a:gd name="connsiteY8113" fmla="*/ 830056 h 1226458"/>
                <a:gd name="connsiteX8114" fmla="*/ 1159591 w 1452586"/>
                <a:gd name="connsiteY8114" fmla="*/ 831920 h 1226458"/>
                <a:gd name="connsiteX8115" fmla="*/ 1159891 w 1452586"/>
                <a:gd name="connsiteY8115" fmla="*/ 832474 h 1226458"/>
                <a:gd name="connsiteX8116" fmla="*/ 1160713 w 1452586"/>
                <a:gd name="connsiteY8116" fmla="*/ 833517 h 1226458"/>
                <a:gd name="connsiteX8117" fmla="*/ 1161456 w 1452586"/>
                <a:gd name="connsiteY8117" fmla="*/ 834212 h 1226458"/>
                <a:gd name="connsiteX8118" fmla="*/ 1162136 w 1452586"/>
                <a:gd name="connsiteY8118" fmla="*/ 835098 h 1226458"/>
                <a:gd name="connsiteX8119" fmla="*/ 1162800 w 1452586"/>
                <a:gd name="connsiteY8119" fmla="*/ 836773 h 1226458"/>
                <a:gd name="connsiteX8120" fmla="*/ 1163368 w 1452586"/>
                <a:gd name="connsiteY8120" fmla="*/ 838512 h 1226458"/>
                <a:gd name="connsiteX8121" fmla="*/ 1163985 w 1452586"/>
                <a:gd name="connsiteY8121" fmla="*/ 839934 h 1226458"/>
                <a:gd name="connsiteX8122" fmla="*/ 1164743 w 1452586"/>
                <a:gd name="connsiteY8122" fmla="*/ 841008 h 1226458"/>
                <a:gd name="connsiteX8123" fmla="*/ 1165597 w 1452586"/>
                <a:gd name="connsiteY8123" fmla="*/ 841656 h 1226458"/>
                <a:gd name="connsiteX8124" fmla="*/ 1165755 w 1452586"/>
                <a:gd name="connsiteY8124" fmla="*/ 844612 h 1226458"/>
                <a:gd name="connsiteX8125" fmla="*/ 1165945 w 1452586"/>
                <a:gd name="connsiteY8125" fmla="*/ 845607 h 1226458"/>
                <a:gd name="connsiteX8126" fmla="*/ 1166356 w 1452586"/>
                <a:gd name="connsiteY8126" fmla="*/ 846287 h 1226458"/>
                <a:gd name="connsiteX8127" fmla="*/ 1168347 w 1452586"/>
                <a:gd name="connsiteY8127" fmla="*/ 847646 h 1226458"/>
                <a:gd name="connsiteX8128" fmla="*/ 1171508 w 1452586"/>
                <a:gd name="connsiteY8128" fmla="*/ 851217 h 1226458"/>
                <a:gd name="connsiteX8129" fmla="*/ 1172851 w 1452586"/>
                <a:gd name="connsiteY8129" fmla="*/ 852008 h 1226458"/>
                <a:gd name="connsiteX8130" fmla="*/ 1172582 w 1452586"/>
                <a:gd name="connsiteY8130" fmla="*/ 851534 h 1226458"/>
                <a:gd name="connsiteX8131" fmla="*/ 1172298 w 1452586"/>
                <a:gd name="connsiteY8131" fmla="*/ 851092 h 1226458"/>
                <a:gd name="connsiteX8132" fmla="*/ 1172551 w 1452586"/>
                <a:gd name="connsiteY8132" fmla="*/ 850222 h 1226458"/>
                <a:gd name="connsiteX8133" fmla="*/ 1172282 w 1452586"/>
                <a:gd name="connsiteY8133" fmla="*/ 849700 h 1226458"/>
                <a:gd name="connsiteX8134" fmla="*/ 1171840 w 1452586"/>
                <a:gd name="connsiteY8134" fmla="*/ 849242 h 1226458"/>
                <a:gd name="connsiteX8135" fmla="*/ 1171555 w 1452586"/>
                <a:gd name="connsiteY8135" fmla="*/ 848594 h 1226458"/>
                <a:gd name="connsiteX8136" fmla="*/ 1171634 w 1452586"/>
                <a:gd name="connsiteY8136" fmla="*/ 847978 h 1226458"/>
                <a:gd name="connsiteX8137" fmla="*/ 1172092 w 1452586"/>
                <a:gd name="connsiteY8137" fmla="*/ 846666 h 1226458"/>
                <a:gd name="connsiteX8138" fmla="*/ 1172092 w 1452586"/>
                <a:gd name="connsiteY8138" fmla="*/ 845686 h 1226458"/>
                <a:gd name="connsiteX8139" fmla="*/ 1172693 w 1452586"/>
                <a:gd name="connsiteY8139" fmla="*/ 846050 h 1226458"/>
                <a:gd name="connsiteX8140" fmla="*/ 1173167 w 1452586"/>
                <a:gd name="connsiteY8140" fmla="*/ 845987 h 1226458"/>
                <a:gd name="connsiteX8141" fmla="*/ 1173578 w 1452586"/>
                <a:gd name="connsiteY8141" fmla="*/ 845671 h 1226458"/>
                <a:gd name="connsiteX8142" fmla="*/ 1173894 w 1452586"/>
                <a:gd name="connsiteY8142" fmla="*/ 845165 h 1226458"/>
                <a:gd name="connsiteX8143" fmla="*/ 1174479 w 1452586"/>
                <a:gd name="connsiteY8143" fmla="*/ 846587 h 1226458"/>
                <a:gd name="connsiteX8144" fmla="*/ 1175443 w 1452586"/>
                <a:gd name="connsiteY8144" fmla="*/ 848088 h 1226458"/>
                <a:gd name="connsiteX8145" fmla="*/ 1176217 w 1452586"/>
                <a:gd name="connsiteY8145" fmla="*/ 849637 h 1226458"/>
                <a:gd name="connsiteX8146" fmla="*/ 1176502 w 1452586"/>
                <a:gd name="connsiteY8146" fmla="*/ 852624 h 1226458"/>
                <a:gd name="connsiteX8147" fmla="*/ 1177165 w 1452586"/>
                <a:gd name="connsiteY8147" fmla="*/ 853857 h 1226458"/>
                <a:gd name="connsiteX8148" fmla="*/ 1178051 w 1452586"/>
                <a:gd name="connsiteY8148" fmla="*/ 855169 h 1226458"/>
                <a:gd name="connsiteX8149" fmla="*/ 1178730 w 1452586"/>
                <a:gd name="connsiteY8149" fmla="*/ 856749 h 1226458"/>
                <a:gd name="connsiteX8150" fmla="*/ 1178446 w 1452586"/>
                <a:gd name="connsiteY8150" fmla="*/ 856449 h 1226458"/>
                <a:gd name="connsiteX8151" fmla="*/ 1178114 w 1452586"/>
                <a:gd name="connsiteY8151" fmla="*/ 856196 h 1226458"/>
                <a:gd name="connsiteX8152" fmla="*/ 1177908 w 1452586"/>
                <a:gd name="connsiteY8152" fmla="*/ 855928 h 1226458"/>
                <a:gd name="connsiteX8153" fmla="*/ 1177466 w 1452586"/>
                <a:gd name="connsiteY8153" fmla="*/ 856528 h 1226458"/>
                <a:gd name="connsiteX8154" fmla="*/ 1176786 w 1452586"/>
                <a:gd name="connsiteY8154" fmla="*/ 856402 h 1226458"/>
                <a:gd name="connsiteX8155" fmla="*/ 1175301 w 1452586"/>
                <a:gd name="connsiteY8155" fmla="*/ 855611 h 1226458"/>
                <a:gd name="connsiteX8156" fmla="*/ 1176407 w 1452586"/>
                <a:gd name="connsiteY8156" fmla="*/ 857192 h 1226458"/>
                <a:gd name="connsiteX8157" fmla="*/ 1178698 w 1452586"/>
                <a:gd name="connsiteY8157" fmla="*/ 859326 h 1226458"/>
                <a:gd name="connsiteX8158" fmla="*/ 1181132 w 1452586"/>
                <a:gd name="connsiteY8158" fmla="*/ 862375 h 1226458"/>
                <a:gd name="connsiteX8159" fmla="*/ 1182476 w 1452586"/>
                <a:gd name="connsiteY8159" fmla="*/ 863751 h 1226458"/>
                <a:gd name="connsiteX8160" fmla="*/ 1183914 w 1452586"/>
                <a:gd name="connsiteY8160" fmla="*/ 864762 h 1226458"/>
                <a:gd name="connsiteX8161" fmla="*/ 1185399 w 1452586"/>
                <a:gd name="connsiteY8161" fmla="*/ 865157 h 1226458"/>
                <a:gd name="connsiteX8162" fmla="*/ 1185321 w 1452586"/>
                <a:gd name="connsiteY8162" fmla="*/ 865331 h 1226458"/>
                <a:gd name="connsiteX8163" fmla="*/ 1185257 w 1452586"/>
                <a:gd name="connsiteY8163" fmla="*/ 865489 h 1226458"/>
                <a:gd name="connsiteX8164" fmla="*/ 1185178 w 1452586"/>
                <a:gd name="connsiteY8164" fmla="*/ 865631 h 1226458"/>
                <a:gd name="connsiteX8165" fmla="*/ 1185052 w 1452586"/>
                <a:gd name="connsiteY8165" fmla="*/ 865742 h 1226458"/>
                <a:gd name="connsiteX8166" fmla="*/ 1185210 w 1452586"/>
                <a:gd name="connsiteY8166" fmla="*/ 866295 h 1226458"/>
                <a:gd name="connsiteX8167" fmla="*/ 1186411 w 1452586"/>
                <a:gd name="connsiteY8167" fmla="*/ 866564 h 1226458"/>
                <a:gd name="connsiteX8168" fmla="*/ 1187265 w 1452586"/>
                <a:gd name="connsiteY8168" fmla="*/ 867101 h 1226458"/>
                <a:gd name="connsiteX8169" fmla="*/ 1187944 w 1452586"/>
                <a:gd name="connsiteY8169" fmla="*/ 868255 h 1226458"/>
                <a:gd name="connsiteX8170" fmla="*/ 1189193 w 1452586"/>
                <a:gd name="connsiteY8170" fmla="*/ 871984 h 1226458"/>
                <a:gd name="connsiteX8171" fmla="*/ 1189856 w 1452586"/>
                <a:gd name="connsiteY8171" fmla="*/ 873660 h 1226458"/>
                <a:gd name="connsiteX8172" fmla="*/ 1190678 w 1452586"/>
                <a:gd name="connsiteY8172" fmla="*/ 874924 h 1226458"/>
                <a:gd name="connsiteX8173" fmla="*/ 1191689 w 1452586"/>
                <a:gd name="connsiteY8173" fmla="*/ 875240 h 1226458"/>
                <a:gd name="connsiteX8174" fmla="*/ 1192259 w 1452586"/>
                <a:gd name="connsiteY8174" fmla="*/ 875019 h 1226458"/>
                <a:gd name="connsiteX8175" fmla="*/ 1193460 w 1452586"/>
                <a:gd name="connsiteY8175" fmla="*/ 874260 h 1226458"/>
                <a:gd name="connsiteX8176" fmla="*/ 1193902 w 1452586"/>
                <a:gd name="connsiteY8176" fmla="*/ 873691 h 1226458"/>
                <a:gd name="connsiteX8177" fmla="*/ 1194424 w 1452586"/>
                <a:gd name="connsiteY8177" fmla="*/ 873423 h 1226458"/>
                <a:gd name="connsiteX8178" fmla="*/ 1194945 w 1452586"/>
                <a:gd name="connsiteY8178" fmla="*/ 874087 h 1226458"/>
                <a:gd name="connsiteX8179" fmla="*/ 1195340 w 1452586"/>
                <a:gd name="connsiteY8179" fmla="*/ 875050 h 1226458"/>
                <a:gd name="connsiteX8180" fmla="*/ 1195640 w 1452586"/>
                <a:gd name="connsiteY8180" fmla="*/ 875604 h 1226458"/>
                <a:gd name="connsiteX8181" fmla="*/ 1196131 w 1452586"/>
                <a:gd name="connsiteY8181" fmla="*/ 875683 h 1226458"/>
                <a:gd name="connsiteX8182" fmla="*/ 1196178 w 1452586"/>
                <a:gd name="connsiteY8182" fmla="*/ 875240 h 1226458"/>
                <a:gd name="connsiteX8183" fmla="*/ 1196178 w 1452586"/>
                <a:gd name="connsiteY8183" fmla="*/ 874655 h 1226458"/>
                <a:gd name="connsiteX8184" fmla="*/ 1196478 w 1452586"/>
                <a:gd name="connsiteY8184" fmla="*/ 874276 h 1226458"/>
                <a:gd name="connsiteX8185" fmla="*/ 1197063 w 1452586"/>
                <a:gd name="connsiteY8185" fmla="*/ 874276 h 1226458"/>
                <a:gd name="connsiteX8186" fmla="*/ 1198343 w 1452586"/>
                <a:gd name="connsiteY8186" fmla="*/ 874624 h 1226458"/>
                <a:gd name="connsiteX8187" fmla="*/ 1199023 w 1452586"/>
                <a:gd name="connsiteY8187" fmla="*/ 874624 h 1226458"/>
                <a:gd name="connsiteX8188" fmla="*/ 1201093 w 1452586"/>
                <a:gd name="connsiteY8188" fmla="*/ 873976 h 1226458"/>
                <a:gd name="connsiteX8189" fmla="*/ 1201488 w 1452586"/>
                <a:gd name="connsiteY8189" fmla="*/ 874197 h 1226458"/>
                <a:gd name="connsiteX8190" fmla="*/ 1202610 w 1452586"/>
                <a:gd name="connsiteY8190" fmla="*/ 875319 h 1226458"/>
                <a:gd name="connsiteX8191" fmla="*/ 1203116 w 1452586"/>
                <a:gd name="connsiteY8191" fmla="*/ 875509 h 1226458"/>
                <a:gd name="connsiteX8192" fmla="*/ 1203969 w 1452586"/>
                <a:gd name="connsiteY8192" fmla="*/ 875683 h 1226458"/>
                <a:gd name="connsiteX8193" fmla="*/ 1213926 w 1452586"/>
                <a:gd name="connsiteY8193" fmla="*/ 881135 h 1226458"/>
                <a:gd name="connsiteX8194" fmla="*/ 1216139 w 1452586"/>
                <a:gd name="connsiteY8194" fmla="*/ 881340 h 1226458"/>
                <a:gd name="connsiteX8195" fmla="*/ 1216818 w 1452586"/>
                <a:gd name="connsiteY8195" fmla="*/ 881198 h 1226458"/>
                <a:gd name="connsiteX8196" fmla="*/ 1217340 w 1452586"/>
                <a:gd name="connsiteY8196" fmla="*/ 880898 h 1226458"/>
                <a:gd name="connsiteX8197" fmla="*/ 1217704 w 1452586"/>
                <a:gd name="connsiteY8197" fmla="*/ 880330 h 1226458"/>
                <a:gd name="connsiteX8198" fmla="*/ 1218431 w 1452586"/>
                <a:gd name="connsiteY8198" fmla="*/ 878369 h 1226458"/>
                <a:gd name="connsiteX8199" fmla="*/ 1218573 w 1452586"/>
                <a:gd name="connsiteY8199" fmla="*/ 877706 h 1226458"/>
                <a:gd name="connsiteX8200" fmla="*/ 1218525 w 1452586"/>
                <a:gd name="connsiteY8200" fmla="*/ 877074 h 1226458"/>
                <a:gd name="connsiteX8201" fmla="*/ 1217798 w 1452586"/>
                <a:gd name="connsiteY8201" fmla="*/ 876078 h 1226458"/>
                <a:gd name="connsiteX8202" fmla="*/ 1216787 w 1452586"/>
                <a:gd name="connsiteY8202" fmla="*/ 875604 h 1226458"/>
                <a:gd name="connsiteX8203" fmla="*/ 1215933 w 1452586"/>
                <a:gd name="connsiteY8203" fmla="*/ 874924 h 1226458"/>
                <a:gd name="connsiteX8204" fmla="*/ 1215696 w 1452586"/>
                <a:gd name="connsiteY8204" fmla="*/ 873360 h 1226458"/>
                <a:gd name="connsiteX8205" fmla="*/ 1216012 w 1452586"/>
                <a:gd name="connsiteY8205" fmla="*/ 872206 h 1226458"/>
                <a:gd name="connsiteX8206" fmla="*/ 1217261 w 1452586"/>
                <a:gd name="connsiteY8206" fmla="*/ 870325 h 1226458"/>
                <a:gd name="connsiteX8207" fmla="*/ 1217656 w 1452586"/>
                <a:gd name="connsiteY8207" fmla="*/ 869203 h 1226458"/>
                <a:gd name="connsiteX8208" fmla="*/ 1217656 w 1452586"/>
                <a:gd name="connsiteY8208" fmla="*/ 867844 h 1226458"/>
                <a:gd name="connsiteX8209" fmla="*/ 1217371 w 1452586"/>
                <a:gd name="connsiteY8209" fmla="*/ 866169 h 1226458"/>
                <a:gd name="connsiteX8210" fmla="*/ 1216787 w 1452586"/>
                <a:gd name="connsiteY8210" fmla="*/ 864841 h 1226458"/>
                <a:gd name="connsiteX8211" fmla="*/ 1215854 w 1452586"/>
                <a:gd name="connsiteY8211" fmla="*/ 864636 h 1226458"/>
                <a:gd name="connsiteX8212" fmla="*/ 1215681 w 1452586"/>
                <a:gd name="connsiteY8212" fmla="*/ 864099 h 1226458"/>
                <a:gd name="connsiteX8213" fmla="*/ 1216455 w 1452586"/>
                <a:gd name="connsiteY8213" fmla="*/ 863561 h 1226458"/>
                <a:gd name="connsiteX8214" fmla="*/ 1217640 w 1452586"/>
                <a:gd name="connsiteY8214" fmla="*/ 862091 h 1226458"/>
                <a:gd name="connsiteX8215" fmla="*/ 1218446 w 1452586"/>
                <a:gd name="connsiteY8215" fmla="*/ 861617 h 1226458"/>
                <a:gd name="connsiteX8216" fmla="*/ 1218762 w 1452586"/>
                <a:gd name="connsiteY8216" fmla="*/ 860953 h 1226458"/>
                <a:gd name="connsiteX8217" fmla="*/ 1217609 w 1452586"/>
                <a:gd name="connsiteY8217" fmla="*/ 858282 h 1226458"/>
                <a:gd name="connsiteX8218" fmla="*/ 1217450 w 1452586"/>
                <a:gd name="connsiteY8218" fmla="*/ 856987 h 1226458"/>
                <a:gd name="connsiteX8219" fmla="*/ 1217925 w 1452586"/>
                <a:gd name="connsiteY8219" fmla="*/ 856228 h 1226458"/>
                <a:gd name="connsiteX8220" fmla="*/ 1218747 w 1452586"/>
                <a:gd name="connsiteY8220" fmla="*/ 855453 h 1226458"/>
                <a:gd name="connsiteX8221" fmla="*/ 1220359 w 1452586"/>
                <a:gd name="connsiteY8221" fmla="*/ 854489 h 1226458"/>
                <a:gd name="connsiteX8222" fmla="*/ 1224721 w 1452586"/>
                <a:gd name="connsiteY8222" fmla="*/ 853130 h 1226458"/>
                <a:gd name="connsiteX8223" fmla="*/ 1224863 w 1452586"/>
                <a:gd name="connsiteY8223" fmla="*/ 853573 h 1226458"/>
                <a:gd name="connsiteX8224" fmla="*/ 1221101 w 1452586"/>
                <a:gd name="connsiteY8224" fmla="*/ 855390 h 1226458"/>
                <a:gd name="connsiteX8225" fmla="*/ 1219742 w 1452586"/>
                <a:gd name="connsiteY8225" fmla="*/ 856844 h 1226458"/>
                <a:gd name="connsiteX8226" fmla="*/ 1219553 w 1452586"/>
                <a:gd name="connsiteY8226" fmla="*/ 860179 h 1226458"/>
                <a:gd name="connsiteX8227" fmla="*/ 1219727 w 1452586"/>
                <a:gd name="connsiteY8227" fmla="*/ 860921 h 1226458"/>
                <a:gd name="connsiteX8228" fmla="*/ 1219932 w 1452586"/>
                <a:gd name="connsiteY8228" fmla="*/ 861396 h 1226458"/>
                <a:gd name="connsiteX8229" fmla="*/ 1220011 w 1452586"/>
                <a:gd name="connsiteY8229" fmla="*/ 861917 h 1226458"/>
                <a:gd name="connsiteX8230" fmla="*/ 1219821 w 1452586"/>
                <a:gd name="connsiteY8230" fmla="*/ 862802 h 1226458"/>
                <a:gd name="connsiteX8231" fmla="*/ 1219568 w 1452586"/>
                <a:gd name="connsiteY8231" fmla="*/ 863213 h 1226458"/>
                <a:gd name="connsiteX8232" fmla="*/ 1218762 w 1452586"/>
                <a:gd name="connsiteY8232" fmla="*/ 863924 h 1226458"/>
                <a:gd name="connsiteX8233" fmla="*/ 1218573 w 1452586"/>
                <a:gd name="connsiteY8233" fmla="*/ 864288 h 1226458"/>
                <a:gd name="connsiteX8234" fmla="*/ 1218715 w 1452586"/>
                <a:gd name="connsiteY8234" fmla="*/ 865536 h 1226458"/>
                <a:gd name="connsiteX8235" fmla="*/ 1219347 w 1452586"/>
                <a:gd name="connsiteY8235" fmla="*/ 866911 h 1226458"/>
                <a:gd name="connsiteX8236" fmla="*/ 1220785 w 1452586"/>
                <a:gd name="connsiteY8236" fmla="*/ 869614 h 1226458"/>
                <a:gd name="connsiteX8237" fmla="*/ 1221117 w 1452586"/>
                <a:gd name="connsiteY8237" fmla="*/ 870104 h 1226458"/>
                <a:gd name="connsiteX8238" fmla="*/ 1221370 w 1452586"/>
                <a:gd name="connsiteY8238" fmla="*/ 870372 h 1226458"/>
                <a:gd name="connsiteX8239" fmla="*/ 1221481 w 1452586"/>
                <a:gd name="connsiteY8239" fmla="*/ 870768 h 1226458"/>
                <a:gd name="connsiteX8240" fmla="*/ 1221417 w 1452586"/>
                <a:gd name="connsiteY8240" fmla="*/ 871574 h 1226458"/>
                <a:gd name="connsiteX8241" fmla="*/ 1220912 w 1452586"/>
                <a:gd name="connsiteY8241" fmla="*/ 872648 h 1226458"/>
                <a:gd name="connsiteX8242" fmla="*/ 1220311 w 1452586"/>
                <a:gd name="connsiteY8242" fmla="*/ 873549 h 1226458"/>
                <a:gd name="connsiteX8243" fmla="*/ 1219189 w 1452586"/>
                <a:gd name="connsiteY8243" fmla="*/ 873613 h 1226458"/>
                <a:gd name="connsiteX8244" fmla="*/ 1218983 w 1452586"/>
                <a:gd name="connsiteY8244" fmla="*/ 873976 h 1226458"/>
                <a:gd name="connsiteX8245" fmla="*/ 1219094 w 1452586"/>
                <a:gd name="connsiteY8245" fmla="*/ 874418 h 1226458"/>
                <a:gd name="connsiteX8246" fmla="*/ 1219331 w 1452586"/>
                <a:gd name="connsiteY8246" fmla="*/ 874814 h 1226458"/>
                <a:gd name="connsiteX8247" fmla="*/ 1219568 w 1452586"/>
                <a:gd name="connsiteY8247" fmla="*/ 875114 h 1226458"/>
                <a:gd name="connsiteX8248" fmla="*/ 1219711 w 1452586"/>
                <a:gd name="connsiteY8248" fmla="*/ 875382 h 1226458"/>
                <a:gd name="connsiteX8249" fmla="*/ 1219900 w 1452586"/>
                <a:gd name="connsiteY8249" fmla="*/ 876015 h 1226458"/>
                <a:gd name="connsiteX8250" fmla="*/ 1220153 w 1452586"/>
                <a:gd name="connsiteY8250" fmla="*/ 876568 h 1226458"/>
                <a:gd name="connsiteX8251" fmla="*/ 1220359 w 1452586"/>
                <a:gd name="connsiteY8251" fmla="*/ 877105 h 1226458"/>
                <a:gd name="connsiteX8252" fmla="*/ 1220469 w 1452586"/>
                <a:gd name="connsiteY8252" fmla="*/ 877848 h 1226458"/>
                <a:gd name="connsiteX8253" fmla="*/ 1220422 w 1452586"/>
                <a:gd name="connsiteY8253" fmla="*/ 878654 h 1226458"/>
                <a:gd name="connsiteX8254" fmla="*/ 1220248 w 1452586"/>
                <a:gd name="connsiteY8254" fmla="*/ 879176 h 1226458"/>
                <a:gd name="connsiteX8255" fmla="*/ 1220137 w 1452586"/>
                <a:gd name="connsiteY8255" fmla="*/ 879713 h 1226458"/>
                <a:gd name="connsiteX8256" fmla="*/ 1220232 w 1452586"/>
                <a:gd name="connsiteY8256" fmla="*/ 880645 h 1226458"/>
                <a:gd name="connsiteX8257" fmla="*/ 1220406 w 1452586"/>
                <a:gd name="connsiteY8257" fmla="*/ 881340 h 1226458"/>
                <a:gd name="connsiteX8258" fmla="*/ 1220738 w 1452586"/>
                <a:gd name="connsiteY8258" fmla="*/ 882179 h 1226458"/>
                <a:gd name="connsiteX8259" fmla="*/ 1221070 w 1452586"/>
                <a:gd name="connsiteY8259" fmla="*/ 882969 h 1226458"/>
                <a:gd name="connsiteX8260" fmla="*/ 1221386 w 1452586"/>
                <a:gd name="connsiteY8260" fmla="*/ 883522 h 1226458"/>
                <a:gd name="connsiteX8261" fmla="*/ 1221892 w 1452586"/>
                <a:gd name="connsiteY8261" fmla="*/ 884106 h 1226458"/>
                <a:gd name="connsiteX8262" fmla="*/ 1222950 w 1452586"/>
                <a:gd name="connsiteY8262" fmla="*/ 884707 h 1226458"/>
                <a:gd name="connsiteX8263" fmla="*/ 1223330 w 1452586"/>
                <a:gd name="connsiteY8263" fmla="*/ 885166 h 1226458"/>
                <a:gd name="connsiteX8264" fmla="*/ 1223535 w 1452586"/>
                <a:gd name="connsiteY8264" fmla="*/ 885687 h 1226458"/>
                <a:gd name="connsiteX8265" fmla="*/ 1223519 w 1452586"/>
                <a:gd name="connsiteY8265" fmla="*/ 886145 h 1226458"/>
                <a:gd name="connsiteX8266" fmla="*/ 1223251 w 1452586"/>
                <a:gd name="connsiteY8266" fmla="*/ 886477 h 1226458"/>
                <a:gd name="connsiteX8267" fmla="*/ 1222618 w 1452586"/>
                <a:gd name="connsiteY8267" fmla="*/ 886509 h 1226458"/>
                <a:gd name="connsiteX8268" fmla="*/ 1223725 w 1452586"/>
                <a:gd name="connsiteY8268" fmla="*/ 888864 h 1226458"/>
                <a:gd name="connsiteX8269" fmla="*/ 1224025 w 1452586"/>
                <a:gd name="connsiteY8269" fmla="*/ 889322 h 1226458"/>
                <a:gd name="connsiteX8270" fmla="*/ 1224452 w 1452586"/>
                <a:gd name="connsiteY8270" fmla="*/ 889306 h 1226458"/>
                <a:gd name="connsiteX8271" fmla="*/ 1224957 w 1452586"/>
                <a:gd name="connsiteY8271" fmla="*/ 889022 h 1226458"/>
                <a:gd name="connsiteX8272" fmla="*/ 1225432 w 1452586"/>
                <a:gd name="connsiteY8272" fmla="*/ 888942 h 1226458"/>
                <a:gd name="connsiteX8273" fmla="*/ 1225827 w 1452586"/>
                <a:gd name="connsiteY8273" fmla="*/ 889543 h 1226458"/>
                <a:gd name="connsiteX8274" fmla="*/ 1226174 w 1452586"/>
                <a:gd name="connsiteY8274" fmla="*/ 890413 h 1226458"/>
                <a:gd name="connsiteX8275" fmla="*/ 1226554 w 1452586"/>
                <a:gd name="connsiteY8275" fmla="*/ 890855 h 1226458"/>
                <a:gd name="connsiteX8276" fmla="*/ 1226996 w 1452586"/>
                <a:gd name="connsiteY8276" fmla="*/ 890997 h 1226458"/>
                <a:gd name="connsiteX8277" fmla="*/ 1227534 w 1452586"/>
                <a:gd name="connsiteY8277" fmla="*/ 890886 h 1226458"/>
                <a:gd name="connsiteX8278" fmla="*/ 1227961 w 1452586"/>
                <a:gd name="connsiteY8278" fmla="*/ 890966 h 1226458"/>
                <a:gd name="connsiteX8279" fmla="*/ 1228182 w 1452586"/>
                <a:gd name="connsiteY8279" fmla="*/ 891456 h 1226458"/>
                <a:gd name="connsiteX8280" fmla="*/ 1228403 w 1452586"/>
                <a:gd name="connsiteY8280" fmla="*/ 892103 h 1226458"/>
                <a:gd name="connsiteX8281" fmla="*/ 1228798 w 1452586"/>
                <a:gd name="connsiteY8281" fmla="*/ 892657 h 1226458"/>
                <a:gd name="connsiteX8282" fmla="*/ 1229067 w 1452586"/>
                <a:gd name="connsiteY8282" fmla="*/ 892752 h 1226458"/>
                <a:gd name="connsiteX8283" fmla="*/ 1229715 w 1452586"/>
                <a:gd name="connsiteY8283" fmla="*/ 892799 h 1226458"/>
                <a:gd name="connsiteX8284" fmla="*/ 1230015 w 1452586"/>
                <a:gd name="connsiteY8284" fmla="*/ 892878 h 1226458"/>
                <a:gd name="connsiteX8285" fmla="*/ 1230252 w 1452586"/>
                <a:gd name="connsiteY8285" fmla="*/ 893052 h 1226458"/>
                <a:gd name="connsiteX8286" fmla="*/ 1230600 w 1452586"/>
                <a:gd name="connsiteY8286" fmla="*/ 893510 h 1226458"/>
                <a:gd name="connsiteX8287" fmla="*/ 1230868 w 1452586"/>
                <a:gd name="connsiteY8287" fmla="*/ 893700 h 1226458"/>
                <a:gd name="connsiteX8288" fmla="*/ 1231374 w 1452586"/>
                <a:gd name="connsiteY8288" fmla="*/ 893905 h 1226458"/>
                <a:gd name="connsiteX8289" fmla="*/ 1231785 w 1452586"/>
                <a:gd name="connsiteY8289" fmla="*/ 893921 h 1226458"/>
                <a:gd name="connsiteX8290" fmla="*/ 1232702 w 1452586"/>
                <a:gd name="connsiteY8290" fmla="*/ 893637 h 1226458"/>
                <a:gd name="connsiteX8291" fmla="*/ 1233413 w 1452586"/>
                <a:gd name="connsiteY8291" fmla="*/ 893162 h 1226458"/>
                <a:gd name="connsiteX8292" fmla="*/ 1235373 w 1452586"/>
                <a:gd name="connsiteY8292" fmla="*/ 890618 h 1226458"/>
                <a:gd name="connsiteX8293" fmla="*/ 1234424 w 1452586"/>
                <a:gd name="connsiteY8293" fmla="*/ 889527 h 1226458"/>
                <a:gd name="connsiteX8294" fmla="*/ 1234187 w 1452586"/>
                <a:gd name="connsiteY8294" fmla="*/ 888327 h 1226458"/>
                <a:gd name="connsiteX8295" fmla="*/ 1235136 w 1452586"/>
                <a:gd name="connsiteY8295" fmla="*/ 883159 h 1226458"/>
                <a:gd name="connsiteX8296" fmla="*/ 1235072 w 1452586"/>
                <a:gd name="connsiteY8296" fmla="*/ 882084 h 1226458"/>
                <a:gd name="connsiteX8297" fmla="*/ 1234266 w 1452586"/>
                <a:gd name="connsiteY8297" fmla="*/ 881736 h 1226458"/>
                <a:gd name="connsiteX8298" fmla="*/ 1234108 w 1452586"/>
                <a:gd name="connsiteY8298" fmla="*/ 881198 h 1226458"/>
                <a:gd name="connsiteX8299" fmla="*/ 1236005 w 1452586"/>
                <a:gd name="connsiteY8299" fmla="*/ 879508 h 1226458"/>
                <a:gd name="connsiteX8300" fmla="*/ 1236511 w 1452586"/>
                <a:gd name="connsiteY8300" fmla="*/ 878812 h 1226458"/>
                <a:gd name="connsiteX8301" fmla="*/ 1236985 w 1452586"/>
                <a:gd name="connsiteY8301" fmla="*/ 879255 h 1226458"/>
                <a:gd name="connsiteX8302" fmla="*/ 1236716 w 1452586"/>
                <a:gd name="connsiteY8302" fmla="*/ 879728 h 1226458"/>
                <a:gd name="connsiteX8303" fmla="*/ 1236400 w 1452586"/>
                <a:gd name="connsiteY8303" fmla="*/ 880124 h 1226458"/>
                <a:gd name="connsiteX8304" fmla="*/ 1235657 w 1452586"/>
                <a:gd name="connsiteY8304" fmla="*/ 880708 h 1226458"/>
                <a:gd name="connsiteX8305" fmla="*/ 1235831 w 1452586"/>
                <a:gd name="connsiteY8305" fmla="*/ 881230 h 1226458"/>
                <a:gd name="connsiteX8306" fmla="*/ 1236827 w 1452586"/>
                <a:gd name="connsiteY8306" fmla="*/ 881847 h 1226458"/>
                <a:gd name="connsiteX8307" fmla="*/ 1236511 w 1452586"/>
                <a:gd name="connsiteY8307" fmla="*/ 883379 h 1226458"/>
                <a:gd name="connsiteX8308" fmla="*/ 1235752 w 1452586"/>
                <a:gd name="connsiteY8308" fmla="*/ 885181 h 1226458"/>
                <a:gd name="connsiteX8309" fmla="*/ 1235515 w 1452586"/>
                <a:gd name="connsiteY8309" fmla="*/ 886509 h 1226458"/>
                <a:gd name="connsiteX8310" fmla="*/ 1236605 w 1452586"/>
                <a:gd name="connsiteY8310" fmla="*/ 888722 h 1226458"/>
                <a:gd name="connsiteX8311" fmla="*/ 1237743 w 1452586"/>
                <a:gd name="connsiteY8311" fmla="*/ 889211 h 1226458"/>
                <a:gd name="connsiteX8312" fmla="*/ 1240161 w 1452586"/>
                <a:gd name="connsiteY8312" fmla="*/ 888627 h 1226458"/>
                <a:gd name="connsiteX8313" fmla="*/ 1240319 w 1452586"/>
                <a:gd name="connsiteY8313" fmla="*/ 889069 h 1226458"/>
                <a:gd name="connsiteX8314" fmla="*/ 1239656 w 1452586"/>
                <a:gd name="connsiteY8314" fmla="*/ 890001 h 1226458"/>
                <a:gd name="connsiteX8315" fmla="*/ 1239735 w 1452586"/>
                <a:gd name="connsiteY8315" fmla="*/ 890934 h 1226458"/>
                <a:gd name="connsiteX8316" fmla="*/ 1240793 w 1452586"/>
                <a:gd name="connsiteY8316" fmla="*/ 893273 h 1226458"/>
                <a:gd name="connsiteX8317" fmla="*/ 1241047 w 1452586"/>
                <a:gd name="connsiteY8317" fmla="*/ 894347 h 1226458"/>
                <a:gd name="connsiteX8318" fmla="*/ 1240698 w 1452586"/>
                <a:gd name="connsiteY8318" fmla="*/ 894617 h 1226458"/>
                <a:gd name="connsiteX8319" fmla="*/ 1239924 w 1452586"/>
                <a:gd name="connsiteY8319" fmla="*/ 894364 h 1226458"/>
                <a:gd name="connsiteX8320" fmla="*/ 1238944 w 1452586"/>
                <a:gd name="connsiteY8320" fmla="*/ 893826 h 1226458"/>
                <a:gd name="connsiteX8321" fmla="*/ 1238075 w 1452586"/>
                <a:gd name="connsiteY8321" fmla="*/ 893147 h 1226458"/>
                <a:gd name="connsiteX8322" fmla="*/ 1237396 w 1452586"/>
                <a:gd name="connsiteY8322" fmla="*/ 892403 h 1226458"/>
                <a:gd name="connsiteX8323" fmla="*/ 1236779 w 1452586"/>
                <a:gd name="connsiteY8323" fmla="*/ 891961 h 1226458"/>
                <a:gd name="connsiteX8324" fmla="*/ 1236100 w 1452586"/>
                <a:gd name="connsiteY8324" fmla="*/ 892072 h 1226458"/>
                <a:gd name="connsiteX8325" fmla="*/ 1235531 w 1452586"/>
                <a:gd name="connsiteY8325" fmla="*/ 892625 h 1226458"/>
                <a:gd name="connsiteX8326" fmla="*/ 1234235 w 1452586"/>
                <a:gd name="connsiteY8326" fmla="*/ 895327 h 1226458"/>
                <a:gd name="connsiteX8327" fmla="*/ 1236384 w 1452586"/>
                <a:gd name="connsiteY8327" fmla="*/ 896544 h 1226458"/>
                <a:gd name="connsiteX8328" fmla="*/ 1236795 w 1452586"/>
                <a:gd name="connsiteY8328" fmla="*/ 897034 h 1226458"/>
                <a:gd name="connsiteX8329" fmla="*/ 1237111 w 1452586"/>
                <a:gd name="connsiteY8329" fmla="*/ 897872 h 1226458"/>
                <a:gd name="connsiteX8330" fmla="*/ 1237427 w 1452586"/>
                <a:gd name="connsiteY8330" fmla="*/ 898441 h 1226458"/>
                <a:gd name="connsiteX8331" fmla="*/ 1237775 w 1452586"/>
                <a:gd name="connsiteY8331" fmla="*/ 898836 h 1226458"/>
                <a:gd name="connsiteX8332" fmla="*/ 1241331 w 1452586"/>
                <a:gd name="connsiteY8332" fmla="*/ 901966 h 1226458"/>
                <a:gd name="connsiteX8333" fmla="*/ 1243448 w 1452586"/>
                <a:gd name="connsiteY8333" fmla="*/ 904225 h 1226458"/>
                <a:gd name="connsiteX8334" fmla="*/ 1244713 w 1452586"/>
                <a:gd name="connsiteY8334" fmla="*/ 905221 h 1226458"/>
                <a:gd name="connsiteX8335" fmla="*/ 1245756 w 1452586"/>
                <a:gd name="connsiteY8335" fmla="*/ 905221 h 1226458"/>
                <a:gd name="connsiteX8336" fmla="*/ 1246357 w 1452586"/>
                <a:gd name="connsiteY8336" fmla="*/ 903561 h 1226458"/>
                <a:gd name="connsiteX8337" fmla="*/ 1246151 w 1452586"/>
                <a:gd name="connsiteY8337" fmla="*/ 901744 h 1226458"/>
                <a:gd name="connsiteX8338" fmla="*/ 1244713 w 1452586"/>
                <a:gd name="connsiteY8338" fmla="*/ 899073 h 1226458"/>
                <a:gd name="connsiteX8339" fmla="*/ 1244460 w 1452586"/>
                <a:gd name="connsiteY8339" fmla="*/ 897572 h 1226458"/>
                <a:gd name="connsiteX8340" fmla="*/ 1244966 w 1452586"/>
                <a:gd name="connsiteY8340" fmla="*/ 898046 h 1226458"/>
                <a:gd name="connsiteX8341" fmla="*/ 1245788 w 1452586"/>
                <a:gd name="connsiteY8341" fmla="*/ 898583 h 1226458"/>
                <a:gd name="connsiteX8342" fmla="*/ 1246183 w 1452586"/>
                <a:gd name="connsiteY8342" fmla="*/ 898915 h 1226458"/>
                <a:gd name="connsiteX8343" fmla="*/ 1246752 w 1452586"/>
                <a:gd name="connsiteY8343" fmla="*/ 899231 h 1226458"/>
                <a:gd name="connsiteX8344" fmla="*/ 1246657 w 1452586"/>
                <a:gd name="connsiteY8344" fmla="*/ 898488 h 1226458"/>
                <a:gd name="connsiteX8345" fmla="*/ 1246277 w 1452586"/>
                <a:gd name="connsiteY8345" fmla="*/ 897524 h 1226458"/>
                <a:gd name="connsiteX8346" fmla="*/ 1246056 w 1452586"/>
                <a:gd name="connsiteY8346" fmla="*/ 897081 h 1226458"/>
                <a:gd name="connsiteX8347" fmla="*/ 1245867 w 1452586"/>
                <a:gd name="connsiteY8347" fmla="*/ 895312 h 1226458"/>
                <a:gd name="connsiteX8348" fmla="*/ 1245993 w 1452586"/>
                <a:gd name="connsiteY8348" fmla="*/ 894205 h 1226458"/>
                <a:gd name="connsiteX8349" fmla="*/ 1246562 w 1452586"/>
                <a:gd name="connsiteY8349" fmla="*/ 893589 h 1226458"/>
                <a:gd name="connsiteX8350" fmla="*/ 1260691 w 1452586"/>
                <a:gd name="connsiteY8350" fmla="*/ 891835 h 1226458"/>
                <a:gd name="connsiteX8351" fmla="*/ 1261592 w 1452586"/>
                <a:gd name="connsiteY8351" fmla="*/ 891961 h 1226458"/>
                <a:gd name="connsiteX8352" fmla="*/ 1264200 w 1452586"/>
                <a:gd name="connsiteY8352" fmla="*/ 893036 h 1226458"/>
                <a:gd name="connsiteX8353" fmla="*/ 1264737 w 1452586"/>
                <a:gd name="connsiteY8353" fmla="*/ 893526 h 1226458"/>
                <a:gd name="connsiteX8354" fmla="*/ 1264073 w 1452586"/>
                <a:gd name="connsiteY8354" fmla="*/ 893937 h 1226458"/>
                <a:gd name="connsiteX8355" fmla="*/ 1259679 w 1452586"/>
                <a:gd name="connsiteY8355" fmla="*/ 893637 h 1226458"/>
                <a:gd name="connsiteX8356" fmla="*/ 1258573 w 1452586"/>
                <a:gd name="connsiteY8356" fmla="*/ 893289 h 1226458"/>
                <a:gd name="connsiteX8357" fmla="*/ 1258115 w 1452586"/>
                <a:gd name="connsiteY8357" fmla="*/ 893242 h 1226458"/>
                <a:gd name="connsiteX8358" fmla="*/ 1257704 w 1452586"/>
                <a:gd name="connsiteY8358" fmla="*/ 893368 h 1226458"/>
                <a:gd name="connsiteX8359" fmla="*/ 1257230 w 1452586"/>
                <a:gd name="connsiteY8359" fmla="*/ 893984 h 1226458"/>
                <a:gd name="connsiteX8360" fmla="*/ 1256945 w 1452586"/>
                <a:gd name="connsiteY8360" fmla="*/ 894190 h 1226458"/>
                <a:gd name="connsiteX8361" fmla="*/ 1255697 w 1452586"/>
                <a:gd name="connsiteY8361" fmla="*/ 894253 h 1226458"/>
                <a:gd name="connsiteX8362" fmla="*/ 1253137 w 1452586"/>
                <a:gd name="connsiteY8362" fmla="*/ 893526 h 1226458"/>
                <a:gd name="connsiteX8363" fmla="*/ 1251841 w 1452586"/>
                <a:gd name="connsiteY8363" fmla="*/ 893589 h 1226458"/>
                <a:gd name="connsiteX8364" fmla="*/ 1249502 w 1452586"/>
                <a:gd name="connsiteY8364" fmla="*/ 894347 h 1226458"/>
                <a:gd name="connsiteX8365" fmla="*/ 1247431 w 1452586"/>
                <a:gd name="connsiteY8365" fmla="*/ 894253 h 1226458"/>
                <a:gd name="connsiteX8366" fmla="*/ 1246989 w 1452586"/>
                <a:gd name="connsiteY8366" fmla="*/ 894600 h 1226458"/>
                <a:gd name="connsiteX8367" fmla="*/ 1247352 w 1452586"/>
                <a:gd name="connsiteY8367" fmla="*/ 896529 h 1226458"/>
                <a:gd name="connsiteX8368" fmla="*/ 1249818 w 1452586"/>
                <a:gd name="connsiteY8368" fmla="*/ 903466 h 1226458"/>
                <a:gd name="connsiteX8369" fmla="*/ 1250719 w 1452586"/>
                <a:gd name="connsiteY8369" fmla="*/ 905427 h 1226458"/>
                <a:gd name="connsiteX8370" fmla="*/ 1251667 w 1452586"/>
                <a:gd name="connsiteY8370" fmla="*/ 906185 h 1226458"/>
                <a:gd name="connsiteX8371" fmla="*/ 1253089 w 1452586"/>
                <a:gd name="connsiteY8371" fmla="*/ 906802 h 1226458"/>
                <a:gd name="connsiteX8372" fmla="*/ 1254511 w 1452586"/>
                <a:gd name="connsiteY8372" fmla="*/ 907165 h 1226458"/>
                <a:gd name="connsiteX8373" fmla="*/ 1256661 w 1452586"/>
                <a:gd name="connsiteY8373" fmla="*/ 907102 h 1226458"/>
                <a:gd name="connsiteX8374" fmla="*/ 1257657 w 1452586"/>
                <a:gd name="connsiteY8374" fmla="*/ 907592 h 1226458"/>
                <a:gd name="connsiteX8375" fmla="*/ 1259727 w 1452586"/>
                <a:gd name="connsiteY8375" fmla="*/ 909061 h 1226458"/>
                <a:gd name="connsiteX8376" fmla="*/ 1264658 w 1452586"/>
                <a:gd name="connsiteY8376" fmla="*/ 909915 h 1226458"/>
                <a:gd name="connsiteX8377" fmla="*/ 1265480 w 1452586"/>
                <a:gd name="connsiteY8377" fmla="*/ 910879 h 1226458"/>
                <a:gd name="connsiteX8378" fmla="*/ 1266713 w 1452586"/>
                <a:gd name="connsiteY8378" fmla="*/ 911227 h 1226458"/>
                <a:gd name="connsiteX8379" fmla="*/ 1267930 w 1452586"/>
                <a:gd name="connsiteY8379" fmla="*/ 911100 h 1226458"/>
                <a:gd name="connsiteX8380" fmla="*/ 1268625 w 1452586"/>
                <a:gd name="connsiteY8380" fmla="*/ 910595 h 1226458"/>
                <a:gd name="connsiteX8381" fmla="*/ 1268893 w 1452586"/>
                <a:gd name="connsiteY8381" fmla="*/ 911669 h 1226458"/>
                <a:gd name="connsiteX8382" fmla="*/ 1269541 w 1452586"/>
                <a:gd name="connsiteY8382" fmla="*/ 912475 h 1226458"/>
                <a:gd name="connsiteX8383" fmla="*/ 1271090 w 1452586"/>
                <a:gd name="connsiteY8383" fmla="*/ 913613 h 1226458"/>
                <a:gd name="connsiteX8384" fmla="*/ 1272860 w 1452586"/>
                <a:gd name="connsiteY8384" fmla="*/ 915320 h 1226458"/>
                <a:gd name="connsiteX8385" fmla="*/ 1273840 w 1452586"/>
                <a:gd name="connsiteY8385" fmla="*/ 916063 h 1226458"/>
                <a:gd name="connsiteX8386" fmla="*/ 1276922 w 1452586"/>
                <a:gd name="connsiteY8386" fmla="*/ 916348 h 1226458"/>
                <a:gd name="connsiteX8387" fmla="*/ 1277317 w 1452586"/>
                <a:gd name="connsiteY8387" fmla="*/ 916490 h 1226458"/>
                <a:gd name="connsiteX8388" fmla="*/ 1277301 w 1452586"/>
                <a:gd name="connsiteY8388" fmla="*/ 916980 h 1226458"/>
                <a:gd name="connsiteX8389" fmla="*/ 1276922 w 1452586"/>
                <a:gd name="connsiteY8389" fmla="*/ 917470 h 1226458"/>
                <a:gd name="connsiteX8390" fmla="*/ 1276448 w 1452586"/>
                <a:gd name="connsiteY8390" fmla="*/ 917865 h 1226458"/>
                <a:gd name="connsiteX8391" fmla="*/ 1276037 w 1452586"/>
                <a:gd name="connsiteY8391" fmla="*/ 918038 h 1226458"/>
                <a:gd name="connsiteX8392" fmla="*/ 1274899 w 1452586"/>
                <a:gd name="connsiteY8392" fmla="*/ 917690 h 1226458"/>
                <a:gd name="connsiteX8393" fmla="*/ 1272544 w 1452586"/>
                <a:gd name="connsiteY8393" fmla="*/ 915873 h 1226458"/>
                <a:gd name="connsiteX8394" fmla="*/ 1271612 w 1452586"/>
                <a:gd name="connsiteY8394" fmla="*/ 915620 h 1226458"/>
                <a:gd name="connsiteX8395" fmla="*/ 1271248 w 1452586"/>
                <a:gd name="connsiteY8395" fmla="*/ 915462 h 1226458"/>
                <a:gd name="connsiteX8396" fmla="*/ 1270031 w 1452586"/>
                <a:gd name="connsiteY8396" fmla="*/ 914451 h 1226458"/>
                <a:gd name="connsiteX8397" fmla="*/ 1269525 w 1452586"/>
                <a:gd name="connsiteY8397" fmla="*/ 914119 h 1226458"/>
                <a:gd name="connsiteX8398" fmla="*/ 1267676 w 1452586"/>
                <a:gd name="connsiteY8398" fmla="*/ 913961 h 1226458"/>
                <a:gd name="connsiteX8399" fmla="*/ 1256914 w 1452586"/>
                <a:gd name="connsiteY8399" fmla="*/ 911116 h 1226458"/>
                <a:gd name="connsiteX8400" fmla="*/ 1254780 w 1452586"/>
                <a:gd name="connsiteY8400" fmla="*/ 911480 h 1226458"/>
                <a:gd name="connsiteX8401" fmla="*/ 1254148 w 1452586"/>
                <a:gd name="connsiteY8401" fmla="*/ 911132 h 1226458"/>
                <a:gd name="connsiteX8402" fmla="*/ 1253232 w 1452586"/>
                <a:gd name="connsiteY8402" fmla="*/ 910294 h 1226458"/>
                <a:gd name="connsiteX8403" fmla="*/ 1252710 w 1452586"/>
                <a:gd name="connsiteY8403" fmla="*/ 909915 h 1226458"/>
                <a:gd name="connsiteX8404" fmla="*/ 1251967 w 1452586"/>
                <a:gd name="connsiteY8404" fmla="*/ 909773 h 1226458"/>
                <a:gd name="connsiteX8405" fmla="*/ 1251303 w 1452586"/>
                <a:gd name="connsiteY8405" fmla="*/ 909251 h 1226458"/>
                <a:gd name="connsiteX8406" fmla="*/ 1251003 w 1452586"/>
                <a:gd name="connsiteY8406" fmla="*/ 909156 h 1226458"/>
                <a:gd name="connsiteX8407" fmla="*/ 1250782 w 1452586"/>
                <a:gd name="connsiteY8407" fmla="*/ 909251 h 1226458"/>
                <a:gd name="connsiteX8408" fmla="*/ 1250403 w 1452586"/>
                <a:gd name="connsiteY8408" fmla="*/ 909773 h 1226458"/>
                <a:gd name="connsiteX8409" fmla="*/ 1250150 w 1452586"/>
                <a:gd name="connsiteY8409" fmla="*/ 909946 h 1226458"/>
                <a:gd name="connsiteX8410" fmla="*/ 1249012 w 1452586"/>
                <a:gd name="connsiteY8410" fmla="*/ 910294 h 1226458"/>
                <a:gd name="connsiteX8411" fmla="*/ 1248554 w 1452586"/>
                <a:gd name="connsiteY8411" fmla="*/ 910578 h 1226458"/>
                <a:gd name="connsiteX8412" fmla="*/ 1248174 w 1452586"/>
                <a:gd name="connsiteY8412" fmla="*/ 911132 h 1226458"/>
                <a:gd name="connsiteX8413" fmla="*/ 1248616 w 1452586"/>
                <a:gd name="connsiteY8413" fmla="*/ 912222 h 1226458"/>
                <a:gd name="connsiteX8414" fmla="*/ 1249407 w 1452586"/>
                <a:gd name="connsiteY8414" fmla="*/ 916316 h 1226458"/>
                <a:gd name="connsiteX8415" fmla="*/ 1249644 w 1452586"/>
                <a:gd name="connsiteY8415" fmla="*/ 917169 h 1226458"/>
                <a:gd name="connsiteX8416" fmla="*/ 1250118 w 1452586"/>
                <a:gd name="connsiteY8416" fmla="*/ 917327 h 1226458"/>
                <a:gd name="connsiteX8417" fmla="*/ 1252694 w 1452586"/>
                <a:gd name="connsiteY8417" fmla="*/ 919540 h 1226458"/>
                <a:gd name="connsiteX8418" fmla="*/ 1253311 w 1452586"/>
                <a:gd name="connsiteY8418" fmla="*/ 919714 h 1226458"/>
                <a:gd name="connsiteX8419" fmla="*/ 1255618 w 1452586"/>
                <a:gd name="connsiteY8419" fmla="*/ 919145 h 1226458"/>
                <a:gd name="connsiteX8420" fmla="*/ 1258226 w 1452586"/>
                <a:gd name="connsiteY8420" fmla="*/ 917722 h 1226458"/>
                <a:gd name="connsiteX8421" fmla="*/ 1258858 w 1452586"/>
                <a:gd name="connsiteY8421" fmla="*/ 916758 h 1226458"/>
                <a:gd name="connsiteX8422" fmla="*/ 1259601 w 1452586"/>
                <a:gd name="connsiteY8422" fmla="*/ 916047 h 1226458"/>
                <a:gd name="connsiteX8423" fmla="*/ 1262746 w 1452586"/>
                <a:gd name="connsiteY8423" fmla="*/ 914988 h 1226458"/>
                <a:gd name="connsiteX8424" fmla="*/ 1263615 w 1452586"/>
                <a:gd name="connsiteY8424" fmla="*/ 914941 h 1226458"/>
                <a:gd name="connsiteX8425" fmla="*/ 1262651 w 1452586"/>
                <a:gd name="connsiteY8425" fmla="*/ 916616 h 1226458"/>
                <a:gd name="connsiteX8426" fmla="*/ 1259316 w 1452586"/>
                <a:gd name="connsiteY8426" fmla="*/ 918197 h 1226458"/>
                <a:gd name="connsiteX8427" fmla="*/ 1258257 w 1452586"/>
                <a:gd name="connsiteY8427" fmla="*/ 919935 h 1226458"/>
                <a:gd name="connsiteX8428" fmla="*/ 1257957 w 1452586"/>
                <a:gd name="connsiteY8428" fmla="*/ 921089 h 1226458"/>
                <a:gd name="connsiteX8429" fmla="*/ 1257925 w 1452586"/>
                <a:gd name="connsiteY8429" fmla="*/ 921658 h 1226458"/>
                <a:gd name="connsiteX8430" fmla="*/ 1258289 w 1452586"/>
                <a:gd name="connsiteY8430" fmla="*/ 923775 h 1226458"/>
                <a:gd name="connsiteX8431" fmla="*/ 1258700 w 1452586"/>
                <a:gd name="connsiteY8431" fmla="*/ 924977 h 1226458"/>
                <a:gd name="connsiteX8432" fmla="*/ 1259095 w 1452586"/>
                <a:gd name="connsiteY8432" fmla="*/ 925704 h 1226458"/>
                <a:gd name="connsiteX8433" fmla="*/ 1261007 w 1452586"/>
                <a:gd name="connsiteY8433" fmla="*/ 927679 h 1226458"/>
                <a:gd name="connsiteX8434" fmla="*/ 1261908 w 1452586"/>
                <a:gd name="connsiteY8434" fmla="*/ 928327 h 1226458"/>
                <a:gd name="connsiteX8435" fmla="*/ 1262746 w 1452586"/>
                <a:gd name="connsiteY8435" fmla="*/ 928738 h 1226458"/>
                <a:gd name="connsiteX8436" fmla="*/ 1263172 w 1452586"/>
                <a:gd name="connsiteY8436" fmla="*/ 928453 h 1226458"/>
                <a:gd name="connsiteX8437" fmla="*/ 1263425 w 1452586"/>
                <a:gd name="connsiteY8437" fmla="*/ 927774 h 1226458"/>
                <a:gd name="connsiteX8438" fmla="*/ 1263805 w 1452586"/>
                <a:gd name="connsiteY8438" fmla="*/ 927616 h 1226458"/>
                <a:gd name="connsiteX8439" fmla="*/ 1264927 w 1452586"/>
                <a:gd name="connsiteY8439" fmla="*/ 927631 h 1226458"/>
                <a:gd name="connsiteX8440" fmla="*/ 1265258 w 1452586"/>
                <a:gd name="connsiteY8440" fmla="*/ 927347 h 1226458"/>
                <a:gd name="connsiteX8441" fmla="*/ 1265669 w 1452586"/>
                <a:gd name="connsiteY8441" fmla="*/ 926462 h 1226458"/>
                <a:gd name="connsiteX8442" fmla="*/ 1265969 w 1452586"/>
                <a:gd name="connsiteY8442" fmla="*/ 926209 h 1226458"/>
                <a:gd name="connsiteX8443" fmla="*/ 1266349 w 1452586"/>
                <a:gd name="connsiteY8443" fmla="*/ 926414 h 1226458"/>
                <a:gd name="connsiteX8444" fmla="*/ 1266586 w 1452586"/>
                <a:gd name="connsiteY8444" fmla="*/ 927063 h 1226458"/>
                <a:gd name="connsiteX8445" fmla="*/ 1266807 w 1452586"/>
                <a:gd name="connsiteY8445" fmla="*/ 928358 h 1226458"/>
                <a:gd name="connsiteX8446" fmla="*/ 1266744 w 1452586"/>
                <a:gd name="connsiteY8446" fmla="*/ 928864 h 1226458"/>
                <a:gd name="connsiteX8447" fmla="*/ 1266365 w 1452586"/>
                <a:gd name="connsiteY8447" fmla="*/ 929260 h 1226458"/>
                <a:gd name="connsiteX8448" fmla="*/ 1264642 w 1452586"/>
                <a:gd name="connsiteY8448" fmla="*/ 930018 h 1226458"/>
                <a:gd name="connsiteX8449" fmla="*/ 1264057 w 1452586"/>
                <a:gd name="connsiteY8449" fmla="*/ 930603 h 1226458"/>
                <a:gd name="connsiteX8450" fmla="*/ 1262998 w 1452586"/>
                <a:gd name="connsiteY8450" fmla="*/ 932057 h 1226458"/>
                <a:gd name="connsiteX8451" fmla="*/ 1264057 w 1452586"/>
                <a:gd name="connsiteY8451" fmla="*/ 933431 h 1226458"/>
                <a:gd name="connsiteX8452" fmla="*/ 1265274 w 1452586"/>
                <a:gd name="connsiteY8452" fmla="*/ 934253 h 1226458"/>
                <a:gd name="connsiteX8453" fmla="*/ 1266586 w 1452586"/>
                <a:gd name="connsiteY8453" fmla="*/ 934538 h 1226458"/>
                <a:gd name="connsiteX8454" fmla="*/ 1270664 w 1452586"/>
                <a:gd name="connsiteY8454" fmla="*/ 933463 h 1226458"/>
                <a:gd name="connsiteX8455" fmla="*/ 1271343 w 1452586"/>
                <a:gd name="connsiteY8455" fmla="*/ 933431 h 1226458"/>
                <a:gd name="connsiteX8456" fmla="*/ 1272765 w 1452586"/>
                <a:gd name="connsiteY8456" fmla="*/ 933732 h 1226458"/>
                <a:gd name="connsiteX8457" fmla="*/ 1273461 w 1452586"/>
                <a:gd name="connsiteY8457" fmla="*/ 933589 h 1226458"/>
                <a:gd name="connsiteX8458" fmla="*/ 1273856 w 1452586"/>
                <a:gd name="connsiteY8458" fmla="*/ 933242 h 1226458"/>
                <a:gd name="connsiteX8459" fmla="*/ 1274504 w 1452586"/>
                <a:gd name="connsiteY8459" fmla="*/ 932357 h 1226458"/>
                <a:gd name="connsiteX8460" fmla="*/ 1274899 w 1452586"/>
                <a:gd name="connsiteY8460" fmla="*/ 932072 h 1226458"/>
                <a:gd name="connsiteX8461" fmla="*/ 1277159 w 1452586"/>
                <a:gd name="connsiteY8461" fmla="*/ 931345 h 1226458"/>
                <a:gd name="connsiteX8462" fmla="*/ 1277823 w 1452586"/>
                <a:gd name="connsiteY8462" fmla="*/ 930571 h 1226458"/>
                <a:gd name="connsiteX8463" fmla="*/ 1279040 w 1452586"/>
                <a:gd name="connsiteY8463" fmla="*/ 928011 h 1226458"/>
                <a:gd name="connsiteX8464" fmla="*/ 1279546 w 1452586"/>
                <a:gd name="connsiteY8464" fmla="*/ 927789 h 1226458"/>
                <a:gd name="connsiteX8465" fmla="*/ 1280051 w 1452586"/>
                <a:gd name="connsiteY8465" fmla="*/ 929260 h 1226458"/>
                <a:gd name="connsiteX8466" fmla="*/ 1279577 w 1452586"/>
                <a:gd name="connsiteY8466" fmla="*/ 930603 h 1226458"/>
                <a:gd name="connsiteX8467" fmla="*/ 1278708 w 1452586"/>
                <a:gd name="connsiteY8467" fmla="*/ 931614 h 1226458"/>
                <a:gd name="connsiteX8468" fmla="*/ 1277981 w 1452586"/>
                <a:gd name="connsiteY8468" fmla="*/ 932136 h 1226458"/>
                <a:gd name="connsiteX8469" fmla="*/ 1275847 w 1452586"/>
                <a:gd name="connsiteY8469" fmla="*/ 932799 h 1226458"/>
                <a:gd name="connsiteX8470" fmla="*/ 1275626 w 1452586"/>
                <a:gd name="connsiteY8470" fmla="*/ 933147 h 1226458"/>
                <a:gd name="connsiteX8471" fmla="*/ 1275563 w 1452586"/>
                <a:gd name="connsiteY8471" fmla="*/ 933732 h 1226458"/>
                <a:gd name="connsiteX8472" fmla="*/ 1275405 w 1452586"/>
                <a:gd name="connsiteY8472" fmla="*/ 934048 h 1226458"/>
                <a:gd name="connsiteX8473" fmla="*/ 1273161 w 1452586"/>
                <a:gd name="connsiteY8473" fmla="*/ 936735 h 1226458"/>
                <a:gd name="connsiteX8474" fmla="*/ 1265780 w 1452586"/>
                <a:gd name="connsiteY8474" fmla="*/ 938821 h 1226458"/>
                <a:gd name="connsiteX8475" fmla="*/ 1264658 w 1452586"/>
                <a:gd name="connsiteY8475" fmla="*/ 939390 h 1226458"/>
                <a:gd name="connsiteX8476" fmla="*/ 1264263 w 1452586"/>
                <a:gd name="connsiteY8476" fmla="*/ 939911 h 1226458"/>
                <a:gd name="connsiteX8477" fmla="*/ 1264263 w 1452586"/>
                <a:gd name="connsiteY8477" fmla="*/ 940623 h 1226458"/>
                <a:gd name="connsiteX8478" fmla="*/ 1264374 w 1452586"/>
                <a:gd name="connsiteY8478" fmla="*/ 941523 h 1226458"/>
                <a:gd name="connsiteX8479" fmla="*/ 1264121 w 1452586"/>
                <a:gd name="connsiteY8479" fmla="*/ 941808 h 1226458"/>
                <a:gd name="connsiteX8480" fmla="*/ 1264105 w 1452586"/>
                <a:gd name="connsiteY8480" fmla="*/ 942013 h 1226458"/>
                <a:gd name="connsiteX8481" fmla="*/ 1264800 w 1452586"/>
                <a:gd name="connsiteY8481" fmla="*/ 942709 h 1226458"/>
                <a:gd name="connsiteX8482" fmla="*/ 1265432 w 1452586"/>
                <a:gd name="connsiteY8482" fmla="*/ 943989 h 1226458"/>
                <a:gd name="connsiteX8483" fmla="*/ 1265211 w 1452586"/>
                <a:gd name="connsiteY8483" fmla="*/ 945459 h 1226458"/>
                <a:gd name="connsiteX8484" fmla="*/ 1264500 w 1452586"/>
                <a:gd name="connsiteY8484" fmla="*/ 946644 h 1226458"/>
                <a:gd name="connsiteX8485" fmla="*/ 1263725 w 1452586"/>
                <a:gd name="connsiteY8485" fmla="*/ 947134 h 1226458"/>
                <a:gd name="connsiteX8486" fmla="*/ 1263852 w 1452586"/>
                <a:gd name="connsiteY8486" fmla="*/ 947624 h 1226458"/>
                <a:gd name="connsiteX8487" fmla="*/ 1264531 w 1452586"/>
                <a:gd name="connsiteY8487" fmla="*/ 947813 h 1226458"/>
                <a:gd name="connsiteX8488" fmla="*/ 1265306 w 1452586"/>
                <a:gd name="connsiteY8488" fmla="*/ 947893 h 1226458"/>
                <a:gd name="connsiteX8489" fmla="*/ 1266713 w 1452586"/>
                <a:gd name="connsiteY8489" fmla="*/ 947766 h 1226458"/>
                <a:gd name="connsiteX8490" fmla="*/ 1267202 w 1452586"/>
                <a:gd name="connsiteY8490" fmla="*/ 947861 h 1226458"/>
                <a:gd name="connsiteX8491" fmla="*/ 1268435 w 1452586"/>
                <a:gd name="connsiteY8491" fmla="*/ 948588 h 1226458"/>
                <a:gd name="connsiteX8492" fmla="*/ 1268783 w 1452586"/>
                <a:gd name="connsiteY8492" fmla="*/ 948730 h 1226458"/>
                <a:gd name="connsiteX8493" fmla="*/ 1269715 w 1452586"/>
                <a:gd name="connsiteY8493" fmla="*/ 948635 h 1226458"/>
                <a:gd name="connsiteX8494" fmla="*/ 1272449 w 1452586"/>
                <a:gd name="connsiteY8494" fmla="*/ 949125 h 1226458"/>
                <a:gd name="connsiteX8495" fmla="*/ 1274883 w 1452586"/>
                <a:gd name="connsiteY8495" fmla="*/ 950389 h 1226458"/>
                <a:gd name="connsiteX8496" fmla="*/ 1275942 w 1452586"/>
                <a:gd name="connsiteY8496" fmla="*/ 950105 h 1226458"/>
                <a:gd name="connsiteX8497" fmla="*/ 1276606 w 1452586"/>
                <a:gd name="connsiteY8497" fmla="*/ 948999 h 1226458"/>
                <a:gd name="connsiteX8498" fmla="*/ 1276748 w 1452586"/>
                <a:gd name="connsiteY8498" fmla="*/ 947308 h 1226458"/>
                <a:gd name="connsiteX8499" fmla="*/ 1276179 w 1452586"/>
                <a:gd name="connsiteY8499" fmla="*/ 944732 h 1226458"/>
                <a:gd name="connsiteX8500" fmla="*/ 1276385 w 1452586"/>
                <a:gd name="connsiteY8500" fmla="*/ 944226 h 1226458"/>
                <a:gd name="connsiteX8501" fmla="*/ 1276748 w 1452586"/>
                <a:gd name="connsiteY8501" fmla="*/ 944020 h 1226458"/>
                <a:gd name="connsiteX8502" fmla="*/ 1277191 w 1452586"/>
                <a:gd name="connsiteY8502" fmla="*/ 944179 h 1226458"/>
                <a:gd name="connsiteX8503" fmla="*/ 1277712 w 1452586"/>
                <a:gd name="connsiteY8503" fmla="*/ 944827 h 1226458"/>
                <a:gd name="connsiteX8504" fmla="*/ 1277586 w 1452586"/>
                <a:gd name="connsiteY8504" fmla="*/ 945933 h 1226458"/>
                <a:gd name="connsiteX8505" fmla="*/ 1278076 w 1452586"/>
                <a:gd name="connsiteY8505" fmla="*/ 946201 h 1226458"/>
                <a:gd name="connsiteX8506" fmla="*/ 1279514 w 1452586"/>
                <a:gd name="connsiteY8506" fmla="*/ 945806 h 1226458"/>
                <a:gd name="connsiteX8507" fmla="*/ 1279356 w 1452586"/>
                <a:gd name="connsiteY8507" fmla="*/ 945332 h 1226458"/>
                <a:gd name="connsiteX8508" fmla="*/ 1278834 w 1452586"/>
                <a:gd name="connsiteY8508" fmla="*/ 945506 h 1226458"/>
                <a:gd name="connsiteX8509" fmla="*/ 1279150 w 1452586"/>
                <a:gd name="connsiteY8509" fmla="*/ 943657 h 1226458"/>
                <a:gd name="connsiteX8510" fmla="*/ 1280573 w 1452586"/>
                <a:gd name="connsiteY8510" fmla="*/ 943894 h 1226458"/>
                <a:gd name="connsiteX8511" fmla="*/ 1281553 w 1452586"/>
                <a:gd name="connsiteY8511" fmla="*/ 944906 h 1226458"/>
                <a:gd name="connsiteX8512" fmla="*/ 1280573 w 1452586"/>
                <a:gd name="connsiteY8512" fmla="*/ 945474 h 1226458"/>
                <a:gd name="connsiteX8513" fmla="*/ 1281063 w 1452586"/>
                <a:gd name="connsiteY8513" fmla="*/ 946249 h 1226458"/>
                <a:gd name="connsiteX8514" fmla="*/ 1281126 w 1452586"/>
                <a:gd name="connsiteY8514" fmla="*/ 946771 h 1226458"/>
                <a:gd name="connsiteX8515" fmla="*/ 1281063 w 1452586"/>
                <a:gd name="connsiteY8515" fmla="*/ 947308 h 1226458"/>
                <a:gd name="connsiteX8516" fmla="*/ 1281110 w 1452586"/>
                <a:gd name="connsiteY8516" fmla="*/ 948066 h 1226458"/>
                <a:gd name="connsiteX8517" fmla="*/ 1280952 w 1452586"/>
                <a:gd name="connsiteY8517" fmla="*/ 948477 h 1226458"/>
                <a:gd name="connsiteX8518" fmla="*/ 1280889 w 1452586"/>
                <a:gd name="connsiteY8518" fmla="*/ 948904 h 1226458"/>
                <a:gd name="connsiteX8519" fmla="*/ 1280984 w 1452586"/>
                <a:gd name="connsiteY8519" fmla="*/ 949442 h 1226458"/>
                <a:gd name="connsiteX8520" fmla="*/ 1281189 w 1452586"/>
                <a:gd name="connsiteY8520" fmla="*/ 949679 h 1226458"/>
                <a:gd name="connsiteX8521" fmla="*/ 1281553 w 1452586"/>
                <a:gd name="connsiteY8521" fmla="*/ 949789 h 1226458"/>
                <a:gd name="connsiteX8522" fmla="*/ 1281916 w 1452586"/>
                <a:gd name="connsiteY8522" fmla="*/ 949789 h 1226458"/>
                <a:gd name="connsiteX8523" fmla="*/ 1282090 w 1452586"/>
                <a:gd name="connsiteY8523" fmla="*/ 949647 h 1226458"/>
                <a:gd name="connsiteX8524" fmla="*/ 1282469 w 1452586"/>
                <a:gd name="connsiteY8524" fmla="*/ 949157 h 1226458"/>
                <a:gd name="connsiteX8525" fmla="*/ 1283181 w 1452586"/>
                <a:gd name="connsiteY8525" fmla="*/ 948840 h 1226458"/>
                <a:gd name="connsiteX8526" fmla="*/ 1283987 w 1452586"/>
                <a:gd name="connsiteY8526" fmla="*/ 948730 h 1226458"/>
                <a:gd name="connsiteX8527" fmla="*/ 1284603 w 1452586"/>
                <a:gd name="connsiteY8527" fmla="*/ 948809 h 1226458"/>
                <a:gd name="connsiteX8528" fmla="*/ 1285267 w 1452586"/>
                <a:gd name="connsiteY8528" fmla="*/ 949078 h 1226458"/>
                <a:gd name="connsiteX8529" fmla="*/ 1286373 w 1452586"/>
                <a:gd name="connsiteY8529" fmla="*/ 949315 h 1226458"/>
                <a:gd name="connsiteX8530" fmla="*/ 1288807 w 1452586"/>
                <a:gd name="connsiteY8530" fmla="*/ 950247 h 1226458"/>
                <a:gd name="connsiteX8531" fmla="*/ 1289265 w 1452586"/>
                <a:gd name="connsiteY8531" fmla="*/ 950327 h 1226458"/>
                <a:gd name="connsiteX8532" fmla="*/ 1290703 w 1452586"/>
                <a:gd name="connsiteY8532" fmla="*/ 949694 h 1226458"/>
                <a:gd name="connsiteX8533" fmla="*/ 1291731 w 1452586"/>
                <a:gd name="connsiteY8533" fmla="*/ 949679 h 1226458"/>
                <a:gd name="connsiteX8534" fmla="*/ 1293027 w 1452586"/>
                <a:gd name="connsiteY8534" fmla="*/ 950469 h 1226458"/>
                <a:gd name="connsiteX8535" fmla="*/ 1293943 w 1452586"/>
                <a:gd name="connsiteY8535" fmla="*/ 950674 h 1226458"/>
                <a:gd name="connsiteX8536" fmla="*/ 1294244 w 1452586"/>
                <a:gd name="connsiteY8536" fmla="*/ 949362 h 1226458"/>
                <a:gd name="connsiteX8537" fmla="*/ 1294228 w 1452586"/>
                <a:gd name="connsiteY8537" fmla="*/ 946454 h 1226458"/>
                <a:gd name="connsiteX8538" fmla="*/ 1294417 w 1452586"/>
                <a:gd name="connsiteY8538" fmla="*/ 945949 h 1226458"/>
                <a:gd name="connsiteX8539" fmla="*/ 1295129 w 1452586"/>
                <a:gd name="connsiteY8539" fmla="*/ 944747 h 1226458"/>
                <a:gd name="connsiteX8540" fmla="*/ 1295476 w 1452586"/>
                <a:gd name="connsiteY8540" fmla="*/ 944447 h 1226458"/>
                <a:gd name="connsiteX8541" fmla="*/ 1295761 w 1452586"/>
                <a:gd name="connsiteY8541" fmla="*/ 944700 h 1226458"/>
                <a:gd name="connsiteX8542" fmla="*/ 1295903 w 1452586"/>
                <a:gd name="connsiteY8542" fmla="*/ 945411 h 1226458"/>
                <a:gd name="connsiteX8543" fmla="*/ 1295856 w 1452586"/>
                <a:gd name="connsiteY8543" fmla="*/ 946170 h 1226458"/>
                <a:gd name="connsiteX8544" fmla="*/ 1295618 w 1452586"/>
                <a:gd name="connsiteY8544" fmla="*/ 946596 h 1226458"/>
                <a:gd name="connsiteX8545" fmla="*/ 1295792 w 1452586"/>
                <a:gd name="connsiteY8545" fmla="*/ 947308 h 1226458"/>
                <a:gd name="connsiteX8546" fmla="*/ 1298685 w 1452586"/>
                <a:gd name="connsiteY8546" fmla="*/ 951022 h 1226458"/>
                <a:gd name="connsiteX8547" fmla="*/ 1299491 w 1452586"/>
                <a:gd name="connsiteY8547" fmla="*/ 952966 h 1226458"/>
                <a:gd name="connsiteX8548" fmla="*/ 1298811 w 1452586"/>
                <a:gd name="connsiteY8548" fmla="*/ 953361 h 1226458"/>
                <a:gd name="connsiteX8549" fmla="*/ 1297657 w 1452586"/>
                <a:gd name="connsiteY8549" fmla="*/ 953187 h 1226458"/>
                <a:gd name="connsiteX8550" fmla="*/ 1296978 w 1452586"/>
                <a:gd name="connsiteY8550" fmla="*/ 953519 h 1226458"/>
                <a:gd name="connsiteX8551" fmla="*/ 1296662 w 1452586"/>
                <a:gd name="connsiteY8551" fmla="*/ 954040 h 1226458"/>
                <a:gd name="connsiteX8552" fmla="*/ 1296077 w 1452586"/>
                <a:gd name="connsiteY8552" fmla="*/ 953740 h 1226458"/>
                <a:gd name="connsiteX8553" fmla="*/ 1295113 w 1452586"/>
                <a:gd name="connsiteY8553" fmla="*/ 952808 h 1226458"/>
                <a:gd name="connsiteX8554" fmla="*/ 1294512 w 1452586"/>
                <a:gd name="connsiteY8554" fmla="*/ 952886 h 1226458"/>
                <a:gd name="connsiteX8555" fmla="*/ 1294022 w 1452586"/>
                <a:gd name="connsiteY8555" fmla="*/ 953187 h 1226458"/>
                <a:gd name="connsiteX8556" fmla="*/ 1293137 w 1452586"/>
                <a:gd name="connsiteY8556" fmla="*/ 953993 h 1226458"/>
                <a:gd name="connsiteX8557" fmla="*/ 1293754 w 1452586"/>
                <a:gd name="connsiteY8557" fmla="*/ 954688 h 1226458"/>
                <a:gd name="connsiteX8558" fmla="*/ 1294734 w 1452586"/>
                <a:gd name="connsiteY8558" fmla="*/ 955447 h 1226458"/>
                <a:gd name="connsiteX8559" fmla="*/ 1295713 w 1452586"/>
                <a:gd name="connsiteY8559" fmla="*/ 956047 h 1226458"/>
                <a:gd name="connsiteX8560" fmla="*/ 1296393 w 1452586"/>
                <a:gd name="connsiteY8560" fmla="*/ 956206 h 1226458"/>
                <a:gd name="connsiteX8561" fmla="*/ 1296662 w 1452586"/>
                <a:gd name="connsiteY8561" fmla="*/ 956442 h 1226458"/>
                <a:gd name="connsiteX8562" fmla="*/ 1297057 w 1452586"/>
                <a:gd name="connsiteY8562" fmla="*/ 957818 h 1226458"/>
                <a:gd name="connsiteX8563" fmla="*/ 1297309 w 1452586"/>
                <a:gd name="connsiteY8563" fmla="*/ 958071 h 1226458"/>
                <a:gd name="connsiteX8564" fmla="*/ 1297815 w 1452586"/>
                <a:gd name="connsiteY8564" fmla="*/ 958007 h 1226458"/>
                <a:gd name="connsiteX8565" fmla="*/ 1300581 w 1452586"/>
                <a:gd name="connsiteY8565" fmla="*/ 959335 h 1226458"/>
                <a:gd name="connsiteX8566" fmla="*/ 1300960 w 1452586"/>
                <a:gd name="connsiteY8566" fmla="*/ 959651 h 1226458"/>
                <a:gd name="connsiteX8567" fmla="*/ 1301150 w 1452586"/>
                <a:gd name="connsiteY8567" fmla="*/ 959951 h 1226458"/>
                <a:gd name="connsiteX8568" fmla="*/ 1301640 w 1452586"/>
                <a:gd name="connsiteY8568" fmla="*/ 960836 h 1226458"/>
                <a:gd name="connsiteX8569" fmla="*/ 1301909 w 1452586"/>
                <a:gd name="connsiteY8569" fmla="*/ 961200 h 1226458"/>
                <a:gd name="connsiteX8570" fmla="*/ 1302683 w 1452586"/>
                <a:gd name="connsiteY8570" fmla="*/ 961785 h 1226458"/>
                <a:gd name="connsiteX8571" fmla="*/ 1307171 w 1452586"/>
                <a:gd name="connsiteY8571" fmla="*/ 963713 h 1226458"/>
                <a:gd name="connsiteX8572" fmla="*/ 1313588 w 1452586"/>
                <a:gd name="connsiteY8572" fmla="*/ 965166 h 1226458"/>
                <a:gd name="connsiteX8573" fmla="*/ 1314536 w 1452586"/>
                <a:gd name="connsiteY8573" fmla="*/ 965056 h 1226458"/>
                <a:gd name="connsiteX8574" fmla="*/ 1315073 w 1452586"/>
                <a:gd name="connsiteY8574" fmla="*/ 964424 h 1226458"/>
                <a:gd name="connsiteX8575" fmla="*/ 1314900 w 1452586"/>
                <a:gd name="connsiteY8575" fmla="*/ 962875 h 1226458"/>
                <a:gd name="connsiteX8576" fmla="*/ 1315279 w 1452586"/>
                <a:gd name="connsiteY8576" fmla="*/ 962448 h 1226458"/>
                <a:gd name="connsiteX8577" fmla="*/ 1316196 w 1452586"/>
                <a:gd name="connsiteY8577" fmla="*/ 961895 h 1226458"/>
                <a:gd name="connsiteX8578" fmla="*/ 1316844 w 1452586"/>
                <a:gd name="connsiteY8578" fmla="*/ 961232 h 1226458"/>
                <a:gd name="connsiteX8579" fmla="*/ 1316480 w 1452586"/>
                <a:gd name="connsiteY8579" fmla="*/ 960410 h 1226458"/>
                <a:gd name="connsiteX8580" fmla="*/ 1316844 w 1452586"/>
                <a:gd name="connsiteY8580" fmla="*/ 959383 h 1226458"/>
                <a:gd name="connsiteX8581" fmla="*/ 1317412 w 1452586"/>
                <a:gd name="connsiteY8581" fmla="*/ 958545 h 1226458"/>
                <a:gd name="connsiteX8582" fmla="*/ 1318171 w 1452586"/>
                <a:gd name="connsiteY8582" fmla="*/ 958149 h 1226458"/>
                <a:gd name="connsiteX8583" fmla="*/ 1319104 w 1452586"/>
                <a:gd name="connsiteY8583" fmla="*/ 958497 h 1226458"/>
                <a:gd name="connsiteX8584" fmla="*/ 1318835 w 1452586"/>
                <a:gd name="connsiteY8584" fmla="*/ 958924 h 1226458"/>
                <a:gd name="connsiteX8585" fmla="*/ 1318487 w 1452586"/>
                <a:gd name="connsiteY8585" fmla="*/ 959177 h 1226458"/>
                <a:gd name="connsiteX8586" fmla="*/ 1317634 w 1452586"/>
                <a:gd name="connsiteY8586" fmla="*/ 959477 h 1226458"/>
                <a:gd name="connsiteX8587" fmla="*/ 1317270 w 1452586"/>
                <a:gd name="connsiteY8587" fmla="*/ 959872 h 1226458"/>
                <a:gd name="connsiteX8588" fmla="*/ 1317397 w 1452586"/>
                <a:gd name="connsiteY8588" fmla="*/ 960425 h 1226458"/>
                <a:gd name="connsiteX8589" fmla="*/ 1317681 w 1452586"/>
                <a:gd name="connsiteY8589" fmla="*/ 961057 h 1226458"/>
                <a:gd name="connsiteX8590" fmla="*/ 1317744 w 1452586"/>
                <a:gd name="connsiteY8590" fmla="*/ 961627 h 1226458"/>
                <a:gd name="connsiteX8591" fmla="*/ 1316370 w 1452586"/>
                <a:gd name="connsiteY8591" fmla="*/ 963681 h 1226458"/>
                <a:gd name="connsiteX8592" fmla="*/ 1316559 w 1452586"/>
                <a:gd name="connsiteY8592" fmla="*/ 964250 h 1226458"/>
                <a:gd name="connsiteX8593" fmla="*/ 1316243 w 1452586"/>
                <a:gd name="connsiteY8593" fmla="*/ 965498 h 1226458"/>
                <a:gd name="connsiteX8594" fmla="*/ 1315042 w 1452586"/>
                <a:gd name="connsiteY8594" fmla="*/ 968644 h 1226458"/>
                <a:gd name="connsiteX8595" fmla="*/ 1316069 w 1452586"/>
                <a:gd name="connsiteY8595" fmla="*/ 968817 h 1226458"/>
                <a:gd name="connsiteX8596" fmla="*/ 1317002 w 1452586"/>
                <a:gd name="connsiteY8596" fmla="*/ 968786 h 1226458"/>
                <a:gd name="connsiteX8597" fmla="*/ 1317887 w 1452586"/>
                <a:gd name="connsiteY8597" fmla="*/ 969007 h 1226458"/>
                <a:gd name="connsiteX8598" fmla="*/ 1318772 w 1452586"/>
                <a:gd name="connsiteY8598" fmla="*/ 970066 h 1226458"/>
                <a:gd name="connsiteX8599" fmla="*/ 1316844 w 1452586"/>
                <a:gd name="connsiteY8599" fmla="*/ 970429 h 1226458"/>
                <a:gd name="connsiteX8600" fmla="*/ 1316196 w 1452586"/>
                <a:gd name="connsiteY8600" fmla="*/ 970935 h 1226458"/>
                <a:gd name="connsiteX8601" fmla="*/ 1315864 w 1452586"/>
                <a:gd name="connsiteY8601" fmla="*/ 972136 h 1226458"/>
                <a:gd name="connsiteX8602" fmla="*/ 1315943 w 1452586"/>
                <a:gd name="connsiteY8602" fmla="*/ 973890 h 1226458"/>
                <a:gd name="connsiteX8603" fmla="*/ 1316528 w 1452586"/>
                <a:gd name="connsiteY8603" fmla="*/ 974317 h 1226458"/>
                <a:gd name="connsiteX8604" fmla="*/ 1317412 w 1452586"/>
                <a:gd name="connsiteY8604" fmla="*/ 974317 h 1226458"/>
                <a:gd name="connsiteX8605" fmla="*/ 1319673 w 1452586"/>
                <a:gd name="connsiteY8605" fmla="*/ 975424 h 1226458"/>
                <a:gd name="connsiteX8606" fmla="*/ 1320779 w 1452586"/>
                <a:gd name="connsiteY8606" fmla="*/ 974807 h 1226458"/>
                <a:gd name="connsiteX8607" fmla="*/ 1323355 w 1452586"/>
                <a:gd name="connsiteY8607" fmla="*/ 972595 h 1226458"/>
                <a:gd name="connsiteX8608" fmla="*/ 1324635 w 1452586"/>
                <a:gd name="connsiteY8608" fmla="*/ 970966 h 1226458"/>
                <a:gd name="connsiteX8609" fmla="*/ 1325584 w 1452586"/>
                <a:gd name="connsiteY8609" fmla="*/ 970540 h 1226458"/>
                <a:gd name="connsiteX8610" fmla="*/ 1325236 w 1452586"/>
                <a:gd name="connsiteY8610" fmla="*/ 973748 h 1226458"/>
                <a:gd name="connsiteX8611" fmla="*/ 1325283 w 1452586"/>
                <a:gd name="connsiteY8611" fmla="*/ 975519 h 1226458"/>
                <a:gd name="connsiteX8612" fmla="*/ 1325836 w 1452586"/>
                <a:gd name="connsiteY8612" fmla="*/ 977510 h 1226458"/>
                <a:gd name="connsiteX8613" fmla="*/ 1326342 w 1452586"/>
                <a:gd name="connsiteY8613" fmla="*/ 978553 h 1226458"/>
                <a:gd name="connsiteX8614" fmla="*/ 1326721 w 1452586"/>
                <a:gd name="connsiteY8614" fmla="*/ 979058 h 1226458"/>
                <a:gd name="connsiteX8615" fmla="*/ 1327148 w 1452586"/>
                <a:gd name="connsiteY8615" fmla="*/ 979327 h 1226458"/>
                <a:gd name="connsiteX8616" fmla="*/ 1329629 w 1452586"/>
                <a:gd name="connsiteY8616" fmla="*/ 980497 h 1226458"/>
                <a:gd name="connsiteX8617" fmla="*/ 1329977 w 1452586"/>
                <a:gd name="connsiteY8617" fmla="*/ 980797 h 1226458"/>
                <a:gd name="connsiteX8618" fmla="*/ 1332126 w 1452586"/>
                <a:gd name="connsiteY8618" fmla="*/ 980907 h 1226458"/>
                <a:gd name="connsiteX8619" fmla="*/ 1333723 w 1452586"/>
                <a:gd name="connsiteY8619" fmla="*/ 981319 h 1226458"/>
                <a:gd name="connsiteX8620" fmla="*/ 1334797 w 1452586"/>
                <a:gd name="connsiteY8620" fmla="*/ 982504 h 1226458"/>
                <a:gd name="connsiteX8621" fmla="*/ 1335477 w 1452586"/>
                <a:gd name="connsiteY8621" fmla="*/ 984116 h 1226458"/>
                <a:gd name="connsiteX8622" fmla="*/ 1337626 w 1452586"/>
                <a:gd name="connsiteY8622" fmla="*/ 987261 h 1226458"/>
                <a:gd name="connsiteX8623" fmla="*/ 1337863 w 1452586"/>
                <a:gd name="connsiteY8623" fmla="*/ 987182 h 1226458"/>
                <a:gd name="connsiteX8624" fmla="*/ 1338085 w 1452586"/>
                <a:gd name="connsiteY8624" fmla="*/ 986407 h 1226458"/>
                <a:gd name="connsiteX8625" fmla="*/ 1339997 w 1452586"/>
                <a:gd name="connsiteY8625" fmla="*/ 986977 h 1226458"/>
                <a:gd name="connsiteX8626" fmla="*/ 1340550 w 1452586"/>
                <a:gd name="connsiteY8626" fmla="*/ 986534 h 1226458"/>
                <a:gd name="connsiteX8627" fmla="*/ 1340914 w 1452586"/>
                <a:gd name="connsiteY8627" fmla="*/ 986012 h 1226458"/>
                <a:gd name="connsiteX8628" fmla="*/ 1341577 w 1452586"/>
                <a:gd name="connsiteY8628" fmla="*/ 985839 h 1226458"/>
                <a:gd name="connsiteX8629" fmla="*/ 1344074 w 1452586"/>
                <a:gd name="connsiteY8629" fmla="*/ 986107 h 1226458"/>
                <a:gd name="connsiteX8630" fmla="*/ 1345149 w 1452586"/>
                <a:gd name="connsiteY8630" fmla="*/ 985839 h 1226458"/>
                <a:gd name="connsiteX8631" fmla="*/ 1345734 w 1452586"/>
                <a:gd name="connsiteY8631" fmla="*/ 986392 h 1226458"/>
                <a:gd name="connsiteX8632" fmla="*/ 1347093 w 1452586"/>
                <a:gd name="connsiteY8632" fmla="*/ 989584 h 1226458"/>
                <a:gd name="connsiteX8633" fmla="*/ 1347725 w 1452586"/>
                <a:gd name="connsiteY8633" fmla="*/ 990659 h 1226458"/>
                <a:gd name="connsiteX8634" fmla="*/ 1351297 w 1452586"/>
                <a:gd name="connsiteY8634" fmla="*/ 994373 h 1226458"/>
                <a:gd name="connsiteX8635" fmla="*/ 1352767 w 1452586"/>
                <a:gd name="connsiteY8635" fmla="*/ 994657 h 1226458"/>
                <a:gd name="connsiteX8636" fmla="*/ 1360416 w 1452586"/>
                <a:gd name="connsiteY8636" fmla="*/ 992540 h 1226458"/>
                <a:gd name="connsiteX8637" fmla="*/ 1362676 w 1452586"/>
                <a:gd name="connsiteY8637" fmla="*/ 992540 h 1226458"/>
                <a:gd name="connsiteX8638" fmla="*/ 1363672 w 1452586"/>
                <a:gd name="connsiteY8638" fmla="*/ 992287 h 1226458"/>
                <a:gd name="connsiteX8639" fmla="*/ 1364667 w 1452586"/>
                <a:gd name="connsiteY8639" fmla="*/ 991655 h 1226458"/>
                <a:gd name="connsiteX8640" fmla="*/ 1366185 w 1452586"/>
                <a:gd name="connsiteY8640" fmla="*/ 989790 h 1226458"/>
                <a:gd name="connsiteX8641" fmla="*/ 1367054 w 1452586"/>
                <a:gd name="connsiteY8641" fmla="*/ 989141 h 1226458"/>
                <a:gd name="connsiteX8642" fmla="*/ 1368160 w 1452586"/>
                <a:gd name="connsiteY8642" fmla="*/ 989316 h 1226458"/>
                <a:gd name="connsiteX8643" fmla="*/ 1367212 w 1452586"/>
                <a:gd name="connsiteY8643" fmla="*/ 989679 h 1226458"/>
                <a:gd name="connsiteX8644" fmla="*/ 1366801 w 1452586"/>
                <a:gd name="connsiteY8644" fmla="*/ 990469 h 1226458"/>
                <a:gd name="connsiteX8645" fmla="*/ 1366295 w 1452586"/>
                <a:gd name="connsiteY8645" fmla="*/ 992714 h 1226458"/>
                <a:gd name="connsiteX8646" fmla="*/ 1365679 w 1452586"/>
                <a:gd name="connsiteY8646" fmla="*/ 993662 h 1226458"/>
                <a:gd name="connsiteX8647" fmla="*/ 1364920 w 1452586"/>
                <a:gd name="connsiteY8647" fmla="*/ 993962 h 1226458"/>
                <a:gd name="connsiteX8648" fmla="*/ 1360527 w 1452586"/>
                <a:gd name="connsiteY8648" fmla="*/ 994089 h 1226458"/>
                <a:gd name="connsiteX8649" fmla="*/ 1355959 w 1452586"/>
                <a:gd name="connsiteY8649" fmla="*/ 995701 h 1226458"/>
                <a:gd name="connsiteX8650" fmla="*/ 1353288 w 1452586"/>
                <a:gd name="connsiteY8650" fmla="*/ 997613 h 1226458"/>
                <a:gd name="connsiteX8651" fmla="*/ 1351234 w 1452586"/>
                <a:gd name="connsiteY8651" fmla="*/ 999699 h 1226458"/>
                <a:gd name="connsiteX8652" fmla="*/ 1350965 w 1452586"/>
                <a:gd name="connsiteY8652" fmla="*/ 1000521 h 1226458"/>
                <a:gd name="connsiteX8653" fmla="*/ 1353083 w 1452586"/>
                <a:gd name="connsiteY8653" fmla="*/ 1006669 h 1226458"/>
                <a:gd name="connsiteX8654" fmla="*/ 1355453 w 1452586"/>
                <a:gd name="connsiteY8654" fmla="*/ 1011030 h 1226458"/>
                <a:gd name="connsiteX8655" fmla="*/ 1355643 w 1452586"/>
                <a:gd name="connsiteY8655" fmla="*/ 1011805 h 1226458"/>
                <a:gd name="connsiteX8656" fmla="*/ 1355390 w 1452586"/>
                <a:gd name="connsiteY8656" fmla="*/ 1012200 h 1226458"/>
                <a:gd name="connsiteX8657" fmla="*/ 1356054 w 1452586"/>
                <a:gd name="connsiteY8657" fmla="*/ 1013606 h 1226458"/>
                <a:gd name="connsiteX8658" fmla="*/ 1356101 w 1452586"/>
                <a:gd name="connsiteY8658" fmla="*/ 1014428 h 1226458"/>
                <a:gd name="connsiteX8659" fmla="*/ 1355643 w 1452586"/>
                <a:gd name="connsiteY8659" fmla="*/ 1014840 h 1226458"/>
                <a:gd name="connsiteX8660" fmla="*/ 1353636 w 1452586"/>
                <a:gd name="connsiteY8660" fmla="*/ 1015298 h 1226458"/>
                <a:gd name="connsiteX8661" fmla="*/ 1352735 w 1452586"/>
                <a:gd name="connsiteY8661" fmla="*/ 1016151 h 1226458"/>
                <a:gd name="connsiteX8662" fmla="*/ 1352435 w 1452586"/>
                <a:gd name="connsiteY8662" fmla="*/ 1017068 h 1226458"/>
                <a:gd name="connsiteX8663" fmla="*/ 1352830 w 1452586"/>
                <a:gd name="connsiteY8663" fmla="*/ 1018095 h 1226458"/>
                <a:gd name="connsiteX8664" fmla="*/ 1353905 w 1452586"/>
                <a:gd name="connsiteY8664" fmla="*/ 1019249 h 1226458"/>
                <a:gd name="connsiteX8665" fmla="*/ 1354521 w 1452586"/>
                <a:gd name="connsiteY8665" fmla="*/ 1020403 h 1226458"/>
                <a:gd name="connsiteX8666" fmla="*/ 1354363 w 1452586"/>
                <a:gd name="connsiteY8666" fmla="*/ 1021698 h 1226458"/>
                <a:gd name="connsiteX8667" fmla="*/ 1353936 w 1452586"/>
                <a:gd name="connsiteY8667" fmla="*/ 1023105 h 1226458"/>
                <a:gd name="connsiteX8668" fmla="*/ 1353715 w 1452586"/>
                <a:gd name="connsiteY8668" fmla="*/ 1024544 h 1226458"/>
                <a:gd name="connsiteX8669" fmla="*/ 1355438 w 1452586"/>
                <a:gd name="connsiteY8669" fmla="*/ 1025349 h 1226458"/>
                <a:gd name="connsiteX8670" fmla="*/ 1355991 w 1452586"/>
                <a:gd name="connsiteY8670" fmla="*/ 1026029 h 1226458"/>
                <a:gd name="connsiteX8671" fmla="*/ 1355817 w 1452586"/>
                <a:gd name="connsiteY8671" fmla="*/ 1027103 h 1226458"/>
                <a:gd name="connsiteX8672" fmla="*/ 1355264 w 1452586"/>
                <a:gd name="connsiteY8672" fmla="*/ 1027467 h 1226458"/>
                <a:gd name="connsiteX8673" fmla="*/ 1352498 w 1452586"/>
                <a:gd name="connsiteY8673" fmla="*/ 1028225 h 1226458"/>
                <a:gd name="connsiteX8674" fmla="*/ 1351439 w 1452586"/>
                <a:gd name="connsiteY8674" fmla="*/ 1028795 h 1226458"/>
                <a:gd name="connsiteX8675" fmla="*/ 1351297 w 1452586"/>
                <a:gd name="connsiteY8675" fmla="*/ 1029442 h 1226458"/>
                <a:gd name="connsiteX8676" fmla="*/ 1351518 w 1452586"/>
                <a:gd name="connsiteY8676" fmla="*/ 1030786 h 1226458"/>
                <a:gd name="connsiteX8677" fmla="*/ 1352340 w 1452586"/>
                <a:gd name="connsiteY8677" fmla="*/ 1032524 h 1226458"/>
                <a:gd name="connsiteX8678" fmla="*/ 1353430 w 1452586"/>
                <a:gd name="connsiteY8678" fmla="*/ 1034484 h 1226458"/>
                <a:gd name="connsiteX8679" fmla="*/ 1352403 w 1452586"/>
                <a:gd name="connsiteY8679" fmla="*/ 1034231 h 1226458"/>
                <a:gd name="connsiteX8680" fmla="*/ 1350175 w 1452586"/>
                <a:gd name="connsiteY8680" fmla="*/ 1032778 h 1226458"/>
                <a:gd name="connsiteX8681" fmla="*/ 1349227 w 1452586"/>
                <a:gd name="connsiteY8681" fmla="*/ 1032603 h 1226458"/>
                <a:gd name="connsiteX8682" fmla="*/ 1348642 w 1452586"/>
                <a:gd name="connsiteY8682" fmla="*/ 1033425 h 1226458"/>
                <a:gd name="connsiteX8683" fmla="*/ 1349227 w 1452586"/>
                <a:gd name="connsiteY8683" fmla="*/ 1034563 h 1226458"/>
                <a:gd name="connsiteX8684" fmla="*/ 1350317 w 1452586"/>
                <a:gd name="connsiteY8684" fmla="*/ 1035527 h 1226458"/>
                <a:gd name="connsiteX8685" fmla="*/ 1351234 w 1452586"/>
                <a:gd name="connsiteY8685" fmla="*/ 1035812 h 1226458"/>
                <a:gd name="connsiteX8686" fmla="*/ 1352261 w 1452586"/>
                <a:gd name="connsiteY8686" fmla="*/ 1036871 h 1226458"/>
                <a:gd name="connsiteX8687" fmla="*/ 1355343 w 1452586"/>
                <a:gd name="connsiteY8687" fmla="*/ 1042402 h 1226458"/>
                <a:gd name="connsiteX8688" fmla="*/ 1356544 w 1452586"/>
                <a:gd name="connsiteY8688" fmla="*/ 1044141 h 1226458"/>
                <a:gd name="connsiteX8689" fmla="*/ 1358614 w 1452586"/>
                <a:gd name="connsiteY8689" fmla="*/ 1045294 h 1226458"/>
                <a:gd name="connsiteX8690" fmla="*/ 1365410 w 1452586"/>
                <a:gd name="connsiteY8690" fmla="*/ 1046859 h 1226458"/>
                <a:gd name="connsiteX8691" fmla="*/ 1366596 w 1452586"/>
                <a:gd name="connsiteY8691" fmla="*/ 1047412 h 1226458"/>
                <a:gd name="connsiteX8692" fmla="*/ 1367212 w 1452586"/>
                <a:gd name="connsiteY8692" fmla="*/ 1047475 h 1226458"/>
                <a:gd name="connsiteX8693" fmla="*/ 1367322 w 1452586"/>
                <a:gd name="connsiteY8693" fmla="*/ 1047033 h 1226458"/>
                <a:gd name="connsiteX8694" fmla="*/ 1367196 w 1452586"/>
                <a:gd name="connsiteY8694" fmla="*/ 1046179 h 1226458"/>
                <a:gd name="connsiteX8695" fmla="*/ 1367402 w 1452586"/>
                <a:gd name="connsiteY8695" fmla="*/ 1045642 h 1226458"/>
                <a:gd name="connsiteX8696" fmla="*/ 1367686 w 1452586"/>
                <a:gd name="connsiteY8696" fmla="*/ 1045263 h 1226458"/>
                <a:gd name="connsiteX8697" fmla="*/ 1367844 w 1452586"/>
                <a:gd name="connsiteY8697" fmla="*/ 1044915 h 1226458"/>
                <a:gd name="connsiteX8698" fmla="*/ 1367607 w 1452586"/>
                <a:gd name="connsiteY8698" fmla="*/ 1043651 h 1226458"/>
                <a:gd name="connsiteX8699" fmla="*/ 1367117 w 1452586"/>
                <a:gd name="connsiteY8699" fmla="*/ 1042512 h 1226458"/>
                <a:gd name="connsiteX8700" fmla="*/ 1366437 w 1452586"/>
                <a:gd name="connsiteY8700" fmla="*/ 1041691 h 1226458"/>
                <a:gd name="connsiteX8701" fmla="*/ 1365663 w 1452586"/>
                <a:gd name="connsiteY8701" fmla="*/ 1041312 h 1226458"/>
                <a:gd name="connsiteX8702" fmla="*/ 1365474 w 1452586"/>
                <a:gd name="connsiteY8702" fmla="*/ 1040806 h 1226458"/>
                <a:gd name="connsiteX8703" fmla="*/ 1366358 w 1452586"/>
                <a:gd name="connsiteY8703" fmla="*/ 1040727 h 1226458"/>
                <a:gd name="connsiteX8704" fmla="*/ 1365853 w 1452586"/>
                <a:gd name="connsiteY8704" fmla="*/ 1040205 h 1226458"/>
                <a:gd name="connsiteX8705" fmla="*/ 1364809 w 1452586"/>
                <a:gd name="connsiteY8705" fmla="*/ 1039478 h 1226458"/>
                <a:gd name="connsiteX8706" fmla="*/ 1364146 w 1452586"/>
                <a:gd name="connsiteY8706" fmla="*/ 1038783 h 1226458"/>
                <a:gd name="connsiteX8707" fmla="*/ 1363672 w 1452586"/>
                <a:gd name="connsiteY8707" fmla="*/ 1038088 h 1226458"/>
                <a:gd name="connsiteX8708" fmla="*/ 1362044 w 1452586"/>
                <a:gd name="connsiteY8708" fmla="*/ 1036776 h 1226458"/>
                <a:gd name="connsiteX8709" fmla="*/ 1361396 w 1452586"/>
                <a:gd name="connsiteY8709" fmla="*/ 1036159 h 1226458"/>
                <a:gd name="connsiteX8710" fmla="*/ 1368081 w 1452586"/>
                <a:gd name="connsiteY8710" fmla="*/ 1039368 h 1226458"/>
                <a:gd name="connsiteX8711" fmla="*/ 1367876 w 1452586"/>
                <a:gd name="connsiteY8711" fmla="*/ 1039020 h 1226458"/>
                <a:gd name="connsiteX8712" fmla="*/ 1367544 w 1452586"/>
                <a:gd name="connsiteY8712" fmla="*/ 1038356 h 1226458"/>
                <a:gd name="connsiteX8713" fmla="*/ 1367307 w 1452586"/>
                <a:gd name="connsiteY8713" fmla="*/ 1037993 h 1226458"/>
                <a:gd name="connsiteX8714" fmla="*/ 1368334 w 1452586"/>
                <a:gd name="connsiteY8714" fmla="*/ 1035827 h 1226458"/>
                <a:gd name="connsiteX8715" fmla="*/ 1368508 w 1452586"/>
                <a:gd name="connsiteY8715" fmla="*/ 1033678 h 1226458"/>
                <a:gd name="connsiteX8716" fmla="*/ 1367607 w 1452586"/>
                <a:gd name="connsiteY8716" fmla="*/ 1031671 h 1226458"/>
                <a:gd name="connsiteX8717" fmla="*/ 1365410 w 1452586"/>
                <a:gd name="connsiteY8717" fmla="*/ 1029854 h 1226458"/>
                <a:gd name="connsiteX8718" fmla="*/ 1367180 w 1452586"/>
                <a:gd name="connsiteY8718" fmla="*/ 1029537 h 1226458"/>
                <a:gd name="connsiteX8719" fmla="*/ 1367749 w 1452586"/>
                <a:gd name="connsiteY8719" fmla="*/ 1029000 h 1226458"/>
                <a:gd name="connsiteX8720" fmla="*/ 1368129 w 1452586"/>
                <a:gd name="connsiteY8720" fmla="*/ 1027799 h 1226458"/>
                <a:gd name="connsiteX8721" fmla="*/ 1368160 w 1452586"/>
                <a:gd name="connsiteY8721" fmla="*/ 1026914 h 1226458"/>
                <a:gd name="connsiteX8722" fmla="*/ 1368097 w 1452586"/>
                <a:gd name="connsiteY8722" fmla="*/ 1025602 h 1226458"/>
                <a:gd name="connsiteX8723" fmla="*/ 1367860 w 1452586"/>
                <a:gd name="connsiteY8723" fmla="*/ 1023532 h 1226458"/>
                <a:gd name="connsiteX8724" fmla="*/ 1367275 w 1452586"/>
                <a:gd name="connsiteY8724" fmla="*/ 1022173 h 1226458"/>
                <a:gd name="connsiteX8725" fmla="*/ 1366596 w 1452586"/>
                <a:gd name="connsiteY8725" fmla="*/ 1021730 h 1226458"/>
                <a:gd name="connsiteX8726" fmla="*/ 1364525 w 1452586"/>
                <a:gd name="connsiteY8726" fmla="*/ 1021951 h 1226458"/>
                <a:gd name="connsiteX8727" fmla="*/ 1361222 w 1452586"/>
                <a:gd name="connsiteY8727" fmla="*/ 1021193 h 1226458"/>
                <a:gd name="connsiteX8728" fmla="*/ 1360258 w 1452586"/>
                <a:gd name="connsiteY8728" fmla="*/ 1021193 h 1226458"/>
                <a:gd name="connsiteX8729" fmla="*/ 1360669 w 1452586"/>
                <a:gd name="connsiteY8729" fmla="*/ 1020576 h 1226458"/>
                <a:gd name="connsiteX8730" fmla="*/ 1361254 w 1452586"/>
                <a:gd name="connsiteY8730" fmla="*/ 1020308 h 1226458"/>
                <a:gd name="connsiteX8731" fmla="*/ 1361933 w 1452586"/>
                <a:gd name="connsiteY8731" fmla="*/ 1020134 h 1226458"/>
                <a:gd name="connsiteX8732" fmla="*/ 1362565 w 1452586"/>
                <a:gd name="connsiteY8732" fmla="*/ 1019849 h 1226458"/>
                <a:gd name="connsiteX8733" fmla="*/ 1362929 w 1452586"/>
                <a:gd name="connsiteY8733" fmla="*/ 1019391 h 1226458"/>
                <a:gd name="connsiteX8734" fmla="*/ 1363593 w 1452586"/>
                <a:gd name="connsiteY8734" fmla="*/ 1018159 h 1226458"/>
                <a:gd name="connsiteX8735" fmla="*/ 1364003 w 1452586"/>
                <a:gd name="connsiteY8735" fmla="*/ 1017716 h 1226458"/>
                <a:gd name="connsiteX8736" fmla="*/ 1364731 w 1452586"/>
                <a:gd name="connsiteY8736" fmla="*/ 1017384 h 1226458"/>
                <a:gd name="connsiteX8737" fmla="*/ 1366074 w 1452586"/>
                <a:gd name="connsiteY8737" fmla="*/ 1017115 h 1226458"/>
                <a:gd name="connsiteX8738" fmla="*/ 1366753 w 1452586"/>
                <a:gd name="connsiteY8738" fmla="*/ 1016736 h 1226458"/>
                <a:gd name="connsiteX8739" fmla="*/ 1367070 w 1452586"/>
                <a:gd name="connsiteY8739" fmla="*/ 1016293 h 1226458"/>
                <a:gd name="connsiteX8740" fmla="*/ 1367607 w 1452586"/>
                <a:gd name="connsiteY8740" fmla="*/ 1015029 h 1226458"/>
                <a:gd name="connsiteX8741" fmla="*/ 1368397 w 1452586"/>
                <a:gd name="connsiteY8741" fmla="*/ 1014286 h 1226458"/>
                <a:gd name="connsiteX8742" fmla="*/ 1369029 w 1452586"/>
                <a:gd name="connsiteY8742" fmla="*/ 1012879 h 1226458"/>
                <a:gd name="connsiteX8743" fmla="*/ 1369598 w 1452586"/>
                <a:gd name="connsiteY8743" fmla="*/ 1012295 h 1226458"/>
                <a:gd name="connsiteX8744" fmla="*/ 1369630 w 1452586"/>
                <a:gd name="connsiteY8744" fmla="*/ 1011947 h 1226458"/>
                <a:gd name="connsiteX8745" fmla="*/ 1369661 w 1452586"/>
                <a:gd name="connsiteY8745" fmla="*/ 1011600 h 1226458"/>
                <a:gd name="connsiteX8746" fmla="*/ 1369741 w 1452586"/>
                <a:gd name="connsiteY8746" fmla="*/ 1011315 h 1226458"/>
                <a:gd name="connsiteX8747" fmla="*/ 1370057 w 1452586"/>
                <a:gd name="connsiteY8747" fmla="*/ 1011110 h 1226458"/>
                <a:gd name="connsiteX8748" fmla="*/ 1371258 w 1452586"/>
                <a:gd name="connsiteY8748" fmla="*/ 1010794 h 1226458"/>
                <a:gd name="connsiteX8749" fmla="*/ 1372127 w 1452586"/>
                <a:gd name="connsiteY8749" fmla="*/ 1010050 h 1226458"/>
                <a:gd name="connsiteX8750" fmla="*/ 1373755 w 1452586"/>
                <a:gd name="connsiteY8750" fmla="*/ 1006021 h 1226458"/>
                <a:gd name="connsiteX8751" fmla="*/ 1374545 w 1452586"/>
                <a:gd name="connsiteY8751" fmla="*/ 1006606 h 1226458"/>
                <a:gd name="connsiteX8752" fmla="*/ 1375367 w 1452586"/>
                <a:gd name="connsiteY8752" fmla="*/ 1005862 h 1226458"/>
                <a:gd name="connsiteX8753" fmla="*/ 1376094 w 1452586"/>
                <a:gd name="connsiteY8753" fmla="*/ 1004567 h 1226458"/>
                <a:gd name="connsiteX8754" fmla="*/ 1376505 w 1452586"/>
                <a:gd name="connsiteY8754" fmla="*/ 1003413 h 1226458"/>
                <a:gd name="connsiteX8755" fmla="*/ 1377769 w 1452586"/>
                <a:gd name="connsiteY8755" fmla="*/ 1004788 h 1226458"/>
                <a:gd name="connsiteX8756" fmla="*/ 1379302 w 1452586"/>
                <a:gd name="connsiteY8756" fmla="*/ 1005767 h 1226458"/>
                <a:gd name="connsiteX8757" fmla="*/ 1380645 w 1452586"/>
                <a:gd name="connsiteY8757" fmla="*/ 1005894 h 1226458"/>
                <a:gd name="connsiteX8758" fmla="*/ 1381436 w 1452586"/>
                <a:gd name="connsiteY8758" fmla="*/ 1004693 h 1226458"/>
                <a:gd name="connsiteX8759" fmla="*/ 1381657 w 1452586"/>
                <a:gd name="connsiteY8759" fmla="*/ 1003871 h 1226458"/>
                <a:gd name="connsiteX8760" fmla="*/ 1382021 w 1452586"/>
                <a:gd name="connsiteY8760" fmla="*/ 1003223 h 1226458"/>
                <a:gd name="connsiteX8761" fmla="*/ 1385260 w 1452586"/>
                <a:gd name="connsiteY8761" fmla="*/ 999967 h 1226458"/>
                <a:gd name="connsiteX8762" fmla="*/ 1385845 w 1452586"/>
                <a:gd name="connsiteY8762" fmla="*/ 998245 h 1226458"/>
                <a:gd name="connsiteX8763" fmla="*/ 1386809 w 1452586"/>
                <a:gd name="connsiteY8763" fmla="*/ 997233 h 1226458"/>
                <a:gd name="connsiteX8764" fmla="*/ 1387030 w 1452586"/>
                <a:gd name="connsiteY8764" fmla="*/ 996428 h 1226458"/>
                <a:gd name="connsiteX8765" fmla="*/ 1387204 w 1452586"/>
                <a:gd name="connsiteY8765" fmla="*/ 994657 h 1226458"/>
                <a:gd name="connsiteX8766" fmla="*/ 1387662 w 1452586"/>
                <a:gd name="connsiteY8766" fmla="*/ 993346 h 1226458"/>
                <a:gd name="connsiteX8767" fmla="*/ 1388311 w 1452586"/>
                <a:gd name="connsiteY8767" fmla="*/ 992318 h 1226458"/>
                <a:gd name="connsiteX8768" fmla="*/ 1390002 w 1452586"/>
                <a:gd name="connsiteY8768" fmla="*/ 990343 h 1226458"/>
                <a:gd name="connsiteX8769" fmla="*/ 1388737 w 1452586"/>
                <a:gd name="connsiteY8769" fmla="*/ 994089 h 1226458"/>
                <a:gd name="connsiteX8770" fmla="*/ 1388674 w 1452586"/>
                <a:gd name="connsiteY8770" fmla="*/ 995242 h 1226458"/>
                <a:gd name="connsiteX8771" fmla="*/ 1389717 w 1452586"/>
                <a:gd name="connsiteY8771" fmla="*/ 994926 h 1226458"/>
                <a:gd name="connsiteX8772" fmla="*/ 1390033 w 1452586"/>
                <a:gd name="connsiteY8772" fmla="*/ 994752 h 1226458"/>
                <a:gd name="connsiteX8773" fmla="*/ 1387267 w 1452586"/>
                <a:gd name="connsiteY8773" fmla="*/ 999035 h 1226458"/>
                <a:gd name="connsiteX8774" fmla="*/ 1386256 w 1452586"/>
                <a:gd name="connsiteY8774" fmla="*/ 1001833 h 1226458"/>
                <a:gd name="connsiteX8775" fmla="*/ 1386193 w 1452586"/>
                <a:gd name="connsiteY8775" fmla="*/ 1003081 h 1226458"/>
                <a:gd name="connsiteX8776" fmla="*/ 1387109 w 1452586"/>
                <a:gd name="connsiteY8776" fmla="*/ 1002938 h 1226458"/>
                <a:gd name="connsiteX8777" fmla="*/ 1387473 w 1452586"/>
                <a:gd name="connsiteY8777" fmla="*/ 1004219 h 1226458"/>
                <a:gd name="connsiteX8778" fmla="*/ 1388232 w 1452586"/>
                <a:gd name="connsiteY8778" fmla="*/ 1004851 h 1226458"/>
                <a:gd name="connsiteX8779" fmla="*/ 1389132 w 1452586"/>
                <a:gd name="connsiteY8779" fmla="*/ 1005009 h 1226458"/>
                <a:gd name="connsiteX8780" fmla="*/ 1389938 w 1452586"/>
                <a:gd name="connsiteY8780" fmla="*/ 1004725 h 1226458"/>
                <a:gd name="connsiteX8781" fmla="*/ 1390002 w 1452586"/>
                <a:gd name="connsiteY8781" fmla="*/ 1005499 h 1226458"/>
                <a:gd name="connsiteX8782" fmla="*/ 1390002 w 1452586"/>
                <a:gd name="connsiteY8782" fmla="*/ 1005799 h 1226458"/>
                <a:gd name="connsiteX8783" fmla="*/ 1393068 w 1452586"/>
                <a:gd name="connsiteY8783" fmla="*/ 1007316 h 1226458"/>
                <a:gd name="connsiteX8784" fmla="*/ 1394000 w 1452586"/>
                <a:gd name="connsiteY8784" fmla="*/ 1007901 h 1226458"/>
                <a:gd name="connsiteX8785" fmla="*/ 1396845 w 1452586"/>
                <a:gd name="connsiteY8785" fmla="*/ 1010904 h 1226458"/>
                <a:gd name="connsiteX8786" fmla="*/ 1397430 w 1452586"/>
                <a:gd name="connsiteY8786" fmla="*/ 1011362 h 1226458"/>
                <a:gd name="connsiteX8787" fmla="*/ 1397762 w 1452586"/>
                <a:gd name="connsiteY8787" fmla="*/ 1011442 h 1226458"/>
                <a:gd name="connsiteX8788" fmla="*/ 1398299 w 1452586"/>
                <a:gd name="connsiteY8788" fmla="*/ 1011694 h 1226458"/>
                <a:gd name="connsiteX8789" fmla="*/ 1398931 w 1452586"/>
                <a:gd name="connsiteY8789" fmla="*/ 1011852 h 1226458"/>
                <a:gd name="connsiteX8790" fmla="*/ 1399563 w 1452586"/>
                <a:gd name="connsiteY8790" fmla="*/ 1011694 h 1226458"/>
                <a:gd name="connsiteX8791" fmla="*/ 1400369 w 1452586"/>
                <a:gd name="connsiteY8791" fmla="*/ 1010445 h 1226458"/>
                <a:gd name="connsiteX8792" fmla="*/ 1400559 w 1452586"/>
                <a:gd name="connsiteY8792" fmla="*/ 1010209 h 1226458"/>
                <a:gd name="connsiteX8793" fmla="*/ 1401365 w 1452586"/>
                <a:gd name="connsiteY8793" fmla="*/ 1010588 h 1226458"/>
                <a:gd name="connsiteX8794" fmla="*/ 1401302 w 1452586"/>
                <a:gd name="connsiteY8794" fmla="*/ 1011426 h 1226458"/>
                <a:gd name="connsiteX8795" fmla="*/ 1400385 w 1452586"/>
                <a:gd name="connsiteY8795" fmla="*/ 1013149 h 1226458"/>
                <a:gd name="connsiteX8796" fmla="*/ 1401159 w 1452586"/>
                <a:gd name="connsiteY8796" fmla="*/ 1013828 h 1226458"/>
                <a:gd name="connsiteX8797" fmla="*/ 1403230 w 1452586"/>
                <a:gd name="connsiteY8797" fmla="*/ 1015029 h 1226458"/>
                <a:gd name="connsiteX8798" fmla="*/ 1404131 w 1452586"/>
                <a:gd name="connsiteY8798" fmla="*/ 1016262 h 1226458"/>
                <a:gd name="connsiteX8799" fmla="*/ 1405016 w 1452586"/>
                <a:gd name="connsiteY8799" fmla="*/ 1016925 h 1226458"/>
                <a:gd name="connsiteX8800" fmla="*/ 1405316 w 1452586"/>
                <a:gd name="connsiteY8800" fmla="*/ 1017352 h 1226458"/>
                <a:gd name="connsiteX8801" fmla="*/ 1405395 w 1452586"/>
                <a:gd name="connsiteY8801" fmla="*/ 1018000 h 1226458"/>
                <a:gd name="connsiteX8802" fmla="*/ 1405110 w 1452586"/>
                <a:gd name="connsiteY8802" fmla="*/ 1018901 h 1226458"/>
                <a:gd name="connsiteX8803" fmla="*/ 1405189 w 1452586"/>
                <a:gd name="connsiteY8803" fmla="*/ 1019565 h 1226458"/>
                <a:gd name="connsiteX8804" fmla="*/ 1405806 w 1452586"/>
                <a:gd name="connsiteY8804" fmla="*/ 1020624 h 1226458"/>
                <a:gd name="connsiteX8805" fmla="*/ 1407513 w 1452586"/>
                <a:gd name="connsiteY8805" fmla="*/ 1022378 h 1226458"/>
                <a:gd name="connsiteX8806" fmla="*/ 1408066 w 1452586"/>
                <a:gd name="connsiteY8806" fmla="*/ 1023263 h 1226458"/>
                <a:gd name="connsiteX8807" fmla="*/ 1410247 w 1452586"/>
                <a:gd name="connsiteY8807" fmla="*/ 1028320 h 1226458"/>
                <a:gd name="connsiteX8808" fmla="*/ 1410373 w 1452586"/>
                <a:gd name="connsiteY8808" fmla="*/ 1029553 h 1226458"/>
                <a:gd name="connsiteX8809" fmla="*/ 1411954 w 1452586"/>
                <a:gd name="connsiteY8809" fmla="*/ 1035638 h 1226458"/>
                <a:gd name="connsiteX8810" fmla="*/ 1415352 w 1452586"/>
                <a:gd name="connsiteY8810" fmla="*/ 1043224 h 1226458"/>
                <a:gd name="connsiteX8811" fmla="*/ 1416568 w 1452586"/>
                <a:gd name="connsiteY8811" fmla="*/ 1045199 h 1226458"/>
                <a:gd name="connsiteX8812" fmla="*/ 1417880 w 1452586"/>
                <a:gd name="connsiteY8812" fmla="*/ 1045326 h 1226458"/>
                <a:gd name="connsiteX8813" fmla="*/ 1421990 w 1452586"/>
                <a:gd name="connsiteY8813" fmla="*/ 1042987 h 1226458"/>
                <a:gd name="connsiteX8814" fmla="*/ 1422416 w 1452586"/>
                <a:gd name="connsiteY8814" fmla="*/ 1042370 h 1226458"/>
                <a:gd name="connsiteX8815" fmla="*/ 1423333 w 1452586"/>
                <a:gd name="connsiteY8815" fmla="*/ 1039668 h 1226458"/>
                <a:gd name="connsiteX8816" fmla="*/ 1423839 w 1452586"/>
                <a:gd name="connsiteY8816" fmla="*/ 1039304 h 1226458"/>
                <a:gd name="connsiteX8817" fmla="*/ 1424597 w 1452586"/>
                <a:gd name="connsiteY8817" fmla="*/ 1040126 h 1226458"/>
                <a:gd name="connsiteX8818" fmla="*/ 1423949 w 1452586"/>
                <a:gd name="connsiteY8818" fmla="*/ 1041185 h 1226458"/>
                <a:gd name="connsiteX8819" fmla="*/ 1424787 w 1452586"/>
                <a:gd name="connsiteY8819" fmla="*/ 1041897 h 1226458"/>
                <a:gd name="connsiteX8820" fmla="*/ 1427063 w 1452586"/>
                <a:gd name="connsiteY8820" fmla="*/ 1042560 h 1226458"/>
                <a:gd name="connsiteX8821" fmla="*/ 1426778 w 1452586"/>
                <a:gd name="connsiteY8821" fmla="*/ 1042987 h 1226458"/>
                <a:gd name="connsiteX8822" fmla="*/ 1426430 w 1452586"/>
                <a:gd name="connsiteY8822" fmla="*/ 1043287 h 1226458"/>
                <a:gd name="connsiteX8823" fmla="*/ 1416395 w 1452586"/>
                <a:gd name="connsiteY8823" fmla="*/ 1047017 h 1226458"/>
                <a:gd name="connsiteX8824" fmla="*/ 1415067 w 1452586"/>
                <a:gd name="connsiteY8824" fmla="*/ 1047128 h 1226458"/>
                <a:gd name="connsiteX8825" fmla="*/ 1414467 w 1452586"/>
                <a:gd name="connsiteY8825" fmla="*/ 1047412 h 1226458"/>
                <a:gd name="connsiteX8826" fmla="*/ 1414119 w 1452586"/>
                <a:gd name="connsiteY8826" fmla="*/ 1048076 h 1226458"/>
                <a:gd name="connsiteX8827" fmla="*/ 1414056 w 1452586"/>
                <a:gd name="connsiteY8827" fmla="*/ 1050241 h 1226458"/>
                <a:gd name="connsiteX8828" fmla="*/ 1414103 w 1452586"/>
                <a:gd name="connsiteY8828" fmla="*/ 1050589 h 1226458"/>
                <a:gd name="connsiteX8829" fmla="*/ 1413329 w 1452586"/>
                <a:gd name="connsiteY8829" fmla="*/ 1051253 h 1226458"/>
                <a:gd name="connsiteX8830" fmla="*/ 1412728 w 1452586"/>
                <a:gd name="connsiteY8830" fmla="*/ 1052358 h 1226458"/>
                <a:gd name="connsiteX8831" fmla="*/ 1411527 w 1452586"/>
                <a:gd name="connsiteY8831" fmla="*/ 1056136 h 1226458"/>
                <a:gd name="connsiteX8832" fmla="*/ 1411527 w 1452586"/>
                <a:gd name="connsiteY8832" fmla="*/ 1057148 h 1226458"/>
                <a:gd name="connsiteX8833" fmla="*/ 1412649 w 1452586"/>
                <a:gd name="connsiteY8833" fmla="*/ 1060150 h 1226458"/>
                <a:gd name="connsiteX8834" fmla="*/ 1413392 w 1452586"/>
                <a:gd name="connsiteY8834" fmla="*/ 1061272 h 1226458"/>
                <a:gd name="connsiteX8835" fmla="*/ 1414625 w 1452586"/>
                <a:gd name="connsiteY8835" fmla="*/ 1062268 h 1226458"/>
                <a:gd name="connsiteX8836" fmla="*/ 1415936 w 1452586"/>
                <a:gd name="connsiteY8836" fmla="*/ 1062979 h 1226458"/>
                <a:gd name="connsiteX8837" fmla="*/ 1416932 w 1452586"/>
                <a:gd name="connsiteY8837" fmla="*/ 1063296 h 1226458"/>
                <a:gd name="connsiteX8838" fmla="*/ 1417959 w 1452586"/>
                <a:gd name="connsiteY8838" fmla="*/ 1062916 h 1226458"/>
                <a:gd name="connsiteX8839" fmla="*/ 1420757 w 1452586"/>
                <a:gd name="connsiteY8839" fmla="*/ 1060308 h 1226458"/>
                <a:gd name="connsiteX8840" fmla="*/ 1420946 w 1452586"/>
                <a:gd name="connsiteY8840" fmla="*/ 1059945 h 1226458"/>
                <a:gd name="connsiteX8841" fmla="*/ 1421594 w 1452586"/>
                <a:gd name="connsiteY8841" fmla="*/ 1057764 h 1226458"/>
                <a:gd name="connsiteX8842" fmla="*/ 1421863 w 1452586"/>
                <a:gd name="connsiteY8842" fmla="*/ 1057337 h 1226458"/>
                <a:gd name="connsiteX8843" fmla="*/ 1422890 w 1452586"/>
                <a:gd name="connsiteY8843" fmla="*/ 1056184 h 1226458"/>
                <a:gd name="connsiteX8844" fmla="*/ 1423396 w 1452586"/>
                <a:gd name="connsiteY8844" fmla="*/ 1056863 h 1226458"/>
                <a:gd name="connsiteX8845" fmla="*/ 1424423 w 1452586"/>
                <a:gd name="connsiteY8845" fmla="*/ 1058712 h 1226458"/>
                <a:gd name="connsiteX8846" fmla="*/ 1424945 w 1452586"/>
                <a:gd name="connsiteY8846" fmla="*/ 1059265 h 1226458"/>
                <a:gd name="connsiteX8847" fmla="*/ 1425798 w 1452586"/>
                <a:gd name="connsiteY8847" fmla="*/ 1059502 h 1226458"/>
                <a:gd name="connsiteX8848" fmla="*/ 1426257 w 1452586"/>
                <a:gd name="connsiteY8848" fmla="*/ 1058965 h 1226458"/>
                <a:gd name="connsiteX8849" fmla="*/ 1427300 w 1452586"/>
                <a:gd name="connsiteY8849" fmla="*/ 1053433 h 1226458"/>
                <a:gd name="connsiteX8850" fmla="*/ 1427821 w 1452586"/>
                <a:gd name="connsiteY8850" fmla="*/ 1051679 h 1226458"/>
                <a:gd name="connsiteX8851" fmla="*/ 1429481 w 1452586"/>
                <a:gd name="connsiteY8851" fmla="*/ 1049546 h 1226458"/>
                <a:gd name="connsiteX8852" fmla="*/ 1429654 w 1452586"/>
                <a:gd name="connsiteY8852" fmla="*/ 1047365 h 1226458"/>
                <a:gd name="connsiteX8853" fmla="*/ 1429560 w 1452586"/>
                <a:gd name="connsiteY8853" fmla="*/ 1042987 h 1226458"/>
                <a:gd name="connsiteX8854" fmla="*/ 1429702 w 1452586"/>
                <a:gd name="connsiteY8854" fmla="*/ 1042339 h 1226458"/>
                <a:gd name="connsiteX8855" fmla="*/ 1430381 w 1452586"/>
                <a:gd name="connsiteY8855" fmla="*/ 1040505 h 1226458"/>
                <a:gd name="connsiteX8856" fmla="*/ 1431030 w 1452586"/>
                <a:gd name="connsiteY8856" fmla="*/ 1039636 h 1226458"/>
                <a:gd name="connsiteX8857" fmla="*/ 1431235 w 1452586"/>
                <a:gd name="connsiteY8857" fmla="*/ 1038893 h 1226458"/>
                <a:gd name="connsiteX8858" fmla="*/ 1431519 w 1452586"/>
                <a:gd name="connsiteY8858" fmla="*/ 1038198 h 1226458"/>
                <a:gd name="connsiteX8859" fmla="*/ 1432247 w 1452586"/>
                <a:gd name="connsiteY8859" fmla="*/ 1037851 h 1226458"/>
                <a:gd name="connsiteX8860" fmla="*/ 1432341 w 1452586"/>
                <a:gd name="connsiteY8860" fmla="*/ 1039573 h 1226458"/>
                <a:gd name="connsiteX8861" fmla="*/ 1430871 w 1452586"/>
                <a:gd name="connsiteY8861" fmla="*/ 1047112 h 1226458"/>
                <a:gd name="connsiteX8862" fmla="*/ 1428833 w 1452586"/>
                <a:gd name="connsiteY8862" fmla="*/ 1051948 h 1226458"/>
                <a:gd name="connsiteX8863" fmla="*/ 1428106 w 1452586"/>
                <a:gd name="connsiteY8863" fmla="*/ 1054840 h 1226458"/>
                <a:gd name="connsiteX8864" fmla="*/ 1427948 w 1452586"/>
                <a:gd name="connsiteY8864" fmla="*/ 1056610 h 1226458"/>
                <a:gd name="connsiteX8865" fmla="*/ 1427963 w 1452586"/>
                <a:gd name="connsiteY8865" fmla="*/ 1057574 h 1226458"/>
                <a:gd name="connsiteX8866" fmla="*/ 1428311 w 1452586"/>
                <a:gd name="connsiteY8866" fmla="*/ 1059518 h 1226458"/>
                <a:gd name="connsiteX8867" fmla="*/ 1427885 w 1452586"/>
                <a:gd name="connsiteY8867" fmla="*/ 1059787 h 1226458"/>
                <a:gd name="connsiteX8868" fmla="*/ 1427268 w 1452586"/>
                <a:gd name="connsiteY8868" fmla="*/ 1059724 h 1226458"/>
                <a:gd name="connsiteX8869" fmla="*/ 1426936 w 1452586"/>
                <a:gd name="connsiteY8869" fmla="*/ 1059929 h 1226458"/>
                <a:gd name="connsiteX8870" fmla="*/ 1426620 w 1452586"/>
                <a:gd name="connsiteY8870" fmla="*/ 1060324 h 1226458"/>
                <a:gd name="connsiteX8871" fmla="*/ 1425182 w 1452586"/>
                <a:gd name="connsiteY8871" fmla="*/ 1060988 h 1226458"/>
                <a:gd name="connsiteX8872" fmla="*/ 1424660 w 1452586"/>
                <a:gd name="connsiteY8872" fmla="*/ 1061035 h 1226458"/>
                <a:gd name="connsiteX8873" fmla="*/ 1424344 w 1452586"/>
                <a:gd name="connsiteY8873" fmla="*/ 1060704 h 1226458"/>
                <a:gd name="connsiteX8874" fmla="*/ 1424044 w 1452586"/>
                <a:gd name="connsiteY8874" fmla="*/ 1060150 h 1226458"/>
                <a:gd name="connsiteX8875" fmla="*/ 1423696 w 1452586"/>
                <a:gd name="connsiteY8875" fmla="*/ 1059645 h 1226458"/>
                <a:gd name="connsiteX8876" fmla="*/ 1423127 w 1452586"/>
                <a:gd name="connsiteY8876" fmla="*/ 1059455 h 1226458"/>
                <a:gd name="connsiteX8877" fmla="*/ 1422274 w 1452586"/>
                <a:gd name="connsiteY8877" fmla="*/ 1059929 h 1226458"/>
                <a:gd name="connsiteX8878" fmla="*/ 1420867 w 1452586"/>
                <a:gd name="connsiteY8878" fmla="*/ 1062031 h 1226458"/>
                <a:gd name="connsiteX8879" fmla="*/ 1419129 w 1452586"/>
                <a:gd name="connsiteY8879" fmla="*/ 1063421 h 1226458"/>
                <a:gd name="connsiteX8880" fmla="*/ 1418591 w 1452586"/>
                <a:gd name="connsiteY8880" fmla="*/ 1064638 h 1226458"/>
                <a:gd name="connsiteX8881" fmla="*/ 1418386 w 1452586"/>
                <a:gd name="connsiteY8881" fmla="*/ 1066125 h 1226458"/>
                <a:gd name="connsiteX8882" fmla="*/ 1418512 w 1452586"/>
                <a:gd name="connsiteY8882" fmla="*/ 1067721 h 1226458"/>
                <a:gd name="connsiteX8883" fmla="*/ 1418449 w 1452586"/>
                <a:gd name="connsiteY8883" fmla="*/ 1069191 h 1226458"/>
                <a:gd name="connsiteX8884" fmla="*/ 1418639 w 1452586"/>
                <a:gd name="connsiteY8884" fmla="*/ 1069681 h 1226458"/>
                <a:gd name="connsiteX8885" fmla="*/ 1419397 w 1452586"/>
                <a:gd name="connsiteY8885" fmla="*/ 1069633 h 1226458"/>
                <a:gd name="connsiteX8886" fmla="*/ 1419951 w 1452586"/>
                <a:gd name="connsiteY8886" fmla="*/ 1069791 h 1226458"/>
                <a:gd name="connsiteX8887" fmla="*/ 1420488 w 1452586"/>
                <a:gd name="connsiteY8887" fmla="*/ 1070328 h 1226458"/>
                <a:gd name="connsiteX8888" fmla="*/ 1421215 w 1452586"/>
                <a:gd name="connsiteY8888" fmla="*/ 1071182 h 1226458"/>
                <a:gd name="connsiteX8889" fmla="*/ 1422495 w 1452586"/>
                <a:gd name="connsiteY8889" fmla="*/ 1071466 h 1226458"/>
                <a:gd name="connsiteX8890" fmla="*/ 1423285 w 1452586"/>
                <a:gd name="connsiteY8890" fmla="*/ 1072667 h 1226458"/>
                <a:gd name="connsiteX8891" fmla="*/ 1423301 w 1452586"/>
                <a:gd name="connsiteY8891" fmla="*/ 1073852 h 1226458"/>
                <a:gd name="connsiteX8892" fmla="*/ 1422416 w 1452586"/>
                <a:gd name="connsiteY8892" fmla="*/ 1073995 h 1226458"/>
                <a:gd name="connsiteX8893" fmla="*/ 1423143 w 1452586"/>
                <a:gd name="connsiteY8893" fmla="*/ 1075212 h 1226458"/>
                <a:gd name="connsiteX8894" fmla="*/ 1424044 w 1452586"/>
                <a:gd name="connsiteY8894" fmla="*/ 1076002 h 1226458"/>
                <a:gd name="connsiteX8895" fmla="*/ 1424787 w 1452586"/>
                <a:gd name="connsiteY8895" fmla="*/ 1076950 h 1226458"/>
                <a:gd name="connsiteX8896" fmla="*/ 1424976 w 1452586"/>
                <a:gd name="connsiteY8896" fmla="*/ 1078594 h 1226458"/>
                <a:gd name="connsiteX8897" fmla="*/ 1425530 w 1452586"/>
                <a:gd name="connsiteY8897" fmla="*/ 1078847 h 1226458"/>
                <a:gd name="connsiteX8898" fmla="*/ 1425751 w 1452586"/>
                <a:gd name="connsiteY8898" fmla="*/ 1078862 h 1226458"/>
                <a:gd name="connsiteX8899" fmla="*/ 1426193 w 1452586"/>
                <a:gd name="connsiteY8899" fmla="*/ 1080933 h 1226458"/>
                <a:gd name="connsiteX8900" fmla="*/ 1427395 w 1452586"/>
                <a:gd name="connsiteY8900" fmla="*/ 1082245 h 1226458"/>
                <a:gd name="connsiteX8901" fmla="*/ 1430303 w 1452586"/>
                <a:gd name="connsiteY8901" fmla="*/ 1083556 h 1226458"/>
                <a:gd name="connsiteX8902" fmla="*/ 1431914 w 1452586"/>
                <a:gd name="connsiteY8902" fmla="*/ 1083604 h 1226458"/>
                <a:gd name="connsiteX8903" fmla="*/ 1432594 w 1452586"/>
                <a:gd name="connsiteY8903" fmla="*/ 1082276 h 1226458"/>
                <a:gd name="connsiteX8904" fmla="*/ 1432673 w 1452586"/>
                <a:gd name="connsiteY8904" fmla="*/ 1080222 h 1226458"/>
                <a:gd name="connsiteX8905" fmla="*/ 1432452 w 1452586"/>
                <a:gd name="connsiteY8905" fmla="*/ 1078088 h 1226458"/>
                <a:gd name="connsiteX8906" fmla="*/ 1433053 w 1452586"/>
                <a:gd name="connsiteY8906" fmla="*/ 1078515 h 1226458"/>
                <a:gd name="connsiteX8907" fmla="*/ 1433621 w 1452586"/>
                <a:gd name="connsiteY8907" fmla="*/ 1078625 h 1226458"/>
                <a:gd name="connsiteX8908" fmla="*/ 1434001 w 1452586"/>
                <a:gd name="connsiteY8908" fmla="*/ 1078310 h 1226458"/>
                <a:gd name="connsiteX8909" fmla="*/ 1434127 w 1452586"/>
                <a:gd name="connsiteY8909" fmla="*/ 1077488 h 1226458"/>
                <a:gd name="connsiteX8910" fmla="*/ 1433906 w 1452586"/>
                <a:gd name="connsiteY8910" fmla="*/ 1076618 h 1226458"/>
                <a:gd name="connsiteX8911" fmla="*/ 1433448 w 1452586"/>
                <a:gd name="connsiteY8911" fmla="*/ 1075923 h 1226458"/>
                <a:gd name="connsiteX8912" fmla="*/ 1432483 w 1452586"/>
                <a:gd name="connsiteY8912" fmla="*/ 1074785 h 1226458"/>
                <a:gd name="connsiteX8913" fmla="*/ 1431788 w 1452586"/>
                <a:gd name="connsiteY8913" fmla="*/ 1073394 h 1226458"/>
                <a:gd name="connsiteX8914" fmla="*/ 1430034 w 1452586"/>
                <a:gd name="connsiteY8914" fmla="*/ 1068796 h 1226458"/>
                <a:gd name="connsiteX8915" fmla="*/ 1429908 w 1452586"/>
                <a:gd name="connsiteY8915" fmla="*/ 1067926 h 1226458"/>
                <a:gd name="connsiteX8916" fmla="*/ 1430318 w 1452586"/>
                <a:gd name="connsiteY8916" fmla="*/ 1068005 h 1226458"/>
                <a:gd name="connsiteX8917" fmla="*/ 1430966 w 1452586"/>
                <a:gd name="connsiteY8917" fmla="*/ 1068558 h 1226458"/>
                <a:gd name="connsiteX8918" fmla="*/ 1431409 w 1452586"/>
                <a:gd name="connsiteY8918" fmla="*/ 1069080 h 1226458"/>
                <a:gd name="connsiteX8919" fmla="*/ 1431725 w 1452586"/>
                <a:gd name="connsiteY8919" fmla="*/ 1069712 h 1226458"/>
                <a:gd name="connsiteX8920" fmla="*/ 1432215 w 1452586"/>
                <a:gd name="connsiteY8920" fmla="*/ 1071292 h 1226458"/>
                <a:gd name="connsiteX8921" fmla="*/ 1432468 w 1452586"/>
                <a:gd name="connsiteY8921" fmla="*/ 1071988 h 1226458"/>
                <a:gd name="connsiteX8922" fmla="*/ 1433210 w 1452586"/>
                <a:gd name="connsiteY8922" fmla="*/ 1073331 h 1226458"/>
                <a:gd name="connsiteX8923" fmla="*/ 1434001 w 1452586"/>
                <a:gd name="connsiteY8923" fmla="*/ 1074548 h 1226458"/>
                <a:gd name="connsiteX8924" fmla="*/ 1434902 w 1452586"/>
                <a:gd name="connsiteY8924" fmla="*/ 1075654 h 1226458"/>
                <a:gd name="connsiteX8925" fmla="*/ 1435881 w 1452586"/>
                <a:gd name="connsiteY8925" fmla="*/ 1076555 h 1226458"/>
                <a:gd name="connsiteX8926" fmla="*/ 1436972 w 1452586"/>
                <a:gd name="connsiteY8926" fmla="*/ 1077820 h 1226458"/>
                <a:gd name="connsiteX8927" fmla="*/ 1436640 w 1452586"/>
                <a:gd name="connsiteY8927" fmla="*/ 1078547 h 1226458"/>
                <a:gd name="connsiteX8928" fmla="*/ 1435787 w 1452586"/>
                <a:gd name="connsiteY8928" fmla="*/ 1079084 h 1226458"/>
                <a:gd name="connsiteX8929" fmla="*/ 1435312 w 1452586"/>
                <a:gd name="connsiteY8929" fmla="*/ 1079779 h 1226458"/>
                <a:gd name="connsiteX8930" fmla="*/ 1435660 w 1452586"/>
                <a:gd name="connsiteY8930" fmla="*/ 1080727 h 1226458"/>
                <a:gd name="connsiteX8931" fmla="*/ 1436387 w 1452586"/>
                <a:gd name="connsiteY8931" fmla="*/ 1081359 h 1226458"/>
                <a:gd name="connsiteX8932" fmla="*/ 1437177 w 1452586"/>
                <a:gd name="connsiteY8932" fmla="*/ 1081676 h 1226458"/>
                <a:gd name="connsiteX8933" fmla="*/ 1437746 w 1452586"/>
                <a:gd name="connsiteY8933" fmla="*/ 1081691 h 1226458"/>
                <a:gd name="connsiteX8934" fmla="*/ 1438126 w 1452586"/>
                <a:gd name="connsiteY8934" fmla="*/ 1081328 h 1226458"/>
                <a:gd name="connsiteX8935" fmla="*/ 1438331 w 1452586"/>
                <a:gd name="connsiteY8935" fmla="*/ 1080727 h 1226458"/>
                <a:gd name="connsiteX8936" fmla="*/ 1439248 w 1452586"/>
                <a:gd name="connsiteY8936" fmla="*/ 1075006 h 1226458"/>
                <a:gd name="connsiteX8937" fmla="*/ 1439785 w 1452586"/>
                <a:gd name="connsiteY8937" fmla="*/ 1073742 h 1226458"/>
                <a:gd name="connsiteX8938" fmla="*/ 1440022 w 1452586"/>
                <a:gd name="connsiteY8938" fmla="*/ 1073552 h 1226458"/>
                <a:gd name="connsiteX8939" fmla="*/ 1440465 w 1452586"/>
                <a:gd name="connsiteY8939" fmla="*/ 1073315 h 1226458"/>
                <a:gd name="connsiteX8940" fmla="*/ 1440797 w 1452586"/>
                <a:gd name="connsiteY8940" fmla="*/ 1073426 h 1226458"/>
                <a:gd name="connsiteX8941" fmla="*/ 1440733 w 1452586"/>
                <a:gd name="connsiteY8941" fmla="*/ 1074264 h 1226458"/>
                <a:gd name="connsiteX8942" fmla="*/ 1440054 w 1452586"/>
                <a:gd name="connsiteY8942" fmla="*/ 1076681 h 1226458"/>
                <a:gd name="connsiteX8943" fmla="*/ 1440275 w 1452586"/>
                <a:gd name="connsiteY8943" fmla="*/ 1077583 h 1226458"/>
                <a:gd name="connsiteX8944" fmla="*/ 1441176 w 1452586"/>
                <a:gd name="connsiteY8944" fmla="*/ 1076918 h 1226458"/>
                <a:gd name="connsiteX8945" fmla="*/ 1443942 w 1452586"/>
                <a:gd name="connsiteY8945" fmla="*/ 1072842 h 1226458"/>
                <a:gd name="connsiteX8946" fmla="*/ 1445333 w 1452586"/>
                <a:gd name="connsiteY8946" fmla="*/ 1069348 h 1226458"/>
                <a:gd name="connsiteX8947" fmla="*/ 1446802 w 1452586"/>
                <a:gd name="connsiteY8947" fmla="*/ 1067579 h 1226458"/>
                <a:gd name="connsiteX8948" fmla="*/ 1447324 w 1452586"/>
                <a:gd name="connsiteY8948" fmla="*/ 1066520 h 1226458"/>
                <a:gd name="connsiteX8949" fmla="*/ 1447703 w 1452586"/>
                <a:gd name="connsiteY8949" fmla="*/ 1063817 h 1226458"/>
                <a:gd name="connsiteX8950" fmla="*/ 1447719 w 1452586"/>
                <a:gd name="connsiteY8950" fmla="*/ 1062742 h 1226458"/>
                <a:gd name="connsiteX8951" fmla="*/ 1448509 w 1452586"/>
                <a:gd name="connsiteY8951" fmla="*/ 1060846 h 1226458"/>
                <a:gd name="connsiteX8952" fmla="*/ 1448556 w 1452586"/>
                <a:gd name="connsiteY8952" fmla="*/ 1059913 h 1226458"/>
                <a:gd name="connsiteX8953" fmla="*/ 1448351 w 1452586"/>
                <a:gd name="connsiteY8953" fmla="*/ 1058080 h 1226458"/>
                <a:gd name="connsiteX8954" fmla="*/ 1448335 w 1452586"/>
                <a:gd name="connsiteY8954" fmla="*/ 1057321 h 1226458"/>
                <a:gd name="connsiteX8955" fmla="*/ 1448509 w 1452586"/>
                <a:gd name="connsiteY8955" fmla="*/ 1056736 h 1226458"/>
                <a:gd name="connsiteX8956" fmla="*/ 1449141 w 1452586"/>
                <a:gd name="connsiteY8956" fmla="*/ 1055583 h 1226458"/>
                <a:gd name="connsiteX8957" fmla="*/ 1449284 w 1452586"/>
                <a:gd name="connsiteY8957" fmla="*/ 1054761 h 1226458"/>
                <a:gd name="connsiteX8958" fmla="*/ 1448904 w 1452586"/>
                <a:gd name="connsiteY8958" fmla="*/ 1051648 h 1226458"/>
                <a:gd name="connsiteX8959" fmla="*/ 1448841 w 1452586"/>
                <a:gd name="connsiteY8959" fmla="*/ 1050036 h 1226458"/>
                <a:gd name="connsiteX8960" fmla="*/ 1449568 w 1452586"/>
                <a:gd name="connsiteY8960" fmla="*/ 1048677 h 1226458"/>
                <a:gd name="connsiteX8961" fmla="*/ 1449489 w 1452586"/>
                <a:gd name="connsiteY8961" fmla="*/ 1047744 h 1226458"/>
                <a:gd name="connsiteX8962" fmla="*/ 1449157 w 1452586"/>
                <a:gd name="connsiteY8962" fmla="*/ 1045926 h 1226458"/>
                <a:gd name="connsiteX8963" fmla="*/ 1449236 w 1452586"/>
                <a:gd name="connsiteY8963" fmla="*/ 1045121 h 1226458"/>
                <a:gd name="connsiteX8964" fmla="*/ 1449789 w 1452586"/>
                <a:gd name="connsiteY8964" fmla="*/ 1043492 h 1226458"/>
                <a:gd name="connsiteX8965" fmla="*/ 1449931 w 1452586"/>
                <a:gd name="connsiteY8965" fmla="*/ 1042560 h 1226458"/>
                <a:gd name="connsiteX8966" fmla="*/ 1449979 w 1452586"/>
                <a:gd name="connsiteY8966" fmla="*/ 1041817 h 1226458"/>
                <a:gd name="connsiteX8967" fmla="*/ 1449821 w 1452586"/>
                <a:gd name="connsiteY8967" fmla="*/ 1041027 h 1226458"/>
                <a:gd name="connsiteX8968" fmla="*/ 1449473 w 1452586"/>
                <a:gd name="connsiteY8968" fmla="*/ 1039984 h 1226458"/>
                <a:gd name="connsiteX8969" fmla="*/ 1449536 w 1452586"/>
                <a:gd name="connsiteY8969" fmla="*/ 1039605 h 1226458"/>
                <a:gd name="connsiteX8970" fmla="*/ 1450342 w 1452586"/>
                <a:gd name="connsiteY8970" fmla="*/ 1039020 h 1226458"/>
                <a:gd name="connsiteX8971" fmla="*/ 1450627 w 1452586"/>
                <a:gd name="connsiteY8971" fmla="*/ 1038483 h 1226458"/>
                <a:gd name="connsiteX8972" fmla="*/ 1450959 w 1452586"/>
                <a:gd name="connsiteY8972" fmla="*/ 1037234 h 1226458"/>
                <a:gd name="connsiteX8973" fmla="*/ 1451417 w 1452586"/>
                <a:gd name="connsiteY8973" fmla="*/ 1036127 h 1226458"/>
                <a:gd name="connsiteX8974" fmla="*/ 1452586 w 1452586"/>
                <a:gd name="connsiteY8974" fmla="*/ 1034105 h 122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Lst>
              <a:rect l="l" t="t" r="r" b="b"/>
              <a:pathLst>
                <a:path w="1452586" h="1226458">
                  <a:moveTo>
                    <a:pt x="1449331" y="1031544"/>
                  </a:moveTo>
                  <a:lnTo>
                    <a:pt x="1448493" y="1030691"/>
                  </a:lnTo>
                  <a:lnTo>
                    <a:pt x="1447766" y="1029237"/>
                  </a:lnTo>
                  <a:lnTo>
                    <a:pt x="1446565" y="1025871"/>
                  </a:lnTo>
                  <a:lnTo>
                    <a:pt x="1445822" y="1024480"/>
                  </a:lnTo>
                  <a:lnTo>
                    <a:pt x="1445206" y="1023785"/>
                  </a:lnTo>
                  <a:lnTo>
                    <a:pt x="1443294" y="1022394"/>
                  </a:lnTo>
                  <a:lnTo>
                    <a:pt x="1442804" y="1021857"/>
                  </a:lnTo>
                  <a:lnTo>
                    <a:pt x="1441618" y="1020008"/>
                  </a:lnTo>
                  <a:lnTo>
                    <a:pt x="1439232" y="1017842"/>
                  </a:lnTo>
                  <a:lnTo>
                    <a:pt x="1438631" y="1016293"/>
                  </a:lnTo>
                  <a:lnTo>
                    <a:pt x="1438331" y="1015693"/>
                  </a:lnTo>
                  <a:lnTo>
                    <a:pt x="1437968" y="1015250"/>
                  </a:lnTo>
                  <a:lnTo>
                    <a:pt x="1437794" y="1012579"/>
                  </a:lnTo>
                  <a:lnTo>
                    <a:pt x="1437604" y="1011252"/>
                  </a:lnTo>
                  <a:lnTo>
                    <a:pt x="1437209" y="1009988"/>
                  </a:lnTo>
                  <a:lnTo>
                    <a:pt x="1436387" y="1008470"/>
                  </a:lnTo>
                  <a:lnTo>
                    <a:pt x="1435613" y="1007711"/>
                  </a:lnTo>
                  <a:lnTo>
                    <a:pt x="1434791" y="1007159"/>
                  </a:lnTo>
                  <a:lnTo>
                    <a:pt x="1433922" y="1006242"/>
                  </a:lnTo>
                  <a:lnTo>
                    <a:pt x="1433906" y="1005294"/>
                  </a:lnTo>
                  <a:lnTo>
                    <a:pt x="1433558" y="1004835"/>
                  </a:lnTo>
                  <a:lnTo>
                    <a:pt x="1433115" y="1004472"/>
                  </a:lnTo>
                  <a:lnTo>
                    <a:pt x="1432784" y="1003919"/>
                  </a:lnTo>
                  <a:lnTo>
                    <a:pt x="1432610" y="1003160"/>
                  </a:lnTo>
                  <a:lnTo>
                    <a:pt x="1432578" y="1002654"/>
                  </a:lnTo>
                  <a:lnTo>
                    <a:pt x="1432610" y="1002243"/>
                  </a:lnTo>
                  <a:lnTo>
                    <a:pt x="1432547" y="1000284"/>
                  </a:lnTo>
                  <a:lnTo>
                    <a:pt x="1432736" y="999320"/>
                  </a:lnTo>
                  <a:lnTo>
                    <a:pt x="1433495" y="997518"/>
                  </a:lnTo>
                  <a:lnTo>
                    <a:pt x="1434491" y="993425"/>
                  </a:lnTo>
                  <a:lnTo>
                    <a:pt x="1434728" y="990912"/>
                  </a:lnTo>
                  <a:lnTo>
                    <a:pt x="1434712" y="990690"/>
                  </a:lnTo>
                  <a:lnTo>
                    <a:pt x="1434459" y="989568"/>
                  </a:lnTo>
                  <a:lnTo>
                    <a:pt x="1433353" y="986392"/>
                  </a:lnTo>
                  <a:lnTo>
                    <a:pt x="1432136" y="983705"/>
                  </a:lnTo>
                  <a:lnTo>
                    <a:pt x="1431251" y="982235"/>
                  </a:lnTo>
                  <a:lnTo>
                    <a:pt x="1430192" y="980924"/>
                  </a:lnTo>
                  <a:lnTo>
                    <a:pt x="1427885" y="978680"/>
                  </a:lnTo>
                  <a:lnTo>
                    <a:pt x="1426509" y="977778"/>
                  </a:lnTo>
                  <a:lnTo>
                    <a:pt x="1425498" y="977826"/>
                  </a:lnTo>
                  <a:lnTo>
                    <a:pt x="1422195" y="980339"/>
                  </a:lnTo>
                  <a:lnTo>
                    <a:pt x="1420883" y="980623"/>
                  </a:lnTo>
                  <a:lnTo>
                    <a:pt x="1418781" y="980734"/>
                  </a:lnTo>
                  <a:lnTo>
                    <a:pt x="1413724" y="980924"/>
                  </a:lnTo>
                  <a:lnTo>
                    <a:pt x="1412949" y="980560"/>
                  </a:lnTo>
                  <a:lnTo>
                    <a:pt x="1412191" y="979707"/>
                  </a:lnTo>
                  <a:lnTo>
                    <a:pt x="1409267" y="975424"/>
                  </a:lnTo>
                  <a:lnTo>
                    <a:pt x="1408319" y="974586"/>
                  </a:lnTo>
                  <a:lnTo>
                    <a:pt x="1407197" y="974412"/>
                  </a:lnTo>
                  <a:lnTo>
                    <a:pt x="1402614" y="974902"/>
                  </a:lnTo>
                  <a:lnTo>
                    <a:pt x="1400511" y="974475"/>
                  </a:lnTo>
                  <a:lnTo>
                    <a:pt x="1393810" y="970224"/>
                  </a:lnTo>
                  <a:lnTo>
                    <a:pt x="1390002" y="969402"/>
                  </a:lnTo>
                  <a:lnTo>
                    <a:pt x="1382653" y="970904"/>
                  </a:lnTo>
                  <a:lnTo>
                    <a:pt x="1378812" y="970603"/>
                  </a:lnTo>
                  <a:lnTo>
                    <a:pt x="1373138" y="969039"/>
                  </a:lnTo>
                  <a:lnTo>
                    <a:pt x="1366722" y="967253"/>
                  </a:lnTo>
                  <a:lnTo>
                    <a:pt x="1359531" y="965214"/>
                  </a:lnTo>
                  <a:lnTo>
                    <a:pt x="1357160" y="964029"/>
                  </a:lnTo>
                  <a:lnTo>
                    <a:pt x="1355991" y="963713"/>
                  </a:lnTo>
                  <a:lnTo>
                    <a:pt x="1354963" y="964029"/>
                  </a:lnTo>
                  <a:lnTo>
                    <a:pt x="1351028" y="966210"/>
                  </a:lnTo>
                  <a:lnTo>
                    <a:pt x="1346761" y="967474"/>
                  </a:lnTo>
                  <a:lnTo>
                    <a:pt x="1345576" y="967427"/>
                  </a:lnTo>
                  <a:lnTo>
                    <a:pt x="1345070" y="966795"/>
                  </a:lnTo>
                  <a:lnTo>
                    <a:pt x="1344280" y="963760"/>
                  </a:lnTo>
                  <a:lnTo>
                    <a:pt x="1343616" y="962385"/>
                  </a:lnTo>
                  <a:lnTo>
                    <a:pt x="1342842" y="961232"/>
                  </a:lnTo>
                  <a:lnTo>
                    <a:pt x="1341056" y="959351"/>
                  </a:lnTo>
                  <a:lnTo>
                    <a:pt x="1340044" y="958466"/>
                  </a:lnTo>
                  <a:lnTo>
                    <a:pt x="1339649" y="957960"/>
                  </a:lnTo>
                  <a:lnTo>
                    <a:pt x="1339286" y="957217"/>
                  </a:lnTo>
                  <a:lnTo>
                    <a:pt x="1339222" y="956332"/>
                  </a:lnTo>
                  <a:lnTo>
                    <a:pt x="1339270" y="955194"/>
                  </a:lnTo>
                  <a:lnTo>
                    <a:pt x="1339222" y="954198"/>
                  </a:lnTo>
                  <a:lnTo>
                    <a:pt x="1338796" y="953725"/>
                  </a:lnTo>
                  <a:lnTo>
                    <a:pt x="1327970" y="952223"/>
                  </a:lnTo>
                  <a:lnTo>
                    <a:pt x="1326737" y="939042"/>
                  </a:lnTo>
                  <a:lnTo>
                    <a:pt x="1321127" y="939216"/>
                  </a:lnTo>
                  <a:lnTo>
                    <a:pt x="1313414" y="939406"/>
                  </a:lnTo>
                  <a:lnTo>
                    <a:pt x="1314283" y="933653"/>
                  </a:lnTo>
                  <a:lnTo>
                    <a:pt x="1314868" y="929591"/>
                  </a:lnTo>
                  <a:lnTo>
                    <a:pt x="1309985" y="924582"/>
                  </a:lnTo>
                  <a:lnTo>
                    <a:pt x="1306176" y="920646"/>
                  </a:lnTo>
                  <a:lnTo>
                    <a:pt x="1300723" y="916442"/>
                  </a:lnTo>
                  <a:lnTo>
                    <a:pt x="1295129" y="912080"/>
                  </a:lnTo>
                  <a:lnTo>
                    <a:pt x="1290261" y="907292"/>
                  </a:lnTo>
                  <a:lnTo>
                    <a:pt x="1285156" y="902266"/>
                  </a:lnTo>
                  <a:lnTo>
                    <a:pt x="1277396" y="894585"/>
                  </a:lnTo>
                  <a:lnTo>
                    <a:pt x="1272038" y="889243"/>
                  </a:lnTo>
                  <a:lnTo>
                    <a:pt x="1263362" y="882669"/>
                  </a:lnTo>
                  <a:lnTo>
                    <a:pt x="1255744" y="873012"/>
                  </a:lnTo>
                  <a:lnTo>
                    <a:pt x="1244555" y="864889"/>
                  </a:lnTo>
                  <a:lnTo>
                    <a:pt x="1239798" y="859484"/>
                  </a:lnTo>
                  <a:lnTo>
                    <a:pt x="1241726" y="855848"/>
                  </a:lnTo>
                  <a:lnTo>
                    <a:pt x="1225195" y="846208"/>
                  </a:lnTo>
                  <a:lnTo>
                    <a:pt x="1217214" y="839539"/>
                  </a:lnTo>
                  <a:lnTo>
                    <a:pt x="1199023" y="835018"/>
                  </a:lnTo>
                  <a:lnTo>
                    <a:pt x="1194740" y="831383"/>
                  </a:lnTo>
                  <a:lnTo>
                    <a:pt x="1194202" y="828064"/>
                  </a:lnTo>
                  <a:lnTo>
                    <a:pt x="1190820" y="828128"/>
                  </a:lnTo>
                  <a:lnTo>
                    <a:pt x="1189967" y="823055"/>
                  </a:lnTo>
                  <a:lnTo>
                    <a:pt x="1184467" y="817760"/>
                  </a:lnTo>
                  <a:lnTo>
                    <a:pt x="1181275" y="818708"/>
                  </a:lnTo>
                  <a:lnTo>
                    <a:pt x="1175617" y="815453"/>
                  </a:lnTo>
                  <a:lnTo>
                    <a:pt x="1173689" y="811707"/>
                  </a:lnTo>
                  <a:lnTo>
                    <a:pt x="1163542" y="811960"/>
                  </a:lnTo>
                  <a:lnTo>
                    <a:pt x="1159370" y="807898"/>
                  </a:lnTo>
                  <a:lnTo>
                    <a:pt x="1159876" y="804626"/>
                  </a:lnTo>
                  <a:lnTo>
                    <a:pt x="1155103" y="802525"/>
                  </a:lnTo>
                  <a:lnTo>
                    <a:pt x="1155672" y="800075"/>
                  </a:lnTo>
                  <a:lnTo>
                    <a:pt x="1156651" y="798700"/>
                  </a:lnTo>
                  <a:lnTo>
                    <a:pt x="1154581" y="791620"/>
                  </a:lnTo>
                  <a:lnTo>
                    <a:pt x="1149650" y="788253"/>
                  </a:lnTo>
                  <a:lnTo>
                    <a:pt x="1148370" y="788744"/>
                  </a:lnTo>
                  <a:lnTo>
                    <a:pt x="1145794" y="786973"/>
                  </a:lnTo>
                  <a:lnTo>
                    <a:pt x="1144277" y="784049"/>
                  </a:lnTo>
                  <a:lnTo>
                    <a:pt x="1138903" y="782485"/>
                  </a:lnTo>
                  <a:lnTo>
                    <a:pt x="1133309" y="779166"/>
                  </a:lnTo>
                  <a:lnTo>
                    <a:pt x="1118879" y="794275"/>
                  </a:lnTo>
                  <a:lnTo>
                    <a:pt x="1110724" y="798448"/>
                  </a:lnTo>
                  <a:lnTo>
                    <a:pt x="1107326" y="800818"/>
                  </a:lnTo>
                  <a:lnTo>
                    <a:pt x="1105857" y="802889"/>
                  </a:lnTo>
                  <a:lnTo>
                    <a:pt x="1110392" y="804279"/>
                  </a:lnTo>
                  <a:lnTo>
                    <a:pt x="1111593" y="806223"/>
                  </a:lnTo>
                  <a:lnTo>
                    <a:pt x="1110297" y="812323"/>
                  </a:lnTo>
                  <a:lnTo>
                    <a:pt x="1106915" y="814567"/>
                  </a:lnTo>
                  <a:lnTo>
                    <a:pt x="1104197" y="814315"/>
                  </a:lnTo>
                  <a:lnTo>
                    <a:pt x="1108069" y="827274"/>
                  </a:lnTo>
                  <a:lnTo>
                    <a:pt x="1105841" y="837073"/>
                  </a:lnTo>
                  <a:lnTo>
                    <a:pt x="1096927" y="840124"/>
                  </a:lnTo>
                  <a:lnTo>
                    <a:pt x="1083020" y="856228"/>
                  </a:lnTo>
                  <a:lnTo>
                    <a:pt x="1078278" y="864019"/>
                  </a:lnTo>
                  <a:lnTo>
                    <a:pt x="1075149" y="865094"/>
                  </a:lnTo>
                  <a:lnTo>
                    <a:pt x="1074928" y="858662"/>
                  </a:lnTo>
                  <a:lnTo>
                    <a:pt x="1066283" y="841546"/>
                  </a:lnTo>
                  <a:lnTo>
                    <a:pt x="1045532" y="828301"/>
                  </a:lnTo>
                  <a:lnTo>
                    <a:pt x="1019044" y="812039"/>
                  </a:lnTo>
                  <a:lnTo>
                    <a:pt x="1016720" y="809399"/>
                  </a:lnTo>
                  <a:lnTo>
                    <a:pt x="1013291" y="802019"/>
                  </a:lnTo>
                  <a:lnTo>
                    <a:pt x="999367" y="798795"/>
                  </a:lnTo>
                  <a:lnTo>
                    <a:pt x="992540" y="792489"/>
                  </a:lnTo>
                  <a:lnTo>
                    <a:pt x="993188" y="774030"/>
                  </a:lnTo>
                  <a:lnTo>
                    <a:pt x="992050" y="771849"/>
                  </a:lnTo>
                  <a:lnTo>
                    <a:pt x="970082" y="778186"/>
                  </a:lnTo>
                  <a:lnTo>
                    <a:pt x="961801" y="791826"/>
                  </a:lnTo>
                  <a:lnTo>
                    <a:pt x="942393" y="786009"/>
                  </a:lnTo>
                  <a:lnTo>
                    <a:pt x="941113" y="792679"/>
                  </a:lnTo>
                  <a:lnTo>
                    <a:pt x="921879" y="789123"/>
                  </a:lnTo>
                  <a:lnTo>
                    <a:pt x="919825" y="778976"/>
                  </a:lnTo>
                  <a:lnTo>
                    <a:pt x="917675" y="768135"/>
                  </a:lnTo>
                  <a:lnTo>
                    <a:pt x="915510" y="757262"/>
                  </a:lnTo>
                  <a:lnTo>
                    <a:pt x="913361" y="746388"/>
                  </a:lnTo>
                  <a:lnTo>
                    <a:pt x="911195" y="735531"/>
                  </a:lnTo>
                  <a:lnTo>
                    <a:pt x="909062" y="724673"/>
                  </a:lnTo>
                  <a:lnTo>
                    <a:pt x="906881" y="713800"/>
                  </a:lnTo>
                  <a:lnTo>
                    <a:pt x="904716" y="702942"/>
                  </a:lnTo>
                  <a:lnTo>
                    <a:pt x="902582" y="692101"/>
                  </a:lnTo>
                  <a:lnTo>
                    <a:pt x="898252" y="670338"/>
                  </a:lnTo>
                  <a:lnTo>
                    <a:pt x="896102" y="659497"/>
                  </a:lnTo>
                  <a:lnTo>
                    <a:pt x="893953" y="648639"/>
                  </a:lnTo>
                  <a:lnTo>
                    <a:pt x="891788" y="637781"/>
                  </a:lnTo>
                  <a:lnTo>
                    <a:pt x="889638" y="626923"/>
                  </a:lnTo>
                  <a:lnTo>
                    <a:pt x="887473" y="616050"/>
                  </a:lnTo>
                  <a:lnTo>
                    <a:pt x="885324" y="605209"/>
                  </a:lnTo>
                  <a:lnTo>
                    <a:pt x="883190" y="594336"/>
                  </a:lnTo>
                  <a:lnTo>
                    <a:pt x="881041" y="583493"/>
                  </a:lnTo>
                  <a:lnTo>
                    <a:pt x="878876" y="572620"/>
                  </a:lnTo>
                  <a:lnTo>
                    <a:pt x="876711" y="561779"/>
                  </a:lnTo>
                  <a:lnTo>
                    <a:pt x="874561" y="550921"/>
                  </a:lnTo>
                  <a:lnTo>
                    <a:pt x="872412" y="540079"/>
                  </a:lnTo>
                  <a:lnTo>
                    <a:pt x="870231" y="529237"/>
                  </a:lnTo>
                  <a:lnTo>
                    <a:pt x="868081" y="518380"/>
                  </a:lnTo>
                  <a:lnTo>
                    <a:pt x="865948" y="507538"/>
                  </a:lnTo>
                  <a:lnTo>
                    <a:pt x="863798" y="496696"/>
                  </a:lnTo>
                  <a:lnTo>
                    <a:pt x="861649" y="485855"/>
                  </a:lnTo>
                  <a:lnTo>
                    <a:pt x="859499" y="475013"/>
                  </a:lnTo>
                  <a:lnTo>
                    <a:pt x="857335" y="464187"/>
                  </a:lnTo>
                  <a:lnTo>
                    <a:pt x="848753" y="420867"/>
                  </a:lnTo>
                  <a:lnTo>
                    <a:pt x="846603" y="410041"/>
                  </a:lnTo>
                  <a:lnTo>
                    <a:pt x="842305" y="388405"/>
                  </a:lnTo>
                  <a:lnTo>
                    <a:pt x="840155" y="377596"/>
                  </a:lnTo>
                  <a:lnTo>
                    <a:pt x="835872" y="355991"/>
                  </a:lnTo>
                  <a:lnTo>
                    <a:pt x="833738" y="345165"/>
                  </a:lnTo>
                  <a:lnTo>
                    <a:pt x="831605" y="334387"/>
                  </a:lnTo>
                  <a:lnTo>
                    <a:pt x="829456" y="323592"/>
                  </a:lnTo>
                  <a:lnTo>
                    <a:pt x="827306" y="312798"/>
                  </a:lnTo>
                  <a:lnTo>
                    <a:pt x="823008" y="291225"/>
                  </a:lnTo>
                  <a:lnTo>
                    <a:pt x="820890" y="280431"/>
                  </a:lnTo>
                  <a:lnTo>
                    <a:pt x="818756" y="269668"/>
                  </a:lnTo>
                  <a:lnTo>
                    <a:pt x="816623" y="258905"/>
                  </a:lnTo>
                  <a:lnTo>
                    <a:pt x="812340" y="237380"/>
                  </a:lnTo>
                  <a:lnTo>
                    <a:pt x="810206" y="226633"/>
                  </a:lnTo>
                  <a:lnTo>
                    <a:pt x="808088" y="215870"/>
                  </a:lnTo>
                  <a:lnTo>
                    <a:pt x="803821" y="194393"/>
                  </a:lnTo>
                  <a:lnTo>
                    <a:pt x="799554" y="172946"/>
                  </a:lnTo>
                  <a:lnTo>
                    <a:pt x="797436" y="162214"/>
                  </a:lnTo>
                  <a:lnTo>
                    <a:pt x="795303" y="151515"/>
                  </a:lnTo>
                  <a:lnTo>
                    <a:pt x="793185" y="140800"/>
                  </a:lnTo>
                  <a:lnTo>
                    <a:pt x="791067" y="130100"/>
                  </a:lnTo>
                  <a:lnTo>
                    <a:pt x="788949" y="119401"/>
                  </a:lnTo>
                  <a:lnTo>
                    <a:pt x="786816" y="108733"/>
                  </a:lnTo>
                  <a:lnTo>
                    <a:pt x="784698" y="98050"/>
                  </a:lnTo>
                  <a:lnTo>
                    <a:pt x="784429" y="97892"/>
                  </a:lnTo>
                  <a:lnTo>
                    <a:pt x="775958" y="96469"/>
                  </a:lnTo>
                  <a:lnTo>
                    <a:pt x="776053" y="96959"/>
                  </a:lnTo>
                  <a:lnTo>
                    <a:pt x="776717" y="96975"/>
                  </a:lnTo>
                  <a:lnTo>
                    <a:pt x="777396" y="97148"/>
                  </a:lnTo>
                  <a:lnTo>
                    <a:pt x="777934" y="97117"/>
                  </a:lnTo>
                  <a:lnTo>
                    <a:pt x="778756" y="97465"/>
                  </a:lnTo>
                  <a:lnTo>
                    <a:pt x="778266" y="98571"/>
                  </a:lnTo>
                  <a:lnTo>
                    <a:pt x="777950" y="99883"/>
                  </a:lnTo>
                  <a:lnTo>
                    <a:pt x="777475" y="100768"/>
                  </a:lnTo>
                  <a:lnTo>
                    <a:pt x="774030" y="100199"/>
                  </a:lnTo>
                  <a:lnTo>
                    <a:pt x="773161" y="99551"/>
                  </a:lnTo>
                  <a:lnTo>
                    <a:pt x="771501" y="97085"/>
                  </a:lnTo>
                  <a:lnTo>
                    <a:pt x="770901" y="96358"/>
                  </a:lnTo>
                  <a:lnTo>
                    <a:pt x="770158" y="95789"/>
                  </a:lnTo>
                  <a:lnTo>
                    <a:pt x="768704" y="95157"/>
                  </a:lnTo>
                  <a:lnTo>
                    <a:pt x="766175" y="93197"/>
                  </a:lnTo>
                  <a:lnTo>
                    <a:pt x="760976" y="91980"/>
                  </a:lnTo>
                  <a:lnTo>
                    <a:pt x="759301" y="90922"/>
                  </a:lnTo>
                  <a:lnTo>
                    <a:pt x="758447" y="90606"/>
                  </a:lnTo>
                  <a:lnTo>
                    <a:pt x="757957" y="91253"/>
                  </a:lnTo>
                  <a:lnTo>
                    <a:pt x="757594" y="92234"/>
                  </a:lnTo>
                  <a:lnTo>
                    <a:pt x="756993" y="92597"/>
                  </a:lnTo>
                  <a:lnTo>
                    <a:pt x="756235" y="92439"/>
                  </a:lnTo>
                  <a:lnTo>
                    <a:pt x="755397" y="91980"/>
                  </a:lnTo>
                  <a:lnTo>
                    <a:pt x="754828" y="89800"/>
                  </a:lnTo>
                  <a:lnTo>
                    <a:pt x="753121" y="89026"/>
                  </a:lnTo>
                  <a:lnTo>
                    <a:pt x="748759" y="89278"/>
                  </a:lnTo>
                  <a:lnTo>
                    <a:pt x="748064" y="88851"/>
                  </a:lnTo>
                  <a:lnTo>
                    <a:pt x="746973" y="87382"/>
                  </a:lnTo>
                  <a:lnTo>
                    <a:pt x="746705" y="87224"/>
                  </a:lnTo>
                  <a:lnTo>
                    <a:pt x="746420" y="87224"/>
                  </a:lnTo>
                  <a:lnTo>
                    <a:pt x="745661" y="86844"/>
                  </a:lnTo>
                  <a:lnTo>
                    <a:pt x="745456" y="86592"/>
                  </a:lnTo>
                  <a:lnTo>
                    <a:pt x="745329" y="86180"/>
                  </a:lnTo>
                  <a:lnTo>
                    <a:pt x="745361" y="85470"/>
                  </a:lnTo>
                  <a:lnTo>
                    <a:pt x="744982" y="85137"/>
                  </a:lnTo>
                  <a:lnTo>
                    <a:pt x="744618" y="85090"/>
                  </a:lnTo>
                  <a:lnTo>
                    <a:pt x="743860" y="85264"/>
                  </a:lnTo>
                  <a:lnTo>
                    <a:pt x="743891" y="84916"/>
                  </a:lnTo>
                  <a:lnTo>
                    <a:pt x="743891" y="84663"/>
                  </a:lnTo>
                  <a:lnTo>
                    <a:pt x="743923" y="84426"/>
                  </a:lnTo>
                  <a:lnTo>
                    <a:pt x="744018" y="84158"/>
                  </a:lnTo>
                  <a:lnTo>
                    <a:pt x="743180" y="83225"/>
                  </a:lnTo>
                  <a:lnTo>
                    <a:pt x="741584" y="83130"/>
                  </a:lnTo>
                  <a:lnTo>
                    <a:pt x="740699" y="82103"/>
                  </a:lnTo>
                  <a:lnTo>
                    <a:pt x="740952" y="81834"/>
                  </a:lnTo>
                  <a:lnTo>
                    <a:pt x="741205" y="81724"/>
                  </a:lnTo>
                  <a:lnTo>
                    <a:pt x="741489" y="81724"/>
                  </a:lnTo>
                  <a:lnTo>
                    <a:pt x="741789" y="81914"/>
                  </a:lnTo>
                  <a:lnTo>
                    <a:pt x="740667" y="81171"/>
                  </a:lnTo>
                  <a:lnTo>
                    <a:pt x="740098" y="81029"/>
                  </a:lnTo>
                  <a:lnTo>
                    <a:pt x="739782" y="81502"/>
                  </a:lnTo>
                  <a:lnTo>
                    <a:pt x="739545" y="82087"/>
                  </a:lnTo>
                  <a:lnTo>
                    <a:pt x="739182" y="82340"/>
                  </a:lnTo>
                  <a:lnTo>
                    <a:pt x="738739" y="82309"/>
                  </a:lnTo>
                  <a:lnTo>
                    <a:pt x="738312" y="82039"/>
                  </a:lnTo>
                  <a:lnTo>
                    <a:pt x="738360" y="79922"/>
                  </a:lnTo>
                  <a:lnTo>
                    <a:pt x="738123" y="79258"/>
                  </a:lnTo>
                  <a:lnTo>
                    <a:pt x="736764" y="79053"/>
                  </a:lnTo>
                  <a:lnTo>
                    <a:pt x="730142" y="76018"/>
                  </a:lnTo>
                  <a:lnTo>
                    <a:pt x="728672" y="75908"/>
                  </a:lnTo>
                  <a:lnTo>
                    <a:pt x="728941" y="76429"/>
                  </a:lnTo>
                  <a:lnTo>
                    <a:pt x="728593" y="76888"/>
                  </a:lnTo>
                  <a:lnTo>
                    <a:pt x="728087" y="77219"/>
                  </a:lnTo>
                  <a:lnTo>
                    <a:pt x="727550" y="77298"/>
                  </a:lnTo>
                  <a:lnTo>
                    <a:pt x="727091" y="76966"/>
                  </a:lnTo>
                  <a:lnTo>
                    <a:pt x="726538" y="75908"/>
                  </a:lnTo>
                  <a:lnTo>
                    <a:pt x="726222" y="75481"/>
                  </a:lnTo>
                  <a:lnTo>
                    <a:pt x="725827" y="75354"/>
                  </a:lnTo>
                  <a:lnTo>
                    <a:pt x="723788" y="76208"/>
                  </a:lnTo>
                  <a:lnTo>
                    <a:pt x="723346" y="76066"/>
                  </a:lnTo>
                  <a:lnTo>
                    <a:pt x="722998" y="75718"/>
                  </a:lnTo>
                  <a:lnTo>
                    <a:pt x="722682" y="75276"/>
                  </a:lnTo>
                  <a:lnTo>
                    <a:pt x="722318" y="74912"/>
                  </a:lnTo>
                  <a:lnTo>
                    <a:pt x="720359" y="74312"/>
                  </a:lnTo>
                  <a:lnTo>
                    <a:pt x="719252" y="74280"/>
                  </a:lnTo>
                  <a:lnTo>
                    <a:pt x="718699" y="74691"/>
                  </a:lnTo>
                  <a:lnTo>
                    <a:pt x="718731" y="76081"/>
                  </a:lnTo>
                  <a:lnTo>
                    <a:pt x="719095" y="77441"/>
                  </a:lnTo>
                  <a:lnTo>
                    <a:pt x="719632" y="78595"/>
                  </a:lnTo>
                  <a:lnTo>
                    <a:pt x="720106" y="79385"/>
                  </a:lnTo>
                  <a:lnTo>
                    <a:pt x="719648" y="80064"/>
                  </a:lnTo>
                  <a:lnTo>
                    <a:pt x="719000" y="79258"/>
                  </a:lnTo>
                  <a:lnTo>
                    <a:pt x="717530" y="76002"/>
                  </a:lnTo>
                  <a:lnTo>
                    <a:pt x="717451" y="75734"/>
                  </a:lnTo>
                  <a:lnTo>
                    <a:pt x="717340" y="75718"/>
                  </a:lnTo>
                  <a:lnTo>
                    <a:pt x="713484" y="77030"/>
                  </a:lnTo>
                  <a:lnTo>
                    <a:pt x="713026" y="76682"/>
                  </a:lnTo>
                  <a:lnTo>
                    <a:pt x="712267" y="75244"/>
                  </a:lnTo>
                  <a:lnTo>
                    <a:pt x="712093" y="75007"/>
                  </a:lnTo>
                  <a:lnTo>
                    <a:pt x="711793" y="75307"/>
                  </a:lnTo>
                  <a:lnTo>
                    <a:pt x="711872" y="75829"/>
                  </a:lnTo>
                  <a:lnTo>
                    <a:pt x="712077" y="76508"/>
                  </a:lnTo>
                  <a:lnTo>
                    <a:pt x="712077" y="77109"/>
                  </a:lnTo>
                  <a:lnTo>
                    <a:pt x="711809" y="77520"/>
                  </a:lnTo>
                  <a:lnTo>
                    <a:pt x="709311" y="78183"/>
                  </a:lnTo>
                  <a:lnTo>
                    <a:pt x="708774" y="78105"/>
                  </a:lnTo>
                  <a:lnTo>
                    <a:pt x="707368" y="77314"/>
                  </a:lnTo>
                  <a:lnTo>
                    <a:pt x="706656" y="77520"/>
                  </a:lnTo>
                  <a:lnTo>
                    <a:pt x="705424" y="78863"/>
                  </a:lnTo>
                  <a:lnTo>
                    <a:pt x="704744" y="79242"/>
                  </a:lnTo>
                  <a:lnTo>
                    <a:pt x="703812" y="79132"/>
                  </a:lnTo>
                  <a:lnTo>
                    <a:pt x="703322" y="79242"/>
                  </a:lnTo>
                  <a:lnTo>
                    <a:pt x="703180" y="79732"/>
                  </a:lnTo>
                  <a:lnTo>
                    <a:pt x="703164" y="80554"/>
                  </a:lnTo>
                  <a:lnTo>
                    <a:pt x="702864" y="80617"/>
                  </a:lnTo>
                  <a:lnTo>
                    <a:pt x="702168" y="80159"/>
                  </a:lnTo>
                  <a:lnTo>
                    <a:pt x="701963" y="80159"/>
                  </a:lnTo>
                  <a:lnTo>
                    <a:pt x="701631" y="80317"/>
                  </a:lnTo>
                  <a:lnTo>
                    <a:pt x="701441" y="80270"/>
                  </a:lnTo>
                  <a:lnTo>
                    <a:pt x="700793" y="79606"/>
                  </a:lnTo>
                  <a:lnTo>
                    <a:pt x="700382" y="79385"/>
                  </a:lnTo>
                  <a:lnTo>
                    <a:pt x="699244" y="80096"/>
                  </a:lnTo>
                  <a:lnTo>
                    <a:pt x="699560" y="80949"/>
                  </a:lnTo>
                  <a:lnTo>
                    <a:pt x="699924" y="81549"/>
                  </a:lnTo>
                  <a:lnTo>
                    <a:pt x="700682" y="82435"/>
                  </a:lnTo>
                  <a:lnTo>
                    <a:pt x="700572" y="85200"/>
                  </a:lnTo>
                  <a:lnTo>
                    <a:pt x="700398" y="86465"/>
                  </a:lnTo>
                  <a:lnTo>
                    <a:pt x="700114" y="87192"/>
                  </a:lnTo>
                  <a:lnTo>
                    <a:pt x="699971" y="86117"/>
                  </a:lnTo>
                  <a:lnTo>
                    <a:pt x="699971" y="85675"/>
                  </a:lnTo>
                  <a:lnTo>
                    <a:pt x="700019" y="85169"/>
                  </a:lnTo>
                  <a:lnTo>
                    <a:pt x="699781" y="84600"/>
                  </a:lnTo>
                  <a:lnTo>
                    <a:pt x="699655" y="84173"/>
                  </a:lnTo>
                  <a:lnTo>
                    <a:pt x="699655" y="83746"/>
                  </a:lnTo>
                  <a:lnTo>
                    <a:pt x="699703" y="83146"/>
                  </a:lnTo>
                  <a:lnTo>
                    <a:pt x="699181" y="82371"/>
                  </a:lnTo>
                  <a:lnTo>
                    <a:pt x="698407" y="81803"/>
                  </a:lnTo>
                  <a:lnTo>
                    <a:pt x="697743" y="81661"/>
                  </a:lnTo>
                  <a:lnTo>
                    <a:pt x="697537" y="82166"/>
                  </a:lnTo>
                  <a:lnTo>
                    <a:pt x="697285" y="83178"/>
                  </a:lnTo>
                  <a:lnTo>
                    <a:pt x="696510" y="83668"/>
                  </a:lnTo>
                  <a:lnTo>
                    <a:pt x="691311" y="84395"/>
                  </a:lnTo>
                  <a:lnTo>
                    <a:pt x="688355" y="86639"/>
                  </a:lnTo>
                  <a:lnTo>
                    <a:pt x="687233" y="89088"/>
                  </a:lnTo>
                  <a:lnTo>
                    <a:pt x="686633" y="89689"/>
                  </a:lnTo>
                  <a:lnTo>
                    <a:pt x="683677" y="90606"/>
                  </a:lnTo>
                  <a:lnTo>
                    <a:pt x="680453" y="90258"/>
                  </a:lnTo>
                  <a:lnTo>
                    <a:pt x="679141" y="89578"/>
                  </a:lnTo>
                  <a:lnTo>
                    <a:pt x="678778" y="89831"/>
                  </a:lnTo>
                  <a:lnTo>
                    <a:pt x="677513" y="91317"/>
                  </a:lnTo>
                  <a:lnTo>
                    <a:pt x="671698" y="90226"/>
                  </a:lnTo>
                  <a:lnTo>
                    <a:pt x="668631" y="91365"/>
                  </a:lnTo>
                  <a:lnTo>
                    <a:pt x="667889" y="90969"/>
                  </a:lnTo>
                  <a:lnTo>
                    <a:pt x="669279" y="88456"/>
                  </a:lnTo>
                  <a:lnTo>
                    <a:pt x="669753" y="87919"/>
                  </a:lnTo>
                  <a:lnTo>
                    <a:pt x="669690" y="87397"/>
                  </a:lnTo>
                  <a:lnTo>
                    <a:pt x="666592" y="88851"/>
                  </a:lnTo>
                  <a:lnTo>
                    <a:pt x="665787" y="88709"/>
                  </a:lnTo>
                  <a:lnTo>
                    <a:pt x="664143" y="87824"/>
                  </a:lnTo>
                  <a:lnTo>
                    <a:pt x="663337" y="87682"/>
                  </a:lnTo>
                  <a:lnTo>
                    <a:pt x="662879" y="87255"/>
                  </a:lnTo>
                  <a:lnTo>
                    <a:pt x="661836" y="85280"/>
                  </a:lnTo>
                  <a:lnTo>
                    <a:pt x="661251" y="84868"/>
                  </a:lnTo>
                  <a:lnTo>
                    <a:pt x="660571" y="84980"/>
                  </a:lnTo>
                  <a:lnTo>
                    <a:pt x="660302" y="85137"/>
                  </a:lnTo>
                  <a:lnTo>
                    <a:pt x="659986" y="85532"/>
                  </a:lnTo>
                  <a:lnTo>
                    <a:pt x="659670" y="86370"/>
                  </a:lnTo>
                  <a:lnTo>
                    <a:pt x="659449" y="86686"/>
                  </a:lnTo>
                  <a:lnTo>
                    <a:pt x="659038" y="86749"/>
                  </a:lnTo>
                  <a:lnTo>
                    <a:pt x="659323" y="85991"/>
                  </a:lnTo>
                  <a:lnTo>
                    <a:pt x="658896" y="85438"/>
                  </a:lnTo>
                  <a:lnTo>
                    <a:pt x="657726" y="84868"/>
                  </a:lnTo>
                  <a:lnTo>
                    <a:pt x="655940" y="83241"/>
                  </a:lnTo>
                  <a:lnTo>
                    <a:pt x="654344" y="82609"/>
                  </a:lnTo>
                  <a:lnTo>
                    <a:pt x="652227" y="80380"/>
                  </a:lnTo>
                  <a:lnTo>
                    <a:pt x="651136" y="79938"/>
                  </a:lnTo>
                  <a:lnTo>
                    <a:pt x="651547" y="81566"/>
                  </a:lnTo>
                  <a:lnTo>
                    <a:pt x="651105" y="81644"/>
                  </a:lnTo>
                  <a:lnTo>
                    <a:pt x="649951" y="80649"/>
                  </a:lnTo>
                  <a:lnTo>
                    <a:pt x="649666" y="80807"/>
                  </a:lnTo>
                  <a:lnTo>
                    <a:pt x="649034" y="81566"/>
                  </a:lnTo>
                  <a:lnTo>
                    <a:pt x="648639" y="81834"/>
                  </a:lnTo>
                  <a:lnTo>
                    <a:pt x="646047" y="82008"/>
                  </a:lnTo>
                  <a:lnTo>
                    <a:pt x="641922" y="80222"/>
                  </a:lnTo>
                  <a:lnTo>
                    <a:pt x="636707" y="81107"/>
                  </a:lnTo>
                  <a:lnTo>
                    <a:pt x="628599" y="81249"/>
                  </a:lnTo>
                  <a:lnTo>
                    <a:pt x="625786" y="81502"/>
                  </a:lnTo>
                  <a:lnTo>
                    <a:pt x="625091" y="81819"/>
                  </a:lnTo>
                  <a:lnTo>
                    <a:pt x="625122" y="82941"/>
                  </a:lnTo>
                  <a:lnTo>
                    <a:pt x="618848" y="84173"/>
                  </a:lnTo>
                  <a:lnTo>
                    <a:pt x="616888" y="83810"/>
                  </a:lnTo>
                  <a:lnTo>
                    <a:pt x="616762" y="83636"/>
                  </a:lnTo>
                  <a:lnTo>
                    <a:pt x="616414" y="83051"/>
                  </a:lnTo>
                  <a:lnTo>
                    <a:pt x="616240" y="82861"/>
                  </a:lnTo>
                  <a:lnTo>
                    <a:pt x="616130" y="82941"/>
                  </a:lnTo>
                  <a:lnTo>
                    <a:pt x="615940" y="83415"/>
                  </a:lnTo>
                  <a:lnTo>
                    <a:pt x="615798" y="83462"/>
                  </a:lnTo>
                  <a:lnTo>
                    <a:pt x="610946" y="82356"/>
                  </a:lnTo>
                  <a:lnTo>
                    <a:pt x="604055" y="82309"/>
                  </a:lnTo>
                  <a:lnTo>
                    <a:pt x="601242" y="81376"/>
                  </a:lnTo>
                  <a:lnTo>
                    <a:pt x="600578" y="80807"/>
                  </a:lnTo>
                  <a:lnTo>
                    <a:pt x="600736" y="80475"/>
                  </a:lnTo>
                  <a:lnTo>
                    <a:pt x="600831" y="80064"/>
                  </a:lnTo>
                  <a:lnTo>
                    <a:pt x="600958" y="79258"/>
                  </a:lnTo>
                  <a:lnTo>
                    <a:pt x="600736" y="78926"/>
                  </a:lnTo>
                  <a:lnTo>
                    <a:pt x="600483" y="78673"/>
                  </a:lnTo>
                  <a:lnTo>
                    <a:pt x="600246" y="78500"/>
                  </a:lnTo>
                  <a:lnTo>
                    <a:pt x="599978" y="78358"/>
                  </a:lnTo>
                  <a:lnTo>
                    <a:pt x="600104" y="77456"/>
                  </a:lnTo>
                  <a:lnTo>
                    <a:pt x="600199" y="77109"/>
                  </a:lnTo>
                  <a:lnTo>
                    <a:pt x="600389" y="76777"/>
                  </a:lnTo>
                  <a:lnTo>
                    <a:pt x="599772" y="76081"/>
                  </a:lnTo>
                  <a:lnTo>
                    <a:pt x="599124" y="75639"/>
                  </a:lnTo>
                  <a:lnTo>
                    <a:pt x="598508" y="75434"/>
                  </a:lnTo>
                  <a:lnTo>
                    <a:pt x="597923" y="75418"/>
                  </a:lnTo>
                  <a:lnTo>
                    <a:pt x="596074" y="76382"/>
                  </a:lnTo>
                  <a:lnTo>
                    <a:pt x="595473" y="76192"/>
                  </a:lnTo>
                  <a:lnTo>
                    <a:pt x="595616" y="75623"/>
                  </a:lnTo>
                  <a:lnTo>
                    <a:pt x="595141" y="75212"/>
                  </a:lnTo>
                  <a:lnTo>
                    <a:pt x="594778" y="75339"/>
                  </a:lnTo>
                  <a:lnTo>
                    <a:pt x="594414" y="75654"/>
                  </a:lnTo>
                  <a:lnTo>
                    <a:pt x="594019" y="75766"/>
                  </a:lnTo>
                  <a:lnTo>
                    <a:pt x="593640" y="75607"/>
                  </a:lnTo>
                  <a:lnTo>
                    <a:pt x="593308" y="75339"/>
                  </a:lnTo>
                  <a:lnTo>
                    <a:pt x="591696" y="73252"/>
                  </a:lnTo>
                  <a:lnTo>
                    <a:pt x="590827" y="72747"/>
                  </a:lnTo>
                  <a:lnTo>
                    <a:pt x="588930" y="72700"/>
                  </a:lnTo>
                  <a:lnTo>
                    <a:pt x="588093" y="73126"/>
                  </a:lnTo>
                  <a:lnTo>
                    <a:pt x="586149" y="75987"/>
                  </a:lnTo>
                  <a:lnTo>
                    <a:pt x="585122" y="76508"/>
                  </a:lnTo>
                  <a:lnTo>
                    <a:pt x="581708" y="76351"/>
                  </a:lnTo>
                  <a:lnTo>
                    <a:pt x="581882" y="74738"/>
                  </a:lnTo>
                  <a:lnTo>
                    <a:pt x="581676" y="73522"/>
                  </a:lnTo>
                  <a:lnTo>
                    <a:pt x="581234" y="72605"/>
                  </a:lnTo>
                  <a:lnTo>
                    <a:pt x="580286" y="71578"/>
                  </a:lnTo>
                  <a:lnTo>
                    <a:pt x="579305" y="70898"/>
                  </a:lnTo>
                  <a:lnTo>
                    <a:pt x="577867" y="70613"/>
                  </a:lnTo>
                  <a:lnTo>
                    <a:pt x="577551" y="70297"/>
                  </a:lnTo>
                  <a:lnTo>
                    <a:pt x="576666" y="69191"/>
                  </a:lnTo>
                  <a:lnTo>
                    <a:pt x="575687" y="69127"/>
                  </a:lnTo>
                  <a:lnTo>
                    <a:pt x="573790" y="69839"/>
                  </a:lnTo>
                  <a:lnTo>
                    <a:pt x="573000" y="69602"/>
                  </a:lnTo>
                  <a:lnTo>
                    <a:pt x="570866" y="68022"/>
                  </a:lnTo>
                  <a:lnTo>
                    <a:pt x="570487" y="68132"/>
                  </a:lnTo>
                  <a:lnTo>
                    <a:pt x="569713" y="69127"/>
                  </a:lnTo>
                  <a:lnTo>
                    <a:pt x="569333" y="69080"/>
                  </a:lnTo>
                  <a:lnTo>
                    <a:pt x="569128" y="68796"/>
                  </a:lnTo>
                  <a:lnTo>
                    <a:pt x="568907" y="68337"/>
                  </a:lnTo>
                  <a:lnTo>
                    <a:pt x="568527" y="67674"/>
                  </a:lnTo>
                  <a:lnTo>
                    <a:pt x="567847" y="66915"/>
                  </a:lnTo>
                  <a:lnTo>
                    <a:pt x="567057" y="66298"/>
                  </a:lnTo>
                  <a:lnTo>
                    <a:pt x="559108" y="63786"/>
                  </a:lnTo>
                  <a:lnTo>
                    <a:pt x="558539" y="64339"/>
                  </a:lnTo>
                  <a:lnTo>
                    <a:pt x="558934" y="64798"/>
                  </a:lnTo>
                  <a:lnTo>
                    <a:pt x="558207" y="65493"/>
                  </a:lnTo>
                  <a:lnTo>
                    <a:pt x="555394" y="65018"/>
                  </a:lnTo>
                  <a:lnTo>
                    <a:pt x="555599" y="64955"/>
                  </a:lnTo>
                  <a:lnTo>
                    <a:pt x="555789" y="64798"/>
                  </a:lnTo>
                  <a:lnTo>
                    <a:pt x="555915" y="64466"/>
                  </a:lnTo>
                  <a:lnTo>
                    <a:pt x="556026" y="63959"/>
                  </a:lnTo>
                  <a:lnTo>
                    <a:pt x="555346" y="63074"/>
                  </a:lnTo>
                  <a:lnTo>
                    <a:pt x="554683" y="63169"/>
                  </a:lnTo>
                  <a:lnTo>
                    <a:pt x="553387" y="64149"/>
                  </a:lnTo>
                  <a:lnTo>
                    <a:pt x="549325" y="64402"/>
                  </a:lnTo>
                  <a:lnTo>
                    <a:pt x="547839" y="65445"/>
                  </a:lnTo>
                  <a:lnTo>
                    <a:pt x="547144" y="65635"/>
                  </a:lnTo>
                  <a:lnTo>
                    <a:pt x="545595" y="64544"/>
                  </a:lnTo>
                  <a:lnTo>
                    <a:pt x="545058" y="64529"/>
                  </a:lnTo>
                  <a:lnTo>
                    <a:pt x="539447" y="70076"/>
                  </a:lnTo>
                  <a:lnTo>
                    <a:pt x="536002" y="70313"/>
                  </a:lnTo>
                  <a:lnTo>
                    <a:pt x="532730" y="72447"/>
                  </a:lnTo>
                  <a:lnTo>
                    <a:pt x="531861" y="72605"/>
                  </a:lnTo>
                  <a:lnTo>
                    <a:pt x="531846" y="72099"/>
                  </a:lnTo>
                  <a:lnTo>
                    <a:pt x="532889" y="68606"/>
                  </a:lnTo>
                  <a:lnTo>
                    <a:pt x="533031" y="67674"/>
                  </a:lnTo>
                  <a:lnTo>
                    <a:pt x="532509" y="66425"/>
                  </a:lnTo>
                  <a:lnTo>
                    <a:pt x="531482" y="66868"/>
                  </a:lnTo>
                  <a:lnTo>
                    <a:pt x="530391" y="67800"/>
                  </a:lnTo>
                  <a:lnTo>
                    <a:pt x="529664" y="68116"/>
                  </a:lnTo>
                  <a:lnTo>
                    <a:pt x="529380" y="67532"/>
                  </a:lnTo>
                  <a:lnTo>
                    <a:pt x="529222" y="66788"/>
                  </a:lnTo>
                  <a:lnTo>
                    <a:pt x="529032" y="66093"/>
                  </a:lnTo>
                  <a:lnTo>
                    <a:pt x="528669" y="65619"/>
                  </a:lnTo>
                  <a:lnTo>
                    <a:pt x="528305" y="65588"/>
                  </a:lnTo>
                  <a:lnTo>
                    <a:pt x="527626" y="66093"/>
                  </a:lnTo>
                  <a:lnTo>
                    <a:pt x="527262" y="66251"/>
                  </a:lnTo>
                  <a:lnTo>
                    <a:pt x="527025" y="66156"/>
                  </a:lnTo>
                  <a:lnTo>
                    <a:pt x="526535" y="65808"/>
                  </a:lnTo>
                  <a:lnTo>
                    <a:pt x="526267" y="65730"/>
                  </a:lnTo>
                  <a:lnTo>
                    <a:pt x="521810" y="66520"/>
                  </a:lnTo>
                  <a:lnTo>
                    <a:pt x="522031" y="67310"/>
                  </a:lnTo>
                  <a:lnTo>
                    <a:pt x="522378" y="67847"/>
                  </a:lnTo>
                  <a:lnTo>
                    <a:pt x="523153" y="68432"/>
                  </a:lnTo>
                  <a:lnTo>
                    <a:pt x="522632" y="68780"/>
                  </a:lnTo>
                  <a:lnTo>
                    <a:pt x="521399" y="68179"/>
                  </a:lnTo>
                  <a:lnTo>
                    <a:pt x="520798" y="68085"/>
                  </a:lnTo>
                  <a:lnTo>
                    <a:pt x="520656" y="68242"/>
                  </a:lnTo>
                  <a:lnTo>
                    <a:pt x="520324" y="68875"/>
                  </a:lnTo>
                  <a:lnTo>
                    <a:pt x="520150" y="69096"/>
                  </a:lnTo>
                  <a:lnTo>
                    <a:pt x="517843" y="69191"/>
                  </a:lnTo>
                  <a:lnTo>
                    <a:pt x="517653" y="69396"/>
                  </a:lnTo>
                  <a:lnTo>
                    <a:pt x="517337" y="70076"/>
                  </a:lnTo>
                  <a:lnTo>
                    <a:pt x="517163" y="70234"/>
                  </a:lnTo>
                  <a:lnTo>
                    <a:pt x="512059" y="71008"/>
                  </a:lnTo>
                  <a:lnTo>
                    <a:pt x="511442" y="71641"/>
                  </a:lnTo>
                  <a:lnTo>
                    <a:pt x="511347" y="73000"/>
                  </a:lnTo>
                  <a:lnTo>
                    <a:pt x="511664" y="74517"/>
                  </a:lnTo>
                  <a:lnTo>
                    <a:pt x="512280" y="75576"/>
                  </a:lnTo>
                  <a:lnTo>
                    <a:pt x="512311" y="76129"/>
                  </a:lnTo>
                  <a:lnTo>
                    <a:pt x="511142" y="76493"/>
                  </a:lnTo>
                  <a:lnTo>
                    <a:pt x="510573" y="76239"/>
                  </a:lnTo>
                  <a:lnTo>
                    <a:pt x="509609" y="74754"/>
                  </a:lnTo>
                  <a:lnTo>
                    <a:pt x="508629" y="74106"/>
                  </a:lnTo>
                  <a:lnTo>
                    <a:pt x="508170" y="73458"/>
                  </a:lnTo>
                  <a:lnTo>
                    <a:pt x="507618" y="72842"/>
                  </a:lnTo>
                  <a:lnTo>
                    <a:pt x="506179" y="72889"/>
                  </a:lnTo>
                  <a:lnTo>
                    <a:pt x="504947" y="72051"/>
                  </a:lnTo>
                  <a:lnTo>
                    <a:pt x="497645" y="72525"/>
                  </a:lnTo>
                  <a:lnTo>
                    <a:pt x="491323" y="71767"/>
                  </a:lnTo>
                  <a:lnTo>
                    <a:pt x="492208" y="69381"/>
                  </a:lnTo>
                  <a:lnTo>
                    <a:pt x="493631" y="68417"/>
                  </a:lnTo>
                  <a:lnTo>
                    <a:pt x="496096" y="67627"/>
                  </a:lnTo>
                  <a:lnTo>
                    <a:pt x="494595" y="67137"/>
                  </a:lnTo>
                  <a:lnTo>
                    <a:pt x="494010" y="66567"/>
                  </a:lnTo>
                  <a:lnTo>
                    <a:pt x="494563" y="66140"/>
                  </a:lnTo>
                  <a:lnTo>
                    <a:pt x="495717" y="66425"/>
                  </a:lnTo>
                  <a:lnTo>
                    <a:pt x="496207" y="65761"/>
                  </a:lnTo>
                  <a:lnTo>
                    <a:pt x="496728" y="64181"/>
                  </a:lnTo>
                  <a:lnTo>
                    <a:pt x="497029" y="63691"/>
                  </a:lnTo>
                  <a:lnTo>
                    <a:pt x="497408" y="63406"/>
                  </a:lnTo>
                  <a:lnTo>
                    <a:pt x="496697" y="62837"/>
                  </a:lnTo>
                  <a:lnTo>
                    <a:pt x="494452" y="63517"/>
                  </a:lnTo>
                  <a:lnTo>
                    <a:pt x="491323" y="62632"/>
                  </a:lnTo>
                  <a:lnTo>
                    <a:pt x="478822" y="64149"/>
                  </a:lnTo>
                  <a:lnTo>
                    <a:pt x="477510" y="64955"/>
                  </a:lnTo>
                  <a:lnTo>
                    <a:pt x="476815" y="65018"/>
                  </a:lnTo>
                  <a:lnTo>
                    <a:pt x="476483" y="64798"/>
                  </a:lnTo>
                  <a:lnTo>
                    <a:pt x="475819" y="64149"/>
                  </a:lnTo>
                  <a:lnTo>
                    <a:pt x="475471" y="64023"/>
                  </a:lnTo>
                  <a:lnTo>
                    <a:pt x="474634" y="64244"/>
                  </a:lnTo>
                  <a:lnTo>
                    <a:pt x="474334" y="64054"/>
                  </a:lnTo>
                  <a:lnTo>
                    <a:pt x="474745" y="63027"/>
                  </a:lnTo>
                  <a:lnTo>
                    <a:pt x="475566" y="62189"/>
                  </a:lnTo>
                  <a:lnTo>
                    <a:pt x="476483" y="61652"/>
                  </a:lnTo>
                  <a:lnTo>
                    <a:pt x="477178" y="61447"/>
                  </a:lnTo>
                  <a:lnTo>
                    <a:pt x="478759" y="62221"/>
                  </a:lnTo>
                  <a:lnTo>
                    <a:pt x="479754" y="61826"/>
                  </a:lnTo>
                  <a:lnTo>
                    <a:pt x="486218" y="61968"/>
                  </a:lnTo>
                  <a:lnTo>
                    <a:pt x="487751" y="62490"/>
                  </a:lnTo>
                  <a:lnTo>
                    <a:pt x="488573" y="62158"/>
                  </a:lnTo>
                  <a:lnTo>
                    <a:pt x="487799" y="60720"/>
                  </a:lnTo>
                  <a:lnTo>
                    <a:pt x="486471" y="60435"/>
                  </a:lnTo>
                  <a:lnTo>
                    <a:pt x="483959" y="60767"/>
                  </a:lnTo>
                  <a:lnTo>
                    <a:pt x="478917" y="58918"/>
                  </a:lnTo>
                  <a:lnTo>
                    <a:pt x="478000" y="57764"/>
                  </a:lnTo>
                  <a:lnTo>
                    <a:pt x="477273" y="56168"/>
                  </a:lnTo>
                  <a:lnTo>
                    <a:pt x="477099" y="54303"/>
                  </a:lnTo>
                  <a:lnTo>
                    <a:pt x="477415" y="53528"/>
                  </a:lnTo>
                  <a:lnTo>
                    <a:pt x="478000" y="53055"/>
                  </a:lnTo>
                  <a:lnTo>
                    <a:pt x="479107" y="52723"/>
                  </a:lnTo>
                  <a:lnTo>
                    <a:pt x="479438" y="52438"/>
                  </a:lnTo>
                  <a:lnTo>
                    <a:pt x="479612" y="51791"/>
                  </a:lnTo>
                  <a:lnTo>
                    <a:pt x="479565" y="51126"/>
                  </a:lnTo>
                  <a:lnTo>
                    <a:pt x="479154" y="50747"/>
                  </a:lnTo>
                  <a:lnTo>
                    <a:pt x="479138" y="50194"/>
                  </a:lnTo>
                  <a:lnTo>
                    <a:pt x="480545" y="49736"/>
                  </a:lnTo>
                  <a:lnTo>
                    <a:pt x="483026" y="45911"/>
                  </a:lnTo>
                  <a:lnTo>
                    <a:pt x="484417" y="44947"/>
                  </a:lnTo>
                  <a:lnTo>
                    <a:pt x="484401" y="44552"/>
                  </a:lnTo>
                  <a:lnTo>
                    <a:pt x="481572" y="41723"/>
                  </a:lnTo>
                  <a:lnTo>
                    <a:pt x="475962" y="39589"/>
                  </a:lnTo>
                  <a:lnTo>
                    <a:pt x="471726" y="39463"/>
                  </a:lnTo>
                  <a:lnTo>
                    <a:pt x="470873" y="40190"/>
                  </a:lnTo>
                  <a:lnTo>
                    <a:pt x="471584" y="40206"/>
                  </a:lnTo>
                  <a:lnTo>
                    <a:pt x="472232" y="40458"/>
                  </a:lnTo>
                  <a:lnTo>
                    <a:pt x="472769" y="41201"/>
                  </a:lnTo>
                  <a:lnTo>
                    <a:pt x="473212" y="42735"/>
                  </a:lnTo>
                  <a:lnTo>
                    <a:pt x="472232" y="44584"/>
                  </a:lnTo>
                  <a:lnTo>
                    <a:pt x="471774" y="44599"/>
                  </a:lnTo>
                  <a:lnTo>
                    <a:pt x="470920" y="42956"/>
                  </a:lnTo>
                  <a:lnTo>
                    <a:pt x="470224" y="42070"/>
                  </a:lnTo>
                  <a:lnTo>
                    <a:pt x="469940" y="41533"/>
                  </a:lnTo>
                  <a:lnTo>
                    <a:pt x="469561" y="40490"/>
                  </a:lnTo>
                  <a:lnTo>
                    <a:pt x="469324" y="39984"/>
                  </a:lnTo>
                  <a:lnTo>
                    <a:pt x="469118" y="39763"/>
                  </a:lnTo>
                  <a:lnTo>
                    <a:pt x="468676" y="39953"/>
                  </a:lnTo>
                  <a:lnTo>
                    <a:pt x="468565" y="40490"/>
                  </a:lnTo>
                  <a:lnTo>
                    <a:pt x="468502" y="41170"/>
                  </a:lnTo>
                  <a:lnTo>
                    <a:pt x="468280" y="41818"/>
                  </a:lnTo>
                  <a:lnTo>
                    <a:pt x="467901" y="42008"/>
                  </a:lnTo>
                  <a:lnTo>
                    <a:pt x="467396" y="41865"/>
                  </a:lnTo>
                  <a:lnTo>
                    <a:pt x="466922" y="41502"/>
                  </a:lnTo>
                  <a:lnTo>
                    <a:pt x="466558" y="41075"/>
                  </a:lnTo>
                  <a:lnTo>
                    <a:pt x="466258" y="40348"/>
                  </a:lnTo>
                  <a:lnTo>
                    <a:pt x="466068" y="39400"/>
                  </a:lnTo>
                  <a:lnTo>
                    <a:pt x="465878" y="38594"/>
                  </a:lnTo>
                  <a:lnTo>
                    <a:pt x="465546" y="38278"/>
                  </a:lnTo>
                  <a:lnTo>
                    <a:pt x="463350" y="37851"/>
                  </a:lnTo>
                  <a:lnTo>
                    <a:pt x="463081" y="38057"/>
                  </a:lnTo>
                  <a:lnTo>
                    <a:pt x="462670" y="38673"/>
                  </a:lnTo>
                  <a:lnTo>
                    <a:pt x="462512" y="38831"/>
                  </a:lnTo>
                  <a:lnTo>
                    <a:pt x="462212" y="38752"/>
                  </a:lnTo>
                  <a:lnTo>
                    <a:pt x="461722" y="38404"/>
                  </a:lnTo>
                  <a:lnTo>
                    <a:pt x="461453" y="38309"/>
                  </a:lnTo>
                  <a:lnTo>
                    <a:pt x="461090" y="38088"/>
                  </a:lnTo>
                  <a:lnTo>
                    <a:pt x="460631" y="37092"/>
                  </a:lnTo>
                  <a:lnTo>
                    <a:pt x="460221" y="36871"/>
                  </a:lnTo>
                  <a:lnTo>
                    <a:pt x="457913" y="36539"/>
                  </a:lnTo>
                  <a:lnTo>
                    <a:pt x="456712" y="36855"/>
                  </a:lnTo>
                  <a:lnTo>
                    <a:pt x="455384" y="38784"/>
                  </a:lnTo>
                  <a:lnTo>
                    <a:pt x="454784" y="38973"/>
                  </a:lnTo>
                  <a:lnTo>
                    <a:pt x="453045" y="39052"/>
                  </a:lnTo>
                  <a:lnTo>
                    <a:pt x="451402" y="39984"/>
                  </a:lnTo>
                  <a:lnTo>
                    <a:pt x="441761" y="39194"/>
                  </a:lnTo>
                  <a:lnTo>
                    <a:pt x="441113" y="39494"/>
                  </a:lnTo>
                  <a:lnTo>
                    <a:pt x="440591" y="40396"/>
                  </a:lnTo>
                  <a:lnTo>
                    <a:pt x="439438" y="43003"/>
                  </a:lnTo>
                  <a:lnTo>
                    <a:pt x="437968" y="43999"/>
                  </a:lnTo>
                  <a:lnTo>
                    <a:pt x="435724" y="47128"/>
                  </a:lnTo>
                  <a:lnTo>
                    <a:pt x="434681" y="47840"/>
                  </a:lnTo>
                  <a:lnTo>
                    <a:pt x="433606" y="48171"/>
                  </a:lnTo>
                  <a:lnTo>
                    <a:pt x="433179" y="48076"/>
                  </a:lnTo>
                  <a:lnTo>
                    <a:pt x="432721" y="47776"/>
                  </a:lnTo>
                  <a:lnTo>
                    <a:pt x="432500" y="47286"/>
                  </a:lnTo>
                  <a:lnTo>
                    <a:pt x="432737" y="46575"/>
                  </a:lnTo>
                  <a:lnTo>
                    <a:pt x="432168" y="45074"/>
                  </a:lnTo>
                  <a:lnTo>
                    <a:pt x="431188" y="44189"/>
                  </a:lnTo>
                  <a:lnTo>
                    <a:pt x="429291" y="43509"/>
                  </a:lnTo>
                  <a:lnTo>
                    <a:pt x="427995" y="43525"/>
                  </a:lnTo>
                  <a:lnTo>
                    <a:pt x="425325" y="44489"/>
                  </a:lnTo>
                  <a:lnTo>
                    <a:pt x="424044" y="44521"/>
                  </a:lnTo>
                  <a:lnTo>
                    <a:pt x="423001" y="44014"/>
                  </a:lnTo>
                  <a:lnTo>
                    <a:pt x="422970" y="43714"/>
                  </a:lnTo>
                  <a:lnTo>
                    <a:pt x="423033" y="42782"/>
                  </a:lnTo>
                  <a:lnTo>
                    <a:pt x="423017" y="42482"/>
                  </a:lnTo>
                  <a:lnTo>
                    <a:pt x="422085" y="41091"/>
                  </a:lnTo>
                  <a:lnTo>
                    <a:pt x="421895" y="40696"/>
                  </a:lnTo>
                  <a:lnTo>
                    <a:pt x="421294" y="40001"/>
                  </a:lnTo>
                  <a:lnTo>
                    <a:pt x="418497" y="40380"/>
                  </a:lnTo>
                  <a:lnTo>
                    <a:pt x="419035" y="39226"/>
                  </a:lnTo>
                  <a:lnTo>
                    <a:pt x="420963" y="38562"/>
                  </a:lnTo>
                  <a:lnTo>
                    <a:pt x="421832" y="37914"/>
                  </a:lnTo>
                  <a:lnTo>
                    <a:pt x="422116" y="37456"/>
                  </a:lnTo>
                  <a:lnTo>
                    <a:pt x="422274" y="37092"/>
                  </a:lnTo>
                  <a:lnTo>
                    <a:pt x="422543" y="35875"/>
                  </a:lnTo>
                  <a:lnTo>
                    <a:pt x="422606" y="35338"/>
                  </a:lnTo>
                  <a:lnTo>
                    <a:pt x="422670" y="34674"/>
                  </a:lnTo>
                  <a:lnTo>
                    <a:pt x="422764" y="34137"/>
                  </a:lnTo>
                  <a:lnTo>
                    <a:pt x="423222" y="33616"/>
                  </a:lnTo>
                  <a:lnTo>
                    <a:pt x="423555" y="32951"/>
                  </a:lnTo>
                  <a:lnTo>
                    <a:pt x="423839" y="32177"/>
                  </a:lnTo>
                  <a:lnTo>
                    <a:pt x="423966" y="31545"/>
                  </a:lnTo>
                  <a:lnTo>
                    <a:pt x="423902" y="30628"/>
                  </a:lnTo>
                  <a:lnTo>
                    <a:pt x="423713" y="30028"/>
                  </a:lnTo>
                  <a:lnTo>
                    <a:pt x="423128" y="29238"/>
                  </a:lnTo>
                  <a:lnTo>
                    <a:pt x="420773" y="27483"/>
                  </a:lnTo>
                  <a:lnTo>
                    <a:pt x="419540" y="25318"/>
                  </a:lnTo>
                  <a:lnTo>
                    <a:pt x="418718" y="24417"/>
                  </a:lnTo>
                  <a:lnTo>
                    <a:pt x="417912" y="24022"/>
                  </a:lnTo>
                  <a:lnTo>
                    <a:pt x="417391" y="24385"/>
                  </a:lnTo>
                  <a:lnTo>
                    <a:pt x="416932" y="24987"/>
                  </a:lnTo>
                  <a:lnTo>
                    <a:pt x="416553" y="24449"/>
                  </a:lnTo>
                  <a:lnTo>
                    <a:pt x="416253" y="23564"/>
                  </a:lnTo>
                  <a:lnTo>
                    <a:pt x="415969" y="23090"/>
                  </a:lnTo>
                  <a:lnTo>
                    <a:pt x="414641" y="22584"/>
                  </a:lnTo>
                  <a:lnTo>
                    <a:pt x="414246" y="22616"/>
                  </a:lnTo>
                  <a:lnTo>
                    <a:pt x="413645" y="22885"/>
                  </a:lnTo>
                  <a:lnTo>
                    <a:pt x="413582" y="23074"/>
                  </a:lnTo>
                  <a:lnTo>
                    <a:pt x="413772" y="23532"/>
                  </a:lnTo>
                  <a:lnTo>
                    <a:pt x="413851" y="24592"/>
                  </a:lnTo>
                  <a:lnTo>
                    <a:pt x="413772" y="25271"/>
                  </a:lnTo>
                  <a:lnTo>
                    <a:pt x="413519" y="26724"/>
                  </a:lnTo>
                  <a:lnTo>
                    <a:pt x="413282" y="29063"/>
                  </a:lnTo>
                  <a:lnTo>
                    <a:pt x="412839" y="30170"/>
                  </a:lnTo>
                  <a:lnTo>
                    <a:pt x="412159" y="30534"/>
                  </a:lnTo>
                  <a:lnTo>
                    <a:pt x="411353" y="30138"/>
                  </a:lnTo>
                  <a:lnTo>
                    <a:pt x="411622" y="29127"/>
                  </a:lnTo>
                  <a:lnTo>
                    <a:pt x="412476" y="28100"/>
                  </a:lnTo>
                  <a:lnTo>
                    <a:pt x="412855" y="27326"/>
                  </a:lnTo>
                  <a:lnTo>
                    <a:pt x="412855" y="26788"/>
                  </a:lnTo>
                  <a:lnTo>
                    <a:pt x="412555" y="24955"/>
                  </a:lnTo>
                  <a:lnTo>
                    <a:pt x="412492" y="24070"/>
                  </a:lnTo>
                  <a:lnTo>
                    <a:pt x="412602" y="23105"/>
                  </a:lnTo>
                  <a:lnTo>
                    <a:pt x="412776" y="22426"/>
                  </a:lnTo>
                  <a:lnTo>
                    <a:pt x="412839" y="21763"/>
                  </a:lnTo>
                  <a:lnTo>
                    <a:pt x="412634" y="20782"/>
                  </a:lnTo>
                  <a:lnTo>
                    <a:pt x="412223" y="20087"/>
                  </a:lnTo>
                  <a:lnTo>
                    <a:pt x="411701" y="19961"/>
                  </a:lnTo>
                  <a:lnTo>
                    <a:pt x="411211" y="20308"/>
                  </a:lnTo>
                  <a:lnTo>
                    <a:pt x="410801" y="20988"/>
                  </a:lnTo>
                  <a:lnTo>
                    <a:pt x="411306" y="21636"/>
                  </a:lnTo>
                  <a:lnTo>
                    <a:pt x="411369" y="22553"/>
                  </a:lnTo>
                  <a:lnTo>
                    <a:pt x="411306" y="23722"/>
                  </a:lnTo>
                  <a:lnTo>
                    <a:pt x="411433" y="25049"/>
                  </a:lnTo>
                  <a:lnTo>
                    <a:pt x="410769" y="24749"/>
                  </a:lnTo>
                  <a:lnTo>
                    <a:pt x="409836" y="22537"/>
                  </a:lnTo>
                  <a:lnTo>
                    <a:pt x="409268" y="21983"/>
                  </a:lnTo>
                  <a:lnTo>
                    <a:pt x="408667" y="22268"/>
                  </a:lnTo>
                  <a:lnTo>
                    <a:pt x="407134" y="24022"/>
                  </a:lnTo>
                  <a:lnTo>
                    <a:pt x="406628" y="24955"/>
                  </a:lnTo>
                  <a:lnTo>
                    <a:pt x="407150" y="25950"/>
                  </a:lnTo>
                  <a:lnTo>
                    <a:pt x="408382" y="27199"/>
                  </a:lnTo>
                  <a:lnTo>
                    <a:pt x="408872" y="28321"/>
                  </a:lnTo>
                  <a:lnTo>
                    <a:pt x="409141" y="29680"/>
                  </a:lnTo>
                  <a:lnTo>
                    <a:pt x="409204" y="30882"/>
                  </a:lnTo>
                  <a:lnTo>
                    <a:pt x="408952" y="31766"/>
                  </a:lnTo>
                  <a:lnTo>
                    <a:pt x="408288" y="32067"/>
                  </a:lnTo>
                  <a:lnTo>
                    <a:pt x="407624" y="31592"/>
                  </a:lnTo>
                  <a:lnTo>
                    <a:pt x="406881" y="29459"/>
                  </a:lnTo>
                  <a:lnTo>
                    <a:pt x="406359" y="29000"/>
                  </a:lnTo>
                  <a:lnTo>
                    <a:pt x="406043" y="29222"/>
                  </a:lnTo>
                  <a:lnTo>
                    <a:pt x="405443" y="30138"/>
                  </a:lnTo>
                  <a:lnTo>
                    <a:pt x="405111" y="30502"/>
                  </a:lnTo>
                  <a:lnTo>
                    <a:pt x="403926" y="31071"/>
                  </a:lnTo>
                  <a:lnTo>
                    <a:pt x="403530" y="31514"/>
                  </a:lnTo>
                  <a:lnTo>
                    <a:pt x="401918" y="34168"/>
                  </a:lnTo>
                  <a:lnTo>
                    <a:pt x="400623" y="34769"/>
                  </a:lnTo>
                  <a:lnTo>
                    <a:pt x="400275" y="35528"/>
                  </a:lnTo>
                  <a:lnTo>
                    <a:pt x="400133" y="36713"/>
                  </a:lnTo>
                  <a:lnTo>
                    <a:pt x="400085" y="38278"/>
                  </a:lnTo>
                  <a:lnTo>
                    <a:pt x="400133" y="39668"/>
                  </a:lnTo>
                  <a:lnTo>
                    <a:pt x="400069" y="40301"/>
                  </a:lnTo>
                  <a:lnTo>
                    <a:pt x="399864" y="41091"/>
                  </a:lnTo>
                  <a:lnTo>
                    <a:pt x="398932" y="42592"/>
                  </a:lnTo>
                  <a:lnTo>
                    <a:pt x="398299" y="42560"/>
                  </a:lnTo>
                  <a:lnTo>
                    <a:pt x="397240" y="40917"/>
                  </a:lnTo>
                  <a:lnTo>
                    <a:pt x="396735" y="41028"/>
                  </a:lnTo>
                  <a:lnTo>
                    <a:pt x="396782" y="41565"/>
                  </a:lnTo>
                  <a:lnTo>
                    <a:pt x="396829" y="42213"/>
                  </a:lnTo>
                  <a:lnTo>
                    <a:pt x="396956" y="42782"/>
                  </a:lnTo>
                  <a:lnTo>
                    <a:pt x="397114" y="43019"/>
                  </a:lnTo>
                  <a:lnTo>
                    <a:pt x="397145" y="43304"/>
                  </a:lnTo>
                  <a:lnTo>
                    <a:pt x="397051" y="43841"/>
                  </a:lnTo>
                  <a:lnTo>
                    <a:pt x="396829" y="44172"/>
                  </a:lnTo>
                  <a:lnTo>
                    <a:pt x="396039" y="42892"/>
                  </a:lnTo>
                  <a:lnTo>
                    <a:pt x="395296" y="42497"/>
                  </a:lnTo>
                  <a:lnTo>
                    <a:pt x="394538" y="42608"/>
                  </a:lnTo>
                  <a:lnTo>
                    <a:pt x="393874" y="43209"/>
                  </a:lnTo>
                  <a:lnTo>
                    <a:pt x="393021" y="43572"/>
                  </a:lnTo>
                  <a:lnTo>
                    <a:pt x="390934" y="43082"/>
                  </a:lnTo>
                  <a:lnTo>
                    <a:pt x="390176" y="43888"/>
                  </a:lnTo>
                  <a:lnTo>
                    <a:pt x="389986" y="44884"/>
                  </a:lnTo>
                  <a:lnTo>
                    <a:pt x="390065" y="45785"/>
                  </a:lnTo>
                  <a:lnTo>
                    <a:pt x="390287" y="46480"/>
                  </a:lnTo>
                  <a:lnTo>
                    <a:pt x="390634" y="46938"/>
                  </a:lnTo>
                  <a:lnTo>
                    <a:pt x="390350" y="47903"/>
                  </a:lnTo>
                  <a:lnTo>
                    <a:pt x="389955" y="48266"/>
                  </a:lnTo>
                  <a:lnTo>
                    <a:pt x="388564" y="48725"/>
                  </a:lnTo>
                  <a:lnTo>
                    <a:pt x="388580" y="48171"/>
                  </a:lnTo>
                  <a:lnTo>
                    <a:pt x="388785" y="47238"/>
                  </a:lnTo>
                  <a:lnTo>
                    <a:pt x="388896" y="46401"/>
                  </a:lnTo>
                  <a:lnTo>
                    <a:pt x="388785" y="45626"/>
                  </a:lnTo>
                  <a:lnTo>
                    <a:pt x="388485" y="44599"/>
                  </a:lnTo>
                  <a:lnTo>
                    <a:pt x="388469" y="43841"/>
                  </a:lnTo>
                  <a:lnTo>
                    <a:pt x="388659" y="43019"/>
                  </a:lnTo>
                  <a:lnTo>
                    <a:pt x="388975" y="42592"/>
                  </a:lnTo>
                  <a:lnTo>
                    <a:pt x="389386" y="42340"/>
                  </a:lnTo>
                  <a:lnTo>
                    <a:pt x="389733" y="41850"/>
                  </a:lnTo>
                  <a:lnTo>
                    <a:pt x="389433" y="40901"/>
                  </a:lnTo>
                  <a:lnTo>
                    <a:pt x="388706" y="40063"/>
                  </a:lnTo>
                  <a:lnTo>
                    <a:pt x="388422" y="39289"/>
                  </a:lnTo>
                  <a:lnTo>
                    <a:pt x="388785" y="38752"/>
                  </a:lnTo>
                  <a:lnTo>
                    <a:pt x="388200" y="37614"/>
                  </a:lnTo>
                  <a:lnTo>
                    <a:pt x="386588" y="38072"/>
                  </a:lnTo>
                  <a:lnTo>
                    <a:pt x="385877" y="37645"/>
                  </a:lnTo>
                  <a:lnTo>
                    <a:pt x="386667" y="36997"/>
                  </a:lnTo>
                  <a:lnTo>
                    <a:pt x="386920" y="36665"/>
                  </a:lnTo>
                  <a:lnTo>
                    <a:pt x="386162" y="36239"/>
                  </a:lnTo>
                  <a:lnTo>
                    <a:pt x="384455" y="36777"/>
                  </a:lnTo>
                  <a:lnTo>
                    <a:pt x="383617" y="36555"/>
                  </a:lnTo>
                  <a:lnTo>
                    <a:pt x="384723" y="35765"/>
                  </a:lnTo>
                  <a:lnTo>
                    <a:pt x="387189" y="36081"/>
                  </a:lnTo>
                  <a:lnTo>
                    <a:pt x="388200" y="35165"/>
                  </a:lnTo>
                  <a:lnTo>
                    <a:pt x="387711" y="33931"/>
                  </a:lnTo>
                  <a:lnTo>
                    <a:pt x="387110" y="33631"/>
                  </a:lnTo>
                  <a:lnTo>
                    <a:pt x="386446" y="33631"/>
                  </a:lnTo>
                  <a:lnTo>
                    <a:pt x="385814" y="33126"/>
                  </a:lnTo>
                  <a:lnTo>
                    <a:pt x="386019" y="33141"/>
                  </a:lnTo>
                  <a:lnTo>
                    <a:pt x="386667" y="32778"/>
                  </a:lnTo>
                  <a:lnTo>
                    <a:pt x="392768" y="32272"/>
                  </a:lnTo>
                  <a:lnTo>
                    <a:pt x="392957" y="32114"/>
                  </a:lnTo>
                  <a:lnTo>
                    <a:pt x="393258" y="31419"/>
                  </a:lnTo>
                  <a:lnTo>
                    <a:pt x="393416" y="31277"/>
                  </a:lnTo>
                  <a:lnTo>
                    <a:pt x="394459" y="31071"/>
                  </a:lnTo>
                  <a:lnTo>
                    <a:pt x="394996" y="30755"/>
                  </a:lnTo>
                  <a:lnTo>
                    <a:pt x="395423" y="30265"/>
                  </a:lnTo>
                  <a:lnTo>
                    <a:pt x="395628" y="28938"/>
                  </a:lnTo>
                  <a:lnTo>
                    <a:pt x="395755" y="28543"/>
                  </a:lnTo>
                  <a:lnTo>
                    <a:pt x="395960" y="28273"/>
                  </a:lnTo>
                  <a:lnTo>
                    <a:pt x="396450" y="28226"/>
                  </a:lnTo>
                  <a:lnTo>
                    <a:pt x="396719" y="28053"/>
                  </a:lnTo>
                  <a:lnTo>
                    <a:pt x="397367" y="26914"/>
                  </a:lnTo>
                  <a:lnTo>
                    <a:pt x="397746" y="26472"/>
                  </a:lnTo>
                  <a:lnTo>
                    <a:pt x="398916" y="26014"/>
                  </a:lnTo>
                  <a:lnTo>
                    <a:pt x="399627" y="25160"/>
                  </a:lnTo>
                  <a:lnTo>
                    <a:pt x="400038" y="23722"/>
                  </a:lnTo>
                  <a:lnTo>
                    <a:pt x="399959" y="21778"/>
                  </a:lnTo>
                  <a:lnTo>
                    <a:pt x="399579" y="20056"/>
                  </a:lnTo>
                  <a:lnTo>
                    <a:pt x="399026" y="18585"/>
                  </a:lnTo>
                  <a:lnTo>
                    <a:pt x="398347" y="17574"/>
                  </a:lnTo>
                  <a:lnTo>
                    <a:pt x="393985" y="15583"/>
                  </a:lnTo>
                  <a:lnTo>
                    <a:pt x="392720" y="15488"/>
                  </a:lnTo>
                  <a:lnTo>
                    <a:pt x="391662" y="16294"/>
                  </a:lnTo>
                  <a:lnTo>
                    <a:pt x="391077" y="16420"/>
                  </a:lnTo>
                  <a:lnTo>
                    <a:pt x="390856" y="15693"/>
                  </a:lnTo>
                  <a:lnTo>
                    <a:pt x="390729" y="14888"/>
                  </a:lnTo>
                  <a:lnTo>
                    <a:pt x="390413" y="14634"/>
                  </a:lnTo>
                  <a:lnTo>
                    <a:pt x="390018" y="14776"/>
                  </a:lnTo>
                  <a:lnTo>
                    <a:pt x="389733" y="15188"/>
                  </a:lnTo>
                  <a:lnTo>
                    <a:pt x="388991" y="16515"/>
                  </a:lnTo>
                  <a:lnTo>
                    <a:pt x="388106" y="17337"/>
                  </a:lnTo>
                  <a:lnTo>
                    <a:pt x="387126" y="17764"/>
                  </a:lnTo>
                  <a:lnTo>
                    <a:pt x="386146" y="17859"/>
                  </a:lnTo>
                  <a:lnTo>
                    <a:pt x="386162" y="17321"/>
                  </a:lnTo>
                  <a:lnTo>
                    <a:pt x="387537" y="15725"/>
                  </a:lnTo>
                  <a:lnTo>
                    <a:pt x="387963" y="14888"/>
                  </a:lnTo>
                  <a:lnTo>
                    <a:pt x="387552" y="14524"/>
                  </a:lnTo>
                  <a:lnTo>
                    <a:pt x="386256" y="14303"/>
                  </a:lnTo>
                  <a:lnTo>
                    <a:pt x="386351" y="13986"/>
                  </a:lnTo>
                  <a:lnTo>
                    <a:pt x="386652" y="12785"/>
                  </a:lnTo>
                  <a:lnTo>
                    <a:pt x="385577" y="11822"/>
                  </a:lnTo>
                  <a:lnTo>
                    <a:pt x="383238" y="10810"/>
                  </a:lnTo>
                  <a:lnTo>
                    <a:pt x="378433" y="10936"/>
                  </a:lnTo>
                  <a:lnTo>
                    <a:pt x="378086" y="10668"/>
                  </a:lnTo>
                  <a:lnTo>
                    <a:pt x="377991" y="10051"/>
                  </a:lnTo>
                  <a:lnTo>
                    <a:pt x="378386" y="8913"/>
                  </a:lnTo>
                  <a:lnTo>
                    <a:pt x="375889" y="8234"/>
                  </a:lnTo>
                  <a:lnTo>
                    <a:pt x="375525" y="7570"/>
                  </a:lnTo>
                  <a:lnTo>
                    <a:pt x="375415" y="6400"/>
                  </a:lnTo>
                  <a:lnTo>
                    <a:pt x="375067" y="5547"/>
                  </a:lnTo>
                  <a:lnTo>
                    <a:pt x="374324" y="4220"/>
                  </a:lnTo>
                  <a:lnTo>
                    <a:pt x="374703" y="3903"/>
                  </a:lnTo>
                  <a:lnTo>
                    <a:pt x="375636" y="3413"/>
                  </a:lnTo>
                  <a:lnTo>
                    <a:pt x="377311" y="1343"/>
                  </a:lnTo>
                  <a:lnTo>
                    <a:pt x="378038" y="1296"/>
                  </a:lnTo>
                  <a:lnTo>
                    <a:pt x="379461" y="2655"/>
                  </a:lnTo>
                  <a:lnTo>
                    <a:pt x="380156" y="2466"/>
                  </a:lnTo>
                  <a:lnTo>
                    <a:pt x="379540" y="1469"/>
                  </a:lnTo>
                  <a:lnTo>
                    <a:pt x="378670" y="490"/>
                  </a:lnTo>
                  <a:lnTo>
                    <a:pt x="377770" y="0"/>
                  </a:lnTo>
                  <a:lnTo>
                    <a:pt x="377074" y="553"/>
                  </a:lnTo>
                  <a:lnTo>
                    <a:pt x="376442" y="1628"/>
                  </a:lnTo>
                  <a:lnTo>
                    <a:pt x="374656" y="3413"/>
                  </a:lnTo>
                  <a:lnTo>
                    <a:pt x="372396" y="4220"/>
                  </a:lnTo>
                  <a:lnTo>
                    <a:pt x="368872" y="7491"/>
                  </a:lnTo>
                  <a:lnTo>
                    <a:pt x="363340" y="14888"/>
                  </a:lnTo>
                  <a:lnTo>
                    <a:pt x="361602" y="18364"/>
                  </a:lnTo>
                  <a:lnTo>
                    <a:pt x="357714" y="24402"/>
                  </a:lnTo>
                  <a:lnTo>
                    <a:pt x="349006" y="32841"/>
                  </a:lnTo>
                  <a:lnTo>
                    <a:pt x="348516" y="32967"/>
                  </a:lnTo>
                  <a:lnTo>
                    <a:pt x="348105" y="33173"/>
                  </a:lnTo>
                  <a:lnTo>
                    <a:pt x="347267" y="34248"/>
                  </a:lnTo>
                  <a:lnTo>
                    <a:pt x="345987" y="34816"/>
                  </a:lnTo>
                  <a:lnTo>
                    <a:pt x="340898" y="38689"/>
                  </a:lnTo>
                  <a:lnTo>
                    <a:pt x="336252" y="40601"/>
                  </a:lnTo>
                  <a:lnTo>
                    <a:pt x="327449" y="40063"/>
                  </a:lnTo>
                  <a:lnTo>
                    <a:pt x="325236" y="38689"/>
                  </a:lnTo>
                  <a:lnTo>
                    <a:pt x="324130" y="38657"/>
                  </a:lnTo>
                  <a:lnTo>
                    <a:pt x="324794" y="40206"/>
                  </a:lnTo>
                  <a:lnTo>
                    <a:pt x="326121" y="41043"/>
                  </a:lnTo>
                  <a:lnTo>
                    <a:pt x="328666" y="41533"/>
                  </a:lnTo>
                  <a:lnTo>
                    <a:pt x="318946" y="42861"/>
                  </a:lnTo>
                  <a:lnTo>
                    <a:pt x="310317" y="40348"/>
                  </a:lnTo>
                  <a:lnTo>
                    <a:pt x="309622" y="41154"/>
                  </a:lnTo>
                  <a:lnTo>
                    <a:pt x="311028" y="41265"/>
                  </a:lnTo>
                  <a:lnTo>
                    <a:pt x="311645" y="41897"/>
                  </a:lnTo>
                  <a:lnTo>
                    <a:pt x="311881" y="43398"/>
                  </a:lnTo>
                  <a:lnTo>
                    <a:pt x="308484" y="44109"/>
                  </a:lnTo>
                  <a:lnTo>
                    <a:pt x="305576" y="43382"/>
                  </a:lnTo>
                  <a:lnTo>
                    <a:pt x="304454" y="43746"/>
                  </a:lnTo>
                  <a:lnTo>
                    <a:pt x="304533" y="45247"/>
                  </a:lnTo>
                  <a:lnTo>
                    <a:pt x="305655" y="49040"/>
                  </a:lnTo>
                  <a:lnTo>
                    <a:pt x="305449" y="49467"/>
                  </a:lnTo>
                  <a:lnTo>
                    <a:pt x="304928" y="48124"/>
                  </a:lnTo>
                  <a:lnTo>
                    <a:pt x="303663" y="46480"/>
                  </a:lnTo>
                  <a:lnTo>
                    <a:pt x="303158" y="45216"/>
                  </a:lnTo>
                  <a:lnTo>
                    <a:pt x="303331" y="45042"/>
                  </a:lnTo>
                  <a:lnTo>
                    <a:pt x="303600" y="44489"/>
                  </a:lnTo>
                  <a:lnTo>
                    <a:pt x="303774" y="44220"/>
                  </a:lnTo>
                  <a:lnTo>
                    <a:pt x="303395" y="43319"/>
                  </a:lnTo>
                  <a:lnTo>
                    <a:pt x="302936" y="43493"/>
                  </a:lnTo>
                  <a:lnTo>
                    <a:pt x="302446" y="43920"/>
                  </a:lnTo>
                  <a:lnTo>
                    <a:pt x="302020" y="43841"/>
                  </a:lnTo>
                  <a:lnTo>
                    <a:pt x="301593" y="43319"/>
                  </a:lnTo>
                  <a:lnTo>
                    <a:pt x="300202" y="42482"/>
                  </a:lnTo>
                  <a:lnTo>
                    <a:pt x="300250" y="41928"/>
                  </a:lnTo>
                  <a:lnTo>
                    <a:pt x="301245" y="41802"/>
                  </a:lnTo>
                  <a:lnTo>
                    <a:pt x="303916" y="40158"/>
                  </a:lnTo>
                  <a:lnTo>
                    <a:pt x="307235" y="40095"/>
                  </a:lnTo>
                  <a:lnTo>
                    <a:pt x="308325" y="39542"/>
                  </a:lnTo>
                  <a:lnTo>
                    <a:pt x="308073" y="37962"/>
                  </a:lnTo>
                  <a:lnTo>
                    <a:pt x="307630" y="37361"/>
                  </a:lnTo>
                  <a:lnTo>
                    <a:pt x="302541" y="37551"/>
                  </a:lnTo>
                  <a:lnTo>
                    <a:pt x="304027" y="36555"/>
                  </a:lnTo>
                  <a:lnTo>
                    <a:pt x="306903" y="36365"/>
                  </a:lnTo>
                  <a:lnTo>
                    <a:pt x="308152" y="34943"/>
                  </a:lnTo>
                  <a:lnTo>
                    <a:pt x="303331" y="36318"/>
                  </a:lnTo>
                  <a:lnTo>
                    <a:pt x="302288" y="37456"/>
                  </a:lnTo>
                  <a:lnTo>
                    <a:pt x="301530" y="37772"/>
                  </a:lnTo>
                  <a:lnTo>
                    <a:pt x="298780" y="37994"/>
                  </a:lnTo>
                  <a:lnTo>
                    <a:pt x="298005" y="38341"/>
                  </a:lnTo>
                  <a:lnTo>
                    <a:pt x="296709" y="39463"/>
                  </a:lnTo>
                  <a:lnTo>
                    <a:pt x="295429" y="39637"/>
                  </a:lnTo>
                  <a:lnTo>
                    <a:pt x="294797" y="39953"/>
                  </a:lnTo>
                  <a:lnTo>
                    <a:pt x="294370" y="40475"/>
                  </a:lnTo>
                  <a:lnTo>
                    <a:pt x="293612" y="41755"/>
                  </a:lnTo>
                  <a:lnTo>
                    <a:pt x="290625" y="45342"/>
                  </a:lnTo>
                  <a:lnTo>
                    <a:pt x="289692" y="46180"/>
                  </a:lnTo>
                  <a:lnTo>
                    <a:pt x="290562" y="46243"/>
                  </a:lnTo>
                  <a:lnTo>
                    <a:pt x="289914" y="46749"/>
                  </a:lnTo>
                  <a:lnTo>
                    <a:pt x="288570" y="46828"/>
                  </a:lnTo>
                  <a:lnTo>
                    <a:pt x="287907" y="47128"/>
                  </a:lnTo>
                  <a:lnTo>
                    <a:pt x="282849" y="50953"/>
                  </a:lnTo>
                  <a:lnTo>
                    <a:pt x="281917" y="52138"/>
                  </a:lnTo>
                  <a:lnTo>
                    <a:pt x="281917" y="52896"/>
                  </a:lnTo>
                  <a:lnTo>
                    <a:pt x="281948" y="53323"/>
                  </a:lnTo>
                  <a:lnTo>
                    <a:pt x="281980" y="53608"/>
                  </a:lnTo>
                  <a:lnTo>
                    <a:pt x="283529" y="52154"/>
                  </a:lnTo>
                  <a:lnTo>
                    <a:pt x="285141" y="51396"/>
                  </a:lnTo>
                  <a:lnTo>
                    <a:pt x="286595" y="51791"/>
                  </a:lnTo>
                  <a:lnTo>
                    <a:pt x="287954" y="54287"/>
                  </a:lnTo>
                  <a:lnTo>
                    <a:pt x="288238" y="54461"/>
                  </a:lnTo>
                  <a:lnTo>
                    <a:pt x="288475" y="54745"/>
                  </a:lnTo>
                  <a:lnTo>
                    <a:pt x="288507" y="55504"/>
                  </a:lnTo>
                  <a:lnTo>
                    <a:pt x="288475" y="56200"/>
                  </a:lnTo>
                  <a:lnTo>
                    <a:pt x="288523" y="56879"/>
                  </a:lnTo>
                  <a:lnTo>
                    <a:pt x="288633" y="57496"/>
                  </a:lnTo>
                  <a:lnTo>
                    <a:pt x="288760" y="58033"/>
                  </a:lnTo>
                  <a:lnTo>
                    <a:pt x="289123" y="58918"/>
                  </a:lnTo>
                  <a:lnTo>
                    <a:pt x="290514" y="60988"/>
                  </a:lnTo>
                  <a:lnTo>
                    <a:pt x="290988" y="62032"/>
                  </a:lnTo>
                  <a:lnTo>
                    <a:pt x="291225" y="62379"/>
                  </a:lnTo>
                  <a:lnTo>
                    <a:pt x="291620" y="62632"/>
                  </a:lnTo>
                  <a:lnTo>
                    <a:pt x="292506" y="62711"/>
                  </a:lnTo>
                  <a:lnTo>
                    <a:pt x="292995" y="62522"/>
                  </a:lnTo>
                  <a:lnTo>
                    <a:pt x="293359" y="62032"/>
                  </a:lnTo>
                  <a:lnTo>
                    <a:pt x="293675" y="61526"/>
                  </a:lnTo>
                  <a:lnTo>
                    <a:pt x="293944" y="61320"/>
                  </a:lnTo>
                  <a:lnTo>
                    <a:pt x="295256" y="61447"/>
                  </a:lnTo>
                  <a:lnTo>
                    <a:pt x="295445" y="61431"/>
                  </a:lnTo>
                  <a:lnTo>
                    <a:pt x="295461" y="61289"/>
                  </a:lnTo>
                  <a:lnTo>
                    <a:pt x="295524" y="60941"/>
                  </a:lnTo>
                  <a:lnTo>
                    <a:pt x="295619" y="60593"/>
                  </a:lnTo>
                  <a:lnTo>
                    <a:pt x="295714" y="60435"/>
                  </a:lnTo>
                  <a:lnTo>
                    <a:pt x="296615" y="60420"/>
                  </a:lnTo>
                  <a:lnTo>
                    <a:pt x="299380" y="61289"/>
                  </a:lnTo>
                  <a:lnTo>
                    <a:pt x="302810" y="60498"/>
                  </a:lnTo>
                  <a:lnTo>
                    <a:pt x="302367" y="61352"/>
                  </a:lnTo>
                  <a:lnTo>
                    <a:pt x="301814" y="61652"/>
                  </a:lnTo>
                  <a:lnTo>
                    <a:pt x="300724" y="61857"/>
                  </a:lnTo>
                  <a:lnTo>
                    <a:pt x="299301" y="63074"/>
                  </a:lnTo>
                  <a:lnTo>
                    <a:pt x="298875" y="63233"/>
                  </a:lnTo>
                  <a:lnTo>
                    <a:pt x="298511" y="62917"/>
                  </a:lnTo>
                  <a:lnTo>
                    <a:pt x="297800" y="61779"/>
                  </a:lnTo>
                  <a:lnTo>
                    <a:pt x="297437" y="61715"/>
                  </a:lnTo>
                  <a:lnTo>
                    <a:pt x="296156" y="62854"/>
                  </a:lnTo>
                  <a:lnTo>
                    <a:pt x="294750" y="63233"/>
                  </a:lnTo>
                  <a:lnTo>
                    <a:pt x="292679" y="64497"/>
                  </a:lnTo>
                  <a:lnTo>
                    <a:pt x="291620" y="64655"/>
                  </a:lnTo>
                  <a:lnTo>
                    <a:pt x="291178" y="64402"/>
                  </a:lnTo>
                  <a:lnTo>
                    <a:pt x="289503" y="62269"/>
                  </a:lnTo>
                  <a:lnTo>
                    <a:pt x="289234" y="62127"/>
                  </a:lnTo>
                  <a:lnTo>
                    <a:pt x="288807" y="62379"/>
                  </a:lnTo>
                  <a:lnTo>
                    <a:pt x="288555" y="64291"/>
                  </a:lnTo>
                  <a:lnTo>
                    <a:pt x="288033" y="65350"/>
                  </a:lnTo>
                  <a:lnTo>
                    <a:pt x="287432" y="66235"/>
                  </a:lnTo>
                  <a:lnTo>
                    <a:pt x="287085" y="67627"/>
                  </a:lnTo>
                  <a:lnTo>
                    <a:pt x="286958" y="68306"/>
                  </a:lnTo>
                  <a:lnTo>
                    <a:pt x="286769" y="68875"/>
                  </a:lnTo>
                  <a:lnTo>
                    <a:pt x="286595" y="69507"/>
                  </a:lnTo>
                  <a:lnTo>
                    <a:pt x="286500" y="70376"/>
                  </a:lnTo>
                  <a:lnTo>
                    <a:pt x="286610" y="71246"/>
                  </a:lnTo>
                  <a:lnTo>
                    <a:pt x="287401" y="73284"/>
                  </a:lnTo>
                  <a:lnTo>
                    <a:pt x="287448" y="73917"/>
                  </a:lnTo>
                  <a:lnTo>
                    <a:pt x="287290" y="74312"/>
                  </a:lnTo>
                  <a:lnTo>
                    <a:pt x="287085" y="74627"/>
                  </a:lnTo>
                  <a:lnTo>
                    <a:pt x="286974" y="75054"/>
                  </a:lnTo>
                  <a:lnTo>
                    <a:pt x="287021" y="75560"/>
                  </a:lnTo>
                  <a:lnTo>
                    <a:pt x="287116" y="75939"/>
                  </a:lnTo>
                  <a:lnTo>
                    <a:pt x="287243" y="76334"/>
                  </a:lnTo>
                  <a:lnTo>
                    <a:pt x="287085" y="78010"/>
                  </a:lnTo>
                  <a:lnTo>
                    <a:pt x="287053" y="78895"/>
                  </a:lnTo>
                  <a:lnTo>
                    <a:pt x="287100" y="79637"/>
                  </a:lnTo>
                  <a:lnTo>
                    <a:pt x="287575" y="80949"/>
                  </a:lnTo>
                  <a:lnTo>
                    <a:pt x="288144" y="81644"/>
                  </a:lnTo>
                  <a:lnTo>
                    <a:pt x="288460" y="82656"/>
                  </a:lnTo>
                  <a:lnTo>
                    <a:pt x="288254" y="84868"/>
                  </a:lnTo>
                  <a:lnTo>
                    <a:pt x="287590" y="82941"/>
                  </a:lnTo>
                  <a:lnTo>
                    <a:pt x="287021" y="80491"/>
                  </a:lnTo>
                  <a:lnTo>
                    <a:pt x="286310" y="78531"/>
                  </a:lnTo>
                  <a:lnTo>
                    <a:pt x="285299" y="77963"/>
                  </a:lnTo>
                  <a:lnTo>
                    <a:pt x="285441" y="77267"/>
                  </a:lnTo>
                  <a:lnTo>
                    <a:pt x="285425" y="76871"/>
                  </a:lnTo>
                  <a:lnTo>
                    <a:pt x="285346" y="76461"/>
                  </a:lnTo>
                  <a:lnTo>
                    <a:pt x="285315" y="75892"/>
                  </a:lnTo>
                  <a:lnTo>
                    <a:pt x="285251" y="75861"/>
                  </a:lnTo>
                  <a:lnTo>
                    <a:pt x="285141" y="75766"/>
                  </a:lnTo>
                  <a:lnTo>
                    <a:pt x="285030" y="75607"/>
                  </a:lnTo>
                  <a:lnTo>
                    <a:pt x="284983" y="75386"/>
                  </a:lnTo>
                  <a:lnTo>
                    <a:pt x="285046" y="74959"/>
                  </a:lnTo>
                  <a:lnTo>
                    <a:pt x="285204" y="74691"/>
                  </a:lnTo>
                  <a:lnTo>
                    <a:pt x="285362" y="74517"/>
                  </a:lnTo>
                  <a:lnTo>
                    <a:pt x="285425" y="74390"/>
                  </a:lnTo>
                  <a:lnTo>
                    <a:pt x="285346" y="73110"/>
                  </a:lnTo>
                  <a:lnTo>
                    <a:pt x="285141" y="72115"/>
                  </a:lnTo>
                  <a:lnTo>
                    <a:pt x="284809" y="71466"/>
                  </a:lnTo>
                  <a:lnTo>
                    <a:pt x="284287" y="71246"/>
                  </a:lnTo>
                  <a:lnTo>
                    <a:pt x="283165" y="72004"/>
                  </a:lnTo>
                  <a:lnTo>
                    <a:pt x="280652" y="74754"/>
                  </a:lnTo>
                  <a:lnTo>
                    <a:pt x="279704" y="74390"/>
                  </a:lnTo>
                  <a:lnTo>
                    <a:pt x="280336" y="73031"/>
                  </a:lnTo>
                  <a:lnTo>
                    <a:pt x="282043" y="70882"/>
                  </a:lnTo>
                  <a:lnTo>
                    <a:pt x="282296" y="69476"/>
                  </a:lnTo>
                  <a:lnTo>
                    <a:pt x="282912" y="69175"/>
                  </a:lnTo>
                  <a:lnTo>
                    <a:pt x="283387" y="68337"/>
                  </a:lnTo>
                  <a:lnTo>
                    <a:pt x="284208" y="66093"/>
                  </a:lnTo>
                  <a:lnTo>
                    <a:pt x="284698" y="65066"/>
                  </a:lnTo>
                  <a:lnTo>
                    <a:pt x="285757" y="63691"/>
                  </a:lnTo>
                  <a:lnTo>
                    <a:pt x="286294" y="62711"/>
                  </a:lnTo>
                  <a:lnTo>
                    <a:pt x="285631" y="62284"/>
                  </a:lnTo>
                  <a:lnTo>
                    <a:pt x="280873" y="63991"/>
                  </a:lnTo>
                  <a:lnTo>
                    <a:pt x="279751" y="63881"/>
                  </a:lnTo>
                  <a:lnTo>
                    <a:pt x="278993" y="63011"/>
                  </a:lnTo>
                  <a:lnTo>
                    <a:pt x="281253" y="62917"/>
                  </a:lnTo>
                  <a:lnTo>
                    <a:pt x="282343" y="62459"/>
                  </a:lnTo>
                  <a:lnTo>
                    <a:pt x="283307" y="61130"/>
                  </a:lnTo>
                  <a:lnTo>
                    <a:pt x="284208" y="60230"/>
                  </a:lnTo>
                  <a:lnTo>
                    <a:pt x="285931" y="60277"/>
                  </a:lnTo>
                  <a:lnTo>
                    <a:pt x="286642" y="58618"/>
                  </a:lnTo>
                  <a:lnTo>
                    <a:pt x="286136" y="58523"/>
                  </a:lnTo>
                  <a:lnTo>
                    <a:pt x="285947" y="58555"/>
                  </a:lnTo>
                  <a:lnTo>
                    <a:pt x="286026" y="58064"/>
                  </a:lnTo>
                  <a:lnTo>
                    <a:pt x="286310" y="57669"/>
                  </a:lnTo>
                  <a:lnTo>
                    <a:pt x="286642" y="56864"/>
                  </a:lnTo>
                  <a:lnTo>
                    <a:pt x="286816" y="55915"/>
                  </a:lnTo>
                  <a:lnTo>
                    <a:pt x="286800" y="55062"/>
                  </a:lnTo>
                  <a:lnTo>
                    <a:pt x="286358" y="54682"/>
                  </a:lnTo>
                  <a:lnTo>
                    <a:pt x="283987" y="54809"/>
                  </a:lnTo>
                  <a:lnTo>
                    <a:pt x="282248" y="55710"/>
                  </a:lnTo>
                  <a:lnTo>
                    <a:pt x="281616" y="55615"/>
                  </a:lnTo>
                  <a:lnTo>
                    <a:pt x="281253" y="55362"/>
                  </a:lnTo>
                  <a:lnTo>
                    <a:pt x="280842" y="54872"/>
                  </a:lnTo>
                  <a:lnTo>
                    <a:pt x="280700" y="54256"/>
                  </a:lnTo>
                  <a:lnTo>
                    <a:pt x="281095" y="53528"/>
                  </a:lnTo>
                  <a:lnTo>
                    <a:pt x="280652" y="53592"/>
                  </a:lnTo>
                  <a:lnTo>
                    <a:pt x="280162" y="54145"/>
                  </a:lnTo>
                  <a:lnTo>
                    <a:pt x="279341" y="55394"/>
                  </a:lnTo>
                  <a:lnTo>
                    <a:pt x="272734" y="61431"/>
                  </a:lnTo>
                  <a:lnTo>
                    <a:pt x="266128" y="64940"/>
                  </a:lnTo>
                  <a:lnTo>
                    <a:pt x="263758" y="66820"/>
                  </a:lnTo>
                  <a:lnTo>
                    <a:pt x="262588" y="68085"/>
                  </a:lnTo>
                  <a:lnTo>
                    <a:pt x="265543" y="65998"/>
                  </a:lnTo>
                  <a:lnTo>
                    <a:pt x="266808" y="65018"/>
                  </a:lnTo>
                  <a:lnTo>
                    <a:pt x="268499" y="64591"/>
                  </a:lnTo>
                  <a:lnTo>
                    <a:pt x="267851" y="65445"/>
                  </a:lnTo>
                  <a:lnTo>
                    <a:pt x="261039" y="70898"/>
                  </a:lnTo>
                  <a:lnTo>
                    <a:pt x="258431" y="71720"/>
                  </a:lnTo>
                  <a:lnTo>
                    <a:pt x="257705" y="72193"/>
                  </a:lnTo>
                  <a:lnTo>
                    <a:pt x="257768" y="73079"/>
                  </a:lnTo>
                  <a:lnTo>
                    <a:pt x="258210" y="74042"/>
                  </a:lnTo>
                  <a:lnTo>
                    <a:pt x="258305" y="74880"/>
                  </a:lnTo>
                  <a:lnTo>
                    <a:pt x="256867" y="73679"/>
                  </a:lnTo>
                  <a:lnTo>
                    <a:pt x="256282" y="73585"/>
                  </a:lnTo>
                  <a:lnTo>
                    <a:pt x="256361" y="73047"/>
                  </a:lnTo>
                  <a:lnTo>
                    <a:pt x="256535" y="73063"/>
                  </a:lnTo>
                  <a:lnTo>
                    <a:pt x="256567" y="72605"/>
                  </a:lnTo>
                  <a:lnTo>
                    <a:pt x="255460" y="72747"/>
                  </a:lnTo>
                  <a:lnTo>
                    <a:pt x="251446" y="75149"/>
                  </a:lnTo>
                  <a:lnTo>
                    <a:pt x="247890" y="76113"/>
                  </a:lnTo>
                  <a:lnTo>
                    <a:pt x="240351" y="75449"/>
                  </a:lnTo>
                  <a:lnTo>
                    <a:pt x="240019" y="75576"/>
                  </a:lnTo>
                  <a:lnTo>
                    <a:pt x="239672" y="75829"/>
                  </a:lnTo>
                  <a:lnTo>
                    <a:pt x="239498" y="76208"/>
                  </a:lnTo>
                  <a:lnTo>
                    <a:pt x="239387" y="76714"/>
                  </a:lnTo>
                  <a:lnTo>
                    <a:pt x="239245" y="77125"/>
                  </a:lnTo>
                  <a:lnTo>
                    <a:pt x="238977" y="77298"/>
                  </a:lnTo>
                  <a:lnTo>
                    <a:pt x="238518" y="77330"/>
                  </a:lnTo>
                  <a:lnTo>
                    <a:pt x="237981" y="77583"/>
                  </a:lnTo>
                  <a:lnTo>
                    <a:pt x="237475" y="78168"/>
                  </a:lnTo>
                  <a:lnTo>
                    <a:pt x="237127" y="79132"/>
                  </a:lnTo>
                  <a:lnTo>
                    <a:pt x="237380" y="79163"/>
                  </a:lnTo>
                  <a:lnTo>
                    <a:pt x="237586" y="79258"/>
                  </a:lnTo>
                  <a:lnTo>
                    <a:pt x="237981" y="79732"/>
                  </a:lnTo>
                  <a:lnTo>
                    <a:pt x="235847" y="79163"/>
                  </a:lnTo>
                  <a:lnTo>
                    <a:pt x="235089" y="79637"/>
                  </a:lnTo>
                  <a:lnTo>
                    <a:pt x="234030" y="80886"/>
                  </a:lnTo>
                  <a:lnTo>
                    <a:pt x="233556" y="81171"/>
                  </a:lnTo>
                  <a:lnTo>
                    <a:pt x="226728" y="81502"/>
                  </a:lnTo>
                  <a:lnTo>
                    <a:pt x="226791" y="80949"/>
                  </a:lnTo>
                  <a:lnTo>
                    <a:pt x="227992" y="80064"/>
                  </a:lnTo>
                  <a:lnTo>
                    <a:pt x="228403" y="79795"/>
                  </a:lnTo>
                  <a:lnTo>
                    <a:pt x="229178" y="78990"/>
                  </a:lnTo>
                  <a:lnTo>
                    <a:pt x="229605" y="78721"/>
                  </a:lnTo>
                  <a:lnTo>
                    <a:pt x="230047" y="78721"/>
                  </a:lnTo>
                  <a:lnTo>
                    <a:pt x="232718" y="80380"/>
                  </a:lnTo>
                  <a:lnTo>
                    <a:pt x="233619" y="80427"/>
                  </a:lnTo>
                  <a:lnTo>
                    <a:pt x="234409" y="79290"/>
                  </a:lnTo>
                  <a:lnTo>
                    <a:pt x="234061" y="78041"/>
                  </a:lnTo>
                  <a:lnTo>
                    <a:pt x="234851" y="77298"/>
                  </a:lnTo>
                  <a:lnTo>
                    <a:pt x="236037" y="76983"/>
                  </a:lnTo>
                  <a:lnTo>
                    <a:pt x="236827" y="77030"/>
                  </a:lnTo>
                  <a:lnTo>
                    <a:pt x="236084" y="76129"/>
                  </a:lnTo>
                  <a:lnTo>
                    <a:pt x="234109" y="75734"/>
                  </a:lnTo>
                  <a:lnTo>
                    <a:pt x="233350" y="74580"/>
                  </a:lnTo>
                  <a:lnTo>
                    <a:pt x="234456" y="74580"/>
                  </a:lnTo>
                  <a:lnTo>
                    <a:pt x="237680" y="75592"/>
                  </a:lnTo>
                  <a:lnTo>
                    <a:pt x="238566" y="74691"/>
                  </a:lnTo>
                  <a:lnTo>
                    <a:pt x="238139" y="73805"/>
                  </a:lnTo>
                  <a:lnTo>
                    <a:pt x="234709" y="72225"/>
                  </a:lnTo>
                  <a:lnTo>
                    <a:pt x="235310" y="71815"/>
                  </a:lnTo>
                  <a:lnTo>
                    <a:pt x="235515" y="71767"/>
                  </a:lnTo>
                  <a:lnTo>
                    <a:pt x="235563" y="71277"/>
                  </a:lnTo>
                  <a:lnTo>
                    <a:pt x="235389" y="71293"/>
                  </a:lnTo>
                  <a:lnTo>
                    <a:pt x="234836" y="71183"/>
                  </a:lnTo>
                  <a:lnTo>
                    <a:pt x="235057" y="70456"/>
                  </a:lnTo>
                  <a:lnTo>
                    <a:pt x="235136" y="70186"/>
                  </a:lnTo>
                  <a:lnTo>
                    <a:pt x="234520" y="69760"/>
                  </a:lnTo>
                  <a:lnTo>
                    <a:pt x="233824" y="69871"/>
                  </a:lnTo>
                  <a:lnTo>
                    <a:pt x="232354" y="70882"/>
                  </a:lnTo>
                  <a:lnTo>
                    <a:pt x="230995" y="72494"/>
                  </a:lnTo>
                  <a:lnTo>
                    <a:pt x="230616" y="72715"/>
                  </a:lnTo>
                  <a:lnTo>
                    <a:pt x="229336" y="75086"/>
                  </a:lnTo>
                  <a:lnTo>
                    <a:pt x="227898" y="76651"/>
                  </a:lnTo>
                  <a:lnTo>
                    <a:pt x="227108" y="77851"/>
                  </a:lnTo>
                  <a:lnTo>
                    <a:pt x="225733" y="79068"/>
                  </a:lnTo>
                  <a:lnTo>
                    <a:pt x="225290" y="79274"/>
                  </a:lnTo>
                  <a:lnTo>
                    <a:pt x="225163" y="79495"/>
                  </a:lnTo>
                  <a:lnTo>
                    <a:pt x="225005" y="79969"/>
                  </a:lnTo>
                  <a:lnTo>
                    <a:pt x="224800" y="80475"/>
                  </a:lnTo>
                  <a:lnTo>
                    <a:pt x="224594" y="80680"/>
                  </a:lnTo>
                  <a:lnTo>
                    <a:pt x="223520" y="81107"/>
                  </a:lnTo>
                  <a:lnTo>
                    <a:pt x="221291" y="82830"/>
                  </a:lnTo>
                  <a:lnTo>
                    <a:pt x="220312" y="84110"/>
                  </a:lnTo>
                  <a:lnTo>
                    <a:pt x="220454" y="85343"/>
                  </a:lnTo>
                  <a:lnTo>
                    <a:pt x="219506" y="85722"/>
                  </a:lnTo>
                  <a:lnTo>
                    <a:pt x="219537" y="86197"/>
                  </a:lnTo>
                  <a:lnTo>
                    <a:pt x="219585" y="87397"/>
                  </a:lnTo>
                  <a:lnTo>
                    <a:pt x="219616" y="87824"/>
                  </a:lnTo>
                  <a:lnTo>
                    <a:pt x="217009" y="87350"/>
                  </a:lnTo>
                  <a:lnTo>
                    <a:pt x="216139" y="87871"/>
                  </a:lnTo>
                  <a:lnTo>
                    <a:pt x="216187" y="89421"/>
                  </a:lnTo>
                  <a:lnTo>
                    <a:pt x="216250" y="89910"/>
                  </a:lnTo>
                  <a:lnTo>
                    <a:pt x="215728" y="91538"/>
                  </a:lnTo>
                  <a:lnTo>
                    <a:pt x="214906" y="93308"/>
                  </a:lnTo>
                  <a:lnTo>
                    <a:pt x="214022" y="94699"/>
                  </a:lnTo>
                  <a:lnTo>
                    <a:pt x="212441" y="95616"/>
                  </a:lnTo>
                  <a:lnTo>
                    <a:pt x="210070" y="97955"/>
                  </a:lnTo>
                  <a:lnTo>
                    <a:pt x="208727" y="99724"/>
                  </a:lnTo>
                  <a:lnTo>
                    <a:pt x="207447" y="100214"/>
                  </a:lnTo>
                  <a:lnTo>
                    <a:pt x="206372" y="101479"/>
                  </a:lnTo>
                  <a:lnTo>
                    <a:pt x="201568" y="105557"/>
                  </a:lnTo>
                  <a:lnTo>
                    <a:pt x="200620" y="106947"/>
                  </a:lnTo>
                  <a:lnTo>
                    <a:pt x="200746" y="107469"/>
                  </a:lnTo>
                  <a:lnTo>
                    <a:pt x="200209" y="107896"/>
                  </a:lnTo>
                  <a:lnTo>
                    <a:pt x="199734" y="108116"/>
                  </a:lnTo>
                  <a:lnTo>
                    <a:pt x="199308" y="108607"/>
                  </a:lnTo>
                  <a:lnTo>
                    <a:pt x="198944" y="109855"/>
                  </a:lnTo>
                  <a:lnTo>
                    <a:pt x="199782" y="110029"/>
                  </a:lnTo>
                  <a:lnTo>
                    <a:pt x="200683" y="110487"/>
                  </a:lnTo>
                  <a:lnTo>
                    <a:pt x="201078" y="111436"/>
                  </a:lnTo>
                  <a:lnTo>
                    <a:pt x="200351" y="113127"/>
                  </a:lnTo>
                  <a:lnTo>
                    <a:pt x="199576" y="113474"/>
                  </a:lnTo>
                  <a:lnTo>
                    <a:pt x="197917" y="112811"/>
                  </a:lnTo>
                  <a:lnTo>
                    <a:pt x="197316" y="113743"/>
                  </a:lnTo>
                  <a:lnTo>
                    <a:pt x="197854" y="114628"/>
                  </a:lnTo>
                  <a:lnTo>
                    <a:pt x="198059" y="114818"/>
                  </a:lnTo>
                  <a:lnTo>
                    <a:pt x="197032" y="115766"/>
                  </a:lnTo>
                  <a:lnTo>
                    <a:pt x="197727" y="116935"/>
                  </a:lnTo>
                  <a:lnTo>
                    <a:pt x="197917" y="117410"/>
                  </a:lnTo>
                  <a:lnTo>
                    <a:pt x="197048" y="118121"/>
                  </a:lnTo>
                  <a:lnTo>
                    <a:pt x="196147" y="118469"/>
                  </a:lnTo>
                  <a:lnTo>
                    <a:pt x="194424" y="118500"/>
                  </a:lnTo>
                  <a:lnTo>
                    <a:pt x="194361" y="118943"/>
                  </a:lnTo>
                  <a:lnTo>
                    <a:pt x="195736" y="119812"/>
                  </a:lnTo>
                  <a:lnTo>
                    <a:pt x="196036" y="120254"/>
                  </a:lnTo>
                  <a:lnTo>
                    <a:pt x="196115" y="120808"/>
                  </a:lnTo>
                  <a:lnTo>
                    <a:pt x="196178" y="121677"/>
                  </a:lnTo>
                  <a:lnTo>
                    <a:pt x="196147" y="122467"/>
                  </a:lnTo>
                  <a:lnTo>
                    <a:pt x="195973" y="122799"/>
                  </a:lnTo>
                  <a:lnTo>
                    <a:pt x="195894" y="123542"/>
                  </a:lnTo>
                  <a:lnTo>
                    <a:pt x="195641" y="125074"/>
                  </a:lnTo>
                  <a:lnTo>
                    <a:pt x="195104" y="126481"/>
                  </a:lnTo>
                  <a:lnTo>
                    <a:pt x="194203" y="126734"/>
                  </a:lnTo>
                  <a:lnTo>
                    <a:pt x="194361" y="127683"/>
                  </a:lnTo>
                  <a:lnTo>
                    <a:pt x="194219" y="128330"/>
                  </a:lnTo>
                  <a:lnTo>
                    <a:pt x="193919" y="128947"/>
                  </a:lnTo>
                  <a:lnTo>
                    <a:pt x="193587" y="129784"/>
                  </a:lnTo>
                  <a:lnTo>
                    <a:pt x="193492" y="130432"/>
                  </a:lnTo>
                  <a:lnTo>
                    <a:pt x="193476" y="130986"/>
                  </a:lnTo>
                  <a:lnTo>
                    <a:pt x="193334" y="131571"/>
                  </a:lnTo>
                  <a:lnTo>
                    <a:pt x="192875" y="132218"/>
                  </a:lnTo>
                  <a:lnTo>
                    <a:pt x="193128" y="133340"/>
                  </a:lnTo>
                  <a:lnTo>
                    <a:pt x="192828" y="134542"/>
                  </a:lnTo>
                  <a:lnTo>
                    <a:pt x="192227" y="135585"/>
                  </a:lnTo>
                  <a:lnTo>
                    <a:pt x="191579" y="136154"/>
                  </a:lnTo>
                  <a:lnTo>
                    <a:pt x="191706" y="136691"/>
                  </a:lnTo>
                  <a:lnTo>
                    <a:pt x="188814" y="140420"/>
                  </a:lnTo>
                  <a:lnTo>
                    <a:pt x="187929" y="140800"/>
                  </a:lnTo>
                  <a:lnTo>
                    <a:pt x="187992" y="140342"/>
                  </a:lnTo>
                  <a:lnTo>
                    <a:pt x="189130" y="138682"/>
                  </a:lnTo>
                  <a:lnTo>
                    <a:pt x="192354" y="132139"/>
                  </a:lnTo>
                  <a:lnTo>
                    <a:pt x="191832" y="131618"/>
                  </a:lnTo>
                  <a:lnTo>
                    <a:pt x="191232" y="132424"/>
                  </a:lnTo>
                  <a:lnTo>
                    <a:pt x="188450" y="138714"/>
                  </a:lnTo>
                  <a:lnTo>
                    <a:pt x="187707" y="139788"/>
                  </a:lnTo>
                  <a:lnTo>
                    <a:pt x="176597" y="152685"/>
                  </a:lnTo>
                  <a:lnTo>
                    <a:pt x="170418" y="157173"/>
                  </a:lnTo>
                  <a:lnTo>
                    <a:pt x="168821" y="157631"/>
                  </a:lnTo>
                  <a:lnTo>
                    <a:pt x="166956" y="159338"/>
                  </a:lnTo>
                  <a:lnTo>
                    <a:pt x="166040" y="159907"/>
                  </a:lnTo>
                  <a:lnTo>
                    <a:pt x="162341" y="161187"/>
                  </a:lnTo>
                  <a:lnTo>
                    <a:pt x="159892" y="162689"/>
                  </a:lnTo>
                  <a:lnTo>
                    <a:pt x="157442" y="162863"/>
                  </a:lnTo>
                  <a:lnTo>
                    <a:pt x="154803" y="163748"/>
                  </a:lnTo>
                  <a:lnTo>
                    <a:pt x="142523" y="162926"/>
                  </a:lnTo>
                  <a:lnTo>
                    <a:pt x="135221" y="164206"/>
                  </a:lnTo>
                  <a:lnTo>
                    <a:pt x="127572" y="163289"/>
                  </a:lnTo>
                  <a:lnTo>
                    <a:pt x="118042" y="162768"/>
                  </a:lnTo>
                  <a:lnTo>
                    <a:pt x="114233" y="160714"/>
                  </a:lnTo>
                  <a:lnTo>
                    <a:pt x="108828" y="160255"/>
                  </a:lnTo>
                  <a:lnTo>
                    <a:pt x="106995" y="158485"/>
                  </a:lnTo>
                  <a:lnTo>
                    <a:pt x="103202" y="158216"/>
                  </a:lnTo>
                  <a:lnTo>
                    <a:pt x="102665" y="158959"/>
                  </a:lnTo>
                  <a:lnTo>
                    <a:pt x="102570" y="160840"/>
                  </a:lnTo>
                  <a:lnTo>
                    <a:pt x="102712" y="164364"/>
                  </a:lnTo>
                  <a:lnTo>
                    <a:pt x="102522" y="166182"/>
                  </a:lnTo>
                  <a:lnTo>
                    <a:pt x="102175" y="167636"/>
                  </a:lnTo>
                  <a:lnTo>
                    <a:pt x="101748" y="169026"/>
                  </a:lnTo>
                  <a:lnTo>
                    <a:pt x="101369" y="170607"/>
                  </a:lnTo>
                  <a:lnTo>
                    <a:pt x="101084" y="172235"/>
                  </a:lnTo>
                  <a:lnTo>
                    <a:pt x="100910" y="172946"/>
                  </a:lnTo>
                  <a:lnTo>
                    <a:pt x="100563" y="173862"/>
                  </a:lnTo>
                  <a:lnTo>
                    <a:pt x="100262" y="174369"/>
                  </a:lnTo>
                  <a:lnTo>
                    <a:pt x="99946" y="174748"/>
                  </a:lnTo>
                  <a:lnTo>
                    <a:pt x="99804" y="175190"/>
                  </a:lnTo>
                  <a:lnTo>
                    <a:pt x="100025" y="175886"/>
                  </a:lnTo>
                  <a:lnTo>
                    <a:pt x="99109" y="178019"/>
                  </a:lnTo>
                  <a:lnTo>
                    <a:pt x="98872" y="178794"/>
                  </a:lnTo>
                  <a:lnTo>
                    <a:pt x="98761" y="179710"/>
                  </a:lnTo>
                  <a:lnTo>
                    <a:pt x="98824" y="180169"/>
                  </a:lnTo>
                  <a:lnTo>
                    <a:pt x="98761" y="180721"/>
                  </a:lnTo>
                  <a:lnTo>
                    <a:pt x="98303" y="181828"/>
                  </a:lnTo>
                  <a:lnTo>
                    <a:pt x="97576" y="182697"/>
                  </a:lnTo>
                  <a:lnTo>
                    <a:pt x="96643" y="183550"/>
                  </a:lnTo>
                  <a:lnTo>
                    <a:pt x="95900" y="184578"/>
                  </a:lnTo>
                  <a:lnTo>
                    <a:pt x="95790" y="186047"/>
                  </a:lnTo>
                  <a:lnTo>
                    <a:pt x="95110" y="187581"/>
                  </a:lnTo>
                  <a:lnTo>
                    <a:pt x="94494" y="188498"/>
                  </a:lnTo>
                  <a:lnTo>
                    <a:pt x="93008" y="190267"/>
                  </a:lnTo>
                  <a:lnTo>
                    <a:pt x="93482" y="190694"/>
                  </a:lnTo>
                  <a:lnTo>
                    <a:pt x="93640" y="192496"/>
                  </a:lnTo>
                  <a:lnTo>
                    <a:pt x="94051" y="193112"/>
                  </a:lnTo>
                  <a:lnTo>
                    <a:pt x="93324" y="193428"/>
                  </a:lnTo>
                  <a:lnTo>
                    <a:pt x="91096" y="191990"/>
                  </a:lnTo>
                  <a:lnTo>
                    <a:pt x="91365" y="192764"/>
                  </a:lnTo>
                  <a:lnTo>
                    <a:pt x="91997" y="193396"/>
                  </a:lnTo>
                  <a:lnTo>
                    <a:pt x="92076" y="194298"/>
                  </a:lnTo>
                  <a:lnTo>
                    <a:pt x="90811" y="193159"/>
                  </a:lnTo>
                  <a:lnTo>
                    <a:pt x="90084" y="192891"/>
                  </a:lnTo>
                  <a:lnTo>
                    <a:pt x="86939" y="195356"/>
                  </a:lnTo>
                  <a:lnTo>
                    <a:pt x="83605" y="195278"/>
                  </a:lnTo>
                  <a:lnTo>
                    <a:pt x="81487" y="193966"/>
                  </a:lnTo>
                  <a:lnTo>
                    <a:pt x="82388" y="193381"/>
                  </a:lnTo>
                  <a:lnTo>
                    <a:pt x="88662" y="191437"/>
                  </a:lnTo>
                  <a:lnTo>
                    <a:pt x="90669" y="191374"/>
                  </a:lnTo>
                  <a:lnTo>
                    <a:pt x="88978" y="190852"/>
                  </a:lnTo>
                  <a:lnTo>
                    <a:pt x="86228" y="191469"/>
                  </a:lnTo>
                  <a:lnTo>
                    <a:pt x="79638" y="193886"/>
                  </a:lnTo>
                  <a:lnTo>
                    <a:pt x="79053" y="194408"/>
                  </a:lnTo>
                  <a:lnTo>
                    <a:pt x="79211" y="194440"/>
                  </a:lnTo>
                  <a:lnTo>
                    <a:pt x="79954" y="195498"/>
                  </a:lnTo>
                  <a:lnTo>
                    <a:pt x="84079" y="195910"/>
                  </a:lnTo>
                  <a:lnTo>
                    <a:pt x="93087" y="201046"/>
                  </a:lnTo>
                  <a:lnTo>
                    <a:pt x="95110" y="204254"/>
                  </a:lnTo>
                  <a:lnTo>
                    <a:pt x="97639" y="206466"/>
                  </a:lnTo>
                  <a:lnTo>
                    <a:pt x="98144" y="207683"/>
                  </a:lnTo>
                  <a:lnTo>
                    <a:pt x="98334" y="208363"/>
                  </a:lnTo>
                  <a:lnTo>
                    <a:pt x="99172" y="210212"/>
                  </a:lnTo>
                  <a:lnTo>
                    <a:pt x="99725" y="212393"/>
                  </a:lnTo>
                  <a:lnTo>
                    <a:pt x="101147" y="214954"/>
                  </a:lnTo>
                  <a:lnTo>
                    <a:pt x="105225" y="218004"/>
                  </a:lnTo>
                  <a:lnTo>
                    <a:pt x="109223" y="219837"/>
                  </a:lnTo>
                  <a:lnTo>
                    <a:pt x="113949" y="223093"/>
                  </a:lnTo>
                  <a:lnTo>
                    <a:pt x="118911" y="228719"/>
                  </a:lnTo>
                  <a:lnTo>
                    <a:pt x="123147" y="234362"/>
                  </a:lnTo>
                  <a:lnTo>
                    <a:pt x="127730" y="241489"/>
                  </a:lnTo>
                  <a:lnTo>
                    <a:pt x="129152" y="242564"/>
                  </a:lnTo>
                  <a:lnTo>
                    <a:pt x="130322" y="244935"/>
                  </a:lnTo>
                  <a:lnTo>
                    <a:pt x="131112" y="245503"/>
                  </a:lnTo>
                  <a:lnTo>
                    <a:pt x="130780" y="244840"/>
                  </a:lnTo>
                  <a:lnTo>
                    <a:pt x="130417" y="244397"/>
                  </a:lnTo>
                  <a:lnTo>
                    <a:pt x="130038" y="243828"/>
                  </a:lnTo>
                  <a:lnTo>
                    <a:pt x="129958" y="242738"/>
                  </a:lnTo>
                  <a:lnTo>
                    <a:pt x="130148" y="242769"/>
                  </a:lnTo>
                  <a:lnTo>
                    <a:pt x="131239" y="243211"/>
                  </a:lnTo>
                  <a:lnTo>
                    <a:pt x="132045" y="244097"/>
                  </a:lnTo>
                  <a:lnTo>
                    <a:pt x="134178" y="248284"/>
                  </a:lnTo>
                  <a:lnTo>
                    <a:pt x="135775" y="250323"/>
                  </a:lnTo>
                  <a:lnTo>
                    <a:pt x="137750" y="253737"/>
                  </a:lnTo>
                  <a:lnTo>
                    <a:pt x="145146" y="261781"/>
                  </a:lnTo>
                  <a:lnTo>
                    <a:pt x="147533" y="266397"/>
                  </a:lnTo>
                  <a:lnTo>
                    <a:pt x="149240" y="271627"/>
                  </a:lnTo>
                  <a:lnTo>
                    <a:pt x="151610" y="282944"/>
                  </a:lnTo>
                  <a:lnTo>
                    <a:pt x="151800" y="284445"/>
                  </a:lnTo>
                  <a:lnTo>
                    <a:pt x="151800" y="287970"/>
                  </a:lnTo>
                  <a:lnTo>
                    <a:pt x="151768" y="289439"/>
                  </a:lnTo>
                  <a:lnTo>
                    <a:pt x="151658" y="292774"/>
                  </a:lnTo>
                  <a:lnTo>
                    <a:pt x="151136" y="296140"/>
                  </a:lnTo>
                  <a:lnTo>
                    <a:pt x="150947" y="299191"/>
                  </a:lnTo>
                  <a:lnTo>
                    <a:pt x="151800" y="301514"/>
                  </a:lnTo>
                  <a:lnTo>
                    <a:pt x="152796" y="302257"/>
                  </a:lnTo>
                  <a:lnTo>
                    <a:pt x="160097" y="304706"/>
                  </a:lnTo>
                  <a:lnTo>
                    <a:pt x="160793" y="305512"/>
                  </a:lnTo>
                  <a:lnTo>
                    <a:pt x="168347" y="307993"/>
                  </a:lnTo>
                  <a:lnTo>
                    <a:pt x="170149" y="309890"/>
                  </a:lnTo>
                  <a:lnTo>
                    <a:pt x="175744" y="312940"/>
                  </a:lnTo>
                  <a:lnTo>
                    <a:pt x="176534" y="312782"/>
                  </a:lnTo>
                  <a:lnTo>
                    <a:pt x="175949" y="312245"/>
                  </a:lnTo>
                  <a:lnTo>
                    <a:pt x="174637" y="311613"/>
                  </a:lnTo>
                  <a:lnTo>
                    <a:pt x="174100" y="310886"/>
                  </a:lnTo>
                  <a:lnTo>
                    <a:pt x="173831" y="309716"/>
                  </a:lnTo>
                  <a:lnTo>
                    <a:pt x="174226" y="309479"/>
                  </a:lnTo>
                  <a:lnTo>
                    <a:pt x="175680" y="310079"/>
                  </a:lnTo>
                  <a:lnTo>
                    <a:pt x="180295" y="310238"/>
                  </a:lnTo>
                  <a:lnTo>
                    <a:pt x="181670" y="311344"/>
                  </a:lnTo>
                  <a:lnTo>
                    <a:pt x="181528" y="311628"/>
                  </a:lnTo>
                  <a:lnTo>
                    <a:pt x="181401" y="312118"/>
                  </a:lnTo>
                  <a:lnTo>
                    <a:pt x="181322" y="312387"/>
                  </a:lnTo>
                  <a:lnTo>
                    <a:pt x="181670" y="312750"/>
                  </a:lnTo>
                  <a:lnTo>
                    <a:pt x="182050" y="312972"/>
                  </a:lnTo>
                  <a:lnTo>
                    <a:pt x="184483" y="313351"/>
                  </a:lnTo>
                  <a:lnTo>
                    <a:pt x="185163" y="313067"/>
                  </a:lnTo>
                  <a:lnTo>
                    <a:pt x="187707" y="310269"/>
                  </a:lnTo>
                  <a:lnTo>
                    <a:pt x="191216" y="305196"/>
                  </a:lnTo>
                  <a:lnTo>
                    <a:pt x="191706" y="304848"/>
                  </a:lnTo>
                  <a:lnTo>
                    <a:pt x="191627" y="303694"/>
                  </a:lnTo>
                  <a:lnTo>
                    <a:pt x="191216" y="303204"/>
                  </a:lnTo>
                  <a:lnTo>
                    <a:pt x="190110" y="303094"/>
                  </a:lnTo>
                  <a:lnTo>
                    <a:pt x="190774" y="302731"/>
                  </a:lnTo>
                  <a:lnTo>
                    <a:pt x="191643" y="302589"/>
                  </a:lnTo>
                  <a:lnTo>
                    <a:pt x="192433" y="302809"/>
                  </a:lnTo>
                  <a:lnTo>
                    <a:pt x="192923" y="303442"/>
                  </a:lnTo>
                  <a:lnTo>
                    <a:pt x="193018" y="304137"/>
                  </a:lnTo>
                  <a:lnTo>
                    <a:pt x="192860" y="304548"/>
                  </a:lnTo>
                  <a:lnTo>
                    <a:pt x="192259" y="305449"/>
                  </a:lnTo>
                  <a:lnTo>
                    <a:pt x="190932" y="308467"/>
                  </a:lnTo>
                  <a:lnTo>
                    <a:pt x="190173" y="309795"/>
                  </a:lnTo>
                  <a:lnTo>
                    <a:pt x="189493" y="310332"/>
                  </a:lnTo>
                  <a:lnTo>
                    <a:pt x="189367" y="310728"/>
                  </a:lnTo>
                  <a:lnTo>
                    <a:pt x="187755" y="314205"/>
                  </a:lnTo>
                  <a:lnTo>
                    <a:pt x="187707" y="314742"/>
                  </a:lnTo>
                  <a:lnTo>
                    <a:pt x="187929" y="315374"/>
                  </a:lnTo>
                  <a:lnTo>
                    <a:pt x="188545" y="315706"/>
                  </a:lnTo>
                  <a:lnTo>
                    <a:pt x="190694" y="314632"/>
                  </a:lnTo>
                  <a:lnTo>
                    <a:pt x="192275" y="315184"/>
                  </a:lnTo>
                  <a:lnTo>
                    <a:pt x="192907" y="314916"/>
                  </a:lnTo>
                  <a:lnTo>
                    <a:pt x="192512" y="313288"/>
                  </a:lnTo>
                  <a:lnTo>
                    <a:pt x="192796" y="312545"/>
                  </a:lnTo>
                  <a:lnTo>
                    <a:pt x="193191" y="311803"/>
                  </a:lnTo>
                  <a:lnTo>
                    <a:pt x="193097" y="310269"/>
                  </a:lnTo>
                  <a:lnTo>
                    <a:pt x="193634" y="310285"/>
                  </a:lnTo>
                  <a:lnTo>
                    <a:pt x="193966" y="310569"/>
                  </a:lnTo>
                  <a:lnTo>
                    <a:pt x="194219" y="311076"/>
                  </a:lnTo>
                  <a:lnTo>
                    <a:pt x="194456" y="311755"/>
                  </a:lnTo>
                  <a:lnTo>
                    <a:pt x="194361" y="312276"/>
                  </a:lnTo>
                  <a:lnTo>
                    <a:pt x="194155" y="313225"/>
                  </a:lnTo>
                  <a:lnTo>
                    <a:pt x="194061" y="314157"/>
                  </a:lnTo>
                  <a:lnTo>
                    <a:pt x="194298" y="314615"/>
                  </a:lnTo>
                  <a:lnTo>
                    <a:pt x="202216" y="312988"/>
                  </a:lnTo>
                  <a:lnTo>
                    <a:pt x="206846" y="313098"/>
                  </a:lnTo>
                  <a:lnTo>
                    <a:pt x="207921" y="313730"/>
                  </a:lnTo>
                  <a:lnTo>
                    <a:pt x="208616" y="314979"/>
                  </a:lnTo>
                  <a:lnTo>
                    <a:pt x="208917" y="315769"/>
                  </a:lnTo>
                  <a:lnTo>
                    <a:pt x="209312" y="316259"/>
                  </a:lnTo>
                  <a:lnTo>
                    <a:pt x="209754" y="316496"/>
                  </a:lnTo>
                  <a:lnTo>
                    <a:pt x="210165" y="316528"/>
                  </a:lnTo>
                  <a:lnTo>
                    <a:pt x="210197" y="316386"/>
                  </a:lnTo>
                  <a:lnTo>
                    <a:pt x="210308" y="316038"/>
                  </a:lnTo>
                  <a:lnTo>
                    <a:pt x="210466" y="315706"/>
                  </a:lnTo>
                  <a:lnTo>
                    <a:pt x="210703" y="315500"/>
                  </a:lnTo>
                  <a:lnTo>
                    <a:pt x="210971" y="315532"/>
                  </a:lnTo>
                  <a:lnTo>
                    <a:pt x="212504" y="316828"/>
                  </a:lnTo>
                  <a:lnTo>
                    <a:pt x="212899" y="317397"/>
                  </a:lnTo>
                  <a:lnTo>
                    <a:pt x="213184" y="318171"/>
                  </a:lnTo>
                  <a:lnTo>
                    <a:pt x="213563" y="318566"/>
                  </a:lnTo>
                  <a:lnTo>
                    <a:pt x="214906" y="318630"/>
                  </a:lnTo>
                  <a:lnTo>
                    <a:pt x="215428" y="318930"/>
                  </a:lnTo>
                  <a:lnTo>
                    <a:pt x="216045" y="320542"/>
                  </a:lnTo>
                  <a:lnTo>
                    <a:pt x="215365" y="321253"/>
                  </a:lnTo>
                  <a:lnTo>
                    <a:pt x="214164" y="321301"/>
                  </a:lnTo>
                  <a:lnTo>
                    <a:pt x="212141" y="320637"/>
                  </a:lnTo>
                  <a:lnTo>
                    <a:pt x="211161" y="320574"/>
                  </a:lnTo>
                  <a:lnTo>
                    <a:pt x="209027" y="321064"/>
                  </a:lnTo>
                  <a:lnTo>
                    <a:pt x="209091" y="321364"/>
                  </a:lnTo>
                  <a:lnTo>
                    <a:pt x="209122" y="321632"/>
                  </a:lnTo>
                  <a:lnTo>
                    <a:pt x="209201" y="321885"/>
                  </a:lnTo>
                  <a:lnTo>
                    <a:pt x="209328" y="322139"/>
                  </a:lnTo>
                  <a:lnTo>
                    <a:pt x="208664" y="323324"/>
                  </a:lnTo>
                  <a:lnTo>
                    <a:pt x="206973" y="323861"/>
                  </a:lnTo>
                  <a:lnTo>
                    <a:pt x="206309" y="324825"/>
                  </a:lnTo>
                  <a:lnTo>
                    <a:pt x="206072" y="326342"/>
                  </a:lnTo>
                  <a:lnTo>
                    <a:pt x="206183" y="327385"/>
                  </a:lnTo>
                  <a:lnTo>
                    <a:pt x="206104" y="328302"/>
                  </a:lnTo>
                  <a:lnTo>
                    <a:pt x="205377" y="329440"/>
                  </a:lnTo>
                  <a:lnTo>
                    <a:pt x="204223" y="330673"/>
                  </a:lnTo>
                  <a:lnTo>
                    <a:pt x="203354" y="330925"/>
                  </a:lnTo>
                  <a:lnTo>
                    <a:pt x="203164" y="331368"/>
                  </a:lnTo>
                  <a:lnTo>
                    <a:pt x="203117" y="332790"/>
                  </a:lnTo>
                  <a:lnTo>
                    <a:pt x="203275" y="334434"/>
                  </a:lnTo>
                  <a:lnTo>
                    <a:pt x="203259" y="335224"/>
                  </a:lnTo>
                  <a:lnTo>
                    <a:pt x="203085" y="335509"/>
                  </a:lnTo>
                  <a:lnTo>
                    <a:pt x="202010" y="336820"/>
                  </a:lnTo>
                  <a:lnTo>
                    <a:pt x="202769" y="339097"/>
                  </a:lnTo>
                  <a:lnTo>
                    <a:pt x="208474" y="346856"/>
                  </a:lnTo>
                  <a:lnTo>
                    <a:pt x="209944" y="347883"/>
                  </a:lnTo>
                  <a:lnTo>
                    <a:pt x="211461" y="348358"/>
                  </a:lnTo>
                  <a:lnTo>
                    <a:pt x="210703" y="349812"/>
                  </a:lnTo>
                  <a:lnTo>
                    <a:pt x="210703" y="350649"/>
                  </a:lnTo>
                  <a:lnTo>
                    <a:pt x="211888" y="352024"/>
                  </a:lnTo>
                  <a:lnTo>
                    <a:pt x="212457" y="353131"/>
                  </a:lnTo>
                  <a:lnTo>
                    <a:pt x="212852" y="353383"/>
                  </a:lnTo>
                  <a:lnTo>
                    <a:pt x="213974" y="352751"/>
                  </a:lnTo>
                  <a:lnTo>
                    <a:pt x="214496" y="352909"/>
                  </a:lnTo>
                  <a:lnTo>
                    <a:pt x="215460" y="353526"/>
                  </a:lnTo>
                  <a:lnTo>
                    <a:pt x="217925" y="353841"/>
                  </a:lnTo>
                  <a:lnTo>
                    <a:pt x="219253" y="353399"/>
                  </a:lnTo>
                  <a:lnTo>
                    <a:pt x="220312" y="352214"/>
                  </a:lnTo>
                  <a:lnTo>
                    <a:pt x="220580" y="351439"/>
                  </a:lnTo>
                  <a:lnTo>
                    <a:pt x="220596" y="350792"/>
                  </a:lnTo>
                  <a:lnTo>
                    <a:pt x="220565" y="350160"/>
                  </a:lnTo>
                  <a:lnTo>
                    <a:pt x="220738" y="349385"/>
                  </a:lnTo>
                  <a:lnTo>
                    <a:pt x="220928" y="349258"/>
                  </a:lnTo>
                  <a:lnTo>
                    <a:pt x="221560" y="349227"/>
                  </a:lnTo>
                  <a:lnTo>
                    <a:pt x="221813" y="348990"/>
                  </a:lnTo>
                  <a:lnTo>
                    <a:pt x="221892" y="348673"/>
                  </a:lnTo>
                  <a:lnTo>
                    <a:pt x="221924" y="347757"/>
                  </a:lnTo>
                  <a:lnTo>
                    <a:pt x="221987" y="347456"/>
                  </a:lnTo>
                  <a:lnTo>
                    <a:pt x="223077" y="346097"/>
                  </a:lnTo>
                  <a:lnTo>
                    <a:pt x="224215" y="345655"/>
                  </a:lnTo>
                  <a:lnTo>
                    <a:pt x="226507" y="345924"/>
                  </a:lnTo>
                  <a:lnTo>
                    <a:pt x="232038" y="344944"/>
                  </a:lnTo>
                  <a:lnTo>
                    <a:pt x="233982" y="345939"/>
                  </a:lnTo>
                  <a:lnTo>
                    <a:pt x="237064" y="350001"/>
                  </a:lnTo>
                  <a:lnTo>
                    <a:pt x="238866" y="351282"/>
                  </a:lnTo>
                  <a:lnTo>
                    <a:pt x="241300" y="352056"/>
                  </a:lnTo>
                  <a:lnTo>
                    <a:pt x="241869" y="351929"/>
                  </a:lnTo>
                  <a:lnTo>
                    <a:pt x="242153" y="351455"/>
                  </a:lnTo>
                  <a:lnTo>
                    <a:pt x="242343" y="350728"/>
                  </a:lnTo>
                  <a:lnTo>
                    <a:pt x="242643" y="349859"/>
                  </a:lnTo>
                  <a:lnTo>
                    <a:pt x="243623" y="348990"/>
                  </a:lnTo>
                  <a:lnTo>
                    <a:pt x="244950" y="349006"/>
                  </a:lnTo>
                  <a:lnTo>
                    <a:pt x="246215" y="349622"/>
                  </a:lnTo>
                  <a:lnTo>
                    <a:pt x="247068" y="350538"/>
                  </a:lnTo>
                  <a:lnTo>
                    <a:pt x="247621" y="348579"/>
                  </a:lnTo>
                  <a:lnTo>
                    <a:pt x="248791" y="347883"/>
                  </a:lnTo>
                  <a:lnTo>
                    <a:pt x="250071" y="348089"/>
                  </a:lnTo>
                  <a:lnTo>
                    <a:pt x="250956" y="348831"/>
                  </a:lnTo>
                  <a:lnTo>
                    <a:pt x="250150" y="349227"/>
                  </a:lnTo>
                  <a:lnTo>
                    <a:pt x="249233" y="349116"/>
                  </a:lnTo>
                  <a:lnTo>
                    <a:pt x="248649" y="349495"/>
                  </a:lnTo>
                  <a:lnTo>
                    <a:pt x="248838" y="351282"/>
                  </a:lnTo>
                  <a:lnTo>
                    <a:pt x="248649" y="351313"/>
                  </a:lnTo>
                  <a:lnTo>
                    <a:pt x="248364" y="351582"/>
                  </a:lnTo>
                  <a:lnTo>
                    <a:pt x="248206" y="351677"/>
                  </a:lnTo>
                  <a:lnTo>
                    <a:pt x="250166" y="355153"/>
                  </a:lnTo>
                  <a:lnTo>
                    <a:pt x="250893" y="357461"/>
                  </a:lnTo>
                  <a:lnTo>
                    <a:pt x="250577" y="360321"/>
                  </a:lnTo>
                  <a:lnTo>
                    <a:pt x="250419" y="363640"/>
                  </a:lnTo>
                  <a:lnTo>
                    <a:pt x="250292" y="364920"/>
                  </a:lnTo>
                  <a:lnTo>
                    <a:pt x="249771" y="366438"/>
                  </a:lnTo>
                  <a:lnTo>
                    <a:pt x="249075" y="367133"/>
                  </a:lnTo>
                  <a:lnTo>
                    <a:pt x="242896" y="367181"/>
                  </a:lnTo>
                  <a:lnTo>
                    <a:pt x="237680" y="368366"/>
                  </a:lnTo>
                  <a:lnTo>
                    <a:pt x="235136" y="367623"/>
                  </a:lnTo>
                  <a:lnTo>
                    <a:pt x="233176" y="367971"/>
                  </a:lnTo>
                  <a:lnTo>
                    <a:pt x="232623" y="367607"/>
                  </a:lnTo>
                  <a:lnTo>
                    <a:pt x="227108" y="362013"/>
                  </a:lnTo>
                  <a:lnTo>
                    <a:pt x="225875" y="359247"/>
                  </a:lnTo>
                  <a:lnTo>
                    <a:pt x="225132" y="358346"/>
                  </a:lnTo>
                  <a:lnTo>
                    <a:pt x="222777" y="357192"/>
                  </a:lnTo>
                  <a:lnTo>
                    <a:pt x="222445" y="356718"/>
                  </a:lnTo>
                  <a:lnTo>
                    <a:pt x="221560" y="354173"/>
                  </a:lnTo>
                  <a:lnTo>
                    <a:pt x="221244" y="353936"/>
                  </a:lnTo>
                  <a:lnTo>
                    <a:pt x="220232" y="354047"/>
                  </a:lnTo>
                  <a:lnTo>
                    <a:pt x="219395" y="354458"/>
                  </a:lnTo>
                  <a:lnTo>
                    <a:pt x="217672" y="356418"/>
                  </a:lnTo>
                  <a:lnTo>
                    <a:pt x="216771" y="356781"/>
                  </a:lnTo>
                  <a:lnTo>
                    <a:pt x="216771" y="357240"/>
                  </a:lnTo>
                  <a:lnTo>
                    <a:pt x="216297" y="357461"/>
                  </a:lnTo>
                  <a:lnTo>
                    <a:pt x="215238" y="357635"/>
                  </a:lnTo>
                  <a:lnTo>
                    <a:pt x="213737" y="358441"/>
                  </a:lnTo>
                  <a:lnTo>
                    <a:pt x="208379" y="358946"/>
                  </a:lnTo>
                  <a:lnTo>
                    <a:pt x="207621" y="358535"/>
                  </a:lnTo>
                  <a:lnTo>
                    <a:pt x="201125" y="352151"/>
                  </a:lnTo>
                  <a:lnTo>
                    <a:pt x="200003" y="350112"/>
                  </a:lnTo>
                  <a:lnTo>
                    <a:pt x="198217" y="344960"/>
                  </a:lnTo>
                  <a:lnTo>
                    <a:pt x="197696" y="343980"/>
                  </a:lnTo>
                  <a:lnTo>
                    <a:pt x="196368" y="342383"/>
                  </a:lnTo>
                  <a:lnTo>
                    <a:pt x="196036" y="341341"/>
                  </a:lnTo>
                  <a:lnTo>
                    <a:pt x="196147" y="339792"/>
                  </a:lnTo>
                  <a:lnTo>
                    <a:pt x="196542" y="338369"/>
                  </a:lnTo>
                  <a:lnTo>
                    <a:pt x="197506" y="336283"/>
                  </a:lnTo>
                  <a:lnTo>
                    <a:pt x="198976" y="333644"/>
                  </a:lnTo>
                  <a:lnTo>
                    <a:pt x="198992" y="332980"/>
                  </a:lnTo>
                  <a:lnTo>
                    <a:pt x="198565" y="332522"/>
                  </a:lnTo>
                  <a:lnTo>
                    <a:pt x="196795" y="331684"/>
                  </a:lnTo>
                  <a:lnTo>
                    <a:pt x="196131" y="330720"/>
                  </a:lnTo>
                  <a:lnTo>
                    <a:pt x="194061" y="325663"/>
                  </a:lnTo>
                  <a:lnTo>
                    <a:pt x="192464" y="320305"/>
                  </a:lnTo>
                  <a:lnTo>
                    <a:pt x="191974" y="319040"/>
                  </a:lnTo>
                  <a:lnTo>
                    <a:pt x="191453" y="318424"/>
                  </a:lnTo>
                  <a:lnTo>
                    <a:pt x="190631" y="318898"/>
                  </a:lnTo>
                  <a:lnTo>
                    <a:pt x="189525" y="320100"/>
                  </a:lnTo>
                  <a:lnTo>
                    <a:pt x="188418" y="320905"/>
                  </a:lnTo>
                  <a:lnTo>
                    <a:pt x="187613" y="320226"/>
                  </a:lnTo>
                  <a:lnTo>
                    <a:pt x="187296" y="318725"/>
                  </a:lnTo>
                  <a:lnTo>
                    <a:pt x="187107" y="318108"/>
                  </a:lnTo>
                  <a:lnTo>
                    <a:pt x="186775" y="317808"/>
                  </a:lnTo>
                  <a:lnTo>
                    <a:pt x="186443" y="318045"/>
                  </a:lnTo>
                  <a:lnTo>
                    <a:pt x="186143" y="318661"/>
                  </a:lnTo>
                  <a:lnTo>
                    <a:pt x="185890" y="319325"/>
                  </a:lnTo>
                  <a:lnTo>
                    <a:pt x="185558" y="320131"/>
                  </a:lnTo>
                  <a:lnTo>
                    <a:pt x="185495" y="320447"/>
                  </a:lnTo>
                  <a:lnTo>
                    <a:pt x="185353" y="320652"/>
                  </a:lnTo>
                  <a:lnTo>
                    <a:pt x="183662" y="320510"/>
                  </a:lnTo>
                  <a:lnTo>
                    <a:pt x="183140" y="320684"/>
                  </a:lnTo>
                  <a:lnTo>
                    <a:pt x="181623" y="321759"/>
                  </a:lnTo>
                  <a:lnTo>
                    <a:pt x="181481" y="322707"/>
                  </a:lnTo>
                  <a:lnTo>
                    <a:pt x="181654" y="324683"/>
                  </a:lnTo>
                  <a:lnTo>
                    <a:pt x="182065" y="326247"/>
                  </a:lnTo>
                  <a:lnTo>
                    <a:pt x="182634" y="326058"/>
                  </a:lnTo>
                  <a:lnTo>
                    <a:pt x="182824" y="327180"/>
                  </a:lnTo>
                  <a:lnTo>
                    <a:pt x="183630" y="329234"/>
                  </a:lnTo>
                  <a:lnTo>
                    <a:pt x="183914" y="330420"/>
                  </a:lnTo>
                  <a:lnTo>
                    <a:pt x="183930" y="331099"/>
                  </a:lnTo>
                  <a:lnTo>
                    <a:pt x="183851" y="332222"/>
                  </a:lnTo>
                  <a:lnTo>
                    <a:pt x="183930" y="332837"/>
                  </a:lnTo>
                  <a:lnTo>
                    <a:pt x="184167" y="333502"/>
                  </a:lnTo>
                  <a:lnTo>
                    <a:pt x="184420" y="333770"/>
                  </a:lnTo>
                  <a:lnTo>
                    <a:pt x="184705" y="333992"/>
                  </a:lnTo>
                  <a:lnTo>
                    <a:pt x="185068" y="334466"/>
                  </a:lnTo>
                  <a:lnTo>
                    <a:pt x="185890" y="335161"/>
                  </a:lnTo>
                  <a:lnTo>
                    <a:pt x="191058" y="336410"/>
                  </a:lnTo>
                  <a:lnTo>
                    <a:pt x="192559" y="337800"/>
                  </a:lnTo>
                  <a:lnTo>
                    <a:pt x="193729" y="339807"/>
                  </a:lnTo>
                  <a:lnTo>
                    <a:pt x="195689" y="344565"/>
                  </a:lnTo>
                  <a:lnTo>
                    <a:pt x="199481" y="350112"/>
                  </a:lnTo>
                  <a:lnTo>
                    <a:pt x="200525" y="352656"/>
                  </a:lnTo>
                  <a:lnTo>
                    <a:pt x="200778" y="355960"/>
                  </a:lnTo>
                  <a:lnTo>
                    <a:pt x="200556" y="357540"/>
                  </a:lnTo>
                  <a:lnTo>
                    <a:pt x="200145" y="359026"/>
                  </a:lnTo>
                  <a:lnTo>
                    <a:pt x="199671" y="360321"/>
                  </a:lnTo>
                  <a:lnTo>
                    <a:pt x="199197" y="361270"/>
                  </a:lnTo>
                  <a:lnTo>
                    <a:pt x="197300" y="364272"/>
                  </a:lnTo>
                  <a:lnTo>
                    <a:pt x="196905" y="365458"/>
                  </a:lnTo>
                  <a:lnTo>
                    <a:pt x="196858" y="366533"/>
                  </a:lnTo>
                  <a:lnTo>
                    <a:pt x="197079" y="366975"/>
                  </a:lnTo>
                  <a:lnTo>
                    <a:pt x="197364" y="367291"/>
                  </a:lnTo>
                  <a:lnTo>
                    <a:pt x="197443" y="367828"/>
                  </a:lnTo>
                  <a:lnTo>
                    <a:pt x="197395" y="368635"/>
                  </a:lnTo>
                  <a:lnTo>
                    <a:pt x="197395" y="369488"/>
                  </a:lnTo>
                  <a:lnTo>
                    <a:pt x="197474" y="370294"/>
                  </a:lnTo>
                  <a:lnTo>
                    <a:pt x="197617" y="370989"/>
                  </a:lnTo>
                  <a:lnTo>
                    <a:pt x="197996" y="371684"/>
                  </a:lnTo>
                  <a:lnTo>
                    <a:pt x="198486" y="371606"/>
                  </a:lnTo>
                  <a:lnTo>
                    <a:pt x="198928" y="370942"/>
                  </a:lnTo>
                  <a:lnTo>
                    <a:pt x="199118" y="369899"/>
                  </a:lnTo>
                  <a:lnTo>
                    <a:pt x="198944" y="369282"/>
                  </a:lnTo>
                  <a:lnTo>
                    <a:pt x="198644" y="368761"/>
                  </a:lnTo>
                  <a:lnTo>
                    <a:pt x="198517" y="368271"/>
                  </a:lnTo>
                  <a:lnTo>
                    <a:pt x="198944" y="367733"/>
                  </a:lnTo>
                  <a:lnTo>
                    <a:pt x="197996" y="367401"/>
                  </a:lnTo>
                  <a:lnTo>
                    <a:pt x="197996" y="366058"/>
                  </a:lnTo>
                  <a:lnTo>
                    <a:pt x="198612" y="364557"/>
                  </a:lnTo>
                  <a:lnTo>
                    <a:pt x="199640" y="363719"/>
                  </a:lnTo>
                  <a:lnTo>
                    <a:pt x="201504" y="363687"/>
                  </a:lnTo>
                  <a:lnTo>
                    <a:pt x="202168" y="363467"/>
                  </a:lnTo>
                  <a:lnTo>
                    <a:pt x="203417" y="362250"/>
                  </a:lnTo>
                  <a:lnTo>
                    <a:pt x="203796" y="362075"/>
                  </a:lnTo>
                  <a:lnTo>
                    <a:pt x="210908" y="362740"/>
                  </a:lnTo>
                  <a:lnTo>
                    <a:pt x="213295" y="364857"/>
                  </a:lnTo>
                  <a:lnTo>
                    <a:pt x="215254" y="364952"/>
                  </a:lnTo>
                  <a:lnTo>
                    <a:pt x="215776" y="365174"/>
                  </a:lnTo>
                  <a:lnTo>
                    <a:pt x="216740" y="365995"/>
                  </a:lnTo>
                  <a:lnTo>
                    <a:pt x="218146" y="366469"/>
                  </a:lnTo>
                  <a:lnTo>
                    <a:pt x="221734" y="368824"/>
                  </a:lnTo>
                  <a:lnTo>
                    <a:pt x="222303" y="369693"/>
                  </a:lnTo>
                  <a:lnTo>
                    <a:pt x="222777" y="370815"/>
                  </a:lnTo>
                  <a:lnTo>
                    <a:pt x="223204" y="372333"/>
                  </a:lnTo>
                  <a:lnTo>
                    <a:pt x="223630" y="373471"/>
                  </a:lnTo>
                  <a:lnTo>
                    <a:pt x="224784" y="375335"/>
                  </a:lnTo>
                  <a:lnTo>
                    <a:pt x="225116" y="376947"/>
                  </a:lnTo>
                  <a:lnTo>
                    <a:pt x="224816" y="377596"/>
                  </a:lnTo>
                  <a:lnTo>
                    <a:pt x="224120" y="380503"/>
                  </a:lnTo>
                  <a:lnTo>
                    <a:pt x="223836" y="381151"/>
                  </a:lnTo>
                  <a:lnTo>
                    <a:pt x="222777" y="382985"/>
                  </a:lnTo>
                  <a:lnTo>
                    <a:pt x="222145" y="384439"/>
                  </a:lnTo>
                  <a:lnTo>
                    <a:pt x="221797" y="384991"/>
                  </a:lnTo>
                  <a:lnTo>
                    <a:pt x="221260" y="385418"/>
                  </a:lnTo>
                  <a:lnTo>
                    <a:pt x="220549" y="385703"/>
                  </a:lnTo>
                  <a:lnTo>
                    <a:pt x="219790" y="385798"/>
                  </a:lnTo>
                  <a:lnTo>
                    <a:pt x="219079" y="385608"/>
                  </a:lnTo>
                  <a:lnTo>
                    <a:pt x="218526" y="385118"/>
                  </a:lnTo>
                  <a:lnTo>
                    <a:pt x="218573" y="384613"/>
                  </a:lnTo>
                  <a:lnTo>
                    <a:pt x="219774" y="384834"/>
                  </a:lnTo>
                  <a:lnTo>
                    <a:pt x="220407" y="384771"/>
                  </a:lnTo>
                  <a:lnTo>
                    <a:pt x="220960" y="384296"/>
                  </a:lnTo>
                  <a:lnTo>
                    <a:pt x="220849" y="383506"/>
                  </a:lnTo>
                  <a:lnTo>
                    <a:pt x="220975" y="382842"/>
                  </a:lnTo>
                  <a:lnTo>
                    <a:pt x="221244" y="382274"/>
                  </a:lnTo>
                  <a:lnTo>
                    <a:pt x="221639" y="381768"/>
                  </a:lnTo>
                  <a:lnTo>
                    <a:pt x="221465" y="381183"/>
                  </a:lnTo>
                  <a:lnTo>
                    <a:pt x="221339" y="380551"/>
                  </a:lnTo>
                  <a:lnTo>
                    <a:pt x="221276" y="379887"/>
                  </a:lnTo>
                  <a:lnTo>
                    <a:pt x="221260" y="379144"/>
                  </a:lnTo>
                  <a:lnTo>
                    <a:pt x="221781" y="379065"/>
                  </a:lnTo>
                  <a:lnTo>
                    <a:pt x="222177" y="378370"/>
                  </a:lnTo>
                  <a:lnTo>
                    <a:pt x="222398" y="377437"/>
                  </a:lnTo>
                  <a:lnTo>
                    <a:pt x="222398" y="376694"/>
                  </a:lnTo>
                  <a:lnTo>
                    <a:pt x="221892" y="375920"/>
                  </a:lnTo>
                  <a:lnTo>
                    <a:pt x="221149" y="376173"/>
                  </a:lnTo>
                  <a:lnTo>
                    <a:pt x="219569" y="377406"/>
                  </a:lnTo>
                  <a:lnTo>
                    <a:pt x="217672" y="377516"/>
                  </a:lnTo>
                  <a:lnTo>
                    <a:pt x="215823" y="377011"/>
                  </a:lnTo>
                  <a:lnTo>
                    <a:pt x="215207" y="376521"/>
                  </a:lnTo>
                  <a:lnTo>
                    <a:pt x="213832" y="374134"/>
                  </a:lnTo>
                  <a:lnTo>
                    <a:pt x="214211" y="373408"/>
                  </a:lnTo>
                  <a:lnTo>
                    <a:pt x="214353" y="373218"/>
                  </a:lnTo>
                  <a:lnTo>
                    <a:pt x="209944" y="372428"/>
                  </a:lnTo>
                  <a:lnTo>
                    <a:pt x="208443" y="373581"/>
                  </a:lnTo>
                  <a:lnTo>
                    <a:pt x="207779" y="373771"/>
                  </a:lnTo>
                  <a:lnTo>
                    <a:pt x="207494" y="373992"/>
                  </a:lnTo>
                  <a:lnTo>
                    <a:pt x="207305" y="374324"/>
                  </a:lnTo>
                  <a:lnTo>
                    <a:pt x="207020" y="375162"/>
                  </a:lnTo>
                  <a:lnTo>
                    <a:pt x="205882" y="377674"/>
                  </a:lnTo>
                  <a:lnTo>
                    <a:pt x="205661" y="377974"/>
                  </a:lnTo>
                  <a:lnTo>
                    <a:pt x="205203" y="378259"/>
                  </a:lnTo>
                  <a:lnTo>
                    <a:pt x="204855" y="379018"/>
                  </a:lnTo>
                  <a:lnTo>
                    <a:pt x="204302" y="380661"/>
                  </a:lnTo>
                  <a:lnTo>
                    <a:pt x="203986" y="381230"/>
                  </a:lnTo>
                  <a:lnTo>
                    <a:pt x="203275" y="382305"/>
                  </a:lnTo>
                  <a:lnTo>
                    <a:pt x="200461" y="385593"/>
                  </a:lnTo>
                  <a:lnTo>
                    <a:pt x="199734" y="386114"/>
                  </a:lnTo>
                  <a:lnTo>
                    <a:pt x="199671" y="386683"/>
                  </a:lnTo>
                  <a:lnTo>
                    <a:pt x="201236" y="385908"/>
                  </a:lnTo>
                  <a:lnTo>
                    <a:pt x="201552" y="386066"/>
                  </a:lnTo>
                  <a:lnTo>
                    <a:pt x="201394" y="386683"/>
                  </a:lnTo>
                  <a:lnTo>
                    <a:pt x="200825" y="387141"/>
                  </a:lnTo>
                  <a:lnTo>
                    <a:pt x="199750" y="387678"/>
                  </a:lnTo>
                  <a:lnTo>
                    <a:pt x="199039" y="388342"/>
                  </a:lnTo>
                  <a:lnTo>
                    <a:pt x="198375" y="389259"/>
                  </a:lnTo>
                  <a:lnTo>
                    <a:pt x="197727" y="390366"/>
                  </a:lnTo>
                  <a:lnTo>
                    <a:pt x="197174" y="391566"/>
                  </a:lnTo>
                  <a:lnTo>
                    <a:pt x="198707" y="392799"/>
                  </a:lnTo>
                  <a:lnTo>
                    <a:pt x="198660" y="393273"/>
                  </a:lnTo>
                  <a:lnTo>
                    <a:pt x="197727" y="393715"/>
                  </a:lnTo>
                  <a:lnTo>
                    <a:pt x="196542" y="393810"/>
                  </a:lnTo>
                  <a:lnTo>
                    <a:pt x="195420" y="393510"/>
                  </a:lnTo>
                  <a:lnTo>
                    <a:pt x="194677" y="392799"/>
                  </a:lnTo>
                  <a:lnTo>
                    <a:pt x="195167" y="392309"/>
                  </a:lnTo>
                  <a:lnTo>
                    <a:pt x="195530" y="391724"/>
                  </a:lnTo>
                  <a:lnTo>
                    <a:pt x="195641" y="391045"/>
                  </a:lnTo>
                  <a:lnTo>
                    <a:pt x="195420" y="390271"/>
                  </a:lnTo>
                  <a:lnTo>
                    <a:pt x="194898" y="389986"/>
                  </a:lnTo>
                  <a:lnTo>
                    <a:pt x="193760" y="390744"/>
                  </a:lnTo>
                  <a:lnTo>
                    <a:pt x="193255" y="390523"/>
                  </a:lnTo>
                  <a:lnTo>
                    <a:pt x="194266" y="389212"/>
                  </a:lnTo>
                  <a:lnTo>
                    <a:pt x="194819" y="388785"/>
                  </a:lnTo>
                  <a:lnTo>
                    <a:pt x="195372" y="388706"/>
                  </a:lnTo>
                  <a:lnTo>
                    <a:pt x="187613" y="385213"/>
                  </a:lnTo>
                  <a:lnTo>
                    <a:pt x="186633" y="385418"/>
                  </a:lnTo>
                  <a:lnTo>
                    <a:pt x="183424" y="387252"/>
                  </a:lnTo>
                  <a:lnTo>
                    <a:pt x="182128" y="387536"/>
                  </a:lnTo>
                  <a:lnTo>
                    <a:pt x="180848" y="387442"/>
                  </a:lnTo>
                  <a:lnTo>
                    <a:pt x="180469" y="387173"/>
                  </a:lnTo>
                  <a:lnTo>
                    <a:pt x="179758" y="386414"/>
                  </a:lnTo>
                  <a:lnTo>
                    <a:pt x="179394" y="386225"/>
                  </a:lnTo>
                  <a:lnTo>
                    <a:pt x="179220" y="386035"/>
                  </a:lnTo>
                  <a:lnTo>
                    <a:pt x="179094" y="385671"/>
                  </a:lnTo>
                  <a:lnTo>
                    <a:pt x="178920" y="384834"/>
                  </a:lnTo>
                  <a:lnTo>
                    <a:pt x="178715" y="384471"/>
                  </a:lnTo>
                  <a:lnTo>
                    <a:pt x="178509" y="384565"/>
                  </a:lnTo>
                  <a:lnTo>
                    <a:pt x="178272" y="384866"/>
                  </a:lnTo>
                  <a:lnTo>
                    <a:pt x="178051" y="385008"/>
                  </a:lnTo>
                  <a:lnTo>
                    <a:pt x="177419" y="385086"/>
                  </a:lnTo>
                  <a:lnTo>
                    <a:pt x="176075" y="385624"/>
                  </a:lnTo>
                  <a:lnTo>
                    <a:pt x="173231" y="385940"/>
                  </a:lnTo>
                  <a:lnTo>
                    <a:pt x="172709" y="386177"/>
                  </a:lnTo>
                  <a:lnTo>
                    <a:pt x="172456" y="386793"/>
                  </a:lnTo>
                  <a:lnTo>
                    <a:pt x="172330" y="387489"/>
                  </a:lnTo>
                  <a:lnTo>
                    <a:pt x="172235" y="387884"/>
                  </a:lnTo>
                  <a:lnTo>
                    <a:pt x="171966" y="388232"/>
                  </a:lnTo>
                  <a:lnTo>
                    <a:pt x="171713" y="388485"/>
                  </a:lnTo>
                  <a:lnTo>
                    <a:pt x="171524" y="388247"/>
                  </a:lnTo>
                  <a:lnTo>
                    <a:pt x="171461" y="387268"/>
                  </a:lnTo>
                  <a:lnTo>
                    <a:pt x="171508" y="386430"/>
                  </a:lnTo>
                  <a:lnTo>
                    <a:pt x="171666" y="385845"/>
                  </a:lnTo>
                  <a:lnTo>
                    <a:pt x="171856" y="385403"/>
                  </a:lnTo>
                  <a:lnTo>
                    <a:pt x="172077" y="385008"/>
                  </a:lnTo>
                  <a:lnTo>
                    <a:pt x="172172" y="383712"/>
                  </a:lnTo>
                  <a:lnTo>
                    <a:pt x="171461" y="382432"/>
                  </a:lnTo>
                  <a:lnTo>
                    <a:pt x="169991" y="380835"/>
                  </a:lnTo>
                  <a:lnTo>
                    <a:pt x="170259" y="380298"/>
                  </a:lnTo>
                  <a:lnTo>
                    <a:pt x="169406" y="380630"/>
                  </a:lnTo>
                  <a:lnTo>
                    <a:pt x="166909" y="380867"/>
                  </a:lnTo>
                  <a:lnTo>
                    <a:pt x="164412" y="380108"/>
                  </a:lnTo>
                  <a:lnTo>
                    <a:pt x="163890" y="380235"/>
                  </a:lnTo>
                  <a:lnTo>
                    <a:pt x="162626" y="381057"/>
                  </a:lnTo>
                  <a:lnTo>
                    <a:pt x="161330" y="381547"/>
                  </a:lnTo>
                  <a:lnTo>
                    <a:pt x="158754" y="381878"/>
                  </a:lnTo>
                  <a:lnTo>
                    <a:pt x="153791" y="380756"/>
                  </a:lnTo>
                  <a:lnTo>
                    <a:pt x="153286" y="380440"/>
                  </a:lnTo>
                  <a:lnTo>
                    <a:pt x="152385" y="379208"/>
                  </a:lnTo>
                  <a:lnTo>
                    <a:pt x="151942" y="378812"/>
                  </a:lnTo>
                  <a:lnTo>
                    <a:pt x="141796" y="378812"/>
                  </a:lnTo>
                  <a:lnTo>
                    <a:pt x="139536" y="377596"/>
                  </a:lnTo>
                  <a:lnTo>
                    <a:pt x="138240" y="376078"/>
                  </a:lnTo>
                  <a:lnTo>
                    <a:pt x="137086" y="373913"/>
                  </a:lnTo>
                  <a:lnTo>
                    <a:pt x="136407" y="371211"/>
                  </a:lnTo>
                  <a:lnTo>
                    <a:pt x="136454" y="368208"/>
                  </a:lnTo>
                  <a:lnTo>
                    <a:pt x="136043" y="367876"/>
                  </a:lnTo>
                  <a:lnTo>
                    <a:pt x="135601" y="367670"/>
                  </a:lnTo>
                  <a:lnTo>
                    <a:pt x="135174" y="367891"/>
                  </a:lnTo>
                  <a:lnTo>
                    <a:pt x="134889" y="368792"/>
                  </a:lnTo>
                  <a:lnTo>
                    <a:pt x="134494" y="369440"/>
                  </a:lnTo>
                  <a:lnTo>
                    <a:pt x="133925" y="369614"/>
                  </a:lnTo>
                  <a:lnTo>
                    <a:pt x="133594" y="369140"/>
                  </a:lnTo>
                  <a:lnTo>
                    <a:pt x="133941" y="367860"/>
                  </a:lnTo>
                  <a:lnTo>
                    <a:pt x="132377" y="368730"/>
                  </a:lnTo>
                  <a:lnTo>
                    <a:pt x="127572" y="367908"/>
                  </a:lnTo>
                  <a:lnTo>
                    <a:pt x="128220" y="366864"/>
                  </a:lnTo>
                  <a:lnTo>
                    <a:pt x="129848" y="367418"/>
                  </a:lnTo>
                  <a:lnTo>
                    <a:pt x="130559" y="367054"/>
                  </a:lnTo>
                  <a:lnTo>
                    <a:pt x="131318" y="366248"/>
                  </a:lnTo>
                  <a:lnTo>
                    <a:pt x="132108" y="366026"/>
                  </a:lnTo>
                  <a:lnTo>
                    <a:pt x="133767" y="366248"/>
                  </a:lnTo>
                  <a:lnTo>
                    <a:pt x="134874" y="365995"/>
                  </a:lnTo>
                  <a:lnTo>
                    <a:pt x="136423" y="365205"/>
                  </a:lnTo>
                  <a:lnTo>
                    <a:pt x="137908" y="363925"/>
                  </a:lnTo>
                  <a:lnTo>
                    <a:pt x="138840" y="362281"/>
                  </a:lnTo>
                  <a:lnTo>
                    <a:pt x="138604" y="361791"/>
                  </a:lnTo>
                  <a:lnTo>
                    <a:pt x="138540" y="361223"/>
                  </a:lnTo>
                  <a:lnTo>
                    <a:pt x="138588" y="360780"/>
                  </a:lnTo>
                  <a:lnTo>
                    <a:pt x="138635" y="360733"/>
                  </a:lnTo>
                  <a:lnTo>
                    <a:pt x="138129" y="358519"/>
                  </a:lnTo>
                  <a:lnTo>
                    <a:pt x="138351" y="357240"/>
                  </a:lnTo>
                  <a:lnTo>
                    <a:pt x="138698" y="356355"/>
                  </a:lnTo>
                  <a:lnTo>
                    <a:pt x="138935" y="355375"/>
                  </a:lnTo>
                  <a:lnTo>
                    <a:pt x="138840" y="353873"/>
                  </a:lnTo>
                  <a:lnTo>
                    <a:pt x="139093" y="353573"/>
                  </a:lnTo>
                  <a:lnTo>
                    <a:pt x="139441" y="353067"/>
                  </a:lnTo>
                  <a:lnTo>
                    <a:pt x="139773" y="352419"/>
                  </a:lnTo>
                  <a:lnTo>
                    <a:pt x="139979" y="351755"/>
                  </a:lnTo>
                  <a:lnTo>
                    <a:pt x="140200" y="351250"/>
                  </a:lnTo>
                  <a:lnTo>
                    <a:pt x="142966" y="349037"/>
                  </a:lnTo>
                  <a:lnTo>
                    <a:pt x="143661" y="348026"/>
                  </a:lnTo>
                  <a:lnTo>
                    <a:pt x="144119" y="346619"/>
                  </a:lnTo>
                  <a:lnTo>
                    <a:pt x="144246" y="345039"/>
                  </a:lnTo>
                  <a:lnTo>
                    <a:pt x="144182" y="343537"/>
                  </a:lnTo>
                  <a:lnTo>
                    <a:pt x="143898" y="342320"/>
                  </a:lnTo>
                  <a:lnTo>
                    <a:pt x="143408" y="341530"/>
                  </a:lnTo>
                  <a:lnTo>
                    <a:pt x="141132" y="341230"/>
                  </a:lnTo>
                  <a:lnTo>
                    <a:pt x="140042" y="340787"/>
                  </a:lnTo>
                  <a:lnTo>
                    <a:pt x="139899" y="339823"/>
                  </a:lnTo>
                  <a:lnTo>
                    <a:pt x="140516" y="340013"/>
                  </a:lnTo>
                  <a:lnTo>
                    <a:pt x="148750" y="342320"/>
                  </a:lnTo>
                  <a:lnTo>
                    <a:pt x="147564" y="340439"/>
                  </a:lnTo>
                  <a:lnTo>
                    <a:pt x="145874" y="339365"/>
                  </a:lnTo>
                  <a:lnTo>
                    <a:pt x="138524" y="337579"/>
                  </a:lnTo>
                  <a:lnTo>
                    <a:pt x="129800" y="336994"/>
                  </a:lnTo>
                  <a:lnTo>
                    <a:pt x="122135" y="337295"/>
                  </a:lnTo>
                  <a:lnTo>
                    <a:pt x="116003" y="338322"/>
                  </a:lnTo>
                  <a:lnTo>
                    <a:pt x="115324" y="340013"/>
                  </a:lnTo>
                  <a:lnTo>
                    <a:pt x="109650" y="343221"/>
                  </a:lnTo>
                  <a:lnTo>
                    <a:pt x="108575" y="343521"/>
                  </a:lnTo>
                  <a:lnTo>
                    <a:pt x="108133" y="343853"/>
                  </a:lnTo>
                  <a:lnTo>
                    <a:pt x="107864" y="344327"/>
                  </a:lnTo>
                  <a:lnTo>
                    <a:pt x="107501" y="345481"/>
                  </a:lnTo>
                  <a:lnTo>
                    <a:pt x="107390" y="345782"/>
                  </a:lnTo>
                  <a:lnTo>
                    <a:pt x="106631" y="346145"/>
                  </a:lnTo>
                  <a:lnTo>
                    <a:pt x="105826" y="346224"/>
                  </a:lnTo>
                  <a:lnTo>
                    <a:pt x="105114" y="346746"/>
                  </a:lnTo>
                  <a:lnTo>
                    <a:pt x="104609" y="348453"/>
                  </a:lnTo>
                  <a:lnTo>
                    <a:pt x="104213" y="348136"/>
                  </a:lnTo>
                  <a:lnTo>
                    <a:pt x="103866" y="347694"/>
                  </a:lnTo>
                  <a:lnTo>
                    <a:pt x="103613" y="347077"/>
                  </a:lnTo>
                  <a:lnTo>
                    <a:pt x="103471" y="346208"/>
                  </a:lnTo>
                  <a:lnTo>
                    <a:pt x="103629" y="345939"/>
                  </a:lnTo>
                  <a:lnTo>
                    <a:pt x="103723" y="345702"/>
                  </a:lnTo>
                  <a:lnTo>
                    <a:pt x="103787" y="345481"/>
                  </a:lnTo>
                  <a:lnTo>
                    <a:pt x="103897" y="345165"/>
                  </a:lnTo>
                  <a:lnTo>
                    <a:pt x="103044" y="344643"/>
                  </a:lnTo>
                  <a:lnTo>
                    <a:pt x="96928" y="344248"/>
                  </a:lnTo>
                  <a:lnTo>
                    <a:pt x="95932" y="344675"/>
                  </a:lnTo>
                  <a:lnTo>
                    <a:pt x="94968" y="345292"/>
                  </a:lnTo>
                  <a:lnTo>
                    <a:pt x="91017" y="345876"/>
                  </a:lnTo>
                  <a:lnTo>
                    <a:pt x="81613" y="350254"/>
                  </a:lnTo>
                  <a:lnTo>
                    <a:pt x="78974" y="352451"/>
                  </a:lnTo>
                  <a:lnTo>
                    <a:pt x="77615" y="354158"/>
                  </a:lnTo>
                  <a:lnTo>
                    <a:pt x="76793" y="355738"/>
                  </a:lnTo>
                  <a:lnTo>
                    <a:pt x="77062" y="356970"/>
                  </a:lnTo>
                  <a:lnTo>
                    <a:pt x="77757" y="357508"/>
                  </a:lnTo>
                  <a:lnTo>
                    <a:pt x="80254" y="357951"/>
                  </a:lnTo>
                  <a:lnTo>
                    <a:pt x="81819" y="358820"/>
                  </a:lnTo>
                  <a:lnTo>
                    <a:pt x="84411" y="361554"/>
                  </a:lnTo>
                  <a:lnTo>
                    <a:pt x="86434" y="362629"/>
                  </a:lnTo>
                  <a:lnTo>
                    <a:pt x="87066" y="363387"/>
                  </a:lnTo>
                  <a:lnTo>
                    <a:pt x="87398" y="364430"/>
                  </a:lnTo>
                  <a:lnTo>
                    <a:pt x="79069" y="366564"/>
                  </a:lnTo>
                  <a:lnTo>
                    <a:pt x="69081" y="363213"/>
                  </a:lnTo>
                  <a:lnTo>
                    <a:pt x="67310" y="360811"/>
                  </a:lnTo>
                  <a:lnTo>
                    <a:pt x="67943" y="360606"/>
                  </a:lnTo>
                  <a:lnTo>
                    <a:pt x="69002" y="361128"/>
                  </a:lnTo>
                  <a:lnTo>
                    <a:pt x="69586" y="361238"/>
                  </a:lnTo>
                  <a:lnTo>
                    <a:pt x="68290" y="359879"/>
                  </a:lnTo>
                  <a:lnTo>
                    <a:pt x="66994" y="359009"/>
                  </a:lnTo>
                  <a:lnTo>
                    <a:pt x="63976" y="358077"/>
                  </a:lnTo>
                  <a:lnTo>
                    <a:pt x="63201" y="358267"/>
                  </a:lnTo>
                  <a:lnTo>
                    <a:pt x="61510" y="359404"/>
                  </a:lnTo>
                  <a:lnTo>
                    <a:pt x="59882" y="359736"/>
                  </a:lnTo>
                  <a:lnTo>
                    <a:pt x="58018" y="360874"/>
                  </a:lnTo>
                  <a:lnTo>
                    <a:pt x="55631" y="361143"/>
                  </a:lnTo>
                  <a:lnTo>
                    <a:pt x="49072" y="364352"/>
                  </a:lnTo>
                  <a:lnTo>
                    <a:pt x="47713" y="365552"/>
                  </a:lnTo>
                  <a:lnTo>
                    <a:pt x="46069" y="367513"/>
                  </a:lnTo>
                  <a:lnTo>
                    <a:pt x="45564" y="367797"/>
                  </a:lnTo>
                  <a:lnTo>
                    <a:pt x="45659" y="368160"/>
                  </a:lnTo>
                  <a:lnTo>
                    <a:pt x="45785" y="369045"/>
                  </a:lnTo>
                  <a:lnTo>
                    <a:pt x="45880" y="369409"/>
                  </a:lnTo>
                  <a:lnTo>
                    <a:pt x="45169" y="369709"/>
                  </a:lnTo>
                  <a:lnTo>
                    <a:pt x="44046" y="369061"/>
                  </a:lnTo>
                  <a:lnTo>
                    <a:pt x="43414" y="368903"/>
                  </a:lnTo>
                  <a:lnTo>
                    <a:pt x="43762" y="368128"/>
                  </a:lnTo>
                  <a:lnTo>
                    <a:pt x="44189" y="367750"/>
                  </a:lnTo>
                  <a:lnTo>
                    <a:pt x="44600" y="367496"/>
                  </a:lnTo>
                  <a:lnTo>
                    <a:pt x="45026" y="367133"/>
                  </a:lnTo>
                  <a:lnTo>
                    <a:pt x="44442" y="367544"/>
                  </a:lnTo>
                  <a:lnTo>
                    <a:pt x="42909" y="368160"/>
                  </a:lnTo>
                  <a:lnTo>
                    <a:pt x="41897" y="368334"/>
                  </a:lnTo>
                  <a:lnTo>
                    <a:pt x="40285" y="369330"/>
                  </a:lnTo>
                  <a:lnTo>
                    <a:pt x="42814" y="371937"/>
                  </a:lnTo>
                  <a:lnTo>
                    <a:pt x="42055" y="373123"/>
                  </a:lnTo>
                  <a:lnTo>
                    <a:pt x="38926" y="374118"/>
                  </a:lnTo>
                  <a:lnTo>
                    <a:pt x="36223" y="375952"/>
                  </a:lnTo>
                  <a:lnTo>
                    <a:pt x="33189" y="376742"/>
                  </a:lnTo>
                  <a:lnTo>
                    <a:pt x="32193" y="376647"/>
                  </a:lnTo>
                  <a:lnTo>
                    <a:pt x="31356" y="376031"/>
                  </a:lnTo>
                  <a:lnTo>
                    <a:pt x="30170" y="374355"/>
                  </a:lnTo>
                  <a:lnTo>
                    <a:pt x="29696" y="373344"/>
                  </a:lnTo>
                  <a:lnTo>
                    <a:pt x="29696" y="372538"/>
                  </a:lnTo>
                  <a:lnTo>
                    <a:pt x="27847" y="372681"/>
                  </a:lnTo>
                  <a:lnTo>
                    <a:pt x="21462" y="376632"/>
                  </a:lnTo>
                  <a:lnTo>
                    <a:pt x="21352" y="377184"/>
                  </a:lnTo>
                  <a:lnTo>
                    <a:pt x="21921" y="377264"/>
                  </a:lnTo>
                  <a:lnTo>
                    <a:pt x="22411" y="377548"/>
                  </a:lnTo>
                  <a:lnTo>
                    <a:pt x="22869" y="377991"/>
                  </a:lnTo>
                  <a:lnTo>
                    <a:pt x="23232" y="378591"/>
                  </a:lnTo>
                  <a:lnTo>
                    <a:pt x="21083" y="377864"/>
                  </a:lnTo>
                  <a:lnTo>
                    <a:pt x="19913" y="377959"/>
                  </a:lnTo>
                  <a:lnTo>
                    <a:pt x="19202" y="379065"/>
                  </a:lnTo>
                  <a:lnTo>
                    <a:pt x="19518" y="380235"/>
                  </a:lnTo>
                  <a:lnTo>
                    <a:pt x="20514" y="380803"/>
                  </a:lnTo>
                  <a:lnTo>
                    <a:pt x="21225" y="381610"/>
                  </a:lnTo>
                  <a:lnTo>
                    <a:pt x="20719" y="383396"/>
                  </a:lnTo>
                  <a:lnTo>
                    <a:pt x="19566" y="384281"/>
                  </a:lnTo>
                  <a:lnTo>
                    <a:pt x="17954" y="384376"/>
                  </a:lnTo>
                  <a:lnTo>
                    <a:pt x="10573" y="382858"/>
                  </a:lnTo>
                  <a:lnTo>
                    <a:pt x="10162" y="384249"/>
                  </a:lnTo>
                  <a:lnTo>
                    <a:pt x="8961" y="385371"/>
                  </a:lnTo>
                  <a:lnTo>
                    <a:pt x="7570" y="386098"/>
                  </a:lnTo>
                  <a:lnTo>
                    <a:pt x="6559" y="386288"/>
                  </a:lnTo>
                  <a:lnTo>
                    <a:pt x="3904" y="387457"/>
                  </a:lnTo>
                  <a:lnTo>
                    <a:pt x="2592" y="387678"/>
                  </a:lnTo>
                  <a:lnTo>
                    <a:pt x="2134" y="386383"/>
                  </a:lnTo>
                  <a:lnTo>
                    <a:pt x="2734" y="384518"/>
                  </a:lnTo>
                  <a:lnTo>
                    <a:pt x="3919" y="383269"/>
                  </a:lnTo>
                  <a:lnTo>
                    <a:pt x="5247" y="382590"/>
                  </a:lnTo>
                  <a:lnTo>
                    <a:pt x="6906" y="382368"/>
                  </a:lnTo>
                  <a:lnTo>
                    <a:pt x="8076" y="381515"/>
                  </a:lnTo>
                  <a:lnTo>
                    <a:pt x="8677" y="381405"/>
                  </a:lnTo>
                  <a:lnTo>
                    <a:pt x="9167" y="381151"/>
                  </a:lnTo>
                  <a:lnTo>
                    <a:pt x="9672" y="380456"/>
                  </a:lnTo>
                  <a:lnTo>
                    <a:pt x="10494" y="379096"/>
                  </a:lnTo>
                  <a:lnTo>
                    <a:pt x="7554" y="379366"/>
                  </a:lnTo>
                  <a:lnTo>
                    <a:pt x="5942" y="380883"/>
                  </a:lnTo>
                  <a:lnTo>
                    <a:pt x="2750" y="382195"/>
                  </a:lnTo>
                  <a:lnTo>
                    <a:pt x="1091" y="383490"/>
                  </a:lnTo>
                  <a:lnTo>
                    <a:pt x="632" y="384170"/>
                  </a:lnTo>
                  <a:lnTo>
                    <a:pt x="537" y="384391"/>
                  </a:lnTo>
                  <a:lnTo>
                    <a:pt x="221" y="384534"/>
                  </a:lnTo>
                  <a:lnTo>
                    <a:pt x="79" y="384897"/>
                  </a:lnTo>
                  <a:lnTo>
                    <a:pt x="32" y="385813"/>
                  </a:lnTo>
                  <a:lnTo>
                    <a:pt x="0" y="386161"/>
                  </a:lnTo>
                  <a:lnTo>
                    <a:pt x="0" y="386651"/>
                  </a:lnTo>
                  <a:lnTo>
                    <a:pt x="458" y="388152"/>
                  </a:lnTo>
                  <a:lnTo>
                    <a:pt x="458" y="388579"/>
                  </a:lnTo>
                  <a:lnTo>
                    <a:pt x="363" y="389717"/>
                  </a:lnTo>
                  <a:lnTo>
                    <a:pt x="427" y="390239"/>
                  </a:lnTo>
                  <a:lnTo>
                    <a:pt x="632" y="390713"/>
                  </a:lnTo>
                  <a:lnTo>
                    <a:pt x="1154" y="391329"/>
                  </a:lnTo>
                  <a:lnTo>
                    <a:pt x="1312" y="391724"/>
                  </a:lnTo>
                  <a:lnTo>
                    <a:pt x="1833" y="392356"/>
                  </a:lnTo>
                  <a:lnTo>
                    <a:pt x="4631" y="393258"/>
                  </a:lnTo>
                  <a:lnTo>
                    <a:pt x="12027" y="400827"/>
                  </a:lnTo>
                  <a:lnTo>
                    <a:pt x="12849" y="401334"/>
                  </a:lnTo>
                  <a:lnTo>
                    <a:pt x="13165" y="401760"/>
                  </a:lnTo>
                  <a:lnTo>
                    <a:pt x="14003" y="404194"/>
                  </a:lnTo>
                  <a:lnTo>
                    <a:pt x="19550" y="408272"/>
                  </a:lnTo>
                  <a:lnTo>
                    <a:pt x="24655" y="409963"/>
                  </a:lnTo>
                  <a:lnTo>
                    <a:pt x="35149" y="415858"/>
                  </a:lnTo>
                  <a:lnTo>
                    <a:pt x="38057" y="417470"/>
                  </a:lnTo>
                  <a:lnTo>
                    <a:pt x="41012" y="418655"/>
                  </a:lnTo>
                  <a:lnTo>
                    <a:pt x="39147" y="417027"/>
                  </a:lnTo>
                  <a:lnTo>
                    <a:pt x="36445" y="415858"/>
                  </a:lnTo>
                  <a:lnTo>
                    <a:pt x="35101" y="414989"/>
                  </a:lnTo>
                  <a:lnTo>
                    <a:pt x="34153" y="414514"/>
                  </a:lnTo>
                  <a:lnTo>
                    <a:pt x="33094" y="413866"/>
                  </a:lnTo>
                  <a:lnTo>
                    <a:pt x="32731" y="413265"/>
                  </a:lnTo>
                  <a:lnTo>
                    <a:pt x="42498" y="416758"/>
                  </a:lnTo>
                  <a:lnTo>
                    <a:pt x="45532" y="419492"/>
                  </a:lnTo>
                  <a:lnTo>
                    <a:pt x="47128" y="420299"/>
                  </a:lnTo>
                  <a:lnTo>
                    <a:pt x="49120" y="422574"/>
                  </a:lnTo>
                  <a:lnTo>
                    <a:pt x="49546" y="422101"/>
                  </a:lnTo>
                  <a:lnTo>
                    <a:pt x="50210" y="421579"/>
                  </a:lnTo>
                  <a:lnTo>
                    <a:pt x="53434" y="422543"/>
                  </a:lnTo>
                  <a:lnTo>
                    <a:pt x="56326" y="424724"/>
                  </a:lnTo>
                  <a:lnTo>
                    <a:pt x="57654" y="426573"/>
                  </a:lnTo>
                  <a:lnTo>
                    <a:pt x="58476" y="428786"/>
                  </a:lnTo>
                  <a:lnTo>
                    <a:pt x="57781" y="429181"/>
                  </a:lnTo>
                  <a:lnTo>
                    <a:pt x="56895" y="429196"/>
                  </a:lnTo>
                  <a:lnTo>
                    <a:pt x="56042" y="429006"/>
                  </a:lnTo>
                  <a:lnTo>
                    <a:pt x="50653" y="426099"/>
                  </a:lnTo>
                  <a:lnTo>
                    <a:pt x="49705" y="425150"/>
                  </a:lnTo>
                  <a:lnTo>
                    <a:pt x="49215" y="424929"/>
                  </a:lnTo>
                  <a:lnTo>
                    <a:pt x="48725" y="425024"/>
                  </a:lnTo>
                  <a:lnTo>
                    <a:pt x="48330" y="425372"/>
                  </a:lnTo>
                  <a:lnTo>
                    <a:pt x="47919" y="425814"/>
                  </a:lnTo>
                  <a:lnTo>
                    <a:pt x="47444" y="426225"/>
                  </a:lnTo>
                  <a:lnTo>
                    <a:pt x="45295" y="426525"/>
                  </a:lnTo>
                  <a:lnTo>
                    <a:pt x="44537" y="427174"/>
                  </a:lnTo>
                  <a:lnTo>
                    <a:pt x="44568" y="429054"/>
                  </a:lnTo>
                  <a:lnTo>
                    <a:pt x="44505" y="430635"/>
                  </a:lnTo>
                  <a:lnTo>
                    <a:pt x="43746" y="431709"/>
                  </a:lnTo>
                  <a:lnTo>
                    <a:pt x="41929" y="433037"/>
                  </a:lnTo>
                  <a:lnTo>
                    <a:pt x="41881" y="433242"/>
                  </a:lnTo>
                  <a:lnTo>
                    <a:pt x="41787" y="433922"/>
                  </a:lnTo>
                  <a:lnTo>
                    <a:pt x="41723" y="434111"/>
                  </a:lnTo>
                  <a:lnTo>
                    <a:pt x="41565" y="434175"/>
                  </a:lnTo>
                  <a:lnTo>
                    <a:pt x="41439" y="434111"/>
                  </a:lnTo>
                  <a:lnTo>
                    <a:pt x="41312" y="434080"/>
                  </a:lnTo>
                  <a:lnTo>
                    <a:pt x="40854" y="434459"/>
                  </a:lnTo>
                  <a:lnTo>
                    <a:pt x="40190" y="434396"/>
                  </a:lnTo>
                  <a:lnTo>
                    <a:pt x="39147" y="434775"/>
                  </a:lnTo>
                  <a:lnTo>
                    <a:pt x="37725" y="434301"/>
                  </a:lnTo>
                  <a:lnTo>
                    <a:pt x="35797" y="434854"/>
                  </a:lnTo>
                  <a:lnTo>
                    <a:pt x="34532" y="434411"/>
                  </a:lnTo>
                  <a:lnTo>
                    <a:pt x="32004" y="432310"/>
                  </a:lnTo>
                  <a:lnTo>
                    <a:pt x="31198" y="431172"/>
                  </a:lnTo>
                  <a:lnTo>
                    <a:pt x="30787" y="430887"/>
                  </a:lnTo>
                  <a:lnTo>
                    <a:pt x="29886" y="430982"/>
                  </a:lnTo>
                  <a:lnTo>
                    <a:pt x="29633" y="430603"/>
                  </a:lnTo>
                  <a:lnTo>
                    <a:pt x="29728" y="429355"/>
                  </a:lnTo>
                  <a:lnTo>
                    <a:pt x="30281" y="426352"/>
                  </a:lnTo>
                  <a:lnTo>
                    <a:pt x="30676" y="425214"/>
                  </a:lnTo>
                  <a:lnTo>
                    <a:pt x="31435" y="424107"/>
                  </a:lnTo>
                  <a:lnTo>
                    <a:pt x="33363" y="422464"/>
                  </a:lnTo>
                  <a:lnTo>
                    <a:pt x="33821" y="421753"/>
                  </a:lnTo>
                  <a:lnTo>
                    <a:pt x="33015" y="421263"/>
                  </a:lnTo>
                  <a:lnTo>
                    <a:pt x="32225" y="421579"/>
                  </a:lnTo>
                  <a:lnTo>
                    <a:pt x="31356" y="422511"/>
                  </a:lnTo>
                  <a:lnTo>
                    <a:pt x="30565" y="423744"/>
                  </a:lnTo>
                  <a:lnTo>
                    <a:pt x="29949" y="424929"/>
                  </a:lnTo>
                  <a:lnTo>
                    <a:pt x="29064" y="428516"/>
                  </a:lnTo>
                  <a:lnTo>
                    <a:pt x="29412" y="431867"/>
                  </a:lnTo>
                  <a:lnTo>
                    <a:pt x="30455" y="434601"/>
                  </a:lnTo>
                  <a:lnTo>
                    <a:pt x="31719" y="436387"/>
                  </a:lnTo>
                  <a:lnTo>
                    <a:pt x="34280" y="438047"/>
                  </a:lnTo>
                  <a:lnTo>
                    <a:pt x="34817" y="439343"/>
                  </a:lnTo>
                  <a:lnTo>
                    <a:pt x="34927" y="441081"/>
                  </a:lnTo>
                  <a:lnTo>
                    <a:pt x="34769" y="442377"/>
                  </a:lnTo>
                  <a:lnTo>
                    <a:pt x="34769" y="443452"/>
                  </a:lnTo>
                  <a:lnTo>
                    <a:pt x="35497" y="444527"/>
                  </a:lnTo>
                  <a:lnTo>
                    <a:pt x="38183" y="446866"/>
                  </a:lnTo>
                  <a:lnTo>
                    <a:pt x="39147" y="449110"/>
                  </a:lnTo>
                  <a:lnTo>
                    <a:pt x="40570" y="451639"/>
                  </a:lnTo>
                  <a:lnTo>
                    <a:pt x="41154" y="452429"/>
                  </a:lnTo>
                  <a:lnTo>
                    <a:pt x="39495" y="449078"/>
                  </a:lnTo>
                  <a:lnTo>
                    <a:pt x="39337" y="447845"/>
                  </a:lnTo>
                  <a:lnTo>
                    <a:pt x="40001" y="448146"/>
                  </a:lnTo>
                  <a:lnTo>
                    <a:pt x="40791" y="449900"/>
                  </a:lnTo>
                  <a:lnTo>
                    <a:pt x="41866" y="450769"/>
                  </a:lnTo>
                  <a:lnTo>
                    <a:pt x="42403" y="452207"/>
                  </a:lnTo>
                  <a:lnTo>
                    <a:pt x="42893" y="452745"/>
                  </a:lnTo>
                  <a:lnTo>
                    <a:pt x="41660" y="454831"/>
                  </a:lnTo>
                  <a:lnTo>
                    <a:pt x="41233" y="456111"/>
                  </a:lnTo>
                  <a:lnTo>
                    <a:pt x="41565" y="457344"/>
                  </a:lnTo>
                  <a:lnTo>
                    <a:pt x="42039" y="456996"/>
                  </a:lnTo>
                  <a:lnTo>
                    <a:pt x="42166" y="457439"/>
                  </a:lnTo>
                  <a:lnTo>
                    <a:pt x="42024" y="458071"/>
                  </a:lnTo>
                  <a:lnTo>
                    <a:pt x="41707" y="458371"/>
                  </a:lnTo>
                  <a:lnTo>
                    <a:pt x="40017" y="458261"/>
                  </a:lnTo>
                  <a:lnTo>
                    <a:pt x="39558" y="458481"/>
                  </a:lnTo>
                  <a:lnTo>
                    <a:pt x="38894" y="459335"/>
                  </a:lnTo>
                  <a:lnTo>
                    <a:pt x="38562" y="460315"/>
                  </a:lnTo>
                  <a:lnTo>
                    <a:pt x="38294" y="461421"/>
                  </a:lnTo>
                  <a:lnTo>
                    <a:pt x="37741" y="462654"/>
                  </a:lnTo>
                  <a:lnTo>
                    <a:pt x="37551" y="464756"/>
                  </a:lnTo>
                  <a:lnTo>
                    <a:pt x="38199" y="467822"/>
                  </a:lnTo>
                  <a:lnTo>
                    <a:pt x="39858" y="472279"/>
                  </a:lnTo>
                  <a:lnTo>
                    <a:pt x="44884" y="477289"/>
                  </a:lnTo>
                  <a:lnTo>
                    <a:pt x="50700" y="479407"/>
                  </a:lnTo>
                  <a:lnTo>
                    <a:pt x="54383" y="481872"/>
                  </a:lnTo>
                  <a:lnTo>
                    <a:pt x="67737" y="487024"/>
                  </a:lnTo>
                  <a:lnTo>
                    <a:pt x="80128" y="494041"/>
                  </a:lnTo>
                  <a:lnTo>
                    <a:pt x="86623" y="494579"/>
                  </a:lnTo>
                  <a:lnTo>
                    <a:pt x="88030" y="494184"/>
                  </a:lnTo>
                  <a:lnTo>
                    <a:pt x="89199" y="493093"/>
                  </a:lnTo>
                  <a:lnTo>
                    <a:pt x="87919" y="493836"/>
                  </a:lnTo>
                  <a:lnTo>
                    <a:pt x="86513" y="494089"/>
                  </a:lnTo>
                  <a:lnTo>
                    <a:pt x="83873" y="493789"/>
                  </a:lnTo>
                  <a:lnTo>
                    <a:pt x="84932" y="492951"/>
                  </a:lnTo>
                  <a:lnTo>
                    <a:pt x="84458" y="492303"/>
                  </a:lnTo>
                  <a:lnTo>
                    <a:pt x="83842" y="491718"/>
                  </a:lnTo>
                  <a:lnTo>
                    <a:pt x="83336" y="491023"/>
                  </a:lnTo>
                  <a:lnTo>
                    <a:pt x="83146" y="489996"/>
                  </a:lnTo>
                  <a:lnTo>
                    <a:pt x="83510" y="490185"/>
                  </a:lnTo>
                  <a:lnTo>
                    <a:pt x="83889" y="490106"/>
                  </a:lnTo>
                  <a:lnTo>
                    <a:pt x="84253" y="489758"/>
                  </a:lnTo>
                  <a:lnTo>
                    <a:pt x="84632" y="489189"/>
                  </a:lnTo>
                  <a:lnTo>
                    <a:pt x="84458" y="488857"/>
                  </a:lnTo>
                  <a:lnTo>
                    <a:pt x="84284" y="488604"/>
                  </a:lnTo>
                  <a:lnTo>
                    <a:pt x="84363" y="488099"/>
                  </a:lnTo>
                  <a:lnTo>
                    <a:pt x="84853" y="488352"/>
                  </a:lnTo>
                  <a:lnTo>
                    <a:pt x="85185" y="489047"/>
                  </a:lnTo>
                  <a:lnTo>
                    <a:pt x="85201" y="490090"/>
                  </a:lnTo>
                  <a:lnTo>
                    <a:pt x="84743" y="491355"/>
                  </a:lnTo>
                  <a:lnTo>
                    <a:pt x="85501" y="491608"/>
                  </a:lnTo>
                  <a:lnTo>
                    <a:pt x="87366" y="490121"/>
                  </a:lnTo>
                  <a:lnTo>
                    <a:pt x="88378" y="489806"/>
                  </a:lnTo>
                  <a:lnTo>
                    <a:pt x="92218" y="489664"/>
                  </a:lnTo>
                  <a:lnTo>
                    <a:pt x="93229" y="490596"/>
                  </a:lnTo>
                  <a:lnTo>
                    <a:pt x="90796" y="491639"/>
                  </a:lnTo>
                  <a:lnTo>
                    <a:pt x="90005" y="492240"/>
                  </a:lnTo>
                  <a:lnTo>
                    <a:pt x="93198" y="492035"/>
                  </a:lnTo>
                  <a:lnTo>
                    <a:pt x="104182" y="487056"/>
                  </a:lnTo>
                  <a:lnTo>
                    <a:pt x="106442" y="488494"/>
                  </a:lnTo>
                  <a:lnTo>
                    <a:pt x="102412" y="488352"/>
                  </a:lnTo>
                  <a:lnTo>
                    <a:pt x="115845" y="490438"/>
                  </a:lnTo>
                  <a:lnTo>
                    <a:pt x="121029" y="489632"/>
                  </a:lnTo>
                  <a:lnTo>
                    <a:pt x="125454" y="490580"/>
                  </a:lnTo>
                  <a:lnTo>
                    <a:pt x="129800" y="492887"/>
                  </a:lnTo>
                  <a:lnTo>
                    <a:pt x="133514" y="496206"/>
                  </a:lnTo>
                  <a:lnTo>
                    <a:pt x="134905" y="498150"/>
                  </a:lnTo>
                  <a:lnTo>
                    <a:pt x="135711" y="498909"/>
                  </a:lnTo>
                  <a:lnTo>
                    <a:pt x="136659" y="499304"/>
                  </a:lnTo>
                  <a:lnTo>
                    <a:pt x="137244" y="499968"/>
                  </a:lnTo>
                  <a:lnTo>
                    <a:pt x="138445" y="504267"/>
                  </a:lnTo>
                  <a:lnTo>
                    <a:pt x="139109" y="505262"/>
                  </a:lnTo>
                  <a:lnTo>
                    <a:pt x="140121" y="506116"/>
                  </a:lnTo>
                  <a:lnTo>
                    <a:pt x="141148" y="506116"/>
                  </a:lnTo>
                  <a:lnTo>
                    <a:pt x="141796" y="504472"/>
                  </a:lnTo>
                  <a:lnTo>
                    <a:pt x="142318" y="502576"/>
                  </a:lnTo>
                  <a:lnTo>
                    <a:pt x="143044" y="501517"/>
                  </a:lnTo>
                  <a:lnTo>
                    <a:pt x="144846" y="500458"/>
                  </a:lnTo>
                  <a:lnTo>
                    <a:pt x="144751" y="499747"/>
                  </a:lnTo>
                  <a:lnTo>
                    <a:pt x="144799" y="499162"/>
                  </a:lnTo>
                  <a:lnTo>
                    <a:pt x="145020" y="498720"/>
                  </a:lnTo>
                  <a:lnTo>
                    <a:pt x="145352" y="498387"/>
                  </a:lnTo>
                  <a:lnTo>
                    <a:pt x="142744" y="498545"/>
                  </a:lnTo>
                  <a:lnTo>
                    <a:pt x="141970" y="498387"/>
                  </a:lnTo>
                  <a:lnTo>
                    <a:pt x="141401" y="497771"/>
                  </a:lnTo>
                  <a:lnTo>
                    <a:pt x="140642" y="495716"/>
                  </a:lnTo>
                  <a:lnTo>
                    <a:pt x="140184" y="495021"/>
                  </a:lnTo>
                  <a:lnTo>
                    <a:pt x="137608" y="494531"/>
                  </a:lnTo>
                  <a:lnTo>
                    <a:pt x="136944" y="494089"/>
                  </a:lnTo>
                  <a:lnTo>
                    <a:pt x="135459" y="491908"/>
                  </a:lnTo>
                  <a:lnTo>
                    <a:pt x="134779" y="491639"/>
                  </a:lnTo>
                  <a:lnTo>
                    <a:pt x="134842" y="491133"/>
                  </a:lnTo>
                  <a:lnTo>
                    <a:pt x="135933" y="490738"/>
                  </a:lnTo>
                  <a:lnTo>
                    <a:pt x="140137" y="487925"/>
                  </a:lnTo>
                  <a:lnTo>
                    <a:pt x="141101" y="487593"/>
                  </a:lnTo>
                  <a:lnTo>
                    <a:pt x="143234" y="487593"/>
                  </a:lnTo>
                  <a:lnTo>
                    <a:pt x="142966" y="489932"/>
                  </a:lnTo>
                  <a:lnTo>
                    <a:pt x="144072" y="491528"/>
                  </a:lnTo>
                  <a:lnTo>
                    <a:pt x="145526" y="492982"/>
                  </a:lnTo>
                  <a:lnTo>
                    <a:pt x="146316" y="494800"/>
                  </a:lnTo>
                  <a:lnTo>
                    <a:pt x="145621" y="495226"/>
                  </a:lnTo>
                  <a:lnTo>
                    <a:pt x="145336" y="495258"/>
                  </a:lnTo>
                  <a:lnTo>
                    <a:pt x="145257" y="495716"/>
                  </a:lnTo>
                  <a:lnTo>
                    <a:pt x="147327" y="495811"/>
                  </a:lnTo>
                  <a:lnTo>
                    <a:pt x="147928" y="496080"/>
                  </a:lnTo>
                  <a:lnTo>
                    <a:pt x="148213" y="496475"/>
                  </a:lnTo>
                  <a:lnTo>
                    <a:pt x="148718" y="497581"/>
                  </a:lnTo>
                  <a:lnTo>
                    <a:pt x="148924" y="497835"/>
                  </a:lnTo>
                  <a:lnTo>
                    <a:pt x="149271" y="498119"/>
                  </a:lnTo>
                  <a:lnTo>
                    <a:pt x="149951" y="499241"/>
                  </a:lnTo>
                  <a:lnTo>
                    <a:pt x="150757" y="499715"/>
                  </a:lnTo>
                  <a:lnTo>
                    <a:pt x="151990" y="500853"/>
                  </a:lnTo>
                  <a:lnTo>
                    <a:pt x="151926" y="501422"/>
                  </a:lnTo>
                  <a:lnTo>
                    <a:pt x="151200" y="501296"/>
                  </a:lnTo>
                  <a:lnTo>
                    <a:pt x="150757" y="501754"/>
                  </a:lnTo>
                  <a:lnTo>
                    <a:pt x="150062" y="503730"/>
                  </a:lnTo>
                  <a:lnTo>
                    <a:pt x="150615" y="504345"/>
                  </a:lnTo>
                  <a:lnTo>
                    <a:pt x="150868" y="505010"/>
                  </a:lnTo>
                  <a:lnTo>
                    <a:pt x="151326" y="506811"/>
                  </a:lnTo>
                  <a:lnTo>
                    <a:pt x="151468" y="507791"/>
                  </a:lnTo>
                  <a:lnTo>
                    <a:pt x="151310" y="508613"/>
                  </a:lnTo>
                  <a:lnTo>
                    <a:pt x="151073" y="509498"/>
                  </a:lnTo>
                  <a:lnTo>
                    <a:pt x="150947" y="510683"/>
                  </a:lnTo>
                  <a:lnTo>
                    <a:pt x="151215" y="512437"/>
                  </a:lnTo>
                  <a:lnTo>
                    <a:pt x="151926" y="512849"/>
                  </a:lnTo>
                  <a:lnTo>
                    <a:pt x="152812" y="512311"/>
                  </a:lnTo>
                  <a:lnTo>
                    <a:pt x="153681" y="511284"/>
                  </a:lnTo>
                  <a:lnTo>
                    <a:pt x="156921" y="509624"/>
                  </a:lnTo>
                  <a:lnTo>
                    <a:pt x="157189" y="508613"/>
                  </a:lnTo>
                  <a:lnTo>
                    <a:pt x="157174" y="507696"/>
                  </a:lnTo>
                  <a:lnTo>
                    <a:pt x="157505" y="507032"/>
                  </a:lnTo>
                  <a:lnTo>
                    <a:pt x="157980" y="506479"/>
                  </a:lnTo>
                  <a:lnTo>
                    <a:pt x="158343" y="505863"/>
                  </a:lnTo>
                  <a:lnTo>
                    <a:pt x="158454" y="505104"/>
                  </a:lnTo>
                  <a:lnTo>
                    <a:pt x="158406" y="503603"/>
                  </a:lnTo>
                  <a:lnTo>
                    <a:pt x="158533" y="502749"/>
                  </a:lnTo>
                  <a:lnTo>
                    <a:pt x="159181" y="501343"/>
                  </a:lnTo>
                  <a:lnTo>
                    <a:pt x="160097" y="500394"/>
                  </a:lnTo>
                  <a:lnTo>
                    <a:pt x="161061" y="499620"/>
                  </a:lnTo>
                  <a:lnTo>
                    <a:pt x="162784" y="497835"/>
                  </a:lnTo>
                  <a:lnTo>
                    <a:pt x="169532" y="494547"/>
                  </a:lnTo>
                  <a:lnTo>
                    <a:pt x="171145" y="494262"/>
                  </a:lnTo>
                  <a:lnTo>
                    <a:pt x="171603" y="493836"/>
                  </a:lnTo>
                  <a:lnTo>
                    <a:pt x="172029" y="493204"/>
                  </a:lnTo>
                  <a:lnTo>
                    <a:pt x="173215" y="491054"/>
                  </a:lnTo>
                  <a:lnTo>
                    <a:pt x="173578" y="490548"/>
                  </a:lnTo>
                  <a:lnTo>
                    <a:pt x="174764" y="489442"/>
                  </a:lnTo>
                  <a:lnTo>
                    <a:pt x="175965" y="488984"/>
                  </a:lnTo>
                  <a:lnTo>
                    <a:pt x="178446" y="489047"/>
                  </a:lnTo>
                  <a:lnTo>
                    <a:pt x="178083" y="488557"/>
                  </a:lnTo>
                  <a:lnTo>
                    <a:pt x="177213" y="488131"/>
                  </a:lnTo>
                  <a:lnTo>
                    <a:pt x="176802" y="487814"/>
                  </a:lnTo>
                  <a:lnTo>
                    <a:pt x="178177" y="487372"/>
                  </a:lnTo>
                  <a:lnTo>
                    <a:pt x="181180" y="489094"/>
                  </a:lnTo>
                  <a:lnTo>
                    <a:pt x="183156" y="488652"/>
                  </a:lnTo>
                  <a:lnTo>
                    <a:pt x="184041" y="488794"/>
                  </a:lnTo>
                  <a:lnTo>
                    <a:pt x="184436" y="488479"/>
                  </a:lnTo>
                  <a:lnTo>
                    <a:pt x="185179" y="487451"/>
                  </a:lnTo>
                  <a:lnTo>
                    <a:pt x="185258" y="487262"/>
                  </a:lnTo>
                  <a:lnTo>
                    <a:pt x="185732" y="487103"/>
                  </a:lnTo>
                  <a:lnTo>
                    <a:pt x="187107" y="485997"/>
                  </a:lnTo>
                  <a:lnTo>
                    <a:pt x="187581" y="485428"/>
                  </a:lnTo>
                  <a:lnTo>
                    <a:pt x="185463" y="486187"/>
                  </a:lnTo>
                  <a:lnTo>
                    <a:pt x="184736" y="486692"/>
                  </a:lnTo>
                  <a:lnTo>
                    <a:pt x="183551" y="487925"/>
                  </a:lnTo>
                  <a:lnTo>
                    <a:pt x="182950" y="488131"/>
                  </a:lnTo>
                  <a:lnTo>
                    <a:pt x="182429" y="487498"/>
                  </a:lnTo>
                  <a:lnTo>
                    <a:pt x="184404" y="485602"/>
                  </a:lnTo>
                  <a:lnTo>
                    <a:pt x="190552" y="483216"/>
                  </a:lnTo>
                  <a:lnTo>
                    <a:pt x="189778" y="482884"/>
                  </a:lnTo>
                  <a:lnTo>
                    <a:pt x="188608" y="481319"/>
                  </a:lnTo>
                  <a:lnTo>
                    <a:pt x="187913" y="480765"/>
                  </a:lnTo>
                  <a:lnTo>
                    <a:pt x="190204" y="481208"/>
                  </a:lnTo>
                  <a:lnTo>
                    <a:pt x="191169" y="481999"/>
                  </a:lnTo>
                  <a:lnTo>
                    <a:pt x="191911" y="483611"/>
                  </a:lnTo>
                  <a:lnTo>
                    <a:pt x="192733" y="484321"/>
                  </a:lnTo>
                  <a:lnTo>
                    <a:pt x="195214" y="485618"/>
                  </a:lnTo>
                  <a:lnTo>
                    <a:pt x="195214" y="486882"/>
                  </a:lnTo>
                  <a:lnTo>
                    <a:pt x="195641" y="487150"/>
                  </a:lnTo>
                  <a:lnTo>
                    <a:pt x="196036" y="486882"/>
                  </a:lnTo>
                  <a:lnTo>
                    <a:pt x="196431" y="486392"/>
                  </a:lnTo>
                  <a:lnTo>
                    <a:pt x="196858" y="486013"/>
                  </a:lnTo>
                  <a:lnTo>
                    <a:pt x="197601" y="485902"/>
                  </a:lnTo>
                  <a:lnTo>
                    <a:pt x="199055" y="486013"/>
                  </a:lnTo>
                  <a:lnTo>
                    <a:pt x="199798" y="485823"/>
                  </a:lnTo>
                  <a:lnTo>
                    <a:pt x="200272" y="485491"/>
                  </a:lnTo>
                  <a:lnTo>
                    <a:pt x="200762" y="484985"/>
                  </a:lnTo>
                  <a:lnTo>
                    <a:pt x="201584" y="483911"/>
                  </a:lnTo>
                  <a:lnTo>
                    <a:pt x="201773" y="483358"/>
                  </a:lnTo>
                  <a:lnTo>
                    <a:pt x="201963" y="482678"/>
                  </a:lnTo>
                  <a:lnTo>
                    <a:pt x="202168" y="482125"/>
                  </a:lnTo>
                  <a:lnTo>
                    <a:pt x="202911" y="481793"/>
                  </a:lnTo>
                  <a:lnTo>
                    <a:pt x="203290" y="481397"/>
                  </a:lnTo>
                  <a:lnTo>
                    <a:pt x="203607" y="480829"/>
                  </a:lnTo>
                  <a:lnTo>
                    <a:pt x="203970" y="479375"/>
                  </a:lnTo>
                  <a:lnTo>
                    <a:pt x="204302" y="478885"/>
                  </a:lnTo>
                  <a:lnTo>
                    <a:pt x="207004" y="477352"/>
                  </a:lnTo>
                  <a:lnTo>
                    <a:pt x="207810" y="476404"/>
                  </a:lnTo>
                  <a:lnTo>
                    <a:pt x="207889" y="474665"/>
                  </a:lnTo>
                  <a:lnTo>
                    <a:pt x="208838" y="474238"/>
                  </a:lnTo>
                  <a:lnTo>
                    <a:pt x="212631" y="475187"/>
                  </a:lnTo>
                  <a:lnTo>
                    <a:pt x="212710" y="475045"/>
                  </a:lnTo>
                  <a:lnTo>
                    <a:pt x="212884" y="474428"/>
                  </a:lnTo>
                  <a:lnTo>
                    <a:pt x="213057" y="474238"/>
                  </a:lnTo>
                  <a:lnTo>
                    <a:pt x="213547" y="474144"/>
                  </a:lnTo>
                  <a:lnTo>
                    <a:pt x="214100" y="474223"/>
                  </a:lnTo>
                  <a:lnTo>
                    <a:pt x="214590" y="474475"/>
                  </a:lnTo>
                  <a:lnTo>
                    <a:pt x="214970" y="474902"/>
                  </a:lnTo>
                  <a:lnTo>
                    <a:pt x="214322" y="474997"/>
                  </a:lnTo>
                  <a:lnTo>
                    <a:pt x="213658" y="475377"/>
                  </a:lnTo>
                  <a:lnTo>
                    <a:pt x="212362" y="476483"/>
                  </a:lnTo>
                  <a:lnTo>
                    <a:pt x="211714" y="476577"/>
                  </a:lnTo>
                  <a:lnTo>
                    <a:pt x="210308" y="475582"/>
                  </a:lnTo>
                  <a:lnTo>
                    <a:pt x="209596" y="475424"/>
                  </a:lnTo>
                  <a:lnTo>
                    <a:pt x="209818" y="475961"/>
                  </a:lnTo>
                  <a:lnTo>
                    <a:pt x="212631" y="480513"/>
                  </a:lnTo>
                  <a:lnTo>
                    <a:pt x="213879" y="481240"/>
                  </a:lnTo>
                  <a:lnTo>
                    <a:pt x="215017" y="482804"/>
                  </a:lnTo>
                  <a:lnTo>
                    <a:pt x="216471" y="483516"/>
                  </a:lnTo>
                  <a:lnTo>
                    <a:pt x="216898" y="484006"/>
                  </a:lnTo>
                  <a:lnTo>
                    <a:pt x="217340" y="485017"/>
                  </a:lnTo>
                  <a:lnTo>
                    <a:pt x="218478" y="489126"/>
                  </a:lnTo>
                  <a:lnTo>
                    <a:pt x="218779" y="489806"/>
                  </a:lnTo>
                  <a:lnTo>
                    <a:pt x="219442" y="490833"/>
                  </a:lnTo>
                  <a:lnTo>
                    <a:pt x="219679" y="491655"/>
                  </a:lnTo>
                  <a:lnTo>
                    <a:pt x="219743" y="492303"/>
                  </a:lnTo>
                  <a:lnTo>
                    <a:pt x="219695" y="492667"/>
                  </a:lnTo>
                  <a:lnTo>
                    <a:pt x="219585" y="493045"/>
                  </a:lnTo>
                  <a:lnTo>
                    <a:pt x="218668" y="497850"/>
                  </a:lnTo>
                  <a:lnTo>
                    <a:pt x="217467" y="499715"/>
                  </a:lnTo>
                  <a:lnTo>
                    <a:pt x="214148" y="502006"/>
                  </a:lnTo>
                  <a:lnTo>
                    <a:pt x="213753" y="502560"/>
                  </a:lnTo>
                  <a:lnTo>
                    <a:pt x="213405" y="503192"/>
                  </a:lnTo>
                  <a:lnTo>
                    <a:pt x="213010" y="503682"/>
                  </a:lnTo>
                  <a:lnTo>
                    <a:pt x="212473" y="503856"/>
                  </a:lnTo>
                  <a:lnTo>
                    <a:pt x="208806" y="503730"/>
                  </a:lnTo>
                  <a:lnTo>
                    <a:pt x="209312" y="504377"/>
                  </a:lnTo>
                  <a:lnTo>
                    <a:pt x="211256" y="505863"/>
                  </a:lnTo>
                  <a:lnTo>
                    <a:pt x="210086" y="507269"/>
                  </a:lnTo>
                  <a:lnTo>
                    <a:pt x="208158" y="507475"/>
                  </a:lnTo>
                  <a:lnTo>
                    <a:pt x="200335" y="504994"/>
                  </a:lnTo>
                  <a:lnTo>
                    <a:pt x="199481" y="503808"/>
                  </a:lnTo>
                  <a:lnTo>
                    <a:pt x="198960" y="503461"/>
                  </a:lnTo>
                  <a:lnTo>
                    <a:pt x="198059" y="503682"/>
                  </a:lnTo>
                  <a:lnTo>
                    <a:pt x="197142" y="504235"/>
                  </a:lnTo>
                  <a:lnTo>
                    <a:pt x="196526" y="504788"/>
                  </a:lnTo>
                  <a:lnTo>
                    <a:pt x="196084" y="505578"/>
                  </a:lnTo>
                  <a:lnTo>
                    <a:pt x="195878" y="506337"/>
                  </a:lnTo>
                  <a:lnTo>
                    <a:pt x="195736" y="507206"/>
                  </a:lnTo>
                  <a:lnTo>
                    <a:pt x="195467" y="508344"/>
                  </a:lnTo>
                  <a:lnTo>
                    <a:pt x="195056" y="509498"/>
                  </a:lnTo>
                  <a:lnTo>
                    <a:pt x="194756" y="509845"/>
                  </a:lnTo>
                  <a:lnTo>
                    <a:pt x="194408" y="510067"/>
                  </a:lnTo>
                  <a:lnTo>
                    <a:pt x="193839" y="510762"/>
                  </a:lnTo>
                  <a:lnTo>
                    <a:pt x="193508" y="511457"/>
                  </a:lnTo>
                  <a:lnTo>
                    <a:pt x="192812" y="513765"/>
                  </a:lnTo>
                  <a:lnTo>
                    <a:pt x="192765" y="514302"/>
                  </a:lnTo>
                  <a:lnTo>
                    <a:pt x="193365" y="514208"/>
                  </a:lnTo>
                  <a:lnTo>
                    <a:pt x="193839" y="513544"/>
                  </a:lnTo>
                  <a:lnTo>
                    <a:pt x="194266" y="512659"/>
                  </a:lnTo>
                  <a:lnTo>
                    <a:pt x="194851" y="511916"/>
                  </a:lnTo>
                  <a:lnTo>
                    <a:pt x="195736" y="511505"/>
                  </a:lnTo>
                  <a:lnTo>
                    <a:pt x="196684" y="511473"/>
                  </a:lnTo>
                  <a:lnTo>
                    <a:pt x="199719" y="513022"/>
                  </a:lnTo>
                  <a:lnTo>
                    <a:pt x="204381" y="513496"/>
                  </a:lnTo>
                  <a:lnTo>
                    <a:pt x="204302" y="514018"/>
                  </a:lnTo>
                  <a:lnTo>
                    <a:pt x="203101" y="513844"/>
                  </a:lnTo>
                  <a:lnTo>
                    <a:pt x="202516" y="513907"/>
                  </a:lnTo>
                  <a:lnTo>
                    <a:pt x="202026" y="514239"/>
                  </a:lnTo>
                  <a:lnTo>
                    <a:pt x="202611" y="514824"/>
                  </a:lnTo>
                  <a:lnTo>
                    <a:pt x="203970" y="515440"/>
                  </a:lnTo>
                  <a:lnTo>
                    <a:pt x="204507" y="516120"/>
                  </a:lnTo>
                  <a:lnTo>
                    <a:pt x="204033" y="516847"/>
                  </a:lnTo>
                  <a:lnTo>
                    <a:pt x="203828" y="517005"/>
                  </a:lnTo>
                  <a:lnTo>
                    <a:pt x="203527" y="517052"/>
                  </a:lnTo>
                  <a:lnTo>
                    <a:pt x="203464" y="517527"/>
                  </a:lnTo>
                  <a:lnTo>
                    <a:pt x="204270" y="518601"/>
                  </a:lnTo>
                  <a:lnTo>
                    <a:pt x="205882" y="521888"/>
                  </a:lnTo>
                  <a:lnTo>
                    <a:pt x="206657" y="522647"/>
                  </a:lnTo>
                  <a:lnTo>
                    <a:pt x="207479" y="523153"/>
                  </a:lnTo>
                  <a:lnTo>
                    <a:pt x="209438" y="525666"/>
                  </a:lnTo>
                  <a:lnTo>
                    <a:pt x="210039" y="526898"/>
                  </a:lnTo>
                  <a:lnTo>
                    <a:pt x="210418" y="530312"/>
                  </a:lnTo>
                  <a:lnTo>
                    <a:pt x="209739" y="538641"/>
                  </a:lnTo>
                  <a:lnTo>
                    <a:pt x="209912" y="542292"/>
                  </a:lnTo>
                  <a:lnTo>
                    <a:pt x="212868" y="553560"/>
                  </a:lnTo>
                  <a:lnTo>
                    <a:pt x="213516" y="559755"/>
                  </a:lnTo>
                  <a:lnTo>
                    <a:pt x="212093" y="565524"/>
                  </a:lnTo>
                  <a:lnTo>
                    <a:pt x="210671" y="567895"/>
                  </a:lnTo>
                  <a:lnTo>
                    <a:pt x="209786" y="568954"/>
                  </a:lnTo>
                  <a:lnTo>
                    <a:pt x="208253" y="569839"/>
                  </a:lnTo>
                  <a:lnTo>
                    <a:pt x="205961" y="573284"/>
                  </a:lnTo>
                  <a:lnTo>
                    <a:pt x="205045" y="573805"/>
                  </a:lnTo>
                  <a:lnTo>
                    <a:pt x="203954" y="574185"/>
                  </a:lnTo>
                  <a:lnTo>
                    <a:pt x="202927" y="574991"/>
                  </a:lnTo>
                  <a:lnTo>
                    <a:pt x="202358" y="576776"/>
                  </a:lnTo>
                  <a:lnTo>
                    <a:pt x="201900" y="577598"/>
                  </a:lnTo>
                  <a:lnTo>
                    <a:pt x="196984" y="582324"/>
                  </a:lnTo>
                  <a:lnTo>
                    <a:pt x="189999" y="583525"/>
                  </a:lnTo>
                  <a:lnTo>
                    <a:pt x="189398" y="583888"/>
                  </a:lnTo>
                  <a:lnTo>
                    <a:pt x="188719" y="584442"/>
                  </a:lnTo>
                  <a:lnTo>
                    <a:pt x="188087" y="584773"/>
                  </a:lnTo>
                  <a:lnTo>
                    <a:pt x="187549" y="584537"/>
                  </a:lnTo>
                  <a:lnTo>
                    <a:pt x="187138" y="583952"/>
                  </a:lnTo>
                  <a:lnTo>
                    <a:pt x="186728" y="583620"/>
                  </a:lnTo>
                  <a:lnTo>
                    <a:pt x="186317" y="583525"/>
                  </a:lnTo>
                  <a:lnTo>
                    <a:pt x="185779" y="583588"/>
                  </a:lnTo>
                  <a:lnTo>
                    <a:pt x="184120" y="584568"/>
                  </a:lnTo>
                  <a:lnTo>
                    <a:pt x="183582" y="584647"/>
                  </a:lnTo>
                  <a:lnTo>
                    <a:pt x="183045" y="584378"/>
                  </a:lnTo>
                  <a:lnTo>
                    <a:pt x="182065" y="583620"/>
                  </a:lnTo>
                  <a:lnTo>
                    <a:pt x="180769" y="583225"/>
                  </a:lnTo>
                  <a:lnTo>
                    <a:pt x="163337" y="584078"/>
                  </a:lnTo>
                  <a:lnTo>
                    <a:pt x="163416" y="583525"/>
                  </a:lnTo>
                  <a:lnTo>
                    <a:pt x="164127" y="583209"/>
                  </a:lnTo>
                  <a:lnTo>
                    <a:pt x="165581" y="583098"/>
                  </a:lnTo>
                  <a:lnTo>
                    <a:pt x="166293" y="582830"/>
                  </a:lnTo>
                  <a:lnTo>
                    <a:pt x="166941" y="582198"/>
                  </a:lnTo>
                  <a:lnTo>
                    <a:pt x="167573" y="581312"/>
                  </a:lnTo>
                  <a:lnTo>
                    <a:pt x="168252" y="580617"/>
                  </a:lnTo>
                  <a:lnTo>
                    <a:pt x="168916" y="580601"/>
                  </a:lnTo>
                  <a:lnTo>
                    <a:pt x="168489" y="580459"/>
                  </a:lnTo>
                  <a:lnTo>
                    <a:pt x="168015" y="580143"/>
                  </a:lnTo>
                  <a:lnTo>
                    <a:pt x="167620" y="579653"/>
                  </a:lnTo>
                  <a:lnTo>
                    <a:pt x="166972" y="578152"/>
                  </a:lnTo>
                  <a:lnTo>
                    <a:pt x="166482" y="577756"/>
                  </a:lnTo>
                  <a:lnTo>
                    <a:pt x="165328" y="577456"/>
                  </a:lnTo>
                  <a:lnTo>
                    <a:pt x="164048" y="576429"/>
                  </a:lnTo>
                  <a:lnTo>
                    <a:pt x="163053" y="576002"/>
                  </a:lnTo>
                  <a:lnTo>
                    <a:pt x="162136" y="575133"/>
                  </a:lnTo>
                  <a:lnTo>
                    <a:pt x="161678" y="574912"/>
                  </a:lnTo>
                  <a:lnTo>
                    <a:pt x="160303" y="574580"/>
                  </a:lnTo>
                  <a:lnTo>
                    <a:pt x="159734" y="574817"/>
                  </a:lnTo>
                  <a:lnTo>
                    <a:pt x="159449" y="575718"/>
                  </a:lnTo>
                  <a:lnTo>
                    <a:pt x="160587" y="577898"/>
                  </a:lnTo>
                  <a:lnTo>
                    <a:pt x="160160" y="579258"/>
                  </a:lnTo>
                  <a:lnTo>
                    <a:pt x="159276" y="580095"/>
                  </a:lnTo>
                  <a:lnTo>
                    <a:pt x="158264" y="580712"/>
                  </a:lnTo>
                  <a:lnTo>
                    <a:pt x="157474" y="581471"/>
                  </a:lnTo>
                  <a:lnTo>
                    <a:pt x="157047" y="582039"/>
                  </a:lnTo>
                  <a:lnTo>
                    <a:pt x="155546" y="583098"/>
                  </a:lnTo>
                  <a:lnTo>
                    <a:pt x="155245" y="583493"/>
                  </a:lnTo>
                  <a:lnTo>
                    <a:pt x="154345" y="585058"/>
                  </a:lnTo>
                  <a:lnTo>
                    <a:pt x="147486" y="593893"/>
                  </a:lnTo>
                  <a:lnTo>
                    <a:pt x="143645" y="597038"/>
                  </a:lnTo>
                  <a:lnTo>
                    <a:pt x="139820" y="597243"/>
                  </a:lnTo>
                  <a:lnTo>
                    <a:pt x="138762" y="598239"/>
                  </a:lnTo>
                  <a:lnTo>
                    <a:pt x="138445" y="598697"/>
                  </a:lnTo>
                  <a:lnTo>
                    <a:pt x="138193" y="599377"/>
                  </a:lnTo>
                  <a:lnTo>
                    <a:pt x="138098" y="600467"/>
                  </a:lnTo>
                  <a:lnTo>
                    <a:pt x="137876" y="601178"/>
                  </a:lnTo>
                  <a:lnTo>
                    <a:pt x="137292" y="602063"/>
                  </a:lnTo>
                  <a:lnTo>
                    <a:pt x="136517" y="602838"/>
                  </a:lnTo>
                  <a:lnTo>
                    <a:pt x="134905" y="603960"/>
                  </a:lnTo>
                  <a:lnTo>
                    <a:pt x="133262" y="604418"/>
                  </a:lnTo>
                  <a:lnTo>
                    <a:pt x="132756" y="605003"/>
                  </a:lnTo>
                  <a:lnTo>
                    <a:pt x="132456" y="605461"/>
                  </a:lnTo>
                  <a:lnTo>
                    <a:pt x="131460" y="606457"/>
                  </a:lnTo>
                  <a:lnTo>
                    <a:pt x="130686" y="606789"/>
                  </a:lnTo>
                  <a:lnTo>
                    <a:pt x="129152" y="607943"/>
                  </a:lnTo>
                  <a:lnTo>
                    <a:pt x="128426" y="608133"/>
                  </a:lnTo>
                  <a:lnTo>
                    <a:pt x="121709" y="607863"/>
                  </a:lnTo>
                  <a:lnTo>
                    <a:pt x="119449" y="608923"/>
                  </a:lnTo>
                  <a:lnTo>
                    <a:pt x="119006" y="608290"/>
                  </a:lnTo>
                  <a:lnTo>
                    <a:pt x="118311" y="605904"/>
                  </a:lnTo>
                  <a:lnTo>
                    <a:pt x="117094" y="603580"/>
                  </a:lnTo>
                  <a:lnTo>
                    <a:pt x="115434" y="602885"/>
                  </a:lnTo>
                  <a:lnTo>
                    <a:pt x="114328" y="601589"/>
                  </a:lnTo>
                  <a:lnTo>
                    <a:pt x="113238" y="602363"/>
                  </a:lnTo>
                  <a:lnTo>
                    <a:pt x="111373" y="604909"/>
                  </a:lnTo>
                  <a:lnTo>
                    <a:pt x="109334" y="606378"/>
                  </a:lnTo>
                  <a:lnTo>
                    <a:pt x="105304" y="608069"/>
                  </a:lnTo>
                  <a:lnTo>
                    <a:pt x="103455" y="610029"/>
                  </a:lnTo>
                  <a:lnTo>
                    <a:pt x="104371" y="607421"/>
                  </a:lnTo>
                  <a:lnTo>
                    <a:pt x="109413" y="605209"/>
                  </a:lnTo>
                  <a:lnTo>
                    <a:pt x="110899" y="602965"/>
                  </a:lnTo>
                  <a:lnTo>
                    <a:pt x="111721" y="602063"/>
                  </a:lnTo>
                  <a:lnTo>
                    <a:pt x="113127" y="601321"/>
                  </a:lnTo>
                  <a:lnTo>
                    <a:pt x="114028" y="600641"/>
                  </a:lnTo>
                  <a:lnTo>
                    <a:pt x="113238" y="599882"/>
                  </a:lnTo>
                  <a:lnTo>
                    <a:pt x="112527" y="599930"/>
                  </a:lnTo>
                  <a:lnTo>
                    <a:pt x="110788" y="600831"/>
                  </a:lnTo>
                  <a:lnTo>
                    <a:pt x="109761" y="600957"/>
                  </a:lnTo>
                  <a:lnTo>
                    <a:pt x="109856" y="600436"/>
                  </a:lnTo>
                  <a:lnTo>
                    <a:pt x="110614" y="599946"/>
                  </a:lnTo>
                  <a:lnTo>
                    <a:pt x="110946" y="598902"/>
                  </a:lnTo>
                  <a:lnTo>
                    <a:pt x="110804" y="597844"/>
                  </a:lnTo>
                  <a:lnTo>
                    <a:pt x="109887" y="597070"/>
                  </a:lnTo>
                  <a:lnTo>
                    <a:pt x="109713" y="596580"/>
                  </a:lnTo>
                  <a:lnTo>
                    <a:pt x="109540" y="595410"/>
                  </a:lnTo>
                  <a:lnTo>
                    <a:pt x="109302" y="594983"/>
                  </a:lnTo>
                  <a:lnTo>
                    <a:pt x="108670" y="594383"/>
                  </a:lnTo>
                  <a:lnTo>
                    <a:pt x="108433" y="593893"/>
                  </a:lnTo>
                  <a:lnTo>
                    <a:pt x="108781" y="593403"/>
                  </a:lnTo>
                  <a:lnTo>
                    <a:pt x="108654" y="593087"/>
                  </a:lnTo>
                  <a:lnTo>
                    <a:pt x="107943" y="592534"/>
                  </a:lnTo>
                  <a:lnTo>
                    <a:pt x="107453" y="592312"/>
                  </a:lnTo>
                  <a:lnTo>
                    <a:pt x="105383" y="592407"/>
                  </a:lnTo>
                  <a:lnTo>
                    <a:pt x="100183" y="588804"/>
                  </a:lnTo>
                  <a:lnTo>
                    <a:pt x="95173" y="587587"/>
                  </a:lnTo>
                  <a:lnTo>
                    <a:pt x="87350" y="588883"/>
                  </a:lnTo>
                  <a:lnTo>
                    <a:pt x="85185" y="590100"/>
                  </a:lnTo>
                  <a:lnTo>
                    <a:pt x="82562" y="592629"/>
                  </a:lnTo>
                  <a:lnTo>
                    <a:pt x="81993" y="592976"/>
                  </a:lnTo>
                  <a:lnTo>
                    <a:pt x="81281" y="593182"/>
                  </a:lnTo>
                  <a:lnTo>
                    <a:pt x="79116" y="594398"/>
                  </a:lnTo>
                  <a:lnTo>
                    <a:pt x="78452" y="595094"/>
                  </a:lnTo>
                  <a:lnTo>
                    <a:pt x="79464" y="595836"/>
                  </a:lnTo>
                  <a:lnTo>
                    <a:pt x="79843" y="596390"/>
                  </a:lnTo>
                  <a:lnTo>
                    <a:pt x="79970" y="597480"/>
                  </a:lnTo>
                  <a:lnTo>
                    <a:pt x="80396" y="598618"/>
                  </a:lnTo>
                  <a:lnTo>
                    <a:pt x="85122" y="600751"/>
                  </a:lnTo>
                  <a:lnTo>
                    <a:pt x="85865" y="601684"/>
                  </a:lnTo>
                  <a:lnTo>
                    <a:pt x="86339" y="603170"/>
                  </a:lnTo>
                  <a:lnTo>
                    <a:pt x="86576" y="605287"/>
                  </a:lnTo>
                  <a:lnTo>
                    <a:pt x="86165" y="605604"/>
                  </a:lnTo>
                  <a:lnTo>
                    <a:pt x="85849" y="605572"/>
                  </a:lnTo>
                  <a:lnTo>
                    <a:pt x="85201" y="605082"/>
                  </a:lnTo>
                  <a:lnTo>
                    <a:pt x="84584" y="604260"/>
                  </a:lnTo>
                  <a:lnTo>
                    <a:pt x="84316" y="604102"/>
                  </a:lnTo>
                  <a:lnTo>
                    <a:pt x="83731" y="604355"/>
                  </a:lnTo>
                  <a:lnTo>
                    <a:pt x="83383" y="604324"/>
                  </a:lnTo>
                  <a:lnTo>
                    <a:pt x="82467" y="603280"/>
                  </a:lnTo>
                  <a:lnTo>
                    <a:pt x="82151" y="603138"/>
                  </a:lnTo>
                  <a:lnTo>
                    <a:pt x="81724" y="603328"/>
                  </a:lnTo>
                  <a:lnTo>
                    <a:pt x="81455" y="603770"/>
                  </a:lnTo>
                  <a:lnTo>
                    <a:pt x="81218" y="604229"/>
                  </a:lnTo>
                  <a:lnTo>
                    <a:pt x="81013" y="604418"/>
                  </a:lnTo>
                  <a:lnTo>
                    <a:pt x="80728" y="604229"/>
                  </a:lnTo>
                  <a:lnTo>
                    <a:pt x="80080" y="603423"/>
                  </a:lnTo>
                  <a:lnTo>
                    <a:pt x="79891" y="602996"/>
                  </a:lnTo>
                  <a:lnTo>
                    <a:pt x="79559" y="602601"/>
                  </a:lnTo>
                  <a:lnTo>
                    <a:pt x="74976" y="602063"/>
                  </a:lnTo>
                  <a:lnTo>
                    <a:pt x="73980" y="602285"/>
                  </a:lnTo>
                  <a:lnTo>
                    <a:pt x="72700" y="603170"/>
                  </a:lnTo>
                  <a:lnTo>
                    <a:pt x="71404" y="604655"/>
                  </a:lnTo>
                  <a:lnTo>
                    <a:pt x="68496" y="609080"/>
                  </a:lnTo>
                  <a:lnTo>
                    <a:pt x="67532" y="611087"/>
                  </a:lnTo>
                  <a:lnTo>
                    <a:pt x="67010" y="611926"/>
                  </a:lnTo>
                  <a:lnTo>
                    <a:pt x="66821" y="612463"/>
                  </a:lnTo>
                  <a:lnTo>
                    <a:pt x="66552" y="613916"/>
                  </a:lnTo>
                  <a:lnTo>
                    <a:pt x="66362" y="614233"/>
                  </a:lnTo>
                  <a:lnTo>
                    <a:pt x="66141" y="614312"/>
                  </a:lnTo>
                  <a:lnTo>
                    <a:pt x="65161" y="615118"/>
                  </a:lnTo>
                  <a:lnTo>
                    <a:pt x="65619" y="616872"/>
                  </a:lnTo>
                  <a:lnTo>
                    <a:pt x="66489" y="617852"/>
                  </a:lnTo>
                  <a:lnTo>
                    <a:pt x="68638" y="618801"/>
                  </a:lnTo>
                  <a:lnTo>
                    <a:pt x="68148" y="619685"/>
                  </a:lnTo>
                  <a:lnTo>
                    <a:pt x="67579" y="619717"/>
                  </a:lnTo>
                  <a:lnTo>
                    <a:pt x="66441" y="618958"/>
                  </a:lnTo>
                  <a:lnTo>
                    <a:pt x="65888" y="618784"/>
                  </a:lnTo>
                  <a:lnTo>
                    <a:pt x="65414" y="618737"/>
                  </a:lnTo>
                  <a:lnTo>
                    <a:pt x="64892" y="618864"/>
                  </a:lnTo>
                  <a:lnTo>
                    <a:pt x="64260" y="619164"/>
                  </a:lnTo>
                  <a:lnTo>
                    <a:pt x="64798" y="620049"/>
                  </a:lnTo>
                  <a:lnTo>
                    <a:pt x="65035" y="620286"/>
                  </a:lnTo>
                  <a:lnTo>
                    <a:pt x="64782" y="620475"/>
                  </a:lnTo>
                  <a:lnTo>
                    <a:pt x="64640" y="620728"/>
                  </a:lnTo>
                  <a:lnTo>
                    <a:pt x="64545" y="620981"/>
                  </a:lnTo>
                  <a:lnTo>
                    <a:pt x="64371" y="621297"/>
                  </a:lnTo>
                  <a:lnTo>
                    <a:pt x="64640" y="621708"/>
                  </a:lnTo>
                  <a:lnTo>
                    <a:pt x="64576" y="622119"/>
                  </a:lnTo>
                  <a:lnTo>
                    <a:pt x="64292" y="622498"/>
                  </a:lnTo>
                  <a:lnTo>
                    <a:pt x="63897" y="622783"/>
                  </a:lnTo>
                  <a:lnTo>
                    <a:pt x="64466" y="624079"/>
                  </a:lnTo>
                  <a:lnTo>
                    <a:pt x="64829" y="625549"/>
                  </a:lnTo>
                  <a:lnTo>
                    <a:pt x="64940" y="627366"/>
                  </a:lnTo>
                  <a:lnTo>
                    <a:pt x="64719" y="629468"/>
                  </a:lnTo>
                  <a:lnTo>
                    <a:pt x="64813" y="632091"/>
                  </a:lnTo>
                  <a:lnTo>
                    <a:pt x="65967" y="632376"/>
                  </a:lnTo>
                  <a:lnTo>
                    <a:pt x="67484" y="631428"/>
                  </a:lnTo>
                  <a:lnTo>
                    <a:pt x="70677" y="628583"/>
                  </a:lnTo>
                  <a:lnTo>
                    <a:pt x="72573" y="627761"/>
                  </a:lnTo>
                  <a:lnTo>
                    <a:pt x="74201" y="625944"/>
                  </a:lnTo>
                  <a:lnTo>
                    <a:pt x="75623" y="624727"/>
                  </a:lnTo>
                  <a:lnTo>
                    <a:pt x="76967" y="624047"/>
                  </a:lnTo>
                  <a:lnTo>
                    <a:pt x="77789" y="624521"/>
                  </a:lnTo>
                  <a:lnTo>
                    <a:pt x="68448" y="633293"/>
                  </a:lnTo>
                  <a:lnTo>
                    <a:pt x="65066" y="634589"/>
                  </a:lnTo>
                  <a:lnTo>
                    <a:pt x="64118" y="634573"/>
                  </a:lnTo>
                  <a:lnTo>
                    <a:pt x="63628" y="634668"/>
                  </a:lnTo>
                  <a:lnTo>
                    <a:pt x="63201" y="635047"/>
                  </a:lnTo>
                  <a:lnTo>
                    <a:pt x="62759" y="635679"/>
                  </a:lnTo>
                  <a:lnTo>
                    <a:pt x="62585" y="636090"/>
                  </a:lnTo>
                  <a:lnTo>
                    <a:pt x="62759" y="636311"/>
                  </a:lnTo>
                  <a:lnTo>
                    <a:pt x="63312" y="636485"/>
                  </a:lnTo>
                  <a:lnTo>
                    <a:pt x="63928" y="636912"/>
                  </a:lnTo>
                  <a:lnTo>
                    <a:pt x="64339" y="637655"/>
                  </a:lnTo>
                  <a:lnTo>
                    <a:pt x="64402" y="638682"/>
                  </a:lnTo>
                  <a:lnTo>
                    <a:pt x="64071" y="639409"/>
                  </a:lnTo>
                  <a:lnTo>
                    <a:pt x="62269" y="641495"/>
                  </a:lnTo>
                  <a:lnTo>
                    <a:pt x="63249" y="642175"/>
                  </a:lnTo>
                  <a:lnTo>
                    <a:pt x="65714" y="641780"/>
                  </a:lnTo>
                  <a:lnTo>
                    <a:pt x="66505" y="642996"/>
                  </a:lnTo>
                  <a:lnTo>
                    <a:pt x="66805" y="643281"/>
                  </a:lnTo>
                  <a:lnTo>
                    <a:pt x="67279" y="642902"/>
                  </a:lnTo>
                  <a:lnTo>
                    <a:pt x="68022" y="641906"/>
                  </a:lnTo>
                  <a:lnTo>
                    <a:pt x="68812" y="641195"/>
                  </a:lnTo>
                  <a:lnTo>
                    <a:pt x="69207" y="641084"/>
                  </a:lnTo>
                  <a:lnTo>
                    <a:pt x="69808" y="641132"/>
                  </a:lnTo>
                  <a:lnTo>
                    <a:pt x="68401" y="642696"/>
                  </a:lnTo>
                  <a:lnTo>
                    <a:pt x="67721" y="643771"/>
                  </a:lnTo>
                  <a:lnTo>
                    <a:pt x="67800" y="644751"/>
                  </a:lnTo>
                  <a:lnTo>
                    <a:pt x="69650" y="645209"/>
                  </a:lnTo>
                  <a:lnTo>
                    <a:pt x="70598" y="645762"/>
                  </a:lnTo>
                  <a:lnTo>
                    <a:pt x="70803" y="647122"/>
                  </a:lnTo>
                  <a:lnTo>
                    <a:pt x="70424" y="647944"/>
                  </a:lnTo>
                  <a:lnTo>
                    <a:pt x="69839" y="648070"/>
                  </a:lnTo>
                  <a:lnTo>
                    <a:pt x="68717" y="647849"/>
                  </a:lnTo>
                  <a:lnTo>
                    <a:pt x="68306" y="648070"/>
                  </a:lnTo>
                  <a:lnTo>
                    <a:pt x="67927" y="648402"/>
                  </a:lnTo>
                  <a:lnTo>
                    <a:pt x="66362" y="650314"/>
                  </a:lnTo>
                  <a:lnTo>
                    <a:pt x="65572" y="650741"/>
                  </a:lnTo>
                  <a:lnTo>
                    <a:pt x="64592" y="650646"/>
                  </a:lnTo>
                  <a:lnTo>
                    <a:pt x="65382" y="650188"/>
                  </a:lnTo>
                  <a:lnTo>
                    <a:pt x="66141" y="649508"/>
                  </a:lnTo>
                  <a:lnTo>
                    <a:pt x="67421" y="648038"/>
                  </a:lnTo>
                  <a:lnTo>
                    <a:pt x="68037" y="647612"/>
                  </a:lnTo>
                  <a:lnTo>
                    <a:pt x="69618" y="646932"/>
                  </a:lnTo>
                  <a:lnTo>
                    <a:pt x="67405" y="646805"/>
                  </a:lnTo>
                  <a:lnTo>
                    <a:pt x="66789" y="646473"/>
                  </a:lnTo>
                  <a:lnTo>
                    <a:pt x="66489" y="645936"/>
                  </a:lnTo>
                  <a:lnTo>
                    <a:pt x="65951" y="644514"/>
                  </a:lnTo>
                  <a:lnTo>
                    <a:pt x="65588" y="644166"/>
                  </a:lnTo>
                  <a:lnTo>
                    <a:pt x="63027" y="643407"/>
                  </a:lnTo>
                  <a:lnTo>
                    <a:pt x="61874" y="642570"/>
                  </a:lnTo>
                  <a:lnTo>
                    <a:pt x="61779" y="641400"/>
                  </a:lnTo>
                  <a:lnTo>
                    <a:pt x="61494" y="640720"/>
                  </a:lnTo>
                  <a:lnTo>
                    <a:pt x="61605" y="639994"/>
                  </a:lnTo>
                  <a:lnTo>
                    <a:pt x="61969" y="639346"/>
                  </a:lnTo>
                  <a:lnTo>
                    <a:pt x="62427" y="638856"/>
                  </a:lnTo>
                  <a:lnTo>
                    <a:pt x="61937" y="637955"/>
                  </a:lnTo>
                  <a:lnTo>
                    <a:pt x="61273" y="637749"/>
                  </a:lnTo>
                  <a:lnTo>
                    <a:pt x="59709" y="637891"/>
                  </a:lnTo>
                  <a:lnTo>
                    <a:pt x="56722" y="636849"/>
                  </a:lnTo>
                  <a:lnTo>
                    <a:pt x="55473" y="636849"/>
                  </a:lnTo>
                  <a:lnTo>
                    <a:pt x="53987" y="637259"/>
                  </a:lnTo>
                  <a:lnTo>
                    <a:pt x="52518" y="638097"/>
                  </a:lnTo>
                  <a:lnTo>
                    <a:pt x="50258" y="640657"/>
                  </a:lnTo>
                  <a:lnTo>
                    <a:pt x="46702" y="643123"/>
                  </a:lnTo>
                  <a:lnTo>
                    <a:pt x="45690" y="644198"/>
                  </a:lnTo>
                  <a:lnTo>
                    <a:pt x="44837" y="645398"/>
                  </a:lnTo>
                  <a:lnTo>
                    <a:pt x="43778" y="647374"/>
                  </a:lnTo>
                  <a:lnTo>
                    <a:pt x="43320" y="648054"/>
                  </a:lnTo>
                  <a:lnTo>
                    <a:pt x="38926" y="652163"/>
                  </a:lnTo>
                  <a:lnTo>
                    <a:pt x="32209" y="660571"/>
                  </a:lnTo>
                  <a:lnTo>
                    <a:pt x="30376" y="661377"/>
                  </a:lnTo>
                  <a:lnTo>
                    <a:pt x="29254" y="662388"/>
                  </a:lnTo>
                  <a:lnTo>
                    <a:pt x="28195" y="663590"/>
                  </a:lnTo>
                  <a:lnTo>
                    <a:pt x="27515" y="664506"/>
                  </a:lnTo>
                  <a:lnTo>
                    <a:pt x="27294" y="665217"/>
                  </a:lnTo>
                  <a:lnTo>
                    <a:pt x="27073" y="666102"/>
                  </a:lnTo>
                  <a:lnTo>
                    <a:pt x="26820" y="666814"/>
                  </a:lnTo>
                  <a:lnTo>
                    <a:pt x="26109" y="667367"/>
                  </a:lnTo>
                  <a:lnTo>
                    <a:pt x="24449" y="670986"/>
                  </a:lnTo>
                  <a:lnTo>
                    <a:pt x="24196" y="672503"/>
                  </a:lnTo>
                  <a:lnTo>
                    <a:pt x="24196" y="674131"/>
                  </a:lnTo>
                  <a:lnTo>
                    <a:pt x="24354" y="675633"/>
                  </a:lnTo>
                  <a:lnTo>
                    <a:pt x="24860" y="678651"/>
                  </a:lnTo>
                  <a:lnTo>
                    <a:pt x="25350" y="680058"/>
                  </a:lnTo>
                  <a:lnTo>
                    <a:pt x="26741" y="681464"/>
                  </a:lnTo>
                  <a:lnTo>
                    <a:pt x="27515" y="683977"/>
                  </a:lnTo>
                  <a:lnTo>
                    <a:pt x="28258" y="684262"/>
                  </a:lnTo>
                  <a:lnTo>
                    <a:pt x="27389" y="684941"/>
                  </a:lnTo>
                  <a:lnTo>
                    <a:pt x="23232" y="684452"/>
                  </a:lnTo>
                  <a:lnTo>
                    <a:pt x="22616" y="684546"/>
                  </a:lnTo>
                  <a:lnTo>
                    <a:pt x="21067" y="685637"/>
                  </a:lnTo>
                  <a:lnTo>
                    <a:pt x="20609" y="685637"/>
                  </a:lnTo>
                  <a:lnTo>
                    <a:pt x="19471" y="684783"/>
                  </a:lnTo>
                  <a:lnTo>
                    <a:pt x="18744" y="684594"/>
                  </a:lnTo>
                  <a:lnTo>
                    <a:pt x="16468" y="684799"/>
                  </a:lnTo>
                  <a:lnTo>
                    <a:pt x="14287" y="683835"/>
                  </a:lnTo>
                  <a:lnTo>
                    <a:pt x="9656" y="684087"/>
                  </a:lnTo>
                  <a:lnTo>
                    <a:pt x="10020" y="686601"/>
                  </a:lnTo>
                  <a:lnTo>
                    <a:pt x="10858" y="689145"/>
                  </a:lnTo>
                  <a:lnTo>
                    <a:pt x="11964" y="691152"/>
                  </a:lnTo>
                  <a:lnTo>
                    <a:pt x="13165" y="692101"/>
                  </a:lnTo>
                  <a:lnTo>
                    <a:pt x="13402" y="692369"/>
                  </a:lnTo>
                  <a:lnTo>
                    <a:pt x="13987" y="693507"/>
                  </a:lnTo>
                  <a:lnTo>
                    <a:pt x="14335" y="693902"/>
                  </a:lnTo>
                  <a:lnTo>
                    <a:pt x="14793" y="694060"/>
                  </a:lnTo>
                  <a:lnTo>
                    <a:pt x="15788" y="694092"/>
                  </a:lnTo>
                  <a:lnTo>
                    <a:pt x="16247" y="694250"/>
                  </a:lnTo>
                  <a:lnTo>
                    <a:pt x="16547" y="694550"/>
                  </a:lnTo>
                  <a:lnTo>
                    <a:pt x="17100" y="695325"/>
                  </a:lnTo>
                  <a:lnTo>
                    <a:pt x="17511" y="695577"/>
                  </a:lnTo>
                  <a:lnTo>
                    <a:pt x="19329" y="695483"/>
                  </a:lnTo>
                  <a:lnTo>
                    <a:pt x="19724" y="695972"/>
                  </a:lnTo>
                  <a:lnTo>
                    <a:pt x="19060" y="696383"/>
                  </a:lnTo>
                  <a:lnTo>
                    <a:pt x="10336" y="696873"/>
                  </a:lnTo>
                  <a:lnTo>
                    <a:pt x="9325" y="697537"/>
                  </a:lnTo>
                  <a:lnTo>
                    <a:pt x="8835" y="697742"/>
                  </a:lnTo>
                  <a:lnTo>
                    <a:pt x="6622" y="697822"/>
                  </a:lnTo>
                  <a:lnTo>
                    <a:pt x="6259" y="697411"/>
                  </a:lnTo>
                  <a:lnTo>
                    <a:pt x="5784" y="696289"/>
                  </a:lnTo>
                  <a:lnTo>
                    <a:pt x="5579" y="696035"/>
                  </a:lnTo>
                  <a:lnTo>
                    <a:pt x="5642" y="695325"/>
                  </a:lnTo>
                  <a:lnTo>
                    <a:pt x="6875" y="690947"/>
                  </a:lnTo>
                  <a:lnTo>
                    <a:pt x="6148" y="691689"/>
                  </a:lnTo>
                  <a:lnTo>
                    <a:pt x="5453" y="693081"/>
                  </a:lnTo>
                  <a:lnTo>
                    <a:pt x="4868" y="694613"/>
                  </a:lnTo>
                  <a:lnTo>
                    <a:pt x="4488" y="695846"/>
                  </a:lnTo>
                  <a:lnTo>
                    <a:pt x="3904" y="698896"/>
                  </a:lnTo>
                  <a:lnTo>
                    <a:pt x="3667" y="699354"/>
                  </a:lnTo>
                  <a:lnTo>
                    <a:pt x="3350" y="699813"/>
                  </a:lnTo>
                  <a:lnTo>
                    <a:pt x="3098" y="700382"/>
                  </a:lnTo>
                  <a:lnTo>
                    <a:pt x="3145" y="701061"/>
                  </a:lnTo>
                  <a:lnTo>
                    <a:pt x="4188" y="706640"/>
                  </a:lnTo>
                  <a:lnTo>
                    <a:pt x="5089" y="708158"/>
                  </a:lnTo>
                  <a:lnTo>
                    <a:pt x="7033" y="707968"/>
                  </a:lnTo>
                  <a:lnTo>
                    <a:pt x="6701" y="707557"/>
                  </a:lnTo>
                  <a:lnTo>
                    <a:pt x="5942" y="707083"/>
                  </a:lnTo>
                  <a:lnTo>
                    <a:pt x="5753" y="706672"/>
                  </a:lnTo>
                  <a:lnTo>
                    <a:pt x="6274" y="705803"/>
                  </a:lnTo>
                  <a:lnTo>
                    <a:pt x="7681" y="705171"/>
                  </a:lnTo>
                  <a:lnTo>
                    <a:pt x="12406" y="704602"/>
                  </a:lnTo>
                  <a:lnTo>
                    <a:pt x="13102" y="704791"/>
                  </a:lnTo>
                  <a:lnTo>
                    <a:pt x="13529" y="705186"/>
                  </a:lnTo>
                  <a:lnTo>
                    <a:pt x="14161" y="706261"/>
                  </a:lnTo>
                  <a:lnTo>
                    <a:pt x="14524" y="706688"/>
                  </a:lnTo>
                  <a:lnTo>
                    <a:pt x="16278" y="707920"/>
                  </a:lnTo>
                  <a:lnTo>
                    <a:pt x="17005" y="708979"/>
                  </a:lnTo>
                  <a:lnTo>
                    <a:pt x="17100" y="710591"/>
                  </a:lnTo>
                  <a:lnTo>
                    <a:pt x="16974" y="711366"/>
                  </a:lnTo>
                  <a:lnTo>
                    <a:pt x="16816" y="712077"/>
                  </a:lnTo>
                  <a:lnTo>
                    <a:pt x="16531" y="712725"/>
                  </a:lnTo>
                  <a:lnTo>
                    <a:pt x="16120" y="713294"/>
                  </a:lnTo>
                  <a:lnTo>
                    <a:pt x="15678" y="713626"/>
                  </a:lnTo>
                  <a:lnTo>
                    <a:pt x="15172" y="713800"/>
                  </a:lnTo>
                  <a:lnTo>
                    <a:pt x="13987" y="713942"/>
                  </a:lnTo>
                  <a:lnTo>
                    <a:pt x="11790" y="714780"/>
                  </a:lnTo>
                  <a:lnTo>
                    <a:pt x="10620" y="715665"/>
                  </a:lnTo>
                  <a:lnTo>
                    <a:pt x="10289" y="716771"/>
                  </a:lnTo>
                  <a:lnTo>
                    <a:pt x="11047" y="721749"/>
                  </a:lnTo>
                  <a:lnTo>
                    <a:pt x="11569" y="723061"/>
                  </a:lnTo>
                  <a:lnTo>
                    <a:pt x="12438" y="723836"/>
                  </a:lnTo>
                  <a:lnTo>
                    <a:pt x="16927" y="725368"/>
                  </a:lnTo>
                  <a:lnTo>
                    <a:pt x="18807" y="726870"/>
                  </a:lnTo>
                  <a:lnTo>
                    <a:pt x="19898" y="727154"/>
                  </a:lnTo>
                  <a:lnTo>
                    <a:pt x="19329" y="727549"/>
                  </a:lnTo>
                  <a:lnTo>
                    <a:pt x="19044" y="728197"/>
                  </a:lnTo>
                  <a:lnTo>
                    <a:pt x="19092" y="728924"/>
                  </a:lnTo>
                  <a:lnTo>
                    <a:pt x="19455" y="729731"/>
                  </a:lnTo>
                  <a:lnTo>
                    <a:pt x="18649" y="729525"/>
                  </a:lnTo>
                  <a:lnTo>
                    <a:pt x="18238" y="729809"/>
                  </a:lnTo>
                  <a:lnTo>
                    <a:pt x="18049" y="730568"/>
                  </a:lnTo>
                  <a:lnTo>
                    <a:pt x="17827" y="731848"/>
                  </a:lnTo>
                  <a:lnTo>
                    <a:pt x="17843" y="732417"/>
                  </a:lnTo>
                  <a:lnTo>
                    <a:pt x="18033" y="732860"/>
                  </a:lnTo>
                  <a:lnTo>
                    <a:pt x="18238" y="733223"/>
                  </a:lnTo>
                  <a:lnTo>
                    <a:pt x="18286" y="733539"/>
                  </a:lnTo>
                  <a:lnTo>
                    <a:pt x="18143" y="733966"/>
                  </a:lnTo>
                  <a:lnTo>
                    <a:pt x="17922" y="734187"/>
                  </a:lnTo>
                  <a:lnTo>
                    <a:pt x="17732" y="734250"/>
                  </a:lnTo>
                  <a:lnTo>
                    <a:pt x="17669" y="734187"/>
                  </a:lnTo>
                  <a:lnTo>
                    <a:pt x="17495" y="736084"/>
                  </a:lnTo>
                  <a:lnTo>
                    <a:pt x="17574" y="737838"/>
                  </a:lnTo>
                  <a:lnTo>
                    <a:pt x="17938" y="739355"/>
                  </a:lnTo>
                  <a:lnTo>
                    <a:pt x="18554" y="740682"/>
                  </a:lnTo>
                  <a:lnTo>
                    <a:pt x="19613" y="742011"/>
                  </a:lnTo>
                  <a:lnTo>
                    <a:pt x="20767" y="742753"/>
                  </a:lnTo>
                  <a:lnTo>
                    <a:pt x="23390" y="743654"/>
                  </a:lnTo>
                  <a:lnTo>
                    <a:pt x="24718" y="744492"/>
                  </a:lnTo>
                  <a:lnTo>
                    <a:pt x="25556" y="744760"/>
                  </a:lnTo>
                  <a:lnTo>
                    <a:pt x="26014" y="744381"/>
                  </a:lnTo>
                  <a:lnTo>
                    <a:pt x="26362" y="742089"/>
                  </a:lnTo>
                  <a:lnTo>
                    <a:pt x="26393" y="741078"/>
                  </a:lnTo>
                  <a:lnTo>
                    <a:pt x="26188" y="740446"/>
                  </a:lnTo>
                  <a:lnTo>
                    <a:pt x="27626" y="738565"/>
                  </a:lnTo>
                  <a:lnTo>
                    <a:pt x="27057" y="736985"/>
                  </a:lnTo>
                  <a:lnTo>
                    <a:pt x="26235" y="735325"/>
                  </a:lnTo>
                  <a:lnTo>
                    <a:pt x="26946" y="733207"/>
                  </a:lnTo>
                  <a:lnTo>
                    <a:pt x="28464" y="731848"/>
                  </a:lnTo>
                  <a:lnTo>
                    <a:pt x="30170" y="730963"/>
                  </a:lnTo>
                  <a:lnTo>
                    <a:pt x="31909" y="730568"/>
                  </a:lnTo>
                  <a:lnTo>
                    <a:pt x="33458" y="730600"/>
                  </a:lnTo>
                  <a:lnTo>
                    <a:pt x="33363" y="729462"/>
                  </a:lnTo>
                  <a:lnTo>
                    <a:pt x="33600" y="728592"/>
                  </a:lnTo>
                  <a:lnTo>
                    <a:pt x="33884" y="727913"/>
                  </a:lnTo>
                  <a:lnTo>
                    <a:pt x="33900" y="727249"/>
                  </a:lnTo>
                  <a:lnTo>
                    <a:pt x="33474" y="726933"/>
                  </a:lnTo>
                  <a:lnTo>
                    <a:pt x="32746" y="727060"/>
                  </a:lnTo>
                  <a:lnTo>
                    <a:pt x="32083" y="726838"/>
                  </a:lnTo>
                  <a:lnTo>
                    <a:pt x="31798" y="725573"/>
                  </a:lnTo>
                  <a:lnTo>
                    <a:pt x="32320" y="725368"/>
                  </a:lnTo>
                  <a:lnTo>
                    <a:pt x="32746" y="724878"/>
                  </a:lnTo>
                  <a:lnTo>
                    <a:pt x="33173" y="724294"/>
                  </a:lnTo>
                  <a:lnTo>
                    <a:pt x="33616" y="723788"/>
                  </a:lnTo>
                  <a:lnTo>
                    <a:pt x="34232" y="723409"/>
                  </a:lnTo>
                  <a:lnTo>
                    <a:pt x="35497" y="722982"/>
                  </a:lnTo>
                  <a:lnTo>
                    <a:pt x="36097" y="722587"/>
                  </a:lnTo>
                  <a:lnTo>
                    <a:pt x="36018" y="722034"/>
                  </a:lnTo>
                  <a:lnTo>
                    <a:pt x="35955" y="720453"/>
                  </a:lnTo>
                  <a:lnTo>
                    <a:pt x="36682" y="720105"/>
                  </a:lnTo>
                  <a:lnTo>
                    <a:pt x="38041" y="719015"/>
                  </a:lnTo>
                  <a:lnTo>
                    <a:pt x="38847" y="718888"/>
                  </a:lnTo>
                  <a:lnTo>
                    <a:pt x="39179" y="719094"/>
                  </a:lnTo>
                  <a:lnTo>
                    <a:pt x="39527" y="719458"/>
                  </a:lnTo>
                  <a:lnTo>
                    <a:pt x="39937" y="719710"/>
                  </a:lnTo>
                  <a:lnTo>
                    <a:pt x="40364" y="719631"/>
                  </a:lnTo>
                  <a:lnTo>
                    <a:pt x="40775" y="719189"/>
                  </a:lnTo>
                  <a:lnTo>
                    <a:pt x="40823" y="718888"/>
                  </a:lnTo>
                  <a:lnTo>
                    <a:pt x="40759" y="718573"/>
                  </a:lnTo>
                  <a:lnTo>
                    <a:pt x="40917" y="717434"/>
                  </a:lnTo>
                  <a:lnTo>
                    <a:pt x="40901" y="716739"/>
                  </a:lnTo>
                  <a:lnTo>
                    <a:pt x="41028" y="716217"/>
                  </a:lnTo>
                  <a:lnTo>
                    <a:pt x="41565" y="716091"/>
                  </a:lnTo>
                  <a:lnTo>
                    <a:pt x="41897" y="716329"/>
                  </a:lnTo>
                  <a:lnTo>
                    <a:pt x="42229" y="716692"/>
                  </a:lnTo>
                  <a:lnTo>
                    <a:pt x="42593" y="716897"/>
                  </a:lnTo>
                  <a:lnTo>
                    <a:pt x="43004" y="716597"/>
                  </a:lnTo>
                  <a:lnTo>
                    <a:pt x="43493" y="715727"/>
                  </a:lnTo>
                  <a:lnTo>
                    <a:pt x="43746" y="715127"/>
                  </a:lnTo>
                  <a:lnTo>
                    <a:pt x="44126" y="714637"/>
                  </a:lnTo>
                  <a:lnTo>
                    <a:pt x="44837" y="714163"/>
                  </a:lnTo>
                  <a:lnTo>
                    <a:pt x="45769" y="713910"/>
                  </a:lnTo>
                  <a:lnTo>
                    <a:pt x="48314" y="714100"/>
                  </a:lnTo>
                  <a:lnTo>
                    <a:pt x="49057" y="713720"/>
                  </a:lnTo>
                  <a:lnTo>
                    <a:pt x="51585" y="710939"/>
                  </a:lnTo>
                  <a:lnTo>
                    <a:pt x="52533" y="709264"/>
                  </a:lnTo>
                  <a:lnTo>
                    <a:pt x="53197" y="708600"/>
                  </a:lnTo>
                  <a:lnTo>
                    <a:pt x="53608" y="708537"/>
                  </a:lnTo>
                  <a:lnTo>
                    <a:pt x="53987" y="708679"/>
                  </a:lnTo>
                  <a:lnTo>
                    <a:pt x="54335" y="708710"/>
                  </a:lnTo>
                  <a:lnTo>
                    <a:pt x="54746" y="708284"/>
                  </a:lnTo>
                  <a:lnTo>
                    <a:pt x="54809" y="707825"/>
                  </a:lnTo>
                  <a:lnTo>
                    <a:pt x="54667" y="707336"/>
                  </a:lnTo>
                  <a:lnTo>
                    <a:pt x="54446" y="706909"/>
                  </a:lnTo>
                  <a:lnTo>
                    <a:pt x="54256" y="706688"/>
                  </a:lnTo>
                  <a:lnTo>
                    <a:pt x="55125" y="706846"/>
                  </a:lnTo>
                  <a:lnTo>
                    <a:pt x="55726" y="707178"/>
                  </a:lnTo>
                  <a:lnTo>
                    <a:pt x="56184" y="707857"/>
                  </a:lnTo>
                  <a:lnTo>
                    <a:pt x="56627" y="709169"/>
                  </a:lnTo>
                  <a:lnTo>
                    <a:pt x="54256" y="709738"/>
                  </a:lnTo>
                  <a:lnTo>
                    <a:pt x="54383" y="711144"/>
                  </a:lnTo>
                  <a:lnTo>
                    <a:pt x="54019" y="712346"/>
                  </a:lnTo>
                  <a:lnTo>
                    <a:pt x="53308" y="713215"/>
                  </a:lnTo>
                  <a:lnTo>
                    <a:pt x="52375" y="713689"/>
                  </a:lnTo>
                  <a:lnTo>
                    <a:pt x="51206" y="713895"/>
                  </a:lnTo>
                  <a:lnTo>
                    <a:pt x="50747" y="714053"/>
                  </a:lnTo>
                  <a:lnTo>
                    <a:pt x="50258" y="714432"/>
                  </a:lnTo>
                  <a:lnTo>
                    <a:pt x="50194" y="714700"/>
                  </a:lnTo>
                  <a:lnTo>
                    <a:pt x="50084" y="715696"/>
                  </a:lnTo>
                  <a:lnTo>
                    <a:pt x="49989" y="715965"/>
                  </a:lnTo>
                  <a:lnTo>
                    <a:pt x="49783" y="716028"/>
                  </a:lnTo>
                  <a:lnTo>
                    <a:pt x="49041" y="715807"/>
                  </a:lnTo>
                  <a:lnTo>
                    <a:pt x="45390" y="715934"/>
                  </a:lnTo>
                  <a:lnTo>
                    <a:pt x="44157" y="716534"/>
                  </a:lnTo>
                  <a:lnTo>
                    <a:pt x="43983" y="716771"/>
                  </a:lnTo>
                  <a:lnTo>
                    <a:pt x="43873" y="717103"/>
                  </a:lnTo>
                  <a:lnTo>
                    <a:pt x="43778" y="717387"/>
                  </a:lnTo>
                  <a:lnTo>
                    <a:pt x="43715" y="717561"/>
                  </a:lnTo>
                  <a:lnTo>
                    <a:pt x="41723" y="718225"/>
                  </a:lnTo>
                  <a:lnTo>
                    <a:pt x="41534" y="718573"/>
                  </a:lnTo>
                  <a:lnTo>
                    <a:pt x="41897" y="719410"/>
                  </a:lnTo>
                  <a:lnTo>
                    <a:pt x="40664" y="720532"/>
                  </a:lnTo>
                  <a:lnTo>
                    <a:pt x="37709" y="720105"/>
                  </a:lnTo>
                  <a:lnTo>
                    <a:pt x="36745" y="721686"/>
                  </a:lnTo>
                  <a:lnTo>
                    <a:pt x="36777" y="722729"/>
                  </a:lnTo>
                  <a:lnTo>
                    <a:pt x="37029" y="723441"/>
                  </a:lnTo>
                  <a:lnTo>
                    <a:pt x="37077" y="724073"/>
                  </a:lnTo>
                  <a:lnTo>
                    <a:pt x="36461" y="724783"/>
                  </a:lnTo>
                  <a:lnTo>
                    <a:pt x="36002" y="724941"/>
                  </a:lnTo>
                  <a:lnTo>
                    <a:pt x="34422" y="724973"/>
                  </a:lnTo>
                  <a:lnTo>
                    <a:pt x="33031" y="725795"/>
                  </a:lnTo>
                  <a:lnTo>
                    <a:pt x="32952" y="726253"/>
                  </a:lnTo>
                  <a:lnTo>
                    <a:pt x="34438" y="726253"/>
                  </a:lnTo>
                  <a:lnTo>
                    <a:pt x="34769" y="726680"/>
                  </a:lnTo>
                  <a:lnTo>
                    <a:pt x="34690" y="727913"/>
                  </a:lnTo>
                  <a:lnTo>
                    <a:pt x="34501" y="729004"/>
                  </a:lnTo>
                  <a:lnTo>
                    <a:pt x="34232" y="730252"/>
                  </a:lnTo>
                  <a:lnTo>
                    <a:pt x="33821" y="731263"/>
                  </a:lnTo>
                  <a:lnTo>
                    <a:pt x="33300" y="731611"/>
                  </a:lnTo>
                  <a:lnTo>
                    <a:pt x="31640" y="731311"/>
                  </a:lnTo>
                  <a:lnTo>
                    <a:pt x="30803" y="731548"/>
                  </a:lnTo>
                  <a:lnTo>
                    <a:pt x="29317" y="733081"/>
                  </a:lnTo>
                  <a:lnTo>
                    <a:pt x="27784" y="734282"/>
                  </a:lnTo>
                  <a:lnTo>
                    <a:pt x="27373" y="735119"/>
                  </a:lnTo>
                  <a:lnTo>
                    <a:pt x="28148" y="735531"/>
                  </a:lnTo>
                  <a:lnTo>
                    <a:pt x="32383" y="739940"/>
                  </a:lnTo>
                  <a:lnTo>
                    <a:pt x="34438" y="739782"/>
                  </a:lnTo>
                  <a:lnTo>
                    <a:pt x="34927" y="739592"/>
                  </a:lnTo>
                  <a:lnTo>
                    <a:pt x="35038" y="738976"/>
                  </a:lnTo>
                  <a:lnTo>
                    <a:pt x="35007" y="738249"/>
                  </a:lnTo>
                  <a:lnTo>
                    <a:pt x="35038" y="737759"/>
                  </a:lnTo>
                  <a:lnTo>
                    <a:pt x="35749" y="736542"/>
                  </a:lnTo>
                  <a:lnTo>
                    <a:pt x="36366" y="736273"/>
                  </a:lnTo>
                  <a:lnTo>
                    <a:pt x="37045" y="736179"/>
                  </a:lnTo>
                  <a:lnTo>
                    <a:pt x="37899" y="735562"/>
                  </a:lnTo>
                  <a:lnTo>
                    <a:pt x="37187" y="735072"/>
                  </a:lnTo>
                  <a:lnTo>
                    <a:pt x="36729" y="734440"/>
                  </a:lnTo>
                  <a:lnTo>
                    <a:pt x="36445" y="733523"/>
                  </a:lnTo>
                  <a:lnTo>
                    <a:pt x="36239" y="732117"/>
                  </a:lnTo>
                  <a:lnTo>
                    <a:pt x="38673" y="735689"/>
                  </a:lnTo>
                  <a:lnTo>
                    <a:pt x="37124" y="736621"/>
                  </a:lnTo>
                  <a:lnTo>
                    <a:pt x="36350" y="737458"/>
                  </a:lnTo>
                  <a:lnTo>
                    <a:pt x="35433" y="739892"/>
                  </a:lnTo>
                  <a:lnTo>
                    <a:pt x="34738" y="740335"/>
                  </a:lnTo>
                  <a:lnTo>
                    <a:pt x="33884" y="740477"/>
                  </a:lnTo>
                  <a:lnTo>
                    <a:pt x="32952" y="741031"/>
                  </a:lnTo>
                  <a:lnTo>
                    <a:pt x="33331" y="742231"/>
                  </a:lnTo>
                  <a:lnTo>
                    <a:pt x="34785" y="743654"/>
                  </a:lnTo>
                  <a:lnTo>
                    <a:pt x="34627" y="744570"/>
                  </a:lnTo>
                  <a:lnTo>
                    <a:pt x="35180" y="745677"/>
                  </a:lnTo>
                  <a:lnTo>
                    <a:pt x="35955" y="746641"/>
                  </a:lnTo>
                  <a:lnTo>
                    <a:pt x="36792" y="747336"/>
                  </a:lnTo>
                  <a:lnTo>
                    <a:pt x="37662" y="747716"/>
                  </a:lnTo>
                  <a:lnTo>
                    <a:pt x="38831" y="747242"/>
                  </a:lnTo>
                  <a:lnTo>
                    <a:pt x="39005" y="745819"/>
                  </a:lnTo>
                  <a:lnTo>
                    <a:pt x="38989" y="744381"/>
                  </a:lnTo>
                  <a:lnTo>
                    <a:pt x="39590" y="743828"/>
                  </a:lnTo>
                  <a:lnTo>
                    <a:pt x="42055" y="744223"/>
                  </a:lnTo>
                  <a:lnTo>
                    <a:pt x="43920" y="745029"/>
                  </a:lnTo>
                  <a:lnTo>
                    <a:pt x="46275" y="744618"/>
                  </a:lnTo>
                  <a:lnTo>
                    <a:pt x="47413" y="744713"/>
                  </a:lnTo>
                  <a:lnTo>
                    <a:pt x="47903" y="745677"/>
                  </a:lnTo>
                  <a:lnTo>
                    <a:pt x="47144" y="745898"/>
                  </a:lnTo>
                  <a:lnTo>
                    <a:pt x="45579" y="745993"/>
                  </a:lnTo>
                  <a:lnTo>
                    <a:pt x="44837" y="746514"/>
                  </a:lnTo>
                  <a:lnTo>
                    <a:pt x="44315" y="747115"/>
                  </a:lnTo>
                  <a:lnTo>
                    <a:pt x="43999" y="747242"/>
                  </a:lnTo>
                  <a:lnTo>
                    <a:pt x="41834" y="746341"/>
                  </a:lnTo>
                  <a:lnTo>
                    <a:pt x="41312" y="746514"/>
                  </a:lnTo>
                  <a:lnTo>
                    <a:pt x="40743" y="747652"/>
                  </a:lnTo>
                  <a:lnTo>
                    <a:pt x="40554" y="748443"/>
                  </a:lnTo>
                  <a:lnTo>
                    <a:pt x="40127" y="751240"/>
                  </a:lnTo>
                  <a:lnTo>
                    <a:pt x="39368" y="750687"/>
                  </a:lnTo>
                  <a:lnTo>
                    <a:pt x="35165" y="750418"/>
                  </a:lnTo>
                  <a:lnTo>
                    <a:pt x="34011" y="750718"/>
                  </a:lnTo>
                  <a:lnTo>
                    <a:pt x="30676" y="752836"/>
                  </a:lnTo>
                  <a:lnTo>
                    <a:pt x="31213" y="755760"/>
                  </a:lnTo>
                  <a:lnTo>
                    <a:pt x="32494" y="757372"/>
                  </a:lnTo>
                  <a:lnTo>
                    <a:pt x="34137" y="758115"/>
                  </a:lnTo>
                  <a:lnTo>
                    <a:pt x="35749" y="758431"/>
                  </a:lnTo>
                  <a:lnTo>
                    <a:pt x="36571" y="758242"/>
                  </a:lnTo>
                  <a:lnTo>
                    <a:pt x="39005" y="756361"/>
                  </a:lnTo>
                  <a:lnTo>
                    <a:pt x="39937" y="756108"/>
                  </a:lnTo>
                  <a:lnTo>
                    <a:pt x="40965" y="756076"/>
                  </a:lnTo>
                  <a:lnTo>
                    <a:pt x="41945" y="756329"/>
                  </a:lnTo>
                  <a:lnTo>
                    <a:pt x="42719" y="756961"/>
                  </a:lnTo>
                  <a:lnTo>
                    <a:pt x="43193" y="758083"/>
                  </a:lnTo>
                  <a:lnTo>
                    <a:pt x="43667" y="760422"/>
                  </a:lnTo>
                  <a:lnTo>
                    <a:pt x="44236" y="760944"/>
                  </a:lnTo>
                  <a:lnTo>
                    <a:pt x="44615" y="760738"/>
                  </a:lnTo>
                  <a:lnTo>
                    <a:pt x="45532" y="759822"/>
                  </a:lnTo>
                  <a:lnTo>
                    <a:pt x="46417" y="759537"/>
                  </a:lnTo>
                  <a:lnTo>
                    <a:pt x="47207" y="758921"/>
                  </a:lnTo>
                  <a:lnTo>
                    <a:pt x="47650" y="758842"/>
                  </a:lnTo>
                  <a:lnTo>
                    <a:pt x="50732" y="759711"/>
                  </a:lnTo>
                  <a:lnTo>
                    <a:pt x="51538" y="760549"/>
                  </a:lnTo>
                  <a:lnTo>
                    <a:pt x="51996" y="761608"/>
                  </a:lnTo>
                  <a:lnTo>
                    <a:pt x="51917" y="762382"/>
                  </a:lnTo>
                  <a:lnTo>
                    <a:pt x="50985" y="764089"/>
                  </a:lnTo>
                  <a:lnTo>
                    <a:pt x="51285" y="764468"/>
                  </a:lnTo>
                  <a:lnTo>
                    <a:pt x="51822" y="765622"/>
                  </a:lnTo>
                  <a:lnTo>
                    <a:pt x="52107" y="765891"/>
                  </a:lnTo>
                  <a:lnTo>
                    <a:pt x="59598" y="765749"/>
                  </a:lnTo>
                  <a:lnTo>
                    <a:pt x="67848" y="767424"/>
                  </a:lnTo>
                  <a:lnTo>
                    <a:pt x="72447" y="768498"/>
                  </a:lnTo>
                  <a:lnTo>
                    <a:pt x="74328" y="768325"/>
                  </a:lnTo>
                  <a:lnTo>
                    <a:pt x="76193" y="766728"/>
                  </a:lnTo>
                  <a:lnTo>
                    <a:pt x="76477" y="766222"/>
                  </a:lnTo>
                  <a:lnTo>
                    <a:pt x="76856" y="765100"/>
                  </a:lnTo>
                  <a:lnTo>
                    <a:pt x="77188" y="764547"/>
                  </a:lnTo>
                  <a:lnTo>
                    <a:pt x="77583" y="764215"/>
                  </a:lnTo>
                  <a:lnTo>
                    <a:pt x="78342" y="763852"/>
                  </a:lnTo>
                  <a:lnTo>
                    <a:pt x="78737" y="763410"/>
                  </a:lnTo>
                  <a:lnTo>
                    <a:pt x="79606" y="762825"/>
                  </a:lnTo>
                  <a:lnTo>
                    <a:pt x="80539" y="762808"/>
                  </a:lnTo>
                  <a:lnTo>
                    <a:pt x="81187" y="762477"/>
                  </a:lnTo>
                  <a:lnTo>
                    <a:pt x="81266" y="760912"/>
                  </a:lnTo>
                  <a:lnTo>
                    <a:pt x="82435" y="760912"/>
                  </a:lnTo>
                  <a:lnTo>
                    <a:pt x="84995" y="759822"/>
                  </a:lnTo>
                  <a:lnTo>
                    <a:pt x="86133" y="760581"/>
                  </a:lnTo>
                  <a:lnTo>
                    <a:pt x="85517" y="761466"/>
                  </a:lnTo>
                  <a:lnTo>
                    <a:pt x="84679" y="762493"/>
                  </a:lnTo>
                  <a:lnTo>
                    <a:pt x="83794" y="762951"/>
                  </a:lnTo>
                  <a:lnTo>
                    <a:pt x="83099" y="762240"/>
                  </a:lnTo>
                  <a:lnTo>
                    <a:pt x="82498" y="763630"/>
                  </a:lnTo>
                  <a:lnTo>
                    <a:pt x="83478" y="764769"/>
                  </a:lnTo>
                  <a:lnTo>
                    <a:pt x="88646" y="766476"/>
                  </a:lnTo>
                  <a:lnTo>
                    <a:pt x="89136" y="767044"/>
                  </a:lnTo>
                  <a:lnTo>
                    <a:pt x="89262" y="768103"/>
                  </a:lnTo>
                  <a:lnTo>
                    <a:pt x="88915" y="768815"/>
                  </a:lnTo>
                  <a:lnTo>
                    <a:pt x="88267" y="769162"/>
                  </a:lnTo>
                  <a:lnTo>
                    <a:pt x="83778" y="769700"/>
                  </a:lnTo>
                  <a:lnTo>
                    <a:pt x="83052" y="769383"/>
                  </a:lnTo>
                  <a:lnTo>
                    <a:pt x="81534" y="767771"/>
                  </a:lnTo>
                  <a:lnTo>
                    <a:pt x="80001" y="767313"/>
                  </a:lnTo>
                  <a:lnTo>
                    <a:pt x="78294" y="767771"/>
                  </a:lnTo>
                  <a:lnTo>
                    <a:pt x="75149" y="769478"/>
                  </a:lnTo>
                  <a:lnTo>
                    <a:pt x="75718" y="769968"/>
                  </a:lnTo>
                  <a:lnTo>
                    <a:pt x="77646" y="769857"/>
                  </a:lnTo>
                  <a:lnTo>
                    <a:pt x="88725" y="774915"/>
                  </a:lnTo>
                  <a:lnTo>
                    <a:pt x="92597" y="778945"/>
                  </a:lnTo>
                  <a:lnTo>
                    <a:pt x="93024" y="779972"/>
                  </a:lnTo>
                  <a:lnTo>
                    <a:pt x="91222" y="779561"/>
                  </a:lnTo>
                  <a:lnTo>
                    <a:pt x="90732" y="779641"/>
                  </a:lnTo>
                  <a:lnTo>
                    <a:pt x="91633" y="781078"/>
                  </a:lnTo>
                  <a:lnTo>
                    <a:pt x="91902" y="782517"/>
                  </a:lnTo>
                  <a:lnTo>
                    <a:pt x="91459" y="783955"/>
                  </a:lnTo>
                  <a:lnTo>
                    <a:pt x="90211" y="785377"/>
                  </a:lnTo>
                  <a:lnTo>
                    <a:pt x="82799" y="790071"/>
                  </a:lnTo>
                  <a:lnTo>
                    <a:pt x="81108" y="790719"/>
                  </a:lnTo>
                  <a:lnTo>
                    <a:pt x="79369" y="791004"/>
                  </a:lnTo>
                  <a:lnTo>
                    <a:pt x="77583" y="790924"/>
                  </a:lnTo>
                  <a:lnTo>
                    <a:pt x="77077" y="790561"/>
                  </a:lnTo>
                  <a:lnTo>
                    <a:pt x="76572" y="789724"/>
                  </a:lnTo>
                  <a:lnTo>
                    <a:pt x="76177" y="788649"/>
                  </a:lnTo>
                  <a:lnTo>
                    <a:pt x="76003" y="787558"/>
                  </a:lnTo>
                  <a:lnTo>
                    <a:pt x="76177" y="786168"/>
                  </a:lnTo>
                  <a:lnTo>
                    <a:pt x="76572" y="785346"/>
                  </a:lnTo>
                  <a:lnTo>
                    <a:pt x="77077" y="784777"/>
                  </a:lnTo>
                  <a:lnTo>
                    <a:pt x="77583" y="784049"/>
                  </a:lnTo>
                  <a:lnTo>
                    <a:pt x="76825" y="782864"/>
                  </a:lnTo>
                  <a:lnTo>
                    <a:pt x="77077" y="781805"/>
                  </a:lnTo>
                  <a:lnTo>
                    <a:pt x="77757" y="780636"/>
                  </a:lnTo>
                  <a:lnTo>
                    <a:pt x="78294" y="779151"/>
                  </a:lnTo>
                  <a:lnTo>
                    <a:pt x="78184" y="777586"/>
                  </a:lnTo>
                  <a:lnTo>
                    <a:pt x="77536" y="776416"/>
                  </a:lnTo>
                  <a:lnTo>
                    <a:pt x="76635" y="775658"/>
                  </a:lnTo>
                  <a:lnTo>
                    <a:pt x="75813" y="775357"/>
                  </a:lnTo>
                  <a:lnTo>
                    <a:pt x="73395" y="774962"/>
                  </a:lnTo>
                  <a:lnTo>
                    <a:pt x="72226" y="775073"/>
                  </a:lnTo>
                  <a:lnTo>
                    <a:pt x="70898" y="775610"/>
                  </a:lnTo>
                  <a:lnTo>
                    <a:pt x="69128" y="776764"/>
                  </a:lnTo>
                  <a:lnTo>
                    <a:pt x="68180" y="777649"/>
                  </a:lnTo>
                  <a:lnTo>
                    <a:pt x="67342" y="778787"/>
                  </a:lnTo>
                  <a:lnTo>
                    <a:pt x="66267" y="781505"/>
                  </a:lnTo>
                  <a:lnTo>
                    <a:pt x="65509" y="782690"/>
                  </a:lnTo>
                  <a:lnTo>
                    <a:pt x="64402" y="783054"/>
                  </a:lnTo>
                  <a:lnTo>
                    <a:pt x="62000" y="782612"/>
                  </a:lnTo>
                  <a:lnTo>
                    <a:pt x="60846" y="782770"/>
                  </a:lnTo>
                  <a:lnTo>
                    <a:pt x="59788" y="783670"/>
                  </a:lnTo>
                  <a:lnTo>
                    <a:pt x="59076" y="784508"/>
                  </a:lnTo>
                  <a:lnTo>
                    <a:pt x="56642" y="786673"/>
                  </a:lnTo>
                  <a:lnTo>
                    <a:pt x="54683" y="788965"/>
                  </a:lnTo>
                  <a:lnTo>
                    <a:pt x="53766" y="789281"/>
                  </a:lnTo>
                  <a:lnTo>
                    <a:pt x="53055" y="788143"/>
                  </a:lnTo>
                  <a:lnTo>
                    <a:pt x="54193" y="787605"/>
                  </a:lnTo>
                  <a:lnTo>
                    <a:pt x="54462" y="787368"/>
                  </a:lnTo>
                  <a:lnTo>
                    <a:pt x="54683" y="786910"/>
                  </a:lnTo>
                  <a:lnTo>
                    <a:pt x="55125" y="785741"/>
                  </a:lnTo>
                  <a:lnTo>
                    <a:pt x="55299" y="785361"/>
                  </a:lnTo>
                  <a:lnTo>
                    <a:pt x="55710" y="785029"/>
                  </a:lnTo>
                  <a:lnTo>
                    <a:pt x="56358" y="784792"/>
                  </a:lnTo>
                  <a:lnTo>
                    <a:pt x="56722" y="784587"/>
                  </a:lnTo>
                  <a:lnTo>
                    <a:pt x="56895" y="784556"/>
                  </a:lnTo>
                  <a:lnTo>
                    <a:pt x="57290" y="784761"/>
                  </a:lnTo>
                  <a:lnTo>
                    <a:pt x="57464" y="784698"/>
                  </a:lnTo>
                  <a:lnTo>
                    <a:pt x="57512" y="784508"/>
                  </a:lnTo>
                  <a:lnTo>
                    <a:pt x="57575" y="783844"/>
                  </a:lnTo>
                  <a:lnTo>
                    <a:pt x="57623" y="783639"/>
                  </a:lnTo>
                  <a:lnTo>
                    <a:pt x="57812" y="783307"/>
                  </a:lnTo>
                  <a:lnTo>
                    <a:pt x="58191" y="782422"/>
                  </a:lnTo>
                  <a:lnTo>
                    <a:pt x="58349" y="782137"/>
                  </a:lnTo>
                  <a:lnTo>
                    <a:pt x="58713" y="781742"/>
                  </a:lnTo>
                  <a:lnTo>
                    <a:pt x="62775" y="780225"/>
                  </a:lnTo>
                  <a:lnTo>
                    <a:pt x="62506" y="779356"/>
                  </a:lnTo>
                  <a:lnTo>
                    <a:pt x="62395" y="778455"/>
                  </a:lnTo>
                  <a:lnTo>
                    <a:pt x="62538" y="777649"/>
                  </a:lnTo>
                  <a:lnTo>
                    <a:pt x="63012" y="777112"/>
                  </a:lnTo>
                  <a:lnTo>
                    <a:pt x="62395" y="777032"/>
                  </a:lnTo>
                  <a:lnTo>
                    <a:pt x="62063" y="776685"/>
                  </a:lnTo>
                  <a:lnTo>
                    <a:pt x="61874" y="776116"/>
                  </a:lnTo>
                  <a:lnTo>
                    <a:pt x="61747" y="775294"/>
                  </a:lnTo>
                  <a:lnTo>
                    <a:pt x="61810" y="774473"/>
                  </a:lnTo>
                  <a:lnTo>
                    <a:pt x="61984" y="773445"/>
                  </a:lnTo>
                  <a:lnTo>
                    <a:pt x="62000" y="772607"/>
                  </a:lnTo>
                  <a:lnTo>
                    <a:pt x="61589" y="772165"/>
                  </a:lnTo>
                  <a:lnTo>
                    <a:pt x="59108" y="771786"/>
                  </a:lnTo>
                  <a:lnTo>
                    <a:pt x="58918" y="771675"/>
                  </a:lnTo>
                  <a:lnTo>
                    <a:pt x="58334" y="771090"/>
                  </a:lnTo>
                  <a:lnTo>
                    <a:pt x="56832" y="770869"/>
                  </a:lnTo>
                  <a:lnTo>
                    <a:pt x="56421" y="770474"/>
                  </a:lnTo>
                  <a:lnTo>
                    <a:pt x="55331" y="769035"/>
                  </a:lnTo>
                  <a:lnTo>
                    <a:pt x="50526" y="768403"/>
                  </a:lnTo>
                  <a:lnTo>
                    <a:pt x="47966" y="767455"/>
                  </a:lnTo>
                  <a:lnTo>
                    <a:pt x="47286" y="765116"/>
                  </a:lnTo>
                  <a:lnTo>
                    <a:pt x="47871" y="764215"/>
                  </a:lnTo>
                  <a:lnTo>
                    <a:pt x="49831" y="762050"/>
                  </a:lnTo>
                  <a:lnTo>
                    <a:pt x="50084" y="761071"/>
                  </a:lnTo>
                  <a:lnTo>
                    <a:pt x="49151" y="760280"/>
                  </a:lnTo>
                  <a:lnTo>
                    <a:pt x="47539" y="760359"/>
                  </a:lnTo>
                  <a:lnTo>
                    <a:pt x="45880" y="760928"/>
                  </a:lnTo>
                  <a:lnTo>
                    <a:pt x="44758" y="761560"/>
                  </a:lnTo>
                  <a:lnTo>
                    <a:pt x="43067" y="763156"/>
                  </a:lnTo>
                  <a:lnTo>
                    <a:pt x="42466" y="763283"/>
                  </a:lnTo>
                  <a:lnTo>
                    <a:pt x="42008" y="762951"/>
                  </a:lnTo>
                  <a:lnTo>
                    <a:pt x="41376" y="761718"/>
                  </a:lnTo>
                  <a:lnTo>
                    <a:pt x="41091" y="761434"/>
                  </a:lnTo>
                  <a:lnTo>
                    <a:pt x="40680" y="760422"/>
                  </a:lnTo>
                  <a:lnTo>
                    <a:pt x="40222" y="758605"/>
                  </a:lnTo>
                  <a:lnTo>
                    <a:pt x="39590" y="757562"/>
                  </a:lnTo>
                  <a:lnTo>
                    <a:pt x="38594" y="758905"/>
                  </a:lnTo>
                  <a:lnTo>
                    <a:pt x="38815" y="761039"/>
                  </a:lnTo>
                  <a:lnTo>
                    <a:pt x="40190" y="762825"/>
                  </a:lnTo>
                  <a:lnTo>
                    <a:pt x="40759" y="764515"/>
                  </a:lnTo>
                  <a:lnTo>
                    <a:pt x="38610" y="766317"/>
                  </a:lnTo>
                  <a:lnTo>
                    <a:pt x="36682" y="767361"/>
                  </a:lnTo>
                  <a:lnTo>
                    <a:pt x="36223" y="767787"/>
                  </a:lnTo>
                  <a:lnTo>
                    <a:pt x="35702" y="767945"/>
                  </a:lnTo>
                  <a:lnTo>
                    <a:pt x="34943" y="767945"/>
                  </a:lnTo>
                  <a:lnTo>
                    <a:pt x="34311" y="768198"/>
                  </a:lnTo>
                  <a:lnTo>
                    <a:pt x="34216" y="769004"/>
                  </a:lnTo>
                  <a:lnTo>
                    <a:pt x="35038" y="771549"/>
                  </a:lnTo>
                  <a:lnTo>
                    <a:pt x="35101" y="772734"/>
                  </a:lnTo>
                  <a:lnTo>
                    <a:pt x="34532" y="774046"/>
                  </a:lnTo>
                  <a:lnTo>
                    <a:pt x="33474" y="775010"/>
                  </a:lnTo>
                  <a:lnTo>
                    <a:pt x="31182" y="775784"/>
                  </a:lnTo>
                  <a:lnTo>
                    <a:pt x="29522" y="777285"/>
                  </a:lnTo>
                  <a:lnTo>
                    <a:pt x="27389" y="778123"/>
                  </a:lnTo>
                  <a:lnTo>
                    <a:pt x="25982" y="779229"/>
                  </a:lnTo>
                  <a:lnTo>
                    <a:pt x="24196" y="779766"/>
                  </a:lnTo>
                  <a:lnTo>
                    <a:pt x="23754" y="780130"/>
                  </a:lnTo>
                  <a:lnTo>
                    <a:pt x="23217" y="780888"/>
                  </a:lnTo>
                  <a:lnTo>
                    <a:pt x="22663" y="781458"/>
                  </a:lnTo>
                  <a:lnTo>
                    <a:pt x="22000" y="781837"/>
                  </a:lnTo>
                  <a:lnTo>
                    <a:pt x="21367" y="781868"/>
                  </a:lnTo>
                  <a:lnTo>
                    <a:pt x="20008" y="781063"/>
                  </a:lnTo>
                  <a:lnTo>
                    <a:pt x="18823" y="781426"/>
                  </a:lnTo>
                  <a:lnTo>
                    <a:pt x="17638" y="782280"/>
                  </a:lnTo>
                  <a:lnTo>
                    <a:pt x="16737" y="783228"/>
                  </a:lnTo>
                  <a:lnTo>
                    <a:pt x="17985" y="786231"/>
                  </a:lnTo>
                  <a:lnTo>
                    <a:pt x="18459" y="786673"/>
                  </a:lnTo>
                  <a:lnTo>
                    <a:pt x="23706" y="788585"/>
                  </a:lnTo>
                  <a:lnTo>
                    <a:pt x="24718" y="788507"/>
                  </a:lnTo>
                  <a:lnTo>
                    <a:pt x="25666" y="787653"/>
                  </a:lnTo>
                  <a:lnTo>
                    <a:pt x="26251" y="787242"/>
                  </a:lnTo>
                  <a:lnTo>
                    <a:pt x="32162" y="785741"/>
                  </a:lnTo>
                  <a:lnTo>
                    <a:pt x="32968" y="786468"/>
                  </a:lnTo>
                  <a:lnTo>
                    <a:pt x="33221" y="787527"/>
                  </a:lnTo>
                  <a:lnTo>
                    <a:pt x="33078" y="788522"/>
                  </a:lnTo>
                  <a:lnTo>
                    <a:pt x="32588" y="789234"/>
                  </a:lnTo>
                  <a:lnTo>
                    <a:pt x="31830" y="789423"/>
                  </a:lnTo>
                  <a:lnTo>
                    <a:pt x="31561" y="789676"/>
                  </a:lnTo>
                  <a:lnTo>
                    <a:pt x="31229" y="790340"/>
                  </a:lnTo>
                  <a:lnTo>
                    <a:pt x="30961" y="791099"/>
                  </a:lnTo>
                  <a:lnTo>
                    <a:pt x="30818" y="791667"/>
                  </a:lnTo>
                  <a:lnTo>
                    <a:pt x="30597" y="792063"/>
                  </a:lnTo>
                  <a:lnTo>
                    <a:pt x="30202" y="792189"/>
                  </a:lnTo>
                  <a:lnTo>
                    <a:pt x="29443" y="792189"/>
                  </a:lnTo>
                  <a:lnTo>
                    <a:pt x="26788" y="792837"/>
                  </a:lnTo>
                  <a:lnTo>
                    <a:pt x="25982" y="792695"/>
                  </a:lnTo>
                  <a:lnTo>
                    <a:pt x="26251" y="794196"/>
                  </a:lnTo>
                  <a:lnTo>
                    <a:pt x="26962" y="796251"/>
                  </a:lnTo>
                  <a:lnTo>
                    <a:pt x="27784" y="798084"/>
                  </a:lnTo>
                  <a:lnTo>
                    <a:pt x="28795" y="799380"/>
                  </a:lnTo>
                  <a:lnTo>
                    <a:pt x="29712" y="801324"/>
                  </a:lnTo>
                  <a:lnTo>
                    <a:pt x="30281" y="801845"/>
                  </a:lnTo>
                  <a:lnTo>
                    <a:pt x="36508" y="805433"/>
                  </a:lnTo>
                  <a:lnTo>
                    <a:pt x="37282" y="806476"/>
                  </a:lnTo>
                  <a:lnTo>
                    <a:pt x="38310" y="807345"/>
                  </a:lnTo>
                  <a:lnTo>
                    <a:pt x="39890" y="806570"/>
                  </a:lnTo>
                  <a:lnTo>
                    <a:pt x="42703" y="804453"/>
                  </a:lnTo>
                  <a:lnTo>
                    <a:pt x="41549" y="805955"/>
                  </a:lnTo>
                  <a:lnTo>
                    <a:pt x="41312" y="806602"/>
                  </a:lnTo>
                  <a:lnTo>
                    <a:pt x="41328" y="807219"/>
                  </a:lnTo>
                  <a:lnTo>
                    <a:pt x="41881" y="807851"/>
                  </a:lnTo>
                  <a:lnTo>
                    <a:pt x="42055" y="808609"/>
                  </a:lnTo>
                  <a:lnTo>
                    <a:pt x="41439" y="809447"/>
                  </a:lnTo>
                  <a:lnTo>
                    <a:pt x="41881" y="810901"/>
                  </a:lnTo>
                  <a:lnTo>
                    <a:pt x="42751" y="812323"/>
                  </a:lnTo>
                  <a:lnTo>
                    <a:pt x="44457" y="813620"/>
                  </a:lnTo>
                  <a:lnTo>
                    <a:pt x="46038" y="816038"/>
                  </a:lnTo>
                  <a:lnTo>
                    <a:pt x="46970" y="816701"/>
                  </a:lnTo>
                  <a:lnTo>
                    <a:pt x="46876" y="817254"/>
                  </a:lnTo>
                  <a:lnTo>
                    <a:pt x="46417" y="817760"/>
                  </a:lnTo>
                  <a:lnTo>
                    <a:pt x="46322" y="818440"/>
                  </a:lnTo>
                  <a:lnTo>
                    <a:pt x="46465" y="819167"/>
                  </a:lnTo>
                  <a:lnTo>
                    <a:pt x="46702" y="819847"/>
                  </a:lnTo>
                  <a:lnTo>
                    <a:pt x="47713" y="821806"/>
                  </a:lnTo>
                  <a:lnTo>
                    <a:pt x="47776" y="822138"/>
                  </a:lnTo>
                  <a:lnTo>
                    <a:pt x="47982" y="822486"/>
                  </a:lnTo>
                  <a:lnTo>
                    <a:pt x="48582" y="824035"/>
                  </a:lnTo>
                  <a:lnTo>
                    <a:pt x="49009" y="824430"/>
                  </a:lnTo>
                  <a:lnTo>
                    <a:pt x="49515" y="824714"/>
                  </a:lnTo>
                  <a:lnTo>
                    <a:pt x="50669" y="826295"/>
                  </a:lnTo>
                  <a:lnTo>
                    <a:pt x="55789" y="829581"/>
                  </a:lnTo>
                  <a:lnTo>
                    <a:pt x="57512" y="831684"/>
                  </a:lnTo>
                  <a:lnTo>
                    <a:pt x="58650" y="832252"/>
                  </a:lnTo>
                  <a:lnTo>
                    <a:pt x="57954" y="833012"/>
                  </a:lnTo>
                  <a:lnTo>
                    <a:pt x="57686" y="833169"/>
                  </a:lnTo>
                  <a:lnTo>
                    <a:pt x="58002" y="833564"/>
                  </a:lnTo>
                  <a:lnTo>
                    <a:pt x="58334" y="833802"/>
                  </a:lnTo>
                  <a:lnTo>
                    <a:pt x="58713" y="833896"/>
                  </a:lnTo>
                  <a:lnTo>
                    <a:pt x="59171" y="833912"/>
                  </a:lnTo>
                  <a:lnTo>
                    <a:pt x="59076" y="834434"/>
                  </a:lnTo>
                  <a:lnTo>
                    <a:pt x="55663" y="834592"/>
                  </a:lnTo>
                  <a:lnTo>
                    <a:pt x="54430" y="835476"/>
                  </a:lnTo>
                  <a:lnTo>
                    <a:pt x="54256" y="838464"/>
                  </a:lnTo>
                  <a:lnTo>
                    <a:pt x="54635" y="840361"/>
                  </a:lnTo>
                  <a:lnTo>
                    <a:pt x="55347" y="842557"/>
                  </a:lnTo>
                  <a:lnTo>
                    <a:pt x="56279" y="844375"/>
                  </a:lnTo>
                  <a:lnTo>
                    <a:pt x="57290" y="845212"/>
                  </a:lnTo>
                  <a:lnTo>
                    <a:pt x="65208" y="849068"/>
                  </a:lnTo>
                  <a:lnTo>
                    <a:pt x="75086" y="850412"/>
                  </a:lnTo>
                  <a:lnTo>
                    <a:pt x="86607" y="849795"/>
                  </a:lnTo>
                  <a:lnTo>
                    <a:pt x="95505" y="848847"/>
                  </a:lnTo>
                  <a:lnTo>
                    <a:pt x="106868" y="843980"/>
                  </a:lnTo>
                  <a:lnTo>
                    <a:pt x="109192" y="842336"/>
                  </a:lnTo>
                  <a:lnTo>
                    <a:pt x="109587" y="839554"/>
                  </a:lnTo>
                  <a:lnTo>
                    <a:pt x="111341" y="841008"/>
                  </a:lnTo>
                  <a:lnTo>
                    <a:pt x="113538" y="841878"/>
                  </a:lnTo>
                  <a:lnTo>
                    <a:pt x="115861" y="841988"/>
                  </a:lnTo>
                  <a:lnTo>
                    <a:pt x="117979" y="841229"/>
                  </a:lnTo>
                  <a:lnTo>
                    <a:pt x="118659" y="840613"/>
                  </a:lnTo>
                  <a:lnTo>
                    <a:pt x="119291" y="839697"/>
                  </a:lnTo>
                  <a:lnTo>
                    <a:pt x="119875" y="838559"/>
                  </a:lnTo>
                  <a:lnTo>
                    <a:pt x="120318" y="837310"/>
                  </a:lnTo>
                  <a:lnTo>
                    <a:pt x="120602" y="835746"/>
                  </a:lnTo>
                  <a:lnTo>
                    <a:pt x="120444" y="834718"/>
                  </a:lnTo>
                  <a:lnTo>
                    <a:pt x="120207" y="833722"/>
                  </a:lnTo>
                  <a:lnTo>
                    <a:pt x="120207" y="832252"/>
                  </a:lnTo>
                  <a:lnTo>
                    <a:pt x="120555" y="830893"/>
                  </a:lnTo>
                  <a:lnTo>
                    <a:pt x="121124" y="829898"/>
                  </a:lnTo>
                  <a:lnTo>
                    <a:pt x="122357" y="828317"/>
                  </a:lnTo>
                  <a:lnTo>
                    <a:pt x="122673" y="827006"/>
                  </a:lnTo>
                  <a:lnTo>
                    <a:pt x="122120" y="825868"/>
                  </a:lnTo>
                  <a:lnTo>
                    <a:pt x="119101" y="822976"/>
                  </a:lnTo>
                  <a:lnTo>
                    <a:pt x="115561" y="821427"/>
                  </a:lnTo>
                  <a:lnTo>
                    <a:pt x="113996" y="820178"/>
                  </a:lnTo>
                  <a:lnTo>
                    <a:pt x="118753" y="821300"/>
                  </a:lnTo>
                  <a:lnTo>
                    <a:pt x="119275" y="821189"/>
                  </a:lnTo>
                  <a:lnTo>
                    <a:pt x="119623" y="820763"/>
                  </a:lnTo>
                  <a:lnTo>
                    <a:pt x="119796" y="820147"/>
                  </a:lnTo>
                  <a:lnTo>
                    <a:pt x="119765" y="819325"/>
                  </a:lnTo>
                  <a:lnTo>
                    <a:pt x="119512" y="818725"/>
                  </a:lnTo>
                  <a:lnTo>
                    <a:pt x="118200" y="817571"/>
                  </a:lnTo>
                  <a:lnTo>
                    <a:pt x="118580" y="817586"/>
                  </a:lnTo>
                  <a:lnTo>
                    <a:pt x="119528" y="817223"/>
                  </a:lnTo>
                  <a:lnTo>
                    <a:pt x="119212" y="816828"/>
                  </a:lnTo>
                  <a:lnTo>
                    <a:pt x="118121" y="815990"/>
                  </a:lnTo>
                  <a:lnTo>
                    <a:pt x="118200" y="815484"/>
                  </a:lnTo>
                  <a:lnTo>
                    <a:pt x="118595" y="815516"/>
                  </a:lnTo>
                  <a:lnTo>
                    <a:pt x="118864" y="815453"/>
                  </a:lnTo>
                  <a:lnTo>
                    <a:pt x="119085" y="815169"/>
                  </a:lnTo>
                  <a:lnTo>
                    <a:pt x="119354" y="814599"/>
                  </a:lnTo>
                  <a:lnTo>
                    <a:pt x="119449" y="815405"/>
                  </a:lnTo>
                  <a:lnTo>
                    <a:pt x="119686" y="815658"/>
                  </a:lnTo>
                  <a:lnTo>
                    <a:pt x="120049" y="815453"/>
                  </a:lnTo>
                  <a:lnTo>
                    <a:pt x="120460" y="814963"/>
                  </a:lnTo>
                  <a:lnTo>
                    <a:pt x="120982" y="814520"/>
                  </a:lnTo>
                  <a:lnTo>
                    <a:pt x="121946" y="814378"/>
                  </a:lnTo>
                  <a:lnTo>
                    <a:pt x="122562" y="813952"/>
                  </a:lnTo>
                  <a:lnTo>
                    <a:pt x="122246" y="813019"/>
                  </a:lnTo>
                  <a:lnTo>
                    <a:pt x="122704" y="812387"/>
                  </a:lnTo>
                  <a:lnTo>
                    <a:pt x="124127" y="811518"/>
                  </a:lnTo>
                  <a:lnTo>
                    <a:pt x="124332" y="812102"/>
                  </a:lnTo>
                  <a:lnTo>
                    <a:pt x="123874" y="813272"/>
                  </a:lnTo>
                  <a:lnTo>
                    <a:pt x="124332" y="813462"/>
                  </a:lnTo>
                  <a:lnTo>
                    <a:pt x="125786" y="812750"/>
                  </a:lnTo>
                  <a:lnTo>
                    <a:pt x="125660" y="811360"/>
                  </a:lnTo>
                  <a:lnTo>
                    <a:pt x="125328" y="810379"/>
                  </a:lnTo>
                  <a:lnTo>
                    <a:pt x="125249" y="809542"/>
                  </a:lnTo>
                  <a:lnTo>
                    <a:pt x="125818" y="808578"/>
                  </a:lnTo>
                  <a:lnTo>
                    <a:pt x="127066" y="809021"/>
                  </a:lnTo>
                  <a:lnTo>
                    <a:pt x="127556" y="808784"/>
                  </a:lnTo>
                  <a:lnTo>
                    <a:pt x="127714" y="808388"/>
                  </a:lnTo>
                  <a:lnTo>
                    <a:pt x="127936" y="807219"/>
                  </a:lnTo>
                  <a:lnTo>
                    <a:pt x="128094" y="806713"/>
                  </a:lnTo>
                  <a:lnTo>
                    <a:pt x="128552" y="805860"/>
                  </a:lnTo>
                  <a:lnTo>
                    <a:pt x="131286" y="801892"/>
                  </a:lnTo>
                  <a:lnTo>
                    <a:pt x="131697" y="800581"/>
                  </a:lnTo>
                  <a:lnTo>
                    <a:pt x="131855" y="800186"/>
                  </a:lnTo>
                  <a:lnTo>
                    <a:pt x="132266" y="799063"/>
                  </a:lnTo>
                  <a:lnTo>
                    <a:pt x="132677" y="797452"/>
                  </a:lnTo>
                  <a:lnTo>
                    <a:pt x="133135" y="796029"/>
                  </a:lnTo>
                  <a:lnTo>
                    <a:pt x="133736" y="795445"/>
                  </a:lnTo>
                  <a:lnTo>
                    <a:pt x="134668" y="795302"/>
                  </a:lnTo>
                  <a:lnTo>
                    <a:pt x="136786" y="794449"/>
                  </a:lnTo>
                  <a:lnTo>
                    <a:pt x="138730" y="794070"/>
                  </a:lnTo>
                  <a:lnTo>
                    <a:pt x="139188" y="793263"/>
                  </a:lnTo>
                  <a:lnTo>
                    <a:pt x="139425" y="792031"/>
                  </a:lnTo>
                  <a:lnTo>
                    <a:pt x="139583" y="790609"/>
                  </a:lnTo>
                  <a:lnTo>
                    <a:pt x="139346" y="790024"/>
                  </a:lnTo>
                  <a:lnTo>
                    <a:pt x="137671" y="787558"/>
                  </a:lnTo>
                  <a:lnTo>
                    <a:pt x="138762" y="787574"/>
                  </a:lnTo>
                  <a:lnTo>
                    <a:pt x="139994" y="789217"/>
                  </a:lnTo>
                  <a:lnTo>
                    <a:pt x="140753" y="791304"/>
                  </a:lnTo>
                  <a:lnTo>
                    <a:pt x="140358" y="792568"/>
                  </a:lnTo>
                  <a:lnTo>
                    <a:pt x="141132" y="793026"/>
                  </a:lnTo>
                  <a:lnTo>
                    <a:pt x="145336" y="791130"/>
                  </a:lnTo>
                  <a:lnTo>
                    <a:pt x="146427" y="790403"/>
                  </a:lnTo>
                  <a:lnTo>
                    <a:pt x="147501" y="790071"/>
                  </a:lnTo>
                  <a:lnTo>
                    <a:pt x="148481" y="790941"/>
                  </a:lnTo>
                  <a:lnTo>
                    <a:pt x="145984" y="792094"/>
                  </a:lnTo>
                  <a:lnTo>
                    <a:pt x="145225" y="792631"/>
                  </a:lnTo>
                  <a:lnTo>
                    <a:pt x="145415" y="792773"/>
                  </a:lnTo>
                  <a:lnTo>
                    <a:pt x="145905" y="793248"/>
                  </a:lnTo>
                  <a:lnTo>
                    <a:pt x="144799" y="794955"/>
                  </a:lnTo>
                  <a:lnTo>
                    <a:pt x="141401" y="794117"/>
                  </a:lnTo>
                  <a:lnTo>
                    <a:pt x="139963" y="794844"/>
                  </a:lnTo>
                  <a:lnTo>
                    <a:pt x="139425" y="795382"/>
                  </a:lnTo>
                  <a:lnTo>
                    <a:pt x="136059" y="797847"/>
                  </a:lnTo>
                  <a:lnTo>
                    <a:pt x="135427" y="798163"/>
                  </a:lnTo>
                  <a:lnTo>
                    <a:pt x="134826" y="798163"/>
                  </a:lnTo>
                  <a:lnTo>
                    <a:pt x="134811" y="798921"/>
                  </a:lnTo>
                  <a:lnTo>
                    <a:pt x="134621" y="800865"/>
                  </a:lnTo>
                  <a:lnTo>
                    <a:pt x="134558" y="801260"/>
                  </a:lnTo>
                  <a:lnTo>
                    <a:pt x="134226" y="801577"/>
                  </a:lnTo>
                  <a:lnTo>
                    <a:pt x="134178" y="802367"/>
                  </a:lnTo>
                  <a:lnTo>
                    <a:pt x="134162" y="803315"/>
                  </a:lnTo>
                  <a:lnTo>
                    <a:pt x="133957" y="804089"/>
                  </a:lnTo>
                  <a:lnTo>
                    <a:pt x="133009" y="804911"/>
                  </a:lnTo>
                  <a:lnTo>
                    <a:pt x="131855" y="805623"/>
                  </a:lnTo>
                  <a:lnTo>
                    <a:pt x="130796" y="806618"/>
                  </a:lnTo>
                  <a:lnTo>
                    <a:pt x="130196" y="808341"/>
                  </a:lnTo>
                  <a:lnTo>
                    <a:pt x="129769" y="810158"/>
                  </a:lnTo>
                  <a:lnTo>
                    <a:pt x="129026" y="811786"/>
                  </a:lnTo>
                  <a:lnTo>
                    <a:pt x="126181" y="816211"/>
                  </a:lnTo>
                  <a:lnTo>
                    <a:pt x="125138" y="817128"/>
                  </a:lnTo>
                  <a:lnTo>
                    <a:pt x="122720" y="818677"/>
                  </a:lnTo>
                  <a:lnTo>
                    <a:pt x="123684" y="820178"/>
                  </a:lnTo>
                  <a:lnTo>
                    <a:pt x="124237" y="820763"/>
                  </a:lnTo>
                  <a:lnTo>
                    <a:pt x="124870" y="821047"/>
                  </a:lnTo>
                  <a:lnTo>
                    <a:pt x="126355" y="823592"/>
                  </a:lnTo>
                  <a:lnTo>
                    <a:pt x="126766" y="824603"/>
                  </a:lnTo>
                  <a:lnTo>
                    <a:pt x="127003" y="825410"/>
                  </a:lnTo>
                  <a:lnTo>
                    <a:pt x="126924" y="826263"/>
                  </a:lnTo>
                  <a:lnTo>
                    <a:pt x="126497" y="827527"/>
                  </a:lnTo>
                  <a:lnTo>
                    <a:pt x="126245" y="827717"/>
                  </a:lnTo>
                  <a:lnTo>
                    <a:pt x="125944" y="827638"/>
                  </a:lnTo>
                  <a:lnTo>
                    <a:pt x="125612" y="827749"/>
                  </a:lnTo>
                  <a:lnTo>
                    <a:pt x="125328" y="828476"/>
                  </a:lnTo>
                  <a:lnTo>
                    <a:pt x="125360" y="828934"/>
                  </a:lnTo>
                  <a:lnTo>
                    <a:pt x="125518" y="829550"/>
                  </a:lnTo>
                  <a:lnTo>
                    <a:pt x="126181" y="831400"/>
                  </a:lnTo>
                  <a:lnTo>
                    <a:pt x="126434" y="831668"/>
                  </a:lnTo>
                  <a:lnTo>
                    <a:pt x="126877" y="831810"/>
                  </a:lnTo>
                  <a:lnTo>
                    <a:pt x="127161" y="831605"/>
                  </a:lnTo>
                  <a:lnTo>
                    <a:pt x="127303" y="831083"/>
                  </a:lnTo>
                  <a:lnTo>
                    <a:pt x="127414" y="830530"/>
                  </a:lnTo>
                  <a:lnTo>
                    <a:pt x="127572" y="830325"/>
                  </a:lnTo>
                  <a:lnTo>
                    <a:pt x="128236" y="830166"/>
                  </a:lnTo>
                  <a:lnTo>
                    <a:pt x="128852" y="829708"/>
                  </a:lnTo>
                  <a:lnTo>
                    <a:pt x="129058" y="829186"/>
                  </a:lnTo>
                  <a:lnTo>
                    <a:pt x="128536" y="828871"/>
                  </a:lnTo>
                  <a:lnTo>
                    <a:pt x="128173" y="828507"/>
                  </a:lnTo>
                  <a:lnTo>
                    <a:pt x="128315" y="827859"/>
                  </a:lnTo>
                  <a:lnTo>
                    <a:pt x="128663" y="827337"/>
                  </a:lnTo>
                  <a:lnTo>
                    <a:pt x="128868" y="827354"/>
                  </a:lnTo>
                  <a:lnTo>
                    <a:pt x="128900" y="827337"/>
                  </a:lnTo>
                  <a:lnTo>
                    <a:pt x="129010" y="826263"/>
                  </a:lnTo>
                  <a:lnTo>
                    <a:pt x="128916" y="826295"/>
                  </a:lnTo>
                  <a:lnTo>
                    <a:pt x="128742" y="826168"/>
                  </a:lnTo>
                  <a:lnTo>
                    <a:pt x="128599" y="825994"/>
                  </a:lnTo>
                  <a:lnTo>
                    <a:pt x="128536" y="825742"/>
                  </a:lnTo>
                  <a:lnTo>
                    <a:pt x="128615" y="824998"/>
                  </a:lnTo>
                  <a:lnTo>
                    <a:pt x="128773" y="824350"/>
                  </a:lnTo>
                  <a:lnTo>
                    <a:pt x="129121" y="823876"/>
                  </a:lnTo>
                  <a:lnTo>
                    <a:pt x="129800" y="823766"/>
                  </a:lnTo>
                  <a:lnTo>
                    <a:pt x="129374" y="825362"/>
                  </a:lnTo>
                  <a:lnTo>
                    <a:pt x="130401" y="826168"/>
                  </a:lnTo>
                  <a:lnTo>
                    <a:pt x="131855" y="826105"/>
                  </a:lnTo>
                  <a:lnTo>
                    <a:pt x="132756" y="825125"/>
                  </a:lnTo>
                  <a:lnTo>
                    <a:pt x="132582" y="824872"/>
                  </a:lnTo>
                  <a:lnTo>
                    <a:pt x="132503" y="824635"/>
                  </a:lnTo>
                  <a:lnTo>
                    <a:pt x="132456" y="824382"/>
                  </a:lnTo>
                  <a:lnTo>
                    <a:pt x="132377" y="824082"/>
                  </a:lnTo>
                  <a:lnTo>
                    <a:pt x="133483" y="823813"/>
                  </a:lnTo>
                  <a:lnTo>
                    <a:pt x="133973" y="823861"/>
                  </a:lnTo>
                  <a:lnTo>
                    <a:pt x="134400" y="824335"/>
                  </a:lnTo>
                  <a:lnTo>
                    <a:pt x="134115" y="824350"/>
                  </a:lnTo>
                  <a:lnTo>
                    <a:pt x="133341" y="824730"/>
                  </a:lnTo>
                  <a:lnTo>
                    <a:pt x="133609" y="825884"/>
                  </a:lnTo>
                  <a:lnTo>
                    <a:pt x="132693" y="826816"/>
                  </a:lnTo>
                  <a:lnTo>
                    <a:pt x="131318" y="827274"/>
                  </a:lnTo>
                  <a:lnTo>
                    <a:pt x="130211" y="826959"/>
                  </a:lnTo>
                  <a:lnTo>
                    <a:pt x="130338" y="827685"/>
                  </a:lnTo>
                  <a:lnTo>
                    <a:pt x="131413" y="830498"/>
                  </a:lnTo>
                  <a:lnTo>
                    <a:pt x="131507" y="831004"/>
                  </a:lnTo>
                  <a:lnTo>
                    <a:pt x="131460" y="831462"/>
                  </a:lnTo>
                  <a:lnTo>
                    <a:pt x="131381" y="832110"/>
                  </a:lnTo>
                  <a:lnTo>
                    <a:pt x="131175" y="832901"/>
                  </a:lnTo>
                  <a:lnTo>
                    <a:pt x="130780" y="833802"/>
                  </a:lnTo>
                  <a:lnTo>
                    <a:pt x="130306" y="834513"/>
                  </a:lnTo>
                  <a:lnTo>
                    <a:pt x="129880" y="834797"/>
                  </a:lnTo>
                  <a:lnTo>
                    <a:pt x="129548" y="835635"/>
                  </a:lnTo>
                  <a:lnTo>
                    <a:pt x="129642" y="837579"/>
                  </a:lnTo>
                  <a:lnTo>
                    <a:pt x="130085" y="840613"/>
                  </a:lnTo>
                  <a:lnTo>
                    <a:pt x="130433" y="841988"/>
                  </a:lnTo>
                  <a:lnTo>
                    <a:pt x="130907" y="843410"/>
                  </a:lnTo>
                  <a:lnTo>
                    <a:pt x="131555" y="844548"/>
                  </a:lnTo>
                  <a:lnTo>
                    <a:pt x="133293" y="845607"/>
                  </a:lnTo>
                  <a:lnTo>
                    <a:pt x="133514" y="846714"/>
                  </a:lnTo>
                  <a:lnTo>
                    <a:pt x="133119" y="849400"/>
                  </a:lnTo>
                  <a:lnTo>
                    <a:pt x="133167" y="851060"/>
                  </a:lnTo>
                  <a:lnTo>
                    <a:pt x="133514" y="852324"/>
                  </a:lnTo>
                  <a:lnTo>
                    <a:pt x="136217" y="857777"/>
                  </a:lnTo>
                  <a:lnTo>
                    <a:pt x="138588" y="865109"/>
                  </a:lnTo>
                  <a:lnTo>
                    <a:pt x="139204" y="866169"/>
                  </a:lnTo>
                  <a:lnTo>
                    <a:pt x="139425" y="866880"/>
                  </a:lnTo>
                  <a:lnTo>
                    <a:pt x="139425" y="867433"/>
                  </a:lnTo>
                  <a:lnTo>
                    <a:pt x="139346" y="868207"/>
                  </a:lnTo>
                  <a:lnTo>
                    <a:pt x="139362" y="869124"/>
                  </a:lnTo>
                  <a:lnTo>
                    <a:pt x="139599" y="870072"/>
                  </a:lnTo>
                  <a:lnTo>
                    <a:pt x="139662" y="872174"/>
                  </a:lnTo>
                  <a:lnTo>
                    <a:pt x="144040" y="882400"/>
                  </a:lnTo>
                  <a:lnTo>
                    <a:pt x="143866" y="882795"/>
                  </a:lnTo>
                  <a:lnTo>
                    <a:pt x="143250" y="883569"/>
                  </a:lnTo>
                  <a:lnTo>
                    <a:pt x="142823" y="883996"/>
                  </a:lnTo>
                  <a:lnTo>
                    <a:pt x="142207" y="884376"/>
                  </a:lnTo>
                  <a:lnTo>
                    <a:pt x="141590" y="884501"/>
                  </a:lnTo>
                  <a:lnTo>
                    <a:pt x="140500" y="883679"/>
                  </a:lnTo>
                  <a:lnTo>
                    <a:pt x="139599" y="884771"/>
                  </a:lnTo>
                  <a:lnTo>
                    <a:pt x="138777" y="886477"/>
                  </a:lnTo>
                  <a:lnTo>
                    <a:pt x="138240" y="887773"/>
                  </a:lnTo>
                  <a:lnTo>
                    <a:pt x="138003" y="887742"/>
                  </a:lnTo>
                  <a:lnTo>
                    <a:pt x="137576" y="886857"/>
                  </a:lnTo>
                  <a:lnTo>
                    <a:pt x="136881" y="887583"/>
                  </a:lnTo>
                  <a:lnTo>
                    <a:pt x="135822" y="889527"/>
                  </a:lnTo>
                  <a:lnTo>
                    <a:pt x="134874" y="889543"/>
                  </a:lnTo>
                  <a:lnTo>
                    <a:pt x="134162" y="889922"/>
                  </a:lnTo>
                  <a:lnTo>
                    <a:pt x="133562" y="890808"/>
                  </a:lnTo>
                  <a:lnTo>
                    <a:pt x="132914" y="892356"/>
                  </a:lnTo>
                  <a:lnTo>
                    <a:pt x="133056" y="893289"/>
                  </a:lnTo>
                  <a:lnTo>
                    <a:pt x="133009" y="894347"/>
                  </a:lnTo>
                  <a:lnTo>
                    <a:pt x="132819" y="895296"/>
                  </a:lnTo>
                  <a:lnTo>
                    <a:pt x="132487" y="895912"/>
                  </a:lnTo>
                  <a:lnTo>
                    <a:pt x="132361" y="897872"/>
                  </a:lnTo>
                  <a:lnTo>
                    <a:pt x="131555" y="899847"/>
                  </a:lnTo>
                  <a:lnTo>
                    <a:pt x="130401" y="900954"/>
                  </a:lnTo>
                  <a:lnTo>
                    <a:pt x="129532" y="899816"/>
                  </a:lnTo>
                  <a:lnTo>
                    <a:pt x="129326" y="898646"/>
                  </a:lnTo>
                  <a:lnTo>
                    <a:pt x="129785" y="897477"/>
                  </a:lnTo>
                  <a:lnTo>
                    <a:pt x="131492" y="895327"/>
                  </a:lnTo>
                  <a:lnTo>
                    <a:pt x="130559" y="896071"/>
                  </a:lnTo>
                  <a:lnTo>
                    <a:pt x="129737" y="896908"/>
                  </a:lnTo>
                  <a:lnTo>
                    <a:pt x="129074" y="898283"/>
                  </a:lnTo>
                  <a:lnTo>
                    <a:pt x="129200" y="899974"/>
                  </a:lnTo>
                  <a:lnTo>
                    <a:pt x="129532" y="901412"/>
                  </a:lnTo>
                  <a:lnTo>
                    <a:pt x="130780" y="909125"/>
                  </a:lnTo>
                  <a:lnTo>
                    <a:pt x="131808" y="911748"/>
                  </a:lnTo>
                  <a:lnTo>
                    <a:pt x="133262" y="913708"/>
                  </a:lnTo>
                  <a:lnTo>
                    <a:pt x="135063" y="914593"/>
                  </a:lnTo>
                  <a:lnTo>
                    <a:pt x="135127" y="914087"/>
                  </a:lnTo>
                  <a:lnTo>
                    <a:pt x="133894" y="913519"/>
                  </a:lnTo>
                  <a:lnTo>
                    <a:pt x="133736" y="912317"/>
                  </a:lnTo>
                  <a:lnTo>
                    <a:pt x="134447" y="911116"/>
                  </a:lnTo>
                  <a:lnTo>
                    <a:pt x="135822" y="910547"/>
                  </a:lnTo>
                  <a:lnTo>
                    <a:pt x="140295" y="911448"/>
                  </a:lnTo>
                  <a:lnTo>
                    <a:pt x="141907" y="911274"/>
                  </a:lnTo>
                  <a:lnTo>
                    <a:pt x="142396" y="910958"/>
                  </a:lnTo>
                  <a:lnTo>
                    <a:pt x="143455" y="910010"/>
                  </a:lnTo>
                  <a:lnTo>
                    <a:pt x="143819" y="909820"/>
                  </a:lnTo>
                  <a:lnTo>
                    <a:pt x="144341" y="910136"/>
                  </a:lnTo>
                  <a:lnTo>
                    <a:pt x="144530" y="910737"/>
                  </a:lnTo>
                  <a:lnTo>
                    <a:pt x="144593" y="911322"/>
                  </a:lnTo>
                  <a:lnTo>
                    <a:pt x="144688" y="911590"/>
                  </a:lnTo>
                  <a:lnTo>
                    <a:pt x="145921" y="911732"/>
                  </a:lnTo>
                  <a:lnTo>
                    <a:pt x="146221" y="912190"/>
                  </a:lnTo>
                  <a:lnTo>
                    <a:pt x="145937" y="913218"/>
                  </a:lnTo>
                  <a:lnTo>
                    <a:pt x="145747" y="913281"/>
                  </a:lnTo>
                  <a:lnTo>
                    <a:pt x="145131" y="913060"/>
                  </a:lnTo>
                  <a:lnTo>
                    <a:pt x="144894" y="913092"/>
                  </a:lnTo>
                  <a:lnTo>
                    <a:pt x="144688" y="913424"/>
                  </a:lnTo>
                  <a:lnTo>
                    <a:pt x="144435" y="914245"/>
                  </a:lnTo>
                  <a:lnTo>
                    <a:pt x="144198" y="914561"/>
                  </a:lnTo>
                  <a:lnTo>
                    <a:pt x="140879" y="916173"/>
                  </a:lnTo>
                  <a:lnTo>
                    <a:pt x="139489" y="917501"/>
                  </a:lnTo>
                  <a:lnTo>
                    <a:pt x="138793" y="917801"/>
                  </a:lnTo>
                  <a:lnTo>
                    <a:pt x="137624" y="918038"/>
                  </a:lnTo>
                  <a:lnTo>
                    <a:pt x="136501" y="918528"/>
                  </a:lnTo>
                  <a:lnTo>
                    <a:pt x="136217" y="918433"/>
                  </a:lnTo>
                  <a:lnTo>
                    <a:pt x="136012" y="918102"/>
                  </a:lnTo>
                  <a:lnTo>
                    <a:pt x="135933" y="917770"/>
                  </a:lnTo>
                  <a:lnTo>
                    <a:pt x="135885" y="917470"/>
                  </a:lnTo>
                  <a:lnTo>
                    <a:pt x="135822" y="917280"/>
                  </a:lnTo>
                  <a:lnTo>
                    <a:pt x="135775" y="917027"/>
                  </a:lnTo>
                  <a:lnTo>
                    <a:pt x="135838" y="916679"/>
                  </a:lnTo>
                  <a:lnTo>
                    <a:pt x="135838" y="916379"/>
                  </a:lnTo>
                  <a:lnTo>
                    <a:pt x="135569" y="916221"/>
                  </a:lnTo>
                  <a:lnTo>
                    <a:pt x="135316" y="916268"/>
                  </a:lnTo>
                  <a:lnTo>
                    <a:pt x="134889" y="916632"/>
                  </a:lnTo>
                  <a:lnTo>
                    <a:pt x="134700" y="916679"/>
                  </a:lnTo>
                  <a:lnTo>
                    <a:pt x="134447" y="917027"/>
                  </a:lnTo>
                  <a:lnTo>
                    <a:pt x="134510" y="917817"/>
                  </a:lnTo>
                  <a:lnTo>
                    <a:pt x="134811" y="919034"/>
                  </a:lnTo>
                  <a:lnTo>
                    <a:pt x="134984" y="919461"/>
                  </a:lnTo>
                  <a:lnTo>
                    <a:pt x="135901" y="920583"/>
                  </a:lnTo>
                  <a:lnTo>
                    <a:pt x="136185" y="921041"/>
                  </a:lnTo>
                  <a:lnTo>
                    <a:pt x="136280" y="921768"/>
                  </a:lnTo>
                  <a:lnTo>
                    <a:pt x="136280" y="922511"/>
                  </a:lnTo>
                  <a:lnTo>
                    <a:pt x="135364" y="929465"/>
                  </a:lnTo>
                  <a:lnTo>
                    <a:pt x="135490" y="930350"/>
                  </a:lnTo>
                  <a:lnTo>
                    <a:pt x="135759" y="930697"/>
                  </a:lnTo>
                  <a:lnTo>
                    <a:pt x="136043" y="931487"/>
                  </a:lnTo>
                  <a:lnTo>
                    <a:pt x="136296" y="932373"/>
                  </a:lnTo>
                  <a:lnTo>
                    <a:pt x="136375" y="933116"/>
                  </a:lnTo>
                  <a:lnTo>
                    <a:pt x="136249" y="933906"/>
                  </a:lnTo>
                  <a:lnTo>
                    <a:pt x="136012" y="934712"/>
                  </a:lnTo>
                  <a:lnTo>
                    <a:pt x="135490" y="936150"/>
                  </a:lnTo>
                  <a:lnTo>
                    <a:pt x="135775" y="936182"/>
                  </a:lnTo>
                  <a:lnTo>
                    <a:pt x="136723" y="934443"/>
                  </a:lnTo>
                  <a:lnTo>
                    <a:pt x="137940" y="933431"/>
                  </a:lnTo>
                  <a:lnTo>
                    <a:pt x="139204" y="933511"/>
                  </a:lnTo>
                  <a:lnTo>
                    <a:pt x="140200" y="935091"/>
                  </a:lnTo>
                  <a:lnTo>
                    <a:pt x="138161" y="937351"/>
                  </a:lnTo>
                  <a:lnTo>
                    <a:pt x="137118" y="938189"/>
                  </a:lnTo>
                  <a:lnTo>
                    <a:pt x="135759" y="938299"/>
                  </a:lnTo>
                  <a:lnTo>
                    <a:pt x="134700" y="938078"/>
                  </a:lnTo>
                  <a:lnTo>
                    <a:pt x="134273" y="938410"/>
                  </a:lnTo>
                  <a:lnTo>
                    <a:pt x="133625" y="939311"/>
                  </a:lnTo>
                  <a:lnTo>
                    <a:pt x="133088" y="939832"/>
                  </a:lnTo>
                  <a:lnTo>
                    <a:pt x="131981" y="940275"/>
                  </a:lnTo>
                  <a:lnTo>
                    <a:pt x="131397" y="940923"/>
                  </a:lnTo>
                  <a:lnTo>
                    <a:pt x="131887" y="942882"/>
                  </a:lnTo>
                  <a:lnTo>
                    <a:pt x="131065" y="944479"/>
                  </a:lnTo>
                  <a:lnTo>
                    <a:pt x="129674" y="945506"/>
                  </a:lnTo>
                  <a:lnTo>
                    <a:pt x="128394" y="945775"/>
                  </a:lnTo>
                  <a:lnTo>
                    <a:pt x="127936" y="945633"/>
                  </a:lnTo>
                  <a:lnTo>
                    <a:pt x="127746" y="945364"/>
                  </a:lnTo>
                  <a:lnTo>
                    <a:pt x="127651" y="945032"/>
                  </a:lnTo>
                  <a:lnTo>
                    <a:pt x="127461" y="944637"/>
                  </a:lnTo>
                  <a:lnTo>
                    <a:pt x="127461" y="944447"/>
                  </a:lnTo>
                  <a:lnTo>
                    <a:pt x="127572" y="943799"/>
                  </a:lnTo>
                  <a:lnTo>
                    <a:pt x="127572" y="943594"/>
                  </a:lnTo>
                  <a:lnTo>
                    <a:pt x="127414" y="943499"/>
                  </a:lnTo>
                  <a:lnTo>
                    <a:pt x="126956" y="943562"/>
                  </a:lnTo>
                  <a:lnTo>
                    <a:pt x="126023" y="943135"/>
                  </a:lnTo>
                  <a:lnTo>
                    <a:pt x="124443" y="943199"/>
                  </a:lnTo>
                  <a:lnTo>
                    <a:pt x="123874" y="942582"/>
                  </a:lnTo>
                  <a:lnTo>
                    <a:pt x="122926" y="943720"/>
                  </a:lnTo>
                  <a:lnTo>
                    <a:pt x="121503" y="943989"/>
                  </a:lnTo>
                  <a:lnTo>
                    <a:pt x="118643" y="943547"/>
                  </a:lnTo>
                  <a:lnTo>
                    <a:pt x="119875" y="945854"/>
                  </a:lnTo>
                  <a:lnTo>
                    <a:pt x="121962" y="946786"/>
                  </a:lnTo>
                  <a:lnTo>
                    <a:pt x="132219" y="947813"/>
                  </a:lnTo>
                  <a:lnTo>
                    <a:pt x="133040" y="948240"/>
                  </a:lnTo>
                  <a:lnTo>
                    <a:pt x="133673" y="949125"/>
                  </a:lnTo>
                  <a:lnTo>
                    <a:pt x="133989" y="949742"/>
                  </a:lnTo>
                  <a:lnTo>
                    <a:pt x="134194" y="948809"/>
                  </a:lnTo>
                  <a:lnTo>
                    <a:pt x="134510" y="947956"/>
                  </a:lnTo>
                  <a:lnTo>
                    <a:pt x="134589" y="947308"/>
                  </a:lnTo>
                  <a:lnTo>
                    <a:pt x="134494" y="946755"/>
                  </a:lnTo>
                  <a:lnTo>
                    <a:pt x="134842" y="946944"/>
                  </a:lnTo>
                  <a:lnTo>
                    <a:pt x="135474" y="947687"/>
                  </a:lnTo>
                  <a:lnTo>
                    <a:pt x="135948" y="948414"/>
                  </a:lnTo>
                  <a:lnTo>
                    <a:pt x="136391" y="949347"/>
                  </a:lnTo>
                  <a:lnTo>
                    <a:pt x="135838" y="950405"/>
                  </a:lnTo>
                  <a:lnTo>
                    <a:pt x="134400" y="951923"/>
                  </a:lnTo>
                  <a:lnTo>
                    <a:pt x="133767" y="953203"/>
                  </a:lnTo>
                  <a:lnTo>
                    <a:pt x="135253" y="953456"/>
                  </a:lnTo>
                  <a:lnTo>
                    <a:pt x="136012" y="953329"/>
                  </a:lnTo>
                  <a:lnTo>
                    <a:pt x="136659" y="952776"/>
                  </a:lnTo>
                  <a:lnTo>
                    <a:pt x="137023" y="952191"/>
                  </a:lnTo>
                  <a:lnTo>
                    <a:pt x="137466" y="951654"/>
                  </a:lnTo>
                  <a:lnTo>
                    <a:pt x="137908" y="951306"/>
                  </a:lnTo>
                  <a:lnTo>
                    <a:pt x="138983" y="951085"/>
                  </a:lnTo>
                  <a:lnTo>
                    <a:pt x="140105" y="950469"/>
                  </a:lnTo>
                  <a:lnTo>
                    <a:pt x="140753" y="950358"/>
                  </a:lnTo>
                  <a:lnTo>
                    <a:pt x="141211" y="950389"/>
                  </a:lnTo>
                  <a:lnTo>
                    <a:pt x="141812" y="950311"/>
                  </a:lnTo>
                  <a:lnTo>
                    <a:pt x="142365" y="949979"/>
                  </a:lnTo>
                  <a:lnTo>
                    <a:pt x="142649" y="949252"/>
                  </a:lnTo>
                  <a:lnTo>
                    <a:pt x="144056" y="948367"/>
                  </a:lnTo>
                  <a:lnTo>
                    <a:pt x="150283" y="946944"/>
                  </a:lnTo>
                  <a:lnTo>
                    <a:pt x="152243" y="945901"/>
                  </a:lnTo>
                  <a:lnTo>
                    <a:pt x="151468" y="946043"/>
                  </a:lnTo>
                  <a:lnTo>
                    <a:pt x="150804" y="946154"/>
                  </a:lnTo>
                  <a:lnTo>
                    <a:pt x="149998" y="946438"/>
                  </a:lnTo>
                  <a:lnTo>
                    <a:pt x="149524" y="945854"/>
                  </a:lnTo>
                  <a:lnTo>
                    <a:pt x="149777" y="944605"/>
                  </a:lnTo>
                  <a:lnTo>
                    <a:pt x="150172" y="943642"/>
                  </a:lnTo>
                  <a:lnTo>
                    <a:pt x="150694" y="942851"/>
                  </a:lnTo>
                  <a:lnTo>
                    <a:pt x="152638" y="940606"/>
                  </a:lnTo>
                  <a:lnTo>
                    <a:pt x="154107" y="939406"/>
                  </a:lnTo>
                  <a:lnTo>
                    <a:pt x="155435" y="938884"/>
                  </a:lnTo>
                  <a:lnTo>
                    <a:pt x="157332" y="938616"/>
                  </a:lnTo>
                  <a:lnTo>
                    <a:pt x="153760" y="938220"/>
                  </a:lnTo>
                  <a:lnTo>
                    <a:pt x="153459" y="937936"/>
                  </a:lnTo>
                  <a:lnTo>
                    <a:pt x="153459" y="937351"/>
                  </a:lnTo>
                  <a:lnTo>
                    <a:pt x="153618" y="936672"/>
                  </a:lnTo>
                  <a:lnTo>
                    <a:pt x="153823" y="936150"/>
                  </a:lnTo>
                  <a:lnTo>
                    <a:pt x="154076" y="936008"/>
                  </a:lnTo>
                  <a:lnTo>
                    <a:pt x="155245" y="935723"/>
                  </a:lnTo>
                  <a:lnTo>
                    <a:pt x="155182" y="936292"/>
                  </a:lnTo>
                  <a:lnTo>
                    <a:pt x="154882" y="936435"/>
                  </a:lnTo>
                  <a:lnTo>
                    <a:pt x="154566" y="936703"/>
                  </a:lnTo>
                  <a:lnTo>
                    <a:pt x="155388" y="937588"/>
                  </a:lnTo>
                  <a:lnTo>
                    <a:pt x="157316" y="937477"/>
                  </a:lnTo>
                  <a:lnTo>
                    <a:pt x="158232" y="938189"/>
                  </a:lnTo>
                  <a:lnTo>
                    <a:pt x="159086" y="937446"/>
                  </a:lnTo>
                  <a:lnTo>
                    <a:pt x="160935" y="936972"/>
                  </a:lnTo>
                  <a:lnTo>
                    <a:pt x="162610" y="935455"/>
                  </a:lnTo>
                  <a:lnTo>
                    <a:pt x="164728" y="934791"/>
                  </a:lnTo>
                  <a:lnTo>
                    <a:pt x="165613" y="934285"/>
                  </a:lnTo>
                  <a:lnTo>
                    <a:pt x="166703" y="933147"/>
                  </a:lnTo>
                  <a:lnTo>
                    <a:pt x="167130" y="932879"/>
                  </a:lnTo>
                  <a:lnTo>
                    <a:pt x="169248" y="932626"/>
                  </a:lnTo>
                  <a:lnTo>
                    <a:pt x="170670" y="931741"/>
                  </a:lnTo>
                  <a:lnTo>
                    <a:pt x="171571" y="932467"/>
                  </a:lnTo>
                  <a:lnTo>
                    <a:pt x="172361" y="933795"/>
                  </a:lnTo>
                  <a:lnTo>
                    <a:pt x="172836" y="935043"/>
                  </a:lnTo>
                  <a:lnTo>
                    <a:pt x="172377" y="935865"/>
                  </a:lnTo>
                  <a:lnTo>
                    <a:pt x="171840" y="937019"/>
                  </a:lnTo>
                  <a:lnTo>
                    <a:pt x="175807" y="931298"/>
                  </a:lnTo>
                  <a:lnTo>
                    <a:pt x="177387" y="929797"/>
                  </a:lnTo>
                  <a:lnTo>
                    <a:pt x="190283" y="921073"/>
                  </a:lnTo>
                  <a:lnTo>
                    <a:pt x="191406" y="920646"/>
                  </a:lnTo>
                  <a:lnTo>
                    <a:pt x="193824" y="920883"/>
                  </a:lnTo>
                  <a:lnTo>
                    <a:pt x="193966" y="921294"/>
                  </a:lnTo>
                  <a:lnTo>
                    <a:pt x="193729" y="922179"/>
                  </a:lnTo>
                  <a:lnTo>
                    <a:pt x="193760" y="922732"/>
                  </a:lnTo>
                  <a:lnTo>
                    <a:pt x="193934" y="923096"/>
                  </a:lnTo>
                  <a:lnTo>
                    <a:pt x="194298" y="923522"/>
                  </a:lnTo>
                  <a:lnTo>
                    <a:pt x="194456" y="923823"/>
                  </a:lnTo>
                  <a:lnTo>
                    <a:pt x="194772" y="924250"/>
                  </a:lnTo>
                  <a:lnTo>
                    <a:pt x="195214" y="924676"/>
                  </a:lnTo>
                  <a:lnTo>
                    <a:pt x="195594" y="925229"/>
                  </a:lnTo>
                  <a:lnTo>
                    <a:pt x="195720" y="926019"/>
                  </a:lnTo>
                  <a:lnTo>
                    <a:pt x="195941" y="926509"/>
                  </a:lnTo>
                  <a:lnTo>
                    <a:pt x="195989" y="926904"/>
                  </a:lnTo>
                  <a:lnTo>
                    <a:pt x="195878" y="927379"/>
                  </a:lnTo>
                  <a:lnTo>
                    <a:pt x="195641" y="927489"/>
                  </a:lnTo>
                  <a:lnTo>
                    <a:pt x="194851" y="927236"/>
                  </a:lnTo>
                  <a:lnTo>
                    <a:pt x="194566" y="927252"/>
                  </a:lnTo>
                  <a:lnTo>
                    <a:pt x="193792" y="927995"/>
                  </a:lnTo>
                  <a:lnTo>
                    <a:pt x="193413" y="928564"/>
                  </a:lnTo>
                  <a:lnTo>
                    <a:pt x="193271" y="929212"/>
                  </a:lnTo>
                  <a:lnTo>
                    <a:pt x="193571" y="930065"/>
                  </a:lnTo>
                  <a:lnTo>
                    <a:pt x="194140" y="930192"/>
                  </a:lnTo>
                  <a:lnTo>
                    <a:pt x="195230" y="929860"/>
                  </a:lnTo>
                  <a:lnTo>
                    <a:pt x="195641" y="930239"/>
                  </a:lnTo>
                  <a:lnTo>
                    <a:pt x="195641" y="931029"/>
                  </a:lnTo>
                  <a:lnTo>
                    <a:pt x="195357" y="932815"/>
                  </a:lnTo>
                  <a:lnTo>
                    <a:pt x="195736" y="933369"/>
                  </a:lnTo>
                  <a:lnTo>
                    <a:pt x="196747" y="933052"/>
                  </a:lnTo>
                  <a:lnTo>
                    <a:pt x="198928" y="931867"/>
                  </a:lnTo>
                  <a:lnTo>
                    <a:pt x="199118" y="934143"/>
                  </a:lnTo>
                  <a:lnTo>
                    <a:pt x="198992" y="935107"/>
                  </a:lnTo>
                  <a:lnTo>
                    <a:pt x="198533" y="935992"/>
                  </a:lnTo>
                  <a:lnTo>
                    <a:pt x="199418" y="936561"/>
                  </a:lnTo>
                  <a:lnTo>
                    <a:pt x="199892" y="936719"/>
                  </a:lnTo>
                  <a:lnTo>
                    <a:pt x="200382" y="936703"/>
                  </a:lnTo>
                  <a:lnTo>
                    <a:pt x="200904" y="936419"/>
                  </a:lnTo>
                  <a:lnTo>
                    <a:pt x="201188" y="935945"/>
                  </a:lnTo>
                  <a:lnTo>
                    <a:pt x="201362" y="935502"/>
                  </a:lnTo>
                  <a:lnTo>
                    <a:pt x="201584" y="935202"/>
                  </a:lnTo>
                  <a:lnTo>
                    <a:pt x="202563" y="934838"/>
                  </a:lnTo>
                  <a:lnTo>
                    <a:pt x="203591" y="934933"/>
                  </a:lnTo>
                  <a:lnTo>
                    <a:pt x="204507" y="935550"/>
                  </a:lnTo>
                  <a:lnTo>
                    <a:pt x="205203" y="936624"/>
                  </a:lnTo>
                  <a:lnTo>
                    <a:pt x="205329" y="937304"/>
                  </a:lnTo>
                  <a:lnTo>
                    <a:pt x="205187" y="938616"/>
                  </a:lnTo>
                  <a:lnTo>
                    <a:pt x="205234" y="939216"/>
                  </a:lnTo>
                  <a:lnTo>
                    <a:pt x="205392" y="939611"/>
                  </a:lnTo>
                  <a:lnTo>
                    <a:pt x="206151" y="940813"/>
                  </a:lnTo>
                  <a:lnTo>
                    <a:pt x="206973" y="943135"/>
                  </a:lnTo>
                  <a:lnTo>
                    <a:pt x="207479" y="944210"/>
                  </a:lnTo>
                  <a:lnTo>
                    <a:pt x="208000" y="944400"/>
                  </a:lnTo>
                  <a:lnTo>
                    <a:pt x="208853" y="943926"/>
                  </a:lnTo>
                  <a:lnTo>
                    <a:pt x="210782" y="943325"/>
                  </a:lnTo>
                  <a:lnTo>
                    <a:pt x="211524" y="942582"/>
                  </a:lnTo>
                  <a:lnTo>
                    <a:pt x="212188" y="941713"/>
                  </a:lnTo>
                  <a:lnTo>
                    <a:pt x="212362" y="941160"/>
                  </a:lnTo>
                  <a:lnTo>
                    <a:pt x="211935" y="940860"/>
                  </a:lnTo>
                  <a:lnTo>
                    <a:pt x="211825" y="940528"/>
                  </a:lnTo>
                  <a:lnTo>
                    <a:pt x="211856" y="939816"/>
                  </a:lnTo>
                  <a:lnTo>
                    <a:pt x="211983" y="939026"/>
                  </a:lnTo>
                  <a:lnTo>
                    <a:pt x="212141" y="938505"/>
                  </a:lnTo>
                  <a:lnTo>
                    <a:pt x="212552" y="938347"/>
                  </a:lnTo>
                  <a:lnTo>
                    <a:pt x="213500" y="939042"/>
                  </a:lnTo>
                  <a:lnTo>
                    <a:pt x="214006" y="938694"/>
                  </a:lnTo>
                  <a:lnTo>
                    <a:pt x="214211" y="938015"/>
                  </a:lnTo>
                  <a:lnTo>
                    <a:pt x="213784" y="937177"/>
                  </a:lnTo>
                  <a:lnTo>
                    <a:pt x="213942" y="936561"/>
                  </a:lnTo>
                  <a:lnTo>
                    <a:pt x="214448" y="935660"/>
                  </a:lnTo>
                  <a:lnTo>
                    <a:pt x="214859" y="934601"/>
                  </a:lnTo>
                  <a:lnTo>
                    <a:pt x="214938" y="933574"/>
                  </a:lnTo>
                  <a:lnTo>
                    <a:pt x="214385" y="932704"/>
                  </a:lnTo>
                  <a:lnTo>
                    <a:pt x="215365" y="932815"/>
                  </a:lnTo>
                  <a:lnTo>
                    <a:pt x="219190" y="932373"/>
                  </a:lnTo>
                  <a:lnTo>
                    <a:pt x="219616" y="932104"/>
                  </a:lnTo>
                  <a:lnTo>
                    <a:pt x="219948" y="932152"/>
                  </a:lnTo>
                  <a:lnTo>
                    <a:pt x="220422" y="932974"/>
                  </a:lnTo>
                  <a:lnTo>
                    <a:pt x="220659" y="934996"/>
                  </a:lnTo>
                  <a:lnTo>
                    <a:pt x="220027" y="937082"/>
                  </a:lnTo>
                  <a:lnTo>
                    <a:pt x="219000" y="938837"/>
                  </a:lnTo>
                  <a:lnTo>
                    <a:pt x="218083" y="939785"/>
                  </a:lnTo>
                  <a:lnTo>
                    <a:pt x="219079" y="940828"/>
                  </a:lnTo>
                  <a:lnTo>
                    <a:pt x="220169" y="940686"/>
                  </a:lnTo>
                  <a:lnTo>
                    <a:pt x="221276" y="940148"/>
                  </a:lnTo>
                  <a:lnTo>
                    <a:pt x="222366" y="940148"/>
                  </a:lnTo>
                  <a:lnTo>
                    <a:pt x="222587" y="940401"/>
                  </a:lnTo>
                  <a:lnTo>
                    <a:pt x="223536" y="941871"/>
                  </a:lnTo>
                  <a:lnTo>
                    <a:pt x="223947" y="942219"/>
                  </a:lnTo>
                  <a:lnTo>
                    <a:pt x="224847" y="942740"/>
                  </a:lnTo>
                  <a:lnTo>
                    <a:pt x="227439" y="946849"/>
                  </a:lnTo>
                  <a:lnTo>
                    <a:pt x="231137" y="954198"/>
                  </a:lnTo>
                  <a:lnTo>
                    <a:pt x="234156" y="960978"/>
                  </a:lnTo>
                  <a:lnTo>
                    <a:pt x="236037" y="966288"/>
                  </a:lnTo>
                  <a:lnTo>
                    <a:pt x="237301" y="968580"/>
                  </a:lnTo>
                  <a:lnTo>
                    <a:pt x="238724" y="968596"/>
                  </a:lnTo>
                  <a:lnTo>
                    <a:pt x="238392" y="970256"/>
                  </a:lnTo>
                  <a:lnTo>
                    <a:pt x="238692" y="971046"/>
                  </a:lnTo>
                  <a:lnTo>
                    <a:pt x="239435" y="971330"/>
                  </a:lnTo>
                  <a:lnTo>
                    <a:pt x="240415" y="971378"/>
                  </a:lnTo>
                  <a:lnTo>
                    <a:pt x="240099" y="972310"/>
                  </a:lnTo>
                  <a:lnTo>
                    <a:pt x="239672" y="972690"/>
                  </a:lnTo>
                  <a:lnTo>
                    <a:pt x="239213" y="972658"/>
                  </a:lnTo>
                  <a:lnTo>
                    <a:pt x="238708" y="972295"/>
                  </a:lnTo>
                  <a:lnTo>
                    <a:pt x="239419" y="973701"/>
                  </a:lnTo>
                  <a:lnTo>
                    <a:pt x="240699" y="974507"/>
                  </a:lnTo>
                  <a:lnTo>
                    <a:pt x="246452" y="976087"/>
                  </a:lnTo>
                  <a:lnTo>
                    <a:pt x="248048" y="975866"/>
                  </a:lnTo>
                  <a:lnTo>
                    <a:pt x="249423" y="974649"/>
                  </a:lnTo>
                  <a:lnTo>
                    <a:pt x="248317" y="974554"/>
                  </a:lnTo>
                  <a:lnTo>
                    <a:pt x="248364" y="974033"/>
                  </a:lnTo>
                  <a:lnTo>
                    <a:pt x="249091" y="973954"/>
                  </a:lnTo>
                  <a:lnTo>
                    <a:pt x="250103" y="973559"/>
                  </a:lnTo>
                  <a:lnTo>
                    <a:pt x="251035" y="972863"/>
                  </a:lnTo>
                  <a:lnTo>
                    <a:pt x="251968" y="970872"/>
                  </a:lnTo>
                  <a:lnTo>
                    <a:pt x="252789" y="970224"/>
                  </a:lnTo>
                  <a:lnTo>
                    <a:pt x="253295" y="969592"/>
                  </a:lnTo>
                  <a:lnTo>
                    <a:pt x="252789" y="968596"/>
                  </a:lnTo>
                  <a:lnTo>
                    <a:pt x="252379" y="968454"/>
                  </a:lnTo>
                  <a:lnTo>
                    <a:pt x="251904" y="968517"/>
                  </a:lnTo>
                  <a:lnTo>
                    <a:pt x="251430" y="968312"/>
                  </a:lnTo>
                  <a:lnTo>
                    <a:pt x="251019" y="967427"/>
                  </a:lnTo>
                  <a:lnTo>
                    <a:pt x="251004" y="966984"/>
                  </a:lnTo>
                  <a:lnTo>
                    <a:pt x="251193" y="965103"/>
                  </a:lnTo>
                  <a:lnTo>
                    <a:pt x="251130" y="964376"/>
                  </a:lnTo>
                  <a:lnTo>
                    <a:pt x="250909" y="964029"/>
                  </a:lnTo>
                  <a:lnTo>
                    <a:pt x="250608" y="963839"/>
                  </a:lnTo>
                  <a:lnTo>
                    <a:pt x="250356" y="963491"/>
                  </a:lnTo>
                  <a:lnTo>
                    <a:pt x="247226" y="952571"/>
                  </a:lnTo>
                  <a:lnTo>
                    <a:pt x="246831" y="950169"/>
                  </a:lnTo>
                  <a:lnTo>
                    <a:pt x="246752" y="948920"/>
                  </a:lnTo>
                  <a:lnTo>
                    <a:pt x="246784" y="947561"/>
                  </a:lnTo>
                  <a:lnTo>
                    <a:pt x="247353" y="947340"/>
                  </a:lnTo>
                  <a:lnTo>
                    <a:pt x="248427" y="946596"/>
                  </a:lnTo>
                  <a:lnTo>
                    <a:pt x="248996" y="945901"/>
                  </a:lnTo>
                  <a:lnTo>
                    <a:pt x="247985" y="945806"/>
                  </a:lnTo>
                  <a:lnTo>
                    <a:pt x="248601" y="944827"/>
                  </a:lnTo>
                  <a:lnTo>
                    <a:pt x="249502" y="944352"/>
                  </a:lnTo>
                  <a:lnTo>
                    <a:pt x="250435" y="944479"/>
                  </a:lnTo>
                  <a:lnTo>
                    <a:pt x="251130" y="945285"/>
                  </a:lnTo>
                  <a:lnTo>
                    <a:pt x="251177" y="946391"/>
                  </a:lnTo>
                  <a:lnTo>
                    <a:pt x="250529" y="947181"/>
                  </a:lnTo>
                  <a:lnTo>
                    <a:pt x="248901" y="947988"/>
                  </a:lnTo>
                  <a:lnTo>
                    <a:pt x="248032" y="948177"/>
                  </a:lnTo>
                  <a:lnTo>
                    <a:pt x="247685" y="948509"/>
                  </a:lnTo>
                  <a:lnTo>
                    <a:pt x="247463" y="949442"/>
                  </a:lnTo>
                  <a:lnTo>
                    <a:pt x="247495" y="950074"/>
                  </a:lnTo>
                  <a:lnTo>
                    <a:pt x="247685" y="950564"/>
                  </a:lnTo>
                  <a:lnTo>
                    <a:pt x="247969" y="950911"/>
                  </a:lnTo>
                  <a:lnTo>
                    <a:pt x="248269" y="951085"/>
                  </a:lnTo>
                  <a:lnTo>
                    <a:pt x="249186" y="951054"/>
                  </a:lnTo>
                  <a:lnTo>
                    <a:pt x="249929" y="950784"/>
                  </a:lnTo>
                  <a:lnTo>
                    <a:pt x="250624" y="950200"/>
                  </a:lnTo>
                  <a:lnTo>
                    <a:pt x="251256" y="949252"/>
                  </a:lnTo>
                  <a:lnTo>
                    <a:pt x="251683" y="948367"/>
                  </a:lnTo>
                  <a:lnTo>
                    <a:pt x="251983" y="947276"/>
                  </a:lnTo>
                  <a:lnTo>
                    <a:pt x="252031" y="946106"/>
                  </a:lnTo>
                  <a:lnTo>
                    <a:pt x="251715" y="944795"/>
                  </a:lnTo>
                  <a:lnTo>
                    <a:pt x="253169" y="937699"/>
                  </a:lnTo>
                  <a:lnTo>
                    <a:pt x="253137" y="936972"/>
                  </a:lnTo>
                  <a:lnTo>
                    <a:pt x="251888" y="933431"/>
                  </a:lnTo>
                  <a:lnTo>
                    <a:pt x="251383" y="932547"/>
                  </a:lnTo>
                  <a:lnTo>
                    <a:pt x="254544" y="931424"/>
                  </a:lnTo>
                  <a:lnTo>
                    <a:pt x="254702" y="932579"/>
                  </a:lnTo>
                  <a:lnTo>
                    <a:pt x="254117" y="933116"/>
                  </a:lnTo>
                  <a:lnTo>
                    <a:pt x="252647" y="933684"/>
                  </a:lnTo>
                  <a:lnTo>
                    <a:pt x="253090" y="934538"/>
                  </a:lnTo>
                  <a:lnTo>
                    <a:pt x="253611" y="935233"/>
                  </a:lnTo>
                  <a:lnTo>
                    <a:pt x="254844" y="936482"/>
                  </a:lnTo>
                  <a:lnTo>
                    <a:pt x="254417" y="937762"/>
                  </a:lnTo>
                  <a:lnTo>
                    <a:pt x="253975" y="938599"/>
                  </a:lnTo>
                  <a:lnTo>
                    <a:pt x="253706" y="939311"/>
                  </a:lnTo>
                  <a:lnTo>
                    <a:pt x="253896" y="940275"/>
                  </a:lnTo>
                  <a:lnTo>
                    <a:pt x="254544" y="940654"/>
                  </a:lnTo>
                  <a:lnTo>
                    <a:pt x="255381" y="940022"/>
                  </a:lnTo>
                  <a:lnTo>
                    <a:pt x="256235" y="939106"/>
                  </a:lnTo>
                  <a:lnTo>
                    <a:pt x="258052" y="938031"/>
                  </a:lnTo>
                  <a:lnTo>
                    <a:pt x="259538" y="936466"/>
                  </a:lnTo>
                  <a:lnTo>
                    <a:pt x="260881" y="934585"/>
                  </a:lnTo>
                  <a:lnTo>
                    <a:pt x="261671" y="932626"/>
                  </a:lnTo>
                  <a:lnTo>
                    <a:pt x="261956" y="932373"/>
                  </a:lnTo>
                  <a:lnTo>
                    <a:pt x="262256" y="932057"/>
                  </a:lnTo>
                  <a:lnTo>
                    <a:pt x="262414" y="931472"/>
                  </a:lnTo>
                  <a:lnTo>
                    <a:pt x="262477" y="930840"/>
                  </a:lnTo>
                  <a:lnTo>
                    <a:pt x="262541" y="930397"/>
                  </a:lnTo>
                  <a:lnTo>
                    <a:pt x="262651" y="930018"/>
                  </a:lnTo>
                  <a:lnTo>
                    <a:pt x="262809" y="929655"/>
                  </a:lnTo>
                  <a:lnTo>
                    <a:pt x="263489" y="928817"/>
                  </a:lnTo>
                  <a:lnTo>
                    <a:pt x="265101" y="928421"/>
                  </a:lnTo>
                  <a:lnTo>
                    <a:pt x="265875" y="927789"/>
                  </a:lnTo>
                  <a:lnTo>
                    <a:pt x="266160" y="926051"/>
                  </a:lnTo>
                  <a:lnTo>
                    <a:pt x="264042" y="923190"/>
                  </a:lnTo>
                  <a:lnTo>
                    <a:pt x="264200" y="921436"/>
                  </a:lnTo>
                  <a:lnTo>
                    <a:pt x="263394" y="921199"/>
                  </a:lnTo>
                  <a:lnTo>
                    <a:pt x="263031" y="920599"/>
                  </a:lnTo>
                  <a:lnTo>
                    <a:pt x="263046" y="919634"/>
                  </a:lnTo>
                  <a:lnTo>
                    <a:pt x="263315" y="918275"/>
                  </a:lnTo>
                  <a:lnTo>
                    <a:pt x="263678" y="918687"/>
                  </a:lnTo>
                  <a:lnTo>
                    <a:pt x="263789" y="919207"/>
                  </a:lnTo>
                  <a:lnTo>
                    <a:pt x="263821" y="919777"/>
                  </a:lnTo>
                  <a:lnTo>
                    <a:pt x="263979" y="920377"/>
                  </a:lnTo>
                  <a:lnTo>
                    <a:pt x="264326" y="920678"/>
                  </a:lnTo>
                  <a:lnTo>
                    <a:pt x="264658" y="920614"/>
                  </a:lnTo>
                  <a:lnTo>
                    <a:pt x="264895" y="920788"/>
                  </a:lnTo>
                  <a:lnTo>
                    <a:pt x="264943" y="921752"/>
                  </a:lnTo>
                  <a:lnTo>
                    <a:pt x="265148" y="922811"/>
                  </a:lnTo>
                  <a:lnTo>
                    <a:pt x="265701" y="923838"/>
                  </a:lnTo>
                  <a:lnTo>
                    <a:pt x="266824" y="925245"/>
                  </a:lnTo>
                  <a:lnTo>
                    <a:pt x="268262" y="926351"/>
                  </a:lnTo>
                  <a:lnTo>
                    <a:pt x="271565" y="927426"/>
                  </a:lnTo>
                  <a:lnTo>
                    <a:pt x="274647" y="929418"/>
                  </a:lnTo>
                  <a:lnTo>
                    <a:pt x="278250" y="929860"/>
                  </a:lnTo>
                  <a:lnTo>
                    <a:pt x="279641" y="931582"/>
                  </a:lnTo>
                  <a:lnTo>
                    <a:pt x="281364" y="934996"/>
                  </a:lnTo>
                  <a:lnTo>
                    <a:pt x="281948" y="937193"/>
                  </a:lnTo>
                  <a:lnTo>
                    <a:pt x="281206" y="938694"/>
                  </a:lnTo>
                  <a:lnTo>
                    <a:pt x="281522" y="939579"/>
                  </a:lnTo>
                  <a:lnTo>
                    <a:pt x="282012" y="939880"/>
                  </a:lnTo>
                  <a:lnTo>
                    <a:pt x="283292" y="939911"/>
                  </a:lnTo>
                  <a:lnTo>
                    <a:pt x="283260" y="940386"/>
                  </a:lnTo>
                  <a:lnTo>
                    <a:pt x="282833" y="940433"/>
                  </a:lnTo>
                  <a:lnTo>
                    <a:pt x="282501" y="940813"/>
                  </a:lnTo>
                  <a:lnTo>
                    <a:pt x="282343" y="941492"/>
                  </a:lnTo>
                  <a:lnTo>
                    <a:pt x="282296" y="942440"/>
                  </a:lnTo>
                  <a:lnTo>
                    <a:pt x="281806" y="942030"/>
                  </a:lnTo>
                  <a:lnTo>
                    <a:pt x="281284" y="941286"/>
                  </a:lnTo>
                  <a:lnTo>
                    <a:pt x="280858" y="940449"/>
                  </a:lnTo>
                  <a:lnTo>
                    <a:pt x="280621" y="939753"/>
                  </a:lnTo>
                  <a:lnTo>
                    <a:pt x="280447" y="938379"/>
                  </a:lnTo>
                  <a:lnTo>
                    <a:pt x="280573" y="937082"/>
                  </a:lnTo>
                  <a:lnTo>
                    <a:pt x="280289" y="936040"/>
                  </a:lnTo>
                  <a:lnTo>
                    <a:pt x="279372" y="934222"/>
                  </a:lnTo>
                  <a:lnTo>
                    <a:pt x="278203" y="932657"/>
                  </a:lnTo>
                  <a:lnTo>
                    <a:pt x="276891" y="931519"/>
                  </a:lnTo>
                  <a:lnTo>
                    <a:pt x="268862" y="929085"/>
                  </a:lnTo>
                  <a:lnTo>
                    <a:pt x="268072" y="929133"/>
                  </a:lnTo>
                  <a:lnTo>
                    <a:pt x="267234" y="929418"/>
                  </a:lnTo>
                  <a:lnTo>
                    <a:pt x="266429" y="929923"/>
                  </a:lnTo>
                  <a:lnTo>
                    <a:pt x="265796" y="930682"/>
                  </a:lnTo>
                  <a:lnTo>
                    <a:pt x="264469" y="931614"/>
                  </a:lnTo>
                  <a:lnTo>
                    <a:pt x="264200" y="932152"/>
                  </a:lnTo>
                  <a:lnTo>
                    <a:pt x="264974" y="932974"/>
                  </a:lnTo>
                  <a:lnTo>
                    <a:pt x="265306" y="932499"/>
                  </a:lnTo>
                  <a:lnTo>
                    <a:pt x="265638" y="932199"/>
                  </a:lnTo>
                  <a:lnTo>
                    <a:pt x="265986" y="932009"/>
                  </a:lnTo>
                  <a:lnTo>
                    <a:pt x="266365" y="931977"/>
                  </a:lnTo>
                  <a:lnTo>
                    <a:pt x="266255" y="932626"/>
                  </a:lnTo>
                  <a:lnTo>
                    <a:pt x="266397" y="933116"/>
                  </a:lnTo>
                  <a:lnTo>
                    <a:pt x="266681" y="933431"/>
                  </a:lnTo>
                  <a:lnTo>
                    <a:pt x="267076" y="933653"/>
                  </a:lnTo>
                  <a:lnTo>
                    <a:pt x="264801" y="934538"/>
                  </a:lnTo>
                  <a:lnTo>
                    <a:pt x="263900" y="935581"/>
                  </a:lnTo>
                  <a:lnTo>
                    <a:pt x="264168" y="937604"/>
                  </a:lnTo>
                  <a:lnTo>
                    <a:pt x="263837" y="938410"/>
                  </a:lnTo>
                  <a:lnTo>
                    <a:pt x="263125" y="940638"/>
                  </a:lnTo>
                  <a:lnTo>
                    <a:pt x="262651" y="941697"/>
                  </a:lnTo>
                  <a:lnTo>
                    <a:pt x="262288" y="942155"/>
                  </a:lnTo>
                  <a:lnTo>
                    <a:pt x="261908" y="942487"/>
                  </a:lnTo>
                  <a:lnTo>
                    <a:pt x="261324" y="943120"/>
                  </a:lnTo>
                  <a:lnTo>
                    <a:pt x="260976" y="943657"/>
                  </a:lnTo>
                  <a:lnTo>
                    <a:pt x="260692" y="944352"/>
                  </a:lnTo>
                  <a:lnTo>
                    <a:pt x="260612" y="945190"/>
                  </a:lnTo>
                  <a:lnTo>
                    <a:pt x="260865" y="946201"/>
                  </a:lnTo>
                  <a:lnTo>
                    <a:pt x="261292" y="946786"/>
                  </a:lnTo>
                  <a:lnTo>
                    <a:pt x="266523" y="949362"/>
                  </a:lnTo>
                  <a:lnTo>
                    <a:pt x="267566" y="950389"/>
                  </a:lnTo>
                  <a:lnTo>
                    <a:pt x="268151" y="951401"/>
                  </a:lnTo>
                  <a:lnTo>
                    <a:pt x="268752" y="953013"/>
                  </a:lnTo>
                  <a:lnTo>
                    <a:pt x="269020" y="954735"/>
                  </a:lnTo>
                  <a:lnTo>
                    <a:pt x="268546" y="956127"/>
                  </a:lnTo>
                  <a:lnTo>
                    <a:pt x="269526" y="958956"/>
                  </a:lnTo>
                  <a:lnTo>
                    <a:pt x="271502" y="960836"/>
                  </a:lnTo>
                  <a:lnTo>
                    <a:pt x="273793" y="961769"/>
                  </a:lnTo>
                  <a:lnTo>
                    <a:pt x="275737" y="961816"/>
                  </a:lnTo>
                  <a:lnTo>
                    <a:pt x="282786" y="959698"/>
                  </a:lnTo>
                  <a:lnTo>
                    <a:pt x="289187" y="955715"/>
                  </a:lnTo>
                  <a:lnTo>
                    <a:pt x="297547" y="951876"/>
                  </a:lnTo>
                  <a:lnTo>
                    <a:pt x="299823" y="951417"/>
                  </a:lnTo>
                  <a:lnTo>
                    <a:pt x="303110" y="949283"/>
                  </a:lnTo>
                  <a:lnTo>
                    <a:pt x="305149" y="949125"/>
                  </a:lnTo>
                  <a:lnTo>
                    <a:pt x="305702" y="948667"/>
                  </a:lnTo>
                  <a:lnTo>
                    <a:pt x="306129" y="948240"/>
                  </a:lnTo>
                  <a:lnTo>
                    <a:pt x="306666" y="947845"/>
                  </a:lnTo>
                  <a:lnTo>
                    <a:pt x="307203" y="947593"/>
                  </a:lnTo>
                  <a:lnTo>
                    <a:pt x="311897" y="946628"/>
                  </a:lnTo>
                  <a:lnTo>
                    <a:pt x="316686" y="944052"/>
                  </a:lnTo>
                  <a:lnTo>
                    <a:pt x="318709" y="943436"/>
                  </a:lnTo>
                  <a:lnTo>
                    <a:pt x="319325" y="942456"/>
                  </a:lnTo>
                  <a:lnTo>
                    <a:pt x="320195" y="939753"/>
                  </a:lnTo>
                  <a:lnTo>
                    <a:pt x="320874" y="937999"/>
                  </a:lnTo>
                  <a:lnTo>
                    <a:pt x="321680" y="936925"/>
                  </a:lnTo>
                  <a:lnTo>
                    <a:pt x="322644" y="936387"/>
                  </a:lnTo>
                  <a:lnTo>
                    <a:pt x="324857" y="936040"/>
                  </a:lnTo>
                  <a:lnTo>
                    <a:pt x="325868" y="935328"/>
                  </a:lnTo>
                  <a:lnTo>
                    <a:pt x="326706" y="934222"/>
                  </a:lnTo>
                  <a:lnTo>
                    <a:pt x="327212" y="932752"/>
                  </a:lnTo>
                  <a:lnTo>
                    <a:pt x="327164" y="932057"/>
                  </a:lnTo>
                  <a:lnTo>
                    <a:pt x="327054" y="930998"/>
                  </a:lnTo>
                  <a:lnTo>
                    <a:pt x="327006" y="930018"/>
                  </a:lnTo>
                  <a:lnTo>
                    <a:pt x="327370" y="929260"/>
                  </a:lnTo>
                  <a:lnTo>
                    <a:pt x="327876" y="927426"/>
                  </a:lnTo>
                  <a:lnTo>
                    <a:pt x="327986" y="926794"/>
                  </a:lnTo>
                  <a:lnTo>
                    <a:pt x="328476" y="926146"/>
                  </a:lnTo>
                  <a:lnTo>
                    <a:pt x="331305" y="923570"/>
                  </a:lnTo>
                  <a:lnTo>
                    <a:pt x="330594" y="924818"/>
                  </a:lnTo>
                  <a:lnTo>
                    <a:pt x="329646" y="926004"/>
                  </a:lnTo>
                  <a:lnTo>
                    <a:pt x="328824" y="927426"/>
                  </a:lnTo>
                  <a:lnTo>
                    <a:pt x="328397" y="929402"/>
                  </a:lnTo>
                  <a:lnTo>
                    <a:pt x="328207" y="933874"/>
                  </a:lnTo>
                  <a:lnTo>
                    <a:pt x="327796" y="935692"/>
                  </a:lnTo>
                  <a:lnTo>
                    <a:pt x="326896" y="936419"/>
                  </a:lnTo>
                  <a:lnTo>
                    <a:pt x="325331" y="936925"/>
                  </a:lnTo>
                  <a:lnTo>
                    <a:pt x="323766" y="937825"/>
                  </a:lnTo>
                  <a:lnTo>
                    <a:pt x="323150" y="938552"/>
                  </a:lnTo>
                  <a:lnTo>
                    <a:pt x="322881" y="939311"/>
                  </a:lnTo>
                  <a:lnTo>
                    <a:pt x="322534" y="941413"/>
                  </a:lnTo>
                  <a:lnTo>
                    <a:pt x="322597" y="941492"/>
                  </a:lnTo>
                  <a:lnTo>
                    <a:pt x="322644" y="941840"/>
                  </a:lnTo>
                  <a:lnTo>
                    <a:pt x="322628" y="942361"/>
                  </a:lnTo>
                  <a:lnTo>
                    <a:pt x="322486" y="942962"/>
                  </a:lnTo>
                  <a:lnTo>
                    <a:pt x="321601" y="943957"/>
                  </a:lnTo>
                  <a:lnTo>
                    <a:pt x="321064" y="944842"/>
                  </a:lnTo>
                  <a:lnTo>
                    <a:pt x="320922" y="945301"/>
                  </a:lnTo>
                  <a:lnTo>
                    <a:pt x="321744" y="947134"/>
                  </a:lnTo>
                  <a:lnTo>
                    <a:pt x="318946" y="951669"/>
                  </a:lnTo>
                  <a:lnTo>
                    <a:pt x="318504" y="953266"/>
                  </a:lnTo>
                  <a:lnTo>
                    <a:pt x="319025" y="955637"/>
                  </a:lnTo>
                  <a:lnTo>
                    <a:pt x="320511" y="955700"/>
                  </a:lnTo>
                  <a:lnTo>
                    <a:pt x="322344" y="954830"/>
                  </a:lnTo>
                  <a:lnTo>
                    <a:pt x="323830" y="954499"/>
                  </a:lnTo>
                  <a:lnTo>
                    <a:pt x="323814" y="955005"/>
                  </a:lnTo>
                  <a:lnTo>
                    <a:pt x="322676" y="955352"/>
                  </a:lnTo>
                  <a:lnTo>
                    <a:pt x="321601" y="955937"/>
                  </a:lnTo>
                  <a:lnTo>
                    <a:pt x="317792" y="956838"/>
                  </a:lnTo>
                  <a:lnTo>
                    <a:pt x="316844" y="957564"/>
                  </a:lnTo>
                  <a:lnTo>
                    <a:pt x="316038" y="958497"/>
                  </a:lnTo>
                  <a:lnTo>
                    <a:pt x="310570" y="963286"/>
                  </a:lnTo>
                  <a:lnTo>
                    <a:pt x="306714" y="968722"/>
                  </a:lnTo>
                  <a:lnTo>
                    <a:pt x="305750" y="969418"/>
                  </a:lnTo>
                  <a:lnTo>
                    <a:pt x="303553" y="970429"/>
                  </a:lnTo>
                  <a:lnTo>
                    <a:pt x="302652" y="971441"/>
                  </a:lnTo>
                  <a:lnTo>
                    <a:pt x="300708" y="974681"/>
                  </a:lnTo>
                  <a:lnTo>
                    <a:pt x="297958" y="982156"/>
                  </a:lnTo>
                  <a:lnTo>
                    <a:pt x="297515" y="985380"/>
                  </a:lnTo>
                  <a:lnTo>
                    <a:pt x="298638" y="987656"/>
                  </a:lnTo>
                  <a:lnTo>
                    <a:pt x="298243" y="989016"/>
                  </a:lnTo>
                  <a:lnTo>
                    <a:pt x="298843" y="990375"/>
                  </a:lnTo>
                  <a:lnTo>
                    <a:pt x="300566" y="992413"/>
                  </a:lnTo>
                  <a:lnTo>
                    <a:pt x="301530" y="993187"/>
                  </a:lnTo>
                  <a:lnTo>
                    <a:pt x="302494" y="993156"/>
                  </a:lnTo>
                  <a:lnTo>
                    <a:pt x="304691" y="992097"/>
                  </a:lnTo>
                  <a:lnTo>
                    <a:pt x="305971" y="992018"/>
                  </a:lnTo>
                  <a:lnTo>
                    <a:pt x="312229" y="994926"/>
                  </a:lnTo>
                  <a:lnTo>
                    <a:pt x="313130" y="996001"/>
                  </a:lnTo>
                  <a:lnTo>
                    <a:pt x="313984" y="997802"/>
                  </a:lnTo>
                  <a:lnTo>
                    <a:pt x="313351" y="997676"/>
                  </a:lnTo>
                  <a:lnTo>
                    <a:pt x="313035" y="997233"/>
                  </a:lnTo>
                  <a:lnTo>
                    <a:pt x="312798" y="996648"/>
                  </a:lnTo>
                  <a:lnTo>
                    <a:pt x="312419" y="996127"/>
                  </a:lnTo>
                  <a:lnTo>
                    <a:pt x="311881" y="995764"/>
                  </a:lnTo>
                  <a:lnTo>
                    <a:pt x="305544" y="994231"/>
                  </a:lnTo>
                  <a:lnTo>
                    <a:pt x="304390" y="994389"/>
                  </a:lnTo>
                  <a:lnTo>
                    <a:pt x="303774" y="994926"/>
                  </a:lnTo>
                  <a:lnTo>
                    <a:pt x="303300" y="995732"/>
                  </a:lnTo>
                  <a:lnTo>
                    <a:pt x="302541" y="996680"/>
                  </a:lnTo>
                  <a:lnTo>
                    <a:pt x="301546" y="997170"/>
                  </a:lnTo>
                  <a:lnTo>
                    <a:pt x="300186" y="997344"/>
                  </a:lnTo>
                  <a:lnTo>
                    <a:pt x="298843" y="997123"/>
                  </a:lnTo>
                  <a:lnTo>
                    <a:pt x="297926" y="996428"/>
                  </a:lnTo>
                  <a:lnTo>
                    <a:pt x="297500" y="997455"/>
                  </a:lnTo>
                  <a:lnTo>
                    <a:pt x="296362" y="999035"/>
                  </a:lnTo>
                  <a:lnTo>
                    <a:pt x="295824" y="999999"/>
                  </a:lnTo>
                  <a:lnTo>
                    <a:pt x="295176" y="1001659"/>
                  </a:lnTo>
                  <a:lnTo>
                    <a:pt x="294939" y="1002607"/>
                  </a:lnTo>
                  <a:lnTo>
                    <a:pt x="294513" y="1006479"/>
                  </a:lnTo>
                  <a:lnTo>
                    <a:pt x="293675" y="1011189"/>
                  </a:lnTo>
                  <a:lnTo>
                    <a:pt x="293106" y="1016404"/>
                  </a:lnTo>
                  <a:lnTo>
                    <a:pt x="292679" y="1018743"/>
                  </a:lnTo>
                  <a:lnTo>
                    <a:pt x="291510" y="1023200"/>
                  </a:lnTo>
                  <a:lnTo>
                    <a:pt x="289993" y="1027625"/>
                  </a:lnTo>
                  <a:lnTo>
                    <a:pt x="289471" y="1029854"/>
                  </a:lnTo>
                  <a:lnTo>
                    <a:pt x="289677" y="1031402"/>
                  </a:lnTo>
                  <a:lnTo>
                    <a:pt x="289408" y="1032477"/>
                  </a:lnTo>
                  <a:lnTo>
                    <a:pt x="289171" y="1034073"/>
                  </a:lnTo>
                  <a:lnTo>
                    <a:pt x="289092" y="1035701"/>
                  </a:lnTo>
                  <a:lnTo>
                    <a:pt x="289250" y="1036855"/>
                  </a:lnTo>
                  <a:lnTo>
                    <a:pt x="289755" y="1037739"/>
                  </a:lnTo>
                  <a:lnTo>
                    <a:pt x="290483" y="1038404"/>
                  </a:lnTo>
                  <a:lnTo>
                    <a:pt x="291352" y="1038783"/>
                  </a:lnTo>
                  <a:lnTo>
                    <a:pt x="292300" y="1038862"/>
                  </a:lnTo>
                  <a:lnTo>
                    <a:pt x="291700" y="1037519"/>
                  </a:lnTo>
                  <a:lnTo>
                    <a:pt x="291652" y="1037060"/>
                  </a:lnTo>
                  <a:lnTo>
                    <a:pt x="291905" y="1036776"/>
                  </a:lnTo>
                  <a:lnTo>
                    <a:pt x="292268" y="1036760"/>
                  </a:lnTo>
                  <a:lnTo>
                    <a:pt x="292537" y="1037029"/>
                  </a:lnTo>
                  <a:lnTo>
                    <a:pt x="292727" y="1037313"/>
                  </a:lnTo>
                  <a:lnTo>
                    <a:pt x="293122" y="1037787"/>
                  </a:lnTo>
                  <a:lnTo>
                    <a:pt x="293327" y="1038088"/>
                  </a:lnTo>
                  <a:lnTo>
                    <a:pt x="293438" y="1038578"/>
                  </a:lnTo>
                  <a:lnTo>
                    <a:pt x="293343" y="1038956"/>
                  </a:lnTo>
                  <a:lnTo>
                    <a:pt x="293201" y="1039288"/>
                  </a:lnTo>
                  <a:lnTo>
                    <a:pt x="293233" y="1039653"/>
                  </a:lnTo>
                  <a:lnTo>
                    <a:pt x="293628" y="1041138"/>
                  </a:lnTo>
                  <a:lnTo>
                    <a:pt x="293675" y="1042766"/>
                  </a:lnTo>
                  <a:lnTo>
                    <a:pt x="293327" y="1046179"/>
                  </a:lnTo>
                  <a:lnTo>
                    <a:pt x="293011" y="1047428"/>
                  </a:lnTo>
                  <a:lnTo>
                    <a:pt x="293059" y="1048044"/>
                  </a:lnTo>
                  <a:lnTo>
                    <a:pt x="293612" y="1048297"/>
                  </a:lnTo>
                  <a:lnTo>
                    <a:pt x="294102" y="1048234"/>
                  </a:lnTo>
                  <a:lnTo>
                    <a:pt x="294655" y="1048012"/>
                  </a:lnTo>
                  <a:lnTo>
                    <a:pt x="295192" y="1047617"/>
                  </a:lnTo>
                  <a:lnTo>
                    <a:pt x="295619" y="1047096"/>
                  </a:lnTo>
                  <a:lnTo>
                    <a:pt x="296441" y="1046954"/>
                  </a:lnTo>
                  <a:lnTo>
                    <a:pt x="300439" y="1048107"/>
                  </a:lnTo>
                  <a:lnTo>
                    <a:pt x="300281" y="1046938"/>
                  </a:lnTo>
                  <a:lnTo>
                    <a:pt x="299396" y="1045010"/>
                  </a:lnTo>
                  <a:lnTo>
                    <a:pt x="299001" y="1043888"/>
                  </a:lnTo>
                  <a:lnTo>
                    <a:pt x="299633" y="1043572"/>
                  </a:lnTo>
                  <a:lnTo>
                    <a:pt x="300977" y="1043256"/>
                  </a:lnTo>
                  <a:lnTo>
                    <a:pt x="301593" y="1042908"/>
                  </a:lnTo>
                  <a:lnTo>
                    <a:pt x="301308" y="1043840"/>
                  </a:lnTo>
                  <a:lnTo>
                    <a:pt x="300866" y="1044441"/>
                  </a:lnTo>
                  <a:lnTo>
                    <a:pt x="300423" y="1044899"/>
                  </a:lnTo>
                  <a:lnTo>
                    <a:pt x="300013" y="1045500"/>
                  </a:lnTo>
                  <a:lnTo>
                    <a:pt x="300787" y="1046243"/>
                  </a:lnTo>
                  <a:lnTo>
                    <a:pt x="301261" y="1046970"/>
                  </a:lnTo>
                  <a:lnTo>
                    <a:pt x="301214" y="1047775"/>
                  </a:lnTo>
                  <a:lnTo>
                    <a:pt x="300423" y="1048661"/>
                  </a:lnTo>
                  <a:lnTo>
                    <a:pt x="299791" y="1048977"/>
                  </a:lnTo>
                  <a:lnTo>
                    <a:pt x="299112" y="1049087"/>
                  </a:lnTo>
                  <a:lnTo>
                    <a:pt x="297753" y="1049056"/>
                  </a:lnTo>
                  <a:lnTo>
                    <a:pt x="296156" y="1050509"/>
                  </a:lnTo>
                  <a:lnTo>
                    <a:pt x="296267" y="1050241"/>
                  </a:lnTo>
                  <a:lnTo>
                    <a:pt x="296488" y="1049499"/>
                  </a:lnTo>
                  <a:lnTo>
                    <a:pt x="290530" y="1048629"/>
                  </a:lnTo>
                  <a:lnTo>
                    <a:pt x="290151" y="1048170"/>
                  </a:lnTo>
                  <a:lnTo>
                    <a:pt x="290767" y="1047112"/>
                  </a:lnTo>
                  <a:lnTo>
                    <a:pt x="289677" y="1044283"/>
                  </a:lnTo>
                  <a:lnTo>
                    <a:pt x="289424" y="1042908"/>
                  </a:lnTo>
                  <a:lnTo>
                    <a:pt x="289945" y="1041817"/>
                  </a:lnTo>
                  <a:lnTo>
                    <a:pt x="288760" y="1042054"/>
                  </a:lnTo>
                  <a:lnTo>
                    <a:pt x="288191" y="1042339"/>
                  </a:lnTo>
                  <a:lnTo>
                    <a:pt x="287654" y="1042734"/>
                  </a:lnTo>
                  <a:lnTo>
                    <a:pt x="286769" y="1042275"/>
                  </a:lnTo>
                  <a:lnTo>
                    <a:pt x="285568" y="1042829"/>
                  </a:lnTo>
                  <a:lnTo>
                    <a:pt x="281901" y="1045848"/>
                  </a:lnTo>
                  <a:lnTo>
                    <a:pt x="279072" y="1046922"/>
                  </a:lnTo>
                  <a:lnTo>
                    <a:pt x="278187" y="1047855"/>
                  </a:lnTo>
                  <a:lnTo>
                    <a:pt x="276591" y="1050668"/>
                  </a:lnTo>
                  <a:lnTo>
                    <a:pt x="275658" y="1051948"/>
                  </a:lnTo>
                  <a:lnTo>
                    <a:pt x="272971" y="1054224"/>
                  </a:lnTo>
                  <a:lnTo>
                    <a:pt x="272102" y="1055362"/>
                  </a:lnTo>
                  <a:lnTo>
                    <a:pt x="272655" y="1055299"/>
                  </a:lnTo>
                  <a:lnTo>
                    <a:pt x="273145" y="1055362"/>
                  </a:lnTo>
                  <a:lnTo>
                    <a:pt x="273525" y="1055725"/>
                  </a:lnTo>
                  <a:lnTo>
                    <a:pt x="273714" y="1056499"/>
                  </a:lnTo>
                  <a:lnTo>
                    <a:pt x="268610" y="1056563"/>
                  </a:lnTo>
                  <a:lnTo>
                    <a:pt x="264295" y="1059233"/>
                  </a:lnTo>
                  <a:lnTo>
                    <a:pt x="263600" y="1059502"/>
                  </a:lnTo>
                  <a:lnTo>
                    <a:pt x="263110" y="1059787"/>
                  </a:lnTo>
                  <a:lnTo>
                    <a:pt x="249929" y="1075181"/>
                  </a:lnTo>
                  <a:lnTo>
                    <a:pt x="247906" y="1078167"/>
                  </a:lnTo>
                  <a:lnTo>
                    <a:pt x="246468" y="1080933"/>
                  </a:lnTo>
                  <a:lnTo>
                    <a:pt x="246152" y="1082039"/>
                  </a:lnTo>
                  <a:lnTo>
                    <a:pt x="245756" y="1084078"/>
                  </a:lnTo>
                  <a:lnTo>
                    <a:pt x="245678" y="1084868"/>
                  </a:lnTo>
                  <a:lnTo>
                    <a:pt x="245756" y="1087144"/>
                  </a:lnTo>
                  <a:lnTo>
                    <a:pt x="245472" y="1091285"/>
                  </a:lnTo>
                  <a:lnTo>
                    <a:pt x="245662" y="1092470"/>
                  </a:lnTo>
                  <a:lnTo>
                    <a:pt x="246689" y="1095062"/>
                  </a:lnTo>
                  <a:lnTo>
                    <a:pt x="246689" y="1095805"/>
                  </a:lnTo>
                  <a:lnTo>
                    <a:pt x="246562" y="1096500"/>
                  </a:lnTo>
                  <a:lnTo>
                    <a:pt x="246499" y="1097385"/>
                  </a:lnTo>
                  <a:lnTo>
                    <a:pt x="246863" y="1100578"/>
                  </a:lnTo>
                  <a:lnTo>
                    <a:pt x="246215" y="1100246"/>
                  </a:lnTo>
                  <a:lnTo>
                    <a:pt x="245267" y="1098713"/>
                  </a:lnTo>
                  <a:lnTo>
                    <a:pt x="244571" y="1098349"/>
                  </a:lnTo>
                  <a:lnTo>
                    <a:pt x="243307" y="1098381"/>
                  </a:lnTo>
                  <a:lnTo>
                    <a:pt x="242675" y="1098571"/>
                  </a:lnTo>
                  <a:lnTo>
                    <a:pt x="242106" y="1098902"/>
                  </a:lnTo>
                  <a:lnTo>
                    <a:pt x="241094" y="1099124"/>
                  </a:lnTo>
                  <a:lnTo>
                    <a:pt x="239719" y="1098713"/>
                  </a:lnTo>
                  <a:lnTo>
                    <a:pt x="238344" y="1098017"/>
                  </a:lnTo>
                  <a:lnTo>
                    <a:pt x="237364" y="1097290"/>
                  </a:lnTo>
                  <a:lnTo>
                    <a:pt x="235942" y="1095694"/>
                  </a:lnTo>
                  <a:lnTo>
                    <a:pt x="234678" y="1093671"/>
                  </a:lnTo>
                  <a:lnTo>
                    <a:pt x="234156" y="1093671"/>
                  </a:lnTo>
                  <a:lnTo>
                    <a:pt x="233508" y="1094746"/>
                  </a:lnTo>
                  <a:lnTo>
                    <a:pt x="233050" y="1096374"/>
                  </a:lnTo>
                  <a:lnTo>
                    <a:pt x="233050" y="1097986"/>
                  </a:lnTo>
                  <a:lnTo>
                    <a:pt x="232370" y="1097891"/>
                  </a:lnTo>
                  <a:lnTo>
                    <a:pt x="231659" y="1097559"/>
                  </a:lnTo>
                  <a:lnTo>
                    <a:pt x="231106" y="1096927"/>
                  </a:lnTo>
                  <a:lnTo>
                    <a:pt x="230948" y="1096010"/>
                  </a:lnTo>
                  <a:lnTo>
                    <a:pt x="231217" y="1095393"/>
                  </a:lnTo>
                  <a:lnTo>
                    <a:pt x="232434" y="1094588"/>
                  </a:lnTo>
                  <a:lnTo>
                    <a:pt x="234156" y="1092849"/>
                  </a:lnTo>
                  <a:lnTo>
                    <a:pt x="236969" y="1091459"/>
                  </a:lnTo>
                  <a:lnTo>
                    <a:pt x="238218" y="1090052"/>
                  </a:lnTo>
                  <a:lnTo>
                    <a:pt x="237238" y="1090337"/>
                  </a:lnTo>
                  <a:lnTo>
                    <a:pt x="234867" y="1091632"/>
                  </a:lnTo>
                  <a:lnTo>
                    <a:pt x="232781" y="1093561"/>
                  </a:lnTo>
                  <a:lnTo>
                    <a:pt x="230569" y="1095488"/>
                  </a:lnTo>
                  <a:lnTo>
                    <a:pt x="228514" y="1097559"/>
                  </a:lnTo>
                  <a:lnTo>
                    <a:pt x="224721" y="1098934"/>
                  </a:lnTo>
                  <a:lnTo>
                    <a:pt x="223630" y="1099771"/>
                  </a:lnTo>
                  <a:lnTo>
                    <a:pt x="220738" y="1102838"/>
                  </a:lnTo>
                  <a:lnTo>
                    <a:pt x="220707" y="1103296"/>
                  </a:lnTo>
                  <a:lnTo>
                    <a:pt x="221892" y="1103343"/>
                  </a:lnTo>
                  <a:lnTo>
                    <a:pt x="222445" y="1103533"/>
                  </a:lnTo>
                  <a:lnTo>
                    <a:pt x="222935" y="1103992"/>
                  </a:lnTo>
                  <a:lnTo>
                    <a:pt x="221987" y="1104181"/>
                  </a:lnTo>
                  <a:lnTo>
                    <a:pt x="219600" y="1103992"/>
                  </a:lnTo>
                  <a:lnTo>
                    <a:pt x="218747" y="1104465"/>
                  </a:lnTo>
                  <a:lnTo>
                    <a:pt x="218004" y="1105240"/>
                  </a:lnTo>
                  <a:lnTo>
                    <a:pt x="212267" y="1108163"/>
                  </a:lnTo>
                  <a:lnTo>
                    <a:pt x="210323" y="1108480"/>
                  </a:lnTo>
                  <a:lnTo>
                    <a:pt x="209264" y="1108907"/>
                  </a:lnTo>
                  <a:lnTo>
                    <a:pt x="208379" y="1109065"/>
                  </a:lnTo>
                  <a:lnTo>
                    <a:pt x="207953" y="1108480"/>
                  </a:lnTo>
                  <a:lnTo>
                    <a:pt x="211256" y="1106726"/>
                  </a:lnTo>
                  <a:lnTo>
                    <a:pt x="199924" y="1110914"/>
                  </a:lnTo>
                  <a:lnTo>
                    <a:pt x="195452" y="1113474"/>
                  </a:lnTo>
                  <a:lnTo>
                    <a:pt x="191753" y="1117062"/>
                  </a:lnTo>
                  <a:lnTo>
                    <a:pt x="187755" y="1120033"/>
                  </a:lnTo>
                  <a:lnTo>
                    <a:pt x="180200" y="1123779"/>
                  </a:lnTo>
                  <a:lnTo>
                    <a:pt x="177830" y="1127176"/>
                  </a:lnTo>
                  <a:lnTo>
                    <a:pt x="171871" y="1131364"/>
                  </a:lnTo>
                  <a:lnTo>
                    <a:pt x="170560" y="1133814"/>
                  </a:lnTo>
                  <a:lnTo>
                    <a:pt x="170165" y="1134035"/>
                  </a:lnTo>
                  <a:lnTo>
                    <a:pt x="168758" y="1137433"/>
                  </a:lnTo>
                  <a:lnTo>
                    <a:pt x="168252" y="1138255"/>
                  </a:lnTo>
                  <a:lnTo>
                    <a:pt x="167494" y="1138903"/>
                  </a:lnTo>
                  <a:lnTo>
                    <a:pt x="167099" y="1140467"/>
                  </a:lnTo>
                  <a:lnTo>
                    <a:pt x="166751" y="1143376"/>
                  </a:lnTo>
                  <a:lnTo>
                    <a:pt x="166056" y="1144498"/>
                  </a:lnTo>
                  <a:lnTo>
                    <a:pt x="164159" y="1146457"/>
                  </a:lnTo>
                  <a:lnTo>
                    <a:pt x="163306" y="1148544"/>
                  </a:lnTo>
                  <a:lnTo>
                    <a:pt x="161536" y="1150835"/>
                  </a:lnTo>
                  <a:lnTo>
                    <a:pt x="160903" y="1152147"/>
                  </a:lnTo>
                  <a:lnTo>
                    <a:pt x="161709" y="1151783"/>
                  </a:lnTo>
                  <a:lnTo>
                    <a:pt x="162310" y="1151989"/>
                  </a:lnTo>
                  <a:lnTo>
                    <a:pt x="162579" y="1152700"/>
                  </a:lnTo>
                  <a:lnTo>
                    <a:pt x="162500" y="1153854"/>
                  </a:lnTo>
                  <a:lnTo>
                    <a:pt x="162215" y="1154659"/>
                  </a:lnTo>
                  <a:lnTo>
                    <a:pt x="161741" y="1155308"/>
                  </a:lnTo>
                  <a:lnTo>
                    <a:pt x="160793" y="1156319"/>
                  </a:lnTo>
                  <a:lnTo>
                    <a:pt x="161030" y="1156809"/>
                  </a:lnTo>
                  <a:lnTo>
                    <a:pt x="162152" y="1156414"/>
                  </a:lnTo>
                  <a:lnTo>
                    <a:pt x="162989" y="1156493"/>
                  </a:lnTo>
                  <a:lnTo>
                    <a:pt x="170987" y="1162515"/>
                  </a:lnTo>
                  <a:lnTo>
                    <a:pt x="172915" y="1163258"/>
                  </a:lnTo>
                  <a:lnTo>
                    <a:pt x="173784" y="1163826"/>
                  </a:lnTo>
                  <a:lnTo>
                    <a:pt x="174274" y="1164948"/>
                  </a:lnTo>
                  <a:lnTo>
                    <a:pt x="170718" y="1165612"/>
                  </a:lnTo>
                  <a:lnTo>
                    <a:pt x="171113" y="1166087"/>
                  </a:lnTo>
                  <a:lnTo>
                    <a:pt x="171808" y="1168093"/>
                  </a:lnTo>
                  <a:lnTo>
                    <a:pt x="172172" y="1168568"/>
                  </a:lnTo>
                  <a:lnTo>
                    <a:pt x="173578" y="1169563"/>
                  </a:lnTo>
                  <a:lnTo>
                    <a:pt x="172519" y="1169800"/>
                  </a:lnTo>
                  <a:lnTo>
                    <a:pt x="171634" y="1169563"/>
                  </a:lnTo>
                  <a:lnTo>
                    <a:pt x="170797" y="1169105"/>
                  </a:lnTo>
                  <a:lnTo>
                    <a:pt x="168316" y="1168315"/>
                  </a:lnTo>
                  <a:lnTo>
                    <a:pt x="167857" y="1167999"/>
                  </a:lnTo>
                  <a:lnTo>
                    <a:pt x="167636" y="1167604"/>
                  </a:lnTo>
                  <a:lnTo>
                    <a:pt x="167383" y="1166639"/>
                  </a:lnTo>
                  <a:lnTo>
                    <a:pt x="167146" y="1166355"/>
                  </a:lnTo>
                  <a:lnTo>
                    <a:pt x="166214" y="1166402"/>
                  </a:lnTo>
                  <a:lnTo>
                    <a:pt x="165313" y="1166971"/>
                  </a:lnTo>
                  <a:lnTo>
                    <a:pt x="164522" y="1167256"/>
                  </a:lnTo>
                  <a:lnTo>
                    <a:pt x="163906" y="1166513"/>
                  </a:lnTo>
                  <a:lnTo>
                    <a:pt x="163811" y="1165075"/>
                  </a:lnTo>
                  <a:lnTo>
                    <a:pt x="164096" y="1163968"/>
                  </a:lnTo>
                  <a:lnTo>
                    <a:pt x="164096" y="1163083"/>
                  </a:lnTo>
                  <a:lnTo>
                    <a:pt x="163147" y="1162278"/>
                  </a:lnTo>
                  <a:lnTo>
                    <a:pt x="162879" y="1161456"/>
                  </a:lnTo>
                  <a:lnTo>
                    <a:pt x="155356" y="1161282"/>
                  </a:lnTo>
                  <a:lnTo>
                    <a:pt x="154187" y="1160871"/>
                  </a:lnTo>
                  <a:lnTo>
                    <a:pt x="152306" y="1159638"/>
                  </a:lnTo>
                  <a:lnTo>
                    <a:pt x="151784" y="1159148"/>
                  </a:lnTo>
                  <a:lnTo>
                    <a:pt x="151500" y="1158959"/>
                  </a:lnTo>
                  <a:lnTo>
                    <a:pt x="151200" y="1159006"/>
                  </a:lnTo>
                  <a:lnTo>
                    <a:pt x="151026" y="1159212"/>
                  </a:lnTo>
                  <a:lnTo>
                    <a:pt x="150836" y="1159512"/>
                  </a:lnTo>
                  <a:lnTo>
                    <a:pt x="150789" y="1159812"/>
                  </a:lnTo>
                  <a:lnTo>
                    <a:pt x="150947" y="1159970"/>
                  </a:lnTo>
                  <a:lnTo>
                    <a:pt x="151421" y="1160618"/>
                  </a:lnTo>
                  <a:lnTo>
                    <a:pt x="151579" y="1162104"/>
                  </a:lnTo>
                  <a:lnTo>
                    <a:pt x="151721" y="1165297"/>
                  </a:lnTo>
                  <a:lnTo>
                    <a:pt x="151879" y="1166719"/>
                  </a:lnTo>
                  <a:lnTo>
                    <a:pt x="153096" y="1167999"/>
                  </a:lnTo>
                  <a:lnTo>
                    <a:pt x="153791" y="1168915"/>
                  </a:lnTo>
                  <a:lnTo>
                    <a:pt x="154060" y="1169468"/>
                  </a:lnTo>
                  <a:lnTo>
                    <a:pt x="154503" y="1169895"/>
                  </a:lnTo>
                  <a:lnTo>
                    <a:pt x="155008" y="1170006"/>
                  </a:lnTo>
                  <a:lnTo>
                    <a:pt x="155419" y="1170275"/>
                  </a:lnTo>
                  <a:lnTo>
                    <a:pt x="155498" y="1171160"/>
                  </a:lnTo>
                  <a:lnTo>
                    <a:pt x="155356" y="1171365"/>
                  </a:lnTo>
                  <a:lnTo>
                    <a:pt x="154724" y="1173151"/>
                  </a:lnTo>
                  <a:lnTo>
                    <a:pt x="154692" y="1173483"/>
                  </a:lnTo>
                  <a:lnTo>
                    <a:pt x="154060" y="1173656"/>
                  </a:lnTo>
                  <a:lnTo>
                    <a:pt x="153697" y="1173214"/>
                  </a:lnTo>
                  <a:lnTo>
                    <a:pt x="153080" y="1171665"/>
                  </a:lnTo>
                  <a:lnTo>
                    <a:pt x="151990" y="1169785"/>
                  </a:lnTo>
                  <a:lnTo>
                    <a:pt x="151200" y="1168758"/>
                  </a:lnTo>
                  <a:lnTo>
                    <a:pt x="150552" y="1169248"/>
                  </a:lnTo>
                  <a:lnTo>
                    <a:pt x="149556" y="1171855"/>
                  </a:lnTo>
                  <a:lnTo>
                    <a:pt x="148829" y="1169990"/>
                  </a:lnTo>
                  <a:lnTo>
                    <a:pt x="145399" y="1163953"/>
                  </a:lnTo>
                  <a:lnTo>
                    <a:pt x="144799" y="1163289"/>
                  </a:lnTo>
                  <a:lnTo>
                    <a:pt x="144167" y="1162957"/>
                  </a:lnTo>
                  <a:lnTo>
                    <a:pt x="144088" y="1162341"/>
                  </a:lnTo>
                  <a:lnTo>
                    <a:pt x="144483" y="1161076"/>
                  </a:lnTo>
                  <a:lnTo>
                    <a:pt x="145352" y="1158912"/>
                  </a:lnTo>
                  <a:lnTo>
                    <a:pt x="144483" y="1159164"/>
                  </a:lnTo>
                  <a:lnTo>
                    <a:pt x="143708" y="1159544"/>
                  </a:lnTo>
                  <a:lnTo>
                    <a:pt x="142934" y="1159638"/>
                  </a:lnTo>
                  <a:lnTo>
                    <a:pt x="142096" y="1159037"/>
                  </a:lnTo>
                  <a:lnTo>
                    <a:pt x="141701" y="1158437"/>
                  </a:lnTo>
                  <a:lnTo>
                    <a:pt x="141448" y="1157678"/>
                  </a:lnTo>
                  <a:lnTo>
                    <a:pt x="141512" y="1156746"/>
                  </a:lnTo>
                  <a:lnTo>
                    <a:pt x="142033" y="1155671"/>
                  </a:lnTo>
                  <a:lnTo>
                    <a:pt x="143661" y="1154359"/>
                  </a:lnTo>
                  <a:lnTo>
                    <a:pt x="145336" y="1154391"/>
                  </a:lnTo>
                  <a:lnTo>
                    <a:pt x="146996" y="1154929"/>
                  </a:lnTo>
                  <a:lnTo>
                    <a:pt x="148671" y="1155102"/>
                  </a:lnTo>
                  <a:lnTo>
                    <a:pt x="148465" y="1154217"/>
                  </a:lnTo>
                  <a:lnTo>
                    <a:pt x="148418" y="1153000"/>
                  </a:lnTo>
                  <a:lnTo>
                    <a:pt x="148529" y="1150614"/>
                  </a:lnTo>
                  <a:lnTo>
                    <a:pt x="146063" y="1150583"/>
                  </a:lnTo>
                  <a:lnTo>
                    <a:pt x="145431" y="1150835"/>
                  </a:lnTo>
                  <a:lnTo>
                    <a:pt x="144799" y="1151530"/>
                  </a:lnTo>
                  <a:lnTo>
                    <a:pt x="142523" y="1152384"/>
                  </a:lnTo>
                  <a:lnTo>
                    <a:pt x="141211" y="1153459"/>
                  </a:lnTo>
                  <a:lnTo>
                    <a:pt x="140579" y="1153759"/>
                  </a:lnTo>
                  <a:lnTo>
                    <a:pt x="139757" y="1153649"/>
                  </a:lnTo>
                  <a:lnTo>
                    <a:pt x="137750" y="1151925"/>
                  </a:lnTo>
                  <a:lnTo>
                    <a:pt x="137150" y="1152037"/>
                  </a:lnTo>
                  <a:lnTo>
                    <a:pt x="136375" y="1152637"/>
                  </a:lnTo>
                  <a:lnTo>
                    <a:pt x="135711" y="1152558"/>
                  </a:lnTo>
                  <a:lnTo>
                    <a:pt x="134226" y="1151957"/>
                  </a:lnTo>
                  <a:lnTo>
                    <a:pt x="127461" y="1151215"/>
                  </a:lnTo>
                  <a:lnTo>
                    <a:pt x="131634" y="1149934"/>
                  </a:lnTo>
                  <a:lnTo>
                    <a:pt x="132345" y="1149429"/>
                  </a:lnTo>
                  <a:lnTo>
                    <a:pt x="133783" y="1148828"/>
                  </a:lnTo>
                  <a:lnTo>
                    <a:pt x="136897" y="1147564"/>
                  </a:lnTo>
                  <a:lnTo>
                    <a:pt x="128094" y="1149713"/>
                  </a:lnTo>
                  <a:lnTo>
                    <a:pt x="127114" y="1150424"/>
                  </a:lnTo>
                  <a:lnTo>
                    <a:pt x="126608" y="1150661"/>
                  </a:lnTo>
                  <a:lnTo>
                    <a:pt x="123653" y="1150930"/>
                  </a:lnTo>
                  <a:lnTo>
                    <a:pt x="120634" y="1152037"/>
                  </a:lnTo>
                  <a:lnTo>
                    <a:pt x="115624" y="1152747"/>
                  </a:lnTo>
                  <a:lnTo>
                    <a:pt x="113475" y="1153585"/>
                  </a:lnTo>
                  <a:lnTo>
                    <a:pt x="109808" y="1153743"/>
                  </a:lnTo>
                  <a:lnTo>
                    <a:pt x="108654" y="1154075"/>
                  </a:lnTo>
                  <a:lnTo>
                    <a:pt x="107485" y="1154691"/>
                  </a:lnTo>
                  <a:lnTo>
                    <a:pt x="104103" y="1157173"/>
                  </a:lnTo>
                  <a:lnTo>
                    <a:pt x="103392" y="1157947"/>
                  </a:lnTo>
                  <a:lnTo>
                    <a:pt x="97038" y="1161519"/>
                  </a:lnTo>
                  <a:lnTo>
                    <a:pt x="95869" y="1161677"/>
                  </a:lnTo>
                  <a:lnTo>
                    <a:pt x="95173" y="1162025"/>
                  </a:lnTo>
                  <a:lnTo>
                    <a:pt x="93308" y="1164080"/>
                  </a:lnTo>
                  <a:lnTo>
                    <a:pt x="92392" y="1164854"/>
                  </a:lnTo>
                  <a:lnTo>
                    <a:pt x="88883" y="1166307"/>
                  </a:lnTo>
                  <a:lnTo>
                    <a:pt x="72889" y="1182523"/>
                  </a:lnTo>
                  <a:lnTo>
                    <a:pt x="71641" y="1183345"/>
                  </a:lnTo>
                  <a:lnTo>
                    <a:pt x="70914" y="1183914"/>
                  </a:lnTo>
                  <a:lnTo>
                    <a:pt x="70250" y="1184372"/>
                  </a:lnTo>
                  <a:lnTo>
                    <a:pt x="69333" y="1185999"/>
                  </a:lnTo>
                  <a:lnTo>
                    <a:pt x="70361" y="1184877"/>
                  </a:lnTo>
                  <a:lnTo>
                    <a:pt x="71277" y="1183945"/>
                  </a:lnTo>
                  <a:lnTo>
                    <a:pt x="72447" y="1183360"/>
                  </a:lnTo>
                  <a:lnTo>
                    <a:pt x="73664" y="1183455"/>
                  </a:lnTo>
                  <a:lnTo>
                    <a:pt x="74644" y="1184135"/>
                  </a:lnTo>
                  <a:lnTo>
                    <a:pt x="74501" y="1185384"/>
                  </a:lnTo>
                  <a:lnTo>
                    <a:pt x="74185" y="1186616"/>
                  </a:lnTo>
                  <a:lnTo>
                    <a:pt x="74675" y="1187233"/>
                  </a:lnTo>
                  <a:lnTo>
                    <a:pt x="74770" y="1187422"/>
                  </a:lnTo>
                  <a:lnTo>
                    <a:pt x="74770" y="1187848"/>
                  </a:lnTo>
                  <a:lnTo>
                    <a:pt x="74723" y="1188355"/>
                  </a:lnTo>
                  <a:lnTo>
                    <a:pt x="74628" y="1188734"/>
                  </a:lnTo>
                  <a:lnTo>
                    <a:pt x="74312" y="1189177"/>
                  </a:lnTo>
                  <a:lnTo>
                    <a:pt x="73980" y="1189160"/>
                  </a:lnTo>
                  <a:lnTo>
                    <a:pt x="73711" y="1189034"/>
                  </a:lnTo>
                  <a:lnTo>
                    <a:pt x="73364" y="1189129"/>
                  </a:lnTo>
                  <a:lnTo>
                    <a:pt x="72257" y="1190425"/>
                  </a:lnTo>
                  <a:lnTo>
                    <a:pt x="71767" y="1190804"/>
                  </a:lnTo>
                  <a:lnTo>
                    <a:pt x="71040" y="1190931"/>
                  </a:lnTo>
                  <a:lnTo>
                    <a:pt x="70139" y="1190757"/>
                  </a:lnTo>
                  <a:lnTo>
                    <a:pt x="69096" y="1190204"/>
                  </a:lnTo>
                  <a:lnTo>
                    <a:pt x="68306" y="1189287"/>
                  </a:lnTo>
                  <a:lnTo>
                    <a:pt x="68195" y="1187896"/>
                  </a:lnTo>
                  <a:lnTo>
                    <a:pt x="67516" y="1189255"/>
                  </a:lnTo>
                  <a:lnTo>
                    <a:pt x="64545" y="1191911"/>
                  </a:lnTo>
                  <a:lnTo>
                    <a:pt x="63454" y="1192574"/>
                  </a:lnTo>
                  <a:lnTo>
                    <a:pt x="60862" y="1193111"/>
                  </a:lnTo>
                  <a:lnTo>
                    <a:pt x="60546" y="1193775"/>
                  </a:lnTo>
                  <a:lnTo>
                    <a:pt x="56184" y="1194977"/>
                  </a:lnTo>
                  <a:lnTo>
                    <a:pt x="56326" y="1196510"/>
                  </a:lnTo>
                  <a:lnTo>
                    <a:pt x="57970" y="1196842"/>
                  </a:lnTo>
                  <a:lnTo>
                    <a:pt x="58492" y="1198137"/>
                  </a:lnTo>
                  <a:lnTo>
                    <a:pt x="56453" y="1200066"/>
                  </a:lnTo>
                  <a:lnTo>
                    <a:pt x="55426" y="1200761"/>
                  </a:lnTo>
                  <a:lnTo>
                    <a:pt x="52391" y="1201915"/>
                  </a:lnTo>
                  <a:lnTo>
                    <a:pt x="51996" y="1201947"/>
                  </a:lnTo>
                  <a:lnTo>
                    <a:pt x="51791" y="1201725"/>
                  </a:lnTo>
                  <a:lnTo>
                    <a:pt x="51648" y="1201362"/>
                  </a:lnTo>
                  <a:lnTo>
                    <a:pt x="51569" y="1201030"/>
                  </a:lnTo>
                  <a:lnTo>
                    <a:pt x="51538" y="1200887"/>
                  </a:lnTo>
                  <a:lnTo>
                    <a:pt x="51206" y="1200793"/>
                  </a:lnTo>
                  <a:lnTo>
                    <a:pt x="48124" y="1200808"/>
                  </a:lnTo>
                  <a:lnTo>
                    <a:pt x="47587" y="1200366"/>
                  </a:lnTo>
                  <a:lnTo>
                    <a:pt x="48250" y="1198864"/>
                  </a:lnTo>
                  <a:lnTo>
                    <a:pt x="49009" y="1197979"/>
                  </a:lnTo>
                  <a:lnTo>
                    <a:pt x="50021" y="1197157"/>
                  </a:lnTo>
                  <a:lnTo>
                    <a:pt x="51064" y="1196510"/>
                  </a:lnTo>
                  <a:lnTo>
                    <a:pt x="51886" y="1196241"/>
                  </a:lnTo>
                  <a:lnTo>
                    <a:pt x="50479" y="1195814"/>
                  </a:lnTo>
                  <a:lnTo>
                    <a:pt x="44505" y="1199908"/>
                  </a:lnTo>
                  <a:lnTo>
                    <a:pt x="35892" y="1203416"/>
                  </a:lnTo>
                  <a:lnTo>
                    <a:pt x="36097" y="1203637"/>
                  </a:lnTo>
                  <a:lnTo>
                    <a:pt x="36239" y="1203874"/>
                  </a:lnTo>
                  <a:lnTo>
                    <a:pt x="36413" y="1204032"/>
                  </a:lnTo>
                  <a:lnTo>
                    <a:pt x="36729" y="1204032"/>
                  </a:lnTo>
                  <a:lnTo>
                    <a:pt x="36650" y="1204617"/>
                  </a:lnTo>
                  <a:lnTo>
                    <a:pt x="36050" y="1205265"/>
                  </a:lnTo>
                  <a:lnTo>
                    <a:pt x="36223" y="1206055"/>
                  </a:lnTo>
                  <a:lnTo>
                    <a:pt x="36650" y="1207003"/>
                  </a:lnTo>
                  <a:lnTo>
                    <a:pt x="36792" y="1207999"/>
                  </a:lnTo>
                  <a:lnTo>
                    <a:pt x="36571" y="1211634"/>
                  </a:lnTo>
                  <a:lnTo>
                    <a:pt x="36777" y="1213405"/>
                  </a:lnTo>
                  <a:lnTo>
                    <a:pt x="38120" y="1215142"/>
                  </a:lnTo>
                  <a:lnTo>
                    <a:pt x="37535" y="1216502"/>
                  </a:lnTo>
                  <a:lnTo>
                    <a:pt x="36334" y="1216818"/>
                  </a:lnTo>
                  <a:lnTo>
                    <a:pt x="35402" y="1215585"/>
                  </a:lnTo>
                  <a:lnTo>
                    <a:pt x="34501" y="1214858"/>
                  </a:lnTo>
                  <a:lnTo>
                    <a:pt x="33442" y="1216723"/>
                  </a:lnTo>
                  <a:lnTo>
                    <a:pt x="33316" y="1218320"/>
                  </a:lnTo>
                  <a:lnTo>
                    <a:pt x="35497" y="1218003"/>
                  </a:lnTo>
                  <a:lnTo>
                    <a:pt x="36065" y="1219173"/>
                  </a:lnTo>
                  <a:lnTo>
                    <a:pt x="35575" y="1219062"/>
                  </a:lnTo>
                  <a:lnTo>
                    <a:pt x="35133" y="1219015"/>
                  </a:lnTo>
                  <a:lnTo>
                    <a:pt x="34690" y="1219110"/>
                  </a:lnTo>
                  <a:lnTo>
                    <a:pt x="34248" y="1219378"/>
                  </a:lnTo>
                  <a:lnTo>
                    <a:pt x="34011" y="1219726"/>
                  </a:lnTo>
                  <a:lnTo>
                    <a:pt x="33900" y="1220564"/>
                  </a:lnTo>
                  <a:lnTo>
                    <a:pt x="33742" y="1220927"/>
                  </a:lnTo>
                  <a:lnTo>
                    <a:pt x="32999" y="1221544"/>
                  </a:lnTo>
                  <a:lnTo>
                    <a:pt x="30755" y="1222587"/>
                  </a:lnTo>
                  <a:lnTo>
                    <a:pt x="31166" y="1223693"/>
                  </a:lnTo>
                  <a:lnTo>
                    <a:pt x="31387" y="1224863"/>
                  </a:lnTo>
                  <a:lnTo>
                    <a:pt x="31719" y="1225874"/>
                  </a:lnTo>
                  <a:lnTo>
                    <a:pt x="32336" y="1226459"/>
                  </a:lnTo>
                  <a:lnTo>
                    <a:pt x="33252" y="1226395"/>
                  </a:lnTo>
                  <a:lnTo>
                    <a:pt x="35338" y="1225147"/>
                  </a:lnTo>
                  <a:lnTo>
                    <a:pt x="36508" y="1224958"/>
                  </a:lnTo>
                  <a:lnTo>
                    <a:pt x="37425" y="1224610"/>
                  </a:lnTo>
                  <a:lnTo>
                    <a:pt x="39084" y="1222697"/>
                  </a:lnTo>
                  <a:lnTo>
                    <a:pt x="40427" y="1222192"/>
                  </a:lnTo>
                  <a:lnTo>
                    <a:pt x="42198" y="1220785"/>
                  </a:lnTo>
                  <a:lnTo>
                    <a:pt x="45611" y="1219331"/>
                  </a:lnTo>
                  <a:lnTo>
                    <a:pt x="46291" y="1218430"/>
                  </a:lnTo>
                  <a:lnTo>
                    <a:pt x="46322" y="1216961"/>
                  </a:lnTo>
                  <a:lnTo>
                    <a:pt x="45864" y="1215964"/>
                  </a:lnTo>
                  <a:lnTo>
                    <a:pt x="44995" y="1215000"/>
                  </a:lnTo>
                  <a:lnTo>
                    <a:pt x="44046" y="1214258"/>
                  </a:lnTo>
                  <a:lnTo>
                    <a:pt x="41534" y="1213183"/>
                  </a:lnTo>
                  <a:lnTo>
                    <a:pt x="40380" y="1211729"/>
                  </a:lnTo>
                  <a:lnTo>
                    <a:pt x="40127" y="1209674"/>
                  </a:lnTo>
                  <a:lnTo>
                    <a:pt x="41059" y="1207257"/>
                  </a:lnTo>
                  <a:lnTo>
                    <a:pt x="40396" y="1207257"/>
                  </a:lnTo>
                  <a:lnTo>
                    <a:pt x="39922" y="1206908"/>
                  </a:lnTo>
                  <a:lnTo>
                    <a:pt x="39716" y="1206182"/>
                  </a:lnTo>
                  <a:lnTo>
                    <a:pt x="39874" y="1205044"/>
                  </a:lnTo>
                  <a:lnTo>
                    <a:pt x="40712" y="1206371"/>
                  </a:lnTo>
                  <a:lnTo>
                    <a:pt x="41202" y="1206703"/>
                  </a:lnTo>
                  <a:lnTo>
                    <a:pt x="41787" y="1206324"/>
                  </a:lnTo>
                  <a:lnTo>
                    <a:pt x="41787" y="1205913"/>
                  </a:lnTo>
                  <a:lnTo>
                    <a:pt x="41676" y="1205044"/>
                  </a:lnTo>
                  <a:lnTo>
                    <a:pt x="41660" y="1204079"/>
                  </a:lnTo>
                  <a:lnTo>
                    <a:pt x="41897" y="1203195"/>
                  </a:lnTo>
                  <a:lnTo>
                    <a:pt x="42593" y="1202863"/>
                  </a:lnTo>
                  <a:lnTo>
                    <a:pt x="43715" y="1203052"/>
                  </a:lnTo>
                  <a:lnTo>
                    <a:pt x="44853" y="1203606"/>
                  </a:lnTo>
                  <a:lnTo>
                    <a:pt x="45690" y="1204301"/>
                  </a:lnTo>
                  <a:lnTo>
                    <a:pt x="45026" y="1204807"/>
                  </a:lnTo>
                  <a:lnTo>
                    <a:pt x="43683" y="1205486"/>
                  </a:lnTo>
                  <a:lnTo>
                    <a:pt x="43035" y="1205976"/>
                  </a:lnTo>
                  <a:lnTo>
                    <a:pt x="43683" y="1205913"/>
                  </a:lnTo>
                  <a:lnTo>
                    <a:pt x="44916" y="1205391"/>
                  </a:lnTo>
                  <a:lnTo>
                    <a:pt x="45548" y="1205281"/>
                  </a:lnTo>
                  <a:lnTo>
                    <a:pt x="46022" y="1205391"/>
                  </a:lnTo>
                  <a:lnTo>
                    <a:pt x="46907" y="1205929"/>
                  </a:lnTo>
                  <a:lnTo>
                    <a:pt x="47381" y="1206103"/>
                  </a:lnTo>
                  <a:lnTo>
                    <a:pt x="48282" y="1206688"/>
                  </a:lnTo>
                  <a:lnTo>
                    <a:pt x="48851" y="1207841"/>
                  </a:lnTo>
                  <a:lnTo>
                    <a:pt x="49625" y="1210576"/>
                  </a:lnTo>
                  <a:lnTo>
                    <a:pt x="50289" y="1211587"/>
                  </a:lnTo>
                  <a:lnTo>
                    <a:pt x="52044" y="1212535"/>
                  </a:lnTo>
                  <a:lnTo>
                    <a:pt x="52676" y="1213341"/>
                  </a:lnTo>
                  <a:lnTo>
                    <a:pt x="52344" y="1213720"/>
                  </a:lnTo>
                  <a:lnTo>
                    <a:pt x="51206" y="1213578"/>
                  </a:lnTo>
                  <a:lnTo>
                    <a:pt x="50242" y="1213800"/>
                  </a:lnTo>
                  <a:lnTo>
                    <a:pt x="50352" y="1215127"/>
                  </a:lnTo>
                  <a:lnTo>
                    <a:pt x="51601" y="1216454"/>
                  </a:lnTo>
                  <a:lnTo>
                    <a:pt x="51775" y="1216881"/>
                  </a:lnTo>
                  <a:lnTo>
                    <a:pt x="51791" y="1217529"/>
                  </a:lnTo>
                  <a:lnTo>
                    <a:pt x="52012" y="1218035"/>
                  </a:lnTo>
                  <a:lnTo>
                    <a:pt x="53671" y="1219631"/>
                  </a:lnTo>
                  <a:lnTo>
                    <a:pt x="54809" y="1220090"/>
                  </a:lnTo>
                  <a:lnTo>
                    <a:pt x="57749" y="1220405"/>
                  </a:lnTo>
                  <a:lnTo>
                    <a:pt x="58444" y="1220232"/>
                  </a:lnTo>
                  <a:lnTo>
                    <a:pt x="59140" y="1219915"/>
                  </a:lnTo>
                  <a:lnTo>
                    <a:pt x="60483" y="1218936"/>
                  </a:lnTo>
                  <a:lnTo>
                    <a:pt x="60688" y="1218873"/>
                  </a:lnTo>
                  <a:lnTo>
                    <a:pt x="60878" y="1218730"/>
                  </a:lnTo>
                  <a:lnTo>
                    <a:pt x="60846" y="1218383"/>
                  </a:lnTo>
                  <a:lnTo>
                    <a:pt x="60688" y="1217782"/>
                  </a:lnTo>
                  <a:lnTo>
                    <a:pt x="62127" y="1215870"/>
                  </a:lnTo>
                  <a:lnTo>
                    <a:pt x="62759" y="1214890"/>
                  </a:lnTo>
                  <a:lnTo>
                    <a:pt x="63328" y="1213500"/>
                  </a:lnTo>
                  <a:lnTo>
                    <a:pt x="63881" y="1212488"/>
                  </a:lnTo>
                  <a:lnTo>
                    <a:pt x="64655" y="1212408"/>
                  </a:lnTo>
                  <a:lnTo>
                    <a:pt x="65272" y="1213057"/>
                  </a:lnTo>
                  <a:lnTo>
                    <a:pt x="65651" y="1214258"/>
                  </a:lnTo>
                  <a:lnTo>
                    <a:pt x="65604" y="1215364"/>
                  </a:lnTo>
                  <a:lnTo>
                    <a:pt x="65177" y="1215569"/>
                  </a:lnTo>
                  <a:lnTo>
                    <a:pt x="63707" y="1215064"/>
                  </a:lnTo>
                  <a:lnTo>
                    <a:pt x="64292" y="1216534"/>
                  </a:lnTo>
                  <a:lnTo>
                    <a:pt x="65366" y="1218083"/>
                  </a:lnTo>
                  <a:lnTo>
                    <a:pt x="66599" y="1219300"/>
                  </a:lnTo>
                  <a:lnTo>
                    <a:pt x="67627" y="1219790"/>
                  </a:lnTo>
                  <a:lnTo>
                    <a:pt x="66362" y="1211935"/>
                  </a:lnTo>
                  <a:lnTo>
                    <a:pt x="66425" y="1210671"/>
                  </a:lnTo>
                  <a:lnTo>
                    <a:pt x="65382" y="1211681"/>
                  </a:lnTo>
                  <a:lnTo>
                    <a:pt x="65114" y="1211081"/>
                  </a:lnTo>
                  <a:lnTo>
                    <a:pt x="65366" y="1209596"/>
                  </a:lnTo>
                  <a:lnTo>
                    <a:pt x="65825" y="1207999"/>
                  </a:lnTo>
                  <a:lnTo>
                    <a:pt x="65935" y="1207525"/>
                  </a:lnTo>
                  <a:lnTo>
                    <a:pt x="65967" y="1207067"/>
                  </a:lnTo>
                  <a:lnTo>
                    <a:pt x="66030" y="1206640"/>
                  </a:lnTo>
                  <a:lnTo>
                    <a:pt x="66204" y="1206245"/>
                  </a:lnTo>
                  <a:lnTo>
                    <a:pt x="66473" y="1206182"/>
                  </a:lnTo>
                  <a:lnTo>
                    <a:pt x="66726" y="1206482"/>
                  </a:lnTo>
                  <a:lnTo>
                    <a:pt x="66900" y="1206893"/>
                  </a:lnTo>
                  <a:lnTo>
                    <a:pt x="66868" y="1207130"/>
                  </a:lnTo>
                  <a:lnTo>
                    <a:pt x="67374" y="1206735"/>
                  </a:lnTo>
                  <a:lnTo>
                    <a:pt x="67595" y="1206371"/>
                  </a:lnTo>
                  <a:lnTo>
                    <a:pt x="67516" y="1205881"/>
                  </a:lnTo>
                  <a:lnTo>
                    <a:pt x="67137" y="1205044"/>
                  </a:lnTo>
                  <a:lnTo>
                    <a:pt x="67279" y="1204127"/>
                  </a:lnTo>
                  <a:lnTo>
                    <a:pt x="66615" y="1202989"/>
                  </a:lnTo>
                  <a:lnTo>
                    <a:pt x="65604" y="1202057"/>
                  </a:lnTo>
                  <a:lnTo>
                    <a:pt x="63707" y="1200966"/>
                  </a:lnTo>
                  <a:lnTo>
                    <a:pt x="63328" y="1199655"/>
                  </a:lnTo>
                  <a:lnTo>
                    <a:pt x="63517" y="1198043"/>
                  </a:lnTo>
                  <a:lnTo>
                    <a:pt x="64229" y="1196604"/>
                  </a:lnTo>
                  <a:lnTo>
                    <a:pt x="65224" y="1195308"/>
                  </a:lnTo>
                  <a:lnTo>
                    <a:pt x="66204" y="1194423"/>
                  </a:lnTo>
                  <a:lnTo>
                    <a:pt x="67247" y="1193902"/>
                  </a:lnTo>
                  <a:lnTo>
                    <a:pt x="68606" y="1193775"/>
                  </a:lnTo>
                  <a:lnTo>
                    <a:pt x="69934" y="1194170"/>
                  </a:lnTo>
                  <a:lnTo>
                    <a:pt x="70519" y="1194913"/>
                  </a:lnTo>
                  <a:lnTo>
                    <a:pt x="70234" y="1195751"/>
                  </a:lnTo>
                  <a:lnTo>
                    <a:pt x="68859" y="1196383"/>
                  </a:lnTo>
                  <a:lnTo>
                    <a:pt x="70692" y="1196873"/>
                  </a:lnTo>
                  <a:lnTo>
                    <a:pt x="71657" y="1198374"/>
                  </a:lnTo>
                  <a:lnTo>
                    <a:pt x="72795" y="1203147"/>
                  </a:lnTo>
                  <a:lnTo>
                    <a:pt x="73126" y="1204159"/>
                  </a:lnTo>
                  <a:lnTo>
                    <a:pt x="74659" y="1207067"/>
                  </a:lnTo>
                  <a:lnTo>
                    <a:pt x="75371" y="1207999"/>
                  </a:lnTo>
                  <a:lnTo>
                    <a:pt x="77583" y="1210086"/>
                  </a:lnTo>
                  <a:lnTo>
                    <a:pt x="76208" y="1210576"/>
                  </a:lnTo>
                  <a:lnTo>
                    <a:pt x="75102" y="1210339"/>
                  </a:lnTo>
                  <a:lnTo>
                    <a:pt x="73190" y="1208979"/>
                  </a:lnTo>
                  <a:lnTo>
                    <a:pt x="71989" y="1208442"/>
                  </a:lnTo>
                  <a:lnTo>
                    <a:pt x="70930" y="1208521"/>
                  </a:lnTo>
                  <a:lnTo>
                    <a:pt x="70440" y="1209406"/>
                  </a:lnTo>
                  <a:lnTo>
                    <a:pt x="70835" y="1211255"/>
                  </a:lnTo>
                  <a:lnTo>
                    <a:pt x="71499" y="1212614"/>
                  </a:lnTo>
                  <a:lnTo>
                    <a:pt x="72241" y="1213720"/>
                  </a:lnTo>
                  <a:lnTo>
                    <a:pt x="73142" y="1214479"/>
                  </a:lnTo>
                  <a:lnTo>
                    <a:pt x="74248" y="1214906"/>
                  </a:lnTo>
                  <a:lnTo>
                    <a:pt x="76856" y="1215222"/>
                  </a:lnTo>
                  <a:lnTo>
                    <a:pt x="77378" y="1215032"/>
                  </a:lnTo>
                  <a:lnTo>
                    <a:pt x="78121" y="1213784"/>
                  </a:lnTo>
                  <a:lnTo>
                    <a:pt x="78563" y="1213183"/>
                  </a:lnTo>
                  <a:lnTo>
                    <a:pt x="79037" y="1212867"/>
                  </a:lnTo>
                  <a:lnTo>
                    <a:pt x="79179" y="1213895"/>
                  </a:lnTo>
                  <a:lnTo>
                    <a:pt x="79622" y="1215617"/>
                  </a:lnTo>
                  <a:lnTo>
                    <a:pt x="79906" y="1216359"/>
                  </a:lnTo>
                  <a:lnTo>
                    <a:pt x="80475" y="1216976"/>
                  </a:lnTo>
                  <a:lnTo>
                    <a:pt x="81108" y="1216897"/>
                  </a:lnTo>
                  <a:lnTo>
                    <a:pt x="81787" y="1216565"/>
                  </a:lnTo>
                  <a:lnTo>
                    <a:pt x="82467" y="1216407"/>
                  </a:lnTo>
                  <a:lnTo>
                    <a:pt x="83794" y="1215854"/>
                  </a:lnTo>
                  <a:lnTo>
                    <a:pt x="84189" y="1214147"/>
                  </a:lnTo>
                  <a:lnTo>
                    <a:pt x="83889" y="1212013"/>
                  </a:lnTo>
                  <a:lnTo>
                    <a:pt x="83241" y="1210212"/>
                  </a:lnTo>
                  <a:lnTo>
                    <a:pt x="85169" y="1208189"/>
                  </a:lnTo>
                  <a:lnTo>
                    <a:pt x="89326" y="1206767"/>
                  </a:lnTo>
                  <a:lnTo>
                    <a:pt x="89184" y="1207541"/>
                  </a:lnTo>
                  <a:lnTo>
                    <a:pt x="88931" y="1208142"/>
                  </a:lnTo>
                  <a:lnTo>
                    <a:pt x="88567" y="1208695"/>
                  </a:lnTo>
                  <a:lnTo>
                    <a:pt x="88125" y="1209279"/>
                  </a:lnTo>
                  <a:lnTo>
                    <a:pt x="88378" y="1209864"/>
                  </a:lnTo>
                  <a:lnTo>
                    <a:pt x="88030" y="1209880"/>
                  </a:lnTo>
                  <a:lnTo>
                    <a:pt x="87129" y="1210180"/>
                  </a:lnTo>
                  <a:lnTo>
                    <a:pt x="87572" y="1211508"/>
                  </a:lnTo>
                  <a:lnTo>
                    <a:pt x="88393" y="1212630"/>
                  </a:lnTo>
                  <a:lnTo>
                    <a:pt x="89389" y="1213436"/>
                  </a:lnTo>
                  <a:lnTo>
                    <a:pt x="90321" y="1213720"/>
                  </a:lnTo>
                  <a:lnTo>
                    <a:pt x="91491" y="1213500"/>
                  </a:lnTo>
                  <a:lnTo>
                    <a:pt x="92929" y="1212915"/>
                  </a:lnTo>
                  <a:lnTo>
                    <a:pt x="94288" y="1211982"/>
                  </a:lnTo>
                  <a:lnTo>
                    <a:pt x="95158" y="1210702"/>
                  </a:lnTo>
                  <a:lnTo>
                    <a:pt x="94810" y="1210275"/>
                  </a:lnTo>
                  <a:lnTo>
                    <a:pt x="94510" y="1209674"/>
                  </a:lnTo>
                  <a:lnTo>
                    <a:pt x="94273" y="1208932"/>
                  </a:lnTo>
                  <a:lnTo>
                    <a:pt x="94241" y="1208205"/>
                  </a:lnTo>
                  <a:lnTo>
                    <a:pt x="92329" y="1206672"/>
                  </a:lnTo>
                  <a:lnTo>
                    <a:pt x="93150" y="1205976"/>
                  </a:lnTo>
                  <a:lnTo>
                    <a:pt x="93087" y="1204728"/>
                  </a:lnTo>
                  <a:lnTo>
                    <a:pt x="92250" y="1202452"/>
                  </a:lnTo>
                  <a:lnTo>
                    <a:pt x="92313" y="1201994"/>
                  </a:lnTo>
                  <a:lnTo>
                    <a:pt x="93546" y="1201820"/>
                  </a:lnTo>
                  <a:lnTo>
                    <a:pt x="94968" y="1201947"/>
                  </a:lnTo>
                  <a:lnTo>
                    <a:pt x="96374" y="1202357"/>
                  </a:lnTo>
                  <a:lnTo>
                    <a:pt x="97528" y="1203084"/>
                  </a:lnTo>
                  <a:lnTo>
                    <a:pt x="97481" y="1203653"/>
                  </a:lnTo>
                  <a:lnTo>
                    <a:pt x="96374" y="1203574"/>
                  </a:lnTo>
                  <a:lnTo>
                    <a:pt x="96011" y="1203464"/>
                  </a:lnTo>
                  <a:lnTo>
                    <a:pt x="96469" y="1204001"/>
                  </a:lnTo>
                  <a:lnTo>
                    <a:pt x="96880" y="1204191"/>
                  </a:lnTo>
                  <a:lnTo>
                    <a:pt x="97876" y="1204206"/>
                  </a:lnTo>
                  <a:lnTo>
                    <a:pt x="98303" y="1204064"/>
                  </a:lnTo>
                  <a:lnTo>
                    <a:pt x="98524" y="1203574"/>
                  </a:lnTo>
                  <a:lnTo>
                    <a:pt x="98635" y="1202894"/>
                  </a:lnTo>
                  <a:lnTo>
                    <a:pt x="98872" y="1202262"/>
                  </a:lnTo>
                  <a:lnTo>
                    <a:pt x="101542" y="1198975"/>
                  </a:lnTo>
                  <a:lnTo>
                    <a:pt x="101953" y="1198722"/>
                  </a:lnTo>
                  <a:lnTo>
                    <a:pt x="102854" y="1197062"/>
                  </a:lnTo>
                  <a:lnTo>
                    <a:pt x="107833" y="1191831"/>
                  </a:lnTo>
                  <a:lnTo>
                    <a:pt x="108133" y="1191199"/>
                  </a:lnTo>
                  <a:lnTo>
                    <a:pt x="108243" y="1190804"/>
                  </a:lnTo>
                  <a:lnTo>
                    <a:pt x="108386" y="1189524"/>
                  </a:lnTo>
                  <a:lnTo>
                    <a:pt x="108496" y="1188765"/>
                  </a:lnTo>
                  <a:lnTo>
                    <a:pt x="109429" y="1185178"/>
                  </a:lnTo>
                  <a:lnTo>
                    <a:pt x="109540" y="1184467"/>
                  </a:lnTo>
                  <a:lnTo>
                    <a:pt x="109445" y="1184214"/>
                  </a:lnTo>
                  <a:lnTo>
                    <a:pt x="109176" y="1184040"/>
                  </a:lnTo>
                  <a:lnTo>
                    <a:pt x="108907" y="1183660"/>
                  </a:lnTo>
                  <a:lnTo>
                    <a:pt x="108891" y="1182823"/>
                  </a:lnTo>
                  <a:lnTo>
                    <a:pt x="109350" y="1181796"/>
                  </a:lnTo>
                  <a:lnTo>
                    <a:pt x="112037" y="1179520"/>
                  </a:lnTo>
                  <a:lnTo>
                    <a:pt x="113001" y="1177797"/>
                  </a:lnTo>
                  <a:lnTo>
                    <a:pt x="113396" y="1177450"/>
                  </a:lnTo>
                  <a:lnTo>
                    <a:pt x="113791" y="1177228"/>
                  </a:lnTo>
                  <a:lnTo>
                    <a:pt x="114028" y="1176802"/>
                  </a:lnTo>
                  <a:lnTo>
                    <a:pt x="113822" y="1175775"/>
                  </a:lnTo>
                  <a:lnTo>
                    <a:pt x="121772" y="1174716"/>
                  </a:lnTo>
                  <a:lnTo>
                    <a:pt x="123052" y="1175079"/>
                  </a:lnTo>
                  <a:lnTo>
                    <a:pt x="124680" y="1177228"/>
                  </a:lnTo>
                  <a:lnTo>
                    <a:pt x="126671" y="1178192"/>
                  </a:lnTo>
                  <a:lnTo>
                    <a:pt x="127635" y="1178935"/>
                  </a:lnTo>
                  <a:lnTo>
                    <a:pt x="128015" y="1179694"/>
                  </a:lnTo>
                  <a:lnTo>
                    <a:pt x="128315" y="1180595"/>
                  </a:lnTo>
                  <a:lnTo>
                    <a:pt x="128694" y="1181338"/>
                  </a:lnTo>
                  <a:lnTo>
                    <a:pt x="129216" y="1181717"/>
                  </a:lnTo>
                  <a:lnTo>
                    <a:pt x="132882" y="1183028"/>
                  </a:lnTo>
                  <a:lnTo>
                    <a:pt x="133436" y="1183914"/>
                  </a:lnTo>
                  <a:lnTo>
                    <a:pt x="133040" y="1184577"/>
                  </a:lnTo>
                  <a:lnTo>
                    <a:pt x="131713" y="1184577"/>
                  </a:lnTo>
                  <a:lnTo>
                    <a:pt x="127161" y="1183028"/>
                  </a:lnTo>
                  <a:lnTo>
                    <a:pt x="126166" y="1182475"/>
                  </a:lnTo>
                  <a:lnTo>
                    <a:pt x="125028" y="1180263"/>
                  </a:lnTo>
                  <a:lnTo>
                    <a:pt x="124285" y="1179614"/>
                  </a:lnTo>
                  <a:lnTo>
                    <a:pt x="123337" y="1179963"/>
                  </a:lnTo>
                  <a:lnTo>
                    <a:pt x="121772" y="1182349"/>
                  </a:lnTo>
                  <a:lnTo>
                    <a:pt x="120634" y="1183202"/>
                  </a:lnTo>
                  <a:lnTo>
                    <a:pt x="120049" y="1183961"/>
                  </a:lnTo>
                  <a:lnTo>
                    <a:pt x="118753" y="1186094"/>
                  </a:lnTo>
                  <a:lnTo>
                    <a:pt x="118595" y="1186442"/>
                  </a:lnTo>
                  <a:lnTo>
                    <a:pt x="118089" y="1189555"/>
                  </a:lnTo>
                  <a:lnTo>
                    <a:pt x="117900" y="1190362"/>
                  </a:lnTo>
                  <a:lnTo>
                    <a:pt x="116383" y="1193111"/>
                  </a:lnTo>
                  <a:lnTo>
                    <a:pt x="116209" y="1193554"/>
                  </a:lnTo>
                  <a:lnTo>
                    <a:pt x="116541" y="1195055"/>
                  </a:lnTo>
                  <a:lnTo>
                    <a:pt x="117710" y="1195403"/>
                  </a:lnTo>
                  <a:lnTo>
                    <a:pt x="122625" y="1194108"/>
                  </a:lnTo>
                  <a:lnTo>
                    <a:pt x="123858" y="1194392"/>
                  </a:lnTo>
                  <a:lnTo>
                    <a:pt x="124237" y="1196035"/>
                  </a:lnTo>
                  <a:lnTo>
                    <a:pt x="124791" y="1196778"/>
                  </a:lnTo>
                  <a:lnTo>
                    <a:pt x="126213" y="1196842"/>
                  </a:lnTo>
                  <a:lnTo>
                    <a:pt x="135490" y="1193775"/>
                  </a:lnTo>
                  <a:lnTo>
                    <a:pt x="137671" y="1192543"/>
                  </a:lnTo>
                  <a:lnTo>
                    <a:pt x="139520" y="1190377"/>
                  </a:lnTo>
                  <a:lnTo>
                    <a:pt x="140974" y="1187896"/>
                  </a:lnTo>
                  <a:lnTo>
                    <a:pt x="142697" y="1186094"/>
                  </a:lnTo>
                  <a:lnTo>
                    <a:pt x="145162" y="1185999"/>
                  </a:lnTo>
                  <a:lnTo>
                    <a:pt x="146269" y="1186521"/>
                  </a:lnTo>
                  <a:lnTo>
                    <a:pt x="146585" y="1187074"/>
                  </a:lnTo>
                  <a:lnTo>
                    <a:pt x="146269" y="1187975"/>
                  </a:lnTo>
                  <a:lnTo>
                    <a:pt x="145747" y="1189129"/>
                  </a:lnTo>
                  <a:lnTo>
                    <a:pt x="145557" y="1189903"/>
                  </a:lnTo>
                  <a:lnTo>
                    <a:pt x="145747" y="1190267"/>
                  </a:lnTo>
                  <a:lnTo>
                    <a:pt x="146205" y="1190552"/>
                  </a:lnTo>
                  <a:lnTo>
                    <a:pt x="147059" y="1191658"/>
                  </a:lnTo>
                  <a:lnTo>
                    <a:pt x="147486" y="1192021"/>
                  </a:lnTo>
                  <a:lnTo>
                    <a:pt x="148165" y="1192132"/>
                  </a:lnTo>
                  <a:lnTo>
                    <a:pt x="152559" y="1191262"/>
                  </a:lnTo>
                  <a:lnTo>
                    <a:pt x="153349" y="1190330"/>
                  </a:lnTo>
                  <a:lnTo>
                    <a:pt x="153791" y="1188196"/>
                  </a:lnTo>
                  <a:lnTo>
                    <a:pt x="153349" y="1186980"/>
                  </a:lnTo>
                  <a:lnTo>
                    <a:pt x="152021" y="1186616"/>
                  </a:lnTo>
                  <a:lnTo>
                    <a:pt x="150552" y="1186458"/>
                  </a:lnTo>
                  <a:lnTo>
                    <a:pt x="149619" y="1185936"/>
                  </a:lnTo>
                  <a:lnTo>
                    <a:pt x="149572" y="1184799"/>
                  </a:lnTo>
                  <a:lnTo>
                    <a:pt x="150725" y="1184672"/>
                  </a:lnTo>
                  <a:lnTo>
                    <a:pt x="153175" y="1185257"/>
                  </a:lnTo>
                  <a:lnTo>
                    <a:pt x="154313" y="1184783"/>
                  </a:lnTo>
                  <a:lnTo>
                    <a:pt x="155166" y="1183471"/>
                  </a:lnTo>
                  <a:lnTo>
                    <a:pt x="155878" y="1181970"/>
                  </a:lnTo>
                  <a:lnTo>
                    <a:pt x="156604" y="1180943"/>
                  </a:lnTo>
                  <a:lnTo>
                    <a:pt x="157221" y="1180958"/>
                  </a:lnTo>
                  <a:lnTo>
                    <a:pt x="157237" y="1182254"/>
                  </a:lnTo>
                  <a:lnTo>
                    <a:pt x="157158" y="1184135"/>
                  </a:lnTo>
                  <a:lnTo>
                    <a:pt x="157426" y="1185936"/>
                  </a:lnTo>
                  <a:lnTo>
                    <a:pt x="158501" y="1189982"/>
                  </a:lnTo>
                  <a:lnTo>
                    <a:pt x="159133" y="1191057"/>
                  </a:lnTo>
                  <a:lnTo>
                    <a:pt x="160761" y="1190409"/>
                  </a:lnTo>
                  <a:lnTo>
                    <a:pt x="161567" y="1189840"/>
                  </a:lnTo>
                  <a:lnTo>
                    <a:pt x="161978" y="1189034"/>
                  </a:lnTo>
                  <a:lnTo>
                    <a:pt x="162120" y="1188370"/>
                  </a:lnTo>
                  <a:lnTo>
                    <a:pt x="162405" y="1187311"/>
                  </a:lnTo>
                  <a:lnTo>
                    <a:pt x="162784" y="1186300"/>
                  </a:lnTo>
                  <a:lnTo>
                    <a:pt x="163211" y="1185779"/>
                  </a:lnTo>
                  <a:lnTo>
                    <a:pt x="163037" y="1185225"/>
                  </a:lnTo>
                  <a:lnTo>
                    <a:pt x="163021" y="1184783"/>
                  </a:lnTo>
                  <a:lnTo>
                    <a:pt x="163084" y="1183660"/>
                  </a:lnTo>
                  <a:lnTo>
                    <a:pt x="163985" y="1183850"/>
                  </a:lnTo>
                  <a:lnTo>
                    <a:pt x="166040" y="1182333"/>
                  </a:lnTo>
                  <a:lnTo>
                    <a:pt x="167130" y="1181970"/>
                  </a:lnTo>
                  <a:lnTo>
                    <a:pt x="167162" y="1181385"/>
                  </a:lnTo>
                  <a:lnTo>
                    <a:pt x="164823" y="1179536"/>
                  </a:lnTo>
                  <a:lnTo>
                    <a:pt x="164191" y="1178556"/>
                  </a:lnTo>
                  <a:lnTo>
                    <a:pt x="165218" y="1178114"/>
                  </a:lnTo>
                  <a:lnTo>
                    <a:pt x="166198" y="1178287"/>
                  </a:lnTo>
                  <a:lnTo>
                    <a:pt x="168126" y="1178935"/>
                  </a:lnTo>
                  <a:lnTo>
                    <a:pt x="172077" y="1179331"/>
                  </a:lnTo>
                  <a:lnTo>
                    <a:pt x="172124" y="1178761"/>
                  </a:lnTo>
                  <a:lnTo>
                    <a:pt x="172978" y="1178034"/>
                  </a:lnTo>
                  <a:lnTo>
                    <a:pt x="176107" y="1178904"/>
                  </a:lnTo>
                  <a:lnTo>
                    <a:pt x="177514" y="1177718"/>
                  </a:lnTo>
                  <a:lnTo>
                    <a:pt x="177213" y="1176596"/>
                  </a:lnTo>
                  <a:lnTo>
                    <a:pt x="177166" y="1174131"/>
                  </a:lnTo>
                  <a:lnTo>
                    <a:pt x="177024" y="1172946"/>
                  </a:lnTo>
                  <a:lnTo>
                    <a:pt x="177577" y="1173214"/>
                  </a:lnTo>
                  <a:lnTo>
                    <a:pt x="177814" y="1173672"/>
                  </a:lnTo>
                  <a:lnTo>
                    <a:pt x="177956" y="1174273"/>
                  </a:lnTo>
                  <a:lnTo>
                    <a:pt x="178193" y="1174936"/>
                  </a:lnTo>
                  <a:lnTo>
                    <a:pt x="178699" y="1175585"/>
                  </a:lnTo>
                  <a:lnTo>
                    <a:pt x="179268" y="1175885"/>
                  </a:lnTo>
                  <a:lnTo>
                    <a:pt x="180611" y="1175948"/>
                  </a:lnTo>
                  <a:lnTo>
                    <a:pt x="179394" y="1174873"/>
                  </a:lnTo>
                  <a:lnTo>
                    <a:pt x="179268" y="1174478"/>
                  </a:lnTo>
                  <a:lnTo>
                    <a:pt x="179473" y="1173831"/>
                  </a:lnTo>
                  <a:lnTo>
                    <a:pt x="179837" y="1173831"/>
                  </a:lnTo>
                  <a:lnTo>
                    <a:pt x="180769" y="1174352"/>
                  </a:lnTo>
                  <a:lnTo>
                    <a:pt x="182128" y="1174210"/>
                  </a:lnTo>
                  <a:lnTo>
                    <a:pt x="182302" y="1173514"/>
                  </a:lnTo>
                  <a:lnTo>
                    <a:pt x="181370" y="1170780"/>
                  </a:lnTo>
                  <a:lnTo>
                    <a:pt x="181670" y="1170353"/>
                  </a:lnTo>
                  <a:lnTo>
                    <a:pt x="182176" y="1169136"/>
                  </a:lnTo>
                  <a:lnTo>
                    <a:pt x="182429" y="1168821"/>
                  </a:lnTo>
                  <a:lnTo>
                    <a:pt x="182903" y="1168900"/>
                  </a:lnTo>
                  <a:lnTo>
                    <a:pt x="183251" y="1169326"/>
                  </a:lnTo>
                  <a:lnTo>
                    <a:pt x="183567" y="1169800"/>
                  </a:lnTo>
                  <a:lnTo>
                    <a:pt x="184641" y="1170559"/>
                  </a:lnTo>
                  <a:lnTo>
                    <a:pt x="185037" y="1170575"/>
                  </a:lnTo>
                  <a:lnTo>
                    <a:pt x="185258" y="1169895"/>
                  </a:lnTo>
                  <a:lnTo>
                    <a:pt x="185447" y="1168773"/>
                  </a:lnTo>
                  <a:lnTo>
                    <a:pt x="185416" y="1168362"/>
                  </a:lnTo>
                  <a:lnTo>
                    <a:pt x="185115" y="1168031"/>
                  </a:lnTo>
                  <a:lnTo>
                    <a:pt x="185163" y="1167477"/>
                  </a:lnTo>
                  <a:lnTo>
                    <a:pt x="186064" y="1167761"/>
                  </a:lnTo>
                  <a:lnTo>
                    <a:pt x="187249" y="1169863"/>
                  </a:lnTo>
                  <a:lnTo>
                    <a:pt x="187976" y="1170433"/>
                  </a:lnTo>
                  <a:lnTo>
                    <a:pt x="190062" y="1170022"/>
                  </a:lnTo>
                  <a:lnTo>
                    <a:pt x="190315" y="1169737"/>
                  </a:lnTo>
                  <a:lnTo>
                    <a:pt x="190299" y="1169026"/>
                  </a:lnTo>
                  <a:lnTo>
                    <a:pt x="190094" y="1167904"/>
                  </a:lnTo>
                  <a:lnTo>
                    <a:pt x="190489" y="1166181"/>
                  </a:lnTo>
                  <a:lnTo>
                    <a:pt x="190932" y="1165517"/>
                  </a:lnTo>
                  <a:lnTo>
                    <a:pt x="191595" y="1165422"/>
                  </a:lnTo>
                  <a:lnTo>
                    <a:pt x="196984" y="1166576"/>
                  </a:lnTo>
                  <a:lnTo>
                    <a:pt x="198802" y="1167619"/>
                  </a:lnTo>
                  <a:lnTo>
                    <a:pt x="199450" y="1168204"/>
                  </a:lnTo>
                  <a:lnTo>
                    <a:pt x="200019" y="1169231"/>
                  </a:lnTo>
                  <a:lnTo>
                    <a:pt x="199924" y="1169832"/>
                  </a:lnTo>
                  <a:lnTo>
                    <a:pt x="198770" y="1171080"/>
                  </a:lnTo>
                  <a:lnTo>
                    <a:pt x="197395" y="1173594"/>
                  </a:lnTo>
                  <a:lnTo>
                    <a:pt x="197174" y="1174273"/>
                  </a:lnTo>
                  <a:lnTo>
                    <a:pt x="197285" y="1174763"/>
                  </a:lnTo>
                  <a:lnTo>
                    <a:pt x="197569" y="1174810"/>
                  </a:lnTo>
                  <a:lnTo>
                    <a:pt x="197854" y="1174921"/>
                  </a:lnTo>
                  <a:lnTo>
                    <a:pt x="198028" y="1176201"/>
                  </a:lnTo>
                  <a:lnTo>
                    <a:pt x="198328" y="1176785"/>
                  </a:lnTo>
                  <a:lnTo>
                    <a:pt x="198960" y="1177592"/>
                  </a:lnTo>
                  <a:lnTo>
                    <a:pt x="196352" y="1179046"/>
                  </a:lnTo>
                  <a:lnTo>
                    <a:pt x="195483" y="1179852"/>
                  </a:lnTo>
                  <a:lnTo>
                    <a:pt x="196147" y="1180436"/>
                  </a:lnTo>
                  <a:lnTo>
                    <a:pt x="197617" y="1181195"/>
                  </a:lnTo>
                  <a:lnTo>
                    <a:pt x="198944" y="1182223"/>
                  </a:lnTo>
                  <a:lnTo>
                    <a:pt x="199245" y="1182618"/>
                  </a:lnTo>
                  <a:lnTo>
                    <a:pt x="198944" y="1182775"/>
                  </a:lnTo>
                  <a:lnTo>
                    <a:pt x="198533" y="1182870"/>
                  </a:lnTo>
                  <a:lnTo>
                    <a:pt x="198249" y="1183202"/>
                  </a:lnTo>
                  <a:lnTo>
                    <a:pt x="198059" y="1183660"/>
                  </a:lnTo>
                  <a:lnTo>
                    <a:pt x="198075" y="1184214"/>
                  </a:lnTo>
                  <a:lnTo>
                    <a:pt x="197174" y="1184704"/>
                  </a:lnTo>
                  <a:lnTo>
                    <a:pt x="196447" y="1183787"/>
                  </a:lnTo>
                  <a:lnTo>
                    <a:pt x="195120" y="1183471"/>
                  </a:lnTo>
                  <a:lnTo>
                    <a:pt x="193792" y="1183819"/>
                  </a:lnTo>
                  <a:lnTo>
                    <a:pt x="193033" y="1184877"/>
                  </a:lnTo>
                  <a:lnTo>
                    <a:pt x="194345" y="1184577"/>
                  </a:lnTo>
                  <a:lnTo>
                    <a:pt x="195689" y="1184577"/>
                  </a:lnTo>
                  <a:lnTo>
                    <a:pt x="195072" y="1185114"/>
                  </a:lnTo>
                  <a:lnTo>
                    <a:pt x="194061" y="1186379"/>
                  </a:lnTo>
                  <a:lnTo>
                    <a:pt x="193460" y="1186916"/>
                  </a:lnTo>
                  <a:lnTo>
                    <a:pt x="194361" y="1187375"/>
                  </a:lnTo>
                  <a:lnTo>
                    <a:pt x="198470" y="1186885"/>
                  </a:lnTo>
                  <a:lnTo>
                    <a:pt x="198391" y="1185715"/>
                  </a:lnTo>
                  <a:lnTo>
                    <a:pt x="198960" y="1184435"/>
                  </a:lnTo>
                  <a:lnTo>
                    <a:pt x="199814" y="1183250"/>
                  </a:lnTo>
                  <a:lnTo>
                    <a:pt x="200620" y="1182412"/>
                  </a:lnTo>
                  <a:lnTo>
                    <a:pt x="200856" y="1182238"/>
                  </a:lnTo>
                  <a:lnTo>
                    <a:pt x="201346" y="1182065"/>
                  </a:lnTo>
                  <a:lnTo>
                    <a:pt x="201504" y="1181970"/>
                  </a:lnTo>
                  <a:lnTo>
                    <a:pt x="201662" y="1181764"/>
                  </a:lnTo>
                  <a:lnTo>
                    <a:pt x="201836" y="1181433"/>
                  </a:lnTo>
                  <a:lnTo>
                    <a:pt x="202026" y="1181195"/>
                  </a:lnTo>
                  <a:lnTo>
                    <a:pt x="202311" y="1180626"/>
                  </a:lnTo>
                  <a:lnTo>
                    <a:pt x="202421" y="1179946"/>
                  </a:lnTo>
                  <a:lnTo>
                    <a:pt x="202516" y="1179204"/>
                  </a:lnTo>
                  <a:lnTo>
                    <a:pt x="202706" y="1178382"/>
                  </a:lnTo>
                  <a:lnTo>
                    <a:pt x="201915" y="1177592"/>
                  </a:lnTo>
                  <a:lnTo>
                    <a:pt x="202532" y="1176359"/>
                  </a:lnTo>
                  <a:lnTo>
                    <a:pt x="203607" y="1175048"/>
                  </a:lnTo>
                  <a:lnTo>
                    <a:pt x="204207" y="1174083"/>
                  </a:lnTo>
                  <a:lnTo>
                    <a:pt x="204302" y="1173878"/>
                  </a:lnTo>
                  <a:lnTo>
                    <a:pt x="204539" y="1173736"/>
                  </a:lnTo>
                  <a:lnTo>
                    <a:pt x="204760" y="1173546"/>
                  </a:lnTo>
                  <a:lnTo>
                    <a:pt x="204902" y="1173088"/>
                  </a:lnTo>
                  <a:lnTo>
                    <a:pt x="204871" y="1172772"/>
                  </a:lnTo>
                  <a:lnTo>
                    <a:pt x="204729" y="1172202"/>
                  </a:lnTo>
                  <a:lnTo>
                    <a:pt x="204697" y="1171855"/>
                  </a:lnTo>
                  <a:lnTo>
                    <a:pt x="204729" y="1171080"/>
                  </a:lnTo>
                  <a:lnTo>
                    <a:pt x="204618" y="1169705"/>
                  </a:lnTo>
                  <a:lnTo>
                    <a:pt x="204634" y="1168900"/>
                  </a:lnTo>
                  <a:lnTo>
                    <a:pt x="204397" y="1167761"/>
                  </a:lnTo>
                  <a:lnTo>
                    <a:pt x="203306" y="1165454"/>
                  </a:lnTo>
                  <a:lnTo>
                    <a:pt x="203275" y="1164364"/>
                  </a:lnTo>
                  <a:lnTo>
                    <a:pt x="203907" y="1163684"/>
                  </a:lnTo>
                  <a:lnTo>
                    <a:pt x="205076" y="1163289"/>
                  </a:lnTo>
                  <a:lnTo>
                    <a:pt x="206325" y="1163083"/>
                  </a:lnTo>
                  <a:lnTo>
                    <a:pt x="207178" y="1163131"/>
                  </a:lnTo>
                  <a:lnTo>
                    <a:pt x="206783" y="1164490"/>
                  </a:lnTo>
                  <a:lnTo>
                    <a:pt x="206546" y="1165881"/>
                  </a:lnTo>
                  <a:lnTo>
                    <a:pt x="206435" y="1167224"/>
                  </a:lnTo>
                  <a:lnTo>
                    <a:pt x="206483" y="1168331"/>
                  </a:lnTo>
                  <a:lnTo>
                    <a:pt x="206704" y="1169342"/>
                  </a:lnTo>
                  <a:lnTo>
                    <a:pt x="207147" y="1170654"/>
                  </a:lnTo>
                  <a:lnTo>
                    <a:pt x="207779" y="1171649"/>
                  </a:lnTo>
                  <a:lnTo>
                    <a:pt x="208522" y="1171618"/>
                  </a:lnTo>
                  <a:lnTo>
                    <a:pt x="208806" y="1170733"/>
                  </a:lnTo>
                  <a:lnTo>
                    <a:pt x="209280" y="1167714"/>
                  </a:lnTo>
                  <a:lnTo>
                    <a:pt x="209833" y="1166497"/>
                  </a:lnTo>
                  <a:lnTo>
                    <a:pt x="210750" y="1165628"/>
                  </a:lnTo>
                  <a:lnTo>
                    <a:pt x="211856" y="1165107"/>
                  </a:lnTo>
                  <a:lnTo>
                    <a:pt x="212805" y="1165344"/>
                  </a:lnTo>
                  <a:lnTo>
                    <a:pt x="213310" y="1166766"/>
                  </a:lnTo>
                  <a:lnTo>
                    <a:pt x="214464" y="1165327"/>
                  </a:lnTo>
                  <a:lnTo>
                    <a:pt x="215697" y="1164680"/>
                  </a:lnTo>
                  <a:lnTo>
                    <a:pt x="218462" y="1164617"/>
                  </a:lnTo>
                  <a:lnTo>
                    <a:pt x="219079" y="1164411"/>
                  </a:lnTo>
                  <a:lnTo>
                    <a:pt x="219806" y="1163352"/>
                  </a:lnTo>
                  <a:lnTo>
                    <a:pt x="220343" y="1163115"/>
                  </a:lnTo>
                  <a:lnTo>
                    <a:pt x="221007" y="1162988"/>
                  </a:lnTo>
                  <a:lnTo>
                    <a:pt x="222382" y="1162404"/>
                  </a:lnTo>
                  <a:lnTo>
                    <a:pt x="223014" y="1162278"/>
                  </a:lnTo>
                  <a:lnTo>
                    <a:pt x="223646" y="1162515"/>
                  </a:lnTo>
                  <a:lnTo>
                    <a:pt x="224120" y="1162957"/>
                  </a:lnTo>
                  <a:lnTo>
                    <a:pt x="225163" y="1164411"/>
                  </a:lnTo>
                  <a:lnTo>
                    <a:pt x="225322" y="1164790"/>
                  </a:lnTo>
                  <a:lnTo>
                    <a:pt x="225511" y="1165059"/>
                  </a:lnTo>
                  <a:lnTo>
                    <a:pt x="225827" y="1165185"/>
                  </a:lnTo>
                  <a:lnTo>
                    <a:pt x="226412" y="1165138"/>
                  </a:lnTo>
                  <a:lnTo>
                    <a:pt x="226570" y="1164932"/>
                  </a:lnTo>
                  <a:lnTo>
                    <a:pt x="226570" y="1164585"/>
                  </a:lnTo>
                  <a:lnTo>
                    <a:pt x="226665" y="1164158"/>
                  </a:lnTo>
                  <a:lnTo>
                    <a:pt x="226459" y="1164190"/>
                  </a:lnTo>
                  <a:lnTo>
                    <a:pt x="226238" y="1163873"/>
                  </a:lnTo>
                  <a:lnTo>
                    <a:pt x="226128" y="1163383"/>
                  </a:lnTo>
                  <a:lnTo>
                    <a:pt x="226317" y="1162815"/>
                  </a:lnTo>
                  <a:lnTo>
                    <a:pt x="226617" y="1162499"/>
                  </a:lnTo>
                  <a:lnTo>
                    <a:pt x="226965" y="1162325"/>
                  </a:lnTo>
                  <a:lnTo>
                    <a:pt x="228356" y="1162072"/>
                  </a:lnTo>
                  <a:lnTo>
                    <a:pt x="229067" y="1162151"/>
                  </a:lnTo>
                  <a:lnTo>
                    <a:pt x="229652" y="1162562"/>
                  </a:lnTo>
                  <a:lnTo>
                    <a:pt x="229921" y="1163383"/>
                  </a:lnTo>
                  <a:lnTo>
                    <a:pt x="230205" y="1163400"/>
                  </a:lnTo>
                  <a:lnTo>
                    <a:pt x="232228" y="1158769"/>
                  </a:lnTo>
                  <a:lnTo>
                    <a:pt x="233619" y="1156651"/>
                  </a:lnTo>
                  <a:lnTo>
                    <a:pt x="234615" y="1156667"/>
                  </a:lnTo>
                  <a:lnTo>
                    <a:pt x="235057" y="1158010"/>
                  </a:lnTo>
                  <a:lnTo>
                    <a:pt x="235357" y="1158405"/>
                  </a:lnTo>
                  <a:lnTo>
                    <a:pt x="235958" y="1158595"/>
                  </a:lnTo>
                  <a:lnTo>
                    <a:pt x="236274" y="1158374"/>
                  </a:lnTo>
                  <a:lnTo>
                    <a:pt x="236716" y="1157331"/>
                  </a:lnTo>
                  <a:lnTo>
                    <a:pt x="236922" y="1157093"/>
                  </a:lnTo>
                  <a:lnTo>
                    <a:pt x="237933" y="1157363"/>
                  </a:lnTo>
                  <a:lnTo>
                    <a:pt x="238360" y="1157868"/>
                  </a:lnTo>
                  <a:lnTo>
                    <a:pt x="238566" y="1158563"/>
                  </a:lnTo>
                  <a:lnTo>
                    <a:pt x="238961" y="1159370"/>
                  </a:lnTo>
                  <a:lnTo>
                    <a:pt x="238913" y="1159844"/>
                  </a:lnTo>
                  <a:lnTo>
                    <a:pt x="238502" y="1159922"/>
                  </a:lnTo>
                  <a:lnTo>
                    <a:pt x="238091" y="1160112"/>
                  </a:lnTo>
                  <a:lnTo>
                    <a:pt x="237712" y="1160412"/>
                  </a:lnTo>
                  <a:lnTo>
                    <a:pt x="237364" y="1160792"/>
                  </a:lnTo>
                  <a:lnTo>
                    <a:pt x="238218" y="1161361"/>
                  </a:lnTo>
                  <a:lnTo>
                    <a:pt x="239514" y="1161551"/>
                  </a:lnTo>
                  <a:lnTo>
                    <a:pt x="240778" y="1161314"/>
                  </a:lnTo>
                  <a:lnTo>
                    <a:pt x="241489" y="1160524"/>
                  </a:lnTo>
                  <a:lnTo>
                    <a:pt x="241252" y="1160397"/>
                  </a:lnTo>
                  <a:lnTo>
                    <a:pt x="240873" y="1160065"/>
                  </a:lnTo>
                  <a:lnTo>
                    <a:pt x="240652" y="1159970"/>
                  </a:lnTo>
                  <a:lnTo>
                    <a:pt x="240683" y="1159512"/>
                  </a:lnTo>
                  <a:lnTo>
                    <a:pt x="242027" y="1158927"/>
                  </a:lnTo>
                  <a:lnTo>
                    <a:pt x="242501" y="1158279"/>
                  </a:lnTo>
                  <a:lnTo>
                    <a:pt x="242580" y="1156983"/>
                  </a:lnTo>
                  <a:lnTo>
                    <a:pt x="242185" y="1156066"/>
                  </a:lnTo>
                  <a:lnTo>
                    <a:pt x="241458" y="1155876"/>
                  </a:lnTo>
                  <a:lnTo>
                    <a:pt x="240573" y="1155956"/>
                  </a:lnTo>
                  <a:lnTo>
                    <a:pt x="239798" y="1155751"/>
                  </a:lnTo>
                  <a:lnTo>
                    <a:pt x="239135" y="1154597"/>
                  </a:lnTo>
                  <a:lnTo>
                    <a:pt x="242027" y="1153554"/>
                  </a:lnTo>
                  <a:lnTo>
                    <a:pt x="242058" y="1152289"/>
                  </a:lnTo>
                  <a:lnTo>
                    <a:pt x="242422" y="1151262"/>
                  </a:lnTo>
                  <a:lnTo>
                    <a:pt x="242058" y="1150756"/>
                  </a:lnTo>
                  <a:lnTo>
                    <a:pt x="240747" y="1150076"/>
                  </a:lnTo>
                  <a:lnTo>
                    <a:pt x="241189" y="1149413"/>
                  </a:lnTo>
                  <a:lnTo>
                    <a:pt x="241410" y="1148670"/>
                  </a:lnTo>
                  <a:lnTo>
                    <a:pt x="241347" y="1147832"/>
                  </a:lnTo>
                  <a:lnTo>
                    <a:pt x="240968" y="1146995"/>
                  </a:lnTo>
                  <a:lnTo>
                    <a:pt x="241790" y="1146647"/>
                  </a:lnTo>
                  <a:lnTo>
                    <a:pt x="242390" y="1147200"/>
                  </a:lnTo>
                  <a:lnTo>
                    <a:pt x="242580" y="1148322"/>
                  </a:lnTo>
                  <a:lnTo>
                    <a:pt x="242232" y="1149713"/>
                  </a:lnTo>
                  <a:lnTo>
                    <a:pt x="243655" y="1149255"/>
                  </a:lnTo>
                  <a:lnTo>
                    <a:pt x="244698" y="1148180"/>
                  </a:lnTo>
                  <a:lnTo>
                    <a:pt x="245678" y="1146900"/>
                  </a:lnTo>
                  <a:lnTo>
                    <a:pt x="246863" y="1145810"/>
                  </a:lnTo>
                  <a:lnTo>
                    <a:pt x="245093" y="1144925"/>
                  </a:lnTo>
                  <a:lnTo>
                    <a:pt x="244303" y="1144276"/>
                  </a:lnTo>
                  <a:lnTo>
                    <a:pt x="243892" y="1143028"/>
                  </a:lnTo>
                  <a:lnTo>
                    <a:pt x="246958" y="1143786"/>
                  </a:lnTo>
                  <a:lnTo>
                    <a:pt x="250103" y="1143929"/>
                  </a:lnTo>
                  <a:lnTo>
                    <a:pt x="250577" y="1144293"/>
                  </a:lnTo>
                  <a:lnTo>
                    <a:pt x="250561" y="1144861"/>
                  </a:lnTo>
                  <a:lnTo>
                    <a:pt x="250087" y="1145383"/>
                  </a:lnTo>
                  <a:lnTo>
                    <a:pt x="249170" y="1145999"/>
                  </a:lnTo>
                  <a:lnTo>
                    <a:pt x="249154" y="1146110"/>
                  </a:lnTo>
                  <a:lnTo>
                    <a:pt x="249123" y="1146774"/>
                  </a:lnTo>
                  <a:lnTo>
                    <a:pt x="249028" y="1147105"/>
                  </a:lnTo>
                  <a:lnTo>
                    <a:pt x="248886" y="1147074"/>
                  </a:lnTo>
                  <a:lnTo>
                    <a:pt x="248712" y="1146995"/>
                  </a:lnTo>
                  <a:lnTo>
                    <a:pt x="248317" y="1147074"/>
                  </a:lnTo>
                  <a:lnTo>
                    <a:pt x="247843" y="1146900"/>
                  </a:lnTo>
                  <a:lnTo>
                    <a:pt x="247637" y="1146979"/>
                  </a:lnTo>
                  <a:lnTo>
                    <a:pt x="247384" y="1147517"/>
                  </a:lnTo>
                  <a:lnTo>
                    <a:pt x="246847" y="1149160"/>
                  </a:lnTo>
                  <a:lnTo>
                    <a:pt x="246752" y="1149508"/>
                  </a:lnTo>
                  <a:lnTo>
                    <a:pt x="245709" y="1149871"/>
                  </a:lnTo>
                  <a:lnTo>
                    <a:pt x="244950" y="1150820"/>
                  </a:lnTo>
                  <a:lnTo>
                    <a:pt x="244887" y="1151863"/>
                  </a:lnTo>
                  <a:lnTo>
                    <a:pt x="245804" y="1152558"/>
                  </a:lnTo>
                  <a:lnTo>
                    <a:pt x="245756" y="1153064"/>
                  </a:lnTo>
                  <a:lnTo>
                    <a:pt x="244950" y="1153443"/>
                  </a:lnTo>
                  <a:lnTo>
                    <a:pt x="244571" y="1154439"/>
                  </a:lnTo>
                  <a:lnTo>
                    <a:pt x="244666" y="1155356"/>
                  </a:lnTo>
                  <a:lnTo>
                    <a:pt x="245330" y="1155387"/>
                  </a:lnTo>
                  <a:lnTo>
                    <a:pt x="246120" y="1154960"/>
                  </a:lnTo>
                  <a:lnTo>
                    <a:pt x="248585" y="1154281"/>
                  </a:lnTo>
                  <a:lnTo>
                    <a:pt x="248554" y="1154818"/>
                  </a:lnTo>
                  <a:lnTo>
                    <a:pt x="245851" y="1156193"/>
                  </a:lnTo>
                  <a:lnTo>
                    <a:pt x="246515" y="1157205"/>
                  </a:lnTo>
                  <a:lnTo>
                    <a:pt x="247321" y="1158263"/>
                  </a:lnTo>
                  <a:lnTo>
                    <a:pt x="248175" y="1158975"/>
                  </a:lnTo>
                  <a:lnTo>
                    <a:pt x="248854" y="1158975"/>
                  </a:lnTo>
                  <a:lnTo>
                    <a:pt x="248554" y="1157995"/>
                  </a:lnTo>
                  <a:lnTo>
                    <a:pt x="248317" y="1156936"/>
                  </a:lnTo>
                  <a:lnTo>
                    <a:pt x="248427" y="1156098"/>
                  </a:lnTo>
                  <a:lnTo>
                    <a:pt x="249075" y="1155876"/>
                  </a:lnTo>
                  <a:lnTo>
                    <a:pt x="249565" y="1156303"/>
                  </a:lnTo>
                  <a:lnTo>
                    <a:pt x="250466" y="1158058"/>
                  </a:lnTo>
                  <a:lnTo>
                    <a:pt x="250940" y="1158627"/>
                  </a:lnTo>
                  <a:lnTo>
                    <a:pt x="251810" y="1158405"/>
                  </a:lnTo>
                  <a:lnTo>
                    <a:pt x="252110" y="1157125"/>
                  </a:lnTo>
                  <a:lnTo>
                    <a:pt x="251730" y="1155656"/>
                  </a:lnTo>
                  <a:lnTo>
                    <a:pt x="250577" y="1154944"/>
                  </a:lnTo>
                  <a:lnTo>
                    <a:pt x="250703" y="1155276"/>
                  </a:lnTo>
                  <a:lnTo>
                    <a:pt x="250751" y="1155545"/>
                  </a:lnTo>
                  <a:lnTo>
                    <a:pt x="250861" y="1155751"/>
                  </a:lnTo>
                  <a:lnTo>
                    <a:pt x="250166" y="1156366"/>
                  </a:lnTo>
                  <a:lnTo>
                    <a:pt x="249581" y="1155498"/>
                  </a:lnTo>
                  <a:lnTo>
                    <a:pt x="249565" y="1154234"/>
                  </a:lnTo>
                  <a:lnTo>
                    <a:pt x="250356" y="1153364"/>
                  </a:lnTo>
                  <a:lnTo>
                    <a:pt x="249486" y="1151863"/>
                  </a:lnTo>
                  <a:lnTo>
                    <a:pt x="249107" y="1151025"/>
                  </a:lnTo>
                  <a:lnTo>
                    <a:pt x="249281" y="1150661"/>
                  </a:lnTo>
                  <a:lnTo>
                    <a:pt x="251209" y="1150566"/>
                  </a:lnTo>
                  <a:lnTo>
                    <a:pt x="251730" y="1150835"/>
                  </a:lnTo>
                  <a:lnTo>
                    <a:pt x="251493" y="1151673"/>
                  </a:lnTo>
                  <a:lnTo>
                    <a:pt x="251604" y="1152447"/>
                  </a:lnTo>
                  <a:lnTo>
                    <a:pt x="252078" y="1154012"/>
                  </a:lnTo>
                  <a:lnTo>
                    <a:pt x="253011" y="1153032"/>
                  </a:lnTo>
                  <a:lnTo>
                    <a:pt x="252900" y="1151783"/>
                  </a:lnTo>
                  <a:lnTo>
                    <a:pt x="252315" y="1150361"/>
                  </a:lnTo>
                  <a:lnTo>
                    <a:pt x="251873" y="1148812"/>
                  </a:lnTo>
                  <a:lnTo>
                    <a:pt x="252189" y="1148891"/>
                  </a:lnTo>
                  <a:lnTo>
                    <a:pt x="253011" y="1148891"/>
                  </a:lnTo>
                  <a:lnTo>
                    <a:pt x="252710" y="1147801"/>
                  </a:lnTo>
                  <a:lnTo>
                    <a:pt x="252900" y="1146378"/>
                  </a:lnTo>
                  <a:lnTo>
                    <a:pt x="253437" y="1145303"/>
                  </a:lnTo>
                  <a:lnTo>
                    <a:pt x="254133" y="1145288"/>
                  </a:lnTo>
                  <a:lnTo>
                    <a:pt x="254322" y="1146189"/>
                  </a:lnTo>
                  <a:lnTo>
                    <a:pt x="254228" y="1147517"/>
                  </a:lnTo>
                  <a:lnTo>
                    <a:pt x="254370" y="1148765"/>
                  </a:lnTo>
                  <a:lnTo>
                    <a:pt x="255286" y="1149508"/>
                  </a:lnTo>
                  <a:lnTo>
                    <a:pt x="255713" y="1147737"/>
                  </a:lnTo>
                  <a:lnTo>
                    <a:pt x="256930" y="1147169"/>
                  </a:lnTo>
                  <a:lnTo>
                    <a:pt x="258400" y="1147074"/>
                  </a:lnTo>
                  <a:lnTo>
                    <a:pt x="259538" y="1146663"/>
                  </a:lnTo>
                  <a:lnTo>
                    <a:pt x="259269" y="1146142"/>
                  </a:lnTo>
                  <a:lnTo>
                    <a:pt x="259854" y="1145604"/>
                  </a:lnTo>
                  <a:lnTo>
                    <a:pt x="260328" y="1145620"/>
                  </a:lnTo>
                  <a:lnTo>
                    <a:pt x="260818" y="1145794"/>
                  </a:lnTo>
                  <a:lnTo>
                    <a:pt x="261324" y="1145762"/>
                  </a:lnTo>
                  <a:lnTo>
                    <a:pt x="261671" y="1145446"/>
                  </a:lnTo>
                  <a:lnTo>
                    <a:pt x="262414" y="1144482"/>
                  </a:lnTo>
                  <a:lnTo>
                    <a:pt x="263157" y="1144087"/>
                  </a:lnTo>
                  <a:lnTo>
                    <a:pt x="263489" y="1143581"/>
                  </a:lnTo>
                  <a:lnTo>
                    <a:pt x="263789" y="1142996"/>
                  </a:lnTo>
                  <a:lnTo>
                    <a:pt x="264121" y="1142569"/>
                  </a:lnTo>
                  <a:lnTo>
                    <a:pt x="264564" y="1142301"/>
                  </a:lnTo>
                  <a:lnTo>
                    <a:pt x="265907" y="1141906"/>
                  </a:lnTo>
                  <a:lnTo>
                    <a:pt x="264769" y="1141084"/>
                  </a:lnTo>
                  <a:lnTo>
                    <a:pt x="263473" y="1141842"/>
                  </a:lnTo>
                  <a:lnTo>
                    <a:pt x="262177" y="1143059"/>
                  </a:lnTo>
                  <a:lnTo>
                    <a:pt x="259901" y="1144198"/>
                  </a:lnTo>
                  <a:lnTo>
                    <a:pt x="258574" y="1145288"/>
                  </a:lnTo>
                  <a:lnTo>
                    <a:pt x="257246" y="1146015"/>
                  </a:lnTo>
                  <a:lnTo>
                    <a:pt x="256140" y="1145415"/>
                  </a:lnTo>
                  <a:lnTo>
                    <a:pt x="257151" y="1144561"/>
                  </a:lnTo>
                  <a:lnTo>
                    <a:pt x="257041" y="1144055"/>
                  </a:lnTo>
                  <a:lnTo>
                    <a:pt x="255334" y="1142617"/>
                  </a:lnTo>
                  <a:lnTo>
                    <a:pt x="254654" y="1142933"/>
                  </a:lnTo>
                  <a:lnTo>
                    <a:pt x="253975" y="1143455"/>
                  </a:lnTo>
                  <a:lnTo>
                    <a:pt x="253358" y="1143691"/>
                  </a:lnTo>
                  <a:lnTo>
                    <a:pt x="253722" y="1142901"/>
                  </a:lnTo>
                  <a:lnTo>
                    <a:pt x="254133" y="1142301"/>
                  </a:lnTo>
                  <a:lnTo>
                    <a:pt x="254307" y="1141764"/>
                  </a:lnTo>
                  <a:lnTo>
                    <a:pt x="254101" y="1141147"/>
                  </a:lnTo>
                  <a:lnTo>
                    <a:pt x="254686" y="1141195"/>
                  </a:lnTo>
                  <a:lnTo>
                    <a:pt x="255697" y="1141653"/>
                  </a:lnTo>
                  <a:lnTo>
                    <a:pt x="256235" y="1141795"/>
                  </a:lnTo>
                  <a:lnTo>
                    <a:pt x="256819" y="1141669"/>
                  </a:lnTo>
                  <a:lnTo>
                    <a:pt x="257942" y="1141021"/>
                  </a:lnTo>
                  <a:lnTo>
                    <a:pt x="259538" y="1140720"/>
                  </a:lnTo>
                  <a:lnTo>
                    <a:pt x="260612" y="1140072"/>
                  </a:lnTo>
                  <a:lnTo>
                    <a:pt x="261592" y="1139140"/>
                  </a:lnTo>
                  <a:lnTo>
                    <a:pt x="262414" y="1138050"/>
                  </a:lnTo>
                  <a:lnTo>
                    <a:pt x="261671" y="1137054"/>
                  </a:lnTo>
                  <a:lnTo>
                    <a:pt x="260375" y="1136327"/>
                  </a:lnTo>
                  <a:lnTo>
                    <a:pt x="258084" y="1135647"/>
                  </a:lnTo>
                  <a:lnTo>
                    <a:pt x="257768" y="1135457"/>
                  </a:lnTo>
                  <a:lnTo>
                    <a:pt x="257246" y="1134731"/>
                  </a:lnTo>
                  <a:lnTo>
                    <a:pt x="256851" y="1134541"/>
                  </a:lnTo>
                  <a:lnTo>
                    <a:pt x="255682" y="1134967"/>
                  </a:lnTo>
                  <a:lnTo>
                    <a:pt x="253832" y="1136406"/>
                  </a:lnTo>
                  <a:lnTo>
                    <a:pt x="254101" y="1135315"/>
                  </a:lnTo>
                  <a:lnTo>
                    <a:pt x="254259" y="1134873"/>
                  </a:lnTo>
                  <a:lnTo>
                    <a:pt x="253927" y="1134667"/>
                  </a:lnTo>
                  <a:lnTo>
                    <a:pt x="253548" y="1134667"/>
                  </a:lnTo>
                  <a:lnTo>
                    <a:pt x="253169" y="1134904"/>
                  </a:lnTo>
                  <a:lnTo>
                    <a:pt x="252742" y="1135315"/>
                  </a:lnTo>
                  <a:lnTo>
                    <a:pt x="252647" y="1133118"/>
                  </a:lnTo>
                  <a:lnTo>
                    <a:pt x="251620" y="1132866"/>
                  </a:lnTo>
                  <a:lnTo>
                    <a:pt x="248175" y="1135268"/>
                  </a:lnTo>
                  <a:lnTo>
                    <a:pt x="247716" y="1135916"/>
                  </a:lnTo>
                  <a:lnTo>
                    <a:pt x="247495" y="1136801"/>
                  </a:lnTo>
                  <a:lnTo>
                    <a:pt x="247574" y="1137702"/>
                  </a:lnTo>
                  <a:lnTo>
                    <a:pt x="247843" y="1138350"/>
                  </a:lnTo>
                  <a:lnTo>
                    <a:pt x="248190" y="1138950"/>
                  </a:lnTo>
                  <a:lnTo>
                    <a:pt x="248427" y="1139725"/>
                  </a:lnTo>
                  <a:lnTo>
                    <a:pt x="244998" y="1138998"/>
                  </a:lnTo>
                  <a:lnTo>
                    <a:pt x="243955" y="1137828"/>
                  </a:lnTo>
                  <a:lnTo>
                    <a:pt x="244682" y="1135774"/>
                  </a:lnTo>
                  <a:lnTo>
                    <a:pt x="245741" y="1134652"/>
                  </a:lnTo>
                  <a:lnTo>
                    <a:pt x="247195" y="1133514"/>
                  </a:lnTo>
                  <a:lnTo>
                    <a:pt x="248743" y="1132708"/>
                  </a:lnTo>
                  <a:lnTo>
                    <a:pt x="250055" y="1132581"/>
                  </a:lnTo>
                  <a:lnTo>
                    <a:pt x="249802" y="1131396"/>
                  </a:lnTo>
                  <a:lnTo>
                    <a:pt x="249613" y="1130985"/>
                  </a:lnTo>
                  <a:lnTo>
                    <a:pt x="250308" y="1130084"/>
                  </a:lnTo>
                  <a:lnTo>
                    <a:pt x="251968" y="1128520"/>
                  </a:lnTo>
                  <a:lnTo>
                    <a:pt x="252726" y="1127524"/>
                  </a:lnTo>
                  <a:lnTo>
                    <a:pt x="253295" y="1126513"/>
                  </a:lnTo>
                  <a:lnTo>
                    <a:pt x="253832" y="1125817"/>
                  </a:lnTo>
                  <a:lnTo>
                    <a:pt x="254528" y="1125185"/>
                  </a:lnTo>
                  <a:lnTo>
                    <a:pt x="257183" y="1123509"/>
                  </a:lnTo>
                  <a:lnTo>
                    <a:pt x="257878" y="1123209"/>
                  </a:lnTo>
                  <a:lnTo>
                    <a:pt x="258747" y="1123241"/>
                  </a:lnTo>
                  <a:lnTo>
                    <a:pt x="260217" y="1123779"/>
                  </a:lnTo>
                  <a:lnTo>
                    <a:pt x="260549" y="1124126"/>
                  </a:lnTo>
                  <a:lnTo>
                    <a:pt x="261008" y="1124742"/>
                  </a:lnTo>
                  <a:lnTo>
                    <a:pt x="261529" y="1124806"/>
                  </a:lnTo>
                  <a:lnTo>
                    <a:pt x="262683" y="1124537"/>
                  </a:lnTo>
                  <a:lnTo>
                    <a:pt x="264974" y="1124932"/>
                  </a:lnTo>
                  <a:lnTo>
                    <a:pt x="266191" y="1124521"/>
                  </a:lnTo>
                  <a:lnTo>
                    <a:pt x="266792" y="1122941"/>
                  </a:lnTo>
                  <a:lnTo>
                    <a:pt x="266602" y="1122214"/>
                  </a:lnTo>
                  <a:lnTo>
                    <a:pt x="265449" y="1122656"/>
                  </a:lnTo>
                  <a:lnTo>
                    <a:pt x="265117" y="1122055"/>
                  </a:lnTo>
                  <a:lnTo>
                    <a:pt x="265259" y="1121265"/>
                  </a:lnTo>
                  <a:lnTo>
                    <a:pt x="265812" y="1120855"/>
                  </a:lnTo>
                  <a:lnTo>
                    <a:pt x="266934" y="1120680"/>
                  </a:lnTo>
                  <a:lnTo>
                    <a:pt x="269352" y="1121170"/>
                  </a:lnTo>
                  <a:lnTo>
                    <a:pt x="273856" y="1123684"/>
                  </a:lnTo>
                  <a:lnTo>
                    <a:pt x="276180" y="1124331"/>
                  </a:lnTo>
                  <a:lnTo>
                    <a:pt x="276844" y="1124347"/>
                  </a:lnTo>
                  <a:lnTo>
                    <a:pt x="277144" y="1124205"/>
                  </a:lnTo>
                  <a:lnTo>
                    <a:pt x="277823" y="1123083"/>
                  </a:lnTo>
                  <a:lnTo>
                    <a:pt x="278692" y="1122072"/>
                  </a:lnTo>
                  <a:lnTo>
                    <a:pt x="278993" y="1121408"/>
                  </a:lnTo>
                  <a:lnTo>
                    <a:pt x="278851" y="1120602"/>
                  </a:lnTo>
                  <a:lnTo>
                    <a:pt x="278645" y="1119828"/>
                  </a:lnTo>
                  <a:lnTo>
                    <a:pt x="278645" y="1119132"/>
                  </a:lnTo>
                  <a:lnTo>
                    <a:pt x="278614" y="1118405"/>
                  </a:lnTo>
                  <a:lnTo>
                    <a:pt x="278297" y="1117678"/>
                  </a:lnTo>
                  <a:lnTo>
                    <a:pt x="277887" y="1117362"/>
                  </a:lnTo>
                  <a:lnTo>
                    <a:pt x="277333" y="1117188"/>
                  </a:lnTo>
                  <a:lnTo>
                    <a:pt x="273951" y="1117062"/>
                  </a:lnTo>
                  <a:lnTo>
                    <a:pt x="269147" y="1119148"/>
                  </a:lnTo>
                  <a:lnTo>
                    <a:pt x="266713" y="1119606"/>
                  </a:lnTo>
                  <a:lnTo>
                    <a:pt x="267029" y="1118184"/>
                  </a:lnTo>
                  <a:lnTo>
                    <a:pt x="267456" y="1117188"/>
                  </a:lnTo>
                  <a:lnTo>
                    <a:pt x="268072" y="1116524"/>
                  </a:lnTo>
                  <a:lnTo>
                    <a:pt x="268926" y="1116082"/>
                  </a:lnTo>
                  <a:lnTo>
                    <a:pt x="270190" y="1116177"/>
                  </a:lnTo>
                  <a:lnTo>
                    <a:pt x="270395" y="1115892"/>
                  </a:lnTo>
                  <a:lnTo>
                    <a:pt x="270490" y="1115497"/>
                  </a:lnTo>
                  <a:lnTo>
                    <a:pt x="270696" y="1115102"/>
                  </a:lnTo>
                  <a:lnTo>
                    <a:pt x="270949" y="1114802"/>
                  </a:lnTo>
                  <a:lnTo>
                    <a:pt x="271185" y="1114707"/>
                  </a:lnTo>
                  <a:lnTo>
                    <a:pt x="273335" y="1114264"/>
                  </a:lnTo>
                  <a:lnTo>
                    <a:pt x="274062" y="1113821"/>
                  </a:lnTo>
                  <a:lnTo>
                    <a:pt x="275579" y="1111609"/>
                  </a:lnTo>
                  <a:lnTo>
                    <a:pt x="276401" y="1110819"/>
                  </a:lnTo>
                  <a:lnTo>
                    <a:pt x="277065" y="1110787"/>
                  </a:lnTo>
                  <a:lnTo>
                    <a:pt x="278550" y="1111072"/>
                  </a:lnTo>
                  <a:lnTo>
                    <a:pt x="279135" y="1110708"/>
                  </a:lnTo>
                  <a:lnTo>
                    <a:pt x="279609" y="1110107"/>
                  </a:lnTo>
                  <a:lnTo>
                    <a:pt x="281048" y="1109270"/>
                  </a:lnTo>
                  <a:lnTo>
                    <a:pt x="282375" y="1108859"/>
                  </a:lnTo>
                  <a:lnTo>
                    <a:pt x="283244" y="1109681"/>
                  </a:lnTo>
                  <a:lnTo>
                    <a:pt x="284540" y="1112794"/>
                  </a:lnTo>
                  <a:lnTo>
                    <a:pt x="285378" y="1113901"/>
                  </a:lnTo>
                  <a:lnTo>
                    <a:pt x="286563" y="1114628"/>
                  </a:lnTo>
                  <a:lnTo>
                    <a:pt x="287843" y="1114723"/>
                  </a:lnTo>
                  <a:lnTo>
                    <a:pt x="288950" y="1113821"/>
                  </a:lnTo>
                  <a:lnTo>
                    <a:pt x="289993" y="1113300"/>
                  </a:lnTo>
                  <a:lnTo>
                    <a:pt x="292932" y="1114312"/>
                  </a:lnTo>
                  <a:lnTo>
                    <a:pt x="294165" y="1114359"/>
                  </a:lnTo>
                  <a:lnTo>
                    <a:pt x="294544" y="1113995"/>
                  </a:lnTo>
                  <a:lnTo>
                    <a:pt x="295066" y="1113316"/>
                  </a:lnTo>
                  <a:lnTo>
                    <a:pt x="295398" y="1112699"/>
                  </a:lnTo>
                  <a:lnTo>
                    <a:pt x="295303" y="1112383"/>
                  </a:lnTo>
                  <a:lnTo>
                    <a:pt x="295113" y="1112051"/>
                  </a:lnTo>
                  <a:lnTo>
                    <a:pt x="294449" y="1110566"/>
                  </a:lnTo>
                  <a:lnTo>
                    <a:pt x="294244" y="1110202"/>
                  </a:lnTo>
                  <a:lnTo>
                    <a:pt x="292189" y="1109902"/>
                  </a:lnTo>
                  <a:lnTo>
                    <a:pt x="291304" y="1109270"/>
                  </a:lnTo>
                  <a:lnTo>
                    <a:pt x="290830" y="1107974"/>
                  </a:lnTo>
                  <a:lnTo>
                    <a:pt x="290498" y="1108480"/>
                  </a:lnTo>
                  <a:lnTo>
                    <a:pt x="290451" y="1107721"/>
                  </a:lnTo>
                  <a:lnTo>
                    <a:pt x="290230" y="1107168"/>
                  </a:lnTo>
                  <a:lnTo>
                    <a:pt x="289898" y="1106757"/>
                  </a:lnTo>
                  <a:lnTo>
                    <a:pt x="289487" y="1106362"/>
                  </a:lnTo>
                  <a:lnTo>
                    <a:pt x="289803" y="1105824"/>
                  </a:lnTo>
                  <a:lnTo>
                    <a:pt x="290783" y="1106883"/>
                  </a:lnTo>
                  <a:lnTo>
                    <a:pt x="291715" y="1105872"/>
                  </a:lnTo>
                  <a:lnTo>
                    <a:pt x="292648" y="1104276"/>
                  </a:lnTo>
                  <a:lnTo>
                    <a:pt x="293643" y="1103438"/>
                  </a:lnTo>
                  <a:lnTo>
                    <a:pt x="295540" y="1104102"/>
                  </a:lnTo>
                  <a:lnTo>
                    <a:pt x="296172" y="1104102"/>
                  </a:lnTo>
                  <a:lnTo>
                    <a:pt x="296125" y="1103944"/>
                  </a:lnTo>
                  <a:lnTo>
                    <a:pt x="296330" y="1103533"/>
                  </a:lnTo>
                  <a:lnTo>
                    <a:pt x="296599" y="1103075"/>
                  </a:lnTo>
                  <a:lnTo>
                    <a:pt x="296788" y="1102822"/>
                  </a:lnTo>
                  <a:lnTo>
                    <a:pt x="297073" y="1102759"/>
                  </a:lnTo>
                  <a:lnTo>
                    <a:pt x="297389" y="1102932"/>
                  </a:lnTo>
                  <a:lnTo>
                    <a:pt x="297673" y="1103265"/>
                  </a:lnTo>
                  <a:lnTo>
                    <a:pt x="297895" y="1103660"/>
                  </a:lnTo>
                  <a:lnTo>
                    <a:pt x="298021" y="1102917"/>
                  </a:lnTo>
                  <a:lnTo>
                    <a:pt x="297879" y="1102032"/>
                  </a:lnTo>
                  <a:lnTo>
                    <a:pt x="297563" y="1101146"/>
                  </a:lnTo>
                  <a:lnTo>
                    <a:pt x="297184" y="1100467"/>
                  </a:lnTo>
                  <a:lnTo>
                    <a:pt x="296709" y="1100166"/>
                  </a:lnTo>
                  <a:lnTo>
                    <a:pt x="296156" y="1099993"/>
                  </a:lnTo>
                  <a:lnTo>
                    <a:pt x="295714" y="1099598"/>
                  </a:lnTo>
                  <a:lnTo>
                    <a:pt x="295587" y="1098618"/>
                  </a:lnTo>
                  <a:lnTo>
                    <a:pt x="295730" y="1097780"/>
                  </a:lnTo>
                  <a:lnTo>
                    <a:pt x="296014" y="1097290"/>
                  </a:lnTo>
                  <a:lnTo>
                    <a:pt x="296709" y="1096579"/>
                  </a:lnTo>
                  <a:lnTo>
                    <a:pt x="297753" y="1095789"/>
                  </a:lnTo>
                  <a:lnTo>
                    <a:pt x="298875" y="1096168"/>
                  </a:lnTo>
                  <a:lnTo>
                    <a:pt x="299934" y="1097117"/>
                  </a:lnTo>
                  <a:lnTo>
                    <a:pt x="302225" y="1100246"/>
                  </a:lnTo>
                  <a:lnTo>
                    <a:pt x="302984" y="1101052"/>
                  </a:lnTo>
                  <a:lnTo>
                    <a:pt x="304912" y="1101905"/>
                  </a:lnTo>
                  <a:lnTo>
                    <a:pt x="305860" y="1102806"/>
                  </a:lnTo>
                  <a:lnTo>
                    <a:pt x="306919" y="1103170"/>
                  </a:lnTo>
                  <a:lnTo>
                    <a:pt x="308183" y="1102110"/>
                  </a:lnTo>
                  <a:lnTo>
                    <a:pt x="308800" y="1100325"/>
                  </a:lnTo>
                  <a:lnTo>
                    <a:pt x="308231" y="1099061"/>
                  </a:lnTo>
                  <a:lnTo>
                    <a:pt x="307393" y="1098222"/>
                  </a:lnTo>
                  <a:lnTo>
                    <a:pt x="307125" y="1097607"/>
                  </a:lnTo>
                  <a:lnTo>
                    <a:pt x="308025" y="1097275"/>
                  </a:lnTo>
                  <a:lnTo>
                    <a:pt x="310301" y="1099219"/>
                  </a:lnTo>
                  <a:lnTo>
                    <a:pt x="311155" y="1099598"/>
                  </a:lnTo>
                  <a:lnTo>
                    <a:pt x="311723" y="1098792"/>
                  </a:lnTo>
                  <a:lnTo>
                    <a:pt x="313035" y="1095726"/>
                  </a:lnTo>
                  <a:lnTo>
                    <a:pt x="313509" y="1095062"/>
                  </a:lnTo>
                  <a:lnTo>
                    <a:pt x="313904" y="1094856"/>
                  </a:lnTo>
                  <a:lnTo>
                    <a:pt x="315374" y="1093576"/>
                  </a:lnTo>
                  <a:lnTo>
                    <a:pt x="317160" y="1093403"/>
                  </a:lnTo>
                  <a:lnTo>
                    <a:pt x="317682" y="1093166"/>
                  </a:lnTo>
                  <a:lnTo>
                    <a:pt x="317540" y="1092754"/>
                  </a:lnTo>
                  <a:lnTo>
                    <a:pt x="317350" y="1091980"/>
                  </a:lnTo>
                  <a:lnTo>
                    <a:pt x="317192" y="1091585"/>
                  </a:lnTo>
                  <a:lnTo>
                    <a:pt x="317508" y="1091000"/>
                  </a:lnTo>
                  <a:lnTo>
                    <a:pt x="317571" y="1090131"/>
                  </a:lnTo>
                  <a:lnTo>
                    <a:pt x="317413" y="1089230"/>
                  </a:lnTo>
                  <a:lnTo>
                    <a:pt x="317049" y="1088456"/>
                  </a:lnTo>
                  <a:lnTo>
                    <a:pt x="317555" y="1088488"/>
                  </a:lnTo>
                  <a:lnTo>
                    <a:pt x="318409" y="1088946"/>
                  </a:lnTo>
                  <a:lnTo>
                    <a:pt x="319325" y="1089657"/>
                  </a:lnTo>
                  <a:lnTo>
                    <a:pt x="319926" y="1090431"/>
                  </a:lnTo>
                  <a:lnTo>
                    <a:pt x="321744" y="1094146"/>
                  </a:lnTo>
                  <a:lnTo>
                    <a:pt x="322407" y="1094683"/>
                  </a:lnTo>
                  <a:lnTo>
                    <a:pt x="323071" y="1093987"/>
                  </a:lnTo>
                  <a:lnTo>
                    <a:pt x="323624" y="1092691"/>
                  </a:lnTo>
                  <a:lnTo>
                    <a:pt x="323988" y="1091364"/>
                  </a:lnTo>
                  <a:lnTo>
                    <a:pt x="324114" y="1090684"/>
                  </a:lnTo>
                  <a:lnTo>
                    <a:pt x="324225" y="1089420"/>
                  </a:lnTo>
                  <a:lnTo>
                    <a:pt x="324367" y="1088756"/>
                  </a:lnTo>
                  <a:lnTo>
                    <a:pt x="324651" y="1088251"/>
                  </a:lnTo>
                  <a:lnTo>
                    <a:pt x="324999" y="1087998"/>
                  </a:lnTo>
                  <a:lnTo>
                    <a:pt x="325236" y="1087618"/>
                  </a:lnTo>
                  <a:lnTo>
                    <a:pt x="325315" y="1086717"/>
                  </a:lnTo>
                  <a:lnTo>
                    <a:pt x="325125" y="1086101"/>
                  </a:lnTo>
                  <a:lnTo>
                    <a:pt x="324794" y="1085642"/>
                  </a:lnTo>
                  <a:lnTo>
                    <a:pt x="324383" y="1085232"/>
                  </a:lnTo>
                  <a:lnTo>
                    <a:pt x="324146" y="1084868"/>
                  </a:lnTo>
                  <a:lnTo>
                    <a:pt x="324083" y="1084330"/>
                  </a:lnTo>
                  <a:lnTo>
                    <a:pt x="324241" y="1083746"/>
                  </a:lnTo>
                  <a:lnTo>
                    <a:pt x="324541" y="1083256"/>
                  </a:lnTo>
                  <a:lnTo>
                    <a:pt x="324904" y="1083083"/>
                  </a:lnTo>
                  <a:lnTo>
                    <a:pt x="327006" y="1083841"/>
                  </a:lnTo>
                  <a:lnTo>
                    <a:pt x="327338" y="1084220"/>
                  </a:lnTo>
                  <a:lnTo>
                    <a:pt x="327623" y="1084568"/>
                  </a:lnTo>
                  <a:lnTo>
                    <a:pt x="327796" y="1084773"/>
                  </a:lnTo>
                  <a:lnTo>
                    <a:pt x="328255" y="1086449"/>
                  </a:lnTo>
                  <a:lnTo>
                    <a:pt x="328429" y="1086859"/>
                  </a:lnTo>
                  <a:lnTo>
                    <a:pt x="328761" y="1087144"/>
                  </a:lnTo>
                  <a:lnTo>
                    <a:pt x="329171" y="1087286"/>
                  </a:lnTo>
                  <a:lnTo>
                    <a:pt x="329630" y="1087349"/>
                  </a:lnTo>
                  <a:lnTo>
                    <a:pt x="333012" y="1088598"/>
                  </a:lnTo>
                  <a:lnTo>
                    <a:pt x="334007" y="1088677"/>
                  </a:lnTo>
                  <a:lnTo>
                    <a:pt x="333423" y="1087002"/>
                  </a:lnTo>
                  <a:lnTo>
                    <a:pt x="330309" y="1082782"/>
                  </a:lnTo>
                  <a:lnTo>
                    <a:pt x="331100" y="1082798"/>
                  </a:lnTo>
                  <a:lnTo>
                    <a:pt x="330910" y="1081723"/>
                  </a:lnTo>
                  <a:lnTo>
                    <a:pt x="331194" y="1081265"/>
                  </a:lnTo>
                  <a:lnTo>
                    <a:pt x="332585" y="1082972"/>
                  </a:lnTo>
                  <a:lnTo>
                    <a:pt x="333075" y="1083414"/>
                  </a:lnTo>
                  <a:lnTo>
                    <a:pt x="333676" y="1083698"/>
                  </a:lnTo>
                  <a:lnTo>
                    <a:pt x="334482" y="1083935"/>
                  </a:lnTo>
                  <a:lnTo>
                    <a:pt x="335288" y="1083935"/>
                  </a:lnTo>
                  <a:lnTo>
                    <a:pt x="335904" y="1083509"/>
                  </a:lnTo>
                  <a:lnTo>
                    <a:pt x="336141" y="1082656"/>
                  </a:lnTo>
                  <a:lnTo>
                    <a:pt x="336283" y="1080649"/>
                  </a:lnTo>
                  <a:lnTo>
                    <a:pt x="336584" y="1079922"/>
                  </a:lnTo>
                  <a:lnTo>
                    <a:pt x="336836" y="1080174"/>
                  </a:lnTo>
                  <a:lnTo>
                    <a:pt x="337089" y="1080964"/>
                  </a:lnTo>
                  <a:lnTo>
                    <a:pt x="337532" y="1081502"/>
                  </a:lnTo>
                  <a:lnTo>
                    <a:pt x="338259" y="1080964"/>
                  </a:lnTo>
                  <a:lnTo>
                    <a:pt x="337611" y="1079795"/>
                  </a:lnTo>
                  <a:lnTo>
                    <a:pt x="336900" y="1078847"/>
                  </a:lnTo>
                  <a:lnTo>
                    <a:pt x="338085" y="1077978"/>
                  </a:lnTo>
                  <a:lnTo>
                    <a:pt x="341609" y="1076776"/>
                  </a:lnTo>
                  <a:lnTo>
                    <a:pt x="342400" y="1075181"/>
                  </a:lnTo>
                  <a:lnTo>
                    <a:pt x="342542" y="1074754"/>
                  </a:lnTo>
                  <a:lnTo>
                    <a:pt x="342779" y="1074532"/>
                  </a:lnTo>
                  <a:lnTo>
                    <a:pt x="342921" y="1074216"/>
                  </a:lnTo>
                  <a:lnTo>
                    <a:pt x="342747" y="1073394"/>
                  </a:lnTo>
                  <a:lnTo>
                    <a:pt x="342463" y="1073237"/>
                  </a:lnTo>
                  <a:lnTo>
                    <a:pt x="341530" y="1072936"/>
                  </a:lnTo>
                  <a:lnTo>
                    <a:pt x="341341" y="1072541"/>
                  </a:lnTo>
                  <a:lnTo>
                    <a:pt x="341072" y="1071640"/>
                  </a:lnTo>
                  <a:lnTo>
                    <a:pt x="340392" y="1071008"/>
                  </a:lnTo>
                  <a:lnTo>
                    <a:pt x="339571" y="1070676"/>
                  </a:lnTo>
                  <a:lnTo>
                    <a:pt x="338891" y="1070628"/>
                  </a:lnTo>
                  <a:lnTo>
                    <a:pt x="338907" y="1070107"/>
                  </a:lnTo>
                  <a:lnTo>
                    <a:pt x="341530" y="1069396"/>
                  </a:lnTo>
                  <a:lnTo>
                    <a:pt x="342668" y="1068558"/>
                  </a:lnTo>
                  <a:lnTo>
                    <a:pt x="342969" y="1066630"/>
                  </a:lnTo>
                  <a:lnTo>
                    <a:pt x="343016" y="1066820"/>
                  </a:lnTo>
                  <a:lnTo>
                    <a:pt x="343000" y="1067057"/>
                  </a:lnTo>
                  <a:lnTo>
                    <a:pt x="343048" y="1067183"/>
                  </a:lnTo>
                  <a:lnTo>
                    <a:pt x="343237" y="1067152"/>
                  </a:lnTo>
                  <a:lnTo>
                    <a:pt x="343474" y="1066061"/>
                  </a:lnTo>
                  <a:lnTo>
                    <a:pt x="343158" y="1064923"/>
                  </a:lnTo>
                  <a:lnTo>
                    <a:pt x="343348" y="1064054"/>
                  </a:lnTo>
                  <a:lnTo>
                    <a:pt x="342921" y="1064054"/>
                  </a:lnTo>
                  <a:lnTo>
                    <a:pt x="341404" y="1063754"/>
                  </a:lnTo>
                  <a:lnTo>
                    <a:pt x="335414" y="1066250"/>
                  </a:lnTo>
                  <a:lnTo>
                    <a:pt x="334687" y="1066030"/>
                  </a:lnTo>
                  <a:lnTo>
                    <a:pt x="334655" y="1064212"/>
                  </a:lnTo>
                  <a:lnTo>
                    <a:pt x="335224" y="1062932"/>
                  </a:lnTo>
                  <a:lnTo>
                    <a:pt x="336204" y="1062189"/>
                  </a:lnTo>
                  <a:lnTo>
                    <a:pt x="337342" y="1061826"/>
                  </a:lnTo>
                  <a:lnTo>
                    <a:pt x="338243" y="1061762"/>
                  </a:lnTo>
                  <a:lnTo>
                    <a:pt x="343838" y="1056199"/>
                  </a:lnTo>
                  <a:lnTo>
                    <a:pt x="345086" y="1055519"/>
                  </a:lnTo>
                  <a:lnTo>
                    <a:pt x="346746" y="1055251"/>
                  </a:lnTo>
                  <a:lnTo>
                    <a:pt x="347979" y="1054714"/>
                  </a:lnTo>
                  <a:lnTo>
                    <a:pt x="348421" y="1054319"/>
                  </a:lnTo>
                  <a:lnTo>
                    <a:pt x="348547" y="1053244"/>
                  </a:lnTo>
                  <a:lnTo>
                    <a:pt x="348737" y="1052358"/>
                  </a:lnTo>
                  <a:lnTo>
                    <a:pt x="349053" y="1051774"/>
                  </a:lnTo>
                  <a:lnTo>
                    <a:pt x="350950" y="1052043"/>
                  </a:lnTo>
                  <a:lnTo>
                    <a:pt x="353115" y="1054097"/>
                  </a:lnTo>
                  <a:lnTo>
                    <a:pt x="355217" y="1055457"/>
                  </a:lnTo>
                  <a:lnTo>
                    <a:pt x="356829" y="1053528"/>
                  </a:lnTo>
                  <a:lnTo>
                    <a:pt x="356307" y="1052960"/>
                  </a:lnTo>
                  <a:lnTo>
                    <a:pt x="356086" y="1052106"/>
                  </a:lnTo>
                  <a:lnTo>
                    <a:pt x="356070" y="1050984"/>
                  </a:lnTo>
                  <a:lnTo>
                    <a:pt x="356118" y="1049641"/>
                  </a:lnTo>
                  <a:lnTo>
                    <a:pt x="355802" y="1048834"/>
                  </a:lnTo>
                  <a:lnTo>
                    <a:pt x="354174" y="1048661"/>
                  </a:lnTo>
                  <a:lnTo>
                    <a:pt x="353668" y="1047728"/>
                  </a:lnTo>
                  <a:lnTo>
                    <a:pt x="354585" y="1047317"/>
                  </a:lnTo>
                  <a:lnTo>
                    <a:pt x="357287" y="1047855"/>
                  </a:lnTo>
                  <a:lnTo>
                    <a:pt x="357303" y="1047317"/>
                  </a:lnTo>
                  <a:lnTo>
                    <a:pt x="356576" y="1045990"/>
                  </a:lnTo>
                  <a:lnTo>
                    <a:pt x="356623" y="1044789"/>
                  </a:lnTo>
                  <a:lnTo>
                    <a:pt x="357177" y="1044409"/>
                  </a:lnTo>
                  <a:lnTo>
                    <a:pt x="358804" y="1046638"/>
                  </a:lnTo>
                  <a:lnTo>
                    <a:pt x="359942" y="1047712"/>
                  </a:lnTo>
                  <a:lnTo>
                    <a:pt x="360985" y="1047950"/>
                  </a:lnTo>
                  <a:lnTo>
                    <a:pt x="361460" y="1046670"/>
                  </a:lnTo>
                  <a:lnTo>
                    <a:pt x="361839" y="1046068"/>
                  </a:lnTo>
                  <a:lnTo>
                    <a:pt x="363577" y="1045943"/>
                  </a:lnTo>
                  <a:lnTo>
                    <a:pt x="364130" y="1045689"/>
                  </a:lnTo>
                  <a:lnTo>
                    <a:pt x="364842" y="1044409"/>
                  </a:lnTo>
                  <a:lnTo>
                    <a:pt x="365063" y="1044441"/>
                  </a:lnTo>
                  <a:lnTo>
                    <a:pt x="365458" y="1044978"/>
                  </a:lnTo>
                  <a:lnTo>
                    <a:pt x="365616" y="1045547"/>
                  </a:lnTo>
                  <a:lnTo>
                    <a:pt x="365648" y="1046243"/>
                  </a:lnTo>
                  <a:lnTo>
                    <a:pt x="365806" y="1046843"/>
                  </a:lnTo>
                  <a:lnTo>
                    <a:pt x="366311" y="1047112"/>
                  </a:lnTo>
                  <a:lnTo>
                    <a:pt x="368413" y="1046606"/>
                  </a:lnTo>
                  <a:lnTo>
                    <a:pt x="368745" y="1046085"/>
                  </a:lnTo>
                  <a:lnTo>
                    <a:pt x="368587" y="1045105"/>
                  </a:lnTo>
                  <a:lnTo>
                    <a:pt x="368761" y="1043382"/>
                  </a:lnTo>
                  <a:lnTo>
                    <a:pt x="368540" y="1042402"/>
                  </a:lnTo>
                  <a:lnTo>
                    <a:pt x="368682" y="1042117"/>
                  </a:lnTo>
                  <a:lnTo>
                    <a:pt x="368840" y="1041754"/>
                  </a:lnTo>
                  <a:lnTo>
                    <a:pt x="368919" y="1041327"/>
                  </a:lnTo>
                  <a:lnTo>
                    <a:pt x="368872" y="1040900"/>
                  </a:lnTo>
                  <a:lnTo>
                    <a:pt x="367844" y="1040126"/>
                  </a:lnTo>
                  <a:lnTo>
                    <a:pt x="367418" y="1039541"/>
                  </a:lnTo>
                  <a:lnTo>
                    <a:pt x="367797" y="1039288"/>
                  </a:lnTo>
                  <a:lnTo>
                    <a:pt x="370183" y="1039352"/>
                  </a:lnTo>
                  <a:lnTo>
                    <a:pt x="373898" y="1038088"/>
                  </a:lnTo>
                  <a:lnTo>
                    <a:pt x="374767" y="1037392"/>
                  </a:lnTo>
                  <a:lnTo>
                    <a:pt x="374893" y="1036317"/>
                  </a:lnTo>
                  <a:lnTo>
                    <a:pt x="373328" y="1034880"/>
                  </a:lnTo>
                  <a:lnTo>
                    <a:pt x="372918" y="1033473"/>
                  </a:lnTo>
                  <a:lnTo>
                    <a:pt x="373092" y="1032208"/>
                  </a:lnTo>
                  <a:lnTo>
                    <a:pt x="373423" y="1030722"/>
                  </a:lnTo>
                  <a:lnTo>
                    <a:pt x="373882" y="1029395"/>
                  </a:lnTo>
                  <a:lnTo>
                    <a:pt x="374387" y="1028510"/>
                  </a:lnTo>
                  <a:lnTo>
                    <a:pt x="375636" y="1028052"/>
                  </a:lnTo>
                  <a:lnTo>
                    <a:pt x="376568" y="1028890"/>
                  </a:lnTo>
                  <a:lnTo>
                    <a:pt x="377406" y="1030090"/>
                  </a:lnTo>
                  <a:lnTo>
                    <a:pt x="378402" y="1030739"/>
                  </a:lnTo>
                  <a:lnTo>
                    <a:pt x="378971" y="1030849"/>
                  </a:lnTo>
                  <a:lnTo>
                    <a:pt x="381246" y="1032208"/>
                  </a:lnTo>
                  <a:lnTo>
                    <a:pt x="382321" y="1033457"/>
                  </a:lnTo>
                  <a:lnTo>
                    <a:pt x="382780" y="1033741"/>
                  </a:lnTo>
                  <a:lnTo>
                    <a:pt x="383143" y="1033726"/>
                  </a:lnTo>
                  <a:lnTo>
                    <a:pt x="383554" y="1033583"/>
                  </a:lnTo>
                  <a:lnTo>
                    <a:pt x="384550" y="1033425"/>
                  </a:lnTo>
                  <a:lnTo>
                    <a:pt x="385751" y="1032998"/>
                  </a:lnTo>
                  <a:lnTo>
                    <a:pt x="386209" y="1032698"/>
                  </a:lnTo>
                  <a:lnTo>
                    <a:pt x="386667" y="1031466"/>
                  </a:lnTo>
                  <a:lnTo>
                    <a:pt x="386177" y="1030090"/>
                  </a:lnTo>
                  <a:lnTo>
                    <a:pt x="385229" y="1028858"/>
                  </a:lnTo>
                  <a:lnTo>
                    <a:pt x="384344" y="1028273"/>
                  </a:lnTo>
                  <a:lnTo>
                    <a:pt x="384360" y="1027751"/>
                  </a:lnTo>
                  <a:lnTo>
                    <a:pt x="384866" y="1027751"/>
                  </a:lnTo>
                  <a:lnTo>
                    <a:pt x="386304" y="1028305"/>
                  </a:lnTo>
                  <a:lnTo>
                    <a:pt x="385340" y="1026156"/>
                  </a:lnTo>
                  <a:lnTo>
                    <a:pt x="385277" y="1025649"/>
                  </a:lnTo>
                  <a:lnTo>
                    <a:pt x="385735" y="1025176"/>
                  </a:lnTo>
                  <a:lnTo>
                    <a:pt x="386414" y="1025254"/>
                  </a:lnTo>
                  <a:lnTo>
                    <a:pt x="387742" y="1025697"/>
                  </a:lnTo>
                  <a:lnTo>
                    <a:pt x="389022" y="1025444"/>
                  </a:lnTo>
                  <a:lnTo>
                    <a:pt x="389686" y="1025049"/>
                  </a:lnTo>
                  <a:lnTo>
                    <a:pt x="389986" y="1024449"/>
                  </a:lnTo>
                  <a:lnTo>
                    <a:pt x="389828" y="1023848"/>
                  </a:lnTo>
                  <a:lnTo>
                    <a:pt x="388627" y="1022141"/>
                  </a:lnTo>
                  <a:lnTo>
                    <a:pt x="393337" y="1022757"/>
                  </a:lnTo>
                  <a:lnTo>
                    <a:pt x="394949" y="1022252"/>
                  </a:lnTo>
                  <a:lnTo>
                    <a:pt x="396134" y="1020971"/>
                  </a:lnTo>
                  <a:lnTo>
                    <a:pt x="395834" y="1019565"/>
                  </a:lnTo>
                  <a:lnTo>
                    <a:pt x="393937" y="1016435"/>
                  </a:lnTo>
                  <a:lnTo>
                    <a:pt x="395407" y="1016404"/>
                  </a:lnTo>
                  <a:lnTo>
                    <a:pt x="396418" y="1016056"/>
                  </a:lnTo>
                  <a:lnTo>
                    <a:pt x="397177" y="1014998"/>
                  </a:lnTo>
                  <a:lnTo>
                    <a:pt x="397873" y="1012927"/>
                  </a:lnTo>
                  <a:lnTo>
                    <a:pt x="397414" y="1011900"/>
                  </a:lnTo>
                  <a:lnTo>
                    <a:pt x="398110" y="1011267"/>
                  </a:lnTo>
                  <a:lnTo>
                    <a:pt x="400085" y="1010888"/>
                  </a:lnTo>
                  <a:lnTo>
                    <a:pt x="403799" y="1010936"/>
                  </a:lnTo>
                  <a:lnTo>
                    <a:pt x="404795" y="1011267"/>
                  </a:lnTo>
                  <a:lnTo>
                    <a:pt x="406597" y="1012722"/>
                  </a:lnTo>
                  <a:lnTo>
                    <a:pt x="407466" y="1013069"/>
                  </a:lnTo>
                  <a:lnTo>
                    <a:pt x="407861" y="1012974"/>
                  </a:lnTo>
                  <a:lnTo>
                    <a:pt x="408351" y="1012722"/>
                  </a:lnTo>
                  <a:lnTo>
                    <a:pt x="408809" y="1012406"/>
                  </a:lnTo>
                  <a:lnTo>
                    <a:pt x="409141" y="1012042"/>
                  </a:lnTo>
                  <a:lnTo>
                    <a:pt x="409394" y="1011473"/>
                  </a:lnTo>
                  <a:lnTo>
                    <a:pt x="409536" y="1010383"/>
                  </a:lnTo>
                  <a:lnTo>
                    <a:pt x="409694" y="1009925"/>
                  </a:lnTo>
                  <a:lnTo>
                    <a:pt x="410453" y="1008913"/>
                  </a:lnTo>
                  <a:lnTo>
                    <a:pt x="411353" y="1008170"/>
                  </a:lnTo>
                  <a:lnTo>
                    <a:pt x="412286" y="1007901"/>
                  </a:lnTo>
                  <a:lnTo>
                    <a:pt x="413013" y="1008407"/>
                  </a:lnTo>
                  <a:lnTo>
                    <a:pt x="413140" y="1009071"/>
                  </a:lnTo>
                  <a:lnTo>
                    <a:pt x="413140" y="1009972"/>
                  </a:lnTo>
                  <a:lnTo>
                    <a:pt x="413250" y="1010715"/>
                  </a:lnTo>
                  <a:lnTo>
                    <a:pt x="413787" y="1011062"/>
                  </a:lnTo>
                  <a:lnTo>
                    <a:pt x="415731" y="1011552"/>
                  </a:lnTo>
                  <a:lnTo>
                    <a:pt x="416395" y="1010904"/>
                  </a:lnTo>
                  <a:lnTo>
                    <a:pt x="416996" y="1009482"/>
                  </a:lnTo>
                  <a:lnTo>
                    <a:pt x="417249" y="1008059"/>
                  </a:lnTo>
                  <a:lnTo>
                    <a:pt x="416964" y="1007411"/>
                  </a:lnTo>
                  <a:lnTo>
                    <a:pt x="416948" y="1007143"/>
                  </a:lnTo>
                  <a:lnTo>
                    <a:pt x="414862" y="1004788"/>
                  </a:lnTo>
                  <a:lnTo>
                    <a:pt x="414688" y="1004267"/>
                  </a:lnTo>
                  <a:lnTo>
                    <a:pt x="416032" y="1003903"/>
                  </a:lnTo>
                  <a:lnTo>
                    <a:pt x="419129" y="1006795"/>
                  </a:lnTo>
                  <a:lnTo>
                    <a:pt x="420283" y="1006653"/>
                  </a:lnTo>
                  <a:lnTo>
                    <a:pt x="420694" y="1004740"/>
                  </a:lnTo>
                  <a:lnTo>
                    <a:pt x="420394" y="1002323"/>
                  </a:lnTo>
                  <a:lnTo>
                    <a:pt x="419398" y="998040"/>
                  </a:lnTo>
                  <a:lnTo>
                    <a:pt x="420299" y="998735"/>
                  </a:lnTo>
                  <a:lnTo>
                    <a:pt x="420805" y="999225"/>
                  </a:lnTo>
                  <a:lnTo>
                    <a:pt x="420994" y="999889"/>
                  </a:lnTo>
                  <a:lnTo>
                    <a:pt x="421010" y="1000584"/>
                  </a:lnTo>
                  <a:lnTo>
                    <a:pt x="421057" y="1001311"/>
                  </a:lnTo>
                  <a:lnTo>
                    <a:pt x="421168" y="1001991"/>
                  </a:lnTo>
                  <a:lnTo>
                    <a:pt x="421374" y="1002512"/>
                  </a:lnTo>
                  <a:lnTo>
                    <a:pt x="421990" y="1003144"/>
                  </a:lnTo>
                  <a:lnTo>
                    <a:pt x="422843" y="1003777"/>
                  </a:lnTo>
                  <a:lnTo>
                    <a:pt x="423633" y="1004567"/>
                  </a:lnTo>
                  <a:lnTo>
                    <a:pt x="424282" y="1006637"/>
                  </a:lnTo>
                  <a:lnTo>
                    <a:pt x="424961" y="1007269"/>
                  </a:lnTo>
                  <a:lnTo>
                    <a:pt x="425641" y="1007032"/>
                  </a:lnTo>
                  <a:lnTo>
                    <a:pt x="425894" y="1005404"/>
                  </a:lnTo>
                  <a:lnTo>
                    <a:pt x="425656" y="1004250"/>
                  </a:lnTo>
                  <a:lnTo>
                    <a:pt x="425261" y="1003381"/>
                  </a:lnTo>
                  <a:lnTo>
                    <a:pt x="425119" y="1002496"/>
                  </a:lnTo>
                  <a:lnTo>
                    <a:pt x="425625" y="1001201"/>
                  </a:lnTo>
                  <a:lnTo>
                    <a:pt x="427885" y="1003413"/>
                  </a:lnTo>
                  <a:lnTo>
                    <a:pt x="429212" y="1003935"/>
                  </a:lnTo>
                  <a:lnTo>
                    <a:pt x="429987" y="1002813"/>
                  </a:lnTo>
                  <a:lnTo>
                    <a:pt x="429655" y="1001722"/>
                  </a:lnTo>
                  <a:lnTo>
                    <a:pt x="427584" y="999731"/>
                  </a:lnTo>
                  <a:lnTo>
                    <a:pt x="427032" y="998608"/>
                  </a:lnTo>
                  <a:lnTo>
                    <a:pt x="427537" y="998324"/>
                  </a:lnTo>
                  <a:lnTo>
                    <a:pt x="427853" y="998103"/>
                  </a:lnTo>
                  <a:lnTo>
                    <a:pt x="428865" y="998798"/>
                  </a:lnTo>
                  <a:lnTo>
                    <a:pt x="430256" y="998987"/>
                  </a:lnTo>
                  <a:lnTo>
                    <a:pt x="431567" y="998466"/>
                  </a:lnTo>
                  <a:lnTo>
                    <a:pt x="432452" y="997091"/>
                  </a:lnTo>
                  <a:lnTo>
                    <a:pt x="432468" y="995369"/>
                  </a:lnTo>
                  <a:lnTo>
                    <a:pt x="431583" y="994499"/>
                  </a:lnTo>
                  <a:lnTo>
                    <a:pt x="429212" y="993962"/>
                  </a:lnTo>
                  <a:lnTo>
                    <a:pt x="430856" y="993204"/>
                  </a:lnTo>
                  <a:lnTo>
                    <a:pt x="433037" y="992967"/>
                  </a:lnTo>
                  <a:lnTo>
                    <a:pt x="434238" y="992302"/>
                  </a:lnTo>
                  <a:lnTo>
                    <a:pt x="432642" y="989774"/>
                  </a:lnTo>
                  <a:lnTo>
                    <a:pt x="432484" y="989316"/>
                  </a:lnTo>
                  <a:lnTo>
                    <a:pt x="432247" y="989126"/>
                  </a:lnTo>
                  <a:lnTo>
                    <a:pt x="431678" y="989284"/>
                  </a:lnTo>
                  <a:lnTo>
                    <a:pt x="431346" y="989616"/>
                  </a:lnTo>
                  <a:lnTo>
                    <a:pt x="431140" y="990138"/>
                  </a:lnTo>
                  <a:lnTo>
                    <a:pt x="430998" y="990596"/>
                  </a:lnTo>
                  <a:lnTo>
                    <a:pt x="430840" y="990865"/>
                  </a:lnTo>
                  <a:lnTo>
                    <a:pt x="428991" y="990753"/>
                  </a:lnTo>
                  <a:lnTo>
                    <a:pt x="428264" y="991085"/>
                  </a:lnTo>
                  <a:lnTo>
                    <a:pt x="428406" y="992397"/>
                  </a:lnTo>
                  <a:lnTo>
                    <a:pt x="427885" y="992697"/>
                  </a:lnTo>
                  <a:lnTo>
                    <a:pt x="426810" y="992745"/>
                  </a:lnTo>
                  <a:lnTo>
                    <a:pt x="426226" y="992903"/>
                  </a:lnTo>
                  <a:lnTo>
                    <a:pt x="425767" y="993330"/>
                  </a:lnTo>
                  <a:lnTo>
                    <a:pt x="425372" y="993820"/>
                  </a:lnTo>
                  <a:lnTo>
                    <a:pt x="425009" y="994136"/>
                  </a:lnTo>
                  <a:lnTo>
                    <a:pt x="424582" y="993930"/>
                  </a:lnTo>
                  <a:lnTo>
                    <a:pt x="424993" y="993519"/>
                  </a:lnTo>
                  <a:lnTo>
                    <a:pt x="425088" y="992903"/>
                  </a:lnTo>
                  <a:lnTo>
                    <a:pt x="424929" y="992302"/>
                  </a:lnTo>
                  <a:lnTo>
                    <a:pt x="424582" y="991875"/>
                  </a:lnTo>
                  <a:lnTo>
                    <a:pt x="426241" y="990817"/>
                  </a:lnTo>
                  <a:lnTo>
                    <a:pt x="426415" y="989916"/>
                  </a:lnTo>
                  <a:lnTo>
                    <a:pt x="427142" y="989189"/>
                  </a:lnTo>
                  <a:lnTo>
                    <a:pt x="429402" y="988130"/>
                  </a:lnTo>
                  <a:lnTo>
                    <a:pt x="430413" y="987988"/>
                  </a:lnTo>
                  <a:lnTo>
                    <a:pt x="430856" y="987735"/>
                  </a:lnTo>
                  <a:lnTo>
                    <a:pt x="431346" y="987229"/>
                  </a:lnTo>
                  <a:lnTo>
                    <a:pt x="431473" y="986819"/>
                  </a:lnTo>
                  <a:lnTo>
                    <a:pt x="431251" y="986582"/>
                  </a:lnTo>
                  <a:lnTo>
                    <a:pt x="431504" y="986155"/>
                  </a:lnTo>
                  <a:lnTo>
                    <a:pt x="435550" y="986155"/>
                  </a:lnTo>
                  <a:lnTo>
                    <a:pt x="436577" y="985870"/>
                  </a:lnTo>
                  <a:lnTo>
                    <a:pt x="438442" y="984733"/>
                  </a:lnTo>
                  <a:lnTo>
                    <a:pt x="438885" y="984606"/>
                  </a:lnTo>
                  <a:lnTo>
                    <a:pt x="439058" y="984274"/>
                  </a:lnTo>
                  <a:lnTo>
                    <a:pt x="438727" y="983563"/>
                  </a:lnTo>
                  <a:lnTo>
                    <a:pt x="438237" y="982867"/>
                  </a:lnTo>
                  <a:lnTo>
                    <a:pt x="437810" y="982536"/>
                  </a:lnTo>
                  <a:lnTo>
                    <a:pt x="436577" y="982536"/>
                  </a:lnTo>
                  <a:lnTo>
                    <a:pt x="436308" y="982441"/>
                  </a:lnTo>
                  <a:lnTo>
                    <a:pt x="436324" y="982188"/>
                  </a:lnTo>
                  <a:lnTo>
                    <a:pt x="436388" y="981840"/>
                  </a:lnTo>
                  <a:lnTo>
                    <a:pt x="436324" y="981492"/>
                  </a:lnTo>
                  <a:lnTo>
                    <a:pt x="435882" y="980386"/>
                  </a:lnTo>
                  <a:lnTo>
                    <a:pt x="435234" y="978047"/>
                  </a:lnTo>
                  <a:lnTo>
                    <a:pt x="434696" y="977288"/>
                  </a:lnTo>
                  <a:lnTo>
                    <a:pt x="435835" y="975961"/>
                  </a:lnTo>
                  <a:lnTo>
                    <a:pt x="437383" y="975882"/>
                  </a:lnTo>
                  <a:lnTo>
                    <a:pt x="439011" y="976261"/>
                  </a:lnTo>
                  <a:lnTo>
                    <a:pt x="440339" y="976261"/>
                  </a:lnTo>
                  <a:lnTo>
                    <a:pt x="440781" y="975945"/>
                  </a:lnTo>
                  <a:lnTo>
                    <a:pt x="441334" y="975344"/>
                  </a:lnTo>
                  <a:lnTo>
                    <a:pt x="441824" y="974728"/>
                  </a:lnTo>
                  <a:lnTo>
                    <a:pt x="441998" y="974191"/>
                  </a:lnTo>
                  <a:lnTo>
                    <a:pt x="441730" y="973764"/>
                  </a:lnTo>
                  <a:lnTo>
                    <a:pt x="440591" y="973432"/>
                  </a:lnTo>
                  <a:lnTo>
                    <a:pt x="440118" y="973148"/>
                  </a:lnTo>
                  <a:lnTo>
                    <a:pt x="440513" y="972753"/>
                  </a:lnTo>
                  <a:lnTo>
                    <a:pt x="440860" y="972863"/>
                  </a:lnTo>
                  <a:lnTo>
                    <a:pt x="441176" y="973116"/>
                  </a:lnTo>
                  <a:lnTo>
                    <a:pt x="441445" y="973148"/>
                  </a:lnTo>
                  <a:lnTo>
                    <a:pt x="441792" y="972879"/>
                  </a:lnTo>
                  <a:lnTo>
                    <a:pt x="441840" y="972705"/>
                  </a:lnTo>
                  <a:lnTo>
                    <a:pt x="441824" y="972500"/>
                  </a:lnTo>
                  <a:lnTo>
                    <a:pt x="442251" y="971330"/>
                  </a:lnTo>
                  <a:lnTo>
                    <a:pt x="442488" y="970398"/>
                  </a:lnTo>
                  <a:lnTo>
                    <a:pt x="442836" y="969513"/>
                  </a:lnTo>
                  <a:lnTo>
                    <a:pt x="443009" y="969039"/>
                  </a:lnTo>
                  <a:lnTo>
                    <a:pt x="442757" y="968881"/>
                  </a:lnTo>
                  <a:lnTo>
                    <a:pt x="442583" y="968533"/>
                  </a:lnTo>
                  <a:lnTo>
                    <a:pt x="442504" y="967964"/>
                  </a:lnTo>
                  <a:lnTo>
                    <a:pt x="443009" y="966731"/>
                  </a:lnTo>
                  <a:lnTo>
                    <a:pt x="444416" y="966478"/>
                  </a:lnTo>
                  <a:lnTo>
                    <a:pt x="447119" y="966921"/>
                  </a:lnTo>
                  <a:lnTo>
                    <a:pt x="451228" y="966336"/>
                  </a:lnTo>
                  <a:lnTo>
                    <a:pt x="453472" y="965309"/>
                  </a:lnTo>
                  <a:lnTo>
                    <a:pt x="454436" y="964582"/>
                  </a:lnTo>
                  <a:lnTo>
                    <a:pt x="455147" y="963491"/>
                  </a:lnTo>
                  <a:lnTo>
                    <a:pt x="455448" y="961942"/>
                  </a:lnTo>
                  <a:lnTo>
                    <a:pt x="455700" y="961057"/>
                  </a:lnTo>
                  <a:lnTo>
                    <a:pt x="456317" y="960757"/>
                  </a:lnTo>
                  <a:lnTo>
                    <a:pt x="457581" y="960583"/>
                  </a:lnTo>
                  <a:lnTo>
                    <a:pt x="461058" y="957754"/>
                  </a:lnTo>
                  <a:lnTo>
                    <a:pt x="461611" y="956932"/>
                  </a:lnTo>
                  <a:lnTo>
                    <a:pt x="462228" y="955668"/>
                  </a:lnTo>
                  <a:lnTo>
                    <a:pt x="462733" y="954072"/>
                  </a:lnTo>
                  <a:lnTo>
                    <a:pt x="463397" y="950500"/>
                  </a:lnTo>
                  <a:lnTo>
                    <a:pt x="463934" y="949094"/>
                  </a:lnTo>
                  <a:lnTo>
                    <a:pt x="464899" y="948509"/>
                  </a:lnTo>
                  <a:lnTo>
                    <a:pt x="466842" y="949315"/>
                  </a:lnTo>
                  <a:lnTo>
                    <a:pt x="467807" y="948303"/>
                  </a:lnTo>
                  <a:lnTo>
                    <a:pt x="467964" y="947403"/>
                  </a:lnTo>
                  <a:lnTo>
                    <a:pt x="467538" y="947245"/>
                  </a:lnTo>
                  <a:lnTo>
                    <a:pt x="465041" y="947671"/>
                  </a:lnTo>
                  <a:lnTo>
                    <a:pt x="464440" y="947498"/>
                  </a:lnTo>
                  <a:lnTo>
                    <a:pt x="463934" y="947055"/>
                  </a:lnTo>
                  <a:lnTo>
                    <a:pt x="466036" y="946786"/>
                  </a:lnTo>
                  <a:lnTo>
                    <a:pt x="466574" y="946470"/>
                  </a:lnTo>
                  <a:lnTo>
                    <a:pt x="466574" y="945964"/>
                  </a:lnTo>
                  <a:lnTo>
                    <a:pt x="465878" y="945901"/>
                  </a:lnTo>
                  <a:lnTo>
                    <a:pt x="465468" y="945506"/>
                  </a:lnTo>
                  <a:lnTo>
                    <a:pt x="464946" y="943894"/>
                  </a:lnTo>
                  <a:lnTo>
                    <a:pt x="464962" y="943436"/>
                  </a:lnTo>
                  <a:lnTo>
                    <a:pt x="465088" y="942946"/>
                  </a:lnTo>
                  <a:lnTo>
                    <a:pt x="465120" y="942535"/>
                  </a:lnTo>
                  <a:lnTo>
                    <a:pt x="464804" y="942345"/>
                  </a:lnTo>
                  <a:lnTo>
                    <a:pt x="463602" y="942361"/>
                  </a:lnTo>
                  <a:lnTo>
                    <a:pt x="463192" y="942013"/>
                  </a:lnTo>
                  <a:lnTo>
                    <a:pt x="461833" y="939484"/>
                  </a:lnTo>
                  <a:lnTo>
                    <a:pt x="461358" y="938947"/>
                  </a:lnTo>
                  <a:lnTo>
                    <a:pt x="459794" y="938189"/>
                  </a:lnTo>
                  <a:lnTo>
                    <a:pt x="459004" y="937367"/>
                  </a:lnTo>
                  <a:lnTo>
                    <a:pt x="458608" y="937304"/>
                  </a:lnTo>
                  <a:lnTo>
                    <a:pt x="458103" y="937952"/>
                  </a:lnTo>
                  <a:lnTo>
                    <a:pt x="457628" y="938284"/>
                  </a:lnTo>
                  <a:lnTo>
                    <a:pt x="456901" y="938379"/>
                  </a:lnTo>
                  <a:lnTo>
                    <a:pt x="456143" y="938284"/>
                  </a:lnTo>
                  <a:lnTo>
                    <a:pt x="455685" y="937952"/>
                  </a:lnTo>
                  <a:lnTo>
                    <a:pt x="455289" y="937541"/>
                  </a:lnTo>
                  <a:lnTo>
                    <a:pt x="453677" y="936735"/>
                  </a:lnTo>
                  <a:lnTo>
                    <a:pt x="453330" y="936277"/>
                  </a:lnTo>
                  <a:lnTo>
                    <a:pt x="452587" y="934664"/>
                  </a:lnTo>
                  <a:lnTo>
                    <a:pt x="451923" y="933606"/>
                  </a:lnTo>
                  <a:lnTo>
                    <a:pt x="451133" y="932768"/>
                  </a:lnTo>
                  <a:lnTo>
                    <a:pt x="450248" y="932231"/>
                  </a:lnTo>
                  <a:lnTo>
                    <a:pt x="446518" y="932009"/>
                  </a:lnTo>
                  <a:lnTo>
                    <a:pt x="446202" y="932104"/>
                  </a:lnTo>
                  <a:lnTo>
                    <a:pt x="445428" y="932562"/>
                  </a:lnTo>
                  <a:lnTo>
                    <a:pt x="443152" y="932626"/>
                  </a:lnTo>
                  <a:lnTo>
                    <a:pt x="438205" y="931267"/>
                  </a:lnTo>
                  <a:lnTo>
                    <a:pt x="435850" y="932057"/>
                  </a:lnTo>
                  <a:lnTo>
                    <a:pt x="435044" y="933036"/>
                  </a:lnTo>
                  <a:lnTo>
                    <a:pt x="434349" y="934253"/>
                  </a:lnTo>
                  <a:lnTo>
                    <a:pt x="433606" y="935265"/>
                  </a:lnTo>
                  <a:lnTo>
                    <a:pt x="432626" y="935676"/>
                  </a:lnTo>
                  <a:lnTo>
                    <a:pt x="431789" y="934965"/>
                  </a:lnTo>
                  <a:lnTo>
                    <a:pt x="431283" y="933369"/>
                  </a:lnTo>
                  <a:lnTo>
                    <a:pt x="431346" y="931772"/>
                  </a:lnTo>
                  <a:lnTo>
                    <a:pt x="432120" y="930998"/>
                  </a:lnTo>
                  <a:lnTo>
                    <a:pt x="432120" y="930508"/>
                  </a:lnTo>
                  <a:lnTo>
                    <a:pt x="431962" y="930365"/>
                  </a:lnTo>
                  <a:lnTo>
                    <a:pt x="431583" y="929923"/>
                  </a:lnTo>
                  <a:lnTo>
                    <a:pt x="432200" y="929465"/>
                  </a:lnTo>
                  <a:lnTo>
                    <a:pt x="432389" y="928611"/>
                  </a:lnTo>
                  <a:lnTo>
                    <a:pt x="432184" y="927774"/>
                  </a:lnTo>
                  <a:lnTo>
                    <a:pt x="431567" y="927379"/>
                  </a:lnTo>
                  <a:lnTo>
                    <a:pt x="429939" y="927916"/>
                  </a:lnTo>
                  <a:lnTo>
                    <a:pt x="429260" y="927711"/>
                  </a:lnTo>
                  <a:lnTo>
                    <a:pt x="428928" y="926351"/>
                  </a:lnTo>
                  <a:lnTo>
                    <a:pt x="429371" y="926257"/>
                  </a:lnTo>
                  <a:lnTo>
                    <a:pt x="429766" y="926082"/>
                  </a:lnTo>
                  <a:lnTo>
                    <a:pt x="430177" y="925782"/>
                  </a:lnTo>
                  <a:lnTo>
                    <a:pt x="430524" y="925356"/>
                  </a:lnTo>
                  <a:lnTo>
                    <a:pt x="430208" y="925245"/>
                  </a:lnTo>
                  <a:lnTo>
                    <a:pt x="429481" y="924787"/>
                  </a:lnTo>
                  <a:lnTo>
                    <a:pt x="430350" y="924755"/>
                  </a:lnTo>
                  <a:lnTo>
                    <a:pt x="431409" y="924455"/>
                  </a:lnTo>
                  <a:lnTo>
                    <a:pt x="432120" y="923696"/>
                  </a:lnTo>
                  <a:lnTo>
                    <a:pt x="431868" y="922148"/>
                  </a:lnTo>
                  <a:lnTo>
                    <a:pt x="433401" y="922243"/>
                  </a:lnTo>
                  <a:lnTo>
                    <a:pt x="434001" y="921816"/>
                  </a:lnTo>
                  <a:lnTo>
                    <a:pt x="434285" y="920599"/>
                  </a:lnTo>
                  <a:lnTo>
                    <a:pt x="433479" y="920599"/>
                  </a:lnTo>
                  <a:lnTo>
                    <a:pt x="433258" y="919761"/>
                  </a:lnTo>
                  <a:lnTo>
                    <a:pt x="433448" y="917264"/>
                  </a:lnTo>
                  <a:lnTo>
                    <a:pt x="433653" y="916221"/>
                  </a:lnTo>
                  <a:lnTo>
                    <a:pt x="434128" y="915273"/>
                  </a:lnTo>
                  <a:lnTo>
                    <a:pt x="434744" y="914451"/>
                  </a:lnTo>
                  <a:lnTo>
                    <a:pt x="438015" y="911669"/>
                  </a:lnTo>
                  <a:lnTo>
                    <a:pt x="440844" y="910199"/>
                  </a:lnTo>
                  <a:lnTo>
                    <a:pt x="440844" y="909678"/>
                  </a:lnTo>
                  <a:lnTo>
                    <a:pt x="440434" y="909725"/>
                  </a:lnTo>
                  <a:lnTo>
                    <a:pt x="440023" y="909678"/>
                  </a:lnTo>
                  <a:lnTo>
                    <a:pt x="439628" y="909473"/>
                  </a:lnTo>
                  <a:lnTo>
                    <a:pt x="439280" y="909156"/>
                  </a:lnTo>
                  <a:lnTo>
                    <a:pt x="438189" y="910926"/>
                  </a:lnTo>
                  <a:lnTo>
                    <a:pt x="436498" y="911180"/>
                  </a:lnTo>
                  <a:lnTo>
                    <a:pt x="434760" y="910278"/>
                  </a:lnTo>
                  <a:lnTo>
                    <a:pt x="433464" y="908666"/>
                  </a:lnTo>
                  <a:lnTo>
                    <a:pt x="435408" y="908841"/>
                  </a:lnTo>
                  <a:lnTo>
                    <a:pt x="436119" y="908698"/>
                  </a:lnTo>
                  <a:lnTo>
                    <a:pt x="436293" y="908477"/>
                  </a:lnTo>
                  <a:lnTo>
                    <a:pt x="436719" y="907766"/>
                  </a:lnTo>
                  <a:lnTo>
                    <a:pt x="436909" y="907592"/>
                  </a:lnTo>
                  <a:lnTo>
                    <a:pt x="437225" y="907655"/>
                  </a:lnTo>
                  <a:lnTo>
                    <a:pt x="437699" y="908066"/>
                  </a:lnTo>
                  <a:lnTo>
                    <a:pt x="437968" y="908113"/>
                  </a:lnTo>
                  <a:lnTo>
                    <a:pt x="441129" y="907070"/>
                  </a:lnTo>
                  <a:lnTo>
                    <a:pt x="441508" y="906612"/>
                  </a:lnTo>
                  <a:lnTo>
                    <a:pt x="442077" y="905410"/>
                  </a:lnTo>
                  <a:lnTo>
                    <a:pt x="442409" y="905000"/>
                  </a:lnTo>
                  <a:lnTo>
                    <a:pt x="443009" y="904795"/>
                  </a:lnTo>
                  <a:lnTo>
                    <a:pt x="445048" y="905000"/>
                  </a:lnTo>
                  <a:lnTo>
                    <a:pt x="447498" y="904668"/>
                  </a:lnTo>
                  <a:lnTo>
                    <a:pt x="448604" y="904162"/>
                  </a:lnTo>
                  <a:lnTo>
                    <a:pt x="448747" y="903419"/>
                  </a:lnTo>
                  <a:lnTo>
                    <a:pt x="449616" y="902202"/>
                  </a:lnTo>
                  <a:lnTo>
                    <a:pt x="449568" y="900985"/>
                  </a:lnTo>
                  <a:lnTo>
                    <a:pt x="448984" y="899816"/>
                  </a:lnTo>
                  <a:lnTo>
                    <a:pt x="447214" y="897540"/>
                  </a:lnTo>
                  <a:lnTo>
                    <a:pt x="446265" y="896734"/>
                  </a:lnTo>
                  <a:lnTo>
                    <a:pt x="445175" y="896276"/>
                  </a:lnTo>
                  <a:lnTo>
                    <a:pt x="443752" y="896118"/>
                  </a:lnTo>
                  <a:lnTo>
                    <a:pt x="444574" y="895422"/>
                  </a:lnTo>
                  <a:lnTo>
                    <a:pt x="445428" y="895122"/>
                  </a:lnTo>
                  <a:lnTo>
                    <a:pt x="446249" y="895359"/>
                  </a:lnTo>
                  <a:lnTo>
                    <a:pt x="447024" y="896371"/>
                  </a:lnTo>
                  <a:lnTo>
                    <a:pt x="453520" y="895422"/>
                  </a:lnTo>
                  <a:lnTo>
                    <a:pt x="454863" y="894474"/>
                  </a:lnTo>
                  <a:lnTo>
                    <a:pt x="455527" y="892403"/>
                  </a:lnTo>
                  <a:lnTo>
                    <a:pt x="455637" y="891298"/>
                  </a:lnTo>
                  <a:lnTo>
                    <a:pt x="455463" y="891298"/>
                  </a:lnTo>
                  <a:lnTo>
                    <a:pt x="453867" y="889986"/>
                  </a:lnTo>
                  <a:lnTo>
                    <a:pt x="453535" y="889875"/>
                  </a:lnTo>
                  <a:lnTo>
                    <a:pt x="450280" y="889606"/>
                  </a:lnTo>
                  <a:lnTo>
                    <a:pt x="450675" y="888627"/>
                  </a:lnTo>
                  <a:lnTo>
                    <a:pt x="452682" y="888342"/>
                  </a:lnTo>
                  <a:lnTo>
                    <a:pt x="453393" y="887789"/>
                  </a:lnTo>
                  <a:lnTo>
                    <a:pt x="453488" y="886698"/>
                  </a:lnTo>
                  <a:lnTo>
                    <a:pt x="453298" y="885576"/>
                  </a:lnTo>
                  <a:lnTo>
                    <a:pt x="453440" y="884786"/>
                  </a:lnTo>
                  <a:lnTo>
                    <a:pt x="454436" y="884628"/>
                  </a:lnTo>
                  <a:lnTo>
                    <a:pt x="454436" y="885181"/>
                  </a:lnTo>
                  <a:lnTo>
                    <a:pt x="454262" y="885276"/>
                  </a:lnTo>
                  <a:lnTo>
                    <a:pt x="454152" y="885371"/>
                  </a:lnTo>
                  <a:lnTo>
                    <a:pt x="453883" y="885718"/>
                  </a:lnTo>
                  <a:lnTo>
                    <a:pt x="454357" y="886477"/>
                  </a:lnTo>
                  <a:lnTo>
                    <a:pt x="455353" y="888816"/>
                  </a:lnTo>
                  <a:lnTo>
                    <a:pt x="455890" y="889290"/>
                  </a:lnTo>
                  <a:lnTo>
                    <a:pt x="456712" y="889179"/>
                  </a:lnTo>
                  <a:lnTo>
                    <a:pt x="457628" y="888816"/>
                  </a:lnTo>
                  <a:lnTo>
                    <a:pt x="458482" y="888184"/>
                  </a:lnTo>
                  <a:lnTo>
                    <a:pt x="459161" y="887235"/>
                  </a:lnTo>
                  <a:lnTo>
                    <a:pt x="459446" y="886303"/>
                  </a:lnTo>
                  <a:lnTo>
                    <a:pt x="460173" y="883111"/>
                  </a:lnTo>
                  <a:lnTo>
                    <a:pt x="460284" y="882273"/>
                  </a:lnTo>
                  <a:lnTo>
                    <a:pt x="459825" y="880820"/>
                  </a:lnTo>
                  <a:lnTo>
                    <a:pt x="459794" y="879697"/>
                  </a:lnTo>
                  <a:lnTo>
                    <a:pt x="459889" y="878638"/>
                  </a:lnTo>
                  <a:lnTo>
                    <a:pt x="459857" y="877326"/>
                  </a:lnTo>
                  <a:lnTo>
                    <a:pt x="462607" y="881215"/>
                  </a:lnTo>
                  <a:lnTo>
                    <a:pt x="464314" y="882005"/>
                  </a:lnTo>
                  <a:lnTo>
                    <a:pt x="464851" y="882969"/>
                  </a:lnTo>
                  <a:lnTo>
                    <a:pt x="463982" y="882400"/>
                  </a:lnTo>
                  <a:lnTo>
                    <a:pt x="463476" y="882747"/>
                  </a:lnTo>
                  <a:lnTo>
                    <a:pt x="461975" y="886477"/>
                  </a:lnTo>
                  <a:lnTo>
                    <a:pt x="461579" y="887125"/>
                  </a:lnTo>
                  <a:lnTo>
                    <a:pt x="460979" y="887742"/>
                  </a:lnTo>
                  <a:lnTo>
                    <a:pt x="460995" y="888200"/>
                  </a:lnTo>
                  <a:lnTo>
                    <a:pt x="461990" y="888121"/>
                  </a:lnTo>
                  <a:lnTo>
                    <a:pt x="462291" y="888200"/>
                  </a:lnTo>
                  <a:lnTo>
                    <a:pt x="464029" y="889132"/>
                  </a:lnTo>
                  <a:lnTo>
                    <a:pt x="464662" y="889211"/>
                  </a:lnTo>
                  <a:lnTo>
                    <a:pt x="465135" y="888974"/>
                  </a:lnTo>
                  <a:lnTo>
                    <a:pt x="465531" y="888452"/>
                  </a:lnTo>
                  <a:lnTo>
                    <a:pt x="465736" y="887947"/>
                  </a:lnTo>
                  <a:lnTo>
                    <a:pt x="465562" y="887710"/>
                  </a:lnTo>
                  <a:lnTo>
                    <a:pt x="465199" y="887315"/>
                  </a:lnTo>
                  <a:lnTo>
                    <a:pt x="465151" y="886461"/>
                  </a:lnTo>
                  <a:lnTo>
                    <a:pt x="465468" y="885718"/>
                  </a:lnTo>
                  <a:lnTo>
                    <a:pt x="466179" y="885623"/>
                  </a:lnTo>
                  <a:lnTo>
                    <a:pt x="466574" y="886066"/>
                  </a:lnTo>
                  <a:lnTo>
                    <a:pt x="467001" y="887583"/>
                  </a:lnTo>
                  <a:lnTo>
                    <a:pt x="467253" y="888152"/>
                  </a:lnTo>
                  <a:lnTo>
                    <a:pt x="468186" y="888247"/>
                  </a:lnTo>
                  <a:lnTo>
                    <a:pt x="469577" y="887742"/>
                  </a:lnTo>
                  <a:lnTo>
                    <a:pt x="470857" y="886999"/>
                  </a:lnTo>
                  <a:lnTo>
                    <a:pt x="471426" y="886288"/>
                  </a:lnTo>
                  <a:lnTo>
                    <a:pt x="471852" y="885244"/>
                  </a:lnTo>
                  <a:lnTo>
                    <a:pt x="474144" y="884122"/>
                  </a:lnTo>
                  <a:lnTo>
                    <a:pt x="475045" y="883443"/>
                  </a:lnTo>
                  <a:lnTo>
                    <a:pt x="475440" y="882494"/>
                  </a:lnTo>
                  <a:lnTo>
                    <a:pt x="476357" y="879413"/>
                  </a:lnTo>
                  <a:lnTo>
                    <a:pt x="476625" y="877659"/>
                  </a:lnTo>
                  <a:lnTo>
                    <a:pt x="476847" y="877137"/>
                  </a:lnTo>
                  <a:lnTo>
                    <a:pt x="477036" y="876552"/>
                  </a:lnTo>
                  <a:lnTo>
                    <a:pt x="477020" y="875572"/>
                  </a:lnTo>
                  <a:lnTo>
                    <a:pt x="476799" y="874529"/>
                  </a:lnTo>
                  <a:lnTo>
                    <a:pt x="476483" y="874134"/>
                  </a:lnTo>
                  <a:lnTo>
                    <a:pt x="474745" y="874071"/>
                  </a:lnTo>
                  <a:lnTo>
                    <a:pt x="472247" y="874719"/>
                  </a:lnTo>
                  <a:lnTo>
                    <a:pt x="471789" y="875019"/>
                  </a:lnTo>
                  <a:lnTo>
                    <a:pt x="471284" y="875177"/>
                  </a:lnTo>
                  <a:lnTo>
                    <a:pt x="469561" y="874197"/>
                  </a:lnTo>
                  <a:lnTo>
                    <a:pt x="468407" y="874513"/>
                  </a:lnTo>
                  <a:lnTo>
                    <a:pt x="467285" y="875082"/>
                  </a:lnTo>
                  <a:lnTo>
                    <a:pt x="466068" y="875193"/>
                  </a:lnTo>
                  <a:lnTo>
                    <a:pt x="466400" y="874260"/>
                  </a:lnTo>
                  <a:lnTo>
                    <a:pt x="467048" y="873028"/>
                  </a:lnTo>
                  <a:lnTo>
                    <a:pt x="467759" y="871969"/>
                  </a:lnTo>
                  <a:lnTo>
                    <a:pt x="468249" y="871511"/>
                  </a:lnTo>
                  <a:lnTo>
                    <a:pt x="473464" y="870784"/>
                  </a:lnTo>
                  <a:lnTo>
                    <a:pt x="475203" y="870041"/>
                  </a:lnTo>
                  <a:lnTo>
                    <a:pt x="476151" y="869835"/>
                  </a:lnTo>
                  <a:lnTo>
                    <a:pt x="479423" y="870499"/>
                  </a:lnTo>
                  <a:lnTo>
                    <a:pt x="480197" y="870041"/>
                  </a:lnTo>
                  <a:lnTo>
                    <a:pt x="480529" y="869977"/>
                  </a:lnTo>
                  <a:lnTo>
                    <a:pt x="482362" y="870262"/>
                  </a:lnTo>
                  <a:lnTo>
                    <a:pt x="482899" y="870104"/>
                  </a:lnTo>
                  <a:lnTo>
                    <a:pt x="483342" y="869835"/>
                  </a:lnTo>
                  <a:lnTo>
                    <a:pt x="484195" y="869155"/>
                  </a:lnTo>
                  <a:lnTo>
                    <a:pt x="486835" y="868192"/>
                  </a:lnTo>
                  <a:lnTo>
                    <a:pt x="487546" y="867623"/>
                  </a:lnTo>
                  <a:lnTo>
                    <a:pt x="488067" y="866453"/>
                  </a:lnTo>
                  <a:lnTo>
                    <a:pt x="488557" y="863687"/>
                  </a:lnTo>
                  <a:lnTo>
                    <a:pt x="489000" y="862360"/>
                  </a:lnTo>
                  <a:lnTo>
                    <a:pt x="489474" y="861570"/>
                  </a:lnTo>
                  <a:lnTo>
                    <a:pt x="491228" y="859657"/>
                  </a:lnTo>
                  <a:lnTo>
                    <a:pt x="490865" y="859309"/>
                  </a:lnTo>
                  <a:lnTo>
                    <a:pt x="490739" y="859199"/>
                  </a:lnTo>
                  <a:lnTo>
                    <a:pt x="490723" y="858677"/>
                  </a:lnTo>
                  <a:lnTo>
                    <a:pt x="491450" y="858614"/>
                  </a:lnTo>
                  <a:lnTo>
                    <a:pt x="491908" y="857872"/>
                  </a:lnTo>
                  <a:lnTo>
                    <a:pt x="492603" y="855770"/>
                  </a:lnTo>
                  <a:lnTo>
                    <a:pt x="492588" y="854932"/>
                  </a:lnTo>
                  <a:lnTo>
                    <a:pt x="492129" y="854110"/>
                  </a:lnTo>
                  <a:lnTo>
                    <a:pt x="489538" y="851582"/>
                  </a:lnTo>
                  <a:lnTo>
                    <a:pt x="489158" y="851360"/>
                  </a:lnTo>
                  <a:lnTo>
                    <a:pt x="488779" y="851044"/>
                  </a:lnTo>
                  <a:lnTo>
                    <a:pt x="488510" y="850349"/>
                  </a:lnTo>
                  <a:lnTo>
                    <a:pt x="488431" y="849669"/>
                  </a:lnTo>
                  <a:lnTo>
                    <a:pt x="488589" y="849337"/>
                  </a:lnTo>
                  <a:lnTo>
                    <a:pt x="488779" y="849179"/>
                  </a:lnTo>
                  <a:lnTo>
                    <a:pt x="488542" y="848816"/>
                  </a:lnTo>
                  <a:lnTo>
                    <a:pt x="487941" y="848278"/>
                  </a:lnTo>
                  <a:lnTo>
                    <a:pt x="487657" y="848199"/>
                  </a:lnTo>
                  <a:lnTo>
                    <a:pt x="486977" y="848358"/>
                  </a:lnTo>
                  <a:lnTo>
                    <a:pt x="486661" y="848294"/>
                  </a:lnTo>
                  <a:lnTo>
                    <a:pt x="486282" y="847946"/>
                  </a:lnTo>
                  <a:lnTo>
                    <a:pt x="485333" y="846761"/>
                  </a:lnTo>
                  <a:lnTo>
                    <a:pt x="481730" y="845529"/>
                  </a:lnTo>
                  <a:lnTo>
                    <a:pt x="480403" y="844058"/>
                  </a:lnTo>
                  <a:lnTo>
                    <a:pt x="479438" y="843332"/>
                  </a:lnTo>
                  <a:lnTo>
                    <a:pt x="479091" y="842731"/>
                  </a:lnTo>
                  <a:lnTo>
                    <a:pt x="479027" y="842115"/>
                  </a:lnTo>
                  <a:lnTo>
                    <a:pt x="479138" y="840819"/>
                  </a:lnTo>
                  <a:lnTo>
                    <a:pt x="479043" y="840171"/>
                  </a:lnTo>
                  <a:lnTo>
                    <a:pt x="478095" y="839032"/>
                  </a:lnTo>
                  <a:lnTo>
                    <a:pt x="476594" y="838543"/>
                  </a:lnTo>
                  <a:lnTo>
                    <a:pt x="475061" y="838654"/>
                  </a:lnTo>
                  <a:lnTo>
                    <a:pt x="474033" y="839428"/>
                  </a:lnTo>
                  <a:lnTo>
                    <a:pt x="473227" y="840361"/>
                  </a:lnTo>
                  <a:lnTo>
                    <a:pt x="472611" y="840392"/>
                  </a:lnTo>
                  <a:lnTo>
                    <a:pt x="472532" y="839744"/>
                  </a:lnTo>
                  <a:lnTo>
                    <a:pt x="473385" y="838654"/>
                  </a:lnTo>
                  <a:lnTo>
                    <a:pt x="474634" y="837879"/>
                  </a:lnTo>
                  <a:lnTo>
                    <a:pt x="475993" y="837579"/>
                  </a:lnTo>
                  <a:lnTo>
                    <a:pt x="478743" y="837531"/>
                  </a:lnTo>
                  <a:lnTo>
                    <a:pt x="479992" y="837879"/>
                  </a:lnTo>
                  <a:lnTo>
                    <a:pt x="480292" y="838922"/>
                  </a:lnTo>
                  <a:lnTo>
                    <a:pt x="480292" y="840392"/>
                  </a:lnTo>
                  <a:lnTo>
                    <a:pt x="480624" y="842225"/>
                  </a:lnTo>
                  <a:lnTo>
                    <a:pt x="481620" y="841103"/>
                  </a:lnTo>
                  <a:lnTo>
                    <a:pt x="482520" y="840914"/>
                  </a:lnTo>
                  <a:lnTo>
                    <a:pt x="484464" y="841593"/>
                  </a:lnTo>
                  <a:lnTo>
                    <a:pt x="484480" y="842162"/>
                  </a:lnTo>
                  <a:lnTo>
                    <a:pt x="483800" y="842067"/>
                  </a:lnTo>
                  <a:lnTo>
                    <a:pt x="483073" y="841783"/>
                  </a:lnTo>
                  <a:lnTo>
                    <a:pt x="482473" y="841846"/>
                  </a:lnTo>
                  <a:lnTo>
                    <a:pt x="482157" y="842652"/>
                  </a:lnTo>
                  <a:lnTo>
                    <a:pt x="483848" y="843410"/>
                  </a:lnTo>
                  <a:lnTo>
                    <a:pt x="488842" y="842541"/>
                  </a:lnTo>
                  <a:lnTo>
                    <a:pt x="489585" y="843000"/>
                  </a:lnTo>
                  <a:lnTo>
                    <a:pt x="490280" y="843680"/>
                  </a:lnTo>
                  <a:lnTo>
                    <a:pt x="490944" y="844106"/>
                  </a:lnTo>
                  <a:lnTo>
                    <a:pt x="491687" y="843758"/>
                  </a:lnTo>
                  <a:lnTo>
                    <a:pt x="493947" y="840898"/>
                  </a:lnTo>
                  <a:lnTo>
                    <a:pt x="494737" y="840186"/>
                  </a:lnTo>
                  <a:lnTo>
                    <a:pt x="496412" y="839570"/>
                  </a:lnTo>
                  <a:lnTo>
                    <a:pt x="498309" y="838353"/>
                  </a:lnTo>
                  <a:lnTo>
                    <a:pt x="498641" y="837910"/>
                  </a:lnTo>
                  <a:lnTo>
                    <a:pt x="498751" y="837420"/>
                  </a:lnTo>
                  <a:lnTo>
                    <a:pt x="498830" y="836125"/>
                  </a:lnTo>
                  <a:lnTo>
                    <a:pt x="498941" y="835571"/>
                  </a:lnTo>
                  <a:lnTo>
                    <a:pt x="499984" y="833739"/>
                  </a:lnTo>
                  <a:lnTo>
                    <a:pt x="504488" y="830720"/>
                  </a:lnTo>
                  <a:lnTo>
                    <a:pt x="504472" y="830261"/>
                  </a:lnTo>
                  <a:lnTo>
                    <a:pt x="502639" y="829487"/>
                  </a:lnTo>
                  <a:lnTo>
                    <a:pt x="501770" y="828934"/>
                  </a:lnTo>
                  <a:lnTo>
                    <a:pt x="501043" y="827701"/>
                  </a:lnTo>
                  <a:lnTo>
                    <a:pt x="500743" y="826168"/>
                  </a:lnTo>
                  <a:lnTo>
                    <a:pt x="500806" y="824730"/>
                  </a:lnTo>
                  <a:lnTo>
                    <a:pt x="501185" y="823466"/>
                  </a:lnTo>
                  <a:lnTo>
                    <a:pt x="501691" y="822438"/>
                  </a:lnTo>
                  <a:lnTo>
                    <a:pt x="504646" y="818282"/>
                  </a:lnTo>
                  <a:lnTo>
                    <a:pt x="506891" y="816606"/>
                  </a:lnTo>
                  <a:lnTo>
                    <a:pt x="507886" y="815326"/>
                  </a:lnTo>
                  <a:lnTo>
                    <a:pt x="508692" y="814837"/>
                  </a:lnTo>
                  <a:lnTo>
                    <a:pt x="509135" y="814473"/>
                  </a:lnTo>
                  <a:lnTo>
                    <a:pt x="509403" y="814047"/>
                  </a:lnTo>
                  <a:lnTo>
                    <a:pt x="510731" y="810459"/>
                  </a:lnTo>
                  <a:lnTo>
                    <a:pt x="510778" y="810253"/>
                  </a:lnTo>
                  <a:lnTo>
                    <a:pt x="511110" y="809479"/>
                  </a:lnTo>
                  <a:lnTo>
                    <a:pt x="511379" y="809274"/>
                  </a:lnTo>
                  <a:lnTo>
                    <a:pt x="511853" y="809210"/>
                  </a:lnTo>
                  <a:lnTo>
                    <a:pt x="512517" y="808862"/>
                  </a:lnTo>
                  <a:lnTo>
                    <a:pt x="514271" y="807092"/>
                  </a:lnTo>
                  <a:lnTo>
                    <a:pt x="515425" y="805370"/>
                  </a:lnTo>
                  <a:lnTo>
                    <a:pt x="516215" y="804927"/>
                  </a:lnTo>
                  <a:lnTo>
                    <a:pt x="517954" y="804295"/>
                  </a:lnTo>
                  <a:lnTo>
                    <a:pt x="517874" y="803931"/>
                  </a:lnTo>
                  <a:lnTo>
                    <a:pt x="517716" y="803094"/>
                  </a:lnTo>
                  <a:lnTo>
                    <a:pt x="517637" y="802730"/>
                  </a:lnTo>
                  <a:lnTo>
                    <a:pt x="518712" y="803315"/>
                  </a:lnTo>
                  <a:lnTo>
                    <a:pt x="521051" y="805291"/>
                  </a:lnTo>
                  <a:lnTo>
                    <a:pt x="522300" y="805701"/>
                  </a:lnTo>
                  <a:lnTo>
                    <a:pt x="523548" y="805085"/>
                  </a:lnTo>
                  <a:lnTo>
                    <a:pt x="523279" y="803774"/>
                  </a:lnTo>
                  <a:lnTo>
                    <a:pt x="520008" y="797420"/>
                  </a:lnTo>
                  <a:lnTo>
                    <a:pt x="519771" y="796709"/>
                  </a:lnTo>
                  <a:lnTo>
                    <a:pt x="519708" y="795934"/>
                  </a:lnTo>
                  <a:lnTo>
                    <a:pt x="520103" y="794322"/>
                  </a:lnTo>
                  <a:lnTo>
                    <a:pt x="521604" y="792031"/>
                  </a:lnTo>
                  <a:lnTo>
                    <a:pt x="521746" y="790609"/>
                  </a:lnTo>
                  <a:lnTo>
                    <a:pt x="522537" y="790008"/>
                  </a:lnTo>
                  <a:lnTo>
                    <a:pt x="524133" y="789629"/>
                  </a:lnTo>
                  <a:lnTo>
                    <a:pt x="525350" y="787890"/>
                  </a:lnTo>
                  <a:lnTo>
                    <a:pt x="526551" y="786768"/>
                  </a:lnTo>
                  <a:lnTo>
                    <a:pt x="528147" y="784476"/>
                  </a:lnTo>
                  <a:lnTo>
                    <a:pt x="529728" y="783370"/>
                  </a:lnTo>
                  <a:lnTo>
                    <a:pt x="531403" y="782643"/>
                  </a:lnTo>
                  <a:lnTo>
                    <a:pt x="532794" y="782390"/>
                  </a:lnTo>
                  <a:lnTo>
                    <a:pt x="535559" y="782849"/>
                  </a:lnTo>
                  <a:lnTo>
                    <a:pt x="536018" y="782580"/>
                  </a:lnTo>
                  <a:lnTo>
                    <a:pt x="536935" y="781473"/>
                  </a:lnTo>
                  <a:lnTo>
                    <a:pt x="537393" y="781221"/>
                  </a:lnTo>
                  <a:lnTo>
                    <a:pt x="539826" y="780636"/>
                  </a:lnTo>
                  <a:lnTo>
                    <a:pt x="542213" y="779419"/>
                  </a:lnTo>
                  <a:lnTo>
                    <a:pt x="542987" y="778581"/>
                  </a:lnTo>
                  <a:lnTo>
                    <a:pt x="543477" y="777507"/>
                  </a:lnTo>
                  <a:lnTo>
                    <a:pt x="543872" y="776274"/>
                  </a:lnTo>
                  <a:lnTo>
                    <a:pt x="546101" y="770932"/>
                  </a:lnTo>
                  <a:lnTo>
                    <a:pt x="546796" y="769825"/>
                  </a:lnTo>
                  <a:lnTo>
                    <a:pt x="547207" y="769399"/>
                  </a:lnTo>
                  <a:lnTo>
                    <a:pt x="548155" y="768815"/>
                  </a:lnTo>
                  <a:lnTo>
                    <a:pt x="548614" y="768703"/>
                  </a:lnTo>
                  <a:lnTo>
                    <a:pt x="549088" y="768451"/>
                  </a:lnTo>
                  <a:lnTo>
                    <a:pt x="549704" y="767376"/>
                  </a:lnTo>
                  <a:lnTo>
                    <a:pt x="550052" y="767123"/>
                  </a:lnTo>
                  <a:lnTo>
                    <a:pt x="552075" y="766760"/>
                  </a:lnTo>
                  <a:lnTo>
                    <a:pt x="557764" y="763488"/>
                  </a:lnTo>
                  <a:lnTo>
                    <a:pt x="559108" y="761608"/>
                  </a:lnTo>
                  <a:lnTo>
                    <a:pt x="560214" y="758794"/>
                  </a:lnTo>
                  <a:lnTo>
                    <a:pt x="561115" y="759932"/>
                  </a:lnTo>
                  <a:lnTo>
                    <a:pt x="562221" y="760422"/>
                  </a:lnTo>
                  <a:lnTo>
                    <a:pt x="562885" y="760138"/>
                  </a:lnTo>
                  <a:lnTo>
                    <a:pt x="562190" y="757309"/>
                  </a:lnTo>
                  <a:lnTo>
                    <a:pt x="562601" y="755776"/>
                  </a:lnTo>
                  <a:lnTo>
                    <a:pt x="563407" y="754733"/>
                  </a:lnTo>
                  <a:lnTo>
                    <a:pt x="564229" y="754401"/>
                  </a:lnTo>
                  <a:lnTo>
                    <a:pt x="563659" y="757878"/>
                  </a:lnTo>
                  <a:lnTo>
                    <a:pt x="564497" y="760675"/>
                  </a:lnTo>
                  <a:lnTo>
                    <a:pt x="566125" y="762477"/>
                  </a:lnTo>
                  <a:lnTo>
                    <a:pt x="567942" y="763062"/>
                  </a:lnTo>
                  <a:lnTo>
                    <a:pt x="572147" y="762967"/>
                  </a:lnTo>
                  <a:lnTo>
                    <a:pt x="572383" y="762825"/>
                  </a:lnTo>
                  <a:lnTo>
                    <a:pt x="572494" y="762350"/>
                  </a:lnTo>
                  <a:lnTo>
                    <a:pt x="572494" y="761781"/>
                  </a:lnTo>
                  <a:lnTo>
                    <a:pt x="572415" y="761339"/>
                  </a:lnTo>
                  <a:lnTo>
                    <a:pt x="572304" y="761276"/>
                  </a:lnTo>
                  <a:lnTo>
                    <a:pt x="572747" y="760581"/>
                  </a:lnTo>
                  <a:lnTo>
                    <a:pt x="572921" y="760581"/>
                  </a:lnTo>
                  <a:lnTo>
                    <a:pt x="573095" y="761071"/>
                  </a:lnTo>
                  <a:lnTo>
                    <a:pt x="573569" y="761781"/>
                  </a:lnTo>
                  <a:lnTo>
                    <a:pt x="574059" y="762176"/>
                  </a:lnTo>
                  <a:lnTo>
                    <a:pt x="584900" y="762572"/>
                  </a:lnTo>
                  <a:lnTo>
                    <a:pt x="586038" y="761513"/>
                  </a:lnTo>
                  <a:lnTo>
                    <a:pt x="586402" y="760581"/>
                  </a:lnTo>
                  <a:lnTo>
                    <a:pt x="586718" y="759205"/>
                  </a:lnTo>
                  <a:lnTo>
                    <a:pt x="586907" y="757577"/>
                  </a:lnTo>
                  <a:lnTo>
                    <a:pt x="587050" y="754354"/>
                  </a:lnTo>
                  <a:lnTo>
                    <a:pt x="587429" y="752931"/>
                  </a:lnTo>
                  <a:lnTo>
                    <a:pt x="588014" y="751730"/>
                  </a:lnTo>
                  <a:lnTo>
                    <a:pt x="588614" y="750955"/>
                  </a:lnTo>
                  <a:lnTo>
                    <a:pt x="590211" y="749486"/>
                  </a:lnTo>
                  <a:lnTo>
                    <a:pt x="590843" y="748648"/>
                  </a:lnTo>
                  <a:lnTo>
                    <a:pt x="592107" y="746372"/>
                  </a:lnTo>
                  <a:lnTo>
                    <a:pt x="595837" y="743464"/>
                  </a:lnTo>
                  <a:lnTo>
                    <a:pt x="603644" y="741046"/>
                  </a:lnTo>
                  <a:lnTo>
                    <a:pt x="604577" y="741552"/>
                  </a:lnTo>
                  <a:lnTo>
                    <a:pt x="604119" y="742089"/>
                  </a:lnTo>
                  <a:lnTo>
                    <a:pt x="609049" y="741172"/>
                  </a:lnTo>
                  <a:lnTo>
                    <a:pt x="610282" y="741663"/>
                  </a:lnTo>
                  <a:lnTo>
                    <a:pt x="609792" y="742626"/>
                  </a:lnTo>
                  <a:lnTo>
                    <a:pt x="609160" y="743069"/>
                  </a:lnTo>
                  <a:lnTo>
                    <a:pt x="607722" y="743370"/>
                  </a:lnTo>
                  <a:lnTo>
                    <a:pt x="595979" y="749486"/>
                  </a:lnTo>
                  <a:lnTo>
                    <a:pt x="595031" y="750292"/>
                  </a:lnTo>
                  <a:lnTo>
                    <a:pt x="594351" y="751493"/>
                  </a:lnTo>
                  <a:lnTo>
                    <a:pt x="593561" y="754006"/>
                  </a:lnTo>
                  <a:lnTo>
                    <a:pt x="592818" y="754859"/>
                  </a:lnTo>
                  <a:lnTo>
                    <a:pt x="592312" y="754970"/>
                  </a:lnTo>
                  <a:lnTo>
                    <a:pt x="591759" y="754970"/>
                  </a:lnTo>
                  <a:lnTo>
                    <a:pt x="591222" y="755128"/>
                  </a:lnTo>
                  <a:lnTo>
                    <a:pt x="590764" y="755728"/>
                  </a:lnTo>
                  <a:lnTo>
                    <a:pt x="588883" y="759569"/>
                  </a:lnTo>
                  <a:lnTo>
                    <a:pt x="588694" y="760296"/>
                  </a:lnTo>
                  <a:lnTo>
                    <a:pt x="588330" y="762808"/>
                  </a:lnTo>
                  <a:lnTo>
                    <a:pt x="588156" y="763457"/>
                  </a:lnTo>
                  <a:lnTo>
                    <a:pt x="587540" y="764326"/>
                  </a:lnTo>
                  <a:lnTo>
                    <a:pt x="586481" y="765417"/>
                  </a:lnTo>
                  <a:lnTo>
                    <a:pt x="585406" y="766191"/>
                  </a:lnTo>
                  <a:lnTo>
                    <a:pt x="584679" y="766064"/>
                  </a:lnTo>
                  <a:lnTo>
                    <a:pt x="583905" y="765654"/>
                  </a:lnTo>
                  <a:lnTo>
                    <a:pt x="583162" y="766728"/>
                  </a:lnTo>
                  <a:lnTo>
                    <a:pt x="582545" y="768356"/>
                  </a:lnTo>
                  <a:lnTo>
                    <a:pt x="582277" y="769636"/>
                  </a:lnTo>
                  <a:lnTo>
                    <a:pt x="588314" y="773951"/>
                  </a:lnTo>
                  <a:lnTo>
                    <a:pt x="591317" y="775357"/>
                  </a:lnTo>
                  <a:lnTo>
                    <a:pt x="593150" y="777364"/>
                  </a:lnTo>
                  <a:lnTo>
                    <a:pt x="599424" y="780826"/>
                  </a:lnTo>
                  <a:lnTo>
                    <a:pt x="603170" y="781031"/>
                  </a:lnTo>
                  <a:lnTo>
                    <a:pt x="604387" y="781410"/>
                  </a:lnTo>
                  <a:lnTo>
                    <a:pt x="608449" y="783829"/>
                  </a:lnTo>
                  <a:lnTo>
                    <a:pt x="609239" y="784777"/>
                  </a:lnTo>
                  <a:lnTo>
                    <a:pt x="610124" y="784982"/>
                  </a:lnTo>
                  <a:lnTo>
                    <a:pt x="613996" y="783133"/>
                  </a:lnTo>
                  <a:lnTo>
                    <a:pt x="616066" y="783275"/>
                  </a:lnTo>
                  <a:lnTo>
                    <a:pt x="618279" y="784539"/>
                  </a:lnTo>
                  <a:lnTo>
                    <a:pt x="620318" y="786768"/>
                  </a:lnTo>
                  <a:lnTo>
                    <a:pt x="621835" y="789897"/>
                  </a:lnTo>
                  <a:lnTo>
                    <a:pt x="621345" y="790102"/>
                  </a:lnTo>
                  <a:lnTo>
                    <a:pt x="620602" y="789850"/>
                  </a:lnTo>
                  <a:lnTo>
                    <a:pt x="619860" y="789360"/>
                  </a:lnTo>
                  <a:lnTo>
                    <a:pt x="619369" y="788744"/>
                  </a:lnTo>
                  <a:lnTo>
                    <a:pt x="618864" y="788348"/>
                  </a:lnTo>
                  <a:lnTo>
                    <a:pt x="618010" y="787985"/>
                  </a:lnTo>
                  <a:lnTo>
                    <a:pt x="605304" y="786104"/>
                  </a:lnTo>
                  <a:lnTo>
                    <a:pt x="603786" y="785140"/>
                  </a:lnTo>
                  <a:lnTo>
                    <a:pt x="603075" y="784934"/>
                  </a:lnTo>
                  <a:lnTo>
                    <a:pt x="599583" y="785172"/>
                  </a:lnTo>
                  <a:lnTo>
                    <a:pt x="598935" y="785029"/>
                  </a:lnTo>
                  <a:lnTo>
                    <a:pt x="597212" y="783765"/>
                  </a:lnTo>
                  <a:lnTo>
                    <a:pt x="595932" y="783133"/>
                  </a:lnTo>
                  <a:lnTo>
                    <a:pt x="594588" y="782707"/>
                  </a:lnTo>
                  <a:lnTo>
                    <a:pt x="591965" y="782532"/>
                  </a:lnTo>
                  <a:lnTo>
                    <a:pt x="591033" y="782943"/>
                  </a:lnTo>
                  <a:lnTo>
                    <a:pt x="588219" y="785346"/>
                  </a:lnTo>
                  <a:lnTo>
                    <a:pt x="586528" y="785883"/>
                  </a:lnTo>
                  <a:lnTo>
                    <a:pt x="584221" y="787685"/>
                  </a:lnTo>
                  <a:lnTo>
                    <a:pt x="577472" y="786531"/>
                  </a:lnTo>
                  <a:lnTo>
                    <a:pt x="577046" y="786326"/>
                  </a:lnTo>
                  <a:lnTo>
                    <a:pt x="576176" y="785282"/>
                  </a:lnTo>
                  <a:lnTo>
                    <a:pt x="574817" y="784414"/>
                  </a:lnTo>
                  <a:lnTo>
                    <a:pt x="574137" y="782754"/>
                  </a:lnTo>
                  <a:lnTo>
                    <a:pt x="573585" y="780873"/>
                  </a:lnTo>
                  <a:lnTo>
                    <a:pt x="573063" y="779514"/>
                  </a:lnTo>
                  <a:lnTo>
                    <a:pt x="571087" y="778518"/>
                  </a:lnTo>
                  <a:lnTo>
                    <a:pt x="568748" y="779641"/>
                  </a:lnTo>
                  <a:lnTo>
                    <a:pt x="563470" y="784160"/>
                  </a:lnTo>
                  <a:lnTo>
                    <a:pt x="557796" y="788380"/>
                  </a:lnTo>
                  <a:lnTo>
                    <a:pt x="548566" y="797673"/>
                  </a:lnTo>
                  <a:lnTo>
                    <a:pt x="547950" y="798748"/>
                  </a:lnTo>
                  <a:lnTo>
                    <a:pt x="546970" y="799648"/>
                  </a:lnTo>
                  <a:lnTo>
                    <a:pt x="540316" y="800675"/>
                  </a:lnTo>
                  <a:lnTo>
                    <a:pt x="539479" y="801324"/>
                  </a:lnTo>
                  <a:lnTo>
                    <a:pt x="538752" y="802762"/>
                  </a:lnTo>
                  <a:lnTo>
                    <a:pt x="537819" y="803536"/>
                  </a:lnTo>
                  <a:lnTo>
                    <a:pt x="535117" y="803710"/>
                  </a:lnTo>
                  <a:lnTo>
                    <a:pt x="534437" y="805259"/>
                  </a:lnTo>
                  <a:lnTo>
                    <a:pt x="534674" y="806476"/>
                  </a:lnTo>
                  <a:lnTo>
                    <a:pt x="535338" y="808199"/>
                  </a:lnTo>
                  <a:lnTo>
                    <a:pt x="536065" y="809747"/>
                  </a:lnTo>
                  <a:lnTo>
                    <a:pt x="536982" y="811123"/>
                  </a:lnTo>
                  <a:lnTo>
                    <a:pt x="537898" y="814694"/>
                  </a:lnTo>
                  <a:lnTo>
                    <a:pt x="538388" y="816053"/>
                  </a:lnTo>
                  <a:lnTo>
                    <a:pt x="539653" y="817792"/>
                  </a:lnTo>
                  <a:lnTo>
                    <a:pt x="539969" y="818803"/>
                  </a:lnTo>
                  <a:lnTo>
                    <a:pt x="540111" y="820937"/>
                  </a:lnTo>
                  <a:lnTo>
                    <a:pt x="540111" y="822549"/>
                  </a:lnTo>
                  <a:lnTo>
                    <a:pt x="539637" y="827464"/>
                  </a:lnTo>
                  <a:lnTo>
                    <a:pt x="539684" y="829392"/>
                  </a:lnTo>
                  <a:lnTo>
                    <a:pt x="539558" y="830230"/>
                  </a:lnTo>
                  <a:lnTo>
                    <a:pt x="539131" y="830609"/>
                  </a:lnTo>
                  <a:lnTo>
                    <a:pt x="537993" y="830751"/>
                  </a:lnTo>
                  <a:lnTo>
                    <a:pt x="537503" y="831020"/>
                  </a:lnTo>
                  <a:lnTo>
                    <a:pt x="536982" y="831494"/>
                  </a:lnTo>
                  <a:lnTo>
                    <a:pt x="536508" y="832442"/>
                  </a:lnTo>
                  <a:lnTo>
                    <a:pt x="536445" y="833596"/>
                  </a:lnTo>
                  <a:lnTo>
                    <a:pt x="536650" y="836978"/>
                  </a:lnTo>
                  <a:lnTo>
                    <a:pt x="536334" y="840581"/>
                  </a:lnTo>
                  <a:lnTo>
                    <a:pt x="535464" y="843363"/>
                  </a:lnTo>
                  <a:lnTo>
                    <a:pt x="534200" y="845607"/>
                  </a:lnTo>
                  <a:lnTo>
                    <a:pt x="525539" y="857018"/>
                  </a:lnTo>
                  <a:lnTo>
                    <a:pt x="524891" y="858314"/>
                  </a:lnTo>
                  <a:lnTo>
                    <a:pt x="524623" y="859578"/>
                  </a:lnTo>
                  <a:lnTo>
                    <a:pt x="524449" y="861111"/>
                  </a:lnTo>
                  <a:lnTo>
                    <a:pt x="521288" y="871305"/>
                  </a:lnTo>
                  <a:lnTo>
                    <a:pt x="520940" y="873170"/>
                  </a:lnTo>
                  <a:lnTo>
                    <a:pt x="520719" y="874008"/>
                  </a:lnTo>
                  <a:lnTo>
                    <a:pt x="519708" y="875825"/>
                  </a:lnTo>
                  <a:lnTo>
                    <a:pt x="519487" y="876615"/>
                  </a:lnTo>
                  <a:lnTo>
                    <a:pt x="520024" y="879413"/>
                  </a:lnTo>
                  <a:lnTo>
                    <a:pt x="521636" y="881894"/>
                  </a:lnTo>
                  <a:lnTo>
                    <a:pt x="523627" y="883632"/>
                  </a:lnTo>
                  <a:lnTo>
                    <a:pt x="524939" y="884296"/>
                  </a:lnTo>
                  <a:lnTo>
                    <a:pt x="537171" y="889211"/>
                  </a:lnTo>
                  <a:lnTo>
                    <a:pt x="536571" y="888879"/>
                  </a:lnTo>
                  <a:lnTo>
                    <a:pt x="535844" y="888247"/>
                  </a:lnTo>
                  <a:lnTo>
                    <a:pt x="535528" y="887520"/>
                  </a:lnTo>
                  <a:lnTo>
                    <a:pt x="535749" y="886698"/>
                  </a:lnTo>
                  <a:lnTo>
                    <a:pt x="536334" y="885829"/>
                  </a:lnTo>
                  <a:lnTo>
                    <a:pt x="537013" y="885134"/>
                  </a:lnTo>
                  <a:lnTo>
                    <a:pt x="537535" y="884833"/>
                  </a:lnTo>
                  <a:lnTo>
                    <a:pt x="538878" y="884391"/>
                  </a:lnTo>
                  <a:lnTo>
                    <a:pt x="545089" y="878812"/>
                  </a:lnTo>
                  <a:lnTo>
                    <a:pt x="547255" y="877595"/>
                  </a:lnTo>
                  <a:lnTo>
                    <a:pt x="548882" y="875509"/>
                  </a:lnTo>
                  <a:lnTo>
                    <a:pt x="550479" y="874640"/>
                  </a:lnTo>
                  <a:lnTo>
                    <a:pt x="552091" y="874672"/>
                  </a:lnTo>
                  <a:lnTo>
                    <a:pt x="553323" y="875857"/>
                  </a:lnTo>
                  <a:lnTo>
                    <a:pt x="550337" y="879160"/>
                  </a:lnTo>
                  <a:lnTo>
                    <a:pt x="549483" y="880487"/>
                  </a:lnTo>
                  <a:lnTo>
                    <a:pt x="549199" y="881246"/>
                  </a:lnTo>
                  <a:lnTo>
                    <a:pt x="548788" y="883064"/>
                  </a:lnTo>
                  <a:lnTo>
                    <a:pt x="548471" y="883869"/>
                  </a:lnTo>
                  <a:lnTo>
                    <a:pt x="548029" y="884376"/>
                  </a:lnTo>
                  <a:lnTo>
                    <a:pt x="546923" y="885055"/>
                  </a:lnTo>
                  <a:lnTo>
                    <a:pt x="546433" y="885561"/>
                  </a:lnTo>
                  <a:lnTo>
                    <a:pt x="545832" y="886683"/>
                  </a:lnTo>
                  <a:lnTo>
                    <a:pt x="545927" y="887394"/>
                  </a:lnTo>
                  <a:lnTo>
                    <a:pt x="546986" y="888895"/>
                  </a:lnTo>
                  <a:lnTo>
                    <a:pt x="547017" y="889764"/>
                  </a:lnTo>
                  <a:lnTo>
                    <a:pt x="546243" y="889986"/>
                  </a:lnTo>
                  <a:lnTo>
                    <a:pt x="544663" y="889780"/>
                  </a:lnTo>
                  <a:lnTo>
                    <a:pt x="543793" y="890191"/>
                  </a:lnTo>
                  <a:lnTo>
                    <a:pt x="543604" y="891061"/>
                  </a:lnTo>
                  <a:lnTo>
                    <a:pt x="543604" y="892103"/>
                  </a:lnTo>
                  <a:lnTo>
                    <a:pt x="543367" y="892957"/>
                  </a:lnTo>
                  <a:lnTo>
                    <a:pt x="542671" y="893289"/>
                  </a:lnTo>
                  <a:lnTo>
                    <a:pt x="540759" y="892973"/>
                  </a:lnTo>
                  <a:lnTo>
                    <a:pt x="539937" y="893099"/>
                  </a:lnTo>
                  <a:lnTo>
                    <a:pt x="537883" y="894222"/>
                  </a:lnTo>
                  <a:lnTo>
                    <a:pt x="537013" y="895327"/>
                  </a:lnTo>
                  <a:lnTo>
                    <a:pt x="536697" y="897176"/>
                  </a:lnTo>
                  <a:lnTo>
                    <a:pt x="537171" y="898235"/>
                  </a:lnTo>
                  <a:lnTo>
                    <a:pt x="539147" y="899690"/>
                  </a:lnTo>
                  <a:lnTo>
                    <a:pt x="539732" y="900938"/>
                  </a:lnTo>
                  <a:lnTo>
                    <a:pt x="539542" y="901871"/>
                  </a:lnTo>
                  <a:lnTo>
                    <a:pt x="538831" y="901871"/>
                  </a:lnTo>
                  <a:lnTo>
                    <a:pt x="537946" y="901239"/>
                  </a:lnTo>
                  <a:lnTo>
                    <a:pt x="537187" y="900274"/>
                  </a:lnTo>
                  <a:lnTo>
                    <a:pt x="536129" y="899452"/>
                  </a:lnTo>
                  <a:lnTo>
                    <a:pt x="529080" y="899136"/>
                  </a:lnTo>
                  <a:lnTo>
                    <a:pt x="527673" y="899610"/>
                  </a:lnTo>
                  <a:lnTo>
                    <a:pt x="527089" y="900637"/>
                  </a:lnTo>
                  <a:lnTo>
                    <a:pt x="526646" y="901886"/>
                  </a:lnTo>
                  <a:lnTo>
                    <a:pt x="525492" y="902329"/>
                  </a:lnTo>
                  <a:lnTo>
                    <a:pt x="523200" y="902519"/>
                  </a:lnTo>
                  <a:lnTo>
                    <a:pt x="521083" y="903893"/>
                  </a:lnTo>
                  <a:lnTo>
                    <a:pt x="519992" y="905000"/>
                  </a:lnTo>
                  <a:lnTo>
                    <a:pt x="519771" y="906059"/>
                  </a:lnTo>
                  <a:lnTo>
                    <a:pt x="520529" y="907070"/>
                  </a:lnTo>
                  <a:lnTo>
                    <a:pt x="522331" y="908351"/>
                  </a:lnTo>
                  <a:lnTo>
                    <a:pt x="523153" y="909378"/>
                  </a:lnTo>
                  <a:lnTo>
                    <a:pt x="520024" y="909046"/>
                  </a:lnTo>
                  <a:lnTo>
                    <a:pt x="518933" y="909504"/>
                  </a:lnTo>
                  <a:lnTo>
                    <a:pt x="517637" y="910800"/>
                  </a:lnTo>
                  <a:lnTo>
                    <a:pt x="517005" y="911717"/>
                  </a:lnTo>
                  <a:lnTo>
                    <a:pt x="516673" y="912680"/>
                  </a:lnTo>
                  <a:lnTo>
                    <a:pt x="516689" y="914214"/>
                  </a:lnTo>
                  <a:lnTo>
                    <a:pt x="517084" y="915225"/>
                  </a:lnTo>
                  <a:lnTo>
                    <a:pt x="517716" y="915858"/>
                  </a:lnTo>
                  <a:lnTo>
                    <a:pt x="518365" y="916268"/>
                  </a:lnTo>
                  <a:lnTo>
                    <a:pt x="519866" y="916490"/>
                  </a:lnTo>
                  <a:lnTo>
                    <a:pt x="520229" y="916711"/>
                  </a:lnTo>
                  <a:lnTo>
                    <a:pt x="520624" y="917470"/>
                  </a:lnTo>
                  <a:lnTo>
                    <a:pt x="520688" y="917975"/>
                  </a:lnTo>
                  <a:lnTo>
                    <a:pt x="520372" y="918260"/>
                  </a:lnTo>
                  <a:lnTo>
                    <a:pt x="519755" y="918307"/>
                  </a:lnTo>
                  <a:lnTo>
                    <a:pt x="520482" y="919571"/>
                  </a:lnTo>
                  <a:lnTo>
                    <a:pt x="521478" y="920077"/>
                  </a:lnTo>
                  <a:lnTo>
                    <a:pt x="522537" y="920061"/>
                  </a:lnTo>
                  <a:lnTo>
                    <a:pt x="525476" y="919145"/>
                  </a:lnTo>
                  <a:lnTo>
                    <a:pt x="525682" y="919477"/>
                  </a:lnTo>
                  <a:lnTo>
                    <a:pt x="525634" y="920235"/>
                  </a:lnTo>
                  <a:lnTo>
                    <a:pt x="525429" y="921516"/>
                  </a:lnTo>
                  <a:lnTo>
                    <a:pt x="526472" y="923443"/>
                  </a:lnTo>
                  <a:lnTo>
                    <a:pt x="528763" y="923696"/>
                  </a:lnTo>
                  <a:lnTo>
                    <a:pt x="533141" y="922558"/>
                  </a:lnTo>
                  <a:lnTo>
                    <a:pt x="532794" y="921626"/>
                  </a:lnTo>
                  <a:lnTo>
                    <a:pt x="531767" y="922148"/>
                  </a:lnTo>
                  <a:lnTo>
                    <a:pt x="531276" y="921578"/>
                  </a:lnTo>
                  <a:lnTo>
                    <a:pt x="531324" y="920978"/>
                  </a:lnTo>
                  <a:lnTo>
                    <a:pt x="531798" y="920646"/>
                  </a:lnTo>
                  <a:lnTo>
                    <a:pt x="532794" y="920456"/>
                  </a:lnTo>
                  <a:lnTo>
                    <a:pt x="535085" y="920883"/>
                  </a:lnTo>
                  <a:lnTo>
                    <a:pt x="536129" y="920646"/>
                  </a:lnTo>
                  <a:lnTo>
                    <a:pt x="536729" y="919302"/>
                  </a:lnTo>
                  <a:lnTo>
                    <a:pt x="536223" y="919113"/>
                  </a:lnTo>
                  <a:lnTo>
                    <a:pt x="535338" y="919034"/>
                  </a:lnTo>
                  <a:lnTo>
                    <a:pt x="534896" y="918797"/>
                  </a:lnTo>
                  <a:lnTo>
                    <a:pt x="535559" y="917990"/>
                  </a:lnTo>
                  <a:lnTo>
                    <a:pt x="538720" y="916000"/>
                  </a:lnTo>
                  <a:lnTo>
                    <a:pt x="539036" y="915921"/>
                  </a:lnTo>
                  <a:lnTo>
                    <a:pt x="539526" y="916047"/>
                  </a:lnTo>
                  <a:lnTo>
                    <a:pt x="539842" y="916253"/>
                  </a:lnTo>
                  <a:lnTo>
                    <a:pt x="540490" y="916900"/>
                  </a:lnTo>
                  <a:lnTo>
                    <a:pt x="541423" y="917200"/>
                  </a:lnTo>
                  <a:lnTo>
                    <a:pt x="543604" y="918465"/>
                  </a:lnTo>
                  <a:lnTo>
                    <a:pt x="544362" y="918623"/>
                  </a:lnTo>
                  <a:lnTo>
                    <a:pt x="546385" y="918355"/>
                  </a:lnTo>
                  <a:lnTo>
                    <a:pt x="546781" y="918402"/>
                  </a:lnTo>
                  <a:lnTo>
                    <a:pt x="547918" y="918797"/>
                  </a:lnTo>
                  <a:lnTo>
                    <a:pt x="548772" y="919508"/>
                  </a:lnTo>
                  <a:lnTo>
                    <a:pt x="549356" y="919334"/>
                  </a:lnTo>
                  <a:lnTo>
                    <a:pt x="550732" y="918575"/>
                  </a:lnTo>
                  <a:lnTo>
                    <a:pt x="550984" y="918133"/>
                  </a:lnTo>
                  <a:lnTo>
                    <a:pt x="551174" y="917501"/>
                  </a:lnTo>
                  <a:lnTo>
                    <a:pt x="551221" y="916853"/>
                  </a:lnTo>
                  <a:lnTo>
                    <a:pt x="551032" y="916268"/>
                  </a:lnTo>
                  <a:lnTo>
                    <a:pt x="550637" y="915952"/>
                  </a:lnTo>
                  <a:lnTo>
                    <a:pt x="549831" y="915604"/>
                  </a:lnTo>
                  <a:lnTo>
                    <a:pt x="547792" y="914103"/>
                  </a:lnTo>
                  <a:lnTo>
                    <a:pt x="547255" y="913360"/>
                  </a:lnTo>
                  <a:lnTo>
                    <a:pt x="546496" y="912823"/>
                  </a:lnTo>
                  <a:lnTo>
                    <a:pt x="545627" y="912870"/>
                  </a:lnTo>
                  <a:lnTo>
                    <a:pt x="544789" y="912775"/>
                  </a:lnTo>
                  <a:lnTo>
                    <a:pt x="544125" y="911700"/>
                  </a:lnTo>
                  <a:lnTo>
                    <a:pt x="544694" y="911322"/>
                  </a:lnTo>
                  <a:lnTo>
                    <a:pt x="545263" y="911227"/>
                  </a:lnTo>
                  <a:lnTo>
                    <a:pt x="545832" y="911369"/>
                  </a:lnTo>
                  <a:lnTo>
                    <a:pt x="547887" y="912444"/>
                  </a:lnTo>
                  <a:lnTo>
                    <a:pt x="550036" y="912902"/>
                  </a:lnTo>
                  <a:lnTo>
                    <a:pt x="551190" y="913534"/>
                  </a:lnTo>
                  <a:lnTo>
                    <a:pt x="551711" y="913187"/>
                  </a:lnTo>
                  <a:lnTo>
                    <a:pt x="552170" y="912649"/>
                  </a:lnTo>
                  <a:lnTo>
                    <a:pt x="552612" y="912380"/>
                  </a:lnTo>
                  <a:lnTo>
                    <a:pt x="553055" y="912507"/>
                  </a:lnTo>
                  <a:lnTo>
                    <a:pt x="553387" y="912870"/>
                  </a:lnTo>
                  <a:lnTo>
                    <a:pt x="553987" y="913882"/>
                  </a:lnTo>
                  <a:lnTo>
                    <a:pt x="554461" y="914198"/>
                  </a:lnTo>
                  <a:lnTo>
                    <a:pt x="554856" y="914293"/>
                  </a:lnTo>
                  <a:lnTo>
                    <a:pt x="554951" y="914641"/>
                  </a:lnTo>
                  <a:lnTo>
                    <a:pt x="554477" y="915636"/>
                  </a:lnTo>
                  <a:lnTo>
                    <a:pt x="554445" y="916679"/>
                  </a:lnTo>
                  <a:lnTo>
                    <a:pt x="555094" y="917801"/>
                  </a:lnTo>
                  <a:lnTo>
                    <a:pt x="556627" y="919461"/>
                  </a:lnTo>
                  <a:lnTo>
                    <a:pt x="556247" y="917153"/>
                  </a:lnTo>
                  <a:lnTo>
                    <a:pt x="557543" y="916047"/>
                  </a:lnTo>
                  <a:lnTo>
                    <a:pt x="559013" y="915273"/>
                  </a:lnTo>
                  <a:lnTo>
                    <a:pt x="559171" y="913929"/>
                  </a:lnTo>
                  <a:lnTo>
                    <a:pt x="558191" y="911890"/>
                  </a:lnTo>
                  <a:lnTo>
                    <a:pt x="557812" y="910784"/>
                  </a:lnTo>
                  <a:lnTo>
                    <a:pt x="557764" y="910073"/>
                  </a:lnTo>
                  <a:lnTo>
                    <a:pt x="559803" y="909283"/>
                  </a:lnTo>
                  <a:lnTo>
                    <a:pt x="560088" y="908998"/>
                  </a:lnTo>
                  <a:lnTo>
                    <a:pt x="560340" y="908666"/>
                  </a:lnTo>
                  <a:lnTo>
                    <a:pt x="562601" y="906422"/>
                  </a:lnTo>
                  <a:lnTo>
                    <a:pt x="563280" y="906137"/>
                  </a:lnTo>
                  <a:lnTo>
                    <a:pt x="563833" y="905537"/>
                  </a:lnTo>
                  <a:lnTo>
                    <a:pt x="564244" y="904288"/>
                  </a:lnTo>
                  <a:lnTo>
                    <a:pt x="564513" y="903040"/>
                  </a:lnTo>
                  <a:lnTo>
                    <a:pt x="564702" y="902471"/>
                  </a:lnTo>
                  <a:lnTo>
                    <a:pt x="567595" y="902186"/>
                  </a:lnTo>
                  <a:lnTo>
                    <a:pt x="568448" y="901712"/>
                  </a:lnTo>
                  <a:lnTo>
                    <a:pt x="569207" y="900985"/>
                  </a:lnTo>
                  <a:lnTo>
                    <a:pt x="569365" y="900495"/>
                  </a:lnTo>
                  <a:lnTo>
                    <a:pt x="568970" y="900117"/>
                  </a:lnTo>
                  <a:lnTo>
                    <a:pt x="568085" y="899658"/>
                  </a:lnTo>
                  <a:lnTo>
                    <a:pt x="568069" y="899184"/>
                  </a:lnTo>
                  <a:lnTo>
                    <a:pt x="569665" y="898267"/>
                  </a:lnTo>
                  <a:lnTo>
                    <a:pt x="570139" y="897651"/>
                  </a:lnTo>
                  <a:lnTo>
                    <a:pt x="570044" y="896434"/>
                  </a:lnTo>
                  <a:lnTo>
                    <a:pt x="569523" y="895327"/>
                  </a:lnTo>
                  <a:lnTo>
                    <a:pt x="568669" y="894158"/>
                  </a:lnTo>
                  <a:lnTo>
                    <a:pt x="567737" y="893273"/>
                  </a:lnTo>
                  <a:lnTo>
                    <a:pt x="566978" y="892925"/>
                  </a:lnTo>
                  <a:lnTo>
                    <a:pt x="566931" y="892435"/>
                  </a:lnTo>
                  <a:lnTo>
                    <a:pt x="568448" y="891456"/>
                  </a:lnTo>
                  <a:lnTo>
                    <a:pt x="571593" y="888452"/>
                  </a:lnTo>
                  <a:lnTo>
                    <a:pt x="573031" y="888452"/>
                  </a:lnTo>
                  <a:lnTo>
                    <a:pt x="572605" y="889922"/>
                  </a:lnTo>
                  <a:lnTo>
                    <a:pt x="571230" y="892388"/>
                  </a:lnTo>
                  <a:lnTo>
                    <a:pt x="570977" y="893510"/>
                  </a:lnTo>
                  <a:lnTo>
                    <a:pt x="571482" y="895027"/>
                  </a:lnTo>
                  <a:lnTo>
                    <a:pt x="573110" y="896561"/>
                  </a:lnTo>
                  <a:lnTo>
                    <a:pt x="573000" y="897840"/>
                  </a:lnTo>
                  <a:lnTo>
                    <a:pt x="573585" y="898710"/>
                  </a:lnTo>
                  <a:lnTo>
                    <a:pt x="574059" y="898552"/>
                  </a:lnTo>
                  <a:lnTo>
                    <a:pt x="574422" y="897698"/>
                  </a:lnTo>
                  <a:lnTo>
                    <a:pt x="574517" y="896466"/>
                  </a:lnTo>
                  <a:lnTo>
                    <a:pt x="575924" y="893526"/>
                  </a:lnTo>
                  <a:lnTo>
                    <a:pt x="576919" y="890081"/>
                  </a:lnTo>
                  <a:lnTo>
                    <a:pt x="577393" y="889243"/>
                  </a:lnTo>
                  <a:lnTo>
                    <a:pt x="578310" y="888074"/>
                  </a:lnTo>
                  <a:lnTo>
                    <a:pt x="580807" y="881104"/>
                  </a:lnTo>
                  <a:lnTo>
                    <a:pt x="581724" y="879665"/>
                  </a:lnTo>
                  <a:lnTo>
                    <a:pt x="582767" y="879208"/>
                  </a:lnTo>
                  <a:lnTo>
                    <a:pt x="582672" y="880725"/>
                  </a:lnTo>
                  <a:lnTo>
                    <a:pt x="581993" y="882889"/>
                  </a:lnTo>
                  <a:lnTo>
                    <a:pt x="581186" y="884296"/>
                  </a:lnTo>
                  <a:lnTo>
                    <a:pt x="581518" y="885339"/>
                  </a:lnTo>
                  <a:lnTo>
                    <a:pt x="581408" y="886018"/>
                  </a:lnTo>
                  <a:lnTo>
                    <a:pt x="580696" y="887252"/>
                  </a:lnTo>
                  <a:lnTo>
                    <a:pt x="580554" y="888042"/>
                  </a:lnTo>
                  <a:lnTo>
                    <a:pt x="580617" y="888690"/>
                  </a:lnTo>
                  <a:lnTo>
                    <a:pt x="580665" y="889449"/>
                  </a:lnTo>
                  <a:lnTo>
                    <a:pt x="580396" y="890413"/>
                  </a:lnTo>
                  <a:lnTo>
                    <a:pt x="579954" y="890886"/>
                  </a:lnTo>
                  <a:lnTo>
                    <a:pt x="578863" y="891598"/>
                  </a:lnTo>
                  <a:lnTo>
                    <a:pt x="578499" y="892309"/>
                  </a:lnTo>
                  <a:lnTo>
                    <a:pt x="578421" y="893099"/>
                  </a:lnTo>
                  <a:lnTo>
                    <a:pt x="578499" y="893889"/>
                  </a:lnTo>
                  <a:lnTo>
                    <a:pt x="578816" y="894379"/>
                  </a:lnTo>
                  <a:lnTo>
                    <a:pt x="579400" y="894379"/>
                  </a:lnTo>
                  <a:lnTo>
                    <a:pt x="579116" y="895138"/>
                  </a:lnTo>
                  <a:lnTo>
                    <a:pt x="578673" y="895486"/>
                  </a:lnTo>
                  <a:lnTo>
                    <a:pt x="578136" y="895691"/>
                  </a:lnTo>
                  <a:lnTo>
                    <a:pt x="577631" y="896039"/>
                  </a:lnTo>
                  <a:lnTo>
                    <a:pt x="577931" y="896244"/>
                  </a:lnTo>
                  <a:lnTo>
                    <a:pt x="578515" y="896987"/>
                  </a:lnTo>
                  <a:lnTo>
                    <a:pt x="578199" y="897081"/>
                  </a:lnTo>
                  <a:lnTo>
                    <a:pt x="577741" y="897445"/>
                  </a:lnTo>
                  <a:lnTo>
                    <a:pt x="577488" y="897603"/>
                  </a:lnTo>
                  <a:lnTo>
                    <a:pt x="578263" y="898156"/>
                  </a:lnTo>
                  <a:lnTo>
                    <a:pt x="579100" y="898078"/>
                  </a:lnTo>
                  <a:lnTo>
                    <a:pt x="579906" y="897572"/>
                  </a:lnTo>
                  <a:lnTo>
                    <a:pt x="581171" y="896229"/>
                  </a:lnTo>
                  <a:lnTo>
                    <a:pt x="581597" y="895928"/>
                  </a:lnTo>
                  <a:lnTo>
                    <a:pt x="582893" y="895739"/>
                  </a:lnTo>
                  <a:lnTo>
                    <a:pt x="582356" y="893637"/>
                  </a:lnTo>
                  <a:lnTo>
                    <a:pt x="583083" y="893005"/>
                  </a:lnTo>
                  <a:lnTo>
                    <a:pt x="585374" y="893005"/>
                  </a:lnTo>
                  <a:lnTo>
                    <a:pt x="584837" y="891819"/>
                  </a:lnTo>
                  <a:lnTo>
                    <a:pt x="584347" y="890271"/>
                  </a:lnTo>
                  <a:lnTo>
                    <a:pt x="584332" y="888879"/>
                  </a:lnTo>
                  <a:lnTo>
                    <a:pt x="585090" y="888247"/>
                  </a:lnTo>
                  <a:lnTo>
                    <a:pt x="585485" y="888484"/>
                  </a:lnTo>
                  <a:lnTo>
                    <a:pt x="586212" y="889591"/>
                  </a:lnTo>
                  <a:lnTo>
                    <a:pt x="586765" y="889796"/>
                  </a:lnTo>
                  <a:lnTo>
                    <a:pt x="587255" y="889622"/>
                  </a:lnTo>
                  <a:lnTo>
                    <a:pt x="587713" y="889211"/>
                  </a:lnTo>
                  <a:lnTo>
                    <a:pt x="588504" y="888057"/>
                  </a:lnTo>
                  <a:lnTo>
                    <a:pt x="588014" y="887489"/>
                  </a:lnTo>
                  <a:lnTo>
                    <a:pt x="587682" y="886572"/>
                  </a:lnTo>
                  <a:lnTo>
                    <a:pt x="587619" y="885450"/>
                  </a:lnTo>
                  <a:lnTo>
                    <a:pt x="587872" y="884217"/>
                  </a:lnTo>
                  <a:lnTo>
                    <a:pt x="588014" y="882969"/>
                  </a:lnTo>
                  <a:lnTo>
                    <a:pt x="587524" y="882226"/>
                  </a:lnTo>
                  <a:lnTo>
                    <a:pt x="586892" y="881594"/>
                  </a:lnTo>
                  <a:lnTo>
                    <a:pt x="586497" y="880677"/>
                  </a:lnTo>
                  <a:lnTo>
                    <a:pt x="586844" y="880124"/>
                  </a:lnTo>
                  <a:lnTo>
                    <a:pt x="587666" y="880440"/>
                  </a:lnTo>
                  <a:lnTo>
                    <a:pt x="588599" y="881135"/>
                  </a:lnTo>
                  <a:lnTo>
                    <a:pt x="589199" y="881783"/>
                  </a:lnTo>
                  <a:lnTo>
                    <a:pt x="589989" y="883806"/>
                  </a:lnTo>
                  <a:lnTo>
                    <a:pt x="590479" y="884707"/>
                  </a:lnTo>
                  <a:lnTo>
                    <a:pt x="591222" y="885339"/>
                  </a:lnTo>
                  <a:lnTo>
                    <a:pt x="591538" y="884264"/>
                  </a:lnTo>
                  <a:lnTo>
                    <a:pt x="593150" y="882067"/>
                  </a:lnTo>
                  <a:lnTo>
                    <a:pt x="594478" y="878338"/>
                  </a:lnTo>
                  <a:lnTo>
                    <a:pt x="594019" y="878101"/>
                  </a:lnTo>
                  <a:lnTo>
                    <a:pt x="593103" y="878006"/>
                  </a:lnTo>
                  <a:lnTo>
                    <a:pt x="592739" y="877706"/>
                  </a:lnTo>
                  <a:lnTo>
                    <a:pt x="592202" y="876284"/>
                  </a:lnTo>
                  <a:lnTo>
                    <a:pt x="591981" y="875904"/>
                  </a:lnTo>
                  <a:lnTo>
                    <a:pt x="589484" y="874213"/>
                  </a:lnTo>
                  <a:lnTo>
                    <a:pt x="589484" y="872933"/>
                  </a:lnTo>
                  <a:lnTo>
                    <a:pt x="589721" y="872411"/>
                  </a:lnTo>
                  <a:lnTo>
                    <a:pt x="590211" y="872443"/>
                  </a:lnTo>
                  <a:lnTo>
                    <a:pt x="592407" y="873470"/>
                  </a:lnTo>
                  <a:lnTo>
                    <a:pt x="594051" y="873691"/>
                  </a:lnTo>
                  <a:lnTo>
                    <a:pt x="594383" y="874071"/>
                  </a:lnTo>
                  <a:lnTo>
                    <a:pt x="596058" y="876426"/>
                  </a:lnTo>
                  <a:lnTo>
                    <a:pt x="596659" y="876994"/>
                  </a:lnTo>
                  <a:lnTo>
                    <a:pt x="598034" y="877532"/>
                  </a:lnTo>
                  <a:lnTo>
                    <a:pt x="598619" y="878085"/>
                  </a:lnTo>
                  <a:lnTo>
                    <a:pt x="598697" y="878654"/>
                  </a:lnTo>
                  <a:lnTo>
                    <a:pt x="598476" y="879966"/>
                  </a:lnTo>
                  <a:lnTo>
                    <a:pt x="598713" y="880361"/>
                  </a:lnTo>
                  <a:lnTo>
                    <a:pt x="599488" y="881420"/>
                  </a:lnTo>
                  <a:lnTo>
                    <a:pt x="600120" y="882005"/>
                  </a:lnTo>
                  <a:lnTo>
                    <a:pt x="600815" y="882179"/>
                  </a:lnTo>
                  <a:lnTo>
                    <a:pt x="601195" y="881767"/>
                  </a:lnTo>
                  <a:lnTo>
                    <a:pt x="600863" y="880582"/>
                  </a:lnTo>
                  <a:lnTo>
                    <a:pt x="600863" y="878923"/>
                  </a:lnTo>
                  <a:lnTo>
                    <a:pt x="599741" y="872775"/>
                  </a:lnTo>
                  <a:lnTo>
                    <a:pt x="598776" y="871826"/>
                  </a:lnTo>
                  <a:lnTo>
                    <a:pt x="596769" y="869250"/>
                  </a:lnTo>
                  <a:lnTo>
                    <a:pt x="596201" y="868697"/>
                  </a:lnTo>
                  <a:lnTo>
                    <a:pt x="595711" y="868350"/>
                  </a:lnTo>
                  <a:lnTo>
                    <a:pt x="596437" y="867528"/>
                  </a:lnTo>
                  <a:lnTo>
                    <a:pt x="597101" y="867591"/>
                  </a:lnTo>
                  <a:lnTo>
                    <a:pt x="598302" y="868697"/>
                  </a:lnTo>
                  <a:lnTo>
                    <a:pt x="599187" y="869092"/>
                  </a:lnTo>
                  <a:lnTo>
                    <a:pt x="599614" y="868729"/>
                  </a:lnTo>
                  <a:lnTo>
                    <a:pt x="600120" y="866785"/>
                  </a:lnTo>
                  <a:lnTo>
                    <a:pt x="600389" y="864778"/>
                  </a:lnTo>
                  <a:lnTo>
                    <a:pt x="600009" y="860416"/>
                  </a:lnTo>
                  <a:lnTo>
                    <a:pt x="600563" y="859199"/>
                  </a:lnTo>
                  <a:lnTo>
                    <a:pt x="601621" y="859468"/>
                  </a:lnTo>
                  <a:lnTo>
                    <a:pt x="602728" y="860906"/>
                  </a:lnTo>
                  <a:lnTo>
                    <a:pt x="603613" y="862945"/>
                  </a:lnTo>
                  <a:lnTo>
                    <a:pt x="604055" y="864952"/>
                  </a:lnTo>
                  <a:lnTo>
                    <a:pt x="604008" y="865836"/>
                  </a:lnTo>
                  <a:lnTo>
                    <a:pt x="603613" y="868413"/>
                  </a:lnTo>
                  <a:lnTo>
                    <a:pt x="603407" y="869187"/>
                  </a:lnTo>
                  <a:lnTo>
                    <a:pt x="603281" y="870199"/>
                  </a:lnTo>
                  <a:lnTo>
                    <a:pt x="604371" y="871305"/>
                  </a:lnTo>
                  <a:lnTo>
                    <a:pt x="604276" y="872475"/>
                  </a:lnTo>
                  <a:lnTo>
                    <a:pt x="604766" y="872648"/>
                  </a:lnTo>
                  <a:lnTo>
                    <a:pt x="605462" y="872553"/>
                  </a:lnTo>
                  <a:lnTo>
                    <a:pt x="606094" y="872648"/>
                  </a:lnTo>
                  <a:lnTo>
                    <a:pt x="606410" y="873423"/>
                  </a:lnTo>
                  <a:lnTo>
                    <a:pt x="606236" y="873881"/>
                  </a:lnTo>
                  <a:lnTo>
                    <a:pt x="604987" y="875604"/>
                  </a:lnTo>
                  <a:lnTo>
                    <a:pt x="606837" y="875683"/>
                  </a:lnTo>
                  <a:lnTo>
                    <a:pt x="607406" y="875952"/>
                  </a:lnTo>
                  <a:lnTo>
                    <a:pt x="608338" y="877026"/>
                  </a:lnTo>
                  <a:lnTo>
                    <a:pt x="608876" y="877501"/>
                  </a:lnTo>
                  <a:lnTo>
                    <a:pt x="609271" y="877389"/>
                  </a:lnTo>
                  <a:lnTo>
                    <a:pt x="609381" y="876584"/>
                  </a:lnTo>
                  <a:lnTo>
                    <a:pt x="609033" y="875825"/>
                  </a:lnTo>
                  <a:lnTo>
                    <a:pt x="608354" y="874845"/>
                  </a:lnTo>
                  <a:lnTo>
                    <a:pt x="608259" y="874308"/>
                  </a:lnTo>
                  <a:lnTo>
                    <a:pt x="608196" y="873786"/>
                  </a:lnTo>
                  <a:lnTo>
                    <a:pt x="608243" y="873123"/>
                  </a:lnTo>
                  <a:lnTo>
                    <a:pt x="608449" y="872190"/>
                  </a:lnTo>
                  <a:lnTo>
                    <a:pt x="607248" y="872380"/>
                  </a:lnTo>
                  <a:lnTo>
                    <a:pt x="606884" y="872316"/>
                  </a:lnTo>
                  <a:lnTo>
                    <a:pt x="606663" y="872111"/>
                  </a:lnTo>
                  <a:lnTo>
                    <a:pt x="606141" y="871352"/>
                  </a:lnTo>
                  <a:lnTo>
                    <a:pt x="605746" y="870973"/>
                  </a:lnTo>
                  <a:lnTo>
                    <a:pt x="605225" y="870136"/>
                  </a:lnTo>
                  <a:lnTo>
                    <a:pt x="604877" y="869250"/>
                  </a:lnTo>
                  <a:lnTo>
                    <a:pt x="604956" y="868840"/>
                  </a:lnTo>
                  <a:lnTo>
                    <a:pt x="605620" y="867891"/>
                  </a:lnTo>
                  <a:lnTo>
                    <a:pt x="606458" y="863893"/>
                  </a:lnTo>
                  <a:lnTo>
                    <a:pt x="606900" y="862945"/>
                  </a:lnTo>
                  <a:lnTo>
                    <a:pt x="607232" y="862613"/>
                  </a:lnTo>
                  <a:lnTo>
                    <a:pt x="608180" y="861127"/>
                  </a:lnTo>
                  <a:lnTo>
                    <a:pt x="608702" y="860700"/>
                  </a:lnTo>
                  <a:lnTo>
                    <a:pt x="609318" y="860716"/>
                  </a:lnTo>
                  <a:lnTo>
                    <a:pt x="609792" y="860969"/>
                  </a:lnTo>
                  <a:lnTo>
                    <a:pt x="610235" y="861048"/>
                  </a:lnTo>
                  <a:lnTo>
                    <a:pt x="610756" y="860574"/>
                  </a:lnTo>
                  <a:lnTo>
                    <a:pt x="610914" y="859958"/>
                  </a:lnTo>
                  <a:lnTo>
                    <a:pt x="610930" y="858219"/>
                  </a:lnTo>
                  <a:lnTo>
                    <a:pt x="611072" y="857460"/>
                  </a:lnTo>
                  <a:lnTo>
                    <a:pt x="611467" y="856797"/>
                  </a:lnTo>
                  <a:lnTo>
                    <a:pt x="611973" y="856354"/>
                  </a:lnTo>
                  <a:lnTo>
                    <a:pt x="613048" y="855817"/>
                  </a:lnTo>
                  <a:lnTo>
                    <a:pt x="611831" y="854347"/>
                  </a:lnTo>
                  <a:lnTo>
                    <a:pt x="611610" y="854031"/>
                  </a:lnTo>
                  <a:lnTo>
                    <a:pt x="610820" y="851977"/>
                  </a:lnTo>
                  <a:lnTo>
                    <a:pt x="610614" y="850997"/>
                  </a:lnTo>
                  <a:lnTo>
                    <a:pt x="610598" y="849463"/>
                  </a:lnTo>
                  <a:lnTo>
                    <a:pt x="610725" y="847946"/>
                  </a:lnTo>
                  <a:lnTo>
                    <a:pt x="610898" y="847029"/>
                  </a:lnTo>
                  <a:lnTo>
                    <a:pt x="611641" y="846303"/>
                  </a:lnTo>
                  <a:lnTo>
                    <a:pt x="612574" y="846334"/>
                  </a:lnTo>
                  <a:lnTo>
                    <a:pt x="613427" y="847124"/>
                  </a:lnTo>
                  <a:lnTo>
                    <a:pt x="613838" y="848642"/>
                  </a:lnTo>
                  <a:lnTo>
                    <a:pt x="614707" y="853794"/>
                  </a:lnTo>
                  <a:lnTo>
                    <a:pt x="615671" y="853541"/>
                  </a:lnTo>
                  <a:lnTo>
                    <a:pt x="616240" y="853636"/>
                  </a:lnTo>
                  <a:lnTo>
                    <a:pt x="616572" y="854489"/>
                  </a:lnTo>
                  <a:lnTo>
                    <a:pt x="616398" y="854900"/>
                  </a:lnTo>
                  <a:lnTo>
                    <a:pt x="615577" y="855358"/>
                  </a:lnTo>
                  <a:lnTo>
                    <a:pt x="615355" y="855659"/>
                  </a:lnTo>
                  <a:lnTo>
                    <a:pt x="615498" y="856655"/>
                  </a:lnTo>
                  <a:lnTo>
                    <a:pt x="615893" y="856987"/>
                  </a:lnTo>
                  <a:lnTo>
                    <a:pt x="616304" y="857082"/>
                  </a:lnTo>
                  <a:lnTo>
                    <a:pt x="616540" y="857334"/>
                  </a:lnTo>
                  <a:lnTo>
                    <a:pt x="616604" y="858709"/>
                  </a:lnTo>
                  <a:lnTo>
                    <a:pt x="616667" y="859404"/>
                  </a:lnTo>
                  <a:lnTo>
                    <a:pt x="617141" y="861048"/>
                  </a:lnTo>
                  <a:lnTo>
                    <a:pt x="617252" y="863909"/>
                  </a:lnTo>
                  <a:lnTo>
                    <a:pt x="617584" y="864857"/>
                  </a:lnTo>
                  <a:lnTo>
                    <a:pt x="617963" y="864636"/>
                  </a:lnTo>
                  <a:lnTo>
                    <a:pt x="618563" y="863751"/>
                  </a:lnTo>
                  <a:lnTo>
                    <a:pt x="619133" y="862597"/>
                  </a:lnTo>
                  <a:lnTo>
                    <a:pt x="619433" y="861617"/>
                  </a:lnTo>
                  <a:lnTo>
                    <a:pt x="618864" y="860858"/>
                  </a:lnTo>
                  <a:lnTo>
                    <a:pt x="619211" y="859768"/>
                  </a:lnTo>
                  <a:lnTo>
                    <a:pt x="619685" y="858567"/>
                  </a:lnTo>
                  <a:lnTo>
                    <a:pt x="619654" y="857382"/>
                  </a:lnTo>
                  <a:lnTo>
                    <a:pt x="619923" y="856797"/>
                  </a:lnTo>
                  <a:lnTo>
                    <a:pt x="619970" y="856101"/>
                  </a:lnTo>
                  <a:lnTo>
                    <a:pt x="619954" y="855263"/>
                  </a:lnTo>
                  <a:lnTo>
                    <a:pt x="620096" y="854489"/>
                  </a:lnTo>
                  <a:lnTo>
                    <a:pt x="620350" y="854046"/>
                  </a:lnTo>
                  <a:lnTo>
                    <a:pt x="622325" y="851360"/>
                  </a:lnTo>
                  <a:lnTo>
                    <a:pt x="623463" y="850443"/>
                  </a:lnTo>
                  <a:lnTo>
                    <a:pt x="624696" y="850143"/>
                  </a:lnTo>
                  <a:lnTo>
                    <a:pt x="625912" y="850680"/>
                  </a:lnTo>
                  <a:lnTo>
                    <a:pt x="625423" y="851850"/>
                  </a:lnTo>
                  <a:lnTo>
                    <a:pt x="623542" y="854663"/>
                  </a:lnTo>
                  <a:lnTo>
                    <a:pt x="623162" y="855564"/>
                  </a:lnTo>
                  <a:lnTo>
                    <a:pt x="623842" y="857224"/>
                  </a:lnTo>
                  <a:lnTo>
                    <a:pt x="625028" y="857113"/>
                  </a:lnTo>
                  <a:lnTo>
                    <a:pt x="627051" y="855801"/>
                  </a:lnTo>
                  <a:lnTo>
                    <a:pt x="626987" y="857082"/>
                  </a:lnTo>
                  <a:lnTo>
                    <a:pt x="627777" y="857050"/>
                  </a:lnTo>
                  <a:lnTo>
                    <a:pt x="629658" y="856133"/>
                  </a:lnTo>
                  <a:lnTo>
                    <a:pt x="630638" y="856528"/>
                  </a:lnTo>
                  <a:lnTo>
                    <a:pt x="632045" y="858346"/>
                  </a:lnTo>
                  <a:lnTo>
                    <a:pt x="632756" y="858962"/>
                  </a:lnTo>
                  <a:lnTo>
                    <a:pt x="633909" y="858867"/>
                  </a:lnTo>
                  <a:lnTo>
                    <a:pt x="635901" y="857113"/>
                  </a:lnTo>
                  <a:lnTo>
                    <a:pt x="636975" y="856575"/>
                  </a:lnTo>
                  <a:lnTo>
                    <a:pt x="637481" y="856702"/>
                  </a:lnTo>
                  <a:lnTo>
                    <a:pt x="638382" y="857255"/>
                  </a:lnTo>
                  <a:lnTo>
                    <a:pt x="638856" y="857445"/>
                  </a:lnTo>
                  <a:lnTo>
                    <a:pt x="639441" y="857334"/>
                  </a:lnTo>
                  <a:lnTo>
                    <a:pt x="639994" y="857065"/>
                  </a:lnTo>
                  <a:lnTo>
                    <a:pt x="640547" y="856939"/>
                  </a:lnTo>
                  <a:lnTo>
                    <a:pt x="641164" y="857255"/>
                  </a:lnTo>
                  <a:lnTo>
                    <a:pt x="640895" y="857571"/>
                  </a:lnTo>
                  <a:lnTo>
                    <a:pt x="640674" y="858156"/>
                  </a:lnTo>
                  <a:lnTo>
                    <a:pt x="640689" y="858804"/>
                  </a:lnTo>
                  <a:lnTo>
                    <a:pt x="641100" y="859389"/>
                  </a:lnTo>
                  <a:lnTo>
                    <a:pt x="641480" y="859357"/>
                  </a:lnTo>
                  <a:lnTo>
                    <a:pt x="644435" y="856528"/>
                  </a:lnTo>
                  <a:lnTo>
                    <a:pt x="644877" y="855533"/>
                  </a:lnTo>
                  <a:lnTo>
                    <a:pt x="644135" y="854995"/>
                  </a:lnTo>
                  <a:lnTo>
                    <a:pt x="644815" y="854363"/>
                  </a:lnTo>
                  <a:lnTo>
                    <a:pt x="645178" y="853414"/>
                  </a:lnTo>
                  <a:lnTo>
                    <a:pt x="645131" y="852182"/>
                  </a:lnTo>
                  <a:lnTo>
                    <a:pt x="644561" y="850775"/>
                  </a:lnTo>
                  <a:lnTo>
                    <a:pt x="645652" y="850981"/>
                  </a:lnTo>
                  <a:lnTo>
                    <a:pt x="646458" y="852071"/>
                  </a:lnTo>
                  <a:lnTo>
                    <a:pt x="647786" y="855200"/>
                  </a:lnTo>
                  <a:lnTo>
                    <a:pt x="648607" y="856354"/>
                  </a:lnTo>
                  <a:lnTo>
                    <a:pt x="649192" y="855959"/>
                  </a:lnTo>
                  <a:lnTo>
                    <a:pt x="650235" y="853431"/>
                  </a:lnTo>
                  <a:lnTo>
                    <a:pt x="649967" y="852814"/>
                  </a:lnTo>
                  <a:lnTo>
                    <a:pt x="649967" y="852529"/>
                  </a:lnTo>
                  <a:lnTo>
                    <a:pt x="650061" y="852245"/>
                  </a:lnTo>
                  <a:lnTo>
                    <a:pt x="650077" y="851582"/>
                  </a:lnTo>
                  <a:lnTo>
                    <a:pt x="649856" y="851407"/>
                  </a:lnTo>
                  <a:lnTo>
                    <a:pt x="648481" y="850981"/>
                  </a:lnTo>
                  <a:lnTo>
                    <a:pt x="648449" y="850443"/>
                  </a:lnTo>
                  <a:lnTo>
                    <a:pt x="649587" y="849890"/>
                  </a:lnTo>
                  <a:lnTo>
                    <a:pt x="650346" y="848294"/>
                  </a:lnTo>
                  <a:lnTo>
                    <a:pt x="650709" y="846113"/>
                  </a:lnTo>
                  <a:lnTo>
                    <a:pt x="650709" y="843710"/>
                  </a:lnTo>
                  <a:lnTo>
                    <a:pt x="651673" y="839681"/>
                  </a:lnTo>
                  <a:lnTo>
                    <a:pt x="652037" y="839459"/>
                  </a:lnTo>
                  <a:lnTo>
                    <a:pt x="652843" y="840029"/>
                  </a:lnTo>
                  <a:lnTo>
                    <a:pt x="653491" y="840092"/>
                  </a:lnTo>
                  <a:lnTo>
                    <a:pt x="653190" y="842115"/>
                  </a:lnTo>
                  <a:lnTo>
                    <a:pt x="653997" y="842731"/>
                  </a:lnTo>
                  <a:lnTo>
                    <a:pt x="656288" y="842399"/>
                  </a:lnTo>
                  <a:lnTo>
                    <a:pt x="657316" y="841878"/>
                  </a:lnTo>
                  <a:lnTo>
                    <a:pt x="658106" y="840724"/>
                  </a:lnTo>
                  <a:lnTo>
                    <a:pt x="659876" y="836583"/>
                  </a:lnTo>
                  <a:lnTo>
                    <a:pt x="660034" y="835983"/>
                  </a:lnTo>
                  <a:lnTo>
                    <a:pt x="660034" y="835050"/>
                  </a:lnTo>
                  <a:lnTo>
                    <a:pt x="659765" y="834339"/>
                  </a:lnTo>
                  <a:lnTo>
                    <a:pt x="659259" y="834118"/>
                  </a:lnTo>
                  <a:lnTo>
                    <a:pt x="658738" y="834165"/>
                  </a:lnTo>
                  <a:lnTo>
                    <a:pt x="658438" y="834339"/>
                  </a:lnTo>
                  <a:lnTo>
                    <a:pt x="657853" y="835856"/>
                  </a:lnTo>
                  <a:lnTo>
                    <a:pt x="657157" y="839554"/>
                  </a:lnTo>
                  <a:lnTo>
                    <a:pt x="656367" y="840361"/>
                  </a:lnTo>
                  <a:lnTo>
                    <a:pt x="656889" y="838179"/>
                  </a:lnTo>
                  <a:lnTo>
                    <a:pt x="657031" y="837200"/>
                  </a:lnTo>
                  <a:lnTo>
                    <a:pt x="656778" y="836109"/>
                  </a:lnTo>
                  <a:lnTo>
                    <a:pt x="656178" y="835476"/>
                  </a:lnTo>
                  <a:lnTo>
                    <a:pt x="654518" y="835129"/>
                  </a:lnTo>
                  <a:lnTo>
                    <a:pt x="653839" y="834766"/>
                  </a:lnTo>
                  <a:lnTo>
                    <a:pt x="655103" y="833881"/>
                  </a:lnTo>
                  <a:lnTo>
                    <a:pt x="656557" y="833549"/>
                  </a:lnTo>
                  <a:lnTo>
                    <a:pt x="656510" y="833059"/>
                  </a:lnTo>
                  <a:lnTo>
                    <a:pt x="655103" y="832490"/>
                  </a:lnTo>
                  <a:lnTo>
                    <a:pt x="653949" y="833232"/>
                  </a:lnTo>
                  <a:lnTo>
                    <a:pt x="652084" y="836030"/>
                  </a:lnTo>
                  <a:lnTo>
                    <a:pt x="651073" y="837200"/>
                  </a:lnTo>
                  <a:lnTo>
                    <a:pt x="649951" y="838100"/>
                  </a:lnTo>
                  <a:lnTo>
                    <a:pt x="648734" y="838717"/>
                  </a:lnTo>
                  <a:lnTo>
                    <a:pt x="647470" y="838985"/>
                  </a:lnTo>
                  <a:lnTo>
                    <a:pt x="647817" y="837879"/>
                  </a:lnTo>
                  <a:lnTo>
                    <a:pt x="648386" y="837342"/>
                  </a:lnTo>
                  <a:lnTo>
                    <a:pt x="649002" y="836915"/>
                  </a:lnTo>
                  <a:lnTo>
                    <a:pt x="649556" y="836283"/>
                  </a:lnTo>
                  <a:lnTo>
                    <a:pt x="649888" y="835382"/>
                  </a:lnTo>
                  <a:lnTo>
                    <a:pt x="650045" y="834323"/>
                  </a:lnTo>
                  <a:lnTo>
                    <a:pt x="649840" y="833438"/>
                  </a:lnTo>
                  <a:lnTo>
                    <a:pt x="649145" y="833122"/>
                  </a:lnTo>
                  <a:lnTo>
                    <a:pt x="648813" y="832679"/>
                  </a:lnTo>
                  <a:lnTo>
                    <a:pt x="648813" y="831731"/>
                  </a:lnTo>
                  <a:lnTo>
                    <a:pt x="649177" y="830925"/>
                  </a:lnTo>
                  <a:lnTo>
                    <a:pt x="649872" y="830973"/>
                  </a:lnTo>
                  <a:lnTo>
                    <a:pt x="650188" y="831415"/>
                  </a:lnTo>
                  <a:lnTo>
                    <a:pt x="650867" y="832695"/>
                  </a:lnTo>
                  <a:lnTo>
                    <a:pt x="651215" y="832932"/>
                  </a:lnTo>
                  <a:lnTo>
                    <a:pt x="651578" y="832742"/>
                  </a:lnTo>
                  <a:lnTo>
                    <a:pt x="651879" y="832015"/>
                  </a:lnTo>
                  <a:lnTo>
                    <a:pt x="653096" y="831194"/>
                  </a:lnTo>
                  <a:lnTo>
                    <a:pt x="654281" y="829724"/>
                  </a:lnTo>
                  <a:lnTo>
                    <a:pt x="655071" y="827796"/>
                  </a:lnTo>
                  <a:lnTo>
                    <a:pt x="654834" y="825868"/>
                  </a:lnTo>
                  <a:lnTo>
                    <a:pt x="654265" y="825488"/>
                  </a:lnTo>
                  <a:lnTo>
                    <a:pt x="653696" y="825852"/>
                  </a:lnTo>
                  <a:lnTo>
                    <a:pt x="653254" y="825931"/>
                  </a:lnTo>
                  <a:lnTo>
                    <a:pt x="652954" y="824730"/>
                  </a:lnTo>
                  <a:lnTo>
                    <a:pt x="653254" y="823623"/>
                  </a:lnTo>
                  <a:lnTo>
                    <a:pt x="653997" y="823102"/>
                  </a:lnTo>
                  <a:lnTo>
                    <a:pt x="654661" y="823434"/>
                  </a:lnTo>
                  <a:lnTo>
                    <a:pt x="654755" y="824825"/>
                  </a:lnTo>
                  <a:lnTo>
                    <a:pt x="655482" y="825140"/>
                  </a:lnTo>
                  <a:lnTo>
                    <a:pt x="656573" y="825315"/>
                  </a:lnTo>
                  <a:lnTo>
                    <a:pt x="657568" y="825046"/>
                  </a:lnTo>
                  <a:lnTo>
                    <a:pt x="658011" y="824035"/>
                  </a:lnTo>
                  <a:lnTo>
                    <a:pt x="657679" y="823213"/>
                  </a:lnTo>
                  <a:lnTo>
                    <a:pt x="656146" y="821016"/>
                  </a:lnTo>
                  <a:lnTo>
                    <a:pt x="655688" y="820542"/>
                  </a:lnTo>
                  <a:lnTo>
                    <a:pt x="656668" y="820589"/>
                  </a:lnTo>
                  <a:lnTo>
                    <a:pt x="658453" y="821601"/>
                  </a:lnTo>
                  <a:lnTo>
                    <a:pt x="659354" y="821774"/>
                  </a:lnTo>
                  <a:lnTo>
                    <a:pt x="658833" y="820036"/>
                  </a:lnTo>
                  <a:lnTo>
                    <a:pt x="659259" y="820020"/>
                  </a:lnTo>
                  <a:lnTo>
                    <a:pt x="660476" y="821206"/>
                  </a:lnTo>
                  <a:lnTo>
                    <a:pt x="661172" y="820984"/>
                  </a:lnTo>
                  <a:lnTo>
                    <a:pt x="662025" y="820415"/>
                  </a:lnTo>
                  <a:lnTo>
                    <a:pt x="662594" y="819530"/>
                  </a:lnTo>
                  <a:lnTo>
                    <a:pt x="662389" y="818377"/>
                  </a:lnTo>
                  <a:lnTo>
                    <a:pt x="663922" y="818298"/>
                  </a:lnTo>
                  <a:lnTo>
                    <a:pt x="664427" y="817728"/>
                  </a:lnTo>
                  <a:lnTo>
                    <a:pt x="664522" y="816338"/>
                  </a:lnTo>
                  <a:lnTo>
                    <a:pt x="664159" y="815784"/>
                  </a:lnTo>
                  <a:lnTo>
                    <a:pt x="663463" y="816211"/>
                  </a:lnTo>
                  <a:lnTo>
                    <a:pt x="662705" y="816433"/>
                  </a:lnTo>
                  <a:lnTo>
                    <a:pt x="662104" y="815279"/>
                  </a:lnTo>
                  <a:lnTo>
                    <a:pt x="662499" y="815074"/>
                  </a:lnTo>
                  <a:lnTo>
                    <a:pt x="662974" y="814615"/>
                  </a:lnTo>
                  <a:lnTo>
                    <a:pt x="663321" y="814125"/>
                  </a:lnTo>
                  <a:lnTo>
                    <a:pt x="663479" y="813588"/>
                  </a:lnTo>
                  <a:lnTo>
                    <a:pt x="663274" y="812497"/>
                  </a:lnTo>
                  <a:lnTo>
                    <a:pt x="662831" y="812102"/>
                  </a:lnTo>
                  <a:lnTo>
                    <a:pt x="662278" y="811944"/>
                  </a:lnTo>
                  <a:lnTo>
                    <a:pt x="661788" y="811660"/>
                  </a:lnTo>
                  <a:lnTo>
                    <a:pt x="661504" y="811154"/>
                  </a:lnTo>
                  <a:lnTo>
                    <a:pt x="661362" y="810553"/>
                  </a:lnTo>
                  <a:lnTo>
                    <a:pt x="661108" y="810032"/>
                  </a:lnTo>
                  <a:lnTo>
                    <a:pt x="660587" y="809669"/>
                  </a:lnTo>
                  <a:lnTo>
                    <a:pt x="660302" y="809826"/>
                  </a:lnTo>
                  <a:lnTo>
                    <a:pt x="659544" y="810680"/>
                  </a:lnTo>
                  <a:lnTo>
                    <a:pt x="659133" y="810854"/>
                  </a:lnTo>
                  <a:lnTo>
                    <a:pt x="659686" y="808167"/>
                  </a:lnTo>
                  <a:lnTo>
                    <a:pt x="659133" y="807930"/>
                  </a:lnTo>
                  <a:lnTo>
                    <a:pt x="658738" y="807345"/>
                  </a:lnTo>
                  <a:lnTo>
                    <a:pt x="658074" y="805955"/>
                  </a:lnTo>
                  <a:lnTo>
                    <a:pt x="657726" y="806097"/>
                  </a:lnTo>
                  <a:lnTo>
                    <a:pt x="656430" y="807440"/>
                  </a:lnTo>
                  <a:lnTo>
                    <a:pt x="656099" y="808009"/>
                  </a:lnTo>
                  <a:lnTo>
                    <a:pt x="656004" y="809747"/>
                  </a:lnTo>
                  <a:lnTo>
                    <a:pt x="655988" y="812228"/>
                  </a:lnTo>
                  <a:lnTo>
                    <a:pt x="655703" y="814062"/>
                  </a:lnTo>
                  <a:lnTo>
                    <a:pt x="654818" y="813825"/>
                  </a:lnTo>
                  <a:lnTo>
                    <a:pt x="655008" y="813240"/>
                  </a:lnTo>
                  <a:lnTo>
                    <a:pt x="655166" y="812292"/>
                  </a:lnTo>
                  <a:lnTo>
                    <a:pt x="655166" y="811170"/>
                  </a:lnTo>
                  <a:lnTo>
                    <a:pt x="655008" y="810174"/>
                  </a:lnTo>
                  <a:lnTo>
                    <a:pt x="654661" y="809858"/>
                  </a:lnTo>
                  <a:lnTo>
                    <a:pt x="654265" y="810126"/>
                  </a:lnTo>
                  <a:lnTo>
                    <a:pt x="653949" y="810775"/>
                  </a:lnTo>
                  <a:lnTo>
                    <a:pt x="653855" y="811549"/>
                  </a:lnTo>
                  <a:lnTo>
                    <a:pt x="653760" y="811881"/>
                  </a:lnTo>
                  <a:lnTo>
                    <a:pt x="653254" y="812434"/>
                  </a:lnTo>
                  <a:lnTo>
                    <a:pt x="653064" y="812718"/>
                  </a:lnTo>
                  <a:lnTo>
                    <a:pt x="652954" y="813240"/>
                  </a:lnTo>
                  <a:lnTo>
                    <a:pt x="653048" y="813651"/>
                  </a:lnTo>
                  <a:lnTo>
                    <a:pt x="653206" y="813952"/>
                  </a:lnTo>
                  <a:lnTo>
                    <a:pt x="653317" y="814220"/>
                  </a:lnTo>
                  <a:lnTo>
                    <a:pt x="653523" y="815232"/>
                  </a:lnTo>
                  <a:lnTo>
                    <a:pt x="653728" y="815990"/>
                  </a:lnTo>
                  <a:lnTo>
                    <a:pt x="653760" y="816701"/>
                  </a:lnTo>
                  <a:lnTo>
                    <a:pt x="653364" y="817618"/>
                  </a:lnTo>
                  <a:lnTo>
                    <a:pt x="652432" y="818203"/>
                  </a:lnTo>
                  <a:lnTo>
                    <a:pt x="652116" y="816559"/>
                  </a:lnTo>
                  <a:lnTo>
                    <a:pt x="651673" y="814899"/>
                  </a:lnTo>
                  <a:lnTo>
                    <a:pt x="650346" y="815484"/>
                  </a:lnTo>
                  <a:lnTo>
                    <a:pt x="649777" y="815974"/>
                  </a:lnTo>
                  <a:lnTo>
                    <a:pt x="649082" y="816211"/>
                  </a:lnTo>
                  <a:lnTo>
                    <a:pt x="648686" y="816006"/>
                  </a:lnTo>
                  <a:lnTo>
                    <a:pt x="648908" y="815121"/>
                  </a:lnTo>
                  <a:lnTo>
                    <a:pt x="649192" y="814220"/>
                  </a:lnTo>
                  <a:lnTo>
                    <a:pt x="648908" y="814047"/>
                  </a:lnTo>
                  <a:lnTo>
                    <a:pt x="647706" y="814425"/>
                  </a:lnTo>
                  <a:lnTo>
                    <a:pt x="648133" y="813382"/>
                  </a:lnTo>
                  <a:lnTo>
                    <a:pt x="647438" y="813161"/>
                  </a:lnTo>
                  <a:lnTo>
                    <a:pt x="646569" y="813066"/>
                  </a:lnTo>
                  <a:lnTo>
                    <a:pt x="645873" y="812813"/>
                  </a:lnTo>
                  <a:lnTo>
                    <a:pt x="645699" y="812008"/>
                  </a:lnTo>
                  <a:lnTo>
                    <a:pt x="644150" y="811644"/>
                  </a:lnTo>
                  <a:lnTo>
                    <a:pt x="642633" y="813114"/>
                  </a:lnTo>
                  <a:lnTo>
                    <a:pt x="641179" y="815074"/>
                  </a:lnTo>
                  <a:lnTo>
                    <a:pt x="639172" y="816654"/>
                  </a:lnTo>
                  <a:lnTo>
                    <a:pt x="638003" y="818930"/>
                  </a:lnTo>
                  <a:lnTo>
                    <a:pt x="637260" y="819483"/>
                  </a:lnTo>
                  <a:lnTo>
                    <a:pt x="636596" y="819040"/>
                  </a:lnTo>
                  <a:lnTo>
                    <a:pt x="636675" y="817886"/>
                  </a:lnTo>
                  <a:lnTo>
                    <a:pt x="637149" y="816622"/>
                  </a:lnTo>
                  <a:lnTo>
                    <a:pt x="637576" y="815801"/>
                  </a:lnTo>
                  <a:lnTo>
                    <a:pt x="639488" y="813287"/>
                  </a:lnTo>
                  <a:lnTo>
                    <a:pt x="642080" y="810775"/>
                  </a:lnTo>
                  <a:lnTo>
                    <a:pt x="643266" y="808957"/>
                  </a:lnTo>
                  <a:lnTo>
                    <a:pt x="644182" y="808341"/>
                  </a:lnTo>
                  <a:lnTo>
                    <a:pt x="645036" y="808452"/>
                  </a:lnTo>
                  <a:lnTo>
                    <a:pt x="645510" y="809653"/>
                  </a:lnTo>
                  <a:lnTo>
                    <a:pt x="646079" y="810474"/>
                  </a:lnTo>
                  <a:lnTo>
                    <a:pt x="648022" y="810079"/>
                  </a:lnTo>
                  <a:lnTo>
                    <a:pt x="648165" y="810775"/>
                  </a:lnTo>
                  <a:lnTo>
                    <a:pt x="648212" y="811249"/>
                  </a:lnTo>
                  <a:lnTo>
                    <a:pt x="649129" y="811644"/>
                  </a:lnTo>
                  <a:lnTo>
                    <a:pt x="649872" y="810901"/>
                  </a:lnTo>
                  <a:lnTo>
                    <a:pt x="651989" y="806239"/>
                  </a:lnTo>
                  <a:lnTo>
                    <a:pt x="652495" y="806065"/>
                  </a:lnTo>
                  <a:lnTo>
                    <a:pt x="653001" y="805701"/>
                  </a:lnTo>
                  <a:lnTo>
                    <a:pt x="653444" y="805164"/>
                  </a:lnTo>
                  <a:lnTo>
                    <a:pt x="653728" y="804532"/>
                  </a:lnTo>
                  <a:lnTo>
                    <a:pt x="653412" y="803868"/>
                  </a:lnTo>
                  <a:lnTo>
                    <a:pt x="653301" y="803299"/>
                  </a:lnTo>
                  <a:lnTo>
                    <a:pt x="653206" y="802667"/>
                  </a:lnTo>
                  <a:lnTo>
                    <a:pt x="653017" y="801987"/>
                  </a:lnTo>
                  <a:lnTo>
                    <a:pt x="652606" y="801229"/>
                  </a:lnTo>
                  <a:lnTo>
                    <a:pt x="651863" y="800123"/>
                  </a:lnTo>
                  <a:lnTo>
                    <a:pt x="651516" y="799443"/>
                  </a:lnTo>
                  <a:lnTo>
                    <a:pt x="650994" y="797910"/>
                  </a:lnTo>
                  <a:lnTo>
                    <a:pt x="650836" y="796440"/>
                  </a:lnTo>
                  <a:lnTo>
                    <a:pt x="651010" y="795176"/>
                  </a:lnTo>
                  <a:lnTo>
                    <a:pt x="651578" y="794196"/>
                  </a:lnTo>
                  <a:lnTo>
                    <a:pt x="651547" y="793738"/>
                  </a:lnTo>
                  <a:lnTo>
                    <a:pt x="650378" y="794733"/>
                  </a:lnTo>
                  <a:lnTo>
                    <a:pt x="648923" y="796851"/>
                  </a:lnTo>
                  <a:lnTo>
                    <a:pt x="647896" y="799348"/>
                  </a:lnTo>
                  <a:lnTo>
                    <a:pt x="647880" y="801371"/>
                  </a:lnTo>
                  <a:lnTo>
                    <a:pt x="647501" y="802114"/>
                  </a:lnTo>
                  <a:lnTo>
                    <a:pt x="647106" y="802414"/>
                  </a:lnTo>
                  <a:lnTo>
                    <a:pt x="646663" y="802619"/>
                  </a:lnTo>
                  <a:lnTo>
                    <a:pt x="646205" y="803031"/>
                  </a:lnTo>
                  <a:lnTo>
                    <a:pt x="645462" y="804753"/>
                  </a:lnTo>
                  <a:lnTo>
                    <a:pt x="645146" y="805259"/>
                  </a:lnTo>
                  <a:lnTo>
                    <a:pt x="644720" y="802351"/>
                  </a:lnTo>
                  <a:lnTo>
                    <a:pt x="644941" y="801403"/>
                  </a:lnTo>
                  <a:lnTo>
                    <a:pt x="645921" y="800992"/>
                  </a:lnTo>
                  <a:lnTo>
                    <a:pt x="646031" y="800550"/>
                  </a:lnTo>
                  <a:lnTo>
                    <a:pt x="645652" y="798574"/>
                  </a:lnTo>
                  <a:lnTo>
                    <a:pt x="645557" y="797894"/>
                  </a:lnTo>
                  <a:lnTo>
                    <a:pt x="645747" y="797136"/>
                  </a:lnTo>
                  <a:lnTo>
                    <a:pt x="646063" y="796709"/>
                  </a:lnTo>
                  <a:lnTo>
                    <a:pt x="646932" y="796251"/>
                  </a:lnTo>
                  <a:lnTo>
                    <a:pt x="646743" y="795634"/>
                  </a:lnTo>
                  <a:lnTo>
                    <a:pt x="646458" y="795144"/>
                  </a:lnTo>
                  <a:lnTo>
                    <a:pt x="646142" y="794844"/>
                  </a:lnTo>
                  <a:lnTo>
                    <a:pt x="645794" y="794702"/>
                  </a:lnTo>
                  <a:lnTo>
                    <a:pt x="645747" y="794228"/>
                  </a:lnTo>
                  <a:lnTo>
                    <a:pt x="646237" y="794196"/>
                  </a:lnTo>
                  <a:lnTo>
                    <a:pt x="646205" y="793675"/>
                  </a:lnTo>
                  <a:lnTo>
                    <a:pt x="644040" y="793848"/>
                  </a:lnTo>
                  <a:lnTo>
                    <a:pt x="643819" y="794022"/>
                  </a:lnTo>
                  <a:lnTo>
                    <a:pt x="643392" y="794733"/>
                  </a:lnTo>
                  <a:lnTo>
                    <a:pt x="642997" y="794939"/>
                  </a:lnTo>
                  <a:lnTo>
                    <a:pt x="642049" y="795050"/>
                  </a:lnTo>
                  <a:lnTo>
                    <a:pt x="641321" y="795302"/>
                  </a:lnTo>
                  <a:lnTo>
                    <a:pt x="640658" y="795855"/>
                  </a:lnTo>
                  <a:lnTo>
                    <a:pt x="639868" y="796835"/>
                  </a:lnTo>
                  <a:lnTo>
                    <a:pt x="639457" y="797199"/>
                  </a:lnTo>
                  <a:lnTo>
                    <a:pt x="639141" y="797294"/>
                  </a:lnTo>
                  <a:lnTo>
                    <a:pt x="638951" y="797609"/>
                  </a:lnTo>
                  <a:lnTo>
                    <a:pt x="638998" y="798684"/>
                  </a:lnTo>
                  <a:lnTo>
                    <a:pt x="638951" y="799411"/>
                  </a:lnTo>
                  <a:lnTo>
                    <a:pt x="638761" y="799996"/>
                  </a:lnTo>
                  <a:lnTo>
                    <a:pt x="638477" y="800423"/>
                  </a:lnTo>
                  <a:lnTo>
                    <a:pt x="637655" y="800818"/>
                  </a:lnTo>
                  <a:lnTo>
                    <a:pt x="636912" y="801892"/>
                  </a:lnTo>
                  <a:lnTo>
                    <a:pt x="636501" y="802335"/>
                  </a:lnTo>
                  <a:lnTo>
                    <a:pt x="636091" y="802509"/>
                  </a:lnTo>
                  <a:lnTo>
                    <a:pt x="634731" y="802462"/>
                  </a:lnTo>
                  <a:lnTo>
                    <a:pt x="634684" y="801924"/>
                  </a:lnTo>
                  <a:lnTo>
                    <a:pt x="635221" y="801450"/>
                  </a:lnTo>
                  <a:lnTo>
                    <a:pt x="635553" y="800581"/>
                  </a:lnTo>
                  <a:lnTo>
                    <a:pt x="635948" y="798668"/>
                  </a:lnTo>
                  <a:lnTo>
                    <a:pt x="636312" y="797689"/>
                  </a:lnTo>
                  <a:lnTo>
                    <a:pt x="637228" y="796487"/>
                  </a:lnTo>
                  <a:lnTo>
                    <a:pt x="637608" y="795650"/>
                  </a:lnTo>
                  <a:lnTo>
                    <a:pt x="638698" y="794117"/>
                  </a:lnTo>
                  <a:lnTo>
                    <a:pt x="641970" y="793168"/>
                  </a:lnTo>
                  <a:lnTo>
                    <a:pt x="643313" y="792347"/>
                  </a:lnTo>
                  <a:lnTo>
                    <a:pt x="642855" y="791446"/>
                  </a:lnTo>
                  <a:lnTo>
                    <a:pt x="642254" y="791367"/>
                  </a:lnTo>
                  <a:lnTo>
                    <a:pt x="640073" y="792553"/>
                  </a:lnTo>
                  <a:lnTo>
                    <a:pt x="639757" y="792648"/>
                  </a:lnTo>
                  <a:lnTo>
                    <a:pt x="639567" y="792489"/>
                  </a:lnTo>
                  <a:lnTo>
                    <a:pt x="639204" y="791841"/>
                  </a:lnTo>
                  <a:lnTo>
                    <a:pt x="638951" y="791715"/>
                  </a:lnTo>
                  <a:lnTo>
                    <a:pt x="637750" y="792331"/>
                  </a:lnTo>
                  <a:lnTo>
                    <a:pt x="636533" y="793390"/>
                  </a:lnTo>
                  <a:lnTo>
                    <a:pt x="635316" y="794117"/>
                  </a:lnTo>
                  <a:lnTo>
                    <a:pt x="634052" y="793675"/>
                  </a:lnTo>
                  <a:lnTo>
                    <a:pt x="638114" y="790466"/>
                  </a:lnTo>
                  <a:lnTo>
                    <a:pt x="640358" y="789518"/>
                  </a:lnTo>
                  <a:lnTo>
                    <a:pt x="642792" y="789281"/>
                  </a:lnTo>
                  <a:lnTo>
                    <a:pt x="643866" y="789629"/>
                  </a:lnTo>
                  <a:lnTo>
                    <a:pt x="645652" y="790861"/>
                  </a:lnTo>
                  <a:lnTo>
                    <a:pt x="646743" y="791051"/>
                  </a:lnTo>
                  <a:lnTo>
                    <a:pt x="647485" y="790514"/>
                  </a:lnTo>
                  <a:lnTo>
                    <a:pt x="646837" y="789487"/>
                  </a:lnTo>
                  <a:lnTo>
                    <a:pt x="644893" y="787527"/>
                  </a:lnTo>
                  <a:lnTo>
                    <a:pt x="645683" y="787621"/>
                  </a:lnTo>
                  <a:lnTo>
                    <a:pt x="647074" y="788222"/>
                  </a:lnTo>
                  <a:lnTo>
                    <a:pt x="647770" y="788317"/>
                  </a:lnTo>
                  <a:lnTo>
                    <a:pt x="648212" y="787922"/>
                  </a:lnTo>
                  <a:lnTo>
                    <a:pt x="648196" y="787005"/>
                  </a:lnTo>
                  <a:lnTo>
                    <a:pt x="647991" y="785836"/>
                  </a:lnTo>
                  <a:lnTo>
                    <a:pt x="647960" y="784666"/>
                  </a:lnTo>
                  <a:lnTo>
                    <a:pt x="648244" y="783797"/>
                  </a:lnTo>
                  <a:lnTo>
                    <a:pt x="648576" y="783259"/>
                  </a:lnTo>
                  <a:lnTo>
                    <a:pt x="648718" y="782707"/>
                  </a:lnTo>
                  <a:lnTo>
                    <a:pt x="648339" y="781727"/>
                  </a:lnTo>
                  <a:lnTo>
                    <a:pt x="646837" y="779783"/>
                  </a:lnTo>
                  <a:lnTo>
                    <a:pt x="646474" y="779024"/>
                  </a:lnTo>
                  <a:lnTo>
                    <a:pt x="647201" y="779103"/>
                  </a:lnTo>
                  <a:lnTo>
                    <a:pt x="648481" y="780209"/>
                  </a:lnTo>
                  <a:lnTo>
                    <a:pt x="649129" y="780351"/>
                  </a:lnTo>
                  <a:lnTo>
                    <a:pt x="649556" y="780036"/>
                  </a:lnTo>
                  <a:lnTo>
                    <a:pt x="650678" y="778581"/>
                  </a:lnTo>
                  <a:lnTo>
                    <a:pt x="651010" y="777823"/>
                  </a:lnTo>
                  <a:lnTo>
                    <a:pt x="652005" y="774583"/>
                  </a:lnTo>
                  <a:lnTo>
                    <a:pt x="652132" y="773714"/>
                  </a:lnTo>
                  <a:lnTo>
                    <a:pt x="652053" y="772813"/>
                  </a:lnTo>
                  <a:lnTo>
                    <a:pt x="652100" y="772102"/>
                  </a:lnTo>
                  <a:lnTo>
                    <a:pt x="652622" y="771707"/>
                  </a:lnTo>
                  <a:lnTo>
                    <a:pt x="651452" y="770569"/>
                  </a:lnTo>
                  <a:lnTo>
                    <a:pt x="649682" y="771154"/>
                  </a:lnTo>
                  <a:lnTo>
                    <a:pt x="647912" y="772529"/>
                  </a:lnTo>
                  <a:lnTo>
                    <a:pt x="646758" y="773746"/>
                  </a:lnTo>
                  <a:lnTo>
                    <a:pt x="644751" y="777032"/>
                  </a:lnTo>
                  <a:lnTo>
                    <a:pt x="643566" y="778139"/>
                  </a:lnTo>
                  <a:lnTo>
                    <a:pt x="642096" y="777823"/>
                  </a:lnTo>
                  <a:lnTo>
                    <a:pt x="642049" y="777254"/>
                  </a:lnTo>
                  <a:lnTo>
                    <a:pt x="643503" y="776258"/>
                  </a:lnTo>
                  <a:lnTo>
                    <a:pt x="643787" y="775832"/>
                  </a:lnTo>
                  <a:lnTo>
                    <a:pt x="644024" y="775215"/>
                  </a:lnTo>
                  <a:lnTo>
                    <a:pt x="644656" y="773903"/>
                  </a:lnTo>
                  <a:lnTo>
                    <a:pt x="644988" y="773413"/>
                  </a:lnTo>
                  <a:lnTo>
                    <a:pt x="644530" y="773018"/>
                  </a:lnTo>
                  <a:lnTo>
                    <a:pt x="643613" y="772876"/>
                  </a:lnTo>
                  <a:lnTo>
                    <a:pt x="643139" y="772529"/>
                  </a:lnTo>
                  <a:lnTo>
                    <a:pt x="643771" y="771944"/>
                  </a:lnTo>
                  <a:lnTo>
                    <a:pt x="646837" y="770932"/>
                  </a:lnTo>
                  <a:lnTo>
                    <a:pt x="647706" y="769952"/>
                  </a:lnTo>
                  <a:lnTo>
                    <a:pt x="648402" y="769478"/>
                  </a:lnTo>
                  <a:lnTo>
                    <a:pt x="650630" y="768672"/>
                  </a:lnTo>
                  <a:lnTo>
                    <a:pt x="651847" y="767629"/>
                  </a:lnTo>
                  <a:lnTo>
                    <a:pt x="652337" y="767344"/>
                  </a:lnTo>
                  <a:lnTo>
                    <a:pt x="652590" y="767708"/>
                  </a:lnTo>
                  <a:lnTo>
                    <a:pt x="652400" y="769130"/>
                  </a:lnTo>
                  <a:lnTo>
                    <a:pt x="653048" y="769541"/>
                  </a:lnTo>
                  <a:lnTo>
                    <a:pt x="653491" y="770442"/>
                  </a:lnTo>
                  <a:lnTo>
                    <a:pt x="653902" y="771469"/>
                  </a:lnTo>
                  <a:lnTo>
                    <a:pt x="654724" y="772749"/>
                  </a:lnTo>
                  <a:lnTo>
                    <a:pt x="655103" y="773698"/>
                  </a:lnTo>
                  <a:lnTo>
                    <a:pt x="655356" y="774030"/>
                  </a:lnTo>
                  <a:lnTo>
                    <a:pt x="655656" y="774156"/>
                  </a:lnTo>
                  <a:lnTo>
                    <a:pt x="656478" y="773935"/>
                  </a:lnTo>
                  <a:lnTo>
                    <a:pt x="657426" y="773018"/>
                  </a:lnTo>
                  <a:lnTo>
                    <a:pt x="658074" y="771027"/>
                  </a:lnTo>
                  <a:lnTo>
                    <a:pt x="658991" y="766966"/>
                  </a:lnTo>
                  <a:lnTo>
                    <a:pt x="660666" y="763346"/>
                  </a:lnTo>
                  <a:lnTo>
                    <a:pt x="661804" y="761591"/>
                  </a:lnTo>
                  <a:lnTo>
                    <a:pt x="662784" y="760801"/>
                  </a:lnTo>
                  <a:lnTo>
                    <a:pt x="663131" y="760280"/>
                  </a:lnTo>
                  <a:lnTo>
                    <a:pt x="664570" y="757008"/>
                  </a:lnTo>
                  <a:lnTo>
                    <a:pt x="665249" y="754923"/>
                  </a:lnTo>
                  <a:lnTo>
                    <a:pt x="665676" y="754053"/>
                  </a:lnTo>
                  <a:lnTo>
                    <a:pt x="666292" y="753721"/>
                  </a:lnTo>
                  <a:lnTo>
                    <a:pt x="666940" y="754164"/>
                  </a:lnTo>
                  <a:lnTo>
                    <a:pt x="666719" y="755507"/>
                  </a:lnTo>
                  <a:lnTo>
                    <a:pt x="665455" y="758462"/>
                  </a:lnTo>
                  <a:lnTo>
                    <a:pt x="666008" y="758857"/>
                  </a:lnTo>
                  <a:lnTo>
                    <a:pt x="666498" y="758605"/>
                  </a:lnTo>
                  <a:lnTo>
                    <a:pt x="667336" y="757262"/>
                  </a:lnTo>
                  <a:lnTo>
                    <a:pt x="667762" y="758637"/>
                  </a:lnTo>
                  <a:lnTo>
                    <a:pt x="667351" y="759569"/>
                  </a:lnTo>
                  <a:lnTo>
                    <a:pt x="665913" y="760501"/>
                  </a:lnTo>
                  <a:lnTo>
                    <a:pt x="665439" y="761244"/>
                  </a:lnTo>
                  <a:lnTo>
                    <a:pt x="664475" y="763378"/>
                  </a:lnTo>
                  <a:lnTo>
                    <a:pt x="664096" y="763852"/>
                  </a:lnTo>
                  <a:lnTo>
                    <a:pt x="663084" y="764642"/>
                  </a:lnTo>
                  <a:lnTo>
                    <a:pt x="661851" y="766364"/>
                  </a:lnTo>
                  <a:lnTo>
                    <a:pt x="660792" y="768372"/>
                  </a:lnTo>
                  <a:lnTo>
                    <a:pt x="660287" y="769984"/>
                  </a:lnTo>
                  <a:lnTo>
                    <a:pt x="660508" y="770047"/>
                  </a:lnTo>
                  <a:lnTo>
                    <a:pt x="661077" y="770379"/>
                  </a:lnTo>
                  <a:lnTo>
                    <a:pt x="660666" y="771469"/>
                  </a:lnTo>
                  <a:lnTo>
                    <a:pt x="660287" y="773587"/>
                  </a:lnTo>
                  <a:lnTo>
                    <a:pt x="659939" y="774709"/>
                  </a:lnTo>
                  <a:lnTo>
                    <a:pt x="659607" y="775073"/>
                  </a:lnTo>
                  <a:lnTo>
                    <a:pt x="658833" y="775389"/>
                  </a:lnTo>
                  <a:lnTo>
                    <a:pt x="658533" y="775832"/>
                  </a:lnTo>
                  <a:lnTo>
                    <a:pt x="658406" y="776322"/>
                  </a:lnTo>
                  <a:lnTo>
                    <a:pt x="658453" y="776542"/>
                  </a:lnTo>
                  <a:lnTo>
                    <a:pt x="658564" y="776717"/>
                  </a:lnTo>
                  <a:lnTo>
                    <a:pt x="658643" y="777143"/>
                  </a:lnTo>
                  <a:lnTo>
                    <a:pt x="657458" y="778755"/>
                  </a:lnTo>
                  <a:lnTo>
                    <a:pt x="656952" y="779735"/>
                  </a:lnTo>
                  <a:lnTo>
                    <a:pt x="657395" y="780098"/>
                  </a:lnTo>
                  <a:lnTo>
                    <a:pt x="658122" y="780273"/>
                  </a:lnTo>
                  <a:lnTo>
                    <a:pt x="661330" y="782485"/>
                  </a:lnTo>
                  <a:lnTo>
                    <a:pt x="661630" y="782801"/>
                  </a:lnTo>
                  <a:lnTo>
                    <a:pt x="662009" y="783433"/>
                  </a:lnTo>
                  <a:lnTo>
                    <a:pt x="662246" y="783971"/>
                  </a:lnTo>
                  <a:lnTo>
                    <a:pt x="662705" y="785441"/>
                  </a:lnTo>
                  <a:lnTo>
                    <a:pt x="663147" y="786341"/>
                  </a:lnTo>
                  <a:lnTo>
                    <a:pt x="663701" y="787116"/>
                  </a:lnTo>
                  <a:lnTo>
                    <a:pt x="664317" y="787621"/>
                  </a:lnTo>
                  <a:lnTo>
                    <a:pt x="667114" y="788143"/>
                  </a:lnTo>
                  <a:lnTo>
                    <a:pt x="667573" y="787953"/>
                  </a:lnTo>
                  <a:lnTo>
                    <a:pt x="668205" y="787179"/>
                  </a:lnTo>
                  <a:lnTo>
                    <a:pt x="668521" y="786989"/>
                  </a:lnTo>
                  <a:lnTo>
                    <a:pt x="668631" y="786673"/>
                  </a:lnTo>
                  <a:lnTo>
                    <a:pt x="668331" y="786041"/>
                  </a:lnTo>
                  <a:lnTo>
                    <a:pt x="667936" y="785441"/>
                  </a:lnTo>
                  <a:lnTo>
                    <a:pt x="667747" y="785219"/>
                  </a:lnTo>
                  <a:lnTo>
                    <a:pt x="667541" y="785093"/>
                  </a:lnTo>
                  <a:lnTo>
                    <a:pt x="666134" y="784556"/>
                  </a:lnTo>
                  <a:lnTo>
                    <a:pt x="667272" y="782690"/>
                  </a:lnTo>
                  <a:lnTo>
                    <a:pt x="667462" y="781727"/>
                  </a:lnTo>
                  <a:lnTo>
                    <a:pt x="666608" y="781378"/>
                  </a:lnTo>
                  <a:lnTo>
                    <a:pt x="666656" y="780841"/>
                  </a:lnTo>
                  <a:lnTo>
                    <a:pt x="666672" y="780636"/>
                  </a:lnTo>
                  <a:lnTo>
                    <a:pt x="666766" y="780320"/>
                  </a:lnTo>
                  <a:lnTo>
                    <a:pt x="667351" y="780368"/>
                  </a:lnTo>
                  <a:lnTo>
                    <a:pt x="668758" y="778834"/>
                  </a:lnTo>
                  <a:lnTo>
                    <a:pt x="669627" y="778487"/>
                  </a:lnTo>
                  <a:lnTo>
                    <a:pt x="669675" y="778961"/>
                  </a:lnTo>
                  <a:lnTo>
                    <a:pt x="669248" y="779688"/>
                  </a:lnTo>
                  <a:lnTo>
                    <a:pt x="668963" y="781063"/>
                  </a:lnTo>
                  <a:lnTo>
                    <a:pt x="668916" y="782422"/>
                  </a:lnTo>
                  <a:lnTo>
                    <a:pt x="669074" y="783244"/>
                  </a:lnTo>
                  <a:lnTo>
                    <a:pt x="669722" y="783054"/>
                  </a:lnTo>
                  <a:lnTo>
                    <a:pt x="670670" y="782390"/>
                  </a:lnTo>
                  <a:lnTo>
                    <a:pt x="671350" y="782185"/>
                  </a:lnTo>
                  <a:lnTo>
                    <a:pt x="671034" y="784934"/>
                  </a:lnTo>
                  <a:lnTo>
                    <a:pt x="671713" y="785361"/>
                  </a:lnTo>
                  <a:lnTo>
                    <a:pt x="673673" y="784934"/>
                  </a:lnTo>
                  <a:lnTo>
                    <a:pt x="674037" y="784334"/>
                  </a:lnTo>
                  <a:lnTo>
                    <a:pt x="674005" y="783054"/>
                  </a:lnTo>
                  <a:lnTo>
                    <a:pt x="673673" y="781236"/>
                  </a:lnTo>
                  <a:lnTo>
                    <a:pt x="673373" y="780209"/>
                  </a:lnTo>
                  <a:lnTo>
                    <a:pt x="673404" y="778234"/>
                  </a:lnTo>
                  <a:lnTo>
                    <a:pt x="673183" y="777380"/>
                  </a:lnTo>
                  <a:lnTo>
                    <a:pt x="672867" y="777159"/>
                  </a:lnTo>
                  <a:lnTo>
                    <a:pt x="672519" y="777159"/>
                  </a:lnTo>
                  <a:lnTo>
                    <a:pt x="672156" y="777032"/>
                  </a:lnTo>
                  <a:lnTo>
                    <a:pt x="671966" y="776432"/>
                  </a:lnTo>
                  <a:lnTo>
                    <a:pt x="672014" y="776195"/>
                  </a:lnTo>
                  <a:lnTo>
                    <a:pt x="672282" y="775515"/>
                  </a:lnTo>
                  <a:lnTo>
                    <a:pt x="672345" y="775105"/>
                  </a:lnTo>
                  <a:lnTo>
                    <a:pt x="672472" y="774773"/>
                  </a:lnTo>
                  <a:lnTo>
                    <a:pt x="672677" y="774551"/>
                  </a:lnTo>
                  <a:lnTo>
                    <a:pt x="672741" y="774188"/>
                  </a:lnTo>
                  <a:lnTo>
                    <a:pt x="672409" y="773540"/>
                  </a:lnTo>
                  <a:lnTo>
                    <a:pt x="672171" y="773445"/>
                  </a:lnTo>
                  <a:lnTo>
                    <a:pt x="671176" y="773635"/>
                  </a:lnTo>
                  <a:lnTo>
                    <a:pt x="670544" y="773540"/>
                  </a:lnTo>
                  <a:lnTo>
                    <a:pt x="670765" y="773145"/>
                  </a:lnTo>
                  <a:lnTo>
                    <a:pt x="671397" y="772702"/>
                  </a:lnTo>
                  <a:lnTo>
                    <a:pt x="672077" y="772481"/>
                  </a:lnTo>
                  <a:lnTo>
                    <a:pt x="672693" y="771675"/>
                  </a:lnTo>
                  <a:lnTo>
                    <a:pt x="673262" y="769889"/>
                  </a:lnTo>
                  <a:lnTo>
                    <a:pt x="673626" y="767708"/>
                  </a:lnTo>
                  <a:lnTo>
                    <a:pt x="673673" y="765844"/>
                  </a:lnTo>
                  <a:lnTo>
                    <a:pt x="673452" y="765195"/>
                  </a:lnTo>
                  <a:lnTo>
                    <a:pt x="673072" y="764689"/>
                  </a:lnTo>
                  <a:lnTo>
                    <a:pt x="672804" y="764042"/>
                  </a:lnTo>
                  <a:lnTo>
                    <a:pt x="672914" y="763014"/>
                  </a:lnTo>
                  <a:lnTo>
                    <a:pt x="673309" y="762493"/>
                  </a:lnTo>
                  <a:lnTo>
                    <a:pt x="673957" y="762335"/>
                  </a:lnTo>
                  <a:lnTo>
                    <a:pt x="674621" y="762477"/>
                  </a:lnTo>
                  <a:lnTo>
                    <a:pt x="675159" y="762793"/>
                  </a:lnTo>
                  <a:lnTo>
                    <a:pt x="674732" y="763615"/>
                  </a:lnTo>
                  <a:lnTo>
                    <a:pt x="674779" y="764737"/>
                  </a:lnTo>
                  <a:lnTo>
                    <a:pt x="675080" y="765938"/>
                  </a:lnTo>
                  <a:lnTo>
                    <a:pt x="675570" y="766966"/>
                  </a:lnTo>
                  <a:lnTo>
                    <a:pt x="675854" y="767218"/>
                  </a:lnTo>
                  <a:lnTo>
                    <a:pt x="676249" y="767376"/>
                  </a:lnTo>
                  <a:lnTo>
                    <a:pt x="676565" y="767676"/>
                  </a:lnTo>
                  <a:lnTo>
                    <a:pt x="676707" y="768435"/>
                  </a:lnTo>
                  <a:lnTo>
                    <a:pt x="676502" y="768815"/>
                  </a:lnTo>
                  <a:lnTo>
                    <a:pt x="675443" y="769605"/>
                  </a:lnTo>
                  <a:lnTo>
                    <a:pt x="675111" y="770095"/>
                  </a:lnTo>
                  <a:lnTo>
                    <a:pt x="675522" y="771849"/>
                  </a:lnTo>
                  <a:lnTo>
                    <a:pt x="675475" y="772908"/>
                  </a:lnTo>
                  <a:lnTo>
                    <a:pt x="675238" y="773871"/>
                  </a:lnTo>
                  <a:lnTo>
                    <a:pt x="675127" y="775294"/>
                  </a:lnTo>
                  <a:lnTo>
                    <a:pt x="675775" y="780746"/>
                  </a:lnTo>
                  <a:lnTo>
                    <a:pt x="676533" y="781142"/>
                  </a:lnTo>
                  <a:lnTo>
                    <a:pt x="676865" y="779719"/>
                  </a:lnTo>
                  <a:lnTo>
                    <a:pt x="677118" y="776464"/>
                  </a:lnTo>
                  <a:lnTo>
                    <a:pt x="677814" y="773903"/>
                  </a:lnTo>
                  <a:lnTo>
                    <a:pt x="678351" y="773081"/>
                  </a:lnTo>
                  <a:lnTo>
                    <a:pt x="679410" y="772844"/>
                  </a:lnTo>
                  <a:lnTo>
                    <a:pt x="679015" y="773635"/>
                  </a:lnTo>
                  <a:lnTo>
                    <a:pt x="678556" y="775120"/>
                  </a:lnTo>
                  <a:lnTo>
                    <a:pt x="678399" y="776511"/>
                  </a:lnTo>
                  <a:lnTo>
                    <a:pt x="678825" y="777080"/>
                  </a:lnTo>
                  <a:lnTo>
                    <a:pt x="679378" y="776432"/>
                  </a:lnTo>
                  <a:lnTo>
                    <a:pt x="679868" y="775263"/>
                  </a:lnTo>
                  <a:lnTo>
                    <a:pt x="680390" y="774409"/>
                  </a:lnTo>
                  <a:lnTo>
                    <a:pt x="681117" y="774725"/>
                  </a:lnTo>
                  <a:lnTo>
                    <a:pt x="679489" y="779356"/>
                  </a:lnTo>
                  <a:lnTo>
                    <a:pt x="679236" y="781268"/>
                  </a:lnTo>
                  <a:lnTo>
                    <a:pt x="679963" y="780952"/>
                  </a:lnTo>
                  <a:lnTo>
                    <a:pt x="680832" y="780304"/>
                  </a:lnTo>
                  <a:lnTo>
                    <a:pt x="681591" y="780130"/>
                  </a:lnTo>
                  <a:lnTo>
                    <a:pt x="682017" y="781236"/>
                  </a:lnTo>
                  <a:lnTo>
                    <a:pt x="682444" y="781805"/>
                  </a:lnTo>
                  <a:lnTo>
                    <a:pt x="683156" y="781094"/>
                  </a:lnTo>
                  <a:lnTo>
                    <a:pt x="684341" y="779166"/>
                  </a:lnTo>
                  <a:lnTo>
                    <a:pt x="684040" y="778644"/>
                  </a:lnTo>
                  <a:lnTo>
                    <a:pt x="685637" y="778502"/>
                  </a:lnTo>
                  <a:lnTo>
                    <a:pt x="686000" y="777870"/>
                  </a:lnTo>
                  <a:lnTo>
                    <a:pt x="685811" y="776369"/>
                  </a:lnTo>
                  <a:lnTo>
                    <a:pt x="685479" y="775626"/>
                  </a:lnTo>
                  <a:lnTo>
                    <a:pt x="684530" y="774409"/>
                  </a:lnTo>
                  <a:lnTo>
                    <a:pt x="684294" y="773635"/>
                  </a:lnTo>
                  <a:lnTo>
                    <a:pt x="684357" y="772749"/>
                  </a:lnTo>
                  <a:lnTo>
                    <a:pt x="684704" y="772924"/>
                  </a:lnTo>
                  <a:lnTo>
                    <a:pt x="685336" y="773808"/>
                  </a:lnTo>
                  <a:lnTo>
                    <a:pt x="685668" y="773635"/>
                  </a:lnTo>
                  <a:lnTo>
                    <a:pt x="687123" y="771991"/>
                  </a:lnTo>
                  <a:lnTo>
                    <a:pt x="687312" y="771880"/>
                  </a:lnTo>
                  <a:lnTo>
                    <a:pt x="687265" y="772339"/>
                  </a:lnTo>
                  <a:lnTo>
                    <a:pt x="687312" y="773351"/>
                  </a:lnTo>
                  <a:lnTo>
                    <a:pt x="687533" y="774820"/>
                  </a:lnTo>
                  <a:lnTo>
                    <a:pt x="687928" y="775832"/>
                  </a:lnTo>
                  <a:lnTo>
                    <a:pt x="688497" y="776400"/>
                  </a:lnTo>
                  <a:lnTo>
                    <a:pt x="689256" y="776542"/>
                  </a:lnTo>
                  <a:lnTo>
                    <a:pt x="689920" y="776210"/>
                  </a:lnTo>
                  <a:lnTo>
                    <a:pt x="689888" y="775515"/>
                  </a:lnTo>
                  <a:lnTo>
                    <a:pt x="689604" y="774551"/>
                  </a:lnTo>
                  <a:lnTo>
                    <a:pt x="689556" y="773381"/>
                  </a:lnTo>
                  <a:lnTo>
                    <a:pt x="690520" y="772434"/>
                  </a:lnTo>
                  <a:lnTo>
                    <a:pt x="691121" y="771454"/>
                  </a:lnTo>
                  <a:lnTo>
                    <a:pt x="691484" y="771375"/>
                  </a:lnTo>
                  <a:lnTo>
                    <a:pt x="693096" y="771644"/>
                  </a:lnTo>
                  <a:lnTo>
                    <a:pt x="693318" y="772134"/>
                  </a:lnTo>
                  <a:lnTo>
                    <a:pt x="693191" y="772986"/>
                  </a:lnTo>
                  <a:lnTo>
                    <a:pt x="692923" y="774077"/>
                  </a:lnTo>
                  <a:lnTo>
                    <a:pt x="693460" y="774046"/>
                  </a:lnTo>
                  <a:lnTo>
                    <a:pt x="693792" y="773729"/>
                  </a:lnTo>
                  <a:lnTo>
                    <a:pt x="694282" y="772892"/>
                  </a:lnTo>
                  <a:lnTo>
                    <a:pt x="694329" y="772702"/>
                  </a:lnTo>
                  <a:lnTo>
                    <a:pt x="694297" y="772418"/>
                  </a:lnTo>
                  <a:lnTo>
                    <a:pt x="694297" y="772102"/>
                  </a:lnTo>
                  <a:lnTo>
                    <a:pt x="694440" y="771817"/>
                  </a:lnTo>
                  <a:lnTo>
                    <a:pt x="694661" y="771722"/>
                  </a:lnTo>
                  <a:lnTo>
                    <a:pt x="695435" y="771722"/>
                  </a:lnTo>
                  <a:lnTo>
                    <a:pt x="695673" y="772212"/>
                  </a:lnTo>
                  <a:lnTo>
                    <a:pt x="695246" y="773445"/>
                  </a:lnTo>
                  <a:lnTo>
                    <a:pt x="694076" y="775515"/>
                  </a:lnTo>
                  <a:lnTo>
                    <a:pt x="695135" y="776147"/>
                  </a:lnTo>
                  <a:lnTo>
                    <a:pt x="696178" y="776210"/>
                  </a:lnTo>
                  <a:lnTo>
                    <a:pt x="697174" y="775815"/>
                  </a:lnTo>
                  <a:lnTo>
                    <a:pt x="698407" y="774725"/>
                  </a:lnTo>
                  <a:lnTo>
                    <a:pt x="699102" y="773903"/>
                  </a:lnTo>
                  <a:lnTo>
                    <a:pt x="699687" y="772829"/>
                  </a:lnTo>
                  <a:lnTo>
                    <a:pt x="700177" y="771217"/>
                  </a:lnTo>
                  <a:lnTo>
                    <a:pt x="701346" y="769083"/>
                  </a:lnTo>
                  <a:lnTo>
                    <a:pt x="704523" y="766222"/>
                  </a:lnTo>
                  <a:lnTo>
                    <a:pt x="705977" y="764263"/>
                  </a:lnTo>
                  <a:lnTo>
                    <a:pt x="707288" y="761750"/>
                  </a:lnTo>
                  <a:lnTo>
                    <a:pt x="708000" y="760801"/>
                  </a:lnTo>
                  <a:lnTo>
                    <a:pt x="708822" y="760280"/>
                  </a:lnTo>
                  <a:lnTo>
                    <a:pt x="712156" y="760059"/>
                  </a:lnTo>
                  <a:lnTo>
                    <a:pt x="714369" y="759395"/>
                  </a:lnTo>
                  <a:lnTo>
                    <a:pt x="716234" y="759569"/>
                  </a:lnTo>
                  <a:lnTo>
                    <a:pt x="718225" y="759174"/>
                  </a:lnTo>
                  <a:lnTo>
                    <a:pt x="719189" y="759379"/>
                  </a:lnTo>
                  <a:lnTo>
                    <a:pt x="720090" y="760011"/>
                  </a:lnTo>
                  <a:lnTo>
                    <a:pt x="721845" y="762003"/>
                  </a:lnTo>
                  <a:lnTo>
                    <a:pt x="720248" y="763156"/>
                  </a:lnTo>
                  <a:lnTo>
                    <a:pt x="710292" y="763962"/>
                  </a:lnTo>
                  <a:lnTo>
                    <a:pt x="707099" y="765242"/>
                  </a:lnTo>
                  <a:lnTo>
                    <a:pt x="707747" y="766254"/>
                  </a:lnTo>
                  <a:lnTo>
                    <a:pt x="708600" y="766634"/>
                  </a:lnTo>
                  <a:lnTo>
                    <a:pt x="710323" y="766966"/>
                  </a:lnTo>
                  <a:lnTo>
                    <a:pt x="710323" y="767344"/>
                  </a:lnTo>
                  <a:lnTo>
                    <a:pt x="710276" y="768198"/>
                  </a:lnTo>
                  <a:lnTo>
                    <a:pt x="710212" y="768498"/>
                  </a:lnTo>
                  <a:lnTo>
                    <a:pt x="709501" y="768103"/>
                  </a:lnTo>
                  <a:lnTo>
                    <a:pt x="707510" y="767613"/>
                  </a:lnTo>
                  <a:lnTo>
                    <a:pt x="706846" y="767834"/>
                  </a:lnTo>
                  <a:lnTo>
                    <a:pt x="706530" y="768467"/>
                  </a:lnTo>
                  <a:lnTo>
                    <a:pt x="706261" y="770079"/>
                  </a:lnTo>
                  <a:lnTo>
                    <a:pt x="706088" y="770806"/>
                  </a:lnTo>
                  <a:lnTo>
                    <a:pt x="706009" y="772766"/>
                  </a:lnTo>
                  <a:lnTo>
                    <a:pt x="707368" y="773635"/>
                  </a:lnTo>
                  <a:lnTo>
                    <a:pt x="709138" y="774093"/>
                  </a:lnTo>
                  <a:lnTo>
                    <a:pt x="710434" y="774725"/>
                  </a:lnTo>
                  <a:lnTo>
                    <a:pt x="709801" y="775389"/>
                  </a:lnTo>
                  <a:lnTo>
                    <a:pt x="706577" y="774962"/>
                  </a:lnTo>
                  <a:lnTo>
                    <a:pt x="705613" y="774125"/>
                  </a:lnTo>
                  <a:lnTo>
                    <a:pt x="705013" y="773808"/>
                  </a:lnTo>
                  <a:lnTo>
                    <a:pt x="704175" y="773951"/>
                  </a:lnTo>
                  <a:lnTo>
                    <a:pt x="704254" y="774646"/>
                  </a:lnTo>
                  <a:lnTo>
                    <a:pt x="705013" y="776179"/>
                  </a:lnTo>
                  <a:lnTo>
                    <a:pt x="705171" y="776922"/>
                  </a:lnTo>
                  <a:lnTo>
                    <a:pt x="705376" y="777254"/>
                  </a:lnTo>
                  <a:lnTo>
                    <a:pt x="705645" y="777459"/>
                  </a:lnTo>
                  <a:lnTo>
                    <a:pt x="705945" y="777886"/>
                  </a:lnTo>
                  <a:lnTo>
                    <a:pt x="706546" y="779198"/>
                  </a:lnTo>
                  <a:lnTo>
                    <a:pt x="706609" y="779371"/>
                  </a:lnTo>
                  <a:lnTo>
                    <a:pt x="707399" y="780036"/>
                  </a:lnTo>
                  <a:lnTo>
                    <a:pt x="707968" y="779893"/>
                  </a:lnTo>
                  <a:lnTo>
                    <a:pt x="708395" y="779435"/>
                  </a:lnTo>
                  <a:lnTo>
                    <a:pt x="708885" y="779119"/>
                  </a:lnTo>
                  <a:lnTo>
                    <a:pt x="709233" y="779198"/>
                  </a:lnTo>
                  <a:lnTo>
                    <a:pt x="709659" y="779466"/>
                  </a:lnTo>
                  <a:lnTo>
                    <a:pt x="710086" y="779956"/>
                  </a:lnTo>
                  <a:lnTo>
                    <a:pt x="710307" y="780604"/>
                  </a:lnTo>
                  <a:lnTo>
                    <a:pt x="710244" y="780920"/>
                  </a:lnTo>
                  <a:lnTo>
                    <a:pt x="709659" y="781727"/>
                  </a:lnTo>
                  <a:lnTo>
                    <a:pt x="709707" y="783228"/>
                  </a:lnTo>
                  <a:lnTo>
                    <a:pt x="709881" y="783781"/>
                  </a:lnTo>
                  <a:lnTo>
                    <a:pt x="710197" y="783465"/>
                  </a:lnTo>
                  <a:lnTo>
                    <a:pt x="710639" y="782390"/>
                  </a:lnTo>
                  <a:lnTo>
                    <a:pt x="711208" y="781663"/>
                  </a:lnTo>
                  <a:lnTo>
                    <a:pt x="711904" y="781537"/>
                  </a:lnTo>
                  <a:lnTo>
                    <a:pt x="712425" y="782105"/>
                  </a:lnTo>
                  <a:lnTo>
                    <a:pt x="712441" y="783481"/>
                  </a:lnTo>
                  <a:lnTo>
                    <a:pt x="714227" y="783939"/>
                  </a:lnTo>
                  <a:lnTo>
                    <a:pt x="718525" y="781236"/>
                  </a:lnTo>
                  <a:lnTo>
                    <a:pt x="718399" y="782200"/>
                  </a:lnTo>
                  <a:lnTo>
                    <a:pt x="718336" y="782517"/>
                  </a:lnTo>
                  <a:lnTo>
                    <a:pt x="718162" y="782833"/>
                  </a:lnTo>
                  <a:lnTo>
                    <a:pt x="718225" y="783354"/>
                  </a:lnTo>
                  <a:lnTo>
                    <a:pt x="719806" y="783038"/>
                  </a:lnTo>
                  <a:lnTo>
                    <a:pt x="721180" y="781774"/>
                  </a:lnTo>
                  <a:lnTo>
                    <a:pt x="722287" y="779925"/>
                  </a:lnTo>
                  <a:lnTo>
                    <a:pt x="723061" y="777807"/>
                  </a:lnTo>
                  <a:lnTo>
                    <a:pt x="724104" y="777159"/>
                  </a:lnTo>
                  <a:lnTo>
                    <a:pt x="729320" y="780478"/>
                  </a:lnTo>
                  <a:lnTo>
                    <a:pt x="725463" y="779893"/>
                  </a:lnTo>
                  <a:lnTo>
                    <a:pt x="724373" y="780336"/>
                  </a:lnTo>
                  <a:lnTo>
                    <a:pt x="724041" y="781094"/>
                  </a:lnTo>
                  <a:lnTo>
                    <a:pt x="724468" y="781758"/>
                  </a:lnTo>
                  <a:lnTo>
                    <a:pt x="725716" y="781963"/>
                  </a:lnTo>
                  <a:lnTo>
                    <a:pt x="725764" y="782453"/>
                  </a:lnTo>
                  <a:lnTo>
                    <a:pt x="723409" y="783481"/>
                  </a:lnTo>
                  <a:lnTo>
                    <a:pt x="720628" y="785488"/>
                  </a:lnTo>
                  <a:lnTo>
                    <a:pt x="719110" y="786009"/>
                  </a:lnTo>
                  <a:lnTo>
                    <a:pt x="717704" y="786895"/>
                  </a:lnTo>
                  <a:lnTo>
                    <a:pt x="717024" y="787148"/>
                  </a:lnTo>
                  <a:lnTo>
                    <a:pt x="715286" y="786847"/>
                  </a:lnTo>
                  <a:lnTo>
                    <a:pt x="714400" y="786878"/>
                  </a:lnTo>
                  <a:lnTo>
                    <a:pt x="713658" y="787527"/>
                  </a:lnTo>
                  <a:lnTo>
                    <a:pt x="714148" y="787495"/>
                  </a:lnTo>
                  <a:lnTo>
                    <a:pt x="714875" y="787685"/>
                  </a:lnTo>
                  <a:lnTo>
                    <a:pt x="715444" y="788222"/>
                  </a:lnTo>
                  <a:lnTo>
                    <a:pt x="715475" y="789155"/>
                  </a:lnTo>
                  <a:lnTo>
                    <a:pt x="715033" y="789518"/>
                  </a:lnTo>
                  <a:lnTo>
                    <a:pt x="713879" y="788538"/>
                  </a:lnTo>
                  <a:lnTo>
                    <a:pt x="712915" y="789281"/>
                  </a:lnTo>
                  <a:lnTo>
                    <a:pt x="711761" y="788301"/>
                  </a:lnTo>
                  <a:lnTo>
                    <a:pt x="711161" y="788285"/>
                  </a:lnTo>
                  <a:lnTo>
                    <a:pt x="710908" y="788712"/>
                  </a:lnTo>
                  <a:lnTo>
                    <a:pt x="710766" y="789407"/>
                  </a:lnTo>
                  <a:lnTo>
                    <a:pt x="710718" y="791035"/>
                  </a:lnTo>
                  <a:lnTo>
                    <a:pt x="710054" y="790340"/>
                  </a:lnTo>
                  <a:lnTo>
                    <a:pt x="709343" y="789739"/>
                  </a:lnTo>
                  <a:lnTo>
                    <a:pt x="708664" y="789612"/>
                  </a:lnTo>
                  <a:lnTo>
                    <a:pt x="708094" y="790261"/>
                  </a:lnTo>
                  <a:lnTo>
                    <a:pt x="709470" y="791636"/>
                  </a:lnTo>
                  <a:lnTo>
                    <a:pt x="709833" y="792126"/>
                  </a:lnTo>
                  <a:lnTo>
                    <a:pt x="709944" y="792536"/>
                  </a:lnTo>
                  <a:lnTo>
                    <a:pt x="709975" y="793058"/>
                  </a:lnTo>
                  <a:lnTo>
                    <a:pt x="710054" y="793485"/>
                  </a:lnTo>
                  <a:lnTo>
                    <a:pt x="710386" y="793627"/>
                  </a:lnTo>
                  <a:lnTo>
                    <a:pt x="713816" y="792963"/>
                  </a:lnTo>
                  <a:lnTo>
                    <a:pt x="715033" y="793090"/>
                  </a:lnTo>
                  <a:lnTo>
                    <a:pt x="716012" y="793785"/>
                  </a:lnTo>
                  <a:lnTo>
                    <a:pt x="716423" y="793770"/>
                  </a:lnTo>
                  <a:lnTo>
                    <a:pt x="717956" y="792900"/>
                  </a:lnTo>
                  <a:lnTo>
                    <a:pt x="718383" y="792489"/>
                  </a:lnTo>
                  <a:lnTo>
                    <a:pt x="718652" y="792015"/>
                  </a:lnTo>
                  <a:lnTo>
                    <a:pt x="719537" y="790735"/>
                  </a:lnTo>
                  <a:lnTo>
                    <a:pt x="720785" y="789676"/>
                  </a:lnTo>
                  <a:lnTo>
                    <a:pt x="721892" y="786673"/>
                  </a:lnTo>
                  <a:lnTo>
                    <a:pt x="722887" y="785946"/>
                  </a:lnTo>
                  <a:lnTo>
                    <a:pt x="722651" y="786626"/>
                  </a:lnTo>
                  <a:lnTo>
                    <a:pt x="722350" y="787100"/>
                  </a:lnTo>
                  <a:lnTo>
                    <a:pt x="722113" y="787653"/>
                  </a:lnTo>
                  <a:lnTo>
                    <a:pt x="722161" y="788696"/>
                  </a:lnTo>
                  <a:lnTo>
                    <a:pt x="722477" y="789629"/>
                  </a:lnTo>
                  <a:lnTo>
                    <a:pt x="722919" y="790008"/>
                  </a:lnTo>
                  <a:lnTo>
                    <a:pt x="724104" y="789976"/>
                  </a:lnTo>
                  <a:lnTo>
                    <a:pt x="724610" y="789629"/>
                  </a:lnTo>
                  <a:lnTo>
                    <a:pt x="724863" y="788965"/>
                  </a:lnTo>
                  <a:lnTo>
                    <a:pt x="725068" y="788127"/>
                  </a:lnTo>
                  <a:lnTo>
                    <a:pt x="725353" y="787479"/>
                  </a:lnTo>
                  <a:lnTo>
                    <a:pt x="725827" y="787053"/>
                  </a:lnTo>
                  <a:lnTo>
                    <a:pt x="727502" y="786389"/>
                  </a:lnTo>
                  <a:lnTo>
                    <a:pt x="726870" y="787495"/>
                  </a:lnTo>
                  <a:lnTo>
                    <a:pt x="726933" y="788190"/>
                  </a:lnTo>
                  <a:lnTo>
                    <a:pt x="727518" y="788380"/>
                  </a:lnTo>
                  <a:lnTo>
                    <a:pt x="728451" y="787953"/>
                  </a:lnTo>
                  <a:lnTo>
                    <a:pt x="730031" y="786389"/>
                  </a:lnTo>
                  <a:lnTo>
                    <a:pt x="730758" y="785109"/>
                  </a:lnTo>
                  <a:lnTo>
                    <a:pt x="730964" y="783702"/>
                  </a:lnTo>
                  <a:lnTo>
                    <a:pt x="731042" y="783465"/>
                  </a:lnTo>
                  <a:lnTo>
                    <a:pt x="731248" y="783307"/>
                  </a:lnTo>
                  <a:lnTo>
                    <a:pt x="731501" y="783275"/>
                  </a:lnTo>
                  <a:lnTo>
                    <a:pt x="731722" y="783339"/>
                  </a:lnTo>
                  <a:lnTo>
                    <a:pt x="732007" y="783702"/>
                  </a:lnTo>
                  <a:lnTo>
                    <a:pt x="732007" y="784176"/>
                  </a:lnTo>
                  <a:lnTo>
                    <a:pt x="731896" y="784871"/>
                  </a:lnTo>
                  <a:lnTo>
                    <a:pt x="732749" y="786420"/>
                  </a:lnTo>
                  <a:lnTo>
                    <a:pt x="732876" y="786847"/>
                  </a:lnTo>
                  <a:lnTo>
                    <a:pt x="732639" y="787432"/>
                  </a:lnTo>
                  <a:lnTo>
                    <a:pt x="731580" y="786973"/>
                  </a:lnTo>
                  <a:lnTo>
                    <a:pt x="731422" y="787305"/>
                  </a:lnTo>
                  <a:lnTo>
                    <a:pt x="731390" y="788095"/>
                  </a:lnTo>
                  <a:lnTo>
                    <a:pt x="731169" y="788712"/>
                  </a:lnTo>
                  <a:lnTo>
                    <a:pt x="730790" y="789075"/>
                  </a:lnTo>
                  <a:lnTo>
                    <a:pt x="729509" y="789629"/>
                  </a:lnTo>
                  <a:lnTo>
                    <a:pt x="725780" y="793738"/>
                  </a:lnTo>
                  <a:lnTo>
                    <a:pt x="725511" y="794307"/>
                  </a:lnTo>
                  <a:lnTo>
                    <a:pt x="725306" y="794528"/>
                  </a:lnTo>
                  <a:lnTo>
                    <a:pt x="724768" y="794670"/>
                  </a:lnTo>
                  <a:lnTo>
                    <a:pt x="724673" y="794892"/>
                  </a:lnTo>
                  <a:lnTo>
                    <a:pt x="724784" y="795334"/>
                  </a:lnTo>
                  <a:lnTo>
                    <a:pt x="724895" y="795555"/>
                  </a:lnTo>
                  <a:lnTo>
                    <a:pt x="724990" y="795697"/>
                  </a:lnTo>
                  <a:lnTo>
                    <a:pt x="725068" y="795872"/>
                  </a:lnTo>
                  <a:lnTo>
                    <a:pt x="725827" y="796677"/>
                  </a:lnTo>
                  <a:lnTo>
                    <a:pt x="727329" y="796345"/>
                  </a:lnTo>
                  <a:lnTo>
                    <a:pt x="732639" y="792916"/>
                  </a:lnTo>
                  <a:lnTo>
                    <a:pt x="733587" y="792553"/>
                  </a:lnTo>
                  <a:lnTo>
                    <a:pt x="734440" y="791889"/>
                  </a:lnTo>
                  <a:lnTo>
                    <a:pt x="735294" y="790719"/>
                  </a:lnTo>
                  <a:lnTo>
                    <a:pt x="736195" y="789818"/>
                  </a:lnTo>
                  <a:lnTo>
                    <a:pt x="737127" y="790039"/>
                  </a:lnTo>
                  <a:lnTo>
                    <a:pt x="736811" y="790609"/>
                  </a:lnTo>
                  <a:lnTo>
                    <a:pt x="736289" y="792094"/>
                  </a:lnTo>
                  <a:lnTo>
                    <a:pt x="735926" y="792805"/>
                  </a:lnTo>
                  <a:lnTo>
                    <a:pt x="735041" y="793864"/>
                  </a:lnTo>
                  <a:lnTo>
                    <a:pt x="734693" y="794528"/>
                  </a:lnTo>
                  <a:lnTo>
                    <a:pt x="734472" y="795571"/>
                  </a:lnTo>
                  <a:lnTo>
                    <a:pt x="736337" y="795160"/>
                  </a:lnTo>
                  <a:lnTo>
                    <a:pt x="737254" y="794528"/>
                  </a:lnTo>
                  <a:lnTo>
                    <a:pt x="737743" y="792284"/>
                  </a:lnTo>
                  <a:lnTo>
                    <a:pt x="738471" y="791209"/>
                  </a:lnTo>
                  <a:lnTo>
                    <a:pt x="739292" y="790434"/>
                  </a:lnTo>
                  <a:lnTo>
                    <a:pt x="739940" y="790166"/>
                  </a:lnTo>
                  <a:lnTo>
                    <a:pt x="739830" y="791114"/>
                  </a:lnTo>
                  <a:lnTo>
                    <a:pt x="739529" y="791826"/>
                  </a:lnTo>
                  <a:lnTo>
                    <a:pt x="738755" y="792995"/>
                  </a:lnTo>
                  <a:lnTo>
                    <a:pt x="739514" y="793358"/>
                  </a:lnTo>
                  <a:lnTo>
                    <a:pt x="740778" y="792568"/>
                  </a:lnTo>
                  <a:lnTo>
                    <a:pt x="741505" y="792616"/>
                  </a:lnTo>
                  <a:lnTo>
                    <a:pt x="741157" y="793690"/>
                  </a:lnTo>
                  <a:lnTo>
                    <a:pt x="740509" y="794528"/>
                  </a:lnTo>
                  <a:lnTo>
                    <a:pt x="739071" y="795539"/>
                  </a:lnTo>
                  <a:lnTo>
                    <a:pt x="740446" y="795982"/>
                  </a:lnTo>
                  <a:lnTo>
                    <a:pt x="745725" y="792568"/>
                  </a:lnTo>
                  <a:lnTo>
                    <a:pt x="747021" y="791004"/>
                  </a:lnTo>
                  <a:lnTo>
                    <a:pt x="747827" y="790609"/>
                  </a:lnTo>
                  <a:lnTo>
                    <a:pt x="748301" y="791794"/>
                  </a:lnTo>
                  <a:lnTo>
                    <a:pt x="748064" y="792568"/>
                  </a:lnTo>
                  <a:lnTo>
                    <a:pt x="747463" y="793232"/>
                  </a:lnTo>
                  <a:lnTo>
                    <a:pt x="746862" y="794070"/>
                  </a:lnTo>
                  <a:lnTo>
                    <a:pt x="746720" y="795413"/>
                  </a:lnTo>
                  <a:lnTo>
                    <a:pt x="746562" y="796187"/>
                  </a:lnTo>
                  <a:lnTo>
                    <a:pt x="743860" y="801577"/>
                  </a:lnTo>
                  <a:lnTo>
                    <a:pt x="741426" y="804564"/>
                  </a:lnTo>
                  <a:lnTo>
                    <a:pt x="740936" y="805528"/>
                  </a:lnTo>
                  <a:lnTo>
                    <a:pt x="740383" y="806191"/>
                  </a:lnTo>
                  <a:lnTo>
                    <a:pt x="738882" y="806935"/>
                  </a:lnTo>
                  <a:lnTo>
                    <a:pt x="738265" y="807709"/>
                  </a:lnTo>
                  <a:lnTo>
                    <a:pt x="740841" y="808230"/>
                  </a:lnTo>
                  <a:lnTo>
                    <a:pt x="745583" y="806634"/>
                  </a:lnTo>
                  <a:lnTo>
                    <a:pt x="748111" y="806476"/>
                  </a:lnTo>
                  <a:lnTo>
                    <a:pt x="749755" y="807187"/>
                  </a:lnTo>
                  <a:lnTo>
                    <a:pt x="752078" y="807503"/>
                  </a:lnTo>
                  <a:lnTo>
                    <a:pt x="753010" y="808151"/>
                  </a:lnTo>
                  <a:lnTo>
                    <a:pt x="754306" y="808388"/>
                  </a:lnTo>
                  <a:lnTo>
                    <a:pt x="754812" y="808720"/>
                  </a:lnTo>
                  <a:lnTo>
                    <a:pt x="755065" y="809242"/>
                  </a:lnTo>
                  <a:lnTo>
                    <a:pt x="755618" y="810743"/>
                  </a:lnTo>
                  <a:lnTo>
                    <a:pt x="755950" y="811233"/>
                  </a:lnTo>
                  <a:lnTo>
                    <a:pt x="756519" y="811518"/>
                  </a:lnTo>
                  <a:lnTo>
                    <a:pt x="757720" y="811738"/>
                  </a:lnTo>
                  <a:lnTo>
                    <a:pt x="758684" y="812750"/>
                  </a:lnTo>
                  <a:lnTo>
                    <a:pt x="759190" y="813082"/>
                  </a:lnTo>
                  <a:lnTo>
                    <a:pt x="759727" y="813319"/>
                  </a:lnTo>
                  <a:lnTo>
                    <a:pt x="762904" y="813414"/>
                  </a:lnTo>
                  <a:lnTo>
                    <a:pt x="764200" y="813161"/>
                  </a:lnTo>
                  <a:lnTo>
                    <a:pt x="765338" y="812150"/>
                  </a:lnTo>
                  <a:lnTo>
                    <a:pt x="767535" y="808104"/>
                  </a:lnTo>
                  <a:lnTo>
                    <a:pt x="769226" y="806935"/>
                  </a:lnTo>
                  <a:lnTo>
                    <a:pt x="769700" y="805733"/>
                  </a:lnTo>
                  <a:lnTo>
                    <a:pt x="770300" y="803078"/>
                  </a:lnTo>
                  <a:lnTo>
                    <a:pt x="771122" y="800470"/>
                  </a:lnTo>
                  <a:lnTo>
                    <a:pt x="771723" y="799143"/>
                  </a:lnTo>
                  <a:lnTo>
                    <a:pt x="772387" y="798542"/>
                  </a:lnTo>
                  <a:lnTo>
                    <a:pt x="773287" y="798147"/>
                  </a:lnTo>
                  <a:lnTo>
                    <a:pt x="775358" y="796282"/>
                  </a:lnTo>
                  <a:lnTo>
                    <a:pt x="775958" y="795429"/>
                  </a:lnTo>
                  <a:lnTo>
                    <a:pt x="776274" y="794006"/>
                  </a:lnTo>
                  <a:lnTo>
                    <a:pt x="776417" y="792426"/>
                  </a:lnTo>
                  <a:lnTo>
                    <a:pt x="776764" y="791130"/>
                  </a:lnTo>
                  <a:lnTo>
                    <a:pt x="778550" y="789850"/>
                  </a:lnTo>
                  <a:lnTo>
                    <a:pt x="779008" y="788617"/>
                  </a:lnTo>
                  <a:lnTo>
                    <a:pt x="779372" y="787179"/>
                  </a:lnTo>
                  <a:lnTo>
                    <a:pt x="779783" y="785962"/>
                  </a:lnTo>
                  <a:lnTo>
                    <a:pt x="780494" y="784998"/>
                  </a:lnTo>
                  <a:lnTo>
                    <a:pt x="781411" y="784207"/>
                  </a:lnTo>
                  <a:lnTo>
                    <a:pt x="783924" y="783070"/>
                  </a:lnTo>
                  <a:lnTo>
                    <a:pt x="784303" y="782785"/>
                  </a:lnTo>
                  <a:lnTo>
                    <a:pt x="784587" y="782975"/>
                  </a:lnTo>
                  <a:lnTo>
                    <a:pt x="784856" y="784176"/>
                  </a:lnTo>
                  <a:lnTo>
                    <a:pt x="784951" y="784966"/>
                  </a:lnTo>
                  <a:lnTo>
                    <a:pt x="784856" y="785519"/>
                  </a:lnTo>
                  <a:lnTo>
                    <a:pt x="784429" y="786405"/>
                  </a:lnTo>
                  <a:lnTo>
                    <a:pt x="783497" y="787273"/>
                  </a:lnTo>
                  <a:lnTo>
                    <a:pt x="782454" y="787148"/>
                  </a:lnTo>
                  <a:lnTo>
                    <a:pt x="781347" y="786673"/>
                  </a:lnTo>
                  <a:lnTo>
                    <a:pt x="780194" y="786468"/>
                  </a:lnTo>
                  <a:lnTo>
                    <a:pt x="779720" y="786847"/>
                  </a:lnTo>
                  <a:lnTo>
                    <a:pt x="779799" y="787527"/>
                  </a:lnTo>
                  <a:lnTo>
                    <a:pt x="780067" y="788348"/>
                  </a:lnTo>
                  <a:lnTo>
                    <a:pt x="780194" y="789028"/>
                  </a:lnTo>
                  <a:lnTo>
                    <a:pt x="780083" y="790055"/>
                  </a:lnTo>
                  <a:lnTo>
                    <a:pt x="779941" y="790466"/>
                  </a:lnTo>
                  <a:lnTo>
                    <a:pt x="779214" y="791319"/>
                  </a:lnTo>
                  <a:lnTo>
                    <a:pt x="778677" y="792284"/>
                  </a:lnTo>
                  <a:lnTo>
                    <a:pt x="778503" y="792963"/>
                  </a:lnTo>
                  <a:lnTo>
                    <a:pt x="778518" y="793785"/>
                  </a:lnTo>
                  <a:lnTo>
                    <a:pt x="778866" y="795350"/>
                  </a:lnTo>
                  <a:lnTo>
                    <a:pt x="778898" y="796219"/>
                  </a:lnTo>
                  <a:lnTo>
                    <a:pt x="778566" y="796646"/>
                  </a:lnTo>
                  <a:lnTo>
                    <a:pt x="778439" y="796851"/>
                  </a:lnTo>
                  <a:lnTo>
                    <a:pt x="778518" y="797326"/>
                  </a:lnTo>
                  <a:lnTo>
                    <a:pt x="778645" y="797847"/>
                  </a:lnTo>
                  <a:lnTo>
                    <a:pt x="778645" y="798258"/>
                  </a:lnTo>
                  <a:lnTo>
                    <a:pt x="778550" y="798526"/>
                  </a:lnTo>
                  <a:lnTo>
                    <a:pt x="778218" y="799016"/>
                  </a:lnTo>
                  <a:lnTo>
                    <a:pt x="777776" y="799870"/>
                  </a:lnTo>
                  <a:lnTo>
                    <a:pt x="777491" y="800249"/>
                  </a:lnTo>
                  <a:lnTo>
                    <a:pt x="777222" y="800739"/>
                  </a:lnTo>
                  <a:lnTo>
                    <a:pt x="777049" y="801577"/>
                  </a:lnTo>
                  <a:lnTo>
                    <a:pt x="777697" y="802572"/>
                  </a:lnTo>
                  <a:lnTo>
                    <a:pt x="778439" y="802572"/>
                  </a:lnTo>
                  <a:lnTo>
                    <a:pt x="779135" y="801924"/>
                  </a:lnTo>
                  <a:lnTo>
                    <a:pt x="780162" y="800091"/>
                  </a:lnTo>
                  <a:lnTo>
                    <a:pt x="780399" y="800644"/>
                  </a:lnTo>
                  <a:lnTo>
                    <a:pt x="780541" y="801798"/>
                  </a:lnTo>
                  <a:lnTo>
                    <a:pt x="780810" y="802619"/>
                  </a:lnTo>
                  <a:lnTo>
                    <a:pt x="779198" y="805038"/>
                  </a:lnTo>
                  <a:lnTo>
                    <a:pt x="778708" y="806476"/>
                  </a:lnTo>
                  <a:lnTo>
                    <a:pt x="779640" y="807029"/>
                  </a:lnTo>
                  <a:lnTo>
                    <a:pt x="779720" y="807582"/>
                  </a:lnTo>
                  <a:lnTo>
                    <a:pt x="778487" y="807677"/>
                  </a:lnTo>
                  <a:lnTo>
                    <a:pt x="777934" y="807898"/>
                  </a:lnTo>
                  <a:lnTo>
                    <a:pt x="777460" y="808372"/>
                  </a:lnTo>
                  <a:lnTo>
                    <a:pt x="777128" y="809115"/>
                  </a:lnTo>
                  <a:lnTo>
                    <a:pt x="777112" y="809558"/>
                  </a:lnTo>
                  <a:lnTo>
                    <a:pt x="777523" y="810506"/>
                  </a:lnTo>
                  <a:lnTo>
                    <a:pt x="777681" y="810616"/>
                  </a:lnTo>
                  <a:lnTo>
                    <a:pt x="777934" y="810616"/>
                  </a:lnTo>
                  <a:lnTo>
                    <a:pt x="778202" y="810775"/>
                  </a:lnTo>
                  <a:lnTo>
                    <a:pt x="778392" y="811391"/>
                  </a:lnTo>
                  <a:lnTo>
                    <a:pt x="778345" y="811738"/>
                  </a:lnTo>
                  <a:lnTo>
                    <a:pt x="777602" y="813699"/>
                  </a:lnTo>
                  <a:lnTo>
                    <a:pt x="777049" y="814520"/>
                  </a:lnTo>
                  <a:lnTo>
                    <a:pt x="776875" y="815294"/>
                  </a:lnTo>
                  <a:lnTo>
                    <a:pt x="777475" y="815801"/>
                  </a:lnTo>
                  <a:lnTo>
                    <a:pt x="777934" y="816069"/>
                  </a:lnTo>
                  <a:lnTo>
                    <a:pt x="778361" y="816132"/>
                  </a:lnTo>
                  <a:lnTo>
                    <a:pt x="778914" y="816069"/>
                  </a:lnTo>
                  <a:lnTo>
                    <a:pt x="779451" y="815200"/>
                  </a:lnTo>
                  <a:lnTo>
                    <a:pt x="779735" y="815089"/>
                  </a:lnTo>
                  <a:lnTo>
                    <a:pt x="780368" y="815279"/>
                  </a:lnTo>
                  <a:lnTo>
                    <a:pt x="780715" y="815026"/>
                  </a:lnTo>
                  <a:lnTo>
                    <a:pt x="781079" y="814994"/>
                  </a:lnTo>
                  <a:lnTo>
                    <a:pt x="781490" y="815374"/>
                  </a:lnTo>
                  <a:lnTo>
                    <a:pt x="781917" y="815547"/>
                  </a:lnTo>
                  <a:lnTo>
                    <a:pt x="782375" y="814805"/>
                  </a:lnTo>
                  <a:lnTo>
                    <a:pt x="782723" y="814552"/>
                  </a:lnTo>
                  <a:lnTo>
                    <a:pt x="783276" y="814710"/>
                  </a:lnTo>
                  <a:lnTo>
                    <a:pt x="783876" y="815121"/>
                  </a:lnTo>
                  <a:lnTo>
                    <a:pt x="784303" y="815579"/>
                  </a:lnTo>
                  <a:lnTo>
                    <a:pt x="784714" y="815927"/>
                  </a:lnTo>
                  <a:lnTo>
                    <a:pt x="786389" y="816591"/>
                  </a:lnTo>
                  <a:lnTo>
                    <a:pt x="787938" y="818471"/>
                  </a:lnTo>
                  <a:lnTo>
                    <a:pt x="788870" y="820083"/>
                  </a:lnTo>
                  <a:lnTo>
                    <a:pt x="788997" y="820447"/>
                  </a:lnTo>
                  <a:lnTo>
                    <a:pt x="788491" y="820305"/>
                  </a:lnTo>
                  <a:lnTo>
                    <a:pt x="788096" y="820067"/>
                  </a:lnTo>
                  <a:lnTo>
                    <a:pt x="787622" y="819942"/>
                  </a:lnTo>
                  <a:lnTo>
                    <a:pt x="787132" y="820178"/>
                  </a:lnTo>
                  <a:lnTo>
                    <a:pt x="788349" y="820700"/>
                  </a:lnTo>
                  <a:lnTo>
                    <a:pt x="790641" y="821838"/>
                  </a:lnTo>
                  <a:lnTo>
                    <a:pt x="791841" y="822106"/>
                  </a:lnTo>
                  <a:lnTo>
                    <a:pt x="792663" y="821474"/>
                  </a:lnTo>
                  <a:lnTo>
                    <a:pt x="793643" y="820368"/>
                  </a:lnTo>
                  <a:lnTo>
                    <a:pt x="794560" y="819752"/>
                  </a:lnTo>
                  <a:lnTo>
                    <a:pt x="795239" y="820589"/>
                  </a:lnTo>
                  <a:lnTo>
                    <a:pt x="794955" y="821253"/>
                  </a:lnTo>
                  <a:lnTo>
                    <a:pt x="795303" y="821917"/>
                  </a:lnTo>
                  <a:lnTo>
                    <a:pt x="795966" y="822375"/>
                  </a:lnTo>
                  <a:lnTo>
                    <a:pt x="796551" y="822517"/>
                  </a:lnTo>
                  <a:lnTo>
                    <a:pt x="799285" y="821569"/>
                  </a:lnTo>
                  <a:lnTo>
                    <a:pt x="798621" y="820668"/>
                  </a:lnTo>
                  <a:lnTo>
                    <a:pt x="800044" y="820115"/>
                  </a:lnTo>
                  <a:lnTo>
                    <a:pt x="803916" y="820462"/>
                  </a:lnTo>
                  <a:lnTo>
                    <a:pt x="805070" y="819420"/>
                  </a:lnTo>
                  <a:lnTo>
                    <a:pt x="805307" y="819009"/>
                  </a:lnTo>
                  <a:lnTo>
                    <a:pt x="805607" y="818945"/>
                  </a:lnTo>
                  <a:lnTo>
                    <a:pt x="805876" y="819214"/>
                  </a:lnTo>
                  <a:lnTo>
                    <a:pt x="806065" y="819799"/>
                  </a:lnTo>
                  <a:lnTo>
                    <a:pt x="806034" y="820337"/>
                  </a:lnTo>
                  <a:lnTo>
                    <a:pt x="805812" y="820574"/>
                  </a:lnTo>
                  <a:lnTo>
                    <a:pt x="805496" y="820700"/>
                  </a:lnTo>
                  <a:lnTo>
                    <a:pt x="804390" y="822217"/>
                  </a:lnTo>
                  <a:lnTo>
                    <a:pt x="804090" y="823102"/>
                  </a:lnTo>
                  <a:lnTo>
                    <a:pt x="804643" y="823371"/>
                  </a:lnTo>
                  <a:lnTo>
                    <a:pt x="805370" y="823355"/>
                  </a:lnTo>
                  <a:lnTo>
                    <a:pt x="805939" y="823529"/>
                  </a:lnTo>
                  <a:lnTo>
                    <a:pt x="812434" y="827591"/>
                  </a:lnTo>
                  <a:lnTo>
                    <a:pt x="813778" y="828807"/>
                  </a:lnTo>
                  <a:lnTo>
                    <a:pt x="814679" y="830325"/>
                  </a:lnTo>
                  <a:lnTo>
                    <a:pt x="813667" y="830910"/>
                  </a:lnTo>
                  <a:lnTo>
                    <a:pt x="809811" y="831067"/>
                  </a:lnTo>
                  <a:lnTo>
                    <a:pt x="805528" y="832252"/>
                  </a:lnTo>
                  <a:lnTo>
                    <a:pt x="810917" y="831510"/>
                  </a:lnTo>
                  <a:lnTo>
                    <a:pt x="813335" y="831431"/>
                  </a:lnTo>
                  <a:lnTo>
                    <a:pt x="818298" y="833059"/>
                  </a:lnTo>
                  <a:lnTo>
                    <a:pt x="820321" y="832490"/>
                  </a:lnTo>
                  <a:lnTo>
                    <a:pt x="824319" y="829945"/>
                  </a:lnTo>
                  <a:lnTo>
                    <a:pt x="829203" y="827306"/>
                  </a:lnTo>
                  <a:lnTo>
                    <a:pt x="834608" y="826215"/>
                  </a:lnTo>
                  <a:lnTo>
                    <a:pt x="844391" y="823497"/>
                  </a:lnTo>
                  <a:lnTo>
                    <a:pt x="852040" y="820305"/>
                  </a:lnTo>
                  <a:lnTo>
                    <a:pt x="858583" y="817665"/>
                  </a:lnTo>
                  <a:lnTo>
                    <a:pt x="864604" y="817413"/>
                  </a:lnTo>
                  <a:lnTo>
                    <a:pt x="870594" y="818408"/>
                  </a:lnTo>
                  <a:lnTo>
                    <a:pt x="875731" y="818123"/>
                  </a:lnTo>
                  <a:lnTo>
                    <a:pt x="881657" y="818235"/>
                  </a:lnTo>
                  <a:lnTo>
                    <a:pt x="885371" y="818914"/>
                  </a:lnTo>
                  <a:lnTo>
                    <a:pt x="890476" y="818535"/>
                  </a:lnTo>
                  <a:lnTo>
                    <a:pt x="893558" y="819562"/>
                  </a:lnTo>
                  <a:lnTo>
                    <a:pt x="900164" y="821743"/>
                  </a:lnTo>
                  <a:lnTo>
                    <a:pt x="902377" y="821506"/>
                  </a:lnTo>
                  <a:lnTo>
                    <a:pt x="904478" y="820510"/>
                  </a:lnTo>
                  <a:lnTo>
                    <a:pt x="909173" y="816511"/>
                  </a:lnTo>
                  <a:lnTo>
                    <a:pt x="911243" y="815706"/>
                  </a:lnTo>
                  <a:lnTo>
                    <a:pt x="911923" y="814979"/>
                  </a:lnTo>
                  <a:lnTo>
                    <a:pt x="912001" y="813983"/>
                  </a:lnTo>
                  <a:lnTo>
                    <a:pt x="911243" y="812750"/>
                  </a:lnTo>
                  <a:lnTo>
                    <a:pt x="910263" y="811786"/>
                  </a:lnTo>
                  <a:lnTo>
                    <a:pt x="909773" y="811518"/>
                  </a:lnTo>
                  <a:lnTo>
                    <a:pt x="909173" y="811518"/>
                  </a:lnTo>
                  <a:lnTo>
                    <a:pt x="908825" y="811218"/>
                  </a:lnTo>
                  <a:lnTo>
                    <a:pt x="907529" y="808926"/>
                  </a:lnTo>
                  <a:lnTo>
                    <a:pt x="907402" y="807804"/>
                  </a:lnTo>
                  <a:lnTo>
                    <a:pt x="908445" y="806871"/>
                  </a:lnTo>
                  <a:lnTo>
                    <a:pt x="910753" y="805923"/>
                  </a:lnTo>
                  <a:lnTo>
                    <a:pt x="911085" y="808025"/>
                  </a:lnTo>
                  <a:lnTo>
                    <a:pt x="912539" y="808926"/>
                  </a:lnTo>
                  <a:lnTo>
                    <a:pt x="914246" y="809558"/>
                  </a:lnTo>
                  <a:lnTo>
                    <a:pt x="915384" y="810869"/>
                  </a:lnTo>
                  <a:lnTo>
                    <a:pt x="914609" y="811059"/>
                  </a:lnTo>
                  <a:lnTo>
                    <a:pt x="914340" y="811075"/>
                  </a:lnTo>
                  <a:lnTo>
                    <a:pt x="915162" y="811676"/>
                  </a:lnTo>
                  <a:lnTo>
                    <a:pt x="915858" y="812513"/>
                  </a:lnTo>
                  <a:lnTo>
                    <a:pt x="916458" y="813572"/>
                  </a:lnTo>
                  <a:lnTo>
                    <a:pt x="916948" y="814805"/>
                  </a:lnTo>
                  <a:lnTo>
                    <a:pt x="917264" y="816101"/>
                  </a:lnTo>
                  <a:lnTo>
                    <a:pt x="917485" y="817618"/>
                  </a:lnTo>
                  <a:lnTo>
                    <a:pt x="917533" y="819040"/>
                  </a:lnTo>
                  <a:lnTo>
                    <a:pt x="917422" y="819989"/>
                  </a:lnTo>
                  <a:lnTo>
                    <a:pt x="917153" y="820337"/>
                  </a:lnTo>
                  <a:lnTo>
                    <a:pt x="916126" y="821174"/>
                  </a:lnTo>
                  <a:lnTo>
                    <a:pt x="915273" y="821569"/>
                  </a:lnTo>
                  <a:lnTo>
                    <a:pt x="915020" y="821901"/>
                  </a:lnTo>
                  <a:lnTo>
                    <a:pt x="914862" y="822296"/>
                  </a:lnTo>
                  <a:lnTo>
                    <a:pt x="912918" y="824240"/>
                  </a:lnTo>
                  <a:lnTo>
                    <a:pt x="912033" y="824698"/>
                  </a:lnTo>
                  <a:lnTo>
                    <a:pt x="911385" y="824335"/>
                  </a:lnTo>
                  <a:lnTo>
                    <a:pt x="911559" y="823529"/>
                  </a:lnTo>
                  <a:lnTo>
                    <a:pt x="911843" y="822913"/>
                  </a:lnTo>
                  <a:lnTo>
                    <a:pt x="912523" y="821996"/>
                  </a:lnTo>
                  <a:lnTo>
                    <a:pt x="911749" y="822517"/>
                  </a:lnTo>
                  <a:lnTo>
                    <a:pt x="911022" y="823308"/>
                  </a:lnTo>
                  <a:lnTo>
                    <a:pt x="910848" y="824382"/>
                  </a:lnTo>
                  <a:lnTo>
                    <a:pt x="911669" y="825852"/>
                  </a:lnTo>
                  <a:lnTo>
                    <a:pt x="912729" y="826421"/>
                  </a:lnTo>
                  <a:lnTo>
                    <a:pt x="915700" y="826468"/>
                  </a:lnTo>
                  <a:lnTo>
                    <a:pt x="918845" y="827022"/>
                  </a:lnTo>
                  <a:lnTo>
                    <a:pt x="925325" y="828823"/>
                  </a:lnTo>
                  <a:lnTo>
                    <a:pt x="929528" y="829471"/>
                  </a:lnTo>
                  <a:lnTo>
                    <a:pt x="935676" y="831731"/>
                  </a:lnTo>
                  <a:lnTo>
                    <a:pt x="939675" y="832252"/>
                  </a:lnTo>
                  <a:lnTo>
                    <a:pt x="942551" y="832442"/>
                  </a:lnTo>
                  <a:lnTo>
                    <a:pt x="945412" y="832617"/>
                  </a:lnTo>
                  <a:lnTo>
                    <a:pt x="949774" y="831984"/>
                  </a:lnTo>
                  <a:lnTo>
                    <a:pt x="956490" y="830893"/>
                  </a:lnTo>
                  <a:lnTo>
                    <a:pt x="958924" y="829693"/>
                  </a:lnTo>
                  <a:lnTo>
                    <a:pt x="962828" y="826563"/>
                  </a:lnTo>
                  <a:lnTo>
                    <a:pt x="965862" y="823608"/>
                  </a:lnTo>
                  <a:lnTo>
                    <a:pt x="968612" y="821095"/>
                  </a:lnTo>
                  <a:lnTo>
                    <a:pt x="972279" y="818377"/>
                  </a:lnTo>
                  <a:lnTo>
                    <a:pt x="973733" y="815358"/>
                  </a:lnTo>
                  <a:lnTo>
                    <a:pt x="975187" y="811518"/>
                  </a:lnTo>
                  <a:lnTo>
                    <a:pt x="975898" y="809621"/>
                  </a:lnTo>
                  <a:lnTo>
                    <a:pt x="977305" y="807614"/>
                  </a:lnTo>
                  <a:lnTo>
                    <a:pt x="978411" y="806918"/>
                  </a:lnTo>
                  <a:lnTo>
                    <a:pt x="979596" y="806523"/>
                  </a:lnTo>
                  <a:lnTo>
                    <a:pt x="979833" y="806175"/>
                  </a:lnTo>
                  <a:lnTo>
                    <a:pt x="979707" y="805417"/>
                  </a:lnTo>
                  <a:lnTo>
                    <a:pt x="979122" y="803774"/>
                  </a:lnTo>
                  <a:lnTo>
                    <a:pt x="979169" y="802240"/>
                  </a:lnTo>
                  <a:lnTo>
                    <a:pt x="980039" y="799712"/>
                  </a:lnTo>
                  <a:lnTo>
                    <a:pt x="979928" y="799016"/>
                  </a:lnTo>
                  <a:lnTo>
                    <a:pt x="980624" y="798495"/>
                  </a:lnTo>
                  <a:lnTo>
                    <a:pt x="981208" y="798748"/>
                  </a:lnTo>
                  <a:lnTo>
                    <a:pt x="982488" y="800360"/>
                  </a:lnTo>
                  <a:lnTo>
                    <a:pt x="983437" y="800960"/>
                  </a:lnTo>
                  <a:lnTo>
                    <a:pt x="985444" y="801277"/>
                  </a:lnTo>
                  <a:lnTo>
                    <a:pt x="986424" y="801892"/>
                  </a:lnTo>
                  <a:lnTo>
                    <a:pt x="987009" y="802683"/>
                  </a:lnTo>
                  <a:lnTo>
                    <a:pt x="987688" y="803774"/>
                  </a:lnTo>
                  <a:lnTo>
                    <a:pt x="988399" y="804690"/>
                  </a:lnTo>
                  <a:lnTo>
                    <a:pt x="989853" y="805196"/>
                  </a:lnTo>
                  <a:lnTo>
                    <a:pt x="993883" y="809004"/>
                  </a:lnTo>
                  <a:lnTo>
                    <a:pt x="994753" y="809352"/>
                  </a:lnTo>
                  <a:lnTo>
                    <a:pt x="1001975" y="808467"/>
                  </a:lnTo>
                  <a:lnTo>
                    <a:pt x="1002560" y="808641"/>
                  </a:lnTo>
                  <a:lnTo>
                    <a:pt x="1005752" y="810854"/>
                  </a:lnTo>
                  <a:lnTo>
                    <a:pt x="1006669" y="811106"/>
                  </a:lnTo>
                  <a:lnTo>
                    <a:pt x="1007143" y="811075"/>
                  </a:lnTo>
                  <a:lnTo>
                    <a:pt x="1007617" y="810933"/>
                  </a:lnTo>
                  <a:lnTo>
                    <a:pt x="1006922" y="811738"/>
                  </a:lnTo>
                  <a:lnTo>
                    <a:pt x="1005958" y="811786"/>
                  </a:lnTo>
                  <a:lnTo>
                    <a:pt x="1004883" y="811296"/>
                  </a:lnTo>
                  <a:lnTo>
                    <a:pt x="1002907" y="809731"/>
                  </a:lnTo>
                  <a:lnTo>
                    <a:pt x="1001912" y="809637"/>
                  </a:lnTo>
                  <a:lnTo>
                    <a:pt x="996760" y="810506"/>
                  </a:lnTo>
                  <a:lnTo>
                    <a:pt x="993551" y="811944"/>
                  </a:lnTo>
                  <a:lnTo>
                    <a:pt x="993093" y="812655"/>
                  </a:lnTo>
                  <a:lnTo>
                    <a:pt x="993362" y="813682"/>
                  </a:lnTo>
                  <a:lnTo>
                    <a:pt x="994531" y="816069"/>
                  </a:lnTo>
                  <a:lnTo>
                    <a:pt x="994389" y="816622"/>
                  </a:lnTo>
                  <a:lnTo>
                    <a:pt x="994231" y="816906"/>
                  </a:lnTo>
                  <a:lnTo>
                    <a:pt x="993915" y="818203"/>
                  </a:lnTo>
                  <a:lnTo>
                    <a:pt x="993883" y="818598"/>
                  </a:lnTo>
                  <a:lnTo>
                    <a:pt x="994199" y="819515"/>
                  </a:lnTo>
                  <a:lnTo>
                    <a:pt x="994484" y="819783"/>
                  </a:lnTo>
                  <a:lnTo>
                    <a:pt x="994753" y="819862"/>
                  </a:lnTo>
                  <a:lnTo>
                    <a:pt x="995037" y="820194"/>
                  </a:lnTo>
                  <a:lnTo>
                    <a:pt x="995527" y="821332"/>
                  </a:lnTo>
                  <a:lnTo>
                    <a:pt x="995875" y="822612"/>
                  </a:lnTo>
                  <a:lnTo>
                    <a:pt x="996396" y="824967"/>
                  </a:lnTo>
                  <a:lnTo>
                    <a:pt x="996712" y="825441"/>
                  </a:lnTo>
                  <a:lnTo>
                    <a:pt x="998150" y="827116"/>
                  </a:lnTo>
                  <a:lnTo>
                    <a:pt x="998656" y="827922"/>
                  </a:lnTo>
                  <a:lnTo>
                    <a:pt x="998135" y="831336"/>
                  </a:lnTo>
                  <a:lnTo>
                    <a:pt x="997819" y="831889"/>
                  </a:lnTo>
                  <a:lnTo>
                    <a:pt x="997028" y="831810"/>
                  </a:lnTo>
                  <a:lnTo>
                    <a:pt x="994658" y="830435"/>
                  </a:lnTo>
                  <a:lnTo>
                    <a:pt x="994911" y="829708"/>
                  </a:lnTo>
                  <a:lnTo>
                    <a:pt x="995606" y="829029"/>
                  </a:lnTo>
                  <a:lnTo>
                    <a:pt x="996428" y="828507"/>
                  </a:lnTo>
                  <a:lnTo>
                    <a:pt x="997139" y="828270"/>
                  </a:lnTo>
                  <a:lnTo>
                    <a:pt x="996333" y="826547"/>
                  </a:lnTo>
                  <a:lnTo>
                    <a:pt x="994800" y="824177"/>
                  </a:lnTo>
                  <a:lnTo>
                    <a:pt x="994294" y="822770"/>
                  </a:lnTo>
                  <a:lnTo>
                    <a:pt x="994089" y="822423"/>
                  </a:lnTo>
                  <a:lnTo>
                    <a:pt x="993741" y="822059"/>
                  </a:lnTo>
                  <a:lnTo>
                    <a:pt x="993362" y="821774"/>
                  </a:lnTo>
                  <a:lnTo>
                    <a:pt x="992698" y="821569"/>
                  </a:lnTo>
                  <a:lnTo>
                    <a:pt x="992587" y="821095"/>
                  </a:lnTo>
                  <a:lnTo>
                    <a:pt x="992635" y="820194"/>
                  </a:lnTo>
                  <a:lnTo>
                    <a:pt x="991813" y="817665"/>
                  </a:lnTo>
                  <a:lnTo>
                    <a:pt x="991560" y="816686"/>
                  </a:lnTo>
                  <a:lnTo>
                    <a:pt x="991481" y="814599"/>
                  </a:lnTo>
                  <a:lnTo>
                    <a:pt x="992050" y="811738"/>
                  </a:lnTo>
                  <a:lnTo>
                    <a:pt x="991671" y="810553"/>
                  </a:lnTo>
                  <a:lnTo>
                    <a:pt x="988146" y="806270"/>
                  </a:lnTo>
                  <a:lnTo>
                    <a:pt x="985397" y="804169"/>
                  </a:lnTo>
                  <a:lnTo>
                    <a:pt x="984417" y="803126"/>
                  </a:lnTo>
                  <a:lnTo>
                    <a:pt x="983326" y="802399"/>
                  </a:lnTo>
                  <a:lnTo>
                    <a:pt x="982773" y="803204"/>
                  </a:lnTo>
                  <a:lnTo>
                    <a:pt x="982236" y="805955"/>
                  </a:lnTo>
                  <a:lnTo>
                    <a:pt x="981572" y="807203"/>
                  </a:lnTo>
                  <a:lnTo>
                    <a:pt x="981177" y="807677"/>
                  </a:lnTo>
                  <a:lnTo>
                    <a:pt x="980702" y="807930"/>
                  </a:lnTo>
                  <a:lnTo>
                    <a:pt x="980434" y="808341"/>
                  </a:lnTo>
                  <a:lnTo>
                    <a:pt x="979975" y="809889"/>
                  </a:lnTo>
                  <a:lnTo>
                    <a:pt x="979644" y="810285"/>
                  </a:lnTo>
                  <a:lnTo>
                    <a:pt x="979564" y="811265"/>
                  </a:lnTo>
                  <a:lnTo>
                    <a:pt x="980450" y="813161"/>
                  </a:lnTo>
                  <a:lnTo>
                    <a:pt x="982014" y="815627"/>
                  </a:lnTo>
                  <a:lnTo>
                    <a:pt x="982994" y="818298"/>
                  </a:lnTo>
                  <a:lnTo>
                    <a:pt x="983674" y="819530"/>
                  </a:lnTo>
                  <a:lnTo>
                    <a:pt x="984417" y="819973"/>
                  </a:lnTo>
                  <a:lnTo>
                    <a:pt x="984827" y="820462"/>
                  </a:lnTo>
                  <a:lnTo>
                    <a:pt x="987878" y="822849"/>
                  </a:lnTo>
                  <a:lnTo>
                    <a:pt x="987830" y="823908"/>
                  </a:lnTo>
                  <a:lnTo>
                    <a:pt x="986519" y="826232"/>
                  </a:lnTo>
                  <a:lnTo>
                    <a:pt x="985207" y="829518"/>
                  </a:lnTo>
                  <a:lnTo>
                    <a:pt x="985033" y="830893"/>
                  </a:lnTo>
                  <a:lnTo>
                    <a:pt x="985744" y="831336"/>
                  </a:lnTo>
                  <a:lnTo>
                    <a:pt x="984306" y="833137"/>
                  </a:lnTo>
                  <a:lnTo>
                    <a:pt x="983879" y="833881"/>
                  </a:lnTo>
                  <a:lnTo>
                    <a:pt x="984274" y="834339"/>
                  </a:lnTo>
                  <a:lnTo>
                    <a:pt x="983848" y="835018"/>
                  </a:lnTo>
                  <a:lnTo>
                    <a:pt x="983326" y="834908"/>
                  </a:lnTo>
                  <a:lnTo>
                    <a:pt x="982773" y="834339"/>
                  </a:lnTo>
                  <a:lnTo>
                    <a:pt x="982220" y="833675"/>
                  </a:lnTo>
                  <a:lnTo>
                    <a:pt x="982030" y="834876"/>
                  </a:lnTo>
                  <a:lnTo>
                    <a:pt x="981714" y="835666"/>
                  </a:lnTo>
                  <a:lnTo>
                    <a:pt x="981177" y="836125"/>
                  </a:lnTo>
                  <a:lnTo>
                    <a:pt x="980386" y="836235"/>
                  </a:lnTo>
                  <a:lnTo>
                    <a:pt x="980702" y="836978"/>
                  </a:lnTo>
                  <a:lnTo>
                    <a:pt x="980861" y="837263"/>
                  </a:lnTo>
                  <a:lnTo>
                    <a:pt x="979739" y="837847"/>
                  </a:lnTo>
                  <a:lnTo>
                    <a:pt x="976925" y="837610"/>
                  </a:lnTo>
                  <a:lnTo>
                    <a:pt x="976341" y="838717"/>
                  </a:lnTo>
                  <a:lnTo>
                    <a:pt x="987546" y="843221"/>
                  </a:lnTo>
                  <a:lnTo>
                    <a:pt x="990106" y="843663"/>
                  </a:lnTo>
                  <a:lnTo>
                    <a:pt x="990533" y="843837"/>
                  </a:lnTo>
                  <a:lnTo>
                    <a:pt x="991339" y="844501"/>
                  </a:lnTo>
                  <a:lnTo>
                    <a:pt x="993283" y="845402"/>
                  </a:lnTo>
                  <a:lnTo>
                    <a:pt x="994089" y="845592"/>
                  </a:lnTo>
                  <a:lnTo>
                    <a:pt x="994863" y="845497"/>
                  </a:lnTo>
                  <a:lnTo>
                    <a:pt x="995480" y="844944"/>
                  </a:lnTo>
                  <a:lnTo>
                    <a:pt x="996127" y="844548"/>
                  </a:lnTo>
                  <a:lnTo>
                    <a:pt x="997028" y="844690"/>
                  </a:lnTo>
                  <a:lnTo>
                    <a:pt x="998830" y="845497"/>
                  </a:lnTo>
                  <a:lnTo>
                    <a:pt x="998277" y="846414"/>
                  </a:lnTo>
                  <a:lnTo>
                    <a:pt x="997487" y="846966"/>
                  </a:lnTo>
                  <a:lnTo>
                    <a:pt x="996554" y="847029"/>
                  </a:lnTo>
                  <a:lnTo>
                    <a:pt x="994784" y="845924"/>
                  </a:lnTo>
                  <a:lnTo>
                    <a:pt x="991560" y="845497"/>
                  </a:lnTo>
                  <a:lnTo>
                    <a:pt x="992745" y="846445"/>
                  </a:lnTo>
                  <a:lnTo>
                    <a:pt x="994326" y="847109"/>
                  </a:lnTo>
                  <a:lnTo>
                    <a:pt x="995922" y="847472"/>
                  </a:lnTo>
                  <a:lnTo>
                    <a:pt x="997092" y="847472"/>
                  </a:lnTo>
                  <a:lnTo>
                    <a:pt x="998166" y="847773"/>
                  </a:lnTo>
                  <a:lnTo>
                    <a:pt x="999383" y="848452"/>
                  </a:lnTo>
                  <a:lnTo>
                    <a:pt x="1000300" y="848658"/>
                  </a:lnTo>
                  <a:lnTo>
                    <a:pt x="1000411" y="847519"/>
                  </a:lnTo>
                  <a:lnTo>
                    <a:pt x="1000537" y="846919"/>
                  </a:lnTo>
                  <a:lnTo>
                    <a:pt x="1001027" y="846334"/>
                  </a:lnTo>
                  <a:lnTo>
                    <a:pt x="1001659" y="845924"/>
                  </a:lnTo>
                  <a:lnTo>
                    <a:pt x="1002181" y="845829"/>
                  </a:lnTo>
                  <a:lnTo>
                    <a:pt x="1002765" y="846208"/>
                  </a:lnTo>
                  <a:lnTo>
                    <a:pt x="1002765" y="846714"/>
                  </a:lnTo>
                  <a:lnTo>
                    <a:pt x="1002655" y="847378"/>
                  </a:lnTo>
                  <a:lnTo>
                    <a:pt x="1002955" y="848278"/>
                  </a:lnTo>
                  <a:lnTo>
                    <a:pt x="1003603" y="848705"/>
                  </a:lnTo>
                  <a:lnTo>
                    <a:pt x="1004298" y="848578"/>
                  </a:lnTo>
                  <a:lnTo>
                    <a:pt x="1005025" y="848310"/>
                  </a:lnTo>
                  <a:lnTo>
                    <a:pt x="1005673" y="848246"/>
                  </a:lnTo>
                  <a:lnTo>
                    <a:pt x="1006179" y="848452"/>
                  </a:lnTo>
                  <a:lnTo>
                    <a:pt x="1007965" y="849858"/>
                  </a:lnTo>
                  <a:lnTo>
                    <a:pt x="1007190" y="850222"/>
                  </a:lnTo>
                  <a:lnTo>
                    <a:pt x="1005199" y="849511"/>
                  </a:lnTo>
                  <a:lnTo>
                    <a:pt x="1004488" y="850112"/>
                  </a:lnTo>
                  <a:lnTo>
                    <a:pt x="1013670" y="851487"/>
                  </a:lnTo>
                  <a:lnTo>
                    <a:pt x="1019865" y="853699"/>
                  </a:lnTo>
                  <a:lnTo>
                    <a:pt x="1021019" y="854489"/>
                  </a:lnTo>
                  <a:lnTo>
                    <a:pt x="1022932" y="855200"/>
                  </a:lnTo>
                  <a:lnTo>
                    <a:pt x="1024702" y="855469"/>
                  </a:lnTo>
                  <a:lnTo>
                    <a:pt x="1026393" y="856165"/>
                  </a:lnTo>
                  <a:lnTo>
                    <a:pt x="1027957" y="857302"/>
                  </a:lnTo>
                  <a:lnTo>
                    <a:pt x="1029174" y="858235"/>
                  </a:lnTo>
                  <a:lnTo>
                    <a:pt x="1028574" y="857445"/>
                  </a:lnTo>
                  <a:lnTo>
                    <a:pt x="1027926" y="856844"/>
                  </a:lnTo>
                  <a:lnTo>
                    <a:pt x="1028242" y="856544"/>
                  </a:lnTo>
                  <a:lnTo>
                    <a:pt x="1028795" y="856228"/>
                  </a:lnTo>
                  <a:lnTo>
                    <a:pt x="1030012" y="855959"/>
                  </a:lnTo>
                  <a:lnTo>
                    <a:pt x="1030455" y="855690"/>
                  </a:lnTo>
                  <a:lnTo>
                    <a:pt x="1031245" y="854726"/>
                  </a:lnTo>
                  <a:lnTo>
                    <a:pt x="1035148" y="852956"/>
                  </a:lnTo>
                  <a:lnTo>
                    <a:pt x="1035717" y="853478"/>
                  </a:lnTo>
                  <a:lnTo>
                    <a:pt x="1035528" y="854063"/>
                  </a:lnTo>
                  <a:lnTo>
                    <a:pt x="1034643" y="854726"/>
                  </a:lnTo>
                  <a:lnTo>
                    <a:pt x="1034327" y="855200"/>
                  </a:lnTo>
                  <a:lnTo>
                    <a:pt x="1034105" y="856243"/>
                  </a:lnTo>
                  <a:lnTo>
                    <a:pt x="1034216" y="856497"/>
                  </a:lnTo>
                  <a:lnTo>
                    <a:pt x="1034453" y="857271"/>
                  </a:lnTo>
                  <a:lnTo>
                    <a:pt x="1034137" y="858440"/>
                  </a:lnTo>
                  <a:lnTo>
                    <a:pt x="1032904" y="858883"/>
                  </a:lnTo>
                  <a:lnTo>
                    <a:pt x="1030201" y="859104"/>
                  </a:lnTo>
                  <a:lnTo>
                    <a:pt x="1032509" y="860258"/>
                  </a:lnTo>
                  <a:lnTo>
                    <a:pt x="1037329" y="858709"/>
                  </a:lnTo>
                  <a:lnTo>
                    <a:pt x="1039731" y="858931"/>
                  </a:lnTo>
                  <a:lnTo>
                    <a:pt x="1039336" y="859531"/>
                  </a:lnTo>
                  <a:lnTo>
                    <a:pt x="1038799" y="859816"/>
                  </a:lnTo>
                  <a:lnTo>
                    <a:pt x="1037551" y="860036"/>
                  </a:lnTo>
                  <a:lnTo>
                    <a:pt x="1038941" y="860511"/>
                  </a:lnTo>
                  <a:lnTo>
                    <a:pt x="1040379" y="860416"/>
                  </a:lnTo>
                  <a:lnTo>
                    <a:pt x="1043193" y="859689"/>
                  </a:lnTo>
                  <a:lnTo>
                    <a:pt x="1043762" y="860985"/>
                  </a:lnTo>
                  <a:lnTo>
                    <a:pt x="1045168" y="861775"/>
                  </a:lnTo>
                  <a:lnTo>
                    <a:pt x="1048076" y="862818"/>
                  </a:lnTo>
                  <a:lnTo>
                    <a:pt x="1057559" y="868745"/>
                  </a:lnTo>
                  <a:lnTo>
                    <a:pt x="1059645" y="870736"/>
                  </a:lnTo>
                  <a:lnTo>
                    <a:pt x="1061146" y="873549"/>
                  </a:lnTo>
                  <a:lnTo>
                    <a:pt x="1061383" y="874498"/>
                  </a:lnTo>
                  <a:lnTo>
                    <a:pt x="1061526" y="875952"/>
                  </a:lnTo>
                  <a:lnTo>
                    <a:pt x="1061699" y="876884"/>
                  </a:lnTo>
                  <a:lnTo>
                    <a:pt x="1062016" y="877374"/>
                  </a:lnTo>
                  <a:lnTo>
                    <a:pt x="1062537" y="877659"/>
                  </a:lnTo>
                  <a:lnTo>
                    <a:pt x="1063090" y="877848"/>
                  </a:lnTo>
                  <a:lnTo>
                    <a:pt x="1063517" y="878054"/>
                  </a:lnTo>
                  <a:lnTo>
                    <a:pt x="1064702" y="879049"/>
                  </a:lnTo>
                  <a:lnTo>
                    <a:pt x="1072462" y="883332"/>
                  </a:lnTo>
                  <a:lnTo>
                    <a:pt x="1073632" y="884612"/>
                  </a:lnTo>
                  <a:lnTo>
                    <a:pt x="1074201" y="886018"/>
                  </a:lnTo>
                  <a:lnTo>
                    <a:pt x="1074722" y="886935"/>
                  </a:lnTo>
                  <a:lnTo>
                    <a:pt x="1075749" y="886572"/>
                  </a:lnTo>
                  <a:lnTo>
                    <a:pt x="1078215" y="884059"/>
                  </a:lnTo>
                  <a:lnTo>
                    <a:pt x="1079242" y="883537"/>
                  </a:lnTo>
                  <a:lnTo>
                    <a:pt x="1079795" y="883127"/>
                  </a:lnTo>
                  <a:lnTo>
                    <a:pt x="1080507" y="881767"/>
                  </a:lnTo>
                  <a:lnTo>
                    <a:pt x="1081107" y="881435"/>
                  </a:lnTo>
                  <a:lnTo>
                    <a:pt x="1081518" y="881594"/>
                  </a:lnTo>
                  <a:lnTo>
                    <a:pt x="1082119" y="882005"/>
                  </a:lnTo>
                  <a:lnTo>
                    <a:pt x="1083162" y="883032"/>
                  </a:lnTo>
                  <a:lnTo>
                    <a:pt x="1082719" y="883569"/>
                  </a:lnTo>
                  <a:lnTo>
                    <a:pt x="1081518" y="883901"/>
                  </a:lnTo>
                  <a:lnTo>
                    <a:pt x="1080949" y="884170"/>
                  </a:lnTo>
                  <a:lnTo>
                    <a:pt x="1080507" y="884739"/>
                  </a:lnTo>
                  <a:lnTo>
                    <a:pt x="1079369" y="886715"/>
                  </a:lnTo>
                  <a:lnTo>
                    <a:pt x="1078831" y="887093"/>
                  </a:lnTo>
                  <a:lnTo>
                    <a:pt x="1077441" y="887441"/>
                  </a:lnTo>
                  <a:lnTo>
                    <a:pt x="1076919" y="887884"/>
                  </a:lnTo>
                  <a:lnTo>
                    <a:pt x="1076698" y="888547"/>
                  </a:lnTo>
                  <a:lnTo>
                    <a:pt x="1077188" y="888690"/>
                  </a:lnTo>
                  <a:lnTo>
                    <a:pt x="1078468" y="888547"/>
                  </a:lnTo>
                  <a:lnTo>
                    <a:pt x="1079621" y="889022"/>
                  </a:lnTo>
                  <a:lnTo>
                    <a:pt x="1081803" y="890507"/>
                  </a:lnTo>
                  <a:lnTo>
                    <a:pt x="1083794" y="890808"/>
                  </a:lnTo>
                  <a:lnTo>
                    <a:pt x="1088977" y="893732"/>
                  </a:lnTo>
                  <a:lnTo>
                    <a:pt x="1089547" y="893763"/>
                  </a:lnTo>
                  <a:lnTo>
                    <a:pt x="1089926" y="893921"/>
                  </a:lnTo>
                  <a:lnTo>
                    <a:pt x="1090890" y="894790"/>
                  </a:lnTo>
                  <a:lnTo>
                    <a:pt x="1091838" y="894996"/>
                  </a:lnTo>
                  <a:lnTo>
                    <a:pt x="1093735" y="895976"/>
                  </a:lnTo>
                  <a:lnTo>
                    <a:pt x="1096358" y="896339"/>
                  </a:lnTo>
                  <a:lnTo>
                    <a:pt x="1099693" y="898741"/>
                  </a:lnTo>
                  <a:lnTo>
                    <a:pt x="1100546" y="899010"/>
                  </a:lnTo>
                  <a:lnTo>
                    <a:pt x="1101874" y="898805"/>
                  </a:lnTo>
                  <a:lnTo>
                    <a:pt x="1102237" y="898552"/>
                  </a:lnTo>
                  <a:lnTo>
                    <a:pt x="1103723" y="897208"/>
                  </a:lnTo>
                  <a:lnTo>
                    <a:pt x="1104324" y="896939"/>
                  </a:lnTo>
                  <a:lnTo>
                    <a:pt x="1105414" y="896797"/>
                  </a:lnTo>
                  <a:lnTo>
                    <a:pt x="1106741" y="896924"/>
                  </a:lnTo>
                  <a:lnTo>
                    <a:pt x="1107974" y="897524"/>
                  </a:lnTo>
                  <a:lnTo>
                    <a:pt x="1108764" y="898741"/>
                  </a:lnTo>
                  <a:lnTo>
                    <a:pt x="1109397" y="900148"/>
                  </a:lnTo>
                  <a:lnTo>
                    <a:pt x="1109934" y="900085"/>
                  </a:lnTo>
                  <a:lnTo>
                    <a:pt x="1110124" y="898978"/>
                  </a:lnTo>
                  <a:lnTo>
                    <a:pt x="1109729" y="897129"/>
                  </a:lnTo>
                  <a:lnTo>
                    <a:pt x="1110440" y="897382"/>
                  </a:lnTo>
                  <a:lnTo>
                    <a:pt x="1111119" y="897983"/>
                  </a:lnTo>
                  <a:lnTo>
                    <a:pt x="1111767" y="898757"/>
                  </a:lnTo>
                  <a:lnTo>
                    <a:pt x="1112384" y="899690"/>
                  </a:lnTo>
                  <a:lnTo>
                    <a:pt x="1112273" y="900085"/>
                  </a:lnTo>
                  <a:lnTo>
                    <a:pt x="1112084" y="900985"/>
                  </a:lnTo>
                  <a:lnTo>
                    <a:pt x="1111941" y="901365"/>
                  </a:lnTo>
                  <a:lnTo>
                    <a:pt x="1112984" y="901697"/>
                  </a:lnTo>
                  <a:lnTo>
                    <a:pt x="1114170" y="900306"/>
                  </a:lnTo>
                  <a:lnTo>
                    <a:pt x="1114881" y="900606"/>
                  </a:lnTo>
                  <a:lnTo>
                    <a:pt x="1115070" y="901222"/>
                  </a:lnTo>
                  <a:lnTo>
                    <a:pt x="1114881" y="901729"/>
                  </a:lnTo>
                  <a:lnTo>
                    <a:pt x="1114865" y="902186"/>
                  </a:lnTo>
                  <a:lnTo>
                    <a:pt x="1115418" y="902645"/>
                  </a:lnTo>
                  <a:lnTo>
                    <a:pt x="1115861" y="902645"/>
                  </a:lnTo>
                  <a:lnTo>
                    <a:pt x="1116256" y="902281"/>
                  </a:lnTo>
                  <a:lnTo>
                    <a:pt x="1116525" y="901760"/>
                  </a:lnTo>
                  <a:lnTo>
                    <a:pt x="1116698" y="901191"/>
                  </a:lnTo>
                  <a:lnTo>
                    <a:pt x="1117188" y="901918"/>
                  </a:lnTo>
                  <a:lnTo>
                    <a:pt x="1117804" y="902092"/>
                  </a:lnTo>
                  <a:lnTo>
                    <a:pt x="1118421" y="901791"/>
                  </a:lnTo>
                  <a:lnTo>
                    <a:pt x="1118943" y="901159"/>
                  </a:lnTo>
                  <a:lnTo>
                    <a:pt x="1119116" y="901459"/>
                  </a:lnTo>
                  <a:lnTo>
                    <a:pt x="1119480" y="902250"/>
                  </a:lnTo>
                  <a:lnTo>
                    <a:pt x="1119606" y="902613"/>
                  </a:lnTo>
                  <a:lnTo>
                    <a:pt x="1118468" y="902976"/>
                  </a:lnTo>
                  <a:lnTo>
                    <a:pt x="1118358" y="904210"/>
                  </a:lnTo>
                  <a:lnTo>
                    <a:pt x="1118943" y="905695"/>
                  </a:lnTo>
                  <a:lnTo>
                    <a:pt x="1119891" y="906817"/>
                  </a:lnTo>
                  <a:lnTo>
                    <a:pt x="1120491" y="907134"/>
                  </a:lnTo>
                  <a:lnTo>
                    <a:pt x="1121092" y="907292"/>
                  </a:lnTo>
                  <a:lnTo>
                    <a:pt x="1121629" y="907117"/>
                  </a:lnTo>
                  <a:lnTo>
                    <a:pt x="1121945" y="906564"/>
                  </a:lnTo>
                  <a:lnTo>
                    <a:pt x="1122151" y="906422"/>
                  </a:lnTo>
                  <a:lnTo>
                    <a:pt x="1123605" y="906407"/>
                  </a:lnTo>
                  <a:lnTo>
                    <a:pt x="1123763" y="906012"/>
                  </a:lnTo>
                  <a:lnTo>
                    <a:pt x="1124269" y="904162"/>
                  </a:lnTo>
                  <a:lnTo>
                    <a:pt x="1124363" y="903466"/>
                  </a:lnTo>
                  <a:lnTo>
                    <a:pt x="1124095" y="902471"/>
                  </a:lnTo>
                  <a:lnTo>
                    <a:pt x="1123763" y="902060"/>
                  </a:lnTo>
                  <a:lnTo>
                    <a:pt x="1123352" y="901807"/>
                  </a:lnTo>
                  <a:lnTo>
                    <a:pt x="1119069" y="898441"/>
                  </a:lnTo>
                  <a:lnTo>
                    <a:pt x="1120191" y="897034"/>
                  </a:lnTo>
                  <a:lnTo>
                    <a:pt x="1120902" y="896449"/>
                  </a:lnTo>
                  <a:lnTo>
                    <a:pt x="1121487" y="896434"/>
                  </a:lnTo>
                  <a:lnTo>
                    <a:pt x="1122072" y="896908"/>
                  </a:lnTo>
                  <a:lnTo>
                    <a:pt x="1122593" y="897176"/>
                  </a:lnTo>
                  <a:lnTo>
                    <a:pt x="1123115" y="897303"/>
                  </a:lnTo>
                  <a:lnTo>
                    <a:pt x="1123668" y="897224"/>
                  </a:lnTo>
                  <a:lnTo>
                    <a:pt x="1124079" y="897303"/>
                  </a:lnTo>
                  <a:lnTo>
                    <a:pt x="1124379" y="897698"/>
                  </a:lnTo>
                  <a:lnTo>
                    <a:pt x="1124648" y="898188"/>
                  </a:lnTo>
                  <a:lnTo>
                    <a:pt x="1124980" y="898473"/>
                  </a:lnTo>
                  <a:lnTo>
                    <a:pt x="1125849" y="898630"/>
                  </a:lnTo>
                  <a:lnTo>
                    <a:pt x="1127999" y="897666"/>
                  </a:lnTo>
                  <a:lnTo>
                    <a:pt x="1129974" y="898441"/>
                  </a:lnTo>
                  <a:lnTo>
                    <a:pt x="1130843" y="898441"/>
                  </a:lnTo>
                  <a:lnTo>
                    <a:pt x="1130843" y="897129"/>
                  </a:lnTo>
                  <a:lnTo>
                    <a:pt x="1130338" y="895359"/>
                  </a:lnTo>
                  <a:lnTo>
                    <a:pt x="1129974" y="894522"/>
                  </a:lnTo>
                  <a:lnTo>
                    <a:pt x="1129357" y="894142"/>
                  </a:lnTo>
                  <a:lnTo>
                    <a:pt x="1128235" y="893795"/>
                  </a:lnTo>
                  <a:lnTo>
                    <a:pt x="1128093" y="893605"/>
                  </a:lnTo>
                  <a:lnTo>
                    <a:pt x="1127935" y="893289"/>
                  </a:lnTo>
                  <a:lnTo>
                    <a:pt x="1127745" y="893005"/>
                  </a:lnTo>
                  <a:lnTo>
                    <a:pt x="1127414" y="892941"/>
                  </a:lnTo>
                  <a:lnTo>
                    <a:pt x="1126386" y="893242"/>
                  </a:lnTo>
                  <a:lnTo>
                    <a:pt x="1125422" y="893052"/>
                  </a:lnTo>
                  <a:lnTo>
                    <a:pt x="1125185" y="893242"/>
                  </a:lnTo>
                  <a:lnTo>
                    <a:pt x="1125027" y="893889"/>
                  </a:lnTo>
                  <a:lnTo>
                    <a:pt x="1125138" y="895027"/>
                  </a:lnTo>
                  <a:lnTo>
                    <a:pt x="1125565" y="895723"/>
                  </a:lnTo>
                  <a:lnTo>
                    <a:pt x="1125691" y="896102"/>
                  </a:lnTo>
                  <a:lnTo>
                    <a:pt x="1124964" y="896339"/>
                  </a:lnTo>
                  <a:lnTo>
                    <a:pt x="1124616" y="896244"/>
                  </a:lnTo>
                  <a:lnTo>
                    <a:pt x="1123747" y="895739"/>
                  </a:lnTo>
                  <a:lnTo>
                    <a:pt x="1123257" y="895723"/>
                  </a:lnTo>
                  <a:lnTo>
                    <a:pt x="1123052" y="895612"/>
                  </a:lnTo>
                  <a:lnTo>
                    <a:pt x="1122783" y="895327"/>
                  </a:lnTo>
                  <a:lnTo>
                    <a:pt x="1122435" y="895074"/>
                  </a:lnTo>
                  <a:lnTo>
                    <a:pt x="1122072" y="894964"/>
                  </a:lnTo>
                  <a:lnTo>
                    <a:pt x="1122799" y="894095"/>
                  </a:lnTo>
                  <a:lnTo>
                    <a:pt x="1123700" y="894016"/>
                  </a:lnTo>
                  <a:lnTo>
                    <a:pt x="1124158" y="893510"/>
                  </a:lnTo>
                  <a:lnTo>
                    <a:pt x="1123621" y="891329"/>
                  </a:lnTo>
                  <a:lnTo>
                    <a:pt x="1122957" y="890491"/>
                  </a:lnTo>
                  <a:lnTo>
                    <a:pt x="1122625" y="889922"/>
                  </a:lnTo>
                  <a:lnTo>
                    <a:pt x="1122815" y="889354"/>
                  </a:lnTo>
                  <a:lnTo>
                    <a:pt x="1123115" y="889385"/>
                  </a:lnTo>
                  <a:lnTo>
                    <a:pt x="1123763" y="890413"/>
                  </a:lnTo>
                  <a:lnTo>
                    <a:pt x="1124142" y="890602"/>
                  </a:lnTo>
                  <a:lnTo>
                    <a:pt x="1125106" y="890760"/>
                  </a:lnTo>
                  <a:lnTo>
                    <a:pt x="1127477" y="891961"/>
                  </a:lnTo>
                  <a:lnTo>
                    <a:pt x="1130353" y="892562"/>
                  </a:lnTo>
                  <a:lnTo>
                    <a:pt x="1130764" y="892072"/>
                  </a:lnTo>
                  <a:lnTo>
                    <a:pt x="1130290" y="890001"/>
                  </a:lnTo>
                  <a:lnTo>
                    <a:pt x="1133372" y="893020"/>
                  </a:lnTo>
                  <a:lnTo>
                    <a:pt x="1133909" y="893905"/>
                  </a:lnTo>
                  <a:lnTo>
                    <a:pt x="1133767" y="894364"/>
                  </a:lnTo>
                  <a:lnTo>
                    <a:pt x="1133577" y="895327"/>
                  </a:lnTo>
                  <a:lnTo>
                    <a:pt x="1133640" y="896213"/>
                  </a:lnTo>
                  <a:lnTo>
                    <a:pt x="1134320" y="896434"/>
                  </a:lnTo>
                  <a:lnTo>
                    <a:pt x="1137418" y="894869"/>
                  </a:lnTo>
                  <a:lnTo>
                    <a:pt x="1139393" y="893178"/>
                  </a:lnTo>
                  <a:lnTo>
                    <a:pt x="1140468" y="892657"/>
                  </a:lnTo>
                  <a:lnTo>
                    <a:pt x="1141179" y="891977"/>
                  </a:lnTo>
                  <a:lnTo>
                    <a:pt x="1141606" y="890760"/>
                  </a:lnTo>
                  <a:lnTo>
                    <a:pt x="1142191" y="888342"/>
                  </a:lnTo>
                  <a:lnTo>
                    <a:pt x="1141622" y="887742"/>
                  </a:lnTo>
                  <a:lnTo>
                    <a:pt x="1139662" y="884217"/>
                  </a:lnTo>
                  <a:lnTo>
                    <a:pt x="1139457" y="883648"/>
                  </a:lnTo>
                  <a:lnTo>
                    <a:pt x="1139330" y="882969"/>
                  </a:lnTo>
                  <a:lnTo>
                    <a:pt x="1139093" y="882415"/>
                  </a:lnTo>
                  <a:lnTo>
                    <a:pt x="1138714" y="882273"/>
                  </a:lnTo>
                  <a:lnTo>
                    <a:pt x="1138303" y="882226"/>
                  </a:lnTo>
                  <a:lnTo>
                    <a:pt x="1138034" y="881894"/>
                  </a:lnTo>
                  <a:lnTo>
                    <a:pt x="1137860" y="881420"/>
                  </a:lnTo>
                  <a:lnTo>
                    <a:pt x="1137623" y="880962"/>
                  </a:lnTo>
                  <a:lnTo>
                    <a:pt x="1137529" y="880455"/>
                  </a:lnTo>
                  <a:lnTo>
                    <a:pt x="1137576" y="879903"/>
                  </a:lnTo>
                  <a:lnTo>
                    <a:pt x="1137465" y="879539"/>
                  </a:lnTo>
                  <a:lnTo>
                    <a:pt x="1135521" y="879840"/>
                  </a:lnTo>
                  <a:lnTo>
                    <a:pt x="1135126" y="880029"/>
                  </a:lnTo>
                  <a:lnTo>
                    <a:pt x="1133941" y="881215"/>
                  </a:lnTo>
                  <a:lnTo>
                    <a:pt x="1133198" y="881325"/>
                  </a:lnTo>
                  <a:lnTo>
                    <a:pt x="1132423" y="880298"/>
                  </a:lnTo>
                  <a:lnTo>
                    <a:pt x="1133656" y="880060"/>
                  </a:lnTo>
                  <a:lnTo>
                    <a:pt x="1134209" y="879681"/>
                  </a:lnTo>
                  <a:lnTo>
                    <a:pt x="1134289" y="878923"/>
                  </a:lnTo>
                  <a:lnTo>
                    <a:pt x="1134225" y="877879"/>
                  </a:lnTo>
                  <a:lnTo>
                    <a:pt x="1134605" y="877532"/>
                  </a:lnTo>
                  <a:lnTo>
                    <a:pt x="1135031" y="877406"/>
                  </a:lnTo>
                  <a:lnTo>
                    <a:pt x="1135158" y="877089"/>
                  </a:lnTo>
                  <a:lnTo>
                    <a:pt x="1134620" y="876062"/>
                  </a:lnTo>
                  <a:lnTo>
                    <a:pt x="1134020" y="875999"/>
                  </a:lnTo>
                  <a:lnTo>
                    <a:pt x="1133372" y="876347"/>
                  </a:lnTo>
                  <a:lnTo>
                    <a:pt x="1132724" y="876394"/>
                  </a:lnTo>
                  <a:lnTo>
                    <a:pt x="1131365" y="875082"/>
                  </a:lnTo>
                  <a:lnTo>
                    <a:pt x="1130906" y="874750"/>
                  </a:lnTo>
                  <a:lnTo>
                    <a:pt x="1131254" y="874245"/>
                  </a:lnTo>
                  <a:lnTo>
                    <a:pt x="1131475" y="874071"/>
                  </a:lnTo>
                  <a:lnTo>
                    <a:pt x="1131807" y="873976"/>
                  </a:lnTo>
                  <a:lnTo>
                    <a:pt x="1131681" y="873455"/>
                  </a:lnTo>
                  <a:lnTo>
                    <a:pt x="1127050" y="871116"/>
                  </a:lnTo>
                  <a:lnTo>
                    <a:pt x="1126402" y="870562"/>
                  </a:lnTo>
                  <a:lnTo>
                    <a:pt x="1126434" y="871400"/>
                  </a:lnTo>
                  <a:lnTo>
                    <a:pt x="1126671" y="872238"/>
                  </a:lnTo>
                  <a:lnTo>
                    <a:pt x="1127113" y="873091"/>
                  </a:lnTo>
                  <a:lnTo>
                    <a:pt x="1126892" y="873581"/>
                  </a:lnTo>
                  <a:lnTo>
                    <a:pt x="1126544" y="873470"/>
                  </a:lnTo>
                  <a:lnTo>
                    <a:pt x="1126133" y="873138"/>
                  </a:lnTo>
                  <a:lnTo>
                    <a:pt x="1125644" y="872965"/>
                  </a:lnTo>
                  <a:lnTo>
                    <a:pt x="1125375" y="872965"/>
                  </a:lnTo>
                  <a:lnTo>
                    <a:pt x="1125027" y="873075"/>
                  </a:lnTo>
                  <a:lnTo>
                    <a:pt x="1124774" y="873423"/>
                  </a:lnTo>
                  <a:lnTo>
                    <a:pt x="1124838" y="874197"/>
                  </a:lnTo>
                  <a:lnTo>
                    <a:pt x="1125122" y="874687"/>
                  </a:lnTo>
                  <a:lnTo>
                    <a:pt x="1126039" y="875446"/>
                  </a:lnTo>
                  <a:lnTo>
                    <a:pt x="1126466" y="875967"/>
                  </a:lnTo>
                  <a:lnTo>
                    <a:pt x="1125343" y="875809"/>
                  </a:lnTo>
                  <a:lnTo>
                    <a:pt x="1124221" y="875193"/>
                  </a:lnTo>
                  <a:lnTo>
                    <a:pt x="1123162" y="874861"/>
                  </a:lnTo>
                  <a:lnTo>
                    <a:pt x="1122151" y="875509"/>
                  </a:lnTo>
                  <a:lnTo>
                    <a:pt x="1121360" y="877659"/>
                  </a:lnTo>
                  <a:lnTo>
                    <a:pt x="1121029" y="878022"/>
                  </a:lnTo>
                  <a:lnTo>
                    <a:pt x="1120491" y="877991"/>
                  </a:lnTo>
                  <a:lnTo>
                    <a:pt x="1118674" y="877011"/>
                  </a:lnTo>
                  <a:lnTo>
                    <a:pt x="1118784" y="876426"/>
                  </a:lnTo>
                  <a:lnTo>
                    <a:pt x="1120081" y="876647"/>
                  </a:lnTo>
                  <a:lnTo>
                    <a:pt x="1121123" y="875604"/>
                  </a:lnTo>
                  <a:lnTo>
                    <a:pt x="1122751" y="872633"/>
                  </a:lnTo>
                  <a:lnTo>
                    <a:pt x="1124000" y="871036"/>
                  </a:lnTo>
                  <a:lnTo>
                    <a:pt x="1124237" y="870372"/>
                  </a:lnTo>
                  <a:lnTo>
                    <a:pt x="1124079" y="869440"/>
                  </a:lnTo>
                  <a:lnTo>
                    <a:pt x="1123447" y="868792"/>
                  </a:lnTo>
                  <a:lnTo>
                    <a:pt x="1122720" y="868270"/>
                  </a:lnTo>
                  <a:lnTo>
                    <a:pt x="1122277" y="867670"/>
                  </a:lnTo>
                  <a:lnTo>
                    <a:pt x="1121850" y="867417"/>
                  </a:lnTo>
                  <a:lnTo>
                    <a:pt x="1117283" y="866753"/>
                  </a:lnTo>
                  <a:lnTo>
                    <a:pt x="1117030" y="866911"/>
                  </a:lnTo>
                  <a:lnTo>
                    <a:pt x="1117899" y="868871"/>
                  </a:lnTo>
                  <a:lnTo>
                    <a:pt x="1118927" y="869899"/>
                  </a:lnTo>
                  <a:lnTo>
                    <a:pt x="1119986" y="870736"/>
                  </a:lnTo>
                  <a:lnTo>
                    <a:pt x="1120934" y="872048"/>
                  </a:lnTo>
                  <a:lnTo>
                    <a:pt x="1120270" y="871890"/>
                  </a:lnTo>
                  <a:lnTo>
                    <a:pt x="1118990" y="870768"/>
                  </a:lnTo>
                  <a:lnTo>
                    <a:pt x="1118437" y="870562"/>
                  </a:lnTo>
                  <a:lnTo>
                    <a:pt x="1117726" y="870657"/>
                  </a:lnTo>
                  <a:lnTo>
                    <a:pt x="1117315" y="870420"/>
                  </a:lnTo>
                  <a:lnTo>
                    <a:pt x="1116951" y="869851"/>
                  </a:lnTo>
                  <a:lnTo>
                    <a:pt x="1116509" y="868950"/>
                  </a:lnTo>
                  <a:lnTo>
                    <a:pt x="1116366" y="868476"/>
                  </a:lnTo>
                  <a:lnTo>
                    <a:pt x="1116398" y="868050"/>
                  </a:lnTo>
                  <a:lnTo>
                    <a:pt x="1116382" y="867638"/>
                  </a:lnTo>
                  <a:lnTo>
                    <a:pt x="1116145" y="867164"/>
                  </a:lnTo>
                  <a:lnTo>
                    <a:pt x="1115829" y="866991"/>
                  </a:lnTo>
                  <a:lnTo>
                    <a:pt x="1115276" y="867133"/>
                  </a:lnTo>
                  <a:lnTo>
                    <a:pt x="1114343" y="866643"/>
                  </a:lnTo>
                  <a:lnTo>
                    <a:pt x="1112147" y="866343"/>
                  </a:lnTo>
                  <a:lnTo>
                    <a:pt x="1112605" y="866311"/>
                  </a:lnTo>
                  <a:lnTo>
                    <a:pt x="1113016" y="866169"/>
                  </a:lnTo>
                  <a:lnTo>
                    <a:pt x="1113332" y="865868"/>
                  </a:lnTo>
                  <a:lnTo>
                    <a:pt x="1113585" y="865379"/>
                  </a:lnTo>
                  <a:lnTo>
                    <a:pt x="1111009" y="864004"/>
                  </a:lnTo>
                  <a:lnTo>
                    <a:pt x="1110440" y="864082"/>
                  </a:lnTo>
                  <a:lnTo>
                    <a:pt x="1109918" y="863150"/>
                  </a:lnTo>
                  <a:lnTo>
                    <a:pt x="1111119" y="862392"/>
                  </a:lnTo>
                  <a:lnTo>
                    <a:pt x="1112447" y="863340"/>
                  </a:lnTo>
                  <a:lnTo>
                    <a:pt x="1113759" y="864794"/>
                  </a:lnTo>
                  <a:lnTo>
                    <a:pt x="1115007" y="865584"/>
                  </a:lnTo>
                  <a:lnTo>
                    <a:pt x="1114597" y="865109"/>
                  </a:lnTo>
                  <a:lnTo>
                    <a:pt x="1115197" y="864809"/>
                  </a:lnTo>
                  <a:lnTo>
                    <a:pt x="1115924" y="864667"/>
                  </a:lnTo>
                  <a:lnTo>
                    <a:pt x="1116461" y="864177"/>
                  </a:lnTo>
                  <a:lnTo>
                    <a:pt x="1116540" y="862992"/>
                  </a:lnTo>
                  <a:lnTo>
                    <a:pt x="1113869" y="861380"/>
                  </a:lnTo>
                  <a:lnTo>
                    <a:pt x="1113142" y="861270"/>
                  </a:lnTo>
                  <a:lnTo>
                    <a:pt x="1112700" y="861080"/>
                  </a:lnTo>
                  <a:lnTo>
                    <a:pt x="1112194" y="860669"/>
                  </a:lnTo>
                  <a:lnTo>
                    <a:pt x="1111704" y="860431"/>
                  </a:lnTo>
                  <a:lnTo>
                    <a:pt x="1111072" y="861317"/>
                  </a:lnTo>
                  <a:lnTo>
                    <a:pt x="1110440" y="861570"/>
                  </a:lnTo>
                  <a:lnTo>
                    <a:pt x="1109776" y="861648"/>
                  </a:lnTo>
                  <a:lnTo>
                    <a:pt x="1109318" y="861443"/>
                  </a:lnTo>
                  <a:lnTo>
                    <a:pt x="1108780" y="861016"/>
                  </a:lnTo>
                  <a:lnTo>
                    <a:pt x="1108338" y="861001"/>
                  </a:lnTo>
                  <a:lnTo>
                    <a:pt x="1107437" y="861175"/>
                  </a:lnTo>
                  <a:lnTo>
                    <a:pt x="1105999" y="860242"/>
                  </a:lnTo>
                  <a:lnTo>
                    <a:pt x="1105477" y="860084"/>
                  </a:lnTo>
                  <a:lnTo>
                    <a:pt x="1104766" y="860384"/>
                  </a:lnTo>
                  <a:lnTo>
                    <a:pt x="1104229" y="861080"/>
                  </a:lnTo>
                  <a:lnTo>
                    <a:pt x="1103913" y="862075"/>
                  </a:lnTo>
                  <a:lnTo>
                    <a:pt x="1103850" y="863213"/>
                  </a:lnTo>
                  <a:lnTo>
                    <a:pt x="1103344" y="862755"/>
                  </a:lnTo>
                  <a:lnTo>
                    <a:pt x="1103138" y="862250"/>
                  </a:lnTo>
                  <a:lnTo>
                    <a:pt x="1102949" y="861696"/>
                  </a:lnTo>
                  <a:lnTo>
                    <a:pt x="1102569" y="861111"/>
                  </a:lnTo>
                  <a:lnTo>
                    <a:pt x="1102063" y="860732"/>
                  </a:lnTo>
                  <a:lnTo>
                    <a:pt x="1101463" y="860511"/>
                  </a:lnTo>
                  <a:lnTo>
                    <a:pt x="1099219" y="860305"/>
                  </a:lnTo>
                  <a:lnTo>
                    <a:pt x="1095473" y="861222"/>
                  </a:lnTo>
                  <a:lnTo>
                    <a:pt x="1094810" y="861823"/>
                  </a:lnTo>
                  <a:lnTo>
                    <a:pt x="1094304" y="862707"/>
                  </a:lnTo>
                  <a:lnTo>
                    <a:pt x="1093593" y="865062"/>
                  </a:lnTo>
                  <a:lnTo>
                    <a:pt x="1093055" y="866216"/>
                  </a:lnTo>
                  <a:lnTo>
                    <a:pt x="1092391" y="867085"/>
                  </a:lnTo>
                  <a:lnTo>
                    <a:pt x="1091665" y="867496"/>
                  </a:lnTo>
                  <a:lnTo>
                    <a:pt x="1091522" y="866975"/>
                  </a:lnTo>
                  <a:lnTo>
                    <a:pt x="1092060" y="864825"/>
                  </a:lnTo>
                  <a:lnTo>
                    <a:pt x="1092486" y="863845"/>
                  </a:lnTo>
                  <a:lnTo>
                    <a:pt x="1093213" y="863324"/>
                  </a:lnTo>
                  <a:lnTo>
                    <a:pt x="1093735" y="860147"/>
                  </a:lnTo>
                  <a:lnTo>
                    <a:pt x="1094209" y="859262"/>
                  </a:lnTo>
                  <a:lnTo>
                    <a:pt x="1097828" y="858504"/>
                  </a:lnTo>
                  <a:lnTo>
                    <a:pt x="1098144" y="857445"/>
                  </a:lnTo>
                  <a:lnTo>
                    <a:pt x="1097433" y="855912"/>
                  </a:lnTo>
                  <a:lnTo>
                    <a:pt x="1096485" y="855058"/>
                  </a:lnTo>
                  <a:lnTo>
                    <a:pt x="1094478" y="853794"/>
                  </a:lnTo>
                  <a:lnTo>
                    <a:pt x="1092486" y="851929"/>
                  </a:lnTo>
                  <a:lnTo>
                    <a:pt x="1091475" y="851234"/>
                  </a:lnTo>
                  <a:lnTo>
                    <a:pt x="1090574" y="851092"/>
                  </a:lnTo>
                  <a:lnTo>
                    <a:pt x="1090005" y="850839"/>
                  </a:lnTo>
                  <a:lnTo>
                    <a:pt x="1089610" y="850017"/>
                  </a:lnTo>
                  <a:lnTo>
                    <a:pt x="1089594" y="849084"/>
                  </a:lnTo>
                  <a:lnTo>
                    <a:pt x="1090037" y="848500"/>
                  </a:lnTo>
                  <a:lnTo>
                    <a:pt x="1090463" y="848578"/>
                  </a:lnTo>
                  <a:lnTo>
                    <a:pt x="1091712" y="849669"/>
                  </a:lnTo>
                  <a:lnTo>
                    <a:pt x="1094810" y="851249"/>
                  </a:lnTo>
                  <a:lnTo>
                    <a:pt x="1096279" y="852498"/>
                  </a:lnTo>
                  <a:lnTo>
                    <a:pt x="1098191" y="853399"/>
                  </a:lnTo>
                  <a:lnTo>
                    <a:pt x="1099914" y="854679"/>
                  </a:lnTo>
                  <a:lnTo>
                    <a:pt x="1100562" y="854932"/>
                  </a:lnTo>
                  <a:lnTo>
                    <a:pt x="1102633" y="855027"/>
                  </a:lnTo>
                  <a:lnTo>
                    <a:pt x="1103897" y="855912"/>
                  </a:lnTo>
                  <a:lnTo>
                    <a:pt x="1104608" y="856133"/>
                  </a:lnTo>
                  <a:lnTo>
                    <a:pt x="1105319" y="856228"/>
                  </a:lnTo>
                  <a:lnTo>
                    <a:pt x="1105809" y="856196"/>
                  </a:lnTo>
                  <a:lnTo>
                    <a:pt x="1106868" y="856575"/>
                  </a:lnTo>
                  <a:lnTo>
                    <a:pt x="1108069" y="857445"/>
                  </a:lnTo>
                  <a:lnTo>
                    <a:pt x="1109128" y="857729"/>
                  </a:lnTo>
                  <a:lnTo>
                    <a:pt x="1109745" y="856275"/>
                  </a:lnTo>
                  <a:lnTo>
                    <a:pt x="1103565" y="848705"/>
                  </a:lnTo>
                  <a:lnTo>
                    <a:pt x="1104402" y="849084"/>
                  </a:lnTo>
                  <a:lnTo>
                    <a:pt x="1105430" y="849985"/>
                  </a:lnTo>
                  <a:lnTo>
                    <a:pt x="1107405" y="852245"/>
                  </a:lnTo>
                  <a:lnTo>
                    <a:pt x="1110882" y="855358"/>
                  </a:lnTo>
                  <a:lnTo>
                    <a:pt x="1111183" y="852008"/>
                  </a:lnTo>
                  <a:lnTo>
                    <a:pt x="1111673" y="851092"/>
                  </a:lnTo>
                  <a:lnTo>
                    <a:pt x="1112890" y="850507"/>
                  </a:lnTo>
                  <a:lnTo>
                    <a:pt x="1113032" y="851044"/>
                  </a:lnTo>
                  <a:lnTo>
                    <a:pt x="1112731" y="852751"/>
                  </a:lnTo>
                  <a:lnTo>
                    <a:pt x="1113601" y="855533"/>
                  </a:lnTo>
                  <a:lnTo>
                    <a:pt x="1114976" y="858329"/>
                  </a:lnTo>
                  <a:lnTo>
                    <a:pt x="1116193" y="860179"/>
                  </a:lnTo>
                  <a:lnTo>
                    <a:pt x="1117315" y="860827"/>
                  </a:lnTo>
                  <a:lnTo>
                    <a:pt x="1118294" y="860558"/>
                  </a:lnTo>
                  <a:lnTo>
                    <a:pt x="1120001" y="859404"/>
                  </a:lnTo>
                  <a:lnTo>
                    <a:pt x="1123478" y="859057"/>
                  </a:lnTo>
                  <a:lnTo>
                    <a:pt x="1124521" y="858709"/>
                  </a:lnTo>
                  <a:lnTo>
                    <a:pt x="1124111" y="859879"/>
                  </a:lnTo>
                  <a:lnTo>
                    <a:pt x="1122815" y="860495"/>
                  </a:lnTo>
                  <a:lnTo>
                    <a:pt x="1120160" y="860969"/>
                  </a:lnTo>
                  <a:lnTo>
                    <a:pt x="1120286" y="861412"/>
                  </a:lnTo>
                  <a:lnTo>
                    <a:pt x="1125406" y="863355"/>
                  </a:lnTo>
                  <a:lnTo>
                    <a:pt x="1127919" y="863719"/>
                  </a:lnTo>
                  <a:lnTo>
                    <a:pt x="1129468" y="861917"/>
                  </a:lnTo>
                  <a:lnTo>
                    <a:pt x="1129721" y="861080"/>
                  </a:lnTo>
                  <a:lnTo>
                    <a:pt x="1129911" y="860716"/>
                  </a:lnTo>
                  <a:lnTo>
                    <a:pt x="1129958" y="860384"/>
                  </a:lnTo>
                  <a:lnTo>
                    <a:pt x="1129784" y="859657"/>
                  </a:lnTo>
                  <a:lnTo>
                    <a:pt x="1129689" y="858867"/>
                  </a:lnTo>
                  <a:lnTo>
                    <a:pt x="1130084" y="856655"/>
                  </a:lnTo>
                  <a:lnTo>
                    <a:pt x="1130006" y="855043"/>
                  </a:lnTo>
                  <a:lnTo>
                    <a:pt x="1129595" y="853336"/>
                  </a:lnTo>
                  <a:lnTo>
                    <a:pt x="1128994" y="852056"/>
                  </a:lnTo>
                  <a:lnTo>
                    <a:pt x="1128172" y="851755"/>
                  </a:lnTo>
                  <a:lnTo>
                    <a:pt x="1128046" y="851281"/>
                  </a:lnTo>
                  <a:lnTo>
                    <a:pt x="1128235" y="851123"/>
                  </a:lnTo>
                  <a:lnTo>
                    <a:pt x="1128694" y="850538"/>
                  </a:lnTo>
                  <a:lnTo>
                    <a:pt x="1127698" y="849416"/>
                  </a:lnTo>
                  <a:lnTo>
                    <a:pt x="1126418" y="849811"/>
                  </a:lnTo>
                  <a:lnTo>
                    <a:pt x="1123889" y="851312"/>
                  </a:lnTo>
                  <a:lnTo>
                    <a:pt x="1124506" y="850222"/>
                  </a:lnTo>
                  <a:lnTo>
                    <a:pt x="1125691" y="849226"/>
                  </a:lnTo>
                  <a:lnTo>
                    <a:pt x="1126402" y="848073"/>
                  </a:lnTo>
                  <a:lnTo>
                    <a:pt x="1125628" y="846539"/>
                  </a:lnTo>
                  <a:lnTo>
                    <a:pt x="1125786" y="845497"/>
                  </a:lnTo>
                  <a:lnTo>
                    <a:pt x="1125296" y="844280"/>
                  </a:lnTo>
                  <a:lnTo>
                    <a:pt x="1124506" y="843221"/>
                  </a:lnTo>
                  <a:lnTo>
                    <a:pt x="1123747" y="842700"/>
                  </a:lnTo>
                  <a:lnTo>
                    <a:pt x="1124111" y="842209"/>
                  </a:lnTo>
                  <a:lnTo>
                    <a:pt x="1124711" y="842067"/>
                  </a:lnTo>
                  <a:lnTo>
                    <a:pt x="1125375" y="842241"/>
                  </a:lnTo>
                  <a:lnTo>
                    <a:pt x="1125960" y="842636"/>
                  </a:lnTo>
                  <a:lnTo>
                    <a:pt x="1126497" y="843284"/>
                  </a:lnTo>
                  <a:lnTo>
                    <a:pt x="1126734" y="843853"/>
                  </a:lnTo>
                  <a:lnTo>
                    <a:pt x="1126908" y="844517"/>
                  </a:lnTo>
                  <a:lnTo>
                    <a:pt x="1127303" y="845529"/>
                  </a:lnTo>
                  <a:lnTo>
                    <a:pt x="1127999" y="846714"/>
                  </a:lnTo>
                  <a:lnTo>
                    <a:pt x="1128978" y="848026"/>
                  </a:lnTo>
                  <a:lnTo>
                    <a:pt x="1130084" y="849021"/>
                  </a:lnTo>
                  <a:lnTo>
                    <a:pt x="1131112" y="849321"/>
                  </a:lnTo>
                  <a:lnTo>
                    <a:pt x="1131112" y="849985"/>
                  </a:lnTo>
                  <a:lnTo>
                    <a:pt x="1130985" y="851423"/>
                  </a:lnTo>
                  <a:lnTo>
                    <a:pt x="1131001" y="852039"/>
                  </a:lnTo>
                  <a:lnTo>
                    <a:pt x="1131207" y="852735"/>
                  </a:lnTo>
                  <a:lnTo>
                    <a:pt x="1131428" y="853083"/>
                  </a:lnTo>
                  <a:lnTo>
                    <a:pt x="1131649" y="853399"/>
                  </a:lnTo>
                  <a:lnTo>
                    <a:pt x="1131839" y="853952"/>
                  </a:lnTo>
                  <a:lnTo>
                    <a:pt x="1132597" y="854189"/>
                  </a:lnTo>
                  <a:lnTo>
                    <a:pt x="1133119" y="853794"/>
                  </a:lnTo>
                  <a:lnTo>
                    <a:pt x="1135095" y="850617"/>
                  </a:lnTo>
                  <a:lnTo>
                    <a:pt x="1135411" y="849732"/>
                  </a:lnTo>
                  <a:lnTo>
                    <a:pt x="1134510" y="849511"/>
                  </a:lnTo>
                  <a:lnTo>
                    <a:pt x="1134099" y="849226"/>
                  </a:lnTo>
                  <a:lnTo>
                    <a:pt x="1133704" y="848594"/>
                  </a:lnTo>
                  <a:lnTo>
                    <a:pt x="1134905" y="848753"/>
                  </a:lnTo>
                  <a:lnTo>
                    <a:pt x="1140136" y="847583"/>
                  </a:lnTo>
                  <a:lnTo>
                    <a:pt x="1141258" y="847899"/>
                  </a:lnTo>
                  <a:lnTo>
                    <a:pt x="1142127" y="848926"/>
                  </a:lnTo>
                  <a:lnTo>
                    <a:pt x="1136659" y="852434"/>
                  </a:lnTo>
                  <a:lnTo>
                    <a:pt x="1135932" y="852593"/>
                  </a:lnTo>
                  <a:lnTo>
                    <a:pt x="1135822" y="851234"/>
                  </a:lnTo>
                  <a:lnTo>
                    <a:pt x="1135442" y="852182"/>
                  </a:lnTo>
                  <a:lnTo>
                    <a:pt x="1134968" y="853019"/>
                  </a:lnTo>
                  <a:lnTo>
                    <a:pt x="1132044" y="856670"/>
                  </a:lnTo>
                  <a:lnTo>
                    <a:pt x="1131807" y="857777"/>
                  </a:lnTo>
                  <a:lnTo>
                    <a:pt x="1132597" y="858267"/>
                  </a:lnTo>
                  <a:lnTo>
                    <a:pt x="1134178" y="860337"/>
                  </a:lnTo>
                  <a:lnTo>
                    <a:pt x="1134684" y="860763"/>
                  </a:lnTo>
                  <a:lnTo>
                    <a:pt x="1135332" y="861048"/>
                  </a:lnTo>
                  <a:lnTo>
                    <a:pt x="1136296" y="861838"/>
                  </a:lnTo>
                  <a:lnTo>
                    <a:pt x="1137260" y="862850"/>
                  </a:lnTo>
                  <a:lnTo>
                    <a:pt x="1137908" y="863656"/>
                  </a:lnTo>
                  <a:lnTo>
                    <a:pt x="1137860" y="864099"/>
                  </a:lnTo>
                  <a:lnTo>
                    <a:pt x="1137829" y="864857"/>
                  </a:lnTo>
                  <a:lnTo>
                    <a:pt x="1137765" y="865284"/>
                  </a:lnTo>
                  <a:lnTo>
                    <a:pt x="1138666" y="865189"/>
                  </a:lnTo>
                  <a:lnTo>
                    <a:pt x="1139551" y="865995"/>
                  </a:lnTo>
                  <a:lnTo>
                    <a:pt x="1142933" y="870452"/>
                  </a:lnTo>
                  <a:lnTo>
                    <a:pt x="1143155" y="870547"/>
                  </a:lnTo>
                  <a:lnTo>
                    <a:pt x="1143534" y="870594"/>
                  </a:lnTo>
                  <a:lnTo>
                    <a:pt x="1145130" y="870531"/>
                  </a:lnTo>
                  <a:lnTo>
                    <a:pt x="1145699" y="870641"/>
                  </a:lnTo>
                  <a:lnTo>
                    <a:pt x="1143486" y="872870"/>
                  </a:lnTo>
                  <a:lnTo>
                    <a:pt x="1143645" y="873360"/>
                  </a:lnTo>
                  <a:lnTo>
                    <a:pt x="1144419" y="873565"/>
                  </a:lnTo>
                  <a:lnTo>
                    <a:pt x="1145193" y="874008"/>
                  </a:lnTo>
                  <a:lnTo>
                    <a:pt x="1145873" y="874845"/>
                  </a:lnTo>
                  <a:lnTo>
                    <a:pt x="1146395" y="876125"/>
                  </a:lnTo>
                  <a:lnTo>
                    <a:pt x="1146616" y="877690"/>
                  </a:lnTo>
                  <a:lnTo>
                    <a:pt x="1146395" y="878401"/>
                  </a:lnTo>
                  <a:lnTo>
                    <a:pt x="1146426" y="879049"/>
                  </a:lnTo>
                  <a:lnTo>
                    <a:pt x="1147343" y="880455"/>
                  </a:lnTo>
                  <a:lnTo>
                    <a:pt x="1145636" y="880330"/>
                  </a:lnTo>
                  <a:lnTo>
                    <a:pt x="1145083" y="880503"/>
                  </a:lnTo>
                  <a:lnTo>
                    <a:pt x="1144688" y="880898"/>
                  </a:lnTo>
                  <a:lnTo>
                    <a:pt x="1144419" y="881467"/>
                  </a:lnTo>
                  <a:lnTo>
                    <a:pt x="1144087" y="881910"/>
                  </a:lnTo>
                  <a:lnTo>
                    <a:pt x="1143581" y="882036"/>
                  </a:lnTo>
                  <a:lnTo>
                    <a:pt x="1143724" y="882542"/>
                  </a:lnTo>
                  <a:lnTo>
                    <a:pt x="1145683" y="881435"/>
                  </a:lnTo>
                  <a:lnTo>
                    <a:pt x="1146410" y="881246"/>
                  </a:lnTo>
                  <a:lnTo>
                    <a:pt x="1146189" y="882463"/>
                  </a:lnTo>
                  <a:lnTo>
                    <a:pt x="1146268" y="884581"/>
                  </a:lnTo>
                  <a:lnTo>
                    <a:pt x="1146521" y="886588"/>
                  </a:lnTo>
                  <a:lnTo>
                    <a:pt x="1146821" y="887583"/>
                  </a:lnTo>
                  <a:lnTo>
                    <a:pt x="1147722" y="887489"/>
                  </a:lnTo>
                  <a:lnTo>
                    <a:pt x="1155166" y="883237"/>
                  </a:lnTo>
                  <a:lnTo>
                    <a:pt x="1155830" y="882115"/>
                  </a:lnTo>
                  <a:lnTo>
                    <a:pt x="1156636" y="881293"/>
                  </a:lnTo>
                  <a:lnTo>
                    <a:pt x="1158058" y="881388"/>
                  </a:lnTo>
                  <a:lnTo>
                    <a:pt x="1160871" y="882542"/>
                  </a:lnTo>
                  <a:lnTo>
                    <a:pt x="1162167" y="883316"/>
                  </a:lnTo>
                  <a:lnTo>
                    <a:pt x="1162752" y="883522"/>
                  </a:lnTo>
                  <a:lnTo>
                    <a:pt x="1163400" y="883506"/>
                  </a:lnTo>
                  <a:lnTo>
                    <a:pt x="1163890" y="883032"/>
                  </a:lnTo>
                  <a:lnTo>
                    <a:pt x="1163811" y="882226"/>
                  </a:lnTo>
                  <a:lnTo>
                    <a:pt x="1163147" y="880582"/>
                  </a:lnTo>
                  <a:lnTo>
                    <a:pt x="1162389" y="879618"/>
                  </a:lnTo>
                  <a:lnTo>
                    <a:pt x="1161140" y="878480"/>
                  </a:lnTo>
                  <a:lnTo>
                    <a:pt x="1160113" y="877184"/>
                  </a:lnTo>
                  <a:lnTo>
                    <a:pt x="1160081" y="875777"/>
                  </a:lnTo>
                  <a:lnTo>
                    <a:pt x="1160840" y="875540"/>
                  </a:lnTo>
                  <a:lnTo>
                    <a:pt x="1161851" y="876552"/>
                  </a:lnTo>
                  <a:lnTo>
                    <a:pt x="1162752" y="877959"/>
                  </a:lnTo>
                  <a:lnTo>
                    <a:pt x="1163606" y="879618"/>
                  </a:lnTo>
                  <a:lnTo>
                    <a:pt x="1165328" y="881262"/>
                  </a:lnTo>
                  <a:lnTo>
                    <a:pt x="1165691" y="881942"/>
                  </a:lnTo>
                  <a:lnTo>
                    <a:pt x="1166672" y="884138"/>
                  </a:lnTo>
                  <a:lnTo>
                    <a:pt x="1168410" y="887030"/>
                  </a:lnTo>
                  <a:lnTo>
                    <a:pt x="1170307" y="889164"/>
                  </a:lnTo>
                  <a:lnTo>
                    <a:pt x="1172392" y="890539"/>
                  </a:lnTo>
                  <a:lnTo>
                    <a:pt x="1178287" y="891424"/>
                  </a:lnTo>
                  <a:lnTo>
                    <a:pt x="1179394" y="891298"/>
                  </a:lnTo>
                  <a:lnTo>
                    <a:pt x="1179742" y="890966"/>
                  </a:lnTo>
                  <a:lnTo>
                    <a:pt x="1180721" y="889669"/>
                  </a:lnTo>
                  <a:lnTo>
                    <a:pt x="1180943" y="889211"/>
                  </a:lnTo>
                  <a:lnTo>
                    <a:pt x="1180959" y="888658"/>
                  </a:lnTo>
                  <a:lnTo>
                    <a:pt x="1180848" y="888327"/>
                  </a:lnTo>
                  <a:lnTo>
                    <a:pt x="1180626" y="887947"/>
                  </a:lnTo>
                  <a:lnTo>
                    <a:pt x="1180342" y="887220"/>
                  </a:lnTo>
                  <a:lnTo>
                    <a:pt x="1179710" y="884976"/>
                  </a:lnTo>
                  <a:lnTo>
                    <a:pt x="1179678" y="884454"/>
                  </a:lnTo>
                  <a:lnTo>
                    <a:pt x="1180042" y="884075"/>
                  </a:lnTo>
                  <a:lnTo>
                    <a:pt x="1180595" y="884264"/>
                  </a:lnTo>
                  <a:lnTo>
                    <a:pt x="1181037" y="884296"/>
                  </a:lnTo>
                  <a:lnTo>
                    <a:pt x="1180959" y="883506"/>
                  </a:lnTo>
                  <a:lnTo>
                    <a:pt x="1180437" y="881831"/>
                  </a:lnTo>
                  <a:lnTo>
                    <a:pt x="1179899" y="880487"/>
                  </a:lnTo>
                  <a:lnTo>
                    <a:pt x="1176312" y="874213"/>
                  </a:lnTo>
                  <a:lnTo>
                    <a:pt x="1175553" y="873186"/>
                  </a:lnTo>
                  <a:lnTo>
                    <a:pt x="1174068" y="871732"/>
                  </a:lnTo>
                  <a:lnTo>
                    <a:pt x="1173689" y="871258"/>
                  </a:lnTo>
                  <a:lnTo>
                    <a:pt x="1173578" y="870926"/>
                  </a:lnTo>
                  <a:lnTo>
                    <a:pt x="1173404" y="870152"/>
                  </a:lnTo>
                  <a:lnTo>
                    <a:pt x="1173278" y="869804"/>
                  </a:lnTo>
                  <a:lnTo>
                    <a:pt x="1173072" y="869519"/>
                  </a:lnTo>
                  <a:lnTo>
                    <a:pt x="1172693" y="869298"/>
                  </a:lnTo>
                  <a:lnTo>
                    <a:pt x="1171555" y="867638"/>
                  </a:lnTo>
                  <a:lnTo>
                    <a:pt x="1168868" y="864841"/>
                  </a:lnTo>
                  <a:lnTo>
                    <a:pt x="1167952" y="863340"/>
                  </a:lnTo>
                  <a:lnTo>
                    <a:pt x="1168426" y="862550"/>
                  </a:lnTo>
                  <a:lnTo>
                    <a:pt x="1169374" y="861965"/>
                  </a:lnTo>
                  <a:lnTo>
                    <a:pt x="1169880" y="861048"/>
                  </a:lnTo>
                  <a:lnTo>
                    <a:pt x="1169406" y="860274"/>
                  </a:lnTo>
                  <a:lnTo>
                    <a:pt x="1165612" y="855880"/>
                  </a:lnTo>
                  <a:lnTo>
                    <a:pt x="1164917" y="854932"/>
                  </a:lnTo>
                  <a:lnTo>
                    <a:pt x="1164475" y="853636"/>
                  </a:lnTo>
                  <a:lnTo>
                    <a:pt x="1164396" y="851755"/>
                  </a:lnTo>
                  <a:lnTo>
                    <a:pt x="1160603" y="847868"/>
                  </a:lnTo>
                  <a:lnTo>
                    <a:pt x="1158422" y="845117"/>
                  </a:lnTo>
                  <a:lnTo>
                    <a:pt x="1158105" y="844470"/>
                  </a:lnTo>
                  <a:lnTo>
                    <a:pt x="1158200" y="843063"/>
                  </a:lnTo>
                  <a:lnTo>
                    <a:pt x="1157979" y="842241"/>
                  </a:lnTo>
                  <a:lnTo>
                    <a:pt x="1157616" y="842036"/>
                  </a:lnTo>
                  <a:lnTo>
                    <a:pt x="1156051" y="841767"/>
                  </a:lnTo>
                  <a:lnTo>
                    <a:pt x="1155435" y="841340"/>
                  </a:lnTo>
                  <a:lnTo>
                    <a:pt x="1154723" y="840124"/>
                  </a:lnTo>
                  <a:lnTo>
                    <a:pt x="1154265" y="838622"/>
                  </a:lnTo>
                  <a:lnTo>
                    <a:pt x="1154344" y="837310"/>
                  </a:lnTo>
                  <a:lnTo>
                    <a:pt x="1153902" y="836947"/>
                  </a:lnTo>
                  <a:lnTo>
                    <a:pt x="1153570" y="836378"/>
                  </a:lnTo>
                  <a:lnTo>
                    <a:pt x="1153459" y="835619"/>
                  </a:lnTo>
                  <a:lnTo>
                    <a:pt x="1153649" y="834829"/>
                  </a:lnTo>
                  <a:lnTo>
                    <a:pt x="1152874" y="834070"/>
                  </a:lnTo>
                  <a:lnTo>
                    <a:pt x="1152653" y="832917"/>
                  </a:lnTo>
                  <a:lnTo>
                    <a:pt x="1152605" y="831605"/>
                  </a:lnTo>
                  <a:lnTo>
                    <a:pt x="1152353" y="830325"/>
                  </a:lnTo>
                  <a:lnTo>
                    <a:pt x="1151689" y="829424"/>
                  </a:lnTo>
                  <a:lnTo>
                    <a:pt x="1150836" y="828823"/>
                  </a:lnTo>
                  <a:lnTo>
                    <a:pt x="1149192" y="828017"/>
                  </a:lnTo>
                  <a:lnTo>
                    <a:pt x="1148338" y="827179"/>
                  </a:lnTo>
                  <a:lnTo>
                    <a:pt x="1146916" y="825267"/>
                  </a:lnTo>
                  <a:lnTo>
                    <a:pt x="1146237" y="824477"/>
                  </a:lnTo>
                  <a:lnTo>
                    <a:pt x="1143550" y="822707"/>
                  </a:lnTo>
                  <a:lnTo>
                    <a:pt x="1142681" y="821774"/>
                  </a:lnTo>
                  <a:lnTo>
                    <a:pt x="1143819" y="820969"/>
                  </a:lnTo>
                  <a:lnTo>
                    <a:pt x="1145873" y="821253"/>
                  </a:lnTo>
                  <a:lnTo>
                    <a:pt x="1148086" y="822249"/>
                  </a:lnTo>
                  <a:lnTo>
                    <a:pt x="1149571" y="823529"/>
                  </a:lnTo>
                  <a:lnTo>
                    <a:pt x="1149998" y="824461"/>
                  </a:lnTo>
                  <a:lnTo>
                    <a:pt x="1150836" y="826690"/>
                  </a:lnTo>
                  <a:lnTo>
                    <a:pt x="1151436" y="827654"/>
                  </a:lnTo>
                  <a:lnTo>
                    <a:pt x="1152305" y="828239"/>
                  </a:lnTo>
                  <a:lnTo>
                    <a:pt x="1154107" y="828681"/>
                  </a:lnTo>
                  <a:lnTo>
                    <a:pt x="1154850" y="829613"/>
                  </a:lnTo>
                  <a:lnTo>
                    <a:pt x="1154644" y="828696"/>
                  </a:lnTo>
                  <a:lnTo>
                    <a:pt x="1154360" y="827859"/>
                  </a:lnTo>
                  <a:lnTo>
                    <a:pt x="1154012" y="827101"/>
                  </a:lnTo>
                  <a:lnTo>
                    <a:pt x="1153570" y="826468"/>
                  </a:lnTo>
                  <a:lnTo>
                    <a:pt x="1152574" y="825773"/>
                  </a:lnTo>
                  <a:lnTo>
                    <a:pt x="1152321" y="825488"/>
                  </a:lnTo>
                  <a:lnTo>
                    <a:pt x="1152210" y="825125"/>
                  </a:lnTo>
                  <a:lnTo>
                    <a:pt x="1152163" y="824683"/>
                  </a:lnTo>
                  <a:lnTo>
                    <a:pt x="1152179" y="824382"/>
                  </a:lnTo>
                  <a:lnTo>
                    <a:pt x="1152305" y="824461"/>
                  </a:lnTo>
                  <a:lnTo>
                    <a:pt x="1150899" y="822091"/>
                  </a:lnTo>
                  <a:lnTo>
                    <a:pt x="1150583" y="821379"/>
                  </a:lnTo>
                  <a:lnTo>
                    <a:pt x="1150251" y="820937"/>
                  </a:lnTo>
                  <a:lnTo>
                    <a:pt x="1149160" y="820510"/>
                  </a:lnTo>
                  <a:lnTo>
                    <a:pt x="1148433" y="820083"/>
                  </a:lnTo>
                  <a:lnTo>
                    <a:pt x="1147754" y="820036"/>
                  </a:lnTo>
                  <a:lnTo>
                    <a:pt x="1147406" y="819847"/>
                  </a:lnTo>
                  <a:lnTo>
                    <a:pt x="1147201" y="819609"/>
                  </a:lnTo>
                  <a:lnTo>
                    <a:pt x="1147011" y="819135"/>
                  </a:lnTo>
                  <a:lnTo>
                    <a:pt x="1146821" y="818882"/>
                  </a:lnTo>
                  <a:lnTo>
                    <a:pt x="1145051" y="817018"/>
                  </a:lnTo>
                  <a:lnTo>
                    <a:pt x="1144008" y="816291"/>
                  </a:lnTo>
                  <a:lnTo>
                    <a:pt x="1141796" y="815753"/>
                  </a:lnTo>
                  <a:lnTo>
                    <a:pt x="1140816" y="815263"/>
                  </a:lnTo>
                  <a:lnTo>
                    <a:pt x="1141796" y="814979"/>
                  </a:lnTo>
                  <a:lnTo>
                    <a:pt x="1144324" y="815374"/>
                  </a:lnTo>
                  <a:lnTo>
                    <a:pt x="1145320" y="814504"/>
                  </a:lnTo>
                  <a:lnTo>
                    <a:pt x="1146395" y="815169"/>
                  </a:lnTo>
                  <a:lnTo>
                    <a:pt x="1146474" y="813620"/>
                  </a:lnTo>
                  <a:lnTo>
                    <a:pt x="1145747" y="809479"/>
                  </a:lnTo>
                  <a:lnTo>
                    <a:pt x="1145146" y="803157"/>
                  </a:lnTo>
                  <a:lnTo>
                    <a:pt x="1145257" y="802051"/>
                  </a:lnTo>
                  <a:lnTo>
                    <a:pt x="1146284" y="803252"/>
                  </a:lnTo>
                  <a:lnTo>
                    <a:pt x="1147058" y="807060"/>
                  </a:lnTo>
                  <a:lnTo>
                    <a:pt x="1147880" y="813762"/>
                  </a:lnTo>
                  <a:lnTo>
                    <a:pt x="1148971" y="816796"/>
                  </a:lnTo>
                  <a:lnTo>
                    <a:pt x="1150646" y="818819"/>
                  </a:lnTo>
                  <a:lnTo>
                    <a:pt x="1152495" y="820431"/>
                  </a:lnTo>
                  <a:lnTo>
                    <a:pt x="1154123" y="822217"/>
                  </a:lnTo>
                  <a:lnTo>
                    <a:pt x="1156936" y="825931"/>
                  </a:lnTo>
                  <a:lnTo>
                    <a:pt x="1157600" y="827432"/>
                  </a:lnTo>
                  <a:lnTo>
                    <a:pt x="1157868" y="828191"/>
                  </a:lnTo>
                  <a:lnTo>
                    <a:pt x="1158880" y="830056"/>
                  </a:lnTo>
                  <a:lnTo>
                    <a:pt x="1159591" y="831920"/>
                  </a:lnTo>
                  <a:lnTo>
                    <a:pt x="1159891" y="832474"/>
                  </a:lnTo>
                  <a:lnTo>
                    <a:pt x="1160713" y="833517"/>
                  </a:lnTo>
                  <a:lnTo>
                    <a:pt x="1161456" y="834212"/>
                  </a:lnTo>
                  <a:lnTo>
                    <a:pt x="1162136" y="835098"/>
                  </a:lnTo>
                  <a:lnTo>
                    <a:pt x="1162800" y="836773"/>
                  </a:lnTo>
                  <a:lnTo>
                    <a:pt x="1163368" y="838512"/>
                  </a:lnTo>
                  <a:lnTo>
                    <a:pt x="1163985" y="839934"/>
                  </a:lnTo>
                  <a:lnTo>
                    <a:pt x="1164743" y="841008"/>
                  </a:lnTo>
                  <a:lnTo>
                    <a:pt x="1165597" y="841656"/>
                  </a:lnTo>
                  <a:lnTo>
                    <a:pt x="1165755" y="844612"/>
                  </a:lnTo>
                  <a:lnTo>
                    <a:pt x="1165945" y="845607"/>
                  </a:lnTo>
                  <a:lnTo>
                    <a:pt x="1166356" y="846287"/>
                  </a:lnTo>
                  <a:lnTo>
                    <a:pt x="1168347" y="847646"/>
                  </a:lnTo>
                  <a:lnTo>
                    <a:pt x="1171508" y="851217"/>
                  </a:lnTo>
                  <a:lnTo>
                    <a:pt x="1172851" y="852008"/>
                  </a:lnTo>
                  <a:lnTo>
                    <a:pt x="1172582" y="851534"/>
                  </a:lnTo>
                  <a:lnTo>
                    <a:pt x="1172298" y="851092"/>
                  </a:lnTo>
                  <a:lnTo>
                    <a:pt x="1172551" y="850222"/>
                  </a:lnTo>
                  <a:lnTo>
                    <a:pt x="1172282" y="849700"/>
                  </a:lnTo>
                  <a:lnTo>
                    <a:pt x="1171840" y="849242"/>
                  </a:lnTo>
                  <a:lnTo>
                    <a:pt x="1171555" y="848594"/>
                  </a:lnTo>
                  <a:lnTo>
                    <a:pt x="1171634" y="847978"/>
                  </a:lnTo>
                  <a:lnTo>
                    <a:pt x="1172092" y="846666"/>
                  </a:lnTo>
                  <a:lnTo>
                    <a:pt x="1172092" y="845686"/>
                  </a:lnTo>
                  <a:lnTo>
                    <a:pt x="1172693" y="846050"/>
                  </a:lnTo>
                  <a:lnTo>
                    <a:pt x="1173167" y="845987"/>
                  </a:lnTo>
                  <a:lnTo>
                    <a:pt x="1173578" y="845671"/>
                  </a:lnTo>
                  <a:lnTo>
                    <a:pt x="1173894" y="845165"/>
                  </a:lnTo>
                  <a:lnTo>
                    <a:pt x="1174479" y="846587"/>
                  </a:lnTo>
                  <a:lnTo>
                    <a:pt x="1175443" y="848088"/>
                  </a:lnTo>
                  <a:lnTo>
                    <a:pt x="1176217" y="849637"/>
                  </a:lnTo>
                  <a:lnTo>
                    <a:pt x="1176502" y="852624"/>
                  </a:lnTo>
                  <a:lnTo>
                    <a:pt x="1177165" y="853857"/>
                  </a:lnTo>
                  <a:lnTo>
                    <a:pt x="1178051" y="855169"/>
                  </a:lnTo>
                  <a:lnTo>
                    <a:pt x="1178730" y="856749"/>
                  </a:lnTo>
                  <a:lnTo>
                    <a:pt x="1178446" y="856449"/>
                  </a:lnTo>
                  <a:lnTo>
                    <a:pt x="1178114" y="856196"/>
                  </a:lnTo>
                  <a:lnTo>
                    <a:pt x="1177908" y="855928"/>
                  </a:lnTo>
                  <a:lnTo>
                    <a:pt x="1177466" y="856528"/>
                  </a:lnTo>
                  <a:lnTo>
                    <a:pt x="1176786" y="856402"/>
                  </a:lnTo>
                  <a:lnTo>
                    <a:pt x="1175301" y="855611"/>
                  </a:lnTo>
                  <a:lnTo>
                    <a:pt x="1176407" y="857192"/>
                  </a:lnTo>
                  <a:lnTo>
                    <a:pt x="1178698" y="859326"/>
                  </a:lnTo>
                  <a:lnTo>
                    <a:pt x="1181132" y="862375"/>
                  </a:lnTo>
                  <a:lnTo>
                    <a:pt x="1182476" y="863751"/>
                  </a:lnTo>
                  <a:lnTo>
                    <a:pt x="1183914" y="864762"/>
                  </a:lnTo>
                  <a:lnTo>
                    <a:pt x="1185399" y="865157"/>
                  </a:lnTo>
                  <a:lnTo>
                    <a:pt x="1185321" y="865331"/>
                  </a:lnTo>
                  <a:lnTo>
                    <a:pt x="1185257" y="865489"/>
                  </a:lnTo>
                  <a:lnTo>
                    <a:pt x="1185178" y="865631"/>
                  </a:lnTo>
                  <a:lnTo>
                    <a:pt x="1185052" y="865742"/>
                  </a:lnTo>
                  <a:lnTo>
                    <a:pt x="1185210" y="866295"/>
                  </a:lnTo>
                  <a:lnTo>
                    <a:pt x="1186411" y="866564"/>
                  </a:lnTo>
                  <a:lnTo>
                    <a:pt x="1187265" y="867101"/>
                  </a:lnTo>
                  <a:lnTo>
                    <a:pt x="1187944" y="868255"/>
                  </a:lnTo>
                  <a:lnTo>
                    <a:pt x="1189193" y="871984"/>
                  </a:lnTo>
                  <a:lnTo>
                    <a:pt x="1189856" y="873660"/>
                  </a:lnTo>
                  <a:lnTo>
                    <a:pt x="1190678" y="874924"/>
                  </a:lnTo>
                  <a:lnTo>
                    <a:pt x="1191689" y="875240"/>
                  </a:lnTo>
                  <a:lnTo>
                    <a:pt x="1192259" y="875019"/>
                  </a:lnTo>
                  <a:lnTo>
                    <a:pt x="1193460" y="874260"/>
                  </a:lnTo>
                  <a:lnTo>
                    <a:pt x="1193902" y="873691"/>
                  </a:lnTo>
                  <a:lnTo>
                    <a:pt x="1194424" y="873423"/>
                  </a:lnTo>
                  <a:lnTo>
                    <a:pt x="1194945" y="874087"/>
                  </a:lnTo>
                  <a:lnTo>
                    <a:pt x="1195340" y="875050"/>
                  </a:lnTo>
                  <a:lnTo>
                    <a:pt x="1195640" y="875604"/>
                  </a:lnTo>
                  <a:lnTo>
                    <a:pt x="1196131" y="875683"/>
                  </a:lnTo>
                  <a:lnTo>
                    <a:pt x="1196178" y="875240"/>
                  </a:lnTo>
                  <a:lnTo>
                    <a:pt x="1196178" y="874655"/>
                  </a:lnTo>
                  <a:lnTo>
                    <a:pt x="1196478" y="874276"/>
                  </a:lnTo>
                  <a:lnTo>
                    <a:pt x="1197063" y="874276"/>
                  </a:lnTo>
                  <a:lnTo>
                    <a:pt x="1198343" y="874624"/>
                  </a:lnTo>
                  <a:lnTo>
                    <a:pt x="1199023" y="874624"/>
                  </a:lnTo>
                  <a:lnTo>
                    <a:pt x="1201093" y="873976"/>
                  </a:lnTo>
                  <a:lnTo>
                    <a:pt x="1201488" y="874197"/>
                  </a:lnTo>
                  <a:lnTo>
                    <a:pt x="1202610" y="875319"/>
                  </a:lnTo>
                  <a:lnTo>
                    <a:pt x="1203116" y="875509"/>
                  </a:lnTo>
                  <a:lnTo>
                    <a:pt x="1203969" y="875683"/>
                  </a:lnTo>
                  <a:lnTo>
                    <a:pt x="1213926" y="881135"/>
                  </a:lnTo>
                  <a:lnTo>
                    <a:pt x="1216139" y="881340"/>
                  </a:lnTo>
                  <a:lnTo>
                    <a:pt x="1216818" y="881198"/>
                  </a:lnTo>
                  <a:lnTo>
                    <a:pt x="1217340" y="880898"/>
                  </a:lnTo>
                  <a:lnTo>
                    <a:pt x="1217704" y="880330"/>
                  </a:lnTo>
                  <a:lnTo>
                    <a:pt x="1218431" y="878369"/>
                  </a:lnTo>
                  <a:lnTo>
                    <a:pt x="1218573" y="877706"/>
                  </a:lnTo>
                  <a:lnTo>
                    <a:pt x="1218525" y="877074"/>
                  </a:lnTo>
                  <a:lnTo>
                    <a:pt x="1217798" y="876078"/>
                  </a:lnTo>
                  <a:lnTo>
                    <a:pt x="1216787" y="875604"/>
                  </a:lnTo>
                  <a:lnTo>
                    <a:pt x="1215933" y="874924"/>
                  </a:lnTo>
                  <a:lnTo>
                    <a:pt x="1215696" y="873360"/>
                  </a:lnTo>
                  <a:lnTo>
                    <a:pt x="1216012" y="872206"/>
                  </a:lnTo>
                  <a:lnTo>
                    <a:pt x="1217261" y="870325"/>
                  </a:lnTo>
                  <a:lnTo>
                    <a:pt x="1217656" y="869203"/>
                  </a:lnTo>
                  <a:lnTo>
                    <a:pt x="1217656" y="867844"/>
                  </a:lnTo>
                  <a:lnTo>
                    <a:pt x="1217371" y="866169"/>
                  </a:lnTo>
                  <a:lnTo>
                    <a:pt x="1216787" y="864841"/>
                  </a:lnTo>
                  <a:lnTo>
                    <a:pt x="1215854" y="864636"/>
                  </a:lnTo>
                  <a:lnTo>
                    <a:pt x="1215681" y="864099"/>
                  </a:lnTo>
                  <a:lnTo>
                    <a:pt x="1216455" y="863561"/>
                  </a:lnTo>
                  <a:lnTo>
                    <a:pt x="1217640" y="862091"/>
                  </a:lnTo>
                  <a:lnTo>
                    <a:pt x="1218446" y="861617"/>
                  </a:lnTo>
                  <a:lnTo>
                    <a:pt x="1218762" y="860953"/>
                  </a:lnTo>
                  <a:lnTo>
                    <a:pt x="1217609" y="858282"/>
                  </a:lnTo>
                  <a:lnTo>
                    <a:pt x="1217450" y="856987"/>
                  </a:lnTo>
                  <a:lnTo>
                    <a:pt x="1217925" y="856228"/>
                  </a:lnTo>
                  <a:lnTo>
                    <a:pt x="1218747" y="855453"/>
                  </a:lnTo>
                  <a:lnTo>
                    <a:pt x="1220359" y="854489"/>
                  </a:lnTo>
                  <a:lnTo>
                    <a:pt x="1224721" y="853130"/>
                  </a:lnTo>
                  <a:lnTo>
                    <a:pt x="1224863" y="853573"/>
                  </a:lnTo>
                  <a:lnTo>
                    <a:pt x="1221101" y="855390"/>
                  </a:lnTo>
                  <a:lnTo>
                    <a:pt x="1219742" y="856844"/>
                  </a:lnTo>
                  <a:lnTo>
                    <a:pt x="1219553" y="860179"/>
                  </a:lnTo>
                  <a:lnTo>
                    <a:pt x="1219727" y="860921"/>
                  </a:lnTo>
                  <a:lnTo>
                    <a:pt x="1219932" y="861396"/>
                  </a:lnTo>
                  <a:lnTo>
                    <a:pt x="1220011" y="861917"/>
                  </a:lnTo>
                  <a:lnTo>
                    <a:pt x="1219821" y="862802"/>
                  </a:lnTo>
                  <a:lnTo>
                    <a:pt x="1219568" y="863213"/>
                  </a:lnTo>
                  <a:lnTo>
                    <a:pt x="1218762" y="863924"/>
                  </a:lnTo>
                  <a:lnTo>
                    <a:pt x="1218573" y="864288"/>
                  </a:lnTo>
                  <a:lnTo>
                    <a:pt x="1218715" y="865536"/>
                  </a:lnTo>
                  <a:lnTo>
                    <a:pt x="1219347" y="866911"/>
                  </a:lnTo>
                  <a:lnTo>
                    <a:pt x="1220785" y="869614"/>
                  </a:lnTo>
                  <a:lnTo>
                    <a:pt x="1221117" y="870104"/>
                  </a:lnTo>
                  <a:lnTo>
                    <a:pt x="1221370" y="870372"/>
                  </a:lnTo>
                  <a:lnTo>
                    <a:pt x="1221481" y="870768"/>
                  </a:lnTo>
                  <a:lnTo>
                    <a:pt x="1221417" y="871574"/>
                  </a:lnTo>
                  <a:lnTo>
                    <a:pt x="1220912" y="872648"/>
                  </a:lnTo>
                  <a:lnTo>
                    <a:pt x="1220311" y="873549"/>
                  </a:lnTo>
                  <a:lnTo>
                    <a:pt x="1219189" y="873613"/>
                  </a:lnTo>
                  <a:lnTo>
                    <a:pt x="1218983" y="873976"/>
                  </a:lnTo>
                  <a:lnTo>
                    <a:pt x="1219094" y="874418"/>
                  </a:lnTo>
                  <a:lnTo>
                    <a:pt x="1219331" y="874814"/>
                  </a:lnTo>
                  <a:lnTo>
                    <a:pt x="1219568" y="875114"/>
                  </a:lnTo>
                  <a:lnTo>
                    <a:pt x="1219711" y="875382"/>
                  </a:lnTo>
                  <a:lnTo>
                    <a:pt x="1219900" y="876015"/>
                  </a:lnTo>
                  <a:lnTo>
                    <a:pt x="1220153" y="876568"/>
                  </a:lnTo>
                  <a:lnTo>
                    <a:pt x="1220359" y="877105"/>
                  </a:lnTo>
                  <a:lnTo>
                    <a:pt x="1220469" y="877848"/>
                  </a:lnTo>
                  <a:lnTo>
                    <a:pt x="1220422" y="878654"/>
                  </a:lnTo>
                  <a:lnTo>
                    <a:pt x="1220248" y="879176"/>
                  </a:lnTo>
                  <a:lnTo>
                    <a:pt x="1220137" y="879713"/>
                  </a:lnTo>
                  <a:lnTo>
                    <a:pt x="1220232" y="880645"/>
                  </a:lnTo>
                  <a:lnTo>
                    <a:pt x="1220406" y="881340"/>
                  </a:lnTo>
                  <a:lnTo>
                    <a:pt x="1220738" y="882179"/>
                  </a:lnTo>
                  <a:lnTo>
                    <a:pt x="1221070" y="882969"/>
                  </a:lnTo>
                  <a:lnTo>
                    <a:pt x="1221386" y="883522"/>
                  </a:lnTo>
                  <a:lnTo>
                    <a:pt x="1221892" y="884106"/>
                  </a:lnTo>
                  <a:lnTo>
                    <a:pt x="1222950" y="884707"/>
                  </a:lnTo>
                  <a:lnTo>
                    <a:pt x="1223330" y="885166"/>
                  </a:lnTo>
                  <a:lnTo>
                    <a:pt x="1223535" y="885687"/>
                  </a:lnTo>
                  <a:lnTo>
                    <a:pt x="1223519" y="886145"/>
                  </a:lnTo>
                  <a:lnTo>
                    <a:pt x="1223251" y="886477"/>
                  </a:lnTo>
                  <a:lnTo>
                    <a:pt x="1222618" y="886509"/>
                  </a:lnTo>
                  <a:lnTo>
                    <a:pt x="1223725" y="888864"/>
                  </a:lnTo>
                  <a:lnTo>
                    <a:pt x="1224025" y="889322"/>
                  </a:lnTo>
                  <a:lnTo>
                    <a:pt x="1224452" y="889306"/>
                  </a:lnTo>
                  <a:lnTo>
                    <a:pt x="1224957" y="889022"/>
                  </a:lnTo>
                  <a:lnTo>
                    <a:pt x="1225432" y="888942"/>
                  </a:lnTo>
                  <a:lnTo>
                    <a:pt x="1225827" y="889543"/>
                  </a:lnTo>
                  <a:lnTo>
                    <a:pt x="1226174" y="890413"/>
                  </a:lnTo>
                  <a:lnTo>
                    <a:pt x="1226554" y="890855"/>
                  </a:lnTo>
                  <a:lnTo>
                    <a:pt x="1226996" y="890997"/>
                  </a:lnTo>
                  <a:lnTo>
                    <a:pt x="1227534" y="890886"/>
                  </a:lnTo>
                  <a:lnTo>
                    <a:pt x="1227961" y="890966"/>
                  </a:lnTo>
                  <a:lnTo>
                    <a:pt x="1228182" y="891456"/>
                  </a:lnTo>
                  <a:lnTo>
                    <a:pt x="1228403" y="892103"/>
                  </a:lnTo>
                  <a:lnTo>
                    <a:pt x="1228798" y="892657"/>
                  </a:lnTo>
                  <a:lnTo>
                    <a:pt x="1229067" y="892752"/>
                  </a:lnTo>
                  <a:lnTo>
                    <a:pt x="1229715" y="892799"/>
                  </a:lnTo>
                  <a:lnTo>
                    <a:pt x="1230015" y="892878"/>
                  </a:lnTo>
                  <a:lnTo>
                    <a:pt x="1230252" y="893052"/>
                  </a:lnTo>
                  <a:lnTo>
                    <a:pt x="1230600" y="893510"/>
                  </a:lnTo>
                  <a:lnTo>
                    <a:pt x="1230868" y="893700"/>
                  </a:lnTo>
                  <a:lnTo>
                    <a:pt x="1231374" y="893905"/>
                  </a:lnTo>
                  <a:lnTo>
                    <a:pt x="1231785" y="893921"/>
                  </a:lnTo>
                  <a:lnTo>
                    <a:pt x="1232702" y="893637"/>
                  </a:lnTo>
                  <a:lnTo>
                    <a:pt x="1233413" y="893162"/>
                  </a:lnTo>
                  <a:lnTo>
                    <a:pt x="1235373" y="890618"/>
                  </a:lnTo>
                  <a:lnTo>
                    <a:pt x="1234424" y="889527"/>
                  </a:lnTo>
                  <a:lnTo>
                    <a:pt x="1234187" y="888327"/>
                  </a:lnTo>
                  <a:lnTo>
                    <a:pt x="1235136" y="883159"/>
                  </a:lnTo>
                  <a:lnTo>
                    <a:pt x="1235072" y="882084"/>
                  </a:lnTo>
                  <a:lnTo>
                    <a:pt x="1234266" y="881736"/>
                  </a:lnTo>
                  <a:lnTo>
                    <a:pt x="1234108" y="881198"/>
                  </a:lnTo>
                  <a:lnTo>
                    <a:pt x="1236005" y="879508"/>
                  </a:lnTo>
                  <a:lnTo>
                    <a:pt x="1236511" y="878812"/>
                  </a:lnTo>
                  <a:lnTo>
                    <a:pt x="1236985" y="879255"/>
                  </a:lnTo>
                  <a:lnTo>
                    <a:pt x="1236716" y="879728"/>
                  </a:lnTo>
                  <a:lnTo>
                    <a:pt x="1236400" y="880124"/>
                  </a:lnTo>
                  <a:lnTo>
                    <a:pt x="1235657" y="880708"/>
                  </a:lnTo>
                  <a:lnTo>
                    <a:pt x="1235831" y="881230"/>
                  </a:lnTo>
                  <a:lnTo>
                    <a:pt x="1236827" y="881847"/>
                  </a:lnTo>
                  <a:lnTo>
                    <a:pt x="1236511" y="883379"/>
                  </a:lnTo>
                  <a:lnTo>
                    <a:pt x="1235752" y="885181"/>
                  </a:lnTo>
                  <a:lnTo>
                    <a:pt x="1235515" y="886509"/>
                  </a:lnTo>
                  <a:lnTo>
                    <a:pt x="1236605" y="888722"/>
                  </a:lnTo>
                  <a:lnTo>
                    <a:pt x="1237743" y="889211"/>
                  </a:lnTo>
                  <a:lnTo>
                    <a:pt x="1240161" y="888627"/>
                  </a:lnTo>
                  <a:lnTo>
                    <a:pt x="1240319" y="889069"/>
                  </a:lnTo>
                  <a:lnTo>
                    <a:pt x="1239656" y="890001"/>
                  </a:lnTo>
                  <a:lnTo>
                    <a:pt x="1239735" y="890934"/>
                  </a:lnTo>
                  <a:lnTo>
                    <a:pt x="1240793" y="893273"/>
                  </a:lnTo>
                  <a:lnTo>
                    <a:pt x="1241047" y="894347"/>
                  </a:lnTo>
                  <a:lnTo>
                    <a:pt x="1240698" y="894617"/>
                  </a:lnTo>
                  <a:lnTo>
                    <a:pt x="1239924" y="894364"/>
                  </a:lnTo>
                  <a:lnTo>
                    <a:pt x="1238944" y="893826"/>
                  </a:lnTo>
                  <a:lnTo>
                    <a:pt x="1238075" y="893147"/>
                  </a:lnTo>
                  <a:lnTo>
                    <a:pt x="1237396" y="892403"/>
                  </a:lnTo>
                  <a:lnTo>
                    <a:pt x="1236779" y="891961"/>
                  </a:lnTo>
                  <a:lnTo>
                    <a:pt x="1236100" y="892072"/>
                  </a:lnTo>
                  <a:lnTo>
                    <a:pt x="1235531" y="892625"/>
                  </a:lnTo>
                  <a:lnTo>
                    <a:pt x="1234235" y="895327"/>
                  </a:lnTo>
                  <a:lnTo>
                    <a:pt x="1236384" y="896544"/>
                  </a:lnTo>
                  <a:lnTo>
                    <a:pt x="1236795" y="897034"/>
                  </a:lnTo>
                  <a:lnTo>
                    <a:pt x="1237111" y="897872"/>
                  </a:lnTo>
                  <a:lnTo>
                    <a:pt x="1237427" y="898441"/>
                  </a:lnTo>
                  <a:lnTo>
                    <a:pt x="1237775" y="898836"/>
                  </a:lnTo>
                  <a:lnTo>
                    <a:pt x="1241331" y="901966"/>
                  </a:lnTo>
                  <a:lnTo>
                    <a:pt x="1243448" y="904225"/>
                  </a:lnTo>
                  <a:lnTo>
                    <a:pt x="1244713" y="905221"/>
                  </a:lnTo>
                  <a:lnTo>
                    <a:pt x="1245756" y="905221"/>
                  </a:lnTo>
                  <a:lnTo>
                    <a:pt x="1246357" y="903561"/>
                  </a:lnTo>
                  <a:lnTo>
                    <a:pt x="1246151" y="901744"/>
                  </a:lnTo>
                  <a:lnTo>
                    <a:pt x="1244713" y="899073"/>
                  </a:lnTo>
                  <a:lnTo>
                    <a:pt x="1244460" y="897572"/>
                  </a:lnTo>
                  <a:lnTo>
                    <a:pt x="1244966" y="898046"/>
                  </a:lnTo>
                  <a:lnTo>
                    <a:pt x="1245788" y="898583"/>
                  </a:lnTo>
                  <a:lnTo>
                    <a:pt x="1246183" y="898915"/>
                  </a:lnTo>
                  <a:lnTo>
                    <a:pt x="1246752" y="899231"/>
                  </a:lnTo>
                  <a:lnTo>
                    <a:pt x="1246657" y="898488"/>
                  </a:lnTo>
                  <a:lnTo>
                    <a:pt x="1246277" y="897524"/>
                  </a:lnTo>
                  <a:lnTo>
                    <a:pt x="1246056" y="897081"/>
                  </a:lnTo>
                  <a:lnTo>
                    <a:pt x="1245867" y="895312"/>
                  </a:lnTo>
                  <a:lnTo>
                    <a:pt x="1245993" y="894205"/>
                  </a:lnTo>
                  <a:lnTo>
                    <a:pt x="1246562" y="893589"/>
                  </a:lnTo>
                  <a:lnTo>
                    <a:pt x="1260691" y="891835"/>
                  </a:lnTo>
                  <a:lnTo>
                    <a:pt x="1261592" y="891961"/>
                  </a:lnTo>
                  <a:lnTo>
                    <a:pt x="1264200" y="893036"/>
                  </a:lnTo>
                  <a:lnTo>
                    <a:pt x="1264737" y="893526"/>
                  </a:lnTo>
                  <a:lnTo>
                    <a:pt x="1264073" y="893937"/>
                  </a:lnTo>
                  <a:lnTo>
                    <a:pt x="1259679" y="893637"/>
                  </a:lnTo>
                  <a:lnTo>
                    <a:pt x="1258573" y="893289"/>
                  </a:lnTo>
                  <a:lnTo>
                    <a:pt x="1258115" y="893242"/>
                  </a:lnTo>
                  <a:lnTo>
                    <a:pt x="1257704" y="893368"/>
                  </a:lnTo>
                  <a:lnTo>
                    <a:pt x="1257230" y="893984"/>
                  </a:lnTo>
                  <a:lnTo>
                    <a:pt x="1256945" y="894190"/>
                  </a:lnTo>
                  <a:lnTo>
                    <a:pt x="1255697" y="894253"/>
                  </a:lnTo>
                  <a:lnTo>
                    <a:pt x="1253137" y="893526"/>
                  </a:lnTo>
                  <a:lnTo>
                    <a:pt x="1251841" y="893589"/>
                  </a:lnTo>
                  <a:lnTo>
                    <a:pt x="1249502" y="894347"/>
                  </a:lnTo>
                  <a:lnTo>
                    <a:pt x="1247431" y="894253"/>
                  </a:lnTo>
                  <a:lnTo>
                    <a:pt x="1246989" y="894600"/>
                  </a:lnTo>
                  <a:lnTo>
                    <a:pt x="1247352" y="896529"/>
                  </a:lnTo>
                  <a:lnTo>
                    <a:pt x="1249818" y="903466"/>
                  </a:lnTo>
                  <a:lnTo>
                    <a:pt x="1250719" y="905427"/>
                  </a:lnTo>
                  <a:lnTo>
                    <a:pt x="1251667" y="906185"/>
                  </a:lnTo>
                  <a:lnTo>
                    <a:pt x="1253089" y="906802"/>
                  </a:lnTo>
                  <a:lnTo>
                    <a:pt x="1254511" y="907165"/>
                  </a:lnTo>
                  <a:lnTo>
                    <a:pt x="1256661" y="907102"/>
                  </a:lnTo>
                  <a:lnTo>
                    <a:pt x="1257657" y="907592"/>
                  </a:lnTo>
                  <a:lnTo>
                    <a:pt x="1259727" y="909061"/>
                  </a:lnTo>
                  <a:lnTo>
                    <a:pt x="1264658" y="909915"/>
                  </a:lnTo>
                  <a:lnTo>
                    <a:pt x="1265480" y="910879"/>
                  </a:lnTo>
                  <a:lnTo>
                    <a:pt x="1266713" y="911227"/>
                  </a:lnTo>
                  <a:lnTo>
                    <a:pt x="1267930" y="911100"/>
                  </a:lnTo>
                  <a:lnTo>
                    <a:pt x="1268625" y="910595"/>
                  </a:lnTo>
                  <a:lnTo>
                    <a:pt x="1268893" y="911669"/>
                  </a:lnTo>
                  <a:lnTo>
                    <a:pt x="1269541" y="912475"/>
                  </a:lnTo>
                  <a:lnTo>
                    <a:pt x="1271090" y="913613"/>
                  </a:lnTo>
                  <a:lnTo>
                    <a:pt x="1272860" y="915320"/>
                  </a:lnTo>
                  <a:lnTo>
                    <a:pt x="1273840" y="916063"/>
                  </a:lnTo>
                  <a:lnTo>
                    <a:pt x="1276922" y="916348"/>
                  </a:lnTo>
                  <a:lnTo>
                    <a:pt x="1277317" y="916490"/>
                  </a:lnTo>
                  <a:lnTo>
                    <a:pt x="1277301" y="916980"/>
                  </a:lnTo>
                  <a:lnTo>
                    <a:pt x="1276922" y="917470"/>
                  </a:lnTo>
                  <a:lnTo>
                    <a:pt x="1276448" y="917865"/>
                  </a:lnTo>
                  <a:lnTo>
                    <a:pt x="1276037" y="918038"/>
                  </a:lnTo>
                  <a:lnTo>
                    <a:pt x="1274899" y="917690"/>
                  </a:lnTo>
                  <a:lnTo>
                    <a:pt x="1272544" y="915873"/>
                  </a:lnTo>
                  <a:lnTo>
                    <a:pt x="1271612" y="915620"/>
                  </a:lnTo>
                  <a:lnTo>
                    <a:pt x="1271248" y="915462"/>
                  </a:lnTo>
                  <a:lnTo>
                    <a:pt x="1270031" y="914451"/>
                  </a:lnTo>
                  <a:lnTo>
                    <a:pt x="1269525" y="914119"/>
                  </a:lnTo>
                  <a:lnTo>
                    <a:pt x="1267676" y="913961"/>
                  </a:lnTo>
                  <a:lnTo>
                    <a:pt x="1256914" y="911116"/>
                  </a:lnTo>
                  <a:lnTo>
                    <a:pt x="1254780" y="911480"/>
                  </a:lnTo>
                  <a:lnTo>
                    <a:pt x="1254148" y="911132"/>
                  </a:lnTo>
                  <a:lnTo>
                    <a:pt x="1253232" y="910294"/>
                  </a:lnTo>
                  <a:lnTo>
                    <a:pt x="1252710" y="909915"/>
                  </a:lnTo>
                  <a:lnTo>
                    <a:pt x="1251967" y="909773"/>
                  </a:lnTo>
                  <a:lnTo>
                    <a:pt x="1251303" y="909251"/>
                  </a:lnTo>
                  <a:lnTo>
                    <a:pt x="1251003" y="909156"/>
                  </a:lnTo>
                  <a:lnTo>
                    <a:pt x="1250782" y="909251"/>
                  </a:lnTo>
                  <a:lnTo>
                    <a:pt x="1250403" y="909773"/>
                  </a:lnTo>
                  <a:lnTo>
                    <a:pt x="1250150" y="909946"/>
                  </a:lnTo>
                  <a:lnTo>
                    <a:pt x="1249012" y="910294"/>
                  </a:lnTo>
                  <a:lnTo>
                    <a:pt x="1248554" y="910578"/>
                  </a:lnTo>
                  <a:lnTo>
                    <a:pt x="1248174" y="911132"/>
                  </a:lnTo>
                  <a:lnTo>
                    <a:pt x="1248616" y="912222"/>
                  </a:lnTo>
                  <a:lnTo>
                    <a:pt x="1249407" y="916316"/>
                  </a:lnTo>
                  <a:lnTo>
                    <a:pt x="1249644" y="917169"/>
                  </a:lnTo>
                  <a:lnTo>
                    <a:pt x="1250118" y="917327"/>
                  </a:lnTo>
                  <a:lnTo>
                    <a:pt x="1252694" y="919540"/>
                  </a:lnTo>
                  <a:lnTo>
                    <a:pt x="1253311" y="919714"/>
                  </a:lnTo>
                  <a:lnTo>
                    <a:pt x="1255618" y="919145"/>
                  </a:lnTo>
                  <a:lnTo>
                    <a:pt x="1258226" y="917722"/>
                  </a:lnTo>
                  <a:lnTo>
                    <a:pt x="1258858" y="916758"/>
                  </a:lnTo>
                  <a:lnTo>
                    <a:pt x="1259601" y="916047"/>
                  </a:lnTo>
                  <a:lnTo>
                    <a:pt x="1262746" y="914988"/>
                  </a:lnTo>
                  <a:lnTo>
                    <a:pt x="1263615" y="914941"/>
                  </a:lnTo>
                  <a:lnTo>
                    <a:pt x="1262651" y="916616"/>
                  </a:lnTo>
                  <a:lnTo>
                    <a:pt x="1259316" y="918197"/>
                  </a:lnTo>
                  <a:lnTo>
                    <a:pt x="1258257" y="919935"/>
                  </a:lnTo>
                  <a:lnTo>
                    <a:pt x="1257957" y="921089"/>
                  </a:lnTo>
                  <a:lnTo>
                    <a:pt x="1257925" y="921658"/>
                  </a:lnTo>
                  <a:lnTo>
                    <a:pt x="1258289" y="923775"/>
                  </a:lnTo>
                  <a:lnTo>
                    <a:pt x="1258700" y="924977"/>
                  </a:lnTo>
                  <a:lnTo>
                    <a:pt x="1259095" y="925704"/>
                  </a:lnTo>
                  <a:lnTo>
                    <a:pt x="1261007" y="927679"/>
                  </a:lnTo>
                  <a:lnTo>
                    <a:pt x="1261908" y="928327"/>
                  </a:lnTo>
                  <a:lnTo>
                    <a:pt x="1262746" y="928738"/>
                  </a:lnTo>
                  <a:lnTo>
                    <a:pt x="1263172" y="928453"/>
                  </a:lnTo>
                  <a:lnTo>
                    <a:pt x="1263425" y="927774"/>
                  </a:lnTo>
                  <a:lnTo>
                    <a:pt x="1263805" y="927616"/>
                  </a:lnTo>
                  <a:lnTo>
                    <a:pt x="1264927" y="927631"/>
                  </a:lnTo>
                  <a:lnTo>
                    <a:pt x="1265258" y="927347"/>
                  </a:lnTo>
                  <a:lnTo>
                    <a:pt x="1265669" y="926462"/>
                  </a:lnTo>
                  <a:lnTo>
                    <a:pt x="1265969" y="926209"/>
                  </a:lnTo>
                  <a:lnTo>
                    <a:pt x="1266349" y="926414"/>
                  </a:lnTo>
                  <a:lnTo>
                    <a:pt x="1266586" y="927063"/>
                  </a:lnTo>
                  <a:lnTo>
                    <a:pt x="1266807" y="928358"/>
                  </a:lnTo>
                  <a:lnTo>
                    <a:pt x="1266744" y="928864"/>
                  </a:lnTo>
                  <a:lnTo>
                    <a:pt x="1266365" y="929260"/>
                  </a:lnTo>
                  <a:lnTo>
                    <a:pt x="1264642" y="930018"/>
                  </a:lnTo>
                  <a:lnTo>
                    <a:pt x="1264057" y="930603"/>
                  </a:lnTo>
                  <a:lnTo>
                    <a:pt x="1262998" y="932057"/>
                  </a:lnTo>
                  <a:lnTo>
                    <a:pt x="1264057" y="933431"/>
                  </a:lnTo>
                  <a:lnTo>
                    <a:pt x="1265274" y="934253"/>
                  </a:lnTo>
                  <a:lnTo>
                    <a:pt x="1266586" y="934538"/>
                  </a:lnTo>
                  <a:lnTo>
                    <a:pt x="1270664" y="933463"/>
                  </a:lnTo>
                  <a:lnTo>
                    <a:pt x="1271343" y="933431"/>
                  </a:lnTo>
                  <a:lnTo>
                    <a:pt x="1272765" y="933732"/>
                  </a:lnTo>
                  <a:lnTo>
                    <a:pt x="1273461" y="933589"/>
                  </a:lnTo>
                  <a:lnTo>
                    <a:pt x="1273856" y="933242"/>
                  </a:lnTo>
                  <a:lnTo>
                    <a:pt x="1274504" y="932357"/>
                  </a:lnTo>
                  <a:lnTo>
                    <a:pt x="1274899" y="932072"/>
                  </a:lnTo>
                  <a:lnTo>
                    <a:pt x="1277159" y="931345"/>
                  </a:lnTo>
                  <a:lnTo>
                    <a:pt x="1277823" y="930571"/>
                  </a:lnTo>
                  <a:lnTo>
                    <a:pt x="1279040" y="928011"/>
                  </a:lnTo>
                  <a:lnTo>
                    <a:pt x="1279546" y="927789"/>
                  </a:lnTo>
                  <a:lnTo>
                    <a:pt x="1280051" y="929260"/>
                  </a:lnTo>
                  <a:lnTo>
                    <a:pt x="1279577" y="930603"/>
                  </a:lnTo>
                  <a:lnTo>
                    <a:pt x="1278708" y="931614"/>
                  </a:lnTo>
                  <a:lnTo>
                    <a:pt x="1277981" y="932136"/>
                  </a:lnTo>
                  <a:lnTo>
                    <a:pt x="1275847" y="932799"/>
                  </a:lnTo>
                  <a:lnTo>
                    <a:pt x="1275626" y="933147"/>
                  </a:lnTo>
                  <a:lnTo>
                    <a:pt x="1275563" y="933732"/>
                  </a:lnTo>
                  <a:lnTo>
                    <a:pt x="1275405" y="934048"/>
                  </a:lnTo>
                  <a:lnTo>
                    <a:pt x="1273161" y="936735"/>
                  </a:lnTo>
                  <a:lnTo>
                    <a:pt x="1265780" y="938821"/>
                  </a:lnTo>
                  <a:lnTo>
                    <a:pt x="1264658" y="939390"/>
                  </a:lnTo>
                  <a:lnTo>
                    <a:pt x="1264263" y="939911"/>
                  </a:lnTo>
                  <a:lnTo>
                    <a:pt x="1264263" y="940623"/>
                  </a:lnTo>
                  <a:lnTo>
                    <a:pt x="1264374" y="941523"/>
                  </a:lnTo>
                  <a:lnTo>
                    <a:pt x="1264121" y="941808"/>
                  </a:lnTo>
                  <a:lnTo>
                    <a:pt x="1264105" y="942013"/>
                  </a:lnTo>
                  <a:lnTo>
                    <a:pt x="1264800" y="942709"/>
                  </a:lnTo>
                  <a:lnTo>
                    <a:pt x="1265432" y="943989"/>
                  </a:lnTo>
                  <a:lnTo>
                    <a:pt x="1265211" y="945459"/>
                  </a:lnTo>
                  <a:lnTo>
                    <a:pt x="1264500" y="946644"/>
                  </a:lnTo>
                  <a:lnTo>
                    <a:pt x="1263725" y="947134"/>
                  </a:lnTo>
                  <a:lnTo>
                    <a:pt x="1263852" y="947624"/>
                  </a:lnTo>
                  <a:lnTo>
                    <a:pt x="1264531" y="947813"/>
                  </a:lnTo>
                  <a:lnTo>
                    <a:pt x="1265306" y="947893"/>
                  </a:lnTo>
                  <a:lnTo>
                    <a:pt x="1266713" y="947766"/>
                  </a:lnTo>
                  <a:lnTo>
                    <a:pt x="1267202" y="947861"/>
                  </a:lnTo>
                  <a:lnTo>
                    <a:pt x="1268435" y="948588"/>
                  </a:lnTo>
                  <a:lnTo>
                    <a:pt x="1268783" y="948730"/>
                  </a:lnTo>
                  <a:lnTo>
                    <a:pt x="1269715" y="948635"/>
                  </a:lnTo>
                  <a:lnTo>
                    <a:pt x="1272449" y="949125"/>
                  </a:lnTo>
                  <a:lnTo>
                    <a:pt x="1274883" y="950389"/>
                  </a:lnTo>
                  <a:lnTo>
                    <a:pt x="1275942" y="950105"/>
                  </a:lnTo>
                  <a:lnTo>
                    <a:pt x="1276606" y="948999"/>
                  </a:lnTo>
                  <a:lnTo>
                    <a:pt x="1276748" y="947308"/>
                  </a:lnTo>
                  <a:lnTo>
                    <a:pt x="1276179" y="944732"/>
                  </a:lnTo>
                  <a:lnTo>
                    <a:pt x="1276385" y="944226"/>
                  </a:lnTo>
                  <a:lnTo>
                    <a:pt x="1276748" y="944020"/>
                  </a:lnTo>
                  <a:lnTo>
                    <a:pt x="1277191" y="944179"/>
                  </a:lnTo>
                  <a:lnTo>
                    <a:pt x="1277712" y="944827"/>
                  </a:lnTo>
                  <a:lnTo>
                    <a:pt x="1277586" y="945933"/>
                  </a:lnTo>
                  <a:lnTo>
                    <a:pt x="1278076" y="946201"/>
                  </a:lnTo>
                  <a:lnTo>
                    <a:pt x="1279514" y="945806"/>
                  </a:lnTo>
                  <a:lnTo>
                    <a:pt x="1279356" y="945332"/>
                  </a:lnTo>
                  <a:lnTo>
                    <a:pt x="1278834" y="945506"/>
                  </a:lnTo>
                  <a:lnTo>
                    <a:pt x="1279150" y="943657"/>
                  </a:lnTo>
                  <a:lnTo>
                    <a:pt x="1280573" y="943894"/>
                  </a:lnTo>
                  <a:lnTo>
                    <a:pt x="1281553" y="944906"/>
                  </a:lnTo>
                  <a:lnTo>
                    <a:pt x="1280573" y="945474"/>
                  </a:lnTo>
                  <a:lnTo>
                    <a:pt x="1281063" y="946249"/>
                  </a:lnTo>
                  <a:lnTo>
                    <a:pt x="1281126" y="946771"/>
                  </a:lnTo>
                  <a:lnTo>
                    <a:pt x="1281063" y="947308"/>
                  </a:lnTo>
                  <a:lnTo>
                    <a:pt x="1281110" y="948066"/>
                  </a:lnTo>
                  <a:lnTo>
                    <a:pt x="1280952" y="948477"/>
                  </a:lnTo>
                  <a:lnTo>
                    <a:pt x="1280889" y="948904"/>
                  </a:lnTo>
                  <a:lnTo>
                    <a:pt x="1280984" y="949442"/>
                  </a:lnTo>
                  <a:lnTo>
                    <a:pt x="1281189" y="949679"/>
                  </a:lnTo>
                  <a:lnTo>
                    <a:pt x="1281553" y="949789"/>
                  </a:lnTo>
                  <a:lnTo>
                    <a:pt x="1281916" y="949789"/>
                  </a:lnTo>
                  <a:lnTo>
                    <a:pt x="1282090" y="949647"/>
                  </a:lnTo>
                  <a:lnTo>
                    <a:pt x="1282469" y="949157"/>
                  </a:lnTo>
                  <a:lnTo>
                    <a:pt x="1283181" y="948840"/>
                  </a:lnTo>
                  <a:lnTo>
                    <a:pt x="1283987" y="948730"/>
                  </a:lnTo>
                  <a:lnTo>
                    <a:pt x="1284603" y="948809"/>
                  </a:lnTo>
                  <a:lnTo>
                    <a:pt x="1285267" y="949078"/>
                  </a:lnTo>
                  <a:lnTo>
                    <a:pt x="1286373" y="949315"/>
                  </a:lnTo>
                  <a:lnTo>
                    <a:pt x="1288807" y="950247"/>
                  </a:lnTo>
                  <a:lnTo>
                    <a:pt x="1289265" y="950327"/>
                  </a:lnTo>
                  <a:lnTo>
                    <a:pt x="1290703" y="949694"/>
                  </a:lnTo>
                  <a:lnTo>
                    <a:pt x="1291731" y="949679"/>
                  </a:lnTo>
                  <a:lnTo>
                    <a:pt x="1293027" y="950469"/>
                  </a:lnTo>
                  <a:lnTo>
                    <a:pt x="1293943" y="950674"/>
                  </a:lnTo>
                  <a:lnTo>
                    <a:pt x="1294244" y="949362"/>
                  </a:lnTo>
                  <a:lnTo>
                    <a:pt x="1294228" y="946454"/>
                  </a:lnTo>
                  <a:lnTo>
                    <a:pt x="1294417" y="945949"/>
                  </a:lnTo>
                  <a:lnTo>
                    <a:pt x="1295129" y="944747"/>
                  </a:lnTo>
                  <a:lnTo>
                    <a:pt x="1295476" y="944447"/>
                  </a:lnTo>
                  <a:lnTo>
                    <a:pt x="1295761" y="944700"/>
                  </a:lnTo>
                  <a:lnTo>
                    <a:pt x="1295903" y="945411"/>
                  </a:lnTo>
                  <a:lnTo>
                    <a:pt x="1295856" y="946170"/>
                  </a:lnTo>
                  <a:lnTo>
                    <a:pt x="1295618" y="946596"/>
                  </a:lnTo>
                  <a:lnTo>
                    <a:pt x="1295792" y="947308"/>
                  </a:lnTo>
                  <a:lnTo>
                    <a:pt x="1298685" y="951022"/>
                  </a:lnTo>
                  <a:lnTo>
                    <a:pt x="1299491" y="952966"/>
                  </a:lnTo>
                  <a:lnTo>
                    <a:pt x="1298811" y="953361"/>
                  </a:lnTo>
                  <a:lnTo>
                    <a:pt x="1297657" y="953187"/>
                  </a:lnTo>
                  <a:lnTo>
                    <a:pt x="1296978" y="953519"/>
                  </a:lnTo>
                  <a:lnTo>
                    <a:pt x="1296662" y="954040"/>
                  </a:lnTo>
                  <a:lnTo>
                    <a:pt x="1296077" y="953740"/>
                  </a:lnTo>
                  <a:lnTo>
                    <a:pt x="1295113" y="952808"/>
                  </a:lnTo>
                  <a:lnTo>
                    <a:pt x="1294512" y="952886"/>
                  </a:lnTo>
                  <a:lnTo>
                    <a:pt x="1294022" y="953187"/>
                  </a:lnTo>
                  <a:lnTo>
                    <a:pt x="1293137" y="953993"/>
                  </a:lnTo>
                  <a:lnTo>
                    <a:pt x="1293754" y="954688"/>
                  </a:lnTo>
                  <a:lnTo>
                    <a:pt x="1294734" y="955447"/>
                  </a:lnTo>
                  <a:lnTo>
                    <a:pt x="1295713" y="956047"/>
                  </a:lnTo>
                  <a:lnTo>
                    <a:pt x="1296393" y="956206"/>
                  </a:lnTo>
                  <a:lnTo>
                    <a:pt x="1296662" y="956442"/>
                  </a:lnTo>
                  <a:lnTo>
                    <a:pt x="1297057" y="957818"/>
                  </a:lnTo>
                  <a:lnTo>
                    <a:pt x="1297309" y="958071"/>
                  </a:lnTo>
                  <a:lnTo>
                    <a:pt x="1297815" y="958007"/>
                  </a:lnTo>
                  <a:lnTo>
                    <a:pt x="1300581" y="959335"/>
                  </a:lnTo>
                  <a:lnTo>
                    <a:pt x="1300960" y="959651"/>
                  </a:lnTo>
                  <a:lnTo>
                    <a:pt x="1301150" y="959951"/>
                  </a:lnTo>
                  <a:lnTo>
                    <a:pt x="1301640" y="960836"/>
                  </a:lnTo>
                  <a:lnTo>
                    <a:pt x="1301909" y="961200"/>
                  </a:lnTo>
                  <a:lnTo>
                    <a:pt x="1302683" y="961785"/>
                  </a:lnTo>
                  <a:lnTo>
                    <a:pt x="1307171" y="963713"/>
                  </a:lnTo>
                  <a:lnTo>
                    <a:pt x="1313588" y="965166"/>
                  </a:lnTo>
                  <a:lnTo>
                    <a:pt x="1314536" y="965056"/>
                  </a:lnTo>
                  <a:lnTo>
                    <a:pt x="1315073" y="964424"/>
                  </a:lnTo>
                  <a:lnTo>
                    <a:pt x="1314900" y="962875"/>
                  </a:lnTo>
                  <a:lnTo>
                    <a:pt x="1315279" y="962448"/>
                  </a:lnTo>
                  <a:lnTo>
                    <a:pt x="1316196" y="961895"/>
                  </a:lnTo>
                  <a:lnTo>
                    <a:pt x="1316844" y="961232"/>
                  </a:lnTo>
                  <a:lnTo>
                    <a:pt x="1316480" y="960410"/>
                  </a:lnTo>
                  <a:lnTo>
                    <a:pt x="1316844" y="959383"/>
                  </a:lnTo>
                  <a:lnTo>
                    <a:pt x="1317412" y="958545"/>
                  </a:lnTo>
                  <a:lnTo>
                    <a:pt x="1318171" y="958149"/>
                  </a:lnTo>
                  <a:lnTo>
                    <a:pt x="1319104" y="958497"/>
                  </a:lnTo>
                  <a:lnTo>
                    <a:pt x="1318835" y="958924"/>
                  </a:lnTo>
                  <a:lnTo>
                    <a:pt x="1318487" y="959177"/>
                  </a:lnTo>
                  <a:lnTo>
                    <a:pt x="1317634" y="959477"/>
                  </a:lnTo>
                  <a:lnTo>
                    <a:pt x="1317270" y="959872"/>
                  </a:lnTo>
                  <a:lnTo>
                    <a:pt x="1317397" y="960425"/>
                  </a:lnTo>
                  <a:lnTo>
                    <a:pt x="1317681" y="961057"/>
                  </a:lnTo>
                  <a:lnTo>
                    <a:pt x="1317744" y="961627"/>
                  </a:lnTo>
                  <a:lnTo>
                    <a:pt x="1316370" y="963681"/>
                  </a:lnTo>
                  <a:lnTo>
                    <a:pt x="1316559" y="964250"/>
                  </a:lnTo>
                  <a:lnTo>
                    <a:pt x="1316243" y="965498"/>
                  </a:lnTo>
                  <a:lnTo>
                    <a:pt x="1315042" y="968644"/>
                  </a:lnTo>
                  <a:lnTo>
                    <a:pt x="1316069" y="968817"/>
                  </a:lnTo>
                  <a:lnTo>
                    <a:pt x="1317002" y="968786"/>
                  </a:lnTo>
                  <a:lnTo>
                    <a:pt x="1317887" y="969007"/>
                  </a:lnTo>
                  <a:lnTo>
                    <a:pt x="1318772" y="970066"/>
                  </a:lnTo>
                  <a:lnTo>
                    <a:pt x="1316844" y="970429"/>
                  </a:lnTo>
                  <a:lnTo>
                    <a:pt x="1316196" y="970935"/>
                  </a:lnTo>
                  <a:lnTo>
                    <a:pt x="1315864" y="972136"/>
                  </a:lnTo>
                  <a:lnTo>
                    <a:pt x="1315943" y="973890"/>
                  </a:lnTo>
                  <a:lnTo>
                    <a:pt x="1316528" y="974317"/>
                  </a:lnTo>
                  <a:lnTo>
                    <a:pt x="1317412" y="974317"/>
                  </a:lnTo>
                  <a:lnTo>
                    <a:pt x="1319673" y="975424"/>
                  </a:lnTo>
                  <a:lnTo>
                    <a:pt x="1320779" y="974807"/>
                  </a:lnTo>
                  <a:lnTo>
                    <a:pt x="1323355" y="972595"/>
                  </a:lnTo>
                  <a:lnTo>
                    <a:pt x="1324635" y="970966"/>
                  </a:lnTo>
                  <a:lnTo>
                    <a:pt x="1325584" y="970540"/>
                  </a:lnTo>
                  <a:lnTo>
                    <a:pt x="1325236" y="973748"/>
                  </a:lnTo>
                  <a:lnTo>
                    <a:pt x="1325283" y="975519"/>
                  </a:lnTo>
                  <a:lnTo>
                    <a:pt x="1325836" y="977510"/>
                  </a:lnTo>
                  <a:lnTo>
                    <a:pt x="1326342" y="978553"/>
                  </a:lnTo>
                  <a:lnTo>
                    <a:pt x="1326721" y="979058"/>
                  </a:lnTo>
                  <a:lnTo>
                    <a:pt x="1327148" y="979327"/>
                  </a:lnTo>
                  <a:lnTo>
                    <a:pt x="1329629" y="980497"/>
                  </a:lnTo>
                  <a:lnTo>
                    <a:pt x="1329977" y="980797"/>
                  </a:lnTo>
                  <a:lnTo>
                    <a:pt x="1332126" y="980907"/>
                  </a:lnTo>
                  <a:lnTo>
                    <a:pt x="1333723" y="981319"/>
                  </a:lnTo>
                  <a:lnTo>
                    <a:pt x="1334797" y="982504"/>
                  </a:lnTo>
                  <a:lnTo>
                    <a:pt x="1335477" y="984116"/>
                  </a:lnTo>
                  <a:lnTo>
                    <a:pt x="1337626" y="987261"/>
                  </a:lnTo>
                  <a:lnTo>
                    <a:pt x="1337863" y="987182"/>
                  </a:lnTo>
                  <a:lnTo>
                    <a:pt x="1338085" y="986407"/>
                  </a:lnTo>
                  <a:lnTo>
                    <a:pt x="1339997" y="986977"/>
                  </a:lnTo>
                  <a:lnTo>
                    <a:pt x="1340550" y="986534"/>
                  </a:lnTo>
                  <a:lnTo>
                    <a:pt x="1340914" y="986012"/>
                  </a:lnTo>
                  <a:lnTo>
                    <a:pt x="1341577" y="985839"/>
                  </a:lnTo>
                  <a:lnTo>
                    <a:pt x="1344074" y="986107"/>
                  </a:lnTo>
                  <a:lnTo>
                    <a:pt x="1345149" y="985839"/>
                  </a:lnTo>
                  <a:lnTo>
                    <a:pt x="1345734" y="986392"/>
                  </a:lnTo>
                  <a:lnTo>
                    <a:pt x="1347093" y="989584"/>
                  </a:lnTo>
                  <a:lnTo>
                    <a:pt x="1347725" y="990659"/>
                  </a:lnTo>
                  <a:lnTo>
                    <a:pt x="1351297" y="994373"/>
                  </a:lnTo>
                  <a:lnTo>
                    <a:pt x="1352767" y="994657"/>
                  </a:lnTo>
                  <a:lnTo>
                    <a:pt x="1360416" y="992540"/>
                  </a:lnTo>
                  <a:lnTo>
                    <a:pt x="1362676" y="992540"/>
                  </a:lnTo>
                  <a:lnTo>
                    <a:pt x="1363672" y="992287"/>
                  </a:lnTo>
                  <a:lnTo>
                    <a:pt x="1364667" y="991655"/>
                  </a:lnTo>
                  <a:lnTo>
                    <a:pt x="1366185" y="989790"/>
                  </a:lnTo>
                  <a:lnTo>
                    <a:pt x="1367054" y="989141"/>
                  </a:lnTo>
                  <a:lnTo>
                    <a:pt x="1368160" y="989316"/>
                  </a:lnTo>
                  <a:lnTo>
                    <a:pt x="1367212" y="989679"/>
                  </a:lnTo>
                  <a:lnTo>
                    <a:pt x="1366801" y="990469"/>
                  </a:lnTo>
                  <a:lnTo>
                    <a:pt x="1366295" y="992714"/>
                  </a:lnTo>
                  <a:lnTo>
                    <a:pt x="1365679" y="993662"/>
                  </a:lnTo>
                  <a:lnTo>
                    <a:pt x="1364920" y="993962"/>
                  </a:lnTo>
                  <a:lnTo>
                    <a:pt x="1360527" y="994089"/>
                  </a:lnTo>
                  <a:lnTo>
                    <a:pt x="1355959" y="995701"/>
                  </a:lnTo>
                  <a:lnTo>
                    <a:pt x="1353288" y="997613"/>
                  </a:lnTo>
                  <a:lnTo>
                    <a:pt x="1351234" y="999699"/>
                  </a:lnTo>
                  <a:lnTo>
                    <a:pt x="1350965" y="1000521"/>
                  </a:lnTo>
                  <a:lnTo>
                    <a:pt x="1353083" y="1006669"/>
                  </a:lnTo>
                  <a:lnTo>
                    <a:pt x="1355453" y="1011030"/>
                  </a:lnTo>
                  <a:lnTo>
                    <a:pt x="1355643" y="1011805"/>
                  </a:lnTo>
                  <a:lnTo>
                    <a:pt x="1355390" y="1012200"/>
                  </a:lnTo>
                  <a:lnTo>
                    <a:pt x="1356054" y="1013606"/>
                  </a:lnTo>
                  <a:lnTo>
                    <a:pt x="1356101" y="1014428"/>
                  </a:lnTo>
                  <a:lnTo>
                    <a:pt x="1355643" y="1014840"/>
                  </a:lnTo>
                  <a:lnTo>
                    <a:pt x="1353636" y="1015298"/>
                  </a:lnTo>
                  <a:lnTo>
                    <a:pt x="1352735" y="1016151"/>
                  </a:lnTo>
                  <a:lnTo>
                    <a:pt x="1352435" y="1017068"/>
                  </a:lnTo>
                  <a:lnTo>
                    <a:pt x="1352830" y="1018095"/>
                  </a:lnTo>
                  <a:lnTo>
                    <a:pt x="1353905" y="1019249"/>
                  </a:lnTo>
                  <a:lnTo>
                    <a:pt x="1354521" y="1020403"/>
                  </a:lnTo>
                  <a:lnTo>
                    <a:pt x="1354363" y="1021698"/>
                  </a:lnTo>
                  <a:lnTo>
                    <a:pt x="1353936" y="1023105"/>
                  </a:lnTo>
                  <a:lnTo>
                    <a:pt x="1353715" y="1024544"/>
                  </a:lnTo>
                  <a:lnTo>
                    <a:pt x="1355438" y="1025349"/>
                  </a:lnTo>
                  <a:lnTo>
                    <a:pt x="1355991" y="1026029"/>
                  </a:lnTo>
                  <a:lnTo>
                    <a:pt x="1355817" y="1027103"/>
                  </a:lnTo>
                  <a:lnTo>
                    <a:pt x="1355264" y="1027467"/>
                  </a:lnTo>
                  <a:lnTo>
                    <a:pt x="1352498" y="1028225"/>
                  </a:lnTo>
                  <a:lnTo>
                    <a:pt x="1351439" y="1028795"/>
                  </a:lnTo>
                  <a:lnTo>
                    <a:pt x="1351297" y="1029442"/>
                  </a:lnTo>
                  <a:lnTo>
                    <a:pt x="1351518" y="1030786"/>
                  </a:lnTo>
                  <a:lnTo>
                    <a:pt x="1352340" y="1032524"/>
                  </a:lnTo>
                  <a:lnTo>
                    <a:pt x="1353430" y="1034484"/>
                  </a:lnTo>
                  <a:lnTo>
                    <a:pt x="1352403" y="1034231"/>
                  </a:lnTo>
                  <a:lnTo>
                    <a:pt x="1350175" y="1032778"/>
                  </a:lnTo>
                  <a:lnTo>
                    <a:pt x="1349227" y="1032603"/>
                  </a:lnTo>
                  <a:lnTo>
                    <a:pt x="1348642" y="1033425"/>
                  </a:lnTo>
                  <a:lnTo>
                    <a:pt x="1349227" y="1034563"/>
                  </a:lnTo>
                  <a:lnTo>
                    <a:pt x="1350317" y="1035527"/>
                  </a:lnTo>
                  <a:lnTo>
                    <a:pt x="1351234" y="1035812"/>
                  </a:lnTo>
                  <a:lnTo>
                    <a:pt x="1352261" y="1036871"/>
                  </a:lnTo>
                  <a:lnTo>
                    <a:pt x="1355343" y="1042402"/>
                  </a:lnTo>
                  <a:lnTo>
                    <a:pt x="1356544" y="1044141"/>
                  </a:lnTo>
                  <a:lnTo>
                    <a:pt x="1358614" y="1045294"/>
                  </a:lnTo>
                  <a:lnTo>
                    <a:pt x="1365410" y="1046859"/>
                  </a:lnTo>
                  <a:lnTo>
                    <a:pt x="1366596" y="1047412"/>
                  </a:lnTo>
                  <a:lnTo>
                    <a:pt x="1367212" y="1047475"/>
                  </a:lnTo>
                  <a:lnTo>
                    <a:pt x="1367322" y="1047033"/>
                  </a:lnTo>
                  <a:lnTo>
                    <a:pt x="1367196" y="1046179"/>
                  </a:lnTo>
                  <a:lnTo>
                    <a:pt x="1367402" y="1045642"/>
                  </a:lnTo>
                  <a:lnTo>
                    <a:pt x="1367686" y="1045263"/>
                  </a:lnTo>
                  <a:lnTo>
                    <a:pt x="1367844" y="1044915"/>
                  </a:lnTo>
                  <a:lnTo>
                    <a:pt x="1367607" y="1043651"/>
                  </a:lnTo>
                  <a:lnTo>
                    <a:pt x="1367117" y="1042512"/>
                  </a:lnTo>
                  <a:lnTo>
                    <a:pt x="1366437" y="1041691"/>
                  </a:lnTo>
                  <a:lnTo>
                    <a:pt x="1365663" y="1041312"/>
                  </a:lnTo>
                  <a:lnTo>
                    <a:pt x="1365474" y="1040806"/>
                  </a:lnTo>
                  <a:lnTo>
                    <a:pt x="1366358" y="1040727"/>
                  </a:lnTo>
                  <a:lnTo>
                    <a:pt x="1365853" y="1040205"/>
                  </a:lnTo>
                  <a:lnTo>
                    <a:pt x="1364809" y="1039478"/>
                  </a:lnTo>
                  <a:lnTo>
                    <a:pt x="1364146" y="1038783"/>
                  </a:lnTo>
                  <a:lnTo>
                    <a:pt x="1363672" y="1038088"/>
                  </a:lnTo>
                  <a:lnTo>
                    <a:pt x="1362044" y="1036776"/>
                  </a:lnTo>
                  <a:lnTo>
                    <a:pt x="1361396" y="1036159"/>
                  </a:lnTo>
                  <a:lnTo>
                    <a:pt x="1368081" y="1039368"/>
                  </a:lnTo>
                  <a:lnTo>
                    <a:pt x="1367876" y="1039020"/>
                  </a:lnTo>
                  <a:lnTo>
                    <a:pt x="1367544" y="1038356"/>
                  </a:lnTo>
                  <a:lnTo>
                    <a:pt x="1367307" y="1037993"/>
                  </a:lnTo>
                  <a:lnTo>
                    <a:pt x="1368334" y="1035827"/>
                  </a:lnTo>
                  <a:lnTo>
                    <a:pt x="1368508" y="1033678"/>
                  </a:lnTo>
                  <a:lnTo>
                    <a:pt x="1367607" y="1031671"/>
                  </a:lnTo>
                  <a:lnTo>
                    <a:pt x="1365410" y="1029854"/>
                  </a:lnTo>
                  <a:lnTo>
                    <a:pt x="1367180" y="1029537"/>
                  </a:lnTo>
                  <a:lnTo>
                    <a:pt x="1367749" y="1029000"/>
                  </a:lnTo>
                  <a:lnTo>
                    <a:pt x="1368129" y="1027799"/>
                  </a:lnTo>
                  <a:lnTo>
                    <a:pt x="1368160" y="1026914"/>
                  </a:lnTo>
                  <a:lnTo>
                    <a:pt x="1368097" y="1025602"/>
                  </a:lnTo>
                  <a:lnTo>
                    <a:pt x="1367860" y="1023532"/>
                  </a:lnTo>
                  <a:lnTo>
                    <a:pt x="1367275" y="1022173"/>
                  </a:lnTo>
                  <a:lnTo>
                    <a:pt x="1366596" y="1021730"/>
                  </a:lnTo>
                  <a:lnTo>
                    <a:pt x="1364525" y="1021951"/>
                  </a:lnTo>
                  <a:lnTo>
                    <a:pt x="1361222" y="1021193"/>
                  </a:lnTo>
                  <a:lnTo>
                    <a:pt x="1360258" y="1021193"/>
                  </a:lnTo>
                  <a:lnTo>
                    <a:pt x="1360669" y="1020576"/>
                  </a:lnTo>
                  <a:lnTo>
                    <a:pt x="1361254" y="1020308"/>
                  </a:lnTo>
                  <a:lnTo>
                    <a:pt x="1361933" y="1020134"/>
                  </a:lnTo>
                  <a:lnTo>
                    <a:pt x="1362565" y="1019849"/>
                  </a:lnTo>
                  <a:lnTo>
                    <a:pt x="1362929" y="1019391"/>
                  </a:lnTo>
                  <a:lnTo>
                    <a:pt x="1363593" y="1018159"/>
                  </a:lnTo>
                  <a:lnTo>
                    <a:pt x="1364003" y="1017716"/>
                  </a:lnTo>
                  <a:lnTo>
                    <a:pt x="1364731" y="1017384"/>
                  </a:lnTo>
                  <a:lnTo>
                    <a:pt x="1366074" y="1017115"/>
                  </a:lnTo>
                  <a:lnTo>
                    <a:pt x="1366753" y="1016736"/>
                  </a:lnTo>
                  <a:lnTo>
                    <a:pt x="1367070" y="1016293"/>
                  </a:lnTo>
                  <a:lnTo>
                    <a:pt x="1367607" y="1015029"/>
                  </a:lnTo>
                  <a:lnTo>
                    <a:pt x="1368397" y="1014286"/>
                  </a:lnTo>
                  <a:lnTo>
                    <a:pt x="1369029" y="1012879"/>
                  </a:lnTo>
                  <a:lnTo>
                    <a:pt x="1369598" y="1012295"/>
                  </a:lnTo>
                  <a:lnTo>
                    <a:pt x="1369630" y="1011947"/>
                  </a:lnTo>
                  <a:lnTo>
                    <a:pt x="1369661" y="1011600"/>
                  </a:lnTo>
                  <a:lnTo>
                    <a:pt x="1369741" y="1011315"/>
                  </a:lnTo>
                  <a:lnTo>
                    <a:pt x="1370057" y="1011110"/>
                  </a:lnTo>
                  <a:lnTo>
                    <a:pt x="1371258" y="1010794"/>
                  </a:lnTo>
                  <a:lnTo>
                    <a:pt x="1372127" y="1010050"/>
                  </a:lnTo>
                  <a:lnTo>
                    <a:pt x="1373755" y="1006021"/>
                  </a:lnTo>
                  <a:lnTo>
                    <a:pt x="1374545" y="1006606"/>
                  </a:lnTo>
                  <a:lnTo>
                    <a:pt x="1375367" y="1005862"/>
                  </a:lnTo>
                  <a:lnTo>
                    <a:pt x="1376094" y="1004567"/>
                  </a:lnTo>
                  <a:lnTo>
                    <a:pt x="1376505" y="1003413"/>
                  </a:lnTo>
                  <a:lnTo>
                    <a:pt x="1377769" y="1004788"/>
                  </a:lnTo>
                  <a:lnTo>
                    <a:pt x="1379302" y="1005767"/>
                  </a:lnTo>
                  <a:lnTo>
                    <a:pt x="1380645" y="1005894"/>
                  </a:lnTo>
                  <a:lnTo>
                    <a:pt x="1381436" y="1004693"/>
                  </a:lnTo>
                  <a:lnTo>
                    <a:pt x="1381657" y="1003871"/>
                  </a:lnTo>
                  <a:lnTo>
                    <a:pt x="1382021" y="1003223"/>
                  </a:lnTo>
                  <a:lnTo>
                    <a:pt x="1385260" y="999967"/>
                  </a:lnTo>
                  <a:lnTo>
                    <a:pt x="1385845" y="998245"/>
                  </a:lnTo>
                  <a:lnTo>
                    <a:pt x="1386809" y="997233"/>
                  </a:lnTo>
                  <a:lnTo>
                    <a:pt x="1387030" y="996428"/>
                  </a:lnTo>
                  <a:lnTo>
                    <a:pt x="1387204" y="994657"/>
                  </a:lnTo>
                  <a:lnTo>
                    <a:pt x="1387662" y="993346"/>
                  </a:lnTo>
                  <a:lnTo>
                    <a:pt x="1388311" y="992318"/>
                  </a:lnTo>
                  <a:lnTo>
                    <a:pt x="1390002" y="990343"/>
                  </a:lnTo>
                  <a:lnTo>
                    <a:pt x="1388737" y="994089"/>
                  </a:lnTo>
                  <a:lnTo>
                    <a:pt x="1388674" y="995242"/>
                  </a:lnTo>
                  <a:lnTo>
                    <a:pt x="1389717" y="994926"/>
                  </a:lnTo>
                  <a:lnTo>
                    <a:pt x="1390033" y="994752"/>
                  </a:lnTo>
                  <a:lnTo>
                    <a:pt x="1387267" y="999035"/>
                  </a:lnTo>
                  <a:lnTo>
                    <a:pt x="1386256" y="1001833"/>
                  </a:lnTo>
                  <a:lnTo>
                    <a:pt x="1386193" y="1003081"/>
                  </a:lnTo>
                  <a:lnTo>
                    <a:pt x="1387109" y="1002938"/>
                  </a:lnTo>
                  <a:lnTo>
                    <a:pt x="1387473" y="1004219"/>
                  </a:lnTo>
                  <a:lnTo>
                    <a:pt x="1388232" y="1004851"/>
                  </a:lnTo>
                  <a:lnTo>
                    <a:pt x="1389132" y="1005009"/>
                  </a:lnTo>
                  <a:lnTo>
                    <a:pt x="1389938" y="1004725"/>
                  </a:lnTo>
                  <a:lnTo>
                    <a:pt x="1390002" y="1005499"/>
                  </a:lnTo>
                  <a:lnTo>
                    <a:pt x="1390002" y="1005799"/>
                  </a:lnTo>
                  <a:lnTo>
                    <a:pt x="1393068" y="1007316"/>
                  </a:lnTo>
                  <a:lnTo>
                    <a:pt x="1394000" y="1007901"/>
                  </a:lnTo>
                  <a:lnTo>
                    <a:pt x="1396845" y="1010904"/>
                  </a:lnTo>
                  <a:lnTo>
                    <a:pt x="1397430" y="1011362"/>
                  </a:lnTo>
                  <a:lnTo>
                    <a:pt x="1397762" y="1011442"/>
                  </a:lnTo>
                  <a:lnTo>
                    <a:pt x="1398299" y="1011694"/>
                  </a:lnTo>
                  <a:lnTo>
                    <a:pt x="1398931" y="1011852"/>
                  </a:lnTo>
                  <a:lnTo>
                    <a:pt x="1399563" y="1011694"/>
                  </a:lnTo>
                  <a:lnTo>
                    <a:pt x="1400369" y="1010445"/>
                  </a:lnTo>
                  <a:lnTo>
                    <a:pt x="1400559" y="1010209"/>
                  </a:lnTo>
                  <a:lnTo>
                    <a:pt x="1401365" y="1010588"/>
                  </a:lnTo>
                  <a:lnTo>
                    <a:pt x="1401302" y="1011426"/>
                  </a:lnTo>
                  <a:lnTo>
                    <a:pt x="1400385" y="1013149"/>
                  </a:lnTo>
                  <a:lnTo>
                    <a:pt x="1401159" y="1013828"/>
                  </a:lnTo>
                  <a:lnTo>
                    <a:pt x="1403230" y="1015029"/>
                  </a:lnTo>
                  <a:lnTo>
                    <a:pt x="1404131" y="1016262"/>
                  </a:lnTo>
                  <a:lnTo>
                    <a:pt x="1405016" y="1016925"/>
                  </a:lnTo>
                  <a:lnTo>
                    <a:pt x="1405316" y="1017352"/>
                  </a:lnTo>
                  <a:lnTo>
                    <a:pt x="1405395" y="1018000"/>
                  </a:lnTo>
                  <a:lnTo>
                    <a:pt x="1405110" y="1018901"/>
                  </a:lnTo>
                  <a:lnTo>
                    <a:pt x="1405189" y="1019565"/>
                  </a:lnTo>
                  <a:lnTo>
                    <a:pt x="1405806" y="1020624"/>
                  </a:lnTo>
                  <a:lnTo>
                    <a:pt x="1407513" y="1022378"/>
                  </a:lnTo>
                  <a:lnTo>
                    <a:pt x="1408066" y="1023263"/>
                  </a:lnTo>
                  <a:lnTo>
                    <a:pt x="1410247" y="1028320"/>
                  </a:lnTo>
                  <a:lnTo>
                    <a:pt x="1410373" y="1029553"/>
                  </a:lnTo>
                  <a:lnTo>
                    <a:pt x="1411954" y="1035638"/>
                  </a:lnTo>
                  <a:lnTo>
                    <a:pt x="1415352" y="1043224"/>
                  </a:lnTo>
                  <a:lnTo>
                    <a:pt x="1416568" y="1045199"/>
                  </a:lnTo>
                  <a:lnTo>
                    <a:pt x="1417880" y="1045326"/>
                  </a:lnTo>
                  <a:lnTo>
                    <a:pt x="1421990" y="1042987"/>
                  </a:lnTo>
                  <a:lnTo>
                    <a:pt x="1422416" y="1042370"/>
                  </a:lnTo>
                  <a:lnTo>
                    <a:pt x="1423333" y="1039668"/>
                  </a:lnTo>
                  <a:lnTo>
                    <a:pt x="1423839" y="1039304"/>
                  </a:lnTo>
                  <a:lnTo>
                    <a:pt x="1424597" y="1040126"/>
                  </a:lnTo>
                  <a:lnTo>
                    <a:pt x="1423949" y="1041185"/>
                  </a:lnTo>
                  <a:lnTo>
                    <a:pt x="1424787" y="1041897"/>
                  </a:lnTo>
                  <a:lnTo>
                    <a:pt x="1427063" y="1042560"/>
                  </a:lnTo>
                  <a:lnTo>
                    <a:pt x="1426778" y="1042987"/>
                  </a:lnTo>
                  <a:lnTo>
                    <a:pt x="1426430" y="1043287"/>
                  </a:lnTo>
                  <a:lnTo>
                    <a:pt x="1416395" y="1047017"/>
                  </a:lnTo>
                  <a:lnTo>
                    <a:pt x="1415067" y="1047128"/>
                  </a:lnTo>
                  <a:lnTo>
                    <a:pt x="1414467" y="1047412"/>
                  </a:lnTo>
                  <a:lnTo>
                    <a:pt x="1414119" y="1048076"/>
                  </a:lnTo>
                  <a:lnTo>
                    <a:pt x="1414056" y="1050241"/>
                  </a:lnTo>
                  <a:lnTo>
                    <a:pt x="1414103" y="1050589"/>
                  </a:lnTo>
                  <a:lnTo>
                    <a:pt x="1413329" y="1051253"/>
                  </a:lnTo>
                  <a:lnTo>
                    <a:pt x="1412728" y="1052358"/>
                  </a:lnTo>
                  <a:lnTo>
                    <a:pt x="1411527" y="1056136"/>
                  </a:lnTo>
                  <a:lnTo>
                    <a:pt x="1411527" y="1057148"/>
                  </a:lnTo>
                  <a:lnTo>
                    <a:pt x="1412649" y="1060150"/>
                  </a:lnTo>
                  <a:lnTo>
                    <a:pt x="1413392" y="1061272"/>
                  </a:lnTo>
                  <a:lnTo>
                    <a:pt x="1414625" y="1062268"/>
                  </a:lnTo>
                  <a:lnTo>
                    <a:pt x="1415936" y="1062979"/>
                  </a:lnTo>
                  <a:lnTo>
                    <a:pt x="1416932" y="1063296"/>
                  </a:lnTo>
                  <a:lnTo>
                    <a:pt x="1417959" y="1062916"/>
                  </a:lnTo>
                  <a:lnTo>
                    <a:pt x="1420757" y="1060308"/>
                  </a:lnTo>
                  <a:lnTo>
                    <a:pt x="1420946" y="1059945"/>
                  </a:lnTo>
                  <a:lnTo>
                    <a:pt x="1421594" y="1057764"/>
                  </a:lnTo>
                  <a:lnTo>
                    <a:pt x="1421863" y="1057337"/>
                  </a:lnTo>
                  <a:lnTo>
                    <a:pt x="1422890" y="1056184"/>
                  </a:lnTo>
                  <a:lnTo>
                    <a:pt x="1423396" y="1056863"/>
                  </a:lnTo>
                  <a:lnTo>
                    <a:pt x="1424423" y="1058712"/>
                  </a:lnTo>
                  <a:lnTo>
                    <a:pt x="1424945" y="1059265"/>
                  </a:lnTo>
                  <a:lnTo>
                    <a:pt x="1425798" y="1059502"/>
                  </a:lnTo>
                  <a:lnTo>
                    <a:pt x="1426257" y="1058965"/>
                  </a:lnTo>
                  <a:lnTo>
                    <a:pt x="1427300" y="1053433"/>
                  </a:lnTo>
                  <a:lnTo>
                    <a:pt x="1427821" y="1051679"/>
                  </a:lnTo>
                  <a:lnTo>
                    <a:pt x="1429481" y="1049546"/>
                  </a:lnTo>
                  <a:lnTo>
                    <a:pt x="1429654" y="1047365"/>
                  </a:lnTo>
                  <a:lnTo>
                    <a:pt x="1429560" y="1042987"/>
                  </a:lnTo>
                  <a:lnTo>
                    <a:pt x="1429702" y="1042339"/>
                  </a:lnTo>
                  <a:lnTo>
                    <a:pt x="1430381" y="1040505"/>
                  </a:lnTo>
                  <a:lnTo>
                    <a:pt x="1431030" y="1039636"/>
                  </a:lnTo>
                  <a:lnTo>
                    <a:pt x="1431235" y="1038893"/>
                  </a:lnTo>
                  <a:lnTo>
                    <a:pt x="1431519" y="1038198"/>
                  </a:lnTo>
                  <a:lnTo>
                    <a:pt x="1432247" y="1037851"/>
                  </a:lnTo>
                  <a:lnTo>
                    <a:pt x="1432341" y="1039573"/>
                  </a:lnTo>
                  <a:lnTo>
                    <a:pt x="1430871" y="1047112"/>
                  </a:lnTo>
                  <a:lnTo>
                    <a:pt x="1428833" y="1051948"/>
                  </a:lnTo>
                  <a:lnTo>
                    <a:pt x="1428106" y="1054840"/>
                  </a:lnTo>
                  <a:lnTo>
                    <a:pt x="1427948" y="1056610"/>
                  </a:lnTo>
                  <a:lnTo>
                    <a:pt x="1427963" y="1057574"/>
                  </a:lnTo>
                  <a:lnTo>
                    <a:pt x="1428311" y="1059518"/>
                  </a:lnTo>
                  <a:lnTo>
                    <a:pt x="1427885" y="1059787"/>
                  </a:lnTo>
                  <a:lnTo>
                    <a:pt x="1427268" y="1059724"/>
                  </a:lnTo>
                  <a:lnTo>
                    <a:pt x="1426936" y="1059929"/>
                  </a:lnTo>
                  <a:lnTo>
                    <a:pt x="1426620" y="1060324"/>
                  </a:lnTo>
                  <a:lnTo>
                    <a:pt x="1425182" y="1060988"/>
                  </a:lnTo>
                  <a:lnTo>
                    <a:pt x="1424660" y="1061035"/>
                  </a:lnTo>
                  <a:lnTo>
                    <a:pt x="1424344" y="1060704"/>
                  </a:lnTo>
                  <a:lnTo>
                    <a:pt x="1424044" y="1060150"/>
                  </a:lnTo>
                  <a:lnTo>
                    <a:pt x="1423696" y="1059645"/>
                  </a:lnTo>
                  <a:lnTo>
                    <a:pt x="1423127" y="1059455"/>
                  </a:lnTo>
                  <a:lnTo>
                    <a:pt x="1422274" y="1059929"/>
                  </a:lnTo>
                  <a:lnTo>
                    <a:pt x="1420867" y="1062031"/>
                  </a:lnTo>
                  <a:lnTo>
                    <a:pt x="1419129" y="1063421"/>
                  </a:lnTo>
                  <a:lnTo>
                    <a:pt x="1418591" y="1064638"/>
                  </a:lnTo>
                  <a:lnTo>
                    <a:pt x="1418386" y="1066125"/>
                  </a:lnTo>
                  <a:lnTo>
                    <a:pt x="1418512" y="1067721"/>
                  </a:lnTo>
                  <a:lnTo>
                    <a:pt x="1418449" y="1069191"/>
                  </a:lnTo>
                  <a:lnTo>
                    <a:pt x="1418639" y="1069681"/>
                  </a:lnTo>
                  <a:lnTo>
                    <a:pt x="1419397" y="1069633"/>
                  </a:lnTo>
                  <a:lnTo>
                    <a:pt x="1419951" y="1069791"/>
                  </a:lnTo>
                  <a:lnTo>
                    <a:pt x="1420488" y="1070328"/>
                  </a:lnTo>
                  <a:lnTo>
                    <a:pt x="1421215" y="1071182"/>
                  </a:lnTo>
                  <a:lnTo>
                    <a:pt x="1422495" y="1071466"/>
                  </a:lnTo>
                  <a:lnTo>
                    <a:pt x="1423285" y="1072667"/>
                  </a:lnTo>
                  <a:lnTo>
                    <a:pt x="1423301" y="1073852"/>
                  </a:lnTo>
                  <a:lnTo>
                    <a:pt x="1422416" y="1073995"/>
                  </a:lnTo>
                  <a:lnTo>
                    <a:pt x="1423143" y="1075212"/>
                  </a:lnTo>
                  <a:lnTo>
                    <a:pt x="1424044" y="1076002"/>
                  </a:lnTo>
                  <a:lnTo>
                    <a:pt x="1424787" y="1076950"/>
                  </a:lnTo>
                  <a:lnTo>
                    <a:pt x="1424976" y="1078594"/>
                  </a:lnTo>
                  <a:lnTo>
                    <a:pt x="1425530" y="1078847"/>
                  </a:lnTo>
                  <a:lnTo>
                    <a:pt x="1425751" y="1078862"/>
                  </a:lnTo>
                  <a:lnTo>
                    <a:pt x="1426193" y="1080933"/>
                  </a:lnTo>
                  <a:lnTo>
                    <a:pt x="1427395" y="1082245"/>
                  </a:lnTo>
                  <a:lnTo>
                    <a:pt x="1430303" y="1083556"/>
                  </a:lnTo>
                  <a:lnTo>
                    <a:pt x="1431914" y="1083604"/>
                  </a:lnTo>
                  <a:lnTo>
                    <a:pt x="1432594" y="1082276"/>
                  </a:lnTo>
                  <a:lnTo>
                    <a:pt x="1432673" y="1080222"/>
                  </a:lnTo>
                  <a:lnTo>
                    <a:pt x="1432452" y="1078088"/>
                  </a:lnTo>
                  <a:lnTo>
                    <a:pt x="1433053" y="1078515"/>
                  </a:lnTo>
                  <a:lnTo>
                    <a:pt x="1433621" y="1078625"/>
                  </a:lnTo>
                  <a:lnTo>
                    <a:pt x="1434001" y="1078310"/>
                  </a:lnTo>
                  <a:lnTo>
                    <a:pt x="1434127" y="1077488"/>
                  </a:lnTo>
                  <a:lnTo>
                    <a:pt x="1433906" y="1076618"/>
                  </a:lnTo>
                  <a:lnTo>
                    <a:pt x="1433448" y="1075923"/>
                  </a:lnTo>
                  <a:lnTo>
                    <a:pt x="1432483" y="1074785"/>
                  </a:lnTo>
                  <a:lnTo>
                    <a:pt x="1431788" y="1073394"/>
                  </a:lnTo>
                  <a:lnTo>
                    <a:pt x="1430034" y="1068796"/>
                  </a:lnTo>
                  <a:lnTo>
                    <a:pt x="1429908" y="1067926"/>
                  </a:lnTo>
                  <a:lnTo>
                    <a:pt x="1430318" y="1068005"/>
                  </a:lnTo>
                  <a:lnTo>
                    <a:pt x="1430966" y="1068558"/>
                  </a:lnTo>
                  <a:lnTo>
                    <a:pt x="1431409" y="1069080"/>
                  </a:lnTo>
                  <a:lnTo>
                    <a:pt x="1431725" y="1069712"/>
                  </a:lnTo>
                  <a:lnTo>
                    <a:pt x="1432215" y="1071292"/>
                  </a:lnTo>
                  <a:lnTo>
                    <a:pt x="1432468" y="1071988"/>
                  </a:lnTo>
                  <a:lnTo>
                    <a:pt x="1433210" y="1073331"/>
                  </a:lnTo>
                  <a:lnTo>
                    <a:pt x="1434001" y="1074548"/>
                  </a:lnTo>
                  <a:lnTo>
                    <a:pt x="1434902" y="1075654"/>
                  </a:lnTo>
                  <a:lnTo>
                    <a:pt x="1435881" y="1076555"/>
                  </a:lnTo>
                  <a:lnTo>
                    <a:pt x="1436972" y="1077820"/>
                  </a:lnTo>
                  <a:lnTo>
                    <a:pt x="1436640" y="1078547"/>
                  </a:lnTo>
                  <a:lnTo>
                    <a:pt x="1435787" y="1079084"/>
                  </a:lnTo>
                  <a:lnTo>
                    <a:pt x="1435312" y="1079779"/>
                  </a:lnTo>
                  <a:lnTo>
                    <a:pt x="1435660" y="1080727"/>
                  </a:lnTo>
                  <a:lnTo>
                    <a:pt x="1436387" y="1081359"/>
                  </a:lnTo>
                  <a:lnTo>
                    <a:pt x="1437177" y="1081676"/>
                  </a:lnTo>
                  <a:lnTo>
                    <a:pt x="1437746" y="1081691"/>
                  </a:lnTo>
                  <a:lnTo>
                    <a:pt x="1438126" y="1081328"/>
                  </a:lnTo>
                  <a:lnTo>
                    <a:pt x="1438331" y="1080727"/>
                  </a:lnTo>
                  <a:lnTo>
                    <a:pt x="1439248" y="1075006"/>
                  </a:lnTo>
                  <a:lnTo>
                    <a:pt x="1439785" y="1073742"/>
                  </a:lnTo>
                  <a:lnTo>
                    <a:pt x="1440022" y="1073552"/>
                  </a:lnTo>
                  <a:lnTo>
                    <a:pt x="1440465" y="1073315"/>
                  </a:lnTo>
                  <a:lnTo>
                    <a:pt x="1440797" y="1073426"/>
                  </a:lnTo>
                  <a:lnTo>
                    <a:pt x="1440733" y="1074264"/>
                  </a:lnTo>
                  <a:lnTo>
                    <a:pt x="1440054" y="1076681"/>
                  </a:lnTo>
                  <a:lnTo>
                    <a:pt x="1440275" y="1077583"/>
                  </a:lnTo>
                  <a:lnTo>
                    <a:pt x="1441176" y="1076918"/>
                  </a:lnTo>
                  <a:lnTo>
                    <a:pt x="1443942" y="1072842"/>
                  </a:lnTo>
                  <a:lnTo>
                    <a:pt x="1445333" y="1069348"/>
                  </a:lnTo>
                  <a:lnTo>
                    <a:pt x="1446802" y="1067579"/>
                  </a:lnTo>
                  <a:lnTo>
                    <a:pt x="1447324" y="1066520"/>
                  </a:lnTo>
                  <a:lnTo>
                    <a:pt x="1447703" y="1063817"/>
                  </a:lnTo>
                  <a:lnTo>
                    <a:pt x="1447719" y="1062742"/>
                  </a:lnTo>
                  <a:lnTo>
                    <a:pt x="1448509" y="1060846"/>
                  </a:lnTo>
                  <a:lnTo>
                    <a:pt x="1448556" y="1059913"/>
                  </a:lnTo>
                  <a:lnTo>
                    <a:pt x="1448351" y="1058080"/>
                  </a:lnTo>
                  <a:lnTo>
                    <a:pt x="1448335" y="1057321"/>
                  </a:lnTo>
                  <a:lnTo>
                    <a:pt x="1448509" y="1056736"/>
                  </a:lnTo>
                  <a:lnTo>
                    <a:pt x="1449141" y="1055583"/>
                  </a:lnTo>
                  <a:lnTo>
                    <a:pt x="1449284" y="1054761"/>
                  </a:lnTo>
                  <a:lnTo>
                    <a:pt x="1448904" y="1051648"/>
                  </a:lnTo>
                  <a:lnTo>
                    <a:pt x="1448841" y="1050036"/>
                  </a:lnTo>
                  <a:lnTo>
                    <a:pt x="1449568" y="1048677"/>
                  </a:lnTo>
                  <a:lnTo>
                    <a:pt x="1449489" y="1047744"/>
                  </a:lnTo>
                  <a:lnTo>
                    <a:pt x="1449157" y="1045926"/>
                  </a:lnTo>
                  <a:lnTo>
                    <a:pt x="1449236" y="1045121"/>
                  </a:lnTo>
                  <a:lnTo>
                    <a:pt x="1449789" y="1043492"/>
                  </a:lnTo>
                  <a:lnTo>
                    <a:pt x="1449931" y="1042560"/>
                  </a:lnTo>
                  <a:lnTo>
                    <a:pt x="1449979" y="1041817"/>
                  </a:lnTo>
                  <a:lnTo>
                    <a:pt x="1449821" y="1041027"/>
                  </a:lnTo>
                  <a:lnTo>
                    <a:pt x="1449473" y="1039984"/>
                  </a:lnTo>
                  <a:lnTo>
                    <a:pt x="1449536" y="1039605"/>
                  </a:lnTo>
                  <a:lnTo>
                    <a:pt x="1450342" y="1039020"/>
                  </a:lnTo>
                  <a:lnTo>
                    <a:pt x="1450627" y="1038483"/>
                  </a:lnTo>
                  <a:lnTo>
                    <a:pt x="1450959" y="1037234"/>
                  </a:lnTo>
                  <a:lnTo>
                    <a:pt x="1451417" y="1036127"/>
                  </a:lnTo>
                  <a:lnTo>
                    <a:pt x="1452586" y="1034105"/>
                  </a:lnTo>
                  <a:close/>
                </a:path>
              </a:pathLst>
            </a:custGeom>
            <a:grpFill/>
            <a:ln w="6350" cap="flat">
              <a:solidFill>
                <a:schemeClr val="bg1"/>
              </a:solid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6C609F3-94CD-13E9-CB37-10086AA5AB47}"/>
                </a:ext>
              </a:extLst>
            </p:cNvPr>
            <p:cNvSpPr/>
            <p:nvPr/>
          </p:nvSpPr>
          <p:spPr>
            <a:xfrm>
              <a:off x="8279933" y="9717809"/>
              <a:ext cx="7364" cy="8139"/>
            </a:xfrm>
            <a:custGeom>
              <a:avLst/>
              <a:gdLst>
                <a:gd name="connsiteX0" fmla="*/ 5579 w 7364"/>
                <a:gd name="connsiteY0" fmla="*/ 6827 h 8139"/>
                <a:gd name="connsiteX1" fmla="*/ 5958 w 7364"/>
                <a:gd name="connsiteY1" fmla="*/ 6164 h 8139"/>
                <a:gd name="connsiteX2" fmla="*/ 6480 w 7364"/>
                <a:gd name="connsiteY2" fmla="*/ 5705 h 8139"/>
                <a:gd name="connsiteX3" fmla="*/ 7033 w 7364"/>
                <a:gd name="connsiteY3" fmla="*/ 4915 h 8139"/>
                <a:gd name="connsiteX4" fmla="*/ 7317 w 7364"/>
                <a:gd name="connsiteY4" fmla="*/ 4093 h 8139"/>
                <a:gd name="connsiteX5" fmla="*/ 7365 w 7364"/>
                <a:gd name="connsiteY5" fmla="*/ 3413 h 8139"/>
                <a:gd name="connsiteX6" fmla="*/ 7144 w 7364"/>
                <a:gd name="connsiteY6" fmla="*/ 2544 h 8139"/>
                <a:gd name="connsiteX7" fmla="*/ 6701 w 7364"/>
                <a:gd name="connsiteY7" fmla="*/ 1201 h 8139"/>
                <a:gd name="connsiteX8" fmla="*/ 5753 w 7364"/>
                <a:gd name="connsiteY8" fmla="*/ 363 h 8139"/>
                <a:gd name="connsiteX9" fmla="*/ 4836 w 7364"/>
                <a:gd name="connsiteY9" fmla="*/ 0 h 8139"/>
                <a:gd name="connsiteX10" fmla="*/ 3951 w 7364"/>
                <a:gd name="connsiteY10" fmla="*/ 0 h 8139"/>
                <a:gd name="connsiteX11" fmla="*/ 1233 w 7364"/>
                <a:gd name="connsiteY11" fmla="*/ 822 h 8139"/>
                <a:gd name="connsiteX12" fmla="*/ 411 w 7364"/>
                <a:gd name="connsiteY12" fmla="*/ 1422 h 8139"/>
                <a:gd name="connsiteX13" fmla="*/ 0 w 7364"/>
                <a:gd name="connsiteY13" fmla="*/ 2276 h 8139"/>
                <a:gd name="connsiteX14" fmla="*/ 189 w 7364"/>
                <a:gd name="connsiteY14" fmla="*/ 3508 h 8139"/>
                <a:gd name="connsiteX15" fmla="*/ 806 w 7364"/>
                <a:gd name="connsiteY15" fmla="*/ 4093 h 8139"/>
                <a:gd name="connsiteX16" fmla="*/ 2323 w 7364"/>
                <a:gd name="connsiteY16" fmla="*/ 4805 h 8139"/>
                <a:gd name="connsiteX17" fmla="*/ 4710 w 7364"/>
                <a:gd name="connsiteY17" fmla="*/ 7412 h 8139"/>
                <a:gd name="connsiteX18" fmla="*/ 5579 w 7364"/>
                <a:gd name="connsiteY18" fmla="*/ 8139 h 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64" h="8139">
                  <a:moveTo>
                    <a:pt x="5579" y="6827"/>
                  </a:moveTo>
                  <a:lnTo>
                    <a:pt x="5958" y="6164"/>
                  </a:lnTo>
                  <a:lnTo>
                    <a:pt x="6480" y="5705"/>
                  </a:lnTo>
                  <a:lnTo>
                    <a:pt x="7033" y="4915"/>
                  </a:lnTo>
                  <a:lnTo>
                    <a:pt x="7317" y="4093"/>
                  </a:lnTo>
                  <a:lnTo>
                    <a:pt x="7365" y="3413"/>
                  </a:lnTo>
                  <a:lnTo>
                    <a:pt x="7144" y="2544"/>
                  </a:lnTo>
                  <a:lnTo>
                    <a:pt x="6701" y="1201"/>
                  </a:lnTo>
                  <a:lnTo>
                    <a:pt x="5753" y="363"/>
                  </a:lnTo>
                  <a:lnTo>
                    <a:pt x="4836" y="0"/>
                  </a:lnTo>
                  <a:lnTo>
                    <a:pt x="3951" y="0"/>
                  </a:lnTo>
                  <a:lnTo>
                    <a:pt x="1233" y="822"/>
                  </a:lnTo>
                  <a:lnTo>
                    <a:pt x="411" y="1422"/>
                  </a:lnTo>
                  <a:lnTo>
                    <a:pt x="0" y="2276"/>
                  </a:lnTo>
                  <a:lnTo>
                    <a:pt x="189" y="3508"/>
                  </a:lnTo>
                  <a:lnTo>
                    <a:pt x="806" y="4093"/>
                  </a:lnTo>
                  <a:lnTo>
                    <a:pt x="2323" y="4805"/>
                  </a:lnTo>
                  <a:lnTo>
                    <a:pt x="4710" y="7412"/>
                  </a:lnTo>
                  <a:lnTo>
                    <a:pt x="5579" y="8139"/>
                  </a:lnTo>
                  <a:close/>
                </a:path>
              </a:pathLst>
            </a:custGeom>
            <a:grpFill/>
            <a:ln w="6350" cap="flat">
              <a:solidFill>
                <a:schemeClr val="bg1"/>
              </a:solid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2263D950-B12F-D8AB-2B21-B1AE486FA297}"/>
                </a:ext>
              </a:extLst>
            </p:cNvPr>
            <p:cNvSpPr/>
            <p:nvPr/>
          </p:nvSpPr>
          <p:spPr>
            <a:xfrm>
              <a:off x="8374221" y="9729077"/>
              <a:ext cx="12580" cy="11236"/>
            </a:xfrm>
            <a:custGeom>
              <a:avLst/>
              <a:gdLst>
                <a:gd name="connsiteX0" fmla="*/ 11395 w 12580"/>
                <a:gd name="connsiteY0" fmla="*/ 4488 h 11236"/>
                <a:gd name="connsiteX1" fmla="*/ 9878 w 12580"/>
                <a:gd name="connsiteY1" fmla="*/ 4441 h 11236"/>
                <a:gd name="connsiteX2" fmla="*/ 9736 w 12580"/>
                <a:gd name="connsiteY2" fmla="*/ 3998 h 11236"/>
                <a:gd name="connsiteX3" fmla="*/ 9783 w 12580"/>
                <a:gd name="connsiteY3" fmla="*/ 3287 h 11236"/>
                <a:gd name="connsiteX4" fmla="*/ 9467 w 12580"/>
                <a:gd name="connsiteY4" fmla="*/ 2449 h 11236"/>
                <a:gd name="connsiteX5" fmla="*/ 8961 w 12580"/>
                <a:gd name="connsiteY5" fmla="*/ 1565 h 11236"/>
                <a:gd name="connsiteX6" fmla="*/ 8519 w 12580"/>
                <a:gd name="connsiteY6" fmla="*/ 553 h 11236"/>
                <a:gd name="connsiteX7" fmla="*/ 8645 w 12580"/>
                <a:gd name="connsiteY7" fmla="*/ 0 h 11236"/>
                <a:gd name="connsiteX8" fmla="*/ 7475 w 12580"/>
                <a:gd name="connsiteY8" fmla="*/ 285 h 11236"/>
                <a:gd name="connsiteX9" fmla="*/ 5658 w 12580"/>
                <a:gd name="connsiteY9" fmla="*/ 3793 h 11236"/>
                <a:gd name="connsiteX10" fmla="*/ 4394 w 12580"/>
                <a:gd name="connsiteY10" fmla="*/ 3114 h 11236"/>
                <a:gd name="connsiteX11" fmla="*/ 3825 w 12580"/>
                <a:gd name="connsiteY11" fmla="*/ 3998 h 11236"/>
                <a:gd name="connsiteX12" fmla="*/ 1691 w 12580"/>
                <a:gd name="connsiteY12" fmla="*/ 5626 h 11236"/>
                <a:gd name="connsiteX13" fmla="*/ 838 w 12580"/>
                <a:gd name="connsiteY13" fmla="*/ 6053 h 11236"/>
                <a:gd name="connsiteX14" fmla="*/ 0 w 12580"/>
                <a:gd name="connsiteY14" fmla="*/ 7144 h 11236"/>
                <a:gd name="connsiteX15" fmla="*/ 316 w 12580"/>
                <a:gd name="connsiteY15" fmla="*/ 8550 h 11236"/>
                <a:gd name="connsiteX16" fmla="*/ 1233 w 12580"/>
                <a:gd name="connsiteY16" fmla="*/ 9277 h 11236"/>
                <a:gd name="connsiteX17" fmla="*/ 2134 w 12580"/>
                <a:gd name="connsiteY17" fmla="*/ 8344 h 11236"/>
                <a:gd name="connsiteX18" fmla="*/ 3113 w 12580"/>
                <a:gd name="connsiteY18" fmla="*/ 9135 h 11236"/>
                <a:gd name="connsiteX19" fmla="*/ 5247 w 12580"/>
                <a:gd name="connsiteY19" fmla="*/ 10131 h 11236"/>
                <a:gd name="connsiteX20" fmla="*/ 5595 w 12580"/>
                <a:gd name="connsiteY20" fmla="*/ 10953 h 11236"/>
                <a:gd name="connsiteX21" fmla="*/ 6464 w 12580"/>
                <a:gd name="connsiteY21" fmla="*/ 11190 h 11236"/>
                <a:gd name="connsiteX22" fmla="*/ 7397 w 12580"/>
                <a:gd name="connsiteY22" fmla="*/ 11237 h 11236"/>
                <a:gd name="connsiteX23" fmla="*/ 8155 w 12580"/>
                <a:gd name="connsiteY23" fmla="*/ 10953 h 11236"/>
                <a:gd name="connsiteX24" fmla="*/ 8613 w 12580"/>
                <a:gd name="connsiteY24" fmla="*/ 10115 h 11236"/>
                <a:gd name="connsiteX25" fmla="*/ 8993 w 12580"/>
                <a:gd name="connsiteY25" fmla="*/ 9214 h 11236"/>
                <a:gd name="connsiteX26" fmla="*/ 9498 w 12580"/>
                <a:gd name="connsiteY26" fmla="*/ 8819 h 11236"/>
                <a:gd name="connsiteX27" fmla="*/ 11016 w 12580"/>
                <a:gd name="connsiteY27" fmla="*/ 8471 h 11236"/>
                <a:gd name="connsiteX28" fmla="*/ 11395 w 12580"/>
                <a:gd name="connsiteY28" fmla="*/ 8044 h 11236"/>
                <a:gd name="connsiteX29" fmla="*/ 12407 w 12580"/>
                <a:gd name="connsiteY29" fmla="*/ 6258 h 11236"/>
                <a:gd name="connsiteX30" fmla="*/ 12580 w 12580"/>
                <a:gd name="connsiteY30" fmla="*/ 5673 h 11236"/>
                <a:gd name="connsiteX31" fmla="*/ 12138 w 12580"/>
                <a:gd name="connsiteY31" fmla="*/ 4788 h 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580" h="11236">
                  <a:moveTo>
                    <a:pt x="11395" y="4488"/>
                  </a:moveTo>
                  <a:lnTo>
                    <a:pt x="9878" y="4441"/>
                  </a:lnTo>
                  <a:lnTo>
                    <a:pt x="9736" y="3998"/>
                  </a:lnTo>
                  <a:lnTo>
                    <a:pt x="9783" y="3287"/>
                  </a:lnTo>
                  <a:lnTo>
                    <a:pt x="9467" y="2449"/>
                  </a:lnTo>
                  <a:lnTo>
                    <a:pt x="8961" y="1565"/>
                  </a:lnTo>
                  <a:lnTo>
                    <a:pt x="8519" y="553"/>
                  </a:lnTo>
                  <a:lnTo>
                    <a:pt x="8645" y="0"/>
                  </a:lnTo>
                  <a:lnTo>
                    <a:pt x="7475" y="285"/>
                  </a:lnTo>
                  <a:lnTo>
                    <a:pt x="5658" y="3793"/>
                  </a:lnTo>
                  <a:lnTo>
                    <a:pt x="4394" y="3114"/>
                  </a:lnTo>
                  <a:lnTo>
                    <a:pt x="3825" y="3998"/>
                  </a:lnTo>
                  <a:lnTo>
                    <a:pt x="1691" y="5626"/>
                  </a:lnTo>
                  <a:lnTo>
                    <a:pt x="838" y="6053"/>
                  </a:lnTo>
                  <a:lnTo>
                    <a:pt x="0" y="7144"/>
                  </a:lnTo>
                  <a:lnTo>
                    <a:pt x="316" y="8550"/>
                  </a:lnTo>
                  <a:lnTo>
                    <a:pt x="1233" y="9277"/>
                  </a:lnTo>
                  <a:lnTo>
                    <a:pt x="2134" y="8344"/>
                  </a:lnTo>
                  <a:lnTo>
                    <a:pt x="3113" y="9135"/>
                  </a:lnTo>
                  <a:lnTo>
                    <a:pt x="5247" y="10131"/>
                  </a:lnTo>
                  <a:lnTo>
                    <a:pt x="5595" y="10953"/>
                  </a:lnTo>
                  <a:lnTo>
                    <a:pt x="6464" y="11190"/>
                  </a:lnTo>
                  <a:lnTo>
                    <a:pt x="7397" y="11237"/>
                  </a:lnTo>
                  <a:lnTo>
                    <a:pt x="8155" y="10953"/>
                  </a:lnTo>
                  <a:lnTo>
                    <a:pt x="8613" y="10115"/>
                  </a:lnTo>
                  <a:lnTo>
                    <a:pt x="8993" y="9214"/>
                  </a:lnTo>
                  <a:lnTo>
                    <a:pt x="9498" y="8819"/>
                  </a:lnTo>
                  <a:lnTo>
                    <a:pt x="11016" y="8471"/>
                  </a:lnTo>
                  <a:lnTo>
                    <a:pt x="11395" y="8044"/>
                  </a:lnTo>
                  <a:lnTo>
                    <a:pt x="12407" y="6258"/>
                  </a:lnTo>
                  <a:lnTo>
                    <a:pt x="12580" y="5673"/>
                  </a:lnTo>
                  <a:lnTo>
                    <a:pt x="12138" y="4788"/>
                  </a:lnTo>
                  <a:close/>
                </a:path>
              </a:pathLst>
            </a:custGeom>
            <a:grpFill/>
            <a:ln w="6350" cap="flat">
              <a:solidFill>
                <a:schemeClr val="bg1"/>
              </a:solid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7D1AD0E4-0B32-5E50-416E-F2C15F606CA9}"/>
                </a:ext>
              </a:extLst>
            </p:cNvPr>
            <p:cNvSpPr/>
            <p:nvPr/>
          </p:nvSpPr>
          <p:spPr>
            <a:xfrm>
              <a:off x="8266815" y="9722155"/>
              <a:ext cx="7870" cy="9687"/>
            </a:xfrm>
            <a:custGeom>
              <a:avLst/>
              <a:gdLst>
                <a:gd name="connsiteX0" fmla="*/ 7870 w 7870"/>
                <a:gd name="connsiteY0" fmla="*/ 3493 h 9687"/>
                <a:gd name="connsiteX1" fmla="*/ 7791 w 7870"/>
                <a:gd name="connsiteY1" fmla="*/ 2402 h 9687"/>
                <a:gd name="connsiteX2" fmla="*/ 7286 w 7870"/>
                <a:gd name="connsiteY2" fmla="*/ 1154 h 9687"/>
                <a:gd name="connsiteX3" fmla="*/ 6654 w 7870"/>
                <a:gd name="connsiteY3" fmla="*/ 0 h 9687"/>
                <a:gd name="connsiteX4" fmla="*/ 5674 w 7870"/>
                <a:gd name="connsiteY4" fmla="*/ 505 h 9687"/>
                <a:gd name="connsiteX5" fmla="*/ 4283 w 7870"/>
                <a:gd name="connsiteY5" fmla="*/ 885 h 9687"/>
                <a:gd name="connsiteX6" fmla="*/ 2829 w 7870"/>
                <a:gd name="connsiteY6" fmla="*/ 948 h 9687"/>
                <a:gd name="connsiteX7" fmla="*/ 1596 w 7870"/>
                <a:gd name="connsiteY7" fmla="*/ 505 h 9687"/>
                <a:gd name="connsiteX8" fmla="*/ 1106 w 7870"/>
                <a:gd name="connsiteY8" fmla="*/ 1154 h 9687"/>
                <a:gd name="connsiteX9" fmla="*/ 885 w 7870"/>
                <a:gd name="connsiteY9" fmla="*/ 1628 h 9687"/>
                <a:gd name="connsiteX10" fmla="*/ 885 w 7870"/>
                <a:gd name="connsiteY10" fmla="*/ 2086 h 9687"/>
                <a:gd name="connsiteX11" fmla="*/ 1138 w 7870"/>
                <a:gd name="connsiteY11" fmla="*/ 2639 h 9687"/>
                <a:gd name="connsiteX12" fmla="*/ 1312 w 7870"/>
                <a:gd name="connsiteY12" fmla="*/ 2671 h 9687"/>
                <a:gd name="connsiteX13" fmla="*/ 1470 w 7870"/>
                <a:gd name="connsiteY13" fmla="*/ 2560 h 9687"/>
                <a:gd name="connsiteX14" fmla="*/ 1976 w 7870"/>
                <a:gd name="connsiteY14" fmla="*/ 2908 h 9687"/>
                <a:gd name="connsiteX15" fmla="*/ 2576 w 7870"/>
                <a:gd name="connsiteY15" fmla="*/ 3461 h 9687"/>
                <a:gd name="connsiteX16" fmla="*/ 2845 w 7870"/>
                <a:gd name="connsiteY16" fmla="*/ 4109 h 9687"/>
                <a:gd name="connsiteX17" fmla="*/ 1170 w 7870"/>
                <a:gd name="connsiteY17" fmla="*/ 5531 h 9687"/>
                <a:gd name="connsiteX18" fmla="*/ 695 w 7870"/>
                <a:gd name="connsiteY18" fmla="*/ 8202 h 9687"/>
                <a:gd name="connsiteX19" fmla="*/ 0 w 7870"/>
                <a:gd name="connsiteY19" fmla="*/ 9135 h 9687"/>
                <a:gd name="connsiteX20" fmla="*/ 158 w 7870"/>
                <a:gd name="connsiteY20" fmla="*/ 9688 h 9687"/>
                <a:gd name="connsiteX21" fmla="*/ 933 w 7870"/>
                <a:gd name="connsiteY21" fmla="*/ 9293 h 9687"/>
                <a:gd name="connsiteX22" fmla="*/ 1833 w 7870"/>
                <a:gd name="connsiteY22" fmla="*/ 7870 h 9687"/>
                <a:gd name="connsiteX23" fmla="*/ 2529 w 7870"/>
                <a:gd name="connsiteY23" fmla="*/ 7302 h 9687"/>
                <a:gd name="connsiteX24" fmla="*/ 3445 w 7870"/>
                <a:gd name="connsiteY24" fmla="*/ 7222 h 9687"/>
                <a:gd name="connsiteX25" fmla="*/ 5326 w 7870"/>
                <a:gd name="connsiteY25" fmla="*/ 7776 h 9687"/>
                <a:gd name="connsiteX26" fmla="*/ 6195 w 7870"/>
                <a:gd name="connsiteY26" fmla="*/ 7776 h 9687"/>
                <a:gd name="connsiteX27" fmla="*/ 6828 w 7870"/>
                <a:gd name="connsiteY27" fmla="*/ 7080 h 9687"/>
                <a:gd name="connsiteX28" fmla="*/ 6764 w 7870"/>
                <a:gd name="connsiteY28" fmla="*/ 4820 h 9687"/>
                <a:gd name="connsiteX29" fmla="*/ 7207 w 7870"/>
                <a:gd name="connsiteY29" fmla="*/ 4156 h 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70" h="9687">
                  <a:moveTo>
                    <a:pt x="7870" y="3493"/>
                  </a:moveTo>
                  <a:lnTo>
                    <a:pt x="7791" y="2402"/>
                  </a:lnTo>
                  <a:lnTo>
                    <a:pt x="7286" y="1154"/>
                  </a:lnTo>
                  <a:lnTo>
                    <a:pt x="6654" y="0"/>
                  </a:lnTo>
                  <a:lnTo>
                    <a:pt x="5674" y="505"/>
                  </a:lnTo>
                  <a:lnTo>
                    <a:pt x="4283" y="885"/>
                  </a:lnTo>
                  <a:lnTo>
                    <a:pt x="2829" y="948"/>
                  </a:lnTo>
                  <a:lnTo>
                    <a:pt x="1596" y="505"/>
                  </a:lnTo>
                  <a:lnTo>
                    <a:pt x="1106" y="1154"/>
                  </a:lnTo>
                  <a:lnTo>
                    <a:pt x="885" y="1628"/>
                  </a:lnTo>
                  <a:lnTo>
                    <a:pt x="885" y="2086"/>
                  </a:lnTo>
                  <a:lnTo>
                    <a:pt x="1138" y="2639"/>
                  </a:lnTo>
                  <a:lnTo>
                    <a:pt x="1312" y="2671"/>
                  </a:lnTo>
                  <a:lnTo>
                    <a:pt x="1470" y="2560"/>
                  </a:lnTo>
                  <a:lnTo>
                    <a:pt x="1976" y="2908"/>
                  </a:lnTo>
                  <a:lnTo>
                    <a:pt x="2576" y="3461"/>
                  </a:lnTo>
                  <a:lnTo>
                    <a:pt x="2845" y="4109"/>
                  </a:lnTo>
                  <a:lnTo>
                    <a:pt x="1170" y="5531"/>
                  </a:lnTo>
                  <a:lnTo>
                    <a:pt x="695" y="8202"/>
                  </a:lnTo>
                  <a:lnTo>
                    <a:pt x="0" y="9135"/>
                  </a:lnTo>
                  <a:lnTo>
                    <a:pt x="158" y="9688"/>
                  </a:lnTo>
                  <a:lnTo>
                    <a:pt x="933" y="9293"/>
                  </a:lnTo>
                  <a:lnTo>
                    <a:pt x="1833" y="7870"/>
                  </a:lnTo>
                  <a:lnTo>
                    <a:pt x="2529" y="7302"/>
                  </a:lnTo>
                  <a:lnTo>
                    <a:pt x="3445" y="7222"/>
                  </a:lnTo>
                  <a:lnTo>
                    <a:pt x="5326" y="7776"/>
                  </a:lnTo>
                  <a:lnTo>
                    <a:pt x="6195" y="7776"/>
                  </a:lnTo>
                  <a:lnTo>
                    <a:pt x="6828" y="7080"/>
                  </a:lnTo>
                  <a:lnTo>
                    <a:pt x="6764" y="4820"/>
                  </a:lnTo>
                  <a:lnTo>
                    <a:pt x="7207" y="4156"/>
                  </a:lnTo>
                  <a:close/>
                </a:path>
              </a:pathLst>
            </a:custGeom>
            <a:grpFill/>
            <a:ln w="6350" cap="flat">
              <a:solidFill>
                <a:schemeClr val="bg1"/>
              </a:solid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ABF590B-B106-A431-49AC-0CA498951B0D}"/>
                </a:ext>
              </a:extLst>
            </p:cNvPr>
            <p:cNvSpPr/>
            <p:nvPr/>
          </p:nvSpPr>
          <p:spPr>
            <a:xfrm>
              <a:off x="8293303" y="9648492"/>
              <a:ext cx="29917" cy="30153"/>
            </a:xfrm>
            <a:custGeom>
              <a:avLst/>
              <a:gdLst>
                <a:gd name="connsiteX0" fmla="*/ 711 w 29917"/>
                <a:gd name="connsiteY0" fmla="*/ 12437 h 30153"/>
                <a:gd name="connsiteX1" fmla="*/ 0 w 29917"/>
                <a:gd name="connsiteY1" fmla="*/ 13212 h 30153"/>
                <a:gd name="connsiteX2" fmla="*/ 885 w 29917"/>
                <a:gd name="connsiteY2" fmla="*/ 13797 h 30153"/>
                <a:gd name="connsiteX3" fmla="*/ 1280 w 29917"/>
                <a:gd name="connsiteY3" fmla="*/ 14951 h 30153"/>
                <a:gd name="connsiteX4" fmla="*/ 1533 w 29917"/>
                <a:gd name="connsiteY4" fmla="*/ 16452 h 30153"/>
                <a:gd name="connsiteX5" fmla="*/ 1960 w 29917"/>
                <a:gd name="connsiteY5" fmla="*/ 18080 h 30153"/>
                <a:gd name="connsiteX6" fmla="*/ 1217 w 29917"/>
                <a:gd name="connsiteY6" fmla="*/ 18032 h 30153"/>
                <a:gd name="connsiteX7" fmla="*/ 1565 w 29917"/>
                <a:gd name="connsiteY7" fmla="*/ 19281 h 30153"/>
                <a:gd name="connsiteX8" fmla="*/ 2418 w 29917"/>
                <a:gd name="connsiteY8" fmla="*/ 20798 h 30153"/>
                <a:gd name="connsiteX9" fmla="*/ 3192 w 29917"/>
                <a:gd name="connsiteY9" fmla="*/ 21414 h 30153"/>
                <a:gd name="connsiteX10" fmla="*/ 4030 w 29917"/>
                <a:gd name="connsiteY10" fmla="*/ 21873 h 30153"/>
                <a:gd name="connsiteX11" fmla="*/ 6243 w 29917"/>
                <a:gd name="connsiteY11" fmla="*/ 24259 h 30153"/>
                <a:gd name="connsiteX12" fmla="*/ 7128 w 29917"/>
                <a:gd name="connsiteY12" fmla="*/ 24527 h 30153"/>
                <a:gd name="connsiteX13" fmla="*/ 7428 w 29917"/>
                <a:gd name="connsiteY13" fmla="*/ 23959 h 30153"/>
                <a:gd name="connsiteX14" fmla="*/ 7302 w 29917"/>
                <a:gd name="connsiteY14" fmla="*/ 23216 h 30153"/>
                <a:gd name="connsiteX15" fmla="*/ 7096 w 29917"/>
                <a:gd name="connsiteY15" fmla="*/ 22473 h 30153"/>
                <a:gd name="connsiteX16" fmla="*/ 7144 w 29917"/>
                <a:gd name="connsiteY16" fmla="*/ 21841 h 30153"/>
                <a:gd name="connsiteX17" fmla="*/ 7618 w 29917"/>
                <a:gd name="connsiteY17" fmla="*/ 21525 h 30153"/>
                <a:gd name="connsiteX18" fmla="*/ 8234 w 29917"/>
                <a:gd name="connsiteY18" fmla="*/ 21715 h 30153"/>
                <a:gd name="connsiteX19" fmla="*/ 8851 w 29917"/>
                <a:gd name="connsiteY19" fmla="*/ 22046 h 30153"/>
                <a:gd name="connsiteX20" fmla="*/ 9372 w 29917"/>
                <a:gd name="connsiteY20" fmla="*/ 22141 h 30153"/>
                <a:gd name="connsiteX21" fmla="*/ 13955 w 29917"/>
                <a:gd name="connsiteY21" fmla="*/ 21146 h 30153"/>
                <a:gd name="connsiteX22" fmla="*/ 14097 w 29917"/>
                <a:gd name="connsiteY22" fmla="*/ 23342 h 30153"/>
                <a:gd name="connsiteX23" fmla="*/ 14919 w 29917"/>
                <a:gd name="connsiteY23" fmla="*/ 23453 h 30153"/>
                <a:gd name="connsiteX24" fmla="*/ 16073 w 29917"/>
                <a:gd name="connsiteY24" fmla="*/ 22821 h 30153"/>
                <a:gd name="connsiteX25" fmla="*/ 17227 w 29917"/>
                <a:gd name="connsiteY25" fmla="*/ 22773 h 30153"/>
                <a:gd name="connsiteX26" fmla="*/ 17637 w 29917"/>
                <a:gd name="connsiteY26" fmla="*/ 23280 h 30153"/>
                <a:gd name="connsiteX27" fmla="*/ 17780 w 29917"/>
                <a:gd name="connsiteY27" fmla="*/ 23959 h 30153"/>
                <a:gd name="connsiteX28" fmla="*/ 17637 w 29917"/>
                <a:gd name="connsiteY28" fmla="*/ 24607 h 30153"/>
                <a:gd name="connsiteX29" fmla="*/ 17211 w 29917"/>
                <a:gd name="connsiteY29" fmla="*/ 25002 h 30153"/>
                <a:gd name="connsiteX30" fmla="*/ 17021 w 29917"/>
                <a:gd name="connsiteY30" fmla="*/ 25429 h 30153"/>
                <a:gd name="connsiteX31" fmla="*/ 17069 w 29917"/>
                <a:gd name="connsiteY31" fmla="*/ 27720 h 30153"/>
                <a:gd name="connsiteX32" fmla="*/ 17827 w 29917"/>
                <a:gd name="connsiteY32" fmla="*/ 28400 h 30153"/>
                <a:gd name="connsiteX33" fmla="*/ 19439 w 29917"/>
                <a:gd name="connsiteY33" fmla="*/ 28258 h 30153"/>
                <a:gd name="connsiteX34" fmla="*/ 20277 w 29917"/>
                <a:gd name="connsiteY34" fmla="*/ 28590 h 30153"/>
                <a:gd name="connsiteX35" fmla="*/ 21526 w 29917"/>
                <a:gd name="connsiteY35" fmla="*/ 29822 h 30153"/>
                <a:gd name="connsiteX36" fmla="*/ 22047 w 29917"/>
                <a:gd name="connsiteY36" fmla="*/ 30122 h 30153"/>
                <a:gd name="connsiteX37" fmla="*/ 22805 w 29917"/>
                <a:gd name="connsiteY37" fmla="*/ 30154 h 30153"/>
                <a:gd name="connsiteX38" fmla="*/ 23406 w 29917"/>
                <a:gd name="connsiteY38" fmla="*/ 29902 h 30153"/>
                <a:gd name="connsiteX39" fmla="*/ 23991 w 29917"/>
                <a:gd name="connsiteY39" fmla="*/ 29364 h 30153"/>
                <a:gd name="connsiteX40" fmla="*/ 24449 w 29917"/>
                <a:gd name="connsiteY40" fmla="*/ 28748 h 30153"/>
                <a:gd name="connsiteX41" fmla="*/ 24955 w 29917"/>
                <a:gd name="connsiteY41" fmla="*/ 27705 h 30153"/>
                <a:gd name="connsiteX42" fmla="*/ 25255 w 29917"/>
                <a:gd name="connsiteY42" fmla="*/ 27673 h 30153"/>
                <a:gd name="connsiteX43" fmla="*/ 25650 w 29917"/>
                <a:gd name="connsiteY43" fmla="*/ 27673 h 30153"/>
                <a:gd name="connsiteX44" fmla="*/ 26156 w 29917"/>
                <a:gd name="connsiteY44" fmla="*/ 27420 h 30153"/>
                <a:gd name="connsiteX45" fmla="*/ 26425 w 29917"/>
                <a:gd name="connsiteY45" fmla="*/ 26788 h 30153"/>
                <a:gd name="connsiteX46" fmla="*/ 26709 w 29917"/>
                <a:gd name="connsiteY46" fmla="*/ 24860 h 30153"/>
                <a:gd name="connsiteX47" fmla="*/ 26836 w 29917"/>
                <a:gd name="connsiteY47" fmla="*/ 24417 h 30153"/>
                <a:gd name="connsiteX48" fmla="*/ 27247 w 29917"/>
                <a:gd name="connsiteY48" fmla="*/ 24622 h 30153"/>
                <a:gd name="connsiteX49" fmla="*/ 28179 w 29917"/>
                <a:gd name="connsiteY49" fmla="*/ 26077 h 30153"/>
                <a:gd name="connsiteX50" fmla="*/ 28638 w 29917"/>
                <a:gd name="connsiteY50" fmla="*/ 26566 h 30153"/>
                <a:gd name="connsiteX51" fmla="*/ 29902 w 29917"/>
                <a:gd name="connsiteY51" fmla="*/ 26614 h 30153"/>
                <a:gd name="connsiteX52" fmla="*/ 29917 w 29917"/>
                <a:gd name="connsiteY52" fmla="*/ 25255 h 30153"/>
                <a:gd name="connsiteX53" fmla="*/ 29048 w 29917"/>
                <a:gd name="connsiteY53" fmla="*/ 23595 h 30153"/>
                <a:gd name="connsiteX54" fmla="*/ 27547 w 29917"/>
                <a:gd name="connsiteY54" fmla="*/ 22552 h 30153"/>
                <a:gd name="connsiteX55" fmla="*/ 27499 w 29917"/>
                <a:gd name="connsiteY55" fmla="*/ 22015 h 30153"/>
                <a:gd name="connsiteX56" fmla="*/ 27499 w 29917"/>
                <a:gd name="connsiteY56" fmla="*/ 21793 h 30153"/>
                <a:gd name="connsiteX57" fmla="*/ 27547 w 29917"/>
                <a:gd name="connsiteY57" fmla="*/ 21493 h 30153"/>
                <a:gd name="connsiteX58" fmla="*/ 26978 w 29917"/>
                <a:gd name="connsiteY58" fmla="*/ 20640 h 30153"/>
                <a:gd name="connsiteX59" fmla="*/ 26425 w 29917"/>
                <a:gd name="connsiteY59" fmla="*/ 19913 h 30153"/>
                <a:gd name="connsiteX60" fmla="*/ 25824 w 29917"/>
                <a:gd name="connsiteY60" fmla="*/ 19360 h 30153"/>
                <a:gd name="connsiteX61" fmla="*/ 25144 w 29917"/>
                <a:gd name="connsiteY61" fmla="*/ 19044 h 30153"/>
                <a:gd name="connsiteX62" fmla="*/ 25398 w 29917"/>
                <a:gd name="connsiteY62" fmla="*/ 18491 h 30153"/>
                <a:gd name="connsiteX63" fmla="*/ 25540 w 29917"/>
                <a:gd name="connsiteY63" fmla="*/ 18301 h 30153"/>
                <a:gd name="connsiteX64" fmla="*/ 24939 w 29917"/>
                <a:gd name="connsiteY64" fmla="*/ 17558 h 30153"/>
                <a:gd name="connsiteX65" fmla="*/ 23754 w 29917"/>
                <a:gd name="connsiteY65" fmla="*/ 16800 h 30153"/>
                <a:gd name="connsiteX66" fmla="*/ 23153 w 29917"/>
                <a:gd name="connsiteY66" fmla="*/ 15835 h 30153"/>
                <a:gd name="connsiteX67" fmla="*/ 23801 w 29917"/>
                <a:gd name="connsiteY67" fmla="*/ 15915 h 30153"/>
                <a:gd name="connsiteX68" fmla="*/ 25129 w 29917"/>
                <a:gd name="connsiteY68" fmla="*/ 16578 h 30153"/>
                <a:gd name="connsiteX69" fmla="*/ 25698 w 29917"/>
                <a:gd name="connsiteY69" fmla="*/ 16625 h 30153"/>
                <a:gd name="connsiteX70" fmla="*/ 25935 w 29917"/>
                <a:gd name="connsiteY70" fmla="*/ 16073 h 30153"/>
                <a:gd name="connsiteX71" fmla="*/ 25872 w 29917"/>
                <a:gd name="connsiteY71" fmla="*/ 15235 h 30153"/>
                <a:gd name="connsiteX72" fmla="*/ 25982 w 29917"/>
                <a:gd name="connsiteY72" fmla="*/ 14745 h 30153"/>
                <a:gd name="connsiteX73" fmla="*/ 26867 w 29917"/>
                <a:gd name="connsiteY73" fmla="*/ 15171 h 30153"/>
                <a:gd name="connsiteX74" fmla="*/ 27041 w 29917"/>
                <a:gd name="connsiteY74" fmla="*/ 14776 h 30153"/>
                <a:gd name="connsiteX75" fmla="*/ 27152 w 29917"/>
                <a:gd name="connsiteY75" fmla="*/ 14366 h 30153"/>
                <a:gd name="connsiteX76" fmla="*/ 27215 w 29917"/>
                <a:gd name="connsiteY76" fmla="*/ 13876 h 30153"/>
                <a:gd name="connsiteX77" fmla="*/ 27215 w 29917"/>
                <a:gd name="connsiteY77" fmla="*/ 13323 h 30153"/>
                <a:gd name="connsiteX78" fmla="*/ 24070 w 29917"/>
                <a:gd name="connsiteY78" fmla="*/ 11458 h 30153"/>
                <a:gd name="connsiteX79" fmla="*/ 23074 w 29917"/>
                <a:gd name="connsiteY79" fmla="*/ 10652 h 30153"/>
                <a:gd name="connsiteX80" fmla="*/ 21494 w 29917"/>
                <a:gd name="connsiteY80" fmla="*/ 9640 h 30153"/>
                <a:gd name="connsiteX81" fmla="*/ 20071 w 29917"/>
                <a:gd name="connsiteY81" fmla="*/ 9593 h 30153"/>
                <a:gd name="connsiteX82" fmla="*/ 17258 w 29917"/>
                <a:gd name="connsiteY82" fmla="*/ 10162 h 30153"/>
                <a:gd name="connsiteX83" fmla="*/ 15994 w 29917"/>
                <a:gd name="connsiteY83" fmla="*/ 9751 h 30153"/>
                <a:gd name="connsiteX84" fmla="*/ 14809 w 29917"/>
                <a:gd name="connsiteY84" fmla="*/ 9087 h 30153"/>
                <a:gd name="connsiteX85" fmla="*/ 13829 w 29917"/>
                <a:gd name="connsiteY85" fmla="*/ 8961 h 30153"/>
                <a:gd name="connsiteX86" fmla="*/ 12659 w 29917"/>
                <a:gd name="connsiteY86" fmla="*/ 11300 h 30153"/>
                <a:gd name="connsiteX87" fmla="*/ 11774 w 29917"/>
                <a:gd name="connsiteY87" fmla="*/ 12122 h 30153"/>
                <a:gd name="connsiteX88" fmla="*/ 10652 w 29917"/>
                <a:gd name="connsiteY88" fmla="*/ 12517 h 30153"/>
                <a:gd name="connsiteX89" fmla="*/ 9419 w 29917"/>
                <a:gd name="connsiteY89" fmla="*/ 12295 h 30153"/>
                <a:gd name="connsiteX90" fmla="*/ 9719 w 29917"/>
                <a:gd name="connsiteY90" fmla="*/ 11442 h 30153"/>
                <a:gd name="connsiteX91" fmla="*/ 11648 w 29917"/>
                <a:gd name="connsiteY91" fmla="*/ 9814 h 30153"/>
                <a:gd name="connsiteX92" fmla="*/ 11980 w 29917"/>
                <a:gd name="connsiteY92" fmla="*/ 9087 h 30153"/>
                <a:gd name="connsiteX93" fmla="*/ 12185 w 29917"/>
                <a:gd name="connsiteY93" fmla="*/ 8107 h 30153"/>
                <a:gd name="connsiteX94" fmla="*/ 11996 w 29917"/>
                <a:gd name="connsiteY94" fmla="*/ 7191 h 30153"/>
                <a:gd name="connsiteX95" fmla="*/ 11190 w 29917"/>
                <a:gd name="connsiteY95" fmla="*/ 6685 h 30153"/>
                <a:gd name="connsiteX96" fmla="*/ 11742 w 29917"/>
                <a:gd name="connsiteY96" fmla="*/ 6147 h 30153"/>
                <a:gd name="connsiteX97" fmla="*/ 11822 w 29917"/>
                <a:gd name="connsiteY97" fmla="*/ 5342 h 30153"/>
                <a:gd name="connsiteX98" fmla="*/ 11490 w 29917"/>
                <a:gd name="connsiteY98" fmla="*/ 4409 h 30153"/>
                <a:gd name="connsiteX99" fmla="*/ 10747 w 29917"/>
                <a:gd name="connsiteY99" fmla="*/ 3556 h 30153"/>
                <a:gd name="connsiteX100" fmla="*/ 10731 w 29917"/>
                <a:gd name="connsiteY100" fmla="*/ 2655 h 30153"/>
                <a:gd name="connsiteX101" fmla="*/ 10463 w 29917"/>
                <a:gd name="connsiteY101" fmla="*/ 1801 h 30153"/>
                <a:gd name="connsiteX102" fmla="*/ 10036 w 29917"/>
                <a:gd name="connsiteY102" fmla="*/ 1106 h 30153"/>
                <a:gd name="connsiteX103" fmla="*/ 9514 w 29917"/>
                <a:gd name="connsiteY103" fmla="*/ 711 h 30153"/>
                <a:gd name="connsiteX104" fmla="*/ 9008 w 29917"/>
                <a:gd name="connsiteY104" fmla="*/ 0 h 30153"/>
                <a:gd name="connsiteX105" fmla="*/ 7870 w 29917"/>
                <a:gd name="connsiteY105" fmla="*/ 221 h 30153"/>
                <a:gd name="connsiteX106" fmla="*/ 4362 w 29917"/>
                <a:gd name="connsiteY106" fmla="*/ 2133 h 30153"/>
                <a:gd name="connsiteX107" fmla="*/ 4062 w 29917"/>
                <a:gd name="connsiteY107" fmla="*/ 2544 h 30153"/>
                <a:gd name="connsiteX108" fmla="*/ 4078 w 29917"/>
                <a:gd name="connsiteY108" fmla="*/ 3240 h 30153"/>
                <a:gd name="connsiteX109" fmla="*/ 4267 w 29917"/>
                <a:gd name="connsiteY109" fmla="*/ 4108 h 30153"/>
                <a:gd name="connsiteX110" fmla="*/ 4394 w 29917"/>
                <a:gd name="connsiteY110" fmla="*/ 4867 h 30153"/>
                <a:gd name="connsiteX111" fmla="*/ 4204 w 29917"/>
                <a:gd name="connsiteY111" fmla="*/ 5262 h 30153"/>
                <a:gd name="connsiteX112" fmla="*/ 3746 w 29917"/>
                <a:gd name="connsiteY112" fmla="*/ 6258 h 30153"/>
                <a:gd name="connsiteX113" fmla="*/ 3951 w 29917"/>
                <a:gd name="connsiteY113" fmla="*/ 9956 h 30153"/>
                <a:gd name="connsiteX114" fmla="*/ 3651 w 29917"/>
                <a:gd name="connsiteY114" fmla="*/ 10905 h 3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9917" h="30153">
                  <a:moveTo>
                    <a:pt x="711" y="12437"/>
                  </a:moveTo>
                  <a:lnTo>
                    <a:pt x="0" y="13212"/>
                  </a:lnTo>
                  <a:lnTo>
                    <a:pt x="885" y="13797"/>
                  </a:lnTo>
                  <a:lnTo>
                    <a:pt x="1280" y="14951"/>
                  </a:lnTo>
                  <a:lnTo>
                    <a:pt x="1533" y="16452"/>
                  </a:lnTo>
                  <a:lnTo>
                    <a:pt x="1960" y="18080"/>
                  </a:lnTo>
                  <a:lnTo>
                    <a:pt x="1217" y="18032"/>
                  </a:lnTo>
                  <a:lnTo>
                    <a:pt x="1565" y="19281"/>
                  </a:lnTo>
                  <a:lnTo>
                    <a:pt x="2418" y="20798"/>
                  </a:lnTo>
                  <a:lnTo>
                    <a:pt x="3192" y="21414"/>
                  </a:lnTo>
                  <a:lnTo>
                    <a:pt x="4030" y="21873"/>
                  </a:lnTo>
                  <a:lnTo>
                    <a:pt x="6243" y="24259"/>
                  </a:lnTo>
                  <a:lnTo>
                    <a:pt x="7128" y="24527"/>
                  </a:lnTo>
                  <a:lnTo>
                    <a:pt x="7428" y="23959"/>
                  </a:lnTo>
                  <a:lnTo>
                    <a:pt x="7302" y="23216"/>
                  </a:lnTo>
                  <a:lnTo>
                    <a:pt x="7096" y="22473"/>
                  </a:lnTo>
                  <a:lnTo>
                    <a:pt x="7144" y="21841"/>
                  </a:lnTo>
                  <a:lnTo>
                    <a:pt x="7618" y="21525"/>
                  </a:lnTo>
                  <a:lnTo>
                    <a:pt x="8234" y="21715"/>
                  </a:lnTo>
                  <a:lnTo>
                    <a:pt x="8851" y="22046"/>
                  </a:lnTo>
                  <a:lnTo>
                    <a:pt x="9372" y="22141"/>
                  </a:lnTo>
                  <a:lnTo>
                    <a:pt x="13955" y="21146"/>
                  </a:lnTo>
                  <a:lnTo>
                    <a:pt x="14097" y="23342"/>
                  </a:lnTo>
                  <a:lnTo>
                    <a:pt x="14919" y="23453"/>
                  </a:lnTo>
                  <a:lnTo>
                    <a:pt x="16073" y="22821"/>
                  </a:lnTo>
                  <a:lnTo>
                    <a:pt x="17227" y="22773"/>
                  </a:lnTo>
                  <a:lnTo>
                    <a:pt x="17637" y="23280"/>
                  </a:lnTo>
                  <a:lnTo>
                    <a:pt x="17780" y="23959"/>
                  </a:lnTo>
                  <a:lnTo>
                    <a:pt x="17637" y="24607"/>
                  </a:lnTo>
                  <a:lnTo>
                    <a:pt x="17211" y="25002"/>
                  </a:lnTo>
                  <a:lnTo>
                    <a:pt x="17021" y="25429"/>
                  </a:lnTo>
                  <a:lnTo>
                    <a:pt x="17069" y="27720"/>
                  </a:lnTo>
                  <a:lnTo>
                    <a:pt x="17827" y="28400"/>
                  </a:lnTo>
                  <a:lnTo>
                    <a:pt x="19439" y="28258"/>
                  </a:lnTo>
                  <a:lnTo>
                    <a:pt x="20277" y="28590"/>
                  </a:lnTo>
                  <a:lnTo>
                    <a:pt x="21526" y="29822"/>
                  </a:lnTo>
                  <a:lnTo>
                    <a:pt x="22047" y="30122"/>
                  </a:lnTo>
                  <a:lnTo>
                    <a:pt x="22805" y="30154"/>
                  </a:lnTo>
                  <a:lnTo>
                    <a:pt x="23406" y="29902"/>
                  </a:lnTo>
                  <a:lnTo>
                    <a:pt x="23991" y="29364"/>
                  </a:lnTo>
                  <a:lnTo>
                    <a:pt x="24449" y="28748"/>
                  </a:lnTo>
                  <a:lnTo>
                    <a:pt x="24955" y="27705"/>
                  </a:lnTo>
                  <a:lnTo>
                    <a:pt x="25255" y="27673"/>
                  </a:lnTo>
                  <a:lnTo>
                    <a:pt x="25650" y="27673"/>
                  </a:lnTo>
                  <a:lnTo>
                    <a:pt x="26156" y="27420"/>
                  </a:lnTo>
                  <a:lnTo>
                    <a:pt x="26425" y="26788"/>
                  </a:lnTo>
                  <a:lnTo>
                    <a:pt x="26709" y="24860"/>
                  </a:lnTo>
                  <a:lnTo>
                    <a:pt x="26836" y="24417"/>
                  </a:lnTo>
                  <a:lnTo>
                    <a:pt x="27247" y="24622"/>
                  </a:lnTo>
                  <a:lnTo>
                    <a:pt x="28179" y="26077"/>
                  </a:lnTo>
                  <a:lnTo>
                    <a:pt x="28638" y="26566"/>
                  </a:lnTo>
                  <a:lnTo>
                    <a:pt x="29902" y="26614"/>
                  </a:lnTo>
                  <a:lnTo>
                    <a:pt x="29917" y="25255"/>
                  </a:lnTo>
                  <a:lnTo>
                    <a:pt x="29048" y="23595"/>
                  </a:lnTo>
                  <a:lnTo>
                    <a:pt x="27547" y="22552"/>
                  </a:lnTo>
                  <a:lnTo>
                    <a:pt x="27499" y="22015"/>
                  </a:lnTo>
                  <a:lnTo>
                    <a:pt x="27499" y="21793"/>
                  </a:lnTo>
                  <a:lnTo>
                    <a:pt x="27547" y="21493"/>
                  </a:lnTo>
                  <a:lnTo>
                    <a:pt x="26978" y="20640"/>
                  </a:lnTo>
                  <a:lnTo>
                    <a:pt x="26425" y="19913"/>
                  </a:lnTo>
                  <a:lnTo>
                    <a:pt x="25824" y="19360"/>
                  </a:lnTo>
                  <a:lnTo>
                    <a:pt x="25144" y="19044"/>
                  </a:lnTo>
                  <a:lnTo>
                    <a:pt x="25398" y="18491"/>
                  </a:lnTo>
                  <a:lnTo>
                    <a:pt x="25540" y="18301"/>
                  </a:lnTo>
                  <a:lnTo>
                    <a:pt x="24939" y="17558"/>
                  </a:lnTo>
                  <a:lnTo>
                    <a:pt x="23754" y="16800"/>
                  </a:lnTo>
                  <a:lnTo>
                    <a:pt x="23153" y="15835"/>
                  </a:lnTo>
                  <a:lnTo>
                    <a:pt x="23801" y="15915"/>
                  </a:lnTo>
                  <a:lnTo>
                    <a:pt x="25129" y="16578"/>
                  </a:lnTo>
                  <a:lnTo>
                    <a:pt x="25698" y="16625"/>
                  </a:lnTo>
                  <a:lnTo>
                    <a:pt x="25935" y="16073"/>
                  </a:lnTo>
                  <a:lnTo>
                    <a:pt x="25872" y="15235"/>
                  </a:lnTo>
                  <a:lnTo>
                    <a:pt x="25982" y="14745"/>
                  </a:lnTo>
                  <a:lnTo>
                    <a:pt x="26867" y="15171"/>
                  </a:lnTo>
                  <a:lnTo>
                    <a:pt x="27041" y="14776"/>
                  </a:lnTo>
                  <a:lnTo>
                    <a:pt x="27152" y="14366"/>
                  </a:lnTo>
                  <a:lnTo>
                    <a:pt x="27215" y="13876"/>
                  </a:lnTo>
                  <a:lnTo>
                    <a:pt x="27215" y="13323"/>
                  </a:lnTo>
                  <a:lnTo>
                    <a:pt x="24070" y="11458"/>
                  </a:lnTo>
                  <a:lnTo>
                    <a:pt x="23074" y="10652"/>
                  </a:lnTo>
                  <a:lnTo>
                    <a:pt x="21494" y="9640"/>
                  </a:lnTo>
                  <a:lnTo>
                    <a:pt x="20071" y="9593"/>
                  </a:lnTo>
                  <a:lnTo>
                    <a:pt x="17258" y="10162"/>
                  </a:lnTo>
                  <a:lnTo>
                    <a:pt x="15994" y="9751"/>
                  </a:lnTo>
                  <a:lnTo>
                    <a:pt x="14809" y="9087"/>
                  </a:lnTo>
                  <a:lnTo>
                    <a:pt x="13829" y="8961"/>
                  </a:lnTo>
                  <a:lnTo>
                    <a:pt x="12659" y="11300"/>
                  </a:lnTo>
                  <a:lnTo>
                    <a:pt x="11774" y="12122"/>
                  </a:lnTo>
                  <a:lnTo>
                    <a:pt x="10652" y="12517"/>
                  </a:lnTo>
                  <a:lnTo>
                    <a:pt x="9419" y="12295"/>
                  </a:lnTo>
                  <a:lnTo>
                    <a:pt x="9719" y="11442"/>
                  </a:lnTo>
                  <a:lnTo>
                    <a:pt x="11648" y="9814"/>
                  </a:lnTo>
                  <a:lnTo>
                    <a:pt x="11980" y="9087"/>
                  </a:lnTo>
                  <a:lnTo>
                    <a:pt x="12185" y="8107"/>
                  </a:lnTo>
                  <a:lnTo>
                    <a:pt x="11996" y="7191"/>
                  </a:lnTo>
                  <a:lnTo>
                    <a:pt x="11190" y="6685"/>
                  </a:lnTo>
                  <a:lnTo>
                    <a:pt x="11742" y="6147"/>
                  </a:lnTo>
                  <a:lnTo>
                    <a:pt x="11822" y="5342"/>
                  </a:lnTo>
                  <a:lnTo>
                    <a:pt x="11490" y="4409"/>
                  </a:lnTo>
                  <a:lnTo>
                    <a:pt x="10747" y="3556"/>
                  </a:lnTo>
                  <a:lnTo>
                    <a:pt x="10731" y="2655"/>
                  </a:lnTo>
                  <a:lnTo>
                    <a:pt x="10463" y="1801"/>
                  </a:lnTo>
                  <a:lnTo>
                    <a:pt x="10036" y="1106"/>
                  </a:lnTo>
                  <a:lnTo>
                    <a:pt x="9514" y="711"/>
                  </a:lnTo>
                  <a:lnTo>
                    <a:pt x="9008" y="0"/>
                  </a:lnTo>
                  <a:lnTo>
                    <a:pt x="7870" y="221"/>
                  </a:lnTo>
                  <a:lnTo>
                    <a:pt x="4362" y="2133"/>
                  </a:lnTo>
                  <a:lnTo>
                    <a:pt x="4062" y="2544"/>
                  </a:lnTo>
                  <a:lnTo>
                    <a:pt x="4078" y="3240"/>
                  </a:lnTo>
                  <a:lnTo>
                    <a:pt x="4267" y="4108"/>
                  </a:lnTo>
                  <a:lnTo>
                    <a:pt x="4394" y="4867"/>
                  </a:lnTo>
                  <a:lnTo>
                    <a:pt x="4204" y="5262"/>
                  </a:lnTo>
                  <a:lnTo>
                    <a:pt x="3746" y="6258"/>
                  </a:lnTo>
                  <a:lnTo>
                    <a:pt x="3951" y="9956"/>
                  </a:lnTo>
                  <a:lnTo>
                    <a:pt x="3651" y="10905"/>
                  </a:lnTo>
                  <a:close/>
                </a:path>
              </a:pathLst>
            </a:custGeom>
            <a:grpFill/>
            <a:ln w="6350" cap="flat">
              <a:solidFill>
                <a:schemeClr val="bg1"/>
              </a:solid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FB28FDA9-F595-E09E-AB43-DEE3B4986167}"/>
                </a:ext>
              </a:extLst>
            </p:cNvPr>
            <p:cNvSpPr/>
            <p:nvPr/>
          </p:nvSpPr>
          <p:spPr>
            <a:xfrm>
              <a:off x="8299925" y="9637618"/>
              <a:ext cx="24939" cy="22979"/>
            </a:xfrm>
            <a:custGeom>
              <a:avLst/>
              <a:gdLst>
                <a:gd name="connsiteX0" fmla="*/ 24228 w 24939"/>
                <a:gd name="connsiteY0" fmla="*/ 16579 h 22979"/>
                <a:gd name="connsiteX1" fmla="*/ 24939 w 24939"/>
                <a:gd name="connsiteY1" fmla="*/ 15631 h 22979"/>
                <a:gd name="connsiteX2" fmla="*/ 24560 w 24939"/>
                <a:gd name="connsiteY2" fmla="*/ 14477 h 22979"/>
                <a:gd name="connsiteX3" fmla="*/ 23533 w 24939"/>
                <a:gd name="connsiteY3" fmla="*/ 13055 h 22979"/>
                <a:gd name="connsiteX4" fmla="*/ 20751 w 24939"/>
                <a:gd name="connsiteY4" fmla="*/ 9799 h 22979"/>
                <a:gd name="connsiteX5" fmla="*/ 19218 w 24939"/>
                <a:gd name="connsiteY5" fmla="*/ 7365 h 22979"/>
                <a:gd name="connsiteX6" fmla="*/ 18365 w 24939"/>
                <a:gd name="connsiteY6" fmla="*/ 6322 h 22979"/>
                <a:gd name="connsiteX7" fmla="*/ 17179 w 24939"/>
                <a:gd name="connsiteY7" fmla="*/ 5548 h 22979"/>
                <a:gd name="connsiteX8" fmla="*/ 15868 w 24939"/>
                <a:gd name="connsiteY8" fmla="*/ 5342 h 22979"/>
                <a:gd name="connsiteX9" fmla="*/ 14777 w 24939"/>
                <a:gd name="connsiteY9" fmla="*/ 5768 h 22979"/>
                <a:gd name="connsiteX10" fmla="*/ 14192 w 24939"/>
                <a:gd name="connsiteY10" fmla="*/ 6954 h 22979"/>
                <a:gd name="connsiteX11" fmla="*/ 13513 w 24939"/>
                <a:gd name="connsiteY11" fmla="*/ 7665 h 22979"/>
                <a:gd name="connsiteX12" fmla="*/ 12185 w 24939"/>
                <a:gd name="connsiteY12" fmla="*/ 7380 h 22979"/>
                <a:gd name="connsiteX13" fmla="*/ 10763 w 24939"/>
                <a:gd name="connsiteY13" fmla="*/ 6670 h 22979"/>
                <a:gd name="connsiteX14" fmla="*/ 9751 w 24939"/>
                <a:gd name="connsiteY14" fmla="*/ 5974 h 22979"/>
                <a:gd name="connsiteX15" fmla="*/ 8835 w 24939"/>
                <a:gd name="connsiteY15" fmla="*/ 5073 h 22979"/>
                <a:gd name="connsiteX16" fmla="*/ 7302 w 24939"/>
                <a:gd name="connsiteY16" fmla="*/ 2877 h 22979"/>
                <a:gd name="connsiteX17" fmla="*/ 6432 w 24939"/>
                <a:gd name="connsiteY17" fmla="*/ 1897 h 22979"/>
                <a:gd name="connsiteX18" fmla="*/ 5247 w 24939"/>
                <a:gd name="connsiteY18" fmla="*/ 1217 h 22979"/>
                <a:gd name="connsiteX19" fmla="*/ 1580 w 24939"/>
                <a:gd name="connsiteY19" fmla="*/ 506 h 22979"/>
                <a:gd name="connsiteX20" fmla="*/ 379 w 24939"/>
                <a:gd name="connsiteY20" fmla="*/ 0 h 22979"/>
                <a:gd name="connsiteX21" fmla="*/ 0 w 24939"/>
                <a:gd name="connsiteY21" fmla="*/ 617 h 22979"/>
                <a:gd name="connsiteX22" fmla="*/ 348 w 24939"/>
                <a:gd name="connsiteY22" fmla="*/ 1834 h 22979"/>
                <a:gd name="connsiteX23" fmla="*/ 1375 w 24939"/>
                <a:gd name="connsiteY23" fmla="*/ 3098 h 22979"/>
                <a:gd name="connsiteX24" fmla="*/ 2292 w 24939"/>
                <a:gd name="connsiteY24" fmla="*/ 3951 h 22979"/>
                <a:gd name="connsiteX25" fmla="*/ 3051 w 24939"/>
                <a:gd name="connsiteY25" fmla="*/ 4868 h 22979"/>
                <a:gd name="connsiteX26" fmla="*/ 3619 w 24939"/>
                <a:gd name="connsiteY26" fmla="*/ 5832 h 22979"/>
                <a:gd name="connsiteX27" fmla="*/ 3983 w 24939"/>
                <a:gd name="connsiteY27" fmla="*/ 6843 h 22979"/>
                <a:gd name="connsiteX28" fmla="*/ 4093 w 24939"/>
                <a:gd name="connsiteY28" fmla="*/ 7665 h 22979"/>
                <a:gd name="connsiteX29" fmla="*/ 4014 w 24939"/>
                <a:gd name="connsiteY29" fmla="*/ 8187 h 22979"/>
                <a:gd name="connsiteX30" fmla="*/ 4014 w 24939"/>
                <a:gd name="connsiteY30" fmla="*/ 8709 h 22979"/>
                <a:gd name="connsiteX31" fmla="*/ 4283 w 24939"/>
                <a:gd name="connsiteY31" fmla="*/ 9483 h 22979"/>
                <a:gd name="connsiteX32" fmla="*/ 5342 w 24939"/>
                <a:gd name="connsiteY32" fmla="*/ 10494 h 22979"/>
                <a:gd name="connsiteX33" fmla="*/ 5769 w 24939"/>
                <a:gd name="connsiteY33" fmla="*/ 11332 h 22979"/>
                <a:gd name="connsiteX34" fmla="*/ 6006 w 24939"/>
                <a:gd name="connsiteY34" fmla="*/ 15441 h 22979"/>
                <a:gd name="connsiteX35" fmla="*/ 7080 w 24939"/>
                <a:gd name="connsiteY35" fmla="*/ 16674 h 22979"/>
                <a:gd name="connsiteX36" fmla="*/ 8898 w 24939"/>
                <a:gd name="connsiteY36" fmla="*/ 17923 h 22979"/>
                <a:gd name="connsiteX37" fmla="*/ 10826 w 24939"/>
                <a:gd name="connsiteY37" fmla="*/ 18918 h 22979"/>
                <a:gd name="connsiteX38" fmla="*/ 12232 w 24939"/>
                <a:gd name="connsiteY38" fmla="*/ 19392 h 22979"/>
                <a:gd name="connsiteX39" fmla="*/ 15204 w 24939"/>
                <a:gd name="connsiteY39" fmla="*/ 19376 h 22979"/>
                <a:gd name="connsiteX40" fmla="*/ 16199 w 24939"/>
                <a:gd name="connsiteY40" fmla="*/ 19961 h 22979"/>
                <a:gd name="connsiteX41" fmla="*/ 17005 w 24939"/>
                <a:gd name="connsiteY41" fmla="*/ 20562 h 22979"/>
                <a:gd name="connsiteX42" fmla="*/ 17859 w 24939"/>
                <a:gd name="connsiteY42" fmla="*/ 20972 h 22979"/>
                <a:gd name="connsiteX43" fmla="*/ 18317 w 24939"/>
                <a:gd name="connsiteY43" fmla="*/ 20957 h 22979"/>
                <a:gd name="connsiteX44" fmla="*/ 17954 w 24939"/>
                <a:gd name="connsiteY44" fmla="*/ 20150 h 22979"/>
                <a:gd name="connsiteX45" fmla="*/ 18918 w 24939"/>
                <a:gd name="connsiteY45" fmla="*/ 20245 h 22979"/>
                <a:gd name="connsiteX46" fmla="*/ 19613 w 24939"/>
                <a:gd name="connsiteY46" fmla="*/ 21130 h 22979"/>
                <a:gd name="connsiteX47" fmla="*/ 20230 w 24939"/>
                <a:gd name="connsiteY47" fmla="*/ 22237 h 22979"/>
                <a:gd name="connsiteX48" fmla="*/ 21051 w 24939"/>
                <a:gd name="connsiteY48" fmla="*/ 22979 h 22979"/>
                <a:gd name="connsiteX49" fmla="*/ 21636 w 24939"/>
                <a:gd name="connsiteY49" fmla="*/ 22711 h 22979"/>
                <a:gd name="connsiteX50" fmla="*/ 22363 w 24939"/>
                <a:gd name="connsiteY50" fmla="*/ 21826 h 22979"/>
                <a:gd name="connsiteX51" fmla="*/ 22869 w 24939"/>
                <a:gd name="connsiteY51" fmla="*/ 20609 h 22979"/>
                <a:gd name="connsiteX52" fmla="*/ 22837 w 24939"/>
                <a:gd name="connsiteY52" fmla="*/ 19313 h 22979"/>
                <a:gd name="connsiteX53" fmla="*/ 22395 w 24939"/>
                <a:gd name="connsiteY53" fmla="*/ 16990 h 22979"/>
                <a:gd name="connsiteX54" fmla="*/ 23090 w 24939"/>
                <a:gd name="connsiteY54" fmla="*/ 16563 h 2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939" h="22979">
                  <a:moveTo>
                    <a:pt x="24228" y="16579"/>
                  </a:moveTo>
                  <a:lnTo>
                    <a:pt x="24939" y="15631"/>
                  </a:lnTo>
                  <a:lnTo>
                    <a:pt x="24560" y="14477"/>
                  </a:lnTo>
                  <a:lnTo>
                    <a:pt x="23533" y="13055"/>
                  </a:lnTo>
                  <a:lnTo>
                    <a:pt x="20751" y="9799"/>
                  </a:lnTo>
                  <a:lnTo>
                    <a:pt x="19218" y="7365"/>
                  </a:lnTo>
                  <a:lnTo>
                    <a:pt x="18365" y="6322"/>
                  </a:lnTo>
                  <a:lnTo>
                    <a:pt x="17179" y="5548"/>
                  </a:lnTo>
                  <a:lnTo>
                    <a:pt x="15868" y="5342"/>
                  </a:lnTo>
                  <a:lnTo>
                    <a:pt x="14777" y="5768"/>
                  </a:lnTo>
                  <a:lnTo>
                    <a:pt x="14192" y="6954"/>
                  </a:lnTo>
                  <a:lnTo>
                    <a:pt x="13513" y="7665"/>
                  </a:lnTo>
                  <a:lnTo>
                    <a:pt x="12185" y="7380"/>
                  </a:lnTo>
                  <a:lnTo>
                    <a:pt x="10763" y="6670"/>
                  </a:lnTo>
                  <a:lnTo>
                    <a:pt x="9751" y="5974"/>
                  </a:lnTo>
                  <a:lnTo>
                    <a:pt x="8835" y="5073"/>
                  </a:lnTo>
                  <a:lnTo>
                    <a:pt x="7302" y="2877"/>
                  </a:lnTo>
                  <a:lnTo>
                    <a:pt x="6432" y="1897"/>
                  </a:lnTo>
                  <a:lnTo>
                    <a:pt x="5247" y="1217"/>
                  </a:lnTo>
                  <a:lnTo>
                    <a:pt x="1580" y="506"/>
                  </a:lnTo>
                  <a:lnTo>
                    <a:pt x="379" y="0"/>
                  </a:lnTo>
                  <a:lnTo>
                    <a:pt x="0" y="617"/>
                  </a:lnTo>
                  <a:lnTo>
                    <a:pt x="348" y="1834"/>
                  </a:lnTo>
                  <a:lnTo>
                    <a:pt x="1375" y="3098"/>
                  </a:lnTo>
                  <a:lnTo>
                    <a:pt x="2292" y="3951"/>
                  </a:lnTo>
                  <a:lnTo>
                    <a:pt x="3051" y="4868"/>
                  </a:lnTo>
                  <a:lnTo>
                    <a:pt x="3619" y="5832"/>
                  </a:lnTo>
                  <a:lnTo>
                    <a:pt x="3983" y="6843"/>
                  </a:lnTo>
                  <a:lnTo>
                    <a:pt x="4093" y="7665"/>
                  </a:lnTo>
                  <a:lnTo>
                    <a:pt x="4014" y="8187"/>
                  </a:lnTo>
                  <a:lnTo>
                    <a:pt x="4014" y="8709"/>
                  </a:lnTo>
                  <a:lnTo>
                    <a:pt x="4283" y="9483"/>
                  </a:lnTo>
                  <a:lnTo>
                    <a:pt x="5342" y="10494"/>
                  </a:lnTo>
                  <a:lnTo>
                    <a:pt x="5769" y="11332"/>
                  </a:lnTo>
                  <a:lnTo>
                    <a:pt x="6006" y="15441"/>
                  </a:lnTo>
                  <a:lnTo>
                    <a:pt x="7080" y="16674"/>
                  </a:lnTo>
                  <a:lnTo>
                    <a:pt x="8898" y="17923"/>
                  </a:lnTo>
                  <a:lnTo>
                    <a:pt x="10826" y="18918"/>
                  </a:lnTo>
                  <a:lnTo>
                    <a:pt x="12232" y="19392"/>
                  </a:lnTo>
                  <a:lnTo>
                    <a:pt x="15204" y="19376"/>
                  </a:lnTo>
                  <a:lnTo>
                    <a:pt x="16199" y="19961"/>
                  </a:lnTo>
                  <a:lnTo>
                    <a:pt x="17005" y="20562"/>
                  </a:lnTo>
                  <a:lnTo>
                    <a:pt x="17859" y="20972"/>
                  </a:lnTo>
                  <a:lnTo>
                    <a:pt x="18317" y="20957"/>
                  </a:lnTo>
                  <a:lnTo>
                    <a:pt x="17954" y="20150"/>
                  </a:lnTo>
                  <a:lnTo>
                    <a:pt x="18918" y="20245"/>
                  </a:lnTo>
                  <a:lnTo>
                    <a:pt x="19613" y="21130"/>
                  </a:lnTo>
                  <a:lnTo>
                    <a:pt x="20230" y="22237"/>
                  </a:lnTo>
                  <a:lnTo>
                    <a:pt x="21051" y="22979"/>
                  </a:lnTo>
                  <a:lnTo>
                    <a:pt x="21636" y="22711"/>
                  </a:lnTo>
                  <a:lnTo>
                    <a:pt x="22363" y="21826"/>
                  </a:lnTo>
                  <a:lnTo>
                    <a:pt x="22869" y="20609"/>
                  </a:lnTo>
                  <a:lnTo>
                    <a:pt x="22837" y="19313"/>
                  </a:lnTo>
                  <a:lnTo>
                    <a:pt x="22395" y="16990"/>
                  </a:lnTo>
                  <a:lnTo>
                    <a:pt x="23090" y="16563"/>
                  </a:lnTo>
                  <a:close/>
                </a:path>
              </a:pathLst>
            </a:custGeom>
            <a:grpFill/>
            <a:ln w="6350" cap="flat">
              <a:solidFill>
                <a:schemeClr val="bg1"/>
              </a:solid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47CB84E-209A-A8A0-BBBE-14F6ED37DEF8}"/>
                </a:ext>
              </a:extLst>
            </p:cNvPr>
            <p:cNvSpPr/>
            <p:nvPr/>
          </p:nvSpPr>
          <p:spPr>
            <a:xfrm>
              <a:off x="8274591" y="9729852"/>
              <a:ext cx="8566" cy="14824"/>
            </a:xfrm>
            <a:custGeom>
              <a:avLst/>
              <a:gdLst>
                <a:gd name="connsiteX0" fmla="*/ 8013 w 8566"/>
                <a:gd name="connsiteY0" fmla="*/ 1438 h 14824"/>
                <a:gd name="connsiteX1" fmla="*/ 7634 w 8566"/>
                <a:gd name="connsiteY1" fmla="*/ 395 h 14824"/>
                <a:gd name="connsiteX2" fmla="*/ 6512 w 8566"/>
                <a:gd name="connsiteY2" fmla="*/ 0 h 14824"/>
                <a:gd name="connsiteX3" fmla="*/ 3683 w 8566"/>
                <a:gd name="connsiteY3" fmla="*/ 1059 h 14824"/>
                <a:gd name="connsiteX4" fmla="*/ 2339 w 8566"/>
                <a:gd name="connsiteY4" fmla="*/ 711 h 14824"/>
                <a:gd name="connsiteX5" fmla="*/ 1849 w 8566"/>
                <a:gd name="connsiteY5" fmla="*/ 711 h 14824"/>
                <a:gd name="connsiteX6" fmla="*/ 1644 w 8566"/>
                <a:gd name="connsiteY6" fmla="*/ 1501 h 14824"/>
                <a:gd name="connsiteX7" fmla="*/ 1549 w 8566"/>
                <a:gd name="connsiteY7" fmla="*/ 3145 h 14824"/>
                <a:gd name="connsiteX8" fmla="*/ 1249 w 8566"/>
                <a:gd name="connsiteY8" fmla="*/ 3761 h 14824"/>
                <a:gd name="connsiteX9" fmla="*/ 285 w 8566"/>
                <a:gd name="connsiteY9" fmla="*/ 4725 h 14824"/>
                <a:gd name="connsiteX10" fmla="*/ 0 w 8566"/>
                <a:gd name="connsiteY10" fmla="*/ 5547 h 14824"/>
                <a:gd name="connsiteX11" fmla="*/ 1580 w 8566"/>
                <a:gd name="connsiteY11" fmla="*/ 5958 h 14824"/>
                <a:gd name="connsiteX12" fmla="*/ 1818 w 8566"/>
                <a:gd name="connsiteY12" fmla="*/ 6447 h 14824"/>
                <a:gd name="connsiteX13" fmla="*/ 1580 w 8566"/>
                <a:gd name="connsiteY13" fmla="*/ 8249 h 14824"/>
                <a:gd name="connsiteX14" fmla="*/ 1580 w 8566"/>
                <a:gd name="connsiteY14" fmla="*/ 8566 h 14824"/>
                <a:gd name="connsiteX15" fmla="*/ 1423 w 8566"/>
                <a:gd name="connsiteY15" fmla="*/ 8803 h 14824"/>
                <a:gd name="connsiteX16" fmla="*/ 948 w 8566"/>
                <a:gd name="connsiteY16" fmla="*/ 9040 h 14824"/>
                <a:gd name="connsiteX17" fmla="*/ 712 w 8566"/>
                <a:gd name="connsiteY17" fmla="*/ 9229 h 14824"/>
                <a:gd name="connsiteX18" fmla="*/ 0 w 8566"/>
                <a:gd name="connsiteY18" fmla="*/ 10415 h 14824"/>
                <a:gd name="connsiteX19" fmla="*/ 411 w 8566"/>
                <a:gd name="connsiteY19" fmla="*/ 10446 h 14824"/>
                <a:gd name="connsiteX20" fmla="*/ 1043 w 8566"/>
                <a:gd name="connsiteY20" fmla="*/ 10162 h 14824"/>
                <a:gd name="connsiteX21" fmla="*/ 1344 w 8566"/>
                <a:gd name="connsiteY21" fmla="*/ 10288 h 14824"/>
                <a:gd name="connsiteX22" fmla="*/ 1628 w 8566"/>
                <a:gd name="connsiteY22" fmla="*/ 10778 h 14824"/>
                <a:gd name="connsiteX23" fmla="*/ 1944 w 8566"/>
                <a:gd name="connsiteY23" fmla="*/ 11979 h 14824"/>
                <a:gd name="connsiteX24" fmla="*/ 2181 w 8566"/>
                <a:gd name="connsiteY24" fmla="*/ 12501 h 14824"/>
                <a:gd name="connsiteX25" fmla="*/ 3509 w 8566"/>
                <a:gd name="connsiteY25" fmla="*/ 13923 h 14824"/>
                <a:gd name="connsiteX26" fmla="*/ 4425 w 8566"/>
                <a:gd name="connsiteY26" fmla="*/ 14651 h 14824"/>
                <a:gd name="connsiteX27" fmla="*/ 5105 w 8566"/>
                <a:gd name="connsiteY27" fmla="*/ 14824 h 14824"/>
                <a:gd name="connsiteX28" fmla="*/ 5469 w 8566"/>
                <a:gd name="connsiteY28" fmla="*/ 14113 h 14824"/>
                <a:gd name="connsiteX29" fmla="*/ 5405 w 8566"/>
                <a:gd name="connsiteY29" fmla="*/ 12959 h 14824"/>
                <a:gd name="connsiteX30" fmla="*/ 4979 w 8566"/>
                <a:gd name="connsiteY30" fmla="*/ 10510 h 14824"/>
                <a:gd name="connsiteX31" fmla="*/ 4915 w 8566"/>
                <a:gd name="connsiteY31" fmla="*/ 8186 h 14824"/>
                <a:gd name="connsiteX32" fmla="*/ 4583 w 8566"/>
                <a:gd name="connsiteY32" fmla="*/ 7459 h 14824"/>
                <a:gd name="connsiteX33" fmla="*/ 3698 w 8566"/>
                <a:gd name="connsiteY33" fmla="*/ 6527 h 14824"/>
                <a:gd name="connsiteX34" fmla="*/ 4220 w 8566"/>
                <a:gd name="connsiteY34" fmla="*/ 6400 h 14824"/>
                <a:gd name="connsiteX35" fmla="*/ 5152 w 8566"/>
                <a:gd name="connsiteY35" fmla="*/ 6527 h 14824"/>
                <a:gd name="connsiteX36" fmla="*/ 5579 w 8566"/>
                <a:gd name="connsiteY36" fmla="*/ 6479 h 14824"/>
                <a:gd name="connsiteX37" fmla="*/ 6037 w 8566"/>
                <a:gd name="connsiteY37" fmla="*/ 6274 h 14824"/>
                <a:gd name="connsiteX38" fmla="*/ 6211 w 8566"/>
                <a:gd name="connsiteY38" fmla="*/ 6052 h 14824"/>
                <a:gd name="connsiteX39" fmla="*/ 6338 w 8566"/>
                <a:gd name="connsiteY39" fmla="*/ 5705 h 14824"/>
                <a:gd name="connsiteX40" fmla="*/ 6638 w 8566"/>
                <a:gd name="connsiteY40" fmla="*/ 5057 h 14824"/>
                <a:gd name="connsiteX41" fmla="*/ 6638 w 8566"/>
                <a:gd name="connsiteY41" fmla="*/ 4741 h 14824"/>
                <a:gd name="connsiteX42" fmla="*/ 6432 w 8566"/>
                <a:gd name="connsiteY42" fmla="*/ 4457 h 14824"/>
                <a:gd name="connsiteX43" fmla="*/ 6353 w 8566"/>
                <a:gd name="connsiteY43" fmla="*/ 4188 h 14824"/>
                <a:gd name="connsiteX44" fmla="*/ 6622 w 8566"/>
                <a:gd name="connsiteY44" fmla="*/ 3967 h 14824"/>
                <a:gd name="connsiteX45" fmla="*/ 7871 w 8566"/>
                <a:gd name="connsiteY45" fmla="*/ 3524 h 14824"/>
                <a:gd name="connsiteX46" fmla="*/ 8171 w 8566"/>
                <a:gd name="connsiteY46" fmla="*/ 3176 h 14824"/>
                <a:gd name="connsiteX47" fmla="*/ 8424 w 8566"/>
                <a:gd name="connsiteY47" fmla="*/ 2766 h 14824"/>
                <a:gd name="connsiteX48" fmla="*/ 8566 w 8566"/>
                <a:gd name="connsiteY48" fmla="*/ 2228 h 14824"/>
                <a:gd name="connsiteX49" fmla="*/ 8203 w 8566"/>
                <a:gd name="connsiteY49" fmla="*/ 1849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566" h="14824">
                  <a:moveTo>
                    <a:pt x="8013" y="1438"/>
                  </a:moveTo>
                  <a:lnTo>
                    <a:pt x="7634" y="395"/>
                  </a:lnTo>
                  <a:lnTo>
                    <a:pt x="6512" y="0"/>
                  </a:lnTo>
                  <a:lnTo>
                    <a:pt x="3683" y="1059"/>
                  </a:lnTo>
                  <a:lnTo>
                    <a:pt x="2339" y="711"/>
                  </a:lnTo>
                  <a:lnTo>
                    <a:pt x="1849" y="711"/>
                  </a:lnTo>
                  <a:lnTo>
                    <a:pt x="1644" y="1501"/>
                  </a:lnTo>
                  <a:lnTo>
                    <a:pt x="1549" y="3145"/>
                  </a:lnTo>
                  <a:lnTo>
                    <a:pt x="1249" y="3761"/>
                  </a:lnTo>
                  <a:lnTo>
                    <a:pt x="285" y="4725"/>
                  </a:lnTo>
                  <a:lnTo>
                    <a:pt x="0" y="5547"/>
                  </a:lnTo>
                  <a:lnTo>
                    <a:pt x="1580" y="5958"/>
                  </a:lnTo>
                  <a:lnTo>
                    <a:pt x="1818" y="6447"/>
                  </a:lnTo>
                  <a:lnTo>
                    <a:pt x="1580" y="8249"/>
                  </a:lnTo>
                  <a:lnTo>
                    <a:pt x="1580" y="8566"/>
                  </a:lnTo>
                  <a:lnTo>
                    <a:pt x="1423" y="8803"/>
                  </a:lnTo>
                  <a:lnTo>
                    <a:pt x="948" y="9040"/>
                  </a:lnTo>
                  <a:lnTo>
                    <a:pt x="712" y="9229"/>
                  </a:lnTo>
                  <a:lnTo>
                    <a:pt x="0" y="10415"/>
                  </a:lnTo>
                  <a:lnTo>
                    <a:pt x="411" y="10446"/>
                  </a:lnTo>
                  <a:lnTo>
                    <a:pt x="1043" y="10162"/>
                  </a:lnTo>
                  <a:lnTo>
                    <a:pt x="1344" y="10288"/>
                  </a:lnTo>
                  <a:lnTo>
                    <a:pt x="1628" y="10778"/>
                  </a:lnTo>
                  <a:lnTo>
                    <a:pt x="1944" y="11979"/>
                  </a:lnTo>
                  <a:lnTo>
                    <a:pt x="2181" y="12501"/>
                  </a:lnTo>
                  <a:lnTo>
                    <a:pt x="3509" y="13923"/>
                  </a:lnTo>
                  <a:lnTo>
                    <a:pt x="4425" y="14651"/>
                  </a:lnTo>
                  <a:lnTo>
                    <a:pt x="5105" y="14824"/>
                  </a:lnTo>
                  <a:lnTo>
                    <a:pt x="5469" y="14113"/>
                  </a:lnTo>
                  <a:lnTo>
                    <a:pt x="5405" y="12959"/>
                  </a:lnTo>
                  <a:lnTo>
                    <a:pt x="4979" y="10510"/>
                  </a:lnTo>
                  <a:lnTo>
                    <a:pt x="4915" y="8186"/>
                  </a:lnTo>
                  <a:lnTo>
                    <a:pt x="4583" y="7459"/>
                  </a:lnTo>
                  <a:lnTo>
                    <a:pt x="3698" y="6527"/>
                  </a:lnTo>
                  <a:lnTo>
                    <a:pt x="4220" y="6400"/>
                  </a:lnTo>
                  <a:lnTo>
                    <a:pt x="5152" y="6527"/>
                  </a:lnTo>
                  <a:lnTo>
                    <a:pt x="5579" y="6479"/>
                  </a:lnTo>
                  <a:lnTo>
                    <a:pt x="6037" y="6274"/>
                  </a:lnTo>
                  <a:lnTo>
                    <a:pt x="6211" y="6052"/>
                  </a:lnTo>
                  <a:lnTo>
                    <a:pt x="6338" y="5705"/>
                  </a:lnTo>
                  <a:lnTo>
                    <a:pt x="6638" y="5057"/>
                  </a:lnTo>
                  <a:lnTo>
                    <a:pt x="6638" y="4741"/>
                  </a:lnTo>
                  <a:lnTo>
                    <a:pt x="6432" y="4457"/>
                  </a:lnTo>
                  <a:lnTo>
                    <a:pt x="6353" y="4188"/>
                  </a:lnTo>
                  <a:lnTo>
                    <a:pt x="6622" y="3967"/>
                  </a:lnTo>
                  <a:lnTo>
                    <a:pt x="7871" y="3524"/>
                  </a:lnTo>
                  <a:lnTo>
                    <a:pt x="8171" y="3176"/>
                  </a:lnTo>
                  <a:lnTo>
                    <a:pt x="8424" y="2766"/>
                  </a:lnTo>
                  <a:lnTo>
                    <a:pt x="8566" y="2228"/>
                  </a:lnTo>
                  <a:lnTo>
                    <a:pt x="8203" y="1849"/>
                  </a:lnTo>
                  <a:close/>
                </a:path>
              </a:pathLst>
            </a:custGeom>
            <a:grpFill/>
            <a:ln w="6350" cap="flat">
              <a:solidFill>
                <a:schemeClr val="bg1"/>
              </a:solid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AE836BE-A266-B5D6-8261-B1BD14F24E56}"/>
                </a:ext>
              </a:extLst>
            </p:cNvPr>
            <p:cNvSpPr/>
            <p:nvPr/>
          </p:nvSpPr>
          <p:spPr>
            <a:xfrm>
              <a:off x="8276187" y="9644461"/>
              <a:ext cx="17906" cy="17938"/>
            </a:xfrm>
            <a:custGeom>
              <a:avLst/>
              <a:gdLst>
                <a:gd name="connsiteX0" fmla="*/ 16452 w 17906"/>
                <a:gd name="connsiteY0" fmla="*/ 3256 h 17938"/>
                <a:gd name="connsiteX1" fmla="*/ 15820 w 17906"/>
                <a:gd name="connsiteY1" fmla="*/ 2797 h 17938"/>
                <a:gd name="connsiteX2" fmla="*/ 14935 w 17906"/>
                <a:gd name="connsiteY2" fmla="*/ 1344 h 17938"/>
                <a:gd name="connsiteX3" fmla="*/ 14335 w 17906"/>
                <a:gd name="connsiteY3" fmla="*/ 617 h 17938"/>
                <a:gd name="connsiteX4" fmla="*/ 13703 w 17906"/>
                <a:gd name="connsiteY4" fmla="*/ 332 h 17938"/>
                <a:gd name="connsiteX5" fmla="*/ 11395 w 17906"/>
                <a:gd name="connsiteY5" fmla="*/ 0 h 17938"/>
                <a:gd name="connsiteX6" fmla="*/ 9388 w 17906"/>
                <a:gd name="connsiteY6" fmla="*/ 1233 h 17938"/>
                <a:gd name="connsiteX7" fmla="*/ 8108 w 17906"/>
                <a:gd name="connsiteY7" fmla="*/ 2576 h 17938"/>
                <a:gd name="connsiteX8" fmla="*/ 7681 w 17906"/>
                <a:gd name="connsiteY8" fmla="*/ 2829 h 17938"/>
                <a:gd name="connsiteX9" fmla="*/ 6970 w 17906"/>
                <a:gd name="connsiteY9" fmla="*/ 2924 h 17938"/>
                <a:gd name="connsiteX10" fmla="*/ 5469 w 17906"/>
                <a:gd name="connsiteY10" fmla="*/ 2687 h 17938"/>
                <a:gd name="connsiteX11" fmla="*/ 4757 w 17906"/>
                <a:gd name="connsiteY11" fmla="*/ 2750 h 17938"/>
                <a:gd name="connsiteX12" fmla="*/ 2861 w 17906"/>
                <a:gd name="connsiteY12" fmla="*/ 3651 h 17938"/>
                <a:gd name="connsiteX13" fmla="*/ 2102 w 17906"/>
                <a:gd name="connsiteY13" fmla="*/ 4378 h 17938"/>
                <a:gd name="connsiteX14" fmla="*/ 1454 w 17906"/>
                <a:gd name="connsiteY14" fmla="*/ 5484 h 17938"/>
                <a:gd name="connsiteX15" fmla="*/ 901 w 17906"/>
                <a:gd name="connsiteY15" fmla="*/ 6938 h 17938"/>
                <a:gd name="connsiteX16" fmla="*/ 0 w 17906"/>
                <a:gd name="connsiteY16" fmla="*/ 11680 h 17938"/>
                <a:gd name="connsiteX17" fmla="*/ 174 w 17906"/>
                <a:gd name="connsiteY17" fmla="*/ 13086 h 17938"/>
                <a:gd name="connsiteX18" fmla="*/ 1170 w 17906"/>
                <a:gd name="connsiteY18" fmla="*/ 13892 h 17938"/>
                <a:gd name="connsiteX19" fmla="*/ 3509 w 17906"/>
                <a:gd name="connsiteY19" fmla="*/ 14587 h 17938"/>
                <a:gd name="connsiteX20" fmla="*/ 9988 w 17906"/>
                <a:gd name="connsiteY20" fmla="*/ 17938 h 17938"/>
                <a:gd name="connsiteX21" fmla="*/ 12122 w 17906"/>
                <a:gd name="connsiteY21" fmla="*/ 17796 h 17938"/>
                <a:gd name="connsiteX22" fmla="*/ 15236 w 17906"/>
                <a:gd name="connsiteY22" fmla="*/ 15536 h 17938"/>
                <a:gd name="connsiteX23" fmla="*/ 16421 w 17906"/>
                <a:gd name="connsiteY23" fmla="*/ 13639 h 17938"/>
                <a:gd name="connsiteX24" fmla="*/ 17274 w 17906"/>
                <a:gd name="connsiteY24" fmla="*/ 13023 h 17938"/>
                <a:gd name="connsiteX25" fmla="*/ 17906 w 17906"/>
                <a:gd name="connsiteY25" fmla="*/ 12201 h 17938"/>
                <a:gd name="connsiteX26" fmla="*/ 17875 w 17906"/>
                <a:gd name="connsiteY26" fmla="*/ 10431 h 17938"/>
                <a:gd name="connsiteX27" fmla="*/ 15820 w 17906"/>
                <a:gd name="connsiteY27" fmla="*/ 8139 h 17938"/>
                <a:gd name="connsiteX28" fmla="*/ 15393 w 17906"/>
                <a:gd name="connsiteY28" fmla="*/ 7412 h 17938"/>
                <a:gd name="connsiteX29" fmla="*/ 15346 w 17906"/>
                <a:gd name="connsiteY29" fmla="*/ 6211 h 17938"/>
                <a:gd name="connsiteX30" fmla="*/ 16310 w 17906"/>
                <a:gd name="connsiteY30" fmla="*/ 4346 h 1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906" h="17938">
                  <a:moveTo>
                    <a:pt x="16452" y="3256"/>
                  </a:moveTo>
                  <a:lnTo>
                    <a:pt x="15820" y="2797"/>
                  </a:lnTo>
                  <a:lnTo>
                    <a:pt x="14935" y="1344"/>
                  </a:lnTo>
                  <a:lnTo>
                    <a:pt x="14335" y="617"/>
                  </a:lnTo>
                  <a:lnTo>
                    <a:pt x="13703" y="332"/>
                  </a:lnTo>
                  <a:lnTo>
                    <a:pt x="11395" y="0"/>
                  </a:lnTo>
                  <a:lnTo>
                    <a:pt x="9388" y="1233"/>
                  </a:lnTo>
                  <a:lnTo>
                    <a:pt x="8108" y="2576"/>
                  </a:lnTo>
                  <a:lnTo>
                    <a:pt x="7681" y="2829"/>
                  </a:lnTo>
                  <a:lnTo>
                    <a:pt x="6970" y="2924"/>
                  </a:lnTo>
                  <a:lnTo>
                    <a:pt x="5469" y="2687"/>
                  </a:lnTo>
                  <a:lnTo>
                    <a:pt x="4757" y="2750"/>
                  </a:lnTo>
                  <a:lnTo>
                    <a:pt x="2861" y="3651"/>
                  </a:lnTo>
                  <a:lnTo>
                    <a:pt x="2102" y="4378"/>
                  </a:lnTo>
                  <a:lnTo>
                    <a:pt x="1454" y="5484"/>
                  </a:lnTo>
                  <a:lnTo>
                    <a:pt x="901" y="6938"/>
                  </a:lnTo>
                  <a:lnTo>
                    <a:pt x="0" y="11680"/>
                  </a:lnTo>
                  <a:lnTo>
                    <a:pt x="174" y="13086"/>
                  </a:lnTo>
                  <a:lnTo>
                    <a:pt x="1170" y="13892"/>
                  </a:lnTo>
                  <a:lnTo>
                    <a:pt x="3509" y="14587"/>
                  </a:lnTo>
                  <a:lnTo>
                    <a:pt x="9988" y="17938"/>
                  </a:lnTo>
                  <a:lnTo>
                    <a:pt x="12122" y="17796"/>
                  </a:lnTo>
                  <a:lnTo>
                    <a:pt x="15236" y="15536"/>
                  </a:lnTo>
                  <a:lnTo>
                    <a:pt x="16421" y="13639"/>
                  </a:lnTo>
                  <a:lnTo>
                    <a:pt x="17274" y="13023"/>
                  </a:lnTo>
                  <a:lnTo>
                    <a:pt x="17906" y="12201"/>
                  </a:lnTo>
                  <a:lnTo>
                    <a:pt x="17875" y="10431"/>
                  </a:lnTo>
                  <a:lnTo>
                    <a:pt x="15820" y="8139"/>
                  </a:lnTo>
                  <a:lnTo>
                    <a:pt x="15393" y="7412"/>
                  </a:lnTo>
                  <a:lnTo>
                    <a:pt x="15346" y="6211"/>
                  </a:lnTo>
                  <a:lnTo>
                    <a:pt x="16310" y="4346"/>
                  </a:lnTo>
                  <a:close/>
                </a:path>
              </a:pathLst>
            </a:custGeom>
            <a:grpFill/>
            <a:ln w="6350" cap="flat">
              <a:solidFill>
                <a:schemeClr val="bg1"/>
              </a:solid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0CC38CC-5D6E-CA8E-5F73-65C34DE1D916}"/>
                </a:ext>
              </a:extLst>
            </p:cNvPr>
            <p:cNvSpPr/>
            <p:nvPr/>
          </p:nvSpPr>
          <p:spPr>
            <a:xfrm>
              <a:off x="8211168" y="9629320"/>
              <a:ext cx="35227" cy="66836"/>
            </a:xfrm>
            <a:custGeom>
              <a:avLst/>
              <a:gdLst>
                <a:gd name="connsiteX0" fmla="*/ 34627 w 35227"/>
                <a:gd name="connsiteY0" fmla="*/ 55015 h 66836"/>
                <a:gd name="connsiteX1" fmla="*/ 34627 w 35227"/>
                <a:gd name="connsiteY1" fmla="*/ 54493 h 66836"/>
                <a:gd name="connsiteX2" fmla="*/ 35038 w 35227"/>
                <a:gd name="connsiteY2" fmla="*/ 53292 h 66836"/>
                <a:gd name="connsiteX3" fmla="*/ 34990 w 35227"/>
                <a:gd name="connsiteY3" fmla="*/ 52629 h 66836"/>
                <a:gd name="connsiteX4" fmla="*/ 34643 w 35227"/>
                <a:gd name="connsiteY4" fmla="*/ 52122 h 66836"/>
                <a:gd name="connsiteX5" fmla="*/ 34248 w 35227"/>
                <a:gd name="connsiteY5" fmla="*/ 51712 h 66836"/>
                <a:gd name="connsiteX6" fmla="*/ 32873 w 35227"/>
                <a:gd name="connsiteY6" fmla="*/ 49910 h 66836"/>
                <a:gd name="connsiteX7" fmla="*/ 32683 w 35227"/>
                <a:gd name="connsiteY7" fmla="*/ 49151 h 66836"/>
                <a:gd name="connsiteX8" fmla="*/ 34438 w 35227"/>
                <a:gd name="connsiteY8" fmla="*/ 47951 h 66836"/>
                <a:gd name="connsiteX9" fmla="*/ 34358 w 35227"/>
                <a:gd name="connsiteY9" fmla="*/ 47208 h 66836"/>
                <a:gd name="connsiteX10" fmla="*/ 32636 w 35227"/>
                <a:gd name="connsiteY10" fmla="*/ 44031 h 66836"/>
                <a:gd name="connsiteX11" fmla="*/ 31956 w 35227"/>
                <a:gd name="connsiteY11" fmla="*/ 43888 h 66836"/>
                <a:gd name="connsiteX12" fmla="*/ 30550 w 35227"/>
                <a:gd name="connsiteY12" fmla="*/ 44584 h 66836"/>
                <a:gd name="connsiteX13" fmla="*/ 29791 w 35227"/>
                <a:gd name="connsiteY13" fmla="*/ 44727 h 66836"/>
                <a:gd name="connsiteX14" fmla="*/ 29554 w 35227"/>
                <a:gd name="connsiteY14" fmla="*/ 44395 h 66836"/>
                <a:gd name="connsiteX15" fmla="*/ 29491 w 35227"/>
                <a:gd name="connsiteY15" fmla="*/ 43462 h 66836"/>
                <a:gd name="connsiteX16" fmla="*/ 29222 w 35227"/>
                <a:gd name="connsiteY16" fmla="*/ 41755 h 66836"/>
                <a:gd name="connsiteX17" fmla="*/ 28748 w 35227"/>
                <a:gd name="connsiteY17" fmla="*/ 40522 h 66836"/>
                <a:gd name="connsiteX18" fmla="*/ 28289 w 35227"/>
                <a:gd name="connsiteY18" fmla="*/ 39447 h 66836"/>
                <a:gd name="connsiteX19" fmla="*/ 28179 w 35227"/>
                <a:gd name="connsiteY19" fmla="*/ 38768 h 66836"/>
                <a:gd name="connsiteX20" fmla="*/ 28811 w 35227"/>
                <a:gd name="connsiteY20" fmla="*/ 38626 h 66836"/>
                <a:gd name="connsiteX21" fmla="*/ 30344 w 35227"/>
                <a:gd name="connsiteY21" fmla="*/ 39764 h 66836"/>
                <a:gd name="connsiteX22" fmla="*/ 32367 w 35227"/>
                <a:gd name="connsiteY22" fmla="*/ 41755 h 66836"/>
                <a:gd name="connsiteX23" fmla="*/ 34027 w 35227"/>
                <a:gd name="connsiteY23" fmla="*/ 42940 h 66836"/>
                <a:gd name="connsiteX24" fmla="*/ 34611 w 35227"/>
                <a:gd name="connsiteY24" fmla="*/ 41723 h 66836"/>
                <a:gd name="connsiteX25" fmla="*/ 34074 w 35227"/>
                <a:gd name="connsiteY25" fmla="*/ 40886 h 66836"/>
                <a:gd name="connsiteX26" fmla="*/ 33932 w 35227"/>
                <a:gd name="connsiteY26" fmla="*/ 38784 h 66836"/>
                <a:gd name="connsiteX27" fmla="*/ 33584 w 35227"/>
                <a:gd name="connsiteY27" fmla="*/ 37962 h 66836"/>
                <a:gd name="connsiteX28" fmla="*/ 32746 w 35227"/>
                <a:gd name="connsiteY28" fmla="*/ 37440 h 66836"/>
                <a:gd name="connsiteX29" fmla="*/ 30139 w 35227"/>
                <a:gd name="connsiteY29" fmla="*/ 37125 h 66836"/>
                <a:gd name="connsiteX30" fmla="*/ 29996 w 35227"/>
                <a:gd name="connsiteY30" fmla="*/ 35797 h 66836"/>
                <a:gd name="connsiteX31" fmla="*/ 30376 w 35227"/>
                <a:gd name="connsiteY31" fmla="*/ 35386 h 66836"/>
                <a:gd name="connsiteX32" fmla="*/ 30834 w 35227"/>
                <a:gd name="connsiteY32" fmla="*/ 35386 h 66836"/>
                <a:gd name="connsiteX33" fmla="*/ 31087 w 35227"/>
                <a:gd name="connsiteY33" fmla="*/ 35212 h 66836"/>
                <a:gd name="connsiteX34" fmla="*/ 30929 w 35227"/>
                <a:gd name="connsiteY34" fmla="*/ 33932 h 66836"/>
                <a:gd name="connsiteX35" fmla="*/ 30439 w 35227"/>
                <a:gd name="connsiteY35" fmla="*/ 33442 h 66836"/>
                <a:gd name="connsiteX36" fmla="*/ 29744 w 35227"/>
                <a:gd name="connsiteY36" fmla="*/ 33205 h 66836"/>
                <a:gd name="connsiteX37" fmla="*/ 29048 w 35227"/>
                <a:gd name="connsiteY37" fmla="*/ 32589 h 66836"/>
                <a:gd name="connsiteX38" fmla="*/ 29760 w 35227"/>
                <a:gd name="connsiteY38" fmla="*/ 31957 h 66836"/>
                <a:gd name="connsiteX39" fmla="*/ 31609 w 35227"/>
                <a:gd name="connsiteY39" fmla="*/ 31830 h 66836"/>
                <a:gd name="connsiteX40" fmla="*/ 32193 w 35227"/>
                <a:gd name="connsiteY40" fmla="*/ 31008 h 66836"/>
                <a:gd name="connsiteX41" fmla="*/ 31134 w 35227"/>
                <a:gd name="connsiteY41" fmla="*/ 30676 h 66836"/>
                <a:gd name="connsiteX42" fmla="*/ 30787 w 35227"/>
                <a:gd name="connsiteY42" fmla="*/ 30439 h 66836"/>
                <a:gd name="connsiteX43" fmla="*/ 30281 w 35227"/>
                <a:gd name="connsiteY43" fmla="*/ 29618 h 66836"/>
                <a:gd name="connsiteX44" fmla="*/ 29886 w 35227"/>
                <a:gd name="connsiteY44" fmla="*/ 28859 h 66836"/>
                <a:gd name="connsiteX45" fmla="*/ 29459 w 35227"/>
                <a:gd name="connsiteY45" fmla="*/ 28321 h 66836"/>
                <a:gd name="connsiteX46" fmla="*/ 28780 w 35227"/>
                <a:gd name="connsiteY46" fmla="*/ 28289 h 66836"/>
                <a:gd name="connsiteX47" fmla="*/ 28274 w 35227"/>
                <a:gd name="connsiteY47" fmla="*/ 28274 h 66836"/>
                <a:gd name="connsiteX48" fmla="*/ 27594 w 35227"/>
                <a:gd name="connsiteY48" fmla="*/ 28053 h 66836"/>
                <a:gd name="connsiteX49" fmla="*/ 27010 w 35227"/>
                <a:gd name="connsiteY49" fmla="*/ 27642 h 66836"/>
                <a:gd name="connsiteX50" fmla="*/ 26836 w 35227"/>
                <a:gd name="connsiteY50" fmla="*/ 27042 h 66836"/>
                <a:gd name="connsiteX51" fmla="*/ 27136 w 35227"/>
                <a:gd name="connsiteY51" fmla="*/ 26425 h 66836"/>
                <a:gd name="connsiteX52" fmla="*/ 27926 w 35227"/>
                <a:gd name="connsiteY52" fmla="*/ 25840 h 66836"/>
                <a:gd name="connsiteX53" fmla="*/ 28274 w 35227"/>
                <a:gd name="connsiteY53" fmla="*/ 25255 h 66836"/>
                <a:gd name="connsiteX54" fmla="*/ 28242 w 35227"/>
                <a:gd name="connsiteY54" fmla="*/ 24828 h 66836"/>
                <a:gd name="connsiteX55" fmla="*/ 28400 w 35227"/>
                <a:gd name="connsiteY55" fmla="*/ 22553 h 66836"/>
                <a:gd name="connsiteX56" fmla="*/ 28543 w 35227"/>
                <a:gd name="connsiteY56" fmla="*/ 22411 h 66836"/>
                <a:gd name="connsiteX57" fmla="*/ 27642 w 35227"/>
                <a:gd name="connsiteY57" fmla="*/ 20909 h 66836"/>
                <a:gd name="connsiteX58" fmla="*/ 25208 w 35227"/>
                <a:gd name="connsiteY58" fmla="*/ 20546 h 66836"/>
                <a:gd name="connsiteX59" fmla="*/ 24402 w 35227"/>
                <a:gd name="connsiteY59" fmla="*/ 19613 h 66836"/>
                <a:gd name="connsiteX60" fmla="*/ 25002 w 35227"/>
                <a:gd name="connsiteY60" fmla="*/ 19123 h 66836"/>
                <a:gd name="connsiteX61" fmla="*/ 28543 w 35227"/>
                <a:gd name="connsiteY61" fmla="*/ 19028 h 66836"/>
                <a:gd name="connsiteX62" fmla="*/ 29728 w 35227"/>
                <a:gd name="connsiteY62" fmla="*/ 19376 h 66836"/>
                <a:gd name="connsiteX63" fmla="*/ 30218 w 35227"/>
                <a:gd name="connsiteY63" fmla="*/ 20008 h 66836"/>
                <a:gd name="connsiteX64" fmla="*/ 31293 w 35227"/>
                <a:gd name="connsiteY64" fmla="*/ 21684 h 66836"/>
                <a:gd name="connsiteX65" fmla="*/ 31719 w 35227"/>
                <a:gd name="connsiteY65" fmla="*/ 21937 h 66836"/>
                <a:gd name="connsiteX66" fmla="*/ 32272 w 35227"/>
                <a:gd name="connsiteY66" fmla="*/ 21699 h 66836"/>
                <a:gd name="connsiteX67" fmla="*/ 32699 w 35227"/>
                <a:gd name="connsiteY67" fmla="*/ 21352 h 66836"/>
                <a:gd name="connsiteX68" fmla="*/ 32952 w 35227"/>
                <a:gd name="connsiteY68" fmla="*/ 20846 h 66836"/>
                <a:gd name="connsiteX69" fmla="*/ 33363 w 35227"/>
                <a:gd name="connsiteY69" fmla="*/ 18555 h 66836"/>
                <a:gd name="connsiteX70" fmla="*/ 33300 w 35227"/>
                <a:gd name="connsiteY70" fmla="*/ 17811 h 66836"/>
                <a:gd name="connsiteX71" fmla="*/ 31656 w 35227"/>
                <a:gd name="connsiteY71" fmla="*/ 15962 h 66836"/>
                <a:gd name="connsiteX72" fmla="*/ 31482 w 35227"/>
                <a:gd name="connsiteY72" fmla="*/ 15378 h 66836"/>
                <a:gd name="connsiteX73" fmla="*/ 31277 w 35227"/>
                <a:gd name="connsiteY73" fmla="*/ 14572 h 66836"/>
                <a:gd name="connsiteX74" fmla="*/ 30897 w 35227"/>
                <a:gd name="connsiteY74" fmla="*/ 13877 h 66836"/>
                <a:gd name="connsiteX75" fmla="*/ 29649 w 35227"/>
                <a:gd name="connsiteY75" fmla="*/ 13750 h 66836"/>
                <a:gd name="connsiteX76" fmla="*/ 28985 w 35227"/>
                <a:gd name="connsiteY76" fmla="*/ 13418 h 66836"/>
                <a:gd name="connsiteX77" fmla="*/ 28464 w 35227"/>
                <a:gd name="connsiteY77" fmla="*/ 12786 h 66836"/>
                <a:gd name="connsiteX78" fmla="*/ 28400 w 35227"/>
                <a:gd name="connsiteY78" fmla="*/ 11838 h 66836"/>
                <a:gd name="connsiteX79" fmla="*/ 29048 w 35227"/>
                <a:gd name="connsiteY79" fmla="*/ 5863 h 66836"/>
                <a:gd name="connsiteX80" fmla="*/ 28274 w 35227"/>
                <a:gd name="connsiteY80" fmla="*/ 5563 h 66836"/>
                <a:gd name="connsiteX81" fmla="*/ 27452 w 35227"/>
                <a:gd name="connsiteY81" fmla="*/ 5373 h 66836"/>
                <a:gd name="connsiteX82" fmla="*/ 26677 w 35227"/>
                <a:gd name="connsiteY82" fmla="*/ 5468 h 66836"/>
                <a:gd name="connsiteX83" fmla="*/ 25587 w 35227"/>
                <a:gd name="connsiteY83" fmla="*/ 6496 h 66836"/>
                <a:gd name="connsiteX84" fmla="*/ 25002 w 35227"/>
                <a:gd name="connsiteY84" fmla="*/ 6322 h 66836"/>
                <a:gd name="connsiteX85" fmla="*/ 23849 w 35227"/>
                <a:gd name="connsiteY85" fmla="*/ 5373 h 66836"/>
                <a:gd name="connsiteX86" fmla="*/ 22410 w 35227"/>
                <a:gd name="connsiteY86" fmla="*/ 4884 h 66836"/>
                <a:gd name="connsiteX87" fmla="*/ 22474 w 35227"/>
                <a:gd name="connsiteY87" fmla="*/ 5563 h 66836"/>
                <a:gd name="connsiteX88" fmla="*/ 23264 w 35227"/>
                <a:gd name="connsiteY88" fmla="*/ 6970 h 66836"/>
                <a:gd name="connsiteX89" fmla="*/ 23975 w 35227"/>
                <a:gd name="connsiteY89" fmla="*/ 8597 h 66836"/>
                <a:gd name="connsiteX90" fmla="*/ 24102 w 35227"/>
                <a:gd name="connsiteY90" fmla="*/ 9435 h 66836"/>
                <a:gd name="connsiteX91" fmla="*/ 24196 w 35227"/>
                <a:gd name="connsiteY91" fmla="*/ 10684 h 66836"/>
                <a:gd name="connsiteX92" fmla="*/ 24244 w 35227"/>
                <a:gd name="connsiteY92" fmla="*/ 11853 h 66836"/>
                <a:gd name="connsiteX93" fmla="*/ 24117 w 35227"/>
                <a:gd name="connsiteY93" fmla="*/ 12407 h 66836"/>
                <a:gd name="connsiteX94" fmla="*/ 23817 w 35227"/>
                <a:gd name="connsiteY94" fmla="*/ 12580 h 66836"/>
                <a:gd name="connsiteX95" fmla="*/ 23216 w 35227"/>
                <a:gd name="connsiteY95" fmla="*/ 13118 h 66836"/>
                <a:gd name="connsiteX96" fmla="*/ 22869 w 35227"/>
                <a:gd name="connsiteY96" fmla="*/ 13292 h 66836"/>
                <a:gd name="connsiteX97" fmla="*/ 22600 w 35227"/>
                <a:gd name="connsiteY97" fmla="*/ 13576 h 66836"/>
                <a:gd name="connsiteX98" fmla="*/ 22774 w 35227"/>
                <a:gd name="connsiteY98" fmla="*/ 13955 h 66836"/>
                <a:gd name="connsiteX99" fmla="*/ 23059 w 35227"/>
                <a:gd name="connsiteY99" fmla="*/ 14430 h 66836"/>
                <a:gd name="connsiteX100" fmla="*/ 23201 w 35227"/>
                <a:gd name="connsiteY100" fmla="*/ 14872 h 66836"/>
                <a:gd name="connsiteX101" fmla="*/ 22821 w 35227"/>
                <a:gd name="connsiteY101" fmla="*/ 16706 h 66836"/>
                <a:gd name="connsiteX102" fmla="*/ 22142 w 35227"/>
                <a:gd name="connsiteY102" fmla="*/ 18207 h 66836"/>
                <a:gd name="connsiteX103" fmla="*/ 21051 w 35227"/>
                <a:gd name="connsiteY103" fmla="*/ 18855 h 66836"/>
                <a:gd name="connsiteX104" fmla="*/ 19503 w 35227"/>
                <a:gd name="connsiteY104" fmla="*/ 18191 h 66836"/>
                <a:gd name="connsiteX105" fmla="*/ 20988 w 35227"/>
                <a:gd name="connsiteY105" fmla="*/ 17622 h 66836"/>
                <a:gd name="connsiteX106" fmla="*/ 21431 w 35227"/>
                <a:gd name="connsiteY106" fmla="*/ 17085 h 66836"/>
                <a:gd name="connsiteX107" fmla="*/ 21699 w 35227"/>
                <a:gd name="connsiteY107" fmla="*/ 16104 h 66836"/>
                <a:gd name="connsiteX108" fmla="*/ 21715 w 35227"/>
                <a:gd name="connsiteY108" fmla="*/ 15552 h 66836"/>
                <a:gd name="connsiteX109" fmla="*/ 21668 w 35227"/>
                <a:gd name="connsiteY109" fmla="*/ 13671 h 66836"/>
                <a:gd name="connsiteX110" fmla="*/ 21731 w 35227"/>
                <a:gd name="connsiteY110" fmla="*/ 13323 h 66836"/>
                <a:gd name="connsiteX111" fmla="*/ 22063 w 35227"/>
                <a:gd name="connsiteY111" fmla="*/ 12738 h 66836"/>
                <a:gd name="connsiteX112" fmla="*/ 22158 w 35227"/>
                <a:gd name="connsiteY112" fmla="*/ 12407 h 66836"/>
                <a:gd name="connsiteX113" fmla="*/ 22063 w 35227"/>
                <a:gd name="connsiteY113" fmla="*/ 11838 h 66836"/>
                <a:gd name="connsiteX114" fmla="*/ 21763 w 35227"/>
                <a:gd name="connsiteY114" fmla="*/ 11174 h 66836"/>
                <a:gd name="connsiteX115" fmla="*/ 21588 w 35227"/>
                <a:gd name="connsiteY115" fmla="*/ 10621 h 66836"/>
                <a:gd name="connsiteX116" fmla="*/ 21984 w 35227"/>
                <a:gd name="connsiteY116" fmla="*/ 10020 h 66836"/>
                <a:gd name="connsiteX117" fmla="*/ 21999 w 35227"/>
                <a:gd name="connsiteY117" fmla="*/ 9451 h 66836"/>
                <a:gd name="connsiteX118" fmla="*/ 21857 w 35227"/>
                <a:gd name="connsiteY118" fmla="*/ 8977 h 66836"/>
                <a:gd name="connsiteX119" fmla="*/ 21462 w 35227"/>
                <a:gd name="connsiteY119" fmla="*/ 8835 h 66836"/>
                <a:gd name="connsiteX120" fmla="*/ 21051 w 35227"/>
                <a:gd name="connsiteY120" fmla="*/ 8440 h 66836"/>
                <a:gd name="connsiteX121" fmla="*/ 19929 w 35227"/>
                <a:gd name="connsiteY121" fmla="*/ 6322 h 66836"/>
                <a:gd name="connsiteX122" fmla="*/ 19471 w 35227"/>
                <a:gd name="connsiteY122" fmla="*/ 5611 h 66836"/>
                <a:gd name="connsiteX123" fmla="*/ 19344 w 35227"/>
                <a:gd name="connsiteY123" fmla="*/ 5990 h 66836"/>
                <a:gd name="connsiteX124" fmla="*/ 19060 w 35227"/>
                <a:gd name="connsiteY124" fmla="*/ 6512 h 66836"/>
                <a:gd name="connsiteX125" fmla="*/ 18965 w 35227"/>
                <a:gd name="connsiteY125" fmla="*/ 6907 h 66836"/>
                <a:gd name="connsiteX126" fmla="*/ 17922 w 35227"/>
                <a:gd name="connsiteY126" fmla="*/ 4599 h 66836"/>
                <a:gd name="connsiteX127" fmla="*/ 17527 w 35227"/>
                <a:gd name="connsiteY127" fmla="*/ 4299 h 66836"/>
                <a:gd name="connsiteX128" fmla="*/ 16847 w 35227"/>
                <a:gd name="connsiteY128" fmla="*/ 4852 h 66836"/>
                <a:gd name="connsiteX129" fmla="*/ 16247 w 35227"/>
                <a:gd name="connsiteY129" fmla="*/ 2387 h 66836"/>
                <a:gd name="connsiteX130" fmla="*/ 14777 w 35227"/>
                <a:gd name="connsiteY130" fmla="*/ 1296 h 66836"/>
                <a:gd name="connsiteX131" fmla="*/ 13023 w 35227"/>
                <a:gd name="connsiteY131" fmla="*/ 1012 h 66836"/>
                <a:gd name="connsiteX132" fmla="*/ 11553 w 35227"/>
                <a:gd name="connsiteY132" fmla="*/ 1075 h 66836"/>
                <a:gd name="connsiteX133" fmla="*/ 10494 w 35227"/>
                <a:gd name="connsiteY133" fmla="*/ 458 h 66836"/>
                <a:gd name="connsiteX134" fmla="*/ 9498 w 35227"/>
                <a:gd name="connsiteY134" fmla="*/ 380 h 66836"/>
                <a:gd name="connsiteX135" fmla="*/ 7507 w 35227"/>
                <a:gd name="connsiteY135" fmla="*/ 601 h 66836"/>
                <a:gd name="connsiteX136" fmla="*/ 4583 w 35227"/>
                <a:gd name="connsiteY136" fmla="*/ 0 h 66836"/>
                <a:gd name="connsiteX137" fmla="*/ 3603 w 35227"/>
                <a:gd name="connsiteY137" fmla="*/ 237 h 66836"/>
                <a:gd name="connsiteX138" fmla="*/ 5484 w 35227"/>
                <a:gd name="connsiteY138" fmla="*/ 664 h 66836"/>
                <a:gd name="connsiteX139" fmla="*/ 6148 w 35227"/>
                <a:gd name="connsiteY139" fmla="*/ 1012 h 66836"/>
                <a:gd name="connsiteX140" fmla="*/ 6385 w 35227"/>
                <a:gd name="connsiteY140" fmla="*/ 2150 h 66836"/>
                <a:gd name="connsiteX141" fmla="*/ 7159 w 35227"/>
                <a:gd name="connsiteY141" fmla="*/ 2450 h 66836"/>
                <a:gd name="connsiteX142" fmla="*/ 8961 w 35227"/>
                <a:gd name="connsiteY142" fmla="*/ 2387 h 66836"/>
                <a:gd name="connsiteX143" fmla="*/ 9704 w 35227"/>
                <a:gd name="connsiteY143" fmla="*/ 2877 h 66836"/>
                <a:gd name="connsiteX144" fmla="*/ 10984 w 35227"/>
                <a:gd name="connsiteY144" fmla="*/ 4299 h 66836"/>
                <a:gd name="connsiteX145" fmla="*/ 11758 w 35227"/>
                <a:gd name="connsiteY145" fmla="*/ 4757 h 66836"/>
                <a:gd name="connsiteX146" fmla="*/ 11916 w 35227"/>
                <a:gd name="connsiteY146" fmla="*/ 5248 h 66836"/>
                <a:gd name="connsiteX147" fmla="*/ 11190 w 35227"/>
                <a:gd name="connsiteY147" fmla="*/ 5484 h 66836"/>
                <a:gd name="connsiteX148" fmla="*/ 10320 w 35227"/>
                <a:gd name="connsiteY148" fmla="*/ 5531 h 66836"/>
                <a:gd name="connsiteX149" fmla="*/ 9403 w 35227"/>
                <a:gd name="connsiteY149" fmla="*/ 5421 h 66836"/>
                <a:gd name="connsiteX150" fmla="*/ 8629 w 35227"/>
                <a:gd name="connsiteY150" fmla="*/ 5184 h 66836"/>
                <a:gd name="connsiteX151" fmla="*/ 6480 w 35227"/>
                <a:gd name="connsiteY151" fmla="*/ 3477 h 66836"/>
                <a:gd name="connsiteX152" fmla="*/ 5848 w 35227"/>
                <a:gd name="connsiteY152" fmla="*/ 3319 h 66836"/>
                <a:gd name="connsiteX153" fmla="*/ 2924 w 35227"/>
                <a:gd name="connsiteY153" fmla="*/ 3936 h 66836"/>
                <a:gd name="connsiteX154" fmla="*/ 2244 w 35227"/>
                <a:gd name="connsiteY154" fmla="*/ 4852 h 66836"/>
                <a:gd name="connsiteX155" fmla="*/ 3240 w 35227"/>
                <a:gd name="connsiteY155" fmla="*/ 6828 h 66836"/>
                <a:gd name="connsiteX156" fmla="*/ 4078 w 35227"/>
                <a:gd name="connsiteY156" fmla="*/ 7665 h 66836"/>
                <a:gd name="connsiteX157" fmla="*/ 4962 w 35227"/>
                <a:gd name="connsiteY157" fmla="*/ 8297 h 66836"/>
                <a:gd name="connsiteX158" fmla="*/ 5753 w 35227"/>
                <a:gd name="connsiteY158" fmla="*/ 9135 h 66836"/>
                <a:gd name="connsiteX159" fmla="*/ 6401 w 35227"/>
                <a:gd name="connsiteY159" fmla="*/ 10494 h 66836"/>
                <a:gd name="connsiteX160" fmla="*/ 6243 w 35227"/>
                <a:gd name="connsiteY160" fmla="*/ 11237 h 66836"/>
                <a:gd name="connsiteX161" fmla="*/ 5215 w 35227"/>
                <a:gd name="connsiteY161" fmla="*/ 10716 h 66836"/>
                <a:gd name="connsiteX162" fmla="*/ 3287 w 35227"/>
                <a:gd name="connsiteY162" fmla="*/ 9040 h 66836"/>
                <a:gd name="connsiteX163" fmla="*/ 2070 w 35227"/>
                <a:gd name="connsiteY163" fmla="*/ 7539 h 66836"/>
                <a:gd name="connsiteX164" fmla="*/ 1517 w 35227"/>
                <a:gd name="connsiteY164" fmla="*/ 7096 h 66836"/>
                <a:gd name="connsiteX165" fmla="*/ 759 w 35227"/>
                <a:gd name="connsiteY165" fmla="*/ 7033 h 66836"/>
                <a:gd name="connsiteX166" fmla="*/ 395 w 35227"/>
                <a:gd name="connsiteY166" fmla="*/ 7302 h 66836"/>
                <a:gd name="connsiteX167" fmla="*/ 95 w 35227"/>
                <a:gd name="connsiteY167" fmla="*/ 7776 h 66836"/>
                <a:gd name="connsiteX168" fmla="*/ 0 w 35227"/>
                <a:gd name="connsiteY168" fmla="*/ 8408 h 66836"/>
                <a:gd name="connsiteX169" fmla="*/ 79 w 35227"/>
                <a:gd name="connsiteY169" fmla="*/ 9151 h 66836"/>
                <a:gd name="connsiteX170" fmla="*/ 711 w 35227"/>
                <a:gd name="connsiteY170" fmla="*/ 10779 h 66836"/>
                <a:gd name="connsiteX171" fmla="*/ 2150 w 35227"/>
                <a:gd name="connsiteY171" fmla="*/ 13513 h 66836"/>
                <a:gd name="connsiteX172" fmla="*/ 2797 w 35227"/>
                <a:gd name="connsiteY172" fmla="*/ 15141 h 66836"/>
                <a:gd name="connsiteX173" fmla="*/ 2845 w 35227"/>
                <a:gd name="connsiteY173" fmla="*/ 16342 h 66836"/>
                <a:gd name="connsiteX174" fmla="*/ 3034 w 35227"/>
                <a:gd name="connsiteY174" fmla="*/ 17227 h 66836"/>
                <a:gd name="connsiteX175" fmla="*/ 3477 w 35227"/>
                <a:gd name="connsiteY175" fmla="*/ 17938 h 66836"/>
                <a:gd name="connsiteX176" fmla="*/ 5026 w 35227"/>
                <a:gd name="connsiteY176" fmla="*/ 19613 h 66836"/>
                <a:gd name="connsiteX177" fmla="*/ 5784 w 35227"/>
                <a:gd name="connsiteY177" fmla="*/ 20593 h 66836"/>
                <a:gd name="connsiteX178" fmla="*/ 6891 w 35227"/>
                <a:gd name="connsiteY178" fmla="*/ 20909 h 66836"/>
                <a:gd name="connsiteX179" fmla="*/ 8029 w 35227"/>
                <a:gd name="connsiteY179" fmla="*/ 20767 h 66836"/>
                <a:gd name="connsiteX180" fmla="*/ 9783 w 35227"/>
                <a:gd name="connsiteY180" fmla="*/ 19835 h 66836"/>
                <a:gd name="connsiteX181" fmla="*/ 9909 w 35227"/>
                <a:gd name="connsiteY181" fmla="*/ 19345 h 66836"/>
                <a:gd name="connsiteX182" fmla="*/ 9641 w 35227"/>
                <a:gd name="connsiteY182" fmla="*/ 18191 h 66836"/>
                <a:gd name="connsiteX183" fmla="*/ 9783 w 35227"/>
                <a:gd name="connsiteY183" fmla="*/ 17891 h 66836"/>
                <a:gd name="connsiteX184" fmla="*/ 10225 w 35227"/>
                <a:gd name="connsiteY184" fmla="*/ 17622 h 66836"/>
                <a:gd name="connsiteX185" fmla="*/ 10731 w 35227"/>
                <a:gd name="connsiteY185" fmla="*/ 17669 h 66836"/>
                <a:gd name="connsiteX186" fmla="*/ 11158 w 35227"/>
                <a:gd name="connsiteY186" fmla="*/ 18286 h 66836"/>
                <a:gd name="connsiteX187" fmla="*/ 11411 w 35227"/>
                <a:gd name="connsiteY187" fmla="*/ 20056 h 66836"/>
                <a:gd name="connsiteX188" fmla="*/ 10857 w 35227"/>
                <a:gd name="connsiteY188" fmla="*/ 20672 h 66836"/>
                <a:gd name="connsiteX189" fmla="*/ 10004 w 35227"/>
                <a:gd name="connsiteY189" fmla="*/ 20972 h 66836"/>
                <a:gd name="connsiteX190" fmla="*/ 9293 w 35227"/>
                <a:gd name="connsiteY190" fmla="*/ 21874 h 66836"/>
                <a:gd name="connsiteX191" fmla="*/ 10526 w 35227"/>
                <a:gd name="connsiteY191" fmla="*/ 23106 h 66836"/>
                <a:gd name="connsiteX192" fmla="*/ 11426 w 35227"/>
                <a:gd name="connsiteY192" fmla="*/ 23343 h 66836"/>
                <a:gd name="connsiteX193" fmla="*/ 12232 w 35227"/>
                <a:gd name="connsiteY193" fmla="*/ 22821 h 66836"/>
                <a:gd name="connsiteX194" fmla="*/ 14824 w 35227"/>
                <a:gd name="connsiteY194" fmla="*/ 19787 h 66836"/>
                <a:gd name="connsiteX195" fmla="*/ 15852 w 35227"/>
                <a:gd name="connsiteY195" fmla="*/ 19313 h 66836"/>
                <a:gd name="connsiteX196" fmla="*/ 17195 w 35227"/>
                <a:gd name="connsiteY196" fmla="*/ 19440 h 66836"/>
                <a:gd name="connsiteX197" fmla="*/ 17274 w 35227"/>
                <a:gd name="connsiteY197" fmla="*/ 20625 h 66836"/>
                <a:gd name="connsiteX198" fmla="*/ 16831 w 35227"/>
                <a:gd name="connsiteY198" fmla="*/ 20972 h 66836"/>
                <a:gd name="connsiteX199" fmla="*/ 15298 w 35227"/>
                <a:gd name="connsiteY199" fmla="*/ 21036 h 66836"/>
                <a:gd name="connsiteX200" fmla="*/ 14698 w 35227"/>
                <a:gd name="connsiteY200" fmla="*/ 21573 h 66836"/>
                <a:gd name="connsiteX201" fmla="*/ 14018 w 35227"/>
                <a:gd name="connsiteY201" fmla="*/ 22885 h 66836"/>
                <a:gd name="connsiteX202" fmla="*/ 12485 w 35227"/>
                <a:gd name="connsiteY202" fmla="*/ 24038 h 66836"/>
                <a:gd name="connsiteX203" fmla="*/ 10289 w 35227"/>
                <a:gd name="connsiteY203" fmla="*/ 28053 h 66836"/>
                <a:gd name="connsiteX204" fmla="*/ 10431 w 35227"/>
                <a:gd name="connsiteY204" fmla="*/ 28543 h 66836"/>
                <a:gd name="connsiteX205" fmla="*/ 11506 w 35227"/>
                <a:gd name="connsiteY205" fmla="*/ 27769 h 66836"/>
                <a:gd name="connsiteX206" fmla="*/ 12691 w 35227"/>
                <a:gd name="connsiteY206" fmla="*/ 27452 h 66836"/>
                <a:gd name="connsiteX207" fmla="*/ 13971 w 35227"/>
                <a:gd name="connsiteY207" fmla="*/ 27579 h 66836"/>
                <a:gd name="connsiteX208" fmla="*/ 15378 w 35227"/>
                <a:gd name="connsiteY208" fmla="*/ 28132 h 66836"/>
                <a:gd name="connsiteX209" fmla="*/ 16420 w 35227"/>
                <a:gd name="connsiteY209" fmla="*/ 28954 h 66836"/>
                <a:gd name="connsiteX210" fmla="*/ 17464 w 35227"/>
                <a:gd name="connsiteY210" fmla="*/ 30028 h 66836"/>
                <a:gd name="connsiteX211" fmla="*/ 18412 w 35227"/>
                <a:gd name="connsiteY211" fmla="*/ 30803 h 66836"/>
                <a:gd name="connsiteX212" fmla="*/ 19186 w 35227"/>
                <a:gd name="connsiteY212" fmla="*/ 30723 h 66836"/>
                <a:gd name="connsiteX213" fmla="*/ 19503 w 35227"/>
                <a:gd name="connsiteY213" fmla="*/ 29364 h 66836"/>
                <a:gd name="connsiteX214" fmla="*/ 19439 w 35227"/>
                <a:gd name="connsiteY214" fmla="*/ 27547 h 66836"/>
                <a:gd name="connsiteX215" fmla="*/ 19534 w 35227"/>
                <a:gd name="connsiteY215" fmla="*/ 26283 h 66836"/>
                <a:gd name="connsiteX216" fmla="*/ 20293 w 35227"/>
                <a:gd name="connsiteY216" fmla="*/ 26599 h 66836"/>
                <a:gd name="connsiteX217" fmla="*/ 20546 w 35227"/>
                <a:gd name="connsiteY217" fmla="*/ 27089 h 66836"/>
                <a:gd name="connsiteX218" fmla="*/ 21241 w 35227"/>
                <a:gd name="connsiteY218" fmla="*/ 28638 h 66836"/>
                <a:gd name="connsiteX219" fmla="*/ 21462 w 35227"/>
                <a:gd name="connsiteY219" fmla="*/ 28938 h 66836"/>
                <a:gd name="connsiteX220" fmla="*/ 21920 w 35227"/>
                <a:gd name="connsiteY220" fmla="*/ 29111 h 66836"/>
                <a:gd name="connsiteX221" fmla="*/ 22410 w 35227"/>
                <a:gd name="connsiteY221" fmla="*/ 29696 h 66836"/>
                <a:gd name="connsiteX222" fmla="*/ 22885 w 35227"/>
                <a:gd name="connsiteY222" fmla="*/ 30439 h 66836"/>
                <a:gd name="connsiteX223" fmla="*/ 23216 w 35227"/>
                <a:gd name="connsiteY223" fmla="*/ 31150 h 66836"/>
                <a:gd name="connsiteX224" fmla="*/ 22347 w 35227"/>
                <a:gd name="connsiteY224" fmla="*/ 30803 h 66836"/>
                <a:gd name="connsiteX225" fmla="*/ 21842 w 35227"/>
                <a:gd name="connsiteY225" fmla="*/ 30882 h 66836"/>
                <a:gd name="connsiteX226" fmla="*/ 21763 w 35227"/>
                <a:gd name="connsiteY226" fmla="*/ 31467 h 66836"/>
                <a:gd name="connsiteX227" fmla="*/ 22142 w 35227"/>
                <a:gd name="connsiteY227" fmla="*/ 32557 h 66836"/>
                <a:gd name="connsiteX228" fmla="*/ 22711 w 35227"/>
                <a:gd name="connsiteY228" fmla="*/ 33505 h 66836"/>
                <a:gd name="connsiteX229" fmla="*/ 23817 w 35227"/>
                <a:gd name="connsiteY229" fmla="*/ 34374 h 66836"/>
                <a:gd name="connsiteX230" fmla="*/ 24465 w 35227"/>
                <a:gd name="connsiteY230" fmla="*/ 35101 h 66836"/>
                <a:gd name="connsiteX231" fmla="*/ 24544 w 35227"/>
                <a:gd name="connsiteY231" fmla="*/ 36003 h 66836"/>
                <a:gd name="connsiteX232" fmla="*/ 25144 w 35227"/>
                <a:gd name="connsiteY232" fmla="*/ 37915 h 66836"/>
                <a:gd name="connsiteX233" fmla="*/ 25208 w 35227"/>
                <a:gd name="connsiteY233" fmla="*/ 38657 h 66836"/>
                <a:gd name="connsiteX234" fmla="*/ 24876 w 35227"/>
                <a:gd name="connsiteY234" fmla="*/ 39195 h 66836"/>
                <a:gd name="connsiteX235" fmla="*/ 24323 w 35227"/>
                <a:gd name="connsiteY235" fmla="*/ 38737 h 66836"/>
                <a:gd name="connsiteX236" fmla="*/ 23659 w 35227"/>
                <a:gd name="connsiteY236" fmla="*/ 37852 h 66836"/>
                <a:gd name="connsiteX237" fmla="*/ 22979 w 35227"/>
                <a:gd name="connsiteY237" fmla="*/ 37172 h 66836"/>
                <a:gd name="connsiteX238" fmla="*/ 21857 w 35227"/>
                <a:gd name="connsiteY238" fmla="*/ 36951 h 66836"/>
                <a:gd name="connsiteX239" fmla="*/ 21510 w 35227"/>
                <a:gd name="connsiteY239" fmla="*/ 37203 h 66836"/>
                <a:gd name="connsiteX240" fmla="*/ 21525 w 35227"/>
                <a:gd name="connsiteY240" fmla="*/ 37615 h 66836"/>
                <a:gd name="connsiteX241" fmla="*/ 21668 w 35227"/>
                <a:gd name="connsiteY241" fmla="*/ 37946 h 66836"/>
                <a:gd name="connsiteX242" fmla="*/ 21763 w 35227"/>
                <a:gd name="connsiteY242" fmla="*/ 38120 h 66836"/>
                <a:gd name="connsiteX243" fmla="*/ 20925 w 35227"/>
                <a:gd name="connsiteY243" fmla="*/ 39954 h 66836"/>
                <a:gd name="connsiteX244" fmla="*/ 20735 w 35227"/>
                <a:gd name="connsiteY244" fmla="*/ 40617 h 66836"/>
                <a:gd name="connsiteX245" fmla="*/ 19724 w 35227"/>
                <a:gd name="connsiteY245" fmla="*/ 37346 h 66836"/>
                <a:gd name="connsiteX246" fmla="*/ 19297 w 35227"/>
                <a:gd name="connsiteY246" fmla="*/ 36540 h 66836"/>
                <a:gd name="connsiteX247" fmla="*/ 18665 w 35227"/>
                <a:gd name="connsiteY247" fmla="*/ 35828 h 66836"/>
                <a:gd name="connsiteX248" fmla="*/ 18143 w 35227"/>
                <a:gd name="connsiteY248" fmla="*/ 35449 h 66836"/>
                <a:gd name="connsiteX249" fmla="*/ 18017 w 35227"/>
                <a:gd name="connsiteY249" fmla="*/ 35702 h 66836"/>
                <a:gd name="connsiteX250" fmla="*/ 18380 w 35227"/>
                <a:gd name="connsiteY250" fmla="*/ 36508 h 66836"/>
                <a:gd name="connsiteX251" fmla="*/ 18697 w 35227"/>
                <a:gd name="connsiteY251" fmla="*/ 37077 h 66836"/>
                <a:gd name="connsiteX252" fmla="*/ 18712 w 35227"/>
                <a:gd name="connsiteY252" fmla="*/ 37567 h 66836"/>
                <a:gd name="connsiteX253" fmla="*/ 18159 w 35227"/>
                <a:gd name="connsiteY253" fmla="*/ 38088 h 66836"/>
                <a:gd name="connsiteX254" fmla="*/ 17653 w 35227"/>
                <a:gd name="connsiteY254" fmla="*/ 38057 h 66836"/>
                <a:gd name="connsiteX255" fmla="*/ 17069 w 35227"/>
                <a:gd name="connsiteY255" fmla="*/ 37725 h 66836"/>
                <a:gd name="connsiteX256" fmla="*/ 16610 w 35227"/>
                <a:gd name="connsiteY256" fmla="*/ 37598 h 66836"/>
                <a:gd name="connsiteX257" fmla="*/ 16389 w 35227"/>
                <a:gd name="connsiteY257" fmla="*/ 38120 h 66836"/>
                <a:gd name="connsiteX258" fmla="*/ 16531 w 35227"/>
                <a:gd name="connsiteY258" fmla="*/ 38863 h 66836"/>
                <a:gd name="connsiteX259" fmla="*/ 17622 w 35227"/>
                <a:gd name="connsiteY259" fmla="*/ 41297 h 66836"/>
                <a:gd name="connsiteX260" fmla="*/ 17464 w 35227"/>
                <a:gd name="connsiteY260" fmla="*/ 41661 h 66836"/>
                <a:gd name="connsiteX261" fmla="*/ 16152 w 35227"/>
                <a:gd name="connsiteY261" fmla="*/ 42071 h 66836"/>
                <a:gd name="connsiteX262" fmla="*/ 15741 w 35227"/>
                <a:gd name="connsiteY262" fmla="*/ 42419 h 66836"/>
                <a:gd name="connsiteX263" fmla="*/ 16057 w 35227"/>
                <a:gd name="connsiteY263" fmla="*/ 43588 h 66836"/>
                <a:gd name="connsiteX264" fmla="*/ 17085 w 35227"/>
                <a:gd name="connsiteY264" fmla="*/ 44568 h 66836"/>
                <a:gd name="connsiteX265" fmla="*/ 17653 w 35227"/>
                <a:gd name="connsiteY265" fmla="*/ 45532 h 66836"/>
                <a:gd name="connsiteX266" fmla="*/ 16610 w 35227"/>
                <a:gd name="connsiteY266" fmla="*/ 46765 h 66836"/>
                <a:gd name="connsiteX267" fmla="*/ 16737 w 35227"/>
                <a:gd name="connsiteY267" fmla="*/ 47208 h 66836"/>
                <a:gd name="connsiteX268" fmla="*/ 17242 w 35227"/>
                <a:gd name="connsiteY268" fmla="*/ 47334 h 66836"/>
                <a:gd name="connsiteX269" fmla="*/ 17653 w 35227"/>
                <a:gd name="connsiteY269" fmla="*/ 47286 h 66836"/>
                <a:gd name="connsiteX270" fmla="*/ 18017 w 35227"/>
                <a:gd name="connsiteY270" fmla="*/ 47066 h 66836"/>
                <a:gd name="connsiteX271" fmla="*/ 18380 w 35227"/>
                <a:gd name="connsiteY271" fmla="*/ 46702 h 66836"/>
                <a:gd name="connsiteX272" fmla="*/ 18602 w 35227"/>
                <a:gd name="connsiteY272" fmla="*/ 46386 h 66836"/>
                <a:gd name="connsiteX273" fmla="*/ 18918 w 35227"/>
                <a:gd name="connsiteY273" fmla="*/ 45485 h 66836"/>
                <a:gd name="connsiteX274" fmla="*/ 20482 w 35227"/>
                <a:gd name="connsiteY274" fmla="*/ 43857 h 66836"/>
                <a:gd name="connsiteX275" fmla="*/ 20925 w 35227"/>
                <a:gd name="connsiteY275" fmla="*/ 43225 h 66836"/>
                <a:gd name="connsiteX276" fmla="*/ 21747 w 35227"/>
                <a:gd name="connsiteY276" fmla="*/ 44568 h 66836"/>
                <a:gd name="connsiteX277" fmla="*/ 21715 w 35227"/>
                <a:gd name="connsiteY277" fmla="*/ 45074 h 66836"/>
                <a:gd name="connsiteX278" fmla="*/ 20704 w 35227"/>
                <a:gd name="connsiteY278" fmla="*/ 45501 h 66836"/>
                <a:gd name="connsiteX279" fmla="*/ 20198 w 35227"/>
                <a:gd name="connsiteY279" fmla="*/ 46212 h 66836"/>
                <a:gd name="connsiteX280" fmla="*/ 20040 w 35227"/>
                <a:gd name="connsiteY280" fmla="*/ 46765 h 66836"/>
                <a:gd name="connsiteX281" fmla="*/ 20135 w 35227"/>
                <a:gd name="connsiteY281" fmla="*/ 47429 h 66836"/>
                <a:gd name="connsiteX282" fmla="*/ 20451 w 35227"/>
                <a:gd name="connsiteY282" fmla="*/ 48535 h 66836"/>
                <a:gd name="connsiteX283" fmla="*/ 20372 w 35227"/>
                <a:gd name="connsiteY283" fmla="*/ 49325 h 66836"/>
                <a:gd name="connsiteX284" fmla="*/ 18759 w 35227"/>
                <a:gd name="connsiteY284" fmla="*/ 48709 h 66836"/>
                <a:gd name="connsiteX285" fmla="*/ 18712 w 35227"/>
                <a:gd name="connsiteY285" fmla="*/ 49625 h 66836"/>
                <a:gd name="connsiteX286" fmla="*/ 19092 w 35227"/>
                <a:gd name="connsiteY286" fmla="*/ 50622 h 66836"/>
                <a:gd name="connsiteX287" fmla="*/ 19803 w 35227"/>
                <a:gd name="connsiteY287" fmla="*/ 51807 h 66836"/>
                <a:gd name="connsiteX288" fmla="*/ 20198 w 35227"/>
                <a:gd name="connsiteY288" fmla="*/ 52644 h 66836"/>
                <a:gd name="connsiteX289" fmla="*/ 20893 w 35227"/>
                <a:gd name="connsiteY289" fmla="*/ 54668 h 66836"/>
                <a:gd name="connsiteX290" fmla="*/ 21209 w 35227"/>
                <a:gd name="connsiteY290" fmla="*/ 55347 h 66836"/>
                <a:gd name="connsiteX291" fmla="*/ 21857 w 35227"/>
                <a:gd name="connsiteY291" fmla="*/ 55979 h 66836"/>
                <a:gd name="connsiteX292" fmla="*/ 22063 w 35227"/>
                <a:gd name="connsiteY292" fmla="*/ 55742 h 66836"/>
                <a:gd name="connsiteX293" fmla="*/ 22821 w 35227"/>
                <a:gd name="connsiteY293" fmla="*/ 55647 h 66836"/>
                <a:gd name="connsiteX294" fmla="*/ 23596 w 35227"/>
                <a:gd name="connsiteY294" fmla="*/ 55916 h 66836"/>
                <a:gd name="connsiteX295" fmla="*/ 23738 w 35227"/>
                <a:gd name="connsiteY295" fmla="*/ 56769 h 66836"/>
                <a:gd name="connsiteX296" fmla="*/ 23169 w 35227"/>
                <a:gd name="connsiteY296" fmla="*/ 58555 h 66836"/>
                <a:gd name="connsiteX297" fmla="*/ 22979 w 35227"/>
                <a:gd name="connsiteY297" fmla="*/ 59582 h 66836"/>
                <a:gd name="connsiteX298" fmla="*/ 23216 w 35227"/>
                <a:gd name="connsiteY298" fmla="*/ 59930 h 66836"/>
                <a:gd name="connsiteX299" fmla="*/ 24022 w 35227"/>
                <a:gd name="connsiteY299" fmla="*/ 60025 h 66836"/>
                <a:gd name="connsiteX300" fmla="*/ 24592 w 35227"/>
                <a:gd name="connsiteY300" fmla="*/ 60641 h 66836"/>
                <a:gd name="connsiteX301" fmla="*/ 24749 w 35227"/>
                <a:gd name="connsiteY301" fmla="*/ 61478 h 66836"/>
                <a:gd name="connsiteX302" fmla="*/ 24370 w 35227"/>
                <a:gd name="connsiteY302" fmla="*/ 62300 h 66836"/>
                <a:gd name="connsiteX303" fmla="*/ 25271 w 35227"/>
                <a:gd name="connsiteY303" fmla="*/ 63249 h 66836"/>
                <a:gd name="connsiteX304" fmla="*/ 27373 w 35227"/>
                <a:gd name="connsiteY304" fmla="*/ 63344 h 66836"/>
                <a:gd name="connsiteX305" fmla="*/ 28479 w 35227"/>
                <a:gd name="connsiteY305" fmla="*/ 63787 h 66836"/>
                <a:gd name="connsiteX306" fmla="*/ 28179 w 35227"/>
                <a:gd name="connsiteY306" fmla="*/ 65114 h 66836"/>
                <a:gd name="connsiteX307" fmla="*/ 28906 w 35227"/>
                <a:gd name="connsiteY307" fmla="*/ 66189 h 66836"/>
                <a:gd name="connsiteX308" fmla="*/ 29965 w 35227"/>
                <a:gd name="connsiteY308" fmla="*/ 66836 h 66836"/>
                <a:gd name="connsiteX309" fmla="*/ 30628 w 35227"/>
                <a:gd name="connsiteY309" fmla="*/ 66836 h 66836"/>
                <a:gd name="connsiteX310" fmla="*/ 30787 w 35227"/>
                <a:gd name="connsiteY310" fmla="*/ 65683 h 66836"/>
                <a:gd name="connsiteX311" fmla="*/ 30376 w 35227"/>
                <a:gd name="connsiteY311" fmla="*/ 64102 h 66836"/>
                <a:gd name="connsiteX312" fmla="*/ 29617 w 35227"/>
                <a:gd name="connsiteY312" fmla="*/ 62680 h 66836"/>
                <a:gd name="connsiteX313" fmla="*/ 28811 w 35227"/>
                <a:gd name="connsiteY313" fmla="*/ 62000 h 66836"/>
                <a:gd name="connsiteX314" fmla="*/ 29412 w 35227"/>
                <a:gd name="connsiteY314" fmla="*/ 60941 h 66836"/>
                <a:gd name="connsiteX315" fmla="*/ 29601 w 35227"/>
                <a:gd name="connsiteY315" fmla="*/ 60341 h 66836"/>
                <a:gd name="connsiteX316" fmla="*/ 29617 w 35227"/>
                <a:gd name="connsiteY316" fmla="*/ 59598 h 66836"/>
                <a:gd name="connsiteX317" fmla="*/ 28780 w 35227"/>
                <a:gd name="connsiteY317" fmla="*/ 58808 h 66836"/>
                <a:gd name="connsiteX318" fmla="*/ 28369 w 35227"/>
                <a:gd name="connsiteY318" fmla="*/ 57465 h 66836"/>
                <a:gd name="connsiteX319" fmla="*/ 27863 w 35227"/>
                <a:gd name="connsiteY319" fmla="*/ 56311 h 66836"/>
                <a:gd name="connsiteX320" fmla="*/ 26583 w 35227"/>
                <a:gd name="connsiteY320" fmla="*/ 56153 h 66836"/>
                <a:gd name="connsiteX321" fmla="*/ 26251 w 35227"/>
                <a:gd name="connsiteY321" fmla="*/ 56453 h 66836"/>
                <a:gd name="connsiteX322" fmla="*/ 26188 w 35227"/>
                <a:gd name="connsiteY322" fmla="*/ 56848 h 66836"/>
                <a:gd name="connsiteX323" fmla="*/ 26030 w 35227"/>
                <a:gd name="connsiteY323" fmla="*/ 57148 h 66836"/>
                <a:gd name="connsiteX324" fmla="*/ 25508 w 35227"/>
                <a:gd name="connsiteY324" fmla="*/ 57070 h 66836"/>
                <a:gd name="connsiteX325" fmla="*/ 23517 w 35227"/>
                <a:gd name="connsiteY325" fmla="*/ 54651 h 66836"/>
                <a:gd name="connsiteX326" fmla="*/ 24354 w 35227"/>
                <a:gd name="connsiteY326" fmla="*/ 54066 h 66836"/>
                <a:gd name="connsiteX327" fmla="*/ 26235 w 35227"/>
                <a:gd name="connsiteY327" fmla="*/ 53703 h 66836"/>
                <a:gd name="connsiteX328" fmla="*/ 27215 w 35227"/>
                <a:gd name="connsiteY328" fmla="*/ 52360 h 66836"/>
                <a:gd name="connsiteX329" fmla="*/ 25398 w 35227"/>
                <a:gd name="connsiteY329" fmla="*/ 48930 h 66836"/>
                <a:gd name="connsiteX330" fmla="*/ 26677 w 35227"/>
                <a:gd name="connsiteY330" fmla="*/ 48093 h 66836"/>
                <a:gd name="connsiteX331" fmla="*/ 26314 w 35227"/>
                <a:gd name="connsiteY331" fmla="*/ 46196 h 66836"/>
                <a:gd name="connsiteX332" fmla="*/ 25619 w 35227"/>
                <a:gd name="connsiteY332" fmla="*/ 44142 h 66836"/>
                <a:gd name="connsiteX333" fmla="*/ 25935 w 35227"/>
                <a:gd name="connsiteY333" fmla="*/ 42766 h 66836"/>
                <a:gd name="connsiteX334" fmla="*/ 26978 w 35227"/>
                <a:gd name="connsiteY334" fmla="*/ 43383 h 66836"/>
                <a:gd name="connsiteX335" fmla="*/ 27737 w 35227"/>
                <a:gd name="connsiteY335" fmla="*/ 45737 h 66836"/>
                <a:gd name="connsiteX336" fmla="*/ 28289 w 35227"/>
                <a:gd name="connsiteY336" fmla="*/ 48393 h 66836"/>
                <a:gd name="connsiteX337" fmla="*/ 28748 w 35227"/>
                <a:gd name="connsiteY337" fmla="*/ 50020 h 66836"/>
                <a:gd name="connsiteX338" fmla="*/ 29317 w 35227"/>
                <a:gd name="connsiteY338" fmla="*/ 50558 h 66836"/>
                <a:gd name="connsiteX339" fmla="*/ 30076 w 35227"/>
                <a:gd name="connsiteY339" fmla="*/ 51143 h 66836"/>
                <a:gd name="connsiteX340" fmla="*/ 30644 w 35227"/>
                <a:gd name="connsiteY340" fmla="*/ 51886 h 66836"/>
                <a:gd name="connsiteX341" fmla="*/ 30945 w 35227"/>
                <a:gd name="connsiteY341" fmla="*/ 56737 h 66836"/>
                <a:gd name="connsiteX342" fmla="*/ 31071 w 35227"/>
                <a:gd name="connsiteY342" fmla="*/ 57527 h 66836"/>
                <a:gd name="connsiteX343" fmla="*/ 31593 w 35227"/>
                <a:gd name="connsiteY343" fmla="*/ 57986 h 66836"/>
                <a:gd name="connsiteX344" fmla="*/ 33442 w 35227"/>
                <a:gd name="connsiteY344" fmla="*/ 58744 h 66836"/>
                <a:gd name="connsiteX345" fmla="*/ 34074 w 35227"/>
                <a:gd name="connsiteY345" fmla="*/ 58808 h 66836"/>
                <a:gd name="connsiteX346" fmla="*/ 34817 w 35227"/>
                <a:gd name="connsiteY346" fmla="*/ 58429 h 66836"/>
                <a:gd name="connsiteX347" fmla="*/ 35165 w 35227"/>
                <a:gd name="connsiteY347" fmla="*/ 57860 h 66836"/>
                <a:gd name="connsiteX348" fmla="*/ 35228 w 35227"/>
                <a:gd name="connsiteY348" fmla="*/ 56975 h 66836"/>
                <a:gd name="connsiteX349" fmla="*/ 35101 w 35227"/>
                <a:gd name="connsiteY349" fmla="*/ 55726 h 6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35227" h="66836">
                  <a:moveTo>
                    <a:pt x="34627" y="55015"/>
                  </a:moveTo>
                  <a:lnTo>
                    <a:pt x="34627" y="54493"/>
                  </a:lnTo>
                  <a:lnTo>
                    <a:pt x="35038" y="53292"/>
                  </a:lnTo>
                  <a:lnTo>
                    <a:pt x="34990" y="52629"/>
                  </a:lnTo>
                  <a:lnTo>
                    <a:pt x="34643" y="52122"/>
                  </a:lnTo>
                  <a:lnTo>
                    <a:pt x="34248" y="51712"/>
                  </a:lnTo>
                  <a:lnTo>
                    <a:pt x="32873" y="49910"/>
                  </a:lnTo>
                  <a:lnTo>
                    <a:pt x="32683" y="49151"/>
                  </a:lnTo>
                  <a:lnTo>
                    <a:pt x="34438" y="47951"/>
                  </a:lnTo>
                  <a:lnTo>
                    <a:pt x="34358" y="47208"/>
                  </a:lnTo>
                  <a:lnTo>
                    <a:pt x="32636" y="44031"/>
                  </a:lnTo>
                  <a:lnTo>
                    <a:pt x="31956" y="43888"/>
                  </a:lnTo>
                  <a:lnTo>
                    <a:pt x="30550" y="44584"/>
                  </a:lnTo>
                  <a:lnTo>
                    <a:pt x="29791" y="44727"/>
                  </a:lnTo>
                  <a:lnTo>
                    <a:pt x="29554" y="44395"/>
                  </a:lnTo>
                  <a:lnTo>
                    <a:pt x="29491" y="43462"/>
                  </a:lnTo>
                  <a:lnTo>
                    <a:pt x="29222" y="41755"/>
                  </a:lnTo>
                  <a:lnTo>
                    <a:pt x="28748" y="40522"/>
                  </a:lnTo>
                  <a:lnTo>
                    <a:pt x="28289" y="39447"/>
                  </a:lnTo>
                  <a:lnTo>
                    <a:pt x="28179" y="38768"/>
                  </a:lnTo>
                  <a:lnTo>
                    <a:pt x="28811" y="38626"/>
                  </a:lnTo>
                  <a:lnTo>
                    <a:pt x="30344" y="39764"/>
                  </a:lnTo>
                  <a:lnTo>
                    <a:pt x="32367" y="41755"/>
                  </a:lnTo>
                  <a:lnTo>
                    <a:pt x="34027" y="42940"/>
                  </a:lnTo>
                  <a:lnTo>
                    <a:pt x="34611" y="41723"/>
                  </a:lnTo>
                  <a:lnTo>
                    <a:pt x="34074" y="40886"/>
                  </a:lnTo>
                  <a:lnTo>
                    <a:pt x="33932" y="38784"/>
                  </a:lnTo>
                  <a:lnTo>
                    <a:pt x="33584" y="37962"/>
                  </a:lnTo>
                  <a:lnTo>
                    <a:pt x="32746" y="37440"/>
                  </a:lnTo>
                  <a:lnTo>
                    <a:pt x="30139" y="37125"/>
                  </a:lnTo>
                  <a:lnTo>
                    <a:pt x="29996" y="35797"/>
                  </a:lnTo>
                  <a:lnTo>
                    <a:pt x="30376" y="35386"/>
                  </a:lnTo>
                  <a:lnTo>
                    <a:pt x="30834" y="35386"/>
                  </a:lnTo>
                  <a:lnTo>
                    <a:pt x="31087" y="35212"/>
                  </a:lnTo>
                  <a:lnTo>
                    <a:pt x="30929" y="33932"/>
                  </a:lnTo>
                  <a:lnTo>
                    <a:pt x="30439" y="33442"/>
                  </a:lnTo>
                  <a:lnTo>
                    <a:pt x="29744" y="33205"/>
                  </a:lnTo>
                  <a:lnTo>
                    <a:pt x="29048" y="32589"/>
                  </a:lnTo>
                  <a:lnTo>
                    <a:pt x="29760" y="31957"/>
                  </a:lnTo>
                  <a:lnTo>
                    <a:pt x="31609" y="31830"/>
                  </a:lnTo>
                  <a:lnTo>
                    <a:pt x="32193" y="31008"/>
                  </a:lnTo>
                  <a:lnTo>
                    <a:pt x="31134" y="30676"/>
                  </a:lnTo>
                  <a:lnTo>
                    <a:pt x="30787" y="30439"/>
                  </a:lnTo>
                  <a:lnTo>
                    <a:pt x="30281" y="29618"/>
                  </a:lnTo>
                  <a:lnTo>
                    <a:pt x="29886" y="28859"/>
                  </a:lnTo>
                  <a:lnTo>
                    <a:pt x="29459" y="28321"/>
                  </a:lnTo>
                  <a:lnTo>
                    <a:pt x="28780" y="28289"/>
                  </a:lnTo>
                  <a:lnTo>
                    <a:pt x="28274" y="28274"/>
                  </a:lnTo>
                  <a:lnTo>
                    <a:pt x="27594" y="28053"/>
                  </a:lnTo>
                  <a:lnTo>
                    <a:pt x="27010" y="27642"/>
                  </a:lnTo>
                  <a:lnTo>
                    <a:pt x="26836" y="27042"/>
                  </a:lnTo>
                  <a:lnTo>
                    <a:pt x="27136" y="26425"/>
                  </a:lnTo>
                  <a:lnTo>
                    <a:pt x="27926" y="25840"/>
                  </a:lnTo>
                  <a:lnTo>
                    <a:pt x="28274" y="25255"/>
                  </a:lnTo>
                  <a:lnTo>
                    <a:pt x="28242" y="24828"/>
                  </a:lnTo>
                  <a:lnTo>
                    <a:pt x="28400" y="22553"/>
                  </a:lnTo>
                  <a:lnTo>
                    <a:pt x="28543" y="22411"/>
                  </a:lnTo>
                  <a:lnTo>
                    <a:pt x="27642" y="20909"/>
                  </a:lnTo>
                  <a:lnTo>
                    <a:pt x="25208" y="20546"/>
                  </a:lnTo>
                  <a:lnTo>
                    <a:pt x="24402" y="19613"/>
                  </a:lnTo>
                  <a:lnTo>
                    <a:pt x="25002" y="19123"/>
                  </a:lnTo>
                  <a:lnTo>
                    <a:pt x="28543" y="19028"/>
                  </a:lnTo>
                  <a:lnTo>
                    <a:pt x="29728" y="19376"/>
                  </a:lnTo>
                  <a:lnTo>
                    <a:pt x="30218" y="20008"/>
                  </a:lnTo>
                  <a:lnTo>
                    <a:pt x="31293" y="21684"/>
                  </a:lnTo>
                  <a:lnTo>
                    <a:pt x="31719" y="21937"/>
                  </a:lnTo>
                  <a:lnTo>
                    <a:pt x="32272" y="21699"/>
                  </a:lnTo>
                  <a:lnTo>
                    <a:pt x="32699" y="21352"/>
                  </a:lnTo>
                  <a:lnTo>
                    <a:pt x="32952" y="20846"/>
                  </a:lnTo>
                  <a:lnTo>
                    <a:pt x="33363" y="18555"/>
                  </a:lnTo>
                  <a:lnTo>
                    <a:pt x="33300" y="17811"/>
                  </a:lnTo>
                  <a:lnTo>
                    <a:pt x="31656" y="15962"/>
                  </a:lnTo>
                  <a:lnTo>
                    <a:pt x="31482" y="15378"/>
                  </a:lnTo>
                  <a:lnTo>
                    <a:pt x="31277" y="14572"/>
                  </a:lnTo>
                  <a:lnTo>
                    <a:pt x="30897" y="13877"/>
                  </a:lnTo>
                  <a:lnTo>
                    <a:pt x="29649" y="13750"/>
                  </a:lnTo>
                  <a:lnTo>
                    <a:pt x="28985" y="13418"/>
                  </a:lnTo>
                  <a:lnTo>
                    <a:pt x="28464" y="12786"/>
                  </a:lnTo>
                  <a:lnTo>
                    <a:pt x="28400" y="11838"/>
                  </a:lnTo>
                  <a:lnTo>
                    <a:pt x="29048" y="5863"/>
                  </a:lnTo>
                  <a:lnTo>
                    <a:pt x="28274" y="5563"/>
                  </a:lnTo>
                  <a:lnTo>
                    <a:pt x="27452" y="5373"/>
                  </a:lnTo>
                  <a:lnTo>
                    <a:pt x="26677" y="5468"/>
                  </a:lnTo>
                  <a:lnTo>
                    <a:pt x="25587" y="6496"/>
                  </a:lnTo>
                  <a:lnTo>
                    <a:pt x="25002" y="6322"/>
                  </a:lnTo>
                  <a:lnTo>
                    <a:pt x="23849" y="5373"/>
                  </a:lnTo>
                  <a:lnTo>
                    <a:pt x="22410" y="4884"/>
                  </a:lnTo>
                  <a:lnTo>
                    <a:pt x="22474" y="5563"/>
                  </a:lnTo>
                  <a:lnTo>
                    <a:pt x="23264" y="6970"/>
                  </a:lnTo>
                  <a:lnTo>
                    <a:pt x="23975" y="8597"/>
                  </a:lnTo>
                  <a:lnTo>
                    <a:pt x="24102" y="9435"/>
                  </a:lnTo>
                  <a:lnTo>
                    <a:pt x="24196" y="10684"/>
                  </a:lnTo>
                  <a:lnTo>
                    <a:pt x="24244" y="11853"/>
                  </a:lnTo>
                  <a:lnTo>
                    <a:pt x="24117" y="12407"/>
                  </a:lnTo>
                  <a:lnTo>
                    <a:pt x="23817" y="12580"/>
                  </a:lnTo>
                  <a:lnTo>
                    <a:pt x="23216" y="13118"/>
                  </a:lnTo>
                  <a:lnTo>
                    <a:pt x="22869" y="13292"/>
                  </a:lnTo>
                  <a:lnTo>
                    <a:pt x="22600" y="13576"/>
                  </a:lnTo>
                  <a:lnTo>
                    <a:pt x="22774" y="13955"/>
                  </a:lnTo>
                  <a:lnTo>
                    <a:pt x="23059" y="14430"/>
                  </a:lnTo>
                  <a:lnTo>
                    <a:pt x="23201" y="14872"/>
                  </a:lnTo>
                  <a:lnTo>
                    <a:pt x="22821" y="16706"/>
                  </a:lnTo>
                  <a:lnTo>
                    <a:pt x="22142" y="18207"/>
                  </a:lnTo>
                  <a:lnTo>
                    <a:pt x="21051" y="18855"/>
                  </a:lnTo>
                  <a:lnTo>
                    <a:pt x="19503" y="18191"/>
                  </a:lnTo>
                  <a:lnTo>
                    <a:pt x="20988" y="17622"/>
                  </a:lnTo>
                  <a:lnTo>
                    <a:pt x="21431" y="17085"/>
                  </a:lnTo>
                  <a:lnTo>
                    <a:pt x="21699" y="16104"/>
                  </a:lnTo>
                  <a:lnTo>
                    <a:pt x="21715" y="15552"/>
                  </a:lnTo>
                  <a:lnTo>
                    <a:pt x="21668" y="13671"/>
                  </a:lnTo>
                  <a:lnTo>
                    <a:pt x="21731" y="13323"/>
                  </a:lnTo>
                  <a:lnTo>
                    <a:pt x="22063" y="12738"/>
                  </a:lnTo>
                  <a:lnTo>
                    <a:pt x="22158" y="12407"/>
                  </a:lnTo>
                  <a:lnTo>
                    <a:pt x="22063" y="11838"/>
                  </a:lnTo>
                  <a:lnTo>
                    <a:pt x="21763" y="11174"/>
                  </a:lnTo>
                  <a:lnTo>
                    <a:pt x="21588" y="10621"/>
                  </a:lnTo>
                  <a:lnTo>
                    <a:pt x="21984" y="10020"/>
                  </a:lnTo>
                  <a:lnTo>
                    <a:pt x="21999" y="9451"/>
                  </a:lnTo>
                  <a:lnTo>
                    <a:pt x="21857" y="8977"/>
                  </a:lnTo>
                  <a:lnTo>
                    <a:pt x="21462" y="8835"/>
                  </a:lnTo>
                  <a:lnTo>
                    <a:pt x="21051" y="8440"/>
                  </a:lnTo>
                  <a:lnTo>
                    <a:pt x="19929" y="6322"/>
                  </a:lnTo>
                  <a:lnTo>
                    <a:pt x="19471" y="5611"/>
                  </a:lnTo>
                  <a:lnTo>
                    <a:pt x="19344" y="5990"/>
                  </a:lnTo>
                  <a:lnTo>
                    <a:pt x="19060" y="6512"/>
                  </a:lnTo>
                  <a:lnTo>
                    <a:pt x="18965" y="6907"/>
                  </a:lnTo>
                  <a:lnTo>
                    <a:pt x="17922" y="4599"/>
                  </a:lnTo>
                  <a:lnTo>
                    <a:pt x="17527" y="4299"/>
                  </a:lnTo>
                  <a:lnTo>
                    <a:pt x="16847" y="4852"/>
                  </a:lnTo>
                  <a:lnTo>
                    <a:pt x="16247" y="2387"/>
                  </a:lnTo>
                  <a:lnTo>
                    <a:pt x="14777" y="1296"/>
                  </a:lnTo>
                  <a:lnTo>
                    <a:pt x="13023" y="1012"/>
                  </a:lnTo>
                  <a:lnTo>
                    <a:pt x="11553" y="1075"/>
                  </a:lnTo>
                  <a:lnTo>
                    <a:pt x="10494" y="458"/>
                  </a:lnTo>
                  <a:lnTo>
                    <a:pt x="9498" y="380"/>
                  </a:lnTo>
                  <a:lnTo>
                    <a:pt x="7507" y="601"/>
                  </a:lnTo>
                  <a:lnTo>
                    <a:pt x="4583" y="0"/>
                  </a:lnTo>
                  <a:lnTo>
                    <a:pt x="3603" y="237"/>
                  </a:lnTo>
                  <a:lnTo>
                    <a:pt x="5484" y="664"/>
                  </a:lnTo>
                  <a:lnTo>
                    <a:pt x="6148" y="1012"/>
                  </a:lnTo>
                  <a:lnTo>
                    <a:pt x="6385" y="2150"/>
                  </a:lnTo>
                  <a:lnTo>
                    <a:pt x="7159" y="2450"/>
                  </a:lnTo>
                  <a:lnTo>
                    <a:pt x="8961" y="2387"/>
                  </a:lnTo>
                  <a:lnTo>
                    <a:pt x="9704" y="2877"/>
                  </a:lnTo>
                  <a:lnTo>
                    <a:pt x="10984" y="4299"/>
                  </a:lnTo>
                  <a:lnTo>
                    <a:pt x="11758" y="4757"/>
                  </a:lnTo>
                  <a:lnTo>
                    <a:pt x="11916" y="5248"/>
                  </a:lnTo>
                  <a:lnTo>
                    <a:pt x="11190" y="5484"/>
                  </a:lnTo>
                  <a:lnTo>
                    <a:pt x="10320" y="5531"/>
                  </a:lnTo>
                  <a:lnTo>
                    <a:pt x="9403" y="5421"/>
                  </a:lnTo>
                  <a:lnTo>
                    <a:pt x="8629" y="5184"/>
                  </a:lnTo>
                  <a:lnTo>
                    <a:pt x="6480" y="3477"/>
                  </a:lnTo>
                  <a:lnTo>
                    <a:pt x="5848" y="3319"/>
                  </a:lnTo>
                  <a:lnTo>
                    <a:pt x="2924" y="3936"/>
                  </a:lnTo>
                  <a:lnTo>
                    <a:pt x="2244" y="4852"/>
                  </a:lnTo>
                  <a:lnTo>
                    <a:pt x="3240" y="6828"/>
                  </a:lnTo>
                  <a:lnTo>
                    <a:pt x="4078" y="7665"/>
                  </a:lnTo>
                  <a:lnTo>
                    <a:pt x="4962" y="8297"/>
                  </a:lnTo>
                  <a:lnTo>
                    <a:pt x="5753" y="9135"/>
                  </a:lnTo>
                  <a:lnTo>
                    <a:pt x="6401" y="10494"/>
                  </a:lnTo>
                  <a:lnTo>
                    <a:pt x="6243" y="11237"/>
                  </a:lnTo>
                  <a:lnTo>
                    <a:pt x="5215" y="10716"/>
                  </a:lnTo>
                  <a:lnTo>
                    <a:pt x="3287" y="9040"/>
                  </a:lnTo>
                  <a:lnTo>
                    <a:pt x="2070" y="7539"/>
                  </a:lnTo>
                  <a:lnTo>
                    <a:pt x="1517" y="7096"/>
                  </a:lnTo>
                  <a:lnTo>
                    <a:pt x="759" y="7033"/>
                  </a:lnTo>
                  <a:lnTo>
                    <a:pt x="395" y="7302"/>
                  </a:lnTo>
                  <a:lnTo>
                    <a:pt x="95" y="7776"/>
                  </a:lnTo>
                  <a:lnTo>
                    <a:pt x="0" y="8408"/>
                  </a:lnTo>
                  <a:lnTo>
                    <a:pt x="79" y="9151"/>
                  </a:lnTo>
                  <a:lnTo>
                    <a:pt x="711" y="10779"/>
                  </a:lnTo>
                  <a:lnTo>
                    <a:pt x="2150" y="13513"/>
                  </a:lnTo>
                  <a:lnTo>
                    <a:pt x="2797" y="15141"/>
                  </a:lnTo>
                  <a:lnTo>
                    <a:pt x="2845" y="16342"/>
                  </a:lnTo>
                  <a:lnTo>
                    <a:pt x="3034" y="17227"/>
                  </a:lnTo>
                  <a:lnTo>
                    <a:pt x="3477" y="17938"/>
                  </a:lnTo>
                  <a:lnTo>
                    <a:pt x="5026" y="19613"/>
                  </a:lnTo>
                  <a:lnTo>
                    <a:pt x="5784" y="20593"/>
                  </a:lnTo>
                  <a:lnTo>
                    <a:pt x="6891" y="20909"/>
                  </a:lnTo>
                  <a:lnTo>
                    <a:pt x="8029" y="20767"/>
                  </a:lnTo>
                  <a:lnTo>
                    <a:pt x="9783" y="19835"/>
                  </a:lnTo>
                  <a:lnTo>
                    <a:pt x="9909" y="19345"/>
                  </a:lnTo>
                  <a:lnTo>
                    <a:pt x="9641" y="18191"/>
                  </a:lnTo>
                  <a:lnTo>
                    <a:pt x="9783" y="17891"/>
                  </a:lnTo>
                  <a:lnTo>
                    <a:pt x="10225" y="17622"/>
                  </a:lnTo>
                  <a:lnTo>
                    <a:pt x="10731" y="17669"/>
                  </a:lnTo>
                  <a:lnTo>
                    <a:pt x="11158" y="18286"/>
                  </a:lnTo>
                  <a:lnTo>
                    <a:pt x="11411" y="20056"/>
                  </a:lnTo>
                  <a:lnTo>
                    <a:pt x="10857" y="20672"/>
                  </a:lnTo>
                  <a:lnTo>
                    <a:pt x="10004" y="20972"/>
                  </a:lnTo>
                  <a:lnTo>
                    <a:pt x="9293" y="21874"/>
                  </a:lnTo>
                  <a:lnTo>
                    <a:pt x="10526" y="23106"/>
                  </a:lnTo>
                  <a:lnTo>
                    <a:pt x="11426" y="23343"/>
                  </a:lnTo>
                  <a:lnTo>
                    <a:pt x="12232" y="22821"/>
                  </a:lnTo>
                  <a:lnTo>
                    <a:pt x="14824" y="19787"/>
                  </a:lnTo>
                  <a:lnTo>
                    <a:pt x="15852" y="19313"/>
                  </a:lnTo>
                  <a:lnTo>
                    <a:pt x="17195" y="19440"/>
                  </a:lnTo>
                  <a:lnTo>
                    <a:pt x="17274" y="20625"/>
                  </a:lnTo>
                  <a:lnTo>
                    <a:pt x="16831" y="20972"/>
                  </a:lnTo>
                  <a:lnTo>
                    <a:pt x="15298" y="21036"/>
                  </a:lnTo>
                  <a:lnTo>
                    <a:pt x="14698" y="21573"/>
                  </a:lnTo>
                  <a:lnTo>
                    <a:pt x="14018" y="22885"/>
                  </a:lnTo>
                  <a:lnTo>
                    <a:pt x="12485" y="24038"/>
                  </a:lnTo>
                  <a:lnTo>
                    <a:pt x="10289" y="28053"/>
                  </a:lnTo>
                  <a:lnTo>
                    <a:pt x="10431" y="28543"/>
                  </a:lnTo>
                  <a:lnTo>
                    <a:pt x="11506" y="27769"/>
                  </a:lnTo>
                  <a:lnTo>
                    <a:pt x="12691" y="27452"/>
                  </a:lnTo>
                  <a:lnTo>
                    <a:pt x="13971" y="27579"/>
                  </a:lnTo>
                  <a:lnTo>
                    <a:pt x="15378" y="28132"/>
                  </a:lnTo>
                  <a:lnTo>
                    <a:pt x="16420" y="28954"/>
                  </a:lnTo>
                  <a:lnTo>
                    <a:pt x="17464" y="30028"/>
                  </a:lnTo>
                  <a:lnTo>
                    <a:pt x="18412" y="30803"/>
                  </a:lnTo>
                  <a:lnTo>
                    <a:pt x="19186" y="30723"/>
                  </a:lnTo>
                  <a:lnTo>
                    <a:pt x="19503" y="29364"/>
                  </a:lnTo>
                  <a:lnTo>
                    <a:pt x="19439" y="27547"/>
                  </a:lnTo>
                  <a:lnTo>
                    <a:pt x="19534" y="26283"/>
                  </a:lnTo>
                  <a:lnTo>
                    <a:pt x="20293" y="26599"/>
                  </a:lnTo>
                  <a:lnTo>
                    <a:pt x="20546" y="27089"/>
                  </a:lnTo>
                  <a:lnTo>
                    <a:pt x="21241" y="28638"/>
                  </a:lnTo>
                  <a:lnTo>
                    <a:pt x="21462" y="28938"/>
                  </a:lnTo>
                  <a:lnTo>
                    <a:pt x="21920" y="29111"/>
                  </a:lnTo>
                  <a:lnTo>
                    <a:pt x="22410" y="29696"/>
                  </a:lnTo>
                  <a:lnTo>
                    <a:pt x="22885" y="30439"/>
                  </a:lnTo>
                  <a:lnTo>
                    <a:pt x="23216" y="31150"/>
                  </a:lnTo>
                  <a:lnTo>
                    <a:pt x="22347" y="30803"/>
                  </a:lnTo>
                  <a:lnTo>
                    <a:pt x="21842" y="30882"/>
                  </a:lnTo>
                  <a:lnTo>
                    <a:pt x="21763" y="31467"/>
                  </a:lnTo>
                  <a:lnTo>
                    <a:pt x="22142" y="32557"/>
                  </a:lnTo>
                  <a:lnTo>
                    <a:pt x="22711" y="33505"/>
                  </a:lnTo>
                  <a:lnTo>
                    <a:pt x="23817" y="34374"/>
                  </a:lnTo>
                  <a:lnTo>
                    <a:pt x="24465" y="35101"/>
                  </a:lnTo>
                  <a:lnTo>
                    <a:pt x="24544" y="36003"/>
                  </a:lnTo>
                  <a:lnTo>
                    <a:pt x="25144" y="37915"/>
                  </a:lnTo>
                  <a:lnTo>
                    <a:pt x="25208" y="38657"/>
                  </a:lnTo>
                  <a:lnTo>
                    <a:pt x="24876" y="39195"/>
                  </a:lnTo>
                  <a:lnTo>
                    <a:pt x="24323" y="38737"/>
                  </a:lnTo>
                  <a:lnTo>
                    <a:pt x="23659" y="37852"/>
                  </a:lnTo>
                  <a:lnTo>
                    <a:pt x="22979" y="37172"/>
                  </a:lnTo>
                  <a:lnTo>
                    <a:pt x="21857" y="36951"/>
                  </a:lnTo>
                  <a:lnTo>
                    <a:pt x="21510" y="37203"/>
                  </a:lnTo>
                  <a:lnTo>
                    <a:pt x="21525" y="37615"/>
                  </a:lnTo>
                  <a:lnTo>
                    <a:pt x="21668" y="37946"/>
                  </a:lnTo>
                  <a:lnTo>
                    <a:pt x="21763" y="38120"/>
                  </a:lnTo>
                  <a:lnTo>
                    <a:pt x="20925" y="39954"/>
                  </a:lnTo>
                  <a:lnTo>
                    <a:pt x="20735" y="40617"/>
                  </a:lnTo>
                  <a:lnTo>
                    <a:pt x="19724" y="37346"/>
                  </a:lnTo>
                  <a:lnTo>
                    <a:pt x="19297" y="36540"/>
                  </a:lnTo>
                  <a:lnTo>
                    <a:pt x="18665" y="35828"/>
                  </a:lnTo>
                  <a:lnTo>
                    <a:pt x="18143" y="35449"/>
                  </a:lnTo>
                  <a:lnTo>
                    <a:pt x="18017" y="35702"/>
                  </a:lnTo>
                  <a:lnTo>
                    <a:pt x="18380" y="36508"/>
                  </a:lnTo>
                  <a:lnTo>
                    <a:pt x="18697" y="37077"/>
                  </a:lnTo>
                  <a:lnTo>
                    <a:pt x="18712" y="37567"/>
                  </a:lnTo>
                  <a:lnTo>
                    <a:pt x="18159" y="38088"/>
                  </a:lnTo>
                  <a:lnTo>
                    <a:pt x="17653" y="38057"/>
                  </a:lnTo>
                  <a:lnTo>
                    <a:pt x="17069" y="37725"/>
                  </a:lnTo>
                  <a:lnTo>
                    <a:pt x="16610" y="37598"/>
                  </a:lnTo>
                  <a:lnTo>
                    <a:pt x="16389" y="38120"/>
                  </a:lnTo>
                  <a:lnTo>
                    <a:pt x="16531" y="38863"/>
                  </a:lnTo>
                  <a:lnTo>
                    <a:pt x="17622" y="41297"/>
                  </a:lnTo>
                  <a:lnTo>
                    <a:pt x="17464" y="41661"/>
                  </a:lnTo>
                  <a:lnTo>
                    <a:pt x="16152" y="42071"/>
                  </a:lnTo>
                  <a:lnTo>
                    <a:pt x="15741" y="42419"/>
                  </a:lnTo>
                  <a:lnTo>
                    <a:pt x="16057" y="43588"/>
                  </a:lnTo>
                  <a:lnTo>
                    <a:pt x="17085" y="44568"/>
                  </a:lnTo>
                  <a:lnTo>
                    <a:pt x="17653" y="45532"/>
                  </a:lnTo>
                  <a:lnTo>
                    <a:pt x="16610" y="46765"/>
                  </a:lnTo>
                  <a:lnTo>
                    <a:pt x="16737" y="47208"/>
                  </a:lnTo>
                  <a:lnTo>
                    <a:pt x="17242" y="47334"/>
                  </a:lnTo>
                  <a:lnTo>
                    <a:pt x="17653" y="47286"/>
                  </a:lnTo>
                  <a:lnTo>
                    <a:pt x="18017" y="47066"/>
                  </a:lnTo>
                  <a:lnTo>
                    <a:pt x="18380" y="46702"/>
                  </a:lnTo>
                  <a:lnTo>
                    <a:pt x="18602" y="46386"/>
                  </a:lnTo>
                  <a:lnTo>
                    <a:pt x="18918" y="45485"/>
                  </a:lnTo>
                  <a:lnTo>
                    <a:pt x="20482" y="43857"/>
                  </a:lnTo>
                  <a:lnTo>
                    <a:pt x="20925" y="43225"/>
                  </a:lnTo>
                  <a:lnTo>
                    <a:pt x="21747" y="44568"/>
                  </a:lnTo>
                  <a:lnTo>
                    <a:pt x="21715" y="45074"/>
                  </a:lnTo>
                  <a:lnTo>
                    <a:pt x="20704" y="45501"/>
                  </a:lnTo>
                  <a:lnTo>
                    <a:pt x="20198" y="46212"/>
                  </a:lnTo>
                  <a:lnTo>
                    <a:pt x="20040" y="46765"/>
                  </a:lnTo>
                  <a:lnTo>
                    <a:pt x="20135" y="47429"/>
                  </a:lnTo>
                  <a:lnTo>
                    <a:pt x="20451" y="48535"/>
                  </a:lnTo>
                  <a:lnTo>
                    <a:pt x="20372" y="49325"/>
                  </a:lnTo>
                  <a:lnTo>
                    <a:pt x="18759" y="48709"/>
                  </a:lnTo>
                  <a:lnTo>
                    <a:pt x="18712" y="49625"/>
                  </a:lnTo>
                  <a:lnTo>
                    <a:pt x="19092" y="50622"/>
                  </a:lnTo>
                  <a:lnTo>
                    <a:pt x="19803" y="51807"/>
                  </a:lnTo>
                  <a:lnTo>
                    <a:pt x="20198" y="52644"/>
                  </a:lnTo>
                  <a:lnTo>
                    <a:pt x="20893" y="54668"/>
                  </a:lnTo>
                  <a:lnTo>
                    <a:pt x="21209" y="55347"/>
                  </a:lnTo>
                  <a:lnTo>
                    <a:pt x="21857" y="55979"/>
                  </a:lnTo>
                  <a:lnTo>
                    <a:pt x="22063" y="55742"/>
                  </a:lnTo>
                  <a:lnTo>
                    <a:pt x="22821" y="55647"/>
                  </a:lnTo>
                  <a:lnTo>
                    <a:pt x="23596" y="55916"/>
                  </a:lnTo>
                  <a:lnTo>
                    <a:pt x="23738" y="56769"/>
                  </a:lnTo>
                  <a:lnTo>
                    <a:pt x="23169" y="58555"/>
                  </a:lnTo>
                  <a:lnTo>
                    <a:pt x="22979" y="59582"/>
                  </a:lnTo>
                  <a:lnTo>
                    <a:pt x="23216" y="59930"/>
                  </a:lnTo>
                  <a:lnTo>
                    <a:pt x="24022" y="60025"/>
                  </a:lnTo>
                  <a:lnTo>
                    <a:pt x="24592" y="60641"/>
                  </a:lnTo>
                  <a:lnTo>
                    <a:pt x="24749" y="61478"/>
                  </a:lnTo>
                  <a:lnTo>
                    <a:pt x="24370" y="62300"/>
                  </a:lnTo>
                  <a:lnTo>
                    <a:pt x="25271" y="63249"/>
                  </a:lnTo>
                  <a:lnTo>
                    <a:pt x="27373" y="63344"/>
                  </a:lnTo>
                  <a:lnTo>
                    <a:pt x="28479" y="63787"/>
                  </a:lnTo>
                  <a:lnTo>
                    <a:pt x="28179" y="65114"/>
                  </a:lnTo>
                  <a:lnTo>
                    <a:pt x="28906" y="66189"/>
                  </a:lnTo>
                  <a:lnTo>
                    <a:pt x="29965" y="66836"/>
                  </a:lnTo>
                  <a:lnTo>
                    <a:pt x="30628" y="66836"/>
                  </a:lnTo>
                  <a:lnTo>
                    <a:pt x="30787" y="65683"/>
                  </a:lnTo>
                  <a:lnTo>
                    <a:pt x="30376" y="64102"/>
                  </a:lnTo>
                  <a:lnTo>
                    <a:pt x="29617" y="62680"/>
                  </a:lnTo>
                  <a:lnTo>
                    <a:pt x="28811" y="62000"/>
                  </a:lnTo>
                  <a:lnTo>
                    <a:pt x="29412" y="60941"/>
                  </a:lnTo>
                  <a:lnTo>
                    <a:pt x="29601" y="60341"/>
                  </a:lnTo>
                  <a:lnTo>
                    <a:pt x="29617" y="59598"/>
                  </a:lnTo>
                  <a:lnTo>
                    <a:pt x="28780" y="58808"/>
                  </a:lnTo>
                  <a:lnTo>
                    <a:pt x="28369" y="57465"/>
                  </a:lnTo>
                  <a:lnTo>
                    <a:pt x="27863" y="56311"/>
                  </a:lnTo>
                  <a:lnTo>
                    <a:pt x="26583" y="56153"/>
                  </a:lnTo>
                  <a:lnTo>
                    <a:pt x="26251" y="56453"/>
                  </a:lnTo>
                  <a:lnTo>
                    <a:pt x="26188" y="56848"/>
                  </a:lnTo>
                  <a:lnTo>
                    <a:pt x="26030" y="57148"/>
                  </a:lnTo>
                  <a:lnTo>
                    <a:pt x="25508" y="57070"/>
                  </a:lnTo>
                  <a:lnTo>
                    <a:pt x="23517" y="54651"/>
                  </a:lnTo>
                  <a:lnTo>
                    <a:pt x="24354" y="54066"/>
                  </a:lnTo>
                  <a:lnTo>
                    <a:pt x="26235" y="53703"/>
                  </a:lnTo>
                  <a:lnTo>
                    <a:pt x="27215" y="52360"/>
                  </a:lnTo>
                  <a:lnTo>
                    <a:pt x="25398" y="48930"/>
                  </a:lnTo>
                  <a:lnTo>
                    <a:pt x="26677" y="48093"/>
                  </a:lnTo>
                  <a:lnTo>
                    <a:pt x="26314" y="46196"/>
                  </a:lnTo>
                  <a:lnTo>
                    <a:pt x="25619" y="44142"/>
                  </a:lnTo>
                  <a:lnTo>
                    <a:pt x="25935" y="42766"/>
                  </a:lnTo>
                  <a:lnTo>
                    <a:pt x="26978" y="43383"/>
                  </a:lnTo>
                  <a:lnTo>
                    <a:pt x="27737" y="45737"/>
                  </a:lnTo>
                  <a:lnTo>
                    <a:pt x="28289" y="48393"/>
                  </a:lnTo>
                  <a:lnTo>
                    <a:pt x="28748" y="50020"/>
                  </a:lnTo>
                  <a:lnTo>
                    <a:pt x="29317" y="50558"/>
                  </a:lnTo>
                  <a:lnTo>
                    <a:pt x="30076" y="51143"/>
                  </a:lnTo>
                  <a:lnTo>
                    <a:pt x="30644" y="51886"/>
                  </a:lnTo>
                  <a:lnTo>
                    <a:pt x="30945" y="56737"/>
                  </a:lnTo>
                  <a:lnTo>
                    <a:pt x="31071" y="57527"/>
                  </a:lnTo>
                  <a:lnTo>
                    <a:pt x="31593" y="57986"/>
                  </a:lnTo>
                  <a:lnTo>
                    <a:pt x="33442" y="58744"/>
                  </a:lnTo>
                  <a:lnTo>
                    <a:pt x="34074" y="58808"/>
                  </a:lnTo>
                  <a:lnTo>
                    <a:pt x="34817" y="58429"/>
                  </a:lnTo>
                  <a:lnTo>
                    <a:pt x="35165" y="57860"/>
                  </a:lnTo>
                  <a:lnTo>
                    <a:pt x="35228" y="56975"/>
                  </a:lnTo>
                  <a:lnTo>
                    <a:pt x="35101" y="55726"/>
                  </a:lnTo>
                  <a:close/>
                </a:path>
              </a:pathLst>
            </a:custGeom>
            <a:grpFill/>
            <a:ln w="6350" cap="flat">
              <a:solidFill>
                <a:schemeClr val="bg1"/>
              </a:solid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D62F925-4066-A98A-0AE6-A4B13DC4A23B}"/>
                </a:ext>
              </a:extLst>
            </p:cNvPr>
            <p:cNvSpPr/>
            <p:nvPr/>
          </p:nvSpPr>
          <p:spPr>
            <a:xfrm>
              <a:off x="8222200" y="9611098"/>
              <a:ext cx="52059" cy="46669"/>
            </a:xfrm>
            <a:custGeom>
              <a:avLst/>
              <a:gdLst>
                <a:gd name="connsiteX0" fmla="*/ 33157 w 52059"/>
                <a:gd name="connsiteY0" fmla="*/ 45706 h 46669"/>
                <a:gd name="connsiteX1" fmla="*/ 36223 w 52059"/>
                <a:gd name="connsiteY1" fmla="*/ 43540 h 46669"/>
                <a:gd name="connsiteX2" fmla="*/ 36761 w 52059"/>
                <a:gd name="connsiteY2" fmla="*/ 42608 h 46669"/>
                <a:gd name="connsiteX3" fmla="*/ 36223 w 52059"/>
                <a:gd name="connsiteY3" fmla="*/ 41865 h 46669"/>
                <a:gd name="connsiteX4" fmla="*/ 37029 w 52059"/>
                <a:gd name="connsiteY4" fmla="*/ 41549 h 46669"/>
                <a:gd name="connsiteX5" fmla="*/ 36650 w 52059"/>
                <a:gd name="connsiteY5" fmla="*/ 40917 h 46669"/>
                <a:gd name="connsiteX6" fmla="*/ 36223 w 52059"/>
                <a:gd name="connsiteY6" fmla="*/ 40459 h 46669"/>
                <a:gd name="connsiteX7" fmla="*/ 35781 w 52059"/>
                <a:gd name="connsiteY7" fmla="*/ 40127 h 46669"/>
                <a:gd name="connsiteX8" fmla="*/ 35291 w 52059"/>
                <a:gd name="connsiteY8" fmla="*/ 39874 h 46669"/>
                <a:gd name="connsiteX9" fmla="*/ 37314 w 52059"/>
                <a:gd name="connsiteY9" fmla="*/ 39226 h 46669"/>
                <a:gd name="connsiteX10" fmla="*/ 38041 w 52059"/>
                <a:gd name="connsiteY10" fmla="*/ 39258 h 46669"/>
                <a:gd name="connsiteX11" fmla="*/ 38452 w 52059"/>
                <a:gd name="connsiteY11" fmla="*/ 39716 h 46669"/>
                <a:gd name="connsiteX12" fmla="*/ 38863 w 52059"/>
                <a:gd name="connsiteY12" fmla="*/ 40333 h 46669"/>
                <a:gd name="connsiteX13" fmla="*/ 39495 w 52059"/>
                <a:gd name="connsiteY13" fmla="*/ 40759 h 46669"/>
                <a:gd name="connsiteX14" fmla="*/ 40633 w 52059"/>
                <a:gd name="connsiteY14" fmla="*/ 40680 h 46669"/>
                <a:gd name="connsiteX15" fmla="*/ 42687 w 52059"/>
                <a:gd name="connsiteY15" fmla="*/ 39463 h 46669"/>
                <a:gd name="connsiteX16" fmla="*/ 43857 w 52059"/>
                <a:gd name="connsiteY16" fmla="*/ 39352 h 46669"/>
                <a:gd name="connsiteX17" fmla="*/ 44141 w 52059"/>
                <a:gd name="connsiteY17" fmla="*/ 39716 h 46669"/>
                <a:gd name="connsiteX18" fmla="*/ 44410 w 52059"/>
                <a:gd name="connsiteY18" fmla="*/ 39969 h 46669"/>
                <a:gd name="connsiteX19" fmla="*/ 44710 w 52059"/>
                <a:gd name="connsiteY19" fmla="*/ 40159 h 46669"/>
                <a:gd name="connsiteX20" fmla="*/ 45832 w 52059"/>
                <a:gd name="connsiteY20" fmla="*/ 40348 h 46669"/>
                <a:gd name="connsiteX21" fmla="*/ 46860 w 52059"/>
                <a:gd name="connsiteY21" fmla="*/ 39969 h 46669"/>
                <a:gd name="connsiteX22" fmla="*/ 47334 w 52059"/>
                <a:gd name="connsiteY22" fmla="*/ 39653 h 46669"/>
                <a:gd name="connsiteX23" fmla="*/ 47713 w 52059"/>
                <a:gd name="connsiteY23" fmla="*/ 39194 h 46669"/>
                <a:gd name="connsiteX24" fmla="*/ 48061 w 52059"/>
                <a:gd name="connsiteY24" fmla="*/ 38057 h 46669"/>
                <a:gd name="connsiteX25" fmla="*/ 47982 w 52059"/>
                <a:gd name="connsiteY25" fmla="*/ 36729 h 46669"/>
                <a:gd name="connsiteX26" fmla="*/ 47508 w 52059"/>
                <a:gd name="connsiteY26" fmla="*/ 35386 h 46669"/>
                <a:gd name="connsiteX27" fmla="*/ 46654 w 52059"/>
                <a:gd name="connsiteY27" fmla="*/ 34074 h 46669"/>
                <a:gd name="connsiteX28" fmla="*/ 48851 w 52059"/>
                <a:gd name="connsiteY28" fmla="*/ 33363 h 46669"/>
                <a:gd name="connsiteX29" fmla="*/ 48219 w 52059"/>
                <a:gd name="connsiteY29" fmla="*/ 32509 h 46669"/>
                <a:gd name="connsiteX30" fmla="*/ 47255 w 52059"/>
                <a:gd name="connsiteY30" fmla="*/ 30455 h 46669"/>
                <a:gd name="connsiteX31" fmla="*/ 46702 w 52059"/>
                <a:gd name="connsiteY31" fmla="*/ 29665 h 46669"/>
                <a:gd name="connsiteX32" fmla="*/ 45975 w 52059"/>
                <a:gd name="connsiteY32" fmla="*/ 29301 h 46669"/>
                <a:gd name="connsiteX33" fmla="*/ 43525 w 52059"/>
                <a:gd name="connsiteY33" fmla="*/ 29064 h 46669"/>
                <a:gd name="connsiteX34" fmla="*/ 43383 w 52059"/>
                <a:gd name="connsiteY34" fmla="*/ 28574 h 46669"/>
                <a:gd name="connsiteX35" fmla="*/ 43999 w 52059"/>
                <a:gd name="connsiteY35" fmla="*/ 28400 h 46669"/>
                <a:gd name="connsiteX36" fmla="*/ 44742 w 52059"/>
                <a:gd name="connsiteY36" fmla="*/ 28384 h 46669"/>
                <a:gd name="connsiteX37" fmla="*/ 45485 w 52059"/>
                <a:gd name="connsiteY37" fmla="*/ 28526 h 46669"/>
                <a:gd name="connsiteX38" fmla="*/ 46133 w 52059"/>
                <a:gd name="connsiteY38" fmla="*/ 28811 h 46669"/>
                <a:gd name="connsiteX39" fmla="*/ 46496 w 52059"/>
                <a:gd name="connsiteY39" fmla="*/ 28100 h 46669"/>
                <a:gd name="connsiteX40" fmla="*/ 45611 w 52059"/>
                <a:gd name="connsiteY40" fmla="*/ 27215 h 46669"/>
                <a:gd name="connsiteX41" fmla="*/ 44347 w 52059"/>
                <a:gd name="connsiteY41" fmla="*/ 26772 h 46669"/>
                <a:gd name="connsiteX42" fmla="*/ 43035 w 52059"/>
                <a:gd name="connsiteY42" fmla="*/ 26662 h 46669"/>
                <a:gd name="connsiteX43" fmla="*/ 41771 w 52059"/>
                <a:gd name="connsiteY43" fmla="*/ 26819 h 46669"/>
                <a:gd name="connsiteX44" fmla="*/ 40838 w 52059"/>
                <a:gd name="connsiteY44" fmla="*/ 26725 h 46669"/>
                <a:gd name="connsiteX45" fmla="*/ 40396 w 52059"/>
                <a:gd name="connsiteY45" fmla="*/ 26819 h 46669"/>
                <a:gd name="connsiteX46" fmla="*/ 40348 w 52059"/>
                <a:gd name="connsiteY46" fmla="*/ 27183 h 46669"/>
                <a:gd name="connsiteX47" fmla="*/ 40206 w 52059"/>
                <a:gd name="connsiteY47" fmla="*/ 27799 h 46669"/>
                <a:gd name="connsiteX48" fmla="*/ 39969 w 52059"/>
                <a:gd name="connsiteY48" fmla="*/ 27989 h 46669"/>
                <a:gd name="connsiteX49" fmla="*/ 39574 w 52059"/>
                <a:gd name="connsiteY49" fmla="*/ 27089 h 46669"/>
                <a:gd name="connsiteX50" fmla="*/ 39542 w 52059"/>
                <a:gd name="connsiteY50" fmla="*/ 26282 h 46669"/>
                <a:gd name="connsiteX51" fmla="*/ 39969 w 52059"/>
                <a:gd name="connsiteY51" fmla="*/ 25129 h 46669"/>
                <a:gd name="connsiteX52" fmla="*/ 39922 w 52059"/>
                <a:gd name="connsiteY52" fmla="*/ 24512 h 46669"/>
                <a:gd name="connsiteX53" fmla="*/ 39131 w 52059"/>
                <a:gd name="connsiteY53" fmla="*/ 22046 h 46669"/>
                <a:gd name="connsiteX54" fmla="*/ 38499 w 52059"/>
                <a:gd name="connsiteY54" fmla="*/ 20704 h 46669"/>
                <a:gd name="connsiteX55" fmla="*/ 37756 w 52059"/>
                <a:gd name="connsiteY55" fmla="*/ 20103 h 46669"/>
                <a:gd name="connsiteX56" fmla="*/ 37093 w 52059"/>
                <a:gd name="connsiteY56" fmla="*/ 20277 h 46669"/>
                <a:gd name="connsiteX57" fmla="*/ 36634 w 52059"/>
                <a:gd name="connsiteY57" fmla="*/ 21194 h 46669"/>
                <a:gd name="connsiteX58" fmla="*/ 36018 w 52059"/>
                <a:gd name="connsiteY58" fmla="*/ 21841 h 46669"/>
                <a:gd name="connsiteX59" fmla="*/ 35101 w 52059"/>
                <a:gd name="connsiteY59" fmla="*/ 21478 h 46669"/>
                <a:gd name="connsiteX60" fmla="*/ 34200 w 52059"/>
                <a:gd name="connsiteY60" fmla="*/ 20624 h 46669"/>
                <a:gd name="connsiteX61" fmla="*/ 33600 w 52059"/>
                <a:gd name="connsiteY61" fmla="*/ 19724 h 46669"/>
                <a:gd name="connsiteX62" fmla="*/ 33363 w 52059"/>
                <a:gd name="connsiteY62" fmla="*/ 18870 h 46669"/>
                <a:gd name="connsiteX63" fmla="*/ 33236 w 52059"/>
                <a:gd name="connsiteY63" fmla="*/ 18001 h 46669"/>
                <a:gd name="connsiteX64" fmla="*/ 32889 w 52059"/>
                <a:gd name="connsiteY64" fmla="*/ 17132 h 46669"/>
                <a:gd name="connsiteX65" fmla="*/ 31071 w 52059"/>
                <a:gd name="connsiteY65" fmla="*/ 15093 h 46669"/>
                <a:gd name="connsiteX66" fmla="*/ 31103 w 52059"/>
                <a:gd name="connsiteY66" fmla="*/ 14651 h 46669"/>
                <a:gd name="connsiteX67" fmla="*/ 31783 w 52059"/>
                <a:gd name="connsiteY67" fmla="*/ 14682 h 46669"/>
                <a:gd name="connsiteX68" fmla="*/ 34643 w 52059"/>
                <a:gd name="connsiteY68" fmla="*/ 16136 h 46669"/>
                <a:gd name="connsiteX69" fmla="*/ 35465 w 52059"/>
                <a:gd name="connsiteY69" fmla="*/ 16199 h 46669"/>
                <a:gd name="connsiteX70" fmla="*/ 35481 w 52059"/>
                <a:gd name="connsiteY70" fmla="*/ 15267 h 46669"/>
                <a:gd name="connsiteX71" fmla="*/ 36397 w 52059"/>
                <a:gd name="connsiteY71" fmla="*/ 15788 h 46669"/>
                <a:gd name="connsiteX72" fmla="*/ 37314 w 52059"/>
                <a:gd name="connsiteY72" fmla="*/ 16610 h 46669"/>
                <a:gd name="connsiteX73" fmla="*/ 38151 w 52059"/>
                <a:gd name="connsiteY73" fmla="*/ 17685 h 46669"/>
                <a:gd name="connsiteX74" fmla="*/ 39305 w 52059"/>
                <a:gd name="connsiteY74" fmla="*/ 20024 h 46669"/>
                <a:gd name="connsiteX75" fmla="*/ 40159 w 52059"/>
                <a:gd name="connsiteY75" fmla="*/ 20956 h 46669"/>
                <a:gd name="connsiteX76" fmla="*/ 44536 w 52059"/>
                <a:gd name="connsiteY76" fmla="*/ 24402 h 46669"/>
                <a:gd name="connsiteX77" fmla="*/ 45880 w 52059"/>
                <a:gd name="connsiteY77" fmla="*/ 25129 h 46669"/>
                <a:gd name="connsiteX78" fmla="*/ 46939 w 52059"/>
                <a:gd name="connsiteY78" fmla="*/ 25239 h 46669"/>
                <a:gd name="connsiteX79" fmla="*/ 47539 w 52059"/>
                <a:gd name="connsiteY79" fmla="*/ 25445 h 46669"/>
                <a:gd name="connsiteX80" fmla="*/ 49072 w 52059"/>
                <a:gd name="connsiteY80" fmla="*/ 26756 h 46669"/>
                <a:gd name="connsiteX81" fmla="*/ 49783 w 52059"/>
                <a:gd name="connsiteY81" fmla="*/ 27041 h 46669"/>
                <a:gd name="connsiteX82" fmla="*/ 50242 w 52059"/>
                <a:gd name="connsiteY82" fmla="*/ 26914 h 46669"/>
                <a:gd name="connsiteX83" fmla="*/ 51174 w 52059"/>
                <a:gd name="connsiteY83" fmla="*/ 26330 h 46669"/>
                <a:gd name="connsiteX84" fmla="*/ 51506 w 52059"/>
                <a:gd name="connsiteY84" fmla="*/ 25919 h 46669"/>
                <a:gd name="connsiteX85" fmla="*/ 52059 w 52059"/>
                <a:gd name="connsiteY85" fmla="*/ 24655 h 46669"/>
                <a:gd name="connsiteX86" fmla="*/ 51965 w 52059"/>
                <a:gd name="connsiteY86" fmla="*/ 23469 h 46669"/>
                <a:gd name="connsiteX87" fmla="*/ 51032 w 52059"/>
                <a:gd name="connsiteY87" fmla="*/ 20877 h 46669"/>
                <a:gd name="connsiteX88" fmla="*/ 50858 w 52059"/>
                <a:gd name="connsiteY88" fmla="*/ 20514 h 46669"/>
                <a:gd name="connsiteX89" fmla="*/ 50589 w 52059"/>
                <a:gd name="connsiteY89" fmla="*/ 20277 h 46669"/>
                <a:gd name="connsiteX90" fmla="*/ 50321 w 52059"/>
                <a:gd name="connsiteY90" fmla="*/ 20071 h 46669"/>
                <a:gd name="connsiteX91" fmla="*/ 50084 w 52059"/>
                <a:gd name="connsiteY91" fmla="*/ 19802 h 46669"/>
                <a:gd name="connsiteX92" fmla="*/ 49878 w 52059"/>
                <a:gd name="connsiteY92" fmla="*/ 19344 h 46669"/>
                <a:gd name="connsiteX93" fmla="*/ 49783 w 52059"/>
                <a:gd name="connsiteY93" fmla="*/ 18823 h 46669"/>
                <a:gd name="connsiteX94" fmla="*/ 48741 w 52059"/>
                <a:gd name="connsiteY94" fmla="*/ 16152 h 46669"/>
                <a:gd name="connsiteX95" fmla="*/ 48393 w 52059"/>
                <a:gd name="connsiteY95" fmla="*/ 15456 h 46669"/>
                <a:gd name="connsiteX96" fmla="*/ 46765 w 52059"/>
                <a:gd name="connsiteY96" fmla="*/ 13607 h 46669"/>
                <a:gd name="connsiteX97" fmla="*/ 45785 w 52059"/>
                <a:gd name="connsiteY97" fmla="*/ 12185 h 46669"/>
                <a:gd name="connsiteX98" fmla="*/ 45706 w 52059"/>
                <a:gd name="connsiteY98" fmla="*/ 11442 h 46669"/>
                <a:gd name="connsiteX99" fmla="*/ 46402 w 52059"/>
                <a:gd name="connsiteY99" fmla="*/ 10858 h 46669"/>
                <a:gd name="connsiteX100" fmla="*/ 46828 w 52059"/>
                <a:gd name="connsiteY100" fmla="*/ 9783 h 46669"/>
                <a:gd name="connsiteX101" fmla="*/ 46923 w 52059"/>
                <a:gd name="connsiteY101" fmla="*/ 8503 h 46669"/>
                <a:gd name="connsiteX102" fmla="*/ 46591 w 52059"/>
                <a:gd name="connsiteY102" fmla="*/ 7302 h 46669"/>
                <a:gd name="connsiteX103" fmla="*/ 44868 w 52059"/>
                <a:gd name="connsiteY103" fmla="*/ 4788 h 46669"/>
                <a:gd name="connsiteX104" fmla="*/ 43841 w 52059"/>
                <a:gd name="connsiteY104" fmla="*/ 3476 h 46669"/>
                <a:gd name="connsiteX105" fmla="*/ 43225 w 52059"/>
                <a:gd name="connsiteY105" fmla="*/ 2939 h 46669"/>
                <a:gd name="connsiteX106" fmla="*/ 42245 w 52059"/>
                <a:gd name="connsiteY106" fmla="*/ 2924 h 46669"/>
                <a:gd name="connsiteX107" fmla="*/ 41107 w 52059"/>
                <a:gd name="connsiteY107" fmla="*/ 2418 h 46669"/>
                <a:gd name="connsiteX108" fmla="*/ 40032 w 52059"/>
                <a:gd name="connsiteY108" fmla="*/ 1533 h 46669"/>
                <a:gd name="connsiteX109" fmla="*/ 39274 w 52059"/>
                <a:gd name="connsiteY109" fmla="*/ 427 h 46669"/>
                <a:gd name="connsiteX110" fmla="*/ 36682 w 52059"/>
                <a:gd name="connsiteY110" fmla="*/ 0 h 46669"/>
                <a:gd name="connsiteX111" fmla="*/ 31624 w 52059"/>
                <a:gd name="connsiteY111" fmla="*/ 1834 h 46669"/>
                <a:gd name="connsiteX112" fmla="*/ 28985 w 52059"/>
                <a:gd name="connsiteY112" fmla="*/ 1580 h 46669"/>
                <a:gd name="connsiteX113" fmla="*/ 29696 w 52059"/>
                <a:gd name="connsiteY113" fmla="*/ 3098 h 46669"/>
                <a:gd name="connsiteX114" fmla="*/ 30913 w 52059"/>
                <a:gd name="connsiteY114" fmla="*/ 4457 h 46669"/>
                <a:gd name="connsiteX115" fmla="*/ 33157 w 52059"/>
                <a:gd name="connsiteY115" fmla="*/ 6211 h 46669"/>
                <a:gd name="connsiteX116" fmla="*/ 32351 w 52059"/>
                <a:gd name="connsiteY116" fmla="*/ 7270 h 46669"/>
                <a:gd name="connsiteX117" fmla="*/ 31514 w 52059"/>
                <a:gd name="connsiteY117" fmla="*/ 6907 h 46669"/>
                <a:gd name="connsiteX118" fmla="*/ 30676 w 52059"/>
                <a:gd name="connsiteY118" fmla="*/ 5768 h 46669"/>
                <a:gd name="connsiteX119" fmla="*/ 29917 w 52059"/>
                <a:gd name="connsiteY119" fmla="*/ 4536 h 46669"/>
                <a:gd name="connsiteX120" fmla="*/ 28748 w 52059"/>
                <a:gd name="connsiteY120" fmla="*/ 3208 h 46669"/>
                <a:gd name="connsiteX121" fmla="*/ 27847 w 52059"/>
                <a:gd name="connsiteY121" fmla="*/ 2971 h 46669"/>
                <a:gd name="connsiteX122" fmla="*/ 25777 w 52059"/>
                <a:gd name="connsiteY122" fmla="*/ 3651 h 46669"/>
                <a:gd name="connsiteX123" fmla="*/ 24639 w 52059"/>
                <a:gd name="connsiteY123" fmla="*/ 3524 h 46669"/>
                <a:gd name="connsiteX124" fmla="*/ 22142 w 52059"/>
                <a:gd name="connsiteY124" fmla="*/ 2639 h 46669"/>
                <a:gd name="connsiteX125" fmla="*/ 20988 w 52059"/>
                <a:gd name="connsiteY125" fmla="*/ 2481 h 46669"/>
                <a:gd name="connsiteX126" fmla="*/ 18649 w 52059"/>
                <a:gd name="connsiteY126" fmla="*/ 2671 h 46669"/>
                <a:gd name="connsiteX127" fmla="*/ 16910 w 52059"/>
                <a:gd name="connsiteY127" fmla="*/ 2260 h 46669"/>
                <a:gd name="connsiteX128" fmla="*/ 13197 w 52059"/>
                <a:gd name="connsiteY128" fmla="*/ 2639 h 46669"/>
                <a:gd name="connsiteX129" fmla="*/ 9167 w 52059"/>
                <a:gd name="connsiteY129" fmla="*/ 2592 h 46669"/>
                <a:gd name="connsiteX130" fmla="*/ 4078 w 52059"/>
                <a:gd name="connsiteY130" fmla="*/ 3129 h 46669"/>
                <a:gd name="connsiteX131" fmla="*/ 3556 w 52059"/>
                <a:gd name="connsiteY131" fmla="*/ 3351 h 46669"/>
                <a:gd name="connsiteX132" fmla="*/ 3256 w 52059"/>
                <a:gd name="connsiteY132" fmla="*/ 3967 h 46669"/>
                <a:gd name="connsiteX133" fmla="*/ 3050 w 52059"/>
                <a:gd name="connsiteY133" fmla="*/ 4536 h 46669"/>
                <a:gd name="connsiteX134" fmla="*/ 2734 w 52059"/>
                <a:gd name="connsiteY134" fmla="*/ 5089 h 46669"/>
                <a:gd name="connsiteX135" fmla="*/ 2307 w 52059"/>
                <a:gd name="connsiteY135" fmla="*/ 5515 h 46669"/>
                <a:gd name="connsiteX136" fmla="*/ 1912 w 52059"/>
                <a:gd name="connsiteY136" fmla="*/ 5768 h 46669"/>
                <a:gd name="connsiteX137" fmla="*/ 648 w 52059"/>
                <a:gd name="connsiteY137" fmla="*/ 6085 h 46669"/>
                <a:gd name="connsiteX138" fmla="*/ 79 w 52059"/>
                <a:gd name="connsiteY138" fmla="*/ 6480 h 46669"/>
                <a:gd name="connsiteX139" fmla="*/ 0 w 52059"/>
                <a:gd name="connsiteY139" fmla="*/ 7175 h 46669"/>
                <a:gd name="connsiteX140" fmla="*/ 411 w 52059"/>
                <a:gd name="connsiteY140" fmla="*/ 8566 h 46669"/>
                <a:gd name="connsiteX141" fmla="*/ 506 w 52059"/>
                <a:gd name="connsiteY141" fmla="*/ 9087 h 46669"/>
                <a:gd name="connsiteX142" fmla="*/ 411 w 52059"/>
                <a:gd name="connsiteY142" fmla="*/ 9546 h 46669"/>
                <a:gd name="connsiteX143" fmla="*/ 569 w 52059"/>
                <a:gd name="connsiteY143" fmla="*/ 9973 h 46669"/>
                <a:gd name="connsiteX144" fmla="*/ 7064 w 52059"/>
                <a:gd name="connsiteY144" fmla="*/ 12897 h 46669"/>
                <a:gd name="connsiteX145" fmla="*/ 9830 w 52059"/>
                <a:gd name="connsiteY145" fmla="*/ 14872 h 46669"/>
                <a:gd name="connsiteX146" fmla="*/ 13576 w 52059"/>
                <a:gd name="connsiteY146" fmla="*/ 15204 h 46669"/>
                <a:gd name="connsiteX147" fmla="*/ 14398 w 52059"/>
                <a:gd name="connsiteY147" fmla="*/ 15456 h 46669"/>
                <a:gd name="connsiteX148" fmla="*/ 13718 w 52059"/>
                <a:gd name="connsiteY148" fmla="*/ 16800 h 46669"/>
                <a:gd name="connsiteX149" fmla="*/ 12391 w 52059"/>
                <a:gd name="connsiteY149" fmla="*/ 17100 h 46669"/>
                <a:gd name="connsiteX150" fmla="*/ 9388 w 52059"/>
                <a:gd name="connsiteY150" fmla="*/ 16563 h 46669"/>
                <a:gd name="connsiteX151" fmla="*/ 8724 w 52059"/>
                <a:gd name="connsiteY151" fmla="*/ 16563 h 46669"/>
                <a:gd name="connsiteX152" fmla="*/ 8297 w 52059"/>
                <a:gd name="connsiteY152" fmla="*/ 16800 h 46669"/>
                <a:gd name="connsiteX153" fmla="*/ 8408 w 52059"/>
                <a:gd name="connsiteY153" fmla="*/ 17400 h 46669"/>
                <a:gd name="connsiteX154" fmla="*/ 9293 w 52059"/>
                <a:gd name="connsiteY154" fmla="*/ 18459 h 46669"/>
                <a:gd name="connsiteX155" fmla="*/ 10036 w 52059"/>
                <a:gd name="connsiteY155" fmla="*/ 18949 h 46669"/>
                <a:gd name="connsiteX156" fmla="*/ 10557 w 52059"/>
                <a:gd name="connsiteY156" fmla="*/ 18744 h 46669"/>
                <a:gd name="connsiteX157" fmla="*/ 11000 w 52059"/>
                <a:gd name="connsiteY157" fmla="*/ 18301 h 46669"/>
                <a:gd name="connsiteX158" fmla="*/ 11664 w 52059"/>
                <a:gd name="connsiteY158" fmla="*/ 18001 h 46669"/>
                <a:gd name="connsiteX159" fmla="*/ 11774 w 52059"/>
                <a:gd name="connsiteY159" fmla="*/ 18839 h 46669"/>
                <a:gd name="connsiteX160" fmla="*/ 12027 w 52059"/>
                <a:gd name="connsiteY160" fmla="*/ 19297 h 46669"/>
                <a:gd name="connsiteX161" fmla="*/ 12422 w 52059"/>
                <a:gd name="connsiteY161" fmla="*/ 19407 h 46669"/>
                <a:gd name="connsiteX162" fmla="*/ 12912 w 52059"/>
                <a:gd name="connsiteY162" fmla="*/ 19202 h 46669"/>
                <a:gd name="connsiteX163" fmla="*/ 12944 w 52059"/>
                <a:gd name="connsiteY163" fmla="*/ 19977 h 46669"/>
                <a:gd name="connsiteX164" fmla="*/ 12928 w 52059"/>
                <a:gd name="connsiteY164" fmla="*/ 20277 h 46669"/>
                <a:gd name="connsiteX165" fmla="*/ 13576 w 52059"/>
                <a:gd name="connsiteY165" fmla="*/ 20735 h 46669"/>
                <a:gd name="connsiteX166" fmla="*/ 14224 w 52059"/>
                <a:gd name="connsiteY166" fmla="*/ 20893 h 46669"/>
                <a:gd name="connsiteX167" fmla="*/ 14840 w 52059"/>
                <a:gd name="connsiteY167" fmla="*/ 20830 h 46669"/>
                <a:gd name="connsiteX168" fmla="*/ 15409 w 52059"/>
                <a:gd name="connsiteY168" fmla="*/ 20577 h 46669"/>
                <a:gd name="connsiteX169" fmla="*/ 15599 w 52059"/>
                <a:gd name="connsiteY169" fmla="*/ 21099 h 46669"/>
                <a:gd name="connsiteX170" fmla="*/ 15188 w 52059"/>
                <a:gd name="connsiteY170" fmla="*/ 21731 h 46669"/>
                <a:gd name="connsiteX171" fmla="*/ 15773 w 52059"/>
                <a:gd name="connsiteY171" fmla="*/ 21952 h 46669"/>
                <a:gd name="connsiteX172" fmla="*/ 16231 w 52059"/>
                <a:gd name="connsiteY172" fmla="*/ 21651 h 46669"/>
                <a:gd name="connsiteX173" fmla="*/ 16547 w 52059"/>
                <a:gd name="connsiteY173" fmla="*/ 21099 h 46669"/>
                <a:gd name="connsiteX174" fmla="*/ 16721 w 52059"/>
                <a:gd name="connsiteY174" fmla="*/ 20451 h 46669"/>
                <a:gd name="connsiteX175" fmla="*/ 16847 w 52059"/>
                <a:gd name="connsiteY175" fmla="*/ 20150 h 46669"/>
                <a:gd name="connsiteX176" fmla="*/ 17274 w 52059"/>
                <a:gd name="connsiteY176" fmla="*/ 19707 h 46669"/>
                <a:gd name="connsiteX177" fmla="*/ 17432 w 52059"/>
                <a:gd name="connsiteY177" fmla="*/ 19439 h 46669"/>
                <a:gd name="connsiteX178" fmla="*/ 17369 w 52059"/>
                <a:gd name="connsiteY178" fmla="*/ 19139 h 46669"/>
                <a:gd name="connsiteX179" fmla="*/ 16990 w 52059"/>
                <a:gd name="connsiteY179" fmla="*/ 18190 h 46669"/>
                <a:gd name="connsiteX180" fmla="*/ 16958 w 52059"/>
                <a:gd name="connsiteY180" fmla="*/ 17938 h 46669"/>
                <a:gd name="connsiteX181" fmla="*/ 17637 w 52059"/>
                <a:gd name="connsiteY181" fmla="*/ 17669 h 46669"/>
                <a:gd name="connsiteX182" fmla="*/ 18254 w 52059"/>
                <a:gd name="connsiteY182" fmla="*/ 18775 h 46669"/>
                <a:gd name="connsiteX183" fmla="*/ 18918 w 52059"/>
                <a:gd name="connsiteY183" fmla="*/ 20482 h 46669"/>
                <a:gd name="connsiteX184" fmla="*/ 19740 w 52059"/>
                <a:gd name="connsiteY184" fmla="*/ 21968 h 46669"/>
                <a:gd name="connsiteX185" fmla="*/ 18933 w 52059"/>
                <a:gd name="connsiteY185" fmla="*/ 21651 h 46669"/>
                <a:gd name="connsiteX186" fmla="*/ 18491 w 52059"/>
                <a:gd name="connsiteY186" fmla="*/ 21746 h 46669"/>
                <a:gd name="connsiteX187" fmla="*/ 18475 w 52059"/>
                <a:gd name="connsiteY187" fmla="*/ 22236 h 46669"/>
                <a:gd name="connsiteX188" fmla="*/ 19028 w 52059"/>
                <a:gd name="connsiteY188" fmla="*/ 22979 h 46669"/>
                <a:gd name="connsiteX189" fmla="*/ 19471 w 52059"/>
                <a:gd name="connsiteY189" fmla="*/ 23517 h 46669"/>
                <a:gd name="connsiteX190" fmla="*/ 19740 w 52059"/>
                <a:gd name="connsiteY190" fmla="*/ 24022 h 46669"/>
                <a:gd name="connsiteX191" fmla="*/ 19660 w 52059"/>
                <a:gd name="connsiteY191" fmla="*/ 24512 h 46669"/>
                <a:gd name="connsiteX192" fmla="*/ 19155 w 52059"/>
                <a:gd name="connsiteY192" fmla="*/ 24876 h 46669"/>
                <a:gd name="connsiteX193" fmla="*/ 20103 w 52059"/>
                <a:gd name="connsiteY193" fmla="*/ 26694 h 46669"/>
                <a:gd name="connsiteX194" fmla="*/ 20324 w 52059"/>
                <a:gd name="connsiteY194" fmla="*/ 28131 h 46669"/>
                <a:gd name="connsiteX195" fmla="*/ 20372 w 52059"/>
                <a:gd name="connsiteY195" fmla="*/ 29428 h 46669"/>
                <a:gd name="connsiteX196" fmla="*/ 20767 w 52059"/>
                <a:gd name="connsiteY196" fmla="*/ 30882 h 46669"/>
                <a:gd name="connsiteX197" fmla="*/ 21399 w 52059"/>
                <a:gd name="connsiteY197" fmla="*/ 31909 h 46669"/>
                <a:gd name="connsiteX198" fmla="*/ 21952 w 52059"/>
                <a:gd name="connsiteY198" fmla="*/ 32288 h 46669"/>
                <a:gd name="connsiteX199" fmla="*/ 22521 w 52059"/>
                <a:gd name="connsiteY199" fmla="*/ 32446 h 46669"/>
                <a:gd name="connsiteX200" fmla="*/ 23201 w 52059"/>
                <a:gd name="connsiteY200" fmla="*/ 32889 h 46669"/>
                <a:gd name="connsiteX201" fmla="*/ 23611 w 52059"/>
                <a:gd name="connsiteY201" fmla="*/ 33694 h 46669"/>
                <a:gd name="connsiteX202" fmla="*/ 23880 w 52059"/>
                <a:gd name="connsiteY202" fmla="*/ 34674 h 46669"/>
                <a:gd name="connsiteX203" fmla="*/ 24260 w 52059"/>
                <a:gd name="connsiteY203" fmla="*/ 35275 h 46669"/>
                <a:gd name="connsiteX204" fmla="*/ 25050 w 52059"/>
                <a:gd name="connsiteY204" fmla="*/ 34991 h 46669"/>
                <a:gd name="connsiteX205" fmla="*/ 24892 w 52059"/>
                <a:gd name="connsiteY205" fmla="*/ 36113 h 46669"/>
                <a:gd name="connsiteX206" fmla="*/ 23786 w 52059"/>
                <a:gd name="connsiteY206" fmla="*/ 37155 h 46669"/>
                <a:gd name="connsiteX207" fmla="*/ 23675 w 52059"/>
                <a:gd name="connsiteY207" fmla="*/ 38152 h 46669"/>
                <a:gd name="connsiteX208" fmla="*/ 25398 w 52059"/>
                <a:gd name="connsiteY208" fmla="*/ 38799 h 46669"/>
                <a:gd name="connsiteX209" fmla="*/ 27294 w 52059"/>
                <a:gd name="connsiteY209" fmla="*/ 45564 h 46669"/>
                <a:gd name="connsiteX210" fmla="*/ 29333 w 52059"/>
                <a:gd name="connsiteY210" fmla="*/ 4667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2059" h="46669">
                  <a:moveTo>
                    <a:pt x="33157" y="45706"/>
                  </a:moveTo>
                  <a:lnTo>
                    <a:pt x="36223" y="43540"/>
                  </a:lnTo>
                  <a:lnTo>
                    <a:pt x="36761" y="42608"/>
                  </a:lnTo>
                  <a:lnTo>
                    <a:pt x="36223" y="41865"/>
                  </a:lnTo>
                  <a:lnTo>
                    <a:pt x="37029" y="41549"/>
                  </a:lnTo>
                  <a:lnTo>
                    <a:pt x="36650" y="40917"/>
                  </a:lnTo>
                  <a:lnTo>
                    <a:pt x="36223" y="40459"/>
                  </a:lnTo>
                  <a:lnTo>
                    <a:pt x="35781" y="40127"/>
                  </a:lnTo>
                  <a:lnTo>
                    <a:pt x="35291" y="39874"/>
                  </a:lnTo>
                  <a:lnTo>
                    <a:pt x="37314" y="39226"/>
                  </a:lnTo>
                  <a:lnTo>
                    <a:pt x="38041" y="39258"/>
                  </a:lnTo>
                  <a:lnTo>
                    <a:pt x="38452" y="39716"/>
                  </a:lnTo>
                  <a:lnTo>
                    <a:pt x="38863" y="40333"/>
                  </a:lnTo>
                  <a:lnTo>
                    <a:pt x="39495" y="40759"/>
                  </a:lnTo>
                  <a:lnTo>
                    <a:pt x="40633" y="40680"/>
                  </a:lnTo>
                  <a:lnTo>
                    <a:pt x="42687" y="39463"/>
                  </a:lnTo>
                  <a:lnTo>
                    <a:pt x="43857" y="39352"/>
                  </a:lnTo>
                  <a:lnTo>
                    <a:pt x="44141" y="39716"/>
                  </a:lnTo>
                  <a:lnTo>
                    <a:pt x="44410" y="39969"/>
                  </a:lnTo>
                  <a:lnTo>
                    <a:pt x="44710" y="40159"/>
                  </a:lnTo>
                  <a:lnTo>
                    <a:pt x="45832" y="40348"/>
                  </a:lnTo>
                  <a:lnTo>
                    <a:pt x="46860" y="39969"/>
                  </a:lnTo>
                  <a:lnTo>
                    <a:pt x="47334" y="39653"/>
                  </a:lnTo>
                  <a:lnTo>
                    <a:pt x="47713" y="39194"/>
                  </a:lnTo>
                  <a:lnTo>
                    <a:pt x="48061" y="38057"/>
                  </a:lnTo>
                  <a:lnTo>
                    <a:pt x="47982" y="36729"/>
                  </a:lnTo>
                  <a:lnTo>
                    <a:pt x="47508" y="35386"/>
                  </a:lnTo>
                  <a:lnTo>
                    <a:pt x="46654" y="34074"/>
                  </a:lnTo>
                  <a:lnTo>
                    <a:pt x="48851" y="33363"/>
                  </a:lnTo>
                  <a:lnTo>
                    <a:pt x="48219" y="32509"/>
                  </a:lnTo>
                  <a:lnTo>
                    <a:pt x="47255" y="30455"/>
                  </a:lnTo>
                  <a:lnTo>
                    <a:pt x="46702" y="29665"/>
                  </a:lnTo>
                  <a:lnTo>
                    <a:pt x="45975" y="29301"/>
                  </a:lnTo>
                  <a:lnTo>
                    <a:pt x="43525" y="29064"/>
                  </a:lnTo>
                  <a:lnTo>
                    <a:pt x="43383" y="28574"/>
                  </a:lnTo>
                  <a:lnTo>
                    <a:pt x="43999" y="28400"/>
                  </a:lnTo>
                  <a:lnTo>
                    <a:pt x="44742" y="28384"/>
                  </a:lnTo>
                  <a:lnTo>
                    <a:pt x="45485" y="28526"/>
                  </a:lnTo>
                  <a:lnTo>
                    <a:pt x="46133" y="28811"/>
                  </a:lnTo>
                  <a:lnTo>
                    <a:pt x="46496" y="28100"/>
                  </a:lnTo>
                  <a:lnTo>
                    <a:pt x="45611" y="27215"/>
                  </a:lnTo>
                  <a:lnTo>
                    <a:pt x="44347" y="26772"/>
                  </a:lnTo>
                  <a:lnTo>
                    <a:pt x="43035" y="26662"/>
                  </a:lnTo>
                  <a:lnTo>
                    <a:pt x="41771" y="26819"/>
                  </a:lnTo>
                  <a:lnTo>
                    <a:pt x="40838" y="26725"/>
                  </a:lnTo>
                  <a:lnTo>
                    <a:pt x="40396" y="26819"/>
                  </a:lnTo>
                  <a:lnTo>
                    <a:pt x="40348" y="27183"/>
                  </a:lnTo>
                  <a:lnTo>
                    <a:pt x="40206" y="27799"/>
                  </a:lnTo>
                  <a:lnTo>
                    <a:pt x="39969" y="27989"/>
                  </a:lnTo>
                  <a:lnTo>
                    <a:pt x="39574" y="27089"/>
                  </a:lnTo>
                  <a:lnTo>
                    <a:pt x="39542" y="26282"/>
                  </a:lnTo>
                  <a:lnTo>
                    <a:pt x="39969" y="25129"/>
                  </a:lnTo>
                  <a:lnTo>
                    <a:pt x="39922" y="24512"/>
                  </a:lnTo>
                  <a:lnTo>
                    <a:pt x="39131" y="22046"/>
                  </a:lnTo>
                  <a:lnTo>
                    <a:pt x="38499" y="20704"/>
                  </a:lnTo>
                  <a:lnTo>
                    <a:pt x="37756" y="20103"/>
                  </a:lnTo>
                  <a:lnTo>
                    <a:pt x="37093" y="20277"/>
                  </a:lnTo>
                  <a:lnTo>
                    <a:pt x="36634" y="21194"/>
                  </a:lnTo>
                  <a:lnTo>
                    <a:pt x="36018" y="21841"/>
                  </a:lnTo>
                  <a:lnTo>
                    <a:pt x="35101" y="21478"/>
                  </a:lnTo>
                  <a:lnTo>
                    <a:pt x="34200" y="20624"/>
                  </a:lnTo>
                  <a:lnTo>
                    <a:pt x="33600" y="19724"/>
                  </a:lnTo>
                  <a:lnTo>
                    <a:pt x="33363" y="18870"/>
                  </a:lnTo>
                  <a:lnTo>
                    <a:pt x="33236" y="18001"/>
                  </a:lnTo>
                  <a:lnTo>
                    <a:pt x="32889" y="17132"/>
                  </a:lnTo>
                  <a:lnTo>
                    <a:pt x="31071" y="15093"/>
                  </a:lnTo>
                  <a:lnTo>
                    <a:pt x="31103" y="14651"/>
                  </a:lnTo>
                  <a:lnTo>
                    <a:pt x="31783" y="14682"/>
                  </a:lnTo>
                  <a:lnTo>
                    <a:pt x="34643" y="16136"/>
                  </a:lnTo>
                  <a:lnTo>
                    <a:pt x="35465" y="16199"/>
                  </a:lnTo>
                  <a:lnTo>
                    <a:pt x="35481" y="15267"/>
                  </a:lnTo>
                  <a:lnTo>
                    <a:pt x="36397" y="15788"/>
                  </a:lnTo>
                  <a:lnTo>
                    <a:pt x="37314" y="16610"/>
                  </a:lnTo>
                  <a:lnTo>
                    <a:pt x="38151" y="17685"/>
                  </a:lnTo>
                  <a:lnTo>
                    <a:pt x="39305" y="20024"/>
                  </a:lnTo>
                  <a:lnTo>
                    <a:pt x="40159" y="20956"/>
                  </a:lnTo>
                  <a:lnTo>
                    <a:pt x="44536" y="24402"/>
                  </a:lnTo>
                  <a:lnTo>
                    <a:pt x="45880" y="25129"/>
                  </a:lnTo>
                  <a:lnTo>
                    <a:pt x="46939" y="25239"/>
                  </a:lnTo>
                  <a:lnTo>
                    <a:pt x="47539" y="25445"/>
                  </a:lnTo>
                  <a:lnTo>
                    <a:pt x="49072" y="26756"/>
                  </a:lnTo>
                  <a:lnTo>
                    <a:pt x="49783" y="27041"/>
                  </a:lnTo>
                  <a:lnTo>
                    <a:pt x="50242" y="26914"/>
                  </a:lnTo>
                  <a:lnTo>
                    <a:pt x="51174" y="26330"/>
                  </a:lnTo>
                  <a:lnTo>
                    <a:pt x="51506" y="25919"/>
                  </a:lnTo>
                  <a:lnTo>
                    <a:pt x="52059" y="24655"/>
                  </a:lnTo>
                  <a:lnTo>
                    <a:pt x="51965" y="23469"/>
                  </a:lnTo>
                  <a:lnTo>
                    <a:pt x="51032" y="20877"/>
                  </a:lnTo>
                  <a:lnTo>
                    <a:pt x="50858" y="20514"/>
                  </a:lnTo>
                  <a:lnTo>
                    <a:pt x="50589" y="20277"/>
                  </a:lnTo>
                  <a:lnTo>
                    <a:pt x="50321" y="20071"/>
                  </a:lnTo>
                  <a:lnTo>
                    <a:pt x="50084" y="19802"/>
                  </a:lnTo>
                  <a:lnTo>
                    <a:pt x="49878" y="19344"/>
                  </a:lnTo>
                  <a:lnTo>
                    <a:pt x="49783" y="18823"/>
                  </a:lnTo>
                  <a:lnTo>
                    <a:pt x="48741" y="16152"/>
                  </a:lnTo>
                  <a:lnTo>
                    <a:pt x="48393" y="15456"/>
                  </a:lnTo>
                  <a:lnTo>
                    <a:pt x="46765" y="13607"/>
                  </a:lnTo>
                  <a:lnTo>
                    <a:pt x="45785" y="12185"/>
                  </a:lnTo>
                  <a:lnTo>
                    <a:pt x="45706" y="11442"/>
                  </a:lnTo>
                  <a:lnTo>
                    <a:pt x="46402" y="10858"/>
                  </a:lnTo>
                  <a:lnTo>
                    <a:pt x="46828" y="9783"/>
                  </a:lnTo>
                  <a:lnTo>
                    <a:pt x="46923" y="8503"/>
                  </a:lnTo>
                  <a:lnTo>
                    <a:pt x="46591" y="7302"/>
                  </a:lnTo>
                  <a:lnTo>
                    <a:pt x="44868" y="4788"/>
                  </a:lnTo>
                  <a:lnTo>
                    <a:pt x="43841" y="3476"/>
                  </a:lnTo>
                  <a:lnTo>
                    <a:pt x="43225" y="2939"/>
                  </a:lnTo>
                  <a:lnTo>
                    <a:pt x="42245" y="2924"/>
                  </a:lnTo>
                  <a:lnTo>
                    <a:pt x="41107" y="2418"/>
                  </a:lnTo>
                  <a:lnTo>
                    <a:pt x="40032" y="1533"/>
                  </a:lnTo>
                  <a:lnTo>
                    <a:pt x="39274" y="427"/>
                  </a:lnTo>
                  <a:lnTo>
                    <a:pt x="36682" y="0"/>
                  </a:lnTo>
                  <a:lnTo>
                    <a:pt x="31624" y="1834"/>
                  </a:lnTo>
                  <a:lnTo>
                    <a:pt x="28985" y="1580"/>
                  </a:lnTo>
                  <a:lnTo>
                    <a:pt x="29696" y="3098"/>
                  </a:lnTo>
                  <a:lnTo>
                    <a:pt x="30913" y="4457"/>
                  </a:lnTo>
                  <a:lnTo>
                    <a:pt x="33157" y="6211"/>
                  </a:lnTo>
                  <a:lnTo>
                    <a:pt x="32351" y="7270"/>
                  </a:lnTo>
                  <a:lnTo>
                    <a:pt x="31514" y="6907"/>
                  </a:lnTo>
                  <a:lnTo>
                    <a:pt x="30676" y="5768"/>
                  </a:lnTo>
                  <a:lnTo>
                    <a:pt x="29917" y="4536"/>
                  </a:lnTo>
                  <a:lnTo>
                    <a:pt x="28748" y="3208"/>
                  </a:lnTo>
                  <a:lnTo>
                    <a:pt x="27847" y="2971"/>
                  </a:lnTo>
                  <a:lnTo>
                    <a:pt x="25777" y="3651"/>
                  </a:lnTo>
                  <a:lnTo>
                    <a:pt x="24639" y="3524"/>
                  </a:lnTo>
                  <a:lnTo>
                    <a:pt x="22142" y="2639"/>
                  </a:lnTo>
                  <a:lnTo>
                    <a:pt x="20988" y="2481"/>
                  </a:lnTo>
                  <a:lnTo>
                    <a:pt x="18649" y="2671"/>
                  </a:lnTo>
                  <a:lnTo>
                    <a:pt x="16910" y="2260"/>
                  </a:lnTo>
                  <a:lnTo>
                    <a:pt x="13197" y="2639"/>
                  </a:lnTo>
                  <a:lnTo>
                    <a:pt x="9167" y="2592"/>
                  </a:lnTo>
                  <a:lnTo>
                    <a:pt x="4078" y="3129"/>
                  </a:lnTo>
                  <a:lnTo>
                    <a:pt x="3556" y="3351"/>
                  </a:lnTo>
                  <a:lnTo>
                    <a:pt x="3256" y="3967"/>
                  </a:lnTo>
                  <a:lnTo>
                    <a:pt x="3050" y="4536"/>
                  </a:lnTo>
                  <a:lnTo>
                    <a:pt x="2734" y="5089"/>
                  </a:lnTo>
                  <a:lnTo>
                    <a:pt x="2307" y="5515"/>
                  </a:lnTo>
                  <a:lnTo>
                    <a:pt x="1912" y="5768"/>
                  </a:lnTo>
                  <a:lnTo>
                    <a:pt x="648" y="6085"/>
                  </a:lnTo>
                  <a:lnTo>
                    <a:pt x="79" y="6480"/>
                  </a:lnTo>
                  <a:lnTo>
                    <a:pt x="0" y="7175"/>
                  </a:lnTo>
                  <a:lnTo>
                    <a:pt x="411" y="8566"/>
                  </a:lnTo>
                  <a:lnTo>
                    <a:pt x="506" y="9087"/>
                  </a:lnTo>
                  <a:lnTo>
                    <a:pt x="411" y="9546"/>
                  </a:lnTo>
                  <a:lnTo>
                    <a:pt x="569" y="9973"/>
                  </a:lnTo>
                  <a:lnTo>
                    <a:pt x="7064" y="12897"/>
                  </a:lnTo>
                  <a:lnTo>
                    <a:pt x="9830" y="14872"/>
                  </a:lnTo>
                  <a:lnTo>
                    <a:pt x="13576" y="15204"/>
                  </a:lnTo>
                  <a:lnTo>
                    <a:pt x="14398" y="15456"/>
                  </a:lnTo>
                  <a:lnTo>
                    <a:pt x="13718" y="16800"/>
                  </a:lnTo>
                  <a:lnTo>
                    <a:pt x="12391" y="17100"/>
                  </a:lnTo>
                  <a:lnTo>
                    <a:pt x="9388" y="16563"/>
                  </a:lnTo>
                  <a:lnTo>
                    <a:pt x="8724" y="16563"/>
                  </a:lnTo>
                  <a:lnTo>
                    <a:pt x="8297" y="16800"/>
                  </a:lnTo>
                  <a:lnTo>
                    <a:pt x="8408" y="17400"/>
                  </a:lnTo>
                  <a:lnTo>
                    <a:pt x="9293" y="18459"/>
                  </a:lnTo>
                  <a:lnTo>
                    <a:pt x="10036" y="18949"/>
                  </a:lnTo>
                  <a:lnTo>
                    <a:pt x="10557" y="18744"/>
                  </a:lnTo>
                  <a:lnTo>
                    <a:pt x="11000" y="18301"/>
                  </a:lnTo>
                  <a:lnTo>
                    <a:pt x="11664" y="18001"/>
                  </a:lnTo>
                  <a:lnTo>
                    <a:pt x="11774" y="18839"/>
                  </a:lnTo>
                  <a:lnTo>
                    <a:pt x="12027" y="19297"/>
                  </a:lnTo>
                  <a:lnTo>
                    <a:pt x="12422" y="19407"/>
                  </a:lnTo>
                  <a:lnTo>
                    <a:pt x="12912" y="19202"/>
                  </a:lnTo>
                  <a:lnTo>
                    <a:pt x="12944" y="19977"/>
                  </a:lnTo>
                  <a:lnTo>
                    <a:pt x="12928" y="20277"/>
                  </a:lnTo>
                  <a:lnTo>
                    <a:pt x="13576" y="20735"/>
                  </a:lnTo>
                  <a:lnTo>
                    <a:pt x="14224" y="20893"/>
                  </a:lnTo>
                  <a:lnTo>
                    <a:pt x="14840" y="20830"/>
                  </a:lnTo>
                  <a:lnTo>
                    <a:pt x="15409" y="20577"/>
                  </a:lnTo>
                  <a:lnTo>
                    <a:pt x="15599" y="21099"/>
                  </a:lnTo>
                  <a:lnTo>
                    <a:pt x="15188" y="21731"/>
                  </a:lnTo>
                  <a:lnTo>
                    <a:pt x="15773" y="21952"/>
                  </a:lnTo>
                  <a:lnTo>
                    <a:pt x="16231" y="21651"/>
                  </a:lnTo>
                  <a:lnTo>
                    <a:pt x="16547" y="21099"/>
                  </a:lnTo>
                  <a:lnTo>
                    <a:pt x="16721" y="20451"/>
                  </a:lnTo>
                  <a:lnTo>
                    <a:pt x="16847" y="20150"/>
                  </a:lnTo>
                  <a:lnTo>
                    <a:pt x="17274" y="19707"/>
                  </a:lnTo>
                  <a:lnTo>
                    <a:pt x="17432" y="19439"/>
                  </a:lnTo>
                  <a:lnTo>
                    <a:pt x="17369" y="19139"/>
                  </a:lnTo>
                  <a:lnTo>
                    <a:pt x="16990" y="18190"/>
                  </a:lnTo>
                  <a:lnTo>
                    <a:pt x="16958" y="17938"/>
                  </a:lnTo>
                  <a:lnTo>
                    <a:pt x="17637" y="17669"/>
                  </a:lnTo>
                  <a:lnTo>
                    <a:pt x="18254" y="18775"/>
                  </a:lnTo>
                  <a:lnTo>
                    <a:pt x="18918" y="20482"/>
                  </a:lnTo>
                  <a:lnTo>
                    <a:pt x="19740" y="21968"/>
                  </a:lnTo>
                  <a:lnTo>
                    <a:pt x="18933" y="21651"/>
                  </a:lnTo>
                  <a:lnTo>
                    <a:pt x="18491" y="21746"/>
                  </a:lnTo>
                  <a:lnTo>
                    <a:pt x="18475" y="22236"/>
                  </a:lnTo>
                  <a:lnTo>
                    <a:pt x="19028" y="22979"/>
                  </a:lnTo>
                  <a:lnTo>
                    <a:pt x="19471" y="23517"/>
                  </a:lnTo>
                  <a:lnTo>
                    <a:pt x="19740" y="24022"/>
                  </a:lnTo>
                  <a:lnTo>
                    <a:pt x="19660" y="24512"/>
                  </a:lnTo>
                  <a:lnTo>
                    <a:pt x="19155" y="24876"/>
                  </a:lnTo>
                  <a:lnTo>
                    <a:pt x="20103" y="26694"/>
                  </a:lnTo>
                  <a:lnTo>
                    <a:pt x="20324" y="28131"/>
                  </a:lnTo>
                  <a:lnTo>
                    <a:pt x="20372" y="29428"/>
                  </a:lnTo>
                  <a:lnTo>
                    <a:pt x="20767" y="30882"/>
                  </a:lnTo>
                  <a:lnTo>
                    <a:pt x="21399" y="31909"/>
                  </a:lnTo>
                  <a:lnTo>
                    <a:pt x="21952" y="32288"/>
                  </a:lnTo>
                  <a:lnTo>
                    <a:pt x="22521" y="32446"/>
                  </a:lnTo>
                  <a:lnTo>
                    <a:pt x="23201" y="32889"/>
                  </a:lnTo>
                  <a:lnTo>
                    <a:pt x="23611" y="33694"/>
                  </a:lnTo>
                  <a:lnTo>
                    <a:pt x="23880" y="34674"/>
                  </a:lnTo>
                  <a:lnTo>
                    <a:pt x="24260" y="35275"/>
                  </a:lnTo>
                  <a:lnTo>
                    <a:pt x="25050" y="34991"/>
                  </a:lnTo>
                  <a:lnTo>
                    <a:pt x="24892" y="36113"/>
                  </a:lnTo>
                  <a:lnTo>
                    <a:pt x="23786" y="37155"/>
                  </a:lnTo>
                  <a:lnTo>
                    <a:pt x="23675" y="38152"/>
                  </a:lnTo>
                  <a:lnTo>
                    <a:pt x="25398" y="38799"/>
                  </a:lnTo>
                  <a:lnTo>
                    <a:pt x="27294" y="45564"/>
                  </a:lnTo>
                  <a:lnTo>
                    <a:pt x="29333" y="46670"/>
                  </a:lnTo>
                  <a:close/>
                </a:path>
              </a:pathLst>
            </a:custGeom>
            <a:grpFill/>
            <a:ln w="6350" cap="flat">
              <a:solidFill>
                <a:schemeClr val="bg1"/>
              </a:solid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FF28BBDD-BA42-A9DD-0D87-3C638BC6BD0E}"/>
                </a:ext>
              </a:extLst>
            </p:cNvPr>
            <p:cNvSpPr/>
            <p:nvPr/>
          </p:nvSpPr>
          <p:spPr>
            <a:xfrm>
              <a:off x="8269296" y="9621166"/>
              <a:ext cx="22157" cy="22931"/>
            </a:xfrm>
            <a:custGeom>
              <a:avLst/>
              <a:gdLst>
                <a:gd name="connsiteX0" fmla="*/ 21683 w 22157"/>
                <a:gd name="connsiteY0" fmla="*/ 11142 h 22931"/>
                <a:gd name="connsiteX1" fmla="*/ 21367 w 22157"/>
                <a:gd name="connsiteY1" fmla="*/ 11000 h 22931"/>
                <a:gd name="connsiteX2" fmla="*/ 21004 w 22157"/>
                <a:gd name="connsiteY2" fmla="*/ 11078 h 22931"/>
                <a:gd name="connsiteX3" fmla="*/ 20577 w 22157"/>
                <a:gd name="connsiteY3" fmla="*/ 11047 h 22931"/>
                <a:gd name="connsiteX4" fmla="*/ 19629 w 22157"/>
                <a:gd name="connsiteY4" fmla="*/ 10731 h 22931"/>
                <a:gd name="connsiteX5" fmla="*/ 19281 w 22157"/>
                <a:gd name="connsiteY5" fmla="*/ 10541 h 22931"/>
                <a:gd name="connsiteX6" fmla="*/ 18697 w 22157"/>
                <a:gd name="connsiteY6" fmla="*/ 10035 h 22931"/>
                <a:gd name="connsiteX7" fmla="*/ 18286 w 22157"/>
                <a:gd name="connsiteY7" fmla="*/ 9593 h 22931"/>
                <a:gd name="connsiteX8" fmla="*/ 17574 w 22157"/>
                <a:gd name="connsiteY8" fmla="*/ 8708 h 22931"/>
                <a:gd name="connsiteX9" fmla="*/ 16594 w 22157"/>
                <a:gd name="connsiteY9" fmla="*/ 7649 h 22931"/>
                <a:gd name="connsiteX10" fmla="*/ 16263 w 22157"/>
                <a:gd name="connsiteY10" fmla="*/ 7475 h 22931"/>
                <a:gd name="connsiteX11" fmla="*/ 15662 w 22157"/>
                <a:gd name="connsiteY11" fmla="*/ 7191 h 22931"/>
                <a:gd name="connsiteX12" fmla="*/ 14730 w 22157"/>
                <a:gd name="connsiteY12" fmla="*/ 7127 h 22931"/>
                <a:gd name="connsiteX13" fmla="*/ 14240 w 22157"/>
                <a:gd name="connsiteY13" fmla="*/ 6938 h 22931"/>
                <a:gd name="connsiteX14" fmla="*/ 13876 w 22157"/>
                <a:gd name="connsiteY14" fmla="*/ 6416 h 22931"/>
                <a:gd name="connsiteX15" fmla="*/ 13291 w 22157"/>
                <a:gd name="connsiteY15" fmla="*/ 6084 h 22931"/>
                <a:gd name="connsiteX16" fmla="*/ 12106 w 22157"/>
                <a:gd name="connsiteY16" fmla="*/ 5563 h 22931"/>
                <a:gd name="connsiteX17" fmla="*/ 10794 w 22157"/>
                <a:gd name="connsiteY17" fmla="*/ 4741 h 22931"/>
                <a:gd name="connsiteX18" fmla="*/ 9878 w 22157"/>
                <a:gd name="connsiteY18" fmla="*/ 3350 h 22931"/>
                <a:gd name="connsiteX19" fmla="*/ 9277 w 22157"/>
                <a:gd name="connsiteY19" fmla="*/ 2576 h 22931"/>
                <a:gd name="connsiteX20" fmla="*/ 5816 w 22157"/>
                <a:gd name="connsiteY20" fmla="*/ 679 h 22931"/>
                <a:gd name="connsiteX21" fmla="*/ 5105 w 22157"/>
                <a:gd name="connsiteY21" fmla="*/ 774 h 22931"/>
                <a:gd name="connsiteX22" fmla="*/ 3698 w 22157"/>
                <a:gd name="connsiteY22" fmla="*/ 1359 h 22931"/>
                <a:gd name="connsiteX23" fmla="*/ 3145 w 22157"/>
                <a:gd name="connsiteY23" fmla="*/ 1264 h 22931"/>
                <a:gd name="connsiteX24" fmla="*/ 995 w 22157"/>
                <a:gd name="connsiteY24" fmla="*/ 0 h 22931"/>
                <a:gd name="connsiteX25" fmla="*/ 205 w 22157"/>
                <a:gd name="connsiteY25" fmla="*/ 1486 h 22931"/>
                <a:gd name="connsiteX26" fmla="*/ 0 w 22157"/>
                <a:gd name="connsiteY26" fmla="*/ 2402 h 22931"/>
                <a:gd name="connsiteX27" fmla="*/ 411 w 22157"/>
                <a:gd name="connsiteY27" fmla="*/ 3208 h 22931"/>
                <a:gd name="connsiteX28" fmla="*/ 2513 w 22157"/>
                <a:gd name="connsiteY28" fmla="*/ 4947 h 22931"/>
                <a:gd name="connsiteX29" fmla="*/ 3224 w 22157"/>
                <a:gd name="connsiteY29" fmla="*/ 5815 h 22931"/>
                <a:gd name="connsiteX30" fmla="*/ 3272 w 22157"/>
                <a:gd name="connsiteY30" fmla="*/ 6669 h 22931"/>
                <a:gd name="connsiteX31" fmla="*/ 3493 w 22157"/>
                <a:gd name="connsiteY31" fmla="*/ 7776 h 22931"/>
                <a:gd name="connsiteX32" fmla="*/ 3825 w 22157"/>
                <a:gd name="connsiteY32" fmla="*/ 8929 h 22931"/>
                <a:gd name="connsiteX33" fmla="*/ 4235 w 22157"/>
                <a:gd name="connsiteY33" fmla="*/ 9878 h 22931"/>
                <a:gd name="connsiteX34" fmla="*/ 6527 w 22157"/>
                <a:gd name="connsiteY34" fmla="*/ 12153 h 22931"/>
                <a:gd name="connsiteX35" fmla="*/ 6985 w 22157"/>
                <a:gd name="connsiteY35" fmla="*/ 12817 h 22931"/>
                <a:gd name="connsiteX36" fmla="*/ 6875 w 22157"/>
                <a:gd name="connsiteY36" fmla="*/ 13749 h 22931"/>
                <a:gd name="connsiteX37" fmla="*/ 5642 w 22157"/>
                <a:gd name="connsiteY37" fmla="*/ 14919 h 22931"/>
                <a:gd name="connsiteX38" fmla="*/ 5200 w 22157"/>
                <a:gd name="connsiteY38" fmla="*/ 15598 h 22931"/>
                <a:gd name="connsiteX39" fmla="*/ 5105 w 22157"/>
                <a:gd name="connsiteY39" fmla="*/ 16531 h 22931"/>
                <a:gd name="connsiteX40" fmla="*/ 5231 w 22157"/>
                <a:gd name="connsiteY40" fmla="*/ 17227 h 22931"/>
                <a:gd name="connsiteX41" fmla="*/ 6922 w 22157"/>
                <a:gd name="connsiteY41" fmla="*/ 21130 h 22931"/>
                <a:gd name="connsiteX42" fmla="*/ 7665 w 22157"/>
                <a:gd name="connsiteY42" fmla="*/ 22395 h 22931"/>
                <a:gd name="connsiteX43" fmla="*/ 8661 w 22157"/>
                <a:gd name="connsiteY43" fmla="*/ 22932 h 22931"/>
                <a:gd name="connsiteX44" fmla="*/ 13939 w 22157"/>
                <a:gd name="connsiteY44" fmla="*/ 21968 h 22931"/>
                <a:gd name="connsiteX45" fmla="*/ 14603 w 22157"/>
                <a:gd name="connsiteY45" fmla="*/ 21573 h 22931"/>
                <a:gd name="connsiteX46" fmla="*/ 15709 w 22157"/>
                <a:gd name="connsiteY46" fmla="*/ 20466 h 22931"/>
                <a:gd name="connsiteX47" fmla="*/ 16341 w 22157"/>
                <a:gd name="connsiteY47" fmla="*/ 20103 h 22931"/>
                <a:gd name="connsiteX48" fmla="*/ 15804 w 22157"/>
                <a:gd name="connsiteY48" fmla="*/ 19424 h 22931"/>
                <a:gd name="connsiteX49" fmla="*/ 13892 w 22157"/>
                <a:gd name="connsiteY49" fmla="*/ 18190 h 22931"/>
                <a:gd name="connsiteX50" fmla="*/ 14224 w 22157"/>
                <a:gd name="connsiteY50" fmla="*/ 16878 h 22931"/>
                <a:gd name="connsiteX51" fmla="*/ 14935 w 22157"/>
                <a:gd name="connsiteY51" fmla="*/ 17053 h 22931"/>
                <a:gd name="connsiteX52" fmla="*/ 15820 w 22157"/>
                <a:gd name="connsiteY52" fmla="*/ 17827 h 22931"/>
                <a:gd name="connsiteX53" fmla="*/ 16658 w 22157"/>
                <a:gd name="connsiteY53" fmla="*/ 18396 h 22931"/>
                <a:gd name="connsiteX54" fmla="*/ 17480 w 22157"/>
                <a:gd name="connsiteY54" fmla="*/ 18396 h 22931"/>
                <a:gd name="connsiteX55" fmla="*/ 18127 w 22157"/>
                <a:gd name="connsiteY55" fmla="*/ 17985 h 22931"/>
                <a:gd name="connsiteX56" fmla="*/ 18602 w 22157"/>
                <a:gd name="connsiteY56" fmla="*/ 17227 h 22931"/>
                <a:gd name="connsiteX57" fmla="*/ 18823 w 22157"/>
                <a:gd name="connsiteY57" fmla="*/ 16263 h 22931"/>
                <a:gd name="connsiteX58" fmla="*/ 19281 w 22157"/>
                <a:gd name="connsiteY58" fmla="*/ 15488 h 22931"/>
                <a:gd name="connsiteX59" fmla="*/ 21083 w 22157"/>
                <a:gd name="connsiteY59" fmla="*/ 14619 h 22931"/>
                <a:gd name="connsiteX60" fmla="*/ 21588 w 22157"/>
                <a:gd name="connsiteY60" fmla="*/ 13702 h 22931"/>
                <a:gd name="connsiteX61" fmla="*/ 21778 w 22157"/>
                <a:gd name="connsiteY61" fmla="*/ 13212 h 22931"/>
                <a:gd name="connsiteX62" fmla="*/ 22015 w 22157"/>
                <a:gd name="connsiteY62" fmla="*/ 12912 h 22931"/>
                <a:gd name="connsiteX63" fmla="*/ 22158 w 22157"/>
                <a:gd name="connsiteY63" fmla="*/ 12580 h 22931"/>
                <a:gd name="connsiteX64" fmla="*/ 22047 w 22157"/>
                <a:gd name="connsiteY64" fmla="*/ 11900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2157" h="22931">
                  <a:moveTo>
                    <a:pt x="21683" y="11142"/>
                  </a:moveTo>
                  <a:lnTo>
                    <a:pt x="21367" y="11000"/>
                  </a:lnTo>
                  <a:lnTo>
                    <a:pt x="21004" y="11078"/>
                  </a:lnTo>
                  <a:lnTo>
                    <a:pt x="20577" y="11047"/>
                  </a:lnTo>
                  <a:lnTo>
                    <a:pt x="19629" y="10731"/>
                  </a:lnTo>
                  <a:lnTo>
                    <a:pt x="19281" y="10541"/>
                  </a:lnTo>
                  <a:lnTo>
                    <a:pt x="18697" y="10035"/>
                  </a:lnTo>
                  <a:lnTo>
                    <a:pt x="18286" y="9593"/>
                  </a:lnTo>
                  <a:lnTo>
                    <a:pt x="17574" y="8708"/>
                  </a:lnTo>
                  <a:lnTo>
                    <a:pt x="16594" y="7649"/>
                  </a:lnTo>
                  <a:lnTo>
                    <a:pt x="16263" y="7475"/>
                  </a:lnTo>
                  <a:lnTo>
                    <a:pt x="15662" y="7191"/>
                  </a:lnTo>
                  <a:lnTo>
                    <a:pt x="14730" y="7127"/>
                  </a:lnTo>
                  <a:lnTo>
                    <a:pt x="14240" y="6938"/>
                  </a:lnTo>
                  <a:lnTo>
                    <a:pt x="13876" y="6416"/>
                  </a:lnTo>
                  <a:lnTo>
                    <a:pt x="13291" y="6084"/>
                  </a:lnTo>
                  <a:lnTo>
                    <a:pt x="12106" y="5563"/>
                  </a:lnTo>
                  <a:lnTo>
                    <a:pt x="10794" y="4741"/>
                  </a:lnTo>
                  <a:lnTo>
                    <a:pt x="9878" y="3350"/>
                  </a:lnTo>
                  <a:lnTo>
                    <a:pt x="9277" y="2576"/>
                  </a:lnTo>
                  <a:lnTo>
                    <a:pt x="5816" y="679"/>
                  </a:lnTo>
                  <a:lnTo>
                    <a:pt x="5105" y="774"/>
                  </a:lnTo>
                  <a:lnTo>
                    <a:pt x="3698" y="1359"/>
                  </a:lnTo>
                  <a:lnTo>
                    <a:pt x="3145" y="1264"/>
                  </a:lnTo>
                  <a:lnTo>
                    <a:pt x="995" y="0"/>
                  </a:lnTo>
                  <a:lnTo>
                    <a:pt x="205" y="1486"/>
                  </a:lnTo>
                  <a:lnTo>
                    <a:pt x="0" y="2402"/>
                  </a:lnTo>
                  <a:lnTo>
                    <a:pt x="411" y="3208"/>
                  </a:lnTo>
                  <a:lnTo>
                    <a:pt x="2513" y="4947"/>
                  </a:lnTo>
                  <a:lnTo>
                    <a:pt x="3224" y="5815"/>
                  </a:lnTo>
                  <a:lnTo>
                    <a:pt x="3272" y="6669"/>
                  </a:lnTo>
                  <a:lnTo>
                    <a:pt x="3493" y="7776"/>
                  </a:lnTo>
                  <a:lnTo>
                    <a:pt x="3825" y="8929"/>
                  </a:lnTo>
                  <a:lnTo>
                    <a:pt x="4235" y="9878"/>
                  </a:lnTo>
                  <a:lnTo>
                    <a:pt x="6527" y="12153"/>
                  </a:lnTo>
                  <a:lnTo>
                    <a:pt x="6985" y="12817"/>
                  </a:lnTo>
                  <a:lnTo>
                    <a:pt x="6875" y="13749"/>
                  </a:lnTo>
                  <a:lnTo>
                    <a:pt x="5642" y="14919"/>
                  </a:lnTo>
                  <a:lnTo>
                    <a:pt x="5200" y="15598"/>
                  </a:lnTo>
                  <a:lnTo>
                    <a:pt x="5105" y="16531"/>
                  </a:lnTo>
                  <a:lnTo>
                    <a:pt x="5231" y="17227"/>
                  </a:lnTo>
                  <a:lnTo>
                    <a:pt x="6922" y="21130"/>
                  </a:lnTo>
                  <a:lnTo>
                    <a:pt x="7665" y="22395"/>
                  </a:lnTo>
                  <a:lnTo>
                    <a:pt x="8661" y="22932"/>
                  </a:lnTo>
                  <a:lnTo>
                    <a:pt x="13939" y="21968"/>
                  </a:lnTo>
                  <a:lnTo>
                    <a:pt x="14603" y="21573"/>
                  </a:lnTo>
                  <a:lnTo>
                    <a:pt x="15709" y="20466"/>
                  </a:lnTo>
                  <a:lnTo>
                    <a:pt x="16341" y="20103"/>
                  </a:lnTo>
                  <a:lnTo>
                    <a:pt x="15804" y="19424"/>
                  </a:lnTo>
                  <a:lnTo>
                    <a:pt x="13892" y="18190"/>
                  </a:lnTo>
                  <a:lnTo>
                    <a:pt x="14224" y="16878"/>
                  </a:lnTo>
                  <a:lnTo>
                    <a:pt x="14935" y="17053"/>
                  </a:lnTo>
                  <a:lnTo>
                    <a:pt x="15820" y="17827"/>
                  </a:lnTo>
                  <a:lnTo>
                    <a:pt x="16658" y="18396"/>
                  </a:lnTo>
                  <a:lnTo>
                    <a:pt x="17480" y="18396"/>
                  </a:lnTo>
                  <a:lnTo>
                    <a:pt x="18127" y="17985"/>
                  </a:lnTo>
                  <a:lnTo>
                    <a:pt x="18602" y="17227"/>
                  </a:lnTo>
                  <a:lnTo>
                    <a:pt x="18823" y="16263"/>
                  </a:lnTo>
                  <a:lnTo>
                    <a:pt x="19281" y="15488"/>
                  </a:lnTo>
                  <a:lnTo>
                    <a:pt x="21083" y="14619"/>
                  </a:lnTo>
                  <a:lnTo>
                    <a:pt x="21588" y="13702"/>
                  </a:lnTo>
                  <a:lnTo>
                    <a:pt x="21778" y="13212"/>
                  </a:lnTo>
                  <a:lnTo>
                    <a:pt x="22015" y="12912"/>
                  </a:lnTo>
                  <a:lnTo>
                    <a:pt x="22158" y="12580"/>
                  </a:lnTo>
                  <a:lnTo>
                    <a:pt x="22047" y="11900"/>
                  </a:lnTo>
                  <a:close/>
                </a:path>
              </a:pathLst>
            </a:custGeom>
            <a:grpFill/>
            <a:ln w="6350" cap="flat">
              <a:solidFill>
                <a:schemeClr val="bg1"/>
              </a:solid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54980421-858F-5B73-C7FC-B7FB5B067E84}"/>
                </a:ext>
              </a:extLst>
            </p:cNvPr>
            <p:cNvSpPr/>
            <p:nvPr/>
          </p:nvSpPr>
          <p:spPr>
            <a:xfrm>
              <a:off x="8275112" y="9722645"/>
              <a:ext cx="7096" cy="7017"/>
            </a:xfrm>
            <a:custGeom>
              <a:avLst/>
              <a:gdLst>
                <a:gd name="connsiteX0" fmla="*/ 1217 w 7096"/>
                <a:gd name="connsiteY0" fmla="*/ 4156 h 7017"/>
                <a:gd name="connsiteX1" fmla="*/ 585 w 7096"/>
                <a:gd name="connsiteY1" fmla="*/ 4710 h 7017"/>
                <a:gd name="connsiteX2" fmla="*/ 95 w 7096"/>
                <a:gd name="connsiteY2" fmla="*/ 5389 h 7017"/>
                <a:gd name="connsiteX3" fmla="*/ 0 w 7096"/>
                <a:gd name="connsiteY3" fmla="*/ 6622 h 7017"/>
                <a:gd name="connsiteX4" fmla="*/ 3177 w 7096"/>
                <a:gd name="connsiteY4" fmla="*/ 7017 h 7017"/>
                <a:gd name="connsiteX5" fmla="*/ 4125 w 7096"/>
                <a:gd name="connsiteY5" fmla="*/ 6938 h 7017"/>
                <a:gd name="connsiteX6" fmla="*/ 4757 w 7096"/>
                <a:gd name="connsiteY6" fmla="*/ 6559 h 7017"/>
                <a:gd name="connsiteX7" fmla="*/ 6085 w 7096"/>
                <a:gd name="connsiteY7" fmla="*/ 5405 h 7017"/>
                <a:gd name="connsiteX8" fmla="*/ 6764 w 7096"/>
                <a:gd name="connsiteY8" fmla="*/ 5010 h 7017"/>
                <a:gd name="connsiteX9" fmla="*/ 7096 w 7096"/>
                <a:gd name="connsiteY9" fmla="*/ 4488 h 7017"/>
                <a:gd name="connsiteX10" fmla="*/ 7096 w 7096"/>
                <a:gd name="connsiteY10" fmla="*/ 3413 h 7017"/>
                <a:gd name="connsiteX11" fmla="*/ 6812 w 7096"/>
                <a:gd name="connsiteY11" fmla="*/ 2244 h 7017"/>
                <a:gd name="connsiteX12" fmla="*/ 6338 w 7096"/>
                <a:gd name="connsiteY12" fmla="*/ 1296 h 7017"/>
                <a:gd name="connsiteX13" fmla="*/ 5784 w 7096"/>
                <a:gd name="connsiteY13" fmla="*/ 901 h 7017"/>
                <a:gd name="connsiteX14" fmla="*/ 3477 w 7096"/>
                <a:gd name="connsiteY14" fmla="*/ 32 h 7017"/>
                <a:gd name="connsiteX15" fmla="*/ 2165 w 7096"/>
                <a:gd name="connsiteY15" fmla="*/ 0 h 7017"/>
                <a:gd name="connsiteX16" fmla="*/ 1881 w 7096"/>
                <a:gd name="connsiteY16" fmla="*/ 711 h 7017"/>
                <a:gd name="connsiteX17" fmla="*/ 1944 w 7096"/>
                <a:gd name="connsiteY17" fmla="*/ 1912 h 7017"/>
                <a:gd name="connsiteX18" fmla="*/ 1754 w 7096"/>
                <a:gd name="connsiteY18" fmla="*/ 3303 h 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96" h="7017">
                  <a:moveTo>
                    <a:pt x="1217" y="4156"/>
                  </a:moveTo>
                  <a:lnTo>
                    <a:pt x="585" y="4710"/>
                  </a:lnTo>
                  <a:lnTo>
                    <a:pt x="95" y="5389"/>
                  </a:lnTo>
                  <a:lnTo>
                    <a:pt x="0" y="6622"/>
                  </a:lnTo>
                  <a:lnTo>
                    <a:pt x="3177" y="7017"/>
                  </a:lnTo>
                  <a:lnTo>
                    <a:pt x="4125" y="6938"/>
                  </a:lnTo>
                  <a:lnTo>
                    <a:pt x="4757" y="6559"/>
                  </a:lnTo>
                  <a:lnTo>
                    <a:pt x="6085" y="5405"/>
                  </a:lnTo>
                  <a:lnTo>
                    <a:pt x="6764" y="5010"/>
                  </a:lnTo>
                  <a:lnTo>
                    <a:pt x="7096" y="4488"/>
                  </a:lnTo>
                  <a:lnTo>
                    <a:pt x="7096" y="3413"/>
                  </a:lnTo>
                  <a:lnTo>
                    <a:pt x="6812" y="2244"/>
                  </a:lnTo>
                  <a:lnTo>
                    <a:pt x="6338" y="1296"/>
                  </a:lnTo>
                  <a:lnTo>
                    <a:pt x="5784" y="901"/>
                  </a:lnTo>
                  <a:lnTo>
                    <a:pt x="3477" y="32"/>
                  </a:lnTo>
                  <a:lnTo>
                    <a:pt x="2165" y="0"/>
                  </a:lnTo>
                  <a:lnTo>
                    <a:pt x="1881" y="711"/>
                  </a:lnTo>
                  <a:lnTo>
                    <a:pt x="1944" y="1912"/>
                  </a:lnTo>
                  <a:lnTo>
                    <a:pt x="1754" y="3303"/>
                  </a:lnTo>
                  <a:close/>
                </a:path>
              </a:pathLst>
            </a:custGeom>
            <a:grpFill/>
            <a:ln w="6350" cap="flat">
              <a:solidFill>
                <a:schemeClr val="bg1"/>
              </a:solid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BC4281E-F588-2056-A152-682D4B97E925}"/>
                </a:ext>
              </a:extLst>
            </p:cNvPr>
            <p:cNvSpPr/>
            <p:nvPr/>
          </p:nvSpPr>
          <p:spPr>
            <a:xfrm>
              <a:off x="8276061" y="9692047"/>
              <a:ext cx="6100" cy="9008"/>
            </a:xfrm>
            <a:custGeom>
              <a:avLst/>
              <a:gdLst>
                <a:gd name="connsiteX0" fmla="*/ 505 w 6100"/>
                <a:gd name="connsiteY0" fmla="*/ 5168 h 9008"/>
                <a:gd name="connsiteX1" fmla="*/ 632 w 6100"/>
                <a:gd name="connsiteY1" fmla="*/ 5769 h 9008"/>
                <a:gd name="connsiteX2" fmla="*/ 1090 w 6100"/>
                <a:gd name="connsiteY2" fmla="*/ 6148 h 9008"/>
                <a:gd name="connsiteX3" fmla="*/ 1580 w 6100"/>
                <a:gd name="connsiteY3" fmla="*/ 6306 h 9008"/>
                <a:gd name="connsiteX4" fmla="*/ 1944 w 6100"/>
                <a:gd name="connsiteY4" fmla="*/ 6306 h 9008"/>
                <a:gd name="connsiteX5" fmla="*/ 2608 w 6100"/>
                <a:gd name="connsiteY5" fmla="*/ 6543 h 9008"/>
                <a:gd name="connsiteX6" fmla="*/ 3951 w 6100"/>
                <a:gd name="connsiteY6" fmla="*/ 7997 h 9008"/>
                <a:gd name="connsiteX7" fmla="*/ 4394 w 6100"/>
                <a:gd name="connsiteY7" fmla="*/ 8266 h 9008"/>
                <a:gd name="connsiteX8" fmla="*/ 4820 w 6100"/>
                <a:gd name="connsiteY8" fmla="*/ 8424 h 9008"/>
                <a:gd name="connsiteX9" fmla="*/ 5310 w 6100"/>
                <a:gd name="connsiteY9" fmla="*/ 8803 h 9008"/>
                <a:gd name="connsiteX10" fmla="*/ 5721 w 6100"/>
                <a:gd name="connsiteY10" fmla="*/ 9009 h 9008"/>
                <a:gd name="connsiteX11" fmla="*/ 6069 w 6100"/>
                <a:gd name="connsiteY11" fmla="*/ 8582 h 9008"/>
                <a:gd name="connsiteX12" fmla="*/ 6100 w 6100"/>
                <a:gd name="connsiteY12" fmla="*/ 8108 h 9008"/>
                <a:gd name="connsiteX13" fmla="*/ 6021 w 6100"/>
                <a:gd name="connsiteY13" fmla="*/ 6116 h 9008"/>
                <a:gd name="connsiteX14" fmla="*/ 5895 w 6100"/>
                <a:gd name="connsiteY14" fmla="*/ 5263 h 9008"/>
                <a:gd name="connsiteX15" fmla="*/ 5010 w 6100"/>
                <a:gd name="connsiteY15" fmla="*/ 2070 h 9008"/>
                <a:gd name="connsiteX16" fmla="*/ 4394 w 6100"/>
                <a:gd name="connsiteY16" fmla="*/ 1850 h 9008"/>
                <a:gd name="connsiteX17" fmla="*/ 3556 w 6100"/>
                <a:gd name="connsiteY17" fmla="*/ 2687 h 9008"/>
                <a:gd name="connsiteX18" fmla="*/ 3082 w 6100"/>
                <a:gd name="connsiteY18" fmla="*/ 2672 h 9008"/>
                <a:gd name="connsiteX19" fmla="*/ 2560 w 6100"/>
                <a:gd name="connsiteY19" fmla="*/ 1850 h 9008"/>
                <a:gd name="connsiteX20" fmla="*/ 2402 w 6100"/>
                <a:gd name="connsiteY20" fmla="*/ 885 h 9008"/>
                <a:gd name="connsiteX21" fmla="*/ 2149 w 6100"/>
                <a:gd name="connsiteY21" fmla="*/ 127 h 9008"/>
                <a:gd name="connsiteX22" fmla="*/ 1296 w 6100"/>
                <a:gd name="connsiteY22" fmla="*/ 0 h 9008"/>
                <a:gd name="connsiteX23" fmla="*/ 1154 w 6100"/>
                <a:gd name="connsiteY23" fmla="*/ 475 h 9008"/>
                <a:gd name="connsiteX24" fmla="*/ 253 w 6100"/>
                <a:gd name="connsiteY24" fmla="*/ 2387 h 9008"/>
                <a:gd name="connsiteX25" fmla="*/ 0 w 6100"/>
                <a:gd name="connsiteY25" fmla="*/ 2592 h 9008"/>
                <a:gd name="connsiteX26" fmla="*/ 363 w 6100"/>
                <a:gd name="connsiteY26" fmla="*/ 3414 h 9008"/>
                <a:gd name="connsiteX27" fmla="*/ 1011 w 6100"/>
                <a:gd name="connsiteY27" fmla="*/ 3809 h 9008"/>
                <a:gd name="connsiteX28" fmla="*/ 2339 w 6100"/>
                <a:gd name="connsiteY28" fmla="*/ 4062 h 9008"/>
                <a:gd name="connsiteX29" fmla="*/ 774 w 6100"/>
                <a:gd name="connsiteY29" fmla="*/ 4916 h 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0" h="9008">
                  <a:moveTo>
                    <a:pt x="505" y="5168"/>
                  </a:moveTo>
                  <a:lnTo>
                    <a:pt x="632" y="5769"/>
                  </a:lnTo>
                  <a:lnTo>
                    <a:pt x="1090" y="6148"/>
                  </a:lnTo>
                  <a:lnTo>
                    <a:pt x="1580" y="6306"/>
                  </a:lnTo>
                  <a:lnTo>
                    <a:pt x="1944" y="6306"/>
                  </a:lnTo>
                  <a:lnTo>
                    <a:pt x="2608" y="6543"/>
                  </a:lnTo>
                  <a:lnTo>
                    <a:pt x="3951" y="7997"/>
                  </a:lnTo>
                  <a:lnTo>
                    <a:pt x="4394" y="8266"/>
                  </a:lnTo>
                  <a:lnTo>
                    <a:pt x="4820" y="8424"/>
                  </a:lnTo>
                  <a:lnTo>
                    <a:pt x="5310" y="8803"/>
                  </a:lnTo>
                  <a:lnTo>
                    <a:pt x="5721" y="9009"/>
                  </a:lnTo>
                  <a:lnTo>
                    <a:pt x="6069" y="8582"/>
                  </a:lnTo>
                  <a:lnTo>
                    <a:pt x="6100" y="8108"/>
                  </a:lnTo>
                  <a:lnTo>
                    <a:pt x="6021" y="6116"/>
                  </a:lnTo>
                  <a:lnTo>
                    <a:pt x="5895" y="5263"/>
                  </a:lnTo>
                  <a:lnTo>
                    <a:pt x="5010" y="2070"/>
                  </a:lnTo>
                  <a:lnTo>
                    <a:pt x="4394" y="1850"/>
                  </a:lnTo>
                  <a:lnTo>
                    <a:pt x="3556" y="2687"/>
                  </a:lnTo>
                  <a:lnTo>
                    <a:pt x="3082" y="2672"/>
                  </a:lnTo>
                  <a:lnTo>
                    <a:pt x="2560" y="1850"/>
                  </a:lnTo>
                  <a:lnTo>
                    <a:pt x="2402" y="885"/>
                  </a:lnTo>
                  <a:lnTo>
                    <a:pt x="2149" y="127"/>
                  </a:lnTo>
                  <a:lnTo>
                    <a:pt x="1296" y="0"/>
                  </a:lnTo>
                  <a:lnTo>
                    <a:pt x="1154" y="475"/>
                  </a:lnTo>
                  <a:lnTo>
                    <a:pt x="253" y="2387"/>
                  </a:lnTo>
                  <a:lnTo>
                    <a:pt x="0" y="2592"/>
                  </a:lnTo>
                  <a:lnTo>
                    <a:pt x="363" y="3414"/>
                  </a:lnTo>
                  <a:lnTo>
                    <a:pt x="1011" y="3809"/>
                  </a:lnTo>
                  <a:lnTo>
                    <a:pt x="2339" y="4062"/>
                  </a:lnTo>
                  <a:lnTo>
                    <a:pt x="774" y="4916"/>
                  </a:lnTo>
                  <a:close/>
                </a:path>
              </a:pathLst>
            </a:custGeom>
            <a:grpFill/>
            <a:ln w="6350" cap="flat">
              <a:solidFill>
                <a:schemeClr val="bg1"/>
              </a:solid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48D62ECF-4FCE-6447-116A-73D05E55FB2B}"/>
                </a:ext>
              </a:extLst>
            </p:cNvPr>
            <p:cNvSpPr/>
            <p:nvPr/>
          </p:nvSpPr>
          <p:spPr>
            <a:xfrm>
              <a:off x="7429599" y="9562358"/>
              <a:ext cx="7728" cy="6352"/>
            </a:xfrm>
            <a:custGeom>
              <a:avLst/>
              <a:gdLst>
                <a:gd name="connsiteX0" fmla="*/ 3509 w 7728"/>
                <a:gd name="connsiteY0" fmla="*/ 31 h 6352"/>
                <a:gd name="connsiteX1" fmla="*/ 3018 w 7728"/>
                <a:gd name="connsiteY1" fmla="*/ 252 h 6352"/>
                <a:gd name="connsiteX2" fmla="*/ 1960 w 7728"/>
                <a:gd name="connsiteY2" fmla="*/ 1296 h 6352"/>
                <a:gd name="connsiteX3" fmla="*/ 1438 w 7728"/>
                <a:gd name="connsiteY3" fmla="*/ 1549 h 6352"/>
                <a:gd name="connsiteX4" fmla="*/ 1154 w 7728"/>
                <a:gd name="connsiteY4" fmla="*/ 1786 h 6352"/>
                <a:gd name="connsiteX5" fmla="*/ 664 w 7728"/>
                <a:gd name="connsiteY5" fmla="*/ 2433 h 6352"/>
                <a:gd name="connsiteX6" fmla="*/ 206 w 7728"/>
                <a:gd name="connsiteY6" fmla="*/ 3192 h 6352"/>
                <a:gd name="connsiteX7" fmla="*/ 0 w 7728"/>
                <a:gd name="connsiteY7" fmla="*/ 3903 h 6352"/>
                <a:gd name="connsiteX8" fmla="*/ 111 w 7728"/>
                <a:gd name="connsiteY8" fmla="*/ 5010 h 6352"/>
                <a:gd name="connsiteX9" fmla="*/ 411 w 7728"/>
                <a:gd name="connsiteY9" fmla="*/ 5325 h 6352"/>
                <a:gd name="connsiteX10" fmla="*/ 806 w 7728"/>
                <a:gd name="connsiteY10" fmla="*/ 5452 h 6352"/>
                <a:gd name="connsiteX11" fmla="*/ 1217 w 7728"/>
                <a:gd name="connsiteY11" fmla="*/ 5974 h 6352"/>
                <a:gd name="connsiteX12" fmla="*/ 2197 w 7728"/>
                <a:gd name="connsiteY12" fmla="*/ 6353 h 6352"/>
                <a:gd name="connsiteX13" fmla="*/ 5784 w 7728"/>
                <a:gd name="connsiteY13" fmla="*/ 5310 h 6352"/>
                <a:gd name="connsiteX14" fmla="*/ 6891 w 7728"/>
                <a:gd name="connsiteY14" fmla="*/ 4615 h 6352"/>
                <a:gd name="connsiteX15" fmla="*/ 7729 w 7728"/>
                <a:gd name="connsiteY15" fmla="*/ 3271 h 6352"/>
                <a:gd name="connsiteX16" fmla="*/ 7618 w 7728"/>
                <a:gd name="connsiteY16" fmla="*/ 2291 h 6352"/>
                <a:gd name="connsiteX17" fmla="*/ 6037 w 7728"/>
                <a:gd name="connsiteY17" fmla="*/ 0 h 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28" h="6352">
                  <a:moveTo>
                    <a:pt x="3509" y="31"/>
                  </a:moveTo>
                  <a:lnTo>
                    <a:pt x="3018" y="252"/>
                  </a:lnTo>
                  <a:lnTo>
                    <a:pt x="1960" y="1296"/>
                  </a:lnTo>
                  <a:lnTo>
                    <a:pt x="1438" y="1549"/>
                  </a:lnTo>
                  <a:lnTo>
                    <a:pt x="1154" y="1786"/>
                  </a:lnTo>
                  <a:lnTo>
                    <a:pt x="664" y="2433"/>
                  </a:lnTo>
                  <a:lnTo>
                    <a:pt x="206" y="3192"/>
                  </a:lnTo>
                  <a:lnTo>
                    <a:pt x="0" y="3903"/>
                  </a:lnTo>
                  <a:lnTo>
                    <a:pt x="111" y="5010"/>
                  </a:lnTo>
                  <a:lnTo>
                    <a:pt x="411" y="5325"/>
                  </a:lnTo>
                  <a:lnTo>
                    <a:pt x="806" y="5452"/>
                  </a:lnTo>
                  <a:lnTo>
                    <a:pt x="1217" y="5974"/>
                  </a:lnTo>
                  <a:lnTo>
                    <a:pt x="2197" y="6353"/>
                  </a:lnTo>
                  <a:lnTo>
                    <a:pt x="5784" y="5310"/>
                  </a:lnTo>
                  <a:lnTo>
                    <a:pt x="6891" y="4615"/>
                  </a:lnTo>
                  <a:lnTo>
                    <a:pt x="7729" y="3271"/>
                  </a:lnTo>
                  <a:lnTo>
                    <a:pt x="7618" y="2291"/>
                  </a:lnTo>
                  <a:lnTo>
                    <a:pt x="6037" y="0"/>
                  </a:lnTo>
                  <a:close/>
                </a:path>
              </a:pathLst>
            </a:custGeom>
            <a:grpFill/>
            <a:ln w="6350" cap="flat">
              <a:solidFill>
                <a:schemeClr val="bg1"/>
              </a:solid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CDC0431F-339B-A7BF-742C-E05AD2B9E05F}"/>
                </a:ext>
              </a:extLst>
            </p:cNvPr>
            <p:cNvSpPr/>
            <p:nvPr/>
          </p:nvSpPr>
          <p:spPr>
            <a:xfrm>
              <a:off x="8255910" y="9674726"/>
              <a:ext cx="18427" cy="23027"/>
            </a:xfrm>
            <a:custGeom>
              <a:avLst/>
              <a:gdLst>
                <a:gd name="connsiteX0" fmla="*/ 8028 w 18427"/>
                <a:gd name="connsiteY0" fmla="*/ 17764 h 23027"/>
                <a:gd name="connsiteX1" fmla="*/ 8882 w 18427"/>
                <a:gd name="connsiteY1" fmla="*/ 16279 h 23027"/>
                <a:gd name="connsiteX2" fmla="*/ 10320 w 18427"/>
                <a:gd name="connsiteY2" fmla="*/ 14935 h 23027"/>
                <a:gd name="connsiteX3" fmla="*/ 10478 w 18427"/>
                <a:gd name="connsiteY3" fmla="*/ 14430 h 23027"/>
                <a:gd name="connsiteX4" fmla="*/ 10762 w 18427"/>
                <a:gd name="connsiteY4" fmla="*/ 12548 h 23027"/>
                <a:gd name="connsiteX5" fmla="*/ 11442 w 18427"/>
                <a:gd name="connsiteY5" fmla="*/ 11790 h 23027"/>
                <a:gd name="connsiteX6" fmla="*/ 13007 w 18427"/>
                <a:gd name="connsiteY6" fmla="*/ 12438 h 23027"/>
                <a:gd name="connsiteX7" fmla="*/ 14240 w 18427"/>
                <a:gd name="connsiteY7" fmla="*/ 10162 h 23027"/>
                <a:gd name="connsiteX8" fmla="*/ 15156 w 18427"/>
                <a:gd name="connsiteY8" fmla="*/ 10368 h 23027"/>
                <a:gd name="connsiteX9" fmla="*/ 16215 w 18427"/>
                <a:gd name="connsiteY9" fmla="*/ 11142 h 23027"/>
                <a:gd name="connsiteX10" fmla="*/ 17163 w 18427"/>
                <a:gd name="connsiteY10" fmla="*/ 11585 h 23027"/>
                <a:gd name="connsiteX11" fmla="*/ 18285 w 18427"/>
                <a:gd name="connsiteY11" fmla="*/ 11126 h 23027"/>
                <a:gd name="connsiteX12" fmla="*/ 18428 w 18427"/>
                <a:gd name="connsiteY12" fmla="*/ 9957 h 23027"/>
                <a:gd name="connsiteX13" fmla="*/ 18017 w 18427"/>
                <a:gd name="connsiteY13" fmla="*/ 8424 h 23027"/>
                <a:gd name="connsiteX14" fmla="*/ 17479 w 18427"/>
                <a:gd name="connsiteY14" fmla="*/ 6875 h 23027"/>
                <a:gd name="connsiteX15" fmla="*/ 17147 w 18427"/>
                <a:gd name="connsiteY15" fmla="*/ 6243 h 23027"/>
                <a:gd name="connsiteX16" fmla="*/ 16357 w 18427"/>
                <a:gd name="connsiteY16" fmla="*/ 5216 h 23027"/>
                <a:gd name="connsiteX17" fmla="*/ 16025 w 18427"/>
                <a:gd name="connsiteY17" fmla="*/ 4362 h 23027"/>
                <a:gd name="connsiteX18" fmla="*/ 15946 w 18427"/>
                <a:gd name="connsiteY18" fmla="*/ 3509 h 23027"/>
                <a:gd name="connsiteX19" fmla="*/ 16199 w 18427"/>
                <a:gd name="connsiteY19" fmla="*/ 1043 h 23027"/>
                <a:gd name="connsiteX20" fmla="*/ 15852 w 18427"/>
                <a:gd name="connsiteY20" fmla="*/ 32 h 23027"/>
                <a:gd name="connsiteX21" fmla="*/ 15093 w 18427"/>
                <a:gd name="connsiteY21" fmla="*/ 0 h 23027"/>
                <a:gd name="connsiteX22" fmla="*/ 13544 w 18427"/>
                <a:gd name="connsiteY22" fmla="*/ 759 h 23027"/>
                <a:gd name="connsiteX23" fmla="*/ 11252 w 18427"/>
                <a:gd name="connsiteY23" fmla="*/ 458 h 23027"/>
                <a:gd name="connsiteX24" fmla="*/ 10826 w 18427"/>
                <a:gd name="connsiteY24" fmla="*/ 822 h 23027"/>
                <a:gd name="connsiteX25" fmla="*/ 10541 w 18427"/>
                <a:gd name="connsiteY25" fmla="*/ 1470 h 23027"/>
                <a:gd name="connsiteX26" fmla="*/ 9672 w 18427"/>
                <a:gd name="connsiteY26" fmla="*/ 2355 h 23027"/>
                <a:gd name="connsiteX27" fmla="*/ 9087 w 18427"/>
                <a:gd name="connsiteY27" fmla="*/ 3604 h 23027"/>
                <a:gd name="connsiteX28" fmla="*/ 8597 w 18427"/>
                <a:gd name="connsiteY28" fmla="*/ 4189 h 23027"/>
                <a:gd name="connsiteX29" fmla="*/ 8060 w 18427"/>
                <a:gd name="connsiteY29" fmla="*/ 4646 h 23027"/>
                <a:gd name="connsiteX30" fmla="*/ 7554 w 18427"/>
                <a:gd name="connsiteY30" fmla="*/ 4884 h 23027"/>
                <a:gd name="connsiteX31" fmla="*/ 4362 w 18427"/>
                <a:gd name="connsiteY31" fmla="*/ 4916 h 23027"/>
                <a:gd name="connsiteX32" fmla="*/ 2908 w 18427"/>
                <a:gd name="connsiteY32" fmla="*/ 5421 h 23027"/>
                <a:gd name="connsiteX33" fmla="*/ 3177 w 18427"/>
                <a:gd name="connsiteY33" fmla="*/ 6828 h 23027"/>
                <a:gd name="connsiteX34" fmla="*/ 4425 w 18427"/>
                <a:gd name="connsiteY34" fmla="*/ 7365 h 23027"/>
                <a:gd name="connsiteX35" fmla="*/ 7839 w 18427"/>
                <a:gd name="connsiteY35" fmla="*/ 6575 h 23027"/>
                <a:gd name="connsiteX36" fmla="*/ 9182 w 18427"/>
                <a:gd name="connsiteY36" fmla="*/ 6543 h 23027"/>
                <a:gd name="connsiteX37" fmla="*/ 8439 w 18427"/>
                <a:gd name="connsiteY37" fmla="*/ 7902 h 23027"/>
                <a:gd name="connsiteX38" fmla="*/ 7222 w 18427"/>
                <a:gd name="connsiteY38" fmla="*/ 8550 h 23027"/>
                <a:gd name="connsiteX39" fmla="*/ 4488 w 18427"/>
                <a:gd name="connsiteY39" fmla="*/ 9119 h 23027"/>
                <a:gd name="connsiteX40" fmla="*/ 1754 w 18427"/>
                <a:gd name="connsiteY40" fmla="*/ 10747 h 23027"/>
                <a:gd name="connsiteX41" fmla="*/ 1754 w 18427"/>
                <a:gd name="connsiteY41" fmla="*/ 11253 h 23027"/>
                <a:gd name="connsiteX42" fmla="*/ 1960 w 18427"/>
                <a:gd name="connsiteY42" fmla="*/ 11916 h 23027"/>
                <a:gd name="connsiteX43" fmla="*/ 1991 w 18427"/>
                <a:gd name="connsiteY43" fmla="*/ 12675 h 23027"/>
                <a:gd name="connsiteX44" fmla="*/ 126 w 18427"/>
                <a:gd name="connsiteY44" fmla="*/ 18286 h 23027"/>
                <a:gd name="connsiteX45" fmla="*/ 0 w 18427"/>
                <a:gd name="connsiteY45" fmla="*/ 21257 h 23027"/>
                <a:gd name="connsiteX46" fmla="*/ 2007 w 18427"/>
                <a:gd name="connsiteY46" fmla="*/ 22442 h 23027"/>
                <a:gd name="connsiteX47" fmla="*/ 3082 w 18427"/>
                <a:gd name="connsiteY47" fmla="*/ 22174 h 23027"/>
                <a:gd name="connsiteX48" fmla="*/ 3509 w 18427"/>
                <a:gd name="connsiteY48" fmla="*/ 22205 h 23027"/>
                <a:gd name="connsiteX49" fmla="*/ 4662 w 18427"/>
                <a:gd name="connsiteY49" fmla="*/ 23027 h 23027"/>
                <a:gd name="connsiteX50" fmla="*/ 4820 w 18427"/>
                <a:gd name="connsiteY50" fmla="*/ 22806 h 23027"/>
                <a:gd name="connsiteX51" fmla="*/ 4915 w 18427"/>
                <a:gd name="connsiteY51" fmla="*/ 22269 h 23027"/>
                <a:gd name="connsiteX52" fmla="*/ 5373 w 18427"/>
                <a:gd name="connsiteY52" fmla="*/ 21874 h 23027"/>
                <a:gd name="connsiteX53" fmla="*/ 7191 w 18427"/>
                <a:gd name="connsiteY53" fmla="*/ 20957 h 23027"/>
                <a:gd name="connsiteX54" fmla="*/ 7554 w 18427"/>
                <a:gd name="connsiteY54" fmla="*/ 20672 h 23027"/>
                <a:gd name="connsiteX55" fmla="*/ 7507 w 18427"/>
                <a:gd name="connsiteY55" fmla="*/ 20103 h 23027"/>
                <a:gd name="connsiteX56" fmla="*/ 6464 w 18427"/>
                <a:gd name="connsiteY56" fmla="*/ 19660 h 23027"/>
                <a:gd name="connsiteX57" fmla="*/ 6116 w 18427"/>
                <a:gd name="connsiteY57" fmla="*/ 18981 h 23027"/>
                <a:gd name="connsiteX58" fmla="*/ 6338 w 18427"/>
                <a:gd name="connsiteY58" fmla="*/ 18017 h 2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427" h="23027">
                  <a:moveTo>
                    <a:pt x="8028" y="17764"/>
                  </a:moveTo>
                  <a:lnTo>
                    <a:pt x="8882" y="16279"/>
                  </a:lnTo>
                  <a:lnTo>
                    <a:pt x="10320" y="14935"/>
                  </a:lnTo>
                  <a:lnTo>
                    <a:pt x="10478" y="14430"/>
                  </a:lnTo>
                  <a:lnTo>
                    <a:pt x="10762" y="12548"/>
                  </a:lnTo>
                  <a:lnTo>
                    <a:pt x="11442" y="11790"/>
                  </a:lnTo>
                  <a:lnTo>
                    <a:pt x="13007" y="12438"/>
                  </a:lnTo>
                  <a:lnTo>
                    <a:pt x="14240" y="10162"/>
                  </a:lnTo>
                  <a:lnTo>
                    <a:pt x="15156" y="10368"/>
                  </a:lnTo>
                  <a:lnTo>
                    <a:pt x="16215" y="11142"/>
                  </a:lnTo>
                  <a:lnTo>
                    <a:pt x="17163" y="11585"/>
                  </a:lnTo>
                  <a:lnTo>
                    <a:pt x="18285" y="11126"/>
                  </a:lnTo>
                  <a:lnTo>
                    <a:pt x="18428" y="9957"/>
                  </a:lnTo>
                  <a:lnTo>
                    <a:pt x="18017" y="8424"/>
                  </a:lnTo>
                  <a:lnTo>
                    <a:pt x="17479" y="6875"/>
                  </a:lnTo>
                  <a:lnTo>
                    <a:pt x="17147" y="6243"/>
                  </a:lnTo>
                  <a:lnTo>
                    <a:pt x="16357" y="5216"/>
                  </a:lnTo>
                  <a:lnTo>
                    <a:pt x="16025" y="4362"/>
                  </a:lnTo>
                  <a:lnTo>
                    <a:pt x="15946" y="3509"/>
                  </a:lnTo>
                  <a:lnTo>
                    <a:pt x="16199" y="1043"/>
                  </a:lnTo>
                  <a:lnTo>
                    <a:pt x="15852" y="32"/>
                  </a:lnTo>
                  <a:lnTo>
                    <a:pt x="15093" y="0"/>
                  </a:lnTo>
                  <a:lnTo>
                    <a:pt x="13544" y="759"/>
                  </a:lnTo>
                  <a:lnTo>
                    <a:pt x="11252" y="458"/>
                  </a:lnTo>
                  <a:lnTo>
                    <a:pt x="10826" y="822"/>
                  </a:lnTo>
                  <a:lnTo>
                    <a:pt x="10541" y="1470"/>
                  </a:lnTo>
                  <a:lnTo>
                    <a:pt x="9672" y="2355"/>
                  </a:lnTo>
                  <a:lnTo>
                    <a:pt x="9087" y="3604"/>
                  </a:lnTo>
                  <a:lnTo>
                    <a:pt x="8597" y="4189"/>
                  </a:lnTo>
                  <a:lnTo>
                    <a:pt x="8060" y="4646"/>
                  </a:lnTo>
                  <a:lnTo>
                    <a:pt x="7554" y="4884"/>
                  </a:lnTo>
                  <a:lnTo>
                    <a:pt x="4362" y="4916"/>
                  </a:lnTo>
                  <a:lnTo>
                    <a:pt x="2908" y="5421"/>
                  </a:lnTo>
                  <a:lnTo>
                    <a:pt x="3177" y="6828"/>
                  </a:lnTo>
                  <a:lnTo>
                    <a:pt x="4425" y="7365"/>
                  </a:lnTo>
                  <a:lnTo>
                    <a:pt x="7839" y="6575"/>
                  </a:lnTo>
                  <a:lnTo>
                    <a:pt x="9182" y="6543"/>
                  </a:lnTo>
                  <a:lnTo>
                    <a:pt x="8439" y="7902"/>
                  </a:lnTo>
                  <a:lnTo>
                    <a:pt x="7222" y="8550"/>
                  </a:lnTo>
                  <a:lnTo>
                    <a:pt x="4488" y="9119"/>
                  </a:lnTo>
                  <a:lnTo>
                    <a:pt x="1754" y="10747"/>
                  </a:lnTo>
                  <a:lnTo>
                    <a:pt x="1754" y="11253"/>
                  </a:lnTo>
                  <a:lnTo>
                    <a:pt x="1960" y="11916"/>
                  </a:lnTo>
                  <a:lnTo>
                    <a:pt x="1991" y="12675"/>
                  </a:lnTo>
                  <a:lnTo>
                    <a:pt x="126" y="18286"/>
                  </a:lnTo>
                  <a:lnTo>
                    <a:pt x="0" y="21257"/>
                  </a:lnTo>
                  <a:lnTo>
                    <a:pt x="2007" y="22442"/>
                  </a:lnTo>
                  <a:lnTo>
                    <a:pt x="3082" y="22174"/>
                  </a:lnTo>
                  <a:lnTo>
                    <a:pt x="3509" y="22205"/>
                  </a:lnTo>
                  <a:lnTo>
                    <a:pt x="4662" y="23027"/>
                  </a:lnTo>
                  <a:lnTo>
                    <a:pt x="4820" y="22806"/>
                  </a:lnTo>
                  <a:lnTo>
                    <a:pt x="4915" y="22269"/>
                  </a:lnTo>
                  <a:lnTo>
                    <a:pt x="5373" y="21874"/>
                  </a:lnTo>
                  <a:lnTo>
                    <a:pt x="7191" y="20957"/>
                  </a:lnTo>
                  <a:lnTo>
                    <a:pt x="7554" y="20672"/>
                  </a:lnTo>
                  <a:lnTo>
                    <a:pt x="7507" y="20103"/>
                  </a:lnTo>
                  <a:lnTo>
                    <a:pt x="6464" y="19660"/>
                  </a:lnTo>
                  <a:lnTo>
                    <a:pt x="6116" y="18981"/>
                  </a:lnTo>
                  <a:lnTo>
                    <a:pt x="6338" y="18017"/>
                  </a:lnTo>
                  <a:close/>
                </a:path>
              </a:pathLst>
            </a:custGeom>
            <a:grpFill/>
            <a:ln w="6350" cap="flat">
              <a:solidFill>
                <a:schemeClr val="bg1"/>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964B450-D57A-708C-4243-4607896F9890}"/>
                </a:ext>
              </a:extLst>
            </p:cNvPr>
            <p:cNvSpPr/>
            <p:nvPr/>
          </p:nvSpPr>
          <p:spPr>
            <a:xfrm>
              <a:off x="8263954" y="9699349"/>
              <a:ext cx="15298" cy="11347"/>
            </a:xfrm>
            <a:custGeom>
              <a:avLst/>
              <a:gdLst>
                <a:gd name="connsiteX0" fmla="*/ 6164 w 15298"/>
                <a:gd name="connsiteY0" fmla="*/ 11095 h 11347"/>
                <a:gd name="connsiteX1" fmla="*/ 7886 w 15298"/>
                <a:gd name="connsiteY1" fmla="*/ 11348 h 11347"/>
                <a:gd name="connsiteX2" fmla="*/ 9846 w 15298"/>
                <a:gd name="connsiteY2" fmla="*/ 9767 h 11347"/>
                <a:gd name="connsiteX3" fmla="*/ 9151 w 15298"/>
                <a:gd name="connsiteY3" fmla="*/ 7823 h 11347"/>
                <a:gd name="connsiteX4" fmla="*/ 7808 w 15298"/>
                <a:gd name="connsiteY4" fmla="*/ 5721 h 11347"/>
                <a:gd name="connsiteX5" fmla="*/ 7792 w 15298"/>
                <a:gd name="connsiteY5" fmla="*/ 3793 h 11347"/>
                <a:gd name="connsiteX6" fmla="*/ 8835 w 15298"/>
                <a:gd name="connsiteY6" fmla="*/ 4931 h 11347"/>
                <a:gd name="connsiteX7" fmla="*/ 10399 w 15298"/>
                <a:gd name="connsiteY7" fmla="*/ 6100 h 11347"/>
                <a:gd name="connsiteX8" fmla="*/ 11932 w 15298"/>
                <a:gd name="connsiteY8" fmla="*/ 6590 h 11347"/>
                <a:gd name="connsiteX9" fmla="*/ 12817 w 15298"/>
                <a:gd name="connsiteY9" fmla="*/ 5690 h 11347"/>
                <a:gd name="connsiteX10" fmla="*/ 13481 w 15298"/>
                <a:gd name="connsiteY10" fmla="*/ 4488 h 11347"/>
                <a:gd name="connsiteX11" fmla="*/ 15299 w 15298"/>
                <a:gd name="connsiteY11" fmla="*/ 2039 h 11347"/>
                <a:gd name="connsiteX12" fmla="*/ 15125 w 15298"/>
                <a:gd name="connsiteY12" fmla="*/ 870 h 11347"/>
                <a:gd name="connsiteX13" fmla="*/ 14382 w 15298"/>
                <a:gd name="connsiteY13" fmla="*/ 0 h 11347"/>
                <a:gd name="connsiteX14" fmla="*/ 14145 w 15298"/>
                <a:gd name="connsiteY14" fmla="*/ 253 h 11347"/>
                <a:gd name="connsiteX15" fmla="*/ 14113 w 15298"/>
                <a:gd name="connsiteY15" fmla="*/ 1107 h 11347"/>
                <a:gd name="connsiteX16" fmla="*/ 13892 w 15298"/>
                <a:gd name="connsiteY16" fmla="*/ 1802 h 11347"/>
                <a:gd name="connsiteX17" fmla="*/ 13481 w 15298"/>
                <a:gd name="connsiteY17" fmla="*/ 2165 h 11347"/>
                <a:gd name="connsiteX18" fmla="*/ 8740 w 15298"/>
                <a:gd name="connsiteY18" fmla="*/ 3477 h 11347"/>
                <a:gd name="connsiteX19" fmla="*/ 8250 w 15298"/>
                <a:gd name="connsiteY19" fmla="*/ 3446 h 11347"/>
                <a:gd name="connsiteX20" fmla="*/ 7981 w 15298"/>
                <a:gd name="connsiteY20" fmla="*/ 3082 h 11347"/>
                <a:gd name="connsiteX21" fmla="*/ 7744 w 15298"/>
                <a:gd name="connsiteY21" fmla="*/ 2513 h 11347"/>
                <a:gd name="connsiteX22" fmla="*/ 7381 w 15298"/>
                <a:gd name="connsiteY22" fmla="*/ 1976 h 11347"/>
                <a:gd name="connsiteX23" fmla="*/ 6922 w 15298"/>
                <a:gd name="connsiteY23" fmla="*/ 1675 h 11347"/>
                <a:gd name="connsiteX24" fmla="*/ 6464 w 15298"/>
                <a:gd name="connsiteY24" fmla="*/ 1628 h 11347"/>
                <a:gd name="connsiteX25" fmla="*/ 3841 w 15298"/>
                <a:gd name="connsiteY25" fmla="*/ 1881 h 11347"/>
                <a:gd name="connsiteX26" fmla="*/ 3430 w 15298"/>
                <a:gd name="connsiteY26" fmla="*/ 2466 h 11347"/>
                <a:gd name="connsiteX27" fmla="*/ 4109 w 15298"/>
                <a:gd name="connsiteY27" fmla="*/ 3809 h 11347"/>
                <a:gd name="connsiteX28" fmla="*/ 3303 w 15298"/>
                <a:gd name="connsiteY28" fmla="*/ 3524 h 11347"/>
                <a:gd name="connsiteX29" fmla="*/ 2497 w 15298"/>
                <a:gd name="connsiteY29" fmla="*/ 2734 h 11347"/>
                <a:gd name="connsiteX30" fmla="*/ 1754 w 15298"/>
                <a:gd name="connsiteY30" fmla="*/ 2307 h 11347"/>
                <a:gd name="connsiteX31" fmla="*/ 1154 w 15298"/>
                <a:gd name="connsiteY31" fmla="*/ 3129 h 11347"/>
                <a:gd name="connsiteX32" fmla="*/ 1154 w 15298"/>
                <a:gd name="connsiteY32" fmla="*/ 3793 h 11347"/>
                <a:gd name="connsiteX33" fmla="*/ 1628 w 15298"/>
                <a:gd name="connsiteY33" fmla="*/ 5263 h 11347"/>
                <a:gd name="connsiteX34" fmla="*/ 1660 w 15298"/>
                <a:gd name="connsiteY34" fmla="*/ 5737 h 11347"/>
                <a:gd name="connsiteX35" fmla="*/ 1375 w 15298"/>
                <a:gd name="connsiteY35" fmla="*/ 5974 h 11347"/>
                <a:gd name="connsiteX36" fmla="*/ 0 w 15298"/>
                <a:gd name="connsiteY36" fmla="*/ 6243 h 11347"/>
                <a:gd name="connsiteX37" fmla="*/ 1470 w 15298"/>
                <a:gd name="connsiteY37" fmla="*/ 8155 h 11347"/>
                <a:gd name="connsiteX38" fmla="*/ 3777 w 15298"/>
                <a:gd name="connsiteY38" fmla="*/ 9894 h 1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98" h="11347">
                  <a:moveTo>
                    <a:pt x="6164" y="11095"/>
                  </a:moveTo>
                  <a:lnTo>
                    <a:pt x="7886" y="11348"/>
                  </a:lnTo>
                  <a:lnTo>
                    <a:pt x="9846" y="9767"/>
                  </a:lnTo>
                  <a:lnTo>
                    <a:pt x="9151" y="7823"/>
                  </a:lnTo>
                  <a:lnTo>
                    <a:pt x="7808" y="5721"/>
                  </a:lnTo>
                  <a:lnTo>
                    <a:pt x="7792" y="3793"/>
                  </a:lnTo>
                  <a:lnTo>
                    <a:pt x="8835" y="4931"/>
                  </a:lnTo>
                  <a:lnTo>
                    <a:pt x="10399" y="6100"/>
                  </a:lnTo>
                  <a:lnTo>
                    <a:pt x="11932" y="6590"/>
                  </a:lnTo>
                  <a:lnTo>
                    <a:pt x="12817" y="5690"/>
                  </a:lnTo>
                  <a:lnTo>
                    <a:pt x="13481" y="4488"/>
                  </a:lnTo>
                  <a:lnTo>
                    <a:pt x="15299" y="2039"/>
                  </a:lnTo>
                  <a:lnTo>
                    <a:pt x="15125" y="870"/>
                  </a:lnTo>
                  <a:lnTo>
                    <a:pt x="14382" y="0"/>
                  </a:lnTo>
                  <a:lnTo>
                    <a:pt x="14145" y="253"/>
                  </a:lnTo>
                  <a:lnTo>
                    <a:pt x="14113" y="1107"/>
                  </a:lnTo>
                  <a:lnTo>
                    <a:pt x="13892" y="1802"/>
                  </a:lnTo>
                  <a:lnTo>
                    <a:pt x="13481" y="2165"/>
                  </a:lnTo>
                  <a:lnTo>
                    <a:pt x="8740" y="3477"/>
                  </a:lnTo>
                  <a:lnTo>
                    <a:pt x="8250" y="3446"/>
                  </a:lnTo>
                  <a:lnTo>
                    <a:pt x="7981" y="3082"/>
                  </a:lnTo>
                  <a:lnTo>
                    <a:pt x="7744" y="2513"/>
                  </a:lnTo>
                  <a:lnTo>
                    <a:pt x="7381" y="1976"/>
                  </a:lnTo>
                  <a:lnTo>
                    <a:pt x="6922" y="1675"/>
                  </a:lnTo>
                  <a:lnTo>
                    <a:pt x="6464" y="1628"/>
                  </a:lnTo>
                  <a:lnTo>
                    <a:pt x="3841" y="1881"/>
                  </a:lnTo>
                  <a:lnTo>
                    <a:pt x="3430" y="2466"/>
                  </a:lnTo>
                  <a:lnTo>
                    <a:pt x="4109" y="3809"/>
                  </a:lnTo>
                  <a:lnTo>
                    <a:pt x="3303" y="3524"/>
                  </a:lnTo>
                  <a:lnTo>
                    <a:pt x="2497" y="2734"/>
                  </a:lnTo>
                  <a:lnTo>
                    <a:pt x="1754" y="2307"/>
                  </a:lnTo>
                  <a:lnTo>
                    <a:pt x="1154" y="3129"/>
                  </a:lnTo>
                  <a:lnTo>
                    <a:pt x="1154" y="3793"/>
                  </a:lnTo>
                  <a:lnTo>
                    <a:pt x="1628" y="5263"/>
                  </a:lnTo>
                  <a:lnTo>
                    <a:pt x="1660" y="5737"/>
                  </a:lnTo>
                  <a:lnTo>
                    <a:pt x="1375" y="5974"/>
                  </a:lnTo>
                  <a:lnTo>
                    <a:pt x="0" y="6243"/>
                  </a:lnTo>
                  <a:lnTo>
                    <a:pt x="1470" y="8155"/>
                  </a:lnTo>
                  <a:lnTo>
                    <a:pt x="3777" y="9894"/>
                  </a:lnTo>
                  <a:close/>
                </a:path>
              </a:pathLst>
            </a:custGeom>
            <a:grpFill/>
            <a:ln w="6350" cap="flat">
              <a:solidFill>
                <a:schemeClr val="bg1"/>
              </a:solid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6DB9413-6EDD-0C8A-750F-FFA92928FE0E}"/>
                </a:ext>
              </a:extLst>
            </p:cNvPr>
            <p:cNvSpPr/>
            <p:nvPr/>
          </p:nvSpPr>
          <p:spPr>
            <a:xfrm>
              <a:off x="7294173" y="9801398"/>
              <a:ext cx="1801" cy="5578"/>
            </a:xfrm>
            <a:custGeom>
              <a:avLst/>
              <a:gdLst>
                <a:gd name="connsiteX0" fmla="*/ 1138 w 1801"/>
                <a:gd name="connsiteY0" fmla="*/ 2118 h 5578"/>
                <a:gd name="connsiteX1" fmla="*/ 1201 w 1801"/>
                <a:gd name="connsiteY1" fmla="*/ 1327 h 5578"/>
                <a:gd name="connsiteX2" fmla="*/ 1375 w 1801"/>
                <a:gd name="connsiteY2" fmla="*/ 679 h 5578"/>
                <a:gd name="connsiteX3" fmla="*/ 1612 w 1801"/>
                <a:gd name="connsiteY3" fmla="*/ 221 h 5578"/>
                <a:gd name="connsiteX4" fmla="*/ 1454 w 1801"/>
                <a:gd name="connsiteY4" fmla="*/ 0 h 5578"/>
                <a:gd name="connsiteX5" fmla="*/ 853 w 1801"/>
                <a:gd name="connsiteY5" fmla="*/ 426 h 5578"/>
                <a:gd name="connsiteX6" fmla="*/ 537 w 1801"/>
                <a:gd name="connsiteY6" fmla="*/ 1106 h 5578"/>
                <a:gd name="connsiteX7" fmla="*/ 506 w 1801"/>
                <a:gd name="connsiteY7" fmla="*/ 1564 h 5578"/>
                <a:gd name="connsiteX8" fmla="*/ 379 w 1801"/>
                <a:gd name="connsiteY8" fmla="*/ 1928 h 5578"/>
                <a:gd name="connsiteX9" fmla="*/ 174 w 1801"/>
                <a:gd name="connsiteY9" fmla="*/ 2181 h 5578"/>
                <a:gd name="connsiteX10" fmla="*/ 32 w 1801"/>
                <a:gd name="connsiteY10" fmla="*/ 2734 h 5578"/>
                <a:gd name="connsiteX11" fmla="*/ 0 w 1801"/>
                <a:gd name="connsiteY11" fmla="*/ 3571 h 5578"/>
                <a:gd name="connsiteX12" fmla="*/ 126 w 1801"/>
                <a:gd name="connsiteY12" fmla="*/ 4630 h 5578"/>
                <a:gd name="connsiteX13" fmla="*/ 664 w 1801"/>
                <a:gd name="connsiteY13" fmla="*/ 5562 h 5578"/>
                <a:gd name="connsiteX14" fmla="*/ 1391 w 1801"/>
                <a:gd name="connsiteY14" fmla="*/ 5579 h 5578"/>
                <a:gd name="connsiteX15" fmla="*/ 1786 w 1801"/>
                <a:gd name="connsiteY15" fmla="*/ 4488 h 5578"/>
                <a:gd name="connsiteX16" fmla="*/ 1802 w 1801"/>
                <a:gd name="connsiteY16" fmla="*/ 3666 h 5578"/>
                <a:gd name="connsiteX17" fmla="*/ 1280 w 1801"/>
                <a:gd name="connsiteY17" fmla="*/ 2797 h 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1" h="5578">
                  <a:moveTo>
                    <a:pt x="1138" y="2118"/>
                  </a:moveTo>
                  <a:lnTo>
                    <a:pt x="1201" y="1327"/>
                  </a:lnTo>
                  <a:lnTo>
                    <a:pt x="1375" y="679"/>
                  </a:lnTo>
                  <a:lnTo>
                    <a:pt x="1612" y="221"/>
                  </a:lnTo>
                  <a:lnTo>
                    <a:pt x="1454" y="0"/>
                  </a:lnTo>
                  <a:lnTo>
                    <a:pt x="853" y="426"/>
                  </a:lnTo>
                  <a:lnTo>
                    <a:pt x="537" y="1106"/>
                  </a:lnTo>
                  <a:lnTo>
                    <a:pt x="506" y="1564"/>
                  </a:lnTo>
                  <a:lnTo>
                    <a:pt x="379" y="1928"/>
                  </a:lnTo>
                  <a:lnTo>
                    <a:pt x="174" y="2181"/>
                  </a:lnTo>
                  <a:lnTo>
                    <a:pt x="32" y="2734"/>
                  </a:lnTo>
                  <a:lnTo>
                    <a:pt x="0" y="3571"/>
                  </a:lnTo>
                  <a:lnTo>
                    <a:pt x="126" y="4630"/>
                  </a:lnTo>
                  <a:lnTo>
                    <a:pt x="664" y="5562"/>
                  </a:lnTo>
                  <a:lnTo>
                    <a:pt x="1391" y="5579"/>
                  </a:lnTo>
                  <a:lnTo>
                    <a:pt x="1786" y="4488"/>
                  </a:lnTo>
                  <a:lnTo>
                    <a:pt x="1802" y="3666"/>
                  </a:lnTo>
                  <a:lnTo>
                    <a:pt x="1280" y="2797"/>
                  </a:lnTo>
                  <a:close/>
                </a:path>
              </a:pathLst>
            </a:custGeom>
            <a:grpFill/>
            <a:ln w="6350" cap="flat">
              <a:solidFill>
                <a:schemeClr val="bg1"/>
              </a:solid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ED99E90-29B3-9095-6DE9-E4937DB3EE41}"/>
                </a:ext>
              </a:extLst>
            </p:cNvPr>
            <p:cNvSpPr/>
            <p:nvPr/>
          </p:nvSpPr>
          <p:spPr>
            <a:xfrm>
              <a:off x="7018372" y="9836325"/>
              <a:ext cx="2923" cy="3255"/>
            </a:xfrm>
            <a:custGeom>
              <a:avLst/>
              <a:gdLst>
                <a:gd name="connsiteX0" fmla="*/ 1707 w 2923"/>
                <a:gd name="connsiteY0" fmla="*/ 3256 h 3255"/>
                <a:gd name="connsiteX1" fmla="*/ 2307 w 2923"/>
                <a:gd name="connsiteY1" fmla="*/ 2829 h 3255"/>
                <a:gd name="connsiteX2" fmla="*/ 2718 w 2923"/>
                <a:gd name="connsiteY2" fmla="*/ 2150 h 3255"/>
                <a:gd name="connsiteX3" fmla="*/ 2924 w 2923"/>
                <a:gd name="connsiteY3" fmla="*/ 1438 h 3255"/>
                <a:gd name="connsiteX4" fmla="*/ 2845 w 2923"/>
                <a:gd name="connsiteY4" fmla="*/ 712 h 3255"/>
                <a:gd name="connsiteX5" fmla="*/ 2513 w 2923"/>
                <a:gd name="connsiteY5" fmla="*/ 0 h 3255"/>
                <a:gd name="connsiteX6" fmla="*/ 1422 w 2923"/>
                <a:gd name="connsiteY6" fmla="*/ 158 h 3255"/>
                <a:gd name="connsiteX7" fmla="*/ 443 w 2923"/>
                <a:gd name="connsiteY7" fmla="*/ 917 h 3255"/>
                <a:gd name="connsiteX8" fmla="*/ 0 w 2923"/>
                <a:gd name="connsiteY8" fmla="*/ 1802 h 3255"/>
                <a:gd name="connsiteX9" fmla="*/ 901 w 2923"/>
                <a:gd name="connsiteY9" fmla="*/ 2608 h 3255"/>
                <a:gd name="connsiteX10" fmla="*/ 1248 w 2923"/>
                <a:gd name="connsiteY10" fmla="*/ 3051 h 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3" h="3255">
                  <a:moveTo>
                    <a:pt x="1707" y="3256"/>
                  </a:moveTo>
                  <a:lnTo>
                    <a:pt x="2307" y="2829"/>
                  </a:lnTo>
                  <a:lnTo>
                    <a:pt x="2718" y="2150"/>
                  </a:lnTo>
                  <a:lnTo>
                    <a:pt x="2924" y="1438"/>
                  </a:lnTo>
                  <a:lnTo>
                    <a:pt x="2845" y="712"/>
                  </a:lnTo>
                  <a:lnTo>
                    <a:pt x="2513" y="0"/>
                  </a:lnTo>
                  <a:lnTo>
                    <a:pt x="1422" y="158"/>
                  </a:lnTo>
                  <a:lnTo>
                    <a:pt x="443" y="917"/>
                  </a:lnTo>
                  <a:lnTo>
                    <a:pt x="0" y="1802"/>
                  </a:lnTo>
                  <a:lnTo>
                    <a:pt x="901" y="2608"/>
                  </a:lnTo>
                  <a:lnTo>
                    <a:pt x="1248" y="3051"/>
                  </a:lnTo>
                  <a:close/>
                </a:path>
              </a:pathLst>
            </a:custGeom>
            <a:grpFill/>
            <a:ln w="6350" cap="flat">
              <a:solidFill>
                <a:schemeClr val="bg1"/>
              </a:solid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624045B-82F2-80D9-63AF-7183EB6144F1}"/>
                </a:ext>
              </a:extLst>
            </p:cNvPr>
            <p:cNvSpPr/>
            <p:nvPr/>
          </p:nvSpPr>
          <p:spPr>
            <a:xfrm>
              <a:off x="7057425" y="9001259"/>
              <a:ext cx="7048" cy="2781"/>
            </a:xfrm>
            <a:custGeom>
              <a:avLst/>
              <a:gdLst>
                <a:gd name="connsiteX0" fmla="*/ 1786 w 7048"/>
                <a:gd name="connsiteY0" fmla="*/ 2149 h 2781"/>
                <a:gd name="connsiteX1" fmla="*/ 2228 w 7048"/>
                <a:gd name="connsiteY1" fmla="*/ 1770 h 2781"/>
                <a:gd name="connsiteX2" fmla="*/ 2544 w 7048"/>
                <a:gd name="connsiteY2" fmla="*/ 1612 h 2781"/>
                <a:gd name="connsiteX3" fmla="*/ 3287 w 7048"/>
                <a:gd name="connsiteY3" fmla="*/ 1802 h 2781"/>
                <a:gd name="connsiteX4" fmla="*/ 5611 w 7048"/>
                <a:gd name="connsiteY4" fmla="*/ 537 h 2781"/>
                <a:gd name="connsiteX5" fmla="*/ 6859 w 7048"/>
                <a:gd name="connsiteY5" fmla="*/ 174 h 2781"/>
                <a:gd name="connsiteX6" fmla="*/ 7049 w 7048"/>
                <a:gd name="connsiteY6" fmla="*/ 0 h 2781"/>
                <a:gd name="connsiteX7" fmla="*/ 521 w 7048"/>
                <a:gd name="connsiteY7" fmla="*/ 1754 h 2781"/>
                <a:gd name="connsiteX8" fmla="*/ 0 w 7048"/>
                <a:gd name="connsiteY8" fmla="*/ 2371 h 2781"/>
                <a:gd name="connsiteX9" fmla="*/ 142 w 7048"/>
                <a:gd name="connsiteY9" fmla="*/ 2782 h 2781"/>
                <a:gd name="connsiteX10" fmla="*/ 695 w 7048"/>
                <a:gd name="connsiteY10" fmla="*/ 2687 h 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48" h="2781">
                  <a:moveTo>
                    <a:pt x="1786" y="2149"/>
                  </a:moveTo>
                  <a:lnTo>
                    <a:pt x="2228" y="1770"/>
                  </a:lnTo>
                  <a:lnTo>
                    <a:pt x="2544" y="1612"/>
                  </a:lnTo>
                  <a:lnTo>
                    <a:pt x="3287" y="1802"/>
                  </a:lnTo>
                  <a:lnTo>
                    <a:pt x="5611" y="537"/>
                  </a:lnTo>
                  <a:lnTo>
                    <a:pt x="6859" y="174"/>
                  </a:lnTo>
                  <a:lnTo>
                    <a:pt x="7049" y="0"/>
                  </a:lnTo>
                  <a:lnTo>
                    <a:pt x="521" y="1754"/>
                  </a:lnTo>
                  <a:lnTo>
                    <a:pt x="0" y="2371"/>
                  </a:lnTo>
                  <a:lnTo>
                    <a:pt x="142" y="2782"/>
                  </a:lnTo>
                  <a:lnTo>
                    <a:pt x="695" y="2687"/>
                  </a:lnTo>
                  <a:close/>
                </a:path>
              </a:pathLst>
            </a:custGeom>
            <a:grpFill/>
            <a:ln w="6350" cap="flat">
              <a:solidFill>
                <a:schemeClr val="bg1"/>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1C627B6-673B-25C4-0861-687210D15D0C}"/>
                </a:ext>
              </a:extLst>
            </p:cNvPr>
            <p:cNvSpPr/>
            <p:nvPr/>
          </p:nvSpPr>
          <p:spPr>
            <a:xfrm>
              <a:off x="7069878" y="8994700"/>
              <a:ext cx="18538" cy="5104"/>
            </a:xfrm>
            <a:custGeom>
              <a:avLst/>
              <a:gdLst>
                <a:gd name="connsiteX0" fmla="*/ 4488 w 18538"/>
                <a:gd name="connsiteY0" fmla="*/ 4457 h 5104"/>
                <a:gd name="connsiteX1" fmla="*/ 5879 w 18538"/>
                <a:gd name="connsiteY1" fmla="*/ 3524 h 5104"/>
                <a:gd name="connsiteX2" fmla="*/ 6464 w 18538"/>
                <a:gd name="connsiteY2" fmla="*/ 3319 h 5104"/>
                <a:gd name="connsiteX3" fmla="*/ 8313 w 18538"/>
                <a:gd name="connsiteY3" fmla="*/ 3476 h 5104"/>
                <a:gd name="connsiteX4" fmla="*/ 12612 w 18538"/>
                <a:gd name="connsiteY4" fmla="*/ 2276 h 5104"/>
                <a:gd name="connsiteX5" fmla="*/ 13987 w 18538"/>
                <a:gd name="connsiteY5" fmla="*/ 2497 h 5104"/>
                <a:gd name="connsiteX6" fmla="*/ 14508 w 18538"/>
                <a:gd name="connsiteY6" fmla="*/ 2418 h 5104"/>
                <a:gd name="connsiteX7" fmla="*/ 14682 w 18538"/>
                <a:gd name="connsiteY7" fmla="*/ 2276 h 5104"/>
                <a:gd name="connsiteX8" fmla="*/ 14840 w 18538"/>
                <a:gd name="connsiteY8" fmla="*/ 2149 h 5104"/>
                <a:gd name="connsiteX9" fmla="*/ 15125 w 18538"/>
                <a:gd name="connsiteY9" fmla="*/ 1722 h 5104"/>
                <a:gd name="connsiteX10" fmla="*/ 15393 w 18538"/>
                <a:gd name="connsiteY10" fmla="*/ 1201 h 5104"/>
                <a:gd name="connsiteX11" fmla="*/ 15820 w 18538"/>
                <a:gd name="connsiteY11" fmla="*/ 980 h 5104"/>
                <a:gd name="connsiteX12" fmla="*/ 16895 w 18538"/>
                <a:gd name="connsiteY12" fmla="*/ 1106 h 5104"/>
                <a:gd name="connsiteX13" fmla="*/ 17321 w 18538"/>
                <a:gd name="connsiteY13" fmla="*/ 980 h 5104"/>
                <a:gd name="connsiteX14" fmla="*/ 17527 w 18538"/>
                <a:gd name="connsiteY14" fmla="*/ 806 h 5104"/>
                <a:gd name="connsiteX15" fmla="*/ 17732 w 18538"/>
                <a:gd name="connsiteY15" fmla="*/ 680 h 5104"/>
                <a:gd name="connsiteX16" fmla="*/ 18127 w 18538"/>
                <a:gd name="connsiteY16" fmla="*/ 632 h 5104"/>
                <a:gd name="connsiteX17" fmla="*/ 18538 w 18538"/>
                <a:gd name="connsiteY17" fmla="*/ 490 h 5104"/>
                <a:gd name="connsiteX18" fmla="*/ 18412 w 18538"/>
                <a:gd name="connsiteY18" fmla="*/ 127 h 5104"/>
                <a:gd name="connsiteX19" fmla="*/ 18080 w 18538"/>
                <a:gd name="connsiteY19" fmla="*/ 0 h 5104"/>
                <a:gd name="connsiteX20" fmla="*/ 0 w 18538"/>
                <a:gd name="connsiteY20" fmla="*/ 5073 h 5104"/>
                <a:gd name="connsiteX21" fmla="*/ 1881 w 18538"/>
                <a:gd name="connsiteY21" fmla="*/ 5105 h 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38" h="5104">
                  <a:moveTo>
                    <a:pt x="4488" y="4457"/>
                  </a:moveTo>
                  <a:lnTo>
                    <a:pt x="5879" y="3524"/>
                  </a:lnTo>
                  <a:lnTo>
                    <a:pt x="6464" y="3319"/>
                  </a:lnTo>
                  <a:lnTo>
                    <a:pt x="8313" y="3476"/>
                  </a:lnTo>
                  <a:lnTo>
                    <a:pt x="12612" y="2276"/>
                  </a:lnTo>
                  <a:lnTo>
                    <a:pt x="13987" y="2497"/>
                  </a:lnTo>
                  <a:lnTo>
                    <a:pt x="14508" y="2418"/>
                  </a:lnTo>
                  <a:lnTo>
                    <a:pt x="14682" y="2276"/>
                  </a:lnTo>
                  <a:lnTo>
                    <a:pt x="14840" y="2149"/>
                  </a:lnTo>
                  <a:lnTo>
                    <a:pt x="15125" y="1722"/>
                  </a:lnTo>
                  <a:lnTo>
                    <a:pt x="15393" y="1201"/>
                  </a:lnTo>
                  <a:lnTo>
                    <a:pt x="15820" y="980"/>
                  </a:lnTo>
                  <a:lnTo>
                    <a:pt x="16895" y="1106"/>
                  </a:lnTo>
                  <a:lnTo>
                    <a:pt x="17321" y="980"/>
                  </a:lnTo>
                  <a:lnTo>
                    <a:pt x="17527" y="806"/>
                  </a:lnTo>
                  <a:lnTo>
                    <a:pt x="17732" y="680"/>
                  </a:lnTo>
                  <a:lnTo>
                    <a:pt x="18127" y="632"/>
                  </a:lnTo>
                  <a:lnTo>
                    <a:pt x="18538" y="490"/>
                  </a:lnTo>
                  <a:lnTo>
                    <a:pt x="18412" y="127"/>
                  </a:lnTo>
                  <a:lnTo>
                    <a:pt x="18080" y="0"/>
                  </a:lnTo>
                  <a:lnTo>
                    <a:pt x="0" y="5073"/>
                  </a:lnTo>
                  <a:lnTo>
                    <a:pt x="1881" y="5105"/>
                  </a:lnTo>
                  <a:close/>
                </a:path>
              </a:pathLst>
            </a:custGeom>
            <a:grpFill/>
            <a:ln w="6350" cap="flat">
              <a:solidFill>
                <a:schemeClr val="bg1"/>
              </a:solid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6AFEDABB-7094-30A9-5E60-32C8FEC96AD8}"/>
                </a:ext>
              </a:extLst>
            </p:cNvPr>
            <p:cNvSpPr/>
            <p:nvPr/>
          </p:nvSpPr>
          <p:spPr>
            <a:xfrm>
              <a:off x="6987380" y="9329482"/>
              <a:ext cx="2481" cy="7507"/>
            </a:xfrm>
            <a:custGeom>
              <a:avLst/>
              <a:gdLst>
                <a:gd name="connsiteX0" fmla="*/ 158 w 2481"/>
                <a:gd name="connsiteY0" fmla="*/ 5373 h 7507"/>
                <a:gd name="connsiteX1" fmla="*/ 0 w 2481"/>
                <a:gd name="connsiteY1" fmla="*/ 6258 h 7507"/>
                <a:gd name="connsiteX2" fmla="*/ 221 w 2481"/>
                <a:gd name="connsiteY2" fmla="*/ 7270 h 7507"/>
                <a:gd name="connsiteX3" fmla="*/ 585 w 2481"/>
                <a:gd name="connsiteY3" fmla="*/ 7507 h 7507"/>
                <a:gd name="connsiteX4" fmla="*/ 679 w 2481"/>
                <a:gd name="connsiteY4" fmla="*/ 7112 h 7507"/>
                <a:gd name="connsiteX5" fmla="*/ 806 w 2481"/>
                <a:gd name="connsiteY5" fmla="*/ 5247 h 7507"/>
                <a:gd name="connsiteX6" fmla="*/ 1280 w 2481"/>
                <a:gd name="connsiteY6" fmla="*/ 3445 h 7507"/>
                <a:gd name="connsiteX7" fmla="*/ 2418 w 2481"/>
                <a:gd name="connsiteY7" fmla="*/ 553 h 7507"/>
                <a:gd name="connsiteX8" fmla="*/ 2481 w 2481"/>
                <a:gd name="connsiteY8" fmla="*/ 0 h 7507"/>
                <a:gd name="connsiteX9" fmla="*/ 2118 w 2481"/>
                <a:gd name="connsiteY9" fmla="*/ 284 h 7507"/>
                <a:gd name="connsiteX10" fmla="*/ 1549 w 2481"/>
                <a:gd name="connsiteY10" fmla="*/ 1517 h 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1" h="7507">
                  <a:moveTo>
                    <a:pt x="158" y="5373"/>
                  </a:moveTo>
                  <a:lnTo>
                    <a:pt x="0" y="6258"/>
                  </a:lnTo>
                  <a:lnTo>
                    <a:pt x="221" y="7270"/>
                  </a:lnTo>
                  <a:lnTo>
                    <a:pt x="585" y="7507"/>
                  </a:lnTo>
                  <a:lnTo>
                    <a:pt x="679" y="7112"/>
                  </a:lnTo>
                  <a:lnTo>
                    <a:pt x="806" y="5247"/>
                  </a:lnTo>
                  <a:lnTo>
                    <a:pt x="1280" y="3445"/>
                  </a:lnTo>
                  <a:lnTo>
                    <a:pt x="2418" y="553"/>
                  </a:lnTo>
                  <a:lnTo>
                    <a:pt x="2481" y="0"/>
                  </a:lnTo>
                  <a:lnTo>
                    <a:pt x="2118" y="284"/>
                  </a:lnTo>
                  <a:lnTo>
                    <a:pt x="1549" y="1517"/>
                  </a:lnTo>
                  <a:close/>
                </a:path>
              </a:pathLst>
            </a:custGeom>
            <a:grpFill/>
            <a:ln w="6350" cap="flat">
              <a:solidFill>
                <a:schemeClr val="bg1"/>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D26C4BDA-E48F-7770-8DE7-A096F06B56D3}"/>
                </a:ext>
              </a:extLst>
            </p:cNvPr>
            <p:cNvSpPr/>
            <p:nvPr/>
          </p:nvSpPr>
          <p:spPr>
            <a:xfrm>
              <a:off x="7119804" y="9222977"/>
              <a:ext cx="12833" cy="7491"/>
            </a:xfrm>
            <a:custGeom>
              <a:avLst/>
              <a:gdLst>
                <a:gd name="connsiteX0" fmla="*/ 4220 w 12833"/>
                <a:gd name="connsiteY0" fmla="*/ 1391 h 7491"/>
                <a:gd name="connsiteX1" fmla="*/ 4014 w 12833"/>
                <a:gd name="connsiteY1" fmla="*/ 948 h 7491"/>
                <a:gd name="connsiteX2" fmla="*/ 3683 w 12833"/>
                <a:gd name="connsiteY2" fmla="*/ 617 h 7491"/>
                <a:gd name="connsiteX3" fmla="*/ 3272 w 12833"/>
                <a:gd name="connsiteY3" fmla="*/ 585 h 7491"/>
                <a:gd name="connsiteX4" fmla="*/ 2149 w 12833"/>
                <a:gd name="connsiteY4" fmla="*/ 885 h 7491"/>
                <a:gd name="connsiteX5" fmla="*/ 1723 w 12833"/>
                <a:gd name="connsiteY5" fmla="*/ 1217 h 7491"/>
                <a:gd name="connsiteX6" fmla="*/ 0 w 12833"/>
                <a:gd name="connsiteY6" fmla="*/ 3777 h 7491"/>
                <a:gd name="connsiteX7" fmla="*/ 1201 w 12833"/>
                <a:gd name="connsiteY7" fmla="*/ 4820 h 7491"/>
                <a:gd name="connsiteX8" fmla="*/ 2149 w 12833"/>
                <a:gd name="connsiteY8" fmla="*/ 5231 h 7491"/>
                <a:gd name="connsiteX9" fmla="*/ 2782 w 12833"/>
                <a:gd name="connsiteY9" fmla="*/ 6022 h 7491"/>
                <a:gd name="connsiteX10" fmla="*/ 3161 w 12833"/>
                <a:gd name="connsiteY10" fmla="*/ 6243 h 7491"/>
                <a:gd name="connsiteX11" fmla="*/ 7080 w 12833"/>
                <a:gd name="connsiteY11" fmla="*/ 6748 h 7491"/>
                <a:gd name="connsiteX12" fmla="*/ 10873 w 12833"/>
                <a:gd name="connsiteY12" fmla="*/ 6195 h 7491"/>
                <a:gd name="connsiteX13" fmla="*/ 10984 w 12833"/>
                <a:gd name="connsiteY13" fmla="*/ 6543 h 7491"/>
                <a:gd name="connsiteX14" fmla="*/ 11268 w 12833"/>
                <a:gd name="connsiteY14" fmla="*/ 7175 h 7491"/>
                <a:gd name="connsiteX15" fmla="*/ 11679 w 12833"/>
                <a:gd name="connsiteY15" fmla="*/ 7492 h 7491"/>
                <a:gd name="connsiteX16" fmla="*/ 12138 w 12833"/>
                <a:gd name="connsiteY16" fmla="*/ 6907 h 7491"/>
                <a:gd name="connsiteX17" fmla="*/ 12138 w 12833"/>
                <a:gd name="connsiteY17" fmla="*/ 6464 h 7491"/>
                <a:gd name="connsiteX18" fmla="*/ 11743 w 12833"/>
                <a:gd name="connsiteY18" fmla="*/ 4788 h 7491"/>
                <a:gd name="connsiteX19" fmla="*/ 11916 w 12833"/>
                <a:gd name="connsiteY19" fmla="*/ 4788 h 7491"/>
                <a:gd name="connsiteX20" fmla="*/ 12027 w 12833"/>
                <a:gd name="connsiteY20" fmla="*/ 4663 h 7491"/>
                <a:gd name="connsiteX21" fmla="*/ 12122 w 12833"/>
                <a:gd name="connsiteY21" fmla="*/ 4473 h 7491"/>
                <a:gd name="connsiteX22" fmla="*/ 12264 w 12833"/>
                <a:gd name="connsiteY22" fmla="*/ 4283 h 7491"/>
                <a:gd name="connsiteX23" fmla="*/ 12470 w 12833"/>
                <a:gd name="connsiteY23" fmla="*/ 4141 h 7491"/>
                <a:gd name="connsiteX24" fmla="*/ 12643 w 12833"/>
                <a:gd name="connsiteY24" fmla="*/ 3998 h 7491"/>
                <a:gd name="connsiteX25" fmla="*/ 12770 w 12833"/>
                <a:gd name="connsiteY25" fmla="*/ 3746 h 7491"/>
                <a:gd name="connsiteX26" fmla="*/ 12833 w 12833"/>
                <a:gd name="connsiteY26" fmla="*/ 3334 h 7491"/>
                <a:gd name="connsiteX27" fmla="*/ 11648 w 12833"/>
                <a:gd name="connsiteY27" fmla="*/ 1644 h 7491"/>
                <a:gd name="connsiteX28" fmla="*/ 11964 w 12833"/>
                <a:gd name="connsiteY28" fmla="*/ 1107 h 7491"/>
                <a:gd name="connsiteX29" fmla="*/ 10921 w 12833"/>
                <a:gd name="connsiteY29" fmla="*/ 285 h 7491"/>
                <a:gd name="connsiteX30" fmla="*/ 10304 w 12833"/>
                <a:gd name="connsiteY30" fmla="*/ 0 h 7491"/>
                <a:gd name="connsiteX31" fmla="*/ 10020 w 12833"/>
                <a:gd name="connsiteY31" fmla="*/ 95 h 7491"/>
                <a:gd name="connsiteX32" fmla="*/ 9656 w 12833"/>
                <a:gd name="connsiteY32" fmla="*/ 885 h 7491"/>
                <a:gd name="connsiteX33" fmla="*/ 9024 w 12833"/>
                <a:gd name="connsiteY33" fmla="*/ 1249 h 7491"/>
                <a:gd name="connsiteX34" fmla="*/ 8313 w 12833"/>
                <a:gd name="connsiteY34" fmla="*/ 1296 h 7491"/>
                <a:gd name="connsiteX35" fmla="*/ 5911 w 12833"/>
                <a:gd name="connsiteY35" fmla="*/ 363 h 7491"/>
                <a:gd name="connsiteX36" fmla="*/ 4963 w 12833"/>
                <a:gd name="connsiteY36" fmla="*/ 332 h 7491"/>
                <a:gd name="connsiteX37" fmla="*/ 4994 w 12833"/>
                <a:gd name="connsiteY37" fmla="*/ 1249 h 7491"/>
                <a:gd name="connsiteX38" fmla="*/ 4473 w 12833"/>
                <a:gd name="connsiteY38" fmla="*/ 1612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833" h="7491">
                  <a:moveTo>
                    <a:pt x="4220" y="1391"/>
                  </a:moveTo>
                  <a:lnTo>
                    <a:pt x="4014" y="948"/>
                  </a:lnTo>
                  <a:lnTo>
                    <a:pt x="3683" y="617"/>
                  </a:lnTo>
                  <a:lnTo>
                    <a:pt x="3272" y="585"/>
                  </a:lnTo>
                  <a:lnTo>
                    <a:pt x="2149" y="885"/>
                  </a:lnTo>
                  <a:lnTo>
                    <a:pt x="1723" y="1217"/>
                  </a:lnTo>
                  <a:lnTo>
                    <a:pt x="0" y="3777"/>
                  </a:lnTo>
                  <a:lnTo>
                    <a:pt x="1201" y="4820"/>
                  </a:lnTo>
                  <a:lnTo>
                    <a:pt x="2149" y="5231"/>
                  </a:lnTo>
                  <a:lnTo>
                    <a:pt x="2782" y="6022"/>
                  </a:lnTo>
                  <a:lnTo>
                    <a:pt x="3161" y="6243"/>
                  </a:lnTo>
                  <a:lnTo>
                    <a:pt x="7080" y="6748"/>
                  </a:lnTo>
                  <a:lnTo>
                    <a:pt x="10873" y="6195"/>
                  </a:lnTo>
                  <a:lnTo>
                    <a:pt x="10984" y="6543"/>
                  </a:lnTo>
                  <a:lnTo>
                    <a:pt x="11268" y="7175"/>
                  </a:lnTo>
                  <a:lnTo>
                    <a:pt x="11679" y="7492"/>
                  </a:lnTo>
                  <a:lnTo>
                    <a:pt x="12138" y="6907"/>
                  </a:lnTo>
                  <a:lnTo>
                    <a:pt x="12138" y="6464"/>
                  </a:lnTo>
                  <a:lnTo>
                    <a:pt x="11743" y="4788"/>
                  </a:lnTo>
                  <a:lnTo>
                    <a:pt x="11916" y="4788"/>
                  </a:lnTo>
                  <a:lnTo>
                    <a:pt x="12027" y="4663"/>
                  </a:lnTo>
                  <a:lnTo>
                    <a:pt x="12122" y="4473"/>
                  </a:lnTo>
                  <a:lnTo>
                    <a:pt x="12264" y="4283"/>
                  </a:lnTo>
                  <a:lnTo>
                    <a:pt x="12470" y="4141"/>
                  </a:lnTo>
                  <a:lnTo>
                    <a:pt x="12643" y="3998"/>
                  </a:lnTo>
                  <a:lnTo>
                    <a:pt x="12770" y="3746"/>
                  </a:lnTo>
                  <a:lnTo>
                    <a:pt x="12833" y="3334"/>
                  </a:lnTo>
                  <a:lnTo>
                    <a:pt x="11648" y="1644"/>
                  </a:lnTo>
                  <a:lnTo>
                    <a:pt x="11964" y="1107"/>
                  </a:lnTo>
                  <a:lnTo>
                    <a:pt x="10921" y="285"/>
                  </a:lnTo>
                  <a:lnTo>
                    <a:pt x="10304" y="0"/>
                  </a:lnTo>
                  <a:lnTo>
                    <a:pt x="10020" y="95"/>
                  </a:lnTo>
                  <a:lnTo>
                    <a:pt x="9656" y="885"/>
                  </a:lnTo>
                  <a:lnTo>
                    <a:pt x="9024" y="1249"/>
                  </a:lnTo>
                  <a:lnTo>
                    <a:pt x="8313" y="1296"/>
                  </a:lnTo>
                  <a:lnTo>
                    <a:pt x="5911" y="363"/>
                  </a:lnTo>
                  <a:lnTo>
                    <a:pt x="4963" y="332"/>
                  </a:lnTo>
                  <a:lnTo>
                    <a:pt x="4994" y="1249"/>
                  </a:lnTo>
                  <a:lnTo>
                    <a:pt x="4473" y="1612"/>
                  </a:lnTo>
                  <a:close/>
                </a:path>
              </a:pathLst>
            </a:custGeom>
            <a:grpFill/>
            <a:ln w="6350" cap="flat">
              <a:solidFill>
                <a:schemeClr val="bg1"/>
              </a:solid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DC2D3754-5DDC-B2A9-582F-F8322EBFD99C}"/>
                </a:ext>
              </a:extLst>
            </p:cNvPr>
            <p:cNvSpPr/>
            <p:nvPr/>
          </p:nvSpPr>
          <p:spPr>
            <a:xfrm>
              <a:off x="7118603" y="9810311"/>
              <a:ext cx="5563" cy="3192"/>
            </a:xfrm>
            <a:custGeom>
              <a:avLst/>
              <a:gdLst>
                <a:gd name="connsiteX0" fmla="*/ 3114 w 5563"/>
                <a:gd name="connsiteY0" fmla="*/ 2387 h 3192"/>
                <a:gd name="connsiteX1" fmla="*/ 1897 w 5563"/>
                <a:gd name="connsiteY1" fmla="*/ 2671 h 3192"/>
                <a:gd name="connsiteX2" fmla="*/ 1422 w 5563"/>
                <a:gd name="connsiteY2" fmla="*/ 2434 h 3192"/>
                <a:gd name="connsiteX3" fmla="*/ 1027 w 5563"/>
                <a:gd name="connsiteY3" fmla="*/ 2513 h 3192"/>
                <a:gd name="connsiteX4" fmla="*/ 0 w 5563"/>
                <a:gd name="connsiteY4" fmla="*/ 3192 h 3192"/>
                <a:gd name="connsiteX5" fmla="*/ 3461 w 5563"/>
                <a:gd name="connsiteY5" fmla="*/ 2639 h 3192"/>
                <a:gd name="connsiteX6" fmla="*/ 5453 w 5563"/>
                <a:gd name="connsiteY6" fmla="*/ 3129 h 3192"/>
                <a:gd name="connsiteX7" fmla="*/ 5563 w 5563"/>
                <a:gd name="connsiteY7" fmla="*/ 2639 h 3192"/>
                <a:gd name="connsiteX8" fmla="*/ 5389 w 5563"/>
                <a:gd name="connsiteY8" fmla="*/ 1897 h 3192"/>
                <a:gd name="connsiteX9" fmla="*/ 5342 w 5563"/>
                <a:gd name="connsiteY9" fmla="*/ 1075 h 3192"/>
                <a:gd name="connsiteX10" fmla="*/ 5310 w 5563"/>
                <a:gd name="connsiteY10" fmla="*/ 48 h 3192"/>
                <a:gd name="connsiteX11" fmla="*/ 4978 w 5563"/>
                <a:gd name="connsiteY11" fmla="*/ 0 h 3192"/>
                <a:gd name="connsiteX12" fmla="*/ 3904 w 5563"/>
                <a:gd name="connsiteY12" fmla="*/ 1739 h 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3" h="3192">
                  <a:moveTo>
                    <a:pt x="3114" y="2387"/>
                  </a:moveTo>
                  <a:lnTo>
                    <a:pt x="1897" y="2671"/>
                  </a:lnTo>
                  <a:lnTo>
                    <a:pt x="1422" y="2434"/>
                  </a:lnTo>
                  <a:lnTo>
                    <a:pt x="1027" y="2513"/>
                  </a:lnTo>
                  <a:lnTo>
                    <a:pt x="0" y="3192"/>
                  </a:lnTo>
                  <a:lnTo>
                    <a:pt x="3461" y="2639"/>
                  </a:lnTo>
                  <a:lnTo>
                    <a:pt x="5453" y="3129"/>
                  </a:lnTo>
                  <a:lnTo>
                    <a:pt x="5563" y="2639"/>
                  </a:lnTo>
                  <a:lnTo>
                    <a:pt x="5389" y="1897"/>
                  </a:lnTo>
                  <a:lnTo>
                    <a:pt x="5342" y="1075"/>
                  </a:lnTo>
                  <a:lnTo>
                    <a:pt x="5310" y="48"/>
                  </a:lnTo>
                  <a:lnTo>
                    <a:pt x="4978" y="0"/>
                  </a:lnTo>
                  <a:lnTo>
                    <a:pt x="3904" y="1739"/>
                  </a:lnTo>
                  <a:close/>
                </a:path>
              </a:pathLst>
            </a:custGeom>
            <a:grpFill/>
            <a:ln w="6350" cap="flat">
              <a:solidFill>
                <a:schemeClr val="bg1"/>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EE4C10ED-E190-E60E-06B9-9FE00154A2CD}"/>
                </a:ext>
              </a:extLst>
            </p:cNvPr>
            <p:cNvSpPr/>
            <p:nvPr/>
          </p:nvSpPr>
          <p:spPr>
            <a:xfrm>
              <a:off x="6989119" y="9322022"/>
              <a:ext cx="2212" cy="4377"/>
            </a:xfrm>
            <a:custGeom>
              <a:avLst/>
              <a:gdLst>
                <a:gd name="connsiteX0" fmla="*/ 2165 w 2212"/>
                <a:gd name="connsiteY0" fmla="*/ 190 h 4377"/>
                <a:gd name="connsiteX1" fmla="*/ 1976 w 2212"/>
                <a:gd name="connsiteY1" fmla="*/ 0 h 4377"/>
                <a:gd name="connsiteX2" fmla="*/ 1517 w 2212"/>
                <a:gd name="connsiteY2" fmla="*/ 411 h 4377"/>
                <a:gd name="connsiteX3" fmla="*/ 901 w 2212"/>
                <a:gd name="connsiteY3" fmla="*/ 1202 h 4377"/>
                <a:gd name="connsiteX4" fmla="*/ 221 w 2212"/>
                <a:gd name="connsiteY4" fmla="*/ 2402 h 4377"/>
                <a:gd name="connsiteX5" fmla="*/ 0 w 2212"/>
                <a:gd name="connsiteY5" fmla="*/ 3446 h 4377"/>
                <a:gd name="connsiteX6" fmla="*/ 332 w 2212"/>
                <a:gd name="connsiteY6" fmla="*/ 3841 h 4377"/>
                <a:gd name="connsiteX7" fmla="*/ 632 w 2212"/>
                <a:gd name="connsiteY7" fmla="*/ 3951 h 4377"/>
                <a:gd name="connsiteX8" fmla="*/ 727 w 2212"/>
                <a:gd name="connsiteY8" fmla="*/ 4173 h 4377"/>
                <a:gd name="connsiteX9" fmla="*/ 901 w 2212"/>
                <a:gd name="connsiteY9" fmla="*/ 4173 h 4377"/>
                <a:gd name="connsiteX10" fmla="*/ 1185 w 2212"/>
                <a:gd name="connsiteY10" fmla="*/ 3999 h 4377"/>
                <a:gd name="connsiteX11" fmla="*/ 1407 w 2212"/>
                <a:gd name="connsiteY11" fmla="*/ 3872 h 4377"/>
                <a:gd name="connsiteX12" fmla="*/ 1580 w 2212"/>
                <a:gd name="connsiteY12" fmla="*/ 3825 h 4377"/>
                <a:gd name="connsiteX13" fmla="*/ 1818 w 2212"/>
                <a:gd name="connsiteY13" fmla="*/ 3999 h 4377"/>
                <a:gd name="connsiteX14" fmla="*/ 2054 w 2212"/>
                <a:gd name="connsiteY14" fmla="*/ 4378 h 4377"/>
                <a:gd name="connsiteX15" fmla="*/ 2213 w 2212"/>
                <a:gd name="connsiteY15" fmla="*/ 4236 h 4377"/>
                <a:gd name="connsiteX16" fmla="*/ 2213 w 2212"/>
                <a:gd name="connsiteY16" fmla="*/ 3635 h 4377"/>
                <a:gd name="connsiteX17" fmla="*/ 2213 w 2212"/>
                <a:gd name="connsiteY17" fmla="*/ 3351 h 4377"/>
                <a:gd name="connsiteX18" fmla="*/ 1802 w 2212"/>
                <a:gd name="connsiteY18" fmla="*/ 3003 h 4377"/>
                <a:gd name="connsiteX19" fmla="*/ 1470 w 2212"/>
                <a:gd name="connsiteY19" fmla="*/ 2055 h 4377"/>
                <a:gd name="connsiteX20" fmla="*/ 1818 w 2212"/>
                <a:gd name="connsiteY20" fmla="*/ 964 h 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12" h="4377">
                  <a:moveTo>
                    <a:pt x="2165" y="190"/>
                  </a:moveTo>
                  <a:lnTo>
                    <a:pt x="1976" y="0"/>
                  </a:lnTo>
                  <a:lnTo>
                    <a:pt x="1517" y="411"/>
                  </a:lnTo>
                  <a:lnTo>
                    <a:pt x="901" y="1202"/>
                  </a:lnTo>
                  <a:lnTo>
                    <a:pt x="221" y="2402"/>
                  </a:lnTo>
                  <a:lnTo>
                    <a:pt x="0" y="3446"/>
                  </a:lnTo>
                  <a:lnTo>
                    <a:pt x="332" y="3841"/>
                  </a:lnTo>
                  <a:lnTo>
                    <a:pt x="632" y="3951"/>
                  </a:lnTo>
                  <a:lnTo>
                    <a:pt x="727" y="4173"/>
                  </a:lnTo>
                  <a:lnTo>
                    <a:pt x="901" y="4173"/>
                  </a:lnTo>
                  <a:lnTo>
                    <a:pt x="1185" y="3999"/>
                  </a:lnTo>
                  <a:lnTo>
                    <a:pt x="1407" y="3872"/>
                  </a:lnTo>
                  <a:lnTo>
                    <a:pt x="1580" y="3825"/>
                  </a:lnTo>
                  <a:lnTo>
                    <a:pt x="1818" y="3999"/>
                  </a:lnTo>
                  <a:lnTo>
                    <a:pt x="2054" y="4378"/>
                  </a:lnTo>
                  <a:lnTo>
                    <a:pt x="2213" y="4236"/>
                  </a:lnTo>
                  <a:lnTo>
                    <a:pt x="2213" y="3635"/>
                  </a:lnTo>
                  <a:lnTo>
                    <a:pt x="2213" y="3351"/>
                  </a:lnTo>
                  <a:lnTo>
                    <a:pt x="1802" y="3003"/>
                  </a:lnTo>
                  <a:lnTo>
                    <a:pt x="1470" y="2055"/>
                  </a:lnTo>
                  <a:lnTo>
                    <a:pt x="1818" y="964"/>
                  </a:lnTo>
                  <a:close/>
                </a:path>
              </a:pathLst>
            </a:custGeom>
            <a:grpFill/>
            <a:ln w="6350" cap="flat">
              <a:solidFill>
                <a:schemeClr val="bg1"/>
              </a:solid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2B9E33FB-09F4-FC44-18F1-A6ED00CA4BA5}"/>
                </a:ext>
              </a:extLst>
            </p:cNvPr>
            <p:cNvSpPr/>
            <p:nvPr/>
          </p:nvSpPr>
          <p:spPr>
            <a:xfrm>
              <a:off x="7030984" y="9841192"/>
              <a:ext cx="8723" cy="4836"/>
            </a:xfrm>
            <a:custGeom>
              <a:avLst/>
              <a:gdLst>
                <a:gd name="connsiteX0" fmla="*/ 8724 w 8723"/>
                <a:gd name="connsiteY0" fmla="*/ 348 h 4836"/>
                <a:gd name="connsiteX1" fmla="*/ 8566 w 8723"/>
                <a:gd name="connsiteY1" fmla="*/ 32 h 4836"/>
                <a:gd name="connsiteX2" fmla="*/ 7460 w 8723"/>
                <a:gd name="connsiteY2" fmla="*/ 0 h 4836"/>
                <a:gd name="connsiteX3" fmla="*/ 4157 w 8723"/>
                <a:gd name="connsiteY3" fmla="*/ 1344 h 4836"/>
                <a:gd name="connsiteX4" fmla="*/ 1043 w 8723"/>
                <a:gd name="connsiteY4" fmla="*/ 3066 h 4836"/>
                <a:gd name="connsiteX5" fmla="*/ 174 w 8723"/>
                <a:gd name="connsiteY5" fmla="*/ 4156 h 4836"/>
                <a:gd name="connsiteX6" fmla="*/ 0 w 8723"/>
                <a:gd name="connsiteY6" fmla="*/ 4836 h 4836"/>
                <a:gd name="connsiteX7" fmla="*/ 458 w 8723"/>
                <a:gd name="connsiteY7" fmla="*/ 3841 h 4836"/>
                <a:gd name="connsiteX8" fmla="*/ 8392 w 8723"/>
                <a:gd name="connsiteY8" fmla="*/ 348 h 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3" h="4836">
                  <a:moveTo>
                    <a:pt x="8724" y="348"/>
                  </a:moveTo>
                  <a:lnTo>
                    <a:pt x="8566" y="32"/>
                  </a:lnTo>
                  <a:lnTo>
                    <a:pt x="7460" y="0"/>
                  </a:lnTo>
                  <a:lnTo>
                    <a:pt x="4157" y="1344"/>
                  </a:lnTo>
                  <a:lnTo>
                    <a:pt x="1043" y="3066"/>
                  </a:lnTo>
                  <a:lnTo>
                    <a:pt x="174" y="4156"/>
                  </a:lnTo>
                  <a:lnTo>
                    <a:pt x="0" y="4836"/>
                  </a:lnTo>
                  <a:lnTo>
                    <a:pt x="458" y="3841"/>
                  </a:lnTo>
                  <a:lnTo>
                    <a:pt x="8392" y="348"/>
                  </a:lnTo>
                  <a:close/>
                </a:path>
              </a:pathLst>
            </a:custGeom>
            <a:grpFill/>
            <a:ln w="6350" cap="flat">
              <a:solidFill>
                <a:schemeClr val="bg1"/>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961A3FE1-1BB6-95B2-BC35-360EB1C6B355}"/>
                </a:ext>
              </a:extLst>
            </p:cNvPr>
            <p:cNvSpPr/>
            <p:nvPr/>
          </p:nvSpPr>
          <p:spPr>
            <a:xfrm>
              <a:off x="7025895" y="9846519"/>
              <a:ext cx="4267" cy="4867"/>
            </a:xfrm>
            <a:custGeom>
              <a:avLst/>
              <a:gdLst>
                <a:gd name="connsiteX0" fmla="*/ 474 w 4267"/>
                <a:gd name="connsiteY0" fmla="*/ 4362 h 4867"/>
                <a:gd name="connsiteX1" fmla="*/ 695 w 4267"/>
                <a:gd name="connsiteY1" fmla="*/ 3998 h 4867"/>
                <a:gd name="connsiteX2" fmla="*/ 2418 w 4267"/>
                <a:gd name="connsiteY2" fmla="*/ 2339 h 4867"/>
                <a:gd name="connsiteX3" fmla="*/ 2845 w 4267"/>
                <a:gd name="connsiteY3" fmla="*/ 1391 h 4867"/>
                <a:gd name="connsiteX4" fmla="*/ 3477 w 4267"/>
                <a:gd name="connsiteY4" fmla="*/ 822 h 4867"/>
                <a:gd name="connsiteX5" fmla="*/ 4062 w 4267"/>
                <a:gd name="connsiteY5" fmla="*/ 505 h 4867"/>
                <a:gd name="connsiteX6" fmla="*/ 4267 w 4267"/>
                <a:gd name="connsiteY6" fmla="*/ 253 h 4867"/>
                <a:gd name="connsiteX7" fmla="*/ 3951 w 4267"/>
                <a:gd name="connsiteY7" fmla="*/ 0 h 4867"/>
                <a:gd name="connsiteX8" fmla="*/ 3335 w 4267"/>
                <a:gd name="connsiteY8" fmla="*/ 285 h 4867"/>
                <a:gd name="connsiteX9" fmla="*/ 126 w 4267"/>
                <a:gd name="connsiteY9" fmla="*/ 3967 h 4867"/>
                <a:gd name="connsiteX10" fmla="*/ 0 w 4267"/>
                <a:gd name="connsiteY10" fmla="*/ 4551 h 4867"/>
                <a:gd name="connsiteX11" fmla="*/ 158 w 4267"/>
                <a:gd name="connsiteY11" fmla="*/ 4868 h 4867"/>
                <a:gd name="connsiteX12" fmla="*/ 363 w 4267"/>
                <a:gd name="connsiteY12" fmla="*/ 4710 h 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7" h="4867">
                  <a:moveTo>
                    <a:pt x="474" y="4362"/>
                  </a:moveTo>
                  <a:lnTo>
                    <a:pt x="695" y="3998"/>
                  </a:lnTo>
                  <a:lnTo>
                    <a:pt x="2418" y="2339"/>
                  </a:lnTo>
                  <a:lnTo>
                    <a:pt x="2845" y="1391"/>
                  </a:lnTo>
                  <a:lnTo>
                    <a:pt x="3477" y="822"/>
                  </a:lnTo>
                  <a:lnTo>
                    <a:pt x="4062" y="505"/>
                  </a:lnTo>
                  <a:lnTo>
                    <a:pt x="4267" y="253"/>
                  </a:lnTo>
                  <a:lnTo>
                    <a:pt x="3951" y="0"/>
                  </a:lnTo>
                  <a:lnTo>
                    <a:pt x="3335" y="285"/>
                  </a:lnTo>
                  <a:lnTo>
                    <a:pt x="126" y="3967"/>
                  </a:lnTo>
                  <a:lnTo>
                    <a:pt x="0" y="4551"/>
                  </a:lnTo>
                  <a:lnTo>
                    <a:pt x="158" y="4868"/>
                  </a:lnTo>
                  <a:lnTo>
                    <a:pt x="363" y="4710"/>
                  </a:lnTo>
                  <a:close/>
                </a:path>
              </a:pathLst>
            </a:custGeom>
            <a:grpFill/>
            <a:ln w="6350" cap="flat">
              <a:solidFill>
                <a:schemeClr val="bg1"/>
              </a:solid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FFD968E-A5D7-BBDE-3384-8857166D7D92}"/>
                </a:ext>
              </a:extLst>
            </p:cNvPr>
            <p:cNvSpPr/>
            <p:nvPr/>
          </p:nvSpPr>
          <p:spPr>
            <a:xfrm>
              <a:off x="7132637" y="9593967"/>
              <a:ext cx="18664" cy="18490"/>
            </a:xfrm>
            <a:custGeom>
              <a:avLst/>
              <a:gdLst>
                <a:gd name="connsiteX0" fmla="*/ 901 w 18664"/>
                <a:gd name="connsiteY0" fmla="*/ 17590 h 18490"/>
                <a:gd name="connsiteX1" fmla="*/ 2007 w 18664"/>
                <a:gd name="connsiteY1" fmla="*/ 18237 h 18490"/>
                <a:gd name="connsiteX2" fmla="*/ 5753 w 18664"/>
                <a:gd name="connsiteY2" fmla="*/ 18491 h 18490"/>
                <a:gd name="connsiteX3" fmla="*/ 7080 w 18664"/>
                <a:gd name="connsiteY3" fmla="*/ 18237 h 18490"/>
                <a:gd name="connsiteX4" fmla="*/ 8155 w 18664"/>
                <a:gd name="connsiteY4" fmla="*/ 17416 h 18490"/>
                <a:gd name="connsiteX5" fmla="*/ 8945 w 18664"/>
                <a:gd name="connsiteY5" fmla="*/ 16183 h 18490"/>
                <a:gd name="connsiteX6" fmla="*/ 10320 w 18664"/>
                <a:gd name="connsiteY6" fmla="*/ 13307 h 18490"/>
                <a:gd name="connsiteX7" fmla="*/ 11916 w 18664"/>
                <a:gd name="connsiteY7" fmla="*/ 11189 h 18490"/>
                <a:gd name="connsiteX8" fmla="*/ 12327 w 18664"/>
                <a:gd name="connsiteY8" fmla="*/ 10873 h 18490"/>
                <a:gd name="connsiteX9" fmla="*/ 12675 w 18664"/>
                <a:gd name="connsiteY9" fmla="*/ 10430 h 18490"/>
                <a:gd name="connsiteX10" fmla="*/ 13924 w 18664"/>
                <a:gd name="connsiteY10" fmla="*/ 7444 h 18490"/>
                <a:gd name="connsiteX11" fmla="*/ 16816 w 18664"/>
                <a:gd name="connsiteY11" fmla="*/ 3145 h 18490"/>
                <a:gd name="connsiteX12" fmla="*/ 17748 w 18664"/>
                <a:gd name="connsiteY12" fmla="*/ 1486 h 18490"/>
                <a:gd name="connsiteX13" fmla="*/ 18017 w 18664"/>
                <a:gd name="connsiteY13" fmla="*/ 1296 h 18490"/>
                <a:gd name="connsiteX14" fmla="*/ 18270 w 18664"/>
                <a:gd name="connsiteY14" fmla="*/ 1027 h 18490"/>
                <a:gd name="connsiteX15" fmla="*/ 18475 w 18664"/>
                <a:gd name="connsiteY15" fmla="*/ 600 h 18490"/>
                <a:gd name="connsiteX16" fmla="*/ 18665 w 18664"/>
                <a:gd name="connsiteY16" fmla="*/ 0 h 18490"/>
                <a:gd name="connsiteX17" fmla="*/ 10051 w 18664"/>
                <a:gd name="connsiteY17" fmla="*/ 4725 h 18490"/>
                <a:gd name="connsiteX18" fmla="*/ 6986 w 18664"/>
                <a:gd name="connsiteY18" fmla="*/ 5120 h 18490"/>
                <a:gd name="connsiteX19" fmla="*/ 6369 w 18664"/>
                <a:gd name="connsiteY19" fmla="*/ 5231 h 18490"/>
                <a:gd name="connsiteX20" fmla="*/ 4014 w 18664"/>
                <a:gd name="connsiteY20" fmla="*/ 6416 h 18490"/>
                <a:gd name="connsiteX21" fmla="*/ 3398 w 18664"/>
                <a:gd name="connsiteY21" fmla="*/ 6969 h 18490"/>
                <a:gd name="connsiteX22" fmla="*/ 3019 w 18664"/>
                <a:gd name="connsiteY22" fmla="*/ 7633 h 18490"/>
                <a:gd name="connsiteX23" fmla="*/ 1849 w 18664"/>
                <a:gd name="connsiteY23" fmla="*/ 10493 h 18490"/>
                <a:gd name="connsiteX24" fmla="*/ 1517 w 18664"/>
                <a:gd name="connsiteY24" fmla="*/ 10968 h 18490"/>
                <a:gd name="connsiteX25" fmla="*/ 1185 w 18664"/>
                <a:gd name="connsiteY25" fmla="*/ 10842 h 18490"/>
                <a:gd name="connsiteX26" fmla="*/ 0 w 18664"/>
                <a:gd name="connsiteY26" fmla="*/ 9340 h 18490"/>
                <a:gd name="connsiteX27" fmla="*/ 948 w 18664"/>
                <a:gd name="connsiteY27" fmla="*/ 11047 h 18490"/>
                <a:gd name="connsiteX28" fmla="*/ 1644 w 18664"/>
                <a:gd name="connsiteY28" fmla="*/ 12785 h 18490"/>
                <a:gd name="connsiteX29" fmla="*/ 1739 w 18664"/>
                <a:gd name="connsiteY29" fmla="*/ 14208 h 18490"/>
                <a:gd name="connsiteX30" fmla="*/ 901 w 18664"/>
                <a:gd name="connsiteY30" fmla="*/ 14919 h 18490"/>
                <a:gd name="connsiteX31" fmla="*/ 1185 w 18664"/>
                <a:gd name="connsiteY31" fmla="*/ 15520 h 18490"/>
                <a:gd name="connsiteX32" fmla="*/ 1296 w 18664"/>
                <a:gd name="connsiteY32" fmla="*/ 16199 h 18490"/>
                <a:gd name="connsiteX33" fmla="*/ 1217 w 18664"/>
                <a:gd name="connsiteY33" fmla="*/ 16910 h 1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664" h="18490">
                  <a:moveTo>
                    <a:pt x="901" y="17590"/>
                  </a:moveTo>
                  <a:lnTo>
                    <a:pt x="2007" y="18237"/>
                  </a:lnTo>
                  <a:lnTo>
                    <a:pt x="5753" y="18491"/>
                  </a:lnTo>
                  <a:lnTo>
                    <a:pt x="7080" y="18237"/>
                  </a:lnTo>
                  <a:lnTo>
                    <a:pt x="8155" y="17416"/>
                  </a:lnTo>
                  <a:lnTo>
                    <a:pt x="8945" y="16183"/>
                  </a:lnTo>
                  <a:lnTo>
                    <a:pt x="10320" y="13307"/>
                  </a:lnTo>
                  <a:lnTo>
                    <a:pt x="11916" y="11189"/>
                  </a:lnTo>
                  <a:lnTo>
                    <a:pt x="12327" y="10873"/>
                  </a:lnTo>
                  <a:lnTo>
                    <a:pt x="12675" y="10430"/>
                  </a:lnTo>
                  <a:lnTo>
                    <a:pt x="13924" y="7444"/>
                  </a:lnTo>
                  <a:lnTo>
                    <a:pt x="16816" y="3145"/>
                  </a:lnTo>
                  <a:lnTo>
                    <a:pt x="17748" y="1486"/>
                  </a:lnTo>
                  <a:lnTo>
                    <a:pt x="18017" y="1296"/>
                  </a:lnTo>
                  <a:lnTo>
                    <a:pt x="18270" y="1027"/>
                  </a:lnTo>
                  <a:lnTo>
                    <a:pt x="18475" y="600"/>
                  </a:lnTo>
                  <a:lnTo>
                    <a:pt x="18665" y="0"/>
                  </a:lnTo>
                  <a:lnTo>
                    <a:pt x="10051" y="4725"/>
                  </a:lnTo>
                  <a:lnTo>
                    <a:pt x="6986" y="5120"/>
                  </a:lnTo>
                  <a:lnTo>
                    <a:pt x="6369" y="5231"/>
                  </a:lnTo>
                  <a:lnTo>
                    <a:pt x="4014" y="6416"/>
                  </a:lnTo>
                  <a:lnTo>
                    <a:pt x="3398" y="6969"/>
                  </a:lnTo>
                  <a:lnTo>
                    <a:pt x="3019" y="7633"/>
                  </a:lnTo>
                  <a:lnTo>
                    <a:pt x="1849" y="10493"/>
                  </a:lnTo>
                  <a:lnTo>
                    <a:pt x="1517" y="10968"/>
                  </a:lnTo>
                  <a:lnTo>
                    <a:pt x="1185" y="10842"/>
                  </a:lnTo>
                  <a:lnTo>
                    <a:pt x="0" y="9340"/>
                  </a:lnTo>
                  <a:lnTo>
                    <a:pt x="948" y="11047"/>
                  </a:lnTo>
                  <a:lnTo>
                    <a:pt x="1644" y="12785"/>
                  </a:lnTo>
                  <a:lnTo>
                    <a:pt x="1739" y="14208"/>
                  </a:lnTo>
                  <a:lnTo>
                    <a:pt x="901" y="14919"/>
                  </a:lnTo>
                  <a:lnTo>
                    <a:pt x="1185" y="15520"/>
                  </a:lnTo>
                  <a:lnTo>
                    <a:pt x="1296" y="16199"/>
                  </a:lnTo>
                  <a:lnTo>
                    <a:pt x="1217" y="16910"/>
                  </a:lnTo>
                  <a:close/>
                </a:path>
              </a:pathLst>
            </a:custGeom>
            <a:grpFill/>
            <a:ln w="6350" cap="flat">
              <a:solidFill>
                <a:schemeClr val="bg1"/>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833B383B-3FB5-8363-FF37-855D9E36B019}"/>
                </a:ext>
              </a:extLst>
            </p:cNvPr>
            <p:cNvSpPr/>
            <p:nvPr/>
          </p:nvSpPr>
          <p:spPr>
            <a:xfrm>
              <a:off x="8234274" y="9701498"/>
              <a:ext cx="9735" cy="9356"/>
            </a:xfrm>
            <a:custGeom>
              <a:avLst/>
              <a:gdLst>
                <a:gd name="connsiteX0" fmla="*/ 6717 w 9735"/>
                <a:gd name="connsiteY0" fmla="*/ 1423 h 9356"/>
                <a:gd name="connsiteX1" fmla="*/ 4805 w 9735"/>
                <a:gd name="connsiteY1" fmla="*/ 3177 h 9356"/>
                <a:gd name="connsiteX2" fmla="*/ 3857 w 9735"/>
                <a:gd name="connsiteY2" fmla="*/ 3446 h 9356"/>
                <a:gd name="connsiteX3" fmla="*/ 3967 w 9735"/>
                <a:gd name="connsiteY3" fmla="*/ 1770 h 9356"/>
                <a:gd name="connsiteX4" fmla="*/ 3066 w 9735"/>
                <a:gd name="connsiteY4" fmla="*/ 1692 h 9356"/>
                <a:gd name="connsiteX5" fmla="*/ 1628 w 9735"/>
                <a:gd name="connsiteY5" fmla="*/ 2039 h 9356"/>
                <a:gd name="connsiteX6" fmla="*/ 348 w 9735"/>
                <a:gd name="connsiteY6" fmla="*/ 2750 h 9356"/>
                <a:gd name="connsiteX7" fmla="*/ 0 w 9735"/>
                <a:gd name="connsiteY7" fmla="*/ 3762 h 9356"/>
                <a:gd name="connsiteX8" fmla="*/ 853 w 9735"/>
                <a:gd name="connsiteY8" fmla="*/ 4773 h 9356"/>
                <a:gd name="connsiteX9" fmla="*/ 3398 w 9735"/>
                <a:gd name="connsiteY9" fmla="*/ 5026 h 9356"/>
                <a:gd name="connsiteX10" fmla="*/ 4157 w 9735"/>
                <a:gd name="connsiteY10" fmla="*/ 5437 h 9356"/>
                <a:gd name="connsiteX11" fmla="*/ 2339 w 9735"/>
                <a:gd name="connsiteY11" fmla="*/ 7255 h 9356"/>
                <a:gd name="connsiteX12" fmla="*/ 2197 w 9735"/>
                <a:gd name="connsiteY12" fmla="*/ 8013 h 9356"/>
                <a:gd name="connsiteX13" fmla="*/ 2892 w 9735"/>
                <a:gd name="connsiteY13" fmla="*/ 8993 h 9356"/>
                <a:gd name="connsiteX14" fmla="*/ 4710 w 9735"/>
                <a:gd name="connsiteY14" fmla="*/ 8835 h 9356"/>
                <a:gd name="connsiteX15" fmla="*/ 5642 w 9735"/>
                <a:gd name="connsiteY15" fmla="*/ 9357 h 9356"/>
                <a:gd name="connsiteX16" fmla="*/ 6022 w 9735"/>
                <a:gd name="connsiteY16" fmla="*/ 7033 h 9356"/>
                <a:gd name="connsiteX17" fmla="*/ 6986 w 9735"/>
                <a:gd name="connsiteY17" fmla="*/ 4599 h 9356"/>
                <a:gd name="connsiteX18" fmla="*/ 8250 w 9735"/>
                <a:gd name="connsiteY18" fmla="*/ 2608 h 9356"/>
                <a:gd name="connsiteX19" fmla="*/ 9672 w 9735"/>
                <a:gd name="connsiteY19" fmla="*/ 1644 h 9356"/>
                <a:gd name="connsiteX20" fmla="*/ 9736 w 9735"/>
                <a:gd name="connsiteY20" fmla="*/ 0 h 9356"/>
                <a:gd name="connsiteX21" fmla="*/ 8851 w 9735"/>
                <a:gd name="connsiteY21" fmla="*/ 48 h 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35" h="9356">
                  <a:moveTo>
                    <a:pt x="6717" y="1423"/>
                  </a:moveTo>
                  <a:lnTo>
                    <a:pt x="4805" y="3177"/>
                  </a:lnTo>
                  <a:lnTo>
                    <a:pt x="3857" y="3446"/>
                  </a:lnTo>
                  <a:lnTo>
                    <a:pt x="3967" y="1770"/>
                  </a:lnTo>
                  <a:lnTo>
                    <a:pt x="3066" y="1692"/>
                  </a:lnTo>
                  <a:lnTo>
                    <a:pt x="1628" y="2039"/>
                  </a:lnTo>
                  <a:lnTo>
                    <a:pt x="348" y="2750"/>
                  </a:lnTo>
                  <a:lnTo>
                    <a:pt x="0" y="3762"/>
                  </a:lnTo>
                  <a:lnTo>
                    <a:pt x="853" y="4773"/>
                  </a:lnTo>
                  <a:lnTo>
                    <a:pt x="3398" y="5026"/>
                  </a:lnTo>
                  <a:lnTo>
                    <a:pt x="4157" y="5437"/>
                  </a:lnTo>
                  <a:lnTo>
                    <a:pt x="2339" y="7255"/>
                  </a:lnTo>
                  <a:lnTo>
                    <a:pt x="2197" y="8013"/>
                  </a:lnTo>
                  <a:lnTo>
                    <a:pt x="2892" y="8993"/>
                  </a:lnTo>
                  <a:lnTo>
                    <a:pt x="4710" y="8835"/>
                  </a:lnTo>
                  <a:lnTo>
                    <a:pt x="5642" y="9357"/>
                  </a:lnTo>
                  <a:lnTo>
                    <a:pt x="6022" y="7033"/>
                  </a:lnTo>
                  <a:lnTo>
                    <a:pt x="6986" y="4599"/>
                  </a:lnTo>
                  <a:lnTo>
                    <a:pt x="8250" y="2608"/>
                  </a:lnTo>
                  <a:lnTo>
                    <a:pt x="9672" y="1644"/>
                  </a:lnTo>
                  <a:lnTo>
                    <a:pt x="9736" y="0"/>
                  </a:lnTo>
                  <a:lnTo>
                    <a:pt x="8851" y="48"/>
                  </a:lnTo>
                  <a:close/>
                </a:path>
              </a:pathLst>
            </a:custGeom>
            <a:grpFill/>
            <a:ln w="6350" cap="flat">
              <a:solidFill>
                <a:schemeClr val="bg1"/>
              </a:solid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1A702B6-AC8C-D0CA-6ADD-927DA6A9D365}"/>
                </a:ext>
              </a:extLst>
            </p:cNvPr>
            <p:cNvSpPr/>
            <p:nvPr/>
          </p:nvSpPr>
          <p:spPr>
            <a:xfrm>
              <a:off x="7160263" y="9601015"/>
              <a:ext cx="2339" cy="4535"/>
            </a:xfrm>
            <a:custGeom>
              <a:avLst/>
              <a:gdLst>
                <a:gd name="connsiteX0" fmla="*/ 632 w 2339"/>
                <a:gd name="connsiteY0" fmla="*/ 4488 h 4535"/>
                <a:gd name="connsiteX1" fmla="*/ 1154 w 2339"/>
                <a:gd name="connsiteY1" fmla="*/ 3935 h 4535"/>
                <a:gd name="connsiteX2" fmla="*/ 1723 w 2339"/>
                <a:gd name="connsiteY2" fmla="*/ 3208 h 4535"/>
                <a:gd name="connsiteX3" fmla="*/ 2134 w 2339"/>
                <a:gd name="connsiteY3" fmla="*/ 2402 h 4535"/>
                <a:gd name="connsiteX4" fmla="*/ 2307 w 2339"/>
                <a:gd name="connsiteY4" fmla="*/ 1628 h 4535"/>
                <a:gd name="connsiteX5" fmla="*/ 2339 w 2339"/>
                <a:gd name="connsiteY5" fmla="*/ 1232 h 4535"/>
                <a:gd name="connsiteX6" fmla="*/ 2276 w 2339"/>
                <a:gd name="connsiteY6" fmla="*/ 884 h 4535"/>
                <a:gd name="connsiteX7" fmla="*/ 2039 w 2339"/>
                <a:gd name="connsiteY7" fmla="*/ 347 h 4535"/>
                <a:gd name="connsiteX8" fmla="*/ 1628 w 2339"/>
                <a:gd name="connsiteY8" fmla="*/ 0 h 4535"/>
                <a:gd name="connsiteX9" fmla="*/ 1138 w 2339"/>
                <a:gd name="connsiteY9" fmla="*/ 205 h 4535"/>
                <a:gd name="connsiteX10" fmla="*/ 679 w 2339"/>
                <a:gd name="connsiteY10" fmla="*/ 1232 h 4535"/>
                <a:gd name="connsiteX11" fmla="*/ 0 w 2339"/>
                <a:gd name="connsiteY11" fmla="*/ 3698 h 4535"/>
                <a:gd name="connsiteX12" fmla="*/ 47 w 2339"/>
                <a:gd name="connsiteY12" fmla="*/ 4188 h 4535"/>
                <a:gd name="connsiteX13" fmla="*/ 284 w 2339"/>
                <a:gd name="connsiteY13" fmla="*/ 4535 h 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9" h="4535">
                  <a:moveTo>
                    <a:pt x="632" y="4488"/>
                  </a:moveTo>
                  <a:lnTo>
                    <a:pt x="1154" y="3935"/>
                  </a:lnTo>
                  <a:lnTo>
                    <a:pt x="1723" y="3208"/>
                  </a:lnTo>
                  <a:lnTo>
                    <a:pt x="2134" y="2402"/>
                  </a:lnTo>
                  <a:lnTo>
                    <a:pt x="2307" y="1628"/>
                  </a:lnTo>
                  <a:lnTo>
                    <a:pt x="2339" y="1232"/>
                  </a:lnTo>
                  <a:lnTo>
                    <a:pt x="2276" y="884"/>
                  </a:lnTo>
                  <a:lnTo>
                    <a:pt x="2039" y="347"/>
                  </a:lnTo>
                  <a:lnTo>
                    <a:pt x="1628" y="0"/>
                  </a:lnTo>
                  <a:lnTo>
                    <a:pt x="1138" y="205"/>
                  </a:lnTo>
                  <a:lnTo>
                    <a:pt x="679" y="1232"/>
                  </a:lnTo>
                  <a:lnTo>
                    <a:pt x="0" y="3698"/>
                  </a:lnTo>
                  <a:lnTo>
                    <a:pt x="47" y="4188"/>
                  </a:lnTo>
                  <a:lnTo>
                    <a:pt x="284" y="4535"/>
                  </a:lnTo>
                  <a:close/>
                </a:path>
              </a:pathLst>
            </a:custGeom>
            <a:grpFill/>
            <a:ln w="6350" cap="flat">
              <a:solidFill>
                <a:schemeClr val="bg1"/>
              </a:solid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1B1396B-4AF7-F4F9-64A8-088425B499B3}"/>
                </a:ext>
              </a:extLst>
            </p:cNvPr>
            <p:cNvSpPr/>
            <p:nvPr/>
          </p:nvSpPr>
          <p:spPr>
            <a:xfrm>
              <a:off x="7164973" y="9602627"/>
              <a:ext cx="2544" cy="6510"/>
            </a:xfrm>
            <a:custGeom>
              <a:avLst/>
              <a:gdLst>
                <a:gd name="connsiteX0" fmla="*/ 1154 w 2544"/>
                <a:gd name="connsiteY0" fmla="*/ 5437 h 6510"/>
                <a:gd name="connsiteX1" fmla="*/ 1375 w 2544"/>
                <a:gd name="connsiteY1" fmla="*/ 6511 h 6510"/>
                <a:gd name="connsiteX2" fmla="*/ 1912 w 2544"/>
                <a:gd name="connsiteY2" fmla="*/ 6242 h 6510"/>
                <a:gd name="connsiteX3" fmla="*/ 2386 w 2544"/>
                <a:gd name="connsiteY3" fmla="*/ 5547 h 6510"/>
                <a:gd name="connsiteX4" fmla="*/ 2544 w 2544"/>
                <a:gd name="connsiteY4" fmla="*/ 4947 h 6510"/>
                <a:gd name="connsiteX5" fmla="*/ 2450 w 2544"/>
                <a:gd name="connsiteY5" fmla="*/ 4251 h 6510"/>
                <a:gd name="connsiteX6" fmla="*/ 2102 w 2544"/>
                <a:gd name="connsiteY6" fmla="*/ 3698 h 6510"/>
                <a:gd name="connsiteX7" fmla="*/ 1881 w 2544"/>
                <a:gd name="connsiteY7" fmla="*/ 3493 h 6510"/>
                <a:gd name="connsiteX8" fmla="*/ 1770 w 2544"/>
                <a:gd name="connsiteY8" fmla="*/ 2939 h 6510"/>
                <a:gd name="connsiteX9" fmla="*/ 1754 w 2544"/>
                <a:gd name="connsiteY9" fmla="*/ 1706 h 6510"/>
                <a:gd name="connsiteX10" fmla="*/ 1628 w 2544"/>
                <a:gd name="connsiteY10" fmla="*/ 600 h 6510"/>
                <a:gd name="connsiteX11" fmla="*/ 1138 w 2544"/>
                <a:gd name="connsiteY11" fmla="*/ 0 h 6510"/>
                <a:gd name="connsiteX12" fmla="*/ 695 w 2544"/>
                <a:gd name="connsiteY12" fmla="*/ 63 h 6510"/>
                <a:gd name="connsiteX13" fmla="*/ 300 w 2544"/>
                <a:gd name="connsiteY13" fmla="*/ 1486 h 6510"/>
                <a:gd name="connsiteX14" fmla="*/ 95 w 2544"/>
                <a:gd name="connsiteY14" fmla="*/ 2007 h 6510"/>
                <a:gd name="connsiteX15" fmla="*/ 0 w 2544"/>
                <a:gd name="connsiteY15" fmla="*/ 2639 h 6510"/>
                <a:gd name="connsiteX16" fmla="*/ 205 w 2544"/>
                <a:gd name="connsiteY16" fmla="*/ 3271 h 6510"/>
                <a:gd name="connsiteX17" fmla="*/ 759 w 2544"/>
                <a:gd name="connsiteY17" fmla="*/ 4014 h 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44" h="6510">
                  <a:moveTo>
                    <a:pt x="1154" y="5437"/>
                  </a:moveTo>
                  <a:lnTo>
                    <a:pt x="1375" y="6511"/>
                  </a:lnTo>
                  <a:lnTo>
                    <a:pt x="1912" y="6242"/>
                  </a:lnTo>
                  <a:lnTo>
                    <a:pt x="2386" y="5547"/>
                  </a:lnTo>
                  <a:lnTo>
                    <a:pt x="2544" y="4947"/>
                  </a:lnTo>
                  <a:lnTo>
                    <a:pt x="2450" y="4251"/>
                  </a:lnTo>
                  <a:lnTo>
                    <a:pt x="2102" y="3698"/>
                  </a:lnTo>
                  <a:lnTo>
                    <a:pt x="1881" y="3493"/>
                  </a:lnTo>
                  <a:lnTo>
                    <a:pt x="1770" y="2939"/>
                  </a:lnTo>
                  <a:lnTo>
                    <a:pt x="1754" y="1706"/>
                  </a:lnTo>
                  <a:lnTo>
                    <a:pt x="1628" y="600"/>
                  </a:lnTo>
                  <a:lnTo>
                    <a:pt x="1138" y="0"/>
                  </a:lnTo>
                  <a:lnTo>
                    <a:pt x="695" y="63"/>
                  </a:lnTo>
                  <a:lnTo>
                    <a:pt x="300" y="1486"/>
                  </a:lnTo>
                  <a:lnTo>
                    <a:pt x="95" y="2007"/>
                  </a:lnTo>
                  <a:lnTo>
                    <a:pt x="0" y="2639"/>
                  </a:lnTo>
                  <a:lnTo>
                    <a:pt x="205" y="3271"/>
                  </a:lnTo>
                  <a:lnTo>
                    <a:pt x="759" y="4014"/>
                  </a:lnTo>
                  <a:close/>
                </a:path>
              </a:pathLst>
            </a:custGeom>
            <a:grpFill/>
            <a:ln w="6350" cap="flat">
              <a:solidFill>
                <a:schemeClr val="bg1"/>
              </a:solid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62B9A51C-59AD-305B-B273-07AA0FD92243}"/>
                </a:ext>
              </a:extLst>
            </p:cNvPr>
            <p:cNvSpPr/>
            <p:nvPr/>
          </p:nvSpPr>
          <p:spPr>
            <a:xfrm>
              <a:off x="8250979" y="9696852"/>
              <a:ext cx="4772" cy="7080"/>
            </a:xfrm>
            <a:custGeom>
              <a:avLst/>
              <a:gdLst>
                <a:gd name="connsiteX0" fmla="*/ 2513 w 4772"/>
                <a:gd name="connsiteY0" fmla="*/ 0 h 7080"/>
                <a:gd name="connsiteX1" fmla="*/ 1739 w 4772"/>
                <a:gd name="connsiteY1" fmla="*/ 585 h 7080"/>
                <a:gd name="connsiteX2" fmla="*/ 411 w 4772"/>
                <a:gd name="connsiteY2" fmla="*/ 2339 h 7080"/>
                <a:gd name="connsiteX3" fmla="*/ 0 w 4772"/>
                <a:gd name="connsiteY3" fmla="*/ 3129 h 7080"/>
                <a:gd name="connsiteX4" fmla="*/ 522 w 4772"/>
                <a:gd name="connsiteY4" fmla="*/ 4441 h 7080"/>
                <a:gd name="connsiteX5" fmla="*/ 1375 w 4772"/>
                <a:gd name="connsiteY5" fmla="*/ 5738 h 7080"/>
                <a:gd name="connsiteX6" fmla="*/ 1991 w 4772"/>
                <a:gd name="connsiteY6" fmla="*/ 6448 h 7080"/>
                <a:gd name="connsiteX7" fmla="*/ 4014 w 4772"/>
                <a:gd name="connsiteY7" fmla="*/ 7080 h 7080"/>
                <a:gd name="connsiteX8" fmla="*/ 4773 w 4772"/>
                <a:gd name="connsiteY8" fmla="*/ 5311 h 7080"/>
                <a:gd name="connsiteX9" fmla="*/ 4394 w 4772"/>
                <a:gd name="connsiteY9" fmla="*/ 2702 h 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2" h="7080">
                  <a:moveTo>
                    <a:pt x="2513" y="0"/>
                  </a:moveTo>
                  <a:lnTo>
                    <a:pt x="1739" y="585"/>
                  </a:lnTo>
                  <a:lnTo>
                    <a:pt x="411" y="2339"/>
                  </a:lnTo>
                  <a:lnTo>
                    <a:pt x="0" y="3129"/>
                  </a:lnTo>
                  <a:lnTo>
                    <a:pt x="522" y="4441"/>
                  </a:lnTo>
                  <a:lnTo>
                    <a:pt x="1375" y="5738"/>
                  </a:lnTo>
                  <a:lnTo>
                    <a:pt x="1991" y="6448"/>
                  </a:lnTo>
                  <a:lnTo>
                    <a:pt x="4014" y="7080"/>
                  </a:lnTo>
                  <a:lnTo>
                    <a:pt x="4773" y="5311"/>
                  </a:lnTo>
                  <a:lnTo>
                    <a:pt x="4394" y="2702"/>
                  </a:lnTo>
                  <a:close/>
                </a:path>
              </a:pathLst>
            </a:custGeom>
            <a:grpFill/>
            <a:ln w="6350" cap="flat">
              <a:solidFill>
                <a:schemeClr val="bg1"/>
              </a:solid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4AFB3AB-A5E5-5D4B-F27C-F911DB5F6197}"/>
                </a:ext>
              </a:extLst>
            </p:cNvPr>
            <p:cNvSpPr/>
            <p:nvPr/>
          </p:nvSpPr>
          <p:spPr>
            <a:xfrm>
              <a:off x="7465143" y="9620186"/>
              <a:ext cx="12564" cy="12611"/>
            </a:xfrm>
            <a:custGeom>
              <a:avLst/>
              <a:gdLst>
                <a:gd name="connsiteX0" fmla="*/ 9830 w 12564"/>
                <a:gd name="connsiteY0" fmla="*/ 522 h 12611"/>
                <a:gd name="connsiteX1" fmla="*/ 8914 w 12564"/>
                <a:gd name="connsiteY1" fmla="*/ 806 h 12611"/>
                <a:gd name="connsiteX2" fmla="*/ 8171 w 12564"/>
                <a:gd name="connsiteY2" fmla="*/ 822 h 12611"/>
                <a:gd name="connsiteX3" fmla="*/ 7444 w 12564"/>
                <a:gd name="connsiteY3" fmla="*/ 1391 h 12611"/>
                <a:gd name="connsiteX4" fmla="*/ 6512 w 12564"/>
                <a:gd name="connsiteY4" fmla="*/ 2608 h 12611"/>
                <a:gd name="connsiteX5" fmla="*/ 6101 w 12564"/>
                <a:gd name="connsiteY5" fmla="*/ 2987 h 12611"/>
                <a:gd name="connsiteX6" fmla="*/ 4394 w 12564"/>
                <a:gd name="connsiteY6" fmla="*/ 3761 h 12611"/>
                <a:gd name="connsiteX7" fmla="*/ 3572 w 12564"/>
                <a:gd name="connsiteY7" fmla="*/ 4568 h 12611"/>
                <a:gd name="connsiteX8" fmla="*/ 3240 w 12564"/>
                <a:gd name="connsiteY8" fmla="*/ 5927 h 12611"/>
                <a:gd name="connsiteX9" fmla="*/ 2845 w 12564"/>
                <a:gd name="connsiteY9" fmla="*/ 6480 h 12611"/>
                <a:gd name="connsiteX10" fmla="*/ 0 w 12564"/>
                <a:gd name="connsiteY10" fmla="*/ 7207 h 12611"/>
                <a:gd name="connsiteX11" fmla="*/ 474 w 12564"/>
                <a:gd name="connsiteY11" fmla="*/ 7444 h 12611"/>
                <a:gd name="connsiteX12" fmla="*/ 869 w 12564"/>
                <a:gd name="connsiteY12" fmla="*/ 7870 h 12611"/>
                <a:gd name="connsiteX13" fmla="*/ 1028 w 12564"/>
                <a:gd name="connsiteY13" fmla="*/ 8503 h 12611"/>
                <a:gd name="connsiteX14" fmla="*/ 838 w 12564"/>
                <a:gd name="connsiteY14" fmla="*/ 9309 h 12611"/>
                <a:gd name="connsiteX15" fmla="*/ 1391 w 12564"/>
                <a:gd name="connsiteY15" fmla="*/ 10115 h 12611"/>
                <a:gd name="connsiteX16" fmla="*/ 5563 w 12564"/>
                <a:gd name="connsiteY16" fmla="*/ 12390 h 12611"/>
                <a:gd name="connsiteX17" fmla="*/ 6527 w 12564"/>
                <a:gd name="connsiteY17" fmla="*/ 12612 h 12611"/>
                <a:gd name="connsiteX18" fmla="*/ 7238 w 12564"/>
                <a:gd name="connsiteY18" fmla="*/ 12043 h 12611"/>
                <a:gd name="connsiteX19" fmla="*/ 8281 w 12564"/>
                <a:gd name="connsiteY19" fmla="*/ 10336 h 12611"/>
                <a:gd name="connsiteX20" fmla="*/ 11869 w 12564"/>
                <a:gd name="connsiteY20" fmla="*/ 6512 h 12611"/>
                <a:gd name="connsiteX21" fmla="*/ 11379 w 12564"/>
                <a:gd name="connsiteY21" fmla="*/ 5626 h 12611"/>
                <a:gd name="connsiteX22" fmla="*/ 11537 w 12564"/>
                <a:gd name="connsiteY22" fmla="*/ 4757 h 12611"/>
                <a:gd name="connsiteX23" fmla="*/ 12564 w 12564"/>
                <a:gd name="connsiteY23" fmla="*/ 2829 h 12611"/>
                <a:gd name="connsiteX24" fmla="*/ 12375 w 12564"/>
                <a:gd name="connsiteY24" fmla="*/ 2354 h 12611"/>
                <a:gd name="connsiteX25" fmla="*/ 12264 w 12564"/>
                <a:gd name="connsiteY25" fmla="*/ 1864 h 12611"/>
                <a:gd name="connsiteX26" fmla="*/ 12232 w 12564"/>
                <a:gd name="connsiteY26" fmla="*/ 1296 h 12611"/>
                <a:gd name="connsiteX27" fmla="*/ 12280 w 12564"/>
                <a:gd name="connsiteY27" fmla="*/ 711 h 12611"/>
                <a:gd name="connsiteX28" fmla="*/ 11442 w 12564"/>
                <a:gd name="connsiteY28" fmla="*/ 0 h 12611"/>
                <a:gd name="connsiteX29" fmla="*/ 10652 w 12564"/>
                <a:gd name="connsiteY29" fmla="*/ 95 h 1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64" h="12611">
                  <a:moveTo>
                    <a:pt x="9830" y="522"/>
                  </a:moveTo>
                  <a:lnTo>
                    <a:pt x="8914" y="806"/>
                  </a:lnTo>
                  <a:lnTo>
                    <a:pt x="8171" y="822"/>
                  </a:lnTo>
                  <a:lnTo>
                    <a:pt x="7444" y="1391"/>
                  </a:lnTo>
                  <a:lnTo>
                    <a:pt x="6512" y="2608"/>
                  </a:lnTo>
                  <a:lnTo>
                    <a:pt x="6101" y="2987"/>
                  </a:lnTo>
                  <a:lnTo>
                    <a:pt x="4394" y="3761"/>
                  </a:lnTo>
                  <a:lnTo>
                    <a:pt x="3572" y="4568"/>
                  </a:lnTo>
                  <a:lnTo>
                    <a:pt x="3240" y="5927"/>
                  </a:lnTo>
                  <a:lnTo>
                    <a:pt x="2845" y="6480"/>
                  </a:lnTo>
                  <a:lnTo>
                    <a:pt x="0" y="7207"/>
                  </a:lnTo>
                  <a:lnTo>
                    <a:pt x="474" y="7444"/>
                  </a:lnTo>
                  <a:lnTo>
                    <a:pt x="869" y="7870"/>
                  </a:lnTo>
                  <a:lnTo>
                    <a:pt x="1028" y="8503"/>
                  </a:lnTo>
                  <a:lnTo>
                    <a:pt x="838" y="9309"/>
                  </a:lnTo>
                  <a:lnTo>
                    <a:pt x="1391" y="10115"/>
                  </a:lnTo>
                  <a:lnTo>
                    <a:pt x="5563" y="12390"/>
                  </a:lnTo>
                  <a:lnTo>
                    <a:pt x="6527" y="12612"/>
                  </a:lnTo>
                  <a:lnTo>
                    <a:pt x="7238" y="12043"/>
                  </a:lnTo>
                  <a:lnTo>
                    <a:pt x="8281" y="10336"/>
                  </a:lnTo>
                  <a:lnTo>
                    <a:pt x="11869" y="6512"/>
                  </a:lnTo>
                  <a:lnTo>
                    <a:pt x="11379" y="5626"/>
                  </a:lnTo>
                  <a:lnTo>
                    <a:pt x="11537" y="4757"/>
                  </a:lnTo>
                  <a:lnTo>
                    <a:pt x="12564" y="2829"/>
                  </a:lnTo>
                  <a:lnTo>
                    <a:pt x="12375" y="2354"/>
                  </a:lnTo>
                  <a:lnTo>
                    <a:pt x="12264" y="1864"/>
                  </a:lnTo>
                  <a:lnTo>
                    <a:pt x="12232" y="1296"/>
                  </a:lnTo>
                  <a:lnTo>
                    <a:pt x="12280" y="711"/>
                  </a:lnTo>
                  <a:lnTo>
                    <a:pt x="11442" y="0"/>
                  </a:lnTo>
                  <a:lnTo>
                    <a:pt x="10652" y="95"/>
                  </a:lnTo>
                  <a:close/>
                </a:path>
              </a:pathLst>
            </a:custGeom>
            <a:grpFill/>
            <a:ln w="6350" cap="flat">
              <a:solidFill>
                <a:schemeClr val="bg1"/>
              </a:solid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90611BBC-0014-4FAD-1BC1-526D01182C0D}"/>
                </a:ext>
              </a:extLst>
            </p:cNvPr>
            <p:cNvSpPr/>
            <p:nvPr/>
          </p:nvSpPr>
          <p:spPr>
            <a:xfrm>
              <a:off x="7496230" y="9647827"/>
              <a:ext cx="3998" cy="7033"/>
            </a:xfrm>
            <a:custGeom>
              <a:avLst/>
              <a:gdLst>
                <a:gd name="connsiteX0" fmla="*/ 2608 w 3998"/>
                <a:gd name="connsiteY0" fmla="*/ 0 h 7033"/>
                <a:gd name="connsiteX1" fmla="*/ 1075 w 3998"/>
                <a:gd name="connsiteY1" fmla="*/ 664 h 7033"/>
                <a:gd name="connsiteX2" fmla="*/ 174 w 3998"/>
                <a:gd name="connsiteY2" fmla="*/ 4521 h 7033"/>
                <a:gd name="connsiteX3" fmla="*/ 0 w 3998"/>
                <a:gd name="connsiteY3" fmla="*/ 5611 h 7033"/>
                <a:gd name="connsiteX4" fmla="*/ 364 w 3998"/>
                <a:gd name="connsiteY4" fmla="*/ 6670 h 7033"/>
                <a:gd name="connsiteX5" fmla="*/ 1170 w 3998"/>
                <a:gd name="connsiteY5" fmla="*/ 7033 h 7033"/>
                <a:gd name="connsiteX6" fmla="*/ 2070 w 3998"/>
                <a:gd name="connsiteY6" fmla="*/ 6875 h 7033"/>
                <a:gd name="connsiteX7" fmla="*/ 2734 w 3998"/>
                <a:gd name="connsiteY7" fmla="*/ 6338 h 7033"/>
                <a:gd name="connsiteX8" fmla="*/ 3272 w 3998"/>
                <a:gd name="connsiteY8" fmla="*/ 5248 h 7033"/>
                <a:gd name="connsiteX9" fmla="*/ 3572 w 3998"/>
                <a:gd name="connsiteY9" fmla="*/ 4031 h 7033"/>
                <a:gd name="connsiteX10" fmla="*/ 3999 w 3998"/>
                <a:gd name="connsiteY10" fmla="*/ 1549 h 7033"/>
                <a:gd name="connsiteX11" fmla="*/ 3303 w 3998"/>
                <a:gd name="connsiteY11" fmla="*/ 17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8" h="7033">
                  <a:moveTo>
                    <a:pt x="2608" y="0"/>
                  </a:moveTo>
                  <a:lnTo>
                    <a:pt x="1075" y="664"/>
                  </a:lnTo>
                  <a:lnTo>
                    <a:pt x="174" y="4521"/>
                  </a:lnTo>
                  <a:lnTo>
                    <a:pt x="0" y="5611"/>
                  </a:lnTo>
                  <a:lnTo>
                    <a:pt x="364" y="6670"/>
                  </a:lnTo>
                  <a:lnTo>
                    <a:pt x="1170" y="7033"/>
                  </a:lnTo>
                  <a:lnTo>
                    <a:pt x="2070" y="6875"/>
                  </a:lnTo>
                  <a:lnTo>
                    <a:pt x="2734" y="6338"/>
                  </a:lnTo>
                  <a:lnTo>
                    <a:pt x="3272" y="5248"/>
                  </a:lnTo>
                  <a:lnTo>
                    <a:pt x="3572" y="4031"/>
                  </a:lnTo>
                  <a:lnTo>
                    <a:pt x="3999" y="1549"/>
                  </a:lnTo>
                  <a:lnTo>
                    <a:pt x="3303" y="174"/>
                  </a:lnTo>
                  <a:close/>
                </a:path>
              </a:pathLst>
            </a:custGeom>
            <a:grpFill/>
            <a:ln w="6350" cap="flat">
              <a:solidFill>
                <a:schemeClr val="bg1"/>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64B91B49-82AA-BF69-4B36-E945D439F221}"/>
                </a:ext>
              </a:extLst>
            </p:cNvPr>
            <p:cNvSpPr/>
            <p:nvPr/>
          </p:nvSpPr>
          <p:spPr>
            <a:xfrm>
              <a:off x="7454902" y="9643086"/>
              <a:ext cx="5942" cy="4062"/>
            </a:xfrm>
            <a:custGeom>
              <a:avLst/>
              <a:gdLst>
                <a:gd name="connsiteX0" fmla="*/ 5516 w 5942"/>
                <a:gd name="connsiteY0" fmla="*/ 4062 h 4062"/>
                <a:gd name="connsiteX1" fmla="*/ 5942 w 5942"/>
                <a:gd name="connsiteY1" fmla="*/ 3967 h 4062"/>
                <a:gd name="connsiteX2" fmla="*/ 5690 w 5942"/>
                <a:gd name="connsiteY2" fmla="*/ 3256 h 4062"/>
                <a:gd name="connsiteX3" fmla="*/ 5389 w 5942"/>
                <a:gd name="connsiteY3" fmla="*/ 2197 h 4062"/>
                <a:gd name="connsiteX4" fmla="*/ 5215 w 5942"/>
                <a:gd name="connsiteY4" fmla="*/ 1865 h 4062"/>
                <a:gd name="connsiteX5" fmla="*/ 4773 w 5942"/>
                <a:gd name="connsiteY5" fmla="*/ 1897 h 4062"/>
                <a:gd name="connsiteX6" fmla="*/ 4425 w 5942"/>
                <a:gd name="connsiteY6" fmla="*/ 1517 h 4062"/>
                <a:gd name="connsiteX7" fmla="*/ 4235 w 5942"/>
                <a:gd name="connsiteY7" fmla="*/ 1107 h 4062"/>
                <a:gd name="connsiteX8" fmla="*/ 4109 w 5942"/>
                <a:gd name="connsiteY8" fmla="*/ 853 h 4062"/>
                <a:gd name="connsiteX9" fmla="*/ 3493 w 5942"/>
                <a:gd name="connsiteY9" fmla="*/ 695 h 4062"/>
                <a:gd name="connsiteX10" fmla="*/ 3382 w 5942"/>
                <a:gd name="connsiteY10" fmla="*/ 601 h 4062"/>
                <a:gd name="connsiteX11" fmla="*/ 3493 w 5942"/>
                <a:gd name="connsiteY11" fmla="*/ 633 h 4062"/>
                <a:gd name="connsiteX12" fmla="*/ 3556 w 5942"/>
                <a:gd name="connsiteY12" fmla="*/ 553 h 4062"/>
                <a:gd name="connsiteX13" fmla="*/ 3509 w 5942"/>
                <a:gd name="connsiteY13" fmla="*/ 395 h 4062"/>
                <a:gd name="connsiteX14" fmla="*/ 3351 w 5942"/>
                <a:gd name="connsiteY14" fmla="*/ 300 h 4062"/>
                <a:gd name="connsiteX15" fmla="*/ 2861 w 5942"/>
                <a:gd name="connsiteY15" fmla="*/ 506 h 4062"/>
                <a:gd name="connsiteX16" fmla="*/ 2623 w 5942"/>
                <a:gd name="connsiteY16" fmla="*/ 490 h 4062"/>
                <a:gd name="connsiteX17" fmla="*/ 1628 w 5942"/>
                <a:gd name="connsiteY17" fmla="*/ 48 h 4062"/>
                <a:gd name="connsiteX18" fmla="*/ 980 w 5942"/>
                <a:gd name="connsiteY18" fmla="*/ 0 h 4062"/>
                <a:gd name="connsiteX19" fmla="*/ 237 w 5942"/>
                <a:gd name="connsiteY19" fmla="*/ 300 h 4062"/>
                <a:gd name="connsiteX20" fmla="*/ 0 w 5942"/>
                <a:gd name="connsiteY20" fmla="*/ 1028 h 4062"/>
                <a:gd name="connsiteX21" fmla="*/ 490 w 5942"/>
                <a:gd name="connsiteY21" fmla="*/ 2023 h 4062"/>
                <a:gd name="connsiteX22" fmla="*/ 1154 w 5942"/>
                <a:gd name="connsiteY22" fmla="*/ 2608 h 4062"/>
                <a:gd name="connsiteX23" fmla="*/ 3272 w 5942"/>
                <a:gd name="connsiteY23" fmla="*/ 3066 h 4062"/>
                <a:gd name="connsiteX24" fmla="*/ 4789 w 5942"/>
                <a:gd name="connsiteY24" fmla="*/ 3856 h 4062"/>
                <a:gd name="connsiteX25" fmla="*/ 5152 w 5942"/>
                <a:gd name="connsiteY25" fmla="*/ 3983 h 4062"/>
                <a:gd name="connsiteX26" fmla="*/ 5452 w 5942"/>
                <a:gd name="connsiteY26" fmla="*/ 3967 h 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42" h="4062">
                  <a:moveTo>
                    <a:pt x="5516" y="4062"/>
                  </a:moveTo>
                  <a:lnTo>
                    <a:pt x="5942" y="3967"/>
                  </a:lnTo>
                  <a:lnTo>
                    <a:pt x="5690" y="3256"/>
                  </a:lnTo>
                  <a:lnTo>
                    <a:pt x="5389" y="2197"/>
                  </a:lnTo>
                  <a:lnTo>
                    <a:pt x="5215" y="1865"/>
                  </a:lnTo>
                  <a:lnTo>
                    <a:pt x="4773" y="1897"/>
                  </a:lnTo>
                  <a:lnTo>
                    <a:pt x="4425" y="1517"/>
                  </a:lnTo>
                  <a:lnTo>
                    <a:pt x="4235" y="1107"/>
                  </a:lnTo>
                  <a:lnTo>
                    <a:pt x="4109" y="853"/>
                  </a:lnTo>
                  <a:lnTo>
                    <a:pt x="3493" y="695"/>
                  </a:lnTo>
                  <a:lnTo>
                    <a:pt x="3382" y="601"/>
                  </a:lnTo>
                  <a:lnTo>
                    <a:pt x="3493" y="633"/>
                  </a:lnTo>
                  <a:lnTo>
                    <a:pt x="3556" y="553"/>
                  </a:lnTo>
                  <a:lnTo>
                    <a:pt x="3509" y="395"/>
                  </a:lnTo>
                  <a:lnTo>
                    <a:pt x="3351" y="300"/>
                  </a:lnTo>
                  <a:lnTo>
                    <a:pt x="2861" y="506"/>
                  </a:lnTo>
                  <a:lnTo>
                    <a:pt x="2623" y="490"/>
                  </a:lnTo>
                  <a:lnTo>
                    <a:pt x="1628" y="48"/>
                  </a:lnTo>
                  <a:lnTo>
                    <a:pt x="980" y="0"/>
                  </a:lnTo>
                  <a:lnTo>
                    <a:pt x="237" y="300"/>
                  </a:lnTo>
                  <a:lnTo>
                    <a:pt x="0" y="1028"/>
                  </a:lnTo>
                  <a:lnTo>
                    <a:pt x="490" y="2023"/>
                  </a:lnTo>
                  <a:lnTo>
                    <a:pt x="1154" y="2608"/>
                  </a:lnTo>
                  <a:lnTo>
                    <a:pt x="3272" y="3066"/>
                  </a:lnTo>
                  <a:lnTo>
                    <a:pt x="4789" y="3856"/>
                  </a:lnTo>
                  <a:lnTo>
                    <a:pt x="5152" y="3983"/>
                  </a:lnTo>
                  <a:lnTo>
                    <a:pt x="5452" y="3967"/>
                  </a:lnTo>
                  <a:close/>
                </a:path>
              </a:pathLst>
            </a:custGeom>
            <a:grpFill/>
            <a:ln w="6350" cap="flat">
              <a:solidFill>
                <a:schemeClr val="bg1"/>
              </a:solid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24983ADD-4A5B-8C85-EBBB-9D9A1EF9072E}"/>
                </a:ext>
              </a:extLst>
            </p:cNvPr>
            <p:cNvSpPr/>
            <p:nvPr/>
          </p:nvSpPr>
          <p:spPr>
            <a:xfrm>
              <a:off x="7476317" y="9594883"/>
              <a:ext cx="7949" cy="4472"/>
            </a:xfrm>
            <a:custGeom>
              <a:avLst/>
              <a:gdLst>
                <a:gd name="connsiteX0" fmla="*/ 885 w 7949"/>
                <a:gd name="connsiteY0" fmla="*/ 3509 h 4472"/>
                <a:gd name="connsiteX1" fmla="*/ 0 w 7949"/>
                <a:gd name="connsiteY1" fmla="*/ 3699 h 4472"/>
                <a:gd name="connsiteX2" fmla="*/ 0 w 7949"/>
                <a:gd name="connsiteY2" fmla="*/ 4204 h 4472"/>
                <a:gd name="connsiteX3" fmla="*/ 1138 w 7949"/>
                <a:gd name="connsiteY3" fmla="*/ 4473 h 4472"/>
                <a:gd name="connsiteX4" fmla="*/ 4425 w 7949"/>
                <a:gd name="connsiteY4" fmla="*/ 3588 h 4472"/>
                <a:gd name="connsiteX5" fmla="*/ 4805 w 7949"/>
                <a:gd name="connsiteY5" fmla="*/ 3367 h 4472"/>
                <a:gd name="connsiteX6" fmla="*/ 5484 w 7949"/>
                <a:gd name="connsiteY6" fmla="*/ 2339 h 4472"/>
                <a:gd name="connsiteX7" fmla="*/ 5848 w 7949"/>
                <a:gd name="connsiteY7" fmla="*/ 1992 h 4472"/>
                <a:gd name="connsiteX8" fmla="*/ 6290 w 7949"/>
                <a:gd name="connsiteY8" fmla="*/ 1960 h 4472"/>
                <a:gd name="connsiteX9" fmla="*/ 7223 w 7949"/>
                <a:gd name="connsiteY9" fmla="*/ 2229 h 4472"/>
                <a:gd name="connsiteX10" fmla="*/ 7712 w 7949"/>
                <a:gd name="connsiteY10" fmla="*/ 1928 h 4472"/>
                <a:gd name="connsiteX11" fmla="*/ 7902 w 7949"/>
                <a:gd name="connsiteY11" fmla="*/ 1455 h 4472"/>
                <a:gd name="connsiteX12" fmla="*/ 7950 w 7949"/>
                <a:gd name="connsiteY12" fmla="*/ 1217 h 4472"/>
                <a:gd name="connsiteX13" fmla="*/ 7918 w 7949"/>
                <a:gd name="connsiteY13" fmla="*/ 901 h 4472"/>
                <a:gd name="connsiteX14" fmla="*/ 4235 w 7949"/>
                <a:gd name="connsiteY14" fmla="*/ 996 h 4472"/>
                <a:gd name="connsiteX15" fmla="*/ 3429 w 7949"/>
                <a:gd name="connsiteY15" fmla="*/ 806 h 4472"/>
                <a:gd name="connsiteX16" fmla="*/ 1991 w 7949"/>
                <a:gd name="connsiteY16" fmla="*/ 0 h 4472"/>
                <a:gd name="connsiteX17" fmla="*/ 1233 w 7949"/>
                <a:gd name="connsiteY17" fmla="*/ 0 h 4472"/>
                <a:gd name="connsiteX18" fmla="*/ 1470 w 7949"/>
                <a:gd name="connsiteY18" fmla="*/ 1486 h 4472"/>
                <a:gd name="connsiteX19" fmla="*/ 1375 w 7949"/>
                <a:gd name="connsiteY19" fmla="*/ 2702 h 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49" h="4472">
                  <a:moveTo>
                    <a:pt x="885" y="3509"/>
                  </a:moveTo>
                  <a:lnTo>
                    <a:pt x="0" y="3699"/>
                  </a:lnTo>
                  <a:lnTo>
                    <a:pt x="0" y="4204"/>
                  </a:lnTo>
                  <a:lnTo>
                    <a:pt x="1138" y="4473"/>
                  </a:lnTo>
                  <a:lnTo>
                    <a:pt x="4425" y="3588"/>
                  </a:lnTo>
                  <a:lnTo>
                    <a:pt x="4805" y="3367"/>
                  </a:lnTo>
                  <a:lnTo>
                    <a:pt x="5484" y="2339"/>
                  </a:lnTo>
                  <a:lnTo>
                    <a:pt x="5848" y="1992"/>
                  </a:lnTo>
                  <a:lnTo>
                    <a:pt x="6290" y="1960"/>
                  </a:lnTo>
                  <a:lnTo>
                    <a:pt x="7223" y="2229"/>
                  </a:lnTo>
                  <a:lnTo>
                    <a:pt x="7712" y="1928"/>
                  </a:lnTo>
                  <a:lnTo>
                    <a:pt x="7902" y="1455"/>
                  </a:lnTo>
                  <a:lnTo>
                    <a:pt x="7950" y="1217"/>
                  </a:lnTo>
                  <a:lnTo>
                    <a:pt x="7918" y="901"/>
                  </a:lnTo>
                  <a:lnTo>
                    <a:pt x="4235" y="996"/>
                  </a:lnTo>
                  <a:lnTo>
                    <a:pt x="3429" y="806"/>
                  </a:lnTo>
                  <a:lnTo>
                    <a:pt x="1991" y="0"/>
                  </a:lnTo>
                  <a:lnTo>
                    <a:pt x="1233" y="0"/>
                  </a:lnTo>
                  <a:lnTo>
                    <a:pt x="1470" y="1486"/>
                  </a:lnTo>
                  <a:lnTo>
                    <a:pt x="1375" y="2702"/>
                  </a:lnTo>
                  <a:close/>
                </a:path>
              </a:pathLst>
            </a:custGeom>
            <a:grpFill/>
            <a:ln w="6350" cap="flat">
              <a:solidFill>
                <a:schemeClr val="bg1"/>
              </a:solid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A437D4B0-9CEA-77E3-D75D-E3E4E8CBEBAC}"/>
                </a:ext>
              </a:extLst>
            </p:cNvPr>
            <p:cNvSpPr/>
            <p:nvPr/>
          </p:nvSpPr>
          <p:spPr>
            <a:xfrm>
              <a:off x="7443191" y="9632054"/>
              <a:ext cx="50004" cy="37566"/>
            </a:xfrm>
            <a:custGeom>
              <a:avLst/>
              <a:gdLst>
                <a:gd name="connsiteX0" fmla="*/ 50005 w 50004"/>
                <a:gd name="connsiteY0" fmla="*/ 11758 h 37566"/>
                <a:gd name="connsiteX1" fmla="*/ 49973 w 50004"/>
                <a:gd name="connsiteY1" fmla="*/ 10842 h 37566"/>
                <a:gd name="connsiteX2" fmla="*/ 49673 w 50004"/>
                <a:gd name="connsiteY2" fmla="*/ 10321 h 37566"/>
                <a:gd name="connsiteX3" fmla="*/ 49104 w 50004"/>
                <a:gd name="connsiteY3" fmla="*/ 9672 h 37566"/>
                <a:gd name="connsiteX4" fmla="*/ 48535 w 50004"/>
                <a:gd name="connsiteY4" fmla="*/ 9451 h 37566"/>
                <a:gd name="connsiteX5" fmla="*/ 48313 w 50004"/>
                <a:gd name="connsiteY5" fmla="*/ 10115 h 37566"/>
                <a:gd name="connsiteX6" fmla="*/ 48092 w 50004"/>
                <a:gd name="connsiteY6" fmla="*/ 11395 h 37566"/>
                <a:gd name="connsiteX7" fmla="*/ 47444 w 50004"/>
                <a:gd name="connsiteY7" fmla="*/ 12897 h 37566"/>
                <a:gd name="connsiteX8" fmla="*/ 46686 w 50004"/>
                <a:gd name="connsiteY8" fmla="*/ 14255 h 37566"/>
                <a:gd name="connsiteX9" fmla="*/ 46038 w 50004"/>
                <a:gd name="connsiteY9" fmla="*/ 15109 h 37566"/>
                <a:gd name="connsiteX10" fmla="*/ 46069 w 50004"/>
                <a:gd name="connsiteY10" fmla="*/ 12960 h 37566"/>
                <a:gd name="connsiteX11" fmla="*/ 45469 w 50004"/>
                <a:gd name="connsiteY11" fmla="*/ 12217 h 37566"/>
                <a:gd name="connsiteX12" fmla="*/ 44695 w 50004"/>
                <a:gd name="connsiteY12" fmla="*/ 12580 h 37566"/>
                <a:gd name="connsiteX13" fmla="*/ 44378 w 50004"/>
                <a:gd name="connsiteY13" fmla="*/ 13860 h 37566"/>
                <a:gd name="connsiteX14" fmla="*/ 44284 w 50004"/>
                <a:gd name="connsiteY14" fmla="*/ 15236 h 37566"/>
                <a:gd name="connsiteX15" fmla="*/ 43983 w 50004"/>
                <a:gd name="connsiteY15" fmla="*/ 16895 h 37566"/>
                <a:gd name="connsiteX16" fmla="*/ 43588 w 50004"/>
                <a:gd name="connsiteY16" fmla="*/ 18238 h 37566"/>
                <a:gd name="connsiteX17" fmla="*/ 43145 w 50004"/>
                <a:gd name="connsiteY17" fmla="*/ 18570 h 37566"/>
                <a:gd name="connsiteX18" fmla="*/ 42656 w 50004"/>
                <a:gd name="connsiteY18" fmla="*/ 16468 h 37566"/>
                <a:gd name="connsiteX19" fmla="*/ 43288 w 50004"/>
                <a:gd name="connsiteY19" fmla="*/ 13292 h 37566"/>
                <a:gd name="connsiteX20" fmla="*/ 44773 w 50004"/>
                <a:gd name="connsiteY20" fmla="*/ 8345 h 37566"/>
                <a:gd name="connsiteX21" fmla="*/ 45247 w 50004"/>
                <a:gd name="connsiteY21" fmla="*/ 7887 h 37566"/>
                <a:gd name="connsiteX22" fmla="*/ 44868 w 50004"/>
                <a:gd name="connsiteY22" fmla="*/ 7365 h 37566"/>
                <a:gd name="connsiteX23" fmla="*/ 44236 w 50004"/>
                <a:gd name="connsiteY23" fmla="*/ 6701 h 37566"/>
                <a:gd name="connsiteX24" fmla="*/ 43857 w 50004"/>
                <a:gd name="connsiteY24" fmla="*/ 5832 h 37566"/>
                <a:gd name="connsiteX25" fmla="*/ 42924 w 50004"/>
                <a:gd name="connsiteY25" fmla="*/ 6575 h 37566"/>
                <a:gd name="connsiteX26" fmla="*/ 42498 w 50004"/>
                <a:gd name="connsiteY26" fmla="*/ 7017 h 37566"/>
                <a:gd name="connsiteX27" fmla="*/ 40996 w 50004"/>
                <a:gd name="connsiteY27" fmla="*/ 9514 h 37566"/>
                <a:gd name="connsiteX28" fmla="*/ 40190 w 50004"/>
                <a:gd name="connsiteY28" fmla="*/ 9546 h 37566"/>
                <a:gd name="connsiteX29" fmla="*/ 39210 w 50004"/>
                <a:gd name="connsiteY29" fmla="*/ 9104 h 37566"/>
                <a:gd name="connsiteX30" fmla="*/ 38357 w 50004"/>
                <a:gd name="connsiteY30" fmla="*/ 8202 h 37566"/>
                <a:gd name="connsiteX31" fmla="*/ 37930 w 50004"/>
                <a:gd name="connsiteY31" fmla="*/ 7002 h 37566"/>
                <a:gd name="connsiteX32" fmla="*/ 38183 w 50004"/>
                <a:gd name="connsiteY32" fmla="*/ 6907 h 37566"/>
                <a:gd name="connsiteX33" fmla="*/ 38768 w 50004"/>
                <a:gd name="connsiteY33" fmla="*/ 6448 h 37566"/>
                <a:gd name="connsiteX34" fmla="*/ 37914 w 50004"/>
                <a:gd name="connsiteY34" fmla="*/ 6006 h 37566"/>
                <a:gd name="connsiteX35" fmla="*/ 37946 w 50004"/>
                <a:gd name="connsiteY35" fmla="*/ 5706 h 37566"/>
                <a:gd name="connsiteX36" fmla="*/ 37994 w 50004"/>
                <a:gd name="connsiteY36" fmla="*/ 5484 h 37566"/>
                <a:gd name="connsiteX37" fmla="*/ 38041 w 50004"/>
                <a:gd name="connsiteY37" fmla="*/ 5248 h 37566"/>
                <a:gd name="connsiteX38" fmla="*/ 38151 w 50004"/>
                <a:gd name="connsiteY38" fmla="*/ 4963 h 37566"/>
                <a:gd name="connsiteX39" fmla="*/ 37093 w 50004"/>
                <a:gd name="connsiteY39" fmla="*/ 4141 h 37566"/>
                <a:gd name="connsiteX40" fmla="*/ 36603 w 50004"/>
                <a:gd name="connsiteY40" fmla="*/ 4141 h 37566"/>
                <a:gd name="connsiteX41" fmla="*/ 36097 w 50004"/>
                <a:gd name="connsiteY41" fmla="*/ 4726 h 37566"/>
                <a:gd name="connsiteX42" fmla="*/ 35654 w 50004"/>
                <a:gd name="connsiteY42" fmla="*/ 5073 h 37566"/>
                <a:gd name="connsiteX43" fmla="*/ 34595 w 50004"/>
                <a:gd name="connsiteY43" fmla="*/ 4568 h 37566"/>
                <a:gd name="connsiteX44" fmla="*/ 34058 w 50004"/>
                <a:gd name="connsiteY44" fmla="*/ 5058 h 37566"/>
                <a:gd name="connsiteX45" fmla="*/ 34311 w 50004"/>
                <a:gd name="connsiteY45" fmla="*/ 6211 h 37566"/>
                <a:gd name="connsiteX46" fmla="*/ 34121 w 50004"/>
                <a:gd name="connsiteY46" fmla="*/ 7745 h 37566"/>
                <a:gd name="connsiteX47" fmla="*/ 33758 w 50004"/>
                <a:gd name="connsiteY47" fmla="*/ 9104 h 37566"/>
                <a:gd name="connsiteX48" fmla="*/ 33521 w 50004"/>
                <a:gd name="connsiteY48" fmla="*/ 9672 h 37566"/>
                <a:gd name="connsiteX49" fmla="*/ 33726 w 50004"/>
                <a:gd name="connsiteY49" fmla="*/ 10384 h 37566"/>
                <a:gd name="connsiteX50" fmla="*/ 32826 w 50004"/>
                <a:gd name="connsiteY50" fmla="*/ 11585 h 37566"/>
                <a:gd name="connsiteX51" fmla="*/ 32004 w 50004"/>
                <a:gd name="connsiteY51" fmla="*/ 12091 h 37566"/>
                <a:gd name="connsiteX52" fmla="*/ 32683 w 50004"/>
                <a:gd name="connsiteY52" fmla="*/ 9672 h 37566"/>
                <a:gd name="connsiteX53" fmla="*/ 32477 w 50004"/>
                <a:gd name="connsiteY53" fmla="*/ 9009 h 37566"/>
                <a:gd name="connsiteX54" fmla="*/ 32098 w 50004"/>
                <a:gd name="connsiteY54" fmla="*/ 8535 h 37566"/>
                <a:gd name="connsiteX55" fmla="*/ 31719 w 50004"/>
                <a:gd name="connsiteY55" fmla="*/ 8219 h 37566"/>
                <a:gd name="connsiteX56" fmla="*/ 31166 w 50004"/>
                <a:gd name="connsiteY56" fmla="*/ 8013 h 37566"/>
                <a:gd name="connsiteX57" fmla="*/ 30913 w 50004"/>
                <a:gd name="connsiteY57" fmla="*/ 8329 h 37566"/>
                <a:gd name="connsiteX58" fmla="*/ 30755 w 50004"/>
                <a:gd name="connsiteY58" fmla="*/ 8835 h 37566"/>
                <a:gd name="connsiteX59" fmla="*/ 30392 w 50004"/>
                <a:gd name="connsiteY59" fmla="*/ 9309 h 37566"/>
                <a:gd name="connsiteX60" fmla="*/ 29665 w 50004"/>
                <a:gd name="connsiteY60" fmla="*/ 9214 h 37566"/>
                <a:gd name="connsiteX61" fmla="*/ 29348 w 50004"/>
                <a:gd name="connsiteY61" fmla="*/ 8313 h 37566"/>
                <a:gd name="connsiteX62" fmla="*/ 29443 w 50004"/>
                <a:gd name="connsiteY62" fmla="*/ 7128 h 37566"/>
                <a:gd name="connsiteX63" fmla="*/ 30028 w 50004"/>
                <a:gd name="connsiteY63" fmla="*/ 6195 h 37566"/>
                <a:gd name="connsiteX64" fmla="*/ 29506 w 50004"/>
                <a:gd name="connsiteY64" fmla="*/ 5516 h 37566"/>
                <a:gd name="connsiteX65" fmla="*/ 28906 w 50004"/>
                <a:gd name="connsiteY65" fmla="*/ 5248 h 37566"/>
                <a:gd name="connsiteX66" fmla="*/ 27594 w 50004"/>
                <a:gd name="connsiteY66" fmla="*/ 5216 h 37566"/>
                <a:gd name="connsiteX67" fmla="*/ 27784 w 50004"/>
                <a:gd name="connsiteY67" fmla="*/ 4173 h 37566"/>
                <a:gd name="connsiteX68" fmla="*/ 28353 w 50004"/>
                <a:gd name="connsiteY68" fmla="*/ 2560 h 37566"/>
                <a:gd name="connsiteX69" fmla="*/ 28574 w 50004"/>
                <a:gd name="connsiteY69" fmla="*/ 1533 h 37566"/>
                <a:gd name="connsiteX70" fmla="*/ 26361 w 50004"/>
                <a:gd name="connsiteY70" fmla="*/ 1202 h 37566"/>
                <a:gd name="connsiteX71" fmla="*/ 25350 w 50004"/>
                <a:gd name="connsiteY71" fmla="*/ 1312 h 37566"/>
                <a:gd name="connsiteX72" fmla="*/ 24497 w 50004"/>
                <a:gd name="connsiteY72" fmla="*/ 2118 h 37566"/>
                <a:gd name="connsiteX73" fmla="*/ 24354 w 50004"/>
                <a:gd name="connsiteY73" fmla="*/ 1217 h 37566"/>
                <a:gd name="connsiteX74" fmla="*/ 23927 w 50004"/>
                <a:gd name="connsiteY74" fmla="*/ 427 h 37566"/>
                <a:gd name="connsiteX75" fmla="*/ 23295 w 50004"/>
                <a:gd name="connsiteY75" fmla="*/ 0 h 37566"/>
                <a:gd name="connsiteX76" fmla="*/ 22584 w 50004"/>
                <a:gd name="connsiteY76" fmla="*/ 79 h 37566"/>
                <a:gd name="connsiteX77" fmla="*/ 22047 w 50004"/>
                <a:gd name="connsiteY77" fmla="*/ 743 h 37566"/>
                <a:gd name="connsiteX78" fmla="*/ 21825 w 50004"/>
                <a:gd name="connsiteY78" fmla="*/ 1628 h 37566"/>
                <a:gd name="connsiteX79" fmla="*/ 21715 w 50004"/>
                <a:gd name="connsiteY79" fmla="*/ 2608 h 37566"/>
                <a:gd name="connsiteX80" fmla="*/ 21430 w 50004"/>
                <a:gd name="connsiteY80" fmla="*/ 3461 h 37566"/>
                <a:gd name="connsiteX81" fmla="*/ 21004 w 50004"/>
                <a:gd name="connsiteY81" fmla="*/ 4031 h 37566"/>
                <a:gd name="connsiteX82" fmla="*/ 20814 w 50004"/>
                <a:gd name="connsiteY82" fmla="*/ 3856 h 37566"/>
                <a:gd name="connsiteX83" fmla="*/ 20640 w 50004"/>
                <a:gd name="connsiteY83" fmla="*/ 3287 h 37566"/>
                <a:gd name="connsiteX84" fmla="*/ 20198 w 50004"/>
                <a:gd name="connsiteY84" fmla="*/ 2734 h 37566"/>
                <a:gd name="connsiteX85" fmla="*/ 19882 w 50004"/>
                <a:gd name="connsiteY85" fmla="*/ 2560 h 37566"/>
                <a:gd name="connsiteX86" fmla="*/ 19329 w 50004"/>
                <a:gd name="connsiteY86" fmla="*/ 2402 h 37566"/>
                <a:gd name="connsiteX87" fmla="*/ 18791 w 50004"/>
                <a:gd name="connsiteY87" fmla="*/ 2608 h 37566"/>
                <a:gd name="connsiteX88" fmla="*/ 18586 w 50004"/>
                <a:gd name="connsiteY88" fmla="*/ 3509 h 37566"/>
                <a:gd name="connsiteX89" fmla="*/ 17843 w 50004"/>
                <a:gd name="connsiteY89" fmla="*/ 5200 h 37566"/>
                <a:gd name="connsiteX90" fmla="*/ 16104 w 50004"/>
                <a:gd name="connsiteY90" fmla="*/ 5563 h 37566"/>
                <a:gd name="connsiteX91" fmla="*/ 14350 w 50004"/>
                <a:gd name="connsiteY91" fmla="*/ 5516 h 37566"/>
                <a:gd name="connsiteX92" fmla="*/ 13497 w 50004"/>
                <a:gd name="connsiteY92" fmla="*/ 5958 h 37566"/>
                <a:gd name="connsiteX93" fmla="*/ 14161 w 50004"/>
                <a:gd name="connsiteY93" fmla="*/ 7017 h 37566"/>
                <a:gd name="connsiteX94" fmla="*/ 17432 w 50004"/>
                <a:gd name="connsiteY94" fmla="*/ 8740 h 37566"/>
                <a:gd name="connsiteX95" fmla="*/ 18428 w 50004"/>
                <a:gd name="connsiteY95" fmla="*/ 9546 h 37566"/>
                <a:gd name="connsiteX96" fmla="*/ 18080 w 50004"/>
                <a:gd name="connsiteY96" fmla="*/ 9909 h 37566"/>
                <a:gd name="connsiteX97" fmla="*/ 17685 w 50004"/>
                <a:gd name="connsiteY97" fmla="*/ 10068 h 37566"/>
                <a:gd name="connsiteX98" fmla="*/ 17242 w 50004"/>
                <a:gd name="connsiteY98" fmla="*/ 10099 h 37566"/>
                <a:gd name="connsiteX99" fmla="*/ 16816 w 50004"/>
                <a:gd name="connsiteY99" fmla="*/ 10036 h 37566"/>
                <a:gd name="connsiteX100" fmla="*/ 17463 w 50004"/>
                <a:gd name="connsiteY100" fmla="*/ 11016 h 37566"/>
                <a:gd name="connsiteX101" fmla="*/ 17906 w 50004"/>
                <a:gd name="connsiteY101" fmla="*/ 11316 h 37566"/>
                <a:gd name="connsiteX102" fmla="*/ 18112 w 50004"/>
                <a:gd name="connsiteY102" fmla="*/ 11696 h 37566"/>
                <a:gd name="connsiteX103" fmla="*/ 18207 w 50004"/>
                <a:gd name="connsiteY103" fmla="*/ 12897 h 37566"/>
                <a:gd name="connsiteX104" fmla="*/ 18459 w 50004"/>
                <a:gd name="connsiteY104" fmla="*/ 14192 h 37566"/>
                <a:gd name="connsiteX105" fmla="*/ 18807 w 50004"/>
                <a:gd name="connsiteY105" fmla="*/ 15236 h 37566"/>
                <a:gd name="connsiteX106" fmla="*/ 18886 w 50004"/>
                <a:gd name="connsiteY106" fmla="*/ 16184 h 37566"/>
                <a:gd name="connsiteX107" fmla="*/ 18301 w 50004"/>
                <a:gd name="connsiteY107" fmla="*/ 17321 h 37566"/>
                <a:gd name="connsiteX108" fmla="*/ 17227 w 50004"/>
                <a:gd name="connsiteY108" fmla="*/ 15094 h 37566"/>
                <a:gd name="connsiteX109" fmla="*/ 17147 w 50004"/>
                <a:gd name="connsiteY109" fmla="*/ 15125 h 37566"/>
                <a:gd name="connsiteX110" fmla="*/ 16863 w 50004"/>
                <a:gd name="connsiteY110" fmla="*/ 15014 h 37566"/>
                <a:gd name="connsiteX111" fmla="*/ 15109 w 50004"/>
                <a:gd name="connsiteY111" fmla="*/ 15094 h 37566"/>
                <a:gd name="connsiteX112" fmla="*/ 12912 w 50004"/>
                <a:gd name="connsiteY112" fmla="*/ 15726 h 37566"/>
                <a:gd name="connsiteX113" fmla="*/ 11316 w 50004"/>
                <a:gd name="connsiteY113" fmla="*/ 15109 h 37566"/>
                <a:gd name="connsiteX114" fmla="*/ 10573 w 50004"/>
                <a:gd name="connsiteY114" fmla="*/ 14398 h 37566"/>
                <a:gd name="connsiteX115" fmla="*/ 9419 w 50004"/>
                <a:gd name="connsiteY115" fmla="*/ 13924 h 37566"/>
                <a:gd name="connsiteX116" fmla="*/ 8234 w 50004"/>
                <a:gd name="connsiteY116" fmla="*/ 13734 h 37566"/>
                <a:gd name="connsiteX117" fmla="*/ 7349 w 50004"/>
                <a:gd name="connsiteY117" fmla="*/ 13877 h 37566"/>
                <a:gd name="connsiteX118" fmla="*/ 6669 w 50004"/>
                <a:gd name="connsiteY118" fmla="*/ 14398 h 37566"/>
                <a:gd name="connsiteX119" fmla="*/ 4678 w 50004"/>
                <a:gd name="connsiteY119" fmla="*/ 16500 h 37566"/>
                <a:gd name="connsiteX120" fmla="*/ 5689 w 50004"/>
                <a:gd name="connsiteY120" fmla="*/ 18286 h 37566"/>
                <a:gd name="connsiteX121" fmla="*/ 6243 w 50004"/>
                <a:gd name="connsiteY121" fmla="*/ 18855 h 37566"/>
                <a:gd name="connsiteX122" fmla="*/ 7365 w 50004"/>
                <a:gd name="connsiteY122" fmla="*/ 19203 h 37566"/>
                <a:gd name="connsiteX123" fmla="*/ 8012 w 50004"/>
                <a:gd name="connsiteY123" fmla="*/ 19613 h 37566"/>
                <a:gd name="connsiteX124" fmla="*/ 8582 w 50004"/>
                <a:gd name="connsiteY124" fmla="*/ 20182 h 37566"/>
                <a:gd name="connsiteX125" fmla="*/ 8834 w 50004"/>
                <a:gd name="connsiteY125" fmla="*/ 20846 h 37566"/>
                <a:gd name="connsiteX126" fmla="*/ 12928 w 50004"/>
                <a:gd name="connsiteY126" fmla="*/ 23643 h 37566"/>
                <a:gd name="connsiteX127" fmla="*/ 12944 w 50004"/>
                <a:gd name="connsiteY127" fmla="*/ 24213 h 37566"/>
                <a:gd name="connsiteX128" fmla="*/ 11995 w 50004"/>
                <a:gd name="connsiteY128" fmla="*/ 24086 h 37566"/>
                <a:gd name="connsiteX129" fmla="*/ 10273 w 50004"/>
                <a:gd name="connsiteY129" fmla="*/ 22979 h 37566"/>
                <a:gd name="connsiteX130" fmla="*/ 9403 w 50004"/>
                <a:gd name="connsiteY130" fmla="*/ 22648 h 37566"/>
                <a:gd name="connsiteX131" fmla="*/ 9182 w 50004"/>
                <a:gd name="connsiteY131" fmla="*/ 22806 h 37566"/>
                <a:gd name="connsiteX132" fmla="*/ 9135 w 50004"/>
                <a:gd name="connsiteY132" fmla="*/ 23154 h 37566"/>
                <a:gd name="connsiteX133" fmla="*/ 9040 w 50004"/>
                <a:gd name="connsiteY133" fmla="*/ 23533 h 37566"/>
                <a:gd name="connsiteX134" fmla="*/ 8724 w 50004"/>
                <a:gd name="connsiteY134" fmla="*/ 23706 h 37566"/>
                <a:gd name="connsiteX135" fmla="*/ 8566 w 50004"/>
                <a:gd name="connsiteY135" fmla="*/ 23501 h 37566"/>
                <a:gd name="connsiteX136" fmla="*/ 8187 w 50004"/>
                <a:gd name="connsiteY136" fmla="*/ 22474 h 37566"/>
                <a:gd name="connsiteX137" fmla="*/ 8012 w 50004"/>
                <a:gd name="connsiteY137" fmla="*/ 22174 h 37566"/>
                <a:gd name="connsiteX138" fmla="*/ 2671 w 50004"/>
                <a:gd name="connsiteY138" fmla="*/ 20451 h 37566"/>
                <a:gd name="connsiteX139" fmla="*/ 1580 w 50004"/>
                <a:gd name="connsiteY139" fmla="*/ 20451 h 37566"/>
                <a:gd name="connsiteX140" fmla="*/ 0 w 50004"/>
                <a:gd name="connsiteY140" fmla="*/ 23311 h 37566"/>
                <a:gd name="connsiteX141" fmla="*/ 0 w 50004"/>
                <a:gd name="connsiteY141" fmla="*/ 24355 h 37566"/>
                <a:gd name="connsiteX142" fmla="*/ 1802 w 50004"/>
                <a:gd name="connsiteY142" fmla="*/ 27184 h 37566"/>
                <a:gd name="connsiteX143" fmla="*/ 2544 w 50004"/>
                <a:gd name="connsiteY143" fmla="*/ 28701 h 37566"/>
                <a:gd name="connsiteX144" fmla="*/ 4172 w 50004"/>
                <a:gd name="connsiteY144" fmla="*/ 28874 h 37566"/>
                <a:gd name="connsiteX145" fmla="*/ 5990 w 50004"/>
                <a:gd name="connsiteY145" fmla="*/ 28654 h 37566"/>
                <a:gd name="connsiteX146" fmla="*/ 7286 w 50004"/>
                <a:gd name="connsiteY146" fmla="*/ 28954 h 37566"/>
                <a:gd name="connsiteX147" fmla="*/ 6606 w 50004"/>
                <a:gd name="connsiteY147" fmla="*/ 29696 h 37566"/>
                <a:gd name="connsiteX148" fmla="*/ 6938 w 50004"/>
                <a:gd name="connsiteY148" fmla="*/ 31119 h 37566"/>
                <a:gd name="connsiteX149" fmla="*/ 7823 w 50004"/>
                <a:gd name="connsiteY149" fmla="*/ 32573 h 37566"/>
                <a:gd name="connsiteX150" fmla="*/ 8708 w 50004"/>
                <a:gd name="connsiteY150" fmla="*/ 33600 h 37566"/>
                <a:gd name="connsiteX151" fmla="*/ 12264 w 50004"/>
                <a:gd name="connsiteY151" fmla="*/ 35844 h 37566"/>
                <a:gd name="connsiteX152" fmla="*/ 17163 w 50004"/>
                <a:gd name="connsiteY152" fmla="*/ 37567 h 37566"/>
                <a:gd name="connsiteX153" fmla="*/ 18254 w 50004"/>
                <a:gd name="connsiteY153" fmla="*/ 36824 h 37566"/>
                <a:gd name="connsiteX154" fmla="*/ 18696 w 50004"/>
                <a:gd name="connsiteY154" fmla="*/ 35149 h 37566"/>
                <a:gd name="connsiteX155" fmla="*/ 18269 w 50004"/>
                <a:gd name="connsiteY155" fmla="*/ 32083 h 37566"/>
                <a:gd name="connsiteX156" fmla="*/ 18554 w 50004"/>
                <a:gd name="connsiteY156" fmla="*/ 30850 h 37566"/>
                <a:gd name="connsiteX157" fmla="*/ 19044 w 50004"/>
                <a:gd name="connsiteY157" fmla="*/ 32067 h 37566"/>
                <a:gd name="connsiteX158" fmla="*/ 19945 w 50004"/>
                <a:gd name="connsiteY158" fmla="*/ 32810 h 37566"/>
                <a:gd name="connsiteX159" fmla="*/ 20956 w 50004"/>
                <a:gd name="connsiteY159" fmla="*/ 32873 h 37566"/>
                <a:gd name="connsiteX160" fmla="*/ 22079 w 50004"/>
                <a:gd name="connsiteY160" fmla="*/ 31735 h 37566"/>
                <a:gd name="connsiteX161" fmla="*/ 23121 w 50004"/>
                <a:gd name="connsiteY161" fmla="*/ 31514 h 37566"/>
                <a:gd name="connsiteX162" fmla="*/ 23469 w 50004"/>
                <a:gd name="connsiteY162" fmla="*/ 31308 h 37566"/>
                <a:gd name="connsiteX163" fmla="*/ 23785 w 50004"/>
                <a:gd name="connsiteY163" fmla="*/ 30676 h 37566"/>
                <a:gd name="connsiteX164" fmla="*/ 23880 w 50004"/>
                <a:gd name="connsiteY164" fmla="*/ 30139 h 37566"/>
                <a:gd name="connsiteX165" fmla="*/ 23927 w 50004"/>
                <a:gd name="connsiteY165" fmla="*/ 29570 h 37566"/>
                <a:gd name="connsiteX166" fmla="*/ 24133 w 50004"/>
                <a:gd name="connsiteY166" fmla="*/ 28906 h 37566"/>
                <a:gd name="connsiteX167" fmla="*/ 24702 w 50004"/>
                <a:gd name="connsiteY167" fmla="*/ 27610 h 37566"/>
                <a:gd name="connsiteX168" fmla="*/ 25018 w 50004"/>
                <a:gd name="connsiteY168" fmla="*/ 26694 h 37566"/>
                <a:gd name="connsiteX169" fmla="*/ 25192 w 50004"/>
                <a:gd name="connsiteY169" fmla="*/ 25761 h 37566"/>
                <a:gd name="connsiteX170" fmla="*/ 25334 w 50004"/>
                <a:gd name="connsiteY170" fmla="*/ 22916 h 37566"/>
                <a:gd name="connsiteX171" fmla="*/ 25524 w 50004"/>
                <a:gd name="connsiteY171" fmla="*/ 21779 h 37566"/>
                <a:gd name="connsiteX172" fmla="*/ 25966 w 50004"/>
                <a:gd name="connsiteY172" fmla="*/ 21036 h 37566"/>
                <a:gd name="connsiteX173" fmla="*/ 26820 w 50004"/>
                <a:gd name="connsiteY173" fmla="*/ 20767 h 37566"/>
                <a:gd name="connsiteX174" fmla="*/ 26614 w 50004"/>
                <a:gd name="connsiteY174" fmla="*/ 21826 h 37566"/>
                <a:gd name="connsiteX175" fmla="*/ 26567 w 50004"/>
                <a:gd name="connsiteY175" fmla="*/ 23154 h 37566"/>
                <a:gd name="connsiteX176" fmla="*/ 26693 w 50004"/>
                <a:gd name="connsiteY176" fmla="*/ 28242 h 37566"/>
                <a:gd name="connsiteX177" fmla="*/ 26867 w 50004"/>
                <a:gd name="connsiteY177" fmla="*/ 29096 h 37566"/>
                <a:gd name="connsiteX178" fmla="*/ 27294 w 50004"/>
                <a:gd name="connsiteY178" fmla="*/ 30139 h 37566"/>
                <a:gd name="connsiteX179" fmla="*/ 28305 w 50004"/>
                <a:gd name="connsiteY179" fmla="*/ 28369 h 37566"/>
                <a:gd name="connsiteX180" fmla="*/ 29570 w 50004"/>
                <a:gd name="connsiteY180" fmla="*/ 26915 h 37566"/>
                <a:gd name="connsiteX181" fmla="*/ 30913 w 50004"/>
                <a:gd name="connsiteY181" fmla="*/ 26204 h 37566"/>
                <a:gd name="connsiteX182" fmla="*/ 32161 w 50004"/>
                <a:gd name="connsiteY182" fmla="*/ 26630 h 37566"/>
                <a:gd name="connsiteX183" fmla="*/ 32715 w 50004"/>
                <a:gd name="connsiteY183" fmla="*/ 27042 h 37566"/>
                <a:gd name="connsiteX184" fmla="*/ 33205 w 50004"/>
                <a:gd name="connsiteY184" fmla="*/ 27089 h 37566"/>
                <a:gd name="connsiteX185" fmla="*/ 34343 w 50004"/>
                <a:gd name="connsiteY185" fmla="*/ 26867 h 37566"/>
                <a:gd name="connsiteX186" fmla="*/ 34722 w 50004"/>
                <a:gd name="connsiteY186" fmla="*/ 27120 h 37566"/>
                <a:gd name="connsiteX187" fmla="*/ 35196 w 50004"/>
                <a:gd name="connsiteY187" fmla="*/ 28195 h 37566"/>
                <a:gd name="connsiteX188" fmla="*/ 35465 w 50004"/>
                <a:gd name="connsiteY188" fmla="*/ 28384 h 37566"/>
                <a:gd name="connsiteX189" fmla="*/ 35670 w 50004"/>
                <a:gd name="connsiteY189" fmla="*/ 28116 h 37566"/>
                <a:gd name="connsiteX190" fmla="*/ 36366 w 50004"/>
                <a:gd name="connsiteY190" fmla="*/ 26535 h 37566"/>
                <a:gd name="connsiteX191" fmla="*/ 36729 w 50004"/>
                <a:gd name="connsiteY191" fmla="*/ 26220 h 37566"/>
                <a:gd name="connsiteX192" fmla="*/ 37661 w 50004"/>
                <a:gd name="connsiteY192" fmla="*/ 26535 h 37566"/>
                <a:gd name="connsiteX193" fmla="*/ 38167 w 50004"/>
                <a:gd name="connsiteY193" fmla="*/ 26220 h 37566"/>
                <a:gd name="connsiteX194" fmla="*/ 37820 w 50004"/>
                <a:gd name="connsiteY194" fmla="*/ 25935 h 37566"/>
                <a:gd name="connsiteX195" fmla="*/ 36761 w 50004"/>
                <a:gd name="connsiteY195" fmla="*/ 24703 h 37566"/>
                <a:gd name="connsiteX196" fmla="*/ 35812 w 50004"/>
                <a:gd name="connsiteY196" fmla="*/ 23991 h 37566"/>
                <a:gd name="connsiteX197" fmla="*/ 35623 w 50004"/>
                <a:gd name="connsiteY197" fmla="*/ 23375 h 37566"/>
                <a:gd name="connsiteX198" fmla="*/ 35844 w 50004"/>
                <a:gd name="connsiteY198" fmla="*/ 22126 h 37566"/>
                <a:gd name="connsiteX199" fmla="*/ 35322 w 50004"/>
                <a:gd name="connsiteY199" fmla="*/ 22221 h 37566"/>
                <a:gd name="connsiteX200" fmla="*/ 34848 w 50004"/>
                <a:gd name="connsiteY200" fmla="*/ 22174 h 37566"/>
                <a:gd name="connsiteX201" fmla="*/ 34453 w 50004"/>
                <a:gd name="connsiteY201" fmla="*/ 21874 h 37566"/>
                <a:gd name="connsiteX202" fmla="*/ 34200 w 50004"/>
                <a:gd name="connsiteY202" fmla="*/ 21130 h 37566"/>
                <a:gd name="connsiteX203" fmla="*/ 34833 w 50004"/>
                <a:gd name="connsiteY203" fmla="*/ 20941 h 37566"/>
                <a:gd name="connsiteX204" fmla="*/ 36033 w 50004"/>
                <a:gd name="connsiteY204" fmla="*/ 22016 h 37566"/>
                <a:gd name="connsiteX205" fmla="*/ 36682 w 50004"/>
                <a:gd name="connsiteY205" fmla="*/ 22111 h 37566"/>
                <a:gd name="connsiteX206" fmla="*/ 37203 w 50004"/>
                <a:gd name="connsiteY206" fmla="*/ 21479 h 37566"/>
                <a:gd name="connsiteX207" fmla="*/ 37108 w 50004"/>
                <a:gd name="connsiteY207" fmla="*/ 20735 h 37566"/>
                <a:gd name="connsiteX208" fmla="*/ 36571 w 50004"/>
                <a:gd name="connsiteY208" fmla="*/ 20167 h 37566"/>
                <a:gd name="connsiteX209" fmla="*/ 35797 w 50004"/>
                <a:gd name="connsiteY209" fmla="*/ 20040 h 37566"/>
                <a:gd name="connsiteX210" fmla="*/ 35955 w 50004"/>
                <a:gd name="connsiteY210" fmla="*/ 18808 h 37566"/>
                <a:gd name="connsiteX211" fmla="*/ 36223 w 50004"/>
                <a:gd name="connsiteY211" fmla="*/ 17591 h 37566"/>
                <a:gd name="connsiteX212" fmla="*/ 36713 w 50004"/>
                <a:gd name="connsiteY212" fmla="*/ 16926 h 37566"/>
                <a:gd name="connsiteX213" fmla="*/ 37377 w 50004"/>
                <a:gd name="connsiteY213" fmla="*/ 17416 h 37566"/>
                <a:gd name="connsiteX214" fmla="*/ 37551 w 50004"/>
                <a:gd name="connsiteY214" fmla="*/ 16753 h 37566"/>
                <a:gd name="connsiteX215" fmla="*/ 37804 w 50004"/>
                <a:gd name="connsiteY215" fmla="*/ 16405 h 37566"/>
                <a:gd name="connsiteX216" fmla="*/ 38088 w 50004"/>
                <a:gd name="connsiteY216" fmla="*/ 16437 h 37566"/>
                <a:gd name="connsiteX217" fmla="*/ 38452 w 50004"/>
                <a:gd name="connsiteY217" fmla="*/ 16879 h 37566"/>
                <a:gd name="connsiteX218" fmla="*/ 38989 w 50004"/>
                <a:gd name="connsiteY218" fmla="*/ 16057 h 37566"/>
                <a:gd name="connsiteX219" fmla="*/ 39574 w 50004"/>
                <a:gd name="connsiteY219" fmla="*/ 17669 h 37566"/>
                <a:gd name="connsiteX220" fmla="*/ 40190 w 50004"/>
                <a:gd name="connsiteY220" fmla="*/ 20972 h 37566"/>
                <a:gd name="connsiteX221" fmla="*/ 41139 w 50004"/>
                <a:gd name="connsiteY221" fmla="*/ 22237 h 37566"/>
                <a:gd name="connsiteX222" fmla="*/ 43841 w 50004"/>
                <a:gd name="connsiteY222" fmla="*/ 23675 h 37566"/>
                <a:gd name="connsiteX223" fmla="*/ 44394 w 50004"/>
                <a:gd name="connsiteY223" fmla="*/ 25050 h 37566"/>
                <a:gd name="connsiteX224" fmla="*/ 46701 w 50004"/>
                <a:gd name="connsiteY224" fmla="*/ 23043 h 37566"/>
                <a:gd name="connsiteX225" fmla="*/ 46812 w 50004"/>
                <a:gd name="connsiteY225" fmla="*/ 22853 h 37566"/>
                <a:gd name="connsiteX226" fmla="*/ 46939 w 50004"/>
                <a:gd name="connsiteY226" fmla="*/ 22395 h 37566"/>
                <a:gd name="connsiteX227" fmla="*/ 47018 w 50004"/>
                <a:gd name="connsiteY227" fmla="*/ 21810 h 37566"/>
                <a:gd name="connsiteX228" fmla="*/ 47065 w 50004"/>
                <a:gd name="connsiteY228" fmla="*/ 21367 h 37566"/>
                <a:gd name="connsiteX229" fmla="*/ 47018 w 50004"/>
                <a:gd name="connsiteY229" fmla="*/ 21304 h 37566"/>
                <a:gd name="connsiteX230" fmla="*/ 47666 w 50004"/>
                <a:gd name="connsiteY230" fmla="*/ 20277 h 37566"/>
                <a:gd name="connsiteX231" fmla="*/ 49151 w 50004"/>
                <a:gd name="connsiteY231" fmla="*/ 19045 h 37566"/>
                <a:gd name="connsiteX232" fmla="*/ 49957 w 50004"/>
                <a:gd name="connsiteY232" fmla="*/ 18096 h 37566"/>
                <a:gd name="connsiteX233" fmla="*/ 49578 w 50004"/>
                <a:gd name="connsiteY233" fmla="*/ 16832 h 37566"/>
                <a:gd name="connsiteX234" fmla="*/ 49973 w 50004"/>
                <a:gd name="connsiteY234" fmla="*/ 14556 h 37566"/>
                <a:gd name="connsiteX235" fmla="*/ 49278 w 50004"/>
                <a:gd name="connsiteY235" fmla="*/ 13972 h 37566"/>
                <a:gd name="connsiteX236" fmla="*/ 49831 w 50004"/>
                <a:gd name="connsiteY236" fmla="*/ 12580 h 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50004" h="37566">
                  <a:moveTo>
                    <a:pt x="50005" y="11758"/>
                  </a:moveTo>
                  <a:lnTo>
                    <a:pt x="49973" y="10842"/>
                  </a:lnTo>
                  <a:lnTo>
                    <a:pt x="49673" y="10321"/>
                  </a:lnTo>
                  <a:lnTo>
                    <a:pt x="49104" y="9672"/>
                  </a:lnTo>
                  <a:lnTo>
                    <a:pt x="48535" y="9451"/>
                  </a:lnTo>
                  <a:lnTo>
                    <a:pt x="48313" y="10115"/>
                  </a:lnTo>
                  <a:lnTo>
                    <a:pt x="48092" y="11395"/>
                  </a:lnTo>
                  <a:lnTo>
                    <a:pt x="47444" y="12897"/>
                  </a:lnTo>
                  <a:lnTo>
                    <a:pt x="46686" y="14255"/>
                  </a:lnTo>
                  <a:lnTo>
                    <a:pt x="46038" y="15109"/>
                  </a:lnTo>
                  <a:lnTo>
                    <a:pt x="46069" y="12960"/>
                  </a:lnTo>
                  <a:lnTo>
                    <a:pt x="45469" y="12217"/>
                  </a:lnTo>
                  <a:lnTo>
                    <a:pt x="44695" y="12580"/>
                  </a:lnTo>
                  <a:lnTo>
                    <a:pt x="44378" y="13860"/>
                  </a:lnTo>
                  <a:lnTo>
                    <a:pt x="44284" y="15236"/>
                  </a:lnTo>
                  <a:lnTo>
                    <a:pt x="43983" y="16895"/>
                  </a:lnTo>
                  <a:lnTo>
                    <a:pt x="43588" y="18238"/>
                  </a:lnTo>
                  <a:lnTo>
                    <a:pt x="43145" y="18570"/>
                  </a:lnTo>
                  <a:lnTo>
                    <a:pt x="42656" y="16468"/>
                  </a:lnTo>
                  <a:lnTo>
                    <a:pt x="43288" y="13292"/>
                  </a:lnTo>
                  <a:lnTo>
                    <a:pt x="44773" y="8345"/>
                  </a:lnTo>
                  <a:lnTo>
                    <a:pt x="45247" y="7887"/>
                  </a:lnTo>
                  <a:lnTo>
                    <a:pt x="44868" y="7365"/>
                  </a:lnTo>
                  <a:lnTo>
                    <a:pt x="44236" y="6701"/>
                  </a:lnTo>
                  <a:lnTo>
                    <a:pt x="43857" y="5832"/>
                  </a:lnTo>
                  <a:lnTo>
                    <a:pt x="42924" y="6575"/>
                  </a:lnTo>
                  <a:lnTo>
                    <a:pt x="42498" y="7017"/>
                  </a:lnTo>
                  <a:lnTo>
                    <a:pt x="40996" y="9514"/>
                  </a:lnTo>
                  <a:lnTo>
                    <a:pt x="40190" y="9546"/>
                  </a:lnTo>
                  <a:lnTo>
                    <a:pt x="39210" y="9104"/>
                  </a:lnTo>
                  <a:lnTo>
                    <a:pt x="38357" y="8202"/>
                  </a:lnTo>
                  <a:lnTo>
                    <a:pt x="37930" y="7002"/>
                  </a:lnTo>
                  <a:lnTo>
                    <a:pt x="38183" y="6907"/>
                  </a:lnTo>
                  <a:lnTo>
                    <a:pt x="38768" y="6448"/>
                  </a:lnTo>
                  <a:lnTo>
                    <a:pt x="37914" y="6006"/>
                  </a:lnTo>
                  <a:lnTo>
                    <a:pt x="37946" y="5706"/>
                  </a:lnTo>
                  <a:lnTo>
                    <a:pt x="37994" y="5484"/>
                  </a:lnTo>
                  <a:lnTo>
                    <a:pt x="38041" y="5248"/>
                  </a:lnTo>
                  <a:lnTo>
                    <a:pt x="38151" y="4963"/>
                  </a:lnTo>
                  <a:lnTo>
                    <a:pt x="37093" y="4141"/>
                  </a:lnTo>
                  <a:lnTo>
                    <a:pt x="36603" y="4141"/>
                  </a:lnTo>
                  <a:lnTo>
                    <a:pt x="36097" y="4726"/>
                  </a:lnTo>
                  <a:lnTo>
                    <a:pt x="35654" y="5073"/>
                  </a:lnTo>
                  <a:lnTo>
                    <a:pt x="34595" y="4568"/>
                  </a:lnTo>
                  <a:lnTo>
                    <a:pt x="34058" y="5058"/>
                  </a:lnTo>
                  <a:lnTo>
                    <a:pt x="34311" y="6211"/>
                  </a:lnTo>
                  <a:lnTo>
                    <a:pt x="34121" y="7745"/>
                  </a:lnTo>
                  <a:lnTo>
                    <a:pt x="33758" y="9104"/>
                  </a:lnTo>
                  <a:lnTo>
                    <a:pt x="33521" y="9672"/>
                  </a:lnTo>
                  <a:lnTo>
                    <a:pt x="33726" y="10384"/>
                  </a:lnTo>
                  <a:lnTo>
                    <a:pt x="32826" y="11585"/>
                  </a:lnTo>
                  <a:lnTo>
                    <a:pt x="32004" y="12091"/>
                  </a:lnTo>
                  <a:lnTo>
                    <a:pt x="32683" y="9672"/>
                  </a:lnTo>
                  <a:lnTo>
                    <a:pt x="32477" y="9009"/>
                  </a:lnTo>
                  <a:lnTo>
                    <a:pt x="32098" y="8535"/>
                  </a:lnTo>
                  <a:lnTo>
                    <a:pt x="31719" y="8219"/>
                  </a:lnTo>
                  <a:lnTo>
                    <a:pt x="31166" y="8013"/>
                  </a:lnTo>
                  <a:lnTo>
                    <a:pt x="30913" y="8329"/>
                  </a:lnTo>
                  <a:lnTo>
                    <a:pt x="30755" y="8835"/>
                  </a:lnTo>
                  <a:lnTo>
                    <a:pt x="30392" y="9309"/>
                  </a:lnTo>
                  <a:lnTo>
                    <a:pt x="29665" y="9214"/>
                  </a:lnTo>
                  <a:lnTo>
                    <a:pt x="29348" y="8313"/>
                  </a:lnTo>
                  <a:lnTo>
                    <a:pt x="29443" y="7128"/>
                  </a:lnTo>
                  <a:lnTo>
                    <a:pt x="30028" y="6195"/>
                  </a:lnTo>
                  <a:lnTo>
                    <a:pt x="29506" y="5516"/>
                  </a:lnTo>
                  <a:lnTo>
                    <a:pt x="28906" y="5248"/>
                  </a:lnTo>
                  <a:lnTo>
                    <a:pt x="27594" y="5216"/>
                  </a:lnTo>
                  <a:lnTo>
                    <a:pt x="27784" y="4173"/>
                  </a:lnTo>
                  <a:lnTo>
                    <a:pt x="28353" y="2560"/>
                  </a:lnTo>
                  <a:lnTo>
                    <a:pt x="28574" y="1533"/>
                  </a:lnTo>
                  <a:lnTo>
                    <a:pt x="26361" y="1202"/>
                  </a:lnTo>
                  <a:lnTo>
                    <a:pt x="25350" y="1312"/>
                  </a:lnTo>
                  <a:lnTo>
                    <a:pt x="24497" y="2118"/>
                  </a:lnTo>
                  <a:lnTo>
                    <a:pt x="24354" y="1217"/>
                  </a:lnTo>
                  <a:lnTo>
                    <a:pt x="23927" y="427"/>
                  </a:lnTo>
                  <a:lnTo>
                    <a:pt x="23295" y="0"/>
                  </a:lnTo>
                  <a:lnTo>
                    <a:pt x="22584" y="79"/>
                  </a:lnTo>
                  <a:lnTo>
                    <a:pt x="22047" y="743"/>
                  </a:lnTo>
                  <a:lnTo>
                    <a:pt x="21825" y="1628"/>
                  </a:lnTo>
                  <a:lnTo>
                    <a:pt x="21715" y="2608"/>
                  </a:lnTo>
                  <a:lnTo>
                    <a:pt x="21430" y="3461"/>
                  </a:lnTo>
                  <a:lnTo>
                    <a:pt x="21004" y="4031"/>
                  </a:lnTo>
                  <a:lnTo>
                    <a:pt x="20814" y="3856"/>
                  </a:lnTo>
                  <a:lnTo>
                    <a:pt x="20640" y="3287"/>
                  </a:lnTo>
                  <a:lnTo>
                    <a:pt x="20198" y="2734"/>
                  </a:lnTo>
                  <a:lnTo>
                    <a:pt x="19882" y="2560"/>
                  </a:lnTo>
                  <a:lnTo>
                    <a:pt x="19329" y="2402"/>
                  </a:lnTo>
                  <a:lnTo>
                    <a:pt x="18791" y="2608"/>
                  </a:lnTo>
                  <a:lnTo>
                    <a:pt x="18586" y="3509"/>
                  </a:lnTo>
                  <a:lnTo>
                    <a:pt x="17843" y="5200"/>
                  </a:lnTo>
                  <a:lnTo>
                    <a:pt x="16104" y="5563"/>
                  </a:lnTo>
                  <a:lnTo>
                    <a:pt x="14350" y="5516"/>
                  </a:lnTo>
                  <a:lnTo>
                    <a:pt x="13497" y="5958"/>
                  </a:lnTo>
                  <a:lnTo>
                    <a:pt x="14161" y="7017"/>
                  </a:lnTo>
                  <a:lnTo>
                    <a:pt x="17432" y="8740"/>
                  </a:lnTo>
                  <a:lnTo>
                    <a:pt x="18428" y="9546"/>
                  </a:lnTo>
                  <a:lnTo>
                    <a:pt x="18080" y="9909"/>
                  </a:lnTo>
                  <a:lnTo>
                    <a:pt x="17685" y="10068"/>
                  </a:lnTo>
                  <a:lnTo>
                    <a:pt x="17242" y="10099"/>
                  </a:lnTo>
                  <a:lnTo>
                    <a:pt x="16816" y="10036"/>
                  </a:lnTo>
                  <a:lnTo>
                    <a:pt x="17463" y="11016"/>
                  </a:lnTo>
                  <a:lnTo>
                    <a:pt x="17906" y="11316"/>
                  </a:lnTo>
                  <a:lnTo>
                    <a:pt x="18112" y="11696"/>
                  </a:lnTo>
                  <a:lnTo>
                    <a:pt x="18207" y="12897"/>
                  </a:lnTo>
                  <a:lnTo>
                    <a:pt x="18459" y="14192"/>
                  </a:lnTo>
                  <a:lnTo>
                    <a:pt x="18807" y="15236"/>
                  </a:lnTo>
                  <a:lnTo>
                    <a:pt x="18886" y="16184"/>
                  </a:lnTo>
                  <a:lnTo>
                    <a:pt x="18301" y="17321"/>
                  </a:lnTo>
                  <a:lnTo>
                    <a:pt x="17227" y="15094"/>
                  </a:lnTo>
                  <a:lnTo>
                    <a:pt x="17147" y="15125"/>
                  </a:lnTo>
                  <a:lnTo>
                    <a:pt x="16863" y="15014"/>
                  </a:lnTo>
                  <a:lnTo>
                    <a:pt x="15109" y="15094"/>
                  </a:lnTo>
                  <a:lnTo>
                    <a:pt x="12912" y="15726"/>
                  </a:lnTo>
                  <a:lnTo>
                    <a:pt x="11316" y="15109"/>
                  </a:lnTo>
                  <a:lnTo>
                    <a:pt x="10573" y="14398"/>
                  </a:lnTo>
                  <a:lnTo>
                    <a:pt x="9419" y="13924"/>
                  </a:lnTo>
                  <a:lnTo>
                    <a:pt x="8234" y="13734"/>
                  </a:lnTo>
                  <a:lnTo>
                    <a:pt x="7349" y="13877"/>
                  </a:lnTo>
                  <a:lnTo>
                    <a:pt x="6669" y="14398"/>
                  </a:lnTo>
                  <a:lnTo>
                    <a:pt x="4678" y="16500"/>
                  </a:lnTo>
                  <a:lnTo>
                    <a:pt x="5689" y="18286"/>
                  </a:lnTo>
                  <a:lnTo>
                    <a:pt x="6243" y="18855"/>
                  </a:lnTo>
                  <a:lnTo>
                    <a:pt x="7365" y="19203"/>
                  </a:lnTo>
                  <a:lnTo>
                    <a:pt x="8012" y="19613"/>
                  </a:lnTo>
                  <a:lnTo>
                    <a:pt x="8582" y="20182"/>
                  </a:lnTo>
                  <a:lnTo>
                    <a:pt x="8834" y="20846"/>
                  </a:lnTo>
                  <a:lnTo>
                    <a:pt x="12928" y="23643"/>
                  </a:lnTo>
                  <a:lnTo>
                    <a:pt x="12944" y="24213"/>
                  </a:lnTo>
                  <a:lnTo>
                    <a:pt x="11995" y="24086"/>
                  </a:lnTo>
                  <a:lnTo>
                    <a:pt x="10273" y="22979"/>
                  </a:lnTo>
                  <a:lnTo>
                    <a:pt x="9403" y="22648"/>
                  </a:lnTo>
                  <a:lnTo>
                    <a:pt x="9182" y="22806"/>
                  </a:lnTo>
                  <a:lnTo>
                    <a:pt x="9135" y="23154"/>
                  </a:lnTo>
                  <a:lnTo>
                    <a:pt x="9040" y="23533"/>
                  </a:lnTo>
                  <a:lnTo>
                    <a:pt x="8724" y="23706"/>
                  </a:lnTo>
                  <a:lnTo>
                    <a:pt x="8566" y="23501"/>
                  </a:lnTo>
                  <a:lnTo>
                    <a:pt x="8187" y="22474"/>
                  </a:lnTo>
                  <a:lnTo>
                    <a:pt x="8012" y="22174"/>
                  </a:lnTo>
                  <a:lnTo>
                    <a:pt x="2671" y="20451"/>
                  </a:lnTo>
                  <a:lnTo>
                    <a:pt x="1580" y="20451"/>
                  </a:lnTo>
                  <a:lnTo>
                    <a:pt x="0" y="23311"/>
                  </a:lnTo>
                  <a:lnTo>
                    <a:pt x="0" y="24355"/>
                  </a:lnTo>
                  <a:lnTo>
                    <a:pt x="1802" y="27184"/>
                  </a:lnTo>
                  <a:lnTo>
                    <a:pt x="2544" y="28701"/>
                  </a:lnTo>
                  <a:lnTo>
                    <a:pt x="4172" y="28874"/>
                  </a:lnTo>
                  <a:lnTo>
                    <a:pt x="5990" y="28654"/>
                  </a:lnTo>
                  <a:lnTo>
                    <a:pt x="7286" y="28954"/>
                  </a:lnTo>
                  <a:lnTo>
                    <a:pt x="6606" y="29696"/>
                  </a:lnTo>
                  <a:lnTo>
                    <a:pt x="6938" y="31119"/>
                  </a:lnTo>
                  <a:lnTo>
                    <a:pt x="7823" y="32573"/>
                  </a:lnTo>
                  <a:lnTo>
                    <a:pt x="8708" y="33600"/>
                  </a:lnTo>
                  <a:lnTo>
                    <a:pt x="12264" y="35844"/>
                  </a:lnTo>
                  <a:lnTo>
                    <a:pt x="17163" y="37567"/>
                  </a:lnTo>
                  <a:lnTo>
                    <a:pt x="18254" y="36824"/>
                  </a:lnTo>
                  <a:lnTo>
                    <a:pt x="18696" y="35149"/>
                  </a:lnTo>
                  <a:lnTo>
                    <a:pt x="18269" y="32083"/>
                  </a:lnTo>
                  <a:lnTo>
                    <a:pt x="18554" y="30850"/>
                  </a:lnTo>
                  <a:lnTo>
                    <a:pt x="19044" y="32067"/>
                  </a:lnTo>
                  <a:lnTo>
                    <a:pt x="19945" y="32810"/>
                  </a:lnTo>
                  <a:lnTo>
                    <a:pt x="20956" y="32873"/>
                  </a:lnTo>
                  <a:lnTo>
                    <a:pt x="22079" y="31735"/>
                  </a:lnTo>
                  <a:lnTo>
                    <a:pt x="23121" y="31514"/>
                  </a:lnTo>
                  <a:lnTo>
                    <a:pt x="23469" y="31308"/>
                  </a:lnTo>
                  <a:lnTo>
                    <a:pt x="23785" y="30676"/>
                  </a:lnTo>
                  <a:lnTo>
                    <a:pt x="23880" y="30139"/>
                  </a:lnTo>
                  <a:lnTo>
                    <a:pt x="23927" y="29570"/>
                  </a:lnTo>
                  <a:lnTo>
                    <a:pt x="24133" y="28906"/>
                  </a:lnTo>
                  <a:lnTo>
                    <a:pt x="24702" y="27610"/>
                  </a:lnTo>
                  <a:lnTo>
                    <a:pt x="25018" y="26694"/>
                  </a:lnTo>
                  <a:lnTo>
                    <a:pt x="25192" y="25761"/>
                  </a:lnTo>
                  <a:lnTo>
                    <a:pt x="25334" y="22916"/>
                  </a:lnTo>
                  <a:lnTo>
                    <a:pt x="25524" y="21779"/>
                  </a:lnTo>
                  <a:lnTo>
                    <a:pt x="25966" y="21036"/>
                  </a:lnTo>
                  <a:lnTo>
                    <a:pt x="26820" y="20767"/>
                  </a:lnTo>
                  <a:lnTo>
                    <a:pt x="26614" y="21826"/>
                  </a:lnTo>
                  <a:lnTo>
                    <a:pt x="26567" y="23154"/>
                  </a:lnTo>
                  <a:lnTo>
                    <a:pt x="26693" y="28242"/>
                  </a:lnTo>
                  <a:lnTo>
                    <a:pt x="26867" y="29096"/>
                  </a:lnTo>
                  <a:lnTo>
                    <a:pt x="27294" y="30139"/>
                  </a:lnTo>
                  <a:lnTo>
                    <a:pt x="28305" y="28369"/>
                  </a:lnTo>
                  <a:lnTo>
                    <a:pt x="29570" y="26915"/>
                  </a:lnTo>
                  <a:lnTo>
                    <a:pt x="30913" y="26204"/>
                  </a:lnTo>
                  <a:lnTo>
                    <a:pt x="32161" y="26630"/>
                  </a:lnTo>
                  <a:lnTo>
                    <a:pt x="32715" y="27042"/>
                  </a:lnTo>
                  <a:lnTo>
                    <a:pt x="33205" y="27089"/>
                  </a:lnTo>
                  <a:lnTo>
                    <a:pt x="34343" y="26867"/>
                  </a:lnTo>
                  <a:lnTo>
                    <a:pt x="34722" y="27120"/>
                  </a:lnTo>
                  <a:lnTo>
                    <a:pt x="35196" y="28195"/>
                  </a:lnTo>
                  <a:lnTo>
                    <a:pt x="35465" y="28384"/>
                  </a:lnTo>
                  <a:lnTo>
                    <a:pt x="35670" y="28116"/>
                  </a:lnTo>
                  <a:lnTo>
                    <a:pt x="36366" y="26535"/>
                  </a:lnTo>
                  <a:lnTo>
                    <a:pt x="36729" y="26220"/>
                  </a:lnTo>
                  <a:lnTo>
                    <a:pt x="37661" y="26535"/>
                  </a:lnTo>
                  <a:lnTo>
                    <a:pt x="38167" y="26220"/>
                  </a:lnTo>
                  <a:lnTo>
                    <a:pt x="37820" y="25935"/>
                  </a:lnTo>
                  <a:lnTo>
                    <a:pt x="36761" y="24703"/>
                  </a:lnTo>
                  <a:lnTo>
                    <a:pt x="35812" y="23991"/>
                  </a:lnTo>
                  <a:lnTo>
                    <a:pt x="35623" y="23375"/>
                  </a:lnTo>
                  <a:lnTo>
                    <a:pt x="35844" y="22126"/>
                  </a:lnTo>
                  <a:lnTo>
                    <a:pt x="35322" y="22221"/>
                  </a:lnTo>
                  <a:lnTo>
                    <a:pt x="34848" y="22174"/>
                  </a:lnTo>
                  <a:lnTo>
                    <a:pt x="34453" y="21874"/>
                  </a:lnTo>
                  <a:lnTo>
                    <a:pt x="34200" y="21130"/>
                  </a:lnTo>
                  <a:lnTo>
                    <a:pt x="34833" y="20941"/>
                  </a:lnTo>
                  <a:lnTo>
                    <a:pt x="36033" y="22016"/>
                  </a:lnTo>
                  <a:lnTo>
                    <a:pt x="36682" y="22111"/>
                  </a:lnTo>
                  <a:lnTo>
                    <a:pt x="37203" y="21479"/>
                  </a:lnTo>
                  <a:lnTo>
                    <a:pt x="37108" y="20735"/>
                  </a:lnTo>
                  <a:lnTo>
                    <a:pt x="36571" y="20167"/>
                  </a:lnTo>
                  <a:lnTo>
                    <a:pt x="35797" y="20040"/>
                  </a:lnTo>
                  <a:lnTo>
                    <a:pt x="35955" y="18808"/>
                  </a:lnTo>
                  <a:lnTo>
                    <a:pt x="36223" y="17591"/>
                  </a:lnTo>
                  <a:lnTo>
                    <a:pt x="36713" y="16926"/>
                  </a:lnTo>
                  <a:lnTo>
                    <a:pt x="37377" y="17416"/>
                  </a:lnTo>
                  <a:lnTo>
                    <a:pt x="37551" y="16753"/>
                  </a:lnTo>
                  <a:lnTo>
                    <a:pt x="37804" y="16405"/>
                  </a:lnTo>
                  <a:lnTo>
                    <a:pt x="38088" y="16437"/>
                  </a:lnTo>
                  <a:lnTo>
                    <a:pt x="38452" y="16879"/>
                  </a:lnTo>
                  <a:lnTo>
                    <a:pt x="38989" y="16057"/>
                  </a:lnTo>
                  <a:lnTo>
                    <a:pt x="39574" y="17669"/>
                  </a:lnTo>
                  <a:lnTo>
                    <a:pt x="40190" y="20972"/>
                  </a:lnTo>
                  <a:lnTo>
                    <a:pt x="41139" y="22237"/>
                  </a:lnTo>
                  <a:lnTo>
                    <a:pt x="43841" y="23675"/>
                  </a:lnTo>
                  <a:lnTo>
                    <a:pt x="44394" y="25050"/>
                  </a:lnTo>
                  <a:lnTo>
                    <a:pt x="46701" y="23043"/>
                  </a:lnTo>
                  <a:lnTo>
                    <a:pt x="46812" y="22853"/>
                  </a:lnTo>
                  <a:lnTo>
                    <a:pt x="46939" y="22395"/>
                  </a:lnTo>
                  <a:lnTo>
                    <a:pt x="47018" y="21810"/>
                  </a:lnTo>
                  <a:lnTo>
                    <a:pt x="47065" y="21367"/>
                  </a:lnTo>
                  <a:lnTo>
                    <a:pt x="47018" y="21304"/>
                  </a:lnTo>
                  <a:lnTo>
                    <a:pt x="47666" y="20277"/>
                  </a:lnTo>
                  <a:lnTo>
                    <a:pt x="49151" y="19045"/>
                  </a:lnTo>
                  <a:lnTo>
                    <a:pt x="49957" y="18096"/>
                  </a:lnTo>
                  <a:lnTo>
                    <a:pt x="49578" y="16832"/>
                  </a:lnTo>
                  <a:lnTo>
                    <a:pt x="49973" y="14556"/>
                  </a:lnTo>
                  <a:lnTo>
                    <a:pt x="49278" y="13972"/>
                  </a:lnTo>
                  <a:lnTo>
                    <a:pt x="49831" y="12580"/>
                  </a:lnTo>
                  <a:close/>
                </a:path>
              </a:pathLst>
            </a:custGeom>
            <a:grpFill/>
            <a:ln w="6350" cap="flat">
              <a:solidFill>
                <a:schemeClr val="bg1"/>
              </a:solid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789F3C85-71D5-56C6-788D-009AD94E0B10}"/>
                </a:ext>
              </a:extLst>
            </p:cNvPr>
            <p:cNvSpPr/>
            <p:nvPr/>
          </p:nvSpPr>
          <p:spPr>
            <a:xfrm>
              <a:off x="7483840" y="9477426"/>
              <a:ext cx="8407" cy="12643"/>
            </a:xfrm>
            <a:custGeom>
              <a:avLst/>
              <a:gdLst>
                <a:gd name="connsiteX0" fmla="*/ 1928 w 8407"/>
                <a:gd name="connsiteY0" fmla="*/ 11237 h 12643"/>
                <a:gd name="connsiteX1" fmla="*/ 142 w 8407"/>
                <a:gd name="connsiteY1" fmla="*/ 11632 h 12643"/>
                <a:gd name="connsiteX2" fmla="*/ 0 w 8407"/>
                <a:gd name="connsiteY2" fmla="*/ 11790 h 12643"/>
                <a:gd name="connsiteX3" fmla="*/ 221 w 8407"/>
                <a:gd name="connsiteY3" fmla="*/ 12138 h 12643"/>
                <a:gd name="connsiteX4" fmla="*/ 648 w 8407"/>
                <a:gd name="connsiteY4" fmla="*/ 12501 h 12643"/>
                <a:gd name="connsiteX5" fmla="*/ 1059 w 8407"/>
                <a:gd name="connsiteY5" fmla="*/ 12643 h 12643"/>
                <a:gd name="connsiteX6" fmla="*/ 1928 w 8407"/>
                <a:gd name="connsiteY6" fmla="*/ 12407 h 12643"/>
                <a:gd name="connsiteX7" fmla="*/ 4583 w 8407"/>
                <a:gd name="connsiteY7" fmla="*/ 10415 h 12643"/>
                <a:gd name="connsiteX8" fmla="*/ 3935 w 8407"/>
                <a:gd name="connsiteY8" fmla="*/ 9356 h 12643"/>
                <a:gd name="connsiteX9" fmla="*/ 4014 w 8407"/>
                <a:gd name="connsiteY9" fmla="*/ 7949 h 12643"/>
                <a:gd name="connsiteX10" fmla="*/ 4567 w 8407"/>
                <a:gd name="connsiteY10" fmla="*/ 6575 h 12643"/>
                <a:gd name="connsiteX11" fmla="*/ 5215 w 8407"/>
                <a:gd name="connsiteY11" fmla="*/ 5721 h 12643"/>
                <a:gd name="connsiteX12" fmla="*/ 5768 w 8407"/>
                <a:gd name="connsiteY12" fmla="*/ 5468 h 12643"/>
                <a:gd name="connsiteX13" fmla="*/ 6179 w 8407"/>
                <a:gd name="connsiteY13" fmla="*/ 5373 h 12643"/>
                <a:gd name="connsiteX14" fmla="*/ 6543 w 8407"/>
                <a:gd name="connsiteY14" fmla="*/ 5183 h 12643"/>
                <a:gd name="connsiteX15" fmla="*/ 6970 w 8407"/>
                <a:gd name="connsiteY15" fmla="*/ 4631 h 12643"/>
                <a:gd name="connsiteX16" fmla="*/ 7159 w 8407"/>
                <a:gd name="connsiteY16" fmla="*/ 4093 h 12643"/>
                <a:gd name="connsiteX17" fmla="*/ 7554 w 8407"/>
                <a:gd name="connsiteY17" fmla="*/ 2576 h 12643"/>
                <a:gd name="connsiteX18" fmla="*/ 7886 w 8407"/>
                <a:gd name="connsiteY18" fmla="*/ 1960 h 12643"/>
                <a:gd name="connsiteX19" fmla="*/ 8408 w 8407"/>
                <a:gd name="connsiteY19" fmla="*/ 1944 h 12643"/>
                <a:gd name="connsiteX20" fmla="*/ 7997 w 8407"/>
                <a:gd name="connsiteY20" fmla="*/ 1043 h 12643"/>
                <a:gd name="connsiteX21" fmla="*/ 7317 w 8407"/>
                <a:gd name="connsiteY21" fmla="*/ 427 h 12643"/>
                <a:gd name="connsiteX22" fmla="*/ 6543 w 8407"/>
                <a:gd name="connsiteY22" fmla="*/ 79 h 12643"/>
                <a:gd name="connsiteX23" fmla="*/ 5927 w 8407"/>
                <a:gd name="connsiteY23" fmla="*/ 0 h 12643"/>
                <a:gd name="connsiteX24" fmla="*/ 5105 w 8407"/>
                <a:gd name="connsiteY24" fmla="*/ 47 h 12643"/>
                <a:gd name="connsiteX25" fmla="*/ 4741 w 8407"/>
                <a:gd name="connsiteY25" fmla="*/ 300 h 12643"/>
                <a:gd name="connsiteX26" fmla="*/ 3809 w 8407"/>
                <a:gd name="connsiteY26" fmla="*/ 2086 h 12643"/>
                <a:gd name="connsiteX27" fmla="*/ 4315 w 8407"/>
                <a:gd name="connsiteY27" fmla="*/ 3556 h 12643"/>
                <a:gd name="connsiteX28" fmla="*/ 4204 w 8407"/>
                <a:gd name="connsiteY28" fmla="*/ 4599 h 12643"/>
                <a:gd name="connsiteX29" fmla="*/ 3872 w 8407"/>
                <a:gd name="connsiteY29" fmla="*/ 5500 h 12643"/>
                <a:gd name="connsiteX30" fmla="*/ 3714 w 8407"/>
                <a:gd name="connsiteY30" fmla="*/ 6512 h 12643"/>
                <a:gd name="connsiteX31" fmla="*/ 3572 w 8407"/>
                <a:gd name="connsiteY31" fmla="*/ 7127 h 12643"/>
                <a:gd name="connsiteX32" fmla="*/ 2782 w 8407"/>
                <a:gd name="connsiteY32" fmla="*/ 7997 h 12643"/>
                <a:gd name="connsiteX33" fmla="*/ 2466 w 8407"/>
                <a:gd name="connsiteY33" fmla="*/ 8471 h 12643"/>
                <a:gd name="connsiteX34" fmla="*/ 2402 w 8407"/>
                <a:gd name="connsiteY34" fmla="*/ 9056 h 12643"/>
                <a:gd name="connsiteX35" fmla="*/ 2466 w 8407"/>
                <a:gd name="connsiteY35" fmla="*/ 9736 h 12643"/>
                <a:gd name="connsiteX36" fmla="*/ 2497 w 8407"/>
                <a:gd name="connsiteY36" fmla="*/ 10431 h 12643"/>
                <a:gd name="connsiteX37" fmla="*/ 2307 w 8407"/>
                <a:gd name="connsiteY37" fmla="*/ 11048 h 1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07" h="12643">
                  <a:moveTo>
                    <a:pt x="1928" y="11237"/>
                  </a:moveTo>
                  <a:lnTo>
                    <a:pt x="142" y="11632"/>
                  </a:lnTo>
                  <a:lnTo>
                    <a:pt x="0" y="11790"/>
                  </a:lnTo>
                  <a:lnTo>
                    <a:pt x="221" y="12138"/>
                  </a:lnTo>
                  <a:lnTo>
                    <a:pt x="648" y="12501"/>
                  </a:lnTo>
                  <a:lnTo>
                    <a:pt x="1059" y="12643"/>
                  </a:lnTo>
                  <a:lnTo>
                    <a:pt x="1928" y="12407"/>
                  </a:lnTo>
                  <a:lnTo>
                    <a:pt x="4583" y="10415"/>
                  </a:lnTo>
                  <a:lnTo>
                    <a:pt x="3935" y="9356"/>
                  </a:lnTo>
                  <a:lnTo>
                    <a:pt x="4014" y="7949"/>
                  </a:lnTo>
                  <a:lnTo>
                    <a:pt x="4567" y="6575"/>
                  </a:lnTo>
                  <a:lnTo>
                    <a:pt x="5215" y="5721"/>
                  </a:lnTo>
                  <a:lnTo>
                    <a:pt x="5768" y="5468"/>
                  </a:lnTo>
                  <a:lnTo>
                    <a:pt x="6179" y="5373"/>
                  </a:lnTo>
                  <a:lnTo>
                    <a:pt x="6543" y="5183"/>
                  </a:lnTo>
                  <a:lnTo>
                    <a:pt x="6970" y="4631"/>
                  </a:lnTo>
                  <a:lnTo>
                    <a:pt x="7159" y="4093"/>
                  </a:lnTo>
                  <a:lnTo>
                    <a:pt x="7554" y="2576"/>
                  </a:lnTo>
                  <a:lnTo>
                    <a:pt x="7886" y="1960"/>
                  </a:lnTo>
                  <a:lnTo>
                    <a:pt x="8408" y="1944"/>
                  </a:lnTo>
                  <a:lnTo>
                    <a:pt x="7997" y="1043"/>
                  </a:lnTo>
                  <a:lnTo>
                    <a:pt x="7317" y="427"/>
                  </a:lnTo>
                  <a:lnTo>
                    <a:pt x="6543" y="79"/>
                  </a:lnTo>
                  <a:lnTo>
                    <a:pt x="5927" y="0"/>
                  </a:lnTo>
                  <a:lnTo>
                    <a:pt x="5105" y="47"/>
                  </a:lnTo>
                  <a:lnTo>
                    <a:pt x="4741" y="300"/>
                  </a:lnTo>
                  <a:lnTo>
                    <a:pt x="3809" y="2086"/>
                  </a:lnTo>
                  <a:lnTo>
                    <a:pt x="4315" y="3556"/>
                  </a:lnTo>
                  <a:lnTo>
                    <a:pt x="4204" y="4599"/>
                  </a:lnTo>
                  <a:lnTo>
                    <a:pt x="3872" y="5500"/>
                  </a:lnTo>
                  <a:lnTo>
                    <a:pt x="3714" y="6512"/>
                  </a:lnTo>
                  <a:lnTo>
                    <a:pt x="3572" y="7127"/>
                  </a:lnTo>
                  <a:lnTo>
                    <a:pt x="2782" y="7997"/>
                  </a:lnTo>
                  <a:lnTo>
                    <a:pt x="2466" y="8471"/>
                  </a:lnTo>
                  <a:lnTo>
                    <a:pt x="2402" y="9056"/>
                  </a:lnTo>
                  <a:lnTo>
                    <a:pt x="2466" y="9736"/>
                  </a:lnTo>
                  <a:lnTo>
                    <a:pt x="2497" y="10431"/>
                  </a:lnTo>
                  <a:lnTo>
                    <a:pt x="2307" y="11048"/>
                  </a:lnTo>
                  <a:close/>
                </a:path>
              </a:pathLst>
            </a:custGeom>
            <a:grpFill/>
            <a:ln w="6350" cap="flat">
              <a:solidFill>
                <a:schemeClr val="bg1"/>
              </a:solid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12C98ECC-8B9B-663A-2282-EEEBA92AFCFB}"/>
                </a:ext>
              </a:extLst>
            </p:cNvPr>
            <p:cNvSpPr/>
            <p:nvPr/>
          </p:nvSpPr>
          <p:spPr>
            <a:xfrm>
              <a:off x="7628070" y="9437014"/>
              <a:ext cx="8233" cy="10509"/>
            </a:xfrm>
            <a:custGeom>
              <a:avLst/>
              <a:gdLst>
                <a:gd name="connsiteX0" fmla="*/ 4915 w 8233"/>
                <a:gd name="connsiteY0" fmla="*/ 10051 h 10509"/>
                <a:gd name="connsiteX1" fmla="*/ 6211 w 8233"/>
                <a:gd name="connsiteY1" fmla="*/ 7570 h 10509"/>
                <a:gd name="connsiteX2" fmla="*/ 6654 w 8233"/>
                <a:gd name="connsiteY2" fmla="*/ 7918 h 10509"/>
                <a:gd name="connsiteX3" fmla="*/ 7207 w 8233"/>
                <a:gd name="connsiteY3" fmla="*/ 8645 h 10509"/>
                <a:gd name="connsiteX4" fmla="*/ 7744 w 8233"/>
                <a:gd name="connsiteY4" fmla="*/ 9040 h 10509"/>
                <a:gd name="connsiteX5" fmla="*/ 8202 w 8233"/>
                <a:gd name="connsiteY5" fmla="*/ 8471 h 10509"/>
                <a:gd name="connsiteX6" fmla="*/ 8234 w 8233"/>
                <a:gd name="connsiteY6" fmla="*/ 7539 h 10509"/>
                <a:gd name="connsiteX7" fmla="*/ 7870 w 8233"/>
                <a:gd name="connsiteY7" fmla="*/ 6590 h 10509"/>
                <a:gd name="connsiteX8" fmla="*/ 6859 w 8233"/>
                <a:gd name="connsiteY8" fmla="*/ 4915 h 10509"/>
                <a:gd name="connsiteX9" fmla="*/ 6796 w 8233"/>
                <a:gd name="connsiteY9" fmla="*/ 3081 h 10509"/>
                <a:gd name="connsiteX10" fmla="*/ 5658 w 8233"/>
                <a:gd name="connsiteY10" fmla="*/ 1659 h 10509"/>
                <a:gd name="connsiteX11" fmla="*/ 3145 w 8233"/>
                <a:gd name="connsiteY11" fmla="*/ 0 h 10509"/>
                <a:gd name="connsiteX12" fmla="*/ 1090 w 8233"/>
                <a:gd name="connsiteY12" fmla="*/ 790 h 10509"/>
                <a:gd name="connsiteX13" fmla="*/ 395 w 8233"/>
                <a:gd name="connsiteY13" fmla="*/ 806 h 10509"/>
                <a:gd name="connsiteX14" fmla="*/ 443 w 8233"/>
                <a:gd name="connsiteY14" fmla="*/ 1264 h 10509"/>
                <a:gd name="connsiteX15" fmla="*/ 1928 w 8233"/>
                <a:gd name="connsiteY15" fmla="*/ 2101 h 10509"/>
                <a:gd name="connsiteX16" fmla="*/ 1580 w 8233"/>
                <a:gd name="connsiteY16" fmla="*/ 3081 h 10509"/>
                <a:gd name="connsiteX17" fmla="*/ 585 w 8233"/>
                <a:gd name="connsiteY17" fmla="*/ 4251 h 10509"/>
                <a:gd name="connsiteX18" fmla="*/ 95 w 8233"/>
                <a:gd name="connsiteY18" fmla="*/ 5784 h 10509"/>
                <a:gd name="connsiteX19" fmla="*/ 95 w 8233"/>
                <a:gd name="connsiteY19" fmla="*/ 6669 h 10509"/>
                <a:gd name="connsiteX20" fmla="*/ 32 w 8233"/>
                <a:gd name="connsiteY20" fmla="*/ 7412 h 10509"/>
                <a:gd name="connsiteX21" fmla="*/ 0 w 8233"/>
                <a:gd name="connsiteY21" fmla="*/ 8218 h 10509"/>
                <a:gd name="connsiteX22" fmla="*/ 158 w 8233"/>
                <a:gd name="connsiteY22" fmla="*/ 9229 h 10509"/>
                <a:gd name="connsiteX23" fmla="*/ 537 w 8233"/>
                <a:gd name="connsiteY23" fmla="*/ 10130 h 10509"/>
                <a:gd name="connsiteX24" fmla="*/ 948 w 8233"/>
                <a:gd name="connsiteY24" fmla="*/ 10336 h 10509"/>
                <a:gd name="connsiteX25" fmla="*/ 1991 w 8233"/>
                <a:gd name="connsiteY25" fmla="*/ 10020 h 10509"/>
                <a:gd name="connsiteX26" fmla="*/ 4378 w 8233"/>
                <a:gd name="connsiteY26" fmla="*/ 10510 h 1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33" h="10509">
                  <a:moveTo>
                    <a:pt x="4915" y="10051"/>
                  </a:moveTo>
                  <a:lnTo>
                    <a:pt x="6211" y="7570"/>
                  </a:lnTo>
                  <a:lnTo>
                    <a:pt x="6654" y="7918"/>
                  </a:lnTo>
                  <a:lnTo>
                    <a:pt x="7207" y="8645"/>
                  </a:lnTo>
                  <a:lnTo>
                    <a:pt x="7744" y="9040"/>
                  </a:lnTo>
                  <a:lnTo>
                    <a:pt x="8202" y="8471"/>
                  </a:lnTo>
                  <a:lnTo>
                    <a:pt x="8234" y="7539"/>
                  </a:lnTo>
                  <a:lnTo>
                    <a:pt x="7870" y="6590"/>
                  </a:lnTo>
                  <a:lnTo>
                    <a:pt x="6859" y="4915"/>
                  </a:lnTo>
                  <a:lnTo>
                    <a:pt x="6796" y="3081"/>
                  </a:lnTo>
                  <a:lnTo>
                    <a:pt x="5658" y="1659"/>
                  </a:lnTo>
                  <a:lnTo>
                    <a:pt x="3145" y="0"/>
                  </a:lnTo>
                  <a:lnTo>
                    <a:pt x="1090" y="790"/>
                  </a:lnTo>
                  <a:lnTo>
                    <a:pt x="395" y="806"/>
                  </a:lnTo>
                  <a:lnTo>
                    <a:pt x="443" y="1264"/>
                  </a:lnTo>
                  <a:lnTo>
                    <a:pt x="1928" y="2101"/>
                  </a:lnTo>
                  <a:lnTo>
                    <a:pt x="1580" y="3081"/>
                  </a:lnTo>
                  <a:lnTo>
                    <a:pt x="585" y="4251"/>
                  </a:lnTo>
                  <a:lnTo>
                    <a:pt x="95" y="5784"/>
                  </a:lnTo>
                  <a:lnTo>
                    <a:pt x="95" y="6669"/>
                  </a:lnTo>
                  <a:lnTo>
                    <a:pt x="32" y="7412"/>
                  </a:lnTo>
                  <a:lnTo>
                    <a:pt x="0" y="8218"/>
                  </a:lnTo>
                  <a:lnTo>
                    <a:pt x="158" y="9229"/>
                  </a:lnTo>
                  <a:lnTo>
                    <a:pt x="537" y="10130"/>
                  </a:lnTo>
                  <a:lnTo>
                    <a:pt x="948" y="10336"/>
                  </a:lnTo>
                  <a:lnTo>
                    <a:pt x="1991" y="10020"/>
                  </a:lnTo>
                  <a:lnTo>
                    <a:pt x="4378" y="10510"/>
                  </a:lnTo>
                  <a:close/>
                </a:path>
              </a:pathLst>
            </a:custGeom>
            <a:grpFill/>
            <a:ln w="6350" cap="flat">
              <a:solidFill>
                <a:schemeClr val="bg1"/>
              </a:solid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C6C358B-9619-BA01-9521-206321BE2A6F}"/>
                </a:ext>
              </a:extLst>
            </p:cNvPr>
            <p:cNvSpPr/>
            <p:nvPr/>
          </p:nvSpPr>
          <p:spPr>
            <a:xfrm>
              <a:off x="7633316" y="9450258"/>
              <a:ext cx="6290" cy="6668"/>
            </a:xfrm>
            <a:custGeom>
              <a:avLst/>
              <a:gdLst>
                <a:gd name="connsiteX0" fmla="*/ 3035 w 6290"/>
                <a:gd name="connsiteY0" fmla="*/ 6512 h 6668"/>
                <a:gd name="connsiteX1" fmla="*/ 3256 w 6290"/>
                <a:gd name="connsiteY1" fmla="*/ 6669 h 6668"/>
                <a:gd name="connsiteX2" fmla="*/ 3509 w 6290"/>
                <a:gd name="connsiteY2" fmla="*/ 6337 h 6668"/>
                <a:gd name="connsiteX3" fmla="*/ 3572 w 6290"/>
                <a:gd name="connsiteY3" fmla="*/ 5785 h 6668"/>
                <a:gd name="connsiteX4" fmla="*/ 3588 w 6290"/>
                <a:gd name="connsiteY4" fmla="*/ 5278 h 6668"/>
                <a:gd name="connsiteX5" fmla="*/ 3603 w 6290"/>
                <a:gd name="connsiteY5" fmla="*/ 5041 h 6668"/>
                <a:gd name="connsiteX6" fmla="*/ 5974 w 6290"/>
                <a:gd name="connsiteY6" fmla="*/ 4568 h 6668"/>
                <a:gd name="connsiteX7" fmla="*/ 6290 w 6290"/>
                <a:gd name="connsiteY7" fmla="*/ 3998 h 6668"/>
                <a:gd name="connsiteX8" fmla="*/ 6006 w 6290"/>
                <a:gd name="connsiteY8" fmla="*/ 3066 h 6668"/>
                <a:gd name="connsiteX9" fmla="*/ 5437 w 6290"/>
                <a:gd name="connsiteY9" fmla="*/ 2102 h 6668"/>
                <a:gd name="connsiteX10" fmla="*/ 4789 w 6290"/>
                <a:gd name="connsiteY10" fmla="*/ 1296 h 6668"/>
                <a:gd name="connsiteX11" fmla="*/ 3635 w 6290"/>
                <a:gd name="connsiteY11" fmla="*/ 395 h 6668"/>
                <a:gd name="connsiteX12" fmla="*/ 3319 w 6290"/>
                <a:gd name="connsiteY12" fmla="*/ 664 h 6668"/>
                <a:gd name="connsiteX13" fmla="*/ 3177 w 6290"/>
                <a:gd name="connsiteY13" fmla="*/ 1422 h 6668"/>
                <a:gd name="connsiteX14" fmla="*/ 3130 w 6290"/>
                <a:gd name="connsiteY14" fmla="*/ 2466 h 6668"/>
                <a:gd name="connsiteX15" fmla="*/ 2766 w 6290"/>
                <a:gd name="connsiteY15" fmla="*/ 1691 h 6668"/>
                <a:gd name="connsiteX16" fmla="*/ 2466 w 6290"/>
                <a:gd name="connsiteY16" fmla="*/ 853 h 6668"/>
                <a:gd name="connsiteX17" fmla="*/ 2165 w 6290"/>
                <a:gd name="connsiteY17" fmla="*/ 237 h 6668"/>
                <a:gd name="connsiteX18" fmla="*/ 1739 w 6290"/>
                <a:gd name="connsiteY18" fmla="*/ 0 h 6668"/>
                <a:gd name="connsiteX19" fmla="*/ 1438 w 6290"/>
                <a:gd name="connsiteY19" fmla="*/ 442 h 6668"/>
                <a:gd name="connsiteX20" fmla="*/ 1675 w 6290"/>
                <a:gd name="connsiteY20" fmla="*/ 1407 h 6668"/>
                <a:gd name="connsiteX21" fmla="*/ 2402 w 6290"/>
                <a:gd name="connsiteY21" fmla="*/ 3066 h 6668"/>
                <a:gd name="connsiteX22" fmla="*/ 1849 w 6290"/>
                <a:gd name="connsiteY22" fmla="*/ 2702 h 6668"/>
                <a:gd name="connsiteX23" fmla="*/ 1233 w 6290"/>
                <a:gd name="connsiteY23" fmla="*/ 2039 h 6668"/>
                <a:gd name="connsiteX24" fmla="*/ 617 w 6290"/>
                <a:gd name="connsiteY24" fmla="*/ 1691 h 6668"/>
                <a:gd name="connsiteX25" fmla="*/ 0 w 6290"/>
                <a:gd name="connsiteY25" fmla="*/ 2244 h 6668"/>
                <a:gd name="connsiteX26" fmla="*/ 1976 w 6290"/>
                <a:gd name="connsiteY26" fmla="*/ 5468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90" h="6668">
                  <a:moveTo>
                    <a:pt x="3035" y="6512"/>
                  </a:moveTo>
                  <a:lnTo>
                    <a:pt x="3256" y="6669"/>
                  </a:lnTo>
                  <a:lnTo>
                    <a:pt x="3509" y="6337"/>
                  </a:lnTo>
                  <a:lnTo>
                    <a:pt x="3572" y="5785"/>
                  </a:lnTo>
                  <a:lnTo>
                    <a:pt x="3588" y="5278"/>
                  </a:lnTo>
                  <a:lnTo>
                    <a:pt x="3603" y="5041"/>
                  </a:lnTo>
                  <a:lnTo>
                    <a:pt x="5974" y="4568"/>
                  </a:lnTo>
                  <a:lnTo>
                    <a:pt x="6290" y="3998"/>
                  </a:lnTo>
                  <a:lnTo>
                    <a:pt x="6006" y="3066"/>
                  </a:lnTo>
                  <a:lnTo>
                    <a:pt x="5437" y="2102"/>
                  </a:lnTo>
                  <a:lnTo>
                    <a:pt x="4789" y="1296"/>
                  </a:lnTo>
                  <a:lnTo>
                    <a:pt x="3635" y="395"/>
                  </a:lnTo>
                  <a:lnTo>
                    <a:pt x="3319" y="664"/>
                  </a:lnTo>
                  <a:lnTo>
                    <a:pt x="3177" y="1422"/>
                  </a:lnTo>
                  <a:lnTo>
                    <a:pt x="3130" y="2466"/>
                  </a:lnTo>
                  <a:lnTo>
                    <a:pt x="2766" y="1691"/>
                  </a:lnTo>
                  <a:lnTo>
                    <a:pt x="2466" y="853"/>
                  </a:lnTo>
                  <a:lnTo>
                    <a:pt x="2165" y="237"/>
                  </a:lnTo>
                  <a:lnTo>
                    <a:pt x="1739" y="0"/>
                  </a:lnTo>
                  <a:lnTo>
                    <a:pt x="1438" y="442"/>
                  </a:lnTo>
                  <a:lnTo>
                    <a:pt x="1675" y="1407"/>
                  </a:lnTo>
                  <a:lnTo>
                    <a:pt x="2402" y="3066"/>
                  </a:lnTo>
                  <a:lnTo>
                    <a:pt x="1849" y="2702"/>
                  </a:lnTo>
                  <a:lnTo>
                    <a:pt x="1233" y="2039"/>
                  </a:lnTo>
                  <a:lnTo>
                    <a:pt x="617" y="1691"/>
                  </a:lnTo>
                  <a:lnTo>
                    <a:pt x="0" y="2244"/>
                  </a:lnTo>
                  <a:lnTo>
                    <a:pt x="1976" y="5468"/>
                  </a:lnTo>
                  <a:close/>
                </a:path>
              </a:pathLst>
            </a:custGeom>
            <a:grpFill/>
            <a:ln w="6350" cap="flat">
              <a:solidFill>
                <a:schemeClr val="bg1"/>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5E99AFF-4D43-F1CE-E252-69D2ED9DD8B0}"/>
                </a:ext>
              </a:extLst>
            </p:cNvPr>
            <p:cNvSpPr/>
            <p:nvPr/>
          </p:nvSpPr>
          <p:spPr>
            <a:xfrm>
              <a:off x="7625288" y="9449958"/>
              <a:ext cx="5152" cy="8723"/>
            </a:xfrm>
            <a:custGeom>
              <a:avLst/>
              <a:gdLst>
                <a:gd name="connsiteX0" fmla="*/ 443 w 5152"/>
                <a:gd name="connsiteY0" fmla="*/ 4646 h 8723"/>
                <a:gd name="connsiteX1" fmla="*/ 1628 w 5152"/>
                <a:gd name="connsiteY1" fmla="*/ 6417 h 8723"/>
                <a:gd name="connsiteX2" fmla="*/ 2702 w 5152"/>
                <a:gd name="connsiteY2" fmla="*/ 7744 h 8723"/>
                <a:gd name="connsiteX3" fmla="*/ 3256 w 5152"/>
                <a:gd name="connsiteY3" fmla="*/ 8361 h 8723"/>
                <a:gd name="connsiteX4" fmla="*/ 3840 w 5152"/>
                <a:gd name="connsiteY4" fmla="*/ 8724 h 8723"/>
                <a:gd name="connsiteX5" fmla="*/ 4409 w 5152"/>
                <a:gd name="connsiteY5" fmla="*/ 8534 h 8723"/>
                <a:gd name="connsiteX6" fmla="*/ 4947 w 5152"/>
                <a:gd name="connsiteY6" fmla="*/ 7554 h 8723"/>
                <a:gd name="connsiteX7" fmla="*/ 5152 w 5152"/>
                <a:gd name="connsiteY7" fmla="*/ 6290 h 8723"/>
                <a:gd name="connsiteX8" fmla="*/ 5041 w 5152"/>
                <a:gd name="connsiteY8" fmla="*/ 4947 h 8723"/>
                <a:gd name="connsiteX9" fmla="*/ 4631 w 5152"/>
                <a:gd name="connsiteY9" fmla="*/ 3983 h 8723"/>
                <a:gd name="connsiteX10" fmla="*/ 3872 w 5152"/>
                <a:gd name="connsiteY10" fmla="*/ 3935 h 8723"/>
                <a:gd name="connsiteX11" fmla="*/ 3825 w 5152"/>
                <a:gd name="connsiteY11" fmla="*/ 3429 h 8723"/>
                <a:gd name="connsiteX12" fmla="*/ 4441 w 5152"/>
                <a:gd name="connsiteY12" fmla="*/ 2844 h 8723"/>
                <a:gd name="connsiteX13" fmla="*/ 4315 w 5152"/>
                <a:gd name="connsiteY13" fmla="*/ 1881 h 8723"/>
                <a:gd name="connsiteX14" fmla="*/ 3761 w 5152"/>
                <a:gd name="connsiteY14" fmla="*/ 917 h 8723"/>
                <a:gd name="connsiteX15" fmla="*/ 3066 w 5152"/>
                <a:gd name="connsiteY15" fmla="*/ 363 h 8723"/>
                <a:gd name="connsiteX16" fmla="*/ 2386 w 5152"/>
                <a:gd name="connsiteY16" fmla="*/ 0 h 8723"/>
                <a:gd name="connsiteX17" fmla="*/ 269 w 5152"/>
                <a:gd name="connsiteY17" fmla="*/ 616 h 8723"/>
                <a:gd name="connsiteX18" fmla="*/ 506 w 5152"/>
                <a:gd name="connsiteY18" fmla="*/ 837 h 8723"/>
                <a:gd name="connsiteX19" fmla="*/ 1122 w 5152"/>
                <a:gd name="connsiteY19" fmla="*/ 1644 h 8723"/>
                <a:gd name="connsiteX20" fmla="*/ 0 w 5152"/>
                <a:gd name="connsiteY20" fmla="*/ 2876 h 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52" h="8723">
                  <a:moveTo>
                    <a:pt x="443" y="4646"/>
                  </a:moveTo>
                  <a:lnTo>
                    <a:pt x="1628" y="6417"/>
                  </a:lnTo>
                  <a:lnTo>
                    <a:pt x="2702" y="7744"/>
                  </a:lnTo>
                  <a:lnTo>
                    <a:pt x="3256" y="8361"/>
                  </a:lnTo>
                  <a:lnTo>
                    <a:pt x="3840" y="8724"/>
                  </a:lnTo>
                  <a:lnTo>
                    <a:pt x="4409" y="8534"/>
                  </a:lnTo>
                  <a:lnTo>
                    <a:pt x="4947" y="7554"/>
                  </a:lnTo>
                  <a:lnTo>
                    <a:pt x="5152" y="6290"/>
                  </a:lnTo>
                  <a:lnTo>
                    <a:pt x="5041" y="4947"/>
                  </a:lnTo>
                  <a:lnTo>
                    <a:pt x="4631" y="3983"/>
                  </a:lnTo>
                  <a:lnTo>
                    <a:pt x="3872" y="3935"/>
                  </a:lnTo>
                  <a:lnTo>
                    <a:pt x="3825" y="3429"/>
                  </a:lnTo>
                  <a:lnTo>
                    <a:pt x="4441" y="2844"/>
                  </a:lnTo>
                  <a:lnTo>
                    <a:pt x="4315" y="1881"/>
                  </a:lnTo>
                  <a:lnTo>
                    <a:pt x="3761" y="917"/>
                  </a:lnTo>
                  <a:lnTo>
                    <a:pt x="3066" y="363"/>
                  </a:lnTo>
                  <a:lnTo>
                    <a:pt x="2386" y="0"/>
                  </a:lnTo>
                  <a:lnTo>
                    <a:pt x="269" y="616"/>
                  </a:lnTo>
                  <a:lnTo>
                    <a:pt x="506" y="837"/>
                  </a:lnTo>
                  <a:lnTo>
                    <a:pt x="1122" y="1644"/>
                  </a:lnTo>
                  <a:lnTo>
                    <a:pt x="0" y="2876"/>
                  </a:lnTo>
                  <a:close/>
                </a:path>
              </a:pathLst>
            </a:custGeom>
            <a:grpFill/>
            <a:ln w="6350" cap="flat">
              <a:solidFill>
                <a:schemeClr val="bg1"/>
              </a:solid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2CE0AF1-4092-5A8A-54BE-C0A2B83A012F}"/>
                </a:ext>
              </a:extLst>
            </p:cNvPr>
            <p:cNvSpPr/>
            <p:nvPr/>
          </p:nvSpPr>
          <p:spPr>
            <a:xfrm>
              <a:off x="7549143" y="9554235"/>
              <a:ext cx="5531" cy="5041"/>
            </a:xfrm>
            <a:custGeom>
              <a:avLst/>
              <a:gdLst>
                <a:gd name="connsiteX0" fmla="*/ 5468 w 5531"/>
                <a:gd name="connsiteY0" fmla="*/ 0 h 5041"/>
                <a:gd name="connsiteX1" fmla="*/ 4994 w 5531"/>
                <a:gd name="connsiteY1" fmla="*/ 47 h 5041"/>
                <a:gd name="connsiteX2" fmla="*/ 3967 w 5531"/>
                <a:gd name="connsiteY2" fmla="*/ 679 h 5041"/>
                <a:gd name="connsiteX3" fmla="*/ 1090 w 5531"/>
                <a:gd name="connsiteY3" fmla="*/ 1628 h 5041"/>
                <a:gd name="connsiteX4" fmla="*/ 632 w 5531"/>
                <a:gd name="connsiteY4" fmla="*/ 2449 h 5041"/>
                <a:gd name="connsiteX5" fmla="*/ 0 w 5531"/>
                <a:gd name="connsiteY5" fmla="*/ 5025 h 5041"/>
                <a:gd name="connsiteX6" fmla="*/ 648 w 5531"/>
                <a:gd name="connsiteY6" fmla="*/ 5041 h 5041"/>
                <a:gd name="connsiteX7" fmla="*/ 1075 w 5531"/>
                <a:gd name="connsiteY7" fmla="*/ 4615 h 5041"/>
                <a:gd name="connsiteX8" fmla="*/ 1722 w 5531"/>
                <a:gd name="connsiteY8" fmla="*/ 3429 h 5041"/>
                <a:gd name="connsiteX9" fmla="*/ 2118 w 5531"/>
                <a:gd name="connsiteY9" fmla="*/ 2908 h 5041"/>
                <a:gd name="connsiteX10" fmla="*/ 2355 w 5531"/>
                <a:gd name="connsiteY10" fmla="*/ 2686 h 5041"/>
                <a:gd name="connsiteX11" fmla="*/ 3287 w 5531"/>
                <a:gd name="connsiteY11" fmla="*/ 2781 h 5041"/>
                <a:gd name="connsiteX12" fmla="*/ 3509 w 5531"/>
                <a:gd name="connsiteY12" fmla="*/ 2718 h 5041"/>
                <a:gd name="connsiteX13" fmla="*/ 3919 w 5531"/>
                <a:gd name="connsiteY13" fmla="*/ 2323 h 5041"/>
                <a:gd name="connsiteX14" fmla="*/ 4172 w 5531"/>
                <a:gd name="connsiteY14" fmla="*/ 2212 h 5041"/>
                <a:gd name="connsiteX15" fmla="*/ 4315 w 5531"/>
                <a:gd name="connsiteY15" fmla="*/ 2418 h 5041"/>
                <a:gd name="connsiteX16" fmla="*/ 4441 w 5531"/>
                <a:gd name="connsiteY16" fmla="*/ 2876 h 5041"/>
                <a:gd name="connsiteX17" fmla="*/ 4615 w 5531"/>
                <a:gd name="connsiteY17" fmla="*/ 3256 h 5041"/>
                <a:gd name="connsiteX18" fmla="*/ 4867 w 5531"/>
                <a:gd name="connsiteY18" fmla="*/ 3256 h 5041"/>
                <a:gd name="connsiteX19" fmla="*/ 5263 w 5531"/>
                <a:gd name="connsiteY19" fmla="*/ 2608 h 5041"/>
                <a:gd name="connsiteX20" fmla="*/ 5247 w 5531"/>
                <a:gd name="connsiteY20" fmla="*/ 1185 h 5041"/>
                <a:gd name="connsiteX21" fmla="*/ 5531 w 5531"/>
                <a:gd name="connsiteY21" fmla="*/ 585 h 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31" h="5041">
                  <a:moveTo>
                    <a:pt x="5468" y="0"/>
                  </a:moveTo>
                  <a:lnTo>
                    <a:pt x="4994" y="47"/>
                  </a:lnTo>
                  <a:lnTo>
                    <a:pt x="3967" y="679"/>
                  </a:lnTo>
                  <a:lnTo>
                    <a:pt x="1090" y="1628"/>
                  </a:lnTo>
                  <a:lnTo>
                    <a:pt x="632" y="2449"/>
                  </a:lnTo>
                  <a:lnTo>
                    <a:pt x="0" y="5025"/>
                  </a:lnTo>
                  <a:lnTo>
                    <a:pt x="648" y="5041"/>
                  </a:lnTo>
                  <a:lnTo>
                    <a:pt x="1075" y="4615"/>
                  </a:lnTo>
                  <a:lnTo>
                    <a:pt x="1722" y="3429"/>
                  </a:lnTo>
                  <a:lnTo>
                    <a:pt x="2118" y="2908"/>
                  </a:lnTo>
                  <a:lnTo>
                    <a:pt x="2355" y="2686"/>
                  </a:lnTo>
                  <a:lnTo>
                    <a:pt x="3287" y="2781"/>
                  </a:lnTo>
                  <a:lnTo>
                    <a:pt x="3509" y="2718"/>
                  </a:lnTo>
                  <a:lnTo>
                    <a:pt x="3919" y="2323"/>
                  </a:lnTo>
                  <a:lnTo>
                    <a:pt x="4172" y="2212"/>
                  </a:lnTo>
                  <a:lnTo>
                    <a:pt x="4315" y="2418"/>
                  </a:lnTo>
                  <a:lnTo>
                    <a:pt x="4441" y="2876"/>
                  </a:lnTo>
                  <a:lnTo>
                    <a:pt x="4615" y="3256"/>
                  </a:lnTo>
                  <a:lnTo>
                    <a:pt x="4867" y="3256"/>
                  </a:lnTo>
                  <a:lnTo>
                    <a:pt x="5263" y="2608"/>
                  </a:lnTo>
                  <a:lnTo>
                    <a:pt x="5247" y="1185"/>
                  </a:lnTo>
                  <a:lnTo>
                    <a:pt x="5531" y="585"/>
                  </a:lnTo>
                  <a:close/>
                </a:path>
              </a:pathLst>
            </a:custGeom>
            <a:grpFill/>
            <a:ln w="6350" cap="flat">
              <a:solidFill>
                <a:schemeClr val="bg1"/>
              </a:solid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B64EF725-CFC2-2FE2-3F7F-3F4DBC2BEF49}"/>
                </a:ext>
              </a:extLst>
            </p:cNvPr>
            <p:cNvSpPr/>
            <p:nvPr/>
          </p:nvSpPr>
          <p:spPr>
            <a:xfrm>
              <a:off x="7536484" y="9559308"/>
              <a:ext cx="6400" cy="7427"/>
            </a:xfrm>
            <a:custGeom>
              <a:avLst/>
              <a:gdLst>
                <a:gd name="connsiteX0" fmla="*/ 4583 w 6400"/>
                <a:gd name="connsiteY0" fmla="*/ 0 h 7427"/>
                <a:gd name="connsiteX1" fmla="*/ 3509 w 6400"/>
                <a:gd name="connsiteY1" fmla="*/ 221 h 7427"/>
                <a:gd name="connsiteX2" fmla="*/ 2687 w 6400"/>
                <a:gd name="connsiteY2" fmla="*/ 995 h 7427"/>
                <a:gd name="connsiteX3" fmla="*/ 2339 w 6400"/>
                <a:gd name="connsiteY3" fmla="*/ 2434 h 7427"/>
                <a:gd name="connsiteX4" fmla="*/ 2054 w 6400"/>
                <a:gd name="connsiteY4" fmla="*/ 3256 h 7427"/>
                <a:gd name="connsiteX5" fmla="*/ 1217 w 6400"/>
                <a:gd name="connsiteY5" fmla="*/ 3951 h 7427"/>
                <a:gd name="connsiteX6" fmla="*/ 0 w 6400"/>
                <a:gd name="connsiteY6" fmla="*/ 5800 h 7427"/>
                <a:gd name="connsiteX7" fmla="*/ 759 w 6400"/>
                <a:gd name="connsiteY7" fmla="*/ 7064 h 7427"/>
                <a:gd name="connsiteX8" fmla="*/ 1944 w 6400"/>
                <a:gd name="connsiteY8" fmla="*/ 7428 h 7427"/>
                <a:gd name="connsiteX9" fmla="*/ 3161 w 6400"/>
                <a:gd name="connsiteY9" fmla="*/ 7175 h 7427"/>
                <a:gd name="connsiteX10" fmla="*/ 4014 w 6400"/>
                <a:gd name="connsiteY10" fmla="*/ 6685 h 7427"/>
                <a:gd name="connsiteX11" fmla="*/ 4804 w 6400"/>
                <a:gd name="connsiteY11" fmla="*/ 5642 h 7427"/>
                <a:gd name="connsiteX12" fmla="*/ 6400 w 6400"/>
                <a:gd name="connsiteY12" fmla="*/ 1896 h 7427"/>
                <a:gd name="connsiteX13" fmla="*/ 5642 w 6400"/>
                <a:gd name="connsiteY13" fmla="*/ 522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00" h="7427">
                  <a:moveTo>
                    <a:pt x="4583" y="0"/>
                  </a:moveTo>
                  <a:lnTo>
                    <a:pt x="3509" y="221"/>
                  </a:lnTo>
                  <a:lnTo>
                    <a:pt x="2687" y="995"/>
                  </a:lnTo>
                  <a:lnTo>
                    <a:pt x="2339" y="2434"/>
                  </a:lnTo>
                  <a:lnTo>
                    <a:pt x="2054" y="3256"/>
                  </a:lnTo>
                  <a:lnTo>
                    <a:pt x="1217" y="3951"/>
                  </a:lnTo>
                  <a:lnTo>
                    <a:pt x="0" y="5800"/>
                  </a:lnTo>
                  <a:lnTo>
                    <a:pt x="759" y="7064"/>
                  </a:lnTo>
                  <a:lnTo>
                    <a:pt x="1944" y="7428"/>
                  </a:lnTo>
                  <a:lnTo>
                    <a:pt x="3161" y="7175"/>
                  </a:lnTo>
                  <a:lnTo>
                    <a:pt x="4014" y="6685"/>
                  </a:lnTo>
                  <a:lnTo>
                    <a:pt x="4804" y="5642"/>
                  </a:lnTo>
                  <a:lnTo>
                    <a:pt x="6400" y="1896"/>
                  </a:lnTo>
                  <a:lnTo>
                    <a:pt x="5642" y="522"/>
                  </a:lnTo>
                  <a:close/>
                </a:path>
              </a:pathLst>
            </a:custGeom>
            <a:grpFill/>
            <a:ln w="6350" cap="flat">
              <a:solidFill>
                <a:schemeClr val="bg1"/>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0BEF8659-0595-C8CB-4F3C-6585ED559D7F}"/>
                </a:ext>
              </a:extLst>
            </p:cNvPr>
            <p:cNvSpPr/>
            <p:nvPr/>
          </p:nvSpPr>
          <p:spPr>
            <a:xfrm>
              <a:off x="7626742" y="9492661"/>
              <a:ext cx="9198" cy="13780"/>
            </a:xfrm>
            <a:custGeom>
              <a:avLst/>
              <a:gdLst>
                <a:gd name="connsiteX0" fmla="*/ 5706 w 9198"/>
                <a:gd name="connsiteY0" fmla="*/ 11900 h 13780"/>
                <a:gd name="connsiteX1" fmla="*/ 6417 w 9198"/>
                <a:gd name="connsiteY1" fmla="*/ 10304 h 13780"/>
                <a:gd name="connsiteX2" fmla="*/ 6622 w 9198"/>
                <a:gd name="connsiteY2" fmla="*/ 10067 h 13780"/>
                <a:gd name="connsiteX3" fmla="*/ 7270 w 9198"/>
                <a:gd name="connsiteY3" fmla="*/ 9641 h 13780"/>
                <a:gd name="connsiteX4" fmla="*/ 7713 w 9198"/>
                <a:gd name="connsiteY4" fmla="*/ 8661 h 13780"/>
                <a:gd name="connsiteX5" fmla="*/ 7918 w 9198"/>
                <a:gd name="connsiteY5" fmla="*/ 7364 h 13780"/>
                <a:gd name="connsiteX6" fmla="*/ 7918 w 9198"/>
                <a:gd name="connsiteY6" fmla="*/ 5990 h 13780"/>
                <a:gd name="connsiteX7" fmla="*/ 8029 w 9198"/>
                <a:gd name="connsiteY7" fmla="*/ 4693 h 13780"/>
                <a:gd name="connsiteX8" fmla="*/ 8914 w 9198"/>
                <a:gd name="connsiteY8" fmla="*/ 2039 h 13780"/>
                <a:gd name="connsiteX9" fmla="*/ 9198 w 9198"/>
                <a:gd name="connsiteY9" fmla="*/ 664 h 13780"/>
                <a:gd name="connsiteX10" fmla="*/ 8787 w 9198"/>
                <a:gd name="connsiteY10" fmla="*/ 0 h 13780"/>
                <a:gd name="connsiteX11" fmla="*/ 8408 w 9198"/>
                <a:gd name="connsiteY11" fmla="*/ 79 h 13780"/>
                <a:gd name="connsiteX12" fmla="*/ 8139 w 9198"/>
                <a:gd name="connsiteY12" fmla="*/ 727 h 13780"/>
                <a:gd name="connsiteX13" fmla="*/ 7997 w 9198"/>
                <a:gd name="connsiteY13" fmla="*/ 2813 h 13780"/>
                <a:gd name="connsiteX14" fmla="*/ 7697 w 9198"/>
                <a:gd name="connsiteY14" fmla="*/ 3840 h 13780"/>
                <a:gd name="connsiteX15" fmla="*/ 7270 w 9198"/>
                <a:gd name="connsiteY15" fmla="*/ 4725 h 13780"/>
                <a:gd name="connsiteX16" fmla="*/ 6843 w 9198"/>
                <a:gd name="connsiteY16" fmla="*/ 5263 h 13780"/>
                <a:gd name="connsiteX17" fmla="*/ 6527 w 9198"/>
                <a:gd name="connsiteY17" fmla="*/ 3683 h 13780"/>
                <a:gd name="connsiteX18" fmla="*/ 5706 w 9198"/>
                <a:gd name="connsiteY18" fmla="*/ 3935 h 13780"/>
                <a:gd name="connsiteX19" fmla="*/ 1122 w 9198"/>
                <a:gd name="connsiteY19" fmla="*/ 7744 h 13780"/>
                <a:gd name="connsiteX20" fmla="*/ 648 w 9198"/>
                <a:gd name="connsiteY20" fmla="*/ 8455 h 13780"/>
                <a:gd name="connsiteX21" fmla="*/ 1533 w 9198"/>
                <a:gd name="connsiteY21" fmla="*/ 8803 h 13780"/>
                <a:gd name="connsiteX22" fmla="*/ 4299 w 9198"/>
                <a:gd name="connsiteY22" fmla="*/ 8661 h 13780"/>
                <a:gd name="connsiteX23" fmla="*/ 3414 w 9198"/>
                <a:gd name="connsiteY23" fmla="*/ 9783 h 13780"/>
                <a:gd name="connsiteX24" fmla="*/ 1359 w 9198"/>
                <a:gd name="connsiteY24" fmla="*/ 10462 h 13780"/>
                <a:gd name="connsiteX25" fmla="*/ 332 w 9198"/>
                <a:gd name="connsiteY25" fmla="*/ 11063 h 13780"/>
                <a:gd name="connsiteX26" fmla="*/ 395 w 9198"/>
                <a:gd name="connsiteY26" fmla="*/ 11647 h 13780"/>
                <a:gd name="connsiteX27" fmla="*/ 3635 w 9198"/>
                <a:gd name="connsiteY27" fmla="*/ 11237 h 13780"/>
                <a:gd name="connsiteX28" fmla="*/ 4552 w 9198"/>
                <a:gd name="connsiteY28" fmla="*/ 11742 h 13780"/>
                <a:gd name="connsiteX29" fmla="*/ 3477 w 9198"/>
                <a:gd name="connsiteY29" fmla="*/ 12375 h 13780"/>
                <a:gd name="connsiteX30" fmla="*/ 917 w 9198"/>
                <a:gd name="connsiteY30" fmla="*/ 12375 h 13780"/>
                <a:gd name="connsiteX31" fmla="*/ 0 w 9198"/>
                <a:gd name="connsiteY31" fmla="*/ 13228 h 13780"/>
                <a:gd name="connsiteX32" fmla="*/ 1090 w 9198"/>
                <a:gd name="connsiteY32" fmla="*/ 13781 h 13780"/>
                <a:gd name="connsiteX33" fmla="*/ 2134 w 9198"/>
                <a:gd name="connsiteY33" fmla="*/ 13765 h 13780"/>
                <a:gd name="connsiteX34" fmla="*/ 5389 w 9198"/>
                <a:gd name="connsiteY34" fmla="*/ 12343 h 1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98" h="13780">
                  <a:moveTo>
                    <a:pt x="5706" y="11900"/>
                  </a:moveTo>
                  <a:lnTo>
                    <a:pt x="6417" y="10304"/>
                  </a:lnTo>
                  <a:lnTo>
                    <a:pt x="6622" y="10067"/>
                  </a:lnTo>
                  <a:lnTo>
                    <a:pt x="7270" y="9641"/>
                  </a:lnTo>
                  <a:lnTo>
                    <a:pt x="7713" y="8661"/>
                  </a:lnTo>
                  <a:lnTo>
                    <a:pt x="7918" y="7364"/>
                  </a:lnTo>
                  <a:lnTo>
                    <a:pt x="7918" y="5990"/>
                  </a:lnTo>
                  <a:lnTo>
                    <a:pt x="8029" y="4693"/>
                  </a:lnTo>
                  <a:lnTo>
                    <a:pt x="8914" y="2039"/>
                  </a:lnTo>
                  <a:lnTo>
                    <a:pt x="9198" y="664"/>
                  </a:lnTo>
                  <a:lnTo>
                    <a:pt x="8787" y="0"/>
                  </a:lnTo>
                  <a:lnTo>
                    <a:pt x="8408" y="79"/>
                  </a:lnTo>
                  <a:lnTo>
                    <a:pt x="8139" y="727"/>
                  </a:lnTo>
                  <a:lnTo>
                    <a:pt x="7997" y="2813"/>
                  </a:lnTo>
                  <a:lnTo>
                    <a:pt x="7697" y="3840"/>
                  </a:lnTo>
                  <a:lnTo>
                    <a:pt x="7270" y="4725"/>
                  </a:lnTo>
                  <a:lnTo>
                    <a:pt x="6843" y="5263"/>
                  </a:lnTo>
                  <a:lnTo>
                    <a:pt x="6527" y="3683"/>
                  </a:lnTo>
                  <a:lnTo>
                    <a:pt x="5706" y="3935"/>
                  </a:lnTo>
                  <a:lnTo>
                    <a:pt x="1122" y="7744"/>
                  </a:lnTo>
                  <a:lnTo>
                    <a:pt x="648" y="8455"/>
                  </a:lnTo>
                  <a:lnTo>
                    <a:pt x="1533" y="8803"/>
                  </a:lnTo>
                  <a:lnTo>
                    <a:pt x="4299" y="8661"/>
                  </a:lnTo>
                  <a:lnTo>
                    <a:pt x="3414" y="9783"/>
                  </a:lnTo>
                  <a:lnTo>
                    <a:pt x="1359" y="10462"/>
                  </a:lnTo>
                  <a:lnTo>
                    <a:pt x="332" y="11063"/>
                  </a:lnTo>
                  <a:lnTo>
                    <a:pt x="395" y="11647"/>
                  </a:lnTo>
                  <a:lnTo>
                    <a:pt x="3635" y="11237"/>
                  </a:lnTo>
                  <a:lnTo>
                    <a:pt x="4552" y="11742"/>
                  </a:lnTo>
                  <a:lnTo>
                    <a:pt x="3477" y="12375"/>
                  </a:lnTo>
                  <a:lnTo>
                    <a:pt x="917" y="12375"/>
                  </a:lnTo>
                  <a:lnTo>
                    <a:pt x="0" y="13228"/>
                  </a:lnTo>
                  <a:lnTo>
                    <a:pt x="1090" y="13781"/>
                  </a:lnTo>
                  <a:lnTo>
                    <a:pt x="2134" y="13765"/>
                  </a:lnTo>
                  <a:lnTo>
                    <a:pt x="5389" y="12343"/>
                  </a:lnTo>
                  <a:close/>
                </a:path>
              </a:pathLst>
            </a:custGeom>
            <a:grpFill/>
            <a:ln w="6350" cap="flat">
              <a:solidFill>
                <a:schemeClr val="bg1"/>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3F6BD9E2-7D26-EF2A-978B-AA395D81C347}"/>
                </a:ext>
              </a:extLst>
            </p:cNvPr>
            <p:cNvSpPr/>
            <p:nvPr/>
          </p:nvSpPr>
          <p:spPr>
            <a:xfrm>
              <a:off x="7458174" y="9670159"/>
              <a:ext cx="5262" cy="4440"/>
            </a:xfrm>
            <a:custGeom>
              <a:avLst/>
              <a:gdLst>
                <a:gd name="connsiteX0" fmla="*/ 5263 w 5262"/>
                <a:gd name="connsiteY0" fmla="*/ 727 h 4440"/>
                <a:gd name="connsiteX1" fmla="*/ 5215 w 5262"/>
                <a:gd name="connsiteY1" fmla="*/ 110 h 4440"/>
                <a:gd name="connsiteX2" fmla="*/ 4615 w 5262"/>
                <a:gd name="connsiteY2" fmla="*/ 0 h 4440"/>
                <a:gd name="connsiteX3" fmla="*/ 4267 w 5262"/>
                <a:gd name="connsiteY3" fmla="*/ 237 h 4440"/>
                <a:gd name="connsiteX4" fmla="*/ 1075 w 5262"/>
                <a:gd name="connsiteY4" fmla="*/ 742 h 4440"/>
                <a:gd name="connsiteX5" fmla="*/ 269 w 5262"/>
                <a:gd name="connsiteY5" fmla="*/ 1327 h 4440"/>
                <a:gd name="connsiteX6" fmla="*/ 0 w 5262"/>
                <a:gd name="connsiteY6" fmla="*/ 2291 h 4440"/>
                <a:gd name="connsiteX7" fmla="*/ 348 w 5262"/>
                <a:gd name="connsiteY7" fmla="*/ 3081 h 4440"/>
                <a:gd name="connsiteX8" fmla="*/ 1391 w 5262"/>
                <a:gd name="connsiteY8" fmla="*/ 3619 h 4440"/>
                <a:gd name="connsiteX9" fmla="*/ 2070 w 5262"/>
                <a:gd name="connsiteY9" fmla="*/ 4188 h 4440"/>
                <a:gd name="connsiteX10" fmla="*/ 3050 w 5262"/>
                <a:gd name="connsiteY10" fmla="*/ 4440 h 4440"/>
                <a:gd name="connsiteX11" fmla="*/ 3904 w 5262"/>
                <a:gd name="connsiteY11" fmla="*/ 4093 h 4440"/>
                <a:gd name="connsiteX12" fmla="*/ 4551 w 5262"/>
                <a:gd name="connsiteY12" fmla="*/ 3398 h 4440"/>
                <a:gd name="connsiteX13" fmla="*/ 4852 w 5262"/>
                <a:gd name="connsiteY13" fmla="*/ 2434 h 4440"/>
                <a:gd name="connsiteX14" fmla="*/ 4757 w 5262"/>
                <a:gd name="connsiteY14" fmla="*/ 1612 h 4440"/>
                <a:gd name="connsiteX15" fmla="*/ 4867 w 5262"/>
                <a:gd name="connsiteY15" fmla="*/ 1154 h 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 h="4440">
                  <a:moveTo>
                    <a:pt x="5263" y="727"/>
                  </a:moveTo>
                  <a:lnTo>
                    <a:pt x="5215" y="110"/>
                  </a:lnTo>
                  <a:lnTo>
                    <a:pt x="4615" y="0"/>
                  </a:lnTo>
                  <a:lnTo>
                    <a:pt x="4267" y="237"/>
                  </a:lnTo>
                  <a:lnTo>
                    <a:pt x="1075" y="742"/>
                  </a:lnTo>
                  <a:lnTo>
                    <a:pt x="269" y="1327"/>
                  </a:lnTo>
                  <a:lnTo>
                    <a:pt x="0" y="2291"/>
                  </a:lnTo>
                  <a:lnTo>
                    <a:pt x="348" y="3081"/>
                  </a:lnTo>
                  <a:lnTo>
                    <a:pt x="1391" y="3619"/>
                  </a:lnTo>
                  <a:lnTo>
                    <a:pt x="2070" y="4188"/>
                  </a:lnTo>
                  <a:lnTo>
                    <a:pt x="3050" y="4440"/>
                  </a:lnTo>
                  <a:lnTo>
                    <a:pt x="3904" y="4093"/>
                  </a:lnTo>
                  <a:lnTo>
                    <a:pt x="4551" y="3398"/>
                  </a:lnTo>
                  <a:lnTo>
                    <a:pt x="4852" y="2434"/>
                  </a:lnTo>
                  <a:lnTo>
                    <a:pt x="4757" y="1612"/>
                  </a:lnTo>
                  <a:lnTo>
                    <a:pt x="4867" y="1154"/>
                  </a:lnTo>
                  <a:close/>
                </a:path>
              </a:pathLst>
            </a:custGeom>
            <a:grpFill/>
            <a:ln w="6350" cap="flat">
              <a:solidFill>
                <a:schemeClr val="bg1"/>
              </a:solid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FAD613B8-8ACC-E1F9-3D47-80615F8FA7B6}"/>
                </a:ext>
              </a:extLst>
            </p:cNvPr>
            <p:cNvSpPr/>
            <p:nvPr/>
          </p:nvSpPr>
          <p:spPr>
            <a:xfrm>
              <a:off x="7379389" y="9775068"/>
              <a:ext cx="16483" cy="15614"/>
            </a:xfrm>
            <a:custGeom>
              <a:avLst/>
              <a:gdLst>
                <a:gd name="connsiteX0" fmla="*/ 16120 w 16483"/>
                <a:gd name="connsiteY0" fmla="*/ 2054 h 15614"/>
                <a:gd name="connsiteX1" fmla="*/ 15773 w 16483"/>
                <a:gd name="connsiteY1" fmla="*/ 1391 h 15614"/>
                <a:gd name="connsiteX2" fmla="*/ 15393 w 16483"/>
                <a:gd name="connsiteY2" fmla="*/ 980 h 15614"/>
                <a:gd name="connsiteX3" fmla="*/ 13892 w 16483"/>
                <a:gd name="connsiteY3" fmla="*/ 15 h 15614"/>
                <a:gd name="connsiteX4" fmla="*/ 12312 w 16483"/>
                <a:gd name="connsiteY4" fmla="*/ 0 h 15614"/>
                <a:gd name="connsiteX5" fmla="*/ 10779 w 16483"/>
                <a:gd name="connsiteY5" fmla="*/ 585 h 15614"/>
                <a:gd name="connsiteX6" fmla="*/ 3888 w 16483"/>
                <a:gd name="connsiteY6" fmla="*/ 5626 h 15614"/>
                <a:gd name="connsiteX7" fmla="*/ 2576 w 16483"/>
                <a:gd name="connsiteY7" fmla="*/ 7286 h 15614"/>
                <a:gd name="connsiteX8" fmla="*/ 901 w 16483"/>
                <a:gd name="connsiteY8" fmla="*/ 10099 h 15614"/>
                <a:gd name="connsiteX9" fmla="*/ 0 w 16483"/>
                <a:gd name="connsiteY9" fmla="*/ 13102 h 15614"/>
                <a:gd name="connsiteX10" fmla="*/ 964 w 16483"/>
                <a:gd name="connsiteY10" fmla="*/ 15409 h 15614"/>
                <a:gd name="connsiteX11" fmla="*/ 2213 w 16483"/>
                <a:gd name="connsiteY11" fmla="*/ 15614 h 15614"/>
                <a:gd name="connsiteX12" fmla="*/ 3098 w 16483"/>
                <a:gd name="connsiteY12" fmla="*/ 14651 h 15614"/>
                <a:gd name="connsiteX13" fmla="*/ 3840 w 16483"/>
                <a:gd name="connsiteY13" fmla="*/ 13449 h 15614"/>
                <a:gd name="connsiteX14" fmla="*/ 5057 w 16483"/>
                <a:gd name="connsiteY14" fmla="*/ 12375 h 15614"/>
                <a:gd name="connsiteX15" fmla="*/ 7586 w 16483"/>
                <a:gd name="connsiteY15" fmla="*/ 9246 h 15614"/>
                <a:gd name="connsiteX16" fmla="*/ 9736 w 16483"/>
                <a:gd name="connsiteY16" fmla="*/ 7854 h 15614"/>
                <a:gd name="connsiteX17" fmla="*/ 10952 w 16483"/>
                <a:gd name="connsiteY17" fmla="*/ 7365 h 15614"/>
                <a:gd name="connsiteX18" fmla="*/ 12027 w 16483"/>
                <a:gd name="connsiteY18" fmla="*/ 7207 h 15614"/>
                <a:gd name="connsiteX19" fmla="*/ 12754 w 16483"/>
                <a:gd name="connsiteY19" fmla="*/ 6732 h 15614"/>
                <a:gd name="connsiteX20" fmla="*/ 12327 w 16483"/>
                <a:gd name="connsiteY20" fmla="*/ 5673 h 15614"/>
                <a:gd name="connsiteX21" fmla="*/ 11063 w 16483"/>
                <a:gd name="connsiteY21" fmla="*/ 4030 h 15614"/>
                <a:gd name="connsiteX22" fmla="*/ 11585 w 16483"/>
                <a:gd name="connsiteY22" fmla="*/ 1154 h 15614"/>
                <a:gd name="connsiteX23" fmla="*/ 13323 w 16483"/>
                <a:gd name="connsiteY23" fmla="*/ 585 h 15614"/>
                <a:gd name="connsiteX24" fmla="*/ 14666 w 16483"/>
                <a:gd name="connsiteY24" fmla="*/ 1864 h 15614"/>
                <a:gd name="connsiteX25" fmla="*/ 13924 w 16483"/>
                <a:gd name="connsiteY25" fmla="*/ 4615 h 15614"/>
                <a:gd name="connsiteX26" fmla="*/ 14319 w 16483"/>
                <a:gd name="connsiteY26" fmla="*/ 4204 h 15614"/>
                <a:gd name="connsiteX27" fmla="*/ 14746 w 16483"/>
                <a:gd name="connsiteY27" fmla="*/ 3903 h 15614"/>
                <a:gd name="connsiteX28" fmla="*/ 15156 w 16483"/>
                <a:gd name="connsiteY28" fmla="*/ 3714 h 15614"/>
                <a:gd name="connsiteX29" fmla="*/ 15615 w 16483"/>
                <a:gd name="connsiteY29" fmla="*/ 3588 h 15614"/>
                <a:gd name="connsiteX30" fmla="*/ 15378 w 16483"/>
                <a:gd name="connsiteY30" fmla="*/ 4362 h 15614"/>
                <a:gd name="connsiteX31" fmla="*/ 14982 w 16483"/>
                <a:gd name="connsiteY31" fmla="*/ 4836 h 15614"/>
                <a:gd name="connsiteX32" fmla="*/ 14477 w 16483"/>
                <a:gd name="connsiteY32" fmla="*/ 5073 h 15614"/>
                <a:gd name="connsiteX33" fmla="*/ 14746 w 16483"/>
                <a:gd name="connsiteY33" fmla="*/ 5105 h 15614"/>
                <a:gd name="connsiteX34" fmla="*/ 15425 w 16483"/>
                <a:gd name="connsiteY34" fmla="*/ 4883 h 15614"/>
                <a:gd name="connsiteX35" fmla="*/ 15978 w 16483"/>
                <a:gd name="connsiteY35" fmla="*/ 4393 h 15614"/>
                <a:gd name="connsiteX36" fmla="*/ 16484 w 16483"/>
                <a:gd name="connsiteY36" fmla="*/ 3588 h 15614"/>
                <a:gd name="connsiteX37" fmla="*/ 16342 w 16483"/>
                <a:gd name="connsiteY37" fmla="*/ 2797 h 1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83" h="15614">
                  <a:moveTo>
                    <a:pt x="16120" y="2054"/>
                  </a:moveTo>
                  <a:lnTo>
                    <a:pt x="15773" y="1391"/>
                  </a:lnTo>
                  <a:lnTo>
                    <a:pt x="15393" y="980"/>
                  </a:lnTo>
                  <a:lnTo>
                    <a:pt x="13892" y="15"/>
                  </a:lnTo>
                  <a:lnTo>
                    <a:pt x="12312" y="0"/>
                  </a:lnTo>
                  <a:lnTo>
                    <a:pt x="10779" y="585"/>
                  </a:lnTo>
                  <a:lnTo>
                    <a:pt x="3888" y="5626"/>
                  </a:lnTo>
                  <a:lnTo>
                    <a:pt x="2576" y="7286"/>
                  </a:lnTo>
                  <a:lnTo>
                    <a:pt x="901" y="10099"/>
                  </a:lnTo>
                  <a:lnTo>
                    <a:pt x="0" y="13102"/>
                  </a:lnTo>
                  <a:lnTo>
                    <a:pt x="964" y="15409"/>
                  </a:lnTo>
                  <a:lnTo>
                    <a:pt x="2213" y="15614"/>
                  </a:lnTo>
                  <a:lnTo>
                    <a:pt x="3098" y="14651"/>
                  </a:lnTo>
                  <a:lnTo>
                    <a:pt x="3840" y="13449"/>
                  </a:lnTo>
                  <a:lnTo>
                    <a:pt x="5057" y="12375"/>
                  </a:lnTo>
                  <a:lnTo>
                    <a:pt x="7586" y="9246"/>
                  </a:lnTo>
                  <a:lnTo>
                    <a:pt x="9736" y="7854"/>
                  </a:lnTo>
                  <a:lnTo>
                    <a:pt x="10952" y="7365"/>
                  </a:lnTo>
                  <a:lnTo>
                    <a:pt x="12027" y="7207"/>
                  </a:lnTo>
                  <a:lnTo>
                    <a:pt x="12754" y="6732"/>
                  </a:lnTo>
                  <a:lnTo>
                    <a:pt x="12327" y="5673"/>
                  </a:lnTo>
                  <a:lnTo>
                    <a:pt x="11063" y="4030"/>
                  </a:lnTo>
                  <a:lnTo>
                    <a:pt x="11585" y="1154"/>
                  </a:lnTo>
                  <a:lnTo>
                    <a:pt x="13323" y="585"/>
                  </a:lnTo>
                  <a:lnTo>
                    <a:pt x="14666" y="1864"/>
                  </a:lnTo>
                  <a:lnTo>
                    <a:pt x="13924" y="4615"/>
                  </a:lnTo>
                  <a:lnTo>
                    <a:pt x="14319" y="4204"/>
                  </a:lnTo>
                  <a:lnTo>
                    <a:pt x="14746" y="3903"/>
                  </a:lnTo>
                  <a:lnTo>
                    <a:pt x="15156" y="3714"/>
                  </a:lnTo>
                  <a:lnTo>
                    <a:pt x="15615" y="3588"/>
                  </a:lnTo>
                  <a:lnTo>
                    <a:pt x="15378" y="4362"/>
                  </a:lnTo>
                  <a:lnTo>
                    <a:pt x="14982" y="4836"/>
                  </a:lnTo>
                  <a:lnTo>
                    <a:pt x="14477" y="5073"/>
                  </a:lnTo>
                  <a:lnTo>
                    <a:pt x="14746" y="5105"/>
                  </a:lnTo>
                  <a:lnTo>
                    <a:pt x="15425" y="4883"/>
                  </a:lnTo>
                  <a:lnTo>
                    <a:pt x="15978" y="4393"/>
                  </a:lnTo>
                  <a:lnTo>
                    <a:pt x="16484" y="3588"/>
                  </a:lnTo>
                  <a:lnTo>
                    <a:pt x="16342" y="2797"/>
                  </a:lnTo>
                  <a:close/>
                </a:path>
              </a:pathLst>
            </a:custGeom>
            <a:grpFill/>
            <a:ln w="6350" cap="flat">
              <a:solidFill>
                <a:schemeClr val="bg1"/>
              </a:solid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F2EC1AB9-5799-2D03-3AED-7AFCD687AACE}"/>
                </a:ext>
              </a:extLst>
            </p:cNvPr>
            <p:cNvSpPr/>
            <p:nvPr/>
          </p:nvSpPr>
          <p:spPr>
            <a:xfrm>
              <a:off x="7406747" y="9778197"/>
              <a:ext cx="10857" cy="4756"/>
            </a:xfrm>
            <a:custGeom>
              <a:avLst/>
              <a:gdLst>
                <a:gd name="connsiteX0" fmla="*/ 3935 w 10857"/>
                <a:gd name="connsiteY0" fmla="*/ 1312 h 4756"/>
                <a:gd name="connsiteX1" fmla="*/ 3414 w 10857"/>
                <a:gd name="connsiteY1" fmla="*/ 2639 h 4756"/>
                <a:gd name="connsiteX2" fmla="*/ 2876 w 10857"/>
                <a:gd name="connsiteY2" fmla="*/ 1802 h 4756"/>
                <a:gd name="connsiteX3" fmla="*/ 1865 w 10857"/>
                <a:gd name="connsiteY3" fmla="*/ 2181 h 4756"/>
                <a:gd name="connsiteX4" fmla="*/ 774 w 10857"/>
                <a:gd name="connsiteY4" fmla="*/ 3129 h 4756"/>
                <a:gd name="connsiteX5" fmla="*/ 0 w 10857"/>
                <a:gd name="connsiteY5" fmla="*/ 4141 h 4756"/>
                <a:gd name="connsiteX6" fmla="*/ 711 w 10857"/>
                <a:gd name="connsiteY6" fmla="*/ 4615 h 4756"/>
                <a:gd name="connsiteX7" fmla="*/ 1549 w 10857"/>
                <a:gd name="connsiteY7" fmla="*/ 4757 h 4756"/>
                <a:gd name="connsiteX8" fmla="*/ 3272 w 10857"/>
                <a:gd name="connsiteY8" fmla="*/ 4646 h 4756"/>
                <a:gd name="connsiteX9" fmla="*/ 4725 w 10857"/>
                <a:gd name="connsiteY9" fmla="*/ 4093 h 4756"/>
                <a:gd name="connsiteX10" fmla="*/ 5500 w 10857"/>
                <a:gd name="connsiteY10" fmla="*/ 3951 h 4756"/>
                <a:gd name="connsiteX11" fmla="*/ 6132 w 10857"/>
                <a:gd name="connsiteY11" fmla="*/ 4409 h 4756"/>
                <a:gd name="connsiteX12" fmla="*/ 7191 w 10857"/>
                <a:gd name="connsiteY12" fmla="*/ 4583 h 4756"/>
                <a:gd name="connsiteX13" fmla="*/ 8756 w 10857"/>
                <a:gd name="connsiteY13" fmla="*/ 3683 h 4756"/>
                <a:gd name="connsiteX14" fmla="*/ 10194 w 10857"/>
                <a:gd name="connsiteY14" fmla="*/ 2276 h 4756"/>
                <a:gd name="connsiteX15" fmla="*/ 10857 w 10857"/>
                <a:gd name="connsiteY15" fmla="*/ 995 h 4756"/>
                <a:gd name="connsiteX16" fmla="*/ 10857 w 10857"/>
                <a:gd name="connsiteY16" fmla="*/ 0 h 4756"/>
                <a:gd name="connsiteX17" fmla="*/ 4899 w 10857"/>
                <a:gd name="connsiteY17" fmla="*/ 727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7" h="4756">
                  <a:moveTo>
                    <a:pt x="3935" y="1312"/>
                  </a:moveTo>
                  <a:lnTo>
                    <a:pt x="3414" y="2639"/>
                  </a:lnTo>
                  <a:lnTo>
                    <a:pt x="2876" y="1802"/>
                  </a:lnTo>
                  <a:lnTo>
                    <a:pt x="1865" y="2181"/>
                  </a:lnTo>
                  <a:lnTo>
                    <a:pt x="774" y="3129"/>
                  </a:lnTo>
                  <a:lnTo>
                    <a:pt x="0" y="4141"/>
                  </a:lnTo>
                  <a:lnTo>
                    <a:pt x="711" y="4615"/>
                  </a:lnTo>
                  <a:lnTo>
                    <a:pt x="1549" y="4757"/>
                  </a:lnTo>
                  <a:lnTo>
                    <a:pt x="3272" y="4646"/>
                  </a:lnTo>
                  <a:lnTo>
                    <a:pt x="4725" y="4093"/>
                  </a:lnTo>
                  <a:lnTo>
                    <a:pt x="5500" y="3951"/>
                  </a:lnTo>
                  <a:lnTo>
                    <a:pt x="6132" y="4409"/>
                  </a:lnTo>
                  <a:lnTo>
                    <a:pt x="7191" y="4583"/>
                  </a:lnTo>
                  <a:lnTo>
                    <a:pt x="8756" y="3683"/>
                  </a:lnTo>
                  <a:lnTo>
                    <a:pt x="10194" y="2276"/>
                  </a:lnTo>
                  <a:lnTo>
                    <a:pt x="10857" y="995"/>
                  </a:lnTo>
                  <a:lnTo>
                    <a:pt x="10857" y="0"/>
                  </a:lnTo>
                  <a:lnTo>
                    <a:pt x="4899" y="727"/>
                  </a:lnTo>
                  <a:close/>
                </a:path>
              </a:pathLst>
            </a:custGeom>
            <a:grpFill/>
            <a:ln w="6350" cap="flat">
              <a:solidFill>
                <a:schemeClr val="bg1"/>
              </a:solid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B2CAA9A-9885-A559-99D9-6DADB6516433}"/>
                </a:ext>
              </a:extLst>
            </p:cNvPr>
            <p:cNvSpPr/>
            <p:nvPr/>
          </p:nvSpPr>
          <p:spPr>
            <a:xfrm>
              <a:off x="7338441" y="9825530"/>
              <a:ext cx="8044" cy="11632"/>
            </a:xfrm>
            <a:custGeom>
              <a:avLst/>
              <a:gdLst>
                <a:gd name="connsiteX0" fmla="*/ 5705 w 8044"/>
                <a:gd name="connsiteY0" fmla="*/ 443 h 11632"/>
                <a:gd name="connsiteX1" fmla="*/ 4662 w 8044"/>
                <a:gd name="connsiteY1" fmla="*/ 1770 h 11632"/>
                <a:gd name="connsiteX2" fmla="*/ 3904 w 8044"/>
                <a:gd name="connsiteY2" fmla="*/ 3192 h 11632"/>
                <a:gd name="connsiteX3" fmla="*/ 3034 w 8044"/>
                <a:gd name="connsiteY3" fmla="*/ 4741 h 11632"/>
                <a:gd name="connsiteX4" fmla="*/ 2181 w 8044"/>
                <a:gd name="connsiteY4" fmla="*/ 5643 h 11632"/>
                <a:gd name="connsiteX5" fmla="*/ 0 w 8044"/>
                <a:gd name="connsiteY5" fmla="*/ 7255 h 11632"/>
                <a:gd name="connsiteX6" fmla="*/ 442 w 8044"/>
                <a:gd name="connsiteY6" fmla="*/ 7665 h 11632"/>
                <a:gd name="connsiteX7" fmla="*/ 711 w 8044"/>
                <a:gd name="connsiteY7" fmla="*/ 8108 h 11632"/>
                <a:gd name="connsiteX8" fmla="*/ 743 w 8044"/>
                <a:gd name="connsiteY8" fmla="*/ 8661 h 11632"/>
                <a:gd name="connsiteX9" fmla="*/ 521 w 8044"/>
                <a:gd name="connsiteY9" fmla="*/ 9309 h 11632"/>
                <a:gd name="connsiteX10" fmla="*/ 1043 w 8044"/>
                <a:gd name="connsiteY10" fmla="*/ 10605 h 11632"/>
                <a:gd name="connsiteX11" fmla="*/ 1817 w 8044"/>
                <a:gd name="connsiteY11" fmla="*/ 10842 h 11632"/>
                <a:gd name="connsiteX12" fmla="*/ 3730 w 8044"/>
                <a:gd name="connsiteY12" fmla="*/ 10463 h 11632"/>
                <a:gd name="connsiteX13" fmla="*/ 5468 w 8044"/>
                <a:gd name="connsiteY13" fmla="*/ 11396 h 11632"/>
                <a:gd name="connsiteX14" fmla="*/ 6353 w 8044"/>
                <a:gd name="connsiteY14" fmla="*/ 11632 h 11632"/>
                <a:gd name="connsiteX15" fmla="*/ 7207 w 8044"/>
                <a:gd name="connsiteY15" fmla="*/ 11126 h 11632"/>
                <a:gd name="connsiteX16" fmla="*/ 7791 w 8044"/>
                <a:gd name="connsiteY16" fmla="*/ 9815 h 11632"/>
                <a:gd name="connsiteX17" fmla="*/ 7791 w 8044"/>
                <a:gd name="connsiteY17" fmla="*/ 8535 h 11632"/>
                <a:gd name="connsiteX18" fmla="*/ 7333 w 8044"/>
                <a:gd name="connsiteY18" fmla="*/ 5911 h 11632"/>
                <a:gd name="connsiteX19" fmla="*/ 7412 w 8044"/>
                <a:gd name="connsiteY19" fmla="*/ 4615 h 11632"/>
                <a:gd name="connsiteX20" fmla="*/ 7949 w 8044"/>
                <a:gd name="connsiteY20" fmla="*/ 2624 h 11632"/>
                <a:gd name="connsiteX21" fmla="*/ 8044 w 8044"/>
                <a:gd name="connsiteY21" fmla="*/ 1154 h 11632"/>
                <a:gd name="connsiteX22" fmla="*/ 6891 w 8044"/>
                <a:gd name="connsiteY22" fmla="*/ 0 h 1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44" h="11632">
                  <a:moveTo>
                    <a:pt x="5705" y="443"/>
                  </a:moveTo>
                  <a:lnTo>
                    <a:pt x="4662" y="1770"/>
                  </a:lnTo>
                  <a:lnTo>
                    <a:pt x="3904" y="3192"/>
                  </a:lnTo>
                  <a:lnTo>
                    <a:pt x="3034" y="4741"/>
                  </a:lnTo>
                  <a:lnTo>
                    <a:pt x="2181" y="5643"/>
                  </a:lnTo>
                  <a:lnTo>
                    <a:pt x="0" y="7255"/>
                  </a:lnTo>
                  <a:lnTo>
                    <a:pt x="442" y="7665"/>
                  </a:lnTo>
                  <a:lnTo>
                    <a:pt x="711" y="8108"/>
                  </a:lnTo>
                  <a:lnTo>
                    <a:pt x="743" y="8661"/>
                  </a:lnTo>
                  <a:lnTo>
                    <a:pt x="521" y="9309"/>
                  </a:lnTo>
                  <a:lnTo>
                    <a:pt x="1043" y="10605"/>
                  </a:lnTo>
                  <a:lnTo>
                    <a:pt x="1817" y="10842"/>
                  </a:lnTo>
                  <a:lnTo>
                    <a:pt x="3730" y="10463"/>
                  </a:lnTo>
                  <a:lnTo>
                    <a:pt x="5468" y="11396"/>
                  </a:lnTo>
                  <a:lnTo>
                    <a:pt x="6353" y="11632"/>
                  </a:lnTo>
                  <a:lnTo>
                    <a:pt x="7207" y="11126"/>
                  </a:lnTo>
                  <a:lnTo>
                    <a:pt x="7791" y="9815"/>
                  </a:lnTo>
                  <a:lnTo>
                    <a:pt x="7791" y="8535"/>
                  </a:lnTo>
                  <a:lnTo>
                    <a:pt x="7333" y="5911"/>
                  </a:lnTo>
                  <a:lnTo>
                    <a:pt x="7412" y="4615"/>
                  </a:lnTo>
                  <a:lnTo>
                    <a:pt x="7949" y="2624"/>
                  </a:lnTo>
                  <a:lnTo>
                    <a:pt x="8044" y="1154"/>
                  </a:lnTo>
                  <a:lnTo>
                    <a:pt x="6891" y="0"/>
                  </a:lnTo>
                  <a:close/>
                </a:path>
              </a:pathLst>
            </a:custGeom>
            <a:grpFill/>
            <a:ln w="6350" cap="flat">
              <a:solidFill>
                <a:schemeClr val="bg1"/>
              </a:solid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B05176D8-B8EA-E3FF-9181-AAB4366DEE75}"/>
                </a:ext>
              </a:extLst>
            </p:cNvPr>
            <p:cNvSpPr/>
            <p:nvPr/>
          </p:nvSpPr>
          <p:spPr>
            <a:xfrm>
              <a:off x="7472492" y="9670996"/>
              <a:ext cx="7222" cy="6211"/>
            </a:xfrm>
            <a:custGeom>
              <a:avLst/>
              <a:gdLst>
                <a:gd name="connsiteX0" fmla="*/ 0 w 7222"/>
                <a:gd name="connsiteY0" fmla="*/ 3351 h 6211"/>
                <a:gd name="connsiteX1" fmla="*/ 774 w 7222"/>
                <a:gd name="connsiteY1" fmla="*/ 4204 h 6211"/>
                <a:gd name="connsiteX2" fmla="*/ 4362 w 7222"/>
                <a:gd name="connsiteY2" fmla="*/ 5531 h 6211"/>
                <a:gd name="connsiteX3" fmla="*/ 5026 w 7222"/>
                <a:gd name="connsiteY3" fmla="*/ 6022 h 6211"/>
                <a:gd name="connsiteX4" fmla="*/ 5500 w 7222"/>
                <a:gd name="connsiteY4" fmla="*/ 6211 h 6211"/>
                <a:gd name="connsiteX5" fmla="*/ 5863 w 7222"/>
                <a:gd name="connsiteY5" fmla="*/ 6022 h 6211"/>
                <a:gd name="connsiteX6" fmla="*/ 6021 w 7222"/>
                <a:gd name="connsiteY6" fmla="*/ 5642 h 6211"/>
                <a:gd name="connsiteX7" fmla="*/ 7033 w 7222"/>
                <a:gd name="connsiteY7" fmla="*/ 4583 h 6211"/>
                <a:gd name="connsiteX8" fmla="*/ 7222 w 7222"/>
                <a:gd name="connsiteY8" fmla="*/ 3919 h 6211"/>
                <a:gd name="connsiteX9" fmla="*/ 6780 w 7222"/>
                <a:gd name="connsiteY9" fmla="*/ 3509 h 6211"/>
                <a:gd name="connsiteX10" fmla="*/ 6464 w 7222"/>
                <a:gd name="connsiteY10" fmla="*/ 3398 h 6211"/>
                <a:gd name="connsiteX11" fmla="*/ 6005 w 7222"/>
                <a:gd name="connsiteY11" fmla="*/ 3208 h 6211"/>
                <a:gd name="connsiteX12" fmla="*/ 5784 w 7222"/>
                <a:gd name="connsiteY12" fmla="*/ 3145 h 6211"/>
                <a:gd name="connsiteX13" fmla="*/ 4662 w 7222"/>
                <a:gd name="connsiteY13" fmla="*/ 3208 h 6211"/>
                <a:gd name="connsiteX14" fmla="*/ 3509 w 7222"/>
                <a:gd name="connsiteY14" fmla="*/ 2924 h 6211"/>
                <a:gd name="connsiteX15" fmla="*/ 3255 w 7222"/>
                <a:gd name="connsiteY15" fmla="*/ 2624 h 6211"/>
                <a:gd name="connsiteX16" fmla="*/ 3509 w 7222"/>
                <a:gd name="connsiteY16" fmla="*/ 2276 h 6211"/>
                <a:gd name="connsiteX17" fmla="*/ 3493 w 7222"/>
                <a:gd name="connsiteY17" fmla="*/ 1912 h 6211"/>
                <a:gd name="connsiteX18" fmla="*/ 3176 w 7222"/>
                <a:gd name="connsiteY18" fmla="*/ 1280 h 6211"/>
                <a:gd name="connsiteX19" fmla="*/ 3208 w 7222"/>
                <a:gd name="connsiteY19" fmla="*/ 380 h 6211"/>
                <a:gd name="connsiteX20" fmla="*/ 2844 w 7222"/>
                <a:gd name="connsiteY20" fmla="*/ 0 h 6211"/>
                <a:gd name="connsiteX21" fmla="*/ 1596 w 7222"/>
                <a:gd name="connsiteY21" fmla="*/ 775 h 6211"/>
                <a:gd name="connsiteX22" fmla="*/ 1154 w 7222"/>
                <a:gd name="connsiteY22" fmla="*/ 664 h 6211"/>
                <a:gd name="connsiteX23" fmla="*/ 774 w 7222"/>
                <a:gd name="connsiteY23" fmla="*/ 490 h 6211"/>
                <a:gd name="connsiteX24" fmla="*/ 426 w 7222"/>
                <a:gd name="connsiteY24" fmla="*/ 648 h 6211"/>
                <a:gd name="connsiteX25" fmla="*/ 363 w 7222"/>
                <a:gd name="connsiteY25" fmla="*/ 885 h 6211"/>
                <a:gd name="connsiteX26" fmla="*/ 458 w 7222"/>
                <a:gd name="connsiteY26" fmla="*/ 964 h 6211"/>
                <a:gd name="connsiteX27" fmla="*/ 521 w 7222"/>
                <a:gd name="connsiteY27" fmla="*/ 995 h 6211"/>
                <a:gd name="connsiteX28" fmla="*/ 585 w 7222"/>
                <a:gd name="connsiteY28" fmla="*/ 1202 h 6211"/>
                <a:gd name="connsiteX29" fmla="*/ 632 w 7222"/>
                <a:gd name="connsiteY29" fmla="*/ 1486 h 6211"/>
                <a:gd name="connsiteX30" fmla="*/ 821 w 7222"/>
                <a:gd name="connsiteY30" fmla="*/ 1612 h 6211"/>
                <a:gd name="connsiteX31" fmla="*/ 458 w 7222"/>
                <a:gd name="connsiteY31" fmla="*/ 2229 h 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22" h="6211">
                  <a:moveTo>
                    <a:pt x="0" y="3351"/>
                  </a:moveTo>
                  <a:lnTo>
                    <a:pt x="774" y="4204"/>
                  </a:lnTo>
                  <a:lnTo>
                    <a:pt x="4362" y="5531"/>
                  </a:lnTo>
                  <a:lnTo>
                    <a:pt x="5026" y="6022"/>
                  </a:lnTo>
                  <a:lnTo>
                    <a:pt x="5500" y="6211"/>
                  </a:lnTo>
                  <a:lnTo>
                    <a:pt x="5863" y="6022"/>
                  </a:lnTo>
                  <a:lnTo>
                    <a:pt x="6021" y="5642"/>
                  </a:lnTo>
                  <a:lnTo>
                    <a:pt x="7033" y="4583"/>
                  </a:lnTo>
                  <a:lnTo>
                    <a:pt x="7222" y="3919"/>
                  </a:lnTo>
                  <a:lnTo>
                    <a:pt x="6780" y="3509"/>
                  </a:lnTo>
                  <a:lnTo>
                    <a:pt x="6464" y="3398"/>
                  </a:lnTo>
                  <a:lnTo>
                    <a:pt x="6005" y="3208"/>
                  </a:lnTo>
                  <a:lnTo>
                    <a:pt x="5784" y="3145"/>
                  </a:lnTo>
                  <a:lnTo>
                    <a:pt x="4662" y="3208"/>
                  </a:lnTo>
                  <a:lnTo>
                    <a:pt x="3509" y="2924"/>
                  </a:lnTo>
                  <a:lnTo>
                    <a:pt x="3255" y="2624"/>
                  </a:lnTo>
                  <a:lnTo>
                    <a:pt x="3509" y="2276"/>
                  </a:lnTo>
                  <a:lnTo>
                    <a:pt x="3493" y="1912"/>
                  </a:lnTo>
                  <a:lnTo>
                    <a:pt x="3176" y="1280"/>
                  </a:lnTo>
                  <a:lnTo>
                    <a:pt x="3208" y="380"/>
                  </a:lnTo>
                  <a:lnTo>
                    <a:pt x="2844" y="0"/>
                  </a:lnTo>
                  <a:lnTo>
                    <a:pt x="1596" y="775"/>
                  </a:lnTo>
                  <a:lnTo>
                    <a:pt x="1154" y="664"/>
                  </a:lnTo>
                  <a:lnTo>
                    <a:pt x="774" y="490"/>
                  </a:lnTo>
                  <a:lnTo>
                    <a:pt x="426" y="648"/>
                  </a:lnTo>
                  <a:lnTo>
                    <a:pt x="363" y="885"/>
                  </a:lnTo>
                  <a:lnTo>
                    <a:pt x="458" y="964"/>
                  </a:lnTo>
                  <a:lnTo>
                    <a:pt x="521" y="995"/>
                  </a:lnTo>
                  <a:lnTo>
                    <a:pt x="585" y="1202"/>
                  </a:lnTo>
                  <a:lnTo>
                    <a:pt x="632" y="1486"/>
                  </a:lnTo>
                  <a:lnTo>
                    <a:pt x="821" y="1612"/>
                  </a:lnTo>
                  <a:lnTo>
                    <a:pt x="458" y="2229"/>
                  </a:lnTo>
                  <a:close/>
                </a:path>
              </a:pathLst>
            </a:custGeom>
            <a:grpFill/>
            <a:ln w="6350" cap="flat">
              <a:solidFill>
                <a:schemeClr val="bg1"/>
              </a:solid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5BCF434-F83B-A39F-ADD9-82DFBE5715C2}"/>
                </a:ext>
              </a:extLst>
            </p:cNvPr>
            <p:cNvSpPr/>
            <p:nvPr/>
          </p:nvSpPr>
          <p:spPr>
            <a:xfrm>
              <a:off x="7296385" y="9813677"/>
              <a:ext cx="2892" cy="4330"/>
            </a:xfrm>
            <a:custGeom>
              <a:avLst/>
              <a:gdLst>
                <a:gd name="connsiteX0" fmla="*/ 2892 w 2892"/>
                <a:gd name="connsiteY0" fmla="*/ 1897 h 4330"/>
                <a:gd name="connsiteX1" fmla="*/ 2876 w 2892"/>
                <a:gd name="connsiteY1" fmla="*/ 1580 h 4330"/>
                <a:gd name="connsiteX2" fmla="*/ 2450 w 2892"/>
                <a:gd name="connsiteY2" fmla="*/ 458 h 4330"/>
                <a:gd name="connsiteX3" fmla="*/ 2007 w 2892"/>
                <a:gd name="connsiteY3" fmla="*/ 0 h 4330"/>
                <a:gd name="connsiteX4" fmla="*/ 1707 w 2892"/>
                <a:gd name="connsiteY4" fmla="*/ 380 h 4330"/>
                <a:gd name="connsiteX5" fmla="*/ 1596 w 2892"/>
                <a:gd name="connsiteY5" fmla="*/ 1138 h 4330"/>
                <a:gd name="connsiteX6" fmla="*/ 1264 w 2892"/>
                <a:gd name="connsiteY6" fmla="*/ 1628 h 4330"/>
                <a:gd name="connsiteX7" fmla="*/ 917 w 2892"/>
                <a:gd name="connsiteY7" fmla="*/ 1850 h 4330"/>
                <a:gd name="connsiteX8" fmla="*/ 506 w 2892"/>
                <a:gd name="connsiteY8" fmla="*/ 1913 h 4330"/>
                <a:gd name="connsiteX9" fmla="*/ 79 w 2892"/>
                <a:gd name="connsiteY9" fmla="*/ 1850 h 4330"/>
                <a:gd name="connsiteX10" fmla="*/ 0 w 2892"/>
                <a:gd name="connsiteY10" fmla="*/ 2292 h 4330"/>
                <a:gd name="connsiteX11" fmla="*/ 490 w 2892"/>
                <a:gd name="connsiteY11" fmla="*/ 2972 h 4330"/>
                <a:gd name="connsiteX12" fmla="*/ 1154 w 2892"/>
                <a:gd name="connsiteY12" fmla="*/ 3351 h 4330"/>
                <a:gd name="connsiteX13" fmla="*/ 1612 w 2892"/>
                <a:gd name="connsiteY13" fmla="*/ 3936 h 4330"/>
                <a:gd name="connsiteX14" fmla="*/ 2102 w 2892"/>
                <a:gd name="connsiteY14" fmla="*/ 4331 h 4330"/>
                <a:gd name="connsiteX15" fmla="*/ 2576 w 2892"/>
                <a:gd name="connsiteY15" fmla="*/ 4094 h 4330"/>
                <a:gd name="connsiteX16" fmla="*/ 2750 w 2892"/>
                <a:gd name="connsiteY16" fmla="*/ 3794 h 4330"/>
                <a:gd name="connsiteX17" fmla="*/ 2718 w 2892"/>
                <a:gd name="connsiteY17" fmla="*/ 3683 h 4330"/>
                <a:gd name="connsiteX18" fmla="*/ 2671 w 2892"/>
                <a:gd name="connsiteY18" fmla="*/ 3572 h 4330"/>
                <a:gd name="connsiteX19" fmla="*/ 2734 w 2892"/>
                <a:gd name="connsiteY19" fmla="*/ 3224 h 4330"/>
                <a:gd name="connsiteX20" fmla="*/ 2861 w 2892"/>
                <a:gd name="connsiteY20" fmla="*/ 2750 h 4330"/>
                <a:gd name="connsiteX21" fmla="*/ 2892 w 2892"/>
                <a:gd name="connsiteY21" fmla="*/ 2529 h 4330"/>
                <a:gd name="connsiteX22" fmla="*/ 2782 w 2892"/>
                <a:gd name="connsiteY22" fmla="*/ 2245 h 4330"/>
                <a:gd name="connsiteX23" fmla="*/ 2782 w 2892"/>
                <a:gd name="connsiteY23" fmla="*/ 2102 h 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92" h="4330">
                  <a:moveTo>
                    <a:pt x="2892" y="1897"/>
                  </a:moveTo>
                  <a:lnTo>
                    <a:pt x="2876" y="1580"/>
                  </a:lnTo>
                  <a:lnTo>
                    <a:pt x="2450" y="458"/>
                  </a:lnTo>
                  <a:lnTo>
                    <a:pt x="2007" y="0"/>
                  </a:lnTo>
                  <a:lnTo>
                    <a:pt x="1707" y="380"/>
                  </a:lnTo>
                  <a:lnTo>
                    <a:pt x="1596" y="1138"/>
                  </a:lnTo>
                  <a:lnTo>
                    <a:pt x="1264" y="1628"/>
                  </a:lnTo>
                  <a:lnTo>
                    <a:pt x="917" y="1850"/>
                  </a:lnTo>
                  <a:lnTo>
                    <a:pt x="506" y="1913"/>
                  </a:lnTo>
                  <a:lnTo>
                    <a:pt x="79" y="1850"/>
                  </a:lnTo>
                  <a:lnTo>
                    <a:pt x="0" y="2292"/>
                  </a:lnTo>
                  <a:lnTo>
                    <a:pt x="490" y="2972"/>
                  </a:lnTo>
                  <a:lnTo>
                    <a:pt x="1154" y="3351"/>
                  </a:lnTo>
                  <a:lnTo>
                    <a:pt x="1612" y="3936"/>
                  </a:lnTo>
                  <a:lnTo>
                    <a:pt x="2102" y="4331"/>
                  </a:lnTo>
                  <a:lnTo>
                    <a:pt x="2576" y="4094"/>
                  </a:lnTo>
                  <a:lnTo>
                    <a:pt x="2750" y="3794"/>
                  </a:lnTo>
                  <a:lnTo>
                    <a:pt x="2718" y="3683"/>
                  </a:lnTo>
                  <a:lnTo>
                    <a:pt x="2671" y="3572"/>
                  </a:lnTo>
                  <a:lnTo>
                    <a:pt x="2734" y="3224"/>
                  </a:lnTo>
                  <a:lnTo>
                    <a:pt x="2861" y="2750"/>
                  </a:lnTo>
                  <a:lnTo>
                    <a:pt x="2892" y="2529"/>
                  </a:lnTo>
                  <a:lnTo>
                    <a:pt x="2782" y="2245"/>
                  </a:lnTo>
                  <a:lnTo>
                    <a:pt x="2782" y="2102"/>
                  </a:lnTo>
                  <a:close/>
                </a:path>
              </a:pathLst>
            </a:custGeom>
            <a:grpFill/>
            <a:ln w="6350" cap="flat">
              <a:solidFill>
                <a:schemeClr val="bg1"/>
              </a:solid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0A327296-9426-275D-9373-D7A716A2D91F}"/>
                </a:ext>
              </a:extLst>
            </p:cNvPr>
            <p:cNvSpPr/>
            <p:nvPr/>
          </p:nvSpPr>
          <p:spPr>
            <a:xfrm>
              <a:off x="7407110" y="9765569"/>
              <a:ext cx="4646" cy="3650"/>
            </a:xfrm>
            <a:custGeom>
              <a:avLst/>
              <a:gdLst>
                <a:gd name="connsiteX0" fmla="*/ 585 w 4646"/>
                <a:gd name="connsiteY0" fmla="*/ 2655 h 3650"/>
                <a:gd name="connsiteX1" fmla="*/ 695 w 4646"/>
                <a:gd name="connsiteY1" fmla="*/ 2861 h 3650"/>
                <a:gd name="connsiteX2" fmla="*/ 3777 w 4646"/>
                <a:gd name="connsiteY2" fmla="*/ 3651 h 3650"/>
                <a:gd name="connsiteX3" fmla="*/ 4362 w 4646"/>
                <a:gd name="connsiteY3" fmla="*/ 2940 h 3650"/>
                <a:gd name="connsiteX4" fmla="*/ 4646 w 4646"/>
                <a:gd name="connsiteY4" fmla="*/ 1755 h 3650"/>
                <a:gd name="connsiteX5" fmla="*/ 4362 w 4646"/>
                <a:gd name="connsiteY5" fmla="*/ 1075 h 3650"/>
                <a:gd name="connsiteX6" fmla="*/ 3414 w 4646"/>
                <a:gd name="connsiteY6" fmla="*/ 0 h 3650"/>
                <a:gd name="connsiteX7" fmla="*/ 3240 w 4646"/>
                <a:gd name="connsiteY7" fmla="*/ 127 h 3650"/>
                <a:gd name="connsiteX8" fmla="*/ 3082 w 4646"/>
                <a:gd name="connsiteY8" fmla="*/ 522 h 3650"/>
                <a:gd name="connsiteX9" fmla="*/ 1723 w 4646"/>
                <a:gd name="connsiteY9" fmla="*/ 1597 h 3650"/>
                <a:gd name="connsiteX10" fmla="*/ 1106 w 4646"/>
                <a:gd name="connsiteY10" fmla="*/ 1786 h 3650"/>
                <a:gd name="connsiteX11" fmla="*/ 411 w 4646"/>
                <a:gd name="connsiteY11" fmla="*/ 1597 h 3650"/>
                <a:gd name="connsiteX12" fmla="*/ 174 w 4646"/>
                <a:gd name="connsiteY12" fmla="*/ 1692 h 3650"/>
                <a:gd name="connsiteX13" fmla="*/ 0 w 4646"/>
                <a:gd name="connsiteY13" fmla="*/ 1960 h 3650"/>
                <a:gd name="connsiteX14" fmla="*/ 32 w 4646"/>
                <a:gd name="connsiteY14" fmla="*/ 2387 h 3650"/>
                <a:gd name="connsiteX15" fmla="*/ 300 w 4646"/>
                <a:gd name="connsiteY15" fmla="*/ 2560 h 3650"/>
                <a:gd name="connsiteX16" fmla="*/ 727 w 4646"/>
                <a:gd name="connsiteY16" fmla="*/ 2150 h 3650"/>
                <a:gd name="connsiteX17" fmla="*/ 711 w 4646"/>
                <a:gd name="connsiteY17" fmla="*/ 2339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6" h="3650">
                  <a:moveTo>
                    <a:pt x="585" y="2655"/>
                  </a:moveTo>
                  <a:lnTo>
                    <a:pt x="695" y="2861"/>
                  </a:lnTo>
                  <a:lnTo>
                    <a:pt x="3777" y="3651"/>
                  </a:lnTo>
                  <a:lnTo>
                    <a:pt x="4362" y="2940"/>
                  </a:lnTo>
                  <a:lnTo>
                    <a:pt x="4646" y="1755"/>
                  </a:lnTo>
                  <a:lnTo>
                    <a:pt x="4362" y="1075"/>
                  </a:lnTo>
                  <a:lnTo>
                    <a:pt x="3414" y="0"/>
                  </a:lnTo>
                  <a:lnTo>
                    <a:pt x="3240" y="127"/>
                  </a:lnTo>
                  <a:lnTo>
                    <a:pt x="3082" y="522"/>
                  </a:lnTo>
                  <a:lnTo>
                    <a:pt x="1723" y="1597"/>
                  </a:lnTo>
                  <a:lnTo>
                    <a:pt x="1106" y="1786"/>
                  </a:lnTo>
                  <a:lnTo>
                    <a:pt x="411" y="1597"/>
                  </a:lnTo>
                  <a:lnTo>
                    <a:pt x="174" y="1692"/>
                  </a:lnTo>
                  <a:lnTo>
                    <a:pt x="0" y="1960"/>
                  </a:lnTo>
                  <a:lnTo>
                    <a:pt x="32" y="2387"/>
                  </a:lnTo>
                  <a:lnTo>
                    <a:pt x="300" y="2560"/>
                  </a:lnTo>
                  <a:lnTo>
                    <a:pt x="727" y="2150"/>
                  </a:lnTo>
                  <a:lnTo>
                    <a:pt x="711" y="2339"/>
                  </a:lnTo>
                  <a:close/>
                </a:path>
              </a:pathLst>
            </a:custGeom>
            <a:grpFill/>
            <a:ln w="6350" cap="flat">
              <a:solidFill>
                <a:schemeClr val="bg1"/>
              </a:solid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D1B4547F-AB0F-7247-70C3-7B7A9B9FB3E8}"/>
                </a:ext>
              </a:extLst>
            </p:cNvPr>
            <p:cNvSpPr/>
            <p:nvPr/>
          </p:nvSpPr>
          <p:spPr>
            <a:xfrm>
              <a:off x="7430864" y="9670996"/>
              <a:ext cx="13338" cy="12516"/>
            </a:xfrm>
            <a:custGeom>
              <a:avLst/>
              <a:gdLst>
                <a:gd name="connsiteX0" fmla="*/ 3272 w 13338"/>
                <a:gd name="connsiteY0" fmla="*/ 617 h 12516"/>
                <a:gd name="connsiteX1" fmla="*/ 2371 w 13338"/>
                <a:gd name="connsiteY1" fmla="*/ 0 h 12516"/>
                <a:gd name="connsiteX2" fmla="*/ 1422 w 13338"/>
                <a:gd name="connsiteY2" fmla="*/ 617 h 12516"/>
                <a:gd name="connsiteX3" fmla="*/ 553 w 13338"/>
                <a:gd name="connsiteY3" fmla="*/ 1881 h 12516"/>
                <a:gd name="connsiteX4" fmla="*/ 0 w 13338"/>
                <a:gd name="connsiteY4" fmla="*/ 3224 h 12516"/>
                <a:gd name="connsiteX5" fmla="*/ 806 w 13338"/>
                <a:gd name="connsiteY5" fmla="*/ 4331 h 12516"/>
                <a:gd name="connsiteX6" fmla="*/ 5879 w 13338"/>
                <a:gd name="connsiteY6" fmla="*/ 8614 h 12516"/>
                <a:gd name="connsiteX7" fmla="*/ 6527 w 13338"/>
                <a:gd name="connsiteY7" fmla="*/ 8866 h 12516"/>
                <a:gd name="connsiteX8" fmla="*/ 8076 w 13338"/>
                <a:gd name="connsiteY8" fmla="*/ 8724 h 12516"/>
                <a:gd name="connsiteX9" fmla="*/ 8740 w 13338"/>
                <a:gd name="connsiteY9" fmla="*/ 8977 h 12516"/>
                <a:gd name="connsiteX10" fmla="*/ 9135 w 13338"/>
                <a:gd name="connsiteY10" fmla="*/ 9878 h 12516"/>
                <a:gd name="connsiteX11" fmla="*/ 8898 w 13338"/>
                <a:gd name="connsiteY11" fmla="*/ 9956 h 12516"/>
                <a:gd name="connsiteX12" fmla="*/ 8692 w 13338"/>
                <a:gd name="connsiteY12" fmla="*/ 10131 h 12516"/>
                <a:gd name="connsiteX13" fmla="*/ 8534 w 13338"/>
                <a:gd name="connsiteY13" fmla="*/ 10304 h 12516"/>
                <a:gd name="connsiteX14" fmla="*/ 8361 w 13338"/>
                <a:gd name="connsiteY14" fmla="*/ 10446 h 12516"/>
                <a:gd name="connsiteX15" fmla="*/ 8677 w 13338"/>
                <a:gd name="connsiteY15" fmla="*/ 10668 h 12516"/>
                <a:gd name="connsiteX16" fmla="*/ 9008 w 13338"/>
                <a:gd name="connsiteY16" fmla="*/ 10810 h 12516"/>
                <a:gd name="connsiteX17" fmla="*/ 9719 w 13338"/>
                <a:gd name="connsiteY17" fmla="*/ 10905 h 12516"/>
                <a:gd name="connsiteX18" fmla="*/ 10083 w 13338"/>
                <a:gd name="connsiteY18" fmla="*/ 11063 h 12516"/>
                <a:gd name="connsiteX19" fmla="*/ 10304 w 13338"/>
                <a:gd name="connsiteY19" fmla="*/ 11411 h 12516"/>
                <a:gd name="connsiteX20" fmla="*/ 10462 w 13338"/>
                <a:gd name="connsiteY20" fmla="*/ 11806 h 12516"/>
                <a:gd name="connsiteX21" fmla="*/ 10557 w 13338"/>
                <a:gd name="connsiteY21" fmla="*/ 11980 h 12516"/>
                <a:gd name="connsiteX22" fmla="*/ 12865 w 13338"/>
                <a:gd name="connsiteY22" fmla="*/ 12517 h 12516"/>
                <a:gd name="connsiteX23" fmla="*/ 13339 w 13338"/>
                <a:gd name="connsiteY23" fmla="*/ 12422 h 12516"/>
                <a:gd name="connsiteX24" fmla="*/ 13307 w 13338"/>
                <a:gd name="connsiteY24" fmla="*/ 11079 h 12516"/>
                <a:gd name="connsiteX25" fmla="*/ 12643 w 13338"/>
                <a:gd name="connsiteY25" fmla="*/ 9309 h 12516"/>
                <a:gd name="connsiteX26" fmla="*/ 11332 w 13338"/>
                <a:gd name="connsiteY26" fmla="*/ 6748 h 12516"/>
                <a:gd name="connsiteX27" fmla="*/ 10557 w 13338"/>
                <a:gd name="connsiteY27" fmla="*/ 5610 h 12516"/>
                <a:gd name="connsiteX28" fmla="*/ 8645 w 13338"/>
                <a:gd name="connsiteY28" fmla="*/ 3825 h 12516"/>
                <a:gd name="connsiteX29" fmla="*/ 4394 w 13338"/>
                <a:gd name="connsiteY29" fmla="*/ 1075 h 1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38" h="12516">
                  <a:moveTo>
                    <a:pt x="3272" y="617"/>
                  </a:moveTo>
                  <a:lnTo>
                    <a:pt x="2371" y="0"/>
                  </a:lnTo>
                  <a:lnTo>
                    <a:pt x="1422" y="617"/>
                  </a:lnTo>
                  <a:lnTo>
                    <a:pt x="553" y="1881"/>
                  </a:lnTo>
                  <a:lnTo>
                    <a:pt x="0" y="3224"/>
                  </a:lnTo>
                  <a:lnTo>
                    <a:pt x="806" y="4331"/>
                  </a:lnTo>
                  <a:lnTo>
                    <a:pt x="5879" y="8614"/>
                  </a:lnTo>
                  <a:lnTo>
                    <a:pt x="6527" y="8866"/>
                  </a:lnTo>
                  <a:lnTo>
                    <a:pt x="8076" y="8724"/>
                  </a:lnTo>
                  <a:lnTo>
                    <a:pt x="8740" y="8977"/>
                  </a:lnTo>
                  <a:lnTo>
                    <a:pt x="9135" y="9878"/>
                  </a:lnTo>
                  <a:lnTo>
                    <a:pt x="8898" y="9956"/>
                  </a:lnTo>
                  <a:lnTo>
                    <a:pt x="8692" y="10131"/>
                  </a:lnTo>
                  <a:lnTo>
                    <a:pt x="8534" y="10304"/>
                  </a:lnTo>
                  <a:lnTo>
                    <a:pt x="8361" y="10446"/>
                  </a:lnTo>
                  <a:lnTo>
                    <a:pt x="8677" y="10668"/>
                  </a:lnTo>
                  <a:lnTo>
                    <a:pt x="9008" y="10810"/>
                  </a:lnTo>
                  <a:lnTo>
                    <a:pt x="9719" y="10905"/>
                  </a:lnTo>
                  <a:lnTo>
                    <a:pt x="10083" y="11063"/>
                  </a:lnTo>
                  <a:lnTo>
                    <a:pt x="10304" y="11411"/>
                  </a:lnTo>
                  <a:lnTo>
                    <a:pt x="10462" y="11806"/>
                  </a:lnTo>
                  <a:lnTo>
                    <a:pt x="10557" y="11980"/>
                  </a:lnTo>
                  <a:lnTo>
                    <a:pt x="12865" y="12517"/>
                  </a:lnTo>
                  <a:lnTo>
                    <a:pt x="13339" y="12422"/>
                  </a:lnTo>
                  <a:lnTo>
                    <a:pt x="13307" y="11079"/>
                  </a:lnTo>
                  <a:lnTo>
                    <a:pt x="12643" y="9309"/>
                  </a:lnTo>
                  <a:lnTo>
                    <a:pt x="11332" y="6748"/>
                  </a:lnTo>
                  <a:lnTo>
                    <a:pt x="10557" y="5610"/>
                  </a:lnTo>
                  <a:lnTo>
                    <a:pt x="8645" y="3825"/>
                  </a:lnTo>
                  <a:lnTo>
                    <a:pt x="4394" y="1075"/>
                  </a:lnTo>
                  <a:close/>
                </a:path>
              </a:pathLst>
            </a:custGeom>
            <a:grpFill/>
            <a:ln w="6350" cap="flat">
              <a:solidFill>
                <a:schemeClr val="bg1"/>
              </a:solid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6F677AF4-6526-A253-4691-4A920212A08E}"/>
                </a:ext>
              </a:extLst>
            </p:cNvPr>
            <p:cNvSpPr/>
            <p:nvPr/>
          </p:nvSpPr>
          <p:spPr>
            <a:xfrm>
              <a:off x="7633364" y="9495332"/>
              <a:ext cx="9103" cy="12074"/>
            </a:xfrm>
            <a:custGeom>
              <a:avLst/>
              <a:gdLst>
                <a:gd name="connsiteX0" fmla="*/ 4552 w 9103"/>
                <a:gd name="connsiteY0" fmla="*/ 3287 h 12074"/>
                <a:gd name="connsiteX1" fmla="*/ 3951 w 9103"/>
                <a:gd name="connsiteY1" fmla="*/ 3666 h 12074"/>
                <a:gd name="connsiteX2" fmla="*/ 3051 w 9103"/>
                <a:gd name="connsiteY2" fmla="*/ 5168 h 12074"/>
                <a:gd name="connsiteX3" fmla="*/ 1834 w 9103"/>
                <a:gd name="connsiteY3" fmla="*/ 6337 h 12074"/>
                <a:gd name="connsiteX4" fmla="*/ 885 w 9103"/>
                <a:gd name="connsiteY4" fmla="*/ 8076 h 12074"/>
                <a:gd name="connsiteX5" fmla="*/ 174 w 9103"/>
                <a:gd name="connsiteY5" fmla="*/ 10068 h 12074"/>
                <a:gd name="connsiteX6" fmla="*/ 0 w 9103"/>
                <a:gd name="connsiteY6" fmla="*/ 11553 h 12074"/>
                <a:gd name="connsiteX7" fmla="*/ 664 w 9103"/>
                <a:gd name="connsiteY7" fmla="*/ 12075 h 12074"/>
                <a:gd name="connsiteX8" fmla="*/ 1754 w 9103"/>
                <a:gd name="connsiteY8" fmla="*/ 10952 h 12074"/>
                <a:gd name="connsiteX9" fmla="*/ 3825 w 9103"/>
                <a:gd name="connsiteY9" fmla="*/ 8076 h 12074"/>
                <a:gd name="connsiteX10" fmla="*/ 3113 w 9103"/>
                <a:gd name="connsiteY10" fmla="*/ 8044 h 12074"/>
                <a:gd name="connsiteX11" fmla="*/ 2797 w 9103"/>
                <a:gd name="connsiteY11" fmla="*/ 8171 h 12074"/>
                <a:gd name="connsiteX12" fmla="*/ 3224 w 9103"/>
                <a:gd name="connsiteY12" fmla="*/ 6796 h 12074"/>
                <a:gd name="connsiteX13" fmla="*/ 4157 w 9103"/>
                <a:gd name="connsiteY13" fmla="*/ 6385 h 12074"/>
                <a:gd name="connsiteX14" fmla="*/ 6227 w 9103"/>
                <a:gd name="connsiteY14" fmla="*/ 6258 h 12074"/>
                <a:gd name="connsiteX15" fmla="*/ 7839 w 9103"/>
                <a:gd name="connsiteY15" fmla="*/ 5183 h 12074"/>
                <a:gd name="connsiteX16" fmla="*/ 8598 w 9103"/>
                <a:gd name="connsiteY16" fmla="*/ 4378 h 12074"/>
                <a:gd name="connsiteX17" fmla="*/ 9103 w 9103"/>
                <a:gd name="connsiteY17" fmla="*/ 3445 h 12074"/>
                <a:gd name="connsiteX18" fmla="*/ 8329 w 9103"/>
                <a:gd name="connsiteY18" fmla="*/ 2402 h 12074"/>
                <a:gd name="connsiteX19" fmla="*/ 7729 w 9103"/>
                <a:gd name="connsiteY19" fmla="*/ 2197 h 12074"/>
                <a:gd name="connsiteX20" fmla="*/ 6290 w 9103"/>
                <a:gd name="connsiteY20" fmla="*/ 2608 h 12074"/>
                <a:gd name="connsiteX21" fmla="*/ 6243 w 9103"/>
                <a:gd name="connsiteY21" fmla="*/ 2023 h 12074"/>
                <a:gd name="connsiteX22" fmla="*/ 5927 w 9103"/>
                <a:gd name="connsiteY22" fmla="*/ 869 h 12074"/>
                <a:gd name="connsiteX23" fmla="*/ 5563 w 9103"/>
                <a:gd name="connsiteY23" fmla="*/ 0 h 12074"/>
                <a:gd name="connsiteX24" fmla="*/ 5453 w 9103"/>
                <a:gd name="connsiteY24" fmla="*/ 316 h 12074"/>
                <a:gd name="connsiteX25" fmla="*/ 5263 w 9103"/>
                <a:gd name="connsiteY25" fmla="*/ 695 h 12074"/>
                <a:gd name="connsiteX26" fmla="*/ 4599 w 9103"/>
                <a:gd name="connsiteY26" fmla="*/ 2797 h 1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103" h="12074">
                  <a:moveTo>
                    <a:pt x="4552" y="3287"/>
                  </a:moveTo>
                  <a:lnTo>
                    <a:pt x="3951" y="3666"/>
                  </a:lnTo>
                  <a:lnTo>
                    <a:pt x="3051" y="5168"/>
                  </a:lnTo>
                  <a:lnTo>
                    <a:pt x="1834" y="6337"/>
                  </a:lnTo>
                  <a:lnTo>
                    <a:pt x="885" y="8076"/>
                  </a:lnTo>
                  <a:lnTo>
                    <a:pt x="174" y="10068"/>
                  </a:lnTo>
                  <a:lnTo>
                    <a:pt x="0" y="11553"/>
                  </a:lnTo>
                  <a:lnTo>
                    <a:pt x="664" y="12075"/>
                  </a:lnTo>
                  <a:lnTo>
                    <a:pt x="1754" y="10952"/>
                  </a:lnTo>
                  <a:lnTo>
                    <a:pt x="3825" y="8076"/>
                  </a:lnTo>
                  <a:lnTo>
                    <a:pt x="3113" y="8044"/>
                  </a:lnTo>
                  <a:lnTo>
                    <a:pt x="2797" y="8171"/>
                  </a:lnTo>
                  <a:lnTo>
                    <a:pt x="3224" y="6796"/>
                  </a:lnTo>
                  <a:lnTo>
                    <a:pt x="4157" y="6385"/>
                  </a:lnTo>
                  <a:lnTo>
                    <a:pt x="6227" y="6258"/>
                  </a:lnTo>
                  <a:lnTo>
                    <a:pt x="7839" y="5183"/>
                  </a:lnTo>
                  <a:lnTo>
                    <a:pt x="8598" y="4378"/>
                  </a:lnTo>
                  <a:lnTo>
                    <a:pt x="9103" y="3445"/>
                  </a:lnTo>
                  <a:lnTo>
                    <a:pt x="8329" y="2402"/>
                  </a:lnTo>
                  <a:lnTo>
                    <a:pt x="7729" y="2197"/>
                  </a:lnTo>
                  <a:lnTo>
                    <a:pt x="6290" y="2608"/>
                  </a:lnTo>
                  <a:lnTo>
                    <a:pt x="6243" y="2023"/>
                  </a:lnTo>
                  <a:lnTo>
                    <a:pt x="5927" y="869"/>
                  </a:lnTo>
                  <a:lnTo>
                    <a:pt x="5563" y="0"/>
                  </a:lnTo>
                  <a:lnTo>
                    <a:pt x="5453" y="316"/>
                  </a:lnTo>
                  <a:lnTo>
                    <a:pt x="5263" y="695"/>
                  </a:lnTo>
                  <a:lnTo>
                    <a:pt x="4599" y="2797"/>
                  </a:lnTo>
                  <a:close/>
                </a:path>
              </a:pathLst>
            </a:custGeom>
            <a:grpFill/>
            <a:ln w="6350" cap="flat">
              <a:solidFill>
                <a:schemeClr val="bg1"/>
              </a:solid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733E01C0-EEE9-27F6-D6CE-01FBE4EF703D}"/>
                </a:ext>
              </a:extLst>
            </p:cNvPr>
            <p:cNvSpPr/>
            <p:nvPr/>
          </p:nvSpPr>
          <p:spPr>
            <a:xfrm>
              <a:off x="7436680" y="9729077"/>
              <a:ext cx="21557" cy="16199"/>
            </a:xfrm>
            <a:custGeom>
              <a:avLst/>
              <a:gdLst>
                <a:gd name="connsiteX0" fmla="*/ 20925 w 21557"/>
                <a:gd name="connsiteY0" fmla="*/ 3303 h 16199"/>
                <a:gd name="connsiteX1" fmla="*/ 20593 w 21557"/>
                <a:gd name="connsiteY1" fmla="*/ 3303 h 16199"/>
                <a:gd name="connsiteX2" fmla="*/ 20087 w 21557"/>
                <a:gd name="connsiteY2" fmla="*/ 3825 h 16199"/>
                <a:gd name="connsiteX3" fmla="*/ 19550 w 21557"/>
                <a:gd name="connsiteY3" fmla="*/ 3524 h 16199"/>
                <a:gd name="connsiteX4" fmla="*/ 18760 w 21557"/>
                <a:gd name="connsiteY4" fmla="*/ 2592 h 16199"/>
                <a:gd name="connsiteX5" fmla="*/ 17653 w 21557"/>
                <a:gd name="connsiteY5" fmla="*/ 2449 h 16199"/>
                <a:gd name="connsiteX6" fmla="*/ 14414 w 21557"/>
                <a:gd name="connsiteY6" fmla="*/ 3114 h 16199"/>
                <a:gd name="connsiteX7" fmla="*/ 14003 w 21557"/>
                <a:gd name="connsiteY7" fmla="*/ 2987 h 16199"/>
                <a:gd name="connsiteX8" fmla="*/ 13529 w 21557"/>
                <a:gd name="connsiteY8" fmla="*/ 2339 h 16199"/>
                <a:gd name="connsiteX9" fmla="*/ 13133 w 21557"/>
                <a:gd name="connsiteY9" fmla="*/ 2134 h 16199"/>
                <a:gd name="connsiteX10" fmla="*/ 12659 w 21557"/>
                <a:gd name="connsiteY10" fmla="*/ 2276 h 16199"/>
                <a:gd name="connsiteX11" fmla="*/ 11727 w 21557"/>
                <a:gd name="connsiteY11" fmla="*/ 3003 h 16199"/>
                <a:gd name="connsiteX12" fmla="*/ 10478 w 21557"/>
                <a:gd name="connsiteY12" fmla="*/ 3461 h 16199"/>
                <a:gd name="connsiteX13" fmla="*/ 8139 w 21557"/>
                <a:gd name="connsiteY13" fmla="*/ 5848 h 16199"/>
                <a:gd name="connsiteX14" fmla="*/ 9403 w 21557"/>
                <a:gd name="connsiteY14" fmla="*/ 2687 h 16199"/>
                <a:gd name="connsiteX15" fmla="*/ 9135 w 21557"/>
                <a:gd name="connsiteY15" fmla="*/ 1928 h 16199"/>
                <a:gd name="connsiteX16" fmla="*/ 7539 w 21557"/>
                <a:gd name="connsiteY16" fmla="*/ 1691 h 16199"/>
                <a:gd name="connsiteX17" fmla="*/ 7713 w 21557"/>
                <a:gd name="connsiteY17" fmla="*/ 553 h 16199"/>
                <a:gd name="connsiteX18" fmla="*/ 7380 w 21557"/>
                <a:gd name="connsiteY18" fmla="*/ 16 h 16199"/>
                <a:gd name="connsiteX19" fmla="*/ 6748 w 21557"/>
                <a:gd name="connsiteY19" fmla="*/ 0 h 16199"/>
                <a:gd name="connsiteX20" fmla="*/ 6101 w 21557"/>
                <a:gd name="connsiteY20" fmla="*/ 395 h 16199"/>
                <a:gd name="connsiteX21" fmla="*/ 5721 w 21557"/>
                <a:gd name="connsiteY21" fmla="*/ 948 h 16199"/>
                <a:gd name="connsiteX22" fmla="*/ 4884 w 21557"/>
                <a:gd name="connsiteY22" fmla="*/ 2449 h 16199"/>
                <a:gd name="connsiteX23" fmla="*/ 4583 w 21557"/>
                <a:gd name="connsiteY23" fmla="*/ 2766 h 16199"/>
                <a:gd name="connsiteX24" fmla="*/ 4109 w 21557"/>
                <a:gd name="connsiteY24" fmla="*/ 3114 h 16199"/>
                <a:gd name="connsiteX25" fmla="*/ 2782 w 21557"/>
                <a:gd name="connsiteY25" fmla="*/ 5326 h 16199"/>
                <a:gd name="connsiteX26" fmla="*/ 1312 w 21557"/>
                <a:gd name="connsiteY26" fmla="*/ 7144 h 16199"/>
                <a:gd name="connsiteX27" fmla="*/ 838 w 21557"/>
                <a:gd name="connsiteY27" fmla="*/ 7981 h 16199"/>
                <a:gd name="connsiteX28" fmla="*/ 1280 w 21557"/>
                <a:gd name="connsiteY28" fmla="*/ 7981 h 16199"/>
                <a:gd name="connsiteX29" fmla="*/ 2007 w 21557"/>
                <a:gd name="connsiteY29" fmla="*/ 7523 h 16199"/>
                <a:gd name="connsiteX30" fmla="*/ 2355 w 21557"/>
                <a:gd name="connsiteY30" fmla="*/ 7397 h 16199"/>
                <a:gd name="connsiteX31" fmla="*/ 2718 w 21557"/>
                <a:gd name="connsiteY31" fmla="*/ 7586 h 16199"/>
                <a:gd name="connsiteX32" fmla="*/ 2971 w 21557"/>
                <a:gd name="connsiteY32" fmla="*/ 7934 h 16199"/>
                <a:gd name="connsiteX33" fmla="*/ 3003 w 21557"/>
                <a:gd name="connsiteY33" fmla="*/ 8329 h 16199"/>
                <a:gd name="connsiteX34" fmla="*/ 2007 w 21557"/>
                <a:gd name="connsiteY34" fmla="*/ 8709 h 16199"/>
                <a:gd name="connsiteX35" fmla="*/ 664 w 21557"/>
                <a:gd name="connsiteY35" fmla="*/ 9736 h 16199"/>
                <a:gd name="connsiteX36" fmla="*/ 0 w 21557"/>
                <a:gd name="connsiteY36" fmla="*/ 10068 h 16199"/>
                <a:gd name="connsiteX37" fmla="*/ 838 w 21557"/>
                <a:gd name="connsiteY37" fmla="*/ 11443 h 16199"/>
                <a:gd name="connsiteX38" fmla="*/ 2165 w 21557"/>
                <a:gd name="connsiteY38" fmla="*/ 10858 h 16199"/>
                <a:gd name="connsiteX39" fmla="*/ 3382 w 21557"/>
                <a:gd name="connsiteY39" fmla="*/ 9956 h 16199"/>
                <a:gd name="connsiteX40" fmla="*/ 3935 w 21557"/>
                <a:gd name="connsiteY40" fmla="*/ 10494 h 16199"/>
                <a:gd name="connsiteX41" fmla="*/ 3730 w 21557"/>
                <a:gd name="connsiteY41" fmla="*/ 11110 h 16199"/>
                <a:gd name="connsiteX42" fmla="*/ 3272 w 21557"/>
                <a:gd name="connsiteY42" fmla="*/ 11490 h 16199"/>
                <a:gd name="connsiteX43" fmla="*/ 2908 w 21557"/>
                <a:gd name="connsiteY43" fmla="*/ 12011 h 16199"/>
                <a:gd name="connsiteX44" fmla="*/ 2861 w 21557"/>
                <a:gd name="connsiteY44" fmla="*/ 13149 h 16199"/>
                <a:gd name="connsiteX45" fmla="*/ 3240 w 21557"/>
                <a:gd name="connsiteY45" fmla="*/ 13323 h 16199"/>
                <a:gd name="connsiteX46" fmla="*/ 3524 w 21557"/>
                <a:gd name="connsiteY46" fmla="*/ 13607 h 16199"/>
                <a:gd name="connsiteX47" fmla="*/ 3714 w 21557"/>
                <a:gd name="connsiteY47" fmla="*/ 14208 h 16199"/>
                <a:gd name="connsiteX48" fmla="*/ 3572 w 21557"/>
                <a:gd name="connsiteY48" fmla="*/ 14350 h 16199"/>
                <a:gd name="connsiteX49" fmla="*/ 2876 w 21557"/>
                <a:gd name="connsiteY49" fmla="*/ 15726 h 16199"/>
                <a:gd name="connsiteX50" fmla="*/ 4093 w 21557"/>
                <a:gd name="connsiteY50" fmla="*/ 16199 h 16199"/>
                <a:gd name="connsiteX51" fmla="*/ 5816 w 21557"/>
                <a:gd name="connsiteY51" fmla="*/ 16121 h 16199"/>
                <a:gd name="connsiteX52" fmla="*/ 7302 w 21557"/>
                <a:gd name="connsiteY52" fmla="*/ 15236 h 16199"/>
                <a:gd name="connsiteX53" fmla="*/ 7918 w 21557"/>
                <a:gd name="connsiteY53" fmla="*/ 13355 h 16199"/>
                <a:gd name="connsiteX54" fmla="*/ 7934 w 21557"/>
                <a:gd name="connsiteY54" fmla="*/ 11648 h 16199"/>
                <a:gd name="connsiteX55" fmla="*/ 8045 w 21557"/>
                <a:gd name="connsiteY55" fmla="*/ 10494 h 16199"/>
                <a:gd name="connsiteX56" fmla="*/ 8313 w 21557"/>
                <a:gd name="connsiteY56" fmla="*/ 9973 h 16199"/>
                <a:gd name="connsiteX57" fmla="*/ 8930 w 21557"/>
                <a:gd name="connsiteY57" fmla="*/ 9688 h 16199"/>
                <a:gd name="connsiteX58" fmla="*/ 10320 w 21557"/>
                <a:gd name="connsiteY58" fmla="*/ 8597 h 16199"/>
                <a:gd name="connsiteX59" fmla="*/ 10952 w 21557"/>
                <a:gd name="connsiteY59" fmla="*/ 8661 h 16199"/>
                <a:gd name="connsiteX60" fmla="*/ 12359 w 21557"/>
                <a:gd name="connsiteY60" fmla="*/ 9182 h 16199"/>
                <a:gd name="connsiteX61" fmla="*/ 13465 w 21557"/>
                <a:gd name="connsiteY61" fmla="*/ 8455 h 16199"/>
                <a:gd name="connsiteX62" fmla="*/ 14461 w 21557"/>
                <a:gd name="connsiteY62" fmla="*/ 7207 h 16199"/>
                <a:gd name="connsiteX63" fmla="*/ 15441 w 21557"/>
                <a:gd name="connsiteY63" fmla="*/ 6211 h 16199"/>
                <a:gd name="connsiteX64" fmla="*/ 15852 w 21557"/>
                <a:gd name="connsiteY64" fmla="*/ 6180 h 16199"/>
                <a:gd name="connsiteX65" fmla="*/ 16042 w 21557"/>
                <a:gd name="connsiteY65" fmla="*/ 6512 h 16199"/>
                <a:gd name="connsiteX66" fmla="*/ 16215 w 21557"/>
                <a:gd name="connsiteY66" fmla="*/ 6954 h 16199"/>
                <a:gd name="connsiteX67" fmla="*/ 16579 w 21557"/>
                <a:gd name="connsiteY67" fmla="*/ 7238 h 16199"/>
                <a:gd name="connsiteX68" fmla="*/ 19882 w 21557"/>
                <a:gd name="connsiteY68" fmla="*/ 6258 h 16199"/>
                <a:gd name="connsiteX69" fmla="*/ 20546 w 21557"/>
                <a:gd name="connsiteY69" fmla="*/ 5800 h 16199"/>
                <a:gd name="connsiteX70" fmla="*/ 21557 w 21557"/>
                <a:gd name="connsiteY70" fmla="*/ 4393 h 16199"/>
                <a:gd name="connsiteX71" fmla="*/ 21383 w 21557"/>
                <a:gd name="connsiteY71" fmla="*/ 3746 h 1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557" h="16199">
                  <a:moveTo>
                    <a:pt x="20925" y="3303"/>
                  </a:moveTo>
                  <a:lnTo>
                    <a:pt x="20593" y="3303"/>
                  </a:lnTo>
                  <a:lnTo>
                    <a:pt x="20087" y="3825"/>
                  </a:lnTo>
                  <a:lnTo>
                    <a:pt x="19550" y="3524"/>
                  </a:lnTo>
                  <a:lnTo>
                    <a:pt x="18760" y="2592"/>
                  </a:lnTo>
                  <a:lnTo>
                    <a:pt x="17653" y="2449"/>
                  </a:lnTo>
                  <a:lnTo>
                    <a:pt x="14414" y="3114"/>
                  </a:lnTo>
                  <a:lnTo>
                    <a:pt x="14003" y="2987"/>
                  </a:lnTo>
                  <a:lnTo>
                    <a:pt x="13529" y="2339"/>
                  </a:lnTo>
                  <a:lnTo>
                    <a:pt x="13133" y="2134"/>
                  </a:lnTo>
                  <a:lnTo>
                    <a:pt x="12659" y="2276"/>
                  </a:lnTo>
                  <a:lnTo>
                    <a:pt x="11727" y="3003"/>
                  </a:lnTo>
                  <a:lnTo>
                    <a:pt x="10478" y="3461"/>
                  </a:lnTo>
                  <a:lnTo>
                    <a:pt x="8139" y="5848"/>
                  </a:lnTo>
                  <a:lnTo>
                    <a:pt x="9403" y="2687"/>
                  </a:lnTo>
                  <a:lnTo>
                    <a:pt x="9135" y="1928"/>
                  </a:lnTo>
                  <a:lnTo>
                    <a:pt x="7539" y="1691"/>
                  </a:lnTo>
                  <a:lnTo>
                    <a:pt x="7713" y="553"/>
                  </a:lnTo>
                  <a:lnTo>
                    <a:pt x="7380" y="16"/>
                  </a:lnTo>
                  <a:lnTo>
                    <a:pt x="6748" y="0"/>
                  </a:lnTo>
                  <a:lnTo>
                    <a:pt x="6101" y="395"/>
                  </a:lnTo>
                  <a:lnTo>
                    <a:pt x="5721" y="948"/>
                  </a:lnTo>
                  <a:lnTo>
                    <a:pt x="4884" y="2449"/>
                  </a:lnTo>
                  <a:lnTo>
                    <a:pt x="4583" y="2766"/>
                  </a:lnTo>
                  <a:lnTo>
                    <a:pt x="4109" y="3114"/>
                  </a:lnTo>
                  <a:lnTo>
                    <a:pt x="2782" y="5326"/>
                  </a:lnTo>
                  <a:lnTo>
                    <a:pt x="1312" y="7144"/>
                  </a:lnTo>
                  <a:lnTo>
                    <a:pt x="838" y="7981"/>
                  </a:lnTo>
                  <a:lnTo>
                    <a:pt x="1280" y="7981"/>
                  </a:lnTo>
                  <a:lnTo>
                    <a:pt x="2007" y="7523"/>
                  </a:lnTo>
                  <a:lnTo>
                    <a:pt x="2355" y="7397"/>
                  </a:lnTo>
                  <a:lnTo>
                    <a:pt x="2718" y="7586"/>
                  </a:lnTo>
                  <a:lnTo>
                    <a:pt x="2971" y="7934"/>
                  </a:lnTo>
                  <a:lnTo>
                    <a:pt x="3003" y="8329"/>
                  </a:lnTo>
                  <a:lnTo>
                    <a:pt x="2007" y="8709"/>
                  </a:lnTo>
                  <a:lnTo>
                    <a:pt x="664" y="9736"/>
                  </a:lnTo>
                  <a:lnTo>
                    <a:pt x="0" y="10068"/>
                  </a:lnTo>
                  <a:lnTo>
                    <a:pt x="838" y="11443"/>
                  </a:lnTo>
                  <a:lnTo>
                    <a:pt x="2165" y="10858"/>
                  </a:lnTo>
                  <a:lnTo>
                    <a:pt x="3382" y="9956"/>
                  </a:lnTo>
                  <a:lnTo>
                    <a:pt x="3935" y="10494"/>
                  </a:lnTo>
                  <a:lnTo>
                    <a:pt x="3730" y="11110"/>
                  </a:lnTo>
                  <a:lnTo>
                    <a:pt x="3272" y="11490"/>
                  </a:lnTo>
                  <a:lnTo>
                    <a:pt x="2908" y="12011"/>
                  </a:lnTo>
                  <a:lnTo>
                    <a:pt x="2861" y="13149"/>
                  </a:lnTo>
                  <a:lnTo>
                    <a:pt x="3240" y="13323"/>
                  </a:lnTo>
                  <a:lnTo>
                    <a:pt x="3524" y="13607"/>
                  </a:lnTo>
                  <a:lnTo>
                    <a:pt x="3714" y="14208"/>
                  </a:lnTo>
                  <a:lnTo>
                    <a:pt x="3572" y="14350"/>
                  </a:lnTo>
                  <a:lnTo>
                    <a:pt x="2876" y="15726"/>
                  </a:lnTo>
                  <a:lnTo>
                    <a:pt x="4093" y="16199"/>
                  </a:lnTo>
                  <a:lnTo>
                    <a:pt x="5816" y="16121"/>
                  </a:lnTo>
                  <a:lnTo>
                    <a:pt x="7302" y="15236"/>
                  </a:lnTo>
                  <a:lnTo>
                    <a:pt x="7918" y="13355"/>
                  </a:lnTo>
                  <a:lnTo>
                    <a:pt x="7934" y="11648"/>
                  </a:lnTo>
                  <a:lnTo>
                    <a:pt x="8045" y="10494"/>
                  </a:lnTo>
                  <a:lnTo>
                    <a:pt x="8313" y="9973"/>
                  </a:lnTo>
                  <a:lnTo>
                    <a:pt x="8930" y="9688"/>
                  </a:lnTo>
                  <a:lnTo>
                    <a:pt x="10320" y="8597"/>
                  </a:lnTo>
                  <a:lnTo>
                    <a:pt x="10952" y="8661"/>
                  </a:lnTo>
                  <a:lnTo>
                    <a:pt x="12359" y="9182"/>
                  </a:lnTo>
                  <a:lnTo>
                    <a:pt x="13465" y="8455"/>
                  </a:lnTo>
                  <a:lnTo>
                    <a:pt x="14461" y="7207"/>
                  </a:lnTo>
                  <a:lnTo>
                    <a:pt x="15441" y="6211"/>
                  </a:lnTo>
                  <a:lnTo>
                    <a:pt x="15852" y="6180"/>
                  </a:lnTo>
                  <a:lnTo>
                    <a:pt x="16042" y="6512"/>
                  </a:lnTo>
                  <a:lnTo>
                    <a:pt x="16215" y="6954"/>
                  </a:lnTo>
                  <a:lnTo>
                    <a:pt x="16579" y="7238"/>
                  </a:lnTo>
                  <a:lnTo>
                    <a:pt x="19882" y="6258"/>
                  </a:lnTo>
                  <a:lnTo>
                    <a:pt x="20546" y="5800"/>
                  </a:lnTo>
                  <a:lnTo>
                    <a:pt x="21557" y="4393"/>
                  </a:lnTo>
                  <a:lnTo>
                    <a:pt x="21383" y="3746"/>
                  </a:lnTo>
                  <a:close/>
                </a:path>
              </a:pathLst>
            </a:custGeom>
            <a:grpFill/>
            <a:ln w="6350" cap="flat">
              <a:solidFill>
                <a:schemeClr val="bg1"/>
              </a:solid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D6D7A612-87FF-BCF3-7A79-CD9050C1A4A7}"/>
                </a:ext>
              </a:extLst>
            </p:cNvPr>
            <p:cNvSpPr/>
            <p:nvPr/>
          </p:nvSpPr>
          <p:spPr>
            <a:xfrm>
              <a:off x="7435732" y="9658100"/>
              <a:ext cx="21177" cy="12185"/>
            </a:xfrm>
            <a:custGeom>
              <a:avLst/>
              <a:gdLst>
                <a:gd name="connsiteX0" fmla="*/ 1565 w 21177"/>
                <a:gd name="connsiteY0" fmla="*/ 7412 h 12185"/>
                <a:gd name="connsiteX1" fmla="*/ 3145 w 21177"/>
                <a:gd name="connsiteY1" fmla="*/ 7634 h 12185"/>
                <a:gd name="connsiteX2" fmla="*/ 6606 w 21177"/>
                <a:gd name="connsiteY2" fmla="*/ 7144 h 12185"/>
                <a:gd name="connsiteX3" fmla="*/ 6211 w 21177"/>
                <a:gd name="connsiteY3" fmla="*/ 6638 h 12185"/>
                <a:gd name="connsiteX4" fmla="*/ 5199 w 21177"/>
                <a:gd name="connsiteY4" fmla="*/ 4584 h 12185"/>
                <a:gd name="connsiteX5" fmla="*/ 6211 w 21177"/>
                <a:gd name="connsiteY5" fmla="*/ 4663 h 12185"/>
                <a:gd name="connsiteX6" fmla="*/ 6970 w 21177"/>
                <a:gd name="connsiteY6" fmla="*/ 5658 h 12185"/>
                <a:gd name="connsiteX7" fmla="*/ 8123 w 21177"/>
                <a:gd name="connsiteY7" fmla="*/ 8472 h 12185"/>
                <a:gd name="connsiteX8" fmla="*/ 8661 w 21177"/>
                <a:gd name="connsiteY8" fmla="*/ 8851 h 12185"/>
                <a:gd name="connsiteX9" fmla="*/ 10020 w 21177"/>
                <a:gd name="connsiteY9" fmla="*/ 8597 h 12185"/>
                <a:gd name="connsiteX10" fmla="*/ 12169 w 21177"/>
                <a:gd name="connsiteY10" fmla="*/ 10020 h 12185"/>
                <a:gd name="connsiteX11" fmla="*/ 13544 w 21177"/>
                <a:gd name="connsiteY11" fmla="*/ 10479 h 12185"/>
                <a:gd name="connsiteX12" fmla="*/ 15741 w 21177"/>
                <a:gd name="connsiteY12" fmla="*/ 11869 h 12185"/>
                <a:gd name="connsiteX13" fmla="*/ 16816 w 21177"/>
                <a:gd name="connsiteY13" fmla="*/ 12185 h 12185"/>
                <a:gd name="connsiteX14" fmla="*/ 17463 w 21177"/>
                <a:gd name="connsiteY14" fmla="*/ 12075 h 12185"/>
                <a:gd name="connsiteX15" fmla="*/ 18996 w 21177"/>
                <a:gd name="connsiteY15" fmla="*/ 11142 h 12185"/>
                <a:gd name="connsiteX16" fmla="*/ 19597 w 21177"/>
                <a:gd name="connsiteY16" fmla="*/ 11253 h 12185"/>
                <a:gd name="connsiteX17" fmla="*/ 20166 w 21177"/>
                <a:gd name="connsiteY17" fmla="*/ 11553 h 12185"/>
                <a:gd name="connsiteX18" fmla="*/ 20688 w 21177"/>
                <a:gd name="connsiteY18" fmla="*/ 11648 h 12185"/>
                <a:gd name="connsiteX19" fmla="*/ 21178 w 21177"/>
                <a:gd name="connsiteY19" fmla="*/ 11095 h 12185"/>
                <a:gd name="connsiteX20" fmla="*/ 16768 w 21177"/>
                <a:gd name="connsiteY20" fmla="*/ 8629 h 12185"/>
                <a:gd name="connsiteX21" fmla="*/ 14856 w 21177"/>
                <a:gd name="connsiteY21" fmla="*/ 8202 h 12185"/>
                <a:gd name="connsiteX22" fmla="*/ 14429 w 21177"/>
                <a:gd name="connsiteY22" fmla="*/ 7823 h 12185"/>
                <a:gd name="connsiteX23" fmla="*/ 13765 w 21177"/>
                <a:gd name="connsiteY23" fmla="*/ 5863 h 12185"/>
                <a:gd name="connsiteX24" fmla="*/ 13576 w 21177"/>
                <a:gd name="connsiteY24" fmla="*/ 5563 h 12185"/>
                <a:gd name="connsiteX25" fmla="*/ 13212 w 21177"/>
                <a:gd name="connsiteY25" fmla="*/ 5263 h 12185"/>
                <a:gd name="connsiteX26" fmla="*/ 12454 w 21177"/>
                <a:gd name="connsiteY26" fmla="*/ 3872 h 12185"/>
                <a:gd name="connsiteX27" fmla="*/ 12043 w 21177"/>
                <a:gd name="connsiteY27" fmla="*/ 3446 h 12185"/>
                <a:gd name="connsiteX28" fmla="*/ 11458 w 21177"/>
                <a:gd name="connsiteY28" fmla="*/ 3446 h 12185"/>
                <a:gd name="connsiteX29" fmla="*/ 9435 w 21177"/>
                <a:gd name="connsiteY29" fmla="*/ 4014 h 12185"/>
                <a:gd name="connsiteX30" fmla="*/ 8597 w 21177"/>
                <a:gd name="connsiteY30" fmla="*/ 3604 h 12185"/>
                <a:gd name="connsiteX31" fmla="*/ 7681 w 21177"/>
                <a:gd name="connsiteY31" fmla="*/ 2608 h 12185"/>
                <a:gd name="connsiteX32" fmla="*/ 6258 w 21177"/>
                <a:gd name="connsiteY32" fmla="*/ 427 h 12185"/>
                <a:gd name="connsiteX33" fmla="*/ 5579 w 21177"/>
                <a:gd name="connsiteY33" fmla="*/ 0 h 12185"/>
                <a:gd name="connsiteX34" fmla="*/ 4852 w 21177"/>
                <a:gd name="connsiteY34" fmla="*/ 32 h 12185"/>
                <a:gd name="connsiteX35" fmla="*/ 4156 w 21177"/>
                <a:gd name="connsiteY35" fmla="*/ 395 h 12185"/>
                <a:gd name="connsiteX36" fmla="*/ 3509 w 21177"/>
                <a:gd name="connsiteY36" fmla="*/ 917 h 12185"/>
                <a:gd name="connsiteX37" fmla="*/ 3809 w 21177"/>
                <a:gd name="connsiteY37" fmla="*/ 1486 h 12185"/>
                <a:gd name="connsiteX38" fmla="*/ 0 w 21177"/>
                <a:gd name="connsiteY38" fmla="*/ 6196 h 1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177" h="12185">
                  <a:moveTo>
                    <a:pt x="1565" y="7412"/>
                  </a:moveTo>
                  <a:lnTo>
                    <a:pt x="3145" y="7634"/>
                  </a:lnTo>
                  <a:lnTo>
                    <a:pt x="6606" y="7144"/>
                  </a:lnTo>
                  <a:lnTo>
                    <a:pt x="6211" y="6638"/>
                  </a:lnTo>
                  <a:lnTo>
                    <a:pt x="5199" y="4584"/>
                  </a:lnTo>
                  <a:lnTo>
                    <a:pt x="6211" y="4663"/>
                  </a:lnTo>
                  <a:lnTo>
                    <a:pt x="6970" y="5658"/>
                  </a:lnTo>
                  <a:lnTo>
                    <a:pt x="8123" y="8472"/>
                  </a:lnTo>
                  <a:lnTo>
                    <a:pt x="8661" y="8851"/>
                  </a:lnTo>
                  <a:lnTo>
                    <a:pt x="10020" y="8597"/>
                  </a:lnTo>
                  <a:lnTo>
                    <a:pt x="12169" y="10020"/>
                  </a:lnTo>
                  <a:lnTo>
                    <a:pt x="13544" y="10479"/>
                  </a:lnTo>
                  <a:lnTo>
                    <a:pt x="15741" y="11869"/>
                  </a:lnTo>
                  <a:lnTo>
                    <a:pt x="16816" y="12185"/>
                  </a:lnTo>
                  <a:lnTo>
                    <a:pt x="17463" y="12075"/>
                  </a:lnTo>
                  <a:lnTo>
                    <a:pt x="18996" y="11142"/>
                  </a:lnTo>
                  <a:lnTo>
                    <a:pt x="19597" y="11253"/>
                  </a:lnTo>
                  <a:lnTo>
                    <a:pt x="20166" y="11553"/>
                  </a:lnTo>
                  <a:lnTo>
                    <a:pt x="20688" y="11648"/>
                  </a:lnTo>
                  <a:lnTo>
                    <a:pt x="21178" y="11095"/>
                  </a:lnTo>
                  <a:lnTo>
                    <a:pt x="16768" y="8629"/>
                  </a:lnTo>
                  <a:lnTo>
                    <a:pt x="14856" y="8202"/>
                  </a:lnTo>
                  <a:lnTo>
                    <a:pt x="14429" y="7823"/>
                  </a:lnTo>
                  <a:lnTo>
                    <a:pt x="13765" y="5863"/>
                  </a:lnTo>
                  <a:lnTo>
                    <a:pt x="13576" y="5563"/>
                  </a:lnTo>
                  <a:lnTo>
                    <a:pt x="13212" y="5263"/>
                  </a:lnTo>
                  <a:lnTo>
                    <a:pt x="12454" y="3872"/>
                  </a:lnTo>
                  <a:lnTo>
                    <a:pt x="12043" y="3446"/>
                  </a:lnTo>
                  <a:lnTo>
                    <a:pt x="11458" y="3446"/>
                  </a:lnTo>
                  <a:lnTo>
                    <a:pt x="9435" y="4014"/>
                  </a:lnTo>
                  <a:lnTo>
                    <a:pt x="8597" y="3604"/>
                  </a:lnTo>
                  <a:lnTo>
                    <a:pt x="7681" y="2608"/>
                  </a:lnTo>
                  <a:lnTo>
                    <a:pt x="6258" y="427"/>
                  </a:lnTo>
                  <a:lnTo>
                    <a:pt x="5579" y="0"/>
                  </a:lnTo>
                  <a:lnTo>
                    <a:pt x="4852" y="32"/>
                  </a:lnTo>
                  <a:lnTo>
                    <a:pt x="4156" y="395"/>
                  </a:lnTo>
                  <a:lnTo>
                    <a:pt x="3509" y="917"/>
                  </a:lnTo>
                  <a:lnTo>
                    <a:pt x="3809" y="1486"/>
                  </a:lnTo>
                  <a:lnTo>
                    <a:pt x="0" y="6196"/>
                  </a:lnTo>
                  <a:close/>
                </a:path>
              </a:pathLst>
            </a:custGeom>
            <a:grpFill/>
            <a:ln w="6350" cap="flat">
              <a:solidFill>
                <a:schemeClr val="bg1"/>
              </a:solid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89A63AC-8A7A-A312-105D-3D598C080AFD}"/>
                </a:ext>
              </a:extLst>
            </p:cNvPr>
            <p:cNvSpPr/>
            <p:nvPr/>
          </p:nvSpPr>
          <p:spPr>
            <a:xfrm>
              <a:off x="7379453" y="9668452"/>
              <a:ext cx="108022" cy="96406"/>
            </a:xfrm>
            <a:custGeom>
              <a:avLst/>
              <a:gdLst>
                <a:gd name="connsiteX0" fmla="*/ 100104 w 108022"/>
                <a:gd name="connsiteY0" fmla="*/ 27878 h 96406"/>
                <a:gd name="connsiteX1" fmla="*/ 96754 w 108022"/>
                <a:gd name="connsiteY1" fmla="*/ 29506 h 96406"/>
                <a:gd name="connsiteX2" fmla="*/ 96248 w 108022"/>
                <a:gd name="connsiteY2" fmla="*/ 29222 h 96406"/>
                <a:gd name="connsiteX3" fmla="*/ 96327 w 108022"/>
                <a:gd name="connsiteY3" fmla="*/ 27863 h 96406"/>
                <a:gd name="connsiteX4" fmla="*/ 96596 w 108022"/>
                <a:gd name="connsiteY4" fmla="*/ 26282 h 96406"/>
                <a:gd name="connsiteX5" fmla="*/ 97086 w 108022"/>
                <a:gd name="connsiteY5" fmla="*/ 24828 h 96406"/>
                <a:gd name="connsiteX6" fmla="*/ 97797 w 108022"/>
                <a:gd name="connsiteY6" fmla="*/ 23785 h 96406"/>
                <a:gd name="connsiteX7" fmla="*/ 96864 w 108022"/>
                <a:gd name="connsiteY7" fmla="*/ 24291 h 96406"/>
                <a:gd name="connsiteX8" fmla="*/ 95000 w 108022"/>
                <a:gd name="connsiteY8" fmla="*/ 26251 h 96406"/>
                <a:gd name="connsiteX9" fmla="*/ 93956 w 108022"/>
                <a:gd name="connsiteY9" fmla="*/ 26424 h 96406"/>
                <a:gd name="connsiteX10" fmla="*/ 94257 w 108022"/>
                <a:gd name="connsiteY10" fmla="*/ 25587 h 96406"/>
                <a:gd name="connsiteX11" fmla="*/ 94605 w 108022"/>
                <a:gd name="connsiteY11" fmla="*/ 25129 h 96406"/>
                <a:gd name="connsiteX12" fmla="*/ 94905 w 108022"/>
                <a:gd name="connsiteY12" fmla="*/ 24607 h 96406"/>
                <a:gd name="connsiteX13" fmla="*/ 95015 w 108022"/>
                <a:gd name="connsiteY13" fmla="*/ 23564 h 96406"/>
                <a:gd name="connsiteX14" fmla="*/ 94873 w 108022"/>
                <a:gd name="connsiteY14" fmla="*/ 21905 h 96406"/>
                <a:gd name="connsiteX15" fmla="*/ 95063 w 108022"/>
                <a:gd name="connsiteY15" fmla="*/ 21241 h 96406"/>
                <a:gd name="connsiteX16" fmla="*/ 94652 w 108022"/>
                <a:gd name="connsiteY16" fmla="*/ 21019 h 96406"/>
                <a:gd name="connsiteX17" fmla="*/ 93672 w 108022"/>
                <a:gd name="connsiteY17" fmla="*/ 21810 h 96406"/>
                <a:gd name="connsiteX18" fmla="*/ 92787 w 108022"/>
                <a:gd name="connsiteY18" fmla="*/ 22837 h 96406"/>
                <a:gd name="connsiteX19" fmla="*/ 91965 w 108022"/>
                <a:gd name="connsiteY19" fmla="*/ 23358 h 96406"/>
                <a:gd name="connsiteX20" fmla="*/ 91554 w 108022"/>
                <a:gd name="connsiteY20" fmla="*/ 22805 h 96406"/>
                <a:gd name="connsiteX21" fmla="*/ 92171 w 108022"/>
                <a:gd name="connsiteY21" fmla="*/ 21556 h 96406"/>
                <a:gd name="connsiteX22" fmla="*/ 93672 w 108022"/>
                <a:gd name="connsiteY22" fmla="*/ 19439 h 96406"/>
                <a:gd name="connsiteX23" fmla="*/ 95142 w 108022"/>
                <a:gd name="connsiteY23" fmla="*/ 17827 h 96406"/>
                <a:gd name="connsiteX24" fmla="*/ 99203 w 108022"/>
                <a:gd name="connsiteY24" fmla="*/ 15361 h 96406"/>
                <a:gd name="connsiteX25" fmla="*/ 100278 w 108022"/>
                <a:gd name="connsiteY25" fmla="*/ 13307 h 96406"/>
                <a:gd name="connsiteX26" fmla="*/ 99883 w 108022"/>
                <a:gd name="connsiteY26" fmla="*/ 13197 h 96406"/>
                <a:gd name="connsiteX27" fmla="*/ 99504 w 108022"/>
                <a:gd name="connsiteY27" fmla="*/ 12896 h 96406"/>
                <a:gd name="connsiteX28" fmla="*/ 99172 w 108022"/>
                <a:gd name="connsiteY28" fmla="*/ 12390 h 96406"/>
                <a:gd name="connsiteX29" fmla="*/ 98856 w 108022"/>
                <a:gd name="connsiteY29" fmla="*/ 11742 h 96406"/>
                <a:gd name="connsiteX30" fmla="*/ 98113 w 108022"/>
                <a:gd name="connsiteY30" fmla="*/ 12802 h 96406"/>
                <a:gd name="connsiteX31" fmla="*/ 97339 w 108022"/>
                <a:gd name="connsiteY31" fmla="*/ 13560 h 96406"/>
                <a:gd name="connsiteX32" fmla="*/ 96596 w 108022"/>
                <a:gd name="connsiteY32" fmla="*/ 13686 h 96406"/>
                <a:gd name="connsiteX33" fmla="*/ 95884 w 108022"/>
                <a:gd name="connsiteY33" fmla="*/ 12849 h 96406"/>
                <a:gd name="connsiteX34" fmla="*/ 96311 w 108022"/>
                <a:gd name="connsiteY34" fmla="*/ 11695 h 96406"/>
                <a:gd name="connsiteX35" fmla="*/ 96454 w 108022"/>
                <a:gd name="connsiteY35" fmla="*/ 10873 h 96406"/>
                <a:gd name="connsiteX36" fmla="*/ 96201 w 108022"/>
                <a:gd name="connsiteY36" fmla="*/ 10209 h 96406"/>
                <a:gd name="connsiteX37" fmla="*/ 95505 w 108022"/>
                <a:gd name="connsiteY37" fmla="*/ 9530 h 96406"/>
                <a:gd name="connsiteX38" fmla="*/ 94873 w 108022"/>
                <a:gd name="connsiteY38" fmla="*/ 8739 h 96406"/>
                <a:gd name="connsiteX39" fmla="*/ 94367 w 108022"/>
                <a:gd name="connsiteY39" fmla="*/ 7807 h 96406"/>
                <a:gd name="connsiteX40" fmla="*/ 93799 w 108022"/>
                <a:gd name="connsiteY40" fmla="*/ 7032 h 96406"/>
                <a:gd name="connsiteX41" fmla="*/ 92977 w 108022"/>
                <a:gd name="connsiteY41" fmla="*/ 6701 h 96406"/>
                <a:gd name="connsiteX42" fmla="*/ 91949 w 108022"/>
                <a:gd name="connsiteY42" fmla="*/ 6780 h 96406"/>
                <a:gd name="connsiteX43" fmla="*/ 91554 w 108022"/>
                <a:gd name="connsiteY43" fmla="*/ 7017 h 96406"/>
                <a:gd name="connsiteX44" fmla="*/ 91191 w 108022"/>
                <a:gd name="connsiteY44" fmla="*/ 7491 h 96406"/>
                <a:gd name="connsiteX45" fmla="*/ 90922 w 108022"/>
                <a:gd name="connsiteY45" fmla="*/ 7681 h 96406"/>
                <a:gd name="connsiteX46" fmla="*/ 90653 w 108022"/>
                <a:gd name="connsiteY46" fmla="*/ 7254 h 96406"/>
                <a:gd name="connsiteX47" fmla="*/ 90432 w 108022"/>
                <a:gd name="connsiteY47" fmla="*/ 6701 h 96406"/>
                <a:gd name="connsiteX48" fmla="*/ 90211 w 108022"/>
                <a:gd name="connsiteY48" fmla="*/ 6306 h 96406"/>
                <a:gd name="connsiteX49" fmla="*/ 89610 w 108022"/>
                <a:gd name="connsiteY49" fmla="*/ 5752 h 96406"/>
                <a:gd name="connsiteX50" fmla="*/ 88899 w 108022"/>
                <a:gd name="connsiteY50" fmla="*/ 5263 h 96406"/>
                <a:gd name="connsiteX51" fmla="*/ 88220 w 108022"/>
                <a:gd name="connsiteY51" fmla="*/ 5468 h 96406"/>
                <a:gd name="connsiteX52" fmla="*/ 87761 w 108022"/>
                <a:gd name="connsiteY52" fmla="*/ 6827 h 96406"/>
                <a:gd name="connsiteX53" fmla="*/ 88204 w 108022"/>
                <a:gd name="connsiteY53" fmla="*/ 7586 h 96406"/>
                <a:gd name="connsiteX54" fmla="*/ 88646 w 108022"/>
                <a:gd name="connsiteY54" fmla="*/ 8676 h 96406"/>
                <a:gd name="connsiteX55" fmla="*/ 88804 w 108022"/>
                <a:gd name="connsiteY55" fmla="*/ 9861 h 96406"/>
                <a:gd name="connsiteX56" fmla="*/ 88362 w 108022"/>
                <a:gd name="connsiteY56" fmla="*/ 10952 h 96406"/>
                <a:gd name="connsiteX57" fmla="*/ 87888 w 108022"/>
                <a:gd name="connsiteY57" fmla="*/ 10115 h 96406"/>
                <a:gd name="connsiteX58" fmla="*/ 86544 w 108022"/>
                <a:gd name="connsiteY58" fmla="*/ 9435 h 96406"/>
                <a:gd name="connsiteX59" fmla="*/ 85849 w 108022"/>
                <a:gd name="connsiteY59" fmla="*/ 8913 h 96406"/>
                <a:gd name="connsiteX60" fmla="*/ 85375 w 108022"/>
                <a:gd name="connsiteY60" fmla="*/ 9861 h 96406"/>
                <a:gd name="connsiteX61" fmla="*/ 84774 w 108022"/>
                <a:gd name="connsiteY61" fmla="*/ 12043 h 96406"/>
                <a:gd name="connsiteX62" fmla="*/ 84284 w 108022"/>
                <a:gd name="connsiteY62" fmla="*/ 13102 h 96406"/>
                <a:gd name="connsiteX63" fmla="*/ 83668 w 108022"/>
                <a:gd name="connsiteY63" fmla="*/ 13592 h 96406"/>
                <a:gd name="connsiteX64" fmla="*/ 83178 w 108022"/>
                <a:gd name="connsiteY64" fmla="*/ 13197 h 96406"/>
                <a:gd name="connsiteX65" fmla="*/ 82656 w 108022"/>
                <a:gd name="connsiteY65" fmla="*/ 12359 h 96406"/>
                <a:gd name="connsiteX66" fmla="*/ 82056 w 108022"/>
                <a:gd name="connsiteY66" fmla="*/ 11585 h 96406"/>
                <a:gd name="connsiteX67" fmla="*/ 80554 w 108022"/>
                <a:gd name="connsiteY67" fmla="*/ 11126 h 96406"/>
                <a:gd name="connsiteX68" fmla="*/ 79543 w 108022"/>
                <a:gd name="connsiteY68" fmla="*/ 12280 h 96406"/>
                <a:gd name="connsiteX69" fmla="*/ 78990 w 108022"/>
                <a:gd name="connsiteY69" fmla="*/ 14634 h 96406"/>
                <a:gd name="connsiteX70" fmla="*/ 78847 w 108022"/>
                <a:gd name="connsiteY70" fmla="*/ 17669 h 96406"/>
                <a:gd name="connsiteX71" fmla="*/ 78895 w 108022"/>
                <a:gd name="connsiteY71" fmla="*/ 18349 h 96406"/>
                <a:gd name="connsiteX72" fmla="*/ 79116 w 108022"/>
                <a:gd name="connsiteY72" fmla="*/ 19518 h 96406"/>
                <a:gd name="connsiteX73" fmla="*/ 79180 w 108022"/>
                <a:gd name="connsiteY73" fmla="*/ 20245 h 96406"/>
                <a:gd name="connsiteX74" fmla="*/ 78958 w 108022"/>
                <a:gd name="connsiteY74" fmla="*/ 20656 h 96406"/>
                <a:gd name="connsiteX75" fmla="*/ 78484 w 108022"/>
                <a:gd name="connsiteY75" fmla="*/ 21036 h 96406"/>
                <a:gd name="connsiteX76" fmla="*/ 78026 w 108022"/>
                <a:gd name="connsiteY76" fmla="*/ 21146 h 96406"/>
                <a:gd name="connsiteX77" fmla="*/ 77804 w 108022"/>
                <a:gd name="connsiteY77" fmla="*/ 20798 h 96406"/>
                <a:gd name="connsiteX78" fmla="*/ 77425 w 108022"/>
                <a:gd name="connsiteY78" fmla="*/ 19882 h 96406"/>
                <a:gd name="connsiteX79" fmla="*/ 76777 w 108022"/>
                <a:gd name="connsiteY79" fmla="*/ 19123 h 96406"/>
                <a:gd name="connsiteX80" fmla="*/ 76351 w 108022"/>
                <a:gd name="connsiteY80" fmla="*/ 18159 h 96406"/>
                <a:gd name="connsiteX81" fmla="*/ 77141 w 108022"/>
                <a:gd name="connsiteY81" fmla="*/ 14888 h 96406"/>
                <a:gd name="connsiteX82" fmla="*/ 77157 w 108022"/>
                <a:gd name="connsiteY82" fmla="*/ 12896 h 96406"/>
                <a:gd name="connsiteX83" fmla="*/ 77520 w 108022"/>
                <a:gd name="connsiteY83" fmla="*/ 11158 h 96406"/>
                <a:gd name="connsiteX84" fmla="*/ 79006 w 108022"/>
                <a:gd name="connsiteY84" fmla="*/ 10083 h 96406"/>
                <a:gd name="connsiteX85" fmla="*/ 78990 w 108022"/>
                <a:gd name="connsiteY85" fmla="*/ 9609 h 96406"/>
                <a:gd name="connsiteX86" fmla="*/ 78342 w 108022"/>
                <a:gd name="connsiteY86" fmla="*/ 9956 h 96406"/>
                <a:gd name="connsiteX87" fmla="*/ 77615 w 108022"/>
                <a:gd name="connsiteY87" fmla="*/ 10115 h 96406"/>
                <a:gd name="connsiteX88" fmla="*/ 78136 w 108022"/>
                <a:gd name="connsiteY88" fmla="*/ 9182 h 96406"/>
                <a:gd name="connsiteX89" fmla="*/ 79053 w 108022"/>
                <a:gd name="connsiteY89" fmla="*/ 8471 h 96406"/>
                <a:gd name="connsiteX90" fmla="*/ 80886 w 108022"/>
                <a:gd name="connsiteY90" fmla="*/ 7475 h 96406"/>
                <a:gd name="connsiteX91" fmla="*/ 79922 w 108022"/>
                <a:gd name="connsiteY91" fmla="*/ 6337 h 96406"/>
                <a:gd name="connsiteX92" fmla="*/ 78690 w 108022"/>
                <a:gd name="connsiteY92" fmla="*/ 5500 h 96406"/>
                <a:gd name="connsiteX93" fmla="*/ 73838 w 108022"/>
                <a:gd name="connsiteY93" fmla="*/ 4315 h 96406"/>
                <a:gd name="connsiteX94" fmla="*/ 72968 w 108022"/>
                <a:gd name="connsiteY94" fmla="*/ 4551 h 96406"/>
                <a:gd name="connsiteX95" fmla="*/ 73442 w 108022"/>
                <a:gd name="connsiteY95" fmla="*/ 6037 h 96406"/>
                <a:gd name="connsiteX96" fmla="*/ 72668 w 108022"/>
                <a:gd name="connsiteY96" fmla="*/ 6037 h 96406"/>
                <a:gd name="connsiteX97" fmla="*/ 71293 w 108022"/>
                <a:gd name="connsiteY97" fmla="*/ 5200 h 96406"/>
                <a:gd name="connsiteX98" fmla="*/ 69807 w 108022"/>
                <a:gd name="connsiteY98" fmla="*/ 4773 h 96406"/>
                <a:gd name="connsiteX99" fmla="*/ 68369 w 108022"/>
                <a:gd name="connsiteY99" fmla="*/ 3714 h 96406"/>
                <a:gd name="connsiteX100" fmla="*/ 66425 w 108022"/>
                <a:gd name="connsiteY100" fmla="*/ 3018 h 96406"/>
                <a:gd name="connsiteX101" fmla="*/ 63897 w 108022"/>
                <a:gd name="connsiteY101" fmla="*/ 917 h 96406"/>
                <a:gd name="connsiteX102" fmla="*/ 62632 w 108022"/>
                <a:gd name="connsiteY102" fmla="*/ 490 h 96406"/>
                <a:gd name="connsiteX103" fmla="*/ 62253 w 108022"/>
                <a:gd name="connsiteY103" fmla="*/ 127 h 96406"/>
                <a:gd name="connsiteX104" fmla="*/ 61700 w 108022"/>
                <a:gd name="connsiteY104" fmla="*/ 0 h 96406"/>
                <a:gd name="connsiteX105" fmla="*/ 61210 w 108022"/>
                <a:gd name="connsiteY105" fmla="*/ 190 h 96406"/>
                <a:gd name="connsiteX106" fmla="*/ 61005 w 108022"/>
                <a:gd name="connsiteY106" fmla="*/ 742 h 96406"/>
                <a:gd name="connsiteX107" fmla="*/ 61083 w 108022"/>
                <a:gd name="connsiteY107" fmla="*/ 1406 h 96406"/>
                <a:gd name="connsiteX108" fmla="*/ 61273 w 108022"/>
                <a:gd name="connsiteY108" fmla="*/ 1833 h 96406"/>
                <a:gd name="connsiteX109" fmla="*/ 62585 w 108022"/>
                <a:gd name="connsiteY109" fmla="*/ 3351 h 96406"/>
                <a:gd name="connsiteX110" fmla="*/ 64276 w 108022"/>
                <a:gd name="connsiteY110" fmla="*/ 4125 h 96406"/>
                <a:gd name="connsiteX111" fmla="*/ 65019 w 108022"/>
                <a:gd name="connsiteY111" fmla="*/ 4820 h 96406"/>
                <a:gd name="connsiteX112" fmla="*/ 66931 w 108022"/>
                <a:gd name="connsiteY112" fmla="*/ 7712 h 96406"/>
                <a:gd name="connsiteX113" fmla="*/ 68148 w 108022"/>
                <a:gd name="connsiteY113" fmla="*/ 8581 h 96406"/>
                <a:gd name="connsiteX114" fmla="*/ 68812 w 108022"/>
                <a:gd name="connsiteY114" fmla="*/ 9561 h 96406"/>
                <a:gd name="connsiteX115" fmla="*/ 69318 w 108022"/>
                <a:gd name="connsiteY115" fmla="*/ 10605 h 96406"/>
                <a:gd name="connsiteX116" fmla="*/ 69349 w 108022"/>
                <a:gd name="connsiteY116" fmla="*/ 11268 h 96406"/>
                <a:gd name="connsiteX117" fmla="*/ 69839 w 108022"/>
                <a:gd name="connsiteY117" fmla="*/ 11885 h 96406"/>
                <a:gd name="connsiteX118" fmla="*/ 70819 w 108022"/>
                <a:gd name="connsiteY118" fmla="*/ 12690 h 96406"/>
                <a:gd name="connsiteX119" fmla="*/ 71340 w 108022"/>
                <a:gd name="connsiteY119" fmla="*/ 13339 h 96406"/>
                <a:gd name="connsiteX120" fmla="*/ 70819 w 108022"/>
                <a:gd name="connsiteY120" fmla="*/ 13892 h 96406"/>
                <a:gd name="connsiteX121" fmla="*/ 70250 w 108022"/>
                <a:gd name="connsiteY121" fmla="*/ 13007 h 96406"/>
                <a:gd name="connsiteX122" fmla="*/ 67453 w 108022"/>
                <a:gd name="connsiteY122" fmla="*/ 10747 h 96406"/>
                <a:gd name="connsiteX123" fmla="*/ 65714 w 108022"/>
                <a:gd name="connsiteY123" fmla="*/ 8819 h 96406"/>
                <a:gd name="connsiteX124" fmla="*/ 64687 w 108022"/>
                <a:gd name="connsiteY124" fmla="*/ 8202 h 96406"/>
                <a:gd name="connsiteX125" fmla="*/ 63549 w 108022"/>
                <a:gd name="connsiteY125" fmla="*/ 8202 h 96406"/>
                <a:gd name="connsiteX126" fmla="*/ 63897 w 108022"/>
                <a:gd name="connsiteY126" fmla="*/ 9214 h 96406"/>
                <a:gd name="connsiteX127" fmla="*/ 65019 w 108022"/>
                <a:gd name="connsiteY127" fmla="*/ 10715 h 96406"/>
                <a:gd name="connsiteX128" fmla="*/ 65272 w 108022"/>
                <a:gd name="connsiteY128" fmla="*/ 11585 h 96406"/>
                <a:gd name="connsiteX129" fmla="*/ 65588 w 108022"/>
                <a:gd name="connsiteY129" fmla="*/ 15520 h 96406"/>
                <a:gd name="connsiteX130" fmla="*/ 65414 w 108022"/>
                <a:gd name="connsiteY130" fmla="*/ 19629 h 96406"/>
                <a:gd name="connsiteX131" fmla="*/ 65540 w 108022"/>
                <a:gd name="connsiteY131" fmla="*/ 21446 h 96406"/>
                <a:gd name="connsiteX132" fmla="*/ 66204 w 108022"/>
                <a:gd name="connsiteY132" fmla="*/ 22758 h 96406"/>
                <a:gd name="connsiteX133" fmla="*/ 65746 w 108022"/>
                <a:gd name="connsiteY133" fmla="*/ 22679 h 96406"/>
                <a:gd name="connsiteX134" fmla="*/ 65367 w 108022"/>
                <a:gd name="connsiteY134" fmla="*/ 22410 h 96406"/>
                <a:gd name="connsiteX135" fmla="*/ 65066 w 108022"/>
                <a:gd name="connsiteY135" fmla="*/ 21905 h 96406"/>
                <a:gd name="connsiteX136" fmla="*/ 64829 w 108022"/>
                <a:gd name="connsiteY136" fmla="*/ 21272 h 96406"/>
                <a:gd name="connsiteX137" fmla="*/ 64718 w 108022"/>
                <a:gd name="connsiteY137" fmla="*/ 19802 h 96406"/>
                <a:gd name="connsiteX138" fmla="*/ 64877 w 108022"/>
                <a:gd name="connsiteY138" fmla="*/ 18254 h 96406"/>
                <a:gd name="connsiteX139" fmla="*/ 64829 w 108022"/>
                <a:gd name="connsiteY139" fmla="*/ 17021 h 96406"/>
                <a:gd name="connsiteX140" fmla="*/ 64086 w 108022"/>
                <a:gd name="connsiteY140" fmla="*/ 16515 h 96406"/>
                <a:gd name="connsiteX141" fmla="*/ 61589 w 108022"/>
                <a:gd name="connsiteY141" fmla="*/ 16073 h 96406"/>
                <a:gd name="connsiteX142" fmla="*/ 59203 w 108022"/>
                <a:gd name="connsiteY142" fmla="*/ 15014 h 96406"/>
                <a:gd name="connsiteX143" fmla="*/ 56168 w 108022"/>
                <a:gd name="connsiteY143" fmla="*/ 12785 h 96406"/>
                <a:gd name="connsiteX144" fmla="*/ 55188 w 108022"/>
                <a:gd name="connsiteY144" fmla="*/ 12469 h 96406"/>
                <a:gd name="connsiteX145" fmla="*/ 54098 w 108022"/>
                <a:gd name="connsiteY145" fmla="*/ 13086 h 96406"/>
                <a:gd name="connsiteX146" fmla="*/ 54098 w 108022"/>
                <a:gd name="connsiteY146" fmla="*/ 14414 h 96406"/>
                <a:gd name="connsiteX147" fmla="*/ 54825 w 108022"/>
                <a:gd name="connsiteY147" fmla="*/ 15820 h 96406"/>
                <a:gd name="connsiteX148" fmla="*/ 55931 w 108022"/>
                <a:gd name="connsiteY148" fmla="*/ 16610 h 96406"/>
                <a:gd name="connsiteX149" fmla="*/ 57148 w 108022"/>
                <a:gd name="connsiteY149" fmla="*/ 16610 h 96406"/>
                <a:gd name="connsiteX150" fmla="*/ 57290 w 108022"/>
                <a:gd name="connsiteY150" fmla="*/ 16768 h 96406"/>
                <a:gd name="connsiteX151" fmla="*/ 57370 w 108022"/>
                <a:gd name="connsiteY151" fmla="*/ 17148 h 96406"/>
                <a:gd name="connsiteX152" fmla="*/ 57480 w 108022"/>
                <a:gd name="connsiteY152" fmla="*/ 17511 h 96406"/>
                <a:gd name="connsiteX153" fmla="*/ 58081 w 108022"/>
                <a:gd name="connsiteY153" fmla="*/ 17906 h 96406"/>
                <a:gd name="connsiteX154" fmla="*/ 58823 w 108022"/>
                <a:gd name="connsiteY154" fmla="*/ 18933 h 96406"/>
                <a:gd name="connsiteX155" fmla="*/ 59393 w 108022"/>
                <a:gd name="connsiteY155" fmla="*/ 19170 h 96406"/>
                <a:gd name="connsiteX156" fmla="*/ 60230 w 108022"/>
                <a:gd name="connsiteY156" fmla="*/ 19819 h 96406"/>
                <a:gd name="connsiteX157" fmla="*/ 60436 w 108022"/>
                <a:gd name="connsiteY157" fmla="*/ 21209 h 96406"/>
                <a:gd name="connsiteX158" fmla="*/ 59945 w 108022"/>
                <a:gd name="connsiteY158" fmla="*/ 22537 h 96406"/>
                <a:gd name="connsiteX159" fmla="*/ 58760 w 108022"/>
                <a:gd name="connsiteY159" fmla="*/ 22853 h 96406"/>
                <a:gd name="connsiteX160" fmla="*/ 57891 w 108022"/>
                <a:gd name="connsiteY160" fmla="*/ 22173 h 96406"/>
                <a:gd name="connsiteX161" fmla="*/ 57322 w 108022"/>
                <a:gd name="connsiteY161" fmla="*/ 21019 h 96406"/>
                <a:gd name="connsiteX162" fmla="*/ 56864 w 108022"/>
                <a:gd name="connsiteY162" fmla="*/ 19676 h 96406"/>
                <a:gd name="connsiteX163" fmla="*/ 56342 w 108022"/>
                <a:gd name="connsiteY163" fmla="*/ 18491 h 96406"/>
                <a:gd name="connsiteX164" fmla="*/ 55378 w 108022"/>
                <a:gd name="connsiteY164" fmla="*/ 17732 h 96406"/>
                <a:gd name="connsiteX165" fmla="*/ 54225 w 108022"/>
                <a:gd name="connsiteY165" fmla="*/ 18032 h 96406"/>
                <a:gd name="connsiteX166" fmla="*/ 53245 w 108022"/>
                <a:gd name="connsiteY166" fmla="*/ 18997 h 96406"/>
                <a:gd name="connsiteX167" fmla="*/ 52660 w 108022"/>
                <a:gd name="connsiteY167" fmla="*/ 20309 h 96406"/>
                <a:gd name="connsiteX168" fmla="*/ 54461 w 108022"/>
                <a:gd name="connsiteY168" fmla="*/ 21446 h 96406"/>
                <a:gd name="connsiteX169" fmla="*/ 55299 w 108022"/>
                <a:gd name="connsiteY169" fmla="*/ 22378 h 96406"/>
                <a:gd name="connsiteX170" fmla="*/ 55678 w 108022"/>
                <a:gd name="connsiteY170" fmla="*/ 23659 h 96406"/>
                <a:gd name="connsiteX171" fmla="*/ 55173 w 108022"/>
                <a:gd name="connsiteY171" fmla="*/ 24038 h 96406"/>
                <a:gd name="connsiteX172" fmla="*/ 53987 w 108022"/>
                <a:gd name="connsiteY172" fmla="*/ 23422 h 96406"/>
                <a:gd name="connsiteX173" fmla="*/ 52107 w 108022"/>
                <a:gd name="connsiteY173" fmla="*/ 21873 h 96406"/>
                <a:gd name="connsiteX174" fmla="*/ 52344 w 108022"/>
                <a:gd name="connsiteY174" fmla="*/ 23975 h 96406"/>
                <a:gd name="connsiteX175" fmla="*/ 53355 w 108022"/>
                <a:gd name="connsiteY175" fmla="*/ 27989 h 96406"/>
                <a:gd name="connsiteX176" fmla="*/ 52992 w 108022"/>
                <a:gd name="connsiteY176" fmla="*/ 29158 h 96406"/>
                <a:gd name="connsiteX177" fmla="*/ 52075 w 108022"/>
                <a:gd name="connsiteY177" fmla="*/ 26583 h 96406"/>
                <a:gd name="connsiteX178" fmla="*/ 51348 w 108022"/>
                <a:gd name="connsiteY178" fmla="*/ 23722 h 96406"/>
                <a:gd name="connsiteX179" fmla="*/ 50858 w 108022"/>
                <a:gd name="connsiteY179" fmla="*/ 20735 h 96406"/>
                <a:gd name="connsiteX180" fmla="*/ 50684 w 108022"/>
                <a:gd name="connsiteY180" fmla="*/ 17717 h 96406"/>
                <a:gd name="connsiteX181" fmla="*/ 50684 w 108022"/>
                <a:gd name="connsiteY181" fmla="*/ 16120 h 96406"/>
                <a:gd name="connsiteX182" fmla="*/ 50574 w 108022"/>
                <a:gd name="connsiteY182" fmla="*/ 14414 h 96406"/>
                <a:gd name="connsiteX183" fmla="*/ 50163 w 108022"/>
                <a:gd name="connsiteY183" fmla="*/ 13054 h 96406"/>
                <a:gd name="connsiteX184" fmla="*/ 49293 w 108022"/>
                <a:gd name="connsiteY184" fmla="*/ 12517 h 96406"/>
                <a:gd name="connsiteX185" fmla="*/ 48013 w 108022"/>
                <a:gd name="connsiteY185" fmla="*/ 12043 h 96406"/>
                <a:gd name="connsiteX186" fmla="*/ 47587 w 108022"/>
                <a:gd name="connsiteY186" fmla="*/ 10952 h 96406"/>
                <a:gd name="connsiteX187" fmla="*/ 47302 w 108022"/>
                <a:gd name="connsiteY187" fmla="*/ 9735 h 96406"/>
                <a:gd name="connsiteX188" fmla="*/ 46480 w 108022"/>
                <a:gd name="connsiteY188" fmla="*/ 8913 h 96406"/>
                <a:gd name="connsiteX189" fmla="*/ 46196 w 108022"/>
                <a:gd name="connsiteY189" fmla="*/ 9008 h 96406"/>
                <a:gd name="connsiteX190" fmla="*/ 45817 w 108022"/>
                <a:gd name="connsiteY190" fmla="*/ 9308 h 96406"/>
                <a:gd name="connsiteX191" fmla="*/ 45406 w 108022"/>
                <a:gd name="connsiteY191" fmla="*/ 9483 h 96406"/>
                <a:gd name="connsiteX192" fmla="*/ 44979 w 108022"/>
                <a:gd name="connsiteY192" fmla="*/ 9166 h 96406"/>
                <a:gd name="connsiteX193" fmla="*/ 44315 w 108022"/>
                <a:gd name="connsiteY193" fmla="*/ 8439 h 96406"/>
                <a:gd name="connsiteX194" fmla="*/ 44125 w 108022"/>
                <a:gd name="connsiteY194" fmla="*/ 8329 h 96406"/>
                <a:gd name="connsiteX195" fmla="*/ 42498 w 108022"/>
                <a:gd name="connsiteY195" fmla="*/ 8913 h 96406"/>
                <a:gd name="connsiteX196" fmla="*/ 41218 w 108022"/>
                <a:gd name="connsiteY196" fmla="*/ 10146 h 96406"/>
                <a:gd name="connsiteX197" fmla="*/ 40728 w 108022"/>
                <a:gd name="connsiteY197" fmla="*/ 10478 h 96406"/>
                <a:gd name="connsiteX198" fmla="*/ 40459 w 108022"/>
                <a:gd name="connsiteY198" fmla="*/ 10510 h 96406"/>
                <a:gd name="connsiteX199" fmla="*/ 39874 w 108022"/>
                <a:gd name="connsiteY199" fmla="*/ 10383 h 96406"/>
                <a:gd name="connsiteX200" fmla="*/ 39637 w 108022"/>
                <a:gd name="connsiteY200" fmla="*/ 10478 h 96406"/>
                <a:gd name="connsiteX201" fmla="*/ 39352 w 108022"/>
                <a:gd name="connsiteY201" fmla="*/ 10747 h 96406"/>
                <a:gd name="connsiteX202" fmla="*/ 37282 w 108022"/>
                <a:gd name="connsiteY202" fmla="*/ 13275 h 96406"/>
                <a:gd name="connsiteX203" fmla="*/ 36081 w 108022"/>
                <a:gd name="connsiteY203" fmla="*/ 15314 h 96406"/>
                <a:gd name="connsiteX204" fmla="*/ 35544 w 108022"/>
                <a:gd name="connsiteY204" fmla="*/ 17970 h 96406"/>
                <a:gd name="connsiteX205" fmla="*/ 36050 w 108022"/>
                <a:gd name="connsiteY205" fmla="*/ 21462 h 96406"/>
                <a:gd name="connsiteX206" fmla="*/ 36840 w 108022"/>
                <a:gd name="connsiteY206" fmla="*/ 22853 h 96406"/>
                <a:gd name="connsiteX207" fmla="*/ 38041 w 108022"/>
                <a:gd name="connsiteY207" fmla="*/ 23627 h 96406"/>
                <a:gd name="connsiteX208" fmla="*/ 42908 w 108022"/>
                <a:gd name="connsiteY208" fmla="*/ 24212 h 96406"/>
                <a:gd name="connsiteX209" fmla="*/ 45216 w 108022"/>
                <a:gd name="connsiteY209" fmla="*/ 25018 h 96406"/>
                <a:gd name="connsiteX210" fmla="*/ 47966 w 108022"/>
                <a:gd name="connsiteY210" fmla="*/ 27705 h 96406"/>
                <a:gd name="connsiteX211" fmla="*/ 49025 w 108022"/>
                <a:gd name="connsiteY211" fmla="*/ 28400 h 96406"/>
                <a:gd name="connsiteX212" fmla="*/ 49499 w 108022"/>
                <a:gd name="connsiteY212" fmla="*/ 29095 h 96406"/>
                <a:gd name="connsiteX213" fmla="*/ 49863 w 108022"/>
                <a:gd name="connsiteY213" fmla="*/ 29933 h 96406"/>
                <a:gd name="connsiteX214" fmla="*/ 49926 w 108022"/>
                <a:gd name="connsiteY214" fmla="*/ 30660 h 96406"/>
                <a:gd name="connsiteX215" fmla="*/ 49609 w 108022"/>
                <a:gd name="connsiteY215" fmla="*/ 31119 h 96406"/>
                <a:gd name="connsiteX216" fmla="*/ 48535 w 108022"/>
                <a:gd name="connsiteY216" fmla="*/ 30850 h 96406"/>
                <a:gd name="connsiteX217" fmla="*/ 48013 w 108022"/>
                <a:gd name="connsiteY217" fmla="*/ 31277 h 96406"/>
                <a:gd name="connsiteX218" fmla="*/ 47555 w 108022"/>
                <a:gd name="connsiteY218" fmla="*/ 29033 h 96406"/>
                <a:gd name="connsiteX219" fmla="*/ 46496 w 108022"/>
                <a:gd name="connsiteY219" fmla="*/ 28084 h 96406"/>
                <a:gd name="connsiteX220" fmla="*/ 40696 w 108022"/>
                <a:gd name="connsiteY220" fmla="*/ 26804 h 96406"/>
                <a:gd name="connsiteX221" fmla="*/ 38989 w 108022"/>
                <a:gd name="connsiteY221" fmla="*/ 26819 h 96406"/>
                <a:gd name="connsiteX222" fmla="*/ 37709 w 108022"/>
                <a:gd name="connsiteY222" fmla="*/ 27626 h 96406"/>
                <a:gd name="connsiteX223" fmla="*/ 38357 w 108022"/>
                <a:gd name="connsiteY223" fmla="*/ 29111 h 96406"/>
                <a:gd name="connsiteX224" fmla="*/ 43019 w 108022"/>
                <a:gd name="connsiteY224" fmla="*/ 34153 h 96406"/>
                <a:gd name="connsiteX225" fmla="*/ 43557 w 108022"/>
                <a:gd name="connsiteY225" fmla="*/ 34374 h 96406"/>
                <a:gd name="connsiteX226" fmla="*/ 44995 w 108022"/>
                <a:gd name="connsiteY226" fmla="*/ 34453 h 96406"/>
                <a:gd name="connsiteX227" fmla="*/ 45580 w 108022"/>
                <a:gd name="connsiteY227" fmla="*/ 34769 h 96406"/>
                <a:gd name="connsiteX228" fmla="*/ 46085 w 108022"/>
                <a:gd name="connsiteY228" fmla="*/ 35465 h 96406"/>
                <a:gd name="connsiteX229" fmla="*/ 44947 w 108022"/>
                <a:gd name="connsiteY229" fmla="*/ 35891 h 96406"/>
                <a:gd name="connsiteX230" fmla="*/ 43193 w 108022"/>
                <a:gd name="connsiteY230" fmla="*/ 35480 h 96406"/>
                <a:gd name="connsiteX231" fmla="*/ 41455 w 108022"/>
                <a:gd name="connsiteY231" fmla="*/ 34595 h 96406"/>
                <a:gd name="connsiteX232" fmla="*/ 40396 w 108022"/>
                <a:gd name="connsiteY232" fmla="*/ 33616 h 96406"/>
                <a:gd name="connsiteX233" fmla="*/ 39922 w 108022"/>
                <a:gd name="connsiteY233" fmla="*/ 32967 h 96406"/>
                <a:gd name="connsiteX234" fmla="*/ 39432 w 108022"/>
                <a:gd name="connsiteY234" fmla="*/ 32636 h 96406"/>
                <a:gd name="connsiteX235" fmla="*/ 39084 w 108022"/>
                <a:gd name="connsiteY235" fmla="*/ 33015 h 96406"/>
                <a:gd name="connsiteX236" fmla="*/ 39147 w 108022"/>
                <a:gd name="connsiteY236" fmla="*/ 34406 h 96406"/>
                <a:gd name="connsiteX237" fmla="*/ 39400 w 108022"/>
                <a:gd name="connsiteY237" fmla="*/ 35006 h 96406"/>
                <a:gd name="connsiteX238" fmla="*/ 40807 w 108022"/>
                <a:gd name="connsiteY238" fmla="*/ 37519 h 96406"/>
                <a:gd name="connsiteX239" fmla="*/ 40412 w 108022"/>
                <a:gd name="connsiteY239" fmla="*/ 38389 h 96406"/>
                <a:gd name="connsiteX240" fmla="*/ 40348 w 108022"/>
                <a:gd name="connsiteY240" fmla="*/ 40001 h 96406"/>
                <a:gd name="connsiteX241" fmla="*/ 40728 w 108022"/>
                <a:gd name="connsiteY241" fmla="*/ 45501 h 96406"/>
                <a:gd name="connsiteX242" fmla="*/ 41186 w 108022"/>
                <a:gd name="connsiteY242" fmla="*/ 46369 h 96406"/>
                <a:gd name="connsiteX243" fmla="*/ 41818 w 108022"/>
                <a:gd name="connsiteY243" fmla="*/ 46875 h 96406"/>
                <a:gd name="connsiteX244" fmla="*/ 42498 w 108022"/>
                <a:gd name="connsiteY244" fmla="*/ 47903 h 96406"/>
                <a:gd name="connsiteX245" fmla="*/ 42908 w 108022"/>
                <a:gd name="connsiteY245" fmla="*/ 49562 h 96406"/>
                <a:gd name="connsiteX246" fmla="*/ 43082 w 108022"/>
                <a:gd name="connsiteY246" fmla="*/ 51269 h 96406"/>
                <a:gd name="connsiteX247" fmla="*/ 43509 w 108022"/>
                <a:gd name="connsiteY247" fmla="*/ 52596 h 96406"/>
                <a:gd name="connsiteX248" fmla="*/ 45453 w 108022"/>
                <a:gd name="connsiteY248" fmla="*/ 53434 h 96406"/>
                <a:gd name="connsiteX249" fmla="*/ 46575 w 108022"/>
                <a:gd name="connsiteY249" fmla="*/ 54208 h 96406"/>
                <a:gd name="connsiteX250" fmla="*/ 47555 w 108022"/>
                <a:gd name="connsiteY250" fmla="*/ 55235 h 96406"/>
                <a:gd name="connsiteX251" fmla="*/ 48140 w 108022"/>
                <a:gd name="connsiteY251" fmla="*/ 56200 h 96406"/>
                <a:gd name="connsiteX252" fmla="*/ 43367 w 108022"/>
                <a:gd name="connsiteY252" fmla="*/ 53766 h 96406"/>
                <a:gd name="connsiteX253" fmla="*/ 42118 w 108022"/>
                <a:gd name="connsiteY253" fmla="*/ 52328 h 96406"/>
                <a:gd name="connsiteX254" fmla="*/ 40143 w 108022"/>
                <a:gd name="connsiteY254" fmla="*/ 48155 h 96406"/>
                <a:gd name="connsiteX255" fmla="*/ 39542 w 108022"/>
                <a:gd name="connsiteY255" fmla="*/ 47444 h 96406"/>
                <a:gd name="connsiteX256" fmla="*/ 38136 w 108022"/>
                <a:gd name="connsiteY256" fmla="*/ 46511 h 96406"/>
                <a:gd name="connsiteX257" fmla="*/ 37488 w 108022"/>
                <a:gd name="connsiteY257" fmla="*/ 45848 h 96406"/>
                <a:gd name="connsiteX258" fmla="*/ 36840 w 108022"/>
                <a:gd name="connsiteY258" fmla="*/ 43809 h 96406"/>
                <a:gd name="connsiteX259" fmla="*/ 36271 w 108022"/>
                <a:gd name="connsiteY259" fmla="*/ 38341 h 96406"/>
                <a:gd name="connsiteX260" fmla="*/ 35670 w 108022"/>
                <a:gd name="connsiteY260" fmla="*/ 36239 h 96406"/>
                <a:gd name="connsiteX261" fmla="*/ 34058 w 108022"/>
                <a:gd name="connsiteY261" fmla="*/ 35085 h 96406"/>
                <a:gd name="connsiteX262" fmla="*/ 30265 w 108022"/>
                <a:gd name="connsiteY262" fmla="*/ 36050 h 96406"/>
                <a:gd name="connsiteX263" fmla="*/ 28558 w 108022"/>
                <a:gd name="connsiteY263" fmla="*/ 35480 h 96406"/>
                <a:gd name="connsiteX264" fmla="*/ 33047 w 108022"/>
                <a:gd name="connsiteY264" fmla="*/ 34643 h 96406"/>
                <a:gd name="connsiteX265" fmla="*/ 34122 w 108022"/>
                <a:gd name="connsiteY265" fmla="*/ 33379 h 96406"/>
                <a:gd name="connsiteX266" fmla="*/ 33015 w 108022"/>
                <a:gd name="connsiteY266" fmla="*/ 29033 h 96406"/>
                <a:gd name="connsiteX267" fmla="*/ 32304 w 108022"/>
                <a:gd name="connsiteY267" fmla="*/ 27705 h 96406"/>
                <a:gd name="connsiteX268" fmla="*/ 30803 w 108022"/>
                <a:gd name="connsiteY268" fmla="*/ 27104 h 96406"/>
                <a:gd name="connsiteX269" fmla="*/ 26915 w 108022"/>
                <a:gd name="connsiteY269" fmla="*/ 27104 h 96406"/>
                <a:gd name="connsiteX270" fmla="*/ 26188 w 108022"/>
                <a:gd name="connsiteY270" fmla="*/ 26788 h 96406"/>
                <a:gd name="connsiteX271" fmla="*/ 24844 w 108022"/>
                <a:gd name="connsiteY271" fmla="*/ 25824 h 96406"/>
                <a:gd name="connsiteX272" fmla="*/ 24133 w 108022"/>
                <a:gd name="connsiteY272" fmla="*/ 25555 h 96406"/>
                <a:gd name="connsiteX273" fmla="*/ 23375 w 108022"/>
                <a:gd name="connsiteY273" fmla="*/ 25714 h 96406"/>
                <a:gd name="connsiteX274" fmla="*/ 22758 w 108022"/>
                <a:gd name="connsiteY274" fmla="*/ 26329 h 96406"/>
                <a:gd name="connsiteX275" fmla="*/ 22189 w 108022"/>
                <a:gd name="connsiteY275" fmla="*/ 27057 h 96406"/>
                <a:gd name="connsiteX276" fmla="*/ 21636 w 108022"/>
                <a:gd name="connsiteY276" fmla="*/ 27610 h 96406"/>
                <a:gd name="connsiteX277" fmla="*/ 20877 w 108022"/>
                <a:gd name="connsiteY277" fmla="*/ 27799 h 96406"/>
                <a:gd name="connsiteX278" fmla="*/ 19376 w 108022"/>
                <a:gd name="connsiteY278" fmla="*/ 27468 h 96406"/>
                <a:gd name="connsiteX279" fmla="*/ 18617 w 108022"/>
                <a:gd name="connsiteY279" fmla="*/ 27594 h 96406"/>
                <a:gd name="connsiteX280" fmla="*/ 18617 w 108022"/>
                <a:gd name="connsiteY280" fmla="*/ 27799 h 96406"/>
                <a:gd name="connsiteX281" fmla="*/ 18380 w 108022"/>
                <a:gd name="connsiteY281" fmla="*/ 28890 h 96406"/>
                <a:gd name="connsiteX282" fmla="*/ 18301 w 108022"/>
                <a:gd name="connsiteY282" fmla="*/ 29206 h 96406"/>
                <a:gd name="connsiteX283" fmla="*/ 16926 w 108022"/>
                <a:gd name="connsiteY283" fmla="*/ 30218 h 96406"/>
                <a:gd name="connsiteX284" fmla="*/ 14935 w 108022"/>
                <a:gd name="connsiteY284" fmla="*/ 32272 h 96406"/>
                <a:gd name="connsiteX285" fmla="*/ 16420 w 108022"/>
                <a:gd name="connsiteY285" fmla="*/ 33268 h 96406"/>
                <a:gd name="connsiteX286" fmla="*/ 16895 w 108022"/>
                <a:gd name="connsiteY286" fmla="*/ 33805 h 96406"/>
                <a:gd name="connsiteX287" fmla="*/ 14587 w 108022"/>
                <a:gd name="connsiteY287" fmla="*/ 32967 h 96406"/>
                <a:gd name="connsiteX288" fmla="*/ 12185 w 108022"/>
                <a:gd name="connsiteY288" fmla="*/ 32778 h 96406"/>
                <a:gd name="connsiteX289" fmla="*/ 11822 w 108022"/>
                <a:gd name="connsiteY289" fmla="*/ 33473 h 96406"/>
                <a:gd name="connsiteX290" fmla="*/ 12359 w 108022"/>
                <a:gd name="connsiteY290" fmla="*/ 36650 h 96406"/>
                <a:gd name="connsiteX291" fmla="*/ 11869 w 108022"/>
                <a:gd name="connsiteY291" fmla="*/ 37440 h 96406"/>
                <a:gd name="connsiteX292" fmla="*/ 11142 w 108022"/>
                <a:gd name="connsiteY292" fmla="*/ 35797 h 96406"/>
                <a:gd name="connsiteX293" fmla="*/ 10763 w 108022"/>
                <a:gd name="connsiteY293" fmla="*/ 35417 h 96406"/>
                <a:gd name="connsiteX294" fmla="*/ 10225 w 108022"/>
                <a:gd name="connsiteY294" fmla="*/ 35448 h 96406"/>
                <a:gd name="connsiteX295" fmla="*/ 9388 w 108022"/>
                <a:gd name="connsiteY295" fmla="*/ 36192 h 96406"/>
                <a:gd name="connsiteX296" fmla="*/ 8076 w 108022"/>
                <a:gd name="connsiteY296" fmla="*/ 36745 h 96406"/>
                <a:gd name="connsiteX297" fmla="*/ 7286 w 108022"/>
                <a:gd name="connsiteY297" fmla="*/ 37693 h 96406"/>
                <a:gd name="connsiteX298" fmla="*/ 6622 w 108022"/>
                <a:gd name="connsiteY298" fmla="*/ 39052 h 96406"/>
                <a:gd name="connsiteX299" fmla="*/ 6274 w 108022"/>
                <a:gd name="connsiteY299" fmla="*/ 40522 h 96406"/>
                <a:gd name="connsiteX300" fmla="*/ 6843 w 108022"/>
                <a:gd name="connsiteY300" fmla="*/ 41281 h 96406"/>
                <a:gd name="connsiteX301" fmla="*/ 6480 w 108022"/>
                <a:gd name="connsiteY301" fmla="*/ 41723 h 96406"/>
                <a:gd name="connsiteX302" fmla="*/ 5136 w 108022"/>
                <a:gd name="connsiteY302" fmla="*/ 42308 h 96406"/>
                <a:gd name="connsiteX303" fmla="*/ 3461 w 108022"/>
                <a:gd name="connsiteY303" fmla="*/ 44141 h 96406"/>
                <a:gd name="connsiteX304" fmla="*/ 3999 w 108022"/>
                <a:gd name="connsiteY304" fmla="*/ 45216 h 96406"/>
                <a:gd name="connsiteX305" fmla="*/ 4172 w 108022"/>
                <a:gd name="connsiteY305" fmla="*/ 46638 h 96406"/>
                <a:gd name="connsiteX306" fmla="*/ 3904 w 108022"/>
                <a:gd name="connsiteY306" fmla="*/ 47950 h 96406"/>
                <a:gd name="connsiteX307" fmla="*/ 3098 w 108022"/>
                <a:gd name="connsiteY307" fmla="*/ 48788 h 96406"/>
                <a:gd name="connsiteX308" fmla="*/ 3098 w 108022"/>
                <a:gd name="connsiteY308" fmla="*/ 49325 h 96406"/>
                <a:gd name="connsiteX309" fmla="*/ 3477 w 108022"/>
                <a:gd name="connsiteY309" fmla="*/ 49499 h 96406"/>
                <a:gd name="connsiteX310" fmla="*/ 3793 w 108022"/>
                <a:gd name="connsiteY310" fmla="*/ 49815 h 96406"/>
                <a:gd name="connsiteX311" fmla="*/ 4046 w 108022"/>
                <a:gd name="connsiteY311" fmla="*/ 50257 h 96406"/>
                <a:gd name="connsiteX312" fmla="*/ 4188 w 108022"/>
                <a:gd name="connsiteY312" fmla="*/ 50874 h 96406"/>
                <a:gd name="connsiteX313" fmla="*/ 2971 w 108022"/>
                <a:gd name="connsiteY313" fmla="*/ 50463 h 96406"/>
                <a:gd name="connsiteX314" fmla="*/ 1912 w 108022"/>
                <a:gd name="connsiteY314" fmla="*/ 49752 h 96406"/>
                <a:gd name="connsiteX315" fmla="*/ 933 w 108022"/>
                <a:gd name="connsiteY315" fmla="*/ 49499 h 96406"/>
                <a:gd name="connsiteX316" fmla="*/ 0 w 108022"/>
                <a:gd name="connsiteY316" fmla="*/ 50305 h 96406"/>
                <a:gd name="connsiteX317" fmla="*/ 458 w 108022"/>
                <a:gd name="connsiteY317" fmla="*/ 51127 h 96406"/>
                <a:gd name="connsiteX318" fmla="*/ 1565 w 108022"/>
                <a:gd name="connsiteY318" fmla="*/ 51933 h 96406"/>
                <a:gd name="connsiteX319" fmla="*/ 2102 w 108022"/>
                <a:gd name="connsiteY319" fmla="*/ 52691 h 96406"/>
                <a:gd name="connsiteX320" fmla="*/ 2197 w 108022"/>
                <a:gd name="connsiteY320" fmla="*/ 53671 h 96406"/>
                <a:gd name="connsiteX321" fmla="*/ 1644 w 108022"/>
                <a:gd name="connsiteY321" fmla="*/ 54225 h 96406"/>
                <a:gd name="connsiteX322" fmla="*/ 853 w 108022"/>
                <a:gd name="connsiteY322" fmla="*/ 54493 h 96406"/>
                <a:gd name="connsiteX323" fmla="*/ 253 w 108022"/>
                <a:gd name="connsiteY323" fmla="*/ 54509 h 96406"/>
                <a:gd name="connsiteX324" fmla="*/ 1043 w 108022"/>
                <a:gd name="connsiteY324" fmla="*/ 55915 h 96406"/>
                <a:gd name="connsiteX325" fmla="*/ 2339 w 108022"/>
                <a:gd name="connsiteY325" fmla="*/ 55852 h 96406"/>
                <a:gd name="connsiteX326" fmla="*/ 3777 w 108022"/>
                <a:gd name="connsiteY326" fmla="*/ 55283 h 96406"/>
                <a:gd name="connsiteX327" fmla="*/ 5010 w 108022"/>
                <a:gd name="connsiteY327" fmla="*/ 55062 h 96406"/>
                <a:gd name="connsiteX328" fmla="*/ 5057 w 108022"/>
                <a:gd name="connsiteY328" fmla="*/ 55267 h 96406"/>
                <a:gd name="connsiteX329" fmla="*/ 5073 w 108022"/>
                <a:gd name="connsiteY329" fmla="*/ 55615 h 96406"/>
                <a:gd name="connsiteX330" fmla="*/ 5200 w 108022"/>
                <a:gd name="connsiteY330" fmla="*/ 55962 h 96406"/>
                <a:gd name="connsiteX331" fmla="*/ 5563 w 108022"/>
                <a:gd name="connsiteY331" fmla="*/ 56105 h 96406"/>
                <a:gd name="connsiteX332" fmla="*/ 7475 w 108022"/>
                <a:gd name="connsiteY332" fmla="*/ 56184 h 96406"/>
                <a:gd name="connsiteX333" fmla="*/ 8013 w 108022"/>
                <a:gd name="connsiteY333" fmla="*/ 56484 h 96406"/>
                <a:gd name="connsiteX334" fmla="*/ 8455 w 108022"/>
                <a:gd name="connsiteY334" fmla="*/ 57037 h 96406"/>
                <a:gd name="connsiteX335" fmla="*/ 8613 w 108022"/>
                <a:gd name="connsiteY335" fmla="*/ 57986 h 96406"/>
                <a:gd name="connsiteX336" fmla="*/ 8945 w 108022"/>
                <a:gd name="connsiteY336" fmla="*/ 59139 h 96406"/>
                <a:gd name="connsiteX337" fmla="*/ 10589 w 108022"/>
                <a:gd name="connsiteY337" fmla="*/ 62095 h 96406"/>
                <a:gd name="connsiteX338" fmla="*/ 11110 w 108022"/>
                <a:gd name="connsiteY338" fmla="*/ 63454 h 96406"/>
                <a:gd name="connsiteX339" fmla="*/ 11237 w 108022"/>
                <a:gd name="connsiteY339" fmla="*/ 65098 h 96406"/>
                <a:gd name="connsiteX340" fmla="*/ 11142 w 108022"/>
                <a:gd name="connsiteY340" fmla="*/ 68211 h 96406"/>
                <a:gd name="connsiteX341" fmla="*/ 11822 w 108022"/>
                <a:gd name="connsiteY341" fmla="*/ 70819 h 96406"/>
                <a:gd name="connsiteX342" fmla="*/ 11648 w 108022"/>
                <a:gd name="connsiteY342" fmla="*/ 72447 h 96406"/>
                <a:gd name="connsiteX343" fmla="*/ 11347 w 108022"/>
                <a:gd name="connsiteY343" fmla="*/ 74201 h 96406"/>
                <a:gd name="connsiteX344" fmla="*/ 11221 w 108022"/>
                <a:gd name="connsiteY344" fmla="*/ 76445 h 96406"/>
                <a:gd name="connsiteX345" fmla="*/ 11142 w 108022"/>
                <a:gd name="connsiteY345" fmla="*/ 76966 h 96406"/>
                <a:gd name="connsiteX346" fmla="*/ 11268 w 108022"/>
                <a:gd name="connsiteY346" fmla="*/ 77330 h 96406"/>
                <a:gd name="connsiteX347" fmla="*/ 11822 w 108022"/>
                <a:gd name="connsiteY347" fmla="*/ 77488 h 96406"/>
                <a:gd name="connsiteX348" fmla="*/ 13102 w 108022"/>
                <a:gd name="connsiteY348" fmla="*/ 77488 h 96406"/>
                <a:gd name="connsiteX349" fmla="*/ 13544 w 108022"/>
                <a:gd name="connsiteY349" fmla="*/ 77662 h 96406"/>
                <a:gd name="connsiteX350" fmla="*/ 14556 w 108022"/>
                <a:gd name="connsiteY350" fmla="*/ 78341 h 96406"/>
                <a:gd name="connsiteX351" fmla="*/ 16073 w 108022"/>
                <a:gd name="connsiteY351" fmla="*/ 78800 h 96406"/>
                <a:gd name="connsiteX352" fmla="*/ 17021 w 108022"/>
                <a:gd name="connsiteY352" fmla="*/ 79480 h 96406"/>
                <a:gd name="connsiteX353" fmla="*/ 19487 w 108022"/>
                <a:gd name="connsiteY353" fmla="*/ 82087 h 96406"/>
                <a:gd name="connsiteX354" fmla="*/ 20103 w 108022"/>
                <a:gd name="connsiteY354" fmla="*/ 82956 h 96406"/>
                <a:gd name="connsiteX355" fmla="*/ 20451 w 108022"/>
                <a:gd name="connsiteY355" fmla="*/ 84158 h 96406"/>
                <a:gd name="connsiteX356" fmla="*/ 20451 w 108022"/>
                <a:gd name="connsiteY356" fmla="*/ 86244 h 96406"/>
                <a:gd name="connsiteX357" fmla="*/ 20419 w 108022"/>
                <a:gd name="connsiteY357" fmla="*/ 87698 h 96406"/>
                <a:gd name="connsiteX358" fmla="*/ 20656 w 108022"/>
                <a:gd name="connsiteY358" fmla="*/ 87729 h 96406"/>
                <a:gd name="connsiteX359" fmla="*/ 21383 w 108022"/>
                <a:gd name="connsiteY359" fmla="*/ 87397 h 96406"/>
                <a:gd name="connsiteX360" fmla="*/ 21794 w 108022"/>
                <a:gd name="connsiteY360" fmla="*/ 87097 h 96406"/>
                <a:gd name="connsiteX361" fmla="*/ 23090 w 108022"/>
                <a:gd name="connsiteY361" fmla="*/ 85865 h 96406"/>
                <a:gd name="connsiteX362" fmla="*/ 23090 w 108022"/>
                <a:gd name="connsiteY362" fmla="*/ 85311 h 96406"/>
                <a:gd name="connsiteX363" fmla="*/ 22474 w 108022"/>
                <a:gd name="connsiteY363" fmla="*/ 85643 h 96406"/>
                <a:gd name="connsiteX364" fmla="*/ 21367 w 108022"/>
                <a:gd name="connsiteY364" fmla="*/ 86639 h 96406"/>
                <a:gd name="connsiteX365" fmla="*/ 20672 w 108022"/>
                <a:gd name="connsiteY365" fmla="*/ 86876 h 96406"/>
                <a:gd name="connsiteX366" fmla="*/ 20625 w 108022"/>
                <a:gd name="connsiteY366" fmla="*/ 86339 h 96406"/>
                <a:gd name="connsiteX367" fmla="*/ 20814 w 108022"/>
                <a:gd name="connsiteY367" fmla="*/ 83241 h 96406"/>
                <a:gd name="connsiteX368" fmla="*/ 21304 w 108022"/>
                <a:gd name="connsiteY368" fmla="*/ 83462 h 96406"/>
                <a:gd name="connsiteX369" fmla="*/ 21573 w 108022"/>
                <a:gd name="connsiteY369" fmla="*/ 83905 h 96406"/>
                <a:gd name="connsiteX370" fmla="*/ 21604 w 108022"/>
                <a:gd name="connsiteY370" fmla="*/ 84521 h 96406"/>
                <a:gd name="connsiteX371" fmla="*/ 21399 w 108022"/>
                <a:gd name="connsiteY371" fmla="*/ 85311 h 96406"/>
                <a:gd name="connsiteX372" fmla="*/ 22253 w 108022"/>
                <a:gd name="connsiteY372" fmla="*/ 83763 h 96406"/>
                <a:gd name="connsiteX373" fmla="*/ 22553 w 108022"/>
                <a:gd name="connsiteY373" fmla="*/ 83936 h 96406"/>
                <a:gd name="connsiteX374" fmla="*/ 22885 w 108022"/>
                <a:gd name="connsiteY374" fmla="*/ 84236 h 96406"/>
                <a:gd name="connsiteX375" fmla="*/ 23201 w 108022"/>
                <a:gd name="connsiteY375" fmla="*/ 84395 h 96406"/>
                <a:gd name="connsiteX376" fmla="*/ 23532 w 108022"/>
                <a:gd name="connsiteY376" fmla="*/ 84063 h 96406"/>
                <a:gd name="connsiteX377" fmla="*/ 23880 w 108022"/>
                <a:gd name="connsiteY377" fmla="*/ 83099 h 96406"/>
                <a:gd name="connsiteX378" fmla="*/ 23880 w 108022"/>
                <a:gd name="connsiteY378" fmla="*/ 82435 h 96406"/>
                <a:gd name="connsiteX379" fmla="*/ 23548 w 108022"/>
                <a:gd name="connsiteY379" fmla="*/ 81850 h 96406"/>
                <a:gd name="connsiteX380" fmla="*/ 22821 w 108022"/>
                <a:gd name="connsiteY380" fmla="*/ 81171 h 96406"/>
                <a:gd name="connsiteX381" fmla="*/ 25050 w 108022"/>
                <a:gd name="connsiteY381" fmla="*/ 80981 h 96406"/>
                <a:gd name="connsiteX382" fmla="*/ 25935 w 108022"/>
                <a:gd name="connsiteY382" fmla="*/ 80380 h 96406"/>
                <a:gd name="connsiteX383" fmla="*/ 26520 w 108022"/>
                <a:gd name="connsiteY383" fmla="*/ 79116 h 96406"/>
                <a:gd name="connsiteX384" fmla="*/ 26535 w 108022"/>
                <a:gd name="connsiteY384" fmla="*/ 78531 h 96406"/>
                <a:gd name="connsiteX385" fmla="*/ 26441 w 108022"/>
                <a:gd name="connsiteY385" fmla="*/ 76871 h 96406"/>
                <a:gd name="connsiteX386" fmla="*/ 26535 w 108022"/>
                <a:gd name="connsiteY386" fmla="*/ 76002 h 96406"/>
                <a:gd name="connsiteX387" fmla="*/ 26725 w 108022"/>
                <a:gd name="connsiteY387" fmla="*/ 75276 h 96406"/>
                <a:gd name="connsiteX388" fmla="*/ 27657 w 108022"/>
                <a:gd name="connsiteY388" fmla="*/ 73379 h 96406"/>
                <a:gd name="connsiteX389" fmla="*/ 28448 w 108022"/>
                <a:gd name="connsiteY389" fmla="*/ 70961 h 96406"/>
                <a:gd name="connsiteX390" fmla="*/ 28780 w 108022"/>
                <a:gd name="connsiteY390" fmla="*/ 69349 h 96406"/>
                <a:gd name="connsiteX391" fmla="*/ 28780 w 108022"/>
                <a:gd name="connsiteY391" fmla="*/ 68148 h 96406"/>
                <a:gd name="connsiteX392" fmla="*/ 28068 w 108022"/>
                <a:gd name="connsiteY392" fmla="*/ 67405 h 96406"/>
                <a:gd name="connsiteX393" fmla="*/ 21873 w 108022"/>
                <a:gd name="connsiteY393" fmla="*/ 67879 h 96406"/>
                <a:gd name="connsiteX394" fmla="*/ 20846 w 108022"/>
                <a:gd name="connsiteY394" fmla="*/ 68401 h 96406"/>
                <a:gd name="connsiteX395" fmla="*/ 19929 w 108022"/>
                <a:gd name="connsiteY395" fmla="*/ 69476 h 96406"/>
                <a:gd name="connsiteX396" fmla="*/ 18807 w 108022"/>
                <a:gd name="connsiteY396" fmla="*/ 71514 h 96406"/>
                <a:gd name="connsiteX397" fmla="*/ 18191 w 108022"/>
                <a:gd name="connsiteY397" fmla="*/ 72273 h 96406"/>
                <a:gd name="connsiteX398" fmla="*/ 17242 w 108022"/>
                <a:gd name="connsiteY398" fmla="*/ 72826 h 96406"/>
                <a:gd name="connsiteX399" fmla="*/ 16057 w 108022"/>
                <a:gd name="connsiteY399" fmla="*/ 72937 h 96406"/>
                <a:gd name="connsiteX400" fmla="*/ 15046 w 108022"/>
                <a:gd name="connsiteY400" fmla="*/ 72399 h 96406"/>
                <a:gd name="connsiteX401" fmla="*/ 14097 w 108022"/>
                <a:gd name="connsiteY401" fmla="*/ 71340 h 96406"/>
                <a:gd name="connsiteX402" fmla="*/ 13165 w 108022"/>
                <a:gd name="connsiteY402" fmla="*/ 69934 h 96406"/>
                <a:gd name="connsiteX403" fmla="*/ 12723 w 108022"/>
                <a:gd name="connsiteY403" fmla="*/ 68117 h 96406"/>
                <a:gd name="connsiteX404" fmla="*/ 13829 w 108022"/>
                <a:gd name="connsiteY404" fmla="*/ 67279 h 96406"/>
                <a:gd name="connsiteX405" fmla="*/ 16152 w 108022"/>
                <a:gd name="connsiteY405" fmla="*/ 67073 h 96406"/>
                <a:gd name="connsiteX406" fmla="*/ 16737 w 108022"/>
                <a:gd name="connsiteY406" fmla="*/ 66741 h 96406"/>
                <a:gd name="connsiteX407" fmla="*/ 17732 w 108022"/>
                <a:gd name="connsiteY407" fmla="*/ 65746 h 96406"/>
                <a:gd name="connsiteX408" fmla="*/ 18254 w 108022"/>
                <a:gd name="connsiteY408" fmla="*/ 65540 h 96406"/>
                <a:gd name="connsiteX409" fmla="*/ 20767 w 108022"/>
                <a:gd name="connsiteY409" fmla="*/ 65540 h 96406"/>
                <a:gd name="connsiteX410" fmla="*/ 23169 w 108022"/>
                <a:gd name="connsiteY410" fmla="*/ 65018 h 96406"/>
                <a:gd name="connsiteX411" fmla="*/ 25872 w 108022"/>
                <a:gd name="connsiteY411" fmla="*/ 65683 h 96406"/>
                <a:gd name="connsiteX412" fmla="*/ 28116 w 108022"/>
                <a:gd name="connsiteY412" fmla="*/ 65572 h 96406"/>
                <a:gd name="connsiteX413" fmla="*/ 28527 w 108022"/>
                <a:gd name="connsiteY413" fmla="*/ 65825 h 96406"/>
                <a:gd name="connsiteX414" fmla="*/ 29285 w 108022"/>
                <a:gd name="connsiteY414" fmla="*/ 66883 h 96406"/>
                <a:gd name="connsiteX415" fmla="*/ 29633 w 108022"/>
                <a:gd name="connsiteY415" fmla="*/ 67137 h 96406"/>
                <a:gd name="connsiteX416" fmla="*/ 34706 w 108022"/>
                <a:gd name="connsiteY416" fmla="*/ 67674 h 96406"/>
                <a:gd name="connsiteX417" fmla="*/ 29760 w 108022"/>
                <a:gd name="connsiteY417" fmla="*/ 71735 h 96406"/>
                <a:gd name="connsiteX418" fmla="*/ 28495 w 108022"/>
                <a:gd name="connsiteY418" fmla="*/ 73900 h 96406"/>
                <a:gd name="connsiteX419" fmla="*/ 28195 w 108022"/>
                <a:gd name="connsiteY419" fmla="*/ 74991 h 96406"/>
                <a:gd name="connsiteX420" fmla="*/ 28021 w 108022"/>
                <a:gd name="connsiteY420" fmla="*/ 75339 h 96406"/>
                <a:gd name="connsiteX421" fmla="*/ 27483 w 108022"/>
                <a:gd name="connsiteY421" fmla="*/ 76113 h 96406"/>
                <a:gd name="connsiteX422" fmla="*/ 27373 w 108022"/>
                <a:gd name="connsiteY422" fmla="*/ 76476 h 96406"/>
                <a:gd name="connsiteX423" fmla="*/ 27531 w 108022"/>
                <a:gd name="connsiteY423" fmla="*/ 77156 h 96406"/>
                <a:gd name="connsiteX424" fmla="*/ 28321 w 108022"/>
                <a:gd name="connsiteY424" fmla="*/ 77868 h 96406"/>
                <a:gd name="connsiteX425" fmla="*/ 28938 w 108022"/>
                <a:gd name="connsiteY425" fmla="*/ 79448 h 96406"/>
                <a:gd name="connsiteX426" fmla="*/ 29949 w 108022"/>
                <a:gd name="connsiteY426" fmla="*/ 78642 h 96406"/>
                <a:gd name="connsiteX427" fmla="*/ 31008 w 108022"/>
                <a:gd name="connsiteY427" fmla="*/ 77093 h 96406"/>
                <a:gd name="connsiteX428" fmla="*/ 32762 w 108022"/>
                <a:gd name="connsiteY428" fmla="*/ 73822 h 96406"/>
                <a:gd name="connsiteX429" fmla="*/ 34122 w 108022"/>
                <a:gd name="connsiteY429" fmla="*/ 72083 h 96406"/>
                <a:gd name="connsiteX430" fmla="*/ 38894 w 108022"/>
                <a:gd name="connsiteY430" fmla="*/ 67674 h 96406"/>
                <a:gd name="connsiteX431" fmla="*/ 39922 w 108022"/>
                <a:gd name="connsiteY431" fmla="*/ 67184 h 96406"/>
                <a:gd name="connsiteX432" fmla="*/ 40412 w 108022"/>
                <a:gd name="connsiteY432" fmla="*/ 66678 h 96406"/>
                <a:gd name="connsiteX433" fmla="*/ 40617 w 108022"/>
                <a:gd name="connsiteY433" fmla="*/ 65825 h 96406"/>
                <a:gd name="connsiteX434" fmla="*/ 41012 w 108022"/>
                <a:gd name="connsiteY434" fmla="*/ 65098 h 96406"/>
                <a:gd name="connsiteX435" fmla="*/ 41960 w 108022"/>
                <a:gd name="connsiteY435" fmla="*/ 65366 h 96406"/>
                <a:gd name="connsiteX436" fmla="*/ 43714 w 108022"/>
                <a:gd name="connsiteY436" fmla="*/ 66630 h 96406"/>
                <a:gd name="connsiteX437" fmla="*/ 43714 w 108022"/>
                <a:gd name="connsiteY437" fmla="*/ 67105 h 96406"/>
                <a:gd name="connsiteX438" fmla="*/ 42672 w 108022"/>
                <a:gd name="connsiteY438" fmla="*/ 67184 h 96406"/>
                <a:gd name="connsiteX439" fmla="*/ 42213 w 108022"/>
                <a:gd name="connsiteY439" fmla="*/ 67358 h 96406"/>
                <a:gd name="connsiteX440" fmla="*/ 41739 w 108022"/>
                <a:gd name="connsiteY440" fmla="*/ 67674 h 96406"/>
                <a:gd name="connsiteX441" fmla="*/ 41423 w 108022"/>
                <a:gd name="connsiteY441" fmla="*/ 68053 h 96406"/>
                <a:gd name="connsiteX442" fmla="*/ 40823 w 108022"/>
                <a:gd name="connsiteY442" fmla="*/ 69049 h 96406"/>
                <a:gd name="connsiteX443" fmla="*/ 40506 w 108022"/>
                <a:gd name="connsiteY443" fmla="*/ 69222 h 96406"/>
                <a:gd name="connsiteX444" fmla="*/ 39827 w 108022"/>
                <a:gd name="connsiteY444" fmla="*/ 69459 h 96406"/>
                <a:gd name="connsiteX445" fmla="*/ 37883 w 108022"/>
                <a:gd name="connsiteY445" fmla="*/ 70676 h 96406"/>
                <a:gd name="connsiteX446" fmla="*/ 37219 w 108022"/>
                <a:gd name="connsiteY446" fmla="*/ 71261 h 96406"/>
                <a:gd name="connsiteX447" fmla="*/ 36713 w 108022"/>
                <a:gd name="connsiteY447" fmla="*/ 72146 h 96406"/>
                <a:gd name="connsiteX448" fmla="*/ 35939 w 108022"/>
                <a:gd name="connsiteY448" fmla="*/ 74122 h 96406"/>
                <a:gd name="connsiteX449" fmla="*/ 34943 w 108022"/>
                <a:gd name="connsiteY449" fmla="*/ 76113 h 96406"/>
                <a:gd name="connsiteX450" fmla="*/ 34580 w 108022"/>
                <a:gd name="connsiteY450" fmla="*/ 77156 h 96406"/>
                <a:gd name="connsiteX451" fmla="*/ 34327 w 108022"/>
                <a:gd name="connsiteY451" fmla="*/ 78294 h 96406"/>
                <a:gd name="connsiteX452" fmla="*/ 34153 w 108022"/>
                <a:gd name="connsiteY452" fmla="*/ 79606 h 96406"/>
                <a:gd name="connsiteX453" fmla="*/ 36239 w 108022"/>
                <a:gd name="connsiteY453" fmla="*/ 79653 h 96406"/>
                <a:gd name="connsiteX454" fmla="*/ 37282 w 108022"/>
                <a:gd name="connsiteY454" fmla="*/ 79369 h 96406"/>
                <a:gd name="connsiteX455" fmla="*/ 38104 w 108022"/>
                <a:gd name="connsiteY455" fmla="*/ 78547 h 96406"/>
                <a:gd name="connsiteX456" fmla="*/ 38420 w 108022"/>
                <a:gd name="connsiteY456" fmla="*/ 77425 h 96406"/>
                <a:gd name="connsiteX457" fmla="*/ 38705 w 108022"/>
                <a:gd name="connsiteY457" fmla="*/ 75939 h 96406"/>
                <a:gd name="connsiteX458" fmla="*/ 39100 w 108022"/>
                <a:gd name="connsiteY458" fmla="*/ 75007 h 96406"/>
                <a:gd name="connsiteX459" fmla="*/ 39795 w 108022"/>
                <a:gd name="connsiteY459" fmla="*/ 75449 h 96406"/>
                <a:gd name="connsiteX460" fmla="*/ 39953 w 108022"/>
                <a:gd name="connsiteY460" fmla="*/ 76666 h 96406"/>
                <a:gd name="connsiteX461" fmla="*/ 38989 w 108022"/>
                <a:gd name="connsiteY461" fmla="*/ 78595 h 96406"/>
                <a:gd name="connsiteX462" fmla="*/ 39226 w 108022"/>
                <a:gd name="connsiteY462" fmla="*/ 79116 h 96406"/>
                <a:gd name="connsiteX463" fmla="*/ 39890 w 108022"/>
                <a:gd name="connsiteY463" fmla="*/ 78895 h 96406"/>
                <a:gd name="connsiteX464" fmla="*/ 42071 w 108022"/>
                <a:gd name="connsiteY464" fmla="*/ 76476 h 96406"/>
                <a:gd name="connsiteX465" fmla="*/ 42324 w 108022"/>
                <a:gd name="connsiteY465" fmla="*/ 76998 h 96406"/>
                <a:gd name="connsiteX466" fmla="*/ 40854 w 108022"/>
                <a:gd name="connsiteY466" fmla="*/ 78990 h 96406"/>
                <a:gd name="connsiteX467" fmla="*/ 37630 w 108022"/>
                <a:gd name="connsiteY467" fmla="*/ 82056 h 96406"/>
                <a:gd name="connsiteX468" fmla="*/ 35844 w 108022"/>
                <a:gd name="connsiteY468" fmla="*/ 83256 h 96406"/>
                <a:gd name="connsiteX469" fmla="*/ 34864 w 108022"/>
                <a:gd name="connsiteY469" fmla="*/ 83604 h 96406"/>
                <a:gd name="connsiteX470" fmla="*/ 34358 w 108022"/>
                <a:gd name="connsiteY470" fmla="*/ 83936 h 96406"/>
                <a:gd name="connsiteX471" fmla="*/ 33995 w 108022"/>
                <a:gd name="connsiteY471" fmla="*/ 84916 h 96406"/>
                <a:gd name="connsiteX472" fmla="*/ 33015 w 108022"/>
                <a:gd name="connsiteY472" fmla="*/ 86417 h 96406"/>
                <a:gd name="connsiteX473" fmla="*/ 30392 w 108022"/>
                <a:gd name="connsiteY473" fmla="*/ 88361 h 96406"/>
                <a:gd name="connsiteX474" fmla="*/ 27642 w 108022"/>
                <a:gd name="connsiteY474" fmla="*/ 92960 h 96406"/>
                <a:gd name="connsiteX475" fmla="*/ 27326 w 108022"/>
                <a:gd name="connsiteY475" fmla="*/ 93893 h 96406"/>
                <a:gd name="connsiteX476" fmla="*/ 27167 w 108022"/>
                <a:gd name="connsiteY476" fmla="*/ 94746 h 96406"/>
                <a:gd name="connsiteX477" fmla="*/ 26899 w 108022"/>
                <a:gd name="connsiteY477" fmla="*/ 95268 h 96406"/>
                <a:gd name="connsiteX478" fmla="*/ 26851 w 108022"/>
                <a:gd name="connsiteY478" fmla="*/ 95647 h 96406"/>
                <a:gd name="connsiteX479" fmla="*/ 27326 w 108022"/>
                <a:gd name="connsiteY479" fmla="*/ 96201 h 96406"/>
                <a:gd name="connsiteX480" fmla="*/ 27958 w 108022"/>
                <a:gd name="connsiteY480" fmla="*/ 96406 h 96406"/>
                <a:gd name="connsiteX481" fmla="*/ 28558 w 108022"/>
                <a:gd name="connsiteY481" fmla="*/ 96153 h 96406"/>
                <a:gd name="connsiteX482" fmla="*/ 29617 w 108022"/>
                <a:gd name="connsiteY482" fmla="*/ 95221 h 96406"/>
                <a:gd name="connsiteX483" fmla="*/ 30771 w 108022"/>
                <a:gd name="connsiteY483" fmla="*/ 94778 h 96406"/>
                <a:gd name="connsiteX484" fmla="*/ 31577 w 108022"/>
                <a:gd name="connsiteY484" fmla="*/ 95205 h 96406"/>
                <a:gd name="connsiteX485" fmla="*/ 32415 w 108022"/>
                <a:gd name="connsiteY485" fmla="*/ 95853 h 96406"/>
                <a:gd name="connsiteX486" fmla="*/ 33584 w 108022"/>
                <a:gd name="connsiteY486" fmla="*/ 96201 h 96406"/>
                <a:gd name="connsiteX487" fmla="*/ 34611 w 108022"/>
                <a:gd name="connsiteY487" fmla="*/ 95884 h 96406"/>
                <a:gd name="connsiteX488" fmla="*/ 35449 w 108022"/>
                <a:gd name="connsiteY488" fmla="*/ 95063 h 96406"/>
                <a:gd name="connsiteX489" fmla="*/ 36982 w 108022"/>
                <a:gd name="connsiteY489" fmla="*/ 93102 h 96406"/>
                <a:gd name="connsiteX490" fmla="*/ 38594 w 108022"/>
                <a:gd name="connsiteY490" fmla="*/ 91823 h 96406"/>
                <a:gd name="connsiteX491" fmla="*/ 39242 w 108022"/>
                <a:gd name="connsiteY491" fmla="*/ 90827 h 96406"/>
                <a:gd name="connsiteX492" fmla="*/ 39527 w 108022"/>
                <a:gd name="connsiteY492" fmla="*/ 89231 h 96406"/>
                <a:gd name="connsiteX493" fmla="*/ 39748 w 108022"/>
                <a:gd name="connsiteY493" fmla="*/ 88583 h 96406"/>
                <a:gd name="connsiteX494" fmla="*/ 40301 w 108022"/>
                <a:gd name="connsiteY494" fmla="*/ 88377 h 96406"/>
                <a:gd name="connsiteX495" fmla="*/ 41455 w 108022"/>
                <a:gd name="connsiteY495" fmla="*/ 88456 h 96406"/>
                <a:gd name="connsiteX496" fmla="*/ 41866 w 108022"/>
                <a:gd name="connsiteY496" fmla="*/ 88851 h 96406"/>
                <a:gd name="connsiteX497" fmla="*/ 42118 w 108022"/>
                <a:gd name="connsiteY497" fmla="*/ 88946 h 96406"/>
                <a:gd name="connsiteX498" fmla="*/ 42324 w 108022"/>
                <a:gd name="connsiteY498" fmla="*/ 88804 h 96406"/>
                <a:gd name="connsiteX499" fmla="*/ 42435 w 108022"/>
                <a:gd name="connsiteY499" fmla="*/ 88109 h 96406"/>
                <a:gd name="connsiteX500" fmla="*/ 42640 w 108022"/>
                <a:gd name="connsiteY500" fmla="*/ 87904 h 96406"/>
                <a:gd name="connsiteX501" fmla="*/ 45042 w 108022"/>
                <a:gd name="connsiteY501" fmla="*/ 87397 h 96406"/>
                <a:gd name="connsiteX502" fmla="*/ 45406 w 108022"/>
                <a:gd name="connsiteY502" fmla="*/ 87050 h 96406"/>
                <a:gd name="connsiteX503" fmla="*/ 45658 w 108022"/>
                <a:gd name="connsiteY503" fmla="*/ 86339 h 96406"/>
                <a:gd name="connsiteX504" fmla="*/ 45690 w 108022"/>
                <a:gd name="connsiteY504" fmla="*/ 85627 h 96406"/>
                <a:gd name="connsiteX505" fmla="*/ 45327 w 108022"/>
                <a:gd name="connsiteY505" fmla="*/ 85295 h 96406"/>
                <a:gd name="connsiteX506" fmla="*/ 43082 w 108022"/>
                <a:gd name="connsiteY506" fmla="*/ 86244 h 96406"/>
                <a:gd name="connsiteX507" fmla="*/ 42197 w 108022"/>
                <a:gd name="connsiteY507" fmla="*/ 86085 h 96406"/>
                <a:gd name="connsiteX508" fmla="*/ 42640 w 108022"/>
                <a:gd name="connsiteY508" fmla="*/ 84331 h 96406"/>
                <a:gd name="connsiteX509" fmla="*/ 43825 w 108022"/>
                <a:gd name="connsiteY509" fmla="*/ 85169 h 96406"/>
                <a:gd name="connsiteX510" fmla="*/ 44868 w 108022"/>
                <a:gd name="connsiteY510" fmla="*/ 83241 h 96406"/>
                <a:gd name="connsiteX511" fmla="*/ 46291 w 108022"/>
                <a:gd name="connsiteY511" fmla="*/ 78531 h 96406"/>
                <a:gd name="connsiteX512" fmla="*/ 46638 w 108022"/>
                <a:gd name="connsiteY512" fmla="*/ 79922 h 96406"/>
                <a:gd name="connsiteX513" fmla="*/ 46591 w 108022"/>
                <a:gd name="connsiteY513" fmla="*/ 80902 h 96406"/>
                <a:gd name="connsiteX514" fmla="*/ 46797 w 108022"/>
                <a:gd name="connsiteY514" fmla="*/ 81487 h 96406"/>
                <a:gd name="connsiteX515" fmla="*/ 47855 w 108022"/>
                <a:gd name="connsiteY515" fmla="*/ 81676 h 96406"/>
                <a:gd name="connsiteX516" fmla="*/ 48456 w 108022"/>
                <a:gd name="connsiteY516" fmla="*/ 81597 h 96406"/>
                <a:gd name="connsiteX517" fmla="*/ 48803 w 108022"/>
                <a:gd name="connsiteY517" fmla="*/ 81360 h 96406"/>
                <a:gd name="connsiteX518" fmla="*/ 49404 w 108022"/>
                <a:gd name="connsiteY518" fmla="*/ 80633 h 96406"/>
                <a:gd name="connsiteX519" fmla="*/ 49436 w 108022"/>
                <a:gd name="connsiteY519" fmla="*/ 80444 h 96406"/>
                <a:gd name="connsiteX520" fmla="*/ 49373 w 108022"/>
                <a:gd name="connsiteY520" fmla="*/ 79732 h 96406"/>
                <a:gd name="connsiteX521" fmla="*/ 49404 w 108022"/>
                <a:gd name="connsiteY521" fmla="*/ 79543 h 96406"/>
                <a:gd name="connsiteX522" fmla="*/ 49531 w 108022"/>
                <a:gd name="connsiteY522" fmla="*/ 79511 h 96406"/>
                <a:gd name="connsiteX523" fmla="*/ 49863 w 108022"/>
                <a:gd name="connsiteY523" fmla="*/ 79606 h 96406"/>
                <a:gd name="connsiteX524" fmla="*/ 49989 w 108022"/>
                <a:gd name="connsiteY524" fmla="*/ 79543 h 96406"/>
                <a:gd name="connsiteX525" fmla="*/ 51190 w 108022"/>
                <a:gd name="connsiteY525" fmla="*/ 77757 h 96406"/>
                <a:gd name="connsiteX526" fmla="*/ 51364 w 108022"/>
                <a:gd name="connsiteY526" fmla="*/ 76824 h 96406"/>
                <a:gd name="connsiteX527" fmla="*/ 50510 w 108022"/>
                <a:gd name="connsiteY527" fmla="*/ 76429 h 96406"/>
                <a:gd name="connsiteX528" fmla="*/ 46575 w 108022"/>
                <a:gd name="connsiteY528" fmla="*/ 75987 h 96406"/>
                <a:gd name="connsiteX529" fmla="*/ 47113 w 108022"/>
                <a:gd name="connsiteY529" fmla="*/ 75244 h 96406"/>
                <a:gd name="connsiteX530" fmla="*/ 47729 w 108022"/>
                <a:gd name="connsiteY530" fmla="*/ 75117 h 96406"/>
                <a:gd name="connsiteX531" fmla="*/ 48393 w 108022"/>
                <a:gd name="connsiteY531" fmla="*/ 75149 h 96406"/>
                <a:gd name="connsiteX532" fmla="*/ 49057 w 108022"/>
                <a:gd name="connsiteY532" fmla="*/ 74928 h 96406"/>
                <a:gd name="connsiteX533" fmla="*/ 49547 w 108022"/>
                <a:gd name="connsiteY533" fmla="*/ 74422 h 96406"/>
                <a:gd name="connsiteX534" fmla="*/ 49894 w 108022"/>
                <a:gd name="connsiteY534" fmla="*/ 73711 h 96406"/>
                <a:gd name="connsiteX535" fmla="*/ 49863 w 108022"/>
                <a:gd name="connsiteY535" fmla="*/ 73079 h 96406"/>
                <a:gd name="connsiteX536" fmla="*/ 49214 w 108022"/>
                <a:gd name="connsiteY536" fmla="*/ 72826 h 96406"/>
                <a:gd name="connsiteX537" fmla="*/ 42861 w 108022"/>
                <a:gd name="connsiteY537" fmla="*/ 73379 h 96406"/>
                <a:gd name="connsiteX538" fmla="*/ 42861 w 108022"/>
                <a:gd name="connsiteY538" fmla="*/ 72842 h 96406"/>
                <a:gd name="connsiteX539" fmla="*/ 44916 w 108022"/>
                <a:gd name="connsiteY539" fmla="*/ 71688 h 96406"/>
                <a:gd name="connsiteX540" fmla="*/ 51159 w 108022"/>
                <a:gd name="connsiteY540" fmla="*/ 70740 h 96406"/>
                <a:gd name="connsiteX541" fmla="*/ 53055 w 108022"/>
                <a:gd name="connsiteY541" fmla="*/ 71435 h 96406"/>
                <a:gd name="connsiteX542" fmla="*/ 53671 w 108022"/>
                <a:gd name="connsiteY542" fmla="*/ 71071 h 96406"/>
                <a:gd name="connsiteX543" fmla="*/ 53561 w 108022"/>
                <a:gd name="connsiteY543" fmla="*/ 69175 h 96406"/>
                <a:gd name="connsiteX544" fmla="*/ 53260 w 108022"/>
                <a:gd name="connsiteY544" fmla="*/ 68480 h 96406"/>
                <a:gd name="connsiteX545" fmla="*/ 52786 w 108022"/>
                <a:gd name="connsiteY545" fmla="*/ 67832 h 96406"/>
                <a:gd name="connsiteX546" fmla="*/ 52454 w 108022"/>
                <a:gd name="connsiteY546" fmla="*/ 67137 h 96406"/>
                <a:gd name="connsiteX547" fmla="*/ 52549 w 108022"/>
                <a:gd name="connsiteY547" fmla="*/ 66298 h 96406"/>
                <a:gd name="connsiteX548" fmla="*/ 53529 w 108022"/>
                <a:gd name="connsiteY548" fmla="*/ 63944 h 96406"/>
                <a:gd name="connsiteX549" fmla="*/ 52992 w 108022"/>
                <a:gd name="connsiteY549" fmla="*/ 63786 h 96406"/>
                <a:gd name="connsiteX550" fmla="*/ 51743 w 108022"/>
                <a:gd name="connsiteY550" fmla="*/ 64260 h 96406"/>
                <a:gd name="connsiteX551" fmla="*/ 51569 w 108022"/>
                <a:gd name="connsiteY551" fmla="*/ 63959 h 96406"/>
                <a:gd name="connsiteX552" fmla="*/ 51806 w 108022"/>
                <a:gd name="connsiteY552" fmla="*/ 63391 h 96406"/>
                <a:gd name="connsiteX553" fmla="*/ 52233 w 108022"/>
                <a:gd name="connsiteY553" fmla="*/ 63074 h 96406"/>
                <a:gd name="connsiteX554" fmla="*/ 53245 w 108022"/>
                <a:gd name="connsiteY554" fmla="*/ 62964 h 96406"/>
                <a:gd name="connsiteX555" fmla="*/ 54098 w 108022"/>
                <a:gd name="connsiteY555" fmla="*/ 63391 h 96406"/>
                <a:gd name="connsiteX556" fmla="*/ 54367 w 108022"/>
                <a:gd name="connsiteY556" fmla="*/ 64449 h 96406"/>
                <a:gd name="connsiteX557" fmla="*/ 54430 w 108022"/>
                <a:gd name="connsiteY557" fmla="*/ 65778 h 96406"/>
                <a:gd name="connsiteX558" fmla="*/ 54667 w 108022"/>
                <a:gd name="connsiteY558" fmla="*/ 67042 h 96406"/>
                <a:gd name="connsiteX559" fmla="*/ 55410 w 108022"/>
                <a:gd name="connsiteY559" fmla="*/ 67847 h 96406"/>
                <a:gd name="connsiteX560" fmla="*/ 56010 w 108022"/>
                <a:gd name="connsiteY560" fmla="*/ 67184 h 96406"/>
                <a:gd name="connsiteX561" fmla="*/ 56595 w 108022"/>
                <a:gd name="connsiteY561" fmla="*/ 66062 h 96406"/>
                <a:gd name="connsiteX562" fmla="*/ 57322 w 108022"/>
                <a:gd name="connsiteY562" fmla="*/ 65461 h 96406"/>
                <a:gd name="connsiteX563" fmla="*/ 58697 w 108022"/>
                <a:gd name="connsiteY563" fmla="*/ 63169 h 96406"/>
                <a:gd name="connsiteX564" fmla="*/ 58729 w 108022"/>
                <a:gd name="connsiteY564" fmla="*/ 62632 h 96406"/>
                <a:gd name="connsiteX565" fmla="*/ 58492 w 108022"/>
                <a:gd name="connsiteY565" fmla="*/ 61968 h 96406"/>
                <a:gd name="connsiteX566" fmla="*/ 57986 w 108022"/>
                <a:gd name="connsiteY566" fmla="*/ 60799 h 96406"/>
                <a:gd name="connsiteX567" fmla="*/ 58571 w 108022"/>
                <a:gd name="connsiteY567" fmla="*/ 61083 h 96406"/>
                <a:gd name="connsiteX568" fmla="*/ 59661 w 108022"/>
                <a:gd name="connsiteY568" fmla="*/ 62158 h 96406"/>
                <a:gd name="connsiteX569" fmla="*/ 60246 w 108022"/>
                <a:gd name="connsiteY569" fmla="*/ 62364 h 96406"/>
                <a:gd name="connsiteX570" fmla="*/ 60736 w 108022"/>
                <a:gd name="connsiteY570" fmla="*/ 62000 h 96406"/>
                <a:gd name="connsiteX571" fmla="*/ 61416 w 108022"/>
                <a:gd name="connsiteY571" fmla="*/ 60562 h 96406"/>
                <a:gd name="connsiteX572" fmla="*/ 61779 w 108022"/>
                <a:gd name="connsiteY572" fmla="*/ 60246 h 96406"/>
                <a:gd name="connsiteX573" fmla="*/ 62411 w 108022"/>
                <a:gd name="connsiteY573" fmla="*/ 60008 h 96406"/>
                <a:gd name="connsiteX574" fmla="*/ 63138 w 108022"/>
                <a:gd name="connsiteY574" fmla="*/ 58981 h 96406"/>
                <a:gd name="connsiteX575" fmla="*/ 63596 w 108022"/>
                <a:gd name="connsiteY575" fmla="*/ 58681 h 96406"/>
                <a:gd name="connsiteX576" fmla="*/ 64845 w 108022"/>
                <a:gd name="connsiteY576" fmla="*/ 59440 h 96406"/>
                <a:gd name="connsiteX577" fmla="*/ 65114 w 108022"/>
                <a:gd name="connsiteY577" fmla="*/ 59693 h 96406"/>
                <a:gd name="connsiteX578" fmla="*/ 65382 w 108022"/>
                <a:gd name="connsiteY578" fmla="*/ 59582 h 96406"/>
                <a:gd name="connsiteX579" fmla="*/ 65698 w 108022"/>
                <a:gd name="connsiteY579" fmla="*/ 59313 h 96406"/>
                <a:gd name="connsiteX580" fmla="*/ 65967 w 108022"/>
                <a:gd name="connsiteY580" fmla="*/ 59139 h 96406"/>
                <a:gd name="connsiteX581" fmla="*/ 70029 w 108022"/>
                <a:gd name="connsiteY581" fmla="*/ 59977 h 96406"/>
                <a:gd name="connsiteX582" fmla="*/ 71451 w 108022"/>
                <a:gd name="connsiteY582" fmla="*/ 59598 h 96406"/>
                <a:gd name="connsiteX583" fmla="*/ 75608 w 108022"/>
                <a:gd name="connsiteY583" fmla="*/ 56959 h 96406"/>
                <a:gd name="connsiteX584" fmla="*/ 74880 w 108022"/>
                <a:gd name="connsiteY584" fmla="*/ 55583 h 96406"/>
                <a:gd name="connsiteX585" fmla="*/ 73774 w 108022"/>
                <a:gd name="connsiteY585" fmla="*/ 54130 h 96406"/>
                <a:gd name="connsiteX586" fmla="*/ 72557 w 108022"/>
                <a:gd name="connsiteY586" fmla="*/ 53371 h 96406"/>
                <a:gd name="connsiteX587" fmla="*/ 70882 w 108022"/>
                <a:gd name="connsiteY587" fmla="*/ 54588 h 96406"/>
                <a:gd name="connsiteX588" fmla="*/ 69934 w 108022"/>
                <a:gd name="connsiteY588" fmla="*/ 54509 h 96406"/>
                <a:gd name="connsiteX589" fmla="*/ 66821 w 108022"/>
                <a:gd name="connsiteY589" fmla="*/ 53450 h 96406"/>
                <a:gd name="connsiteX590" fmla="*/ 66378 w 108022"/>
                <a:gd name="connsiteY590" fmla="*/ 52991 h 96406"/>
                <a:gd name="connsiteX591" fmla="*/ 66868 w 108022"/>
                <a:gd name="connsiteY591" fmla="*/ 52359 h 96406"/>
                <a:gd name="connsiteX592" fmla="*/ 66726 w 108022"/>
                <a:gd name="connsiteY592" fmla="*/ 51711 h 96406"/>
                <a:gd name="connsiteX593" fmla="*/ 66631 w 108022"/>
                <a:gd name="connsiteY593" fmla="*/ 50716 h 96406"/>
                <a:gd name="connsiteX594" fmla="*/ 66694 w 108022"/>
                <a:gd name="connsiteY594" fmla="*/ 49942 h 96406"/>
                <a:gd name="connsiteX595" fmla="*/ 67089 w 108022"/>
                <a:gd name="connsiteY595" fmla="*/ 49831 h 96406"/>
                <a:gd name="connsiteX596" fmla="*/ 67358 w 108022"/>
                <a:gd name="connsiteY596" fmla="*/ 50305 h 96406"/>
                <a:gd name="connsiteX597" fmla="*/ 67642 w 108022"/>
                <a:gd name="connsiteY597" fmla="*/ 51759 h 96406"/>
                <a:gd name="connsiteX598" fmla="*/ 67990 w 108022"/>
                <a:gd name="connsiteY598" fmla="*/ 52359 h 96406"/>
                <a:gd name="connsiteX599" fmla="*/ 68923 w 108022"/>
                <a:gd name="connsiteY599" fmla="*/ 52596 h 96406"/>
                <a:gd name="connsiteX600" fmla="*/ 70250 w 108022"/>
                <a:gd name="connsiteY600" fmla="*/ 52359 h 96406"/>
                <a:gd name="connsiteX601" fmla="*/ 71514 w 108022"/>
                <a:gd name="connsiteY601" fmla="*/ 51774 h 96406"/>
                <a:gd name="connsiteX602" fmla="*/ 72874 w 108022"/>
                <a:gd name="connsiteY602" fmla="*/ 50557 h 96406"/>
                <a:gd name="connsiteX603" fmla="*/ 73537 w 108022"/>
                <a:gd name="connsiteY603" fmla="*/ 50700 h 96406"/>
                <a:gd name="connsiteX604" fmla="*/ 74802 w 108022"/>
                <a:gd name="connsiteY604" fmla="*/ 51269 h 96406"/>
                <a:gd name="connsiteX605" fmla="*/ 77330 w 108022"/>
                <a:gd name="connsiteY605" fmla="*/ 50669 h 96406"/>
                <a:gd name="connsiteX606" fmla="*/ 78168 w 108022"/>
                <a:gd name="connsiteY606" fmla="*/ 49847 h 96406"/>
                <a:gd name="connsiteX607" fmla="*/ 78626 w 108022"/>
                <a:gd name="connsiteY607" fmla="*/ 49689 h 96406"/>
                <a:gd name="connsiteX608" fmla="*/ 78847 w 108022"/>
                <a:gd name="connsiteY608" fmla="*/ 50384 h 96406"/>
                <a:gd name="connsiteX609" fmla="*/ 78721 w 108022"/>
                <a:gd name="connsiteY609" fmla="*/ 50811 h 96406"/>
                <a:gd name="connsiteX610" fmla="*/ 77725 w 108022"/>
                <a:gd name="connsiteY610" fmla="*/ 52233 h 96406"/>
                <a:gd name="connsiteX611" fmla="*/ 78294 w 108022"/>
                <a:gd name="connsiteY611" fmla="*/ 53355 h 96406"/>
                <a:gd name="connsiteX612" fmla="*/ 79116 w 108022"/>
                <a:gd name="connsiteY612" fmla="*/ 53655 h 96406"/>
                <a:gd name="connsiteX613" fmla="*/ 79669 w 108022"/>
                <a:gd name="connsiteY613" fmla="*/ 54019 h 96406"/>
                <a:gd name="connsiteX614" fmla="*/ 79496 w 108022"/>
                <a:gd name="connsiteY614" fmla="*/ 55330 h 96406"/>
                <a:gd name="connsiteX615" fmla="*/ 80554 w 108022"/>
                <a:gd name="connsiteY615" fmla="*/ 55837 h 96406"/>
                <a:gd name="connsiteX616" fmla="*/ 81376 w 108022"/>
                <a:gd name="connsiteY616" fmla="*/ 55204 h 96406"/>
                <a:gd name="connsiteX617" fmla="*/ 82119 w 108022"/>
                <a:gd name="connsiteY617" fmla="*/ 54225 h 96406"/>
                <a:gd name="connsiteX618" fmla="*/ 84837 w 108022"/>
                <a:gd name="connsiteY618" fmla="*/ 52991 h 96406"/>
                <a:gd name="connsiteX619" fmla="*/ 85627 w 108022"/>
                <a:gd name="connsiteY619" fmla="*/ 53308 h 96406"/>
                <a:gd name="connsiteX620" fmla="*/ 85406 w 108022"/>
                <a:gd name="connsiteY620" fmla="*/ 55235 h 96406"/>
                <a:gd name="connsiteX621" fmla="*/ 86465 w 108022"/>
                <a:gd name="connsiteY621" fmla="*/ 54777 h 96406"/>
                <a:gd name="connsiteX622" fmla="*/ 87666 w 108022"/>
                <a:gd name="connsiteY622" fmla="*/ 53529 h 96406"/>
                <a:gd name="connsiteX623" fmla="*/ 88425 w 108022"/>
                <a:gd name="connsiteY623" fmla="*/ 51917 h 96406"/>
                <a:gd name="connsiteX624" fmla="*/ 88346 w 108022"/>
                <a:gd name="connsiteY624" fmla="*/ 50463 h 96406"/>
                <a:gd name="connsiteX625" fmla="*/ 88867 w 108022"/>
                <a:gd name="connsiteY625" fmla="*/ 49689 h 96406"/>
                <a:gd name="connsiteX626" fmla="*/ 89863 w 108022"/>
                <a:gd name="connsiteY626" fmla="*/ 48630 h 96406"/>
                <a:gd name="connsiteX627" fmla="*/ 90258 w 108022"/>
                <a:gd name="connsiteY627" fmla="*/ 47840 h 96406"/>
                <a:gd name="connsiteX628" fmla="*/ 89974 w 108022"/>
                <a:gd name="connsiteY628" fmla="*/ 47223 h 96406"/>
                <a:gd name="connsiteX629" fmla="*/ 89737 w 108022"/>
                <a:gd name="connsiteY629" fmla="*/ 46891 h 96406"/>
                <a:gd name="connsiteX630" fmla="*/ 89547 w 108022"/>
                <a:gd name="connsiteY630" fmla="*/ 46765 h 96406"/>
                <a:gd name="connsiteX631" fmla="*/ 89389 w 108022"/>
                <a:gd name="connsiteY631" fmla="*/ 46828 h 96406"/>
                <a:gd name="connsiteX632" fmla="*/ 88662 w 108022"/>
                <a:gd name="connsiteY632" fmla="*/ 45437 h 96406"/>
                <a:gd name="connsiteX633" fmla="*/ 84869 w 108022"/>
                <a:gd name="connsiteY633" fmla="*/ 43794 h 96406"/>
                <a:gd name="connsiteX634" fmla="*/ 81803 w 108022"/>
                <a:gd name="connsiteY634" fmla="*/ 40648 h 96406"/>
                <a:gd name="connsiteX635" fmla="*/ 80491 w 108022"/>
                <a:gd name="connsiteY635" fmla="*/ 40269 h 96406"/>
                <a:gd name="connsiteX636" fmla="*/ 74122 w 108022"/>
                <a:gd name="connsiteY636" fmla="*/ 41865 h 96406"/>
                <a:gd name="connsiteX637" fmla="*/ 73664 w 108022"/>
                <a:gd name="connsiteY637" fmla="*/ 42292 h 96406"/>
                <a:gd name="connsiteX638" fmla="*/ 72573 w 108022"/>
                <a:gd name="connsiteY638" fmla="*/ 43936 h 96406"/>
                <a:gd name="connsiteX639" fmla="*/ 72052 w 108022"/>
                <a:gd name="connsiteY639" fmla="*/ 44015 h 96406"/>
                <a:gd name="connsiteX640" fmla="*/ 71909 w 108022"/>
                <a:gd name="connsiteY640" fmla="*/ 43398 h 96406"/>
                <a:gd name="connsiteX641" fmla="*/ 72241 w 108022"/>
                <a:gd name="connsiteY641" fmla="*/ 42592 h 96406"/>
                <a:gd name="connsiteX642" fmla="*/ 73126 w 108022"/>
                <a:gd name="connsiteY642" fmla="*/ 41407 h 96406"/>
                <a:gd name="connsiteX643" fmla="*/ 72874 w 108022"/>
                <a:gd name="connsiteY643" fmla="*/ 41059 h 96406"/>
                <a:gd name="connsiteX644" fmla="*/ 72747 w 108022"/>
                <a:gd name="connsiteY644" fmla="*/ 40965 h 96406"/>
                <a:gd name="connsiteX645" fmla="*/ 72557 w 108022"/>
                <a:gd name="connsiteY645" fmla="*/ 40901 h 96406"/>
                <a:gd name="connsiteX646" fmla="*/ 72557 w 108022"/>
                <a:gd name="connsiteY646" fmla="*/ 40380 h 96406"/>
                <a:gd name="connsiteX647" fmla="*/ 76572 w 108022"/>
                <a:gd name="connsiteY647" fmla="*/ 39858 h 96406"/>
                <a:gd name="connsiteX648" fmla="*/ 77299 w 108022"/>
                <a:gd name="connsiteY648" fmla="*/ 39274 h 96406"/>
                <a:gd name="connsiteX649" fmla="*/ 77014 w 108022"/>
                <a:gd name="connsiteY649" fmla="*/ 38452 h 96406"/>
                <a:gd name="connsiteX650" fmla="*/ 75244 w 108022"/>
                <a:gd name="connsiteY650" fmla="*/ 37645 h 96406"/>
                <a:gd name="connsiteX651" fmla="*/ 74723 w 108022"/>
                <a:gd name="connsiteY651" fmla="*/ 37187 h 96406"/>
                <a:gd name="connsiteX652" fmla="*/ 75497 w 108022"/>
                <a:gd name="connsiteY652" fmla="*/ 36682 h 96406"/>
                <a:gd name="connsiteX653" fmla="*/ 76335 w 108022"/>
                <a:gd name="connsiteY653" fmla="*/ 36919 h 96406"/>
                <a:gd name="connsiteX654" fmla="*/ 77220 w 108022"/>
                <a:gd name="connsiteY654" fmla="*/ 37392 h 96406"/>
                <a:gd name="connsiteX655" fmla="*/ 78073 w 108022"/>
                <a:gd name="connsiteY655" fmla="*/ 37645 h 96406"/>
                <a:gd name="connsiteX656" fmla="*/ 79480 w 108022"/>
                <a:gd name="connsiteY656" fmla="*/ 37092 h 96406"/>
                <a:gd name="connsiteX657" fmla="*/ 80017 w 108022"/>
                <a:gd name="connsiteY657" fmla="*/ 37092 h 96406"/>
                <a:gd name="connsiteX658" fmla="*/ 80444 w 108022"/>
                <a:gd name="connsiteY658" fmla="*/ 37361 h 96406"/>
                <a:gd name="connsiteX659" fmla="*/ 81171 w 108022"/>
                <a:gd name="connsiteY659" fmla="*/ 38041 h 96406"/>
                <a:gd name="connsiteX660" fmla="*/ 81708 w 108022"/>
                <a:gd name="connsiteY660" fmla="*/ 38167 h 96406"/>
                <a:gd name="connsiteX661" fmla="*/ 83636 w 108022"/>
                <a:gd name="connsiteY661" fmla="*/ 37567 h 96406"/>
                <a:gd name="connsiteX662" fmla="*/ 84094 w 108022"/>
                <a:gd name="connsiteY662" fmla="*/ 37693 h 96406"/>
                <a:gd name="connsiteX663" fmla="*/ 84458 w 108022"/>
                <a:gd name="connsiteY663" fmla="*/ 38072 h 96406"/>
                <a:gd name="connsiteX664" fmla="*/ 84743 w 108022"/>
                <a:gd name="connsiteY664" fmla="*/ 38404 h 96406"/>
                <a:gd name="connsiteX665" fmla="*/ 84916 w 108022"/>
                <a:gd name="connsiteY665" fmla="*/ 38562 h 96406"/>
                <a:gd name="connsiteX666" fmla="*/ 84932 w 108022"/>
                <a:gd name="connsiteY666" fmla="*/ 38768 h 96406"/>
                <a:gd name="connsiteX667" fmla="*/ 86102 w 108022"/>
                <a:gd name="connsiteY667" fmla="*/ 40269 h 96406"/>
                <a:gd name="connsiteX668" fmla="*/ 86513 w 108022"/>
                <a:gd name="connsiteY668" fmla="*/ 40506 h 96406"/>
                <a:gd name="connsiteX669" fmla="*/ 86939 w 108022"/>
                <a:gd name="connsiteY669" fmla="*/ 40617 h 96406"/>
                <a:gd name="connsiteX670" fmla="*/ 87334 w 108022"/>
                <a:gd name="connsiteY670" fmla="*/ 40648 h 96406"/>
                <a:gd name="connsiteX671" fmla="*/ 87777 w 108022"/>
                <a:gd name="connsiteY671" fmla="*/ 40459 h 96406"/>
                <a:gd name="connsiteX672" fmla="*/ 88551 w 108022"/>
                <a:gd name="connsiteY672" fmla="*/ 39731 h 96406"/>
                <a:gd name="connsiteX673" fmla="*/ 88946 w 108022"/>
                <a:gd name="connsiteY673" fmla="*/ 39574 h 96406"/>
                <a:gd name="connsiteX674" fmla="*/ 89421 w 108022"/>
                <a:gd name="connsiteY674" fmla="*/ 39795 h 96406"/>
                <a:gd name="connsiteX675" fmla="*/ 89721 w 108022"/>
                <a:gd name="connsiteY675" fmla="*/ 40269 h 96406"/>
                <a:gd name="connsiteX676" fmla="*/ 89910 w 108022"/>
                <a:gd name="connsiteY676" fmla="*/ 40759 h 96406"/>
                <a:gd name="connsiteX677" fmla="*/ 90132 w 108022"/>
                <a:gd name="connsiteY677" fmla="*/ 41107 h 96406"/>
                <a:gd name="connsiteX678" fmla="*/ 90195 w 108022"/>
                <a:gd name="connsiteY678" fmla="*/ 41312 h 96406"/>
                <a:gd name="connsiteX679" fmla="*/ 90243 w 108022"/>
                <a:gd name="connsiteY679" fmla="*/ 41676 h 96406"/>
                <a:gd name="connsiteX680" fmla="*/ 90353 w 108022"/>
                <a:gd name="connsiteY680" fmla="*/ 41992 h 96406"/>
                <a:gd name="connsiteX681" fmla="*/ 90574 w 108022"/>
                <a:gd name="connsiteY681" fmla="*/ 42134 h 96406"/>
                <a:gd name="connsiteX682" fmla="*/ 90795 w 108022"/>
                <a:gd name="connsiteY682" fmla="*/ 42008 h 96406"/>
                <a:gd name="connsiteX683" fmla="*/ 90985 w 108022"/>
                <a:gd name="connsiteY683" fmla="*/ 41755 h 96406"/>
                <a:gd name="connsiteX684" fmla="*/ 91175 w 108022"/>
                <a:gd name="connsiteY684" fmla="*/ 41549 h 96406"/>
                <a:gd name="connsiteX685" fmla="*/ 91507 w 108022"/>
                <a:gd name="connsiteY685" fmla="*/ 41549 h 96406"/>
                <a:gd name="connsiteX686" fmla="*/ 91855 w 108022"/>
                <a:gd name="connsiteY686" fmla="*/ 41755 h 96406"/>
                <a:gd name="connsiteX687" fmla="*/ 92566 w 108022"/>
                <a:gd name="connsiteY687" fmla="*/ 42466 h 96406"/>
                <a:gd name="connsiteX688" fmla="*/ 92818 w 108022"/>
                <a:gd name="connsiteY688" fmla="*/ 42592 h 96406"/>
                <a:gd name="connsiteX689" fmla="*/ 93229 w 108022"/>
                <a:gd name="connsiteY689" fmla="*/ 42560 h 96406"/>
                <a:gd name="connsiteX690" fmla="*/ 93514 w 108022"/>
                <a:gd name="connsiteY690" fmla="*/ 42403 h 96406"/>
                <a:gd name="connsiteX691" fmla="*/ 93688 w 108022"/>
                <a:gd name="connsiteY691" fmla="*/ 42023 h 96406"/>
                <a:gd name="connsiteX692" fmla="*/ 93751 w 108022"/>
                <a:gd name="connsiteY692" fmla="*/ 41265 h 96406"/>
                <a:gd name="connsiteX693" fmla="*/ 93972 w 108022"/>
                <a:gd name="connsiteY693" fmla="*/ 40506 h 96406"/>
                <a:gd name="connsiteX694" fmla="*/ 94510 w 108022"/>
                <a:gd name="connsiteY694" fmla="*/ 40301 h 96406"/>
                <a:gd name="connsiteX695" fmla="*/ 95553 w 108022"/>
                <a:gd name="connsiteY695" fmla="*/ 40475 h 96406"/>
                <a:gd name="connsiteX696" fmla="*/ 95963 w 108022"/>
                <a:gd name="connsiteY696" fmla="*/ 40901 h 96406"/>
                <a:gd name="connsiteX697" fmla="*/ 95679 w 108022"/>
                <a:gd name="connsiteY697" fmla="*/ 41897 h 96406"/>
                <a:gd name="connsiteX698" fmla="*/ 95126 w 108022"/>
                <a:gd name="connsiteY698" fmla="*/ 42956 h 96406"/>
                <a:gd name="connsiteX699" fmla="*/ 94652 w 108022"/>
                <a:gd name="connsiteY699" fmla="*/ 43588 h 96406"/>
                <a:gd name="connsiteX700" fmla="*/ 95205 w 108022"/>
                <a:gd name="connsiteY700" fmla="*/ 43588 h 96406"/>
                <a:gd name="connsiteX701" fmla="*/ 95442 w 108022"/>
                <a:gd name="connsiteY701" fmla="*/ 43509 h 96406"/>
                <a:gd name="connsiteX702" fmla="*/ 95711 w 108022"/>
                <a:gd name="connsiteY702" fmla="*/ 43319 h 96406"/>
                <a:gd name="connsiteX703" fmla="*/ 95948 w 108022"/>
                <a:gd name="connsiteY703" fmla="*/ 43067 h 96406"/>
                <a:gd name="connsiteX704" fmla="*/ 96138 w 108022"/>
                <a:gd name="connsiteY704" fmla="*/ 42798 h 96406"/>
                <a:gd name="connsiteX705" fmla="*/ 96501 w 108022"/>
                <a:gd name="connsiteY705" fmla="*/ 42466 h 96406"/>
                <a:gd name="connsiteX706" fmla="*/ 96785 w 108022"/>
                <a:gd name="connsiteY706" fmla="*/ 42592 h 96406"/>
                <a:gd name="connsiteX707" fmla="*/ 97101 w 108022"/>
                <a:gd name="connsiteY707" fmla="*/ 42861 h 96406"/>
                <a:gd name="connsiteX708" fmla="*/ 97417 w 108022"/>
                <a:gd name="connsiteY708" fmla="*/ 43019 h 96406"/>
                <a:gd name="connsiteX709" fmla="*/ 99662 w 108022"/>
                <a:gd name="connsiteY709" fmla="*/ 43477 h 96406"/>
                <a:gd name="connsiteX710" fmla="*/ 100641 w 108022"/>
                <a:gd name="connsiteY710" fmla="*/ 43098 h 96406"/>
                <a:gd name="connsiteX711" fmla="*/ 100958 w 108022"/>
                <a:gd name="connsiteY711" fmla="*/ 42118 h 96406"/>
                <a:gd name="connsiteX712" fmla="*/ 101005 w 108022"/>
                <a:gd name="connsiteY712" fmla="*/ 40648 h 96406"/>
                <a:gd name="connsiteX713" fmla="*/ 101195 w 108022"/>
                <a:gd name="connsiteY713" fmla="*/ 38784 h 96406"/>
                <a:gd name="connsiteX714" fmla="*/ 101716 w 108022"/>
                <a:gd name="connsiteY714" fmla="*/ 37330 h 96406"/>
                <a:gd name="connsiteX715" fmla="*/ 102412 w 108022"/>
                <a:gd name="connsiteY715" fmla="*/ 36460 h 96406"/>
                <a:gd name="connsiteX716" fmla="*/ 103218 w 108022"/>
                <a:gd name="connsiteY716" fmla="*/ 35797 h 96406"/>
                <a:gd name="connsiteX717" fmla="*/ 104055 w 108022"/>
                <a:gd name="connsiteY717" fmla="*/ 34785 h 96406"/>
                <a:gd name="connsiteX718" fmla="*/ 106821 w 108022"/>
                <a:gd name="connsiteY718" fmla="*/ 30297 h 96406"/>
                <a:gd name="connsiteX719" fmla="*/ 107722 w 108022"/>
                <a:gd name="connsiteY719" fmla="*/ 29253 h 96406"/>
                <a:gd name="connsiteX720" fmla="*/ 108022 w 108022"/>
                <a:gd name="connsiteY720" fmla="*/ 28526 h 96406"/>
                <a:gd name="connsiteX721" fmla="*/ 107485 w 108022"/>
                <a:gd name="connsiteY721" fmla="*/ 28211 h 9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08022" h="96406">
                  <a:moveTo>
                    <a:pt x="100104" y="27878"/>
                  </a:moveTo>
                  <a:lnTo>
                    <a:pt x="96754" y="29506"/>
                  </a:lnTo>
                  <a:lnTo>
                    <a:pt x="96248" y="29222"/>
                  </a:lnTo>
                  <a:lnTo>
                    <a:pt x="96327" y="27863"/>
                  </a:lnTo>
                  <a:lnTo>
                    <a:pt x="96596" y="26282"/>
                  </a:lnTo>
                  <a:lnTo>
                    <a:pt x="97086" y="24828"/>
                  </a:lnTo>
                  <a:lnTo>
                    <a:pt x="97797" y="23785"/>
                  </a:lnTo>
                  <a:lnTo>
                    <a:pt x="96864" y="24291"/>
                  </a:lnTo>
                  <a:lnTo>
                    <a:pt x="95000" y="26251"/>
                  </a:lnTo>
                  <a:lnTo>
                    <a:pt x="93956" y="26424"/>
                  </a:lnTo>
                  <a:lnTo>
                    <a:pt x="94257" y="25587"/>
                  </a:lnTo>
                  <a:lnTo>
                    <a:pt x="94605" y="25129"/>
                  </a:lnTo>
                  <a:lnTo>
                    <a:pt x="94905" y="24607"/>
                  </a:lnTo>
                  <a:lnTo>
                    <a:pt x="95015" y="23564"/>
                  </a:lnTo>
                  <a:lnTo>
                    <a:pt x="94873" y="21905"/>
                  </a:lnTo>
                  <a:lnTo>
                    <a:pt x="95063" y="21241"/>
                  </a:lnTo>
                  <a:lnTo>
                    <a:pt x="94652" y="21019"/>
                  </a:lnTo>
                  <a:lnTo>
                    <a:pt x="93672" y="21810"/>
                  </a:lnTo>
                  <a:lnTo>
                    <a:pt x="92787" y="22837"/>
                  </a:lnTo>
                  <a:lnTo>
                    <a:pt x="91965" y="23358"/>
                  </a:lnTo>
                  <a:lnTo>
                    <a:pt x="91554" y="22805"/>
                  </a:lnTo>
                  <a:lnTo>
                    <a:pt x="92171" y="21556"/>
                  </a:lnTo>
                  <a:lnTo>
                    <a:pt x="93672" y="19439"/>
                  </a:lnTo>
                  <a:lnTo>
                    <a:pt x="95142" y="17827"/>
                  </a:lnTo>
                  <a:lnTo>
                    <a:pt x="99203" y="15361"/>
                  </a:lnTo>
                  <a:lnTo>
                    <a:pt x="100278" y="13307"/>
                  </a:lnTo>
                  <a:lnTo>
                    <a:pt x="99883" y="13197"/>
                  </a:lnTo>
                  <a:lnTo>
                    <a:pt x="99504" y="12896"/>
                  </a:lnTo>
                  <a:lnTo>
                    <a:pt x="99172" y="12390"/>
                  </a:lnTo>
                  <a:lnTo>
                    <a:pt x="98856" y="11742"/>
                  </a:lnTo>
                  <a:lnTo>
                    <a:pt x="98113" y="12802"/>
                  </a:lnTo>
                  <a:lnTo>
                    <a:pt x="97339" y="13560"/>
                  </a:lnTo>
                  <a:lnTo>
                    <a:pt x="96596" y="13686"/>
                  </a:lnTo>
                  <a:lnTo>
                    <a:pt x="95884" y="12849"/>
                  </a:lnTo>
                  <a:lnTo>
                    <a:pt x="96311" y="11695"/>
                  </a:lnTo>
                  <a:lnTo>
                    <a:pt x="96454" y="10873"/>
                  </a:lnTo>
                  <a:lnTo>
                    <a:pt x="96201" y="10209"/>
                  </a:lnTo>
                  <a:lnTo>
                    <a:pt x="95505" y="9530"/>
                  </a:lnTo>
                  <a:lnTo>
                    <a:pt x="94873" y="8739"/>
                  </a:lnTo>
                  <a:lnTo>
                    <a:pt x="94367" y="7807"/>
                  </a:lnTo>
                  <a:lnTo>
                    <a:pt x="93799" y="7032"/>
                  </a:lnTo>
                  <a:lnTo>
                    <a:pt x="92977" y="6701"/>
                  </a:lnTo>
                  <a:lnTo>
                    <a:pt x="91949" y="6780"/>
                  </a:lnTo>
                  <a:lnTo>
                    <a:pt x="91554" y="7017"/>
                  </a:lnTo>
                  <a:lnTo>
                    <a:pt x="91191" y="7491"/>
                  </a:lnTo>
                  <a:lnTo>
                    <a:pt x="90922" y="7681"/>
                  </a:lnTo>
                  <a:lnTo>
                    <a:pt x="90653" y="7254"/>
                  </a:lnTo>
                  <a:lnTo>
                    <a:pt x="90432" y="6701"/>
                  </a:lnTo>
                  <a:lnTo>
                    <a:pt x="90211" y="6306"/>
                  </a:lnTo>
                  <a:lnTo>
                    <a:pt x="89610" y="5752"/>
                  </a:lnTo>
                  <a:lnTo>
                    <a:pt x="88899" y="5263"/>
                  </a:lnTo>
                  <a:lnTo>
                    <a:pt x="88220" y="5468"/>
                  </a:lnTo>
                  <a:lnTo>
                    <a:pt x="87761" y="6827"/>
                  </a:lnTo>
                  <a:lnTo>
                    <a:pt x="88204" y="7586"/>
                  </a:lnTo>
                  <a:lnTo>
                    <a:pt x="88646" y="8676"/>
                  </a:lnTo>
                  <a:lnTo>
                    <a:pt x="88804" y="9861"/>
                  </a:lnTo>
                  <a:lnTo>
                    <a:pt x="88362" y="10952"/>
                  </a:lnTo>
                  <a:lnTo>
                    <a:pt x="87888" y="10115"/>
                  </a:lnTo>
                  <a:lnTo>
                    <a:pt x="86544" y="9435"/>
                  </a:lnTo>
                  <a:lnTo>
                    <a:pt x="85849" y="8913"/>
                  </a:lnTo>
                  <a:lnTo>
                    <a:pt x="85375" y="9861"/>
                  </a:lnTo>
                  <a:lnTo>
                    <a:pt x="84774" y="12043"/>
                  </a:lnTo>
                  <a:lnTo>
                    <a:pt x="84284" y="13102"/>
                  </a:lnTo>
                  <a:lnTo>
                    <a:pt x="83668" y="13592"/>
                  </a:lnTo>
                  <a:lnTo>
                    <a:pt x="83178" y="13197"/>
                  </a:lnTo>
                  <a:lnTo>
                    <a:pt x="82656" y="12359"/>
                  </a:lnTo>
                  <a:lnTo>
                    <a:pt x="82056" y="11585"/>
                  </a:lnTo>
                  <a:lnTo>
                    <a:pt x="80554" y="11126"/>
                  </a:lnTo>
                  <a:lnTo>
                    <a:pt x="79543" y="12280"/>
                  </a:lnTo>
                  <a:lnTo>
                    <a:pt x="78990" y="14634"/>
                  </a:lnTo>
                  <a:lnTo>
                    <a:pt x="78847" y="17669"/>
                  </a:lnTo>
                  <a:lnTo>
                    <a:pt x="78895" y="18349"/>
                  </a:lnTo>
                  <a:lnTo>
                    <a:pt x="79116" y="19518"/>
                  </a:lnTo>
                  <a:lnTo>
                    <a:pt x="79180" y="20245"/>
                  </a:lnTo>
                  <a:lnTo>
                    <a:pt x="78958" y="20656"/>
                  </a:lnTo>
                  <a:lnTo>
                    <a:pt x="78484" y="21036"/>
                  </a:lnTo>
                  <a:lnTo>
                    <a:pt x="78026" y="21146"/>
                  </a:lnTo>
                  <a:lnTo>
                    <a:pt x="77804" y="20798"/>
                  </a:lnTo>
                  <a:lnTo>
                    <a:pt x="77425" y="19882"/>
                  </a:lnTo>
                  <a:lnTo>
                    <a:pt x="76777" y="19123"/>
                  </a:lnTo>
                  <a:lnTo>
                    <a:pt x="76351" y="18159"/>
                  </a:lnTo>
                  <a:lnTo>
                    <a:pt x="77141" y="14888"/>
                  </a:lnTo>
                  <a:lnTo>
                    <a:pt x="77157" y="12896"/>
                  </a:lnTo>
                  <a:lnTo>
                    <a:pt x="77520" y="11158"/>
                  </a:lnTo>
                  <a:lnTo>
                    <a:pt x="79006" y="10083"/>
                  </a:lnTo>
                  <a:lnTo>
                    <a:pt x="78990" y="9609"/>
                  </a:lnTo>
                  <a:lnTo>
                    <a:pt x="78342" y="9956"/>
                  </a:lnTo>
                  <a:lnTo>
                    <a:pt x="77615" y="10115"/>
                  </a:lnTo>
                  <a:lnTo>
                    <a:pt x="78136" y="9182"/>
                  </a:lnTo>
                  <a:lnTo>
                    <a:pt x="79053" y="8471"/>
                  </a:lnTo>
                  <a:lnTo>
                    <a:pt x="80886" y="7475"/>
                  </a:lnTo>
                  <a:lnTo>
                    <a:pt x="79922" y="6337"/>
                  </a:lnTo>
                  <a:lnTo>
                    <a:pt x="78690" y="5500"/>
                  </a:lnTo>
                  <a:lnTo>
                    <a:pt x="73838" y="4315"/>
                  </a:lnTo>
                  <a:lnTo>
                    <a:pt x="72968" y="4551"/>
                  </a:lnTo>
                  <a:lnTo>
                    <a:pt x="73442" y="6037"/>
                  </a:lnTo>
                  <a:lnTo>
                    <a:pt x="72668" y="6037"/>
                  </a:lnTo>
                  <a:lnTo>
                    <a:pt x="71293" y="5200"/>
                  </a:lnTo>
                  <a:lnTo>
                    <a:pt x="69807" y="4773"/>
                  </a:lnTo>
                  <a:lnTo>
                    <a:pt x="68369" y="3714"/>
                  </a:lnTo>
                  <a:lnTo>
                    <a:pt x="66425" y="3018"/>
                  </a:lnTo>
                  <a:lnTo>
                    <a:pt x="63897" y="917"/>
                  </a:lnTo>
                  <a:lnTo>
                    <a:pt x="62632" y="490"/>
                  </a:lnTo>
                  <a:lnTo>
                    <a:pt x="62253" y="127"/>
                  </a:lnTo>
                  <a:lnTo>
                    <a:pt x="61700" y="0"/>
                  </a:lnTo>
                  <a:lnTo>
                    <a:pt x="61210" y="190"/>
                  </a:lnTo>
                  <a:lnTo>
                    <a:pt x="61005" y="742"/>
                  </a:lnTo>
                  <a:lnTo>
                    <a:pt x="61083" y="1406"/>
                  </a:lnTo>
                  <a:lnTo>
                    <a:pt x="61273" y="1833"/>
                  </a:lnTo>
                  <a:lnTo>
                    <a:pt x="62585" y="3351"/>
                  </a:lnTo>
                  <a:lnTo>
                    <a:pt x="64276" y="4125"/>
                  </a:lnTo>
                  <a:lnTo>
                    <a:pt x="65019" y="4820"/>
                  </a:lnTo>
                  <a:lnTo>
                    <a:pt x="66931" y="7712"/>
                  </a:lnTo>
                  <a:lnTo>
                    <a:pt x="68148" y="8581"/>
                  </a:lnTo>
                  <a:lnTo>
                    <a:pt x="68812" y="9561"/>
                  </a:lnTo>
                  <a:lnTo>
                    <a:pt x="69318" y="10605"/>
                  </a:lnTo>
                  <a:lnTo>
                    <a:pt x="69349" y="11268"/>
                  </a:lnTo>
                  <a:lnTo>
                    <a:pt x="69839" y="11885"/>
                  </a:lnTo>
                  <a:lnTo>
                    <a:pt x="70819" y="12690"/>
                  </a:lnTo>
                  <a:lnTo>
                    <a:pt x="71340" y="13339"/>
                  </a:lnTo>
                  <a:lnTo>
                    <a:pt x="70819" y="13892"/>
                  </a:lnTo>
                  <a:lnTo>
                    <a:pt x="70250" y="13007"/>
                  </a:lnTo>
                  <a:lnTo>
                    <a:pt x="67453" y="10747"/>
                  </a:lnTo>
                  <a:lnTo>
                    <a:pt x="65714" y="8819"/>
                  </a:lnTo>
                  <a:lnTo>
                    <a:pt x="64687" y="8202"/>
                  </a:lnTo>
                  <a:lnTo>
                    <a:pt x="63549" y="8202"/>
                  </a:lnTo>
                  <a:lnTo>
                    <a:pt x="63897" y="9214"/>
                  </a:lnTo>
                  <a:lnTo>
                    <a:pt x="65019" y="10715"/>
                  </a:lnTo>
                  <a:lnTo>
                    <a:pt x="65272" y="11585"/>
                  </a:lnTo>
                  <a:lnTo>
                    <a:pt x="65588" y="15520"/>
                  </a:lnTo>
                  <a:lnTo>
                    <a:pt x="65414" y="19629"/>
                  </a:lnTo>
                  <a:lnTo>
                    <a:pt x="65540" y="21446"/>
                  </a:lnTo>
                  <a:lnTo>
                    <a:pt x="66204" y="22758"/>
                  </a:lnTo>
                  <a:lnTo>
                    <a:pt x="65746" y="22679"/>
                  </a:lnTo>
                  <a:lnTo>
                    <a:pt x="65367" y="22410"/>
                  </a:lnTo>
                  <a:lnTo>
                    <a:pt x="65066" y="21905"/>
                  </a:lnTo>
                  <a:lnTo>
                    <a:pt x="64829" y="21272"/>
                  </a:lnTo>
                  <a:lnTo>
                    <a:pt x="64718" y="19802"/>
                  </a:lnTo>
                  <a:lnTo>
                    <a:pt x="64877" y="18254"/>
                  </a:lnTo>
                  <a:lnTo>
                    <a:pt x="64829" y="17021"/>
                  </a:lnTo>
                  <a:lnTo>
                    <a:pt x="64086" y="16515"/>
                  </a:lnTo>
                  <a:lnTo>
                    <a:pt x="61589" y="16073"/>
                  </a:lnTo>
                  <a:lnTo>
                    <a:pt x="59203" y="15014"/>
                  </a:lnTo>
                  <a:lnTo>
                    <a:pt x="56168" y="12785"/>
                  </a:lnTo>
                  <a:lnTo>
                    <a:pt x="55188" y="12469"/>
                  </a:lnTo>
                  <a:lnTo>
                    <a:pt x="54098" y="13086"/>
                  </a:lnTo>
                  <a:lnTo>
                    <a:pt x="54098" y="14414"/>
                  </a:lnTo>
                  <a:lnTo>
                    <a:pt x="54825" y="15820"/>
                  </a:lnTo>
                  <a:lnTo>
                    <a:pt x="55931" y="16610"/>
                  </a:lnTo>
                  <a:lnTo>
                    <a:pt x="57148" y="16610"/>
                  </a:lnTo>
                  <a:lnTo>
                    <a:pt x="57290" y="16768"/>
                  </a:lnTo>
                  <a:lnTo>
                    <a:pt x="57370" y="17148"/>
                  </a:lnTo>
                  <a:lnTo>
                    <a:pt x="57480" y="17511"/>
                  </a:lnTo>
                  <a:lnTo>
                    <a:pt x="58081" y="17906"/>
                  </a:lnTo>
                  <a:lnTo>
                    <a:pt x="58823" y="18933"/>
                  </a:lnTo>
                  <a:lnTo>
                    <a:pt x="59393" y="19170"/>
                  </a:lnTo>
                  <a:lnTo>
                    <a:pt x="60230" y="19819"/>
                  </a:lnTo>
                  <a:lnTo>
                    <a:pt x="60436" y="21209"/>
                  </a:lnTo>
                  <a:lnTo>
                    <a:pt x="59945" y="22537"/>
                  </a:lnTo>
                  <a:lnTo>
                    <a:pt x="58760" y="22853"/>
                  </a:lnTo>
                  <a:lnTo>
                    <a:pt x="57891" y="22173"/>
                  </a:lnTo>
                  <a:lnTo>
                    <a:pt x="57322" y="21019"/>
                  </a:lnTo>
                  <a:lnTo>
                    <a:pt x="56864" y="19676"/>
                  </a:lnTo>
                  <a:lnTo>
                    <a:pt x="56342" y="18491"/>
                  </a:lnTo>
                  <a:lnTo>
                    <a:pt x="55378" y="17732"/>
                  </a:lnTo>
                  <a:lnTo>
                    <a:pt x="54225" y="18032"/>
                  </a:lnTo>
                  <a:lnTo>
                    <a:pt x="53245" y="18997"/>
                  </a:lnTo>
                  <a:lnTo>
                    <a:pt x="52660" y="20309"/>
                  </a:lnTo>
                  <a:lnTo>
                    <a:pt x="54461" y="21446"/>
                  </a:lnTo>
                  <a:lnTo>
                    <a:pt x="55299" y="22378"/>
                  </a:lnTo>
                  <a:lnTo>
                    <a:pt x="55678" y="23659"/>
                  </a:lnTo>
                  <a:lnTo>
                    <a:pt x="55173" y="24038"/>
                  </a:lnTo>
                  <a:lnTo>
                    <a:pt x="53987" y="23422"/>
                  </a:lnTo>
                  <a:lnTo>
                    <a:pt x="52107" y="21873"/>
                  </a:lnTo>
                  <a:lnTo>
                    <a:pt x="52344" y="23975"/>
                  </a:lnTo>
                  <a:lnTo>
                    <a:pt x="53355" y="27989"/>
                  </a:lnTo>
                  <a:lnTo>
                    <a:pt x="52992" y="29158"/>
                  </a:lnTo>
                  <a:lnTo>
                    <a:pt x="52075" y="26583"/>
                  </a:lnTo>
                  <a:lnTo>
                    <a:pt x="51348" y="23722"/>
                  </a:lnTo>
                  <a:lnTo>
                    <a:pt x="50858" y="20735"/>
                  </a:lnTo>
                  <a:lnTo>
                    <a:pt x="50684" y="17717"/>
                  </a:lnTo>
                  <a:lnTo>
                    <a:pt x="50684" y="16120"/>
                  </a:lnTo>
                  <a:lnTo>
                    <a:pt x="50574" y="14414"/>
                  </a:lnTo>
                  <a:lnTo>
                    <a:pt x="50163" y="13054"/>
                  </a:lnTo>
                  <a:lnTo>
                    <a:pt x="49293" y="12517"/>
                  </a:lnTo>
                  <a:lnTo>
                    <a:pt x="48013" y="12043"/>
                  </a:lnTo>
                  <a:lnTo>
                    <a:pt x="47587" y="10952"/>
                  </a:lnTo>
                  <a:lnTo>
                    <a:pt x="47302" y="9735"/>
                  </a:lnTo>
                  <a:lnTo>
                    <a:pt x="46480" y="8913"/>
                  </a:lnTo>
                  <a:lnTo>
                    <a:pt x="46196" y="9008"/>
                  </a:lnTo>
                  <a:lnTo>
                    <a:pt x="45817" y="9308"/>
                  </a:lnTo>
                  <a:lnTo>
                    <a:pt x="45406" y="9483"/>
                  </a:lnTo>
                  <a:lnTo>
                    <a:pt x="44979" y="9166"/>
                  </a:lnTo>
                  <a:lnTo>
                    <a:pt x="44315" y="8439"/>
                  </a:lnTo>
                  <a:lnTo>
                    <a:pt x="44125" y="8329"/>
                  </a:lnTo>
                  <a:lnTo>
                    <a:pt x="42498" y="8913"/>
                  </a:lnTo>
                  <a:lnTo>
                    <a:pt x="41218" y="10146"/>
                  </a:lnTo>
                  <a:lnTo>
                    <a:pt x="40728" y="10478"/>
                  </a:lnTo>
                  <a:lnTo>
                    <a:pt x="40459" y="10510"/>
                  </a:lnTo>
                  <a:lnTo>
                    <a:pt x="39874" y="10383"/>
                  </a:lnTo>
                  <a:lnTo>
                    <a:pt x="39637" y="10478"/>
                  </a:lnTo>
                  <a:lnTo>
                    <a:pt x="39352" y="10747"/>
                  </a:lnTo>
                  <a:lnTo>
                    <a:pt x="37282" y="13275"/>
                  </a:lnTo>
                  <a:lnTo>
                    <a:pt x="36081" y="15314"/>
                  </a:lnTo>
                  <a:lnTo>
                    <a:pt x="35544" y="17970"/>
                  </a:lnTo>
                  <a:lnTo>
                    <a:pt x="36050" y="21462"/>
                  </a:lnTo>
                  <a:lnTo>
                    <a:pt x="36840" y="22853"/>
                  </a:lnTo>
                  <a:lnTo>
                    <a:pt x="38041" y="23627"/>
                  </a:lnTo>
                  <a:lnTo>
                    <a:pt x="42908" y="24212"/>
                  </a:lnTo>
                  <a:lnTo>
                    <a:pt x="45216" y="25018"/>
                  </a:lnTo>
                  <a:lnTo>
                    <a:pt x="47966" y="27705"/>
                  </a:lnTo>
                  <a:lnTo>
                    <a:pt x="49025" y="28400"/>
                  </a:lnTo>
                  <a:lnTo>
                    <a:pt x="49499" y="29095"/>
                  </a:lnTo>
                  <a:lnTo>
                    <a:pt x="49863" y="29933"/>
                  </a:lnTo>
                  <a:lnTo>
                    <a:pt x="49926" y="30660"/>
                  </a:lnTo>
                  <a:lnTo>
                    <a:pt x="49609" y="31119"/>
                  </a:lnTo>
                  <a:lnTo>
                    <a:pt x="48535" y="30850"/>
                  </a:lnTo>
                  <a:lnTo>
                    <a:pt x="48013" y="31277"/>
                  </a:lnTo>
                  <a:lnTo>
                    <a:pt x="47555" y="29033"/>
                  </a:lnTo>
                  <a:lnTo>
                    <a:pt x="46496" y="28084"/>
                  </a:lnTo>
                  <a:lnTo>
                    <a:pt x="40696" y="26804"/>
                  </a:lnTo>
                  <a:lnTo>
                    <a:pt x="38989" y="26819"/>
                  </a:lnTo>
                  <a:lnTo>
                    <a:pt x="37709" y="27626"/>
                  </a:lnTo>
                  <a:lnTo>
                    <a:pt x="38357" y="29111"/>
                  </a:lnTo>
                  <a:lnTo>
                    <a:pt x="43019" y="34153"/>
                  </a:lnTo>
                  <a:lnTo>
                    <a:pt x="43557" y="34374"/>
                  </a:lnTo>
                  <a:lnTo>
                    <a:pt x="44995" y="34453"/>
                  </a:lnTo>
                  <a:lnTo>
                    <a:pt x="45580" y="34769"/>
                  </a:lnTo>
                  <a:lnTo>
                    <a:pt x="46085" y="35465"/>
                  </a:lnTo>
                  <a:lnTo>
                    <a:pt x="44947" y="35891"/>
                  </a:lnTo>
                  <a:lnTo>
                    <a:pt x="43193" y="35480"/>
                  </a:lnTo>
                  <a:lnTo>
                    <a:pt x="41455" y="34595"/>
                  </a:lnTo>
                  <a:lnTo>
                    <a:pt x="40396" y="33616"/>
                  </a:lnTo>
                  <a:lnTo>
                    <a:pt x="39922" y="32967"/>
                  </a:lnTo>
                  <a:lnTo>
                    <a:pt x="39432" y="32636"/>
                  </a:lnTo>
                  <a:lnTo>
                    <a:pt x="39084" y="33015"/>
                  </a:lnTo>
                  <a:lnTo>
                    <a:pt x="39147" y="34406"/>
                  </a:lnTo>
                  <a:lnTo>
                    <a:pt x="39400" y="35006"/>
                  </a:lnTo>
                  <a:lnTo>
                    <a:pt x="40807" y="37519"/>
                  </a:lnTo>
                  <a:lnTo>
                    <a:pt x="40412" y="38389"/>
                  </a:lnTo>
                  <a:lnTo>
                    <a:pt x="40348" y="40001"/>
                  </a:lnTo>
                  <a:lnTo>
                    <a:pt x="40728" y="45501"/>
                  </a:lnTo>
                  <a:lnTo>
                    <a:pt x="41186" y="46369"/>
                  </a:lnTo>
                  <a:lnTo>
                    <a:pt x="41818" y="46875"/>
                  </a:lnTo>
                  <a:lnTo>
                    <a:pt x="42498" y="47903"/>
                  </a:lnTo>
                  <a:lnTo>
                    <a:pt x="42908" y="49562"/>
                  </a:lnTo>
                  <a:lnTo>
                    <a:pt x="43082" y="51269"/>
                  </a:lnTo>
                  <a:lnTo>
                    <a:pt x="43509" y="52596"/>
                  </a:lnTo>
                  <a:lnTo>
                    <a:pt x="45453" y="53434"/>
                  </a:lnTo>
                  <a:lnTo>
                    <a:pt x="46575" y="54208"/>
                  </a:lnTo>
                  <a:lnTo>
                    <a:pt x="47555" y="55235"/>
                  </a:lnTo>
                  <a:lnTo>
                    <a:pt x="48140" y="56200"/>
                  </a:lnTo>
                  <a:lnTo>
                    <a:pt x="43367" y="53766"/>
                  </a:lnTo>
                  <a:lnTo>
                    <a:pt x="42118" y="52328"/>
                  </a:lnTo>
                  <a:lnTo>
                    <a:pt x="40143" y="48155"/>
                  </a:lnTo>
                  <a:lnTo>
                    <a:pt x="39542" y="47444"/>
                  </a:lnTo>
                  <a:lnTo>
                    <a:pt x="38136" y="46511"/>
                  </a:lnTo>
                  <a:lnTo>
                    <a:pt x="37488" y="45848"/>
                  </a:lnTo>
                  <a:lnTo>
                    <a:pt x="36840" y="43809"/>
                  </a:lnTo>
                  <a:lnTo>
                    <a:pt x="36271" y="38341"/>
                  </a:lnTo>
                  <a:lnTo>
                    <a:pt x="35670" y="36239"/>
                  </a:lnTo>
                  <a:lnTo>
                    <a:pt x="34058" y="35085"/>
                  </a:lnTo>
                  <a:lnTo>
                    <a:pt x="30265" y="36050"/>
                  </a:lnTo>
                  <a:lnTo>
                    <a:pt x="28558" y="35480"/>
                  </a:lnTo>
                  <a:lnTo>
                    <a:pt x="33047" y="34643"/>
                  </a:lnTo>
                  <a:lnTo>
                    <a:pt x="34122" y="33379"/>
                  </a:lnTo>
                  <a:lnTo>
                    <a:pt x="33015" y="29033"/>
                  </a:lnTo>
                  <a:lnTo>
                    <a:pt x="32304" y="27705"/>
                  </a:lnTo>
                  <a:lnTo>
                    <a:pt x="30803" y="27104"/>
                  </a:lnTo>
                  <a:lnTo>
                    <a:pt x="26915" y="27104"/>
                  </a:lnTo>
                  <a:lnTo>
                    <a:pt x="26188" y="26788"/>
                  </a:lnTo>
                  <a:lnTo>
                    <a:pt x="24844" y="25824"/>
                  </a:lnTo>
                  <a:lnTo>
                    <a:pt x="24133" y="25555"/>
                  </a:lnTo>
                  <a:lnTo>
                    <a:pt x="23375" y="25714"/>
                  </a:lnTo>
                  <a:lnTo>
                    <a:pt x="22758" y="26329"/>
                  </a:lnTo>
                  <a:lnTo>
                    <a:pt x="22189" y="27057"/>
                  </a:lnTo>
                  <a:lnTo>
                    <a:pt x="21636" y="27610"/>
                  </a:lnTo>
                  <a:lnTo>
                    <a:pt x="20877" y="27799"/>
                  </a:lnTo>
                  <a:lnTo>
                    <a:pt x="19376" y="27468"/>
                  </a:lnTo>
                  <a:lnTo>
                    <a:pt x="18617" y="27594"/>
                  </a:lnTo>
                  <a:lnTo>
                    <a:pt x="18617" y="27799"/>
                  </a:lnTo>
                  <a:lnTo>
                    <a:pt x="18380" y="28890"/>
                  </a:lnTo>
                  <a:lnTo>
                    <a:pt x="18301" y="29206"/>
                  </a:lnTo>
                  <a:lnTo>
                    <a:pt x="16926" y="30218"/>
                  </a:lnTo>
                  <a:lnTo>
                    <a:pt x="14935" y="32272"/>
                  </a:lnTo>
                  <a:lnTo>
                    <a:pt x="16420" y="33268"/>
                  </a:lnTo>
                  <a:lnTo>
                    <a:pt x="16895" y="33805"/>
                  </a:lnTo>
                  <a:lnTo>
                    <a:pt x="14587" y="32967"/>
                  </a:lnTo>
                  <a:lnTo>
                    <a:pt x="12185" y="32778"/>
                  </a:lnTo>
                  <a:lnTo>
                    <a:pt x="11822" y="33473"/>
                  </a:lnTo>
                  <a:lnTo>
                    <a:pt x="12359" y="36650"/>
                  </a:lnTo>
                  <a:lnTo>
                    <a:pt x="11869" y="37440"/>
                  </a:lnTo>
                  <a:lnTo>
                    <a:pt x="11142" y="35797"/>
                  </a:lnTo>
                  <a:lnTo>
                    <a:pt x="10763" y="35417"/>
                  </a:lnTo>
                  <a:lnTo>
                    <a:pt x="10225" y="35448"/>
                  </a:lnTo>
                  <a:lnTo>
                    <a:pt x="9388" y="36192"/>
                  </a:lnTo>
                  <a:lnTo>
                    <a:pt x="8076" y="36745"/>
                  </a:lnTo>
                  <a:lnTo>
                    <a:pt x="7286" y="37693"/>
                  </a:lnTo>
                  <a:lnTo>
                    <a:pt x="6622" y="39052"/>
                  </a:lnTo>
                  <a:lnTo>
                    <a:pt x="6274" y="40522"/>
                  </a:lnTo>
                  <a:lnTo>
                    <a:pt x="6843" y="41281"/>
                  </a:lnTo>
                  <a:lnTo>
                    <a:pt x="6480" y="41723"/>
                  </a:lnTo>
                  <a:lnTo>
                    <a:pt x="5136" y="42308"/>
                  </a:lnTo>
                  <a:lnTo>
                    <a:pt x="3461" y="44141"/>
                  </a:lnTo>
                  <a:lnTo>
                    <a:pt x="3999" y="45216"/>
                  </a:lnTo>
                  <a:lnTo>
                    <a:pt x="4172" y="46638"/>
                  </a:lnTo>
                  <a:lnTo>
                    <a:pt x="3904" y="47950"/>
                  </a:lnTo>
                  <a:lnTo>
                    <a:pt x="3098" y="48788"/>
                  </a:lnTo>
                  <a:lnTo>
                    <a:pt x="3098" y="49325"/>
                  </a:lnTo>
                  <a:lnTo>
                    <a:pt x="3477" y="49499"/>
                  </a:lnTo>
                  <a:lnTo>
                    <a:pt x="3793" y="49815"/>
                  </a:lnTo>
                  <a:lnTo>
                    <a:pt x="4046" y="50257"/>
                  </a:lnTo>
                  <a:lnTo>
                    <a:pt x="4188" y="50874"/>
                  </a:lnTo>
                  <a:lnTo>
                    <a:pt x="2971" y="50463"/>
                  </a:lnTo>
                  <a:lnTo>
                    <a:pt x="1912" y="49752"/>
                  </a:lnTo>
                  <a:lnTo>
                    <a:pt x="933" y="49499"/>
                  </a:lnTo>
                  <a:lnTo>
                    <a:pt x="0" y="50305"/>
                  </a:lnTo>
                  <a:lnTo>
                    <a:pt x="458" y="51127"/>
                  </a:lnTo>
                  <a:lnTo>
                    <a:pt x="1565" y="51933"/>
                  </a:lnTo>
                  <a:lnTo>
                    <a:pt x="2102" y="52691"/>
                  </a:lnTo>
                  <a:lnTo>
                    <a:pt x="2197" y="53671"/>
                  </a:lnTo>
                  <a:lnTo>
                    <a:pt x="1644" y="54225"/>
                  </a:lnTo>
                  <a:lnTo>
                    <a:pt x="853" y="54493"/>
                  </a:lnTo>
                  <a:lnTo>
                    <a:pt x="253" y="54509"/>
                  </a:lnTo>
                  <a:lnTo>
                    <a:pt x="1043" y="55915"/>
                  </a:lnTo>
                  <a:lnTo>
                    <a:pt x="2339" y="55852"/>
                  </a:lnTo>
                  <a:lnTo>
                    <a:pt x="3777" y="55283"/>
                  </a:lnTo>
                  <a:lnTo>
                    <a:pt x="5010" y="55062"/>
                  </a:lnTo>
                  <a:lnTo>
                    <a:pt x="5057" y="55267"/>
                  </a:lnTo>
                  <a:lnTo>
                    <a:pt x="5073" y="55615"/>
                  </a:lnTo>
                  <a:lnTo>
                    <a:pt x="5200" y="55962"/>
                  </a:lnTo>
                  <a:lnTo>
                    <a:pt x="5563" y="56105"/>
                  </a:lnTo>
                  <a:lnTo>
                    <a:pt x="7475" y="56184"/>
                  </a:lnTo>
                  <a:lnTo>
                    <a:pt x="8013" y="56484"/>
                  </a:lnTo>
                  <a:lnTo>
                    <a:pt x="8455" y="57037"/>
                  </a:lnTo>
                  <a:lnTo>
                    <a:pt x="8613" y="57986"/>
                  </a:lnTo>
                  <a:lnTo>
                    <a:pt x="8945" y="59139"/>
                  </a:lnTo>
                  <a:lnTo>
                    <a:pt x="10589" y="62095"/>
                  </a:lnTo>
                  <a:lnTo>
                    <a:pt x="11110" y="63454"/>
                  </a:lnTo>
                  <a:lnTo>
                    <a:pt x="11237" y="65098"/>
                  </a:lnTo>
                  <a:lnTo>
                    <a:pt x="11142" y="68211"/>
                  </a:lnTo>
                  <a:lnTo>
                    <a:pt x="11822" y="70819"/>
                  </a:lnTo>
                  <a:lnTo>
                    <a:pt x="11648" y="72447"/>
                  </a:lnTo>
                  <a:lnTo>
                    <a:pt x="11347" y="74201"/>
                  </a:lnTo>
                  <a:lnTo>
                    <a:pt x="11221" y="76445"/>
                  </a:lnTo>
                  <a:lnTo>
                    <a:pt x="11142" y="76966"/>
                  </a:lnTo>
                  <a:lnTo>
                    <a:pt x="11268" y="77330"/>
                  </a:lnTo>
                  <a:lnTo>
                    <a:pt x="11822" y="77488"/>
                  </a:lnTo>
                  <a:lnTo>
                    <a:pt x="13102" y="77488"/>
                  </a:lnTo>
                  <a:lnTo>
                    <a:pt x="13544" y="77662"/>
                  </a:lnTo>
                  <a:lnTo>
                    <a:pt x="14556" y="78341"/>
                  </a:lnTo>
                  <a:lnTo>
                    <a:pt x="16073" y="78800"/>
                  </a:lnTo>
                  <a:lnTo>
                    <a:pt x="17021" y="79480"/>
                  </a:lnTo>
                  <a:lnTo>
                    <a:pt x="19487" y="82087"/>
                  </a:lnTo>
                  <a:lnTo>
                    <a:pt x="20103" y="82956"/>
                  </a:lnTo>
                  <a:lnTo>
                    <a:pt x="20451" y="84158"/>
                  </a:lnTo>
                  <a:lnTo>
                    <a:pt x="20451" y="86244"/>
                  </a:lnTo>
                  <a:lnTo>
                    <a:pt x="20419" y="87698"/>
                  </a:lnTo>
                  <a:lnTo>
                    <a:pt x="20656" y="87729"/>
                  </a:lnTo>
                  <a:lnTo>
                    <a:pt x="21383" y="87397"/>
                  </a:lnTo>
                  <a:lnTo>
                    <a:pt x="21794" y="87097"/>
                  </a:lnTo>
                  <a:lnTo>
                    <a:pt x="23090" y="85865"/>
                  </a:lnTo>
                  <a:lnTo>
                    <a:pt x="23090" y="85311"/>
                  </a:lnTo>
                  <a:lnTo>
                    <a:pt x="22474" y="85643"/>
                  </a:lnTo>
                  <a:lnTo>
                    <a:pt x="21367" y="86639"/>
                  </a:lnTo>
                  <a:lnTo>
                    <a:pt x="20672" y="86876"/>
                  </a:lnTo>
                  <a:lnTo>
                    <a:pt x="20625" y="86339"/>
                  </a:lnTo>
                  <a:lnTo>
                    <a:pt x="20814" y="83241"/>
                  </a:lnTo>
                  <a:lnTo>
                    <a:pt x="21304" y="83462"/>
                  </a:lnTo>
                  <a:lnTo>
                    <a:pt x="21573" y="83905"/>
                  </a:lnTo>
                  <a:lnTo>
                    <a:pt x="21604" y="84521"/>
                  </a:lnTo>
                  <a:lnTo>
                    <a:pt x="21399" y="85311"/>
                  </a:lnTo>
                  <a:lnTo>
                    <a:pt x="22253" y="83763"/>
                  </a:lnTo>
                  <a:lnTo>
                    <a:pt x="22553" y="83936"/>
                  </a:lnTo>
                  <a:lnTo>
                    <a:pt x="22885" y="84236"/>
                  </a:lnTo>
                  <a:lnTo>
                    <a:pt x="23201" y="84395"/>
                  </a:lnTo>
                  <a:lnTo>
                    <a:pt x="23532" y="84063"/>
                  </a:lnTo>
                  <a:lnTo>
                    <a:pt x="23880" y="83099"/>
                  </a:lnTo>
                  <a:lnTo>
                    <a:pt x="23880" y="82435"/>
                  </a:lnTo>
                  <a:lnTo>
                    <a:pt x="23548" y="81850"/>
                  </a:lnTo>
                  <a:lnTo>
                    <a:pt x="22821" y="81171"/>
                  </a:lnTo>
                  <a:lnTo>
                    <a:pt x="25050" y="80981"/>
                  </a:lnTo>
                  <a:lnTo>
                    <a:pt x="25935" y="80380"/>
                  </a:lnTo>
                  <a:lnTo>
                    <a:pt x="26520" y="79116"/>
                  </a:lnTo>
                  <a:lnTo>
                    <a:pt x="26535" y="78531"/>
                  </a:lnTo>
                  <a:lnTo>
                    <a:pt x="26441" y="76871"/>
                  </a:lnTo>
                  <a:lnTo>
                    <a:pt x="26535" y="76002"/>
                  </a:lnTo>
                  <a:lnTo>
                    <a:pt x="26725" y="75276"/>
                  </a:lnTo>
                  <a:lnTo>
                    <a:pt x="27657" y="73379"/>
                  </a:lnTo>
                  <a:lnTo>
                    <a:pt x="28448" y="70961"/>
                  </a:lnTo>
                  <a:lnTo>
                    <a:pt x="28780" y="69349"/>
                  </a:lnTo>
                  <a:lnTo>
                    <a:pt x="28780" y="68148"/>
                  </a:lnTo>
                  <a:lnTo>
                    <a:pt x="28068" y="67405"/>
                  </a:lnTo>
                  <a:lnTo>
                    <a:pt x="21873" y="67879"/>
                  </a:lnTo>
                  <a:lnTo>
                    <a:pt x="20846" y="68401"/>
                  </a:lnTo>
                  <a:lnTo>
                    <a:pt x="19929" y="69476"/>
                  </a:lnTo>
                  <a:lnTo>
                    <a:pt x="18807" y="71514"/>
                  </a:lnTo>
                  <a:lnTo>
                    <a:pt x="18191" y="72273"/>
                  </a:lnTo>
                  <a:lnTo>
                    <a:pt x="17242" y="72826"/>
                  </a:lnTo>
                  <a:lnTo>
                    <a:pt x="16057" y="72937"/>
                  </a:lnTo>
                  <a:lnTo>
                    <a:pt x="15046" y="72399"/>
                  </a:lnTo>
                  <a:lnTo>
                    <a:pt x="14097" y="71340"/>
                  </a:lnTo>
                  <a:lnTo>
                    <a:pt x="13165" y="69934"/>
                  </a:lnTo>
                  <a:lnTo>
                    <a:pt x="12723" y="68117"/>
                  </a:lnTo>
                  <a:lnTo>
                    <a:pt x="13829" y="67279"/>
                  </a:lnTo>
                  <a:lnTo>
                    <a:pt x="16152" y="67073"/>
                  </a:lnTo>
                  <a:lnTo>
                    <a:pt x="16737" y="66741"/>
                  </a:lnTo>
                  <a:lnTo>
                    <a:pt x="17732" y="65746"/>
                  </a:lnTo>
                  <a:lnTo>
                    <a:pt x="18254" y="65540"/>
                  </a:lnTo>
                  <a:lnTo>
                    <a:pt x="20767" y="65540"/>
                  </a:lnTo>
                  <a:lnTo>
                    <a:pt x="23169" y="65018"/>
                  </a:lnTo>
                  <a:lnTo>
                    <a:pt x="25872" y="65683"/>
                  </a:lnTo>
                  <a:lnTo>
                    <a:pt x="28116" y="65572"/>
                  </a:lnTo>
                  <a:lnTo>
                    <a:pt x="28527" y="65825"/>
                  </a:lnTo>
                  <a:lnTo>
                    <a:pt x="29285" y="66883"/>
                  </a:lnTo>
                  <a:lnTo>
                    <a:pt x="29633" y="67137"/>
                  </a:lnTo>
                  <a:lnTo>
                    <a:pt x="34706" y="67674"/>
                  </a:lnTo>
                  <a:lnTo>
                    <a:pt x="29760" y="71735"/>
                  </a:lnTo>
                  <a:lnTo>
                    <a:pt x="28495" y="73900"/>
                  </a:lnTo>
                  <a:lnTo>
                    <a:pt x="28195" y="74991"/>
                  </a:lnTo>
                  <a:lnTo>
                    <a:pt x="28021" y="75339"/>
                  </a:lnTo>
                  <a:lnTo>
                    <a:pt x="27483" y="76113"/>
                  </a:lnTo>
                  <a:lnTo>
                    <a:pt x="27373" y="76476"/>
                  </a:lnTo>
                  <a:lnTo>
                    <a:pt x="27531" y="77156"/>
                  </a:lnTo>
                  <a:lnTo>
                    <a:pt x="28321" y="77868"/>
                  </a:lnTo>
                  <a:lnTo>
                    <a:pt x="28938" y="79448"/>
                  </a:lnTo>
                  <a:lnTo>
                    <a:pt x="29949" y="78642"/>
                  </a:lnTo>
                  <a:lnTo>
                    <a:pt x="31008" y="77093"/>
                  </a:lnTo>
                  <a:lnTo>
                    <a:pt x="32762" y="73822"/>
                  </a:lnTo>
                  <a:lnTo>
                    <a:pt x="34122" y="72083"/>
                  </a:lnTo>
                  <a:lnTo>
                    <a:pt x="38894" y="67674"/>
                  </a:lnTo>
                  <a:lnTo>
                    <a:pt x="39922" y="67184"/>
                  </a:lnTo>
                  <a:lnTo>
                    <a:pt x="40412" y="66678"/>
                  </a:lnTo>
                  <a:lnTo>
                    <a:pt x="40617" y="65825"/>
                  </a:lnTo>
                  <a:lnTo>
                    <a:pt x="41012" y="65098"/>
                  </a:lnTo>
                  <a:lnTo>
                    <a:pt x="41960" y="65366"/>
                  </a:lnTo>
                  <a:lnTo>
                    <a:pt x="43714" y="66630"/>
                  </a:lnTo>
                  <a:lnTo>
                    <a:pt x="43714" y="67105"/>
                  </a:lnTo>
                  <a:lnTo>
                    <a:pt x="42672" y="67184"/>
                  </a:lnTo>
                  <a:lnTo>
                    <a:pt x="42213" y="67358"/>
                  </a:lnTo>
                  <a:lnTo>
                    <a:pt x="41739" y="67674"/>
                  </a:lnTo>
                  <a:lnTo>
                    <a:pt x="41423" y="68053"/>
                  </a:lnTo>
                  <a:lnTo>
                    <a:pt x="40823" y="69049"/>
                  </a:lnTo>
                  <a:lnTo>
                    <a:pt x="40506" y="69222"/>
                  </a:lnTo>
                  <a:lnTo>
                    <a:pt x="39827" y="69459"/>
                  </a:lnTo>
                  <a:lnTo>
                    <a:pt x="37883" y="70676"/>
                  </a:lnTo>
                  <a:lnTo>
                    <a:pt x="37219" y="71261"/>
                  </a:lnTo>
                  <a:lnTo>
                    <a:pt x="36713" y="72146"/>
                  </a:lnTo>
                  <a:lnTo>
                    <a:pt x="35939" y="74122"/>
                  </a:lnTo>
                  <a:lnTo>
                    <a:pt x="34943" y="76113"/>
                  </a:lnTo>
                  <a:lnTo>
                    <a:pt x="34580" y="77156"/>
                  </a:lnTo>
                  <a:lnTo>
                    <a:pt x="34327" y="78294"/>
                  </a:lnTo>
                  <a:lnTo>
                    <a:pt x="34153" y="79606"/>
                  </a:lnTo>
                  <a:lnTo>
                    <a:pt x="36239" y="79653"/>
                  </a:lnTo>
                  <a:lnTo>
                    <a:pt x="37282" y="79369"/>
                  </a:lnTo>
                  <a:lnTo>
                    <a:pt x="38104" y="78547"/>
                  </a:lnTo>
                  <a:lnTo>
                    <a:pt x="38420" y="77425"/>
                  </a:lnTo>
                  <a:lnTo>
                    <a:pt x="38705" y="75939"/>
                  </a:lnTo>
                  <a:lnTo>
                    <a:pt x="39100" y="75007"/>
                  </a:lnTo>
                  <a:lnTo>
                    <a:pt x="39795" y="75449"/>
                  </a:lnTo>
                  <a:lnTo>
                    <a:pt x="39953" y="76666"/>
                  </a:lnTo>
                  <a:lnTo>
                    <a:pt x="38989" y="78595"/>
                  </a:lnTo>
                  <a:lnTo>
                    <a:pt x="39226" y="79116"/>
                  </a:lnTo>
                  <a:lnTo>
                    <a:pt x="39890" y="78895"/>
                  </a:lnTo>
                  <a:lnTo>
                    <a:pt x="42071" y="76476"/>
                  </a:lnTo>
                  <a:lnTo>
                    <a:pt x="42324" y="76998"/>
                  </a:lnTo>
                  <a:lnTo>
                    <a:pt x="40854" y="78990"/>
                  </a:lnTo>
                  <a:lnTo>
                    <a:pt x="37630" y="82056"/>
                  </a:lnTo>
                  <a:lnTo>
                    <a:pt x="35844" y="83256"/>
                  </a:lnTo>
                  <a:lnTo>
                    <a:pt x="34864" y="83604"/>
                  </a:lnTo>
                  <a:lnTo>
                    <a:pt x="34358" y="83936"/>
                  </a:lnTo>
                  <a:lnTo>
                    <a:pt x="33995" y="84916"/>
                  </a:lnTo>
                  <a:lnTo>
                    <a:pt x="33015" y="86417"/>
                  </a:lnTo>
                  <a:lnTo>
                    <a:pt x="30392" y="88361"/>
                  </a:lnTo>
                  <a:lnTo>
                    <a:pt x="27642" y="92960"/>
                  </a:lnTo>
                  <a:lnTo>
                    <a:pt x="27326" y="93893"/>
                  </a:lnTo>
                  <a:lnTo>
                    <a:pt x="27167" y="94746"/>
                  </a:lnTo>
                  <a:lnTo>
                    <a:pt x="26899" y="95268"/>
                  </a:lnTo>
                  <a:lnTo>
                    <a:pt x="26851" y="95647"/>
                  </a:lnTo>
                  <a:lnTo>
                    <a:pt x="27326" y="96201"/>
                  </a:lnTo>
                  <a:lnTo>
                    <a:pt x="27958" y="96406"/>
                  </a:lnTo>
                  <a:lnTo>
                    <a:pt x="28558" y="96153"/>
                  </a:lnTo>
                  <a:lnTo>
                    <a:pt x="29617" y="95221"/>
                  </a:lnTo>
                  <a:lnTo>
                    <a:pt x="30771" y="94778"/>
                  </a:lnTo>
                  <a:lnTo>
                    <a:pt x="31577" y="95205"/>
                  </a:lnTo>
                  <a:lnTo>
                    <a:pt x="32415" y="95853"/>
                  </a:lnTo>
                  <a:lnTo>
                    <a:pt x="33584" y="96201"/>
                  </a:lnTo>
                  <a:lnTo>
                    <a:pt x="34611" y="95884"/>
                  </a:lnTo>
                  <a:lnTo>
                    <a:pt x="35449" y="95063"/>
                  </a:lnTo>
                  <a:lnTo>
                    <a:pt x="36982" y="93102"/>
                  </a:lnTo>
                  <a:lnTo>
                    <a:pt x="38594" y="91823"/>
                  </a:lnTo>
                  <a:lnTo>
                    <a:pt x="39242" y="90827"/>
                  </a:lnTo>
                  <a:lnTo>
                    <a:pt x="39527" y="89231"/>
                  </a:lnTo>
                  <a:lnTo>
                    <a:pt x="39748" y="88583"/>
                  </a:lnTo>
                  <a:lnTo>
                    <a:pt x="40301" y="88377"/>
                  </a:lnTo>
                  <a:lnTo>
                    <a:pt x="41455" y="88456"/>
                  </a:lnTo>
                  <a:lnTo>
                    <a:pt x="41866" y="88851"/>
                  </a:lnTo>
                  <a:lnTo>
                    <a:pt x="42118" y="88946"/>
                  </a:lnTo>
                  <a:lnTo>
                    <a:pt x="42324" y="88804"/>
                  </a:lnTo>
                  <a:lnTo>
                    <a:pt x="42435" y="88109"/>
                  </a:lnTo>
                  <a:lnTo>
                    <a:pt x="42640" y="87904"/>
                  </a:lnTo>
                  <a:lnTo>
                    <a:pt x="45042" y="87397"/>
                  </a:lnTo>
                  <a:lnTo>
                    <a:pt x="45406" y="87050"/>
                  </a:lnTo>
                  <a:lnTo>
                    <a:pt x="45658" y="86339"/>
                  </a:lnTo>
                  <a:lnTo>
                    <a:pt x="45690" y="85627"/>
                  </a:lnTo>
                  <a:lnTo>
                    <a:pt x="45327" y="85295"/>
                  </a:lnTo>
                  <a:lnTo>
                    <a:pt x="43082" y="86244"/>
                  </a:lnTo>
                  <a:lnTo>
                    <a:pt x="42197" y="86085"/>
                  </a:lnTo>
                  <a:lnTo>
                    <a:pt x="42640" y="84331"/>
                  </a:lnTo>
                  <a:lnTo>
                    <a:pt x="43825" y="85169"/>
                  </a:lnTo>
                  <a:lnTo>
                    <a:pt x="44868" y="83241"/>
                  </a:lnTo>
                  <a:lnTo>
                    <a:pt x="46291" y="78531"/>
                  </a:lnTo>
                  <a:lnTo>
                    <a:pt x="46638" y="79922"/>
                  </a:lnTo>
                  <a:lnTo>
                    <a:pt x="46591" y="80902"/>
                  </a:lnTo>
                  <a:lnTo>
                    <a:pt x="46797" y="81487"/>
                  </a:lnTo>
                  <a:lnTo>
                    <a:pt x="47855" y="81676"/>
                  </a:lnTo>
                  <a:lnTo>
                    <a:pt x="48456" y="81597"/>
                  </a:lnTo>
                  <a:lnTo>
                    <a:pt x="48803" y="81360"/>
                  </a:lnTo>
                  <a:lnTo>
                    <a:pt x="49404" y="80633"/>
                  </a:lnTo>
                  <a:lnTo>
                    <a:pt x="49436" y="80444"/>
                  </a:lnTo>
                  <a:lnTo>
                    <a:pt x="49373" y="79732"/>
                  </a:lnTo>
                  <a:lnTo>
                    <a:pt x="49404" y="79543"/>
                  </a:lnTo>
                  <a:lnTo>
                    <a:pt x="49531" y="79511"/>
                  </a:lnTo>
                  <a:lnTo>
                    <a:pt x="49863" y="79606"/>
                  </a:lnTo>
                  <a:lnTo>
                    <a:pt x="49989" y="79543"/>
                  </a:lnTo>
                  <a:lnTo>
                    <a:pt x="51190" y="77757"/>
                  </a:lnTo>
                  <a:lnTo>
                    <a:pt x="51364" y="76824"/>
                  </a:lnTo>
                  <a:lnTo>
                    <a:pt x="50510" y="76429"/>
                  </a:lnTo>
                  <a:lnTo>
                    <a:pt x="46575" y="75987"/>
                  </a:lnTo>
                  <a:lnTo>
                    <a:pt x="47113" y="75244"/>
                  </a:lnTo>
                  <a:lnTo>
                    <a:pt x="47729" y="75117"/>
                  </a:lnTo>
                  <a:lnTo>
                    <a:pt x="48393" y="75149"/>
                  </a:lnTo>
                  <a:lnTo>
                    <a:pt x="49057" y="74928"/>
                  </a:lnTo>
                  <a:lnTo>
                    <a:pt x="49547" y="74422"/>
                  </a:lnTo>
                  <a:lnTo>
                    <a:pt x="49894" y="73711"/>
                  </a:lnTo>
                  <a:lnTo>
                    <a:pt x="49863" y="73079"/>
                  </a:lnTo>
                  <a:lnTo>
                    <a:pt x="49214" y="72826"/>
                  </a:lnTo>
                  <a:lnTo>
                    <a:pt x="42861" y="73379"/>
                  </a:lnTo>
                  <a:lnTo>
                    <a:pt x="42861" y="72842"/>
                  </a:lnTo>
                  <a:lnTo>
                    <a:pt x="44916" y="71688"/>
                  </a:lnTo>
                  <a:lnTo>
                    <a:pt x="51159" y="70740"/>
                  </a:lnTo>
                  <a:lnTo>
                    <a:pt x="53055" y="71435"/>
                  </a:lnTo>
                  <a:lnTo>
                    <a:pt x="53671" y="71071"/>
                  </a:lnTo>
                  <a:lnTo>
                    <a:pt x="53561" y="69175"/>
                  </a:lnTo>
                  <a:lnTo>
                    <a:pt x="53260" y="68480"/>
                  </a:lnTo>
                  <a:lnTo>
                    <a:pt x="52786" y="67832"/>
                  </a:lnTo>
                  <a:lnTo>
                    <a:pt x="52454" y="67137"/>
                  </a:lnTo>
                  <a:lnTo>
                    <a:pt x="52549" y="66298"/>
                  </a:lnTo>
                  <a:lnTo>
                    <a:pt x="53529" y="63944"/>
                  </a:lnTo>
                  <a:lnTo>
                    <a:pt x="52992" y="63786"/>
                  </a:lnTo>
                  <a:lnTo>
                    <a:pt x="51743" y="64260"/>
                  </a:lnTo>
                  <a:lnTo>
                    <a:pt x="51569" y="63959"/>
                  </a:lnTo>
                  <a:lnTo>
                    <a:pt x="51806" y="63391"/>
                  </a:lnTo>
                  <a:lnTo>
                    <a:pt x="52233" y="63074"/>
                  </a:lnTo>
                  <a:lnTo>
                    <a:pt x="53245" y="62964"/>
                  </a:lnTo>
                  <a:lnTo>
                    <a:pt x="54098" y="63391"/>
                  </a:lnTo>
                  <a:lnTo>
                    <a:pt x="54367" y="64449"/>
                  </a:lnTo>
                  <a:lnTo>
                    <a:pt x="54430" y="65778"/>
                  </a:lnTo>
                  <a:lnTo>
                    <a:pt x="54667" y="67042"/>
                  </a:lnTo>
                  <a:lnTo>
                    <a:pt x="55410" y="67847"/>
                  </a:lnTo>
                  <a:lnTo>
                    <a:pt x="56010" y="67184"/>
                  </a:lnTo>
                  <a:lnTo>
                    <a:pt x="56595" y="66062"/>
                  </a:lnTo>
                  <a:lnTo>
                    <a:pt x="57322" y="65461"/>
                  </a:lnTo>
                  <a:lnTo>
                    <a:pt x="58697" y="63169"/>
                  </a:lnTo>
                  <a:lnTo>
                    <a:pt x="58729" y="62632"/>
                  </a:lnTo>
                  <a:lnTo>
                    <a:pt x="58492" y="61968"/>
                  </a:lnTo>
                  <a:lnTo>
                    <a:pt x="57986" y="60799"/>
                  </a:lnTo>
                  <a:lnTo>
                    <a:pt x="58571" y="61083"/>
                  </a:lnTo>
                  <a:lnTo>
                    <a:pt x="59661" y="62158"/>
                  </a:lnTo>
                  <a:lnTo>
                    <a:pt x="60246" y="62364"/>
                  </a:lnTo>
                  <a:lnTo>
                    <a:pt x="60736" y="62000"/>
                  </a:lnTo>
                  <a:lnTo>
                    <a:pt x="61416" y="60562"/>
                  </a:lnTo>
                  <a:lnTo>
                    <a:pt x="61779" y="60246"/>
                  </a:lnTo>
                  <a:lnTo>
                    <a:pt x="62411" y="60008"/>
                  </a:lnTo>
                  <a:lnTo>
                    <a:pt x="63138" y="58981"/>
                  </a:lnTo>
                  <a:lnTo>
                    <a:pt x="63596" y="58681"/>
                  </a:lnTo>
                  <a:lnTo>
                    <a:pt x="64845" y="59440"/>
                  </a:lnTo>
                  <a:lnTo>
                    <a:pt x="65114" y="59693"/>
                  </a:lnTo>
                  <a:lnTo>
                    <a:pt x="65382" y="59582"/>
                  </a:lnTo>
                  <a:lnTo>
                    <a:pt x="65698" y="59313"/>
                  </a:lnTo>
                  <a:lnTo>
                    <a:pt x="65967" y="59139"/>
                  </a:lnTo>
                  <a:lnTo>
                    <a:pt x="70029" y="59977"/>
                  </a:lnTo>
                  <a:lnTo>
                    <a:pt x="71451" y="59598"/>
                  </a:lnTo>
                  <a:lnTo>
                    <a:pt x="75608" y="56959"/>
                  </a:lnTo>
                  <a:lnTo>
                    <a:pt x="74880" y="55583"/>
                  </a:lnTo>
                  <a:lnTo>
                    <a:pt x="73774" y="54130"/>
                  </a:lnTo>
                  <a:lnTo>
                    <a:pt x="72557" y="53371"/>
                  </a:lnTo>
                  <a:lnTo>
                    <a:pt x="70882" y="54588"/>
                  </a:lnTo>
                  <a:lnTo>
                    <a:pt x="69934" y="54509"/>
                  </a:lnTo>
                  <a:lnTo>
                    <a:pt x="66821" y="53450"/>
                  </a:lnTo>
                  <a:lnTo>
                    <a:pt x="66378" y="52991"/>
                  </a:lnTo>
                  <a:lnTo>
                    <a:pt x="66868" y="52359"/>
                  </a:lnTo>
                  <a:lnTo>
                    <a:pt x="66726" y="51711"/>
                  </a:lnTo>
                  <a:lnTo>
                    <a:pt x="66631" y="50716"/>
                  </a:lnTo>
                  <a:lnTo>
                    <a:pt x="66694" y="49942"/>
                  </a:lnTo>
                  <a:lnTo>
                    <a:pt x="67089" y="49831"/>
                  </a:lnTo>
                  <a:lnTo>
                    <a:pt x="67358" y="50305"/>
                  </a:lnTo>
                  <a:lnTo>
                    <a:pt x="67642" y="51759"/>
                  </a:lnTo>
                  <a:lnTo>
                    <a:pt x="67990" y="52359"/>
                  </a:lnTo>
                  <a:lnTo>
                    <a:pt x="68923" y="52596"/>
                  </a:lnTo>
                  <a:lnTo>
                    <a:pt x="70250" y="52359"/>
                  </a:lnTo>
                  <a:lnTo>
                    <a:pt x="71514" y="51774"/>
                  </a:lnTo>
                  <a:lnTo>
                    <a:pt x="72874" y="50557"/>
                  </a:lnTo>
                  <a:lnTo>
                    <a:pt x="73537" y="50700"/>
                  </a:lnTo>
                  <a:lnTo>
                    <a:pt x="74802" y="51269"/>
                  </a:lnTo>
                  <a:lnTo>
                    <a:pt x="77330" y="50669"/>
                  </a:lnTo>
                  <a:lnTo>
                    <a:pt x="78168" y="49847"/>
                  </a:lnTo>
                  <a:lnTo>
                    <a:pt x="78626" y="49689"/>
                  </a:lnTo>
                  <a:lnTo>
                    <a:pt x="78847" y="50384"/>
                  </a:lnTo>
                  <a:lnTo>
                    <a:pt x="78721" y="50811"/>
                  </a:lnTo>
                  <a:lnTo>
                    <a:pt x="77725" y="52233"/>
                  </a:lnTo>
                  <a:lnTo>
                    <a:pt x="78294" y="53355"/>
                  </a:lnTo>
                  <a:lnTo>
                    <a:pt x="79116" y="53655"/>
                  </a:lnTo>
                  <a:lnTo>
                    <a:pt x="79669" y="54019"/>
                  </a:lnTo>
                  <a:lnTo>
                    <a:pt x="79496" y="55330"/>
                  </a:lnTo>
                  <a:lnTo>
                    <a:pt x="80554" y="55837"/>
                  </a:lnTo>
                  <a:lnTo>
                    <a:pt x="81376" y="55204"/>
                  </a:lnTo>
                  <a:lnTo>
                    <a:pt x="82119" y="54225"/>
                  </a:lnTo>
                  <a:lnTo>
                    <a:pt x="84837" y="52991"/>
                  </a:lnTo>
                  <a:lnTo>
                    <a:pt x="85627" y="53308"/>
                  </a:lnTo>
                  <a:lnTo>
                    <a:pt x="85406" y="55235"/>
                  </a:lnTo>
                  <a:lnTo>
                    <a:pt x="86465" y="54777"/>
                  </a:lnTo>
                  <a:lnTo>
                    <a:pt x="87666" y="53529"/>
                  </a:lnTo>
                  <a:lnTo>
                    <a:pt x="88425" y="51917"/>
                  </a:lnTo>
                  <a:lnTo>
                    <a:pt x="88346" y="50463"/>
                  </a:lnTo>
                  <a:lnTo>
                    <a:pt x="88867" y="49689"/>
                  </a:lnTo>
                  <a:lnTo>
                    <a:pt x="89863" y="48630"/>
                  </a:lnTo>
                  <a:lnTo>
                    <a:pt x="90258" y="47840"/>
                  </a:lnTo>
                  <a:lnTo>
                    <a:pt x="89974" y="47223"/>
                  </a:lnTo>
                  <a:lnTo>
                    <a:pt x="89737" y="46891"/>
                  </a:lnTo>
                  <a:lnTo>
                    <a:pt x="89547" y="46765"/>
                  </a:lnTo>
                  <a:lnTo>
                    <a:pt x="89389" y="46828"/>
                  </a:lnTo>
                  <a:lnTo>
                    <a:pt x="88662" y="45437"/>
                  </a:lnTo>
                  <a:lnTo>
                    <a:pt x="84869" y="43794"/>
                  </a:lnTo>
                  <a:lnTo>
                    <a:pt x="81803" y="40648"/>
                  </a:lnTo>
                  <a:lnTo>
                    <a:pt x="80491" y="40269"/>
                  </a:lnTo>
                  <a:lnTo>
                    <a:pt x="74122" y="41865"/>
                  </a:lnTo>
                  <a:lnTo>
                    <a:pt x="73664" y="42292"/>
                  </a:lnTo>
                  <a:lnTo>
                    <a:pt x="72573" y="43936"/>
                  </a:lnTo>
                  <a:lnTo>
                    <a:pt x="72052" y="44015"/>
                  </a:lnTo>
                  <a:lnTo>
                    <a:pt x="71909" y="43398"/>
                  </a:lnTo>
                  <a:lnTo>
                    <a:pt x="72241" y="42592"/>
                  </a:lnTo>
                  <a:lnTo>
                    <a:pt x="73126" y="41407"/>
                  </a:lnTo>
                  <a:lnTo>
                    <a:pt x="72874" y="41059"/>
                  </a:lnTo>
                  <a:lnTo>
                    <a:pt x="72747" y="40965"/>
                  </a:lnTo>
                  <a:lnTo>
                    <a:pt x="72557" y="40901"/>
                  </a:lnTo>
                  <a:lnTo>
                    <a:pt x="72557" y="40380"/>
                  </a:lnTo>
                  <a:lnTo>
                    <a:pt x="76572" y="39858"/>
                  </a:lnTo>
                  <a:lnTo>
                    <a:pt x="77299" y="39274"/>
                  </a:lnTo>
                  <a:lnTo>
                    <a:pt x="77014" y="38452"/>
                  </a:lnTo>
                  <a:lnTo>
                    <a:pt x="75244" y="37645"/>
                  </a:lnTo>
                  <a:lnTo>
                    <a:pt x="74723" y="37187"/>
                  </a:lnTo>
                  <a:lnTo>
                    <a:pt x="75497" y="36682"/>
                  </a:lnTo>
                  <a:lnTo>
                    <a:pt x="76335" y="36919"/>
                  </a:lnTo>
                  <a:lnTo>
                    <a:pt x="77220" y="37392"/>
                  </a:lnTo>
                  <a:lnTo>
                    <a:pt x="78073" y="37645"/>
                  </a:lnTo>
                  <a:lnTo>
                    <a:pt x="79480" y="37092"/>
                  </a:lnTo>
                  <a:lnTo>
                    <a:pt x="80017" y="37092"/>
                  </a:lnTo>
                  <a:lnTo>
                    <a:pt x="80444" y="37361"/>
                  </a:lnTo>
                  <a:lnTo>
                    <a:pt x="81171" y="38041"/>
                  </a:lnTo>
                  <a:lnTo>
                    <a:pt x="81708" y="38167"/>
                  </a:lnTo>
                  <a:lnTo>
                    <a:pt x="83636" y="37567"/>
                  </a:lnTo>
                  <a:lnTo>
                    <a:pt x="84094" y="37693"/>
                  </a:lnTo>
                  <a:lnTo>
                    <a:pt x="84458" y="38072"/>
                  </a:lnTo>
                  <a:lnTo>
                    <a:pt x="84743" y="38404"/>
                  </a:lnTo>
                  <a:lnTo>
                    <a:pt x="84916" y="38562"/>
                  </a:lnTo>
                  <a:lnTo>
                    <a:pt x="84932" y="38768"/>
                  </a:lnTo>
                  <a:lnTo>
                    <a:pt x="86102" y="40269"/>
                  </a:lnTo>
                  <a:lnTo>
                    <a:pt x="86513" y="40506"/>
                  </a:lnTo>
                  <a:lnTo>
                    <a:pt x="86939" y="40617"/>
                  </a:lnTo>
                  <a:lnTo>
                    <a:pt x="87334" y="40648"/>
                  </a:lnTo>
                  <a:lnTo>
                    <a:pt x="87777" y="40459"/>
                  </a:lnTo>
                  <a:lnTo>
                    <a:pt x="88551" y="39731"/>
                  </a:lnTo>
                  <a:lnTo>
                    <a:pt x="88946" y="39574"/>
                  </a:lnTo>
                  <a:lnTo>
                    <a:pt x="89421" y="39795"/>
                  </a:lnTo>
                  <a:lnTo>
                    <a:pt x="89721" y="40269"/>
                  </a:lnTo>
                  <a:lnTo>
                    <a:pt x="89910" y="40759"/>
                  </a:lnTo>
                  <a:lnTo>
                    <a:pt x="90132" y="41107"/>
                  </a:lnTo>
                  <a:lnTo>
                    <a:pt x="90195" y="41312"/>
                  </a:lnTo>
                  <a:lnTo>
                    <a:pt x="90243" y="41676"/>
                  </a:lnTo>
                  <a:lnTo>
                    <a:pt x="90353" y="41992"/>
                  </a:lnTo>
                  <a:lnTo>
                    <a:pt x="90574" y="42134"/>
                  </a:lnTo>
                  <a:lnTo>
                    <a:pt x="90795" y="42008"/>
                  </a:lnTo>
                  <a:lnTo>
                    <a:pt x="90985" y="41755"/>
                  </a:lnTo>
                  <a:lnTo>
                    <a:pt x="91175" y="41549"/>
                  </a:lnTo>
                  <a:lnTo>
                    <a:pt x="91507" y="41549"/>
                  </a:lnTo>
                  <a:lnTo>
                    <a:pt x="91855" y="41755"/>
                  </a:lnTo>
                  <a:lnTo>
                    <a:pt x="92566" y="42466"/>
                  </a:lnTo>
                  <a:lnTo>
                    <a:pt x="92818" y="42592"/>
                  </a:lnTo>
                  <a:lnTo>
                    <a:pt x="93229" y="42560"/>
                  </a:lnTo>
                  <a:lnTo>
                    <a:pt x="93514" y="42403"/>
                  </a:lnTo>
                  <a:lnTo>
                    <a:pt x="93688" y="42023"/>
                  </a:lnTo>
                  <a:lnTo>
                    <a:pt x="93751" y="41265"/>
                  </a:lnTo>
                  <a:lnTo>
                    <a:pt x="93972" y="40506"/>
                  </a:lnTo>
                  <a:lnTo>
                    <a:pt x="94510" y="40301"/>
                  </a:lnTo>
                  <a:lnTo>
                    <a:pt x="95553" y="40475"/>
                  </a:lnTo>
                  <a:lnTo>
                    <a:pt x="95963" y="40901"/>
                  </a:lnTo>
                  <a:lnTo>
                    <a:pt x="95679" y="41897"/>
                  </a:lnTo>
                  <a:lnTo>
                    <a:pt x="95126" y="42956"/>
                  </a:lnTo>
                  <a:lnTo>
                    <a:pt x="94652" y="43588"/>
                  </a:lnTo>
                  <a:lnTo>
                    <a:pt x="95205" y="43588"/>
                  </a:lnTo>
                  <a:lnTo>
                    <a:pt x="95442" y="43509"/>
                  </a:lnTo>
                  <a:lnTo>
                    <a:pt x="95711" y="43319"/>
                  </a:lnTo>
                  <a:lnTo>
                    <a:pt x="95948" y="43067"/>
                  </a:lnTo>
                  <a:lnTo>
                    <a:pt x="96138" y="42798"/>
                  </a:lnTo>
                  <a:lnTo>
                    <a:pt x="96501" y="42466"/>
                  </a:lnTo>
                  <a:lnTo>
                    <a:pt x="96785" y="42592"/>
                  </a:lnTo>
                  <a:lnTo>
                    <a:pt x="97101" y="42861"/>
                  </a:lnTo>
                  <a:lnTo>
                    <a:pt x="97417" y="43019"/>
                  </a:lnTo>
                  <a:lnTo>
                    <a:pt x="99662" y="43477"/>
                  </a:lnTo>
                  <a:lnTo>
                    <a:pt x="100641" y="43098"/>
                  </a:lnTo>
                  <a:lnTo>
                    <a:pt x="100958" y="42118"/>
                  </a:lnTo>
                  <a:lnTo>
                    <a:pt x="101005" y="40648"/>
                  </a:lnTo>
                  <a:lnTo>
                    <a:pt x="101195" y="38784"/>
                  </a:lnTo>
                  <a:lnTo>
                    <a:pt x="101716" y="37330"/>
                  </a:lnTo>
                  <a:lnTo>
                    <a:pt x="102412" y="36460"/>
                  </a:lnTo>
                  <a:lnTo>
                    <a:pt x="103218" y="35797"/>
                  </a:lnTo>
                  <a:lnTo>
                    <a:pt x="104055" y="34785"/>
                  </a:lnTo>
                  <a:lnTo>
                    <a:pt x="106821" y="30297"/>
                  </a:lnTo>
                  <a:lnTo>
                    <a:pt x="107722" y="29253"/>
                  </a:lnTo>
                  <a:lnTo>
                    <a:pt x="108022" y="28526"/>
                  </a:lnTo>
                  <a:lnTo>
                    <a:pt x="107485" y="28211"/>
                  </a:lnTo>
                  <a:close/>
                </a:path>
              </a:pathLst>
            </a:custGeom>
            <a:grpFill/>
            <a:ln w="6350" cap="flat">
              <a:solidFill>
                <a:schemeClr val="bg1"/>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1BE71FC-6D6E-F309-4095-B7D3834C46FA}"/>
                </a:ext>
              </a:extLst>
            </p:cNvPr>
            <p:cNvSpPr/>
            <p:nvPr/>
          </p:nvSpPr>
          <p:spPr>
            <a:xfrm>
              <a:off x="7417051" y="9704027"/>
              <a:ext cx="2386" cy="8123"/>
            </a:xfrm>
            <a:custGeom>
              <a:avLst/>
              <a:gdLst>
                <a:gd name="connsiteX0" fmla="*/ 2276 w 2386"/>
                <a:gd name="connsiteY0" fmla="*/ 1344 h 8123"/>
                <a:gd name="connsiteX1" fmla="*/ 1644 w 2386"/>
                <a:gd name="connsiteY1" fmla="*/ 221 h 8123"/>
                <a:gd name="connsiteX2" fmla="*/ 806 w 2386"/>
                <a:gd name="connsiteY2" fmla="*/ 0 h 8123"/>
                <a:gd name="connsiteX3" fmla="*/ 490 w 2386"/>
                <a:gd name="connsiteY3" fmla="*/ 775 h 8123"/>
                <a:gd name="connsiteX4" fmla="*/ 490 w 2386"/>
                <a:gd name="connsiteY4" fmla="*/ 1660 h 8123"/>
                <a:gd name="connsiteX5" fmla="*/ 316 w 2386"/>
                <a:gd name="connsiteY5" fmla="*/ 2165 h 8123"/>
                <a:gd name="connsiteX6" fmla="*/ 0 w 2386"/>
                <a:gd name="connsiteY6" fmla="*/ 2624 h 8123"/>
                <a:gd name="connsiteX7" fmla="*/ 32 w 2386"/>
                <a:gd name="connsiteY7" fmla="*/ 3699 h 8123"/>
                <a:gd name="connsiteX8" fmla="*/ 284 w 2386"/>
                <a:gd name="connsiteY8" fmla="*/ 5105 h 8123"/>
                <a:gd name="connsiteX9" fmla="*/ 822 w 2386"/>
                <a:gd name="connsiteY9" fmla="*/ 6891 h 8123"/>
                <a:gd name="connsiteX10" fmla="*/ 1817 w 2386"/>
                <a:gd name="connsiteY10" fmla="*/ 8124 h 8123"/>
                <a:gd name="connsiteX11" fmla="*/ 2386 w 2386"/>
                <a:gd name="connsiteY11" fmla="*/ 7017 h 8123"/>
                <a:gd name="connsiteX12" fmla="*/ 2323 w 2386"/>
                <a:gd name="connsiteY12" fmla="*/ 4426 h 8123"/>
                <a:gd name="connsiteX13" fmla="*/ 2197 w 2386"/>
                <a:gd name="connsiteY13" fmla="*/ 3145 h 8123"/>
                <a:gd name="connsiteX14" fmla="*/ 2276 w 2386"/>
                <a:gd name="connsiteY14" fmla="*/ 2545 h 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 h="8123">
                  <a:moveTo>
                    <a:pt x="2276" y="1344"/>
                  </a:moveTo>
                  <a:lnTo>
                    <a:pt x="1644" y="221"/>
                  </a:lnTo>
                  <a:lnTo>
                    <a:pt x="806" y="0"/>
                  </a:lnTo>
                  <a:lnTo>
                    <a:pt x="490" y="775"/>
                  </a:lnTo>
                  <a:lnTo>
                    <a:pt x="490" y="1660"/>
                  </a:lnTo>
                  <a:lnTo>
                    <a:pt x="316" y="2165"/>
                  </a:lnTo>
                  <a:lnTo>
                    <a:pt x="0" y="2624"/>
                  </a:lnTo>
                  <a:lnTo>
                    <a:pt x="32" y="3699"/>
                  </a:lnTo>
                  <a:lnTo>
                    <a:pt x="284" y="5105"/>
                  </a:lnTo>
                  <a:lnTo>
                    <a:pt x="822" y="6891"/>
                  </a:lnTo>
                  <a:lnTo>
                    <a:pt x="1817" y="8124"/>
                  </a:lnTo>
                  <a:lnTo>
                    <a:pt x="2386" y="7017"/>
                  </a:lnTo>
                  <a:lnTo>
                    <a:pt x="2323" y="4426"/>
                  </a:lnTo>
                  <a:lnTo>
                    <a:pt x="2197" y="3145"/>
                  </a:lnTo>
                  <a:lnTo>
                    <a:pt x="2276" y="2545"/>
                  </a:lnTo>
                  <a:close/>
                </a:path>
              </a:pathLst>
            </a:custGeom>
            <a:grpFill/>
            <a:ln w="6350" cap="flat">
              <a:solidFill>
                <a:schemeClr val="bg1"/>
              </a:solid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F59DD85-148A-3185-A636-2FE7EC60BEB9}"/>
                </a:ext>
              </a:extLst>
            </p:cNvPr>
            <p:cNvSpPr/>
            <p:nvPr/>
          </p:nvSpPr>
          <p:spPr>
            <a:xfrm>
              <a:off x="7655585" y="9482182"/>
              <a:ext cx="5658" cy="6021"/>
            </a:xfrm>
            <a:custGeom>
              <a:avLst/>
              <a:gdLst>
                <a:gd name="connsiteX0" fmla="*/ 4915 w 5658"/>
                <a:gd name="connsiteY0" fmla="*/ 95 h 6021"/>
                <a:gd name="connsiteX1" fmla="*/ 2213 w 5658"/>
                <a:gd name="connsiteY1" fmla="*/ 2466 h 6021"/>
                <a:gd name="connsiteX2" fmla="*/ 1991 w 5658"/>
                <a:gd name="connsiteY2" fmla="*/ 2497 h 6021"/>
                <a:gd name="connsiteX3" fmla="*/ 1802 w 5658"/>
                <a:gd name="connsiteY3" fmla="*/ 2577 h 6021"/>
                <a:gd name="connsiteX4" fmla="*/ 1170 w 5658"/>
                <a:gd name="connsiteY4" fmla="*/ 3067 h 6021"/>
                <a:gd name="connsiteX5" fmla="*/ 237 w 5658"/>
                <a:gd name="connsiteY5" fmla="*/ 3430 h 6021"/>
                <a:gd name="connsiteX6" fmla="*/ 0 w 5658"/>
                <a:gd name="connsiteY6" fmla="*/ 3841 h 6021"/>
                <a:gd name="connsiteX7" fmla="*/ 363 w 5658"/>
                <a:gd name="connsiteY7" fmla="*/ 4236 h 6021"/>
                <a:gd name="connsiteX8" fmla="*/ 395 w 5658"/>
                <a:gd name="connsiteY8" fmla="*/ 5406 h 6021"/>
                <a:gd name="connsiteX9" fmla="*/ 569 w 5658"/>
                <a:gd name="connsiteY9" fmla="*/ 6022 h 6021"/>
                <a:gd name="connsiteX10" fmla="*/ 1264 w 5658"/>
                <a:gd name="connsiteY10" fmla="*/ 5896 h 6021"/>
                <a:gd name="connsiteX11" fmla="*/ 4836 w 5658"/>
                <a:gd name="connsiteY11" fmla="*/ 3019 h 6021"/>
                <a:gd name="connsiteX12" fmla="*/ 5611 w 5658"/>
                <a:gd name="connsiteY12" fmla="*/ 2087 h 6021"/>
                <a:gd name="connsiteX13" fmla="*/ 5658 w 5658"/>
                <a:gd name="connsiteY13" fmla="*/ 1217 h 6021"/>
                <a:gd name="connsiteX14" fmla="*/ 5579 w 5658"/>
                <a:gd name="connsiteY14" fmla="*/ 190 h 6021"/>
                <a:gd name="connsiteX15" fmla="*/ 5342 w 5658"/>
                <a:gd name="connsiteY15" fmla="*/ 0 h 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8" h="6021">
                  <a:moveTo>
                    <a:pt x="4915" y="95"/>
                  </a:moveTo>
                  <a:lnTo>
                    <a:pt x="2213" y="2466"/>
                  </a:lnTo>
                  <a:lnTo>
                    <a:pt x="1991" y="2497"/>
                  </a:lnTo>
                  <a:lnTo>
                    <a:pt x="1802" y="2577"/>
                  </a:lnTo>
                  <a:lnTo>
                    <a:pt x="1170" y="3067"/>
                  </a:lnTo>
                  <a:lnTo>
                    <a:pt x="237" y="3430"/>
                  </a:lnTo>
                  <a:lnTo>
                    <a:pt x="0" y="3841"/>
                  </a:lnTo>
                  <a:lnTo>
                    <a:pt x="363" y="4236"/>
                  </a:lnTo>
                  <a:lnTo>
                    <a:pt x="395" y="5406"/>
                  </a:lnTo>
                  <a:lnTo>
                    <a:pt x="569" y="6022"/>
                  </a:lnTo>
                  <a:lnTo>
                    <a:pt x="1264" y="5896"/>
                  </a:lnTo>
                  <a:lnTo>
                    <a:pt x="4836" y="3019"/>
                  </a:lnTo>
                  <a:lnTo>
                    <a:pt x="5611" y="2087"/>
                  </a:lnTo>
                  <a:lnTo>
                    <a:pt x="5658" y="1217"/>
                  </a:lnTo>
                  <a:lnTo>
                    <a:pt x="5579" y="190"/>
                  </a:lnTo>
                  <a:lnTo>
                    <a:pt x="5342" y="0"/>
                  </a:lnTo>
                  <a:close/>
                </a:path>
              </a:pathLst>
            </a:custGeom>
            <a:grpFill/>
            <a:ln w="6350" cap="flat">
              <a:solidFill>
                <a:schemeClr val="bg1"/>
              </a:solid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15027144-CE05-861B-111D-A7A6DA158E22}"/>
                </a:ext>
              </a:extLst>
            </p:cNvPr>
            <p:cNvSpPr/>
            <p:nvPr/>
          </p:nvSpPr>
          <p:spPr>
            <a:xfrm>
              <a:off x="7746997" y="9476794"/>
              <a:ext cx="5246" cy="1311"/>
            </a:xfrm>
            <a:custGeom>
              <a:avLst/>
              <a:gdLst>
                <a:gd name="connsiteX0" fmla="*/ 4962 w 5246"/>
                <a:gd name="connsiteY0" fmla="*/ 47 h 1311"/>
                <a:gd name="connsiteX1" fmla="*/ 4599 w 5246"/>
                <a:gd name="connsiteY1" fmla="*/ 0 h 1311"/>
                <a:gd name="connsiteX2" fmla="*/ 3951 w 5246"/>
                <a:gd name="connsiteY2" fmla="*/ 569 h 1311"/>
                <a:gd name="connsiteX3" fmla="*/ 3287 w 5246"/>
                <a:gd name="connsiteY3" fmla="*/ 600 h 1311"/>
                <a:gd name="connsiteX4" fmla="*/ 1991 w 5246"/>
                <a:gd name="connsiteY4" fmla="*/ 679 h 1311"/>
                <a:gd name="connsiteX5" fmla="*/ 948 w 5246"/>
                <a:gd name="connsiteY5" fmla="*/ 742 h 1311"/>
                <a:gd name="connsiteX6" fmla="*/ 0 w 5246"/>
                <a:gd name="connsiteY6" fmla="*/ 585 h 1311"/>
                <a:gd name="connsiteX7" fmla="*/ 727 w 5246"/>
                <a:gd name="connsiteY7" fmla="*/ 1137 h 1311"/>
                <a:gd name="connsiteX8" fmla="*/ 1565 w 5246"/>
                <a:gd name="connsiteY8" fmla="*/ 1185 h 1311"/>
                <a:gd name="connsiteX9" fmla="*/ 3382 w 5246"/>
                <a:gd name="connsiteY9" fmla="*/ 1312 h 1311"/>
                <a:gd name="connsiteX10" fmla="*/ 4346 w 5246"/>
                <a:gd name="connsiteY10" fmla="*/ 1280 h 1311"/>
                <a:gd name="connsiteX11" fmla="*/ 5247 w 5246"/>
                <a:gd name="connsiteY11" fmla="*/ 790 h 1311"/>
                <a:gd name="connsiteX12" fmla="*/ 5168 w 5246"/>
                <a:gd name="connsiteY12" fmla="*/ 569 h 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46" h="1311">
                  <a:moveTo>
                    <a:pt x="4962" y="47"/>
                  </a:moveTo>
                  <a:lnTo>
                    <a:pt x="4599" y="0"/>
                  </a:lnTo>
                  <a:lnTo>
                    <a:pt x="3951" y="569"/>
                  </a:lnTo>
                  <a:lnTo>
                    <a:pt x="3287" y="600"/>
                  </a:lnTo>
                  <a:lnTo>
                    <a:pt x="1991" y="679"/>
                  </a:lnTo>
                  <a:lnTo>
                    <a:pt x="948" y="742"/>
                  </a:lnTo>
                  <a:lnTo>
                    <a:pt x="0" y="585"/>
                  </a:lnTo>
                  <a:lnTo>
                    <a:pt x="727" y="1137"/>
                  </a:lnTo>
                  <a:lnTo>
                    <a:pt x="1565" y="1185"/>
                  </a:lnTo>
                  <a:lnTo>
                    <a:pt x="3382" y="1312"/>
                  </a:lnTo>
                  <a:lnTo>
                    <a:pt x="4346" y="1280"/>
                  </a:lnTo>
                  <a:lnTo>
                    <a:pt x="5247" y="790"/>
                  </a:lnTo>
                  <a:lnTo>
                    <a:pt x="5168" y="569"/>
                  </a:lnTo>
                  <a:close/>
                </a:path>
              </a:pathLst>
            </a:custGeom>
            <a:grpFill/>
            <a:ln w="6350" cap="flat">
              <a:solidFill>
                <a:schemeClr val="bg1"/>
              </a:solid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F20D0B5-7814-1767-6190-EB13F28ECA67}"/>
                </a:ext>
              </a:extLst>
            </p:cNvPr>
            <p:cNvSpPr/>
            <p:nvPr/>
          </p:nvSpPr>
          <p:spPr>
            <a:xfrm>
              <a:off x="7753445" y="9476351"/>
              <a:ext cx="4377" cy="1011"/>
            </a:xfrm>
            <a:custGeom>
              <a:avLst/>
              <a:gdLst>
                <a:gd name="connsiteX0" fmla="*/ 2734 w 4377"/>
                <a:gd name="connsiteY0" fmla="*/ 585 h 1011"/>
                <a:gd name="connsiteX1" fmla="*/ 2055 w 4377"/>
                <a:gd name="connsiteY1" fmla="*/ 363 h 1011"/>
                <a:gd name="connsiteX2" fmla="*/ 1691 w 4377"/>
                <a:gd name="connsiteY2" fmla="*/ 395 h 1011"/>
                <a:gd name="connsiteX3" fmla="*/ 1217 w 4377"/>
                <a:gd name="connsiteY3" fmla="*/ 174 h 1011"/>
                <a:gd name="connsiteX4" fmla="*/ 332 w 4377"/>
                <a:gd name="connsiteY4" fmla="*/ 0 h 1011"/>
                <a:gd name="connsiteX5" fmla="*/ 0 w 4377"/>
                <a:gd name="connsiteY5" fmla="*/ 269 h 1011"/>
                <a:gd name="connsiteX6" fmla="*/ 601 w 4377"/>
                <a:gd name="connsiteY6" fmla="*/ 680 h 1011"/>
                <a:gd name="connsiteX7" fmla="*/ 2560 w 4377"/>
                <a:gd name="connsiteY7" fmla="*/ 822 h 1011"/>
                <a:gd name="connsiteX8" fmla="*/ 3461 w 4377"/>
                <a:gd name="connsiteY8" fmla="*/ 1012 h 1011"/>
                <a:gd name="connsiteX9" fmla="*/ 4362 w 4377"/>
                <a:gd name="connsiteY9" fmla="*/ 980 h 1011"/>
                <a:gd name="connsiteX10" fmla="*/ 4378 w 4377"/>
                <a:gd name="connsiteY10" fmla="*/ 538 h 1011"/>
                <a:gd name="connsiteX11" fmla="*/ 3430 w 4377"/>
                <a:gd name="connsiteY11" fmla="*/ 712 h 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77" h="1011">
                  <a:moveTo>
                    <a:pt x="2734" y="585"/>
                  </a:moveTo>
                  <a:lnTo>
                    <a:pt x="2055" y="363"/>
                  </a:lnTo>
                  <a:lnTo>
                    <a:pt x="1691" y="395"/>
                  </a:lnTo>
                  <a:lnTo>
                    <a:pt x="1217" y="174"/>
                  </a:lnTo>
                  <a:lnTo>
                    <a:pt x="332" y="0"/>
                  </a:lnTo>
                  <a:lnTo>
                    <a:pt x="0" y="269"/>
                  </a:lnTo>
                  <a:lnTo>
                    <a:pt x="601" y="680"/>
                  </a:lnTo>
                  <a:lnTo>
                    <a:pt x="2560" y="822"/>
                  </a:lnTo>
                  <a:lnTo>
                    <a:pt x="3461" y="1012"/>
                  </a:lnTo>
                  <a:lnTo>
                    <a:pt x="4362" y="980"/>
                  </a:lnTo>
                  <a:lnTo>
                    <a:pt x="4378" y="538"/>
                  </a:lnTo>
                  <a:lnTo>
                    <a:pt x="3430" y="712"/>
                  </a:lnTo>
                  <a:close/>
                </a:path>
              </a:pathLst>
            </a:custGeom>
            <a:grpFill/>
            <a:ln w="6350" cap="flat">
              <a:solidFill>
                <a:schemeClr val="bg1"/>
              </a:solid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E6952AE8-670D-7F91-3A23-2982997E997A}"/>
                </a:ext>
              </a:extLst>
            </p:cNvPr>
            <p:cNvSpPr/>
            <p:nvPr/>
          </p:nvSpPr>
          <p:spPr>
            <a:xfrm>
              <a:off x="7737277" y="9463660"/>
              <a:ext cx="6464" cy="8487"/>
            </a:xfrm>
            <a:custGeom>
              <a:avLst/>
              <a:gdLst>
                <a:gd name="connsiteX0" fmla="*/ 4710 w 6464"/>
                <a:gd name="connsiteY0" fmla="*/ 7712 h 8487"/>
                <a:gd name="connsiteX1" fmla="*/ 5437 w 6464"/>
                <a:gd name="connsiteY1" fmla="*/ 8361 h 8487"/>
                <a:gd name="connsiteX2" fmla="*/ 5816 w 6464"/>
                <a:gd name="connsiteY2" fmla="*/ 8487 h 8487"/>
                <a:gd name="connsiteX3" fmla="*/ 6243 w 6464"/>
                <a:gd name="connsiteY3" fmla="*/ 8012 h 8487"/>
                <a:gd name="connsiteX4" fmla="*/ 6259 w 6464"/>
                <a:gd name="connsiteY4" fmla="*/ 7064 h 8487"/>
                <a:gd name="connsiteX5" fmla="*/ 5942 w 6464"/>
                <a:gd name="connsiteY5" fmla="*/ 4757 h 8487"/>
                <a:gd name="connsiteX6" fmla="*/ 6006 w 6464"/>
                <a:gd name="connsiteY6" fmla="*/ 3619 h 8487"/>
                <a:gd name="connsiteX7" fmla="*/ 6353 w 6464"/>
                <a:gd name="connsiteY7" fmla="*/ 2102 h 8487"/>
                <a:gd name="connsiteX8" fmla="*/ 6464 w 6464"/>
                <a:gd name="connsiteY8" fmla="*/ 1059 h 8487"/>
                <a:gd name="connsiteX9" fmla="*/ 6227 w 6464"/>
                <a:gd name="connsiteY9" fmla="*/ 0 h 8487"/>
                <a:gd name="connsiteX10" fmla="*/ 5374 w 6464"/>
                <a:gd name="connsiteY10" fmla="*/ 632 h 8487"/>
                <a:gd name="connsiteX11" fmla="*/ 3651 w 6464"/>
                <a:gd name="connsiteY11" fmla="*/ 2971 h 8487"/>
                <a:gd name="connsiteX12" fmla="*/ 0 w 6464"/>
                <a:gd name="connsiteY12" fmla="*/ 6590 h 8487"/>
                <a:gd name="connsiteX13" fmla="*/ 63 w 6464"/>
                <a:gd name="connsiteY13" fmla="*/ 7159 h 8487"/>
                <a:gd name="connsiteX14" fmla="*/ 901 w 6464"/>
                <a:gd name="connsiteY14" fmla="*/ 7144 h 8487"/>
                <a:gd name="connsiteX15" fmla="*/ 2102 w 6464"/>
                <a:gd name="connsiteY15" fmla="*/ 8171 h 8487"/>
                <a:gd name="connsiteX16" fmla="*/ 2956 w 6464"/>
                <a:gd name="connsiteY16" fmla="*/ 8344 h 8487"/>
                <a:gd name="connsiteX17" fmla="*/ 3287 w 6464"/>
                <a:gd name="connsiteY17" fmla="*/ 8202 h 8487"/>
                <a:gd name="connsiteX18" fmla="*/ 3983 w 6464"/>
                <a:gd name="connsiteY18" fmla="*/ 7712 h 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4" h="8487">
                  <a:moveTo>
                    <a:pt x="4710" y="7712"/>
                  </a:moveTo>
                  <a:lnTo>
                    <a:pt x="5437" y="8361"/>
                  </a:lnTo>
                  <a:lnTo>
                    <a:pt x="5816" y="8487"/>
                  </a:lnTo>
                  <a:lnTo>
                    <a:pt x="6243" y="8012"/>
                  </a:lnTo>
                  <a:lnTo>
                    <a:pt x="6259" y="7064"/>
                  </a:lnTo>
                  <a:lnTo>
                    <a:pt x="5942" y="4757"/>
                  </a:lnTo>
                  <a:lnTo>
                    <a:pt x="6006" y="3619"/>
                  </a:lnTo>
                  <a:lnTo>
                    <a:pt x="6353" y="2102"/>
                  </a:lnTo>
                  <a:lnTo>
                    <a:pt x="6464" y="1059"/>
                  </a:lnTo>
                  <a:lnTo>
                    <a:pt x="6227" y="0"/>
                  </a:lnTo>
                  <a:lnTo>
                    <a:pt x="5374" y="632"/>
                  </a:lnTo>
                  <a:lnTo>
                    <a:pt x="3651" y="2971"/>
                  </a:lnTo>
                  <a:lnTo>
                    <a:pt x="0" y="6590"/>
                  </a:lnTo>
                  <a:lnTo>
                    <a:pt x="63" y="7159"/>
                  </a:lnTo>
                  <a:lnTo>
                    <a:pt x="901" y="7144"/>
                  </a:lnTo>
                  <a:lnTo>
                    <a:pt x="2102" y="8171"/>
                  </a:lnTo>
                  <a:lnTo>
                    <a:pt x="2956" y="8344"/>
                  </a:lnTo>
                  <a:lnTo>
                    <a:pt x="3287" y="8202"/>
                  </a:lnTo>
                  <a:lnTo>
                    <a:pt x="3983" y="7712"/>
                  </a:lnTo>
                  <a:close/>
                </a:path>
              </a:pathLst>
            </a:custGeom>
            <a:grpFill/>
            <a:ln w="6350" cap="flat">
              <a:solidFill>
                <a:schemeClr val="bg1"/>
              </a:solid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55B4EB17-E44D-553B-E879-04210882DE7D}"/>
                </a:ext>
              </a:extLst>
            </p:cNvPr>
            <p:cNvSpPr/>
            <p:nvPr/>
          </p:nvSpPr>
          <p:spPr>
            <a:xfrm>
              <a:off x="7734116" y="9475608"/>
              <a:ext cx="5310" cy="2370"/>
            </a:xfrm>
            <a:custGeom>
              <a:avLst/>
              <a:gdLst>
                <a:gd name="connsiteX0" fmla="*/ 4299 w 5310"/>
                <a:gd name="connsiteY0" fmla="*/ 1438 h 2370"/>
                <a:gd name="connsiteX1" fmla="*/ 3430 w 5310"/>
                <a:gd name="connsiteY1" fmla="*/ 1106 h 2370"/>
                <a:gd name="connsiteX2" fmla="*/ 1518 w 5310"/>
                <a:gd name="connsiteY2" fmla="*/ 427 h 2370"/>
                <a:gd name="connsiteX3" fmla="*/ 727 w 5310"/>
                <a:gd name="connsiteY3" fmla="*/ 127 h 2370"/>
                <a:gd name="connsiteX4" fmla="*/ 47 w 5310"/>
                <a:gd name="connsiteY4" fmla="*/ 0 h 2370"/>
                <a:gd name="connsiteX5" fmla="*/ 0 w 5310"/>
                <a:gd name="connsiteY5" fmla="*/ 95 h 2370"/>
                <a:gd name="connsiteX6" fmla="*/ 522 w 5310"/>
                <a:gd name="connsiteY6" fmla="*/ 458 h 2370"/>
                <a:gd name="connsiteX7" fmla="*/ 1185 w 5310"/>
                <a:gd name="connsiteY7" fmla="*/ 647 h 2370"/>
                <a:gd name="connsiteX8" fmla="*/ 2402 w 5310"/>
                <a:gd name="connsiteY8" fmla="*/ 1106 h 2370"/>
                <a:gd name="connsiteX9" fmla="*/ 3698 w 5310"/>
                <a:gd name="connsiteY9" fmla="*/ 1864 h 2370"/>
                <a:gd name="connsiteX10" fmla="*/ 4283 w 5310"/>
                <a:gd name="connsiteY10" fmla="*/ 2371 h 2370"/>
                <a:gd name="connsiteX11" fmla="*/ 4899 w 5310"/>
                <a:gd name="connsiteY11" fmla="*/ 2307 h 2370"/>
                <a:gd name="connsiteX12" fmla="*/ 5310 w 5310"/>
                <a:gd name="connsiteY12" fmla="*/ 1596 h 2370"/>
                <a:gd name="connsiteX13" fmla="*/ 5026 w 5310"/>
                <a:gd name="connsiteY13" fmla="*/ 1359 h 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0" h="2370">
                  <a:moveTo>
                    <a:pt x="4299" y="1438"/>
                  </a:moveTo>
                  <a:lnTo>
                    <a:pt x="3430" y="1106"/>
                  </a:lnTo>
                  <a:lnTo>
                    <a:pt x="1518" y="427"/>
                  </a:lnTo>
                  <a:lnTo>
                    <a:pt x="727" y="127"/>
                  </a:lnTo>
                  <a:lnTo>
                    <a:pt x="47" y="0"/>
                  </a:lnTo>
                  <a:lnTo>
                    <a:pt x="0" y="95"/>
                  </a:lnTo>
                  <a:lnTo>
                    <a:pt x="522" y="458"/>
                  </a:lnTo>
                  <a:lnTo>
                    <a:pt x="1185" y="647"/>
                  </a:lnTo>
                  <a:lnTo>
                    <a:pt x="2402" y="1106"/>
                  </a:lnTo>
                  <a:lnTo>
                    <a:pt x="3698" y="1864"/>
                  </a:lnTo>
                  <a:lnTo>
                    <a:pt x="4283" y="2371"/>
                  </a:lnTo>
                  <a:lnTo>
                    <a:pt x="4899" y="2307"/>
                  </a:lnTo>
                  <a:lnTo>
                    <a:pt x="5310" y="1596"/>
                  </a:lnTo>
                  <a:lnTo>
                    <a:pt x="5026" y="1359"/>
                  </a:lnTo>
                  <a:close/>
                </a:path>
              </a:pathLst>
            </a:custGeom>
            <a:grpFill/>
            <a:ln w="6350" cap="flat">
              <a:solidFill>
                <a:schemeClr val="bg1"/>
              </a:solid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AE345FD7-AB18-94E7-2072-780EE94C5740}"/>
                </a:ext>
              </a:extLst>
            </p:cNvPr>
            <p:cNvSpPr/>
            <p:nvPr/>
          </p:nvSpPr>
          <p:spPr>
            <a:xfrm>
              <a:off x="7768064" y="9489437"/>
              <a:ext cx="12690" cy="17068"/>
            </a:xfrm>
            <a:custGeom>
              <a:avLst/>
              <a:gdLst>
                <a:gd name="connsiteX0" fmla="*/ 9214 w 12690"/>
                <a:gd name="connsiteY0" fmla="*/ 2276 h 17068"/>
                <a:gd name="connsiteX1" fmla="*/ 8013 w 12690"/>
                <a:gd name="connsiteY1" fmla="*/ 2797 h 17068"/>
                <a:gd name="connsiteX2" fmla="*/ 6401 w 12690"/>
                <a:gd name="connsiteY2" fmla="*/ 5152 h 17068"/>
                <a:gd name="connsiteX3" fmla="*/ 4773 w 12690"/>
                <a:gd name="connsiteY3" fmla="*/ 6875 h 17068"/>
                <a:gd name="connsiteX4" fmla="*/ 2782 w 12690"/>
                <a:gd name="connsiteY4" fmla="*/ 10873 h 17068"/>
                <a:gd name="connsiteX5" fmla="*/ 1928 w 12690"/>
                <a:gd name="connsiteY5" fmla="*/ 11521 h 17068"/>
                <a:gd name="connsiteX6" fmla="*/ 1344 w 12690"/>
                <a:gd name="connsiteY6" fmla="*/ 12295 h 17068"/>
                <a:gd name="connsiteX7" fmla="*/ 0 w 12690"/>
                <a:gd name="connsiteY7" fmla="*/ 17068 h 17068"/>
                <a:gd name="connsiteX8" fmla="*/ 933 w 12690"/>
                <a:gd name="connsiteY8" fmla="*/ 16610 h 17068"/>
                <a:gd name="connsiteX9" fmla="*/ 1754 w 12690"/>
                <a:gd name="connsiteY9" fmla="*/ 15756 h 17068"/>
                <a:gd name="connsiteX10" fmla="*/ 5690 w 12690"/>
                <a:gd name="connsiteY10" fmla="*/ 9419 h 17068"/>
                <a:gd name="connsiteX11" fmla="*/ 5911 w 12690"/>
                <a:gd name="connsiteY11" fmla="*/ 8692 h 17068"/>
                <a:gd name="connsiteX12" fmla="*/ 6085 w 12690"/>
                <a:gd name="connsiteY12" fmla="*/ 7981 h 17068"/>
                <a:gd name="connsiteX13" fmla="*/ 6322 w 12690"/>
                <a:gd name="connsiteY13" fmla="*/ 7428 h 17068"/>
                <a:gd name="connsiteX14" fmla="*/ 7270 w 12690"/>
                <a:gd name="connsiteY14" fmla="*/ 6907 h 17068"/>
                <a:gd name="connsiteX15" fmla="*/ 11664 w 12690"/>
                <a:gd name="connsiteY15" fmla="*/ 1722 h 17068"/>
                <a:gd name="connsiteX16" fmla="*/ 12075 w 12690"/>
                <a:gd name="connsiteY16" fmla="*/ 1596 h 17068"/>
                <a:gd name="connsiteX17" fmla="*/ 12407 w 12690"/>
                <a:gd name="connsiteY17" fmla="*/ 1264 h 17068"/>
                <a:gd name="connsiteX18" fmla="*/ 12612 w 12690"/>
                <a:gd name="connsiteY18" fmla="*/ 759 h 17068"/>
                <a:gd name="connsiteX19" fmla="*/ 12691 w 12690"/>
                <a:gd name="connsiteY19" fmla="*/ 0 h 17068"/>
                <a:gd name="connsiteX20" fmla="*/ 11348 w 12690"/>
                <a:gd name="connsiteY20" fmla="*/ 537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90" h="17068">
                  <a:moveTo>
                    <a:pt x="9214" y="2276"/>
                  </a:moveTo>
                  <a:lnTo>
                    <a:pt x="8013" y="2797"/>
                  </a:lnTo>
                  <a:lnTo>
                    <a:pt x="6401" y="5152"/>
                  </a:lnTo>
                  <a:lnTo>
                    <a:pt x="4773" y="6875"/>
                  </a:lnTo>
                  <a:lnTo>
                    <a:pt x="2782" y="10873"/>
                  </a:lnTo>
                  <a:lnTo>
                    <a:pt x="1928" y="11521"/>
                  </a:lnTo>
                  <a:lnTo>
                    <a:pt x="1344" y="12295"/>
                  </a:lnTo>
                  <a:lnTo>
                    <a:pt x="0" y="17068"/>
                  </a:lnTo>
                  <a:lnTo>
                    <a:pt x="933" y="16610"/>
                  </a:lnTo>
                  <a:lnTo>
                    <a:pt x="1754" y="15756"/>
                  </a:lnTo>
                  <a:lnTo>
                    <a:pt x="5690" y="9419"/>
                  </a:lnTo>
                  <a:lnTo>
                    <a:pt x="5911" y="8692"/>
                  </a:lnTo>
                  <a:lnTo>
                    <a:pt x="6085" y="7981"/>
                  </a:lnTo>
                  <a:lnTo>
                    <a:pt x="6322" y="7428"/>
                  </a:lnTo>
                  <a:lnTo>
                    <a:pt x="7270" y="6907"/>
                  </a:lnTo>
                  <a:lnTo>
                    <a:pt x="11664" y="1722"/>
                  </a:lnTo>
                  <a:lnTo>
                    <a:pt x="12075" y="1596"/>
                  </a:lnTo>
                  <a:lnTo>
                    <a:pt x="12407" y="1264"/>
                  </a:lnTo>
                  <a:lnTo>
                    <a:pt x="12612" y="759"/>
                  </a:lnTo>
                  <a:lnTo>
                    <a:pt x="12691" y="0"/>
                  </a:lnTo>
                  <a:lnTo>
                    <a:pt x="11348" y="537"/>
                  </a:lnTo>
                  <a:close/>
                </a:path>
              </a:pathLst>
            </a:custGeom>
            <a:grpFill/>
            <a:ln w="6350" cap="flat">
              <a:solidFill>
                <a:schemeClr val="bg1"/>
              </a:solid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936D3E01-94FF-8F31-787D-D4E0DD42631E}"/>
                </a:ext>
              </a:extLst>
            </p:cNvPr>
            <p:cNvSpPr/>
            <p:nvPr/>
          </p:nvSpPr>
          <p:spPr>
            <a:xfrm>
              <a:off x="7773421" y="9487557"/>
              <a:ext cx="1564" cy="4393"/>
            </a:xfrm>
            <a:custGeom>
              <a:avLst/>
              <a:gdLst>
                <a:gd name="connsiteX0" fmla="*/ 695 w 1564"/>
                <a:gd name="connsiteY0" fmla="*/ 4078 h 4393"/>
                <a:gd name="connsiteX1" fmla="*/ 869 w 1564"/>
                <a:gd name="connsiteY1" fmla="*/ 4203 h 4393"/>
                <a:gd name="connsiteX2" fmla="*/ 1138 w 1564"/>
                <a:gd name="connsiteY2" fmla="*/ 4188 h 4393"/>
                <a:gd name="connsiteX3" fmla="*/ 1454 w 1564"/>
                <a:gd name="connsiteY3" fmla="*/ 4393 h 4393"/>
                <a:gd name="connsiteX4" fmla="*/ 1565 w 1564"/>
                <a:gd name="connsiteY4" fmla="*/ 4108 h 4393"/>
                <a:gd name="connsiteX5" fmla="*/ 1470 w 1564"/>
                <a:gd name="connsiteY5" fmla="*/ 3476 h 4393"/>
                <a:gd name="connsiteX6" fmla="*/ 1359 w 1564"/>
                <a:gd name="connsiteY6" fmla="*/ 3129 h 4393"/>
                <a:gd name="connsiteX7" fmla="*/ 1264 w 1564"/>
                <a:gd name="connsiteY7" fmla="*/ 2544 h 4393"/>
                <a:gd name="connsiteX8" fmla="*/ 632 w 1564"/>
                <a:gd name="connsiteY8" fmla="*/ 332 h 4393"/>
                <a:gd name="connsiteX9" fmla="*/ 458 w 1564"/>
                <a:gd name="connsiteY9" fmla="*/ 79 h 4393"/>
                <a:gd name="connsiteX10" fmla="*/ 205 w 1564"/>
                <a:gd name="connsiteY10" fmla="*/ 0 h 4393"/>
                <a:gd name="connsiteX11" fmla="*/ 0 w 1564"/>
                <a:gd name="connsiteY11" fmla="*/ 221 h 4393"/>
                <a:gd name="connsiteX12" fmla="*/ 0 w 1564"/>
                <a:gd name="connsiteY12" fmla="*/ 505 h 4393"/>
                <a:gd name="connsiteX13" fmla="*/ 111 w 1564"/>
                <a:gd name="connsiteY13" fmla="*/ 806 h 4393"/>
                <a:gd name="connsiteX14" fmla="*/ 363 w 1564"/>
                <a:gd name="connsiteY14" fmla="*/ 1817 h 4393"/>
                <a:gd name="connsiteX15" fmla="*/ 695 w 1564"/>
                <a:gd name="connsiteY15" fmla="*/ 2576 h 4393"/>
                <a:gd name="connsiteX16" fmla="*/ 711 w 1564"/>
                <a:gd name="connsiteY16" fmla="*/ 3145 h 4393"/>
                <a:gd name="connsiteX17" fmla="*/ 632 w 1564"/>
                <a:gd name="connsiteY17" fmla="*/ 3651 h 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4" h="4393">
                  <a:moveTo>
                    <a:pt x="695" y="4078"/>
                  </a:moveTo>
                  <a:lnTo>
                    <a:pt x="869" y="4203"/>
                  </a:lnTo>
                  <a:lnTo>
                    <a:pt x="1138" y="4188"/>
                  </a:lnTo>
                  <a:lnTo>
                    <a:pt x="1454" y="4393"/>
                  </a:lnTo>
                  <a:lnTo>
                    <a:pt x="1565" y="4108"/>
                  </a:lnTo>
                  <a:lnTo>
                    <a:pt x="1470" y="3476"/>
                  </a:lnTo>
                  <a:lnTo>
                    <a:pt x="1359" y="3129"/>
                  </a:lnTo>
                  <a:lnTo>
                    <a:pt x="1264" y="2544"/>
                  </a:lnTo>
                  <a:lnTo>
                    <a:pt x="632" y="332"/>
                  </a:lnTo>
                  <a:lnTo>
                    <a:pt x="458" y="79"/>
                  </a:lnTo>
                  <a:lnTo>
                    <a:pt x="205" y="0"/>
                  </a:lnTo>
                  <a:lnTo>
                    <a:pt x="0" y="221"/>
                  </a:lnTo>
                  <a:lnTo>
                    <a:pt x="0" y="505"/>
                  </a:lnTo>
                  <a:lnTo>
                    <a:pt x="111" y="806"/>
                  </a:lnTo>
                  <a:lnTo>
                    <a:pt x="363" y="1817"/>
                  </a:lnTo>
                  <a:lnTo>
                    <a:pt x="695" y="2576"/>
                  </a:lnTo>
                  <a:lnTo>
                    <a:pt x="711" y="3145"/>
                  </a:lnTo>
                  <a:lnTo>
                    <a:pt x="632" y="3651"/>
                  </a:lnTo>
                  <a:close/>
                </a:path>
              </a:pathLst>
            </a:custGeom>
            <a:grpFill/>
            <a:ln w="6350" cap="flat">
              <a:solidFill>
                <a:schemeClr val="bg1"/>
              </a:solid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C6A7C2FB-8B3D-48D6-C62D-2E64D623DE6B}"/>
                </a:ext>
              </a:extLst>
            </p:cNvPr>
            <p:cNvSpPr/>
            <p:nvPr/>
          </p:nvSpPr>
          <p:spPr>
            <a:xfrm>
              <a:off x="7640160" y="9467959"/>
              <a:ext cx="9909" cy="25776"/>
            </a:xfrm>
            <a:custGeom>
              <a:avLst/>
              <a:gdLst>
                <a:gd name="connsiteX0" fmla="*/ 3129 w 9909"/>
                <a:gd name="connsiteY0" fmla="*/ 16121 h 25776"/>
                <a:gd name="connsiteX1" fmla="*/ 1407 w 9909"/>
                <a:gd name="connsiteY1" fmla="*/ 16769 h 25776"/>
                <a:gd name="connsiteX2" fmla="*/ 0 w 9909"/>
                <a:gd name="connsiteY2" fmla="*/ 16864 h 25776"/>
                <a:gd name="connsiteX3" fmla="*/ 379 w 9909"/>
                <a:gd name="connsiteY3" fmla="*/ 17291 h 25776"/>
                <a:gd name="connsiteX4" fmla="*/ 1249 w 9909"/>
                <a:gd name="connsiteY4" fmla="*/ 17875 h 25776"/>
                <a:gd name="connsiteX5" fmla="*/ 1644 w 9909"/>
                <a:gd name="connsiteY5" fmla="*/ 18286 h 25776"/>
                <a:gd name="connsiteX6" fmla="*/ 679 w 9909"/>
                <a:gd name="connsiteY6" fmla="*/ 19298 h 25776"/>
                <a:gd name="connsiteX7" fmla="*/ 458 w 9909"/>
                <a:gd name="connsiteY7" fmla="*/ 19898 h 25776"/>
                <a:gd name="connsiteX8" fmla="*/ 379 w 9909"/>
                <a:gd name="connsiteY8" fmla="*/ 21004 h 25776"/>
                <a:gd name="connsiteX9" fmla="*/ 1423 w 9909"/>
                <a:gd name="connsiteY9" fmla="*/ 21510 h 25776"/>
                <a:gd name="connsiteX10" fmla="*/ 2576 w 9909"/>
                <a:gd name="connsiteY10" fmla="*/ 21589 h 25776"/>
                <a:gd name="connsiteX11" fmla="*/ 3635 w 9909"/>
                <a:gd name="connsiteY11" fmla="*/ 21162 h 25776"/>
                <a:gd name="connsiteX12" fmla="*/ 4409 w 9909"/>
                <a:gd name="connsiteY12" fmla="*/ 20103 h 25776"/>
                <a:gd name="connsiteX13" fmla="*/ 4710 w 9909"/>
                <a:gd name="connsiteY13" fmla="*/ 20593 h 25776"/>
                <a:gd name="connsiteX14" fmla="*/ 3240 w 9909"/>
                <a:gd name="connsiteY14" fmla="*/ 24133 h 25776"/>
                <a:gd name="connsiteX15" fmla="*/ 3651 w 9909"/>
                <a:gd name="connsiteY15" fmla="*/ 24623 h 25776"/>
                <a:gd name="connsiteX16" fmla="*/ 4330 w 9909"/>
                <a:gd name="connsiteY16" fmla="*/ 24355 h 25776"/>
                <a:gd name="connsiteX17" fmla="*/ 4915 w 9909"/>
                <a:gd name="connsiteY17" fmla="*/ 24418 h 25776"/>
                <a:gd name="connsiteX18" fmla="*/ 4947 w 9909"/>
                <a:gd name="connsiteY18" fmla="*/ 25777 h 25776"/>
                <a:gd name="connsiteX19" fmla="*/ 6148 w 9909"/>
                <a:gd name="connsiteY19" fmla="*/ 25335 h 25776"/>
                <a:gd name="connsiteX20" fmla="*/ 6922 w 9909"/>
                <a:gd name="connsiteY20" fmla="*/ 23801 h 25776"/>
                <a:gd name="connsiteX21" fmla="*/ 7396 w 9909"/>
                <a:gd name="connsiteY21" fmla="*/ 21637 h 25776"/>
                <a:gd name="connsiteX22" fmla="*/ 7665 w 9909"/>
                <a:gd name="connsiteY22" fmla="*/ 19313 h 25776"/>
                <a:gd name="connsiteX23" fmla="*/ 6622 w 9909"/>
                <a:gd name="connsiteY23" fmla="*/ 19535 h 25776"/>
                <a:gd name="connsiteX24" fmla="*/ 6559 w 9909"/>
                <a:gd name="connsiteY24" fmla="*/ 18791 h 25776"/>
                <a:gd name="connsiteX25" fmla="*/ 7870 w 9909"/>
                <a:gd name="connsiteY25" fmla="*/ 15378 h 25776"/>
                <a:gd name="connsiteX26" fmla="*/ 8787 w 9909"/>
                <a:gd name="connsiteY26" fmla="*/ 11885 h 25776"/>
                <a:gd name="connsiteX27" fmla="*/ 9736 w 9909"/>
                <a:gd name="connsiteY27" fmla="*/ 9704 h 25776"/>
                <a:gd name="connsiteX28" fmla="*/ 9830 w 9909"/>
                <a:gd name="connsiteY28" fmla="*/ 8567 h 25776"/>
                <a:gd name="connsiteX29" fmla="*/ 8930 w 9909"/>
                <a:gd name="connsiteY29" fmla="*/ 8171 h 25776"/>
                <a:gd name="connsiteX30" fmla="*/ 8108 w 9909"/>
                <a:gd name="connsiteY30" fmla="*/ 8567 h 25776"/>
                <a:gd name="connsiteX31" fmla="*/ 7349 w 9909"/>
                <a:gd name="connsiteY31" fmla="*/ 9199 h 25776"/>
                <a:gd name="connsiteX32" fmla="*/ 6543 w 9909"/>
                <a:gd name="connsiteY32" fmla="*/ 9372 h 25776"/>
                <a:gd name="connsiteX33" fmla="*/ 5626 w 9909"/>
                <a:gd name="connsiteY33" fmla="*/ 8487 h 25776"/>
                <a:gd name="connsiteX34" fmla="*/ 6575 w 9909"/>
                <a:gd name="connsiteY34" fmla="*/ 7934 h 25776"/>
                <a:gd name="connsiteX35" fmla="*/ 8218 w 9909"/>
                <a:gd name="connsiteY35" fmla="*/ 6306 h 25776"/>
                <a:gd name="connsiteX36" fmla="*/ 9261 w 9909"/>
                <a:gd name="connsiteY36" fmla="*/ 6053 h 25776"/>
                <a:gd name="connsiteX37" fmla="*/ 9435 w 9909"/>
                <a:gd name="connsiteY37" fmla="*/ 5832 h 25776"/>
                <a:gd name="connsiteX38" fmla="*/ 9909 w 9909"/>
                <a:gd name="connsiteY38" fmla="*/ 4947 h 25776"/>
                <a:gd name="connsiteX39" fmla="*/ 9087 w 9909"/>
                <a:gd name="connsiteY39" fmla="*/ 4125 h 25776"/>
                <a:gd name="connsiteX40" fmla="*/ 8787 w 9909"/>
                <a:gd name="connsiteY40" fmla="*/ 3999 h 25776"/>
                <a:gd name="connsiteX41" fmla="*/ 8740 w 9909"/>
                <a:gd name="connsiteY41" fmla="*/ 3493 h 25776"/>
                <a:gd name="connsiteX42" fmla="*/ 8961 w 9909"/>
                <a:gd name="connsiteY42" fmla="*/ 3224 h 25776"/>
                <a:gd name="connsiteX43" fmla="*/ 9135 w 9909"/>
                <a:gd name="connsiteY43" fmla="*/ 2735 h 25776"/>
                <a:gd name="connsiteX44" fmla="*/ 9135 w 9909"/>
                <a:gd name="connsiteY44" fmla="*/ 2165 h 25776"/>
                <a:gd name="connsiteX45" fmla="*/ 8835 w 9909"/>
                <a:gd name="connsiteY45" fmla="*/ 1628 h 25776"/>
                <a:gd name="connsiteX46" fmla="*/ 8424 w 9909"/>
                <a:gd name="connsiteY46" fmla="*/ 1565 h 25776"/>
                <a:gd name="connsiteX47" fmla="*/ 7965 w 9909"/>
                <a:gd name="connsiteY47" fmla="*/ 1850 h 25776"/>
                <a:gd name="connsiteX48" fmla="*/ 7128 w 9909"/>
                <a:gd name="connsiteY48" fmla="*/ 2592 h 25776"/>
                <a:gd name="connsiteX49" fmla="*/ 6638 w 9909"/>
                <a:gd name="connsiteY49" fmla="*/ 174 h 25776"/>
                <a:gd name="connsiteX50" fmla="*/ 5927 w 9909"/>
                <a:gd name="connsiteY50" fmla="*/ 0 h 25776"/>
                <a:gd name="connsiteX51" fmla="*/ 5421 w 9909"/>
                <a:gd name="connsiteY51" fmla="*/ 1107 h 25776"/>
                <a:gd name="connsiteX52" fmla="*/ 5690 w 9909"/>
                <a:gd name="connsiteY52" fmla="*/ 2482 h 25776"/>
                <a:gd name="connsiteX53" fmla="*/ 6243 w 9909"/>
                <a:gd name="connsiteY53" fmla="*/ 4094 h 25776"/>
                <a:gd name="connsiteX54" fmla="*/ 5579 w 9909"/>
                <a:gd name="connsiteY54" fmla="*/ 5026 h 25776"/>
                <a:gd name="connsiteX55" fmla="*/ 3603 w 9909"/>
                <a:gd name="connsiteY55" fmla="*/ 6022 h 25776"/>
                <a:gd name="connsiteX56" fmla="*/ 3856 w 9909"/>
                <a:gd name="connsiteY56" fmla="*/ 5153 h 25776"/>
                <a:gd name="connsiteX57" fmla="*/ 3919 w 9909"/>
                <a:gd name="connsiteY57" fmla="*/ 4236 h 25776"/>
                <a:gd name="connsiteX58" fmla="*/ 3730 w 9909"/>
                <a:gd name="connsiteY58" fmla="*/ 1850 h 25776"/>
                <a:gd name="connsiteX59" fmla="*/ 3034 w 9909"/>
                <a:gd name="connsiteY59" fmla="*/ 2940 h 25776"/>
                <a:gd name="connsiteX60" fmla="*/ 2497 w 9909"/>
                <a:gd name="connsiteY60" fmla="*/ 4947 h 25776"/>
                <a:gd name="connsiteX61" fmla="*/ 1802 w 9909"/>
                <a:gd name="connsiteY61" fmla="*/ 8835 h 25776"/>
                <a:gd name="connsiteX62" fmla="*/ 2497 w 9909"/>
                <a:gd name="connsiteY62" fmla="*/ 8519 h 25776"/>
                <a:gd name="connsiteX63" fmla="*/ 3730 w 9909"/>
                <a:gd name="connsiteY63" fmla="*/ 7555 h 25776"/>
                <a:gd name="connsiteX64" fmla="*/ 4283 w 9909"/>
                <a:gd name="connsiteY64" fmla="*/ 7555 h 25776"/>
                <a:gd name="connsiteX65" fmla="*/ 3825 w 9909"/>
                <a:gd name="connsiteY65" fmla="*/ 8803 h 25776"/>
                <a:gd name="connsiteX66" fmla="*/ 3319 w 9909"/>
                <a:gd name="connsiteY66" fmla="*/ 9467 h 25776"/>
                <a:gd name="connsiteX67" fmla="*/ 2655 w 9909"/>
                <a:gd name="connsiteY67" fmla="*/ 9767 h 25776"/>
                <a:gd name="connsiteX68" fmla="*/ 1644 w 9909"/>
                <a:gd name="connsiteY68" fmla="*/ 9894 h 25776"/>
                <a:gd name="connsiteX69" fmla="*/ 1185 w 9909"/>
                <a:gd name="connsiteY69" fmla="*/ 10321 h 25776"/>
                <a:gd name="connsiteX70" fmla="*/ 1802 w 9909"/>
                <a:gd name="connsiteY70" fmla="*/ 11111 h 25776"/>
                <a:gd name="connsiteX71" fmla="*/ 3414 w 9909"/>
                <a:gd name="connsiteY71" fmla="*/ 12375 h 25776"/>
                <a:gd name="connsiteX72" fmla="*/ 2908 w 9909"/>
                <a:gd name="connsiteY72" fmla="*/ 12802 h 25776"/>
                <a:gd name="connsiteX73" fmla="*/ 1881 w 9909"/>
                <a:gd name="connsiteY73" fmla="*/ 12613 h 25776"/>
                <a:gd name="connsiteX74" fmla="*/ 1407 w 9909"/>
                <a:gd name="connsiteY74" fmla="*/ 12802 h 25776"/>
                <a:gd name="connsiteX75" fmla="*/ 1090 w 9909"/>
                <a:gd name="connsiteY75" fmla="*/ 13245 h 25776"/>
                <a:gd name="connsiteX76" fmla="*/ 964 w 9909"/>
                <a:gd name="connsiteY76" fmla="*/ 13703 h 25776"/>
                <a:gd name="connsiteX77" fmla="*/ 1075 w 9909"/>
                <a:gd name="connsiteY77" fmla="*/ 14003 h 25776"/>
                <a:gd name="connsiteX78" fmla="*/ 1533 w 9909"/>
                <a:gd name="connsiteY78" fmla="*/ 14113 h 25776"/>
                <a:gd name="connsiteX79" fmla="*/ 2513 w 9909"/>
                <a:gd name="connsiteY79" fmla="*/ 13860 h 25776"/>
                <a:gd name="connsiteX80" fmla="*/ 4283 w 9909"/>
                <a:gd name="connsiteY80" fmla="*/ 12944 h 25776"/>
                <a:gd name="connsiteX81" fmla="*/ 5263 w 9909"/>
                <a:gd name="connsiteY81" fmla="*/ 12691 h 25776"/>
                <a:gd name="connsiteX82" fmla="*/ 4599 w 9909"/>
                <a:gd name="connsiteY82" fmla="*/ 14777 h 2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909" h="25776">
                  <a:moveTo>
                    <a:pt x="3129" y="16121"/>
                  </a:moveTo>
                  <a:lnTo>
                    <a:pt x="1407" y="16769"/>
                  </a:lnTo>
                  <a:lnTo>
                    <a:pt x="0" y="16864"/>
                  </a:lnTo>
                  <a:lnTo>
                    <a:pt x="379" y="17291"/>
                  </a:lnTo>
                  <a:lnTo>
                    <a:pt x="1249" y="17875"/>
                  </a:lnTo>
                  <a:lnTo>
                    <a:pt x="1644" y="18286"/>
                  </a:lnTo>
                  <a:lnTo>
                    <a:pt x="679" y="19298"/>
                  </a:lnTo>
                  <a:lnTo>
                    <a:pt x="458" y="19898"/>
                  </a:lnTo>
                  <a:lnTo>
                    <a:pt x="379" y="21004"/>
                  </a:lnTo>
                  <a:lnTo>
                    <a:pt x="1423" y="21510"/>
                  </a:lnTo>
                  <a:lnTo>
                    <a:pt x="2576" y="21589"/>
                  </a:lnTo>
                  <a:lnTo>
                    <a:pt x="3635" y="21162"/>
                  </a:lnTo>
                  <a:lnTo>
                    <a:pt x="4409" y="20103"/>
                  </a:lnTo>
                  <a:lnTo>
                    <a:pt x="4710" y="20593"/>
                  </a:lnTo>
                  <a:lnTo>
                    <a:pt x="3240" y="24133"/>
                  </a:lnTo>
                  <a:lnTo>
                    <a:pt x="3651" y="24623"/>
                  </a:lnTo>
                  <a:lnTo>
                    <a:pt x="4330" y="24355"/>
                  </a:lnTo>
                  <a:lnTo>
                    <a:pt x="4915" y="24418"/>
                  </a:lnTo>
                  <a:lnTo>
                    <a:pt x="4947" y="25777"/>
                  </a:lnTo>
                  <a:lnTo>
                    <a:pt x="6148" y="25335"/>
                  </a:lnTo>
                  <a:lnTo>
                    <a:pt x="6922" y="23801"/>
                  </a:lnTo>
                  <a:lnTo>
                    <a:pt x="7396" y="21637"/>
                  </a:lnTo>
                  <a:lnTo>
                    <a:pt x="7665" y="19313"/>
                  </a:lnTo>
                  <a:lnTo>
                    <a:pt x="6622" y="19535"/>
                  </a:lnTo>
                  <a:lnTo>
                    <a:pt x="6559" y="18791"/>
                  </a:lnTo>
                  <a:lnTo>
                    <a:pt x="7870" y="15378"/>
                  </a:lnTo>
                  <a:lnTo>
                    <a:pt x="8787" y="11885"/>
                  </a:lnTo>
                  <a:lnTo>
                    <a:pt x="9736" y="9704"/>
                  </a:lnTo>
                  <a:lnTo>
                    <a:pt x="9830" y="8567"/>
                  </a:lnTo>
                  <a:lnTo>
                    <a:pt x="8930" y="8171"/>
                  </a:lnTo>
                  <a:lnTo>
                    <a:pt x="8108" y="8567"/>
                  </a:lnTo>
                  <a:lnTo>
                    <a:pt x="7349" y="9199"/>
                  </a:lnTo>
                  <a:lnTo>
                    <a:pt x="6543" y="9372"/>
                  </a:lnTo>
                  <a:lnTo>
                    <a:pt x="5626" y="8487"/>
                  </a:lnTo>
                  <a:lnTo>
                    <a:pt x="6575" y="7934"/>
                  </a:lnTo>
                  <a:lnTo>
                    <a:pt x="8218" y="6306"/>
                  </a:lnTo>
                  <a:lnTo>
                    <a:pt x="9261" y="6053"/>
                  </a:lnTo>
                  <a:lnTo>
                    <a:pt x="9435" y="5832"/>
                  </a:lnTo>
                  <a:lnTo>
                    <a:pt x="9909" y="4947"/>
                  </a:lnTo>
                  <a:lnTo>
                    <a:pt x="9087" y="4125"/>
                  </a:lnTo>
                  <a:lnTo>
                    <a:pt x="8787" y="3999"/>
                  </a:lnTo>
                  <a:lnTo>
                    <a:pt x="8740" y="3493"/>
                  </a:lnTo>
                  <a:lnTo>
                    <a:pt x="8961" y="3224"/>
                  </a:lnTo>
                  <a:lnTo>
                    <a:pt x="9135" y="2735"/>
                  </a:lnTo>
                  <a:lnTo>
                    <a:pt x="9135" y="2165"/>
                  </a:lnTo>
                  <a:lnTo>
                    <a:pt x="8835" y="1628"/>
                  </a:lnTo>
                  <a:lnTo>
                    <a:pt x="8424" y="1565"/>
                  </a:lnTo>
                  <a:lnTo>
                    <a:pt x="7965" y="1850"/>
                  </a:lnTo>
                  <a:lnTo>
                    <a:pt x="7128" y="2592"/>
                  </a:lnTo>
                  <a:lnTo>
                    <a:pt x="6638" y="174"/>
                  </a:lnTo>
                  <a:lnTo>
                    <a:pt x="5927" y="0"/>
                  </a:lnTo>
                  <a:lnTo>
                    <a:pt x="5421" y="1107"/>
                  </a:lnTo>
                  <a:lnTo>
                    <a:pt x="5690" y="2482"/>
                  </a:lnTo>
                  <a:lnTo>
                    <a:pt x="6243" y="4094"/>
                  </a:lnTo>
                  <a:lnTo>
                    <a:pt x="5579" y="5026"/>
                  </a:lnTo>
                  <a:lnTo>
                    <a:pt x="3603" y="6022"/>
                  </a:lnTo>
                  <a:lnTo>
                    <a:pt x="3856" y="5153"/>
                  </a:lnTo>
                  <a:lnTo>
                    <a:pt x="3919" y="4236"/>
                  </a:lnTo>
                  <a:lnTo>
                    <a:pt x="3730" y="1850"/>
                  </a:lnTo>
                  <a:lnTo>
                    <a:pt x="3034" y="2940"/>
                  </a:lnTo>
                  <a:lnTo>
                    <a:pt x="2497" y="4947"/>
                  </a:lnTo>
                  <a:lnTo>
                    <a:pt x="1802" y="8835"/>
                  </a:lnTo>
                  <a:lnTo>
                    <a:pt x="2497" y="8519"/>
                  </a:lnTo>
                  <a:lnTo>
                    <a:pt x="3730" y="7555"/>
                  </a:lnTo>
                  <a:lnTo>
                    <a:pt x="4283" y="7555"/>
                  </a:lnTo>
                  <a:lnTo>
                    <a:pt x="3825" y="8803"/>
                  </a:lnTo>
                  <a:lnTo>
                    <a:pt x="3319" y="9467"/>
                  </a:lnTo>
                  <a:lnTo>
                    <a:pt x="2655" y="9767"/>
                  </a:lnTo>
                  <a:lnTo>
                    <a:pt x="1644" y="9894"/>
                  </a:lnTo>
                  <a:lnTo>
                    <a:pt x="1185" y="10321"/>
                  </a:lnTo>
                  <a:lnTo>
                    <a:pt x="1802" y="11111"/>
                  </a:lnTo>
                  <a:lnTo>
                    <a:pt x="3414" y="12375"/>
                  </a:lnTo>
                  <a:lnTo>
                    <a:pt x="2908" y="12802"/>
                  </a:lnTo>
                  <a:lnTo>
                    <a:pt x="1881" y="12613"/>
                  </a:lnTo>
                  <a:lnTo>
                    <a:pt x="1407" y="12802"/>
                  </a:lnTo>
                  <a:lnTo>
                    <a:pt x="1090" y="13245"/>
                  </a:lnTo>
                  <a:lnTo>
                    <a:pt x="964" y="13703"/>
                  </a:lnTo>
                  <a:lnTo>
                    <a:pt x="1075" y="14003"/>
                  </a:lnTo>
                  <a:lnTo>
                    <a:pt x="1533" y="14113"/>
                  </a:lnTo>
                  <a:lnTo>
                    <a:pt x="2513" y="13860"/>
                  </a:lnTo>
                  <a:lnTo>
                    <a:pt x="4283" y="12944"/>
                  </a:lnTo>
                  <a:lnTo>
                    <a:pt x="5263" y="12691"/>
                  </a:lnTo>
                  <a:lnTo>
                    <a:pt x="4599" y="14777"/>
                  </a:lnTo>
                  <a:close/>
                </a:path>
              </a:pathLst>
            </a:custGeom>
            <a:grpFill/>
            <a:ln w="6350" cap="flat">
              <a:solidFill>
                <a:schemeClr val="bg1"/>
              </a:solid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4D70C5E5-1E66-EE3D-86A7-63BA3D68C6BD}"/>
                </a:ext>
              </a:extLst>
            </p:cNvPr>
            <p:cNvSpPr/>
            <p:nvPr/>
          </p:nvSpPr>
          <p:spPr>
            <a:xfrm>
              <a:off x="8155853" y="9530907"/>
              <a:ext cx="65287" cy="97891"/>
            </a:xfrm>
            <a:custGeom>
              <a:avLst/>
              <a:gdLst>
                <a:gd name="connsiteX0" fmla="*/ 11932 w 65287"/>
                <a:gd name="connsiteY0" fmla="*/ 9609 h 97891"/>
                <a:gd name="connsiteX1" fmla="*/ 9957 w 65287"/>
                <a:gd name="connsiteY1" fmla="*/ 7270 h 97891"/>
                <a:gd name="connsiteX2" fmla="*/ 9514 w 65287"/>
                <a:gd name="connsiteY2" fmla="*/ 6954 h 97891"/>
                <a:gd name="connsiteX3" fmla="*/ 9024 w 65287"/>
                <a:gd name="connsiteY3" fmla="*/ 6717 h 97891"/>
                <a:gd name="connsiteX4" fmla="*/ 8550 w 65287"/>
                <a:gd name="connsiteY4" fmla="*/ 6353 h 97891"/>
                <a:gd name="connsiteX5" fmla="*/ 8187 w 65287"/>
                <a:gd name="connsiteY5" fmla="*/ 5626 h 97891"/>
                <a:gd name="connsiteX6" fmla="*/ 7365 w 65287"/>
                <a:gd name="connsiteY6" fmla="*/ 4173 h 97891"/>
                <a:gd name="connsiteX7" fmla="*/ 6211 w 65287"/>
                <a:gd name="connsiteY7" fmla="*/ 3429 h 97891"/>
                <a:gd name="connsiteX8" fmla="*/ 5010 w 65287"/>
                <a:gd name="connsiteY8" fmla="*/ 2940 h 97891"/>
                <a:gd name="connsiteX9" fmla="*/ 4078 w 65287"/>
                <a:gd name="connsiteY9" fmla="*/ 2229 h 97891"/>
                <a:gd name="connsiteX10" fmla="*/ 3477 w 65287"/>
                <a:gd name="connsiteY10" fmla="*/ 2055 h 97891"/>
                <a:gd name="connsiteX11" fmla="*/ 2892 w 65287"/>
                <a:gd name="connsiteY11" fmla="*/ 2244 h 97891"/>
                <a:gd name="connsiteX12" fmla="*/ 2339 w 65287"/>
                <a:gd name="connsiteY12" fmla="*/ 2244 h 97891"/>
                <a:gd name="connsiteX13" fmla="*/ 1896 w 65287"/>
                <a:gd name="connsiteY13" fmla="*/ 1502 h 97891"/>
                <a:gd name="connsiteX14" fmla="*/ 1501 w 65287"/>
                <a:gd name="connsiteY14" fmla="*/ 727 h 97891"/>
                <a:gd name="connsiteX15" fmla="*/ 917 w 65287"/>
                <a:gd name="connsiteY15" fmla="*/ 143 h 97891"/>
                <a:gd name="connsiteX16" fmla="*/ 363 w 65287"/>
                <a:gd name="connsiteY16" fmla="*/ 0 h 97891"/>
                <a:gd name="connsiteX17" fmla="*/ 0 w 65287"/>
                <a:gd name="connsiteY17" fmla="*/ 458 h 97891"/>
                <a:gd name="connsiteX18" fmla="*/ 63 w 65287"/>
                <a:gd name="connsiteY18" fmla="*/ 2007 h 97891"/>
                <a:gd name="connsiteX19" fmla="*/ 585 w 65287"/>
                <a:gd name="connsiteY19" fmla="*/ 3588 h 97891"/>
                <a:gd name="connsiteX20" fmla="*/ 2592 w 65287"/>
                <a:gd name="connsiteY20" fmla="*/ 8108 h 97891"/>
                <a:gd name="connsiteX21" fmla="*/ 3319 w 65287"/>
                <a:gd name="connsiteY21" fmla="*/ 9483 h 97891"/>
                <a:gd name="connsiteX22" fmla="*/ 4141 w 65287"/>
                <a:gd name="connsiteY22" fmla="*/ 10431 h 97891"/>
                <a:gd name="connsiteX23" fmla="*/ 5010 w 65287"/>
                <a:gd name="connsiteY23" fmla="*/ 10636 h 97891"/>
                <a:gd name="connsiteX24" fmla="*/ 6179 w 65287"/>
                <a:gd name="connsiteY24" fmla="*/ 10526 h 97891"/>
                <a:gd name="connsiteX25" fmla="*/ 6148 w 65287"/>
                <a:gd name="connsiteY25" fmla="*/ 11253 h 97891"/>
                <a:gd name="connsiteX26" fmla="*/ 5768 w 65287"/>
                <a:gd name="connsiteY26" fmla="*/ 12533 h 97891"/>
                <a:gd name="connsiteX27" fmla="*/ 5927 w 65287"/>
                <a:gd name="connsiteY27" fmla="*/ 14161 h 97891"/>
                <a:gd name="connsiteX28" fmla="*/ 6401 w 65287"/>
                <a:gd name="connsiteY28" fmla="*/ 14682 h 97891"/>
                <a:gd name="connsiteX29" fmla="*/ 7223 w 65287"/>
                <a:gd name="connsiteY29" fmla="*/ 15172 h 97891"/>
                <a:gd name="connsiteX30" fmla="*/ 8060 w 65287"/>
                <a:gd name="connsiteY30" fmla="*/ 15489 h 97891"/>
                <a:gd name="connsiteX31" fmla="*/ 9072 w 65287"/>
                <a:gd name="connsiteY31" fmla="*/ 15631 h 97891"/>
                <a:gd name="connsiteX32" fmla="*/ 9498 w 65287"/>
                <a:gd name="connsiteY32" fmla="*/ 16073 h 97891"/>
                <a:gd name="connsiteX33" fmla="*/ 10447 w 65287"/>
                <a:gd name="connsiteY33" fmla="*/ 17433 h 97891"/>
                <a:gd name="connsiteX34" fmla="*/ 12533 w 65287"/>
                <a:gd name="connsiteY34" fmla="*/ 19866 h 97891"/>
                <a:gd name="connsiteX35" fmla="*/ 13118 w 65287"/>
                <a:gd name="connsiteY35" fmla="*/ 19882 h 97891"/>
                <a:gd name="connsiteX36" fmla="*/ 13007 w 65287"/>
                <a:gd name="connsiteY36" fmla="*/ 17986 h 97891"/>
                <a:gd name="connsiteX37" fmla="*/ 12738 w 65287"/>
                <a:gd name="connsiteY37" fmla="*/ 17116 h 97891"/>
                <a:gd name="connsiteX38" fmla="*/ 12375 w 65287"/>
                <a:gd name="connsiteY38" fmla="*/ 16152 h 97891"/>
                <a:gd name="connsiteX39" fmla="*/ 12122 w 65287"/>
                <a:gd name="connsiteY39" fmla="*/ 15362 h 97891"/>
                <a:gd name="connsiteX40" fmla="*/ 12248 w 65287"/>
                <a:gd name="connsiteY40" fmla="*/ 14967 h 97891"/>
                <a:gd name="connsiteX41" fmla="*/ 12849 w 65287"/>
                <a:gd name="connsiteY41" fmla="*/ 13940 h 97891"/>
                <a:gd name="connsiteX42" fmla="*/ 13213 w 65287"/>
                <a:gd name="connsiteY42" fmla="*/ 13640 h 97891"/>
                <a:gd name="connsiteX43" fmla="*/ 13623 w 65287"/>
                <a:gd name="connsiteY43" fmla="*/ 14303 h 97891"/>
                <a:gd name="connsiteX44" fmla="*/ 13639 w 65287"/>
                <a:gd name="connsiteY44" fmla="*/ 14904 h 97891"/>
                <a:gd name="connsiteX45" fmla="*/ 13402 w 65287"/>
                <a:gd name="connsiteY45" fmla="*/ 15314 h 97891"/>
                <a:gd name="connsiteX46" fmla="*/ 13197 w 65287"/>
                <a:gd name="connsiteY46" fmla="*/ 15884 h 97891"/>
                <a:gd name="connsiteX47" fmla="*/ 13260 w 65287"/>
                <a:gd name="connsiteY47" fmla="*/ 16911 h 97891"/>
                <a:gd name="connsiteX48" fmla="*/ 13402 w 65287"/>
                <a:gd name="connsiteY48" fmla="*/ 17085 h 97891"/>
                <a:gd name="connsiteX49" fmla="*/ 13797 w 65287"/>
                <a:gd name="connsiteY49" fmla="*/ 17669 h 97891"/>
                <a:gd name="connsiteX50" fmla="*/ 14224 w 65287"/>
                <a:gd name="connsiteY50" fmla="*/ 18460 h 97891"/>
                <a:gd name="connsiteX51" fmla="*/ 14540 w 65287"/>
                <a:gd name="connsiteY51" fmla="*/ 19250 h 97891"/>
                <a:gd name="connsiteX52" fmla="*/ 14477 w 65287"/>
                <a:gd name="connsiteY52" fmla="*/ 20720 h 97891"/>
                <a:gd name="connsiteX53" fmla="*/ 13402 w 65287"/>
                <a:gd name="connsiteY53" fmla="*/ 22853 h 97891"/>
                <a:gd name="connsiteX54" fmla="*/ 13434 w 65287"/>
                <a:gd name="connsiteY54" fmla="*/ 24149 h 97891"/>
                <a:gd name="connsiteX55" fmla="*/ 14113 w 65287"/>
                <a:gd name="connsiteY55" fmla="*/ 25555 h 97891"/>
                <a:gd name="connsiteX56" fmla="*/ 15014 w 65287"/>
                <a:gd name="connsiteY56" fmla="*/ 26504 h 97891"/>
                <a:gd name="connsiteX57" fmla="*/ 16010 w 65287"/>
                <a:gd name="connsiteY57" fmla="*/ 27310 h 97891"/>
                <a:gd name="connsiteX58" fmla="*/ 16958 w 65287"/>
                <a:gd name="connsiteY58" fmla="*/ 28274 h 97891"/>
                <a:gd name="connsiteX59" fmla="*/ 16769 w 65287"/>
                <a:gd name="connsiteY59" fmla="*/ 29128 h 97891"/>
                <a:gd name="connsiteX60" fmla="*/ 16926 w 65287"/>
                <a:gd name="connsiteY60" fmla="*/ 29712 h 97891"/>
                <a:gd name="connsiteX61" fmla="*/ 17669 w 65287"/>
                <a:gd name="connsiteY61" fmla="*/ 30708 h 97891"/>
                <a:gd name="connsiteX62" fmla="*/ 20119 w 65287"/>
                <a:gd name="connsiteY62" fmla="*/ 34674 h 97891"/>
                <a:gd name="connsiteX63" fmla="*/ 21304 w 65287"/>
                <a:gd name="connsiteY63" fmla="*/ 37598 h 97891"/>
                <a:gd name="connsiteX64" fmla="*/ 22821 w 65287"/>
                <a:gd name="connsiteY64" fmla="*/ 40586 h 97891"/>
                <a:gd name="connsiteX65" fmla="*/ 23375 w 65287"/>
                <a:gd name="connsiteY65" fmla="*/ 42024 h 97891"/>
                <a:gd name="connsiteX66" fmla="*/ 23643 w 65287"/>
                <a:gd name="connsiteY66" fmla="*/ 43857 h 97891"/>
                <a:gd name="connsiteX67" fmla="*/ 23691 w 65287"/>
                <a:gd name="connsiteY67" fmla="*/ 44821 h 97891"/>
                <a:gd name="connsiteX68" fmla="*/ 23596 w 65287"/>
                <a:gd name="connsiteY68" fmla="*/ 45264 h 97891"/>
                <a:gd name="connsiteX69" fmla="*/ 23611 w 65287"/>
                <a:gd name="connsiteY69" fmla="*/ 45627 h 97891"/>
                <a:gd name="connsiteX70" fmla="*/ 24797 w 65287"/>
                <a:gd name="connsiteY70" fmla="*/ 47871 h 97891"/>
                <a:gd name="connsiteX71" fmla="*/ 25081 w 65287"/>
                <a:gd name="connsiteY71" fmla="*/ 48266 h 97891"/>
                <a:gd name="connsiteX72" fmla="*/ 26504 w 65287"/>
                <a:gd name="connsiteY72" fmla="*/ 49768 h 97891"/>
                <a:gd name="connsiteX73" fmla="*/ 26851 w 65287"/>
                <a:gd name="connsiteY73" fmla="*/ 50463 h 97891"/>
                <a:gd name="connsiteX74" fmla="*/ 27689 w 65287"/>
                <a:gd name="connsiteY74" fmla="*/ 52676 h 97891"/>
                <a:gd name="connsiteX75" fmla="*/ 28369 w 65287"/>
                <a:gd name="connsiteY75" fmla="*/ 54114 h 97891"/>
                <a:gd name="connsiteX76" fmla="*/ 29238 w 65287"/>
                <a:gd name="connsiteY76" fmla="*/ 55631 h 97891"/>
                <a:gd name="connsiteX77" fmla="*/ 30202 w 65287"/>
                <a:gd name="connsiteY77" fmla="*/ 56785 h 97891"/>
                <a:gd name="connsiteX78" fmla="*/ 31182 w 65287"/>
                <a:gd name="connsiteY78" fmla="*/ 57085 h 97891"/>
                <a:gd name="connsiteX79" fmla="*/ 31909 w 65287"/>
                <a:gd name="connsiteY79" fmla="*/ 57575 h 97891"/>
                <a:gd name="connsiteX80" fmla="*/ 33758 w 65287"/>
                <a:gd name="connsiteY80" fmla="*/ 60231 h 97891"/>
                <a:gd name="connsiteX81" fmla="*/ 34517 w 65287"/>
                <a:gd name="connsiteY81" fmla="*/ 60941 h 97891"/>
                <a:gd name="connsiteX82" fmla="*/ 35528 w 65287"/>
                <a:gd name="connsiteY82" fmla="*/ 60641 h 97891"/>
                <a:gd name="connsiteX83" fmla="*/ 37108 w 65287"/>
                <a:gd name="connsiteY83" fmla="*/ 58460 h 97891"/>
                <a:gd name="connsiteX84" fmla="*/ 40933 w 65287"/>
                <a:gd name="connsiteY84" fmla="*/ 55678 h 97891"/>
                <a:gd name="connsiteX85" fmla="*/ 42040 w 65287"/>
                <a:gd name="connsiteY85" fmla="*/ 56010 h 97891"/>
                <a:gd name="connsiteX86" fmla="*/ 40490 w 65287"/>
                <a:gd name="connsiteY86" fmla="*/ 57923 h 97891"/>
                <a:gd name="connsiteX87" fmla="*/ 39147 w 65287"/>
                <a:gd name="connsiteY87" fmla="*/ 58744 h 97891"/>
                <a:gd name="connsiteX88" fmla="*/ 38262 w 65287"/>
                <a:gd name="connsiteY88" fmla="*/ 60151 h 97891"/>
                <a:gd name="connsiteX89" fmla="*/ 37488 w 65287"/>
                <a:gd name="connsiteY89" fmla="*/ 60831 h 97891"/>
                <a:gd name="connsiteX90" fmla="*/ 37045 w 65287"/>
                <a:gd name="connsiteY90" fmla="*/ 61685 h 97891"/>
                <a:gd name="connsiteX91" fmla="*/ 36729 w 65287"/>
                <a:gd name="connsiteY91" fmla="*/ 61953 h 97891"/>
                <a:gd name="connsiteX92" fmla="*/ 36271 w 65287"/>
                <a:gd name="connsiteY92" fmla="*/ 62000 h 97891"/>
                <a:gd name="connsiteX93" fmla="*/ 35449 w 65287"/>
                <a:gd name="connsiteY93" fmla="*/ 61843 h 97891"/>
                <a:gd name="connsiteX94" fmla="*/ 35070 w 65287"/>
                <a:gd name="connsiteY94" fmla="*/ 61858 h 97891"/>
                <a:gd name="connsiteX95" fmla="*/ 34833 w 65287"/>
                <a:gd name="connsiteY95" fmla="*/ 62364 h 97891"/>
                <a:gd name="connsiteX96" fmla="*/ 35370 w 65287"/>
                <a:gd name="connsiteY96" fmla="*/ 63154 h 97891"/>
                <a:gd name="connsiteX97" fmla="*/ 36160 w 65287"/>
                <a:gd name="connsiteY97" fmla="*/ 63865 h 97891"/>
                <a:gd name="connsiteX98" fmla="*/ 36792 w 65287"/>
                <a:gd name="connsiteY98" fmla="*/ 64087 h 97891"/>
                <a:gd name="connsiteX99" fmla="*/ 36982 w 65287"/>
                <a:gd name="connsiteY99" fmla="*/ 64434 h 97891"/>
                <a:gd name="connsiteX100" fmla="*/ 39005 w 65287"/>
                <a:gd name="connsiteY100" fmla="*/ 66141 h 97891"/>
                <a:gd name="connsiteX101" fmla="*/ 40617 w 65287"/>
                <a:gd name="connsiteY101" fmla="*/ 67848 h 97891"/>
                <a:gd name="connsiteX102" fmla="*/ 41091 w 65287"/>
                <a:gd name="connsiteY102" fmla="*/ 68211 h 97891"/>
                <a:gd name="connsiteX103" fmla="*/ 42893 w 65287"/>
                <a:gd name="connsiteY103" fmla="*/ 68385 h 97891"/>
                <a:gd name="connsiteX104" fmla="*/ 45817 w 65287"/>
                <a:gd name="connsiteY104" fmla="*/ 66552 h 97891"/>
                <a:gd name="connsiteX105" fmla="*/ 47239 w 65287"/>
                <a:gd name="connsiteY105" fmla="*/ 66331 h 97891"/>
                <a:gd name="connsiteX106" fmla="*/ 46939 w 65287"/>
                <a:gd name="connsiteY106" fmla="*/ 67168 h 97891"/>
                <a:gd name="connsiteX107" fmla="*/ 46480 w 65287"/>
                <a:gd name="connsiteY107" fmla="*/ 67801 h 97891"/>
                <a:gd name="connsiteX108" fmla="*/ 45896 w 65287"/>
                <a:gd name="connsiteY108" fmla="*/ 68275 h 97891"/>
                <a:gd name="connsiteX109" fmla="*/ 45279 w 65287"/>
                <a:gd name="connsiteY109" fmla="*/ 68543 h 97891"/>
                <a:gd name="connsiteX110" fmla="*/ 45437 w 65287"/>
                <a:gd name="connsiteY110" fmla="*/ 69049 h 97891"/>
                <a:gd name="connsiteX111" fmla="*/ 46970 w 65287"/>
                <a:gd name="connsiteY111" fmla="*/ 69602 h 97891"/>
                <a:gd name="connsiteX112" fmla="*/ 47760 w 65287"/>
                <a:gd name="connsiteY112" fmla="*/ 70108 h 97891"/>
                <a:gd name="connsiteX113" fmla="*/ 48345 w 65287"/>
                <a:gd name="connsiteY113" fmla="*/ 70914 h 97891"/>
                <a:gd name="connsiteX114" fmla="*/ 47160 w 65287"/>
                <a:gd name="connsiteY114" fmla="*/ 71056 h 97891"/>
                <a:gd name="connsiteX115" fmla="*/ 44236 w 65287"/>
                <a:gd name="connsiteY115" fmla="*/ 69966 h 97891"/>
                <a:gd name="connsiteX116" fmla="*/ 39511 w 65287"/>
                <a:gd name="connsiteY116" fmla="*/ 69776 h 97891"/>
                <a:gd name="connsiteX117" fmla="*/ 39321 w 65287"/>
                <a:gd name="connsiteY117" fmla="*/ 68607 h 97891"/>
                <a:gd name="connsiteX118" fmla="*/ 38626 w 65287"/>
                <a:gd name="connsiteY118" fmla="*/ 68275 h 97891"/>
                <a:gd name="connsiteX119" fmla="*/ 37820 w 65287"/>
                <a:gd name="connsiteY119" fmla="*/ 68480 h 97891"/>
                <a:gd name="connsiteX120" fmla="*/ 37409 w 65287"/>
                <a:gd name="connsiteY120" fmla="*/ 69049 h 97891"/>
                <a:gd name="connsiteX121" fmla="*/ 37504 w 65287"/>
                <a:gd name="connsiteY121" fmla="*/ 69918 h 97891"/>
                <a:gd name="connsiteX122" fmla="*/ 38262 w 65287"/>
                <a:gd name="connsiteY122" fmla="*/ 71546 h 97891"/>
                <a:gd name="connsiteX123" fmla="*/ 38278 w 65287"/>
                <a:gd name="connsiteY123" fmla="*/ 72352 h 97891"/>
                <a:gd name="connsiteX124" fmla="*/ 39005 w 65287"/>
                <a:gd name="connsiteY124" fmla="*/ 72937 h 97891"/>
                <a:gd name="connsiteX125" fmla="*/ 39700 w 65287"/>
                <a:gd name="connsiteY125" fmla="*/ 72937 h 97891"/>
                <a:gd name="connsiteX126" fmla="*/ 40949 w 65287"/>
                <a:gd name="connsiteY126" fmla="*/ 72573 h 97891"/>
                <a:gd name="connsiteX127" fmla="*/ 41375 w 65287"/>
                <a:gd name="connsiteY127" fmla="*/ 72747 h 97891"/>
                <a:gd name="connsiteX128" fmla="*/ 42719 w 65287"/>
                <a:gd name="connsiteY128" fmla="*/ 73633 h 97891"/>
                <a:gd name="connsiteX129" fmla="*/ 43162 w 65287"/>
                <a:gd name="connsiteY129" fmla="*/ 74123 h 97891"/>
                <a:gd name="connsiteX130" fmla="*/ 40901 w 65287"/>
                <a:gd name="connsiteY130" fmla="*/ 75023 h 97891"/>
                <a:gd name="connsiteX131" fmla="*/ 40017 w 65287"/>
                <a:gd name="connsiteY131" fmla="*/ 75924 h 97891"/>
                <a:gd name="connsiteX132" fmla="*/ 39463 w 65287"/>
                <a:gd name="connsiteY132" fmla="*/ 77394 h 97891"/>
                <a:gd name="connsiteX133" fmla="*/ 39147 w 65287"/>
                <a:gd name="connsiteY133" fmla="*/ 78690 h 97891"/>
                <a:gd name="connsiteX134" fmla="*/ 39384 w 65287"/>
                <a:gd name="connsiteY134" fmla="*/ 79021 h 97891"/>
                <a:gd name="connsiteX135" fmla="*/ 40017 w 65287"/>
                <a:gd name="connsiteY135" fmla="*/ 79685 h 97891"/>
                <a:gd name="connsiteX136" fmla="*/ 40728 w 65287"/>
                <a:gd name="connsiteY136" fmla="*/ 80175 h 97891"/>
                <a:gd name="connsiteX137" fmla="*/ 41502 w 65287"/>
                <a:gd name="connsiteY137" fmla="*/ 80318 h 97891"/>
                <a:gd name="connsiteX138" fmla="*/ 42940 w 65287"/>
                <a:gd name="connsiteY138" fmla="*/ 80143 h 97891"/>
                <a:gd name="connsiteX139" fmla="*/ 42592 w 65287"/>
                <a:gd name="connsiteY139" fmla="*/ 81898 h 97891"/>
                <a:gd name="connsiteX140" fmla="*/ 41328 w 65287"/>
                <a:gd name="connsiteY140" fmla="*/ 82293 h 97891"/>
                <a:gd name="connsiteX141" fmla="*/ 38515 w 65287"/>
                <a:gd name="connsiteY141" fmla="*/ 81993 h 97891"/>
                <a:gd name="connsiteX142" fmla="*/ 38183 w 65287"/>
                <a:gd name="connsiteY142" fmla="*/ 82577 h 97891"/>
                <a:gd name="connsiteX143" fmla="*/ 38389 w 65287"/>
                <a:gd name="connsiteY143" fmla="*/ 83557 h 97891"/>
                <a:gd name="connsiteX144" fmla="*/ 38863 w 65287"/>
                <a:gd name="connsiteY144" fmla="*/ 84601 h 97891"/>
                <a:gd name="connsiteX145" fmla="*/ 39384 w 65287"/>
                <a:gd name="connsiteY145" fmla="*/ 85311 h 97891"/>
                <a:gd name="connsiteX146" fmla="*/ 40001 w 65287"/>
                <a:gd name="connsiteY146" fmla="*/ 85896 h 97891"/>
                <a:gd name="connsiteX147" fmla="*/ 41802 w 65287"/>
                <a:gd name="connsiteY147" fmla="*/ 86971 h 97891"/>
                <a:gd name="connsiteX148" fmla="*/ 41534 w 65287"/>
                <a:gd name="connsiteY148" fmla="*/ 88140 h 97891"/>
                <a:gd name="connsiteX149" fmla="*/ 41107 w 65287"/>
                <a:gd name="connsiteY149" fmla="*/ 89374 h 97891"/>
                <a:gd name="connsiteX150" fmla="*/ 41059 w 65287"/>
                <a:gd name="connsiteY150" fmla="*/ 90669 h 97891"/>
                <a:gd name="connsiteX151" fmla="*/ 42924 w 65287"/>
                <a:gd name="connsiteY151" fmla="*/ 93356 h 97891"/>
                <a:gd name="connsiteX152" fmla="*/ 43383 w 65287"/>
                <a:gd name="connsiteY152" fmla="*/ 94842 h 97891"/>
                <a:gd name="connsiteX153" fmla="*/ 43588 w 65287"/>
                <a:gd name="connsiteY153" fmla="*/ 97892 h 97891"/>
                <a:gd name="connsiteX154" fmla="*/ 44758 w 65287"/>
                <a:gd name="connsiteY154" fmla="*/ 96043 h 97891"/>
                <a:gd name="connsiteX155" fmla="*/ 45437 w 65287"/>
                <a:gd name="connsiteY155" fmla="*/ 95647 h 97891"/>
                <a:gd name="connsiteX156" fmla="*/ 47618 w 65287"/>
                <a:gd name="connsiteY156" fmla="*/ 95189 h 97891"/>
                <a:gd name="connsiteX157" fmla="*/ 48235 w 65287"/>
                <a:gd name="connsiteY157" fmla="*/ 94810 h 97891"/>
                <a:gd name="connsiteX158" fmla="*/ 48709 w 65287"/>
                <a:gd name="connsiteY158" fmla="*/ 94052 h 97891"/>
                <a:gd name="connsiteX159" fmla="*/ 49467 w 65287"/>
                <a:gd name="connsiteY159" fmla="*/ 92076 h 97891"/>
                <a:gd name="connsiteX160" fmla="*/ 50589 w 65287"/>
                <a:gd name="connsiteY160" fmla="*/ 91175 h 97891"/>
                <a:gd name="connsiteX161" fmla="*/ 52170 w 65287"/>
                <a:gd name="connsiteY161" fmla="*/ 89247 h 97891"/>
                <a:gd name="connsiteX162" fmla="*/ 52043 w 65287"/>
                <a:gd name="connsiteY162" fmla="*/ 88789 h 97891"/>
                <a:gd name="connsiteX163" fmla="*/ 51632 w 65287"/>
                <a:gd name="connsiteY163" fmla="*/ 88789 h 97891"/>
                <a:gd name="connsiteX164" fmla="*/ 51237 w 65287"/>
                <a:gd name="connsiteY164" fmla="*/ 88710 h 97891"/>
                <a:gd name="connsiteX165" fmla="*/ 50811 w 65287"/>
                <a:gd name="connsiteY165" fmla="*/ 88504 h 97891"/>
                <a:gd name="connsiteX166" fmla="*/ 50384 w 65287"/>
                <a:gd name="connsiteY166" fmla="*/ 88220 h 97891"/>
                <a:gd name="connsiteX167" fmla="*/ 50732 w 65287"/>
                <a:gd name="connsiteY167" fmla="*/ 87872 h 97891"/>
                <a:gd name="connsiteX168" fmla="*/ 50921 w 65287"/>
                <a:gd name="connsiteY168" fmla="*/ 87335 h 97891"/>
                <a:gd name="connsiteX169" fmla="*/ 50953 w 65287"/>
                <a:gd name="connsiteY169" fmla="*/ 86718 h 97891"/>
                <a:gd name="connsiteX170" fmla="*/ 50842 w 65287"/>
                <a:gd name="connsiteY170" fmla="*/ 85913 h 97891"/>
                <a:gd name="connsiteX171" fmla="*/ 51854 w 65287"/>
                <a:gd name="connsiteY171" fmla="*/ 86402 h 97891"/>
                <a:gd name="connsiteX172" fmla="*/ 52296 w 65287"/>
                <a:gd name="connsiteY172" fmla="*/ 86481 h 97891"/>
                <a:gd name="connsiteX173" fmla="*/ 52802 w 65287"/>
                <a:gd name="connsiteY173" fmla="*/ 86402 h 97891"/>
                <a:gd name="connsiteX174" fmla="*/ 52407 w 65287"/>
                <a:gd name="connsiteY174" fmla="*/ 85754 h 97891"/>
                <a:gd name="connsiteX175" fmla="*/ 52202 w 65287"/>
                <a:gd name="connsiteY175" fmla="*/ 85501 h 97891"/>
                <a:gd name="connsiteX176" fmla="*/ 52802 w 65287"/>
                <a:gd name="connsiteY176" fmla="*/ 85154 h 97891"/>
                <a:gd name="connsiteX177" fmla="*/ 53782 w 65287"/>
                <a:gd name="connsiteY177" fmla="*/ 84821 h 97891"/>
                <a:gd name="connsiteX178" fmla="*/ 54240 w 65287"/>
                <a:gd name="connsiteY178" fmla="*/ 84206 h 97891"/>
                <a:gd name="connsiteX179" fmla="*/ 53213 w 65287"/>
                <a:gd name="connsiteY179" fmla="*/ 83020 h 97891"/>
                <a:gd name="connsiteX180" fmla="*/ 53909 w 65287"/>
                <a:gd name="connsiteY180" fmla="*/ 81850 h 97891"/>
                <a:gd name="connsiteX181" fmla="*/ 54035 w 65287"/>
                <a:gd name="connsiteY181" fmla="*/ 81408 h 97891"/>
                <a:gd name="connsiteX182" fmla="*/ 54304 w 65287"/>
                <a:gd name="connsiteY182" fmla="*/ 80981 h 97891"/>
                <a:gd name="connsiteX183" fmla="*/ 54714 w 65287"/>
                <a:gd name="connsiteY183" fmla="*/ 81013 h 97891"/>
                <a:gd name="connsiteX184" fmla="*/ 55188 w 65287"/>
                <a:gd name="connsiteY184" fmla="*/ 81203 h 97891"/>
                <a:gd name="connsiteX185" fmla="*/ 55584 w 65287"/>
                <a:gd name="connsiteY185" fmla="*/ 81203 h 97891"/>
                <a:gd name="connsiteX186" fmla="*/ 56232 w 65287"/>
                <a:gd name="connsiteY186" fmla="*/ 80776 h 97891"/>
                <a:gd name="connsiteX187" fmla="*/ 56785 w 65287"/>
                <a:gd name="connsiteY187" fmla="*/ 80143 h 97891"/>
                <a:gd name="connsiteX188" fmla="*/ 57164 w 65287"/>
                <a:gd name="connsiteY188" fmla="*/ 79385 h 97891"/>
                <a:gd name="connsiteX189" fmla="*/ 57401 w 65287"/>
                <a:gd name="connsiteY189" fmla="*/ 78469 h 97891"/>
                <a:gd name="connsiteX190" fmla="*/ 57385 w 65287"/>
                <a:gd name="connsiteY190" fmla="*/ 77299 h 97891"/>
                <a:gd name="connsiteX191" fmla="*/ 57038 w 65287"/>
                <a:gd name="connsiteY191" fmla="*/ 74470 h 97891"/>
                <a:gd name="connsiteX192" fmla="*/ 57085 w 65287"/>
                <a:gd name="connsiteY192" fmla="*/ 73585 h 97891"/>
                <a:gd name="connsiteX193" fmla="*/ 57622 w 65287"/>
                <a:gd name="connsiteY193" fmla="*/ 73538 h 97891"/>
                <a:gd name="connsiteX194" fmla="*/ 58381 w 65287"/>
                <a:gd name="connsiteY194" fmla="*/ 73885 h 97891"/>
                <a:gd name="connsiteX195" fmla="*/ 58950 w 65287"/>
                <a:gd name="connsiteY195" fmla="*/ 73680 h 97891"/>
                <a:gd name="connsiteX196" fmla="*/ 58934 w 65287"/>
                <a:gd name="connsiteY196" fmla="*/ 72004 h 97891"/>
                <a:gd name="connsiteX197" fmla="*/ 57322 w 65287"/>
                <a:gd name="connsiteY197" fmla="*/ 70709 h 97891"/>
                <a:gd name="connsiteX198" fmla="*/ 56564 w 65287"/>
                <a:gd name="connsiteY198" fmla="*/ 70472 h 97891"/>
                <a:gd name="connsiteX199" fmla="*/ 56058 w 65287"/>
                <a:gd name="connsiteY199" fmla="*/ 71246 h 97891"/>
                <a:gd name="connsiteX200" fmla="*/ 55615 w 65287"/>
                <a:gd name="connsiteY200" fmla="*/ 70899 h 97891"/>
                <a:gd name="connsiteX201" fmla="*/ 55188 w 65287"/>
                <a:gd name="connsiteY201" fmla="*/ 70456 h 97891"/>
                <a:gd name="connsiteX202" fmla="*/ 55520 w 65287"/>
                <a:gd name="connsiteY202" fmla="*/ 69128 h 97891"/>
                <a:gd name="connsiteX203" fmla="*/ 54604 w 65287"/>
                <a:gd name="connsiteY203" fmla="*/ 67579 h 97891"/>
                <a:gd name="connsiteX204" fmla="*/ 52454 w 65287"/>
                <a:gd name="connsiteY204" fmla="*/ 65272 h 97891"/>
                <a:gd name="connsiteX205" fmla="*/ 53276 w 65287"/>
                <a:gd name="connsiteY205" fmla="*/ 65256 h 97891"/>
                <a:gd name="connsiteX206" fmla="*/ 54256 w 65287"/>
                <a:gd name="connsiteY206" fmla="*/ 65714 h 97891"/>
                <a:gd name="connsiteX207" fmla="*/ 55204 w 65287"/>
                <a:gd name="connsiteY207" fmla="*/ 66363 h 97891"/>
                <a:gd name="connsiteX208" fmla="*/ 55900 w 65287"/>
                <a:gd name="connsiteY208" fmla="*/ 66963 h 97891"/>
                <a:gd name="connsiteX209" fmla="*/ 56263 w 65287"/>
                <a:gd name="connsiteY209" fmla="*/ 67516 h 97891"/>
                <a:gd name="connsiteX210" fmla="*/ 56721 w 65287"/>
                <a:gd name="connsiteY210" fmla="*/ 68575 h 97891"/>
                <a:gd name="connsiteX211" fmla="*/ 57038 w 65287"/>
                <a:gd name="connsiteY211" fmla="*/ 68796 h 97891"/>
                <a:gd name="connsiteX212" fmla="*/ 57686 w 65287"/>
                <a:gd name="connsiteY212" fmla="*/ 68543 h 97891"/>
                <a:gd name="connsiteX213" fmla="*/ 57543 w 65287"/>
                <a:gd name="connsiteY213" fmla="*/ 67832 h 97891"/>
                <a:gd name="connsiteX214" fmla="*/ 57164 w 65287"/>
                <a:gd name="connsiteY214" fmla="*/ 67089 h 97891"/>
                <a:gd name="connsiteX215" fmla="*/ 56974 w 65287"/>
                <a:gd name="connsiteY215" fmla="*/ 66646 h 97891"/>
                <a:gd name="connsiteX216" fmla="*/ 57354 w 65287"/>
                <a:gd name="connsiteY216" fmla="*/ 66204 h 97891"/>
                <a:gd name="connsiteX217" fmla="*/ 57606 w 65287"/>
                <a:gd name="connsiteY217" fmla="*/ 66378 h 97891"/>
                <a:gd name="connsiteX218" fmla="*/ 57875 w 65287"/>
                <a:gd name="connsiteY218" fmla="*/ 66853 h 97891"/>
                <a:gd name="connsiteX219" fmla="*/ 58333 w 65287"/>
                <a:gd name="connsiteY219" fmla="*/ 67263 h 97891"/>
                <a:gd name="connsiteX220" fmla="*/ 61779 w 65287"/>
                <a:gd name="connsiteY220" fmla="*/ 68670 h 97891"/>
                <a:gd name="connsiteX221" fmla="*/ 62822 w 65287"/>
                <a:gd name="connsiteY221" fmla="*/ 68717 h 97891"/>
                <a:gd name="connsiteX222" fmla="*/ 63454 w 65287"/>
                <a:gd name="connsiteY222" fmla="*/ 68148 h 97891"/>
                <a:gd name="connsiteX223" fmla="*/ 63770 w 65287"/>
                <a:gd name="connsiteY223" fmla="*/ 65967 h 97891"/>
                <a:gd name="connsiteX224" fmla="*/ 64134 w 65287"/>
                <a:gd name="connsiteY224" fmla="*/ 65177 h 97891"/>
                <a:gd name="connsiteX225" fmla="*/ 65003 w 65287"/>
                <a:gd name="connsiteY225" fmla="*/ 64656 h 97891"/>
                <a:gd name="connsiteX226" fmla="*/ 65288 w 65287"/>
                <a:gd name="connsiteY226" fmla="*/ 63881 h 97891"/>
                <a:gd name="connsiteX227" fmla="*/ 64877 w 65287"/>
                <a:gd name="connsiteY227" fmla="*/ 62490 h 97891"/>
                <a:gd name="connsiteX228" fmla="*/ 64213 w 65287"/>
                <a:gd name="connsiteY228" fmla="*/ 61226 h 97891"/>
                <a:gd name="connsiteX229" fmla="*/ 63755 w 65287"/>
                <a:gd name="connsiteY229" fmla="*/ 60689 h 97891"/>
                <a:gd name="connsiteX230" fmla="*/ 63612 w 65287"/>
                <a:gd name="connsiteY230" fmla="*/ 60404 h 97891"/>
                <a:gd name="connsiteX231" fmla="*/ 62933 w 65287"/>
                <a:gd name="connsiteY231" fmla="*/ 59234 h 97891"/>
                <a:gd name="connsiteX232" fmla="*/ 62806 w 65287"/>
                <a:gd name="connsiteY232" fmla="*/ 59092 h 97891"/>
                <a:gd name="connsiteX233" fmla="*/ 62395 w 65287"/>
                <a:gd name="connsiteY233" fmla="*/ 58429 h 97891"/>
                <a:gd name="connsiteX234" fmla="*/ 61968 w 65287"/>
                <a:gd name="connsiteY234" fmla="*/ 58555 h 97891"/>
                <a:gd name="connsiteX235" fmla="*/ 61652 w 65287"/>
                <a:gd name="connsiteY235" fmla="*/ 58966 h 97891"/>
                <a:gd name="connsiteX236" fmla="*/ 61494 w 65287"/>
                <a:gd name="connsiteY236" fmla="*/ 59219 h 97891"/>
                <a:gd name="connsiteX237" fmla="*/ 60736 w 65287"/>
                <a:gd name="connsiteY237" fmla="*/ 59741 h 97891"/>
                <a:gd name="connsiteX238" fmla="*/ 59519 w 65287"/>
                <a:gd name="connsiteY238" fmla="*/ 61052 h 97891"/>
                <a:gd name="connsiteX239" fmla="*/ 58744 w 65287"/>
                <a:gd name="connsiteY239" fmla="*/ 61131 h 97891"/>
                <a:gd name="connsiteX240" fmla="*/ 58808 w 65287"/>
                <a:gd name="connsiteY240" fmla="*/ 58429 h 97891"/>
                <a:gd name="connsiteX241" fmla="*/ 57227 w 65287"/>
                <a:gd name="connsiteY241" fmla="*/ 58192 h 97891"/>
                <a:gd name="connsiteX242" fmla="*/ 55078 w 65287"/>
                <a:gd name="connsiteY242" fmla="*/ 58619 h 97891"/>
                <a:gd name="connsiteX243" fmla="*/ 53403 w 65287"/>
                <a:gd name="connsiteY243" fmla="*/ 57954 h 97891"/>
                <a:gd name="connsiteX244" fmla="*/ 55552 w 65287"/>
                <a:gd name="connsiteY244" fmla="*/ 57290 h 97891"/>
                <a:gd name="connsiteX245" fmla="*/ 55394 w 65287"/>
                <a:gd name="connsiteY245" fmla="*/ 56785 h 97891"/>
                <a:gd name="connsiteX246" fmla="*/ 54920 w 65287"/>
                <a:gd name="connsiteY246" fmla="*/ 56817 h 97891"/>
                <a:gd name="connsiteX247" fmla="*/ 54446 w 65287"/>
                <a:gd name="connsiteY247" fmla="*/ 56690 h 97891"/>
                <a:gd name="connsiteX248" fmla="*/ 53482 w 65287"/>
                <a:gd name="connsiteY248" fmla="*/ 56248 h 97891"/>
                <a:gd name="connsiteX249" fmla="*/ 53624 w 65287"/>
                <a:gd name="connsiteY249" fmla="*/ 55331 h 97891"/>
                <a:gd name="connsiteX250" fmla="*/ 53703 w 65287"/>
                <a:gd name="connsiteY250" fmla="*/ 55094 h 97891"/>
                <a:gd name="connsiteX251" fmla="*/ 54604 w 65287"/>
                <a:gd name="connsiteY251" fmla="*/ 55678 h 97891"/>
                <a:gd name="connsiteX252" fmla="*/ 55331 w 65287"/>
                <a:gd name="connsiteY252" fmla="*/ 55821 h 97891"/>
                <a:gd name="connsiteX253" fmla="*/ 58571 w 65287"/>
                <a:gd name="connsiteY253" fmla="*/ 55884 h 97891"/>
                <a:gd name="connsiteX254" fmla="*/ 59993 w 65287"/>
                <a:gd name="connsiteY254" fmla="*/ 56185 h 97891"/>
                <a:gd name="connsiteX255" fmla="*/ 60467 w 65287"/>
                <a:gd name="connsiteY255" fmla="*/ 56374 h 97891"/>
                <a:gd name="connsiteX256" fmla="*/ 60499 w 65287"/>
                <a:gd name="connsiteY256" fmla="*/ 55790 h 97891"/>
                <a:gd name="connsiteX257" fmla="*/ 60277 w 65287"/>
                <a:gd name="connsiteY257" fmla="*/ 55063 h 97891"/>
                <a:gd name="connsiteX258" fmla="*/ 59993 w 65287"/>
                <a:gd name="connsiteY258" fmla="*/ 54809 h 97891"/>
                <a:gd name="connsiteX259" fmla="*/ 60341 w 65287"/>
                <a:gd name="connsiteY259" fmla="*/ 54525 h 97891"/>
                <a:gd name="connsiteX260" fmla="*/ 60578 w 65287"/>
                <a:gd name="connsiteY260" fmla="*/ 54478 h 97891"/>
                <a:gd name="connsiteX261" fmla="*/ 60815 w 65287"/>
                <a:gd name="connsiteY261" fmla="*/ 54493 h 97891"/>
                <a:gd name="connsiteX262" fmla="*/ 61210 w 65287"/>
                <a:gd name="connsiteY262" fmla="*/ 54446 h 97891"/>
                <a:gd name="connsiteX263" fmla="*/ 61826 w 65287"/>
                <a:gd name="connsiteY263" fmla="*/ 54873 h 97891"/>
                <a:gd name="connsiteX264" fmla="*/ 62474 w 65287"/>
                <a:gd name="connsiteY264" fmla="*/ 55884 h 97891"/>
                <a:gd name="connsiteX265" fmla="*/ 63170 w 65287"/>
                <a:gd name="connsiteY265" fmla="*/ 56500 h 97891"/>
                <a:gd name="connsiteX266" fmla="*/ 63817 w 65287"/>
                <a:gd name="connsiteY266" fmla="*/ 55790 h 97891"/>
                <a:gd name="connsiteX267" fmla="*/ 62980 w 65287"/>
                <a:gd name="connsiteY267" fmla="*/ 54999 h 97891"/>
                <a:gd name="connsiteX268" fmla="*/ 60515 w 65287"/>
                <a:gd name="connsiteY268" fmla="*/ 53324 h 97891"/>
                <a:gd name="connsiteX269" fmla="*/ 58634 w 65287"/>
                <a:gd name="connsiteY269" fmla="*/ 50905 h 97891"/>
                <a:gd name="connsiteX270" fmla="*/ 58255 w 65287"/>
                <a:gd name="connsiteY270" fmla="*/ 50147 h 97891"/>
                <a:gd name="connsiteX271" fmla="*/ 57417 w 65287"/>
                <a:gd name="connsiteY271" fmla="*/ 47429 h 97891"/>
                <a:gd name="connsiteX272" fmla="*/ 56516 w 65287"/>
                <a:gd name="connsiteY272" fmla="*/ 45690 h 97891"/>
                <a:gd name="connsiteX273" fmla="*/ 55773 w 65287"/>
                <a:gd name="connsiteY273" fmla="*/ 45169 h 97891"/>
                <a:gd name="connsiteX274" fmla="*/ 55015 w 65287"/>
                <a:gd name="connsiteY274" fmla="*/ 45027 h 97891"/>
                <a:gd name="connsiteX275" fmla="*/ 53987 w 65287"/>
                <a:gd name="connsiteY275" fmla="*/ 44395 h 97891"/>
                <a:gd name="connsiteX276" fmla="*/ 52897 w 65287"/>
                <a:gd name="connsiteY276" fmla="*/ 44015 h 97891"/>
                <a:gd name="connsiteX277" fmla="*/ 50858 w 65287"/>
                <a:gd name="connsiteY277" fmla="*/ 44932 h 97891"/>
                <a:gd name="connsiteX278" fmla="*/ 50036 w 65287"/>
                <a:gd name="connsiteY278" fmla="*/ 44252 h 97891"/>
                <a:gd name="connsiteX279" fmla="*/ 50842 w 65287"/>
                <a:gd name="connsiteY279" fmla="*/ 43130 h 97891"/>
                <a:gd name="connsiteX280" fmla="*/ 50826 w 65287"/>
                <a:gd name="connsiteY280" fmla="*/ 42308 h 97891"/>
                <a:gd name="connsiteX281" fmla="*/ 50163 w 65287"/>
                <a:gd name="connsiteY281" fmla="*/ 41518 h 97891"/>
                <a:gd name="connsiteX282" fmla="*/ 41107 w 65287"/>
                <a:gd name="connsiteY282" fmla="*/ 32873 h 97891"/>
                <a:gd name="connsiteX283" fmla="*/ 39068 w 65287"/>
                <a:gd name="connsiteY283" fmla="*/ 32146 h 97891"/>
                <a:gd name="connsiteX284" fmla="*/ 38752 w 65287"/>
                <a:gd name="connsiteY284" fmla="*/ 34722 h 97891"/>
                <a:gd name="connsiteX285" fmla="*/ 38073 w 65287"/>
                <a:gd name="connsiteY285" fmla="*/ 34059 h 97891"/>
                <a:gd name="connsiteX286" fmla="*/ 37835 w 65287"/>
                <a:gd name="connsiteY286" fmla="*/ 32905 h 97891"/>
                <a:gd name="connsiteX287" fmla="*/ 37772 w 65287"/>
                <a:gd name="connsiteY287" fmla="*/ 31514 h 97891"/>
                <a:gd name="connsiteX288" fmla="*/ 37598 w 65287"/>
                <a:gd name="connsiteY288" fmla="*/ 30139 h 97891"/>
                <a:gd name="connsiteX289" fmla="*/ 37124 w 65287"/>
                <a:gd name="connsiteY289" fmla="*/ 28843 h 97891"/>
                <a:gd name="connsiteX290" fmla="*/ 35907 w 65287"/>
                <a:gd name="connsiteY290" fmla="*/ 26883 h 97891"/>
                <a:gd name="connsiteX291" fmla="*/ 35528 w 65287"/>
                <a:gd name="connsiteY291" fmla="*/ 26140 h 97891"/>
                <a:gd name="connsiteX292" fmla="*/ 34042 w 65287"/>
                <a:gd name="connsiteY292" fmla="*/ 23960 h 97891"/>
                <a:gd name="connsiteX293" fmla="*/ 33489 w 65287"/>
                <a:gd name="connsiteY293" fmla="*/ 22774 h 97891"/>
                <a:gd name="connsiteX294" fmla="*/ 34184 w 65287"/>
                <a:gd name="connsiteY294" fmla="*/ 22759 h 97891"/>
                <a:gd name="connsiteX295" fmla="*/ 35986 w 65287"/>
                <a:gd name="connsiteY295" fmla="*/ 23659 h 97891"/>
                <a:gd name="connsiteX296" fmla="*/ 36856 w 65287"/>
                <a:gd name="connsiteY296" fmla="*/ 23849 h 97891"/>
                <a:gd name="connsiteX297" fmla="*/ 37614 w 65287"/>
                <a:gd name="connsiteY297" fmla="*/ 23628 h 97891"/>
                <a:gd name="connsiteX298" fmla="*/ 36571 w 65287"/>
                <a:gd name="connsiteY298" fmla="*/ 22126 h 97891"/>
                <a:gd name="connsiteX299" fmla="*/ 35323 w 65287"/>
                <a:gd name="connsiteY299" fmla="*/ 21225 h 97891"/>
                <a:gd name="connsiteX300" fmla="*/ 32604 w 65287"/>
                <a:gd name="connsiteY300" fmla="*/ 20293 h 97891"/>
                <a:gd name="connsiteX301" fmla="*/ 32446 w 65287"/>
                <a:gd name="connsiteY301" fmla="*/ 19755 h 97891"/>
                <a:gd name="connsiteX302" fmla="*/ 33015 w 65287"/>
                <a:gd name="connsiteY302" fmla="*/ 19535 h 97891"/>
                <a:gd name="connsiteX303" fmla="*/ 33584 w 65287"/>
                <a:gd name="connsiteY303" fmla="*/ 19598 h 97891"/>
                <a:gd name="connsiteX304" fmla="*/ 34833 w 65287"/>
                <a:gd name="connsiteY304" fmla="*/ 20087 h 97891"/>
                <a:gd name="connsiteX305" fmla="*/ 34374 w 65287"/>
                <a:gd name="connsiteY305" fmla="*/ 18918 h 97891"/>
                <a:gd name="connsiteX306" fmla="*/ 33616 w 65287"/>
                <a:gd name="connsiteY306" fmla="*/ 17733 h 97891"/>
                <a:gd name="connsiteX307" fmla="*/ 32810 w 65287"/>
                <a:gd name="connsiteY307" fmla="*/ 16848 h 97891"/>
                <a:gd name="connsiteX308" fmla="*/ 32178 w 65287"/>
                <a:gd name="connsiteY308" fmla="*/ 16579 h 97891"/>
                <a:gd name="connsiteX309" fmla="*/ 31861 w 65287"/>
                <a:gd name="connsiteY309" fmla="*/ 16279 h 97891"/>
                <a:gd name="connsiteX310" fmla="*/ 31593 w 65287"/>
                <a:gd name="connsiteY310" fmla="*/ 15678 h 97891"/>
                <a:gd name="connsiteX311" fmla="*/ 31609 w 65287"/>
                <a:gd name="connsiteY311" fmla="*/ 15299 h 97891"/>
                <a:gd name="connsiteX312" fmla="*/ 32225 w 65287"/>
                <a:gd name="connsiteY312" fmla="*/ 15757 h 97891"/>
                <a:gd name="connsiteX313" fmla="*/ 32683 w 65287"/>
                <a:gd name="connsiteY313" fmla="*/ 16247 h 97891"/>
                <a:gd name="connsiteX314" fmla="*/ 33062 w 65287"/>
                <a:gd name="connsiteY314" fmla="*/ 16579 h 97891"/>
                <a:gd name="connsiteX315" fmla="*/ 33489 w 65287"/>
                <a:gd name="connsiteY315" fmla="*/ 16706 h 97891"/>
                <a:gd name="connsiteX316" fmla="*/ 34042 w 65287"/>
                <a:gd name="connsiteY316" fmla="*/ 16611 h 97891"/>
                <a:gd name="connsiteX317" fmla="*/ 35323 w 65287"/>
                <a:gd name="connsiteY317" fmla="*/ 16943 h 97891"/>
                <a:gd name="connsiteX318" fmla="*/ 36982 w 65287"/>
                <a:gd name="connsiteY318" fmla="*/ 18223 h 97891"/>
                <a:gd name="connsiteX319" fmla="*/ 38610 w 65287"/>
                <a:gd name="connsiteY319" fmla="*/ 19819 h 97891"/>
                <a:gd name="connsiteX320" fmla="*/ 39795 w 65287"/>
                <a:gd name="connsiteY320" fmla="*/ 21352 h 97891"/>
                <a:gd name="connsiteX321" fmla="*/ 37867 w 65287"/>
                <a:gd name="connsiteY321" fmla="*/ 19882 h 97891"/>
                <a:gd name="connsiteX322" fmla="*/ 36856 w 65287"/>
                <a:gd name="connsiteY322" fmla="*/ 19329 h 97891"/>
                <a:gd name="connsiteX323" fmla="*/ 35986 w 65287"/>
                <a:gd name="connsiteY323" fmla="*/ 19265 h 97891"/>
                <a:gd name="connsiteX324" fmla="*/ 36129 w 65287"/>
                <a:gd name="connsiteY324" fmla="*/ 19724 h 97891"/>
                <a:gd name="connsiteX325" fmla="*/ 38657 w 65287"/>
                <a:gd name="connsiteY325" fmla="*/ 21289 h 97891"/>
                <a:gd name="connsiteX326" fmla="*/ 39953 w 65287"/>
                <a:gd name="connsiteY326" fmla="*/ 22379 h 97891"/>
                <a:gd name="connsiteX327" fmla="*/ 41059 w 65287"/>
                <a:gd name="connsiteY327" fmla="*/ 23596 h 97891"/>
                <a:gd name="connsiteX328" fmla="*/ 41897 w 65287"/>
                <a:gd name="connsiteY328" fmla="*/ 24908 h 97891"/>
                <a:gd name="connsiteX329" fmla="*/ 43825 w 65287"/>
                <a:gd name="connsiteY329" fmla="*/ 28827 h 97891"/>
                <a:gd name="connsiteX330" fmla="*/ 44600 w 65287"/>
                <a:gd name="connsiteY330" fmla="*/ 29902 h 97891"/>
                <a:gd name="connsiteX331" fmla="*/ 45611 w 65287"/>
                <a:gd name="connsiteY331" fmla="*/ 31008 h 97891"/>
                <a:gd name="connsiteX332" fmla="*/ 46654 w 65287"/>
                <a:gd name="connsiteY332" fmla="*/ 31815 h 97891"/>
                <a:gd name="connsiteX333" fmla="*/ 48646 w 65287"/>
                <a:gd name="connsiteY333" fmla="*/ 32083 h 97891"/>
                <a:gd name="connsiteX334" fmla="*/ 49467 w 65287"/>
                <a:gd name="connsiteY334" fmla="*/ 32937 h 97891"/>
                <a:gd name="connsiteX335" fmla="*/ 50890 w 65287"/>
                <a:gd name="connsiteY335" fmla="*/ 35860 h 97891"/>
                <a:gd name="connsiteX336" fmla="*/ 51316 w 65287"/>
                <a:gd name="connsiteY336" fmla="*/ 36603 h 97891"/>
                <a:gd name="connsiteX337" fmla="*/ 51680 w 65287"/>
                <a:gd name="connsiteY337" fmla="*/ 37077 h 97891"/>
                <a:gd name="connsiteX338" fmla="*/ 51980 w 65287"/>
                <a:gd name="connsiteY338" fmla="*/ 37598 h 97891"/>
                <a:gd name="connsiteX339" fmla="*/ 52296 w 65287"/>
                <a:gd name="connsiteY339" fmla="*/ 38436 h 97891"/>
                <a:gd name="connsiteX340" fmla="*/ 52660 w 65287"/>
                <a:gd name="connsiteY340" fmla="*/ 39179 h 97891"/>
                <a:gd name="connsiteX341" fmla="*/ 53498 w 65287"/>
                <a:gd name="connsiteY341" fmla="*/ 39874 h 97891"/>
                <a:gd name="connsiteX342" fmla="*/ 53877 w 65287"/>
                <a:gd name="connsiteY342" fmla="*/ 40649 h 97891"/>
                <a:gd name="connsiteX343" fmla="*/ 58460 w 65287"/>
                <a:gd name="connsiteY343" fmla="*/ 43256 h 97891"/>
                <a:gd name="connsiteX344" fmla="*/ 59582 w 65287"/>
                <a:gd name="connsiteY344" fmla="*/ 44426 h 97891"/>
                <a:gd name="connsiteX345" fmla="*/ 60578 w 65287"/>
                <a:gd name="connsiteY345" fmla="*/ 45722 h 97891"/>
                <a:gd name="connsiteX346" fmla="*/ 61558 w 65287"/>
                <a:gd name="connsiteY346" fmla="*/ 46702 h 97891"/>
                <a:gd name="connsiteX347" fmla="*/ 62601 w 65287"/>
                <a:gd name="connsiteY347" fmla="*/ 46891 h 97891"/>
                <a:gd name="connsiteX348" fmla="*/ 62933 w 65287"/>
                <a:gd name="connsiteY348" fmla="*/ 46038 h 97891"/>
                <a:gd name="connsiteX349" fmla="*/ 61874 w 65287"/>
                <a:gd name="connsiteY349" fmla="*/ 44679 h 97891"/>
                <a:gd name="connsiteX350" fmla="*/ 58618 w 65287"/>
                <a:gd name="connsiteY350" fmla="*/ 41881 h 97891"/>
                <a:gd name="connsiteX351" fmla="*/ 57781 w 65287"/>
                <a:gd name="connsiteY351" fmla="*/ 40902 h 97891"/>
                <a:gd name="connsiteX352" fmla="*/ 57085 w 65287"/>
                <a:gd name="connsiteY352" fmla="*/ 39590 h 97891"/>
                <a:gd name="connsiteX353" fmla="*/ 56405 w 65287"/>
                <a:gd name="connsiteY353" fmla="*/ 37662 h 97891"/>
                <a:gd name="connsiteX354" fmla="*/ 56121 w 65287"/>
                <a:gd name="connsiteY354" fmla="*/ 36951 h 97891"/>
                <a:gd name="connsiteX355" fmla="*/ 55410 w 65287"/>
                <a:gd name="connsiteY355" fmla="*/ 35860 h 97891"/>
                <a:gd name="connsiteX356" fmla="*/ 55015 w 65287"/>
                <a:gd name="connsiteY356" fmla="*/ 35070 h 97891"/>
                <a:gd name="connsiteX357" fmla="*/ 54746 w 65287"/>
                <a:gd name="connsiteY357" fmla="*/ 34279 h 97891"/>
                <a:gd name="connsiteX358" fmla="*/ 54525 w 65287"/>
                <a:gd name="connsiteY358" fmla="*/ 33521 h 97891"/>
                <a:gd name="connsiteX359" fmla="*/ 54382 w 65287"/>
                <a:gd name="connsiteY359" fmla="*/ 32762 h 97891"/>
                <a:gd name="connsiteX360" fmla="*/ 54351 w 65287"/>
                <a:gd name="connsiteY360" fmla="*/ 32067 h 97891"/>
                <a:gd name="connsiteX361" fmla="*/ 52786 w 65287"/>
                <a:gd name="connsiteY361" fmla="*/ 31087 h 97891"/>
                <a:gd name="connsiteX362" fmla="*/ 50858 w 65287"/>
                <a:gd name="connsiteY362" fmla="*/ 29459 h 97891"/>
                <a:gd name="connsiteX363" fmla="*/ 49041 w 65287"/>
                <a:gd name="connsiteY363" fmla="*/ 27421 h 97891"/>
                <a:gd name="connsiteX364" fmla="*/ 46812 w 65287"/>
                <a:gd name="connsiteY364" fmla="*/ 23201 h 97891"/>
                <a:gd name="connsiteX365" fmla="*/ 45216 w 65287"/>
                <a:gd name="connsiteY365" fmla="*/ 21763 h 97891"/>
                <a:gd name="connsiteX366" fmla="*/ 42276 w 65287"/>
                <a:gd name="connsiteY366" fmla="*/ 19977 h 97891"/>
                <a:gd name="connsiteX367" fmla="*/ 41486 w 65287"/>
                <a:gd name="connsiteY367" fmla="*/ 17970 h 97891"/>
                <a:gd name="connsiteX368" fmla="*/ 37298 w 65287"/>
                <a:gd name="connsiteY368" fmla="*/ 15157 h 97891"/>
                <a:gd name="connsiteX369" fmla="*/ 36397 w 65287"/>
                <a:gd name="connsiteY369" fmla="*/ 13118 h 97891"/>
                <a:gd name="connsiteX370" fmla="*/ 35655 w 65287"/>
                <a:gd name="connsiteY370" fmla="*/ 12660 h 97891"/>
                <a:gd name="connsiteX371" fmla="*/ 34880 w 65287"/>
                <a:gd name="connsiteY371" fmla="*/ 11948 h 97891"/>
                <a:gd name="connsiteX372" fmla="*/ 35844 w 65287"/>
                <a:gd name="connsiteY372" fmla="*/ 11948 h 97891"/>
                <a:gd name="connsiteX373" fmla="*/ 36255 w 65287"/>
                <a:gd name="connsiteY373" fmla="*/ 11853 h 97891"/>
                <a:gd name="connsiteX374" fmla="*/ 36461 w 65287"/>
                <a:gd name="connsiteY374" fmla="*/ 11458 h 97891"/>
                <a:gd name="connsiteX375" fmla="*/ 36271 w 65287"/>
                <a:gd name="connsiteY375" fmla="*/ 10668 h 97891"/>
                <a:gd name="connsiteX376" fmla="*/ 35734 w 65287"/>
                <a:gd name="connsiteY376" fmla="*/ 9736 h 97891"/>
                <a:gd name="connsiteX377" fmla="*/ 35085 w 65287"/>
                <a:gd name="connsiteY377" fmla="*/ 9024 h 97891"/>
                <a:gd name="connsiteX378" fmla="*/ 34643 w 65287"/>
                <a:gd name="connsiteY378" fmla="*/ 8787 h 97891"/>
                <a:gd name="connsiteX379" fmla="*/ 29554 w 65287"/>
                <a:gd name="connsiteY379" fmla="*/ 11948 h 97891"/>
                <a:gd name="connsiteX380" fmla="*/ 28416 w 65287"/>
                <a:gd name="connsiteY380" fmla="*/ 12312 h 97891"/>
                <a:gd name="connsiteX381" fmla="*/ 27136 w 65287"/>
                <a:gd name="connsiteY381" fmla="*/ 12106 h 97891"/>
                <a:gd name="connsiteX382" fmla="*/ 24576 w 65287"/>
                <a:gd name="connsiteY382" fmla="*/ 11126 h 97891"/>
                <a:gd name="connsiteX383" fmla="*/ 23375 w 65287"/>
                <a:gd name="connsiteY383" fmla="*/ 11158 h 97891"/>
                <a:gd name="connsiteX384" fmla="*/ 20435 w 65287"/>
                <a:gd name="connsiteY384" fmla="*/ 12043 h 97891"/>
                <a:gd name="connsiteX385" fmla="*/ 20245 w 65287"/>
                <a:gd name="connsiteY385" fmla="*/ 12170 h 97891"/>
                <a:gd name="connsiteX386" fmla="*/ 20103 w 65287"/>
                <a:gd name="connsiteY386" fmla="*/ 12391 h 97891"/>
                <a:gd name="connsiteX387" fmla="*/ 18649 w 65287"/>
                <a:gd name="connsiteY387" fmla="*/ 13434 h 97891"/>
                <a:gd name="connsiteX388" fmla="*/ 15298 w 65287"/>
                <a:gd name="connsiteY388" fmla="*/ 14651 h 97891"/>
                <a:gd name="connsiteX389" fmla="*/ 15062 w 65287"/>
                <a:gd name="connsiteY389" fmla="*/ 14272 h 97891"/>
                <a:gd name="connsiteX390" fmla="*/ 14003 w 65287"/>
                <a:gd name="connsiteY390" fmla="*/ 11743 h 97891"/>
                <a:gd name="connsiteX391" fmla="*/ 13434 w 65287"/>
                <a:gd name="connsiteY391" fmla="*/ 10874 h 97891"/>
                <a:gd name="connsiteX392" fmla="*/ 13007 w 65287"/>
                <a:gd name="connsiteY392" fmla="*/ 10479 h 97891"/>
                <a:gd name="connsiteX393" fmla="*/ 12564 w 65287"/>
                <a:gd name="connsiteY393" fmla="*/ 10178 h 9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Lst>
              <a:rect l="l" t="t" r="r" b="b"/>
              <a:pathLst>
                <a:path w="65287" h="97891">
                  <a:moveTo>
                    <a:pt x="11932" y="9609"/>
                  </a:moveTo>
                  <a:lnTo>
                    <a:pt x="9957" y="7270"/>
                  </a:lnTo>
                  <a:lnTo>
                    <a:pt x="9514" y="6954"/>
                  </a:lnTo>
                  <a:lnTo>
                    <a:pt x="9024" y="6717"/>
                  </a:lnTo>
                  <a:lnTo>
                    <a:pt x="8550" y="6353"/>
                  </a:lnTo>
                  <a:lnTo>
                    <a:pt x="8187" y="5626"/>
                  </a:lnTo>
                  <a:lnTo>
                    <a:pt x="7365" y="4173"/>
                  </a:lnTo>
                  <a:lnTo>
                    <a:pt x="6211" y="3429"/>
                  </a:lnTo>
                  <a:lnTo>
                    <a:pt x="5010" y="2940"/>
                  </a:lnTo>
                  <a:lnTo>
                    <a:pt x="4078" y="2229"/>
                  </a:lnTo>
                  <a:lnTo>
                    <a:pt x="3477" y="2055"/>
                  </a:lnTo>
                  <a:lnTo>
                    <a:pt x="2892" y="2244"/>
                  </a:lnTo>
                  <a:lnTo>
                    <a:pt x="2339" y="2244"/>
                  </a:lnTo>
                  <a:lnTo>
                    <a:pt x="1896" y="1502"/>
                  </a:lnTo>
                  <a:lnTo>
                    <a:pt x="1501" y="727"/>
                  </a:lnTo>
                  <a:lnTo>
                    <a:pt x="917" y="143"/>
                  </a:lnTo>
                  <a:lnTo>
                    <a:pt x="363" y="0"/>
                  </a:lnTo>
                  <a:lnTo>
                    <a:pt x="0" y="458"/>
                  </a:lnTo>
                  <a:lnTo>
                    <a:pt x="63" y="2007"/>
                  </a:lnTo>
                  <a:lnTo>
                    <a:pt x="585" y="3588"/>
                  </a:lnTo>
                  <a:lnTo>
                    <a:pt x="2592" y="8108"/>
                  </a:lnTo>
                  <a:lnTo>
                    <a:pt x="3319" y="9483"/>
                  </a:lnTo>
                  <a:lnTo>
                    <a:pt x="4141" y="10431"/>
                  </a:lnTo>
                  <a:lnTo>
                    <a:pt x="5010" y="10636"/>
                  </a:lnTo>
                  <a:lnTo>
                    <a:pt x="6179" y="10526"/>
                  </a:lnTo>
                  <a:lnTo>
                    <a:pt x="6148" y="11253"/>
                  </a:lnTo>
                  <a:lnTo>
                    <a:pt x="5768" y="12533"/>
                  </a:lnTo>
                  <a:lnTo>
                    <a:pt x="5927" y="14161"/>
                  </a:lnTo>
                  <a:lnTo>
                    <a:pt x="6401" y="14682"/>
                  </a:lnTo>
                  <a:lnTo>
                    <a:pt x="7223" y="15172"/>
                  </a:lnTo>
                  <a:lnTo>
                    <a:pt x="8060" y="15489"/>
                  </a:lnTo>
                  <a:lnTo>
                    <a:pt x="9072" y="15631"/>
                  </a:lnTo>
                  <a:lnTo>
                    <a:pt x="9498" y="16073"/>
                  </a:lnTo>
                  <a:lnTo>
                    <a:pt x="10447" y="17433"/>
                  </a:lnTo>
                  <a:lnTo>
                    <a:pt x="12533" y="19866"/>
                  </a:lnTo>
                  <a:lnTo>
                    <a:pt x="13118" y="19882"/>
                  </a:lnTo>
                  <a:lnTo>
                    <a:pt x="13007" y="17986"/>
                  </a:lnTo>
                  <a:lnTo>
                    <a:pt x="12738" y="17116"/>
                  </a:lnTo>
                  <a:lnTo>
                    <a:pt x="12375" y="16152"/>
                  </a:lnTo>
                  <a:lnTo>
                    <a:pt x="12122" y="15362"/>
                  </a:lnTo>
                  <a:lnTo>
                    <a:pt x="12248" y="14967"/>
                  </a:lnTo>
                  <a:lnTo>
                    <a:pt x="12849" y="13940"/>
                  </a:lnTo>
                  <a:lnTo>
                    <a:pt x="13213" y="13640"/>
                  </a:lnTo>
                  <a:lnTo>
                    <a:pt x="13623" y="14303"/>
                  </a:lnTo>
                  <a:lnTo>
                    <a:pt x="13639" y="14904"/>
                  </a:lnTo>
                  <a:lnTo>
                    <a:pt x="13402" y="15314"/>
                  </a:lnTo>
                  <a:lnTo>
                    <a:pt x="13197" y="15884"/>
                  </a:lnTo>
                  <a:lnTo>
                    <a:pt x="13260" y="16911"/>
                  </a:lnTo>
                  <a:lnTo>
                    <a:pt x="13402" y="17085"/>
                  </a:lnTo>
                  <a:lnTo>
                    <a:pt x="13797" y="17669"/>
                  </a:lnTo>
                  <a:lnTo>
                    <a:pt x="14224" y="18460"/>
                  </a:lnTo>
                  <a:lnTo>
                    <a:pt x="14540" y="19250"/>
                  </a:lnTo>
                  <a:lnTo>
                    <a:pt x="14477" y="20720"/>
                  </a:lnTo>
                  <a:lnTo>
                    <a:pt x="13402" y="22853"/>
                  </a:lnTo>
                  <a:lnTo>
                    <a:pt x="13434" y="24149"/>
                  </a:lnTo>
                  <a:lnTo>
                    <a:pt x="14113" y="25555"/>
                  </a:lnTo>
                  <a:lnTo>
                    <a:pt x="15014" y="26504"/>
                  </a:lnTo>
                  <a:lnTo>
                    <a:pt x="16010" y="27310"/>
                  </a:lnTo>
                  <a:lnTo>
                    <a:pt x="16958" y="28274"/>
                  </a:lnTo>
                  <a:lnTo>
                    <a:pt x="16769" y="29128"/>
                  </a:lnTo>
                  <a:lnTo>
                    <a:pt x="16926" y="29712"/>
                  </a:lnTo>
                  <a:lnTo>
                    <a:pt x="17669" y="30708"/>
                  </a:lnTo>
                  <a:lnTo>
                    <a:pt x="20119" y="34674"/>
                  </a:lnTo>
                  <a:lnTo>
                    <a:pt x="21304" y="37598"/>
                  </a:lnTo>
                  <a:lnTo>
                    <a:pt x="22821" y="40586"/>
                  </a:lnTo>
                  <a:lnTo>
                    <a:pt x="23375" y="42024"/>
                  </a:lnTo>
                  <a:lnTo>
                    <a:pt x="23643" y="43857"/>
                  </a:lnTo>
                  <a:lnTo>
                    <a:pt x="23691" y="44821"/>
                  </a:lnTo>
                  <a:lnTo>
                    <a:pt x="23596" y="45264"/>
                  </a:lnTo>
                  <a:lnTo>
                    <a:pt x="23611" y="45627"/>
                  </a:lnTo>
                  <a:lnTo>
                    <a:pt x="24797" y="47871"/>
                  </a:lnTo>
                  <a:lnTo>
                    <a:pt x="25081" y="48266"/>
                  </a:lnTo>
                  <a:lnTo>
                    <a:pt x="26504" y="49768"/>
                  </a:lnTo>
                  <a:lnTo>
                    <a:pt x="26851" y="50463"/>
                  </a:lnTo>
                  <a:lnTo>
                    <a:pt x="27689" y="52676"/>
                  </a:lnTo>
                  <a:lnTo>
                    <a:pt x="28369" y="54114"/>
                  </a:lnTo>
                  <a:lnTo>
                    <a:pt x="29238" y="55631"/>
                  </a:lnTo>
                  <a:lnTo>
                    <a:pt x="30202" y="56785"/>
                  </a:lnTo>
                  <a:lnTo>
                    <a:pt x="31182" y="57085"/>
                  </a:lnTo>
                  <a:lnTo>
                    <a:pt x="31909" y="57575"/>
                  </a:lnTo>
                  <a:lnTo>
                    <a:pt x="33758" y="60231"/>
                  </a:lnTo>
                  <a:lnTo>
                    <a:pt x="34517" y="60941"/>
                  </a:lnTo>
                  <a:lnTo>
                    <a:pt x="35528" y="60641"/>
                  </a:lnTo>
                  <a:lnTo>
                    <a:pt x="37108" y="58460"/>
                  </a:lnTo>
                  <a:lnTo>
                    <a:pt x="40933" y="55678"/>
                  </a:lnTo>
                  <a:lnTo>
                    <a:pt x="42040" y="56010"/>
                  </a:lnTo>
                  <a:lnTo>
                    <a:pt x="40490" y="57923"/>
                  </a:lnTo>
                  <a:lnTo>
                    <a:pt x="39147" y="58744"/>
                  </a:lnTo>
                  <a:lnTo>
                    <a:pt x="38262" y="60151"/>
                  </a:lnTo>
                  <a:lnTo>
                    <a:pt x="37488" y="60831"/>
                  </a:lnTo>
                  <a:lnTo>
                    <a:pt x="37045" y="61685"/>
                  </a:lnTo>
                  <a:lnTo>
                    <a:pt x="36729" y="61953"/>
                  </a:lnTo>
                  <a:lnTo>
                    <a:pt x="36271" y="62000"/>
                  </a:lnTo>
                  <a:lnTo>
                    <a:pt x="35449" y="61843"/>
                  </a:lnTo>
                  <a:lnTo>
                    <a:pt x="35070" y="61858"/>
                  </a:lnTo>
                  <a:lnTo>
                    <a:pt x="34833" y="62364"/>
                  </a:lnTo>
                  <a:lnTo>
                    <a:pt x="35370" y="63154"/>
                  </a:lnTo>
                  <a:lnTo>
                    <a:pt x="36160" y="63865"/>
                  </a:lnTo>
                  <a:lnTo>
                    <a:pt x="36792" y="64087"/>
                  </a:lnTo>
                  <a:lnTo>
                    <a:pt x="36982" y="64434"/>
                  </a:lnTo>
                  <a:lnTo>
                    <a:pt x="39005" y="66141"/>
                  </a:lnTo>
                  <a:lnTo>
                    <a:pt x="40617" y="67848"/>
                  </a:lnTo>
                  <a:lnTo>
                    <a:pt x="41091" y="68211"/>
                  </a:lnTo>
                  <a:lnTo>
                    <a:pt x="42893" y="68385"/>
                  </a:lnTo>
                  <a:lnTo>
                    <a:pt x="45817" y="66552"/>
                  </a:lnTo>
                  <a:lnTo>
                    <a:pt x="47239" y="66331"/>
                  </a:lnTo>
                  <a:lnTo>
                    <a:pt x="46939" y="67168"/>
                  </a:lnTo>
                  <a:lnTo>
                    <a:pt x="46480" y="67801"/>
                  </a:lnTo>
                  <a:lnTo>
                    <a:pt x="45896" y="68275"/>
                  </a:lnTo>
                  <a:lnTo>
                    <a:pt x="45279" y="68543"/>
                  </a:lnTo>
                  <a:lnTo>
                    <a:pt x="45437" y="69049"/>
                  </a:lnTo>
                  <a:lnTo>
                    <a:pt x="46970" y="69602"/>
                  </a:lnTo>
                  <a:lnTo>
                    <a:pt x="47760" y="70108"/>
                  </a:lnTo>
                  <a:lnTo>
                    <a:pt x="48345" y="70914"/>
                  </a:lnTo>
                  <a:lnTo>
                    <a:pt x="47160" y="71056"/>
                  </a:lnTo>
                  <a:lnTo>
                    <a:pt x="44236" y="69966"/>
                  </a:lnTo>
                  <a:lnTo>
                    <a:pt x="39511" y="69776"/>
                  </a:lnTo>
                  <a:lnTo>
                    <a:pt x="39321" y="68607"/>
                  </a:lnTo>
                  <a:lnTo>
                    <a:pt x="38626" y="68275"/>
                  </a:lnTo>
                  <a:lnTo>
                    <a:pt x="37820" y="68480"/>
                  </a:lnTo>
                  <a:lnTo>
                    <a:pt x="37409" y="69049"/>
                  </a:lnTo>
                  <a:lnTo>
                    <a:pt x="37504" y="69918"/>
                  </a:lnTo>
                  <a:lnTo>
                    <a:pt x="38262" y="71546"/>
                  </a:lnTo>
                  <a:lnTo>
                    <a:pt x="38278" y="72352"/>
                  </a:lnTo>
                  <a:lnTo>
                    <a:pt x="39005" y="72937"/>
                  </a:lnTo>
                  <a:lnTo>
                    <a:pt x="39700" y="72937"/>
                  </a:lnTo>
                  <a:lnTo>
                    <a:pt x="40949" y="72573"/>
                  </a:lnTo>
                  <a:lnTo>
                    <a:pt x="41375" y="72747"/>
                  </a:lnTo>
                  <a:lnTo>
                    <a:pt x="42719" y="73633"/>
                  </a:lnTo>
                  <a:lnTo>
                    <a:pt x="43162" y="74123"/>
                  </a:lnTo>
                  <a:lnTo>
                    <a:pt x="40901" y="75023"/>
                  </a:lnTo>
                  <a:lnTo>
                    <a:pt x="40017" y="75924"/>
                  </a:lnTo>
                  <a:lnTo>
                    <a:pt x="39463" y="77394"/>
                  </a:lnTo>
                  <a:lnTo>
                    <a:pt x="39147" y="78690"/>
                  </a:lnTo>
                  <a:lnTo>
                    <a:pt x="39384" y="79021"/>
                  </a:lnTo>
                  <a:lnTo>
                    <a:pt x="40017" y="79685"/>
                  </a:lnTo>
                  <a:lnTo>
                    <a:pt x="40728" y="80175"/>
                  </a:lnTo>
                  <a:lnTo>
                    <a:pt x="41502" y="80318"/>
                  </a:lnTo>
                  <a:lnTo>
                    <a:pt x="42940" y="80143"/>
                  </a:lnTo>
                  <a:lnTo>
                    <a:pt x="42592" y="81898"/>
                  </a:lnTo>
                  <a:lnTo>
                    <a:pt x="41328" y="82293"/>
                  </a:lnTo>
                  <a:lnTo>
                    <a:pt x="38515" y="81993"/>
                  </a:lnTo>
                  <a:lnTo>
                    <a:pt x="38183" y="82577"/>
                  </a:lnTo>
                  <a:lnTo>
                    <a:pt x="38389" y="83557"/>
                  </a:lnTo>
                  <a:lnTo>
                    <a:pt x="38863" y="84601"/>
                  </a:lnTo>
                  <a:lnTo>
                    <a:pt x="39384" y="85311"/>
                  </a:lnTo>
                  <a:lnTo>
                    <a:pt x="40001" y="85896"/>
                  </a:lnTo>
                  <a:lnTo>
                    <a:pt x="41802" y="86971"/>
                  </a:lnTo>
                  <a:lnTo>
                    <a:pt x="41534" y="88140"/>
                  </a:lnTo>
                  <a:lnTo>
                    <a:pt x="41107" y="89374"/>
                  </a:lnTo>
                  <a:lnTo>
                    <a:pt x="41059" y="90669"/>
                  </a:lnTo>
                  <a:lnTo>
                    <a:pt x="42924" y="93356"/>
                  </a:lnTo>
                  <a:lnTo>
                    <a:pt x="43383" y="94842"/>
                  </a:lnTo>
                  <a:lnTo>
                    <a:pt x="43588" y="97892"/>
                  </a:lnTo>
                  <a:lnTo>
                    <a:pt x="44758" y="96043"/>
                  </a:lnTo>
                  <a:lnTo>
                    <a:pt x="45437" y="95647"/>
                  </a:lnTo>
                  <a:lnTo>
                    <a:pt x="47618" y="95189"/>
                  </a:lnTo>
                  <a:lnTo>
                    <a:pt x="48235" y="94810"/>
                  </a:lnTo>
                  <a:lnTo>
                    <a:pt x="48709" y="94052"/>
                  </a:lnTo>
                  <a:lnTo>
                    <a:pt x="49467" y="92076"/>
                  </a:lnTo>
                  <a:lnTo>
                    <a:pt x="50589" y="91175"/>
                  </a:lnTo>
                  <a:lnTo>
                    <a:pt x="52170" y="89247"/>
                  </a:lnTo>
                  <a:lnTo>
                    <a:pt x="52043" y="88789"/>
                  </a:lnTo>
                  <a:lnTo>
                    <a:pt x="51632" y="88789"/>
                  </a:lnTo>
                  <a:lnTo>
                    <a:pt x="51237" y="88710"/>
                  </a:lnTo>
                  <a:lnTo>
                    <a:pt x="50811" y="88504"/>
                  </a:lnTo>
                  <a:lnTo>
                    <a:pt x="50384" y="88220"/>
                  </a:lnTo>
                  <a:lnTo>
                    <a:pt x="50732" y="87872"/>
                  </a:lnTo>
                  <a:lnTo>
                    <a:pt x="50921" y="87335"/>
                  </a:lnTo>
                  <a:lnTo>
                    <a:pt x="50953" y="86718"/>
                  </a:lnTo>
                  <a:lnTo>
                    <a:pt x="50842" y="85913"/>
                  </a:lnTo>
                  <a:lnTo>
                    <a:pt x="51854" y="86402"/>
                  </a:lnTo>
                  <a:lnTo>
                    <a:pt x="52296" y="86481"/>
                  </a:lnTo>
                  <a:lnTo>
                    <a:pt x="52802" y="86402"/>
                  </a:lnTo>
                  <a:lnTo>
                    <a:pt x="52407" y="85754"/>
                  </a:lnTo>
                  <a:lnTo>
                    <a:pt x="52202" y="85501"/>
                  </a:lnTo>
                  <a:lnTo>
                    <a:pt x="52802" y="85154"/>
                  </a:lnTo>
                  <a:lnTo>
                    <a:pt x="53782" y="84821"/>
                  </a:lnTo>
                  <a:lnTo>
                    <a:pt x="54240" y="84206"/>
                  </a:lnTo>
                  <a:lnTo>
                    <a:pt x="53213" y="83020"/>
                  </a:lnTo>
                  <a:lnTo>
                    <a:pt x="53909" y="81850"/>
                  </a:lnTo>
                  <a:lnTo>
                    <a:pt x="54035" y="81408"/>
                  </a:lnTo>
                  <a:lnTo>
                    <a:pt x="54304" y="80981"/>
                  </a:lnTo>
                  <a:lnTo>
                    <a:pt x="54714" y="81013"/>
                  </a:lnTo>
                  <a:lnTo>
                    <a:pt x="55188" y="81203"/>
                  </a:lnTo>
                  <a:lnTo>
                    <a:pt x="55584" y="81203"/>
                  </a:lnTo>
                  <a:lnTo>
                    <a:pt x="56232" y="80776"/>
                  </a:lnTo>
                  <a:lnTo>
                    <a:pt x="56785" y="80143"/>
                  </a:lnTo>
                  <a:lnTo>
                    <a:pt x="57164" y="79385"/>
                  </a:lnTo>
                  <a:lnTo>
                    <a:pt x="57401" y="78469"/>
                  </a:lnTo>
                  <a:lnTo>
                    <a:pt x="57385" y="77299"/>
                  </a:lnTo>
                  <a:lnTo>
                    <a:pt x="57038" y="74470"/>
                  </a:lnTo>
                  <a:lnTo>
                    <a:pt x="57085" y="73585"/>
                  </a:lnTo>
                  <a:lnTo>
                    <a:pt x="57622" y="73538"/>
                  </a:lnTo>
                  <a:lnTo>
                    <a:pt x="58381" y="73885"/>
                  </a:lnTo>
                  <a:lnTo>
                    <a:pt x="58950" y="73680"/>
                  </a:lnTo>
                  <a:lnTo>
                    <a:pt x="58934" y="72004"/>
                  </a:lnTo>
                  <a:lnTo>
                    <a:pt x="57322" y="70709"/>
                  </a:lnTo>
                  <a:lnTo>
                    <a:pt x="56564" y="70472"/>
                  </a:lnTo>
                  <a:lnTo>
                    <a:pt x="56058" y="71246"/>
                  </a:lnTo>
                  <a:lnTo>
                    <a:pt x="55615" y="70899"/>
                  </a:lnTo>
                  <a:lnTo>
                    <a:pt x="55188" y="70456"/>
                  </a:lnTo>
                  <a:lnTo>
                    <a:pt x="55520" y="69128"/>
                  </a:lnTo>
                  <a:lnTo>
                    <a:pt x="54604" y="67579"/>
                  </a:lnTo>
                  <a:lnTo>
                    <a:pt x="52454" y="65272"/>
                  </a:lnTo>
                  <a:lnTo>
                    <a:pt x="53276" y="65256"/>
                  </a:lnTo>
                  <a:lnTo>
                    <a:pt x="54256" y="65714"/>
                  </a:lnTo>
                  <a:lnTo>
                    <a:pt x="55204" y="66363"/>
                  </a:lnTo>
                  <a:lnTo>
                    <a:pt x="55900" y="66963"/>
                  </a:lnTo>
                  <a:lnTo>
                    <a:pt x="56263" y="67516"/>
                  </a:lnTo>
                  <a:lnTo>
                    <a:pt x="56721" y="68575"/>
                  </a:lnTo>
                  <a:lnTo>
                    <a:pt x="57038" y="68796"/>
                  </a:lnTo>
                  <a:lnTo>
                    <a:pt x="57686" y="68543"/>
                  </a:lnTo>
                  <a:lnTo>
                    <a:pt x="57543" y="67832"/>
                  </a:lnTo>
                  <a:lnTo>
                    <a:pt x="57164" y="67089"/>
                  </a:lnTo>
                  <a:lnTo>
                    <a:pt x="56974" y="66646"/>
                  </a:lnTo>
                  <a:lnTo>
                    <a:pt x="57354" y="66204"/>
                  </a:lnTo>
                  <a:lnTo>
                    <a:pt x="57606" y="66378"/>
                  </a:lnTo>
                  <a:lnTo>
                    <a:pt x="57875" y="66853"/>
                  </a:lnTo>
                  <a:lnTo>
                    <a:pt x="58333" y="67263"/>
                  </a:lnTo>
                  <a:lnTo>
                    <a:pt x="61779" y="68670"/>
                  </a:lnTo>
                  <a:lnTo>
                    <a:pt x="62822" y="68717"/>
                  </a:lnTo>
                  <a:lnTo>
                    <a:pt x="63454" y="68148"/>
                  </a:lnTo>
                  <a:lnTo>
                    <a:pt x="63770" y="65967"/>
                  </a:lnTo>
                  <a:lnTo>
                    <a:pt x="64134" y="65177"/>
                  </a:lnTo>
                  <a:lnTo>
                    <a:pt x="65003" y="64656"/>
                  </a:lnTo>
                  <a:lnTo>
                    <a:pt x="65288" y="63881"/>
                  </a:lnTo>
                  <a:lnTo>
                    <a:pt x="64877" y="62490"/>
                  </a:lnTo>
                  <a:lnTo>
                    <a:pt x="64213" y="61226"/>
                  </a:lnTo>
                  <a:lnTo>
                    <a:pt x="63755" y="60689"/>
                  </a:lnTo>
                  <a:lnTo>
                    <a:pt x="63612" y="60404"/>
                  </a:lnTo>
                  <a:lnTo>
                    <a:pt x="62933" y="59234"/>
                  </a:lnTo>
                  <a:lnTo>
                    <a:pt x="62806" y="59092"/>
                  </a:lnTo>
                  <a:lnTo>
                    <a:pt x="62395" y="58429"/>
                  </a:lnTo>
                  <a:lnTo>
                    <a:pt x="61968" y="58555"/>
                  </a:lnTo>
                  <a:lnTo>
                    <a:pt x="61652" y="58966"/>
                  </a:lnTo>
                  <a:lnTo>
                    <a:pt x="61494" y="59219"/>
                  </a:lnTo>
                  <a:lnTo>
                    <a:pt x="60736" y="59741"/>
                  </a:lnTo>
                  <a:lnTo>
                    <a:pt x="59519" y="61052"/>
                  </a:lnTo>
                  <a:lnTo>
                    <a:pt x="58744" y="61131"/>
                  </a:lnTo>
                  <a:lnTo>
                    <a:pt x="58808" y="58429"/>
                  </a:lnTo>
                  <a:lnTo>
                    <a:pt x="57227" y="58192"/>
                  </a:lnTo>
                  <a:lnTo>
                    <a:pt x="55078" y="58619"/>
                  </a:lnTo>
                  <a:lnTo>
                    <a:pt x="53403" y="57954"/>
                  </a:lnTo>
                  <a:lnTo>
                    <a:pt x="55552" y="57290"/>
                  </a:lnTo>
                  <a:lnTo>
                    <a:pt x="55394" y="56785"/>
                  </a:lnTo>
                  <a:lnTo>
                    <a:pt x="54920" y="56817"/>
                  </a:lnTo>
                  <a:lnTo>
                    <a:pt x="54446" y="56690"/>
                  </a:lnTo>
                  <a:lnTo>
                    <a:pt x="53482" y="56248"/>
                  </a:lnTo>
                  <a:lnTo>
                    <a:pt x="53624" y="55331"/>
                  </a:lnTo>
                  <a:lnTo>
                    <a:pt x="53703" y="55094"/>
                  </a:lnTo>
                  <a:lnTo>
                    <a:pt x="54604" y="55678"/>
                  </a:lnTo>
                  <a:lnTo>
                    <a:pt x="55331" y="55821"/>
                  </a:lnTo>
                  <a:lnTo>
                    <a:pt x="58571" y="55884"/>
                  </a:lnTo>
                  <a:lnTo>
                    <a:pt x="59993" y="56185"/>
                  </a:lnTo>
                  <a:lnTo>
                    <a:pt x="60467" y="56374"/>
                  </a:lnTo>
                  <a:lnTo>
                    <a:pt x="60499" y="55790"/>
                  </a:lnTo>
                  <a:lnTo>
                    <a:pt x="60277" y="55063"/>
                  </a:lnTo>
                  <a:lnTo>
                    <a:pt x="59993" y="54809"/>
                  </a:lnTo>
                  <a:lnTo>
                    <a:pt x="60341" y="54525"/>
                  </a:lnTo>
                  <a:lnTo>
                    <a:pt x="60578" y="54478"/>
                  </a:lnTo>
                  <a:lnTo>
                    <a:pt x="60815" y="54493"/>
                  </a:lnTo>
                  <a:lnTo>
                    <a:pt x="61210" y="54446"/>
                  </a:lnTo>
                  <a:lnTo>
                    <a:pt x="61826" y="54873"/>
                  </a:lnTo>
                  <a:lnTo>
                    <a:pt x="62474" y="55884"/>
                  </a:lnTo>
                  <a:lnTo>
                    <a:pt x="63170" y="56500"/>
                  </a:lnTo>
                  <a:lnTo>
                    <a:pt x="63817" y="55790"/>
                  </a:lnTo>
                  <a:lnTo>
                    <a:pt x="62980" y="54999"/>
                  </a:lnTo>
                  <a:lnTo>
                    <a:pt x="60515" y="53324"/>
                  </a:lnTo>
                  <a:lnTo>
                    <a:pt x="58634" y="50905"/>
                  </a:lnTo>
                  <a:lnTo>
                    <a:pt x="58255" y="50147"/>
                  </a:lnTo>
                  <a:lnTo>
                    <a:pt x="57417" y="47429"/>
                  </a:lnTo>
                  <a:lnTo>
                    <a:pt x="56516" y="45690"/>
                  </a:lnTo>
                  <a:lnTo>
                    <a:pt x="55773" y="45169"/>
                  </a:lnTo>
                  <a:lnTo>
                    <a:pt x="55015" y="45027"/>
                  </a:lnTo>
                  <a:lnTo>
                    <a:pt x="53987" y="44395"/>
                  </a:lnTo>
                  <a:lnTo>
                    <a:pt x="52897" y="44015"/>
                  </a:lnTo>
                  <a:lnTo>
                    <a:pt x="50858" y="44932"/>
                  </a:lnTo>
                  <a:lnTo>
                    <a:pt x="50036" y="44252"/>
                  </a:lnTo>
                  <a:lnTo>
                    <a:pt x="50842" y="43130"/>
                  </a:lnTo>
                  <a:lnTo>
                    <a:pt x="50826" y="42308"/>
                  </a:lnTo>
                  <a:lnTo>
                    <a:pt x="50163" y="41518"/>
                  </a:lnTo>
                  <a:lnTo>
                    <a:pt x="41107" y="32873"/>
                  </a:lnTo>
                  <a:lnTo>
                    <a:pt x="39068" y="32146"/>
                  </a:lnTo>
                  <a:lnTo>
                    <a:pt x="38752" y="34722"/>
                  </a:lnTo>
                  <a:lnTo>
                    <a:pt x="38073" y="34059"/>
                  </a:lnTo>
                  <a:lnTo>
                    <a:pt x="37835" y="32905"/>
                  </a:lnTo>
                  <a:lnTo>
                    <a:pt x="37772" y="31514"/>
                  </a:lnTo>
                  <a:lnTo>
                    <a:pt x="37598" y="30139"/>
                  </a:lnTo>
                  <a:lnTo>
                    <a:pt x="37124" y="28843"/>
                  </a:lnTo>
                  <a:lnTo>
                    <a:pt x="35907" y="26883"/>
                  </a:lnTo>
                  <a:lnTo>
                    <a:pt x="35528" y="26140"/>
                  </a:lnTo>
                  <a:lnTo>
                    <a:pt x="34042" y="23960"/>
                  </a:lnTo>
                  <a:lnTo>
                    <a:pt x="33489" y="22774"/>
                  </a:lnTo>
                  <a:lnTo>
                    <a:pt x="34184" y="22759"/>
                  </a:lnTo>
                  <a:lnTo>
                    <a:pt x="35986" y="23659"/>
                  </a:lnTo>
                  <a:lnTo>
                    <a:pt x="36856" y="23849"/>
                  </a:lnTo>
                  <a:lnTo>
                    <a:pt x="37614" y="23628"/>
                  </a:lnTo>
                  <a:lnTo>
                    <a:pt x="36571" y="22126"/>
                  </a:lnTo>
                  <a:lnTo>
                    <a:pt x="35323" y="21225"/>
                  </a:lnTo>
                  <a:lnTo>
                    <a:pt x="32604" y="20293"/>
                  </a:lnTo>
                  <a:lnTo>
                    <a:pt x="32446" y="19755"/>
                  </a:lnTo>
                  <a:lnTo>
                    <a:pt x="33015" y="19535"/>
                  </a:lnTo>
                  <a:lnTo>
                    <a:pt x="33584" y="19598"/>
                  </a:lnTo>
                  <a:lnTo>
                    <a:pt x="34833" y="20087"/>
                  </a:lnTo>
                  <a:lnTo>
                    <a:pt x="34374" y="18918"/>
                  </a:lnTo>
                  <a:lnTo>
                    <a:pt x="33616" y="17733"/>
                  </a:lnTo>
                  <a:lnTo>
                    <a:pt x="32810" y="16848"/>
                  </a:lnTo>
                  <a:lnTo>
                    <a:pt x="32178" y="16579"/>
                  </a:lnTo>
                  <a:lnTo>
                    <a:pt x="31861" y="16279"/>
                  </a:lnTo>
                  <a:lnTo>
                    <a:pt x="31593" y="15678"/>
                  </a:lnTo>
                  <a:lnTo>
                    <a:pt x="31609" y="15299"/>
                  </a:lnTo>
                  <a:lnTo>
                    <a:pt x="32225" y="15757"/>
                  </a:lnTo>
                  <a:lnTo>
                    <a:pt x="32683" y="16247"/>
                  </a:lnTo>
                  <a:lnTo>
                    <a:pt x="33062" y="16579"/>
                  </a:lnTo>
                  <a:lnTo>
                    <a:pt x="33489" y="16706"/>
                  </a:lnTo>
                  <a:lnTo>
                    <a:pt x="34042" y="16611"/>
                  </a:lnTo>
                  <a:lnTo>
                    <a:pt x="35323" y="16943"/>
                  </a:lnTo>
                  <a:lnTo>
                    <a:pt x="36982" y="18223"/>
                  </a:lnTo>
                  <a:lnTo>
                    <a:pt x="38610" y="19819"/>
                  </a:lnTo>
                  <a:lnTo>
                    <a:pt x="39795" y="21352"/>
                  </a:lnTo>
                  <a:lnTo>
                    <a:pt x="37867" y="19882"/>
                  </a:lnTo>
                  <a:lnTo>
                    <a:pt x="36856" y="19329"/>
                  </a:lnTo>
                  <a:lnTo>
                    <a:pt x="35986" y="19265"/>
                  </a:lnTo>
                  <a:lnTo>
                    <a:pt x="36129" y="19724"/>
                  </a:lnTo>
                  <a:lnTo>
                    <a:pt x="38657" y="21289"/>
                  </a:lnTo>
                  <a:lnTo>
                    <a:pt x="39953" y="22379"/>
                  </a:lnTo>
                  <a:lnTo>
                    <a:pt x="41059" y="23596"/>
                  </a:lnTo>
                  <a:lnTo>
                    <a:pt x="41897" y="24908"/>
                  </a:lnTo>
                  <a:lnTo>
                    <a:pt x="43825" y="28827"/>
                  </a:lnTo>
                  <a:lnTo>
                    <a:pt x="44600" y="29902"/>
                  </a:lnTo>
                  <a:lnTo>
                    <a:pt x="45611" y="31008"/>
                  </a:lnTo>
                  <a:lnTo>
                    <a:pt x="46654" y="31815"/>
                  </a:lnTo>
                  <a:lnTo>
                    <a:pt x="48646" y="32083"/>
                  </a:lnTo>
                  <a:lnTo>
                    <a:pt x="49467" y="32937"/>
                  </a:lnTo>
                  <a:lnTo>
                    <a:pt x="50890" y="35860"/>
                  </a:lnTo>
                  <a:lnTo>
                    <a:pt x="51316" y="36603"/>
                  </a:lnTo>
                  <a:lnTo>
                    <a:pt x="51680" y="37077"/>
                  </a:lnTo>
                  <a:lnTo>
                    <a:pt x="51980" y="37598"/>
                  </a:lnTo>
                  <a:lnTo>
                    <a:pt x="52296" y="38436"/>
                  </a:lnTo>
                  <a:lnTo>
                    <a:pt x="52660" y="39179"/>
                  </a:lnTo>
                  <a:lnTo>
                    <a:pt x="53498" y="39874"/>
                  </a:lnTo>
                  <a:lnTo>
                    <a:pt x="53877" y="40649"/>
                  </a:lnTo>
                  <a:lnTo>
                    <a:pt x="58460" y="43256"/>
                  </a:lnTo>
                  <a:lnTo>
                    <a:pt x="59582" y="44426"/>
                  </a:lnTo>
                  <a:lnTo>
                    <a:pt x="60578" y="45722"/>
                  </a:lnTo>
                  <a:lnTo>
                    <a:pt x="61558" y="46702"/>
                  </a:lnTo>
                  <a:lnTo>
                    <a:pt x="62601" y="46891"/>
                  </a:lnTo>
                  <a:lnTo>
                    <a:pt x="62933" y="46038"/>
                  </a:lnTo>
                  <a:lnTo>
                    <a:pt x="61874" y="44679"/>
                  </a:lnTo>
                  <a:lnTo>
                    <a:pt x="58618" y="41881"/>
                  </a:lnTo>
                  <a:lnTo>
                    <a:pt x="57781" y="40902"/>
                  </a:lnTo>
                  <a:lnTo>
                    <a:pt x="57085" y="39590"/>
                  </a:lnTo>
                  <a:lnTo>
                    <a:pt x="56405" y="37662"/>
                  </a:lnTo>
                  <a:lnTo>
                    <a:pt x="56121" y="36951"/>
                  </a:lnTo>
                  <a:lnTo>
                    <a:pt x="55410" y="35860"/>
                  </a:lnTo>
                  <a:lnTo>
                    <a:pt x="55015" y="35070"/>
                  </a:lnTo>
                  <a:lnTo>
                    <a:pt x="54746" y="34279"/>
                  </a:lnTo>
                  <a:lnTo>
                    <a:pt x="54525" y="33521"/>
                  </a:lnTo>
                  <a:lnTo>
                    <a:pt x="54382" y="32762"/>
                  </a:lnTo>
                  <a:lnTo>
                    <a:pt x="54351" y="32067"/>
                  </a:lnTo>
                  <a:lnTo>
                    <a:pt x="52786" y="31087"/>
                  </a:lnTo>
                  <a:lnTo>
                    <a:pt x="50858" y="29459"/>
                  </a:lnTo>
                  <a:lnTo>
                    <a:pt x="49041" y="27421"/>
                  </a:lnTo>
                  <a:lnTo>
                    <a:pt x="46812" y="23201"/>
                  </a:lnTo>
                  <a:lnTo>
                    <a:pt x="45216" y="21763"/>
                  </a:lnTo>
                  <a:lnTo>
                    <a:pt x="42276" y="19977"/>
                  </a:lnTo>
                  <a:lnTo>
                    <a:pt x="41486" y="17970"/>
                  </a:lnTo>
                  <a:lnTo>
                    <a:pt x="37298" y="15157"/>
                  </a:lnTo>
                  <a:lnTo>
                    <a:pt x="36397" y="13118"/>
                  </a:lnTo>
                  <a:lnTo>
                    <a:pt x="35655" y="12660"/>
                  </a:lnTo>
                  <a:lnTo>
                    <a:pt x="34880" y="11948"/>
                  </a:lnTo>
                  <a:lnTo>
                    <a:pt x="35844" y="11948"/>
                  </a:lnTo>
                  <a:lnTo>
                    <a:pt x="36255" y="11853"/>
                  </a:lnTo>
                  <a:lnTo>
                    <a:pt x="36461" y="11458"/>
                  </a:lnTo>
                  <a:lnTo>
                    <a:pt x="36271" y="10668"/>
                  </a:lnTo>
                  <a:lnTo>
                    <a:pt x="35734" y="9736"/>
                  </a:lnTo>
                  <a:lnTo>
                    <a:pt x="35085" y="9024"/>
                  </a:lnTo>
                  <a:lnTo>
                    <a:pt x="34643" y="8787"/>
                  </a:lnTo>
                  <a:lnTo>
                    <a:pt x="29554" y="11948"/>
                  </a:lnTo>
                  <a:lnTo>
                    <a:pt x="28416" y="12312"/>
                  </a:lnTo>
                  <a:lnTo>
                    <a:pt x="27136" y="12106"/>
                  </a:lnTo>
                  <a:lnTo>
                    <a:pt x="24576" y="11126"/>
                  </a:lnTo>
                  <a:lnTo>
                    <a:pt x="23375" y="11158"/>
                  </a:lnTo>
                  <a:lnTo>
                    <a:pt x="20435" y="12043"/>
                  </a:lnTo>
                  <a:lnTo>
                    <a:pt x="20245" y="12170"/>
                  </a:lnTo>
                  <a:lnTo>
                    <a:pt x="20103" y="12391"/>
                  </a:lnTo>
                  <a:lnTo>
                    <a:pt x="18649" y="13434"/>
                  </a:lnTo>
                  <a:lnTo>
                    <a:pt x="15298" y="14651"/>
                  </a:lnTo>
                  <a:lnTo>
                    <a:pt x="15062" y="14272"/>
                  </a:lnTo>
                  <a:lnTo>
                    <a:pt x="14003" y="11743"/>
                  </a:lnTo>
                  <a:lnTo>
                    <a:pt x="13434" y="10874"/>
                  </a:lnTo>
                  <a:lnTo>
                    <a:pt x="13007" y="10479"/>
                  </a:lnTo>
                  <a:lnTo>
                    <a:pt x="12564" y="10178"/>
                  </a:lnTo>
                  <a:close/>
                </a:path>
              </a:pathLst>
            </a:custGeom>
            <a:grpFill/>
            <a:ln w="6350" cap="flat">
              <a:solidFill>
                <a:schemeClr val="bg1"/>
              </a:solid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5A6D8B3-3E33-BB68-8FC5-62CF3940FA3A}"/>
                </a:ext>
              </a:extLst>
            </p:cNvPr>
            <p:cNvSpPr/>
            <p:nvPr/>
          </p:nvSpPr>
          <p:spPr>
            <a:xfrm>
              <a:off x="8144395" y="9618321"/>
              <a:ext cx="15504" cy="26045"/>
            </a:xfrm>
            <a:custGeom>
              <a:avLst/>
              <a:gdLst>
                <a:gd name="connsiteX0" fmla="*/ 14761 w 15504"/>
                <a:gd name="connsiteY0" fmla="*/ 11553 h 26045"/>
                <a:gd name="connsiteX1" fmla="*/ 14003 w 15504"/>
                <a:gd name="connsiteY1" fmla="*/ 11569 h 26045"/>
                <a:gd name="connsiteX2" fmla="*/ 13291 w 15504"/>
                <a:gd name="connsiteY2" fmla="*/ 11284 h 26045"/>
                <a:gd name="connsiteX3" fmla="*/ 12707 w 15504"/>
                <a:gd name="connsiteY3" fmla="*/ 10099 h 26045"/>
                <a:gd name="connsiteX4" fmla="*/ 12217 w 15504"/>
                <a:gd name="connsiteY4" fmla="*/ 8582 h 26045"/>
                <a:gd name="connsiteX5" fmla="*/ 11727 w 15504"/>
                <a:gd name="connsiteY5" fmla="*/ 7397 h 26045"/>
                <a:gd name="connsiteX6" fmla="*/ 11095 w 15504"/>
                <a:gd name="connsiteY6" fmla="*/ 6448 h 26045"/>
                <a:gd name="connsiteX7" fmla="*/ 10289 w 15504"/>
                <a:gd name="connsiteY7" fmla="*/ 5674 h 26045"/>
                <a:gd name="connsiteX8" fmla="*/ 12027 w 15504"/>
                <a:gd name="connsiteY8" fmla="*/ 6148 h 26045"/>
                <a:gd name="connsiteX9" fmla="*/ 12833 w 15504"/>
                <a:gd name="connsiteY9" fmla="*/ 6022 h 26045"/>
                <a:gd name="connsiteX10" fmla="*/ 13370 w 15504"/>
                <a:gd name="connsiteY10" fmla="*/ 5310 h 26045"/>
                <a:gd name="connsiteX11" fmla="*/ 12548 w 15504"/>
                <a:gd name="connsiteY11" fmla="*/ 4663 h 26045"/>
                <a:gd name="connsiteX12" fmla="*/ 10731 w 15504"/>
                <a:gd name="connsiteY12" fmla="*/ 2750 h 26045"/>
                <a:gd name="connsiteX13" fmla="*/ 9814 w 15504"/>
                <a:gd name="connsiteY13" fmla="*/ 2023 h 26045"/>
                <a:gd name="connsiteX14" fmla="*/ 4599 w 15504"/>
                <a:gd name="connsiteY14" fmla="*/ 0 h 26045"/>
                <a:gd name="connsiteX15" fmla="*/ 616 w 15504"/>
                <a:gd name="connsiteY15" fmla="*/ 853 h 26045"/>
                <a:gd name="connsiteX16" fmla="*/ 0 w 15504"/>
                <a:gd name="connsiteY16" fmla="*/ 1612 h 26045"/>
                <a:gd name="connsiteX17" fmla="*/ 759 w 15504"/>
                <a:gd name="connsiteY17" fmla="*/ 2845 h 26045"/>
                <a:gd name="connsiteX18" fmla="*/ 1565 w 15504"/>
                <a:gd name="connsiteY18" fmla="*/ 4394 h 26045"/>
                <a:gd name="connsiteX19" fmla="*/ 1075 w 15504"/>
                <a:gd name="connsiteY19" fmla="*/ 6053 h 26045"/>
                <a:gd name="connsiteX20" fmla="*/ 1675 w 15504"/>
                <a:gd name="connsiteY20" fmla="*/ 6606 h 26045"/>
                <a:gd name="connsiteX21" fmla="*/ 1802 w 15504"/>
                <a:gd name="connsiteY21" fmla="*/ 7349 h 26045"/>
                <a:gd name="connsiteX22" fmla="*/ 1612 w 15504"/>
                <a:gd name="connsiteY22" fmla="*/ 9167 h 26045"/>
                <a:gd name="connsiteX23" fmla="*/ 2070 w 15504"/>
                <a:gd name="connsiteY23" fmla="*/ 8772 h 26045"/>
                <a:gd name="connsiteX24" fmla="*/ 3003 w 15504"/>
                <a:gd name="connsiteY24" fmla="*/ 7570 h 26045"/>
                <a:gd name="connsiteX25" fmla="*/ 3524 w 15504"/>
                <a:gd name="connsiteY25" fmla="*/ 7570 h 26045"/>
                <a:gd name="connsiteX26" fmla="*/ 3793 w 15504"/>
                <a:gd name="connsiteY26" fmla="*/ 8107 h 26045"/>
                <a:gd name="connsiteX27" fmla="*/ 3524 w 15504"/>
                <a:gd name="connsiteY27" fmla="*/ 9862 h 26045"/>
                <a:gd name="connsiteX28" fmla="*/ 3540 w 15504"/>
                <a:gd name="connsiteY28" fmla="*/ 10779 h 26045"/>
                <a:gd name="connsiteX29" fmla="*/ 4441 w 15504"/>
                <a:gd name="connsiteY29" fmla="*/ 12312 h 26045"/>
                <a:gd name="connsiteX30" fmla="*/ 5800 w 15504"/>
                <a:gd name="connsiteY30" fmla="*/ 12533 h 26045"/>
                <a:gd name="connsiteX31" fmla="*/ 8471 w 15504"/>
                <a:gd name="connsiteY31" fmla="*/ 11553 h 26045"/>
                <a:gd name="connsiteX32" fmla="*/ 8487 w 15504"/>
                <a:gd name="connsiteY32" fmla="*/ 12723 h 26045"/>
                <a:gd name="connsiteX33" fmla="*/ 8345 w 15504"/>
                <a:gd name="connsiteY33" fmla="*/ 13623 h 26045"/>
                <a:gd name="connsiteX34" fmla="*/ 7554 w 15504"/>
                <a:gd name="connsiteY34" fmla="*/ 16089 h 26045"/>
                <a:gd name="connsiteX35" fmla="*/ 6559 w 15504"/>
                <a:gd name="connsiteY35" fmla="*/ 16990 h 26045"/>
                <a:gd name="connsiteX36" fmla="*/ 6069 w 15504"/>
                <a:gd name="connsiteY36" fmla="*/ 17653 h 26045"/>
                <a:gd name="connsiteX37" fmla="*/ 5832 w 15504"/>
                <a:gd name="connsiteY37" fmla="*/ 19265 h 26045"/>
                <a:gd name="connsiteX38" fmla="*/ 6116 w 15504"/>
                <a:gd name="connsiteY38" fmla="*/ 21509 h 26045"/>
                <a:gd name="connsiteX39" fmla="*/ 6970 w 15504"/>
                <a:gd name="connsiteY39" fmla="*/ 26045 h 26045"/>
                <a:gd name="connsiteX40" fmla="*/ 12090 w 15504"/>
                <a:gd name="connsiteY40" fmla="*/ 23928 h 26045"/>
                <a:gd name="connsiteX41" fmla="*/ 12469 w 15504"/>
                <a:gd name="connsiteY41" fmla="*/ 23628 h 26045"/>
                <a:gd name="connsiteX42" fmla="*/ 12738 w 15504"/>
                <a:gd name="connsiteY42" fmla="*/ 23059 h 26045"/>
                <a:gd name="connsiteX43" fmla="*/ 13133 w 15504"/>
                <a:gd name="connsiteY43" fmla="*/ 22584 h 26045"/>
                <a:gd name="connsiteX44" fmla="*/ 14461 w 15504"/>
                <a:gd name="connsiteY44" fmla="*/ 22474 h 26045"/>
                <a:gd name="connsiteX45" fmla="*/ 14967 w 15504"/>
                <a:gd name="connsiteY45" fmla="*/ 22174 h 26045"/>
                <a:gd name="connsiteX46" fmla="*/ 15504 w 15504"/>
                <a:gd name="connsiteY46" fmla="*/ 20040 h 26045"/>
                <a:gd name="connsiteX47" fmla="*/ 15362 w 15504"/>
                <a:gd name="connsiteY47" fmla="*/ 14034 h 26045"/>
                <a:gd name="connsiteX48" fmla="*/ 15504 w 15504"/>
                <a:gd name="connsiteY48" fmla="*/ 11695 h 2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504" h="26045">
                  <a:moveTo>
                    <a:pt x="14761" y="11553"/>
                  </a:moveTo>
                  <a:lnTo>
                    <a:pt x="14003" y="11569"/>
                  </a:lnTo>
                  <a:lnTo>
                    <a:pt x="13291" y="11284"/>
                  </a:lnTo>
                  <a:lnTo>
                    <a:pt x="12707" y="10099"/>
                  </a:lnTo>
                  <a:lnTo>
                    <a:pt x="12217" y="8582"/>
                  </a:lnTo>
                  <a:lnTo>
                    <a:pt x="11727" y="7397"/>
                  </a:lnTo>
                  <a:lnTo>
                    <a:pt x="11095" y="6448"/>
                  </a:lnTo>
                  <a:lnTo>
                    <a:pt x="10289" y="5674"/>
                  </a:lnTo>
                  <a:lnTo>
                    <a:pt x="12027" y="6148"/>
                  </a:lnTo>
                  <a:lnTo>
                    <a:pt x="12833" y="6022"/>
                  </a:lnTo>
                  <a:lnTo>
                    <a:pt x="13370" y="5310"/>
                  </a:lnTo>
                  <a:lnTo>
                    <a:pt x="12548" y="4663"/>
                  </a:lnTo>
                  <a:lnTo>
                    <a:pt x="10731" y="2750"/>
                  </a:lnTo>
                  <a:lnTo>
                    <a:pt x="9814" y="2023"/>
                  </a:lnTo>
                  <a:lnTo>
                    <a:pt x="4599" y="0"/>
                  </a:lnTo>
                  <a:lnTo>
                    <a:pt x="616" y="853"/>
                  </a:lnTo>
                  <a:lnTo>
                    <a:pt x="0" y="1612"/>
                  </a:lnTo>
                  <a:lnTo>
                    <a:pt x="759" y="2845"/>
                  </a:lnTo>
                  <a:lnTo>
                    <a:pt x="1565" y="4394"/>
                  </a:lnTo>
                  <a:lnTo>
                    <a:pt x="1075" y="6053"/>
                  </a:lnTo>
                  <a:lnTo>
                    <a:pt x="1675" y="6606"/>
                  </a:lnTo>
                  <a:lnTo>
                    <a:pt x="1802" y="7349"/>
                  </a:lnTo>
                  <a:lnTo>
                    <a:pt x="1612" y="9167"/>
                  </a:lnTo>
                  <a:lnTo>
                    <a:pt x="2070" y="8772"/>
                  </a:lnTo>
                  <a:lnTo>
                    <a:pt x="3003" y="7570"/>
                  </a:lnTo>
                  <a:lnTo>
                    <a:pt x="3524" y="7570"/>
                  </a:lnTo>
                  <a:lnTo>
                    <a:pt x="3793" y="8107"/>
                  </a:lnTo>
                  <a:lnTo>
                    <a:pt x="3524" y="9862"/>
                  </a:lnTo>
                  <a:lnTo>
                    <a:pt x="3540" y="10779"/>
                  </a:lnTo>
                  <a:lnTo>
                    <a:pt x="4441" y="12312"/>
                  </a:lnTo>
                  <a:lnTo>
                    <a:pt x="5800" y="12533"/>
                  </a:lnTo>
                  <a:lnTo>
                    <a:pt x="8471" y="11553"/>
                  </a:lnTo>
                  <a:lnTo>
                    <a:pt x="8487" y="12723"/>
                  </a:lnTo>
                  <a:lnTo>
                    <a:pt x="8345" y="13623"/>
                  </a:lnTo>
                  <a:lnTo>
                    <a:pt x="7554" y="16089"/>
                  </a:lnTo>
                  <a:lnTo>
                    <a:pt x="6559" y="16990"/>
                  </a:lnTo>
                  <a:lnTo>
                    <a:pt x="6069" y="17653"/>
                  </a:lnTo>
                  <a:lnTo>
                    <a:pt x="5832" y="19265"/>
                  </a:lnTo>
                  <a:lnTo>
                    <a:pt x="6116" y="21509"/>
                  </a:lnTo>
                  <a:lnTo>
                    <a:pt x="6970" y="26045"/>
                  </a:lnTo>
                  <a:lnTo>
                    <a:pt x="12090" y="23928"/>
                  </a:lnTo>
                  <a:lnTo>
                    <a:pt x="12469" y="23628"/>
                  </a:lnTo>
                  <a:lnTo>
                    <a:pt x="12738" y="23059"/>
                  </a:lnTo>
                  <a:lnTo>
                    <a:pt x="13133" y="22584"/>
                  </a:lnTo>
                  <a:lnTo>
                    <a:pt x="14461" y="22474"/>
                  </a:lnTo>
                  <a:lnTo>
                    <a:pt x="14967" y="22174"/>
                  </a:lnTo>
                  <a:lnTo>
                    <a:pt x="15504" y="20040"/>
                  </a:lnTo>
                  <a:lnTo>
                    <a:pt x="15362" y="14034"/>
                  </a:lnTo>
                  <a:lnTo>
                    <a:pt x="15504" y="11695"/>
                  </a:lnTo>
                  <a:close/>
                </a:path>
              </a:pathLst>
            </a:custGeom>
            <a:grpFill/>
            <a:ln w="6350" cap="flat">
              <a:solidFill>
                <a:schemeClr val="bg1"/>
              </a:solid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8F5FCAD7-77E5-0439-C8CA-0A2E142BA1F0}"/>
                </a:ext>
              </a:extLst>
            </p:cNvPr>
            <p:cNvSpPr/>
            <p:nvPr/>
          </p:nvSpPr>
          <p:spPr>
            <a:xfrm>
              <a:off x="8102261" y="9570165"/>
              <a:ext cx="9134" cy="18127"/>
            </a:xfrm>
            <a:custGeom>
              <a:avLst/>
              <a:gdLst>
                <a:gd name="connsiteX0" fmla="*/ 7949 w 9134"/>
                <a:gd name="connsiteY0" fmla="*/ 8945 h 18127"/>
                <a:gd name="connsiteX1" fmla="*/ 7886 w 9134"/>
                <a:gd name="connsiteY1" fmla="*/ 6890 h 18127"/>
                <a:gd name="connsiteX2" fmla="*/ 7981 w 9134"/>
                <a:gd name="connsiteY2" fmla="*/ 6069 h 18127"/>
                <a:gd name="connsiteX3" fmla="*/ 9135 w 9134"/>
                <a:gd name="connsiteY3" fmla="*/ 5200 h 18127"/>
                <a:gd name="connsiteX4" fmla="*/ 8929 w 9134"/>
                <a:gd name="connsiteY4" fmla="*/ 4662 h 18127"/>
                <a:gd name="connsiteX5" fmla="*/ 7681 w 9134"/>
                <a:gd name="connsiteY5" fmla="*/ 3698 h 18127"/>
                <a:gd name="connsiteX6" fmla="*/ 3935 w 9134"/>
                <a:gd name="connsiteY6" fmla="*/ 1469 h 18127"/>
                <a:gd name="connsiteX7" fmla="*/ 2766 w 9134"/>
                <a:gd name="connsiteY7" fmla="*/ 142 h 18127"/>
                <a:gd name="connsiteX8" fmla="*/ 1976 w 9134"/>
                <a:gd name="connsiteY8" fmla="*/ 0 h 18127"/>
                <a:gd name="connsiteX9" fmla="*/ 1264 w 9134"/>
                <a:gd name="connsiteY9" fmla="*/ 427 h 18127"/>
                <a:gd name="connsiteX10" fmla="*/ 679 w 9134"/>
                <a:gd name="connsiteY10" fmla="*/ 1217 h 18127"/>
                <a:gd name="connsiteX11" fmla="*/ 16 w 9134"/>
                <a:gd name="connsiteY11" fmla="*/ 3050 h 18127"/>
                <a:gd name="connsiteX12" fmla="*/ 0 w 9134"/>
                <a:gd name="connsiteY12" fmla="*/ 3476 h 18127"/>
                <a:gd name="connsiteX13" fmla="*/ 300 w 9134"/>
                <a:gd name="connsiteY13" fmla="*/ 4978 h 18127"/>
                <a:gd name="connsiteX14" fmla="*/ 363 w 9134"/>
                <a:gd name="connsiteY14" fmla="*/ 5626 h 18127"/>
                <a:gd name="connsiteX15" fmla="*/ 332 w 9134"/>
                <a:gd name="connsiteY15" fmla="*/ 6227 h 18127"/>
                <a:gd name="connsiteX16" fmla="*/ 253 w 9134"/>
                <a:gd name="connsiteY16" fmla="*/ 6780 h 18127"/>
                <a:gd name="connsiteX17" fmla="*/ 901 w 9134"/>
                <a:gd name="connsiteY17" fmla="*/ 7001 h 18127"/>
                <a:gd name="connsiteX18" fmla="*/ 1896 w 9134"/>
                <a:gd name="connsiteY18" fmla="*/ 6654 h 18127"/>
                <a:gd name="connsiteX19" fmla="*/ 2402 w 9134"/>
                <a:gd name="connsiteY19" fmla="*/ 7269 h 18127"/>
                <a:gd name="connsiteX20" fmla="*/ 2023 w 9134"/>
                <a:gd name="connsiteY20" fmla="*/ 8202 h 18127"/>
                <a:gd name="connsiteX21" fmla="*/ 1770 w 9134"/>
                <a:gd name="connsiteY21" fmla="*/ 9466 h 18127"/>
                <a:gd name="connsiteX22" fmla="*/ 1944 w 9134"/>
                <a:gd name="connsiteY22" fmla="*/ 10668 h 18127"/>
                <a:gd name="connsiteX23" fmla="*/ 2687 w 9134"/>
                <a:gd name="connsiteY23" fmla="*/ 11505 h 18127"/>
                <a:gd name="connsiteX24" fmla="*/ 2355 w 9134"/>
                <a:gd name="connsiteY24" fmla="*/ 12042 h 18127"/>
                <a:gd name="connsiteX25" fmla="*/ 2228 w 9134"/>
                <a:gd name="connsiteY25" fmla="*/ 12817 h 18127"/>
                <a:gd name="connsiteX26" fmla="*/ 2402 w 9134"/>
                <a:gd name="connsiteY26" fmla="*/ 13465 h 18127"/>
                <a:gd name="connsiteX27" fmla="*/ 2955 w 9134"/>
                <a:gd name="connsiteY27" fmla="*/ 13607 h 18127"/>
                <a:gd name="connsiteX28" fmla="*/ 3556 w 9134"/>
                <a:gd name="connsiteY28" fmla="*/ 13149 h 18127"/>
                <a:gd name="connsiteX29" fmla="*/ 3904 w 9134"/>
                <a:gd name="connsiteY29" fmla="*/ 12437 h 18127"/>
                <a:gd name="connsiteX30" fmla="*/ 4299 w 9134"/>
                <a:gd name="connsiteY30" fmla="*/ 11900 h 18127"/>
                <a:gd name="connsiteX31" fmla="*/ 5073 w 9134"/>
                <a:gd name="connsiteY31" fmla="*/ 11916 h 18127"/>
                <a:gd name="connsiteX32" fmla="*/ 5199 w 9134"/>
                <a:gd name="connsiteY32" fmla="*/ 12406 h 18127"/>
                <a:gd name="connsiteX33" fmla="*/ 4962 w 9134"/>
                <a:gd name="connsiteY33" fmla="*/ 12927 h 18127"/>
                <a:gd name="connsiteX34" fmla="*/ 4820 w 9134"/>
                <a:gd name="connsiteY34" fmla="*/ 13417 h 18127"/>
                <a:gd name="connsiteX35" fmla="*/ 4710 w 9134"/>
                <a:gd name="connsiteY35" fmla="*/ 13955 h 18127"/>
                <a:gd name="connsiteX36" fmla="*/ 4678 w 9134"/>
                <a:gd name="connsiteY36" fmla="*/ 14666 h 18127"/>
                <a:gd name="connsiteX37" fmla="*/ 5136 w 9134"/>
                <a:gd name="connsiteY37" fmla="*/ 14461 h 18127"/>
                <a:gd name="connsiteX38" fmla="*/ 5626 w 9134"/>
                <a:gd name="connsiteY38" fmla="*/ 14429 h 18127"/>
                <a:gd name="connsiteX39" fmla="*/ 6069 w 9134"/>
                <a:gd name="connsiteY39" fmla="*/ 14524 h 18127"/>
                <a:gd name="connsiteX40" fmla="*/ 6432 w 9134"/>
                <a:gd name="connsiteY40" fmla="*/ 14761 h 18127"/>
                <a:gd name="connsiteX41" fmla="*/ 6432 w 9134"/>
                <a:gd name="connsiteY41" fmla="*/ 15836 h 18127"/>
                <a:gd name="connsiteX42" fmla="*/ 6890 w 9134"/>
                <a:gd name="connsiteY42" fmla="*/ 16373 h 18127"/>
                <a:gd name="connsiteX43" fmla="*/ 7475 w 9134"/>
                <a:gd name="connsiteY43" fmla="*/ 16973 h 18127"/>
                <a:gd name="connsiteX44" fmla="*/ 7886 w 9134"/>
                <a:gd name="connsiteY44" fmla="*/ 18127 h 18127"/>
                <a:gd name="connsiteX45" fmla="*/ 8739 w 9134"/>
                <a:gd name="connsiteY45" fmla="*/ 16420 h 18127"/>
                <a:gd name="connsiteX46" fmla="*/ 9135 w 9134"/>
                <a:gd name="connsiteY46" fmla="*/ 13702 h 18127"/>
                <a:gd name="connsiteX47" fmla="*/ 8929 w 9134"/>
                <a:gd name="connsiteY47" fmla="*/ 10889 h 1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34" h="18127">
                  <a:moveTo>
                    <a:pt x="7949" y="8945"/>
                  </a:moveTo>
                  <a:lnTo>
                    <a:pt x="7886" y="6890"/>
                  </a:lnTo>
                  <a:lnTo>
                    <a:pt x="7981" y="6069"/>
                  </a:lnTo>
                  <a:lnTo>
                    <a:pt x="9135" y="5200"/>
                  </a:lnTo>
                  <a:lnTo>
                    <a:pt x="8929" y="4662"/>
                  </a:lnTo>
                  <a:lnTo>
                    <a:pt x="7681" y="3698"/>
                  </a:lnTo>
                  <a:lnTo>
                    <a:pt x="3935" y="1469"/>
                  </a:lnTo>
                  <a:lnTo>
                    <a:pt x="2766" y="142"/>
                  </a:lnTo>
                  <a:lnTo>
                    <a:pt x="1976" y="0"/>
                  </a:lnTo>
                  <a:lnTo>
                    <a:pt x="1264" y="427"/>
                  </a:lnTo>
                  <a:lnTo>
                    <a:pt x="679" y="1217"/>
                  </a:lnTo>
                  <a:lnTo>
                    <a:pt x="16" y="3050"/>
                  </a:lnTo>
                  <a:lnTo>
                    <a:pt x="0" y="3476"/>
                  </a:lnTo>
                  <a:lnTo>
                    <a:pt x="300" y="4978"/>
                  </a:lnTo>
                  <a:lnTo>
                    <a:pt x="363" y="5626"/>
                  </a:lnTo>
                  <a:lnTo>
                    <a:pt x="332" y="6227"/>
                  </a:lnTo>
                  <a:lnTo>
                    <a:pt x="253" y="6780"/>
                  </a:lnTo>
                  <a:lnTo>
                    <a:pt x="901" y="7001"/>
                  </a:lnTo>
                  <a:lnTo>
                    <a:pt x="1896" y="6654"/>
                  </a:lnTo>
                  <a:lnTo>
                    <a:pt x="2402" y="7269"/>
                  </a:lnTo>
                  <a:lnTo>
                    <a:pt x="2023" y="8202"/>
                  </a:lnTo>
                  <a:lnTo>
                    <a:pt x="1770" y="9466"/>
                  </a:lnTo>
                  <a:lnTo>
                    <a:pt x="1944" y="10668"/>
                  </a:lnTo>
                  <a:lnTo>
                    <a:pt x="2687" y="11505"/>
                  </a:lnTo>
                  <a:lnTo>
                    <a:pt x="2355" y="12042"/>
                  </a:lnTo>
                  <a:lnTo>
                    <a:pt x="2228" y="12817"/>
                  </a:lnTo>
                  <a:lnTo>
                    <a:pt x="2402" y="13465"/>
                  </a:lnTo>
                  <a:lnTo>
                    <a:pt x="2955" y="13607"/>
                  </a:lnTo>
                  <a:lnTo>
                    <a:pt x="3556" y="13149"/>
                  </a:lnTo>
                  <a:lnTo>
                    <a:pt x="3904" y="12437"/>
                  </a:lnTo>
                  <a:lnTo>
                    <a:pt x="4299" y="11900"/>
                  </a:lnTo>
                  <a:lnTo>
                    <a:pt x="5073" y="11916"/>
                  </a:lnTo>
                  <a:lnTo>
                    <a:pt x="5199" y="12406"/>
                  </a:lnTo>
                  <a:lnTo>
                    <a:pt x="4962" y="12927"/>
                  </a:lnTo>
                  <a:lnTo>
                    <a:pt x="4820" y="13417"/>
                  </a:lnTo>
                  <a:lnTo>
                    <a:pt x="4710" y="13955"/>
                  </a:lnTo>
                  <a:lnTo>
                    <a:pt x="4678" y="14666"/>
                  </a:lnTo>
                  <a:lnTo>
                    <a:pt x="5136" y="14461"/>
                  </a:lnTo>
                  <a:lnTo>
                    <a:pt x="5626" y="14429"/>
                  </a:lnTo>
                  <a:lnTo>
                    <a:pt x="6069" y="14524"/>
                  </a:lnTo>
                  <a:lnTo>
                    <a:pt x="6432" y="14761"/>
                  </a:lnTo>
                  <a:lnTo>
                    <a:pt x="6432" y="15836"/>
                  </a:lnTo>
                  <a:lnTo>
                    <a:pt x="6890" y="16373"/>
                  </a:lnTo>
                  <a:lnTo>
                    <a:pt x="7475" y="16973"/>
                  </a:lnTo>
                  <a:lnTo>
                    <a:pt x="7886" y="18127"/>
                  </a:lnTo>
                  <a:lnTo>
                    <a:pt x="8739" y="16420"/>
                  </a:lnTo>
                  <a:lnTo>
                    <a:pt x="9135" y="13702"/>
                  </a:lnTo>
                  <a:lnTo>
                    <a:pt x="8929" y="10889"/>
                  </a:lnTo>
                  <a:close/>
                </a:path>
              </a:pathLst>
            </a:custGeom>
            <a:grpFill/>
            <a:ln w="6350" cap="flat">
              <a:solidFill>
                <a:schemeClr val="bg1"/>
              </a:solid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B6BCDFA9-3F56-FF12-EB5B-B219981E77A5}"/>
                </a:ext>
              </a:extLst>
            </p:cNvPr>
            <p:cNvSpPr/>
            <p:nvPr/>
          </p:nvSpPr>
          <p:spPr>
            <a:xfrm>
              <a:off x="8105738" y="9549825"/>
              <a:ext cx="75323" cy="65571"/>
            </a:xfrm>
            <a:custGeom>
              <a:avLst/>
              <a:gdLst>
                <a:gd name="connsiteX0" fmla="*/ 43809 w 75323"/>
                <a:gd name="connsiteY0" fmla="*/ 65335 h 65571"/>
                <a:gd name="connsiteX1" fmla="*/ 43952 w 75323"/>
                <a:gd name="connsiteY1" fmla="*/ 64007 h 65571"/>
                <a:gd name="connsiteX2" fmla="*/ 44331 w 75323"/>
                <a:gd name="connsiteY2" fmla="*/ 63644 h 65571"/>
                <a:gd name="connsiteX3" fmla="*/ 44852 w 75323"/>
                <a:gd name="connsiteY3" fmla="*/ 63391 h 65571"/>
                <a:gd name="connsiteX4" fmla="*/ 45263 w 75323"/>
                <a:gd name="connsiteY4" fmla="*/ 63296 h 65571"/>
                <a:gd name="connsiteX5" fmla="*/ 44868 w 75323"/>
                <a:gd name="connsiteY5" fmla="*/ 63138 h 65571"/>
                <a:gd name="connsiteX6" fmla="*/ 44521 w 75323"/>
                <a:gd name="connsiteY6" fmla="*/ 62837 h 65571"/>
                <a:gd name="connsiteX7" fmla="*/ 44236 w 75323"/>
                <a:gd name="connsiteY7" fmla="*/ 62379 h 65571"/>
                <a:gd name="connsiteX8" fmla="*/ 43999 w 75323"/>
                <a:gd name="connsiteY8" fmla="*/ 61763 h 65571"/>
                <a:gd name="connsiteX9" fmla="*/ 44110 w 75323"/>
                <a:gd name="connsiteY9" fmla="*/ 61368 h 65571"/>
                <a:gd name="connsiteX10" fmla="*/ 44615 w 75323"/>
                <a:gd name="connsiteY10" fmla="*/ 61336 h 65571"/>
                <a:gd name="connsiteX11" fmla="*/ 45168 w 75323"/>
                <a:gd name="connsiteY11" fmla="*/ 61415 h 65571"/>
                <a:gd name="connsiteX12" fmla="*/ 45453 w 75323"/>
                <a:gd name="connsiteY12" fmla="*/ 61352 h 65571"/>
                <a:gd name="connsiteX13" fmla="*/ 45690 w 75323"/>
                <a:gd name="connsiteY13" fmla="*/ 60957 h 65571"/>
                <a:gd name="connsiteX14" fmla="*/ 46053 w 75323"/>
                <a:gd name="connsiteY14" fmla="*/ 60767 h 65571"/>
                <a:gd name="connsiteX15" fmla="*/ 46322 w 75323"/>
                <a:gd name="connsiteY15" fmla="*/ 60498 h 65571"/>
                <a:gd name="connsiteX16" fmla="*/ 46275 w 75323"/>
                <a:gd name="connsiteY16" fmla="*/ 59788 h 65571"/>
                <a:gd name="connsiteX17" fmla="*/ 44805 w 75323"/>
                <a:gd name="connsiteY17" fmla="*/ 58602 h 65571"/>
                <a:gd name="connsiteX18" fmla="*/ 46512 w 75323"/>
                <a:gd name="connsiteY18" fmla="*/ 58112 h 65571"/>
                <a:gd name="connsiteX19" fmla="*/ 47286 w 75323"/>
                <a:gd name="connsiteY19" fmla="*/ 57527 h 65571"/>
                <a:gd name="connsiteX20" fmla="*/ 47413 w 75323"/>
                <a:gd name="connsiteY20" fmla="*/ 56500 h 65571"/>
                <a:gd name="connsiteX21" fmla="*/ 46970 w 75323"/>
                <a:gd name="connsiteY21" fmla="*/ 55205 h 65571"/>
                <a:gd name="connsiteX22" fmla="*/ 46480 w 75323"/>
                <a:gd name="connsiteY22" fmla="*/ 54193 h 65571"/>
                <a:gd name="connsiteX23" fmla="*/ 45832 w 75323"/>
                <a:gd name="connsiteY23" fmla="*/ 53624 h 65571"/>
                <a:gd name="connsiteX24" fmla="*/ 45105 w 75323"/>
                <a:gd name="connsiteY24" fmla="*/ 53608 h 65571"/>
                <a:gd name="connsiteX25" fmla="*/ 44979 w 75323"/>
                <a:gd name="connsiteY25" fmla="*/ 53103 h 65571"/>
                <a:gd name="connsiteX26" fmla="*/ 45658 w 75323"/>
                <a:gd name="connsiteY26" fmla="*/ 52486 h 65571"/>
                <a:gd name="connsiteX27" fmla="*/ 45532 w 75323"/>
                <a:gd name="connsiteY27" fmla="*/ 51743 h 65571"/>
                <a:gd name="connsiteX28" fmla="*/ 44947 w 75323"/>
                <a:gd name="connsiteY28" fmla="*/ 50984 h 65571"/>
                <a:gd name="connsiteX29" fmla="*/ 44331 w 75323"/>
                <a:gd name="connsiteY29" fmla="*/ 50337 h 65571"/>
                <a:gd name="connsiteX30" fmla="*/ 43414 w 75323"/>
                <a:gd name="connsiteY30" fmla="*/ 49878 h 65571"/>
                <a:gd name="connsiteX31" fmla="*/ 42672 w 75323"/>
                <a:gd name="connsiteY31" fmla="*/ 50210 h 65571"/>
                <a:gd name="connsiteX32" fmla="*/ 41328 w 75323"/>
                <a:gd name="connsiteY32" fmla="*/ 51459 h 65571"/>
                <a:gd name="connsiteX33" fmla="*/ 41423 w 75323"/>
                <a:gd name="connsiteY33" fmla="*/ 49973 h 65571"/>
                <a:gd name="connsiteX34" fmla="*/ 42197 w 75323"/>
                <a:gd name="connsiteY34" fmla="*/ 49325 h 65571"/>
                <a:gd name="connsiteX35" fmla="*/ 44236 w 75323"/>
                <a:gd name="connsiteY35" fmla="*/ 49009 h 65571"/>
                <a:gd name="connsiteX36" fmla="*/ 44110 w 75323"/>
                <a:gd name="connsiteY36" fmla="*/ 48550 h 65571"/>
                <a:gd name="connsiteX37" fmla="*/ 43256 w 75323"/>
                <a:gd name="connsiteY37" fmla="*/ 47666 h 65571"/>
                <a:gd name="connsiteX38" fmla="*/ 42182 w 75323"/>
                <a:gd name="connsiteY38" fmla="*/ 46860 h 65571"/>
                <a:gd name="connsiteX39" fmla="*/ 41391 w 75323"/>
                <a:gd name="connsiteY39" fmla="*/ 46575 h 65571"/>
                <a:gd name="connsiteX40" fmla="*/ 40412 w 75323"/>
                <a:gd name="connsiteY40" fmla="*/ 46512 h 65571"/>
                <a:gd name="connsiteX41" fmla="*/ 37235 w 75323"/>
                <a:gd name="connsiteY41" fmla="*/ 45042 h 65571"/>
                <a:gd name="connsiteX42" fmla="*/ 36192 w 75323"/>
                <a:gd name="connsiteY42" fmla="*/ 45089 h 65571"/>
                <a:gd name="connsiteX43" fmla="*/ 33616 w 75323"/>
                <a:gd name="connsiteY43" fmla="*/ 46591 h 65571"/>
                <a:gd name="connsiteX44" fmla="*/ 33837 w 75323"/>
                <a:gd name="connsiteY44" fmla="*/ 45058 h 65571"/>
                <a:gd name="connsiteX45" fmla="*/ 34706 w 75323"/>
                <a:gd name="connsiteY45" fmla="*/ 43999 h 65571"/>
                <a:gd name="connsiteX46" fmla="*/ 36903 w 75323"/>
                <a:gd name="connsiteY46" fmla="*/ 42956 h 65571"/>
                <a:gd name="connsiteX47" fmla="*/ 36334 w 75323"/>
                <a:gd name="connsiteY47" fmla="*/ 42324 h 65571"/>
                <a:gd name="connsiteX48" fmla="*/ 35702 w 75323"/>
                <a:gd name="connsiteY48" fmla="*/ 41802 h 65571"/>
                <a:gd name="connsiteX49" fmla="*/ 35370 w 75323"/>
                <a:gd name="connsiteY49" fmla="*/ 41265 h 65571"/>
                <a:gd name="connsiteX50" fmla="*/ 35670 w 75323"/>
                <a:gd name="connsiteY50" fmla="*/ 40617 h 65571"/>
                <a:gd name="connsiteX51" fmla="*/ 35101 w 75323"/>
                <a:gd name="connsiteY51" fmla="*/ 39542 h 65571"/>
                <a:gd name="connsiteX52" fmla="*/ 34500 w 75323"/>
                <a:gd name="connsiteY52" fmla="*/ 39416 h 65571"/>
                <a:gd name="connsiteX53" fmla="*/ 33884 w 75323"/>
                <a:gd name="connsiteY53" fmla="*/ 39684 h 65571"/>
                <a:gd name="connsiteX54" fmla="*/ 33142 w 75323"/>
                <a:gd name="connsiteY54" fmla="*/ 39764 h 65571"/>
                <a:gd name="connsiteX55" fmla="*/ 32557 w 75323"/>
                <a:gd name="connsiteY55" fmla="*/ 39511 h 65571"/>
                <a:gd name="connsiteX56" fmla="*/ 31925 w 75323"/>
                <a:gd name="connsiteY56" fmla="*/ 39005 h 65571"/>
                <a:gd name="connsiteX57" fmla="*/ 31308 w 75323"/>
                <a:gd name="connsiteY57" fmla="*/ 38372 h 65571"/>
                <a:gd name="connsiteX58" fmla="*/ 30850 w 75323"/>
                <a:gd name="connsiteY58" fmla="*/ 37677 h 65571"/>
                <a:gd name="connsiteX59" fmla="*/ 32683 w 75323"/>
                <a:gd name="connsiteY59" fmla="*/ 37519 h 65571"/>
                <a:gd name="connsiteX60" fmla="*/ 39226 w 75323"/>
                <a:gd name="connsiteY60" fmla="*/ 39906 h 65571"/>
                <a:gd name="connsiteX61" fmla="*/ 41455 w 75323"/>
                <a:gd name="connsiteY61" fmla="*/ 41265 h 65571"/>
                <a:gd name="connsiteX62" fmla="*/ 42371 w 75323"/>
                <a:gd name="connsiteY62" fmla="*/ 41423 h 65571"/>
                <a:gd name="connsiteX63" fmla="*/ 42814 w 75323"/>
                <a:gd name="connsiteY63" fmla="*/ 41581 h 65571"/>
                <a:gd name="connsiteX64" fmla="*/ 44947 w 75323"/>
                <a:gd name="connsiteY64" fmla="*/ 42830 h 65571"/>
                <a:gd name="connsiteX65" fmla="*/ 47350 w 75323"/>
                <a:gd name="connsiteY65" fmla="*/ 43272 h 65571"/>
                <a:gd name="connsiteX66" fmla="*/ 53703 w 75323"/>
                <a:gd name="connsiteY66" fmla="*/ 45311 h 65571"/>
                <a:gd name="connsiteX67" fmla="*/ 60467 w 75323"/>
                <a:gd name="connsiteY67" fmla="*/ 48550 h 65571"/>
                <a:gd name="connsiteX68" fmla="*/ 66489 w 75323"/>
                <a:gd name="connsiteY68" fmla="*/ 50937 h 65571"/>
                <a:gd name="connsiteX69" fmla="*/ 67721 w 75323"/>
                <a:gd name="connsiteY69" fmla="*/ 51064 h 65571"/>
                <a:gd name="connsiteX70" fmla="*/ 72589 w 75323"/>
                <a:gd name="connsiteY70" fmla="*/ 49878 h 65571"/>
                <a:gd name="connsiteX71" fmla="*/ 73853 w 75323"/>
                <a:gd name="connsiteY71" fmla="*/ 49230 h 65571"/>
                <a:gd name="connsiteX72" fmla="*/ 74612 w 75323"/>
                <a:gd name="connsiteY72" fmla="*/ 48330 h 65571"/>
                <a:gd name="connsiteX73" fmla="*/ 73095 w 75323"/>
                <a:gd name="connsiteY73" fmla="*/ 47160 h 65571"/>
                <a:gd name="connsiteX74" fmla="*/ 73632 w 75323"/>
                <a:gd name="connsiteY74" fmla="*/ 46354 h 65571"/>
                <a:gd name="connsiteX75" fmla="*/ 75323 w 75323"/>
                <a:gd name="connsiteY75" fmla="*/ 46796 h 65571"/>
                <a:gd name="connsiteX76" fmla="*/ 75307 w 75323"/>
                <a:gd name="connsiteY76" fmla="*/ 45879 h 65571"/>
                <a:gd name="connsiteX77" fmla="*/ 74154 w 75323"/>
                <a:gd name="connsiteY77" fmla="*/ 44884 h 65571"/>
                <a:gd name="connsiteX78" fmla="*/ 73980 w 75323"/>
                <a:gd name="connsiteY78" fmla="*/ 44679 h 65571"/>
                <a:gd name="connsiteX79" fmla="*/ 73648 w 75323"/>
                <a:gd name="connsiteY79" fmla="*/ 44410 h 65571"/>
                <a:gd name="connsiteX80" fmla="*/ 73395 w 75323"/>
                <a:gd name="connsiteY80" fmla="*/ 43620 h 65571"/>
                <a:gd name="connsiteX81" fmla="*/ 73095 w 75323"/>
                <a:gd name="connsiteY81" fmla="*/ 42245 h 65571"/>
                <a:gd name="connsiteX82" fmla="*/ 72636 w 75323"/>
                <a:gd name="connsiteY82" fmla="*/ 40870 h 65571"/>
                <a:gd name="connsiteX83" fmla="*/ 72146 w 75323"/>
                <a:gd name="connsiteY83" fmla="*/ 39637 h 65571"/>
                <a:gd name="connsiteX84" fmla="*/ 71546 w 75323"/>
                <a:gd name="connsiteY84" fmla="*/ 38515 h 65571"/>
                <a:gd name="connsiteX85" fmla="*/ 69191 w 75323"/>
                <a:gd name="connsiteY85" fmla="*/ 35306 h 65571"/>
                <a:gd name="connsiteX86" fmla="*/ 68511 w 75323"/>
                <a:gd name="connsiteY86" fmla="*/ 34026 h 65571"/>
                <a:gd name="connsiteX87" fmla="*/ 68306 w 75323"/>
                <a:gd name="connsiteY87" fmla="*/ 32857 h 65571"/>
                <a:gd name="connsiteX88" fmla="*/ 67500 w 75323"/>
                <a:gd name="connsiteY88" fmla="*/ 31355 h 65571"/>
                <a:gd name="connsiteX89" fmla="*/ 66726 w 75323"/>
                <a:gd name="connsiteY89" fmla="*/ 29601 h 65571"/>
                <a:gd name="connsiteX90" fmla="*/ 65872 w 75323"/>
                <a:gd name="connsiteY90" fmla="*/ 28242 h 65571"/>
                <a:gd name="connsiteX91" fmla="*/ 64798 w 75323"/>
                <a:gd name="connsiteY91" fmla="*/ 27894 h 65571"/>
                <a:gd name="connsiteX92" fmla="*/ 63612 w 75323"/>
                <a:gd name="connsiteY92" fmla="*/ 28242 h 65571"/>
                <a:gd name="connsiteX93" fmla="*/ 63059 w 75323"/>
                <a:gd name="connsiteY93" fmla="*/ 28638 h 65571"/>
                <a:gd name="connsiteX94" fmla="*/ 62348 w 75323"/>
                <a:gd name="connsiteY94" fmla="*/ 30028 h 65571"/>
                <a:gd name="connsiteX95" fmla="*/ 61716 w 75323"/>
                <a:gd name="connsiteY95" fmla="*/ 29933 h 65571"/>
                <a:gd name="connsiteX96" fmla="*/ 61036 w 75323"/>
                <a:gd name="connsiteY96" fmla="*/ 29680 h 65571"/>
                <a:gd name="connsiteX97" fmla="*/ 60499 w 75323"/>
                <a:gd name="connsiteY97" fmla="*/ 29965 h 65571"/>
                <a:gd name="connsiteX98" fmla="*/ 60277 w 75323"/>
                <a:gd name="connsiteY98" fmla="*/ 30202 h 65571"/>
                <a:gd name="connsiteX99" fmla="*/ 59772 w 75323"/>
                <a:gd name="connsiteY99" fmla="*/ 30344 h 65571"/>
                <a:gd name="connsiteX100" fmla="*/ 59550 w 75323"/>
                <a:gd name="connsiteY100" fmla="*/ 30534 h 65571"/>
                <a:gd name="connsiteX101" fmla="*/ 59013 w 75323"/>
                <a:gd name="connsiteY101" fmla="*/ 31767 h 65571"/>
                <a:gd name="connsiteX102" fmla="*/ 58507 w 75323"/>
                <a:gd name="connsiteY102" fmla="*/ 32146 h 65571"/>
                <a:gd name="connsiteX103" fmla="*/ 56785 w 75323"/>
                <a:gd name="connsiteY103" fmla="*/ 32999 h 65571"/>
                <a:gd name="connsiteX104" fmla="*/ 56453 w 75323"/>
                <a:gd name="connsiteY104" fmla="*/ 33410 h 65571"/>
                <a:gd name="connsiteX105" fmla="*/ 55852 w 75323"/>
                <a:gd name="connsiteY105" fmla="*/ 34848 h 65571"/>
                <a:gd name="connsiteX106" fmla="*/ 55441 w 75323"/>
                <a:gd name="connsiteY106" fmla="*/ 35212 h 65571"/>
                <a:gd name="connsiteX107" fmla="*/ 55252 w 75323"/>
                <a:gd name="connsiteY107" fmla="*/ 35196 h 65571"/>
                <a:gd name="connsiteX108" fmla="*/ 55078 w 75323"/>
                <a:gd name="connsiteY108" fmla="*/ 34943 h 65571"/>
                <a:gd name="connsiteX109" fmla="*/ 54683 w 75323"/>
                <a:gd name="connsiteY109" fmla="*/ 34643 h 65571"/>
                <a:gd name="connsiteX110" fmla="*/ 53466 w 75323"/>
                <a:gd name="connsiteY110" fmla="*/ 34201 h 65571"/>
                <a:gd name="connsiteX111" fmla="*/ 52486 w 75323"/>
                <a:gd name="connsiteY111" fmla="*/ 34201 h 65571"/>
                <a:gd name="connsiteX112" fmla="*/ 50415 w 75323"/>
                <a:gd name="connsiteY112" fmla="*/ 34848 h 65571"/>
                <a:gd name="connsiteX113" fmla="*/ 49436 w 75323"/>
                <a:gd name="connsiteY113" fmla="*/ 35496 h 65571"/>
                <a:gd name="connsiteX114" fmla="*/ 49072 w 75323"/>
                <a:gd name="connsiteY114" fmla="*/ 35496 h 65571"/>
                <a:gd name="connsiteX115" fmla="*/ 48946 w 75323"/>
                <a:gd name="connsiteY115" fmla="*/ 34674 h 65571"/>
                <a:gd name="connsiteX116" fmla="*/ 49151 w 75323"/>
                <a:gd name="connsiteY116" fmla="*/ 33900 h 65571"/>
                <a:gd name="connsiteX117" fmla="*/ 49957 w 75323"/>
                <a:gd name="connsiteY117" fmla="*/ 33268 h 65571"/>
                <a:gd name="connsiteX118" fmla="*/ 50068 w 75323"/>
                <a:gd name="connsiteY118" fmla="*/ 32699 h 65571"/>
                <a:gd name="connsiteX119" fmla="*/ 49499 w 75323"/>
                <a:gd name="connsiteY119" fmla="*/ 31940 h 65571"/>
                <a:gd name="connsiteX120" fmla="*/ 47081 w 75323"/>
                <a:gd name="connsiteY120" fmla="*/ 29838 h 65571"/>
                <a:gd name="connsiteX121" fmla="*/ 46275 w 75323"/>
                <a:gd name="connsiteY121" fmla="*/ 29459 h 65571"/>
                <a:gd name="connsiteX122" fmla="*/ 45690 w 75323"/>
                <a:gd name="connsiteY122" fmla="*/ 29538 h 65571"/>
                <a:gd name="connsiteX123" fmla="*/ 41534 w 75323"/>
                <a:gd name="connsiteY123" fmla="*/ 29096 h 65571"/>
                <a:gd name="connsiteX124" fmla="*/ 40949 w 75323"/>
                <a:gd name="connsiteY124" fmla="*/ 28890 h 65571"/>
                <a:gd name="connsiteX125" fmla="*/ 40680 w 75323"/>
                <a:gd name="connsiteY125" fmla="*/ 28463 h 65571"/>
                <a:gd name="connsiteX126" fmla="*/ 40538 w 75323"/>
                <a:gd name="connsiteY126" fmla="*/ 27531 h 65571"/>
                <a:gd name="connsiteX127" fmla="*/ 40396 w 75323"/>
                <a:gd name="connsiteY127" fmla="*/ 27404 h 65571"/>
                <a:gd name="connsiteX128" fmla="*/ 40190 w 75323"/>
                <a:gd name="connsiteY128" fmla="*/ 27341 h 65571"/>
                <a:gd name="connsiteX129" fmla="*/ 38862 w 75323"/>
                <a:gd name="connsiteY129" fmla="*/ 26614 h 65571"/>
                <a:gd name="connsiteX130" fmla="*/ 37661 w 75323"/>
                <a:gd name="connsiteY130" fmla="*/ 26630 h 65571"/>
                <a:gd name="connsiteX131" fmla="*/ 37108 w 75323"/>
                <a:gd name="connsiteY131" fmla="*/ 26456 h 65571"/>
                <a:gd name="connsiteX132" fmla="*/ 35844 w 75323"/>
                <a:gd name="connsiteY132" fmla="*/ 25903 h 65571"/>
                <a:gd name="connsiteX133" fmla="*/ 28163 w 75323"/>
                <a:gd name="connsiteY133" fmla="*/ 25050 h 65571"/>
                <a:gd name="connsiteX134" fmla="*/ 27357 w 75323"/>
                <a:gd name="connsiteY134" fmla="*/ 24338 h 65571"/>
                <a:gd name="connsiteX135" fmla="*/ 26598 w 75323"/>
                <a:gd name="connsiteY135" fmla="*/ 23169 h 65571"/>
                <a:gd name="connsiteX136" fmla="*/ 25445 w 75323"/>
                <a:gd name="connsiteY136" fmla="*/ 22521 h 65571"/>
                <a:gd name="connsiteX137" fmla="*/ 23280 w 75323"/>
                <a:gd name="connsiteY137" fmla="*/ 21999 h 65571"/>
                <a:gd name="connsiteX138" fmla="*/ 23106 w 75323"/>
                <a:gd name="connsiteY138" fmla="*/ 21462 h 65571"/>
                <a:gd name="connsiteX139" fmla="*/ 24054 w 75323"/>
                <a:gd name="connsiteY139" fmla="*/ 21304 h 65571"/>
                <a:gd name="connsiteX140" fmla="*/ 24892 w 75323"/>
                <a:gd name="connsiteY140" fmla="*/ 21383 h 65571"/>
                <a:gd name="connsiteX141" fmla="*/ 31830 w 75323"/>
                <a:gd name="connsiteY141" fmla="*/ 23848 h 65571"/>
                <a:gd name="connsiteX142" fmla="*/ 40127 w 75323"/>
                <a:gd name="connsiteY142" fmla="*/ 25018 h 65571"/>
                <a:gd name="connsiteX143" fmla="*/ 40949 w 75323"/>
                <a:gd name="connsiteY143" fmla="*/ 25903 h 65571"/>
                <a:gd name="connsiteX144" fmla="*/ 41423 w 75323"/>
                <a:gd name="connsiteY144" fmla="*/ 26014 h 65571"/>
                <a:gd name="connsiteX145" fmla="*/ 42703 w 75323"/>
                <a:gd name="connsiteY145" fmla="*/ 25903 h 65571"/>
                <a:gd name="connsiteX146" fmla="*/ 43968 w 75323"/>
                <a:gd name="connsiteY146" fmla="*/ 26140 h 65571"/>
                <a:gd name="connsiteX147" fmla="*/ 51648 w 75323"/>
                <a:gd name="connsiteY147" fmla="*/ 29238 h 65571"/>
                <a:gd name="connsiteX148" fmla="*/ 54051 w 75323"/>
                <a:gd name="connsiteY148" fmla="*/ 29412 h 65571"/>
                <a:gd name="connsiteX149" fmla="*/ 61352 w 75323"/>
                <a:gd name="connsiteY149" fmla="*/ 27215 h 65571"/>
                <a:gd name="connsiteX150" fmla="*/ 61668 w 75323"/>
                <a:gd name="connsiteY150" fmla="*/ 26899 h 65571"/>
                <a:gd name="connsiteX151" fmla="*/ 62221 w 75323"/>
                <a:gd name="connsiteY151" fmla="*/ 25967 h 65571"/>
                <a:gd name="connsiteX152" fmla="*/ 62664 w 75323"/>
                <a:gd name="connsiteY152" fmla="*/ 25540 h 65571"/>
                <a:gd name="connsiteX153" fmla="*/ 63675 w 75323"/>
                <a:gd name="connsiteY153" fmla="*/ 24892 h 65571"/>
                <a:gd name="connsiteX154" fmla="*/ 64023 w 75323"/>
                <a:gd name="connsiteY154" fmla="*/ 24307 h 65571"/>
                <a:gd name="connsiteX155" fmla="*/ 62411 w 75323"/>
                <a:gd name="connsiteY155" fmla="*/ 24196 h 65571"/>
                <a:gd name="connsiteX156" fmla="*/ 61668 w 75323"/>
                <a:gd name="connsiteY156" fmla="*/ 23706 h 65571"/>
                <a:gd name="connsiteX157" fmla="*/ 61178 w 75323"/>
                <a:gd name="connsiteY157" fmla="*/ 22426 h 65571"/>
                <a:gd name="connsiteX158" fmla="*/ 60672 w 75323"/>
                <a:gd name="connsiteY158" fmla="*/ 23106 h 65571"/>
                <a:gd name="connsiteX159" fmla="*/ 60040 w 75323"/>
                <a:gd name="connsiteY159" fmla="*/ 22837 h 65571"/>
                <a:gd name="connsiteX160" fmla="*/ 58587 w 75323"/>
                <a:gd name="connsiteY160" fmla="*/ 21526 h 65571"/>
                <a:gd name="connsiteX161" fmla="*/ 57875 w 75323"/>
                <a:gd name="connsiteY161" fmla="*/ 21320 h 65571"/>
                <a:gd name="connsiteX162" fmla="*/ 55694 w 75323"/>
                <a:gd name="connsiteY162" fmla="*/ 21399 h 65571"/>
                <a:gd name="connsiteX163" fmla="*/ 54493 w 75323"/>
                <a:gd name="connsiteY163" fmla="*/ 20988 h 65571"/>
                <a:gd name="connsiteX164" fmla="*/ 53181 w 75323"/>
                <a:gd name="connsiteY164" fmla="*/ 20277 h 65571"/>
                <a:gd name="connsiteX165" fmla="*/ 51901 w 75323"/>
                <a:gd name="connsiteY165" fmla="*/ 19250 h 65571"/>
                <a:gd name="connsiteX166" fmla="*/ 50684 w 75323"/>
                <a:gd name="connsiteY166" fmla="*/ 17890 h 65571"/>
                <a:gd name="connsiteX167" fmla="*/ 50795 w 75323"/>
                <a:gd name="connsiteY167" fmla="*/ 17385 h 65571"/>
                <a:gd name="connsiteX168" fmla="*/ 53324 w 75323"/>
                <a:gd name="connsiteY168" fmla="*/ 18538 h 65571"/>
                <a:gd name="connsiteX169" fmla="*/ 54051 w 75323"/>
                <a:gd name="connsiteY169" fmla="*/ 18649 h 65571"/>
                <a:gd name="connsiteX170" fmla="*/ 54841 w 75323"/>
                <a:gd name="connsiteY170" fmla="*/ 18585 h 65571"/>
                <a:gd name="connsiteX171" fmla="*/ 57606 w 75323"/>
                <a:gd name="connsiteY171" fmla="*/ 19123 h 65571"/>
                <a:gd name="connsiteX172" fmla="*/ 62569 w 75323"/>
                <a:gd name="connsiteY172" fmla="*/ 21683 h 65571"/>
                <a:gd name="connsiteX173" fmla="*/ 63833 w 75323"/>
                <a:gd name="connsiteY173" fmla="*/ 21651 h 65571"/>
                <a:gd name="connsiteX174" fmla="*/ 62569 w 75323"/>
                <a:gd name="connsiteY174" fmla="*/ 21083 h 65571"/>
                <a:gd name="connsiteX175" fmla="*/ 61589 w 75323"/>
                <a:gd name="connsiteY175" fmla="*/ 20356 h 65571"/>
                <a:gd name="connsiteX176" fmla="*/ 61099 w 75323"/>
                <a:gd name="connsiteY176" fmla="*/ 19360 h 65571"/>
                <a:gd name="connsiteX177" fmla="*/ 61305 w 75323"/>
                <a:gd name="connsiteY177" fmla="*/ 18033 h 65571"/>
                <a:gd name="connsiteX178" fmla="*/ 62063 w 75323"/>
                <a:gd name="connsiteY178" fmla="*/ 16863 h 65571"/>
                <a:gd name="connsiteX179" fmla="*/ 62253 w 75323"/>
                <a:gd name="connsiteY179" fmla="*/ 16263 h 65571"/>
                <a:gd name="connsiteX180" fmla="*/ 62174 w 75323"/>
                <a:gd name="connsiteY180" fmla="*/ 15124 h 65571"/>
                <a:gd name="connsiteX181" fmla="*/ 61968 w 75323"/>
                <a:gd name="connsiteY181" fmla="*/ 14603 h 65571"/>
                <a:gd name="connsiteX182" fmla="*/ 61384 w 75323"/>
                <a:gd name="connsiteY182" fmla="*/ 13939 h 65571"/>
                <a:gd name="connsiteX183" fmla="*/ 61147 w 75323"/>
                <a:gd name="connsiteY183" fmla="*/ 13497 h 65571"/>
                <a:gd name="connsiteX184" fmla="*/ 61115 w 75323"/>
                <a:gd name="connsiteY184" fmla="*/ 12944 h 65571"/>
                <a:gd name="connsiteX185" fmla="*/ 61352 w 75323"/>
                <a:gd name="connsiteY185" fmla="*/ 12722 h 65571"/>
                <a:gd name="connsiteX186" fmla="*/ 61589 w 75323"/>
                <a:gd name="connsiteY186" fmla="*/ 12596 h 65571"/>
                <a:gd name="connsiteX187" fmla="*/ 61652 w 75323"/>
                <a:gd name="connsiteY187" fmla="*/ 12312 h 65571"/>
                <a:gd name="connsiteX188" fmla="*/ 59614 w 75323"/>
                <a:gd name="connsiteY188" fmla="*/ 8613 h 65571"/>
                <a:gd name="connsiteX189" fmla="*/ 56974 w 75323"/>
                <a:gd name="connsiteY189" fmla="*/ 7570 h 65571"/>
                <a:gd name="connsiteX190" fmla="*/ 51617 w 75323"/>
                <a:gd name="connsiteY190" fmla="*/ 7444 h 65571"/>
                <a:gd name="connsiteX191" fmla="*/ 51459 w 75323"/>
                <a:gd name="connsiteY191" fmla="*/ 6875 h 65571"/>
                <a:gd name="connsiteX192" fmla="*/ 52075 w 75323"/>
                <a:gd name="connsiteY192" fmla="*/ 6512 h 65571"/>
                <a:gd name="connsiteX193" fmla="*/ 51948 w 75323"/>
                <a:gd name="connsiteY193" fmla="*/ 5990 h 65571"/>
                <a:gd name="connsiteX194" fmla="*/ 51396 w 75323"/>
                <a:gd name="connsiteY194" fmla="*/ 5547 h 65571"/>
                <a:gd name="connsiteX195" fmla="*/ 50637 w 75323"/>
                <a:gd name="connsiteY195" fmla="*/ 5515 h 65571"/>
                <a:gd name="connsiteX196" fmla="*/ 48156 w 75323"/>
                <a:gd name="connsiteY196" fmla="*/ 6764 h 65571"/>
                <a:gd name="connsiteX197" fmla="*/ 47334 w 75323"/>
                <a:gd name="connsiteY197" fmla="*/ 6827 h 65571"/>
                <a:gd name="connsiteX198" fmla="*/ 45627 w 75323"/>
                <a:gd name="connsiteY198" fmla="*/ 6590 h 65571"/>
                <a:gd name="connsiteX199" fmla="*/ 44805 w 75323"/>
                <a:gd name="connsiteY199" fmla="*/ 6669 h 65571"/>
                <a:gd name="connsiteX200" fmla="*/ 43620 w 75323"/>
                <a:gd name="connsiteY200" fmla="*/ 7444 h 65571"/>
                <a:gd name="connsiteX201" fmla="*/ 43003 w 75323"/>
                <a:gd name="connsiteY201" fmla="*/ 7697 h 65571"/>
                <a:gd name="connsiteX202" fmla="*/ 42197 w 75323"/>
                <a:gd name="connsiteY202" fmla="*/ 7397 h 65571"/>
                <a:gd name="connsiteX203" fmla="*/ 42719 w 75323"/>
                <a:gd name="connsiteY203" fmla="*/ 6385 h 65571"/>
                <a:gd name="connsiteX204" fmla="*/ 42940 w 75323"/>
                <a:gd name="connsiteY204" fmla="*/ 6116 h 65571"/>
                <a:gd name="connsiteX205" fmla="*/ 41154 w 75323"/>
                <a:gd name="connsiteY205" fmla="*/ 5547 h 65571"/>
                <a:gd name="connsiteX206" fmla="*/ 40206 w 75323"/>
                <a:gd name="connsiteY206" fmla="*/ 5421 h 65571"/>
                <a:gd name="connsiteX207" fmla="*/ 39384 w 75323"/>
                <a:gd name="connsiteY207" fmla="*/ 5547 h 65571"/>
                <a:gd name="connsiteX208" fmla="*/ 38720 w 75323"/>
                <a:gd name="connsiteY208" fmla="*/ 5910 h 65571"/>
                <a:gd name="connsiteX209" fmla="*/ 37693 w 75323"/>
                <a:gd name="connsiteY209" fmla="*/ 6985 h 65571"/>
                <a:gd name="connsiteX210" fmla="*/ 37061 w 75323"/>
                <a:gd name="connsiteY210" fmla="*/ 7286 h 65571"/>
                <a:gd name="connsiteX211" fmla="*/ 37772 w 75323"/>
                <a:gd name="connsiteY211" fmla="*/ 8218 h 65571"/>
                <a:gd name="connsiteX212" fmla="*/ 38531 w 75323"/>
                <a:gd name="connsiteY212" fmla="*/ 8708 h 65571"/>
                <a:gd name="connsiteX213" fmla="*/ 38989 w 75323"/>
                <a:gd name="connsiteY213" fmla="*/ 9277 h 65571"/>
                <a:gd name="connsiteX214" fmla="*/ 38862 w 75323"/>
                <a:gd name="connsiteY214" fmla="*/ 10526 h 65571"/>
                <a:gd name="connsiteX215" fmla="*/ 36255 w 75323"/>
                <a:gd name="connsiteY215" fmla="*/ 12944 h 65571"/>
                <a:gd name="connsiteX216" fmla="*/ 35702 w 75323"/>
                <a:gd name="connsiteY216" fmla="*/ 17116 h 65571"/>
                <a:gd name="connsiteX217" fmla="*/ 35370 w 75323"/>
                <a:gd name="connsiteY217" fmla="*/ 18190 h 65571"/>
                <a:gd name="connsiteX218" fmla="*/ 34754 w 75323"/>
                <a:gd name="connsiteY218" fmla="*/ 18981 h 65571"/>
                <a:gd name="connsiteX219" fmla="*/ 33979 w 75323"/>
                <a:gd name="connsiteY219" fmla="*/ 19471 h 65571"/>
                <a:gd name="connsiteX220" fmla="*/ 33173 w 75323"/>
                <a:gd name="connsiteY220" fmla="*/ 19692 h 65571"/>
                <a:gd name="connsiteX221" fmla="*/ 33331 w 75323"/>
                <a:gd name="connsiteY221" fmla="*/ 20229 h 65571"/>
                <a:gd name="connsiteX222" fmla="*/ 33979 w 75323"/>
                <a:gd name="connsiteY222" fmla="*/ 20751 h 65571"/>
                <a:gd name="connsiteX223" fmla="*/ 34027 w 75323"/>
                <a:gd name="connsiteY223" fmla="*/ 21446 h 65571"/>
                <a:gd name="connsiteX224" fmla="*/ 33647 w 75323"/>
                <a:gd name="connsiteY224" fmla="*/ 22078 h 65571"/>
                <a:gd name="connsiteX225" fmla="*/ 33110 w 75323"/>
                <a:gd name="connsiteY225" fmla="*/ 22458 h 65571"/>
                <a:gd name="connsiteX226" fmla="*/ 32446 w 75323"/>
                <a:gd name="connsiteY226" fmla="*/ 20988 h 65571"/>
                <a:gd name="connsiteX227" fmla="*/ 30471 w 75323"/>
                <a:gd name="connsiteY227" fmla="*/ 20893 h 65571"/>
                <a:gd name="connsiteX228" fmla="*/ 27104 w 75323"/>
                <a:gd name="connsiteY228" fmla="*/ 21431 h 65571"/>
                <a:gd name="connsiteX229" fmla="*/ 27752 w 75323"/>
                <a:gd name="connsiteY229" fmla="*/ 20119 h 65571"/>
                <a:gd name="connsiteX230" fmla="*/ 28748 w 75323"/>
                <a:gd name="connsiteY230" fmla="*/ 19518 h 65571"/>
                <a:gd name="connsiteX231" fmla="*/ 32399 w 75323"/>
                <a:gd name="connsiteY231" fmla="*/ 18997 h 65571"/>
                <a:gd name="connsiteX232" fmla="*/ 33047 w 75323"/>
                <a:gd name="connsiteY232" fmla="*/ 18680 h 65571"/>
                <a:gd name="connsiteX233" fmla="*/ 33300 w 75323"/>
                <a:gd name="connsiteY233" fmla="*/ 18080 h 65571"/>
                <a:gd name="connsiteX234" fmla="*/ 32999 w 75323"/>
                <a:gd name="connsiteY234" fmla="*/ 17432 h 65571"/>
                <a:gd name="connsiteX235" fmla="*/ 32335 w 75323"/>
                <a:gd name="connsiteY235" fmla="*/ 17258 h 65571"/>
                <a:gd name="connsiteX236" fmla="*/ 31577 w 75323"/>
                <a:gd name="connsiteY236" fmla="*/ 17243 h 65571"/>
                <a:gd name="connsiteX237" fmla="*/ 31024 w 75323"/>
                <a:gd name="connsiteY237" fmla="*/ 17085 h 65571"/>
                <a:gd name="connsiteX238" fmla="*/ 31166 w 75323"/>
                <a:gd name="connsiteY238" fmla="*/ 16547 h 65571"/>
                <a:gd name="connsiteX239" fmla="*/ 29807 w 75323"/>
                <a:gd name="connsiteY239" fmla="*/ 16231 h 65571"/>
                <a:gd name="connsiteX240" fmla="*/ 27784 w 75323"/>
                <a:gd name="connsiteY240" fmla="*/ 17811 h 65571"/>
                <a:gd name="connsiteX241" fmla="*/ 26314 w 75323"/>
                <a:gd name="connsiteY241" fmla="*/ 17053 h 65571"/>
                <a:gd name="connsiteX242" fmla="*/ 26757 w 75323"/>
                <a:gd name="connsiteY242" fmla="*/ 16594 h 65571"/>
                <a:gd name="connsiteX243" fmla="*/ 29554 w 75323"/>
                <a:gd name="connsiteY243" fmla="*/ 15251 h 65571"/>
                <a:gd name="connsiteX244" fmla="*/ 32304 w 75323"/>
                <a:gd name="connsiteY244" fmla="*/ 15425 h 65571"/>
                <a:gd name="connsiteX245" fmla="*/ 33015 w 75323"/>
                <a:gd name="connsiteY245" fmla="*/ 14208 h 65571"/>
                <a:gd name="connsiteX246" fmla="*/ 33363 w 75323"/>
                <a:gd name="connsiteY246" fmla="*/ 12438 h 65571"/>
                <a:gd name="connsiteX247" fmla="*/ 33805 w 75323"/>
                <a:gd name="connsiteY247" fmla="*/ 10905 h 65571"/>
                <a:gd name="connsiteX248" fmla="*/ 34264 w 75323"/>
                <a:gd name="connsiteY248" fmla="*/ 10368 h 65571"/>
                <a:gd name="connsiteX249" fmla="*/ 34706 w 75323"/>
                <a:gd name="connsiteY249" fmla="*/ 10146 h 65571"/>
                <a:gd name="connsiteX250" fmla="*/ 35038 w 75323"/>
                <a:gd name="connsiteY250" fmla="*/ 9814 h 65571"/>
                <a:gd name="connsiteX251" fmla="*/ 35244 w 75323"/>
                <a:gd name="connsiteY251" fmla="*/ 8914 h 65571"/>
                <a:gd name="connsiteX252" fmla="*/ 35228 w 75323"/>
                <a:gd name="connsiteY252" fmla="*/ 7949 h 65571"/>
                <a:gd name="connsiteX253" fmla="*/ 35101 w 75323"/>
                <a:gd name="connsiteY253" fmla="*/ 6985 h 65571"/>
                <a:gd name="connsiteX254" fmla="*/ 35054 w 75323"/>
                <a:gd name="connsiteY254" fmla="*/ 5990 h 65571"/>
                <a:gd name="connsiteX255" fmla="*/ 35275 w 75323"/>
                <a:gd name="connsiteY255" fmla="*/ 5041 h 65571"/>
                <a:gd name="connsiteX256" fmla="*/ 34374 w 75323"/>
                <a:gd name="connsiteY256" fmla="*/ 4378 h 65571"/>
                <a:gd name="connsiteX257" fmla="*/ 32873 w 75323"/>
                <a:gd name="connsiteY257" fmla="*/ 4220 h 65571"/>
                <a:gd name="connsiteX258" fmla="*/ 32067 w 75323"/>
                <a:gd name="connsiteY258" fmla="*/ 3809 h 65571"/>
                <a:gd name="connsiteX259" fmla="*/ 32225 w 75323"/>
                <a:gd name="connsiteY259" fmla="*/ 3208 h 65571"/>
                <a:gd name="connsiteX260" fmla="*/ 31751 w 75323"/>
                <a:gd name="connsiteY260" fmla="*/ 3113 h 65571"/>
                <a:gd name="connsiteX261" fmla="*/ 30360 w 75323"/>
                <a:gd name="connsiteY261" fmla="*/ 3208 h 65571"/>
                <a:gd name="connsiteX262" fmla="*/ 29870 w 75323"/>
                <a:gd name="connsiteY262" fmla="*/ 3051 h 65571"/>
                <a:gd name="connsiteX263" fmla="*/ 28637 w 75323"/>
                <a:gd name="connsiteY263" fmla="*/ 2007 h 65571"/>
                <a:gd name="connsiteX264" fmla="*/ 28068 w 75323"/>
                <a:gd name="connsiteY264" fmla="*/ 1707 h 65571"/>
                <a:gd name="connsiteX265" fmla="*/ 27041 w 75323"/>
                <a:gd name="connsiteY265" fmla="*/ 2039 h 65571"/>
                <a:gd name="connsiteX266" fmla="*/ 26093 w 75323"/>
                <a:gd name="connsiteY266" fmla="*/ 2592 h 65571"/>
                <a:gd name="connsiteX267" fmla="*/ 25050 w 75323"/>
                <a:gd name="connsiteY267" fmla="*/ 2624 h 65571"/>
                <a:gd name="connsiteX268" fmla="*/ 22584 w 75323"/>
                <a:gd name="connsiteY268" fmla="*/ 253 h 65571"/>
                <a:gd name="connsiteX269" fmla="*/ 21431 w 75323"/>
                <a:gd name="connsiteY269" fmla="*/ 0 h 65571"/>
                <a:gd name="connsiteX270" fmla="*/ 20356 w 75323"/>
                <a:gd name="connsiteY270" fmla="*/ 411 h 65571"/>
                <a:gd name="connsiteX271" fmla="*/ 17053 w 75323"/>
                <a:gd name="connsiteY271" fmla="*/ 4678 h 65571"/>
                <a:gd name="connsiteX272" fmla="*/ 16547 w 75323"/>
                <a:gd name="connsiteY272" fmla="*/ 6037 h 65571"/>
                <a:gd name="connsiteX273" fmla="*/ 16326 w 75323"/>
                <a:gd name="connsiteY273" fmla="*/ 7080 h 65571"/>
                <a:gd name="connsiteX274" fmla="*/ 16341 w 75323"/>
                <a:gd name="connsiteY274" fmla="*/ 7649 h 65571"/>
                <a:gd name="connsiteX275" fmla="*/ 16926 w 75323"/>
                <a:gd name="connsiteY275" fmla="*/ 9435 h 65571"/>
                <a:gd name="connsiteX276" fmla="*/ 16800 w 75323"/>
                <a:gd name="connsiteY276" fmla="*/ 10115 h 65571"/>
                <a:gd name="connsiteX277" fmla="*/ 16073 w 75323"/>
                <a:gd name="connsiteY277" fmla="*/ 10036 h 65571"/>
                <a:gd name="connsiteX278" fmla="*/ 11790 w 75323"/>
                <a:gd name="connsiteY278" fmla="*/ 7776 h 65571"/>
                <a:gd name="connsiteX279" fmla="*/ 10384 w 75323"/>
                <a:gd name="connsiteY279" fmla="*/ 7365 h 65571"/>
                <a:gd name="connsiteX280" fmla="*/ 9040 w 75323"/>
                <a:gd name="connsiteY280" fmla="*/ 7617 h 65571"/>
                <a:gd name="connsiteX281" fmla="*/ 9182 w 75323"/>
                <a:gd name="connsiteY281" fmla="*/ 8076 h 65571"/>
                <a:gd name="connsiteX282" fmla="*/ 9498 w 75323"/>
                <a:gd name="connsiteY282" fmla="*/ 8724 h 65571"/>
                <a:gd name="connsiteX283" fmla="*/ 9103 w 75323"/>
                <a:gd name="connsiteY283" fmla="*/ 9293 h 65571"/>
                <a:gd name="connsiteX284" fmla="*/ 8503 w 75323"/>
                <a:gd name="connsiteY284" fmla="*/ 9830 h 65571"/>
                <a:gd name="connsiteX285" fmla="*/ 8139 w 75323"/>
                <a:gd name="connsiteY285" fmla="*/ 10494 h 65571"/>
                <a:gd name="connsiteX286" fmla="*/ 8297 w 75323"/>
                <a:gd name="connsiteY286" fmla="*/ 11458 h 65571"/>
                <a:gd name="connsiteX287" fmla="*/ 8740 w 75323"/>
                <a:gd name="connsiteY287" fmla="*/ 12612 h 65571"/>
                <a:gd name="connsiteX288" fmla="*/ 9293 w 75323"/>
                <a:gd name="connsiteY288" fmla="*/ 13529 h 65571"/>
                <a:gd name="connsiteX289" fmla="*/ 9799 w 75323"/>
                <a:gd name="connsiteY289" fmla="*/ 13860 h 65571"/>
                <a:gd name="connsiteX290" fmla="*/ 9783 w 75323"/>
                <a:gd name="connsiteY290" fmla="*/ 14382 h 65571"/>
                <a:gd name="connsiteX291" fmla="*/ 10020 w 75323"/>
                <a:gd name="connsiteY291" fmla="*/ 15536 h 65571"/>
                <a:gd name="connsiteX292" fmla="*/ 10384 w 75323"/>
                <a:gd name="connsiteY292" fmla="*/ 16768 h 65571"/>
                <a:gd name="connsiteX293" fmla="*/ 10842 w 75323"/>
                <a:gd name="connsiteY293" fmla="*/ 17606 h 65571"/>
                <a:gd name="connsiteX294" fmla="*/ 11506 w 75323"/>
                <a:gd name="connsiteY294" fmla="*/ 18112 h 65571"/>
                <a:gd name="connsiteX295" fmla="*/ 13718 w 75323"/>
                <a:gd name="connsiteY295" fmla="*/ 19281 h 65571"/>
                <a:gd name="connsiteX296" fmla="*/ 11063 w 75323"/>
                <a:gd name="connsiteY296" fmla="*/ 19344 h 65571"/>
                <a:gd name="connsiteX297" fmla="*/ 9640 w 75323"/>
                <a:gd name="connsiteY297" fmla="*/ 18412 h 65571"/>
                <a:gd name="connsiteX298" fmla="*/ 9372 w 75323"/>
                <a:gd name="connsiteY298" fmla="*/ 18080 h 65571"/>
                <a:gd name="connsiteX299" fmla="*/ 9293 w 75323"/>
                <a:gd name="connsiteY299" fmla="*/ 15851 h 65571"/>
                <a:gd name="connsiteX300" fmla="*/ 9309 w 75323"/>
                <a:gd name="connsiteY300" fmla="*/ 15614 h 65571"/>
                <a:gd name="connsiteX301" fmla="*/ 8677 w 75323"/>
                <a:gd name="connsiteY301" fmla="*/ 14698 h 65571"/>
                <a:gd name="connsiteX302" fmla="*/ 7128 w 75323"/>
                <a:gd name="connsiteY302" fmla="*/ 13955 h 65571"/>
                <a:gd name="connsiteX303" fmla="*/ 6685 w 75323"/>
                <a:gd name="connsiteY303" fmla="*/ 13323 h 65571"/>
                <a:gd name="connsiteX304" fmla="*/ 6243 w 75323"/>
                <a:gd name="connsiteY304" fmla="*/ 12390 h 65571"/>
                <a:gd name="connsiteX305" fmla="*/ 5136 w 75323"/>
                <a:gd name="connsiteY305" fmla="*/ 11253 h 65571"/>
                <a:gd name="connsiteX306" fmla="*/ 4789 w 75323"/>
                <a:gd name="connsiteY306" fmla="*/ 10605 h 65571"/>
                <a:gd name="connsiteX307" fmla="*/ 4299 w 75323"/>
                <a:gd name="connsiteY307" fmla="*/ 9388 h 65571"/>
                <a:gd name="connsiteX308" fmla="*/ 3856 w 75323"/>
                <a:gd name="connsiteY308" fmla="*/ 9198 h 65571"/>
                <a:gd name="connsiteX309" fmla="*/ 2876 w 75323"/>
                <a:gd name="connsiteY309" fmla="*/ 9783 h 65571"/>
                <a:gd name="connsiteX310" fmla="*/ 695 w 75323"/>
                <a:gd name="connsiteY310" fmla="*/ 10146 h 65571"/>
                <a:gd name="connsiteX311" fmla="*/ 1422 w 75323"/>
                <a:gd name="connsiteY311" fmla="*/ 11790 h 65571"/>
                <a:gd name="connsiteX312" fmla="*/ 2386 w 75323"/>
                <a:gd name="connsiteY312" fmla="*/ 12880 h 65571"/>
                <a:gd name="connsiteX313" fmla="*/ 4536 w 75323"/>
                <a:gd name="connsiteY313" fmla="*/ 14761 h 65571"/>
                <a:gd name="connsiteX314" fmla="*/ 4520 w 75323"/>
                <a:gd name="connsiteY314" fmla="*/ 15804 h 65571"/>
                <a:gd name="connsiteX315" fmla="*/ 4962 w 75323"/>
                <a:gd name="connsiteY315" fmla="*/ 16373 h 65571"/>
                <a:gd name="connsiteX316" fmla="*/ 5579 w 75323"/>
                <a:gd name="connsiteY316" fmla="*/ 16831 h 65571"/>
                <a:gd name="connsiteX317" fmla="*/ 6148 w 75323"/>
                <a:gd name="connsiteY317" fmla="*/ 17543 h 65571"/>
                <a:gd name="connsiteX318" fmla="*/ 5105 w 75323"/>
                <a:gd name="connsiteY318" fmla="*/ 17163 h 65571"/>
                <a:gd name="connsiteX319" fmla="*/ 3192 w 75323"/>
                <a:gd name="connsiteY319" fmla="*/ 16104 h 65571"/>
                <a:gd name="connsiteX320" fmla="*/ 2244 w 75323"/>
                <a:gd name="connsiteY320" fmla="*/ 15931 h 65571"/>
                <a:gd name="connsiteX321" fmla="*/ 1343 w 75323"/>
                <a:gd name="connsiteY321" fmla="*/ 16231 h 65571"/>
                <a:gd name="connsiteX322" fmla="*/ 506 w 75323"/>
                <a:gd name="connsiteY322" fmla="*/ 16958 h 65571"/>
                <a:gd name="connsiteX323" fmla="*/ 0 w 75323"/>
                <a:gd name="connsiteY323" fmla="*/ 17985 h 65571"/>
                <a:gd name="connsiteX324" fmla="*/ 32 w 75323"/>
                <a:gd name="connsiteY324" fmla="*/ 19218 h 65571"/>
                <a:gd name="connsiteX325" fmla="*/ 1406 w 75323"/>
                <a:gd name="connsiteY325" fmla="*/ 20972 h 65571"/>
                <a:gd name="connsiteX326" fmla="*/ 5452 w 75323"/>
                <a:gd name="connsiteY326" fmla="*/ 23058 h 65571"/>
                <a:gd name="connsiteX327" fmla="*/ 7128 w 75323"/>
                <a:gd name="connsiteY327" fmla="*/ 24860 h 65571"/>
                <a:gd name="connsiteX328" fmla="*/ 9498 w 75323"/>
                <a:gd name="connsiteY328" fmla="*/ 26441 h 65571"/>
                <a:gd name="connsiteX329" fmla="*/ 10209 w 75323"/>
                <a:gd name="connsiteY329" fmla="*/ 26694 h 65571"/>
                <a:gd name="connsiteX330" fmla="*/ 10905 w 75323"/>
                <a:gd name="connsiteY330" fmla="*/ 27120 h 65571"/>
                <a:gd name="connsiteX331" fmla="*/ 15109 w 75323"/>
                <a:gd name="connsiteY331" fmla="*/ 30755 h 65571"/>
                <a:gd name="connsiteX332" fmla="*/ 19281 w 75323"/>
                <a:gd name="connsiteY332" fmla="*/ 32714 h 65571"/>
                <a:gd name="connsiteX333" fmla="*/ 20640 w 75323"/>
                <a:gd name="connsiteY333" fmla="*/ 34026 h 65571"/>
                <a:gd name="connsiteX334" fmla="*/ 20119 w 75323"/>
                <a:gd name="connsiteY334" fmla="*/ 34121 h 65571"/>
                <a:gd name="connsiteX335" fmla="*/ 19581 w 75323"/>
                <a:gd name="connsiteY335" fmla="*/ 34042 h 65571"/>
                <a:gd name="connsiteX336" fmla="*/ 14524 w 75323"/>
                <a:gd name="connsiteY336" fmla="*/ 31340 h 65571"/>
                <a:gd name="connsiteX337" fmla="*/ 8202 w 75323"/>
                <a:gd name="connsiteY337" fmla="*/ 26819 h 65571"/>
                <a:gd name="connsiteX338" fmla="*/ 6843 w 75323"/>
                <a:gd name="connsiteY338" fmla="*/ 26124 h 65571"/>
                <a:gd name="connsiteX339" fmla="*/ 6116 w 75323"/>
                <a:gd name="connsiteY339" fmla="*/ 26441 h 65571"/>
                <a:gd name="connsiteX340" fmla="*/ 5879 w 75323"/>
                <a:gd name="connsiteY340" fmla="*/ 26931 h 65571"/>
                <a:gd name="connsiteX341" fmla="*/ 5500 w 75323"/>
                <a:gd name="connsiteY341" fmla="*/ 27452 h 65571"/>
                <a:gd name="connsiteX342" fmla="*/ 5215 w 75323"/>
                <a:gd name="connsiteY342" fmla="*/ 28116 h 65571"/>
                <a:gd name="connsiteX343" fmla="*/ 5263 w 75323"/>
                <a:gd name="connsiteY343" fmla="*/ 29064 h 65571"/>
                <a:gd name="connsiteX344" fmla="*/ 5611 w 75323"/>
                <a:gd name="connsiteY344" fmla="*/ 29823 h 65571"/>
                <a:gd name="connsiteX345" fmla="*/ 6527 w 75323"/>
                <a:gd name="connsiteY345" fmla="*/ 30929 h 65571"/>
                <a:gd name="connsiteX346" fmla="*/ 6764 w 75323"/>
                <a:gd name="connsiteY346" fmla="*/ 31387 h 65571"/>
                <a:gd name="connsiteX347" fmla="*/ 6685 w 75323"/>
                <a:gd name="connsiteY347" fmla="*/ 32604 h 65571"/>
                <a:gd name="connsiteX348" fmla="*/ 5832 w 75323"/>
                <a:gd name="connsiteY348" fmla="*/ 35038 h 65571"/>
                <a:gd name="connsiteX349" fmla="*/ 6022 w 75323"/>
                <a:gd name="connsiteY349" fmla="*/ 37425 h 65571"/>
                <a:gd name="connsiteX350" fmla="*/ 5958 w 75323"/>
                <a:gd name="connsiteY350" fmla="*/ 38974 h 65571"/>
                <a:gd name="connsiteX351" fmla="*/ 6179 w 75323"/>
                <a:gd name="connsiteY351" fmla="*/ 39637 h 65571"/>
                <a:gd name="connsiteX352" fmla="*/ 6796 w 75323"/>
                <a:gd name="connsiteY352" fmla="*/ 40285 h 65571"/>
                <a:gd name="connsiteX353" fmla="*/ 6970 w 75323"/>
                <a:gd name="connsiteY353" fmla="*/ 39795 h 65571"/>
                <a:gd name="connsiteX354" fmla="*/ 6970 w 75323"/>
                <a:gd name="connsiteY354" fmla="*/ 38372 h 65571"/>
                <a:gd name="connsiteX355" fmla="*/ 7444 w 75323"/>
                <a:gd name="connsiteY355" fmla="*/ 38088 h 65571"/>
                <a:gd name="connsiteX356" fmla="*/ 7997 w 75323"/>
                <a:gd name="connsiteY356" fmla="*/ 38041 h 65571"/>
                <a:gd name="connsiteX357" fmla="*/ 8518 w 75323"/>
                <a:gd name="connsiteY357" fmla="*/ 38372 h 65571"/>
                <a:gd name="connsiteX358" fmla="*/ 8898 w 75323"/>
                <a:gd name="connsiteY358" fmla="*/ 39179 h 65571"/>
                <a:gd name="connsiteX359" fmla="*/ 9214 w 75323"/>
                <a:gd name="connsiteY359" fmla="*/ 39637 h 65571"/>
                <a:gd name="connsiteX360" fmla="*/ 10304 w 75323"/>
                <a:gd name="connsiteY360" fmla="*/ 40016 h 65571"/>
                <a:gd name="connsiteX361" fmla="*/ 10779 w 75323"/>
                <a:gd name="connsiteY361" fmla="*/ 40285 h 65571"/>
                <a:gd name="connsiteX362" fmla="*/ 11790 w 75323"/>
                <a:gd name="connsiteY362" fmla="*/ 41296 h 65571"/>
                <a:gd name="connsiteX363" fmla="*/ 12596 w 75323"/>
                <a:gd name="connsiteY363" fmla="*/ 41881 h 65571"/>
                <a:gd name="connsiteX364" fmla="*/ 13228 w 75323"/>
                <a:gd name="connsiteY364" fmla="*/ 41628 h 65571"/>
                <a:gd name="connsiteX365" fmla="*/ 13765 w 75323"/>
                <a:gd name="connsiteY365" fmla="*/ 40221 h 65571"/>
                <a:gd name="connsiteX366" fmla="*/ 14445 w 75323"/>
                <a:gd name="connsiteY366" fmla="*/ 40617 h 65571"/>
                <a:gd name="connsiteX367" fmla="*/ 14777 w 75323"/>
                <a:gd name="connsiteY367" fmla="*/ 41976 h 65571"/>
                <a:gd name="connsiteX368" fmla="*/ 15852 w 75323"/>
                <a:gd name="connsiteY368" fmla="*/ 43114 h 65571"/>
                <a:gd name="connsiteX369" fmla="*/ 21699 w 75323"/>
                <a:gd name="connsiteY369" fmla="*/ 46180 h 65571"/>
                <a:gd name="connsiteX370" fmla="*/ 21826 w 75323"/>
                <a:gd name="connsiteY370" fmla="*/ 46638 h 65571"/>
                <a:gd name="connsiteX371" fmla="*/ 21304 w 75323"/>
                <a:gd name="connsiteY371" fmla="*/ 47065 h 65571"/>
                <a:gd name="connsiteX372" fmla="*/ 20767 w 75323"/>
                <a:gd name="connsiteY372" fmla="*/ 47934 h 65571"/>
                <a:gd name="connsiteX373" fmla="*/ 20435 w 75323"/>
                <a:gd name="connsiteY373" fmla="*/ 48977 h 65571"/>
                <a:gd name="connsiteX374" fmla="*/ 20451 w 75323"/>
                <a:gd name="connsiteY374" fmla="*/ 49973 h 65571"/>
                <a:gd name="connsiteX375" fmla="*/ 21083 w 75323"/>
                <a:gd name="connsiteY375" fmla="*/ 50969 h 65571"/>
                <a:gd name="connsiteX376" fmla="*/ 21999 w 75323"/>
                <a:gd name="connsiteY376" fmla="*/ 51379 h 65571"/>
                <a:gd name="connsiteX377" fmla="*/ 22695 w 75323"/>
                <a:gd name="connsiteY377" fmla="*/ 51079 h 65571"/>
                <a:gd name="connsiteX378" fmla="*/ 22726 w 75323"/>
                <a:gd name="connsiteY378" fmla="*/ 49910 h 65571"/>
                <a:gd name="connsiteX379" fmla="*/ 22647 w 75323"/>
                <a:gd name="connsiteY379" fmla="*/ 49104 h 65571"/>
                <a:gd name="connsiteX380" fmla="*/ 23011 w 75323"/>
                <a:gd name="connsiteY380" fmla="*/ 49104 h 65571"/>
                <a:gd name="connsiteX381" fmla="*/ 23580 w 75323"/>
                <a:gd name="connsiteY381" fmla="*/ 49562 h 65571"/>
                <a:gd name="connsiteX382" fmla="*/ 24086 w 75323"/>
                <a:gd name="connsiteY382" fmla="*/ 50115 h 65571"/>
                <a:gd name="connsiteX383" fmla="*/ 24370 w 75323"/>
                <a:gd name="connsiteY383" fmla="*/ 50162 h 65571"/>
                <a:gd name="connsiteX384" fmla="*/ 25492 w 75323"/>
                <a:gd name="connsiteY384" fmla="*/ 49452 h 65571"/>
                <a:gd name="connsiteX385" fmla="*/ 26045 w 75323"/>
                <a:gd name="connsiteY385" fmla="*/ 49435 h 65571"/>
                <a:gd name="connsiteX386" fmla="*/ 27657 w 75323"/>
                <a:gd name="connsiteY386" fmla="*/ 49689 h 65571"/>
                <a:gd name="connsiteX387" fmla="*/ 28432 w 75323"/>
                <a:gd name="connsiteY387" fmla="*/ 49625 h 65571"/>
                <a:gd name="connsiteX388" fmla="*/ 28574 w 75323"/>
                <a:gd name="connsiteY388" fmla="*/ 50194 h 65571"/>
                <a:gd name="connsiteX389" fmla="*/ 27231 w 75323"/>
                <a:gd name="connsiteY389" fmla="*/ 50574 h 65571"/>
                <a:gd name="connsiteX390" fmla="*/ 26915 w 75323"/>
                <a:gd name="connsiteY390" fmla="*/ 51127 h 65571"/>
                <a:gd name="connsiteX391" fmla="*/ 27404 w 75323"/>
                <a:gd name="connsiteY391" fmla="*/ 52138 h 65571"/>
                <a:gd name="connsiteX392" fmla="*/ 26867 w 75323"/>
                <a:gd name="connsiteY392" fmla="*/ 52423 h 65571"/>
                <a:gd name="connsiteX393" fmla="*/ 26330 w 75323"/>
                <a:gd name="connsiteY393" fmla="*/ 52359 h 65571"/>
                <a:gd name="connsiteX394" fmla="*/ 25950 w 75323"/>
                <a:gd name="connsiteY394" fmla="*/ 51886 h 65571"/>
                <a:gd name="connsiteX395" fmla="*/ 25887 w 75323"/>
                <a:gd name="connsiteY395" fmla="*/ 50937 h 65571"/>
                <a:gd name="connsiteX396" fmla="*/ 24797 w 75323"/>
                <a:gd name="connsiteY396" fmla="*/ 51269 h 65571"/>
                <a:gd name="connsiteX397" fmla="*/ 24307 w 75323"/>
                <a:gd name="connsiteY397" fmla="*/ 51538 h 65571"/>
                <a:gd name="connsiteX398" fmla="*/ 23880 w 75323"/>
                <a:gd name="connsiteY398" fmla="*/ 51996 h 65571"/>
                <a:gd name="connsiteX399" fmla="*/ 25840 w 75323"/>
                <a:gd name="connsiteY399" fmla="*/ 53829 h 65571"/>
                <a:gd name="connsiteX400" fmla="*/ 35591 w 75323"/>
                <a:gd name="connsiteY400" fmla="*/ 58049 h 65571"/>
                <a:gd name="connsiteX401" fmla="*/ 37456 w 75323"/>
                <a:gd name="connsiteY401" fmla="*/ 59361 h 65571"/>
                <a:gd name="connsiteX402" fmla="*/ 38910 w 75323"/>
                <a:gd name="connsiteY402" fmla="*/ 61336 h 65571"/>
                <a:gd name="connsiteX403" fmla="*/ 37614 w 75323"/>
                <a:gd name="connsiteY403" fmla="*/ 61336 h 65571"/>
                <a:gd name="connsiteX404" fmla="*/ 36192 w 75323"/>
                <a:gd name="connsiteY404" fmla="*/ 60562 h 65571"/>
                <a:gd name="connsiteX405" fmla="*/ 33489 w 75323"/>
                <a:gd name="connsiteY405" fmla="*/ 58555 h 65571"/>
                <a:gd name="connsiteX406" fmla="*/ 30692 w 75323"/>
                <a:gd name="connsiteY406" fmla="*/ 57243 h 65571"/>
                <a:gd name="connsiteX407" fmla="*/ 29159 w 75323"/>
                <a:gd name="connsiteY407" fmla="*/ 57085 h 65571"/>
                <a:gd name="connsiteX408" fmla="*/ 28100 w 75323"/>
                <a:gd name="connsiteY408" fmla="*/ 57844 h 65571"/>
                <a:gd name="connsiteX409" fmla="*/ 29902 w 75323"/>
                <a:gd name="connsiteY409" fmla="*/ 58997 h 65571"/>
                <a:gd name="connsiteX410" fmla="*/ 30818 w 75323"/>
                <a:gd name="connsiteY410" fmla="*/ 59803 h 65571"/>
                <a:gd name="connsiteX411" fmla="*/ 31529 w 75323"/>
                <a:gd name="connsiteY411" fmla="*/ 60720 h 65571"/>
                <a:gd name="connsiteX412" fmla="*/ 31719 w 75323"/>
                <a:gd name="connsiteY412" fmla="*/ 61257 h 65571"/>
                <a:gd name="connsiteX413" fmla="*/ 32509 w 75323"/>
                <a:gd name="connsiteY413" fmla="*/ 61795 h 65571"/>
                <a:gd name="connsiteX414" fmla="*/ 34327 w 75323"/>
                <a:gd name="connsiteY414" fmla="*/ 62632 h 65571"/>
                <a:gd name="connsiteX415" fmla="*/ 36192 w 75323"/>
                <a:gd name="connsiteY415" fmla="*/ 62901 h 65571"/>
                <a:gd name="connsiteX416" fmla="*/ 36950 w 75323"/>
                <a:gd name="connsiteY416" fmla="*/ 63533 h 65571"/>
                <a:gd name="connsiteX417" fmla="*/ 37061 w 75323"/>
                <a:gd name="connsiteY417" fmla="*/ 65066 h 65571"/>
                <a:gd name="connsiteX418" fmla="*/ 38199 w 75323"/>
                <a:gd name="connsiteY418" fmla="*/ 65414 h 65571"/>
                <a:gd name="connsiteX419" fmla="*/ 43146 w 75323"/>
                <a:gd name="connsiteY419" fmla="*/ 65572 h 6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75323" h="65571">
                  <a:moveTo>
                    <a:pt x="43809" y="65335"/>
                  </a:moveTo>
                  <a:lnTo>
                    <a:pt x="43952" y="64007"/>
                  </a:lnTo>
                  <a:lnTo>
                    <a:pt x="44331" y="63644"/>
                  </a:lnTo>
                  <a:lnTo>
                    <a:pt x="44852" y="63391"/>
                  </a:lnTo>
                  <a:lnTo>
                    <a:pt x="45263" y="63296"/>
                  </a:lnTo>
                  <a:lnTo>
                    <a:pt x="44868" y="63138"/>
                  </a:lnTo>
                  <a:lnTo>
                    <a:pt x="44521" y="62837"/>
                  </a:lnTo>
                  <a:lnTo>
                    <a:pt x="44236" y="62379"/>
                  </a:lnTo>
                  <a:lnTo>
                    <a:pt x="43999" y="61763"/>
                  </a:lnTo>
                  <a:lnTo>
                    <a:pt x="44110" y="61368"/>
                  </a:lnTo>
                  <a:lnTo>
                    <a:pt x="44615" y="61336"/>
                  </a:lnTo>
                  <a:lnTo>
                    <a:pt x="45168" y="61415"/>
                  </a:lnTo>
                  <a:lnTo>
                    <a:pt x="45453" y="61352"/>
                  </a:lnTo>
                  <a:lnTo>
                    <a:pt x="45690" y="60957"/>
                  </a:lnTo>
                  <a:lnTo>
                    <a:pt x="46053" y="60767"/>
                  </a:lnTo>
                  <a:lnTo>
                    <a:pt x="46322" y="60498"/>
                  </a:lnTo>
                  <a:lnTo>
                    <a:pt x="46275" y="59788"/>
                  </a:lnTo>
                  <a:lnTo>
                    <a:pt x="44805" y="58602"/>
                  </a:lnTo>
                  <a:lnTo>
                    <a:pt x="46512" y="58112"/>
                  </a:lnTo>
                  <a:lnTo>
                    <a:pt x="47286" y="57527"/>
                  </a:lnTo>
                  <a:lnTo>
                    <a:pt x="47413" y="56500"/>
                  </a:lnTo>
                  <a:lnTo>
                    <a:pt x="46970" y="55205"/>
                  </a:lnTo>
                  <a:lnTo>
                    <a:pt x="46480" y="54193"/>
                  </a:lnTo>
                  <a:lnTo>
                    <a:pt x="45832" y="53624"/>
                  </a:lnTo>
                  <a:lnTo>
                    <a:pt x="45105" y="53608"/>
                  </a:lnTo>
                  <a:lnTo>
                    <a:pt x="44979" y="53103"/>
                  </a:lnTo>
                  <a:lnTo>
                    <a:pt x="45658" y="52486"/>
                  </a:lnTo>
                  <a:lnTo>
                    <a:pt x="45532" y="51743"/>
                  </a:lnTo>
                  <a:lnTo>
                    <a:pt x="44947" y="50984"/>
                  </a:lnTo>
                  <a:lnTo>
                    <a:pt x="44331" y="50337"/>
                  </a:lnTo>
                  <a:lnTo>
                    <a:pt x="43414" y="49878"/>
                  </a:lnTo>
                  <a:lnTo>
                    <a:pt x="42672" y="50210"/>
                  </a:lnTo>
                  <a:lnTo>
                    <a:pt x="41328" y="51459"/>
                  </a:lnTo>
                  <a:lnTo>
                    <a:pt x="41423" y="49973"/>
                  </a:lnTo>
                  <a:lnTo>
                    <a:pt x="42197" y="49325"/>
                  </a:lnTo>
                  <a:lnTo>
                    <a:pt x="44236" y="49009"/>
                  </a:lnTo>
                  <a:lnTo>
                    <a:pt x="44110" y="48550"/>
                  </a:lnTo>
                  <a:lnTo>
                    <a:pt x="43256" y="47666"/>
                  </a:lnTo>
                  <a:lnTo>
                    <a:pt x="42182" y="46860"/>
                  </a:lnTo>
                  <a:lnTo>
                    <a:pt x="41391" y="46575"/>
                  </a:lnTo>
                  <a:lnTo>
                    <a:pt x="40412" y="46512"/>
                  </a:lnTo>
                  <a:lnTo>
                    <a:pt x="37235" y="45042"/>
                  </a:lnTo>
                  <a:lnTo>
                    <a:pt x="36192" y="45089"/>
                  </a:lnTo>
                  <a:lnTo>
                    <a:pt x="33616" y="46591"/>
                  </a:lnTo>
                  <a:lnTo>
                    <a:pt x="33837" y="45058"/>
                  </a:lnTo>
                  <a:lnTo>
                    <a:pt x="34706" y="43999"/>
                  </a:lnTo>
                  <a:lnTo>
                    <a:pt x="36903" y="42956"/>
                  </a:lnTo>
                  <a:lnTo>
                    <a:pt x="36334" y="42324"/>
                  </a:lnTo>
                  <a:lnTo>
                    <a:pt x="35702" y="41802"/>
                  </a:lnTo>
                  <a:lnTo>
                    <a:pt x="35370" y="41265"/>
                  </a:lnTo>
                  <a:lnTo>
                    <a:pt x="35670" y="40617"/>
                  </a:lnTo>
                  <a:lnTo>
                    <a:pt x="35101" y="39542"/>
                  </a:lnTo>
                  <a:lnTo>
                    <a:pt x="34500" y="39416"/>
                  </a:lnTo>
                  <a:lnTo>
                    <a:pt x="33884" y="39684"/>
                  </a:lnTo>
                  <a:lnTo>
                    <a:pt x="33142" y="39764"/>
                  </a:lnTo>
                  <a:lnTo>
                    <a:pt x="32557" y="39511"/>
                  </a:lnTo>
                  <a:lnTo>
                    <a:pt x="31925" y="39005"/>
                  </a:lnTo>
                  <a:lnTo>
                    <a:pt x="31308" y="38372"/>
                  </a:lnTo>
                  <a:lnTo>
                    <a:pt x="30850" y="37677"/>
                  </a:lnTo>
                  <a:lnTo>
                    <a:pt x="32683" y="37519"/>
                  </a:lnTo>
                  <a:lnTo>
                    <a:pt x="39226" y="39906"/>
                  </a:lnTo>
                  <a:lnTo>
                    <a:pt x="41455" y="41265"/>
                  </a:lnTo>
                  <a:lnTo>
                    <a:pt x="42371" y="41423"/>
                  </a:lnTo>
                  <a:lnTo>
                    <a:pt x="42814" y="41581"/>
                  </a:lnTo>
                  <a:lnTo>
                    <a:pt x="44947" y="42830"/>
                  </a:lnTo>
                  <a:lnTo>
                    <a:pt x="47350" y="43272"/>
                  </a:lnTo>
                  <a:lnTo>
                    <a:pt x="53703" y="45311"/>
                  </a:lnTo>
                  <a:lnTo>
                    <a:pt x="60467" y="48550"/>
                  </a:lnTo>
                  <a:lnTo>
                    <a:pt x="66489" y="50937"/>
                  </a:lnTo>
                  <a:lnTo>
                    <a:pt x="67721" y="51064"/>
                  </a:lnTo>
                  <a:lnTo>
                    <a:pt x="72589" y="49878"/>
                  </a:lnTo>
                  <a:lnTo>
                    <a:pt x="73853" y="49230"/>
                  </a:lnTo>
                  <a:lnTo>
                    <a:pt x="74612" y="48330"/>
                  </a:lnTo>
                  <a:lnTo>
                    <a:pt x="73095" y="47160"/>
                  </a:lnTo>
                  <a:lnTo>
                    <a:pt x="73632" y="46354"/>
                  </a:lnTo>
                  <a:lnTo>
                    <a:pt x="75323" y="46796"/>
                  </a:lnTo>
                  <a:lnTo>
                    <a:pt x="75307" y="45879"/>
                  </a:lnTo>
                  <a:lnTo>
                    <a:pt x="74154" y="44884"/>
                  </a:lnTo>
                  <a:lnTo>
                    <a:pt x="73980" y="44679"/>
                  </a:lnTo>
                  <a:lnTo>
                    <a:pt x="73648" y="44410"/>
                  </a:lnTo>
                  <a:lnTo>
                    <a:pt x="73395" y="43620"/>
                  </a:lnTo>
                  <a:lnTo>
                    <a:pt x="73095" y="42245"/>
                  </a:lnTo>
                  <a:lnTo>
                    <a:pt x="72636" y="40870"/>
                  </a:lnTo>
                  <a:lnTo>
                    <a:pt x="72146" y="39637"/>
                  </a:lnTo>
                  <a:lnTo>
                    <a:pt x="71546" y="38515"/>
                  </a:lnTo>
                  <a:lnTo>
                    <a:pt x="69191" y="35306"/>
                  </a:lnTo>
                  <a:lnTo>
                    <a:pt x="68511" y="34026"/>
                  </a:lnTo>
                  <a:lnTo>
                    <a:pt x="68306" y="32857"/>
                  </a:lnTo>
                  <a:lnTo>
                    <a:pt x="67500" y="31355"/>
                  </a:lnTo>
                  <a:lnTo>
                    <a:pt x="66726" y="29601"/>
                  </a:lnTo>
                  <a:lnTo>
                    <a:pt x="65872" y="28242"/>
                  </a:lnTo>
                  <a:lnTo>
                    <a:pt x="64798" y="27894"/>
                  </a:lnTo>
                  <a:lnTo>
                    <a:pt x="63612" y="28242"/>
                  </a:lnTo>
                  <a:lnTo>
                    <a:pt x="63059" y="28638"/>
                  </a:lnTo>
                  <a:lnTo>
                    <a:pt x="62348" y="30028"/>
                  </a:lnTo>
                  <a:lnTo>
                    <a:pt x="61716" y="29933"/>
                  </a:lnTo>
                  <a:lnTo>
                    <a:pt x="61036" y="29680"/>
                  </a:lnTo>
                  <a:lnTo>
                    <a:pt x="60499" y="29965"/>
                  </a:lnTo>
                  <a:lnTo>
                    <a:pt x="60277" y="30202"/>
                  </a:lnTo>
                  <a:lnTo>
                    <a:pt x="59772" y="30344"/>
                  </a:lnTo>
                  <a:lnTo>
                    <a:pt x="59550" y="30534"/>
                  </a:lnTo>
                  <a:lnTo>
                    <a:pt x="59013" y="31767"/>
                  </a:lnTo>
                  <a:lnTo>
                    <a:pt x="58507" y="32146"/>
                  </a:lnTo>
                  <a:lnTo>
                    <a:pt x="56785" y="32999"/>
                  </a:lnTo>
                  <a:lnTo>
                    <a:pt x="56453" y="33410"/>
                  </a:lnTo>
                  <a:lnTo>
                    <a:pt x="55852" y="34848"/>
                  </a:lnTo>
                  <a:lnTo>
                    <a:pt x="55441" y="35212"/>
                  </a:lnTo>
                  <a:lnTo>
                    <a:pt x="55252" y="35196"/>
                  </a:lnTo>
                  <a:lnTo>
                    <a:pt x="55078" y="34943"/>
                  </a:lnTo>
                  <a:lnTo>
                    <a:pt x="54683" y="34643"/>
                  </a:lnTo>
                  <a:lnTo>
                    <a:pt x="53466" y="34201"/>
                  </a:lnTo>
                  <a:lnTo>
                    <a:pt x="52486" y="34201"/>
                  </a:lnTo>
                  <a:lnTo>
                    <a:pt x="50415" y="34848"/>
                  </a:lnTo>
                  <a:lnTo>
                    <a:pt x="49436" y="35496"/>
                  </a:lnTo>
                  <a:lnTo>
                    <a:pt x="49072" y="35496"/>
                  </a:lnTo>
                  <a:lnTo>
                    <a:pt x="48946" y="34674"/>
                  </a:lnTo>
                  <a:lnTo>
                    <a:pt x="49151" y="33900"/>
                  </a:lnTo>
                  <a:lnTo>
                    <a:pt x="49957" y="33268"/>
                  </a:lnTo>
                  <a:lnTo>
                    <a:pt x="50068" y="32699"/>
                  </a:lnTo>
                  <a:lnTo>
                    <a:pt x="49499" y="31940"/>
                  </a:lnTo>
                  <a:lnTo>
                    <a:pt x="47081" y="29838"/>
                  </a:lnTo>
                  <a:lnTo>
                    <a:pt x="46275" y="29459"/>
                  </a:lnTo>
                  <a:lnTo>
                    <a:pt x="45690" y="29538"/>
                  </a:lnTo>
                  <a:lnTo>
                    <a:pt x="41534" y="29096"/>
                  </a:lnTo>
                  <a:lnTo>
                    <a:pt x="40949" y="28890"/>
                  </a:lnTo>
                  <a:lnTo>
                    <a:pt x="40680" y="28463"/>
                  </a:lnTo>
                  <a:lnTo>
                    <a:pt x="40538" y="27531"/>
                  </a:lnTo>
                  <a:lnTo>
                    <a:pt x="40396" y="27404"/>
                  </a:lnTo>
                  <a:lnTo>
                    <a:pt x="40190" y="27341"/>
                  </a:lnTo>
                  <a:lnTo>
                    <a:pt x="38862" y="26614"/>
                  </a:lnTo>
                  <a:lnTo>
                    <a:pt x="37661" y="26630"/>
                  </a:lnTo>
                  <a:lnTo>
                    <a:pt x="37108" y="26456"/>
                  </a:lnTo>
                  <a:lnTo>
                    <a:pt x="35844" y="25903"/>
                  </a:lnTo>
                  <a:lnTo>
                    <a:pt x="28163" y="25050"/>
                  </a:lnTo>
                  <a:lnTo>
                    <a:pt x="27357" y="24338"/>
                  </a:lnTo>
                  <a:lnTo>
                    <a:pt x="26598" y="23169"/>
                  </a:lnTo>
                  <a:lnTo>
                    <a:pt x="25445" y="22521"/>
                  </a:lnTo>
                  <a:lnTo>
                    <a:pt x="23280" y="21999"/>
                  </a:lnTo>
                  <a:lnTo>
                    <a:pt x="23106" y="21462"/>
                  </a:lnTo>
                  <a:lnTo>
                    <a:pt x="24054" y="21304"/>
                  </a:lnTo>
                  <a:lnTo>
                    <a:pt x="24892" y="21383"/>
                  </a:lnTo>
                  <a:lnTo>
                    <a:pt x="31830" y="23848"/>
                  </a:lnTo>
                  <a:lnTo>
                    <a:pt x="40127" y="25018"/>
                  </a:lnTo>
                  <a:lnTo>
                    <a:pt x="40949" y="25903"/>
                  </a:lnTo>
                  <a:lnTo>
                    <a:pt x="41423" y="26014"/>
                  </a:lnTo>
                  <a:lnTo>
                    <a:pt x="42703" y="25903"/>
                  </a:lnTo>
                  <a:lnTo>
                    <a:pt x="43968" y="26140"/>
                  </a:lnTo>
                  <a:lnTo>
                    <a:pt x="51648" y="29238"/>
                  </a:lnTo>
                  <a:lnTo>
                    <a:pt x="54051" y="29412"/>
                  </a:lnTo>
                  <a:lnTo>
                    <a:pt x="61352" y="27215"/>
                  </a:lnTo>
                  <a:lnTo>
                    <a:pt x="61668" y="26899"/>
                  </a:lnTo>
                  <a:lnTo>
                    <a:pt x="62221" y="25967"/>
                  </a:lnTo>
                  <a:lnTo>
                    <a:pt x="62664" y="25540"/>
                  </a:lnTo>
                  <a:lnTo>
                    <a:pt x="63675" y="24892"/>
                  </a:lnTo>
                  <a:lnTo>
                    <a:pt x="64023" y="24307"/>
                  </a:lnTo>
                  <a:lnTo>
                    <a:pt x="62411" y="24196"/>
                  </a:lnTo>
                  <a:lnTo>
                    <a:pt x="61668" y="23706"/>
                  </a:lnTo>
                  <a:lnTo>
                    <a:pt x="61178" y="22426"/>
                  </a:lnTo>
                  <a:lnTo>
                    <a:pt x="60672" y="23106"/>
                  </a:lnTo>
                  <a:lnTo>
                    <a:pt x="60040" y="22837"/>
                  </a:lnTo>
                  <a:lnTo>
                    <a:pt x="58587" y="21526"/>
                  </a:lnTo>
                  <a:lnTo>
                    <a:pt x="57875" y="21320"/>
                  </a:lnTo>
                  <a:lnTo>
                    <a:pt x="55694" y="21399"/>
                  </a:lnTo>
                  <a:lnTo>
                    <a:pt x="54493" y="20988"/>
                  </a:lnTo>
                  <a:lnTo>
                    <a:pt x="53181" y="20277"/>
                  </a:lnTo>
                  <a:lnTo>
                    <a:pt x="51901" y="19250"/>
                  </a:lnTo>
                  <a:lnTo>
                    <a:pt x="50684" y="17890"/>
                  </a:lnTo>
                  <a:lnTo>
                    <a:pt x="50795" y="17385"/>
                  </a:lnTo>
                  <a:lnTo>
                    <a:pt x="53324" y="18538"/>
                  </a:lnTo>
                  <a:lnTo>
                    <a:pt x="54051" y="18649"/>
                  </a:lnTo>
                  <a:lnTo>
                    <a:pt x="54841" y="18585"/>
                  </a:lnTo>
                  <a:lnTo>
                    <a:pt x="57606" y="19123"/>
                  </a:lnTo>
                  <a:lnTo>
                    <a:pt x="62569" y="21683"/>
                  </a:lnTo>
                  <a:lnTo>
                    <a:pt x="63833" y="21651"/>
                  </a:lnTo>
                  <a:lnTo>
                    <a:pt x="62569" y="21083"/>
                  </a:lnTo>
                  <a:lnTo>
                    <a:pt x="61589" y="20356"/>
                  </a:lnTo>
                  <a:lnTo>
                    <a:pt x="61099" y="19360"/>
                  </a:lnTo>
                  <a:lnTo>
                    <a:pt x="61305" y="18033"/>
                  </a:lnTo>
                  <a:lnTo>
                    <a:pt x="62063" y="16863"/>
                  </a:lnTo>
                  <a:lnTo>
                    <a:pt x="62253" y="16263"/>
                  </a:lnTo>
                  <a:lnTo>
                    <a:pt x="62174" y="15124"/>
                  </a:lnTo>
                  <a:lnTo>
                    <a:pt x="61968" y="14603"/>
                  </a:lnTo>
                  <a:lnTo>
                    <a:pt x="61384" y="13939"/>
                  </a:lnTo>
                  <a:lnTo>
                    <a:pt x="61147" y="13497"/>
                  </a:lnTo>
                  <a:lnTo>
                    <a:pt x="61115" y="12944"/>
                  </a:lnTo>
                  <a:lnTo>
                    <a:pt x="61352" y="12722"/>
                  </a:lnTo>
                  <a:lnTo>
                    <a:pt x="61589" y="12596"/>
                  </a:lnTo>
                  <a:lnTo>
                    <a:pt x="61652" y="12312"/>
                  </a:lnTo>
                  <a:lnTo>
                    <a:pt x="59614" y="8613"/>
                  </a:lnTo>
                  <a:lnTo>
                    <a:pt x="56974" y="7570"/>
                  </a:lnTo>
                  <a:lnTo>
                    <a:pt x="51617" y="7444"/>
                  </a:lnTo>
                  <a:lnTo>
                    <a:pt x="51459" y="6875"/>
                  </a:lnTo>
                  <a:lnTo>
                    <a:pt x="52075" y="6512"/>
                  </a:lnTo>
                  <a:lnTo>
                    <a:pt x="51948" y="5990"/>
                  </a:lnTo>
                  <a:lnTo>
                    <a:pt x="51396" y="5547"/>
                  </a:lnTo>
                  <a:lnTo>
                    <a:pt x="50637" y="5515"/>
                  </a:lnTo>
                  <a:lnTo>
                    <a:pt x="48156" y="6764"/>
                  </a:lnTo>
                  <a:lnTo>
                    <a:pt x="47334" y="6827"/>
                  </a:lnTo>
                  <a:lnTo>
                    <a:pt x="45627" y="6590"/>
                  </a:lnTo>
                  <a:lnTo>
                    <a:pt x="44805" y="6669"/>
                  </a:lnTo>
                  <a:lnTo>
                    <a:pt x="43620" y="7444"/>
                  </a:lnTo>
                  <a:lnTo>
                    <a:pt x="43003" y="7697"/>
                  </a:lnTo>
                  <a:lnTo>
                    <a:pt x="42197" y="7397"/>
                  </a:lnTo>
                  <a:lnTo>
                    <a:pt x="42719" y="6385"/>
                  </a:lnTo>
                  <a:lnTo>
                    <a:pt x="42940" y="6116"/>
                  </a:lnTo>
                  <a:lnTo>
                    <a:pt x="41154" y="5547"/>
                  </a:lnTo>
                  <a:lnTo>
                    <a:pt x="40206" y="5421"/>
                  </a:lnTo>
                  <a:lnTo>
                    <a:pt x="39384" y="5547"/>
                  </a:lnTo>
                  <a:lnTo>
                    <a:pt x="38720" y="5910"/>
                  </a:lnTo>
                  <a:lnTo>
                    <a:pt x="37693" y="6985"/>
                  </a:lnTo>
                  <a:lnTo>
                    <a:pt x="37061" y="7286"/>
                  </a:lnTo>
                  <a:lnTo>
                    <a:pt x="37772" y="8218"/>
                  </a:lnTo>
                  <a:lnTo>
                    <a:pt x="38531" y="8708"/>
                  </a:lnTo>
                  <a:lnTo>
                    <a:pt x="38989" y="9277"/>
                  </a:lnTo>
                  <a:lnTo>
                    <a:pt x="38862" y="10526"/>
                  </a:lnTo>
                  <a:lnTo>
                    <a:pt x="36255" y="12944"/>
                  </a:lnTo>
                  <a:lnTo>
                    <a:pt x="35702" y="17116"/>
                  </a:lnTo>
                  <a:lnTo>
                    <a:pt x="35370" y="18190"/>
                  </a:lnTo>
                  <a:lnTo>
                    <a:pt x="34754" y="18981"/>
                  </a:lnTo>
                  <a:lnTo>
                    <a:pt x="33979" y="19471"/>
                  </a:lnTo>
                  <a:lnTo>
                    <a:pt x="33173" y="19692"/>
                  </a:lnTo>
                  <a:lnTo>
                    <a:pt x="33331" y="20229"/>
                  </a:lnTo>
                  <a:lnTo>
                    <a:pt x="33979" y="20751"/>
                  </a:lnTo>
                  <a:lnTo>
                    <a:pt x="34027" y="21446"/>
                  </a:lnTo>
                  <a:lnTo>
                    <a:pt x="33647" y="22078"/>
                  </a:lnTo>
                  <a:lnTo>
                    <a:pt x="33110" y="22458"/>
                  </a:lnTo>
                  <a:lnTo>
                    <a:pt x="32446" y="20988"/>
                  </a:lnTo>
                  <a:lnTo>
                    <a:pt x="30471" y="20893"/>
                  </a:lnTo>
                  <a:lnTo>
                    <a:pt x="27104" y="21431"/>
                  </a:lnTo>
                  <a:lnTo>
                    <a:pt x="27752" y="20119"/>
                  </a:lnTo>
                  <a:lnTo>
                    <a:pt x="28748" y="19518"/>
                  </a:lnTo>
                  <a:lnTo>
                    <a:pt x="32399" y="18997"/>
                  </a:lnTo>
                  <a:lnTo>
                    <a:pt x="33047" y="18680"/>
                  </a:lnTo>
                  <a:lnTo>
                    <a:pt x="33300" y="18080"/>
                  </a:lnTo>
                  <a:lnTo>
                    <a:pt x="32999" y="17432"/>
                  </a:lnTo>
                  <a:lnTo>
                    <a:pt x="32335" y="17258"/>
                  </a:lnTo>
                  <a:lnTo>
                    <a:pt x="31577" y="17243"/>
                  </a:lnTo>
                  <a:lnTo>
                    <a:pt x="31024" y="17085"/>
                  </a:lnTo>
                  <a:lnTo>
                    <a:pt x="31166" y="16547"/>
                  </a:lnTo>
                  <a:lnTo>
                    <a:pt x="29807" y="16231"/>
                  </a:lnTo>
                  <a:lnTo>
                    <a:pt x="27784" y="17811"/>
                  </a:lnTo>
                  <a:lnTo>
                    <a:pt x="26314" y="17053"/>
                  </a:lnTo>
                  <a:lnTo>
                    <a:pt x="26757" y="16594"/>
                  </a:lnTo>
                  <a:lnTo>
                    <a:pt x="29554" y="15251"/>
                  </a:lnTo>
                  <a:lnTo>
                    <a:pt x="32304" y="15425"/>
                  </a:lnTo>
                  <a:lnTo>
                    <a:pt x="33015" y="14208"/>
                  </a:lnTo>
                  <a:lnTo>
                    <a:pt x="33363" y="12438"/>
                  </a:lnTo>
                  <a:lnTo>
                    <a:pt x="33805" y="10905"/>
                  </a:lnTo>
                  <a:lnTo>
                    <a:pt x="34264" y="10368"/>
                  </a:lnTo>
                  <a:lnTo>
                    <a:pt x="34706" y="10146"/>
                  </a:lnTo>
                  <a:lnTo>
                    <a:pt x="35038" y="9814"/>
                  </a:lnTo>
                  <a:lnTo>
                    <a:pt x="35244" y="8914"/>
                  </a:lnTo>
                  <a:lnTo>
                    <a:pt x="35228" y="7949"/>
                  </a:lnTo>
                  <a:lnTo>
                    <a:pt x="35101" y="6985"/>
                  </a:lnTo>
                  <a:lnTo>
                    <a:pt x="35054" y="5990"/>
                  </a:lnTo>
                  <a:lnTo>
                    <a:pt x="35275" y="5041"/>
                  </a:lnTo>
                  <a:lnTo>
                    <a:pt x="34374" y="4378"/>
                  </a:lnTo>
                  <a:lnTo>
                    <a:pt x="32873" y="4220"/>
                  </a:lnTo>
                  <a:lnTo>
                    <a:pt x="32067" y="3809"/>
                  </a:lnTo>
                  <a:lnTo>
                    <a:pt x="32225" y="3208"/>
                  </a:lnTo>
                  <a:lnTo>
                    <a:pt x="31751" y="3113"/>
                  </a:lnTo>
                  <a:lnTo>
                    <a:pt x="30360" y="3208"/>
                  </a:lnTo>
                  <a:lnTo>
                    <a:pt x="29870" y="3051"/>
                  </a:lnTo>
                  <a:lnTo>
                    <a:pt x="28637" y="2007"/>
                  </a:lnTo>
                  <a:lnTo>
                    <a:pt x="28068" y="1707"/>
                  </a:lnTo>
                  <a:lnTo>
                    <a:pt x="27041" y="2039"/>
                  </a:lnTo>
                  <a:lnTo>
                    <a:pt x="26093" y="2592"/>
                  </a:lnTo>
                  <a:lnTo>
                    <a:pt x="25050" y="2624"/>
                  </a:lnTo>
                  <a:lnTo>
                    <a:pt x="22584" y="253"/>
                  </a:lnTo>
                  <a:lnTo>
                    <a:pt x="21431" y="0"/>
                  </a:lnTo>
                  <a:lnTo>
                    <a:pt x="20356" y="411"/>
                  </a:lnTo>
                  <a:lnTo>
                    <a:pt x="17053" y="4678"/>
                  </a:lnTo>
                  <a:lnTo>
                    <a:pt x="16547" y="6037"/>
                  </a:lnTo>
                  <a:lnTo>
                    <a:pt x="16326" y="7080"/>
                  </a:lnTo>
                  <a:lnTo>
                    <a:pt x="16341" y="7649"/>
                  </a:lnTo>
                  <a:lnTo>
                    <a:pt x="16926" y="9435"/>
                  </a:lnTo>
                  <a:lnTo>
                    <a:pt x="16800" y="10115"/>
                  </a:lnTo>
                  <a:lnTo>
                    <a:pt x="16073" y="10036"/>
                  </a:lnTo>
                  <a:lnTo>
                    <a:pt x="11790" y="7776"/>
                  </a:lnTo>
                  <a:lnTo>
                    <a:pt x="10384" y="7365"/>
                  </a:lnTo>
                  <a:lnTo>
                    <a:pt x="9040" y="7617"/>
                  </a:lnTo>
                  <a:lnTo>
                    <a:pt x="9182" y="8076"/>
                  </a:lnTo>
                  <a:lnTo>
                    <a:pt x="9498" y="8724"/>
                  </a:lnTo>
                  <a:lnTo>
                    <a:pt x="9103" y="9293"/>
                  </a:lnTo>
                  <a:lnTo>
                    <a:pt x="8503" y="9830"/>
                  </a:lnTo>
                  <a:lnTo>
                    <a:pt x="8139" y="10494"/>
                  </a:lnTo>
                  <a:lnTo>
                    <a:pt x="8297" y="11458"/>
                  </a:lnTo>
                  <a:lnTo>
                    <a:pt x="8740" y="12612"/>
                  </a:lnTo>
                  <a:lnTo>
                    <a:pt x="9293" y="13529"/>
                  </a:lnTo>
                  <a:lnTo>
                    <a:pt x="9799" y="13860"/>
                  </a:lnTo>
                  <a:lnTo>
                    <a:pt x="9783" y="14382"/>
                  </a:lnTo>
                  <a:lnTo>
                    <a:pt x="10020" y="15536"/>
                  </a:lnTo>
                  <a:lnTo>
                    <a:pt x="10384" y="16768"/>
                  </a:lnTo>
                  <a:lnTo>
                    <a:pt x="10842" y="17606"/>
                  </a:lnTo>
                  <a:lnTo>
                    <a:pt x="11506" y="18112"/>
                  </a:lnTo>
                  <a:lnTo>
                    <a:pt x="13718" y="19281"/>
                  </a:lnTo>
                  <a:lnTo>
                    <a:pt x="11063" y="19344"/>
                  </a:lnTo>
                  <a:lnTo>
                    <a:pt x="9640" y="18412"/>
                  </a:lnTo>
                  <a:lnTo>
                    <a:pt x="9372" y="18080"/>
                  </a:lnTo>
                  <a:lnTo>
                    <a:pt x="9293" y="15851"/>
                  </a:lnTo>
                  <a:lnTo>
                    <a:pt x="9309" y="15614"/>
                  </a:lnTo>
                  <a:lnTo>
                    <a:pt x="8677" y="14698"/>
                  </a:lnTo>
                  <a:lnTo>
                    <a:pt x="7128" y="13955"/>
                  </a:lnTo>
                  <a:lnTo>
                    <a:pt x="6685" y="13323"/>
                  </a:lnTo>
                  <a:lnTo>
                    <a:pt x="6243" y="12390"/>
                  </a:lnTo>
                  <a:lnTo>
                    <a:pt x="5136" y="11253"/>
                  </a:lnTo>
                  <a:lnTo>
                    <a:pt x="4789" y="10605"/>
                  </a:lnTo>
                  <a:lnTo>
                    <a:pt x="4299" y="9388"/>
                  </a:lnTo>
                  <a:lnTo>
                    <a:pt x="3856" y="9198"/>
                  </a:lnTo>
                  <a:lnTo>
                    <a:pt x="2876" y="9783"/>
                  </a:lnTo>
                  <a:lnTo>
                    <a:pt x="695" y="10146"/>
                  </a:lnTo>
                  <a:lnTo>
                    <a:pt x="1422" y="11790"/>
                  </a:lnTo>
                  <a:lnTo>
                    <a:pt x="2386" y="12880"/>
                  </a:lnTo>
                  <a:lnTo>
                    <a:pt x="4536" y="14761"/>
                  </a:lnTo>
                  <a:lnTo>
                    <a:pt x="4520" y="15804"/>
                  </a:lnTo>
                  <a:lnTo>
                    <a:pt x="4962" y="16373"/>
                  </a:lnTo>
                  <a:lnTo>
                    <a:pt x="5579" y="16831"/>
                  </a:lnTo>
                  <a:lnTo>
                    <a:pt x="6148" y="17543"/>
                  </a:lnTo>
                  <a:lnTo>
                    <a:pt x="5105" y="17163"/>
                  </a:lnTo>
                  <a:lnTo>
                    <a:pt x="3192" y="16104"/>
                  </a:lnTo>
                  <a:lnTo>
                    <a:pt x="2244" y="15931"/>
                  </a:lnTo>
                  <a:lnTo>
                    <a:pt x="1343" y="16231"/>
                  </a:lnTo>
                  <a:lnTo>
                    <a:pt x="506" y="16958"/>
                  </a:lnTo>
                  <a:lnTo>
                    <a:pt x="0" y="17985"/>
                  </a:lnTo>
                  <a:lnTo>
                    <a:pt x="32" y="19218"/>
                  </a:lnTo>
                  <a:lnTo>
                    <a:pt x="1406" y="20972"/>
                  </a:lnTo>
                  <a:lnTo>
                    <a:pt x="5452" y="23058"/>
                  </a:lnTo>
                  <a:lnTo>
                    <a:pt x="7128" y="24860"/>
                  </a:lnTo>
                  <a:lnTo>
                    <a:pt x="9498" y="26441"/>
                  </a:lnTo>
                  <a:lnTo>
                    <a:pt x="10209" y="26694"/>
                  </a:lnTo>
                  <a:lnTo>
                    <a:pt x="10905" y="27120"/>
                  </a:lnTo>
                  <a:lnTo>
                    <a:pt x="15109" y="30755"/>
                  </a:lnTo>
                  <a:lnTo>
                    <a:pt x="19281" y="32714"/>
                  </a:lnTo>
                  <a:lnTo>
                    <a:pt x="20640" y="34026"/>
                  </a:lnTo>
                  <a:lnTo>
                    <a:pt x="20119" y="34121"/>
                  </a:lnTo>
                  <a:lnTo>
                    <a:pt x="19581" y="34042"/>
                  </a:lnTo>
                  <a:lnTo>
                    <a:pt x="14524" y="31340"/>
                  </a:lnTo>
                  <a:lnTo>
                    <a:pt x="8202" y="26819"/>
                  </a:lnTo>
                  <a:lnTo>
                    <a:pt x="6843" y="26124"/>
                  </a:lnTo>
                  <a:lnTo>
                    <a:pt x="6116" y="26441"/>
                  </a:lnTo>
                  <a:lnTo>
                    <a:pt x="5879" y="26931"/>
                  </a:lnTo>
                  <a:lnTo>
                    <a:pt x="5500" y="27452"/>
                  </a:lnTo>
                  <a:lnTo>
                    <a:pt x="5215" y="28116"/>
                  </a:lnTo>
                  <a:lnTo>
                    <a:pt x="5263" y="29064"/>
                  </a:lnTo>
                  <a:lnTo>
                    <a:pt x="5611" y="29823"/>
                  </a:lnTo>
                  <a:lnTo>
                    <a:pt x="6527" y="30929"/>
                  </a:lnTo>
                  <a:lnTo>
                    <a:pt x="6764" y="31387"/>
                  </a:lnTo>
                  <a:lnTo>
                    <a:pt x="6685" y="32604"/>
                  </a:lnTo>
                  <a:lnTo>
                    <a:pt x="5832" y="35038"/>
                  </a:lnTo>
                  <a:lnTo>
                    <a:pt x="6022" y="37425"/>
                  </a:lnTo>
                  <a:lnTo>
                    <a:pt x="5958" y="38974"/>
                  </a:lnTo>
                  <a:lnTo>
                    <a:pt x="6179" y="39637"/>
                  </a:lnTo>
                  <a:lnTo>
                    <a:pt x="6796" y="40285"/>
                  </a:lnTo>
                  <a:lnTo>
                    <a:pt x="6970" y="39795"/>
                  </a:lnTo>
                  <a:lnTo>
                    <a:pt x="6970" y="38372"/>
                  </a:lnTo>
                  <a:lnTo>
                    <a:pt x="7444" y="38088"/>
                  </a:lnTo>
                  <a:lnTo>
                    <a:pt x="7997" y="38041"/>
                  </a:lnTo>
                  <a:lnTo>
                    <a:pt x="8518" y="38372"/>
                  </a:lnTo>
                  <a:lnTo>
                    <a:pt x="8898" y="39179"/>
                  </a:lnTo>
                  <a:lnTo>
                    <a:pt x="9214" y="39637"/>
                  </a:lnTo>
                  <a:lnTo>
                    <a:pt x="10304" y="40016"/>
                  </a:lnTo>
                  <a:lnTo>
                    <a:pt x="10779" y="40285"/>
                  </a:lnTo>
                  <a:lnTo>
                    <a:pt x="11790" y="41296"/>
                  </a:lnTo>
                  <a:lnTo>
                    <a:pt x="12596" y="41881"/>
                  </a:lnTo>
                  <a:lnTo>
                    <a:pt x="13228" y="41628"/>
                  </a:lnTo>
                  <a:lnTo>
                    <a:pt x="13765" y="40221"/>
                  </a:lnTo>
                  <a:lnTo>
                    <a:pt x="14445" y="40617"/>
                  </a:lnTo>
                  <a:lnTo>
                    <a:pt x="14777" y="41976"/>
                  </a:lnTo>
                  <a:lnTo>
                    <a:pt x="15852" y="43114"/>
                  </a:lnTo>
                  <a:lnTo>
                    <a:pt x="21699" y="46180"/>
                  </a:lnTo>
                  <a:lnTo>
                    <a:pt x="21826" y="46638"/>
                  </a:lnTo>
                  <a:lnTo>
                    <a:pt x="21304" y="47065"/>
                  </a:lnTo>
                  <a:lnTo>
                    <a:pt x="20767" y="47934"/>
                  </a:lnTo>
                  <a:lnTo>
                    <a:pt x="20435" y="48977"/>
                  </a:lnTo>
                  <a:lnTo>
                    <a:pt x="20451" y="49973"/>
                  </a:lnTo>
                  <a:lnTo>
                    <a:pt x="21083" y="50969"/>
                  </a:lnTo>
                  <a:lnTo>
                    <a:pt x="21999" y="51379"/>
                  </a:lnTo>
                  <a:lnTo>
                    <a:pt x="22695" y="51079"/>
                  </a:lnTo>
                  <a:lnTo>
                    <a:pt x="22726" y="49910"/>
                  </a:lnTo>
                  <a:lnTo>
                    <a:pt x="22647" y="49104"/>
                  </a:lnTo>
                  <a:lnTo>
                    <a:pt x="23011" y="49104"/>
                  </a:lnTo>
                  <a:lnTo>
                    <a:pt x="23580" y="49562"/>
                  </a:lnTo>
                  <a:lnTo>
                    <a:pt x="24086" y="50115"/>
                  </a:lnTo>
                  <a:lnTo>
                    <a:pt x="24370" y="50162"/>
                  </a:lnTo>
                  <a:lnTo>
                    <a:pt x="25492" y="49452"/>
                  </a:lnTo>
                  <a:lnTo>
                    <a:pt x="26045" y="49435"/>
                  </a:lnTo>
                  <a:lnTo>
                    <a:pt x="27657" y="49689"/>
                  </a:lnTo>
                  <a:lnTo>
                    <a:pt x="28432" y="49625"/>
                  </a:lnTo>
                  <a:lnTo>
                    <a:pt x="28574" y="50194"/>
                  </a:lnTo>
                  <a:lnTo>
                    <a:pt x="27231" y="50574"/>
                  </a:lnTo>
                  <a:lnTo>
                    <a:pt x="26915" y="51127"/>
                  </a:lnTo>
                  <a:lnTo>
                    <a:pt x="27404" y="52138"/>
                  </a:lnTo>
                  <a:lnTo>
                    <a:pt x="26867" y="52423"/>
                  </a:lnTo>
                  <a:lnTo>
                    <a:pt x="26330" y="52359"/>
                  </a:lnTo>
                  <a:lnTo>
                    <a:pt x="25950" y="51886"/>
                  </a:lnTo>
                  <a:lnTo>
                    <a:pt x="25887" y="50937"/>
                  </a:lnTo>
                  <a:lnTo>
                    <a:pt x="24797" y="51269"/>
                  </a:lnTo>
                  <a:lnTo>
                    <a:pt x="24307" y="51538"/>
                  </a:lnTo>
                  <a:lnTo>
                    <a:pt x="23880" y="51996"/>
                  </a:lnTo>
                  <a:lnTo>
                    <a:pt x="25840" y="53829"/>
                  </a:lnTo>
                  <a:lnTo>
                    <a:pt x="35591" y="58049"/>
                  </a:lnTo>
                  <a:lnTo>
                    <a:pt x="37456" y="59361"/>
                  </a:lnTo>
                  <a:lnTo>
                    <a:pt x="38910" y="61336"/>
                  </a:lnTo>
                  <a:lnTo>
                    <a:pt x="37614" y="61336"/>
                  </a:lnTo>
                  <a:lnTo>
                    <a:pt x="36192" y="60562"/>
                  </a:lnTo>
                  <a:lnTo>
                    <a:pt x="33489" y="58555"/>
                  </a:lnTo>
                  <a:lnTo>
                    <a:pt x="30692" y="57243"/>
                  </a:lnTo>
                  <a:lnTo>
                    <a:pt x="29159" y="57085"/>
                  </a:lnTo>
                  <a:lnTo>
                    <a:pt x="28100" y="57844"/>
                  </a:lnTo>
                  <a:lnTo>
                    <a:pt x="29902" y="58997"/>
                  </a:lnTo>
                  <a:lnTo>
                    <a:pt x="30818" y="59803"/>
                  </a:lnTo>
                  <a:lnTo>
                    <a:pt x="31529" y="60720"/>
                  </a:lnTo>
                  <a:lnTo>
                    <a:pt x="31719" y="61257"/>
                  </a:lnTo>
                  <a:lnTo>
                    <a:pt x="32509" y="61795"/>
                  </a:lnTo>
                  <a:lnTo>
                    <a:pt x="34327" y="62632"/>
                  </a:lnTo>
                  <a:lnTo>
                    <a:pt x="36192" y="62901"/>
                  </a:lnTo>
                  <a:lnTo>
                    <a:pt x="36950" y="63533"/>
                  </a:lnTo>
                  <a:lnTo>
                    <a:pt x="37061" y="65066"/>
                  </a:lnTo>
                  <a:lnTo>
                    <a:pt x="38199" y="65414"/>
                  </a:lnTo>
                  <a:lnTo>
                    <a:pt x="43146" y="65572"/>
                  </a:lnTo>
                  <a:close/>
                </a:path>
              </a:pathLst>
            </a:custGeom>
            <a:grpFill/>
            <a:ln w="6350" cap="flat">
              <a:solidFill>
                <a:schemeClr val="bg1"/>
              </a:solid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A22DF797-64CE-12AD-F6E7-76B302896979}"/>
                </a:ext>
              </a:extLst>
            </p:cNvPr>
            <p:cNvSpPr/>
            <p:nvPr/>
          </p:nvSpPr>
          <p:spPr>
            <a:xfrm>
              <a:off x="7725092" y="9471057"/>
              <a:ext cx="5199" cy="3792"/>
            </a:xfrm>
            <a:custGeom>
              <a:avLst/>
              <a:gdLst>
                <a:gd name="connsiteX0" fmla="*/ 4552 w 5199"/>
                <a:gd name="connsiteY0" fmla="*/ 3081 h 3792"/>
                <a:gd name="connsiteX1" fmla="*/ 3698 w 5199"/>
                <a:gd name="connsiteY1" fmla="*/ 3413 h 3792"/>
                <a:gd name="connsiteX2" fmla="*/ 2450 w 5199"/>
                <a:gd name="connsiteY2" fmla="*/ 3208 h 3792"/>
                <a:gd name="connsiteX3" fmla="*/ 2197 w 5199"/>
                <a:gd name="connsiteY3" fmla="*/ 3318 h 3792"/>
                <a:gd name="connsiteX4" fmla="*/ 1928 w 5199"/>
                <a:gd name="connsiteY4" fmla="*/ 3176 h 3792"/>
                <a:gd name="connsiteX5" fmla="*/ 1739 w 5199"/>
                <a:gd name="connsiteY5" fmla="*/ 2797 h 3792"/>
                <a:gd name="connsiteX6" fmla="*/ 1723 w 5199"/>
                <a:gd name="connsiteY6" fmla="*/ 2608 h 3792"/>
                <a:gd name="connsiteX7" fmla="*/ 1612 w 5199"/>
                <a:gd name="connsiteY7" fmla="*/ 2433 h 3792"/>
                <a:gd name="connsiteX8" fmla="*/ 1454 w 5199"/>
                <a:gd name="connsiteY8" fmla="*/ 2007 h 3792"/>
                <a:gd name="connsiteX9" fmla="*/ 964 w 5199"/>
                <a:gd name="connsiteY9" fmla="*/ 1106 h 3792"/>
                <a:gd name="connsiteX10" fmla="*/ 617 w 5199"/>
                <a:gd name="connsiteY10" fmla="*/ 695 h 3792"/>
                <a:gd name="connsiteX11" fmla="*/ 237 w 5199"/>
                <a:gd name="connsiteY11" fmla="*/ 379 h 3792"/>
                <a:gd name="connsiteX12" fmla="*/ 0 w 5199"/>
                <a:gd name="connsiteY12" fmla="*/ 0 h 3792"/>
                <a:gd name="connsiteX13" fmla="*/ 95 w 5199"/>
                <a:gd name="connsiteY13" fmla="*/ 458 h 3792"/>
                <a:gd name="connsiteX14" fmla="*/ 617 w 5199"/>
                <a:gd name="connsiteY14" fmla="*/ 1137 h 3792"/>
                <a:gd name="connsiteX15" fmla="*/ 1328 w 5199"/>
                <a:gd name="connsiteY15" fmla="*/ 2181 h 3792"/>
                <a:gd name="connsiteX16" fmla="*/ 1359 w 5199"/>
                <a:gd name="connsiteY16" fmla="*/ 2591 h 3792"/>
                <a:gd name="connsiteX17" fmla="*/ 1454 w 5199"/>
                <a:gd name="connsiteY17" fmla="*/ 2908 h 3792"/>
                <a:gd name="connsiteX18" fmla="*/ 1533 w 5199"/>
                <a:gd name="connsiteY18" fmla="*/ 3129 h 3792"/>
                <a:gd name="connsiteX19" fmla="*/ 2070 w 5199"/>
                <a:gd name="connsiteY19" fmla="*/ 3413 h 3792"/>
                <a:gd name="connsiteX20" fmla="*/ 2608 w 5199"/>
                <a:gd name="connsiteY20" fmla="*/ 3571 h 3792"/>
                <a:gd name="connsiteX21" fmla="*/ 3683 w 5199"/>
                <a:gd name="connsiteY21" fmla="*/ 3793 h 3792"/>
                <a:gd name="connsiteX22" fmla="*/ 4694 w 5199"/>
                <a:gd name="connsiteY22" fmla="*/ 3398 h 3792"/>
                <a:gd name="connsiteX23" fmla="*/ 5200 w 5199"/>
                <a:gd name="connsiteY23" fmla="*/ 3066 h 3792"/>
                <a:gd name="connsiteX24" fmla="*/ 5041 w 5199"/>
                <a:gd name="connsiteY24" fmla="*/ 2639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99" h="3792">
                  <a:moveTo>
                    <a:pt x="4552" y="3081"/>
                  </a:moveTo>
                  <a:lnTo>
                    <a:pt x="3698" y="3413"/>
                  </a:lnTo>
                  <a:lnTo>
                    <a:pt x="2450" y="3208"/>
                  </a:lnTo>
                  <a:lnTo>
                    <a:pt x="2197" y="3318"/>
                  </a:lnTo>
                  <a:lnTo>
                    <a:pt x="1928" y="3176"/>
                  </a:lnTo>
                  <a:lnTo>
                    <a:pt x="1739" y="2797"/>
                  </a:lnTo>
                  <a:lnTo>
                    <a:pt x="1723" y="2608"/>
                  </a:lnTo>
                  <a:lnTo>
                    <a:pt x="1612" y="2433"/>
                  </a:lnTo>
                  <a:lnTo>
                    <a:pt x="1454" y="2007"/>
                  </a:lnTo>
                  <a:lnTo>
                    <a:pt x="964" y="1106"/>
                  </a:lnTo>
                  <a:lnTo>
                    <a:pt x="617" y="695"/>
                  </a:lnTo>
                  <a:lnTo>
                    <a:pt x="237" y="379"/>
                  </a:lnTo>
                  <a:lnTo>
                    <a:pt x="0" y="0"/>
                  </a:lnTo>
                  <a:lnTo>
                    <a:pt x="95" y="458"/>
                  </a:lnTo>
                  <a:lnTo>
                    <a:pt x="617" y="1137"/>
                  </a:lnTo>
                  <a:lnTo>
                    <a:pt x="1328" y="2181"/>
                  </a:lnTo>
                  <a:lnTo>
                    <a:pt x="1359" y="2591"/>
                  </a:lnTo>
                  <a:lnTo>
                    <a:pt x="1454" y="2908"/>
                  </a:lnTo>
                  <a:lnTo>
                    <a:pt x="1533" y="3129"/>
                  </a:lnTo>
                  <a:lnTo>
                    <a:pt x="2070" y="3413"/>
                  </a:lnTo>
                  <a:lnTo>
                    <a:pt x="2608" y="3571"/>
                  </a:lnTo>
                  <a:lnTo>
                    <a:pt x="3683" y="3793"/>
                  </a:lnTo>
                  <a:lnTo>
                    <a:pt x="4694" y="3398"/>
                  </a:lnTo>
                  <a:lnTo>
                    <a:pt x="5200" y="3066"/>
                  </a:lnTo>
                  <a:lnTo>
                    <a:pt x="5041" y="2639"/>
                  </a:lnTo>
                  <a:close/>
                </a:path>
              </a:pathLst>
            </a:custGeom>
            <a:grpFill/>
            <a:ln w="6350" cap="flat">
              <a:solidFill>
                <a:schemeClr val="bg1"/>
              </a:solid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847B4BB7-3008-7BC1-0B23-CF1FC0E098A5}"/>
                </a:ext>
              </a:extLst>
            </p:cNvPr>
            <p:cNvSpPr/>
            <p:nvPr/>
          </p:nvSpPr>
          <p:spPr>
            <a:xfrm>
              <a:off x="8168592" y="9531129"/>
              <a:ext cx="18538" cy="8565"/>
            </a:xfrm>
            <a:custGeom>
              <a:avLst/>
              <a:gdLst>
                <a:gd name="connsiteX0" fmla="*/ 2023 w 18538"/>
                <a:gd name="connsiteY0" fmla="*/ 6717 h 8565"/>
                <a:gd name="connsiteX1" fmla="*/ 3635 w 18538"/>
                <a:gd name="connsiteY1" fmla="*/ 7918 h 8565"/>
                <a:gd name="connsiteX2" fmla="*/ 4725 w 18538"/>
                <a:gd name="connsiteY2" fmla="*/ 8297 h 8565"/>
                <a:gd name="connsiteX3" fmla="*/ 5531 w 18538"/>
                <a:gd name="connsiteY3" fmla="*/ 8282 h 8565"/>
                <a:gd name="connsiteX4" fmla="*/ 7365 w 18538"/>
                <a:gd name="connsiteY4" fmla="*/ 8566 h 8565"/>
                <a:gd name="connsiteX5" fmla="*/ 8281 w 18538"/>
                <a:gd name="connsiteY5" fmla="*/ 8376 h 8565"/>
                <a:gd name="connsiteX6" fmla="*/ 9814 w 18538"/>
                <a:gd name="connsiteY6" fmla="*/ 7697 h 8565"/>
                <a:gd name="connsiteX7" fmla="*/ 18538 w 18538"/>
                <a:gd name="connsiteY7" fmla="*/ 7365 h 8565"/>
                <a:gd name="connsiteX8" fmla="*/ 17195 w 18538"/>
                <a:gd name="connsiteY8" fmla="*/ 5848 h 8565"/>
                <a:gd name="connsiteX9" fmla="*/ 12185 w 18538"/>
                <a:gd name="connsiteY9" fmla="*/ 3334 h 8565"/>
                <a:gd name="connsiteX10" fmla="*/ 8756 w 18538"/>
                <a:gd name="connsiteY10" fmla="*/ 917 h 8565"/>
                <a:gd name="connsiteX11" fmla="*/ 7001 w 18538"/>
                <a:gd name="connsiteY11" fmla="*/ 0 h 8565"/>
                <a:gd name="connsiteX12" fmla="*/ 3666 w 18538"/>
                <a:gd name="connsiteY12" fmla="*/ 142 h 8565"/>
                <a:gd name="connsiteX13" fmla="*/ 2939 w 18538"/>
                <a:gd name="connsiteY13" fmla="*/ 632 h 8565"/>
                <a:gd name="connsiteX14" fmla="*/ 2434 w 18538"/>
                <a:gd name="connsiteY14" fmla="*/ 1675 h 8565"/>
                <a:gd name="connsiteX15" fmla="*/ 1944 w 18538"/>
                <a:gd name="connsiteY15" fmla="*/ 2324 h 8565"/>
                <a:gd name="connsiteX16" fmla="*/ 443 w 18538"/>
                <a:gd name="connsiteY16" fmla="*/ 3098 h 8565"/>
                <a:gd name="connsiteX17" fmla="*/ 0 w 18538"/>
                <a:gd name="connsiteY17" fmla="*/ 4030 h 8565"/>
                <a:gd name="connsiteX18" fmla="*/ 553 w 18538"/>
                <a:gd name="connsiteY18" fmla="*/ 524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538" h="8565">
                  <a:moveTo>
                    <a:pt x="2023" y="6717"/>
                  </a:moveTo>
                  <a:lnTo>
                    <a:pt x="3635" y="7918"/>
                  </a:lnTo>
                  <a:lnTo>
                    <a:pt x="4725" y="8297"/>
                  </a:lnTo>
                  <a:lnTo>
                    <a:pt x="5531" y="8282"/>
                  </a:lnTo>
                  <a:lnTo>
                    <a:pt x="7365" y="8566"/>
                  </a:lnTo>
                  <a:lnTo>
                    <a:pt x="8281" y="8376"/>
                  </a:lnTo>
                  <a:lnTo>
                    <a:pt x="9814" y="7697"/>
                  </a:lnTo>
                  <a:lnTo>
                    <a:pt x="18538" y="7365"/>
                  </a:lnTo>
                  <a:lnTo>
                    <a:pt x="17195" y="5848"/>
                  </a:lnTo>
                  <a:lnTo>
                    <a:pt x="12185" y="3334"/>
                  </a:lnTo>
                  <a:lnTo>
                    <a:pt x="8756" y="917"/>
                  </a:lnTo>
                  <a:lnTo>
                    <a:pt x="7001" y="0"/>
                  </a:lnTo>
                  <a:lnTo>
                    <a:pt x="3666" y="142"/>
                  </a:lnTo>
                  <a:lnTo>
                    <a:pt x="2939" y="632"/>
                  </a:lnTo>
                  <a:lnTo>
                    <a:pt x="2434" y="1675"/>
                  </a:lnTo>
                  <a:lnTo>
                    <a:pt x="1944" y="2324"/>
                  </a:lnTo>
                  <a:lnTo>
                    <a:pt x="443" y="3098"/>
                  </a:lnTo>
                  <a:lnTo>
                    <a:pt x="0" y="4030"/>
                  </a:lnTo>
                  <a:lnTo>
                    <a:pt x="553" y="5247"/>
                  </a:lnTo>
                  <a:close/>
                </a:path>
              </a:pathLst>
            </a:custGeom>
            <a:grpFill/>
            <a:ln w="6350" cap="flat">
              <a:solidFill>
                <a:schemeClr val="bg1"/>
              </a:solid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85E3DBBC-7A57-E6F7-881B-44E6F36E0799}"/>
                </a:ext>
              </a:extLst>
            </p:cNvPr>
            <p:cNvSpPr/>
            <p:nvPr/>
          </p:nvSpPr>
          <p:spPr>
            <a:xfrm>
              <a:off x="7657639" y="9435481"/>
              <a:ext cx="8803" cy="4187"/>
            </a:xfrm>
            <a:custGeom>
              <a:avLst/>
              <a:gdLst>
                <a:gd name="connsiteX0" fmla="*/ 3572 w 8803"/>
                <a:gd name="connsiteY0" fmla="*/ 411 h 4187"/>
                <a:gd name="connsiteX1" fmla="*/ 3161 w 8803"/>
                <a:gd name="connsiteY1" fmla="*/ 490 h 4187"/>
                <a:gd name="connsiteX2" fmla="*/ 2939 w 8803"/>
                <a:gd name="connsiteY2" fmla="*/ 680 h 4187"/>
                <a:gd name="connsiteX3" fmla="*/ 2466 w 8803"/>
                <a:gd name="connsiteY3" fmla="*/ 948 h 4187"/>
                <a:gd name="connsiteX4" fmla="*/ 2165 w 8803"/>
                <a:gd name="connsiteY4" fmla="*/ 1375 h 4187"/>
                <a:gd name="connsiteX5" fmla="*/ 1849 w 8803"/>
                <a:gd name="connsiteY5" fmla="*/ 1960 h 4187"/>
                <a:gd name="connsiteX6" fmla="*/ 1438 w 8803"/>
                <a:gd name="connsiteY6" fmla="*/ 2102 h 4187"/>
                <a:gd name="connsiteX7" fmla="*/ 980 w 8803"/>
                <a:gd name="connsiteY7" fmla="*/ 2054 h 4187"/>
                <a:gd name="connsiteX8" fmla="*/ 679 w 8803"/>
                <a:gd name="connsiteY8" fmla="*/ 2276 h 4187"/>
                <a:gd name="connsiteX9" fmla="*/ 537 w 8803"/>
                <a:gd name="connsiteY9" fmla="*/ 2608 h 4187"/>
                <a:gd name="connsiteX10" fmla="*/ 300 w 8803"/>
                <a:gd name="connsiteY10" fmla="*/ 2766 h 4187"/>
                <a:gd name="connsiteX11" fmla="*/ 0 w 8803"/>
                <a:gd name="connsiteY11" fmla="*/ 2892 h 4187"/>
                <a:gd name="connsiteX12" fmla="*/ 16 w 8803"/>
                <a:gd name="connsiteY12" fmla="*/ 3066 h 4187"/>
                <a:gd name="connsiteX13" fmla="*/ 348 w 8803"/>
                <a:gd name="connsiteY13" fmla="*/ 3256 h 4187"/>
                <a:gd name="connsiteX14" fmla="*/ 2466 w 8803"/>
                <a:gd name="connsiteY14" fmla="*/ 3509 h 4187"/>
                <a:gd name="connsiteX15" fmla="*/ 3350 w 8803"/>
                <a:gd name="connsiteY15" fmla="*/ 3446 h 4187"/>
                <a:gd name="connsiteX16" fmla="*/ 3683 w 8803"/>
                <a:gd name="connsiteY16" fmla="*/ 3145 h 4187"/>
                <a:gd name="connsiteX17" fmla="*/ 3572 w 8803"/>
                <a:gd name="connsiteY17" fmla="*/ 2844 h 4187"/>
                <a:gd name="connsiteX18" fmla="*/ 3761 w 8803"/>
                <a:gd name="connsiteY18" fmla="*/ 2702 h 4187"/>
                <a:gd name="connsiteX19" fmla="*/ 3999 w 8803"/>
                <a:gd name="connsiteY19" fmla="*/ 2719 h 4187"/>
                <a:gd name="connsiteX20" fmla="*/ 4741 w 8803"/>
                <a:gd name="connsiteY20" fmla="*/ 2576 h 4187"/>
                <a:gd name="connsiteX21" fmla="*/ 5010 w 8803"/>
                <a:gd name="connsiteY21" fmla="*/ 2671 h 4187"/>
                <a:gd name="connsiteX22" fmla="*/ 4962 w 8803"/>
                <a:gd name="connsiteY22" fmla="*/ 3161 h 4187"/>
                <a:gd name="connsiteX23" fmla="*/ 4805 w 8803"/>
                <a:gd name="connsiteY23" fmla="*/ 3683 h 4187"/>
                <a:gd name="connsiteX24" fmla="*/ 5136 w 8803"/>
                <a:gd name="connsiteY24" fmla="*/ 3999 h 4187"/>
                <a:gd name="connsiteX25" fmla="*/ 5784 w 8803"/>
                <a:gd name="connsiteY25" fmla="*/ 4188 h 4187"/>
                <a:gd name="connsiteX26" fmla="*/ 6733 w 8803"/>
                <a:gd name="connsiteY26" fmla="*/ 4046 h 4187"/>
                <a:gd name="connsiteX27" fmla="*/ 7950 w 8803"/>
                <a:gd name="connsiteY27" fmla="*/ 3114 h 4187"/>
                <a:gd name="connsiteX28" fmla="*/ 8629 w 8803"/>
                <a:gd name="connsiteY28" fmla="*/ 2102 h 4187"/>
                <a:gd name="connsiteX29" fmla="*/ 8803 w 8803"/>
                <a:gd name="connsiteY29" fmla="*/ 1438 h 4187"/>
                <a:gd name="connsiteX30" fmla="*/ 8692 w 8803"/>
                <a:gd name="connsiteY30" fmla="*/ 1012 h 4187"/>
                <a:gd name="connsiteX31" fmla="*/ 8060 w 8803"/>
                <a:gd name="connsiteY31" fmla="*/ 680 h 4187"/>
                <a:gd name="connsiteX32" fmla="*/ 7934 w 8803"/>
                <a:gd name="connsiteY32" fmla="*/ 537 h 4187"/>
                <a:gd name="connsiteX33" fmla="*/ 7776 w 8803"/>
                <a:gd name="connsiteY33" fmla="*/ 712 h 4187"/>
                <a:gd name="connsiteX34" fmla="*/ 7649 w 8803"/>
                <a:gd name="connsiteY34" fmla="*/ 1517 h 4187"/>
                <a:gd name="connsiteX35" fmla="*/ 7523 w 8803"/>
                <a:gd name="connsiteY35" fmla="*/ 1754 h 4187"/>
                <a:gd name="connsiteX36" fmla="*/ 7175 w 8803"/>
                <a:gd name="connsiteY36" fmla="*/ 1976 h 4187"/>
                <a:gd name="connsiteX37" fmla="*/ 6859 w 8803"/>
                <a:gd name="connsiteY37" fmla="*/ 2307 h 4187"/>
                <a:gd name="connsiteX38" fmla="*/ 6116 w 8803"/>
                <a:gd name="connsiteY38" fmla="*/ 2719 h 4187"/>
                <a:gd name="connsiteX39" fmla="*/ 5911 w 8803"/>
                <a:gd name="connsiteY39" fmla="*/ 2608 h 4187"/>
                <a:gd name="connsiteX40" fmla="*/ 6764 w 8803"/>
                <a:gd name="connsiteY40" fmla="*/ 1565 h 4187"/>
                <a:gd name="connsiteX41" fmla="*/ 7128 w 8803"/>
                <a:gd name="connsiteY41" fmla="*/ 743 h 4187"/>
                <a:gd name="connsiteX42" fmla="*/ 7096 w 8803"/>
                <a:gd name="connsiteY42" fmla="*/ 158 h 4187"/>
                <a:gd name="connsiteX43" fmla="*/ 6828 w 8803"/>
                <a:gd name="connsiteY43" fmla="*/ 443 h 4187"/>
                <a:gd name="connsiteX44" fmla="*/ 6511 w 8803"/>
                <a:gd name="connsiteY44" fmla="*/ 585 h 4187"/>
                <a:gd name="connsiteX45" fmla="*/ 6432 w 8803"/>
                <a:gd name="connsiteY45" fmla="*/ 32 h 4187"/>
                <a:gd name="connsiteX46" fmla="*/ 6227 w 8803"/>
                <a:gd name="connsiteY46" fmla="*/ 0 h 4187"/>
                <a:gd name="connsiteX47" fmla="*/ 5405 w 8803"/>
                <a:gd name="connsiteY47" fmla="*/ 1344 h 4187"/>
                <a:gd name="connsiteX48" fmla="*/ 5057 w 8803"/>
                <a:gd name="connsiteY48" fmla="*/ 1249 h 4187"/>
                <a:gd name="connsiteX49" fmla="*/ 4947 w 8803"/>
                <a:gd name="connsiteY49" fmla="*/ 1107 h 4187"/>
                <a:gd name="connsiteX50" fmla="*/ 5073 w 8803"/>
                <a:gd name="connsiteY50" fmla="*/ 806 h 4187"/>
                <a:gd name="connsiteX51" fmla="*/ 4868 w 8803"/>
                <a:gd name="connsiteY51" fmla="*/ 600 h 4187"/>
                <a:gd name="connsiteX52" fmla="*/ 4346 w 8803"/>
                <a:gd name="connsiteY52" fmla="*/ 585 h 4187"/>
                <a:gd name="connsiteX53" fmla="*/ 3999 w 8803"/>
                <a:gd name="connsiteY53" fmla="*/ 1012 h 4187"/>
                <a:gd name="connsiteX54" fmla="*/ 3714 w 8803"/>
                <a:gd name="connsiteY54" fmla="*/ 1533 h 4187"/>
                <a:gd name="connsiteX55" fmla="*/ 3588 w 8803"/>
                <a:gd name="connsiteY55" fmla="*/ 1375 h 4187"/>
                <a:gd name="connsiteX56" fmla="*/ 3714 w 8803"/>
                <a:gd name="connsiteY56" fmla="*/ 806 h 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803" h="4187">
                  <a:moveTo>
                    <a:pt x="3572" y="411"/>
                  </a:moveTo>
                  <a:lnTo>
                    <a:pt x="3161" y="490"/>
                  </a:lnTo>
                  <a:lnTo>
                    <a:pt x="2939" y="680"/>
                  </a:lnTo>
                  <a:lnTo>
                    <a:pt x="2466" y="948"/>
                  </a:lnTo>
                  <a:lnTo>
                    <a:pt x="2165" y="1375"/>
                  </a:lnTo>
                  <a:lnTo>
                    <a:pt x="1849" y="1960"/>
                  </a:lnTo>
                  <a:lnTo>
                    <a:pt x="1438" y="2102"/>
                  </a:lnTo>
                  <a:lnTo>
                    <a:pt x="980" y="2054"/>
                  </a:lnTo>
                  <a:lnTo>
                    <a:pt x="679" y="2276"/>
                  </a:lnTo>
                  <a:lnTo>
                    <a:pt x="537" y="2608"/>
                  </a:lnTo>
                  <a:lnTo>
                    <a:pt x="300" y="2766"/>
                  </a:lnTo>
                  <a:lnTo>
                    <a:pt x="0" y="2892"/>
                  </a:lnTo>
                  <a:lnTo>
                    <a:pt x="16" y="3066"/>
                  </a:lnTo>
                  <a:lnTo>
                    <a:pt x="348" y="3256"/>
                  </a:lnTo>
                  <a:lnTo>
                    <a:pt x="2466" y="3509"/>
                  </a:lnTo>
                  <a:lnTo>
                    <a:pt x="3350" y="3446"/>
                  </a:lnTo>
                  <a:lnTo>
                    <a:pt x="3683" y="3145"/>
                  </a:lnTo>
                  <a:lnTo>
                    <a:pt x="3572" y="2844"/>
                  </a:lnTo>
                  <a:lnTo>
                    <a:pt x="3761" y="2702"/>
                  </a:lnTo>
                  <a:lnTo>
                    <a:pt x="3999" y="2719"/>
                  </a:lnTo>
                  <a:lnTo>
                    <a:pt x="4741" y="2576"/>
                  </a:lnTo>
                  <a:lnTo>
                    <a:pt x="5010" y="2671"/>
                  </a:lnTo>
                  <a:lnTo>
                    <a:pt x="4962" y="3161"/>
                  </a:lnTo>
                  <a:lnTo>
                    <a:pt x="4805" y="3683"/>
                  </a:lnTo>
                  <a:lnTo>
                    <a:pt x="5136" y="3999"/>
                  </a:lnTo>
                  <a:lnTo>
                    <a:pt x="5784" y="4188"/>
                  </a:lnTo>
                  <a:lnTo>
                    <a:pt x="6733" y="4046"/>
                  </a:lnTo>
                  <a:lnTo>
                    <a:pt x="7950" y="3114"/>
                  </a:lnTo>
                  <a:lnTo>
                    <a:pt x="8629" y="2102"/>
                  </a:lnTo>
                  <a:lnTo>
                    <a:pt x="8803" y="1438"/>
                  </a:lnTo>
                  <a:lnTo>
                    <a:pt x="8692" y="1012"/>
                  </a:lnTo>
                  <a:lnTo>
                    <a:pt x="8060" y="680"/>
                  </a:lnTo>
                  <a:lnTo>
                    <a:pt x="7934" y="537"/>
                  </a:lnTo>
                  <a:lnTo>
                    <a:pt x="7776" y="712"/>
                  </a:lnTo>
                  <a:lnTo>
                    <a:pt x="7649" y="1517"/>
                  </a:lnTo>
                  <a:lnTo>
                    <a:pt x="7523" y="1754"/>
                  </a:lnTo>
                  <a:lnTo>
                    <a:pt x="7175" y="1976"/>
                  </a:lnTo>
                  <a:lnTo>
                    <a:pt x="6859" y="2307"/>
                  </a:lnTo>
                  <a:lnTo>
                    <a:pt x="6116" y="2719"/>
                  </a:lnTo>
                  <a:lnTo>
                    <a:pt x="5911" y="2608"/>
                  </a:lnTo>
                  <a:lnTo>
                    <a:pt x="6764" y="1565"/>
                  </a:lnTo>
                  <a:lnTo>
                    <a:pt x="7128" y="743"/>
                  </a:lnTo>
                  <a:lnTo>
                    <a:pt x="7096" y="158"/>
                  </a:lnTo>
                  <a:lnTo>
                    <a:pt x="6828" y="443"/>
                  </a:lnTo>
                  <a:lnTo>
                    <a:pt x="6511" y="585"/>
                  </a:lnTo>
                  <a:lnTo>
                    <a:pt x="6432" y="32"/>
                  </a:lnTo>
                  <a:lnTo>
                    <a:pt x="6227" y="0"/>
                  </a:lnTo>
                  <a:lnTo>
                    <a:pt x="5405" y="1344"/>
                  </a:lnTo>
                  <a:lnTo>
                    <a:pt x="5057" y="1249"/>
                  </a:lnTo>
                  <a:lnTo>
                    <a:pt x="4947" y="1107"/>
                  </a:lnTo>
                  <a:lnTo>
                    <a:pt x="5073" y="806"/>
                  </a:lnTo>
                  <a:lnTo>
                    <a:pt x="4868" y="600"/>
                  </a:lnTo>
                  <a:lnTo>
                    <a:pt x="4346" y="585"/>
                  </a:lnTo>
                  <a:lnTo>
                    <a:pt x="3999" y="1012"/>
                  </a:lnTo>
                  <a:lnTo>
                    <a:pt x="3714" y="1533"/>
                  </a:lnTo>
                  <a:lnTo>
                    <a:pt x="3588" y="1375"/>
                  </a:lnTo>
                  <a:lnTo>
                    <a:pt x="3714" y="806"/>
                  </a:lnTo>
                  <a:close/>
                </a:path>
              </a:pathLst>
            </a:custGeom>
            <a:grpFill/>
            <a:ln w="6350" cap="flat">
              <a:solidFill>
                <a:schemeClr val="bg1"/>
              </a:solid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1C3561D-803A-30C9-A7A5-010CF21F611F}"/>
                </a:ext>
              </a:extLst>
            </p:cNvPr>
            <p:cNvSpPr/>
            <p:nvPr/>
          </p:nvSpPr>
          <p:spPr>
            <a:xfrm>
              <a:off x="7652756" y="9451491"/>
              <a:ext cx="6606" cy="5894"/>
            </a:xfrm>
            <a:custGeom>
              <a:avLst/>
              <a:gdLst>
                <a:gd name="connsiteX0" fmla="*/ 0 w 6606"/>
                <a:gd name="connsiteY0" fmla="*/ 4394 h 5894"/>
                <a:gd name="connsiteX1" fmla="*/ 838 w 6606"/>
                <a:gd name="connsiteY1" fmla="*/ 3967 h 5894"/>
                <a:gd name="connsiteX2" fmla="*/ 1691 w 6606"/>
                <a:gd name="connsiteY2" fmla="*/ 3730 h 5894"/>
                <a:gd name="connsiteX3" fmla="*/ 1580 w 6606"/>
                <a:gd name="connsiteY3" fmla="*/ 4362 h 5894"/>
                <a:gd name="connsiteX4" fmla="*/ 1407 w 6606"/>
                <a:gd name="connsiteY4" fmla="*/ 4868 h 5894"/>
                <a:gd name="connsiteX5" fmla="*/ 917 w 6606"/>
                <a:gd name="connsiteY5" fmla="*/ 5895 h 5894"/>
                <a:gd name="connsiteX6" fmla="*/ 1912 w 6606"/>
                <a:gd name="connsiteY6" fmla="*/ 5611 h 5894"/>
                <a:gd name="connsiteX7" fmla="*/ 3556 w 6606"/>
                <a:gd name="connsiteY7" fmla="*/ 4663 h 5894"/>
                <a:gd name="connsiteX8" fmla="*/ 4093 w 6606"/>
                <a:gd name="connsiteY8" fmla="*/ 4536 h 5894"/>
                <a:gd name="connsiteX9" fmla="*/ 5168 w 6606"/>
                <a:gd name="connsiteY9" fmla="*/ 4789 h 5894"/>
                <a:gd name="connsiteX10" fmla="*/ 5895 w 6606"/>
                <a:gd name="connsiteY10" fmla="*/ 4631 h 5894"/>
                <a:gd name="connsiteX11" fmla="*/ 6353 w 6606"/>
                <a:gd name="connsiteY11" fmla="*/ 3714 h 5894"/>
                <a:gd name="connsiteX12" fmla="*/ 6606 w 6606"/>
                <a:gd name="connsiteY12" fmla="*/ 1644 h 5894"/>
                <a:gd name="connsiteX13" fmla="*/ 6164 w 6606"/>
                <a:gd name="connsiteY13" fmla="*/ 1786 h 5894"/>
                <a:gd name="connsiteX14" fmla="*/ 5658 w 6606"/>
                <a:gd name="connsiteY14" fmla="*/ 2087 h 5894"/>
                <a:gd name="connsiteX15" fmla="*/ 5184 w 6606"/>
                <a:gd name="connsiteY15" fmla="*/ 2577 h 5894"/>
                <a:gd name="connsiteX16" fmla="*/ 4836 w 6606"/>
                <a:gd name="connsiteY16" fmla="*/ 3161 h 5894"/>
                <a:gd name="connsiteX17" fmla="*/ 4473 w 6606"/>
                <a:gd name="connsiteY17" fmla="*/ 3319 h 5894"/>
                <a:gd name="connsiteX18" fmla="*/ 4030 w 6606"/>
                <a:gd name="connsiteY18" fmla="*/ 2766 h 5894"/>
                <a:gd name="connsiteX19" fmla="*/ 3066 w 6606"/>
                <a:gd name="connsiteY19" fmla="*/ 1043 h 5894"/>
                <a:gd name="connsiteX20" fmla="*/ 2782 w 6606"/>
                <a:gd name="connsiteY20" fmla="*/ 648 h 5894"/>
                <a:gd name="connsiteX21" fmla="*/ 2466 w 6606"/>
                <a:gd name="connsiteY21" fmla="*/ 300 h 5894"/>
                <a:gd name="connsiteX22" fmla="*/ 2134 w 6606"/>
                <a:gd name="connsiteY22" fmla="*/ 0 h 5894"/>
                <a:gd name="connsiteX23" fmla="*/ 838 w 6606"/>
                <a:gd name="connsiteY23" fmla="*/ 1138 h 5894"/>
                <a:gd name="connsiteX24" fmla="*/ 506 w 6606"/>
                <a:gd name="connsiteY24" fmla="*/ 1786 h 5894"/>
                <a:gd name="connsiteX25" fmla="*/ 901 w 6606"/>
                <a:gd name="connsiteY25" fmla="*/ 1675 h 5894"/>
                <a:gd name="connsiteX26" fmla="*/ 1328 w 6606"/>
                <a:gd name="connsiteY26" fmla="*/ 1881 h 5894"/>
                <a:gd name="connsiteX27" fmla="*/ 1628 w 6606"/>
                <a:gd name="connsiteY27" fmla="*/ 2355 h 5894"/>
                <a:gd name="connsiteX28" fmla="*/ 1660 w 6606"/>
                <a:gd name="connsiteY28" fmla="*/ 3224 h 5894"/>
                <a:gd name="connsiteX29" fmla="*/ 348 w 6606"/>
                <a:gd name="connsiteY29" fmla="*/ 401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6" h="5894">
                  <a:moveTo>
                    <a:pt x="0" y="4394"/>
                  </a:moveTo>
                  <a:lnTo>
                    <a:pt x="838" y="3967"/>
                  </a:lnTo>
                  <a:lnTo>
                    <a:pt x="1691" y="3730"/>
                  </a:lnTo>
                  <a:lnTo>
                    <a:pt x="1580" y="4362"/>
                  </a:lnTo>
                  <a:lnTo>
                    <a:pt x="1407" y="4868"/>
                  </a:lnTo>
                  <a:lnTo>
                    <a:pt x="917" y="5895"/>
                  </a:lnTo>
                  <a:lnTo>
                    <a:pt x="1912" y="5611"/>
                  </a:lnTo>
                  <a:lnTo>
                    <a:pt x="3556" y="4663"/>
                  </a:lnTo>
                  <a:lnTo>
                    <a:pt x="4093" y="4536"/>
                  </a:lnTo>
                  <a:lnTo>
                    <a:pt x="5168" y="4789"/>
                  </a:lnTo>
                  <a:lnTo>
                    <a:pt x="5895" y="4631"/>
                  </a:lnTo>
                  <a:lnTo>
                    <a:pt x="6353" y="3714"/>
                  </a:lnTo>
                  <a:lnTo>
                    <a:pt x="6606" y="1644"/>
                  </a:lnTo>
                  <a:lnTo>
                    <a:pt x="6164" y="1786"/>
                  </a:lnTo>
                  <a:lnTo>
                    <a:pt x="5658" y="2087"/>
                  </a:lnTo>
                  <a:lnTo>
                    <a:pt x="5184" y="2577"/>
                  </a:lnTo>
                  <a:lnTo>
                    <a:pt x="4836" y="3161"/>
                  </a:lnTo>
                  <a:lnTo>
                    <a:pt x="4473" y="3319"/>
                  </a:lnTo>
                  <a:lnTo>
                    <a:pt x="4030" y="2766"/>
                  </a:lnTo>
                  <a:lnTo>
                    <a:pt x="3066" y="1043"/>
                  </a:lnTo>
                  <a:lnTo>
                    <a:pt x="2782" y="648"/>
                  </a:lnTo>
                  <a:lnTo>
                    <a:pt x="2466" y="300"/>
                  </a:lnTo>
                  <a:lnTo>
                    <a:pt x="2134" y="0"/>
                  </a:lnTo>
                  <a:lnTo>
                    <a:pt x="838" y="1138"/>
                  </a:lnTo>
                  <a:lnTo>
                    <a:pt x="506" y="1786"/>
                  </a:lnTo>
                  <a:lnTo>
                    <a:pt x="901" y="1675"/>
                  </a:lnTo>
                  <a:lnTo>
                    <a:pt x="1328" y="1881"/>
                  </a:lnTo>
                  <a:lnTo>
                    <a:pt x="1628" y="2355"/>
                  </a:lnTo>
                  <a:lnTo>
                    <a:pt x="1660" y="3224"/>
                  </a:lnTo>
                  <a:lnTo>
                    <a:pt x="348" y="4014"/>
                  </a:lnTo>
                  <a:close/>
                </a:path>
              </a:pathLst>
            </a:custGeom>
            <a:grpFill/>
            <a:ln w="6350" cap="flat">
              <a:solidFill>
                <a:schemeClr val="bg1"/>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7DBA1EC7-0FEA-BCEF-5AF2-53D5A2DBD225}"/>
                </a:ext>
              </a:extLst>
            </p:cNvPr>
            <p:cNvSpPr/>
            <p:nvPr/>
          </p:nvSpPr>
          <p:spPr>
            <a:xfrm>
              <a:off x="7637299" y="9500627"/>
              <a:ext cx="7728" cy="10367"/>
            </a:xfrm>
            <a:custGeom>
              <a:avLst/>
              <a:gdLst>
                <a:gd name="connsiteX0" fmla="*/ 7144 w 7728"/>
                <a:gd name="connsiteY0" fmla="*/ 3825 h 10367"/>
                <a:gd name="connsiteX1" fmla="*/ 7602 w 7728"/>
                <a:gd name="connsiteY1" fmla="*/ 2086 h 10367"/>
                <a:gd name="connsiteX2" fmla="*/ 7729 w 7728"/>
                <a:gd name="connsiteY2" fmla="*/ 837 h 10367"/>
                <a:gd name="connsiteX3" fmla="*/ 7302 w 7728"/>
                <a:gd name="connsiteY3" fmla="*/ 189 h 10367"/>
                <a:gd name="connsiteX4" fmla="*/ 6638 w 7728"/>
                <a:gd name="connsiteY4" fmla="*/ 0 h 10367"/>
                <a:gd name="connsiteX5" fmla="*/ 6101 w 7728"/>
                <a:gd name="connsiteY5" fmla="*/ 95 h 10367"/>
                <a:gd name="connsiteX6" fmla="*/ 5563 w 7728"/>
                <a:gd name="connsiteY6" fmla="*/ 474 h 10367"/>
                <a:gd name="connsiteX7" fmla="*/ 5026 w 7728"/>
                <a:gd name="connsiteY7" fmla="*/ 1090 h 10367"/>
                <a:gd name="connsiteX8" fmla="*/ 3240 w 7728"/>
                <a:gd name="connsiteY8" fmla="*/ 4315 h 10367"/>
                <a:gd name="connsiteX9" fmla="*/ 1185 w 7728"/>
                <a:gd name="connsiteY9" fmla="*/ 6985 h 10367"/>
                <a:gd name="connsiteX10" fmla="*/ 285 w 7728"/>
                <a:gd name="connsiteY10" fmla="*/ 8756 h 10367"/>
                <a:gd name="connsiteX11" fmla="*/ 0 w 7728"/>
                <a:gd name="connsiteY11" fmla="*/ 10067 h 10367"/>
                <a:gd name="connsiteX12" fmla="*/ 427 w 7728"/>
                <a:gd name="connsiteY12" fmla="*/ 10368 h 10367"/>
                <a:gd name="connsiteX13" fmla="*/ 2402 w 7728"/>
                <a:gd name="connsiteY13" fmla="*/ 9719 h 10367"/>
                <a:gd name="connsiteX14" fmla="*/ 3951 w 7728"/>
                <a:gd name="connsiteY14" fmla="*/ 8581 h 10367"/>
                <a:gd name="connsiteX15" fmla="*/ 5469 w 7728"/>
                <a:gd name="connsiteY15" fmla="*/ 7049 h 10367"/>
                <a:gd name="connsiteX16" fmla="*/ 6385 w 7728"/>
                <a:gd name="connsiteY16" fmla="*/ 5547 h 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28" h="10367">
                  <a:moveTo>
                    <a:pt x="7144" y="3825"/>
                  </a:moveTo>
                  <a:lnTo>
                    <a:pt x="7602" y="2086"/>
                  </a:lnTo>
                  <a:lnTo>
                    <a:pt x="7729" y="837"/>
                  </a:lnTo>
                  <a:lnTo>
                    <a:pt x="7302" y="189"/>
                  </a:lnTo>
                  <a:lnTo>
                    <a:pt x="6638" y="0"/>
                  </a:lnTo>
                  <a:lnTo>
                    <a:pt x="6101" y="95"/>
                  </a:lnTo>
                  <a:lnTo>
                    <a:pt x="5563" y="474"/>
                  </a:lnTo>
                  <a:lnTo>
                    <a:pt x="5026" y="1090"/>
                  </a:lnTo>
                  <a:lnTo>
                    <a:pt x="3240" y="4315"/>
                  </a:lnTo>
                  <a:lnTo>
                    <a:pt x="1185" y="6985"/>
                  </a:lnTo>
                  <a:lnTo>
                    <a:pt x="285" y="8756"/>
                  </a:lnTo>
                  <a:lnTo>
                    <a:pt x="0" y="10067"/>
                  </a:lnTo>
                  <a:lnTo>
                    <a:pt x="427" y="10368"/>
                  </a:lnTo>
                  <a:lnTo>
                    <a:pt x="2402" y="9719"/>
                  </a:lnTo>
                  <a:lnTo>
                    <a:pt x="3951" y="8581"/>
                  </a:lnTo>
                  <a:lnTo>
                    <a:pt x="5469" y="7049"/>
                  </a:lnTo>
                  <a:lnTo>
                    <a:pt x="6385" y="5547"/>
                  </a:lnTo>
                  <a:close/>
                </a:path>
              </a:pathLst>
            </a:custGeom>
            <a:grpFill/>
            <a:ln w="6350" cap="flat">
              <a:solidFill>
                <a:schemeClr val="bg1"/>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5215EE0-A9F0-18A3-672F-8ED8CE338A9B}"/>
                </a:ext>
              </a:extLst>
            </p:cNvPr>
            <p:cNvSpPr/>
            <p:nvPr/>
          </p:nvSpPr>
          <p:spPr>
            <a:xfrm>
              <a:off x="7643321" y="9475245"/>
              <a:ext cx="33442" cy="48044"/>
            </a:xfrm>
            <a:custGeom>
              <a:avLst/>
              <a:gdLst>
                <a:gd name="connsiteX0" fmla="*/ 27752 w 33442"/>
                <a:gd name="connsiteY0" fmla="*/ 7491 h 48044"/>
                <a:gd name="connsiteX1" fmla="*/ 26725 w 33442"/>
                <a:gd name="connsiteY1" fmla="*/ 7159 h 48044"/>
                <a:gd name="connsiteX2" fmla="*/ 29380 w 33442"/>
                <a:gd name="connsiteY2" fmla="*/ 3493 h 48044"/>
                <a:gd name="connsiteX3" fmla="*/ 29807 w 33442"/>
                <a:gd name="connsiteY3" fmla="*/ 2149 h 48044"/>
                <a:gd name="connsiteX4" fmla="*/ 25761 w 33442"/>
                <a:gd name="connsiteY4" fmla="*/ 2576 h 48044"/>
                <a:gd name="connsiteX5" fmla="*/ 25903 w 33442"/>
                <a:gd name="connsiteY5" fmla="*/ 1864 h 48044"/>
                <a:gd name="connsiteX6" fmla="*/ 26125 w 33442"/>
                <a:gd name="connsiteY6" fmla="*/ 1280 h 48044"/>
                <a:gd name="connsiteX7" fmla="*/ 26788 w 33442"/>
                <a:gd name="connsiteY7" fmla="*/ 332 h 48044"/>
                <a:gd name="connsiteX8" fmla="*/ 25666 w 33442"/>
                <a:gd name="connsiteY8" fmla="*/ 0 h 48044"/>
                <a:gd name="connsiteX9" fmla="*/ 24228 w 33442"/>
                <a:gd name="connsiteY9" fmla="*/ 522 h 48044"/>
                <a:gd name="connsiteX10" fmla="*/ 23074 w 33442"/>
                <a:gd name="connsiteY10" fmla="*/ 1739 h 48044"/>
                <a:gd name="connsiteX11" fmla="*/ 22743 w 33442"/>
                <a:gd name="connsiteY11" fmla="*/ 3351 h 48044"/>
                <a:gd name="connsiteX12" fmla="*/ 22932 w 33442"/>
                <a:gd name="connsiteY12" fmla="*/ 3540 h 48044"/>
                <a:gd name="connsiteX13" fmla="*/ 23659 w 33442"/>
                <a:gd name="connsiteY13" fmla="*/ 3983 h 48044"/>
                <a:gd name="connsiteX14" fmla="*/ 23849 w 33442"/>
                <a:gd name="connsiteY14" fmla="*/ 4330 h 48044"/>
                <a:gd name="connsiteX15" fmla="*/ 23817 w 33442"/>
                <a:gd name="connsiteY15" fmla="*/ 4994 h 48044"/>
                <a:gd name="connsiteX16" fmla="*/ 23627 w 33442"/>
                <a:gd name="connsiteY16" fmla="*/ 5405 h 48044"/>
                <a:gd name="connsiteX17" fmla="*/ 23375 w 33442"/>
                <a:gd name="connsiteY17" fmla="*/ 5673 h 48044"/>
                <a:gd name="connsiteX18" fmla="*/ 23264 w 33442"/>
                <a:gd name="connsiteY18" fmla="*/ 5958 h 48044"/>
                <a:gd name="connsiteX19" fmla="*/ 23153 w 33442"/>
                <a:gd name="connsiteY19" fmla="*/ 6464 h 48044"/>
                <a:gd name="connsiteX20" fmla="*/ 23027 w 33442"/>
                <a:gd name="connsiteY20" fmla="*/ 6637 h 48044"/>
                <a:gd name="connsiteX21" fmla="*/ 22932 w 33442"/>
                <a:gd name="connsiteY21" fmla="*/ 6907 h 48044"/>
                <a:gd name="connsiteX22" fmla="*/ 22916 w 33442"/>
                <a:gd name="connsiteY22" fmla="*/ 7570 h 48044"/>
                <a:gd name="connsiteX23" fmla="*/ 22964 w 33442"/>
                <a:gd name="connsiteY23" fmla="*/ 7522 h 48044"/>
                <a:gd name="connsiteX24" fmla="*/ 23090 w 33442"/>
                <a:gd name="connsiteY24" fmla="*/ 7902 h 48044"/>
                <a:gd name="connsiteX25" fmla="*/ 23216 w 33442"/>
                <a:gd name="connsiteY25" fmla="*/ 8408 h 48044"/>
                <a:gd name="connsiteX26" fmla="*/ 23295 w 33442"/>
                <a:gd name="connsiteY26" fmla="*/ 8834 h 48044"/>
                <a:gd name="connsiteX27" fmla="*/ 23643 w 33442"/>
                <a:gd name="connsiteY27" fmla="*/ 10162 h 48044"/>
                <a:gd name="connsiteX28" fmla="*/ 23580 w 33442"/>
                <a:gd name="connsiteY28" fmla="*/ 10873 h 48044"/>
                <a:gd name="connsiteX29" fmla="*/ 22584 w 33442"/>
                <a:gd name="connsiteY29" fmla="*/ 11410 h 48044"/>
                <a:gd name="connsiteX30" fmla="*/ 21984 w 33442"/>
                <a:gd name="connsiteY30" fmla="*/ 12185 h 48044"/>
                <a:gd name="connsiteX31" fmla="*/ 21715 w 33442"/>
                <a:gd name="connsiteY31" fmla="*/ 12375 h 48044"/>
                <a:gd name="connsiteX32" fmla="*/ 21304 w 33442"/>
                <a:gd name="connsiteY32" fmla="*/ 12343 h 48044"/>
                <a:gd name="connsiteX33" fmla="*/ 20498 w 33442"/>
                <a:gd name="connsiteY33" fmla="*/ 12027 h 48044"/>
                <a:gd name="connsiteX34" fmla="*/ 20119 w 33442"/>
                <a:gd name="connsiteY34" fmla="*/ 11980 h 48044"/>
                <a:gd name="connsiteX35" fmla="*/ 19850 w 33442"/>
                <a:gd name="connsiteY35" fmla="*/ 12407 h 48044"/>
                <a:gd name="connsiteX36" fmla="*/ 19187 w 33442"/>
                <a:gd name="connsiteY36" fmla="*/ 15504 h 48044"/>
                <a:gd name="connsiteX37" fmla="*/ 18776 w 33442"/>
                <a:gd name="connsiteY37" fmla="*/ 16104 h 48044"/>
                <a:gd name="connsiteX38" fmla="*/ 17653 w 33442"/>
                <a:gd name="connsiteY38" fmla="*/ 16910 h 48044"/>
                <a:gd name="connsiteX39" fmla="*/ 17195 w 33442"/>
                <a:gd name="connsiteY39" fmla="*/ 17558 h 48044"/>
                <a:gd name="connsiteX40" fmla="*/ 17669 w 33442"/>
                <a:gd name="connsiteY40" fmla="*/ 19281 h 48044"/>
                <a:gd name="connsiteX41" fmla="*/ 16215 w 33442"/>
                <a:gd name="connsiteY41" fmla="*/ 21588 h 48044"/>
                <a:gd name="connsiteX42" fmla="*/ 13133 w 33442"/>
                <a:gd name="connsiteY42" fmla="*/ 25034 h 48044"/>
                <a:gd name="connsiteX43" fmla="*/ 12564 w 33442"/>
                <a:gd name="connsiteY43" fmla="*/ 25982 h 48044"/>
                <a:gd name="connsiteX44" fmla="*/ 7349 w 33442"/>
                <a:gd name="connsiteY44" fmla="*/ 30280 h 48044"/>
                <a:gd name="connsiteX45" fmla="*/ 6590 w 33442"/>
                <a:gd name="connsiteY45" fmla="*/ 31229 h 48044"/>
                <a:gd name="connsiteX46" fmla="*/ 7444 w 33442"/>
                <a:gd name="connsiteY46" fmla="*/ 31924 h 48044"/>
                <a:gd name="connsiteX47" fmla="*/ 7807 w 33442"/>
                <a:gd name="connsiteY47" fmla="*/ 32414 h 48044"/>
                <a:gd name="connsiteX48" fmla="*/ 8076 w 33442"/>
                <a:gd name="connsiteY48" fmla="*/ 33109 h 48044"/>
                <a:gd name="connsiteX49" fmla="*/ 7144 w 33442"/>
                <a:gd name="connsiteY49" fmla="*/ 33868 h 48044"/>
                <a:gd name="connsiteX50" fmla="*/ 5057 w 33442"/>
                <a:gd name="connsiteY50" fmla="*/ 34674 h 48044"/>
                <a:gd name="connsiteX51" fmla="*/ 4157 w 33442"/>
                <a:gd name="connsiteY51" fmla="*/ 35560 h 48044"/>
                <a:gd name="connsiteX52" fmla="*/ 3319 w 33442"/>
                <a:gd name="connsiteY52" fmla="*/ 37409 h 48044"/>
                <a:gd name="connsiteX53" fmla="*/ 3919 w 33442"/>
                <a:gd name="connsiteY53" fmla="*/ 38057 h 48044"/>
                <a:gd name="connsiteX54" fmla="*/ 5089 w 33442"/>
                <a:gd name="connsiteY54" fmla="*/ 38199 h 48044"/>
                <a:gd name="connsiteX55" fmla="*/ 5990 w 33442"/>
                <a:gd name="connsiteY55" fmla="*/ 38515 h 48044"/>
                <a:gd name="connsiteX56" fmla="*/ 5089 w 33442"/>
                <a:gd name="connsiteY56" fmla="*/ 39684 h 48044"/>
                <a:gd name="connsiteX57" fmla="*/ 4062 w 33442"/>
                <a:gd name="connsiteY57" fmla="*/ 40585 h 48044"/>
                <a:gd name="connsiteX58" fmla="*/ 2908 w 33442"/>
                <a:gd name="connsiteY58" fmla="*/ 41233 h 48044"/>
                <a:gd name="connsiteX59" fmla="*/ 1707 w 33442"/>
                <a:gd name="connsiteY59" fmla="*/ 41518 h 48044"/>
                <a:gd name="connsiteX60" fmla="*/ 695 w 33442"/>
                <a:gd name="connsiteY60" fmla="*/ 42435 h 48044"/>
                <a:gd name="connsiteX61" fmla="*/ 553 w 33442"/>
                <a:gd name="connsiteY61" fmla="*/ 44267 h 48044"/>
                <a:gd name="connsiteX62" fmla="*/ 553 w 33442"/>
                <a:gd name="connsiteY62" fmla="*/ 46069 h 48044"/>
                <a:gd name="connsiteX63" fmla="*/ 0 w 33442"/>
                <a:gd name="connsiteY63" fmla="*/ 46923 h 48044"/>
                <a:gd name="connsiteX64" fmla="*/ 32 w 33442"/>
                <a:gd name="connsiteY64" fmla="*/ 47444 h 48044"/>
                <a:gd name="connsiteX65" fmla="*/ 1486 w 33442"/>
                <a:gd name="connsiteY65" fmla="*/ 48045 h 48044"/>
                <a:gd name="connsiteX66" fmla="*/ 2165 w 33442"/>
                <a:gd name="connsiteY66" fmla="*/ 48045 h 48044"/>
                <a:gd name="connsiteX67" fmla="*/ 2924 w 33442"/>
                <a:gd name="connsiteY67" fmla="*/ 47650 h 48044"/>
                <a:gd name="connsiteX68" fmla="*/ 4315 w 33442"/>
                <a:gd name="connsiteY68" fmla="*/ 46259 h 48044"/>
                <a:gd name="connsiteX69" fmla="*/ 7365 w 33442"/>
                <a:gd name="connsiteY69" fmla="*/ 44694 h 48044"/>
                <a:gd name="connsiteX70" fmla="*/ 8613 w 33442"/>
                <a:gd name="connsiteY70" fmla="*/ 44789 h 48044"/>
                <a:gd name="connsiteX71" fmla="*/ 9182 w 33442"/>
                <a:gd name="connsiteY71" fmla="*/ 44568 h 48044"/>
                <a:gd name="connsiteX72" fmla="*/ 9830 w 33442"/>
                <a:gd name="connsiteY72" fmla="*/ 41201 h 48044"/>
                <a:gd name="connsiteX73" fmla="*/ 11395 w 33442"/>
                <a:gd name="connsiteY73" fmla="*/ 40728 h 48044"/>
                <a:gd name="connsiteX74" fmla="*/ 14603 w 33442"/>
                <a:gd name="connsiteY74" fmla="*/ 41375 h 48044"/>
                <a:gd name="connsiteX75" fmla="*/ 15536 w 33442"/>
                <a:gd name="connsiteY75" fmla="*/ 40696 h 48044"/>
                <a:gd name="connsiteX76" fmla="*/ 16342 w 33442"/>
                <a:gd name="connsiteY76" fmla="*/ 39479 h 48044"/>
                <a:gd name="connsiteX77" fmla="*/ 16753 w 33442"/>
                <a:gd name="connsiteY77" fmla="*/ 37977 h 48044"/>
                <a:gd name="connsiteX78" fmla="*/ 16500 w 33442"/>
                <a:gd name="connsiteY78" fmla="*/ 36523 h 48044"/>
                <a:gd name="connsiteX79" fmla="*/ 15536 w 33442"/>
                <a:gd name="connsiteY79" fmla="*/ 35512 h 48044"/>
                <a:gd name="connsiteX80" fmla="*/ 15030 w 33442"/>
                <a:gd name="connsiteY80" fmla="*/ 34848 h 48044"/>
                <a:gd name="connsiteX81" fmla="*/ 15125 w 33442"/>
                <a:gd name="connsiteY81" fmla="*/ 34501 h 48044"/>
                <a:gd name="connsiteX82" fmla="*/ 15236 w 33442"/>
                <a:gd name="connsiteY82" fmla="*/ 34232 h 48044"/>
                <a:gd name="connsiteX83" fmla="*/ 16215 w 33442"/>
                <a:gd name="connsiteY83" fmla="*/ 32589 h 48044"/>
                <a:gd name="connsiteX84" fmla="*/ 17132 w 33442"/>
                <a:gd name="connsiteY84" fmla="*/ 31767 h 48044"/>
                <a:gd name="connsiteX85" fmla="*/ 19424 w 33442"/>
                <a:gd name="connsiteY85" fmla="*/ 31845 h 48044"/>
                <a:gd name="connsiteX86" fmla="*/ 19803 w 33442"/>
                <a:gd name="connsiteY86" fmla="*/ 30375 h 48044"/>
                <a:gd name="connsiteX87" fmla="*/ 19518 w 33442"/>
                <a:gd name="connsiteY87" fmla="*/ 29791 h 48044"/>
                <a:gd name="connsiteX88" fmla="*/ 19076 w 33442"/>
                <a:gd name="connsiteY88" fmla="*/ 29285 h 48044"/>
                <a:gd name="connsiteX89" fmla="*/ 18728 w 33442"/>
                <a:gd name="connsiteY89" fmla="*/ 28653 h 48044"/>
                <a:gd name="connsiteX90" fmla="*/ 18839 w 33442"/>
                <a:gd name="connsiteY90" fmla="*/ 27626 h 48044"/>
                <a:gd name="connsiteX91" fmla="*/ 20150 w 33442"/>
                <a:gd name="connsiteY91" fmla="*/ 24354 h 48044"/>
                <a:gd name="connsiteX92" fmla="*/ 23201 w 33442"/>
                <a:gd name="connsiteY92" fmla="*/ 19217 h 48044"/>
                <a:gd name="connsiteX93" fmla="*/ 30739 w 33442"/>
                <a:gd name="connsiteY93" fmla="*/ 10747 h 48044"/>
                <a:gd name="connsiteX94" fmla="*/ 32019 w 33442"/>
                <a:gd name="connsiteY94" fmla="*/ 8676 h 48044"/>
                <a:gd name="connsiteX95" fmla="*/ 32826 w 33442"/>
                <a:gd name="connsiteY95" fmla="*/ 5990 h 48044"/>
                <a:gd name="connsiteX96" fmla="*/ 32984 w 33442"/>
                <a:gd name="connsiteY96" fmla="*/ 5658 h 48044"/>
                <a:gd name="connsiteX97" fmla="*/ 33078 w 33442"/>
                <a:gd name="connsiteY97" fmla="*/ 5326 h 48044"/>
                <a:gd name="connsiteX98" fmla="*/ 33221 w 33442"/>
                <a:gd name="connsiteY98" fmla="*/ 5073 h 48044"/>
                <a:gd name="connsiteX99" fmla="*/ 33442 w 33442"/>
                <a:gd name="connsiteY99" fmla="*/ 4883 h 48044"/>
                <a:gd name="connsiteX100" fmla="*/ 33395 w 33442"/>
                <a:gd name="connsiteY100" fmla="*/ 4378 h 4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3442" h="48044">
                  <a:moveTo>
                    <a:pt x="27752" y="7491"/>
                  </a:moveTo>
                  <a:lnTo>
                    <a:pt x="26725" y="7159"/>
                  </a:lnTo>
                  <a:lnTo>
                    <a:pt x="29380" y="3493"/>
                  </a:lnTo>
                  <a:lnTo>
                    <a:pt x="29807" y="2149"/>
                  </a:lnTo>
                  <a:lnTo>
                    <a:pt x="25761" y="2576"/>
                  </a:lnTo>
                  <a:lnTo>
                    <a:pt x="25903" y="1864"/>
                  </a:lnTo>
                  <a:lnTo>
                    <a:pt x="26125" y="1280"/>
                  </a:lnTo>
                  <a:lnTo>
                    <a:pt x="26788" y="332"/>
                  </a:lnTo>
                  <a:lnTo>
                    <a:pt x="25666" y="0"/>
                  </a:lnTo>
                  <a:lnTo>
                    <a:pt x="24228" y="522"/>
                  </a:lnTo>
                  <a:lnTo>
                    <a:pt x="23074" y="1739"/>
                  </a:lnTo>
                  <a:lnTo>
                    <a:pt x="22743" y="3351"/>
                  </a:lnTo>
                  <a:lnTo>
                    <a:pt x="22932" y="3540"/>
                  </a:lnTo>
                  <a:lnTo>
                    <a:pt x="23659" y="3983"/>
                  </a:lnTo>
                  <a:lnTo>
                    <a:pt x="23849" y="4330"/>
                  </a:lnTo>
                  <a:lnTo>
                    <a:pt x="23817" y="4994"/>
                  </a:lnTo>
                  <a:lnTo>
                    <a:pt x="23627" y="5405"/>
                  </a:lnTo>
                  <a:lnTo>
                    <a:pt x="23375" y="5673"/>
                  </a:lnTo>
                  <a:lnTo>
                    <a:pt x="23264" y="5958"/>
                  </a:lnTo>
                  <a:lnTo>
                    <a:pt x="23153" y="6464"/>
                  </a:lnTo>
                  <a:lnTo>
                    <a:pt x="23027" y="6637"/>
                  </a:lnTo>
                  <a:lnTo>
                    <a:pt x="22932" y="6907"/>
                  </a:lnTo>
                  <a:lnTo>
                    <a:pt x="22916" y="7570"/>
                  </a:lnTo>
                  <a:lnTo>
                    <a:pt x="22964" y="7522"/>
                  </a:lnTo>
                  <a:lnTo>
                    <a:pt x="23090" y="7902"/>
                  </a:lnTo>
                  <a:lnTo>
                    <a:pt x="23216" y="8408"/>
                  </a:lnTo>
                  <a:lnTo>
                    <a:pt x="23295" y="8834"/>
                  </a:lnTo>
                  <a:lnTo>
                    <a:pt x="23643" y="10162"/>
                  </a:lnTo>
                  <a:lnTo>
                    <a:pt x="23580" y="10873"/>
                  </a:lnTo>
                  <a:lnTo>
                    <a:pt x="22584" y="11410"/>
                  </a:lnTo>
                  <a:lnTo>
                    <a:pt x="21984" y="12185"/>
                  </a:lnTo>
                  <a:lnTo>
                    <a:pt x="21715" y="12375"/>
                  </a:lnTo>
                  <a:lnTo>
                    <a:pt x="21304" y="12343"/>
                  </a:lnTo>
                  <a:lnTo>
                    <a:pt x="20498" y="12027"/>
                  </a:lnTo>
                  <a:lnTo>
                    <a:pt x="20119" y="11980"/>
                  </a:lnTo>
                  <a:lnTo>
                    <a:pt x="19850" y="12407"/>
                  </a:lnTo>
                  <a:lnTo>
                    <a:pt x="19187" y="15504"/>
                  </a:lnTo>
                  <a:lnTo>
                    <a:pt x="18776" y="16104"/>
                  </a:lnTo>
                  <a:lnTo>
                    <a:pt x="17653" y="16910"/>
                  </a:lnTo>
                  <a:lnTo>
                    <a:pt x="17195" y="17558"/>
                  </a:lnTo>
                  <a:lnTo>
                    <a:pt x="17669" y="19281"/>
                  </a:lnTo>
                  <a:lnTo>
                    <a:pt x="16215" y="21588"/>
                  </a:lnTo>
                  <a:lnTo>
                    <a:pt x="13133" y="25034"/>
                  </a:lnTo>
                  <a:lnTo>
                    <a:pt x="12564" y="25982"/>
                  </a:lnTo>
                  <a:lnTo>
                    <a:pt x="7349" y="30280"/>
                  </a:lnTo>
                  <a:lnTo>
                    <a:pt x="6590" y="31229"/>
                  </a:lnTo>
                  <a:lnTo>
                    <a:pt x="7444" y="31924"/>
                  </a:lnTo>
                  <a:lnTo>
                    <a:pt x="7807" y="32414"/>
                  </a:lnTo>
                  <a:lnTo>
                    <a:pt x="8076" y="33109"/>
                  </a:lnTo>
                  <a:lnTo>
                    <a:pt x="7144" y="33868"/>
                  </a:lnTo>
                  <a:lnTo>
                    <a:pt x="5057" y="34674"/>
                  </a:lnTo>
                  <a:lnTo>
                    <a:pt x="4157" y="35560"/>
                  </a:lnTo>
                  <a:lnTo>
                    <a:pt x="3319" y="37409"/>
                  </a:lnTo>
                  <a:lnTo>
                    <a:pt x="3919" y="38057"/>
                  </a:lnTo>
                  <a:lnTo>
                    <a:pt x="5089" y="38199"/>
                  </a:lnTo>
                  <a:lnTo>
                    <a:pt x="5990" y="38515"/>
                  </a:lnTo>
                  <a:lnTo>
                    <a:pt x="5089" y="39684"/>
                  </a:lnTo>
                  <a:lnTo>
                    <a:pt x="4062" y="40585"/>
                  </a:lnTo>
                  <a:lnTo>
                    <a:pt x="2908" y="41233"/>
                  </a:lnTo>
                  <a:lnTo>
                    <a:pt x="1707" y="41518"/>
                  </a:lnTo>
                  <a:lnTo>
                    <a:pt x="695" y="42435"/>
                  </a:lnTo>
                  <a:lnTo>
                    <a:pt x="553" y="44267"/>
                  </a:lnTo>
                  <a:lnTo>
                    <a:pt x="553" y="46069"/>
                  </a:lnTo>
                  <a:lnTo>
                    <a:pt x="0" y="46923"/>
                  </a:lnTo>
                  <a:lnTo>
                    <a:pt x="32" y="47444"/>
                  </a:lnTo>
                  <a:lnTo>
                    <a:pt x="1486" y="48045"/>
                  </a:lnTo>
                  <a:lnTo>
                    <a:pt x="2165" y="48045"/>
                  </a:lnTo>
                  <a:lnTo>
                    <a:pt x="2924" y="47650"/>
                  </a:lnTo>
                  <a:lnTo>
                    <a:pt x="4315" y="46259"/>
                  </a:lnTo>
                  <a:lnTo>
                    <a:pt x="7365" y="44694"/>
                  </a:lnTo>
                  <a:lnTo>
                    <a:pt x="8613" y="44789"/>
                  </a:lnTo>
                  <a:lnTo>
                    <a:pt x="9182" y="44568"/>
                  </a:lnTo>
                  <a:lnTo>
                    <a:pt x="9830" y="41201"/>
                  </a:lnTo>
                  <a:lnTo>
                    <a:pt x="11395" y="40728"/>
                  </a:lnTo>
                  <a:lnTo>
                    <a:pt x="14603" y="41375"/>
                  </a:lnTo>
                  <a:lnTo>
                    <a:pt x="15536" y="40696"/>
                  </a:lnTo>
                  <a:lnTo>
                    <a:pt x="16342" y="39479"/>
                  </a:lnTo>
                  <a:lnTo>
                    <a:pt x="16753" y="37977"/>
                  </a:lnTo>
                  <a:lnTo>
                    <a:pt x="16500" y="36523"/>
                  </a:lnTo>
                  <a:lnTo>
                    <a:pt x="15536" y="35512"/>
                  </a:lnTo>
                  <a:lnTo>
                    <a:pt x="15030" y="34848"/>
                  </a:lnTo>
                  <a:lnTo>
                    <a:pt x="15125" y="34501"/>
                  </a:lnTo>
                  <a:lnTo>
                    <a:pt x="15236" y="34232"/>
                  </a:lnTo>
                  <a:lnTo>
                    <a:pt x="16215" y="32589"/>
                  </a:lnTo>
                  <a:lnTo>
                    <a:pt x="17132" y="31767"/>
                  </a:lnTo>
                  <a:lnTo>
                    <a:pt x="19424" y="31845"/>
                  </a:lnTo>
                  <a:lnTo>
                    <a:pt x="19803" y="30375"/>
                  </a:lnTo>
                  <a:lnTo>
                    <a:pt x="19518" y="29791"/>
                  </a:lnTo>
                  <a:lnTo>
                    <a:pt x="19076" y="29285"/>
                  </a:lnTo>
                  <a:lnTo>
                    <a:pt x="18728" y="28653"/>
                  </a:lnTo>
                  <a:lnTo>
                    <a:pt x="18839" y="27626"/>
                  </a:lnTo>
                  <a:lnTo>
                    <a:pt x="20150" y="24354"/>
                  </a:lnTo>
                  <a:lnTo>
                    <a:pt x="23201" y="19217"/>
                  </a:lnTo>
                  <a:lnTo>
                    <a:pt x="30739" y="10747"/>
                  </a:lnTo>
                  <a:lnTo>
                    <a:pt x="32019" y="8676"/>
                  </a:lnTo>
                  <a:lnTo>
                    <a:pt x="32826" y="5990"/>
                  </a:lnTo>
                  <a:lnTo>
                    <a:pt x="32984" y="5658"/>
                  </a:lnTo>
                  <a:lnTo>
                    <a:pt x="33078" y="5326"/>
                  </a:lnTo>
                  <a:lnTo>
                    <a:pt x="33221" y="5073"/>
                  </a:lnTo>
                  <a:lnTo>
                    <a:pt x="33442" y="4883"/>
                  </a:lnTo>
                  <a:lnTo>
                    <a:pt x="33395" y="4378"/>
                  </a:lnTo>
                  <a:close/>
                </a:path>
              </a:pathLst>
            </a:custGeom>
            <a:grpFill/>
            <a:ln w="6350" cap="flat">
              <a:solidFill>
                <a:schemeClr val="bg1"/>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AA1079A-7550-245E-2479-B2FD9892FF49}"/>
                </a:ext>
              </a:extLst>
            </p:cNvPr>
            <p:cNvSpPr/>
            <p:nvPr/>
          </p:nvSpPr>
          <p:spPr>
            <a:xfrm>
              <a:off x="7629919" y="9503803"/>
              <a:ext cx="8913" cy="8597"/>
            </a:xfrm>
            <a:custGeom>
              <a:avLst/>
              <a:gdLst>
                <a:gd name="connsiteX0" fmla="*/ 8914 w 8913"/>
                <a:gd name="connsiteY0" fmla="*/ 475 h 8597"/>
                <a:gd name="connsiteX1" fmla="*/ 8787 w 8913"/>
                <a:gd name="connsiteY1" fmla="*/ 95 h 8597"/>
                <a:gd name="connsiteX2" fmla="*/ 8313 w 8913"/>
                <a:gd name="connsiteY2" fmla="*/ 0 h 8597"/>
                <a:gd name="connsiteX3" fmla="*/ 8029 w 8913"/>
                <a:gd name="connsiteY3" fmla="*/ 221 h 8597"/>
                <a:gd name="connsiteX4" fmla="*/ 7807 w 8913"/>
                <a:gd name="connsiteY4" fmla="*/ 712 h 8597"/>
                <a:gd name="connsiteX5" fmla="*/ 7649 w 8913"/>
                <a:gd name="connsiteY5" fmla="*/ 1265 h 8597"/>
                <a:gd name="connsiteX6" fmla="*/ 7444 w 8913"/>
                <a:gd name="connsiteY6" fmla="*/ 1675 h 8597"/>
                <a:gd name="connsiteX7" fmla="*/ 5879 w 8913"/>
                <a:gd name="connsiteY7" fmla="*/ 3683 h 8597"/>
                <a:gd name="connsiteX8" fmla="*/ 4884 w 8913"/>
                <a:gd name="connsiteY8" fmla="*/ 4457 h 8597"/>
                <a:gd name="connsiteX9" fmla="*/ 3556 w 8913"/>
                <a:gd name="connsiteY9" fmla="*/ 6085 h 8597"/>
                <a:gd name="connsiteX10" fmla="*/ 3003 w 8913"/>
                <a:gd name="connsiteY10" fmla="*/ 5990 h 8597"/>
                <a:gd name="connsiteX11" fmla="*/ 2418 w 8913"/>
                <a:gd name="connsiteY11" fmla="*/ 5168 h 8597"/>
                <a:gd name="connsiteX12" fmla="*/ 1849 w 8913"/>
                <a:gd name="connsiteY12" fmla="*/ 4646 h 8597"/>
                <a:gd name="connsiteX13" fmla="*/ 1249 w 8913"/>
                <a:gd name="connsiteY13" fmla="*/ 4520 h 8597"/>
                <a:gd name="connsiteX14" fmla="*/ 490 w 8913"/>
                <a:gd name="connsiteY14" fmla="*/ 4915 h 8597"/>
                <a:gd name="connsiteX15" fmla="*/ 537 w 8913"/>
                <a:gd name="connsiteY15" fmla="*/ 5421 h 8597"/>
                <a:gd name="connsiteX16" fmla="*/ 838 w 8913"/>
                <a:gd name="connsiteY16" fmla="*/ 5358 h 8597"/>
                <a:gd name="connsiteX17" fmla="*/ 1486 w 8913"/>
                <a:gd name="connsiteY17" fmla="*/ 5373 h 8597"/>
                <a:gd name="connsiteX18" fmla="*/ 1786 w 8913"/>
                <a:gd name="connsiteY18" fmla="*/ 5310 h 8597"/>
                <a:gd name="connsiteX19" fmla="*/ 1833 w 8913"/>
                <a:gd name="connsiteY19" fmla="*/ 5848 h 8597"/>
                <a:gd name="connsiteX20" fmla="*/ 1486 w 8913"/>
                <a:gd name="connsiteY20" fmla="*/ 6053 h 8597"/>
                <a:gd name="connsiteX21" fmla="*/ 1359 w 8913"/>
                <a:gd name="connsiteY21" fmla="*/ 6243 h 8597"/>
                <a:gd name="connsiteX22" fmla="*/ 1312 w 8913"/>
                <a:gd name="connsiteY22" fmla="*/ 6495 h 8597"/>
                <a:gd name="connsiteX23" fmla="*/ 1170 w 8913"/>
                <a:gd name="connsiteY23" fmla="*/ 6922 h 8597"/>
                <a:gd name="connsiteX24" fmla="*/ 1422 w 8913"/>
                <a:gd name="connsiteY24" fmla="*/ 6875 h 8597"/>
                <a:gd name="connsiteX25" fmla="*/ 1960 w 8913"/>
                <a:gd name="connsiteY25" fmla="*/ 6890 h 8597"/>
                <a:gd name="connsiteX26" fmla="*/ 2197 w 8913"/>
                <a:gd name="connsiteY26" fmla="*/ 6827 h 8597"/>
                <a:gd name="connsiteX27" fmla="*/ 1754 w 8913"/>
                <a:gd name="connsiteY27" fmla="*/ 7697 h 8597"/>
                <a:gd name="connsiteX28" fmla="*/ 553 w 8913"/>
                <a:gd name="connsiteY28" fmla="*/ 8107 h 8597"/>
                <a:gd name="connsiteX29" fmla="*/ 0 w 8913"/>
                <a:gd name="connsiteY29" fmla="*/ 8597 h 8597"/>
                <a:gd name="connsiteX30" fmla="*/ 3335 w 8913"/>
                <a:gd name="connsiteY30" fmla="*/ 8282 h 8597"/>
                <a:gd name="connsiteX31" fmla="*/ 3840 w 8913"/>
                <a:gd name="connsiteY31" fmla="*/ 8012 h 8597"/>
                <a:gd name="connsiteX32" fmla="*/ 4852 w 8913"/>
                <a:gd name="connsiteY32" fmla="*/ 6859 h 8597"/>
                <a:gd name="connsiteX33" fmla="*/ 5958 w 8913"/>
                <a:gd name="connsiteY33" fmla="*/ 5911 h 8597"/>
                <a:gd name="connsiteX34" fmla="*/ 8803 w 8913"/>
                <a:gd name="connsiteY34" fmla="*/ 1027 h 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13" h="8597">
                  <a:moveTo>
                    <a:pt x="8914" y="475"/>
                  </a:moveTo>
                  <a:lnTo>
                    <a:pt x="8787" y="95"/>
                  </a:lnTo>
                  <a:lnTo>
                    <a:pt x="8313" y="0"/>
                  </a:lnTo>
                  <a:lnTo>
                    <a:pt x="8029" y="221"/>
                  </a:lnTo>
                  <a:lnTo>
                    <a:pt x="7807" y="712"/>
                  </a:lnTo>
                  <a:lnTo>
                    <a:pt x="7649" y="1265"/>
                  </a:lnTo>
                  <a:lnTo>
                    <a:pt x="7444" y="1675"/>
                  </a:lnTo>
                  <a:lnTo>
                    <a:pt x="5879" y="3683"/>
                  </a:lnTo>
                  <a:lnTo>
                    <a:pt x="4884" y="4457"/>
                  </a:lnTo>
                  <a:lnTo>
                    <a:pt x="3556" y="6085"/>
                  </a:lnTo>
                  <a:lnTo>
                    <a:pt x="3003" y="5990"/>
                  </a:lnTo>
                  <a:lnTo>
                    <a:pt x="2418" y="5168"/>
                  </a:lnTo>
                  <a:lnTo>
                    <a:pt x="1849" y="4646"/>
                  </a:lnTo>
                  <a:lnTo>
                    <a:pt x="1249" y="4520"/>
                  </a:lnTo>
                  <a:lnTo>
                    <a:pt x="490" y="4915"/>
                  </a:lnTo>
                  <a:lnTo>
                    <a:pt x="537" y="5421"/>
                  </a:lnTo>
                  <a:lnTo>
                    <a:pt x="838" y="5358"/>
                  </a:lnTo>
                  <a:lnTo>
                    <a:pt x="1486" y="5373"/>
                  </a:lnTo>
                  <a:lnTo>
                    <a:pt x="1786" y="5310"/>
                  </a:lnTo>
                  <a:lnTo>
                    <a:pt x="1833" y="5848"/>
                  </a:lnTo>
                  <a:lnTo>
                    <a:pt x="1486" y="6053"/>
                  </a:lnTo>
                  <a:lnTo>
                    <a:pt x="1359" y="6243"/>
                  </a:lnTo>
                  <a:lnTo>
                    <a:pt x="1312" y="6495"/>
                  </a:lnTo>
                  <a:lnTo>
                    <a:pt x="1170" y="6922"/>
                  </a:lnTo>
                  <a:lnTo>
                    <a:pt x="1422" y="6875"/>
                  </a:lnTo>
                  <a:lnTo>
                    <a:pt x="1960" y="6890"/>
                  </a:lnTo>
                  <a:lnTo>
                    <a:pt x="2197" y="6827"/>
                  </a:lnTo>
                  <a:lnTo>
                    <a:pt x="1754" y="7697"/>
                  </a:lnTo>
                  <a:lnTo>
                    <a:pt x="553" y="8107"/>
                  </a:lnTo>
                  <a:lnTo>
                    <a:pt x="0" y="8597"/>
                  </a:lnTo>
                  <a:lnTo>
                    <a:pt x="3335" y="8282"/>
                  </a:lnTo>
                  <a:lnTo>
                    <a:pt x="3840" y="8012"/>
                  </a:lnTo>
                  <a:lnTo>
                    <a:pt x="4852" y="6859"/>
                  </a:lnTo>
                  <a:lnTo>
                    <a:pt x="5958" y="5911"/>
                  </a:lnTo>
                  <a:lnTo>
                    <a:pt x="8803" y="1027"/>
                  </a:lnTo>
                  <a:close/>
                </a:path>
              </a:pathLst>
            </a:custGeom>
            <a:grpFill/>
            <a:ln w="6350" cap="flat">
              <a:solidFill>
                <a:schemeClr val="bg1"/>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F2070E9-0BB6-3B7A-5CDB-664292AD6771}"/>
                </a:ext>
              </a:extLst>
            </p:cNvPr>
            <p:cNvSpPr/>
            <p:nvPr/>
          </p:nvSpPr>
          <p:spPr>
            <a:xfrm>
              <a:off x="7631657" y="9478011"/>
              <a:ext cx="5341" cy="7980"/>
            </a:xfrm>
            <a:custGeom>
              <a:avLst/>
              <a:gdLst>
                <a:gd name="connsiteX0" fmla="*/ 1738 w 5341"/>
                <a:gd name="connsiteY0" fmla="*/ 1596 h 7980"/>
                <a:gd name="connsiteX1" fmla="*/ 63 w 5341"/>
                <a:gd name="connsiteY1" fmla="*/ 4393 h 7980"/>
                <a:gd name="connsiteX2" fmla="*/ 0 w 5341"/>
                <a:gd name="connsiteY2" fmla="*/ 7049 h 7980"/>
                <a:gd name="connsiteX3" fmla="*/ 205 w 5341"/>
                <a:gd name="connsiteY3" fmla="*/ 6512 h 7980"/>
                <a:gd name="connsiteX4" fmla="*/ 1185 w 5341"/>
                <a:gd name="connsiteY4" fmla="*/ 7491 h 7980"/>
                <a:gd name="connsiteX5" fmla="*/ 2402 w 5341"/>
                <a:gd name="connsiteY5" fmla="*/ 7981 h 7980"/>
                <a:gd name="connsiteX6" fmla="*/ 3556 w 5341"/>
                <a:gd name="connsiteY6" fmla="*/ 7744 h 7980"/>
                <a:gd name="connsiteX7" fmla="*/ 4346 w 5341"/>
                <a:gd name="connsiteY7" fmla="*/ 6669 h 7980"/>
                <a:gd name="connsiteX8" fmla="*/ 4441 w 5341"/>
                <a:gd name="connsiteY8" fmla="*/ 6022 h 7980"/>
                <a:gd name="connsiteX9" fmla="*/ 4551 w 5341"/>
                <a:gd name="connsiteY9" fmla="*/ 3919 h 7980"/>
                <a:gd name="connsiteX10" fmla="*/ 4551 w 5341"/>
                <a:gd name="connsiteY10" fmla="*/ 3224 h 7980"/>
                <a:gd name="connsiteX11" fmla="*/ 5200 w 5341"/>
                <a:gd name="connsiteY11" fmla="*/ 1501 h 7980"/>
                <a:gd name="connsiteX12" fmla="*/ 5342 w 5341"/>
                <a:gd name="connsiteY12" fmla="*/ 822 h 7980"/>
                <a:gd name="connsiteX13" fmla="*/ 3888 w 5341"/>
                <a:gd name="connsiteY13" fmla="*/ 0 h 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1" h="7980">
                  <a:moveTo>
                    <a:pt x="1738" y="1596"/>
                  </a:moveTo>
                  <a:lnTo>
                    <a:pt x="63" y="4393"/>
                  </a:lnTo>
                  <a:lnTo>
                    <a:pt x="0" y="7049"/>
                  </a:lnTo>
                  <a:lnTo>
                    <a:pt x="205" y="6512"/>
                  </a:lnTo>
                  <a:lnTo>
                    <a:pt x="1185" y="7491"/>
                  </a:lnTo>
                  <a:lnTo>
                    <a:pt x="2402" y="7981"/>
                  </a:lnTo>
                  <a:lnTo>
                    <a:pt x="3556" y="7744"/>
                  </a:lnTo>
                  <a:lnTo>
                    <a:pt x="4346" y="6669"/>
                  </a:lnTo>
                  <a:lnTo>
                    <a:pt x="4441" y="6022"/>
                  </a:lnTo>
                  <a:lnTo>
                    <a:pt x="4551" y="3919"/>
                  </a:lnTo>
                  <a:lnTo>
                    <a:pt x="4551" y="3224"/>
                  </a:lnTo>
                  <a:lnTo>
                    <a:pt x="5200" y="1501"/>
                  </a:lnTo>
                  <a:lnTo>
                    <a:pt x="5342" y="822"/>
                  </a:lnTo>
                  <a:lnTo>
                    <a:pt x="3888" y="0"/>
                  </a:lnTo>
                  <a:close/>
                </a:path>
              </a:pathLst>
            </a:custGeom>
            <a:grpFill/>
            <a:ln w="6350" cap="flat">
              <a:solidFill>
                <a:schemeClr val="bg1"/>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1BBF32B0-AE73-B8C4-888D-630689C76A86}"/>
                </a:ext>
              </a:extLst>
            </p:cNvPr>
            <p:cNvSpPr/>
            <p:nvPr/>
          </p:nvSpPr>
          <p:spPr>
            <a:xfrm>
              <a:off x="8150338" y="9598091"/>
              <a:ext cx="65635" cy="92265"/>
            </a:xfrm>
            <a:custGeom>
              <a:avLst/>
              <a:gdLst>
                <a:gd name="connsiteX0" fmla="*/ 65034 w 65635"/>
                <a:gd name="connsiteY0" fmla="*/ 88741 h 92265"/>
                <a:gd name="connsiteX1" fmla="*/ 65161 w 65635"/>
                <a:gd name="connsiteY1" fmla="*/ 86765 h 92265"/>
                <a:gd name="connsiteX2" fmla="*/ 64956 w 65635"/>
                <a:gd name="connsiteY2" fmla="*/ 85185 h 92265"/>
                <a:gd name="connsiteX3" fmla="*/ 64450 w 65635"/>
                <a:gd name="connsiteY3" fmla="*/ 84679 h 92265"/>
                <a:gd name="connsiteX4" fmla="*/ 63581 w 65635"/>
                <a:gd name="connsiteY4" fmla="*/ 85912 h 92265"/>
                <a:gd name="connsiteX5" fmla="*/ 63707 w 65635"/>
                <a:gd name="connsiteY5" fmla="*/ 81787 h 92265"/>
                <a:gd name="connsiteX6" fmla="*/ 63391 w 65635"/>
                <a:gd name="connsiteY6" fmla="*/ 80207 h 92265"/>
                <a:gd name="connsiteX7" fmla="*/ 62364 w 65635"/>
                <a:gd name="connsiteY7" fmla="*/ 79795 h 92265"/>
                <a:gd name="connsiteX8" fmla="*/ 62569 w 65635"/>
                <a:gd name="connsiteY8" fmla="*/ 78500 h 92265"/>
                <a:gd name="connsiteX9" fmla="*/ 62553 w 65635"/>
                <a:gd name="connsiteY9" fmla="*/ 77156 h 92265"/>
                <a:gd name="connsiteX10" fmla="*/ 62300 w 65635"/>
                <a:gd name="connsiteY10" fmla="*/ 75766 h 92265"/>
                <a:gd name="connsiteX11" fmla="*/ 61889 w 65635"/>
                <a:gd name="connsiteY11" fmla="*/ 74264 h 92265"/>
                <a:gd name="connsiteX12" fmla="*/ 61431 w 65635"/>
                <a:gd name="connsiteY12" fmla="*/ 73379 h 92265"/>
                <a:gd name="connsiteX13" fmla="*/ 60846 w 65635"/>
                <a:gd name="connsiteY13" fmla="*/ 72383 h 92265"/>
                <a:gd name="connsiteX14" fmla="*/ 60388 w 65635"/>
                <a:gd name="connsiteY14" fmla="*/ 71214 h 92265"/>
                <a:gd name="connsiteX15" fmla="*/ 60436 w 65635"/>
                <a:gd name="connsiteY15" fmla="*/ 69854 h 92265"/>
                <a:gd name="connsiteX16" fmla="*/ 60072 w 65635"/>
                <a:gd name="connsiteY16" fmla="*/ 68875 h 92265"/>
                <a:gd name="connsiteX17" fmla="*/ 57211 w 65635"/>
                <a:gd name="connsiteY17" fmla="*/ 65635 h 92265"/>
                <a:gd name="connsiteX18" fmla="*/ 56658 w 65635"/>
                <a:gd name="connsiteY18" fmla="*/ 62837 h 92265"/>
                <a:gd name="connsiteX19" fmla="*/ 56532 w 65635"/>
                <a:gd name="connsiteY19" fmla="*/ 61858 h 92265"/>
                <a:gd name="connsiteX20" fmla="*/ 57022 w 65635"/>
                <a:gd name="connsiteY20" fmla="*/ 62205 h 92265"/>
                <a:gd name="connsiteX21" fmla="*/ 57575 w 65635"/>
                <a:gd name="connsiteY21" fmla="*/ 62949 h 92265"/>
                <a:gd name="connsiteX22" fmla="*/ 57749 w 65635"/>
                <a:gd name="connsiteY22" fmla="*/ 63327 h 92265"/>
                <a:gd name="connsiteX23" fmla="*/ 58302 w 65635"/>
                <a:gd name="connsiteY23" fmla="*/ 63865 h 92265"/>
                <a:gd name="connsiteX24" fmla="*/ 58634 w 65635"/>
                <a:gd name="connsiteY24" fmla="*/ 64371 h 92265"/>
                <a:gd name="connsiteX25" fmla="*/ 58823 w 65635"/>
                <a:gd name="connsiteY25" fmla="*/ 64418 h 92265"/>
                <a:gd name="connsiteX26" fmla="*/ 58966 w 65635"/>
                <a:gd name="connsiteY26" fmla="*/ 63486 h 92265"/>
                <a:gd name="connsiteX27" fmla="*/ 58903 w 65635"/>
                <a:gd name="connsiteY27" fmla="*/ 62996 h 92265"/>
                <a:gd name="connsiteX28" fmla="*/ 58413 w 65635"/>
                <a:gd name="connsiteY28" fmla="*/ 60704 h 92265"/>
                <a:gd name="connsiteX29" fmla="*/ 55188 w 65635"/>
                <a:gd name="connsiteY29" fmla="*/ 51159 h 92265"/>
                <a:gd name="connsiteX30" fmla="*/ 54620 w 65635"/>
                <a:gd name="connsiteY30" fmla="*/ 50115 h 92265"/>
                <a:gd name="connsiteX31" fmla="*/ 53940 w 65635"/>
                <a:gd name="connsiteY31" fmla="*/ 49420 h 92265"/>
                <a:gd name="connsiteX32" fmla="*/ 53213 w 65635"/>
                <a:gd name="connsiteY32" fmla="*/ 48850 h 92265"/>
                <a:gd name="connsiteX33" fmla="*/ 52676 w 65635"/>
                <a:gd name="connsiteY33" fmla="*/ 47982 h 92265"/>
                <a:gd name="connsiteX34" fmla="*/ 52676 w 65635"/>
                <a:gd name="connsiteY34" fmla="*/ 46464 h 92265"/>
                <a:gd name="connsiteX35" fmla="*/ 50194 w 65635"/>
                <a:gd name="connsiteY35" fmla="*/ 44172 h 92265"/>
                <a:gd name="connsiteX36" fmla="*/ 49641 w 65635"/>
                <a:gd name="connsiteY36" fmla="*/ 43240 h 92265"/>
                <a:gd name="connsiteX37" fmla="*/ 48819 w 65635"/>
                <a:gd name="connsiteY37" fmla="*/ 40001 h 92265"/>
                <a:gd name="connsiteX38" fmla="*/ 48203 w 65635"/>
                <a:gd name="connsiteY38" fmla="*/ 39036 h 92265"/>
                <a:gd name="connsiteX39" fmla="*/ 46939 w 65635"/>
                <a:gd name="connsiteY39" fmla="*/ 38325 h 92265"/>
                <a:gd name="connsiteX40" fmla="*/ 46939 w 65635"/>
                <a:gd name="connsiteY40" fmla="*/ 37124 h 92265"/>
                <a:gd name="connsiteX41" fmla="*/ 46591 w 65635"/>
                <a:gd name="connsiteY41" fmla="*/ 36540 h 92265"/>
                <a:gd name="connsiteX42" fmla="*/ 46053 w 65635"/>
                <a:gd name="connsiteY42" fmla="*/ 36145 h 92265"/>
                <a:gd name="connsiteX43" fmla="*/ 45516 w 65635"/>
                <a:gd name="connsiteY43" fmla="*/ 35512 h 92265"/>
                <a:gd name="connsiteX44" fmla="*/ 45185 w 65635"/>
                <a:gd name="connsiteY44" fmla="*/ 34516 h 92265"/>
                <a:gd name="connsiteX45" fmla="*/ 45105 w 65635"/>
                <a:gd name="connsiteY45" fmla="*/ 33015 h 92265"/>
                <a:gd name="connsiteX46" fmla="*/ 44789 w 65635"/>
                <a:gd name="connsiteY46" fmla="*/ 32004 h 92265"/>
                <a:gd name="connsiteX47" fmla="*/ 44457 w 65635"/>
                <a:gd name="connsiteY47" fmla="*/ 31450 h 92265"/>
                <a:gd name="connsiteX48" fmla="*/ 44141 w 65635"/>
                <a:gd name="connsiteY48" fmla="*/ 31340 h 92265"/>
                <a:gd name="connsiteX49" fmla="*/ 43888 w 65635"/>
                <a:gd name="connsiteY49" fmla="*/ 31387 h 92265"/>
                <a:gd name="connsiteX50" fmla="*/ 43667 w 65635"/>
                <a:gd name="connsiteY50" fmla="*/ 31245 h 92265"/>
                <a:gd name="connsiteX51" fmla="*/ 43414 w 65635"/>
                <a:gd name="connsiteY51" fmla="*/ 30707 h 92265"/>
                <a:gd name="connsiteX52" fmla="*/ 43288 w 65635"/>
                <a:gd name="connsiteY52" fmla="*/ 29775 h 92265"/>
                <a:gd name="connsiteX53" fmla="*/ 43051 w 65635"/>
                <a:gd name="connsiteY53" fmla="*/ 29222 h 92265"/>
                <a:gd name="connsiteX54" fmla="*/ 42561 w 65635"/>
                <a:gd name="connsiteY54" fmla="*/ 28495 h 92265"/>
                <a:gd name="connsiteX55" fmla="*/ 41976 w 65635"/>
                <a:gd name="connsiteY55" fmla="*/ 27879 h 92265"/>
                <a:gd name="connsiteX56" fmla="*/ 41296 w 65635"/>
                <a:gd name="connsiteY56" fmla="*/ 27578 h 92265"/>
                <a:gd name="connsiteX57" fmla="*/ 40601 w 65635"/>
                <a:gd name="connsiteY57" fmla="*/ 27784 h 92265"/>
                <a:gd name="connsiteX58" fmla="*/ 40854 w 65635"/>
                <a:gd name="connsiteY58" fmla="*/ 26219 h 92265"/>
                <a:gd name="connsiteX59" fmla="*/ 40001 w 65635"/>
                <a:gd name="connsiteY59" fmla="*/ 24892 h 92265"/>
                <a:gd name="connsiteX60" fmla="*/ 38689 w 65635"/>
                <a:gd name="connsiteY60" fmla="*/ 24022 h 92265"/>
                <a:gd name="connsiteX61" fmla="*/ 37646 w 65635"/>
                <a:gd name="connsiteY61" fmla="*/ 23770 h 92265"/>
                <a:gd name="connsiteX62" fmla="*/ 38136 w 65635"/>
                <a:gd name="connsiteY62" fmla="*/ 21794 h 92265"/>
                <a:gd name="connsiteX63" fmla="*/ 37772 w 65635"/>
                <a:gd name="connsiteY63" fmla="*/ 20546 h 92265"/>
                <a:gd name="connsiteX64" fmla="*/ 36713 w 65635"/>
                <a:gd name="connsiteY64" fmla="*/ 19582 h 92265"/>
                <a:gd name="connsiteX65" fmla="*/ 35180 w 65635"/>
                <a:gd name="connsiteY65" fmla="*/ 18570 h 92265"/>
                <a:gd name="connsiteX66" fmla="*/ 35765 w 65635"/>
                <a:gd name="connsiteY66" fmla="*/ 18443 h 92265"/>
                <a:gd name="connsiteX67" fmla="*/ 35891 w 65635"/>
                <a:gd name="connsiteY67" fmla="*/ 17922 h 92265"/>
                <a:gd name="connsiteX68" fmla="*/ 35686 w 65635"/>
                <a:gd name="connsiteY68" fmla="*/ 17100 h 92265"/>
                <a:gd name="connsiteX69" fmla="*/ 35386 w 65635"/>
                <a:gd name="connsiteY69" fmla="*/ 16088 h 92265"/>
                <a:gd name="connsiteX70" fmla="*/ 34912 w 65635"/>
                <a:gd name="connsiteY70" fmla="*/ 15330 h 92265"/>
                <a:gd name="connsiteX71" fmla="*/ 34311 w 65635"/>
                <a:gd name="connsiteY71" fmla="*/ 15314 h 92265"/>
                <a:gd name="connsiteX72" fmla="*/ 32209 w 65635"/>
                <a:gd name="connsiteY72" fmla="*/ 16263 h 92265"/>
                <a:gd name="connsiteX73" fmla="*/ 31561 w 65635"/>
                <a:gd name="connsiteY73" fmla="*/ 16215 h 92265"/>
                <a:gd name="connsiteX74" fmla="*/ 31134 w 65635"/>
                <a:gd name="connsiteY74" fmla="*/ 15678 h 92265"/>
                <a:gd name="connsiteX75" fmla="*/ 30818 w 65635"/>
                <a:gd name="connsiteY75" fmla="*/ 14729 h 92265"/>
                <a:gd name="connsiteX76" fmla="*/ 30518 w 65635"/>
                <a:gd name="connsiteY76" fmla="*/ 14019 h 92265"/>
                <a:gd name="connsiteX77" fmla="*/ 30091 w 65635"/>
                <a:gd name="connsiteY77" fmla="*/ 13481 h 92265"/>
                <a:gd name="connsiteX78" fmla="*/ 29506 w 65635"/>
                <a:gd name="connsiteY78" fmla="*/ 13149 h 92265"/>
                <a:gd name="connsiteX79" fmla="*/ 29317 w 65635"/>
                <a:gd name="connsiteY79" fmla="*/ 13607 h 92265"/>
                <a:gd name="connsiteX80" fmla="*/ 29064 w 65635"/>
                <a:gd name="connsiteY80" fmla="*/ 13876 h 92265"/>
                <a:gd name="connsiteX81" fmla="*/ 28337 w 65635"/>
                <a:gd name="connsiteY81" fmla="*/ 14097 h 92265"/>
                <a:gd name="connsiteX82" fmla="*/ 28369 w 65635"/>
                <a:gd name="connsiteY82" fmla="*/ 13386 h 92265"/>
                <a:gd name="connsiteX83" fmla="*/ 28558 w 65635"/>
                <a:gd name="connsiteY83" fmla="*/ 12912 h 92265"/>
                <a:gd name="connsiteX84" fmla="*/ 29206 w 65635"/>
                <a:gd name="connsiteY84" fmla="*/ 12169 h 92265"/>
                <a:gd name="connsiteX85" fmla="*/ 29096 w 65635"/>
                <a:gd name="connsiteY85" fmla="*/ 11727 h 92265"/>
                <a:gd name="connsiteX86" fmla="*/ 26915 w 65635"/>
                <a:gd name="connsiteY86" fmla="*/ 11221 h 92265"/>
                <a:gd name="connsiteX87" fmla="*/ 26757 w 65635"/>
                <a:gd name="connsiteY87" fmla="*/ 10731 h 92265"/>
                <a:gd name="connsiteX88" fmla="*/ 28653 w 65635"/>
                <a:gd name="connsiteY88" fmla="*/ 10510 h 92265"/>
                <a:gd name="connsiteX89" fmla="*/ 30534 w 65635"/>
                <a:gd name="connsiteY89" fmla="*/ 10731 h 92265"/>
                <a:gd name="connsiteX90" fmla="*/ 30392 w 65635"/>
                <a:gd name="connsiteY90" fmla="*/ 10193 h 92265"/>
                <a:gd name="connsiteX91" fmla="*/ 25824 w 65635"/>
                <a:gd name="connsiteY91" fmla="*/ 6985 h 92265"/>
                <a:gd name="connsiteX92" fmla="*/ 25160 w 65635"/>
                <a:gd name="connsiteY92" fmla="*/ 6717 h 92265"/>
                <a:gd name="connsiteX93" fmla="*/ 23548 w 65635"/>
                <a:gd name="connsiteY93" fmla="*/ 6559 h 92265"/>
                <a:gd name="connsiteX94" fmla="*/ 23090 w 65635"/>
                <a:gd name="connsiteY94" fmla="*/ 6132 h 92265"/>
                <a:gd name="connsiteX95" fmla="*/ 22695 w 65635"/>
                <a:gd name="connsiteY95" fmla="*/ 5879 h 92265"/>
                <a:gd name="connsiteX96" fmla="*/ 19581 w 65635"/>
                <a:gd name="connsiteY96" fmla="*/ 5358 h 92265"/>
                <a:gd name="connsiteX97" fmla="*/ 18586 w 65635"/>
                <a:gd name="connsiteY97" fmla="*/ 5658 h 92265"/>
                <a:gd name="connsiteX98" fmla="*/ 17653 w 65635"/>
                <a:gd name="connsiteY98" fmla="*/ 6274 h 92265"/>
                <a:gd name="connsiteX99" fmla="*/ 16990 w 65635"/>
                <a:gd name="connsiteY99" fmla="*/ 7112 h 92265"/>
                <a:gd name="connsiteX100" fmla="*/ 17179 w 65635"/>
                <a:gd name="connsiteY100" fmla="*/ 5910 h 92265"/>
                <a:gd name="connsiteX101" fmla="*/ 18443 w 65635"/>
                <a:gd name="connsiteY101" fmla="*/ 4773 h 92265"/>
                <a:gd name="connsiteX102" fmla="*/ 18507 w 65635"/>
                <a:gd name="connsiteY102" fmla="*/ 3445 h 92265"/>
                <a:gd name="connsiteX103" fmla="*/ 16784 w 65635"/>
                <a:gd name="connsiteY103" fmla="*/ 3050 h 92265"/>
                <a:gd name="connsiteX104" fmla="*/ 15172 w 65635"/>
                <a:gd name="connsiteY104" fmla="*/ 3334 h 92265"/>
                <a:gd name="connsiteX105" fmla="*/ 14666 w 65635"/>
                <a:gd name="connsiteY105" fmla="*/ 3951 h 92265"/>
                <a:gd name="connsiteX106" fmla="*/ 14066 w 65635"/>
                <a:gd name="connsiteY106" fmla="*/ 4978 h 92265"/>
                <a:gd name="connsiteX107" fmla="*/ 13434 w 65635"/>
                <a:gd name="connsiteY107" fmla="*/ 5563 h 92265"/>
                <a:gd name="connsiteX108" fmla="*/ 12833 w 65635"/>
                <a:gd name="connsiteY108" fmla="*/ 4820 h 92265"/>
                <a:gd name="connsiteX109" fmla="*/ 12296 w 65635"/>
                <a:gd name="connsiteY109" fmla="*/ 4283 h 92265"/>
                <a:gd name="connsiteX110" fmla="*/ 11521 w 65635"/>
                <a:gd name="connsiteY110" fmla="*/ 4773 h 92265"/>
                <a:gd name="connsiteX111" fmla="*/ 10368 w 65635"/>
                <a:gd name="connsiteY111" fmla="*/ 6337 h 92265"/>
                <a:gd name="connsiteX112" fmla="*/ 9625 w 65635"/>
                <a:gd name="connsiteY112" fmla="*/ 7902 h 92265"/>
                <a:gd name="connsiteX113" fmla="*/ 9167 w 65635"/>
                <a:gd name="connsiteY113" fmla="*/ 8266 h 92265"/>
                <a:gd name="connsiteX114" fmla="*/ 8487 w 65635"/>
                <a:gd name="connsiteY114" fmla="*/ 7949 h 92265"/>
                <a:gd name="connsiteX115" fmla="*/ 9103 w 65635"/>
                <a:gd name="connsiteY115" fmla="*/ 6005 h 92265"/>
                <a:gd name="connsiteX116" fmla="*/ 11490 w 65635"/>
                <a:gd name="connsiteY116" fmla="*/ 3793 h 92265"/>
                <a:gd name="connsiteX117" fmla="*/ 12264 w 65635"/>
                <a:gd name="connsiteY117" fmla="*/ 1976 h 92265"/>
                <a:gd name="connsiteX118" fmla="*/ 9846 w 65635"/>
                <a:gd name="connsiteY118" fmla="*/ 505 h 92265"/>
                <a:gd name="connsiteX119" fmla="*/ 7412 w 65635"/>
                <a:gd name="connsiteY119" fmla="*/ 0 h 92265"/>
                <a:gd name="connsiteX120" fmla="*/ 5342 w 65635"/>
                <a:gd name="connsiteY120" fmla="*/ 885 h 92265"/>
                <a:gd name="connsiteX121" fmla="*/ 3935 w 65635"/>
                <a:gd name="connsiteY121" fmla="*/ 3571 h 92265"/>
                <a:gd name="connsiteX122" fmla="*/ 3667 w 65635"/>
                <a:gd name="connsiteY122" fmla="*/ 3903 h 92265"/>
                <a:gd name="connsiteX123" fmla="*/ 3272 w 65635"/>
                <a:gd name="connsiteY123" fmla="*/ 4046 h 92265"/>
                <a:gd name="connsiteX124" fmla="*/ 2987 w 65635"/>
                <a:gd name="connsiteY124" fmla="*/ 4283 h 92265"/>
                <a:gd name="connsiteX125" fmla="*/ 3003 w 65635"/>
                <a:gd name="connsiteY125" fmla="*/ 4931 h 92265"/>
                <a:gd name="connsiteX126" fmla="*/ 3177 w 65635"/>
                <a:gd name="connsiteY126" fmla="*/ 5326 h 92265"/>
                <a:gd name="connsiteX127" fmla="*/ 3603 w 65635"/>
                <a:gd name="connsiteY127" fmla="*/ 6069 h 92265"/>
                <a:gd name="connsiteX128" fmla="*/ 3793 w 65635"/>
                <a:gd name="connsiteY128" fmla="*/ 6606 h 92265"/>
                <a:gd name="connsiteX129" fmla="*/ 3951 w 65635"/>
                <a:gd name="connsiteY129" fmla="*/ 6985 h 92265"/>
                <a:gd name="connsiteX130" fmla="*/ 4235 w 65635"/>
                <a:gd name="connsiteY130" fmla="*/ 7349 h 92265"/>
                <a:gd name="connsiteX131" fmla="*/ 4425 w 65635"/>
                <a:gd name="connsiteY131" fmla="*/ 7759 h 92265"/>
                <a:gd name="connsiteX132" fmla="*/ 4409 w 65635"/>
                <a:gd name="connsiteY132" fmla="*/ 8297 h 92265"/>
                <a:gd name="connsiteX133" fmla="*/ 4204 w 65635"/>
                <a:gd name="connsiteY133" fmla="*/ 8771 h 92265"/>
                <a:gd name="connsiteX134" fmla="*/ 3698 w 65635"/>
                <a:gd name="connsiteY134" fmla="*/ 9466 h 92265"/>
                <a:gd name="connsiteX135" fmla="*/ 3540 w 65635"/>
                <a:gd name="connsiteY135" fmla="*/ 9893 h 92265"/>
                <a:gd name="connsiteX136" fmla="*/ 3477 w 65635"/>
                <a:gd name="connsiteY136" fmla="*/ 10747 h 92265"/>
                <a:gd name="connsiteX137" fmla="*/ 3556 w 65635"/>
                <a:gd name="connsiteY137" fmla="*/ 11063 h 92265"/>
                <a:gd name="connsiteX138" fmla="*/ 3509 w 65635"/>
                <a:gd name="connsiteY138" fmla="*/ 11379 h 92265"/>
                <a:gd name="connsiteX139" fmla="*/ 2292 w 65635"/>
                <a:gd name="connsiteY139" fmla="*/ 13197 h 92265"/>
                <a:gd name="connsiteX140" fmla="*/ 2023 w 65635"/>
                <a:gd name="connsiteY140" fmla="*/ 13829 h 92265"/>
                <a:gd name="connsiteX141" fmla="*/ 1976 w 65635"/>
                <a:gd name="connsiteY141" fmla="*/ 14666 h 92265"/>
                <a:gd name="connsiteX142" fmla="*/ 2782 w 65635"/>
                <a:gd name="connsiteY142" fmla="*/ 14050 h 92265"/>
                <a:gd name="connsiteX143" fmla="*/ 3588 w 65635"/>
                <a:gd name="connsiteY143" fmla="*/ 14050 h 92265"/>
                <a:gd name="connsiteX144" fmla="*/ 5531 w 65635"/>
                <a:gd name="connsiteY144" fmla="*/ 14729 h 92265"/>
                <a:gd name="connsiteX145" fmla="*/ 7491 w 65635"/>
                <a:gd name="connsiteY145" fmla="*/ 14603 h 92265"/>
                <a:gd name="connsiteX146" fmla="*/ 7886 w 65635"/>
                <a:gd name="connsiteY146" fmla="*/ 14871 h 92265"/>
                <a:gd name="connsiteX147" fmla="*/ 7918 w 65635"/>
                <a:gd name="connsiteY147" fmla="*/ 15583 h 92265"/>
                <a:gd name="connsiteX148" fmla="*/ 7570 w 65635"/>
                <a:gd name="connsiteY148" fmla="*/ 15946 h 92265"/>
                <a:gd name="connsiteX149" fmla="*/ 2592 w 65635"/>
                <a:gd name="connsiteY149" fmla="*/ 16041 h 92265"/>
                <a:gd name="connsiteX150" fmla="*/ 995 w 65635"/>
                <a:gd name="connsiteY150" fmla="*/ 16626 h 92265"/>
                <a:gd name="connsiteX151" fmla="*/ 379 w 65635"/>
                <a:gd name="connsiteY151" fmla="*/ 16990 h 92265"/>
                <a:gd name="connsiteX152" fmla="*/ 0 w 65635"/>
                <a:gd name="connsiteY152" fmla="*/ 17511 h 92265"/>
                <a:gd name="connsiteX153" fmla="*/ 253 w 65635"/>
                <a:gd name="connsiteY153" fmla="*/ 18143 h 92265"/>
                <a:gd name="connsiteX154" fmla="*/ 1644 w 65635"/>
                <a:gd name="connsiteY154" fmla="*/ 19376 h 92265"/>
                <a:gd name="connsiteX155" fmla="*/ 2276 w 65635"/>
                <a:gd name="connsiteY155" fmla="*/ 20150 h 92265"/>
                <a:gd name="connsiteX156" fmla="*/ 5279 w 65635"/>
                <a:gd name="connsiteY156" fmla="*/ 21573 h 92265"/>
                <a:gd name="connsiteX157" fmla="*/ 7570 w 65635"/>
                <a:gd name="connsiteY157" fmla="*/ 24465 h 92265"/>
                <a:gd name="connsiteX158" fmla="*/ 8250 w 65635"/>
                <a:gd name="connsiteY158" fmla="*/ 24765 h 92265"/>
                <a:gd name="connsiteX159" fmla="*/ 9072 w 65635"/>
                <a:gd name="connsiteY159" fmla="*/ 24196 h 92265"/>
                <a:gd name="connsiteX160" fmla="*/ 9878 w 65635"/>
                <a:gd name="connsiteY160" fmla="*/ 23343 h 92265"/>
                <a:gd name="connsiteX161" fmla="*/ 10779 w 65635"/>
                <a:gd name="connsiteY161" fmla="*/ 22743 h 92265"/>
                <a:gd name="connsiteX162" fmla="*/ 11964 w 65635"/>
                <a:gd name="connsiteY162" fmla="*/ 22932 h 92265"/>
                <a:gd name="connsiteX163" fmla="*/ 12643 w 65635"/>
                <a:gd name="connsiteY163" fmla="*/ 22900 h 92265"/>
                <a:gd name="connsiteX164" fmla="*/ 15630 w 65635"/>
                <a:gd name="connsiteY164" fmla="*/ 21573 h 92265"/>
                <a:gd name="connsiteX165" fmla="*/ 15441 w 65635"/>
                <a:gd name="connsiteY165" fmla="*/ 25287 h 92265"/>
                <a:gd name="connsiteX166" fmla="*/ 15599 w 65635"/>
                <a:gd name="connsiteY166" fmla="*/ 25903 h 92265"/>
                <a:gd name="connsiteX167" fmla="*/ 15109 w 65635"/>
                <a:gd name="connsiteY167" fmla="*/ 26346 h 92265"/>
                <a:gd name="connsiteX168" fmla="*/ 14571 w 65635"/>
                <a:gd name="connsiteY168" fmla="*/ 27262 h 92265"/>
                <a:gd name="connsiteX169" fmla="*/ 14240 w 65635"/>
                <a:gd name="connsiteY169" fmla="*/ 28368 h 92265"/>
                <a:gd name="connsiteX170" fmla="*/ 14477 w 65635"/>
                <a:gd name="connsiteY170" fmla="*/ 29206 h 92265"/>
                <a:gd name="connsiteX171" fmla="*/ 15441 w 65635"/>
                <a:gd name="connsiteY171" fmla="*/ 29743 h 92265"/>
                <a:gd name="connsiteX172" fmla="*/ 16057 w 65635"/>
                <a:gd name="connsiteY172" fmla="*/ 29364 h 92265"/>
                <a:gd name="connsiteX173" fmla="*/ 16800 w 65635"/>
                <a:gd name="connsiteY173" fmla="*/ 27705 h 92265"/>
                <a:gd name="connsiteX174" fmla="*/ 17385 w 65635"/>
                <a:gd name="connsiteY174" fmla="*/ 26914 h 92265"/>
                <a:gd name="connsiteX175" fmla="*/ 18112 w 65635"/>
                <a:gd name="connsiteY175" fmla="*/ 26599 h 92265"/>
                <a:gd name="connsiteX176" fmla="*/ 18981 w 65635"/>
                <a:gd name="connsiteY176" fmla="*/ 26583 h 92265"/>
                <a:gd name="connsiteX177" fmla="*/ 20008 w 65635"/>
                <a:gd name="connsiteY177" fmla="*/ 26772 h 92265"/>
                <a:gd name="connsiteX178" fmla="*/ 20182 w 65635"/>
                <a:gd name="connsiteY178" fmla="*/ 27326 h 92265"/>
                <a:gd name="connsiteX179" fmla="*/ 18602 w 65635"/>
                <a:gd name="connsiteY179" fmla="*/ 27926 h 92265"/>
                <a:gd name="connsiteX180" fmla="*/ 17116 w 65635"/>
                <a:gd name="connsiteY180" fmla="*/ 29127 h 92265"/>
                <a:gd name="connsiteX181" fmla="*/ 16452 w 65635"/>
                <a:gd name="connsiteY181" fmla="*/ 30945 h 92265"/>
                <a:gd name="connsiteX182" fmla="*/ 17321 w 65635"/>
                <a:gd name="connsiteY182" fmla="*/ 33521 h 92265"/>
                <a:gd name="connsiteX183" fmla="*/ 18997 w 65635"/>
                <a:gd name="connsiteY183" fmla="*/ 35306 h 92265"/>
                <a:gd name="connsiteX184" fmla="*/ 20846 w 65635"/>
                <a:gd name="connsiteY184" fmla="*/ 36081 h 92265"/>
                <a:gd name="connsiteX185" fmla="*/ 22663 w 65635"/>
                <a:gd name="connsiteY185" fmla="*/ 36160 h 92265"/>
                <a:gd name="connsiteX186" fmla="*/ 24307 w 65635"/>
                <a:gd name="connsiteY186" fmla="*/ 35828 h 92265"/>
                <a:gd name="connsiteX187" fmla="*/ 25793 w 65635"/>
                <a:gd name="connsiteY187" fmla="*/ 34785 h 92265"/>
                <a:gd name="connsiteX188" fmla="*/ 26693 w 65635"/>
                <a:gd name="connsiteY188" fmla="*/ 34833 h 92265"/>
                <a:gd name="connsiteX189" fmla="*/ 27483 w 65635"/>
                <a:gd name="connsiteY189" fmla="*/ 36270 h 92265"/>
                <a:gd name="connsiteX190" fmla="*/ 27341 w 65635"/>
                <a:gd name="connsiteY190" fmla="*/ 36871 h 92265"/>
                <a:gd name="connsiteX191" fmla="*/ 25777 w 65635"/>
                <a:gd name="connsiteY191" fmla="*/ 37345 h 92265"/>
                <a:gd name="connsiteX192" fmla="*/ 24939 w 65635"/>
                <a:gd name="connsiteY192" fmla="*/ 38278 h 92265"/>
                <a:gd name="connsiteX193" fmla="*/ 23991 w 65635"/>
                <a:gd name="connsiteY193" fmla="*/ 38641 h 92265"/>
                <a:gd name="connsiteX194" fmla="*/ 23849 w 65635"/>
                <a:gd name="connsiteY194" fmla="*/ 38894 h 92265"/>
                <a:gd name="connsiteX195" fmla="*/ 23786 w 65635"/>
                <a:gd name="connsiteY195" fmla="*/ 39226 h 92265"/>
                <a:gd name="connsiteX196" fmla="*/ 23264 w 65635"/>
                <a:gd name="connsiteY196" fmla="*/ 40301 h 92265"/>
                <a:gd name="connsiteX197" fmla="*/ 23043 w 65635"/>
                <a:gd name="connsiteY197" fmla="*/ 40553 h 92265"/>
                <a:gd name="connsiteX198" fmla="*/ 22268 w 65635"/>
                <a:gd name="connsiteY198" fmla="*/ 40838 h 92265"/>
                <a:gd name="connsiteX199" fmla="*/ 21462 w 65635"/>
                <a:gd name="connsiteY199" fmla="*/ 41328 h 92265"/>
                <a:gd name="connsiteX200" fmla="*/ 20877 w 65635"/>
                <a:gd name="connsiteY200" fmla="*/ 42134 h 92265"/>
                <a:gd name="connsiteX201" fmla="*/ 21020 w 65635"/>
                <a:gd name="connsiteY201" fmla="*/ 43272 h 92265"/>
                <a:gd name="connsiteX202" fmla="*/ 20846 w 65635"/>
                <a:gd name="connsiteY202" fmla="*/ 44062 h 92265"/>
                <a:gd name="connsiteX203" fmla="*/ 20688 w 65635"/>
                <a:gd name="connsiteY203" fmla="*/ 44299 h 92265"/>
                <a:gd name="connsiteX204" fmla="*/ 20514 w 65635"/>
                <a:gd name="connsiteY204" fmla="*/ 44521 h 92265"/>
                <a:gd name="connsiteX205" fmla="*/ 21320 w 65635"/>
                <a:gd name="connsiteY205" fmla="*/ 44552 h 92265"/>
                <a:gd name="connsiteX206" fmla="*/ 22347 w 65635"/>
                <a:gd name="connsiteY206" fmla="*/ 44821 h 92265"/>
                <a:gd name="connsiteX207" fmla="*/ 23390 w 65635"/>
                <a:gd name="connsiteY207" fmla="*/ 45358 h 92265"/>
                <a:gd name="connsiteX208" fmla="*/ 24196 w 65635"/>
                <a:gd name="connsiteY208" fmla="*/ 46148 h 92265"/>
                <a:gd name="connsiteX209" fmla="*/ 24734 w 65635"/>
                <a:gd name="connsiteY209" fmla="*/ 47223 h 92265"/>
                <a:gd name="connsiteX210" fmla="*/ 24338 w 65635"/>
                <a:gd name="connsiteY210" fmla="*/ 47444 h 92265"/>
                <a:gd name="connsiteX211" fmla="*/ 23564 w 65635"/>
                <a:gd name="connsiteY211" fmla="*/ 47650 h 92265"/>
                <a:gd name="connsiteX212" fmla="*/ 23169 w 65635"/>
                <a:gd name="connsiteY212" fmla="*/ 48645 h 92265"/>
                <a:gd name="connsiteX213" fmla="*/ 22221 w 65635"/>
                <a:gd name="connsiteY213" fmla="*/ 48313 h 92265"/>
                <a:gd name="connsiteX214" fmla="*/ 22205 w 65635"/>
                <a:gd name="connsiteY214" fmla="*/ 49372 h 92265"/>
                <a:gd name="connsiteX215" fmla="*/ 23169 w 65635"/>
                <a:gd name="connsiteY215" fmla="*/ 52660 h 92265"/>
                <a:gd name="connsiteX216" fmla="*/ 23849 w 65635"/>
                <a:gd name="connsiteY216" fmla="*/ 52833 h 92265"/>
                <a:gd name="connsiteX217" fmla="*/ 24892 w 65635"/>
                <a:gd name="connsiteY217" fmla="*/ 52423 h 92265"/>
                <a:gd name="connsiteX218" fmla="*/ 25729 w 65635"/>
                <a:gd name="connsiteY218" fmla="*/ 52549 h 92265"/>
                <a:gd name="connsiteX219" fmla="*/ 25666 w 65635"/>
                <a:gd name="connsiteY219" fmla="*/ 54367 h 92265"/>
                <a:gd name="connsiteX220" fmla="*/ 27926 w 65635"/>
                <a:gd name="connsiteY220" fmla="*/ 54414 h 92265"/>
                <a:gd name="connsiteX221" fmla="*/ 30897 w 65635"/>
                <a:gd name="connsiteY221" fmla="*/ 50621 h 92265"/>
                <a:gd name="connsiteX222" fmla="*/ 32873 w 65635"/>
                <a:gd name="connsiteY222" fmla="*/ 49594 h 92265"/>
                <a:gd name="connsiteX223" fmla="*/ 32762 w 65635"/>
                <a:gd name="connsiteY223" fmla="*/ 50305 h 92265"/>
                <a:gd name="connsiteX224" fmla="*/ 32604 w 65635"/>
                <a:gd name="connsiteY224" fmla="*/ 50669 h 92265"/>
                <a:gd name="connsiteX225" fmla="*/ 32367 w 65635"/>
                <a:gd name="connsiteY225" fmla="*/ 51047 h 92265"/>
                <a:gd name="connsiteX226" fmla="*/ 32114 w 65635"/>
                <a:gd name="connsiteY226" fmla="*/ 51648 h 92265"/>
                <a:gd name="connsiteX227" fmla="*/ 32083 w 65635"/>
                <a:gd name="connsiteY227" fmla="*/ 52344 h 92265"/>
                <a:gd name="connsiteX228" fmla="*/ 32225 w 65635"/>
                <a:gd name="connsiteY228" fmla="*/ 52944 h 92265"/>
                <a:gd name="connsiteX229" fmla="*/ 33094 w 65635"/>
                <a:gd name="connsiteY229" fmla="*/ 55220 h 92265"/>
                <a:gd name="connsiteX230" fmla="*/ 33363 w 65635"/>
                <a:gd name="connsiteY230" fmla="*/ 55789 h 92265"/>
                <a:gd name="connsiteX231" fmla="*/ 33378 w 65635"/>
                <a:gd name="connsiteY231" fmla="*/ 56232 h 92265"/>
                <a:gd name="connsiteX232" fmla="*/ 32241 w 65635"/>
                <a:gd name="connsiteY232" fmla="*/ 56942 h 92265"/>
                <a:gd name="connsiteX233" fmla="*/ 32430 w 65635"/>
                <a:gd name="connsiteY233" fmla="*/ 57385 h 92265"/>
                <a:gd name="connsiteX234" fmla="*/ 32905 w 65635"/>
                <a:gd name="connsiteY234" fmla="*/ 57954 h 92265"/>
                <a:gd name="connsiteX235" fmla="*/ 33189 w 65635"/>
                <a:gd name="connsiteY235" fmla="*/ 58666 h 92265"/>
                <a:gd name="connsiteX236" fmla="*/ 33031 w 65635"/>
                <a:gd name="connsiteY236" fmla="*/ 59203 h 92265"/>
                <a:gd name="connsiteX237" fmla="*/ 32746 w 65635"/>
                <a:gd name="connsiteY237" fmla="*/ 59851 h 92265"/>
                <a:gd name="connsiteX238" fmla="*/ 32588 w 65635"/>
                <a:gd name="connsiteY238" fmla="*/ 60530 h 92265"/>
                <a:gd name="connsiteX239" fmla="*/ 32826 w 65635"/>
                <a:gd name="connsiteY239" fmla="*/ 61210 h 92265"/>
                <a:gd name="connsiteX240" fmla="*/ 33537 w 65635"/>
                <a:gd name="connsiteY240" fmla="*/ 61668 h 92265"/>
                <a:gd name="connsiteX241" fmla="*/ 33963 w 65635"/>
                <a:gd name="connsiteY241" fmla="*/ 61352 h 92265"/>
                <a:gd name="connsiteX242" fmla="*/ 34295 w 65635"/>
                <a:gd name="connsiteY242" fmla="*/ 60783 h 92265"/>
                <a:gd name="connsiteX243" fmla="*/ 35180 w 65635"/>
                <a:gd name="connsiteY243" fmla="*/ 59771 h 92265"/>
                <a:gd name="connsiteX244" fmla="*/ 37488 w 65635"/>
                <a:gd name="connsiteY244" fmla="*/ 54003 h 92265"/>
                <a:gd name="connsiteX245" fmla="*/ 37488 w 65635"/>
                <a:gd name="connsiteY245" fmla="*/ 53339 h 92265"/>
                <a:gd name="connsiteX246" fmla="*/ 37646 w 65635"/>
                <a:gd name="connsiteY246" fmla="*/ 52691 h 92265"/>
                <a:gd name="connsiteX247" fmla="*/ 38436 w 65635"/>
                <a:gd name="connsiteY247" fmla="*/ 52786 h 92265"/>
                <a:gd name="connsiteX248" fmla="*/ 39258 w 65635"/>
                <a:gd name="connsiteY248" fmla="*/ 53276 h 92265"/>
                <a:gd name="connsiteX249" fmla="*/ 39590 w 65635"/>
                <a:gd name="connsiteY249" fmla="*/ 53829 h 92265"/>
                <a:gd name="connsiteX250" fmla="*/ 39116 w 65635"/>
                <a:gd name="connsiteY250" fmla="*/ 55078 h 92265"/>
                <a:gd name="connsiteX251" fmla="*/ 37156 w 65635"/>
                <a:gd name="connsiteY251" fmla="*/ 58096 h 92265"/>
                <a:gd name="connsiteX252" fmla="*/ 36713 w 65635"/>
                <a:gd name="connsiteY252" fmla="*/ 59393 h 92265"/>
                <a:gd name="connsiteX253" fmla="*/ 36508 w 65635"/>
                <a:gd name="connsiteY253" fmla="*/ 60625 h 92265"/>
                <a:gd name="connsiteX254" fmla="*/ 36555 w 65635"/>
                <a:gd name="connsiteY254" fmla="*/ 61889 h 92265"/>
                <a:gd name="connsiteX255" fmla="*/ 36871 w 65635"/>
                <a:gd name="connsiteY255" fmla="*/ 63312 h 92265"/>
                <a:gd name="connsiteX256" fmla="*/ 37551 w 65635"/>
                <a:gd name="connsiteY256" fmla="*/ 65193 h 92265"/>
                <a:gd name="connsiteX257" fmla="*/ 38246 w 65635"/>
                <a:gd name="connsiteY257" fmla="*/ 66204 h 92265"/>
                <a:gd name="connsiteX258" fmla="*/ 39005 w 65635"/>
                <a:gd name="connsiteY258" fmla="*/ 66283 h 92265"/>
                <a:gd name="connsiteX259" fmla="*/ 39890 w 65635"/>
                <a:gd name="connsiteY259" fmla="*/ 65382 h 92265"/>
                <a:gd name="connsiteX260" fmla="*/ 40396 w 65635"/>
                <a:gd name="connsiteY260" fmla="*/ 64434 h 92265"/>
                <a:gd name="connsiteX261" fmla="*/ 40854 w 65635"/>
                <a:gd name="connsiteY261" fmla="*/ 63091 h 92265"/>
                <a:gd name="connsiteX262" fmla="*/ 41107 w 65635"/>
                <a:gd name="connsiteY262" fmla="*/ 61542 h 92265"/>
                <a:gd name="connsiteX263" fmla="*/ 40585 w 65635"/>
                <a:gd name="connsiteY263" fmla="*/ 57954 h 92265"/>
                <a:gd name="connsiteX264" fmla="*/ 40838 w 65635"/>
                <a:gd name="connsiteY264" fmla="*/ 56547 h 92265"/>
                <a:gd name="connsiteX265" fmla="*/ 41565 w 65635"/>
                <a:gd name="connsiteY265" fmla="*/ 55789 h 92265"/>
                <a:gd name="connsiteX266" fmla="*/ 42719 w 65635"/>
                <a:gd name="connsiteY266" fmla="*/ 55884 h 92265"/>
                <a:gd name="connsiteX267" fmla="*/ 42197 w 65635"/>
                <a:gd name="connsiteY267" fmla="*/ 56579 h 92265"/>
                <a:gd name="connsiteX268" fmla="*/ 41881 w 65635"/>
                <a:gd name="connsiteY268" fmla="*/ 57179 h 92265"/>
                <a:gd name="connsiteX269" fmla="*/ 41802 w 65635"/>
                <a:gd name="connsiteY269" fmla="*/ 57986 h 92265"/>
                <a:gd name="connsiteX270" fmla="*/ 42102 w 65635"/>
                <a:gd name="connsiteY270" fmla="*/ 60420 h 92265"/>
                <a:gd name="connsiteX271" fmla="*/ 42371 w 65635"/>
                <a:gd name="connsiteY271" fmla="*/ 61589 h 92265"/>
                <a:gd name="connsiteX272" fmla="*/ 42830 w 65635"/>
                <a:gd name="connsiteY272" fmla="*/ 62474 h 92265"/>
                <a:gd name="connsiteX273" fmla="*/ 43667 w 65635"/>
                <a:gd name="connsiteY273" fmla="*/ 62664 h 92265"/>
                <a:gd name="connsiteX274" fmla="*/ 44189 w 65635"/>
                <a:gd name="connsiteY274" fmla="*/ 62222 h 92265"/>
                <a:gd name="connsiteX275" fmla="*/ 44457 w 65635"/>
                <a:gd name="connsiteY275" fmla="*/ 61368 h 92265"/>
                <a:gd name="connsiteX276" fmla="*/ 44774 w 65635"/>
                <a:gd name="connsiteY276" fmla="*/ 59329 h 92265"/>
                <a:gd name="connsiteX277" fmla="*/ 45105 w 65635"/>
                <a:gd name="connsiteY277" fmla="*/ 58144 h 92265"/>
                <a:gd name="connsiteX278" fmla="*/ 45469 w 65635"/>
                <a:gd name="connsiteY278" fmla="*/ 57464 h 92265"/>
                <a:gd name="connsiteX279" fmla="*/ 46006 w 65635"/>
                <a:gd name="connsiteY279" fmla="*/ 57085 h 92265"/>
                <a:gd name="connsiteX280" fmla="*/ 46844 w 65635"/>
                <a:gd name="connsiteY280" fmla="*/ 56800 h 92265"/>
                <a:gd name="connsiteX281" fmla="*/ 45469 w 65635"/>
                <a:gd name="connsiteY281" fmla="*/ 60578 h 92265"/>
                <a:gd name="connsiteX282" fmla="*/ 45121 w 65635"/>
                <a:gd name="connsiteY282" fmla="*/ 62711 h 92265"/>
                <a:gd name="connsiteX283" fmla="*/ 45279 w 65635"/>
                <a:gd name="connsiteY283" fmla="*/ 64592 h 92265"/>
                <a:gd name="connsiteX284" fmla="*/ 45058 w 65635"/>
                <a:gd name="connsiteY284" fmla="*/ 65351 h 92265"/>
                <a:gd name="connsiteX285" fmla="*/ 42972 w 65635"/>
                <a:gd name="connsiteY285" fmla="*/ 65872 h 92265"/>
                <a:gd name="connsiteX286" fmla="*/ 42197 w 65635"/>
                <a:gd name="connsiteY286" fmla="*/ 66330 h 92265"/>
                <a:gd name="connsiteX287" fmla="*/ 41850 w 65635"/>
                <a:gd name="connsiteY287" fmla="*/ 67137 h 92265"/>
                <a:gd name="connsiteX288" fmla="*/ 41850 w 65635"/>
                <a:gd name="connsiteY288" fmla="*/ 67785 h 92265"/>
                <a:gd name="connsiteX289" fmla="*/ 42197 w 65635"/>
                <a:gd name="connsiteY289" fmla="*/ 68337 h 92265"/>
                <a:gd name="connsiteX290" fmla="*/ 42924 w 65635"/>
                <a:gd name="connsiteY290" fmla="*/ 68764 h 92265"/>
                <a:gd name="connsiteX291" fmla="*/ 42751 w 65635"/>
                <a:gd name="connsiteY291" fmla="*/ 69239 h 92265"/>
                <a:gd name="connsiteX292" fmla="*/ 42513 w 65635"/>
                <a:gd name="connsiteY292" fmla="*/ 69649 h 92265"/>
                <a:gd name="connsiteX293" fmla="*/ 42229 w 65635"/>
                <a:gd name="connsiteY293" fmla="*/ 69966 h 92265"/>
                <a:gd name="connsiteX294" fmla="*/ 41881 w 65635"/>
                <a:gd name="connsiteY294" fmla="*/ 70186 h 92265"/>
                <a:gd name="connsiteX295" fmla="*/ 42830 w 65635"/>
                <a:gd name="connsiteY295" fmla="*/ 70882 h 92265"/>
                <a:gd name="connsiteX296" fmla="*/ 43904 w 65635"/>
                <a:gd name="connsiteY296" fmla="*/ 71878 h 92265"/>
                <a:gd name="connsiteX297" fmla="*/ 44852 w 65635"/>
                <a:gd name="connsiteY297" fmla="*/ 73031 h 92265"/>
                <a:gd name="connsiteX298" fmla="*/ 45469 w 65635"/>
                <a:gd name="connsiteY298" fmla="*/ 74280 h 92265"/>
                <a:gd name="connsiteX299" fmla="*/ 48803 w 65635"/>
                <a:gd name="connsiteY299" fmla="*/ 77346 h 92265"/>
                <a:gd name="connsiteX300" fmla="*/ 49199 w 65635"/>
                <a:gd name="connsiteY300" fmla="*/ 77788 h 92265"/>
                <a:gd name="connsiteX301" fmla="*/ 49799 w 65635"/>
                <a:gd name="connsiteY301" fmla="*/ 79037 h 92265"/>
                <a:gd name="connsiteX302" fmla="*/ 50258 w 65635"/>
                <a:gd name="connsiteY302" fmla="*/ 79795 h 92265"/>
                <a:gd name="connsiteX303" fmla="*/ 50605 w 65635"/>
                <a:gd name="connsiteY303" fmla="*/ 80080 h 92265"/>
                <a:gd name="connsiteX304" fmla="*/ 51016 w 65635"/>
                <a:gd name="connsiteY304" fmla="*/ 80222 h 92265"/>
                <a:gd name="connsiteX305" fmla="*/ 52091 w 65635"/>
                <a:gd name="connsiteY305" fmla="*/ 81139 h 92265"/>
                <a:gd name="connsiteX306" fmla="*/ 52344 w 65635"/>
                <a:gd name="connsiteY306" fmla="*/ 81439 h 92265"/>
                <a:gd name="connsiteX307" fmla="*/ 53165 w 65635"/>
                <a:gd name="connsiteY307" fmla="*/ 83320 h 92265"/>
                <a:gd name="connsiteX308" fmla="*/ 53877 w 65635"/>
                <a:gd name="connsiteY308" fmla="*/ 83446 h 92265"/>
                <a:gd name="connsiteX309" fmla="*/ 54604 w 65635"/>
                <a:gd name="connsiteY309" fmla="*/ 82941 h 92265"/>
                <a:gd name="connsiteX310" fmla="*/ 55504 w 65635"/>
                <a:gd name="connsiteY310" fmla="*/ 82941 h 92265"/>
                <a:gd name="connsiteX311" fmla="*/ 55742 w 65635"/>
                <a:gd name="connsiteY311" fmla="*/ 84094 h 92265"/>
                <a:gd name="connsiteX312" fmla="*/ 55963 w 65635"/>
                <a:gd name="connsiteY312" fmla="*/ 84853 h 92265"/>
                <a:gd name="connsiteX313" fmla="*/ 56248 w 65635"/>
                <a:gd name="connsiteY313" fmla="*/ 85453 h 92265"/>
                <a:gd name="connsiteX314" fmla="*/ 56548 w 65635"/>
                <a:gd name="connsiteY314" fmla="*/ 85659 h 92265"/>
                <a:gd name="connsiteX315" fmla="*/ 56974 w 65635"/>
                <a:gd name="connsiteY315" fmla="*/ 85722 h 92265"/>
                <a:gd name="connsiteX316" fmla="*/ 57401 w 65635"/>
                <a:gd name="connsiteY316" fmla="*/ 85849 h 92265"/>
                <a:gd name="connsiteX317" fmla="*/ 57717 w 65635"/>
                <a:gd name="connsiteY317" fmla="*/ 86323 h 92265"/>
                <a:gd name="connsiteX318" fmla="*/ 58191 w 65635"/>
                <a:gd name="connsiteY318" fmla="*/ 87508 h 92265"/>
                <a:gd name="connsiteX319" fmla="*/ 58823 w 65635"/>
                <a:gd name="connsiteY319" fmla="*/ 88330 h 92265"/>
                <a:gd name="connsiteX320" fmla="*/ 59614 w 65635"/>
                <a:gd name="connsiteY320" fmla="*/ 88709 h 92265"/>
                <a:gd name="connsiteX321" fmla="*/ 60467 w 65635"/>
                <a:gd name="connsiteY321" fmla="*/ 88519 h 92265"/>
                <a:gd name="connsiteX322" fmla="*/ 60199 w 65635"/>
                <a:gd name="connsiteY322" fmla="*/ 89689 h 92265"/>
                <a:gd name="connsiteX323" fmla="*/ 60926 w 65635"/>
                <a:gd name="connsiteY323" fmla="*/ 89879 h 92265"/>
                <a:gd name="connsiteX324" fmla="*/ 61494 w 65635"/>
                <a:gd name="connsiteY324" fmla="*/ 89658 h 92265"/>
                <a:gd name="connsiteX325" fmla="*/ 62553 w 65635"/>
                <a:gd name="connsiteY325" fmla="*/ 88978 h 92265"/>
                <a:gd name="connsiteX326" fmla="*/ 62695 w 65635"/>
                <a:gd name="connsiteY326" fmla="*/ 88741 h 92265"/>
                <a:gd name="connsiteX327" fmla="*/ 62680 w 65635"/>
                <a:gd name="connsiteY327" fmla="*/ 88330 h 92265"/>
                <a:gd name="connsiteX328" fmla="*/ 62838 w 65635"/>
                <a:gd name="connsiteY328" fmla="*/ 88029 h 92265"/>
                <a:gd name="connsiteX329" fmla="*/ 63375 w 65635"/>
                <a:gd name="connsiteY329" fmla="*/ 88204 h 92265"/>
                <a:gd name="connsiteX330" fmla="*/ 63976 w 65635"/>
                <a:gd name="connsiteY330" fmla="*/ 88804 h 92265"/>
                <a:gd name="connsiteX331" fmla="*/ 64213 w 65635"/>
                <a:gd name="connsiteY331" fmla="*/ 88978 h 92265"/>
                <a:gd name="connsiteX332" fmla="*/ 64307 w 65635"/>
                <a:gd name="connsiteY332" fmla="*/ 89800 h 92265"/>
                <a:gd name="connsiteX333" fmla="*/ 64150 w 65635"/>
                <a:gd name="connsiteY333" fmla="*/ 91743 h 92265"/>
                <a:gd name="connsiteX334" fmla="*/ 65272 w 65635"/>
                <a:gd name="connsiteY334" fmla="*/ 92265 h 92265"/>
                <a:gd name="connsiteX335" fmla="*/ 65635 w 65635"/>
                <a:gd name="connsiteY335" fmla="*/ 91823 h 92265"/>
                <a:gd name="connsiteX336" fmla="*/ 65509 w 65635"/>
                <a:gd name="connsiteY336" fmla="*/ 89168 h 9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65635" h="92265">
                  <a:moveTo>
                    <a:pt x="65034" y="88741"/>
                  </a:moveTo>
                  <a:lnTo>
                    <a:pt x="65161" y="86765"/>
                  </a:lnTo>
                  <a:lnTo>
                    <a:pt x="64956" y="85185"/>
                  </a:lnTo>
                  <a:lnTo>
                    <a:pt x="64450" y="84679"/>
                  </a:lnTo>
                  <a:lnTo>
                    <a:pt x="63581" y="85912"/>
                  </a:lnTo>
                  <a:lnTo>
                    <a:pt x="63707" y="81787"/>
                  </a:lnTo>
                  <a:lnTo>
                    <a:pt x="63391" y="80207"/>
                  </a:lnTo>
                  <a:lnTo>
                    <a:pt x="62364" y="79795"/>
                  </a:lnTo>
                  <a:lnTo>
                    <a:pt x="62569" y="78500"/>
                  </a:lnTo>
                  <a:lnTo>
                    <a:pt x="62553" y="77156"/>
                  </a:lnTo>
                  <a:lnTo>
                    <a:pt x="62300" y="75766"/>
                  </a:lnTo>
                  <a:lnTo>
                    <a:pt x="61889" y="74264"/>
                  </a:lnTo>
                  <a:lnTo>
                    <a:pt x="61431" y="73379"/>
                  </a:lnTo>
                  <a:lnTo>
                    <a:pt x="60846" y="72383"/>
                  </a:lnTo>
                  <a:lnTo>
                    <a:pt x="60388" y="71214"/>
                  </a:lnTo>
                  <a:lnTo>
                    <a:pt x="60436" y="69854"/>
                  </a:lnTo>
                  <a:lnTo>
                    <a:pt x="60072" y="68875"/>
                  </a:lnTo>
                  <a:lnTo>
                    <a:pt x="57211" y="65635"/>
                  </a:lnTo>
                  <a:lnTo>
                    <a:pt x="56658" y="62837"/>
                  </a:lnTo>
                  <a:lnTo>
                    <a:pt x="56532" y="61858"/>
                  </a:lnTo>
                  <a:lnTo>
                    <a:pt x="57022" y="62205"/>
                  </a:lnTo>
                  <a:lnTo>
                    <a:pt x="57575" y="62949"/>
                  </a:lnTo>
                  <a:lnTo>
                    <a:pt x="57749" y="63327"/>
                  </a:lnTo>
                  <a:lnTo>
                    <a:pt x="58302" y="63865"/>
                  </a:lnTo>
                  <a:lnTo>
                    <a:pt x="58634" y="64371"/>
                  </a:lnTo>
                  <a:lnTo>
                    <a:pt x="58823" y="64418"/>
                  </a:lnTo>
                  <a:lnTo>
                    <a:pt x="58966" y="63486"/>
                  </a:lnTo>
                  <a:lnTo>
                    <a:pt x="58903" y="62996"/>
                  </a:lnTo>
                  <a:lnTo>
                    <a:pt x="58413" y="60704"/>
                  </a:lnTo>
                  <a:lnTo>
                    <a:pt x="55188" y="51159"/>
                  </a:lnTo>
                  <a:lnTo>
                    <a:pt x="54620" y="50115"/>
                  </a:lnTo>
                  <a:lnTo>
                    <a:pt x="53940" y="49420"/>
                  </a:lnTo>
                  <a:lnTo>
                    <a:pt x="53213" y="48850"/>
                  </a:lnTo>
                  <a:lnTo>
                    <a:pt x="52676" y="47982"/>
                  </a:lnTo>
                  <a:lnTo>
                    <a:pt x="52676" y="46464"/>
                  </a:lnTo>
                  <a:lnTo>
                    <a:pt x="50194" y="44172"/>
                  </a:lnTo>
                  <a:lnTo>
                    <a:pt x="49641" y="43240"/>
                  </a:lnTo>
                  <a:lnTo>
                    <a:pt x="48819" y="40001"/>
                  </a:lnTo>
                  <a:lnTo>
                    <a:pt x="48203" y="39036"/>
                  </a:lnTo>
                  <a:lnTo>
                    <a:pt x="46939" y="38325"/>
                  </a:lnTo>
                  <a:lnTo>
                    <a:pt x="46939" y="37124"/>
                  </a:lnTo>
                  <a:lnTo>
                    <a:pt x="46591" y="36540"/>
                  </a:lnTo>
                  <a:lnTo>
                    <a:pt x="46053" y="36145"/>
                  </a:lnTo>
                  <a:lnTo>
                    <a:pt x="45516" y="35512"/>
                  </a:lnTo>
                  <a:lnTo>
                    <a:pt x="45185" y="34516"/>
                  </a:lnTo>
                  <a:lnTo>
                    <a:pt x="45105" y="33015"/>
                  </a:lnTo>
                  <a:lnTo>
                    <a:pt x="44789" y="32004"/>
                  </a:lnTo>
                  <a:lnTo>
                    <a:pt x="44457" y="31450"/>
                  </a:lnTo>
                  <a:lnTo>
                    <a:pt x="44141" y="31340"/>
                  </a:lnTo>
                  <a:lnTo>
                    <a:pt x="43888" y="31387"/>
                  </a:lnTo>
                  <a:lnTo>
                    <a:pt x="43667" y="31245"/>
                  </a:lnTo>
                  <a:lnTo>
                    <a:pt x="43414" y="30707"/>
                  </a:lnTo>
                  <a:lnTo>
                    <a:pt x="43288" y="29775"/>
                  </a:lnTo>
                  <a:lnTo>
                    <a:pt x="43051" y="29222"/>
                  </a:lnTo>
                  <a:lnTo>
                    <a:pt x="42561" y="28495"/>
                  </a:lnTo>
                  <a:lnTo>
                    <a:pt x="41976" y="27879"/>
                  </a:lnTo>
                  <a:lnTo>
                    <a:pt x="41296" y="27578"/>
                  </a:lnTo>
                  <a:lnTo>
                    <a:pt x="40601" y="27784"/>
                  </a:lnTo>
                  <a:lnTo>
                    <a:pt x="40854" y="26219"/>
                  </a:lnTo>
                  <a:lnTo>
                    <a:pt x="40001" y="24892"/>
                  </a:lnTo>
                  <a:lnTo>
                    <a:pt x="38689" y="24022"/>
                  </a:lnTo>
                  <a:lnTo>
                    <a:pt x="37646" y="23770"/>
                  </a:lnTo>
                  <a:lnTo>
                    <a:pt x="38136" y="21794"/>
                  </a:lnTo>
                  <a:lnTo>
                    <a:pt x="37772" y="20546"/>
                  </a:lnTo>
                  <a:lnTo>
                    <a:pt x="36713" y="19582"/>
                  </a:lnTo>
                  <a:lnTo>
                    <a:pt x="35180" y="18570"/>
                  </a:lnTo>
                  <a:lnTo>
                    <a:pt x="35765" y="18443"/>
                  </a:lnTo>
                  <a:lnTo>
                    <a:pt x="35891" y="17922"/>
                  </a:lnTo>
                  <a:lnTo>
                    <a:pt x="35686" y="17100"/>
                  </a:lnTo>
                  <a:lnTo>
                    <a:pt x="35386" y="16088"/>
                  </a:lnTo>
                  <a:lnTo>
                    <a:pt x="34912" y="15330"/>
                  </a:lnTo>
                  <a:lnTo>
                    <a:pt x="34311" y="15314"/>
                  </a:lnTo>
                  <a:lnTo>
                    <a:pt x="32209" y="16263"/>
                  </a:lnTo>
                  <a:lnTo>
                    <a:pt x="31561" y="16215"/>
                  </a:lnTo>
                  <a:lnTo>
                    <a:pt x="31134" y="15678"/>
                  </a:lnTo>
                  <a:lnTo>
                    <a:pt x="30818" y="14729"/>
                  </a:lnTo>
                  <a:lnTo>
                    <a:pt x="30518" y="14019"/>
                  </a:lnTo>
                  <a:lnTo>
                    <a:pt x="30091" y="13481"/>
                  </a:lnTo>
                  <a:lnTo>
                    <a:pt x="29506" y="13149"/>
                  </a:lnTo>
                  <a:lnTo>
                    <a:pt x="29317" y="13607"/>
                  </a:lnTo>
                  <a:lnTo>
                    <a:pt x="29064" y="13876"/>
                  </a:lnTo>
                  <a:lnTo>
                    <a:pt x="28337" y="14097"/>
                  </a:lnTo>
                  <a:lnTo>
                    <a:pt x="28369" y="13386"/>
                  </a:lnTo>
                  <a:lnTo>
                    <a:pt x="28558" y="12912"/>
                  </a:lnTo>
                  <a:lnTo>
                    <a:pt x="29206" y="12169"/>
                  </a:lnTo>
                  <a:lnTo>
                    <a:pt x="29096" y="11727"/>
                  </a:lnTo>
                  <a:lnTo>
                    <a:pt x="26915" y="11221"/>
                  </a:lnTo>
                  <a:lnTo>
                    <a:pt x="26757" y="10731"/>
                  </a:lnTo>
                  <a:lnTo>
                    <a:pt x="28653" y="10510"/>
                  </a:lnTo>
                  <a:lnTo>
                    <a:pt x="30534" y="10731"/>
                  </a:lnTo>
                  <a:lnTo>
                    <a:pt x="30392" y="10193"/>
                  </a:lnTo>
                  <a:lnTo>
                    <a:pt x="25824" y="6985"/>
                  </a:lnTo>
                  <a:lnTo>
                    <a:pt x="25160" y="6717"/>
                  </a:lnTo>
                  <a:lnTo>
                    <a:pt x="23548" y="6559"/>
                  </a:lnTo>
                  <a:lnTo>
                    <a:pt x="23090" y="6132"/>
                  </a:lnTo>
                  <a:lnTo>
                    <a:pt x="22695" y="5879"/>
                  </a:lnTo>
                  <a:lnTo>
                    <a:pt x="19581" y="5358"/>
                  </a:lnTo>
                  <a:lnTo>
                    <a:pt x="18586" y="5658"/>
                  </a:lnTo>
                  <a:lnTo>
                    <a:pt x="17653" y="6274"/>
                  </a:lnTo>
                  <a:lnTo>
                    <a:pt x="16990" y="7112"/>
                  </a:lnTo>
                  <a:lnTo>
                    <a:pt x="17179" y="5910"/>
                  </a:lnTo>
                  <a:lnTo>
                    <a:pt x="18443" y="4773"/>
                  </a:lnTo>
                  <a:lnTo>
                    <a:pt x="18507" y="3445"/>
                  </a:lnTo>
                  <a:lnTo>
                    <a:pt x="16784" y="3050"/>
                  </a:lnTo>
                  <a:lnTo>
                    <a:pt x="15172" y="3334"/>
                  </a:lnTo>
                  <a:lnTo>
                    <a:pt x="14666" y="3951"/>
                  </a:lnTo>
                  <a:lnTo>
                    <a:pt x="14066" y="4978"/>
                  </a:lnTo>
                  <a:lnTo>
                    <a:pt x="13434" y="5563"/>
                  </a:lnTo>
                  <a:lnTo>
                    <a:pt x="12833" y="4820"/>
                  </a:lnTo>
                  <a:lnTo>
                    <a:pt x="12296" y="4283"/>
                  </a:lnTo>
                  <a:lnTo>
                    <a:pt x="11521" y="4773"/>
                  </a:lnTo>
                  <a:lnTo>
                    <a:pt x="10368" y="6337"/>
                  </a:lnTo>
                  <a:lnTo>
                    <a:pt x="9625" y="7902"/>
                  </a:lnTo>
                  <a:lnTo>
                    <a:pt x="9167" y="8266"/>
                  </a:lnTo>
                  <a:lnTo>
                    <a:pt x="8487" y="7949"/>
                  </a:lnTo>
                  <a:lnTo>
                    <a:pt x="9103" y="6005"/>
                  </a:lnTo>
                  <a:lnTo>
                    <a:pt x="11490" y="3793"/>
                  </a:lnTo>
                  <a:lnTo>
                    <a:pt x="12264" y="1976"/>
                  </a:lnTo>
                  <a:lnTo>
                    <a:pt x="9846" y="505"/>
                  </a:lnTo>
                  <a:lnTo>
                    <a:pt x="7412" y="0"/>
                  </a:lnTo>
                  <a:lnTo>
                    <a:pt x="5342" y="885"/>
                  </a:lnTo>
                  <a:lnTo>
                    <a:pt x="3935" y="3571"/>
                  </a:lnTo>
                  <a:lnTo>
                    <a:pt x="3667" y="3903"/>
                  </a:lnTo>
                  <a:lnTo>
                    <a:pt x="3272" y="4046"/>
                  </a:lnTo>
                  <a:lnTo>
                    <a:pt x="2987" y="4283"/>
                  </a:lnTo>
                  <a:lnTo>
                    <a:pt x="3003" y="4931"/>
                  </a:lnTo>
                  <a:lnTo>
                    <a:pt x="3177" y="5326"/>
                  </a:lnTo>
                  <a:lnTo>
                    <a:pt x="3603" y="6069"/>
                  </a:lnTo>
                  <a:lnTo>
                    <a:pt x="3793" y="6606"/>
                  </a:lnTo>
                  <a:lnTo>
                    <a:pt x="3951" y="6985"/>
                  </a:lnTo>
                  <a:lnTo>
                    <a:pt x="4235" y="7349"/>
                  </a:lnTo>
                  <a:lnTo>
                    <a:pt x="4425" y="7759"/>
                  </a:lnTo>
                  <a:lnTo>
                    <a:pt x="4409" y="8297"/>
                  </a:lnTo>
                  <a:lnTo>
                    <a:pt x="4204" y="8771"/>
                  </a:lnTo>
                  <a:lnTo>
                    <a:pt x="3698" y="9466"/>
                  </a:lnTo>
                  <a:lnTo>
                    <a:pt x="3540" y="9893"/>
                  </a:lnTo>
                  <a:lnTo>
                    <a:pt x="3477" y="10747"/>
                  </a:lnTo>
                  <a:lnTo>
                    <a:pt x="3556" y="11063"/>
                  </a:lnTo>
                  <a:lnTo>
                    <a:pt x="3509" y="11379"/>
                  </a:lnTo>
                  <a:lnTo>
                    <a:pt x="2292" y="13197"/>
                  </a:lnTo>
                  <a:lnTo>
                    <a:pt x="2023" y="13829"/>
                  </a:lnTo>
                  <a:lnTo>
                    <a:pt x="1976" y="14666"/>
                  </a:lnTo>
                  <a:lnTo>
                    <a:pt x="2782" y="14050"/>
                  </a:lnTo>
                  <a:lnTo>
                    <a:pt x="3588" y="14050"/>
                  </a:lnTo>
                  <a:lnTo>
                    <a:pt x="5531" y="14729"/>
                  </a:lnTo>
                  <a:lnTo>
                    <a:pt x="7491" y="14603"/>
                  </a:lnTo>
                  <a:lnTo>
                    <a:pt x="7886" y="14871"/>
                  </a:lnTo>
                  <a:lnTo>
                    <a:pt x="7918" y="15583"/>
                  </a:lnTo>
                  <a:lnTo>
                    <a:pt x="7570" y="15946"/>
                  </a:lnTo>
                  <a:lnTo>
                    <a:pt x="2592" y="16041"/>
                  </a:lnTo>
                  <a:lnTo>
                    <a:pt x="995" y="16626"/>
                  </a:lnTo>
                  <a:lnTo>
                    <a:pt x="379" y="16990"/>
                  </a:lnTo>
                  <a:lnTo>
                    <a:pt x="0" y="17511"/>
                  </a:lnTo>
                  <a:lnTo>
                    <a:pt x="253" y="18143"/>
                  </a:lnTo>
                  <a:lnTo>
                    <a:pt x="1644" y="19376"/>
                  </a:lnTo>
                  <a:lnTo>
                    <a:pt x="2276" y="20150"/>
                  </a:lnTo>
                  <a:lnTo>
                    <a:pt x="5279" y="21573"/>
                  </a:lnTo>
                  <a:lnTo>
                    <a:pt x="7570" y="24465"/>
                  </a:lnTo>
                  <a:lnTo>
                    <a:pt x="8250" y="24765"/>
                  </a:lnTo>
                  <a:lnTo>
                    <a:pt x="9072" y="24196"/>
                  </a:lnTo>
                  <a:lnTo>
                    <a:pt x="9878" y="23343"/>
                  </a:lnTo>
                  <a:lnTo>
                    <a:pt x="10779" y="22743"/>
                  </a:lnTo>
                  <a:lnTo>
                    <a:pt x="11964" y="22932"/>
                  </a:lnTo>
                  <a:lnTo>
                    <a:pt x="12643" y="22900"/>
                  </a:lnTo>
                  <a:lnTo>
                    <a:pt x="15630" y="21573"/>
                  </a:lnTo>
                  <a:lnTo>
                    <a:pt x="15441" y="25287"/>
                  </a:lnTo>
                  <a:lnTo>
                    <a:pt x="15599" y="25903"/>
                  </a:lnTo>
                  <a:lnTo>
                    <a:pt x="15109" y="26346"/>
                  </a:lnTo>
                  <a:lnTo>
                    <a:pt x="14571" y="27262"/>
                  </a:lnTo>
                  <a:lnTo>
                    <a:pt x="14240" y="28368"/>
                  </a:lnTo>
                  <a:lnTo>
                    <a:pt x="14477" y="29206"/>
                  </a:lnTo>
                  <a:lnTo>
                    <a:pt x="15441" y="29743"/>
                  </a:lnTo>
                  <a:lnTo>
                    <a:pt x="16057" y="29364"/>
                  </a:lnTo>
                  <a:lnTo>
                    <a:pt x="16800" y="27705"/>
                  </a:lnTo>
                  <a:lnTo>
                    <a:pt x="17385" y="26914"/>
                  </a:lnTo>
                  <a:lnTo>
                    <a:pt x="18112" y="26599"/>
                  </a:lnTo>
                  <a:lnTo>
                    <a:pt x="18981" y="26583"/>
                  </a:lnTo>
                  <a:lnTo>
                    <a:pt x="20008" y="26772"/>
                  </a:lnTo>
                  <a:lnTo>
                    <a:pt x="20182" y="27326"/>
                  </a:lnTo>
                  <a:lnTo>
                    <a:pt x="18602" y="27926"/>
                  </a:lnTo>
                  <a:lnTo>
                    <a:pt x="17116" y="29127"/>
                  </a:lnTo>
                  <a:lnTo>
                    <a:pt x="16452" y="30945"/>
                  </a:lnTo>
                  <a:lnTo>
                    <a:pt x="17321" y="33521"/>
                  </a:lnTo>
                  <a:lnTo>
                    <a:pt x="18997" y="35306"/>
                  </a:lnTo>
                  <a:lnTo>
                    <a:pt x="20846" y="36081"/>
                  </a:lnTo>
                  <a:lnTo>
                    <a:pt x="22663" y="36160"/>
                  </a:lnTo>
                  <a:lnTo>
                    <a:pt x="24307" y="35828"/>
                  </a:lnTo>
                  <a:lnTo>
                    <a:pt x="25793" y="34785"/>
                  </a:lnTo>
                  <a:lnTo>
                    <a:pt x="26693" y="34833"/>
                  </a:lnTo>
                  <a:lnTo>
                    <a:pt x="27483" y="36270"/>
                  </a:lnTo>
                  <a:lnTo>
                    <a:pt x="27341" y="36871"/>
                  </a:lnTo>
                  <a:lnTo>
                    <a:pt x="25777" y="37345"/>
                  </a:lnTo>
                  <a:lnTo>
                    <a:pt x="24939" y="38278"/>
                  </a:lnTo>
                  <a:lnTo>
                    <a:pt x="23991" y="38641"/>
                  </a:lnTo>
                  <a:lnTo>
                    <a:pt x="23849" y="38894"/>
                  </a:lnTo>
                  <a:lnTo>
                    <a:pt x="23786" y="39226"/>
                  </a:lnTo>
                  <a:lnTo>
                    <a:pt x="23264" y="40301"/>
                  </a:lnTo>
                  <a:lnTo>
                    <a:pt x="23043" y="40553"/>
                  </a:lnTo>
                  <a:lnTo>
                    <a:pt x="22268" y="40838"/>
                  </a:lnTo>
                  <a:lnTo>
                    <a:pt x="21462" y="41328"/>
                  </a:lnTo>
                  <a:lnTo>
                    <a:pt x="20877" y="42134"/>
                  </a:lnTo>
                  <a:lnTo>
                    <a:pt x="21020" y="43272"/>
                  </a:lnTo>
                  <a:lnTo>
                    <a:pt x="20846" y="44062"/>
                  </a:lnTo>
                  <a:lnTo>
                    <a:pt x="20688" y="44299"/>
                  </a:lnTo>
                  <a:lnTo>
                    <a:pt x="20514" y="44521"/>
                  </a:lnTo>
                  <a:lnTo>
                    <a:pt x="21320" y="44552"/>
                  </a:lnTo>
                  <a:lnTo>
                    <a:pt x="22347" y="44821"/>
                  </a:lnTo>
                  <a:lnTo>
                    <a:pt x="23390" y="45358"/>
                  </a:lnTo>
                  <a:lnTo>
                    <a:pt x="24196" y="46148"/>
                  </a:lnTo>
                  <a:lnTo>
                    <a:pt x="24734" y="47223"/>
                  </a:lnTo>
                  <a:lnTo>
                    <a:pt x="24338" y="47444"/>
                  </a:lnTo>
                  <a:lnTo>
                    <a:pt x="23564" y="47650"/>
                  </a:lnTo>
                  <a:lnTo>
                    <a:pt x="23169" y="48645"/>
                  </a:lnTo>
                  <a:lnTo>
                    <a:pt x="22221" y="48313"/>
                  </a:lnTo>
                  <a:lnTo>
                    <a:pt x="22205" y="49372"/>
                  </a:lnTo>
                  <a:lnTo>
                    <a:pt x="23169" y="52660"/>
                  </a:lnTo>
                  <a:lnTo>
                    <a:pt x="23849" y="52833"/>
                  </a:lnTo>
                  <a:lnTo>
                    <a:pt x="24892" y="52423"/>
                  </a:lnTo>
                  <a:lnTo>
                    <a:pt x="25729" y="52549"/>
                  </a:lnTo>
                  <a:lnTo>
                    <a:pt x="25666" y="54367"/>
                  </a:lnTo>
                  <a:lnTo>
                    <a:pt x="27926" y="54414"/>
                  </a:lnTo>
                  <a:lnTo>
                    <a:pt x="30897" y="50621"/>
                  </a:lnTo>
                  <a:lnTo>
                    <a:pt x="32873" y="49594"/>
                  </a:lnTo>
                  <a:lnTo>
                    <a:pt x="32762" y="50305"/>
                  </a:lnTo>
                  <a:lnTo>
                    <a:pt x="32604" y="50669"/>
                  </a:lnTo>
                  <a:lnTo>
                    <a:pt x="32367" y="51047"/>
                  </a:lnTo>
                  <a:lnTo>
                    <a:pt x="32114" y="51648"/>
                  </a:lnTo>
                  <a:lnTo>
                    <a:pt x="32083" y="52344"/>
                  </a:lnTo>
                  <a:lnTo>
                    <a:pt x="32225" y="52944"/>
                  </a:lnTo>
                  <a:lnTo>
                    <a:pt x="33094" y="55220"/>
                  </a:lnTo>
                  <a:lnTo>
                    <a:pt x="33363" y="55789"/>
                  </a:lnTo>
                  <a:lnTo>
                    <a:pt x="33378" y="56232"/>
                  </a:lnTo>
                  <a:lnTo>
                    <a:pt x="32241" y="56942"/>
                  </a:lnTo>
                  <a:lnTo>
                    <a:pt x="32430" y="57385"/>
                  </a:lnTo>
                  <a:lnTo>
                    <a:pt x="32905" y="57954"/>
                  </a:lnTo>
                  <a:lnTo>
                    <a:pt x="33189" y="58666"/>
                  </a:lnTo>
                  <a:lnTo>
                    <a:pt x="33031" y="59203"/>
                  </a:lnTo>
                  <a:lnTo>
                    <a:pt x="32746" y="59851"/>
                  </a:lnTo>
                  <a:lnTo>
                    <a:pt x="32588" y="60530"/>
                  </a:lnTo>
                  <a:lnTo>
                    <a:pt x="32826" y="61210"/>
                  </a:lnTo>
                  <a:lnTo>
                    <a:pt x="33537" y="61668"/>
                  </a:lnTo>
                  <a:lnTo>
                    <a:pt x="33963" y="61352"/>
                  </a:lnTo>
                  <a:lnTo>
                    <a:pt x="34295" y="60783"/>
                  </a:lnTo>
                  <a:lnTo>
                    <a:pt x="35180" y="59771"/>
                  </a:lnTo>
                  <a:lnTo>
                    <a:pt x="37488" y="54003"/>
                  </a:lnTo>
                  <a:lnTo>
                    <a:pt x="37488" y="53339"/>
                  </a:lnTo>
                  <a:lnTo>
                    <a:pt x="37646" y="52691"/>
                  </a:lnTo>
                  <a:lnTo>
                    <a:pt x="38436" y="52786"/>
                  </a:lnTo>
                  <a:lnTo>
                    <a:pt x="39258" y="53276"/>
                  </a:lnTo>
                  <a:lnTo>
                    <a:pt x="39590" y="53829"/>
                  </a:lnTo>
                  <a:lnTo>
                    <a:pt x="39116" y="55078"/>
                  </a:lnTo>
                  <a:lnTo>
                    <a:pt x="37156" y="58096"/>
                  </a:lnTo>
                  <a:lnTo>
                    <a:pt x="36713" y="59393"/>
                  </a:lnTo>
                  <a:lnTo>
                    <a:pt x="36508" y="60625"/>
                  </a:lnTo>
                  <a:lnTo>
                    <a:pt x="36555" y="61889"/>
                  </a:lnTo>
                  <a:lnTo>
                    <a:pt x="36871" y="63312"/>
                  </a:lnTo>
                  <a:lnTo>
                    <a:pt x="37551" y="65193"/>
                  </a:lnTo>
                  <a:lnTo>
                    <a:pt x="38246" y="66204"/>
                  </a:lnTo>
                  <a:lnTo>
                    <a:pt x="39005" y="66283"/>
                  </a:lnTo>
                  <a:lnTo>
                    <a:pt x="39890" y="65382"/>
                  </a:lnTo>
                  <a:lnTo>
                    <a:pt x="40396" y="64434"/>
                  </a:lnTo>
                  <a:lnTo>
                    <a:pt x="40854" y="63091"/>
                  </a:lnTo>
                  <a:lnTo>
                    <a:pt x="41107" y="61542"/>
                  </a:lnTo>
                  <a:lnTo>
                    <a:pt x="40585" y="57954"/>
                  </a:lnTo>
                  <a:lnTo>
                    <a:pt x="40838" y="56547"/>
                  </a:lnTo>
                  <a:lnTo>
                    <a:pt x="41565" y="55789"/>
                  </a:lnTo>
                  <a:lnTo>
                    <a:pt x="42719" y="55884"/>
                  </a:lnTo>
                  <a:lnTo>
                    <a:pt x="42197" y="56579"/>
                  </a:lnTo>
                  <a:lnTo>
                    <a:pt x="41881" y="57179"/>
                  </a:lnTo>
                  <a:lnTo>
                    <a:pt x="41802" y="57986"/>
                  </a:lnTo>
                  <a:lnTo>
                    <a:pt x="42102" y="60420"/>
                  </a:lnTo>
                  <a:lnTo>
                    <a:pt x="42371" y="61589"/>
                  </a:lnTo>
                  <a:lnTo>
                    <a:pt x="42830" y="62474"/>
                  </a:lnTo>
                  <a:lnTo>
                    <a:pt x="43667" y="62664"/>
                  </a:lnTo>
                  <a:lnTo>
                    <a:pt x="44189" y="62222"/>
                  </a:lnTo>
                  <a:lnTo>
                    <a:pt x="44457" y="61368"/>
                  </a:lnTo>
                  <a:lnTo>
                    <a:pt x="44774" y="59329"/>
                  </a:lnTo>
                  <a:lnTo>
                    <a:pt x="45105" y="58144"/>
                  </a:lnTo>
                  <a:lnTo>
                    <a:pt x="45469" y="57464"/>
                  </a:lnTo>
                  <a:lnTo>
                    <a:pt x="46006" y="57085"/>
                  </a:lnTo>
                  <a:lnTo>
                    <a:pt x="46844" y="56800"/>
                  </a:lnTo>
                  <a:lnTo>
                    <a:pt x="45469" y="60578"/>
                  </a:lnTo>
                  <a:lnTo>
                    <a:pt x="45121" y="62711"/>
                  </a:lnTo>
                  <a:lnTo>
                    <a:pt x="45279" y="64592"/>
                  </a:lnTo>
                  <a:lnTo>
                    <a:pt x="45058" y="65351"/>
                  </a:lnTo>
                  <a:lnTo>
                    <a:pt x="42972" y="65872"/>
                  </a:lnTo>
                  <a:lnTo>
                    <a:pt x="42197" y="66330"/>
                  </a:lnTo>
                  <a:lnTo>
                    <a:pt x="41850" y="67137"/>
                  </a:lnTo>
                  <a:lnTo>
                    <a:pt x="41850" y="67785"/>
                  </a:lnTo>
                  <a:lnTo>
                    <a:pt x="42197" y="68337"/>
                  </a:lnTo>
                  <a:lnTo>
                    <a:pt x="42924" y="68764"/>
                  </a:lnTo>
                  <a:lnTo>
                    <a:pt x="42751" y="69239"/>
                  </a:lnTo>
                  <a:lnTo>
                    <a:pt x="42513" y="69649"/>
                  </a:lnTo>
                  <a:lnTo>
                    <a:pt x="42229" y="69966"/>
                  </a:lnTo>
                  <a:lnTo>
                    <a:pt x="41881" y="70186"/>
                  </a:lnTo>
                  <a:lnTo>
                    <a:pt x="42830" y="70882"/>
                  </a:lnTo>
                  <a:lnTo>
                    <a:pt x="43904" y="71878"/>
                  </a:lnTo>
                  <a:lnTo>
                    <a:pt x="44852" y="73031"/>
                  </a:lnTo>
                  <a:lnTo>
                    <a:pt x="45469" y="74280"/>
                  </a:lnTo>
                  <a:lnTo>
                    <a:pt x="48803" y="77346"/>
                  </a:lnTo>
                  <a:lnTo>
                    <a:pt x="49199" y="77788"/>
                  </a:lnTo>
                  <a:lnTo>
                    <a:pt x="49799" y="79037"/>
                  </a:lnTo>
                  <a:lnTo>
                    <a:pt x="50258" y="79795"/>
                  </a:lnTo>
                  <a:lnTo>
                    <a:pt x="50605" y="80080"/>
                  </a:lnTo>
                  <a:lnTo>
                    <a:pt x="51016" y="80222"/>
                  </a:lnTo>
                  <a:lnTo>
                    <a:pt x="52091" y="81139"/>
                  </a:lnTo>
                  <a:lnTo>
                    <a:pt x="52344" y="81439"/>
                  </a:lnTo>
                  <a:lnTo>
                    <a:pt x="53165" y="83320"/>
                  </a:lnTo>
                  <a:lnTo>
                    <a:pt x="53877" y="83446"/>
                  </a:lnTo>
                  <a:lnTo>
                    <a:pt x="54604" y="82941"/>
                  </a:lnTo>
                  <a:lnTo>
                    <a:pt x="55504" y="82941"/>
                  </a:lnTo>
                  <a:lnTo>
                    <a:pt x="55742" y="84094"/>
                  </a:lnTo>
                  <a:lnTo>
                    <a:pt x="55963" y="84853"/>
                  </a:lnTo>
                  <a:lnTo>
                    <a:pt x="56248" y="85453"/>
                  </a:lnTo>
                  <a:lnTo>
                    <a:pt x="56548" y="85659"/>
                  </a:lnTo>
                  <a:lnTo>
                    <a:pt x="56974" y="85722"/>
                  </a:lnTo>
                  <a:lnTo>
                    <a:pt x="57401" y="85849"/>
                  </a:lnTo>
                  <a:lnTo>
                    <a:pt x="57717" y="86323"/>
                  </a:lnTo>
                  <a:lnTo>
                    <a:pt x="58191" y="87508"/>
                  </a:lnTo>
                  <a:lnTo>
                    <a:pt x="58823" y="88330"/>
                  </a:lnTo>
                  <a:lnTo>
                    <a:pt x="59614" y="88709"/>
                  </a:lnTo>
                  <a:lnTo>
                    <a:pt x="60467" y="88519"/>
                  </a:lnTo>
                  <a:lnTo>
                    <a:pt x="60199" y="89689"/>
                  </a:lnTo>
                  <a:lnTo>
                    <a:pt x="60926" y="89879"/>
                  </a:lnTo>
                  <a:lnTo>
                    <a:pt x="61494" y="89658"/>
                  </a:lnTo>
                  <a:lnTo>
                    <a:pt x="62553" y="88978"/>
                  </a:lnTo>
                  <a:lnTo>
                    <a:pt x="62695" y="88741"/>
                  </a:lnTo>
                  <a:lnTo>
                    <a:pt x="62680" y="88330"/>
                  </a:lnTo>
                  <a:lnTo>
                    <a:pt x="62838" y="88029"/>
                  </a:lnTo>
                  <a:lnTo>
                    <a:pt x="63375" y="88204"/>
                  </a:lnTo>
                  <a:lnTo>
                    <a:pt x="63976" y="88804"/>
                  </a:lnTo>
                  <a:lnTo>
                    <a:pt x="64213" y="88978"/>
                  </a:lnTo>
                  <a:lnTo>
                    <a:pt x="64307" y="89800"/>
                  </a:lnTo>
                  <a:lnTo>
                    <a:pt x="64150" y="91743"/>
                  </a:lnTo>
                  <a:lnTo>
                    <a:pt x="65272" y="92265"/>
                  </a:lnTo>
                  <a:lnTo>
                    <a:pt x="65635" y="91823"/>
                  </a:lnTo>
                  <a:lnTo>
                    <a:pt x="65509" y="89168"/>
                  </a:lnTo>
                  <a:close/>
                </a:path>
              </a:pathLst>
            </a:custGeom>
            <a:grpFill/>
            <a:ln w="6350" cap="flat">
              <a:solidFill>
                <a:schemeClr val="bg1"/>
              </a:solid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8AAED11E-FA37-BC38-F6B8-2AF6B1D67157}"/>
                </a:ext>
              </a:extLst>
            </p:cNvPr>
            <p:cNvSpPr/>
            <p:nvPr/>
          </p:nvSpPr>
          <p:spPr>
            <a:xfrm>
              <a:off x="7683542" y="9465035"/>
              <a:ext cx="23706" cy="18443"/>
            </a:xfrm>
            <a:custGeom>
              <a:avLst/>
              <a:gdLst>
                <a:gd name="connsiteX0" fmla="*/ 19661 w 23706"/>
                <a:gd name="connsiteY0" fmla="*/ 4820 h 18443"/>
                <a:gd name="connsiteX1" fmla="*/ 20103 w 23706"/>
                <a:gd name="connsiteY1" fmla="*/ 4203 h 18443"/>
                <a:gd name="connsiteX2" fmla="*/ 21636 w 23706"/>
                <a:gd name="connsiteY2" fmla="*/ 3003 h 18443"/>
                <a:gd name="connsiteX3" fmla="*/ 21952 w 23706"/>
                <a:gd name="connsiteY3" fmla="*/ 2671 h 18443"/>
                <a:gd name="connsiteX4" fmla="*/ 21526 w 23706"/>
                <a:gd name="connsiteY4" fmla="*/ 1991 h 18443"/>
                <a:gd name="connsiteX5" fmla="*/ 20688 w 23706"/>
                <a:gd name="connsiteY5" fmla="*/ 1896 h 18443"/>
                <a:gd name="connsiteX6" fmla="*/ 17543 w 23706"/>
                <a:gd name="connsiteY6" fmla="*/ 2829 h 18443"/>
                <a:gd name="connsiteX7" fmla="*/ 14571 w 23706"/>
                <a:gd name="connsiteY7" fmla="*/ 4773 h 18443"/>
                <a:gd name="connsiteX8" fmla="*/ 12976 w 23706"/>
                <a:gd name="connsiteY8" fmla="*/ 5041 h 18443"/>
                <a:gd name="connsiteX9" fmla="*/ 13023 w 23706"/>
                <a:gd name="connsiteY9" fmla="*/ 3761 h 18443"/>
                <a:gd name="connsiteX10" fmla="*/ 12770 w 23706"/>
                <a:gd name="connsiteY10" fmla="*/ 1675 h 18443"/>
                <a:gd name="connsiteX11" fmla="*/ 12960 w 23706"/>
                <a:gd name="connsiteY11" fmla="*/ 347 h 18443"/>
                <a:gd name="connsiteX12" fmla="*/ 11948 w 23706"/>
                <a:gd name="connsiteY12" fmla="*/ 63 h 18443"/>
                <a:gd name="connsiteX13" fmla="*/ 11142 w 23706"/>
                <a:gd name="connsiteY13" fmla="*/ 379 h 18443"/>
                <a:gd name="connsiteX14" fmla="*/ 10384 w 23706"/>
                <a:gd name="connsiteY14" fmla="*/ 869 h 18443"/>
                <a:gd name="connsiteX15" fmla="*/ 9593 w 23706"/>
                <a:gd name="connsiteY15" fmla="*/ 1201 h 18443"/>
                <a:gd name="connsiteX16" fmla="*/ 5927 w 23706"/>
                <a:gd name="connsiteY16" fmla="*/ 1596 h 18443"/>
                <a:gd name="connsiteX17" fmla="*/ 5990 w 23706"/>
                <a:gd name="connsiteY17" fmla="*/ 1327 h 18443"/>
                <a:gd name="connsiteX18" fmla="*/ 6053 w 23706"/>
                <a:gd name="connsiteY18" fmla="*/ 1059 h 18443"/>
                <a:gd name="connsiteX19" fmla="*/ 6148 w 23706"/>
                <a:gd name="connsiteY19" fmla="*/ 837 h 18443"/>
                <a:gd name="connsiteX20" fmla="*/ 6322 w 23706"/>
                <a:gd name="connsiteY20" fmla="*/ 569 h 18443"/>
                <a:gd name="connsiteX21" fmla="*/ 6274 w 23706"/>
                <a:gd name="connsiteY21" fmla="*/ 0 h 18443"/>
                <a:gd name="connsiteX22" fmla="*/ 4157 w 23706"/>
                <a:gd name="connsiteY22" fmla="*/ 347 h 18443"/>
                <a:gd name="connsiteX23" fmla="*/ 3272 w 23706"/>
                <a:gd name="connsiteY23" fmla="*/ 901 h 18443"/>
                <a:gd name="connsiteX24" fmla="*/ 2608 w 23706"/>
                <a:gd name="connsiteY24" fmla="*/ 1976 h 18443"/>
                <a:gd name="connsiteX25" fmla="*/ 2292 w 23706"/>
                <a:gd name="connsiteY25" fmla="*/ 3034 h 18443"/>
                <a:gd name="connsiteX26" fmla="*/ 2134 w 23706"/>
                <a:gd name="connsiteY26" fmla="*/ 3777 h 18443"/>
                <a:gd name="connsiteX27" fmla="*/ 2102 w 23706"/>
                <a:gd name="connsiteY27" fmla="*/ 4409 h 18443"/>
                <a:gd name="connsiteX28" fmla="*/ 1928 w 23706"/>
                <a:gd name="connsiteY28" fmla="*/ 4710 h 18443"/>
                <a:gd name="connsiteX29" fmla="*/ 664 w 23706"/>
                <a:gd name="connsiteY29" fmla="*/ 5389 h 18443"/>
                <a:gd name="connsiteX30" fmla="*/ 0 w 23706"/>
                <a:gd name="connsiteY30" fmla="*/ 8297 h 18443"/>
                <a:gd name="connsiteX31" fmla="*/ 1059 w 23706"/>
                <a:gd name="connsiteY31" fmla="*/ 10573 h 18443"/>
                <a:gd name="connsiteX32" fmla="*/ 2861 w 23706"/>
                <a:gd name="connsiteY32" fmla="*/ 11442 h 18443"/>
                <a:gd name="connsiteX33" fmla="*/ 4283 w 23706"/>
                <a:gd name="connsiteY33" fmla="*/ 10209 h 18443"/>
                <a:gd name="connsiteX34" fmla="*/ 3019 w 23706"/>
                <a:gd name="connsiteY34" fmla="*/ 10336 h 18443"/>
                <a:gd name="connsiteX35" fmla="*/ 4078 w 23706"/>
                <a:gd name="connsiteY35" fmla="*/ 9008 h 18443"/>
                <a:gd name="connsiteX36" fmla="*/ 4663 w 23706"/>
                <a:gd name="connsiteY36" fmla="*/ 8613 h 18443"/>
                <a:gd name="connsiteX37" fmla="*/ 5405 w 23706"/>
                <a:gd name="connsiteY37" fmla="*/ 8503 h 18443"/>
                <a:gd name="connsiteX38" fmla="*/ 4947 w 23706"/>
                <a:gd name="connsiteY38" fmla="*/ 9119 h 18443"/>
                <a:gd name="connsiteX39" fmla="*/ 5927 w 23706"/>
                <a:gd name="connsiteY39" fmla="*/ 9371 h 18443"/>
                <a:gd name="connsiteX40" fmla="*/ 8203 w 23706"/>
                <a:gd name="connsiteY40" fmla="*/ 8581 h 18443"/>
                <a:gd name="connsiteX41" fmla="*/ 8835 w 23706"/>
                <a:gd name="connsiteY41" fmla="*/ 9198 h 18443"/>
                <a:gd name="connsiteX42" fmla="*/ 3129 w 23706"/>
                <a:gd name="connsiteY42" fmla="*/ 14002 h 18443"/>
                <a:gd name="connsiteX43" fmla="*/ 2339 w 23706"/>
                <a:gd name="connsiteY43" fmla="*/ 15678 h 18443"/>
                <a:gd name="connsiteX44" fmla="*/ 2813 w 23706"/>
                <a:gd name="connsiteY44" fmla="*/ 16784 h 18443"/>
                <a:gd name="connsiteX45" fmla="*/ 3825 w 23706"/>
                <a:gd name="connsiteY45" fmla="*/ 17685 h 18443"/>
                <a:gd name="connsiteX46" fmla="*/ 4915 w 23706"/>
                <a:gd name="connsiteY46" fmla="*/ 18270 h 18443"/>
                <a:gd name="connsiteX47" fmla="*/ 5706 w 23706"/>
                <a:gd name="connsiteY47" fmla="*/ 18443 h 18443"/>
                <a:gd name="connsiteX48" fmla="*/ 6480 w 23706"/>
                <a:gd name="connsiteY48" fmla="*/ 17985 h 18443"/>
                <a:gd name="connsiteX49" fmla="*/ 7318 w 23706"/>
                <a:gd name="connsiteY49" fmla="*/ 17021 h 18443"/>
                <a:gd name="connsiteX50" fmla="*/ 9198 w 23706"/>
                <a:gd name="connsiteY50" fmla="*/ 13560 h 18443"/>
                <a:gd name="connsiteX51" fmla="*/ 14698 w 23706"/>
                <a:gd name="connsiteY51" fmla="*/ 9214 h 18443"/>
                <a:gd name="connsiteX52" fmla="*/ 15741 w 23706"/>
                <a:gd name="connsiteY52" fmla="*/ 8881 h 18443"/>
                <a:gd name="connsiteX53" fmla="*/ 17764 w 23706"/>
                <a:gd name="connsiteY53" fmla="*/ 9024 h 18443"/>
                <a:gd name="connsiteX54" fmla="*/ 18791 w 23706"/>
                <a:gd name="connsiteY54" fmla="*/ 8819 h 18443"/>
                <a:gd name="connsiteX55" fmla="*/ 19771 w 23706"/>
                <a:gd name="connsiteY55" fmla="*/ 7949 h 18443"/>
                <a:gd name="connsiteX56" fmla="*/ 19771 w 23706"/>
                <a:gd name="connsiteY56" fmla="*/ 7696 h 18443"/>
                <a:gd name="connsiteX57" fmla="*/ 19724 w 23706"/>
                <a:gd name="connsiteY57" fmla="*/ 7222 h 18443"/>
                <a:gd name="connsiteX58" fmla="*/ 19724 w 23706"/>
                <a:gd name="connsiteY58" fmla="*/ 6717 h 18443"/>
                <a:gd name="connsiteX59" fmla="*/ 19819 w 23706"/>
                <a:gd name="connsiteY59" fmla="*/ 6306 h 18443"/>
                <a:gd name="connsiteX60" fmla="*/ 20008 w 23706"/>
                <a:gd name="connsiteY60" fmla="*/ 6147 h 18443"/>
                <a:gd name="connsiteX61" fmla="*/ 22995 w 23706"/>
                <a:gd name="connsiteY61" fmla="*/ 4915 h 18443"/>
                <a:gd name="connsiteX62" fmla="*/ 23153 w 23706"/>
                <a:gd name="connsiteY62" fmla="*/ 4725 h 18443"/>
                <a:gd name="connsiteX63" fmla="*/ 23280 w 23706"/>
                <a:gd name="connsiteY63" fmla="*/ 4504 h 18443"/>
                <a:gd name="connsiteX64" fmla="*/ 23438 w 23706"/>
                <a:gd name="connsiteY64" fmla="*/ 4330 h 18443"/>
                <a:gd name="connsiteX65" fmla="*/ 23706 w 23706"/>
                <a:gd name="connsiteY65" fmla="*/ 4330 h 18443"/>
                <a:gd name="connsiteX66" fmla="*/ 23090 w 23706"/>
                <a:gd name="connsiteY66" fmla="*/ 3793 h 1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3706" h="18443">
                  <a:moveTo>
                    <a:pt x="19661" y="4820"/>
                  </a:moveTo>
                  <a:lnTo>
                    <a:pt x="20103" y="4203"/>
                  </a:lnTo>
                  <a:lnTo>
                    <a:pt x="21636" y="3003"/>
                  </a:lnTo>
                  <a:lnTo>
                    <a:pt x="21952" y="2671"/>
                  </a:lnTo>
                  <a:lnTo>
                    <a:pt x="21526" y="1991"/>
                  </a:lnTo>
                  <a:lnTo>
                    <a:pt x="20688" y="1896"/>
                  </a:lnTo>
                  <a:lnTo>
                    <a:pt x="17543" y="2829"/>
                  </a:lnTo>
                  <a:lnTo>
                    <a:pt x="14571" y="4773"/>
                  </a:lnTo>
                  <a:lnTo>
                    <a:pt x="12976" y="5041"/>
                  </a:lnTo>
                  <a:lnTo>
                    <a:pt x="13023" y="3761"/>
                  </a:lnTo>
                  <a:lnTo>
                    <a:pt x="12770" y="1675"/>
                  </a:lnTo>
                  <a:lnTo>
                    <a:pt x="12960" y="347"/>
                  </a:lnTo>
                  <a:lnTo>
                    <a:pt x="11948" y="63"/>
                  </a:lnTo>
                  <a:lnTo>
                    <a:pt x="11142" y="379"/>
                  </a:lnTo>
                  <a:lnTo>
                    <a:pt x="10384" y="869"/>
                  </a:lnTo>
                  <a:lnTo>
                    <a:pt x="9593" y="1201"/>
                  </a:lnTo>
                  <a:lnTo>
                    <a:pt x="5927" y="1596"/>
                  </a:lnTo>
                  <a:lnTo>
                    <a:pt x="5990" y="1327"/>
                  </a:lnTo>
                  <a:lnTo>
                    <a:pt x="6053" y="1059"/>
                  </a:lnTo>
                  <a:lnTo>
                    <a:pt x="6148" y="837"/>
                  </a:lnTo>
                  <a:lnTo>
                    <a:pt x="6322" y="569"/>
                  </a:lnTo>
                  <a:lnTo>
                    <a:pt x="6274" y="0"/>
                  </a:lnTo>
                  <a:lnTo>
                    <a:pt x="4157" y="347"/>
                  </a:lnTo>
                  <a:lnTo>
                    <a:pt x="3272" y="901"/>
                  </a:lnTo>
                  <a:lnTo>
                    <a:pt x="2608" y="1976"/>
                  </a:lnTo>
                  <a:lnTo>
                    <a:pt x="2292" y="3034"/>
                  </a:lnTo>
                  <a:lnTo>
                    <a:pt x="2134" y="3777"/>
                  </a:lnTo>
                  <a:lnTo>
                    <a:pt x="2102" y="4409"/>
                  </a:lnTo>
                  <a:lnTo>
                    <a:pt x="1928" y="4710"/>
                  </a:lnTo>
                  <a:lnTo>
                    <a:pt x="664" y="5389"/>
                  </a:lnTo>
                  <a:lnTo>
                    <a:pt x="0" y="8297"/>
                  </a:lnTo>
                  <a:lnTo>
                    <a:pt x="1059" y="10573"/>
                  </a:lnTo>
                  <a:lnTo>
                    <a:pt x="2861" y="11442"/>
                  </a:lnTo>
                  <a:lnTo>
                    <a:pt x="4283" y="10209"/>
                  </a:lnTo>
                  <a:lnTo>
                    <a:pt x="3019" y="10336"/>
                  </a:lnTo>
                  <a:lnTo>
                    <a:pt x="4078" y="9008"/>
                  </a:lnTo>
                  <a:lnTo>
                    <a:pt x="4663" y="8613"/>
                  </a:lnTo>
                  <a:lnTo>
                    <a:pt x="5405" y="8503"/>
                  </a:lnTo>
                  <a:lnTo>
                    <a:pt x="4947" y="9119"/>
                  </a:lnTo>
                  <a:lnTo>
                    <a:pt x="5927" y="9371"/>
                  </a:lnTo>
                  <a:lnTo>
                    <a:pt x="8203" y="8581"/>
                  </a:lnTo>
                  <a:lnTo>
                    <a:pt x="8835" y="9198"/>
                  </a:lnTo>
                  <a:lnTo>
                    <a:pt x="3129" y="14002"/>
                  </a:lnTo>
                  <a:lnTo>
                    <a:pt x="2339" y="15678"/>
                  </a:lnTo>
                  <a:lnTo>
                    <a:pt x="2813" y="16784"/>
                  </a:lnTo>
                  <a:lnTo>
                    <a:pt x="3825" y="17685"/>
                  </a:lnTo>
                  <a:lnTo>
                    <a:pt x="4915" y="18270"/>
                  </a:lnTo>
                  <a:lnTo>
                    <a:pt x="5706" y="18443"/>
                  </a:lnTo>
                  <a:lnTo>
                    <a:pt x="6480" y="17985"/>
                  </a:lnTo>
                  <a:lnTo>
                    <a:pt x="7318" y="17021"/>
                  </a:lnTo>
                  <a:lnTo>
                    <a:pt x="9198" y="13560"/>
                  </a:lnTo>
                  <a:lnTo>
                    <a:pt x="14698" y="9214"/>
                  </a:lnTo>
                  <a:lnTo>
                    <a:pt x="15741" y="8881"/>
                  </a:lnTo>
                  <a:lnTo>
                    <a:pt x="17764" y="9024"/>
                  </a:lnTo>
                  <a:lnTo>
                    <a:pt x="18791" y="8819"/>
                  </a:lnTo>
                  <a:lnTo>
                    <a:pt x="19771" y="7949"/>
                  </a:lnTo>
                  <a:lnTo>
                    <a:pt x="19771" y="7696"/>
                  </a:lnTo>
                  <a:lnTo>
                    <a:pt x="19724" y="7222"/>
                  </a:lnTo>
                  <a:lnTo>
                    <a:pt x="19724" y="6717"/>
                  </a:lnTo>
                  <a:lnTo>
                    <a:pt x="19819" y="6306"/>
                  </a:lnTo>
                  <a:lnTo>
                    <a:pt x="20008" y="6147"/>
                  </a:lnTo>
                  <a:lnTo>
                    <a:pt x="22995" y="4915"/>
                  </a:lnTo>
                  <a:lnTo>
                    <a:pt x="23153" y="4725"/>
                  </a:lnTo>
                  <a:lnTo>
                    <a:pt x="23280" y="4504"/>
                  </a:lnTo>
                  <a:lnTo>
                    <a:pt x="23438" y="4330"/>
                  </a:lnTo>
                  <a:lnTo>
                    <a:pt x="23706" y="4330"/>
                  </a:lnTo>
                  <a:lnTo>
                    <a:pt x="23090" y="3793"/>
                  </a:lnTo>
                  <a:close/>
                </a:path>
              </a:pathLst>
            </a:custGeom>
            <a:grpFill/>
            <a:ln w="6350" cap="flat">
              <a:solidFill>
                <a:schemeClr val="bg1"/>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8A08B713-E917-33BC-CAA0-E306AF37BE09}"/>
                </a:ext>
              </a:extLst>
            </p:cNvPr>
            <p:cNvSpPr/>
            <p:nvPr/>
          </p:nvSpPr>
          <p:spPr>
            <a:xfrm>
              <a:off x="7697308" y="9450843"/>
              <a:ext cx="20244" cy="15519"/>
            </a:xfrm>
            <a:custGeom>
              <a:avLst/>
              <a:gdLst>
                <a:gd name="connsiteX0" fmla="*/ 16294 w 20244"/>
                <a:gd name="connsiteY0" fmla="*/ 6938 h 15519"/>
                <a:gd name="connsiteX1" fmla="*/ 19186 w 20244"/>
                <a:gd name="connsiteY1" fmla="*/ 3761 h 15519"/>
                <a:gd name="connsiteX2" fmla="*/ 19566 w 20244"/>
                <a:gd name="connsiteY2" fmla="*/ 3524 h 15519"/>
                <a:gd name="connsiteX3" fmla="*/ 19866 w 20244"/>
                <a:gd name="connsiteY3" fmla="*/ 3176 h 15519"/>
                <a:gd name="connsiteX4" fmla="*/ 20087 w 20244"/>
                <a:gd name="connsiteY4" fmla="*/ 2671 h 15519"/>
                <a:gd name="connsiteX5" fmla="*/ 20245 w 20244"/>
                <a:gd name="connsiteY5" fmla="*/ 2023 h 15519"/>
                <a:gd name="connsiteX6" fmla="*/ 19945 w 20244"/>
                <a:gd name="connsiteY6" fmla="*/ 2039 h 15519"/>
                <a:gd name="connsiteX7" fmla="*/ 19155 w 20244"/>
                <a:gd name="connsiteY7" fmla="*/ 1628 h 15519"/>
                <a:gd name="connsiteX8" fmla="*/ 19439 w 20244"/>
                <a:gd name="connsiteY8" fmla="*/ 1438 h 15519"/>
                <a:gd name="connsiteX9" fmla="*/ 20056 w 20244"/>
                <a:gd name="connsiteY9" fmla="*/ 521 h 15519"/>
                <a:gd name="connsiteX10" fmla="*/ 19724 w 20244"/>
                <a:gd name="connsiteY10" fmla="*/ 0 h 15519"/>
                <a:gd name="connsiteX11" fmla="*/ 18143 w 20244"/>
                <a:gd name="connsiteY11" fmla="*/ 1912 h 15519"/>
                <a:gd name="connsiteX12" fmla="*/ 16294 w 20244"/>
                <a:gd name="connsiteY12" fmla="*/ 2955 h 15519"/>
                <a:gd name="connsiteX13" fmla="*/ 12295 w 20244"/>
                <a:gd name="connsiteY13" fmla="*/ 4030 h 15519"/>
                <a:gd name="connsiteX14" fmla="*/ 12643 w 20244"/>
                <a:gd name="connsiteY14" fmla="*/ 4551 h 15519"/>
                <a:gd name="connsiteX15" fmla="*/ 12865 w 20244"/>
                <a:gd name="connsiteY15" fmla="*/ 4805 h 15519"/>
                <a:gd name="connsiteX16" fmla="*/ 13181 w 20244"/>
                <a:gd name="connsiteY16" fmla="*/ 4978 h 15519"/>
                <a:gd name="connsiteX17" fmla="*/ 13244 w 20244"/>
                <a:gd name="connsiteY17" fmla="*/ 5500 h 15519"/>
                <a:gd name="connsiteX18" fmla="*/ 10178 w 20244"/>
                <a:gd name="connsiteY18" fmla="*/ 6574 h 15519"/>
                <a:gd name="connsiteX19" fmla="*/ 7175 w 20244"/>
                <a:gd name="connsiteY19" fmla="*/ 8361 h 15519"/>
                <a:gd name="connsiteX20" fmla="*/ 7997 w 20244"/>
                <a:gd name="connsiteY20" fmla="*/ 9103 h 15519"/>
                <a:gd name="connsiteX21" fmla="*/ 8313 w 20244"/>
                <a:gd name="connsiteY21" fmla="*/ 9277 h 15519"/>
                <a:gd name="connsiteX22" fmla="*/ 7365 w 20244"/>
                <a:gd name="connsiteY22" fmla="*/ 9861 h 15519"/>
                <a:gd name="connsiteX23" fmla="*/ 1248 w 20244"/>
                <a:gd name="connsiteY23" fmla="*/ 10747 h 15519"/>
                <a:gd name="connsiteX24" fmla="*/ 585 w 20244"/>
                <a:gd name="connsiteY24" fmla="*/ 11379 h 15519"/>
                <a:gd name="connsiteX25" fmla="*/ 284 w 20244"/>
                <a:gd name="connsiteY25" fmla="*/ 12659 h 15519"/>
                <a:gd name="connsiteX26" fmla="*/ 0 w 20244"/>
                <a:gd name="connsiteY26" fmla="*/ 14903 h 15519"/>
                <a:gd name="connsiteX27" fmla="*/ 1501 w 20244"/>
                <a:gd name="connsiteY27" fmla="*/ 15520 h 15519"/>
                <a:gd name="connsiteX28" fmla="*/ 8582 w 20244"/>
                <a:gd name="connsiteY28" fmla="*/ 12769 h 15519"/>
                <a:gd name="connsiteX29" fmla="*/ 9751 w 20244"/>
                <a:gd name="connsiteY29" fmla="*/ 11979 h 15519"/>
                <a:gd name="connsiteX30" fmla="*/ 11363 w 20244"/>
                <a:gd name="connsiteY30" fmla="*/ 10209 h 15519"/>
                <a:gd name="connsiteX31" fmla="*/ 13181 w 20244"/>
                <a:gd name="connsiteY31" fmla="*/ 9213 h 15519"/>
                <a:gd name="connsiteX32" fmla="*/ 14824 w 20244"/>
                <a:gd name="connsiteY32" fmla="*/ 7633 h 1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44" h="15519">
                  <a:moveTo>
                    <a:pt x="16294" y="6938"/>
                  </a:moveTo>
                  <a:lnTo>
                    <a:pt x="19186" y="3761"/>
                  </a:lnTo>
                  <a:lnTo>
                    <a:pt x="19566" y="3524"/>
                  </a:lnTo>
                  <a:lnTo>
                    <a:pt x="19866" y="3176"/>
                  </a:lnTo>
                  <a:lnTo>
                    <a:pt x="20087" y="2671"/>
                  </a:lnTo>
                  <a:lnTo>
                    <a:pt x="20245" y="2023"/>
                  </a:lnTo>
                  <a:lnTo>
                    <a:pt x="19945" y="2039"/>
                  </a:lnTo>
                  <a:lnTo>
                    <a:pt x="19155" y="1628"/>
                  </a:lnTo>
                  <a:lnTo>
                    <a:pt x="19439" y="1438"/>
                  </a:lnTo>
                  <a:lnTo>
                    <a:pt x="20056" y="521"/>
                  </a:lnTo>
                  <a:lnTo>
                    <a:pt x="19724" y="0"/>
                  </a:lnTo>
                  <a:lnTo>
                    <a:pt x="18143" y="1912"/>
                  </a:lnTo>
                  <a:lnTo>
                    <a:pt x="16294" y="2955"/>
                  </a:lnTo>
                  <a:lnTo>
                    <a:pt x="12295" y="4030"/>
                  </a:lnTo>
                  <a:lnTo>
                    <a:pt x="12643" y="4551"/>
                  </a:lnTo>
                  <a:lnTo>
                    <a:pt x="12865" y="4805"/>
                  </a:lnTo>
                  <a:lnTo>
                    <a:pt x="13181" y="4978"/>
                  </a:lnTo>
                  <a:lnTo>
                    <a:pt x="13244" y="5500"/>
                  </a:lnTo>
                  <a:lnTo>
                    <a:pt x="10178" y="6574"/>
                  </a:lnTo>
                  <a:lnTo>
                    <a:pt x="7175" y="8361"/>
                  </a:lnTo>
                  <a:lnTo>
                    <a:pt x="7997" y="9103"/>
                  </a:lnTo>
                  <a:lnTo>
                    <a:pt x="8313" y="9277"/>
                  </a:lnTo>
                  <a:lnTo>
                    <a:pt x="7365" y="9861"/>
                  </a:lnTo>
                  <a:lnTo>
                    <a:pt x="1248" y="10747"/>
                  </a:lnTo>
                  <a:lnTo>
                    <a:pt x="585" y="11379"/>
                  </a:lnTo>
                  <a:lnTo>
                    <a:pt x="284" y="12659"/>
                  </a:lnTo>
                  <a:lnTo>
                    <a:pt x="0" y="14903"/>
                  </a:lnTo>
                  <a:lnTo>
                    <a:pt x="1501" y="15520"/>
                  </a:lnTo>
                  <a:lnTo>
                    <a:pt x="8582" y="12769"/>
                  </a:lnTo>
                  <a:lnTo>
                    <a:pt x="9751" y="11979"/>
                  </a:lnTo>
                  <a:lnTo>
                    <a:pt x="11363" y="10209"/>
                  </a:lnTo>
                  <a:lnTo>
                    <a:pt x="13181" y="9213"/>
                  </a:lnTo>
                  <a:lnTo>
                    <a:pt x="14824" y="7633"/>
                  </a:lnTo>
                  <a:close/>
                </a:path>
              </a:pathLst>
            </a:custGeom>
            <a:grpFill/>
            <a:ln w="6350" cap="flat">
              <a:solidFill>
                <a:schemeClr val="bg1"/>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F738A7C-A6D9-80A2-7D22-988BEB093C95}"/>
                </a:ext>
              </a:extLst>
            </p:cNvPr>
            <p:cNvSpPr/>
            <p:nvPr/>
          </p:nvSpPr>
          <p:spPr>
            <a:xfrm>
              <a:off x="6843941" y="9170254"/>
              <a:ext cx="584" cy="252"/>
            </a:xfrm>
            <a:custGeom>
              <a:avLst/>
              <a:gdLst>
                <a:gd name="connsiteX0" fmla="*/ 585 w 584"/>
                <a:gd name="connsiteY0" fmla="*/ 252 h 252"/>
                <a:gd name="connsiteX1" fmla="*/ 0 w 584"/>
                <a:gd name="connsiteY1" fmla="*/ 0 h 252"/>
                <a:gd name="connsiteX2" fmla="*/ 458 w 584"/>
                <a:gd name="connsiteY2" fmla="*/ 252 h 252"/>
              </a:gdLst>
              <a:ahLst/>
              <a:cxnLst>
                <a:cxn ang="0">
                  <a:pos x="connsiteX0" y="connsiteY0"/>
                </a:cxn>
                <a:cxn ang="0">
                  <a:pos x="connsiteX1" y="connsiteY1"/>
                </a:cxn>
                <a:cxn ang="0">
                  <a:pos x="connsiteX2" y="connsiteY2"/>
                </a:cxn>
              </a:cxnLst>
              <a:rect l="l" t="t" r="r" b="b"/>
              <a:pathLst>
                <a:path w="584" h="252">
                  <a:moveTo>
                    <a:pt x="585" y="252"/>
                  </a:moveTo>
                  <a:lnTo>
                    <a:pt x="0" y="0"/>
                  </a:lnTo>
                  <a:lnTo>
                    <a:pt x="458" y="252"/>
                  </a:lnTo>
                  <a:close/>
                </a:path>
              </a:pathLst>
            </a:custGeom>
            <a:grpFill/>
            <a:ln w="6350" cap="flat">
              <a:solidFill>
                <a:schemeClr val="bg1"/>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A62AB0F5-30DF-F75B-2909-7E71343B5DB3}"/>
                </a:ext>
              </a:extLst>
            </p:cNvPr>
            <p:cNvSpPr/>
            <p:nvPr/>
          </p:nvSpPr>
          <p:spPr>
            <a:xfrm>
              <a:off x="7510612" y="9545068"/>
              <a:ext cx="790" cy="331"/>
            </a:xfrm>
            <a:custGeom>
              <a:avLst/>
              <a:gdLst>
                <a:gd name="connsiteX0" fmla="*/ 790 w 790"/>
                <a:gd name="connsiteY0" fmla="*/ 332 h 331"/>
                <a:gd name="connsiteX1" fmla="*/ 0 w 790"/>
                <a:gd name="connsiteY1" fmla="*/ 0 h 331"/>
                <a:gd name="connsiteX2" fmla="*/ 206 w 790"/>
                <a:gd name="connsiteY2" fmla="*/ 127 h 331"/>
              </a:gdLst>
              <a:ahLst/>
              <a:cxnLst>
                <a:cxn ang="0">
                  <a:pos x="connsiteX0" y="connsiteY0"/>
                </a:cxn>
                <a:cxn ang="0">
                  <a:pos x="connsiteX1" y="connsiteY1"/>
                </a:cxn>
                <a:cxn ang="0">
                  <a:pos x="connsiteX2" y="connsiteY2"/>
                </a:cxn>
              </a:cxnLst>
              <a:rect l="l" t="t" r="r" b="b"/>
              <a:pathLst>
                <a:path w="790" h="331">
                  <a:moveTo>
                    <a:pt x="790" y="332"/>
                  </a:moveTo>
                  <a:lnTo>
                    <a:pt x="0" y="0"/>
                  </a:lnTo>
                  <a:lnTo>
                    <a:pt x="206" y="127"/>
                  </a:lnTo>
                  <a:close/>
                </a:path>
              </a:pathLst>
            </a:custGeom>
            <a:grpFill/>
            <a:ln w="6350" cap="flat">
              <a:solidFill>
                <a:schemeClr val="bg1"/>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EAF18C6-890C-09E4-75DD-79552863274E}"/>
                </a:ext>
              </a:extLst>
            </p:cNvPr>
            <p:cNvSpPr/>
            <p:nvPr/>
          </p:nvSpPr>
          <p:spPr>
            <a:xfrm>
              <a:off x="7069246" y="8999773"/>
              <a:ext cx="648" cy="173"/>
            </a:xfrm>
            <a:custGeom>
              <a:avLst/>
              <a:gdLst>
                <a:gd name="connsiteX0" fmla="*/ 522 w 648"/>
                <a:gd name="connsiteY0" fmla="*/ 0 h 173"/>
                <a:gd name="connsiteX1" fmla="*/ 0 w 648"/>
                <a:gd name="connsiteY1" fmla="*/ 174 h 173"/>
                <a:gd name="connsiteX2" fmla="*/ 648 w 648"/>
                <a:gd name="connsiteY2" fmla="*/ 0 h 173"/>
              </a:gdLst>
              <a:ahLst/>
              <a:cxnLst>
                <a:cxn ang="0">
                  <a:pos x="connsiteX0" y="connsiteY0"/>
                </a:cxn>
                <a:cxn ang="0">
                  <a:pos x="connsiteX1" y="connsiteY1"/>
                </a:cxn>
                <a:cxn ang="0">
                  <a:pos x="connsiteX2" y="connsiteY2"/>
                </a:cxn>
              </a:cxnLst>
              <a:rect l="l" t="t" r="r" b="b"/>
              <a:pathLst>
                <a:path w="648" h="173">
                  <a:moveTo>
                    <a:pt x="522" y="0"/>
                  </a:moveTo>
                  <a:lnTo>
                    <a:pt x="0" y="174"/>
                  </a:lnTo>
                  <a:lnTo>
                    <a:pt x="648" y="0"/>
                  </a:lnTo>
                  <a:close/>
                </a:path>
              </a:pathLst>
            </a:custGeom>
            <a:grpFill/>
            <a:ln w="6350" cap="flat">
              <a:solidFill>
                <a:schemeClr val="bg1"/>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DF4F1F1E-2437-13C1-4D3B-543C275F119A}"/>
                </a:ext>
              </a:extLst>
            </p:cNvPr>
            <p:cNvSpPr/>
            <p:nvPr/>
          </p:nvSpPr>
          <p:spPr>
            <a:xfrm>
              <a:off x="7720035" y="9471231"/>
              <a:ext cx="331" cy="78"/>
            </a:xfrm>
            <a:custGeom>
              <a:avLst/>
              <a:gdLst>
                <a:gd name="connsiteX0" fmla="*/ 0 w 331"/>
                <a:gd name="connsiteY0" fmla="*/ 32 h 78"/>
                <a:gd name="connsiteX1" fmla="*/ 174 w 331"/>
                <a:gd name="connsiteY1" fmla="*/ 79 h 78"/>
                <a:gd name="connsiteX2" fmla="*/ 332 w 331"/>
                <a:gd name="connsiteY2" fmla="*/ 79 h 78"/>
                <a:gd name="connsiteX3" fmla="*/ 332 w 331"/>
                <a:gd name="connsiteY3" fmla="*/ 0 h 78"/>
                <a:gd name="connsiteX4" fmla="*/ 174 w 331"/>
                <a:gd name="connsiteY4" fmla="*/ 0 h 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 h="78">
                  <a:moveTo>
                    <a:pt x="0" y="32"/>
                  </a:moveTo>
                  <a:lnTo>
                    <a:pt x="174" y="79"/>
                  </a:lnTo>
                  <a:lnTo>
                    <a:pt x="332" y="79"/>
                  </a:lnTo>
                  <a:lnTo>
                    <a:pt x="332" y="0"/>
                  </a:lnTo>
                  <a:lnTo>
                    <a:pt x="174" y="0"/>
                  </a:lnTo>
                  <a:close/>
                </a:path>
              </a:pathLst>
            </a:custGeom>
            <a:grpFill/>
            <a:ln w="6350" cap="flat">
              <a:solidFill>
                <a:schemeClr val="bg1"/>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4E734D68-9F9C-5A54-CF83-B9E4EDE62852}"/>
                </a:ext>
              </a:extLst>
            </p:cNvPr>
            <p:cNvSpPr/>
            <p:nvPr/>
          </p:nvSpPr>
          <p:spPr>
            <a:xfrm>
              <a:off x="7717348" y="9470329"/>
              <a:ext cx="252" cy="269"/>
            </a:xfrm>
            <a:custGeom>
              <a:avLst/>
              <a:gdLst>
                <a:gd name="connsiteX0" fmla="*/ 0 w 252"/>
                <a:gd name="connsiteY0" fmla="*/ 221 h 269"/>
                <a:gd name="connsiteX1" fmla="*/ 174 w 252"/>
                <a:gd name="connsiteY1" fmla="*/ 269 h 269"/>
                <a:gd name="connsiteX2" fmla="*/ 253 w 252"/>
                <a:gd name="connsiteY2" fmla="*/ 238 h 269"/>
                <a:gd name="connsiteX3" fmla="*/ 47 w 252"/>
                <a:gd name="connsiteY3" fmla="*/ 0 h 269"/>
              </a:gdLst>
              <a:ahLst/>
              <a:cxnLst>
                <a:cxn ang="0">
                  <a:pos x="connsiteX0" y="connsiteY0"/>
                </a:cxn>
                <a:cxn ang="0">
                  <a:pos x="connsiteX1" y="connsiteY1"/>
                </a:cxn>
                <a:cxn ang="0">
                  <a:pos x="connsiteX2" y="connsiteY2"/>
                </a:cxn>
                <a:cxn ang="0">
                  <a:pos x="connsiteX3" y="connsiteY3"/>
                </a:cxn>
              </a:cxnLst>
              <a:rect l="l" t="t" r="r" b="b"/>
              <a:pathLst>
                <a:path w="252" h="269">
                  <a:moveTo>
                    <a:pt x="0" y="221"/>
                  </a:moveTo>
                  <a:lnTo>
                    <a:pt x="174" y="269"/>
                  </a:lnTo>
                  <a:lnTo>
                    <a:pt x="253" y="238"/>
                  </a:lnTo>
                  <a:lnTo>
                    <a:pt x="47" y="0"/>
                  </a:lnTo>
                  <a:close/>
                </a:path>
              </a:pathLst>
            </a:custGeom>
            <a:grpFill/>
            <a:ln w="6350" cap="flat">
              <a:solidFill>
                <a:schemeClr val="bg1"/>
              </a:solidFill>
              <a:prstDash val="solid"/>
              <a:miter/>
            </a:ln>
          </p:spPr>
          <p:txBody>
            <a:bodyPr rtlCol="0" anchor="ctr"/>
            <a:lstStyle/>
            <a:p>
              <a:endParaRPr lang="en-US"/>
            </a:p>
          </p:txBody>
        </p:sp>
      </p:grpSp>
      <p:sp>
        <p:nvSpPr>
          <p:cNvPr id="204" name="Google Shape;204;p13">
            <a:extLst>
              <a:ext uri="{FF2B5EF4-FFF2-40B4-BE49-F238E27FC236}">
                <a16:creationId xmlns:a16="http://schemas.microsoft.com/office/drawing/2014/main" id="{244B292B-1D7B-7466-E3C1-4EA1ED154422}"/>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United States Map</a:t>
            </a:r>
            <a:endParaRPr lang="en-US" sz="6000">
              <a:latin typeface="Outfit Black" pitchFamily="2" charset="0"/>
            </a:endParaRPr>
          </a:p>
        </p:txBody>
      </p:sp>
      <p:grpSp>
        <p:nvGrpSpPr>
          <p:cNvPr id="210" name="Group 209">
            <a:extLst>
              <a:ext uri="{FF2B5EF4-FFF2-40B4-BE49-F238E27FC236}">
                <a16:creationId xmlns:a16="http://schemas.microsoft.com/office/drawing/2014/main" id="{BF50E5B7-FD43-FACB-575C-0A481E6F5FDD}"/>
              </a:ext>
            </a:extLst>
          </p:cNvPr>
          <p:cNvGrpSpPr/>
          <p:nvPr/>
        </p:nvGrpSpPr>
        <p:grpSpPr>
          <a:xfrm>
            <a:off x="10275673" y="3583136"/>
            <a:ext cx="1039920" cy="1039918"/>
            <a:chOff x="11293051" y="3753086"/>
            <a:chExt cx="1039920" cy="1039918"/>
          </a:xfrm>
        </p:grpSpPr>
        <p:sp>
          <p:nvSpPr>
            <p:cNvPr id="207" name="Овал 32">
              <a:extLst>
                <a:ext uri="{FF2B5EF4-FFF2-40B4-BE49-F238E27FC236}">
                  <a16:creationId xmlns:a16="http://schemas.microsoft.com/office/drawing/2014/main" id="{AA251F09-AD5E-EF2B-049C-3FCBCCA4B45B}"/>
                </a:ext>
              </a:extLst>
            </p:cNvPr>
            <p:cNvSpPr/>
            <p:nvPr/>
          </p:nvSpPr>
          <p:spPr>
            <a:xfrm>
              <a:off x="11293051" y="3753086"/>
              <a:ext cx="1039920" cy="103991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Outfit Black" pitchFamily="2" charset="0"/>
                <a:ea typeface="Roboto Medium" charset="0"/>
                <a:cs typeface="Roboto Medium" charset="0"/>
              </a:endParaRPr>
            </a:p>
          </p:txBody>
        </p:sp>
        <p:sp>
          <p:nvSpPr>
            <p:cNvPr id="209" name="TextBox 208">
              <a:extLst>
                <a:ext uri="{FF2B5EF4-FFF2-40B4-BE49-F238E27FC236}">
                  <a16:creationId xmlns:a16="http://schemas.microsoft.com/office/drawing/2014/main" id="{4330771D-12E0-205A-0A75-E7CA80402E7D}"/>
                </a:ext>
              </a:extLst>
            </p:cNvPr>
            <p:cNvSpPr txBox="1"/>
            <p:nvPr/>
          </p:nvSpPr>
          <p:spPr>
            <a:xfrm>
              <a:off x="11324596" y="4011434"/>
              <a:ext cx="976829" cy="523220"/>
            </a:xfrm>
            <a:prstGeom prst="rect">
              <a:avLst/>
            </a:prstGeom>
            <a:noFill/>
          </p:spPr>
          <p:txBody>
            <a:bodyPr wrap="square">
              <a:spAutoFit/>
            </a:bodyPr>
            <a:lstStyle/>
            <a:p>
              <a:pPr algn="ctr"/>
              <a:r>
                <a:rPr lang="en-US" sz="2800">
                  <a:solidFill>
                    <a:schemeClr val="bg1"/>
                  </a:solidFill>
                  <a:latin typeface="Outfit Black" pitchFamily="2" charset="0"/>
                  <a:ea typeface="Roboto Medium" charset="0"/>
                  <a:cs typeface="Roboto Medium" charset="0"/>
                </a:rPr>
                <a:t>35%</a:t>
              </a:r>
              <a:endParaRPr lang="en-US" sz="2800" dirty="0">
                <a:solidFill>
                  <a:schemeClr val="bg1"/>
                </a:solidFill>
                <a:latin typeface="Outfit Black" pitchFamily="2" charset="0"/>
                <a:ea typeface="Roboto Medium" charset="0"/>
                <a:cs typeface="Roboto Medium" charset="0"/>
              </a:endParaRPr>
            </a:p>
          </p:txBody>
        </p:sp>
      </p:grpSp>
      <p:sp>
        <p:nvSpPr>
          <p:cNvPr id="211" name="Rectangle 210">
            <a:extLst>
              <a:ext uri="{FF2B5EF4-FFF2-40B4-BE49-F238E27FC236}">
                <a16:creationId xmlns:a16="http://schemas.microsoft.com/office/drawing/2014/main" id="{8730CE5E-B2C4-A63C-62A3-252B6D846D58}"/>
              </a:ext>
            </a:extLst>
          </p:cNvPr>
          <p:cNvSpPr/>
          <p:nvPr/>
        </p:nvSpPr>
        <p:spPr>
          <a:xfrm>
            <a:off x="11570304" y="343387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Colorado</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14" name="Group 213">
            <a:extLst>
              <a:ext uri="{FF2B5EF4-FFF2-40B4-BE49-F238E27FC236}">
                <a16:creationId xmlns:a16="http://schemas.microsoft.com/office/drawing/2014/main" id="{B7672CBA-F1C3-6A60-08C4-3B8541FC86A3}"/>
              </a:ext>
            </a:extLst>
          </p:cNvPr>
          <p:cNvGrpSpPr/>
          <p:nvPr/>
        </p:nvGrpSpPr>
        <p:grpSpPr>
          <a:xfrm>
            <a:off x="10275673" y="5434196"/>
            <a:ext cx="1039920" cy="1039918"/>
            <a:chOff x="11293051" y="3753086"/>
            <a:chExt cx="1039920" cy="1039918"/>
          </a:xfrm>
        </p:grpSpPr>
        <p:sp>
          <p:nvSpPr>
            <p:cNvPr id="216" name="Овал 32">
              <a:extLst>
                <a:ext uri="{FF2B5EF4-FFF2-40B4-BE49-F238E27FC236}">
                  <a16:creationId xmlns:a16="http://schemas.microsoft.com/office/drawing/2014/main" id="{1870B109-4047-156E-3C58-68AB7641465A}"/>
                </a:ext>
              </a:extLst>
            </p:cNvPr>
            <p:cNvSpPr/>
            <p:nvPr/>
          </p:nvSpPr>
          <p:spPr>
            <a:xfrm>
              <a:off x="11293051" y="3753086"/>
              <a:ext cx="1039920" cy="103991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Outfit Black" pitchFamily="2" charset="0"/>
                <a:ea typeface="Roboto Medium" charset="0"/>
                <a:cs typeface="Roboto Medium" charset="0"/>
              </a:endParaRPr>
            </a:p>
          </p:txBody>
        </p:sp>
        <p:sp>
          <p:nvSpPr>
            <p:cNvPr id="217" name="TextBox 216">
              <a:extLst>
                <a:ext uri="{FF2B5EF4-FFF2-40B4-BE49-F238E27FC236}">
                  <a16:creationId xmlns:a16="http://schemas.microsoft.com/office/drawing/2014/main" id="{BF407B3A-B2F9-9A6D-F273-E26CD36D7F00}"/>
                </a:ext>
              </a:extLst>
            </p:cNvPr>
            <p:cNvSpPr txBox="1"/>
            <p:nvPr/>
          </p:nvSpPr>
          <p:spPr>
            <a:xfrm>
              <a:off x="11324596" y="4011434"/>
              <a:ext cx="976829" cy="523220"/>
            </a:xfrm>
            <a:prstGeom prst="rect">
              <a:avLst/>
            </a:prstGeom>
            <a:noFill/>
          </p:spPr>
          <p:txBody>
            <a:bodyPr wrap="square">
              <a:spAutoFit/>
            </a:bodyPr>
            <a:lstStyle/>
            <a:p>
              <a:pPr algn="ctr"/>
              <a:r>
                <a:rPr lang="en-US" sz="2800">
                  <a:solidFill>
                    <a:schemeClr val="bg1"/>
                  </a:solidFill>
                  <a:latin typeface="Outfit Black" pitchFamily="2" charset="0"/>
                  <a:ea typeface="Roboto Medium" charset="0"/>
                  <a:cs typeface="Roboto Medium" charset="0"/>
                </a:rPr>
                <a:t>24%</a:t>
              </a:r>
              <a:endParaRPr lang="en-US" sz="2800" dirty="0">
                <a:solidFill>
                  <a:schemeClr val="bg1"/>
                </a:solidFill>
                <a:latin typeface="Outfit Black" pitchFamily="2" charset="0"/>
                <a:ea typeface="Roboto Medium" charset="0"/>
                <a:cs typeface="Roboto Medium" charset="0"/>
              </a:endParaRPr>
            </a:p>
          </p:txBody>
        </p:sp>
      </p:grpSp>
      <p:sp>
        <p:nvSpPr>
          <p:cNvPr id="215" name="Rectangle 214">
            <a:extLst>
              <a:ext uri="{FF2B5EF4-FFF2-40B4-BE49-F238E27FC236}">
                <a16:creationId xmlns:a16="http://schemas.microsoft.com/office/drawing/2014/main" id="{63663825-D6CC-239C-41A9-DB42DBBAAB51}"/>
              </a:ext>
            </a:extLst>
          </p:cNvPr>
          <p:cNvSpPr/>
          <p:nvPr/>
        </p:nvSpPr>
        <p:spPr>
          <a:xfrm>
            <a:off x="11570304" y="528493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Texas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19" name="Group 218">
            <a:extLst>
              <a:ext uri="{FF2B5EF4-FFF2-40B4-BE49-F238E27FC236}">
                <a16:creationId xmlns:a16="http://schemas.microsoft.com/office/drawing/2014/main" id="{4EEAF2A2-67DC-7D33-2E23-BA06E10E2189}"/>
              </a:ext>
            </a:extLst>
          </p:cNvPr>
          <p:cNvGrpSpPr/>
          <p:nvPr/>
        </p:nvGrpSpPr>
        <p:grpSpPr>
          <a:xfrm>
            <a:off x="10275673" y="7285256"/>
            <a:ext cx="1039920" cy="1039918"/>
            <a:chOff x="11293051" y="3753086"/>
            <a:chExt cx="1039920" cy="1039918"/>
          </a:xfrm>
        </p:grpSpPr>
        <p:sp>
          <p:nvSpPr>
            <p:cNvPr id="221" name="Овал 32">
              <a:extLst>
                <a:ext uri="{FF2B5EF4-FFF2-40B4-BE49-F238E27FC236}">
                  <a16:creationId xmlns:a16="http://schemas.microsoft.com/office/drawing/2014/main" id="{D9EE3413-D261-E9DF-75C3-38914581D6CE}"/>
                </a:ext>
              </a:extLst>
            </p:cNvPr>
            <p:cNvSpPr/>
            <p:nvPr/>
          </p:nvSpPr>
          <p:spPr>
            <a:xfrm>
              <a:off x="11293051" y="3753086"/>
              <a:ext cx="1039920" cy="103991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Outfit Black" pitchFamily="2" charset="0"/>
                <a:ea typeface="Roboto Medium" charset="0"/>
                <a:cs typeface="Roboto Medium" charset="0"/>
              </a:endParaRPr>
            </a:p>
          </p:txBody>
        </p:sp>
        <p:sp>
          <p:nvSpPr>
            <p:cNvPr id="222" name="TextBox 221">
              <a:extLst>
                <a:ext uri="{FF2B5EF4-FFF2-40B4-BE49-F238E27FC236}">
                  <a16:creationId xmlns:a16="http://schemas.microsoft.com/office/drawing/2014/main" id="{770B86D6-53B8-0C11-424B-47CEA9C78C98}"/>
                </a:ext>
              </a:extLst>
            </p:cNvPr>
            <p:cNvSpPr txBox="1"/>
            <p:nvPr/>
          </p:nvSpPr>
          <p:spPr>
            <a:xfrm>
              <a:off x="11324596" y="4011434"/>
              <a:ext cx="976829" cy="523220"/>
            </a:xfrm>
            <a:prstGeom prst="rect">
              <a:avLst/>
            </a:prstGeom>
            <a:noFill/>
          </p:spPr>
          <p:txBody>
            <a:bodyPr wrap="square">
              <a:spAutoFit/>
            </a:bodyPr>
            <a:lstStyle/>
            <a:p>
              <a:pPr algn="ctr"/>
              <a:r>
                <a:rPr lang="en-US" sz="2800">
                  <a:solidFill>
                    <a:schemeClr val="bg1"/>
                  </a:solidFill>
                  <a:latin typeface="Outfit Black" pitchFamily="2" charset="0"/>
                  <a:ea typeface="Roboto Medium" charset="0"/>
                  <a:cs typeface="Roboto Medium" charset="0"/>
                </a:rPr>
                <a:t>19%</a:t>
              </a:r>
              <a:endParaRPr lang="en-US" sz="2800" dirty="0">
                <a:solidFill>
                  <a:schemeClr val="bg1"/>
                </a:solidFill>
                <a:latin typeface="Outfit Black" pitchFamily="2" charset="0"/>
                <a:ea typeface="Roboto Medium" charset="0"/>
                <a:cs typeface="Roboto Medium" charset="0"/>
              </a:endParaRPr>
            </a:p>
          </p:txBody>
        </p:sp>
      </p:grpSp>
      <p:sp>
        <p:nvSpPr>
          <p:cNvPr id="220" name="Rectangle 219">
            <a:extLst>
              <a:ext uri="{FF2B5EF4-FFF2-40B4-BE49-F238E27FC236}">
                <a16:creationId xmlns:a16="http://schemas.microsoft.com/office/drawing/2014/main" id="{9DCF2387-77EC-A29B-5893-2D4B4BAE273D}"/>
              </a:ext>
            </a:extLst>
          </p:cNvPr>
          <p:cNvSpPr/>
          <p:nvPr/>
        </p:nvSpPr>
        <p:spPr>
          <a:xfrm>
            <a:off x="11570304" y="713599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Georgia</a:t>
            </a:r>
            <a:endPar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18046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1000" fill="hold">
                                          <p:stCondLst>
                                            <p:cond delay="0"/>
                                          </p:stCondLst>
                                        </p:cTn>
                                        <p:tgtEl>
                                          <p:spTgt spid="204"/>
                                        </p:tgtEl>
                                        <p:attrNameLst>
                                          <p:attrName>style.visibility</p:attrName>
                                        </p:attrNameLst>
                                      </p:cBhvr>
                                      <p:to>
                                        <p:strVal val="visible"/>
                                      </p:to>
                                    </p:set>
                                    <p:anim to="" calcmode="lin" valueType="num">
                                      <p:cBhvr>
                                        <p:cTn id="7" dur="1000" fill="hold">
                                          <p:stCondLst>
                                            <p:cond delay="0"/>
                                          </p:stCondLst>
                                        </p:cTn>
                                        <p:tgtEl>
                                          <p:spTgt spid="204"/>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20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20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20"/>
                            </p:stCondLst>
                            <p:childTnLst>
                              <p:par>
                                <p:cTn id="11" presetID="2" presetClass="entr" presetSubtype="8"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0-#ppt_w/2"/>
                                          </p:val>
                                        </p:tav>
                                        <p:tav tm="100000">
                                          <p:val>
                                            <p:strVal val="#ppt_x"/>
                                          </p:val>
                                        </p:tav>
                                      </p:tavLst>
                                    </p:anim>
                                    <p:anim calcmode="lin" valueType="num">
                                      <p:cBhvr additive="base">
                                        <p:cTn id="14" dur="1000" fill="hold"/>
                                        <p:tgtEl>
                                          <p:spTgt spid="2"/>
                                        </p:tgtEl>
                                        <p:attrNameLst>
                                          <p:attrName>ppt_y</p:attrName>
                                        </p:attrNameLst>
                                      </p:cBhvr>
                                      <p:tavLst>
                                        <p:tav tm="0">
                                          <p:val>
                                            <p:strVal val="#ppt_y"/>
                                          </p:val>
                                        </p:tav>
                                        <p:tav tm="100000">
                                          <p:val>
                                            <p:strVal val="#ppt_y"/>
                                          </p:val>
                                        </p:tav>
                                      </p:tavLst>
                                    </p:anim>
                                  </p:childTnLst>
                                </p:cTn>
                              </p:par>
                            </p:childTnLst>
                          </p:cTn>
                        </p:par>
                        <p:par>
                          <p:cTn id="15" fill="hold">
                            <p:stCondLst>
                              <p:cond delay="2420"/>
                            </p:stCondLst>
                            <p:childTnLst>
                              <p:par>
                                <p:cTn id="16" presetID="0" presetClass="entr" presetSubtype="0" fill="hold" nodeType="afterEffect">
                                  <p:stCondLst>
                                    <p:cond delay="0"/>
                                  </p:stCondLst>
                                  <p:childTnLst>
                                    <p:set>
                                      <p:cBhvr>
                                        <p:cTn id="17" dur="700" fill="hold">
                                          <p:stCondLst>
                                            <p:cond delay="0"/>
                                          </p:stCondLst>
                                        </p:cTn>
                                        <p:tgtEl>
                                          <p:spTgt spid="210"/>
                                        </p:tgtEl>
                                        <p:attrNameLst>
                                          <p:attrName>style.visibility</p:attrName>
                                        </p:attrNameLst>
                                      </p:cBhvr>
                                      <p:to>
                                        <p:strVal val="visible"/>
                                      </p:to>
                                    </p:set>
                                    <p:anim to="" calcmode="lin" valueType="num">
                                      <p:cBhvr>
                                        <p:cTn id="18" dur="700" fill="hold">
                                          <p:stCondLst>
                                            <p:cond delay="0"/>
                                          </p:stCondLst>
                                        </p:cTn>
                                        <p:tgtEl>
                                          <p:spTgt spid="210"/>
                                        </p:tgtEl>
                                        <p:attrNameLst>
                                          <p:attrName>ppt_h</p:attrName>
                                        </p:attrNameLst>
                                      </p:cBhvr>
                                      <p:tavLst>
                                        <p:tav tm="0" fmla="#ppt_h-#ppt_h*((1.5-1.5*$)^3-(1.5-1.5*$)^2)">
                                          <p:val>
                                            <p:strVal val="0"/>
                                          </p:val>
                                        </p:tav>
                                        <p:tav tm="100000">
                                          <p:val>
                                            <p:strVal val="1"/>
                                          </p:val>
                                        </p:tav>
                                      </p:tavLst>
                                    </p:anim>
                                    <p:anim to="" calcmode="lin" valueType="num">
                                      <p:cBhvr>
                                        <p:cTn id="19" dur="700" fill="hold">
                                          <p:stCondLst>
                                            <p:cond delay="0"/>
                                          </p:stCondLst>
                                        </p:cTn>
                                        <p:tgtEl>
                                          <p:spTgt spid="210"/>
                                        </p:tgtEl>
                                        <p:attrNameLst>
                                          <p:attrName>ppt_w</p:attrName>
                                        </p:attrNameLst>
                                      </p:cBhvr>
                                      <p:tavLst>
                                        <p:tav tm="0" fmla="#ppt_w-#ppt_w*((1.5-1.5*$)^3-(1.5-1.5*$)^2)">
                                          <p:val>
                                            <p:strVal val="0"/>
                                          </p:val>
                                        </p:tav>
                                        <p:tav tm="100000">
                                          <p:val>
                                            <p:strVal val="1"/>
                                          </p:val>
                                        </p:tav>
                                      </p:tavLst>
                                    </p:anim>
                                  </p:childTnLst>
                                </p:cTn>
                              </p:par>
                              <p:par>
                                <p:cTn id="20" presetID="2" presetClass="entr" presetSubtype="2" decel="100000" fill="hold" grpId="0" nodeType="withEffect">
                                  <p:stCondLst>
                                    <p:cond delay="0"/>
                                  </p:stCondLst>
                                  <p:childTnLst>
                                    <p:set>
                                      <p:cBhvr>
                                        <p:cTn id="21" dur="1" fill="hold">
                                          <p:stCondLst>
                                            <p:cond delay="0"/>
                                          </p:stCondLst>
                                        </p:cTn>
                                        <p:tgtEl>
                                          <p:spTgt spid="211"/>
                                        </p:tgtEl>
                                        <p:attrNameLst>
                                          <p:attrName>style.visibility</p:attrName>
                                        </p:attrNameLst>
                                      </p:cBhvr>
                                      <p:to>
                                        <p:strVal val="visible"/>
                                      </p:to>
                                    </p:set>
                                    <p:anim calcmode="lin" valueType="num">
                                      <p:cBhvr additive="base">
                                        <p:cTn id="22" dur="700" fill="hold"/>
                                        <p:tgtEl>
                                          <p:spTgt spid="211"/>
                                        </p:tgtEl>
                                        <p:attrNameLst>
                                          <p:attrName>ppt_x</p:attrName>
                                        </p:attrNameLst>
                                      </p:cBhvr>
                                      <p:tavLst>
                                        <p:tav tm="0">
                                          <p:val>
                                            <p:strVal val="1+#ppt_w/2"/>
                                          </p:val>
                                        </p:tav>
                                        <p:tav tm="100000">
                                          <p:val>
                                            <p:strVal val="#ppt_x"/>
                                          </p:val>
                                        </p:tav>
                                      </p:tavLst>
                                    </p:anim>
                                    <p:anim calcmode="lin" valueType="num">
                                      <p:cBhvr additive="base">
                                        <p:cTn id="23" dur="700" fill="hold"/>
                                        <p:tgtEl>
                                          <p:spTgt spid="211"/>
                                        </p:tgtEl>
                                        <p:attrNameLst>
                                          <p:attrName>ppt_y</p:attrName>
                                        </p:attrNameLst>
                                      </p:cBhvr>
                                      <p:tavLst>
                                        <p:tav tm="0">
                                          <p:val>
                                            <p:strVal val="#ppt_y"/>
                                          </p:val>
                                        </p:tav>
                                        <p:tav tm="100000">
                                          <p:val>
                                            <p:strVal val="#ppt_y"/>
                                          </p:val>
                                        </p:tav>
                                      </p:tavLst>
                                    </p:anim>
                                  </p:childTnLst>
                                </p:cTn>
                              </p:par>
                            </p:childTnLst>
                          </p:cTn>
                        </p:par>
                        <p:par>
                          <p:cTn id="24" fill="hold">
                            <p:stCondLst>
                              <p:cond delay="3120"/>
                            </p:stCondLst>
                            <p:childTnLst>
                              <p:par>
                                <p:cTn id="25" presetID="0" presetClass="entr" presetSubtype="0" fill="hold" nodeType="afterEffect">
                                  <p:stCondLst>
                                    <p:cond delay="0"/>
                                  </p:stCondLst>
                                  <p:childTnLst>
                                    <p:set>
                                      <p:cBhvr>
                                        <p:cTn id="26" dur="700" fill="hold">
                                          <p:stCondLst>
                                            <p:cond delay="0"/>
                                          </p:stCondLst>
                                        </p:cTn>
                                        <p:tgtEl>
                                          <p:spTgt spid="214"/>
                                        </p:tgtEl>
                                        <p:attrNameLst>
                                          <p:attrName>style.visibility</p:attrName>
                                        </p:attrNameLst>
                                      </p:cBhvr>
                                      <p:to>
                                        <p:strVal val="visible"/>
                                      </p:to>
                                    </p:set>
                                    <p:anim to="" calcmode="lin" valueType="num">
                                      <p:cBhvr>
                                        <p:cTn id="27" dur="700" fill="hold">
                                          <p:stCondLst>
                                            <p:cond delay="0"/>
                                          </p:stCondLst>
                                        </p:cTn>
                                        <p:tgtEl>
                                          <p:spTgt spid="214"/>
                                        </p:tgtEl>
                                        <p:attrNameLst>
                                          <p:attrName>ppt_h</p:attrName>
                                        </p:attrNameLst>
                                      </p:cBhvr>
                                      <p:tavLst>
                                        <p:tav tm="0" fmla="#ppt_h-#ppt_h*((1.5-1.5*$)^3-(1.5-1.5*$)^2)">
                                          <p:val>
                                            <p:strVal val="0"/>
                                          </p:val>
                                        </p:tav>
                                        <p:tav tm="100000">
                                          <p:val>
                                            <p:strVal val="1"/>
                                          </p:val>
                                        </p:tav>
                                      </p:tavLst>
                                    </p:anim>
                                    <p:anim to="" calcmode="lin" valueType="num">
                                      <p:cBhvr>
                                        <p:cTn id="28" dur="700" fill="hold">
                                          <p:stCondLst>
                                            <p:cond delay="0"/>
                                          </p:stCondLst>
                                        </p:cTn>
                                        <p:tgtEl>
                                          <p:spTgt spid="214"/>
                                        </p:tgtEl>
                                        <p:attrNameLst>
                                          <p:attrName>ppt_w</p:attrName>
                                        </p:attrNameLst>
                                      </p:cBhvr>
                                      <p:tavLst>
                                        <p:tav tm="0" fmla="#ppt_w-#ppt_w*((1.5-1.5*$)^3-(1.5-1.5*$)^2)">
                                          <p:val>
                                            <p:strVal val="0"/>
                                          </p:val>
                                        </p:tav>
                                        <p:tav tm="100000">
                                          <p:val>
                                            <p:strVal val="1"/>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215"/>
                                        </p:tgtEl>
                                        <p:attrNameLst>
                                          <p:attrName>style.visibility</p:attrName>
                                        </p:attrNameLst>
                                      </p:cBhvr>
                                      <p:to>
                                        <p:strVal val="visible"/>
                                      </p:to>
                                    </p:set>
                                    <p:anim calcmode="lin" valueType="num">
                                      <p:cBhvr additive="base">
                                        <p:cTn id="31" dur="700" fill="hold"/>
                                        <p:tgtEl>
                                          <p:spTgt spid="215"/>
                                        </p:tgtEl>
                                        <p:attrNameLst>
                                          <p:attrName>ppt_x</p:attrName>
                                        </p:attrNameLst>
                                      </p:cBhvr>
                                      <p:tavLst>
                                        <p:tav tm="0">
                                          <p:val>
                                            <p:strVal val="1+#ppt_w/2"/>
                                          </p:val>
                                        </p:tav>
                                        <p:tav tm="100000">
                                          <p:val>
                                            <p:strVal val="#ppt_x"/>
                                          </p:val>
                                        </p:tav>
                                      </p:tavLst>
                                    </p:anim>
                                    <p:anim calcmode="lin" valueType="num">
                                      <p:cBhvr additive="base">
                                        <p:cTn id="32" dur="700" fill="hold"/>
                                        <p:tgtEl>
                                          <p:spTgt spid="215"/>
                                        </p:tgtEl>
                                        <p:attrNameLst>
                                          <p:attrName>ppt_y</p:attrName>
                                        </p:attrNameLst>
                                      </p:cBhvr>
                                      <p:tavLst>
                                        <p:tav tm="0">
                                          <p:val>
                                            <p:strVal val="#ppt_y"/>
                                          </p:val>
                                        </p:tav>
                                        <p:tav tm="100000">
                                          <p:val>
                                            <p:strVal val="#ppt_y"/>
                                          </p:val>
                                        </p:tav>
                                      </p:tavLst>
                                    </p:anim>
                                  </p:childTnLst>
                                </p:cTn>
                              </p:par>
                            </p:childTnLst>
                          </p:cTn>
                        </p:par>
                        <p:par>
                          <p:cTn id="33" fill="hold">
                            <p:stCondLst>
                              <p:cond delay="3820"/>
                            </p:stCondLst>
                            <p:childTnLst>
                              <p:par>
                                <p:cTn id="34" presetID="0" presetClass="entr" presetSubtype="0" fill="hold" nodeType="afterEffect">
                                  <p:stCondLst>
                                    <p:cond delay="0"/>
                                  </p:stCondLst>
                                  <p:childTnLst>
                                    <p:set>
                                      <p:cBhvr>
                                        <p:cTn id="35" dur="700" fill="hold">
                                          <p:stCondLst>
                                            <p:cond delay="0"/>
                                          </p:stCondLst>
                                        </p:cTn>
                                        <p:tgtEl>
                                          <p:spTgt spid="219"/>
                                        </p:tgtEl>
                                        <p:attrNameLst>
                                          <p:attrName>style.visibility</p:attrName>
                                        </p:attrNameLst>
                                      </p:cBhvr>
                                      <p:to>
                                        <p:strVal val="visible"/>
                                      </p:to>
                                    </p:set>
                                    <p:anim to="" calcmode="lin" valueType="num">
                                      <p:cBhvr>
                                        <p:cTn id="36" dur="700" fill="hold">
                                          <p:stCondLst>
                                            <p:cond delay="0"/>
                                          </p:stCondLst>
                                        </p:cTn>
                                        <p:tgtEl>
                                          <p:spTgt spid="219"/>
                                        </p:tgtEl>
                                        <p:attrNameLst>
                                          <p:attrName>ppt_h</p:attrName>
                                        </p:attrNameLst>
                                      </p:cBhvr>
                                      <p:tavLst>
                                        <p:tav tm="0" fmla="#ppt_h-#ppt_h*((1.5-1.5*$)^3-(1.5-1.5*$)^2)">
                                          <p:val>
                                            <p:strVal val="0"/>
                                          </p:val>
                                        </p:tav>
                                        <p:tav tm="100000">
                                          <p:val>
                                            <p:strVal val="1"/>
                                          </p:val>
                                        </p:tav>
                                      </p:tavLst>
                                    </p:anim>
                                    <p:anim to="" calcmode="lin" valueType="num">
                                      <p:cBhvr>
                                        <p:cTn id="37" dur="700" fill="hold">
                                          <p:stCondLst>
                                            <p:cond delay="0"/>
                                          </p:stCondLst>
                                        </p:cTn>
                                        <p:tgtEl>
                                          <p:spTgt spid="219"/>
                                        </p:tgtEl>
                                        <p:attrNameLst>
                                          <p:attrName>ppt_w</p:attrName>
                                        </p:attrNameLst>
                                      </p:cBhvr>
                                      <p:tavLst>
                                        <p:tav tm="0" fmla="#ppt_w-#ppt_w*((1.5-1.5*$)^3-(1.5-1.5*$)^2)">
                                          <p:val>
                                            <p:strVal val="0"/>
                                          </p:val>
                                        </p:tav>
                                        <p:tav tm="100000">
                                          <p:val>
                                            <p:strVal val="1"/>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 calcmode="lin" valueType="num">
                                      <p:cBhvr additive="base">
                                        <p:cTn id="40" dur="700" fill="hold"/>
                                        <p:tgtEl>
                                          <p:spTgt spid="220"/>
                                        </p:tgtEl>
                                        <p:attrNameLst>
                                          <p:attrName>ppt_x</p:attrName>
                                        </p:attrNameLst>
                                      </p:cBhvr>
                                      <p:tavLst>
                                        <p:tav tm="0">
                                          <p:val>
                                            <p:strVal val="1+#ppt_w/2"/>
                                          </p:val>
                                        </p:tav>
                                        <p:tav tm="100000">
                                          <p:val>
                                            <p:strVal val="#ppt_x"/>
                                          </p:val>
                                        </p:tav>
                                      </p:tavLst>
                                    </p:anim>
                                    <p:anim calcmode="lin" valueType="num">
                                      <p:cBhvr additive="base">
                                        <p:cTn id="41" dur="700" fill="hold"/>
                                        <p:tgtEl>
                                          <p:spTgt spid="2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p:bldP spid="211" grpId="0"/>
      <p:bldP spid="215" grpId="0"/>
      <p:bldP spid="2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4">
            <a:extLst>
              <a:ext uri="{FF2B5EF4-FFF2-40B4-BE49-F238E27FC236}">
                <a16:creationId xmlns:a16="http://schemas.microsoft.com/office/drawing/2014/main" id="{5E561088-2FDE-BEF3-8C2F-CB1CDDAC9C34}"/>
              </a:ext>
            </a:extLst>
          </p:cNvPr>
          <p:cNvGrpSpPr/>
          <p:nvPr/>
        </p:nvGrpSpPr>
        <p:grpSpPr>
          <a:xfrm>
            <a:off x="7719060" y="1763343"/>
            <a:ext cx="9101864" cy="6760314"/>
            <a:chOff x="5799626" y="5318722"/>
            <a:chExt cx="6688335" cy="4967692"/>
          </a:xfrm>
          <a:solidFill>
            <a:schemeClr val="bg1">
              <a:lumMod val="85000"/>
            </a:schemeClr>
          </a:solidFill>
        </p:grpSpPr>
        <p:sp>
          <p:nvSpPr>
            <p:cNvPr id="3" name="Freeform: Shape 2">
              <a:extLst>
                <a:ext uri="{FF2B5EF4-FFF2-40B4-BE49-F238E27FC236}">
                  <a16:creationId xmlns:a16="http://schemas.microsoft.com/office/drawing/2014/main" id="{768BC16E-8BF1-C307-CC70-80EA4730D3D8}"/>
                </a:ext>
              </a:extLst>
            </p:cNvPr>
            <p:cNvSpPr/>
            <p:nvPr/>
          </p:nvSpPr>
          <p:spPr>
            <a:xfrm>
              <a:off x="7407379" y="6118750"/>
              <a:ext cx="865789" cy="669026"/>
            </a:xfrm>
            <a:custGeom>
              <a:avLst/>
              <a:gdLst>
                <a:gd name="connsiteX0" fmla="*/ 855644 w 865789"/>
                <a:gd name="connsiteY0" fmla="*/ 360653 h 669026"/>
                <a:gd name="connsiteX1" fmla="*/ 855059 w 865789"/>
                <a:gd name="connsiteY1" fmla="*/ 379887 h 669026"/>
                <a:gd name="connsiteX2" fmla="*/ 854363 w 865789"/>
                <a:gd name="connsiteY2" fmla="*/ 399026 h 669026"/>
                <a:gd name="connsiteX3" fmla="*/ 853778 w 865789"/>
                <a:gd name="connsiteY3" fmla="*/ 418260 h 669026"/>
                <a:gd name="connsiteX4" fmla="*/ 853067 w 865789"/>
                <a:gd name="connsiteY4" fmla="*/ 437510 h 669026"/>
                <a:gd name="connsiteX5" fmla="*/ 852372 w 865789"/>
                <a:gd name="connsiteY5" fmla="*/ 456743 h 669026"/>
                <a:gd name="connsiteX6" fmla="*/ 851787 w 865789"/>
                <a:gd name="connsiteY6" fmla="*/ 476009 h 669026"/>
                <a:gd name="connsiteX7" fmla="*/ 851092 w 865789"/>
                <a:gd name="connsiteY7" fmla="*/ 495242 h 669026"/>
                <a:gd name="connsiteX8" fmla="*/ 850507 w 865789"/>
                <a:gd name="connsiteY8" fmla="*/ 514603 h 669026"/>
                <a:gd name="connsiteX9" fmla="*/ 849811 w 865789"/>
                <a:gd name="connsiteY9" fmla="*/ 533853 h 669026"/>
                <a:gd name="connsiteX10" fmla="*/ 849227 w 865789"/>
                <a:gd name="connsiteY10" fmla="*/ 553086 h 669026"/>
                <a:gd name="connsiteX11" fmla="*/ 848532 w 865789"/>
                <a:gd name="connsiteY11" fmla="*/ 572446 h 669026"/>
                <a:gd name="connsiteX12" fmla="*/ 847947 w 865789"/>
                <a:gd name="connsiteY12" fmla="*/ 591696 h 669026"/>
                <a:gd name="connsiteX13" fmla="*/ 847251 w 865789"/>
                <a:gd name="connsiteY13" fmla="*/ 611057 h 669026"/>
                <a:gd name="connsiteX14" fmla="*/ 846666 w 865789"/>
                <a:gd name="connsiteY14" fmla="*/ 630417 h 669026"/>
                <a:gd name="connsiteX15" fmla="*/ 845971 w 865789"/>
                <a:gd name="connsiteY15" fmla="*/ 649792 h 669026"/>
                <a:gd name="connsiteX16" fmla="*/ 845260 w 865789"/>
                <a:gd name="connsiteY16" fmla="*/ 669026 h 669026"/>
                <a:gd name="connsiteX17" fmla="*/ 826358 w 865789"/>
                <a:gd name="connsiteY17" fmla="*/ 668347 h 669026"/>
                <a:gd name="connsiteX18" fmla="*/ 807472 w 865789"/>
                <a:gd name="connsiteY18" fmla="*/ 667636 h 669026"/>
                <a:gd name="connsiteX19" fmla="*/ 788586 w 865789"/>
                <a:gd name="connsiteY19" fmla="*/ 666924 h 669026"/>
                <a:gd name="connsiteX20" fmla="*/ 769558 w 865789"/>
                <a:gd name="connsiteY20" fmla="*/ 666102 h 669026"/>
                <a:gd name="connsiteX21" fmla="*/ 750671 w 865789"/>
                <a:gd name="connsiteY21" fmla="*/ 665297 h 669026"/>
                <a:gd name="connsiteX22" fmla="*/ 731769 w 865789"/>
                <a:gd name="connsiteY22" fmla="*/ 664475 h 669026"/>
                <a:gd name="connsiteX23" fmla="*/ 712883 w 865789"/>
                <a:gd name="connsiteY23" fmla="*/ 663543 h 669026"/>
                <a:gd name="connsiteX24" fmla="*/ 693982 w 865789"/>
                <a:gd name="connsiteY24" fmla="*/ 662736 h 669026"/>
                <a:gd name="connsiteX25" fmla="*/ 675096 w 865789"/>
                <a:gd name="connsiteY25" fmla="*/ 661804 h 669026"/>
                <a:gd name="connsiteX26" fmla="*/ 656194 w 865789"/>
                <a:gd name="connsiteY26" fmla="*/ 660872 h 669026"/>
                <a:gd name="connsiteX27" fmla="*/ 637307 w 865789"/>
                <a:gd name="connsiteY27" fmla="*/ 659828 h 669026"/>
                <a:gd name="connsiteX28" fmla="*/ 618405 w 865789"/>
                <a:gd name="connsiteY28" fmla="*/ 658896 h 669026"/>
                <a:gd name="connsiteX29" fmla="*/ 599393 w 865789"/>
                <a:gd name="connsiteY29" fmla="*/ 657837 h 669026"/>
                <a:gd name="connsiteX30" fmla="*/ 580491 w 865789"/>
                <a:gd name="connsiteY30" fmla="*/ 656778 h 669026"/>
                <a:gd name="connsiteX31" fmla="*/ 561605 w 865789"/>
                <a:gd name="connsiteY31" fmla="*/ 655735 h 669026"/>
                <a:gd name="connsiteX32" fmla="*/ 542703 w 865789"/>
                <a:gd name="connsiteY32" fmla="*/ 654565 h 669026"/>
                <a:gd name="connsiteX33" fmla="*/ 523817 w 865789"/>
                <a:gd name="connsiteY33" fmla="*/ 653507 h 669026"/>
                <a:gd name="connsiteX34" fmla="*/ 504931 w 865789"/>
                <a:gd name="connsiteY34" fmla="*/ 652353 h 669026"/>
                <a:gd name="connsiteX35" fmla="*/ 486013 w 865789"/>
                <a:gd name="connsiteY35" fmla="*/ 651183 h 669026"/>
                <a:gd name="connsiteX36" fmla="*/ 467127 w 865789"/>
                <a:gd name="connsiteY36" fmla="*/ 649903 h 669026"/>
                <a:gd name="connsiteX37" fmla="*/ 448225 w 865789"/>
                <a:gd name="connsiteY37" fmla="*/ 648734 h 669026"/>
                <a:gd name="connsiteX38" fmla="*/ 429339 w 865789"/>
                <a:gd name="connsiteY38" fmla="*/ 647453 h 669026"/>
                <a:gd name="connsiteX39" fmla="*/ 410437 w 865789"/>
                <a:gd name="connsiteY39" fmla="*/ 646173 h 669026"/>
                <a:gd name="connsiteX40" fmla="*/ 391551 w 865789"/>
                <a:gd name="connsiteY40" fmla="*/ 644766 h 669026"/>
                <a:gd name="connsiteX41" fmla="*/ 372649 w 865789"/>
                <a:gd name="connsiteY41" fmla="*/ 643487 h 669026"/>
                <a:gd name="connsiteX42" fmla="*/ 353874 w 865789"/>
                <a:gd name="connsiteY42" fmla="*/ 642096 h 669026"/>
                <a:gd name="connsiteX43" fmla="*/ 334987 w 865789"/>
                <a:gd name="connsiteY43" fmla="*/ 640673 h 669026"/>
                <a:gd name="connsiteX44" fmla="*/ 316085 w 865789"/>
                <a:gd name="connsiteY44" fmla="*/ 639283 h 669026"/>
                <a:gd name="connsiteX45" fmla="*/ 297199 w 865789"/>
                <a:gd name="connsiteY45" fmla="*/ 637892 h 669026"/>
                <a:gd name="connsiteX46" fmla="*/ 278282 w 865789"/>
                <a:gd name="connsiteY46" fmla="*/ 636375 h 669026"/>
                <a:gd name="connsiteX47" fmla="*/ 259396 w 865789"/>
                <a:gd name="connsiteY47" fmla="*/ 634857 h 669026"/>
                <a:gd name="connsiteX48" fmla="*/ 240510 w 865789"/>
                <a:gd name="connsiteY48" fmla="*/ 633340 h 669026"/>
                <a:gd name="connsiteX49" fmla="*/ 225574 w 865789"/>
                <a:gd name="connsiteY49" fmla="*/ 632060 h 669026"/>
                <a:gd name="connsiteX50" fmla="*/ 210402 w 865789"/>
                <a:gd name="connsiteY50" fmla="*/ 630764 h 669026"/>
                <a:gd name="connsiteX51" fmla="*/ 195483 w 865789"/>
                <a:gd name="connsiteY51" fmla="*/ 629484 h 669026"/>
                <a:gd name="connsiteX52" fmla="*/ 180327 w 865789"/>
                <a:gd name="connsiteY52" fmla="*/ 628204 h 669026"/>
                <a:gd name="connsiteX53" fmla="*/ 165392 w 865789"/>
                <a:gd name="connsiteY53" fmla="*/ 626923 h 669026"/>
                <a:gd name="connsiteX54" fmla="*/ 150346 w 865789"/>
                <a:gd name="connsiteY54" fmla="*/ 625644 h 669026"/>
                <a:gd name="connsiteX55" fmla="*/ 135301 w 865789"/>
                <a:gd name="connsiteY55" fmla="*/ 624237 h 669026"/>
                <a:gd name="connsiteX56" fmla="*/ 120255 w 865789"/>
                <a:gd name="connsiteY56" fmla="*/ 622957 h 669026"/>
                <a:gd name="connsiteX57" fmla="*/ 105209 w 865789"/>
                <a:gd name="connsiteY57" fmla="*/ 621566 h 669026"/>
                <a:gd name="connsiteX58" fmla="*/ 90163 w 865789"/>
                <a:gd name="connsiteY58" fmla="*/ 620159 h 669026"/>
                <a:gd name="connsiteX59" fmla="*/ 75118 w 865789"/>
                <a:gd name="connsiteY59" fmla="*/ 618753 h 669026"/>
                <a:gd name="connsiteX60" fmla="*/ 60072 w 865789"/>
                <a:gd name="connsiteY60" fmla="*/ 617252 h 669026"/>
                <a:gd name="connsiteX61" fmla="*/ 45026 w 865789"/>
                <a:gd name="connsiteY61" fmla="*/ 615845 h 669026"/>
                <a:gd name="connsiteX62" fmla="*/ 30091 w 865789"/>
                <a:gd name="connsiteY62" fmla="*/ 614328 h 669026"/>
                <a:gd name="connsiteX63" fmla="*/ 15046 w 865789"/>
                <a:gd name="connsiteY63" fmla="*/ 612937 h 669026"/>
                <a:gd name="connsiteX64" fmla="*/ 0 w 865789"/>
                <a:gd name="connsiteY64" fmla="*/ 611404 h 669026"/>
                <a:gd name="connsiteX65" fmla="*/ 0 w 865789"/>
                <a:gd name="connsiteY65" fmla="*/ 611404 h 669026"/>
                <a:gd name="connsiteX66" fmla="*/ 0 w 865789"/>
                <a:gd name="connsiteY66" fmla="*/ 611404 h 669026"/>
                <a:gd name="connsiteX67" fmla="*/ 0 w 865789"/>
                <a:gd name="connsiteY67" fmla="*/ 611404 h 669026"/>
                <a:gd name="connsiteX68" fmla="*/ 0 w 865789"/>
                <a:gd name="connsiteY68" fmla="*/ 611404 h 669026"/>
                <a:gd name="connsiteX69" fmla="*/ 0 w 865789"/>
                <a:gd name="connsiteY69" fmla="*/ 611404 h 669026"/>
                <a:gd name="connsiteX70" fmla="*/ 0 w 865789"/>
                <a:gd name="connsiteY70" fmla="*/ 611404 h 669026"/>
                <a:gd name="connsiteX71" fmla="*/ 0 w 865789"/>
                <a:gd name="connsiteY71" fmla="*/ 611404 h 669026"/>
                <a:gd name="connsiteX72" fmla="*/ 933 w 865789"/>
                <a:gd name="connsiteY72" fmla="*/ 601716 h 669026"/>
                <a:gd name="connsiteX73" fmla="*/ 1865 w 865789"/>
                <a:gd name="connsiteY73" fmla="*/ 592170 h 669026"/>
                <a:gd name="connsiteX74" fmla="*/ 2797 w 865789"/>
                <a:gd name="connsiteY74" fmla="*/ 582482 h 669026"/>
                <a:gd name="connsiteX75" fmla="*/ 3841 w 865789"/>
                <a:gd name="connsiteY75" fmla="*/ 572920 h 669026"/>
                <a:gd name="connsiteX76" fmla="*/ 4789 w 865789"/>
                <a:gd name="connsiteY76" fmla="*/ 563232 h 669026"/>
                <a:gd name="connsiteX77" fmla="*/ 5721 w 865789"/>
                <a:gd name="connsiteY77" fmla="*/ 553671 h 669026"/>
                <a:gd name="connsiteX78" fmla="*/ 6764 w 865789"/>
                <a:gd name="connsiteY78" fmla="*/ 543999 h 669026"/>
                <a:gd name="connsiteX79" fmla="*/ 7697 w 865789"/>
                <a:gd name="connsiteY79" fmla="*/ 534421 h 669026"/>
                <a:gd name="connsiteX80" fmla="*/ 8645 w 865789"/>
                <a:gd name="connsiteY80" fmla="*/ 524875 h 669026"/>
                <a:gd name="connsiteX81" fmla="*/ 9577 w 865789"/>
                <a:gd name="connsiteY81" fmla="*/ 515188 h 669026"/>
                <a:gd name="connsiteX82" fmla="*/ 10510 w 865789"/>
                <a:gd name="connsiteY82" fmla="*/ 505626 h 669026"/>
                <a:gd name="connsiteX83" fmla="*/ 11553 w 865789"/>
                <a:gd name="connsiteY83" fmla="*/ 496049 h 669026"/>
                <a:gd name="connsiteX84" fmla="*/ 12486 w 865789"/>
                <a:gd name="connsiteY84" fmla="*/ 486376 h 669026"/>
                <a:gd name="connsiteX85" fmla="*/ 13418 w 865789"/>
                <a:gd name="connsiteY85" fmla="*/ 476814 h 669026"/>
                <a:gd name="connsiteX86" fmla="*/ 14350 w 865789"/>
                <a:gd name="connsiteY86" fmla="*/ 467253 h 669026"/>
                <a:gd name="connsiteX87" fmla="*/ 15393 w 865789"/>
                <a:gd name="connsiteY87" fmla="*/ 457676 h 669026"/>
                <a:gd name="connsiteX88" fmla="*/ 17732 w 865789"/>
                <a:gd name="connsiteY88" fmla="*/ 433654 h 669026"/>
                <a:gd name="connsiteX89" fmla="*/ 20056 w 865789"/>
                <a:gd name="connsiteY89" fmla="*/ 409741 h 669026"/>
                <a:gd name="connsiteX90" fmla="*/ 22521 w 865789"/>
                <a:gd name="connsiteY90" fmla="*/ 385846 h 669026"/>
                <a:gd name="connsiteX91" fmla="*/ 24971 w 865789"/>
                <a:gd name="connsiteY91" fmla="*/ 361933 h 669026"/>
                <a:gd name="connsiteX92" fmla="*/ 27294 w 865789"/>
                <a:gd name="connsiteY92" fmla="*/ 338022 h 669026"/>
                <a:gd name="connsiteX93" fmla="*/ 29617 w 865789"/>
                <a:gd name="connsiteY93" fmla="*/ 314094 h 669026"/>
                <a:gd name="connsiteX94" fmla="*/ 32083 w 865789"/>
                <a:gd name="connsiteY94" fmla="*/ 290198 h 669026"/>
                <a:gd name="connsiteX95" fmla="*/ 34422 w 865789"/>
                <a:gd name="connsiteY95" fmla="*/ 266397 h 669026"/>
                <a:gd name="connsiteX96" fmla="*/ 36856 w 865789"/>
                <a:gd name="connsiteY96" fmla="*/ 242485 h 669026"/>
                <a:gd name="connsiteX97" fmla="*/ 39195 w 865789"/>
                <a:gd name="connsiteY97" fmla="*/ 218699 h 669026"/>
                <a:gd name="connsiteX98" fmla="*/ 41518 w 865789"/>
                <a:gd name="connsiteY98" fmla="*/ 194898 h 669026"/>
                <a:gd name="connsiteX99" fmla="*/ 43968 w 865789"/>
                <a:gd name="connsiteY99" fmla="*/ 171097 h 669026"/>
                <a:gd name="connsiteX100" fmla="*/ 46307 w 865789"/>
                <a:gd name="connsiteY100" fmla="*/ 147312 h 669026"/>
                <a:gd name="connsiteX101" fmla="*/ 48646 w 865789"/>
                <a:gd name="connsiteY101" fmla="*/ 123637 h 669026"/>
                <a:gd name="connsiteX102" fmla="*/ 51095 w 865789"/>
                <a:gd name="connsiteY102" fmla="*/ 99835 h 669026"/>
                <a:gd name="connsiteX103" fmla="*/ 53419 w 865789"/>
                <a:gd name="connsiteY103" fmla="*/ 76161 h 669026"/>
                <a:gd name="connsiteX104" fmla="*/ 53877 w 865789"/>
                <a:gd name="connsiteY104" fmla="*/ 71625 h 669026"/>
                <a:gd name="connsiteX105" fmla="*/ 54351 w 865789"/>
                <a:gd name="connsiteY105" fmla="*/ 66947 h 669026"/>
                <a:gd name="connsiteX106" fmla="*/ 54809 w 865789"/>
                <a:gd name="connsiteY106" fmla="*/ 62284 h 669026"/>
                <a:gd name="connsiteX107" fmla="*/ 55283 w 865789"/>
                <a:gd name="connsiteY107" fmla="*/ 57733 h 669026"/>
                <a:gd name="connsiteX108" fmla="*/ 55742 w 865789"/>
                <a:gd name="connsiteY108" fmla="*/ 53070 h 669026"/>
                <a:gd name="connsiteX109" fmla="*/ 56216 w 865789"/>
                <a:gd name="connsiteY109" fmla="*/ 48519 h 669026"/>
                <a:gd name="connsiteX110" fmla="*/ 56674 w 865789"/>
                <a:gd name="connsiteY110" fmla="*/ 43967 h 669026"/>
                <a:gd name="connsiteX111" fmla="*/ 57148 w 865789"/>
                <a:gd name="connsiteY111" fmla="*/ 39305 h 669026"/>
                <a:gd name="connsiteX112" fmla="*/ 57622 w 865789"/>
                <a:gd name="connsiteY112" fmla="*/ 34754 h 669026"/>
                <a:gd name="connsiteX113" fmla="*/ 58081 w 865789"/>
                <a:gd name="connsiteY113" fmla="*/ 30091 h 669026"/>
                <a:gd name="connsiteX114" fmla="*/ 58555 w 865789"/>
                <a:gd name="connsiteY114" fmla="*/ 25540 h 669026"/>
                <a:gd name="connsiteX115" fmla="*/ 59013 w 865789"/>
                <a:gd name="connsiteY115" fmla="*/ 20877 h 669026"/>
                <a:gd name="connsiteX116" fmla="*/ 59487 w 865789"/>
                <a:gd name="connsiteY116" fmla="*/ 16326 h 669026"/>
                <a:gd name="connsiteX117" fmla="*/ 59946 w 865789"/>
                <a:gd name="connsiteY117" fmla="*/ 11663 h 669026"/>
                <a:gd name="connsiteX118" fmla="*/ 60420 w 865789"/>
                <a:gd name="connsiteY118" fmla="*/ 7128 h 669026"/>
                <a:gd name="connsiteX119" fmla="*/ 60894 w 865789"/>
                <a:gd name="connsiteY119" fmla="*/ 2449 h 669026"/>
                <a:gd name="connsiteX120" fmla="*/ 61131 w 865789"/>
                <a:gd name="connsiteY120" fmla="*/ 0 h 669026"/>
                <a:gd name="connsiteX121" fmla="*/ 66947 w 865789"/>
                <a:gd name="connsiteY121" fmla="*/ 585 h 669026"/>
                <a:gd name="connsiteX122" fmla="*/ 79306 w 865789"/>
                <a:gd name="connsiteY122" fmla="*/ 1865 h 669026"/>
                <a:gd name="connsiteX123" fmla="*/ 91791 w 865789"/>
                <a:gd name="connsiteY123" fmla="*/ 3034 h 669026"/>
                <a:gd name="connsiteX124" fmla="*/ 104277 w 865789"/>
                <a:gd name="connsiteY124" fmla="*/ 4315 h 669026"/>
                <a:gd name="connsiteX125" fmla="*/ 116762 w 865789"/>
                <a:gd name="connsiteY125" fmla="*/ 5468 h 669026"/>
                <a:gd name="connsiteX126" fmla="*/ 129232 w 865789"/>
                <a:gd name="connsiteY126" fmla="*/ 6654 h 669026"/>
                <a:gd name="connsiteX127" fmla="*/ 141606 w 865789"/>
                <a:gd name="connsiteY127" fmla="*/ 7807 h 669026"/>
                <a:gd name="connsiteX128" fmla="*/ 154076 w 865789"/>
                <a:gd name="connsiteY128" fmla="*/ 8977 h 669026"/>
                <a:gd name="connsiteX129" fmla="*/ 166561 w 865789"/>
                <a:gd name="connsiteY129" fmla="*/ 10146 h 669026"/>
                <a:gd name="connsiteX130" fmla="*/ 179047 w 865789"/>
                <a:gd name="connsiteY130" fmla="*/ 11316 h 669026"/>
                <a:gd name="connsiteX131" fmla="*/ 191532 w 865789"/>
                <a:gd name="connsiteY131" fmla="*/ 12359 h 669026"/>
                <a:gd name="connsiteX132" fmla="*/ 204002 w 865789"/>
                <a:gd name="connsiteY132" fmla="*/ 13528 h 669026"/>
                <a:gd name="connsiteX133" fmla="*/ 216471 w 865789"/>
                <a:gd name="connsiteY133" fmla="*/ 14571 h 669026"/>
                <a:gd name="connsiteX134" fmla="*/ 228846 w 865789"/>
                <a:gd name="connsiteY134" fmla="*/ 15741 h 669026"/>
                <a:gd name="connsiteX135" fmla="*/ 241316 w 865789"/>
                <a:gd name="connsiteY135" fmla="*/ 16800 h 669026"/>
                <a:gd name="connsiteX136" fmla="*/ 253801 w 865789"/>
                <a:gd name="connsiteY136" fmla="*/ 17843 h 669026"/>
                <a:gd name="connsiteX137" fmla="*/ 266286 w 865789"/>
                <a:gd name="connsiteY137" fmla="*/ 18886 h 669026"/>
                <a:gd name="connsiteX138" fmla="*/ 278756 w 865789"/>
                <a:gd name="connsiteY138" fmla="*/ 19961 h 669026"/>
                <a:gd name="connsiteX139" fmla="*/ 291241 w 865789"/>
                <a:gd name="connsiteY139" fmla="*/ 20988 h 669026"/>
                <a:gd name="connsiteX140" fmla="*/ 303711 w 865789"/>
                <a:gd name="connsiteY140" fmla="*/ 22047 h 669026"/>
                <a:gd name="connsiteX141" fmla="*/ 316196 w 865789"/>
                <a:gd name="connsiteY141" fmla="*/ 22979 h 669026"/>
                <a:gd name="connsiteX142" fmla="*/ 328681 w 865789"/>
                <a:gd name="connsiteY142" fmla="*/ 24038 h 669026"/>
                <a:gd name="connsiteX143" fmla="*/ 341151 w 865789"/>
                <a:gd name="connsiteY143" fmla="*/ 24970 h 669026"/>
                <a:gd name="connsiteX144" fmla="*/ 353636 w 865789"/>
                <a:gd name="connsiteY144" fmla="*/ 25887 h 669026"/>
                <a:gd name="connsiteX145" fmla="*/ 366122 w 865789"/>
                <a:gd name="connsiteY145" fmla="*/ 26946 h 669026"/>
                <a:gd name="connsiteX146" fmla="*/ 378607 w 865789"/>
                <a:gd name="connsiteY146" fmla="*/ 27879 h 669026"/>
                <a:gd name="connsiteX147" fmla="*/ 391077 w 865789"/>
                <a:gd name="connsiteY147" fmla="*/ 28811 h 669026"/>
                <a:gd name="connsiteX148" fmla="*/ 403562 w 865789"/>
                <a:gd name="connsiteY148" fmla="*/ 29633 h 669026"/>
                <a:gd name="connsiteX149" fmla="*/ 416047 w 865789"/>
                <a:gd name="connsiteY149" fmla="*/ 30549 h 669026"/>
                <a:gd name="connsiteX150" fmla="*/ 428533 w 865789"/>
                <a:gd name="connsiteY150" fmla="*/ 31482 h 669026"/>
                <a:gd name="connsiteX151" fmla="*/ 441002 w 865789"/>
                <a:gd name="connsiteY151" fmla="*/ 32304 h 669026"/>
                <a:gd name="connsiteX152" fmla="*/ 453488 w 865789"/>
                <a:gd name="connsiteY152" fmla="*/ 33252 h 669026"/>
                <a:gd name="connsiteX153" fmla="*/ 465973 w 865789"/>
                <a:gd name="connsiteY153" fmla="*/ 34058 h 669026"/>
                <a:gd name="connsiteX154" fmla="*/ 478443 w 865789"/>
                <a:gd name="connsiteY154" fmla="*/ 34864 h 669026"/>
                <a:gd name="connsiteX155" fmla="*/ 490912 w 865789"/>
                <a:gd name="connsiteY155" fmla="*/ 35686 h 669026"/>
                <a:gd name="connsiteX156" fmla="*/ 503398 w 865789"/>
                <a:gd name="connsiteY156" fmla="*/ 36508 h 669026"/>
                <a:gd name="connsiteX157" fmla="*/ 515883 w 865789"/>
                <a:gd name="connsiteY157" fmla="*/ 37329 h 669026"/>
                <a:gd name="connsiteX158" fmla="*/ 528369 w 865789"/>
                <a:gd name="connsiteY158" fmla="*/ 38136 h 669026"/>
                <a:gd name="connsiteX159" fmla="*/ 540838 w 865789"/>
                <a:gd name="connsiteY159" fmla="*/ 38957 h 669026"/>
                <a:gd name="connsiteX160" fmla="*/ 553434 w 865789"/>
                <a:gd name="connsiteY160" fmla="*/ 39653 h 669026"/>
                <a:gd name="connsiteX161" fmla="*/ 565904 w 865789"/>
                <a:gd name="connsiteY161" fmla="*/ 40475 h 669026"/>
                <a:gd name="connsiteX162" fmla="*/ 578279 w 865789"/>
                <a:gd name="connsiteY162" fmla="*/ 41170 h 669026"/>
                <a:gd name="connsiteX163" fmla="*/ 590875 w 865789"/>
                <a:gd name="connsiteY163" fmla="*/ 41992 h 669026"/>
                <a:gd name="connsiteX164" fmla="*/ 603360 w 865789"/>
                <a:gd name="connsiteY164" fmla="*/ 42703 h 669026"/>
                <a:gd name="connsiteX165" fmla="*/ 615830 w 865789"/>
                <a:gd name="connsiteY165" fmla="*/ 43398 h 669026"/>
                <a:gd name="connsiteX166" fmla="*/ 628315 w 865789"/>
                <a:gd name="connsiteY166" fmla="*/ 44078 h 669026"/>
                <a:gd name="connsiteX167" fmla="*/ 640800 w 865789"/>
                <a:gd name="connsiteY167" fmla="*/ 44773 h 669026"/>
                <a:gd name="connsiteX168" fmla="*/ 653270 w 865789"/>
                <a:gd name="connsiteY168" fmla="*/ 45358 h 669026"/>
                <a:gd name="connsiteX169" fmla="*/ 665882 w 865789"/>
                <a:gd name="connsiteY169" fmla="*/ 46085 h 669026"/>
                <a:gd name="connsiteX170" fmla="*/ 678351 w 865789"/>
                <a:gd name="connsiteY170" fmla="*/ 46765 h 669026"/>
                <a:gd name="connsiteX171" fmla="*/ 690837 w 865789"/>
                <a:gd name="connsiteY171" fmla="*/ 47350 h 669026"/>
                <a:gd name="connsiteX172" fmla="*/ 703322 w 865789"/>
                <a:gd name="connsiteY172" fmla="*/ 47934 h 669026"/>
                <a:gd name="connsiteX173" fmla="*/ 715807 w 865789"/>
                <a:gd name="connsiteY173" fmla="*/ 48630 h 669026"/>
                <a:gd name="connsiteX174" fmla="*/ 728277 w 865789"/>
                <a:gd name="connsiteY174" fmla="*/ 49230 h 669026"/>
                <a:gd name="connsiteX175" fmla="*/ 740873 w 865789"/>
                <a:gd name="connsiteY175" fmla="*/ 49815 h 669026"/>
                <a:gd name="connsiteX176" fmla="*/ 753358 w 865789"/>
                <a:gd name="connsiteY176" fmla="*/ 50384 h 669026"/>
                <a:gd name="connsiteX177" fmla="*/ 765844 w 865789"/>
                <a:gd name="connsiteY177" fmla="*/ 50858 h 669026"/>
                <a:gd name="connsiteX178" fmla="*/ 778313 w 865789"/>
                <a:gd name="connsiteY178" fmla="*/ 51443 h 669026"/>
                <a:gd name="connsiteX179" fmla="*/ 790783 w 865789"/>
                <a:gd name="connsiteY179" fmla="*/ 52028 h 669026"/>
                <a:gd name="connsiteX180" fmla="*/ 803268 w 865789"/>
                <a:gd name="connsiteY180" fmla="*/ 52486 h 669026"/>
                <a:gd name="connsiteX181" fmla="*/ 815864 w 865789"/>
                <a:gd name="connsiteY181" fmla="*/ 53070 h 669026"/>
                <a:gd name="connsiteX182" fmla="*/ 828350 w 865789"/>
                <a:gd name="connsiteY182" fmla="*/ 53529 h 669026"/>
                <a:gd name="connsiteX183" fmla="*/ 840835 w 865789"/>
                <a:gd name="connsiteY183" fmla="*/ 54003 h 669026"/>
                <a:gd name="connsiteX184" fmla="*/ 853320 w 865789"/>
                <a:gd name="connsiteY184" fmla="*/ 54461 h 669026"/>
                <a:gd name="connsiteX185" fmla="*/ 865790 w 865789"/>
                <a:gd name="connsiteY185" fmla="*/ 54936 h 669026"/>
                <a:gd name="connsiteX186" fmla="*/ 865205 w 865789"/>
                <a:gd name="connsiteY186" fmla="*/ 73948 h 669026"/>
                <a:gd name="connsiteX187" fmla="*/ 864494 w 865789"/>
                <a:gd name="connsiteY187" fmla="*/ 92960 h 669026"/>
                <a:gd name="connsiteX188" fmla="*/ 863925 w 865789"/>
                <a:gd name="connsiteY188" fmla="*/ 112084 h 669026"/>
                <a:gd name="connsiteX189" fmla="*/ 863340 w 865789"/>
                <a:gd name="connsiteY189" fmla="*/ 131096 h 669026"/>
                <a:gd name="connsiteX190" fmla="*/ 862645 w 865789"/>
                <a:gd name="connsiteY190" fmla="*/ 150125 h 669026"/>
                <a:gd name="connsiteX191" fmla="*/ 862060 w 865789"/>
                <a:gd name="connsiteY191" fmla="*/ 169248 h 669026"/>
                <a:gd name="connsiteX192" fmla="*/ 861364 w 865789"/>
                <a:gd name="connsiteY192" fmla="*/ 188371 h 669026"/>
                <a:gd name="connsiteX193" fmla="*/ 860780 w 865789"/>
                <a:gd name="connsiteY193" fmla="*/ 207384 h 669026"/>
                <a:gd name="connsiteX194" fmla="*/ 860195 w 865789"/>
                <a:gd name="connsiteY194" fmla="*/ 226507 h 669026"/>
                <a:gd name="connsiteX195" fmla="*/ 859500 w 865789"/>
                <a:gd name="connsiteY195" fmla="*/ 245646 h 669026"/>
                <a:gd name="connsiteX196" fmla="*/ 858915 w 865789"/>
                <a:gd name="connsiteY196" fmla="*/ 264769 h 669026"/>
                <a:gd name="connsiteX197" fmla="*/ 858219 w 865789"/>
                <a:gd name="connsiteY197" fmla="*/ 283892 h 669026"/>
                <a:gd name="connsiteX198" fmla="*/ 857635 w 865789"/>
                <a:gd name="connsiteY198" fmla="*/ 303141 h 669026"/>
                <a:gd name="connsiteX199" fmla="*/ 856939 w 865789"/>
                <a:gd name="connsiteY199" fmla="*/ 322281 h 669026"/>
                <a:gd name="connsiteX200" fmla="*/ 856339 w 865789"/>
                <a:gd name="connsiteY200" fmla="*/ 341388 h 669026"/>
                <a:gd name="connsiteX201" fmla="*/ 855644 w 865789"/>
                <a:gd name="connsiteY201" fmla="*/ 360653 h 66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865789" h="669026">
                  <a:moveTo>
                    <a:pt x="855644" y="360653"/>
                  </a:moveTo>
                  <a:lnTo>
                    <a:pt x="855059" y="379887"/>
                  </a:lnTo>
                  <a:lnTo>
                    <a:pt x="854363" y="399026"/>
                  </a:lnTo>
                  <a:lnTo>
                    <a:pt x="853778" y="418260"/>
                  </a:lnTo>
                  <a:lnTo>
                    <a:pt x="853067" y="437510"/>
                  </a:lnTo>
                  <a:lnTo>
                    <a:pt x="852372" y="456743"/>
                  </a:lnTo>
                  <a:lnTo>
                    <a:pt x="851787" y="476009"/>
                  </a:lnTo>
                  <a:lnTo>
                    <a:pt x="851092" y="495242"/>
                  </a:lnTo>
                  <a:lnTo>
                    <a:pt x="850507" y="514603"/>
                  </a:lnTo>
                  <a:lnTo>
                    <a:pt x="849811" y="533853"/>
                  </a:lnTo>
                  <a:lnTo>
                    <a:pt x="849227" y="553086"/>
                  </a:lnTo>
                  <a:lnTo>
                    <a:pt x="848532" y="572446"/>
                  </a:lnTo>
                  <a:lnTo>
                    <a:pt x="847947" y="591696"/>
                  </a:lnTo>
                  <a:lnTo>
                    <a:pt x="847251" y="611057"/>
                  </a:lnTo>
                  <a:lnTo>
                    <a:pt x="846666" y="630417"/>
                  </a:lnTo>
                  <a:lnTo>
                    <a:pt x="845971" y="649792"/>
                  </a:lnTo>
                  <a:lnTo>
                    <a:pt x="845260" y="669026"/>
                  </a:lnTo>
                  <a:lnTo>
                    <a:pt x="826358" y="668347"/>
                  </a:lnTo>
                  <a:lnTo>
                    <a:pt x="807472" y="667636"/>
                  </a:lnTo>
                  <a:lnTo>
                    <a:pt x="788586" y="666924"/>
                  </a:lnTo>
                  <a:lnTo>
                    <a:pt x="769558" y="666102"/>
                  </a:lnTo>
                  <a:lnTo>
                    <a:pt x="750671" y="665297"/>
                  </a:lnTo>
                  <a:lnTo>
                    <a:pt x="731769" y="664475"/>
                  </a:lnTo>
                  <a:lnTo>
                    <a:pt x="712883" y="663543"/>
                  </a:lnTo>
                  <a:lnTo>
                    <a:pt x="693982" y="662736"/>
                  </a:lnTo>
                  <a:lnTo>
                    <a:pt x="675096" y="661804"/>
                  </a:lnTo>
                  <a:lnTo>
                    <a:pt x="656194" y="660872"/>
                  </a:lnTo>
                  <a:lnTo>
                    <a:pt x="637307" y="659828"/>
                  </a:lnTo>
                  <a:lnTo>
                    <a:pt x="618405" y="658896"/>
                  </a:lnTo>
                  <a:lnTo>
                    <a:pt x="599393" y="657837"/>
                  </a:lnTo>
                  <a:lnTo>
                    <a:pt x="580491" y="656778"/>
                  </a:lnTo>
                  <a:lnTo>
                    <a:pt x="561605" y="655735"/>
                  </a:lnTo>
                  <a:lnTo>
                    <a:pt x="542703" y="654565"/>
                  </a:lnTo>
                  <a:lnTo>
                    <a:pt x="523817" y="653507"/>
                  </a:lnTo>
                  <a:lnTo>
                    <a:pt x="504931" y="652353"/>
                  </a:lnTo>
                  <a:lnTo>
                    <a:pt x="486013" y="651183"/>
                  </a:lnTo>
                  <a:lnTo>
                    <a:pt x="467127" y="649903"/>
                  </a:lnTo>
                  <a:lnTo>
                    <a:pt x="448225" y="648734"/>
                  </a:lnTo>
                  <a:lnTo>
                    <a:pt x="429339" y="647453"/>
                  </a:lnTo>
                  <a:lnTo>
                    <a:pt x="410437" y="646173"/>
                  </a:lnTo>
                  <a:lnTo>
                    <a:pt x="391551" y="644766"/>
                  </a:lnTo>
                  <a:lnTo>
                    <a:pt x="372649" y="643487"/>
                  </a:lnTo>
                  <a:lnTo>
                    <a:pt x="353874" y="642096"/>
                  </a:lnTo>
                  <a:lnTo>
                    <a:pt x="334987" y="640673"/>
                  </a:lnTo>
                  <a:lnTo>
                    <a:pt x="316085" y="639283"/>
                  </a:lnTo>
                  <a:lnTo>
                    <a:pt x="297199" y="637892"/>
                  </a:lnTo>
                  <a:lnTo>
                    <a:pt x="278282" y="636375"/>
                  </a:lnTo>
                  <a:lnTo>
                    <a:pt x="259396" y="634857"/>
                  </a:lnTo>
                  <a:lnTo>
                    <a:pt x="240510" y="633340"/>
                  </a:lnTo>
                  <a:lnTo>
                    <a:pt x="225574" y="632060"/>
                  </a:lnTo>
                  <a:lnTo>
                    <a:pt x="210402" y="630764"/>
                  </a:lnTo>
                  <a:lnTo>
                    <a:pt x="195483" y="629484"/>
                  </a:lnTo>
                  <a:lnTo>
                    <a:pt x="180327" y="628204"/>
                  </a:lnTo>
                  <a:lnTo>
                    <a:pt x="165392" y="626923"/>
                  </a:lnTo>
                  <a:lnTo>
                    <a:pt x="150346" y="625644"/>
                  </a:lnTo>
                  <a:lnTo>
                    <a:pt x="135301" y="624237"/>
                  </a:lnTo>
                  <a:lnTo>
                    <a:pt x="120255" y="622957"/>
                  </a:lnTo>
                  <a:lnTo>
                    <a:pt x="105209" y="621566"/>
                  </a:lnTo>
                  <a:lnTo>
                    <a:pt x="90163" y="620159"/>
                  </a:lnTo>
                  <a:lnTo>
                    <a:pt x="75118" y="618753"/>
                  </a:lnTo>
                  <a:lnTo>
                    <a:pt x="60072" y="617252"/>
                  </a:lnTo>
                  <a:lnTo>
                    <a:pt x="45026" y="615845"/>
                  </a:lnTo>
                  <a:lnTo>
                    <a:pt x="30091" y="614328"/>
                  </a:lnTo>
                  <a:lnTo>
                    <a:pt x="15046" y="612937"/>
                  </a:lnTo>
                  <a:lnTo>
                    <a:pt x="0" y="611404"/>
                  </a:lnTo>
                  <a:lnTo>
                    <a:pt x="0" y="611404"/>
                  </a:lnTo>
                  <a:lnTo>
                    <a:pt x="0" y="611404"/>
                  </a:lnTo>
                  <a:lnTo>
                    <a:pt x="0" y="611404"/>
                  </a:lnTo>
                  <a:lnTo>
                    <a:pt x="0" y="611404"/>
                  </a:lnTo>
                  <a:lnTo>
                    <a:pt x="0" y="611404"/>
                  </a:lnTo>
                  <a:lnTo>
                    <a:pt x="0" y="611404"/>
                  </a:lnTo>
                  <a:lnTo>
                    <a:pt x="0" y="611404"/>
                  </a:lnTo>
                  <a:lnTo>
                    <a:pt x="933" y="601716"/>
                  </a:lnTo>
                  <a:lnTo>
                    <a:pt x="1865" y="592170"/>
                  </a:lnTo>
                  <a:lnTo>
                    <a:pt x="2797" y="582482"/>
                  </a:lnTo>
                  <a:lnTo>
                    <a:pt x="3841" y="572920"/>
                  </a:lnTo>
                  <a:lnTo>
                    <a:pt x="4789" y="563232"/>
                  </a:lnTo>
                  <a:lnTo>
                    <a:pt x="5721" y="553671"/>
                  </a:lnTo>
                  <a:lnTo>
                    <a:pt x="6764" y="543999"/>
                  </a:lnTo>
                  <a:lnTo>
                    <a:pt x="7697" y="534421"/>
                  </a:lnTo>
                  <a:lnTo>
                    <a:pt x="8645" y="524875"/>
                  </a:lnTo>
                  <a:lnTo>
                    <a:pt x="9577" y="515188"/>
                  </a:lnTo>
                  <a:lnTo>
                    <a:pt x="10510" y="505626"/>
                  </a:lnTo>
                  <a:lnTo>
                    <a:pt x="11553" y="496049"/>
                  </a:lnTo>
                  <a:lnTo>
                    <a:pt x="12486" y="486376"/>
                  </a:lnTo>
                  <a:lnTo>
                    <a:pt x="13418" y="476814"/>
                  </a:lnTo>
                  <a:lnTo>
                    <a:pt x="14350" y="467253"/>
                  </a:lnTo>
                  <a:lnTo>
                    <a:pt x="15393" y="457676"/>
                  </a:lnTo>
                  <a:lnTo>
                    <a:pt x="17732" y="433654"/>
                  </a:lnTo>
                  <a:lnTo>
                    <a:pt x="20056" y="409741"/>
                  </a:lnTo>
                  <a:lnTo>
                    <a:pt x="22521" y="385846"/>
                  </a:lnTo>
                  <a:lnTo>
                    <a:pt x="24971" y="361933"/>
                  </a:lnTo>
                  <a:lnTo>
                    <a:pt x="27294" y="338022"/>
                  </a:lnTo>
                  <a:lnTo>
                    <a:pt x="29617" y="314094"/>
                  </a:lnTo>
                  <a:lnTo>
                    <a:pt x="32083" y="290198"/>
                  </a:lnTo>
                  <a:lnTo>
                    <a:pt x="34422" y="266397"/>
                  </a:lnTo>
                  <a:lnTo>
                    <a:pt x="36856" y="242485"/>
                  </a:lnTo>
                  <a:lnTo>
                    <a:pt x="39195" y="218699"/>
                  </a:lnTo>
                  <a:lnTo>
                    <a:pt x="41518" y="194898"/>
                  </a:lnTo>
                  <a:lnTo>
                    <a:pt x="43968" y="171097"/>
                  </a:lnTo>
                  <a:lnTo>
                    <a:pt x="46307" y="147312"/>
                  </a:lnTo>
                  <a:lnTo>
                    <a:pt x="48646" y="123637"/>
                  </a:lnTo>
                  <a:lnTo>
                    <a:pt x="51095" y="99835"/>
                  </a:lnTo>
                  <a:lnTo>
                    <a:pt x="53419" y="76161"/>
                  </a:lnTo>
                  <a:lnTo>
                    <a:pt x="53877" y="71625"/>
                  </a:lnTo>
                  <a:lnTo>
                    <a:pt x="54351" y="66947"/>
                  </a:lnTo>
                  <a:lnTo>
                    <a:pt x="54809" y="62284"/>
                  </a:lnTo>
                  <a:lnTo>
                    <a:pt x="55283" y="57733"/>
                  </a:lnTo>
                  <a:lnTo>
                    <a:pt x="55742" y="53070"/>
                  </a:lnTo>
                  <a:lnTo>
                    <a:pt x="56216" y="48519"/>
                  </a:lnTo>
                  <a:lnTo>
                    <a:pt x="56674" y="43967"/>
                  </a:lnTo>
                  <a:lnTo>
                    <a:pt x="57148" y="39305"/>
                  </a:lnTo>
                  <a:lnTo>
                    <a:pt x="57622" y="34754"/>
                  </a:lnTo>
                  <a:lnTo>
                    <a:pt x="58081" y="30091"/>
                  </a:lnTo>
                  <a:lnTo>
                    <a:pt x="58555" y="25540"/>
                  </a:lnTo>
                  <a:lnTo>
                    <a:pt x="59013" y="20877"/>
                  </a:lnTo>
                  <a:lnTo>
                    <a:pt x="59487" y="16326"/>
                  </a:lnTo>
                  <a:lnTo>
                    <a:pt x="59946" y="11663"/>
                  </a:lnTo>
                  <a:lnTo>
                    <a:pt x="60420" y="7128"/>
                  </a:lnTo>
                  <a:lnTo>
                    <a:pt x="60894" y="2449"/>
                  </a:lnTo>
                  <a:lnTo>
                    <a:pt x="61131" y="0"/>
                  </a:lnTo>
                  <a:lnTo>
                    <a:pt x="66947" y="585"/>
                  </a:lnTo>
                  <a:lnTo>
                    <a:pt x="79306" y="1865"/>
                  </a:lnTo>
                  <a:lnTo>
                    <a:pt x="91791" y="3034"/>
                  </a:lnTo>
                  <a:lnTo>
                    <a:pt x="104277" y="4315"/>
                  </a:lnTo>
                  <a:lnTo>
                    <a:pt x="116762" y="5468"/>
                  </a:lnTo>
                  <a:lnTo>
                    <a:pt x="129232" y="6654"/>
                  </a:lnTo>
                  <a:lnTo>
                    <a:pt x="141606" y="7807"/>
                  </a:lnTo>
                  <a:lnTo>
                    <a:pt x="154076" y="8977"/>
                  </a:lnTo>
                  <a:lnTo>
                    <a:pt x="166561" y="10146"/>
                  </a:lnTo>
                  <a:lnTo>
                    <a:pt x="179047" y="11316"/>
                  </a:lnTo>
                  <a:lnTo>
                    <a:pt x="191532" y="12359"/>
                  </a:lnTo>
                  <a:lnTo>
                    <a:pt x="204002" y="13528"/>
                  </a:lnTo>
                  <a:lnTo>
                    <a:pt x="216471" y="14571"/>
                  </a:lnTo>
                  <a:lnTo>
                    <a:pt x="228846" y="15741"/>
                  </a:lnTo>
                  <a:lnTo>
                    <a:pt x="241316" y="16800"/>
                  </a:lnTo>
                  <a:lnTo>
                    <a:pt x="253801" y="17843"/>
                  </a:lnTo>
                  <a:lnTo>
                    <a:pt x="266286" y="18886"/>
                  </a:lnTo>
                  <a:lnTo>
                    <a:pt x="278756" y="19961"/>
                  </a:lnTo>
                  <a:lnTo>
                    <a:pt x="291241" y="20988"/>
                  </a:lnTo>
                  <a:lnTo>
                    <a:pt x="303711" y="22047"/>
                  </a:lnTo>
                  <a:lnTo>
                    <a:pt x="316196" y="22979"/>
                  </a:lnTo>
                  <a:lnTo>
                    <a:pt x="328681" y="24038"/>
                  </a:lnTo>
                  <a:lnTo>
                    <a:pt x="341151" y="24970"/>
                  </a:lnTo>
                  <a:lnTo>
                    <a:pt x="353636" y="25887"/>
                  </a:lnTo>
                  <a:lnTo>
                    <a:pt x="366122" y="26946"/>
                  </a:lnTo>
                  <a:lnTo>
                    <a:pt x="378607" y="27879"/>
                  </a:lnTo>
                  <a:lnTo>
                    <a:pt x="391077" y="28811"/>
                  </a:lnTo>
                  <a:lnTo>
                    <a:pt x="403562" y="29633"/>
                  </a:lnTo>
                  <a:lnTo>
                    <a:pt x="416047" y="30549"/>
                  </a:lnTo>
                  <a:lnTo>
                    <a:pt x="428533" y="31482"/>
                  </a:lnTo>
                  <a:lnTo>
                    <a:pt x="441002" y="32304"/>
                  </a:lnTo>
                  <a:lnTo>
                    <a:pt x="453488" y="33252"/>
                  </a:lnTo>
                  <a:lnTo>
                    <a:pt x="465973" y="34058"/>
                  </a:lnTo>
                  <a:lnTo>
                    <a:pt x="478443" y="34864"/>
                  </a:lnTo>
                  <a:lnTo>
                    <a:pt x="490912" y="35686"/>
                  </a:lnTo>
                  <a:lnTo>
                    <a:pt x="503398" y="36508"/>
                  </a:lnTo>
                  <a:lnTo>
                    <a:pt x="515883" y="37329"/>
                  </a:lnTo>
                  <a:lnTo>
                    <a:pt x="528369" y="38136"/>
                  </a:lnTo>
                  <a:lnTo>
                    <a:pt x="540838" y="38957"/>
                  </a:lnTo>
                  <a:lnTo>
                    <a:pt x="553434" y="39653"/>
                  </a:lnTo>
                  <a:lnTo>
                    <a:pt x="565904" y="40475"/>
                  </a:lnTo>
                  <a:lnTo>
                    <a:pt x="578279" y="41170"/>
                  </a:lnTo>
                  <a:lnTo>
                    <a:pt x="590875" y="41992"/>
                  </a:lnTo>
                  <a:lnTo>
                    <a:pt x="603360" y="42703"/>
                  </a:lnTo>
                  <a:lnTo>
                    <a:pt x="615830" y="43398"/>
                  </a:lnTo>
                  <a:lnTo>
                    <a:pt x="628315" y="44078"/>
                  </a:lnTo>
                  <a:lnTo>
                    <a:pt x="640800" y="44773"/>
                  </a:lnTo>
                  <a:lnTo>
                    <a:pt x="653270" y="45358"/>
                  </a:lnTo>
                  <a:lnTo>
                    <a:pt x="665882" y="46085"/>
                  </a:lnTo>
                  <a:lnTo>
                    <a:pt x="678351" y="46765"/>
                  </a:lnTo>
                  <a:lnTo>
                    <a:pt x="690837" y="47350"/>
                  </a:lnTo>
                  <a:lnTo>
                    <a:pt x="703322" y="47934"/>
                  </a:lnTo>
                  <a:lnTo>
                    <a:pt x="715807" y="48630"/>
                  </a:lnTo>
                  <a:lnTo>
                    <a:pt x="728277" y="49230"/>
                  </a:lnTo>
                  <a:lnTo>
                    <a:pt x="740873" y="49815"/>
                  </a:lnTo>
                  <a:lnTo>
                    <a:pt x="753358" y="50384"/>
                  </a:lnTo>
                  <a:lnTo>
                    <a:pt x="765844" y="50858"/>
                  </a:lnTo>
                  <a:lnTo>
                    <a:pt x="778313" y="51443"/>
                  </a:lnTo>
                  <a:lnTo>
                    <a:pt x="790783" y="52028"/>
                  </a:lnTo>
                  <a:lnTo>
                    <a:pt x="803268" y="52486"/>
                  </a:lnTo>
                  <a:lnTo>
                    <a:pt x="815864" y="53070"/>
                  </a:lnTo>
                  <a:lnTo>
                    <a:pt x="828350" y="53529"/>
                  </a:lnTo>
                  <a:lnTo>
                    <a:pt x="840835" y="54003"/>
                  </a:lnTo>
                  <a:lnTo>
                    <a:pt x="853320" y="54461"/>
                  </a:lnTo>
                  <a:lnTo>
                    <a:pt x="865790" y="54936"/>
                  </a:lnTo>
                  <a:lnTo>
                    <a:pt x="865205" y="73948"/>
                  </a:lnTo>
                  <a:lnTo>
                    <a:pt x="864494" y="92960"/>
                  </a:lnTo>
                  <a:lnTo>
                    <a:pt x="863925" y="112084"/>
                  </a:lnTo>
                  <a:lnTo>
                    <a:pt x="863340" y="131096"/>
                  </a:lnTo>
                  <a:lnTo>
                    <a:pt x="862645" y="150125"/>
                  </a:lnTo>
                  <a:lnTo>
                    <a:pt x="862060" y="169248"/>
                  </a:lnTo>
                  <a:lnTo>
                    <a:pt x="861364" y="188371"/>
                  </a:lnTo>
                  <a:lnTo>
                    <a:pt x="860780" y="207384"/>
                  </a:lnTo>
                  <a:lnTo>
                    <a:pt x="860195" y="226507"/>
                  </a:lnTo>
                  <a:lnTo>
                    <a:pt x="859500" y="245646"/>
                  </a:lnTo>
                  <a:lnTo>
                    <a:pt x="858915" y="264769"/>
                  </a:lnTo>
                  <a:lnTo>
                    <a:pt x="858219" y="283892"/>
                  </a:lnTo>
                  <a:lnTo>
                    <a:pt x="857635" y="303141"/>
                  </a:lnTo>
                  <a:lnTo>
                    <a:pt x="856939" y="322281"/>
                  </a:lnTo>
                  <a:lnTo>
                    <a:pt x="856339" y="341388"/>
                  </a:lnTo>
                  <a:lnTo>
                    <a:pt x="855644" y="360653"/>
                  </a:lnTo>
                  <a:close/>
                </a:path>
              </a:pathLst>
            </a:custGeom>
            <a:grp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DA0186CE-8078-C562-41FC-C9CDBE01ABDC}"/>
                </a:ext>
              </a:extLst>
            </p:cNvPr>
            <p:cNvSpPr/>
            <p:nvPr/>
          </p:nvSpPr>
          <p:spPr>
            <a:xfrm>
              <a:off x="10890940" y="6644320"/>
              <a:ext cx="564860" cy="551110"/>
            </a:xfrm>
            <a:custGeom>
              <a:avLst/>
              <a:gdLst>
                <a:gd name="connsiteX0" fmla="*/ 343491 w 564860"/>
                <a:gd name="connsiteY0" fmla="*/ 118374 h 551110"/>
                <a:gd name="connsiteX1" fmla="*/ 356781 w 564860"/>
                <a:gd name="connsiteY1" fmla="*/ 196874 h 551110"/>
                <a:gd name="connsiteX2" fmla="*/ 357129 w 564860"/>
                <a:gd name="connsiteY2" fmla="*/ 197348 h 551110"/>
                <a:gd name="connsiteX3" fmla="*/ 357714 w 564860"/>
                <a:gd name="connsiteY3" fmla="*/ 197238 h 551110"/>
                <a:gd name="connsiteX4" fmla="*/ 358789 w 564860"/>
                <a:gd name="connsiteY4" fmla="*/ 196416 h 551110"/>
                <a:gd name="connsiteX5" fmla="*/ 360069 w 564860"/>
                <a:gd name="connsiteY5" fmla="*/ 195136 h 551110"/>
                <a:gd name="connsiteX6" fmla="*/ 371369 w 564860"/>
                <a:gd name="connsiteY6" fmla="*/ 180659 h 551110"/>
                <a:gd name="connsiteX7" fmla="*/ 372317 w 564860"/>
                <a:gd name="connsiteY7" fmla="*/ 180200 h 551110"/>
                <a:gd name="connsiteX8" fmla="*/ 377090 w 564860"/>
                <a:gd name="connsiteY8" fmla="*/ 178336 h 551110"/>
                <a:gd name="connsiteX9" fmla="*/ 378022 w 564860"/>
                <a:gd name="connsiteY9" fmla="*/ 177751 h 551110"/>
                <a:gd name="connsiteX10" fmla="*/ 378370 w 564860"/>
                <a:gd name="connsiteY10" fmla="*/ 177056 h 551110"/>
                <a:gd name="connsiteX11" fmla="*/ 379192 w 564860"/>
                <a:gd name="connsiteY11" fmla="*/ 173563 h 551110"/>
                <a:gd name="connsiteX12" fmla="*/ 379761 w 564860"/>
                <a:gd name="connsiteY12" fmla="*/ 172046 h 551110"/>
                <a:gd name="connsiteX13" fmla="*/ 381041 w 564860"/>
                <a:gd name="connsiteY13" fmla="*/ 170164 h 551110"/>
                <a:gd name="connsiteX14" fmla="*/ 383965 w 564860"/>
                <a:gd name="connsiteY14" fmla="*/ 166893 h 551110"/>
                <a:gd name="connsiteX15" fmla="*/ 388991 w 564860"/>
                <a:gd name="connsiteY15" fmla="*/ 162816 h 551110"/>
                <a:gd name="connsiteX16" fmla="*/ 389575 w 564860"/>
                <a:gd name="connsiteY16" fmla="*/ 162357 h 551110"/>
                <a:gd name="connsiteX17" fmla="*/ 389923 w 564860"/>
                <a:gd name="connsiteY17" fmla="*/ 161662 h 551110"/>
                <a:gd name="connsiteX18" fmla="*/ 390967 w 564860"/>
                <a:gd name="connsiteY18" fmla="*/ 159450 h 551110"/>
                <a:gd name="connsiteX19" fmla="*/ 392942 w 564860"/>
                <a:gd name="connsiteY19" fmla="*/ 157332 h 551110"/>
                <a:gd name="connsiteX20" fmla="*/ 393289 w 564860"/>
                <a:gd name="connsiteY20" fmla="*/ 156762 h 551110"/>
                <a:gd name="connsiteX21" fmla="*/ 393653 w 564860"/>
                <a:gd name="connsiteY21" fmla="*/ 156178 h 551110"/>
                <a:gd name="connsiteX22" fmla="*/ 393874 w 564860"/>
                <a:gd name="connsiteY22" fmla="*/ 155482 h 551110"/>
                <a:gd name="connsiteX23" fmla="*/ 394111 w 564860"/>
                <a:gd name="connsiteY23" fmla="*/ 155008 h 551110"/>
                <a:gd name="connsiteX24" fmla="*/ 394807 w 564860"/>
                <a:gd name="connsiteY24" fmla="*/ 150804 h 551110"/>
                <a:gd name="connsiteX25" fmla="*/ 395044 w 564860"/>
                <a:gd name="connsiteY25" fmla="*/ 150109 h 551110"/>
                <a:gd name="connsiteX26" fmla="*/ 395392 w 564860"/>
                <a:gd name="connsiteY26" fmla="*/ 149287 h 551110"/>
                <a:gd name="connsiteX27" fmla="*/ 395977 w 564860"/>
                <a:gd name="connsiteY27" fmla="*/ 148718 h 551110"/>
                <a:gd name="connsiteX28" fmla="*/ 400070 w 564860"/>
                <a:gd name="connsiteY28" fmla="*/ 145574 h 551110"/>
                <a:gd name="connsiteX29" fmla="*/ 401002 w 564860"/>
                <a:gd name="connsiteY29" fmla="*/ 145209 h 551110"/>
                <a:gd name="connsiteX30" fmla="*/ 402045 w 564860"/>
                <a:gd name="connsiteY30" fmla="*/ 145084 h 551110"/>
                <a:gd name="connsiteX31" fmla="*/ 404258 w 564860"/>
                <a:gd name="connsiteY31" fmla="*/ 145574 h 551110"/>
                <a:gd name="connsiteX32" fmla="*/ 406470 w 564860"/>
                <a:gd name="connsiteY32" fmla="*/ 146269 h 551110"/>
                <a:gd name="connsiteX33" fmla="*/ 409157 w 564860"/>
                <a:gd name="connsiteY33" fmla="*/ 148007 h 551110"/>
                <a:gd name="connsiteX34" fmla="*/ 410548 w 564860"/>
                <a:gd name="connsiteY34" fmla="*/ 148481 h 551110"/>
                <a:gd name="connsiteX35" fmla="*/ 411512 w 564860"/>
                <a:gd name="connsiteY35" fmla="*/ 148481 h 551110"/>
                <a:gd name="connsiteX36" fmla="*/ 412555 w 564860"/>
                <a:gd name="connsiteY36" fmla="*/ 148245 h 551110"/>
                <a:gd name="connsiteX37" fmla="*/ 413725 w 564860"/>
                <a:gd name="connsiteY37" fmla="*/ 147423 h 551110"/>
                <a:gd name="connsiteX38" fmla="*/ 414420 w 564860"/>
                <a:gd name="connsiteY38" fmla="*/ 146727 h 551110"/>
                <a:gd name="connsiteX39" fmla="*/ 414767 w 564860"/>
                <a:gd name="connsiteY39" fmla="*/ 146031 h 551110"/>
                <a:gd name="connsiteX40" fmla="*/ 415700 w 564860"/>
                <a:gd name="connsiteY40" fmla="*/ 143930 h 551110"/>
                <a:gd name="connsiteX41" fmla="*/ 421405 w 564860"/>
                <a:gd name="connsiteY41" fmla="*/ 135190 h 551110"/>
                <a:gd name="connsiteX42" fmla="*/ 422559 w 564860"/>
                <a:gd name="connsiteY42" fmla="*/ 132977 h 551110"/>
                <a:gd name="connsiteX43" fmla="*/ 423271 w 564860"/>
                <a:gd name="connsiteY43" fmla="*/ 130622 h 551110"/>
                <a:gd name="connsiteX44" fmla="*/ 423618 w 564860"/>
                <a:gd name="connsiteY44" fmla="*/ 130053 h 551110"/>
                <a:gd name="connsiteX45" fmla="*/ 423981 w 564860"/>
                <a:gd name="connsiteY45" fmla="*/ 129468 h 551110"/>
                <a:gd name="connsiteX46" fmla="*/ 424456 w 564860"/>
                <a:gd name="connsiteY46" fmla="*/ 128995 h 551110"/>
                <a:gd name="connsiteX47" fmla="*/ 424914 w 564860"/>
                <a:gd name="connsiteY47" fmla="*/ 128521 h 551110"/>
                <a:gd name="connsiteX48" fmla="*/ 425498 w 564860"/>
                <a:gd name="connsiteY48" fmla="*/ 128173 h 551110"/>
                <a:gd name="connsiteX49" fmla="*/ 427474 w 564860"/>
                <a:gd name="connsiteY49" fmla="*/ 127351 h 551110"/>
                <a:gd name="connsiteX50" fmla="*/ 428185 w 564860"/>
                <a:gd name="connsiteY50" fmla="*/ 126893 h 551110"/>
                <a:gd name="connsiteX51" fmla="*/ 428407 w 564860"/>
                <a:gd name="connsiteY51" fmla="*/ 126434 h 551110"/>
                <a:gd name="connsiteX52" fmla="*/ 428185 w 564860"/>
                <a:gd name="connsiteY52" fmla="*/ 126071 h 551110"/>
                <a:gd name="connsiteX53" fmla="*/ 427600 w 564860"/>
                <a:gd name="connsiteY53" fmla="*/ 125265 h 551110"/>
                <a:gd name="connsiteX54" fmla="*/ 427364 w 564860"/>
                <a:gd name="connsiteY54" fmla="*/ 124680 h 551110"/>
                <a:gd name="connsiteX55" fmla="*/ 427253 w 564860"/>
                <a:gd name="connsiteY55" fmla="*/ 123858 h 551110"/>
                <a:gd name="connsiteX56" fmla="*/ 427364 w 564860"/>
                <a:gd name="connsiteY56" fmla="*/ 122926 h 551110"/>
                <a:gd name="connsiteX57" fmla="*/ 427600 w 564860"/>
                <a:gd name="connsiteY57" fmla="*/ 122231 h 551110"/>
                <a:gd name="connsiteX58" fmla="*/ 428881 w 564860"/>
                <a:gd name="connsiteY58" fmla="*/ 119196 h 551110"/>
                <a:gd name="connsiteX59" fmla="*/ 429229 w 564860"/>
                <a:gd name="connsiteY59" fmla="*/ 117805 h 551110"/>
                <a:gd name="connsiteX60" fmla="*/ 429576 w 564860"/>
                <a:gd name="connsiteY60" fmla="*/ 116525 h 551110"/>
                <a:gd name="connsiteX61" fmla="*/ 429687 w 564860"/>
                <a:gd name="connsiteY61" fmla="*/ 115941 h 551110"/>
                <a:gd name="connsiteX62" fmla="*/ 430034 w 564860"/>
                <a:gd name="connsiteY62" fmla="*/ 115340 h 551110"/>
                <a:gd name="connsiteX63" fmla="*/ 430382 w 564860"/>
                <a:gd name="connsiteY63" fmla="*/ 115103 h 551110"/>
                <a:gd name="connsiteX64" fmla="*/ 430967 w 564860"/>
                <a:gd name="connsiteY64" fmla="*/ 115103 h 551110"/>
                <a:gd name="connsiteX65" fmla="*/ 432026 w 564860"/>
                <a:gd name="connsiteY65" fmla="*/ 115688 h 551110"/>
                <a:gd name="connsiteX66" fmla="*/ 432484 w 564860"/>
                <a:gd name="connsiteY66" fmla="*/ 116288 h 551110"/>
                <a:gd name="connsiteX67" fmla="*/ 433764 w 564860"/>
                <a:gd name="connsiteY67" fmla="*/ 117220 h 551110"/>
                <a:gd name="connsiteX68" fmla="*/ 435281 w 564860"/>
                <a:gd name="connsiteY68" fmla="*/ 117916 h 551110"/>
                <a:gd name="connsiteX69" fmla="*/ 435629 w 564860"/>
                <a:gd name="connsiteY69" fmla="*/ 118374 h 551110"/>
                <a:gd name="connsiteX70" fmla="*/ 435629 w 564860"/>
                <a:gd name="connsiteY70" fmla="*/ 118737 h 551110"/>
                <a:gd name="connsiteX71" fmla="*/ 435044 w 564860"/>
                <a:gd name="connsiteY71" fmla="*/ 119085 h 551110"/>
                <a:gd name="connsiteX72" fmla="*/ 434112 w 564860"/>
                <a:gd name="connsiteY72" fmla="*/ 119907 h 551110"/>
                <a:gd name="connsiteX73" fmla="*/ 434002 w 564860"/>
                <a:gd name="connsiteY73" fmla="*/ 120255 h 551110"/>
                <a:gd name="connsiteX74" fmla="*/ 433764 w 564860"/>
                <a:gd name="connsiteY74" fmla="*/ 120729 h 551110"/>
                <a:gd name="connsiteX75" fmla="*/ 433764 w 564860"/>
                <a:gd name="connsiteY75" fmla="*/ 121298 h 551110"/>
                <a:gd name="connsiteX76" fmla="*/ 433891 w 564860"/>
                <a:gd name="connsiteY76" fmla="*/ 121883 h 551110"/>
                <a:gd name="connsiteX77" fmla="*/ 434002 w 564860"/>
                <a:gd name="connsiteY77" fmla="*/ 122357 h 551110"/>
                <a:gd name="connsiteX78" fmla="*/ 434002 w 564860"/>
                <a:gd name="connsiteY78" fmla="*/ 122578 h 551110"/>
                <a:gd name="connsiteX79" fmla="*/ 434239 w 564860"/>
                <a:gd name="connsiteY79" fmla="*/ 122705 h 551110"/>
                <a:gd name="connsiteX80" fmla="*/ 435044 w 564860"/>
                <a:gd name="connsiteY80" fmla="*/ 123510 h 551110"/>
                <a:gd name="connsiteX81" fmla="*/ 435392 w 564860"/>
                <a:gd name="connsiteY81" fmla="*/ 123748 h 551110"/>
                <a:gd name="connsiteX82" fmla="*/ 435866 w 564860"/>
                <a:gd name="connsiteY82" fmla="*/ 123985 h 551110"/>
                <a:gd name="connsiteX83" fmla="*/ 440544 w 564860"/>
                <a:gd name="connsiteY83" fmla="*/ 125138 h 551110"/>
                <a:gd name="connsiteX84" fmla="*/ 442868 w 564860"/>
                <a:gd name="connsiteY84" fmla="*/ 126197 h 551110"/>
                <a:gd name="connsiteX85" fmla="*/ 443453 w 564860"/>
                <a:gd name="connsiteY85" fmla="*/ 126561 h 551110"/>
                <a:gd name="connsiteX86" fmla="*/ 444148 w 564860"/>
                <a:gd name="connsiteY86" fmla="*/ 126893 h 551110"/>
                <a:gd name="connsiteX87" fmla="*/ 447293 w 564860"/>
                <a:gd name="connsiteY87" fmla="*/ 127351 h 551110"/>
                <a:gd name="connsiteX88" fmla="*/ 457328 w 564860"/>
                <a:gd name="connsiteY88" fmla="*/ 127004 h 551110"/>
                <a:gd name="connsiteX89" fmla="*/ 457565 w 564860"/>
                <a:gd name="connsiteY89" fmla="*/ 126434 h 551110"/>
                <a:gd name="connsiteX90" fmla="*/ 461406 w 564860"/>
                <a:gd name="connsiteY90" fmla="*/ 124332 h 551110"/>
                <a:gd name="connsiteX91" fmla="*/ 470272 w 564860"/>
                <a:gd name="connsiteY91" fmla="*/ 123748 h 551110"/>
                <a:gd name="connsiteX92" fmla="*/ 473417 w 564860"/>
                <a:gd name="connsiteY92" fmla="*/ 120366 h 551110"/>
                <a:gd name="connsiteX93" fmla="*/ 473765 w 564860"/>
                <a:gd name="connsiteY93" fmla="*/ 118612 h 551110"/>
                <a:gd name="connsiteX94" fmla="*/ 472959 w 564860"/>
                <a:gd name="connsiteY94" fmla="*/ 118027 h 551110"/>
                <a:gd name="connsiteX95" fmla="*/ 470399 w 564860"/>
                <a:gd name="connsiteY95" fmla="*/ 117679 h 551110"/>
                <a:gd name="connsiteX96" fmla="*/ 470399 w 564860"/>
                <a:gd name="connsiteY96" fmla="*/ 115466 h 551110"/>
                <a:gd name="connsiteX97" fmla="*/ 472264 w 564860"/>
                <a:gd name="connsiteY97" fmla="*/ 114407 h 551110"/>
                <a:gd name="connsiteX98" fmla="*/ 474587 w 564860"/>
                <a:gd name="connsiteY98" fmla="*/ 113949 h 551110"/>
                <a:gd name="connsiteX99" fmla="*/ 476009 w 564860"/>
                <a:gd name="connsiteY99" fmla="*/ 113127 h 551110"/>
                <a:gd name="connsiteX100" fmla="*/ 471789 w 564860"/>
                <a:gd name="connsiteY100" fmla="*/ 109176 h 551110"/>
                <a:gd name="connsiteX101" fmla="*/ 472832 w 564860"/>
                <a:gd name="connsiteY101" fmla="*/ 108117 h 551110"/>
                <a:gd name="connsiteX102" fmla="*/ 473891 w 564860"/>
                <a:gd name="connsiteY102" fmla="*/ 107769 h 551110"/>
                <a:gd name="connsiteX103" fmla="*/ 476357 w 564860"/>
                <a:gd name="connsiteY103" fmla="*/ 107769 h 551110"/>
                <a:gd name="connsiteX104" fmla="*/ 477400 w 564860"/>
                <a:gd name="connsiteY104" fmla="*/ 107422 h 551110"/>
                <a:gd name="connsiteX105" fmla="*/ 480198 w 564860"/>
                <a:gd name="connsiteY105" fmla="*/ 105193 h 551110"/>
                <a:gd name="connsiteX106" fmla="*/ 482520 w 564860"/>
                <a:gd name="connsiteY106" fmla="*/ 104277 h 551110"/>
                <a:gd name="connsiteX107" fmla="*/ 487530 w 564860"/>
                <a:gd name="connsiteY107" fmla="*/ 104277 h 551110"/>
                <a:gd name="connsiteX108" fmla="*/ 489885 w 564860"/>
                <a:gd name="connsiteY108" fmla="*/ 103803 h 551110"/>
                <a:gd name="connsiteX109" fmla="*/ 490707 w 564860"/>
                <a:gd name="connsiteY109" fmla="*/ 102854 h 551110"/>
                <a:gd name="connsiteX110" fmla="*/ 492335 w 564860"/>
                <a:gd name="connsiteY110" fmla="*/ 99725 h 551110"/>
                <a:gd name="connsiteX111" fmla="*/ 493488 w 564860"/>
                <a:gd name="connsiteY111" fmla="*/ 98318 h 551110"/>
                <a:gd name="connsiteX112" fmla="*/ 496175 w 564860"/>
                <a:gd name="connsiteY112" fmla="*/ 93308 h 551110"/>
                <a:gd name="connsiteX113" fmla="*/ 496981 w 564860"/>
                <a:gd name="connsiteY113" fmla="*/ 92487 h 551110"/>
                <a:gd name="connsiteX114" fmla="*/ 498041 w 564860"/>
                <a:gd name="connsiteY114" fmla="*/ 91681 h 551110"/>
                <a:gd name="connsiteX115" fmla="*/ 499320 w 564860"/>
                <a:gd name="connsiteY115" fmla="*/ 90969 h 551110"/>
                <a:gd name="connsiteX116" fmla="*/ 505626 w 564860"/>
                <a:gd name="connsiteY116" fmla="*/ 90164 h 551110"/>
                <a:gd name="connsiteX117" fmla="*/ 511790 w 564860"/>
                <a:gd name="connsiteY117" fmla="*/ 92598 h 551110"/>
                <a:gd name="connsiteX118" fmla="*/ 522758 w 564860"/>
                <a:gd name="connsiteY118" fmla="*/ 99947 h 551110"/>
                <a:gd name="connsiteX119" fmla="*/ 525445 w 564860"/>
                <a:gd name="connsiteY119" fmla="*/ 101005 h 551110"/>
                <a:gd name="connsiteX120" fmla="*/ 528258 w 564860"/>
                <a:gd name="connsiteY120" fmla="*/ 101464 h 551110"/>
                <a:gd name="connsiteX121" fmla="*/ 530945 w 564860"/>
                <a:gd name="connsiteY121" fmla="*/ 101005 h 551110"/>
                <a:gd name="connsiteX122" fmla="*/ 532572 w 564860"/>
                <a:gd name="connsiteY122" fmla="*/ 99599 h 551110"/>
                <a:gd name="connsiteX123" fmla="*/ 533726 w 564860"/>
                <a:gd name="connsiteY123" fmla="*/ 98903 h 551110"/>
                <a:gd name="connsiteX124" fmla="*/ 537345 w 564860"/>
                <a:gd name="connsiteY124" fmla="*/ 99140 h 551110"/>
                <a:gd name="connsiteX125" fmla="*/ 537930 w 564860"/>
                <a:gd name="connsiteY125" fmla="*/ 98556 h 551110"/>
                <a:gd name="connsiteX126" fmla="*/ 538278 w 564860"/>
                <a:gd name="connsiteY126" fmla="*/ 97276 h 551110"/>
                <a:gd name="connsiteX127" fmla="*/ 539669 w 564860"/>
                <a:gd name="connsiteY127" fmla="*/ 96691 h 551110"/>
                <a:gd name="connsiteX128" fmla="*/ 541439 w 564860"/>
                <a:gd name="connsiteY128" fmla="*/ 96691 h 551110"/>
                <a:gd name="connsiteX129" fmla="*/ 542719 w 564860"/>
                <a:gd name="connsiteY129" fmla="*/ 96928 h 551110"/>
                <a:gd name="connsiteX130" fmla="*/ 544932 w 564860"/>
                <a:gd name="connsiteY130" fmla="*/ 98903 h 551110"/>
                <a:gd name="connsiteX131" fmla="*/ 544821 w 564860"/>
                <a:gd name="connsiteY131" fmla="*/ 101353 h 551110"/>
                <a:gd name="connsiteX132" fmla="*/ 542956 w 564860"/>
                <a:gd name="connsiteY132" fmla="*/ 103708 h 551110"/>
                <a:gd name="connsiteX133" fmla="*/ 540127 w 564860"/>
                <a:gd name="connsiteY133" fmla="*/ 105083 h 551110"/>
                <a:gd name="connsiteX134" fmla="*/ 541186 w 564860"/>
                <a:gd name="connsiteY134" fmla="*/ 106616 h 551110"/>
                <a:gd name="connsiteX135" fmla="*/ 544110 w 564860"/>
                <a:gd name="connsiteY135" fmla="*/ 111973 h 551110"/>
                <a:gd name="connsiteX136" fmla="*/ 544821 w 564860"/>
                <a:gd name="connsiteY136" fmla="*/ 111737 h 551110"/>
                <a:gd name="connsiteX137" fmla="*/ 544821 w 564860"/>
                <a:gd name="connsiteY137" fmla="*/ 110219 h 551110"/>
                <a:gd name="connsiteX138" fmla="*/ 545169 w 564860"/>
                <a:gd name="connsiteY138" fmla="*/ 108481 h 551110"/>
                <a:gd name="connsiteX139" fmla="*/ 545864 w 564860"/>
                <a:gd name="connsiteY139" fmla="*/ 107311 h 551110"/>
                <a:gd name="connsiteX140" fmla="*/ 547034 w 564860"/>
                <a:gd name="connsiteY140" fmla="*/ 107549 h 551110"/>
                <a:gd name="connsiteX141" fmla="*/ 548076 w 564860"/>
                <a:gd name="connsiteY141" fmla="*/ 109049 h 551110"/>
                <a:gd name="connsiteX142" fmla="*/ 547966 w 564860"/>
                <a:gd name="connsiteY142" fmla="*/ 110330 h 551110"/>
                <a:gd name="connsiteX143" fmla="*/ 547381 w 564860"/>
                <a:gd name="connsiteY143" fmla="*/ 111262 h 551110"/>
                <a:gd name="connsiteX144" fmla="*/ 547491 w 564860"/>
                <a:gd name="connsiteY144" fmla="*/ 112321 h 551110"/>
                <a:gd name="connsiteX145" fmla="*/ 549357 w 564860"/>
                <a:gd name="connsiteY145" fmla="*/ 113822 h 551110"/>
                <a:gd name="connsiteX146" fmla="*/ 551095 w 564860"/>
                <a:gd name="connsiteY146" fmla="*/ 113491 h 551110"/>
                <a:gd name="connsiteX147" fmla="*/ 553086 w 564860"/>
                <a:gd name="connsiteY147" fmla="*/ 112432 h 551110"/>
                <a:gd name="connsiteX148" fmla="*/ 555205 w 564860"/>
                <a:gd name="connsiteY148" fmla="*/ 111847 h 551110"/>
                <a:gd name="connsiteX149" fmla="*/ 555441 w 564860"/>
                <a:gd name="connsiteY149" fmla="*/ 112906 h 551110"/>
                <a:gd name="connsiteX150" fmla="*/ 553893 w 564860"/>
                <a:gd name="connsiteY150" fmla="*/ 113601 h 551110"/>
                <a:gd name="connsiteX151" fmla="*/ 553308 w 564860"/>
                <a:gd name="connsiteY151" fmla="*/ 114992 h 551110"/>
                <a:gd name="connsiteX152" fmla="*/ 553671 w 564860"/>
                <a:gd name="connsiteY152" fmla="*/ 116651 h 551110"/>
                <a:gd name="connsiteX153" fmla="*/ 554857 w 564860"/>
                <a:gd name="connsiteY153" fmla="*/ 118374 h 551110"/>
                <a:gd name="connsiteX154" fmla="*/ 552612 w 564860"/>
                <a:gd name="connsiteY154" fmla="*/ 120839 h 551110"/>
                <a:gd name="connsiteX155" fmla="*/ 554509 w 564860"/>
                <a:gd name="connsiteY155" fmla="*/ 122009 h 551110"/>
                <a:gd name="connsiteX156" fmla="*/ 560436 w 564860"/>
                <a:gd name="connsiteY156" fmla="*/ 123290 h 551110"/>
                <a:gd name="connsiteX157" fmla="*/ 562063 w 564860"/>
                <a:gd name="connsiteY157" fmla="*/ 125612 h 551110"/>
                <a:gd name="connsiteX158" fmla="*/ 561953 w 564860"/>
                <a:gd name="connsiteY158" fmla="*/ 128521 h 551110"/>
                <a:gd name="connsiteX159" fmla="*/ 561605 w 564860"/>
                <a:gd name="connsiteY159" fmla="*/ 131555 h 551110"/>
                <a:gd name="connsiteX160" fmla="*/ 562300 w 564860"/>
                <a:gd name="connsiteY160" fmla="*/ 134368 h 551110"/>
                <a:gd name="connsiteX161" fmla="*/ 564624 w 564860"/>
                <a:gd name="connsiteY161" fmla="*/ 136928 h 551110"/>
                <a:gd name="connsiteX162" fmla="*/ 564861 w 564860"/>
                <a:gd name="connsiteY162" fmla="*/ 136928 h 551110"/>
                <a:gd name="connsiteX163" fmla="*/ 564750 w 564860"/>
                <a:gd name="connsiteY163" fmla="*/ 137624 h 551110"/>
                <a:gd name="connsiteX164" fmla="*/ 564276 w 564860"/>
                <a:gd name="connsiteY164" fmla="*/ 139615 h 551110"/>
                <a:gd name="connsiteX165" fmla="*/ 562996 w 564860"/>
                <a:gd name="connsiteY165" fmla="*/ 146269 h 551110"/>
                <a:gd name="connsiteX166" fmla="*/ 561842 w 564860"/>
                <a:gd name="connsiteY166" fmla="*/ 151389 h 551110"/>
                <a:gd name="connsiteX167" fmla="*/ 560325 w 564860"/>
                <a:gd name="connsiteY167" fmla="*/ 158976 h 551110"/>
                <a:gd name="connsiteX168" fmla="*/ 559282 w 564860"/>
                <a:gd name="connsiteY168" fmla="*/ 163874 h 551110"/>
                <a:gd name="connsiteX169" fmla="*/ 558808 w 564860"/>
                <a:gd name="connsiteY169" fmla="*/ 165961 h 551110"/>
                <a:gd name="connsiteX170" fmla="*/ 558460 w 564860"/>
                <a:gd name="connsiteY170" fmla="*/ 167952 h 551110"/>
                <a:gd name="connsiteX171" fmla="*/ 557290 w 564860"/>
                <a:gd name="connsiteY171" fmla="*/ 167241 h 551110"/>
                <a:gd name="connsiteX172" fmla="*/ 555789 w 564860"/>
                <a:gd name="connsiteY172" fmla="*/ 166545 h 551110"/>
                <a:gd name="connsiteX173" fmla="*/ 547840 w 564860"/>
                <a:gd name="connsiteY173" fmla="*/ 162468 h 551110"/>
                <a:gd name="connsiteX174" fmla="*/ 540016 w 564860"/>
                <a:gd name="connsiteY174" fmla="*/ 158391 h 551110"/>
                <a:gd name="connsiteX175" fmla="*/ 532099 w 564860"/>
                <a:gd name="connsiteY175" fmla="*/ 154297 h 551110"/>
                <a:gd name="connsiteX176" fmla="*/ 524165 w 564860"/>
                <a:gd name="connsiteY176" fmla="*/ 150346 h 551110"/>
                <a:gd name="connsiteX177" fmla="*/ 516246 w 564860"/>
                <a:gd name="connsiteY177" fmla="*/ 146269 h 551110"/>
                <a:gd name="connsiteX178" fmla="*/ 508424 w 564860"/>
                <a:gd name="connsiteY178" fmla="*/ 142175 h 551110"/>
                <a:gd name="connsiteX179" fmla="*/ 500474 w 564860"/>
                <a:gd name="connsiteY179" fmla="*/ 138098 h 551110"/>
                <a:gd name="connsiteX180" fmla="*/ 492683 w 564860"/>
                <a:gd name="connsiteY180" fmla="*/ 134021 h 551110"/>
                <a:gd name="connsiteX181" fmla="*/ 490470 w 564860"/>
                <a:gd name="connsiteY181" fmla="*/ 132977 h 551110"/>
                <a:gd name="connsiteX182" fmla="*/ 488937 w 564860"/>
                <a:gd name="connsiteY182" fmla="*/ 134131 h 551110"/>
                <a:gd name="connsiteX183" fmla="*/ 487768 w 564860"/>
                <a:gd name="connsiteY183" fmla="*/ 137165 h 551110"/>
                <a:gd name="connsiteX184" fmla="*/ 487420 w 564860"/>
                <a:gd name="connsiteY184" fmla="*/ 138794 h 551110"/>
                <a:gd name="connsiteX185" fmla="*/ 487420 w 564860"/>
                <a:gd name="connsiteY185" fmla="*/ 140073 h 551110"/>
                <a:gd name="connsiteX186" fmla="*/ 487768 w 564860"/>
                <a:gd name="connsiteY186" fmla="*/ 141591 h 551110"/>
                <a:gd name="connsiteX187" fmla="*/ 489411 w 564860"/>
                <a:gd name="connsiteY187" fmla="*/ 146031 h 551110"/>
                <a:gd name="connsiteX188" fmla="*/ 489774 w 564860"/>
                <a:gd name="connsiteY188" fmla="*/ 147549 h 551110"/>
                <a:gd name="connsiteX189" fmla="*/ 489885 w 564860"/>
                <a:gd name="connsiteY189" fmla="*/ 149414 h 551110"/>
                <a:gd name="connsiteX190" fmla="*/ 489885 w 564860"/>
                <a:gd name="connsiteY190" fmla="*/ 150346 h 551110"/>
                <a:gd name="connsiteX191" fmla="*/ 489648 w 564860"/>
                <a:gd name="connsiteY191" fmla="*/ 152084 h 551110"/>
                <a:gd name="connsiteX192" fmla="*/ 488463 w 564860"/>
                <a:gd name="connsiteY192" fmla="*/ 155356 h 551110"/>
                <a:gd name="connsiteX193" fmla="*/ 485792 w 564860"/>
                <a:gd name="connsiteY193" fmla="*/ 161315 h 551110"/>
                <a:gd name="connsiteX194" fmla="*/ 485555 w 564860"/>
                <a:gd name="connsiteY194" fmla="*/ 162010 h 551110"/>
                <a:gd name="connsiteX195" fmla="*/ 485444 w 564860"/>
                <a:gd name="connsiteY195" fmla="*/ 162816 h 551110"/>
                <a:gd name="connsiteX196" fmla="*/ 485444 w 564860"/>
                <a:gd name="connsiteY196" fmla="*/ 163527 h 551110"/>
                <a:gd name="connsiteX197" fmla="*/ 485555 w 564860"/>
                <a:gd name="connsiteY197" fmla="*/ 164222 h 551110"/>
                <a:gd name="connsiteX198" fmla="*/ 485792 w 564860"/>
                <a:gd name="connsiteY198" fmla="*/ 164918 h 551110"/>
                <a:gd name="connsiteX199" fmla="*/ 486013 w 564860"/>
                <a:gd name="connsiteY199" fmla="*/ 165518 h 551110"/>
                <a:gd name="connsiteX200" fmla="*/ 486488 w 564860"/>
                <a:gd name="connsiteY200" fmla="*/ 167130 h 551110"/>
                <a:gd name="connsiteX201" fmla="*/ 486598 w 564860"/>
                <a:gd name="connsiteY201" fmla="*/ 167952 h 551110"/>
                <a:gd name="connsiteX202" fmla="*/ 486598 w 564860"/>
                <a:gd name="connsiteY202" fmla="*/ 168885 h 551110"/>
                <a:gd name="connsiteX203" fmla="*/ 486250 w 564860"/>
                <a:gd name="connsiteY203" fmla="*/ 171461 h 551110"/>
                <a:gd name="connsiteX204" fmla="*/ 486250 w 564860"/>
                <a:gd name="connsiteY204" fmla="*/ 172393 h 551110"/>
                <a:gd name="connsiteX205" fmla="*/ 486250 w 564860"/>
                <a:gd name="connsiteY205" fmla="*/ 173436 h 551110"/>
                <a:gd name="connsiteX206" fmla="*/ 486488 w 564860"/>
                <a:gd name="connsiteY206" fmla="*/ 174258 h 551110"/>
                <a:gd name="connsiteX207" fmla="*/ 486725 w 564860"/>
                <a:gd name="connsiteY207" fmla="*/ 174954 h 551110"/>
                <a:gd name="connsiteX208" fmla="*/ 487657 w 564860"/>
                <a:gd name="connsiteY208" fmla="*/ 177056 h 551110"/>
                <a:gd name="connsiteX209" fmla="*/ 487878 w 564860"/>
                <a:gd name="connsiteY209" fmla="*/ 177751 h 551110"/>
                <a:gd name="connsiteX210" fmla="*/ 488005 w 564860"/>
                <a:gd name="connsiteY210" fmla="*/ 178573 h 551110"/>
                <a:gd name="connsiteX211" fmla="*/ 487878 w 564860"/>
                <a:gd name="connsiteY211" fmla="*/ 179142 h 551110"/>
                <a:gd name="connsiteX212" fmla="*/ 487420 w 564860"/>
                <a:gd name="connsiteY212" fmla="*/ 180074 h 551110"/>
                <a:gd name="connsiteX213" fmla="*/ 484512 w 564860"/>
                <a:gd name="connsiteY213" fmla="*/ 185685 h 551110"/>
                <a:gd name="connsiteX214" fmla="*/ 480434 w 564860"/>
                <a:gd name="connsiteY214" fmla="*/ 190347 h 551110"/>
                <a:gd name="connsiteX215" fmla="*/ 476705 w 564860"/>
                <a:gd name="connsiteY215" fmla="*/ 197000 h 551110"/>
                <a:gd name="connsiteX216" fmla="*/ 475408 w 564860"/>
                <a:gd name="connsiteY216" fmla="*/ 200619 h 551110"/>
                <a:gd name="connsiteX217" fmla="*/ 475282 w 564860"/>
                <a:gd name="connsiteY217" fmla="*/ 201315 h 551110"/>
                <a:gd name="connsiteX218" fmla="*/ 475282 w 564860"/>
                <a:gd name="connsiteY218" fmla="*/ 201900 h 551110"/>
                <a:gd name="connsiteX219" fmla="*/ 475520 w 564860"/>
                <a:gd name="connsiteY219" fmla="*/ 202358 h 551110"/>
                <a:gd name="connsiteX220" fmla="*/ 475756 w 564860"/>
                <a:gd name="connsiteY220" fmla="*/ 202943 h 551110"/>
                <a:gd name="connsiteX221" fmla="*/ 475756 w 564860"/>
                <a:gd name="connsiteY221" fmla="*/ 203528 h 551110"/>
                <a:gd name="connsiteX222" fmla="*/ 475408 w 564860"/>
                <a:gd name="connsiteY222" fmla="*/ 204918 h 551110"/>
                <a:gd name="connsiteX223" fmla="*/ 473069 w 564860"/>
                <a:gd name="connsiteY223" fmla="*/ 209470 h 551110"/>
                <a:gd name="connsiteX224" fmla="*/ 472374 w 564860"/>
                <a:gd name="connsiteY224" fmla="*/ 210308 h 551110"/>
                <a:gd name="connsiteX225" fmla="*/ 471442 w 564860"/>
                <a:gd name="connsiteY225" fmla="*/ 211240 h 551110"/>
                <a:gd name="connsiteX226" fmla="*/ 469703 w 564860"/>
                <a:gd name="connsiteY226" fmla="*/ 212283 h 551110"/>
                <a:gd name="connsiteX227" fmla="*/ 468423 w 564860"/>
                <a:gd name="connsiteY227" fmla="*/ 212742 h 551110"/>
                <a:gd name="connsiteX228" fmla="*/ 467491 w 564860"/>
                <a:gd name="connsiteY228" fmla="*/ 213326 h 551110"/>
                <a:gd name="connsiteX229" fmla="*/ 466906 w 564860"/>
                <a:gd name="connsiteY229" fmla="*/ 214021 h 551110"/>
                <a:gd name="connsiteX230" fmla="*/ 466432 w 564860"/>
                <a:gd name="connsiteY230" fmla="*/ 215428 h 551110"/>
                <a:gd name="connsiteX231" fmla="*/ 465736 w 564860"/>
                <a:gd name="connsiteY231" fmla="*/ 218447 h 551110"/>
                <a:gd name="connsiteX232" fmla="*/ 465041 w 564860"/>
                <a:gd name="connsiteY232" fmla="*/ 219854 h 551110"/>
                <a:gd name="connsiteX233" fmla="*/ 464567 w 564860"/>
                <a:gd name="connsiteY233" fmla="*/ 220675 h 551110"/>
                <a:gd name="connsiteX234" fmla="*/ 463760 w 564860"/>
                <a:gd name="connsiteY234" fmla="*/ 221497 h 551110"/>
                <a:gd name="connsiteX235" fmla="*/ 461169 w 564860"/>
                <a:gd name="connsiteY235" fmla="*/ 223252 h 551110"/>
                <a:gd name="connsiteX236" fmla="*/ 460236 w 564860"/>
                <a:gd name="connsiteY236" fmla="*/ 223710 h 551110"/>
                <a:gd name="connsiteX237" fmla="*/ 459541 w 564860"/>
                <a:gd name="connsiteY237" fmla="*/ 223947 h 551110"/>
                <a:gd name="connsiteX238" fmla="*/ 458846 w 564860"/>
                <a:gd name="connsiteY238" fmla="*/ 223836 h 551110"/>
                <a:gd name="connsiteX239" fmla="*/ 458261 w 564860"/>
                <a:gd name="connsiteY239" fmla="*/ 223599 h 551110"/>
                <a:gd name="connsiteX240" fmla="*/ 457802 w 564860"/>
                <a:gd name="connsiteY240" fmla="*/ 223125 h 551110"/>
                <a:gd name="connsiteX241" fmla="*/ 457328 w 564860"/>
                <a:gd name="connsiteY241" fmla="*/ 222540 h 551110"/>
                <a:gd name="connsiteX242" fmla="*/ 456870 w 564860"/>
                <a:gd name="connsiteY242" fmla="*/ 222066 h 551110"/>
                <a:gd name="connsiteX243" fmla="*/ 456396 w 564860"/>
                <a:gd name="connsiteY243" fmla="*/ 221845 h 551110"/>
                <a:gd name="connsiteX244" fmla="*/ 455811 w 564860"/>
                <a:gd name="connsiteY244" fmla="*/ 221955 h 551110"/>
                <a:gd name="connsiteX245" fmla="*/ 455243 w 564860"/>
                <a:gd name="connsiteY245" fmla="*/ 222430 h 551110"/>
                <a:gd name="connsiteX246" fmla="*/ 453251 w 564860"/>
                <a:gd name="connsiteY246" fmla="*/ 226981 h 551110"/>
                <a:gd name="connsiteX247" fmla="*/ 450580 w 564860"/>
                <a:gd name="connsiteY247" fmla="*/ 233161 h 551110"/>
                <a:gd name="connsiteX248" fmla="*/ 447293 w 564860"/>
                <a:gd name="connsiteY248" fmla="*/ 240383 h 551110"/>
                <a:gd name="connsiteX249" fmla="*/ 444843 w 564860"/>
                <a:gd name="connsiteY249" fmla="*/ 246215 h 551110"/>
                <a:gd name="connsiteX250" fmla="*/ 444274 w 564860"/>
                <a:gd name="connsiteY250" fmla="*/ 247037 h 551110"/>
                <a:gd name="connsiteX251" fmla="*/ 443690 w 564860"/>
                <a:gd name="connsiteY251" fmla="*/ 247732 h 551110"/>
                <a:gd name="connsiteX252" fmla="*/ 442757 w 564860"/>
                <a:gd name="connsiteY252" fmla="*/ 247622 h 551110"/>
                <a:gd name="connsiteX253" fmla="*/ 437984 w 564860"/>
                <a:gd name="connsiteY253" fmla="*/ 245520 h 551110"/>
                <a:gd name="connsiteX254" fmla="*/ 432026 w 564860"/>
                <a:gd name="connsiteY254" fmla="*/ 242832 h 551110"/>
                <a:gd name="connsiteX255" fmla="*/ 427949 w 564860"/>
                <a:gd name="connsiteY255" fmla="*/ 241078 h 551110"/>
                <a:gd name="connsiteX256" fmla="*/ 427364 w 564860"/>
                <a:gd name="connsiteY256" fmla="*/ 241205 h 551110"/>
                <a:gd name="connsiteX257" fmla="*/ 426779 w 564860"/>
                <a:gd name="connsiteY257" fmla="*/ 241900 h 551110"/>
                <a:gd name="connsiteX258" fmla="*/ 423033 w 564860"/>
                <a:gd name="connsiteY258" fmla="*/ 249724 h 551110"/>
                <a:gd name="connsiteX259" fmla="*/ 422338 w 564860"/>
                <a:gd name="connsiteY259" fmla="*/ 251241 h 551110"/>
                <a:gd name="connsiteX260" fmla="*/ 422101 w 564860"/>
                <a:gd name="connsiteY260" fmla="*/ 252631 h 551110"/>
                <a:gd name="connsiteX261" fmla="*/ 422101 w 564860"/>
                <a:gd name="connsiteY261" fmla="*/ 253453 h 551110"/>
                <a:gd name="connsiteX262" fmla="*/ 421864 w 564860"/>
                <a:gd name="connsiteY262" fmla="*/ 254385 h 551110"/>
                <a:gd name="connsiteX263" fmla="*/ 421516 w 564860"/>
                <a:gd name="connsiteY263" fmla="*/ 255539 h 551110"/>
                <a:gd name="connsiteX264" fmla="*/ 419999 w 564860"/>
                <a:gd name="connsiteY264" fmla="*/ 258938 h 551110"/>
                <a:gd name="connsiteX265" fmla="*/ 419651 w 564860"/>
                <a:gd name="connsiteY265" fmla="*/ 260328 h 551110"/>
                <a:gd name="connsiteX266" fmla="*/ 419540 w 564860"/>
                <a:gd name="connsiteY266" fmla="*/ 261261 h 551110"/>
                <a:gd name="connsiteX267" fmla="*/ 419999 w 564860"/>
                <a:gd name="connsiteY267" fmla="*/ 270126 h 551110"/>
                <a:gd name="connsiteX268" fmla="*/ 419888 w 564860"/>
                <a:gd name="connsiteY268" fmla="*/ 270823 h 551110"/>
                <a:gd name="connsiteX269" fmla="*/ 419430 w 564860"/>
                <a:gd name="connsiteY269" fmla="*/ 271533 h 551110"/>
                <a:gd name="connsiteX270" fmla="*/ 418608 w 564860"/>
                <a:gd name="connsiteY270" fmla="*/ 272465 h 551110"/>
                <a:gd name="connsiteX271" fmla="*/ 416980 w 564860"/>
                <a:gd name="connsiteY271" fmla="*/ 273983 h 551110"/>
                <a:gd name="connsiteX272" fmla="*/ 415937 w 564860"/>
                <a:gd name="connsiteY272" fmla="*/ 275153 h 551110"/>
                <a:gd name="connsiteX273" fmla="*/ 414878 w 564860"/>
                <a:gd name="connsiteY273" fmla="*/ 276670 h 551110"/>
                <a:gd name="connsiteX274" fmla="*/ 414183 w 564860"/>
                <a:gd name="connsiteY274" fmla="*/ 278645 h 551110"/>
                <a:gd name="connsiteX275" fmla="*/ 413835 w 564860"/>
                <a:gd name="connsiteY275" fmla="*/ 279815 h 551110"/>
                <a:gd name="connsiteX276" fmla="*/ 413725 w 564860"/>
                <a:gd name="connsiteY276" fmla="*/ 280858 h 551110"/>
                <a:gd name="connsiteX277" fmla="*/ 413488 w 564860"/>
                <a:gd name="connsiteY277" fmla="*/ 286105 h 551110"/>
                <a:gd name="connsiteX278" fmla="*/ 413361 w 564860"/>
                <a:gd name="connsiteY278" fmla="*/ 286579 h 551110"/>
                <a:gd name="connsiteX279" fmla="*/ 413361 w 564860"/>
                <a:gd name="connsiteY279" fmla="*/ 286800 h 551110"/>
                <a:gd name="connsiteX280" fmla="*/ 413361 w 564860"/>
                <a:gd name="connsiteY280" fmla="*/ 287511 h 551110"/>
                <a:gd name="connsiteX281" fmla="*/ 413361 w 564860"/>
                <a:gd name="connsiteY281" fmla="*/ 287859 h 551110"/>
                <a:gd name="connsiteX282" fmla="*/ 412555 w 564860"/>
                <a:gd name="connsiteY282" fmla="*/ 293454 h 551110"/>
                <a:gd name="connsiteX283" fmla="*/ 412208 w 564860"/>
                <a:gd name="connsiteY283" fmla="*/ 295208 h 551110"/>
                <a:gd name="connsiteX284" fmla="*/ 411623 w 564860"/>
                <a:gd name="connsiteY284" fmla="*/ 296710 h 551110"/>
                <a:gd name="connsiteX285" fmla="*/ 409963 w 564860"/>
                <a:gd name="connsiteY285" fmla="*/ 300108 h 551110"/>
                <a:gd name="connsiteX286" fmla="*/ 407750 w 564860"/>
                <a:gd name="connsiteY286" fmla="*/ 304770 h 551110"/>
                <a:gd name="connsiteX287" fmla="*/ 404606 w 564860"/>
                <a:gd name="connsiteY287" fmla="*/ 311534 h 551110"/>
                <a:gd name="connsiteX288" fmla="*/ 404147 w 564860"/>
                <a:gd name="connsiteY288" fmla="*/ 312119 h 551110"/>
                <a:gd name="connsiteX289" fmla="*/ 403562 w 564860"/>
                <a:gd name="connsiteY289" fmla="*/ 312577 h 551110"/>
                <a:gd name="connsiteX290" fmla="*/ 402630 w 564860"/>
                <a:gd name="connsiteY290" fmla="*/ 312704 h 551110"/>
                <a:gd name="connsiteX291" fmla="*/ 394570 w 564860"/>
                <a:gd name="connsiteY291" fmla="*/ 311661 h 551110"/>
                <a:gd name="connsiteX292" fmla="*/ 387821 w 564860"/>
                <a:gd name="connsiteY292" fmla="*/ 310839 h 551110"/>
                <a:gd name="connsiteX293" fmla="*/ 381863 w 564860"/>
                <a:gd name="connsiteY293" fmla="*/ 310017 h 551110"/>
                <a:gd name="connsiteX294" fmla="*/ 375810 w 564860"/>
                <a:gd name="connsiteY294" fmla="*/ 309195 h 551110"/>
                <a:gd name="connsiteX295" fmla="*/ 375463 w 564860"/>
                <a:gd name="connsiteY295" fmla="*/ 309085 h 551110"/>
                <a:gd name="connsiteX296" fmla="*/ 375225 w 564860"/>
                <a:gd name="connsiteY296" fmla="*/ 308958 h 551110"/>
                <a:gd name="connsiteX297" fmla="*/ 375336 w 564860"/>
                <a:gd name="connsiteY297" fmla="*/ 308373 h 551110"/>
                <a:gd name="connsiteX298" fmla="*/ 375573 w 564860"/>
                <a:gd name="connsiteY298" fmla="*/ 307093 h 551110"/>
                <a:gd name="connsiteX299" fmla="*/ 375573 w 564860"/>
                <a:gd name="connsiteY299" fmla="*/ 306524 h 551110"/>
                <a:gd name="connsiteX300" fmla="*/ 375573 w 564860"/>
                <a:gd name="connsiteY300" fmla="*/ 306050 h 551110"/>
                <a:gd name="connsiteX301" fmla="*/ 375463 w 564860"/>
                <a:gd name="connsiteY301" fmla="*/ 305813 h 551110"/>
                <a:gd name="connsiteX302" fmla="*/ 374988 w 564860"/>
                <a:gd name="connsiteY302" fmla="*/ 305117 h 551110"/>
                <a:gd name="connsiteX303" fmla="*/ 368682 w 564860"/>
                <a:gd name="connsiteY303" fmla="*/ 297547 h 551110"/>
                <a:gd name="connsiteX304" fmla="*/ 368224 w 564860"/>
                <a:gd name="connsiteY304" fmla="*/ 297057 h 551110"/>
                <a:gd name="connsiteX305" fmla="*/ 367750 w 564860"/>
                <a:gd name="connsiteY305" fmla="*/ 296836 h 551110"/>
                <a:gd name="connsiteX306" fmla="*/ 367402 w 564860"/>
                <a:gd name="connsiteY306" fmla="*/ 296710 h 551110"/>
                <a:gd name="connsiteX307" fmla="*/ 356545 w 564860"/>
                <a:gd name="connsiteY307" fmla="*/ 294845 h 551110"/>
                <a:gd name="connsiteX308" fmla="*/ 355739 w 564860"/>
                <a:gd name="connsiteY308" fmla="*/ 294971 h 551110"/>
                <a:gd name="connsiteX309" fmla="*/ 355154 w 564860"/>
                <a:gd name="connsiteY309" fmla="*/ 295777 h 551110"/>
                <a:gd name="connsiteX310" fmla="*/ 354696 w 564860"/>
                <a:gd name="connsiteY310" fmla="*/ 297057 h 551110"/>
                <a:gd name="connsiteX311" fmla="*/ 354332 w 564860"/>
                <a:gd name="connsiteY311" fmla="*/ 299871 h 551110"/>
                <a:gd name="connsiteX312" fmla="*/ 354459 w 564860"/>
                <a:gd name="connsiteY312" fmla="*/ 301388 h 551110"/>
                <a:gd name="connsiteX313" fmla="*/ 354569 w 564860"/>
                <a:gd name="connsiteY313" fmla="*/ 302557 h 551110"/>
                <a:gd name="connsiteX314" fmla="*/ 354806 w 564860"/>
                <a:gd name="connsiteY314" fmla="*/ 303379 h 551110"/>
                <a:gd name="connsiteX315" fmla="*/ 354917 w 564860"/>
                <a:gd name="connsiteY315" fmla="*/ 304312 h 551110"/>
                <a:gd name="connsiteX316" fmla="*/ 354806 w 564860"/>
                <a:gd name="connsiteY316" fmla="*/ 305117 h 551110"/>
                <a:gd name="connsiteX317" fmla="*/ 354459 w 564860"/>
                <a:gd name="connsiteY317" fmla="*/ 306398 h 551110"/>
                <a:gd name="connsiteX318" fmla="*/ 352830 w 564860"/>
                <a:gd name="connsiteY318" fmla="*/ 310017 h 551110"/>
                <a:gd name="connsiteX319" fmla="*/ 352830 w 564860"/>
                <a:gd name="connsiteY319" fmla="*/ 310364 h 551110"/>
                <a:gd name="connsiteX320" fmla="*/ 352830 w 564860"/>
                <a:gd name="connsiteY320" fmla="*/ 312704 h 551110"/>
                <a:gd name="connsiteX321" fmla="*/ 353874 w 564860"/>
                <a:gd name="connsiteY321" fmla="*/ 319120 h 551110"/>
                <a:gd name="connsiteX322" fmla="*/ 353763 w 564860"/>
                <a:gd name="connsiteY322" fmla="*/ 320053 h 551110"/>
                <a:gd name="connsiteX323" fmla="*/ 353415 w 564860"/>
                <a:gd name="connsiteY323" fmla="*/ 321095 h 551110"/>
                <a:gd name="connsiteX324" fmla="*/ 351898 w 564860"/>
                <a:gd name="connsiteY324" fmla="*/ 324019 h 551110"/>
                <a:gd name="connsiteX325" fmla="*/ 351550 w 564860"/>
                <a:gd name="connsiteY325" fmla="*/ 325536 h 551110"/>
                <a:gd name="connsiteX326" fmla="*/ 351076 w 564860"/>
                <a:gd name="connsiteY326" fmla="*/ 330309 h 551110"/>
                <a:gd name="connsiteX327" fmla="*/ 350728 w 564860"/>
                <a:gd name="connsiteY327" fmla="*/ 331242 h 551110"/>
                <a:gd name="connsiteX328" fmla="*/ 349559 w 564860"/>
                <a:gd name="connsiteY328" fmla="*/ 332301 h 551110"/>
                <a:gd name="connsiteX329" fmla="*/ 347473 w 564860"/>
                <a:gd name="connsiteY329" fmla="*/ 333581 h 551110"/>
                <a:gd name="connsiteX330" fmla="*/ 346999 w 564860"/>
                <a:gd name="connsiteY330" fmla="*/ 334150 h 551110"/>
                <a:gd name="connsiteX331" fmla="*/ 346777 w 564860"/>
                <a:gd name="connsiteY331" fmla="*/ 335082 h 551110"/>
                <a:gd name="connsiteX332" fmla="*/ 346540 w 564860"/>
                <a:gd name="connsiteY332" fmla="*/ 336616 h 551110"/>
                <a:gd name="connsiteX333" fmla="*/ 346066 w 564860"/>
                <a:gd name="connsiteY333" fmla="*/ 338006 h 551110"/>
                <a:gd name="connsiteX334" fmla="*/ 345118 w 564860"/>
                <a:gd name="connsiteY334" fmla="*/ 339776 h 551110"/>
                <a:gd name="connsiteX335" fmla="*/ 344660 w 564860"/>
                <a:gd name="connsiteY335" fmla="*/ 340930 h 551110"/>
                <a:gd name="connsiteX336" fmla="*/ 344770 w 564860"/>
                <a:gd name="connsiteY336" fmla="*/ 342447 h 551110"/>
                <a:gd name="connsiteX337" fmla="*/ 345118 w 564860"/>
                <a:gd name="connsiteY337" fmla="*/ 343379 h 551110"/>
                <a:gd name="connsiteX338" fmla="*/ 345845 w 564860"/>
                <a:gd name="connsiteY338" fmla="*/ 344770 h 551110"/>
                <a:gd name="connsiteX339" fmla="*/ 346193 w 564860"/>
                <a:gd name="connsiteY339" fmla="*/ 345482 h 551110"/>
                <a:gd name="connsiteX340" fmla="*/ 346430 w 564860"/>
                <a:gd name="connsiteY340" fmla="*/ 346177 h 551110"/>
                <a:gd name="connsiteX341" fmla="*/ 346193 w 564860"/>
                <a:gd name="connsiteY341" fmla="*/ 347220 h 551110"/>
                <a:gd name="connsiteX342" fmla="*/ 345845 w 564860"/>
                <a:gd name="connsiteY342" fmla="*/ 348263 h 551110"/>
                <a:gd name="connsiteX343" fmla="*/ 344186 w 564860"/>
                <a:gd name="connsiteY343" fmla="*/ 350839 h 551110"/>
                <a:gd name="connsiteX344" fmla="*/ 341736 w 564860"/>
                <a:gd name="connsiteY344" fmla="*/ 353178 h 551110"/>
                <a:gd name="connsiteX345" fmla="*/ 340804 w 564860"/>
                <a:gd name="connsiteY345" fmla="*/ 354459 h 551110"/>
                <a:gd name="connsiteX346" fmla="*/ 338718 w 564860"/>
                <a:gd name="connsiteY346" fmla="*/ 358188 h 551110"/>
                <a:gd name="connsiteX347" fmla="*/ 333945 w 564860"/>
                <a:gd name="connsiteY347" fmla="*/ 364494 h 551110"/>
                <a:gd name="connsiteX348" fmla="*/ 333707 w 564860"/>
                <a:gd name="connsiteY348" fmla="*/ 365300 h 551110"/>
                <a:gd name="connsiteX349" fmla="*/ 333597 w 564860"/>
                <a:gd name="connsiteY349" fmla="*/ 366122 h 551110"/>
                <a:gd name="connsiteX350" fmla="*/ 333818 w 564860"/>
                <a:gd name="connsiteY350" fmla="*/ 367402 h 551110"/>
                <a:gd name="connsiteX351" fmla="*/ 334403 w 564860"/>
                <a:gd name="connsiteY351" fmla="*/ 368809 h 551110"/>
                <a:gd name="connsiteX352" fmla="*/ 334403 w 564860"/>
                <a:gd name="connsiteY352" fmla="*/ 369852 h 551110"/>
                <a:gd name="connsiteX353" fmla="*/ 333249 w 564860"/>
                <a:gd name="connsiteY353" fmla="*/ 378955 h 551110"/>
                <a:gd name="connsiteX354" fmla="*/ 331353 w 564860"/>
                <a:gd name="connsiteY354" fmla="*/ 385008 h 551110"/>
                <a:gd name="connsiteX355" fmla="*/ 328682 w 564860"/>
                <a:gd name="connsiteY355" fmla="*/ 393653 h 551110"/>
                <a:gd name="connsiteX356" fmla="*/ 325647 w 564860"/>
                <a:gd name="connsiteY356" fmla="*/ 398774 h 551110"/>
                <a:gd name="connsiteX357" fmla="*/ 320290 w 564860"/>
                <a:gd name="connsiteY357" fmla="*/ 407640 h 551110"/>
                <a:gd name="connsiteX358" fmla="*/ 316085 w 564860"/>
                <a:gd name="connsiteY358" fmla="*/ 414404 h 551110"/>
                <a:gd name="connsiteX359" fmla="*/ 312704 w 564860"/>
                <a:gd name="connsiteY359" fmla="*/ 420125 h 551110"/>
                <a:gd name="connsiteX360" fmla="*/ 308515 w 564860"/>
                <a:gd name="connsiteY360" fmla="*/ 426874 h 551110"/>
                <a:gd name="connsiteX361" fmla="*/ 308405 w 564860"/>
                <a:gd name="connsiteY361" fmla="*/ 427474 h 551110"/>
                <a:gd name="connsiteX362" fmla="*/ 308041 w 564860"/>
                <a:gd name="connsiteY362" fmla="*/ 431220 h 551110"/>
                <a:gd name="connsiteX363" fmla="*/ 307820 w 564860"/>
                <a:gd name="connsiteY363" fmla="*/ 432373 h 551110"/>
                <a:gd name="connsiteX364" fmla="*/ 305465 w 564860"/>
                <a:gd name="connsiteY364" fmla="*/ 439485 h 551110"/>
                <a:gd name="connsiteX365" fmla="*/ 302431 w 564860"/>
                <a:gd name="connsiteY365" fmla="*/ 448589 h 551110"/>
                <a:gd name="connsiteX366" fmla="*/ 302210 w 564860"/>
                <a:gd name="connsiteY366" fmla="*/ 450216 h 551110"/>
                <a:gd name="connsiteX367" fmla="*/ 302431 w 564860"/>
                <a:gd name="connsiteY367" fmla="*/ 450801 h 551110"/>
                <a:gd name="connsiteX368" fmla="*/ 302668 w 564860"/>
                <a:gd name="connsiteY368" fmla="*/ 451149 h 551110"/>
                <a:gd name="connsiteX369" fmla="*/ 302905 w 564860"/>
                <a:gd name="connsiteY369" fmla="*/ 451370 h 551110"/>
                <a:gd name="connsiteX370" fmla="*/ 304770 w 564860"/>
                <a:gd name="connsiteY370" fmla="*/ 452540 h 551110"/>
                <a:gd name="connsiteX371" fmla="*/ 306161 w 564860"/>
                <a:gd name="connsiteY371" fmla="*/ 453251 h 551110"/>
                <a:gd name="connsiteX372" fmla="*/ 310143 w 564860"/>
                <a:gd name="connsiteY372" fmla="*/ 454421 h 551110"/>
                <a:gd name="connsiteX373" fmla="*/ 310728 w 564860"/>
                <a:gd name="connsiteY373" fmla="*/ 454879 h 551110"/>
                <a:gd name="connsiteX374" fmla="*/ 311313 w 564860"/>
                <a:gd name="connsiteY374" fmla="*/ 455701 h 551110"/>
                <a:gd name="connsiteX375" fmla="*/ 311661 w 564860"/>
                <a:gd name="connsiteY375" fmla="*/ 457107 h 551110"/>
                <a:gd name="connsiteX376" fmla="*/ 311534 w 564860"/>
                <a:gd name="connsiteY376" fmla="*/ 458040 h 551110"/>
                <a:gd name="connsiteX377" fmla="*/ 311313 w 564860"/>
                <a:gd name="connsiteY377" fmla="*/ 458846 h 551110"/>
                <a:gd name="connsiteX378" fmla="*/ 310254 w 564860"/>
                <a:gd name="connsiteY378" fmla="*/ 460126 h 551110"/>
                <a:gd name="connsiteX379" fmla="*/ 308041 w 564860"/>
                <a:gd name="connsiteY379" fmla="*/ 462117 h 551110"/>
                <a:gd name="connsiteX380" fmla="*/ 306161 w 564860"/>
                <a:gd name="connsiteY380" fmla="*/ 463508 h 551110"/>
                <a:gd name="connsiteX381" fmla="*/ 305465 w 564860"/>
                <a:gd name="connsiteY381" fmla="*/ 464092 h 551110"/>
                <a:gd name="connsiteX382" fmla="*/ 304644 w 564860"/>
                <a:gd name="connsiteY382" fmla="*/ 465025 h 551110"/>
                <a:gd name="connsiteX383" fmla="*/ 303600 w 564860"/>
                <a:gd name="connsiteY383" fmla="*/ 466542 h 551110"/>
                <a:gd name="connsiteX384" fmla="*/ 303253 w 564860"/>
                <a:gd name="connsiteY384" fmla="*/ 467712 h 551110"/>
                <a:gd name="connsiteX385" fmla="*/ 303142 w 564860"/>
                <a:gd name="connsiteY385" fmla="*/ 468755 h 551110"/>
                <a:gd name="connsiteX386" fmla="*/ 303253 w 564860"/>
                <a:gd name="connsiteY386" fmla="*/ 469466 h 551110"/>
                <a:gd name="connsiteX387" fmla="*/ 303490 w 564860"/>
                <a:gd name="connsiteY387" fmla="*/ 470162 h 551110"/>
                <a:gd name="connsiteX388" fmla="*/ 303837 w 564860"/>
                <a:gd name="connsiteY388" fmla="*/ 470747 h 551110"/>
                <a:gd name="connsiteX389" fmla="*/ 304422 w 564860"/>
                <a:gd name="connsiteY389" fmla="*/ 471220 h 551110"/>
                <a:gd name="connsiteX390" fmla="*/ 306050 w 564860"/>
                <a:gd name="connsiteY390" fmla="*/ 471916 h 551110"/>
                <a:gd name="connsiteX391" fmla="*/ 306651 w 564860"/>
                <a:gd name="connsiteY391" fmla="*/ 472501 h 551110"/>
                <a:gd name="connsiteX392" fmla="*/ 306888 w 564860"/>
                <a:gd name="connsiteY392" fmla="*/ 474128 h 551110"/>
                <a:gd name="connsiteX393" fmla="*/ 306651 w 564860"/>
                <a:gd name="connsiteY393" fmla="*/ 475061 h 551110"/>
                <a:gd name="connsiteX394" fmla="*/ 306161 w 564860"/>
                <a:gd name="connsiteY394" fmla="*/ 475867 h 551110"/>
                <a:gd name="connsiteX395" fmla="*/ 292632 w 564860"/>
                <a:gd name="connsiteY395" fmla="*/ 486961 h 551110"/>
                <a:gd name="connsiteX396" fmla="*/ 289487 w 564860"/>
                <a:gd name="connsiteY396" fmla="*/ 490912 h 551110"/>
                <a:gd name="connsiteX397" fmla="*/ 288903 w 564860"/>
                <a:gd name="connsiteY397" fmla="*/ 491608 h 551110"/>
                <a:gd name="connsiteX398" fmla="*/ 288207 w 564860"/>
                <a:gd name="connsiteY398" fmla="*/ 491971 h 551110"/>
                <a:gd name="connsiteX399" fmla="*/ 287622 w 564860"/>
                <a:gd name="connsiteY399" fmla="*/ 492098 h 551110"/>
                <a:gd name="connsiteX400" fmla="*/ 286927 w 564860"/>
                <a:gd name="connsiteY400" fmla="*/ 492098 h 551110"/>
                <a:gd name="connsiteX401" fmla="*/ 286342 w 564860"/>
                <a:gd name="connsiteY401" fmla="*/ 491861 h 551110"/>
                <a:gd name="connsiteX402" fmla="*/ 285757 w 564860"/>
                <a:gd name="connsiteY402" fmla="*/ 491497 h 551110"/>
                <a:gd name="connsiteX403" fmla="*/ 285299 w 564860"/>
                <a:gd name="connsiteY403" fmla="*/ 490912 h 551110"/>
                <a:gd name="connsiteX404" fmla="*/ 284951 w 564860"/>
                <a:gd name="connsiteY404" fmla="*/ 490217 h 551110"/>
                <a:gd name="connsiteX405" fmla="*/ 284825 w 564860"/>
                <a:gd name="connsiteY405" fmla="*/ 489395 h 551110"/>
                <a:gd name="connsiteX406" fmla="*/ 284603 w 564860"/>
                <a:gd name="connsiteY406" fmla="*/ 488115 h 551110"/>
                <a:gd name="connsiteX407" fmla="*/ 284367 w 564860"/>
                <a:gd name="connsiteY407" fmla="*/ 487546 h 551110"/>
                <a:gd name="connsiteX408" fmla="*/ 284130 w 564860"/>
                <a:gd name="connsiteY408" fmla="*/ 486961 h 551110"/>
                <a:gd name="connsiteX409" fmla="*/ 283545 w 564860"/>
                <a:gd name="connsiteY409" fmla="*/ 486488 h 551110"/>
                <a:gd name="connsiteX410" fmla="*/ 282264 w 564860"/>
                <a:gd name="connsiteY410" fmla="*/ 486376 h 551110"/>
                <a:gd name="connsiteX411" fmla="*/ 281332 w 564860"/>
                <a:gd name="connsiteY411" fmla="*/ 486488 h 551110"/>
                <a:gd name="connsiteX412" fmla="*/ 278519 w 564860"/>
                <a:gd name="connsiteY412" fmla="*/ 487309 h 551110"/>
                <a:gd name="connsiteX413" fmla="*/ 275721 w 564860"/>
                <a:gd name="connsiteY413" fmla="*/ 488827 h 551110"/>
                <a:gd name="connsiteX414" fmla="*/ 271075 w 564860"/>
                <a:gd name="connsiteY414" fmla="*/ 492098 h 551110"/>
                <a:gd name="connsiteX415" fmla="*/ 265575 w 564860"/>
                <a:gd name="connsiteY415" fmla="*/ 495954 h 551110"/>
                <a:gd name="connsiteX416" fmla="*/ 260565 w 564860"/>
                <a:gd name="connsiteY416" fmla="*/ 500253 h 551110"/>
                <a:gd name="connsiteX417" fmla="*/ 255555 w 564860"/>
                <a:gd name="connsiteY417" fmla="*/ 504568 h 551110"/>
                <a:gd name="connsiteX418" fmla="*/ 255097 w 564860"/>
                <a:gd name="connsiteY418" fmla="*/ 504915 h 551110"/>
                <a:gd name="connsiteX419" fmla="*/ 254165 w 564860"/>
                <a:gd name="connsiteY419" fmla="*/ 505389 h 551110"/>
                <a:gd name="connsiteX420" fmla="*/ 253675 w 564860"/>
                <a:gd name="connsiteY420" fmla="*/ 505389 h 551110"/>
                <a:gd name="connsiteX421" fmla="*/ 253216 w 564860"/>
                <a:gd name="connsiteY421" fmla="*/ 505278 h 551110"/>
                <a:gd name="connsiteX422" fmla="*/ 252853 w 564860"/>
                <a:gd name="connsiteY422" fmla="*/ 504915 h 551110"/>
                <a:gd name="connsiteX423" fmla="*/ 252505 w 564860"/>
                <a:gd name="connsiteY423" fmla="*/ 504331 h 551110"/>
                <a:gd name="connsiteX424" fmla="*/ 252047 w 564860"/>
                <a:gd name="connsiteY424" fmla="*/ 503856 h 551110"/>
                <a:gd name="connsiteX425" fmla="*/ 251462 w 564860"/>
                <a:gd name="connsiteY425" fmla="*/ 503509 h 551110"/>
                <a:gd name="connsiteX426" fmla="*/ 250877 w 564860"/>
                <a:gd name="connsiteY426" fmla="*/ 503398 h 551110"/>
                <a:gd name="connsiteX427" fmla="*/ 248554 w 564860"/>
                <a:gd name="connsiteY427" fmla="*/ 503287 h 551110"/>
                <a:gd name="connsiteX428" fmla="*/ 247969 w 564860"/>
                <a:gd name="connsiteY428" fmla="*/ 503050 h 551110"/>
                <a:gd name="connsiteX429" fmla="*/ 247622 w 564860"/>
                <a:gd name="connsiteY429" fmla="*/ 502576 h 551110"/>
                <a:gd name="connsiteX430" fmla="*/ 247385 w 564860"/>
                <a:gd name="connsiteY430" fmla="*/ 501296 h 551110"/>
                <a:gd name="connsiteX431" fmla="*/ 247163 w 564860"/>
                <a:gd name="connsiteY431" fmla="*/ 500948 h 551110"/>
                <a:gd name="connsiteX432" fmla="*/ 246689 w 564860"/>
                <a:gd name="connsiteY432" fmla="*/ 500711 h 551110"/>
                <a:gd name="connsiteX433" fmla="*/ 246231 w 564860"/>
                <a:gd name="connsiteY433" fmla="*/ 500600 h 551110"/>
                <a:gd name="connsiteX434" fmla="*/ 242612 w 564860"/>
                <a:gd name="connsiteY434" fmla="*/ 500490 h 551110"/>
                <a:gd name="connsiteX435" fmla="*/ 241568 w 564860"/>
                <a:gd name="connsiteY435" fmla="*/ 500600 h 551110"/>
                <a:gd name="connsiteX436" fmla="*/ 240383 w 564860"/>
                <a:gd name="connsiteY436" fmla="*/ 500948 h 551110"/>
                <a:gd name="connsiteX437" fmla="*/ 238756 w 564860"/>
                <a:gd name="connsiteY437" fmla="*/ 501881 h 551110"/>
                <a:gd name="connsiteX438" fmla="*/ 237934 w 564860"/>
                <a:gd name="connsiteY438" fmla="*/ 502702 h 551110"/>
                <a:gd name="connsiteX439" fmla="*/ 237349 w 564860"/>
                <a:gd name="connsiteY439" fmla="*/ 503398 h 551110"/>
                <a:gd name="connsiteX440" fmla="*/ 237001 w 564860"/>
                <a:gd name="connsiteY440" fmla="*/ 504331 h 551110"/>
                <a:gd name="connsiteX441" fmla="*/ 236890 w 564860"/>
                <a:gd name="connsiteY441" fmla="*/ 505152 h 551110"/>
                <a:gd name="connsiteX442" fmla="*/ 236764 w 564860"/>
                <a:gd name="connsiteY442" fmla="*/ 506085 h 551110"/>
                <a:gd name="connsiteX443" fmla="*/ 236890 w 564860"/>
                <a:gd name="connsiteY443" fmla="*/ 506907 h 551110"/>
                <a:gd name="connsiteX444" fmla="*/ 237001 w 564860"/>
                <a:gd name="connsiteY444" fmla="*/ 507712 h 551110"/>
                <a:gd name="connsiteX445" fmla="*/ 237349 w 564860"/>
                <a:gd name="connsiteY445" fmla="*/ 508550 h 551110"/>
                <a:gd name="connsiteX446" fmla="*/ 239798 w 564860"/>
                <a:gd name="connsiteY446" fmla="*/ 511458 h 551110"/>
                <a:gd name="connsiteX447" fmla="*/ 240036 w 564860"/>
                <a:gd name="connsiteY447" fmla="*/ 512264 h 551110"/>
                <a:gd name="connsiteX448" fmla="*/ 240036 w 564860"/>
                <a:gd name="connsiteY448" fmla="*/ 513434 h 551110"/>
                <a:gd name="connsiteX449" fmla="*/ 239561 w 564860"/>
                <a:gd name="connsiteY449" fmla="*/ 515172 h 551110"/>
                <a:gd name="connsiteX450" fmla="*/ 238976 w 564860"/>
                <a:gd name="connsiteY450" fmla="*/ 516104 h 551110"/>
                <a:gd name="connsiteX451" fmla="*/ 238518 w 564860"/>
                <a:gd name="connsiteY451" fmla="*/ 516926 h 551110"/>
                <a:gd name="connsiteX452" fmla="*/ 231185 w 564860"/>
                <a:gd name="connsiteY452" fmla="*/ 523121 h 551110"/>
                <a:gd name="connsiteX453" fmla="*/ 230363 w 564860"/>
                <a:gd name="connsiteY453" fmla="*/ 523469 h 551110"/>
                <a:gd name="connsiteX454" fmla="*/ 229668 w 564860"/>
                <a:gd name="connsiteY454" fmla="*/ 523469 h 551110"/>
                <a:gd name="connsiteX455" fmla="*/ 227550 w 564860"/>
                <a:gd name="connsiteY455" fmla="*/ 522300 h 551110"/>
                <a:gd name="connsiteX456" fmla="*/ 226618 w 564860"/>
                <a:gd name="connsiteY456" fmla="*/ 522300 h 551110"/>
                <a:gd name="connsiteX457" fmla="*/ 225448 w 564860"/>
                <a:gd name="connsiteY457" fmla="*/ 522648 h 551110"/>
                <a:gd name="connsiteX458" fmla="*/ 222303 w 564860"/>
                <a:gd name="connsiteY458" fmla="*/ 524987 h 551110"/>
                <a:gd name="connsiteX459" fmla="*/ 221260 w 564860"/>
                <a:gd name="connsiteY459" fmla="*/ 525445 h 551110"/>
                <a:gd name="connsiteX460" fmla="*/ 208775 w 564860"/>
                <a:gd name="connsiteY460" fmla="*/ 529285 h 551110"/>
                <a:gd name="connsiteX461" fmla="*/ 199561 w 564860"/>
                <a:gd name="connsiteY461" fmla="*/ 536303 h 551110"/>
                <a:gd name="connsiteX462" fmla="*/ 198280 w 564860"/>
                <a:gd name="connsiteY462" fmla="*/ 536887 h 551110"/>
                <a:gd name="connsiteX463" fmla="*/ 197933 w 564860"/>
                <a:gd name="connsiteY463" fmla="*/ 536760 h 551110"/>
                <a:gd name="connsiteX464" fmla="*/ 197585 w 564860"/>
                <a:gd name="connsiteY464" fmla="*/ 536540 h 551110"/>
                <a:gd name="connsiteX465" fmla="*/ 197238 w 564860"/>
                <a:gd name="connsiteY465" fmla="*/ 536065 h 551110"/>
                <a:gd name="connsiteX466" fmla="*/ 196526 w 564860"/>
                <a:gd name="connsiteY466" fmla="*/ 535133 h 551110"/>
                <a:gd name="connsiteX467" fmla="*/ 196179 w 564860"/>
                <a:gd name="connsiteY467" fmla="*/ 534548 h 551110"/>
                <a:gd name="connsiteX468" fmla="*/ 195594 w 564860"/>
                <a:gd name="connsiteY468" fmla="*/ 534201 h 551110"/>
                <a:gd name="connsiteX469" fmla="*/ 194440 w 564860"/>
                <a:gd name="connsiteY469" fmla="*/ 533489 h 551110"/>
                <a:gd name="connsiteX470" fmla="*/ 187202 w 564860"/>
                <a:gd name="connsiteY470" fmla="*/ 530455 h 551110"/>
                <a:gd name="connsiteX471" fmla="*/ 186617 w 564860"/>
                <a:gd name="connsiteY471" fmla="*/ 530107 h 551110"/>
                <a:gd name="connsiteX472" fmla="*/ 185685 w 564860"/>
                <a:gd name="connsiteY472" fmla="*/ 529411 h 551110"/>
                <a:gd name="connsiteX473" fmla="*/ 182650 w 564860"/>
                <a:gd name="connsiteY473" fmla="*/ 526377 h 551110"/>
                <a:gd name="connsiteX474" fmla="*/ 182066 w 564860"/>
                <a:gd name="connsiteY474" fmla="*/ 525919 h 551110"/>
                <a:gd name="connsiteX475" fmla="*/ 181259 w 564860"/>
                <a:gd name="connsiteY475" fmla="*/ 525572 h 551110"/>
                <a:gd name="connsiteX476" fmla="*/ 180217 w 564860"/>
                <a:gd name="connsiteY476" fmla="*/ 525572 h 551110"/>
                <a:gd name="connsiteX477" fmla="*/ 178573 w 564860"/>
                <a:gd name="connsiteY477" fmla="*/ 525919 h 551110"/>
                <a:gd name="connsiteX478" fmla="*/ 177656 w 564860"/>
                <a:gd name="connsiteY478" fmla="*/ 526725 h 551110"/>
                <a:gd name="connsiteX479" fmla="*/ 177182 w 564860"/>
                <a:gd name="connsiteY479" fmla="*/ 527421 h 551110"/>
                <a:gd name="connsiteX480" fmla="*/ 176945 w 564860"/>
                <a:gd name="connsiteY480" fmla="*/ 528131 h 551110"/>
                <a:gd name="connsiteX481" fmla="*/ 176486 w 564860"/>
                <a:gd name="connsiteY481" fmla="*/ 530818 h 551110"/>
                <a:gd name="connsiteX482" fmla="*/ 176139 w 564860"/>
                <a:gd name="connsiteY482" fmla="*/ 531972 h 551110"/>
                <a:gd name="connsiteX483" fmla="*/ 175664 w 564860"/>
                <a:gd name="connsiteY483" fmla="*/ 533379 h 551110"/>
                <a:gd name="connsiteX484" fmla="*/ 174479 w 564860"/>
                <a:gd name="connsiteY484" fmla="*/ 535370 h 551110"/>
                <a:gd name="connsiteX485" fmla="*/ 173547 w 564860"/>
                <a:gd name="connsiteY485" fmla="*/ 536303 h 551110"/>
                <a:gd name="connsiteX486" fmla="*/ 172741 w 564860"/>
                <a:gd name="connsiteY486" fmla="*/ 536887 h 551110"/>
                <a:gd name="connsiteX487" fmla="*/ 167968 w 564860"/>
                <a:gd name="connsiteY487" fmla="*/ 538278 h 551110"/>
                <a:gd name="connsiteX488" fmla="*/ 166103 w 564860"/>
                <a:gd name="connsiteY488" fmla="*/ 539100 h 551110"/>
                <a:gd name="connsiteX489" fmla="*/ 165171 w 564860"/>
                <a:gd name="connsiteY489" fmla="*/ 539795 h 551110"/>
                <a:gd name="connsiteX490" fmla="*/ 164476 w 564860"/>
                <a:gd name="connsiteY490" fmla="*/ 540491 h 551110"/>
                <a:gd name="connsiteX491" fmla="*/ 159213 w 564860"/>
                <a:gd name="connsiteY491" fmla="*/ 548424 h 551110"/>
                <a:gd name="connsiteX492" fmla="*/ 158391 w 564860"/>
                <a:gd name="connsiteY492" fmla="*/ 549246 h 551110"/>
                <a:gd name="connsiteX493" fmla="*/ 157569 w 564860"/>
                <a:gd name="connsiteY493" fmla="*/ 549830 h 551110"/>
                <a:gd name="connsiteX494" fmla="*/ 154661 w 564860"/>
                <a:gd name="connsiteY494" fmla="*/ 550527 h 551110"/>
                <a:gd name="connsiteX495" fmla="*/ 146964 w 564860"/>
                <a:gd name="connsiteY495" fmla="*/ 551111 h 551110"/>
                <a:gd name="connsiteX496" fmla="*/ 145447 w 564860"/>
                <a:gd name="connsiteY496" fmla="*/ 550874 h 551110"/>
                <a:gd name="connsiteX497" fmla="*/ 141954 w 564860"/>
                <a:gd name="connsiteY497" fmla="*/ 549135 h 551110"/>
                <a:gd name="connsiteX498" fmla="*/ 137182 w 564860"/>
                <a:gd name="connsiteY498" fmla="*/ 547618 h 551110"/>
                <a:gd name="connsiteX499" fmla="*/ 136486 w 564860"/>
                <a:gd name="connsiteY499" fmla="*/ 547271 h 551110"/>
                <a:gd name="connsiteX500" fmla="*/ 135285 w 564860"/>
                <a:gd name="connsiteY500" fmla="*/ 546322 h 551110"/>
                <a:gd name="connsiteX501" fmla="*/ 133199 w 564860"/>
                <a:gd name="connsiteY501" fmla="*/ 544110 h 551110"/>
                <a:gd name="connsiteX502" fmla="*/ 132614 w 564860"/>
                <a:gd name="connsiteY502" fmla="*/ 543652 h 551110"/>
                <a:gd name="connsiteX503" fmla="*/ 132029 w 564860"/>
                <a:gd name="connsiteY503" fmla="*/ 543161 h 551110"/>
                <a:gd name="connsiteX504" fmla="*/ 131223 w 564860"/>
                <a:gd name="connsiteY504" fmla="*/ 542813 h 551110"/>
                <a:gd name="connsiteX505" fmla="*/ 130512 w 564860"/>
                <a:gd name="connsiteY505" fmla="*/ 542593 h 551110"/>
                <a:gd name="connsiteX506" fmla="*/ 129358 w 564860"/>
                <a:gd name="connsiteY506" fmla="*/ 542355 h 551110"/>
                <a:gd name="connsiteX507" fmla="*/ 126561 w 564860"/>
                <a:gd name="connsiteY507" fmla="*/ 542466 h 551110"/>
                <a:gd name="connsiteX508" fmla="*/ 124933 w 564860"/>
                <a:gd name="connsiteY508" fmla="*/ 542813 h 551110"/>
                <a:gd name="connsiteX509" fmla="*/ 123273 w 564860"/>
                <a:gd name="connsiteY509" fmla="*/ 542940 h 551110"/>
                <a:gd name="connsiteX510" fmla="*/ 122815 w 564860"/>
                <a:gd name="connsiteY510" fmla="*/ 542813 h 551110"/>
                <a:gd name="connsiteX511" fmla="*/ 121187 w 564860"/>
                <a:gd name="connsiteY511" fmla="*/ 542245 h 551110"/>
                <a:gd name="connsiteX512" fmla="*/ 119907 w 564860"/>
                <a:gd name="connsiteY512" fmla="*/ 541313 h 551110"/>
                <a:gd name="connsiteX513" fmla="*/ 119433 w 564860"/>
                <a:gd name="connsiteY513" fmla="*/ 540838 h 551110"/>
                <a:gd name="connsiteX514" fmla="*/ 118975 w 564860"/>
                <a:gd name="connsiteY514" fmla="*/ 540254 h 551110"/>
                <a:gd name="connsiteX515" fmla="*/ 117331 w 564860"/>
                <a:gd name="connsiteY515" fmla="*/ 537582 h 551110"/>
                <a:gd name="connsiteX516" fmla="*/ 116873 w 564860"/>
                <a:gd name="connsiteY516" fmla="*/ 536998 h 551110"/>
                <a:gd name="connsiteX517" fmla="*/ 116288 w 564860"/>
                <a:gd name="connsiteY517" fmla="*/ 536413 h 551110"/>
                <a:gd name="connsiteX518" fmla="*/ 115008 w 564860"/>
                <a:gd name="connsiteY518" fmla="*/ 535607 h 551110"/>
                <a:gd name="connsiteX519" fmla="*/ 108354 w 564860"/>
                <a:gd name="connsiteY519" fmla="*/ 532446 h 551110"/>
                <a:gd name="connsiteX520" fmla="*/ 107769 w 564860"/>
                <a:gd name="connsiteY520" fmla="*/ 531972 h 551110"/>
                <a:gd name="connsiteX521" fmla="*/ 107295 w 564860"/>
                <a:gd name="connsiteY521" fmla="*/ 531403 h 551110"/>
                <a:gd name="connsiteX522" fmla="*/ 106837 w 564860"/>
                <a:gd name="connsiteY522" fmla="*/ 530692 h 551110"/>
                <a:gd name="connsiteX523" fmla="*/ 106727 w 564860"/>
                <a:gd name="connsiteY523" fmla="*/ 529870 h 551110"/>
                <a:gd name="connsiteX524" fmla="*/ 106490 w 564860"/>
                <a:gd name="connsiteY524" fmla="*/ 529064 h 551110"/>
                <a:gd name="connsiteX525" fmla="*/ 106379 w 564860"/>
                <a:gd name="connsiteY525" fmla="*/ 525208 h 551110"/>
                <a:gd name="connsiteX526" fmla="*/ 106252 w 564860"/>
                <a:gd name="connsiteY526" fmla="*/ 524402 h 551110"/>
                <a:gd name="connsiteX527" fmla="*/ 106142 w 564860"/>
                <a:gd name="connsiteY527" fmla="*/ 523580 h 551110"/>
                <a:gd name="connsiteX528" fmla="*/ 105794 w 564860"/>
                <a:gd name="connsiteY528" fmla="*/ 522774 h 551110"/>
                <a:gd name="connsiteX529" fmla="*/ 105446 w 564860"/>
                <a:gd name="connsiteY529" fmla="*/ 522079 h 551110"/>
                <a:gd name="connsiteX530" fmla="*/ 105083 w 564860"/>
                <a:gd name="connsiteY530" fmla="*/ 521494 h 551110"/>
                <a:gd name="connsiteX531" fmla="*/ 104625 w 564860"/>
                <a:gd name="connsiteY531" fmla="*/ 521019 h 551110"/>
                <a:gd name="connsiteX532" fmla="*/ 104040 w 564860"/>
                <a:gd name="connsiteY532" fmla="*/ 520656 h 551110"/>
                <a:gd name="connsiteX533" fmla="*/ 99156 w 564860"/>
                <a:gd name="connsiteY533" fmla="*/ 518570 h 551110"/>
                <a:gd name="connsiteX534" fmla="*/ 98571 w 564860"/>
                <a:gd name="connsiteY534" fmla="*/ 518096 h 551110"/>
                <a:gd name="connsiteX535" fmla="*/ 98223 w 564860"/>
                <a:gd name="connsiteY535" fmla="*/ 517511 h 551110"/>
                <a:gd name="connsiteX536" fmla="*/ 98113 w 564860"/>
                <a:gd name="connsiteY536" fmla="*/ 516816 h 551110"/>
                <a:gd name="connsiteX537" fmla="*/ 98335 w 564860"/>
                <a:gd name="connsiteY537" fmla="*/ 515994 h 551110"/>
                <a:gd name="connsiteX538" fmla="*/ 98571 w 564860"/>
                <a:gd name="connsiteY538" fmla="*/ 515409 h 551110"/>
                <a:gd name="connsiteX539" fmla="*/ 101242 w 564860"/>
                <a:gd name="connsiteY539" fmla="*/ 512612 h 551110"/>
                <a:gd name="connsiteX540" fmla="*/ 101242 w 564860"/>
                <a:gd name="connsiteY540" fmla="*/ 512501 h 551110"/>
                <a:gd name="connsiteX541" fmla="*/ 101369 w 564860"/>
                <a:gd name="connsiteY541" fmla="*/ 512153 h 551110"/>
                <a:gd name="connsiteX542" fmla="*/ 101369 w 564860"/>
                <a:gd name="connsiteY542" fmla="*/ 511458 h 551110"/>
                <a:gd name="connsiteX543" fmla="*/ 101479 w 564860"/>
                <a:gd name="connsiteY543" fmla="*/ 510636 h 551110"/>
                <a:gd name="connsiteX544" fmla="*/ 101242 w 564860"/>
                <a:gd name="connsiteY544" fmla="*/ 509704 h 551110"/>
                <a:gd name="connsiteX545" fmla="*/ 101021 w 564860"/>
                <a:gd name="connsiteY545" fmla="*/ 509009 h 551110"/>
                <a:gd name="connsiteX546" fmla="*/ 100547 w 564860"/>
                <a:gd name="connsiteY546" fmla="*/ 508313 h 551110"/>
                <a:gd name="connsiteX547" fmla="*/ 100089 w 564860"/>
                <a:gd name="connsiteY547" fmla="*/ 507839 h 551110"/>
                <a:gd name="connsiteX548" fmla="*/ 98808 w 564860"/>
                <a:gd name="connsiteY548" fmla="*/ 506907 h 551110"/>
                <a:gd name="connsiteX549" fmla="*/ 96327 w 564860"/>
                <a:gd name="connsiteY549" fmla="*/ 505974 h 551110"/>
                <a:gd name="connsiteX550" fmla="*/ 94937 w 564860"/>
                <a:gd name="connsiteY550" fmla="*/ 506085 h 551110"/>
                <a:gd name="connsiteX551" fmla="*/ 91333 w 564860"/>
                <a:gd name="connsiteY551" fmla="*/ 507475 h 551110"/>
                <a:gd name="connsiteX552" fmla="*/ 89926 w 564860"/>
                <a:gd name="connsiteY552" fmla="*/ 507602 h 551110"/>
                <a:gd name="connsiteX553" fmla="*/ 79543 w 564860"/>
                <a:gd name="connsiteY553" fmla="*/ 506085 h 551110"/>
                <a:gd name="connsiteX554" fmla="*/ 77678 w 564860"/>
                <a:gd name="connsiteY554" fmla="*/ 505500 h 551110"/>
                <a:gd name="connsiteX555" fmla="*/ 76746 w 564860"/>
                <a:gd name="connsiteY555" fmla="*/ 504694 h 551110"/>
                <a:gd name="connsiteX556" fmla="*/ 76635 w 564860"/>
                <a:gd name="connsiteY556" fmla="*/ 503856 h 551110"/>
                <a:gd name="connsiteX557" fmla="*/ 76635 w 564860"/>
                <a:gd name="connsiteY557" fmla="*/ 502924 h 551110"/>
                <a:gd name="connsiteX558" fmla="*/ 76287 w 564860"/>
                <a:gd name="connsiteY558" fmla="*/ 502229 h 551110"/>
                <a:gd name="connsiteX559" fmla="*/ 75940 w 564860"/>
                <a:gd name="connsiteY559" fmla="*/ 501533 h 551110"/>
                <a:gd name="connsiteX560" fmla="*/ 75355 w 564860"/>
                <a:gd name="connsiteY560" fmla="*/ 500948 h 551110"/>
                <a:gd name="connsiteX561" fmla="*/ 74185 w 564860"/>
                <a:gd name="connsiteY561" fmla="*/ 500015 h 551110"/>
                <a:gd name="connsiteX562" fmla="*/ 69855 w 564860"/>
                <a:gd name="connsiteY562" fmla="*/ 497108 h 551110"/>
                <a:gd name="connsiteX563" fmla="*/ 68812 w 564860"/>
                <a:gd name="connsiteY563" fmla="*/ 497108 h 551110"/>
                <a:gd name="connsiteX564" fmla="*/ 68227 w 564860"/>
                <a:gd name="connsiteY564" fmla="*/ 497456 h 551110"/>
                <a:gd name="connsiteX565" fmla="*/ 67769 w 564860"/>
                <a:gd name="connsiteY565" fmla="*/ 497803 h 551110"/>
                <a:gd name="connsiteX566" fmla="*/ 67421 w 564860"/>
                <a:gd name="connsiteY566" fmla="*/ 497582 h 551110"/>
                <a:gd name="connsiteX567" fmla="*/ 64624 w 564860"/>
                <a:gd name="connsiteY567" fmla="*/ 494658 h 551110"/>
                <a:gd name="connsiteX568" fmla="*/ 63217 w 564860"/>
                <a:gd name="connsiteY568" fmla="*/ 493600 h 551110"/>
                <a:gd name="connsiteX569" fmla="*/ 62175 w 564860"/>
                <a:gd name="connsiteY569" fmla="*/ 493141 h 551110"/>
                <a:gd name="connsiteX570" fmla="*/ 61131 w 564860"/>
                <a:gd name="connsiteY570" fmla="*/ 492793 h 551110"/>
                <a:gd name="connsiteX571" fmla="*/ 55979 w 564860"/>
                <a:gd name="connsiteY571" fmla="*/ 491734 h 551110"/>
                <a:gd name="connsiteX572" fmla="*/ 54809 w 564860"/>
                <a:gd name="connsiteY572" fmla="*/ 491261 h 551110"/>
                <a:gd name="connsiteX573" fmla="*/ 54114 w 564860"/>
                <a:gd name="connsiteY573" fmla="*/ 490454 h 551110"/>
                <a:gd name="connsiteX574" fmla="*/ 53181 w 564860"/>
                <a:gd name="connsiteY574" fmla="*/ 488242 h 551110"/>
                <a:gd name="connsiteX575" fmla="*/ 50510 w 564860"/>
                <a:gd name="connsiteY575" fmla="*/ 483469 h 551110"/>
                <a:gd name="connsiteX576" fmla="*/ 50273 w 564860"/>
                <a:gd name="connsiteY576" fmla="*/ 482647 h 551110"/>
                <a:gd name="connsiteX577" fmla="*/ 50163 w 564860"/>
                <a:gd name="connsiteY577" fmla="*/ 481825 h 551110"/>
                <a:gd name="connsiteX578" fmla="*/ 48993 w 564860"/>
                <a:gd name="connsiteY578" fmla="*/ 480308 h 551110"/>
                <a:gd name="connsiteX579" fmla="*/ 47129 w 564860"/>
                <a:gd name="connsiteY579" fmla="*/ 478427 h 551110"/>
                <a:gd name="connsiteX580" fmla="*/ 38025 w 564860"/>
                <a:gd name="connsiteY580" fmla="*/ 471805 h 551110"/>
                <a:gd name="connsiteX581" fmla="*/ 37678 w 564860"/>
                <a:gd name="connsiteY581" fmla="*/ 471220 h 551110"/>
                <a:gd name="connsiteX582" fmla="*/ 37220 w 564860"/>
                <a:gd name="connsiteY582" fmla="*/ 470525 h 551110"/>
                <a:gd name="connsiteX583" fmla="*/ 36635 w 564860"/>
                <a:gd name="connsiteY583" fmla="*/ 468992 h 551110"/>
                <a:gd name="connsiteX584" fmla="*/ 35228 w 564860"/>
                <a:gd name="connsiteY584" fmla="*/ 464203 h 551110"/>
                <a:gd name="connsiteX585" fmla="*/ 34881 w 564860"/>
                <a:gd name="connsiteY585" fmla="*/ 463160 h 551110"/>
                <a:gd name="connsiteX586" fmla="*/ 34185 w 564860"/>
                <a:gd name="connsiteY586" fmla="*/ 462228 h 551110"/>
                <a:gd name="connsiteX587" fmla="*/ 33015 w 564860"/>
                <a:gd name="connsiteY587" fmla="*/ 460711 h 551110"/>
                <a:gd name="connsiteX588" fmla="*/ 32210 w 564860"/>
                <a:gd name="connsiteY588" fmla="*/ 460015 h 551110"/>
                <a:gd name="connsiteX589" fmla="*/ 31372 w 564860"/>
                <a:gd name="connsiteY589" fmla="*/ 459430 h 551110"/>
                <a:gd name="connsiteX590" fmla="*/ 25777 w 564860"/>
                <a:gd name="connsiteY590" fmla="*/ 456633 h 551110"/>
                <a:gd name="connsiteX591" fmla="*/ 25082 w 564860"/>
                <a:gd name="connsiteY591" fmla="*/ 455922 h 551110"/>
                <a:gd name="connsiteX592" fmla="*/ 24845 w 564860"/>
                <a:gd name="connsiteY592" fmla="*/ 455116 h 551110"/>
                <a:gd name="connsiteX593" fmla="*/ 24971 w 564860"/>
                <a:gd name="connsiteY593" fmla="*/ 454641 h 551110"/>
                <a:gd name="connsiteX594" fmla="*/ 26125 w 564860"/>
                <a:gd name="connsiteY594" fmla="*/ 451955 h 551110"/>
                <a:gd name="connsiteX595" fmla="*/ 26362 w 564860"/>
                <a:gd name="connsiteY595" fmla="*/ 451260 h 551110"/>
                <a:gd name="connsiteX596" fmla="*/ 26362 w 564860"/>
                <a:gd name="connsiteY596" fmla="*/ 450675 h 551110"/>
                <a:gd name="connsiteX597" fmla="*/ 26014 w 564860"/>
                <a:gd name="connsiteY597" fmla="*/ 449980 h 551110"/>
                <a:gd name="connsiteX598" fmla="*/ 25430 w 564860"/>
                <a:gd name="connsiteY598" fmla="*/ 448810 h 551110"/>
                <a:gd name="connsiteX599" fmla="*/ 24623 w 564860"/>
                <a:gd name="connsiteY599" fmla="*/ 448004 h 551110"/>
                <a:gd name="connsiteX600" fmla="*/ 24149 w 564860"/>
                <a:gd name="connsiteY600" fmla="*/ 447529 h 551110"/>
                <a:gd name="connsiteX601" fmla="*/ 16436 w 564860"/>
                <a:gd name="connsiteY601" fmla="*/ 442631 h 551110"/>
                <a:gd name="connsiteX602" fmla="*/ 15394 w 564860"/>
                <a:gd name="connsiteY602" fmla="*/ 441698 h 551110"/>
                <a:gd name="connsiteX603" fmla="*/ 14572 w 564860"/>
                <a:gd name="connsiteY603" fmla="*/ 440418 h 551110"/>
                <a:gd name="connsiteX604" fmla="*/ 13529 w 564860"/>
                <a:gd name="connsiteY604" fmla="*/ 438316 h 551110"/>
                <a:gd name="connsiteX605" fmla="*/ 12723 w 564860"/>
                <a:gd name="connsiteY605" fmla="*/ 437036 h 551110"/>
                <a:gd name="connsiteX606" fmla="*/ 1407 w 564860"/>
                <a:gd name="connsiteY606" fmla="*/ 425483 h 551110"/>
                <a:gd name="connsiteX607" fmla="*/ 475 w 564860"/>
                <a:gd name="connsiteY607" fmla="*/ 424203 h 551110"/>
                <a:gd name="connsiteX608" fmla="*/ 237 w 564860"/>
                <a:gd name="connsiteY608" fmla="*/ 423507 h 551110"/>
                <a:gd name="connsiteX609" fmla="*/ 237 w 564860"/>
                <a:gd name="connsiteY609" fmla="*/ 422812 h 551110"/>
                <a:gd name="connsiteX610" fmla="*/ 237 w 564860"/>
                <a:gd name="connsiteY610" fmla="*/ 422227 h 551110"/>
                <a:gd name="connsiteX611" fmla="*/ 475 w 564860"/>
                <a:gd name="connsiteY611" fmla="*/ 421879 h 551110"/>
                <a:gd name="connsiteX612" fmla="*/ 822 w 564860"/>
                <a:gd name="connsiteY612" fmla="*/ 421405 h 551110"/>
                <a:gd name="connsiteX613" fmla="*/ 2687 w 564860"/>
                <a:gd name="connsiteY613" fmla="*/ 419430 h 551110"/>
                <a:gd name="connsiteX614" fmla="*/ 3493 w 564860"/>
                <a:gd name="connsiteY614" fmla="*/ 418260 h 551110"/>
                <a:gd name="connsiteX615" fmla="*/ 3730 w 564860"/>
                <a:gd name="connsiteY615" fmla="*/ 417565 h 551110"/>
                <a:gd name="connsiteX616" fmla="*/ 3841 w 564860"/>
                <a:gd name="connsiteY616" fmla="*/ 416964 h 551110"/>
                <a:gd name="connsiteX617" fmla="*/ 3841 w 564860"/>
                <a:gd name="connsiteY617" fmla="*/ 416159 h 551110"/>
                <a:gd name="connsiteX618" fmla="*/ 3256 w 564860"/>
                <a:gd name="connsiteY618" fmla="*/ 413582 h 551110"/>
                <a:gd name="connsiteX619" fmla="*/ 3256 w 564860"/>
                <a:gd name="connsiteY619" fmla="*/ 412776 h 551110"/>
                <a:gd name="connsiteX620" fmla="*/ 3382 w 564860"/>
                <a:gd name="connsiteY620" fmla="*/ 412065 h 551110"/>
                <a:gd name="connsiteX621" fmla="*/ 3619 w 564860"/>
                <a:gd name="connsiteY621" fmla="*/ 411606 h 551110"/>
                <a:gd name="connsiteX622" fmla="*/ 4188 w 564860"/>
                <a:gd name="connsiteY622" fmla="*/ 411259 h 551110"/>
                <a:gd name="connsiteX623" fmla="*/ 5706 w 564860"/>
                <a:gd name="connsiteY623" fmla="*/ 410785 h 551110"/>
                <a:gd name="connsiteX624" fmla="*/ 6195 w 564860"/>
                <a:gd name="connsiteY624" fmla="*/ 410326 h 551110"/>
                <a:gd name="connsiteX625" fmla="*/ 6433 w 564860"/>
                <a:gd name="connsiteY625" fmla="*/ 409742 h 551110"/>
                <a:gd name="connsiteX626" fmla="*/ 6306 w 564860"/>
                <a:gd name="connsiteY626" fmla="*/ 408920 h 551110"/>
                <a:gd name="connsiteX627" fmla="*/ 6195 w 564860"/>
                <a:gd name="connsiteY627" fmla="*/ 408114 h 551110"/>
                <a:gd name="connsiteX628" fmla="*/ 5958 w 564860"/>
                <a:gd name="connsiteY628" fmla="*/ 407292 h 551110"/>
                <a:gd name="connsiteX629" fmla="*/ 5595 w 564860"/>
                <a:gd name="connsiteY629" fmla="*/ 405664 h 551110"/>
                <a:gd name="connsiteX630" fmla="*/ 5358 w 564860"/>
                <a:gd name="connsiteY630" fmla="*/ 402155 h 551110"/>
                <a:gd name="connsiteX631" fmla="*/ 5358 w 564860"/>
                <a:gd name="connsiteY631" fmla="*/ 400164 h 551110"/>
                <a:gd name="connsiteX632" fmla="*/ 5010 w 564860"/>
                <a:gd name="connsiteY632" fmla="*/ 398663 h 551110"/>
                <a:gd name="connsiteX633" fmla="*/ 4315 w 564860"/>
                <a:gd name="connsiteY633" fmla="*/ 396909 h 551110"/>
                <a:gd name="connsiteX634" fmla="*/ 1280 w 564860"/>
                <a:gd name="connsiteY634" fmla="*/ 392484 h 551110"/>
                <a:gd name="connsiteX635" fmla="*/ 695 w 564860"/>
                <a:gd name="connsiteY635" fmla="*/ 391314 h 551110"/>
                <a:gd name="connsiteX636" fmla="*/ 585 w 564860"/>
                <a:gd name="connsiteY636" fmla="*/ 390966 h 551110"/>
                <a:gd name="connsiteX637" fmla="*/ 475 w 564860"/>
                <a:gd name="connsiteY637" fmla="*/ 390382 h 551110"/>
                <a:gd name="connsiteX638" fmla="*/ 348 w 564860"/>
                <a:gd name="connsiteY638" fmla="*/ 386288 h 551110"/>
                <a:gd name="connsiteX639" fmla="*/ 127 w 564860"/>
                <a:gd name="connsiteY639" fmla="*/ 384550 h 551110"/>
                <a:gd name="connsiteX640" fmla="*/ 0 w 564860"/>
                <a:gd name="connsiteY640" fmla="*/ 383617 h 551110"/>
                <a:gd name="connsiteX641" fmla="*/ 127 w 564860"/>
                <a:gd name="connsiteY641" fmla="*/ 383728 h 551110"/>
                <a:gd name="connsiteX642" fmla="*/ 4773 w 564860"/>
                <a:gd name="connsiteY642" fmla="*/ 385008 h 551110"/>
                <a:gd name="connsiteX643" fmla="*/ 10162 w 564860"/>
                <a:gd name="connsiteY643" fmla="*/ 383617 h 551110"/>
                <a:gd name="connsiteX644" fmla="*/ 19961 w 564860"/>
                <a:gd name="connsiteY644" fmla="*/ 378244 h 551110"/>
                <a:gd name="connsiteX645" fmla="*/ 28922 w 564860"/>
                <a:gd name="connsiteY645" fmla="*/ 376031 h 551110"/>
                <a:gd name="connsiteX646" fmla="*/ 31024 w 564860"/>
                <a:gd name="connsiteY646" fmla="*/ 374861 h 551110"/>
                <a:gd name="connsiteX647" fmla="*/ 32320 w 564860"/>
                <a:gd name="connsiteY647" fmla="*/ 371827 h 551110"/>
                <a:gd name="connsiteX648" fmla="*/ 32794 w 564860"/>
                <a:gd name="connsiteY648" fmla="*/ 369046 h 551110"/>
                <a:gd name="connsiteX649" fmla="*/ 33252 w 564860"/>
                <a:gd name="connsiteY649" fmla="*/ 355043 h 551110"/>
                <a:gd name="connsiteX650" fmla="*/ 34185 w 564860"/>
                <a:gd name="connsiteY650" fmla="*/ 351424 h 551110"/>
                <a:gd name="connsiteX651" fmla="*/ 35576 w 564860"/>
                <a:gd name="connsiteY651" fmla="*/ 349796 h 551110"/>
                <a:gd name="connsiteX652" fmla="*/ 41644 w 564860"/>
                <a:gd name="connsiteY652" fmla="*/ 349670 h 551110"/>
                <a:gd name="connsiteX653" fmla="*/ 44205 w 564860"/>
                <a:gd name="connsiteY653" fmla="*/ 348737 h 551110"/>
                <a:gd name="connsiteX654" fmla="*/ 45737 w 564860"/>
                <a:gd name="connsiteY654" fmla="*/ 345940 h 551110"/>
                <a:gd name="connsiteX655" fmla="*/ 45627 w 564860"/>
                <a:gd name="connsiteY655" fmla="*/ 344312 h 551110"/>
                <a:gd name="connsiteX656" fmla="*/ 44900 w 564860"/>
                <a:gd name="connsiteY656" fmla="*/ 342337 h 551110"/>
                <a:gd name="connsiteX657" fmla="*/ 44078 w 564860"/>
                <a:gd name="connsiteY657" fmla="*/ 340472 h 551110"/>
                <a:gd name="connsiteX658" fmla="*/ 42561 w 564860"/>
                <a:gd name="connsiteY658" fmla="*/ 337896 h 551110"/>
                <a:gd name="connsiteX659" fmla="*/ 42451 w 564860"/>
                <a:gd name="connsiteY659" fmla="*/ 336268 h 551110"/>
                <a:gd name="connsiteX660" fmla="*/ 42925 w 564860"/>
                <a:gd name="connsiteY660" fmla="*/ 333929 h 551110"/>
                <a:gd name="connsiteX661" fmla="*/ 41866 w 564860"/>
                <a:gd name="connsiteY661" fmla="*/ 330199 h 551110"/>
                <a:gd name="connsiteX662" fmla="*/ 40475 w 564860"/>
                <a:gd name="connsiteY662" fmla="*/ 327749 h 551110"/>
                <a:gd name="connsiteX663" fmla="*/ 39069 w 564860"/>
                <a:gd name="connsiteY663" fmla="*/ 325884 h 551110"/>
                <a:gd name="connsiteX664" fmla="*/ 37788 w 564860"/>
                <a:gd name="connsiteY664" fmla="*/ 323324 h 551110"/>
                <a:gd name="connsiteX665" fmla="*/ 37567 w 564860"/>
                <a:gd name="connsiteY665" fmla="*/ 319705 h 551110"/>
                <a:gd name="connsiteX666" fmla="*/ 39305 w 564860"/>
                <a:gd name="connsiteY666" fmla="*/ 317492 h 551110"/>
                <a:gd name="connsiteX667" fmla="*/ 41408 w 564860"/>
                <a:gd name="connsiteY667" fmla="*/ 315627 h 551110"/>
                <a:gd name="connsiteX668" fmla="*/ 42213 w 564860"/>
                <a:gd name="connsiteY668" fmla="*/ 311771 h 551110"/>
                <a:gd name="connsiteX669" fmla="*/ 43383 w 564860"/>
                <a:gd name="connsiteY669" fmla="*/ 308847 h 551110"/>
                <a:gd name="connsiteX670" fmla="*/ 43730 w 564860"/>
                <a:gd name="connsiteY670" fmla="*/ 307330 h 551110"/>
                <a:gd name="connsiteX671" fmla="*/ 43493 w 564860"/>
                <a:gd name="connsiteY671" fmla="*/ 300929 h 551110"/>
                <a:gd name="connsiteX672" fmla="*/ 44663 w 564860"/>
                <a:gd name="connsiteY672" fmla="*/ 295777 h 551110"/>
                <a:gd name="connsiteX673" fmla="*/ 47255 w 564860"/>
                <a:gd name="connsiteY673" fmla="*/ 289376 h 551110"/>
                <a:gd name="connsiteX674" fmla="*/ 50400 w 564860"/>
                <a:gd name="connsiteY674" fmla="*/ 283308 h 551110"/>
                <a:gd name="connsiteX675" fmla="*/ 53766 w 564860"/>
                <a:gd name="connsiteY675" fmla="*/ 279815 h 551110"/>
                <a:gd name="connsiteX676" fmla="*/ 56675 w 564860"/>
                <a:gd name="connsiteY676" fmla="*/ 279341 h 551110"/>
                <a:gd name="connsiteX677" fmla="*/ 59266 w 564860"/>
                <a:gd name="connsiteY677" fmla="*/ 280510 h 551110"/>
                <a:gd name="connsiteX678" fmla="*/ 61353 w 564860"/>
                <a:gd name="connsiteY678" fmla="*/ 281901 h 551110"/>
                <a:gd name="connsiteX679" fmla="*/ 65430 w 564860"/>
                <a:gd name="connsiteY679" fmla="*/ 282833 h 551110"/>
                <a:gd name="connsiteX680" fmla="*/ 67421 w 564860"/>
                <a:gd name="connsiteY680" fmla="*/ 284477 h 551110"/>
                <a:gd name="connsiteX681" fmla="*/ 68923 w 564860"/>
                <a:gd name="connsiteY681" fmla="*/ 286689 h 551110"/>
                <a:gd name="connsiteX682" fmla="*/ 69855 w 564860"/>
                <a:gd name="connsiteY682" fmla="*/ 289028 h 551110"/>
                <a:gd name="connsiteX683" fmla="*/ 70440 w 564860"/>
                <a:gd name="connsiteY683" fmla="*/ 289724 h 551110"/>
                <a:gd name="connsiteX684" fmla="*/ 70914 w 564860"/>
                <a:gd name="connsiteY684" fmla="*/ 290546 h 551110"/>
                <a:gd name="connsiteX685" fmla="*/ 71277 w 564860"/>
                <a:gd name="connsiteY685" fmla="*/ 291589 h 551110"/>
                <a:gd name="connsiteX686" fmla="*/ 71024 w 564860"/>
                <a:gd name="connsiteY686" fmla="*/ 292411 h 551110"/>
                <a:gd name="connsiteX687" fmla="*/ 70550 w 564860"/>
                <a:gd name="connsiteY687" fmla="*/ 292996 h 551110"/>
                <a:gd name="connsiteX688" fmla="*/ 69982 w 564860"/>
                <a:gd name="connsiteY688" fmla="*/ 293344 h 551110"/>
                <a:gd name="connsiteX689" fmla="*/ 69745 w 564860"/>
                <a:gd name="connsiteY689" fmla="*/ 293801 h 551110"/>
                <a:gd name="connsiteX690" fmla="*/ 69745 w 564860"/>
                <a:gd name="connsiteY690" fmla="*/ 295903 h 551110"/>
                <a:gd name="connsiteX691" fmla="*/ 69270 w 564860"/>
                <a:gd name="connsiteY691" fmla="*/ 296947 h 551110"/>
                <a:gd name="connsiteX692" fmla="*/ 69160 w 564860"/>
                <a:gd name="connsiteY692" fmla="*/ 297658 h 551110"/>
                <a:gd name="connsiteX693" fmla="*/ 70329 w 564860"/>
                <a:gd name="connsiteY693" fmla="*/ 299286 h 551110"/>
                <a:gd name="connsiteX694" fmla="*/ 72795 w 564860"/>
                <a:gd name="connsiteY694" fmla="*/ 299981 h 551110"/>
                <a:gd name="connsiteX695" fmla="*/ 75245 w 564860"/>
                <a:gd name="connsiteY695" fmla="*/ 298242 h 551110"/>
                <a:gd name="connsiteX696" fmla="*/ 77220 w 564860"/>
                <a:gd name="connsiteY696" fmla="*/ 295319 h 551110"/>
                <a:gd name="connsiteX697" fmla="*/ 78263 w 564860"/>
                <a:gd name="connsiteY697" fmla="*/ 292869 h 551110"/>
                <a:gd name="connsiteX698" fmla="*/ 78611 w 564860"/>
                <a:gd name="connsiteY698" fmla="*/ 289028 h 551110"/>
                <a:gd name="connsiteX699" fmla="*/ 78958 w 564860"/>
                <a:gd name="connsiteY699" fmla="*/ 287164 h 551110"/>
                <a:gd name="connsiteX700" fmla="*/ 80128 w 564860"/>
                <a:gd name="connsiteY700" fmla="*/ 286105 h 551110"/>
                <a:gd name="connsiteX701" fmla="*/ 81755 w 564860"/>
                <a:gd name="connsiteY701" fmla="*/ 286452 h 551110"/>
                <a:gd name="connsiteX702" fmla="*/ 84206 w 564860"/>
                <a:gd name="connsiteY702" fmla="*/ 288333 h 551110"/>
                <a:gd name="connsiteX703" fmla="*/ 85738 w 564860"/>
                <a:gd name="connsiteY703" fmla="*/ 288681 h 551110"/>
                <a:gd name="connsiteX704" fmla="*/ 87951 w 564860"/>
                <a:gd name="connsiteY704" fmla="*/ 287511 h 551110"/>
                <a:gd name="connsiteX705" fmla="*/ 87603 w 564860"/>
                <a:gd name="connsiteY705" fmla="*/ 285757 h 551110"/>
                <a:gd name="connsiteX706" fmla="*/ 86086 w 564860"/>
                <a:gd name="connsiteY706" fmla="*/ 283528 h 551110"/>
                <a:gd name="connsiteX707" fmla="*/ 84806 w 564860"/>
                <a:gd name="connsiteY707" fmla="*/ 281095 h 551110"/>
                <a:gd name="connsiteX708" fmla="*/ 84569 w 564860"/>
                <a:gd name="connsiteY708" fmla="*/ 275501 h 551110"/>
                <a:gd name="connsiteX709" fmla="*/ 83858 w 564860"/>
                <a:gd name="connsiteY709" fmla="*/ 272814 h 551110"/>
                <a:gd name="connsiteX710" fmla="*/ 82104 w 564860"/>
                <a:gd name="connsiteY710" fmla="*/ 271881 h 551110"/>
                <a:gd name="connsiteX711" fmla="*/ 81297 w 564860"/>
                <a:gd name="connsiteY711" fmla="*/ 271644 h 551110"/>
                <a:gd name="connsiteX712" fmla="*/ 80238 w 564860"/>
                <a:gd name="connsiteY712" fmla="*/ 271059 h 551110"/>
                <a:gd name="connsiteX713" fmla="*/ 79196 w 564860"/>
                <a:gd name="connsiteY713" fmla="*/ 270126 h 551110"/>
                <a:gd name="connsiteX714" fmla="*/ 78611 w 564860"/>
                <a:gd name="connsiteY714" fmla="*/ 269194 h 551110"/>
                <a:gd name="connsiteX715" fmla="*/ 77678 w 564860"/>
                <a:gd name="connsiteY715" fmla="*/ 267329 h 551110"/>
                <a:gd name="connsiteX716" fmla="*/ 77678 w 564860"/>
                <a:gd name="connsiteY716" fmla="*/ 266745 h 551110"/>
                <a:gd name="connsiteX717" fmla="*/ 78389 w 564860"/>
                <a:gd name="connsiteY717" fmla="*/ 266634 h 551110"/>
                <a:gd name="connsiteX718" fmla="*/ 84094 w 564860"/>
                <a:gd name="connsiteY718" fmla="*/ 263141 h 551110"/>
                <a:gd name="connsiteX719" fmla="*/ 84806 w 564860"/>
                <a:gd name="connsiteY719" fmla="*/ 261497 h 551110"/>
                <a:gd name="connsiteX720" fmla="*/ 84569 w 564860"/>
                <a:gd name="connsiteY720" fmla="*/ 257989 h 551110"/>
                <a:gd name="connsiteX721" fmla="*/ 83162 w 564860"/>
                <a:gd name="connsiteY721" fmla="*/ 252395 h 551110"/>
                <a:gd name="connsiteX722" fmla="*/ 83036 w 564860"/>
                <a:gd name="connsiteY722" fmla="*/ 250419 h 551110"/>
                <a:gd name="connsiteX723" fmla="*/ 83621 w 564860"/>
                <a:gd name="connsiteY723" fmla="*/ 247843 h 551110"/>
                <a:gd name="connsiteX724" fmla="*/ 88299 w 564860"/>
                <a:gd name="connsiteY724" fmla="*/ 240146 h 551110"/>
                <a:gd name="connsiteX725" fmla="*/ 89357 w 564860"/>
                <a:gd name="connsiteY725" fmla="*/ 234662 h 551110"/>
                <a:gd name="connsiteX726" fmla="*/ 91681 w 564860"/>
                <a:gd name="connsiteY726" fmla="*/ 233508 h 551110"/>
                <a:gd name="connsiteX727" fmla="*/ 94589 w 564860"/>
                <a:gd name="connsiteY727" fmla="*/ 232923 h 551110"/>
                <a:gd name="connsiteX728" fmla="*/ 97149 w 564860"/>
                <a:gd name="connsiteY728" fmla="*/ 231517 h 551110"/>
                <a:gd name="connsiteX729" fmla="*/ 98113 w 564860"/>
                <a:gd name="connsiteY729" fmla="*/ 232449 h 551110"/>
                <a:gd name="connsiteX730" fmla="*/ 99030 w 564860"/>
                <a:gd name="connsiteY730" fmla="*/ 231517 h 551110"/>
                <a:gd name="connsiteX731" fmla="*/ 99615 w 564860"/>
                <a:gd name="connsiteY731" fmla="*/ 231169 h 551110"/>
                <a:gd name="connsiteX732" fmla="*/ 100437 w 564860"/>
                <a:gd name="connsiteY732" fmla="*/ 231280 h 551110"/>
                <a:gd name="connsiteX733" fmla="*/ 101590 w 564860"/>
                <a:gd name="connsiteY733" fmla="*/ 231864 h 551110"/>
                <a:gd name="connsiteX734" fmla="*/ 102649 w 564860"/>
                <a:gd name="connsiteY734" fmla="*/ 229762 h 551110"/>
                <a:gd name="connsiteX735" fmla="*/ 102412 w 564860"/>
                <a:gd name="connsiteY735" fmla="*/ 223710 h 551110"/>
                <a:gd name="connsiteX736" fmla="*/ 102996 w 564860"/>
                <a:gd name="connsiteY736" fmla="*/ 220801 h 551110"/>
                <a:gd name="connsiteX737" fmla="*/ 110709 w 564860"/>
                <a:gd name="connsiteY737" fmla="*/ 210655 h 551110"/>
                <a:gd name="connsiteX738" fmla="*/ 112447 w 564860"/>
                <a:gd name="connsiteY738" fmla="*/ 209360 h 551110"/>
                <a:gd name="connsiteX739" fmla="*/ 117568 w 564860"/>
                <a:gd name="connsiteY739" fmla="*/ 208538 h 551110"/>
                <a:gd name="connsiteX740" fmla="*/ 118975 w 564860"/>
                <a:gd name="connsiteY740" fmla="*/ 209596 h 551110"/>
                <a:gd name="connsiteX741" fmla="*/ 120476 w 564860"/>
                <a:gd name="connsiteY741" fmla="*/ 212046 h 551110"/>
                <a:gd name="connsiteX742" fmla="*/ 122578 w 564860"/>
                <a:gd name="connsiteY742" fmla="*/ 214606 h 551110"/>
                <a:gd name="connsiteX743" fmla="*/ 125280 w 564860"/>
                <a:gd name="connsiteY743" fmla="*/ 216013 h 551110"/>
                <a:gd name="connsiteX744" fmla="*/ 128078 w 564860"/>
                <a:gd name="connsiteY744" fmla="*/ 215081 h 551110"/>
                <a:gd name="connsiteX745" fmla="*/ 131682 w 564860"/>
                <a:gd name="connsiteY745" fmla="*/ 210529 h 551110"/>
                <a:gd name="connsiteX746" fmla="*/ 134004 w 564860"/>
                <a:gd name="connsiteY746" fmla="*/ 209123 h 551110"/>
                <a:gd name="connsiteX747" fmla="*/ 136486 w 564860"/>
                <a:gd name="connsiteY747" fmla="*/ 208427 h 551110"/>
                <a:gd name="connsiteX748" fmla="*/ 138919 w 564860"/>
                <a:gd name="connsiteY748" fmla="*/ 207257 h 551110"/>
                <a:gd name="connsiteX749" fmla="*/ 141259 w 564860"/>
                <a:gd name="connsiteY749" fmla="*/ 205740 h 551110"/>
                <a:gd name="connsiteX750" fmla="*/ 142887 w 564860"/>
                <a:gd name="connsiteY750" fmla="*/ 204223 h 551110"/>
                <a:gd name="connsiteX751" fmla="*/ 145684 w 564860"/>
                <a:gd name="connsiteY751" fmla="*/ 199909 h 551110"/>
                <a:gd name="connsiteX752" fmla="*/ 147533 w 564860"/>
                <a:gd name="connsiteY752" fmla="*/ 197822 h 551110"/>
                <a:gd name="connsiteX753" fmla="*/ 151990 w 564860"/>
                <a:gd name="connsiteY753" fmla="*/ 195246 h 551110"/>
                <a:gd name="connsiteX754" fmla="*/ 153381 w 564860"/>
                <a:gd name="connsiteY754" fmla="*/ 192560 h 551110"/>
                <a:gd name="connsiteX755" fmla="*/ 155372 w 564860"/>
                <a:gd name="connsiteY755" fmla="*/ 186965 h 551110"/>
                <a:gd name="connsiteX756" fmla="*/ 158501 w 564860"/>
                <a:gd name="connsiteY756" fmla="*/ 182066 h 551110"/>
                <a:gd name="connsiteX757" fmla="*/ 170181 w 564860"/>
                <a:gd name="connsiteY757" fmla="*/ 169232 h 551110"/>
                <a:gd name="connsiteX758" fmla="*/ 177656 w 564860"/>
                <a:gd name="connsiteY758" fmla="*/ 163053 h 551110"/>
                <a:gd name="connsiteX759" fmla="*/ 177530 w 564860"/>
                <a:gd name="connsiteY759" fmla="*/ 161535 h 551110"/>
                <a:gd name="connsiteX760" fmla="*/ 178225 w 564860"/>
                <a:gd name="connsiteY760" fmla="*/ 157111 h 551110"/>
                <a:gd name="connsiteX761" fmla="*/ 178225 w 564860"/>
                <a:gd name="connsiteY761" fmla="*/ 156289 h 551110"/>
                <a:gd name="connsiteX762" fmla="*/ 177766 w 564860"/>
                <a:gd name="connsiteY762" fmla="*/ 154645 h 551110"/>
                <a:gd name="connsiteX763" fmla="*/ 177766 w 564860"/>
                <a:gd name="connsiteY763" fmla="*/ 153950 h 551110"/>
                <a:gd name="connsiteX764" fmla="*/ 178114 w 564860"/>
                <a:gd name="connsiteY764" fmla="*/ 153254 h 551110"/>
                <a:gd name="connsiteX765" fmla="*/ 179869 w 564860"/>
                <a:gd name="connsiteY765" fmla="*/ 151279 h 551110"/>
                <a:gd name="connsiteX766" fmla="*/ 179980 w 564860"/>
                <a:gd name="connsiteY766" fmla="*/ 148245 h 551110"/>
                <a:gd name="connsiteX767" fmla="*/ 179158 w 564860"/>
                <a:gd name="connsiteY767" fmla="*/ 146269 h 551110"/>
                <a:gd name="connsiteX768" fmla="*/ 177656 w 564860"/>
                <a:gd name="connsiteY768" fmla="*/ 144736 h 551110"/>
                <a:gd name="connsiteX769" fmla="*/ 175301 w 564860"/>
                <a:gd name="connsiteY769" fmla="*/ 142997 h 551110"/>
                <a:gd name="connsiteX770" fmla="*/ 174369 w 564860"/>
                <a:gd name="connsiteY770" fmla="*/ 141243 h 551110"/>
                <a:gd name="connsiteX771" fmla="*/ 175064 w 564860"/>
                <a:gd name="connsiteY771" fmla="*/ 139726 h 551110"/>
                <a:gd name="connsiteX772" fmla="*/ 177419 w 564860"/>
                <a:gd name="connsiteY772" fmla="*/ 137624 h 551110"/>
                <a:gd name="connsiteX773" fmla="*/ 177766 w 564860"/>
                <a:gd name="connsiteY773" fmla="*/ 135996 h 551110"/>
                <a:gd name="connsiteX774" fmla="*/ 177766 w 564860"/>
                <a:gd name="connsiteY774" fmla="*/ 132851 h 551110"/>
                <a:gd name="connsiteX775" fmla="*/ 177878 w 564860"/>
                <a:gd name="connsiteY775" fmla="*/ 131207 h 551110"/>
                <a:gd name="connsiteX776" fmla="*/ 178351 w 564860"/>
                <a:gd name="connsiteY776" fmla="*/ 129343 h 551110"/>
                <a:gd name="connsiteX777" fmla="*/ 178936 w 564860"/>
                <a:gd name="connsiteY777" fmla="*/ 127825 h 551110"/>
                <a:gd name="connsiteX778" fmla="*/ 180675 w 564860"/>
                <a:gd name="connsiteY778" fmla="*/ 124680 h 551110"/>
                <a:gd name="connsiteX779" fmla="*/ 180785 w 564860"/>
                <a:gd name="connsiteY779" fmla="*/ 123400 h 551110"/>
                <a:gd name="connsiteX780" fmla="*/ 179980 w 564860"/>
                <a:gd name="connsiteY780" fmla="*/ 121883 h 551110"/>
                <a:gd name="connsiteX781" fmla="*/ 179047 w 564860"/>
                <a:gd name="connsiteY781" fmla="*/ 120144 h 551110"/>
                <a:gd name="connsiteX782" fmla="*/ 178462 w 564860"/>
                <a:gd name="connsiteY782" fmla="*/ 118612 h 551110"/>
                <a:gd name="connsiteX783" fmla="*/ 178573 w 564860"/>
                <a:gd name="connsiteY783" fmla="*/ 116178 h 551110"/>
                <a:gd name="connsiteX784" fmla="*/ 179869 w 564860"/>
                <a:gd name="connsiteY784" fmla="*/ 116178 h 551110"/>
                <a:gd name="connsiteX785" fmla="*/ 181607 w 564860"/>
                <a:gd name="connsiteY785" fmla="*/ 116746 h 551110"/>
                <a:gd name="connsiteX786" fmla="*/ 183124 w 564860"/>
                <a:gd name="connsiteY786" fmla="*/ 116288 h 551110"/>
                <a:gd name="connsiteX787" fmla="*/ 183583 w 564860"/>
                <a:gd name="connsiteY787" fmla="*/ 114644 h 551110"/>
                <a:gd name="connsiteX788" fmla="*/ 183235 w 564860"/>
                <a:gd name="connsiteY788" fmla="*/ 113254 h 551110"/>
                <a:gd name="connsiteX789" fmla="*/ 182539 w 564860"/>
                <a:gd name="connsiteY789" fmla="*/ 112084 h 551110"/>
                <a:gd name="connsiteX790" fmla="*/ 182192 w 564860"/>
                <a:gd name="connsiteY790" fmla="*/ 111041 h 551110"/>
                <a:gd name="connsiteX791" fmla="*/ 182539 w 564860"/>
                <a:gd name="connsiteY791" fmla="*/ 108244 h 551110"/>
                <a:gd name="connsiteX792" fmla="*/ 183346 w 564860"/>
                <a:gd name="connsiteY792" fmla="*/ 106252 h 551110"/>
                <a:gd name="connsiteX793" fmla="*/ 183931 w 564860"/>
                <a:gd name="connsiteY793" fmla="*/ 103913 h 551110"/>
                <a:gd name="connsiteX794" fmla="*/ 183709 w 564860"/>
                <a:gd name="connsiteY794" fmla="*/ 100437 h 551110"/>
                <a:gd name="connsiteX795" fmla="*/ 182429 w 564860"/>
                <a:gd name="connsiteY795" fmla="*/ 94130 h 551110"/>
                <a:gd name="connsiteX796" fmla="*/ 182302 w 564860"/>
                <a:gd name="connsiteY796" fmla="*/ 91096 h 551110"/>
                <a:gd name="connsiteX797" fmla="*/ 182998 w 564860"/>
                <a:gd name="connsiteY797" fmla="*/ 87129 h 551110"/>
                <a:gd name="connsiteX798" fmla="*/ 184641 w 564860"/>
                <a:gd name="connsiteY798" fmla="*/ 81297 h 551110"/>
                <a:gd name="connsiteX799" fmla="*/ 185210 w 564860"/>
                <a:gd name="connsiteY799" fmla="*/ 78374 h 551110"/>
                <a:gd name="connsiteX800" fmla="*/ 185100 w 564860"/>
                <a:gd name="connsiteY800" fmla="*/ 72779 h 551110"/>
                <a:gd name="connsiteX801" fmla="*/ 185558 w 564860"/>
                <a:gd name="connsiteY801" fmla="*/ 69049 h 551110"/>
                <a:gd name="connsiteX802" fmla="*/ 187075 w 564860"/>
                <a:gd name="connsiteY802" fmla="*/ 62617 h 551110"/>
                <a:gd name="connsiteX803" fmla="*/ 188008 w 564860"/>
                <a:gd name="connsiteY803" fmla="*/ 61242 h 551110"/>
                <a:gd name="connsiteX804" fmla="*/ 190710 w 564860"/>
                <a:gd name="connsiteY804" fmla="*/ 58081 h 551110"/>
                <a:gd name="connsiteX805" fmla="*/ 191295 w 564860"/>
                <a:gd name="connsiteY805" fmla="*/ 57038 h 551110"/>
                <a:gd name="connsiteX806" fmla="*/ 191643 w 564860"/>
                <a:gd name="connsiteY806" fmla="*/ 52012 h 551110"/>
                <a:gd name="connsiteX807" fmla="*/ 191990 w 564860"/>
                <a:gd name="connsiteY807" fmla="*/ 51080 h 551110"/>
                <a:gd name="connsiteX808" fmla="*/ 191406 w 564860"/>
                <a:gd name="connsiteY808" fmla="*/ 49088 h 551110"/>
                <a:gd name="connsiteX809" fmla="*/ 190015 w 564860"/>
                <a:gd name="connsiteY809" fmla="*/ 45722 h 551110"/>
                <a:gd name="connsiteX810" fmla="*/ 189904 w 564860"/>
                <a:gd name="connsiteY810" fmla="*/ 45027 h 551110"/>
                <a:gd name="connsiteX811" fmla="*/ 189778 w 564860"/>
                <a:gd name="connsiteY811" fmla="*/ 43383 h 551110"/>
                <a:gd name="connsiteX812" fmla="*/ 189541 w 564860"/>
                <a:gd name="connsiteY812" fmla="*/ 42688 h 551110"/>
                <a:gd name="connsiteX813" fmla="*/ 188846 w 564860"/>
                <a:gd name="connsiteY813" fmla="*/ 42229 h 551110"/>
                <a:gd name="connsiteX814" fmla="*/ 188008 w 564860"/>
                <a:gd name="connsiteY814" fmla="*/ 41992 h 551110"/>
                <a:gd name="connsiteX815" fmla="*/ 187202 w 564860"/>
                <a:gd name="connsiteY815" fmla="*/ 41992 h 551110"/>
                <a:gd name="connsiteX816" fmla="*/ 186838 w 564860"/>
                <a:gd name="connsiteY816" fmla="*/ 41992 h 551110"/>
                <a:gd name="connsiteX817" fmla="*/ 186380 w 564860"/>
                <a:gd name="connsiteY817" fmla="*/ 38500 h 551110"/>
                <a:gd name="connsiteX818" fmla="*/ 187771 w 564860"/>
                <a:gd name="connsiteY818" fmla="*/ 32067 h 551110"/>
                <a:gd name="connsiteX819" fmla="*/ 187771 w 564860"/>
                <a:gd name="connsiteY819" fmla="*/ 28464 h 551110"/>
                <a:gd name="connsiteX820" fmla="*/ 186965 w 564860"/>
                <a:gd name="connsiteY820" fmla="*/ 26362 h 551110"/>
                <a:gd name="connsiteX821" fmla="*/ 185448 w 564860"/>
                <a:gd name="connsiteY821" fmla="*/ 23786 h 551110"/>
                <a:gd name="connsiteX822" fmla="*/ 181844 w 564860"/>
                <a:gd name="connsiteY822" fmla="*/ 19123 h 551110"/>
                <a:gd name="connsiteX823" fmla="*/ 177071 w 564860"/>
                <a:gd name="connsiteY823" fmla="*/ 14572 h 551110"/>
                <a:gd name="connsiteX824" fmla="*/ 175664 w 564860"/>
                <a:gd name="connsiteY824" fmla="*/ 12122 h 551110"/>
                <a:gd name="connsiteX825" fmla="*/ 176360 w 564860"/>
                <a:gd name="connsiteY825" fmla="*/ 8851 h 551110"/>
                <a:gd name="connsiteX826" fmla="*/ 178225 w 564860"/>
                <a:gd name="connsiteY826" fmla="*/ 6875 h 551110"/>
                <a:gd name="connsiteX827" fmla="*/ 181149 w 564860"/>
                <a:gd name="connsiteY827" fmla="*/ 5358 h 551110"/>
                <a:gd name="connsiteX828" fmla="*/ 184168 w 564860"/>
                <a:gd name="connsiteY828" fmla="*/ 4663 h 551110"/>
                <a:gd name="connsiteX829" fmla="*/ 186380 w 564860"/>
                <a:gd name="connsiteY829" fmla="*/ 5484 h 551110"/>
                <a:gd name="connsiteX830" fmla="*/ 191058 w 564860"/>
                <a:gd name="connsiteY830" fmla="*/ 806 h 551110"/>
                <a:gd name="connsiteX831" fmla="*/ 192812 w 564860"/>
                <a:gd name="connsiteY831" fmla="*/ 0 h 551110"/>
                <a:gd name="connsiteX832" fmla="*/ 192812 w 564860"/>
                <a:gd name="connsiteY832" fmla="*/ 111 h 551110"/>
                <a:gd name="connsiteX833" fmla="*/ 192812 w 564860"/>
                <a:gd name="connsiteY833" fmla="*/ 111 h 551110"/>
                <a:gd name="connsiteX834" fmla="*/ 192812 w 564860"/>
                <a:gd name="connsiteY834" fmla="*/ 237 h 551110"/>
                <a:gd name="connsiteX835" fmla="*/ 192812 w 564860"/>
                <a:gd name="connsiteY835" fmla="*/ 348 h 551110"/>
                <a:gd name="connsiteX836" fmla="*/ 192812 w 564860"/>
                <a:gd name="connsiteY836" fmla="*/ 458 h 551110"/>
                <a:gd name="connsiteX837" fmla="*/ 192923 w 564860"/>
                <a:gd name="connsiteY837" fmla="*/ 458 h 551110"/>
                <a:gd name="connsiteX838" fmla="*/ 192923 w 564860"/>
                <a:gd name="connsiteY838" fmla="*/ 585 h 551110"/>
                <a:gd name="connsiteX839" fmla="*/ 192923 w 564860"/>
                <a:gd name="connsiteY839" fmla="*/ 695 h 551110"/>
                <a:gd name="connsiteX840" fmla="*/ 195136 w 564860"/>
                <a:gd name="connsiteY840" fmla="*/ 12944 h 551110"/>
                <a:gd name="connsiteX841" fmla="*/ 197238 w 564860"/>
                <a:gd name="connsiteY841" fmla="*/ 25192 h 551110"/>
                <a:gd name="connsiteX842" fmla="*/ 199450 w 564860"/>
                <a:gd name="connsiteY842" fmla="*/ 37425 h 551110"/>
                <a:gd name="connsiteX843" fmla="*/ 201663 w 564860"/>
                <a:gd name="connsiteY843" fmla="*/ 49673 h 551110"/>
                <a:gd name="connsiteX844" fmla="*/ 203891 w 564860"/>
                <a:gd name="connsiteY844" fmla="*/ 61921 h 551110"/>
                <a:gd name="connsiteX845" fmla="*/ 206104 w 564860"/>
                <a:gd name="connsiteY845" fmla="*/ 74185 h 551110"/>
                <a:gd name="connsiteX846" fmla="*/ 208206 w 564860"/>
                <a:gd name="connsiteY846" fmla="*/ 86418 h 551110"/>
                <a:gd name="connsiteX847" fmla="*/ 210418 w 564860"/>
                <a:gd name="connsiteY847" fmla="*/ 98793 h 551110"/>
                <a:gd name="connsiteX848" fmla="*/ 212267 w 564860"/>
                <a:gd name="connsiteY848" fmla="*/ 109398 h 551110"/>
                <a:gd name="connsiteX849" fmla="*/ 214259 w 564860"/>
                <a:gd name="connsiteY849" fmla="*/ 120018 h 551110"/>
                <a:gd name="connsiteX850" fmla="*/ 216140 w 564860"/>
                <a:gd name="connsiteY850" fmla="*/ 130749 h 551110"/>
                <a:gd name="connsiteX851" fmla="*/ 218004 w 564860"/>
                <a:gd name="connsiteY851" fmla="*/ 141353 h 551110"/>
                <a:gd name="connsiteX852" fmla="*/ 233745 w 564860"/>
                <a:gd name="connsiteY852" fmla="*/ 138556 h 551110"/>
                <a:gd name="connsiteX853" fmla="*/ 249376 w 564860"/>
                <a:gd name="connsiteY853" fmla="*/ 135759 h 551110"/>
                <a:gd name="connsiteX854" fmla="*/ 265117 w 564860"/>
                <a:gd name="connsiteY854" fmla="*/ 132851 h 551110"/>
                <a:gd name="connsiteX855" fmla="*/ 280763 w 564860"/>
                <a:gd name="connsiteY855" fmla="*/ 130053 h 551110"/>
                <a:gd name="connsiteX856" fmla="*/ 296505 w 564860"/>
                <a:gd name="connsiteY856" fmla="*/ 127129 h 551110"/>
                <a:gd name="connsiteX857" fmla="*/ 312119 w 564860"/>
                <a:gd name="connsiteY857" fmla="*/ 124222 h 551110"/>
                <a:gd name="connsiteX858" fmla="*/ 327750 w 564860"/>
                <a:gd name="connsiteY858" fmla="*/ 121298 h 551110"/>
                <a:gd name="connsiteX859" fmla="*/ 343491 w 564860"/>
                <a:gd name="connsiteY859" fmla="*/ 118374 h 55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Lst>
              <a:rect l="l" t="t" r="r" b="b"/>
              <a:pathLst>
                <a:path w="564860" h="551110">
                  <a:moveTo>
                    <a:pt x="343491" y="118374"/>
                  </a:moveTo>
                  <a:lnTo>
                    <a:pt x="356781" y="196874"/>
                  </a:lnTo>
                  <a:lnTo>
                    <a:pt x="357129" y="197348"/>
                  </a:lnTo>
                  <a:lnTo>
                    <a:pt x="357714" y="197238"/>
                  </a:lnTo>
                  <a:lnTo>
                    <a:pt x="358789" y="196416"/>
                  </a:lnTo>
                  <a:lnTo>
                    <a:pt x="360069" y="195136"/>
                  </a:lnTo>
                  <a:lnTo>
                    <a:pt x="371369" y="180659"/>
                  </a:lnTo>
                  <a:lnTo>
                    <a:pt x="372317" y="180200"/>
                  </a:lnTo>
                  <a:lnTo>
                    <a:pt x="377090" y="178336"/>
                  </a:lnTo>
                  <a:lnTo>
                    <a:pt x="378022" y="177751"/>
                  </a:lnTo>
                  <a:lnTo>
                    <a:pt x="378370" y="177056"/>
                  </a:lnTo>
                  <a:lnTo>
                    <a:pt x="379192" y="173563"/>
                  </a:lnTo>
                  <a:lnTo>
                    <a:pt x="379761" y="172046"/>
                  </a:lnTo>
                  <a:lnTo>
                    <a:pt x="381041" y="170164"/>
                  </a:lnTo>
                  <a:lnTo>
                    <a:pt x="383965" y="166893"/>
                  </a:lnTo>
                  <a:lnTo>
                    <a:pt x="388991" y="162816"/>
                  </a:lnTo>
                  <a:lnTo>
                    <a:pt x="389575" y="162357"/>
                  </a:lnTo>
                  <a:lnTo>
                    <a:pt x="389923" y="161662"/>
                  </a:lnTo>
                  <a:lnTo>
                    <a:pt x="390967" y="159450"/>
                  </a:lnTo>
                  <a:lnTo>
                    <a:pt x="392942" y="157332"/>
                  </a:lnTo>
                  <a:lnTo>
                    <a:pt x="393289" y="156762"/>
                  </a:lnTo>
                  <a:lnTo>
                    <a:pt x="393653" y="156178"/>
                  </a:lnTo>
                  <a:lnTo>
                    <a:pt x="393874" y="155482"/>
                  </a:lnTo>
                  <a:lnTo>
                    <a:pt x="394111" y="155008"/>
                  </a:lnTo>
                  <a:lnTo>
                    <a:pt x="394807" y="150804"/>
                  </a:lnTo>
                  <a:lnTo>
                    <a:pt x="395044" y="150109"/>
                  </a:lnTo>
                  <a:lnTo>
                    <a:pt x="395392" y="149287"/>
                  </a:lnTo>
                  <a:lnTo>
                    <a:pt x="395977" y="148718"/>
                  </a:lnTo>
                  <a:lnTo>
                    <a:pt x="400070" y="145574"/>
                  </a:lnTo>
                  <a:lnTo>
                    <a:pt x="401002" y="145209"/>
                  </a:lnTo>
                  <a:lnTo>
                    <a:pt x="402045" y="145084"/>
                  </a:lnTo>
                  <a:lnTo>
                    <a:pt x="404258" y="145574"/>
                  </a:lnTo>
                  <a:lnTo>
                    <a:pt x="406470" y="146269"/>
                  </a:lnTo>
                  <a:lnTo>
                    <a:pt x="409157" y="148007"/>
                  </a:lnTo>
                  <a:lnTo>
                    <a:pt x="410548" y="148481"/>
                  </a:lnTo>
                  <a:lnTo>
                    <a:pt x="411512" y="148481"/>
                  </a:lnTo>
                  <a:lnTo>
                    <a:pt x="412555" y="148245"/>
                  </a:lnTo>
                  <a:lnTo>
                    <a:pt x="413725" y="147423"/>
                  </a:lnTo>
                  <a:lnTo>
                    <a:pt x="414420" y="146727"/>
                  </a:lnTo>
                  <a:lnTo>
                    <a:pt x="414767" y="146031"/>
                  </a:lnTo>
                  <a:lnTo>
                    <a:pt x="415700" y="143930"/>
                  </a:lnTo>
                  <a:lnTo>
                    <a:pt x="421405" y="135190"/>
                  </a:lnTo>
                  <a:lnTo>
                    <a:pt x="422559" y="132977"/>
                  </a:lnTo>
                  <a:lnTo>
                    <a:pt x="423271" y="130622"/>
                  </a:lnTo>
                  <a:lnTo>
                    <a:pt x="423618" y="130053"/>
                  </a:lnTo>
                  <a:lnTo>
                    <a:pt x="423981" y="129468"/>
                  </a:lnTo>
                  <a:lnTo>
                    <a:pt x="424456" y="128995"/>
                  </a:lnTo>
                  <a:lnTo>
                    <a:pt x="424914" y="128521"/>
                  </a:lnTo>
                  <a:lnTo>
                    <a:pt x="425498" y="128173"/>
                  </a:lnTo>
                  <a:lnTo>
                    <a:pt x="427474" y="127351"/>
                  </a:lnTo>
                  <a:lnTo>
                    <a:pt x="428185" y="126893"/>
                  </a:lnTo>
                  <a:lnTo>
                    <a:pt x="428407" y="126434"/>
                  </a:lnTo>
                  <a:lnTo>
                    <a:pt x="428185" y="126071"/>
                  </a:lnTo>
                  <a:lnTo>
                    <a:pt x="427600" y="125265"/>
                  </a:lnTo>
                  <a:lnTo>
                    <a:pt x="427364" y="124680"/>
                  </a:lnTo>
                  <a:lnTo>
                    <a:pt x="427253" y="123858"/>
                  </a:lnTo>
                  <a:lnTo>
                    <a:pt x="427364" y="122926"/>
                  </a:lnTo>
                  <a:lnTo>
                    <a:pt x="427600" y="122231"/>
                  </a:lnTo>
                  <a:lnTo>
                    <a:pt x="428881" y="119196"/>
                  </a:lnTo>
                  <a:lnTo>
                    <a:pt x="429229" y="117805"/>
                  </a:lnTo>
                  <a:lnTo>
                    <a:pt x="429576" y="116525"/>
                  </a:lnTo>
                  <a:lnTo>
                    <a:pt x="429687" y="115941"/>
                  </a:lnTo>
                  <a:lnTo>
                    <a:pt x="430034" y="115340"/>
                  </a:lnTo>
                  <a:lnTo>
                    <a:pt x="430382" y="115103"/>
                  </a:lnTo>
                  <a:lnTo>
                    <a:pt x="430967" y="115103"/>
                  </a:lnTo>
                  <a:lnTo>
                    <a:pt x="432026" y="115688"/>
                  </a:lnTo>
                  <a:lnTo>
                    <a:pt x="432484" y="116288"/>
                  </a:lnTo>
                  <a:lnTo>
                    <a:pt x="433764" y="117220"/>
                  </a:lnTo>
                  <a:lnTo>
                    <a:pt x="435281" y="117916"/>
                  </a:lnTo>
                  <a:lnTo>
                    <a:pt x="435629" y="118374"/>
                  </a:lnTo>
                  <a:lnTo>
                    <a:pt x="435629" y="118737"/>
                  </a:lnTo>
                  <a:lnTo>
                    <a:pt x="435044" y="119085"/>
                  </a:lnTo>
                  <a:lnTo>
                    <a:pt x="434112" y="119907"/>
                  </a:lnTo>
                  <a:lnTo>
                    <a:pt x="434002" y="120255"/>
                  </a:lnTo>
                  <a:lnTo>
                    <a:pt x="433764" y="120729"/>
                  </a:lnTo>
                  <a:lnTo>
                    <a:pt x="433764" y="121298"/>
                  </a:lnTo>
                  <a:lnTo>
                    <a:pt x="433891" y="121883"/>
                  </a:lnTo>
                  <a:lnTo>
                    <a:pt x="434002" y="122357"/>
                  </a:lnTo>
                  <a:lnTo>
                    <a:pt x="434002" y="122578"/>
                  </a:lnTo>
                  <a:lnTo>
                    <a:pt x="434239" y="122705"/>
                  </a:lnTo>
                  <a:lnTo>
                    <a:pt x="435044" y="123510"/>
                  </a:lnTo>
                  <a:lnTo>
                    <a:pt x="435392" y="123748"/>
                  </a:lnTo>
                  <a:lnTo>
                    <a:pt x="435866" y="123985"/>
                  </a:lnTo>
                  <a:lnTo>
                    <a:pt x="440544" y="125138"/>
                  </a:lnTo>
                  <a:lnTo>
                    <a:pt x="442868" y="126197"/>
                  </a:lnTo>
                  <a:lnTo>
                    <a:pt x="443453" y="126561"/>
                  </a:lnTo>
                  <a:lnTo>
                    <a:pt x="444148" y="126893"/>
                  </a:lnTo>
                  <a:lnTo>
                    <a:pt x="447293" y="127351"/>
                  </a:lnTo>
                  <a:lnTo>
                    <a:pt x="457328" y="127004"/>
                  </a:lnTo>
                  <a:lnTo>
                    <a:pt x="457565" y="126434"/>
                  </a:lnTo>
                  <a:lnTo>
                    <a:pt x="461406" y="124332"/>
                  </a:lnTo>
                  <a:lnTo>
                    <a:pt x="470272" y="123748"/>
                  </a:lnTo>
                  <a:lnTo>
                    <a:pt x="473417" y="120366"/>
                  </a:lnTo>
                  <a:lnTo>
                    <a:pt x="473765" y="118612"/>
                  </a:lnTo>
                  <a:lnTo>
                    <a:pt x="472959" y="118027"/>
                  </a:lnTo>
                  <a:lnTo>
                    <a:pt x="470399" y="117679"/>
                  </a:lnTo>
                  <a:lnTo>
                    <a:pt x="470399" y="115466"/>
                  </a:lnTo>
                  <a:lnTo>
                    <a:pt x="472264" y="114407"/>
                  </a:lnTo>
                  <a:lnTo>
                    <a:pt x="474587" y="113949"/>
                  </a:lnTo>
                  <a:lnTo>
                    <a:pt x="476009" y="113127"/>
                  </a:lnTo>
                  <a:lnTo>
                    <a:pt x="471789" y="109176"/>
                  </a:lnTo>
                  <a:lnTo>
                    <a:pt x="472832" y="108117"/>
                  </a:lnTo>
                  <a:lnTo>
                    <a:pt x="473891" y="107769"/>
                  </a:lnTo>
                  <a:lnTo>
                    <a:pt x="476357" y="107769"/>
                  </a:lnTo>
                  <a:lnTo>
                    <a:pt x="477400" y="107422"/>
                  </a:lnTo>
                  <a:lnTo>
                    <a:pt x="480198" y="105193"/>
                  </a:lnTo>
                  <a:lnTo>
                    <a:pt x="482520" y="104277"/>
                  </a:lnTo>
                  <a:lnTo>
                    <a:pt x="487530" y="104277"/>
                  </a:lnTo>
                  <a:lnTo>
                    <a:pt x="489885" y="103803"/>
                  </a:lnTo>
                  <a:lnTo>
                    <a:pt x="490707" y="102854"/>
                  </a:lnTo>
                  <a:lnTo>
                    <a:pt x="492335" y="99725"/>
                  </a:lnTo>
                  <a:lnTo>
                    <a:pt x="493488" y="98318"/>
                  </a:lnTo>
                  <a:lnTo>
                    <a:pt x="496175" y="93308"/>
                  </a:lnTo>
                  <a:lnTo>
                    <a:pt x="496981" y="92487"/>
                  </a:lnTo>
                  <a:lnTo>
                    <a:pt x="498041" y="91681"/>
                  </a:lnTo>
                  <a:lnTo>
                    <a:pt x="499320" y="90969"/>
                  </a:lnTo>
                  <a:lnTo>
                    <a:pt x="505626" y="90164"/>
                  </a:lnTo>
                  <a:lnTo>
                    <a:pt x="511790" y="92598"/>
                  </a:lnTo>
                  <a:lnTo>
                    <a:pt x="522758" y="99947"/>
                  </a:lnTo>
                  <a:lnTo>
                    <a:pt x="525445" y="101005"/>
                  </a:lnTo>
                  <a:lnTo>
                    <a:pt x="528258" y="101464"/>
                  </a:lnTo>
                  <a:lnTo>
                    <a:pt x="530945" y="101005"/>
                  </a:lnTo>
                  <a:lnTo>
                    <a:pt x="532572" y="99599"/>
                  </a:lnTo>
                  <a:lnTo>
                    <a:pt x="533726" y="98903"/>
                  </a:lnTo>
                  <a:lnTo>
                    <a:pt x="537345" y="99140"/>
                  </a:lnTo>
                  <a:lnTo>
                    <a:pt x="537930" y="98556"/>
                  </a:lnTo>
                  <a:lnTo>
                    <a:pt x="538278" y="97276"/>
                  </a:lnTo>
                  <a:lnTo>
                    <a:pt x="539669" y="96691"/>
                  </a:lnTo>
                  <a:lnTo>
                    <a:pt x="541439" y="96691"/>
                  </a:lnTo>
                  <a:lnTo>
                    <a:pt x="542719" y="96928"/>
                  </a:lnTo>
                  <a:lnTo>
                    <a:pt x="544932" y="98903"/>
                  </a:lnTo>
                  <a:lnTo>
                    <a:pt x="544821" y="101353"/>
                  </a:lnTo>
                  <a:lnTo>
                    <a:pt x="542956" y="103708"/>
                  </a:lnTo>
                  <a:lnTo>
                    <a:pt x="540127" y="105083"/>
                  </a:lnTo>
                  <a:lnTo>
                    <a:pt x="541186" y="106616"/>
                  </a:lnTo>
                  <a:lnTo>
                    <a:pt x="544110" y="111973"/>
                  </a:lnTo>
                  <a:lnTo>
                    <a:pt x="544821" y="111737"/>
                  </a:lnTo>
                  <a:lnTo>
                    <a:pt x="544821" y="110219"/>
                  </a:lnTo>
                  <a:lnTo>
                    <a:pt x="545169" y="108481"/>
                  </a:lnTo>
                  <a:lnTo>
                    <a:pt x="545864" y="107311"/>
                  </a:lnTo>
                  <a:lnTo>
                    <a:pt x="547034" y="107549"/>
                  </a:lnTo>
                  <a:lnTo>
                    <a:pt x="548076" y="109049"/>
                  </a:lnTo>
                  <a:lnTo>
                    <a:pt x="547966" y="110330"/>
                  </a:lnTo>
                  <a:lnTo>
                    <a:pt x="547381" y="111262"/>
                  </a:lnTo>
                  <a:lnTo>
                    <a:pt x="547491" y="112321"/>
                  </a:lnTo>
                  <a:lnTo>
                    <a:pt x="549357" y="113822"/>
                  </a:lnTo>
                  <a:lnTo>
                    <a:pt x="551095" y="113491"/>
                  </a:lnTo>
                  <a:lnTo>
                    <a:pt x="553086" y="112432"/>
                  </a:lnTo>
                  <a:lnTo>
                    <a:pt x="555205" y="111847"/>
                  </a:lnTo>
                  <a:lnTo>
                    <a:pt x="555441" y="112906"/>
                  </a:lnTo>
                  <a:lnTo>
                    <a:pt x="553893" y="113601"/>
                  </a:lnTo>
                  <a:lnTo>
                    <a:pt x="553308" y="114992"/>
                  </a:lnTo>
                  <a:lnTo>
                    <a:pt x="553671" y="116651"/>
                  </a:lnTo>
                  <a:lnTo>
                    <a:pt x="554857" y="118374"/>
                  </a:lnTo>
                  <a:lnTo>
                    <a:pt x="552612" y="120839"/>
                  </a:lnTo>
                  <a:lnTo>
                    <a:pt x="554509" y="122009"/>
                  </a:lnTo>
                  <a:lnTo>
                    <a:pt x="560436" y="123290"/>
                  </a:lnTo>
                  <a:lnTo>
                    <a:pt x="562063" y="125612"/>
                  </a:lnTo>
                  <a:lnTo>
                    <a:pt x="561953" y="128521"/>
                  </a:lnTo>
                  <a:lnTo>
                    <a:pt x="561605" y="131555"/>
                  </a:lnTo>
                  <a:lnTo>
                    <a:pt x="562300" y="134368"/>
                  </a:lnTo>
                  <a:lnTo>
                    <a:pt x="564624" y="136928"/>
                  </a:lnTo>
                  <a:lnTo>
                    <a:pt x="564861" y="136928"/>
                  </a:lnTo>
                  <a:lnTo>
                    <a:pt x="564750" y="137624"/>
                  </a:lnTo>
                  <a:lnTo>
                    <a:pt x="564276" y="139615"/>
                  </a:lnTo>
                  <a:lnTo>
                    <a:pt x="562996" y="146269"/>
                  </a:lnTo>
                  <a:lnTo>
                    <a:pt x="561842" y="151389"/>
                  </a:lnTo>
                  <a:lnTo>
                    <a:pt x="560325" y="158976"/>
                  </a:lnTo>
                  <a:lnTo>
                    <a:pt x="559282" y="163874"/>
                  </a:lnTo>
                  <a:lnTo>
                    <a:pt x="558808" y="165961"/>
                  </a:lnTo>
                  <a:lnTo>
                    <a:pt x="558460" y="167952"/>
                  </a:lnTo>
                  <a:lnTo>
                    <a:pt x="557290" y="167241"/>
                  </a:lnTo>
                  <a:lnTo>
                    <a:pt x="555789" y="166545"/>
                  </a:lnTo>
                  <a:lnTo>
                    <a:pt x="547840" y="162468"/>
                  </a:lnTo>
                  <a:lnTo>
                    <a:pt x="540016" y="158391"/>
                  </a:lnTo>
                  <a:lnTo>
                    <a:pt x="532099" y="154297"/>
                  </a:lnTo>
                  <a:lnTo>
                    <a:pt x="524165" y="150346"/>
                  </a:lnTo>
                  <a:lnTo>
                    <a:pt x="516246" y="146269"/>
                  </a:lnTo>
                  <a:lnTo>
                    <a:pt x="508424" y="142175"/>
                  </a:lnTo>
                  <a:lnTo>
                    <a:pt x="500474" y="138098"/>
                  </a:lnTo>
                  <a:lnTo>
                    <a:pt x="492683" y="134021"/>
                  </a:lnTo>
                  <a:lnTo>
                    <a:pt x="490470" y="132977"/>
                  </a:lnTo>
                  <a:lnTo>
                    <a:pt x="488937" y="134131"/>
                  </a:lnTo>
                  <a:lnTo>
                    <a:pt x="487768" y="137165"/>
                  </a:lnTo>
                  <a:lnTo>
                    <a:pt x="487420" y="138794"/>
                  </a:lnTo>
                  <a:lnTo>
                    <a:pt x="487420" y="140073"/>
                  </a:lnTo>
                  <a:lnTo>
                    <a:pt x="487768" y="141591"/>
                  </a:lnTo>
                  <a:lnTo>
                    <a:pt x="489411" y="146031"/>
                  </a:lnTo>
                  <a:lnTo>
                    <a:pt x="489774" y="147549"/>
                  </a:lnTo>
                  <a:lnTo>
                    <a:pt x="489885" y="149414"/>
                  </a:lnTo>
                  <a:lnTo>
                    <a:pt x="489885" y="150346"/>
                  </a:lnTo>
                  <a:lnTo>
                    <a:pt x="489648" y="152084"/>
                  </a:lnTo>
                  <a:lnTo>
                    <a:pt x="488463" y="155356"/>
                  </a:lnTo>
                  <a:lnTo>
                    <a:pt x="485792" y="161315"/>
                  </a:lnTo>
                  <a:lnTo>
                    <a:pt x="485555" y="162010"/>
                  </a:lnTo>
                  <a:lnTo>
                    <a:pt x="485444" y="162816"/>
                  </a:lnTo>
                  <a:lnTo>
                    <a:pt x="485444" y="163527"/>
                  </a:lnTo>
                  <a:lnTo>
                    <a:pt x="485555" y="164222"/>
                  </a:lnTo>
                  <a:lnTo>
                    <a:pt x="485792" y="164918"/>
                  </a:lnTo>
                  <a:lnTo>
                    <a:pt x="486013" y="165518"/>
                  </a:lnTo>
                  <a:lnTo>
                    <a:pt x="486488" y="167130"/>
                  </a:lnTo>
                  <a:lnTo>
                    <a:pt x="486598" y="167952"/>
                  </a:lnTo>
                  <a:lnTo>
                    <a:pt x="486598" y="168885"/>
                  </a:lnTo>
                  <a:lnTo>
                    <a:pt x="486250" y="171461"/>
                  </a:lnTo>
                  <a:lnTo>
                    <a:pt x="486250" y="172393"/>
                  </a:lnTo>
                  <a:lnTo>
                    <a:pt x="486250" y="173436"/>
                  </a:lnTo>
                  <a:lnTo>
                    <a:pt x="486488" y="174258"/>
                  </a:lnTo>
                  <a:lnTo>
                    <a:pt x="486725" y="174954"/>
                  </a:lnTo>
                  <a:lnTo>
                    <a:pt x="487657" y="177056"/>
                  </a:lnTo>
                  <a:lnTo>
                    <a:pt x="487878" y="177751"/>
                  </a:lnTo>
                  <a:lnTo>
                    <a:pt x="488005" y="178573"/>
                  </a:lnTo>
                  <a:lnTo>
                    <a:pt x="487878" y="179142"/>
                  </a:lnTo>
                  <a:lnTo>
                    <a:pt x="487420" y="180074"/>
                  </a:lnTo>
                  <a:lnTo>
                    <a:pt x="484512" y="185685"/>
                  </a:lnTo>
                  <a:lnTo>
                    <a:pt x="480434" y="190347"/>
                  </a:lnTo>
                  <a:lnTo>
                    <a:pt x="476705" y="197000"/>
                  </a:lnTo>
                  <a:lnTo>
                    <a:pt x="475408" y="200619"/>
                  </a:lnTo>
                  <a:lnTo>
                    <a:pt x="475282" y="201315"/>
                  </a:lnTo>
                  <a:lnTo>
                    <a:pt x="475282" y="201900"/>
                  </a:lnTo>
                  <a:lnTo>
                    <a:pt x="475520" y="202358"/>
                  </a:lnTo>
                  <a:lnTo>
                    <a:pt x="475756" y="202943"/>
                  </a:lnTo>
                  <a:lnTo>
                    <a:pt x="475756" y="203528"/>
                  </a:lnTo>
                  <a:lnTo>
                    <a:pt x="475408" y="204918"/>
                  </a:lnTo>
                  <a:lnTo>
                    <a:pt x="473069" y="209470"/>
                  </a:lnTo>
                  <a:lnTo>
                    <a:pt x="472374" y="210308"/>
                  </a:lnTo>
                  <a:lnTo>
                    <a:pt x="471442" y="211240"/>
                  </a:lnTo>
                  <a:lnTo>
                    <a:pt x="469703" y="212283"/>
                  </a:lnTo>
                  <a:lnTo>
                    <a:pt x="468423" y="212742"/>
                  </a:lnTo>
                  <a:lnTo>
                    <a:pt x="467491" y="213326"/>
                  </a:lnTo>
                  <a:lnTo>
                    <a:pt x="466906" y="214021"/>
                  </a:lnTo>
                  <a:lnTo>
                    <a:pt x="466432" y="215428"/>
                  </a:lnTo>
                  <a:lnTo>
                    <a:pt x="465736" y="218447"/>
                  </a:lnTo>
                  <a:lnTo>
                    <a:pt x="465041" y="219854"/>
                  </a:lnTo>
                  <a:lnTo>
                    <a:pt x="464567" y="220675"/>
                  </a:lnTo>
                  <a:lnTo>
                    <a:pt x="463760" y="221497"/>
                  </a:lnTo>
                  <a:lnTo>
                    <a:pt x="461169" y="223252"/>
                  </a:lnTo>
                  <a:lnTo>
                    <a:pt x="460236" y="223710"/>
                  </a:lnTo>
                  <a:lnTo>
                    <a:pt x="459541" y="223947"/>
                  </a:lnTo>
                  <a:lnTo>
                    <a:pt x="458846" y="223836"/>
                  </a:lnTo>
                  <a:lnTo>
                    <a:pt x="458261" y="223599"/>
                  </a:lnTo>
                  <a:lnTo>
                    <a:pt x="457802" y="223125"/>
                  </a:lnTo>
                  <a:lnTo>
                    <a:pt x="457328" y="222540"/>
                  </a:lnTo>
                  <a:lnTo>
                    <a:pt x="456870" y="222066"/>
                  </a:lnTo>
                  <a:lnTo>
                    <a:pt x="456396" y="221845"/>
                  </a:lnTo>
                  <a:lnTo>
                    <a:pt x="455811" y="221955"/>
                  </a:lnTo>
                  <a:lnTo>
                    <a:pt x="455243" y="222430"/>
                  </a:lnTo>
                  <a:lnTo>
                    <a:pt x="453251" y="226981"/>
                  </a:lnTo>
                  <a:lnTo>
                    <a:pt x="450580" y="233161"/>
                  </a:lnTo>
                  <a:lnTo>
                    <a:pt x="447293" y="240383"/>
                  </a:lnTo>
                  <a:lnTo>
                    <a:pt x="444843" y="246215"/>
                  </a:lnTo>
                  <a:lnTo>
                    <a:pt x="444274" y="247037"/>
                  </a:lnTo>
                  <a:lnTo>
                    <a:pt x="443690" y="247732"/>
                  </a:lnTo>
                  <a:lnTo>
                    <a:pt x="442757" y="247622"/>
                  </a:lnTo>
                  <a:lnTo>
                    <a:pt x="437984" y="245520"/>
                  </a:lnTo>
                  <a:lnTo>
                    <a:pt x="432026" y="242832"/>
                  </a:lnTo>
                  <a:lnTo>
                    <a:pt x="427949" y="241078"/>
                  </a:lnTo>
                  <a:lnTo>
                    <a:pt x="427364" y="241205"/>
                  </a:lnTo>
                  <a:lnTo>
                    <a:pt x="426779" y="241900"/>
                  </a:lnTo>
                  <a:lnTo>
                    <a:pt x="423033" y="249724"/>
                  </a:lnTo>
                  <a:lnTo>
                    <a:pt x="422338" y="251241"/>
                  </a:lnTo>
                  <a:lnTo>
                    <a:pt x="422101" y="252631"/>
                  </a:lnTo>
                  <a:lnTo>
                    <a:pt x="422101" y="253453"/>
                  </a:lnTo>
                  <a:lnTo>
                    <a:pt x="421864" y="254385"/>
                  </a:lnTo>
                  <a:lnTo>
                    <a:pt x="421516" y="255539"/>
                  </a:lnTo>
                  <a:lnTo>
                    <a:pt x="419999" y="258938"/>
                  </a:lnTo>
                  <a:lnTo>
                    <a:pt x="419651" y="260328"/>
                  </a:lnTo>
                  <a:lnTo>
                    <a:pt x="419540" y="261261"/>
                  </a:lnTo>
                  <a:lnTo>
                    <a:pt x="419999" y="270126"/>
                  </a:lnTo>
                  <a:lnTo>
                    <a:pt x="419888" y="270823"/>
                  </a:lnTo>
                  <a:lnTo>
                    <a:pt x="419430" y="271533"/>
                  </a:lnTo>
                  <a:lnTo>
                    <a:pt x="418608" y="272465"/>
                  </a:lnTo>
                  <a:lnTo>
                    <a:pt x="416980" y="273983"/>
                  </a:lnTo>
                  <a:lnTo>
                    <a:pt x="415937" y="275153"/>
                  </a:lnTo>
                  <a:lnTo>
                    <a:pt x="414878" y="276670"/>
                  </a:lnTo>
                  <a:lnTo>
                    <a:pt x="414183" y="278645"/>
                  </a:lnTo>
                  <a:lnTo>
                    <a:pt x="413835" y="279815"/>
                  </a:lnTo>
                  <a:lnTo>
                    <a:pt x="413725" y="280858"/>
                  </a:lnTo>
                  <a:lnTo>
                    <a:pt x="413488" y="286105"/>
                  </a:lnTo>
                  <a:lnTo>
                    <a:pt x="413361" y="286579"/>
                  </a:lnTo>
                  <a:lnTo>
                    <a:pt x="413361" y="286800"/>
                  </a:lnTo>
                  <a:lnTo>
                    <a:pt x="413361" y="287511"/>
                  </a:lnTo>
                  <a:lnTo>
                    <a:pt x="413361" y="287859"/>
                  </a:lnTo>
                  <a:lnTo>
                    <a:pt x="412555" y="293454"/>
                  </a:lnTo>
                  <a:lnTo>
                    <a:pt x="412208" y="295208"/>
                  </a:lnTo>
                  <a:lnTo>
                    <a:pt x="411623" y="296710"/>
                  </a:lnTo>
                  <a:lnTo>
                    <a:pt x="409963" y="300108"/>
                  </a:lnTo>
                  <a:lnTo>
                    <a:pt x="407750" y="304770"/>
                  </a:lnTo>
                  <a:lnTo>
                    <a:pt x="404606" y="311534"/>
                  </a:lnTo>
                  <a:lnTo>
                    <a:pt x="404147" y="312119"/>
                  </a:lnTo>
                  <a:lnTo>
                    <a:pt x="403562" y="312577"/>
                  </a:lnTo>
                  <a:lnTo>
                    <a:pt x="402630" y="312704"/>
                  </a:lnTo>
                  <a:lnTo>
                    <a:pt x="394570" y="311661"/>
                  </a:lnTo>
                  <a:lnTo>
                    <a:pt x="387821" y="310839"/>
                  </a:lnTo>
                  <a:lnTo>
                    <a:pt x="381863" y="310017"/>
                  </a:lnTo>
                  <a:lnTo>
                    <a:pt x="375810" y="309195"/>
                  </a:lnTo>
                  <a:lnTo>
                    <a:pt x="375463" y="309085"/>
                  </a:lnTo>
                  <a:lnTo>
                    <a:pt x="375225" y="308958"/>
                  </a:lnTo>
                  <a:lnTo>
                    <a:pt x="375336" y="308373"/>
                  </a:lnTo>
                  <a:lnTo>
                    <a:pt x="375573" y="307093"/>
                  </a:lnTo>
                  <a:lnTo>
                    <a:pt x="375573" y="306524"/>
                  </a:lnTo>
                  <a:lnTo>
                    <a:pt x="375573" y="306050"/>
                  </a:lnTo>
                  <a:lnTo>
                    <a:pt x="375463" y="305813"/>
                  </a:lnTo>
                  <a:lnTo>
                    <a:pt x="374988" y="305117"/>
                  </a:lnTo>
                  <a:lnTo>
                    <a:pt x="368682" y="297547"/>
                  </a:lnTo>
                  <a:lnTo>
                    <a:pt x="368224" y="297057"/>
                  </a:lnTo>
                  <a:lnTo>
                    <a:pt x="367750" y="296836"/>
                  </a:lnTo>
                  <a:lnTo>
                    <a:pt x="367402" y="296710"/>
                  </a:lnTo>
                  <a:lnTo>
                    <a:pt x="356545" y="294845"/>
                  </a:lnTo>
                  <a:lnTo>
                    <a:pt x="355739" y="294971"/>
                  </a:lnTo>
                  <a:lnTo>
                    <a:pt x="355154" y="295777"/>
                  </a:lnTo>
                  <a:lnTo>
                    <a:pt x="354696" y="297057"/>
                  </a:lnTo>
                  <a:lnTo>
                    <a:pt x="354332" y="299871"/>
                  </a:lnTo>
                  <a:lnTo>
                    <a:pt x="354459" y="301388"/>
                  </a:lnTo>
                  <a:lnTo>
                    <a:pt x="354569" y="302557"/>
                  </a:lnTo>
                  <a:lnTo>
                    <a:pt x="354806" y="303379"/>
                  </a:lnTo>
                  <a:lnTo>
                    <a:pt x="354917" y="304312"/>
                  </a:lnTo>
                  <a:lnTo>
                    <a:pt x="354806" y="305117"/>
                  </a:lnTo>
                  <a:lnTo>
                    <a:pt x="354459" y="306398"/>
                  </a:lnTo>
                  <a:lnTo>
                    <a:pt x="352830" y="310017"/>
                  </a:lnTo>
                  <a:lnTo>
                    <a:pt x="352830" y="310364"/>
                  </a:lnTo>
                  <a:lnTo>
                    <a:pt x="352830" y="312704"/>
                  </a:lnTo>
                  <a:lnTo>
                    <a:pt x="353874" y="319120"/>
                  </a:lnTo>
                  <a:lnTo>
                    <a:pt x="353763" y="320053"/>
                  </a:lnTo>
                  <a:lnTo>
                    <a:pt x="353415" y="321095"/>
                  </a:lnTo>
                  <a:lnTo>
                    <a:pt x="351898" y="324019"/>
                  </a:lnTo>
                  <a:lnTo>
                    <a:pt x="351550" y="325536"/>
                  </a:lnTo>
                  <a:lnTo>
                    <a:pt x="351076" y="330309"/>
                  </a:lnTo>
                  <a:lnTo>
                    <a:pt x="350728" y="331242"/>
                  </a:lnTo>
                  <a:lnTo>
                    <a:pt x="349559" y="332301"/>
                  </a:lnTo>
                  <a:lnTo>
                    <a:pt x="347473" y="333581"/>
                  </a:lnTo>
                  <a:lnTo>
                    <a:pt x="346999" y="334150"/>
                  </a:lnTo>
                  <a:lnTo>
                    <a:pt x="346777" y="335082"/>
                  </a:lnTo>
                  <a:lnTo>
                    <a:pt x="346540" y="336616"/>
                  </a:lnTo>
                  <a:lnTo>
                    <a:pt x="346066" y="338006"/>
                  </a:lnTo>
                  <a:lnTo>
                    <a:pt x="345118" y="339776"/>
                  </a:lnTo>
                  <a:lnTo>
                    <a:pt x="344660" y="340930"/>
                  </a:lnTo>
                  <a:lnTo>
                    <a:pt x="344770" y="342447"/>
                  </a:lnTo>
                  <a:lnTo>
                    <a:pt x="345118" y="343379"/>
                  </a:lnTo>
                  <a:lnTo>
                    <a:pt x="345845" y="344770"/>
                  </a:lnTo>
                  <a:lnTo>
                    <a:pt x="346193" y="345482"/>
                  </a:lnTo>
                  <a:lnTo>
                    <a:pt x="346430" y="346177"/>
                  </a:lnTo>
                  <a:lnTo>
                    <a:pt x="346193" y="347220"/>
                  </a:lnTo>
                  <a:lnTo>
                    <a:pt x="345845" y="348263"/>
                  </a:lnTo>
                  <a:lnTo>
                    <a:pt x="344186" y="350839"/>
                  </a:lnTo>
                  <a:lnTo>
                    <a:pt x="341736" y="353178"/>
                  </a:lnTo>
                  <a:lnTo>
                    <a:pt x="340804" y="354459"/>
                  </a:lnTo>
                  <a:lnTo>
                    <a:pt x="338718" y="358188"/>
                  </a:lnTo>
                  <a:lnTo>
                    <a:pt x="333945" y="364494"/>
                  </a:lnTo>
                  <a:lnTo>
                    <a:pt x="333707" y="365300"/>
                  </a:lnTo>
                  <a:lnTo>
                    <a:pt x="333597" y="366122"/>
                  </a:lnTo>
                  <a:lnTo>
                    <a:pt x="333818" y="367402"/>
                  </a:lnTo>
                  <a:lnTo>
                    <a:pt x="334403" y="368809"/>
                  </a:lnTo>
                  <a:lnTo>
                    <a:pt x="334403" y="369852"/>
                  </a:lnTo>
                  <a:lnTo>
                    <a:pt x="333249" y="378955"/>
                  </a:lnTo>
                  <a:lnTo>
                    <a:pt x="331353" y="385008"/>
                  </a:lnTo>
                  <a:lnTo>
                    <a:pt x="328682" y="393653"/>
                  </a:lnTo>
                  <a:lnTo>
                    <a:pt x="325647" y="398774"/>
                  </a:lnTo>
                  <a:lnTo>
                    <a:pt x="320290" y="407640"/>
                  </a:lnTo>
                  <a:lnTo>
                    <a:pt x="316085" y="414404"/>
                  </a:lnTo>
                  <a:lnTo>
                    <a:pt x="312704" y="420125"/>
                  </a:lnTo>
                  <a:lnTo>
                    <a:pt x="308515" y="426874"/>
                  </a:lnTo>
                  <a:lnTo>
                    <a:pt x="308405" y="427474"/>
                  </a:lnTo>
                  <a:lnTo>
                    <a:pt x="308041" y="431220"/>
                  </a:lnTo>
                  <a:lnTo>
                    <a:pt x="307820" y="432373"/>
                  </a:lnTo>
                  <a:lnTo>
                    <a:pt x="305465" y="439485"/>
                  </a:lnTo>
                  <a:lnTo>
                    <a:pt x="302431" y="448589"/>
                  </a:lnTo>
                  <a:lnTo>
                    <a:pt x="302210" y="450216"/>
                  </a:lnTo>
                  <a:lnTo>
                    <a:pt x="302431" y="450801"/>
                  </a:lnTo>
                  <a:lnTo>
                    <a:pt x="302668" y="451149"/>
                  </a:lnTo>
                  <a:lnTo>
                    <a:pt x="302905" y="451370"/>
                  </a:lnTo>
                  <a:lnTo>
                    <a:pt x="304770" y="452540"/>
                  </a:lnTo>
                  <a:lnTo>
                    <a:pt x="306161" y="453251"/>
                  </a:lnTo>
                  <a:lnTo>
                    <a:pt x="310143" y="454421"/>
                  </a:lnTo>
                  <a:lnTo>
                    <a:pt x="310728" y="454879"/>
                  </a:lnTo>
                  <a:lnTo>
                    <a:pt x="311313" y="455701"/>
                  </a:lnTo>
                  <a:lnTo>
                    <a:pt x="311661" y="457107"/>
                  </a:lnTo>
                  <a:lnTo>
                    <a:pt x="311534" y="458040"/>
                  </a:lnTo>
                  <a:lnTo>
                    <a:pt x="311313" y="458846"/>
                  </a:lnTo>
                  <a:lnTo>
                    <a:pt x="310254" y="460126"/>
                  </a:lnTo>
                  <a:lnTo>
                    <a:pt x="308041" y="462117"/>
                  </a:lnTo>
                  <a:lnTo>
                    <a:pt x="306161" y="463508"/>
                  </a:lnTo>
                  <a:lnTo>
                    <a:pt x="305465" y="464092"/>
                  </a:lnTo>
                  <a:lnTo>
                    <a:pt x="304644" y="465025"/>
                  </a:lnTo>
                  <a:lnTo>
                    <a:pt x="303600" y="466542"/>
                  </a:lnTo>
                  <a:lnTo>
                    <a:pt x="303253" y="467712"/>
                  </a:lnTo>
                  <a:lnTo>
                    <a:pt x="303142" y="468755"/>
                  </a:lnTo>
                  <a:lnTo>
                    <a:pt x="303253" y="469466"/>
                  </a:lnTo>
                  <a:lnTo>
                    <a:pt x="303490" y="470162"/>
                  </a:lnTo>
                  <a:lnTo>
                    <a:pt x="303837" y="470747"/>
                  </a:lnTo>
                  <a:lnTo>
                    <a:pt x="304422" y="471220"/>
                  </a:lnTo>
                  <a:lnTo>
                    <a:pt x="306050" y="471916"/>
                  </a:lnTo>
                  <a:lnTo>
                    <a:pt x="306651" y="472501"/>
                  </a:lnTo>
                  <a:lnTo>
                    <a:pt x="306888" y="474128"/>
                  </a:lnTo>
                  <a:lnTo>
                    <a:pt x="306651" y="475061"/>
                  </a:lnTo>
                  <a:lnTo>
                    <a:pt x="306161" y="475867"/>
                  </a:lnTo>
                  <a:lnTo>
                    <a:pt x="292632" y="486961"/>
                  </a:lnTo>
                  <a:lnTo>
                    <a:pt x="289487" y="490912"/>
                  </a:lnTo>
                  <a:lnTo>
                    <a:pt x="288903" y="491608"/>
                  </a:lnTo>
                  <a:lnTo>
                    <a:pt x="288207" y="491971"/>
                  </a:lnTo>
                  <a:lnTo>
                    <a:pt x="287622" y="492098"/>
                  </a:lnTo>
                  <a:lnTo>
                    <a:pt x="286927" y="492098"/>
                  </a:lnTo>
                  <a:lnTo>
                    <a:pt x="286342" y="491861"/>
                  </a:lnTo>
                  <a:lnTo>
                    <a:pt x="285757" y="491497"/>
                  </a:lnTo>
                  <a:lnTo>
                    <a:pt x="285299" y="490912"/>
                  </a:lnTo>
                  <a:lnTo>
                    <a:pt x="284951" y="490217"/>
                  </a:lnTo>
                  <a:lnTo>
                    <a:pt x="284825" y="489395"/>
                  </a:lnTo>
                  <a:lnTo>
                    <a:pt x="284603" y="488115"/>
                  </a:lnTo>
                  <a:lnTo>
                    <a:pt x="284367" y="487546"/>
                  </a:lnTo>
                  <a:lnTo>
                    <a:pt x="284130" y="486961"/>
                  </a:lnTo>
                  <a:lnTo>
                    <a:pt x="283545" y="486488"/>
                  </a:lnTo>
                  <a:lnTo>
                    <a:pt x="282264" y="486376"/>
                  </a:lnTo>
                  <a:lnTo>
                    <a:pt x="281332" y="486488"/>
                  </a:lnTo>
                  <a:lnTo>
                    <a:pt x="278519" y="487309"/>
                  </a:lnTo>
                  <a:lnTo>
                    <a:pt x="275721" y="488827"/>
                  </a:lnTo>
                  <a:lnTo>
                    <a:pt x="271075" y="492098"/>
                  </a:lnTo>
                  <a:lnTo>
                    <a:pt x="265575" y="495954"/>
                  </a:lnTo>
                  <a:lnTo>
                    <a:pt x="260565" y="500253"/>
                  </a:lnTo>
                  <a:lnTo>
                    <a:pt x="255555" y="504568"/>
                  </a:lnTo>
                  <a:lnTo>
                    <a:pt x="255097" y="504915"/>
                  </a:lnTo>
                  <a:lnTo>
                    <a:pt x="254165" y="505389"/>
                  </a:lnTo>
                  <a:lnTo>
                    <a:pt x="253675" y="505389"/>
                  </a:lnTo>
                  <a:lnTo>
                    <a:pt x="253216" y="505278"/>
                  </a:lnTo>
                  <a:lnTo>
                    <a:pt x="252853" y="504915"/>
                  </a:lnTo>
                  <a:lnTo>
                    <a:pt x="252505" y="504331"/>
                  </a:lnTo>
                  <a:lnTo>
                    <a:pt x="252047" y="503856"/>
                  </a:lnTo>
                  <a:lnTo>
                    <a:pt x="251462" y="503509"/>
                  </a:lnTo>
                  <a:lnTo>
                    <a:pt x="250877" y="503398"/>
                  </a:lnTo>
                  <a:lnTo>
                    <a:pt x="248554" y="503287"/>
                  </a:lnTo>
                  <a:lnTo>
                    <a:pt x="247969" y="503050"/>
                  </a:lnTo>
                  <a:lnTo>
                    <a:pt x="247622" y="502576"/>
                  </a:lnTo>
                  <a:lnTo>
                    <a:pt x="247385" y="501296"/>
                  </a:lnTo>
                  <a:lnTo>
                    <a:pt x="247163" y="500948"/>
                  </a:lnTo>
                  <a:lnTo>
                    <a:pt x="246689" y="500711"/>
                  </a:lnTo>
                  <a:lnTo>
                    <a:pt x="246231" y="500600"/>
                  </a:lnTo>
                  <a:lnTo>
                    <a:pt x="242612" y="500490"/>
                  </a:lnTo>
                  <a:lnTo>
                    <a:pt x="241568" y="500600"/>
                  </a:lnTo>
                  <a:lnTo>
                    <a:pt x="240383" y="500948"/>
                  </a:lnTo>
                  <a:lnTo>
                    <a:pt x="238756" y="501881"/>
                  </a:lnTo>
                  <a:lnTo>
                    <a:pt x="237934" y="502702"/>
                  </a:lnTo>
                  <a:lnTo>
                    <a:pt x="237349" y="503398"/>
                  </a:lnTo>
                  <a:lnTo>
                    <a:pt x="237001" y="504331"/>
                  </a:lnTo>
                  <a:lnTo>
                    <a:pt x="236890" y="505152"/>
                  </a:lnTo>
                  <a:lnTo>
                    <a:pt x="236764" y="506085"/>
                  </a:lnTo>
                  <a:lnTo>
                    <a:pt x="236890" y="506907"/>
                  </a:lnTo>
                  <a:lnTo>
                    <a:pt x="237001" y="507712"/>
                  </a:lnTo>
                  <a:lnTo>
                    <a:pt x="237349" y="508550"/>
                  </a:lnTo>
                  <a:lnTo>
                    <a:pt x="239798" y="511458"/>
                  </a:lnTo>
                  <a:lnTo>
                    <a:pt x="240036" y="512264"/>
                  </a:lnTo>
                  <a:lnTo>
                    <a:pt x="240036" y="513434"/>
                  </a:lnTo>
                  <a:lnTo>
                    <a:pt x="239561" y="515172"/>
                  </a:lnTo>
                  <a:lnTo>
                    <a:pt x="238976" y="516104"/>
                  </a:lnTo>
                  <a:lnTo>
                    <a:pt x="238518" y="516926"/>
                  </a:lnTo>
                  <a:lnTo>
                    <a:pt x="231185" y="523121"/>
                  </a:lnTo>
                  <a:lnTo>
                    <a:pt x="230363" y="523469"/>
                  </a:lnTo>
                  <a:lnTo>
                    <a:pt x="229668" y="523469"/>
                  </a:lnTo>
                  <a:lnTo>
                    <a:pt x="227550" y="522300"/>
                  </a:lnTo>
                  <a:lnTo>
                    <a:pt x="226618" y="522300"/>
                  </a:lnTo>
                  <a:lnTo>
                    <a:pt x="225448" y="522648"/>
                  </a:lnTo>
                  <a:lnTo>
                    <a:pt x="222303" y="524987"/>
                  </a:lnTo>
                  <a:lnTo>
                    <a:pt x="221260" y="525445"/>
                  </a:lnTo>
                  <a:lnTo>
                    <a:pt x="208775" y="529285"/>
                  </a:lnTo>
                  <a:lnTo>
                    <a:pt x="199561" y="536303"/>
                  </a:lnTo>
                  <a:lnTo>
                    <a:pt x="198280" y="536887"/>
                  </a:lnTo>
                  <a:lnTo>
                    <a:pt x="197933" y="536760"/>
                  </a:lnTo>
                  <a:lnTo>
                    <a:pt x="197585" y="536540"/>
                  </a:lnTo>
                  <a:lnTo>
                    <a:pt x="197238" y="536065"/>
                  </a:lnTo>
                  <a:lnTo>
                    <a:pt x="196526" y="535133"/>
                  </a:lnTo>
                  <a:lnTo>
                    <a:pt x="196179" y="534548"/>
                  </a:lnTo>
                  <a:lnTo>
                    <a:pt x="195594" y="534201"/>
                  </a:lnTo>
                  <a:lnTo>
                    <a:pt x="194440" y="533489"/>
                  </a:lnTo>
                  <a:lnTo>
                    <a:pt x="187202" y="530455"/>
                  </a:lnTo>
                  <a:lnTo>
                    <a:pt x="186617" y="530107"/>
                  </a:lnTo>
                  <a:lnTo>
                    <a:pt x="185685" y="529411"/>
                  </a:lnTo>
                  <a:lnTo>
                    <a:pt x="182650" y="526377"/>
                  </a:lnTo>
                  <a:lnTo>
                    <a:pt x="182066" y="525919"/>
                  </a:lnTo>
                  <a:lnTo>
                    <a:pt x="181259" y="525572"/>
                  </a:lnTo>
                  <a:lnTo>
                    <a:pt x="180217" y="525572"/>
                  </a:lnTo>
                  <a:lnTo>
                    <a:pt x="178573" y="525919"/>
                  </a:lnTo>
                  <a:lnTo>
                    <a:pt x="177656" y="526725"/>
                  </a:lnTo>
                  <a:lnTo>
                    <a:pt x="177182" y="527421"/>
                  </a:lnTo>
                  <a:lnTo>
                    <a:pt x="176945" y="528131"/>
                  </a:lnTo>
                  <a:lnTo>
                    <a:pt x="176486" y="530818"/>
                  </a:lnTo>
                  <a:lnTo>
                    <a:pt x="176139" y="531972"/>
                  </a:lnTo>
                  <a:lnTo>
                    <a:pt x="175664" y="533379"/>
                  </a:lnTo>
                  <a:lnTo>
                    <a:pt x="174479" y="535370"/>
                  </a:lnTo>
                  <a:lnTo>
                    <a:pt x="173547" y="536303"/>
                  </a:lnTo>
                  <a:lnTo>
                    <a:pt x="172741" y="536887"/>
                  </a:lnTo>
                  <a:lnTo>
                    <a:pt x="167968" y="538278"/>
                  </a:lnTo>
                  <a:lnTo>
                    <a:pt x="166103" y="539100"/>
                  </a:lnTo>
                  <a:lnTo>
                    <a:pt x="165171" y="539795"/>
                  </a:lnTo>
                  <a:lnTo>
                    <a:pt x="164476" y="540491"/>
                  </a:lnTo>
                  <a:lnTo>
                    <a:pt x="159213" y="548424"/>
                  </a:lnTo>
                  <a:lnTo>
                    <a:pt x="158391" y="549246"/>
                  </a:lnTo>
                  <a:lnTo>
                    <a:pt x="157569" y="549830"/>
                  </a:lnTo>
                  <a:lnTo>
                    <a:pt x="154661" y="550527"/>
                  </a:lnTo>
                  <a:lnTo>
                    <a:pt x="146964" y="551111"/>
                  </a:lnTo>
                  <a:lnTo>
                    <a:pt x="145447" y="550874"/>
                  </a:lnTo>
                  <a:lnTo>
                    <a:pt x="141954" y="549135"/>
                  </a:lnTo>
                  <a:lnTo>
                    <a:pt x="137182" y="547618"/>
                  </a:lnTo>
                  <a:lnTo>
                    <a:pt x="136486" y="547271"/>
                  </a:lnTo>
                  <a:lnTo>
                    <a:pt x="135285" y="546322"/>
                  </a:lnTo>
                  <a:lnTo>
                    <a:pt x="133199" y="544110"/>
                  </a:lnTo>
                  <a:lnTo>
                    <a:pt x="132614" y="543652"/>
                  </a:lnTo>
                  <a:lnTo>
                    <a:pt x="132029" y="543161"/>
                  </a:lnTo>
                  <a:lnTo>
                    <a:pt x="131223" y="542813"/>
                  </a:lnTo>
                  <a:lnTo>
                    <a:pt x="130512" y="542593"/>
                  </a:lnTo>
                  <a:lnTo>
                    <a:pt x="129358" y="542355"/>
                  </a:lnTo>
                  <a:lnTo>
                    <a:pt x="126561" y="542466"/>
                  </a:lnTo>
                  <a:lnTo>
                    <a:pt x="124933" y="542813"/>
                  </a:lnTo>
                  <a:lnTo>
                    <a:pt x="123273" y="542940"/>
                  </a:lnTo>
                  <a:lnTo>
                    <a:pt x="122815" y="542813"/>
                  </a:lnTo>
                  <a:lnTo>
                    <a:pt x="121187" y="542245"/>
                  </a:lnTo>
                  <a:lnTo>
                    <a:pt x="119907" y="541313"/>
                  </a:lnTo>
                  <a:lnTo>
                    <a:pt x="119433" y="540838"/>
                  </a:lnTo>
                  <a:lnTo>
                    <a:pt x="118975" y="540254"/>
                  </a:lnTo>
                  <a:lnTo>
                    <a:pt x="117331" y="537582"/>
                  </a:lnTo>
                  <a:lnTo>
                    <a:pt x="116873" y="536998"/>
                  </a:lnTo>
                  <a:lnTo>
                    <a:pt x="116288" y="536413"/>
                  </a:lnTo>
                  <a:lnTo>
                    <a:pt x="115008" y="535607"/>
                  </a:lnTo>
                  <a:lnTo>
                    <a:pt x="108354" y="532446"/>
                  </a:lnTo>
                  <a:lnTo>
                    <a:pt x="107769" y="531972"/>
                  </a:lnTo>
                  <a:lnTo>
                    <a:pt x="107295" y="531403"/>
                  </a:lnTo>
                  <a:lnTo>
                    <a:pt x="106837" y="530692"/>
                  </a:lnTo>
                  <a:lnTo>
                    <a:pt x="106727" y="529870"/>
                  </a:lnTo>
                  <a:lnTo>
                    <a:pt x="106490" y="529064"/>
                  </a:lnTo>
                  <a:lnTo>
                    <a:pt x="106379" y="525208"/>
                  </a:lnTo>
                  <a:lnTo>
                    <a:pt x="106252" y="524402"/>
                  </a:lnTo>
                  <a:lnTo>
                    <a:pt x="106142" y="523580"/>
                  </a:lnTo>
                  <a:lnTo>
                    <a:pt x="105794" y="522774"/>
                  </a:lnTo>
                  <a:lnTo>
                    <a:pt x="105446" y="522079"/>
                  </a:lnTo>
                  <a:lnTo>
                    <a:pt x="105083" y="521494"/>
                  </a:lnTo>
                  <a:lnTo>
                    <a:pt x="104625" y="521019"/>
                  </a:lnTo>
                  <a:lnTo>
                    <a:pt x="104040" y="520656"/>
                  </a:lnTo>
                  <a:lnTo>
                    <a:pt x="99156" y="518570"/>
                  </a:lnTo>
                  <a:lnTo>
                    <a:pt x="98571" y="518096"/>
                  </a:lnTo>
                  <a:lnTo>
                    <a:pt x="98223" y="517511"/>
                  </a:lnTo>
                  <a:lnTo>
                    <a:pt x="98113" y="516816"/>
                  </a:lnTo>
                  <a:lnTo>
                    <a:pt x="98335" y="515994"/>
                  </a:lnTo>
                  <a:lnTo>
                    <a:pt x="98571" y="515409"/>
                  </a:lnTo>
                  <a:lnTo>
                    <a:pt x="101242" y="512612"/>
                  </a:lnTo>
                  <a:lnTo>
                    <a:pt x="101242" y="512501"/>
                  </a:lnTo>
                  <a:lnTo>
                    <a:pt x="101369" y="512153"/>
                  </a:lnTo>
                  <a:lnTo>
                    <a:pt x="101369" y="511458"/>
                  </a:lnTo>
                  <a:lnTo>
                    <a:pt x="101479" y="510636"/>
                  </a:lnTo>
                  <a:lnTo>
                    <a:pt x="101242" y="509704"/>
                  </a:lnTo>
                  <a:lnTo>
                    <a:pt x="101021" y="509009"/>
                  </a:lnTo>
                  <a:lnTo>
                    <a:pt x="100547" y="508313"/>
                  </a:lnTo>
                  <a:lnTo>
                    <a:pt x="100089" y="507839"/>
                  </a:lnTo>
                  <a:lnTo>
                    <a:pt x="98808" y="506907"/>
                  </a:lnTo>
                  <a:lnTo>
                    <a:pt x="96327" y="505974"/>
                  </a:lnTo>
                  <a:lnTo>
                    <a:pt x="94937" y="506085"/>
                  </a:lnTo>
                  <a:lnTo>
                    <a:pt x="91333" y="507475"/>
                  </a:lnTo>
                  <a:lnTo>
                    <a:pt x="89926" y="507602"/>
                  </a:lnTo>
                  <a:lnTo>
                    <a:pt x="79543" y="506085"/>
                  </a:lnTo>
                  <a:lnTo>
                    <a:pt x="77678" y="505500"/>
                  </a:lnTo>
                  <a:lnTo>
                    <a:pt x="76746" y="504694"/>
                  </a:lnTo>
                  <a:lnTo>
                    <a:pt x="76635" y="503856"/>
                  </a:lnTo>
                  <a:lnTo>
                    <a:pt x="76635" y="502924"/>
                  </a:lnTo>
                  <a:lnTo>
                    <a:pt x="76287" y="502229"/>
                  </a:lnTo>
                  <a:lnTo>
                    <a:pt x="75940" y="501533"/>
                  </a:lnTo>
                  <a:lnTo>
                    <a:pt x="75355" y="500948"/>
                  </a:lnTo>
                  <a:lnTo>
                    <a:pt x="74185" y="500015"/>
                  </a:lnTo>
                  <a:lnTo>
                    <a:pt x="69855" y="497108"/>
                  </a:lnTo>
                  <a:lnTo>
                    <a:pt x="68812" y="497108"/>
                  </a:lnTo>
                  <a:lnTo>
                    <a:pt x="68227" y="497456"/>
                  </a:lnTo>
                  <a:lnTo>
                    <a:pt x="67769" y="497803"/>
                  </a:lnTo>
                  <a:lnTo>
                    <a:pt x="67421" y="497582"/>
                  </a:lnTo>
                  <a:lnTo>
                    <a:pt x="64624" y="494658"/>
                  </a:lnTo>
                  <a:lnTo>
                    <a:pt x="63217" y="493600"/>
                  </a:lnTo>
                  <a:lnTo>
                    <a:pt x="62175" y="493141"/>
                  </a:lnTo>
                  <a:lnTo>
                    <a:pt x="61131" y="492793"/>
                  </a:lnTo>
                  <a:lnTo>
                    <a:pt x="55979" y="491734"/>
                  </a:lnTo>
                  <a:lnTo>
                    <a:pt x="54809" y="491261"/>
                  </a:lnTo>
                  <a:lnTo>
                    <a:pt x="54114" y="490454"/>
                  </a:lnTo>
                  <a:lnTo>
                    <a:pt x="53181" y="488242"/>
                  </a:lnTo>
                  <a:lnTo>
                    <a:pt x="50510" y="483469"/>
                  </a:lnTo>
                  <a:lnTo>
                    <a:pt x="50273" y="482647"/>
                  </a:lnTo>
                  <a:lnTo>
                    <a:pt x="50163" y="481825"/>
                  </a:lnTo>
                  <a:lnTo>
                    <a:pt x="48993" y="480308"/>
                  </a:lnTo>
                  <a:lnTo>
                    <a:pt x="47129" y="478427"/>
                  </a:lnTo>
                  <a:lnTo>
                    <a:pt x="38025" y="471805"/>
                  </a:lnTo>
                  <a:lnTo>
                    <a:pt x="37678" y="471220"/>
                  </a:lnTo>
                  <a:lnTo>
                    <a:pt x="37220" y="470525"/>
                  </a:lnTo>
                  <a:lnTo>
                    <a:pt x="36635" y="468992"/>
                  </a:lnTo>
                  <a:lnTo>
                    <a:pt x="35228" y="464203"/>
                  </a:lnTo>
                  <a:lnTo>
                    <a:pt x="34881" y="463160"/>
                  </a:lnTo>
                  <a:lnTo>
                    <a:pt x="34185" y="462228"/>
                  </a:lnTo>
                  <a:lnTo>
                    <a:pt x="33015" y="460711"/>
                  </a:lnTo>
                  <a:lnTo>
                    <a:pt x="32210" y="460015"/>
                  </a:lnTo>
                  <a:lnTo>
                    <a:pt x="31372" y="459430"/>
                  </a:lnTo>
                  <a:lnTo>
                    <a:pt x="25777" y="456633"/>
                  </a:lnTo>
                  <a:lnTo>
                    <a:pt x="25082" y="455922"/>
                  </a:lnTo>
                  <a:lnTo>
                    <a:pt x="24845" y="455116"/>
                  </a:lnTo>
                  <a:lnTo>
                    <a:pt x="24971" y="454641"/>
                  </a:lnTo>
                  <a:lnTo>
                    <a:pt x="26125" y="451955"/>
                  </a:lnTo>
                  <a:lnTo>
                    <a:pt x="26362" y="451260"/>
                  </a:lnTo>
                  <a:lnTo>
                    <a:pt x="26362" y="450675"/>
                  </a:lnTo>
                  <a:lnTo>
                    <a:pt x="26014" y="449980"/>
                  </a:lnTo>
                  <a:lnTo>
                    <a:pt x="25430" y="448810"/>
                  </a:lnTo>
                  <a:lnTo>
                    <a:pt x="24623" y="448004"/>
                  </a:lnTo>
                  <a:lnTo>
                    <a:pt x="24149" y="447529"/>
                  </a:lnTo>
                  <a:lnTo>
                    <a:pt x="16436" y="442631"/>
                  </a:lnTo>
                  <a:lnTo>
                    <a:pt x="15394" y="441698"/>
                  </a:lnTo>
                  <a:lnTo>
                    <a:pt x="14572" y="440418"/>
                  </a:lnTo>
                  <a:lnTo>
                    <a:pt x="13529" y="438316"/>
                  </a:lnTo>
                  <a:lnTo>
                    <a:pt x="12723" y="437036"/>
                  </a:lnTo>
                  <a:lnTo>
                    <a:pt x="1407" y="425483"/>
                  </a:lnTo>
                  <a:lnTo>
                    <a:pt x="475" y="424203"/>
                  </a:lnTo>
                  <a:lnTo>
                    <a:pt x="237" y="423507"/>
                  </a:lnTo>
                  <a:lnTo>
                    <a:pt x="237" y="422812"/>
                  </a:lnTo>
                  <a:lnTo>
                    <a:pt x="237" y="422227"/>
                  </a:lnTo>
                  <a:lnTo>
                    <a:pt x="475" y="421879"/>
                  </a:lnTo>
                  <a:lnTo>
                    <a:pt x="822" y="421405"/>
                  </a:lnTo>
                  <a:lnTo>
                    <a:pt x="2687" y="419430"/>
                  </a:lnTo>
                  <a:lnTo>
                    <a:pt x="3493" y="418260"/>
                  </a:lnTo>
                  <a:lnTo>
                    <a:pt x="3730" y="417565"/>
                  </a:lnTo>
                  <a:lnTo>
                    <a:pt x="3841" y="416964"/>
                  </a:lnTo>
                  <a:lnTo>
                    <a:pt x="3841" y="416159"/>
                  </a:lnTo>
                  <a:lnTo>
                    <a:pt x="3256" y="413582"/>
                  </a:lnTo>
                  <a:lnTo>
                    <a:pt x="3256" y="412776"/>
                  </a:lnTo>
                  <a:lnTo>
                    <a:pt x="3382" y="412065"/>
                  </a:lnTo>
                  <a:lnTo>
                    <a:pt x="3619" y="411606"/>
                  </a:lnTo>
                  <a:lnTo>
                    <a:pt x="4188" y="411259"/>
                  </a:lnTo>
                  <a:lnTo>
                    <a:pt x="5706" y="410785"/>
                  </a:lnTo>
                  <a:lnTo>
                    <a:pt x="6195" y="410326"/>
                  </a:lnTo>
                  <a:lnTo>
                    <a:pt x="6433" y="409742"/>
                  </a:lnTo>
                  <a:lnTo>
                    <a:pt x="6306" y="408920"/>
                  </a:lnTo>
                  <a:lnTo>
                    <a:pt x="6195" y="408114"/>
                  </a:lnTo>
                  <a:lnTo>
                    <a:pt x="5958" y="407292"/>
                  </a:lnTo>
                  <a:lnTo>
                    <a:pt x="5595" y="405664"/>
                  </a:lnTo>
                  <a:lnTo>
                    <a:pt x="5358" y="402155"/>
                  </a:lnTo>
                  <a:lnTo>
                    <a:pt x="5358" y="400164"/>
                  </a:lnTo>
                  <a:lnTo>
                    <a:pt x="5010" y="398663"/>
                  </a:lnTo>
                  <a:lnTo>
                    <a:pt x="4315" y="396909"/>
                  </a:lnTo>
                  <a:lnTo>
                    <a:pt x="1280" y="392484"/>
                  </a:lnTo>
                  <a:lnTo>
                    <a:pt x="695" y="391314"/>
                  </a:lnTo>
                  <a:lnTo>
                    <a:pt x="585" y="390966"/>
                  </a:lnTo>
                  <a:lnTo>
                    <a:pt x="475" y="390382"/>
                  </a:lnTo>
                  <a:lnTo>
                    <a:pt x="348" y="386288"/>
                  </a:lnTo>
                  <a:lnTo>
                    <a:pt x="127" y="384550"/>
                  </a:lnTo>
                  <a:lnTo>
                    <a:pt x="0" y="383617"/>
                  </a:lnTo>
                  <a:lnTo>
                    <a:pt x="127" y="383728"/>
                  </a:lnTo>
                  <a:lnTo>
                    <a:pt x="4773" y="385008"/>
                  </a:lnTo>
                  <a:lnTo>
                    <a:pt x="10162" y="383617"/>
                  </a:lnTo>
                  <a:lnTo>
                    <a:pt x="19961" y="378244"/>
                  </a:lnTo>
                  <a:lnTo>
                    <a:pt x="28922" y="376031"/>
                  </a:lnTo>
                  <a:lnTo>
                    <a:pt x="31024" y="374861"/>
                  </a:lnTo>
                  <a:lnTo>
                    <a:pt x="32320" y="371827"/>
                  </a:lnTo>
                  <a:lnTo>
                    <a:pt x="32794" y="369046"/>
                  </a:lnTo>
                  <a:lnTo>
                    <a:pt x="33252" y="355043"/>
                  </a:lnTo>
                  <a:lnTo>
                    <a:pt x="34185" y="351424"/>
                  </a:lnTo>
                  <a:lnTo>
                    <a:pt x="35576" y="349796"/>
                  </a:lnTo>
                  <a:lnTo>
                    <a:pt x="41644" y="349670"/>
                  </a:lnTo>
                  <a:lnTo>
                    <a:pt x="44205" y="348737"/>
                  </a:lnTo>
                  <a:lnTo>
                    <a:pt x="45737" y="345940"/>
                  </a:lnTo>
                  <a:lnTo>
                    <a:pt x="45627" y="344312"/>
                  </a:lnTo>
                  <a:lnTo>
                    <a:pt x="44900" y="342337"/>
                  </a:lnTo>
                  <a:lnTo>
                    <a:pt x="44078" y="340472"/>
                  </a:lnTo>
                  <a:lnTo>
                    <a:pt x="42561" y="337896"/>
                  </a:lnTo>
                  <a:lnTo>
                    <a:pt x="42451" y="336268"/>
                  </a:lnTo>
                  <a:lnTo>
                    <a:pt x="42925" y="333929"/>
                  </a:lnTo>
                  <a:lnTo>
                    <a:pt x="41866" y="330199"/>
                  </a:lnTo>
                  <a:lnTo>
                    <a:pt x="40475" y="327749"/>
                  </a:lnTo>
                  <a:lnTo>
                    <a:pt x="39069" y="325884"/>
                  </a:lnTo>
                  <a:lnTo>
                    <a:pt x="37788" y="323324"/>
                  </a:lnTo>
                  <a:lnTo>
                    <a:pt x="37567" y="319705"/>
                  </a:lnTo>
                  <a:lnTo>
                    <a:pt x="39305" y="317492"/>
                  </a:lnTo>
                  <a:lnTo>
                    <a:pt x="41408" y="315627"/>
                  </a:lnTo>
                  <a:lnTo>
                    <a:pt x="42213" y="311771"/>
                  </a:lnTo>
                  <a:lnTo>
                    <a:pt x="43383" y="308847"/>
                  </a:lnTo>
                  <a:lnTo>
                    <a:pt x="43730" y="307330"/>
                  </a:lnTo>
                  <a:lnTo>
                    <a:pt x="43493" y="300929"/>
                  </a:lnTo>
                  <a:lnTo>
                    <a:pt x="44663" y="295777"/>
                  </a:lnTo>
                  <a:lnTo>
                    <a:pt x="47255" y="289376"/>
                  </a:lnTo>
                  <a:lnTo>
                    <a:pt x="50400" y="283308"/>
                  </a:lnTo>
                  <a:lnTo>
                    <a:pt x="53766" y="279815"/>
                  </a:lnTo>
                  <a:lnTo>
                    <a:pt x="56675" y="279341"/>
                  </a:lnTo>
                  <a:lnTo>
                    <a:pt x="59266" y="280510"/>
                  </a:lnTo>
                  <a:lnTo>
                    <a:pt x="61353" y="281901"/>
                  </a:lnTo>
                  <a:lnTo>
                    <a:pt x="65430" y="282833"/>
                  </a:lnTo>
                  <a:lnTo>
                    <a:pt x="67421" y="284477"/>
                  </a:lnTo>
                  <a:lnTo>
                    <a:pt x="68923" y="286689"/>
                  </a:lnTo>
                  <a:lnTo>
                    <a:pt x="69855" y="289028"/>
                  </a:lnTo>
                  <a:lnTo>
                    <a:pt x="70440" y="289724"/>
                  </a:lnTo>
                  <a:lnTo>
                    <a:pt x="70914" y="290546"/>
                  </a:lnTo>
                  <a:lnTo>
                    <a:pt x="71277" y="291589"/>
                  </a:lnTo>
                  <a:lnTo>
                    <a:pt x="71024" y="292411"/>
                  </a:lnTo>
                  <a:lnTo>
                    <a:pt x="70550" y="292996"/>
                  </a:lnTo>
                  <a:lnTo>
                    <a:pt x="69982" y="293344"/>
                  </a:lnTo>
                  <a:lnTo>
                    <a:pt x="69745" y="293801"/>
                  </a:lnTo>
                  <a:lnTo>
                    <a:pt x="69745" y="295903"/>
                  </a:lnTo>
                  <a:lnTo>
                    <a:pt x="69270" y="296947"/>
                  </a:lnTo>
                  <a:lnTo>
                    <a:pt x="69160" y="297658"/>
                  </a:lnTo>
                  <a:lnTo>
                    <a:pt x="70329" y="299286"/>
                  </a:lnTo>
                  <a:lnTo>
                    <a:pt x="72795" y="299981"/>
                  </a:lnTo>
                  <a:lnTo>
                    <a:pt x="75245" y="298242"/>
                  </a:lnTo>
                  <a:lnTo>
                    <a:pt x="77220" y="295319"/>
                  </a:lnTo>
                  <a:lnTo>
                    <a:pt x="78263" y="292869"/>
                  </a:lnTo>
                  <a:lnTo>
                    <a:pt x="78611" y="289028"/>
                  </a:lnTo>
                  <a:lnTo>
                    <a:pt x="78958" y="287164"/>
                  </a:lnTo>
                  <a:lnTo>
                    <a:pt x="80128" y="286105"/>
                  </a:lnTo>
                  <a:lnTo>
                    <a:pt x="81755" y="286452"/>
                  </a:lnTo>
                  <a:lnTo>
                    <a:pt x="84206" y="288333"/>
                  </a:lnTo>
                  <a:lnTo>
                    <a:pt x="85738" y="288681"/>
                  </a:lnTo>
                  <a:lnTo>
                    <a:pt x="87951" y="287511"/>
                  </a:lnTo>
                  <a:lnTo>
                    <a:pt x="87603" y="285757"/>
                  </a:lnTo>
                  <a:lnTo>
                    <a:pt x="86086" y="283528"/>
                  </a:lnTo>
                  <a:lnTo>
                    <a:pt x="84806" y="281095"/>
                  </a:lnTo>
                  <a:lnTo>
                    <a:pt x="84569" y="275501"/>
                  </a:lnTo>
                  <a:lnTo>
                    <a:pt x="83858" y="272814"/>
                  </a:lnTo>
                  <a:lnTo>
                    <a:pt x="82104" y="271881"/>
                  </a:lnTo>
                  <a:lnTo>
                    <a:pt x="81297" y="271644"/>
                  </a:lnTo>
                  <a:lnTo>
                    <a:pt x="80238" y="271059"/>
                  </a:lnTo>
                  <a:lnTo>
                    <a:pt x="79196" y="270126"/>
                  </a:lnTo>
                  <a:lnTo>
                    <a:pt x="78611" y="269194"/>
                  </a:lnTo>
                  <a:lnTo>
                    <a:pt x="77678" y="267329"/>
                  </a:lnTo>
                  <a:lnTo>
                    <a:pt x="77678" y="266745"/>
                  </a:lnTo>
                  <a:lnTo>
                    <a:pt x="78389" y="266634"/>
                  </a:lnTo>
                  <a:lnTo>
                    <a:pt x="84094" y="263141"/>
                  </a:lnTo>
                  <a:lnTo>
                    <a:pt x="84806" y="261497"/>
                  </a:lnTo>
                  <a:lnTo>
                    <a:pt x="84569" y="257989"/>
                  </a:lnTo>
                  <a:lnTo>
                    <a:pt x="83162" y="252395"/>
                  </a:lnTo>
                  <a:lnTo>
                    <a:pt x="83036" y="250419"/>
                  </a:lnTo>
                  <a:lnTo>
                    <a:pt x="83621" y="247843"/>
                  </a:lnTo>
                  <a:lnTo>
                    <a:pt x="88299" y="240146"/>
                  </a:lnTo>
                  <a:lnTo>
                    <a:pt x="89357" y="234662"/>
                  </a:lnTo>
                  <a:lnTo>
                    <a:pt x="91681" y="233508"/>
                  </a:lnTo>
                  <a:lnTo>
                    <a:pt x="94589" y="232923"/>
                  </a:lnTo>
                  <a:lnTo>
                    <a:pt x="97149" y="231517"/>
                  </a:lnTo>
                  <a:lnTo>
                    <a:pt x="98113" y="232449"/>
                  </a:lnTo>
                  <a:lnTo>
                    <a:pt x="99030" y="231517"/>
                  </a:lnTo>
                  <a:lnTo>
                    <a:pt x="99615" y="231169"/>
                  </a:lnTo>
                  <a:lnTo>
                    <a:pt x="100437" y="231280"/>
                  </a:lnTo>
                  <a:lnTo>
                    <a:pt x="101590" y="231864"/>
                  </a:lnTo>
                  <a:lnTo>
                    <a:pt x="102649" y="229762"/>
                  </a:lnTo>
                  <a:lnTo>
                    <a:pt x="102412" y="223710"/>
                  </a:lnTo>
                  <a:lnTo>
                    <a:pt x="102996" y="220801"/>
                  </a:lnTo>
                  <a:lnTo>
                    <a:pt x="110709" y="210655"/>
                  </a:lnTo>
                  <a:lnTo>
                    <a:pt x="112447" y="209360"/>
                  </a:lnTo>
                  <a:lnTo>
                    <a:pt x="117568" y="208538"/>
                  </a:lnTo>
                  <a:lnTo>
                    <a:pt x="118975" y="209596"/>
                  </a:lnTo>
                  <a:lnTo>
                    <a:pt x="120476" y="212046"/>
                  </a:lnTo>
                  <a:lnTo>
                    <a:pt x="122578" y="214606"/>
                  </a:lnTo>
                  <a:lnTo>
                    <a:pt x="125280" y="216013"/>
                  </a:lnTo>
                  <a:lnTo>
                    <a:pt x="128078" y="215081"/>
                  </a:lnTo>
                  <a:lnTo>
                    <a:pt x="131682" y="210529"/>
                  </a:lnTo>
                  <a:lnTo>
                    <a:pt x="134004" y="209123"/>
                  </a:lnTo>
                  <a:lnTo>
                    <a:pt x="136486" y="208427"/>
                  </a:lnTo>
                  <a:lnTo>
                    <a:pt x="138919" y="207257"/>
                  </a:lnTo>
                  <a:lnTo>
                    <a:pt x="141259" y="205740"/>
                  </a:lnTo>
                  <a:lnTo>
                    <a:pt x="142887" y="204223"/>
                  </a:lnTo>
                  <a:lnTo>
                    <a:pt x="145684" y="199909"/>
                  </a:lnTo>
                  <a:lnTo>
                    <a:pt x="147533" y="197822"/>
                  </a:lnTo>
                  <a:lnTo>
                    <a:pt x="151990" y="195246"/>
                  </a:lnTo>
                  <a:lnTo>
                    <a:pt x="153381" y="192560"/>
                  </a:lnTo>
                  <a:lnTo>
                    <a:pt x="155372" y="186965"/>
                  </a:lnTo>
                  <a:lnTo>
                    <a:pt x="158501" y="182066"/>
                  </a:lnTo>
                  <a:lnTo>
                    <a:pt x="170181" y="169232"/>
                  </a:lnTo>
                  <a:lnTo>
                    <a:pt x="177656" y="163053"/>
                  </a:lnTo>
                  <a:lnTo>
                    <a:pt x="177530" y="161535"/>
                  </a:lnTo>
                  <a:lnTo>
                    <a:pt x="178225" y="157111"/>
                  </a:lnTo>
                  <a:lnTo>
                    <a:pt x="178225" y="156289"/>
                  </a:lnTo>
                  <a:lnTo>
                    <a:pt x="177766" y="154645"/>
                  </a:lnTo>
                  <a:lnTo>
                    <a:pt x="177766" y="153950"/>
                  </a:lnTo>
                  <a:lnTo>
                    <a:pt x="178114" y="153254"/>
                  </a:lnTo>
                  <a:lnTo>
                    <a:pt x="179869" y="151279"/>
                  </a:lnTo>
                  <a:lnTo>
                    <a:pt x="179980" y="148245"/>
                  </a:lnTo>
                  <a:lnTo>
                    <a:pt x="179158" y="146269"/>
                  </a:lnTo>
                  <a:lnTo>
                    <a:pt x="177656" y="144736"/>
                  </a:lnTo>
                  <a:lnTo>
                    <a:pt x="175301" y="142997"/>
                  </a:lnTo>
                  <a:lnTo>
                    <a:pt x="174369" y="141243"/>
                  </a:lnTo>
                  <a:lnTo>
                    <a:pt x="175064" y="139726"/>
                  </a:lnTo>
                  <a:lnTo>
                    <a:pt x="177419" y="137624"/>
                  </a:lnTo>
                  <a:lnTo>
                    <a:pt x="177766" y="135996"/>
                  </a:lnTo>
                  <a:lnTo>
                    <a:pt x="177766" y="132851"/>
                  </a:lnTo>
                  <a:lnTo>
                    <a:pt x="177878" y="131207"/>
                  </a:lnTo>
                  <a:lnTo>
                    <a:pt x="178351" y="129343"/>
                  </a:lnTo>
                  <a:lnTo>
                    <a:pt x="178936" y="127825"/>
                  </a:lnTo>
                  <a:lnTo>
                    <a:pt x="180675" y="124680"/>
                  </a:lnTo>
                  <a:lnTo>
                    <a:pt x="180785" y="123400"/>
                  </a:lnTo>
                  <a:lnTo>
                    <a:pt x="179980" y="121883"/>
                  </a:lnTo>
                  <a:lnTo>
                    <a:pt x="179047" y="120144"/>
                  </a:lnTo>
                  <a:lnTo>
                    <a:pt x="178462" y="118612"/>
                  </a:lnTo>
                  <a:lnTo>
                    <a:pt x="178573" y="116178"/>
                  </a:lnTo>
                  <a:lnTo>
                    <a:pt x="179869" y="116178"/>
                  </a:lnTo>
                  <a:lnTo>
                    <a:pt x="181607" y="116746"/>
                  </a:lnTo>
                  <a:lnTo>
                    <a:pt x="183124" y="116288"/>
                  </a:lnTo>
                  <a:lnTo>
                    <a:pt x="183583" y="114644"/>
                  </a:lnTo>
                  <a:lnTo>
                    <a:pt x="183235" y="113254"/>
                  </a:lnTo>
                  <a:lnTo>
                    <a:pt x="182539" y="112084"/>
                  </a:lnTo>
                  <a:lnTo>
                    <a:pt x="182192" y="111041"/>
                  </a:lnTo>
                  <a:lnTo>
                    <a:pt x="182539" y="108244"/>
                  </a:lnTo>
                  <a:lnTo>
                    <a:pt x="183346" y="106252"/>
                  </a:lnTo>
                  <a:lnTo>
                    <a:pt x="183931" y="103913"/>
                  </a:lnTo>
                  <a:lnTo>
                    <a:pt x="183709" y="100437"/>
                  </a:lnTo>
                  <a:lnTo>
                    <a:pt x="182429" y="94130"/>
                  </a:lnTo>
                  <a:lnTo>
                    <a:pt x="182302" y="91096"/>
                  </a:lnTo>
                  <a:lnTo>
                    <a:pt x="182998" y="87129"/>
                  </a:lnTo>
                  <a:lnTo>
                    <a:pt x="184641" y="81297"/>
                  </a:lnTo>
                  <a:lnTo>
                    <a:pt x="185210" y="78374"/>
                  </a:lnTo>
                  <a:lnTo>
                    <a:pt x="185100" y="72779"/>
                  </a:lnTo>
                  <a:lnTo>
                    <a:pt x="185558" y="69049"/>
                  </a:lnTo>
                  <a:lnTo>
                    <a:pt x="187075" y="62617"/>
                  </a:lnTo>
                  <a:lnTo>
                    <a:pt x="188008" y="61242"/>
                  </a:lnTo>
                  <a:lnTo>
                    <a:pt x="190710" y="58081"/>
                  </a:lnTo>
                  <a:lnTo>
                    <a:pt x="191295" y="57038"/>
                  </a:lnTo>
                  <a:lnTo>
                    <a:pt x="191643" y="52012"/>
                  </a:lnTo>
                  <a:lnTo>
                    <a:pt x="191990" y="51080"/>
                  </a:lnTo>
                  <a:lnTo>
                    <a:pt x="191406" y="49088"/>
                  </a:lnTo>
                  <a:lnTo>
                    <a:pt x="190015" y="45722"/>
                  </a:lnTo>
                  <a:lnTo>
                    <a:pt x="189904" y="45027"/>
                  </a:lnTo>
                  <a:lnTo>
                    <a:pt x="189778" y="43383"/>
                  </a:lnTo>
                  <a:lnTo>
                    <a:pt x="189541" y="42688"/>
                  </a:lnTo>
                  <a:lnTo>
                    <a:pt x="188846" y="42229"/>
                  </a:lnTo>
                  <a:lnTo>
                    <a:pt x="188008" y="41992"/>
                  </a:lnTo>
                  <a:lnTo>
                    <a:pt x="187202" y="41992"/>
                  </a:lnTo>
                  <a:lnTo>
                    <a:pt x="186838" y="41992"/>
                  </a:lnTo>
                  <a:lnTo>
                    <a:pt x="186380" y="38500"/>
                  </a:lnTo>
                  <a:lnTo>
                    <a:pt x="187771" y="32067"/>
                  </a:lnTo>
                  <a:lnTo>
                    <a:pt x="187771" y="28464"/>
                  </a:lnTo>
                  <a:lnTo>
                    <a:pt x="186965" y="26362"/>
                  </a:lnTo>
                  <a:lnTo>
                    <a:pt x="185448" y="23786"/>
                  </a:lnTo>
                  <a:lnTo>
                    <a:pt x="181844" y="19123"/>
                  </a:lnTo>
                  <a:lnTo>
                    <a:pt x="177071" y="14572"/>
                  </a:lnTo>
                  <a:lnTo>
                    <a:pt x="175664" y="12122"/>
                  </a:lnTo>
                  <a:lnTo>
                    <a:pt x="176360" y="8851"/>
                  </a:lnTo>
                  <a:lnTo>
                    <a:pt x="178225" y="6875"/>
                  </a:lnTo>
                  <a:lnTo>
                    <a:pt x="181149" y="5358"/>
                  </a:lnTo>
                  <a:lnTo>
                    <a:pt x="184168" y="4663"/>
                  </a:lnTo>
                  <a:lnTo>
                    <a:pt x="186380" y="5484"/>
                  </a:lnTo>
                  <a:lnTo>
                    <a:pt x="191058" y="806"/>
                  </a:lnTo>
                  <a:lnTo>
                    <a:pt x="192812" y="0"/>
                  </a:lnTo>
                  <a:lnTo>
                    <a:pt x="192812" y="111"/>
                  </a:lnTo>
                  <a:lnTo>
                    <a:pt x="192812" y="111"/>
                  </a:lnTo>
                  <a:lnTo>
                    <a:pt x="192812" y="237"/>
                  </a:lnTo>
                  <a:lnTo>
                    <a:pt x="192812" y="348"/>
                  </a:lnTo>
                  <a:lnTo>
                    <a:pt x="192812" y="458"/>
                  </a:lnTo>
                  <a:lnTo>
                    <a:pt x="192923" y="458"/>
                  </a:lnTo>
                  <a:lnTo>
                    <a:pt x="192923" y="585"/>
                  </a:lnTo>
                  <a:lnTo>
                    <a:pt x="192923" y="695"/>
                  </a:lnTo>
                  <a:lnTo>
                    <a:pt x="195136" y="12944"/>
                  </a:lnTo>
                  <a:lnTo>
                    <a:pt x="197238" y="25192"/>
                  </a:lnTo>
                  <a:lnTo>
                    <a:pt x="199450" y="37425"/>
                  </a:lnTo>
                  <a:lnTo>
                    <a:pt x="201663" y="49673"/>
                  </a:lnTo>
                  <a:lnTo>
                    <a:pt x="203891" y="61921"/>
                  </a:lnTo>
                  <a:lnTo>
                    <a:pt x="206104" y="74185"/>
                  </a:lnTo>
                  <a:lnTo>
                    <a:pt x="208206" y="86418"/>
                  </a:lnTo>
                  <a:lnTo>
                    <a:pt x="210418" y="98793"/>
                  </a:lnTo>
                  <a:lnTo>
                    <a:pt x="212267" y="109398"/>
                  </a:lnTo>
                  <a:lnTo>
                    <a:pt x="214259" y="120018"/>
                  </a:lnTo>
                  <a:lnTo>
                    <a:pt x="216140" y="130749"/>
                  </a:lnTo>
                  <a:lnTo>
                    <a:pt x="218004" y="141353"/>
                  </a:lnTo>
                  <a:lnTo>
                    <a:pt x="233745" y="138556"/>
                  </a:lnTo>
                  <a:lnTo>
                    <a:pt x="249376" y="135759"/>
                  </a:lnTo>
                  <a:lnTo>
                    <a:pt x="265117" y="132851"/>
                  </a:lnTo>
                  <a:lnTo>
                    <a:pt x="280763" y="130053"/>
                  </a:lnTo>
                  <a:lnTo>
                    <a:pt x="296505" y="127129"/>
                  </a:lnTo>
                  <a:lnTo>
                    <a:pt x="312119" y="124222"/>
                  </a:lnTo>
                  <a:lnTo>
                    <a:pt x="327750" y="121298"/>
                  </a:lnTo>
                  <a:lnTo>
                    <a:pt x="343491" y="118374"/>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964A7639-EAB6-340A-B59F-DF3DCAD86E22}"/>
                </a:ext>
              </a:extLst>
            </p:cNvPr>
            <p:cNvSpPr/>
            <p:nvPr/>
          </p:nvSpPr>
          <p:spPr>
            <a:xfrm>
              <a:off x="9547404" y="5820633"/>
              <a:ext cx="691657" cy="695561"/>
            </a:xfrm>
            <a:custGeom>
              <a:avLst/>
              <a:gdLst>
                <a:gd name="connsiteX0" fmla="*/ 224990 w 691657"/>
                <a:gd name="connsiteY0" fmla="*/ 48977 h 695561"/>
                <a:gd name="connsiteX1" fmla="*/ 225337 w 691657"/>
                <a:gd name="connsiteY1" fmla="*/ 51538 h 695561"/>
                <a:gd name="connsiteX2" fmla="*/ 226997 w 691657"/>
                <a:gd name="connsiteY2" fmla="*/ 52233 h 695561"/>
                <a:gd name="connsiteX3" fmla="*/ 231769 w 691657"/>
                <a:gd name="connsiteY3" fmla="*/ 48377 h 695561"/>
                <a:gd name="connsiteX4" fmla="*/ 237823 w 691657"/>
                <a:gd name="connsiteY4" fmla="*/ 46275 h 695561"/>
                <a:gd name="connsiteX5" fmla="*/ 239103 w 691657"/>
                <a:gd name="connsiteY5" fmla="*/ 43699 h 695561"/>
                <a:gd name="connsiteX6" fmla="*/ 237127 w 691657"/>
                <a:gd name="connsiteY6" fmla="*/ 43588 h 695561"/>
                <a:gd name="connsiteX7" fmla="*/ 238060 w 691657"/>
                <a:gd name="connsiteY7" fmla="*/ 41724 h 695561"/>
                <a:gd name="connsiteX8" fmla="*/ 240652 w 691657"/>
                <a:gd name="connsiteY8" fmla="*/ 39400 h 695561"/>
                <a:gd name="connsiteX9" fmla="*/ 243323 w 691657"/>
                <a:gd name="connsiteY9" fmla="*/ 38230 h 695561"/>
                <a:gd name="connsiteX10" fmla="*/ 246231 w 691657"/>
                <a:gd name="connsiteY10" fmla="*/ 37646 h 695561"/>
                <a:gd name="connsiteX11" fmla="*/ 247985 w 691657"/>
                <a:gd name="connsiteY11" fmla="*/ 36603 h 695561"/>
                <a:gd name="connsiteX12" fmla="*/ 247985 w 691657"/>
                <a:gd name="connsiteY12" fmla="*/ 34975 h 695561"/>
                <a:gd name="connsiteX13" fmla="*/ 245883 w 691657"/>
                <a:gd name="connsiteY13" fmla="*/ 32746 h 695561"/>
                <a:gd name="connsiteX14" fmla="*/ 243670 w 691657"/>
                <a:gd name="connsiteY14" fmla="*/ 33331 h 695561"/>
                <a:gd name="connsiteX15" fmla="*/ 237475 w 691657"/>
                <a:gd name="connsiteY15" fmla="*/ 36840 h 695561"/>
                <a:gd name="connsiteX16" fmla="*/ 236306 w 691657"/>
                <a:gd name="connsiteY16" fmla="*/ 38230 h 695561"/>
                <a:gd name="connsiteX17" fmla="*/ 235136 w 691657"/>
                <a:gd name="connsiteY17" fmla="*/ 40206 h 695561"/>
                <a:gd name="connsiteX18" fmla="*/ 226981 w 691657"/>
                <a:gd name="connsiteY18" fmla="*/ 45690 h 695561"/>
                <a:gd name="connsiteX19" fmla="*/ 224990 w 691657"/>
                <a:gd name="connsiteY19" fmla="*/ 48977 h 695561"/>
                <a:gd name="connsiteX20" fmla="*/ 245187 w 691657"/>
                <a:gd name="connsiteY20" fmla="*/ 25413 h 695561"/>
                <a:gd name="connsiteX21" fmla="*/ 247163 w 691657"/>
                <a:gd name="connsiteY21" fmla="*/ 25524 h 695561"/>
                <a:gd name="connsiteX22" fmla="*/ 249138 w 691657"/>
                <a:gd name="connsiteY22" fmla="*/ 25998 h 695561"/>
                <a:gd name="connsiteX23" fmla="*/ 250877 w 691657"/>
                <a:gd name="connsiteY23" fmla="*/ 27278 h 695561"/>
                <a:gd name="connsiteX24" fmla="*/ 250182 w 691657"/>
                <a:gd name="connsiteY24" fmla="*/ 25066 h 695561"/>
                <a:gd name="connsiteX25" fmla="*/ 250529 w 691657"/>
                <a:gd name="connsiteY25" fmla="*/ 23438 h 695561"/>
                <a:gd name="connsiteX26" fmla="*/ 251572 w 691657"/>
                <a:gd name="connsiteY26" fmla="*/ 22047 h 695561"/>
                <a:gd name="connsiteX27" fmla="*/ 252616 w 691657"/>
                <a:gd name="connsiteY27" fmla="*/ 20877 h 695561"/>
                <a:gd name="connsiteX28" fmla="*/ 252505 w 691657"/>
                <a:gd name="connsiteY28" fmla="*/ 18665 h 695561"/>
                <a:gd name="connsiteX29" fmla="*/ 250750 w 691657"/>
                <a:gd name="connsiteY29" fmla="*/ 18554 h 695561"/>
                <a:gd name="connsiteX30" fmla="*/ 246436 w 691657"/>
                <a:gd name="connsiteY30" fmla="*/ 20293 h 695561"/>
                <a:gd name="connsiteX31" fmla="*/ 240968 w 691657"/>
                <a:gd name="connsiteY31" fmla="*/ 22047 h 695561"/>
                <a:gd name="connsiteX32" fmla="*/ 239687 w 691657"/>
                <a:gd name="connsiteY32" fmla="*/ 22964 h 695561"/>
                <a:gd name="connsiteX33" fmla="*/ 238028 w 691657"/>
                <a:gd name="connsiteY33" fmla="*/ 25650 h 695561"/>
                <a:gd name="connsiteX34" fmla="*/ 239071 w 691657"/>
                <a:gd name="connsiteY34" fmla="*/ 26472 h 695561"/>
                <a:gd name="connsiteX35" fmla="*/ 245187 w 691657"/>
                <a:gd name="connsiteY35" fmla="*/ 25413 h 695561"/>
                <a:gd name="connsiteX36" fmla="*/ 203543 w 691657"/>
                <a:gd name="connsiteY36" fmla="*/ 22379 h 695561"/>
                <a:gd name="connsiteX37" fmla="*/ 205408 w 691657"/>
                <a:gd name="connsiteY37" fmla="*/ 21462 h 695561"/>
                <a:gd name="connsiteX38" fmla="*/ 206799 w 691657"/>
                <a:gd name="connsiteY38" fmla="*/ 19344 h 695561"/>
                <a:gd name="connsiteX39" fmla="*/ 207621 w 691657"/>
                <a:gd name="connsiteY39" fmla="*/ 17243 h 695561"/>
                <a:gd name="connsiteX40" fmla="*/ 205756 w 691657"/>
                <a:gd name="connsiteY40" fmla="*/ 15378 h 695561"/>
                <a:gd name="connsiteX41" fmla="*/ 204586 w 691657"/>
                <a:gd name="connsiteY41" fmla="*/ 16895 h 695561"/>
                <a:gd name="connsiteX42" fmla="*/ 201552 w 691657"/>
                <a:gd name="connsiteY42" fmla="*/ 19455 h 695561"/>
                <a:gd name="connsiteX43" fmla="*/ 201552 w 691657"/>
                <a:gd name="connsiteY43" fmla="*/ 20972 h 695561"/>
                <a:gd name="connsiteX44" fmla="*/ 203543 w 691657"/>
                <a:gd name="connsiteY44" fmla="*/ 22379 h 695561"/>
                <a:gd name="connsiteX45" fmla="*/ 645478 w 691657"/>
                <a:gd name="connsiteY45" fmla="*/ 306745 h 695561"/>
                <a:gd name="connsiteX46" fmla="*/ 642665 w 691657"/>
                <a:gd name="connsiteY46" fmla="*/ 306160 h 695561"/>
                <a:gd name="connsiteX47" fmla="*/ 640215 w 691657"/>
                <a:gd name="connsiteY47" fmla="*/ 304169 h 695561"/>
                <a:gd name="connsiteX48" fmla="*/ 636375 w 691657"/>
                <a:gd name="connsiteY48" fmla="*/ 299396 h 695561"/>
                <a:gd name="connsiteX49" fmla="*/ 632534 w 691657"/>
                <a:gd name="connsiteY49" fmla="*/ 296947 h 695561"/>
                <a:gd name="connsiteX50" fmla="*/ 630069 w 691657"/>
                <a:gd name="connsiteY50" fmla="*/ 298811 h 695561"/>
                <a:gd name="connsiteX51" fmla="*/ 627967 w 691657"/>
                <a:gd name="connsiteY51" fmla="*/ 300914 h 695561"/>
                <a:gd name="connsiteX52" fmla="*/ 625059 w 691657"/>
                <a:gd name="connsiteY52" fmla="*/ 299523 h 695561"/>
                <a:gd name="connsiteX53" fmla="*/ 621219 w 691657"/>
                <a:gd name="connsiteY53" fmla="*/ 304532 h 695561"/>
                <a:gd name="connsiteX54" fmla="*/ 619591 w 691657"/>
                <a:gd name="connsiteY54" fmla="*/ 305939 h 695561"/>
                <a:gd name="connsiteX55" fmla="*/ 619938 w 691657"/>
                <a:gd name="connsiteY55" fmla="*/ 303253 h 695561"/>
                <a:gd name="connsiteX56" fmla="*/ 616999 w 691657"/>
                <a:gd name="connsiteY56" fmla="*/ 303363 h 695561"/>
                <a:gd name="connsiteX57" fmla="*/ 613964 w 691657"/>
                <a:gd name="connsiteY57" fmla="*/ 305481 h 695561"/>
                <a:gd name="connsiteX58" fmla="*/ 611404 w 691657"/>
                <a:gd name="connsiteY58" fmla="*/ 308389 h 695561"/>
                <a:gd name="connsiteX59" fmla="*/ 609666 w 691657"/>
                <a:gd name="connsiteY59" fmla="*/ 310838 h 695561"/>
                <a:gd name="connsiteX60" fmla="*/ 606284 w 691657"/>
                <a:gd name="connsiteY60" fmla="*/ 317476 h 695561"/>
                <a:gd name="connsiteX61" fmla="*/ 603344 w 691657"/>
                <a:gd name="connsiteY61" fmla="*/ 325189 h 695561"/>
                <a:gd name="connsiteX62" fmla="*/ 604624 w 691657"/>
                <a:gd name="connsiteY62" fmla="*/ 327402 h 695561"/>
                <a:gd name="connsiteX63" fmla="*/ 603692 w 691657"/>
                <a:gd name="connsiteY63" fmla="*/ 330072 h 695561"/>
                <a:gd name="connsiteX64" fmla="*/ 602064 w 691657"/>
                <a:gd name="connsiteY64" fmla="*/ 332522 h 695561"/>
                <a:gd name="connsiteX65" fmla="*/ 601242 w 691657"/>
                <a:gd name="connsiteY65" fmla="*/ 334403 h 695561"/>
                <a:gd name="connsiteX66" fmla="*/ 600072 w 691657"/>
                <a:gd name="connsiteY66" fmla="*/ 335920 h 695561"/>
                <a:gd name="connsiteX67" fmla="*/ 592265 w 691657"/>
                <a:gd name="connsiteY67" fmla="*/ 340108 h 695561"/>
                <a:gd name="connsiteX68" fmla="*/ 587587 w 691657"/>
                <a:gd name="connsiteY68" fmla="*/ 344328 h 695561"/>
                <a:gd name="connsiteX69" fmla="*/ 585264 w 691657"/>
                <a:gd name="connsiteY69" fmla="*/ 347125 h 695561"/>
                <a:gd name="connsiteX70" fmla="*/ 584568 w 691657"/>
                <a:gd name="connsiteY70" fmla="*/ 349923 h 695561"/>
                <a:gd name="connsiteX71" fmla="*/ 583873 w 691657"/>
                <a:gd name="connsiteY71" fmla="*/ 353541 h 695561"/>
                <a:gd name="connsiteX72" fmla="*/ 581550 w 691657"/>
                <a:gd name="connsiteY72" fmla="*/ 355391 h 695561"/>
                <a:gd name="connsiteX73" fmla="*/ 578500 w 691657"/>
                <a:gd name="connsiteY73" fmla="*/ 355975 h 695561"/>
                <a:gd name="connsiteX74" fmla="*/ 575702 w 691657"/>
                <a:gd name="connsiteY74" fmla="*/ 355628 h 695561"/>
                <a:gd name="connsiteX75" fmla="*/ 573490 w 691657"/>
                <a:gd name="connsiteY75" fmla="*/ 354585 h 695561"/>
                <a:gd name="connsiteX76" fmla="*/ 571040 w 691657"/>
                <a:gd name="connsiteY76" fmla="*/ 352720 h 695561"/>
                <a:gd name="connsiteX77" fmla="*/ 569523 w 691657"/>
                <a:gd name="connsiteY77" fmla="*/ 350855 h 695561"/>
                <a:gd name="connsiteX78" fmla="*/ 570692 w 691657"/>
                <a:gd name="connsiteY78" fmla="*/ 349923 h 695561"/>
                <a:gd name="connsiteX79" fmla="*/ 571150 w 691657"/>
                <a:gd name="connsiteY79" fmla="*/ 345260 h 695561"/>
                <a:gd name="connsiteX80" fmla="*/ 571261 w 691657"/>
                <a:gd name="connsiteY80" fmla="*/ 341878 h 695561"/>
                <a:gd name="connsiteX81" fmla="*/ 571720 w 691657"/>
                <a:gd name="connsiteY81" fmla="*/ 340487 h 695561"/>
                <a:gd name="connsiteX82" fmla="*/ 572415 w 691657"/>
                <a:gd name="connsiteY82" fmla="*/ 339318 h 695561"/>
                <a:gd name="connsiteX83" fmla="*/ 573237 w 691657"/>
                <a:gd name="connsiteY83" fmla="*/ 337216 h 695561"/>
                <a:gd name="connsiteX84" fmla="*/ 573932 w 691657"/>
                <a:gd name="connsiteY84" fmla="*/ 336631 h 695561"/>
                <a:gd name="connsiteX85" fmla="*/ 574280 w 691657"/>
                <a:gd name="connsiteY85" fmla="*/ 335809 h 695561"/>
                <a:gd name="connsiteX86" fmla="*/ 573347 w 691657"/>
                <a:gd name="connsiteY86" fmla="*/ 333581 h 695561"/>
                <a:gd name="connsiteX87" fmla="*/ 573110 w 691657"/>
                <a:gd name="connsiteY87" fmla="*/ 332759 h 695561"/>
                <a:gd name="connsiteX88" fmla="*/ 573569 w 691657"/>
                <a:gd name="connsiteY88" fmla="*/ 329029 h 695561"/>
                <a:gd name="connsiteX89" fmla="*/ 574027 w 691657"/>
                <a:gd name="connsiteY89" fmla="*/ 327512 h 695561"/>
                <a:gd name="connsiteX90" fmla="*/ 575070 w 691657"/>
                <a:gd name="connsiteY90" fmla="*/ 325758 h 695561"/>
                <a:gd name="connsiteX91" fmla="*/ 577393 w 691657"/>
                <a:gd name="connsiteY91" fmla="*/ 323308 h 695561"/>
                <a:gd name="connsiteX92" fmla="*/ 578563 w 691657"/>
                <a:gd name="connsiteY92" fmla="*/ 321791 h 695561"/>
                <a:gd name="connsiteX93" fmla="*/ 578911 w 691657"/>
                <a:gd name="connsiteY93" fmla="*/ 320037 h 695561"/>
                <a:gd name="connsiteX94" fmla="*/ 578911 w 691657"/>
                <a:gd name="connsiteY94" fmla="*/ 318298 h 695561"/>
                <a:gd name="connsiteX95" fmla="*/ 579290 w 691657"/>
                <a:gd name="connsiteY95" fmla="*/ 316291 h 695561"/>
                <a:gd name="connsiteX96" fmla="*/ 579874 w 691657"/>
                <a:gd name="connsiteY96" fmla="*/ 314426 h 695561"/>
                <a:gd name="connsiteX97" fmla="*/ 580459 w 691657"/>
                <a:gd name="connsiteY97" fmla="*/ 312909 h 695561"/>
                <a:gd name="connsiteX98" fmla="*/ 586054 w 691657"/>
                <a:gd name="connsiteY98" fmla="*/ 305228 h 695561"/>
                <a:gd name="connsiteX99" fmla="*/ 587571 w 691657"/>
                <a:gd name="connsiteY99" fmla="*/ 300898 h 695561"/>
                <a:gd name="connsiteX100" fmla="*/ 585833 w 691657"/>
                <a:gd name="connsiteY100" fmla="*/ 296709 h 695561"/>
                <a:gd name="connsiteX101" fmla="*/ 588741 w 691657"/>
                <a:gd name="connsiteY101" fmla="*/ 292284 h 695561"/>
                <a:gd name="connsiteX102" fmla="*/ 593766 w 691657"/>
                <a:gd name="connsiteY102" fmla="*/ 289582 h 695561"/>
                <a:gd name="connsiteX103" fmla="*/ 603660 w 691657"/>
                <a:gd name="connsiteY103" fmla="*/ 286200 h 695561"/>
                <a:gd name="connsiteX104" fmla="*/ 606015 w 691657"/>
                <a:gd name="connsiteY104" fmla="*/ 284919 h 695561"/>
                <a:gd name="connsiteX105" fmla="*/ 607880 w 691657"/>
                <a:gd name="connsiteY105" fmla="*/ 283402 h 695561"/>
                <a:gd name="connsiteX106" fmla="*/ 609049 w 691657"/>
                <a:gd name="connsiteY106" fmla="*/ 281063 h 695561"/>
                <a:gd name="connsiteX107" fmla="*/ 609160 w 691657"/>
                <a:gd name="connsiteY107" fmla="*/ 277792 h 695561"/>
                <a:gd name="connsiteX108" fmla="*/ 608686 w 691657"/>
                <a:gd name="connsiteY108" fmla="*/ 274647 h 695561"/>
                <a:gd name="connsiteX109" fmla="*/ 608575 w 691657"/>
                <a:gd name="connsiteY109" fmla="*/ 272893 h 695561"/>
                <a:gd name="connsiteX110" fmla="*/ 608812 w 691657"/>
                <a:gd name="connsiteY110" fmla="*/ 271612 h 695561"/>
                <a:gd name="connsiteX111" fmla="*/ 611373 w 691657"/>
                <a:gd name="connsiteY111" fmla="*/ 266824 h 695561"/>
                <a:gd name="connsiteX112" fmla="*/ 611610 w 691657"/>
                <a:gd name="connsiteY112" fmla="*/ 265781 h 695561"/>
                <a:gd name="connsiteX113" fmla="*/ 605209 w 691657"/>
                <a:gd name="connsiteY113" fmla="*/ 264121 h 695561"/>
                <a:gd name="connsiteX114" fmla="*/ 603091 w 691657"/>
                <a:gd name="connsiteY114" fmla="*/ 262857 h 695561"/>
                <a:gd name="connsiteX115" fmla="*/ 602743 w 691657"/>
                <a:gd name="connsiteY115" fmla="*/ 262146 h 695561"/>
                <a:gd name="connsiteX116" fmla="*/ 602048 w 691657"/>
                <a:gd name="connsiteY116" fmla="*/ 261213 h 695561"/>
                <a:gd name="connsiteX117" fmla="*/ 600657 w 691657"/>
                <a:gd name="connsiteY117" fmla="*/ 259822 h 695561"/>
                <a:gd name="connsiteX118" fmla="*/ 597749 w 691657"/>
                <a:gd name="connsiteY118" fmla="*/ 257610 h 695561"/>
                <a:gd name="connsiteX119" fmla="*/ 595774 w 691657"/>
                <a:gd name="connsiteY119" fmla="*/ 255618 h 695561"/>
                <a:gd name="connsiteX120" fmla="*/ 594841 w 691657"/>
                <a:gd name="connsiteY120" fmla="*/ 254338 h 695561"/>
                <a:gd name="connsiteX121" fmla="*/ 594604 w 691657"/>
                <a:gd name="connsiteY121" fmla="*/ 253295 h 695561"/>
                <a:gd name="connsiteX122" fmla="*/ 594604 w 691657"/>
                <a:gd name="connsiteY122" fmla="*/ 248380 h 695561"/>
                <a:gd name="connsiteX123" fmla="*/ 594841 w 691657"/>
                <a:gd name="connsiteY123" fmla="*/ 246515 h 695561"/>
                <a:gd name="connsiteX124" fmla="*/ 596359 w 691657"/>
                <a:gd name="connsiteY124" fmla="*/ 240114 h 695561"/>
                <a:gd name="connsiteX125" fmla="*/ 598571 w 691657"/>
                <a:gd name="connsiteY125" fmla="*/ 233682 h 695561"/>
                <a:gd name="connsiteX126" fmla="*/ 599266 w 691657"/>
                <a:gd name="connsiteY126" fmla="*/ 232291 h 695561"/>
                <a:gd name="connsiteX127" fmla="*/ 600783 w 691657"/>
                <a:gd name="connsiteY127" fmla="*/ 230316 h 695561"/>
                <a:gd name="connsiteX128" fmla="*/ 601242 w 691657"/>
                <a:gd name="connsiteY128" fmla="*/ 229368 h 695561"/>
                <a:gd name="connsiteX129" fmla="*/ 601242 w 691657"/>
                <a:gd name="connsiteY129" fmla="*/ 228546 h 695561"/>
                <a:gd name="connsiteX130" fmla="*/ 601005 w 691657"/>
                <a:gd name="connsiteY130" fmla="*/ 227724 h 695561"/>
                <a:gd name="connsiteX131" fmla="*/ 600072 w 691657"/>
                <a:gd name="connsiteY131" fmla="*/ 226554 h 695561"/>
                <a:gd name="connsiteX132" fmla="*/ 599029 w 691657"/>
                <a:gd name="connsiteY132" fmla="*/ 225258 h 695561"/>
                <a:gd name="connsiteX133" fmla="*/ 598208 w 691657"/>
                <a:gd name="connsiteY133" fmla="*/ 224436 h 695561"/>
                <a:gd name="connsiteX134" fmla="*/ 597386 w 691657"/>
                <a:gd name="connsiteY134" fmla="*/ 224105 h 695561"/>
                <a:gd name="connsiteX135" fmla="*/ 596690 w 691657"/>
                <a:gd name="connsiteY135" fmla="*/ 224105 h 695561"/>
                <a:gd name="connsiteX136" fmla="*/ 595995 w 691657"/>
                <a:gd name="connsiteY136" fmla="*/ 224326 h 695561"/>
                <a:gd name="connsiteX137" fmla="*/ 588061 w 691657"/>
                <a:gd name="connsiteY137" fmla="*/ 229462 h 695561"/>
                <a:gd name="connsiteX138" fmla="*/ 587239 w 691657"/>
                <a:gd name="connsiteY138" fmla="*/ 229826 h 695561"/>
                <a:gd name="connsiteX139" fmla="*/ 586418 w 691657"/>
                <a:gd name="connsiteY139" fmla="*/ 229936 h 695561"/>
                <a:gd name="connsiteX140" fmla="*/ 585485 w 691657"/>
                <a:gd name="connsiteY140" fmla="*/ 229936 h 695561"/>
                <a:gd name="connsiteX141" fmla="*/ 582798 w 691657"/>
                <a:gd name="connsiteY141" fmla="*/ 229462 h 695561"/>
                <a:gd name="connsiteX142" fmla="*/ 581866 w 691657"/>
                <a:gd name="connsiteY142" fmla="*/ 229573 h 695561"/>
                <a:gd name="connsiteX143" fmla="*/ 581170 w 691657"/>
                <a:gd name="connsiteY143" fmla="*/ 229810 h 695561"/>
                <a:gd name="connsiteX144" fmla="*/ 579890 w 691657"/>
                <a:gd name="connsiteY144" fmla="*/ 230742 h 695561"/>
                <a:gd name="connsiteX145" fmla="*/ 578942 w 691657"/>
                <a:gd name="connsiteY145" fmla="*/ 230980 h 695561"/>
                <a:gd name="connsiteX146" fmla="*/ 577899 w 691657"/>
                <a:gd name="connsiteY146" fmla="*/ 230869 h 695561"/>
                <a:gd name="connsiteX147" fmla="*/ 576034 w 691657"/>
                <a:gd name="connsiteY147" fmla="*/ 230047 h 695561"/>
                <a:gd name="connsiteX148" fmla="*/ 575212 w 691657"/>
                <a:gd name="connsiteY148" fmla="*/ 229099 h 695561"/>
                <a:gd name="connsiteX149" fmla="*/ 574754 w 691657"/>
                <a:gd name="connsiteY149" fmla="*/ 228166 h 695561"/>
                <a:gd name="connsiteX150" fmla="*/ 574865 w 691657"/>
                <a:gd name="connsiteY150" fmla="*/ 227250 h 695561"/>
                <a:gd name="connsiteX151" fmla="*/ 575797 w 691657"/>
                <a:gd name="connsiteY151" fmla="*/ 223978 h 695561"/>
                <a:gd name="connsiteX152" fmla="*/ 575908 w 691657"/>
                <a:gd name="connsiteY152" fmla="*/ 222919 h 695561"/>
                <a:gd name="connsiteX153" fmla="*/ 575908 w 691657"/>
                <a:gd name="connsiteY153" fmla="*/ 221639 h 695561"/>
                <a:gd name="connsiteX154" fmla="*/ 575450 w 691657"/>
                <a:gd name="connsiteY154" fmla="*/ 219774 h 695561"/>
                <a:gd name="connsiteX155" fmla="*/ 575339 w 691657"/>
                <a:gd name="connsiteY155" fmla="*/ 218605 h 695561"/>
                <a:gd name="connsiteX156" fmla="*/ 575576 w 691657"/>
                <a:gd name="connsiteY156" fmla="*/ 217672 h 695561"/>
                <a:gd name="connsiteX157" fmla="*/ 576034 w 691657"/>
                <a:gd name="connsiteY157" fmla="*/ 216977 h 695561"/>
                <a:gd name="connsiteX158" fmla="*/ 579432 w 691657"/>
                <a:gd name="connsiteY158" fmla="*/ 213943 h 695561"/>
                <a:gd name="connsiteX159" fmla="*/ 579906 w 691657"/>
                <a:gd name="connsiteY159" fmla="*/ 213342 h 695561"/>
                <a:gd name="connsiteX160" fmla="*/ 580364 w 691657"/>
                <a:gd name="connsiteY160" fmla="*/ 212647 h 695561"/>
                <a:gd name="connsiteX161" fmla="*/ 581060 w 691657"/>
                <a:gd name="connsiteY161" fmla="*/ 211145 h 695561"/>
                <a:gd name="connsiteX162" fmla="*/ 581518 w 691657"/>
                <a:gd name="connsiteY162" fmla="*/ 209502 h 695561"/>
                <a:gd name="connsiteX163" fmla="*/ 581629 w 691657"/>
                <a:gd name="connsiteY163" fmla="*/ 208680 h 695561"/>
                <a:gd name="connsiteX164" fmla="*/ 581629 w 691657"/>
                <a:gd name="connsiteY164" fmla="*/ 208221 h 695561"/>
                <a:gd name="connsiteX165" fmla="*/ 581518 w 691657"/>
                <a:gd name="connsiteY165" fmla="*/ 207178 h 695561"/>
                <a:gd name="connsiteX166" fmla="*/ 580128 w 691657"/>
                <a:gd name="connsiteY166" fmla="*/ 202627 h 695561"/>
                <a:gd name="connsiteX167" fmla="*/ 578705 w 691657"/>
                <a:gd name="connsiteY167" fmla="*/ 199703 h 695561"/>
                <a:gd name="connsiteX168" fmla="*/ 578595 w 691657"/>
                <a:gd name="connsiteY168" fmla="*/ 198312 h 695561"/>
                <a:gd name="connsiteX169" fmla="*/ 579084 w 691657"/>
                <a:gd name="connsiteY169" fmla="*/ 197617 h 695561"/>
                <a:gd name="connsiteX170" fmla="*/ 579906 w 691657"/>
                <a:gd name="connsiteY170" fmla="*/ 197269 h 695561"/>
                <a:gd name="connsiteX171" fmla="*/ 580491 w 691657"/>
                <a:gd name="connsiteY171" fmla="*/ 196921 h 695561"/>
                <a:gd name="connsiteX172" fmla="*/ 581076 w 691657"/>
                <a:gd name="connsiteY172" fmla="*/ 196336 h 695561"/>
                <a:gd name="connsiteX173" fmla="*/ 581423 w 691657"/>
                <a:gd name="connsiteY173" fmla="*/ 195404 h 695561"/>
                <a:gd name="connsiteX174" fmla="*/ 581534 w 691657"/>
                <a:gd name="connsiteY174" fmla="*/ 194235 h 695561"/>
                <a:gd name="connsiteX175" fmla="*/ 581297 w 691657"/>
                <a:gd name="connsiteY175" fmla="*/ 192133 h 695561"/>
                <a:gd name="connsiteX176" fmla="*/ 580949 w 691657"/>
                <a:gd name="connsiteY176" fmla="*/ 191090 h 695561"/>
                <a:gd name="connsiteX177" fmla="*/ 580475 w 691657"/>
                <a:gd name="connsiteY177" fmla="*/ 190268 h 695561"/>
                <a:gd name="connsiteX178" fmla="*/ 578247 w 691657"/>
                <a:gd name="connsiteY178" fmla="*/ 187470 h 695561"/>
                <a:gd name="connsiteX179" fmla="*/ 577204 w 691657"/>
                <a:gd name="connsiteY179" fmla="*/ 185953 h 695561"/>
                <a:gd name="connsiteX180" fmla="*/ 577093 w 691657"/>
                <a:gd name="connsiteY180" fmla="*/ 184784 h 695561"/>
                <a:gd name="connsiteX181" fmla="*/ 577204 w 691657"/>
                <a:gd name="connsiteY181" fmla="*/ 183962 h 695561"/>
                <a:gd name="connsiteX182" fmla="*/ 578373 w 691657"/>
                <a:gd name="connsiteY182" fmla="*/ 182792 h 695561"/>
                <a:gd name="connsiteX183" fmla="*/ 578721 w 691657"/>
                <a:gd name="connsiteY183" fmla="*/ 182334 h 695561"/>
                <a:gd name="connsiteX184" fmla="*/ 578958 w 691657"/>
                <a:gd name="connsiteY184" fmla="*/ 181401 h 695561"/>
                <a:gd name="connsiteX185" fmla="*/ 578958 w 691657"/>
                <a:gd name="connsiteY185" fmla="*/ 180943 h 695561"/>
                <a:gd name="connsiteX186" fmla="*/ 578721 w 691657"/>
                <a:gd name="connsiteY186" fmla="*/ 180469 h 695561"/>
                <a:gd name="connsiteX187" fmla="*/ 577899 w 691657"/>
                <a:gd name="connsiteY187" fmla="*/ 179774 h 695561"/>
                <a:gd name="connsiteX188" fmla="*/ 576161 w 691657"/>
                <a:gd name="connsiteY188" fmla="*/ 178256 h 695561"/>
                <a:gd name="connsiteX189" fmla="*/ 574644 w 691657"/>
                <a:gd name="connsiteY189" fmla="*/ 176739 h 695561"/>
                <a:gd name="connsiteX190" fmla="*/ 573363 w 691657"/>
                <a:gd name="connsiteY190" fmla="*/ 175917 h 695561"/>
                <a:gd name="connsiteX191" fmla="*/ 570455 w 691657"/>
                <a:gd name="connsiteY191" fmla="*/ 174400 h 695561"/>
                <a:gd name="connsiteX192" fmla="*/ 569871 w 691657"/>
                <a:gd name="connsiteY192" fmla="*/ 173800 h 695561"/>
                <a:gd name="connsiteX193" fmla="*/ 568243 w 691657"/>
                <a:gd name="connsiteY193" fmla="*/ 172172 h 695561"/>
                <a:gd name="connsiteX194" fmla="*/ 567784 w 691657"/>
                <a:gd name="connsiteY194" fmla="*/ 171587 h 695561"/>
                <a:gd name="connsiteX195" fmla="*/ 567089 w 691657"/>
                <a:gd name="connsiteY195" fmla="*/ 171239 h 695561"/>
                <a:gd name="connsiteX196" fmla="*/ 566393 w 691657"/>
                <a:gd name="connsiteY196" fmla="*/ 170892 h 695561"/>
                <a:gd name="connsiteX197" fmla="*/ 565445 w 691657"/>
                <a:gd name="connsiteY197" fmla="*/ 170781 h 695561"/>
                <a:gd name="connsiteX198" fmla="*/ 560435 w 691657"/>
                <a:gd name="connsiteY198" fmla="*/ 170892 h 695561"/>
                <a:gd name="connsiteX199" fmla="*/ 558460 w 691657"/>
                <a:gd name="connsiteY199" fmla="*/ 170544 h 695561"/>
                <a:gd name="connsiteX200" fmla="*/ 557764 w 691657"/>
                <a:gd name="connsiteY200" fmla="*/ 170307 h 695561"/>
                <a:gd name="connsiteX201" fmla="*/ 557069 w 691657"/>
                <a:gd name="connsiteY201" fmla="*/ 169848 h 695561"/>
                <a:gd name="connsiteX202" fmla="*/ 556484 w 691657"/>
                <a:gd name="connsiteY202" fmla="*/ 169390 h 695561"/>
                <a:gd name="connsiteX203" fmla="*/ 554967 w 691657"/>
                <a:gd name="connsiteY203" fmla="*/ 167873 h 695561"/>
                <a:gd name="connsiteX204" fmla="*/ 554619 w 691657"/>
                <a:gd name="connsiteY204" fmla="*/ 167636 h 695561"/>
                <a:gd name="connsiteX205" fmla="*/ 554035 w 691657"/>
                <a:gd name="connsiteY205" fmla="*/ 167525 h 695561"/>
                <a:gd name="connsiteX206" fmla="*/ 553450 w 691657"/>
                <a:gd name="connsiteY206" fmla="*/ 167525 h 695561"/>
                <a:gd name="connsiteX207" fmla="*/ 551221 w 691657"/>
                <a:gd name="connsiteY207" fmla="*/ 168569 h 695561"/>
                <a:gd name="connsiteX208" fmla="*/ 549357 w 691657"/>
                <a:gd name="connsiteY208" fmla="*/ 168916 h 695561"/>
                <a:gd name="connsiteX209" fmla="*/ 548424 w 691657"/>
                <a:gd name="connsiteY209" fmla="*/ 168916 h 695561"/>
                <a:gd name="connsiteX210" fmla="*/ 546559 w 691657"/>
                <a:gd name="connsiteY210" fmla="*/ 168679 h 695561"/>
                <a:gd name="connsiteX211" fmla="*/ 544694 w 691657"/>
                <a:gd name="connsiteY211" fmla="*/ 168221 h 695561"/>
                <a:gd name="connsiteX212" fmla="*/ 542956 w 691657"/>
                <a:gd name="connsiteY212" fmla="*/ 167525 h 695561"/>
                <a:gd name="connsiteX213" fmla="*/ 542023 w 691657"/>
                <a:gd name="connsiteY213" fmla="*/ 166830 h 695561"/>
                <a:gd name="connsiteX214" fmla="*/ 540743 w 691657"/>
                <a:gd name="connsiteY214" fmla="*/ 165550 h 695561"/>
                <a:gd name="connsiteX215" fmla="*/ 540285 w 691657"/>
                <a:gd name="connsiteY215" fmla="*/ 164491 h 695561"/>
                <a:gd name="connsiteX216" fmla="*/ 540285 w 691657"/>
                <a:gd name="connsiteY216" fmla="*/ 163448 h 695561"/>
                <a:gd name="connsiteX217" fmla="*/ 540522 w 691657"/>
                <a:gd name="connsiteY217" fmla="*/ 162626 h 695561"/>
                <a:gd name="connsiteX218" fmla="*/ 540759 w 691657"/>
                <a:gd name="connsiteY218" fmla="*/ 161804 h 695561"/>
                <a:gd name="connsiteX219" fmla="*/ 542972 w 691657"/>
                <a:gd name="connsiteY219" fmla="*/ 158422 h 695561"/>
                <a:gd name="connsiteX220" fmla="*/ 543319 w 691657"/>
                <a:gd name="connsiteY220" fmla="*/ 157727 h 695561"/>
                <a:gd name="connsiteX221" fmla="*/ 543667 w 691657"/>
                <a:gd name="connsiteY221" fmla="*/ 156794 h 695561"/>
                <a:gd name="connsiteX222" fmla="*/ 543556 w 691657"/>
                <a:gd name="connsiteY222" fmla="*/ 155404 h 695561"/>
                <a:gd name="connsiteX223" fmla="*/ 543098 w 691657"/>
                <a:gd name="connsiteY223" fmla="*/ 154361 h 695561"/>
                <a:gd name="connsiteX224" fmla="*/ 539463 w 691657"/>
                <a:gd name="connsiteY224" fmla="*/ 148639 h 695561"/>
                <a:gd name="connsiteX225" fmla="*/ 538420 w 691657"/>
                <a:gd name="connsiteY225" fmla="*/ 147691 h 695561"/>
                <a:gd name="connsiteX226" fmla="*/ 537377 w 691657"/>
                <a:gd name="connsiteY226" fmla="*/ 147106 h 695561"/>
                <a:gd name="connsiteX227" fmla="*/ 535512 w 691657"/>
                <a:gd name="connsiteY227" fmla="*/ 146632 h 695561"/>
                <a:gd name="connsiteX228" fmla="*/ 534690 w 691657"/>
                <a:gd name="connsiteY228" fmla="*/ 146395 h 695561"/>
                <a:gd name="connsiteX229" fmla="*/ 531656 w 691657"/>
                <a:gd name="connsiteY229" fmla="*/ 144420 h 695561"/>
                <a:gd name="connsiteX230" fmla="*/ 530723 w 691657"/>
                <a:gd name="connsiteY230" fmla="*/ 144182 h 695561"/>
                <a:gd name="connsiteX231" fmla="*/ 529791 w 691657"/>
                <a:gd name="connsiteY231" fmla="*/ 144293 h 695561"/>
                <a:gd name="connsiteX232" fmla="*/ 528163 w 691657"/>
                <a:gd name="connsiteY232" fmla="*/ 144751 h 695561"/>
                <a:gd name="connsiteX233" fmla="*/ 527231 w 691657"/>
                <a:gd name="connsiteY233" fmla="*/ 144862 h 695561"/>
                <a:gd name="connsiteX234" fmla="*/ 526282 w 691657"/>
                <a:gd name="connsiteY234" fmla="*/ 144862 h 695561"/>
                <a:gd name="connsiteX235" fmla="*/ 524180 w 691657"/>
                <a:gd name="connsiteY235" fmla="*/ 144404 h 695561"/>
                <a:gd name="connsiteX236" fmla="*/ 522078 w 691657"/>
                <a:gd name="connsiteY236" fmla="*/ 143471 h 695561"/>
                <a:gd name="connsiteX237" fmla="*/ 521146 w 691657"/>
                <a:gd name="connsiteY237" fmla="*/ 143234 h 695561"/>
                <a:gd name="connsiteX238" fmla="*/ 520213 w 691657"/>
                <a:gd name="connsiteY238" fmla="*/ 143234 h 695561"/>
                <a:gd name="connsiteX239" fmla="*/ 516262 w 691657"/>
                <a:gd name="connsiteY239" fmla="*/ 143582 h 695561"/>
                <a:gd name="connsiteX240" fmla="*/ 514397 w 691657"/>
                <a:gd name="connsiteY240" fmla="*/ 143471 h 695561"/>
                <a:gd name="connsiteX241" fmla="*/ 513670 w 691657"/>
                <a:gd name="connsiteY241" fmla="*/ 143360 h 695561"/>
                <a:gd name="connsiteX242" fmla="*/ 510525 w 691657"/>
                <a:gd name="connsiteY242" fmla="*/ 141385 h 695561"/>
                <a:gd name="connsiteX243" fmla="*/ 509483 w 691657"/>
                <a:gd name="connsiteY243" fmla="*/ 141037 h 695561"/>
                <a:gd name="connsiteX244" fmla="*/ 508439 w 691657"/>
                <a:gd name="connsiteY244" fmla="*/ 140927 h 695561"/>
                <a:gd name="connsiteX245" fmla="*/ 506227 w 691657"/>
                <a:gd name="connsiteY245" fmla="*/ 141859 h 695561"/>
                <a:gd name="connsiteX246" fmla="*/ 505183 w 691657"/>
                <a:gd name="connsiteY246" fmla="*/ 141859 h 695561"/>
                <a:gd name="connsiteX247" fmla="*/ 504140 w 691657"/>
                <a:gd name="connsiteY247" fmla="*/ 141859 h 695561"/>
                <a:gd name="connsiteX248" fmla="*/ 500047 w 691657"/>
                <a:gd name="connsiteY248" fmla="*/ 140231 h 695561"/>
                <a:gd name="connsiteX249" fmla="*/ 499115 w 691657"/>
                <a:gd name="connsiteY249" fmla="*/ 139994 h 695561"/>
                <a:gd name="connsiteX250" fmla="*/ 498293 w 691657"/>
                <a:gd name="connsiteY250" fmla="*/ 140105 h 695561"/>
                <a:gd name="connsiteX251" fmla="*/ 497598 w 691657"/>
                <a:gd name="connsiteY251" fmla="*/ 140453 h 695561"/>
                <a:gd name="connsiteX252" fmla="*/ 496665 w 691657"/>
                <a:gd name="connsiteY252" fmla="*/ 140563 h 695561"/>
                <a:gd name="connsiteX253" fmla="*/ 495496 w 691657"/>
                <a:gd name="connsiteY253" fmla="*/ 140326 h 695561"/>
                <a:gd name="connsiteX254" fmla="*/ 493520 w 691657"/>
                <a:gd name="connsiteY254" fmla="*/ 139157 h 695561"/>
                <a:gd name="connsiteX255" fmla="*/ 492240 w 691657"/>
                <a:gd name="connsiteY255" fmla="*/ 138698 h 695561"/>
                <a:gd name="connsiteX256" fmla="*/ 491070 w 691657"/>
                <a:gd name="connsiteY256" fmla="*/ 138335 h 695561"/>
                <a:gd name="connsiteX257" fmla="*/ 490138 w 691657"/>
                <a:gd name="connsiteY257" fmla="*/ 138335 h 695561"/>
                <a:gd name="connsiteX258" fmla="*/ 489316 w 691657"/>
                <a:gd name="connsiteY258" fmla="*/ 138572 h 695561"/>
                <a:gd name="connsiteX259" fmla="*/ 488494 w 691657"/>
                <a:gd name="connsiteY259" fmla="*/ 138809 h 695561"/>
                <a:gd name="connsiteX260" fmla="*/ 487183 w 691657"/>
                <a:gd name="connsiteY260" fmla="*/ 139742 h 695561"/>
                <a:gd name="connsiteX261" fmla="*/ 486361 w 691657"/>
                <a:gd name="connsiteY261" fmla="*/ 139979 h 695561"/>
                <a:gd name="connsiteX262" fmla="*/ 485539 w 691657"/>
                <a:gd name="connsiteY262" fmla="*/ 139979 h 695561"/>
                <a:gd name="connsiteX263" fmla="*/ 484606 w 691657"/>
                <a:gd name="connsiteY263" fmla="*/ 139868 h 695561"/>
                <a:gd name="connsiteX264" fmla="*/ 483785 w 691657"/>
                <a:gd name="connsiteY264" fmla="*/ 139868 h 695561"/>
                <a:gd name="connsiteX265" fmla="*/ 483089 w 691657"/>
                <a:gd name="connsiteY265" fmla="*/ 140215 h 695561"/>
                <a:gd name="connsiteX266" fmla="*/ 480766 w 691657"/>
                <a:gd name="connsiteY266" fmla="*/ 142191 h 695561"/>
                <a:gd name="connsiteX267" fmla="*/ 479834 w 691657"/>
                <a:gd name="connsiteY267" fmla="*/ 142428 h 695561"/>
                <a:gd name="connsiteX268" fmla="*/ 478553 w 691657"/>
                <a:gd name="connsiteY268" fmla="*/ 142318 h 695561"/>
                <a:gd name="connsiteX269" fmla="*/ 474460 w 691657"/>
                <a:gd name="connsiteY269" fmla="*/ 140800 h 695561"/>
                <a:gd name="connsiteX270" fmla="*/ 471900 w 691657"/>
                <a:gd name="connsiteY270" fmla="*/ 140342 h 695561"/>
                <a:gd name="connsiteX271" fmla="*/ 470035 w 691657"/>
                <a:gd name="connsiteY271" fmla="*/ 139647 h 695561"/>
                <a:gd name="connsiteX272" fmla="*/ 468865 w 691657"/>
                <a:gd name="connsiteY272" fmla="*/ 139409 h 695561"/>
                <a:gd name="connsiteX273" fmla="*/ 467696 w 691657"/>
                <a:gd name="connsiteY273" fmla="*/ 139409 h 695561"/>
                <a:gd name="connsiteX274" fmla="*/ 466874 w 691657"/>
                <a:gd name="connsiteY274" fmla="*/ 139520 h 695561"/>
                <a:gd name="connsiteX275" fmla="*/ 464661 w 691657"/>
                <a:gd name="connsiteY275" fmla="*/ 140690 h 695561"/>
                <a:gd name="connsiteX276" fmla="*/ 463729 w 691657"/>
                <a:gd name="connsiteY276" fmla="*/ 140800 h 695561"/>
                <a:gd name="connsiteX277" fmla="*/ 462559 w 691657"/>
                <a:gd name="connsiteY277" fmla="*/ 140690 h 695561"/>
                <a:gd name="connsiteX278" fmla="*/ 461627 w 691657"/>
                <a:gd name="connsiteY278" fmla="*/ 139994 h 695561"/>
                <a:gd name="connsiteX279" fmla="*/ 460789 w 691657"/>
                <a:gd name="connsiteY279" fmla="*/ 139757 h 695561"/>
                <a:gd name="connsiteX280" fmla="*/ 459968 w 691657"/>
                <a:gd name="connsiteY280" fmla="*/ 139868 h 695561"/>
                <a:gd name="connsiteX281" fmla="*/ 458340 w 691657"/>
                <a:gd name="connsiteY281" fmla="*/ 140326 h 695561"/>
                <a:gd name="connsiteX282" fmla="*/ 457518 w 691657"/>
                <a:gd name="connsiteY282" fmla="*/ 140437 h 695561"/>
                <a:gd name="connsiteX283" fmla="*/ 456001 w 691657"/>
                <a:gd name="connsiteY283" fmla="*/ 140437 h 695561"/>
                <a:gd name="connsiteX284" fmla="*/ 453203 w 691657"/>
                <a:gd name="connsiteY284" fmla="*/ 139267 h 695561"/>
                <a:gd name="connsiteX285" fmla="*/ 446076 w 691657"/>
                <a:gd name="connsiteY285" fmla="*/ 136343 h 695561"/>
                <a:gd name="connsiteX286" fmla="*/ 438979 w 691657"/>
                <a:gd name="connsiteY286" fmla="*/ 133420 h 695561"/>
                <a:gd name="connsiteX287" fmla="*/ 431978 w 691657"/>
                <a:gd name="connsiteY287" fmla="*/ 130512 h 695561"/>
                <a:gd name="connsiteX288" fmla="*/ 424993 w 691657"/>
                <a:gd name="connsiteY288" fmla="*/ 127604 h 695561"/>
                <a:gd name="connsiteX289" fmla="*/ 422432 w 691657"/>
                <a:gd name="connsiteY289" fmla="*/ 126671 h 695561"/>
                <a:gd name="connsiteX290" fmla="*/ 418339 w 691657"/>
                <a:gd name="connsiteY290" fmla="*/ 125976 h 695561"/>
                <a:gd name="connsiteX291" fmla="*/ 417059 w 691657"/>
                <a:gd name="connsiteY291" fmla="*/ 125865 h 695561"/>
                <a:gd name="connsiteX292" fmla="*/ 413677 w 691657"/>
                <a:gd name="connsiteY292" fmla="*/ 125265 h 695561"/>
                <a:gd name="connsiteX293" fmla="*/ 408414 w 691657"/>
                <a:gd name="connsiteY293" fmla="*/ 124443 h 695561"/>
                <a:gd name="connsiteX294" fmla="*/ 401429 w 691657"/>
                <a:gd name="connsiteY294" fmla="*/ 123400 h 695561"/>
                <a:gd name="connsiteX295" fmla="*/ 393258 w 691657"/>
                <a:gd name="connsiteY295" fmla="*/ 122104 h 695561"/>
                <a:gd name="connsiteX296" fmla="*/ 384170 w 691657"/>
                <a:gd name="connsiteY296" fmla="*/ 120587 h 695561"/>
                <a:gd name="connsiteX297" fmla="*/ 374371 w 691657"/>
                <a:gd name="connsiteY297" fmla="*/ 119070 h 695561"/>
                <a:gd name="connsiteX298" fmla="*/ 364225 w 691657"/>
                <a:gd name="connsiteY298" fmla="*/ 117552 h 695561"/>
                <a:gd name="connsiteX299" fmla="*/ 354190 w 691657"/>
                <a:gd name="connsiteY299" fmla="*/ 115924 h 695561"/>
                <a:gd name="connsiteX300" fmla="*/ 344407 w 691657"/>
                <a:gd name="connsiteY300" fmla="*/ 114297 h 695561"/>
                <a:gd name="connsiteX301" fmla="*/ 335303 w 691657"/>
                <a:gd name="connsiteY301" fmla="*/ 112906 h 695561"/>
                <a:gd name="connsiteX302" fmla="*/ 327133 w 691657"/>
                <a:gd name="connsiteY302" fmla="*/ 111499 h 695561"/>
                <a:gd name="connsiteX303" fmla="*/ 320258 w 691657"/>
                <a:gd name="connsiteY303" fmla="*/ 110456 h 695561"/>
                <a:gd name="connsiteX304" fmla="*/ 314884 w 691657"/>
                <a:gd name="connsiteY304" fmla="*/ 109524 h 695561"/>
                <a:gd name="connsiteX305" fmla="*/ 311502 w 691657"/>
                <a:gd name="connsiteY305" fmla="*/ 109049 h 695561"/>
                <a:gd name="connsiteX306" fmla="*/ 310222 w 691657"/>
                <a:gd name="connsiteY306" fmla="*/ 108813 h 695561"/>
                <a:gd name="connsiteX307" fmla="*/ 306966 w 691657"/>
                <a:gd name="connsiteY307" fmla="*/ 108228 h 695561"/>
                <a:gd name="connsiteX308" fmla="*/ 306382 w 691657"/>
                <a:gd name="connsiteY308" fmla="*/ 107643 h 695561"/>
                <a:gd name="connsiteX309" fmla="*/ 305923 w 691657"/>
                <a:gd name="connsiteY309" fmla="*/ 106821 h 695561"/>
                <a:gd name="connsiteX310" fmla="*/ 304738 w 691657"/>
                <a:gd name="connsiteY310" fmla="*/ 103913 h 695561"/>
                <a:gd name="connsiteX311" fmla="*/ 302525 w 691657"/>
                <a:gd name="connsiteY311" fmla="*/ 99962 h 695561"/>
                <a:gd name="connsiteX312" fmla="*/ 298922 w 691657"/>
                <a:gd name="connsiteY312" fmla="*/ 93767 h 695561"/>
                <a:gd name="connsiteX313" fmla="*/ 296709 w 691657"/>
                <a:gd name="connsiteY313" fmla="*/ 89689 h 695561"/>
                <a:gd name="connsiteX314" fmla="*/ 295319 w 691657"/>
                <a:gd name="connsiteY314" fmla="*/ 87240 h 695561"/>
                <a:gd name="connsiteX315" fmla="*/ 293801 w 691657"/>
                <a:gd name="connsiteY315" fmla="*/ 85596 h 695561"/>
                <a:gd name="connsiteX316" fmla="*/ 292174 w 691657"/>
                <a:gd name="connsiteY316" fmla="*/ 84079 h 695561"/>
                <a:gd name="connsiteX317" fmla="*/ 290988 w 691657"/>
                <a:gd name="connsiteY317" fmla="*/ 83494 h 695561"/>
                <a:gd name="connsiteX318" fmla="*/ 289819 w 691657"/>
                <a:gd name="connsiteY318" fmla="*/ 83257 h 695561"/>
                <a:gd name="connsiteX319" fmla="*/ 288776 w 691657"/>
                <a:gd name="connsiteY319" fmla="*/ 83257 h 695561"/>
                <a:gd name="connsiteX320" fmla="*/ 287385 w 691657"/>
                <a:gd name="connsiteY320" fmla="*/ 82893 h 695561"/>
                <a:gd name="connsiteX321" fmla="*/ 286452 w 691657"/>
                <a:gd name="connsiteY321" fmla="*/ 82309 h 695561"/>
                <a:gd name="connsiteX322" fmla="*/ 285283 w 691657"/>
                <a:gd name="connsiteY322" fmla="*/ 81376 h 695561"/>
                <a:gd name="connsiteX323" fmla="*/ 284113 w 691657"/>
                <a:gd name="connsiteY323" fmla="*/ 81139 h 695561"/>
                <a:gd name="connsiteX324" fmla="*/ 282011 w 691657"/>
                <a:gd name="connsiteY324" fmla="*/ 80902 h 695561"/>
                <a:gd name="connsiteX325" fmla="*/ 281316 w 691657"/>
                <a:gd name="connsiteY325" fmla="*/ 80317 h 695561"/>
                <a:gd name="connsiteX326" fmla="*/ 279925 w 691657"/>
                <a:gd name="connsiteY326" fmla="*/ 78215 h 695561"/>
                <a:gd name="connsiteX327" fmla="*/ 279104 w 691657"/>
                <a:gd name="connsiteY327" fmla="*/ 77868 h 695561"/>
                <a:gd name="connsiteX328" fmla="*/ 278376 w 691657"/>
                <a:gd name="connsiteY328" fmla="*/ 77978 h 695561"/>
                <a:gd name="connsiteX329" fmla="*/ 276401 w 691657"/>
                <a:gd name="connsiteY329" fmla="*/ 79369 h 695561"/>
                <a:gd name="connsiteX330" fmla="*/ 275705 w 691657"/>
                <a:gd name="connsiteY330" fmla="*/ 79717 h 695561"/>
                <a:gd name="connsiteX331" fmla="*/ 274773 w 691657"/>
                <a:gd name="connsiteY331" fmla="*/ 79827 h 695561"/>
                <a:gd name="connsiteX332" fmla="*/ 273493 w 691657"/>
                <a:gd name="connsiteY332" fmla="*/ 79717 h 695561"/>
                <a:gd name="connsiteX333" fmla="*/ 272671 w 691657"/>
                <a:gd name="connsiteY333" fmla="*/ 79369 h 695561"/>
                <a:gd name="connsiteX334" fmla="*/ 272086 w 691657"/>
                <a:gd name="connsiteY334" fmla="*/ 78784 h 695561"/>
                <a:gd name="connsiteX335" fmla="*/ 271502 w 691657"/>
                <a:gd name="connsiteY335" fmla="*/ 77267 h 695561"/>
                <a:gd name="connsiteX336" fmla="*/ 270680 w 691657"/>
                <a:gd name="connsiteY336" fmla="*/ 74454 h 695561"/>
                <a:gd name="connsiteX337" fmla="*/ 271027 w 691657"/>
                <a:gd name="connsiteY337" fmla="*/ 73648 h 695561"/>
                <a:gd name="connsiteX338" fmla="*/ 268230 w 691657"/>
                <a:gd name="connsiteY338" fmla="*/ 75861 h 695561"/>
                <a:gd name="connsiteX339" fmla="*/ 266018 w 691657"/>
                <a:gd name="connsiteY339" fmla="*/ 75971 h 695561"/>
                <a:gd name="connsiteX340" fmla="*/ 260992 w 691657"/>
                <a:gd name="connsiteY340" fmla="*/ 73759 h 695561"/>
                <a:gd name="connsiteX341" fmla="*/ 252726 w 691657"/>
                <a:gd name="connsiteY341" fmla="*/ 72589 h 695561"/>
                <a:gd name="connsiteX342" fmla="*/ 241869 w 691657"/>
                <a:gd name="connsiteY342" fmla="*/ 67801 h 695561"/>
                <a:gd name="connsiteX343" fmla="*/ 232876 w 691657"/>
                <a:gd name="connsiteY343" fmla="*/ 60926 h 695561"/>
                <a:gd name="connsiteX344" fmla="*/ 230426 w 691657"/>
                <a:gd name="connsiteY344" fmla="*/ 59756 h 695561"/>
                <a:gd name="connsiteX345" fmla="*/ 231248 w 691657"/>
                <a:gd name="connsiteY345" fmla="*/ 60230 h 695561"/>
                <a:gd name="connsiteX346" fmla="*/ 233698 w 691657"/>
                <a:gd name="connsiteY346" fmla="*/ 62553 h 695561"/>
                <a:gd name="connsiteX347" fmla="*/ 232418 w 691657"/>
                <a:gd name="connsiteY347" fmla="*/ 62553 h 695561"/>
                <a:gd name="connsiteX348" fmla="*/ 231248 w 691657"/>
                <a:gd name="connsiteY348" fmla="*/ 62901 h 695561"/>
                <a:gd name="connsiteX349" fmla="*/ 230205 w 691657"/>
                <a:gd name="connsiteY349" fmla="*/ 63375 h 695561"/>
                <a:gd name="connsiteX350" fmla="*/ 229162 w 691657"/>
                <a:gd name="connsiteY350" fmla="*/ 64071 h 695561"/>
                <a:gd name="connsiteX351" fmla="*/ 229273 w 691657"/>
                <a:gd name="connsiteY351" fmla="*/ 65003 h 695561"/>
                <a:gd name="connsiteX352" fmla="*/ 233224 w 691657"/>
                <a:gd name="connsiteY352" fmla="*/ 64656 h 695561"/>
                <a:gd name="connsiteX353" fmla="*/ 231359 w 691657"/>
                <a:gd name="connsiteY353" fmla="*/ 67801 h 695561"/>
                <a:gd name="connsiteX354" fmla="*/ 228562 w 691657"/>
                <a:gd name="connsiteY354" fmla="*/ 70029 h 695561"/>
                <a:gd name="connsiteX355" fmla="*/ 215491 w 691657"/>
                <a:gd name="connsiteY355" fmla="*/ 76445 h 695561"/>
                <a:gd name="connsiteX356" fmla="*/ 212331 w 691657"/>
                <a:gd name="connsiteY356" fmla="*/ 77378 h 695561"/>
                <a:gd name="connsiteX357" fmla="*/ 209186 w 691657"/>
                <a:gd name="connsiteY357" fmla="*/ 76208 h 695561"/>
                <a:gd name="connsiteX358" fmla="*/ 210355 w 691657"/>
                <a:gd name="connsiteY358" fmla="*/ 73047 h 695561"/>
                <a:gd name="connsiteX359" fmla="*/ 211983 w 691657"/>
                <a:gd name="connsiteY359" fmla="*/ 70013 h 695561"/>
                <a:gd name="connsiteX360" fmla="*/ 218526 w 691657"/>
                <a:gd name="connsiteY360" fmla="*/ 61257 h 695561"/>
                <a:gd name="connsiteX361" fmla="*/ 218984 w 691657"/>
                <a:gd name="connsiteY361" fmla="*/ 59393 h 695561"/>
                <a:gd name="connsiteX362" fmla="*/ 218289 w 691657"/>
                <a:gd name="connsiteY362" fmla="*/ 58002 h 695561"/>
                <a:gd name="connsiteX363" fmla="*/ 217356 w 691657"/>
                <a:gd name="connsiteY363" fmla="*/ 56595 h 695561"/>
                <a:gd name="connsiteX364" fmla="*/ 216771 w 691657"/>
                <a:gd name="connsiteY364" fmla="*/ 55204 h 695561"/>
                <a:gd name="connsiteX365" fmla="*/ 216771 w 691657"/>
                <a:gd name="connsiteY365" fmla="*/ 52533 h 695561"/>
                <a:gd name="connsiteX366" fmla="*/ 217230 w 691657"/>
                <a:gd name="connsiteY366" fmla="*/ 49278 h 695561"/>
                <a:gd name="connsiteX367" fmla="*/ 218273 w 691657"/>
                <a:gd name="connsiteY367" fmla="*/ 46465 h 695561"/>
                <a:gd name="connsiteX368" fmla="*/ 220249 w 691657"/>
                <a:gd name="connsiteY368" fmla="*/ 45058 h 695561"/>
                <a:gd name="connsiteX369" fmla="*/ 222003 w 691657"/>
                <a:gd name="connsiteY369" fmla="*/ 43430 h 695561"/>
                <a:gd name="connsiteX370" fmla="*/ 224326 w 691657"/>
                <a:gd name="connsiteY370" fmla="*/ 36445 h 695561"/>
                <a:gd name="connsiteX371" fmla="*/ 225954 w 691657"/>
                <a:gd name="connsiteY371" fmla="*/ 34232 h 695561"/>
                <a:gd name="connsiteX372" fmla="*/ 225258 w 691657"/>
                <a:gd name="connsiteY372" fmla="*/ 32826 h 695561"/>
                <a:gd name="connsiteX373" fmla="*/ 224911 w 691657"/>
                <a:gd name="connsiteY373" fmla="*/ 32225 h 695561"/>
                <a:gd name="connsiteX374" fmla="*/ 227502 w 691657"/>
                <a:gd name="connsiteY374" fmla="*/ 30708 h 695561"/>
                <a:gd name="connsiteX375" fmla="*/ 227044 w 691657"/>
                <a:gd name="connsiteY375" fmla="*/ 29538 h 695561"/>
                <a:gd name="connsiteX376" fmla="*/ 225511 w 691657"/>
                <a:gd name="connsiteY376" fmla="*/ 28606 h 695561"/>
                <a:gd name="connsiteX377" fmla="*/ 224579 w 691657"/>
                <a:gd name="connsiteY377" fmla="*/ 27673 h 695561"/>
                <a:gd name="connsiteX378" fmla="*/ 223883 w 691657"/>
                <a:gd name="connsiteY378" fmla="*/ 24766 h 695561"/>
                <a:gd name="connsiteX379" fmla="*/ 222714 w 691657"/>
                <a:gd name="connsiteY379" fmla="*/ 23944 h 695561"/>
                <a:gd name="connsiteX380" fmla="*/ 219332 w 691657"/>
                <a:gd name="connsiteY380" fmla="*/ 24402 h 695561"/>
                <a:gd name="connsiteX381" fmla="*/ 218747 w 691657"/>
                <a:gd name="connsiteY381" fmla="*/ 24054 h 695561"/>
                <a:gd name="connsiteX382" fmla="*/ 218399 w 691657"/>
                <a:gd name="connsiteY382" fmla="*/ 23122 h 695561"/>
                <a:gd name="connsiteX383" fmla="*/ 218162 w 691657"/>
                <a:gd name="connsiteY383" fmla="*/ 22063 h 695561"/>
                <a:gd name="connsiteX384" fmla="*/ 217925 w 691657"/>
                <a:gd name="connsiteY384" fmla="*/ 21494 h 695561"/>
                <a:gd name="connsiteX385" fmla="*/ 216882 w 691657"/>
                <a:gd name="connsiteY385" fmla="*/ 21020 h 695561"/>
                <a:gd name="connsiteX386" fmla="*/ 215839 w 691657"/>
                <a:gd name="connsiteY386" fmla="*/ 20783 h 695561"/>
                <a:gd name="connsiteX387" fmla="*/ 213626 w 691657"/>
                <a:gd name="connsiteY387" fmla="*/ 20672 h 695561"/>
                <a:gd name="connsiteX388" fmla="*/ 212789 w 691657"/>
                <a:gd name="connsiteY388" fmla="*/ 21272 h 695561"/>
                <a:gd name="connsiteX389" fmla="*/ 212441 w 691657"/>
                <a:gd name="connsiteY389" fmla="*/ 22316 h 695561"/>
                <a:gd name="connsiteX390" fmla="*/ 212204 w 691657"/>
                <a:gd name="connsiteY390" fmla="*/ 23485 h 695561"/>
                <a:gd name="connsiteX391" fmla="*/ 211967 w 691657"/>
                <a:gd name="connsiteY391" fmla="*/ 24181 h 695561"/>
                <a:gd name="connsiteX392" fmla="*/ 210924 w 691657"/>
                <a:gd name="connsiteY392" fmla="*/ 24639 h 695561"/>
                <a:gd name="connsiteX393" fmla="*/ 209644 w 691657"/>
                <a:gd name="connsiteY393" fmla="*/ 25097 h 695561"/>
                <a:gd name="connsiteX394" fmla="*/ 207320 w 691657"/>
                <a:gd name="connsiteY394" fmla="*/ 25445 h 695561"/>
                <a:gd name="connsiteX395" fmla="*/ 206388 w 691657"/>
                <a:gd name="connsiteY395" fmla="*/ 25334 h 695561"/>
                <a:gd name="connsiteX396" fmla="*/ 204650 w 691657"/>
                <a:gd name="connsiteY396" fmla="*/ 24876 h 695561"/>
                <a:gd name="connsiteX397" fmla="*/ 203954 w 691657"/>
                <a:gd name="connsiteY397" fmla="*/ 24766 h 695561"/>
                <a:gd name="connsiteX398" fmla="*/ 202911 w 691657"/>
                <a:gd name="connsiteY398" fmla="*/ 25113 h 695561"/>
                <a:gd name="connsiteX399" fmla="*/ 202216 w 691657"/>
                <a:gd name="connsiteY399" fmla="*/ 25808 h 695561"/>
                <a:gd name="connsiteX400" fmla="*/ 201757 w 691657"/>
                <a:gd name="connsiteY400" fmla="*/ 26504 h 695561"/>
                <a:gd name="connsiteX401" fmla="*/ 201410 w 691657"/>
                <a:gd name="connsiteY401" fmla="*/ 26962 h 695561"/>
                <a:gd name="connsiteX402" fmla="*/ 196732 w 691657"/>
                <a:gd name="connsiteY402" fmla="*/ 29412 h 695561"/>
                <a:gd name="connsiteX403" fmla="*/ 195562 w 691657"/>
                <a:gd name="connsiteY403" fmla="*/ 30581 h 695561"/>
                <a:gd name="connsiteX404" fmla="*/ 195104 w 691657"/>
                <a:gd name="connsiteY404" fmla="*/ 31529 h 695561"/>
                <a:gd name="connsiteX405" fmla="*/ 194993 w 691657"/>
                <a:gd name="connsiteY405" fmla="*/ 32573 h 695561"/>
                <a:gd name="connsiteX406" fmla="*/ 194756 w 691657"/>
                <a:gd name="connsiteY406" fmla="*/ 33395 h 695561"/>
                <a:gd name="connsiteX407" fmla="*/ 193823 w 691657"/>
                <a:gd name="connsiteY407" fmla="*/ 33853 h 695561"/>
                <a:gd name="connsiteX408" fmla="*/ 191611 w 691657"/>
                <a:gd name="connsiteY408" fmla="*/ 34090 h 695561"/>
                <a:gd name="connsiteX409" fmla="*/ 190678 w 691657"/>
                <a:gd name="connsiteY409" fmla="*/ 34453 h 695561"/>
                <a:gd name="connsiteX410" fmla="*/ 189746 w 691657"/>
                <a:gd name="connsiteY410" fmla="*/ 35133 h 695561"/>
                <a:gd name="connsiteX411" fmla="*/ 188229 w 691657"/>
                <a:gd name="connsiteY411" fmla="*/ 38641 h 695561"/>
                <a:gd name="connsiteX412" fmla="*/ 186806 w 691657"/>
                <a:gd name="connsiteY412" fmla="*/ 39922 h 695561"/>
                <a:gd name="connsiteX413" fmla="*/ 184594 w 691657"/>
                <a:gd name="connsiteY413" fmla="*/ 38752 h 695561"/>
                <a:gd name="connsiteX414" fmla="*/ 184705 w 691657"/>
                <a:gd name="connsiteY414" fmla="*/ 37820 h 695561"/>
                <a:gd name="connsiteX415" fmla="*/ 184594 w 691657"/>
                <a:gd name="connsiteY415" fmla="*/ 37472 h 695561"/>
                <a:gd name="connsiteX416" fmla="*/ 184483 w 691657"/>
                <a:gd name="connsiteY416" fmla="*/ 37235 h 695561"/>
                <a:gd name="connsiteX417" fmla="*/ 184373 w 691657"/>
                <a:gd name="connsiteY417" fmla="*/ 36540 h 695561"/>
                <a:gd name="connsiteX418" fmla="*/ 182397 w 691657"/>
                <a:gd name="connsiteY418" fmla="*/ 38989 h 695561"/>
                <a:gd name="connsiteX419" fmla="*/ 179948 w 691657"/>
                <a:gd name="connsiteY419" fmla="*/ 40032 h 695561"/>
                <a:gd name="connsiteX420" fmla="*/ 178320 w 691657"/>
                <a:gd name="connsiteY420" fmla="*/ 39337 h 695561"/>
                <a:gd name="connsiteX421" fmla="*/ 178904 w 691657"/>
                <a:gd name="connsiteY421" fmla="*/ 35955 h 695561"/>
                <a:gd name="connsiteX422" fmla="*/ 175759 w 691657"/>
                <a:gd name="connsiteY422" fmla="*/ 36998 h 695561"/>
                <a:gd name="connsiteX423" fmla="*/ 170496 w 691657"/>
                <a:gd name="connsiteY423" fmla="*/ 42008 h 695561"/>
                <a:gd name="connsiteX424" fmla="*/ 162231 w 691657"/>
                <a:gd name="connsiteY424" fmla="*/ 47966 h 695561"/>
                <a:gd name="connsiteX425" fmla="*/ 157078 w 691657"/>
                <a:gd name="connsiteY425" fmla="*/ 53324 h 695561"/>
                <a:gd name="connsiteX426" fmla="*/ 155451 w 691657"/>
                <a:gd name="connsiteY426" fmla="*/ 52154 h 695561"/>
                <a:gd name="connsiteX427" fmla="*/ 147280 w 691657"/>
                <a:gd name="connsiteY427" fmla="*/ 56121 h 695561"/>
                <a:gd name="connsiteX428" fmla="*/ 138430 w 691657"/>
                <a:gd name="connsiteY428" fmla="*/ 58002 h 695561"/>
                <a:gd name="connsiteX429" fmla="*/ 114043 w 691657"/>
                <a:gd name="connsiteY429" fmla="*/ 68717 h 695561"/>
                <a:gd name="connsiteX430" fmla="*/ 97718 w 691657"/>
                <a:gd name="connsiteY430" fmla="*/ 72336 h 695561"/>
                <a:gd name="connsiteX431" fmla="*/ 95015 w 691657"/>
                <a:gd name="connsiteY431" fmla="*/ 72336 h 695561"/>
                <a:gd name="connsiteX432" fmla="*/ 87682 w 691657"/>
                <a:gd name="connsiteY432" fmla="*/ 69413 h 695561"/>
                <a:gd name="connsiteX433" fmla="*/ 85928 w 691657"/>
                <a:gd name="connsiteY433" fmla="*/ 69065 h 695561"/>
                <a:gd name="connsiteX434" fmla="*/ 83952 w 691657"/>
                <a:gd name="connsiteY434" fmla="*/ 68132 h 695561"/>
                <a:gd name="connsiteX435" fmla="*/ 81013 w 691657"/>
                <a:gd name="connsiteY435" fmla="*/ 65920 h 695561"/>
                <a:gd name="connsiteX436" fmla="*/ 78452 w 691657"/>
                <a:gd name="connsiteY436" fmla="*/ 63359 h 695561"/>
                <a:gd name="connsiteX437" fmla="*/ 77631 w 691657"/>
                <a:gd name="connsiteY437" fmla="*/ 61968 h 695561"/>
                <a:gd name="connsiteX438" fmla="*/ 76113 w 691657"/>
                <a:gd name="connsiteY438" fmla="*/ 62664 h 695561"/>
                <a:gd name="connsiteX439" fmla="*/ 74359 w 691657"/>
                <a:gd name="connsiteY439" fmla="*/ 64055 h 695561"/>
                <a:gd name="connsiteX440" fmla="*/ 73664 w 691657"/>
                <a:gd name="connsiteY440" fmla="*/ 65572 h 695561"/>
                <a:gd name="connsiteX441" fmla="*/ 72842 w 691657"/>
                <a:gd name="connsiteY441" fmla="*/ 68132 h 695561"/>
                <a:gd name="connsiteX442" fmla="*/ 72494 w 691657"/>
                <a:gd name="connsiteY442" fmla="*/ 68717 h 695561"/>
                <a:gd name="connsiteX443" fmla="*/ 71909 w 691657"/>
                <a:gd name="connsiteY443" fmla="*/ 69175 h 695561"/>
                <a:gd name="connsiteX444" fmla="*/ 70171 w 691657"/>
                <a:gd name="connsiteY444" fmla="*/ 69760 h 695561"/>
                <a:gd name="connsiteX445" fmla="*/ 69444 w 691657"/>
                <a:gd name="connsiteY445" fmla="*/ 70124 h 695561"/>
                <a:gd name="connsiteX446" fmla="*/ 68985 w 691657"/>
                <a:gd name="connsiteY446" fmla="*/ 70582 h 695561"/>
                <a:gd name="connsiteX447" fmla="*/ 68527 w 691657"/>
                <a:gd name="connsiteY447" fmla="*/ 71277 h 695561"/>
                <a:gd name="connsiteX448" fmla="*/ 68179 w 691657"/>
                <a:gd name="connsiteY448" fmla="*/ 72099 h 695561"/>
                <a:gd name="connsiteX449" fmla="*/ 68069 w 691657"/>
                <a:gd name="connsiteY449" fmla="*/ 73031 h 695561"/>
                <a:gd name="connsiteX450" fmla="*/ 67832 w 691657"/>
                <a:gd name="connsiteY450" fmla="*/ 76888 h 695561"/>
                <a:gd name="connsiteX451" fmla="*/ 67595 w 691657"/>
                <a:gd name="connsiteY451" fmla="*/ 77583 h 695561"/>
                <a:gd name="connsiteX452" fmla="*/ 67358 w 691657"/>
                <a:gd name="connsiteY452" fmla="*/ 77931 h 695561"/>
                <a:gd name="connsiteX453" fmla="*/ 67010 w 691657"/>
                <a:gd name="connsiteY453" fmla="*/ 78516 h 695561"/>
                <a:gd name="connsiteX454" fmla="*/ 66425 w 691657"/>
                <a:gd name="connsiteY454" fmla="*/ 78864 h 695561"/>
                <a:gd name="connsiteX455" fmla="*/ 64798 w 691657"/>
                <a:gd name="connsiteY455" fmla="*/ 79448 h 695561"/>
                <a:gd name="connsiteX456" fmla="*/ 62933 w 691657"/>
                <a:gd name="connsiteY456" fmla="*/ 79685 h 695561"/>
                <a:gd name="connsiteX457" fmla="*/ 60831 w 691657"/>
                <a:gd name="connsiteY457" fmla="*/ 79685 h 695561"/>
                <a:gd name="connsiteX458" fmla="*/ 59203 w 691657"/>
                <a:gd name="connsiteY458" fmla="*/ 79227 h 695561"/>
                <a:gd name="connsiteX459" fmla="*/ 58744 w 691657"/>
                <a:gd name="connsiteY459" fmla="*/ 79116 h 695561"/>
                <a:gd name="connsiteX460" fmla="*/ 58507 w 691657"/>
                <a:gd name="connsiteY460" fmla="*/ 79701 h 695561"/>
                <a:gd name="connsiteX461" fmla="*/ 58744 w 691657"/>
                <a:gd name="connsiteY461" fmla="*/ 82957 h 695561"/>
                <a:gd name="connsiteX462" fmla="*/ 59329 w 691657"/>
                <a:gd name="connsiteY462" fmla="*/ 92534 h 695561"/>
                <a:gd name="connsiteX463" fmla="*/ 60025 w 691657"/>
                <a:gd name="connsiteY463" fmla="*/ 102112 h 695561"/>
                <a:gd name="connsiteX464" fmla="*/ 60610 w 691657"/>
                <a:gd name="connsiteY464" fmla="*/ 111547 h 695561"/>
                <a:gd name="connsiteX465" fmla="*/ 61305 w 691657"/>
                <a:gd name="connsiteY465" fmla="*/ 121108 h 695561"/>
                <a:gd name="connsiteX466" fmla="*/ 61889 w 691657"/>
                <a:gd name="connsiteY466" fmla="*/ 130685 h 695561"/>
                <a:gd name="connsiteX467" fmla="*/ 62585 w 691657"/>
                <a:gd name="connsiteY467" fmla="*/ 140263 h 695561"/>
                <a:gd name="connsiteX468" fmla="*/ 63280 w 691657"/>
                <a:gd name="connsiteY468" fmla="*/ 149825 h 695561"/>
                <a:gd name="connsiteX469" fmla="*/ 63865 w 691657"/>
                <a:gd name="connsiteY469" fmla="*/ 159386 h 695561"/>
                <a:gd name="connsiteX470" fmla="*/ 64102 w 691657"/>
                <a:gd name="connsiteY470" fmla="*/ 161614 h 695561"/>
                <a:gd name="connsiteX471" fmla="*/ 64339 w 691657"/>
                <a:gd name="connsiteY471" fmla="*/ 166514 h 695561"/>
                <a:gd name="connsiteX472" fmla="*/ 62237 w 691657"/>
                <a:gd name="connsiteY472" fmla="*/ 167099 h 695561"/>
                <a:gd name="connsiteX473" fmla="*/ 60846 w 691657"/>
                <a:gd name="connsiteY473" fmla="*/ 168268 h 695561"/>
                <a:gd name="connsiteX474" fmla="*/ 59456 w 691657"/>
                <a:gd name="connsiteY474" fmla="*/ 170007 h 695561"/>
                <a:gd name="connsiteX475" fmla="*/ 58413 w 691657"/>
                <a:gd name="connsiteY475" fmla="*/ 172109 h 695561"/>
                <a:gd name="connsiteX476" fmla="*/ 58065 w 691657"/>
                <a:gd name="connsiteY476" fmla="*/ 174210 h 695561"/>
                <a:gd name="connsiteX477" fmla="*/ 57022 w 691657"/>
                <a:gd name="connsiteY477" fmla="*/ 175617 h 695561"/>
                <a:gd name="connsiteX478" fmla="*/ 54430 w 691657"/>
                <a:gd name="connsiteY478" fmla="*/ 175617 h 695561"/>
                <a:gd name="connsiteX479" fmla="*/ 51522 w 691657"/>
                <a:gd name="connsiteY479" fmla="*/ 175270 h 695561"/>
                <a:gd name="connsiteX480" fmla="*/ 49547 w 691657"/>
                <a:gd name="connsiteY480" fmla="*/ 175270 h 695561"/>
                <a:gd name="connsiteX481" fmla="*/ 47919 w 691657"/>
                <a:gd name="connsiteY481" fmla="*/ 176787 h 695561"/>
                <a:gd name="connsiteX482" fmla="*/ 45706 w 691657"/>
                <a:gd name="connsiteY482" fmla="*/ 180880 h 695561"/>
                <a:gd name="connsiteX483" fmla="*/ 44078 w 691657"/>
                <a:gd name="connsiteY483" fmla="*/ 181812 h 695561"/>
                <a:gd name="connsiteX484" fmla="*/ 39400 w 691657"/>
                <a:gd name="connsiteY484" fmla="*/ 182160 h 695561"/>
                <a:gd name="connsiteX485" fmla="*/ 38357 w 691657"/>
                <a:gd name="connsiteY485" fmla="*/ 182618 h 695561"/>
                <a:gd name="connsiteX486" fmla="*/ 37535 w 691657"/>
                <a:gd name="connsiteY486" fmla="*/ 183314 h 695561"/>
                <a:gd name="connsiteX487" fmla="*/ 36840 w 691657"/>
                <a:gd name="connsiteY487" fmla="*/ 184136 h 695561"/>
                <a:gd name="connsiteX488" fmla="*/ 36492 w 691657"/>
                <a:gd name="connsiteY488" fmla="*/ 184483 h 695561"/>
                <a:gd name="connsiteX489" fmla="*/ 36381 w 691657"/>
                <a:gd name="connsiteY489" fmla="*/ 184831 h 695561"/>
                <a:gd name="connsiteX490" fmla="*/ 35212 w 691657"/>
                <a:gd name="connsiteY490" fmla="*/ 187044 h 695561"/>
                <a:gd name="connsiteX491" fmla="*/ 34627 w 691657"/>
                <a:gd name="connsiteY491" fmla="*/ 187755 h 695561"/>
                <a:gd name="connsiteX492" fmla="*/ 33805 w 691657"/>
                <a:gd name="connsiteY492" fmla="*/ 188340 h 695561"/>
                <a:gd name="connsiteX493" fmla="*/ 30897 w 691657"/>
                <a:gd name="connsiteY493" fmla="*/ 188924 h 695561"/>
                <a:gd name="connsiteX494" fmla="*/ 24939 w 691657"/>
                <a:gd name="connsiteY494" fmla="*/ 193018 h 695561"/>
                <a:gd name="connsiteX495" fmla="*/ 22964 w 691657"/>
                <a:gd name="connsiteY495" fmla="*/ 193602 h 695561"/>
                <a:gd name="connsiteX496" fmla="*/ 19581 w 691657"/>
                <a:gd name="connsiteY496" fmla="*/ 195467 h 695561"/>
                <a:gd name="connsiteX497" fmla="*/ 16531 w 691657"/>
                <a:gd name="connsiteY497" fmla="*/ 199418 h 695561"/>
                <a:gd name="connsiteX498" fmla="*/ 12580 w 691657"/>
                <a:gd name="connsiteY498" fmla="*/ 207937 h 695561"/>
                <a:gd name="connsiteX499" fmla="*/ 13402 w 691657"/>
                <a:gd name="connsiteY499" fmla="*/ 212251 h 695561"/>
                <a:gd name="connsiteX500" fmla="*/ 10494 w 691657"/>
                <a:gd name="connsiteY500" fmla="*/ 216929 h 695561"/>
                <a:gd name="connsiteX501" fmla="*/ 1280 w 691657"/>
                <a:gd name="connsiteY501" fmla="*/ 226602 h 695561"/>
                <a:gd name="connsiteX502" fmla="*/ 348 w 691657"/>
                <a:gd name="connsiteY502" fmla="*/ 228467 h 695561"/>
                <a:gd name="connsiteX503" fmla="*/ 111 w 691657"/>
                <a:gd name="connsiteY503" fmla="*/ 231043 h 695561"/>
                <a:gd name="connsiteX504" fmla="*/ 0 w 691657"/>
                <a:gd name="connsiteY504" fmla="*/ 242580 h 695561"/>
                <a:gd name="connsiteX505" fmla="*/ 2560 w 691657"/>
                <a:gd name="connsiteY505" fmla="*/ 247716 h 695561"/>
                <a:gd name="connsiteX506" fmla="*/ 7475 w 691657"/>
                <a:gd name="connsiteY506" fmla="*/ 248538 h 695561"/>
                <a:gd name="connsiteX507" fmla="*/ 13291 w 691657"/>
                <a:gd name="connsiteY507" fmla="*/ 248080 h 695561"/>
                <a:gd name="connsiteX508" fmla="*/ 17732 w 691657"/>
                <a:gd name="connsiteY508" fmla="*/ 249360 h 695561"/>
                <a:gd name="connsiteX509" fmla="*/ 19123 w 691657"/>
                <a:gd name="connsiteY509" fmla="*/ 251572 h 695561"/>
                <a:gd name="connsiteX510" fmla="*/ 21225 w 691657"/>
                <a:gd name="connsiteY510" fmla="*/ 257294 h 695561"/>
                <a:gd name="connsiteX511" fmla="*/ 22268 w 691657"/>
                <a:gd name="connsiteY511" fmla="*/ 259396 h 695561"/>
                <a:gd name="connsiteX512" fmla="*/ 24370 w 691657"/>
                <a:gd name="connsiteY512" fmla="*/ 261719 h 695561"/>
                <a:gd name="connsiteX513" fmla="*/ 26583 w 691657"/>
                <a:gd name="connsiteY513" fmla="*/ 263694 h 695561"/>
                <a:gd name="connsiteX514" fmla="*/ 28337 w 691657"/>
                <a:gd name="connsiteY514" fmla="*/ 265923 h 695561"/>
                <a:gd name="connsiteX515" fmla="*/ 29033 w 691657"/>
                <a:gd name="connsiteY515" fmla="*/ 268831 h 695561"/>
                <a:gd name="connsiteX516" fmla="*/ 28795 w 691657"/>
                <a:gd name="connsiteY516" fmla="*/ 271502 h 695561"/>
                <a:gd name="connsiteX517" fmla="*/ 25761 w 691657"/>
                <a:gd name="connsiteY517" fmla="*/ 276970 h 695561"/>
                <a:gd name="connsiteX518" fmla="*/ 25303 w 691657"/>
                <a:gd name="connsiteY518" fmla="*/ 280478 h 695561"/>
                <a:gd name="connsiteX519" fmla="*/ 24844 w 691657"/>
                <a:gd name="connsiteY519" fmla="*/ 283292 h 695561"/>
                <a:gd name="connsiteX520" fmla="*/ 23454 w 691657"/>
                <a:gd name="connsiteY520" fmla="*/ 285156 h 695561"/>
                <a:gd name="connsiteX521" fmla="*/ 21826 w 691657"/>
                <a:gd name="connsiteY521" fmla="*/ 286674 h 695561"/>
                <a:gd name="connsiteX522" fmla="*/ 20309 w 691657"/>
                <a:gd name="connsiteY522" fmla="*/ 288665 h 695561"/>
                <a:gd name="connsiteX523" fmla="*/ 19487 w 691657"/>
                <a:gd name="connsiteY523" fmla="*/ 291210 h 695561"/>
                <a:gd name="connsiteX524" fmla="*/ 19249 w 691657"/>
                <a:gd name="connsiteY524" fmla="*/ 294007 h 695561"/>
                <a:gd name="connsiteX525" fmla="*/ 19597 w 691657"/>
                <a:gd name="connsiteY525" fmla="*/ 300771 h 695561"/>
                <a:gd name="connsiteX526" fmla="*/ 19013 w 691657"/>
                <a:gd name="connsiteY526" fmla="*/ 304027 h 695561"/>
                <a:gd name="connsiteX527" fmla="*/ 18902 w 691657"/>
                <a:gd name="connsiteY527" fmla="*/ 305781 h 695561"/>
                <a:gd name="connsiteX528" fmla="*/ 19487 w 691657"/>
                <a:gd name="connsiteY528" fmla="*/ 306603 h 695561"/>
                <a:gd name="connsiteX529" fmla="*/ 21810 w 691657"/>
                <a:gd name="connsiteY529" fmla="*/ 311502 h 695561"/>
                <a:gd name="connsiteX530" fmla="*/ 22158 w 691657"/>
                <a:gd name="connsiteY530" fmla="*/ 314884 h 695561"/>
                <a:gd name="connsiteX531" fmla="*/ 21699 w 691657"/>
                <a:gd name="connsiteY531" fmla="*/ 317919 h 695561"/>
                <a:gd name="connsiteX532" fmla="*/ 20309 w 691657"/>
                <a:gd name="connsiteY532" fmla="*/ 320116 h 695561"/>
                <a:gd name="connsiteX533" fmla="*/ 18096 w 691657"/>
                <a:gd name="connsiteY533" fmla="*/ 321064 h 695561"/>
                <a:gd name="connsiteX534" fmla="*/ 16563 w 691657"/>
                <a:gd name="connsiteY534" fmla="*/ 322692 h 695561"/>
                <a:gd name="connsiteX535" fmla="*/ 17606 w 691657"/>
                <a:gd name="connsiteY535" fmla="*/ 325947 h 695561"/>
                <a:gd name="connsiteX536" fmla="*/ 20767 w 691657"/>
                <a:gd name="connsiteY536" fmla="*/ 332601 h 695561"/>
                <a:gd name="connsiteX537" fmla="*/ 22284 w 691657"/>
                <a:gd name="connsiteY537" fmla="*/ 339017 h 695561"/>
                <a:gd name="connsiteX538" fmla="*/ 23216 w 691657"/>
                <a:gd name="connsiteY538" fmla="*/ 345434 h 695561"/>
                <a:gd name="connsiteX539" fmla="*/ 22869 w 691657"/>
                <a:gd name="connsiteY539" fmla="*/ 346477 h 695561"/>
                <a:gd name="connsiteX540" fmla="*/ 21478 w 691657"/>
                <a:gd name="connsiteY540" fmla="*/ 349164 h 695561"/>
                <a:gd name="connsiteX541" fmla="*/ 21241 w 691657"/>
                <a:gd name="connsiteY541" fmla="*/ 350792 h 695561"/>
                <a:gd name="connsiteX542" fmla="*/ 22173 w 691657"/>
                <a:gd name="connsiteY542" fmla="*/ 355564 h 695561"/>
                <a:gd name="connsiteX543" fmla="*/ 22410 w 691657"/>
                <a:gd name="connsiteY543" fmla="*/ 357445 h 695561"/>
                <a:gd name="connsiteX544" fmla="*/ 21952 w 691657"/>
                <a:gd name="connsiteY544" fmla="*/ 361633 h 695561"/>
                <a:gd name="connsiteX545" fmla="*/ 17764 w 691657"/>
                <a:gd name="connsiteY545" fmla="*/ 371432 h 695561"/>
                <a:gd name="connsiteX546" fmla="*/ 21020 w 691657"/>
                <a:gd name="connsiteY546" fmla="*/ 373882 h 695561"/>
                <a:gd name="connsiteX547" fmla="*/ 28464 w 691657"/>
                <a:gd name="connsiteY547" fmla="*/ 377722 h 695561"/>
                <a:gd name="connsiteX548" fmla="*/ 36982 w 691657"/>
                <a:gd name="connsiteY548" fmla="*/ 385071 h 695561"/>
                <a:gd name="connsiteX549" fmla="*/ 39195 w 691657"/>
                <a:gd name="connsiteY549" fmla="*/ 386241 h 695561"/>
                <a:gd name="connsiteX550" fmla="*/ 40017 w 691657"/>
                <a:gd name="connsiteY550" fmla="*/ 387521 h 695561"/>
                <a:gd name="connsiteX551" fmla="*/ 40601 w 691657"/>
                <a:gd name="connsiteY551" fmla="*/ 388912 h 695561"/>
                <a:gd name="connsiteX552" fmla="*/ 41186 w 691657"/>
                <a:gd name="connsiteY552" fmla="*/ 389733 h 695561"/>
                <a:gd name="connsiteX553" fmla="*/ 46449 w 691657"/>
                <a:gd name="connsiteY553" fmla="*/ 392420 h 695561"/>
                <a:gd name="connsiteX554" fmla="*/ 64513 w 691657"/>
                <a:gd name="connsiteY554" fmla="*/ 394032 h 695561"/>
                <a:gd name="connsiteX555" fmla="*/ 68701 w 691657"/>
                <a:gd name="connsiteY555" fmla="*/ 395202 h 695561"/>
                <a:gd name="connsiteX556" fmla="*/ 72795 w 691657"/>
                <a:gd name="connsiteY556" fmla="*/ 397999 h 695561"/>
                <a:gd name="connsiteX557" fmla="*/ 76398 w 691657"/>
                <a:gd name="connsiteY557" fmla="*/ 401729 h 695561"/>
                <a:gd name="connsiteX558" fmla="*/ 79891 w 691657"/>
                <a:gd name="connsiteY558" fmla="*/ 408145 h 695561"/>
                <a:gd name="connsiteX559" fmla="*/ 80934 w 691657"/>
                <a:gd name="connsiteY559" fmla="*/ 409773 h 695561"/>
                <a:gd name="connsiteX560" fmla="*/ 82214 w 691657"/>
                <a:gd name="connsiteY560" fmla="*/ 410943 h 695561"/>
                <a:gd name="connsiteX561" fmla="*/ 83873 w 691657"/>
                <a:gd name="connsiteY561" fmla="*/ 411528 h 695561"/>
                <a:gd name="connsiteX562" fmla="*/ 97512 w 691657"/>
                <a:gd name="connsiteY562" fmla="*/ 412823 h 695561"/>
                <a:gd name="connsiteX563" fmla="*/ 103802 w 691657"/>
                <a:gd name="connsiteY563" fmla="*/ 414578 h 695561"/>
                <a:gd name="connsiteX564" fmla="*/ 122594 w 691657"/>
                <a:gd name="connsiteY564" fmla="*/ 428691 h 695561"/>
                <a:gd name="connsiteX565" fmla="*/ 127477 w 691657"/>
                <a:gd name="connsiteY565" fmla="*/ 435582 h 695561"/>
                <a:gd name="connsiteX566" fmla="*/ 137402 w 691657"/>
                <a:gd name="connsiteY566" fmla="*/ 451212 h 695561"/>
                <a:gd name="connsiteX567" fmla="*/ 139852 w 691657"/>
                <a:gd name="connsiteY567" fmla="*/ 454009 h 695561"/>
                <a:gd name="connsiteX568" fmla="*/ 144514 w 691657"/>
                <a:gd name="connsiteY568" fmla="*/ 455637 h 695561"/>
                <a:gd name="connsiteX569" fmla="*/ 158865 w 691657"/>
                <a:gd name="connsiteY569" fmla="*/ 466258 h 695561"/>
                <a:gd name="connsiteX570" fmla="*/ 160255 w 691657"/>
                <a:gd name="connsiteY570" fmla="*/ 466953 h 695561"/>
                <a:gd name="connsiteX571" fmla="*/ 161789 w 691657"/>
                <a:gd name="connsiteY571" fmla="*/ 467190 h 695561"/>
                <a:gd name="connsiteX572" fmla="*/ 172962 w 691657"/>
                <a:gd name="connsiteY572" fmla="*/ 466368 h 695561"/>
                <a:gd name="connsiteX573" fmla="*/ 173657 w 691657"/>
                <a:gd name="connsiteY573" fmla="*/ 466605 h 695561"/>
                <a:gd name="connsiteX574" fmla="*/ 180659 w 691657"/>
                <a:gd name="connsiteY574" fmla="*/ 471267 h 695561"/>
                <a:gd name="connsiteX575" fmla="*/ 181481 w 691657"/>
                <a:gd name="connsiteY575" fmla="*/ 471600 h 695561"/>
                <a:gd name="connsiteX576" fmla="*/ 182524 w 691657"/>
                <a:gd name="connsiteY576" fmla="*/ 471837 h 695561"/>
                <a:gd name="connsiteX577" fmla="*/ 186838 w 691657"/>
                <a:gd name="connsiteY577" fmla="*/ 471837 h 695561"/>
                <a:gd name="connsiteX578" fmla="*/ 188261 w 691657"/>
                <a:gd name="connsiteY578" fmla="*/ 472422 h 695561"/>
                <a:gd name="connsiteX579" fmla="*/ 189082 w 691657"/>
                <a:gd name="connsiteY579" fmla="*/ 473133 h 695561"/>
                <a:gd name="connsiteX580" fmla="*/ 189667 w 691657"/>
                <a:gd name="connsiteY580" fmla="*/ 473955 h 695561"/>
                <a:gd name="connsiteX581" fmla="*/ 190015 w 691657"/>
                <a:gd name="connsiteY581" fmla="*/ 474871 h 695561"/>
                <a:gd name="connsiteX582" fmla="*/ 190362 w 691657"/>
                <a:gd name="connsiteY582" fmla="*/ 476040 h 695561"/>
                <a:gd name="connsiteX583" fmla="*/ 191295 w 691657"/>
                <a:gd name="connsiteY583" fmla="*/ 478142 h 695561"/>
                <a:gd name="connsiteX584" fmla="*/ 194203 w 691657"/>
                <a:gd name="connsiteY584" fmla="*/ 481177 h 695561"/>
                <a:gd name="connsiteX585" fmla="*/ 195246 w 691657"/>
                <a:gd name="connsiteY585" fmla="*/ 483152 h 695561"/>
                <a:gd name="connsiteX586" fmla="*/ 200367 w 691657"/>
                <a:gd name="connsiteY586" fmla="*/ 484559 h 695561"/>
                <a:gd name="connsiteX587" fmla="*/ 202026 w 691657"/>
                <a:gd name="connsiteY587" fmla="*/ 485365 h 695561"/>
                <a:gd name="connsiteX588" fmla="*/ 203306 w 691657"/>
                <a:gd name="connsiteY588" fmla="*/ 486535 h 695561"/>
                <a:gd name="connsiteX589" fmla="*/ 204128 w 691657"/>
                <a:gd name="connsiteY589" fmla="*/ 487925 h 695561"/>
                <a:gd name="connsiteX590" fmla="*/ 204824 w 691657"/>
                <a:gd name="connsiteY590" fmla="*/ 489569 h 695561"/>
                <a:gd name="connsiteX591" fmla="*/ 205645 w 691657"/>
                <a:gd name="connsiteY591" fmla="*/ 493299 h 695561"/>
                <a:gd name="connsiteX592" fmla="*/ 205993 w 691657"/>
                <a:gd name="connsiteY592" fmla="*/ 496807 h 695561"/>
                <a:gd name="connsiteX593" fmla="*/ 206103 w 691657"/>
                <a:gd name="connsiteY593" fmla="*/ 501233 h 695561"/>
                <a:gd name="connsiteX594" fmla="*/ 206214 w 691657"/>
                <a:gd name="connsiteY594" fmla="*/ 502639 h 695561"/>
                <a:gd name="connsiteX595" fmla="*/ 206562 w 691657"/>
                <a:gd name="connsiteY595" fmla="*/ 503919 h 695561"/>
                <a:gd name="connsiteX596" fmla="*/ 207147 w 691657"/>
                <a:gd name="connsiteY596" fmla="*/ 505089 h 695561"/>
                <a:gd name="connsiteX597" fmla="*/ 207842 w 691657"/>
                <a:gd name="connsiteY597" fmla="*/ 506132 h 695561"/>
                <a:gd name="connsiteX598" fmla="*/ 209596 w 691657"/>
                <a:gd name="connsiteY598" fmla="*/ 507886 h 695561"/>
                <a:gd name="connsiteX599" fmla="*/ 210418 w 691657"/>
                <a:gd name="connsiteY599" fmla="*/ 508929 h 695561"/>
                <a:gd name="connsiteX600" fmla="*/ 210876 w 691657"/>
                <a:gd name="connsiteY600" fmla="*/ 510336 h 695561"/>
                <a:gd name="connsiteX601" fmla="*/ 211572 w 691657"/>
                <a:gd name="connsiteY601" fmla="*/ 513260 h 695561"/>
                <a:gd name="connsiteX602" fmla="*/ 211809 w 691657"/>
                <a:gd name="connsiteY602" fmla="*/ 516168 h 695561"/>
                <a:gd name="connsiteX603" fmla="*/ 210987 w 691657"/>
                <a:gd name="connsiteY603" fmla="*/ 524544 h 695561"/>
                <a:gd name="connsiteX604" fmla="*/ 211098 w 691657"/>
                <a:gd name="connsiteY604" fmla="*/ 525966 h 695561"/>
                <a:gd name="connsiteX605" fmla="*/ 212378 w 691657"/>
                <a:gd name="connsiteY605" fmla="*/ 529917 h 695561"/>
                <a:gd name="connsiteX606" fmla="*/ 212488 w 691657"/>
                <a:gd name="connsiteY606" fmla="*/ 531545 h 695561"/>
                <a:gd name="connsiteX607" fmla="*/ 212378 w 691657"/>
                <a:gd name="connsiteY607" fmla="*/ 536334 h 695561"/>
                <a:gd name="connsiteX608" fmla="*/ 212615 w 691657"/>
                <a:gd name="connsiteY608" fmla="*/ 538436 h 695561"/>
                <a:gd name="connsiteX609" fmla="*/ 213690 w 691657"/>
                <a:gd name="connsiteY609" fmla="*/ 542292 h 695561"/>
                <a:gd name="connsiteX610" fmla="*/ 214037 w 691657"/>
                <a:gd name="connsiteY610" fmla="*/ 544268 h 695561"/>
                <a:gd name="connsiteX611" fmla="*/ 213927 w 691657"/>
                <a:gd name="connsiteY611" fmla="*/ 546243 h 695561"/>
                <a:gd name="connsiteX612" fmla="*/ 213579 w 691657"/>
                <a:gd name="connsiteY612" fmla="*/ 549847 h 695561"/>
                <a:gd name="connsiteX613" fmla="*/ 213579 w 691657"/>
                <a:gd name="connsiteY613" fmla="*/ 550084 h 695561"/>
                <a:gd name="connsiteX614" fmla="*/ 213579 w 691657"/>
                <a:gd name="connsiteY614" fmla="*/ 552091 h 695561"/>
                <a:gd name="connsiteX615" fmla="*/ 213816 w 691657"/>
                <a:gd name="connsiteY615" fmla="*/ 553940 h 695561"/>
                <a:gd name="connsiteX616" fmla="*/ 214290 w 691657"/>
                <a:gd name="connsiteY616" fmla="*/ 555694 h 695561"/>
                <a:gd name="connsiteX617" fmla="*/ 214986 w 691657"/>
                <a:gd name="connsiteY617" fmla="*/ 557322 h 695561"/>
                <a:gd name="connsiteX618" fmla="*/ 216850 w 691657"/>
                <a:gd name="connsiteY618" fmla="*/ 560356 h 695561"/>
                <a:gd name="connsiteX619" fmla="*/ 217546 w 691657"/>
                <a:gd name="connsiteY619" fmla="*/ 561747 h 695561"/>
                <a:gd name="connsiteX620" fmla="*/ 218004 w 691657"/>
                <a:gd name="connsiteY620" fmla="*/ 563375 h 695561"/>
                <a:gd name="connsiteX621" fmla="*/ 218937 w 691657"/>
                <a:gd name="connsiteY621" fmla="*/ 567595 h 695561"/>
                <a:gd name="connsiteX622" fmla="*/ 219980 w 691657"/>
                <a:gd name="connsiteY622" fmla="*/ 569112 h 695561"/>
                <a:gd name="connsiteX623" fmla="*/ 221371 w 691657"/>
                <a:gd name="connsiteY623" fmla="*/ 570044 h 695561"/>
                <a:gd name="connsiteX624" fmla="*/ 231754 w 691657"/>
                <a:gd name="connsiteY624" fmla="*/ 573189 h 695561"/>
                <a:gd name="connsiteX625" fmla="*/ 234899 w 691657"/>
                <a:gd name="connsiteY625" fmla="*/ 576445 h 695561"/>
                <a:gd name="connsiteX626" fmla="*/ 235594 w 691657"/>
                <a:gd name="connsiteY626" fmla="*/ 582166 h 695561"/>
                <a:gd name="connsiteX627" fmla="*/ 233729 w 691657"/>
                <a:gd name="connsiteY627" fmla="*/ 586939 h 695561"/>
                <a:gd name="connsiteX628" fmla="*/ 228261 w 691657"/>
                <a:gd name="connsiteY628" fmla="*/ 595695 h 695561"/>
                <a:gd name="connsiteX629" fmla="*/ 227329 w 691657"/>
                <a:gd name="connsiteY629" fmla="*/ 601179 h 695561"/>
                <a:gd name="connsiteX630" fmla="*/ 228846 w 691657"/>
                <a:gd name="connsiteY630" fmla="*/ 611910 h 695561"/>
                <a:gd name="connsiteX631" fmla="*/ 230126 w 691657"/>
                <a:gd name="connsiteY631" fmla="*/ 617046 h 695561"/>
                <a:gd name="connsiteX632" fmla="*/ 230584 w 691657"/>
                <a:gd name="connsiteY632" fmla="*/ 622641 h 695561"/>
                <a:gd name="connsiteX633" fmla="*/ 230932 w 691657"/>
                <a:gd name="connsiteY633" fmla="*/ 624395 h 695561"/>
                <a:gd name="connsiteX634" fmla="*/ 231628 w 691657"/>
                <a:gd name="connsiteY634" fmla="*/ 626134 h 695561"/>
                <a:gd name="connsiteX635" fmla="*/ 232323 w 691657"/>
                <a:gd name="connsiteY635" fmla="*/ 633151 h 695561"/>
                <a:gd name="connsiteX636" fmla="*/ 233255 w 691657"/>
                <a:gd name="connsiteY636" fmla="*/ 636533 h 695561"/>
                <a:gd name="connsiteX637" fmla="*/ 234773 w 691657"/>
                <a:gd name="connsiteY637" fmla="*/ 638983 h 695561"/>
                <a:gd name="connsiteX638" fmla="*/ 238376 w 691657"/>
                <a:gd name="connsiteY638" fmla="*/ 642713 h 695561"/>
                <a:gd name="connsiteX639" fmla="*/ 239798 w 691657"/>
                <a:gd name="connsiteY639" fmla="*/ 644814 h 695561"/>
                <a:gd name="connsiteX640" fmla="*/ 240731 w 691657"/>
                <a:gd name="connsiteY640" fmla="*/ 647501 h 695561"/>
                <a:gd name="connsiteX641" fmla="*/ 241553 w 691657"/>
                <a:gd name="connsiteY641" fmla="*/ 654028 h 695561"/>
                <a:gd name="connsiteX642" fmla="*/ 242248 w 691657"/>
                <a:gd name="connsiteY642" fmla="*/ 656842 h 695561"/>
                <a:gd name="connsiteX643" fmla="*/ 246784 w 691657"/>
                <a:gd name="connsiteY643" fmla="*/ 664175 h 695561"/>
                <a:gd name="connsiteX644" fmla="*/ 248411 w 691657"/>
                <a:gd name="connsiteY644" fmla="*/ 666039 h 695561"/>
                <a:gd name="connsiteX645" fmla="*/ 251320 w 691657"/>
                <a:gd name="connsiteY645" fmla="*/ 667794 h 695561"/>
                <a:gd name="connsiteX646" fmla="*/ 256583 w 691657"/>
                <a:gd name="connsiteY646" fmla="*/ 669548 h 695561"/>
                <a:gd name="connsiteX647" fmla="*/ 277096 w 691657"/>
                <a:gd name="connsiteY647" fmla="*/ 671761 h 695561"/>
                <a:gd name="connsiteX648" fmla="*/ 282596 w 691657"/>
                <a:gd name="connsiteY648" fmla="*/ 673278 h 695561"/>
                <a:gd name="connsiteX649" fmla="*/ 285394 w 691657"/>
                <a:gd name="connsiteY649" fmla="*/ 673388 h 695561"/>
                <a:gd name="connsiteX650" fmla="*/ 288301 w 691657"/>
                <a:gd name="connsiteY650" fmla="*/ 674084 h 695561"/>
                <a:gd name="connsiteX651" fmla="*/ 290277 w 691657"/>
                <a:gd name="connsiteY651" fmla="*/ 676186 h 695561"/>
                <a:gd name="connsiteX652" fmla="*/ 293090 w 691657"/>
                <a:gd name="connsiteY652" fmla="*/ 682255 h 695561"/>
                <a:gd name="connsiteX653" fmla="*/ 294260 w 691657"/>
                <a:gd name="connsiteY653" fmla="*/ 684009 h 695561"/>
                <a:gd name="connsiteX654" fmla="*/ 297642 w 691657"/>
                <a:gd name="connsiteY654" fmla="*/ 688087 h 695561"/>
                <a:gd name="connsiteX655" fmla="*/ 298811 w 691657"/>
                <a:gd name="connsiteY655" fmla="*/ 690299 h 695561"/>
                <a:gd name="connsiteX656" fmla="*/ 298701 w 691657"/>
                <a:gd name="connsiteY656" fmla="*/ 692053 h 695561"/>
                <a:gd name="connsiteX657" fmla="*/ 297421 w 691657"/>
                <a:gd name="connsiteY657" fmla="*/ 695562 h 695561"/>
                <a:gd name="connsiteX658" fmla="*/ 297531 w 691657"/>
                <a:gd name="connsiteY658" fmla="*/ 695562 h 695561"/>
                <a:gd name="connsiteX659" fmla="*/ 297531 w 691657"/>
                <a:gd name="connsiteY659" fmla="*/ 695562 h 695561"/>
                <a:gd name="connsiteX660" fmla="*/ 297531 w 691657"/>
                <a:gd name="connsiteY660" fmla="*/ 695562 h 695561"/>
                <a:gd name="connsiteX661" fmla="*/ 297642 w 691657"/>
                <a:gd name="connsiteY661" fmla="*/ 695562 h 695561"/>
                <a:gd name="connsiteX662" fmla="*/ 297642 w 691657"/>
                <a:gd name="connsiteY662" fmla="*/ 695562 h 695561"/>
                <a:gd name="connsiteX663" fmla="*/ 297642 w 691657"/>
                <a:gd name="connsiteY663" fmla="*/ 695562 h 695561"/>
                <a:gd name="connsiteX664" fmla="*/ 297752 w 691657"/>
                <a:gd name="connsiteY664" fmla="*/ 695452 h 695561"/>
                <a:gd name="connsiteX665" fmla="*/ 297752 w 691657"/>
                <a:gd name="connsiteY665" fmla="*/ 695452 h 695561"/>
                <a:gd name="connsiteX666" fmla="*/ 297752 w 691657"/>
                <a:gd name="connsiteY666" fmla="*/ 695452 h 695561"/>
                <a:gd name="connsiteX667" fmla="*/ 297752 w 691657"/>
                <a:gd name="connsiteY667" fmla="*/ 695452 h 695561"/>
                <a:gd name="connsiteX668" fmla="*/ 297863 w 691657"/>
                <a:gd name="connsiteY668" fmla="*/ 695452 h 695561"/>
                <a:gd name="connsiteX669" fmla="*/ 297863 w 691657"/>
                <a:gd name="connsiteY669" fmla="*/ 695452 h 695561"/>
                <a:gd name="connsiteX670" fmla="*/ 297863 w 691657"/>
                <a:gd name="connsiteY670" fmla="*/ 695452 h 695561"/>
                <a:gd name="connsiteX671" fmla="*/ 297863 w 691657"/>
                <a:gd name="connsiteY671" fmla="*/ 695452 h 695561"/>
                <a:gd name="connsiteX672" fmla="*/ 318867 w 691657"/>
                <a:gd name="connsiteY672" fmla="*/ 693934 h 695561"/>
                <a:gd name="connsiteX673" fmla="*/ 339839 w 691657"/>
                <a:gd name="connsiteY673" fmla="*/ 692306 h 695561"/>
                <a:gd name="connsiteX674" fmla="*/ 360733 w 691657"/>
                <a:gd name="connsiteY674" fmla="*/ 690552 h 695561"/>
                <a:gd name="connsiteX675" fmla="*/ 381594 w 691657"/>
                <a:gd name="connsiteY675" fmla="*/ 688924 h 695561"/>
                <a:gd name="connsiteX676" fmla="*/ 402598 w 691657"/>
                <a:gd name="connsiteY676" fmla="*/ 687185 h 695561"/>
                <a:gd name="connsiteX677" fmla="*/ 423602 w 691657"/>
                <a:gd name="connsiteY677" fmla="*/ 685447 h 695561"/>
                <a:gd name="connsiteX678" fmla="*/ 444464 w 691657"/>
                <a:gd name="connsiteY678" fmla="*/ 683567 h 695561"/>
                <a:gd name="connsiteX679" fmla="*/ 465357 w 691657"/>
                <a:gd name="connsiteY679" fmla="*/ 681828 h 695561"/>
                <a:gd name="connsiteX680" fmla="*/ 486218 w 691657"/>
                <a:gd name="connsiteY680" fmla="*/ 679963 h 695561"/>
                <a:gd name="connsiteX681" fmla="*/ 507222 w 691657"/>
                <a:gd name="connsiteY681" fmla="*/ 677972 h 695561"/>
                <a:gd name="connsiteX682" fmla="*/ 528115 w 691657"/>
                <a:gd name="connsiteY682" fmla="*/ 676107 h 695561"/>
                <a:gd name="connsiteX683" fmla="*/ 548977 w 691657"/>
                <a:gd name="connsiteY683" fmla="*/ 674131 h 695561"/>
                <a:gd name="connsiteX684" fmla="*/ 569871 w 691657"/>
                <a:gd name="connsiteY684" fmla="*/ 672156 h 695561"/>
                <a:gd name="connsiteX685" fmla="*/ 590859 w 691657"/>
                <a:gd name="connsiteY685" fmla="*/ 670054 h 695561"/>
                <a:gd name="connsiteX686" fmla="*/ 611752 w 691657"/>
                <a:gd name="connsiteY686" fmla="*/ 667952 h 695561"/>
                <a:gd name="connsiteX687" fmla="*/ 632297 w 691657"/>
                <a:gd name="connsiteY687" fmla="*/ 665961 h 695561"/>
                <a:gd name="connsiteX688" fmla="*/ 630180 w 691657"/>
                <a:gd name="connsiteY688" fmla="*/ 654297 h 695561"/>
                <a:gd name="connsiteX689" fmla="*/ 630290 w 691657"/>
                <a:gd name="connsiteY689" fmla="*/ 652780 h 695561"/>
                <a:gd name="connsiteX690" fmla="*/ 630638 w 691657"/>
                <a:gd name="connsiteY690" fmla="*/ 651025 h 695561"/>
                <a:gd name="connsiteX691" fmla="*/ 630638 w 691657"/>
                <a:gd name="connsiteY691" fmla="*/ 649287 h 695561"/>
                <a:gd name="connsiteX692" fmla="*/ 629358 w 691657"/>
                <a:gd name="connsiteY692" fmla="*/ 646727 h 695561"/>
                <a:gd name="connsiteX693" fmla="*/ 629010 w 691657"/>
                <a:gd name="connsiteY693" fmla="*/ 644846 h 695561"/>
                <a:gd name="connsiteX694" fmla="*/ 628773 w 691657"/>
                <a:gd name="connsiteY694" fmla="*/ 642744 h 695561"/>
                <a:gd name="connsiteX695" fmla="*/ 628773 w 691657"/>
                <a:gd name="connsiteY695" fmla="*/ 641211 h 695561"/>
                <a:gd name="connsiteX696" fmla="*/ 629468 w 691657"/>
                <a:gd name="connsiteY696" fmla="*/ 638303 h 695561"/>
                <a:gd name="connsiteX697" fmla="*/ 631476 w 691657"/>
                <a:gd name="connsiteY697" fmla="*/ 633183 h 695561"/>
                <a:gd name="connsiteX698" fmla="*/ 631586 w 691657"/>
                <a:gd name="connsiteY698" fmla="*/ 622672 h 695561"/>
                <a:gd name="connsiteX699" fmla="*/ 631096 w 691657"/>
                <a:gd name="connsiteY699" fmla="*/ 619875 h 695561"/>
                <a:gd name="connsiteX700" fmla="*/ 629342 w 691657"/>
                <a:gd name="connsiteY700" fmla="*/ 616714 h 695561"/>
                <a:gd name="connsiteX701" fmla="*/ 623747 w 691657"/>
                <a:gd name="connsiteY701" fmla="*/ 610993 h 695561"/>
                <a:gd name="connsiteX702" fmla="*/ 622357 w 691657"/>
                <a:gd name="connsiteY702" fmla="*/ 608891 h 695561"/>
                <a:gd name="connsiteX703" fmla="*/ 621772 w 691657"/>
                <a:gd name="connsiteY703" fmla="*/ 607374 h 695561"/>
                <a:gd name="connsiteX704" fmla="*/ 620018 w 691657"/>
                <a:gd name="connsiteY704" fmla="*/ 595015 h 695561"/>
                <a:gd name="connsiteX705" fmla="*/ 618737 w 691657"/>
                <a:gd name="connsiteY705" fmla="*/ 591522 h 695561"/>
                <a:gd name="connsiteX706" fmla="*/ 616382 w 691657"/>
                <a:gd name="connsiteY706" fmla="*/ 588488 h 695561"/>
                <a:gd name="connsiteX707" fmla="*/ 613001 w 691657"/>
                <a:gd name="connsiteY707" fmla="*/ 587903 h 695561"/>
                <a:gd name="connsiteX708" fmla="*/ 611957 w 691657"/>
                <a:gd name="connsiteY708" fmla="*/ 586022 h 695561"/>
                <a:gd name="connsiteX709" fmla="*/ 612305 w 691657"/>
                <a:gd name="connsiteY709" fmla="*/ 583225 h 695561"/>
                <a:gd name="connsiteX710" fmla="*/ 614043 w 691657"/>
                <a:gd name="connsiteY710" fmla="*/ 577504 h 695561"/>
                <a:gd name="connsiteX711" fmla="*/ 614154 w 691657"/>
                <a:gd name="connsiteY711" fmla="*/ 576208 h 695561"/>
                <a:gd name="connsiteX712" fmla="*/ 614043 w 691657"/>
                <a:gd name="connsiteY712" fmla="*/ 574343 h 695561"/>
                <a:gd name="connsiteX713" fmla="*/ 613459 w 691657"/>
                <a:gd name="connsiteY713" fmla="*/ 573521 h 695561"/>
                <a:gd name="connsiteX714" fmla="*/ 611009 w 691657"/>
                <a:gd name="connsiteY714" fmla="*/ 571894 h 695561"/>
                <a:gd name="connsiteX715" fmla="*/ 610313 w 691657"/>
                <a:gd name="connsiteY715" fmla="*/ 570503 h 695561"/>
                <a:gd name="connsiteX716" fmla="*/ 610424 w 691657"/>
                <a:gd name="connsiteY716" fmla="*/ 566994 h 695561"/>
                <a:gd name="connsiteX717" fmla="*/ 611009 w 691657"/>
                <a:gd name="connsiteY717" fmla="*/ 564544 h 695561"/>
                <a:gd name="connsiteX718" fmla="*/ 611120 w 691657"/>
                <a:gd name="connsiteY718" fmla="*/ 561984 h 695561"/>
                <a:gd name="connsiteX719" fmla="*/ 609840 w 691657"/>
                <a:gd name="connsiteY719" fmla="*/ 558476 h 695561"/>
                <a:gd name="connsiteX720" fmla="*/ 608559 w 691657"/>
                <a:gd name="connsiteY720" fmla="*/ 555805 h 695561"/>
                <a:gd name="connsiteX721" fmla="*/ 607864 w 691657"/>
                <a:gd name="connsiteY721" fmla="*/ 554177 h 695561"/>
                <a:gd name="connsiteX722" fmla="*/ 607168 w 691657"/>
                <a:gd name="connsiteY722" fmla="*/ 548677 h 695561"/>
                <a:gd name="connsiteX723" fmla="*/ 609144 w 691657"/>
                <a:gd name="connsiteY723" fmla="*/ 536777 h 695561"/>
                <a:gd name="connsiteX724" fmla="*/ 609492 w 691657"/>
                <a:gd name="connsiteY724" fmla="*/ 532004 h 695561"/>
                <a:gd name="connsiteX725" fmla="*/ 615308 w 691657"/>
                <a:gd name="connsiteY725" fmla="*/ 517084 h 695561"/>
                <a:gd name="connsiteX726" fmla="*/ 616351 w 691657"/>
                <a:gd name="connsiteY726" fmla="*/ 510889 h 695561"/>
                <a:gd name="connsiteX727" fmla="*/ 614596 w 691657"/>
                <a:gd name="connsiteY727" fmla="*/ 506116 h 695561"/>
                <a:gd name="connsiteX728" fmla="*/ 614834 w 691657"/>
                <a:gd name="connsiteY728" fmla="*/ 502386 h 695561"/>
                <a:gd name="connsiteX729" fmla="*/ 615766 w 691657"/>
                <a:gd name="connsiteY729" fmla="*/ 499226 h 695561"/>
                <a:gd name="connsiteX730" fmla="*/ 621487 w 691657"/>
                <a:gd name="connsiteY730" fmla="*/ 486155 h 695561"/>
                <a:gd name="connsiteX731" fmla="*/ 623700 w 691657"/>
                <a:gd name="connsiteY731" fmla="*/ 478696 h 695561"/>
                <a:gd name="connsiteX732" fmla="*/ 622657 w 691657"/>
                <a:gd name="connsiteY732" fmla="*/ 477763 h 695561"/>
                <a:gd name="connsiteX733" fmla="*/ 623242 w 691657"/>
                <a:gd name="connsiteY733" fmla="*/ 476009 h 695561"/>
                <a:gd name="connsiteX734" fmla="*/ 623004 w 691657"/>
                <a:gd name="connsiteY734" fmla="*/ 475551 h 695561"/>
                <a:gd name="connsiteX735" fmla="*/ 622309 w 691657"/>
                <a:gd name="connsiteY735" fmla="*/ 474507 h 695561"/>
                <a:gd name="connsiteX736" fmla="*/ 623131 w 691657"/>
                <a:gd name="connsiteY736" fmla="*/ 472848 h 695561"/>
                <a:gd name="connsiteX737" fmla="*/ 623368 w 691657"/>
                <a:gd name="connsiteY737" fmla="*/ 471347 h 695561"/>
                <a:gd name="connsiteX738" fmla="*/ 623131 w 691657"/>
                <a:gd name="connsiteY738" fmla="*/ 469940 h 695561"/>
                <a:gd name="connsiteX739" fmla="*/ 622546 w 691657"/>
                <a:gd name="connsiteY739" fmla="*/ 468186 h 695561"/>
                <a:gd name="connsiteX740" fmla="*/ 619512 w 691657"/>
                <a:gd name="connsiteY740" fmla="*/ 464108 h 695561"/>
                <a:gd name="connsiteX741" fmla="*/ 619164 w 691657"/>
                <a:gd name="connsiteY741" fmla="*/ 463413 h 695561"/>
                <a:gd name="connsiteX742" fmla="*/ 618089 w 691657"/>
                <a:gd name="connsiteY742" fmla="*/ 461769 h 695561"/>
                <a:gd name="connsiteX743" fmla="*/ 617504 w 691657"/>
                <a:gd name="connsiteY743" fmla="*/ 457818 h 695561"/>
                <a:gd name="connsiteX744" fmla="*/ 617268 w 691657"/>
                <a:gd name="connsiteY744" fmla="*/ 446139 h 695561"/>
                <a:gd name="connsiteX745" fmla="*/ 617378 w 691657"/>
                <a:gd name="connsiteY745" fmla="*/ 444527 h 695561"/>
                <a:gd name="connsiteX746" fmla="*/ 619148 w 691657"/>
                <a:gd name="connsiteY746" fmla="*/ 441018 h 695561"/>
                <a:gd name="connsiteX747" fmla="*/ 619259 w 691657"/>
                <a:gd name="connsiteY747" fmla="*/ 439628 h 695561"/>
                <a:gd name="connsiteX748" fmla="*/ 619259 w 691657"/>
                <a:gd name="connsiteY748" fmla="*/ 435771 h 695561"/>
                <a:gd name="connsiteX749" fmla="*/ 619717 w 691657"/>
                <a:gd name="connsiteY749" fmla="*/ 432500 h 695561"/>
                <a:gd name="connsiteX750" fmla="*/ 624253 w 691657"/>
                <a:gd name="connsiteY750" fmla="*/ 418402 h 695561"/>
                <a:gd name="connsiteX751" fmla="*/ 625770 w 691657"/>
                <a:gd name="connsiteY751" fmla="*/ 415589 h 695561"/>
                <a:gd name="connsiteX752" fmla="*/ 627287 w 691657"/>
                <a:gd name="connsiteY752" fmla="*/ 414072 h 695561"/>
                <a:gd name="connsiteX753" fmla="*/ 633593 w 691657"/>
                <a:gd name="connsiteY753" fmla="*/ 409979 h 695561"/>
                <a:gd name="connsiteX754" fmla="*/ 635569 w 691657"/>
                <a:gd name="connsiteY754" fmla="*/ 407639 h 695561"/>
                <a:gd name="connsiteX755" fmla="*/ 637197 w 691657"/>
                <a:gd name="connsiteY755" fmla="*/ 404842 h 695561"/>
                <a:gd name="connsiteX756" fmla="*/ 638366 w 691657"/>
                <a:gd name="connsiteY756" fmla="*/ 401587 h 695561"/>
                <a:gd name="connsiteX757" fmla="*/ 638603 w 691657"/>
                <a:gd name="connsiteY757" fmla="*/ 398315 h 695561"/>
                <a:gd name="connsiteX758" fmla="*/ 637560 w 691657"/>
                <a:gd name="connsiteY758" fmla="*/ 395992 h 695561"/>
                <a:gd name="connsiteX759" fmla="*/ 632203 w 691657"/>
                <a:gd name="connsiteY759" fmla="*/ 390144 h 695561"/>
                <a:gd name="connsiteX760" fmla="*/ 630780 w 691657"/>
                <a:gd name="connsiteY760" fmla="*/ 385008 h 695561"/>
                <a:gd name="connsiteX761" fmla="*/ 630780 w 691657"/>
                <a:gd name="connsiteY761" fmla="*/ 383269 h 695561"/>
                <a:gd name="connsiteX762" fmla="*/ 631507 w 691657"/>
                <a:gd name="connsiteY762" fmla="*/ 380109 h 695561"/>
                <a:gd name="connsiteX763" fmla="*/ 631855 w 691657"/>
                <a:gd name="connsiteY763" fmla="*/ 377659 h 695561"/>
                <a:gd name="connsiteX764" fmla="*/ 633135 w 691657"/>
                <a:gd name="connsiteY764" fmla="*/ 374277 h 695561"/>
                <a:gd name="connsiteX765" fmla="*/ 633372 w 691657"/>
                <a:gd name="connsiteY765" fmla="*/ 372649 h 695561"/>
                <a:gd name="connsiteX766" fmla="*/ 633135 w 691657"/>
                <a:gd name="connsiteY766" fmla="*/ 369140 h 695561"/>
                <a:gd name="connsiteX767" fmla="*/ 634526 w 691657"/>
                <a:gd name="connsiteY767" fmla="*/ 351772 h 695561"/>
                <a:gd name="connsiteX768" fmla="*/ 636043 w 691657"/>
                <a:gd name="connsiteY768" fmla="*/ 344897 h 695561"/>
                <a:gd name="connsiteX769" fmla="*/ 638366 w 691657"/>
                <a:gd name="connsiteY769" fmla="*/ 338954 h 695561"/>
                <a:gd name="connsiteX770" fmla="*/ 643029 w 691657"/>
                <a:gd name="connsiteY770" fmla="*/ 331605 h 695561"/>
                <a:gd name="connsiteX771" fmla="*/ 643850 w 691657"/>
                <a:gd name="connsiteY771" fmla="*/ 328571 h 695561"/>
                <a:gd name="connsiteX772" fmla="*/ 645162 w 691657"/>
                <a:gd name="connsiteY772" fmla="*/ 325774 h 695561"/>
                <a:gd name="connsiteX773" fmla="*/ 645399 w 691657"/>
                <a:gd name="connsiteY773" fmla="*/ 324952 h 695561"/>
                <a:gd name="connsiteX774" fmla="*/ 645399 w 691657"/>
                <a:gd name="connsiteY774" fmla="*/ 323213 h 695561"/>
                <a:gd name="connsiteX775" fmla="*/ 645636 w 691657"/>
                <a:gd name="connsiteY775" fmla="*/ 321459 h 695561"/>
                <a:gd name="connsiteX776" fmla="*/ 648086 w 691657"/>
                <a:gd name="connsiteY776" fmla="*/ 311076 h 695561"/>
                <a:gd name="connsiteX777" fmla="*/ 647849 w 691657"/>
                <a:gd name="connsiteY777" fmla="*/ 307693 h 695561"/>
                <a:gd name="connsiteX778" fmla="*/ 645478 w 691657"/>
                <a:gd name="connsiteY778" fmla="*/ 306745 h 695561"/>
                <a:gd name="connsiteX779" fmla="*/ 230837 w 691657"/>
                <a:gd name="connsiteY779" fmla="*/ 27863 h 695561"/>
                <a:gd name="connsiteX780" fmla="*/ 232939 w 691657"/>
                <a:gd name="connsiteY780" fmla="*/ 26472 h 695561"/>
                <a:gd name="connsiteX781" fmla="*/ 233982 w 691657"/>
                <a:gd name="connsiteY781" fmla="*/ 25429 h 695561"/>
                <a:gd name="connsiteX782" fmla="*/ 233635 w 691657"/>
                <a:gd name="connsiteY782" fmla="*/ 23912 h 695561"/>
                <a:gd name="connsiteX783" fmla="*/ 231880 w 691657"/>
                <a:gd name="connsiteY783" fmla="*/ 21589 h 695561"/>
                <a:gd name="connsiteX784" fmla="*/ 231058 w 691657"/>
                <a:gd name="connsiteY784" fmla="*/ 21115 h 695561"/>
                <a:gd name="connsiteX785" fmla="*/ 228957 w 691657"/>
                <a:gd name="connsiteY785" fmla="*/ 20293 h 695561"/>
                <a:gd name="connsiteX786" fmla="*/ 227787 w 691657"/>
                <a:gd name="connsiteY786" fmla="*/ 19708 h 695561"/>
                <a:gd name="connsiteX787" fmla="*/ 227439 w 691657"/>
                <a:gd name="connsiteY787" fmla="*/ 20988 h 695561"/>
                <a:gd name="connsiteX788" fmla="*/ 227091 w 691657"/>
                <a:gd name="connsiteY788" fmla="*/ 22047 h 695561"/>
                <a:gd name="connsiteX789" fmla="*/ 226633 w 691657"/>
                <a:gd name="connsiteY789" fmla="*/ 23090 h 695561"/>
                <a:gd name="connsiteX790" fmla="*/ 225906 w 691657"/>
                <a:gd name="connsiteY790" fmla="*/ 24133 h 695561"/>
                <a:gd name="connsiteX791" fmla="*/ 229541 w 691657"/>
                <a:gd name="connsiteY791" fmla="*/ 26456 h 695561"/>
                <a:gd name="connsiteX792" fmla="*/ 230837 w 691657"/>
                <a:gd name="connsiteY792" fmla="*/ 27863 h 695561"/>
                <a:gd name="connsiteX793" fmla="*/ 265117 w 691657"/>
                <a:gd name="connsiteY793" fmla="*/ 7223 h 695561"/>
                <a:gd name="connsiteX794" fmla="*/ 264184 w 691657"/>
                <a:gd name="connsiteY794" fmla="*/ 2197 h 695561"/>
                <a:gd name="connsiteX795" fmla="*/ 264421 w 691657"/>
                <a:gd name="connsiteY795" fmla="*/ 1612 h 695561"/>
                <a:gd name="connsiteX796" fmla="*/ 264658 w 691657"/>
                <a:gd name="connsiteY796" fmla="*/ 1154 h 695561"/>
                <a:gd name="connsiteX797" fmla="*/ 264769 w 691657"/>
                <a:gd name="connsiteY797" fmla="*/ 695 h 695561"/>
                <a:gd name="connsiteX798" fmla="*/ 264769 w 691657"/>
                <a:gd name="connsiteY798" fmla="*/ 0 h 695561"/>
                <a:gd name="connsiteX799" fmla="*/ 261276 w 691657"/>
                <a:gd name="connsiteY799" fmla="*/ 348 h 695561"/>
                <a:gd name="connsiteX800" fmla="*/ 259174 w 691657"/>
                <a:gd name="connsiteY800" fmla="*/ 3145 h 695561"/>
                <a:gd name="connsiteX801" fmla="*/ 258242 w 691657"/>
                <a:gd name="connsiteY801" fmla="*/ 7586 h 695561"/>
                <a:gd name="connsiteX802" fmla="*/ 258242 w 691657"/>
                <a:gd name="connsiteY802" fmla="*/ 12612 h 695561"/>
                <a:gd name="connsiteX803" fmla="*/ 262904 w 691657"/>
                <a:gd name="connsiteY803" fmla="*/ 10162 h 695561"/>
                <a:gd name="connsiteX804" fmla="*/ 265117 w 691657"/>
                <a:gd name="connsiteY804" fmla="*/ 7223 h 695561"/>
                <a:gd name="connsiteX805" fmla="*/ 690267 w 691657"/>
                <a:gd name="connsiteY805" fmla="*/ 218573 h 695561"/>
                <a:gd name="connsiteX806" fmla="*/ 690963 w 691657"/>
                <a:gd name="connsiteY806" fmla="*/ 216123 h 695561"/>
                <a:gd name="connsiteX807" fmla="*/ 691658 w 691657"/>
                <a:gd name="connsiteY807" fmla="*/ 213437 h 695561"/>
                <a:gd name="connsiteX808" fmla="*/ 691421 w 691657"/>
                <a:gd name="connsiteY808" fmla="*/ 210876 h 695561"/>
                <a:gd name="connsiteX809" fmla="*/ 689904 w 691657"/>
                <a:gd name="connsiteY809" fmla="*/ 209249 h 695561"/>
                <a:gd name="connsiteX810" fmla="*/ 687802 w 691657"/>
                <a:gd name="connsiteY810" fmla="*/ 209359 h 695561"/>
                <a:gd name="connsiteX811" fmla="*/ 685700 w 691657"/>
                <a:gd name="connsiteY811" fmla="*/ 210402 h 695561"/>
                <a:gd name="connsiteX812" fmla="*/ 683725 w 691657"/>
                <a:gd name="connsiteY812" fmla="*/ 210861 h 695561"/>
                <a:gd name="connsiteX813" fmla="*/ 681954 w 691657"/>
                <a:gd name="connsiteY813" fmla="*/ 209122 h 695561"/>
                <a:gd name="connsiteX814" fmla="*/ 680674 w 691657"/>
                <a:gd name="connsiteY814" fmla="*/ 208079 h 695561"/>
                <a:gd name="connsiteX815" fmla="*/ 679742 w 691657"/>
                <a:gd name="connsiteY815" fmla="*/ 209249 h 695561"/>
                <a:gd name="connsiteX816" fmla="*/ 679394 w 691657"/>
                <a:gd name="connsiteY816" fmla="*/ 211698 h 695561"/>
                <a:gd name="connsiteX817" fmla="*/ 679394 w 691657"/>
                <a:gd name="connsiteY817" fmla="*/ 214164 h 695561"/>
                <a:gd name="connsiteX818" fmla="*/ 680326 w 691657"/>
                <a:gd name="connsiteY818" fmla="*/ 217894 h 695561"/>
                <a:gd name="connsiteX819" fmla="*/ 680090 w 691657"/>
                <a:gd name="connsiteY819" fmla="*/ 219411 h 695561"/>
                <a:gd name="connsiteX820" fmla="*/ 678699 w 691657"/>
                <a:gd name="connsiteY820" fmla="*/ 221039 h 695561"/>
                <a:gd name="connsiteX821" fmla="*/ 679868 w 691657"/>
                <a:gd name="connsiteY821" fmla="*/ 221623 h 695561"/>
                <a:gd name="connsiteX822" fmla="*/ 681259 w 691657"/>
                <a:gd name="connsiteY822" fmla="*/ 221386 h 695561"/>
                <a:gd name="connsiteX823" fmla="*/ 684072 w 691657"/>
                <a:gd name="connsiteY823" fmla="*/ 220454 h 695561"/>
                <a:gd name="connsiteX824" fmla="*/ 691295 w 691657"/>
                <a:gd name="connsiteY824" fmla="*/ 220565 h 695561"/>
                <a:gd name="connsiteX825" fmla="*/ 690599 w 691657"/>
                <a:gd name="connsiteY825" fmla="*/ 219174 h 695561"/>
                <a:gd name="connsiteX826" fmla="*/ 690267 w 691657"/>
                <a:gd name="connsiteY826" fmla="*/ 218573 h 695561"/>
                <a:gd name="connsiteX827" fmla="*/ 678240 w 691657"/>
                <a:gd name="connsiteY827" fmla="*/ 234077 h 695561"/>
                <a:gd name="connsiteX828" fmla="*/ 678003 w 691657"/>
                <a:gd name="connsiteY828" fmla="*/ 232797 h 695561"/>
                <a:gd name="connsiteX829" fmla="*/ 678351 w 691657"/>
                <a:gd name="connsiteY829" fmla="*/ 231517 h 695561"/>
                <a:gd name="connsiteX830" fmla="*/ 678699 w 691657"/>
                <a:gd name="connsiteY830" fmla="*/ 229415 h 695561"/>
                <a:gd name="connsiteX831" fmla="*/ 677766 w 691657"/>
                <a:gd name="connsiteY831" fmla="*/ 229067 h 695561"/>
                <a:gd name="connsiteX832" fmla="*/ 674969 w 691657"/>
                <a:gd name="connsiteY832" fmla="*/ 229889 h 695561"/>
                <a:gd name="connsiteX833" fmla="*/ 671476 w 691657"/>
                <a:gd name="connsiteY833" fmla="*/ 230237 h 695561"/>
                <a:gd name="connsiteX834" fmla="*/ 670054 w 691657"/>
                <a:gd name="connsiteY834" fmla="*/ 229763 h 695561"/>
                <a:gd name="connsiteX835" fmla="*/ 668315 w 691657"/>
                <a:gd name="connsiteY835" fmla="*/ 228482 h 695561"/>
                <a:gd name="connsiteX836" fmla="*/ 667731 w 691657"/>
                <a:gd name="connsiteY836" fmla="*/ 229652 h 695561"/>
                <a:gd name="connsiteX837" fmla="*/ 667383 w 691657"/>
                <a:gd name="connsiteY837" fmla="*/ 230711 h 695561"/>
                <a:gd name="connsiteX838" fmla="*/ 667272 w 691657"/>
                <a:gd name="connsiteY838" fmla="*/ 231991 h 695561"/>
                <a:gd name="connsiteX839" fmla="*/ 667383 w 691657"/>
                <a:gd name="connsiteY839" fmla="*/ 233382 h 695561"/>
                <a:gd name="connsiteX840" fmla="*/ 667146 w 691657"/>
                <a:gd name="connsiteY840" fmla="*/ 234203 h 695561"/>
                <a:gd name="connsiteX841" fmla="*/ 666213 w 691657"/>
                <a:gd name="connsiteY841" fmla="*/ 234678 h 695561"/>
                <a:gd name="connsiteX842" fmla="*/ 665170 w 691657"/>
                <a:gd name="connsiteY842" fmla="*/ 234915 h 695561"/>
                <a:gd name="connsiteX843" fmla="*/ 664475 w 691657"/>
                <a:gd name="connsiteY843" fmla="*/ 235373 h 695561"/>
                <a:gd name="connsiteX844" fmla="*/ 663432 w 691657"/>
                <a:gd name="connsiteY844" fmla="*/ 242248 h 695561"/>
                <a:gd name="connsiteX845" fmla="*/ 663321 w 691657"/>
                <a:gd name="connsiteY845" fmla="*/ 244350 h 695561"/>
                <a:gd name="connsiteX846" fmla="*/ 662626 w 691657"/>
                <a:gd name="connsiteY846" fmla="*/ 245867 h 695561"/>
                <a:gd name="connsiteX847" fmla="*/ 658896 w 691657"/>
                <a:gd name="connsiteY847" fmla="*/ 247732 h 695561"/>
                <a:gd name="connsiteX848" fmla="*/ 658200 w 691657"/>
                <a:gd name="connsiteY848" fmla="*/ 249249 h 695561"/>
                <a:gd name="connsiteX849" fmla="*/ 657616 w 691657"/>
                <a:gd name="connsiteY849" fmla="*/ 250877 h 695561"/>
                <a:gd name="connsiteX850" fmla="*/ 655735 w 691657"/>
                <a:gd name="connsiteY850" fmla="*/ 250988 h 695561"/>
                <a:gd name="connsiteX851" fmla="*/ 653522 w 691657"/>
                <a:gd name="connsiteY851" fmla="*/ 250529 h 695561"/>
                <a:gd name="connsiteX852" fmla="*/ 652005 w 691657"/>
                <a:gd name="connsiteY852" fmla="*/ 250419 h 695561"/>
                <a:gd name="connsiteX853" fmla="*/ 650614 w 691657"/>
                <a:gd name="connsiteY853" fmla="*/ 252046 h 695561"/>
                <a:gd name="connsiteX854" fmla="*/ 649682 w 691657"/>
                <a:gd name="connsiteY854" fmla="*/ 254623 h 695561"/>
                <a:gd name="connsiteX855" fmla="*/ 649224 w 691657"/>
                <a:gd name="connsiteY855" fmla="*/ 257657 h 695561"/>
                <a:gd name="connsiteX856" fmla="*/ 649224 w 691657"/>
                <a:gd name="connsiteY856" fmla="*/ 262541 h 695561"/>
                <a:gd name="connsiteX857" fmla="*/ 648876 w 691657"/>
                <a:gd name="connsiteY857" fmla="*/ 264169 h 695561"/>
                <a:gd name="connsiteX858" fmla="*/ 647596 w 691657"/>
                <a:gd name="connsiteY858" fmla="*/ 266618 h 695561"/>
                <a:gd name="connsiteX859" fmla="*/ 647596 w 691657"/>
                <a:gd name="connsiteY859" fmla="*/ 267314 h 695561"/>
                <a:gd name="connsiteX860" fmla="*/ 647944 w 691657"/>
                <a:gd name="connsiteY860" fmla="*/ 269068 h 695561"/>
                <a:gd name="connsiteX861" fmla="*/ 647944 w 691657"/>
                <a:gd name="connsiteY861" fmla="*/ 269653 h 695561"/>
                <a:gd name="connsiteX862" fmla="*/ 647485 w 691657"/>
                <a:gd name="connsiteY862" fmla="*/ 269890 h 695561"/>
                <a:gd name="connsiteX863" fmla="*/ 646095 w 691657"/>
                <a:gd name="connsiteY863" fmla="*/ 269779 h 695561"/>
                <a:gd name="connsiteX864" fmla="*/ 645620 w 691657"/>
                <a:gd name="connsiteY864" fmla="*/ 269890 h 695561"/>
                <a:gd name="connsiteX865" fmla="*/ 639899 w 691657"/>
                <a:gd name="connsiteY865" fmla="*/ 278629 h 695561"/>
                <a:gd name="connsiteX866" fmla="*/ 637687 w 691657"/>
                <a:gd name="connsiteY866" fmla="*/ 284351 h 695561"/>
                <a:gd name="connsiteX867" fmla="*/ 636865 w 691657"/>
                <a:gd name="connsiteY867" fmla="*/ 290988 h 695561"/>
                <a:gd name="connsiteX868" fmla="*/ 638382 w 691657"/>
                <a:gd name="connsiteY868" fmla="*/ 296836 h 695561"/>
                <a:gd name="connsiteX869" fmla="*/ 641985 w 691657"/>
                <a:gd name="connsiteY869" fmla="*/ 302320 h 695561"/>
                <a:gd name="connsiteX870" fmla="*/ 646553 w 691657"/>
                <a:gd name="connsiteY870" fmla="*/ 305481 h 695561"/>
                <a:gd name="connsiteX871" fmla="*/ 651215 w 691657"/>
                <a:gd name="connsiteY871" fmla="*/ 304896 h 695561"/>
                <a:gd name="connsiteX872" fmla="*/ 652969 w 691657"/>
                <a:gd name="connsiteY872" fmla="*/ 303237 h 695561"/>
                <a:gd name="connsiteX873" fmla="*/ 657648 w 691657"/>
                <a:gd name="connsiteY873" fmla="*/ 295319 h 695561"/>
                <a:gd name="connsiteX874" fmla="*/ 658343 w 691657"/>
                <a:gd name="connsiteY874" fmla="*/ 293802 h 695561"/>
                <a:gd name="connsiteX875" fmla="*/ 658580 w 691657"/>
                <a:gd name="connsiteY875" fmla="*/ 290767 h 695561"/>
                <a:gd name="connsiteX876" fmla="*/ 659038 w 691657"/>
                <a:gd name="connsiteY876" fmla="*/ 289487 h 695561"/>
                <a:gd name="connsiteX877" fmla="*/ 659971 w 691657"/>
                <a:gd name="connsiteY877" fmla="*/ 288444 h 695561"/>
                <a:gd name="connsiteX878" fmla="*/ 662294 w 691657"/>
                <a:gd name="connsiteY878" fmla="*/ 286927 h 695561"/>
                <a:gd name="connsiteX879" fmla="*/ 663226 w 691657"/>
                <a:gd name="connsiteY879" fmla="*/ 285757 h 695561"/>
                <a:gd name="connsiteX880" fmla="*/ 660192 w 691657"/>
                <a:gd name="connsiteY880" fmla="*/ 283307 h 695561"/>
                <a:gd name="connsiteX881" fmla="*/ 661124 w 691657"/>
                <a:gd name="connsiteY881" fmla="*/ 278392 h 695561"/>
                <a:gd name="connsiteX882" fmla="*/ 665439 w 691657"/>
                <a:gd name="connsiteY882" fmla="*/ 269779 h 695561"/>
                <a:gd name="connsiteX883" fmla="*/ 666134 w 691657"/>
                <a:gd name="connsiteY883" fmla="*/ 266508 h 695561"/>
                <a:gd name="connsiteX884" fmla="*/ 666719 w 691657"/>
                <a:gd name="connsiteY884" fmla="*/ 264975 h 695561"/>
                <a:gd name="connsiteX885" fmla="*/ 667889 w 691657"/>
                <a:gd name="connsiteY885" fmla="*/ 264279 h 695561"/>
                <a:gd name="connsiteX886" fmla="*/ 668821 w 691657"/>
                <a:gd name="connsiteY886" fmla="*/ 264516 h 695561"/>
                <a:gd name="connsiteX887" fmla="*/ 669864 w 691657"/>
                <a:gd name="connsiteY887" fmla="*/ 264864 h 695561"/>
                <a:gd name="connsiteX888" fmla="*/ 670812 w 691657"/>
                <a:gd name="connsiteY888" fmla="*/ 265101 h 695561"/>
                <a:gd name="connsiteX889" fmla="*/ 671160 w 691657"/>
                <a:gd name="connsiteY889" fmla="*/ 264516 h 695561"/>
                <a:gd name="connsiteX890" fmla="*/ 670702 w 691657"/>
                <a:gd name="connsiteY890" fmla="*/ 261719 h 695561"/>
                <a:gd name="connsiteX891" fmla="*/ 670812 w 691657"/>
                <a:gd name="connsiteY891" fmla="*/ 261024 h 695561"/>
                <a:gd name="connsiteX892" fmla="*/ 671397 w 691657"/>
                <a:gd name="connsiteY892" fmla="*/ 259633 h 695561"/>
                <a:gd name="connsiteX893" fmla="*/ 671856 w 691657"/>
                <a:gd name="connsiteY893" fmla="*/ 259048 h 695561"/>
                <a:gd name="connsiteX894" fmla="*/ 672788 w 691657"/>
                <a:gd name="connsiteY894" fmla="*/ 258937 h 695561"/>
                <a:gd name="connsiteX895" fmla="*/ 673720 w 691657"/>
                <a:gd name="connsiteY895" fmla="*/ 258479 h 695561"/>
                <a:gd name="connsiteX896" fmla="*/ 674305 w 691657"/>
                <a:gd name="connsiteY896" fmla="*/ 257199 h 695561"/>
                <a:gd name="connsiteX897" fmla="*/ 669390 w 691657"/>
                <a:gd name="connsiteY897" fmla="*/ 253469 h 695561"/>
                <a:gd name="connsiteX898" fmla="*/ 668110 w 691657"/>
                <a:gd name="connsiteY898" fmla="*/ 251588 h 695561"/>
                <a:gd name="connsiteX899" fmla="*/ 669501 w 691657"/>
                <a:gd name="connsiteY899" fmla="*/ 250767 h 695561"/>
                <a:gd name="connsiteX900" fmla="*/ 671034 w 691657"/>
                <a:gd name="connsiteY900" fmla="*/ 250877 h 695561"/>
                <a:gd name="connsiteX901" fmla="*/ 674416 w 691657"/>
                <a:gd name="connsiteY901" fmla="*/ 251920 h 695561"/>
                <a:gd name="connsiteX902" fmla="*/ 673957 w 691657"/>
                <a:gd name="connsiteY902" fmla="*/ 250529 h 695561"/>
                <a:gd name="connsiteX903" fmla="*/ 672567 w 691657"/>
                <a:gd name="connsiteY903" fmla="*/ 248554 h 695561"/>
                <a:gd name="connsiteX904" fmla="*/ 672219 w 691657"/>
                <a:gd name="connsiteY904" fmla="*/ 247037 h 695561"/>
                <a:gd name="connsiteX905" fmla="*/ 672219 w 691657"/>
                <a:gd name="connsiteY905" fmla="*/ 245520 h 695561"/>
                <a:gd name="connsiteX906" fmla="*/ 673041 w 691657"/>
                <a:gd name="connsiteY906" fmla="*/ 240620 h 695561"/>
                <a:gd name="connsiteX907" fmla="*/ 672456 w 691657"/>
                <a:gd name="connsiteY907" fmla="*/ 239688 h 695561"/>
                <a:gd name="connsiteX908" fmla="*/ 671523 w 691657"/>
                <a:gd name="connsiteY908" fmla="*/ 238866 h 695561"/>
                <a:gd name="connsiteX909" fmla="*/ 671176 w 691657"/>
                <a:gd name="connsiteY909" fmla="*/ 238170 h 695561"/>
                <a:gd name="connsiteX910" fmla="*/ 672693 w 691657"/>
                <a:gd name="connsiteY910" fmla="*/ 237475 h 695561"/>
                <a:gd name="connsiteX911" fmla="*/ 673862 w 691657"/>
                <a:gd name="connsiteY911" fmla="*/ 237712 h 695561"/>
                <a:gd name="connsiteX912" fmla="*/ 678635 w 691657"/>
                <a:gd name="connsiteY912" fmla="*/ 239941 h 695561"/>
                <a:gd name="connsiteX913" fmla="*/ 679679 w 691657"/>
                <a:gd name="connsiteY913" fmla="*/ 236653 h 695561"/>
                <a:gd name="connsiteX914" fmla="*/ 678857 w 691657"/>
                <a:gd name="connsiteY914" fmla="*/ 235373 h 695561"/>
                <a:gd name="connsiteX915" fmla="*/ 678240 w 691657"/>
                <a:gd name="connsiteY915" fmla="*/ 234077 h 69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Lst>
              <a:rect l="l" t="t" r="r" b="b"/>
              <a:pathLst>
                <a:path w="691657" h="695561">
                  <a:moveTo>
                    <a:pt x="224990" y="48977"/>
                  </a:moveTo>
                  <a:lnTo>
                    <a:pt x="225337" y="51538"/>
                  </a:lnTo>
                  <a:lnTo>
                    <a:pt x="226997" y="52233"/>
                  </a:lnTo>
                  <a:lnTo>
                    <a:pt x="231769" y="48377"/>
                  </a:lnTo>
                  <a:lnTo>
                    <a:pt x="237823" y="46275"/>
                  </a:lnTo>
                  <a:lnTo>
                    <a:pt x="239103" y="43699"/>
                  </a:lnTo>
                  <a:lnTo>
                    <a:pt x="237127" y="43588"/>
                  </a:lnTo>
                  <a:lnTo>
                    <a:pt x="238060" y="41724"/>
                  </a:lnTo>
                  <a:lnTo>
                    <a:pt x="240652" y="39400"/>
                  </a:lnTo>
                  <a:lnTo>
                    <a:pt x="243323" y="38230"/>
                  </a:lnTo>
                  <a:lnTo>
                    <a:pt x="246231" y="37646"/>
                  </a:lnTo>
                  <a:lnTo>
                    <a:pt x="247985" y="36603"/>
                  </a:lnTo>
                  <a:lnTo>
                    <a:pt x="247985" y="34975"/>
                  </a:lnTo>
                  <a:lnTo>
                    <a:pt x="245883" y="32746"/>
                  </a:lnTo>
                  <a:lnTo>
                    <a:pt x="243670" y="33331"/>
                  </a:lnTo>
                  <a:lnTo>
                    <a:pt x="237475" y="36840"/>
                  </a:lnTo>
                  <a:lnTo>
                    <a:pt x="236306" y="38230"/>
                  </a:lnTo>
                  <a:lnTo>
                    <a:pt x="235136" y="40206"/>
                  </a:lnTo>
                  <a:lnTo>
                    <a:pt x="226981" y="45690"/>
                  </a:lnTo>
                  <a:lnTo>
                    <a:pt x="224990" y="48977"/>
                  </a:lnTo>
                  <a:close/>
                  <a:moveTo>
                    <a:pt x="245187" y="25413"/>
                  </a:moveTo>
                  <a:lnTo>
                    <a:pt x="247163" y="25524"/>
                  </a:lnTo>
                  <a:lnTo>
                    <a:pt x="249138" y="25998"/>
                  </a:lnTo>
                  <a:lnTo>
                    <a:pt x="250877" y="27278"/>
                  </a:lnTo>
                  <a:lnTo>
                    <a:pt x="250182" y="25066"/>
                  </a:lnTo>
                  <a:lnTo>
                    <a:pt x="250529" y="23438"/>
                  </a:lnTo>
                  <a:lnTo>
                    <a:pt x="251572" y="22047"/>
                  </a:lnTo>
                  <a:lnTo>
                    <a:pt x="252616" y="20877"/>
                  </a:lnTo>
                  <a:lnTo>
                    <a:pt x="252505" y="18665"/>
                  </a:lnTo>
                  <a:lnTo>
                    <a:pt x="250750" y="18554"/>
                  </a:lnTo>
                  <a:lnTo>
                    <a:pt x="246436" y="20293"/>
                  </a:lnTo>
                  <a:lnTo>
                    <a:pt x="240968" y="22047"/>
                  </a:lnTo>
                  <a:lnTo>
                    <a:pt x="239687" y="22964"/>
                  </a:lnTo>
                  <a:lnTo>
                    <a:pt x="238028" y="25650"/>
                  </a:lnTo>
                  <a:lnTo>
                    <a:pt x="239071" y="26472"/>
                  </a:lnTo>
                  <a:lnTo>
                    <a:pt x="245187" y="25413"/>
                  </a:lnTo>
                  <a:close/>
                  <a:moveTo>
                    <a:pt x="203543" y="22379"/>
                  </a:moveTo>
                  <a:lnTo>
                    <a:pt x="205408" y="21462"/>
                  </a:lnTo>
                  <a:lnTo>
                    <a:pt x="206799" y="19344"/>
                  </a:lnTo>
                  <a:lnTo>
                    <a:pt x="207621" y="17243"/>
                  </a:lnTo>
                  <a:lnTo>
                    <a:pt x="205756" y="15378"/>
                  </a:lnTo>
                  <a:lnTo>
                    <a:pt x="204586" y="16895"/>
                  </a:lnTo>
                  <a:lnTo>
                    <a:pt x="201552" y="19455"/>
                  </a:lnTo>
                  <a:lnTo>
                    <a:pt x="201552" y="20972"/>
                  </a:lnTo>
                  <a:lnTo>
                    <a:pt x="203543" y="22379"/>
                  </a:lnTo>
                  <a:close/>
                  <a:moveTo>
                    <a:pt x="645478" y="306745"/>
                  </a:moveTo>
                  <a:lnTo>
                    <a:pt x="642665" y="306160"/>
                  </a:lnTo>
                  <a:lnTo>
                    <a:pt x="640215" y="304169"/>
                  </a:lnTo>
                  <a:lnTo>
                    <a:pt x="636375" y="299396"/>
                  </a:lnTo>
                  <a:lnTo>
                    <a:pt x="632534" y="296947"/>
                  </a:lnTo>
                  <a:lnTo>
                    <a:pt x="630069" y="298811"/>
                  </a:lnTo>
                  <a:lnTo>
                    <a:pt x="627967" y="300914"/>
                  </a:lnTo>
                  <a:lnTo>
                    <a:pt x="625059" y="299523"/>
                  </a:lnTo>
                  <a:lnTo>
                    <a:pt x="621219" y="304532"/>
                  </a:lnTo>
                  <a:lnTo>
                    <a:pt x="619591" y="305939"/>
                  </a:lnTo>
                  <a:lnTo>
                    <a:pt x="619938" y="303253"/>
                  </a:lnTo>
                  <a:lnTo>
                    <a:pt x="616999" y="303363"/>
                  </a:lnTo>
                  <a:lnTo>
                    <a:pt x="613964" y="305481"/>
                  </a:lnTo>
                  <a:lnTo>
                    <a:pt x="611404" y="308389"/>
                  </a:lnTo>
                  <a:lnTo>
                    <a:pt x="609666" y="310838"/>
                  </a:lnTo>
                  <a:lnTo>
                    <a:pt x="606284" y="317476"/>
                  </a:lnTo>
                  <a:lnTo>
                    <a:pt x="603344" y="325189"/>
                  </a:lnTo>
                  <a:lnTo>
                    <a:pt x="604624" y="327402"/>
                  </a:lnTo>
                  <a:lnTo>
                    <a:pt x="603692" y="330072"/>
                  </a:lnTo>
                  <a:lnTo>
                    <a:pt x="602064" y="332522"/>
                  </a:lnTo>
                  <a:lnTo>
                    <a:pt x="601242" y="334403"/>
                  </a:lnTo>
                  <a:lnTo>
                    <a:pt x="600072" y="335920"/>
                  </a:lnTo>
                  <a:lnTo>
                    <a:pt x="592265" y="340108"/>
                  </a:lnTo>
                  <a:lnTo>
                    <a:pt x="587587" y="344328"/>
                  </a:lnTo>
                  <a:lnTo>
                    <a:pt x="585264" y="347125"/>
                  </a:lnTo>
                  <a:lnTo>
                    <a:pt x="584568" y="349923"/>
                  </a:lnTo>
                  <a:lnTo>
                    <a:pt x="583873" y="353541"/>
                  </a:lnTo>
                  <a:lnTo>
                    <a:pt x="581550" y="355391"/>
                  </a:lnTo>
                  <a:lnTo>
                    <a:pt x="578500" y="355975"/>
                  </a:lnTo>
                  <a:lnTo>
                    <a:pt x="575702" y="355628"/>
                  </a:lnTo>
                  <a:lnTo>
                    <a:pt x="573490" y="354585"/>
                  </a:lnTo>
                  <a:lnTo>
                    <a:pt x="571040" y="352720"/>
                  </a:lnTo>
                  <a:lnTo>
                    <a:pt x="569523" y="350855"/>
                  </a:lnTo>
                  <a:lnTo>
                    <a:pt x="570692" y="349923"/>
                  </a:lnTo>
                  <a:lnTo>
                    <a:pt x="571150" y="345260"/>
                  </a:lnTo>
                  <a:lnTo>
                    <a:pt x="571261" y="341878"/>
                  </a:lnTo>
                  <a:lnTo>
                    <a:pt x="571720" y="340487"/>
                  </a:lnTo>
                  <a:lnTo>
                    <a:pt x="572415" y="339318"/>
                  </a:lnTo>
                  <a:lnTo>
                    <a:pt x="573237" y="337216"/>
                  </a:lnTo>
                  <a:lnTo>
                    <a:pt x="573932" y="336631"/>
                  </a:lnTo>
                  <a:lnTo>
                    <a:pt x="574280" y="335809"/>
                  </a:lnTo>
                  <a:lnTo>
                    <a:pt x="573347" y="333581"/>
                  </a:lnTo>
                  <a:lnTo>
                    <a:pt x="573110" y="332759"/>
                  </a:lnTo>
                  <a:lnTo>
                    <a:pt x="573569" y="329029"/>
                  </a:lnTo>
                  <a:lnTo>
                    <a:pt x="574027" y="327512"/>
                  </a:lnTo>
                  <a:lnTo>
                    <a:pt x="575070" y="325758"/>
                  </a:lnTo>
                  <a:lnTo>
                    <a:pt x="577393" y="323308"/>
                  </a:lnTo>
                  <a:lnTo>
                    <a:pt x="578563" y="321791"/>
                  </a:lnTo>
                  <a:lnTo>
                    <a:pt x="578911" y="320037"/>
                  </a:lnTo>
                  <a:lnTo>
                    <a:pt x="578911" y="318298"/>
                  </a:lnTo>
                  <a:lnTo>
                    <a:pt x="579290" y="316291"/>
                  </a:lnTo>
                  <a:lnTo>
                    <a:pt x="579874" y="314426"/>
                  </a:lnTo>
                  <a:lnTo>
                    <a:pt x="580459" y="312909"/>
                  </a:lnTo>
                  <a:lnTo>
                    <a:pt x="586054" y="305228"/>
                  </a:lnTo>
                  <a:lnTo>
                    <a:pt x="587571" y="300898"/>
                  </a:lnTo>
                  <a:lnTo>
                    <a:pt x="585833" y="296709"/>
                  </a:lnTo>
                  <a:lnTo>
                    <a:pt x="588741" y="292284"/>
                  </a:lnTo>
                  <a:lnTo>
                    <a:pt x="593766" y="289582"/>
                  </a:lnTo>
                  <a:lnTo>
                    <a:pt x="603660" y="286200"/>
                  </a:lnTo>
                  <a:lnTo>
                    <a:pt x="606015" y="284919"/>
                  </a:lnTo>
                  <a:lnTo>
                    <a:pt x="607880" y="283402"/>
                  </a:lnTo>
                  <a:lnTo>
                    <a:pt x="609049" y="281063"/>
                  </a:lnTo>
                  <a:lnTo>
                    <a:pt x="609160" y="277792"/>
                  </a:lnTo>
                  <a:lnTo>
                    <a:pt x="608686" y="274647"/>
                  </a:lnTo>
                  <a:lnTo>
                    <a:pt x="608575" y="272893"/>
                  </a:lnTo>
                  <a:lnTo>
                    <a:pt x="608812" y="271612"/>
                  </a:lnTo>
                  <a:lnTo>
                    <a:pt x="611373" y="266824"/>
                  </a:lnTo>
                  <a:lnTo>
                    <a:pt x="611610" y="265781"/>
                  </a:lnTo>
                  <a:lnTo>
                    <a:pt x="605209" y="264121"/>
                  </a:lnTo>
                  <a:lnTo>
                    <a:pt x="603091" y="262857"/>
                  </a:lnTo>
                  <a:lnTo>
                    <a:pt x="602743" y="262146"/>
                  </a:lnTo>
                  <a:lnTo>
                    <a:pt x="602048" y="261213"/>
                  </a:lnTo>
                  <a:lnTo>
                    <a:pt x="600657" y="259822"/>
                  </a:lnTo>
                  <a:lnTo>
                    <a:pt x="597749" y="257610"/>
                  </a:lnTo>
                  <a:lnTo>
                    <a:pt x="595774" y="255618"/>
                  </a:lnTo>
                  <a:lnTo>
                    <a:pt x="594841" y="254338"/>
                  </a:lnTo>
                  <a:lnTo>
                    <a:pt x="594604" y="253295"/>
                  </a:lnTo>
                  <a:lnTo>
                    <a:pt x="594604" y="248380"/>
                  </a:lnTo>
                  <a:lnTo>
                    <a:pt x="594841" y="246515"/>
                  </a:lnTo>
                  <a:lnTo>
                    <a:pt x="596359" y="240114"/>
                  </a:lnTo>
                  <a:lnTo>
                    <a:pt x="598571" y="233682"/>
                  </a:lnTo>
                  <a:lnTo>
                    <a:pt x="599266" y="232291"/>
                  </a:lnTo>
                  <a:lnTo>
                    <a:pt x="600783" y="230316"/>
                  </a:lnTo>
                  <a:lnTo>
                    <a:pt x="601242" y="229368"/>
                  </a:lnTo>
                  <a:lnTo>
                    <a:pt x="601242" y="228546"/>
                  </a:lnTo>
                  <a:lnTo>
                    <a:pt x="601005" y="227724"/>
                  </a:lnTo>
                  <a:lnTo>
                    <a:pt x="600072" y="226554"/>
                  </a:lnTo>
                  <a:lnTo>
                    <a:pt x="599029" y="225258"/>
                  </a:lnTo>
                  <a:lnTo>
                    <a:pt x="598208" y="224436"/>
                  </a:lnTo>
                  <a:lnTo>
                    <a:pt x="597386" y="224105"/>
                  </a:lnTo>
                  <a:lnTo>
                    <a:pt x="596690" y="224105"/>
                  </a:lnTo>
                  <a:lnTo>
                    <a:pt x="595995" y="224326"/>
                  </a:lnTo>
                  <a:lnTo>
                    <a:pt x="588061" y="229462"/>
                  </a:lnTo>
                  <a:lnTo>
                    <a:pt x="587239" y="229826"/>
                  </a:lnTo>
                  <a:lnTo>
                    <a:pt x="586418" y="229936"/>
                  </a:lnTo>
                  <a:lnTo>
                    <a:pt x="585485" y="229936"/>
                  </a:lnTo>
                  <a:lnTo>
                    <a:pt x="582798" y="229462"/>
                  </a:lnTo>
                  <a:lnTo>
                    <a:pt x="581866" y="229573"/>
                  </a:lnTo>
                  <a:lnTo>
                    <a:pt x="581170" y="229810"/>
                  </a:lnTo>
                  <a:lnTo>
                    <a:pt x="579890" y="230742"/>
                  </a:lnTo>
                  <a:lnTo>
                    <a:pt x="578942" y="230980"/>
                  </a:lnTo>
                  <a:lnTo>
                    <a:pt x="577899" y="230869"/>
                  </a:lnTo>
                  <a:lnTo>
                    <a:pt x="576034" y="230047"/>
                  </a:lnTo>
                  <a:lnTo>
                    <a:pt x="575212" y="229099"/>
                  </a:lnTo>
                  <a:lnTo>
                    <a:pt x="574754" y="228166"/>
                  </a:lnTo>
                  <a:lnTo>
                    <a:pt x="574865" y="227250"/>
                  </a:lnTo>
                  <a:lnTo>
                    <a:pt x="575797" y="223978"/>
                  </a:lnTo>
                  <a:lnTo>
                    <a:pt x="575908" y="222919"/>
                  </a:lnTo>
                  <a:lnTo>
                    <a:pt x="575908" y="221639"/>
                  </a:lnTo>
                  <a:lnTo>
                    <a:pt x="575450" y="219774"/>
                  </a:lnTo>
                  <a:lnTo>
                    <a:pt x="575339" y="218605"/>
                  </a:lnTo>
                  <a:lnTo>
                    <a:pt x="575576" y="217672"/>
                  </a:lnTo>
                  <a:lnTo>
                    <a:pt x="576034" y="216977"/>
                  </a:lnTo>
                  <a:lnTo>
                    <a:pt x="579432" y="213943"/>
                  </a:lnTo>
                  <a:lnTo>
                    <a:pt x="579906" y="213342"/>
                  </a:lnTo>
                  <a:lnTo>
                    <a:pt x="580364" y="212647"/>
                  </a:lnTo>
                  <a:lnTo>
                    <a:pt x="581060" y="211145"/>
                  </a:lnTo>
                  <a:lnTo>
                    <a:pt x="581518" y="209502"/>
                  </a:lnTo>
                  <a:lnTo>
                    <a:pt x="581629" y="208680"/>
                  </a:lnTo>
                  <a:lnTo>
                    <a:pt x="581629" y="208221"/>
                  </a:lnTo>
                  <a:lnTo>
                    <a:pt x="581518" y="207178"/>
                  </a:lnTo>
                  <a:lnTo>
                    <a:pt x="580128" y="202627"/>
                  </a:lnTo>
                  <a:lnTo>
                    <a:pt x="578705" y="199703"/>
                  </a:lnTo>
                  <a:lnTo>
                    <a:pt x="578595" y="198312"/>
                  </a:lnTo>
                  <a:lnTo>
                    <a:pt x="579084" y="197617"/>
                  </a:lnTo>
                  <a:lnTo>
                    <a:pt x="579906" y="197269"/>
                  </a:lnTo>
                  <a:lnTo>
                    <a:pt x="580491" y="196921"/>
                  </a:lnTo>
                  <a:lnTo>
                    <a:pt x="581076" y="196336"/>
                  </a:lnTo>
                  <a:lnTo>
                    <a:pt x="581423" y="195404"/>
                  </a:lnTo>
                  <a:lnTo>
                    <a:pt x="581534" y="194235"/>
                  </a:lnTo>
                  <a:lnTo>
                    <a:pt x="581297" y="192133"/>
                  </a:lnTo>
                  <a:lnTo>
                    <a:pt x="580949" y="191090"/>
                  </a:lnTo>
                  <a:lnTo>
                    <a:pt x="580475" y="190268"/>
                  </a:lnTo>
                  <a:lnTo>
                    <a:pt x="578247" y="187470"/>
                  </a:lnTo>
                  <a:lnTo>
                    <a:pt x="577204" y="185953"/>
                  </a:lnTo>
                  <a:lnTo>
                    <a:pt x="577093" y="184784"/>
                  </a:lnTo>
                  <a:lnTo>
                    <a:pt x="577204" y="183962"/>
                  </a:lnTo>
                  <a:lnTo>
                    <a:pt x="578373" y="182792"/>
                  </a:lnTo>
                  <a:lnTo>
                    <a:pt x="578721" y="182334"/>
                  </a:lnTo>
                  <a:lnTo>
                    <a:pt x="578958" y="181401"/>
                  </a:lnTo>
                  <a:lnTo>
                    <a:pt x="578958" y="180943"/>
                  </a:lnTo>
                  <a:lnTo>
                    <a:pt x="578721" y="180469"/>
                  </a:lnTo>
                  <a:lnTo>
                    <a:pt x="577899" y="179774"/>
                  </a:lnTo>
                  <a:lnTo>
                    <a:pt x="576161" y="178256"/>
                  </a:lnTo>
                  <a:lnTo>
                    <a:pt x="574644" y="176739"/>
                  </a:lnTo>
                  <a:lnTo>
                    <a:pt x="573363" y="175917"/>
                  </a:lnTo>
                  <a:lnTo>
                    <a:pt x="570455" y="174400"/>
                  </a:lnTo>
                  <a:lnTo>
                    <a:pt x="569871" y="173800"/>
                  </a:lnTo>
                  <a:lnTo>
                    <a:pt x="568243" y="172172"/>
                  </a:lnTo>
                  <a:lnTo>
                    <a:pt x="567784" y="171587"/>
                  </a:lnTo>
                  <a:lnTo>
                    <a:pt x="567089" y="171239"/>
                  </a:lnTo>
                  <a:lnTo>
                    <a:pt x="566393" y="170892"/>
                  </a:lnTo>
                  <a:lnTo>
                    <a:pt x="565445" y="170781"/>
                  </a:lnTo>
                  <a:lnTo>
                    <a:pt x="560435" y="170892"/>
                  </a:lnTo>
                  <a:lnTo>
                    <a:pt x="558460" y="170544"/>
                  </a:lnTo>
                  <a:lnTo>
                    <a:pt x="557764" y="170307"/>
                  </a:lnTo>
                  <a:lnTo>
                    <a:pt x="557069" y="169848"/>
                  </a:lnTo>
                  <a:lnTo>
                    <a:pt x="556484" y="169390"/>
                  </a:lnTo>
                  <a:lnTo>
                    <a:pt x="554967" y="167873"/>
                  </a:lnTo>
                  <a:lnTo>
                    <a:pt x="554619" y="167636"/>
                  </a:lnTo>
                  <a:lnTo>
                    <a:pt x="554035" y="167525"/>
                  </a:lnTo>
                  <a:lnTo>
                    <a:pt x="553450" y="167525"/>
                  </a:lnTo>
                  <a:lnTo>
                    <a:pt x="551221" y="168569"/>
                  </a:lnTo>
                  <a:lnTo>
                    <a:pt x="549357" y="168916"/>
                  </a:lnTo>
                  <a:lnTo>
                    <a:pt x="548424" y="168916"/>
                  </a:lnTo>
                  <a:lnTo>
                    <a:pt x="546559" y="168679"/>
                  </a:lnTo>
                  <a:lnTo>
                    <a:pt x="544694" y="168221"/>
                  </a:lnTo>
                  <a:lnTo>
                    <a:pt x="542956" y="167525"/>
                  </a:lnTo>
                  <a:lnTo>
                    <a:pt x="542023" y="166830"/>
                  </a:lnTo>
                  <a:lnTo>
                    <a:pt x="540743" y="165550"/>
                  </a:lnTo>
                  <a:lnTo>
                    <a:pt x="540285" y="164491"/>
                  </a:lnTo>
                  <a:lnTo>
                    <a:pt x="540285" y="163448"/>
                  </a:lnTo>
                  <a:lnTo>
                    <a:pt x="540522" y="162626"/>
                  </a:lnTo>
                  <a:lnTo>
                    <a:pt x="540759" y="161804"/>
                  </a:lnTo>
                  <a:lnTo>
                    <a:pt x="542972" y="158422"/>
                  </a:lnTo>
                  <a:lnTo>
                    <a:pt x="543319" y="157727"/>
                  </a:lnTo>
                  <a:lnTo>
                    <a:pt x="543667" y="156794"/>
                  </a:lnTo>
                  <a:lnTo>
                    <a:pt x="543556" y="155404"/>
                  </a:lnTo>
                  <a:lnTo>
                    <a:pt x="543098" y="154361"/>
                  </a:lnTo>
                  <a:lnTo>
                    <a:pt x="539463" y="148639"/>
                  </a:lnTo>
                  <a:lnTo>
                    <a:pt x="538420" y="147691"/>
                  </a:lnTo>
                  <a:lnTo>
                    <a:pt x="537377" y="147106"/>
                  </a:lnTo>
                  <a:lnTo>
                    <a:pt x="535512" y="146632"/>
                  </a:lnTo>
                  <a:lnTo>
                    <a:pt x="534690" y="146395"/>
                  </a:lnTo>
                  <a:lnTo>
                    <a:pt x="531656" y="144420"/>
                  </a:lnTo>
                  <a:lnTo>
                    <a:pt x="530723" y="144182"/>
                  </a:lnTo>
                  <a:lnTo>
                    <a:pt x="529791" y="144293"/>
                  </a:lnTo>
                  <a:lnTo>
                    <a:pt x="528163" y="144751"/>
                  </a:lnTo>
                  <a:lnTo>
                    <a:pt x="527231" y="144862"/>
                  </a:lnTo>
                  <a:lnTo>
                    <a:pt x="526282" y="144862"/>
                  </a:lnTo>
                  <a:lnTo>
                    <a:pt x="524180" y="144404"/>
                  </a:lnTo>
                  <a:lnTo>
                    <a:pt x="522078" y="143471"/>
                  </a:lnTo>
                  <a:lnTo>
                    <a:pt x="521146" y="143234"/>
                  </a:lnTo>
                  <a:lnTo>
                    <a:pt x="520213" y="143234"/>
                  </a:lnTo>
                  <a:lnTo>
                    <a:pt x="516262" y="143582"/>
                  </a:lnTo>
                  <a:lnTo>
                    <a:pt x="514397" y="143471"/>
                  </a:lnTo>
                  <a:lnTo>
                    <a:pt x="513670" y="143360"/>
                  </a:lnTo>
                  <a:lnTo>
                    <a:pt x="510525" y="141385"/>
                  </a:lnTo>
                  <a:lnTo>
                    <a:pt x="509483" y="141037"/>
                  </a:lnTo>
                  <a:lnTo>
                    <a:pt x="508439" y="140927"/>
                  </a:lnTo>
                  <a:lnTo>
                    <a:pt x="506227" y="141859"/>
                  </a:lnTo>
                  <a:lnTo>
                    <a:pt x="505183" y="141859"/>
                  </a:lnTo>
                  <a:lnTo>
                    <a:pt x="504140" y="141859"/>
                  </a:lnTo>
                  <a:lnTo>
                    <a:pt x="500047" y="140231"/>
                  </a:lnTo>
                  <a:lnTo>
                    <a:pt x="499115" y="139994"/>
                  </a:lnTo>
                  <a:lnTo>
                    <a:pt x="498293" y="140105"/>
                  </a:lnTo>
                  <a:lnTo>
                    <a:pt x="497598" y="140453"/>
                  </a:lnTo>
                  <a:lnTo>
                    <a:pt x="496665" y="140563"/>
                  </a:lnTo>
                  <a:lnTo>
                    <a:pt x="495496" y="140326"/>
                  </a:lnTo>
                  <a:lnTo>
                    <a:pt x="493520" y="139157"/>
                  </a:lnTo>
                  <a:lnTo>
                    <a:pt x="492240" y="138698"/>
                  </a:lnTo>
                  <a:lnTo>
                    <a:pt x="491070" y="138335"/>
                  </a:lnTo>
                  <a:lnTo>
                    <a:pt x="490138" y="138335"/>
                  </a:lnTo>
                  <a:lnTo>
                    <a:pt x="489316" y="138572"/>
                  </a:lnTo>
                  <a:lnTo>
                    <a:pt x="488494" y="138809"/>
                  </a:lnTo>
                  <a:lnTo>
                    <a:pt x="487183" y="139742"/>
                  </a:lnTo>
                  <a:lnTo>
                    <a:pt x="486361" y="139979"/>
                  </a:lnTo>
                  <a:lnTo>
                    <a:pt x="485539" y="139979"/>
                  </a:lnTo>
                  <a:lnTo>
                    <a:pt x="484606" y="139868"/>
                  </a:lnTo>
                  <a:lnTo>
                    <a:pt x="483785" y="139868"/>
                  </a:lnTo>
                  <a:lnTo>
                    <a:pt x="483089" y="140215"/>
                  </a:lnTo>
                  <a:lnTo>
                    <a:pt x="480766" y="142191"/>
                  </a:lnTo>
                  <a:lnTo>
                    <a:pt x="479834" y="142428"/>
                  </a:lnTo>
                  <a:lnTo>
                    <a:pt x="478553" y="142318"/>
                  </a:lnTo>
                  <a:lnTo>
                    <a:pt x="474460" y="140800"/>
                  </a:lnTo>
                  <a:lnTo>
                    <a:pt x="471900" y="140342"/>
                  </a:lnTo>
                  <a:lnTo>
                    <a:pt x="470035" y="139647"/>
                  </a:lnTo>
                  <a:lnTo>
                    <a:pt x="468865" y="139409"/>
                  </a:lnTo>
                  <a:lnTo>
                    <a:pt x="467696" y="139409"/>
                  </a:lnTo>
                  <a:lnTo>
                    <a:pt x="466874" y="139520"/>
                  </a:lnTo>
                  <a:lnTo>
                    <a:pt x="464661" y="140690"/>
                  </a:lnTo>
                  <a:lnTo>
                    <a:pt x="463729" y="140800"/>
                  </a:lnTo>
                  <a:lnTo>
                    <a:pt x="462559" y="140690"/>
                  </a:lnTo>
                  <a:lnTo>
                    <a:pt x="461627" y="139994"/>
                  </a:lnTo>
                  <a:lnTo>
                    <a:pt x="460789" y="139757"/>
                  </a:lnTo>
                  <a:lnTo>
                    <a:pt x="459968" y="139868"/>
                  </a:lnTo>
                  <a:lnTo>
                    <a:pt x="458340" y="140326"/>
                  </a:lnTo>
                  <a:lnTo>
                    <a:pt x="457518" y="140437"/>
                  </a:lnTo>
                  <a:lnTo>
                    <a:pt x="456001" y="140437"/>
                  </a:lnTo>
                  <a:lnTo>
                    <a:pt x="453203" y="139267"/>
                  </a:lnTo>
                  <a:lnTo>
                    <a:pt x="446076" y="136343"/>
                  </a:lnTo>
                  <a:lnTo>
                    <a:pt x="438979" y="133420"/>
                  </a:lnTo>
                  <a:lnTo>
                    <a:pt x="431978" y="130512"/>
                  </a:lnTo>
                  <a:lnTo>
                    <a:pt x="424993" y="127604"/>
                  </a:lnTo>
                  <a:lnTo>
                    <a:pt x="422432" y="126671"/>
                  </a:lnTo>
                  <a:lnTo>
                    <a:pt x="418339" y="125976"/>
                  </a:lnTo>
                  <a:lnTo>
                    <a:pt x="417059" y="125865"/>
                  </a:lnTo>
                  <a:lnTo>
                    <a:pt x="413677" y="125265"/>
                  </a:lnTo>
                  <a:lnTo>
                    <a:pt x="408414" y="124443"/>
                  </a:lnTo>
                  <a:lnTo>
                    <a:pt x="401429" y="123400"/>
                  </a:lnTo>
                  <a:lnTo>
                    <a:pt x="393258" y="122104"/>
                  </a:lnTo>
                  <a:lnTo>
                    <a:pt x="384170" y="120587"/>
                  </a:lnTo>
                  <a:lnTo>
                    <a:pt x="374371" y="119070"/>
                  </a:lnTo>
                  <a:lnTo>
                    <a:pt x="364225" y="117552"/>
                  </a:lnTo>
                  <a:lnTo>
                    <a:pt x="354190" y="115924"/>
                  </a:lnTo>
                  <a:lnTo>
                    <a:pt x="344407" y="114297"/>
                  </a:lnTo>
                  <a:lnTo>
                    <a:pt x="335303" y="112906"/>
                  </a:lnTo>
                  <a:lnTo>
                    <a:pt x="327133" y="111499"/>
                  </a:lnTo>
                  <a:lnTo>
                    <a:pt x="320258" y="110456"/>
                  </a:lnTo>
                  <a:lnTo>
                    <a:pt x="314884" y="109524"/>
                  </a:lnTo>
                  <a:lnTo>
                    <a:pt x="311502" y="109049"/>
                  </a:lnTo>
                  <a:lnTo>
                    <a:pt x="310222" y="108813"/>
                  </a:lnTo>
                  <a:lnTo>
                    <a:pt x="306966" y="108228"/>
                  </a:lnTo>
                  <a:lnTo>
                    <a:pt x="306382" y="107643"/>
                  </a:lnTo>
                  <a:lnTo>
                    <a:pt x="305923" y="106821"/>
                  </a:lnTo>
                  <a:lnTo>
                    <a:pt x="304738" y="103913"/>
                  </a:lnTo>
                  <a:lnTo>
                    <a:pt x="302525" y="99962"/>
                  </a:lnTo>
                  <a:lnTo>
                    <a:pt x="298922" y="93767"/>
                  </a:lnTo>
                  <a:lnTo>
                    <a:pt x="296709" y="89689"/>
                  </a:lnTo>
                  <a:lnTo>
                    <a:pt x="295319" y="87240"/>
                  </a:lnTo>
                  <a:lnTo>
                    <a:pt x="293801" y="85596"/>
                  </a:lnTo>
                  <a:lnTo>
                    <a:pt x="292174" y="84079"/>
                  </a:lnTo>
                  <a:lnTo>
                    <a:pt x="290988" y="83494"/>
                  </a:lnTo>
                  <a:lnTo>
                    <a:pt x="289819" y="83257"/>
                  </a:lnTo>
                  <a:lnTo>
                    <a:pt x="288776" y="83257"/>
                  </a:lnTo>
                  <a:lnTo>
                    <a:pt x="287385" y="82893"/>
                  </a:lnTo>
                  <a:lnTo>
                    <a:pt x="286452" y="82309"/>
                  </a:lnTo>
                  <a:lnTo>
                    <a:pt x="285283" y="81376"/>
                  </a:lnTo>
                  <a:lnTo>
                    <a:pt x="284113" y="81139"/>
                  </a:lnTo>
                  <a:lnTo>
                    <a:pt x="282011" y="80902"/>
                  </a:lnTo>
                  <a:lnTo>
                    <a:pt x="281316" y="80317"/>
                  </a:lnTo>
                  <a:lnTo>
                    <a:pt x="279925" y="78215"/>
                  </a:lnTo>
                  <a:lnTo>
                    <a:pt x="279104" y="77868"/>
                  </a:lnTo>
                  <a:lnTo>
                    <a:pt x="278376" y="77978"/>
                  </a:lnTo>
                  <a:lnTo>
                    <a:pt x="276401" y="79369"/>
                  </a:lnTo>
                  <a:lnTo>
                    <a:pt x="275705" y="79717"/>
                  </a:lnTo>
                  <a:lnTo>
                    <a:pt x="274773" y="79827"/>
                  </a:lnTo>
                  <a:lnTo>
                    <a:pt x="273493" y="79717"/>
                  </a:lnTo>
                  <a:lnTo>
                    <a:pt x="272671" y="79369"/>
                  </a:lnTo>
                  <a:lnTo>
                    <a:pt x="272086" y="78784"/>
                  </a:lnTo>
                  <a:lnTo>
                    <a:pt x="271502" y="77267"/>
                  </a:lnTo>
                  <a:lnTo>
                    <a:pt x="270680" y="74454"/>
                  </a:lnTo>
                  <a:lnTo>
                    <a:pt x="271027" y="73648"/>
                  </a:lnTo>
                  <a:lnTo>
                    <a:pt x="268230" y="75861"/>
                  </a:lnTo>
                  <a:lnTo>
                    <a:pt x="266018" y="75971"/>
                  </a:lnTo>
                  <a:lnTo>
                    <a:pt x="260992" y="73759"/>
                  </a:lnTo>
                  <a:lnTo>
                    <a:pt x="252726" y="72589"/>
                  </a:lnTo>
                  <a:lnTo>
                    <a:pt x="241869" y="67801"/>
                  </a:lnTo>
                  <a:lnTo>
                    <a:pt x="232876" y="60926"/>
                  </a:lnTo>
                  <a:lnTo>
                    <a:pt x="230426" y="59756"/>
                  </a:lnTo>
                  <a:lnTo>
                    <a:pt x="231248" y="60230"/>
                  </a:lnTo>
                  <a:lnTo>
                    <a:pt x="233698" y="62553"/>
                  </a:lnTo>
                  <a:lnTo>
                    <a:pt x="232418" y="62553"/>
                  </a:lnTo>
                  <a:lnTo>
                    <a:pt x="231248" y="62901"/>
                  </a:lnTo>
                  <a:lnTo>
                    <a:pt x="230205" y="63375"/>
                  </a:lnTo>
                  <a:lnTo>
                    <a:pt x="229162" y="64071"/>
                  </a:lnTo>
                  <a:lnTo>
                    <a:pt x="229273" y="65003"/>
                  </a:lnTo>
                  <a:lnTo>
                    <a:pt x="233224" y="64656"/>
                  </a:lnTo>
                  <a:lnTo>
                    <a:pt x="231359" y="67801"/>
                  </a:lnTo>
                  <a:lnTo>
                    <a:pt x="228562" y="70029"/>
                  </a:lnTo>
                  <a:lnTo>
                    <a:pt x="215491" y="76445"/>
                  </a:lnTo>
                  <a:lnTo>
                    <a:pt x="212331" y="77378"/>
                  </a:lnTo>
                  <a:lnTo>
                    <a:pt x="209186" y="76208"/>
                  </a:lnTo>
                  <a:lnTo>
                    <a:pt x="210355" y="73047"/>
                  </a:lnTo>
                  <a:lnTo>
                    <a:pt x="211983" y="70013"/>
                  </a:lnTo>
                  <a:lnTo>
                    <a:pt x="218526" y="61257"/>
                  </a:lnTo>
                  <a:lnTo>
                    <a:pt x="218984" y="59393"/>
                  </a:lnTo>
                  <a:lnTo>
                    <a:pt x="218289" y="58002"/>
                  </a:lnTo>
                  <a:lnTo>
                    <a:pt x="217356" y="56595"/>
                  </a:lnTo>
                  <a:lnTo>
                    <a:pt x="216771" y="55204"/>
                  </a:lnTo>
                  <a:lnTo>
                    <a:pt x="216771" y="52533"/>
                  </a:lnTo>
                  <a:lnTo>
                    <a:pt x="217230" y="49278"/>
                  </a:lnTo>
                  <a:lnTo>
                    <a:pt x="218273" y="46465"/>
                  </a:lnTo>
                  <a:lnTo>
                    <a:pt x="220249" y="45058"/>
                  </a:lnTo>
                  <a:lnTo>
                    <a:pt x="222003" y="43430"/>
                  </a:lnTo>
                  <a:lnTo>
                    <a:pt x="224326" y="36445"/>
                  </a:lnTo>
                  <a:lnTo>
                    <a:pt x="225954" y="34232"/>
                  </a:lnTo>
                  <a:lnTo>
                    <a:pt x="225258" y="32826"/>
                  </a:lnTo>
                  <a:lnTo>
                    <a:pt x="224911" y="32225"/>
                  </a:lnTo>
                  <a:lnTo>
                    <a:pt x="227502" y="30708"/>
                  </a:lnTo>
                  <a:lnTo>
                    <a:pt x="227044" y="29538"/>
                  </a:lnTo>
                  <a:lnTo>
                    <a:pt x="225511" y="28606"/>
                  </a:lnTo>
                  <a:lnTo>
                    <a:pt x="224579" y="27673"/>
                  </a:lnTo>
                  <a:lnTo>
                    <a:pt x="223883" y="24766"/>
                  </a:lnTo>
                  <a:lnTo>
                    <a:pt x="222714" y="23944"/>
                  </a:lnTo>
                  <a:lnTo>
                    <a:pt x="219332" y="24402"/>
                  </a:lnTo>
                  <a:lnTo>
                    <a:pt x="218747" y="24054"/>
                  </a:lnTo>
                  <a:lnTo>
                    <a:pt x="218399" y="23122"/>
                  </a:lnTo>
                  <a:lnTo>
                    <a:pt x="218162" y="22063"/>
                  </a:lnTo>
                  <a:lnTo>
                    <a:pt x="217925" y="21494"/>
                  </a:lnTo>
                  <a:lnTo>
                    <a:pt x="216882" y="21020"/>
                  </a:lnTo>
                  <a:lnTo>
                    <a:pt x="215839" y="20783"/>
                  </a:lnTo>
                  <a:lnTo>
                    <a:pt x="213626" y="20672"/>
                  </a:lnTo>
                  <a:lnTo>
                    <a:pt x="212789" y="21272"/>
                  </a:lnTo>
                  <a:lnTo>
                    <a:pt x="212441" y="22316"/>
                  </a:lnTo>
                  <a:lnTo>
                    <a:pt x="212204" y="23485"/>
                  </a:lnTo>
                  <a:lnTo>
                    <a:pt x="211967" y="24181"/>
                  </a:lnTo>
                  <a:lnTo>
                    <a:pt x="210924" y="24639"/>
                  </a:lnTo>
                  <a:lnTo>
                    <a:pt x="209644" y="25097"/>
                  </a:lnTo>
                  <a:lnTo>
                    <a:pt x="207320" y="25445"/>
                  </a:lnTo>
                  <a:lnTo>
                    <a:pt x="206388" y="25334"/>
                  </a:lnTo>
                  <a:lnTo>
                    <a:pt x="204650" y="24876"/>
                  </a:lnTo>
                  <a:lnTo>
                    <a:pt x="203954" y="24766"/>
                  </a:lnTo>
                  <a:lnTo>
                    <a:pt x="202911" y="25113"/>
                  </a:lnTo>
                  <a:lnTo>
                    <a:pt x="202216" y="25808"/>
                  </a:lnTo>
                  <a:lnTo>
                    <a:pt x="201757" y="26504"/>
                  </a:lnTo>
                  <a:lnTo>
                    <a:pt x="201410" y="26962"/>
                  </a:lnTo>
                  <a:lnTo>
                    <a:pt x="196732" y="29412"/>
                  </a:lnTo>
                  <a:lnTo>
                    <a:pt x="195562" y="30581"/>
                  </a:lnTo>
                  <a:lnTo>
                    <a:pt x="195104" y="31529"/>
                  </a:lnTo>
                  <a:lnTo>
                    <a:pt x="194993" y="32573"/>
                  </a:lnTo>
                  <a:lnTo>
                    <a:pt x="194756" y="33395"/>
                  </a:lnTo>
                  <a:lnTo>
                    <a:pt x="193823" y="33853"/>
                  </a:lnTo>
                  <a:lnTo>
                    <a:pt x="191611" y="34090"/>
                  </a:lnTo>
                  <a:lnTo>
                    <a:pt x="190678" y="34453"/>
                  </a:lnTo>
                  <a:lnTo>
                    <a:pt x="189746" y="35133"/>
                  </a:lnTo>
                  <a:lnTo>
                    <a:pt x="188229" y="38641"/>
                  </a:lnTo>
                  <a:lnTo>
                    <a:pt x="186806" y="39922"/>
                  </a:lnTo>
                  <a:lnTo>
                    <a:pt x="184594" y="38752"/>
                  </a:lnTo>
                  <a:lnTo>
                    <a:pt x="184705" y="37820"/>
                  </a:lnTo>
                  <a:lnTo>
                    <a:pt x="184594" y="37472"/>
                  </a:lnTo>
                  <a:lnTo>
                    <a:pt x="184483" y="37235"/>
                  </a:lnTo>
                  <a:lnTo>
                    <a:pt x="184373" y="36540"/>
                  </a:lnTo>
                  <a:lnTo>
                    <a:pt x="182397" y="38989"/>
                  </a:lnTo>
                  <a:lnTo>
                    <a:pt x="179948" y="40032"/>
                  </a:lnTo>
                  <a:lnTo>
                    <a:pt x="178320" y="39337"/>
                  </a:lnTo>
                  <a:lnTo>
                    <a:pt x="178904" y="35955"/>
                  </a:lnTo>
                  <a:lnTo>
                    <a:pt x="175759" y="36998"/>
                  </a:lnTo>
                  <a:lnTo>
                    <a:pt x="170496" y="42008"/>
                  </a:lnTo>
                  <a:lnTo>
                    <a:pt x="162231" y="47966"/>
                  </a:lnTo>
                  <a:lnTo>
                    <a:pt x="157078" y="53324"/>
                  </a:lnTo>
                  <a:lnTo>
                    <a:pt x="155451" y="52154"/>
                  </a:lnTo>
                  <a:lnTo>
                    <a:pt x="147280" y="56121"/>
                  </a:lnTo>
                  <a:lnTo>
                    <a:pt x="138430" y="58002"/>
                  </a:lnTo>
                  <a:lnTo>
                    <a:pt x="114043" y="68717"/>
                  </a:lnTo>
                  <a:lnTo>
                    <a:pt x="97718" y="72336"/>
                  </a:lnTo>
                  <a:lnTo>
                    <a:pt x="95015" y="72336"/>
                  </a:lnTo>
                  <a:lnTo>
                    <a:pt x="87682" y="69413"/>
                  </a:lnTo>
                  <a:lnTo>
                    <a:pt x="85928" y="69065"/>
                  </a:lnTo>
                  <a:lnTo>
                    <a:pt x="83952" y="68132"/>
                  </a:lnTo>
                  <a:lnTo>
                    <a:pt x="81013" y="65920"/>
                  </a:lnTo>
                  <a:lnTo>
                    <a:pt x="78452" y="63359"/>
                  </a:lnTo>
                  <a:lnTo>
                    <a:pt x="77631" y="61968"/>
                  </a:lnTo>
                  <a:lnTo>
                    <a:pt x="76113" y="62664"/>
                  </a:lnTo>
                  <a:lnTo>
                    <a:pt x="74359" y="64055"/>
                  </a:lnTo>
                  <a:lnTo>
                    <a:pt x="73664" y="65572"/>
                  </a:lnTo>
                  <a:lnTo>
                    <a:pt x="72842" y="68132"/>
                  </a:lnTo>
                  <a:lnTo>
                    <a:pt x="72494" y="68717"/>
                  </a:lnTo>
                  <a:lnTo>
                    <a:pt x="71909" y="69175"/>
                  </a:lnTo>
                  <a:lnTo>
                    <a:pt x="70171" y="69760"/>
                  </a:lnTo>
                  <a:lnTo>
                    <a:pt x="69444" y="70124"/>
                  </a:lnTo>
                  <a:lnTo>
                    <a:pt x="68985" y="70582"/>
                  </a:lnTo>
                  <a:lnTo>
                    <a:pt x="68527" y="71277"/>
                  </a:lnTo>
                  <a:lnTo>
                    <a:pt x="68179" y="72099"/>
                  </a:lnTo>
                  <a:lnTo>
                    <a:pt x="68069" y="73031"/>
                  </a:lnTo>
                  <a:lnTo>
                    <a:pt x="67832" y="76888"/>
                  </a:lnTo>
                  <a:lnTo>
                    <a:pt x="67595" y="77583"/>
                  </a:lnTo>
                  <a:lnTo>
                    <a:pt x="67358" y="77931"/>
                  </a:lnTo>
                  <a:lnTo>
                    <a:pt x="67010" y="78516"/>
                  </a:lnTo>
                  <a:lnTo>
                    <a:pt x="66425" y="78864"/>
                  </a:lnTo>
                  <a:lnTo>
                    <a:pt x="64798" y="79448"/>
                  </a:lnTo>
                  <a:lnTo>
                    <a:pt x="62933" y="79685"/>
                  </a:lnTo>
                  <a:lnTo>
                    <a:pt x="60831" y="79685"/>
                  </a:lnTo>
                  <a:lnTo>
                    <a:pt x="59203" y="79227"/>
                  </a:lnTo>
                  <a:lnTo>
                    <a:pt x="58744" y="79116"/>
                  </a:lnTo>
                  <a:lnTo>
                    <a:pt x="58507" y="79701"/>
                  </a:lnTo>
                  <a:lnTo>
                    <a:pt x="58744" y="82957"/>
                  </a:lnTo>
                  <a:lnTo>
                    <a:pt x="59329" y="92534"/>
                  </a:lnTo>
                  <a:lnTo>
                    <a:pt x="60025" y="102112"/>
                  </a:lnTo>
                  <a:lnTo>
                    <a:pt x="60610" y="111547"/>
                  </a:lnTo>
                  <a:lnTo>
                    <a:pt x="61305" y="121108"/>
                  </a:lnTo>
                  <a:lnTo>
                    <a:pt x="61889" y="130685"/>
                  </a:lnTo>
                  <a:lnTo>
                    <a:pt x="62585" y="140263"/>
                  </a:lnTo>
                  <a:lnTo>
                    <a:pt x="63280" y="149825"/>
                  </a:lnTo>
                  <a:lnTo>
                    <a:pt x="63865" y="159386"/>
                  </a:lnTo>
                  <a:lnTo>
                    <a:pt x="64102" y="161614"/>
                  </a:lnTo>
                  <a:lnTo>
                    <a:pt x="64339" y="166514"/>
                  </a:lnTo>
                  <a:lnTo>
                    <a:pt x="62237" y="167099"/>
                  </a:lnTo>
                  <a:lnTo>
                    <a:pt x="60846" y="168268"/>
                  </a:lnTo>
                  <a:lnTo>
                    <a:pt x="59456" y="170007"/>
                  </a:lnTo>
                  <a:lnTo>
                    <a:pt x="58413" y="172109"/>
                  </a:lnTo>
                  <a:lnTo>
                    <a:pt x="58065" y="174210"/>
                  </a:lnTo>
                  <a:lnTo>
                    <a:pt x="57022" y="175617"/>
                  </a:lnTo>
                  <a:lnTo>
                    <a:pt x="54430" y="175617"/>
                  </a:lnTo>
                  <a:lnTo>
                    <a:pt x="51522" y="175270"/>
                  </a:lnTo>
                  <a:lnTo>
                    <a:pt x="49547" y="175270"/>
                  </a:lnTo>
                  <a:lnTo>
                    <a:pt x="47919" y="176787"/>
                  </a:lnTo>
                  <a:lnTo>
                    <a:pt x="45706" y="180880"/>
                  </a:lnTo>
                  <a:lnTo>
                    <a:pt x="44078" y="181812"/>
                  </a:lnTo>
                  <a:lnTo>
                    <a:pt x="39400" y="182160"/>
                  </a:lnTo>
                  <a:lnTo>
                    <a:pt x="38357" y="182618"/>
                  </a:lnTo>
                  <a:lnTo>
                    <a:pt x="37535" y="183314"/>
                  </a:lnTo>
                  <a:lnTo>
                    <a:pt x="36840" y="184136"/>
                  </a:lnTo>
                  <a:lnTo>
                    <a:pt x="36492" y="184483"/>
                  </a:lnTo>
                  <a:lnTo>
                    <a:pt x="36381" y="184831"/>
                  </a:lnTo>
                  <a:lnTo>
                    <a:pt x="35212" y="187044"/>
                  </a:lnTo>
                  <a:lnTo>
                    <a:pt x="34627" y="187755"/>
                  </a:lnTo>
                  <a:lnTo>
                    <a:pt x="33805" y="188340"/>
                  </a:lnTo>
                  <a:lnTo>
                    <a:pt x="30897" y="188924"/>
                  </a:lnTo>
                  <a:lnTo>
                    <a:pt x="24939" y="193018"/>
                  </a:lnTo>
                  <a:lnTo>
                    <a:pt x="22964" y="193602"/>
                  </a:lnTo>
                  <a:lnTo>
                    <a:pt x="19581" y="195467"/>
                  </a:lnTo>
                  <a:lnTo>
                    <a:pt x="16531" y="199418"/>
                  </a:lnTo>
                  <a:lnTo>
                    <a:pt x="12580" y="207937"/>
                  </a:lnTo>
                  <a:lnTo>
                    <a:pt x="13402" y="212251"/>
                  </a:lnTo>
                  <a:lnTo>
                    <a:pt x="10494" y="216929"/>
                  </a:lnTo>
                  <a:lnTo>
                    <a:pt x="1280" y="226602"/>
                  </a:lnTo>
                  <a:lnTo>
                    <a:pt x="348" y="228467"/>
                  </a:lnTo>
                  <a:lnTo>
                    <a:pt x="111" y="231043"/>
                  </a:lnTo>
                  <a:lnTo>
                    <a:pt x="0" y="242580"/>
                  </a:lnTo>
                  <a:lnTo>
                    <a:pt x="2560" y="247716"/>
                  </a:lnTo>
                  <a:lnTo>
                    <a:pt x="7475" y="248538"/>
                  </a:lnTo>
                  <a:lnTo>
                    <a:pt x="13291" y="248080"/>
                  </a:lnTo>
                  <a:lnTo>
                    <a:pt x="17732" y="249360"/>
                  </a:lnTo>
                  <a:lnTo>
                    <a:pt x="19123" y="251572"/>
                  </a:lnTo>
                  <a:lnTo>
                    <a:pt x="21225" y="257294"/>
                  </a:lnTo>
                  <a:lnTo>
                    <a:pt x="22268" y="259396"/>
                  </a:lnTo>
                  <a:lnTo>
                    <a:pt x="24370" y="261719"/>
                  </a:lnTo>
                  <a:lnTo>
                    <a:pt x="26583" y="263694"/>
                  </a:lnTo>
                  <a:lnTo>
                    <a:pt x="28337" y="265923"/>
                  </a:lnTo>
                  <a:lnTo>
                    <a:pt x="29033" y="268831"/>
                  </a:lnTo>
                  <a:lnTo>
                    <a:pt x="28795" y="271502"/>
                  </a:lnTo>
                  <a:lnTo>
                    <a:pt x="25761" y="276970"/>
                  </a:lnTo>
                  <a:lnTo>
                    <a:pt x="25303" y="280478"/>
                  </a:lnTo>
                  <a:lnTo>
                    <a:pt x="24844" y="283292"/>
                  </a:lnTo>
                  <a:lnTo>
                    <a:pt x="23454" y="285156"/>
                  </a:lnTo>
                  <a:lnTo>
                    <a:pt x="21826" y="286674"/>
                  </a:lnTo>
                  <a:lnTo>
                    <a:pt x="20309" y="288665"/>
                  </a:lnTo>
                  <a:lnTo>
                    <a:pt x="19487" y="291210"/>
                  </a:lnTo>
                  <a:lnTo>
                    <a:pt x="19249" y="294007"/>
                  </a:lnTo>
                  <a:lnTo>
                    <a:pt x="19597" y="300771"/>
                  </a:lnTo>
                  <a:lnTo>
                    <a:pt x="19013" y="304027"/>
                  </a:lnTo>
                  <a:lnTo>
                    <a:pt x="18902" y="305781"/>
                  </a:lnTo>
                  <a:lnTo>
                    <a:pt x="19487" y="306603"/>
                  </a:lnTo>
                  <a:lnTo>
                    <a:pt x="21810" y="311502"/>
                  </a:lnTo>
                  <a:lnTo>
                    <a:pt x="22158" y="314884"/>
                  </a:lnTo>
                  <a:lnTo>
                    <a:pt x="21699" y="317919"/>
                  </a:lnTo>
                  <a:lnTo>
                    <a:pt x="20309" y="320116"/>
                  </a:lnTo>
                  <a:lnTo>
                    <a:pt x="18096" y="321064"/>
                  </a:lnTo>
                  <a:lnTo>
                    <a:pt x="16563" y="322692"/>
                  </a:lnTo>
                  <a:lnTo>
                    <a:pt x="17606" y="325947"/>
                  </a:lnTo>
                  <a:lnTo>
                    <a:pt x="20767" y="332601"/>
                  </a:lnTo>
                  <a:lnTo>
                    <a:pt x="22284" y="339017"/>
                  </a:lnTo>
                  <a:lnTo>
                    <a:pt x="23216" y="345434"/>
                  </a:lnTo>
                  <a:lnTo>
                    <a:pt x="22869" y="346477"/>
                  </a:lnTo>
                  <a:lnTo>
                    <a:pt x="21478" y="349164"/>
                  </a:lnTo>
                  <a:lnTo>
                    <a:pt x="21241" y="350792"/>
                  </a:lnTo>
                  <a:lnTo>
                    <a:pt x="22173" y="355564"/>
                  </a:lnTo>
                  <a:lnTo>
                    <a:pt x="22410" y="357445"/>
                  </a:lnTo>
                  <a:lnTo>
                    <a:pt x="21952" y="361633"/>
                  </a:lnTo>
                  <a:lnTo>
                    <a:pt x="17764" y="371432"/>
                  </a:lnTo>
                  <a:lnTo>
                    <a:pt x="21020" y="373882"/>
                  </a:lnTo>
                  <a:lnTo>
                    <a:pt x="28464" y="377722"/>
                  </a:lnTo>
                  <a:lnTo>
                    <a:pt x="36982" y="385071"/>
                  </a:lnTo>
                  <a:lnTo>
                    <a:pt x="39195" y="386241"/>
                  </a:lnTo>
                  <a:lnTo>
                    <a:pt x="40017" y="387521"/>
                  </a:lnTo>
                  <a:lnTo>
                    <a:pt x="40601" y="388912"/>
                  </a:lnTo>
                  <a:lnTo>
                    <a:pt x="41186" y="389733"/>
                  </a:lnTo>
                  <a:lnTo>
                    <a:pt x="46449" y="392420"/>
                  </a:lnTo>
                  <a:lnTo>
                    <a:pt x="64513" y="394032"/>
                  </a:lnTo>
                  <a:lnTo>
                    <a:pt x="68701" y="395202"/>
                  </a:lnTo>
                  <a:lnTo>
                    <a:pt x="72795" y="397999"/>
                  </a:lnTo>
                  <a:lnTo>
                    <a:pt x="76398" y="401729"/>
                  </a:lnTo>
                  <a:lnTo>
                    <a:pt x="79891" y="408145"/>
                  </a:lnTo>
                  <a:lnTo>
                    <a:pt x="80934" y="409773"/>
                  </a:lnTo>
                  <a:lnTo>
                    <a:pt x="82214" y="410943"/>
                  </a:lnTo>
                  <a:lnTo>
                    <a:pt x="83873" y="411528"/>
                  </a:lnTo>
                  <a:lnTo>
                    <a:pt x="97512" y="412823"/>
                  </a:lnTo>
                  <a:lnTo>
                    <a:pt x="103802" y="414578"/>
                  </a:lnTo>
                  <a:lnTo>
                    <a:pt x="122594" y="428691"/>
                  </a:lnTo>
                  <a:lnTo>
                    <a:pt x="127477" y="435582"/>
                  </a:lnTo>
                  <a:lnTo>
                    <a:pt x="137402" y="451212"/>
                  </a:lnTo>
                  <a:lnTo>
                    <a:pt x="139852" y="454009"/>
                  </a:lnTo>
                  <a:lnTo>
                    <a:pt x="144514" y="455637"/>
                  </a:lnTo>
                  <a:lnTo>
                    <a:pt x="158865" y="466258"/>
                  </a:lnTo>
                  <a:lnTo>
                    <a:pt x="160255" y="466953"/>
                  </a:lnTo>
                  <a:lnTo>
                    <a:pt x="161789" y="467190"/>
                  </a:lnTo>
                  <a:lnTo>
                    <a:pt x="172962" y="466368"/>
                  </a:lnTo>
                  <a:lnTo>
                    <a:pt x="173657" y="466605"/>
                  </a:lnTo>
                  <a:lnTo>
                    <a:pt x="180659" y="471267"/>
                  </a:lnTo>
                  <a:lnTo>
                    <a:pt x="181481" y="471600"/>
                  </a:lnTo>
                  <a:lnTo>
                    <a:pt x="182524" y="471837"/>
                  </a:lnTo>
                  <a:lnTo>
                    <a:pt x="186838" y="471837"/>
                  </a:lnTo>
                  <a:lnTo>
                    <a:pt x="188261" y="472422"/>
                  </a:lnTo>
                  <a:lnTo>
                    <a:pt x="189082" y="473133"/>
                  </a:lnTo>
                  <a:lnTo>
                    <a:pt x="189667" y="473955"/>
                  </a:lnTo>
                  <a:lnTo>
                    <a:pt x="190015" y="474871"/>
                  </a:lnTo>
                  <a:lnTo>
                    <a:pt x="190362" y="476040"/>
                  </a:lnTo>
                  <a:lnTo>
                    <a:pt x="191295" y="478142"/>
                  </a:lnTo>
                  <a:lnTo>
                    <a:pt x="194203" y="481177"/>
                  </a:lnTo>
                  <a:lnTo>
                    <a:pt x="195246" y="483152"/>
                  </a:lnTo>
                  <a:lnTo>
                    <a:pt x="200367" y="484559"/>
                  </a:lnTo>
                  <a:lnTo>
                    <a:pt x="202026" y="485365"/>
                  </a:lnTo>
                  <a:lnTo>
                    <a:pt x="203306" y="486535"/>
                  </a:lnTo>
                  <a:lnTo>
                    <a:pt x="204128" y="487925"/>
                  </a:lnTo>
                  <a:lnTo>
                    <a:pt x="204824" y="489569"/>
                  </a:lnTo>
                  <a:lnTo>
                    <a:pt x="205645" y="493299"/>
                  </a:lnTo>
                  <a:lnTo>
                    <a:pt x="205993" y="496807"/>
                  </a:lnTo>
                  <a:lnTo>
                    <a:pt x="206103" y="501233"/>
                  </a:lnTo>
                  <a:lnTo>
                    <a:pt x="206214" y="502639"/>
                  </a:lnTo>
                  <a:lnTo>
                    <a:pt x="206562" y="503919"/>
                  </a:lnTo>
                  <a:lnTo>
                    <a:pt x="207147" y="505089"/>
                  </a:lnTo>
                  <a:lnTo>
                    <a:pt x="207842" y="506132"/>
                  </a:lnTo>
                  <a:lnTo>
                    <a:pt x="209596" y="507886"/>
                  </a:lnTo>
                  <a:lnTo>
                    <a:pt x="210418" y="508929"/>
                  </a:lnTo>
                  <a:lnTo>
                    <a:pt x="210876" y="510336"/>
                  </a:lnTo>
                  <a:lnTo>
                    <a:pt x="211572" y="513260"/>
                  </a:lnTo>
                  <a:lnTo>
                    <a:pt x="211809" y="516168"/>
                  </a:lnTo>
                  <a:lnTo>
                    <a:pt x="210987" y="524544"/>
                  </a:lnTo>
                  <a:lnTo>
                    <a:pt x="211098" y="525966"/>
                  </a:lnTo>
                  <a:lnTo>
                    <a:pt x="212378" y="529917"/>
                  </a:lnTo>
                  <a:lnTo>
                    <a:pt x="212488" y="531545"/>
                  </a:lnTo>
                  <a:lnTo>
                    <a:pt x="212378" y="536334"/>
                  </a:lnTo>
                  <a:lnTo>
                    <a:pt x="212615" y="538436"/>
                  </a:lnTo>
                  <a:lnTo>
                    <a:pt x="213690" y="542292"/>
                  </a:lnTo>
                  <a:lnTo>
                    <a:pt x="214037" y="544268"/>
                  </a:lnTo>
                  <a:lnTo>
                    <a:pt x="213927" y="546243"/>
                  </a:lnTo>
                  <a:lnTo>
                    <a:pt x="213579" y="549847"/>
                  </a:lnTo>
                  <a:lnTo>
                    <a:pt x="213579" y="550084"/>
                  </a:lnTo>
                  <a:lnTo>
                    <a:pt x="213579" y="552091"/>
                  </a:lnTo>
                  <a:lnTo>
                    <a:pt x="213816" y="553940"/>
                  </a:lnTo>
                  <a:lnTo>
                    <a:pt x="214290" y="555694"/>
                  </a:lnTo>
                  <a:lnTo>
                    <a:pt x="214986" y="557322"/>
                  </a:lnTo>
                  <a:lnTo>
                    <a:pt x="216850" y="560356"/>
                  </a:lnTo>
                  <a:lnTo>
                    <a:pt x="217546" y="561747"/>
                  </a:lnTo>
                  <a:lnTo>
                    <a:pt x="218004" y="563375"/>
                  </a:lnTo>
                  <a:lnTo>
                    <a:pt x="218937" y="567595"/>
                  </a:lnTo>
                  <a:lnTo>
                    <a:pt x="219980" y="569112"/>
                  </a:lnTo>
                  <a:lnTo>
                    <a:pt x="221371" y="570044"/>
                  </a:lnTo>
                  <a:lnTo>
                    <a:pt x="231754" y="573189"/>
                  </a:lnTo>
                  <a:lnTo>
                    <a:pt x="234899" y="576445"/>
                  </a:lnTo>
                  <a:lnTo>
                    <a:pt x="235594" y="582166"/>
                  </a:lnTo>
                  <a:lnTo>
                    <a:pt x="233729" y="586939"/>
                  </a:lnTo>
                  <a:lnTo>
                    <a:pt x="228261" y="595695"/>
                  </a:lnTo>
                  <a:lnTo>
                    <a:pt x="227329" y="601179"/>
                  </a:lnTo>
                  <a:lnTo>
                    <a:pt x="228846" y="611910"/>
                  </a:lnTo>
                  <a:lnTo>
                    <a:pt x="230126" y="617046"/>
                  </a:lnTo>
                  <a:lnTo>
                    <a:pt x="230584" y="622641"/>
                  </a:lnTo>
                  <a:lnTo>
                    <a:pt x="230932" y="624395"/>
                  </a:lnTo>
                  <a:lnTo>
                    <a:pt x="231628" y="626134"/>
                  </a:lnTo>
                  <a:lnTo>
                    <a:pt x="232323" y="633151"/>
                  </a:lnTo>
                  <a:lnTo>
                    <a:pt x="233255" y="636533"/>
                  </a:lnTo>
                  <a:lnTo>
                    <a:pt x="234773" y="638983"/>
                  </a:lnTo>
                  <a:lnTo>
                    <a:pt x="238376" y="642713"/>
                  </a:lnTo>
                  <a:lnTo>
                    <a:pt x="239798" y="644814"/>
                  </a:lnTo>
                  <a:lnTo>
                    <a:pt x="240731" y="647501"/>
                  </a:lnTo>
                  <a:lnTo>
                    <a:pt x="241553" y="654028"/>
                  </a:lnTo>
                  <a:lnTo>
                    <a:pt x="242248" y="656842"/>
                  </a:lnTo>
                  <a:lnTo>
                    <a:pt x="246784" y="664175"/>
                  </a:lnTo>
                  <a:lnTo>
                    <a:pt x="248411" y="666039"/>
                  </a:lnTo>
                  <a:lnTo>
                    <a:pt x="251320" y="667794"/>
                  </a:lnTo>
                  <a:lnTo>
                    <a:pt x="256583" y="669548"/>
                  </a:lnTo>
                  <a:lnTo>
                    <a:pt x="277096" y="671761"/>
                  </a:lnTo>
                  <a:lnTo>
                    <a:pt x="282596" y="673278"/>
                  </a:lnTo>
                  <a:lnTo>
                    <a:pt x="285394" y="673388"/>
                  </a:lnTo>
                  <a:lnTo>
                    <a:pt x="288301" y="674084"/>
                  </a:lnTo>
                  <a:lnTo>
                    <a:pt x="290277" y="676186"/>
                  </a:lnTo>
                  <a:lnTo>
                    <a:pt x="293090" y="682255"/>
                  </a:lnTo>
                  <a:lnTo>
                    <a:pt x="294260" y="684009"/>
                  </a:lnTo>
                  <a:lnTo>
                    <a:pt x="297642" y="688087"/>
                  </a:lnTo>
                  <a:lnTo>
                    <a:pt x="298811" y="690299"/>
                  </a:lnTo>
                  <a:lnTo>
                    <a:pt x="298701" y="692053"/>
                  </a:lnTo>
                  <a:lnTo>
                    <a:pt x="297421" y="695562"/>
                  </a:lnTo>
                  <a:lnTo>
                    <a:pt x="297531" y="695562"/>
                  </a:lnTo>
                  <a:lnTo>
                    <a:pt x="297531" y="695562"/>
                  </a:lnTo>
                  <a:lnTo>
                    <a:pt x="297531" y="695562"/>
                  </a:lnTo>
                  <a:lnTo>
                    <a:pt x="297642" y="695562"/>
                  </a:lnTo>
                  <a:lnTo>
                    <a:pt x="297642" y="695562"/>
                  </a:lnTo>
                  <a:lnTo>
                    <a:pt x="297642" y="695562"/>
                  </a:lnTo>
                  <a:lnTo>
                    <a:pt x="297752" y="695452"/>
                  </a:lnTo>
                  <a:lnTo>
                    <a:pt x="297752" y="695452"/>
                  </a:lnTo>
                  <a:lnTo>
                    <a:pt x="297752" y="695452"/>
                  </a:lnTo>
                  <a:lnTo>
                    <a:pt x="297752" y="695452"/>
                  </a:lnTo>
                  <a:lnTo>
                    <a:pt x="297863" y="695452"/>
                  </a:lnTo>
                  <a:lnTo>
                    <a:pt x="297863" y="695452"/>
                  </a:lnTo>
                  <a:lnTo>
                    <a:pt x="297863" y="695452"/>
                  </a:lnTo>
                  <a:lnTo>
                    <a:pt x="297863" y="695452"/>
                  </a:lnTo>
                  <a:lnTo>
                    <a:pt x="318867" y="693934"/>
                  </a:lnTo>
                  <a:lnTo>
                    <a:pt x="339839" y="692306"/>
                  </a:lnTo>
                  <a:lnTo>
                    <a:pt x="360733" y="690552"/>
                  </a:lnTo>
                  <a:lnTo>
                    <a:pt x="381594" y="688924"/>
                  </a:lnTo>
                  <a:lnTo>
                    <a:pt x="402598" y="687185"/>
                  </a:lnTo>
                  <a:lnTo>
                    <a:pt x="423602" y="685447"/>
                  </a:lnTo>
                  <a:lnTo>
                    <a:pt x="444464" y="683567"/>
                  </a:lnTo>
                  <a:lnTo>
                    <a:pt x="465357" y="681828"/>
                  </a:lnTo>
                  <a:lnTo>
                    <a:pt x="486218" y="679963"/>
                  </a:lnTo>
                  <a:lnTo>
                    <a:pt x="507222" y="677972"/>
                  </a:lnTo>
                  <a:lnTo>
                    <a:pt x="528115" y="676107"/>
                  </a:lnTo>
                  <a:lnTo>
                    <a:pt x="548977" y="674131"/>
                  </a:lnTo>
                  <a:lnTo>
                    <a:pt x="569871" y="672156"/>
                  </a:lnTo>
                  <a:lnTo>
                    <a:pt x="590859" y="670054"/>
                  </a:lnTo>
                  <a:lnTo>
                    <a:pt x="611752" y="667952"/>
                  </a:lnTo>
                  <a:lnTo>
                    <a:pt x="632297" y="665961"/>
                  </a:lnTo>
                  <a:lnTo>
                    <a:pt x="630180" y="654297"/>
                  </a:lnTo>
                  <a:lnTo>
                    <a:pt x="630290" y="652780"/>
                  </a:lnTo>
                  <a:lnTo>
                    <a:pt x="630638" y="651025"/>
                  </a:lnTo>
                  <a:lnTo>
                    <a:pt x="630638" y="649287"/>
                  </a:lnTo>
                  <a:lnTo>
                    <a:pt x="629358" y="646727"/>
                  </a:lnTo>
                  <a:lnTo>
                    <a:pt x="629010" y="644846"/>
                  </a:lnTo>
                  <a:lnTo>
                    <a:pt x="628773" y="642744"/>
                  </a:lnTo>
                  <a:lnTo>
                    <a:pt x="628773" y="641211"/>
                  </a:lnTo>
                  <a:lnTo>
                    <a:pt x="629468" y="638303"/>
                  </a:lnTo>
                  <a:lnTo>
                    <a:pt x="631476" y="633183"/>
                  </a:lnTo>
                  <a:lnTo>
                    <a:pt x="631586" y="622672"/>
                  </a:lnTo>
                  <a:lnTo>
                    <a:pt x="631096" y="619875"/>
                  </a:lnTo>
                  <a:lnTo>
                    <a:pt x="629342" y="616714"/>
                  </a:lnTo>
                  <a:lnTo>
                    <a:pt x="623747" y="610993"/>
                  </a:lnTo>
                  <a:lnTo>
                    <a:pt x="622357" y="608891"/>
                  </a:lnTo>
                  <a:lnTo>
                    <a:pt x="621772" y="607374"/>
                  </a:lnTo>
                  <a:lnTo>
                    <a:pt x="620018" y="595015"/>
                  </a:lnTo>
                  <a:lnTo>
                    <a:pt x="618737" y="591522"/>
                  </a:lnTo>
                  <a:lnTo>
                    <a:pt x="616382" y="588488"/>
                  </a:lnTo>
                  <a:lnTo>
                    <a:pt x="613001" y="587903"/>
                  </a:lnTo>
                  <a:lnTo>
                    <a:pt x="611957" y="586022"/>
                  </a:lnTo>
                  <a:lnTo>
                    <a:pt x="612305" y="583225"/>
                  </a:lnTo>
                  <a:lnTo>
                    <a:pt x="614043" y="577504"/>
                  </a:lnTo>
                  <a:lnTo>
                    <a:pt x="614154" y="576208"/>
                  </a:lnTo>
                  <a:lnTo>
                    <a:pt x="614043" y="574343"/>
                  </a:lnTo>
                  <a:lnTo>
                    <a:pt x="613459" y="573521"/>
                  </a:lnTo>
                  <a:lnTo>
                    <a:pt x="611009" y="571894"/>
                  </a:lnTo>
                  <a:lnTo>
                    <a:pt x="610313" y="570503"/>
                  </a:lnTo>
                  <a:lnTo>
                    <a:pt x="610424" y="566994"/>
                  </a:lnTo>
                  <a:lnTo>
                    <a:pt x="611009" y="564544"/>
                  </a:lnTo>
                  <a:lnTo>
                    <a:pt x="611120" y="561984"/>
                  </a:lnTo>
                  <a:lnTo>
                    <a:pt x="609840" y="558476"/>
                  </a:lnTo>
                  <a:lnTo>
                    <a:pt x="608559" y="555805"/>
                  </a:lnTo>
                  <a:lnTo>
                    <a:pt x="607864" y="554177"/>
                  </a:lnTo>
                  <a:lnTo>
                    <a:pt x="607168" y="548677"/>
                  </a:lnTo>
                  <a:lnTo>
                    <a:pt x="609144" y="536777"/>
                  </a:lnTo>
                  <a:lnTo>
                    <a:pt x="609492" y="532004"/>
                  </a:lnTo>
                  <a:lnTo>
                    <a:pt x="615308" y="517084"/>
                  </a:lnTo>
                  <a:lnTo>
                    <a:pt x="616351" y="510889"/>
                  </a:lnTo>
                  <a:lnTo>
                    <a:pt x="614596" y="506116"/>
                  </a:lnTo>
                  <a:lnTo>
                    <a:pt x="614834" y="502386"/>
                  </a:lnTo>
                  <a:lnTo>
                    <a:pt x="615766" y="499226"/>
                  </a:lnTo>
                  <a:lnTo>
                    <a:pt x="621487" y="486155"/>
                  </a:lnTo>
                  <a:lnTo>
                    <a:pt x="623700" y="478696"/>
                  </a:lnTo>
                  <a:lnTo>
                    <a:pt x="622657" y="477763"/>
                  </a:lnTo>
                  <a:lnTo>
                    <a:pt x="623242" y="476009"/>
                  </a:lnTo>
                  <a:lnTo>
                    <a:pt x="623004" y="475551"/>
                  </a:lnTo>
                  <a:lnTo>
                    <a:pt x="622309" y="474507"/>
                  </a:lnTo>
                  <a:lnTo>
                    <a:pt x="623131" y="472848"/>
                  </a:lnTo>
                  <a:lnTo>
                    <a:pt x="623368" y="471347"/>
                  </a:lnTo>
                  <a:lnTo>
                    <a:pt x="623131" y="469940"/>
                  </a:lnTo>
                  <a:lnTo>
                    <a:pt x="622546" y="468186"/>
                  </a:lnTo>
                  <a:lnTo>
                    <a:pt x="619512" y="464108"/>
                  </a:lnTo>
                  <a:lnTo>
                    <a:pt x="619164" y="463413"/>
                  </a:lnTo>
                  <a:lnTo>
                    <a:pt x="618089" y="461769"/>
                  </a:lnTo>
                  <a:lnTo>
                    <a:pt x="617504" y="457818"/>
                  </a:lnTo>
                  <a:lnTo>
                    <a:pt x="617268" y="446139"/>
                  </a:lnTo>
                  <a:lnTo>
                    <a:pt x="617378" y="444527"/>
                  </a:lnTo>
                  <a:lnTo>
                    <a:pt x="619148" y="441018"/>
                  </a:lnTo>
                  <a:lnTo>
                    <a:pt x="619259" y="439628"/>
                  </a:lnTo>
                  <a:lnTo>
                    <a:pt x="619259" y="435771"/>
                  </a:lnTo>
                  <a:lnTo>
                    <a:pt x="619717" y="432500"/>
                  </a:lnTo>
                  <a:lnTo>
                    <a:pt x="624253" y="418402"/>
                  </a:lnTo>
                  <a:lnTo>
                    <a:pt x="625770" y="415589"/>
                  </a:lnTo>
                  <a:lnTo>
                    <a:pt x="627287" y="414072"/>
                  </a:lnTo>
                  <a:lnTo>
                    <a:pt x="633593" y="409979"/>
                  </a:lnTo>
                  <a:lnTo>
                    <a:pt x="635569" y="407639"/>
                  </a:lnTo>
                  <a:lnTo>
                    <a:pt x="637197" y="404842"/>
                  </a:lnTo>
                  <a:lnTo>
                    <a:pt x="638366" y="401587"/>
                  </a:lnTo>
                  <a:lnTo>
                    <a:pt x="638603" y="398315"/>
                  </a:lnTo>
                  <a:lnTo>
                    <a:pt x="637560" y="395992"/>
                  </a:lnTo>
                  <a:lnTo>
                    <a:pt x="632203" y="390144"/>
                  </a:lnTo>
                  <a:lnTo>
                    <a:pt x="630780" y="385008"/>
                  </a:lnTo>
                  <a:lnTo>
                    <a:pt x="630780" y="383269"/>
                  </a:lnTo>
                  <a:lnTo>
                    <a:pt x="631507" y="380109"/>
                  </a:lnTo>
                  <a:lnTo>
                    <a:pt x="631855" y="377659"/>
                  </a:lnTo>
                  <a:lnTo>
                    <a:pt x="633135" y="374277"/>
                  </a:lnTo>
                  <a:lnTo>
                    <a:pt x="633372" y="372649"/>
                  </a:lnTo>
                  <a:lnTo>
                    <a:pt x="633135" y="369140"/>
                  </a:lnTo>
                  <a:lnTo>
                    <a:pt x="634526" y="351772"/>
                  </a:lnTo>
                  <a:lnTo>
                    <a:pt x="636043" y="344897"/>
                  </a:lnTo>
                  <a:lnTo>
                    <a:pt x="638366" y="338954"/>
                  </a:lnTo>
                  <a:lnTo>
                    <a:pt x="643029" y="331605"/>
                  </a:lnTo>
                  <a:lnTo>
                    <a:pt x="643850" y="328571"/>
                  </a:lnTo>
                  <a:lnTo>
                    <a:pt x="645162" y="325774"/>
                  </a:lnTo>
                  <a:lnTo>
                    <a:pt x="645399" y="324952"/>
                  </a:lnTo>
                  <a:lnTo>
                    <a:pt x="645399" y="323213"/>
                  </a:lnTo>
                  <a:lnTo>
                    <a:pt x="645636" y="321459"/>
                  </a:lnTo>
                  <a:lnTo>
                    <a:pt x="648086" y="311076"/>
                  </a:lnTo>
                  <a:lnTo>
                    <a:pt x="647849" y="307693"/>
                  </a:lnTo>
                  <a:lnTo>
                    <a:pt x="645478" y="306745"/>
                  </a:lnTo>
                  <a:close/>
                  <a:moveTo>
                    <a:pt x="230837" y="27863"/>
                  </a:moveTo>
                  <a:lnTo>
                    <a:pt x="232939" y="26472"/>
                  </a:lnTo>
                  <a:lnTo>
                    <a:pt x="233982" y="25429"/>
                  </a:lnTo>
                  <a:lnTo>
                    <a:pt x="233635" y="23912"/>
                  </a:lnTo>
                  <a:lnTo>
                    <a:pt x="231880" y="21589"/>
                  </a:lnTo>
                  <a:lnTo>
                    <a:pt x="231058" y="21115"/>
                  </a:lnTo>
                  <a:lnTo>
                    <a:pt x="228957" y="20293"/>
                  </a:lnTo>
                  <a:lnTo>
                    <a:pt x="227787" y="19708"/>
                  </a:lnTo>
                  <a:lnTo>
                    <a:pt x="227439" y="20988"/>
                  </a:lnTo>
                  <a:lnTo>
                    <a:pt x="227091" y="22047"/>
                  </a:lnTo>
                  <a:lnTo>
                    <a:pt x="226633" y="23090"/>
                  </a:lnTo>
                  <a:lnTo>
                    <a:pt x="225906" y="24133"/>
                  </a:lnTo>
                  <a:lnTo>
                    <a:pt x="229541" y="26456"/>
                  </a:lnTo>
                  <a:lnTo>
                    <a:pt x="230837" y="27863"/>
                  </a:lnTo>
                  <a:close/>
                  <a:moveTo>
                    <a:pt x="265117" y="7223"/>
                  </a:moveTo>
                  <a:lnTo>
                    <a:pt x="264184" y="2197"/>
                  </a:lnTo>
                  <a:lnTo>
                    <a:pt x="264421" y="1612"/>
                  </a:lnTo>
                  <a:lnTo>
                    <a:pt x="264658" y="1154"/>
                  </a:lnTo>
                  <a:lnTo>
                    <a:pt x="264769" y="695"/>
                  </a:lnTo>
                  <a:lnTo>
                    <a:pt x="264769" y="0"/>
                  </a:lnTo>
                  <a:lnTo>
                    <a:pt x="261276" y="348"/>
                  </a:lnTo>
                  <a:lnTo>
                    <a:pt x="259174" y="3145"/>
                  </a:lnTo>
                  <a:lnTo>
                    <a:pt x="258242" y="7586"/>
                  </a:lnTo>
                  <a:lnTo>
                    <a:pt x="258242" y="12612"/>
                  </a:lnTo>
                  <a:lnTo>
                    <a:pt x="262904" y="10162"/>
                  </a:lnTo>
                  <a:lnTo>
                    <a:pt x="265117" y="7223"/>
                  </a:lnTo>
                  <a:close/>
                  <a:moveTo>
                    <a:pt x="690267" y="218573"/>
                  </a:moveTo>
                  <a:lnTo>
                    <a:pt x="690963" y="216123"/>
                  </a:lnTo>
                  <a:lnTo>
                    <a:pt x="691658" y="213437"/>
                  </a:lnTo>
                  <a:lnTo>
                    <a:pt x="691421" y="210876"/>
                  </a:lnTo>
                  <a:lnTo>
                    <a:pt x="689904" y="209249"/>
                  </a:lnTo>
                  <a:lnTo>
                    <a:pt x="687802" y="209359"/>
                  </a:lnTo>
                  <a:lnTo>
                    <a:pt x="685700" y="210402"/>
                  </a:lnTo>
                  <a:lnTo>
                    <a:pt x="683725" y="210861"/>
                  </a:lnTo>
                  <a:lnTo>
                    <a:pt x="681954" y="209122"/>
                  </a:lnTo>
                  <a:lnTo>
                    <a:pt x="680674" y="208079"/>
                  </a:lnTo>
                  <a:lnTo>
                    <a:pt x="679742" y="209249"/>
                  </a:lnTo>
                  <a:lnTo>
                    <a:pt x="679394" y="211698"/>
                  </a:lnTo>
                  <a:lnTo>
                    <a:pt x="679394" y="214164"/>
                  </a:lnTo>
                  <a:lnTo>
                    <a:pt x="680326" y="217894"/>
                  </a:lnTo>
                  <a:lnTo>
                    <a:pt x="680090" y="219411"/>
                  </a:lnTo>
                  <a:lnTo>
                    <a:pt x="678699" y="221039"/>
                  </a:lnTo>
                  <a:lnTo>
                    <a:pt x="679868" y="221623"/>
                  </a:lnTo>
                  <a:lnTo>
                    <a:pt x="681259" y="221386"/>
                  </a:lnTo>
                  <a:lnTo>
                    <a:pt x="684072" y="220454"/>
                  </a:lnTo>
                  <a:lnTo>
                    <a:pt x="691295" y="220565"/>
                  </a:lnTo>
                  <a:lnTo>
                    <a:pt x="690599" y="219174"/>
                  </a:lnTo>
                  <a:lnTo>
                    <a:pt x="690267" y="218573"/>
                  </a:lnTo>
                  <a:close/>
                  <a:moveTo>
                    <a:pt x="678240" y="234077"/>
                  </a:moveTo>
                  <a:lnTo>
                    <a:pt x="678003" y="232797"/>
                  </a:lnTo>
                  <a:lnTo>
                    <a:pt x="678351" y="231517"/>
                  </a:lnTo>
                  <a:lnTo>
                    <a:pt x="678699" y="229415"/>
                  </a:lnTo>
                  <a:lnTo>
                    <a:pt x="677766" y="229067"/>
                  </a:lnTo>
                  <a:lnTo>
                    <a:pt x="674969" y="229889"/>
                  </a:lnTo>
                  <a:lnTo>
                    <a:pt x="671476" y="230237"/>
                  </a:lnTo>
                  <a:lnTo>
                    <a:pt x="670054" y="229763"/>
                  </a:lnTo>
                  <a:lnTo>
                    <a:pt x="668315" y="228482"/>
                  </a:lnTo>
                  <a:lnTo>
                    <a:pt x="667731" y="229652"/>
                  </a:lnTo>
                  <a:lnTo>
                    <a:pt x="667383" y="230711"/>
                  </a:lnTo>
                  <a:lnTo>
                    <a:pt x="667272" y="231991"/>
                  </a:lnTo>
                  <a:lnTo>
                    <a:pt x="667383" y="233382"/>
                  </a:lnTo>
                  <a:lnTo>
                    <a:pt x="667146" y="234203"/>
                  </a:lnTo>
                  <a:lnTo>
                    <a:pt x="666213" y="234678"/>
                  </a:lnTo>
                  <a:lnTo>
                    <a:pt x="665170" y="234915"/>
                  </a:lnTo>
                  <a:lnTo>
                    <a:pt x="664475" y="235373"/>
                  </a:lnTo>
                  <a:lnTo>
                    <a:pt x="663432" y="242248"/>
                  </a:lnTo>
                  <a:lnTo>
                    <a:pt x="663321" y="244350"/>
                  </a:lnTo>
                  <a:lnTo>
                    <a:pt x="662626" y="245867"/>
                  </a:lnTo>
                  <a:lnTo>
                    <a:pt x="658896" y="247732"/>
                  </a:lnTo>
                  <a:lnTo>
                    <a:pt x="658200" y="249249"/>
                  </a:lnTo>
                  <a:lnTo>
                    <a:pt x="657616" y="250877"/>
                  </a:lnTo>
                  <a:lnTo>
                    <a:pt x="655735" y="250988"/>
                  </a:lnTo>
                  <a:lnTo>
                    <a:pt x="653522" y="250529"/>
                  </a:lnTo>
                  <a:lnTo>
                    <a:pt x="652005" y="250419"/>
                  </a:lnTo>
                  <a:lnTo>
                    <a:pt x="650614" y="252046"/>
                  </a:lnTo>
                  <a:lnTo>
                    <a:pt x="649682" y="254623"/>
                  </a:lnTo>
                  <a:lnTo>
                    <a:pt x="649224" y="257657"/>
                  </a:lnTo>
                  <a:lnTo>
                    <a:pt x="649224" y="262541"/>
                  </a:lnTo>
                  <a:lnTo>
                    <a:pt x="648876" y="264169"/>
                  </a:lnTo>
                  <a:lnTo>
                    <a:pt x="647596" y="266618"/>
                  </a:lnTo>
                  <a:lnTo>
                    <a:pt x="647596" y="267314"/>
                  </a:lnTo>
                  <a:lnTo>
                    <a:pt x="647944" y="269068"/>
                  </a:lnTo>
                  <a:lnTo>
                    <a:pt x="647944" y="269653"/>
                  </a:lnTo>
                  <a:lnTo>
                    <a:pt x="647485" y="269890"/>
                  </a:lnTo>
                  <a:lnTo>
                    <a:pt x="646095" y="269779"/>
                  </a:lnTo>
                  <a:lnTo>
                    <a:pt x="645620" y="269890"/>
                  </a:lnTo>
                  <a:lnTo>
                    <a:pt x="639899" y="278629"/>
                  </a:lnTo>
                  <a:lnTo>
                    <a:pt x="637687" y="284351"/>
                  </a:lnTo>
                  <a:lnTo>
                    <a:pt x="636865" y="290988"/>
                  </a:lnTo>
                  <a:lnTo>
                    <a:pt x="638382" y="296836"/>
                  </a:lnTo>
                  <a:lnTo>
                    <a:pt x="641985" y="302320"/>
                  </a:lnTo>
                  <a:lnTo>
                    <a:pt x="646553" y="305481"/>
                  </a:lnTo>
                  <a:lnTo>
                    <a:pt x="651215" y="304896"/>
                  </a:lnTo>
                  <a:lnTo>
                    <a:pt x="652969" y="303237"/>
                  </a:lnTo>
                  <a:lnTo>
                    <a:pt x="657648" y="295319"/>
                  </a:lnTo>
                  <a:lnTo>
                    <a:pt x="658343" y="293802"/>
                  </a:lnTo>
                  <a:lnTo>
                    <a:pt x="658580" y="290767"/>
                  </a:lnTo>
                  <a:lnTo>
                    <a:pt x="659038" y="289487"/>
                  </a:lnTo>
                  <a:lnTo>
                    <a:pt x="659971" y="288444"/>
                  </a:lnTo>
                  <a:lnTo>
                    <a:pt x="662294" y="286927"/>
                  </a:lnTo>
                  <a:lnTo>
                    <a:pt x="663226" y="285757"/>
                  </a:lnTo>
                  <a:lnTo>
                    <a:pt x="660192" y="283307"/>
                  </a:lnTo>
                  <a:lnTo>
                    <a:pt x="661124" y="278392"/>
                  </a:lnTo>
                  <a:lnTo>
                    <a:pt x="665439" y="269779"/>
                  </a:lnTo>
                  <a:lnTo>
                    <a:pt x="666134" y="266508"/>
                  </a:lnTo>
                  <a:lnTo>
                    <a:pt x="666719" y="264975"/>
                  </a:lnTo>
                  <a:lnTo>
                    <a:pt x="667889" y="264279"/>
                  </a:lnTo>
                  <a:lnTo>
                    <a:pt x="668821" y="264516"/>
                  </a:lnTo>
                  <a:lnTo>
                    <a:pt x="669864" y="264864"/>
                  </a:lnTo>
                  <a:lnTo>
                    <a:pt x="670812" y="265101"/>
                  </a:lnTo>
                  <a:lnTo>
                    <a:pt x="671160" y="264516"/>
                  </a:lnTo>
                  <a:lnTo>
                    <a:pt x="670702" y="261719"/>
                  </a:lnTo>
                  <a:lnTo>
                    <a:pt x="670812" y="261024"/>
                  </a:lnTo>
                  <a:lnTo>
                    <a:pt x="671397" y="259633"/>
                  </a:lnTo>
                  <a:lnTo>
                    <a:pt x="671856" y="259048"/>
                  </a:lnTo>
                  <a:lnTo>
                    <a:pt x="672788" y="258937"/>
                  </a:lnTo>
                  <a:lnTo>
                    <a:pt x="673720" y="258479"/>
                  </a:lnTo>
                  <a:lnTo>
                    <a:pt x="674305" y="257199"/>
                  </a:lnTo>
                  <a:lnTo>
                    <a:pt x="669390" y="253469"/>
                  </a:lnTo>
                  <a:lnTo>
                    <a:pt x="668110" y="251588"/>
                  </a:lnTo>
                  <a:lnTo>
                    <a:pt x="669501" y="250767"/>
                  </a:lnTo>
                  <a:lnTo>
                    <a:pt x="671034" y="250877"/>
                  </a:lnTo>
                  <a:lnTo>
                    <a:pt x="674416" y="251920"/>
                  </a:lnTo>
                  <a:lnTo>
                    <a:pt x="673957" y="250529"/>
                  </a:lnTo>
                  <a:lnTo>
                    <a:pt x="672567" y="248554"/>
                  </a:lnTo>
                  <a:lnTo>
                    <a:pt x="672219" y="247037"/>
                  </a:lnTo>
                  <a:lnTo>
                    <a:pt x="672219" y="245520"/>
                  </a:lnTo>
                  <a:lnTo>
                    <a:pt x="673041" y="240620"/>
                  </a:lnTo>
                  <a:lnTo>
                    <a:pt x="672456" y="239688"/>
                  </a:lnTo>
                  <a:lnTo>
                    <a:pt x="671523" y="238866"/>
                  </a:lnTo>
                  <a:lnTo>
                    <a:pt x="671176" y="238170"/>
                  </a:lnTo>
                  <a:lnTo>
                    <a:pt x="672693" y="237475"/>
                  </a:lnTo>
                  <a:lnTo>
                    <a:pt x="673862" y="237712"/>
                  </a:lnTo>
                  <a:lnTo>
                    <a:pt x="678635" y="239941"/>
                  </a:lnTo>
                  <a:lnTo>
                    <a:pt x="679679" y="236653"/>
                  </a:lnTo>
                  <a:lnTo>
                    <a:pt x="678857" y="235373"/>
                  </a:lnTo>
                  <a:lnTo>
                    <a:pt x="678240" y="234077"/>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982EEFBB-09DC-C62F-7026-BB63FAA7E9F5}"/>
                </a:ext>
              </a:extLst>
            </p:cNvPr>
            <p:cNvSpPr/>
            <p:nvPr/>
          </p:nvSpPr>
          <p:spPr>
            <a:xfrm>
              <a:off x="6022529" y="5318722"/>
              <a:ext cx="855011" cy="565508"/>
            </a:xfrm>
            <a:custGeom>
              <a:avLst/>
              <a:gdLst>
                <a:gd name="connsiteX0" fmla="*/ 220470 w 855011"/>
                <a:gd name="connsiteY0" fmla="*/ 75007 h 565508"/>
                <a:gd name="connsiteX1" fmla="*/ 217087 w 855011"/>
                <a:gd name="connsiteY1" fmla="*/ 74185 h 565508"/>
                <a:gd name="connsiteX2" fmla="*/ 215918 w 855011"/>
                <a:gd name="connsiteY2" fmla="*/ 74644 h 565508"/>
                <a:gd name="connsiteX3" fmla="*/ 215096 w 855011"/>
                <a:gd name="connsiteY3" fmla="*/ 75339 h 565508"/>
                <a:gd name="connsiteX4" fmla="*/ 214985 w 855011"/>
                <a:gd name="connsiteY4" fmla="*/ 75797 h 565508"/>
                <a:gd name="connsiteX5" fmla="*/ 215807 w 855011"/>
                <a:gd name="connsiteY5" fmla="*/ 76729 h 565508"/>
                <a:gd name="connsiteX6" fmla="*/ 216044 w 855011"/>
                <a:gd name="connsiteY6" fmla="*/ 77425 h 565508"/>
                <a:gd name="connsiteX7" fmla="*/ 216392 w 855011"/>
                <a:gd name="connsiteY7" fmla="*/ 77773 h 565508"/>
                <a:gd name="connsiteX8" fmla="*/ 216503 w 855011"/>
                <a:gd name="connsiteY8" fmla="*/ 78595 h 565508"/>
                <a:gd name="connsiteX9" fmla="*/ 215681 w 855011"/>
                <a:gd name="connsiteY9" fmla="*/ 80349 h 565508"/>
                <a:gd name="connsiteX10" fmla="*/ 216029 w 855011"/>
                <a:gd name="connsiteY10" fmla="*/ 80586 h 565508"/>
                <a:gd name="connsiteX11" fmla="*/ 216266 w 855011"/>
                <a:gd name="connsiteY11" fmla="*/ 80475 h 565508"/>
                <a:gd name="connsiteX12" fmla="*/ 216613 w 855011"/>
                <a:gd name="connsiteY12" fmla="*/ 80017 h 565508"/>
                <a:gd name="connsiteX13" fmla="*/ 218368 w 855011"/>
                <a:gd name="connsiteY13" fmla="*/ 79068 h 565508"/>
                <a:gd name="connsiteX14" fmla="*/ 220122 w 855011"/>
                <a:gd name="connsiteY14" fmla="*/ 77441 h 565508"/>
                <a:gd name="connsiteX15" fmla="*/ 220359 w 855011"/>
                <a:gd name="connsiteY15" fmla="*/ 76856 h 565508"/>
                <a:gd name="connsiteX16" fmla="*/ 220122 w 855011"/>
                <a:gd name="connsiteY16" fmla="*/ 76745 h 565508"/>
                <a:gd name="connsiteX17" fmla="*/ 219774 w 855011"/>
                <a:gd name="connsiteY17" fmla="*/ 76287 h 565508"/>
                <a:gd name="connsiteX18" fmla="*/ 220122 w 855011"/>
                <a:gd name="connsiteY18" fmla="*/ 75355 h 565508"/>
                <a:gd name="connsiteX19" fmla="*/ 220470 w 855011"/>
                <a:gd name="connsiteY19" fmla="*/ 75007 h 565508"/>
                <a:gd name="connsiteX20" fmla="*/ 213247 w 855011"/>
                <a:gd name="connsiteY20" fmla="*/ 89579 h 565508"/>
                <a:gd name="connsiteX21" fmla="*/ 215112 w 855011"/>
                <a:gd name="connsiteY21" fmla="*/ 88535 h 565508"/>
                <a:gd name="connsiteX22" fmla="*/ 216392 w 855011"/>
                <a:gd name="connsiteY22" fmla="*/ 86560 h 565508"/>
                <a:gd name="connsiteX23" fmla="*/ 216629 w 855011"/>
                <a:gd name="connsiteY23" fmla="*/ 84110 h 565508"/>
                <a:gd name="connsiteX24" fmla="*/ 215697 w 855011"/>
                <a:gd name="connsiteY24" fmla="*/ 81771 h 565508"/>
                <a:gd name="connsiteX25" fmla="*/ 213595 w 855011"/>
                <a:gd name="connsiteY25" fmla="*/ 83178 h 565508"/>
                <a:gd name="connsiteX26" fmla="*/ 212315 w 855011"/>
                <a:gd name="connsiteY26" fmla="*/ 82703 h 565508"/>
                <a:gd name="connsiteX27" fmla="*/ 211619 w 855011"/>
                <a:gd name="connsiteY27" fmla="*/ 80839 h 565508"/>
                <a:gd name="connsiteX28" fmla="*/ 211730 w 855011"/>
                <a:gd name="connsiteY28" fmla="*/ 78389 h 565508"/>
                <a:gd name="connsiteX29" fmla="*/ 213121 w 855011"/>
                <a:gd name="connsiteY29" fmla="*/ 73727 h 565508"/>
                <a:gd name="connsiteX30" fmla="*/ 213468 w 855011"/>
                <a:gd name="connsiteY30" fmla="*/ 71056 h 565508"/>
                <a:gd name="connsiteX31" fmla="*/ 212425 w 855011"/>
                <a:gd name="connsiteY31" fmla="*/ 66852 h 565508"/>
                <a:gd name="connsiteX32" fmla="*/ 211382 w 855011"/>
                <a:gd name="connsiteY32" fmla="*/ 66962 h 565508"/>
                <a:gd name="connsiteX33" fmla="*/ 208348 w 855011"/>
                <a:gd name="connsiteY33" fmla="*/ 68827 h 565508"/>
                <a:gd name="connsiteX34" fmla="*/ 207889 w 855011"/>
                <a:gd name="connsiteY34" fmla="*/ 69649 h 565508"/>
                <a:gd name="connsiteX35" fmla="*/ 207178 w 855011"/>
                <a:gd name="connsiteY35" fmla="*/ 70708 h 565508"/>
                <a:gd name="connsiteX36" fmla="*/ 206941 w 855011"/>
                <a:gd name="connsiteY36" fmla="*/ 72099 h 565508"/>
                <a:gd name="connsiteX37" fmla="*/ 207289 w 855011"/>
                <a:gd name="connsiteY37" fmla="*/ 73727 h 565508"/>
                <a:gd name="connsiteX38" fmla="*/ 205534 w 855011"/>
                <a:gd name="connsiteY38" fmla="*/ 74311 h 565508"/>
                <a:gd name="connsiteX39" fmla="*/ 203780 w 855011"/>
                <a:gd name="connsiteY39" fmla="*/ 76050 h 565508"/>
                <a:gd name="connsiteX40" fmla="*/ 202611 w 855011"/>
                <a:gd name="connsiteY40" fmla="*/ 78500 h 565508"/>
                <a:gd name="connsiteX41" fmla="*/ 202611 w 855011"/>
                <a:gd name="connsiteY41" fmla="*/ 81202 h 565508"/>
                <a:gd name="connsiteX42" fmla="*/ 204128 w 855011"/>
                <a:gd name="connsiteY42" fmla="*/ 82593 h 565508"/>
                <a:gd name="connsiteX43" fmla="*/ 206578 w 855011"/>
                <a:gd name="connsiteY43" fmla="*/ 83652 h 565508"/>
                <a:gd name="connsiteX44" fmla="*/ 207984 w 855011"/>
                <a:gd name="connsiteY44" fmla="*/ 84821 h 565508"/>
                <a:gd name="connsiteX45" fmla="*/ 206815 w 855011"/>
                <a:gd name="connsiteY45" fmla="*/ 87271 h 565508"/>
                <a:gd name="connsiteX46" fmla="*/ 213247 w 855011"/>
                <a:gd name="connsiteY46" fmla="*/ 89579 h 565508"/>
                <a:gd name="connsiteX47" fmla="*/ 203448 w 855011"/>
                <a:gd name="connsiteY47" fmla="*/ 50052 h 565508"/>
                <a:gd name="connsiteX48" fmla="*/ 202405 w 855011"/>
                <a:gd name="connsiteY48" fmla="*/ 50400 h 565508"/>
                <a:gd name="connsiteX49" fmla="*/ 199371 w 855011"/>
                <a:gd name="connsiteY49" fmla="*/ 52502 h 565508"/>
                <a:gd name="connsiteX50" fmla="*/ 198549 w 855011"/>
                <a:gd name="connsiteY50" fmla="*/ 53197 h 565508"/>
                <a:gd name="connsiteX51" fmla="*/ 198201 w 855011"/>
                <a:gd name="connsiteY51" fmla="*/ 54730 h 565508"/>
                <a:gd name="connsiteX52" fmla="*/ 198438 w 855011"/>
                <a:gd name="connsiteY52" fmla="*/ 55900 h 565508"/>
                <a:gd name="connsiteX53" fmla="*/ 199371 w 855011"/>
                <a:gd name="connsiteY53" fmla="*/ 58128 h 565508"/>
                <a:gd name="connsiteX54" fmla="*/ 200540 w 855011"/>
                <a:gd name="connsiteY54" fmla="*/ 59645 h 565508"/>
                <a:gd name="connsiteX55" fmla="*/ 201599 w 855011"/>
                <a:gd name="connsiteY55" fmla="*/ 58713 h 565508"/>
                <a:gd name="connsiteX56" fmla="*/ 202421 w 855011"/>
                <a:gd name="connsiteY56" fmla="*/ 56611 h 565508"/>
                <a:gd name="connsiteX57" fmla="*/ 202879 w 855011"/>
                <a:gd name="connsiteY57" fmla="*/ 54635 h 565508"/>
                <a:gd name="connsiteX58" fmla="*/ 203575 w 855011"/>
                <a:gd name="connsiteY58" fmla="*/ 53940 h 565508"/>
                <a:gd name="connsiteX59" fmla="*/ 204744 w 855011"/>
                <a:gd name="connsiteY59" fmla="*/ 54872 h 565508"/>
                <a:gd name="connsiteX60" fmla="*/ 206262 w 855011"/>
                <a:gd name="connsiteY60" fmla="*/ 56848 h 565508"/>
                <a:gd name="connsiteX61" fmla="*/ 206609 w 855011"/>
                <a:gd name="connsiteY61" fmla="*/ 58365 h 565508"/>
                <a:gd name="connsiteX62" fmla="*/ 206720 w 855011"/>
                <a:gd name="connsiteY62" fmla="*/ 60119 h 565508"/>
                <a:gd name="connsiteX63" fmla="*/ 207305 w 855011"/>
                <a:gd name="connsiteY63" fmla="*/ 61747 h 565508"/>
                <a:gd name="connsiteX64" fmla="*/ 208948 w 855011"/>
                <a:gd name="connsiteY64" fmla="*/ 62680 h 565508"/>
                <a:gd name="connsiteX65" fmla="*/ 212093 w 855011"/>
                <a:gd name="connsiteY65" fmla="*/ 63138 h 565508"/>
                <a:gd name="connsiteX66" fmla="*/ 213610 w 855011"/>
                <a:gd name="connsiteY66" fmla="*/ 62901 h 565508"/>
                <a:gd name="connsiteX67" fmla="*/ 215238 w 855011"/>
                <a:gd name="connsiteY67" fmla="*/ 61968 h 565508"/>
                <a:gd name="connsiteX68" fmla="*/ 211746 w 855011"/>
                <a:gd name="connsiteY68" fmla="*/ 52754 h 565508"/>
                <a:gd name="connsiteX69" fmla="*/ 212441 w 855011"/>
                <a:gd name="connsiteY69" fmla="*/ 51712 h 565508"/>
                <a:gd name="connsiteX70" fmla="*/ 212552 w 855011"/>
                <a:gd name="connsiteY70" fmla="*/ 50890 h 565508"/>
                <a:gd name="connsiteX71" fmla="*/ 212441 w 855011"/>
                <a:gd name="connsiteY71" fmla="*/ 49957 h 565508"/>
                <a:gd name="connsiteX72" fmla="*/ 212678 w 855011"/>
                <a:gd name="connsiteY72" fmla="*/ 48329 h 565508"/>
                <a:gd name="connsiteX73" fmla="*/ 213373 w 855011"/>
                <a:gd name="connsiteY73" fmla="*/ 47160 h 565508"/>
                <a:gd name="connsiteX74" fmla="*/ 214543 w 855011"/>
                <a:gd name="connsiteY74" fmla="*/ 46923 h 565508"/>
                <a:gd name="connsiteX75" fmla="*/ 215475 w 855011"/>
                <a:gd name="connsiteY75" fmla="*/ 47745 h 565508"/>
                <a:gd name="connsiteX76" fmla="*/ 215712 w 855011"/>
                <a:gd name="connsiteY76" fmla="*/ 49024 h 565508"/>
                <a:gd name="connsiteX77" fmla="*/ 215602 w 855011"/>
                <a:gd name="connsiteY77" fmla="*/ 50652 h 565508"/>
                <a:gd name="connsiteX78" fmla="*/ 216297 w 855011"/>
                <a:gd name="connsiteY78" fmla="*/ 54967 h 565508"/>
                <a:gd name="connsiteX79" fmla="*/ 218051 w 855011"/>
                <a:gd name="connsiteY79" fmla="*/ 59629 h 565508"/>
                <a:gd name="connsiteX80" fmla="*/ 218873 w 855011"/>
                <a:gd name="connsiteY80" fmla="*/ 61147 h 565508"/>
                <a:gd name="connsiteX81" fmla="*/ 219916 w 855011"/>
                <a:gd name="connsiteY81" fmla="*/ 61842 h 565508"/>
                <a:gd name="connsiteX82" fmla="*/ 221197 w 855011"/>
                <a:gd name="connsiteY82" fmla="*/ 61842 h 565508"/>
                <a:gd name="connsiteX83" fmla="*/ 221781 w 855011"/>
                <a:gd name="connsiteY83" fmla="*/ 61020 h 565508"/>
                <a:gd name="connsiteX84" fmla="*/ 222129 w 855011"/>
                <a:gd name="connsiteY84" fmla="*/ 60087 h 565508"/>
                <a:gd name="connsiteX85" fmla="*/ 222714 w 855011"/>
                <a:gd name="connsiteY85" fmla="*/ 59266 h 565508"/>
                <a:gd name="connsiteX86" fmla="*/ 227961 w 855011"/>
                <a:gd name="connsiteY86" fmla="*/ 57290 h 565508"/>
                <a:gd name="connsiteX87" fmla="*/ 228783 w 855011"/>
                <a:gd name="connsiteY87" fmla="*/ 56816 h 565508"/>
                <a:gd name="connsiteX88" fmla="*/ 229604 w 855011"/>
                <a:gd name="connsiteY88" fmla="*/ 55536 h 565508"/>
                <a:gd name="connsiteX89" fmla="*/ 219000 w 855011"/>
                <a:gd name="connsiteY89" fmla="*/ 46559 h 565508"/>
                <a:gd name="connsiteX90" fmla="*/ 214922 w 855011"/>
                <a:gd name="connsiteY90" fmla="*/ 45168 h 565508"/>
                <a:gd name="connsiteX91" fmla="*/ 212583 w 855011"/>
                <a:gd name="connsiteY91" fmla="*/ 44821 h 565508"/>
                <a:gd name="connsiteX92" fmla="*/ 211303 w 855011"/>
                <a:gd name="connsiteY92" fmla="*/ 44931 h 565508"/>
                <a:gd name="connsiteX93" fmla="*/ 204776 w 855011"/>
                <a:gd name="connsiteY93" fmla="*/ 49704 h 565508"/>
                <a:gd name="connsiteX94" fmla="*/ 203448 w 855011"/>
                <a:gd name="connsiteY94" fmla="*/ 50052 h 565508"/>
                <a:gd name="connsiteX95" fmla="*/ 212077 w 855011"/>
                <a:gd name="connsiteY95" fmla="*/ 144514 h 565508"/>
                <a:gd name="connsiteX96" fmla="*/ 212315 w 855011"/>
                <a:gd name="connsiteY96" fmla="*/ 146616 h 565508"/>
                <a:gd name="connsiteX97" fmla="*/ 213136 w 855011"/>
                <a:gd name="connsiteY97" fmla="*/ 149777 h 565508"/>
                <a:gd name="connsiteX98" fmla="*/ 214543 w 855011"/>
                <a:gd name="connsiteY98" fmla="*/ 152337 h 565508"/>
                <a:gd name="connsiteX99" fmla="*/ 216645 w 855011"/>
                <a:gd name="connsiteY99" fmla="*/ 152811 h 565508"/>
                <a:gd name="connsiteX100" fmla="*/ 218051 w 855011"/>
                <a:gd name="connsiteY100" fmla="*/ 150599 h 565508"/>
                <a:gd name="connsiteX101" fmla="*/ 218399 w 855011"/>
                <a:gd name="connsiteY101" fmla="*/ 146869 h 565508"/>
                <a:gd name="connsiteX102" fmla="*/ 218051 w 855011"/>
                <a:gd name="connsiteY102" fmla="*/ 143139 h 565508"/>
                <a:gd name="connsiteX103" fmla="*/ 217230 w 855011"/>
                <a:gd name="connsiteY103" fmla="*/ 139172 h 565508"/>
                <a:gd name="connsiteX104" fmla="*/ 216534 w 855011"/>
                <a:gd name="connsiteY104" fmla="*/ 138350 h 565508"/>
                <a:gd name="connsiteX105" fmla="*/ 215491 w 855011"/>
                <a:gd name="connsiteY105" fmla="*/ 138113 h 565508"/>
                <a:gd name="connsiteX106" fmla="*/ 214211 w 855011"/>
                <a:gd name="connsiteY106" fmla="*/ 138698 h 565508"/>
                <a:gd name="connsiteX107" fmla="*/ 215618 w 855011"/>
                <a:gd name="connsiteY107" fmla="*/ 141021 h 565508"/>
                <a:gd name="connsiteX108" fmla="*/ 216202 w 855011"/>
                <a:gd name="connsiteY108" fmla="*/ 144056 h 565508"/>
                <a:gd name="connsiteX109" fmla="*/ 215744 w 855011"/>
                <a:gd name="connsiteY109" fmla="*/ 146284 h 565508"/>
                <a:gd name="connsiteX110" fmla="*/ 214100 w 855011"/>
                <a:gd name="connsiteY110" fmla="*/ 146047 h 565508"/>
                <a:gd name="connsiteX111" fmla="*/ 213863 w 855011"/>
                <a:gd name="connsiteY111" fmla="*/ 144973 h 565508"/>
                <a:gd name="connsiteX112" fmla="*/ 214211 w 855011"/>
                <a:gd name="connsiteY112" fmla="*/ 141828 h 565508"/>
                <a:gd name="connsiteX113" fmla="*/ 213753 w 855011"/>
                <a:gd name="connsiteY113" fmla="*/ 140658 h 565508"/>
                <a:gd name="connsiteX114" fmla="*/ 212710 w 855011"/>
                <a:gd name="connsiteY114" fmla="*/ 140547 h 565508"/>
                <a:gd name="connsiteX115" fmla="*/ 212235 w 855011"/>
                <a:gd name="connsiteY115" fmla="*/ 141717 h 565508"/>
                <a:gd name="connsiteX116" fmla="*/ 212077 w 855011"/>
                <a:gd name="connsiteY116" fmla="*/ 144514 h 565508"/>
                <a:gd name="connsiteX117" fmla="*/ 213942 w 855011"/>
                <a:gd name="connsiteY117" fmla="*/ 37456 h 565508"/>
                <a:gd name="connsiteX118" fmla="*/ 213595 w 855011"/>
                <a:gd name="connsiteY118" fmla="*/ 37456 h 565508"/>
                <a:gd name="connsiteX119" fmla="*/ 213832 w 855011"/>
                <a:gd name="connsiteY119" fmla="*/ 38388 h 565508"/>
                <a:gd name="connsiteX120" fmla="*/ 214290 w 855011"/>
                <a:gd name="connsiteY120" fmla="*/ 38847 h 565508"/>
                <a:gd name="connsiteX121" fmla="*/ 213942 w 855011"/>
                <a:gd name="connsiteY121" fmla="*/ 38957 h 565508"/>
                <a:gd name="connsiteX122" fmla="*/ 214290 w 855011"/>
                <a:gd name="connsiteY122" fmla="*/ 39305 h 565508"/>
                <a:gd name="connsiteX123" fmla="*/ 215001 w 855011"/>
                <a:gd name="connsiteY123" fmla="*/ 39763 h 565508"/>
                <a:gd name="connsiteX124" fmla="*/ 215238 w 855011"/>
                <a:gd name="connsiteY124" fmla="*/ 39526 h 565508"/>
                <a:gd name="connsiteX125" fmla="*/ 215001 w 855011"/>
                <a:gd name="connsiteY125" fmla="*/ 39194 h 565508"/>
                <a:gd name="connsiteX126" fmla="*/ 215349 w 855011"/>
                <a:gd name="connsiteY126" fmla="*/ 39194 h 565508"/>
                <a:gd name="connsiteX127" fmla="*/ 215807 w 855011"/>
                <a:gd name="connsiteY127" fmla="*/ 39874 h 565508"/>
                <a:gd name="connsiteX128" fmla="*/ 217087 w 855011"/>
                <a:gd name="connsiteY128" fmla="*/ 40332 h 565508"/>
                <a:gd name="connsiteX129" fmla="*/ 215918 w 855011"/>
                <a:gd name="connsiteY129" fmla="*/ 38467 h 565508"/>
                <a:gd name="connsiteX130" fmla="*/ 215460 w 855011"/>
                <a:gd name="connsiteY130" fmla="*/ 38578 h 565508"/>
                <a:gd name="connsiteX131" fmla="*/ 214638 w 855011"/>
                <a:gd name="connsiteY131" fmla="*/ 37756 h 565508"/>
                <a:gd name="connsiteX132" fmla="*/ 215681 w 855011"/>
                <a:gd name="connsiteY132" fmla="*/ 37409 h 565508"/>
                <a:gd name="connsiteX133" fmla="*/ 216613 w 855011"/>
                <a:gd name="connsiteY133" fmla="*/ 37519 h 565508"/>
                <a:gd name="connsiteX134" fmla="*/ 217893 w 855011"/>
                <a:gd name="connsiteY134" fmla="*/ 38104 h 565508"/>
                <a:gd name="connsiteX135" fmla="*/ 216961 w 855011"/>
                <a:gd name="connsiteY135" fmla="*/ 37061 h 565508"/>
                <a:gd name="connsiteX136" fmla="*/ 215570 w 855011"/>
                <a:gd name="connsiteY136" fmla="*/ 36365 h 565508"/>
                <a:gd name="connsiteX137" fmla="*/ 214053 w 855011"/>
                <a:gd name="connsiteY137" fmla="*/ 36476 h 565508"/>
                <a:gd name="connsiteX138" fmla="*/ 213816 w 855011"/>
                <a:gd name="connsiteY138" fmla="*/ 36934 h 565508"/>
                <a:gd name="connsiteX139" fmla="*/ 214164 w 855011"/>
                <a:gd name="connsiteY139" fmla="*/ 37282 h 565508"/>
                <a:gd name="connsiteX140" fmla="*/ 214164 w 855011"/>
                <a:gd name="connsiteY140" fmla="*/ 37519 h 565508"/>
                <a:gd name="connsiteX141" fmla="*/ 213942 w 855011"/>
                <a:gd name="connsiteY141" fmla="*/ 37456 h 565508"/>
                <a:gd name="connsiteX142" fmla="*/ 200525 w 855011"/>
                <a:gd name="connsiteY142" fmla="*/ 65224 h 565508"/>
                <a:gd name="connsiteX143" fmla="*/ 200525 w 855011"/>
                <a:gd name="connsiteY143" fmla="*/ 66030 h 565508"/>
                <a:gd name="connsiteX144" fmla="*/ 203907 w 855011"/>
                <a:gd name="connsiteY144" fmla="*/ 67911 h 565508"/>
                <a:gd name="connsiteX145" fmla="*/ 204728 w 855011"/>
                <a:gd name="connsiteY145" fmla="*/ 67563 h 565508"/>
                <a:gd name="connsiteX146" fmla="*/ 204966 w 855011"/>
                <a:gd name="connsiteY146" fmla="*/ 66741 h 565508"/>
                <a:gd name="connsiteX147" fmla="*/ 205313 w 855011"/>
                <a:gd name="connsiteY147" fmla="*/ 66283 h 565508"/>
                <a:gd name="connsiteX148" fmla="*/ 205661 w 855011"/>
                <a:gd name="connsiteY148" fmla="*/ 65935 h 565508"/>
                <a:gd name="connsiteX149" fmla="*/ 206246 w 855011"/>
                <a:gd name="connsiteY149" fmla="*/ 65935 h 565508"/>
                <a:gd name="connsiteX150" fmla="*/ 206941 w 855011"/>
                <a:gd name="connsiteY150" fmla="*/ 66172 h 565508"/>
                <a:gd name="connsiteX151" fmla="*/ 207399 w 855011"/>
                <a:gd name="connsiteY151" fmla="*/ 66172 h 565508"/>
                <a:gd name="connsiteX152" fmla="*/ 207747 w 855011"/>
                <a:gd name="connsiteY152" fmla="*/ 66062 h 565508"/>
                <a:gd name="connsiteX153" fmla="*/ 208458 w 855011"/>
                <a:gd name="connsiteY153" fmla="*/ 65714 h 565508"/>
                <a:gd name="connsiteX154" fmla="*/ 209154 w 855011"/>
                <a:gd name="connsiteY154" fmla="*/ 64544 h 565508"/>
                <a:gd name="connsiteX155" fmla="*/ 209043 w 855011"/>
                <a:gd name="connsiteY155" fmla="*/ 63375 h 565508"/>
                <a:gd name="connsiteX156" fmla="*/ 208221 w 855011"/>
                <a:gd name="connsiteY156" fmla="*/ 63138 h 565508"/>
                <a:gd name="connsiteX157" fmla="*/ 207399 w 855011"/>
                <a:gd name="connsiteY157" fmla="*/ 63138 h 565508"/>
                <a:gd name="connsiteX158" fmla="*/ 206941 w 855011"/>
                <a:gd name="connsiteY158" fmla="*/ 63375 h 565508"/>
                <a:gd name="connsiteX159" fmla="*/ 206831 w 855011"/>
                <a:gd name="connsiteY159" fmla="*/ 64070 h 565508"/>
                <a:gd name="connsiteX160" fmla="*/ 206372 w 855011"/>
                <a:gd name="connsiteY160" fmla="*/ 64181 h 565508"/>
                <a:gd name="connsiteX161" fmla="*/ 206135 w 855011"/>
                <a:gd name="connsiteY161" fmla="*/ 63486 h 565508"/>
                <a:gd name="connsiteX162" fmla="*/ 206372 w 855011"/>
                <a:gd name="connsiteY162" fmla="*/ 62790 h 565508"/>
                <a:gd name="connsiteX163" fmla="*/ 206262 w 855011"/>
                <a:gd name="connsiteY163" fmla="*/ 62442 h 565508"/>
                <a:gd name="connsiteX164" fmla="*/ 204270 w 855011"/>
                <a:gd name="connsiteY164" fmla="*/ 61621 h 565508"/>
                <a:gd name="connsiteX165" fmla="*/ 203448 w 855011"/>
                <a:gd name="connsiteY165" fmla="*/ 60688 h 565508"/>
                <a:gd name="connsiteX166" fmla="*/ 199608 w 855011"/>
                <a:gd name="connsiteY166" fmla="*/ 61147 h 565508"/>
                <a:gd name="connsiteX167" fmla="*/ 198328 w 855011"/>
                <a:gd name="connsiteY167" fmla="*/ 60909 h 565508"/>
                <a:gd name="connsiteX168" fmla="*/ 198091 w 855011"/>
                <a:gd name="connsiteY168" fmla="*/ 61368 h 565508"/>
                <a:gd name="connsiteX169" fmla="*/ 198438 w 855011"/>
                <a:gd name="connsiteY169" fmla="*/ 61953 h 565508"/>
                <a:gd name="connsiteX170" fmla="*/ 199719 w 855011"/>
                <a:gd name="connsiteY170" fmla="*/ 62411 h 565508"/>
                <a:gd name="connsiteX171" fmla="*/ 200066 w 855011"/>
                <a:gd name="connsiteY171" fmla="*/ 62759 h 565508"/>
                <a:gd name="connsiteX172" fmla="*/ 200999 w 855011"/>
                <a:gd name="connsiteY172" fmla="*/ 64623 h 565508"/>
                <a:gd name="connsiteX173" fmla="*/ 200999 w 855011"/>
                <a:gd name="connsiteY173" fmla="*/ 65098 h 565508"/>
                <a:gd name="connsiteX174" fmla="*/ 200525 w 855011"/>
                <a:gd name="connsiteY174" fmla="*/ 65224 h 565508"/>
                <a:gd name="connsiteX175" fmla="*/ 237854 w 855011"/>
                <a:gd name="connsiteY175" fmla="*/ 97180 h 565508"/>
                <a:gd name="connsiteX176" fmla="*/ 236685 w 855011"/>
                <a:gd name="connsiteY176" fmla="*/ 97417 h 565508"/>
                <a:gd name="connsiteX177" fmla="*/ 235294 w 855011"/>
                <a:gd name="connsiteY177" fmla="*/ 98460 h 565508"/>
                <a:gd name="connsiteX178" fmla="*/ 233540 w 855011"/>
                <a:gd name="connsiteY178" fmla="*/ 98808 h 565508"/>
                <a:gd name="connsiteX179" fmla="*/ 230742 w 855011"/>
                <a:gd name="connsiteY179" fmla="*/ 98223 h 565508"/>
                <a:gd name="connsiteX180" fmla="*/ 228767 w 855011"/>
                <a:gd name="connsiteY180" fmla="*/ 101132 h 565508"/>
                <a:gd name="connsiteX181" fmla="*/ 216408 w 855011"/>
                <a:gd name="connsiteY181" fmla="*/ 115829 h 565508"/>
                <a:gd name="connsiteX182" fmla="*/ 215365 w 855011"/>
                <a:gd name="connsiteY182" fmla="*/ 118627 h 565508"/>
                <a:gd name="connsiteX183" fmla="*/ 215823 w 855011"/>
                <a:gd name="connsiteY183" fmla="*/ 122372 h 565508"/>
                <a:gd name="connsiteX184" fmla="*/ 216519 w 855011"/>
                <a:gd name="connsiteY184" fmla="*/ 123542 h 565508"/>
                <a:gd name="connsiteX185" fmla="*/ 217688 w 855011"/>
                <a:gd name="connsiteY185" fmla="*/ 124822 h 565508"/>
                <a:gd name="connsiteX186" fmla="*/ 218968 w 855011"/>
                <a:gd name="connsiteY186" fmla="*/ 125992 h 565508"/>
                <a:gd name="connsiteX187" fmla="*/ 220011 w 855011"/>
                <a:gd name="connsiteY187" fmla="*/ 126450 h 565508"/>
                <a:gd name="connsiteX188" fmla="*/ 220596 w 855011"/>
                <a:gd name="connsiteY188" fmla="*/ 127271 h 565508"/>
                <a:gd name="connsiteX189" fmla="*/ 222350 w 855011"/>
                <a:gd name="connsiteY189" fmla="*/ 132171 h 565508"/>
                <a:gd name="connsiteX190" fmla="*/ 225385 w 855011"/>
                <a:gd name="connsiteY190" fmla="*/ 131112 h 565508"/>
                <a:gd name="connsiteX191" fmla="*/ 227724 w 855011"/>
                <a:gd name="connsiteY191" fmla="*/ 131349 h 565508"/>
                <a:gd name="connsiteX192" fmla="*/ 229114 w 855011"/>
                <a:gd name="connsiteY192" fmla="*/ 133119 h 565508"/>
                <a:gd name="connsiteX193" fmla="*/ 229225 w 855011"/>
                <a:gd name="connsiteY193" fmla="*/ 136722 h 565508"/>
                <a:gd name="connsiteX194" fmla="*/ 225954 w 855011"/>
                <a:gd name="connsiteY194" fmla="*/ 144403 h 565508"/>
                <a:gd name="connsiteX195" fmla="*/ 225954 w 855011"/>
                <a:gd name="connsiteY195" fmla="*/ 146742 h 565508"/>
                <a:gd name="connsiteX196" fmla="*/ 227344 w 855011"/>
                <a:gd name="connsiteY196" fmla="*/ 149777 h 565508"/>
                <a:gd name="connsiteX197" fmla="*/ 226760 w 855011"/>
                <a:gd name="connsiteY197" fmla="*/ 152226 h 565508"/>
                <a:gd name="connsiteX198" fmla="*/ 227582 w 855011"/>
                <a:gd name="connsiteY198" fmla="*/ 155482 h 565508"/>
                <a:gd name="connsiteX199" fmla="*/ 228972 w 855011"/>
                <a:gd name="connsiteY199" fmla="*/ 158406 h 565508"/>
                <a:gd name="connsiteX200" fmla="*/ 230252 w 855011"/>
                <a:gd name="connsiteY200" fmla="*/ 159797 h 565508"/>
                <a:gd name="connsiteX201" fmla="*/ 230964 w 855011"/>
                <a:gd name="connsiteY201" fmla="*/ 161188 h 565508"/>
                <a:gd name="connsiteX202" fmla="*/ 231785 w 855011"/>
                <a:gd name="connsiteY202" fmla="*/ 162136 h 565508"/>
                <a:gd name="connsiteX203" fmla="*/ 233176 w 855011"/>
                <a:gd name="connsiteY203" fmla="*/ 162483 h 565508"/>
                <a:gd name="connsiteX204" fmla="*/ 234456 w 855011"/>
                <a:gd name="connsiteY204" fmla="*/ 162136 h 565508"/>
                <a:gd name="connsiteX205" fmla="*/ 236906 w 855011"/>
                <a:gd name="connsiteY205" fmla="*/ 160382 h 565508"/>
                <a:gd name="connsiteX206" fmla="*/ 238312 w 855011"/>
                <a:gd name="connsiteY206" fmla="*/ 160492 h 565508"/>
                <a:gd name="connsiteX207" fmla="*/ 239703 w 855011"/>
                <a:gd name="connsiteY207" fmla="*/ 162136 h 565508"/>
                <a:gd name="connsiteX208" fmla="*/ 240288 w 855011"/>
                <a:gd name="connsiteY208" fmla="*/ 165044 h 565508"/>
                <a:gd name="connsiteX209" fmla="*/ 240288 w 855011"/>
                <a:gd name="connsiteY209" fmla="*/ 168537 h 565508"/>
                <a:gd name="connsiteX210" fmla="*/ 239940 w 855011"/>
                <a:gd name="connsiteY210" fmla="*/ 171697 h 565508"/>
                <a:gd name="connsiteX211" fmla="*/ 240399 w 855011"/>
                <a:gd name="connsiteY211" fmla="*/ 172503 h 565508"/>
                <a:gd name="connsiteX212" fmla="*/ 241916 w 855011"/>
                <a:gd name="connsiteY212" fmla="*/ 172503 h 565508"/>
                <a:gd name="connsiteX213" fmla="*/ 244476 w 855011"/>
                <a:gd name="connsiteY213" fmla="*/ 172045 h 565508"/>
                <a:gd name="connsiteX214" fmla="*/ 244950 w 855011"/>
                <a:gd name="connsiteY214" fmla="*/ 172503 h 565508"/>
                <a:gd name="connsiteX215" fmla="*/ 244840 w 855011"/>
                <a:gd name="connsiteY215" fmla="*/ 173436 h 565508"/>
                <a:gd name="connsiteX216" fmla="*/ 244840 w 855011"/>
                <a:gd name="connsiteY216" fmla="*/ 174258 h 565508"/>
                <a:gd name="connsiteX217" fmla="*/ 245535 w 855011"/>
                <a:gd name="connsiteY217" fmla="*/ 174495 h 565508"/>
                <a:gd name="connsiteX218" fmla="*/ 246120 w 855011"/>
                <a:gd name="connsiteY218" fmla="*/ 174131 h 565508"/>
                <a:gd name="connsiteX219" fmla="*/ 246705 w 855011"/>
                <a:gd name="connsiteY219" fmla="*/ 173199 h 565508"/>
                <a:gd name="connsiteX220" fmla="*/ 247416 w 855011"/>
                <a:gd name="connsiteY220" fmla="*/ 172614 h 565508"/>
                <a:gd name="connsiteX221" fmla="*/ 250087 w 855011"/>
                <a:gd name="connsiteY221" fmla="*/ 169690 h 565508"/>
                <a:gd name="connsiteX222" fmla="*/ 250798 w 855011"/>
                <a:gd name="connsiteY222" fmla="*/ 169232 h 565508"/>
                <a:gd name="connsiteX223" fmla="*/ 251256 w 855011"/>
                <a:gd name="connsiteY223" fmla="*/ 168647 h 565508"/>
                <a:gd name="connsiteX224" fmla="*/ 251146 w 855011"/>
                <a:gd name="connsiteY224" fmla="*/ 167004 h 565508"/>
                <a:gd name="connsiteX225" fmla="*/ 250687 w 855011"/>
                <a:gd name="connsiteY225" fmla="*/ 164554 h 565508"/>
                <a:gd name="connsiteX226" fmla="*/ 250687 w 855011"/>
                <a:gd name="connsiteY226" fmla="*/ 161045 h 565508"/>
                <a:gd name="connsiteX227" fmla="*/ 249518 w 855011"/>
                <a:gd name="connsiteY227" fmla="*/ 158248 h 565508"/>
                <a:gd name="connsiteX228" fmla="*/ 242058 w 855011"/>
                <a:gd name="connsiteY228" fmla="*/ 151010 h 565508"/>
                <a:gd name="connsiteX229" fmla="*/ 240541 w 855011"/>
                <a:gd name="connsiteY229" fmla="*/ 148908 h 565508"/>
                <a:gd name="connsiteX230" fmla="*/ 239261 w 855011"/>
                <a:gd name="connsiteY230" fmla="*/ 146458 h 565508"/>
                <a:gd name="connsiteX231" fmla="*/ 237270 w 855011"/>
                <a:gd name="connsiteY231" fmla="*/ 144356 h 565508"/>
                <a:gd name="connsiteX232" fmla="*/ 235879 w 855011"/>
                <a:gd name="connsiteY232" fmla="*/ 145779 h 565508"/>
                <a:gd name="connsiteX233" fmla="*/ 235294 w 855011"/>
                <a:gd name="connsiteY233" fmla="*/ 149161 h 565508"/>
                <a:gd name="connsiteX234" fmla="*/ 236116 w 855011"/>
                <a:gd name="connsiteY234" fmla="*/ 152542 h 565508"/>
                <a:gd name="connsiteX235" fmla="*/ 234140 w 855011"/>
                <a:gd name="connsiteY235" fmla="*/ 155703 h 565508"/>
                <a:gd name="connsiteX236" fmla="*/ 232386 w 855011"/>
                <a:gd name="connsiteY236" fmla="*/ 156288 h 565508"/>
                <a:gd name="connsiteX237" fmla="*/ 231564 w 855011"/>
                <a:gd name="connsiteY237" fmla="*/ 154408 h 565508"/>
                <a:gd name="connsiteX238" fmla="*/ 232149 w 855011"/>
                <a:gd name="connsiteY238" fmla="*/ 147058 h 565508"/>
                <a:gd name="connsiteX239" fmla="*/ 233429 w 855011"/>
                <a:gd name="connsiteY239" fmla="*/ 138904 h 565508"/>
                <a:gd name="connsiteX240" fmla="*/ 233429 w 855011"/>
                <a:gd name="connsiteY240" fmla="*/ 132029 h 565508"/>
                <a:gd name="connsiteX241" fmla="*/ 233081 w 855011"/>
                <a:gd name="connsiteY241" fmla="*/ 128647 h 565508"/>
                <a:gd name="connsiteX242" fmla="*/ 231912 w 855011"/>
                <a:gd name="connsiteY242" fmla="*/ 125849 h 565508"/>
                <a:gd name="connsiteX243" fmla="*/ 229810 w 855011"/>
                <a:gd name="connsiteY243" fmla="*/ 124332 h 565508"/>
                <a:gd name="connsiteX244" fmla="*/ 228640 w 855011"/>
                <a:gd name="connsiteY244" fmla="*/ 123747 h 565508"/>
                <a:gd name="connsiteX245" fmla="*/ 226428 w 855011"/>
                <a:gd name="connsiteY245" fmla="*/ 121756 h 565508"/>
                <a:gd name="connsiteX246" fmla="*/ 225037 w 855011"/>
                <a:gd name="connsiteY246" fmla="*/ 121171 h 565508"/>
                <a:gd name="connsiteX247" fmla="*/ 221544 w 855011"/>
                <a:gd name="connsiteY247" fmla="*/ 121408 h 565508"/>
                <a:gd name="connsiteX248" fmla="*/ 220027 w 855011"/>
                <a:gd name="connsiteY248" fmla="*/ 120824 h 565508"/>
                <a:gd name="connsiteX249" fmla="*/ 218984 w 855011"/>
                <a:gd name="connsiteY249" fmla="*/ 118721 h 565508"/>
                <a:gd name="connsiteX250" fmla="*/ 225511 w 855011"/>
                <a:gd name="connsiteY250" fmla="*/ 118832 h 565508"/>
                <a:gd name="connsiteX251" fmla="*/ 227250 w 855011"/>
                <a:gd name="connsiteY251" fmla="*/ 118010 h 565508"/>
                <a:gd name="connsiteX252" fmla="*/ 227961 w 855011"/>
                <a:gd name="connsiteY252" fmla="*/ 116256 h 565508"/>
                <a:gd name="connsiteX253" fmla="*/ 228656 w 855011"/>
                <a:gd name="connsiteY253" fmla="*/ 113585 h 565508"/>
                <a:gd name="connsiteX254" fmla="*/ 229478 w 855011"/>
                <a:gd name="connsiteY254" fmla="*/ 112653 h 565508"/>
                <a:gd name="connsiteX255" fmla="*/ 230410 w 855011"/>
                <a:gd name="connsiteY255" fmla="*/ 116035 h 565508"/>
                <a:gd name="connsiteX256" fmla="*/ 231580 w 855011"/>
                <a:gd name="connsiteY256" fmla="*/ 114059 h 565508"/>
                <a:gd name="connsiteX257" fmla="*/ 233318 w 855011"/>
                <a:gd name="connsiteY257" fmla="*/ 111846 h 565508"/>
                <a:gd name="connsiteX258" fmla="*/ 235183 w 855011"/>
                <a:gd name="connsiteY258" fmla="*/ 110914 h 565508"/>
                <a:gd name="connsiteX259" fmla="*/ 236938 w 855011"/>
                <a:gd name="connsiteY259" fmla="*/ 112779 h 565508"/>
                <a:gd name="connsiteX260" fmla="*/ 237996 w 855011"/>
                <a:gd name="connsiteY260" fmla="*/ 114755 h 565508"/>
                <a:gd name="connsiteX261" fmla="*/ 239624 w 855011"/>
                <a:gd name="connsiteY261" fmla="*/ 115798 h 565508"/>
                <a:gd name="connsiteX262" fmla="*/ 241379 w 855011"/>
                <a:gd name="connsiteY262" fmla="*/ 115798 h 565508"/>
                <a:gd name="connsiteX263" fmla="*/ 243133 w 855011"/>
                <a:gd name="connsiteY263" fmla="*/ 114628 h 565508"/>
                <a:gd name="connsiteX264" fmla="*/ 244065 w 855011"/>
                <a:gd name="connsiteY264" fmla="*/ 110551 h 565508"/>
                <a:gd name="connsiteX265" fmla="*/ 238471 w 855011"/>
                <a:gd name="connsiteY265" fmla="*/ 104134 h 565508"/>
                <a:gd name="connsiteX266" fmla="*/ 238929 w 855011"/>
                <a:gd name="connsiteY266" fmla="*/ 101100 h 565508"/>
                <a:gd name="connsiteX267" fmla="*/ 238581 w 855011"/>
                <a:gd name="connsiteY267" fmla="*/ 100515 h 565508"/>
                <a:gd name="connsiteX268" fmla="*/ 238581 w 855011"/>
                <a:gd name="connsiteY268" fmla="*/ 100057 h 565508"/>
                <a:gd name="connsiteX269" fmla="*/ 238581 w 855011"/>
                <a:gd name="connsiteY269" fmla="*/ 98887 h 565508"/>
                <a:gd name="connsiteX270" fmla="*/ 237854 w 855011"/>
                <a:gd name="connsiteY270" fmla="*/ 97180 h 565508"/>
                <a:gd name="connsiteX271" fmla="*/ 243560 w 855011"/>
                <a:gd name="connsiteY271" fmla="*/ 51917 h 565508"/>
                <a:gd name="connsiteX272" fmla="*/ 243212 w 855011"/>
                <a:gd name="connsiteY272" fmla="*/ 51458 h 565508"/>
                <a:gd name="connsiteX273" fmla="*/ 241821 w 855011"/>
                <a:gd name="connsiteY273" fmla="*/ 51348 h 565508"/>
                <a:gd name="connsiteX274" fmla="*/ 240999 w 855011"/>
                <a:gd name="connsiteY274" fmla="*/ 51000 h 565508"/>
                <a:gd name="connsiteX275" fmla="*/ 241821 w 855011"/>
                <a:gd name="connsiteY275" fmla="*/ 51933 h 565508"/>
                <a:gd name="connsiteX276" fmla="*/ 243923 w 855011"/>
                <a:gd name="connsiteY276" fmla="*/ 54382 h 565508"/>
                <a:gd name="connsiteX277" fmla="*/ 245093 w 855011"/>
                <a:gd name="connsiteY277" fmla="*/ 54035 h 565508"/>
                <a:gd name="connsiteX278" fmla="*/ 245551 w 855011"/>
                <a:gd name="connsiteY278" fmla="*/ 51933 h 565508"/>
                <a:gd name="connsiteX279" fmla="*/ 245314 w 855011"/>
                <a:gd name="connsiteY279" fmla="*/ 51000 h 565508"/>
                <a:gd name="connsiteX280" fmla="*/ 244618 w 855011"/>
                <a:gd name="connsiteY280" fmla="*/ 50305 h 565508"/>
                <a:gd name="connsiteX281" fmla="*/ 244729 w 855011"/>
                <a:gd name="connsiteY281" fmla="*/ 50652 h 565508"/>
                <a:gd name="connsiteX282" fmla="*/ 244729 w 855011"/>
                <a:gd name="connsiteY282" fmla="*/ 51933 h 565508"/>
                <a:gd name="connsiteX283" fmla="*/ 244381 w 855011"/>
                <a:gd name="connsiteY283" fmla="*/ 52059 h 565508"/>
                <a:gd name="connsiteX284" fmla="*/ 243560 w 855011"/>
                <a:gd name="connsiteY284" fmla="*/ 51917 h 565508"/>
                <a:gd name="connsiteX285" fmla="*/ 238897 w 855011"/>
                <a:gd name="connsiteY285" fmla="*/ 51332 h 565508"/>
                <a:gd name="connsiteX286" fmla="*/ 236795 w 855011"/>
                <a:gd name="connsiteY286" fmla="*/ 46322 h 565508"/>
                <a:gd name="connsiteX287" fmla="*/ 235167 w 855011"/>
                <a:gd name="connsiteY287" fmla="*/ 45279 h 565508"/>
                <a:gd name="connsiteX288" fmla="*/ 234235 w 855011"/>
                <a:gd name="connsiteY288" fmla="*/ 47255 h 565508"/>
                <a:gd name="connsiteX289" fmla="*/ 234346 w 855011"/>
                <a:gd name="connsiteY289" fmla="*/ 48772 h 565508"/>
                <a:gd name="connsiteX290" fmla="*/ 235515 w 855011"/>
                <a:gd name="connsiteY290" fmla="*/ 50163 h 565508"/>
                <a:gd name="connsiteX291" fmla="*/ 237506 w 855011"/>
                <a:gd name="connsiteY291" fmla="*/ 53545 h 565508"/>
                <a:gd name="connsiteX292" fmla="*/ 238787 w 855011"/>
                <a:gd name="connsiteY292" fmla="*/ 56469 h 565508"/>
                <a:gd name="connsiteX293" fmla="*/ 239371 w 855011"/>
                <a:gd name="connsiteY293" fmla="*/ 57527 h 565508"/>
                <a:gd name="connsiteX294" fmla="*/ 241363 w 855011"/>
                <a:gd name="connsiteY294" fmla="*/ 59851 h 565508"/>
                <a:gd name="connsiteX295" fmla="*/ 242532 w 855011"/>
                <a:gd name="connsiteY295" fmla="*/ 61020 h 565508"/>
                <a:gd name="connsiteX296" fmla="*/ 243465 w 855011"/>
                <a:gd name="connsiteY296" fmla="*/ 60783 h 565508"/>
                <a:gd name="connsiteX297" fmla="*/ 243465 w 855011"/>
                <a:gd name="connsiteY297" fmla="*/ 59266 h 565508"/>
                <a:gd name="connsiteX298" fmla="*/ 243117 w 855011"/>
                <a:gd name="connsiteY298" fmla="*/ 57638 h 565508"/>
                <a:gd name="connsiteX299" fmla="*/ 242659 w 855011"/>
                <a:gd name="connsiteY299" fmla="*/ 56231 h 565508"/>
                <a:gd name="connsiteX300" fmla="*/ 242074 w 855011"/>
                <a:gd name="connsiteY300" fmla="*/ 55188 h 565508"/>
                <a:gd name="connsiteX301" fmla="*/ 241031 w 855011"/>
                <a:gd name="connsiteY301" fmla="*/ 53892 h 565508"/>
                <a:gd name="connsiteX302" fmla="*/ 239624 w 855011"/>
                <a:gd name="connsiteY302" fmla="*/ 52486 h 565508"/>
                <a:gd name="connsiteX303" fmla="*/ 238897 w 855011"/>
                <a:gd name="connsiteY303" fmla="*/ 51332 h 565508"/>
                <a:gd name="connsiteX304" fmla="*/ 233303 w 855011"/>
                <a:gd name="connsiteY304" fmla="*/ 62648 h 565508"/>
                <a:gd name="connsiteX305" fmla="*/ 234946 w 855011"/>
                <a:gd name="connsiteY305" fmla="*/ 64513 h 565508"/>
                <a:gd name="connsiteX306" fmla="*/ 236811 w 855011"/>
                <a:gd name="connsiteY306" fmla="*/ 65682 h 565508"/>
                <a:gd name="connsiteX307" fmla="*/ 236922 w 855011"/>
                <a:gd name="connsiteY307" fmla="*/ 64402 h 565508"/>
                <a:gd name="connsiteX308" fmla="*/ 236811 w 855011"/>
                <a:gd name="connsiteY308" fmla="*/ 63359 h 565508"/>
                <a:gd name="connsiteX309" fmla="*/ 236337 w 855011"/>
                <a:gd name="connsiteY309" fmla="*/ 62664 h 565508"/>
                <a:gd name="connsiteX310" fmla="*/ 234125 w 855011"/>
                <a:gd name="connsiteY310" fmla="*/ 62427 h 565508"/>
                <a:gd name="connsiteX311" fmla="*/ 233303 w 855011"/>
                <a:gd name="connsiteY311" fmla="*/ 62648 h 565508"/>
                <a:gd name="connsiteX312" fmla="*/ 232718 w 855011"/>
                <a:gd name="connsiteY312" fmla="*/ 67073 h 565508"/>
                <a:gd name="connsiteX313" fmla="*/ 232244 w 855011"/>
                <a:gd name="connsiteY313" fmla="*/ 65777 h 565508"/>
                <a:gd name="connsiteX314" fmla="*/ 231074 w 855011"/>
                <a:gd name="connsiteY314" fmla="*/ 64734 h 565508"/>
                <a:gd name="connsiteX315" fmla="*/ 229668 w 855011"/>
                <a:gd name="connsiteY315" fmla="*/ 65098 h 565508"/>
                <a:gd name="connsiteX316" fmla="*/ 228498 w 855011"/>
                <a:gd name="connsiteY316" fmla="*/ 66488 h 565508"/>
                <a:gd name="connsiteX317" fmla="*/ 227913 w 855011"/>
                <a:gd name="connsiteY317" fmla="*/ 68369 h 565508"/>
                <a:gd name="connsiteX318" fmla="*/ 228498 w 855011"/>
                <a:gd name="connsiteY318" fmla="*/ 72921 h 565508"/>
                <a:gd name="connsiteX319" fmla="*/ 229320 w 855011"/>
                <a:gd name="connsiteY319" fmla="*/ 74090 h 565508"/>
                <a:gd name="connsiteX320" fmla="*/ 230489 w 855011"/>
                <a:gd name="connsiteY320" fmla="*/ 74327 h 565508"/>
                <a:gd name="connsiteX321" fmla="*/ 231548 w 855011"/>
                <a:gd name="connsiteY321" fmla="*/ 74327 h 565508"/>
                <a:gd name="connsiteX322" fmla="*/ 232244 w 855011"/>
                <a:gd name="connsiteY322" fmla="*/ 73869 h 565508"/>
                <a:gd name="connsiteX323" fmla="*/ 232828 w 855011"/>
                <a:gd name="connsiteY323" fmla="*/ 72478 h 565508"/>
                <a:gd name="connsiteX324" fmla="*/ 233761 w 855011"/>
                <a:gd name="connsiteY324" fmla="*/ 71546 h 565508"/>
                <a:gd name="connsiteX325" fmla="*/ 234346 w 855011"/>
                <a:gd name="connsiteY325" fmla="*/ 71088 h 565508"/>
                <a:gd name="connsiteX326" fmla="*/ 234109 w 855011"/>
                <a:gd name="connsiteY326" fmla="*/ 70392 h 565508"/>
                <a:gd name="connsiteX327" fmla="*/ 232828 w 855011"/>
                <a:gd name="connsiteY327" fmla="*/ 68179 h 565508"/>
                <a:gd name="connsiteX328" fmla="*/ 232718 w 855011"/>
                <a:gd name="connsiteY328" fmla="*/ 67073 h 565508"/>
                <a:gd name="connsiteX329" fmla="*/ 222461 w 855011"/>
                <a:gd name="connsiteY329" fmla="*/ 250450 h 565508"/>
                <a:gd name="connsiteX330" fmla="*/ 220817 w 855011"/>
                <a:gd name="connsiteY330" fmla="*/ 250671 h 565508"/>
                <a:gd name="connsiteX331" fmla="*/ 219648 w 855011"/>
                <a:gd name="connsiteY331" fmla="*/ 252062 h 565508"/>
                <a:gd name="connsiteX332" fmla="*/ 219174 w 855011"/>
                <a:gd name="connsiteY332" fmla="*/ 254054 h 565508"/>
                <a:gd name="connsiteX333" fmla="*/ 219411 w 855011"/>
                <a:gd name="connsiteY333" fmla="*/ 256029 h 565508"/>
                <a:gd name="connsiteX334" fmla="*/ 221860 w 855011"/>
                <a:gd name="connsiteY334" fmla="*/ 254859 h 565508"/>
                <a:gd name="connsiteX335" fmla="*/ 226064 w 855011"/>
                <a:gd name="connsiteY335" fmla="*/ 252173 h 565508"/>
                <a:gd name="connsiteX336" fmla="*/ 231201 w 855011"/>
                <a:gd name="connsiteY336" fmla="*/ 251240 h 565508"/>
                <a:gd name="connsiteX337" fmla="*/ 232022 w 855011"/>
                <a:gd name="connsiteY337" fmla="*/ 251351 h 565508"/>
                <a:gd name="connsiteX338" fmla="*/ 230158 w 855011"/>
                <a:gd name="connsiteY338" fmla="*/ 249375 h 565508"/>
                <a:gd name="connsiteX339" fmla="*/ 228293 w 855011"/>
                <a:gd name="connsiteY339" fmla="*/ 248080 h 565508"/>
                <a:gd name="connsiteX340" fmla="*/ 226775 w 855011"/>
                <a:gd name="connsiteY340" fmla="*/ 246468 h 565508"/>
                <a:gd name="connsiteX341" fmla="*/ 225843 w 855011"/>
                <a:gd name="connsiteY341" fmla="*/ 243654 h 565508"/>
                <a:gd name="connsiteX342" fmla="*/ 225843 w 855011"/>
                <a:gd name="connsiteY342" fmla="*/ 242137 h 565508"/>
                <a:gd name="connsiteX343" fmla="*/ 226301 w 855011"/>
                <a:gd name="connsiteY343" fmla="*/ 239102 h 565508"/>
                <a:gd name="connsiteX344" fmla="*/ 226412 w 855011"/>
                <a:gd name="connsiteY344" fmla="*/ 237490 h 565508"/>
                <a:gd name="connsiteX345" fmla="*/ 225827 w 855011"/>
                <a:gd name="connsiteY345" fmla="*/ 236068 h 565508"/>
                <a:gd name="connsiteX346" fmla="*/ 225005 w 855011"/>
                <a:gd name="connsiteY346" fmla="*/ 235136 h 565508"/>
                <a:gd name="connsiteX347" fmla="*/ 224768 w 855011"/>
                <a:gd name="connsiteY347" fmla="*/ 234093 h 565508"/>
                <a:gd name="connsiteX348" fmla="*/ 225811 w 855011"/>
                <a:gd name="connsiteY348" fmla="*/ 232212 h 565508"/>
                <a:gd name="connsiteX349" fmla="*/ 224057 w 855011"/>
                <a:gd name="connsiteY349" fmla="*/ 232560 h 565508"/>
                <a:gd name="connsiteX350" fmla="*/ 221607 w 855011"/>
                <a:gd name="connsiteY350" fmla="*/ 234077 h 565508"/>
                <a:gd name="connsiteX351" fmla="*/ 219506 w 855011"/>
                <a:gd name="connsiteY351" fmla="*/ 235926 h 565508"/>
                <a:gd name="connsiteX352" fmla="*/ 218462 w 855011"/>
                <a:gd name="connsiteY352" fmla="*/ 237585 h 565508"/>
                <a:gd name="connsiteX353" fmla="*/ 215428 w 855011"/>
                <a:gd name="connsiteY353" fmla="*/ 248411 h 565508"/>
                <a:gd name="connsiteX354" fmla="*/ 214843 w 855011"/>
                <a:gd name="connsiteY354" fmla="*/ 249233 h 565508"/>
                <a:gd name="connsiteX355" fmla="*/ 213911 w 855011"/>
                <a:gd name="connsiteY355" fmla="*/ 250308 h 565508"/>
                <a:gd name="connsiteX356" fmla="*/ 213215 w 855011"/>
                <a:gd name="connsiteY356" fmla="*/ 251572 h 565508"/>
                <a:gd name="connsiteX357" fmla="*/ 213326 w 855011"/>
                <a:gd name="connsiteY357" fmla="*/ 253216 h 565508"/>
                <a:gd name="connsiteX358" fmla="*/ 214021 w 855011"/>
                <a:gd name="connsiteY358" fmla="*/ 254733 h 565508"/>
                <a:gd name="connsiteX359" fmla="*/ 214733 w 855011"/>
                <a:gd name="connsiteY359" fmla="*/ 255665 h 565508"/>
                <a:gd name="connsiteX360" fmla="*/ 215428 w 855011"/>
                <a:gd name="connsiteY360" fmla="*/ 256013 h 565508"/>
                <a:gd name="connsiteX361" fmla="*/ 216360 w 855011"/>
                <a:gd name="connsiteY361" fmla="*/ 255428 h 565508"/>
                <a:gd name="connsiteX362" fmla="*/ 217056 w 855011"/>
                <a:gd name="connsiteY362" fmla="*/ 254385 h 565508"/>
                <a:gd name="connsiteX363" fmla="*/ 217641 w 855011"/>
                <a:gd name="connsiteY363" fmla="*/ 252995 h 565508"/>
                <a:gd name="connsiteX364" fmla="*/ 218225 w 855011"/>
                <a:gd name="connsiteY364" fmla="*/ 250087 h 565508"/>
                <a:gd name="connsiteX365" fmla="*/ 218921 w 855011"/>
                <a:gd name="connsiteY365" fmla="*/ 249249 h 565508"/>
                <a:gd name="connsiteX366" fmla="*/ 220201 w 855011"/>
                <a:gd name="connsiteY366" fmla="*/ 248791 h 565508"/>
                <a:gd name="connsiteX367" fmla="*/ 222540 w 855011"/>
                <a:gd name="connsiteY367" fmla="*/ 248332 h 565508"/>
                <a:gd name="connsiteX368" fmla="*/ 221955 w 855011"/>
                <a:gd name="connsiteY368" fmla="*/ 247179 h 565508"/>
                <a:gd name="connsiteX369" fmla="*/ 223820 w 855011"/>
                <a:gd name="connsiteY369" fmla="*/ 247179 h 565508"/>
                <a:gd name="connsiteX370" fmla="*/ 224294 w 855011"/>
                <a:gd name="connsiteY370" fmla="*/ 248443 h 565508"/>
                <a:gd name="connsiteX371" fmla="*/ 223709 w 855011"/>
                <a:gd name="connsiteY371" fmla="*/ 249865 h 565508"/>
                <a:gd name="connsiteX372" fmla="*/ 222461 w 855011"/>
                <a:gd name="connsiteY372" fmla="*/ 250450 h 565508"/>
                <a:gd name="connsiteX373" fmla="*/ 215570 w 855011"/>
                <a:gd name="connsiteY373" fmla="*/ 214638 h 565508"/>
                <a:gd name="connsiteX374" fmla="*/ 216155 w 855011"/>
                <a:gd name="connsiteY374" fmla="*/ 215681 h 565508"/>
                <a:gd name="connsiteX375" fmla="*/ 217672 w 855011"/>
                <a:gd name="connsiteY375" fmla="*/ 215681 h 565508"/>
                <a:gd name="connsiteX376" fmla="*/ 219316 w 855011"/>
                <a:gd name="connsiteY376" fmla="*/ 216376 h 565508"/>
                <a:gd name="connsiteX377" fmla="*/ 220944 w 855011"/>
                <a:gd name="connsiteY377" fmla="*/ 219980 h 565508"/>
                <a:gd name="connsiteX378" fmla="*/ 223267 w 855011"/>
                <a:gd name="connsiteY378" fmla="*/ 220928 h 565508"/>
                <a:gd name="connsiteX379" fmla="*/ 224673 w 855011"/>
                <a:gd name="connsiteY379" fmla="*/ 219632 h 565508"/>
                <a:gd name="connsiteX380" fmla="*/ 225717 w 855011"/>
                <a:gd name="connsiteY380" fmla="*/ 218936 h 565508"/>
                <a:gd name="connsiteX381" fmla="*/ 224895 w 855011"/>
                <a:gd name="connsiteY381" fmla="*/ 218352 h 565508"/>
                <a:gd name="connsiteX382" fmla="*/ 224547 w 855011"/>
                <a:gd name="connsiteY382" fmla="*/ 217656 h 565508"/>
                <a:gd name="connsiteX383" fmla="*/ 224547 w 855011"/>
                <a:gd name="connsiteY383" fmla="*/ 216487 h 565508"/>
                <a:gd name="connsiteX384" fmla="*/ 224547 w 855011"/>
                <a:gd name="connsiteY384" fmla="*/ 215665 h 565508"/>
                <a:gd name="connsiteX385" fmla="*/ 224310 w 855011"/>
                <a:gd name="connsiteY385" fmla="*/ 214843 h 565508"/>
                <a:gd name="connsiteX386" fmla="*/ 224547 w 855011"/>
                <a:gd name="connsiteY386" fmla="*/ 213800 h 565508"/>
                <a:gd name="connsiteX387" fmla="*/ 223615 w 855011"/>
                <a:gd name="connsiteY387" fmla="*/ 212283 h 565508"/>
                <a:gd name="connsiteX388" fmla="*/ 224547 w 855011"/>
                <a:gd name="connsiteY388" fmla="*/ 212172 h 565508"/>
                <a:gd name="connsiteX389" fmla="*/ 225242 w 855011"/>
                <a:gd name="connsiteY389" fmla="*/ 211698 h 565508"/>
                <a:gd name="connsiteX390" fmla="*/ 226412 w 855011"/>
                <a:gd name="connsiteY390" fmla="*/ 210781 h 565508"/>
                <a:gd name="connsiteX391" fmla="*/ 225479 w 855011"/>
                <a:gd name="connsiteY391" fmla="*/ 209469 h 565508"/>
                <a:gd name="connsiteX392" fmla="*/ 225242 w 855011"/>
                <a:gd name="connsiteY392" fmla="*/ 207146 h 565508"/>
                <a:gd name="connsiteX393" fmla="*/ 225701 w 855011"/>
                <a:gd name="connsiteY393" fmla="*/ 202263 h 565508"/>
                <a:gd name="connsiteX394" fmla="*/ 225242 w 855011"/>
                <a:gd name="connsiteY394" fmla="*/ 201220 h 565508"/>
                <a:gd name="connsiteX395" fmla="*/ 224421 w 855011"/>
                <a:gd name="connsiteY395" fmla="*/ 200050 h 565508"/>
                <a:gd name="connsiteX396" fmla="*/ 223362 w 855011"/>
                <a:gd name="connsiteY396" fmla="*/ 199007 h 565508"/>
                <a:gd name="connsiteX397" fmla="*/ 222319 w 855011"/>
                <a:gd name="connsiteY397" fmla="*/ 198438 h 565508"/>
                <a:gd name="connsiteX398" fmla="*/ 221149 w 855011"/>
                <a:gd name="connsiteY398" fmla="*/ 198660 h 565508"/>
                <a:gd name="connsiteX399" fmla="*/ 220801 w 855011"/>
                <a:gd name="connsiteY399" fmla="*/ 199829 h 565508"/>
                <a:gd name="connsiteX400" fmla="*/ 220564 w 855011"/>
                <a:gd name="connsiteY400" fmla="*/ 201346 h 565508"/>
                <a:gd name="connsiteX401" fmla="*/ 219869 w 855011"/>
                <a:gd name="connsiteY401" fmla="*/ 202737 h 565508"/>
                <a:gd name="connsiteX402" fmla="*/ 217530 w 855011"/>
                <a:gd name="connsiteY402" fmla="*/ 204712 h 565508"/>
                <a:gd name="connsiteX403" fmla="*/ 217072 w 855011"/>
                <a:gd name="connsiteY403" fmla="*/ 205534 h 565508"/>
                <a:gd name="connsiteX404" fmla="*/ 216835 w 855011"/>
                <a:gd name="connsiteY404" fmla="*/ 207763 h 565508"/>
                <a:gd name="connsiteX405" fmla="*/ 216945 w 855011"/>
                <a:gd name="connsiteY405" fmla="*/ 209375 h 565508"/>
                <a:gd name="connsiteX406" fmla="*/ 217530 w 855011"/>
                <a:gd name="connsiteY406" fmla="*/ 210797 h 565508"/>
                <a:gd name="connsiteX407" fmla="*/ 216945 w 855011"/>
                <a:gd name="connsiteY407" fmla="*/ 212409 h 565508"/>
                <a:gd name="connsiteX408" fmla="*/ 215570 w 855011"/>
                <a:gd name="connsiteY408" fmla="*/ 214638 h 565508"/>
                <a:gd name="connsiteX409" fmla="*/ 188861 w 855011"/>
                <a:gd name="connsiteY409" fmla="*/ 273414 h 565508"/>
                <a:gd name="connsiteX410" fmla="*/ 187344 w 855011"/>
                <a:gd name="connsiteY410" fmla="*/ 273303 h 565508"/>
                <a:gd name="connsiteX411" fmla="*/ 186522 w 855011"/>
                <a:gd name="connsiteY411" fmla="*/ 274457 h 565508"/>
                <a:gd name="connsiteX412" fmla="*/ 185589 w 855011"/>
                <a:gd name="connsiteY412" fmla="*/ 275769 h 565508"/>
                <a:gd name="connsiteX413" fmla="*/ 184531 w 855011"/>
                <a:gd name="connsiteY413" fmla="*/ 276227 h 565508"/>
                <a:gd name="connsiteX414" fmla="*/ 183488 w 855011"/>
                <a:gd name="connsiteY414" fmla="*/ 276685 h 565508"/>
                <a:gd name="connsiteX415" fmla="*/ 183598 w 855011"/>
                <a:gd name="connsiteY415" fmla="*/ 278186 h 565508"/>
                <a:gd name="connsiteX416" fmla="*/ 184056 w 855011"/>
                <a:gd name="connsiteY416" fmla="*/ 278424 h 565508"/>
                <a:gd name="connsiteX417" fmla="*/ 185226 w 855011"/>
                <a:gd name="connsiteY417" fmla="*/ 280304 h 565508"/>
                <a:gd name="connsiteX418" fmla="*/ 186048 w 855011"/>
                <a:gd name="connsiteY418" fmla="*/ 281126 h 565508"/>
                <a:gd name="connsiteX419" fmla="*/ 186870 w 855011"/>
                <a:gd name="connsiteY419" fmla="*/ 281948 h 565508"/>
                <a:gd name="connsiteX420" fmla="*/ 187454 w 855011"/>
                <a:gd name="connsiteY420" fmla="*/ 282059 h 565508"/>
                <a:gd name="connsiteX421" fmla="*/ 188861 w 855011"/>
                <a:gd name="connsiteY421" fmla="*/ 281474 h 565508"/>
                <a:gd name="connsiteX422" fmla="*/ 190615 w 855011"/>
                <a:gd name="connsiteY422" fmla="*/ 280304 h 565508"/>
                <a:gd name="connsiteX423" fmla="*/ 191548 w 855011"/>
                <a:gd name="connsiteY423" fmla="*/ 278076 h 565508"/>
                <a:gd name="connsiteX424" fmla="*/ 192022 w 855011"/>
                <a:gd name="connsiteY424" fmla="*/ 276685 h 565508"/>
                <a:gd name="connsiteX425" fmla="*/ 191911 w 855011"/>
                <a:gd name="connsiteY425" fmla="*/ 274915 h 565508"/>
                <a:gd name="connsiteX426" fmla="*/ 190979 w 855011"/>
                <a:gd name="connsiteY426" fmla="*/ 273983 h 565508"/>
                <a:gd name="connsiteX427" fmla="*/ 188861 w 855011"/>
                <a:gd name="connsiteY427" fmla="*/ 273414 h 565508"/>
                <a:gd name="connsiteX428" fmla="*/ 173578 w 855011"/>
                <a:gd name="connsiteY428" fmla="*/ 256961 h 565508"/>
                <a:gd name="connsiteX429" fmla="*/ 174037 w 855011"/>
                <a:gd name="connsiteY429" fmla="*/ 255571 h 565508"/>
                <a:gd name="connsiteX430" fmla="*/ 175791 w 855011"/>
                <a:gd name="connsiteY430" fmla="*/ 254875 h 565508"/>
                <a:gd name="connsiteX431" fmla="*/ 176834 w 855011"/>
                <a:gd name="connsiteY431" fmla="*/ 253137 h 565508"/>
                <a:gd name="connsiteX432" fmla="*/ 175443 w 855011"/>
                <a:gd name="connsiteY432" fmla="*/ 253721 h 565508"/>
                <a:gd name="connsiteX433" fmla="*/ 174621 w 855011"/>
                <a:gd name="connsiteY433" fmla="*/ 253959 h 565508"/>
                <a:gd name="connsiteX434" fmla="*/ 172519 w 855011"/>
                <a:gd name="connsiteY434" fmla="*/ 254417 h 565508"/>
                <a:gd name="connsiteX435" fmla="*/ 171461 w 855011"/>
                <a:gd name="connsiteY435" fmla="*/ 255002 h 565508"/>
                <a:gd name="connsiteX436" fmla="*/ 169833 w 855011"/>
                <a:gd name="connsiteY436" fmla="*/ 254654 h 565508"/>
                <a:gd name="connsiteX437" fmla="*/ 168900 w 855011"/>
                <a:gd name="connsiteY437" fmla="*/ 255824 h 565508"/>
                <a:gd name="connsiteX438" fmla="*/ 168078 w 855011"/>
                <a:gd name="connsiteY438" fmla="*/ 257799 h 565508"/>
                <a:gd name="connsiteX439" fmla="*/ 166798 w 855011"/>
                <a:gd name="connsiteY439" fmla="*/ 260375 h 565508"/>
                <a:gd name="connsiteX440" fmla="*/ 166451 w 855011"/>
                <a:gd name="connsiteY440" fmla="*/ 261529 h 565508"/>
                <a:gd name="connsiteX441" fmla="*/ 167272 w 855011"/>
                <a:gd name="connsiteY441" fmla="*/ 263299 h 565508"/>
                <a:gd name="connsiteX442" fmla="*/ 168552 w 855011"/>
                <a:gd name="connsiteY442" fmla="*/ 265038 h 565508"/>
                <a:gd name="connsiteX443" fmla="*/ 169027 w 855011"/>
                <a:gd name="connsiteY443" fmla="*/ 266444 h 565508"/>
                <a:gd name="connsiteX444" fmla="*/ 169137 w 855011"/>
                <a:gd name="connsiteY444" fmla="*/ 267613 h 565508"/>
                <a:gd name="connsiteX445" fmla="*/ 169374 w 855011"/>
                <a:gd name="connsiteY445" fmla="*/ 269589 h 565508"/>
                <a:gd name="connsiteX446" fmla="*/ 169374 w 855011"/>
                <a:gd name="connsiteY446" fmla="*/ 270869 h 565508"/>
                <a:gd name="connsiteX447" fmla="*/ 169959 w 855011"/>
                <a:gd name="connsiteY447" fmla="*/ 271691 h 565508"/>
                <a:gd name="connsiteX448" fmla="*/ 171824 w 855011"/>
                <a:gd name="connsiteY448" fmla="*/ 270522 h 565508"/>
                <a:gd name="connsiteX449" fmla="*/ 173452 w 855011"/>
                <a:gd name="connsiteY449" fmla="*/ 268420 h 565508"/>
                <a:gd name="connsiteX450" fmla="*/ 173910 w 855011"/>
                <a:gd name="connsiteY450" fmla="*/ 266444 h 565508"/>
                <a:gd name="connsiteX451" fmla="*/ 174258 w 855011"/>
                <a:gd name="connsiteY451" fmla="*/ 264563 h 565508"/>
                <a:gd name="connsiteX452" fmla="*/ 173562 w 855011"/>
                <a:gd name="connsiteY452" fmla="*/ 262588 h 565508"/>
                <a:gd name="connsiteX453" fmla="*/ 172630 w 855011"/>
                <a:gd name="connsiteY453" fmla="*/ 260707 h 565508"/>
                <a:gd name="connsiteX454" fmla="*/ 173215 w 855011"/>
                <a:gd name="connsiteY454" fmla="*/ 258842 h 565508"/>
                <a:gd name="connsiteX455" fmla="*/ 173578 w 855011"/>
                <a:gd name="connsiteY455" fmla="*/ 256961 h 565508"/>
                <a:gd name="connsiteX456" fmla="*/ 26283 w 855011"/>
                <a:gd name="connsiteY456" fmla="*/ 346777 h 565508"/>
                <a:gd name="connsiteX457" fmla="*/ 25461 w 855011"/>
                <a:gd name="connsiteY457" fmla="*/ 347947 h 565508"/>
                <a:gd name="connsiteX458" fmla="*/ 26741 w 855011"/>
                <a:gd name="connsiteY458" fmla="*/ 349575 h 565508"/>
                <a:gd name="connsiteX459" fmla="*/ 28732 w 855011"/>
                <a:gd name="connsiteY459" fmla="*/ 354948 h 565508"/>
                <a:gd name="connsiteX460" fmla="*/ 29554 w 855011"/>
                <a:gd name="connsiteY460" fmla="*/ 353557 h 565508"/>
                <a:gd name="connsiteX461" fmla="*/ 30139 w 855011"/>
                <a:gd name="connsiteY461" fmla="*/ 352040 h 565508"/>
                <a:gd name="connsiteX462" fmla="*/ 30961 w 855011"/>
                <a:gd name="connsiteY462" fmla="*/ 348547 h 565508"/>
                <a:gd name="connsiteX463" fmla="*/ 30723 w 855011"/>
                <a:gd name="connsiteY463" fmla="*/ 347267 h 565508"/>
                <a:gd name="connsiteX464" fmla="*/ 29096 w 855011"/>
                <a:gd name="connsiteY464" fmla="*/ 345165 h 565508"/>
                <a:gd name="connsiteX465" fmla="*/ 28859 w 855011"/>
                <a:gd name="connsiteY465" fmla="*/ 343174 h 565508"/>
                <a:gd name="connsiteX466" fmla="*/ 28859 w 855011"/>
                <a:gd name="connsiteY466" fmla="*/ 342589 h 565508"/>
                <a:gd name="connsiteX467" fmla="*/ 28622 w 855011"/>
                <a:gd name="connsiteY467" fmla="*/ 341198 h 565508"/>
                <a:gd name="connsiteX468" fmla="*/ 27689 w 855011"/>
                <a:gd name="connsiteY468" fmla="*/ 341878 h 565508"/>
                <a:gd name="connsiteX469" fmla="*/ 26646 w 855011"/>
                <a:gd name="connsiteY469" fmla="*/ 342700 h 565508"/>
                <a:gd name="connsiteX470" fmla="*/ 26883 w 855011"/>
                <a:gd name="connsiteY470" fmla="*/ 344106 h 565508"/>
                <a:gd name="connsiteX471" fmla="*/ 26772 w 855011"/>
                <a:gd name="connsiteY471" fmla="*/ 345497 h 565508"/>
                <a:gd name="connsiteX472" fmla="*/ 26283 w 855011"/>
                <a:gd name="connsiteY472" fmla="*/ 346777 h 565508"/>
                <a:gd name="connsiteX473" fmla="*/ 184088 w 855011"/>
                <a:gd name="connsiteY473" fmla="*/ 48772 h 565508"/>
                <a:gd name="connsiteX474" fmla="*/ 185495 w 855011"/>
                <a:gd name="connsiteY474" fmla="*/ 49594 h 565508"/>
                <a:gd name="connsiteX475" fmla="*/ 186317 w 855011"/>
                <a:gd name="connsiteY475" fmla="*/ 50415 h 565508"/>
                <a:gd name="connsiteX476" fmla="*/ 189699 w 855011"/>
                <a:gd name="connsiteY476" fmla="*/ 51696 h 565508"/>
                <a:gd name="connsiteX477" fmla="*/ 189809 w 855011"/>
                <a:gd name="connsiteY477" fmla="*/ 51585 h 565508"/>
                <a:gd name="connsiteX478" fmla="*/ 189572 w 855011"/>
                <a:gd name="connsiteY478" fmla="*/ 51237 h 565508"/>
                <a:gd name="connsiteX479" fmla="*/ 189225 w 855011"/>
                <a:gd name="connsiteY479" fmla="*/ 51127 h 565508"/>
                <a:gd name="connsiteX480" fmla="*/ 188640 w 855011"/>
                <a:gd name="connsiteY480" fmla="*/ 50431 h 565508"/>
                <a:gd name="connsiteX481" fmla="*/ 187470 w 855011"/>
                <a:gd name="connsiteY481" fmla="*/ 49846 h 565508"/>
                <a:gd name="connsiteX482" fmla="*/ 185953 w 855011"/>
                <a:gd name="connsiteY482" fmla="*/ 49024 h 565508"/>
                <a:gd name="connsiteX483" fmla="*/ 185368 w 855011"/>
                <a:gd name="connsiteY483" fmla="*/ 48677 h 565508"/>
                <a:gd name="connsiteX484" fmla="*/ 184309 w 855011"/>
                <a:gd name="connsiteY484" fmla="*/ 48218 h 565508"/>
                <a:gd name="connsiteX485" fmla="*/ 184088 w 855011"/>
                <a:gd name="connsiteY485" fmla="*/ 48772 h 565508"/>
                <a:gd name="connsiteX486" fmla="*/ 198549 w 855011"/>
                <a:gd name="connsiteY486" fmla="*/ 44568 h 565508"/>
                <a:gd name="connsiteX487" fmla="*/ 198201 w 855011"/>
                <a:gd name="connsiteY487" fmla="*/ 46780 h 565508"/>
                <a:gd name="connsiteX488" fmla="*/ 198660 w 855011"/>
                <a:gd name="connsiteY488" fmla="*/ 47128 h 565508"/>
                <a:gd name="connsiteX489" fmla="*/ 201694 w 855011"/>
                <a:gd name="connsiteY489" fmla="*/ 46196 h 565508"/>
                <a:gd name="connsiteX490" fmla="*/ 202279 w 855011"/>
                <a:gd name="connsiteY490" fmla="*/ 45500 h 565508"/>
                <a:gd name="connsiteX491" fmla="*/ 202389 w 855011"/>
                <a:gd name="connsiteY491" fmla="*/ 44805 h 565508"/>
                <a:gd name="connsiteX492" fmla="*/ 202848 w 855011"/>
                <a:gd name="connsiteY492" fmla="*/ 42007 h 565508"/>
                <a:gd name="connsiteX493" fmla="*/ 202500 w 855011"/>
                <a:gd name="connsiteY493" fmla="*/ 41186 h 565508"/>
                <a:gd name="connsiteX494" fmla="*/ 199466 w 855011"/>
                <a:gd name="connsiteY494" fmla="*/ 41186 h 565508"/>
                <a:gd name="connsiteX495" fmla="*/ 198770 w 855011"/>
                <a:gd name="connsiteY495" fmla="*/ 41771 h 565508"/>
                <a:gd name="connsiteX496" fmla="*/ 197127 w 855011"/>
                <a:gd name="connsiteY496" fmla="*/ 42466 h 565508"/>
                <a:gd name="connsiteX497" fmla="*/ 196305 w 855011"/>
                <a:gd name="connsiteY497" fmla="*/ 43051 h 565508"/>
                <a:gd name="connsiteX498" fmla="*/ 198170 w 855011"/>
                <a:gd name="connsiteY498" fmla="*/ 44346 h 565508"/>
                <a:gd name="connsiteX499" fmla="*/ 198549 w 855011"/>
                <a:gd name="connsiteY499" fmla="*/ 44568 h 565508"/>
                <a:gd name="connsiteX500" fmla="*/ 186996 w 855011"/>
                <a:gd name="connsiteY500" fmla="*/ 53308 h 565508"/>
                <a:gd name="connsiteX501" fmla="*/ 183614 w 855011"/>
                <a:gd name="connsiteY501" fmla="*/ 53418 h 565508"/>
                <a:gd name="connsiteX502" fmla="*/ 181054 w 855011"/>
                <a:gd name="connsiteY502" fmla="*/ 55299 h 565508"/>
                <a:gd name="connsiteX503" fmla="*/ 180817 w 855011"/>
                <a:gd name="connsiteY503" fmla="*/ 58333 h 565508"/>
                <a:gd name="connsiteX504" fmla="*/ 180706 w 855011"/>
                <a:gd name="connsiteY504" fmla="*/ 59029 h 565508"/>
                <a:gd name="connsiteX505" fmla="*/ 180595 w 855011"/>
                <a:gd name="connsiteY505" fmla="*/ 63565 h 565508"/>
                <a:gd name="connsiteX506" fmla="*/ 180943 w 855011"/>
                <a:gd name="connsiteY506" fmla="*/ 68243 h 565508"/>
                <a:gd name="connsiteX507" fmla="*/ 181291 w 855011"/>
                <a:gd name="connsiteY507" fmla="*/ 69396 h 565508"/>
                <a:gd name="connsiteX508" fmla="*/ 182113 w 855011"/>
                <a:gd name="connsiteY508" fmla="*/ 71150 h 565508"/>
                <a:gd name="connsiteX509" fmla="*/ 182934 w 855011"/>
                <a:gd name="connsiteY509" fmla="*/ 72194 h 565508"/>
                <a:gd name="connsiteX510" fmla="*/ 184214 w 855011"/>
                <a:gd name="connsiteY510" fmla="*/ 73363 h 565508"/>
                <a:gd name="connsiteX511" fmla="*/ 185495 w 855011"/>
                <a:gd name="connsiteY511" fmla="*/ 74185 h 565508"/>
                <a:gd name="connsiteX512" fmla="*/ 186664 w 855011"/>
                <a:gd name="connsiteY512" fmla="*/ 74644 h 565508"/>
                <a:gd name="connsiteX513" fmla="*/ 189003 w 855011"/>
                <a:gd name="connsiteY513" fmla="*/ 74991 h 565508"/>
                <a:gd name="connsiteX514" fmla="*/ 189462 w 855011"/>
                <a:gd name="connsiteY514" fmla="*/ 75339 h 565508"/>
                <a:gd name="connsiteX515" fmla="*/ 190505 w 855011"/>
                <a:gd name="connsiteY515" fmla="*/ 76382 h 565508"/>
                <a:gd name="connsiteX516" fmla="*/ 191326 w 855011"/>
                <a:gd name="connsiteY516" fmla="*/ 77551 h 565508"/>
                <a:gd name="connsiteX517" fmla="*/ 191801 w 855011"/>
                <a:gd name="connsiteY517" fmla="*/ 78721 h 565508"/>
                <a:gd name="connsiteX518" fmla="*/ 192622 w 855011"/>
                <a:gd name="connsiteY518" fmla="*/ 79653 h 565508"/>
                <a:gd name="connsiteX519" fmla="*/ 194013 w 855011"/>
                <a:gd name="connsiteY519" fmla="*/ 80364 h 565508"/>
                <a:gd name="connsiteX520" fmla="*/ 195657 w 855011"/>
                <a:gd name="connsiteY520" fmla="*/ 80475 h 565508"/>
                <a:gd name="connsiteX521" fmla="*/ 196937 w 855011"/>
                <a:gd name="connsiteY521" fmla="*/ 80364 h 565508"/>
                <a:gd name="connsiteX522" fmla="*/ 198107 w 855011"/>
                <a:gd name="connsiteY522" fmla="*/ 80475 h 565508"/>
                <a:gd name="connsiteX523" fmla="*/ 199513 w 855011"/>
                <a:gd name="connsiteY523" fmla="*/ 81518 h 565508"/>
                <a:gd name="connsiteX524" fmla="*/ 199750 w 855011"/>
                <a:gd name="connsiteY524" fmla="*/ 80586 h 565508"/>
                <a:gd name="connsiteX525" fmla="*/ 197996 w 855011"/>
                <a:gd name="connsiteY525" fmla="*/ 79290 h 565508"/>
                <a:gd name="connsiteX526" fmla="*/ 197174 w 855011"/>
                <a:gd name="connsiteY526" fmla="*/ 78595 h 565508"/>
                <a:gd name="connsiteX527" fmla="*/ 196479 w 855011"/>
                <a:gd name="connsiteY527" fmla="*/ 77662 h 565508"/>
                <a:gd name="connsiteX528" fmla="*/ 195309 w 855011"/>
                <a:gd name="connsiteY528" fmla="*/ 73822 h 565508"/>
                <a:gd name="connsiteX529" fmla="*/ 195072 w 855011"/>
                <a:gd name="connsiteY529" fmla="*/ 73347 h 565508"/>
                <a:gd name="connsiteX530" fmla="*/ 195768 w 855011"/>
                <a:gd name="connsiteY530" fmla="*/ 71593 h 565508"/>
                <a:gd name="connsiteX531" fmla="*/ 196463 w 855011"/>
                <a:gd name="connsiteY531" fmla="*/ 71704 h 565508"/>
                <a:gd name="connsiteX532" fmla="*/ 197285 w 855011"/>
                <a:gd name="connsiteY532" fmla="*/ 72289 h 565508"/>
                <a:gd name="connsiteX533" fmla="*/ 198454 w 855011"/>
                <a:gd name="connsiteY533" fmla="*/ 71830 h 565508"/>
                <a:gd name="connsiteX534" fmla="*/ 200208 w 855011"/>
                <a:gd name="connsiteY534" fmla="*/ 70439 h 565508"/>
                <a:gd name="connsiteX535" fmla="*/ 200556 w 855011"/>
                <a:gd name="connsiteY535" fmla="*/ 69618 h 565508"/>
                <a:gd name="connsiteX536" fmla="*/ 197996 w 855011"/>
                <a:gd name="connsiteY536" fmla="*/ 67879 h 565508"/>
                <a:gd name="connsiteX537" fmla="*/ 196479 w 855011"/>
                <a:gd name="connsiteY537" fmla="*/ 63912 h 565508"/>
                <a:gd name="connsiteX538" fmla="*/ 193207 w 855011"/>
                <a:gd name="connsiteY538" fmla="*/ 61700 h 565508"/>
                <a:gd name="connsiteX539" fmla="*/ 191579 w 855011"/>
                <a:gd name="connsiteY539" fmla="*/ 59724 h 565508"/>
                <a:gd name="connsiteX540" fmla="*/ 190189 w 855011"/>
                <a:gd name="connsiteY540" fmla="*/ 57401 h 565508"/>
                <a:gd name="connsiteX541" fmla="*/ 189604 w 855011"/>
                <a:gd name="connsiteY541" fmla="*/ 55409 h 565508"/>
                <a:gd name="connsiteX542" fmla="*/ 186996 w 855011"/>
                <a:gd name="connsiteY542" fmla="*/ 53308 h 565508"/>
                <a:gd name="connsiteX543" fmla="*/ 841909 w 855011"/>
                <a:gd name="connsiteY543" fmla="*/ 117457 h 565508"/>
                <a:gd name="connsiteX544" fmla="*/ 818108 w 855011"/>
                <a:gd name="connsiteY544" fmla="*/ 113727 h 565508"/>
                <a:gd name="connsiteX545" fmla="*/ 794323 w 855011"/>
                <a:gd name="connsiteY545" fmla="*/ 109997 h 565508"/>
                <a:gd name="connsiteX546" fmla="*/ 770537 w 855011"/>
                <a:gd name="connsiteY546" fmla="*/ 106141 h 565508"/>
                <a:gd name="connsiteX547" fmla="*/ 746752 w 855011"/>
                <a:gd name="connsiteY547" fmla="*/ 102285 h 565508"/>
                <a:gd name="connsiteX548" fmla="*/ 723077 w 855011"/>
                <a:gd name="connsiteY548" fmla="*/ 98318 h 565508"/>
                <a:gd name="connsiteX549" fmla="*/ 699292 w 855011"/>
                <a:gd name="connsiteY549" fmla="*/ 94351 h 565508"/>
                <a:gd name="connsiteX550" fmla="*/ 675506 w 855011"/>
                <a:gd name="connsiteY550" fmla="*/ 90258 h 565508"/>
                <a:gd name="connsiteX551" fmla="*/ 651831 w 855011"/>
                <a:gd name="connsiteY551" fmla="*/ 86180 h 565508"/>
                <a:gd name="connsiteX552" fmla="*/ 628030 w 855011"/>
                <a:gd name="connsiteY552" fmla="*/ 82087 h 565508"/>
                <a:gd name="connsiteX553" fmla="*/ 604355 w 855011"/>
                <a:gd name="connsiteY553" fmla="*/ 77899 h 565508"/>
                <a:gd name="connsiteX554" fmla="*/ 580570 w 855011"/>
                <a:gd name="connsiteY554" fmla="*/ 73695 h 565508"/>
                <a:gd name="connsiteX555" fmla="*/ 556895 w 855011"/>
                <a:gd name="connsiteY555" fmla="*/ 69491 h 565508"/>
                <a:gd name="connsiteX556" fmla="*/ 533220 w 855011"/>
                <a:gd name="connsiteY556" fmla="*/ 65177 h 565508"/>
                <a:gd name="connsiteX557" fmla="*/ 509545 w 855011"/>
                <a:gd name="connsiteY557" fmla="*/ 60736 h 565508"/>
                <a:gd name="connsiteX558" fmla="*/ 485871 w 855011"/>
                <a:gd name="connsiteY558" fmla="*/ 56295 h 565508"/>
                <a:gd name="connsiteX559" fmla="*/ 462196 w 855011"/>
                <a:gd name="connsiteY559" fmla="*/ 51854 h 565508"/>
                <a:gd name="connsiteX560" fmla="*/ 438521 w 855011"/>
                <a:gd name="connsiteY560" fmla="*/ 47428 h 565508"/>
                <a:gd name="connsiteX561" fmla="*/ 414846 w 855011"/>
                <a:gd name="connsiteY561" fmla="*/ 42877 h 565508"/>
                <a:gd name="connsiteX562" fmla="*/ 391172 w 855011"/>
                <a:gd name="connsiteY562" fmla="*/ 38215 h 565508"/>
                <a:gd name="connsiteX563" fmla="*/ 367497 w 855011"/>
                <a:gd name="connsiteY563" fmla="*/ 33679 h 565508"/>
                <a:gd name="connsiteX564" fmla="*/ 343933 w 855011"/>
                <a:gd name="connsiteY564" fmla="*/ 29016 h 565508"/>
                <a:gd name="connsiteX565" fmla="*/ 320258 w 855011"/>
                <a:gd name="connsiteY565" fmla="*/ 24228 h 565508"/>
                <a:gd name="connsiteX566" fmla="*/ 296694 w 855011"/>
                <a:gd name="connsiteY566" fmla="*/ 19439 h 565508"/>
                <a:gd name="connsiteX567" fmla="*/ 273129 w 855011"/>
                <a:gd name="connsiteY567" fmla="*/ 14666 h 565508"/>
                <a:gd name="connsiteX568" fmla="*/ 249455 w 855011"/>
                <a:gd name="connsiteY568" fmla="*/ 9767 h 565508"/>
                <a:gd name="connsiteX569" fmla="*/ 238850 w 855011"/>
                <a:gd name="connsiteY569" fmla="*/ 7554 h 565508"/>
                <a:gd name="connsiteX570" fmla="*/ 238850 w 855011"/>
                <a:gd name="connsiteY570" fmla="*/ 7554 h 565508"/>
                <a:gd name="connsiteX571" fmla="*/ 239672 w 855011"/>
                <a:gd name="connsiteY571" fmla="*/ 10115 h 565508"/>
                <a:gd name="connsiteX572" fmla="*/ 240130 w 855011"/>
                <a:gd name="connsiteY572" fmla="*/ 12912 h 565508"/>
                <a:gd name="connsiteX573" fmla="*/ 235357 w 855011"/>
                <a:gd name="connsiteY573" fmla="*/ 11047 h 565508"/>
                <a:gd name="connsiteX574" fmla="*/ 232797 w 855011"/>
                <a:gd name="connsiteY574" fmla="*/ 10936 h 565508"/>
                <a:gd name="connsiteX575" fmla="*/ 231169 w 855011"/>
                <a:gd name="connsiteY575" fmla="*/ 12106 h 565508"/>
                <a:gd name="connsiteX576" fmla="*/ 231169 w 855011"/>
                <a:gd name="connsiteY576" fmla="*/ 14793 h 565508"/>
                <a:gd name="connsiteX577" fmla="*/ 236527 w 855011"/>
                <a:gd name="connsiteY577" fmla="*/ 15725 h 565508"/>
                <a:gd name="connsiteX578" fmla="*/ 237348 w 855011"/>
                <a:gd name="connsiteY578" fmla="*/ 18649 h 565508"/>
                <a:gd name="connsiteX579" fmla="*/ 236764 w 855011"/>
                <a:gd name="connsiteY579" fmla="*/ 19344 h 565508"/>
                <a:gd name="connsiteX580" fmla="*/ 235594 w 855011"/>
                <a:gd name="connsiteY580" fmla="*/ 20040 h 565508"/>
                <a:gd name="connsiteX581" fmla="*/ 234314 w 855011"/>
                <a:gd name="connsiteY581" fmla="*/ 21083 h 565508"/>
                <a:gd name="connsiteX582" fmla="*/ 233492 w 855011"/>
                <a:gd name="connsiteY582" fmla="*/ 22474 h 565508"/>
                <a:gd name="connsiteX583" fmla="*/ 233603 w 855011"/>
                <a:gd name="connsiteY583" fmla="*/ 24449 h 565508"/>
                <a:gd name="connsiteX584" fmla="*/ 234425 w 855011"/>
                <a:gd name="connsiteY584" fmla="*/ 26092 h 565508"/>
                <a:gd name="connsiteX585" fmla="*/ 238392 w 855011"/>
                <a:gd name="connsiteY585" fmla="*/ 30865 h 565508"/>
                <a:gd name="connsiteX586" fmla="*/ 239087 w 855011"/>
                <a:gd name="connsiteY586" fmla="*/ 32620 h 565508"/>
                <a:gd name="connsiteX587" fmla="*/ 239087 w 855011"/>
                <a:gd name="connsiteY587" fmla="*/ 34943 h 565508"/>
                <a:gd name="connsiteX588" fmla="*/ 237807 w 855011"/>
                <a:gd name="connsiteY588" fmla="*/ 38436 h 565508"/>
                <a:gd name="connsiteX589" fmla="*/ 239198 w 855011"/>
                <a:gd name="connsiteY589" fmla="*/ 36682 h 565508"/>
                <a:gd name="connsiteX590" fmla="*/ 240952 w 855011"/>
                <a:gd name="connsiteY590" fmla="*/ 38199 h 565508"/>
                <a:gd name="connsiteX591" fmla="*/ 242580 w 855011"/>
                <a:gd name="connsiteY591" fmla="*/ 40996 h 565508"/>
                <a:gd name="connsiteX592" fmla="*/ 243038 w 855011"/>
                <a:gd name="connsiteY592" fmla="*/ 43098 h 565508"/>
                <a:gd name="connsiteX593" fmla="*/ 242580 w 855011"/>
                <a:gd name="connsiteY593" fmla="*/ 43794 h 565508"/>
                <a:gd name="connsiteX594" fmla="*/ 240715 w 855011"/>
                <a:gd name="connsiteY594" fmla="*/ 44963 h 565508"/>
                <a:gd name="connsiteX595" fmla="*/ 240241 w 855011"/>
                <a:gd name="connsiteY595" fmla="*/ 45658 h 565508"/>
                <a:gd name="connsiteX596" fmla="*/ 240130 w 855011"/>
                <a:gd name="connsiteY596" fmla="*/ 47413 h 565508"/>
                <a:gd name="connsiteX597" fmla="*/ 240715 w 855011"/>
                <a:gd name="connsiteY597" fmla="*/ 48930 h 565508"/>
                <a:gd name="connsiteX598" fmla="*/ 241537 w 855011"/>
                <a:gd name="connsiteY598" fmla="*/ 49752 h 565508"/>
                <a:gd name="connsiteX599" fmla="*/ 242817 w 855011"/>
                <a:gd name="connsiteY599" fmla="*/ 49404 h 565508"/>
                <a:gd name="connsiteX600" fmla="*/ 247131 w 855011"/>
                <a:gd name="connsiteY600" fmla="*/ 44742 h 565508"/>
                <a:gd name="connsiteX601" fmla="*/ 249344 w 855011"/>
                <a:gd name="connsiteY601" fmla="*/ 42861 h 565508"/>
                <a:gd name="connsiteX602" fmla="*/ 251683 w 855011"/>
                <a:gd name="connsiteY602" fmla="*/ 42403 h 565508"/>
                <a:gd name="connsiteX603" fmla="*/ 253674 w 855011"/>
                <a:gd name="connsiteY603" fmla="*/ 43224 h 565508"/>
                <a:gd name="connsiteX604" fmla="*/ 256124 w 855011"/>
                <a:gd name="connsiteY604" fmla="*/ 45105 h 565508"/>
                <a:gd name="connsiteX605" fmla="*/ 257989 w 855011"/>
                <a:gd name="connsiteY605" fmla="*/ 47428 h 565508"/>
                <a:gd name="connsiteX606" fmla="*/ 258574 w 855011"/>
                <a:gd name="connsiteY606" fmla="*/ 49989 h 565508"/>
                <a:gd name="connsiteX607" fmla="*/ 255192 w 855011"/>
                <a:gd name="connsiteY607" fmla="*/ 53956 h 565508"/>
                <a:gd name="connsiteX608" fmla="*/ 254259 w 855011"/>
                <a:gd name="connsiteY608" fmla="*/ 56279 h 565508"/>
                <a:gd name="connsiteX609" fmla="*/ 256472 w 855011"/>
                <a:gd name="connsiteY609" fmla="*/ 57923 h 565508"/>
                <a:gd name="connsiteX610" fmla="*/ 256361 w 855011"/>
                <a:gd name="connsiteY610" fmla="*/ 58618 h 565508"/>
                <a:gd name="connsiteX611" fmla="*/ 256124 w 855011"/>
                <a:gd name="connsiteY611" fmla="*/ 62569 h 565508"/>
                <a:gd name="connsiteX612" fmla="*/ 256361 w 855011"/>
                <a:gd name="connsiteY612" fmla="*/ 64197 h 565508"/>
                <a:gd name="connsiteX613" fmla="*/ 257072 w 855011"/>
                <a:gd name="connsiteY613" fmla="*/ 65588 h 565508"/>
                <a:gd name="connsiteX614" fmla="*/ 257894 w 855011"/>
                <a:gd name="connsiteY614" fmla="*/ 66283 h 565508"/>
                <a:gd name="connsiteX615" fmla="*/ 258716 w 855011"/>
                <a:gd name="connsiteY615" fmla="*/ 66883 h 565508"/>
                <a:gd name="connsiteX616" fmla="*/ 259538 w 855011"/>
                <a:gd name="connsiteY616" fmla="*/ 67816 h 565508"/>
                <a:gd name="connsiteX617" fmla="*/ 260360 w 855011"/>
                <a:gd name="connsiteY617" fmla="*/ 71088 h 565508"/>
                <a:gd name="connsiteX618" fmla="*/ 260122 w 855011"/>
                <a:gd name="connsiteY618" fmla="*/ 74470 h 565508"/>
                <a:gd name="connsiteX619" fmla="*/ 258842 w 855011"/>
                <a:gd name="connsiteY619" fmla="*/ 77030 h 565508"/>
                <a:gd name="connsiteX620" fmla="*/ 256393 w 855011"/>
                <a:gd name="connsiteY620" fmla="*/ 77615 h 565508"/>
                <a:gd name="connsiteX621" fmla="*/ 254638 w 855011"/>
                <a:gd name="connsiteY621" fmla="*/ 76445 h 565508"/>
                <a:gd name="connsiteX622" fmla="*/ 251019 w 855011"/>
                <a:gd name="connsiteY622" fmla="*/ 72131 h 565508"/>
                <a:gd name="connsiteX623" fmla="*/ 248917 w 855011"/>
                <a:gd name="connsiteY623" fmla="*/ 70961 h 565508"/>
                <a:gd name="connsiteX624" fmla="*/ 246578 w 855011"/>
                <a:gd name="connsiteY624" fmla="*/ 70961 h 565508"/>
                <a:gd name="connsiteX625" fmla="*/ 247511 w 855011"/>
                <a:gd name="connsiteY625" fmla="*/ 72478 h 565508"/>
                <a:gd name="connsiteX626" fmla="*/ 251240 w 855011"/>
                <a:gd name="connsiteY626" fmla="*/ 76082 h 565508"/>
                <a:gd name="connsiteX627" fmla="*/ 252173 w 855011"/>
                <a:gd name="connsiteY627" fmla="*/ 78405 h 565508"/>
                <a:gd name="connsiteX628" fmla="*/ 252758 w 855011"/>
                <a:gd name="connsiteY628" fmla="*/ 80744 h 565508"/>
                <a:gd name="connsiteX629" fmla="*/ 252868 w 855011"/>
                <a:gd name="connsiteY629" fmla="*/ 83194 h 565508"/>
                <a:gd name="connsiteX630" fmla="*/ 252410 w 855011"/>
                <a:gd name="connsiteY630" fmla="*/ 87160 h 565508"/>
                <a:gd name="connsiteX631" fmla="*/ 252410 w 855011"/>
                <a:gd name="connsiteY631" fmla="*/ 88678 h 565508"/>
                <a:gd name="connsiteX632" fmla="*/ 252521 w 855011"/>
                <a:gd name="connsiteY632" fmla="*/ 89610 h 565508"/>
                <a:gd name="connsiteX633" fmla="*/ 252284 w 855011"/>
                <a:gd name="connsiteY633" fmla="*/ 90542 h 565508"/>
                <a:gd name="connsiteX634" fmla="*/ 251114 w 855011"/>
                <a:gd name="connsiteY634" fmla="*/ 91712 h 565508"/>
                <a:gd name="connsiteX635" fmla="*/ 249708 w 855011"/>
                <a:gd name="connsiteY635" fmla="*/ 92060 h 565508"/>
                <a:gd name="connsiteX636" fmla="*/ 248317 w 855011"/>
                <a:gd name="connsiteY636" fmla="*/ 91364 h 565508"/>
                <a:gd name="connsiteX637" fmla="*/ 247147 w 855011"/>
                <a:gd name="connsiteY637" fmla="*/ 90084 h 565508"/>
                <a:gd name="connsiteX638" fmla="*/ 245156 w 855011"/>
                <a:gd name="connsiteY638" fmla="*/ 86481 h 565508"/>
                <a:gd name="connsiteX639" fmla="*/ 243512 w 855011"/>
                <a:gd name="connsiteY639" fmla="*/ 84853 h 565508"/>
                <a:gd name="connsiteX640" fmla="*/ 241995 w 855011"/>
                <a:gd name="connsiteY640" fmla="*/ 85311 h 565508"/>
                <a:gd name="connsiteX641" fmla="*/ 241173 w 855011"/>
                <a:gd name="connsiteY641" fmla="*/ 89152 h 565508"/>
                <a:gd name="connsiteX642" fmla="*/ 240004 w 855011"/>
                <a:gd name="connsiteY642" fmla="*/ 86481 h 565508"/>
                <a:gd name="connsiteX643" fmla="*/ 238961 w 855011"/>
                <a:gd name="connsiteY643" fmla="*/ 82277 h 565508"/>
                <a:gd name="connsiteX644" fmla="*/ 237333 w 855011"/>
                <a:gd name="connsiteY644" fmla="*/ 79464 h 565508"/>
                <a:gd name="connsiteX645" fmla="*/ 234077 w 855011"/>
                <a:gd name="connsiteY645" fmla="*/ 80886 h 565508"/>
                <a:gd name="connsiteX646" fmla="*/ 232560 w 855011"/>
                <a:gd name="connsiteY646" fmla="*/ 81123 h 565508"/>
                <a:gd name="connsiteX647" fmla="*/ 230805 w 855011"/>
                <a:gd name="connsiteY647" fmla="*/ 80649 h 565508"/>
                <a:gd name="connsiteX648" fmla="*/ 229288 w 855011"/>
                <a:gd name="connsiteY648" fmla="*/ 80649 h 565508"/>
                <a:gd name="connsiteX649" fmla="*/ 228704 w 855011"/>
                <a:gd name="connsiteY649" fmla="*/ 82277 h 565508"/>
                <a:gd name="connsiteX650" fmla="*/ 229399 w 855011"/>
                <a:gd name="connsiteY650" fmla="*/ 83225 h 565508"/>
                <a:gd name="connsiteX651" fmla="*/ 230790 w 855011"/>
                <a:gd name="connsiteY651" fmla="*/ 83810 h 565508"/>
                <a:gd name="connsiteX652" fmla="*/ 232070 w 855011"/>
                <a:gd name="connsiteY652" fmla="*/ 85090 h 565508"/>
                <a:gd name="connsiteX653" fmla="*/ 232180 w 855011"/>
                <a:gd name="connsiteY653" fmla="*/ 87761 h 565508"/>
                <a:gd name="connsiteX654" fmla="*/ 231359 w 855011"/>
                <a:gd name="connsiteY654" fmla="*/ 89041 h 565508"/>
                <a:gd name="connsiteX655" fmla="*/ 230079 w 855011"/>
                <a:gd name="connsiteY655" fmla="*/ 89736 h 565508"/>
                <a:gd name="connsiteX656" fmla="*/ 229257 w 855011"/>
                <a:gd name="connsiteY656" fmla="*/ 90906 h 565508"/>
                <a:gd name="connsiteX657" fmla="*/ 229841 w 855011"/>
                <a:gd name="connsiteY657" fmla="*/ 93577 h 565508"/>
                <a:gd name="connsiteX658" fmla="*/ 230900 w 855011"/>
                <a:gd name="connsiteY658" fmla="*/ 94857 h 565508"/>
                <a:gd name="connsiteX659" fmla="*/ 232418 w 855011"/>
                <a:gd name="connsiteY659" fmla="*/ 95679 h 565508"/>
                <a:gd name="connsiteX660" fmla="*/ 234283 w 855011"/>
                <a:gd name="connsiteY660" fmla="*/ 95789 h 565508"/>
                <a:gd name="connsiteX661" fmla="*/ 236021 w 855011"/>
                <a:gd name="connsiteY661" fmla="*/ 95442 h 565508"/>
                <a:gd name="connsiteX662" fmla="*/ 236953 w 855011"/>
                <a:gd name="connsiteY662" fmla="*/ 94747 h 565508"/>
                <a:gd name="connsiteX663" fmla="*/ 239292 w 855011"/>
                <a:gd name="connsiteY663" fmla="*/ 92408 h 565508"/>
                <a:gd name="connsiteX664" fmla="*/ 240225 w 855011"/>
                <a:gd name="connsiteY664" fmla="*/ 92060 h 565508"/>
                <a:gd name="connsiteX665" fmla="*/ 241284 w 855011"/>
                <a:gd name="connsiteY665" fmla="*/ 92408 h 565508"/>
                <a:gd name="connsiteX666" fmla="*/ 242801 w 855011"/>
                <a:gd name="connsiteY666" fmla="*/ 93119 h 565508"/>
                <a:gd name="connsiteX667" fmla="*/ 243386 w 855011"/>
                <a:gd name="connsiteY667" fmla="*/ 94288 h 565508"/>
                <a:gd name="connsiteX668" fmla="*/ 241521 w 855011"/>
                <a:gd name="connsiteY668" fmla="*/ 95458 h 565508"/>
                <a:gd name="connsiteX669" fmla="*/ 241284 w 855011"/>
                <a:gd name="connsiteY669" fmla="*/ 96516 h 565508"/>
                <a:gd name="connsiteX670" fmla="*/ 242453 w 855011"/>
                <a:gd name="connsiteY670" fmla="*/ 98144 h 565508"/>
                <a:gd name="connsiteX671" fmla="*/ 243733 w 855011"/>
                <a:gd name="connsiteY671" fmla="*/ 102459 h 565508"/>
                <a:gd name="connsiteX672" fmla="*/ 244792 w 855011"/>
                <a:gd name="connsiteY672" fmla="*/ 103502 h 565508"/>
                <a:gd name="connsiteX673" fmla="*/ 246547 w 855011"/>
                <a:gd name="connsiteY673" fmla="*/ 103976 h 565508"/>
                <a:gd name="connsiteX674" fmla="*/ 248064 w 855011"/>
                <a:gd name="connsiteY674" fmla="*/ 104782 h 565508"/>
                <a:gd name="connsiteX675" fmla="*/ 249344 w 855011"/>
                <a:gd name="connsiteY675" fmla="*/ 105841 h 565508"/>
                <a:gd name="connsiteX676" fmla="*/ 251335 w 855011"/>
                <a:gd name="connsiteY676" fmla="*/ 108875 h 565508"/>
                <a:gd name="connsiteX677" fmla="*/ 254259 w 855011"/>
                <a:gd name="connsiteY677" fmla="*/ 111325 h 565508"/>
                <a:gd name="connsiteX678" fmla="*/ 257183 w 855011"/>
                <a:gd name="connsiteY678" fmla="*/ 115055 h 565508"/>
                <a:gd name="connsiteX679" fmla="*/ 257641 w 855011"/>
                <a:gd name="connsiteY679" fmla="*/ 115987 h 565508"/>
                <a:gd name="connsiteX680" fmla="*/ 257878 w 855011"/>
                <a:gd name="connsiteY680" fmla="*/ 117157 h 565508"/>
                <a:gd name="connsiteX681" fmla="*/ 257878 w 855011"/>
                <a:gd name="connsiteY681" fmla="*/ 118769 h 565508"/>
                <a:gd name="connsiteX682" fmla="*/ 258115 w 855011"/>
                <a:gd name="connsiteY682" fmla="*/ 119591 h 565508"/>
                <a:gd name="connsiteX683" fmla="*/ 255903 w 855011"/>
                <a:gd name="connsiteY683" fmla="*/ 122277 h 565508"/>
                <a:gd name="connsiteX684" fmla="*/ 255207 w 855011"/>
                <a:gd name="connsiteY684" fmla="*/ 123668 h 565508"/>
                <a:gd name="connsiteX685" fmla="*/ 255444 w 855011"/>
                <a:gd name="connsiteY685" fmla="*/ 125296 h 565508"/>
                <a:gd name="connsiteX686" fmla="*/ 254054 w 855011"/>
                <a:gd name="connsiteY686" fmla="*/ 125754 h 565508"/>
                <a:gd name="connsiteX687" fmla="*/ 253232 w 855011"/>
                <a:gd name="connsiteY687" fmla="*/ 124585 h 565508"/>
                <a:gd name="connsiteX688" fmla="*/ 252647 w 855011"/>
                <a:gd name="connsiteY688" fmla="*/ 122957 h 565508"/>
                <a:gd name="connsiteX689" fmla="*/ 251604 w 855011"/>
                <a:gd name="connsiteY689" fmla="*/ 121551 h 565508"/>
                <a:gd name="connsiteX690" fmla="*/ 249976 w 855011"/>
                <a:gd name="connsiteY690" fmla="*/ 120966 h 565508"/>
                <a:gd name="connsiteX691" fmla="*/ 247874 w 855011"/>
                <a:gd name="connsiteY691" fmla="*/ 120618 h 565508"/>
                <a:gd name="connsiteX692" fmla="*/ 243907 w 855011"/>
                <a:gd name="connsiteY692" fmla="*/ 120966 h 565508"/>
                <a:gd name="connsiteX693" fmla="*/ 241236 w 855011"/>
                <a:gd name="connsiteY693" fmla="*/ 122372 h 565508"/>
                <a:gd name="connsiteX694" fmla="*/ 239482 w 855011"/>
                <a:gd name="connsiteY694" fmla="*/ 125043 h 565508"/>
                <a:gd name="connsiteX695" fmla="*/ 238550 w 855011"/>
                <a:gd name="connsiteY695" fmla="*/ 128425 h 565508"/>
                <a:gd name="connsiteX696" fmla="*/ 238550 w 855011"/>
                <a:gd name="connsiteY696" fmla="*/ 132282 h 565508"/>
                <a:gd name="connsiteX697" fmla="*/ 239593 w 855011"/>
                <a:gd name="connsiteY697" fmla="*/ 136138 h 565508"/>
                <a:gd name="connsiteX698" fmla="*/ 241221 w 855011"/>
                <a:gd name="connsiteY698" fmla="*/ 139046 h 565508"/>
                <a:gd name="connsiteX699" fmla="*/ 249154 w 855011"/>
                <a:gd name="connsiteY699" fmla="*/ 147201 h 565508"/>
                <a:gd name="connsiteX700" fmla="*/ 249850 w 855011"/>
                <a:gd name="connsiteY700" fmla="*/ 148260 h 565508"/>
                <a:gd name="connsiteX701" fmla="*/ 251367 w 855011"/>
                <a:gd name="connsiteY701" fmla="*/ 151752 h 565508"/>
                <a:gd name="connsiteX702" fmla="*/ 252410 w 855011"/>
                <a:gd name="connsiteY702" fmla="*/ 153033 h 565508"/>
                <a:gd name="connsiteX703" fmla="*/ 254275 w 855011"/>
                <a:gd name="connsiteY703" fmla="*/ 153380 h 565508"/>
                <a:gd name="connsiteX704" fmla="*/ 252995 w 855011"/>
                <a:gd name="connsiteY704" fmla="*/ 148260 h 565508"/>
                <a:gd name="connsiteX705" fmla="*/ 251825 w 855011"/>
                <a:gd name="connsiteY705" fmla="*/ 145589 h 565508"/>
                <a:gd name="connsiteX706" fmla="*/ 250308 w 855011"/>
                <a:gd name="connsiteY706" fmla="*/ 144277 h 565508"/>
                <a:gd name="connsiteX707" fmla="*/ 248917 w 855011"/>
                <a:gd name="connsiteY707" fmla="*/ 143345 h 565508"/>
                <a:gd name="connsiteX708" fmla="*/ 247289 w 855011"/>
                <a:gd name="connsiteY708" fmla="*/ 141479 h 565508"/>
                <a:gd name="connsiteX709" fmla="*/ 245883 w 855011"/>
                <a:gd name="connsiteY709" fmla="*/ 139378 h 565508"/>
                <a:gd name="connsiteX710" fmla="*/ 245061 w 855011"/>
                <a:gd name="connsiteY710" fmla="*/ 137750 h 565508"/>
                <a:gd name="connsiteX711" fmla="*/ 244713 w 855011"/>
                <a:gd name="connsiteY711" fmla="*/ 135427 h 565508"/>
                <a:gd name="connsiteX712" fmla="*/ 244824 w 855011"/>
                <a:gd name="connsiteY712" fmla="*/ 132629 h 565508"/>
                <a:gd name="connsiteX713" fmla="*/ 245646 w 855011"/>
                <a:gd name="connsiteY713" fmla="*/ 130511 h 565508"/>
                <a:gd name="connsiteX714" fmla="*/ 248095 w 855011"/>
                <a:gd name="connsiteY714" fmla="*/ 129468 h 565508"/>
                <a:gd name="connsiteX715" fmla="*/ 248443 w 855011"/>
                <a:gd name="connsiteY715" fmla="*/ 126434 h 565508"/>
                <a:gd name="connsiteX716" fmla="*/ 249265 w 855011"/>
                <a:gd name="connsiteY716" fmla="*/ 125154 h 565508"/>
                <a:gd name="connsiteX717" fmla="*/ 250197 w 855011"/>
                <a:gd name="connsiteY717" fmla="*/ 125043 h 565508"/>
                <a:gd name="connsiteX718" fmla="*/ 251019 w 855011"/>
                <a:gd name="connsiteY718" fmla="*/ 125502 h 565508"/>
                <a:gd name="connsiteX719" fmla="*/ 251478 w 855011"/>
                <a:gd name="connsiteY719" fmla="*/ 126323 h 565508"/>
                <a:gd name="connsiteX720" fmla="*/ 251936 w 855011"/>
                <a:gd name="connsiteY720" fmla="*/ 126782 h 565508"/>
                <a:gd name="connsiteX721" fmla="*/ 256140 w 855011"/>
                <a:gd name="connsiteY721" fmla="*/ 129453 h 565508"/>
                <a:gd name="connsiteX722" fmla="*/ 256487 w 855011"/>
                <a:gd name="connsiteY722" fmla="*/ 132977 h 565508"/>
                <a:gd name="connsiteX723" fmla="*/ 255318 w 855011"/>
                <a:gd name="connsiteY723" fmla="*/ 137513 h 565508"/>
                <a:gd name="connsiteX724" fmla="*/ 254860 w 855011"/>
                <a:gd name="connsiteY724" fmla="*/ 142997 h 565508"/>
                <a:gd name="connsiteX725" fmla="*/ 256250 w 855011"/>
                <a:gd name="connsiteY725" fmla="*/ 148244 h 565508"/>
                <a:gd name="connsiteX726" fmla="*/ 259048 w 855011"/>
                <a:gd name="connsiteY726" fmla="*/ 152558 h 565508"/>
                <a:gd name="connsiteX727" fmla="*/ 265464 w 855011"/>
                <a:gd name="connsiteY727" fmla="*/ 159908 h 565508"/>
                <a:gd name="connsiteX728" fmla="*/ 267566 w 855011"/>
                <a:gd name="connsiteY728" fmla="*/ 158517 h 565508"/>
                <a:gd name="connsiteX729" fmla="*/ 269084 w 855011"/>
                <a:gd name="connsiteY729" fmla="*/ 158864 h 565508"/>
                <a:gd name="connsiteX730" fmla="*/ 269668 w 855011"/>
                <a:gd name="connsiteY730" fmla="*/ 159560 h 565508"/>
                <a:gd name="connsiteX731" fmla="*/ 270379 w 855011"/>
                <a:gd name="connsiteY731" fmla="*/ 160144 h 565508"/>
                <a:gd name="connsiteX732" fmla="*/ 270490 w 855011"/>
                <a:gd name="connsiteY732" fmla="*/ 160840 h 565508"/>
                <a:gd name="connsiteX733" fmla="*/ 269905 w 855011"/>
                <a:gd name="connsiteY733" fmla="*/ 161314 h 565508"/>
                <a:gd name="connsiteX734" fmla="*/ 269210 w 855011"/>
                <a:gd name="connsiteY734" fmla="*/ 161772 h 565508"/>
                <a:gd name="connsiteX735" fmla="*/ 268514 w 855011"/>
                <a:gd name="connsiteY735" fmla="*/ 162231 h 565508"/>
                <a:gd name="connsiteX736" fmla="*/ 267819 w 855011"/>
                <a:gd name="connsiteY736" fmla="*/ 164333 h 565508"/>
                <a:gd name="connsiteX737" fmla="*/ 266997 w 855011"/>
                <a:gd name="connsiteY737" fmla="*/ 166198 h 565508"/>
                <a:gd name="connsiteX738" fmla="*/ 264548 w 855011"/>
                <a:gd name="connsiteY738" fmla="*/ 167019 h 565508"/>
                <a:gd name="connsiteX739" fmla="*/ 263489 w 855011"/>
                <a:gd name="connsiteY739" fmla="*/ 167604 h 565508"/>
                <a:gd name="connsiteX740" fmla="*/ 259316 w 855011"/>
                <a:gd name="connsiteY740" fmla="*/ 167604 h 565508"/>
                <a:gd name="connsiteX741" fmla="*/ 258273 w 855011"/>
                <a:gd name="connsiteY741" fmla="*/ 168062 h 565508"/>
                <a:gd name="connsiteX742" fmla="*/ 257341 w 855011"/>
                <a:gd name="connsiteY742" fmla="*/ 168773 h 565508"/>
                <a:gd name="connsiteX743" fmla="*/ 254891 w 855011"/>
                <a:gd name="connsiteY743" fmla="*/ 169817 h 565508"/>
                <a:gd name="connsiteX744" fmla="*/ 253959 w 855011"/>
                <a:gd name="connsiteY744" fmla="*/ 170401 h 565508"/>
                <a:gd name="connsiteX745" fmla="*/ 253248 w 855011"/>
                <a:gd name="connsiteY745" fmla="*/ 171461 h 565508"/>
                <a:gd name="connsiteX746" fmla="*/ 252900 w 855011"/>
                <a:gd name="connsiteY746" fmla="*/ 172851 h 565508"/>
                <a:gd name="connsiteX747" fmla="*/ 251383 w 855011"/>
                <a:gd name="connsiteY747" fmla="*/ 174732 h 565508"/>
                <a:gd name="connsiteX748" fmla="*/ 250687 w 855011"/>
                <a:gd name="connsiteY748" fmla="*/ 176945 h 565508"/>
                <a:gd name="connsiteX749" fmla="*/ 249755 w 855011"/>
                <a:gd name="connsiteY749" fmla="*/ 180090 h 565508"/>
                <a:gd name="connsiteX750" fmla="*/ 247779 w 855011"/>
                <a:gd name="connsiteY750" fmla="*/ 182191 h 565508"/>
                <a:gd name="connsiteX751" fmla="*/ 244049 w 855011"/>
                <a:gd name="connsiteY751" fmla="*/ 184056 h 565508"/>
                <a:gd name="connsiteX752" fmla="*/ 242643 w 855011"/>
                <a:gd name="connsiteY752" fmla="*/ 185574 h 565508"/>
                <a:gd name="connsiteX753" fmla="*/ 241473 w 855011"/>
                <a:gd name="connsiteY753" fmla="*/ 187328 h 565508"/>
                <a:gd name="connsiteX754" fmla="*/ 240415 w 855011"/>
                <a:gd name="connsiteY754" fmla="*/ 189651 h 565508"/>
                <a:gd name="connsiteX755" fmla="*/ 239593 w 855011"/>
                <a:gd name="connsiteY755" fmla="*/ 192448 h 565508"/>
                <a:gd name="connsiteX756" fmla="*/ 239940 w 855011"/>
                <a:gd name="connsiteY756" fmla="*/ 194898 h 565508"/>
                <a:gd name="connsiteX757" fmla="*/ 240873 w 855011"/>
                <a:gd name="connsiteY757" fmla="*/ 196637 h 565508"/>
                <a:gd name="connsiteX758" fmla="*/ 240762 w 855011"/>
                <a:gd name="connsiteY758" fmla="*/ 199086 h 565508"/>
                <a:gd name="connsiteX759" fmla="*/ 240651 w 855011"/>
                <a:gd name="connsiteY759" fmla="*/ 201536 h 565508"/>
                <a:gd name="connsiteX760" fmla="*/ 239940 w 855011"/>
                <a:gd name="connsiteY760" fmla="*/ 203053 h 565508"/>
                <a:gd name="connsiteX761" fmla="*/ 237617 w 855011"/>
                <a:gd name="connsiteY761" fmla="*/ 205266 h 565508"/>
                <a:gd name="connsiteX762" fmla="*/ 236685 w 855011"/>
                <a:gd name="connsiteY762" fmla="*/ 206309 h 565508"/>
                <a:gd name="connsiteX763" fmla="*/ 236226 w 855011"/>
                <a:gd name="connsiteY763" fmla="*/ 207605 h 565508"/>
                <a:gd name="connsiteX764" fmla="*/ 235531 w 855011"/>
                <a:gd name="connsiteY764" fmla="*/ 208521 h 565508"/>
                <a:gd name="connsiteX765" fmla="*/ 234140 w 855011"/>
                <a:gd name="connsiteY765" fmla="*/ 208632 h 565508"/>
                <a:gd name="connsiteX766" fmla="*/ 233666 w 855011"/>
                <a:gd name="connsiteY766" fmla="*/ 209217 h 565508"/>
                <a:gd name="connsiteX767" fmla="*/ 233903 w 855011"/>
                <a:gd name="connsiteY767" fmla="*/ 210750 h 565508"/>
                <a:gd name="connsiteX768" fmla="*/ 234725 w 855011"/>
                <a:gd name="connsiteY768" fmla="*/ 212251 h 565508"/>
                <a:gd name="connsiteX769" fmla="*/ 235657 w 855011"/>
                <a:gd name="connsiteY769" fmla="*/ 213184 h 565508"/>
                <a:gd name="connsiteX770" fmla="*/ 240083 w 855011"/>
                <a:gd name="connsiteY770" fmla="*/ 216108 h 565508"/>
                <a:gd name="connsiteX771" fmla="*/ 241252 w 855011"/>
                <a:gd name="connsiteY771" fmla="*/ 218209 h 565508"/>
                <a:gd name="connsiteX772" fmla="*/ 241489 w 855011"/>
                <a:gd name="connsiteY772" fmla="*/ 220185 h 565508"/>
                <a:gd name="connsiteX773" fmla="*/ 240904 w 855011"/>
                <a:gd name="connsiteY773" fmla="*/ 222508 h 565508"/>
                <a:gd name="connsiteX774" fmla="*/ 239735 w 855011"/>
                <a:gd name="connsiteY774" fmla="*/ 225432 h 565508"/>
                <a:gd name="connsiteX775" fmla="*/ 238913 w 855011"/>
                <a:gd name="connsiteY775" fmla="*/ 223931 h 565508"/>
                <a:gd name="connsiteX776" fmla="*/ 238218 w 855011"/>
                <a:gd name="connsiteY776" fmla="*/ 221576 h 565508"/>
                <a:gd name="connsiteX777" fmla="*/ 237285 w 855011"/>
                <a:gd name="connsiteY777" fmla="*/ 219837 h 565508"/>
                <a:gd name="connsiteX778" fmla="*/ 235768 w 855011"/>
                <a:gd name="connsiteY778" fmla="*/ 219837 h 565508"/>
                <a:gd name="connsiteX779" fmla="*/ 234014 w 855011"/>
                <a:gd name="connsiteY779" fmla="*/ 221244 h 565508"/>
                <a:gd name="connsiteX780" fmla="*/ 233192 w 855011"/>
                <a:gd name="connsiteY780" fmla="*/ 222160 h 565508"/>
                <a:gd name="connsiteX781" fmla="*/ 233081 w 855011"/>
                <a:gd name="connsiteY781" fmla="*/ 223583 h 565508"/>
                <a:gd name="connsiteX782" fmla="*/ 233903 w 855011"/>
                <a:gd name="connsiteY782" fmla="*/ 230568 h 565508"/>
                <a:gd name="connsiteX783" fmla="*/ 234251 w 855011"/>
                <a:gd name="connsiteY783" fmla="*/ 232307 h 565508"/>
                <a:gd name="connsiteX784" fmla="*/ 235073 w 855011"/>
                <a:gd name="connsiteY784" fmla="*/ 234519 h 565508"/>
                <a:gd name="connsiteX785" fmla="*/ 235183 w 855011"/>
                <a:gd name="connsiteY785" fmla="*/ 236274 h 565508"/>
                <a:gd name="connsiteX786" fmla="*/ 233777 w 855011"/>
                <a:gd name="connsiteY786" fmla="*/ 242690 h 565508"/>
                <a:gd name="connsiteX787" fmla="*/ 234125 w 855011"/>
                <a:gd name="connsiteY787" fmla="*/ 244555 h 565508"/>
                <a:gd name="connsiteX788" fmla="*/ 236337 w 855011"/>
                <a:gd name="connsiteY788" fmla="*/ 248980 h 565508"/>
                <a:gd name="connsiteX789" fmla="*/ 236811 w 855011"/>
                <a:gd name="connsiteY789" fmla="*/ 251082 h 565508"/>
                <a:gd name="connsiteX790" fmla="*/ 236464 w 855011"/>
                <a:gd name="connsiteY790" fmla="*/ 253895 h 565508"/>
                <a:gd name="connsiteX791" fmla="*/ 235420 w 855011"/>
                <a:gd name="connsiteY791" fmla="*/ 255998 h 565508"/>
                <a:gd name="connsiteX792" fmla="*/ 233903 w 855011"/>
                <a:gd name="connsiteY792" fmla="*/ 257277 h 565508"/>
                <a:gd name="connsiteX793" fmla="*/ 230173 w 855011"/>
                <a:gd name="connsiteY793" fmla="*/ 257515 h 565508"/>
                <a:gd name="connsiteX794" fmla="*/ 227850 w 855011"/>
                <a:gd name="connsiteY794" fmla="*/ 258099 h 565508"/>
                <a:gd name="connsiteX795" fmla="*/ 225637 w 855011"/>
                <a:gd name="connsiteY795" fmla="*/ 258921 h 565508"/>
                <a:gd name="connsiteX796" fmla="*/ 223994 w 855011"/>
                <a:gd name="connsiteY796" fmla="*/ 259980 h 565508"/>
                <a:gd name="connsiteX797" fmla="*/ 222824 w 855011"/>
                <a:gd name="connsiteY797" fmla="*/ 261371 h 565508"/>
                <a:gd name="connsiteX798" fmla="*/ 222824 w 855011"/>
                <a:gd name="connsiteY798" fmla="*/ 262683 h 565508"/>
                <a:gd name="connsiteX799" fmla="*/ 223646 w 855011"/>
                <a:gd name="connsiteY799" fmla="*/ 263947 h 565508"/>
                <a:gd name="connsiteX800" fmla="*/ 225290 w 855011"/>
                <a:gd name="connsiteY800" fmla="*/ 265590 h 565508"/>
                <a:gd name="connsiteX801" fmla="*/ 222951 w 855011"/>
                <a:gd name="connsiteY801" fmla="*/ 266871 h 565508"/>
                <a:gd name="connsiteX802" fmla="*/ 221197 w 855011"/>
                <a:gd name="connsiteY802" fmla="*/ 267218 h 565508"/>
                <a:gd name="connsiteX803" fmla="*/ 219679 w 855011"/>
                <a:gd name="connsiteY803" fmla="*/ 266397 h 565508"/>
                <a:gd name="connsiteX804" fmla="*/ 216297 w 855011"/>
                <a:gd name="connsiteY804" fmla="*/ 262303 h 565508"/>
                <a:gd name="connsiteX805" fmla="*/ 212915 w 855011"/>
                <a:gd name="connsiteY805" fmla="*/ 259269 h 565508"/>
                <a:gd name="connsiteX806" fmla="*/ 211287 w 855011"/>
                <a:gd name="connsiteY806" fmla="*/ 257388 h 565508"/>
                <a:gd name="connsiteX807" fmla="*/ 210228 w 855011"/>
                <a:gd name="connsiteY807" fmla="*/ 262888 h 565508"/>
                <a:gd name="connsiteX808" fmla="*/ 207668 w 855011"/>
                <a:gd name="connsiteY808" fmla="*/ 267898 h 565508"/>
                <a:gd name="connsiteX809" fmla="*/ 204397 w 855011"/>
                <a:gd name="connsiteY809" fmla="*/ 272339 h 565508"/>
                <a:gd name="connsiteX810" fmla="*/ 192970 w 855011"/>
                <a:gd name="connsiteY810" fmla="*/ 282359 h 565508"/>
                <a:gd name="connsiteX811" fmla="*/ 188656 w 855011"/>
                <a:gd name="connsiteY811" fmla="*/ 285030 h 565508"/>
                <a:gd name="connsiteX812" fmla="*/ 184104 w 855011"/>
                <a:gd name="connsiteY812" fmla="*/ 286437 h 565508"/>
                <a:gd name="connsiteX813" fmla="*/ 183993 w 855011"/>
                <a:gd name="connsiteY813" fmla="*/ 284793 h 565508"/>
                <a:gd name="connsiteX814" fmla="*/ 183298 w 855011"/>
                <a:gd name="connsiteY814" fmla="*/ 282928 h 565508"/>
                <a:gd name="connsiteX815" fmla="*/ 182255 w 855011"/>
                <a:gd name="connsiteY815" fmla="*/ 281411 h 565508"/>
                <a:gd name="connsiteX816" fmla="*/ 179805 w 855011"/>
                <a:gd name="connsiteY816" fmla="*/ 279657 h 565508"/>
                <a:gd name="connsiteX817" fmla="*/ 179110 w 855011"/>
                <a:gd name="connsiteY817" fmla="*/ 278013 h 565508"/>
                <a:gd name="connsiteX818" fmla="*/ 178525 w 855011"/>
                <a:gd name="connsiteY818" fmla="*/ 276164 h 565508"/>
                <a:gd name="connsiteX819" fmla="*/ 177940 w 855011"/>
                <a:gd name="connsiteY819" fmla="*/ 274630 h 565508"/>
                <a:gd name="connsiteX820" fmla="*/ 176075 w 855011"/>
                <a:gd name="connsiteY820" fmla="*/ 273019 h 565508"/>
                <a:gd name="connsiteX821" fmla="*/ 175380 w 855011"/>
                <a:gd name="connsiteY821" fmla="*/ 273698 h 565508"/>
                <a:gd name="connsiteX822" fmla="*/ 174906 w 855011"/>
                <a:gd name="connsiteY822" fmla="*/ 276053 h 565508"/>
                <a:gd name="connsiteX823" fmla="*/ 174906 w 855011"/>
                <a:gd name="connsiteY823" fmla="*/ 276511 h 565508"/>
                <a:gd name="connsiteX824" fmla="*/ 173736 w 855011"/>
                <a:gd name="connsiteY824" fmla="*/ 276970 h 565508"/>
                <a:gd name="connsiteX825" fmla="*/ 171871 w 855011"/>
                <a:gd name="connsiteY825" fmla="*/ 277428 h 565508"/>
                <a:gd name="connsiteX826" fmla="*/ 170354 w 855011"/>
                <a:gd name="connsiteY826" fmla="*/ 277318 h 565508"/>
                <a:gd name="connsiteX827" fmla="*/ 171397 w 855011"/>
                <a:gd name="connsiteY827" fmla="*/ 276401 h 565508"/>
                <a:gd name="connsiteX828" fmla="*/ 172108 w 855011"/>
                <a:gd name="connsiteY828" fmla="*/ 275231 h 565508"/>
                <a:gd name="connsiteX829" fmla="*/ 172456 w 855011"/>
                <a:gd name="connsiteY829" fmla="*/ 273935 h 565508"/>
                <a:gd name="connsiteX830" fmla="*/ 172108 w 855011"/>
                <a:gd name="connsiteY830" fmla="*/ 272323 h 565508"/>
                <a:gd name="connsiteX831" fmla="*/ 167083 w 855011"/>
                <a:gd name="connsiteY831" fmla="*/ 274757 h 565508"/>
                <a:gd name="connsiteX832" fmla="*/ 165802 w 855011"/>
                <a:gd name="connsiteY832" fmla="*/ 276417 h 565508"/>
                <a:gd name="connsiteX833" fmla="*/ 165455 w 855011"/>
                <a:gd name="connsiteY833" fmla="*/ 278155 h 565508"/>
                <a:gd name="connsiteX834" fmla="*/ 165581 w 855011"/>
                <a:gd name="connsiteY834" fmla="*/ 280257 h 565508"/>
                <a:gd name="connsiteX835" fmla="*/ 165234 w 855011"/>
                <a:gd name="connsiteY835" fmla="*/ 282011 h 565508"/>
                <a:gd name="connsiteX836" fmla="*/ 163606 w 855011"/>
                <a:gd name="connsiteY836" fmla="*/ 283181 h 565508"/>
                <a:gd name="connsiteX837" fmla="*/ 164064 w 855011"/>
                <a:gd name="connsiteY837" fmla="*/ 285046 h 565508"/>
                <a:gd name="connsiteX838" fmla="*/ 164412 w 855011"/>
                <a:gd name="connsiteY838" fmla="*/ 287258 h 565508"/>
                <a:gd name="connsiteX839" fmla="*/ 164064 w 855011"/>
                <a:gd name="connsiteY839" fmla="*/ 288791 h 565508"/>
                <a:gd name="connsiteX840" fmla="*/ 162547 w 855011"/>
                <a:gd name="connsiteY840" fmla="*/ 288317 h 565508"/>
                <a:gd name="connsiteX841" fmla="*/ 161615 w 855011"/>
                <a:gd name="connsiteY841" fmla="*/ 286910 h 565508"/>
                <a:gd name="connsiteX842" fmla="*/ 161504 w 855011"/>
                <a:gd name="connsiteY842" fmla="*/ 283418 h 565508"/>
                <a:gd name="connsiteX843" fmla="*/ 160808 w 855011"/>
                <a:gd name="connsiteY843" fmla="*/ 281553 h 565508"/>
                <a:gd name="connsiteX844" fmla="*/ 161741 w 855011"/>
                <a:gd name="connsiteY844" fmla="*/ 280273 h 565508"/>
                <a:gd name="connsiteX845" fmla="*/ 162326 w 855011"/>
                <a:gd name="connsiteY845" fmla="*/ 278756 h 565508"/>
                <a:gd name="connsiteX846" fmla="*/ 162436 w 855011"/>
                <a:gd name="connsiteY846" fmla="*/ 277112 h 565508"/>
                <a:gd name="connsiteX847" fmla="*/ 162089 w 855011"/>
                <a:gd name="connsiteY847" fmla="*/ 275611 h 565508"/>
                <a:gd name="connsiteX848" fmla="*/ 160224 w 855011"/>
                <a:gd name="connsiteY848" fmla="*/ 278756 h 565508"/>
                <a:gd name="connsiteX849" fmla="*/ 157663 w 855011"/>
                <a:gd name="connsiteY849" fmla="*/ 280858 h 565508"/>
                <a:gd name="connsiteX850" fmla="*/ 154866 w 855011"/>
                <a:gd name="connsiteY850" fmla="*/ 281680 h 565508"/>
                <a:gd name="connsiteX851" fmla="*/ 152306 w 855011"/>
                <a:gd name="connsiteY851" fmla="*/ 280858 h 565508"/>
                <a:gd name="connsiteX852" fmla="*/ 154645 w 855011"/>
                <a:gd name="connsiteY852" fmla="*/ 280036 h 565508"/>
                <a:gd name="connsiteX853" fmla="*/ 156399 w 855011"/>
                <a:gd name="connsiteY853" fmla="*/ 278756 h 565508"/>
                <a:gd name="connsiteX854" fmla="*/ 163053 w 855011"/>
                <a:gd name="connsiteY854" fmla="*/ 271169 h 565508"/>
                <a:gd name="connsiteX855" fmla="*/ 163985 w 855011"/>
                <a:gd name="connsiteY855" fmla="*/ 269194 h 565508"/>
                <a:gd name="connsiteX856" fmla="*/ 162815 w 855011"/>
                <a:gd name="connsiteY856" fmla="*/ 268372 h 565508"/>
                <a:gd name="connsiteX857" fmla="*/ 159544 w 855011"/>
                <a:gd name="connsiteY857" fmla="*/ 271865 h 565508"/>
                <a:gd name="connsiteX858" fmla="*/ 158959 w 855011"/>
                <a:gd name="connsiteY858" fmla="*/ 272229 h 565508"/>
                <a:gd name="connsiteX859" fmla="*/ 158264 w 855011"/>
                <a:gd name="connsiteY859" fmla="*/ 272339 h 565508"/>
                <a:gd name="connsiteX860" fmla="*/ 147659 w 855011"/>
                <a:gd name="connsiteY860" fmla="*/ 276764 h 565508"/>
                <a:gd name="connsiteX861" fmla="*/ 145320 w 855011"/>
                <a:gd name="connsiteY861" fmla="*/ 277223 h 565508"/>
                <a:gd name="connsiteX862" fmla="*/ 146948 w 855011"/>
                <a:gd name="connsiteY862" fmla="*/ 275121 h 565508"/>
                <a:gd name="connsiteX863" fmla="*/ 149287 w 855011"/>
                <a:gd name="connsiteY863" fmla="*/ 274757 h 565508"/>
                <a:gd name="connsiteX864" fmla="*/ 151500 w 855011"/>
                <a:gd name="connsiteY864" fmla="*/ 274646 h 565508"/>
                <a:gd name="connsiteX865" fmla="*/ 153017 w 855011"/>
                <a:gd name="connsiteY865" fmla="*/ 273714 h 565508"/>
                <a:gd name="connsiteX866" fmla="*/ 153017 w 855011"/>
                <a:gd name="connsiteY866" fmla="*/ 271501 h 565508"/>
                <a:gd name="connsiteX867" fmla="*/ 150915 w 855011"/>
                <a:gd name="connsiteY867" fmla="*/ 271043 h 565508"/>
                <a:gd name="connsiteX868" fmla="*/ 148228 w 855011"/>
                <a:gd name="connsiteY868" fmla="*/ 271628 h 565508"/>
                <a:gd name="connsiteX869" fmla="*/ 146363 w 855011"/>
                <a:gd name="connsiteY869" fmla="*/ 272229 h 565508"/>
                <a:gd name="connsiteX870" fmla="*/ 147991 w 855011"/>
                <a:gd name="connsiteY870" fmla="*/ 270237 h 565508"/>
                <a:gd name="connsiteX871" fmla="*/ 151026 w 855011"/>
                <a:gd name="connsiteY871" fmla="*/ 269542 h 565508"/>
                <a:gd name="connsiteX872" fmla="*/ 157094 w 855011"/>
                <a:gd name="connsiteY872" fmla="*/ 269194 h 565508"/>
                <a:gd name="connsiteX873" fmla="*/ 160366 w 855011"/>
                <a:gd name="connsiteY873" fmla="*/ 267456 h 565508"/>
                <a:gd name="connsiteX874" fmla="*/ 162705 w 855011"/>
                <a:gd name="connsiteY874" fmla="*/ 264642 h 565508"/>
                <a:gd name="connsiteX875" fmla="*/ 168300 w 855011"/>
                <a:gd name="connsiteY875" fmla="*/ 254275 h 565508"/>
                <a:gd name="connsiteX876" fmla="*/ 169232 w 855011"/>
                <a:gd name="connsiteY876" fmla="*/ 253342 h 565508"/>
                <a:gd name="connsiteX877" fmla="*/ 171097 w 855011"/>
                <a:gd name="connsiteY877" fmla="*/ 253342 h 565508"/>
                <a:gd name="connsiteX878" fmla="*/ 172503 w 855011"/>
                <a:gd name="connsiteY878" fmla="*/ 253105 h 565508"/>
                <a:gd name="connsiteX879" fmla="*/ 174479 w 855011"/>
                <a:gd name="connsiteY879" fmla="*/ 252283 h 565508"/>
                <a:gd name="connsiteX880" fmla="*/ 177624 w 855011"/>
                <a:gd name="connsiteY880" fmla="*/ 250324 h 565508"/>
                <a:gd name="connsiteX881" fmla="*/ 179141 w 855011"/>
                <a:gd name="connsiteY881" fmla="*/ 247858 h 565508"/>
                <a:gd name="connsiteX882" fmla="*/ 182524 w 855011"/>
                <a:gd name="connsiteY882" fmla="*/ 241110 h 565508"/>
                <a:gd name="connsiteX883" fmla="*/ 184499 w 855011"/>
                <a:gd name="connsiteY883" fmla="*/ 239229 h 565508"/>
                <a:gd name="connsiteX884" fmla="*/ 183566 w 855011"/>
                <a:gd name="connsiteY884" fmla="*/ 241220 h 565508"/>
                <a:gd name="connsiteX885" fmla="*/ 183804 w 855011"/>
                <a:gd name="connsiteY885" fmla="*/ 242390 h 565508"/>
                <a:gd name="connsiteX886" fmla="*/ 184499 w 855011"/>
                <a:gd name="connsiteY886" fmla="*/ 243323 h 565508"/>
                <a:gd name="connsiteX887" fmla="*/ 185084 w 855011"/>
                <a:gd name="connsiteY887" fmla="*/ 244492 h 565508"/>
                <a:gd name="connsiteX888" fmla="*/ 185210 w 855011"/>
                <a:gd name="connsiteY888" fmla="*/ 246720 h 565508"/>
                <a:gd name="connsiteX889" fmla="*/ 185210 w 855011"/>
                <a:gd name="connsiteY889" fmla="*/ 247874 h 565508"/>
                <a:gd name="connsiteX890" fmla="*/ 184388 w 855011"/>
                <a:gd name="connsiteY890" fmla="*/ 251967 h 565508"/>
                <a:gd name="connsiteX891" fmla="*/ 183456 w 855011"/>
                <a:gd name="connsiteY891" fmla="*/ 254654 h 565508"/>
                <a:gd name="connsiteX892" fmla="*/ 182065 w 855011"/>
                <a:gd name="connsiteY892" fmla="*/ 256756 h 565508"/>
                <a:gd name="connsiteX893" fmla="*/ 179726 w 855011"/>
                <a:gd name="connsiteY893" fmla="*/ 257215 h 565508"/>
                <a:gd name="connsiteX894" fmla="*/ 179031 w 855011"/>
                <a:gd name="connsiteY894" fmla="*/ 260707 h 565508"/>
                <a:gd name="connsiteX895" fmla="*/ 179378 w 855011"/>
                <a:gd name="connsiteY895" fmla="*/ 267835 h 565508"/>
                <a:gd name="connsiteX896" fmla="*/ 181243 w 855011"/>
                <a:gd name="connsiteY896" fmla="*/ 273082 h 565508"/>
                <a:gd name="connsiteX897" fmla="*/ 185084 w 855011"/>
                <a:gd name="connsiteY897" fmla="*/ 270980 h 565508"/>
                <a:gd name="connsiteX898" fmla="*/ 185321 w 855011"/>
                <a:gd name="connsiteY898" fmla="*/ 270047 h 565508"/>
                <a:gd name="connsiteX899" fmla="*/ 185210 w 855011"/>
                <a:gd name="connsiteY899" fmla="*/ 269004 h 565508"/>
                <a:gd name="connsiteX900" fmla="*/ 184973 w 855011"/>
                <a:gd name="connsiteY900" fmla="*/ 268072 h 565508"/>
                <a:gd name="connsiteX901" fmla="*/ 184863 w 855011"/>
                <a:gd name="connsiteY901" fmla="*/ 267724 h 565508"/>
                <a:gd name="connsiteX902" fmla="*/ 185447 w 855011"/>
                <a:gd name="connsiteY902" fmla="*/ 267250 h 565508"/>
                <a:gd name="connsiteX903" fmla="*/ 186143 w 855011"/>
                <a:gd name="connsiteY903" fmla="*/ 266555 h 565508"/>
                <a:gd name="connsiteX904" fmla="*/ 186727 w 855011"/>
                <a:gd name="connsiteY904" fmla="*/ 266317 h 565508"/>
                <a:gd name="connsiteX905" fmla="*/ 186617 w 855011"/>
                <a:gd name="connsiteY905" fmla="*/ 267013 h 565508"/>
                <a:gd name="connsiteX906" fmla="*/ 187549 w 855011"/>
                <a:gd name="connsiteY906" fmla="*/ 265970 h 565508"/>
                <a:gd name="connsiteX907" fmla="*/ 188371 w 855011"/>
                <a:gd name="connsiteY907" fmla="*/ 265369 h 565508"/>
                <a:gd name="connsiteX908" fmla="*/ 188719 w 855011"/>
                <a:gd name="connsiteY908" fmla="*/ 264548 h 565508"/>
                <a:gd name="connsiteX909" fmla="*/ 186854 w 855011"/>
                <a:gd name="connsiteY909" fmla="*/ 259775 h 565508"/>
                <a:gd name="connsiteX910" fmla="*/ 186743 w 855011"/>
                <a:gd name="connsiteY910" fmla="*/ 257546 h 565508"/>
                <a:gd name="connsiteX911" fmla="*/ 187676 w 855011"/>
                <a:gd name="connsiteY911" fmla="*/ 255571 h 565508"/>
                <a:gd name="connsiteX912" fmla="*/ 189888 w 855011"/>
                <a:gd name="connsiteY912" fmla="*/ 253469 h 565508"/>
                <a:gd name="connsiteX913" fmla="*/ 190584 w 855011"/>
                <a:gd name="connsiteY913" fmla="*/ 252299 h 565508"/>
                <a:gd name="connsiteX914" fmla="*/ 190931 w 855011"/>
                <a:gd name="connsiteY914" fmla="*/ 250908 h 565508"/>
                <a:gd name="connsiteX915" fmla="*/ 191516 w 855011"/>
                <a:gd name="connsiteY915" fmla="*/ 249755 h 565508"/>
                <a:gd name="connsiteX916" fmla="*/ 192338 w 855011"/>
                <a:gd name="connsiteY916" fmla="*/ 249407 h 565508"/>
                <a:gd name="connsiteX917" fmla="*/ 193381 w 855011"/>
                <a:gd name="connsiteY917" fmla="*/ 249154 h 565508"/>
                <a:gd name="connsiteX918" fmla="*/ 194313 w 855011"/>
                <a:gd name="connsiteY918" fmla="*/ 248459 h 565508"/>
                <a:gd name="connsiteX919" fmla="*/ 195372 w 855011"/>
                <a:gd name="connsiteY919" fmla="*/ 247526 h 565508"/>
                <a:gd name="connsiteX920" fmla="*/ 196415 w 855011"/>
                <a:gd name="connsiteY920" fmla="*/ 246847 h 565508"/>
                <a:gd name="connsiteX921" fmla="*/ 200493 w 855011"/>
                <a:gd name="connsiteY921" fmla="*/ 245898 h 565508"/>
                <a:gd name="connsiteX922" fmla="*/ 202247 w 855011"/>
                <a:gd name="connsiteY922" fmla="*/ 244729 h 565508"/>
                <a:gd name="connsiteX923" fmla="*/ 203638 w 855011"/>
                <a:gd name="connsiteY923" fmla="*/ 242169 h 565508"/>
                <a:gd name="connsiteX924" fmla="*/ 203401 w 855011"/>
                <a:gd name="connsiteY924" fmla="*/ 245898 h 565508"/>
                <a:gd name="connsiteX925" fmla="*/ 201773 w 855011"/>
                <a:gd name="connsiteY925" fmla="*/ 248111 h 565508"/>
                <a:gd name="connsiteX926" fmla="*/ 199671 w 855011"/>
                <a:gd name="connsiteY926" fmla="*/ 249881 h 565508"/>
                <a:gd name="connsiteX927" fmla="*/ 198391 w 855011"/>
                <a:gd name="connsiteY927" fmla="*/ 252204 h 565508"/>
                <a:gd name="connsiteX928" fmla="*/ 196984 w 855011"/>
                <a:gd name="connsiteY928" fmla="*/ 253959 h 565508"/>
                <a:gd name="connsiteX929" fmla="*/ 195230 w 855011"/>
                <a:gd name="connsiteY929" fmla="*/ 254891 h 565508"/>
                <a:gd name="connsiteX930" fmla="*/ 194645 w 855011"/>
                <a:gd name="connsiteY930" fmla="*/ 256171 h 565508"/>
                <a:gd name="connsiteX931" fmla="*/ 196984 w 855011"/>
                <a:gd name="connsiteY931" fmla="*/ 258732 h 565508"/>
                <a:gd name="connsiteX932" fmla="*/ 204808 w 855011"/>
                <a:gd name="connsiteY932" fmla="*/ 263978 h 565508"/>
                <a:gd name="connsiteX933" fmla="*/ 206435 w 855011"/>
                <a:gd name="connsiteY933" fmla="*/ 264326 h 565508"/>
                <a:gd name="connsiteX934" fmla="*/ 208300 w 855011"/>
                <a:gd name="connsiteY934" fmla="*/ 261529 h 565508"/>
                <a:gd name="connsiteX935" fmla="*/ 208411 w 855011"/>
                <a:gd name="connsiteY935" fmla="*/ 259079 h 565508"/>
                <a:gd name="connsiteX936" fmla="*/ 206657 w 855011"/>
                <a:gd name="connsiteY936" fmla="*/ 253263 h 565508"/>
                <a:gd name="connsiteX937" fmla="*/ 208759 w 855011"/>
                <a:gd name="connsiteY937" fmla="*/ 253153 h 565508"/>
                <a:gd name="connsiteX938" fmla="*/ 210386 w 855011"/>
                <a:gd name="connsiteY938" fmla="*/ 252568 h 565508"/>
                <a:gd name="connsiteX939" fmla="*/ 211793 w 855011"/>
                <a:gd name="connsiteY939" fmla="*/ 251272 h 565508"/>
                <a:gd name="connsiteX940" fmla="*/ 213073 w 855011"/>
                <a:gd name="connsiteY940" fmla="*/ 249423 h 565508"/>
                <a:gd name="connsiteX941" fmla="*/ 211682 w 855011"/>
                <a:gd name="connsiteY941" fmla="*/ 245788 h 565508"/>
                <a:gd name="connsiteX942" fmla="*/ 212852 w 855011"/>
                <a:gd name="connsiteY942" fmla="*/ 242643 h 565508"/>
                <a:gd name="connsiteX943" fmla="*/ 214954 w 855011"/>
                <a:gd name="connsiteY943" fmla="*/ 239498 h 565508"/>
                <a:gd name="connsiteX944" fmla="*/ 216582 w 855011"/>
                <a:gd name="connsiteY944" fmla="*/ 235989 h 565508"/>
                <a:gd name="connsiteX945" fmla="*/ 217988 w 855011"/>
                <a:gd name="connsiteY945" fmla="*/ 233445 h 565508"/>
                <a:gd name="connsiteX946" fmla="*/ 220090 w 855011"/>
                <a:gd name="connsiteY946" fmla="*/ 230647 h 565508"/>
                <a:gd name="connsiteX947" fmla="*/ 220786 w 855011"/>
                <a:gd name="connsiteY947" fmla="*/ 228087 h 565508"/>
                <a:gd name="connsiteX948" fmla="*/ 218225 w 855011"/>
                <a:gd name="connsiteY948" fmla="*/ 226459 h 565508"/>
                <a:gd name="connsiteX949" fmla="*/ 217751 w 855011"/>
                <a:gd name="connsiteY949" fmla="*/ 224247 h 565508"/>
                <a:gd name="connsiteX950" fmla="*/ 218336 w 855011"/>
                <a:gd name="connsiteY950" fmla="*/ 220517 h 565508"/>
                <a:gd name="connsiteX951" fmla="*/ 217751 w 855011"/>
                <a:gd name="connsiteY951" fmla="*/ 217830 h 565508"/>
                <a:gd name="connsiteX952" fmla="*/ 213784 w 855011"/>
                <a:gd name="connsiteY952" fmla="*/ 219110 h 565508"/>
                <a:gd name="connsiteX953" fmla="*/ 211098 w 855011"/>
                <a:gd name="connsiteY953" fmla="*/ 220627 h 565508"/>
                <a:gd name="connsiteX954" fmla="*/ 208190 w 855011"/>
                <a:gd name="connsiteY954" fmla="*/ 221781 h 565508"/>
                <a:gd name="connsiteX955" fmla="*/ 202121 w 855011"/>
                <a:gd name="connsiteY955" fmla="*/ 223061 h 565508"/>
                <a:gd name="connsiteX956" fmla="*/ 202943 w 855011"/>
                <a:gd name="connsiteY956" fmla="*/ 221670 h 565508"/>
                <a:gd name="connsiteX957" fmla="*/ 205503 w 855011"/>
                <a:gd name="connsiteY957" fmla="*/ 220153 h 565508"/>
                <a:gd name="connsiteX958" fmla="*/ 206894 w 855011"/>
                <a:gd name="connsiteY958" fmla="*/ 218763 h 565508"/>
                <a:gd name="connsiteX959" fmla="*/ 208174 w 855011"/>
                <a:gd name="connsiteY959" fmla="*/ 217135 h 565508"/>
                <a:gd name="connsiteX960" fmla="*/ 208174 w 855011"/>
                <a:gd name="connsiteY960" fmla="*/ 216787 h 565508"/>
                <a:gd name="connsiteX961" fmla="*/ 207352 w 855011"/>
                <a:gd name="connsiteY961" fmla="*/ 216676 h 565508"/>
                <a:gd name="connsiteX962" fmla="*/ 203970 w 855011"/>
                <a:gd name="connsiteY962" fmla="*/ 213879 h 565508"/>
                <a:gd name="connsiteX963" fmla="*/ 203275 w 855011"/>
                <a:gd name="connsiteY963" fmla="*/ 212820 h 565508"/>
                <a:gd name="connsiteX964" fmla="*/ 203037 w 855011"/>
                <a:gd name="connsiteY964" fmla="*/ 210734 h 565508"/>
                <a:gd name="connsiteX965" fmla="*/ 203275 w 855011"/>
                <a:gd name="connsiteY965" fmla="*/ 208727 h 565508"/>
                <a:gd name="connsiteX966" fmla="*/ 203859 w 855011"/>
                <a:gd name="connsiteY966" fmla="*/ 207210 h 565508"/>
                <a:gd name="connsiteX967" fmla="*/ 204792 w 855011"/>
                <a:gd name="connsiteY967" fmla="*/ 205929 h 565508"/>
                <a:gd name="connsiteX968" fmla="*/ 205835 w 855011"/>
                <a:gd name="connsiteY968" fmla="*/ 204886 h 565508"/>
                <a:gd name="connsiteX969" fmla="*/ 208284 w 855011"/>
                <a:gd name="connsiteY969" fmla="*/ 213990 h 565508"/>
                <a:gd name="connsiteX970" fmla="*/ 210497 w 855011"/>
                <a:gd name="connsiteY970" fmla="*/ 217719 h 565508"/>
                <a:gd name="connsiteX971" fmla="*/ 213532 w 855011"/>
                <a:gd name="connsiteY971" fmla="*/ 217024 h 565508"/>
                <a:gd name="connsiteX972" fmla="*/ 212947 w 855011"/>
                <a:gd name="connsiteY972" fmla="*/ 215744 h 565508"/>
                <a:gd name="connsiteX973" fmla="*/ 213879 w 855011"/>
                <a:gd name="connsiteY973" fmla="*/ 214922 h 565508"/>
                <a:gd name="connsiteX974" fmla="*/ 212947 w 855011"/>
                <a:gd name="connsiteY974" fmla="*/ 199987 h 565508"/>
                <a:gd name="connsiteX975" fmla="*/ 212599 w 855011"/>
                <a:gd name="connsiteY975" fmla="*/ 198944 h 565508"/>
                <a:gd name="connsiteX976" fmla="*/ 211777 w 855011"/>
                <a:gd name="connsiteY976" fmla="*/ 197790 h 565508"/>
                <a:gd name="connsiteX977" fmla="*/ 210955 w 855011"/>
                <a:gd name="connsiteY977" fmla="*/ 196842 h 565508"/>
                <a:gd name="connsiteX978" fmla="*/ 210371 w 855011"/>
                <a:gd name="connsiteY978" fmla="*/ 195672 h 565508"/>
                <a:gd name="connsiteX979" fmla="*/ 210481 w 855011"/>
                <a:gd name="connsiteY979" fmla="*/ 193808 h 565508"/>
                <a:gd name="connsiteX980" fmla="*/ 211540 w 855011"/>
                <a:gd name="connsiteY980" fmla="*/ 193697 h 565508"/>
                <a:gd name="connsiteX981" fmla="*/ 216439 w 855011"/>
                <a:gd name="connsiteY981" fmla="*/ 200935 h 565508"/>
                <a:gd name="connsiteX982" fmla="*/ 218304 w 855011"/>
                <a:gd name="connsiteY982" fmla="*/ 200335 h 565508"/>
                <a:gd name="connsiteX983" fmla="*/ 220406 w 855011"/>
                <a:gd name="connsiteY983" fmla="*/ 198581 h 565508"/>
                <a:gd name="connsiteX984" fmla="*/ 221923 w 855011"/>
                <a:gd name="connsiteY984" fmla="*/ 196352 h 565508"/>
                <a:gd name="connsiteX985" fmla="*/ 222034 w 855011"/>
                <a:gd name="connsiteY985" fmla="*/ 194614 h 565508"/>
                <a:gd name="connsiteX986" fmla="*/ 223899 w 855011"/>
                <a:gd name="connsiteY986" fmla="*/ 194724 h 565508"/>
                <a:gd name="connsiteX987" fmla="*/ 228925 w 855011"/>
                <a:gd name="connsiteY987" fmla="*/ 196810 h 565508"/>
                <a:gd name="connsiteX988" fmla="*/ 230094 w 855011"/>
                <a:gd name="connsiteY988" fmla="*/ 196810 h 565508"/>
                <a:gd name="connsiteX989" fmla="*/ 230553 w 855011"/>
                <a:gd name="connsiteY989" fmla="*/ 196226 h 565508"/>
                <a:gd name="connsiteX990" fmla="*/ 231374 w 855011"/>
                <a:gd name="connsiteY990" fmla="*/ 195420 h 565508"/>
                <a:gd name="connsiteX991" fmla="*/ 232307 w 855011"/>
                <a:gd name="connsiteY991" fmla="*/ 194250 h 565508"/>
                <a:gd name="connsiteX992" fmla="*/ 232544 w 855011"/>
                <a:gd name="connsiteY992" fmla="*/ 192496 h 565508"/>
                <a:gd name="connsiteX993" fmla="*/ 232086 w 855011"/>
                <a:gd name="connsiteY993" fmla="*/ 191216 h 565508"/>
                <a:gd name="connsiteX994" fmla="*/ 231264 w 855011"/>
                <a:gd name="connsiteY994" fmla="*/ 190173 h 565508"/>
                <a:gd name="connsiteX995" fmla="*/ 230205 w 855011"/>
                <a:gd name="connsiteY995" fmla="*/ 189351 h 565508"/>
                <a:gd name="connsiteX996" fmla="*/ 229272 w 855011"/>
                <a:gd name="connsiteY996" fmla="*/ 188892 h 565508"/>
                <a:gd name="connsiteX997" fmla="*/ 231374 w 855011"/>
                <a:gd name="connsiteY997" fmla="*/ 186901 h 565508"/>
                <a:gd name="connsiteX998" fmla="*/ 231264 w 855011"/>
                <a:gd name="connsiteY998" fmla="*/ 185289 h 565508"/>
                <a:gd name="connsiteX999" fmla="*/ 230331 w 855011"/>
                <a:gd name="connsiteY999" fmla="*/ 183867 h 565508"/>
                <a:gd name="connsiteX1000" fmla="*/ 229984 w 855011"/>
                <a:gd name="connsiteY1000" fmla="*/ 182255 h 565508"/>
                <a:gd name="connsiteX1001" fmla="*/ 230331 w 855011"/>
                <a:gd name="connsiteY1001" fmla="*/ 177118 h 565508"/>
                <a:gd name="connsiteX1002" fmla="*/ 230679 w 855011"/>
                <a:gd name="connsiteY1002" fmla="*/ 174906 h 565508"/>
                <a:gd name="connsiteX1003" fmla="*/ 230221 w 855011"/>
                <a:gd name="connsiteY1003" fmla="*/ 171176 h 565508"/>
                <a:gd name="connsiteX1004" fmla="*/ 228008 w 855011"/>
                <a:gd name="connsiteY1004" fmla="*/ 168378 h 565508"/>
                <a:gd name="connsiteX1005" fmla="*/ 222287 w 855011"/>
                <a:gd name="connsiteY1005" fmla="*/ 163369 h 565508"/>
                <a:gd name="connsiteX1006" fmla="*/ 222176 w 855011"/>
                <a:gd name="connsiteY1006" fmla="*/ 164760 h 565508"/>
                <a:gd name="connsiteX1007" fmla="*/ 223457 w 855011"/>
                <a:gd name="connsiteY1007" fmla="*/ 168853 h 565508"/>
                <a:gd name="connsiteX1008" fmla="*/ 223694 w 855011"/>
                <a:gd name="connsiteY1008" fmla="*/ 169896 h 565508"/>
                <a:gd name="connsiteX1009" fmla="*/ 224041 w 855011"/>
                <a:gd name="connsiteY1009" fmla="*/ 177261 h 565508"/>
                <a:gd name="connsiteX1010" fmla="*/ 223931 w 855011"/>
                <a:gd name="connsiteY1010" fmla="*/ 180643 h 565508"/>
                <a:gd name="connsiteX1011" fmla="*/ 222998 w 855011"/>
                <a:gd name="connsiteY1011" fmla="*/ 182745 h 565508"/>
                <a:gd name="connsiteX1012" fmla="*/ 220786 w 855011"/>
                <a:gd name="connsiteY1012" fmla="*/ 181828 h 565508"/>
                <a:gd name="connsiteX1013" fmla="*/ 220549 w 855011"/>
                <a:gd name="connsiteY1013" fmla="*/ 180532 h 565508"/>
                <a:gd name="connsiteX1014" fmla="*/ 221133 w 855011"/>
                <a:gd name="connsiteY1014" fmla="*/ 179363 h 565508"/>
                <a:gd name="connsiteX1015" fmla="*/ 221133 w 855011"/>
                <a:gd name="connsiteY1015" fmla="*/ 178193 h 565508"/>
                <a:gd name="connsiteX1016" fmla="*/ 219379 w 855011"/>
                <a:gd name="connsiteY1016" fmla="*/ 177371 h 565508"/>
                <a:gd name="connsiteX1017" fmla="*/ 218099 w 855011"/>
                <a:gd name="connsiteY1017" fmla="*/ 177608 h 565508"/>
                <a:gd name="connsiteX1018" fmla="*/ 216692 w 855011"/>
                <a:gd name="connsiteY1018" fmla="*/ 178430 h 565508"/>
                <a:gd name="connsiteX1019" fmla="*/ 202927 w 855011"/>
                <a:gd name="connsiteY1019" fmla="*/ 190441 h 565508"/>
                <a:gd name="connsiteX1020" fmla="*/ 201410 w 855011"/>
                <a:gd name="connsiteY1020" fmla="*/ 192543 h 565508"/>
                <a:gd name="connsiteX1021" fmla="*/ 198486 w 855011"/>
                <a:gd name="connsiteY1021" fmla="*/ 198723 h 565508"/>
                <a:gd name="connsiteX1022" fmla="*/ 197427 w 855011"/>
                <a:gd name="connsiteY1022" fmla="*/ 200477 h 565508"/>
                <a:gd name="connsiteX1023" fmla="*/ 195910 w 855011"/>
                <a:gd name="connsiteY1023" fmla="*/ 201410 h 565508"/>
                <a:gd name="connsiteX1024" fmla="*/ 193112 w 855011"/>
                <a:gd name="connsiteY1024" fmla="*/ 202231 h 565508"/>
                <a:gd name="connsiteX1025" fmla="*/ 184246 w 855011"/>
                <a:gd name="connsiteY1025" fmla="*/ 203511 h 565508"/>
                <a:gd name="connsiteX1026" fmla="*/ 176660 w 855011"/>
                <a:gd name="connsiteY1026" fmla="*/ 206309 h 565508"/>
                <a:gd name="connsiteX1027" fmla="*/ 174906 w 855011"/>
                <a:gd name="connsiteY1027" fmla="*/ 206767 h 565508"/>
                <a:gd name="connsiteX1028" fmla="*/ 164649 w 855011"/>
                <a:gd name="connsiteY1028" fmla="*/ 215981 h 565508"/>
                <a:gd name="connsiteX1029" fmla="*/ 158122 w 855011"/>
                <a:gd name="connsiteY1029" fmla="*/ 224721 h 565508"/>
                <a:gd name="connsiteX1030" fmla="*/ 156842 w 855011"/>
                <a:gd name="connsiteY1030" fmla="*/ 226111 h 565508"/>
                <a:gd name="connsiteX1031" fmla="*/ 153112 w 855011"/>
                <a:gd name="connsiteY1031" fmla="*/ 229272 h 565508"/>
                <a:gd name="connsiteX1032" fmla="*/ 151357 w 855011"/>
                <a:gd name="connsiteY1032" fmla="*/ 231248 h 565508"/>
                <a:gd name="connsiteX1033" fmla="*/ 150662 w 855011"/>
                <a:gd name="connsiteY1033" fmla="*/ 233223 h 565508"/>
                <a:gd name="connsiteX1034" fmla="*/ 152290 w 855011"/>
                <a:gd name="connsiteY1034" fmla="*/ 237206 h 565508"/>
                <a:gd name="connsiteX1035" fmla="*/ 156604 w 855011"/>
                <a:gd name="connsiteY1035" fmla="*/ 238123 h 565508"/>
                <a:gd name="connsiteX1036" fmla="*/ 165581 w 855011"/>
                <a:gd name="connsiteY1036" fmla="*/ 236384 h 565508"/>
                <a:gd name="connsiteX1037" fmla="*/ 174210 w 855011"/>
                <a:gd name="connsiteY1037" fmla="*/ 233223 h 565508"/>
                <a:gd name="connsiteX1038" fmla="*/ 178873 w 855011"/>
                <a:gd name="connsiteY1038" fmla="*/ 232291 h 565508"/>
                <a:gd name="connsiteX1039" fmla="*/ 181907 w 855011"/>
                <a:gd name="connsiteY1039" fmla="*/ 233587 h 565508"/>
                <a:gd name="connsiteX1040" fmla="*/ 177703 w 855011"/>
                <a:gd name="connsiteY1040" fmla="*/ 236021 h 565508"/>
                <a:gd name="connsiteX1041" fmla="*/ 173499 w 855011"/>
                <a:gd name="connsiteY1041" fmla="*/ 237443 h 565508"/>
                <a:gd name="connsiteX1042" fmla="*/ 153444 w 855011"/>
                <a:gd name="connsiteY1042" fmla="*/ 240936 h 565508"/>
                <a:gd name="connsiteX1043" fmla="*/ 147264 w 855011"/>
                <a:gd name="connsiteY1043" fmla="*/ 240240 h 565508"/>
                <a:gd name="connsiteX1044" fmla="*/ 144340 w 855011"/>
                <a:gd name="connsiteY1044" fmla="*/ 237095 h 565508"/>
                <a:gd name="connsiteX1045" fmla="*/ 145036 w 855011"/>
                <a:gd name="connsiteY1045" fmla="*/ 234978 h 565508"/>
                <a:gd name="connsiteX1046" fmla="*/ 149113 w 855011"/>
                <a:gd name="connsiteY1046" fmla="*/ 229620 h 565508"/>
                <a:gd name="connsiteX1047" fmla="*/ 151800 w 855011"/>
                <a:gd name="connsiteY1047" fmla="*/ 224499 h 565508"/>
                <a:gd name="connsiteX1048" fmla="*/ 154250 w 855011"/>
                <a:gd name="connsiteY1048" fmla="*/ 222619 h 565508"/>
                <a:gd name="connsiteX1049" fmla="*/ 156936 w 855011"/>
                <a:gd name="connsiteY1049" fmla="*/ 221117 h 565508"/>
                <a:gd name="connsiteX1050" fmla="*/ 159038 w 855011"/>
                <a:gd name="connsiteY1050" fmla="*/ 219363 h 565508"/>
                <a:gd name="connsiteX1051" fmla="*/ 164412 w 855011"/>
                <a:gd name="connsiteY1051" fmla="*/ 211777 h 565508"/>
                <a:gd name="connsiteX1052" fmla="*/ 166166 w 855011"/>
                <a:gd name="connsiteY1052" fmla="*/ 209786 h 565508"/>
                <a:gd name="connsiteX1053" fmla="*/ 176897 w 855011"/>
                <a:gd name="connsiteY1053" fmla="*/ 201410 h 565508"/>
                <a:gd name="connsiteX1054" fmla="*/ 178414 w 855011"/>
                <a:gd name="connsiteY1054" fmla="*/ 200714 h 565508"/>
                <a:gd name="connsiteX1055" fmla="*/ 179821 w 855011"/>
                <a:gd name="connsiteY1055" fmla="*/ 200477 h 565508"/>
                <a:gd name="connsiteX1056" fmla="*/ 180864 w 855011"/>
                <a:gd name="connsiteY1056" fmla="*/ 199877 h 565508"/>
                <a:gd name="connsiteX1057" fmla="*/ 182271 w 855011"/>
                <a:gd name="connsiteY1057" fmla="*/ 196716 h 565508"/>
                <a:gd name="connsiteX1058" fmla="*/ 184594 w 855011"/>
                <a:gd name="connsiteY1058" fmla="*/ 194866 h 565508"/>
                <a:gd name="connsiteX1059" fmla="*/ 186348 w 855011"/>
                <a:gd name="connsiteY1059" fmla="*/ 191832 h 565508"/>
                <a:gd name="connsiteX1060" fmla="*/ 188687 w 855011"/>
                <a:gd name="connsiteY1060" fmla="*/ 188798 h 565508"/>
                <a:gd name="connsiteX1061" fmla="*/ 191595 w 855011"/>
                <a:gd name="connsiteY1061" fmla="*/ 187407 h 565508"/>
                <a:gd name="connsiteX1062" fmla="*/ 190315 w 855011"/>
                <a:gd name="connsiteY1062" fmla="*/ 182729 h 565508"/>
                <a:gd name="connsiteX1063" fmla="*/ 190078 w 855011"/>
                <a:gd name="connsiteY1063" fmla="*/ 179931 h 565508"/>
                <a:gd name="connsiteX1064" fmla="*/ 190426 w 855011"/>
                <a:gd name="connsiteY1064" fmla="*/ 177608 h 565508"/>
                <a:gd name="connsiteX1065" fmla="*/ 192069 w 855011"/>
                <a:gd name="connsiteY1065" fmla="*/ 175396 h 565508"/>
                <a:gd name="connsiteX1066" fmla="*/ 193002 w 855011"/>
                <a:gd name="connsiteY1066" fmla="*/ 176439 h 565508"/>
                <a:gd name="connsiteX1067" fmla="*/ 193112 w 855011"/>
                <a:gd name="connsiteY1067" fmla="*/ 179236 h 565508"/>
                <a:gd name="connsiteX1068" fmla="*/ 192654 w 855011"/>
                <a:gd name="connsiteY1068" fmla="*/ 182160 h 565508"/>
                <a:gd name="connsiteX1069" fmla="*/ 194867 w 855011"/>
                <a:gd name="connsiteY1069" fmla="*/ 181101 h 565508"/>
                <a:gd name="connsiteX1070" fmla="*/ 195799 w 855011"/>
                <a:gd name="connsiteY1070" fmla="*/ 178430 h 565508"/>
                <a:gd name="connsiteX1071" fmla="*/ 196494 w 855011"/>
                <a:gd name="connsiteY1071" fmla="*/ 175633 h 565508"/>
                <a:gd name="connsiteX1072" fmla="*/ 198122 w 855011"/>
                <a:gd name="connsiteY1072" fmla="*/ 173989 h 565508"/>
                <a:gd name="connsiteX1073" fmla="*/ 197775 w 855011"/>
                <a:gd name="connsiteY1073" fmla="*/ 179473 h 565508"/>
                <a:gd name="connsiteX1074" fmla="*/ 196732 w 855011"/>
                <a:gd name="connsiteY1074" fmla="*/ 183788 h 565508"/>
                <a:gd name="connsiteX1075" fmla="*/ 192875 w 855011"/>
                <a:gd name="connsiteY1075" fmla="*/ 192780 h 565508"/>
                <a:gd name="connsiteX1076" fmla="*/ 191010 w 855011"/>
                <a:gd name="connsiteY1076" fmla="*/ 195356 h 565508"/>
                <a:gd name="connsiteX1077" fmla="*/ 190773 w 855011"/>
                <a:gd name="connsiteY1077" fmla="*/ 196968 h 565508"/>
                <a:gd name="connsiteX1078" fmla="*/ 192417 w 855011"/>
                <a:gd name="connsiteY1078" fmla="*/ 198043 h 565508"/>
                <a:gd name="connsiteX1079" fmla="*/ 193697 w 855011"/>
                <a:gd name="connsiteY1079" fmla="*/ 198043 h 565508"/>
                <a:gd name="connsiteX1080" fmla="*/ 195104 w 855011"/>
                <a:gd name="connsiteY1080" fmla="*/ 197695 h 565508"/>
                <a:gd name="connsiteX1081" fmla="*/ 196147 w 855011"/>
                <a:gd name="connsiteY1081" fmla="*/ 196747 h 565508"/>
                <a:gd name="connsiteX1082" fmla="*/ 196842 w 855011"/>
                <a:gd name="connsiteY1082" fmla="*/ 195246 h 565508"/>
                <a:gd name="connsiteX1083" fmla="*/ 197664 w 855011"/>
                <a:gd name="connsiteY1083" fmla="*/ 192907 h 565508"/>
                <a:gd name="connsiteX1084" fmla="*/ 198944 w 855011"/>
                <a:gd name="connsiteY1084" fmla="*/ 190347 h 565508"/>
                <a:gd name="connsiteX1085" fmla="*/ 202089 w 855011"/>
                <a:gd name="connsiteY1085" fmla="*/ 185336 h 565508"/>
                <a:gd name="connsiteX1086" fmla="*/ 204191 w 855011"/>
                <a:gd name="connsiteY1086" fmla="*/ 182745 h 565508"/>
                <a:gd name="connsiteX1087" fmla="*/ 210149 w 855011"/>
                <a:gd name="connsiteY1087" fmla="*/ 178209 h 565508"/>
                <a:gd name="connsiteX1088" fmla="*/ 211429 w 855011"/>
                <a:gd name="connsiteY1088" fmla="*/ 176818 h 565508"/>
                <a:gd name="connsiteX1089" fmla="*/ 212820 w 855011"/>
                <a:gd name="connsiteY1089" fmla="*/ 174242 h 565508"/>
                <a:gd name="connsiteX1090" fmla="*/ 213990 w 855011"/>
                <a:gd name="connsiteY1090" fmla="*/ 173072 h 565508"/>
                <a:gd name="connsiteX1091" fmla="*/ 215049 w 855011"/>
                <a:gd name="connsiteY1091" fmla="*/ 173072 h 565508"/>
                <a:gd name="connsiteX1092" fmla="*/ 218431 w 855011"/>
                <a:gd name="connsiteY1092" fmla="*/ 173657 h 565508"/>
                <a:gd name="connsiteX1093" fmla="*/ 219363 w 855011"/>
                <a:gd name="connsiteY1093" fmla="*/ 173183 h 565508"/>
                <a:gd name="connsiteX1094" fmla="*/ 219126 w 855011"/>
                <a:gd name="connsiteY1094" fmla="*/ 171318 h 565508"/>
                <a:gd name="connsiteX1095" fmla="*/ 214812 w 855011"/>
                <a:gd name="connsiteY1095" fmla="*/ 163384 h 565508"/>
                <a:gd name="connsiteX1096" fmla="*/ 214574 w 855011"/>
                <a:gd name="connsiteY1096" fmla="*/ 162104 h 565508"/>
                <a:gd name="connsiteX1097" fmla="*/ 214922 w 855011"/>
                <a:gd name="connsiteY1097" fmla="*/ 158848 h 565508"/>
                <a:gd name="connsiteX1098" fmla="*/ 214812 w 855011"/>
                <a:gd name="connsiteY1098" fmla="*/ 157663 h 565508"/>
                <a:gd name="connsiteX1099" fmla="*/ 214338 w 855011"/>
                <a:gd name="connsiteY1099" fmla="*/ 156620 h 565508"/>
                <a:gd name="connsiteX1100" fmla="*/ 212473 w 855011"/>
                <a:gd name="connsiteY1100" fmla="*/ 154992 h 565508"/>
                <a:gd name="connsiteX1101" fmla="*/ 211777 w 855011"/>
                <a:gd name="connsiteY1101" fmla="*/ 153823 h 565508"/>
                <a:gd name="connsiteX1102" fmla="*/ 208743 w 855011"/>
                <a:gd name="connsiteY1102" fmla="*/ 145541 h 565508"/>
                <a:gd name="connsiteX1103" fmla="*/ 208506 w 855011"/>
                <a:gd name="connsiteY1103" fmla="*/ 143218 h 565508"/>
                <a:gd name="connsiteX1104" fmla="*/ 208269 w 855011"/>
                <a:gd name="connsiteY1104" fmla="*/ 142159 h 565508"/>
                <a:gd name="connsiteX1105" fmla="*/ 207447 w 855011"/>
                <a:gd name="connsiteY1105" fmla="*/ 140879 h 565508"/>
                <a:gd name="connsiteX1106" fmla="*/ 206989 w 855011"/>
                <a:gd name="connsiteY1106" fmla="*/ 139251 h 565508"/>
                <a:gd name="connsiteX1107" fmla="*/ 207447 w 855011"/>
                <a:gd name="connsiteY1107" fmla="*/ 137276 h 565508"/>
                <a:gd name="connsiteX1108" fmla="*/ 208379 w 855011"/>
                <a:gd name="connsiteY1108" fmla="*/ 136580 h 565508"/>
                <a:gd name="connsiteX1109" fmla="*/ 211303 w 855011"/>
                <a:gd name="connsiteY1109" fmla="*/ 135759 h 565508"/>
                <a:gd name="connsiteX1110" fmla="*/ 212473 w 855011"/>
                <a:gd name="connsiteY1110" fmla="*/ 135158 h 565508"/>
                <a:gd name="connsiteX1111" fmla="*/ 211066 w 855011"/>
                <a:gd name="connsiteY1111" fmla="*/ 131191 h 565508"/>
                <a:gd name="connsiteX1112" fmla="*/ 208395 w 855011"/>
                <a:gd name="connsiteY1112" fmla="*/ 130733 h 565508"/>
                <a:gd name="connsiteX1113" fmla="*/ 205013 w 855011"/>
                <a:gd name="connsiteY1113" fmla="*/ 131555 h 565508"/>
                <a:gd name="connsiteX1114" fmla="*/ 201283 w 855011"/>
                <a:gd name="connsiteY1114" fmla="*/ 131665 h 565508"/>
                <a:gd name="connsiteX1115" fmla="*/ 199766 w 855011"/>
                <a:gd name="connsiteY1115" fmla="*/ 132266 h 565508"/>
                <a:gd name="connsiteX1116" fmla="*/ 198375 w 855011"/>
                <a:gd name="connsiteY1116" fmla="*/ 133894 h 565508"/>
                <a:gd name="connsiteX1117" fmla="*/ 197553 w 855011"/>
                <a:gd name="connsiteY1117" fmla="*/ 135995 h 565508"/>
                <a:gd name="connsiteX1118" fmla="*/ 197664 w 855011"/>
                <a:gd name="connsiteY1118" fmla="*/ 137861 h 565508"/>
                <a:gd name="connsiteX1119" fmla="*/ 201046 w 855011"/>
                <a:gd name="connsiteY1119" fmla="*/ 143107 h 565508"/>
                <a:gd name="connsiteX1120" fmla="*/ 201978 w 855011"/>
                <a:gd name="connsiteY1120" fmla="*/ 145431 h 565508"/>
                <a:gd name="connsiteX1121" fmla="*/ 199292 w 855011"/>
                <a:gd name="connsiteY1121" fmla="*/ 149524 h 565508"/>
                <a:gd name="connsiteX1122" fmla="*/ 197538 w 855011"/>
                <a:gd name="connsiteY1122" fmla="*/ 150694 h 565508"/>
                <a:gd name="connsiteX1123" fmla="*/ 195435 w 855011"/>
                <a:gd name="connsiteY1123" fmla="*/ 150457 h 565508"/>
                <a:gd name="connsiteX1124" fmla="*/ 195673 w 855011"/>
                <a:gd name="connsiteY1124" fmla="*/ 149413 h 565508"/>
                <a:gd name="connsiteX1125" fmla="*/ 198122 w 855011"/>
                <a:gd name="connsiteY1125" fmla="*/ 148481 h 565508"/>
                <a:gd name="connsiteX1126" fmla="*/ 198249 w 855011"/>
                <a:gd name="connsiteY1126" fmla="*/ 145557 h 565508"/>
                <a:gd name="connsiteX1127" fmla="*/ 197190 w 855011"/>
                <a:gd name="connsiteY1127" fmla="*/ 142286 h 565508"/>
                <a:gd name="connsiteX1128" fmla="*/ 196020 w 855011"/>
                <a:gd name="connsiteY1128" fmla="*/ 140073 h 565508"/>
                <a:gd name="connsiteX1129" fmla="*/ 194740 w 855011"/>
                <a:gd name="connsiteY1129" fmla="*/ 139251 h 565508"/>
                <a:gd name="connsiteX1130" fmla="*/ 193571 w 855011"/>
                <a:gd name="connsiteY1130" fmla="*/ 139014 h 565508"/>
                <a:gd name="connsiteX1131" fmla="*/ 192875 w 855011"/>
                <a:gd name="connsiteY1131" fmla="*/ 138192 h 565508"/>
                <a:gd name="connsiteX1132" fmla="*/ 192986 w 855011"/>
                <a:gd name="connsiteY1132" fmla="*/ 135869 h 565508"/>
                <a:gd name="connsiteX1133" fmla="*/ 192638 w 855011"/>
                <a:gd name="connsiteY1133" fmla="*/ 134352 h 565508"/>
                <a:gd name="connsiteX1134" fmla="*/ 191232 w 855011"/>
                <a:gd name="connsiteY1134" fmla="*/ 133656 h 565508"/>
                <a:gd name="connsiteX1135" fmla="*/ 189477 w 855011"/>
                <a:gd name="connsiteY1135" fmla="*/ 133420 h 565508"/>
                <a:gd name="connsiteX1136" fmla="*/ 184689 w 855011"/>
                <a:gd name="connsiteY1136" fmla="*/ 133309 h 565508"/>
                <a:gd name="connsiteX1137" fmla="*/ 183646 w 855011"/>
                <a:gd name="connsiteY1137" fmla="*/ 135047 h 565508"/>
                <a:gd name="connsiteX1138" fmla="*/ 183408 w 855011"/>
                <a:gd name="connsiteY1138" fmla="*/ 141116 h 565508"/>
                <a:gd name="connsiteX1139" fmla="*/ 182128 w 855011"/>
                <a:gd name="connsiteY1139" fmla="*/ 140879 h 565508"/>
                <a:gd name="connsiteX1140" fmla="*/ 180026 w 855011"/>
                <a:gd name="connsiteY1140" fmla="*/ 139362 h 565508"/>
                <a:gd name="connsiteX1141" fmla="*/ 178746 w 855011"/>
                <a:gd name="connsiteY1141" fmla="*/ 136912 h 565508"/>
                <a:gd name="connsiteX1142" fmla="*/ 180263 w 855011"/>
                <a:gd name="connsiteY1142" fmla="*/ 133641 h 565508"/>
                <a:gd name="connsiteX1143" fmla="*/ 178509 w 855011"/>
                <a:gd name="connsiteY1143" fmla="*/ 129326 h 565508"/>
                <a:gd name="connsiteX1144" fmla="*/ 176059 w 855011"/>
                <a:gd name="connsiteY1144" fmla="*/ 125833 h 565508"/>
                <a:gd name="connsiteX1145" fmla="*/ 172914 w 855011"/>
                <a:gd name="connsiteY1145" fmla="*/ 123384 h 565508"/>
                <a:gd name="connsiteX1146" fmla="*/ 168837 w 855011"/>
                <a:gd name="connsiteY1146" fmla="*/ 121851 h 565508"/>
                <a:gd name="connsiteX1147" fmla="*/ 169074 w 855011"/>
                <a:gd name="connsiteY1147" fmla="*/ 120681 h 565508"/>
                <a:gd name="connsiteX1148" fmla="*/ 170702 w 855011"/>
                <a:gd name="connsiteY1148" fmla="*/ 120681 h 565508"/>
                <a:gd name="connsiteX1149" fmla="*/ 172345 w 855011"/>
                <a:gd name="connsiteY1149" fmla="*/ 120223 h 565508"/>
                <a:gd name="connsiteX1150" fmla="*/ 173626 w 855011"/>
                <a:gd name="connsiteY1150" fmla="*/ 119401 h 565508"/>
                <a:gd name="connsiteX1151" fmla="*/ 174448 w 855011"/>
                <a:gd name="connsiteY1151" fmla="*/ 117647 h 565508"/>
                <a:gd name="connsiteX1152" fmla="*/ 170022 w 855011"/>
                <a:gd name="connsiteY1152" fmla="*/ 119164 h 565508"/>
                <a:gd name="connsiteX1153" fmla="*/ 161393 w 855011"/>
                <a:gd name="connsiteY1153" fmla="*/ 123715 h 565508"/>
                <a:gd name="connsiteX1154" fmla="*/ 157426 w 855011"/>
                <a:gd name="connsiteY1154" fmla="*/ 124537 h 565508"/>
                <a:gd name="connsiteX1155" fmla="*/ 139694 w 855011"/>
                <a:gd name="connsiteY1155" fmla="*/ 119764 h 565508"/>
                <a:gd name="connsiteX1156" fmla="*/ 137703 w 855011"/>
                <a:gd name="connsiteY1156" fmla="*/ 118231 h 565508"/>
                <a:gd name="connsiteX1157" fmla="*/ 137940 w 855011"/>
                <a:gd name="connsiteY1157" fmla="*/ 117536 h 565508"/>
                <a:gd name="connsiteX1158" fmla="*/ 138983 w 855011"/>
                <a:gd name="connsiteY1158" fmla="*/ 117425 h 565508"/>
                <a:gd name="connsiteX1159" fmla="*/ 139915 w 855011"/>
                <a:gd name="connsiteY1159" fmla="*/ 117315 h 565508"/>
                <a:gd name="connsiteX1160" fmla="*/ 141085 w 855011"/>
                <a:gd name="connsiteY1160" fmla="*/ 116967 h 565508"/>
                <a:gd name="connsiteX1161" fmla="*/ 133151 w 855011"/>
                <a:gd name="connsiteY1161" fmla="*/ 116256 h 565508"/>
                <a:gd name="connsiteX1162" fmla="*/ 131160 w 855011"/>
                <a:gd name="connsiteY1162" fmla="*/ 115561 h 565508"/>
                <a:gd name="connsiteX1163" fmla="*/ 126497 w 855011"/>
                <a:gd name="connsiteY1163" fmla="*/ 112763 h 565508"/>
                <a:gd name="connsiteX1164" fmla="*/ 119844 w 855011"/>
                <a:gd name="connsiteY1164" fmla="*/ 112305 h 565508"/>
                <a:gd name="connsiteX1165" fmla="*/ 116809 w 855011"/>
                <a:gd name="connsiteY1165" fmla="*/ 112890 h 565508"/>
                <a:gd name="connsiteX1166" fmla="*/ 115182 w 855011"/>
                <a:gd name="connsiteY1166" fmla="*/ 111610 h 565508"/>
                <a:gd name="connsiteX1167" fmla="*/ 112732 w 855011"/>
                <a:gd name="connsiteY1167" fmla="*/ 108686 h 565508"/>
                <a:gd name="connsiteX1168" fmla="*/ 109113 w 855011"/>
                <a:gd name="connsiteY1168" fmla="*/ 107074 h 565508"/>
                <a:gd name="connsiteX1169" fmla="*/ 101179 w 855011"/>
                <a:gd name="connsiteY1169" fmla="*/ 105904 h 565508"/>
                <a:gd name="connsiteX1170" fmla="*/ 85090 w 855011"/>
                <a:gd name="connsiteY1170" fmla="*/ 101353 h 565508"/>
                <a:gd name="connsiteX1171" fmla="*/ 71214 w 855011"/>
                <a:gd name="connsiteY1171" fmla="*/ 94351 h 565508"/>
                <a:gd name="connsiteX1172" fmla="*/ 69223 w 855011"/>
                <a:gd name="connsiteY1172" fmla="*/ 92960 h 565508"/>
                <a:gd name="connsiteX1173" fmla="*/ 66773 w 855011"/>
                <a:gd name="connsiteY1173" fmla="*/ 87714 h 565508"/>
                <a:gd name="connsiteX1174" fmla="*/ 64908 w 855011"/>
                <a:gd name="connsiteY1174" fmla="*/ 85612 h 565508"/>
                <a:gd name="connsiteX1175" fmla="*/ 57085 w 855011"/>
                <a:gd name="connsiteY1175" fmla="*/ 80128 h 565508"/>
                <a:gd name="connsiteX1176" fmla="*/ 54762 w 855011"/>
                <a:gd name="connsiteY1176" fmla="*/ 79068 h 565508"/>
                <a:gd name="connsiteX1177" fmla="*/ 49736 w 855011"/>
                <a:gd name="connsiteY1177" fmla="*/ 78610 h 565508"/>
                <a:gd name="connsiteX1178" fmla="*/ 47982 w 855011"/>
                <a:gd name="connsiteY1178" fmla="*/ 77678 h 565508"/>
                <a:gd name="connsiteX1179" fmla="*/ 45880 w 855011"/>
                <a:gd name="connsiteY1179" fmla="*/ 74770 h 565508"/>
                <a:gd name="connsiteX1180" fmla="*/ 44947 w 855011"/>
                <a:gd name="connsiteY1180" fmla="*/ 74074 h 565508"/>
                <a:gd name="connsiteX1181" fmla="*/ 37598 w 855011"/>
                <a:gd name="connsiteY1181" fmla="*/ 70344 h 565508"/>
                <a:gd name="connsiteX1182" fmla="*/ 34106 w 855011"/>
                <a:gd name="connsiteY1182" fmla="*/ 66125 h 565508"/>
                <a:gd name="connsiteX1183" fmla="*/ 18475 w 855011"/>
                <a:gd name="connsiteY1183" fmla="*/ 54240 h 565508"/>
                <a:gd name="connsiteX1184" fmla="*/ 13465 w 855011"/>
                <a:gd name="connsiteY1184" fmla="*/ 51553 h 565508"/>
                <a:gd name="connsiteX1185" fmla="*/ 7744 w 855011"/>
                <a:gd name="connsiteY1185" fmla="*/ 49815 h 565508"/>
                <a:gd name="connsiteX1186" fmla="*/ 7049 w 855011"/>
                <a:gd name="connsiteY1186" fmla="*/ 51917 h 565508"/>
                <a:gd name="connsiteX1187" fmla="*/ 7396 w 855011"/>
                <a:gd name="connsiteY1187" fmla="*/ 53908 h 565508"/>
                <a:gd name="connsiteX1188" fmla="*/ 9846 w 855011"/>
                <a:gd name="connsiteY1188" fmla="*/ 57638 h 565508"/>
                <a:gd name="connsiteX1189" fmla="*/ 11948 w 855011"/>
                <a:gd name="connsiteY1189" fmla="*/ 60198 h 565508"/>
                <a:gd name="connsiteX1190" fmla="*/ 12296 w 855011"/>
                <a:gd name="connsiteY1190" fmla="*/ 60783 h 565508"/>
                <a:gd name="connsiteX1191" fmla="*/ 11584 w 855011"/>
                <a:gd name="connsiteY1191" fmla="*/ 62174 h 565508"/>
                <a:gd name="connsiteX1192" fmla="*/ 9483 w 855011"/>
                <a:gd name="connsiteY1192" fmla="*/ 64039 h 565508"/>
                <a:gd name="connsiteX1193" fmla="*/ 8771 w 855011"/>
                <a:gd name="connsiteY1193" fmla="*/ 65319 h 565508"/>
                <a:gd name="connsiteX1194" fmla="*/ 7602 w 855011"/>
                <a:gd name="connsiteY1194" fmla="*/ 70692 h 565508"/>
                <a:gd name="connsiteX1195" fmla="*/ 7128 w 855011"/>
                <a:gd name="connsiteY1195" fmla="*/ 71388 h 565508"/>
                <a:gd name="connsiteX1196" fmla="*/ 5958 w 855011"/>
                <a:gd name="connsiteY1196" fmla="*/ 72210 h 565508"/>
                <a:gd name="connsiteX1197" fmla="*/ 5610 w 855011"/>
                <a:gd name="connsiteY1197" fmla="*/ 72905 h 565508"/>
                <a:gd name="connsiteX1198" fmla="*/ 5500 w 855011"/>
                <a:gd name="connsiteY1198" fmla="*/ 73600 h 565508"/>
                <a:gd name="connsiteX1199" fmla="*/ 5958 w 855011"/>
                <a:gd name="connsiteY1199" fmla="*/ 74770 h 565508"/>
                <a:gd name="connsiteX1200" fmla="*/ 5721 w 855011"/>
                <a:gd name="connsiteY1200" fmla="*/ 75592 h 565508"/>
                <a:gd name="connsiteX1201" fmla="*/ 3967 w 855011"/>
                <a:gd name="connsiteY1201" fmla="*/ 80254 h 565508"/>
                <a:gd name="connsiteX1202" fmla="*/ 2576 w 855011"/>
                <a:gd name="connsiteY1202" fmla="*/ 82229 h 565508"/>
                <a:gd name="connsiteX1203" fmla="*/ 585 w 855011"/>
                <a:gd name="connsiteY1203" fmla="*/ 82814 h 565508"/>
                <a:gd name="connsiteX1204" fmla="*/ 0 w 855011"/>
                <a:gd name="connsiteY1204" fmla="*/ 83984 h 565508"/>
                <a:gd name="connsiteX1205" fmla="*/ 1976 w 855011"/>
                <a:gd name="connsiteY1205" fmla="*/ 92012 h 565508"/>
                <a:gd name="connsiteX1206" fmla="*/ 932 w 855011"/>
                <a:gd name="connsiteY1206" fmla="*/ 97386 h 565508"/>
                <a:gd name="connsiteX1207" fmla="*/ 237 w 855011"/>
                <a:gd name="connsiteY1207" fmla="*/ 102743 h 565508"/>
                <a:gd name="connsiteX1208" fmla="*/ 237 w 855011"/>
                <a:gd name="connsiteY1208" fmla="*/ 108338 h 565508"/>
                <a:gd name="connsiteX1209" fmla="*/ 822 w 855011"/>
                <a:gd name="connsiteY1209" fmla="*/ 114170 h 565508"/>
                <a:gd name="connsiteX1210" fmla="*/ 1754 w 855011"/>
                <a:gd name="connsiteY1210" fmla="*/ 119543 h 565508"/>
                <a:gd name="connsiteX1211" fmla="*/ 4093 w 855011"/>
                <a:gd name="connsiteY1211" fmla="*/ 126655 h 565508"/>
                <a:gd name="connsiteX1212" fmla="*/ 4789 w 855011"/>
                <a:gd name="connsiteY1212" fmla="*/ 127477 h 565508"/>
                <a:gd name="connsiteX1213" fmla="*/ 7586 w 855011"/>
                <a:gd name="connsiteY1213" fmla="*/ 128520 h 565508"/>
                <a:gd name="connsiteX1214" fmla="*/ 8755 w 855011"/>
                <a:gd name="connsiteY1214" fmla="*/ 129342 h 565508"/>
                <a:gd name="connsiteX1215" fmla="*/ 9688 w 855011"/>
                <a:gd name="connsiteY1215" fmla="*/ 130385 h 565508"/>
                <a:gd name="connsiteX1216" fmla="*/ 14824 w 855011"/>
                <a:gd name="connsiteY1216" fmla="*/ 138904 h 565508"/>
                <a:gd name="connsiteX1217" fmla="*/ 15757 w 855011"/>
                <a:gd name="connsiteY1217" fmla="*/ 141812 h 565508"/>
                <a:gd name="connsiteX1218" fmla="*/ 16231 w 855011"/>
                <a:gd name="connsiteY1218" fmla="*/ 147058 h 565508"/>
                <a:gd name="connsiteX1219" fmla="*/ 16816 w 855011"/>
                <a:gd name="connsiteY1219" fmla="*/ 148939 h 565508"/>
                <a:gd name="connsiteX1220" fmla="*/ 17859 w 855011"/>
                <a:gd name="connsiteY1220" fmla="*/ 150109 h 565508"/>
                <a:gd name="connsiteX1221" fmla="*/ 19139 w 855011"/>
                <a:gd name="connsiteY1221" fmla="*/ 150804 h 565508"/>
                <a:gd name="connsiteX1222" fmla="*/ 20071 w 855011"/>
                <a:gd name="connsiteY1222" fmla="*/ 151736 h 565508"/>
                <a:gd name="connsiteX1223" fmla="*/ 19961 w 855011"/>
                <a:gd name="connsiteY1223" fmla="*/ 156984 h 565508"/>
                <a:gd name="connsiteX1224" fmla="*/ 21952 w 855011"/>
                <a:gd name="connsiteY1224" fmla="*/ 166324 h 565508"/>
                <a:gd name="connsiteX1225" fmla="*/ 22063 w 855011"/>
                <a:gd name="connsiteY1225" fmla="*/ 168900 h 565508"/>
                <a:gd name="connsiteX1226" fmla="*/ 20546 w 855011"/>
                <a:gd name="connsiteY1226" fmla="*/ 181022 h 565508"/>
                <a:gd name="connsiteX1227" fmla="*/ 20656 w 855011"/>
                <a:gd name="connsiteY1227" fmla="*/ 187202 h 565508"/>
                <a:gd name="connsiteX1228" fmla="*/ 18443 w 855011"/>
                <a:gd name="connsiteY1228" fmla="*/ 209817 h 565508"/>
                <a:gd name="connsiteX1229" fmla="*/ 19265 w 855011"/>
                <a:gd name="connsiteY1229" fmla="*/ 210766 h 565508"/>
                <a:gd name="connsiteX1230" fmla="*/ 21478 w 855011"/>
                <a:gd name="connsiteY1230" fmla="*/ 211808 h 565508"/>
                <a:gd name="connsiteX1231" fmla="*/ 22537 w 855011"/>
                <a:gd name="connsiteY1231" fmla="*/ 212852 h 565508"/>
                <a:gd name="connsiteX1232" fmla="*/ 21715 w 855011"/>
                <a:gd name="connsiteY1232" fmla="*/ 213911 h 565508"/>
                <a:gd name="connsiteX1233" fmla="*/ 21241 w 855011"/>
                <a:gd name="connsiteY1233" fmla="*/ 215538 h 565508"/>
                <a:gd name="connsiteX1234" fmla="*/ 21352 w 855011"/>
                <a:gd name="connsiteY1234" fmla="*/ 217056 h 565508"/>
                <a:gd name="connsiteX1235" fmla="*/ 22173 w 855011"/>
                <a:gd name="connsiteY1235" fmla="*/ 217988 h 565508"/>
                <a:gd name="connsiteX1236" fmla="*/ 23564 w 855011"/>
                <a:gd name="connsiteY1236" fmla="*/ 218573 h 565508"/>
                <a:gd name="connsiteX1237" fmla="*/ 24149 w 855011"/>
                <a:gd name="connsiteY1237" fmla="*/ 219616 h 565508"/>
                <a:gd name="connsiteX1238" fmla="*/ 25429 w 855011"/>
                <a:gd name="connsiteY1238" fmla="*/ 224863 h 565508"/>
                <a:gd name="connsiteX1239" fmla="*/ 26251 w 855011"/>
                <a:gd name="connsiteY1239" fmla="*/ 231517 h 565508"/>
                <a:gd name="connsiteX1240" fmla="*/ 26251 w 855011"/>
                <a:gd name="connsiteY1240" fmla="*/ 237601 h 565508"/>
                <a:gd name="connsiteX1241" fmla="*/ 24844 w 855011"/>
                <a:gd name="connsiteY1241" fmla="*/ 249739 h 565508"/>
                <a:gd name="connsiteX1242" fmla="*/ 24955 w 855011"/>
                <a:gd name="connsiteY1242" fmla="*/ 256487 h 565508"/>
                <a:gd name="connsiteX1243" fmla="*/ 24607 w 855011"/>
                <a:gd name="connsiteY1243" fmla="*/ 259759 h 565508"/>
                <a:gd name="connsiteX1244" fmla="*/ 21573 w 855011"/>
                <a:gd name="connsiteY1244" fmla="*/ 270016 h 565508"/>
                <a:gd name="connsiteX1245" fmla="*/ 20877 w 855011"/>
                <a:gd name="connsiteY1245" fmla="*/ 271533 h 565508"/>
                <a:gd name="connsiteX1246" fmla="*/ 20293 w 855011"/>
                <a:gd name="connsiteY1246" fmla="*/ 272229 h 565508"/>
                <a:gd name="connsiteX1247" fmla="*/ 19834 w 855011"/>
                <a:gd name="connsiteY1247" fmla="*/ 273856 h 565508"/>
                <a:gd name="connsiteX1248" fmla="*/ 19724 w 855011"/>
                <a:gd name="connsiteY1248" fmla="*/ 275626 h 565508"/>
                <a:gd name="connsiteX1249" fmla="*/ 20182 w 855011"/>
                <a:gd name="connsiteY1249" fmla="*/ 276669 h 565508"/>
                <a:gd name="connsiteX1250" fmla="*/ 21004 w 855011"/>
                <a:gd name="connsiteY1250" fmla="*/ 276322 h 565508"/>
                <a:gd name="connsiteX1251" fmla="*/ 25555 w 855011"/>
                <a:gd name="connsiteY1251" fmla="*/ 272813 h 565508"/>
                <a:gd name="connsiteX1252" fmla="*/ 26251 w 855011"/>
                <a:gd name="connsiteY1252" fmla="*/ 272702 h 565508"/>
                <a:gd name="connsiteX1253" fmla="*/ 26709 w 855011"/>
                <a:gd name="connsiteY1253" fmla="*/ 272229 h 565508"/>
                <a:gd name="connsiteX1254" fmla="*/ 26472 w 855011"/>
                <a:gd name="connsiteY1254" fmla="*/ 271185 h 565508"/>
                <a:gd name="connsiteX1255" fmla="*/ 25887 w 855011"/>
                <a:gd name="connsiteY1255" fmla="*/ 269668 h 565508"/>
                <a:gd name="connsiteX1256" fmla="*/ 25887 w 855011"/>
                <a:gd name="connsiteY1256" fmla="*/ 268973 h 565508"/>
                <a:gd name="connsiteX1257" fmla="*/ 26124 w 855011"/>
                <a:gd name="connsiteY1257" fmla="*/ 266175 h 565508"/>
                <a:gd name="connsiteX1258" fmla="*/ 25666 w 855011"/>
                <a:gd name="connsiteY1258" fmla="*/ 263726 h 565508"/>
                <a:gd name="connsiteX1259" fmla="*/ 25666 w 855011"/>
                <a:gd name="connsiteY1259" fmla="*/ 262572 h 565508"/>
                <a:gd name="connsiteX1260" fmla="*/ 27183 w 855011"/>
                <a:gd name="connsiteY1260" fmla="*/ 260581 h 565508"/>
                <a:gd name="connsiteX1261" fmla="*/ 29981 w 855011"/>
                <a:gd name="connsiteY1261" fmla="*/ 259996 h 565508"/>
                <a:gd name="connsiteX1262" fmla="*/ 33015 w 855011"/>
                <a:gd name="connsiteY1262" fmla="*/ 260233 h 565508"/>
                <a:gd name="connsiteX1263" fmla="*/ 35465 w 855011"/>
                <a:gd name="connsiteY1263" fmla="*/ 261039 h 565508"/>
                <a:gd name="connsiteX1264" fmla="*/ 37440 w 855011"/>
                <a:gd name="connsiteY1264" fmla="*/ 262572 h 565508"/>
                <a:gd name="connsiteX1265" fmla="*/ 38957 w 855011"/>
                <a:gd name="connsiteY1265" fmla="*/ 264895 h 565508"/>
                <a:gd name="connsiteX1266" fmla="*/ 39653 w 855011"/>
                <a:gd name="connsiteY1266" fmla="*/ 267819 h 565508"/>
                <a:gd name="connsiteX1267" fmla="*/ 39542 w 855011"/>
                <a:gd name="connsiteY1267" fmla="*/ 270964 h 565508"/>
                <a:gd name="connsiteX1268" fmla="*/ 40364 w 855011"/>
                <a:gd name="connsiteY1268" fmla="*/ 273066 h 565508"/>
                <a:gd name="connsiteX1269" fmla="*/ 43288 w 855011"/>
                <a:gd name="connsiteY1269" fmla="*/ 273983 h 565508"/>
                <a:gd name="connsiteX1270" fmla="*/ 49009 w 855011"/>
                <a:gd name="connsiteY1270" fmla="*/ 274568 h 565508"/>
                <a:gd name="connsiteX1271" fmla="*/ 48772 w 855011"/>
                <a:gd name="connsiteY1271" fmla="*/ 275516 h 565508"/>
                <a:gd name="connsiteX1272" fmla="*/ 48424 w 855011"/>
                <a:gd name="connsiteY1272" fmla="*/ 275753 h 565508"/>
                <a:gd name="connsiteX1273" fmla="*/ 47839 w 855011"/>
                <a:gd name="connsiteY1273" fmla="*/ 276448 h 565508"/>
                <a:gd name="connsiteX1274" fmla="*/ 54604 w 855011"/>
                <a:gd name="connsiteY1274" fmla="*/ 277365 h 565508"/>
                <a:gd name="connsiteX1275" fmla="*/ 57986 w 855011"/>
                <a:gd name="connsiteY1275" fmla="*/ 278408 h 565508"/>
                <a:gd name="connsiteX1276" fmla="*/ 60309 w 855011"/>
                <a:gd name="connsiteY1276" fmla="*/ 280289 h 565508"/>
                <a:gd name="connsiteX1277" fmla="*/ 51443 w 855011"/>
                <a:gd name="connsiteY1277" fmla="*/ 280747 h 565508"/>
                <a:gd name="connsiteX1278" fmla="*/ 42577 w 855011"/>
                <a:gd name="connsiteY1278" fmla="*/ 282612 h 565508"/>
                <a:gd name="connsiteX1279" fmla="*/ 38847 w 855011"/>
                <a:gd name="connsiteY1279" fmla="*/ 284003 h 565508"/>
                <a:gd name="connsiteX1280" fmla="*/ 37093 w 855011"/>
                <a:gd name="connsiteY1280" fmla="*/ 284350 h 565508"/>
                <a:gd name="connsiteX1281" fmla="*/ 34643 w 855011"/>
                <a:gd name="connsiteY1281" fmla="*/ 284113 h 565508"/>
                <a:gd name="connsiteX1282" fmla="*/ 32667 w 855011"/>
                <a:gd name="connsiteY1282" fmla="*/ 284809 h 565508"/>
                <a:gd name="connsiteX1283" fmla="*/ 31387 w 855011"/>
                <a:gd name="connsiteY1283" fmla="*/ 286784 h 565508"/>
                <a:gd name="connsiteX1284" fmla="*/ 31498 w 855011"/>
                <a:gd name="connsiteY1284" fmla="*/ 288428 h 565508"/>
                <a:gd name="connsiteX1285" fmla="*/ 33489 w 855011"/>
                <a:gd name="connsiteY1285" fmla="*/ 287954 h 565508"/>
                <a:gd name="connsiteX1286" fmla="*/ 34185 w 855011"/>
                <a:gd name="connsiteY1286" fmla="*/ 289834 h 565508"/>
                <a:gd name="connsiteX1287" fmla="*/ 34643 w 855011"/>
                <a:gd name="connsiteY1287" fmla="*/ 291225 h 565508"/>
                <a:gd name="connsiteX1288" fmla="*/ 34406 w 855011"/>
                <a:gd name="connsiteY1288" fmla="*/ 292521 h 565508"/>
                <a:gd name="connsiteX1289" fmla="*/ 33236 w 855011"/>
                <a:gd name="connsiteY1289" fmla="*/ 293801 h 565508"/>
                <a:gd name="connsiteX1290" fmla="*/ 32541 w 855011"/>
                <a:gd name="connsiteY1290" fmla="*/ 293454 h 565508"/>
                <a:gd name="connsiteX1291" fmla="*/ 31261 w 855011"/>
                <a:gd name="connsiteY1291" fmla="*/ 292284 h 565508"/>
                <a:gd name="connsiteX1292" fmla="*/ 29633 w 855011"/>
                <a:gd name="connsiteY1292" fmla="*/ 291115 h 565508"/>
                <a:gd name="connsiteX1293" fmla="*/ 27989 w 855011"/>
                <a:gd name="connsiteY1293" fmla="*/ 291004 h 565508"/>
                <a:gd name="connsiteX1294" fmla="*/ 27989 w 855011"/>
                <a:gd name="connsiteY1294" fmla="*/ 288554 h 565508"/>
                <a:gd name="connsiteX1295" fmla="*/ 26361 w 855011"/>
                <a:gd name="connsiteY1295" fmla="*/ 285283 h 565508"/>
                <a:gd name="connsiteX1296" fmla="*/ 27294 w 855011"/>
                <a:gd name="connsiteY1296" fmla="*/ 283655 h 565508"/>
                <a:gd name="connsiteX1297" fmla="*/ 26472 w 855011"/>
                <a:gd name="connsiteY1297" fmla="*/ 280052 h 565508"/>
                <a:gd name="connsiteX1298" fmla="*/ 23912 w 855011"/>
                <a:gd name="connsiteY1298" fmla="*/ 281569 h 565508"/>
                <a:gd name="connsiteX1299" fmla="*/ 23090 w 855011"/>
                <a:gd name="connsiteY1299" fmla="*/ 283323 h 565508"/>
                <a:gd name="connsiteX1300" fmla="*/ 23675 w 855011"/>
                <a:gd name="connsiteY1300" fmla="*/ 289171 h 565508"/>
                <a:gd name="connsiteX1301" fmla="*/ 23675 w 855011"/>
                <a:gd name="connsiteY1301" fmla="*/ 295334 h 565508"/>
                <a:gd name="connsiteX1302" fmla="*/ 22979 w 855011"/>
                <a:gd name="connsiteY1302" fmla="*/ 305607 h 565508"/>
                <a:gd name="connsiteX1303" fmla="*/ 23438 w 855011"/>
                <a:gd name="connsiteY1303" fmla="*/ 307709 h 565508"/>
                <a:gd name="connsiteX1304" fmla="*/ 24828 w 855011"/>
                <a:gd name="connsiteY1304" fmla="*/ 308989 h 565508"/>
                <a:gd name="connsiteX1305" fmla="*/ 28685 w 855011"/>
                <a:gd name="connsiteY1305" fmla="*/ 310159 h 565508"/>
                <a:gd name="connsiteX1306" fmla="*/ 30550 w 855011"/>
                <a:gd name="connsiteY1306" fmla="*/ 310396 h 565508"/>
                <a:gd name="connsiteX1307" fmla="*/ 31482 w 855011"/>
                <a:gd name="connsiteY1307" fmla="*/ 310743 h 565508"/>
                <a:gd name="connsiteX1308" fmla="*/ 32541 w 855011"/>
                <a:gd name="connsiteY1308" fmla="*/ 311802 h 565508"/>
                <a:gd name="connsiteX1309" fmla="*/ 33363 w 855011"/>
                <a:gd name="connsiteY1309" fmla="*/ 312956 h 565508"/>
                <a:gd name="connsiteX1310" fmla="*/ 34295 w 855011"/>
                <a:gd name="connsiteY1310" fmla="*/ 313541 h 565508"/>
                <a:gd name="connsiteX1311" fmla="*/ 35939 w 855011"/>
                <a:gd name="connsiteY1311" fmla="*/ 312956 h 565508"/>
                <a:gd name="connsiteX1312" fmla="*/ 34532 w 855011"/>
                <a:gd name="connsiteY1312" fmla="*/ 311455 h 565508"/>
                <a:gd name="connsiteX1313" fmla="*/ 34769 w 855011"/>
                <a:gd name="connsiteY1313" fmla="*/ 310506 h 565508"/>
                <a:gd name="connsiteX1314" fmla="*/ 40253 w 855011"/>
                <a:gd name="connsiteY1314" fmla="*/ 312956 h 565508"/>
                <a:gd name="connsiteX1315" fmla="*/ 41897 w 855011"/>
                <a:gd name="connsiteY1315" fmla="*/ 312624 h 565508"/>
                <a:gd name="connsiteX1316" fmla="*/ 43288 w 855011"/>
                <a:gd name="connsiteY1316" fmla="*/ 311455 h 565508"/>
                <a:gd name="connsiteX1317" fmla="*/ 44220 w 855011"/>
                <a:gd name="connsiteY1317" fmla="*/ 310854 h 565508"/>
                <a:gd name="connsiteX1318" fmla="*/ 45390 w 855011"/>
                <a:gd name="connsiteY1318" fmla="*/ 311091 h 565508"/>
                <a:gd name="connsiteX1319" fmla="*/ 47018 w 855011"/>
                <a:gd name="connsiteY1319" fmla="*/ 312150 h 565508"/>
                <a:gd name="connsiteX1320" fmla="*/ 49578 w 855011"/>
                <a:gd name="connsiteY1320" fmla="*/ 315184 h 565508"/>
                <a:gd name="connsiteX1321" fmla="*/ 51332 w 855011"/>
                <a:gd name="connsiteY1321" fmla="*/ 318566 h 565508"/>
                <a:gd name="connsiteX1322" fmla="*/ 53308 w 855011"/>
                <a:gd name="connsiteY1322" fmla="*/ 321475 h 565508"/>
                <a:gd name="connsiteX1323" fmla="*/ 56690 w 855011"/>
                <a:gd name="connsiteY1323" fmla="*/ 322755 h 565508"/>
                <a:gd name="connsiteX1324" fmla="*/ 54936 w 855011"/>
                <a:gd name="connsiteY1324" fmla="*/ 324035 h 565508"/>
                <a:gd name="connsiteX1325" fmla="*/ 52596 w 855011"/>
                <a:gd name="connsiteY1325" fmla="*/ 324635 h 565508"/>
                <a:gd name="connsiteX1326" fmla="*/ 50842 w 855011"/>
                <a:gd name="connsiteY1326" fmla="*/ 323924 h 565508"/>
                <a:gd name="connsiteX1327" fmla="*/ 50495 w 855011"/>
                <a:gd name="connsiteY1327" fmla="*/ 321949 h 565508"/>
                <a:gd name="connsiteX1328" fmla="*/ 50257 w 855011"/>
                <a:gd name="connsiteY1328" fmla="*/ 319151 h 565508"/>
                <a:gd name="connsiteX1329" fmla="*/ 48503 w 855011"/>
                <a:gd name="connsiteY1329" fmla="*/ 318108 h 565508"/>
                <a:gd name="connsiteX1330" fmla="*/ 44663 w 855011"/>
                <a:gd name="connsiteY1330" fmla="*/ 317998 h 565508"/>
                <a:gd name="connsiteX1331" fmla="*/ 40569 w 855011"/>
                <a:gd name="connsiteY1331" fmla="*/ 318693 h 565508"/>
                <a:gd name="connsiteX1332" fmla="*/ 38468 w 855011"/>
                <a:gd name="connsiteY1332" fmla="*/ 321949 h 565508"/>
                <a:gd name="connsiteX1333" fmla="*/ 38230 w 855011"/>
                <a:gd name="connsiteY1333" fmla="*/ 326374 h 565508"/>
                <a:gd name="connsiteX1334" fmla="*/ 39748 w 855011"/>
                <a:gd name="connsiteY1334" fmla="*/ 330704 h 565508"/>
                <a:gd name="connsiteX1335" fmla="*/ 38120 w 855011"/>
                <a:gd name="connsiteY1335" fmla="*/ 329993 h 565508"/>
                <a:gd name="connsiteX1336" fmla="*/ 35560 w 855011"/>
                <a:gd name="connsiteY1336" fmla="*/ 327195 h 565508"/>
                <a:gd name="connsiteX1337" fmla="*/ 33695 w 855011"/>
                <a:gd name="connsiteY1337" fmla="*/ 326247 h 565508"/>
                <a:gd name="connsiteX1338" fmla="*/ 34390 w 855011"/>
                <a:gd name="connsiteY1338" fmla="*/ 329061 h 565508"/>
                <a:gd name="connsiteX1339" fmla="*/ 36255 w 855011"/>
                <a:gd name="connsiteY1339" fmla="*/ 333375 h 565508"/>
                <a:gd name="connsiteX1340" fmla="*/ 37187 w 855011"/>
                <a:gd name="connsiteY1340" fmla="*/ 337452 h 565508"/>
                <a:gd name="connsiteX1341" fmla="*/ 37535 w 855011"/>
                <a:gd name="connsiteY1341" fmla="*/ 338274 h 565508"/>
                <a:gd name="connsiteX1342" fmla="*/ 37646 w 855011"/>
                <a:gd name="connsiteY1342" fmla="*/ 339318 h 565508"/>
                <a:gd name="connsiteX1343" fmla="*/ 37409 w 855011"/>
                <a:gd name="connsiteY1343" fmla="*/ 341325 h 565508"/>
                <a:gd name="connsiteX1344" fmla="*/ 36950 w 855011"/>
                <a:gd name="connsiteY1344" fmla="*/ 342715 h 565508"/>
                <a:gd name="connsiteX1345" fmla="*/ 36255 w 855011"/>
                <a:gd name="connsiteY1345" fmla="*/ 343774 h 565508"/>
                <a:gd name="connsiteX1346" fmla="*/ 35323 w 855011"/>
                <a:gd name="connsiteY1346" fmla="*/ 344359 h 565508"/>
                <a:gd name="connsiteX1347" fmla="*/ 32525 w 855011"/>
                <a:gd name="connsiteY1347" fmla="*/ 344596 h 565508"/>
                <a:gd name="connsiteX1348" fmla="*/ 31830 w 855011"/>
                <a:gd name="connsiteY1348" fmla="*/ 345639 h 565508"/>
                <a:gd name="connsiteX1349" fmla="*/ 31719 w 855011"/>
                <a:gd name="connsiteY1349" fmla="*/ 347378 h 565508"/>
                <a:gd name="connsiteX1350" fmla="*/ 31830 w 855011"/>
                <a:gd name="connsiteY1350" fmla="*/ 349005 h 565508"/>
                <a:gd name="connsiteX1351" fmla="*/ 32177 w 855011"/>
                <a:gd name="connsiteY1351" fmla="*/ 349827 h 565508"/>
                <a:gd name="connsiteX1352" fmla="*/ 32762 w 855011"/>
                <a:gd name="connsiteY1352" fmla="*/ 350649 h 565508"/>
                <a:gd name="connsiteX1353" fmla="*/ 33458 w 855011"/>
                <a:gd name="connsiteY1353" fmla="*/ 351344 h 565508"/>
                <a:gd name="connsiteX1354" fmla="*/ 34042 w 855011"/>
                <a:gd name="connsiteY1354" fmla="*/ 351582 h 565508"/>
                <a:gd name="connsiteX1355" fmla="*/ 34279 w 855011"/>
                <a:gd name="connsiteY1355" fmla="*/ 352040 h 565508"/>
                <a:gd name="connsiteX1356" fmla="*/ 34169 w 855011"/>
                <a:gd name="connsiteY1356" fmla="*/ 353557 h 565508"/>
                <a:gd name="connsiteX1357" fmla="*/ 34169 w 855011"/>
                <a:gd name="connsiteY1357" fmla="*/ 354379 h 565508"/>
                <a:gd name="connsiteX1358" fmla="*/ 35923 w 855011"/>
                <a:gd name="connsiteY1358" fmla="*/ 355991 h 565508"/>
                <a:gd name="connsiteX1359" fmla="*/ 38262 w 855011"/>
                <a:gd name="connsiteY1359" fmla="*/ 357635 h 565508"/>
                <a:gd name="connsiteX1360" fmla="*/ 39779 w 855011"/>
                <a:gd name="connsiteY1360" fmla="*/ 359610 h 565508"/>
                <a:gd name="connsiteX1361" fmla="*/ 38499 w 855011"/>
                <a:gd name="connsiteY1361" fmla="*/ 362281 h 565508"/>
                <a:gd name="connsiteX1362" fmla="*/ 36982 w 855011"/>
                <a:gd name="connsiteY1362" fmla="*/ 360179 h 565508"/>
                <a:gd name="connsiteX1363" fmla="*/ 32904 w 855011"/>
                <a:gd name="connsiteY1363" fmla="*/ 355975 h 565508"/>
                <a:gd name="connsiteX1364" fmla="*/ 32320 w 855011"/>
                <a:gd name="connsiteY1364" fmla="*/ 354474 h 565508"/>
                <a:gd name="connsiteX1365" fmla="*/ 31387 w 855011"/>
                <a:gd name="connsiteY1365" fmla="*/ 354363 h 565508"/>
                <a:gd name="connsiteX1366" fmla="*/ 30344 w 855011"/>
                <a:gd name="connsiteY1366" fmla="*/ 357745 h 565508"/>
                <a:gd name="connsiteX1367" fmla="*/ 28242 w 855011"/>
                <a:gd name="connsiteY1367" fmla="*/ 360653 h 565508"/>
                <a:gd name="connsiteX1368" fmla="*/ 25571 w 855011"/>
                <a:gd name="connsiteY1368" fmla="*/ 362281 h 565508"/>
                <a:gd name="connsiteX1369" fmla="*/ 22774 w 855011"/>
                <a:gd name="connsiteY1369" fmla="*/ 361823 h 565508"/>
                <a:gd name="connsiteX1370" fmla="*/ 21494 w 855011"/>
                <a:gd name="connsiteY1370" fmla="*/ 359500 h 565508"/>
                <a:gd name="connsiteX1371" fmla="*/ 20909 w 855011"/>
                <a:gd name="connsiteY1371" fmla="*/ 355770 h 565508"/>
                <a:gd name="connsiteX1372" fmla="*/ 21020 w 855011"/>
                <a:gd name="connsiteY1372" fmla="*/ 347836 h 565508"/>
                <a:gd name="connsiteX1373" fmla="*/ 21715 w 855011"/>
                <a:gd name="connsiteY1373" fmla="*/ 343885 h 565508"/>
                <a:gd name="connsiteX1374" fmla="*/ 25097 w 855011"/>
                <a:gd name="connsiteY1374" fmla="*/ 332806 h 565508"/>
                <a:gd name="connsiteX1375" fmla="*/ 24971 w 855011"/>
                <a:gd name="connsiteY1375" fmla="*/ 329298 h 565508"/>
                <a:gd name="connsiteX1376" fmla="*/ 24149 w 855011"/>
                <a:gd name="connsiteY1376" fmla="*/ 326484 h 565508"/>
                <a:gd name="connsiteX1377" fmla="*/ 24038 w 855011"/>
                <a:gd name="connsiteY1377" fmla="*/ 324035 h 565508"/>
                <a:gd name="connsiteX1378" fmla="*/ 26030 w 855011"/>
                <a:gd name="connsiteY1378" fmla="*/ 321364 h 565508"/>
                <a:gd name="connsiteX1379" fmla="*/ 22885 w 855011"/>
                <a:gd name="connsiteY1379" fmla="*/ 322059 h 565508"/>
                <a:gd name="connsiteX1380" fmla="*/ 21130 w 855011"/>
                <a:gd name="connsiteY1380" fmla="*/ 327654 h 565508"/>
                <a:gd name="connsiteX1381" fmla="*/ 17401 w 855011"/>
                <a:gd name="connsiteY1381" fmla="*/ 352482 h 565508"/>
                <a:gd name="connsiteX1382" fmla="*/ 15773 w 855011"/>
                <a:gd name="connsiteY1382" fmla="*/ 358788 h 565508"/>
                <a:gd name="connsiteX1383" fmla="*/ 13671 w 855011"/>
                <a:gd name="connsiteY1383" fmla="*/ 363103 h 565508"/>
                <a:gd name="connsiteX1384" fmla="*/ 14018 w 855011"/>
                <a:gd name="connsiteY1384" fmla="*/ 365079 h 565508"/>
                <a:gd name="connsiteX1385" fmla="*/ 13671 w 855011"/>
                <a:gd name="connsiteY1385" fmla="*/ 366596 h 565508"/>
                <a:gd name="connsiteX1386" fmla="*/ 12280 w 855011"/>
                <a:gd name="connsiteY1386" fmla="*/ 369156 h 565508"/>
                <a:gd name="connsiteX1387" fmla="*/ 10415 w 855011"/>
                <a:gd name="connsiteY1387" fmla="*/ 371843 h 565508"/>
                <a:gd name="connsiteX1388" fmla="*/ 9135 w 855011"/>
                <a:gd name="connsiteY1388" fmla="*/ 373470 h 565508"/>
                <a:gd name="connsiteX1389" fmla="*/ 8076 w 855011"/>
                <a:gd name="connsiteY1389" fmla="*/ 374403 h 565508"/>
                <a:gd name="connsiteX1390" fmla="*/ 9008 w 855011"/>
                <a:gd name="connsiteY1390" fmla="*/ 375573 h 565508"/>
                <a:gd name="connsiteX1391" fmla="*/ 10051 w 855011"/>
                <a:gd name="connsiteY1391" fmla="*/ 375920 h 565508"/>
                <a:gd name="connsiteX1392" fmla="*/ 12501 w 855011"/>
                <a:gd name="connsiteY1392" fmla="*/ 375462 h 565508"/>
                <a:gd name="connsiteX1393" fmla="*/ 13086 w 855011"/>
                <a:gd name="connsiteY1393" fmla="*/ 375699 h 565508"/>
                <a:gd name="connsiteX1394" fmla="*/ 13434 w 855011"/>
                <a:gd name="connsiteY1394" fmla="*/ 376284 h 565508"/>
                <a:gd name="connsiteX1395" fmla="*/ 13781 w 855011"/>
                <a:gd name="connsiteY1395" fmla="*/ 376647 h 565508"/>
                <a:gd name="connsiteX1396" fmla="*/ 14824 w 855011"/>
                <a:gd name="connsiteY1396" fmla="*/ 375936 h 565508"/>
                <a:gd name="connsiteX1397" fmla="*/ 14587 w 855011"/>
                <a:gd name="connsiteY1397" fmla="*/ 375699 h 565508"/>
                <a:gd name="connsiteX1398" fmla="*/ 14477 w 855011"/>
                <a:gd name="connsiteY1398" fmla="*/ 374767 h 565508"/>
                <a:gd name="connsiteX1399" fmla="*/ 14477 w 855011"/>
                <a:gd name="connsiteY1399" fmla="*/ 373597 h 565508"/>
                <a:gd name="connsiteX1400" fmla="*/ 14714 w 855011"/>
                <a:gd name="connsiteY1400" fmla="*/ 372902 h 565508"/>
                <a:gd name="connsiteX1401" fmla="*/ 16926 w 855011"/>
                <a:gd name="connsiteY1401" fmla="*/ 371621 h 565508"/>
                <a:gd name="connsiteX1402" fmla="*/ 18918 w 855011"/>
                <a:gd name="connsiteY1402" fmla="*/ 371732 h 565508"/>
                <a:gd name="connsiteX1403" fmla="*/ 20782 w 855011"/>
                <a:gd name="connsiteY1403" fmla="*/ 372902 h 565508"/>
                <a:gd name="connsiteX1404" fmla="*/ 22300 w 855011"/>
                <a:gd name="connsiteY1404" fmla="*/ 374530 h 565508"/>
                <a:gd name="connsiteX1405" fmla="*/ 26725 w 855011"/>
                <a:gd name="connsiteY1405" fmla="*/ 381642 h 565508"/>
                <a:gd name="connsiteX1406" fmla="*/ 29064 w 855011"/>
                <a:gd name="connsiteY1406" fmla="*/ 383285 h 565508"/>
                <a:gd name="connsiteX1407" fmla="*/ 31988 w 855011"/>
                <a:gd name="connsiteY1407" fmla="*/ 383743 h 565508"/>
                <a:gd name="connsiteX1408" fmla="*/ 34437 w 855011"/>
                <a:gd name="connsiteY1408" fmla="*/ 382700 h 565508"/>
                <a:gd name="connsiteX1409" fmla="*/ 36650 w 855011"/>
                <a:gd name="connsiteY1409" fmla="*/ 381293 h 565508"/>
                <a:gd name="connsiteX1410" fmla="*/ 39337 w 855011"/>
                <a:gd name="connsiteY1410" fmla="*/ 380377 h 565508"/>
                <a:gd name="connsiteX1411" fmla="*/ 40617 w 855011"/>
                <a:gd name="connsiteY1411" fmla="*/ 380614 h 565508"/>
                <a:gd name="connsiteX1412" fmla="*/ 43999 w 855011"/>
                <a:gd name="connsiteY1412" fmla="*/ 382353 h 565508"/>
                <a:gd name="connsiteX1413" fmla="*/ 45169 w 855011"/>
                <a:gd name="connsiteY1413" fmla="*/ 382353 h 565508"/>
                <a:gd name="connsiteX1414" fmla="*/ 46907 w 855011"/>
                <a:gd name="connsiteY1414" fmla="*/ 381420 h 565508"/>
                <a:gd name="connsiteX1415" fmla="*/ 50526 w 855011"/>
                <a:gd name="connsiteY1415" fmla="*/ 381072 h 565508"/>
                <a:gd name="connsiteX1416" fmla="*/ 51806 w 855011"/>
                <a:gd name="connsiteY1416" fmla="*/ 379919 h 565508"/>
                <a:gd name="connsiteX1417" fmla="*/ 52849 w 855011"/>
                <a:gd name="connsiteY1417" fmla="*/ 379445 h 565508"/>
                <a:gd name="connsiteX1418" fmla="*/ 54130 w 855011"/>
                <a:gd name="connsiteY1418" fmla="*/ 381547 h 565508"/>
                <a:gd name="connsiteX1419" fmla="*/ 54477 w 855011"/>
                <a:gd name="connsiteY1419" fmla="*/ 382953 h 565508"/>
                <a:gd name="connsiteX1420" fmla="*/ 54477 w 855011"/>
                <a:gd name="connsiteY1420" fmla="*/ 384233 h 565508"/>
                <a:gd name="connsiteX1421" fmla="*/ 54714 w 855011"/>
                <a:gd name="connsiteY1421" fmla="*/ 385403 h 565508"/>
                <a:gd name="connsiteX1422" fmla="*/ 61004 w 855011"/>
                <a:gd name="connsiteY1422" fmla="*/ 388311 h 565508"/>
                <a:gd name="connsiteX1423" fmla="*/ 75244 w 855011"/>
                <a:gd name="connsiteY1423" fmla="*/ 388895 h 565508"/>
                <a:gd name="connsiteX1424" fmla="*/ 78389 w 855011"/>
                <a:gd name="connsiteY1424" fmla="*/ 390065 h 565508"/>
                <a:gd name="connsiteX1425" fmla="*/ 80839 w 855011"/>
                <a:gd name="connsiteY1425" fmla="*/ 392040 h 565508"/>
                <a:gd name="connsiteX1426" fmla="*/ 81313 w 855011"/>
                <a:gd name="connsiteY1426" fmla="*/ 395186 h 565508"/>
                <a:gd name="connsiteX1427" fmla="*/ 81423 w 855011"/>
                <a:gd name="connsiteY1427" fmla="*/ 397999 h 565508"/>
                <a:gd name="connsiteX1428" fmla="*/ 82814 w 855011"/>
                <a:gd name="connsiteY1428" fmla="*/ 400448 h 565508"/>
                <a:gd name="connsiteX1429" fmla="*/ 90053 w 855011"/>
                <a:gd name="connsiteY1429" fmla="*/ 408856 h 565508"/>
                <a:gd name="connsiteX1430" fmla="*/ 91918 w 855011"/>
                <a:gd name="connsiteY1430" fmla="*/ 410374 h 565508"/>
                <a:gd name="connsiteX1431" fmla="*/ 94952 w 855011"/>
                <a:gd name="connsiteY1431" fmla="*/ 411417 h 565508"/>
                <a:gd name="connsiteX1432" fmla="*/ 97639 w 855011"/>
                <a:gd name="connsiteY1432" fmla="*/ 411417 h 565508"/>
                <a:gd name="connsiteX1433" fmla="*/ 102996 w 855011"/>
                <a:gd name="connsiteY1433" fmla="*/ 410136 h 565508"/>
                <a:gd name="connsiteX1434" fmla="*/ 105794 w 855011"/>
                <a:gd name="connsiteY1434" fmla="*/ 410595 h 565508"/>
                <a:gd name="connsiteX1435" fmla="*/ 113143 w 855011"/>
                <a:gd name="connsiteY1435" fmla="*/ 410832 h 565508"/>
                <a:gd name="connsiteX1436" fmla="*/ 115134 w 855011"/>
                <a:gd name="connsiteY1436" fmla="*/ 411875 h 565508"/>
                <a:gd name="connsiteX1437" fmla="*/ 116414 w 855011"/>
                <a:gd name="connsiteY1437" fmla="*/ 413503 h 565508"/>
                <a:gd name="connsiteX1438" fmla="*/ 119686 w 855011"/>
                <a:gd name="connsiteY1438" fmla="*/ 417106 h 565508"/>
                <a:gd name="connsiteX1439" fmla="*/ 121092 w 855011"/>
                <a:gd name="connsiteY1439" fmla="*/ 418276 h 565508"/>
                <a:gd name="connsiteX1440" fmla="*/ 124364 w 855011"/>
                <a:gd name="connsiteY1440" fmla="*/ 419572 h 565508"/>
                <a:gd name="connsiteX1441" fmla="*/ 127635 w 855011"/>
                <a:gd name="connsiteY1441" fmla="*/ 421784 h 565508"/>
                <a:gd name="connsiteX1442" fmla="*/ 130670 w 855011"/>
                <a:gd name="connsiteY1442" fmla="*/ 424455 h 565508"/>
                <a:gd name="connsiteX1443" fmla="*/ 133119 w 855011"/>
                <a:gd name="connsiteY1443" fmla="*/ 427126 h 565508"/>
                <a:gd name="connsiteX1444" fmla="*/ 134637 w 855011"/>
                <a:gd name="connsiteY1444" fmla="*/ 429939 h 565508"/>
                <a:gd name="connsiteX1445" fmla="*/ 135917 w 855011"/>
                <a:gd name="connsiteY1445" fmla="*/ 433321 h 565508"/>
                <a:gd name="connsiteX1446" fmla="*/ 136738 w 855011"/>
                <a:gd name="connsiteY1446" fmla="*/ 436941 h 565508"/>
                <a:gd name="connsiteX1447" fmla="*/ 136738 w 855011"/>
                <a:gd name="connsiteY1447" fmla="*/ 442899 h 565508"/>
                <a:gd name="connsiteX1448" fmla="*/ 137908 w 855011"/>
                <a:gd name="connsiteY1448" fmla="*/ 444874 h 565508"/>
                <a:gd name="connsiteX1449" fmla="*/ 139425 w 855011"/>
                <a:gd name="connsiteY1449" fmla="*/ 446628 h 565508"/>
                <a:gd name="connsiteX1450" fmla="*/ 140595 w 855011"/>
                <a:gd name="connsiteY1450" fmla="*/ 448857 h 565508"/>
                <a:gd name="connsiteX1451" fmla="*/ 140705 w 855011"/>
                <a:gd name="connsiteY1451" fmla="*/ 451417 h 565508"/>
                <a:gd name="connsiteX1452" fmla="*/ 140247 w 855011"/>
                <a:gd name="connsiteY1452" fmla="*/ 458308 h 565508"/>
                <a:gd name="connsiteX1453" fmla="*/ 141179 w 855011"/>
                <a:gd name="connsiteY1453" fmla="*/ 463902 h 565508"/>
                <a:gd name="connsiteX1454" fmla="*/ 140484 w 855011"/>
                <a:gd name="connsiteY1454" fmla="*/ 466574 h 565508"/>
                <a:gd name="connsiteX1455" fmla="*/ 139315 w 855011"/>
                <a:gd name="connsiteY1455" fmla="*/ 469481 h 565508"/>
                <a:gd name="connsiteX1456" fmla="*/ 138619 w 855011"/>
                <a:gd name="connsiteY1456" fmla="*/ 472864 h 565508"/>
                <a:gd name="connsiteX1457" fmla="*/ 140373 w 855011"/>
                <a:gd name="connsiteY1457" fmla="*/ 477526 h 565508"/>
                <a:gd name="connsiteX1458" fmla="*/ 140484 w 855011"/>
                <a:gd name="connsiteY1458" fmla="*/ 479043 h 565508"/>
                <a:gd name="connsiteX1459" fmla="*/ 140026 w 855011"/>
                <a:gd name="connsiteY1459" fmla="*/ 480671 h 565508"/>
                <a:gd name="connsiteX1460" fmla="*/ 138967 w 855011"/>
                <a:gd name="connsiteY1460" fmla="*/ 483484 h 565508"/>
                <a:gd name="connsiteX1461" fmla="*/ 138509 w 855011"/>
                <a:gd name="connsiteY1461" fmla="*/ 485112 h 565508"/>
                <a:gd name="connsiteX1462" fmla="*/ 137813 w 855011"/>
                <a:gd name="connsiteY1462" fmla="*/ 490944 h 565508"/>
                <a:gd name="connsiteX1463" fmla="*/ 137813 w 855011"/>
                <a:gd name="connsiteY1463" fmla="*/ 494452 h 565508"/>
                <a:gd name="connsiteX1464" fmla="*/ 138398 w 855011"/>
                <a:gd name="connsiteY1464" fmla="*/ 497139 h 565508"/>
                <a:gd name="connsiteX1465" fmla="*/ 139915 w 855011"/>
                <a:gd name="connsiteY1465" fmla="*/ 499589 h 565508"/>
                <a:gd name="connsiteX1466" fmla="*/ 142128 w 855011"/>
                <a:gd name="connsiteY1466" fmla="*/ 502149 h 565508"/>
                <a:gd name="connsiteX1467" fmla="*/ 144577 w 855011"/>
                <a:gd name="connsiteY1467" fmla="*/ 504251 h 565508"/>
                <a:gd name="connsiteX1468" fmla="*/ 152985 w 855011"/>
                <a:gd name="connsiteY1468" fmla="*/ 507633 h 565508"/>
                <a:gd name="connsiteX1469" fmla="*/ 157758 w 855011"/>
                <a:gd name="connsiteY1469" fmla="*/ 507522 h 565508"/>
                <a:gd name="connsiteX1470" fmla="*/ 159386 w 855011"/>
                <a:gd name="connsiteY1470" fmla="*/ 507870 h 565508"/>
                <a:gd name="connsiteX1471" fmla="*/ 162657 w 855011"/>
                <a:gd name="connsiteY1471" fmla="*/ 510446 h 565508"/>
                <a:gd name="connsiteX1472" fmla="*/ 168142 w 855011"/>
                <a:gd name="connsiteY1472" fmla="*/ 513006 h 565508"/>
                <a:gd name="connsiteX1473" fmla="*/ 171065 w 855011"/>
                <a:gd name="connsiteY1473" fmla="*/ 515456 h 565508"/>
                <a:gd name="connsiteX1474" fmla="*/ 180516 w 855011"/>
                <a:gd name="connsiteY1474" fmla="*/ 517558 h 565508"/>
                <a:gd name="connsiteX1475" fmla="*/ 188924 w 855011"/>
                <a:gd name="connsiteY1475" fmla="*/ 522584 h 565508"/>
                <a:gd name="connsiteX1476" fmla="*/ 191137 w 855011"/>
                <a:gd name="connsiteY1476" fmla="*/ 522473 h 565508"/>
                <a:gd name="connsiteX1477" fmla="*/ 193349 w 855011"/>
                <a:gd name="connsiteY1477" fmla="*/ 521651 h 565508"/>
                <a:gd name="connsiteX1478" fmla="*/ 202216 w 855011"/>
                <a:gd name="connsiteY1478" fmla="*/ 520956 h 565508"/>
                <a:gd name="connsiteX1479" fmla="*/ 223678 w 855011"/>
                <a:gd name="connsiteY1479" fmla="*/ 517795 h 565508"/>
                <a:gd name="connsiteX1480" fmla="*/ 228704 w 855011"/>
                <a:gd name="connsiteY1480" fmla="*/ 516057 h 565508"/>
                <a:gd name="connsiteX1481" fmla="*/ 237570 w 855011"/>
                <a:gd name="connsiteY1481" fmla="*/ 511505 h 565508"/>
                <a:gd name="connsiteX1482" fmla="*/ 242706 w 855011"/>
                <a:gd name="connsiteY1482" fmla="*/ 509988 h 565508"/>
                <a:gd name="connsiteX1483" fmla="*/ 245978 w 855011"/>
                <a:gd name="connsiteY1483" fmla="*/ 510098 h 565508"/>
                <a:gd name="connsiteX1484" fmla="*/ 254022 w 855011"/>
                <a:gd name="connsiteY1484" fmla="*/ 513370 h 565508"/>
                <a:gd name="connsiteX1485" fmla="*/ 271043 w 855011"/>
                <a:gd name="connsiteY1485" fmla="*/ 513844 h 565508"/>
                <a:gd name="connsiteX1486" fmla="*/ 303821 w 855011"/>
                <a:gd name="connsiteY1486" fmla="*/ 523422 h 565508"/>
                <a:gd name="connsiteX1487" fmla="*/ 308831 w 855011"/>
                <a:gd name="connsiteY1487" fmla="*/ 526219 h 565508"/>
                <a:gd name="connsiteX1488" fmla="*/ 310696 w 855011"/>
                <a:gd name="connsiteY1488" fmla="*/ 528431 h 565508"/>
                <a:gd name="connsiteX1489" fmla="*/ 311391 w 855011"/>
                <a:gd name="connsiteY1489" fmla="*/ 530881 h 565508"/>
                <a:gd name="connsiteX1490" fmla="*/ 311850 w 855011"/>
                <a:gd name="connsiteY1490" fmla="*/ 533694 h 565508"/>
                <a:gd name="connsiteX1491" fmla="*/ 312672 w 855011"/>
                <a:gd name="connsiteY1491" fmla="*/ 537076 h 565508"/>
                <a:gd name="connsiteX1492" fmla="*/ 314426 w 855011"/>
                <a:gd name="connsiteY1492" fmla="*/ 538831 h 565508"/>
                <a:gd name="connsiteX1493" fmla="*/ 316986 w 855011"/>
                <a:gd name="connsiteY1493" fmla="*/ 539068 h 565508"/>
                <a:gd name="connsiteX1494" fmla="*/ 327717 w 855011"/>
                <a:gd name="connsiteY1494" fmla="*/ 536744 h 565508"/>
                <a:gd name="connsiteX1495" fmla="*/ 328302 w 855011"/>
                <a:gd name="connsiteY1495" fmla="*/ 536744 h 565508"/>
                <a:gd name="connsiteX1496" fmla="*/ 330752 w 855011"/>
                <a:gd name="connsiteY1496" fmla="*/ 537314 h 565508"/>
                <a:gd name="connsiteX1497" fmla="*/ 331921 w 855011"/>
                <a:gd name="connsiteY1497" fmla="*/ 537898 h 565508"/>
                <a:gd name="connsiteX1498" fmla="*/ 332506 w 855011"/>
                <a:gd name="connsiteY1498" fmla="*/ 538025 h 565508"/>
                <a:gd name="connsiteX1499" fmla="*/ 336236 w 855011"/>
                <a:gd name="connsiteY1499" fmla="*/ 538609 h 565508"/>
                <a:gd name="connsiteX1500" fmla="*/ 337405 w 855011"/>
                <a:gd name="connsiteY1500" fmla="*/ 538957 h 565508"/>
                <a:gd name="connsiteX1501" fmla="*/ 338923 w 855011"/>
                <a:gd name="connsiteY1501" fmla="*/ 540000 h 565508"/>
                <a:gd name="connsiteX1502" fmla="*/ 343585 w 855011"/>
                <a:gd name="connsiteY1502" fmla="*/ 541391 h 565508"/>
                <a:gd name="connsiteX1503" fmla="*/ 348611 w 855011"/>
                <a:gd name="connsiteY1503" fmla="*/ 541043 h 565508"/>
                <a:gd name="connsiteX1504" fmla="*/ 350128 w 855011"/>
                <a:gd name="connsiteY1504" fmla="*/ 541280 h 565508"/>
                <a:gd name="connsiteX1505" fmla="*/ 350823 w 855011"/>
                <a:gd name="connsiteY1505" fmla="*/ 541170 h 565508"/>
                <a:gd name="connsiteX1506" fmla="*/ 356418 w 855011"/>
                <a:gd name="connsiteY1506" fmla="*/ 538372 h 565508"/>
                <a:gd name="connsiteX1507" fmla="*/ 357350 w 855011"/>
                <a:gd name="connsiteY1507" fmla="*/ 538262 h 565508"/>
                <a:gd name="connsiteX1508" fmla="*/ 365632 w 855011"/>
                <a:gd name="connsiteY1508" fmla="*/ 538262 h 565508"/>
                <a:gd name="connsiteX1509" fmla="*/ 371227 w 855011"/>
                <a:gd name="connsiteY1509" fmla="*/ 537219 h 565508"/>
                <a:gd name="connsiteX1510" fmla="*/ 371922 w 855011"/>
                <a:gd name="connsiteY1510" fmla="*/ 536160 h 565508"/>
                <a:gd name="connsiteX1511" fmla="*/ 372854 w 855011"/>
                <a:gd name="connsiteY1511" fmla="*/ 535464 h 565508"/>
                <a:gd name="connsiteX1512" fmla="*/ 376126 w 855011"/>
                <a:gd name="connsiteY1512" fmla="*/ 534184 h 565508"/>
                <a:gd name="connsiteX1513" fmla="*/ 377406 w 855011"/>
                <a:gd name="connsiteY1513" fmla="*/ 534184 h 565508"/>
                <a:gd name="connsiteX1514" fmla="*/ 393732 w 855011"/>
                <a:gd name="connsiteY1514" fmla="*/ 540364 h 565508"/>
                <a:gd name="connsiteX1515" fmla="*/ 395012 w 855011"/>
                <a:gd name="connsiteY1515" fmla="*/ 540474 h 565508"/>
                <a:gd name="connsiteX1516" fmla="*/ 397936 w 855011"/>
                <a:gd name="connsiteY1516" fmla="*/ 539779 h 565508"/>
                <a:gd name="connsiteX1517" fmla="*/ 398979 w 855011"/>
                <a:gd name="connsiteY1517" fmla="*/ 539779 h 565508"/>
                <a:gd name="connsiteX1518" fmla="*/ 404574 w 855011"/>
                <a:gd name="connsiteY1518" fmla="*/ 541754 h 565508"/>
                <a:gd name="connsiteX1519" fmla="*/ 405854 w 855011"/>
                <a:gd name="connsiteY1519" fmla="*/ 541865 h 565508"/>
                <a:gd name="connsiteX1520" fmla="*/ 408651 w 855011"/>
                <a:gd name="connsiteY1520" fmla="*/ 541407 h 565508"/>
                <a:gd name="connsiteX1521" fmla="*/ 413550 w 855011"/>
                <a:gd name="connsiteY1521" fmla="*/ 539779 h 565508"/>
                <a:gd name="connsiteX1522" fmla="*/ 414720 w 855011"/>
                <a:gd name="connsiteY1522" fmla="*/ 539668 h 565508"/>
                <a:gd name="connsiteX1523" fmla="*/ 416474 w 855011"/>
                <a:gd name="connsiteY1523" fmla="*/ 540016 h 565508"/>
                <a:gd name="connsiteX1524" fmla="*/ 419619 w 855011"/>
                <a:gd name="connsiteY1524" fmla="*/ 541296 h 565508"/>
                <a:gd name="connsiteX1525" fmla="*/ 421374 w 855011"/>
                <a:gd name="connsiteY1525" fmla="*/ 541407 h 565508"/>
                <a:gd name="connsiteX1526" fmla="*/ 424756 w 855011"/>
                <a:gd name="connsiteY1526" fmla="*/ 540711 h 565508"/>
                <a:gd name="connsiteX1527" fmla="*/ 428027 w 855011"/>
                <a:gd name="connsiteY1527" fmla="*/ 539194 h 565508"/>
                <a:gd name="connsiteX1528" fmla="*/ 431994 w 855011"/>
                <a:gd name="connsiteY1528" fmla="*/ 536634 h 565508"/>
                <a:gd name="connsiteX1529" fmla="*/ 434333 w 855011"/>
                <a:gd name="connsiteY1529" fmla="*/ 535812 h 565508"/>
                <a:gd name="connsiteX1530" fmla="*/ 439691 w 855011"/>
                <a:gd name="connsiteY1530" fmla="*/ 535923 h 565508"/>
                <a:gd name="connsiteX1531" fmla="*/ 457312 w 855011"/>
                <a:gd name="connsiteY1531" fmla="*/ 532414 h 565508"/>
                <a:gd name="connsiteX1532" fmla="*/ 488684 w 855011"/>
                <a:gd name="connsiteY1532" fmla="*/ 532873 h 565508"/>
                <a:gd name="connsiteX1533" fmla="*/ 494042 w 855011"/>
                <a:gd name="connsiteY1533" fmla="*/ 530186 h 565508"/>
                <a:gd name="connsiteX1534" fmla="*/ 497882 w 855011"/>
                <a:gd name="connsiteY1534" fmla="*/ 526930 h 565508"/>
                <a:gd name="connsiteX1535" fmla="*/ 499873 w 855011"/>
                <a:gd name="connsiteY1535" fmla="*/ 526345 h 565508"/>
                <a:gd name="connsiteX1536" fmla="*/ 502908 w 855011"/>
                <a:gd name="connsiteY1536" fmla="*/ 526456 h 565508"/>
                <a:gd name="connsiteX1537" fmla="*/ 510604 w 855011"/>
                <a:gd name="connsiteY1537" fmla="*/ 528210 h 565508"/>
                <a:gd name="connsiteX1538" fmla="*/ 516436 w 855011"/>
                <a:gd name="connsiteY1538" fmla="*/ 528210 h 565508"/>
                <a:gd name="connsiteX1539" fmla="*/ 526582 w 855011"/>
                <a:gd name="connsiteY1539" fmla="*/ 528210 h 565508"/>
                <a:gd name="connsiteX1540" fmla="*/ 554461 w 855011"/>
                <a:gd name="connsiteY1540" fmla="*/ 532635 h 565508"/>
                <a:gd name="connsiteX1541" fmla="*/ 560293 w 855011"/>
                <a:gd name="connsiteY1541" fmla="*/ 531245 h 565508"/>
                <a:gd name="connsiteX1542" fmla="*/ 565888 w 855011"/>
                <a:gd name="connsiteY1542" fmla="*/ 526930 h 565508"/>
                <a:gd name="connsiteX1543" fmla="*/ 566947 w 855011"/>
                <a:gd name="connsiteY1543" fmla="*/ 527041 h 565508"/>
                <a:gd name="connsiteX1544" fmla="*/ 572083 w 855011"/>
                <a:gd name="connsiteY1544" fmla="*/ 527973 h 565508"/>
                <a:gd name="connsiteX1545" fmla="*/ 586544 w 855011"/>
                <a:gd name="connsiteY1545" fmla="*/ 530423 h 565508"/>
                <a:gd name="connsiteX1546" fmla="*/ 601005 w 855011"/>
                <a:gd name="connsiteY1546" fmla="*/ 532873 h 565508"/>
                <a:gd name="connsiteX1547" fmla="*/ 615466 w 855011"/>
                <a:gd name="connsiteY1547" fmla="*/ 535322 h 565508"/>
                <a:gd name="connsiteX1548" fmla="*/ 629816 w 855011"/>
                <a:gd name="connsiteY1548" fmla="*/ 537645 h 565508"/>
                <a:gd name="connsiteX1549" fmla="*/ 644277 w 855011"/>
                <a:gd name="connsiteY1549" fmla="*/ 540095 h 565508"/>
                <a:gd name="connsiteX1550" fmla="*/ 673199 w 855011"/>
                <a:gd name="connsiteY1550" fmla="*/ 544868 h 565508"/>
                <a:gd name="connsiteX1551" fmla="*/ 687660 w 855011"/>
                <a:gd name="connsiteY1551" fmla="*/ 547191 h 565508"/>
                <a:gd name="connsiteX1552" fmla="*/ 702121 w 855011"/>
                <a:gd name="connsiteY1552" fmla="*/ 549546 h 565508"/>
                <a:gd name="connsiteX1553" fmla="*/ 716581 w 855011"/>
                <a:gd name="connsiteY1553" fmla="*/ 551869 h 565508"/>
                <a:gd name="connsiteX1554" fmla="*/ 731042 w 855011"/>
                <a:gd name="connsiteY1554" fmla="*/ 554192 h 565508"/>
                <a:gd name="connsiteX1555" fmla="*/ 745503 w 855011"/>
                <a:gd name="connsiteY1555" fmla="*/ 556405 h 565508"/>
                <a:gd name="connsiteX1556" fmla="*/ 759964 w 855011"/>
                <a:gd name="connsiteY1556" fmla="*/ 558728 h 565508"/>
                <a:gd name="connsiteX1557" fmla="*/ 774425 w 855011"/>
                <a:gd name="connsiteY1557" fmla="*/ 560957 h 565508"/>
                <a:gd name="connsiteX1558" fmla="*/ 788886 w 855011"/>
                <a:gd name="connsiteY1558" fmla="*/ 563185 h 565508"/>
                <a:gd name="connsiteX1559" fmla="*/ 804169 w 855011"/>
                <a:gd name="connsiteY1559" fmla="*/ 565508 h 565508"/>
                <a:gd name="connsiteX1560" fmla="*/ 802541 w 855011"/>
                <a:gd name="connsiteY1560" fmla="*/ 558380 h 565508"/>
                <a:gd name="connsiteX1561" fmla="*/ 797752 w 855011"/>
                <a:gd name="connsiteY1561" fmla="*/ 550336 h 565508"/>
                <a:gd name="connsiteX1562" fmla="*/ 797278 w 855011"/>
                <a:gd name="connsiteY1562" fmla="*/ 548598 h 565508"/>
                <a:gd name="connsiteX1563" fmla="*/ 801245 w 855011"/>
                <a:gd name="connsiteY1563" fmla="*/ 545674 h 565508"/>
                <a:gd name="connsiteX1564" fmla="*/ 802888 w 855011"/>
                <a:gd name="connsiteY1564" fmla="*/ 543809 h 565508"/>
                <a:gd name="connsiteX1565" fmla="*/ 804516 w 855011"/>
                <a:gd name="connsiteY1565" fmla="*/ 540901 h 565508"/>
                <a:gd name="connsiteX1566" fmla="*/ 804975 w 855011"/>
                <a:gd name="connsiteY1566" fmla="*/ 537740 h 565508"/>
                <a:gd name="connsiteX1567" fmla="*/ 803110 w 855011"/>
                <a:gd name="connsiteY1567" fmla="*/ 533315 h 565508"/>
                <a:gd name="connsiteX1568" fmla="*/ 802999 w 855011"/>
                <a:gd name="connsiteY1568" fmla="*/ 525856 h 565508"/>
                <a:gd name="connsiteX1569" fmla="*/ 801956 w 855011"/>
                <a:gd name="connsiteY1569" fmla="*/ 522473 h 565508"/>
                <a:gd name="connsiteX1570" fmla="*/ 799159 w 855011"/>
                <a:gd name="connsiteY1570" fmla="*/ 515946 h 565508"/>
                <a:gd name="connsiteX1571" fmla="*/ 794844 w 855011"/>
                <a:gd name="connsiteY1571" fmla="*/ 508708 h 565508"/>
                <a:gd name="connsiteX1572" fmla="*/ 794386 w 855011"/>
                <a:gd name="connsiteY1572" fmla="*/ 506369 h 565508"/>
                <a:gd name="connsiteX1573" fmla="*/ 795208 w 855011"/>
                <a:gd name="connsiteY1573" fmla="*/ 503682 h 565508"/>
                <a:gd name="connsiteX1574" fmla="*/ 797657 w 855011"/>
                <a:gd name="connsiteY1574" fmla="*/ 499257 h 565508"/>
                <a:gd name="connsiteX1575" fmla="*/ 798242 w 855011"/>
                <a:gd name="connsiteY1575" fmla="*/ 494942 h 565508"/>
                <a:gd name="connsiteX1576" fmla="*/ 801861 w 855011"/>
                <a:gd name="connsiteY1576" fmla="*/ 471267 h 565508"/>
                <a:gd name="connsiteX1577" fmla="*/ 805480 w 855011"/>
                <a:gd name="connsiteY1577" fmla="*/ 447703 h 565508"/>
                <a:gd name="connsiteX1578" fmla="*/ 808973 w 855011"/>
                <a:gd name="connsiteY1578" fmla="*/ 424028 h 565508"/>
                <a:gd name="connsiteX1579" fmla="*/ 812592 w 855011"/>
                <a:gd name="connsiteY1579" fmla="*/ 400464 h 565508"/>
                <a:gd name="connsiteX1580" fmla="*/ 816085 w 855011"/>
                <a:gd name="connsiteY1580" fmla="*/ 376916 h 565508"/>
                <a:gd name="connsiteX1581" fmla="*/ 819704 w 855011"/>
                <a:gd name="connsiteY1581" fmla="*/ 353462 h 565508"/>
                <a:gd name="connsiteX1582" fmla="*/ 823197 w 855011"/>
                <a:gd name="connsiteY1582" fmla="*/ 329898 h 565508"/>
                <a:gd name="connsiteX1583" fmla="*/ 826816 w 855011"/>
                <a:gd name="connsiteY1583" fmla="*/ 306460 h 565508"/>
                <a:gd name="connsiteX1584" fmla="*/ 830309 w 855011"/>
                <a:gd name="connsiteY1584" fmla="*/ 283007 h 565508"/>
                <a:gd name="connsiteX1585" fmla="*/ 833802 w 855011"/>
                <a:gd name="connsiteY1585" fmla="*/ 259569 h 565508"/>
                <a:gd name="connsiteX1586" fmla="*/ 837421 w 855011"/>
                <a:gd name="connsiteY1586" fmla="*/ 236116 h 565508"/>
                <a:gd name="connsiteX1587" fmla="*/ 840914 w 855011"/>
                <a:gd name="connsiteY1587" fmla="*/ 212789 h 565508"/>
                <a:gd name="connsiteX1588" fmla="*/ 844406 w 855011"/>
                <a:gd name="connsiteY1588" fmla="*/ 189461 h 565508"/>
                <a:gd name="connsiteX1589" fmla="*/ 848026 w 855011"/>
                <a:gd name="connsiteY1589" fmla="*/ 166134 h 565508"/>
                <a:gd name="connsiteX1590" fmla="*/ 851518 w 855011"/>
                <a:gd name="connsiteY1590" fmla="*/ 142807 h 565508"/>
                <a:gd name="connsiteX1591" fmla="*/ 855011 w 855011"/>
                <a:gd name="connsiteY1591" fmla="*/ 119591 h 565508"/>
                <a:gd name="connsiteX1592" fmla="*/ 841909 w 855011"/>
                <a:gd name="connsiteY1592" fmla="*/ 117457 h 565508"/>
                <a:gd name="connsiteX1593" fmla="*/ 208585 w 855011"/>
                <a:gd name="connsiteY1593" fmla="*/ 1170 h 565508"/>
                <a:gd name="connsiteX1594" fmla="*/ 202642 w 855011"/>
                <a:gd name="connsiteY1594" fmla="*/ 0 h 565508"/>
                <a:gd name="connsiteX1595" fmla="*/ 202642 w 855011"/>
                <a:gd name="connsiteY1595" fmla="*/ 695 h 565508"/>
                <a:gd name="connsiteX1596" fmla="*/ 202168 w 855011"/>
                <a:gd name="connsiteY1596" fmla="*/ 3034 h 565508"/>
                <a:gd name="connsiteX1597" fmla="*/ 207178 w 855011"/>
                <a:gd name="connsiteY1597" fmla="*/ 2212 h 565508"/>
                <a:gd name="connsiteX1598" fmla="*/ 208585 w 855011"/>
                <a:gd name="connsiteY1598" fmla="*/ 1170 h 565508"/>
                <a:gd name="connsiteX1599" fmla="*/ 181749 w 855011"/>
                <a:gd name="connsiteY1599" fmla="*/ 46212 h 565508"/>
                <a:gd name="connsiteX1600" fmla="*/ 182460 w 855011"/>
                <a:gd name="connsiteY1600" fmla="*/ 45864 h 565508"/>
                <a:gd name="connsiteX1601" fmla="*/ 182350 w 855011"/>
                <a:gd name="connsiteY1601" fmla="*/ 45042 h 565508"/>
                <a:gd name="connsiteX1602" fmla="*/ 181417 w 855011"/>
                <a:gd name="connsiteY1602" fmla="*/ 44457 h 565508"/>
                <a:gd name="connsiteX1603" fmla="*/ 181307 w 855011"/>
                <a:gd name="connsiteY1603" fmla="*/ 44110 h 565508"/>
                <a:gd name="connsiteX1604" fmla="*/ 182128 w 855011"/>
                <a:gd name="connsiteY1604" fmla="*/ 44346 h 565508"/>
                <a:gd name="connsiteX1605" fmla="*/ 183171 w 855011"/>
                <a:gd name="connsiteY1605" fmla="*/ 45168 h 565508"/>
                <a:gd name="connsiteX1606" fmla="*/ 183867 w 855011"/>
                <a:gd name="connsiteY1606" fmla="*/ 45279 h 565508"/>
                <a:gd name="connsiteX1607" fmla="*/ 184452 w 855011"/>
                <a:gd name="connsiteY1607" fmla="*/ 44694 h 565508"/>
                <a:gd name="connsiteX1608" fmla="*/ 184341 w 855011"/>
                <a:gd name="connsiteY1608" fmla="*/ 43983 h 565508"/>
                <a:gd name="connsiteX1609" fmla="*/ 183993 w 855011"/>
                <a:gd name="connsiteY1609" fmla="*/ 43525 h 565508"/>
                <a:gd name="connsiteX1610" fmla="*/ 183646 w 855011"/>
                <a:gd name="connsiteY1610" fmla="*/ 43414 h 565508"/>
                <a:gd name="connsiteX1611" fmla="*/ 182476 w 855011"/>
                <a:gd name="connsiteY1611" fmla="*/ 43872 h 565508"/>
                <a:gd name="connsiteX1612" fmla="*/ 181765 w 855011"/>
                <a:gd name="connsiteY1612" fmla="*/ 43762 h 565508"/>
                <a:gd name="connsiteX1613" fmla="*/ 180595 w 855011"/>
                <a:gd name="connsiteY1613" fmla="*/ 42719 h 565508"/>
                <a:gd name="connsiteX1614" fmla="*/ 180485 w 855011"/>
                <a:gd name="connsiteY1614" fmla="*/ 42261 h 565508"/>
                <a:gd name="connsiteX1615" fmla="*/ 179900 w 855011"/>
                <a:gd name="connsiteY1615" fmla="*/ 41439 h 565508"/>
                <a:gd name="connsiteX1616" fmla="*/ 178256 w 855011"/>
                <a:gd name="connsiteY1616" fmla="*/ 40727 h 565508"/>
                <a:gd name="connsiteX1617" fmla="*/ 177213 w 855011"/>
                <a:gd name="connsiteY1617" fmla="*/ 41091 h 565508"/>
                <a:gd name="connsiteX1618" fmla="*/ 177450 w 855011"/>
                <a:gd name="connsiteY1618" fmla="*/ 42150 h 565508"/>
                <a:gd name="connsiteX1619" fmla="*/ 181749 w 855011"/>
                <a:gd name="connsiteY1619" fmla="*/ 46212 h 565508"/>
                <a:gd name="connsiteX1620" fmla="*/ 236685 w 855011"/>
                <a:gd name="connsiteY1620" fmla="*/ 77456 h 565508"/>
                <a:gd name="connsiteX1621" fmla="*/ 238676 w 855011"/>
                <a:gd name="connsiteY1621" fmla="*/ 77931 h 565508"/>
                <a:gd name="connsiteX1622" fmla="*/ 241236 w 855011"/>
                <a:gd name="connsiteY1622" fmla="*/ 77456 h 565508"/>
                <a:gd name="connsiteX1623" fmla="*/ 242169 w 855011"/>
                <a:gd name="connsiteY1623" fmla="*/ 77567 h 565508"/>
                <a:gd name="connsiteX1624" fmla="*/ 242991 w 855011"/>
                <a:gd name="connsiteY1624" fmla="*/ 78500 h 565508"/>
                <a:gd name="connsiteX1625" fmla="*/ 243686 w 855011"/>
                <a:gd name="connsiteY1625" fmla="*/ 78500 h 565508"/>
                <a:gd name="connsiteX1626" fmla="*/ 243923 w 855011"/>
                <a:gd name="connsiteY1626" fmla="*/ 77456 h 565508"/>
                <a:gd name="connsiteX1627" fmla="*/ 243923 w 855011"/>
                <a:gd name="connsiteY1627" fmla="*/ 76066 h 565508"/>
                <a:gd name="connsiteX1628" fmla="*/ 239719 w 855011"/>
                <a:gd name="connsiteY1628" fmla="*/ 71878 h 565508"/>
                <a:gd name="connsiteX1629" fmla="*/ 238550 w 855011"/>
                <a:gd name="connsiteY1629" fmla="*/ 69302 h 565508"/>
                <a:gd name="connsiteX1630" fmla="*/ 237728 w 855011"/>
                <a:gd name="connsiteY1630" fmla="*/ 68843 h 565508"/>
                <a:gd name="connsiteX1631" fmla="*/ 237143 w 855011"/>
                <a:gd name="connsiteY1631" fmla="*/ 69886 h 565508"/>
                <a:gd name="connsiteX1632" fmla="*/ 236795 w 855011"/>
                <a:gd name="connsiteY1632" fmla="*/ 71182 h 565508"/>
                <a:gd name="connsiteX1633" fmla="*/ 237032 w 855011"/>
                <a:gd name="connsiteY1633" fmla="*/ 71878 h 565508"/>
                <a:gd name="connsiteX1634" fmla="*/ 235863 w 855011"/>
                <a:gd name="connsiteY1634" fmla="*/ 75260 h 565508"/>
                <a:gd name="connsiteX1635" fmla="*/ 236685 w 855011"/>
                <a:gd name="connsiteY1635" fmla="*/ 77456 h 56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Lst>
              <a:rect l="l" t="t" r="r" b="b"/>
              <a:pathLst>
                <a:path w="855011" h="565508">
                  <a:moveTo>
                    <a:pt x="220470" y="75007"/>
                  </a:moveTo>
                  <a:lnTo>
                    <a:pt x="217087" y="74185"/>
                  </a:lnTo>
                  <a:lnTo>
                    <a:pt x="215918" y="74644"/>
                  </a:lnTo>
                  <a:lnTo>
                    <a:pt x="215096" y="75339"/>
                  </a:lnTo>
                  <a:lnTo>
                    <a:pt x="214985" y="75797"/>
                  </a:lnTo>
                  <a:lnTo>
                    <a:pt x="215807" y="76729"/>
                  </a:lnTo>
                  <a:lnTo>
                    <a:pt x="216044" y="77425"/>
                  </a:lnTo>
                  <a:lnTo>
                    <a:pt x="216392" y="77773"/>
                  </a:lnTo>
                  <a:lnTo>
                    <a:pt x="216503" y="78595"/>
                  </a:lnTo>
                  <a:lnTo>
                    <a:pt x="215681" y="80349"/>
                  </a:lnTo>
                  <a:lnTo>
                    <a:pt x="216029" y="80586"/>
                  </a:lnTo>
                  <a:lnTo>
                    <a:pt x="216266" y="80475"/>
                  </a:lnTo>
                  <a:lnTo>
                    <a:pt x="216613" y="80017"/>
                  </a:lnTo>
                  <a:lnTo>
                    <a:pt x="218368" y="79068"/>
                  </a:lnTo>
                  <a:lnTo>
                    <a:pt x="220122" y="77441"/>
                  </a:lnTo>
                  <a:lnTo>
                    <a:pt x="220359" y="76856"/>
                  </a:lnTo>
                  <a:lnTo>
                    <a:pt x="220122" y="76745"/>
                  </a:lnTo>
                  <a:lnTo>
                    <a:pt x="219774" y="76287"/>
                  </a:lnTo>
                  <a:lnTo>
                    <a:pt x="220122" y="75355"/>
                  </a:lnTo>
                  <a:lnTo>
                    <a:pt x="220470" y="75007"/>
                  </a:lnTo>
                  <a:close/>
                  <a:moveTo>
                    <a:pt x="213247" y="89579"/>
                  </a:moveTo>
                  <a:lnTo>
                    <a:pt x="215112" y="88535"/>
                  </a:lnTo>
                  <a:lnTo>
                    <a:pt x="216392" y="86560"/>
                  </a:lnTo>
                  <a:lnTo>
                    <a:pt x="216629" y="84110"/>
                  </a:lnTo>
                  <a:lnTo>
                    <a:pt x="215697" y="81771"/>
                  </a:lnTo>
                  <a:lnTo>
                    <a:pt x="213595" y="83178"/>
                  </a:lnTo>
                  <a:lnTo>
                    <a:pt x="212315" y="82703"/>
                  </a:lnTo>
                  <a:lnTo>
                    <a:pt x="211619" y="80839"/>
                  </a:lnTo>
                  <a:lnTo>
                    <a:pt x="211730" y="78389"/>
                  </a:lnTo>
                  <a:lnTo>
                    <a:pt x="213121" y="73727"/>
                  </a:lnTo>
                  <a:lnTo>
                    <a:pt x="213468" y="71056"/>
                  </a:lnTo>
                  <a:lnTo>
                    <a:pt x="212425" y="66852"/>
                  </a:lnTo>
                  <a:lnTo>
                    <a:pt x="211382" y="66962"/>
                  </a:lnTo>
                  <a:lnTo>
                    <a:pt x="208348" y="68827"/>
                  </a:lnTo>
                  <a:lnTo>
                    <a:pt x="207889" y="69649"/>
                  </a:lnTo>
                  <a:lnTo>
                    <a:pt x="207178" y="70708"/>
                  </a:lnTo>
                  <a:lnTo>
                    <a:pt x="206941" y="72099"/>
                  </a:lnTo>
                  <a:lnTo>
                    <a:pt x="207289" y="73727"/>
                  </a:lnTo>
                  <a:lnTo>
                    <a:pt x="205534" y="74311"/>
                  </a:lnTo>
                  <a:lnTo>
                    <a:pt x="203780" y="76050"/>
                  </a:lnTo>
                  <a:lnTo>
                    <a:pt x="202611" y="78500"/>
                  </a:lnTo>
                  <a:lnTo>
                    <a:pt x="202611" y="81202"/>
                  </a:lnTo>
                  <a:lnTo>
                    <a:pt x="204128" y="82593"/>
                  </a:lnTo>
                  <a:lnTo>
                    <a:pt x="206578" y="83652"/>
                  </a:lnTo>
                  <a:lnTo>
                    <a:pt x="207984" y="84821"/>
                  </a:lnTo>
                  <a:lnTo>
                    <a:pt x="206815" y="87271"/>
                  </a:lnTo>
                  <a:lnTo>
                    <a:pt x="213247" y="89579"/>
                  </a:lnTo>
                  <a:close/>
                  <a:moveTo>
                    <a:pt x="203448" y="50052"/>
                  </a:moveTo>
                  <a:lnTo>
                    <a:pt x="202405" y="50400"/>
                  </a:lnTo>
                  <a:lnTo>
                    <a:pt x="199371" y="52502"/>
                  </a:lnTo>
                  <a:lnTo>
                    <a:pt x="198549" y="53197"/>
                  </a:lnTo>
                  <a:lnTo>
                    <a:pt x="198201" y="54730"/>
                  </a:lnTo>
                  <a:lnTo>
                    <a:pt x="198438" y="55900"/>
                  </a:lnTo>
                  <a:lnTo>
                    <a:pt x="199371" y="58128"/>
                  </a:lnTo>
                  <a:lnTo>
                    <a:pt x="200540" y="59645"/>
                  </a:lnTo>
                  <a:lnTo>
                    <a:pt x="201599" y="58713"/>
                  </a:lnTo>
                  <a:lnTo>
                    <a:pt x="202421" y="56611"/>
                  </a:lnTo>
                  <a:lnTo>
                    <a:pt x="202879" y="54635"/>
                  </a:lnTo>
                  <a:lnTo>
                    <a:pt x="203575" y="53940"/>
                  </a:lnTo>
                  <a:lnTo>
                    <a:pt x="204744" y="54872"/>
                  </a:lnTo>
                  <a:lnTo>
                    <a:pt x="206262" y="56848"/>
                  </a:lnTo>
                  <a:lnTo>
                    <a:pt x="206609" y="58365"/>
                  </a:lnTo>
                  <a:lnTo>
                    <a:pt x="206720" y="60119"/>
                  </a:lnTo>
                  <a:lnTo>
                    <a:pt x="207305" y="61747"/>
                  </a:lnTo>
                  <a:lnTo>
                    <a:pt x="208948" y="62680"/>
                  </a:lnTo>
                  <a:lnTo>
                    <a:pt x="212093" y="63138"/>
                  </a:lnTo>
                  <a:lnTo>
                    <a:pt x="213610" y="62901"/>
                  </a:lnTo>
                  <a:lnTo>
                    <a:pt x="215238" y="61968"/>
                  </a:lnTo>
                  <a:lnTo>
                    <a:pt x="211746" y="52754"/>
                  </a:lnTo>
                  <a:lnTo>
                    <a:pt x="212441" y="51712"/>
                  </a:lnTo>
                  <a:lnTo>
                    <a:pt x="212552" y="50890"/>
                  </a:lnTo>
                  <a:lnTo>
                    <a:pt x="212441" y="49957"/>
                  </a:lnTo>
                  <a:lnTo>
                    <a:pt x="212678" y="48329"/>
                  </a:lnTo>
                  <a:lnTo>
                    <a:pt x="213373" y="47160"/>
                  </a:lnTo>
                  <a:lnTo>
                    <a:pt x="214543" y="46923"/>
                  </a:lnTo>
                  <a:lnTo>
                    <a:pt x="215475" y="47745"/>
                  </a:lnTo>
                  <a:lnTo>
                    <a:pt x="215712" y="49024"/>
                  </a:lnTo>
                  <a:lnTo>
                    <a:pt x="215602" y="50652"/>
                  </a:lnTo>
                  <a:lnTo>
                    <a:pt x="216297" y="54967"/>
                  </a:lnTo>
                  <a:lnTo>
                    <a:pt x="218051" y="59629"/>
                  </a:lnTo>
                  <a:lnTo>
                    <a:pt x="218873" y="61147"/>
                  </a:lnTo>
                  <a:lnTo>
                    <a:pt x="219916" y="61842"/>
                  </a:lnTo>
                  <a:lnTo>
                    <a:pt x="221197" y="61842"/>
                  </a:lnTo>
                  <a:lnTo>
                    <a:pt x="221781" y="61020"/>
                  </a:lnTo>
                  <a:lnTo>
                    <a:pt x="222129" y="60087"/>
                  </a:lnTo>
                  <a:lnTo>
                    <a:pt x="222714" y="59266"/>
                  </a:lnTo>
                  <a:lnTo>
                    <a:pt x="227961" y="57290"/>
                  </a:lnTo>
                  <a:lnTo>
                    <a:pt x="228783" y="56816"/>
                  </a:lnTo>
                  <a:lnTo>
                    <a:pt x="229604" y="55536"/>
                  </a:lnTo>
                  <a:lnTo>
                    <a:pt x="219000" y="46559"/>
                  </a:lnTo>
                  <a:lnTo>
                    <a:pt x="214922" y="45168"/>
                  </a:lnTo>
                  <a:lnTo>
                    <a:pt x="212583" y="44821"/>
                  </a:lnTo>
                  <a:lnTo>
                    <a:pt x="211303" y="44931"/>
                  </a:lnTo>
                  <a:lnTo>
                    <a:pt x="204776" y="49704"/>
                  </a:lnTo>
                  <a:lnTo>
                    <a:pt x="203448" y="50052"/>
                  </a:lnTo>
                  <a:close/>
                  <a:moveTo>
                    <a:pt x="212077" y="144514"/>
                  </a:moveTo>
                  <a:lnTo>
                    <a:pt x="212315" y="146616"/>
                  </a:lnTo>
                  <a:lnTo>
                    <a:pt x="213136" y="149777"/>
                  </a:lnTo>
                  <a:lnTo>
                    <a:pt x="214543" y="152337"/>
                  </a:lnTo>
                  <a:lnTo>
                    <a:pt x="216645" y="152811"/>
                  </a:lnTo>
                  <a:lnTo>
                    <a:pt x="218051" y="150599"/>
                  </a:lnTo>
                  <a:lnTo>
                    <a:pt x="218399" y="146869"/>
                  </a:lnTo>
                  <a:lnTo>
                    <a:pt x="218051" y="143139"/>
                  </a:lnTo>
                  <a:lnTo>
                    <a:pt x="217230" y="139172"/>
                  </a:lnTo>
                  <a:lnTo>
                    <a:pt x="216534" y="138350"/>
                  </a:lnTo>
                  <a:lnTo>
                    <a:pt x="215491" y="138113"/>
                  </a:lnTo>
                  <a:lnTo>
                    <a:pt x="214211" y="138698"/>
                  </a:lnTo>
                  <a:lnTo>
                    <a:pt x="215618" y="141021"/>
                  </a:lnTo>
                  <a:lnTo>
                    <a:pt x="216202" y="144056"/>
                  </a:lnTo>
                  <a:lnTo>
                    <a:pt x="215744" y="146284"/>
                  </a:lnTo>
                  <a:lnTo>
                    <a:pt x="214100" y="146047"/>
                  </a:lnTo>
                  <a:lnTo>
                    <a:pt x="213863" y="144973"/>
                  </a:lnTo>
                  <a:lnTo>
                    <a:pt x="214211" y="141828"/>
                  </a:lnTo>
                  <a:lnTo>
                    <a:pt x="213753" y="140658"/>
                  </a:lnTo>
                  <a:lnTo>
                    <a:pt x="212710" y="140547"/>
                  </a:lnTo>
                  <a:lnTo>
                    <a:pt x="212235" y="141717"/>
                  </a:lnTo>
                  <a:lnTo>
                    <a:pt x="212077" y="144514"/>
                  </a:lnTo>
                  <a:close/>
                  <a:moveTo>
                    <a:pt x="213942" y="37456"/>
                  </a:moveTo>
                  <a:lnTo>
                    <a:pt x="213595" y="37456"/>
                  </a:lnTo>
                  <a:lnTo>
                    <a:pt x="213832" y="38388"/>
                  </a:lnTo>
                  <a:lnTo>
                    <a:pt x="214290" y="38847"/>
                  </a:lnTo>
                  <a:lnTo>
                    <a:pt x="213942" y="38957"/>
                  </a:lnTo>
                  <a:lnTo>
                    <a:pt x="214290" y="39305"/>
                  </a:lnTo>
                  <a:lnTo>
                    <a:pt x="215001" y="39763"/>
                  </a:lnTo>
                  <a:lnTo>
                    <a:pt x="215238" y="39526"/>
                  </a:lnTo>
                  <a:lnTo>
                    <a:pt x="215001" y="39194"/>
                  </a:lnTo>
                  <a:lnTo>
                    <a:pt x="215349" y="39194"/>
                  </a:lnTo>
                  <a:lnTo>
                    <a:pt x="215807" y="39874"/>
                  </a:lnTo>
                  <a:lnTo>
                    <a:pt x="217087" y="40332"/>
                  </a:lnTo>
                  <a:lnTo>
                    <a:pt x="215918" y="38467"/>
                  </a:lnTo>
                  <a:lnTo>
                    <a:pt x="215460" y="38578"/>
                  </a:lnTo>
                  <a:lnTo>
                    <a:pt x="214638" y="37756"/>
                  </a:lnTo>
                  <a:lnTo>
                    <a:pt x="215681" y="37409"/>
                  </a:lnTo>
                  <a:lnTo>
                    <a:pt x="216613" y="37519"/>
                  </a:lnTo>
                  <a:lnTo>
                    <a:pt x="217893" y="38104"/>
                  </a:lnTo>
                  <a:lnTo>
                    <a:pt x="216961" y="37061"/>
                  </a:lnTo>
                  <a:lnTo>
                    <a:pt x="215570" y="36365"/>
                  </a:lnTo>
                  <a:lnTo>
                    <a:pt x="214053" y="36476"/>
                  </a:lnTo>
                  <a:lnTo>
                    <a:pt x="213816" y="36934"/>
                  </a:lnTo>
                  <a:lnTo>
                    <a:pt x="214164" y="37282"/>
                  </a:lnTo>
                  <a:lnTo>
                    <a:pt x="214164" y="37519"/>
                  </a:lnTo>
                  <a:lnTo>
                    <a:pt x="213942" y="37456"/>
                  </a:lnTo>
                  <a:close/>
                  <a:moveTo>
                    <a:pt x="200525" y="65224"/>
                  </a:moveTo>
                  <a:lnTo>
                    <a:pt x="200525" y="66030"/>
                  </a:lnTo>
                  <a:lnTo>
                    <a:pt x="203907" y="67911"/>
                  </a:lnTo>
                  <a:lnTo>
                    <a:pt x="204728" y="67563"/>
                  </a:lnTo>
                  <a:lnTo>
                    <a:pt x="204966" y="66741"/>
                  </a:lnTo>
                  <a:lnTo>
                    <a:pt x="205313" y="66283"/>
                  </a:lnTo>
                  <a:lnTo>
                    <a:pt x="205661" y="65935"/>
                  </a:lnTo>
                  <a:lnTo>
                    <a:pt x="206246" y="65935"/>
                  </a:lnTo>
                  <a:lnTo>
                    <a:pt x="206941" y="66172"/>
                  </a:lnTo>
                  <a:lnTo>
                    <a:pt x="207399" y="66172"/>
                  </a:lnTo>
                  <a:lnTo>
                    <a:pt x="207747" y="66062"/>
                  </a:lnTo>
                  <a:lnTo>
                    <a:pt x="208458" y="65714"/>
                  </a:lnTo>
                  <a:lnTo>
                    <a:pt x="209154" y="64544"/>
                  </a:lnTo>
                  <a:lnTo>
                    <a:pt x="209043" y="63375"/>
                  </a:lnTo>
                  <a:lnTo>
                    <a:pt x="208221" y="63138"/>
                  </a:lnTo>
                  <a:lnTo>
                    <a:pt x="207399" y="63138"/>
                  </a:lnTo>
                  <a:lnTo>
                    <a:pt x="206941" y="63375"/>
                  </a:lnTo>
                  <a:lnTo>
                    <a:pt x="206831" y="64070"/>
                  </a:lnTo>
                  <a:lnTo>
                    <a:pt x="206372" y="64181"/>
                  </a:lnTo>
                  <a:lnTo>
                    <a:pt x="206135" y="63486"/>
                  </a:lnTo>
                  <a:lnTo>
                    <a:pt x="206372" y="62790"/>
                  </a:lnTo>
                  <a:lnTo>
                    <a:pt x="206262" y="62442"/>
                  </a:lnTo>
                  <a:lnTo>
                    <a:pt x="204270" y="61621"/>
                  </a:lnTo>
                  <a:lnTo>
                    <a:pt x="203448" y="60688"/>
                  </a:lnTo>
                  <a:lnTo>
                    <a:pt x="199608" y="61147"/>
                  </a:lnTo>
                  <a:lnTo>
                    <a:pt x="198328" y="60909"/>
                  </a:lnTo>
                  <a:lnTo>
                    <a:pt x="198091" y="61368"/>
                  </a:lnTo>
                  <a:lnTo>
                    <a:pt x="198438" y="61953"/>
                  </a:lnTo>
                  <a:lnTo>
                    <a:pt x="199719" y="62411"/>
                  </a:lnTo>
                  <a:lnTo>
                    <a:pt x="200066" y="62759"/>
                  </a:lnTo>
                  <a:lnTo>
                    <a:pt x="200999" y="64623"/>
                  </a:lnTo>
                  <a:lnTo>
                    <a:pt x="200999" y="65098"/>
                  </a:lnTo>
                  <a:lnTo>
                    <a:pt x="200525" y="65224"/>
                  </a:lnTo>
                  <a:close/>
                  <a:moveTo>
                    <a:pt x="237854" y="97180"/>
                  </a:moveTo>
                  <a:lnTo>
                    <a:pt x="236685" y="97417"/>
                  </a:lnTo>
                  <a:lnTo>
                    <a:pt x="235294" y="98460"/>
                  </a:lnTo>
                  <a:lnTo>
                    <a:pt x="233540" y="98808"/>
                  </a:lnTo>
                  <a:lnTo>
                    <a:pt x="230742" y="98223"/>
                  </a:lnTo>
                  <a:lnTo>
                    <a:pt x="228767" y="101132"/>
                  </a:lnTo>
                  <a:lnTo>
                    <a:pt x="216408" y="115829"/>
                  </a:lnTo>
                  <a:lnTo>
                    <a:pt x="215365" y="118627"/>
                  </a:lnTo>
                  <a:lnTo>
                    <a:pt x="215823" y="122372"/>
                  </a:lnTo>
                  <a:lnTo>
                    <a:pt x="216519" y="123542"/>
                  </a:lnTo>
                  <a:lnTo>
                    <a:pt x="217688" y="124822"/>
                  </a:lnTo>
                  <a:lnTo>
                    <a:pt x="218968" y="125992"/>
                  </a:lnTo>
                  <a:lnTo>
                    <a:pt x="220011" y="126450"/>
                  </a:lnTo>
                  <a:lnTo>
                    <a:pt x="220596" y="127271"/>
                  </a:lnTo>
                  <a:lnTo>
                    <a:pt x="222350" y="132171"/>
                  </a:lnTo>
                  <a:lnTo>
                    <a:pt x="225385" y="131112"/>
                  </a:lnTo>
                  <a:lnTo>
                    <a:pt x="227724" y="131349"/>
                  </a:lnTo>
                  <a:lnTo>
                    <a:pt x="229114" y="133119"/>
                  </a:lnTo>
                  <a:lnTo>
                    <a:pt x="229225" y="136722"/>
                  </a:lnTo>
                  <a:lnTo>
                    <a:pt x="225954" y="144403"/>
                  </a:lnTo>
                  <a:lnTo>
                    <a:pt x="225954" y="146742"/>
                  </a:lnTo>
                  <a:lnTo>
                    <a:pt x="227344" y="149777"/>
                  </a:lnTo>
                  <a:lnTo>
                    <a:pt x="226760" y="152226"/>
                  </a:lnTo>
                  <a:lnTo>
                    <a:pt x="227582" y="155482"/>
                  </a:lnTo>
                  <a:lnTo>
                    <a:pt x="228972" y="158406"/>
                  </a:lnTo>
                  <a:lnTo>
                    <a:pt x="230252" y="159797"/>
                  </a:lnTo>
                  <a:lnTo>
                    <a:pt x="230964" y="161188"/>
                  </a:lnTo>
                  <a:lnTo>
                    <a:pt x="231785" y="162136"/>
                  </a:lnTo>
                  <a:lnTo>
                    <a:pt x="233176" y="162483"/>
                  </a:lnTo>
                  <a:lnTo>
                    <a:pt x="234456" y="162136"/>
                  </a:lnTo>
                  <a:lnTo>
                    <a:pt x="236906" y="160382"/>
                  </a:lnTo>
                  <a:lnTo>
                    <a:pt x="238312" y="160492"/>
                  </a:lnTo>
                  <a:lnTo>
                    <a:pt x="239703" y="162136"/>
                  </a:lnTo>
                  <a:lnTo>
                    <a:pt x="240288" y="165044"/>
                  </a:lnTo>
                  <a:lnTo>
                    <a:pt x="240288" y="168537"/>
                  </a:lnTo>
                  <a:lnTo>
                    <a:pt x="239940" y="171697"/>
                  </a:lnTo>
                  <a:lnTo>
                    <a:pt x="240399" y="172503"/>
                  </a:lnTo>
                  <a:lnTo>
                    <a:pt x="241916" y="172503"/>
                  </a:lnTo>
                  <a:lnTo>
                    <a:pt x="244476" y="172045"/>
                  </a:lnTo>
                  <a:lnTo>
                    <a:pt x="244950" y="172503"/>
                  </a:lnTo>
                  <a:lnTo>
                    <a:pt x="244840" y="173436"/>
                  </a:lnTo>
                  <a:lnTo>
                    <a:pt x="244840" y="174258"/>
                  </a:lnTo>
                  <a:lnTo>
                    <a:pt x="245535" y="174495"/>
                  </a:lnTo>
                  <a:lnTo>
                    <a:pt x="246120" y="174131"/>
                  </a:lnTo>
                  <a:lnTo>
                    <a:pt x="246705" y="173199"/>
                  </a:lnTo>
                  <a:lnTo>
                    <a:pt x="247416" y="172614"/>
                  </a:lnTo>
                  <a:lnTo>
                    <a:pt x="250087" y="169690"/>
                  </a:lnTo>
                  <a:lnTo>
                    <a:pt x="250798" y="169232"/>
                  </a:lnTo>
                  <a:lnTo>
                    <a:pt x="251256" y="168647"/>
                  </a:lnTo>
                  <a:lnTo>
                    <a:pt x="251146" y="167004"/>
                  </a:lnTo>
                  <a:lnTo>
                    <a:pt x="250687" y="164554"/>
                  </a:lnTo>
                  <a:lnTo>
                    <a:pt x="250687" y="161045"/>
                  </a:lnTo>
                  <a:lnTo>
                    <a:pt x="249518" y="158248"/>
                  </a:lnTo>
                  <a:lnTo>
                    <a:pt x="242058" y="151010"/>
                  </a:lnTo>
                  <a:lnTo>
                    <a:pt x="240541" y="148908"/>
                  </a:lnTo>
                  <a:lnTo>
                    <a:pt x="239261" y="146458"/>
                  </a:lnTo>
                  <a:lnTo>
                    <a:pt x="237270" y="144356"/>
                  </a:lnTo>
                  <a:lnTo>
                    <a:pt x="235879" y="145779"/>
                  </a:lnTo>
                  <a:lnTo>
                    <a:pt x="235294" y="149161"/>
                  </a:lnTo>
                  <a:lnTo>
                    <a:pt x="236116" y="152542"/>
                  </a:lnTo>
                  <a:lnTo>
                    <a:pt x="234140" y="155703"/>
                  </a:lnTo>
                  <a:lnTo>
                    <a:pt x="232386" y="156288"/>
                  </a:lnTo>
                  <a:lnTo>
                    <a:pt x="231564" y="154408"/>
                  </a:lnTo>
                  <a:lnTo>
                    <a:pt x="232149" y="147058"/>
                  </a:lnTo>
                  <a:lnTo>
                    <a:pt x="233429" y="138904"/>
                  </a:lnTo>
                  <a:lnTo>
                    <a:pt x="233429" y="132029"/>
                  </a:lnTo>
                  <a:lnTo>
                    <a:pt x="233081" y="128647"/>
                  </a:lnTo>
                  <a:lnTo>
                    <a:pt x="231912" y="125849"/>
                  </a:lnTo>
                  <a:lnTo>
                    <a:pt x="229810" y="124332"/>
                  </a:lnTo>
                  <a:lnTo>
                    <a:pt x="228640" y="123747"/>
                  </a:lnTo>
                  <a:lnTo>
                    <a:pt x="226428" y="121756"/>
                  </a:lnTo>
                  <a:lnTo>
                    <a:pt x="225037" y="121171"/>
                  </a:lnTo>
                  <a:lnTo>
                    <a:pt x="221544" y="121408"/>
                  </a:lnTo>
                  <a:lnTo>
                    <a:pt x="220027" y="120824"/>
                  </a:lnTo>
                  <a:lnTo>
                    <a:pt x="218984" y="118721"/>
                  </a:lnTo>
                  <a:lnTo>
                    <a:pt x="225511" y="118832"/>
                  </a:lnTo>
                  <a:lnTo>
                    <a:pt x="227250" y="118010"/>
                  </a:lnTo>
                  <a:lnTo>
                    <a:pt x="227961" y="116256"/>
                  </a:lnTo>
                  <a:lnTo>
                    <a:pt x="228656" y="113585"/>
                  </a:lnTo>
                  <a:lnTo>
                    <a:pt x="229478" y="112653"/>
                  </a:lnTo>
                  <a:lnTo>
                    <a:pt x="230410" y="116035"/>
                  </a:lnTo>
                  <a:lnTo>
                    <a:pt x="231580" y="114059"/>
                  </a:lnTo>
                  <a:lnTo>
                    <a:pt x="233318" y="111846"/>
                  </a:lnTo>
                  <a:lnTo>
                    <a:pt x="235183" y="110914"/>
                  </a:lnTo>
                  <a:lnTo>
                    <a:pt x="236938" y="112779"/>
                  </a:lnTo>
                  <a:lnTo>
                    <a:pt x="237996" y="114755"/>
                  </a:lnTo>
                  <a:lnTo>
                    <a:pt x="239624" y="115798"/>
                  </a:lnTo>
                  <a:lnTo>
                    <a:pt x="241379" y="115798"/>
                  </a:lnTo>
                  <a:lnTo>
                    <a:pt x="243133" y="114628"/>
                  </a:lnTo>
                  <a:lnTo>
                    <a:pt x="244065" y="110551"/>
                  </a:lnTo>
                  <a:lnTo>
                    <a:pt x="238471" y="104134"/>
                  </a:lnTo>
                  <a:lnTo>
                    <a:pt x="238929" y="101100"/>
                  </a:lnTo>
                  <a:lnTo>
                    <a:pt x="238581" y="100515"/>
                  </a:lnTo>
                  <a:lnTo>
                    <a:pt x="238581" y="100057"/>
                  </a:lnTo>
                  <a:lnTo>
                    <a:pt x="238581" y="98887"/>
                  </a:lnTo>
                  <a:lnTo>
                    <a:pt x="237854" y="97180"/>
                  </a:lnTo>
                  <a:close/>
                  <a:moveTo>
                    <a:pt x="243560" y="51917"/>
                  </a:moveTo>
                  <a:lnTo>
                    <a:pt x="243212" y="51458"/>
                  </a:lnTo>
                  <a:lnTo>
                    <a:pt x="241821" y="51348"/>
                  </a:lnTo>
                  <a:lnTo>
                    <a:pt x="240999" y="51000"/>
                  </a:lnTo>
                  <a:lnTo>
                    <a:pt x="241821" y="51933"/>
                  </a:lnTo>
                  <a:lnTo>
                    <a:pt x="243923" y="54382"/>
                  </a:lnTo>
                  <a:lnTo>
                    <a:pt x="245093" y="54035"/>
                  </a:lnTo>
                  <a:lnTo>
                    <a:pt x="245551" y="51933"/>
                  </a:lnTo>
                  <a:lnTo>
                    <a:pt x="245314" y="51000"/>
                  </a:lnTo>
                  <a:lnTo>
                    <a:pt x="244618" y="50305"/>
                  </a:lnTo>
                  <a:lnTo>
                    <a:pt x="244729" y="50652"/>
                  </a:lnTo>
                  <a:lnTo>
                    <a:pt x="244729" y="51933"/>
                  </a:lnTo>
                  <a:lnTo>
                    <a:pt x="244381" y="52059"/>
                  </a:lnTo>
                  <a:lnTo>
                    <a:pt x="243560" y="51917"/>
                  </a:lnTo>
                  <a:close/>
                  <a:moveTo>
                    <a:pt x="238897" y="51332"/>
                  </a:moveTo>
                  <a:lnTo>
                    <a:pt x="236795" y="46322"/>
                  </a:lnTo>
                  <a:lnTo>
                    <a:pt x="235167" y="45279"/>
                  </a:lnTo>
                  <a:lnTo>
                    <a:pt x="234235" y="47255"/>
                  </a:lnTo>
                  <a:lnTo>
                    <a:pt x="234346" y="48772"/>
                  </a:lnTo>
                  <a:lnTo>
                    <a:pt x="235515" y="50163"/>
                  </a:lnTo>
                  <a:lnTo>
                    <a:pt x="237506" y="53545"/>
                  </a:lnTo>
                  <a:lnTo>
                    <a:pt x="238787" y="56469"/>
                  </a:lnTo>
                  <a:lnTo>
                    <a:pt x="239371" y="57527"/>
                  </a:lnTo>
                  <a:lnTo>
                    <a:pt x="241363" y="59851"/>
                  </a:lnTo>
                  <a:lnTo>
                    <a:pt x="242532" y="61020"/>
                  </a:lnTo>
                  <a:lnTo>
                    <a:pt x="243465" y="60783"/>
                  </a:lnTo>
                  <a:lnTo>
                    <a:pt x="243465" y="59266"/>
                  </a:lnTo>
                  <a:lnTo>
                    <a:pt x="243117" y="57638"/>
                  </a:lnTo>
                  <a:lnTo>
                    <a:pt x="242659" y="56231"/>
                  </a:lnTo>
                  <a:lnTo>
                    <a:pt x="242074" y="55188"/>
                  </a:lnTo>
                  <a:lnTo>
                    <a:pt x="241031" y="53892"/>
                  </a:lnTo>
                  <a:lnTo>
                    <a:pt x="239624" y="52486"/>
                  </a:lnTo>
                  <a:lnTo>
                    <a:pt x="238897" y="51332"/>
                  </a:lnTo>
                  <a:close/>
                  <a:moveTo>
                    <a:pt x="233303" y="62648"/>
                  </a:moveTo>
                  <a:lnTo>
                    <a:pt x="234946" y="64513"/>
                  </a:lnTo>
                  <a:lnTo>
                    <a:pt x="236811" y="65682"/>
                  </a:lnTo>
                  <a:lnTo>
                    <a:pt x="236922" y="64402"/>
                  </a:lnTo>
                  <a:lnTo>
                    <a:pt x="236811" y="63359"/>
                  </a:lnTo>
                  <a:lnTo>
                    <a:pt x="236337" y="62664"/>
                  </a:lnTo>
                  <a:lnTo>
                    <a:pt x="234125" y="62427"/>
                  </a:lnTo>
                  <a:lnTo>
                    <a:pt x="233303" y="62648"/>
                  </a:lnTo>
                  <a:close/>
                  <a:moveTo>
                    <a:pt x="232718" y="67073"/>
                  </a:moveTo>
                  <a:lnTo>
                    <a:pt x="232244" y="65777"/>
                  </a:lnTo>
                  <a:lnTo>
                    <a:pt x="231074" y="64734"/>
                  </a:lnTo>
                  <a:lnTo>
                    <a:pt x="229668" y="65098"/>
                  </a:lnTo>
                  <a:lnTo>
                    <a:pt x="228498" y="66488"/>
                  </a:lnTo>
                  <a:lnTo>
                    <a:pt x="227913" y="68369"/>
                  </a:lnTo>
                  <a:lnTo>
                    <a:pt x="228498" y="72921"/>
                  </a:lnTo>
                  <a:lnTo>
                    <a:pt x="229320" y="74090"/>
                  </a:lnTo>
                  <a:lnTo>
                    <a:pt x="230489" y="74327"/>
                  </a:lnTo>
                  <a:lnTo>
                    <a:pt x="231548" y="74327"/>
                  </a:lnTo>
                  <a:lnTo>
                    <a:pt x="232244" y="73869"/>
                  </a:lnTo>
                  <a:lnTo>
                    <a:pt x="232828" y="72478"/>
                  </a:lnTo>
                  <a:lnTo>
                    <a:pt x="233761" y="71546"/>
                  </a:lnTo>
                  <a:lnTo>
                    <a:pt x="234346" y="71088"/>
                  </a:lnTo>
                  <a:lnTo>
                    <a:pt x="234109" y="70392"/>
                  </a:lnTo>
                  <a:lnTo>
                    <a:pt x="232828" y="68179"/>
                  </a:lnTo>
                  <a:lnTo>
                    <a:pt x="232718" y="67073"/>
                  </a:lnTo>
                  <a:close/>
                  <a:moveTo>
                    <a:pt x="222461" y="250450"/>
                  </a:moveTo>
                  <a:lnTo>
                    <a:pt x="220817" y="250671"/>
                  </a:lnTo>
                  <a:lnTo>
                    <a:pt x="219648" y="252062"/>
                  </a:lnTo>
                  <a:lnTo>
                    <a:pt x="219174" y="254054"/>
                  </a:lnTo>
                  <a:lnTo>
                    <a:pt x="219411" y="256029"/>
                  </a:lnTo>
                  <a:lnTo>
                    <a:pt x="221860" y="254859"/>
                  </a:lnTo>
                  <a:lnTo>
                    <a:pt x="226064" y="252173"/>
                  </a:lnTo>
                  <a:lnTo>
                    <a:pt x="231201" y="251240"/>
                  </a:lnTo>
                  <a:lnTo>
                    <a:pt x="232022" y="251351"/>
                  </a:lnTo>
                  <a:lnTo>
                    <a:pt x="230158" y="249375"/>
                  </a:lnTo>
                  <a:lnTo>
                    <a:pt x="228293" y="248080"/>
                  </a:lnTo>
                  <a:lnTo>
                    <a:pt x="226775" y="246468"/>
                  </a:lnTo>
                  <a:lnTo>
                    <a:pt x="225843" y="243654"/>
                  </a:lnTo>
                  <a:lnTo>
                    <a:pt x="225843" y="242137"/>
                  </a:lnTo>
                  <a:lnTo>
                    <a:pt x="226301" y="239102"/>
                  </a:lnTo>
                  <a:lnTo>
                    <a:pt x="226412" y="237490"/>
                  </a:lnTo>
                  <a:lnTo>
                    <a:pt x="225827" y="236068"/>
                  </a:lnTo>
                  <a:lnTo>
                    <a:pt x="225005" y="235136"/>
                  </a:lnTo>
                  <a:lnTo>
                    <a:pt x="224768" y="234093"/>
                  </a:lnTo>
                  <a:lnTo>
                    <a:pt x="225811" y="232212"/>
                  </a:lnTo>
                  <a:lnTo>
                    <a:pt x="224057" y="232560"/>
                  </a:lnTo>
                  <a:lnTo>
                    <a:pt x="221607" y="234077"/>
                  </a:lnTo>
                  <a:lnTo>
                    <a:pt x="219506" y="235926"/>
                  </a:lnTo>
                  <a:lnTo>
                    <a:pt x="218462" y="237585"/>
                  </a:lnTo>
                  <a:lnTo>
                    <a:pt x="215428" y="248411"/>
                  </a:lnTo>
                  <a:lnTo>
                    <a:pt x="214843" y="249233"/>
                  </a:lnTo>
                  <a:lnTo>
                    <a:pt x="213911" y="250308"/>
                  </a:lnTo>
                  <a:lnTo>
                    <a:pt x="213215" y="251572"/>
                  </a:lnTo>
                  <a:lnTo>
                    <a:pt x="213326" y="253216"/>
                  </a:lnTo>
                  <a:lnTo>
                    <a:pt x="214021" y="254733"/>
                  </a:lnTo>
                  <a:lnTo>
                    <a:pt x="214733" y="255665"/>
                  </a:lnTo>
                  <a:lnTo>
                    <a:pt x="215428" y="256013"/>
                  </a:lnTo>
                  <a:lnTo>
                    <a:pt x="216360" y="255428"/>
                  </a:lnTo>
                  <a:lnTo>
                    <a:pt x="217056" y="254385"/>
                  </a:lnTo>
                  <a:lnTo>
                    <a:pt x="217641" y="252995"/>
                  </a:lnTo>
                  <a:lnTo>
                    <a:pt x="218225" y="250087"/>
                  </a:lnTo>
                  <a:lnTo>
                    <a:pt x="218921" y="249249"/>
                  </a:lnTo>
                  <a:lnTo>
                    <a:pt x="220201" y="248791"/>
                  </a:lnTo>
                  <a:lnTo>
                    <a:pt x="222540" y="248332"/>
                  </a:lnTo>
                  <a:lnTo>
                    <a:pt x="221955" y="247179"/>
                  </a:lnTo>
                  <a:lnTo>
                    <a:pt x="223820" y="247179"/>
                  </a:lnTo>
                  <a:lnTo>
                    <a:pt x="224294" y="248443"/>
                  </a:lnTo>
                  <a:lnTo>
                    <a:pt x="223709" y="249865"/>
                  </a:lnTo>
                  <a:lnTo>
                    <a:pt x="222461" y="250450"/>
                  </a:lnTo>
                  <a:close/>
                  <a:moveTo>
                    <a:pt x="215570" y="214638"/>
                  </a:moveTo>
                  <a:lnTo>
                    <a:pt x="216155" y="215681"/>
                  </a:lnTo>
                  <a:lnTo>
                    <a:pt x="217672" y="215681"/>
                  </a:lnTo>
                  <a:lnTo>
                    <a:pt x="219316" y="216376"/>
                  </a:lnTo>
                  <a:lnTo>
                    <a:pt x="220944" y="219980"/>
                  </a:lnTo>
                  <a:lnTo>
                    <a:pt x="223267" y="220928"/>
                  </a:lnTo>
                  <a:lnTo>
                    <a:pt x="224673" y="219632"/>
                  </a:lnTo>
                  <a:lnTo>
                    <a:pt x="225717" y="218936"/>
                  </a:lnTo>
                  <a:lnTo>
                    <a:pt x="224895" y="218352"/>
                  </a:lnTo>
                  <a:lnTo>
                    <a:pt x="224547" y="217656"/>
                  </a:lnTo>
                  <a:lnTo>
                    <a:pt x="224547" y="216487"/>
                  </a:lnTo>
                  <a:lnTo>
                    <a:pt x="224547" y="215665"/>
                  </a:lnTo>
                  <a:lnTo>
                    <a:pt x="224310" y="214843"/>
                  </a:lnTo>
                  <a:lnTo>
                    <a:pt x="224547" y="213800"/>
                  </a:lnTo>
                  <a:lnTo>
                    <a:pt x="223615" y="212283"/>
                  </a:lnTo>
                  <a:lnTo>
                    <a:pt x="224547" y="212172"/>
                  </a:lnTo>
                  <a:lnTo>
                    <a:pt x="225242" y="211698"/>
                  </a:lnTo>
                  <a:lnTo>
                    <a:pt x="226412" y="210781"/>
                  </a:lnTo>
                  <a:lnTo>
                    <a:pt x="225479" y="209469"/>
                  </a:lnTo>
                  <a:lnTo>
                    <a:pt x="225242" y="207146"/>
                  </a:lnTo>
                  <a:lnTo>
                    <a:pt x="225701" y="202263"/>
                  </a:lnTo>
                  <a:lnTo>
                    <a:pt x="225242" y="201220"/>
                  </a:lnTo>
                  <a:lnTo>
                    <a:pt x="224421" y="200050"/>
                  </a:lnTo>
                  <a:lnTo>
                    <a:pt x="223362" y="199007"/>
                  </a:lnTo>
                  <a:lnTo>
                    <a:pt x="222319" y="198438"/>
                  </a:lnTo>
                  <a:lnTo>
                    <a:pt x="221149" y="198660"/>
                  </a:lnTo>
                  <a:lnTo>
                    <a:pt x="220801" y="199829"/>
                  </a:lnTo>
                  <a:lnTo>
                    <a:pt x="220564" y="201346"/>
                  </a:lnTo>
                  <a:lnTo>
                    <a:pt x="219869" y="202737"/>
                  </a:lnTo>
                  <a:lnTo>
                    <a:pt x="217530" y="204712"/>
                  </a:lnTo>
                  <a:lnTo>
                    <a:pt x="217072" y="205534"/>
                  </a:lnTo>
                  <a:lnTo>
                    <a:pt x="216835" y="207763"/>
                  </a:lnTo>
                  <a:lnTo>
                    <a:pt x="216945" y="209375"/>
                  </a:lnTo>
                  <a:lnTo>
                    <a:pt x="217530" y="210797"/>
                  </a:lnTo>
                  <a:lnTo>
                    <a:pt x="216945" y="212409"/>
                  </a:lnTo>
                  <a:lnTo>
                    <a:pt x="215570" y="214638"/>
                  </a:lnTo>
                  <a:close/>
                  <a:moveTo>
                    <a:pt x="188861" y="273414"/>
                  </a:moveTo>
                  <a:lnTo>
                    <a:pt x="187344" y="273303"/>
                  </a:lnTo>
                  <a:lnTo>
                    <a:pt x="186522" y="274457"/>
                  </a:lnTo>
                  <a:lnTo>
                    <a:pt x="185589" y="275769"/>
                  </a:lnTo>
                  <a:lnTo>
                    <a:pt x="184531" y="276227"/>
                  </a:lnTo>
                  <a:lnTo>
                    <a:pt x="183488" y="276685"/>
                  </a:lnTo>
                  <a:lnTo>
                    <a:pt x="183598" y="278186"/>
                  </a:lnTo>
                  <a:lnTo>
                    <a:pt x="184056" y="278424"/>
                  </a:lnTo>
                  <a:lnTo>
                    <a:pt x="185226" y="280304"/>
                  </a:lnTo>
                  <a:lnTo>
                    <a:pt x="186048" y="281126"/>
                  </a:lnTo>
                  <a:lnTo>
                    <a:pt x="186870" y="281948"/>
                  </a:lnTo>
                  <a:lnTo>
                    <a:pt x="187454" y="282059"/>
                  </a:lnTo>
                  <a:lnTo>
                    <a:pt x="188861" y="281474"/>
                  </a:lnTo>
                  <a:lnTo>
                    <a:pt x="190615" y="280304"/>
                  </a:lnTo>
                  <a:lnTo>
                    <a:pt x="191548" y="278076"/>
                  </a:lnTo>
                  <a:lnTo>
                    <a:pt x="192022" y="276685"/>
                  </a:lnTo>
                  <a:lnTo>
                    <a:pt x="191911" y="274915"/>
                  </a:lnTo>
                  <a:lnTo>
                    <a:pt x="190979" y="273983"/>
                  </a:lnTo>
                  <a:lnTo>
                    <a:pt x="188861" y="273414"/>
                  </a:lnTo>
                  <a:close/>
                  <a:moveTo>
                    <a:pt x="173578" y="256961"/>
                  </a:moveTo>
                  <a:lnTo>
                    <a:pt x="174037" y="255571"/>
                  </a:lnTo>
                  <a:lnTo>
                    <a:pt x="175791" y="254875"/>
                  </a:lnTo>
                  <a:lnTo>
                    <a:pt x="176834" y="253137"/>
                  </a:lnTo>
                  <a:lnTo>
                    <a:pt x="175443" y="253721"/>
                  </a:lnTo>
                  <a:lnTo>
                    <a:pt x="174621" y="253959"/>
                  </a:lnTo>
                  <a:lnTo>
                    <a:pt x="172519" y="254417"/>
                  </a:lnTo>
                  <a:lnTo>
                    <a:pt x="171461" y="255002"/>
                  </a:lnTo>
                  <a:lnTo>
                    <a:pt x="169833" y="254654"/>
                  </a:lnTo>
                  <a:lnTo>
                    <a:pt x="168900" y="255824"/>
                  </a:lnTo>
                  <a:lnTo>
                    <a:pt x="168078" y="257799"/>
                  </a:lnTo>
                  <a:lnTo>
                    <a:pt x="166798" y="260375"/>
                  </a:lnTo>
                  <a:lnTo>
                    <a:pt x="166451" y="261529"/>
                  </a:lnTo>
                  <a:lnTo>
                    <a:pt x="167272" y="263299"/>
                  </a:lnTo>
                  <a:lnTo>
                    <a:pt x="168552" y="265038"/>
                  </a:lnTo>
                  <a:lnTo>
                    <a:pt x="169027" y="266444"/>
                  </a:lnTo>
                  <a:lnTo>
                    <a:pt x="169137" y="267613"/>
                  </a:lnTo>
                  <a:lnTo>
                    <a:pt x="169374" y="269589"/>
                  </a:lnTo>
                  <a:lnTo>
                    <a:pt x="169374" y="270869"/>
                  </a:lnTo>
                  <a:lnTo>
                    <a:pt x="169959" y="271691"/>
                  </a:lnTo>
                  <a:lnTo>
                    <a:pt x="171824" y="270522"/>
                  </a:lnTo>
                  <a:lnTo>
                    <a:pt x="173452" y="268420"/>
                  </a:lnTo>
                  <a:lnTo>
                    <a:pt x="173910" y="266444"/>
                  </a:lnTo>
                  <a:lnTo>
                    <a:pt x="174258" y="264563"/>
                  </a:lnTo>
                  <a:lnTo>
                    <a:pt x="173562" y="262588"/>
                  </a:lnTo>
                  <a:lnTo>
                    <a:pt x="172630" y="260707"/>
                  </a:lnTo>
                  <a:lnTo>
                    <a:pt x="173215" y="258842"/>
                  </a:lnTo>
                  <a:lnTo>
                    <a:pt x="173578" y="256961"/>
                  </a:lnTo>
                  <a:close/>
                  <a:moveTo>
                    <a:pt x="26283" y="346777"/>
                  </a:moveTo>
                  <a:lnTo>
                    <a:pt x="25461" y="347947"/>
                  </a:lnTo>
                  <a:lnTo>
                    <a:pt x="26741" y="349575"/>
                  </a:lnTo>
                  <a:lnTo>
                    <a:pt x="28732" y="354948"/>
                  </a:lnTo>
                  <a:lnTo>
                    <a:pt x="29554" y="353557"/>
                  </a:lnTo>
                  <a:lnTo>
                    <a:pt x="30139" y="352040"/>
                  </a:lnTo>
                  <a:lnTo>
                    <a:pt x="30961" y="348547"/>
                  </a:lnTo>
                  <a:lnTo>
                    <a:pt x="30723" y="347267"/>
                  </a:lnTo>
                  <a:lnTo>
                    <a:pt x="29096" y="345165"/>
                  </a:lnTo>
                  <a:lnTo>
                    <a:pt x="28859" y="343174"/>
                  </a:lnTo>
                  <a:lnTo>
                    <a:pt x="28859" y="342589"/>
                  </a:lnTo>
                  <a:lnTo>
                    <a:pt x="28622" y="341198"/>
                  </a:lnTo>
                  <a:lnTo>
                    <a:pt x="27689" y="341878"/>
                  </a:lnTo>
                  <a:lnTo>
                    <a:pt x="26646" y="342700"/>
                  </a:lnTo>
                  <a:lnTo>
                    <a:pt x="26883" y="344106"/>
                  </a:lnTo>
                  <a:lnTo>
                    <a:pt x="26772" y="345497"/>
                  </a:lnTo>
                  <a:lnTo>
                    <a:pt x="26283" y="346777"/>
                  </a:lnTo>
                  <a:close/>
                  <a:moveTo>
                    <a:pt x="184088" y="48772"/>
                  </a:moveTo>
                  <a:lnTo>
                    <a:pt x="185495" y="49594"/>
                  </a:lnTo>
                  <a:lnTo>
                    <a:pt x="186317" y="50415"/>
                  </a:lnTo>
                  <a:lnTo>
                    <a:pt x="189699" y="51696"/>
                  </a:lnTo>
                  <a:lnTo>
                    <a:pt x="189809" y="51585"/>
                  </a:lnTo>
                  <a:lnTo>
                    <a:pt x="189572" y="51237"/>
                  </a:lnTo>
                  <a:lnTo>
                    <a:pt x="189225" y="51127"/>
                  </a:lnTo>
                  <a:lnTo>
                    <a:pt x="188640" y="50431"/>
                  </a:lnTo>
                  <a:lnTo>
                    <a:pt x="187470" y="49846"/>
                  </a:lnTo>
                  <a:lnTo>
                    <a:pt x="185953" y="49024"/>
                  </a:lnTo>
                  <a:lnTo>
                    <a:pt x="185368" y="48677"/>
                  </a:lnTo>
                  <a:lnTo>
                    <a:pt x="184309" y="48218"/>
                  </a:lnTo>
                  <a:lnTo>
                    <a:pt x="184088" y="48772"/>
                  </a:lnTo>
                  <a:close/>
                  <a:moveTo>
                    <a:pt x="198549" y="44568"/>
                  </a:moveTo>
                  <a:lnTo>
                    <a:pt x="198201" y="46780"/>
                  </a:lnTo>
                  <a:lnTo>
                    <a:pt x="198660" y="47128"/>
                  </a:lnTo>
                  <a:lnTo>
                    <a:pt x="201694" y="46196"/>
                  </a:lnTo>
                  <a:lnTo>
                    <a:pt x="202279" y="45500"/>
                  </a:lnTo>
                  <a:lnTo>
                    <a:pt x="202389" y="44805"/>
                  </a:lnTo>
                  <a:lnTo>
                    <a:pt x="202848" y="42007"/>
                  </a:lnTo>
                  <a:lnTo>
                    <a:pt x="202500" y="41186"/>
                  </a:lnTo>
                  <a:lnTo>
                    <a:pt x="199466" y="41186"/>
                  </a:lnTo>
                  <a:lnTo>
                    <a:pt x="198770" y="41771"/>
                  </a:lnTo>
                  <a:lnTo>
                    <a:pt x="197127" y="42466"/>
                  </a:lnTo>
                  <a:lnTo>
                    <a:pt x="196305" y="43051"/>
                  </a:lnTo>
                  <a:lnTo>
                    <a:pt x="198170" y="44346"/>
                  </a:lnTo>
                  <a:lnTo>
                    <a:pt x="198549" y="44568"/>
                  </a:lnTo>
                  <a:close/>
                  <a:moveTo>
                    <a:pt x="186996" y="53308"/>
                  </a:moveTo>
                  <a:lnTo>
                    <a:pt x="183614" y="53418"/>
                  </a:lnTo>
                  <a:lnTo>
                    <a:pt x="181054" y="55299"/>
                  </a:lnTo>
                  <a:lnTo>
                    <a:pt x="180817" y="58333"/>
                  </a:lnTo>
                  <a:lnTo>
                    <a:pt x="180706" y="59029"/>
                  </a:lnTo>
                  <a:lnTo>
                    <a:pt x="180595" y="63565"/>
                  </a:lnTo>
                  <a:lnTo>
                    <a:pt x="180943" y="68243"/>
                  </a:lnTo>
                  <a:lnTo>
                    <a:pt x="181291" y="69396"/>
                  </a:lnTo>
                  <a:lnTo>
                    <a:pt x="182113" y="71150"/>
                  </a:lnTo>
                  <a:lnTo>
                    <a:pt x="182934" y="72194"/>
                  </a:lnTo>
                  <a:lnTo>
                    <a:pt x="184214" y="73363"/>
                  </a:lnTo>
                  <a:lnTo>
                    <a:pt x="185495" y="74185"/>
                  </a:lnTo>
                  <a:lnTo>
                    <a:pt x="186664" y="74644"/>
                  </a:lnTo>
                  <a:lnTo>
                    <a:pt x="189003" y="74991"/>
                  </a:lnTo>
                  <a:lnTo>
                    <a:pt x="189462" y="75339"/>
                  </a:lnTo>
                  <a:lnTo>
                    <a:pt x="190505" y="76382"/>
                  </a:lnTo>
                  <a:lnTo>
                    <a:pt x="191326" y="77551"/>
                  </a:lnTo>
                  <a:lnTo>
                    <a:pt x="191801" y="78721"/>
                  </a:lnTo>
                  <a:lnTo>
                    <a:pt x="192622" y="79653"/>
                  </a:lnTo>
                  <a:lnTo>
                    <a:pt x="194013" y="80364"/>
                  </a:lnTo>
                  <a:lnTo>
                    <a:pt x="195657" y="80475"/>
                  </a:lnTo>
                  <a:lnTo>
                    <a:pt x="196937" y="80364"/>
                  </a:lnTo>
                  <a:lnTo>
                    <a:pt x="198107" y="80475"/>
                  </a:lnTo>
                  <a:lnTo>
                    <a:pt x="199513" y="81518"/>
                  </a:lnTo>
                  <a:lnTo>
                    <a:pt x="199750" y="80586"/>
                  </a:lnTo>
                  <a:lnTo>
                    <a:pt x="197996" y="79290"/>
                  </a:lnTo>
                  <a:lnTo>
                    <a:pt x="197174" y="78595"/>
                  </a:lnTo>
                  <a:lnTo>
                    <a:pt x="196479" y="77662"/>
                  </a:lnTo>
                  <a:lnTo>
                    <a:pt x="195309" y="73822"/>
                  </a:lnTo>
                  <a:lnTo>
                    <a:pt x="195072" y="73347"/>
                  </a:lnTo>
                  <a:lnTo>
                    <a:pt x="195768" y="71593"/>
                  </a:lnTo>
                  <a:lnTo>
                    <a:pt x="196463" y="71704"/>
                  </a:lnTo>
                  <a:lnTo>
                    <a:pt x="197285" y="72289"/>
                  </a:lnTo>
                  <a:lnTo>
                    <a:pt x="198454" y="71830"/>
                  </a:lnTo>
                  <a:lnTo>
                    <a:pt x="200208" y="70439"/>
                  </a:lnTo>
                  <a:lnTo>
                    <a:pt x="200556" y="69618"/>
                  </a:lnTo>
                  <a:lnTo>
                    <a:pt x="197996" y="67879"/>
                  </a:lnTo>
                  <a:lnTo>
                    <a:pt x="196479" y="63912"/>
                  </a:lnTo>
                  <a:lnTo>
                    <a:pt x="193207" y="61700"/>
                  </a:lnTo>
                  <a:lnTo>
                    <a:pt x="191579" y="59724"/>
                  </a:lnTo>
                  <a:lnTo>
                    <a:pt x="190189" y="57401"/>
                  </a:lnTo>
                  <a:lnTo>
                    <a:pt x="189604" y="55409"/>
                  </a:lnTo>
                  <a:lnTo>
                    <a:pt x="186996" y="53308"/>
                  </a:lnTo>
                  <a:close/>
                  <a:moveTo>
                    <a:pt x="841909" y="117457"/>
                  </a:moveTo>
                  <a:lnTo>
                    <a:pt x="818108" y="113727"/>
                  </a:lnTo>
                  <a:lnTo>
                    <a:pt x="794323" y="109997"/>
                  </a:lnTo>
                  <a:lnTo>
                    <a:pt x="770537" y="106141"/>
                  </a:lnTo>
                  <a:lnTo>
                    <a:pt x="746752" y="102285"/>
                  </a:lnTo>
                  <a:lnTo>
                    <a:pt x="723077" y="98318"/>
                  </a:lnTo>
                  <a:lnTo>
                    <a:pt x="699292" y="94351"/>
                  </a:lnTo>
                  <a:lnTo>
                    <a:pt x="675506" y="90258"/>
                  </a:lnTo>
                  <a:lnTo>
                    <a:pt x="651831" y="86180"/>
                  </a:lnTo>
                  <a:lnTo>
                    <a:pt x="628030" y="82087"/>
                  </a:lnTo>
                  <a:lnTo>
                    <a:pt x="604355" y="77899"/>
                  </a:lnTo>
                  <a:lnTo>
                    <a:pt x="580570" y="73695"/>
                  </a:lnTo>
                  <a:lnTo>
                    <a:pt x="556895" y="69491"/>
                  </a:lnTo>
                  <a:lnTo>
                    <a:pt x="533220" y="65177"/>
                  </a:lnTo>
                  <a:lnTo>
                    <a:pt x="509545" y="60736"/>
                  </a:lnTo>
                  <a:lnTo>
                    <a:pt x="485871" y="56295"/>
                  </a:lnTo>
                  <a:lnTo>
                    <a:pt x="462196" y="51854"/>
                  </a:lnTo>
                  <a:lnTo>
                    <a:pt x="438521" y="47428"/>
                  </a:lnTo>
                  <a:lnTo>
                    <a:pt x="414846" y="42877"/>
                  </a:lnTo>
                  <a:lnTo>
                    <a:pt x="391172" y="38215"/>
                  </a:lnTo>
                  <a:lnTo>
                    <a:pt x="367497" y="33679"/>
                  </a:lnTo>
                  <a:lnTo>
                    <a:pt x="343933" y="29016"/>
                  </a:lnTo>
                  <a:lnTo>
                    <a:pt x="320258" y="24228"/>
                  </a:lnTo>
                  <a:lnTo>
                    <a:pt x="296694" y="19439"/>
                  </a:lnTo>
                  <a:lnTo>
                    <a:pt x="273129" y="14666"/>
                  </a:lnTo>
                  <a:lnTo>
                    <a:pt x="249455" y="9767"/>
                  </a:lnTo>
                  <a:lnTo>
                    <a:pt x="238850" y="7554"/>
                  </a:lnTo>
                  <a:lnTo>
                    <a:pt x="238850" y="7554"/>
                  </a:lnTo>
                  <a:lnTo>
                    <a:pt x="239672" y="10115"/>
                  </a:lnTo>
                  <a:lnTo>
                    <a:pt x="240130" y="12912"/>
                  </a:lnTo>
                  <a:lnTo>
                    <a:pt x="235357" y="11047"/>
                  </a:lnTo>
                  <a:lnTo>
                    <a:pt x="232797" y="10936"/>
                  </a:lnTo>
                  <a:lnTo>
                    <a:pt x="231169" y="12106"/>
                  </a:lnTo>
                  <a:lnTo>
                    <a:pt x="231169" y="14793"/>
                  </a:lnTo>
                  <a:lnTo>
                    <a:pt x="236527" y="15725"/>
                  </a:lnTo>
                  <a:lnTo>
                    <a:pt x="237348" y="18649"/>
                  </a:lnTo>
                  <a:lnTo>
                    <a:pt x="236764" y="19344"/>
                  </a:lnTo>
                  <a:lnTo>
                    <a:pt x="235594" y="20040"/>
                  </a:lnTo>
                  <a:lnTo>
                    <a:pt x="234314" y="21083"/>
                  </a:lnTo>
                  <a:lnTo>
                    <a:pt x="233492" y="22474"/>
                  </a:lnTo>
                  <a:lnTo>
                    <a:pt x="233603" y="24449"/>
                  </a:lnTo>
                  <a:lnTo>
                    <a:pt x="234425" y="26092"/>
                  </a:lnTo>
                  <a:lnTo>
                    <a:pt x="238392" y="30865"/>
                  </a:lnTo>
                  <a:lnTo>
                    <a:pt x="239087" y="32620"/>
                  </a:lnTo>
                  <a:lnTo>
                    <a:pt x="239087" y="34943"/>
                  </a:lnTo>
                  <a:lnTo>
                    <a:pt x="237807" y="38436"/>
                  </a:lnTo>
                  <a:lnTo>
                    <a:pt x="239198" y="36682"/>
                  </a:lnTo>
                  <a:lnTo>
                    <a:pt x="240952" y="38199"/>
                  </a:lnTo>
                  <a:lnTo>
                    <a:pt x="242580" y="40996"/>
                  </a:lnTo>
                  <a:lnTo>
                    <a:pt x="243038" y="43098"/>
                  </a:lnTo>
                  <a:lnTo>
                    <a:pt x="242580" y="43794"/>
                  </a:lnTo>
                  <a:lnTo>
                    <a:pt x="240715" y="44963"/>
                  </a:lnTo>
                  <a:lnTo>
                    <a:pt x="240241" y="45658"/>
                  </a:lnTo>
                  <a:lnTo>
                    <a:pt x="240130" y="47413"/>
                  </a:lnTo>
                  <a:lnTo>
                    <a:pt x="240715" y="48930"/>
                  </a:lnTo>
                  <a:lnTo>
                    <a:pt x="241537" y="49752"/>
                  </a:lnTo>
                  <a:lnTo>
                    <a:pt x="242817" y="49404"/>
                  </a:lnTo>
                  <a:lnTo>
                    <a:pt x="247131" y="44742"/>
                  </a:lnTo>
                  <a:lnTo>
                    <a:pt x="249344" y="42861"/>
                  </a:lnTo>
                  <a:lnTo>
                    <a:pt x="251683" y="42403"/>
                  </a:lnTo>
                  <a:lnTo>
                    <a:pt x="253674" y="43224"/>
                  </a:lnTo>
                  <a:lnTo>
                    <a:pt x="256124" y="45105"/>
                  </a:lnTo>
                  <a:lnTo>
                    <a:pt x="257989" y="47428"/>
                  </a:lnTo>
                  <a:lnTo>
                    <a:pt x="258574" y="49989"/>
                  </a:lnTo>
                  <a:lnTo>
                    <a:pt x="255192" y="53956"/>
                  </a:lnTo>
                  <a:lnTo>
                    <a:pt x="254259" y="56279"/>
                  </a:lnTo>
                  <a:lnTo>
                    <a:pt x="256472" y="57923"/>
                  </a:lnTo>
                  <a:lnTo>
                    <a:pt x="256361" y="58618"/>
                  </a:lnTo>
                  <a:lnTo>
                    <a:pt x="256124" y="62569"/>
                  </a:lnTo>
                  <a:lnTo>
                    <a:pt x="256361" y="64197"/>
                  </a:lnTo>
                  <a:lnTo>
                    <a:pt x="257072" y="65588"/>
                  </a:lnTo>
                  <a:lnTo>
                    <a:pt x="257894" y="66283"/>
                  </a:lnTo>
                  <a:lnTo>
                    <a:pt x="258716" y="66883"/>
                  </a:lnTo>
                  <a:lnTo>
                    <a:pt x="259538" y="67816"/>
                  </a:lnTo>
                  <a:lnTo>
                    <a:pt x="260360" y="71088"/>
                  </a:lnTo>
                  <a:lnTo>
                    <a:pt x="260122" y="74470"/>
                  </a:lnTo>
                  <a:lnTo>
                    <a:pt x="258842" y="77030"/>
                  </a:lnTo>
                  <a:lnTo>
                    <a:pt x="256393" y="77615"/>
                  </a:lnTo>
                  <a:lnTo>
                    <a:pt x="254638" y="76445"/>
                  </a:lnTo>
                  <a:lnTo>
                    <a:pt x="251019" y="72131"/>
                  </a:lnTo>
                  <a:lnTo>
                    <a:pt x="248917" y="70961"/>
                  </a:lnTo>
                  <a:lnTo>
                    <a:pt x="246578" y="70961"/>
                  </a:lnTo>
                  <a:lnTo>
                    <a:pt x="247511" y="72478"/>
                  </a:lnTo>
                  <a:lnTo>
                    <a:pt x="251240" y="76082"/>
                  </a:lnTo>
                  <a:lnTo>
                    <a:pt x="252173" y="78405"/>
                  </a:lnTo>
                  <a:lnTo>
                    <a:pt x="252758" y="80744"/>
                  </a:lnTo>
                  <a:lnTo>
                    <a:pt x="252868" y="83194"/>
                  </a:lnTo>
                  <a:lnTo>
                    <a:pt x="252410" y="87160"/>
                  </a:lnTo>
                  <a:lnTo>
                    <a:pt x="252410" y="88678"/>
                  </a:lnTo>
                  <a:lnTo>
                    <a:pt x="252521" y="89610"/>
                  </a:lnTo>
                  <a:lnTo>
                    <a:pt x="252284" y="90542"/>
                  </a:lnTo>
                  <a:lnTo>
                    <a:pt x="251114" y="91712"/>
                  </a:lnTo>
                  <a:lnTo>
                    <a:pt x="249708" y="92060"/>
                  </a:lnTo>
                  <a:lnTo>
                    <a:pt x="248317" y="91364"/>
                  </a:lnTo>
                  <a:lnTo>
                    <a:pt x="247147" y="90084"/>
                  </a:lnTo>
                  <a:lnTo>
                    <a:pt x="245156" y="86481"/>
                  </a:lnTo>
                  <a:lnTo>
                    <a:pt x="243512" y="84853"/>
                  </a:lnTo>
                  <a:lnTo>
                    <a:pt x="241995" y="85311"/>
                  </a:lnTo>
                  <a:lnTo>
                    <a:pt x="241173" y="89152"/>
                  </a:lnTo>
                  <a:lnTo>
                    <a:pt x="240004" y="86481"/>
                  </a:lnTo>
                  <a:lnTo>
                    <a:pt x="238961" y="82277"/>
                  </a:lnTo>
                  <a:lnTo>
                    <a:pt x="237333" y="79464"/>
                  </a:lnTo>
                  <a:lnTo>
                    <a:pt x="234077" y="80886"/>
                  </a:lnTo>
                  <a:lnTo>
                    <a:pt x="232560" y="81123"/>
                  </a:lnTo>
                  <a:lnTo>
                    <a:pt x="230805" y="80649"/>
                  </a:lnTo>
                  <a:lnTo>
                    <a:pt x="229288" y="80649"/>
                  </a:lnTo>
                  <a:lnTo>
                    <a:pt x="228704" y="82277"/>
                  </a:lnTo>
                  <a:lnTo>
                    <a:pt x="229399" y="83225"/>
                  </a:lnTo>
                  <a:lnTo>
                    <a:pt x="230790" y="83810"/>
                  </a:lnTo>
                  <a:lnTo>
                    <a:pt x="232070" y="85090"/>
                  </a:lnTo>
                  <a:lnTo>
                    <a:pt x="232180" y="87761"/>
                  </a:lnTo>
                  <a:lnTo>
                    <a:pt x="231359" y="89041"/>
                  </a:lnTo>
                  <a:lnTo>
                    <a:pt x="230079" y="89736"/>
                  </a:lnTo>
                  <a:lnTo>
                    <a:pt x="229257" y="90906"/>
                  </a:lnTo>
                  <a:lnTo>
                    <a:pt x="229841" y="93577"/>
                  </a:lnTo>
                  <a:lnTo>
                    <a:pt x="230900" y="94857"/>
                  </a:lnTo>
                  <a:lnTo>
                    <a:pt x="232418" y="95679"/>
                  </a:lnTo>
                  <a:lnTo>
                    <a:pt x="234283" y="95789"/>
                  </a:lnTo>
                  <a:lnTo>
                    <a:pt x="236021" y="95442"/>
                  </a:lnTo>
                  <a:lnTo>
                    <a:pt x="236953" y="94747"/>
                  </a:lnTo>
                  <a:lnTo>
                    <a:pt x="239292" y="92408"/>
                  </a:lnTo>
                  <a:lnTo>
                    <a:pt x="240225" y="92060"/>
                  </a:lnTo>
                  <a:lnTo>
                    <a:pt x="241284" y="92408"/>
                  </a:lnTo>
                  <a:lnTo>
                    <a:pt x="242801" y="93119"/>
                  </a:lnTo>
                  <a:lnTo>
                    <a:pt x="243386" y="94288"/>
                  </a:lnTo>
                  <a:lnTo>
                    <a:pt x="241521" y="95458"/>
                  </a:lnTo>
                  <a:lnTo>
                    <a:pt x="241284" y="96516"/>
                  </a:lnTo>
                  <a:lnTo>
                    <a:pt x="242453" y="98144"/>
                  </a:lnTo>
                  <a:lnTo>
                    <a:pt x="243733" y="102459"/>
                  </a:lnTo>
                  <a:lnTo>
                    <a:pt x="244792" y="103502"/>
                  </a:lnTo>
                  <a:lnTo>
                    <a:pt x="246547" y="103976"/>
                  </a:lnTo>
                  <a:lnTo>
                    <a:pt x="248064" y="104782"/>
                  </a:lnTo>
                  <a:lnTo>
                    <a:pt x="249344" y="105841"/>
                  </a:lnTo>
                  <a:lnTo>
                    <a:pt x="251335" y="108875"/>
                  </a:lnTo>
                  <a:lnTo>
                    <a:pt x="254259" y="111325"/>
                  </a:lnTo>
                  <a:lnTo>
                    <a:pt x="257183" y="115055"/>
                  </a:lnTo>
                  <a:lnTo>
                    <a:pt x="257641" y="115987"/>
                  </a:lnTo>
                  <a:lnTo>
                    <a:pt x="257878" y="117157"/>
                  </a:lnTo>
                  <a:lnTo>
                    <a:pt x="257878" y="118769"/>
                  </a:lnTo>
                  <a:lnTo>
                    <a:pt x="258115" y="119591"/>
                  </a:lnTo>
                  <a:lnTo>
                    <a:pt x="255903" y="122277"/>
                  </a:lnTo>
                  <a:lnTo>
                    <a:pt x="255207" y="123668"/>
                  </a:lnTo>
                  <a:lnTo>
                    <a:pt x="255444" y="125296"/>
                  </a:lnTo>
                  <a:lnTo>
                    <a:pt x="254054" y="125754"/>
                  </a:lnTo>
                  <a:lnTo>
                    <a:pt x="253232" y="124585"/>
                  </a:lnTo>
                  <a:lnTo>
                    <a:pt x="252647" y="122957"/>
                  </a:lnTo>
                  <a:lnTo>
                    <a:pt x="251604" y="121551"/>
                  </a:lnTo>
                  <a:lnTo>
                    <a:pt x="249976" y="120966"/>
                  </a:lnTo>
                  <a:lnTo>
                    <a:pt x="247874" y="120618"/>
                  </a:lnTo>
                  <a:lnTo>
                    <a:pt x="243907" y="120966"/>
                  </a:lnTo>
                  <a:lnTo>
                    <a:pt x="241236" y="122372"/>
                  </a:lnTo>
                  <a:lnTo>
                    <a:pt x="239482" y="125043"/>
                  </a:lnTo>
                  <a:lnTo>
                    <a:pt x="238550" y="128425"/>
                  </a:lnTo>
                  <a:lnTo>
                    <a:pt x="238550" y="132282"/>
                  </a:lnTo>
                  <a:lnTo>
                    <a:pt x="239593" y="136138"/>
                  </a:lnTo>
                  <a:lnTo>
                    <a:pt x="241221" y="139046"/>
                  </a:lnTo>
                  <a:lnTo>
                    <a:pt x="249154" y="147201"/>
                  </a:lnTo>
                  <a:lnTo>
                    <a:pt x="249850" y="148260"/>
                  </a:lnTo>
                  <a:lnTo>
                    <a:pt x="251367" y="151752"/>
                  </a:lnTo>
                  <a:lnTo>
                    <a:pt x="252410" y="153033"/>
                  </a:lnTo>
                  <a:lnTo>
                    <a:pt x="254275" y="153380"/>
                  </a:lnTo>
                  <a:lnTo>
                    <a:pt x="252995" y="148260"/>
                  </a:lnTo>
                  <a:lnTo>
                    <a:pt x="251825" y="145589"/>
                  </a:lnTo>
                  <a:lnTo>
                    <a:pt x="250308" y="144277"/>
                  </a:lnTo>
                  <a:lnTo>
                    <a:pt x="248917" y="143345"/>
                  </a:lnTo>
                  <a:lnTo>
                    <a:pt x="247289" y="141479"/>
                  </a:lnTo>
                  <a:lnTo>
                    <a:pt x="245883" y="139378"/>
                  </a:lnTo>
                  <a:lnTo>
                    <a:pt x="245061" y="137750"/>
                  </a:lnTo>
                  <a:lnTo>
                    <a:pt x="244713" y="135427"/>
                  </a:lnTo>
                  <a:lnTo>
                    <a:pt x="244824" y="132629"/>
                  </a:lnTo>
                  <a:lnTo>
                    <a:pt x="245646" y="130511"/>
                  </a:lnTo>
                  <a:lnTo>
                    <a:pt x="248095" y="129468"/>
                  </a:lnTo>
                  <a:lnTo>
                    <a:pt x="248443" y="126434"/>
                  </a:lnTo>
                  <a:lnTo>
                    <a:pt x="249265" y="125154"/>
                  </a:lnTo>
                  <a:lnTo>
                    <a:pt x="250197" y="125043"/>
                  </a:lnTo>
                  <a:lnTo>
                    <a:pt x="251019" y="125502"/>
                  </a:lnTo>
                  <a:lnTo>
                    <a:pt x="251478" y="126323"/>
                  </a:lnTo>
                  <a:lnTo>
                    <a:pt x="251936" y="126782"/>
                  </a:lnTo>
                  <a:lnTo>
                    <a:pt x="256140" y="129453"/>
                  </a:lnTo>
                  <a:lnTo>
                    <a:pt x="256487" y="132977"/>
                  </a:lnTo>
                  <a:lnTo>
                    <a:pt x="255318" y="137513"/>
                  </a:lnTo>
                  <a:lnTo>
                    <a:pt x="254860" y="142997"/>
                  </a:lnTo>
                  <a:lnTo>
                    <a:pt x="256250" y="148244"/>
                  </a:lnTo>
                  <a:lnTo>
                    <a:pt x="259048" y="152558"/>
                  </a:lnTo>
                  <a:lnTo>
                    <a:pt x="265464" y="159908"/>
                  </a:lnTo>
                  <a:lnTo>
                    <a:pt x="267566" y="158517"/>
                  </a:lnTo>
                  <a:lnTo>
                    <a:pt x="269084" y="158864"/>
                  </a:lnTo>
                  <a:lnTo>
                    <a:pt x="269668" y="159560"/>
                  </a:lnTo>
                  <a:lnTo>
                    <a:pt x="270379" y="160144"/>
                  </a:lnTo>
                  <a:lnTo>
                    <a:pt x="270490" y="160840"/>
                  </a:lnTo>
                  <a:lnTo>
                    <a:pt x="269905" y="161314"/>
                  </a:lnTo>
                  <a:lnTo>
                    <a:pt x="269210" y="161772"/>
                  </a:lnTo>
                  <a:lnTo>
                    <a:pt x="268514" y="162231"/>
                  </a:lnTo>
                  <a:lnTo>
                    <a:pt x="267819" y="164333"/>
                  </a:lnTo>
                  <a:lnTo>
                    <a:pt x="266997" y="166198"/>
                  </a:lnTo>
                  <a:lnTo>
                    <a:pt x="264548" y="167019"/>
                  </a:lnTo>
                  <a:lnTo>
                    <a:pt x="263489" y="167604"/>
                  </a:lnTo>
                  <a:lnTo>
                    <a:pt x="259316" y="167604"/>
                  </a:lnTo>
                  <a:lnTo>
                    <a:pt x="258273" y="168062"/>
                  </a:lnTo>
                  <a:lnTo>
                    <a:pt x="257341" y="168773"/>
                  </a:lnTo>
                  <a:lnTo>
                    <a:pt x="254891" y="169817"/>
                  </a:lnTo>
                  <a:lnTo>
                    <a:pt x="253959" y="170401"/>
                  </a:lnTo>
                  <a:lnTo>
                    <a:pt x="253248" y="171461"/>
                  </a:lnTo>
                  <a:lnTo>
                    <a:pt x="252900" y="172851"/>
                  </a:lnTo>
                  <a:lnTo>
                    <a:pt x="251383" y="174732"/>
                  </a:lnTo>
                  <a:lnTo>
                    <a:pt x="250687" y="176945"/>
                  </a:lnTo>
                  <a:lnTo>
                    <a:pt x="249755" y="180090"/>
                  </a:lnTo>
                  <a:lnTo>
                    <a:pt x="247779" y="182191"/>
                  </a:lnTo>
                  <a:lnTo>
                    <a:pt x="244049" y="184056"/>
                  </a:lnTo>
                  <a:lnTo>
                    <a:pt x="242643" y="185574"/>
                  </a:lnTo>
                  <a:lnTo>
                    <a:pt x="241473" y="187328"/>
                  </a:lnTo>
                  <a:lnTo>
                    <a:pt x="240415" y="189651"/>
                  </a:lnTo>
                  <a:lnTo>
                    <a:pt x="239593" y="192448"/>
                  </a:lnTo>
                  <a:lnTo>
                    <a:pt x="239940" y="194898"/>
                  </a:lnTo>
                  <a:lnTo>
                    <a:pt x="240873" y="196637"/>
                  </a:lnTo>
                  <a:lnTo>
                    <a:pt x="240762" y="199086"/>
                  </a:lnTo>
                  <a:lnTo>
                    <a:pt x="240651" y="201536"/>
                  </a:lnTo>
                  <a:lnTo>
                    <a:pt x="239940" y="203053"/>
                  </a:lnTo>
                  <a:lnTo>
                    <a:pt x="237617" y="205266"/>
                  </a:lnTo>
                  <a:lnTo>
                    <a:pt x="236685" y="206309"/>
                  </a:lnTo>
                  <a:lnTo>
                    <a:pt x="236226" y="207605"/>
                  </a:lnTo>
                  <a:lnTo>
                    <a:pt x="235531" y="208521"/>
                  </a:lnTo>
                  <a:lnTo>
                    <a:pt x="234140" y="208632"/>
                  </a:lnTo>
                  <a:lnTo>
                    <a:pt x="233666" y="209217"/>
                  </a:lnTo>
                  <a:lnTo>
                    <a:pt x="233903" y="210750"/>
                  </a:lnTo>
                  <a:lnTo>
                    <a:pt x="234725" y="212251"/>
                  </a:lnTo>
                  <a:lnTo>
                    <a:pt x="235657" y="213184"/>
                  </a:lnTo>
                  <a:lnTo>
                    <a:pt x="240083" y="216108"/>
                  </a:lnTo>
                  <a:lnTo>
                    <a:pt x="241252" y="218209"/>
                  </a:lnTo>
                  <a:lnTo>
                    <a:pt x="241489" y="220185"/>
                  </a:lnTo>
                  <a:lnTo>
                    <a:pt x="240904" y="222508"/>
                  </a:lnTo>
                  <a:lnTo>
                    <a:pt x="239735" y="225432"/>
                  </a:lnTo>
                  <a:lnTo>
                    <a:pt x="238913" y="223931"/>
                  </a:lnTo>
                  <a:lnTo>
                    <a:pt x="238218" y="221576"/>
                  </a:lnTo>
                  <a:lnTo>
                    <a:pt x="237285" y="219837"/>
                  </a:lnTo>
                  <a:lnTo>
                    <a:pt x="235768" y="219837"/>
                  </a:lnTo>
                  <a:lnTo>
                    <a:pt x="234014" y="221244"/>
                  </a:lnTo>
                  <a:lnTo>
                    <a:pt x="233192" y="222160"/>
                  </a:lnTo>
                  <a:lnTo>
                    <a:pt x="233081" y="223583"/>
                  </a:lnTo>
                  <a:lnTo>
                    <a:pt x="233903" y="230568"/>
                  </a:lnTo>
                  <a:lnTo>
                    <a:pt x="234251" y="232307"/>
                  </a:lnTo>
                  <a:lnTo>
                    <a:pt x="235073" y="234519"/>
                  </a:lnTo>
                  <a:lnTo>
                    <a:pt x="235183" y="236274"/>
                  </a:lnTo>
                  <a:lnTo>
                    <a:pt x="233777" y="242690"/>
                  </a:lnTo>
                  <a:lnTo>
                    <a:pt x="234125" y="244555"/>
                  </a:lnTo>
                  <a:lnTo>
                    <a:pt x="236337" y="248980"/>
                  </a:lnTo>
                  <a:lnTo>
                    <a:pt x="236811" y="251082"/>
                  </a:lnTo>
                  <a:lnTo>
                    <a:pt x="236464" y="253895"/>
                  </a:lnTo>
                  <a:lnTo>
                    <a:pt x="235420" y="255998"/>
                  </a:lnTo>
                  <a:lnTo>
                    <a:pt x="233903" y="257277"/>
                  </a:lnTo>
                  <a:lnTo>
                    <a:pt x="230173" y="257515"/>
                  </a:lnTo>
                  <a:lnTo>
                    <a:pt x="227850" y="258099"/>
                  </a:lnTo>
                  <a:lnTo>
                    <a:pt x="225637" y="258921"/>
                  </a:lnTo>
                  <a:lnTo>
                    <a:pt x="223994" y="259980"/>
                  </a:lnTo>
                  <a:lnTo>
                    <a:pt x="222824" y="261371"/>
                  </a:lnTo>
                  <a:lnTo>
                    <a:pt x="222824" y="262683"/>
                  </a:lnTo>
                  <a:lnTo>
                    <a:pt x="223646" y="263947"/>
                  </a:lnTo>
                  <a:lnTo>
                    <a:pt x="225290" y="265590"/>
                  </a:lnTo>
                  <a:lnTo>
                    <a:pt x="222951" y="266871"/>
                  </a:lnTo>
                  <a:lnTo>
                    <a:pt x="221197" y="267218"/>
                  </a:lnTo>
                  <a:lnTo>
                    <a:pt x="219679" y="266397"/>
                  </a:lnTo>
                  <a:lnTo>
                    <a:pt x="216297" y="262303"/>
                  </a:lnTo>
                  <a:lnTo>
                    <a:pt x="212915" y="259269"/>
                  </a:lnTo>
                  <a:lnTo>
                    <a:pt x="211287" y="257388"/>
                  </a:lnTo>
                  <a:lnTo>
                    <a:pt x="210228" y="262888"/>
                  </a:lnTo>
                  <a:lnTo>
                    <a:pt x="207668" y="267898"/>
                  </a:lnTo>
                  <a:lnTo>
                    <a:pt x="204397" y="272339"/>
                  </a:lnTo>
                  <a:lnTo>
                    <a:pt x="192970" y="282359"/>
                  </a:lnTo>
                  <a:lnTo>
                    <a:pt x="188656" y="285030"/>
                  </a:lnTo>
                  <a:lnTo>
                    <a:pt x="184104" y="286437"/>
                  </a:lnTo>
                  <a:lnTo>
                    <a:pt x="183993" y="284793"/>
                  </a:lnTo>
                  <a:lnTo>
                    <a:pt x="183298" y="282928"/>
                  </a:lnTo>
                  <a:lnTo>
                    <a:pt x="182255" y="281411"/>
                  </a:lnTo>
                  <a:lnTo>
                    <a:pt x="179805" y="279657"/>
                  </a:lnTo>
                  <a:lnTo>
                    <a:pt x="179110" y="278013"/>
                  </a:lnTo>
                  <a:lnTo>
                    <a:pt x="178525" y="276164"/>
                  </a:lnTo>
                  <a:lnTo>
                    <a:pt x="177940" y="274630"/>
                  </a:lnTo>
                  <a:lnTo>
                    <a:pt x="176075" y="273019"/>
                  </a:lnTo>
                  <a:lnTo>
                    <a:pt x="175380" y="273698"/>
                  </a:lnTo>
                  <a:lnTo>
                    <a:pt x="174906" y="276053"/>
                  </a:lnTo>
                  <a:lnTo>
                    <a:pt x="174906" y="276511"/>
                  </a:lnTo>
                  <a:lnTo>
                    <a:pt x="173736" y="276970"/>
                  </a:lnTo>
                  <a:lnTo>
                    <a:pt x="171871" y="277428"/>
                  </a:lnTo>
                  <a:lnTo>
                    <a:pt x="170354" y="277318"/>
                  </a:lnTo>
                  <a:lnTo>
                    <a:pt x="171397" y="276401"/>
                  </a:lnTo>
                  <a:lnTo>
                    <a:pt x="172108" y="275231"/>
                  </a:lnTo>
                  <a:lnTo>
                    <a:pt x="172456" y="273935"/>
                  </a:lnTo>
                  <a:lnTo>
                    <a:pt x="172108" y="272323"/>
                  </a:lnTo>
                  <a:lnTo>
                    <a:pt x="167083" y="274757"/>
                  </a:lnTo>
                  <a:lnTo>
                    <a:pt x="165802" y="276417"/>
                  </a:lnTo>
                  <a:lnTo>
                    <a:pt x="165455" y="278155"/>
                  </a:lnTo>
                  <a:lnTo>
                    <a:pt x="165581" y="280257"/>
                  </a:lnTo>
                  <a:lnTo>
                    <a:pt x="165234" y="282011"/>
                  </a:lnTo>
                  <a:lnTo>
                    <a:pt x="163606" y="283181"/>
                  </a:lnTo>
                  <a:lnTo>
                    <a:pt x="164064" y="285046"/>
                  </a:lnTo>
                  <a:lnTo>
                    <a:pt x="164412" y="287258"/>
                  </a:lnTo>
                  <a:lnTo>
                    <a:pt x="164064" y="288791"/>
                  </a:lnTo>
                  <a:lnTo>
                    <a:pt x="162547" y="288317"/>
                  </a:lnTo>
                  <a:lnTo>
                    <a:pt x="161615" y="286910"/>
                  </a:lnTo>
                  <a:lnTo>
                    <a:pt x="161504" y="283418"/>
                  </a:lnTo>
                  <a:lnTo>
                    <a:pt x="160808" y="281553"/>
                  </a:lnTo>
                  <a:lnTo>
                    <a:pt x="161741" y="280273"/>
                  </a:lnTo>
                  <a:lnTo>
                    <a:pt x="162326" y="278756"/>
                  </a:lnTo>
                  <a:lnTo>
                    <a:pt x="162436" y="277112"/>
                  </a:lnTo>
                  <a:lnTo>
                    <a:pt x="162089" y="275611"/>
                  </a:lnTo>
                  <a:lnTo>
                    <a:pt x="160224" y="278756"/>
                  </a:lnTo>
                  <a:lnTo>
                    <a:pt x="157663" y="280858"/>
                  </a:lnTo>
                  <a:lnTo>
                    <a:pt x="154866" y="281680"/>
                  </a:lnTo>
                  <a:lnTo>
                    <a:pt x="152306" y="280858"/>
                  </a:lnTo>
                  <a:lnTo>
                    <a:pt x="154645" y="280036"/>
                  </a:lnTo>
                  <a:lnTo>
                    <a:pt x="156399" y="278756"/>
                  </a:lnTo>
                  <a:lnTo>
                    <a:pt x="163053" y="271169"/>
                  </a:lnTo>
                  <a:lnTo>
                    <a:pt x="163985" y="269194"/>
                  </a:lnTo>
                  <a:lnTo>
                    <a:pt x="162815" y="268372"/>
                  </a:lnTo>
                  <a:lnTo>
                    <a:pt x="159544" y="271865"/>
                  </a:lnTo>
                  <a:lnTo>
                    <a:pt x="158959" y="272229"/>
                  </a:lnTo>
                  <a:lnTo>
                    <a:pt x="158264" y="272339"/>
                  </a:lnTo>
                  <a:lnTo>
                    <a:pt x="147659" y="276764"/>
                  </a:lnTo>
                  <a:lnTo>
                    <a:pt x="145320" y="277223"/>
                  </a:lnTo>
                  <a:lnTo>
                    <a:pt x="146948" y="275121"/>
                  </a:lnTo>
                  <a:lnTo>
                    <a:pt x="149287" y="274757"/>
                  </a:lnTo>
                  <a:lnTo>
                    <a:pt x="151500" y="274646"/>
                  </a:lnTo>
                  <a:lnTo>
                    <a:pt x="153017" y="273714"/>
                  </a:lnTo>
                  <a:lnTo>
                    <a:pt x="153017" y="271501"/>
                  </a:lnTo>
                  <a:lnTo>
                    <a:pt x="150915" y="271043"/>
                  </a:lnTo>
                  <a:lnTo>
                    <a:pt x="148228" y="271628"/>
                  </a:lnTo>
                  <a:lnTo>
                    <a:pt x="146363" y="272229"/>
                  </a:lnTo>
                  <a:lnTo>
                    <a:pt x="147991" y="270237"/>
                  </a:lnTo>
                  <a:lnTo>
                    <a:pt x="151026" y="269542"/>
                  </a:lnTo>
                  <a:lnTo>
                    <a:pt x="157094" y="269194"/>
                  </a:lnTo>
                  <a:lnTo>
                    <a:pt x="160366" y="267456"/>
                  </a:lnTo>
                  <a:lnTo>
                    <a:pt x="162705" y="264642"/>
                  </a:lnTo>
                  <a:lnTo>
                    <a:pt x="168300" y="254275"/>
                  </a:lnTo>
                  <a:lnTo>
                    <a:pt x="169232" y="253342"/>
                  </a:lnTo>
                  <a:lnTo>
                    <a:pt x="171097" y="253342"/>
                  </a:lnTo>
                  <a:lnTo>
                    <a:pt x="172503" y="253105"/>
                  </a:lnTo>
                  <a:lnTo>
                    <a:pt x="174479" y="252283"/>
                  </a:lnTo>
                  <a:lnTo>
                    <a:pt x="177624" y="250324"/>
                  </a:lnTo>
                  <a:lnTo>
                    <a:pt x="179141" y="247858"/>
                  </a:lnTo>
                  <a:lnTo>
                    <a:pt x="182524" y="241110"/>
                  </a:lnTo>
                  <a:lnTo>
                    <a:pt x="184499" y="239229"/>
                  </a:lnTo>
                  <a:lnTo>
                    <a:pt x="183566" y="241220"/>
                  </a:lnTo>
                  <a:lnTo>
                    <a:pt x="183804" y="242390"/>
                  </a:lnTo>
                  <a:lnTo>
                    <a:pt x="184499" y="243323"/>
                  </a:lnTo>
                  <a:lnTo>
                    <a:pt x="185084" y="244492"/>
                  </a:lnTo>
                  <a:lnTo>
                    <a:pt x="185210" y="246720"/>
                  </a:lnTo>
                  <a:lnTo>
                    <a:pt x="185210" y="247874"/>
                  </a:lnTo>
                  <a:lnTo>
                    <a:pt x="184388" y="251967"/>
                  </a:lnTo>
                  <a:lnTo>
                    <a:pt x="183456" y="254654"/>
                  </a:lnTo>
                  <a:lnTo>
                    <a:pt x="182065" y="256756"/>
                  </a:lnTo>
                  <a:lnTo>
                    <a:pt x="179726" y="257215"/>
                  </a:lnTo>
                  <a:lnTo>
                    <a:pt x="179031" y="260707"/>
                  </a:lnTo>
                  <a:lnTo>
                    <a:pt x="179378" y="267835"/>
                  </a:lnTo>
                  <a:lnTo>
                    <a:pt x="181243" y="273082"/>
                  </a:lnTo>
                  <a:lnTo>
                    <a:pt x="185084" y="270980"/>
                  </a:lnTo>
                  <a:lnTo>
                    <a:pt x="185321" y="270047"/>
                  </a:lnTo>
                  <a:lnTo>
                    <a:pt x="185210" y="269004"/>
                  </a:lnTo>
                  <a:lnTo>
                    <a:pt x="184973" y="268072"/>
                  </a:lnTo>
                  <a:lnTo>
                    <a:pt x="184863" y="267724"/>
                  </a:lnTo>
                  <a:lnTo>
                    <a:pt x="185447" y="267250"/>
                  </a:lnTo>
                  <a:lnTo>
                    <a:pt x="186143" y="266555"/>
                  </a:lnTo>
                  <a:lnTo>
                    <a:pt x="186727" y="266317"/>
                  </a:lnTo>
                  <a:lnTo>
                    <a:pt x="186617" y="267013"/>
                  </a:lnTo>
                  <a:lnTo>
                    <a:pt x="187549" y="265970"/>
                  </a:lnTo>
                  <a:lnTo>
                    <a:pt x="188371" y="265369"/>
                  </a:lnTo>
                  <a:lnTo>
                    <a:pt x="188719" y="264548"/>
                  </a:lnTo>
                  <a:lnTo>
                    <a:pt x="186854" y="259775"/>
                  </a:lnTo>
                  <a:lnTo>
                    <a:pt x="186743" y="257546"/>
                  </a:lnTo>
                  <a:lnTo>
                    <a:pt x="187676" y="255571"/>
                  </a:lnTo>
                  <a:lnTo>
                    <a:pt x="189888" y="253469"/>
                  </a:lnTo>
                  <a:lnTo>
                    <a:pt x="190584" y="252299"/>
                  </a:lnTo>
                  <a:lnTo>
                    <a:pt x="190931" y="250908"/>
                  </a:lnTo>
                  <a:lnTo>
                    <a:pt x="191516" y="249755"/>
                  </a:lnTo>
                  <a:lnTo>
                    <a:pt x="192338" y="249407"/>
                  </a:lnTo>
                  <a:lnTo>
                    <a:pt x="193381" y="249154"/>
                  </a:lnTo>
                  <a:lnTo>
                    <a:pt x="194313" y="248459"/>
                  </a:lnTo>
                  <a:lnTo>
                    <a:pt x="195372" y="247526"/>
                  </a:lnTo>
                  <a:lnTo>
                    <a:pt x="196415" y="246847"/>
                  </a:lnTo>
                  <a:lnTo>
                    <a:pt x="200493" y="245898"/>
                  </a:lnTo>
                  <a:lnTo>
                    <a:pt x="202247" y="244729"/>
                  </a:lnTo>
                  <a:lnTo>
                    <a:pt x="203638" y="242169"/>
                  </a:lnTo>
                  <a:lnTo>
                    <a:pt x="203401" y="245898"/>
                  </a:lnTo>
                  <a:lnTo>
                    <a:pt x="201773" y="248111"/>
                  </a:lnTo>
                  <a:lnTo>
                    <a:pt x="199671" y="249881"/>
                  </a:lnTo>
                  <a:lnTo>
                    <a:pt x="198391" y="252204"/>
                  </a:lnTo>
                  <a:lnTo>
                    <a:pt x="196984" y="253959"/>
                  </a:lnTo>
                  <a:lnTo>
                    <a:pt x="195230" y="254891"/>
                  </a:lnTo>
                  <a:lnTo>
                    <a:pt x="194645" y="256171"/>
                  </a:lnTo>
                  <a:lnTo>
                    <a:pt x="196984" y="258732"/>
                  </a:lnTo>
                  <a:lnTo>
                    <a:pt x="204808" y="263978"/>
                  </a:lnTo>
                  <a:lnTo>
                    <a:pt x="206435" y="264326"/>
                  </a:lnTo>
                  <a:lnTo>
                    <a:pt x="208300" y="261529"/>
                  </a:lnTo>
                  <a:lnTo>
                    <a:pt x="208411" y="259079"/>
                  </a:lnTo>
                  <a:lnTo>
                    <a:pt x="206657" y="253263"/>
                  </a:lnTo>
                  <a:lnTo>
                    <a:pt x="208759" y="253153"/>
                  </a:lnTo>
                  <a:lnTo>
                    <a:pt x="210386" y="252568"/>
                  </a:lnTo>
                  <a:lnTo>
                    <a:pt x="211793" y="251272"/>
                  </a:lnTo>
                  <a:lnTo>
                    <a:pt x="213073" y="249423"/>
                  </a:lnTo>
                  <a:lnTo>
                    <a:pt x="211682" y="245788"/>
                  </a:lnTo>
                  <a:lnTo>
                    <a:pt x="212852" y="242643"/>
                  </a:lnTo>
                  <a:lnTo>
                    <a:pt x="214954" y="239498"/>
                  </a:lnTo>
                  <a:lnTo>
                    <a:pt x="216582" y="235989"/>
                  </a:lnTo>
                  <a:lnTo>
                    <a:pt x="217988" y="233445"/>
                  </a:lnTo>
                  <a:lnTo>
                    <a:pt x="220090" y="230647"/>
                  </a:lnTo>
                  <a:lnTo>
                    <a:pt x="220786" y="228087"/>
                  </a:lnTo>
                  <a:lnTo>
                    <a:pt x="218225" y="226459"/>
                  </a:lnTo>
                  <a:lnTo>
                    <a:pt x="217751" y="224247"/>
                  </a:lnTo>
                  <a:lnTo>
                    <a:pt x="218336" y="220517"/>
                  </a:lnTo>
                  <a:lnTo>
                    <a:pt x="217751" y="217830"/>
                  </a:lnTo>
                  <a:lnTo>
                    <a:pt x="213784" y="219110"/>
                  </a:lnTo>
                  <a:lnTo>
                    <a:pt x="211098" y="220627"/>
                  </a:lnTo>
                  <a:lnTo>
                    <a:pt x="208190" y="221781"/>
                  </a:lnTo>
                  <a:lnTo>
                    <a:pt x="202121" y="223061"/>
                  </a:lnTo>
                  <a:lnTo>
                    <a:pt x="202943" y="221670"/>
                  </a:lnTo>
                  <a:lnTo>
                    <a:pt x="205503" y="220153"/>
                  </a:lnTo>
                  <a:lnTo>
                    <a:pt x="206894" y="218763"/>
                  </a:lnTo>
                  <a:lnTo>
                    <a:pt x="208174" y="217135"/>
                  </a:lnTo>
                  <a:lnTo>
                    <a:pt x="208174" y="216787"/>
                  </a:lnTo>
                  <a:lnTo>
                    <a:pt x="207352" y="216676"/>
                  </a:lnTo>
                  <a:lnTo>
                    <a:pt x="203970" y="213879"/>
                  </a:lnTo>
                  <a:lnTo>
                    <a:pt x="203275" y="212820"/>
                  </a:lnTo>
                  <a:lnTo>
                    <a:pt x="203037" y="210734"/>
                  </a:lnTo>
                  <a:lnTo>
                    <a:pt x="203275" y="208727"/>
                  </a:lnTo>
                  <a:lnTo>
                    <a:pt x="203859" y="207210"/>
                  </a:lnTo>
                  <a:lnTo>
                    <a:pt x="204792" y="205929"/>
                  </a:lnTo>
                  <a:lnTo>
                    <a:pt x="205835" y="204886"/>
                  </a:lnTo>
                  <a:lnTo>
                    <a:pt x="208284" y="213990"/>
                  </a:lnTo>
                  <a:lnTo>
                    <a:pt x="210497" y="217719"/>
                  </a:lnTo>
                  <a:lnTo>
                    <a:pt x="213532" y="217024"/>
                  </a:lnTo>
                  <a:lnTo>
                    <a:pt x="212947" y="215744"/>
                  </a:lnTo>
                  <a:lnTo>
                    <a:pt x="213879" y="214922"/>
                  </a:lnTo>
                  <a:lnTo>
                    <a:pt x="212947" y="199987"/>
                  </a:lnTo>
                  <a:lnTo>
                    <a:pt x="212599" y="198944"/>
                  </a:lnTo>
                  <a:lnTo>
                    <a:pt x="211777" y="197790"/>
                  </a:lnTo>
                  <a:lnTo>
                    <a:pt x="210955" y="196842"/>
                  </a:lnTo>
                  <a:lnTo>
                    <a:pt x="210371" y="195672"/>
                  </a:lnTo>
                  <a:lnTo>
                    <a:pt x="210481" y="193808"/>
                  </a:lnTo>
                  <a:lnTo>
                    <a:pt x="211540" y="193697"/>
                  </a:lnTo>
                  <a:lnTo>
                    <a:pt x="216439" y="200935"/>
                  </a:lnTo>
                  <a:lnTo>
                    <a:pt x="218304" y="200335"/>
                  </a:lnTo>
                  <a:lnTo>
                    <a:pt x="220406" y="198581"/>
                  </a:lnTo>
                  <a:lnTo>
                    <a:pt x="221923" y="196352"/>
                  </a:lnTo>
                  <a:lnTo>
                    <a:pt x="222034" y="194614"/>
                  </a:lnTo>
                  <a:lnTo>
                    <a:pt x="223899" y="194724"/>
                  </a:lnTo>
                  <a:lnTo>
                    <a:pt x="228925" y="196810"/>
                  </a:lnTo>
                  <a:lnTo>
                    <a:pt x="230094" y="196810"/>
                  </a:lnTo>
                  <a:lnTo>
                    <a:pt x="230553" y="196226"/>
                  </a:lnTo>
                  <a:lnTo>
                    <a:pt x="231374" y="195420"/>
                  </a:lnTo>
                  <a:lnTo>
                    <a:pt x="232307" y="194250"/>
                  </a:lnTo>
                  <a:lnTo>
                    <a:pt x="232544" y="192496"/>
                  </a:lnTo>
                  <a:lnTo>
                    <a:pt x="232086" y="191216"/>
                  </a:lnTo>
                  <a:lnTo>
                    <a:pt x="231264" y="190173"/>
                  </a:lnTo>
                  <a:lnTo>
                    <a:pt x="230205" y="189351"/>
                  </a:lnTo>
                  <a:lnTo>
                    <a:pt x="229272" y="188892"/>
                  </a:lnTo>
                  <a:lnTo>
                    <a:pt x="231374" y="186901"/>
                  </a:lnTo>
                  <a:lnTo>
                    <a:pt x="231264" y="185289"/>
                  </a:lnTo>
                  <a:lnTo>
                    <a:pt x="230331" y="183867"/>
                  </a:lnTo>
                  <a:lnTo>
                    <a:pt x="229984" y="182255"/>
                  </a:lnTo>
                  <a:lnTo>
                    <a:pt x="230331" y="177118"/>
                  </a:lnTo>
                  <a:lnTo>
                    <a:pt x="230679" y="174906"/>
                  </a:lnTo>
                  <a:lnTo>
                    <a:pt x="230221" y="171176"/>
                  </a:lnTo>
                  <a:lnTo>
                    <a:pt x="228008" y="168378"/>
                  </a:lnTo>
                  <a:lnTo>
                    <a:pt x="222287" y="163369"/>
                  </a:lnTo>
                  <a:lnTo>
                    <a:pt x="222176" y="164760"/>
                  </a:lnTo>
                  <a:lnTo>
                    <a:pt x="223457" y="168853"/>
                  </a:lnTo>
                  <a:lnTo>
                    <a:pt x="223694" y="169896"/>
                  </a:lnTo>
                  <a:lnTo>
                    <a:pt x="224041" y="177261"/>
                  </a:lnTo>
                  <a:lnTo>
                    <a:pt x="223931" y="180643"/>
                  </a:lnTo>
                  <a:lnTo>
                    <a:pt x="222998" y="182745"/>
                  </a:lnTo>
                  <a:lnTo>
                    <a:pt x="220786" y="181828"/>
                  </a:lnTo>
                  <a:lnTo>
                    <a:pt x="220549" y="180532"/>
                  </a:lnTo>
                  <a:lnTo>
                    <a:pt x="221133" y="179363"/>
                  </a:lnTo>
                  <a:lnTo>
                    <a:pt x="221133" y="178193"/>
                  </a:lnTo>
                  <a:lnTo>
                    <a:pt x="219379" y="177371"/>
                  </a:lnTo>
                  <a:lnTo>
                    <a:pt x="218099" y="177608"/>
                  </a:lnTo>
                  <a:lnTo>
                    <a:pt x="216692" y="178430"/>
                  </a:lnTo>
                  <a:lnTo>
                    <a:pt x="202927" y="190441"/>
                  </a:lnTo>
                  <a:lnTo>
                    <a:pt x="201410" y="192543"/>
                  </a:lnTo>
                  <a:lnTo>
                    <a:pt x="198486" y="198723"/>
                  </a:lnTo>
                  <a:lnTo>
                    <a:pt x="197427" y="200477"/>
                  </a:lnTo>
                  <a:lnTo>
                    <a:pt x="195910" y="201410"/>
                  </a:lnTo>
                  <a:lnTo>
                    <a:pt x="193112" y="202231"/>
                  </a:lnTo>
                  <a:lnTo>
                    <a:pt x="184246" y="203511"/>
                  </a:lnTo>
                  <a:lnTo>
                    <a:pt x="176660" y="206309"/>
                  </a:lnTo>
                  <a:lnTo>
                    <a:pt x="174906" y="206767"/>
                  </a:lnTo>
                  <a:lnTo>
                    <a:pt x="164649" y="215981"/>
                  </a:lnTo>
                  <a:lnTo>
                    <a:pt x="158122" y="224721"/>
                  </a:lnTo>
                  <a:lnTo>
                    <a:pt x="156842" y="226111"/>
                  </a:lnTo>
                  <a:lnTo>
                    <a:pt x="153112" y="229272"/>
                  </a:lnTo>
                  <a:lnTo>
                    <a:pt x="151357" y="231248"/>
                  </a:lnTo>
                  <a:lnTo>
                    <a:pt x="150662" y="233223"/>
                  </a:lnTo>
                  <a:lnTo>
                    <a:pt x="152290" y="237206"/>
                  </a:lnTo>
                  <a:lnTo>
                    <a:pt x="156604" y="238123"/>
                  </a:lnTo>
                  <a:lnTo>
                    <a:pt x="165581" y="236384"/>
                  </a:lnTo>
                  <a:lnTo>
                    <a:pt x="174210" y="233223"/>
                  </a:lnTo>
                  <a:lnTo>
                    <a:pt x="178873" y="232291"/>
                  </a:lnTo>
                  <a:lnTo>
                    <a:pt x="181907" y="233587"/>
                  </a:lnTo>
                  <a:lnTo>
                    <a:pt x="177703" y="236021"/>
                  </a:lnTo>
                  <a:lnTo>
                    <a:pt x="173499" y="237443"/>
                  </a:lnTo>
                  <a:lnTo>
                    <a:pt x="153444" y="240936"/>
                  </a:lnTo>
                  <a:lnTo>
                    <a:pt x="147264" y="240240"/>
                  </a:lnTo>
                  <a:lnTo>
                    <a:pt x="144340" y="237095"/>
                  </a:lnTo>
                  <a:lnTo>
                    <a:pt x="145036" y="234978"/>
                  </a:lnTo>
                  <a:lnTo>
                    <a:pt x="149113" y="229620"/>
                  </a:lnTo>
                  <a:lnTo>
                    <a:pt x="151800" y="224499"/>
                  </a:lnTo>
                  <a:lnTo>
                    <a:pt x="154250" y="222619"/>
                  </a:lnTo>
                  <a:lnTo>
                    <a:pt x="156936" y="221117"/>
                  </a:lnTo>
                  <a:lnTo>
                    <a:pt x="159038" y="219363"/>
                  </a:lnTo>
                  <a:lnTo>
                    <a:pt x="164412" y="211777"/>
                  </a:lnTo>
                  <a:lnTo>
                    <a:pt x="166166" y="209786"/>
                  </a:lnTo>
                  <a:lnTo>
                    <a:pt x="176897" y="201410"/>
                  </a:lnTo>
                  <a:lnTo>
                    <a:pt x="178414" y="200714"/>
                  </a:lnTo>
                  <a:lnTo>
                    <a:pt x="179821" y="200477"/>
                  </a:lnTo>
                  <a:lnTo>
                    <a:pt x="180864" y="199877"/>
                  </a:lnTo>
                  <a:lnTo>
                    <a:pt x="182271" y="196716"/>
                  </a:lnTo>
                  <a:lnTo>
                    <a:pt x="184594" y="194866"/>
                  </a:lnTo>
                  <a:lnTo>
                    <a:pt x="186348" y="191832"/>
                  </a:lnTo>
                  <a:lnTo>
                    <a:pt x="188687" y="188798"/>
                  </a:lnTo>
                  <a:lnTo>
                    <a:pt x="191595" y="187407"/>
                  </a:lnTo>
                  <a:lnTo>
                    <a:pt x="190315" y="182729"/>
                  </a:lnTo>
                  <a:lnTo>
                    <a:pt x="190078" y="179931"/>
                  </a:lnTo>
                  <a:lnTo>
                    <a:pt x="190426" y="177608"/>
                  </a:lnTo>
                  <a:lnTo>
                    <a:pt x="192069" y="175396"/>
                  </a:lnTo>
                  <a:lnTo>
                    <a:pt x="193002" y="176439"/>
                  </a:lnTo>
                  <a:lnTo>
                    <a:pt x="193112" y="179236"/>
                  </a:lnTo>
                  <a:lnTo>
                    <a:pt x="192654" y="182160"/>
                  </a:lnTo>
                  <a:lnTo>
                    <a:pt x="194867" y="181101"/>
                  </a:lnTo>
                  <a:lnTo>
                    <a:pt x="195799" y="178430"/>
                  </a:lnTo>
                  <a:lnTo>
                    <a:pt x="196494" y="175633"/>
                  </a:lnTo>
                  <a:lnTo>
                    <a:pt x="198122" y="173989"/>
                  </a:lnTo>
                  <a:lnTo>
                    <a:pt x="197775" y="179473"/>
                  </a:lnTo>
                  <a:lnTo>
                    <a:pt x="196732" y="183788"/>
                  </a:lnTo>
                  <a:lnTo>
                    <a:pt x="192875" y="192780"/>
                  </a:lnTo>
                  <a:lnTo>
                    <a:pt x="191010" y="195356"/>
                  </a:lnTo>
                  <a:lnTo>
                    <a:pt x="190773" y="196968"/>
                  </a:lnTo>
                  <a:lnTo>
                    <a:pt x="192417" y="198043"/>
                  </a:lnTo>
                  <a:lnTo>
                    <a:pt x="193697" y="198043"/>
                  </a:lnTo>
                  <a:lnTo>
                    <a:pt x="195104" y="197695"/>
                  </a:lnTo>
                  <a:lnTo>
                    <a:pt x="196147" y="196747"/>
                  </a:lnTo>
                  <a:lnTo>
                    <a:pt x="196842" y="195246"/>
                  </a:lnTo>
                  <a:lnTo>
                    <a:pt x="197664" y="192907"/>
                  </a:lnTo>
                  <a:lnTo>
                    <a:pt x="198944" y="190347"/>
                  </a:lnTo>
                  <a:lnTo>
                    <a:pt x="202089" y="185336"/>
                  </a:lnTo>
                  <a:lnTo>
                    <a:pt x="204191" y="182745"/>
                  </a:lnTo>
                  <a:lnTo>
                    <a:pt x="210149" y="178209"/>
                  </a:lnTo>
                  <a:lnTo>
                    <a:pt x="211429" y="176818"/>
                  </a:lnTo>
                  <a:lnTo>
                    <a:pt x="212820" y="174242"/>
                  </a:lnTo>
                  <a:lnTo>
                    <a:pt x="213990" y="173072"/>
                  </a:lnTo>
                  <a:lnTo>
                    <a:pt x="215049" y="173072"/>
                  </a:lnTo>
                  <a:lnTo>
                    <a:pt x="218431" y="173657"/>
                  </a:lnTo>
                  <a:lnTo>
                    <a:pt x="219363" y="173183"/>
                  </a:lnTo>
                  <a:lnTo>
                    <a:pt x="219126" y="171318"/>
                  </a:lnTo>
                  <a:lnTo>
                    <a:pt x="214812" y="163384"/>
                  </a:lnTo>
                  <a:lnTo>
                    <a:pt x="214574" y="162104"/>
                  </a:lnTo>
                  <a:lnTo>
                    <a:pt x="214922" y="158848"/>
                  </a:lnTo>
                  <a:lnTo>
                    <a:pt x="214812" y="157663"/>
                  </a:lnTo>
                  <a:lnTo>
                    <a:pt x="214338" y="156620"/>
                  </a:lnTo>
                  <a:lnTo>
                    <a:pt x="212473" y="154992"/>
                  </a:lnTo>
                  <a:lnTo>
                    <a:pt x="211777" y="153823"/>
                  </a:lnTo>
                  <a:lnTo>
                    <a:pt x="208743" y="145541"/>
                  </a:lnTo>
                  <a:lnTo>
                    <a:pt x="208506" y="143218"/>
                  </a:lnTo>
                  <a:lnTo>
                    <a:pt x="208269" y="142159"/>
                  </a:lnTo>
                  <a:lnTo>
                    <a:pt x="207447" y="140879"/>
                  </a:lnTo>
                  <a:lnTo>
                    <a:pt x="206989" y="139251"/>
                  </a:lnTo>
                  <a:lnTo>
                    <a:pt x="207447" y="137276"/>
                  </a:lnTo>
                  <a:lnTo>
                    <a:pt x="208379" y="136580"/>
                  </a:lnTo>
                  <a:lnTo>
                    <a:pt x="211303" y="135759"/>
                  </a:lnTo>
                  <a:lnTo>
                    <a:pt x="212473" y="135158"/>
                  </a:lnTo>
                  <a:lnTo>
                    <a:pt x="211066" y="131191"/>
                  </a:lnTo>
                  <a:lnTo>
                    <a:pt x="208395" y="130733"/>
                  </a:lnTo>
                  <a:lnTo>
                    <a:pt x="205013" y="131555"/>
                  </a:lnTo>
                  <a:lnTo>
                    <a:pt x="201283" y="131665"/>
                  </a:lnTo>
                  <a:lnTo>
                    <a:pt x="199766" y="132266"/>
                  </a:lnTo>
                  <a:lnTo>
                    <a:pt x="198375" y="133894"/>
                  </a:lnTo>
                  <a:lnTo>
                    <a:pt x="197553" y="135995"/>
                  </a:lnTo>
                  <a:lnTo>
                    <a:pt x="197664" y="137861"/>
                  </a:lnTo>
                  <a:lnTo>
                    <a:pt x="201046" y="143107"/>
                  </a:lnTo>
                  <a:lnTo>
                    <a:pt x="201978" y="145431"/>
                  </a:lnTo>
                  <a:lnTo>
                    <a:pt x="199292" y="149524"/>
                  </a:lnTo>
                  <a:lnTo>
                    <a:pt x="197538" y="150694"/>
                  </a:lnTo>
                  <a:lnTo>
                    <a:pt x="195435" y="150457"/>
                  </a:lnTo>
                  <a:lnTo>
                    <a:pt x="195673" y="149413"/>
                  </a:lnTo>
                  <a:lnTo>
                    <a:pt x="198122" y="148481"/>
                  </a:lnTo>
                  <a:lnTo>
                    <a:pt x="198249" y="145557"/>
                  </a:lnTo>
                  <a:lnTo>
                    <a:pt x="197190" y="142286"/>
                  </a:lnTo>
                  <a:lnTo>
                    <a:pt x="196020" y="140073"/>
                  </a:lnTo>
                  <a:lnTo>
                    <a:pt x="194740" y="139251"/>
                  </a:lnTo>
                  <a:lnTo>
                    <a:pt x="193571" y="139014"/>
                  </a:lnTo>
                  <a:lnTo>
                    <a:pt x="192875" y="138192"/>
                  </a:lnTo>
                  <a:lnTo>
                    <a:pt x="192986" y="135869"/>
                  </a:lnTo>
                  <a:lnTo>
                    <a:pt x="192638" y="134352"/>
                  </a:lnTo>
                  <a:lnTo>
                    <a:pt x="191232" y="133656"/>
                  </a:lnTo>
                  <a:lnTo>
                    <a:pt x="189477" y="133420"/>
                  </a:lnTo>
                  <a:lnTo>
                    <a:pt x="184689" y="133309"/>
                  </a:lnTo>
                  <a:lnTo>
                    <a:pt x="183646" y="135047"/>
                  </a:lnTo>
                  <a:lnTo>
                    <a:pt x="183408" y="141116"/>
                  </a:lnTo>
                  <a:lnTo>
                    <a:pt x="182128" y="140879"/>
                  </a:lnTo>
                  <a:lnTo>
                    <a:pt x="180026" y="139362"/>
                  </a:lnTo>
                  <a:lnTo>
                    <a:pt x="178746" y="136912"/>
                  </a:lnTo>
                  <a:lnTo>
                    <a:pt x="180263" y="133641"/>
                  </a:lnTo>
                  <a:lnTo>
                    <a:pt x="178509" y="129326"/>
                  </a:lnTo>
                  <a:lnTo>
                    <a:pt x="176059" y="125833"/>
                  </a:lnTo>
                  <a:lnTo>
                    <a:pt x="172914" y="123384"/>
                  </a:lnTo>
                  <a:lnTo>
                    <a:pt x="168837" y="121851"/>
                  </a:lnTo>
                  <a:lnTo>
                    <a:pt x="169074" y="120681"/>
                  </a:lnTo>
                  <a:lnTo>
                    <a:pt x="170702" y="120681"/>
                  </a:lnTo>
                  <a:lnTo>
                    <a:pt x="172345" y="120223"/>
                  </a:lnTo>
                  <a:lnTo>
                    <a:pt x="173626" y="119401"/>
                  </a:lnTo>
                  <a:lnTo>
                    <a:pt x="174448" y="117647"/>
                  </a:lnTo>
                  <a:lnTo>
                    <a:pt x="170022" y="119164"/>
                  </a:lnTo>
                  <a:lnTo>
                    <a:pt x="161393" y="123715"/>
                  </a:lnTo>
                  <a:lnTo>
                    <a:pt x="157426" y="124537"/>
                  </a:lnTo>
                  <a:lnTo>
                    <a:pt x="139694" y="119764"/>
                  </a:lnTo>
                  <a:lnTo>
                    <a:pt x="137703" y="118231"/>
                  </a:lnTo>
                  <a:lnTo>
                    <a:pt x="137940" y="117536"/>
                  </a:lnTo>
                  <a:lnTo>
                    <a:pt x="138983" y="117425"/>
                  </a:lnTo>
                  <a:lnTo>
                    <a:pt x="139915" y="117315"/>
                  </a:lnTo>
                  <a:lnTo>
                    <a:pt x="141085" y="116967"/>
                  </a:lnTo>
                  <a:lnTo>
                    <a:pt x="133151" y="116256"/>
                  </a:lnTo>
                  <a:lnTo>
                    <a:pt x="131160" y="115561"/>
                  </a:lnTo>
                  <a:lnTo>
                    <a:pt x="126497" y="112763"/>
                  </a:lnTo>
                  <a:lnTo>
                    <a:pt x="119844" y="112305"/>
                  </a:lnTo>
                  <a:lnTo>
                    <a:pt x="116809" y="112890"/>
                  </a:lnTo>
                  <a:lnTo>
                    <a:pt x="115182" y="111610"/>
                  </a:lnTo>
                  <a:lnTo>
                    <a:pt x="112732" y="108686"/>
                  </a:lnTo>
                  <a:lnTo>
                    <a:pt x="109113" y="107074"/>
                  </a:lnTo>
                  <a:lnTo>
                    <a:pt x="101179" y="105904"/>
                  </a:lnTo>
                  <a:lnTo>
                    <a:pt x="85090" y="101353"/>
                  </a:lnTo>
                  <a:lnTo>
                    <a:pt x="71214" y="94351"/>
                  </a:lnTo>
                  <a:lnTo>
                    <a:pt x="69223" y="92960"/>
                  </a:lnTo>
                  <a:lnTo>
                    <a:pt x="66773" y="87714"/>
                  </a:lnTo>
                  <a:lnTo>
                    <a:pt x="64908" y="85612"/>
                  </a:lnTo>
                  <a:lnTo>
                    <a:pt x="57085" y="80128"/>
                  </a:lnTo>
                  <a:lnTo>
                    <a:pt x="54762" y="79068"/>
                  </a:lnTo>
                  <a:lnTo>
                    <a:pt x="49736" y="78610"/>
                  </a:lnTo>
                  <a:lnTo>
                    <a:pt x="47982" y="77678"/>
                  </a:lnTo>
                  <a:lnTo>
                    <a:pt x="45880" y="74770"/>
                  </a:lnTo>
                  <a:lnTo>
                    <a:pt x="44947" y="74074"/>
                  </a:lnTo>
                  <a:lnTo>
                    <a:pt x="37598" y="70344"/>
                  </a:lnTo>
                  <a:lnTo>
                    <a:pt x="34106" y="66125"/>
                  </a:lnTo>
                  <a:lnTo>
                    <a:pt x="18475" y="54240"/>
                  </a:lnTo>
                  <a:lnTo>
                    <a:pt x="13465" y="51553"/>
                  </a:lnTo>
                  <a:lnTo>
                    <a:pt x="7744" y="49815"/>
                  </a:lnTo>
                  <a:lnTo>
                    <a:pt x="7049" y="51917"/>
                  </a:lnTo>
                  <a:lnTo>
                    <a:pt x="7396" y="53908"/>
                  </a:lnTo>
                  <a:lnTo>
                    <a:pt x="9846" y="57638"/>
                  </a:lnTo>
                  <a:lnTo>
                    <a:pt x="11948" y="60198"/>
                  </a:lnTo>
                  <a:lnTo>
                    <a:pt x="12296" y="60783"/>
                  </a:lnTo>
                  <a:lnTo>
                    <a:pt x="11584" y="62174"/>
                  </a:lnTo>
                  <a:lnTo>
                    <a:pt x="9483" y="64039"/>
                  </a:lnTo>
                  <a:lnTo>
                    <a:pt x="8771" y="65319"/>
                  </a:lnTo>
                  <a:lnTo>
                    <a:pt x="7602" y="70692"/>
                  </a:lnTo>
                  <a:lnTo>
                    <a:pt x="7128" y="71388"/>
                  </a:lnTo>
                  <a:lnTo>
                    <a:pt x="5958" y="72210"/>
                  </a:lnTo>
                  <a:lnTo>
                    <a:pt x="5610" y="72905"/>
                  </a:lnTo>
                  <a:lnTo>
                    <a:pt x="5500" y="73600"/>
                  </a:lnTo>
                  <a:lnTo>
                    <a:pt x="5958" y="74770"/>
                  </a:lnTo>
                  <a:lnTo>
                    <a:pt x="5721" y="75592"/>
                  </a:lnTo>
                  <a:lnTo>
                    <a:pt x="3967" y="80254"/>
                  </a:lnTo>
                  <a:lnTo>
                    <a:pt x="2576" y="82229"/>
                  </a:lnTo>
                  <a:lnTo>
                    <a:pt x="585" y="82814"/>
                  </a:lnTo>
                  <a:lnTo>
                    <a:pt x="0" y="83984"/>
                  </a:lnTo>
                  <a:lnTo>
                    <a:pt x="1976" y="92012"/>
                  </a:lnTo>
                  <a:lnTo>
                    <a:pt x="932" y="97386"/>
                  </a:lnTo>
                  <a:lnTo>
                    <a:pt x="237" y="102743"/>
                  </a:lnTo>
                  <a:lnTo>
                    <a:pt x="237" y="108338"/>
                  </a:lnTo>
                  <a:lnTo>
                    <a:pt x="822" y="114170"/>
                  </a:lnTo>
                  <a:lnTo>
                    <a:pt x="1754" y="119543"/>
                  </a:lnTo>
                  <a:lnTo>
                    <a:pt x="4093" y="126655"/>
                  </a:lnTo>
                  <a:lnTo>
                    <a:pt x="4789" y="127477"/>
                  </a:lnTo>
                  <a:lnTo>
                    <a:pt x="7586" y="128520"/>
                  </a:lnTo>
                  <a:lnTo>
                    <a:pt x="8755" y="129342"/>
                  </a:lnTo>
                  <a:lnTo>
                    <a:pt x="9688" y="130385"/>
                  </a:lnTo>
                  <a:lnTo>
                    <a:pt x="14824" y="138904"/>
                  </a:lnTo>
                  <a:lnTo>
                    <a:pt x="15757" y="141812"/>
                  </a:lnTo>
                  <a:lnTo>
                    <a:pt x="16231" y="147058"/>
                  </a:lnTo>
                  <a:lnTo>
                    <a:pt x="16816" y="148939"/>
                  </a:lnTo>
                  <a:lnTo>
                    <a:pt x="17859" y="150109"/>
                  </a:lnTo>
                  <a:lnTo>
                    <a:pt x="19139" y="150804"/>
                  </a:lnTo>
                  <a:lnTo>
                    <a:pt x="20071" y="151736"/>
                  </a:lnTo>
                  <a:lnTo>
                    <a:pt x="19961" y="156984"/>
                  </a:lnTo>
                  <a:lnTo>
                    <a:pt x="21952" y="166324"/>
                  </a:lnTo>
                  <a:lnTo>
                    <a:pt x="22063" y="168900"/>
                  </a:lnTo>
                  <a:lnTo>
                    <a:pt x="20546" y="181022"/>
                  </a:lnTo>
                  <a:lnTo>
                    <a:pt x="20656" y="187202"/>
                  </a:lnTo>
                  <a:lnTo>
                    <a:pt x="18443" y="209817"/>
                  </a:lnTo>
                  <a:lnTo>
                    <a:pt x="19265" y="210766"/>
                  </a:lnTo>
                  <a:lnTo>
                    <a:pt x="21478" y="211808"/>
                  </a:lnTo>
                  <a:lnTo>
                    <a:pt x="22537" y="212852"/>
                  </a:lnTo>
                  <a:lnTo>
                    <a:pt x="21715" y="213911"/>
                  </a:lnTo>
                  <a:lnTo>
                    <a:pt x="21241" y="215538"/>
                  </a:lnTo>
                  <a:lnTo>
                    <a:pt x="21352" y="217056"/>
                  </a:lnTo>
                  <a:lnTo>
                    <a:pt x="22173" y="217988"/>
                  </a:lnTo>
                  <a:lnTo>
                    <a:pt x="23564" y="218573"/>
                  </a:lnTo>
                  <a:lnTo>
                    <a:pt x="24149" y="219616"/>
                  </a:lnTo>
                  <a:lnTo>
                    <a:pt x="25429" y="224863"/>
                  </a:lnTo>
                  <a:lnTo>
                    <a:pt x="26251" y="231517"/>
                  </a:lnTo>
                  <a:lnTo>
                    <a:pt x="26251" y="237601"/>
                  </a:lnTo>
                  <a:lnTo>
                    <a:pt x="24844" y="249739"/>
                  </a:lnTo>
                  <a:lnTo>
                    <a:pt x="24955" y="256487"/>
                  </a:lnTo>
                  <a:lnTo>
                    <a:pt x="24607" y="259759"/>
                  </a:lnTo>
                  <a:lnTo>
                    <a:pt x="21573" y="270016"/>
                  </a:lnTo>
                  <a:lnTo>
                    <a:pt x="20877" y="271533"/>
                  </a:lnTo>
                  <a:lnTo>
                    <a:pt x="20293" y="272229"/>
                  </a:lnTo>
                  <a:lnTo>
                    <a:pt x="19834" y="273856"/>
                  </a:lnTo>
                  <a:lnTo>
                    <a:pt x="19724" y="275626"/>
                  </a:lnTo>
                  <a:lnTo>
                    <a:pt x="20182" y="276669"/>
                  </a:lnTo>
                  <a:lnTo>
                    <a:pt x="21004" y="276322"/>
                  </a:lnTo>
                  <a:lnTo>
                    <a:pt x="25555" y="272813"/>
                  </a:lnTo>
                  <a:lnTo>
                    <a:pt x="26251" y="272702"/>
                  </a:lnTo>
                  <a:lnTo>
                    <a:pt x="26709" y="272229"/>
                  </a:lnTo>
                  <a:lnTo>
                    <a:pt x="26472" y="271185"/>
                  </a:lnTo>
                  <a:lnTo>
                    <a:pt x="25887" y="269668"/>
                  </a:lnTo>
                  <a:lnTo>
                    <a:pt x="25887" y="268973"/>
                  </a:lnTo>
                  <a:lnTo>
                    <a:pt x="26124" y="266175"/>
                  </a:lnTo>
                  <a:lnTo>
                    <a:pt x="25666" y="263726"/>
                  </a:lnTo>
                  <a:lnTo>
                    <a:pt x="25666" y="262572"/>
                  </a:lnTo>
                  <a:lnTo>
                    <a:pt x="27183" y="260581"/>
                  </a:lnTo>
                  <a:lnTo>
                    <a:pt x="29981" y="259996"/>
                  </a:lnTo>
                  <a:lnTo>
                    <a:pt x="33015" y="260233"/>
                  </a:lnTo>
                  <a:lnTo>
                    <a:pt x="35465" y="261039"/>
                  </a:lnTo>
                  <a:lnTo>
                    <a:pt x="37440" y="262572"/>
                  </a:lnTo>
                  <a:lnTo>
                    <a:pt x="38957" y="264895"/>
                  </a:lnTo>
                  <a:lnTo>
                    <a:pt x="39653" y="267819"/>
                  </a:lnTo>
                  <a:lnTo>
                    <a:pt x="39542" y="270964"/>
                  </a:lnTo>
                  <a:lnTo>
                    <a:pt x="40364" y="273066"/>
                  </a:lnTo>
                  <a:lnTo>
                    <a:pt x="43288" y="273983"/>
                  </a:lnTo>
                  <a:lnTo>
                    <a:pt x="49009" y="274568"/>
                  </a:lnTo>
                  <a:lnTo>
                    <a:pt x="48772" y="275516"/>
                  </a:lnTo>
                  <a:lnTo>
                    <a:pt x="48424" y="275753"/>
                  </a:lnTo>
                  <a:lnTo>
                    <a:pt x="47839" y="276448"/>
                  </a:lnTo>
                  <a:lnTo>
                    <a:pt x="54604" y="277365"/>
                  </a:lnTo>
                  <a:lnTo>
                    <a:pt x="57986" y="278408"/>
                  </a:lnTo>
                  <a:lnTo>
                    <a:pt x="60309" y="280289"/>
                  </a:lnTo>
                  <a:lnTo>
                    <a:pt x="51443" y="280747"/>
                  </a:lnTo>
                  <a:lnTo>
                    <a:pt x="42577" y="282612"/>
                  </a:lnTo>
                  <a:lnTo>
                    <a:pt x="38847" y="284003"/>
                  </a:lnTo>
                  <a:lnTo>
                    <a:pt x="37093" y="284350"/>
                  </a:lnTo>
                  <a:lnTo>
                    <a:pt x="34643" y="284113"/>
                  </a:lnTo>
                  <a:lnTo>
                    <a:pt x="32667" y="284809"/>
                  </a:lnTo>
                  <a:lnTo>
                    <a:pt x="31387" y="286784"/>
                  </a:lnTo>
                  <a:lnTo>
                    <a:pt x="31498" y="288428"/>
                  </a:lnTo>
                  <a:lnTo>
                    <a:pt x="33489" y="287954"/>
                  </a:lnTo>
                  <a:lnTo>
                    <a:pt x="34185" y="289834"/>
                  </a:lnTo>
                  <a:lnTo>
                    <a:pt x="34643" y="291225"/>
                  </a:lnTo>
                  <a:lnTo>
                    <a:pt x="34406" y="292521"/>
                  </a:lnTo>
                  <a:lnTo>
                    <a:pt x="33236" y="293801"/>
                  </a:lnTo>
                  <a:lnTo>
                    <a:pt x="32541" y="293454"/>
                  </a:lnTo>
                  <a:lnTo>
                    <a:pt x="31261" y="292284"/>
                  </a:lnTo>
                  <a:lnTo>
                    <a:pt x="29633" y="291115"/>
                  </a:lnTo>
                  <a:lnTo>
                    <a:pt x="27989" y="291004"/>
                  </a:lnTo>
                  <a:lnTo>
                    <a:pt x="27989" y="288554"/>
                  </a:lnTo>
                  <a:lnTo>
                    <a:pt x="26361" y="285283"/>
                  </a:lnTo>
                  <a:lnTo>
                    <a:pt x="27294" y="283655"/>
                  </a:lnTo>
                  <a:lnTo>
                    <a:pt x="26472" y="280052"/>
                  </a:lnTo>
                  <a:lnTo>
                    <a:pt x="23912" y="281569"/>
                  </a:lnTo>
                  <a:lnTo>
                    <a:pt x="23090" y="283323"/>
                  </a:lnTo>
                  <a:lnTo>
                    <a:pt x="23675" y="289171"/>
                  </a:lnTo>
                  <a:lnTo>
                    <a:pt x="23675" y="295334"/>
                  </a:lnTo>
                  <a:lnTo>
                    <a:pt x="22979" y="305607"/>
                  </a:lnTo>
                  <a:lnTo>
                    <a:pt x="23438" y="307709"/>
                  </a:lnTo>
                  <a:lnTo>
                    <a:pt x="24828" y="308989"/>
                  </a:lnTo>
                  <a:lnTo>
                    <a:pt x="28685" y="310159"/>
                  </a:lnTo>
                  <a:lnTo>
                    <a:pt x="30550" y="310396"/>
                  </a:lnTo>
                  <a:lnTo>
                    <a:pt x="31482" y="310743"/>
                  </a:lnTo>
                  <a:lnTo>
                    <a:pt x="32541" y="311802"/>
                  </a:lnTo>
                  <a:lnTo>
                    <a:pt x="33363" y="312956"/>
                  </a:lnTo>
                  <a:lnTo>
                    <a:pt x="34295" y="313541"/>
                  </a:lnTo>
                  <a:lnTo>
                    <a:pt x="35939" y="312956"/>
                  </a:lnTo>
                  <a:lnTo>
                    <a:pt x="34532" y="311455"/>
                  </a:lnTo>
                  <a:lnTo>
                    <a:pt x="34769" y="310506"/>
                  </a:lnTo>
                  <a:lnTo>
                    <a:pt x="40253" y="312956"/>
                  </a:lnTo>
                  <a:lnTo>
                    <a:pt x="41897" y="312624"/>
                  </a:lnTo>
                  <a:lnTo>
                    <a:pt x="43288" y="311455"/>
                  </a:lnTo>
                  <a:lnTo>
                    <a:pt x="44220" y="310854"/>
                  </a:lnTo>
                  <a:lnTo>
                    <a:pt x="45390" y="311091"/>
                  </a:lnTo>
                  <a:lnTo>
                    <a:pt x="47018" y="312150"/>
                  </a:lnTo>
                  <a:lnTo>
                    <a:pt x="49578" y="315184"/>
                  </a:lnTo>
                  <a:lnTo>
                    <a:pt x="51332" y="318566"/>
                  </a:lnTo>
                  <a:lnTo>
                    <a:pt x="53308" y="321475"/>
                  </a:lnTo>
                  <a:lnTo>
                    <a:pt x="56690" y="322755"/>
                  </a:lnTo>
                  <a:lnTo>
                    <a:pt x="54936" y="324035"/>
                  </a:lnTo>
                  <a:lnTo>
                    <a:pt x="52596" y="324635"/>
                  </a:lnTo>
                  <a:lnTo>
                    <a:pt x="50842" y="323924"/>
                  </a:lnTo>
                  <a:lnTo>
                    <a:pt x="50495" y="321949"/>
                  </a:lnTo>
                  <a:lnTo>
                    <a:pt x="50257" y="319151"/>
                  </a:lnTo>
                  <a:lnTo>
                    <a:pt x="48503" y="318108"/>
                  </a:lnTo>
                  <a:lnTo>
                    <a:pt x="44663" y="317998"/>
                  </a:lnTo>
                  <a:lnTo>
                    <a:pt x="40569" y="318693"/>
                  </a:lnTo>
                  <a:lnTo>
                    <a:pt x="38468" y="321949"/>
                  </a:lnTo>
                  <a:lnTo>
                    <a:pt x="38230" y="326374"/>
                  </a:lnTo>
                  <a:lnTo>
                    <a:pt x="39748" y="330704"/>
                  </a:lnTo>
                  <a:lnTo>
                    <a:pt x="38120" y="329993"/>
                  </a:lnTo>
                  <a:lnTo>
                    <a:pt x="35560" y="327195"/>
                  </a:lnTo>
                  <a:lnTo>
                    <a:pt x="33695" y="326247"/>
                  </a:lnTo>
                  <a:lnTo>
                    <a:pt x="34390" y="329061"/>
                  </a:lnTo>
                  <a:lnTo>
                    <a:pt x="36255" y="333375"/>
                  </a:lnTo>
                  <a:lnTo>
                    <a:pt x="37187" y="337452"/>
                  </a:lnTo>
                  <a:lnTo>
                    <a:pt x="37535" y="338274"/>
                  </a:lnTo>
                  <a:lnTo>
                    <a:pt x="37646" y="339318"/>
                  </a:lnTo>
                  <a:lnTo>
                    <a:pt x="37409" y="341325"/>
                  </a:lnTo>
                  <a:lnTo>
                    <a:pt x="36950" y="342715"/>
                  </a:lnTo>
                  <a:lnTo>
                    <a:pt x="36255" y="343774"/>
                  </a:lnTo>
                  <a:lnTo>
                    <a:pt x="35323" y="344359"/>
                  </a:lnTo>
                  <a:lnTo>
                    <a:pt x="32525" y="344596"/>
                  </a:lnTo>
                  <a:lnTo>
                    <a:pt x="31830" y="345639"/>
                  </a:lnTo>
                  <a:lnTo>
                    <a:pt x="31719" y="347378"/>
                  </a:lnTo>
                  <a:lnTo>
                    <a:pt x="31830" y="349005"/>
                  </a:lnTo>
                  <a:lnTo>
                    <a:pt x="32177" y="349827"/>
                  </a:lnTo>
                  <a:lnTo>
                    <a:pt x="32762" y="350649"/>
                  </a:lnTo>
                  <a:lnTo>
                    <a:pt x="33458" y="351344"/>
                  </a:lnTo>
                  <a:lnTo>
                    <a:pt x="34042" y="351582"/>
                  </a:lnTo>
                  <a:lnTo>
                    <a:pt x="34279" y="352040"/>
                  </a:lnTo>
                  <a:lnTo>
                    <a:pt x="34169" y="353557"/>
                  </a:lnTo>
                  <a:lnTo>
                    <a:pt x="34169" y="354379"/>
                  </a:lnTo>
                  <a:lnTo>
                    <a:pt x="35923" y="355991"/>
                  </a:lnTo>
                  <a:lnTo>
                    <a:pt x="38262" y="357635"/>
                  </a:lnTo>
                  <a:lnTo>
                    <a:pt x="39779" y="359610"/>
                  </a:lnTo>
                  <a:lnTo>
                    <a:pt x="38499" y="362281"/>
                  </a:lnTo>
                  <a:lnTo>
                    <a:pt x="36982" y="360179"/>
                  </a:lnTo>
                  <a:lnTo>
                    <a:pt x="32904" y="355975"/>
                  </a:lnTo>
                  <a:lnTo>
                    <a:pt x="32320" y="354474"/>
                  </a:lnTo>
                  <a:lnTo>
                    <a:pt x="31387" y="354363"/>
                  </a:lnTo>
                  <a:lnTo>
                    <a:pt x="30344" y="357745"/>
                  </a:lnTo>
                  <a:lnTo>
                    <a:pt x="28242" y="360653"/>
                  </a:lnTo>
                  <a:lnTo>
                    <a:pt x="25571" y="362281"/>
                  </a:lnTo>
                  <a:lnTo>
                    <a:pt x="22774" y="361823"/>
                  </a:lnTo>
                  <a:lnTo>
                    <a:pt x="21494" y="359500"/>
                  </a:lnTo>
                  <a:lnTo>
                    <a:pt x="20909" y="355770"/>
                  </a:lnTo>
                  <a:lnTo>
                    <a:pt x="21020" y="347836"/>
                  </a:lnTo>
                  <a:lnTo>
                    <a:pt x="21715" y="343885"/>
                  </a:lnTo>
                  <a:lnTo>
                    <a:pt x="25097" y="332806"/>
                  </a:lnTo>
                  <a:lnTo>
                    <a:pt x="24971" y="329298"/>
                  </a:lnTo>
                  <a:lnTo>
                    <a:pt x="24149" y="326484"/>
                  </a:lnTo>
                  <a:lnTo>
                    <a:pt x="24038" y="324035"/>
                  </a:lnTo>
                  <a:lnTo>
                    <a:pt x="26030" y="321364"/>
                  </a:lnTo>
                  <a:lnTo>
                    <a:pt x="22885" y="322059"/>
                  </a:lnTo>
                  <a:lnTo>
                    <a:pt x="21130" y="327654"/>
                  </a:lnTo>
                  <a:lnTo>
                    <a:pt x="17401" y="352482"/>
                  </a:lnTo>
                  <a:lnTo>
                    <a:pt x="15773" y="358788"/>
                  </a:lnTo>
                  <a:lnTo>
                    <a:pt x="13671" y="363103"/>
                  </a:lnTo>
                  <a:lnTo>
                    <a:pt x="14018" y="365079"/>
                  </a:lnTo>
                  <a:lnTo>
                    <a:pt x="13671" y="366596"/>
                  </a:lnTo>
                  <a:lnTo>
                    <a:pt x="12280" y="369156"/>
                  </a:lnTo>
                  <a:lnTo>
                    <a:pt x="10415" y="371843"/>
                  </a:lnTo>
                  <a:lnTo>
                    <a:pt x="9135" y="373470"/>
                  </a:lnTo>
                  <a:lnTo>
                    <a:pt x="8076" y="374403"/>
                  </a:lnTo>
                  <a:lnTo>
                    <a:pt x="9008" y="375573"/>
                  </a:lnTo>
                  <a:lnTo>
                    <a:pt x="10051" y="375920"/>
                  </a:lnTo>
                  <a:lnTo>
                    <a:pt x="12501" y="375462"/>
                  </a:lnTo>
                  <a:lnTo>
                    <a:pt x="13086" y="375699"/>
                  </a:lnTo>
                  <a:lnTo>
                    <a:pt x="13434" y="376284"/>
                  </a:lnTo>
                  <a:lnTo>
                    <a:pt x="13781" y="376647"/>
                  </a:lnTo>
                  <a:lnTo>
                    <a:pt x="14824" y="375936"/>
                  </a:lnTo>
                  <a:lnTo>
                    <a:pt x="14587" y="375699"/>
                  </a:lnTo>
                  <a:lnTo>
                    <a:pt x="14477" y="374767"/>
                  </a:lnTo>
                  <a:lnTo>
                    <a:pt x="14477" y="373597"/>
                  </a:lnTo>
                  <a:lnTo>
                    <a:pt x="14714" y="372902"/>
                  </a:lnTo>
                  <a:lnTo>
                    <a:pt x="16926" y="371621"/>
                  </a:lnTo>
                  <a:lnTo>
                    <a:pt x="18918" y="371732"/>
                  </a:lnTo>
                  <a:lnTo>
                    <a:pt x="20782" y="372902"/>
                  </a:lnTo>
                  <a:lnTo>
                    <a:pt x="22300" y="374530"/>
                  </a:lnTo>
                  <a:lnTo>
                    <a:pt x="26725" y="381642"/>
                  </a:lnTo>
                  <a:lnTo>
                    <a:pt x="29064" y="383285"/>
                  </a:lnTo>
                  <a:lnTo>
                    <a:pt x="31988" y="383743"/>
                  </a:lnTo>
                  <a:lnTo>
                    <a:pt x="34437" y="382700"/>
                  </a:lnTo>
                  <a:lnTo>
                    <a:pt x="36650" y="381293"/>
                  </a:lnTo>
                  <a:lnTo>
                    <a:pt x="39337" y="380377"/>
                  </a:lnTo>
                  <a:lnTo>
                    <a:pt x="40617" y="380614"/>
                  </a:lnTo>
                  <a:lnTo>
                    <a:pt x="43999" y="382353"/>
                  </a:lnTo>
                  <a:lnTo>
                    <a:pt x="45169" y="382353"/>
                  </a:lnTo>
                  <a:lnTo>
                    <a:pt x="46907" y="381420"/>
                  </a:lnTo>
                  <a:lnTo>
                    <a:pt x="50526" y="381072"/>
                  </a:lnTo>
                  <a:lnTo>
                    <a:pt x="51806" y="379919"/>
                  </a:lnTo>
                  <a:lnTo>
                    <a:pt x="52849" y="379445"/>
                  </a:lnTo>
                  <a:lnTo>
                    <a:pt x="54130" y="381547"/>
                  </a:lnTo>
                  <a:lnTo>
                    <a:pt x="54477" y="382953"/>
                  </a:lnTo>
                  <a:lnTo>
                    <a:pt x="54477" y="384233"/>
                  </a:lnTo>
                  <a:lnTo>
                    <a:pt x="54714" y="385403"/>
                  </a:lnTo>
                  <a:lnTo>
                    <a:pt x="61004" y="388311"/>
                  </a:lnTo>
                  <a:lnTo>
                    <a:pt x="75244" y="388895"/>
                  </a:lnTo>
                  <a:lnTo>
                    <a:pt x="78389" y="390065"/>
                  </a:lnTo>
                  <a:lnTo>
                    <a:pt x="80839" y="392040"/>
                  </a:lnTo>
                  <a:lnTo>
                    <a:pt x="81313" y="395186"/>
                  </a:lnTo>
                  <a:lnTo>
                    <a:pt x="81423" y="397999"/>
                  </a:lnTo>
                  <a:lnTo>
                    <a:pt x="82814" y="400448"/>
                  </a:lnTo>
                  <a:lnTo>
                    <a:pt x="90053" y="408856"/>
                  </a:lnTo>
                  <a:lnTo>
                    <a:pt x="91918" y="410374"/>
                  </a:lnTo>
                  <a:lnTo>
                    <a:pt x="94952" y="411417"/>
                  </a:lnTo>
                  <a:lnTo>
                    <a:pt x="97639" y="411417"/>
                  </a:lnTo>
                  <a:lnTo>
                    <a:pt x="102996" y="410136"/>
                  </a:lnTo>
                  <a:lnTo>
                    <a:pt x="105794" y="410595"/>
                  </a:lnTo>
                  <a:lnTo>
                    <a:pt x="113143" y="410832"/>
                  </a:lnTo>
                  <a:lnTo>
                    <a:pt x="115134" y="411875"/>
                  </a:lnTo>
                  <a:lnTo>
                    <a:pt x="116414" y="413503"/>
                  </a:lnTo>
                  <a:lnTo>
                    <a:pt x="119686" y="417106"/>
                  </a:lnTo>
                  <a:lnTo>
                    <a:pt x="121092" y="418276"/>
                  </a:lnTo>
                  <a:lnTo>
                    <a:pt x="124364" y="419572"/>
                  </a:lnTo>
                  <a:lnTo>
                    <a:pt x="127635" y="421784"/>
                  </a:lnTo>
                  <a:lnTo>
                    <a:pt x="130670" y="424455"/>
                  </a:lnTo>
                  <a:lnTo>
                    <a:pt x="133119" y="427126"/>
                  </a:lnTo>
                  <a:lnTo>
                    <a:pt x="134637" y="429939"/>
                  </a:lnTo>
                  <a:lnTo>
                    <a:pt x="135917" y="433321"/>
                  </a:lnTo>
                  <a:lnTo>
                    <a:pt x="136738" y="436941"/>
                  </a:lnTo>
                  <a:lnTo>
                    <a:pt x="136738" y="442899"/>
                  </a:lnTo>
                  <a:lnTo>
                    <a:pt x="137908" y="444874"/>
                  </a:lnTo>
                  <a:lnTo>
                    <a:pt x="139425" y="446628"/>
                  </a:lnTo>
                  <a:lnTo>
                    <a:pt x="140595" y="448857"/>
                  </a:lnTo>
                  <a:lnTo>
                    <a:pt x="140705" y="451417"/>
                  </a:lnTo>
                  <a:lnTo>
                    <a:pt x="140247" y="458308"/>
                  </a:lnTo>
                  <a:lnTo>
                    <a:pt x="141179" y="463902"/>
                  </a:lnTo>
                  <a:lnTo>
                    <a:pt x="140484" y="466574"/>
                  </a:lnTo>
                  <a:lnTo>
                    <a:pt x="139315" y="469481"/>
                  </a:lnTo>
                  <a:lnTo>
                    <a:pt x="138619" y="472864"/>
                  </a:lnTo>
                  <a:lnTo>
                    <a:pt x="140373" y="477526"/>
                  </a:lnTo>
                  <a:lnTo>
                    <a:pt x="140484" y="479043"/>
                  </a:lnTo>
                  <a:lnTo>
                    <a:pt x="140026" y="480671"/>
                  </a:lnTo>
                  <a:lnTo>
                    <a:pt x="138967" y="483484"/>
                  </a:lnTo>
                  <a:lnTo>
                    <a:pt x="138509" y="485112"/>
                  </a:lnTo>
                  <a:lnTo>
                    <a:pt x="137813" y="490944"/>
                  </a:lnTo>
                  <a:lnTo>
                    <a:pt x="137813" y="494452"/>
                  </a:lnTo>
                  <a:lnTo>
                    <a:pt x="138398" y="497139"/>
                  </a:lnTo>
                  <a:lnTo>
                    <a:pt x="139915" y="499589"/>
                  </a:lnTo>
                  <a:lnTo>
                    <a:pt x="142128" y="502149"/>
                  </a:lnTo>
                  <a:lnTo>
                    <a:pt x="144577" y="504251"/>
                  </a:lnTo>
                  <a:lnTo>
                    <a:pt x="152985" y="507633"/>
                  </a:lnTo>
                  <a:lnTo>
                    <a:pt x="157758" y="507522"/>
                  </a:lnTo>
                  <a:lnTo>
                    <a:pt x="159386" y="507870"/>
                  </a:lnTo>
                  <a:lnTo>
                    <a:pt x="162657" y="510446"/>
                  </a:lnTo>
                  <a:lnTo>
                    <a:pt x="168142" y="513006"/>
                  </a:lnTo>
                  <a:lnTo>
                    <a:pt x="171065" y="515456"/>
                  </a:lnTo>
                  <a:lnTo>
                    <a:pt x="180516" y="517558"/>
                  </a:lnTo>
                  <a:lnTo>
                    <a:pt x="188924" y="522584"/>
                  </a:lnTo>
                  <a:lnTo>
                    <a:pt x="191137" y="522473"/>
                  </a:lnTo>
                  <a:lnTo>
                    <a:pt x="193349" y="521651"/>
                  </a:lnTo>
                  <a:lnTo>
                    <a:pt x="202216" y="520956"/>
                  </a:lnTo>
                  <a:lnTo>
                    <a:pt x="223678" y="517795"/>
                  </a:lnTo>
                  <a:lnTo>
                    <a:pt x="228704" y="516057"/>
                  </a:lnTo>
                  <a:lnTo>
                    <a:pt x="237570" y="511505"/>
                  </a:lnTo>
                  <a:lnTo>
                    <a:pt x="242706" y="509988"/>
                  </a:lnTo>
                  <a:lnTo>
                    <a:pt x="245978" y="510098"/>
                  </a:lnTo>
                  <a:lnTo>
                    <a:pt x="254022" y="513370"/>
                  </a:lnTo>
                  <a:lnTo>
                    <a:pt x="271043" y="513844"/>
                  </a:lnTo>
                  <a:lnTo>
                    <a:pt x="303821" y="523422"/>
                  </a:lnTo>
                  <a:lnTo>
                    <a:pt x="308831" y="526219"/>
                  </a:lnTo>
                  <a:lnTo>
                    <a:pt x="310696" y="528431"/>
                  </a:lnTo>
                  <a:lnTo>
                    <a:pt x="311391" y="530881"/>
                  </a:lnTo>
                  <a:lnTo>
                    <a:pt x="311850" y="533694"/>
                  </a:lnTo>
                  <a:lnTo>
                    <a:pt x="312672" y="537076"/>
                  </a:lnTo>
                  <a:lnTo>
                    <a:pt x="314426" y="538831"/>
                  </a:lnTo>
                  <a:lnTo>
                    <a:pt x="316986" y="539068"/>
                  </a:lnTo>
                  <a:lnTo>
                    <a:pt x="327717" y="536744"/>
                  </a:lnTo>
                  <a:lnTo>
                    <a:pt x="328302" y="536744"/>
                  </a:lnTo>
                  <a:lnTo>
                    <a:pt x="330752" y="537314"/>
                  </a:lnTo>
                  <a:lnTo>
                    <a:pt x="331921" y="537898"/>
                  </a:lnTo>
                  <a:lnTo>
                    <a:pt x="332506" y="538025"/>
                  </a:lnTo>
                  <a:lnTo>
                    <a:pt x="336236" y="538609"/>
                  </a:lnTo>
                  <a:lnTo>
                    <a:pt x="337405" y="538957"/>
                  </a:lnTo>
                  <a:lnTo>
                    <a:pt x="338923" y="540000"/>
                  </a:lnTo>
                  <a:lnTo>
                    <a:pt x="343585" y="541391"/>
                  </a:lnTo>
                  <a:lnTo>
                    <a:pt x="348611" y="541043"/>
                  </a:lnTo>
                  <a:lnTo>
                    <a:pt x="350128" y="541280"/>
                  </a:lnTo>
                  <a:lnTo>
                    <a:pt x="350823" y="541170"/>
                  </a:lnTo>
                  <a:lnTo>
                    <a:pt x="356418" y="538372"/>
                  </a:lnTo>
                  <a:lnTo>
                    <a:pt x="357350" y="538262"/>
                  </a:lnTo>
                  <a:lnTo>
                    <a:pt x="365632" y="538262"/>
                  </a:lnTo>
                  <a:lnTo>
                    <a:pt x="371227" y="537219"/>
                  </a:lnTo>
                  <a:lnTo>
                    <a:pt x="371922" y="536160"/>
                  </a:lnTo>
                  <a:lnTo>
                    <a:pt x="372854" y="535464"/>
                  </a:lnTo>
                  <a:lnTo>
                    <a:pt x="376126" y="534184"/>
                  </a:lnTo>
                  <a:lnTo>
                    <a:pt x="377406" y="534184"/>
                  </a:lnTo>
                  <a:lnTo>
                    <a:pt x="393732" y="540364"/>
                  </a:lnTo>
                  <a:lnTo>
                    <a:pt x="395012" y="540474"/>
                  </a:lnTo>
                  <a:lnTo>
                    <a:pt x="397936" y="539779"/>
                  </a:lnTo>
                  <a:lnTo>
                    <a:pt x="398979" y="539779"/>
                  </a:lnTo>
                  <a:lnTo>
                    <a:pt x="404574" y="541754"/>
                  </a:lnTo>
                  <a:lnTo>
                    <a:pt x="405854" y="541865"/>
                  </a:lnTo>
                  <a:lnTo>
                    <a:pt x="408651" y="541407"/>
                  </a:lnTo>
                  <a:lnTo>
                    <a:pt x="413550" y="539779"/>
                  </a:lnTo>
                  <a:lnTo>
                    <a:pt x="414720" y="539668"/>
                  </a:lnTo>
                  <a:lnTo>
                    <a:pt x="416474" y="540016"/>
                  </a:lnTo>
                  <a:lnTo>
                    <a:pt x="419619" y="541296"/>
                  </a:lnTo>
                  <a:lnTo>
                    <a:pt x="421374" y="541407"/>
                  </a:lnTo>
                  <a:lnTo>
                    <a:pt x="424756" y="540711"/>
                  </a:lnTo>
                  <a:lnTo>
                    <a:pt x="428027" y="539194"/>
                  </a:lnTo>
                  <a:lnTo>
                    <a:pt x="431994" y="536634"/>
                  </a:lnTo>
                  <a:lnTo>
                    <a:pt x="434333" y="535812"/>
                  </a:lnTo>
                  <a:lnTo>
                    <a:pt x="439691" y="535923"/>
                  </a:lnTo>
                  <a:lnTo>
                    <a:pt x="457312" y="532414"/>
                  </a:lnTo>
                  <a:lnTo>
                    <a:pt x="488684" y="532873"/>
                  </a:lnTo>
                  <a:lnTo>
                    <a:pt x="494042" y="530186"/>
                  </a:lnTo>
                  <a:lnTo>
                    <a:pt x="497882" y="526930"/>
                  </a:lnTo>
                  <a:lnTo>
                    <a:pt x="499873" y="526345"/>
                  </a:lnTo>
                  <a:lnTo>
                    <a:pt x="502908" y="526456"/>
                  </a:lnTo>
                  <a:lnTo>
                    <a:pt x="510604" y="528210"/>
                  </a:lnTo>
                  <a:lnTo>
                    <a:pt x="516436" y="528210"/>
                  </a:lnTo>
                  <a:lnTo>
                    <a:pt x="526582" y="528210"/>
                  </a:lnTo>
                  <a:lnTo>
                    <a:pt x="554461" y="532635"/>
                  </a:lnTo>
                  <a:lnTo>
                    <a:pt x="560293" y="531245"/>
                  </a:lnTo>
                  <a:lnTo>
                    <a:pt x="565888" y="526930"/>
                  </a:lnTo>
                  <a:lnTo>
                    <a:pt x="566947" y="527041"/>
                  </a:lnTo>
                  <a:lnTo>
                    <a:pt x="572083" y="527973"/>
                  </a:lnTo>
                  <a:lnTo>
                    <a:pt x="586544" y="530423"/>
                  </a:lnTo>
                  <a:lnTo>
                    <a:pt x="601005" y="532873"/>
                  </a:lnTo>
                  <a:lnTo>
                    <a:pt x="615466" y="535322"/>
                  </a:lnTo>
                  <a:lnTo>
                    <a:pt x="629816" y="537645"/>
                  </a:lnTo>
                  <a:lnTo>
                    <a:pt x="644277" y="540095"/>
                  </a:lnTo>
                  <a:lnTo>
                    <a:pt x="673199" y="544868"/>
                  </a:lnTo>
                  <a:lnTo>
                    <a:pt x="687660" y="547191"/>
                  </a:lnTo>
                  <a:lnTo>
                    <a:pt x="702121" y="549546"/>
                  </a:lnTo>
                  <a:lnTo>
                    <a:pt x="716581" y="551869"/>
                  </a:lnTo>
                  <a:lnTo>
                    <a:pt x="731042" y="554192"/>
                  </a:lnTo>
                  <a:lnTo>
                    <a:pt x="745503" y="556405"/>
                  </a:lnTo>
                  <a:lnTo>
                    <a:pt x="759964" y="558728"/>
                  </a:lnTo>
                  <a:lnTo>
                    <a:pt x="774425" y="560957"/>
                  </a:lnTo>
                  <a:lnTo>
                    <a:pt x="788886" y="563185"/>
                  </a:lnTo>
                  <a:lnTo>
                    <a:pt x="804169" y="565508"/>
                  </a:lnTo>
                  <a:lnTo>
                    <a:pt x="802541" y="558380"/>
                  </a:lnTo>
                  <a:lnTo>
                    <a:pt x="797752" y="550336"/>
                  </a:lnTo>
                  <a:lnTo>
                    <a:pt x="797278" y="548598"/>
                  </a:lnTo>
                  <a:lnTo>
                    <a:pt x="801245" y="545674"/>
                  </a:lnTo>
                  <a:lnTo>
                    <a:pt x="802888" y="543809"/>
                  </a:lnTo>
                  <a:lnTo>
                    <a:pt x="804516" y="540901"/>
                  </a:lnTo>
                  <a:lnTo>
                    <a:pt x="804975" y="537740"/>
                  </a:lnTo>
                  <a:lnTo>
                    <a:pt x="803110" y="533315"/>
                  </a:lnTo>
                  <a:lnTo>
                    <a:pt x="802999" y="525856"/>
                  </a:lnTo>
                  <a:lnTo>
                    <a:pt x="801956" y="522473"/>
                  </a:lnTo>
                  <a:lnTo>
                    <a:pt x="799159" y="515946"/>
                  </a:lnTo>
                  <a:lnTo>
                    <a:pt x="794844" y="508708"/>
                  </a:lnTo>
                  <a:lnTo>
                    <a:pt x="794386" y="506369"/>
                  </a:lnTo>
                  <a:lnTo>
                    <a:pt x="795208" y="503682"/>
                  </a:lnTo>
                  <a:lnTo>
                    <a:pt x="797657" y="499257"/>
                  </a:lnTo>
                  <a:lnTo>
                    <a:pt x="798242" y="494942"/>
                  </a:lnTo>
                  <a:lnTo>
                    <a:pt x="801861" y="471267"/>
                  </a:lnTo>
                  <a:lnTo>
                    <a:pt x="805480" y="447703"/>
                  </a:lnTo>
                  <a:lnTo>
                    <a:pt x="808973" y="424028"/>
                  </a:lnTo>
                  <a:lnTo>
                    <a:pt x="812592" y="400464"/>
                  </a:lnTo>
                  <a:lnTo>
                    <a:pt x="816085" y="376916"/>
                  </a:lnTo>
                  <a:lnTo>
                    <a:pt x="819704" y="353462"/>
                  </a:lnTo>
                  <a:lnTo>
                    <a:pt x="823197" y="329898"/>
                  </a:lnTo>
                  <a:lnTo>
                    <a:pt x="826816" y="306460"/>
                  </a:lnTo>
                  <a:lnTo>
                    <a:pt x="830309" y="283007"/>
                  </a:lnTo>
                  <a:lnTo>
                    <a:pt x="833802" y="259569"/>
                  </a:lnTo>
                  <a:lnTo>
                    <a:pt x="837421" y="236116"/>
                  </a:lnTo>
                  <a:lnTo>
                    <a:pt x="840914" y="212789"/>
                  </a:lnTo>
                  <a:lnTo>
                    <a:pt x="844406" y="189461"/>
                  </a:lnTo>
                  <a:lnTo>
                    <a:pt x="848026" y="166134"/>
                  </a:lnTo>
                  <a:lnTo>
                    <a:pt x="851518" y="142807"/>
                  </a:lnTo>
                  <a:lnTo>
                    <a:pt x="855011" y="119591"/>
                  </a:lnTo>
                  <a:lnTo>
                    <a:pt x="841909" y="117457"/>
                  </a:lnTo>
                  <a:close/>
                  <a:moveTo>
                    <a:pt x="208585" y="1170"/>
                  </a:moveTo>
                  <a:lnTo>
                    <a:pt x="202642" y="0"/>
                  </a:lnTo>
                  <a:lnTo>
                    <a:pt x="202642" y="695"/>
                  </a:lnTo>
                  <a:lnTo>
                    <a:pt x="202168" y="3034"/>
                  </a:lnTo>
                  <a:lnTo>
                    <a:pt x="207178" y="2212"/>
                  </a:lnTo>
                  <a:lnTo>
                    <a:pt x="208585" y="1170"/>
                  </a:lnTo>
                  <a:close/>
                  <a:moveTo>
                    <a:pt x="181749" y="46212"/>
                  </a:moveTo>
                  <a:lnTo>
                    <a:pt x="182460" y="45864"/>
                  </a:lnTo>
                  <a:lnTo>
                    <a:pt x="182350" y="45042"/>
                  </a:lnTo>
                  <a:lnTo>
                    <a:pt x="181417" y="44457"/>
                  </a:lnTo>
                  <a:lnTo>
                    <a:pt x="181307" y="44110"/>
                  </a:lnTo>
                  <a:lnTo>
                    <a:pt x="182128" y="44346"/>
                  </a:lnTo>
                  <a:lnTo>
                    <a:pt x="183171" y="45168"/>
                  </a:lnTo>
                  <a:lnTo>
                    <a:pt x="183867" y="45279"/>
                  </a:lnTo>
                  <a:lnTo>
                    <a:pt x="184452" y="44694"/>
                  </a:lnTo>
                  <a:lnTo>
                    <a:pt x="184341" y="43983"/>
                  </a:lnTo>
                  <a:lnTo>
                    <a:pt x="183993" y="43525"/>
                  </a:lnTo>
                  <a:lnTo>
                    <a:pt x="183646" y="43414"/>
                  </a:lnTo>
                  <a:lnTo>
                    <a:pt x="182476" y="43872"/>
                  </a:lnTo>
                  <a:lnTo>
                    <a:pt x="181765" y="43762"/>
                  </a:lnTo>
                  <a:lnTo>
                    <a:pt x="180595" y="42719"/>
                  </a:lnTo>
                  <a:lnTo>
                    <a:pt x="180485" y="42261"/>
                  </a:lnTo>
                  <a:lnTo>
                    <a:pt x="179900" y="41439"/>
                  </a:lnTo>
                  <a:lnTo>
                    <a:pt x="178256" y="40727"/>
                  </a:lnTo>
                  <a:lnTo>
                    <a:pt x="177213" y="41091"/>
                  </a:lnTo>
                  <a:lnTo>
                    <a:pt x="177450" y="42150"/>
                  </a:lnTo>
                  <a:lnTo>
                    <a:pt x="181749" y="46212"/>
                  </a:lnTo>
                  <a:close/>
                  <a:moveTo>
                    <a:pt x="236685" y="77456"/>
                  </a:moveTo>
                  <a:lnTo>
                    <a:pt x="238676" y="77931"/>
                  </a:lnTo>
                  <a:lnTo>
                    <a:pt x="241236" y="77456"/>
                  </a:lnTo>
                  <a:lnTo>
                    <a:pt x="242169" y="77567"/>
                  </a:lnTo>
                  <a:lnTo>
                    <a:pt x="242991" y="78500"/>
                  </a:lnTo>
                  <a:lnTo>
                    <a:pt x="243686" y="78500"/>
                  </a:lnTo>
                  <a:lnTo>
                    <a:pt x="243923" y="77456"/>
                  </a:lnTo>
                  <a:lnTo>
                    <a:pt x="243923" y="76066"/>
                  </a:lnTo>
                  <a:lnTo>
                    <a:pt x="239719" y="71878"/>
                  </a:lnTo>
                  <a:lnTo>
                    <a:pt x="238550" y="69302"/>
                  </a:lnTo>
                  <a:lnTo>
                    <a:pt x="237728" y="68843"/>
                  </a:lnTo>
                  <a:lnTo>
                    <a:pt x="237143" y="69886"/>
                  </a:lnTo>
                  <a:lnTo>
                    <a:pt x="236795" y="71182"/>
                  </a:lnTo>
                  <a:lnTo>
                    <a:pt x="237032" y="71878"/>
                  </a:lnTo>
                  <a:lnTo>
                    <a:pt x="235863" y="75260"/>
                  </a:lnTo>
                  <a:lnTo>
                    <a:pt x="236685" y="77456"/>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3ECD306D-6644-54A7-2800-5482520C41C9}"/>
                </a:ext>
              </a:extLst>
            </p:cNvPr>
            <p:cNvSpPr/>
            <p:nvPr/>
          </p:nvSpPr>
          <p:spPr>
            <a:xfrm>
              <a:off x="11771681" y="5760561"/>
              <a:ext cx="218319" cy="385829"/>
            </a:xfrm>
            <a:custGeom>
              <a:avLst/>
              <a:gdLst>
                <a:gd name="connsiteX0" fmla="*/ 23770 w 218319"/>
                <a:gd name="connsiteY0" fmla="*/ 47934 h 385829"/>
                <a:gd name="connsiteX1" fmla="*/ 18175 w 218319"/>
                <a:gd name="connsiteY1" fmla="*/ 49325 h 385829"/>
                <a:gd name="connsiteX2" fmla="*/ 16547 w 218319"/>
                <a:gd name="connsiteY2" fmla="*/ 49799 h 385829"/>
                <a:gd name="connsiteX3" fmla="*/ 6985 w 218319"/>
                <a:gd name="connsiteY3" fmla="*/ 52249 h 385829"/>
                <a:gd name="connsiteX4" fmla="*/ 2781 w 218319"/>
                <a:gd name="connsiteY4" fmla="*/ 53292 h 385829"/>
                <a:gd name="connsiteX5" fmla="*/ 2781 w 218319"/>
                <a:gd name="connsiteY5" fmla="*/ 53182 h 385829"/>
                <a:gd name="connsiteX6" fmla="*/ 0 w 218319"/>
                <a:gd name="connsiteY6" fmla="*/ 55046 h 385829"/>
                <a:gd name="connsiteX7" fmla="*/ 1280 w 218319"/>
                <a:gd name="connsiteY7" fmla="*/ 57148 h 385829"/>
                <a:gd name="connsiteX8" fmla="*/ 1849 w 218319"/>
                <a:gd name="connsiteY8" fmla="*/ 58555 h 385829"/>
                <a:gd name="connsiteX9" fmla="*/ 2086 w 218319"/>
                <a:gd name="connsiteY9" fmla="*/ 59946 h 385829"/>
                <a:gd name="connsiteX10" fmla="*/ 1739 w 218319"/>
                <a:gd name="connsiteY10" fmla="*/ 61573 h 385829"/>
                <a:gd name="connsiteX11" fmla="*/ 1154 w 218319"/>
                <a:gd name="connsiteY11" fmla="*/ 62158 h 385829"/>
                <a:gd name="connsiteX12" fmla="*/ 569 w 218319"/>
                <a:gd name="connsiteY12" fmla="*/ 62269 h 385829"/>
                <a:gd name="connsiteX13" fmla="*/ 221 w 218319"/>
                <a:gd name="connsiteY13" fmla="*/ 62633 h 385829"/>
                <a:gd name="connsiteX14" fmla="*/ 458 w 218319"/>
                <a:gd name="connsiteY14" fmla="*/ 64956 h 385829"/>
                <a:gd name="connsiteX15" fmla="*/ 1501 w 218319"/>
                <a:gd name="connsiteY15" fmla="*/ 70329 h 385829"/>
                <a:gd name="connsiteX16" fmla="*/ 1154 w 218319"/>
                <a:gd name="connsiteY16" fmla="*/ 74644 h 385829"/>
                <a:gd name="connsiteX17" fmla="*/ 1391 w 218319"/>
                <a:gd name="connsiteY17" fmla="*/ 77441 h 385829"/>
                <a:gd name="connsiteX18" fmla="*/ 1976 w 218319"/>
                <a:gd name="connsiteY18" fmla="*/ 80128 h 385829"/>
                <a:gd name="connsiteX19" fmla="*/ 2908 w 218319"/>
                <a:gd name="connsiteY19" fmla="*/ 81771 h 385829"/>
                <a:gd name="connsiteX20" fmla="*/ 4883 w 218319"/>
                <a:gd name="connsiteY20" fmla="*/ 82925 h 385829"/>
                <a:gd name="connsiteX21" fmla="*/ 6274 w 218319"/>
                <a:gd name="connsiteY21" fmla="*/ 84205 h 385829"/>
                <a:gd name="connsiteX22" fmla="*/ 6622 w 218319"/>
                <a:gd name="connsiteY22" fmla="*/ 86070 h 385829"/>
                <a:gd name="connsiteX23" fmla="*/ 5927 w 218319"/>
                <a:gd name="connsiteY23" fmla="*/ 89105 h 385829"/>
                <a:gd name="connsiteX24" fmla="*/ 5231 w 218319"/>
                <a:gd name="connsiteY24" fmla="*/ 89911 h 385829"/>
                <a:gd name="connsiteX25" fmla="*/ 4535 w 218319"/>
                <a:gd name="connsiteY25" fmla="*/ 90037 h 385829"/>
                <a:gd name="connsiteX26" fmla="*/ 3840 w 218319"/>
                <a:gd name="connsiteY26" fmla="*/ 90385 h 385829"/>
                <a:gd name="connsiteX27" fmla="*/ 3366 w 218319"/>
                <a:gd name="connsiteY27" fmla="*/ 91902 h 385829"/>
                <a:gd name="connsiteX28" fmla="*/ 3493 w 218319"/>
                <a:gd name="connsiteY28" fmla="*/ 93767 h 385829"/>
                <a:gd name="connsiteX29" fmla="*/ 3840 w 218319"/>
                <a:gd name="connsiteY29" fmla="*/ 94241 h 385829"/>
                <a:gd name="connsiteX30" fmla="*/ 4646 w 218319"/>
                <a:gd name="connsiteY30" fmla="*/ 94589 h 385829"/>
                <a:gd name="connsiteX31" fmla="*/ 6511 w 218319"/>
                <a:gd name="connsiteY31" fmla="*/ 96232 h 385829"/>
                <a:gd name="connsiteX32" fmla="*/ 7333 w 218319"/>
                <a:gd name="connsiteY32" fmla="*/ 96801 h 385829"/>
                <a:gd name="connsiteX33" fmla="*/ 8029 w 218319"/>
                <a:gd name="connsiteY33" fmla="*/ 97734 h 385829"/>
                <a:gd name="connsiteX34" fmla="*/ 8376 w 218319"/>
                <a:gd name="connsiteY34" fmla="*/ 99251 h 385829"/>
                <a:gd name="connsiteX35" fmla="*/ 8029 w 218319"/>
                <a:gd name="connsiteY35" fmla="*/ 100420 h 385829"/>
                <a:gd name="connsiteX36" fmla="*/ 7207 w 218319"/>
                <a:gd name="connsiteY36" fmla="*/ 100420 h 385829"/>
                <a:gd name="connsiteX37" fmla="*/ 6511 w 218319"/>
                <a:gd name="connsiteY37" fmla="*/ 99836 h 385829"/>
                <a:gd name="connsiteX38" fmla="*/ 4883 w 218319"/>
                <a:gd name="connsiteY38" fmla="*/ 97623 h 385829"/>
                <a:gd name="connsiteX39" fmla="*/ 3493 w 218319"/>
                <a:gd name="connsiteY39" fmla="*/ 97623 h 385829"/>
                <a:gd name="connsiteX40" fmla="*/ 2560 w 218319"/>
                <a:gd name="connsiteY40" fmla="*/ 99140 h 385829"/>
                <a:gd name="connsiteX41" fmla="*/ 2671 w 218319"/>
                <a:gd name="connsiteY41" fmla="*/ 102285 h 385829"/>
                <a:gd name="connsiteX42" fmla="*/ 4188 w 218319"/>
                <a:gd name="connsiteY42" fmla="*/ 106142 h 385829"/>
                <a:gd name="connsiteX43" fmla="*/ 4298 w 218319"/>
                <a:gd name="connsiteY43" fmla="*/ 108354 h 385829"/>
                <a:gd name="connsiteX44" fmla="*/ 2908 w 218319"/>
                <a:gd name="connsiteY44" fmla="*/ 110219 h 385829"/>
                <a:gd name="connsiteX45" fmla="*/ 3951 w 218319"/>
                <a:gd name="connsiteY45" fmla="*/ 111388 h 385829"/>
                <a:gd name="connsiteX46" fmla="*/ 4646 w 218319"/>
                <a:gd name="connsiteY46" fmla="*/ 112542 h 385829"/>
                <a:gd name="connsiteX47" fmla="*/ 4994 w 218319"/>
                <a:gd name="connsiteY47" fmla="*/ 113949 h 385829"/>
                <a:gd name="connsiteX48" fmla="*/ 4994 w 218319"/>
                <a:gd name="connsiteY48" fmla="*/ 115103 h 385829"/>
                <a:gd name="connsiteX49" fmla="*/ 5705 w 218319"/>
                <a:gd name="connsiteY49" fmla="*/ 114992 h 385829"/>
                <a:gd name="connsiteX50" fmla="*/ 6053 w 218319"/>
                <a:gd name="connsiteY50" fmla="*/ 116967 h 385829"/>
                <a:gd name="connsiteX51" fmla="*/ 7207 w 218319"/>
                <a:gd name="connsiteY51" fmla="*/ 120018 h 385829"/>
                <a:gd name="connsiteX52" fmla="*/ 8724 w 218319"/>
                <a:gd name="connsiteY52" fmla="*/ 122578 h 385829"/>
                <a:gd name="connsiteX53" fmla="*/ 9893 w 218319"/>
                <a:gd name="connsiteY53" fmla="*/ 123637 h 385829"/>
                <a:gd name="connsiteX54" fmla="*/ 12564 w 218319"/>
                <a:gd name="connsiteY54" fmla="*/ 123984 h 385829"/>
                <a:gd name="connsiteX55" fmla="*/ 13749 w 218319"/>
                <a:gd name="connsiteY55" fmla="*/ 125960 h 385829"/>
                <a:gd name="connsiteX56" fmla="*/ 13529 w 218319"/>
                <a:gd name="connsiteY56" fmla="*/ 128520 h 385829"/>
                <a:gd name="connsiteX57" fmla="*/ 11980 w 218319"/>
                <a:gd name="connsiteY57" fmla="*/ 130749 h 385829"/>
                <a:gd name="connsiteX58" fmla="*/ 14808 w 218319"/>
                <a:gd name="connsiteY58" fmla="*/ 133783 h 385829"/>
                <a:gd name="connsiteX59" fmla="*/ 15851 w 218319"/>
                <a:gd name="connsiteY59" fmla="*/ 135648 h 385829"/>
                <a:gd name="connsiteX60" fmla="*/ 15851 w 218319"/>
                <a:gd name="connsiteY60" fmla="*/ 137750 h 385829"/>
                <a:gd name="connsiteX61" fmla="*/ 15504 w 218319"/>
                <a:gd name="connsiteY61" fmla="*/ 139726 h 385829"/>
                <a:gd name="connsiteX62" fmla="*/ 15614 w 218319"/>
                <a:gd name="connsiteY62" fmla="*/ 141828 h 385829"/>
                <a:gd name="connsiteX63" fmla="*/ 16199 w 218319"/>
                <a:gd name="connsiteY63" fmla="*/ 143819 h 385829"/>
                <a:gd name="connsiteX64" fmla="*/ 17368 w 218319"/>
                <a:gd name="connsiteY64" fmla="*/ 145557 h 385829"/>
                <a:gd name="connsiteX65" fmla="*/ 16784 w 218319"/>
                <a:gd name="connsiteY65" fmla="*/ 142981 h 385829"/>
                <a:gd name="connsiteX66" fmla="*/ 16658 w 218319"/>
                <a:gd name="connsiteY66" fmla="*/ 139615 h 385829"/>
                <a:gd name="connsiteX67" fmla="*/ 17132 w 218319"/>
                <a:gd name="connsiteY67" fmla="*/ 136928 h 385829"/>
                <a:gd name="connsiteX68" fmla="*/ 18412 w 218319"/>
                <a:gd name="connsiteY68" fmla="*/ 136581 h 385829"/>
                <a:gd name="connsiteX69" fmla="*/ 18997 w 218319"/>
                <a:gd name="connsiteY69" fmla="*/ 138208 h 385829"/>
                <a:gd name="connsiteX70" fmla="*/ 20735 w 218319"/>
                <a:gd name="connsiteY70" fmla="*/ 146379 h 385829"/>
                <a:gd name="connsiteX71" fmla="*/ 21209 w 218319"/>
                <a:gd name="connsiteY71" fmla="*/ 146854 h 385829"/>
                <a:gd name="connsiteX72" fmla="*/ 21905 w 218319"/>
                <a:gd name="connsiteY72" fmla="*/ 147533 h 385829"/>
                <a:gd name="connsiteX73" fmla="*/ 22726 w 218319"/>
                <a:gd name="connsiteY73" fmla="*/ 148592 h 385829"/>
                <a:gd name="connsiteX74" fmla="*/ 24812 w 218319"/>
                <a:gd name="connsiteY74" fmla="*/ 153491 h 385829"/>
                <a:gd name="connsiteX75" fmla="*/ 26235 w 218319"/>
                <a:gd name="connsiteY75" fmla="*/ 157695 h 385829"/>
                <a:gd name="connsiteX76" fmla="*/ 27056 w 218319"/>
                <a:gd name="connsiteY76" fmla="*/ 159686 h 385829"/>
                <a:gd name="connsiteX77" fmla="*/ 28211 w 218319"/>
                <a:gd name="connsiteY77" fmla="*/ 161188 h 385829"/>
                <a:gd name="connsiteX78" fmla="*/ 29838 w 218319"/>
                <a:gd name="connsiteY78" fmla="*/ 162942 h 385829"/>
                <a:gd name="connsiteX79" fmla="*/ 24007 w 218319"/>
                <a:gd name="connsiteY79" fmla="*/ 173326 h 385829"/>
                <a:gd name="connsiteX80" fmla="*/ 21446 w 218319"/>
                <a:gd name="connsiteY80" fmla="*/ 175775 h 385829"/>
                <a:gd name="connsiteX81" fmla="*/ 23770 w 218319"/>
                <a:gd name="connsiteY81" fmla="*/ 180659 h 385829"/>
                <a:gd name="connsiteX82" fmla="*/ 23532 w 218319"/>
                <a:gd name="connsiteY82" fmla="*/ 196653 h 385829"/>
                <a:gd name="connsiteX83" fmla="*/ 25634 w 218319"/>
                <a:gd name="connsiteY83" fmla="*/ 202706 h 385829"/>
                <a:gd name="connsiteX84" fmla="*/ 25982 w 218319"/>
                <a:gd name="connsiteY84" fmla="*/ 201078 h 385829"/>
                <a:gd name="connsiteX85" fmla="*/ 27056 w 218319"/>
                <a:gd name="connsiteY85" fmla="*/ 199561 h 385829"/>
                <a:gd name="connsiteX86" fmla="*/ 27863 w 218319"/>
                <a:gd name="connsiteY86" fmla="*/ 199213 h 385829"/>
                <a:gd name="connsiteX87" fmla="*/ 28922 w 218319"/>
                <a:gd name="connsiteY87" fmla="*/ 200035 h 385829"/>
                <a:gd name="connsiteX88" fmla="*/ 29032 w 218319"/>
                <a:gd name="connsiteY88" fmla="*/ 200272 h 385829"/>
                <a:gd name="connsiteX89" fmla="*/ 29380 w 218319"/>
                <a:gd name="connsiteY89" fmla="*/ 202010 h 385829"/>
                <a:gd name="connsiteX90" fmla="*/ 29490 w 218319"/>
                <a:gd name="connsiteY90" fmla="*/ 205045 h 385829"/>
                <a:gd name="connsiteX91" fmla="*/ 31482 w 218319"/>
                <a:gd name="connsiteY91" fmla="*/ 212868 h 385829"/>
                <a:gd name="connsiteX92" fmla="*/ 32636 w 218319"/>
                <a:gd name="connsiteY92" fmla="*/ 215428 h 385829"/>
                <a:gd name="connsiteX93" fmla="*/ 34263 w 218319"/>
                <a:gd name="connsiteY93" fmla="*/ 217878 h 385829"/>
                <a:gd name="connsiteX94" fmla="*/ 36255 w 218319"/>
                <a:gd name="connsiteY94" fmla="*/ 219853 h 385829"/>
                <a:gd name="connsiteX95" fmla="*/ 37298 w 218319"/>
                <a:gd name="connsiteY95" fmla="*/ 221244 h 385829"/>
                <a:gd name="connsiteX96" fmla="*/ 37994 w 218319"/>
                <a:gd name="connsiteY96" fmla="*/ 222888 h 385829"/>
                <a:gd name="connsiteX97" fmla="*/ 38104 w 218319"/>
                <a:gd name="connsiteY97" fmla="*/ 224768 h 385829"/>
                <a:gd name="connsiteX98" fmla="*/ 37756 w 218319"/>
                <a:gd name="connsiteY98" fmla="*/ 227787 h 385829"/>
                <a:gd name="connsiteX99" fmla="*/ 37882 w 218319"/>
                <a:gd name="connsiteY99" fmla="*/ 229541 h 385829"/>
                <a:gd name="connsiteX100" fmla="*/ 38815 w 218319"/>
                <a:gd name="connsiteY100" fmla="*/ 231058 h 385829"/>
                <a:gd name="connsiteX101" fmla="*/ 41976 w 218319"/>
                <a:gd name="connsiteY101" fmla="*/ 233034 h 385829"/>
                <a:gd name="connsiteX102" fmla="*/ 43145 w 218319"/>
                <a:gd name="connsiteY102" fmla="*/ 234188 h 385829"/>
                <a:gd name="connsiteX103" fmla="*/ 43604 w 218319"/>
                <a:gd name="connsiteY103" fmla="*/ 235484 h 385829"/>
                <a:gd name="connsiteX104" fmla="*/ 44663 w 218319"/>
                <a:gd name="connsiteY104" fmla="*/ 240162 h 385829"/>
                <a:gd name="connsiteX105" fmla="*/ 45121 w 218319"/>
                <a:gd name="connsiteY105" fmla="*/ 239340 h 385829"/>
                <a:gd name="connsiteX106" fmla="*/ 45121 w 218319"/>
                <a:gd name="connsiteY106" fmla="*/ 240510 h 385829"/>
                <a:gd name="connsiteX107" fmla="*/ 42798 w 218319"/>
                <a:gd name="connsiteY107" fmla="*/ 256709 h 385829"/>
                <a:gd name="connsiteX108" fmla="*/ 42798 w 218319"/>
                <a:gd name="connsiteY108" fmla="*/ 258115 h 385829"/>
                <a:gd name="connsiteX109" fmla="*/ 43019 w 218319"/>
                <a:gd name="connsiteY109" fmla="*/ 259854 h 385829"/>
                <a:gd name="connsiteX110" fmla="*/ 43841 w 218319"/>
                <a:gd name="connsiteY110" fmla="*/ 263125 h 385829"/>
                <a:gd name="connsiteX111" fmla="*/ 44536 w 218319"/>
                <a:gd name="connsiteY111" fmla="*/ 264880 h 385829"/>
                <a:gd name="connsiteX112" fmla="*/ 45469 w 218319"/>
                <a:gd name="connsiteY112" fmla="*/ 266397 h 385829"/>
                <a:gd name="connsiteX113" fmla="*/ 46638 w 218319"/>
                <a:gd name="connsiteY113" fmla="*/ 267677 h 385829"/>
                <a:gd name="connsiteX114" fmla="*/ 46986 w 218319"/>
                <a:gd name="connsiteY114" fmla="*/ 268025 h 385829"/>
                <a:gd name="connsiteX115" fmla="*/ 47333 w 218319"/>
                <a:gd name="connsiteY115" fmla="*/ 268025 h 385829"/>
                <a:gd name="connsiteX116" fmla="*/ 47681 w 218319"/>
                <a:gd name="connsiteY116" fmla="*/ 267787 h 385829"/>
                <a:gd name="connsiteX117" fmla="*/ 48850 w 218319"/>
                <a:gd name="connsiteY117" fmla="*/ 266982 h 385829"/>
                <a:gd name="connsiteX118" fmla="*/ 49894 w 218319"/>
                <a:gd name="connsiteY118" fmla="*/ 265702 h 385829"/>
                <a:gd name="connsiteX119" fmla="*/ 50242 w 218319"/>
                <a:gd name="connsiteY119" fmla="*/ 265006 h 385829"/>
                <a:gd name="connsiteX120" fmla="*/ 50589 w 218319"/>
                <a:gd name="connsiteY120" fmla="*/ 264295 h 385829"/>
                <a:gd name="connsiteX121" fmla="*/ 50716 w 218319"/>
                <a:gd name="connsiteY121" fmla="*/ 263363 h 385829"/>
                <a:gd name="connsiteX122" fmla="*/ 50589 w 218319"/>
                <a:gd name="connsiteY122" fmla="*/ 260565 h 385829"/>
                <a:gd name="connsiteX123" fmla="*/ 50716 w 218319"/>
                <a:gd name="connsiteY123" fmla="*/ 259743 h 385829"/>
                <a:gd name="connsiteX124" fmla="*/ 51064 w 218319"/>
                <a:gd name="connsiteY124" fmla="*/ 258922 h 385829"/>
                <a:gd name="connsiteX125" fmla="*/ 51522 w 218319"/>
                <a:gd name="connsiteY125" fmla="*/ 258337 h 385829"/>
                <a:gd name="connsiteX126" fmla="*/ 52106 w 218319"/>
                <a:gd name="connsiteY126" fmla="*/ 257879 h 385829"/>
                <a:gd name="connsiteX127" fmla="*/ 52833 w 218319"/>
                <a:gd name="connsiteY127" fmla="*/ 257404 h 385829"/>
                <a:gd name="connsiteX128" fmla="*/ 53640 w 218319"/>
                <a:gd name="connsiteY128" fmla="*/ 257183 h 385829"/>
                <a:gd name="connsiteX129" fmla="*/ 54461 w 218319"/>
                <a:gd name="connsiteY129" fmla="*/ 256946 h 385829"/>
                <a:gd name="connsiteX130" fmla="*/ 56326 w 218319"/>
                <a:gd name="connsiteY130" fmla="*/ 256946 h 385829"/>
                <a:gd name="connsiteX131" fmla="*/ 57259 w 218319"/>
                <a:gd name="connsiteY131" fmla="*/ 257057 h 385829"/>
                <a:gd name="connsiteX132" fmla="*/ 58064 w 218319"/>
                <a:gd name="connsiteY132" fmla="*/ 257641 h 385829"/>
                <a:gd name="connsiteX133" fmla="*/ 58760 w 218319"/>
                <a:gd name="connsiteY133" fmla="*/ 258337 h 385829"/>
                <a:gd name="connsiteX134" fmla="*/ 61684 w 218319"/>
                <a:gd name="connsiteY134" fmla="*/ 263236 h 385829"/>
                <a:gd name="connsiteX135" fmla="*/ 62964 w 218319"/>
                <a:gd name="connsiteY135" fmla="*/ 264295 h 385829"/>
                <a:gd name="connsiteX136" fmla="*/ 63659 w 218319"/>
                <a:gd name="connsiteY136" fmla="*/ 264532 h 385829"/>
                <a:gd name="connsiteX137" fmla="*/ 64940 w 218319"/>
                <a:gd name="connsiteY137" fmla="*/ 265354 h 385829"/>
                <a:gd name="connsiteX138" fmla="*/ 66125 w 218319"/>
                <a:gd name="connsiteY138" fmla="*/ 266286 h 385829"/>
                <a:gd name="connsiteX139" fmla="*/ 66820 w 218319"/>
                <a:gd name="connsiteY139" fmla="*/ 269542 h 385829"/>
                <a:gd name="connsiteX140" fmla="*/ 67057 w 218319"/>
                <a:gd name="connsiteY140" fmla="*/ 270711 h 385829"/>
                <a:gd name="connsiteX141" fmla="*/ 67752 w 218319"/>
                <a:gd name="connsiteY141" fmla="*/ 273746 h 385829"/>
                <a:gd name="connsiteX142" fmla="*/ 68796 w 218319"/>
                <a:gd name="connsiteY142" fmla="*/ 278645 h 385829"/>
                <a:gd name="connsiteX143" fmla="*/ 70202 w 218319"/>
                <a:gd name="connsiteY143" fmla="*/ 284935 h 385829"/>
                <a:gd name="connsiteX144" fmla="*/ 71941 w 218319"/>
                <a:gd name="connsiteY144" fmla="*/ 292284 h 385829"/>
                <a:gd name="connsiteX145" fmla="*/ 73805 w 218319"/>
                <a:gd name="connsiteY145" fmla="*/ 300566 h 385829"/>
                <a:gd name="connsiteX146" fmla="*/ 75781 w 218319"/>
                <a:gd name="connsiteY146" fmla="*/ 309432 h 385829"/>
                <a:gd name="connsiteX147" fmla="*/ 79890 w 218319"/>
                <a:gd name="connsiteY147" fmla="*/ 327749 h 385829"/>
                <a:gd name="connsiteX148" fmla="*/ 81866 w 218319"/>
                <a:gd name="connsiteY148" fmla="*/ 336599 h 385829"/>
                <a:gd name="connsiteX149" fmla="*/ 83731 w 218319"/>
                <a:gd name="connsiteY149" fmla="*/ 345007 h 385829"/>
                <a:gd name="connsiteX150" fmla="*/ 85359 w 218319"/>
                <a:gd name="connsiteY150" fmla="*/ 352372 h 385829"/>
                <a:gd name="connsiteX151" fmla="*/ 86749 w 218319"/>
                <a:gd name="connsiteY151" fmla="*/ 358662 h 385829"/>
                <a:gd name="connsiteX152" fmla="*/ 87809 w 218319"/>
                <a:gd name="connsiteY152" fmla="*/ 363546 h 385829"/>
                <a:gd name="connsiteX153" fmla="*/ 88504 w 218319"/>
                <a:gd name="connsiteY153" fmla="*/ 366707 h 385829"/>
                <a:gd name="connsiteX154" fmla="*/ 88851 w 218319"/>
                <a:gd name="connsiteY154" fmla="*/ 367750 h 385829"/>
                <a:gd name="connsiteX155" fmla="*/ 89088 w 218319"/>
                <a:gd name="connsiteY155" fmla="*/ 369393 h 385829"/>
                <a:gd name="connsiteX156" fmla="*/ 89436 w 218319"/>
                <a:gd name="connsiteY156" fmla="*/ 371954 h 385829"/>
                <a:gd name="connsiteX157" fmla="*/ 89436 w 218319"/>
                <a:gd name="connsiteY157" fmla="*/ 377533 h 385829"/>
                <a:gd name="connsiteX158" fmla="*/ 92360 w 218319"/>
                <a:gd name="connsiteY158" fmla="*/ 382100 h 385829"/>
                <a:gd name="connsiteX159" fmla="*/ 94809 w 218319"/>
                <a:gd name="connsiteY159" fmla="*/ 385830 h 385829"/>
                <a:gd name="connsiteX160" fmla="*/ 111831 w 218319"/>
                <a:gd name="connsiteY160" fmla="*/ 382226 h 385829"/>
                <a:gd name="connsiteX161" fmla="*/ 117567 w 218319"/>
                <a:gd name="connsiteY161" fmla="*/ 381041 h 385829"/>
                <a:gd name="connsiteX162" fmla="*/ 123273 w 218319"/>
                <a:gd name="connsiteY162" fmla="*/ 379887 h 385829"/>
                <a:gd name="connsiteX163" fmla="*/ 128978 w 218319"/>
                <a:gd name="connsiteY163" fmla="*/ 378718 h 385829"/>
                <a:gd name="connsiteX164" fmla="*/ 134589 w 218319"/>
                <a:gd name="connsiteY164" fmla="*/ 377422 h 385829"/>
                <a:gd name="connsiteX165" fmla="*/ 140295 w 218319"/>
                <a:gd name="connsiteY165" fmla="*/ 376252 h 385829"/>
                <a:gd name="connsiteX166" fmla="*/ 146015 w 218319"/>
                <a:gd name="connsiteY166" fmla="*/ 375115 h 385829"/>
                <a:gd name="connsiteX167" fmla="*/ 151610 w 218319"/>
                <a:gd name="connsiteY167" fmla="*/ 373818 h 385829"/>
                <a:gd name="connsiteX168" fmla="*/ 157331 w 218319"/>
                <a:gd name="connsiteY168" fmla="*/ 372649 h 385829"/>
                <a:gd name="connsiteX169" fmla="*/ 163036 w 218319"/>
                <a:gd name="connsiteY169" fmla="*/ 371479 h 385829"/>
                <a:gd name="connsiteX170" fmla="*/ 168742 w 218319"/>
                <a:gd name="connsiteY170" fmla="*/ 370199 h 385829"/>
                <a:gd name="connsiteX171" fmla="*/ 174352 w 218319"/>
                <a:gd name="connsiteY171" fmla="*/ 369046 h 385829"/>
                <a:gd name="connsiteX172" fmla="*/ 180058 w 218319"/>
                <a:gd name="connsiteY172" fmla="*/ 367750 h 385829"/>
                <a:gd name="connsiteX173" fmla="*/ 185795 w 218319"/>
                <a:gd name="connsiteY173" fmla="*/ 366580 h 385829"/>
                <a:gd name="connsiteX174" fmla="*/ 185795 w 218319"/>
                <a:gd name="connsiteY174" fmla="*/ 366470 h 385829"/>
                <a:gd name="connsiteX175" fmla="*/ 183930 w 218319"/>
                <a:gd name="connsiteY175" fmla="*/ 362392 h 385829"/>
                <a:gd name="connsiteX176" fmla="*/ 180879 w 218319"/>
                <a:gd name="connsiteY176" fmla="*/ 359816 h 385829"/>
                <a:gd name="connsiteX177" fmla="*/ 174700 w 218319"/>
                <a:gd name="connsiteY177" fmla="*/ 356213 h 385829"/>
                <a:gd name="connsiteX178" fmla="*/ 173309 w 218319"/>
                <a:gd name="connsiteY178" fmla="*/ 354806 h 385829"/>
                <a:gd name="connsiteX179" fmla="*/ 172377 w 218319"/>
                <a:gd name="connsiteY179" fmla="*/ 353526 h 385829"/>
                <a:gd name="connsiteX180" fmla="*/ 171445 w 218319"/>
                <a:gd name="connsiteY180" fmla="*/ 351898 h 385829"/>
                <a:gd name="connsiteX181" fmla="*/ 170623 w 218319"/>
                <a:gd name="connsiteY181" fmla="*/ 349670 h 385829"/>
                <a:gd name="connsiteX182" fmla="*/ 170054 w 218319"/>
                <a:gd name="connsiteY182" fmla="*/ 346983 h 385829"/>
                <a:gd name="connsiteX183" fmla="*/ 170164 w 218319"/>
                <a:gd name="connsiteY183" fmla="*/ 345007 h 385829"/>
                <a:gd name="connsiteX184" fmla="*/ 170512 w 218319"/>
                <a:gd name="connsiteY184" fmla="*/ 343269 h 385829"/>
                <a:gd name="connsiteX185" fmla="*/ 170860 w 218319"/>
                <a:gd name="connsiteY185" fmla="*/ 340930 h 385829"/>
                <a:gd name="connsiteX186" fmla="*/ 170054 w 218319"/>
                <a:gd name="connsiteY186" fmla="*/ 334276 h 385829"/>
                <a:gd name="connsiteX187" fmla="*/ 170164 w 218319"/>
                <a:gd name="connsiteY187" fmla="*/ 331479 h 385829"/>
                <a:gd name="connsiteX188" fmla="*/ 171903 w 218319"/>
                <a:gd name="connsiteY188" fmla="*/ 329851 h 385829"/>
                <a:gd name="connsiteX189" fmla="*/ 174352 w 218319"/>
                <a:gd name="connsiteY189" fmla="*/ 328208 h 385829"/>
                <a:gd name="connsiteX190" fmla="*/ 174826 w 218319"/>
                <a:gd name="connsiteY190" fmla="*/ 325410 h 385829"/>
                <a:gd name="connsiteX191" fmla="*/ 173547 w 218319"/>
                <a:gd name="connsiteY191" fmla="*/ 318535 h 385829"/>
                <a:gd name="connsiteX192" fmla="*/ 173420 w 218319"/>
                <a:gd name="connsiteY192" fmla="*/ 309669 h 385829"/>
                <a:gd name="connsiteX193" fmla="*/ 172835 w 218319"/>
                <a:gd name="connsiteY193" fmla="*/ 306176 h 385829"/>
                <a:gd name="connsiteX194" fmla="*/ 171208 w 218319"/>
                <a:gd name="connsiteY194" fmla="*/ 302431 h 385829"/>
                <a:gd name="connsiteX195" fmla="*/ 170749 w 218319"/>
                <a:gd name="connsiteY195" fmla="*/ 300692 h 385829"/>
                <a:gd name="connsiteX196" fmla="*/ 169816 w 218319"/>
                <a:gd name="connsiteY196" fmla="*/ 294386 h 385829"/>
                <a:gd name="connsiteX197" fmla="*/ 170401 w 218319"/>
                <a:gd name="connsiteY197" fmla="*/ 293343 h 385829"/>
                <a:gd name="connsiteX198" fmla="*/ 170749 w 218319"/>
                <a:gd name="connsiteY198" fmla="*/ 292521 h 385829"/>
                <a:gd name="connsiteX199" fmla="*/ 170749 w 218319"/>
                <a:gd name="connsiteY199" fmla="*/ 291589 h 385829"/>
                <a:gd name="connsiteX200" fmla="*/ 170512 w 218319"/>
                <a:gd name="connsiteY200" fmla="*/ 290657 h 385829"/>
                <a:gd name="connsiteX201" fmla="*/ 170054 w 218319"/>
                <a:gd name="connsiteY201" fmla="*/ 290309 h 385829"/>
                <a:gd name="connsiteX202" fmla="*/ 169674 w 218319"/>
                <a:gd name="connsiteY202" fmla="*/ 290072 h 385829"/>
                <a:gd name="connsiteX203" fmla="*/ 169438 w 218319"/>
                <a:gd name="connsiteY203" fmla="*/ 289724 h 385829"/>
                <a:gd name="connsiteX204" fmla="*/ 169216 w 218319"/>
                <a:gd name="connsiteY204" fmla="*/ 287733 h 385829"/>
                <a:gd name="connsiteX205" fmla="*/ 169326 w 218319"/>
                <a:gd name="connsiteY205" fmla="*/ 286089 h 385829"/>
                <a:gd name="connsiteX206" fmla="*/ 169816 w 218319"/>
                <a:gd name="connsiteY206" fmla="*/ 284461 h 385829"/>
                <a:gd name="connsiteX207" fmla="*/ 170623 w 218319"/>
                <a:gd name="connsiteY207" fmla="*/ 282833 h 385829"/>
                <a:gd name="connsiteX208" fmla="*/ 171334 w 218319"/>
                <a:gd name="connsiteY208" fmla="*/ 279688 h 385829"/>
                <a:gd name="connsiteX209" fmla="*/ 170749 w 218319"/>
                <a:gd name="connsiteY209" fmla="*/ 276306 h 385829"/>
                <a:gd name="connsiteX210" fmla="*/ 168853 w 218319"/>
                <a:gd name="connsiteY210" fmla="*/ 270711 h 385829"/>
                <a:gd name="connsiteX211" fmla="*/ 163274 w 218319"/>
                <a:gd name="connsiteY211" fmla="*/ 245172 h 385829"/>
                <a:gd name="connsiteX212" fmla="*/ 162926 w 218319"/>
                <a:gd name="connsiteY212" fmla="*/ 241094 h 385829"/>
                <a:gd name="connsiteX213" fmla="*/ 163511 w 218319"/>
                <a:gd name="connsiteY213" fmla="*/ 238645 h 385829"/>
                <a:gd name="connsiteX214" fmla="*/ 166529 w 218319"/>
                <a:gd name="connsiteY214" fmla="*/ 234077 h 385829"/>
                <a:gd name="connsiteX215" fmla="*/ 167462 w 218319"/>
                <a:gd name="connsiteY215" fmla="*/ 231058 h 385829"/>
                <a:gd name="connsiteX216" fmla="*/ 167699 w 218319"/>
                <a:gd name="connsiteY216" fmla="*/ 227913 h 385829"/>
                <a:gd name="connsiteX217" fmla="*/ 167114 w 218319"/>
                <a:gd name="connsiteY217" fmla="*/ 221497 h 385829"/>
                <a:gd name="connsiteX218" fmla="*/ 166182 w 218319"/>
                <a:gd name="connsiteY218" fmla="*/ 216234 h 385829"/>
                <a:gd name="connsiteX219" fmla="*/ 166529 w 218319"/>
                <a:gd name="connsiteY219" fmla="*/ 214496 h 385829"/>
                <a:gd name="connsiteX220" fmla="*/ 168979 w 218319"/>
                <a:gd name="connsiteY220" fmla="*/ 211335 h 385829"/>
                <a:gd name="connsiteX221" fmla="*/ 169928 w 218319"/>
                <a:gd name="connsiteY221" fmla="*/ 209011 h 385829"/>
                <a:gd name="connsiteX222" fmla="*/ 174463 w 218319"/>
                <a:gd name="connsiteY222" fmla="*/ 202247 h 385829"/>
                <a:gd name="connsiteX223" fmla="*/ 175174 w 218319"/>
                <a:gd name="connsiteY223" fmla="*/ 199561 h 385829"/>
                <a:gd name="connsiteX224" fmla="*/ 175285 w 218319"/>
                <a:gd name="connsiteY224" fmla="*/ 196416 h 385829"/>
                <a:gd name="connsiteX225" fmla="*/ 175174 w 218319"/>
                <a:gd name="connsiteY225" fmla="*/ 193018 h 385829"/>
                <a:gd name="connsiteX226" fmla="*/ 174589 w 218319"/>
                <a:gd name="connsiteY226" fmla="*/ 189762 h 385829"/>
                <a:gd name="connsiteX227" fmla="*/ 174463 w 218319"/>
                <a:gd name="connsiteY227" fmla="*/ 186506 h 385829"/>
                <a:gd name="connsiteX228" fmla="*/ 175285 w 218319"/>
                <a:gd name="connsiteY228" fmla="*/ 182998 h 385829"/>
                <a:gd name="connsiteX229" fmla="*/ 180058 w 218319"/>
                <a:gd name="connsiteY229" fmla="*/ 170986 h 385829"/>
                <a:gd name="connsiteX230" fmla="*/ 180058 w 218319"/>
                <a:gd name="connsiteY230" fmla="*/ 169817 h 385829"/>
                <a:gd name="connsiteX231" fmla="*/ 179125 w 218319"/>
                <a:gd name="connsiteY231" fmla="*/ 169232 h 385829"/>
                <a:gd name="connsiteX232" fmla="*/ 177845 w 218319"/>
                <a:gd name="connsiteY232" fmla="*/ 168521 h 385829"/>
                <a:gd name="connsiteX233" fmla="*/ 177039 w 218319"/>
                <a:gd name="connsiteY233" fmla="*/ 167367 h 385829"/>
                <a:gd name="connsiteX234" fmla="*/ 177150 w 218319"/>
                <a:gd name="connsiteY234" fmla="*/ 164918 h 385829"/>
                <a:gd name="connsiteX235" fmla="*/ 179821 w 218319"/>
                <a:gd name="connsiteY235" fmla="*/ 155340 h 385829"/>
                <a:gd name="connsiteX236" fmla="*/ 180184 w 218319"/>
                <a:gd name="connsiteY236" fmla="*/ 150220 h 385829"/>
                <a:gd name="connsiteX237" fmla="*/ 179362 w 218319"/>
                <a:gd name="connsiteY237" fmla="*/ 144388 h 385829"/>
                <a:gd name="connsiteX238" fmla="*/ 175981 w 218319"/>
                <a:gd name="connsiteY238" fmla="*/ 131429 h 385829"/>
                <a:gd name="connsiteX239" fmla="*/ 174937 w 218319"/>
                <a:gd name="connsiteY239" fmla="*/ 123637 h 385829"/>
                <a:gd name="connsiteX240" fmla="*/ 175981 w 218319"/>
                <a:gd name="connsiteY240" fmla="*/ 117679 h 385829"/>
                <a:gd name="connsiteX241" fmla="*/ 179362 w 218319"/>
                <a:gd name="connsiteY241" fmla="*/ 113475 h 385829"/>
                <a:gd name="connsiteX242" fmla="*/ 184736 w 218319"/>
                <a:gd name="connsiteY242" fmla="*/ 110915 h 385829"/>
                <a:gd name="connsiteX243" fmla="*/ 190330 w 218319"/>
                <a:gd name="connsiteY243" fmla="*/ 109761 h 385829"/>
                <a:gd name="connsiteX244" fmla="*/ 192891 w 218319"/>
                <a:gd name="connsiteY244" fmla="*/ 108575 h 385829"/>
                <a:gd name="connsiteX245" fmla="*/ 194629 w 218319"/>
                <a:gd name="connsiteY245" fmla="*/ 106600 h 385829"/>
                <a:gd name="connsiteX246" fmla="*/ 197222 w 218319"/>
                <a:gd name="connsiteY246" fmla="*/ 101116 h 385829"/>
                <a:gd name="connsiteX247" fmla="*/ 198502 w 218319"/>
                <a:gd name="connsiteY247" fmla="*/ 99140 h 385829"/>
                <a:gd name="connsiteX248" fmla="*/ 206767 w 218319"/>
                <a:gd name="connsiteY248" fmla="*/ 90622 h 385829"/>
                <a:gd name="connsiteX249" fmla="*/ 209470 w 218319"/>
                <a:gd name="connsiteY249" fmla="*/ 88757 h 385829"/>
                <a:gd name="connsiteX250" fmla="*/ 210054 w 218319"/>
                <a:gd name="connsiteY250" fmla="*/ 87129 h 385829"/>
                <a:gd name="connsiteX251" fmla="*/ 211224 w 218319"/>
                <a:gd name="connsiteY251" fmla="*/ 83510 h 385829"/>
                <a:gd name="connsiteX252" fmla="*/ 214243 w 218319"/>
                <a:gd name="connsiteY252" fmla="*/ 79416 h 385829"/>
                <a:gd name="connsiteX253" fmla="*/ 215633 w 218319"/>
                <a:gd name="connsiteY253" fmla="*/ 76271 h 385829"/>
                <a:gd name="connsiteX254" fmla="*/ 215065 w 218319"/>
                <a:gd name="connsiteY254" fmla="*/ 73585 h 385829"/>
                <a:gd name="connsiteX255" fmla="*/ 214132 w 218319"/>
                <a:gd name="connsiteY255" fmla="*/ 71024 h 385829"/>
                <a:gd name="connsiteX256" fmla="*/ 214132 w 218319"/>
                <a:gd name="connsiteY256" fmla="*/ 67990 h 385829"/>
                <a:gd name="connsiteX257" fmla="*/ 215065 w 218319"/>
                <a:gd name="connsiteY257" fmla="*/ 66947 h 385829"/>
                <a:gd name="connsiteX258" fmla="*/ 216455 w 218319"/>
                <a:gd name="connsiteY258" fmla="*/ 66584 h 385829"/>
                <a:gd name="connsiteX259" fmla="*/ 217735 w 218319"/>
                <a:gd name="connsiteY259" fmla="*/ 66014 h 385829"/>
                <a:gd name="connsiteX260" fmla="*/ 218320 w 218319"/>
                <a:gd name="connsiteY260" fmla="*/ 64260 h 385829"/>
                <a:gd name="connsiteX261" fmla="*/ 217972 w 218319"/>
                <a:gd name="connsiteY261" fmla="*/ 62854 h 385829"/>
                <a:gd name="connsiteX262" fmla="*/ 216803 w 218319"/>
                <a:gd name="connsiteY262" fmla="*/ 61463 h 385829"/>
                <a:gd name="connsiteX263" fmla="*/ 214827 w 218319"/>
                <a:gd name="connsiteY263" fmla="*/ 59835 h 385829"/>
                <a:gd name="connsiteX264" fmla="*/ 209232 w 218319"/>
                <a:gd name="connsiteY264" fmla="*/ 52249 h 385829"/>
                <a:gd name="connsiteX265" fmla="*/ 208158 w 218319"/>
                <a:gd name="connsiteY265" fmla="*/ 50147 h 385829"/>
                <a:gd name="connsiteX266" fmla="*/ 206656 w 218319"/>
                <a:gd name="connsiteY266" fmla="*/ 47698 h 385829"/>
                <a:gd name="connsiteX267" fmla="*/ 204554 w 218319"/>
                <a:gd name="connsiteY267" fmla="*/ 46180 h 385829"/>
                <a:gd name="connsiteX268" fmla="*/ 202927 w 218319"/>
                <a:gd name="connsiteY268" fmla="*/ 44078 h 385829"/>
                <a:gd name="connsiteX269" fmla="*/ 202342 w 218319"/>
                <a:gd name="connsiteY269" fmla="*/ 40222 h 385829"/>
                <a:gd name="connsiteX270" fmla="*/ 203749 w 218319"/>
                <a:gd name="connsiteY270" fmla="*/ 34279 h 385829"/>
                <a:gd name="connsiteX271" fmla="*/ 207115 w 218319"/>
                <a:gd name="connsiteY271" fmla="*/ 25761 h 385829"/>
                <a:gd name="connsiteX272" fmla="*/ 210292 w 218319"/>
                <a:gd name="connsiteY272" fmla="*/ 17717 h 385829"/>
                <a:gd name="connsiteX273" fmla="*/ 210402 w 218319"/>
                <a:gd name="connsiteY273" fmla="*/ 13876 h 385829"/>
                <a:gd name="connsiteX274" fmla="*/ 208743 w 218319"/>
                <a:gd name="connsiteY274" fmla="*/ 11774 h 385829"/>
                <a:gd name="connsiteX275" fmla="*/ 206656 w 218319"/>
                <a:gd name="connsiteY275" fmla="*/ 10020 h 385829"/>
                <a:gd name="connsiteX276" fmla="*/ 205029 w 218319"/>
                <a:gd name="connsiteY276" fmla="*/ 6764 h 385829"/>
                <a:gd name="connsiteX277" fmla="*/ 204317 w 218319"/>
                <a:gd name="connsiteY277" fmla="*/ 2797 h 385829"/>
                <a:gd name="connsiteX278" fmla="*/ 205029 w 218319"/>
                <a:gd name="connsiteY278" fmla="*/ 1043 h 385829"/>
                <a:gd name="connsiteX279" fmla="*/ 206767 w 218319"/>
                <a:gd name="connsiteY279" fmla="*/ 0 h 385829"/>
                <a:gd name="connsiteX280" fmla="*/ 195688 w 218319"/>
                <a:gd name="connsiteY280" fmla="*/ 2908 h 385829"/>
                <a:gd name="connsiteX281" fmla="*/ 184625 w 218319"/>
                <a:gd name="connsiteY281" fmla="*/ 5942 h 385829"/>
                <a:gd name="connsiteX282" fmla="*/ 173547 w 218319"/>
                <a:gd name="connsiteY282" fmla="*/ 8866 h 385829"/>
                <a:gd name="connsiteX283" fmla="*/ 162452 w 218319"/>
                <a:gd name="connsiteY283" fmla="*/ 11885 h 385829"/>
                <a:gd name="connsiteX284" fmla="*/ 151373 w 218319"/>
                <a:gd name="connsiteY284" fmla="*/ 14793 h 385829"/>
                <a:gd name="connsiteX285" fmla="*/ 140295 w 218319"/>
                <a:gd name="connsiteY285" fmla="*/ 17717 h 385829"/>
                <a:gd name="connsiteX286" fmla="*/ 129200 w 218319"/>
                <a:gd name="connsiteY286" fmla="*/ 20640 h 385829"/>
                <a:gd name="connsiteX287" fmla="*/ 118137 w 218319"/>
                <a:gd name="connsiteY287" fmla="*/ 23549 h 385829"/>
                <a:gd name="connsiteX288" fmla="*/ 107058 w 218319"/>
                <a:gd name="connsiteY288" fmla="*/ 26472 h 385829"/>
                <a:gd name="connsiteX289" fmla="*/ 95853 w 218319"/>
                <a:gd name="connsiteY289" fmla="*/ 29396 h 385829"/>
                <a:gd name="connsiteX290" fmla="*/ 84774 w 218319"/>
                <a:gd name="connsiteY290" fmla="*/ 32304 h 385829"/>
                <a:gd name="connsiteX291" fmla="*/ 73695 w 218319"/>
                <a:gd name="connsiteY291" fmla="*/ 35101 h 385829"/>
                <a:gd name="connsiteX292" fmla="*/ 51522 w 218319"/>
                <a:gd name="connsiteY292" fmla="*/ 40933 h 385829"/>
                <a:gd name="connsiteX293" fmla="*/ 40348 w 218319"/>
                <a:gd name="connsiteY293" fmla="*/ 43731 h 385829"/>
                <a:gd name="connsiteX294" fmla="*/ 30075 w 218319"/>
                <a:gd name="connsiteY294" fmla="*/ 46307 h 385829"/>
                <a:gd name="connsiteX295" fmla="*/ 29270 w 218319"/>
                <a:gd name="connsiteY295" fmla="*/ 46528 h 385829"/>
                <a:gd name="connsiteX296" fmla="*/ 25634 w 218319"/>
                <a:gd name="connsiteY296" fmla="*/ 47460 h 3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218319" h="385829">
                  <a:moveTo>
                    <a:pt x="23770" y="47934"/>
                  </a:moveTo>
                  <a:lnTo>
                    <a:pt x="18175" y="49325"/>
                  </a:lnTo>
                  <a:lnTo>
                    <a:pt x="16547" y="49799"/>
                  </a:lnTo>
                  <a:lnTo>
                    <a:pt x="6985" y="52249"/>
                  </a:lnTo>
                  <a:lnTo>
                    <a:pt x="2781" y="53292"/>
                  </a:lnTo>
                  <a:lnTo>
                    <a:pt x="2781" y="53182"/>
                  </a:lnTo>
                  <a:lnTo>
                    <a:pt x="0" y="55046"/>
                  </a:lnTo>
                  <a:lnTo>
                    <a:pt x="1280" y="57148"/>
                  </a:lnTo>
                  <a:lnTo>
                    <a:pt x="1849" y="58555"/>
                  </a:lnTo>
                  <a:lnTo>
                    <a:pt x="2086" y="59946"/>
                  </a:lnTo>
                  <a:lnTo>
                    <a:pt x="1739" y="61573"/>
                  </a:lnTo>
                  <a:lnTo>
                    <a:pt x="1154" y="62158"/>
                  </a:lnTo>
                  <a:lnTo>
                    <a:pt x="569" y="62269"/>
                  </a:lnTo>
                  <a:lnTo>
                    <a:pt x="221" y="62633"/>
                  </a:lnTo>
                  <a:lnTo>
                    <a:pt x="458" y="64956"/>
                  </a:lnTo>
                  <a:lnTo>
                    <a:pt x="1501" y="70329"/>
                  </a:lnTo>
                  <a:lnTo>
                    <a:pt x="1154" y="74644"/>
                  </a:lnTo>
                  <a:lnTo>
                    <a:pt x="1391" y="77441"/>
                  </a:lnTo>
                  <a:lnTo>
                    <a:pt x="1976" y="80128"/>
                  </a:lnTo>
                  <a:lnTo>
                    <a:pt x="2908" y="81771"/>
                  </a:lnTo>
                  <a:lnTo>
                    <a:pt x="4883" y="82925"/>
                  </a:lnTo>
                  <a:lnTo>
                    <a:pt x="6274" y="84205"/>
                  </a:lnTo>
                  <a:lnTo>
                    <a:pt x="6622" y="86070"/>
                  </a:lnTo>
                  <a:lnTo>
                    <a:pt x="5927" y="89105"/>
                  </a:lnTo>
                  <a:lnTo>
                    <a:pt x="5231" y="89911"/>
                  </a:lnTo>
                  <a:lnTo>
                    <a:pt x="4535" y="90037"/>
                  </a:lnTo>
                  <a:lnTo>
                    <a:pt x="3840" y="90385"/>
                  </a:lnTo>
                  <a:lnTo>
                    <a:pt x="3366" y="91902"/>
                  </a:lnTo>
                  <a:lnTo>
                    <a:pt x="3493" y="93767"/>
                  </a:lnTo>
                  <a:lnTo>
                    <a:pt x="3840" y="94241"/>
                  </a:lnTo>
                  <a:lnTo>
                    <a:pt x="4646" y="94589"/>
                  </a:lnTo>
                  <a:lnTo>
                    <a:pt x="6511" y="96232"/>
                  </a:lnTo>
                  <a:lnTo>
                    <a:pt x="7333" y="96801"/>
                  </a:lnTo>
                  <a:lnTo>
                    <a:pt x="8029" y="97734"/>
                  </a:lnTo>
                  <a:lnTo>
                    <a:pt x="8376" y="99251"/>
                  </a:lnTo>
                  <a:lnTo>
                    <a:pt x="8029" y="100420"/>
                  </a:lnTo>
                  <a:lnTo>
                    <a:pt x="7207" y="100420"/>
                  </a:lnTo>
                  <a:lnTo>
                    <a:pt x="6511" y="99836"/>
                  </a:lnTo>
                  <a:lnTo>
                    <a:pt x="4883" y="97623"/>
                  </a:lnTo>
                  <a:lnTo>
                    <a:pt x="3493" y="97623"/>
                  </a:lnTo>
                  <a:lnTo>
                    <a:pt x="2560" y="99140"/>
                  </a:lnTo>
                  <a:lnTo>
                    <a:pt x="2671" y="102285"/>
                  </a:lnTo>
                  <a:lnTo>
                    <a:pt x="4188" y="106142"/>
                  </a:lnTo>
                  <a:lnTo>
                    <a:pt x="4298" y="108354"/>
                  </a:lnTo>
                  <a:lnTo>
                    <a:pt x="2908" y="110219"/>
                  </a:lnTo>
                  <a:lnTo>
                    <a:pt x="3951" y="111388"/>
                  </a:lnTo>
                  <a:lnTo>
                    <a:pt x="4646" y="112542"/>
                  </a:lnTo>
                  <a:lnTo>
                    <a:pt x="4994" y="113949"/>
                  </a:lnTo>
                  <a:lnTo>
                    <a:pt x="4994" y="115103"/>
                  </a:lnTo>
                  <a:lnTo>
                    <a:pt x="5705" y="114992"/>
                  </a:lnTo>
                  <a:lnTo>
                    <a:pt x="6053" y="116967"/>
                  </a:lnTo>
                  <a:lnTo>
                    <a:pt x="7207" y="120018"/>
                  </a:lnTo>
                  <a:lnTo>
                    <a:pt x="8724" y="122578"/>
                  </a:lnTo>
                  <a:lnTo>
                    <a:pt x="9893" y="123637"/>
                  </a:lnTo>
                  <a:lnTo>
                    <a:pt x="12564" y="123984"/>
                  </a:lnTo>
                  <a:lnTo>
                    <a:pt x="13749" y="125960"/>
                  </a:lnTo>
                  <a:lnTo>
                    <a:pt x="13529" y="128520"/>
                  </a:lnTo>
                  <a:lnTo>
                    <a:pt x="11980" y="130749"/>
                  </a:lnTo>
                  <a:lnTo>
                    <a:pt x="14808" y="133783"/>
                  </a:lnTo>
                  <a:lnTo>
                    <a:pt x="15851" y="135648"/>
                  </a:lnTo>
                  <a:lnTo>
                    <a:pt x="15851" y="137750"/>
                  </a:lnTo>
                  <a:lnTo>
                    <a:pt x="15504" y="139726"/>
                  </a:lnTo>
                  <a:lnTo>
                    <a:pt x="15614" y="141828"/>
                  </a:lnTo>
                  <a:lnTo>
                    <a:pt x="16199" y="143819"/>
                  </a:lnTo>
                  <a:lnTo>
                    <a:pt x="17368" y="145557"/>
                  </a:lnTo>
                  <a:lnTo>
                    <a:pt x="16784" y="142981"/>
                  </a:lnTo>
                  <a:lnTo>
                    <a:pt x="16658" y="139615"/>
                  </a:lnTo>
                  <a:lnTo>
                    <a:pt x="17132" y="136928"/>
                  </a:lnTo>
                  <a:lnTo>
                    <a:pt x="18412" y="136581"/>
                  </a:lnTo>
                  <a:lnTo>
                    <a:pt x="18997" y="138208"/>
                  </a:lnTo>
                  <a:lnTo>
                    <a:pt x="20735" y="146379"/>
                  </a:lnTo>
                  <a:lnTo>
                    <a:pt x="21209" y="146854"/>
                  </a:lnTo>
                  <a:lnTo>
                    <a:pt x="21905" y="147533"/>
                  </a:lnTo>
                  <a:lnTo>
                    <a:pt x="22726" y="148592"/>
                  </a:lnTo>
                  <a:lnTo>
                    <a:pt x="24812" y="153491"/>
                  </a:lnTo>
                  <a:lnTo>
                    <a:pt x="26235" y="157695"/>
                  </a:lnTo>
                  <a:lnTo>
                    <a:pt x="27056" y="159686"/>
                  </a:lnTo>
                  <a:lnTo>
                    <a:pt x="28211" y="161188"/>
                  </a:lnTo>
                  <a:lnTo>
                    <a:pt x="29838" y="162942"/>
                  </a:lnTo>
                  <a:lnTo>
                    <a:pt x="24007" y="173326"/>
                  </a:lnTo>
                  <a:lnTo>
                    <a:pt x="21446" y="175775"/>
                  </a:lnTo>
                  <a:lnTo>
                    <a:pt x="23770" y="180659"/>
                  </a:lnTo>
                  <a:lnTo>
                    <a:pt x="23532" y="196653"/>
                  </a:lnTo>
                  <a:lnTo>
                    <a:pt x="25634" y="202706"/>
                  </a:lnTo>
                  <a:lnTo>
                    <a:pt x="25982" y="201078"/>
                  </a:lnTo>
                  <a:lnTo>
                    <a:pt x="27056" y="199561"/>
                  </a:lnTo>
                  <a:lnTo>
                    <a:pt x="27863" y="199213"/>
                  </a:lnTo>
                  <a:lnTo>
                    <a:pt x="28922" y="200035"/>
                  </a:lnTo>
                  <a:lnTo>
                    <a:pt x="29032" y="200272"/>
                  </a:lnTo>
                  <a:lnTo>
                    <a:pt x="29380" y="202010"/>
                  </a:lnTo>
                  <a:lnTo>
                    <a:pt x="29490" y="205045"/>
                  </a:lnTo>
                  <a:lnTo>
                    <a:pt x="31482" y="212868"/>
                  </a:lnTo>
                  <a:lnTo>
                    <a:pt x="32636" y="215428"/>
                  </a:lnTo>
                  <a:lnTo>
                    <a:pt x="34263" y="217878"/>
                  </a:lnTo>
                  <a:lnTo>
                    <a:pt x="36255" y="219853"/>
                  </a:lnTo>
                  <a:lnTo>
                    <a:pt x="37298" y="221244"/>
                  </a:lnTo>
                  <a:lnTo>
                    <a:pt x="37994" y="222888"/>
                  </a:lnTo>
                  <a:lnTo>
                    <a:pt x="38104" y="224768"/>
                  </a:lnTo>
                  <a:lnTo>
                    <a:pt x="37756" y="227787"/>
                  </a:lnTo>
                  <a:lnTo>
                    <a:pt x="37882" y="229541"/>
                  </a:lnTo>
                  <a:lnTo>
                    <a:pt x="38815" y="231058"/>
                  </a:lnTo>
                  <a:lnTo>
                    <a:pt x="41976" y="233034"/>
                  </a:lnTo>
                  <a:lnTo>
                    <a:pt x="43145" y="234188"/>
                  </a:lnTo>
                  <a:lnTo>
                    <a:pt x="43604" y="235484"/>
                  </a:lnTo>
                  <a:lnTo>
                    <a:pt x="44663" y="240162"/>
                  </a:lnTo>
                  <a:lnTo>
                    <a:pt x="45121" y="239340"/>
                  </a:lnTo>
                  <a:lnTo>
                    <a:pt x="45121" y="240510"/>
                  </a:lnTo>
                  <a:lnTo>
                    <a:pt x="42798" y="256709"/>
                  </a:lnTo>
                  <a:lnTo>
                    <a:pt x="42798" y="258115"/>
                  </a:lnTo>
                  <a:lnTo>
                    <a:pt x="43019" y="259854"/>
                  </a:lnTo>
                  <a:lnTo>
                    <a:pt x="43841" y="263125"/>
                  </a:lnTo>
                  <a:lnTo>
                    <a:pt x="44536" y="264880"/>
                  </a:lnTo>
                  <a:lnTo>
                    <a:pt x="45469" y="266397"/>
                  </a:lnTo>
                  <a:lnTo>
                    <a:pt x="46638" y="267677"/>
                  </a:lnTo>
                  <a:lnTo>
                    <a:pt x="46986" y="268025"/>
                  </a:lnTo>
                  <a:lnTo>
                    <a:pt x="47333" y="268025"/>
                  </a:lnTo>
                  <a:lnTo>
                    <a:pt x="47681" y="267787"/>
                  </a:lnTo>
                  <a:lnTo>
                    <a:pt x="48850" y="266982"/>
                  </a:lnTo>
                  <a:lnTo>
                    <a:pt x="49894" y="265702"/>
                  </a:lnTo>
                  <a:lnTo>
                    <a:pt x="50242" y="265006"/>
                  </a:lnTo>
                  <a:lnTo>
                    <a:pt x="50589" y="264295"/>
                  </a:lnTo>
                  <a:lnTo>
                    <a:pt x="50716" y="263363"/>
                  </a:lnTo>
                  <a:lnTo>
                    <a:pt x="50589" y="260565"/>
                  </a:lnTo>
                  <a:lnTo>
                    <a:pt x="50716" y="259743"/>
                  </a:lnTo>
                  <a:lnTo>
                    <a:pt x="51064" y="258922"/>
                  </a:lnTo>
                  <a:lnTo>
                    <a:pt x="51522" y="258337"/>
                  </a:lnTo>
                  <a:lnTo>
                    <a:pt x="52106" y="257879"/>
                  </a:lnTo>
                  <a:lnTo>
                    <a:pt x="52833" y="257404"/>
                  </a:lnTo>
                  <a:lnTo>
                    <a:pt x="53640" y="257183"/>
                  </a:lnTo>
                  <a:lnTo>
                    <a:pt x="54461" y="256946"/>
                  </a:lnTo>
                  <a:lnTo>
                    <a:pt x="56326" y="256946"/>
                  </a:lnTo>
                  <a:lnTo>
                    <a:pt x="57259" y="257057"/>
                  </a:lnTo>
                  <a:lnTo>
                    <a:pt x="58064" y="257641"/>
                  </a:lnTo>
                  <a:lnTo>
                    <a:pt x="58760" y="258337"/>
                  </a:lnTo>
                  <a:lnTo>
                    <a:pt x="61684" y="263236"/>
                  </a:lnTo>
                  <a:lnTo>
                    <a:pt x="62964" y="264295"/>
                  </a:lnTo>
                  <a:lnTo>
                    <a:pt x="63659" y="264532"/>
                  </a:lnTo>
                  <a:lnTo>
                    <a:pt x="64940" y="265354"/>
                  </a:lnTo>
                  <a:lnTo>
                    <a:pt x="66125" y="266286"/>
                  </a:lnTo>
                  <a:lnTo>
                    <a:pt x="66820" y="269542"/>
                  </a:lnTo>
                  <a:lnTo>
                    <a:pt x="67057" y="270711"/>
                  </a:lnTo>
                  <a:lnTo>
                    <a:pt x="67752" y="273746"/>
                  </a:lnTo>
                  <a:lnTo>
                    <a:pt x="68796" y="278645"/>
                  </a:lnTo>
                  <a:lnTo>
                    <a:pt x="70202" y="284935"/>
                  </a:lnTo>
                  <a:lnTo>
                    <a:pt x="71941" y="292284"/>
                  </a:lnTo>
                  <a:lnTo>
                    <a:pt x="73805" y="300566"/>
                  </a:lnTo>
                  <a:lnTo>
                    <a:pt x="75781" y="309432"/>
                  </a:lnTo>
                  <a:lnTo>
                    <a:pt x="79890" y="327749"/>
                  </a:lnTo>
                  <a:lnTo>
                    <a:pt x="81866" y="336599"/>
                  </a:lnTo>
                  <a:lnTo>
                    <a:pt x="83731" y="345007"/>
                  </a:lnTo>
                  <a:lnTo>
                    <a:pt x="85359" y="352372"/>
                  </a:lnTo>
                  <a:lnTo>
                    <a:pt x="86749" y="358662"/>
                  </a:lnTo>
                  <a:lnTo>
                    <a:pt x="87809" y="363546"/>
                  </a:lnTo>
                  <a:lnTo>
                    <a:pt x="88504" y="366707"/>
                  </a:lnTo>
                  <a:lnTo>
                    <a:pt x="88851" y="367750"/>
                  </a:lnTo>
                  <a:lnTo>
                    <a:pt x="89088" y="369393"/>
                  </a:lnTo>
                  <a:lnTo>
                    <a:pt x="89436" y="371954"/>
                  </a:lnTo>
                  <a:lnTo>
                    <a:pt x="89436" y="377533"/>
                  </a:lnTo>
                  <a:lnTo>
                    <a:pt x="92360" y="382100"/>
                  </a:lnTo>
                  <a:lnTo>
                    <a:pt x="94809" y="385830"/>
                  </a:lnTo>
                  <a:lnTo>
                    <a:pt x="111831" y="382226"/>
                  </a:lnTo>
                  <a:lnTo>
                    <a:pt x="117567" y="381041"/>
                  </a:lnTo>
                  <a:lnTo>
                    <a:pt x="123273" y="379887"/>
                  </a:lnTo>
                  <a:lnTo>
                    <a:pt x="128978" y="378718"/>
                  </a:lnTo>
                  <a:lnTo>
                    <a:pt x="134589" y="377422"/>
                  </a:lnTo>
                  <a:lnTo>
                    <a:pt x="140295" y="376252"/>
                  </a:lnTo>
                  <a:lnTo>
                    <a:pt x="146015" y="375115"/>
                  </a:lnTo>
                  <a:lnTo>
                    <a:pt x="151610" y="373818"/>
                  </a:lnTo>
                  <a:lnTo>
                    <a:pt x="157331" y="372649"/>
                  </a:lnTo>
                  <a:lnTo>
                    <a:pt x="163036" y="371479"/>
                  </a:lnTo>
                  <a:lnTo>
                    <a:pt x="168742" y="370199"/>
                  </a:lnTo>
                  <a:lnTo>
                    <a:pt x="174352" y="369046"/>
                  </a:lnTo>
                  <a:lnTo>
                    <a:pt x="180058" y="367750"/>
                  </a:lnTo>
                  <a:lnTo>
                    <a:pt x="185795" y="366580"/>
                  </a:lnTo>
                  <a:lnTo>
                    <a:pt x="185795" y="366470"/>
                  </a:lnTo>
                  <a:lnTo>
                    <a:pt x="183930" y="362392"/>
                  </a:lnTo>
                  <a:lnTo>
                    <a:pt x="180879" y="359816"/>
                  </a:lnTo>
                  <a:lnTo>
                    <a:pt x="174700" y="356213"/>
                  </a:lnTo>
                  <a:lnTo>
                    <a:pt x="173309" y="354806"/>
                  </a:lnTo>
                  <a:lnTo>
                    <a:pt x="172377" y="353526"/>
                  </a:lnTo>
                  <a:lnTo>
                    <a:pt x="171445" y="351898"/>
                  </a:lnTo>
                  <a:lnTo>
                    <a:pt x="170623" y="349670"/>
                  </a:lnTo>
                  <a:lnTo>
                    <a:pt x="170054" y="346983"/>
                  </a:lnTo>
                  <a:lnTo>
                    <a:pt x="170164" y="345007"/>
                  </a:lnTo>
                  <a:lnTo>
                    <a:pt x="170512" y="343269"/>
                  </a:lnTo>
                  <a:lnTo>
                    <a:pt x="170860" y="340930"/>
                  </a:lnTo>
                  <a:lnTo>
                    <a:pt x="170054" y="334276"/>
                  </a:lnTo>
                  <a:lnTo>
                    <a:pt x="170164" y="331479"/>
                  </a:lnTo>
                  <a:lnTo>
                    <a:pt x="171903" y="329851"/>
                  </a:lnTo>
                  <a:lnTo>
                    <a:pt x="174352" y="328208"/>
                  </a:lnTo>
                  <a:lnTo>
                    <a:pt x="174826" y="325410"/>
                  </a:lnTo>
                  <a:lnTo>
                    <a:pt x="173547" y="318535"/>
                  </a:lnTo>
                  <a:lnTo>
                    <a:pt x="173420" y="309669"/>
                  </a:lnTo>
                  <a:lnTo>
                    <a:pt x="172835" y="306176"/>
                  </a:lnTo>
                  <a:lnTo>
                    <a:pt x="171208" y="302431"/>
                  </a:lnTo>
                  <a:lnTo>
                    <a:pt x="170749" y="300692"/>
                  </a:lnTo>
                  <a:lnTo>
                    <a:pt x="169816" y="294386"/>
                  </a:lnTo>
                  <a:lnTo>
                    <a:pt x="170401" y="293343"/>
                  </a:lnTo>
                  <a:lnTo>
                    <a:pt x="170749" y="292521"/>
                  </a:lnTo>
                  <a:lnTo>
                    <a:pt x="170749" y="291589"/>
                  </a:lnTo>
                  <a:lnTo>
                    <a:pt x="170512" y="290657"/>
                  </a:lnTo>
                  <a:lnTo>
                    <a:pt x="170054" y="290309"/>
                  </a:lnTo>
                  <a:lnTo>
                    <a:pt x="169674" y="290072"/>
                  </a:lnTo>
                  <a:lnTo>
                    <a:pt x="169438" y="289724"/>
                  </a:lnTo>
                  <a:lnTo>
                    <a:pt x="169216" y="287733"/>
                  </a:lnTo>
                  <a:lnTo>
                    <a:pt x="169326" y="286089"/>
                  </a:lnTo>
                  <a:lnTo>
                    <a:pt x="169816" y="284461"/>
                  </a:lnTo>
                  <a:lnTo>
                    <a:pt x="170623" y="282833"/>
                  </a:lnTo>
                  <a:lnTo>
                    <a:pt x="171334" y="279688"/>
                  </a:lnTo>
                  <a:lnTo>
                    <a:pt x="170749" y="276306"/>
                  </a:lnTo>
                  <a:lnTo>
                    <a:pt x="168853" y="270711"/>
                  </a:lnTo>
                  <a:lnTo>
                    <a:pt x="163274" y="245172"/>
                  </a:lnTo>
                  <a:lnTo>
                    <a:pt x="162926" y="241094"/>
                  </a:lnTo>
                  <a:lnTo>
                    <a:pt x="163511" y="238645"/>
                  </a:lnTo>
                  <a:lnTo>
                    <a:pt x="166529" y="234077"/>
                  </a:lnTo>
                  <a:lnTo>
                    <a:pt x="167462" y="231058"/>
                  </a:lnTo>
                  <a:lnTo>
                    <a:pt x="167699" y="227913"/>
                  </a:lnTo>
                  <a:lnTo>
                    <a:pt x="167114" y="221497"/>
                  </a:lnTo>
                  <a:lnTo>
                    <a:pt x="166182" y="216234"/>
                  </a:lnTo>
                  <a:lnTo>
                    <a:pt x="166529" y="214496"/>
                  </a:lnTo>
                  <a:lnTo>
                    <a:pt x="168979" y="211335"/>
                  </a:lnTo>
                  <a:lnTo>
                    <a:pt x="169928" y="209011"/>
                  </a:lnTo>
                  <a:lnTo>
                    <a:pt x="174463" y="202247"/>
                  </a:lnTo>
                  <a:lnTo>
                    <a:pt x="175174" y="199561"/>
                  </a:lnTo>
                  <a:lnTo>
                    <a:pt x="175285" y="196416"/>
                  </a:lnTo>
                  <a:lnTo>
                    <a:pt x="175174" y="193018"/>
                  </a:lnTo>
                  <a:lnTo>
                    <a:pt x="174589" y="189762"/>
                  </a:lnTo>
                  <a:lnTo>
                    <a:pt x="174463" y="186506"/>
                  </a:lnTo>
                  <a:lnTo>
                    <a:pt x="175285" y="182998"/>
                  </a:lnTo>
                  <a:lnTo>
                    <a:pt x="180058" y="170986"/>
                  </a:lnTo>
                  <a:lnTo>
                    <a:pt x="180058" y="169817"/>
                  </a:lnTo>
                  <a:lnTo>
                    <a:pt x="179125" y="169232"/>
                  </a:lnTo>
                  <a:lnTo>
                    <a:pt x="177845" y="168521"/>
                  </a:lnTo>
                  <a:lnTo>
                    <a:pt x="177039" y="167367"/>
                  </a:lnTo>
                  <a:lnTo>
                    <a:pt x="177150" y="164918"/>
                  </a:lnTo>
                  <a:lnTo>
                    <a:pt x="179821" y="155340"/>
                  </a:lnTo>
                  <a:lnTo>
                    <a:pt x="180184" y="150220"/>
                  </a:lnTo>
                  <a:lnTo>
                    <a:pt x="179362" y="144388"/>
                  </a:lnTo>
                  <a:lnTo>
                    <a:pt x="175981" y="131429"/>
                  </a:lnTo>
                  <a:lnTo>
                    <a:pt x="174937" y="123637"/>
                  </a:lnTo>
                  <a:lnTo>
                    <a:pt x="175981" y="117679"/>
                  </a:lnTo>
                  <a:lnTo>
                    <a:pt x="179362" y="113475"/>
                  </a:lnTo>
                  <a:lnTo>
                    <a:pt x="184736" y="110915"/>
                  </a:lnTo>
                  <a:lnTo>
                    <a:pt x="190330" y="109761"/>
                  </a:lnTo>
                  <a:lnTo>
                    <a:pt x="192891" y="108575"/>
                  </a:lnTo>
                  <a:lnTo>
                    <a:pt x="194629" y="106600"/>
                  </a:lnTo>
                  <a:lnTo>
                    <a:pt x="197222" y="101116"/>
                  </a:lnTo>
                  <a:lnTo>
                    <a:pt x="198502" y="99140"/>
                  </a:lnTo>
                  <a:lnTo>
                    <a:pt x="206767" y="90622"/>
                  </a:lnTo>
                  <a:lnTo>
                    <a:pt x="209470" y="88757"/>
                  </a:lnTo>
                  <a:lnTo>
                    <a:pt x="210054" y="87129"/>
                  </a:lnTo>
                  <a:lnTo>
                    <a:pt x="211224" y="83510"/>
                  </a:lnTo>
                  <a:lnTo>
                    <a:pt x="214243" y="79416"/>
                  </a:lnTo>
                  <a:lnTo>
                    <a:pt x="215633" y="76271"/>
                  </a:lnTo>
                  <a:lnTo>
                    <a:pt x="215065" y="73585"/>
                  </a:lnTo>
                  <a:lnTo>
                    <a:pt x="214132" y="71024"/>
                  </a:lnTo>
                  <a:lnTo>
                    <a:pt x="214132" y="67990"/>
                  </a:lnTo>
                  <a:lnTo>
                    <a:pt x="215065" y="66947"/>
                  </a:lnTo>
                  <a:lnTo>
                    <a:pt x="216455" y="66584"/>
                  </a:lnTo>
                  <a:lnTo>
                    <a:pt x="217735" y="66014"/>
                  </a:lnTo>
                  <a:lnTo>
                    <a:pt x="218320" y="64260"/>
                  </a:lnTo>
                  <a:lnTo>
                    <a:pt x="217972" y="62854"/>
                  </a:lnTo>
                  <a:lnTo>
                    <a:pt x="216803" y="61463"/>
                  </a:lnTo>
                  <a:lnTo>
                    <a:pt x="214827" y="59835"/>
                  </a:lnTo>
                  <a:lnTo>
                    <a:pt x="209232" y="52249"/>
                  </a:lnTo>
                  <a:lnTo>
                    <a:pt x="208158" y="50147"/>
                  </a:lnTo>
                  <a:lnTo>
                    <a:pt x="206656" y="47698"/>
                  </a:lnTo>
                  <a:lnTo>
                    <a:pt x="204554" y="46180"/>
                  </a:lnTo>
                  <a:lnTo>
                    <a:pt x="202927" y="44078"/>
                  </a:lnTo>
                  <a:lnTo>
                    <a:pt x="202342" y="40222"/>
                  </a:lnTo>
                  <a:lnTo>
                    <a:pt x="203749" y="34279"/>
                  </a:lnTo>
                  <a:lnTo>
                    <a:pt x="207115" y="25761"/>
                  </a:lnTo>
                  <a:lnTo>
                    <a:pt x="210292" y="17717"/>
                  </a:lnTo>
                  <a:lnTo>
                    <a:pt x="210402" y="13876"/>
                  </a:lnTo>
                  <a:lnTo>
                    <a:pt x="208743" y="11774"/>
                  </a:lnTo>
                  <a:lnTo>
                    <a:pt x="206656" y="10020"/>
                  </a:lnTo>
                  <a:lnTo>
                    <a:pt x="205029" y="6764"/>
                  </a:lnTo>
                  <a:lnTo>
                    <a:pt x="204317" y="2797"/>
                  </a:lnTo>
                  <a:lnTo>
                    <a:pt x="205029" y="1043"/>
                  </a:lnTo>
                  <a:lnTo>
                    <a:pt x="206767" y="0"/>
                  </a:lnTo>
                  <a:lnTo>
                    <a:pt x="195688" y="2908"/>
                  </a:lnTo>
                  <a:lnTo>
                    <a:pt x="184625" y="5942"/>
                  </a:lnTo>
                  <a:lnTo>
                    <a:pt x="173547" y="8866"/>
                  </a:lnTo>
                  <a:lnTo>
                    <a:pt x="162452" y="11885"/>
                  </a:lnTo>
                  <a:lnTo>
                    <a:pt x="151373" y="14793"/>
                  </a:lnTo>
                  <a:lnTo>
                    <a:pt x="140295" y="17717"/>
                  </a:lnTo>
                  <a:lnTo>
                    <a:pt x="129200" y="20640"/>
                  </a:lnTo>
                  <a:lnTo>
                    <a:pt x="118137" y="23549"/>
                  </a:lnTo>
                  <a:lnTo>
                    <a:pt x="107058" y="26472"/>
                  </a:lnTo>
                  <a:lnTo>
                    <a:pt x="95853" y="29396"/>
                  </a:lnTo>
                  <a:lnTo>
                    <a:pt x="84774" y="32304"/>
                  </a:lnTo>
                  <a:lnTo>
                    <a:pt x="73695" y="35101"/>
                  </a:lnTo>
                  <a:lnTo>
                    <a:pt x="51522" y="40933"/>
                  </a:lnTo>
                  <a:lnTo>
                    <a:pt x="40348" y="43731"/>
                  </a:lnTo>
                  <a:lnTo>
                    <a:pt x="30075" y="46307"/>
                  </a:lnTo>
                  <a:lnTo>
                    <a:pt x="29270" y="46528"/>
                  </a:lnTo>
                  <a:lnTo>
                    <a:pt x="25634" y="47460"/>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D5AF270-8CAA-138C-8F3D-F822BFFD38EB}"/>
                </a:ext>
              </a:extLst>
            </p:cNvPr>
            <p:cNvSpPr/>
            <p:nvPr/>
          </p:nvSpPr>
          <p:spPr>
            <a:xfrm>
              <a:off x="10800398" y="6777266"/>
              <a:ext cx="1000536" cy="551395"/>
            </a:xfrm>
            <a:custGeom>
              <a:avLst/>
              <a:gdLst>
                <a:gd name="connsiteX0" fmla="*/ 965089 w 1000536"/>
                <a:gd name="connsiteY0" fmla="*/ 378749 h 551395"/>
                <a:gd name="connsiteX1" fmla="*/ 963350 w 1000536"/>
                <a:gd name="connsiteY1" fmla="*/ 380488 h 551395"/>
                <a:gd name="connsiteX2" fmla="*/ 964519 w 1000536"/>
                <a:gd name="connsiteY2" fmla="*/ 382005 h 551395"/>
                <a:gd name="connsiteX3" fmla="*/ 964519 w 1000536"/>
                <a:gd name="connsiteY3" fmla="*/ 382242 h 551395"/>
                <a:gd name="connsiteX4" fmla="*/ 966495 w 1000536"/>
                <a:gd name="connsiteY4" fmla="*/ 381784 h 551395"/>
                <a:gd name="connsiteX5" fmla="*/ 968707 w 1000536"/>
                <a:gd name="connsiteY5" fmla="*/ 381325 h 551395"/>
                <a:gd name="connsiteX6" fmla="*/ 967079 w 1000536"/>
                <a:gd name="connsiteY6" fmla="*/ 377374 h 551395"/>
                <a:gd name="connsiteX7" fmla="*/ 965089 w 1000536"/>
                <a:gd name="connsiteY7" fmla="*/ 378749 h 551395"/>
                <a:gd name="connsiteX8" fmla="*/ 955053 w 1000536"/>
                <a:gd name="connsiteY8" fmla="*/ 274694 h 551395"/>
                <a:gd name="connsiteX9" fmla="*/ 954120 w 1000536"/>
                <a:gd name="connsiteY9" fmla="*/ 274804 h 551395"/>
                <a:gd name="connsiteX10" fmla="*/ 954357 w 1000536"/>
                <a:gd name="connsiteY10" fmla="*/ 275848 h 551395"/>
                <a:gd name="connsiteX11" fmla="*/ 958450 w 1000536"/>
                <a:gd name="connsiteY11" fmla="*/ 274568 h 551395"/>
                <a:gd name="connsiteX12" fmla="*/ 959841 w 1000536"/>
                <a:gd name="connsiteY12" fmla="*/ 271897 h 551395"/>
                <a:gd name="connsiteX13" fmla="*/ 959731 w 1000536"/>
                <a:gd name="connsiteY13" fmla="*/ 267914 h 551395"/>
                <a:gd name="connsiteX14" fmla="*/ 958561 w 1000536"/>
                <a:gd name="connsiteY14" fmla="*/ 262793 h 551395"/>
                <a:gd name="connsiteX15" fmla="*/ 957723 w 1000536"/>
                <a:gd name="connsiteY15" fmla="*/ 263031 h 551395"/>
                <a:gd name="connsiteX16" fmla="*/ 957265 w 1000536"/>
                <a:gd name="connsiteY16" fmla="*/ 265939 h 551395"/>
                <a:gd name="connsiteX17" fmla="*/ 957375 w 1000536"/>
                <a:gd name="connsiteY17" fmla="*/ 269321 h 551395"/>
                <a:gd name="connsiteX18" fmla="*/ 957028 w 1000536"/>
                <a:gd name="connsiteY18" fmla="*/ 272592 h 551395"/>
                <a:gd name="connsiteX19" fmla="*/ 955053 w 1000536"/>
                <a:gd name="connsiteY19" fmla="*/ 274694 h 551395"/>
                <a:gd name="connsiteX20" fmla="*/ 966589 w 1000536"/>
                <a:gd name="connsiteY20" fmla="*/ 241805 h 551395"/>
                <a:gd name="connsiteX21" fmla="*/ 967285 w 1000536"/>
                <a:gd name="connsiteY21" fmla="*/ 238313 h 551395"/>
                <a:gd name="connsiteX22" fmla="*/ 967285 w 1000536"/>
                <a:gd name="connsiteY22" fmla="*/ 234709 h 551395"/>
                <a:gd name="connsiteX23" fmla="*/ 966353 w 1000536"/>
                <a:gd name="connsiteY23" fmla="*/ 234947 h 551395"/>
                <a:gd name="connsiteX24" fmla="*/ 965657 w 1000536"/>
                <a:gd name="connsiteY24" fmla="*/ 236811 h 551395"/>
                <a:gd name="connsiteX25" fmla="*/ 963792 w 1000536"/>
                <a:gd name="connsiteY25" fmla="*/ 245551 h 551395"/>
                <a:gd name="connsiteX26" fmla="*/ 963792 w 1000536"/>
                <a:gd name="connsiteY26" fmla="*/ 246373 h 551395"/>
                <a:gd name="connsiteX27" fmla="*/ 964029 w 1000536"/>
                <a:gd name="connsiteY27" fmla="*/ 247542 h 551395"/>
                <a:gd name="connsiteX28" fmla="*/ 964851 w 1000536"/>
                <a:gd name="connsiteY28" fmla="*/ 247305 h 551395"/>
                <a:gd name="connsiteX29" fmla="*/ 966589 w 1000536"/>
                <a:gd name="connsiteY29" fmla="*/ 241805 h 551395"/>
                <a:gd name="connsiteX30" fmla="*/ 981525 w 1000536"/>
                <a:gd name="connsiteY30" fmla="*/ 142665 h 551395"/>
                <a:gd name="connsiteX31" fmla="*/ 978142 w 1000536"/>
                <a:gd name="connsiteY31" fmla="*/ 143834 h 551395"/>
                <a:gd name="connsiteX32" fmla="*/ 972896 w 1000536"/>
                <a:gd name="connsiteY32" fmla="*/ 145810 h 551395"/>
                <a:gd name="connsiteX33" fmla="*/ 966937 w 1000536"/>
                <a:gd name="connsiteY33" fmla="*/ 147912 h 551395"/>
                <a:gd name="connsiteX34" fmla="*/ 962986 w 1000536"/>
                <a:gd name="connsiteY34" fmla="*/ 149429 h 551395"/>
                <a:gd name="connsiteX35" fmla="*/ 957834 w 1000536"/>
                <a:gd name="connsiteY35" fmla="*/ 151294 h 551395"/>
                <a:gd name="connsiteX36" fmla="*/ 954926 w 1000536"/>
                <a:gd name="connsiteY36" fmla="*/ 152353 h 551395"/>
                <a:gd name="connsiteX37" fmla="*/ 954341 w 1000536"/>
                <a:gd name="connsiteY37" fmla="*/ 153286 h 551395"/>
                <a:gd name="connsiteX38" fmla="*/ 953883 w 1000536"/>
                <a:gd name="connsiteY38" fmla="*/ 155751 h 551395"/>
                <a:gd name="connsiteX39" fmla="*/ 953424 w 1000536"/>
                <a:gd name="connsiteY39" fmla="*/ 158201 h 551395"/>
                <a:gd name="connsiteX40" fmla="*/ 954705 w 1000536"/>
                <a:gd name="connsiteY40" fmla="*/ 158548 h 551395"/>
                <a:gd name="connsiteX41" fmla="*/ 953535 w 1000536"/>
                <a:gd name="connsiteY41" fmla="*/ 160524 h 551395"/>
                <a:gd name="connsiteX42" fmla="*/ 951670 w 1000536"/>
                <a:gd name="connsiteY42" fmla="*/ 161694 h 551395"/>
                <a:gd name="connsiteX43" fmla="*/ 947941 w 1000536"/>
                <a:gd name="connsiteY43" fmla="*/ 163321 h 551395"/>
                <a:gd name="connsiteX44" fmla="*/ 945380 w 1000536"/>
                <a:gd name="connsiteY44" fmla="*/ 165771 h 551395"/>
                <a:gd name="connsiteX45" fmla="*/ 942915 w 1000536"/>
                <a:gd name="connsiteY45" fmla="*/ 168806 h 551395"/>
                <a:gd name="connsiteX46" fmla="*/ 943152 w 1000536"/>
                <a:gd name="connsiteY46" fmla="*/ 169738 h 551395"/>
                <a:gd name="connsiteX47" fmla="*/ 946092 w 1000536"/>
                <a:gd name="connsiteY47" fmla="*/ 168569 h 551395"/>
                <a:gd name="connsiteX48" fmla="*/ 949821 w 1000536"/>
                <a:gd name="connsiteY48" fmla="*/ 168569 h 551395"/>
                <a:gd name="connsiteX49" fmla="*/ 952382 w 1000536"/>
                <a:gd name="connsiteY49" fmla="*/ 169849 h 551395"/>
                <a:gd name="connsiteX50" fmla="*/ 953314 w 1000536"/>
                <a:gd name="connsiteY50" fmla="*/ 171950 h 551395"/>
                <a:gd name="connsiteX51" fmla="*/ 952729 w 1000536"/>
                <a:gd name="connsiteY51" fmla="*/ 173342 h 551395"/>
                <a:gd name="connsiteX52" fmla="*/ 953077 w 1000536"/>
                <a:gd name="connsiteY52" fmla="*/ 174622 h 551395"/>
                <a:gd name="connsiteX53" fmla="*/ 953899 w 1000536"/>
                <a:gd name="connsiteY53" fmla="*/ 175901 h 551395"/>
                <a:gd name="connsiteX54" fmla="*/ 955290 w 1000536"/>
                <a:gd name="connsiteY54" fmla="*/ 177071 h 551395"/>
                <a:gd name="connsiteX55" fmla="*/ 954009 w 1000536"/>
                <a:gd name="connsiteY55" fmla="*/ 177671 h 551395"/>
                <a:gd name="connsiteX56" fmla="*/ 951102 w 1000536"/>
                <a:gd name="connsiteY56" fmla="*/ 177783 h 551395"/>
                <a:gd name="connsiteX57" fmla="*/ 950280 w 1000536"/>
                <a:gd name="connsiteY57" fmla="*/ 178130 h 551395"/>
                <a:gd name="connsiteX58" fmla="*/ 949821 w 1000536"/>
                <a:gd name="connsiteY58" fmla="*/ 179869 h 551395"/>
                <a:gd name="connsiteX59" fmla="*/ 950280 w 1000536"/>
                <a:gd name="connsiteY59" fmla="*/ 181623 h 551395"/>
                <a:gd name="connsiteX60" fmla="*/ 951212 w 1000536"/>
                <a:gd name="connsiteY60" fmla="*/ 183140 h 551395"/>
                <a:gd name="connsiteX61" fmla="*/ 952603 w 1000536"/>
                <a:gd name="connsiteY61" fmla="*/ 184183 h 551395"/>
                <a:gd name="connsiteX62" fmla="*/ 945617 w 1000536"/>
                <a:gd name="connsiteY62" fmla="*/ 186744 h 551395"/>
                <a:gd name="connsiteX63" fmla="*/ 944085 w 1000536"/>
                <a:gd name="connsiteY63" fmla="*/ 186395 h 551395"/>
                <a:gd name="connsiteX64" fmla="*/ 942456 w 1000536"/>
                <a:gd name="connsiteY64" fmla="*/ 185574 h 551395"/>
                <a:gd name="connsiteX65" fmla="*/ 941066 w 1000536"/>
                <a:gd name="connsiteY65" fmla="*/ 185685 h 551395"/>
                <a:gd name="connsiteX66" fmla="*/ 940133 w 1000536"/>
                <a:gd name="connsiteY66" fmla="*/ 187897 h 551395"/>
                <a:gd name="connsiteX67" fmla="*/ 943168 w 1000536"/>
                <a:gd name="connsiteY67" fmla="*/ 189873 h 551395"/>
                <a:gd name="connsiteX68" fmla="*/ 943626 w 1000536"/>
                <a:gd name="connsiteY68" fmla="*/ 191864 h 551395"/>
                <a:gd name="connsiteX69" fmla="*/ 942456 w 1000536"/>
                <a:gd name="connsiteY69" fmla="*/ 194203 h 551395"/>
                <a:gd name="connsiteX70" fmla="*/ 940354 w 1000536"/>
                <a:gd name="connsiteY70" fmla="*/ 196763 h 551395"/>
                <a:gd name="connsiteX71" fmla="*/ 940592 w 1000536"/>
                <a:gd name="connsiteY71" fmla="*/ 197933 h 551395"/>
                <a:gd name="connsiteX72" fmla="*/ 943152 w 1000536"/>
                <a:gd name="connsiteY72" fmla="*/ 197348 h 551395"/>
                <a:gd name="connsiteX73" fmla="*/ 943610 w 1000536"/>
                <a:gd name="connsiteY73" fmla="*/ 198170 h 551395"/>
                <a:gd name="connsiteX74" fmla="*/ 940354 w 1000536"/>
                <a:gd name="connsiteY74" fmla="*/ 203891 h 551395"/>
                <a:gd name="connsiteX75" fmla="*/ 940465 w 1000536"/>
                <a:gd name="connsiteY75" fmla="*/ 205187 h 551395"/>
                <a:gd name="connsiteX76" fmla="*/ 941746 w 1000536"/>
                <a:gd name="connsiteY76" fmla="*/ 207399 h 551395"/>
                <a:gd name="connsiteX77" fmla="*/ 938948 w 1000536"/>
                <a:gd name="connsiteY77" fmla="*/ 208095 h 551395"/>
                <a:gd name="connsiteX78" fmla="*/ 936735 w 1000536"/>
                <a:gd name="connsiteY78" fmla="*/ 209027 h 551395"/>
                <a:gd name="connsiteX79" fmla="*/ 935218 w 1000536"/>
                <a:gd name="connsiteY79" fmla="*/ 210782 h 551395"/>
                <a:gd name="connsiteX80" fmla="*/ 934396 w 1000536"/>
                <a:gd name="connsiteY80" fmla="*/ 213453 h 551395"/>
                <a:gd name="connsiteX81" fmla="*/ 936846 w 1000536"/>
                <a:gd name="connsiteY81" fmla="*/ 215318 h 551395"/>
                <a:gd name="connsiteX82" fmla="*/ 935566 w 1000536"/>
                <a:gd name="connsiteY82" fmla="*/ 216487 h 551395"/>
                <a:gd name="connsiteX83" fmla="*/ 933116 w 1000536"/>
                <a:gd name="connsiteY83" fmla="*/ 217767 h 551395"/>
                <a:gd name="connsiteX84" fmla="*/ 931235 w 1000536"/>
                <a:gd name="connsiteY84" fmla="*/ 219632 h 551395"/>
                <a:gd name="connsiteX85" fmla="*/ 933005 w 1000536"/>
                <a:gd name="connsiteY85" fmla="*/ 220454 h 551395"/>
                <a:gd name="connsiteX86" fmla="*/ 933116 w 1000536"/>
                <a:gd name="connsiteY86" fmla="*/ 221734 h 551395"/>
                <a:gd name="connsiteX87" fmla="*/ 932184 w 1000536"/>
                <a:gd name="connsiteY87" fmla="*/ 223362 h 551395"/>
                <a:gd name="connsiteX88" fmla="*/ 930761 w 1000536"/>
                <a:gd name="connsiteY88" fmla="*/ 225101 h 551395"/>
                <a:gd name="connsiteX89" fmla="*/ 936261 w 1000536"/>
                <a:gd name="connsiteY89" fmla="*/ 226143 h 551395"/>
                <a:gd name="connsiteX90" fmla="*/ 933812 w 1000536"/>
                <a:gd name="connsiteY90" fmla="*/ 228356 h 551395"/>
                <a:gd name="connsiteX91" fmla="*/ 931805 w 1000536"/>
                <a:gd name="connsiteY91" fmla="*/ 231169 h 551395"/>
                <a:gd name="connsiteX92" fmla="*/ 930761 w 1000536"/>
                <a:gd name="connsiteY92" fmla="*/ 234899 h 551395"/>
                <a:gd name="connsiteX93" fmla="*/ 931346 w 1000536"/>
                <a:gd name="connsiteY93" fmla="*/ 239324 h 551395"/>
                <a:gd name="connsiteX94" fmla="*/ 933701 w 1000536"/>
                <a:gd name="connsiteY94" fmla="*/ 237586 h 551395"/>
                <a:gd name="connsiteX95" fmla="*/ 934981 w 1000536"/>
                <a:gd name="connsiteY95" fmla="*/ 238171 h 551395"/>
                <a:gd name="connsiteX96" fmla="*/ 935218 w 1000536"/>
                <a:gd name="connsiteY96" fmla="*/ 239909 h 551395"/>
                <a:gd name="connsiteX97" fmla="*/ 932184 w 1000536"/>
                <a:gd name="connsiteY97" fmla="*/ 242359 h 551395"/>
                <a:gd name="connsiteX98" fmla="*/ 931235 w 1000536"/>
                <a:gd name="connsiteY98" fmla="*/ 244808 h 551395"/>
                <a:gd name="connsiteX99" fmla="*/ 930888 w 1000536"/>
                <a:gd name="connsiteY99" fmla="*/ 247732 h 551395"/>
                <a:gd name="connsiteX100" fmla="*/ 931125 w 1000536"/>
                <a:gd name="connsiteY100" fmla="*/ 250419 h 551395"/>
                <a:gd name="connsiteX101" fmla="*/ 932073 w 1000536"/>
                <a:gd name="connsiteY101" fmla="*/ 250181 h 551395"/>
                <a:gd name="connsiteX102" fmla="*/ 932073 w 1000536"/>
                <a:gd name="connsiteY102" fmla="*/ 249139 h 551395"/>
                <a:gd name="connsiteX103" fmla="*/ 932532 w 1000536"/>
                <a:gd name="connsiteY103" fmla="*/ 248902 h 551395"/>
                <a:gd name="connsiteX104" fmla="*/ 933227 w 1000536"/>
                <a:gd name="connsiteY104" fmla="*/ 248902 h 551395"/>
                <a:gd name="connsiteX105" fmla="*/ 933464 w 1000536"/>
                <a:gd name="connsiteY105" fmla="*/ 248664 h 551395"/>
                <a:gd name="connsiteX106" fmla="*/ 933701 w 1000536"/>
                <a:gd name="connsiteY106" fmla="*/ 250181 h 551395"/>
                <a:gd name="connsiteX107" fmla="*/ 933227 w 1000536"/>
                <a:gd name="connsiteY107" fmla="*/ 252283 h 551395"/>
                <a:gd name="connsiteX108" fmla="*/ 932295 w 1000536"/>
                <a:gd name="connsiteY108" fmla="*/ 254385 h 551395"/>
                <a:gd name="connsiteX109" fmla="*/ 930524 w 1000536"/>
                <a:gd name="connsiteY109" fmla="*/ 255903 h 551395"/>
                <a:gd name="connsiteX110" fmla="*/ 931567 w 1000536"/>
                <a:gd name="connsiteY110" fmla="*/ 257768 h 551395"/>
                <a:gd name="connsiteX111" fmla="*/ 931457 w 1000536"/>
                <a:gd name="connsiteY111" fmla="*/ 260802 h 551395"/>
                <a:gd name="connsiteX112" fmla="*/ 930287 w 1000536"/>
                <a:gd name="connsiteY112" fmla="*/ 266855 h 551395"/>
                <a:gd name="connsiteX113" fmla="*/ 931330 w 1000536"/>
                <a:gd name="connsiteY113" fmla="*/ 266160 h 551395"/>
                <a:gd name="connsiteX114" fmla="*/ 931915 w 1000536"/>
                <a:gd name="connsiteY114" fmla="*/ 265922 h 551395"/>
                <a:gd name="connsiteX115" fmla="*/ 933685 w 1000536"/>
                <a:gd name="connsiteY115" fmla="*/ 266160 h 551395"/>
                <a:gd name="connsiteX116" fmla="*/ 932057 w 1000536"/>
                <a:gd name="connsiteY116" fmla="*/ 268499 h 551395"/>
                <a:gd name="connsiteX117" fmla="*/ 930872 w 1000536"/>
                <a:gd name="connsiteY117" fmla="*/ 272355 h 551395"/>
                <a:gd name="connsiteX118" fmla="*/ 931457 w 1000536"/>
                <a:gd name="connsiteY118" fmla="*/ 275958 h 551395"/>
                <a:gd name="connsiteX119" fmla="*/ 934617 w 1000536"/>
                <a:gd name="connsiteY119" fmla="*/ 278171 h 551395"/>
                <a:gd name="connsiteX120" fmla="*/ 934854 w 1000536"/>
                <a:gd name="connsiteY120" fmla="*/ 279104 h 551395"/>
                <a:gd name="connsiteX121" fmla="*/ 934617 w 1000536"/>
                <a:gd name="connsiteY121" fmla="*/ 281331 h 551395"/>
                <a:gd name="connsiteX122" fmla="*/ 938805 w 1000536"/>
                <a:gd name="connsiteY122" fmla="*/ 285425 h 551395"/>
                <a:gd name="connsiteX123" fmla="*/ 940434 w 1000536"/>
                <a:gd name="connsiteY123" fmla="*/ 288333 h 551395"/>
                <a:gd name="connsiteX124" fmla="*/ 941824 w 1000536"/>
                <a:gd name="connsiteY124" fmla="*/ 291589 h 551395"/>
                <a:gd name="connsiteX125" fmla="*/ 943689 w 1000536"/>
                <a:gd name="connsiteY125" fmla="*/ 292284 h 551395"/>
                <a:gd name="connsiteX126" fmla="*/ 945459 w 1000536"/>
                <a:gd name="connsiteY126" fmla="*/ 291115 h 551395"/>
                <a:gd name="connsiteX127" fmla="*/ 946502 w 1000536"/>
                <a:gd name="connsiteY127" fmla="*/ 288555 h 551395"/>
                <a:gd name="connsiteX128" fmla="*/ 946502 w 1000536"/>
                <a:gd name="connsiteY128" fmla="*/ 287164 h 551395"/>
                <a:gd name="connsiteX129" fmla="*/ 945917 w 1000536"/>
                <a:gd name="connsiteY129" fmla="*/ 281569 h 551395"/>
                <a:gd name="connsiteX130" fmla="*/ 946155 w 1000536"/>
                <a:gd name="connsiteY130" fmla="*/ 279925 h 551395"/>
                <a:gd name="connsiteX131" fmla="*/ 946976 w 1000536"/>
                <a:gd name="connsiteY131" fmla="*/ 278060 h 551395"/>
                <a:gd name="connsiteX132" fmla="*/ 948019 w 1000536"/>
                <a:gd name="connsiteY132" fmla="*/ 277128 h 551395"/>
                <a:gd name="connsiteX133" fmla="*/ 948604 w 1000536"/>
                <a:gd name="connsiteY133" fmla="*/ 277586 h 551395"/>
                <a:gd name="connsiteX134" fmla="*/ 949537 w 1000536"/>
                <a:gd name="connsiteY134" fmla="*/ 284240 h 551395"/>
                <a:gd name="connsiteX135" fmla="*/ 950817 w 1000536"/>
                <a:gd name="connsiteY135" fmla="*/ 285884 h 551395"/>
                <a:gd name="connsiteX136" fmla="*/ 953488 w 1000536"/>
                <a:gd name="connsiteY136" fmla="*/ 283782 h 551395"/>
                <a:gd name="connsiteX137" fmla="*/ 952445 w 1000536"/>
                <a:gd name="connsiteY137" fmla="*/ 282264 h 551395"/>
                <a:gd name="connsiteX138" fmla="*/ 951165 w 1000536"/>
                <a:gd name="connsiteY138" fmla="*/ 278992 h 551395"/>
                <a:gd name="connsiteX139" fmla="*/ 950343 w 1000536"/>
                <a:gd name="connsiteY139" fmla="*/ 277823 h 551395"/>
                <a:gd name="connsiteX140" fmla="*/ 950927 w 1000536"/>
                <a:gd name="connsiteY140" fmla="*/ 274789 h 551395"/>
                <a:gd name="connsiteX141" fmla="*/ 950927 w 1000536"/>
                <a:gd name="connsiteY141" fmla="*/ 271059 h 551395"/>
                <a:gd name="connsiteX142" fmla="*/ 948952 w 1000536"/>
                <a:gd name="connsiteY142" fmla="*/ 257073 h 551395"/>
                <a:gd name="connsiteX143" fmla="*/ 948952 w 1000536"/>
                <a:gd name="connsiteY143" fmla="*/ 255207 h 551395"/>
                <a:gd name="connsiteX144" fmla="*/ 949300 w 1000536"/>
                <a:gd name="connsiteY144" fmla="*/ 253327 h 551395"/>
                <a:gd name="connsiteX145" fmla="*/ 951038 w 1000536"/>
                <a:gd name="connsiteY145" fmla="*/ 249139 h 551395"/>
                <a:gd name="connsiteX146" fmla="*/ 951623 w 1000536"/>
                <a:gd name="connsiteY146" fmla="*/ 247037 h 551395"/>
                <a:gd name="connsiteX147" fmla="*/ 951623 w 1000536"/>
                <a:gd name="connsiteY147" fmla="*/ 245867 h 551395"/>
                <a:gd name="connsiteX148" fmla="*/ 951165 w 1000536"/>
                <a:gd name="connsiteY148" fmla="*/ 244698 h 551395"/>
                <a:gd name="connsiteX149" fmla="*/ 950343 w 1000536"/>
                <a:gd name="connsiteY149" fmla="*/ 242248 h 551395"/>
                <a:gd name="connsiteX150" fmla="*/ 950453 w 1000536"/>
                <a:gd name="connsiteY150" fmla="*/ 240257 h 551395"/>
                <a:gd name="connsiteX151" fmla="*/ 952082 w 1000536"/>
                <a:gd name="connsiteY151" fmla="*/ 236527 h 551395"/>
                <a:gd name="connsiteX152" fmla="*/ 952429 w 1000536"/>
                <a:gd name="connsiteY152" fmla="*/ 235247 h 551395"/>
                <a:gd name="connsiteX153" fmla="*/ 953709 w 1000536"/>
                <a:gd name="connsiteY153" fmla="*/ 233856 h 551395"/>
                <a:gd name="connsiteX154" fmla="*/ 962812 w 1000536"/>
                <a:gd name="connsiteY154" fmla="*/ 230126 h 551395"/>
                <a:gd name="connsiteX155" fmla="*/ 961533 w 1000536"/>
                <a:gd name="connsiteY155" fmla="*/ 228720 h 551395"/>
                <a:gd name="connsiteX156" fmla="*/ 959778 w 1000536"/>
                <a:gd name="connsiteY156" fmla="*/ 228372 h 551395"/>
                <a:gd name="connsiteX157" fmla="*/ 957897 w 1000536"/>
                <a:gd name="connsiteY157" fmla="*/ 228482 h 551395"/>
                <a:gd name="connsiteX158" fmla="*/ 956158 w 1000536"/>
                <a:gd name="connsiteY158" fmla="*/ 228245 h 551395"/>
                <a:gd name="connsiteX159" fmla="*/ 956743 w 1000536"/>
                <a:gd name="connsiteY159" fmla="*/ 225796 h 551395"/>
                <a:gd name="connsiteX160" fmla="*/ 958277 w 1000536"/>
                <a:gd name="connsiteY160" fmla="*/ 222998 h 551395"/>
                <a:gd name="connsiteX161" fmla="*/ 960031 w 1000536"/>
                <a:gd name="connsiteY161" fmla="*/ 221608 h 551395"/>
                <a:gd name="connsiteX162" fmla="*/ 961200 w 1000536"/>
                <a:gd name="connsiteY162" fmla="*/ 223362 h 551395"/>
                <a:gd name="connsiteX163" fmla="*/ 962370 w 1000536"/>
                <a:gd name="connsiteY163" fmla="*/ 225922 h 551395"/>
                <a:gd name="connsiteX164" fmla="*/ 963887 w 1000536"/>
                <a:gd name="connsiteY164" fmla="*/ 227440 h 551395"/>
                <a:gd name="connsiteX165" fmla="*/ 965626 w 1000536"/>
                <a:gd name="connsiteY165" fmla="*/ 228609 h 551395"/>
                <a:gd name="connsiteX166" fmla="*/ 967016 w 1000536"/>
                <a:gd name="connsiteY166" fmla="*/ 230252 h 551395"/>
                <a:gd name="connsiteX167" fmla="*/ 968992 w 1000536"/>
                <a:gd name="connsiteY167" fmla="*/ 227328 h 551395"/>
                <a:gd name="connsiteX168" fmla="*/ 970730 w 1000536"/>
                <a:gd name="connsiteY168" fmla="*/ 223599 h 551395"/>
                <a:gd name="connsiteX169" fmla="*/ 972153 w 1000536"/>
                <a:gd name="connsiteY169" fmla="*/ 219506 h 551395"/>
                <a:gd name="connsiteX170" fmla="*/ 972738 w 1000536"/>
                <a:gd name="connsiteY170" fmla="*/ 215775 h 551395"/>
                <a:gd name="connsiteX171" fmla="*/ 970509 w 1000536"/>
                <a:gd name="connsiteY171" fmla="*/ 214954 h 551395"/>
                <a:gd name="connsiteX172" fmla="*/ 970162 w 1000536"/>
                <a:gd name="connsiteY172" fmla="*/ 210877 h 551395"/>
                <a:gd name="connsiteX173" fmla="*/ 970857 w 1000536"/>
                <a:gd name="connsiteY173" fmla="*/ 205866 h 551395"/>
                <a:gd name="connsiteX174" fmla="*/ 972169 w 1000536"/>
                <a:gd name="connsiteY174" fmla="*/ 200841 h 551395"/>
                <a:gd name="connsiteX175" fmla="*/ 972406 w 1000536"/>
                <a:gd name="connsiteY175" fmla="*/ 195025 h 551395"/>
                <a:gd name="connsiteX176" fmla="*/ 978000 w 1000536"/>
                <a:gd name="connsiteY176" fmla="*/ 172978 h 551395"/>
                <a:gd name="connsiteX177" fmla="*/ 981493 w 1000536"/>
                <a:gd name="connsiteY177" fmla="*/ 166798 h 551395"/>
                <a:gd name="connsiteX178" fmla="*/ 981840 w 1000536"/>
                <a:gd name="connsiteY178" fmla="*/ 164222 h 551395"/>
                <a:gd name="connsiteX179" fmla="*/ 979976 w 1000536"/>
                <a:gd name="connsiteY179" fmla="*/ 161425 h 551395"/>
                <a:gd name="connsiteX180" fmla="*/ 981952 w 1000536"/>
                <a:gd name="connsiteY180" fmla="*/ 160145 h 551395"/>
                <a:gd name="connsiteX181" fmla="*/ 982062 w 1000536"/>
                <a:gd name="connsiteY181" fmla="*/ 159213 h 551395"/>
                <a:gd name="connsiteX182" fmla="*/ 981240 w 1000536"/>
                <a:gd name="connsiteY182" fmla="*/ 158280 h 551395"/>
                <a:gd name="connsiteX183" fmla="*/ 980545 w 1000536"/>
                <a:gd name="connsiteY183" fmla="*/ 156541 h 551395"/>
                <a:gd name="connsiteX184" fmla="*/ 979613 w 1000536"/>
                <a:gd name="connsiteY184" fmla="*/ 152811 h 551395"/>
                <a:gd name="connsiteX185" fmla="*/ 979265 w 1000536"/>
                <a:gd name="connsiteY185" fmla="*/ 150362 h 551395"/>
                <a:gd name="connsiteX186" fmla="*/ 979501 w 1000536"/>
                <a:gd name="connsiteY186" fmla="*/ 148497 h 551395"/>
                <a:gd name="connsiteX187" fmla="*/ 980893 w 1000536"/>
                <a:gd name="connsiteY187" fmla="*/ 146632 h 551395"/>
                <a:gd name="connsiteX188" fmla="*/ 982631 w 1000536"/>
                <a:gd name="connsiteY188" fmla="*/ 145352 h 551395"/>
                <a:gd name="connsiteX189" fmla="*/ 983911 w 1000536"/>
                <a:gd name="connsiteY189" fmla="*/ 143724 h 551395"/>
                <a:gd name="connsiteX190" fmla="*/ 983801 w 1000536"/>
                <a:gd name="connsiteY190" fmla="*/ 141733 h 551395"/>
                <a:gd name="connsiteX191" fmla="*/ 981525 w 1000536"/>
                <a:gd name="connsiteY191" fmla="*/ 142665 h 551395"/>
                <a:gd name="connsiteX192" fmla="*/ 999383 w 1000536"/>
                <a:gd name="connsiteY192" fmla="*/ 136012 h 551395"/>
                <a:gd name="connsiteX193" fmla="*/ 998561 w 1000536"/>
                <a:gd name="connsiteY193" fmla="*/ 136359 h 551395"/>
                <a:gd name="connsiteX194" fmla="*/ 998325 w 1000536"/>
                <a:gd name="connsiteY194" fmla="*/ 137292 h 551395"/>
                <a:gd name="connsiteX195" fmla="*/ 996207 w 1000536"/>
                <a:gd name="connsiteY195" fmla="*/ 141495 h 551395"/>
                <a:gd name="connsiteX196" fmla="*/ 994690 w 1000536"/>
                <a:gd name="connsiteY196" fmla="*/ 145463 h 551395"/>
                <a:gd name="connsiteX197" fmla="*/ 994231 w 1000536"/>
                <a:gd name="connsiteY197" fmla="*/ 147438 h 551395"/>
                <a:gd name="connsiteX198" fmla="*/ 993647 w 1000536"/>
                <a:gd name="connsiteY198" fmla="*/ 152811 h 551395"/>
                <a:gd name="connsiteX199" fmla="*/ 993188 w 1000536"/>
                <a:gd name="connsiteY199" fmla="*/ 154202 h 551395"/>
                <a:gd name="connsiteX200" fmla="*/ 992840 w 1000536"/>
                <a:gd name="connsiteY200" fmla="*/ 155957 h 551395"/>
                <a:gd name="connsiteX201" fmla="*/ 992018 w 1000536"/>
                <a:gd name="connsiteY201" fmla="*/ 157126 h 551395"/>
                <a:gd name="connsiteX202" fmla="*/ 990739 w 1000536"/>
                <a:gd name="connsiteY202" fmla="*/ 157948 h 551395"/>
                <a:gd name="connsiteX203" fmla="*/ 989222 w 1000536"/>
                <a:gd name="connsiteY203" fmla="*/ 158406 h 551395"/>
                <a:gd name="connsiteX204" fmla="*/ 988984 w 1000536"/>
                <a:gd name="connsiteY204" fmla="*/ 159101 h 551395"/>
                <a:gd name="connsiteX205" fmla="*/ 990027 w 1000536"/>
                <a:gd name="connsiteY205" fmla="*/ 160145 h 551395"/>
                <a:gd name="connsiteX206" fmla="*/ 992240 w 1000536"/>
                <a:gd name="connsiteY206" fmla="*/ 162120 h 551395"/>
                <a:gd name="connsiteX207" fmla="*/ 991308 w 1000536"/>
                <a:gd name="connsiteY207" fmla="*/ 162942 h 551395"/>
                <a:gd name="connsiteX208" fmla="*/ 990138 w 1000536"/>
                <a:gd name="connsiteY208" fmla="*/ 163637 h 551395"/>
                <a:gd name="connsiteX209" fmla="*/ 988857 w 1000536"/>
                <a:gd name="connsiteY209" fmla="*/ 163985 h 551395"/>
                <a:gd name="connsiteX210" fmla="*/ 987467 w 1000536"/>
                <a:gd name="connsiteY210" fmla="*/ 164222 h 551395"/>
                <a:gd name="connsiteX211" fmla="*/ 987815 w 1000536"/>
                <a:gd name="connsiteY211" fmla="*/ 165392 h 551395"/>
                <a:gd name="connsiteX212" fmla="*/ 991655 w 1000536"/>
                <a:gd name="connsiteY212" fmla="*/ 164222 h 551395"/>
                <a:gd name="connsiteX213" fmla="*/ 994452 w 1000536"/>
                <a:gd name="connsiteY213" fmla="*/ 160382 h 551395"/>
                <a:gd name="connsiteX214" fmla="*/ 996207 w 1000536"/>
                <a:gd name="connsiteY214" fmla="*/ 155262 h 551395"/>
                <a:gd name="connsiteX215" fmla="*/ 1000537 w 1000536"/>
                <a:gd name="connsiteY215" fmla="*/ 135537 h 551395"/>
                <a:gd name="connsiteX216" fmla="*/ 999383 w 1000536"/>
                <a:gd name="connsiteY216" fmla="*/ 136012 h 551395"/>
                <a:gd name="connsiteX217" fmla="*/ 954120 w 1000536"/>
                <a:gd name="connsiteY217" fmla="*/ 343048 h 551395"/>
                <a:gd name="connsiteX218" fmla="*/ 948889 w 1000536"/>
                <a:gd name="connsiteY218" fmla="*/ 330910 h 551395"/>
                <a:gd name="connsiteX219" fmla="*/ 945744 w 1000536"/>
                <a:gd name="connsiteY219" fmla="*/ 327417 h 551395"/>
                <a:gd name="connsiteX220" fmla="*/ 942693 w 1000536"/>
                <a:gd name="connsiteY220" fmla="*/ 327765 h 551395"/>
                <a:gd name="connsiteX221" fmla="*/ 939549 w 1000536"/>
                <a:gd name="connsiteY221" fmla="*/ 329629 h 551395"/>
                <a:gd name="connsiteX222" fmla="*/ 935581 w 1000536"/>
                <a:gd name="connsiteY222" fmla="*/ 330562 h 551395"/>
                <a:gd name="connsiteX223" fmla="*/ 930208 w 1000536"/>
                <a:gd name="connsiteY223" fmla="*/ 329629 h 551395"/>
                <a:gd name="connsiteX224" fmla="*/ 923808 w 1000536"/>
                <a:gd name="connsiteY224" fmla="*/ 330451 h 551395"/>
                <a:gd name="connsiteX225" fmla="*/ 911101 w 1000536"/>
                <a:gd name="connsiteY225" fmla="*/ 328476 h 551395"/>
                <a:gd name="connsiteX226" fmla="*/ 906913 w 1000536"/>
                <a:gd name="connsiteY226" fmla="*/ 329409 h 551395"/>
                <a:gd name="connsiteX227" fmla="*/ 904906 w 1000536"/>
                <a:gd name="connsiteY227" fmla="*/ 332917 h 551395"/>
                <a:gd name="connsiteX228" fmla="*/ 905728 w 1000536"/>
                <a:gd name="connsiteY228" fmla="*/ 335240 h 551395"/>
                <a:gd name="connsiteX229" fmla="*/ 907260 w 1000536"/>
                <a:gd name="connsiteY229" fmla="*/ 335825 h 551395"/>
                <a:gd name="connsiteX230" fmla="*/ 908082 w 1000536"/>
                <a:gd name="connsiteY230" fmla="*/ 336536 h 551395"/>
                <a:gd name="connsiteX231" fmla="*/ 906913 w 1000536"/>
                <a:gd name="connsiteY231" fmla="*/ 339570 h 551395"/>
                <a:gd name="connsiteX232" fmla="*/ 906913 w 1000536"/>
                <a:gd name="connsiteY232" fmla="*/ 341309 h 551395"/>
                <a:gd name="connsiteX233" fmla="*/ 908430 w 1000536"/>
                <a:gd name="connsiteY233" fmla="*/ 343048 h 551395"/>
                <a:gd name="connsiteX234" fmla="*/ 911338 w 1000536"/>
                <a:gd name="connsiteY234" fmla="*/ 345718 h 551395"/>
                <a:gd name="connsiteX235" fmla="*/ 909236 w 1000536"/>
                <a:gd name="connsiteY235" fmla="*/ 345845 h 551395"/>
                <a:gd name="connsiteX236" fmla="*/ 906913 w 1000536"/>
                <a:gd name="connsiteY236" fmla="*/ 345023 h 551395"/>
                <a:gd name="connsiteX237" fmla="*/ 905253 w 1000536"/>
                <a:gd name="connsiteY237" fmla="*/ 343506 h 551395"/>
                <a:gd name="connsiteX238" fmla="*/ 905143 w 1000536"/>
                <a:gd name="connsiteY238" fmla="*/ 341641 h 551395"/>
                <a:gd name="connsiteX239" fmla="*/ 902108 w 1000536"/>
                <a:gd name="connsiteY239" fmla="*/ 340597 h 551395"/>
                <a:gd name="connsiteX240" fmla="*/ 898616 w 1000536"/>
                <a:gd name="connsiteY240" fmla="*/ 340361 h 551395"/>
                <a:gd name="connsiteX241" fmla="*/ 895123 w 1000536"/>
                <a:gd name="connsiteY241" fmla="*/ 340946 h 551395"/>
                <a:gd name="connsiteX242" fmla="*/ 891962 w 1000536"/>
                <a:gd name="connsiteY242" fmla="*/ 342226 h 551395"/>
                <a:gd name="connsiteX243" fmla="*/ 889639 w 1000536"/>
                <a:gd name="connsiteY243" fmla="*/ 344328 h 551395"/>
                <a:gd name="connsiteX244" fmla="*/ 887663 w 1000536"/>
                <a:gd name="connsiteY244" fmla="*/ 346777 h 551395"/>
                <a:gd name="connsiteX245" fmla="*/ 885339 w 1000536"/>
                <a:gd name="connsiteY245" fmla="*/ 348879 h 551395"/>
                <a:gd name="connsiteX246" fmla="*/ 882195 w 1000536"/>
                <a:gd name="connsiteY246" fmla="*/ 349938 h 551395"/>
                <a:gd name="connsiteX247" fmla="*/ 881847 w 1000536"/>
                <a:gd name="connsiteY247" fmla="*/ 348769 h 551395"/>
                <a:gd name="connsiteX248" fmla="*/ 884882 w 1000536"/>
                <a:gd name="connsiteY248" fmla="*/ 345497 h 551395"/>
                <a:gd name="connsiteX249" fmla="*/ 886161 w 1000536"/>
                <a:gd name="connsiteY249" fmla="*/ 343395 h 551395"/>
                <a:gd name="connsiteX250" fmla="*/ 886620 w 1000536"/>
                <a:gd name="connsiteY250" fmla="*/ 341767 h 551395"/>
                <a:gd name="connsiteX251" fmla="*/ 885451 w 1000536"/>
                <a:gd name="connsiteY251" fmla="*/ 339902 h 551395"/>
                <a:gd name="connsiteX252" fmla="*/ 883933 w 1000536"/>
                <a:gd name="connsiteY252" fmla="*/ 338385 h 551395"/>
                <a:gd name="connsiteX253" fmla="*/ 883348 w 1000536"/>
                <a:gd name="connsiteY253" fmla="*/ 336868 h 551395"/>
                <a:gd name="connsiteX254" fmla="*/ 885087 w 1000536"/>
                <a:gd name="connsiteY254" fmla="*/ 334987 h 551395"/>
                <a:gd name="connsiteX255" fmla="*/ 884976 w 1000536"/>
                <a:gd name="connsiteY255" fmla="*/ 333944 h 551395"/>
                <a:gd name="connsiteX256" fmla="*/ 876458 w 1000536"/>
                <a:gd name="connsiteY256" fmla="*/ 331368 h 551395"/>
                <a:gd name="connsiteX257" fmla="*/ 874482 w 1000536"/>
                <a:gd name="connsiteY257" fmla="*/ 330199 h 551395"/>
                <a:gd name="connsiteX258" fmla="*/ 873439 w 1000536"/>
                <a:gd name="connsiteY258" fmla="*/ 329851 h 551395"/>
                <a:gd name="connsiteX259" fmla="*/ 872396 w 1000536"/>
                <a:gd name="connsiteY259" fmla="*/ 329614 h 551395"/>
                <a:gd name="connsiteX260" fmla="*/ 870658 w 1000536"/>
                <a:gd name="connsiteY260" fmla="*/ 329851 h 551395"/>
                <a:gd name="connsiteX261" fmla="*/ 869836 w 1000536"/>
                <a:gd name="connsiteY261" fmla="*/ 329393 h 551395"/>
                <a:gd name="connsiteX262" fmla="*/ 869836 w 1000536"/>
                <a:gd name="connsiteY262" fmla="*/ 328460 h 551395"/>
                <a:gd name="connsiteX263" fmla="*/ 870073 w 1000536"/>
                <a:gd name="connsiteY263" fmla="*/ 328112 h 551395"/>
                <a:gd name="connsiteX264" fmla="*/ 871116 w 1000536"/>
                <a:gd name="connsiteY264" fmla="*/ 326943 h 551395"/>
                <a:gd name="connsiteX265" fmla="*/ 870879 w 1000536"/>
                <a:gd name="connsiteY265" fmla="*/ 326010 h 551395"/>
                <a:gd name="connsiteX266" fmla="*/ 863056 w 1000536"/>
                <a:gd name="connsiteY266" fmla="*/ 325553 h 551395"/>
                <a:gd name="connsiteX267" fmla="*/ 860843 w 1000536"/>
                <a:gd name="connsiteY267" fmla="*/ 324856 h 551395"/>
                <a:gd name="connsiteX268" fmla="*/ 859563 w 1000536"/>
                <a:gd name="connsiteY268" fmla="*/ 322866 h 551395"/>
                <a:gd name="connsiteX269" fmla="*/ 857461 w 1000536"/>
                <a:gd name="connsiteY269" fmla="*/ 313541 h 551395"/>
                <a:gd name="connsiteX270" fmla="*/ 853857 w 1000536"/>
                <a:gd name="connsiteY270" fmla="*/ 304896 h 551395"/>
                <a:gd name="connsiteX271" fmla="*/ 852672 w 1000536"/>
                <a:gd name="connsiteY271" fmla="*/ 303505 h 551395"/>
                <a:gd name="connsiteX272" fmla="*/ 851155 w 1000536"/>
                <a:gd name="connsiteY272" fmla="*/ 304549 h 551395"/>
                <a:gd name="connsiteX273" fmla="*/ 848595 w 1000536"/>
                <a:gd name="connsiteY273" fmla="*/ 309447 h 551395"/>
                <a:gd name="connsiteX274" fmla="*/ 846272 w 1000536"/>
                <a:gd name="connsiteY274" fmla="*/ 310396 h 551395"/>
                <a:gd name="connsiteX275" fmla="*/ 843711 w 1000536"/>
                <a:gd name="connsiteY275" fmla="*/ 309227 h 551395"/>
                <a:gd name="connsiteX276" fmla="*/ 838559 w 1000536"/>
                <a:gd name="connsiteY276" fmla="*/ 305370 h 551395"/>
                <a:gd name="connsiteX277" fmla="*/ 836694 w 1000536"/>
                <a:gd name="connsiteY277" fmla="*/ 304786 h 551395"/>
                <a:gd name="connsiteX278" fmla="*/ 825268 w 1000536"/>
                <a:gd name="connsiteY278" fmla="*/ 307125 h 551395"/>
                <a:gd name="connsiteX279" fmla="*/ 822707 w 1000536"/>
                <a:gd name="connsiteY279" fmla="*/ 306650 h 551395"/>
                <a:gd name="connsiteX280" fmla="*/ 817350 w 1000536"/>
                <a:gd name="connsiteY280" fmla="*/ 304201 h 551395"/>
                <a:gd name="connsiteX281" fmla="*/ 814410 w 1000536"/>
                <a:gd name="connsiteY281" fmla="*/ 304090 h 551395"/>
                <a:gd name="connsiteX282" fmla="*/ 813130 w 1000536"/>
                <a:gd name="connsiteY282" fmla="*/ 302920 h 551395"/>
                <a:gd name="connsiteX283" fmla="*/ 811961 w 1000536"/>
                <a:gd name="connsiteY283" fmla="*/ 300013 h 551395"/>
                <a:gd name="connsiteX284" fmla="*/ 810222 w 1000536"/>
                <a:gd name="connsiteY284" fmla="*/ 297326 h 551395"/>
                <a:gd name="connsiteX285" fmla="*/ 807314 w 1000536"/>
                <a:gd name="connsiteY285" fmla="*/ 296741 h 551395"/>
                <a:gd name="connsiteX286" fmla="*/ 806381 w 1000536"/>
                <a:gd name="connsiteY286" fmla="*/ 297562 h 551395"/>
                <a:gd name="connsiteX287" fmla="*/ 803347 w 1000536"/>
                <a:gd name="connsiteY287" fmla="*/ 301403 h 551395"/>
                <a:gd name="connsiteX288" fmla="*/ 802067 w 1000536"/>
                <a:gd name="connsiteY288" fmla="*/ 302447 h 551395"/>
                <a:gd name="connsiteX289" fmla="*/ 800756 w 1000536"/>
                <a:gd name="connsiteY289" fmla="*/ 301625 h 551395"/>
                <a:gd name="connsiteX290" fmla="*/ 799475 w 1000536"/>
                <a:gd name="connsiteY290" fmla="*/ 300344 h 551395"/>
                <a:gd name="connsiteX291" fmla="*/ 798654 w 1000536"/>
                <a:gd name="connsiteY291" fmla="*/ 299649 h 551395"/>
                <a:gd name="connsiteX292" fmla="*/ 788033 w 1000536"/>
                <a:gd name="connsiteY292" fmla="*/ 301862 h 551395"/>
                <a:gd name="connsiteX293" fmla="*/ 779420 w 1000536"/>
                <a:gd name="connsiteY293" fmla="*/ 300471 h 551395"/>
                <a:gd name="connsiteX294" fmla="*/ 778140 w 1000536"/>
                <a:gd name="connsiteY294" fmla="*/ 301166 h 551395"/>
                <a:gd name="connsiteX295" fmla="*/ 777555 w 1000536"/>
                <a:gd name="connsiteY295" fmla="*/ 300818 h 551395"/>
                <a:gd name="connsiteX296" fmla="*/ 776275 w 1000536"/>
                <a:gd name="connsiteY296" fmla="*/ 300708 h 551395"/>
                <a:gd name="connsiteX297" fmla="*/ 774852 w 1000536"/>
                <a:gd name="connsiteY297" fmla="*/ 300250 h 551395"/>
                <a:gd name="connsiteX298" fmla="*/ 774030 w 1000536"/>
                <a:gd name="connsiteY298" fmla="*/ 298274 h 551395"/>
                <a:gd name="connsiteX299" fmla="*/ 776733 w 1000536"/>
                <a:gd name="connsiteY299" fmla="*/ 294418 h 551395"/>
                <a:gd name="connsiteX300" fmla="*/ 779182 w 1000536"/>
                <a:gd name="connsiteY300" fmla="*/ 296520 h 551395"/>
                <a:gd name="connsiteX301" fmla="*/ 781158 w 1000536"/>
                <a:gd name="connsiteY301" fmla="*/ 296978 h 551395"/>
                <a:gd name="connsiteX302" fmla="*/ 786279 w 1000536"/>
                <a:gd name="connsiteY302" fmla="*/ 295698 h 551395"/>
                <a:gd name="connsiteX303" fmla="*/ 787101 w 1000536"/>
                <a:gd name="connsiteY303" fmla="*/ 295935 h 551395"/>
                <a:gd name="connsiteX304" fmla="*/ 789566 w 1000536"/>
                <a:gd name="connsiteY304" fmla="*/ 296867 h 551395"/>
                <a:gd name="connsiteX305" fmla="*/ 790957 w 1000536"/>
                <a:gd name="connsiteY305" fmla="*/ 296867 h 551395"/>
                <a:gd name="connsiteX306" fmla="*/ 792126 w 1000536"/>
                <a:gd name="connsiteY306" fmla="*/ 296520 h 551395"/>
                <a:gd name="connsiteX307" fmla="*/ 794449 w 1000536"/>
                <a:gd name="connsiteY307" fmla="*/ 295003 h 551395"/>
                <a:gd name="connsiteX308" fmla="*/ 795967 w 1000536"/>
                <a:gd name="connsiteY308" fmla="*/ 294070 h 551395"/>
                <a:gd name="connsiteX309" fmla="*/ 797136 w 1000536"/>
                <a:gd name="connsiteY309" fmla="*/ 293706 h 551395"/>
                <a:gd name="connsiteX310" fmla="*/ 798179 w 1000536"/>
                <a:gd name="connsiteY310" fmla="*/ 294070 h 551395"/>
                <a:gd name="connsiteX311" fmla="*/ 799696 w 1000536"/>
                <a:gd name="connsiteY311" fmla="*/ 295003 h 551395"/>
                <a:gd name="connsiteX312" fmla="*/ 800281 w 1000536"/>
                <a:gd name="connsiteY312" fmla="*/ 295935 h 551395"/>
                <a:gd name="connsiteX313" fmla="*/ 801593 w 1000536"/>
                <a:gd name="connsiteY313" fmla="*/ 297689 h 551395"/>
                <a:gd name="connsiteX314" fmla="*/ 802873 w 1000536"/>
                <a:gd name="connsiteY314" fmla="*/ 299080 h 551395"/>
                <a:gd name="connsiteX315" fmla="*/ 803110 w 1000536"/>
                <a:gd name="connsiteY315" fmla="*/ 298259 h 551395"/>
                <a:gd name="connsiteX316" fmla="*/ 803695 w 1000536"/>
                <a:gd name="connsiteY316" fmla="*/ 297089 h 551395"/>
                <a:gd name="connsiteX317" fmla="*/ 806840 w 1000536"/>
                <a:gd name="connsiteY317" fmla="*/ 293122 h 551395"/>
                <a:gd name="connsiteX318" fmla="*/ 808010 w 1000536"/>
                <a:gd name="connsiteY318" fmla="*/ 292189 h 551395"/>
                <a:gd name="connsiteX319" fmla="*/ 809748 w 1000536"/>
                <a:gd name="connsiteY319" fmla="*/ 292300 h 551395"/>
                <a:gd name="connsiteX320" fmla="*/ 811028 w 1000536"/>
                <a:gd name="connsiteY320" fmla="*/ 293233 h 551395"/>
                <a:gd name="connsiteX321" fmla="*/ 815832 w 1000536"/>
                <a:gd name="connsiteY321" fmla="*/ 298495 h 551395"/>
                <a:gd name="connsiteX322" fmla="*/ 817587 w 1000536"/>
                <a:gd name="connsiteY322" fmla="*/ 300945 h 551395"/>
                <a:gd name="connsiteX323" fmla="*/ 819452 w 1000536"/>
                <a:gd name="connsiteY323" fmla="*/ 302225 h 551395"/>
                <a:gd name="connsiteX324" fmla="*/ 822249 w 1000536"/>
                <a:gd name="connsiteY324" fmla="*/ 301293 h 551395"/>
                <a:gd name="connsiteX325" fmla="*/ 824224 w 1000536"/>
                <a:gd name="connsiteY325" fmla="*/ 298969 h 551395"/>
                <a:gd name="connsiteX326" fmla="*/ 825268 w 1000536"/>
                <a:gd name="connsiteY326" fmla="*/ 297215 h 551395"/>
                <a:gd name="connsiteX327" fmla="*/ 825505 w 1000536"/>
                <a:gd name="connsiteY327" fmla="*/ 295587 h 551395"/>
                <a:gd name="connsiteX328" fmla="*/ 824572 w 1000536"/>
                <a:gd name="connsiteY328" fmla="*/ 291494 h 551395"/>
                <a:gd name="connsiteX329" fmla="*/ 824683 w 1000536"/>
                <a:gd name="connsiteY329" fmla="*/ 289866 h 551395"/>
                <a:gd name="connsiteX330" fmla="*/ 825726 w 1000536"/>
                <a:gd name="connsiteY330" fmla="*/ 288475 h 551395"/>
                <a:gd name="connsiteX331" fmla="*/ 826769 w 1000536"/>
                <a:gd name="connsiteY331" fmla="*/ 291147 h 551395"/>
                <a:gd name="connsiteX332" fmla="*/ 827354 w 1000536"/>
                <a:gd name="connsiteY332" fmla="*/ 294655 h 551395"/>
                <a:gd name="connsiteX333" fmla="*/ 828192 w 1000536"/>
                <a:gd name="connsiteY333" fmla="*/ 297579 h 551395"/>
                <a:gd name="connsiteX334" fmla="*/ 830056 w 1000536"/>
                <a:gd name="connsiteY334" fmla="*/ 298511 h 551395"/>
                <a:gd name="connsiteX335" fmla="*/ 831921 w 1000536"/>
                <a:gd name="connsiteY335" fmla="*/ 298622 h 551395"/>
                <a:gd name="connsiteX336" fmla="*/ 836931 w 1000536"/>
                <a:gd name="connsiteY336" fmla="*/ 299791 h 551395"/>
                <a:gd name="connsiteX337" fmla="*/ 839144 w 1000536"/>
                <a:gd name="connsiteY337" fmla="*/ 299901 h 551395"/>
                <a:gd name="connsiteX338" fmla="*/ 840187 w 1000536"/>
                <a:gd name="connsiteY338" fmla="*/ 300250 h 551395"/>
                <a:gd name="connsiteX339" fmla="*/ 841135 w 1000536"/>
                <a:gd name="connsiteY339" fmla="*/ 301419 h 551395"/>
                <a:gd name="connsiteX340" fmla="*/ 841831 w 1000536"/>
                <a:gd name="connsiteY340" fmla="*/ 302937 h 551395"/>
                <a:gd name="connsiteX341" fmla="*/ 842652 w 1000536"/>
                <a:gd name="connsiteY341" fmla="*/ 303979 h 551395"/>
                <a:gd name="connsiteX342" fmla="*/ 844043 w 1000536"/>
                <a:gd name="connsiteY342" fmla="*/ 304564 h 551395"/>
                <a:gd name="connsiteX343" fmla="*/ 844501 w 1000536"/>
                <a:gd name="connsiteY343" fmla="*/ 303632 h 551395"/>
                <a:gd name="connsiteX344" fmla="*/ 844613 w 1000536"/>
                <a:gd name="connsiteY344" fmla="*/ 302004 h 551395"/>
                <a:gd name="connsiteX345" fmla="*/ 845070 w 1000536"/>
                <a:gd name="connsiteY345" fmla="*/ 300834 h 551395"/>
                <a:gd name="connsiteX346" fmla="*/ 847283 w 1000536"/>
                <a:gd name="connsiteY346" fmla="*/ 299665 h 551395"/>
                <a:gd name="connsiteX347" fmla="*/ 852293 w 1000536"/>
                <a:gd name="connsiteY347" fmla="*/ 298147 h 551395"/>
                <a:gd name="connsiteX348" fmla="*/ 853826 w 1000536"/>
                <a:gd name="connsiteY348" fmla="*/ 296741 h 551395"/>
                <a:gd name="connsiteX349" fmla="*/ 856861 w 1000536"/>
                <a:gd name="connsiteY349" fmla="*/ 298147 h 551395"/>
                <a:gd name="connsiteX350" fmla="*/ 859532 w 1000536"/>
                <a:gd name="connsiteY350" fmla="*/ 301056 h 551395"/>
                <a:gd name="connsiteX351" fmla="*/ 861286 w 1000536"/>
                <a:gd name="connsiteY351" fmla="*/ 304896 h 551395"/>
                <a:gd name="connsiteX352" fmla="*/ 861049 w 1000536"/>
                <a:gd name="connsiteY352" fmla="*/ 309447 h 551395"/>
                <a:gd name="connsiteX353" fmla="*/ 862091 w 1000536"/>
                <a:gd name="connsiteY353" fmla="*/ 310396 h 551395"/>
                <a:gd name="connsiteX354" fmla="*/ 864067 w 1000536"/>
                <a:gd name="connsiteY354" fmla="*/ 312134 h 551395"/>
                <a:gd name="connsiteX355" fmla="*/ 867117 w 1000536"/>
                <a:gd name="connsiteY355" fmla="*/ 314347 h 551395"/>
                <a:gd name="connsiteX356" fmla="*/ 870263 w 1000536"/>
                <a:gd name="connsiteY356" fmla="*/ 315864 h 551395"/>
                <a:gd name="connsiteX357" fmla="*/ 872475 w 1000536"/>
                <a:gd name="connsiteY357" fmla="*/ 315280 h 551395"/>
                <a:gd name="connsiteX358" fmla="*/ 885419 w 1000536"/>
                <a:gd name="connsiteY358" fmla="*/ 322517 h 551395"/>
                <a:gd name="connsiteX359" fmla="*/ 887394 w 1000536"/>
                <a:gd name="connsiteY359" fmla="*/ 324398 h 551395"/>
                <a:gd name="connsiteX360" fmla="*/ 890065 w 1000536"/>
                <a:gd name="connsiteY360" fmla="*/ 330104 h 551395"/>
                <a:gd name="connsiteX361" fmla="*/ 891930 w 1000536"/>
                <a:gd name="connsiteY361" fmla="*/ 330341 h 551395"/>
                <a:gd name="connsiteX362" fmla="*/ 893700 w 1000536"/>
                <a:gd name="connsiteY362" fmla="*/ 328950 h 551395"/>
                <a:gd name="connsiteX363" fmla="*/ 896497 w 1000536"/>
                <a:gd name="connsiteY363" fmla="*/ 325220 h 551395"/>
                <a:gd name="connsiteX364" fmla="*/ 898014 w 1000536"/>
                <a:gd name="connsiteY364" fmla="*/ 323829 h 551395"/>
                <a:gd name="connsiteX365" fmla="*/ 900117 w 1000536"/>
                <a:gd name="connsiteY365" fmla="*/ 323008 h 551395"/>
                <a:gd name="connsiteX366" fmla="*/ 903151 w 1000536"/>
                <a:gd name="connsiteY366" fmla="*/ 322186 h 551395"/>
                <a:gd name="connsiteX367" fmla="*/ 905253 w 1000536"/>
                <a:gd name="connsiteY367" fmla="*/ 320905 h 551395"/>
                <a:gd name="connsiteX368" fmla="*/ 906438 w 1000536"/>
                <a:gd name="connsiteY368" fmla="*/ 318219 h 551395"/>
                <a:gd name="connsiteX369" fmla="*/ 906786 w 1000536"/>
                <a:gd name="connsiteY369" fmla="*/ 314963 h 551395"/>
                <a:gd name="connsiteX370" fmla="*/ 906675 w 1000536"/>
                <a:gd name="connsiteY370" fmla="*/ 311708 h 551395"/>
                <a:gd name="connsiteX371" fmla="*/ 905601 w 1000536"/>
                <a:gd name="connsiteY371" fmla="*/ 307393 h 551395"/>
                <a:gd name="connsiteX372" fmla="*/ 904084 w 1000536"/>
                <a:gd name="connsiteY372" fmla="*/ 306682 h 551395"/>
                <a:gd name="connsiteX373" fmla="*/ 899311 w 1000536"/>
                <a:gd name="connsiteY373" fmla="*/ 309021 h 551395"/>
                <a:gd name="connsiteX374" fmla="*/ 897098 w 1000536"/>
                <a:gd name="connsiteY374" fmla="*/ 308563 h 551395"/>
                <a:gd name="connsiteX375" fmla="*/ 898268 w 1000536"/>
                <a:gd name="connsiteY375" fmla="*/ 306334 h 551395"/>
                <a:gd name="connsiteX376" fmla="*/ 900718 w 1000536"/>
                <a:gd name="connsiteY376" fmla="*/ 303884 h 551395"/>
                <a:gd name="connsiteX377" fmla="*/ 901997 w 1000536"/>
                <a:gd name="connsiteY377" fmla="*/ 302952 h 551395"/>
                <a:gd name="connsiteX378" fmla="*/ 900718 w 1000536"/>
                <a:gd name="connsiteY378" fmla="*/ 300850 h 551395"/>
                <a:gd name="connsiteX379" fmla="*/ 897809 w 1000536"/>
                <a:gd name="connsiteY379" fmla="*/ 299096 h 551395"/>
                <a:gd name="connsiteX380" fmla="*/ 893732 w 1000536"/>
                <a:gd name="connsiteY380" fmla="*/ 297468 h 551395"/>
                <a:gd name="connsiteX381" fmla="*/ 893621 w 1000536"/>
                <a:gd name="connsiteY381" fmla="*/ 299333 h 551395"/>
                <a:gd name="connsiteX382" fmla="*/ 892199 w 1000536"/>
                <a:gd name="connsiteY382" fmla="*/ 299222 h 551395"/>
                <a:gd name="connsiteX383" fmla="*/ 890445 w 1000536"/>
                <a:gd name="connsiteY383" fmla="*/ 298179 h 551395"/>
                <a:gd name="connsiteX384" fmla="*/ 889275 w 1000536"/>
                <a:gd name="connsiteY384" fmla="*/ 296883 h 551395"/>
                <a:gd name="connsiteX385" fmla="*/ 888927 w 1000536"/>
                <a:gd name="connsiteY385" fmla="*/ 295493 h 551395"/>
                <a:gd name="connsiteX386" fmla="*/ 888690 w 1000536"/>
                <a:gd name="connsiteY386" fmla="*/ 293501 h 551395"/>
                <a:gd name="connsiteX387" fmla="*/ 888690 w 1000536"/>
                <a:gd name="connsiteY387" fmla="*/ 291762 h 551395"/>
                <a:gd name="connsiteX388" fmla="*/ 888927 w 1000536"/>
                <a:gd name="connsiteY388" fmla="*/ 291415 h 551395"/>
                <a:gd name="connsiteX389" fmla="*/ 887063 w 1000536"/>
                <a:gd name="connsiteY389" fmla="*/ 289787 h 551395"/>
                <a:gd name="connsiteX390" fmla="*/ 884850 w 1000536"/>
                <a:gd name="connsiteY390" fmla="*/ 290135 h 551395"/>
                <a:gd name="connsiteX391" fmla="*/ 879824 w 1000536"/>
                <a:gd name="connsiteY391" fmla="*/ 292237 h 551395"/>
                <a:gd name="connsiteX392" fmla="*/ 877153 w 1000536"/>
                <a:gd name="connsiteY392" fmla="*/ 292126 h 551395"/>
                <a:gd name="connsiteX393" fmla="*/ 873898 w 1000536"/>
                <a:gd name="connsiteY393" fmla="*/ 291431 h 551395"/>
                <a:gd name="connsiteX394" fmla="*/ 868192 w 1000536"/>
                <a:gd name="connsiteY394" fmla="*/ 289218 h 551395"/>
                <a:gd name="connsiteX395" fmla="*/ 858615 w 1000536"/>
                <a:gd name="connsiteY395" fmla="*/ 283971 h 551395"/>
                <a:gd name="connsiteX396" fmla="*/ 849622 w 1000536"/>
                <a:gd name="connsiteY396" fmla="*/ 276970 h 551395"/>
                <a:gd name="connsiteX397" fmla="*/ 845892 w 1000536"/>
                <a:gd name="connsiteY397" fmla="*/ 272782 h 551395"/>
                <a:gd name="connsiteX398" fmla="*/ 843680 w 1000536"/>
                <a:gd name="connsiteY398" fmla="*/ 270680 h 551395"/>
                <a:gd name="connsiteX399" fmla="*/ 839239 w 1000536"/>
                <a:gd name="connsiteY399" fmla="*/ 269052 h 551395"/>
                <a:gd name="connsiteX400" fmla="*/ 832143 w 1000536"/>
                <a:gd name="connsiteY400" fmla="*/ 261007 h 551395"/>
                <a:gd name="connsiteX401" fmla="*/ 830863 w 1000536"/>
                <a:gd name="connsiteY401" fmla="*/ 260534 h 551395"/>
                <a:gd name="connsiteX402" fmla="*/ 829345 w 1000536"/>
                <a:gd name="connsiteY402" fmla="*/ 260422 h 551395"/>
                <a:gd name="connsiteX403" fmla="*/ 828065 w 1000536"/>
                <a:gd name="connsiteY403" fmla="*/ 260075 h 551395"/>
                <a:gd name="connsiteX404" fmla="*/ 827338 w 1000536"/>
                <a:gd name="connsiteY404" fmla="*/ 259143 h 551395"/>
                <a:gd name="connsiteX405" fmla="*/ 827101 w 1000536"/>
                <a:gd name="connsiteY405" fmla="*/ 257499 h 551395"/>
                <a:gd name="connsiteX406" fmla="*/ 827101 w 1000536"/>
                <a:gd name="connsiteY406" fmla="*/ 255871 h 551395"/>
                <a:gd name="connsiteX407" fmla="*/ 827449 w 1000536"/>
                <a:gd name="connsiteY407" fmla="*/ 254702 h 551395"/>
                <a:gd name="connsiteX408" fmla="*/ 828524 w 1000536"/>
                <a:gd name="connsiteY408" fmla="*/ 254007 h 551395"/>
                <a:gd name="connsiteX409" fmla="*/ 836094 w 1000536"/>
                <a:gd name="connsiteY409" fmla="*/ 258922 h 551395"/>
                <a:gd name="connsiteX410" fmla="*/ 841246 w 1000536"/>
                <a:gd name="connsiteY410" fmla="*/ 265085 h 551395"/>
                <a:gd name="connsiteX411" fmla="*/ 844391 w 1000536"/>
                <a:gd name="connsiteY411" fmla="*/ 267882 h 551395"/>
                <a:gd name="connsiteX412" fmla="*/ 847425 w 1000536"/>
                <a:gd name="connsiteY412" fmla="*/ 268704 h 551395"/>
                <a:gd name="connsiteX413" fmla="*/ 849638 w 1000536"/>
                <a:gd name="connsiteY413" fmla="*/ 269636 h 551395"/>
                <a:gd name="connsiteX414" fmla="*/ 859674 w 1000536"/>
                <a:gd name="connsiteY414" fmla="*/ 280131 h 551395"/>
                <a:gd name="connsiteX415" fmla="*/ 860717 w 1000536"/>
                <a:gd name="connsiteY415" fmla="*/ 280716 h 551395"/>
                <a:gd name="connsiteX416" fmla="*/ 862345 w 1000536"/>
                <a:gd name="connsiteY416" fmla="*/ 280716 h 551395"/>
                <a:gd name="connsiteX417" fmla="*/ 863625 w 1000536"/>
                <a:gd name="connsiteY417" fmla="*/ 280953 h 551395"/>
                <a:gd name="connsiteX418" fmla="*/ 865252 w 1000536"/>
                <a:gd name="connsiteY418" fmla="*/ 282833 h 551395"/>
                <a:gd name="connsiteX419" fmla="*/ 869125 w 1000536"/>
                <a:gd name="connsiteY419" fmla="*/ 283434 h 551395"/>
                <a:gd name="connsiteX420" fmla="*/ 874593 w 1000536"/>
                <a:gd name="connsiteY420" fmla="*/ 285994 h 551395"/>
                <a:gd name="connsiteX421" fmla="*/ 877153 w 1000536"/>
                <a:gd name="connsiteY421" fmla="*/ 286342 h 551395"/>
                <a:gd name="connsiteX422" fmla="*/ 886494 w 1000536"/>
                <a:gd name="connsiteY422" fmla="*/ 282028 h 551395"/>
                <a:gd name="connsiteX423" fmla="*/ 886841 w 1000536"/>
                <a:gd name="connsiteY423" fmla="*/ 280968 h 551395"/>
                <a:gd name="connsiteX424" fmla="*/ 885798 w 1000536"/>
                <a:gd name="connsiteY424" fmla="*/ 279104 h 551395"/>
                <a:gd name="connsiteX425" fmla="*/ 884281 w 1000536"/>
                <a:gd name="connsiteY425" fmla="*/ 277238 h 551395"/>
                <a:gd name="connsiteX426" fmla="*/ 883000 w 1000536"/>
                <a:gd name="connsiteY426" fmla="*/ 276306 h 551395"/>
                <a:gd name="connsiteX427" fmla="*/ 881831 w 1000536"/>
                <a:gd name="connsiteY427" fmla="*/ 276195 h 551395"/>
                <a:gd name="connsiteX428" fmla="*/ 877959 w 1000536"/>
                <a:gd name="connsiteY428" fmla="*/ 277365 h 551395"/>
                <a:gd name="connsiteX429" fmla="*/ 877722 w 1000536"/>
                <a:gd name="connsiteY429" fmla="*/ 276433 h 551395"/>
                <a:gd name="connsiteX430" fmla="*/ 881009 w 1000536"/>
                <a:gd name="connsiteY430" fmla="*/ 274331 h 551395"/>
                <a:gd name="connsiteX431" fmla="*/ 881468 w 1000536"/>
                <a:gd name="connsiteY431" fmla="*/ 273872 h 551395"/>
                <a:gd name="connsiteX432" fmla="*/ 881009 w 1000536"/>
                <a:gd name="connsiteY432" fmla="*/ 272482 h 551395"/>
                <a:gd name="connsiteX433" fmla="*/ 880188 w 1000536"/>
                <a:gd name="connsiteY433" fmla="*/ 272007 h 551395"/>
                <a:gd name="connsiteX434" fmla="*/ 879239 w 1000536"/>
                <a:gd name="connsiteY434" fmla="*/ 271897 h 551395"/>
                <a:gd name="connsiteX435" fmla="*/ 875399 w 1000536"/>
                <a:gd name="connsiteY435" fmla="*/ 270143 h 551395"/>
                <a:gd name="connsiteX436" fmla="*/ 874577 w 1000536"/>
                <a:gd name="connsiteY436" fmla="*/ 268973 h 551395"/>
                <a:gd name="connsiteX437" fmla="*/ 874814 w 1000536"/>
                <a:gd name="connsiteY437" fmla="*/ 267219 h 551395"/>
                <a:gd name="connsiteX438" fmla="*/ 875747 w 1000536"/>
                <a:gd name="connsiteY438" fmla="*/ 266049 h 551395"/>
                <a:gd name="connsiteX439" fmla="*/ 877027 w 1000536"/>
                <a:gd name="connsiteY439" fmla="*/ 265702 h 551395"/>
                <a:gd name="connsiteX440" fmla="*/ 878417 w 1000536"/>
                <a:gd name="connsiteY440" fmla="*/ 265812 h 551395"/>
                <a:gd name="connsiteX441" fmla="*/ 879808 w 1000536"/>
                <a:gd name="connsiteY441" fmla="*/ 266160 h 551395"/>
                <a:gd name="connsiteX442" fmla="*/ 879113 w 1000536"/>
                <a:gd name="connsiteY442" fmla="*/ 264990 h 551395"/>
                <a:gd name="connsiteX443" fmla="*/ 878291 w 1000536"/>
                <a:gd name="connsiteY443" fmla="*/ 263710 h 551395"/>
                <a:gd name="connsiteX444" fmla="*/ 877122 w 1000536"/>
                <a:gd name="connsiteY444" fmla="*/ 262778 h 551395"/>
                <a:gd name="connsiteX445" fmla="*/ 875605 w 1000536"/>
                <a:gd name="connsiteY445" fmla="*/ 262667 h 551395"/>
                <a:gd name="connsiteX446" fmla="*/ 876426 w 1000536"/>
                <a:gd name="connsiteY446" fmla="*/ 258590 h 551395"/>
                <a:gd name="connsiteX447" fmla="*/ 879097 w 1000536"/>
                <a:gd name="connsiteY447" fmla="*/ 260107 h 551395"/>
                <a:gd name="connsiteX448" fmla="*/ 884360 w 1000536"/>
                <a:gd name="connsiteY448" fmla="*/ 266160 h 551395"/>
                <a:gd name="connsiteX449" fmla="*/ 886683 w 1000536"/>
                <a:gd name="connsiteY449" fmla="*/ 266397 h 551395"/>
                <a:gd name="connsiteX450" fmla="*/ 888311 w 1000536"/>
                <a:gd name="connsiteY450" fmla="*/ 265227 h 551395"/>
                <a:gd name="connsiteX451" fmla="*/ 889702 w 1000536"/>
                <a:gd name="connsiteY451" fmla="*/ 264643 h 551395"/>
                <a:gd name="connsiteX452" fmla="*/ 890524 w 1000536"/>
                <a:gd name="connsiteY452" fmla="*/ 266966 h 551395"/>
                <a:gd name="connsiteX453" fmla="*/ 896956 w 1000536"/>
                <a:gd name="connsiteY453" fmla="*/ 272229 h 551395"/>
                <a:gd name="connsiteX454" fmla="*/ 898473 w 1000536"/>
                <a:gd name="connsiteY454" fmla="*/ 273967 h 551395"/>
                <a:gd name="connsiteX455" fmla="*/ 899168 w 1000536"/>
                <a:gd name="connsiteY455" fmla="*/ 273856 h 551395"/>
                <a:gd name="connsiteX456" fmla="*/ 898584 w 1000536"/>
                <a:gd name="connsiteY456" fmla="*/ 269194 h 551395"/>
                <a:gd name="connsiteX457" fmla="*/ 899627 w 1000536"/>
                <a:gd name="connsiteY457" fmla="*/ 260217 h 551395"/>
                <a:gd name="connsiteX458" fmla="*/ 898694 w 1000536"/>
                <a:gd name="connsiteY458" fmla="*/ 255429 h 551395"/>
                <a:gd name="connsiteX459" fmla="*/ 897067 w 1000536"/>
                <a:gd name="connsiteY459" fmla="*/ 252979 h 551395"/>
                <a:gd name="connsiteX460" fmla="*/ 895675 w 1000536"/>
                <a:gd name="connsiteY460" fmla="*/ 252742 h 551395"/>
                <a:gd name="connsiteX461" fmla="*/ 894158 w 1000536"/>
                <a:gd name="connsiteY461" fmla="*/ 252979 h 551395"/>
                <a:gd name="connsiteX462" fmla="*/ 892736 w 1000536"/>
                <a:gd name="connsiteY462" fmla="*/ 252283 h 551395"/>
                <a:gd name="connsiteX463" fmla="*/ 892389 w 1000536"/>
                <a:gd name="connsiteY463" fmla="*/ 250656 h 551395"/>
                <a:gd name="connsiteX464" fmla="*/ 893226 w 1000536"/>
                <a:gd name="connsiteY464" fmla="*/ 248791 h 551395"/>
                <a:gd name="connsiteX465" fmla="*/ 894617 w 1000536"/>
                <a:gd name="connsiteY465" fmla="*/ 247163 h 551395"/>
                <a:gd name="connsiteX466" fmla="*/ 895787 w 1000536"/>
                <a:gd name="connsiteY466" fmla="*/ 246120 h 551395"/>
                <a:gd name="connsiteX467" fmla="*/ 895550 w 1000536"/>
                <a:gd name="connsiteY467" fmla="*/ 245171 h 551395"/>
                <a:gd name="connsiteX468" fmla="*/ 891329 w 1000536"/>
                <a:gd name="connsiteY468" fmla="*/ 242374 h 551395"/>
                <a:gd name="connsiteX469" fmla="*/ 889465 w 1000536"/>
                <a:gd name="connsiteY469" fmla="*/ 242485 h 551395"/>
                <a:gd name="connsiteX470" fmla="*/ 889465 w 1000536"/>
                <a:gd name="connsiteY470" fmla="*/ 245867 h 551395"/>
                <a:gd name="connsiteX471" fmla="*/ 888643 w 1000536"/>
                <a:gd name="connsiteY471" fmla="*/ 247732 h 551395"/>
                <a:gd name="connsiteX472" fmla="*/ 885735 w 1000536"/>
                <a:gd name="connsiteY472" fmla="*/ 247147 h 551395"/>
                <a:gd name="connsiteX473" fmla="*/ 880962 w 1000536"/>
                <a:gd name="connsiteY473" fmla="*/ 244919 h 551395"/>
                <a:gd name="connsiteX474" fmla="*/ 878259 w 1000536"/>
                <a:gd name="connsiteY474" fmla="*/ 244919 h 551395"/>
                <a:gd name="connsiteX475" fmla="*/ 876047 w 1000536"/>
                <a:gd name="connsiteY475" fmla="*/ 244097 h 551395"/>
                <a:gd name="connsiteX476" fmla="*/ 875810 w 1000536"/>
                <a:gd name="connsiteY476" fmla="*/ 242817 h 551395"/>
                <a:gd name="connsiteX477" fmla="*/ 878844 w 1000536"/>
                <a:gd name="connsiteY477" fmla="*/ 240936 h 551395"/>
                <a:gd name="connsiteX478" fmla="*/ 884455 w 1000536"/>
                <a:gd name="connsiteY478" fmla="*/ 239182 h 551395"/>
                <a:gd name="connsiteX479" fmla="*/ 886431 w 1000536"/>
                <a:gd name="connsiteY479" fmla="*/ 237901 h 551395"/>
                <a:gd name="connsiteX480" fmla="*/ 888185 w 1000536"/>
                <a:gd name="connsiteY480" fmla="*/ 235689 h 551395"/>
                <a:gd name="connsiteX481" fmla="*/ 882827 w 1000536"/>
                <a:gd name="connsiteY481" fmla="*/ 235104 h 551395"/>
                <a:gd name="connsiteX482" fmla="*/ 877564 w 1000536"/>
                <a:gd name="connsiteY482" fmla="*/ 235689 h 551395"/>
                <a:gd name="connsiteX483" fmla="*/ 872681 w 1000536"/>
                <a:gd name="connsiteY483" fmla="*/ 235104 h 551395"/>
                <a:gd name="connsiteX484" fmla="*/ 868840 w 1000536"/>
                <a:gd name="connsiteY484" fmla="*/ 231137 h 551395"/>
                <a:gd name="connsiteX485" fmla="*/ 867212 w 1000536"/>
                <a:gd name="connsiteY485" fmla="*/ 232418 h 551395"/>
                <a:gd name="connsiteX486" fmla="*/ 864620 w 1000536"/>
                <a:gd name="connsiteY486" fmla="*/ 233018 h 551395"/>
                <a:gd name="connsiteX487" fmla="*/ 856813 w 1000536"/>
                <a:gd name="connsiteY487" fmla="*/ 233018 h 551395"/>
                <a:gd name="connsiteX488" fmla="*/ 854601 w 1000536"/>
                <a:gd name="connsiteY488" fmla="*/ 232307 h 551395"/>
                <a:gd name="connsiteX489" fmla="*/ 852593 w 1000536"/>
                <a:gd name="connsiteY489" fmla="*/ 230916 h 551395"/>
                <a:gd name="connsiteX490" fmla="*/ 850144 w 1000536"/>
                <a:gd name="connsiteY490" fmla="*/ 227882 h 551395"/>
                <a:gd name="connsiteX491" fmla="*/ 848405 w 1000536"/>
                <a:gd name="connsiteY491" fmla="*/ 225321 h 551395"/>
                <a:gd name="connsiteX492" fmla="*/ 847947 w 1000536"/>
                <a:gd name="connsiteY492" fmla="*/ 224152 h 551395"/>
                <a:gd name="connsiteX493" fmla="*/ 847710 w 1000536"/>
                <a:gd name="connsiteY493" fmla="*/ 223915 h 551395"/>
                <a:gd name="connsiteX494" fmla="*/ 846082 w 1000536"/>
                <a:gd name="connsiteY494" fmla="*/ 219601 h 551395"/>
                <a:gd name="connsiteX495" fmla="*/ 845039 w 1000536"/>
                <a:gd name="connsiteY495" fmla="*/ 218668 h 551395"/>
                <a:gd name="connsiteX496" fmla="*/ 840962 w 1000536"/>
                <a:gd name="connsiteY496" fmla="*/ 215981 h 551395"/>
                <a:gd name="connsiteX497" fmla="*/ 839539 w 1000536"/>
                <a:gd name="connsiteY497" fmla="*/ 215523 h 551395"/>
                <a:gd name="connsiteX498" fmla="*/ 833834 w 1000536"/>
                <a:gd name="connsiteY498" fmla="*/ 215633 h 551395"/>
                <a:gd name="connsiteX499" fmla="*/ 833597 w 1000536"/>
                <a:gd name="connsiteY499" fmla="*/ 215175 h 551395"/>
                <a:gd name="connsiteX500" fmla="*/ 833360 w 1000536"/>
                <a:gd name="connsiteY500" fmla="*/ 213073 h 551395"/>
                <a:gd name="connsiteX501" fmla="*/ 833123 w 1000536"/>
                <a:gd name="connsiteY501" fmla="*/ 212615 h 551395"/>
                <a:gd name="connsiteX502" fmla="*/ 832538 w 1000536"/>
                <a:gd name="connsiteY502" fmla="*/ 212504 h 551395"/>
                <a:gd name="connsiteX503" fmla="*/ 832063 w 1000536"/>
                <a:gd name="connsiteY503" fmla="*/ 212741 h 551395"/>
                <a:gd name="connsiteX504" fmla="*/ 831605 w 1000536"/>
                <a:gd name="connsiteY504" fmla="*/ 212852 h 551395"/>
                <a:gd name="connsiteX505" fmla="*/ 829977 w 1000536"/>
                <a:gd name="connsiteY505" fmla="*/ 212030 h 551395"/>
                <a:gd name="connsiteX506" fmla="*/ 826927 w 1000536"/>
                <a:gd name="connsiteY506" fmla="*/ 211682 h 551395"/>
                <a:gd name="connsiteX507" fmla="*/ 826232 w 1000536"/>
                <a:gd name="connsiteY507" fmla="*/ 211097 h 551395"/>
                <a:gd name="connsiteX508" fmla="*/ 824714 w 1000536"/>
                <a:gd name="connsiteY508" fmla="*/ 209360 h 551395"/>
                <a:gd name="connsiteX509" fmla="*/ 824019 w 1000536"/>
                <a:gd name="connsiteY509" fmla="*/ 209122 h 551395"/>
                <a:gd name="connsiteX510" fmla="*/ 822739 w 1000536"/>
                <a:gd name="connsiteY510" fmla="*/ 208190 h 551395"/>
                <a:gd name="connsiteX511" fmla="*/ 818788 w 1000536"/>
                <a:gd name="connsiteY511" fmla="*/ 203638 h 551395"/>
                <a:gd name="connsiteX512" fmla="*/ 817856 w 1000536"/>
                <a:gd name="connsiteY512" fmla="*/ 202121 h 551395"/>
                <a:gd name="connsiteX513" fmla="*/ 816923 w 1000536"/>
                <a:gd name="connsiteY513" fmla="*/ 199324 h 551395"/>
                <a:gd name="connsiteX514" fmla="*/ 815754 w 1000536"/>
                <a:gd name="connsiteY514" fmla="*/ 198154 h 551395"/>
                <a:gd name="connsiteX515" fmla="*/ 811534 w 1000536"/>
                <a:gd name="connsiteY515" fmla="*/ 197458 h 551395"/>
                <a:gd name="connsiteX516" fmla="*/ 809795 w 1000536"/>
                <a:gd name="connsiteY516" fmla="*/ 196874 h 551395"/>
                <a:gd name="connsiteX517" fmla="*/ 807583 w 1000536"/>
                <a:gd name="connsiteY517" fmla="*/ 195593 h 551395"/>
                <a:gd name="connsiteX518" fmla="*/ 805481 w 1000536"/>
                <a:gd name="connsiteY518" fmla="*/ 193966 h 551395"/>
                <a:gd name="connsiteX519" fmla="*/ 803616 w 1000536"/>
                <a:gd name="connsiteY519" fmla="*/ 190805 h 551395"/>
                <a:gd name="connsiteX520" fmla="*/ 802225 w 1000536"/>
                <a:gd name="connsiteY520" fmla="*/ 190205 h 551395"/>
                <a:gd name="connsiteX521" fmla="*/ 800692 w 1000536"/>
                <a:gd name="connsiteY521" fmla="*/ 189857 h 551395"/>
                <a:gd name="connsiteX522" fmla="*/ 799301 w 1000536"/>
                <a:gd name="connsiteY522" fmla="*/ 189161 h 551395"/>
                <a:gd name="connsiteX523" fmla="*/ 797784 w 1000536"/>
                <a:gd name="connsiteY523" fmla="*/ 187881 h 551395"/>
                <a:gd name="connsiteX524" fmla="*/ 797326 w 1000536"/>
                <a:gd name="connsiteY524" fmla="*/ 187059 h 551395"/>
                <a:gd name="connsiteX525" fmla="*/ 794418 w 1000536"/>
                <a:gd name="connsiteY525" fmla="*/ 178667 h 551395"/>
                <a:gd name="connsiteX526" fmla="*/ 793723 w 1000536"/>
                <a:gd name="connsiteY526" fmla="*/ 177845 h 551395"/>
                <a:gd name="connsiteX527" fmla="*/ 790925 w 1000536"/>
                <a:gd name="connsiteY527" fmla="*/ 175854 h 551395"/>
                <a:gd name="connsiteX528" fmla="*/ 790230 w 1000536"/>
                <a:gd name="connsiteY528" fmla="*/ 175159 h 551395"/>
                <a:gd name="connsiteX529" fmla="*/ 788602 w 1000536"/>
                <a:gd name="connsiteY529" fmla="*/ 173989 h 551395"/>
                <a:gd name="connsiteX530" fmla="*/ 779499 w 1000536"/>
                <a:gd name="connsiteY530" fmla="*/ 173642 h 551395"/>
                <a:gd name="connsiteX531" fmla="*/ 778108 w 1000536"/>
                <a:gd name="connsiteY531" fmla="*/ 172820 h 551395"/>
                <a:gd name="connsiteX532" fmla="*/ 777065 w 1000536"/>
                <a:gd name="connsiteY532" fmla="*/ 171777 h 551395"/>
                <a:gd name="connsiteX533" fmla="*/ 776243 w 1000536"/>
                <a:gd name="connsiteY533" fmla="*/ 170386 h 551395"/>
                <a:gd name="connsiteX534" fmla="*/ 775785 w 1000536"/>
                <a:gd name="connsiteY534" fmla="*/ 168410 h 551395"/>
                <a:gd name="connsiteX535" fmla="*/ 775058 w 1000536"/>
                <a:gd name="connsiteY535" fmla="*/ 167352 h 551395"/>
                <a:gd name="connsiteX536" fmla="*/ 774125 w 1000536"/>
                <a:gd name="connsiteY536" fmla="*/ 167462 h 551395"/>
                <a:gd name="connsiteX537" fmla="*/ 772734 w 1000536"/>
                <a:gd name="connsiteY537" fmla="*/ 168521 h 551395"/>
                <a:gd name="connsiteX538" fmla="*/ 768546 w 1000536"/>
                <a:gd name="connsiteY538" fmla="*/ 168758 h 551395"/>
                <a:gd name="connsiteX539" fmla="*/ 766223 w 1000536"/>
                <a:gd name="connsiteY539" fmla="*/ 168300 h 551395"/>
                <a:gd name="connsiteX540" fmla="*/ 764943 w 1000536"/>
                <a:gd name="connsiteY540" fmla="*/ 166767 h 551395"/>
                <a:gd name="connsiteX541" fmla="*/ 765638 w 1000536"/>
                <a:gd name="connsiteY541" fmla="*/ 165028 h 551395"/>
                <a:gd name="connsiteX542" fmla="*/ 767962 w 1000536"/>
                <a:gd name="connsiteY542" fmla="*/ 164791 h 551395"/>
                <a:gd name="connsiteX543" fmla="*/ 773667 w 1000536"/>
                <a:gd name="connsiteY543" fmla="*/ 165028 h 551395"/>
                <a:gd name="connsiteX544" fmla="*/ 775674 w 1000536"/>
                <a:gd name="connsiteY544" fmla="*/ 165613 h 551395"/>
                <a:gd name="connsiteX545" fmla="*/ 777539 w 1000536"/>
                <a:gd name="connsiteY545" fmla="*/ 167478 h 551395"/>
                <a:gd name="connsiteX546" fmla="*/ 779293 w 1000536"/>
                <a:gd name="connsiteY546" fmla="*/ 169706 h 551395"/>
                <a:gd name="connsiteX547" fmla="*/ 780811 w 1000536"/>
                <a:gd name="connsiteY547" fmla="*/ 171334 h 551395"/>
                <a:gd name="connsiteX548" fmla="*/ 781980 w 1000536"/>
                <a:gd name="connsiteY548" fmla="*/ 170876 h 551395"/>
                <a:gd name="connsiteX549" fmla="*/ 787686 w 1000536"/>
                <a:gd name="connsiteY549" fmla="*/ 170876 h 551395"/>
                <a:gd name="connsiteX550" fmla="*/ 789803 w 1000536"/>
                <a:gd name="connsiteY550" fmla="*/ 171571 h 551395"/>
                <a:gd name="connsiteX551" fmla="*/ 791557 w 1000536"/>
                <a:gd name="connsiteY551" fmla="*/ 172740 h 551395"/>
                <a:gd name="connsiteX552" fmla="*/ 794703 w 1000536"/>
                <a:gd name="connsiteY552" fmla="*/ 175886 h 551395"/>
                <a:gd name="connsiteX553" fmla="*/ 799934 w 1000536"/>
                <a:gd name="connsiteY553" fmla="*/ 183472 h 551395"/>
                <a:gd name="connsiteX554" fmla="*/ 801213 w 1000536"/>
                <a:gd name="connsiteY554" fmla="*/ 184293 h 551395"/>
                <a:gd name="connsiteX555" fmla="*/ 806824 w 1000536"/>
                <a:gd name="connsiteY555" fmla="*/ 186964 h 551395"/>
                <a:gd name="connsiteX556" fmla="*/ 809495 w 1000536"/>
                <a:gd name="connsiteY556" fmla="*/ 191516 h 551395"/>
                <a:gd name="connsiteX557" fmla="*/ 817792 w 1000536"/>
                <a:gd name="connsiteY557" fmla="*/ 193839 h 551395"/>
                <a:gd name="connsiteX558" fmla="*/ 820590 w 1000536"/>
                <a:gd name="connsiteY558" fmla="*/ 198280 h 551395"/>
                <a:gd name="connsiteX559" fmla="*/ 826643 w 1000536"/>
                <a:gd name="connsiteY559" fmla="*/ 204697 h 551395"/>
                <a:gd name="connsiteX560" fmla="*/ 828524 w 1000536"/>
                <a:gd name="connsiteY560" fmla="*/ 205866 h 551395"/>
                <a:gd name="connsiteX561" fmla="*/ 830262 w 1000536"/>
                <a:gd name="connsiteY561" fmla="*/ 206324 h 551395"/>
                <a:gd name="connsiteX562" fmla="*/ 831890 w 1000536"/>
                <a:gd name="connsiteY562" fmla="*/ 205740 h 551395"/>
                <a:gd name="connsiteX563" fmla="*/ 833060 w 1000536"/>
                <a:gd name="connsiteY563" fmla="*/ 203875 h 551395"/>
                <a:gd name="connsiteX564" fmla="*/ 833407 w 1000536"/>
                <a:gd name="connsiteY564" fmla="*/ 206199 h 551395"/>
                <a:gd name="connsiteX565" fmla="*/ 834340 w 1000536"/>
                <a:gd name="connsiteY565" fmla="*/ 207494 h 551395"/>
                <a:gd name="connsiteX566" fmla="*/ 835509 w 1000536"/>
                <a:gd name="connsiteY566" fmla="*/ 208190 h 551395"/>
                <a:gd name="connsiteX567" fmla="*/ 836789 w 1000536"/>
                <a:gd name="connsiteY567" fmla="*/ 208538 h 551395"/>
                <a:gd name="connsiteX568" fmla="*/ 837958 w 1000536"/>
                <a:gd name="connsiteY568" fmla="*/ 206783 h 551395"/>
                <a:gd name="connsiteX569" fmla="*/ 838891 w 1000536"/>
                <a:gd name="connsiteY569" fmla="*/ 207384 h 551395"/>
                <a:gd name="connsiteX570" fmla="*/ 839713 w 1000536"/>
                <a:gd name="connsiteY570" fmla="*/ 208775 h 551395"/>
                <a:gd name="connsiteX571" fmla="*/ 840535 w 1000536"/>
                <a:gd name="connsiteY571" fmla="*/ 209817 h 551395"/>
                <a:gd name="connsiteX572" fmla="*/ 844865 w 1000536"/>
                <a:gd name="connsiteY572" fmla="*/ 211919 h 551395"/>
                <a:gd name="connsiteX573" fmla="*/ 845560 w 1000536"/>
                <a:gd name="connsiteY573" fmla="*/ 212741 h 551395"/>
                <a:gd name="connsiteX574" fmla="*/ 847188 w 1000536"/>
                <a:gd name="connsiteY574" fmla="*/ 215538 h 551395"/>
                <a:gd name="connsiteX575" fmla="*/ 852657 w 1000536"/>
                <a:gd name="connsiteY575" fmla="*/ 220106 h 551395"/>
                <a:gd name="connsiteX576" fmla="*/ 854664 w 1000536"/>
                <a:gd name="connsiteY576" fmla="*/ 222319 h 551395"/>
                <a:gd name="connsiteX577" fmla="*/ 855011 w 1000536"/>
                <a:gd name="connsiteY577" fmla="*/ 224057 h 551395"/>
                <a:gd name="connsiteX578" fmla="*/ 856528 w 1000536"/>
                <a:gd name="connsiteY578" fmla="*/ 226744 h 551395"/>
                <a:gd name="connsiteX579" fmla="*/ 858393 w 1000536"/>
                <a:gd name="connsiteY579" fmla="*/ 228261 h 551395"/>
                <a:gd name="connsiteX580" fmla="*/ 860259 w 1000536"/>
                <a:gd name="connsiteY580" fmla="*/ 227566 h 551395"/>
                <a:gd name="connsiteX581" fmla="*/ 860369 w 1000536"/>
                <a:gd name="connsiteY581" fmla="*/ 221750 h 551395"/>
                <a:gd name="connsiteX582" fmla="*/ 861064 w 1000536"/>
                <a:gd name="connsiteY582" fmla="*/ 219411 h 551395"/>
                <a:gd name="connsiteX583" fmla="*/ 863166 w 1000536"/>
                <a:gd name="connsiteY583" fmla="*/ 221513 h 551395"/>
                <a:gd name="connsiteX584" fmla="*/ 863751 w 1000536"/>
                <a:gd name="connsiteY584" fmla="*/ 222793 h 551395"/>
                <a:gd name="connsiteX585" fmla="*/ 865142 w 1000536"/>
                <a:gd name="connsiteY585" fmla="*/ 224547 h 551395"/>
                <a:gd name="connsiteX586" fmla="*/ 866312 w 1000536"/>
                <a:gd name="connsiteY586" fmla="*/ 225591 h 551395"/>
                <a:gd name="connsiteX587" fmla="*/ 866769 w 1000536"/>
                <a:gd name="connsiteY587" fmla="*/ 225701 h 551395"/>
                <a:gd name="connsiteX588" fmla="*/ 867259 w 1000536"/>
                <a:gd name="connsiteY588" fmla="*/ 224769 h 551395"/>
                <a:gd name="connsiteX589" fmla="*/ 868777 w 1000536"/>
                <a:gd name="connsiteY589" fmla="*/ 225464 h 551395"/>
                <a:gd name="connsiteX590" fmla="*/ 870405 w 1000536"/>
                <a:gd name="connsiteY590" fmla="*/ 226744 h 551395"/>
                <a:gd name="connsiteX591" fmla="*/ 871100 w 1000536"/>
                <a:gd name="connsiteY591" fmla="*/ 227440 h 551395"/>
                <a:gd name="connsiteX592" fmla="*/ 878322 w 1000536"/>
                <a:gd name="connsiteY592" fmla="*/ 228482 h 551395"/>
                <a:gd name="connsiteX593" fmla="*/ 881958 w 1000536"/>
                <a:gd name="connsiteY593" fmla="*/ 228372 h 551395"/>
                <a:gd name="connsiteX594" fmla="*/ 883585 w 1000536"/>
                <a:gd name="connsiteY594" fmla="*/ 225811 h 551395"/>
                <a:gd name="connsiteX595" fmla="*/ 881958 w 1000536"/>
                <a:gd name="connsiteY595" fmla="*/ 226270 h 551395"/>
                <a:gd name="connsiteX596" fmla="*/ 881263 w 1000536"/>
                <a:gd name="connsiteY596" fmla="*/ 225337 h 551395"/>
                <a:gd name="connsiteX597" fmla="*/ 879034 w 1000536"/>
                <a:gd name="connsiteY597" fmla="*/ 223362 h 551395"/>
                <a:gd name="connsiteX598" fmla="*/ 878339 w 1000536"/>
                <a:gd name="connsiteY598" fmla="*/ 221971 h 551395"/>
                <a:gd name="connsiteX599" fmla="*/ 878686 w 1000536"/>
                <a:gd name="connsiteY599" fmla="*/ 220801 h 551395"/>
                <a:gd name="connsiteX600" fmla="*/ 879619 w 1000536"/>
                <a:gd name="connsiteY600" fmla="*/ 219980 h 551395"/>
                <a:gd name="connsiteX601" fmla="*/ 880109 w 1000536"/>
                <a:gd name="connsiteY601" fmla="*/ 218921 h 551395"/>
                <a:gd name="connsiteX602" fmla="*/ 878924 w 1000536"/>
                <a:gd name="connsiteY602" fmla="*/ 216945 h 551395"/>
                <a:gd name="connsiteX603" fmla="*/ 880235 w 1000536"/>
                <a:gd name="connsiteY603" fmla="*/ 217182 h 551395"/>
                <a:gd name="connsiteX604" fmla="*/ 881753 w 1000536"/>
                <a:gd name="connsiteY604" fmla="*/ 217182 h 551395"/>
                <a:gd name="connsiteX605" fmla="*/ 883143 w 1000536"/>
                <a:gd name="connsiteY605" fmla="*/ 216835 h 551395"/>
                <a:gd name="connsiteX606" fmla="*/ 884075 w 1000536"/>
                <a:gd name="connsiteY606" fmla="*/ 215887 h 551395"/>
                <a:gd name="connsiteX607" fmla="*/ 883490 w 1000536"/>
                <a:gd name="connsiteY607" fmla="*/ 214148 h 551395"/>
                <a:gd name="connsiteX608" fmla="*/ 878924 w 1000536"/>
                <a:gd name="connsiteY608" fmla="*/ 211824 h 551395"/>
                <a:gd name="connsiteX609" fmla="*/ 877532 w 1000536"/>
                <a:gd name="connsiteY609" fmla="*/ 210197 h 551395"/>
                <a:gd name="connsiteX610" fmla="*/ 877643 w 1000536"/>
                <a:gd name="connsiteY610" fmla="*/ 209502 h 551395"/>
                <a:gd name="connsiteX611" fmla="*/ 878465 w 1000536"/>
                <a:gd name="connsiteY611" fmla="*/ 209391 h 551395"/>
                <a:gd name="connsiteX612" fmla="*/ 879397 w 1000536"/>
                <a:gd name="connsiteY612" fmla="*/ 209391 h 551395"/>
                <a:gd name="connsiteX613" fmla="*/ 879856 w 1000536"/>
                <a:gd name="connsiteY613" fmla="*/ 209043 h 551395"/>
                <a:gd name="connsiteX614" fmla="*/ 880346 w 1000536"/>
                <a:gd name="connsiteY614" fmla="*/ 206814 h 551395"/>
                <a:gd name="connsiteX615" fmla="*/ 880346 w 1000536"/>
                <a:gd name="connsiteY615" fmla="*/ 205060 h 551395"/>
                <a:gd name="connsiteX616" fmla="*/ 880109 w 1000536"/>
                <a:gd name="connsiteY616" fmla="*/ 203670 h 551395"/>
                <a:gd name="connsiteX617" fmla="*/ 879160 w 1000536"/>
                <a:gd name="connsiteY617" fmla="*/ 201441 h 551395"/>
                <a:gd name="connsiteX618" fmla="*/ 875557 w 1000536"/>
                <a:gd name="connsiteY618" fmla="*/ 196905 h 551395"/>
                <a:gd name="connsiteX619" fmla="*/ 874040 w 1000536"/>
                <a:gd name="connsiteY619" fmla="*/ 194108 h 551395"/>
                <a:gd name="connsiteX620" fmla="*/ 874973 w 1000536"/>
                <a:gd name="connsiteY620" fmla="*/ 192464 h 551395"/>
                <a:gd name="connsiteX621" fmla="*/ 877074 w 1000536"/>
                <a:gd name="connsiteY621" fmla="*/ 193049 h 551395"/>
                <a:gd name="connsiteX622" fmla="*/ 881878 w 1000536"/>
                <a:gd name="connsiteY622" fmla="*/ 196321 h 551395"/>
                <a:gd name="connsiteX623" fmla="*/ 884092 w 1000536"/>
                <a:gd name="connsiteY623" fmla="*/ 196083 h 551395"/>
                <a:gd name="connsiteX624" fmla="*/ 884913 w 1000536"/>
                <a:gd name="connsiteY624" fmla="*/ 193744 h 551395"/>
                <a:gd name="connsiteX625" fmla="*/ 884676 w 1000536"/>
                <a:gd name="connsiteY625" fmla="*/ 190015 h 551395"/>
                <a:gd name="connsiteX626" fmla="*/ 883159 w 1000536"/>
                <a:gd name="connsiteY626" fmla="*/ 183614 h 551395"/>
                <a:gd name="connsiteX627" fmla="*/ 881878 w 1000536"/>
                <a:gd name="connsiteY627" fmla="*/ 182097 h 551395"/>
                <a:gd name="connsiteX628" fmla="*/ 879413 w 1000536"/>
                <a:gd name="connsiteY628" fmla="*/ 180927 h 551395"/>
                <a:gd name="connsiteX629" fmla="*/ 876616 w 1000536"/>
                <a:gd name="connsiteY629" fmla="*/ 180105 h 551395"/>
                <a:gd name="connsiteX630" fmla="*/ 864478 w 1000536"/>
                <a:gd name="connsiteY630" fmla="*/ 178240 h 551395"/>
                <a:gd name="connsiteX631" fmla="*/ 859357 w 1000536"/>
                <a:gd name="connsiteY631" fmla="*/ 176139 h 551395"/>
                <a:gd name="connsiteX632" fmla="*/ 852925 w 1000536"/>
                <a:gd name="connsiteY632" fmla="*/ 175206 h 551395"/>
                <a:gd name="connsiteX633" fmla="*/ 851408 w 1000536"/>
                <a:gd name="connsiteY633" fmla="*/ 174622 h 551395"/>
                <a:gd name="connsiteX634" fmla="*/ 852340 w 1000536"/>
                <a:gd name="connsiteY634" fmla="*/ 174274 h 551395"/>
                <a:gd name="connsiteX635" fmla="*/ 853036 w 1000536"/>
                <a:gd name="connsiteY635" fmla="*/ 173452 h 551395"/>
                <a:gd name="connsiteX636" fmla="*/ 853731 w 1000536"/>
                <a:gd name="connsiteY636" fmla="*/ 173104 h 551395"/>
                <a:gd name="connsiteX637" fmla="*/ 852451 w 1000536"/>
                <a:gd name="connsiteY637" fmla="*/ 172172 h 551395"/>
                <a:gd name="connsiteX638" fmla="*/ 851060 w 1000536"/>
                <a:gd name="connsiteY638" fmla="*/ 171476 h 551395"/>
                <a:gd name="connsiteX639" fmla="*/ 849543 w 1000536"/>
                <a:gd name="connsiteY639" fmla="*/ 171018 h 551395"/>
                <a:gd name="connsiteX640" fmla="*/ 848026 w 1000536"/>
                <a:gd name="connsiteY640" fmla="*/ 171018 h 551395"/>
                <a:gd name="connsiteX641" fmla="*/ 843838 w 1000536"/>
                <a:gd name="connsiteY641" fmla="*/ 172883 h 551395"/>
                <a:gd name="connsiteX642" fmla="*/ 843142 w 1000536"/>
                <a:gd name="connsiteY642" fmla="*/ 172646 h 551395"/>
                <a:gd name="connsiteX643" fmla="*/ 842558 w 1000536"/>
                <a:gd name="connsiteY643" fmla="*/ 170544 h 551395"/>
                <a:gd name="connsiteX644" fmla="*/ 842321 w 1000536"/>
                <a:gd name="connsiteY644" fmla="*/ 169959 h 551395"/>
                <a:gd name="connsiteX645" fmla="*/ 843490 w 1000536"/>
                <a:gd name="connsiteY645" fmla="*/ 168094 h 551395"/>
                <a:gd name="connsiteX646" fmla="*/ 843379 w 1000536"/>
                <a:gd name="connsiteY646" fmla="*/ 165992 h 551395"/>
                <a:gd name="connsiteX647" fmla="*/ 841277 w 1000536"/>
                <a:gd name="connsiteY647" fmla="*/ 164333 h 551395"/>
                <a:gd name="connsiteX648" fmla="*/ 836473 w 1000536"/>
                <a:gd name="connsiteY648" fmla="*/ 162357 h 551395"/>
                <a:gd name="connsiteX649" fmla="*/ 833091 w 1000536"/>
                <a:gd name="connsiteY649" fmla="*/ 160255 h 551395"/>
                <a:gd name="connsiteX650" fmla="*/ 832395 w 1000536"/>
                <a:gd name="connsiteY650" fmla="*/ 159670 h 551395"/>
                <a:gd name="connsiteX651" fmla="*/ 831938 w 1000536"/>
                <a:gd name="connsiteY651" fmla="*/ 156415 h 551395"/>
                <a:gd name="connsiteX652" fmla="*/ 831353 w 1000536"/>
                <a:gd name="connsiteY652" fmla="*/ 155372 h 551395"/>
                <a:gd name="connsiteX653" fmla="*/ 830183 w 1000536"/>
                <a:gd name="connsiteY653" fmla="*/ 155135 h 551395"/>
                <a:gd name="connsiteX654" fmla="*/ 828792 w 1000536"/>
                <a:gd name="connsiteY654" fmla="*/ 155719 h 551395"/>
                <a:gd name="connsiteX655" fmla="*/ 826438 w 1000536"/>
                <a:gd name="connsiteY655" fmla="*/ 156999 h 551395"/>
                <a:gd name="connsiteX656" fmla="*/ 825046 w 1000536"/>
                <a:gd name="connsiteY656" fmla="*/ 157347 h 551395"/>
                <a:gd name="connsiteX657" fmla="*/ 824004 w 1000536"/>
                <a:gd name="connsiteY657" fmla="*/ 157111 h 551395"/>
                <a:gd name="connsiteX658" fmla="*/ 822960 w 1000536"/>
                <a:gd name="connsiteY658" fmla="*/ 156526 h 551395"/>
                <a:gd name="connsiteX659" fmla="*/ 821791 w 1000536"/>
                <a:gd name="connsiteY659" fmla="*/ 156067 h 551395"/>
                <a:gd name="connsiteX660" fmla="*/ 820400 w 1000536"/>
                <a:gd name="connsiteY660" fmla="*/ 156067 h 551395"/>
                <a:gd name="connsiteX661" fmla="*/ 819357 w 1000536"/>
                <a:gd name="connsiteY661" fmla="*/ 157237 h 551395"/>
                <a:gd name="connsiteX662" fmla="*/ 816907 w 1000536"/>
                <a:gd name="connsiteY662" fmla="*/ 159560 h 551395"/>
                <a:gd name="connsiteX663" fmla="*/ 814094 w 1000536"/>
                <a:gd name="connsiteY663" fmla="*/ 160950 h 551395"/>
                <a:gd name="connsiteX664" fmla="*/ 812356 w 1000536"/>
                <a:gd name="connsiteY664" fmla="*/ 159560 h 551395"/>
                <a:gd name="connsiteX665" fmla="*/ 811186 w 1000536"/>
                <a:gd name="connsiteY665" fmla="*/ 157821 h 551395"/>
                <a:gd name="connsiteX666" fmla="*/ 809084 w 1000536"/>
                <a:gd name="connsiteY666" fmla="*/ 156999 h 551395"/>
                <a:gd name="connsiteX667" fmla="*/ 806634 w 1000536"/>
                <a:gd name="connsiteY667" fmla="*/ 157111 h 551395"/>
                <a:gd name="connsiteX668" fmla="*/ 804074 w 1000536"/>
                <a:gd name="connsiteY668" fmla="*/ 157458 h 551395"/>
                <a:gd name="connsiteX669" fmla="*/ 799049 w 1000536"/>
                <a:gd name="connsiteY669" fmla="*/ 157569 h 551395"/>
                <a:gd name="connsiteX670" fmla="*/ 792521 w 1000536"/>
                <a:gd name="connsiteY670" fmla="*/ 156636 h 551395"/>
                <a:gd name="connsiteX671" fmla="*/ 787259 w 1000536"/>
                <a:gd name="connsiteY671" fmla="*/ 155008 h 551395"/>
                <a:gd name="connsiteX672" fmla="*/ 784809 w 1000536"/>
                <a:gd name="connsiteY672" fmla="*/ 151500 h 551395"/>
                <a:gd name="connsiteX673" fmla="*/ 784920 w 1000536"/>
                <a:gd name="connsiteY673" fmla="*/ 150551 h 551395"/>
                <a:gd name="connsiteX674" fmla="*/ 785030 w 1000536"/>
                <a:gd name="connsiteY674" fmla="*/ 149619 h 551395"/>
                <a:gd name="connsiteX675" fmla="*/ 784682 w 1000536"/>
                <a:gd name="connsiteY675" fmla="*/ 148450 h 551395"/>
                <a:gd name="connsiteX676" fmla="*/ 783513 w 1000536"/>
                <a:gd name="connsiteY676" fmla="*/ 147406 h 551395"/>
                <a:gd name="connsiteX677" fmla="*/ 782233 w 1000536"/>
                <a:gd name="connsiteY677" fmla="*/ 146948 h 551395"/>
                <a:gd name="connsiteX678" fmla="*/ 780953 w 1000536"/>
                <a:gd name="connsiteY678" fmla="*/ 146600 h 551395"/>
                <a:gd name="connsiteX679" fmla="*/ 779909 w 1000536"/>
                <a:gd name="connsiteY679" fmla="*/ 146142 h 551395"/>
                <a:gd name="connsiteX680" fmla="*/ 773256 w 1000536"/>
                <a:gd name="connsiteY680" fmla="*/ 141480 h 551395"/>
                <a:gd name="connsiteX681" fmla="*/ 772560 w 1000536"/>
                <a:gd name="connsiteY681" fmla="*/ 141370 h 551395"/>
                <a:gd name="connsiteX682" fmla="*/ 771280 w 1000536"/>
                <a:gd name="connsiteY682" fmla="*/ 140673 h 551395"/>
                <a:gd name="connsiteX683" fmla="*/ 770348 w 1000536"/>
                <a:gd name="connsiteY683" fmla="*/ 139852 h 551395"/>
                <a:gd name="connsiteX684" fmla="*/ 771043 w 1000536"/>
                <a:gd name="connsiteY684" fmla="*/ 139267 h 551395"/>
                <a:gd name="connsiteX685" fmla="*/ 773256 w 1000536"/>
                <a:gd name="connsiteY685" fmla="*/ 138919 h 551395"/>
                <a:gd name="connsiteX686" fmla="*/ 774299 w 1000536"/>
                <a:gd name="connsiteY686" fmla="*/ 138572 h 551395"/>
                <a:gd name="connsiteX687" fmla="*/ 774994 w 1000536"/>
                <a:gd name="connsiteY687" fmla="*/ 137861 h 551395"/>
                <a:gd name="connsiteX688" fmla="*/ 775721 w 1000536"/>
                <a:gd name="connsiteY688" fmla="*/ 135411 h 551395"/>
                <a:gd name="connsiteX689" fmla="*/ 775121 w 1000536"/>
                <a:gd name="connsiteY689" fmla="*/ 132851 h 551395"/>
                <a:gd name="connsiteX690" fmla="*/ 773951 w 1000536"/>
                <a:gd name="connsiteY690" fmla="*/ 130527 h 551395"/>
                <a:gd name="connsiteX691" fmla="*/ 772671 w 1000536"/>
                <a:gd name="connsiteY691" fmla="*/ 129137 h 551395"/>
                <a:gd name="connsiteX692" fmla="*/ 769526 w 1000536"/>
                <a:gd name="connsiteY692" fmla="*/ 128078 h 551395"/>
                <a:gd name="connsiteX693" fmla="*/ 766855 w 1000536"/>
                <a:gd name="connsiteY693" fmla="*/ 129958 h 551395"/>
                <a:gd name="connsiteX694" fmla="*/ 764184 w 1000536"/>
                <a:gd name="connsiteY694" fmla="*/ 132866 h 551395"/>
                <a:gd name="connsiteX695" fmla="*/ 758685 w 1000536"/>
                <a:gd name="connsiteY695" fmla="*/ 136012 h 551395"/>
                <a:gd name="connsiteX696" fmla="*/ 755192 w 1000536"/>
                <a:gd name="connsiteY696" fmla="*/ 139757 h 551395"/>
                <a:gd name="connsiteX697" fmla="*/ 753090 w 1000536"/>
                <a:gd name="connsiteY697" fmla="*/ 140927 h 551395"/>
                <a:gd name="connsiteX698" fmla="*/ 745377 w 1000536"/>
                <a:gd name="connsiteY698" fmla="*/ 143614 h 551395"/>
                <a:gd name="connsiteX699" fmla="*/ 739909 w 1000536"/>
                <a:gd name="connsiteY699" fmla="*/ 143155 h 551395"/>
                <a:gd name="connsiteX700" fmla="*/ 734061 w 1000536"/>
                <a:gd name="connsiteY700" fmla="*/ 143740 h 551395"/>
                <a:gd name="connsiteX701" fmla="*/ 733824 w 1000536"/>
                <a:gd name="connsiteY701" fmla="*/ 142697 h 551395"/>
                <a:gd name="connsiteX702" fmla="*/ 735105 w 1000536"/>
                <a:gd name="connsiteY702" fmla="*/ 142112 h 551395"/>
                <a:gd name="connsiteX703" fmla="*/ 739198 w 1000536"/>
                <a:gd name="connsiteY703" fmla="*/ 141512 h 551395"/>
                <a:gd name="connsiteX704" fmla="*/ 740367 w 1000536"/>
                <a:gd name="connsiteY704" fmla="*/ 140690 h 551395"/>
                <a:gd name="connsiteX705" fmla="*/ 739909 w 1000536"/>
                <a:gd name="connsiteY705" fmla="*/ 139520 h 551395"/>
                <a:gd name="connsiteX706" fmla="*/ 738044 w 1000536"/>
                <a:gd name="connsiteY706" fmla="*/ 138003 h 551395"/>
                <a:gd name="connsiteX707" fmla="*/ 736764 w 1000536"/>
                <a:gd name="connsiteY707" fmla="*/ 136612 h 551395"/>
                <a:gd name="connsiteX708" fmla="*/ 731612 w 1000536"/>
                <a:gd name="connsiteY708" fmla="*/ 133119 h 551395"/>
                <a:gd name="connsiteX709" fmla="*/ 729873 w 1000536"/>
                <a:gd name="connsiteY709" fmla="*/ 131492 h 551395"/>
                <a:gd name="connsiteX710" fmla="*/ 731501 w 1000536"/>
                <a:gd name="connsiteY710" fmla="*/ 130100 h 551395"/>
                <a:gd name="connsiteX711" fmla="*/ 733255 w 1000536"/>
                <a:gd name="connsiteY711" fmla="*/ 130796 h 551395"/>
                <a:gd name="connsiteX712" fmla="*/ 736305 w 1000536"/>
                <a:gd name="connsiteY712" fmla="*/ 133467 h 551395"/>
                <a:gd name="connsiteX713" fmla="*/ 734077 w 1000536"/>
                <a:gd name="connsiteY713" fmla="*/ 127983 h 551395"/>
                <a:gd name="connsiteX714" fmla="*/ 734077 w 1000536"/>
                <a:gd name="connsiteY714" fmla="*/ 121108 h 551395"/>
                <a:gd name="connsiteX715" fmla="*/ 734773 w 1000536"/>
                <a:gd name="connsiteY715" fmla="*/ 115039 h 551395"/>
                <a:gd name="connsiteX716" fmla="*/ 734425 w 1000536"/>
                <a:gd name="connsiteY716" fmla="*/ 112115 h 551395"/>
                <a:gd name="connsiteX717" fmla="*/ 734188 w 1000536"/>
                <a:gd name="connsiteY717" fmla="*/ 110946 h 551395"/>
                <a:gd name="connsiteX718" fmla="*/ 735120 w 1000536"/>
                <a:gd name="connsiteY718" fmla="*/ 110361 h 551395"/>
                <a:gd name="connsiteX719" fmla="*/ 737127 w 1000536"/>
                <a:gd name="connsiteY719" fmla="*/ 108259 h 551395"/>
                <a:gd name="connsiteX720" fmla="*/ 736305 w 1000536"/>
                <a:gd name="connsiteY720" fmla="*/ 107674 h 551395"/>
                <a:gd name="connsiteX721" fmla="*/ 735579 w 1000536"/>
                <a:gd name="connsiteY721" fmla="*/ 106742 h 551395"/>
                <a:gd name="connsiteX722" fmla="*/ 734883 w 1000536"/>
                <a:gd name="connsiteY722" fmla="*/ 106505 h 551395"/>
                <a:gd name="connsiteX723" fmla="*/ 736163 w 1000536"/>
                <a:gd name="connsiteY723" fmla="*/ 104530 h 551395"/>
                <a:gd name="connsiteX724" fmla="*/ 737112 w 1000536"/>
                <a:gd name="connsiteY724" fmla="*/ 101953 h 551395"/>
                <a:gd name="connsiteX725" fmla="*/ 737459 w 1000536"/>
                <a:gd name="connsiteY725" fmla="*/ 99140 h 551395"/>
                <a:gd name="connsiteX726" fmla="*/ 737349 w 1000536"/>
                <a:gd name="connsiteY726" fmla="*/ 96691 h 551395"/>
                <a:gd name="connsiteX727" fmla="*/ 737696 w 1000536"/>
                <a:gd name="connsiteY727" fmla="*/ 94241 h 551395"/>
                <a:gd name="connsiteX728" fmla="*/ 739087 w 1000536"/>
                <a:gd name="connsiteY728" fmla="*/ 92613 h 551395"/>
                <a:gd name="connsiteX729" fmla="*/ 740825 w 1000536"/>
                <a:gd name="connsiteY729" fmla="*/ 92265 h 551395"/>
                <a:gd name="connsiteX730" fmla="*/ 741869 w 1000536"/>
                <a:gd name="connsiteY730" fmla="*/ 93545 h 551395"/>
                <a:gd name="connsiteX731" fmla="*/ 742564 w 1000536"/>
                <a:gd name="connsiteY731" fmla="*/ 95996 h 551395"/>
                <a:gd name="connsiteX732" fmla="*/ 743386 w 1000536"/>
                <a:gd name="connsiteY732" fmla="*/ 97038 h 551395"/>
                <a:gd name="connsiteX733" fmla="*/ 744666 w 1000536"/>
                <a:gd name="connsiteY733" fmla="*/ 96691 h 551395"/>
                <a:gd name="connsiteX734" fmla="*/ 746531 w 1000536"/>
                <a:gd name="connsiteY734" fmla="*/ 95299 h 551395"/>
                <a:gd name="connsiteX735" fmla="*/ 747811 w 1000536"/>
                <a:gd name="connsiteY735" fmla="*/ 93909 h 551395"/>
                <a:gd name="connsiteX736" fmla="*/ 748744 w 1000536"/>
                <a:gd name="connsiteY736" fmla="*/ 92170 h 551395"/>
                <a:gd name="connsiteX737" fmla="*/ 748507 w 1000536"/>
                <a:gd name="connsiteY737" fmla="*/ 90653 h 551395"/>
                <a:gd name="connsiteX738" fmla="*/ 746293 w 1000536"/>
                <a:gd name="connsiteY738" fmla="*/ 89942 h 551395"/>
                <a:gd name="connsiteX739" fmla="*/ 745124 w 1000536"/>
                <a:gd name="connsiteY739" fmla="*/ 88551 h 551395"/>
                <a:gd name="connsiteX740" fmla="*/ 744776 w 1000536"/>
                <a:gd name="connsiteY740" fmla="*/ 86687 h 551395"/>
                <a:gd name="connsiteX741" fmla="*/ 745709 w 1000536"/>
                <a:gd name="connsiteY741" fmla="*/ 84933 h 551395"/>
                <a:gd name="connsiteX742" fmla="*/ 747685 w 1000536"/>
                <a:gd name="connsiteY742" fmla="*/ 84111 h 551395"/>
                <a:gd name="connsiteX743" fmla="*/ 747795 w 1000536"/>
                <a:gd name="connsiteY743" fmla="*/ 86212 h 551395"/>
                <a:gd name="connsiteX744" fmla="*/ 748617 w 1000536"/>
                <a:gd name="connsiteY744" fmla="*/ 87160 h 551395"/>
                <a:gd name="connsiteX745" fmla="*/ 749565 w 1000536"/>
                <a:gd name="connsiteY745" fmla="*/ 86923 h 551395"/>
                <a:gd name="connsiteX746" fmla="*/ 749676 w 1000536"/>
                <a:gd name="connsiteY746" fmla="*/ 83889 h 551395"/>
                <a:gd name="connsiteX747" fmla="*/ 750608 w 1000536"/>
                <a:gd name="connsiteY747" fmla="*/ 83431 h 551395"/>
                <a:gd name="connsiteX748" fmla="*/ 751888 w 1000536"/>
                <a:gd name="connsiteY748" fmla="*/ 83320 h 551395"/>
                <a:gd name="connsiteX749" fmla="*/ 753058 w 1000536"/>
                <a:gd name="connsiteY749" fmla="*/ 82499 h 551395"/>
                <a:gd name="connsiteX750" fmla="*/ 755034 w 1000536"/>
                <a:gd name="connsiteY750" fmla="*/ 80397 h 551395"/>
                <a:gd name="connsiteX751" fmla="*/ 756899 w 1000536"/>
                <a:gd name="connsiteY751" fmla="*/ 79353 h 551395"/>
                <a:gd name="connsiteX752" fmla="*/ 757941 w 1000536"/>
                <a:gd name="connsiteY752" fmla="*/ 77726 h 551395"/>
                <a:gd name="connsiteX753" fmla="*/ 757594 w 1000536"/>
                <a:gd name="connsiteY753" fmla="*/ 73870 h 551395"/>
                <a:gd name="connsiteX754" fmla="*/ 754338 w 1000536"/>
                <a:gd name="connsiteY754" fmla="*/ 58112 h 551395"/>
                <a:gd name="connsiteX755" fmla="*/ 753990 w 1000536"/>
                <a:gd name="connsiteY755" fmla="*/ 57417 h 551395"/>
                <a:gd name="connsiteX756" fmla="*/ 753058 w 1000536"/>
                <a:gd name="connsiteY756" fmla="*/ 55789 h 551395"/>
                <a:gd name="connsiteX757" fmla="*/ 752473 w 1000536"/>
                <a:gd name="connsiteY757" fmla="*/ 54967 h 551395"/>
                <a:gd name="connsiteX758" fmla="*/ 749439 w 1000536"/>
                <a:gd name="connsiteY758" fmla="*/ 52170 h 551395"/>
                <a:gd name="connsiteX759" fmla="*/ 749549 w 1000536"/>
                <a:gd name="connsiteY759" fmla="*/ 52170 h 551395"/>
                <a:gd name="connsiteX760" fmla="*/ 749549 w 1000536"/>
                <a:gd name="connsiteY760" fmla="*/ 52170 h 551395"/>
                <a:gd name="connsiteX761" fmla="*/ 748127 w 1000536"/>
                <a:gd name="connsiteY761" fmla="*/ 50874 h 551395"/>
                <a:gd name="connsiteX762" fmla="*/ 742659 w 1000536"/>
                <a:gd name="connsiteY762" fmla="*/ 48076 h 551395"/>
                <a:gd name="connsiteX763" fmla="*/ 741964 w 1000536"/>
                <a:gd name="connsiteY763" fmla="*/ 47476 h 551395"/>
                <a:gd name="connsiteX764" fmla="*/ 740098 w 1000536"/>
                <a:gd name="connsiteY764" fmla="*/ 45848 h 551395"/>
                <a:gd name="connsiteX765" fmla="*/ 738581 w 1000536"/>
                <a:gd name="connsiteY765" fmla="*/ 45027 h 551395"/>
                <a:gd name="connsiteX766" fmla="*/ 734710 w 1000536"/>
                <a:gd name="connsiteY766" fmla="*/ 45137 h 551395"/>
                <a:gd name="connsiteX767" fmla="*/ 730284 w 1000536"/>
                <a:gd name="connsiteY767" fmla="*/ 44552 h 551395"/>
                <a:gd name="connsiteX768" fmla="*/ 728530 w 1000536"/>
                <a:gd name="connsiteY768" fmla="*/ 44552 h 551395"/>
                <a:gd name="connsiteX769" fmla="*/ 726665 w 1000536"/>
                <a:gd name="connsiteY769" fmla="*/ 44094 h 551395"/>
                <a:gd name="connsiteX770" fmla="*/ 725496 w 1000536"/>
                <a:gd name="connsiteY770" fmla="*/ 42229 h 551395"/>
                <a:gd name="connsiteX771" fmla="*/ 724452 w 1000536"/>
                <a:gd name="connsiteY771" fmla="*/ 39906 h 551395"/>
                <a:gd name="connsiteX772" fmla="*/ 723283 w 1000536"/>
                <a:gd name="connsiteY772" fmla="*/ 37915 h 551395"/>
                <a:gd name="connsiteX773" fmla="*/ 719996 w 1000536"/>
                <a:gd name="connsiteY773" fmla="*/ 35718 h 551395"/>
                <a:gd name="connsiteX774" fmla="*/ 716155 w 1000536"/>
                <a:gd name="connsiteY774" fmla="*/ 34532 h 551395"/>
                <a:gd name="connsiteX775" fmla="*/ 712077 w 1000536"/>
                <a:gd name="connsiteY775" fmla="*/ 34184 h 551395"/>
                <a:gd name="connsiteX776" fmla="*/ 701220 w 1000536"/>
                <a:gd name="connsiteY776" fmla="*/ 35354 h 551395"/>
                <a:gd name="connsiteX777" fmla="*/ 697965 w 1000536"/>
                <a:gd name="connsiteY777" fmla="*/ 34406 h 551395"/>
                <a:gd name="connsiteX778" fmla="*/ 692812 w 1000536"/>
                <a:gd name="connsiteY778" fmla="*/ 30913 h 551395"/>
                <a:gd name="connsiteX779" fmla="*/ 690600 w 1000536"/>
                <a:gd name="connsiteY779" fmla="*/ 29633 h 551395"/>
                <a:gd name="connsiteX780" fmla="*/ 688624 w 1000536"/>
                <a:gd name="connsiteY780" fmla="*/ 28006 h 551395"/>
                <a:gd name="connsiteX781" fmla="*/ 687454 w 1000536"/>
                <a:gd name="connsiteY781" fmla="*/ 25792 h 551395"/>
                <a:gd name="connsiteX782" fmla="*/ 687802 w 1000536"/>
                <a:gd name="connsiteY782" fmla="*/ 22979 h 551395"/>
                <a:gd name="connsiteX783" fmla="*/ 691058 w 1000536"/>
                <a:gd name="connsiteY783" fmla="*/ 18665 h 551395"/>
                <a:gd name="connsiteX784" fmla="*/ 692338 w 1000536"/>
                <a:gd name="connsiteY784" fmla="*/ 15994 h 551395"/>
                <a:gd name="connsiteX785" fmla="*/ 692227 w 1000536"/>
                <a:gd name="connsiteY785" fmla="*/ 12849 h 551395"/>
                <a:gd name="connsiteX786" fmla="*/ 690363 w 1000536"/>
                <a:gd name="connsiteY786" fmla="*/ 10747 h 551395"/>
                <a:gd name="connsiteX787" fmla="*/ 687802 w 1000536"/>
                <a:gd name="connsiteY787" fmla="*/ 10162 h 551395"/>
                <a:gd name="connsiteX788" fmla="*/ 684895 w 1000536"/>
                <a:gd name="connsiteY788" fmla="*/ 9925 h 551395"/>
                <a:gd name="connsiteX789" fmla="*/ 682302 w 1000536"/>
                <a:gd name="connsiteY789" fmla="*/ 8866 h 551395"/>
                <a:gd name="connsiteX790" fmla="*/ 679157 w 1000536"/>
                <a:gd name="connsiteY790" fmla="*/ 5484 h 551395"/>
                <a:gd name="connsiteX791" fmla="*/ 677640 w 1000536"/>
                <a:gd name="connsiteY791" fmla="*/ 4551 h 551395"/>
                <a:gd name="connsiteX792" fmla="*/ 671935 w 1000536"/>
                <a:gd name="connsiteY792" fmla="*/ 4315 h 551395"/>
                <a:gd name="connsiteX793" fmla="*/ 666324 w 1000536"/>
                <a:gd name="connsiteY793" fmla="*/ 3382 h 551395"/>
                <a:gd name="connsiteX794" fmla="*/ 664001 w 1000536"/>
                <a:gd name="connsiteY794" fmla="*/ 3382 h 551395"/>
                <a:gd name="connsiteX795" fmla="*/ 657948 w 1000536"/>
                <a:gd name="connsiteY795" fmla="*/ 4663 h 551395"/>
                <a:gd name="connsiteX796" fmla="*/ 655356 w 1000536"/>
                <a:gd name="connsiteY796" fmla="*/ 3967 h 551395"/>
                <a:gd name="connsiteX797" fmla="*/ 655245 w 1000536"/>
                <a:gd name="connsiteY797" fmla="*/ 4663 h 551395"/>
                <a:gd name="connsiteX798" fmla="*/ 654787 w 1000536"/>
                <a:gd name="connsiteY798" fmla="*/ 6654 h 551395"/>
                <a:gd name="connsiteX799" fmla="*/ 653507 w 1000536"/>
                <a:gd name="connsiteY799" fmla="*/ 13307 h 551395"/>
                <a:gd name="connsiteX800" fmla="*/ 652338 w 1000536"/>
                <a:gd name="connsiteY800" fmla="*/ 18428 h 551395"/>
                <a:gd name="connsiteX801" fmla="*/ 650820 w 1000536"/>
                <a:gd name="connsiteY801" fmla="*/ 26014 h 551395"/>
                <a:gd name="connsiteX802" fmla="*/ 649777 w 1000536"/>
                <a:gd name="connsiteY802" fmla="*/ 30897 h 551395"/>
                <a:gd name="connsiteX803" fmla="*/ 649319 w 1000536"/>
                <a:gd name="connsiteY803" fmla="*/ 32999 h 551395"/>
                <a:gd name="connsiteX804" fmla="*/ 648971 w 1000536"/>
                <a:gd name="connsiteY804" fmla="*/ 34991 h 551395"/>
                <a:gd name="connsiteX805" fmla="*/ 647802 w 1000536"/>
                <a:gd name="connsiteY805" fmla="*/ 34279 h 551395"/>
                <a:gd name="connsiteX806" fmla="*/ 646284 w 1000536"/>
                <a:gd name="connsiteY806" fmla="*/ 33584 h 551395"/>
                <a:gd name="connsiteX807" fmla="*/ 638351 w 1000536"/>
                <a:gd name="connsiteY807" fmla="*/ 29506 h 551395"/>
                <a:gd name="connsiteX808" fmla="*/ 630527 w 1000536"/>
                <a:gd name="connsiteY808" fmla="*/ 25429 h 551395"/>
                <a:gd name="connsiteX809" fmla="*/ 622610 w 1000536"/>
                <a:gd name="connsiteY809" fmla="*/ 21336 h 551395"/>
                <a:gd name="connsiteX810" fmla="*/ 614676 w 1000536"/>
                <a:gd name="connsiteY810" fmla="*/ 17385 h 551395"/>
                <a:gd name="connsiteX811" fmla="*/ 606758 w 1000536"/>
                <a:gd name="connsiteY811" fmla="*/ 13307 h 551395"/>
                <a:gd name="connsiteX812" fmla="*/ 598935 w 1000536"/>
                <a:gd name="connsiteY812" fmla="*/ 9214 h 551395"/>
                <a:gd name="connsiteX813" fmla="*/ 591001 w 1000536"/>
                <a:gd name="connsiteY813" fmla="*/ 5121 h 551395"/>
                <a:gd name="connsiteX814" fmla="*/ 583194 w 1000536"/>
                <a:gd name="connsiteY814" fmla="*/ 1043 h 551395"/>
                <a:gd name="connsiteX815" fmla="*/ 580981 w 1000536"/>
                <a:gd name="connsiteY815" fmla="*/ 0 h 551395"/>
                <a:gd name="connsiteX816" fmla="*/ 579448 w 1000536"/>
                <a:gd name="connsiteY816" fmla="*/ 1170 h 551395"/>
                <a:gd name="connsiteX817" fmla="*/ 578279 w 1000536"/>
                <a:gd name="connsiteY817" fmla="*/ 4204 h 551395"/>
                <a:gd name="connsiteX818" fmla="*/ 577931 w 1000536"/>
                <a:gd name="connsiteY818" fmla="*/ 5832 h 551395"/>
                <a:gd name="connsiteX819" fmla="*/ 577931 w 1000536"/>
                <a:gd name="connsiteY819" fmla="*/ 7112 h 551395"/>
                <a:gd name="connsiteX820" fmla="*/ 578279 w 1000536"/>
                <a:gd name="connsiteY820" fmla="*/ 8629 h 551395"/>
                <a:gd name="connsiteX821" fmla="*/ 579938 w 1000536"/>
                <a:gd name="connsiteY821" fmla="*/ 13070 h 551395"/>
                <a:gd name="connsiteX822" fmla="*/ 580286 w 1000536"/>
                <a:gd name="connsiteY822" fmla="*/ 14587 h 551395"/>
                <a:gd name="connsiteX823" fmla="*/ 580396 w 1000536"/>
                <a:gd name="connsiteY823" fmla="*/ 16452 h 551395"/>
                <a:gd name="connsiteX824" fmla="*/ 580396 w 1000536"/>
                <a:gd name="connsiteY824" fmla="*/ 17385 h 551395"/>
                <a:gd name="connsiteX825" fmla="*/ 580160 w 1000536"/>
                <a:gd name="connsiteY825" fmla="*/ 19123 h 551395"/>
                <a:gd name="connsiteX826" fmla="*/ 578974 w 1000536"/>
                <a:gd name="connsiteY826" fmla="*/ 22395 h 551395"/>
                <a:gd name="connsiteX827" fmla="*/ 576303 w 1000536"/>
                <a:gd name="connsiteY827" fmla="*/ 28337 h 551395"/>
                <a:gd name="connsiteX828" fmla="*/ 576066 w 1000536"/>
                <a:gd name="connsiteY828" fmla="*/ 29033 h 551395"/>
                <a:gd name="connsiteX829" fmla="*/ 575955 w 1000536"/>
                <a:gd name="connsiteY829" fmla="*/ 29854 h 551395"/>
                <a:gd name="connsiteX830" fmla="*/ 575955 w 1000536"/>
                <a:gd name="connsiteY830" fmla="*/ 30550 h 551395"/>
                <a:gd name="connsiteX831" fmla="*/ 576066 w 1000536"/>
                <a:gd name="connsiteY831" fmla="*/ 31245 h 551395"/>
                <a:gd name="connsiteX832" fmla="*/ 576303 w 1000536"/>
                <a:gd name="connsiteY832" fmla="*/ 31940 h 551395"/>
                <a:gd name="connsiteX833" fmla="*/ 576540 w 1000536"/>
                <a:gd name="connsiteY833" fmla="*/ 32541 h 551395"/>
                <a:gd name="connsiteX834" fmla="*/ 576999 w 1000536"/>
                <a:gd name="connsiteY834" fmla="*/ 34153 h 551395"/>
                <a:gd name="connsiteX835" fmla="*/ 577109 w 1000536"/>
                <a:gd name="connsiteY835" fmla="*/ 34975 h 551395"/>
                <a:gd name="connsiteX836" fmla="*/ 577109 w 1000536"/>
                <a:gd name="connsiteY836" fmla="*/ 35908 h 551395"/>
                <a:gd name="connsiteX837" fmla="*/ 576761 w 1000536"/>
                <a:gd name="connsiteY837" fmla="*/ 38484 h 551395"/>
                <a:gd name="connsiteX838" fmla="*/ 576761 w 1000536"/>
                <a:gd name="connsiteY838" fmla="*/ 39416 h 551395"/>
                <a:gd name="connsiteX839" fmla="*/ 576761 w 1000536"/>
                <a:gd name="connsiteY839" fmla="*/ 40459 h 551395"/>
                <a:gd name="connsiteX840" fmla="*/ 576999 w 1000536"/>
                <a:gd name="connsiteY840" fmla="*/ 41281 h 551395"/>
                <a:gd name="connsiteX841" fmla="*/ 577236 w 1000536"/>
                <a:gd name="connsiteY841" fmla="*/ 41976 h 551395"/>
                <a:gd name="connsiteX842" fmla="*/ 578168 w 1000536"/>
                <a:gd name="connsiteY842" fmla="*/ 44078 h 551395"/>
                <a:gd name="connsiteX843" fmla="*/ 578405 w 1000536"/>
                <a:gd name="connsiteY843" fmla="*/ 44774 h 551395"/>
                <a:gd name="connsiteX844" fmla="*/ 578516 w 1000536"/>
                <a:gd name="connsiteY844" fmla="*/ 45595 h 551395"/>
                <a:gd name="connsiteX845" fmla="*/ 578405 w 1000536"/>
                <a:gd name="connsiteY845" fmla="*/ 46164 h 551395"/>
                <a:gd name="connsiteX846" fmla="*/ 577946 w 1000536"/>
                <a:gd name="connsiteY846" fmla="*/ 47096 h 551395"/>
                <a:gd name="connsiteX847" fmla="*/ 575039 w 1000536"/>
                <a:gd name="connsiteY847" fmla="*/ 52707 h 551395"/>
                <a:gd name="connsiteX848" fmla="*/ 570961 w 1000536"/>
                <a:gd name="connsiteY848" fmla="*/ 57369 h 551395"/>
                <a:gd name="connsiteX849" fmla="*/ 567231 w 1000536"/>
                <a:gd name="connsiteY849" fmla="*/ 64023 h 551395"/>
                <a:gd name="connsiteX850" fmla="*/ 565920 w 1000536"/>
                <a:gd name="connsiteY850" fmla="*/ 67642 h 551395"/>
                <a:gd name="connsiteX851" fmla="*/ 565809 w 1000536"/>
                <a:gd name="connsiteY851" fmla="*/ 68338 h 551395"/>
                <a:gd name="connsiteX852" fmla="*/ 565809 w 1000536"/>
                <a:gd name="connsiteY852" fmla="*/ 68922 h 551395"/>
                <a:gd name="connsiteX853" fmla="*/ 566046 w 1000536"/>
                <a:gd name="connsiteY853" fmla="*/ 69381 h 551395"/>
                <a:gd name="connsiteX854" fmla="*/ 566283 w 1000536"/>
                <a:gd name="connsiteY854" fmla="*/ 69966 h 551395"/>
                <a:gd name="connsiteX855" fmla="*/ 566283 w 1000536"/>
                <a:gd name="connsiteY855" fmla="*/ 70550 h 551395"/>
                <a:gd name="connsiteX856" fmla="*/ 565936 w 1000536"/>
                <a:gd name="connsiteY856" fmla="*/ 71941 h 551395"/>
                <a:gd name="connsiteX857" fmla="*/ 563612 w 1000536"/>
                <a:gd name="connsiteY857" fmla="*/ 76493 h 551395"/>
                <a:gd name="connsiteX858" fmla="*/ 562917 w 1000536"/>
                <a:gd name="connsiteY858" fmla="*/ 77314 h 551395"/>
                <a:gd name="connsiteX859" fmla="*/ 561985 w 1000536"/>
                <a:gd name="connsiteY859" fmla="*/ 78247 h 551395"/>
                <a:gd name="connsiteX860" fmla="*/ 560230 w 1000536"/>
                <a:gd name="connsiteY860" fmla="*/ 79290 h 551395"/>
                <a:gd name="connsiteX861" fmla="*/ 558950 w 1000536"/>
                <a:gd name="connsiteY861" fmla="*/ 79748 h 551395"/>
                <a:gd name="connsiteX862" fmla="*/ 558017 w 1000536"/>
                <a:gd name="connsiteY862" fmla="*/ 80333 h 551395"/>
                <a:gd name="connsiteX863" fmla="*/ 557432 w 1000536"/>
                <a:gd name="connsiteY863" fmla="*/ 81029 h 551395"/>
                <a:gd name="connsiteX864" fmla="*/ 556975 w 1000536"/>
                <a:gd name="connsiteY864" fmla="*/ 82419 h 551395"/>
                <a:gd name="connsiteX865" fmla="*/ 556279 w 1000536"/>
                <a:gd name="connsiteY865" fmla="*/ 85453 h 551395"/>
                <a:gd name="connsiteX866" fmla="*/ 555583 w 1000536"/>
                <a:gd name="connsiteY866" fmla="*/ 86860 h 551395"/>
                <a:gd name="connsiteX867" fmla="*/ 555125 w 1000536"/>
                <a:gd name="connsiteY867" fmla="*/ 87682 h 551395"/>
                <a:gd name="connsiteX868" fmla="*/ 554303 w 1000536"/>
                <a:gd name="connsiteY868" fmla="*/ 88504 h 551395"/>
                <a:gd name="connsiteX869" fmla="*/ 551712 w 1000536"/>
                <a:gd name="connsiteY869" fmla="*/ 90258 h 551395"/>
                <a:gd name="connsiteX870" fmla="*/ 550779 w 1000536"/>
                <a:gd name="connsiteY870" fmla="*/ 90733 h 551395"/>
                <a:gd name="connsiteX871" fmla="*/ 550084 w 1000536"/>
                <a:gd name="connsiteY871" fmla="*/ 90969 h 551395"/>
                <a:gd name="connsiteX872" fmla="*/ 549388 w 1000536"/>
                <a:gd name="connsiteY872" fmla="*/ 90859 h 551395"/>
                <a:gd name="connsiteX873" fmla="*/ 548803 w 1000536"/>
                <a:gd name="connsiteY873" fmla="*/ 90621 h 551395"/>
                <a:gd name="connsiteX874" fmla="*/ 548345 w 1000536"/>
                <a:gd name="connsiteY874" fmla="*/ 90163 h 551395"/>
                <a:gd name="connsiteX875" fmla="*/ 547887 w 1000536"/>
                <a:gd name="connsiteY875" fmla="*/ 89563 h 551395"/>
                <a:gd name="connsiteX876" fmla="*/ 547429 w 1000536"/>
                <a:gd name="connsiteY876" fmla="*/ 89104 h 551395"/>
                <a:gd name="connsiteX877" fmla="*/ 546971 w 1000536"/>
                <a:gd name="connsiteY877" fmla="*/ 88867 h 551395"/>
                <a:gd name="connsiteX878" fmla="*/ 546386 w 1000536"/>
                <a:gd name="connsiteY878" fmla="*/ 88978 h 551395"/>
                <a:gd name="connsiteX879" fmla="*/ 545801 w 1000536"/>
                <a:gd name="connsiteY879" fmla="*/ 89436 h 551395"/>
                <a:gd name="connsiteX880" fmla="*/ 543825 w 1000536"/>
                <a:gd name="connsiteY880" fmla="*/ 93988 h 551395"/>
                <a:gd name="connsiteX881" fmla="*/ 541154 w 1000536"/>
                <a:gd name="connsiteY881" fmla="*/ 100167 h 551395"/>
                <a:gd name="connsiteX882" fmla="*/ 537867 w 1000536"/>
                <a:gd name="connsiteY882" fmla="*/ 107390 h 551395"/>
                <a:gd name="connsiteX883" fmla="*/ 535418 w 1000536"/>
                <a:gd name="connsiteY883" fmla="*/ 113222 h 551395"/>
                <a:gd name="connsiteX884" fmla="*/ 534833 w 1000536"/>
                <a:gd name="connsiteY884" fmla="*/ 114044 h 551395"/>
                <a:gd name="connsiteX885" fmla="*/ 534248 w 1000536"/>
                <a:gd name="connsiteY885" fmla="*/ 114739 h 551395"/>
                <a:gd name="connsiteX886" fmla="*/ 533315 w 1000536"/>
                <a:gd name="connsiteY886" fmla="*/ 114628 h 551395"/>
                <a:gd name="connsiteX887" fmla="*/ 528543 w 1000536"/>
                <a:gd name="connsiteY887" fmla="*/ 112527 h 551395"/>
                <a:gd name="connsiteX888" fmla="*/ 522584 w 1000536"/>
                <a:gd name="connsiteY888" fmla="*/ 109840 h 551395"/>
                <a:gd name="connsiteX889" fmla="*/ 518507 w 1000536"/>
                <a:gd name="connsiteY889" fmla="*/ 108086 h 551395"/>
                <a:gd name="connsiteX890" fmla="*/ 517922 w 1000536"/>
                <a:gd name="connsiteY890" fmla="*/ 108196 h 551395"/>
                <a:gd name="connsiteX891" fmla="*/ 517338 w 1000536"/>
                <a:gd name="connsiteY891" fmla="*/ 108891 h 551395"/>
                <a:gd name="connsiteX892" fmla="*/ 513592 w 1000536"/>
                <a:gd name="connsiteY892" fmla="*/ 116715 h 551395"/>
                <a:gd name="connsiteX893" fmla="*/ 512896 w 1000536"/>
                <a:gd name="connsiteY893" fmla="*/ 118232 h 551395"/>
                <a:gd name="connsiteX894" fmla="*/ 512660 w 1000536"/>
                <a:gd name="connsiteY894" fmla="*/ 119622 h 551395"/>
                <a:gd name="connsiteX895" fmla="*/ 512660 w 1000536"/>
                <a:gd name="connsiteY895" fmla="*/ 120444 h 551395"/>
                <a:gd name="connsiteX896" fmla="*/ 512422 w 1000536"/>
                <a:gd name="connsiteY896" fmla="*/ 121376 h 551395"/>
                <a:gd name="connsiteX897" fmla="*/ 512075 w 1000536"/>
                <a:gd name="connsiteY897" fmla="*/ 122546 h 551395"/>
                <a:gd name="connsiteX898" fmla="*/ 510557 w 1000536"/>
                <a:gd name="connsiteY898" fmla="*/ 125929 h 551395"/>
                <a:gd name="connsiteX899" fmla="*/ 510209 w 1000536"/>
                <a:gd name="connsiteY899" fmla="*/ 127319 h 551395"/>
                <a:gd name="connsiteX900" fmla="*/ 510099 w 1000536"/>
                <a:gd name="connsiteY900" fmla="*/ 128252 h 551395"/>
                <a:gd name="connsiteX901" fmla="*/ 510557 w 1000536"/>
                <a:gd name="connsiteY901" fmla="*/ 137117 h 551395"/>
                <a:gd name="connsiteX902" fmla="*/ 510446 w 1000536"/>
                <a:gd name="connsiteY902" fmla="*/ 137814 h 551395"/>
                <a:gd name="connsiteX903" fmla="*/ 509988 w 1000536"/>
                <a:gd name="connsiteY903" fmla="*/ 138524 h 551395"/>
                <a:gd name="connsiteX904" fmla="*/ 509167 w 1000536"/>
                <a:gd name="connsiteY904" fmla="*/ 139457 h 551395"/>
                <a:gd name="connsiteX905" fmla="*/ 507539 w 1000536"/>
                <a:gd name="connsiteY905" fmla="*/ 140974 h 551395"/>
                <a:gd name="connsiteX906" fmla="*/ 506495 w 1000536"/>
                <a:gd name="connsiteY906" fmla="*/ 142144 h 551395"/>
                <a:gd name="connsiteX907" fmla="*/ 505453 w 1000536"/>
                <a:gd name="connsiteY907" fmla="*/ 143661 h 551395"/>
                <a:gd name="connsiteX908" fmla="*/ 504757 w 1000536"/>
                <a:gd name="connsiteY908" fmla="*/ 145636 h 551395"/>
                <a:gd name="connsiteX909" fmla="*/ 504409 w 1000536"/>
                <a:gd name="connsiteY909" fmla="*/ 146806 h 551395"/>
                <a:gd name="connsiteX910" fmla="*/ 504299 w 1000536"/>
                <a:gd name="connsiteY910" fmla="*/ 147849 h 551395"/>
                <a:gd name="connsiteX911" fmla="*/ 504061 w 1000536"/>
                <a:gd name="connsiteY911" fmla="*/ 153096 h 551395"/>
                <a:gd name="connsiteX912" fmla="*/ 503951 w 1000536"/>
                <a:gd name="connsiteY912" fmla="*/ 153555 h 551395"/>
                <a:gd name="connsiteX913" fmla="*/ 503951 w 1000536"/>
                <a:gd name="connsiteY913" fmla="*/ 153791 h 551395"/>
                <a:gd name="connsiteX914" fmla="*/ 503951 w 1000536"/>
                <a:gd name="connsiteY914" fmla="*/ 154487 h 551395"/>
                <a:gd name="connsiteX915" fmla="*/ 503951 w 1000536"/>
                <a:gd name="connsiteY915" fmla="*/ 154850 h 551395"/>
                <a:gd name="connsiteX916" fmla="*/ 503129 w 1000536"/>
                <a:gd name="connsiteY916" fmla="*/ 160445 h 551395"/>
                <a:gd name="connsiteX917" fmla="*/ 502782 w 1000536"/>
                <a:gd name="connsiteY917" fmla="*/ 162199 h 551395"/>
                <a:gd name="connsiteX918" fmla="*/ 502197 w 1000536"/>
                <a:gd name="connsiteY918" fmla="*/ 163716 h 551395"/>
                <a:gd name="connsiteX919" fmla="*/ 500537 w 1000536"/>
                <a:gd name="connsiteY919" fmla="*/ 167099 h 551395"/>
                <a:gd name="connsiteX920" fmla="*/ 498325 w 1000536"/>
                <a:gd name="connsiteY920" fmla="*/ 171761 h 551395"/>
                <a:gd name="connsiteX921" fmla="*/ 495180 w 1000536"/>
                <a:gd name="connsiteY921" fmla="*/ 178525 h 551395"/>
                <a:gd name="connsiteX922" fmla="*/ 494722 w 1000536"/>
                <a:gd name="connsiteY922" fmla="*/ 179110 h 551395"/>
                <a:gd name="connsiteX923" fmla="*/ 494137 w 1000536"/>
                <a:gd name="connsiteY923" fmla="*/ 179568 h 551395"/>
                <a:gd name="connsiteX924" fmla="*/ 493204 w 1000536"/>
                <a:gd name="connsiteY924" fmla="*/ 179679 h 551395"/>
                <a:gd name="connsiteX925" fmla="*/ 485144 w 1000536"/>
                <a:gd name="connsiteY925" fmla="*/ 178635 h 551395"/>
                <a:gd name="connsiteX926" fmla="*/ 478396 w 1000536"/>
                <a:gd name="connsiteY926" fmla="*/ 177813 h 551395"/>
                <a:gd name="connsiteX927" fmla="*/ 472437 w 1000536"/>
                <a:gd name="connsiteY927" fmla="*/ 176992 h 551395"/>
                <a:gd name="connsiteX928" fmla="*/ 466384 w 1000536"/>
                <a:gd name="connsiteY928" fmla="*/ 176171 h 551395"/>
                <a:gd name="connsiteX929" fmla="*/ 466037 w 1000536"/>
                <a:gd name="connsiteY929" fmla="*/ 176059 h 551395"/>
                <a:gd name="connsiteX930" fmla="*/ 465799 w 1000536"/>
                <a:gd name="connsiteY930" fmla="*/ 175949 h 551395"/>
                <a:gd name="connsiteX931" fmla="*/ 465910 w 1000536"/>
                <a:gd name="connsiteY931" fmla="*/ 175364 h 551395"/>
                <a:gd name="connsiteX932" fmla="*/ 466147 w 1000536"/>
                <a:gd name="connsiteY932" fmla="*/ 174084 h 551395"/>
                <a:gd name="connsiteX933" fmla="*/ 466147 w 1000536"/>
                <a:gd name="connsiteY933" fmla="*/ 173499 h 551395"/>
                <a:gd name="connsiteX934" fmla="*/ 466147 w 1000536"/>
                <a:gd name="connsiteY934" fmla="*/ 173041 h 551395"/>
                <a:gd name="connsiteX935" fmla="*/ 466037 w 1000536"/>
                <a:gd name="connsiteY935" fmla="*/ 172804 h 551395"/>
                <a:gd name="connsiteX936" fmla="*/ 465579 w 1000536"/>
                <a:gd name="connsiteY936" fmla="*/ 172108 h 551395"/>
                <a:gd name="connsiteX937" fmla="*/ 459272 w 1000536"/>
                <a:gd name="connsiteY937" fmla="*/ 164523 h 551395"/>
                <a:gd name="connsiteX938" fmla="*/ 458814 w 1000536"/>
                <a:gd name="connsiteY938" fmla="*/ 164048 h 551395"/>
                <a:gd name="connsiteX939" fmla="*/ 458340 w 1000536"/>
                <a:gd name="connsiteY939" fmla="*/ 163811 h 551395"/>
                <a:gd name="connsiteX940" fmla="*/ 457992 w 1000536"/>
                <a:gd name="connsiteY940" fmla="*/ 163701 h 551395"/>
                <a:gd name="connsiteX941" fmla="*/ 447135 w 1000536"/>
                <a:gd name="connsiteY941" fmla="*/ 161836 h 551395"/>
                <a:gd name="connsiteX942" fmla="*/ 446313 w 1000536"/>
                <a:gd name="connsiteY942" fmla="*/ 161947 h 551395"/>
                <a:gd name="connsiteX943" fmla="*/ 445728 w 1000536"/>
                <a:gd name="connsiteY943" fmla="*/ 162769 h 551395"/>
                <a:gd name="connsiteX944" fmla="*/ 445270 w 1000536"/>
                <a:gd name="connsiteY944" fmla="*/ 164048 h 551395"/>
                <a:gd name="connsiteX945" fmla="*/ 444922 w 1000536"/>
                <a:gd name="connsiteY945" fmla="*/ 166862 h 551395"/>
                <a:gd name="connsiteX946" fmla="*/ 445033 w 1000536"/>
                <a:gd name="connsiteY946" fmla="*/ 168379 h 551395"/>
                <a:gd name="connsiteX947" fmla="*/ 445143 w 1000536"/>
                <a:gd name="connsiteY947" fmla="*/ 169548 h 551395"/>
                <a:gd name="connsiteX948" fmla="*/ 445380 w 1000536"/>
                <a:gd name="connsiteY948" fmla="*/ 170370 h 551395"/>
                <a:gd name="connsiteX949" fmla="*/ 445491 w 1000536"/>
                <a:gd name="connsiteY949" fmla="*/ 171303 h 551395"/>
                <a:gd name="connsiteX950" fmla="*/ 445380 w 1000536"/>
                <a:gd name="connsiteY950" fmla="*/ 172125 h 551395"/>
                <a:gd name="connsiteX951" fmla="*/ 445033 w 1000536"/>
                <a:gd name="connsiteY951" fmla="*/ 173405 h 551395"/>
                <a:gd name="connsiteX952" fmla="*/ 443405 w 1000536"/>
                <a:gd name="connsiteY952" fmla="*/ 177008 h 551395"/>
                <a:gd name="connsiteX953" fmla="*/ 443405 w 1000536"/>
                <a:gd name="connsiteY953" fmla="*/ 177371 h 551395"/>
                <a:gd name="connsiteX954" fmla="*/ 443405 w 1000536"/>
                <a:gd name="connsiteY954" fmla="*/ 179695 h 551395"/>
                <a:gd name="connsiteX955" fmla="*/ 444448 w 1000536"/>
                <a:gd name="connsiteY955" fmla="*/ 186111 h 551395"/>
                <a:gd name="connsiteX956" fmla="*/ 444338 w 1000536"/>
                <a:gd name="connsiteY956" fmla="*/ 187044 h 551395"/>
                <a:gd name="connsiteX957" fmla="*/ 443990 w 1000536"/>
                <a:gd name="connsiteY957" fmla="*/ 188086 h 551395"/>
                <a:gd name="connsiteX958" fmla="*/ 442473 w 1000536"/>
                <a:gd name="connsiteY958" fmla="*/ 191010 h 551395"/>
                <a:gd name="connsiteX959" fmla="*/ 442125 w 1000536"/>
                <a:gd name="connsiteY959" fmla="*/ 192527 h 551395"/>
                <a:gd name="connsiteX960" fmla="*/ 441666 w 1000536"/>
                <a:gd name="connsiteY960" fmla="*/ 197316 h 551395"/>
                <a:gd name="connsiteX961" fmla="*/ 441319 w 1000536"/>
                <a:gd name="connsiteY961" fmla="*/ 198249 h 551395"/>
                <a:gd name="connsiteX962" fmla="*/ 440149 w 1000536"/>
                <a:gd name="connsiteY962" fmla="*/ 199292 h 551395"/>
                <a:gd name="connsiteX963" fmla="*/ 438048 w 1000536"/>
                <a:gd name="connsiteY963" fmla="*/ 200572 h 551395"/>
                <a:gd name="connsiteX964" fmla="*/ 437573 w 1000536"/>
                <a:gd name="connsiteY964" fmla="*/ 201156 h 551395"/>
                <a:gd name="connsiteX965" fmla="*/ 437336 w 1000536"/>
                <a:gd name="connsiteY965" fmla="*/ 202089 h 551395"/>
                <a:gd name="connsiteX966" fmla="*/ 437099 w 1000536"/>
                <a:gd name="connsiteY966" fmla="*/ 203607 h 551395"/>
                <a:gd name="connsiteX967" fmla="*/ 436641 w 1000536"/>
                <a:gd name="connsiteY967" fmla="*/ 204997 h 551395"/>
                <a:gd name="connsiteX968" fmla="*/ 435692 w 1000536"/>
                <a:gd name="connsiteY968" fmla="*/ 206751 h 551395"/>
                <a:gd name="connsiteX969" fmla="*/ 435234 w 1000536"/>
                <a:gd name="connsiteY969" fmla="*/ 207921 h 551395"/>
                <a:gd name="connsiteX970" fmla="*/ 435344 w 1000536"/>
                <a:gd name="connsiteY970" fmla="*/ 209438 h 551395"/>
                <a:gd name="connsiteX971" fmla="*/ 435692 w 1000536"/>
                <a:gd name="connsiteY971" fmla="*/ 210370 h 551395"/>
                <a:gd name="connsiteX972" fmla="*/ 436419 w 1000536"/>
                <a:gd name="connsiteY972" fmla="*/ 211762 h 551395"/>
                <a:gd name="connsiteX973" fmla="*/ 436767 w 1000536"/>
                <a:gd name="connsiteY973" fmla="*/ 212457 h 551395"/>
                <a:gd name="connsiteX974" fmla="*/ 437004 w 1000536"/>
                <a:gd name="connsiteY974" fmla="*/ 213152 h 551395"/>
                <a:gd name="connsiteX975" fmla="*/ 436767 w 1000536"/>
                <a:gd name="connsiteY975" fmla="*/ 214195 h 551395"/>
                <a:gd name="connsiteX976" fmla="*/ 436419 w 1000536"/>
                <a:gd name="connsiteY976" fmla="*/ 215238 h 551395"/>
                <a:gd name="connsiteX977" fmla="*/ 434760 w 1000536"/>
                <a:gd name="connsiteY977" fmla="*/ 217814 h 551395"/>
                <a:gd name="connsiteX978" fmla="*/ 432310 w 1000536"/>
                <a:gd name="connsiteY978" fmla="*/ 220153 h 551395"/>
                <a:gd name="connsiteX979" fmla="*/ 431378 w 1000536"/>
                <a:gd name="connsiteY979" fmla="*/ 221433 h 551395"/>
                <a:gd name="connsiteX980" fmla="*/ 429276 w 1000536"/>
                <a:gd name="connsiteY980" fmla="*/ 225164 h 551395"/>
                <a:gd name="connsiteX981" fmla="*/ 424503 w 1000536"/>
                <a:gd name="connsiteY981" fmla="*/ 231469 h 551395"/>
                <a:gd name="connsiteX982" fmla="*/ 424266 w 1000536"/>
                <a:gd name="connsiteY982" fmla="*/ 232291 h 551395"/>
                <a:gd name="connsiteX983" fmla="*/ 424156 w 1000536"/>
                <a:gd name="connsiteY983" fmla="*/ 233113 h 551395"/>
                <a:gd name="connsiteX984" fmla="*/ 424393 w 1000536"/>
                <a:gd name="connsiteY984" fmla="*/ 234393 h 551395"/>
                <a:gd name="connsiteX985" fmla="*/ 424978 w 1000536"/>
                <a:gd name="connsiteY985" fmla="*/ 235784 h 551395"/>
                <a:gd name="connsiteX986" fmla="*/ 424978 w 1000536"/>
                <a:gd name="connsiteY986" fmla="*/ 236827 h 551395"/>
                <a:gd name="connsiteX987" fmla="*/ 423808 w 1000536"/>
                <a:gd name="connsiteY987" fmla="*/ 245930 h 551395"/>
                <a:gd name="connsiteX988" fmla="*/ 421927 w 1000536"/>
                <a:gd name="connsiteY988" fmla="*/ 251983 h 551395"/>
                <a:gd name="connsiteX989" fmla="*/ 419256 w 1000536"/>
                <a:gd name="connsiteY989" fmla="*/ 260628 h 551395"/>
                <a:gd name="connsiteX990" fmla="*/ 416222 w 1000536"/>
                <a:gd name="connsiteY990" fmla="*/ 265749 h 551395"/>
                <a:gd name="connsiteX991" fmla="*/ 410864 w 1000536"/>
                <a:gd name="connsiteY991" fmla="*/ 274615 h 551395"/>
                <a:gd name="connsiteX992" fmla="*/ 406644 w 1000536"/>
                <a:gd name="connsiteY992" fmla="*/ 281379 h 551395"/>
                <a:gd name="connsiteX993" fmla="*/ 403262 w 1000536"/>
                <a:gd name="connsiteY993" fmla="*/ 287101 h 551395"/>
                <a:gd name="connsiteX994" fmla="*/ 399074 w 1000536"/>
                <a:gd name="connsiteY994" fmla="*/ 293849 h 551395"/>
                <a:gd name="connsiteX995" fmla="*/ 398963 w 1000536"/>
                <a:gd name="connsiteY995" fmla="*/ 294449 h 551395"/>
                <a:gd name="connsiteX996" fmla="*/ 398616 w 1000536"/>
                <a:gd name="connsiteY996" fmla="*/ 298179 h 551395"/>
                <a:gd name="connsiteX997" fmla="*/ 398379 w 1000536"/>
                <a:gd name="connsiteY997" fmla="*/ 299349 h 551395"/>
                <a:gd name="connsiteX998" fmla="*/ 396024 w 1000536"/>
                <a:gd name="connsiteY998" fmla="*/ 306445 h 551395"/>
                <a:gd name="connsiteX999" fmla="*/ 392989 w 1000536"/>
                <a:gd name="connsiteY999" fmla="*/ 315548 h 551395"/>
                <a:gd name="connsiteX1000" fmla="*/ 392752 w 1000536"/>
                <a:gd name="connsiteY1000" fmla="*/ 317176 h 551395"/>
                <a:gd name="connsiteX1001" fmla="*/ 392989 w 1000536"/>
                <a:gd name="connsiteY1001" fmla="*/ 317761 h 551395"/>
                <a:gd name="connsiteX1002" fmla="*/ 393226 w 1000536"/>
                <a:gd name="connsiteY1002" fmla="*/ 318108 h 551395"/>
                <a:gd name="connsiteX1003" fmla="*/ 393463 w 1000536"/>
                <a:gd name="connsiteY1003" fmla="*/ 318346 h 551395"/>
                <a:gd name="connsiteX1004" fmla="*/ 395328 w 1000536"/>
                <a:gd name="connsiteY1004" fmla="*/ 319515 h 551395"/>
                <a:gd name="connsiteX1005" fmla="*/ 396719 w 1000536"/>
                <a:gd name="connsiteY1005" fmla="*/ 320226 h 551395"/>
                <a:gd name="connsiteX1006" fmla="*/ 400702 w 1000536"/>
                <a:gd name="connsiteY1006" fmla="*/ 321395 h 551395"/>
                <a:gd name="connsiteX1007" fmla="*/ 401287 w 1000536"/>
                <a:gd name="connsiteY1007" fmla="*/ 321854 h 551395"/>
                <a:gd name="connsiteX1008" fmla="*/ 401871 w 1000536"/>
                <a:gd name="connsiteY1008" fmla="*/ 322676 h 551395"/>
                <a:gd name="connsiteX1009" fmla="*/ 402219 w 1000536"/>
                <a:gd name="connsiteY1009" fmla="*/ 324082 h 551395"/>
                <a:gd name="connsiteX1010" fmla="*/ 402108 w 1000536"/>
                <a:gd name="connsiteY1010" fmla="*/ 325015 h 551395"/>
                <a:gd name="connsiteX1011" fmla="*/ 401871 w 1000536"/>
                <a:gd name="connsiteY1011" fmla="*/ 325837 h 551395"/>
                <a:gd name="connsiteX1012" fmla="*/ 400828 w 1000536"/>
                <a:gd name="connsiteY1012" fmla="*/ 327117 h 551395"/>
                <a:gd name="connsiteX1013" fmla="*/ 398616 w 1000536"/>
                <a:gd name="connsiteY1013" fmla="*/ 329092 h 551395"/>
                <a:gd name="connsiteX1014" fmla="*/ 396735 w 1000536"/>
                <a:gd name="connsiteY1014" fmla="*/ 330483 h 551395"/>
                <a:gd name="connsiteX1015" fmla="*/ 396040 w 1000536"/>
                <a:gd name="connsiteY1015" fmla="*/ 331068 h 551395"/>
                <a:gd name="connsiteX1016" fmla="*/ 395218 w 1000536"/>
                <a:gd name="connsiteY1016" fmla="*/ 332000 h 551395"/>
                <a:gd name="connsiteX1017" fmla="*/ 394175 w 1000536"/>
                <a:gd name="connsiteY1017" fmla="*/ 333517 h 551395"/>
                <a:gd name="connsiteX1018" fmla="*/ 393827 w 1000536"/>
                <a:gd name="connsiteY1018" fmla="*/ 334687 h 551395"/>
                <a:gd name="connsiteX1019" fmla="*/ 393716 w 1000536"/>
                <a:gd name="connsiteY1019" fmla="*/ 335730 h 551395"/>
                <a:gd name="connsiteX1020" fmla="*/ 393827 w 1000536"/>
                <a:gd name="connsiteY1020" fmla="*/ 336441 h 551395"/>
                <a:gd name="connsiteX1021" fmla="*/ 394064 w 1000536"/>
                <a:gd name="connsiteY1021" fmla="*/ 337136 h 551395"/>
                <a:gd name="connsiteX1022" fmla="*/ 394412 w 1000536"/>
                <a:gd name="connsiteY1022" fmla="*/ 337721 h 551395"/>
                <a:gd name="connsiteX1023" fmla="*/ 394996 w 1000536"/>
                <a:gd name="connsiteY1023" fmla="*/ 338180 h 551395"/>
                <a:gd name="connsiteX1024" fmla="*/ 396624 w 1000536"/>
                <a:gd name="connsiteY1024" fmla="*/ 338875 h 551395"/>
                <a:gd name="connsiteX1025" fmla="*/ 397225 w 1000536"/>
                <a:gd name="connsiteY1025" fmla="*/ 339460 h 551395"/>
                <a:gd name="connsiteX1026" fmla="*/ 397462 w 1000536"/>
                <a:gd name="connsiteY1026" fmla="*/ 341088 h 551395"/>
                <a:gd name="connsiteX1027" fmla="*/ 397225 w 1000536"/>
                <a:gd name="connsiteY1027" fmla="*/ 342020 h 551395"/>
                <a:gd name="connsiteX1028" fmla="*/ 396735 w 1000536"/>
                <a:gd name="connsiteY1028" fmla="*/ 342842 h 551395"/>
                <a:gd name="connsiteX1029" fmla="*/ 383207 w 1000536"/>
                <a:gd name="connsiteY1029" fmla="*/ 353921 h 551395"/>
                <a:gd name="connsiteX1030" fmla="*/ 380061 w 1000536"/>
                <a:gd name="connsiteY1030" fmla="*/ 357872 h 551395"/>
                <a:gd name="connsiteX1031" fmla="*/ 379477 w 1000536"/>
                <a:gd name="connsiteY1031" fmla="*/ 358567 h 551395"/>
                <a:gd name="connsiteX1032" fmla="*/ 378782 w 1000536"/>
                <a:gd name="connsiteY1032" fmla="*/ 358931 h 551395"/>
                <a:gd name="connsiteX1033" fmla="*/ 378197 w 1000536"/>
                <a:gd name="connsiteY1033" fmla="*/ 359042 h 551395"/>
                <a:gd name="connsiteX1034" fmla="*/ 377501 w 1000536"/>
                <a:gd name="connsiteY1034" fmla="*/ 359042 h 551395"/>
                <a:gd name="connsiteX1035" fmla="*/ 376916 w 1000536"/>
                <a:gd name="connsiteY1035" fmla="*/ 358804 h 551395"/>
                <a:gd name="connsiteX1036" fmla="*/ 376332 w 1000536"/>
                <a:gd name="connsiteY1036" fmla="*/ 358441 h 551395"/>
                <a:gd name="connsiteX1037" fmla="*/ 375873 w 1000536"/>
                <a:gd name="connsiteY1037" fmla="*/ 357856 h 551395"/>
                <a:gd name="connsiteX1038" fmla="*/ 375526 w 1000536"/>
                <a:gd name="connsiteY1038" fmla="*/ 357161 h 551395"/>
                <a:gd name="connsiteX1039" fmla="*/ 375415 w 1000536"/>
                <a:gd name="connsiteY1039" fmla="*/ 356339 h 551395"/>
                <a:gd name="connsiteX1040" fmla="*/ 375178 w 1000536"/>
                <a:gd name="connsiteY1040" fmla="*/ 355059 h 551395"/>
                <a:gd name="connsiteX1041" fmla="*/ 374941 w 1000536"/>
                <a:gd name="connsiteY1041" fmla="*/ 354474 h 551395"/>
                <a:gd name="connsiteX1042" fmla="*/ 374704 w 1000536"/>
                <a:gd name="connsiteY1042" fmla="*/ 353889 h 551395"/>
                <a:gd name="connsiteX1043" fmla="*/ 374119 w 1000536"/>
                <a:gd name="connsiteY1043" fmla="*/ 353431 h 551395"/>
                <a:gd name="connsiteX1044" fmla="*/ 372839 w 1000536"/>
                <a:gd name="connsiteY1044" fmla="*/ 353320 h 551395"/>
                <a:gd name="connsiteX1045" fmla="*/ 371907 w 1000536"/>
                <a:gd name="connsiteY1045" fmla="*/ 353431 h 551395"/>
                <a:gd name="connsiteX1046" fmla="*/ 369093 w 1000536"/>
                <a:gd name="connsiteY1046" fmla="*/ 354253 h 551395"/>
                <a:gd name="connsiteX1047" fmla="*/ 366296 w 1000536"/>
                <a:gd name="connsiteY1047" fmla="*/ 355770 h 551395"/>
                <a:gd name="connsiteX1048" fmla="*/ 361634 w 1000536"/>
                <a:gd name="connsiteY1048" fmla="*/ 359042 h 551395"/>
                <a:gd name="connsiteX1049" fmla="*/ 356134 w 1000536"/>
                <a:gd name="connsiteY1049" fmla="*/ 362898 h 551395"/>
                <a:gd name="connsiteX1050" fmla="*/ 351124 w 1000536"/>
                <a:gd name="connsiteY1050" fmla="*/ 367212 h 551395"/>
                <a:gd name="connsiteX1051" fmla="*/ 346114 w 1000536"/>
                <a:gd name="connsiteY1051" fmla="*/ 371527 h 551395"/>
                <a:gd name="connsiteX1052" fmla="*/ 345655 w 1000536"/>
                <a:gd name="connsiteY1052" fmla="*/ 371890 h 551395"/>
                <a:gd name="connsiteX1053" fmla="*/ 344723 w 1000536"/>
                <a:gd name="connsiteY1053" fmla="*/ 372349 h 551395"/>
                <a:gd name="connsiteX1054" fmla="*/ 344233 w 1000536"/>
                <a:gd name="connsiteY1054" fmla="*/ 372349 h 551395"/>
                <a:gd name="connsiteX1055" fmla="*/ 343775 w 1000536"/>
                <a:gd name="connsiteY1055" fmla="*/ 372238 h 551395"/>
                <a:gd name="connsiteX1056" fmla="*/ 343427 w 1000536"/>
                <a:gd name="connsiteY1056" fmla="*/ 371890 h 551395"/>
                <a:gd name="connsiteX1057" fmla="*/ 343079 w 1000536"/>
                <a:gd name="connsiteY1057" fmla="*/ 371290 h 551395"/>
                <a:gd name="connsiteX1058" fmla="*/ 342621 w 1000536"/>
                <a:gd name="connsiteY1058" fmla="*/ 370832 h 551395"/>
                <a:gd name="connsiteX1059" fmla="*/ 342037 w 1000536"/>
                <a:gd name="connsiteY1059" fmla="*/ 370484 h 551395"/>
                <a:gd name="connsiteX1060" fmla="*/ 341452 w 1000536"/>
                <a:gd name="connsiteY1060" fmla="*/ 370373 h 551395"/>
                <a:gd name="connsiteX1061" fmla="*/ 339128 w 1000536"/>
                <a:gd name="connsiteY1061" fmla="*/ 370262 h 551395"/>
                <a:gd name="connsiteX1062" fmla="*/ 338543 w 1000536"/>
                <a:gd name="connsiteY1062" fmla="*/ 370025 h 551395"/>
                <a:gd name="connsiteX1063" fmla="*/ 338196 w 1000536"/>
                <a:gd name="connsiteY1063" fmla="*/ 369567 h 551395"/>
                <a:gd name="connsiteX1064" fmla="*/ 337959 w 1000536"/>
                <a:gd name="connsiteY1064" fmla="*/ 368287 h 551395"/>
                <a:gd name="connsiteX1065" fmla="*/ 337721 w 1000536"/>
                <a:gd name="connsiteY1065" fmla="*/ 367939 h 551395"/>
                <a:gd name="connsiteX1066" fmla="*/ 337264 w 1000536"/>
                <a:gd name="connsiteY1066" fmla="*/ 367702 h 551395"/>
                <a:gd name="connsiteX1067" fmla="*/ 336805 w 1000536"/>
                <a:gd name="connsiteY1067" fmla="*/ 367591 h 551395"/>
                <a:gd name="connsiteX1068" fmla="*/ 333202 w 1000536"/>
                <a:gd name="connsiteY1068" fmla="*/ 367481 h 551395"/>
                <a:gd name="connsiteX1069" fmla="*/ 332159 w 1000536"/>
                <a:gd name="connsiteY1069" fmla="*/ 367591 h 551395"/>
                <a:gd name="connsiteX1070" fmla="*/ 330974 w 1000536"/>
                <a:gd name="connsiteY1070" fmla="*/ 367939 h 551395"/>
                <a:gd name="connsiteX1071" fmla="*/ 329345 w 1000536"/>
                <a:gd name="connsiteY1071" fmla="*/ 368872 h 551395"/>
                <a:gd name="connsiteX1072" fmla="*/ 328524 w 1000536"/>
                <a:gd name="connsiteY1072" fmla="*/ 369693 h 551395"/>
                <a:gd name="connsiteX1073" fmla="*/ 327939 w 1000536"/>
                <a:gd name="connsiteY1073" fmla="*/ 370389 h 551395"/>
                <a:gd name="connsiteX1074" fmla="*/ 327591 w 1000536"/>
                <a:gd name="connsiteY1074" fmla="*/ 371322 h 551395"/>
                <a:gd name="connsiteX1075" fmla="*/ 327480 w 1000536"/>
                <a:gd name="connsiteY1075" fmla="*/ 372144 h 551395"/>
                <a:gd name="connsiteX1076" fmla="*/ 327370 w 1000536"/>
                <a:gd name="connsiteY1076" fmla="*/ 373076 h 551395"/>
                <a:gd name="connsiteX1077" fmla="*/ 327480 w 1000536"/>
                <a:gd name="connsiteY1077" fmla="*/ 373898 h 551395"/>
                <a:gd name="connsiteX1078" fmla="*/ 327591 w 1000536"/>
                <a:gd name="connsiteY1078" fmla="*/ 374719 h 551395"/>
                <a:gd name="connsiteX1079" fmla="*/ 327939 w 1000536"/>
                <a:gd name="connsiteY1079" fmla="*/ 375541 h 551395"/>
                <a:gd name="connsiteX1080" fmla="*/ 330389 w 1000536"/>
                <a:gd name="connsiteY1080" fmla="*/ 378449 h 551395"/>
                <a:gd name="connsiteX1081" fmla="*/ 330626 w 1000536"/>
                <a:gd name="connsiteY1081" fmla="*/ 379271 h 551395"/>
                <a:gd name="connsiteX1082" fmla="*/ 330626 w 1000536"/>
                <a:gd name="connsiteY1082" fmla="*/ 380441 h 551395"/>
                <a:gd name="connsiteX1083" fmla="*/ 330167 w 1000536"/>
                <a:gd name="connsiteY1083" fmla="*/ 382179 h 551395"/>
                <a:gd name="connsiteX1084" fmla="*/ 329582 w 1000536"/>
                <a:gd name="connsiteY1084" fmla="*/ 383112 h 551395"/>
                <a:gd name="connsiteX1085" fmla="*/ 329124 w 1000536"/>
                <a:gd name="connsiteY1085" fmla="*/ 383933 h 551395"/>
                <a:gd name="connsiteX1086" fmla="*/ 321791 w 1000536"/>
                <a:gd name="connsiteY1086" fmla="*/ 390129 h 551395"/>
                <a:gd name="connsiteX1087" fmla="*/ 320969 w 1000536"/>
                <a:gd name="connsiteY1087" fmla="*/ 390476 h 551395"/>
                <a:gd name="connsiteX1088" fmla="*/ 320274 w 1000536"/>
                <a:gd name="connsiteY1088" fmla="*/ 390476 h 551395"/>
                <a:gd name="connsiteX1089" fmla="*/ 318156 w 1000536"/>
                <a:gd name="connsiteY1089" fmla="*/ 389307 h 551395"/>
                <a:gd name="connsiteX1090" fmla="*/ 317224 w 1000536"/>
                <a:gd name="connsiteY1090" fmla="*/ 389307 h 551395"/>
                <a:gd name="connsiteX1091" fmla="*/ 316054 w 1000536"/>
                <a:gd name="connsiteY1091" fmla="*/ 389654 h 551395"/>
                <a:gd name="connsiteX1092" fmla="*/ 312909 w 1000536"/>
                <a:gd name="connsiteY1092" fmla="*/ 391978 h 551395"/>
                <a:gd name="connsiteX1093" fmla="*/ 311866 w 1000536"/>
                <a:gd name="connsiteY1093" fmla="*/ 392436 h 551395"/>
                <a:gd name="connsiteX1094" fmla="*/ 299381 w 1000536"/>
                <a:gd name="connsiteY1094" fmla="*/ 396277 h 551395"/>
                <a:gd name="connsiteX1095" fmla="*/ 290167 w 1000536"/>
                <a:gd name="connsiteY1095" fmla="*/ 403294 h 551395"/>
                <a:gd name="connsiteX1096" fmla="*/ 288886 w 1000536"/>
                <a:gd name="connsiteY1096" fmla="*/ 403878 h 551395"/>
                <a:gd name="connsiteX1097" fmla="*/ 288539 w 1000536"/>
                <a:gd name="connsiteY1097" fmla="*/ 403768 h 551395"/>
                <a:gd name="connsiteX1098" fmla="*/ 288191 w 1000536"/>
                <a:gd name="connsiteY1098" fmla="*/ 403531 h 551395"/>
                <a:gd name="connsiteX1099" fmla="*/ 287844 w 1000536"/>
                <a:gd name="connsiteY1099" fmla="*/ 403072 h 551395"/>
                <a:gd name="connsiteX1100" fmla="*/ 287148 w 1000536"/>
                <a:gd name="connsiteY1100" fmla="*/ 402140 h 551395"/>
                <a:gd name="connsiteX1101" fmla="*/ 286800 w 1000536"/>
                <a:gd name="connsiteY1101" fmla="*/ 401555 h 551395"/>
                <a:gd name="connsiteX1102" fmla="*/ 286216 w 1000536"/>
                <a:gd name="connsiteY1102" fmla="*/ 401207 h 551395"/>
                <a:gd name="connsiteX1103" fmla="*/ 285046 w 1000536"/>
                <a:gd name="connsiteY1103" fmla="*/ 400496 h 551395"/>
                <a:gd name="connsiteX1104" fmla="*/ 277808 w 1000536"/>
                <a:gd name="connsiteY1104" fmla="*/ 397462 h 551395"/>
                <a:gd name="connsiteX1105" fmla="*/ 277223 w 1000536"/>
                <a:gd name="connsiteY1105" fmla="*/ 397114 h 551395"/>
                <a:gd name="connsiteX1106" fmla="*/ 276291 w 1000536"/>
                <a:gd name="connsiteY1106" fmla="*/ 396419 h 551395"/>
                <a:gd name="connsiteX1107" fmla="*/ 273256 w 1000536"/>
                <a:gd name="connsiteY1107" fmla="*/ 393384 h 551395"/>
                <a:gd name="connsiteX1108" fmla="*/ 272672 w 1000536"/>
                <a:gd name="connsiteY1108" fmla="*/ 392910 h 551395"/>
                <a:gd name="connsiteX1109" fmla="*/ 271850 w 1000536"/>
                <a:gd name="connsiteY1109" fmla="*/ 392563 h 551395"/>
                <a:gd name="connsiteX1110" fmla="*/ 270806 w 1000536"/>
                <a:gd name="connsiteY1110" fmla="*/ 392563 h 551395"/>
                <a:gd name="connsiteX1111" fmla="*/ 269179 w 1000536"/>
                <a:gd name="connsiteY1111" fmla="*/ 392910 h 551395"/>
                <a:gd name="connsiteX1112" fmla="*/ 268246 w 1000536"/>
                <a:gd name="connsiteY1112" fmla="*/ 393732 h 551395"/>
                <a:gd name="connsiteX1113" fmla="*/ 267788 w 1000536"/>
                <a:gd name="connsiteY1113" fmla="*/ 394427 h 551395"/>
                <a:gd name="connsiteX1114" fmla="*/ 267551 w 1000536"/>
                <a:gd name="connsiteY1114" fmla="*/ 395122 h 551395"/>
                <a:gd name="connsiteX1115" fmla="*/ 267092 w 1000536"/>
                <a:gd name="connsiteY1115" fmla="*/ 397809 h 551395"/>
                <a:gd name="connsiteX1116" fmla="*/ 266745 w 1000536"/>
                <a:gd name="connsiteY1116" fmla="*/ 398979 h 551395"/>
                <a:gd name="connsiteX1117" fmla="*/ 266287 w 1000536"/>
                <a:gd name="connsiteY1117" fmla="*/ 400370 h 551395"/>
                <a:gd name="connsiteX1118" fmla="*/ 265101 w 1000536"/>
                <a:gd name="connsiteY1118" fmla="*/ 402361 h 551395"/>
                <a:gd name="connsiteX1119" fmla="*/ 264169 w 1000536"/>
                <a:gd name="connsiteY1119" fmla="*/ 403294 h 551395"/>
                <a:gd name="connsiteX1120" fmla="*/ 263347 w 1000536"/>
                <a:gd name="connsiteY1120" fmla="*/ 403878 h 551395"/>
                <a:gd name="connsiteX1121" fmla="*/ 258574 w 1000536"/>
                <a:gd name="connsiteY1121" fmla="*/ 405269 h 551395"/>
                <a:gd name="connsiteX1122" fmla="*/ 256709 w 1000536"/>
                <a:gd name="connsiteY1122" fmla="*/ 406091 h 551395"/>
                <a:gd name="connsiteX1123" fmla="*/ 255777 w 1000536"/>
                <a:gd name="connsiteY1123" fmla="*/ 406786 h 551395"/>
                <a:gd name="connsiteX1124" fmla="*/ 255082 w 1000536"/>
                <a:gd name="connsiteY1124" fmla="*/ 407482 h 551395"/>
                <a:gd name="connsiteX1125" fmla="*/ 249819 w 1000536"/>
                <a:gd name="connsiteY1125" fmla="*/ 415415 h 551395"/>
                <a:gd name="connsiteX1126" fmla="*/ 248997 w 1000536"/>
                <a:gd name="connsiteY1126" fmla="*/ 416237 h 551395"/>
                <a:gd name="connsiteX1127" fmla="*/ 248175 w 1000536"/>
                <a:gd name="connsiteY1127" fmla="*/ 416822 h 551395"/>
                <a:gd name="connsiteX1128" fmla="*/ 245266 w 1000536"/>
                <a:gd name="connsiteY1128" fmla="*/ 417518 h 551395"/>
                <a:gd name="connsiteX1129" fmla="*/ 237554 w 1000536"/>
                <a:gd name="connsiteY1129" fmla="*/ 418102 h 551395"/>
                <a:gd name="connsiteX1130" fmla="*/ 236037 w 1000536"/>
                <a:gd name="connsiteY1130" fmla="*/ 417865 h 551395"/>
                <a:gd name="connsiteX1131" fmla="*/ 232544 w 1000536"/>
                <a:gd name="connsiteY1131" fmla="*/ 416111 h 551395"/>
                <a:gd name="connsiteX1132" fmla="*/ 227771 w 1000536"/>
                <a:gd name="connsiteY1132" fmla="*/ 414594 h 551395"/>
                <a:gd name="connsiteX1133" fmla="*/ 227076 w 1000536"/>
                <a:gd name="connsiteY1133" fmla="*/ 414246 h 551395"/>
                <a:gd name="connsiteX1134" fmla="*/ 225891 w 1000536"/>
                <a:gd name="connsiteY1134" fmla="*/ 413297 h 551395"/>
                <a:gd name="connsiteX1135" fmla="*/ 223789 w 1000536"/>
                <a:gd name="connsiteY1135" fmla="*/ 411085 h 551395"/>
                <a:gd name="connsiteX1136" fmla="*/ 223204 w 1000536"/>
                <a:gd name="connsiteY1136" fmla="*/ 410626 h 551395"/>
                <a:gd name="connsiteX1137" fmla="*/ 222620 w 1000536"/>
                <a:gd name="connsiteY1137" fmla="*/ 410152 h 551395"/>
                <a:gd name="connsiteX1138" fmla="*/ 221798 w 1000536"/>
                <a:gd name="connsiteY1138" fmla="*/ 409804 h 551395"/>
                <a:gd name="connsiteX1139" fmla="*/ 221102 w 1000536"/>
                <a:gd name="connsiteY1139" fmla="*/ 409568 h 551395"/>
                <a:gd name="connsiteX1140" fmla="*/ 219933 w 1000536"/>
                <a:gd name="connsiteY1140" fmla="*/ 409331 h 551395"/>
                <a:gd name="connsiteX1141" fmla="*/ 217135 w 1000536"/>
                <a:gd name="connsiteY1141" fmla="*/ 409441 h 551395"/>
                <a:gd name="connsiteX1142" fmla="*/ 215508 w 1000536"/>
                <a:gd name="connsiteY1142" fmla="*/ 409789 h 551395"/>
                <a:gd name="connsiteX1143" fmla="*/ 213848 w 1000536"/>
                <a:gd name="connsiteY1143" fmla="*/ 409899 h 551395"/>
                <a:gd name="connsiteX1144" fmla="*/ 213374 w 1000536"/>
                <a:gd name="connsiteY1144" fmla="*/ 409789 h 551395"/>
                <a:gd name="connsiteX1145" fmla="*/ 211746 w 1000536"/>
                <a:gd name="connsiteY1145" fmla="*/ 409204 h 551395"/>
                <a:gd name="connsiteX1146" fmla="*/ 210466 w 1000536"/>
                <a:gd name="connsiteY1146" fmla="*/ 408272 h 551395"/>
                <a:gd name="connsiteX1147" fmla="*/ 210008 w 1000536"/>
                <a:gd name="connsiteY1147" fmla="*/ 407813 h 551395"/>
                <a:gd name="connsiteX1148" fmla="*/ 209549 w 1000536"/>
                <a:gd name="connsiteY1148" fmla="*/ 407229 h 551395"/>
                <a:gd name="connsiteX1149" fmla="*/ 207921 w 1000536"/>
                <a:gd name="connsiteY1149" fmla="*/ 404558 h 551395"/>
                <a:gd name="connsiteX1150" fmla="*/ 207463 w 1000536"/>
                <a:gd name="connsiteY1150" fmla="*/ 403973 h 551395"/>
                <a:gd name="connsiteX1151" fmla="*/ 206879 w 1000536"/>
                <a:gd name="connsiteY1151" fmla="*/ 403389 h 551395"/>
                <a:gd name="connsiteX1152" fmla="*/ 205598 w 1000536"/>
                <a:gd name="connsiteY1152" fmla="*/ 402567 h 551395"/>
                <a:gd name="connsiteX1153" fmla="*/ 198945 w 1000536"/>
                <a:gd name="connsiteY1153" fmla="*/ 399406 h 551395"/>
                <a:gd name="connsiteX1154" fmla="*/ 198360 w 1000536"/>
                <a:gd name="connsiteY1154" fmla="*/ 398948 h 551395"/>
                <a:gd name="connsiteX1155" fmla="*/ 197901 w 1000536"/>
                <a:gd name="connsiteY1155" fmla="*/ 398363 h 551395"/>
                <a:gd name="connsiteX1156" fmla="*/ 197443 w 1000536"/>
                <a:gd name="connsiteY1156" fmla="*/ 397667 h 551395"/>
                <a:gd name="connsiteX1157" fmla="*/ 197333 w 1000536"/>
                <a:gd name="connsiteY1157" fmla="*/ 396845 h 551395"/>
                <a:gd name="connsiteX1158" fmla="*/ 197095 w 1000536"/>
                <a:gd name="connsiteY1158" fmla="*/ 396024 h 551395"/>
                <a:gd name="connsiteX1159" fmla="*/ 196985 w 1000536"/>
                <a:gd name="connsiteY1159" fmla="*/ 392183 h 551395"/>
                <a:gd name="connsiteX1160" fmla="*/ 196874 w 1000536"/>
                <a:gd name="connsiteY1160" fmla="*/ 391361 h 551395"/>
                <a:gd name="connsiteX1161" fmla="*/ 196763 w 1000536"/>
                <a:gd name="connsiteY1161" fmla="*/ 390539 h 551395"/>
                <a:gd name="connsiteX1162" fmla="*/ 196416 w 1000536"/>
                <a:gd name="connsiteY1162" fmla="*/ 389717 h 551395"/>
                <a:gd name="connsiteX1163" fmla="*/ 196068 w 1000536"/>
                <a:gd name="connsiteY1163" fmla="*/ 389022 h 551395"/>
                <a:gd name="connsiteX1164" fmla="*/ 195721 w 1000536"/>
                <a:gd name="connsiteY1164" fmla="*/ 388437 h 551395"/>
                <a:gd name="connsiteX1165" fmla="*/ 195262 w 1000536"/>
                <a:gd name="connsiteY1165" fmla="*/ 387963 h 551395"/>
                <a:gd name="connsiteX1166" fmla="*/ 194677 w 1000536"/>
                <a:gd name="connsiteY1166" fmla="*/ 387615 h 551395"/>
                <a:gd name="connsiteX1167" fmla="*/ 189794 w 1000536"/>
                <a:gd name="connsiteY1167" fmla="*/ 385514 h 551395"/>
                <a:gd name="connsiteX1168" fmla="*/ 189209 w 1000536"/>
                <a:gd name="connsiteY1168" fmla="*/ 385055 h 551395"/>
                <a:gd name="connsiteX1169" fmla="*/ 188861 w 1000536"/>
                <a:gd name="connsiteY1169" fmla="*/ 384454 h 551395"/>
                <a:gd name="connsiteX1170" fmla="*/ 188751 w 1000536"/>
                <a:gd name="connsiteY1170" fmla="*/ 383759 h 551395"/>
                <a:gd name="connsiteX1171" fmla="*/ 188988 w 1000536"/>
                <a:gd name="connsiteY1171" fmla="*/ 382937 h 551395"/>
                <a:gd name="connsiteX1172" fmla="*/ 189225 w 1000536"/>
                <a:gd name="connsiteY1172" fmla="*/ 382353 h 551395"/>
                <a:gd name="connsiteX1173" fmla="*/ 191896 w 1000536"/>
                <a:gd name="connsiteY1173" fmla="*/ 379556 h 551395"/>
                <a:gd name="connsiteX1174" fmla="*/ 191896 w 1000536"/>
                <a:gd name="connsiteY1174" fmla="*/ 379445 h 551395"/>
                <a:gd name="connsiteX1175" fmla="*/ 192006 w 1000536"/>
                <a:gd name="connsiteY1175" fmla="*/ 379097 h 551395"/>
                <a:gd name="connsiteX1176" fmla="*/ 192006 w 1000536"/>
                <a:gd name="connsiteY1176" fmla="*/ 378402 h 551395"/>
                <a:gd name="connsiteX1177" fmla="*/ 192117 w 1000536"/>
                <a:gd name="connsiteY1177" fmla="*/ 377580 h 551395"/>
                <a:gd name="connsiteX1178" fmla="*/ 191880 w 1000536"/>
                <a:gd name="connsiteY1178" fmla="*/ 376647 h 551395"/>
                <a:gd name="connsiteX1179" fmla="*/ 191643 w 1000536"/>
                <a:gd name="connsiteY1179" fmla="*/ 375952 h 551395"/>
                <a:gd name="connsiteX1180" fmla="*/ 191185 w 1000536"/>
                <a:gd name="connsiteY1180" fmla="*/ 375257 h 551395"/>
                <a:gd name="connsiteX1181" fmla="*/ 190726 w 1000536"/>
                <a:gd name="connsiteY1181" fmla="*/ 374783 h 551395"/>
                <a:gd name="connsiteX1182" fmla="*/ 189446 w 1000536"/>
                <a:gd name="connsiteY1182" fmla="*/ 373850 h 551395"/>
                <a:gd name="connsiteX1183" fmla="*/ 183488 w 1000536"/>
                <a:gd name="connsiteY1183" fmla="*/ 380851 h 551395"/>
                <a:gd name="connsiteX1184" fmla="*/ 174274 w 1000536"/>
                <a:gd name="connsiteY1184" fmla="*/ 391472 h 551395"/>
                <a:gd name="connsiteX1185" fmla="*/ 167747 w 1000536"/>
                <a:gd name="connsiteY1185" fmla="*/ 399168 h 551395"/>
                <a:gd name="connsiteX1186" fmla="*/ 157474 w 1000536"/>
                <a:gd name="connsiteY1186" fmla="*/ 411069 h 551395"/>
                <a:gd name="connsiteX1187" fmla="*/ 148133 w 1000536"/>
                <a:gd name="connsiteY1187" fmla="*/ 421784 h 551395"/>
                <a:gd name="connsiteX1188" fmla="*/ 145463 w 1000536"/>
                <a:gd name="connsiteY1188" fmla="*/ 424234 h 551395"/>
                <a:gd name="connsiteX1189" fmla="*/ 137197 w 1000536"/>
                <a:gd name="connsiteY1189" fmla="*/ 430066 h 551395"/>
                <a:gd name="connsiteX1190" fmla="*/ 128094 w 1000536"/>
                <a:gd name="connsiteY1190" fmla="*/ 436483 h 551395"/>
                <a:gd name="connsiteX1191" fmla="*/ 115956 w 1000536"/>
                <a:gd name="connsiteY1191" fmla="*/ 445001 h 551395"/>
                <a:gd name="connsiteX1192" fmla="*/ 110598 w 1000536"/>
                <a:gd name="connsiteY1192" fmla="*/ 450137 h 551395"/>
                <a:gd name="connsiteX1193" fmla="*/ 108591 w 1000536"/>
                <a:gd name="connsiteY1193" fmla="*/ 452697 h 551395"/>
                <a:gd name="connsiteX1194" fmla="*/ 107769 w 1000536"/>
                <a:gd name="connsiteY1194" fmla="*/ 454341 h 551395"/>
                <a:gd name="connsiteX1195" fmla="*/ 107880 w 1000536"/>
                <a:gd name="connsiteY1195" fmla="*/ 455384 h 551395"/>
                <a:gd name="connsiteX1196" fmla="*/ 108702 w 1000536"/>
                <a:gd name="connsiteY1196" fmla="*/ 457707 h 551395"/>
                <a:gd name="connsiteX1197" fmla="*/ 109398 w 1000536"/>
                <a:gd name="connsiteY1197" fmla="*/ 461090 h 551395"/>
                <a:gd name="connsiteX1198" fmla="*/ 109398 w 1000536"/>
                <a:gd name="connsiteY1198" fmla="*/ 462022 h 551395"/>
                <a:gd name="connsiteX1199" fmla="*/ 109398 w 1000536"/>
                <a:gd name="connsiteY1199" fmla="*/ 462970 h 551395"/>
                <a:gd name="connsiteX1200" fmla="*/ 109161 w 1000536"/>
                <a:gd name="connsiteY1200" fmla="*/ 463902 h 551395"/>
                <a:gd name="connsiteX1201" fmla="*/ 108813 w 1000536"/>
                <a:gd name="connsiteY1201" fmla="*/ 464599 h 551395"/>
                <a:gd name="connsiteX1202" fmla="*/ 108465 w 1000536"/>
                <a:gd name="connsiteY1202" fmla="*/ 465294 h 551395"/>
                <a:gd name="connsiteX1203" fmla="*/ 107295 w 1000536"/>
                <a:gd name="connsiteY1203" fmla="*/ 466353 h 551395"/>
                <a:gd name="connsiteX1204" fmla="*/ 97165 w 1000536"/>
                <a:gd name="connsiteY1204" fmla="*/ 473448 h 551395"/>
                <a:gd name="connsiteX1205" fmla="*/ 94462 w 1000536"/>
                <a:gd name="connsiteY1205" fmla="*/ 476135 h 551395"/>
                <a:gd name="connsiteX1206" fmla="*/ 93420 w 1000536"/>
                <a:gd name="connsiteY1206" fmla="*/ 477652 h 551395"/>
                <a:gd name="connsiteX1207" fmla="*/ 92961 w 1000536"/>
                <a:gd name="connsiteY1207" fmla="*/ 479059 h 551395"/>
                <a:gd name="connsiteX1208" fmla="*/ 93308 w 1000536"/>
                <a:gd name="connsiteY1208" fmla="*/ 481509 h 551395"/>
                <a:gd name="connsiteX1209" fmla="*/ 93545 w 1000536"/>
                <a:gd name="connsiteY1209" fmla="*/ 482330 h 551395"/>
                <a:gd name="connsiteX1210" fmla="*/ 93893 w 1000536"/>
                <a:gd name="connsiteY1210" fmla="*/ 484069 h 551395"/>
                <a:gd name="connsiteX1211" fmla="*/ 94004 w 1000536"/>
                <a:gd name="connsiteY1211" fmla="*/ 486392 h 551395"/>
                <a:gd name="connsiteX1212" fmla="*/ 94004 w 1000536"/>
                <a:gd name="connsiteY1212" fmla="*/ 487214 h 551395"/>
                <a:gd name="connsiteX1213" fmla="*/ 93767 w 1000536"/>
                <a:gd name="connsiteY1213" fmla="*/ 488036 h 551395"/>
                <a:gd name="connsiteX1214" fmla="*/ 93657 w 1000536"/>
                <a:gd name="connsiteY1214" fmla="*/ 488857 h 551395"/>
                <a:gd name="connsiteX1215" fmla="*/ 93308 w 1000536"/>
                <a:gd name="connsiteY1215" fmla="*/ 489553 h 551395"/>
                <a:gd name="connsiteX1216" fmla="*/ 92850 w 1000536"/>
                <a:gd name="connsiteY1216" fmla="*/ 490249 h 551395"/>
                <a:gd name="connsiteX1217" fmla="*/ 91112 w 1000536"/>
                <a:gd name="connsiteY1217" fmla="*/ 491528 h 551395"/>
                <a:gd name="connsiteX1218" fmla="*/ 84016 w 1000536"/>
                <a:gd name="connsiteY1218" fmla="*/ 495622 h 551395"/>
                <a:gd name="connsiteX1219" fmla="*/ 76777 w 1000536"/>
                <a:gd name="connsiteY1219" fmla="*/ 499810 h 551395"/>
                <a:gd name="connsiteX1220" fmla="*/ 71419 w 1000536"/>
                <a:gd name="connsiteY1220" fmla="*/ 500742 h 551395"/>
                <a:gd name="connsiteX1221" fmla="*/ 70598 w 1000536"/>
                <a:gd name="connsiteY1221" fmla="*/ 501090 h 551395"/>
                <a:gd name="connsiteX1222" fmla="*/ 69997 w 1000536"/>
                <a:gd name="connsiteY1222" fmla="*/ 501564 h 551395"/>
                <a:gd name="connsiteX1223" fmla="*/ 67895 w 1000536"/>
                <a:gd name="connsiteY1223" fmla="*/ 504598 h 551395"/>
                <a:gd name="connsiteX1224" fmla="*/ 66268 w 1000536"/>
                <a:gd name="connsiteY1224" fmla="*/ 509973 h 551395"/>
                <a:gd name="connsiteX1225" fmla="*/ 65683 w 1000536"/>
                <a:gd name="connsiteY1225" fmla="*/ 511490 h 551395"/>
                <a:gd name="connsiteX1226" fmla="*/ 64402 w 1000536"/>
                <a:gd name="connsiteY1226" fmla="*/ 513354 h 551395"/>
                <a:gd name="connsiteX1227" fmla="*/ 64165 w 1000536"/>
                <a:gd name="connsiteY1227" fmla="*/ 513939 h 551395"/>
                <a:gd name="connsiteX1228" fmla="*/ 64165 w 1000536"/>
                <a:gd name="connsiteY1228" fmla="*/ 514539 h 551395"/>
                <a:gd name="connsiteX1229" fmla="*/ 64624 w 1000536"/>
                <a:gd name="connsiteY1229" fmla="*/ 515931 h 551395"/>
                <a:gd name="connsiteX1230" fmla="*/ 64734 w 1000536"/>
                <a:gd name="connsiteY1230" fmla="*/ 516753 h 551395"/>
                <a:gd name="connsiteX1231" fmla="*/ 64624 w 1000536"/>
                <a:gd name="connsiteY1231" fmla="*/ 517448 h 551395"/>
                <a:gd name="connsiteX1232" fmla="*/ 63929 w 1000536"/>
                <a:gd name="connsiteY1232" fmla="*/ 518159 h 551395"/>
                <a:gd name="connsiteX1233" fmla="*/ 62996 w 1000536"/>
                <a:gd name="connsiteY1233" fmla="*/ 518854 h 551395"/>
                <a:gd name="connsiteX1234" fmla="*/ 50510 w 1000536"/>
                <a:gd name="connsiteY1234" fmla="*/ 522821 h 551395"/>
                <a:gd name="connsiteX1235" fmla="*/ 38262 w 1000536"/>
                <a:gd name="connsiteY1235" fmla="*/ 529001 h 551395"/>
                <a:gd name="connsiteX1236" fmla="*/ 33727 w 1000536"/>
                <a:gd name="connsiteY1236" fmla="*/ 532509 h 551395"/>
                <a:gd name="connsiteX1237" fmla="*/ 32335 w 1000536"/>
                <a:gd name="connsiteY1237" fmla="*/ 534137 h 551395"/>
                <a:gd name="connsiteX1238" fmla="*/ 31514 w 1000536"/>
                <a:gd name="connsiteY1238" fmla="*/ 534833 h 551395"/>
                <a:gd name="connsiteX1239" fmla="*/ 30203 w 1000536"/>
                <a:gd name="connsiteY1239" fmla="*/ 535417 h 551395"/>
                <a:gd name="connsiteX1240" fmla="*/ 18333 w 1000536"/>
                <a:gd name="connsiteY1240" fmla="*/ 538452 h 551395"/>
                <a:gd name="connsiteX1241" fmla="*/ 7950 w 1000536"/>
                <a:gd name="connsiteY1241" fmla="*/ 544172 h 551395"/>
                <a:gd name="connsiteX1242" fmla="*/ 7128 w 1000536"/>
                <a:gd name="connsiteY1242" fmla="*/ 544410 h 551395"/>
                <a:gd name="connsiteX1243" fmla="*/ 4773 w 1000536"/>
                <a:gd name="connsiteY1243" fmla="*/ 545927 h 551395"/>
                <a:gd name="connsiteX1244" fmla="*/ 0 w 1000536"/>
                <a:gd name="connsiteY1244" fmla="*/ 551395 h 551395"/>
                <a:gd name="connsiteX1245" fmla="*/ 13070 w 1000536"/>
                <a:gd name="connsiteY1245" fmla="*/ 549530 h 551395"/>
                <a:gd name="connsiteX1246" fmla="*/ 26140 w 1000536"/>
                <a:gd name="connsiteY1246" fmla="*/ 547665 h 551395"/>
                <a:gd name="connsiteX1247" fmla="*/ 52265 w 1000536"/>
                <a:gd name="connsiteY1247" fmla="*/ 543825 h 551395"/>
                <a:gd name="connsiteX1248" fmla="*/ 65335 w 1000536"/>
                <a:gd name="connsiteY1248" fmla="*/ 541945 h 551395"/>
                <a:gd name="connsiteX1249" fmla="*/ 78406 w 1000536"/>
                <a:gd name="connsiteY1249" fmla="*/ 539953 h 551395"/>
                <a:gd name="connsiteX1250" fmla="*/ 91476 w 1000536"/>
                <a:gd name="connsiteY1250" fmla="*/ 537977 h 551395"/>
                <a:gd name="connsiteX1251" fmla="*/ 104546 w 1000536"/>
                <a:gd name="connsiteY1251" fmla="*/ 536002 h 551395"/>
                <a:gd name="connsiteX1252" fmla="*/ 117616 w 1000536"/>
                <a:gd name="connsiteY1252" fmla="*/ 534026 h 551395"/>
                <a:gd name="connsiteX1253" fmla="*/ 130685 w 1000536"/>
                <a:gd name="connsiteY1253" fmla="*/ 532051 h 551395"/>
                <a:gd name="connsiteX1254" fmla="*/ 143756 w 1000536"/>
                <a:gd name="connsiteY1254" fmla="*/ 530060 h 551395"/>
                <a:gd name="connsiteX1255" fmla="*/ 156826 w 1000536"/>
                <a:gd name="connsiteY1255" fmla="*/ 528084 h 551395"/>
                <a:gd name="connsiteX1256" fmla="*/ 169770 w 1000536"/>
                <a:gd name="connsiteY1256" fmla="*/ 525982 h 551395"/>
                <a:gd name="connsiteX1257" fmla="*/ 182840 w 1000536"/>
                <a:gd name="connsiteY1257" fmla="*/ 524007 h 551395"/>
                <a:gd name="connsiteX1258" fmla="*/ 195910 w 1000536"/>
                <a:gd name="connsiteY1258" fmla="*/ 521904 h 551395"/>
                <a:gd name="connsiteX1259" fmla="*/ 208980 w 1000536"/>
                <a:gd name="connsiteY1259" fmla="*/ 519929 h 551395"/>
                <a:gd name="connsiteX1260" fmla="*/ 215065 w 1000536"/>
                <a:gd name="connsiteY1260" fmla="*/ 518886 h 551395"/>
                <a:gd name="connsiteX1261" fmla="*/ 215998 w 1000536"/>
                <a:gd name="connsiteY1261" fmla="*/ 518301 h 551395"/>
                <a:gd name="connsiteX1262" fmla="*/ 218320 w 1000536"/>
                <a:gd name="connsiteY1262" fmla="*/ 515488 h 551395"/>
                <a:gd name="connsiteX1263" fmla="*/ 219364 w 1000536"/>
                <a:gd name="connsiteY1263" fmla="*/ 515029 h 551395"/>
                <a:gd name="connsiteX1264" fmla="*/ 220406 w 1000536"/>
                <a:gd name="connsiteY1264" fmla="*/ 514793 h 551395"/>
                <a:gd name="connsiteX1265" fmla="*/ 229052 w 1000536"/>
                <a:gd name="connsiteY1265" fmla="*/ 513734 h 551395"/>
                <a:gd name="connsiteX1266" fmla="*/ 239641 w 1000536"/>
                <a:gd name="connsiteY1266" fmla="*/ 512343 h 551395"/>
                <a:gd name="connsiteX1267" fmla="*/ 251431 w 1000536"/>
                <a:gd name="connsiteY1267" fmla="*/ 510826 h 551395"/>
                <a:gd name="connsiteX1268" fmla="*/ 252473 w 1000536"/>
                <a:gd name="connsiteY1268" fmla="*/ 512454 h 551395"/>
                <a:gd name="connsiteX1269" fmla="*/ 253058 w 1000536"/>
                <a:gd name="connsiteY1269" fmla="*/ 512802 h 551395"/>
                <a:gd name="connsiteX1270" fmla="*/ 254007 w 1000536"/>
                <a:gd name="connsiteY1270" fmla="*/ 512912 h 551395"/>
                <a:gd name="connsiteX1271" fmla="*/ 256804 w 1000536"/>
                <a:gd name="connsiteY1271" fmla="*/ 512454 h 551395"/>
                <a:gd name="connsiteX1272" fmla="*/ 278598 w 1000536"/>
                <a:gd name="connsiteY1272" fmla="*/ 508961 h 551395"/>
                <a:gd name="connsiteX1273" fmla="*/ 300534 w 1000536"/>
                <a:gd name="connsiteY1273" fmla="*/ 505578 h 551395"/>
                <a:gd name="connsiteX1274" fmla="*/ 322360 w 1000536"/>
                <a:gd name="connsiteY1274" fmla="*/ 501959 h 551395"/>
                <a:gd name="connsiteX1275" fmla="*/ 344154 w 1000536"/>
                <a:gd name="connsiteY1275" fmla="*/ 498340 h 551395"/>
                <a:gd name="connsiteX1276" fmla="*/ 366090 w 1000536"/>
                <a:gd name="connsiteY1276" fmla="*/ 494847 h 551395"/>
                <a:gd name="connsiteX1277" fmla="*/ 387916 w 1000536"/>
                <a:gd name="connsiteY1277" fmla="*/ 491228 h 551395"/>
                <a:gd name="connsiteX1278" fmla="*/ 409710 w 1000536"/>
                <a:gd name="connsiteY1278" fmla="*/ 487483 h 551395"/>
                <a:gd name="connsiteX1279" fmla="*/ 431536 w 1000536"/>
                <a:gd name="connsiteY1279" fmla="*/ 483753 h 551395"/>
                <a:gd name="connsiteX1280" fmla="*/ 453362 w 1000536"/>
                <a:gd name="connsiteY1280" fmla="*/ 480023 h 551395"/>
                <a:gd name="connsiteX1281" fmla="*/ 475156 w 1000536"/>
                <a:gd name="connsiteY1281" fmla="*/ 476294 h 551395"/>
                <a:gd name="connsiteX1282" fmla="*/ 496981 w 1000536"/>
                <a:gd name="connsiteY1282" fmla="*/ 472437 h 551395"/>
                <a:gd name="connsiteX1283" fmla="*/ 518791 w 1000536"/>
                <a:gd name="connsiteY1283" fmla="*/ 468597 h 551395"/>
                <a:gd name="connsiteX1284" fmla="*/ 540617 w 1000536"/>
                <a:gd name="connsiteY1284" fmla="*/ 464741 h 551395"/>
                <a:gd name="connsiteX1285" fmla="*/ 562411 w 1000536"/>
                <a:gd name="connsiteY1285" fmla="*/ 460773 h 551395"/>
                <a:gd name="connsiteX1286" fmla="*/ 584237 w 1000536"/>
                <a:gd name="connsiteY1286" fmla="*/ 456822 h 551395"/>
                <a:gd name="connsiteX1287" fmla="*/ 606062 w 1000536"/>
                <a:gd name="connsiteY1287" fmla="*/ 452856 h 551395"/>
                <a:gd name="connsiteX1288" fmla="*/ 627746 w 1000536"/>
                <a:gd name="connsiteY1288" fmla="*/ 448888 h 551395"/>
                <a:gd name="connsiteX1289" fmla="*/ 649572 w 1000536"/>
                <a:gd name="connsiteY1289" fmla="*/ 444812 h 551395"/>
                <a:gd name="connsiteX1290" fmla="*/ 671271 w 1000536"/>
                <a:gd name="connsiteY1290" fmla="*/ 440734 h 551395"/>
                <a:gd name="connsiteX1291" fmla="*/ 693065 w 1000536"/>
                <a:gd name="connsiteY1291" fmla="*/ 436640 h 551395"/>
                <a:gd name="connsiteX1292" fmla="*/ 714891 w 1000536"/>
                <a:gd name="connsiteY1292" fmla="*/ 432437 h 551395"/>
                <a:gd name="connsiteX1293" fmla="*/ 736590 w 1000536"/>
                <a:gd name="connsiteY1293" fmla="*/ 428249 h 551395"/>
                <a:gd name="connsiteX1294" fmla="*/ 758273 w 1000536"/>
                <a:gd name="connsiteY1294" fmla="*/ 424045 h 551395"/>
                <a:gd name="connsiteX1295" fmla="*/ 780099 w 1000536"/>
                <a:gd name="connsiteY1295" fmla="*/ 419730 h 551395"/>
                <a:gd name="connsiteX1296" fmla="*/ 801798 w 1000536"/>
                <a:gd name="connsiteY1296" fmla="*/ 415415 h 551395"/>
                <a:gd name="connsiteX1297" fmla="*/ 823482 w 1000536"/>
                <a:gd name="connsiteY1297" fmla="*/ 411101 h 551395"/>
                <a:gd name="connsiteX1298" fmla="*/ 845181 w 1000536"/>
                <a:gd name="connsiteY1298" fmla="*/ 406786 h 551395"/>
                <a:gd name="connsiteX1299" fmla="*/ 866975 w 1000536"/>
                <a:gd name="connsiteY1299" fmla="*/ 402361 h 551395"/>
                <a:gd name="connsiteX1300" fmla="*/ 888675 w 1000536"/>
                <a:gd name="connsiteY1300" fmla="*/ 397920 h 551395"/>
                <a:gd name="connsiteX1301" fmla="*/ 910374 w 1000536"/>
                <a:gd name="connsiteY1301" fmla="*/ 393479 h 551395"/>
                <a:gd name="connsiteX1302" fmla="*/ 932057 w 1000536"/>
                <a:gd name="connsiteY1302" fmla="*/ 389054 h 551395"/>
                <a:gd name="connsiteX1303" fmla="*/ 950390 w 1000536"/>
                <a:gd name="connsiteY1303" fmla="*/ 385087 h 551395"/>
                <a:gd name="connsiteX1304" fmla="*/ 953646 w 1000536"/>
                <a:gd name="connsiteY1304" fmla="*/ 384376 h 551395"/>
                <a:gd name="connsiteX1305" fmla="*/ 952951 w 1000536"/>
                <a:gd name="connsiteY1305" fmla="*/ 383095 h 551395"/>
                <a:gd name="connsiteX1306" fmla="*/ 952129 w 1000536"/>
                <a:gd name="connsiteY1306" fmla="*/ 382053 h 551395"/>
                <a:gd name="connsiteX1307" fmla="*/ 951307 w 1000536"/>
                <a:gd name="connsiteY1307" fmla="*/ 380883 h 551395"/>
                <a:gd name="connsiteX1308" fmla="*/ 950722 w 1000536"/>
                <a:gd name="connsiteY1308" fmla="*/ 378781 h 551395"/>
                <a:gd name="connsiteX1309" fmla="*/ 955953 w 1000536"/>
                <a:gd name="connsiteY1309" fmla="*/ 383902 h 551395"/>
                <a:gd name="connsiteX1310" fmla="*/ 961675 w 1000536"/>
                <a:gd name="connsiteY1310" fmla="*/ 382732 h 551395"/>
                <a:gd name="connsiteX1311" fmla="*/ 961438 w 1000536"/>
                <a:gd name="connsiteY1311" fmla="*/ 382495 h 551395"/>
                <a:gd name="connsiteX1312" fmla="*/ 958640 w 1000536"/>
                <a:gd name="connsiteY1312" fmla="*/ 374340 h 551395"/>
                <a:gd name="connsiteX1313" fmla="*/ 956870 w 1000536"/>
                <a:gd name="connsiteY1313" fmla="*/ 358235 h 551395"/>
                <a:gd name="connsiteX1314" fmla="*/ 957107 w 1000536"/>
                <a:gd name="connsiteY1314" fmla="*/ 356481 h 551395"/>
                <a:gd name="connsiteX1315" fmla="*/ 958529 w 1000536"/>
                <a:gd name="connsiteY1315" fmla="*/ 356371 h 551395"/>
                <a:gd name="connsiteX1316" fmla="*/ 960157 w 1000536"/>
                <a:gd name="connsiteY1316" fmla="*/ 357066 h 551395"/>
                <a:gd name="connsiteX1317" fmla="*/ 961200 w 1000536"/>
                <a:gd name="connsiteY1317" fmla="*/ 357761 h 551395"/>
                <a:gd name="connsiteX1318" fmla="*/ 962370 w 1000536"/>
                <a:gd name="connsiteY1318" fmla="*/ 359279 h 551395"/>
                <a:gd name="connsiteX1319" fmla="*/ 967380 w 1000536"/>
                <a:gd name="connsiteY1319" fmla="*/ 369535 h 551395"/>
                <a:gd name="connsiteX1320" fmla="*/ 968202 w 1000536"/>
                <a:gd name="connsiteY1320" fmla="*/ 370468 h 551395"/>
                <a:gd name="connsiteX1321" fmla="*/ 970067 w 1000536"/>
                <a:gd name="connsiteY1321" fmla="*/ 372112 h 551395"/>
                <a:gd name="connsiteX1322" fmla="*/ 970889 w 1000536"/>
                <a:gd name="connsiteY1322" fmla="*/ 373154 h 551395"/>
                <a:gd name="connsiteX1323" fmla="*/ 971236 w 1000536"/>
                <a:gd name="connsiteY1323" fmla="*/ 375020 h 551395"/>
                <a:gd name="connsiteX1324" fmla="*/ 971125 w 1000536"/>
                <a:gd name="connsiteY1324" fmla="*/ 376774 h 551395"/>
                <a:gd name="connsiteX1325" fmla="*/ 971362 w 1000536"/>
                <a:gd name="connsiteY1325" fmla="*/ 378512 h 551395"/>
                <a:gd name="connsiteX1326" fmla="*/ 972437 w 1000536"/>
                <a:gd name="connsiteY1326" fmla="*/ 380377 h 551395"/>
                <a:gd name="connsiteX1327" fmla="*/ 974065 w 1000536"/>
                <a:gd name="connsiteY1327" fmla="*/ 380029 h 551395"/>
                <a:gd name="connsiteX1328" fmla="*/ 975803 w 1000536"/>
                <a:gd name="connsiteY1328" fmla="*/ 379682 h 551395"/>
                <a:gd name="connsiteX1329" fmla="*/ 973133 w 1000536"/>
                <a:gd name="connsiteY1329" fmla="*/ 373613 h 551395"/>
                <a:gd name="connsiteX1330" fmla="*/ 954120 w 1000536"/>
                <a:gd name="connsiteY1330" fmla="*/ 343048 h 55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Lst>
              <a:rect l="l" t="t" r="r" b="b"/>
              <a:pathLst>
                <a:path w="1000536" h="551395">
                  <a:moveTo>
                    <a:pt x="965089" y="378749"/>
                  </a:moveTo>
                  <a:lnTo>
                    <a:pt x="963350" y="380488"/>
                  </a:lnTo>
                  <a:lnTo>
                    <a:pt x="964519" y="382005"/>
                  </a:lnTo>
                  <a:lnTo>
                    <a:pt x="964519" y="382242"/>
                  </a:lnTo>
                  <a:lnTo>
                    <a:pt x="966495" y="381784"/>
                  </a:lnTo>
                  <a:lnTo>
                    <a:pt x="968707" y="381325"/>
                  </a:lnTo>
                  <a:lnTo>
                    <a:pt x="967079" y="377374"/>
                  </a:lnTo>
                  <a:lnTo>
                    <a:pt x="965089" y="378749"/>
                  </a:lnTo>
                  <a:close/>
                  <a:moveTo>
                    <a:pt x="955053" y="274694"/>
                  </a:moveTo>
                  <a:lnTo>
                    <a:pt x="954120" y="274804"/>
                  </a:lnTo>
                  <a:lnTo>
                    <a:pt x="954357" y="275848"/>
                  </a:lnTo>
                  <a:lnTo>
                    <a:pt x="958450" y="274568"/>
                  </a:lnTo>
                  <a:lnTo>
                    <a:pt x="959841" y="271897"/>
                  </a:lnTo>
                  <a:lnTo>
                    <a:pt x="959731" y="267914"/>
                  </a:lnTo>
                  <a:lnTo>
                    <a:pt x="958561" y="262793"/>
                  </a:lnTo>
                  <a:lnTo>
                    <a:pt x="957723" y="263031"/>
                  </a:lnTo>
                  <a:lnTo>
                    <a:pt x="957265" y="265939"/>
                  </a:lnTo>
                  <a:lnTo>
                    <a:pt x="957375" y="269321"/>
                  </a:lnTo>
                  <a:lnTo>
                    <a:pt x="957028" y="272592"/>
                  </a:lnTo>
                  <a:lnTo>
                    <a:pt x="955053" y="274694"/>
                  </a:lnTo>
                  <a:close/>
                  <a:moveTo>
                    <a:pt x="966589" y="241805"/>
                  </a:moveTo>
                  <a:lnTo>
                    <a:pt x="967285" y="238313"/>
                  </a:lnTo>
                  <a:lnTo>
                    <a:pt x="967285" y="234709"/>
                  </a:lnTo>
                  <a:lnTo>
                    <a:pt x="966353" y="234947"/>
                  </a:lnTo>
                  <a:lnTo>
                    <a:pt x="965657" y="236811"/>
                  </a:lnTo>
                  <a:lnTo>
                    <a:pt x="963792" y="245551"/>
                  </a:lnTo>
                  <a:lnTo>
                    <a:pt x="963792" y="246373"/>
                  </a:lnTo>
                  <a:lnTo>
                    <a:pt x="964029" y="247542"/>
                  </a:lnTo>
                  <a:lnTo>
                    <a:pt x="964851" y="247305"/>
                  </a:lnTo>
                  <a:lnTo>
                    <a:pt x="966589" y="241805"/>
                  </a:lnTo>
                  <a:close/>
                  <a:moveTo>
                    <a:pt x="981525" y="142665"/>
                  </a:moveTo>
                  <a:lnTo>
                    <a:pt x="978142" y="143834"/>
                  </a:lnTo>
                  <a:lnTo>
                    <a:pt x="972896" y="145810"/>
                  </a:lnTo>
                  <a:lnTo>
                    <a:pt x="966937" y="147912"/>
                  </a:lnTo>
                  <a:lnTo>
                    <a:pt x="962986" y="149429"/>
                  </a:lnTo>
                  <a:lnTo>
                    <a:pt x="957834" y="151294"/>
                  </a:lnTo>
                  <a:lnTo>
                    <a:pt x="954926" y="152353"/>
                  </a:lnTo>
                  <a:lnTo>
                    <a:pt x="954341" y="153286"/>
                  </a:lnTo>
                  <a:lnTo>
                    <a:pt x="953883" y="155751"/>
                  </a:lnTo>
                  <a:lnTo>
                    <a:pt x="953424" y="158201"/>
                  </a:lnTo>
                  <a:lnTo>
                    <a:pt x="954705" y="158548"/>
                  </a:lnTo>
                  <a:lnTo>
                    <a:pt x="953535" y="160524"/>
                  </a:lnTo>
                  <a:lnTo>
                    <a:pt x="951670" y="161694"/>
                  </a:lnTo>
                  <a:lnTo>
                    <a:pt x="947941" y="163321"/>
                  </a:lnTo>
                  <a:lnTo>
                    <a:pt x="945380" y="165771"/>
                  </a:lnTo>
                  <a:lnTo>
                    <a:pt x="942915" y="168806"/>
                  </a:lnTo>
                  <a:lnTo>
                    <a:pt x="943152" y="169738"/>
                  </a:lnTo>
                  <a:lnTo>
                    <a:pt x="946092" y="168569"/>
                  </a:lnTo>
                  <a:lnTo>
                    <a:pt x="949821" y="168569"/>
                  </a:lnTo>
                  <a:lnTo>
                    <a:pt x="952382" y="169849"/>
                  </a:lnTo>
                  <a:lnTo>
                    <a:pt x="953314" y="171950"/>
                  </a:lnTo>
                  <a:lnTo>
                    <a:pt x="952729" y="173342"/>
                  </a:lnTo>
                  <a:lnTo>
                    <a:pt x="953077" y="174622"/>
                  </a:lnTo>
                  <a:lnTo>
                    <a:pt x="953899" y="175901"/>
                  </a:lnTo>
                  <a:lnTo>
                    <a:pt x="955290" y="177071"/>
                  </a:lnTo>
                  <a:lnTo>
                    <a:pt x="954009" y="177671"/>
                  </a:lnTo>
                  <a:lnTo>
                    <a:pt x="951102" y="177783"/>
                  </a:lnTo>
                  <a:lnTo>
                    <a:pt x="950280" y="178130"/>
                  </a:lnTo>
                  <a:lnTo>
                    <a:pt x="949821" y="179869"/>
                  </a:lnTo>
                  <a:lnTo>
                    <a:pt x="950280" y="181623"/>
                  </a:lnTo>
                  <a:lnTo>
                    <a:pt x="951212" y="183140"/>
                  </a:lnTo>
                  <a:lnTo>
                    <a:pt x="952603" y="184183"/>
                  </a:lnTo>
                  <a:lnTo>
                    <a:pt x="945617" y="186744"/>
                  </a:lnTo>
                  <a:lnTo>
                    <a:pt x="944085" y="186395"/>
                  </a:lnTo>
                  <a:lnTo>
                    <a:pt x="942456" y="185574"/>
                  </a:lnTo>
                  <a:lnTo>
                    <a:pt x="941066" y="185685"/>
                  </a:lnTo>
                  <a:lnTo>
                    <a:pt x="940133" y="187897"/>
                  </a:lnTo>
                  <a:lnTo>
                    <a:pt x="943168" y="189873"/>
                  </a:lnTo>
                  <a:lnTo>
                    <a:pt x="943626" y="191864"/>
                  </a:lnTo>
                  <a:lnTo>
                    <a:pt x="942456" y="194203"/>
                  </a:lnTo>
                  <a:lnTo>
                    <a:pt x="940354" y="196763"/>
                  </a:lnTo>
                  <a:lnTo>
                    <a:pt x="940592" y="197933"/>
                  </a:lnTo>
                  <a:lnTo>
                    <a:pt x="943152" y="197348"/>
                  </a:lnTo>
                  <a:lnTo>
                    <a:pt x="943610" y="198170"/>
                  </a:lnTo>
                  <a:lnTo>
                    <a:pt x="940354" y="203891"/>
                  </a:lnTo>
                  <a:lnTo>
                    <a:pt x="940465" y="205187"/>
                  </a:lnTo>
                  <a:lnTo>
                    <a:pt x="941746" y="207399"/>
                  </a:lnTo>
                  <a:lnTo>
                    <a:pt x="938948" y="208095"/>
                  </a:lnTo>
                  <a:lnTo>
                    <a:pt x="936735" y="209027"/>
                  </a:lnTo>
                  <a:lnTo>
                    <a:pt x="935218" y="210782"/>
                  </a:lnTo>
                  <a:lnTo>
                    <a:pt x="934396" y="213453"/>
                  </a:lnTo>
                  <a:lnTo>
                    <a:pt x="936846" y="215318"/>
                  </a:lnTo>
                  <a:lnTo>
                    <a:pt x="935566" y="216487"/>
                  </a:lnTo>
                  <a:lnTo>
                    <a:pt x="933116" y="217767"/>
                  </a:lnTo>
                  <a:lnTo>
                    <a:pt x="931235" y="219632"/>
                  </a:lnTo>
                  <a:lnTo>
                    <a:pt x="933005" y="220454"/>
                  </a:lnTo>
                  <a:lnTo>
                    <a:pt x="933116" y="221734"/>
                  </a:lnTo>
                  <a:lnTo>
                    <a:pt x="932184" y="223362"/>
                  </a:lnTo>
                  <a:lnTo>
                    <a:pt x="930761" y="225101"/>
                  </a:lnTo>
                  <a:lnTo>
                    <a:pt x="936261" y="226143"/>
                  </a:lnTo>
                  <a:lnTo>
                    <a:pt x="933812" y="228356"/>
                  </a:lnTo>
                  <a:lnTo>
                    <a:pt x="931805" y="231169"/>
                  </a:lnTo>
                  <a:lnTo>
                    <a:pt x="930761" y="234899"/>
                  </a:lnTo>
                  <a:lnTo>
                    <a:pt x="931346" y="239324"/>
                  </a:lnTo>
                  <a:lnTo>
                    <a:pt x="933701" y="237586"/>
                  </a:lnTo>
                  <a:lnTo>
                    <a:pt x="934981" y="238171"/>
                  </a:lnTo>
                  <a:lnTo>
                    <a:pt x="935218" y="239909"/>
                  </a:lnTo>
                  <a:lnTo>
                    <a:pt x="932184" y="242359"/>
                  </a:lnTo>
                  <a:lnTo>
                    <a:pt x="931235" y="244808"/>
                  </a:lnTo>
                  <a:lnTo>
                    <a:pt x="930888" y="247732"/>
                  </a:lnTo>
                  <a:lnTo>
                    <a:pt x="931125" y="250419"/>
                  </a:lnTo>
                  <a:lnTo>
                    <a:pt x="932073" y="250181"/>
                  </a:lnTo>
                  <a:lnTo>
                    <a:pt x="932073" y="249139"/>
                  </a:lnTo>
                  <a:lnTo>
                    <a:pt x="932532" y="248902"/>
                  </a:lnTo>
                  <a:lnTo>
                    <a:pt x="933227" y="248902"/>
                  </a:lnTo>
                  <a:lnTo>
                    <a:pt x="933464" y="248664"/>
                  </a:lnTo>
                  <a:lnTo>
                    <a:pt x="933701" y="250181"/>
                  </a:lnTo>
                  <a:lnTo>
                    <a:pt x="933227" y="252283"/>
                  </a:lnTo>
                  <a:lnTo>
                    <a:pt x="932295" y="254385"/>
                  </a:lnTo>
                  <a:lnTo>
                    <a:pt x="930524" y="255903"/>
                  </a:lnTo>
                  <a:lnTo>
                    <a:pt x="931567" y="257768"/>
                  </a:lnTo>
                  <a:lnTo>
                    <a:pt x="931457" y="260802"/>
                  </a:lnTo>
                  <a:lnTo>
                    <a:pt x="930287" y="266855"/>
                  </a:lnTo>
                  <a:lnTo>
                    <a:pt x="931330" y="266160"/>
                  </a:lnTo>
                  <a:lnTo>
                    <a:pt x="931915" y="265922"/>
                  </a:lnTo>
                  <a:lnTo>
                    <a:pt x="933685" y="266160"/>
                  </a:lnTo>
                  <a:lnTo>
                    <a:pt x="932057" y="268499"/>
                  </a:lnTo>
                  <a:lnTo>
                    <a:pt x="930872" y="272355"/>
                  </a:lnTo>
                  <a:lnTo>
                    <a:pt x="931457" y="275958"/>
                  </a:lnTo>
                  <a:lnTo>
                    <a:pt x="934617" y="278171"/>
                  </a:lnTo>
                  <a:lnTo>
                    <a:pt x="934854" y="279104"/>
                  </a:lnTo>
                  <a:lnTo>
                    <a:pt x="934617" y="281331"/>
                  </a:lnTo>
                  <a:lnTo>
                    <a:pt x="938805" y="285425"/>
                  </a:lnTo>
                  <a:lnTo>
                    <a:pt x="940434" y="288333"/>
                  </a:lnTo>
                  <a:lnTo>
                    <a:pt x="941824" y="291589"/>
                  </a:lnTo>
                  <a:lnTo>
                    <a:pt x="943689" y="292284"/>
                  </a:lnTo>
                  <a:lnTo>
                    <a:pt x="945459" y="291115"/>
                  </a:lnTo>
                  <a:lnTo>
                    <a:pt x="946502" y="288555"/>
                  </a:lnTo>
                  <a:lnTo>
                    <a:pt x="946502" y="287164"/>
                  </a:lnTo>
                  <a:lnTo>
                    <a:pt x="945917" y="281569"/>
                  </a:lnTo>
                  <a:lnTo>
                    <a:pt x="946155" y="279925"/>
                  </a:lnTo>
                  <a:lnTo>
                    <a:pt x="946976" y="278060"/>
                  </a:lnTo>
                  <a:lnTo>
                    <a:pt x="948019" y="277128"/>
                  </a:lnTo>
                  <a:lnTo>
                    <a:pt x="948604" y="277586"/>
                  </a:lnTo>
                  <a:lnTo>
                    <a:pt x="949537" y="284240"/>
                  </a:lnTo>
                  <a:lnTo>
                    <a:pt x="950817" y="285884"/>
                  </a:lnTo>
                  <a:lnTo>
                    <a:pt x="953488" y="283782"/>
                  </a:lnTo>
                  <a:lnTo>
                    <a:pt x="952445" y="282264"/>
                  </a:lnTo>
                  <a:lnTo>
                    <a:pt x="951165" y="278992"/>
                  </a:lnTo>
                  <a:lnTo>
                    <a:pt x="950343" y="277823"/>
                  </a:lnTo>
                  <a:lnTo>
                    <a:pt x="950927" y="274789"/>
                  </a:lnTo>
                  <a:lnTo>
                    <a:pt x="950927" y="271059"/>
                  </a:lnTo>
                  <a:lnTo>
                    <a:pt x="948952" y="257073"/>
                  </a:lnTo>
                  <a:lnTo>
                    <a:pt x="948952" y="255207"/>
                  </a:lnTo>
                  <a:lnTo>
                    <a:pt x="949300" y="253327"/>
                  </a:lnTo>
                  <a:lnTo>
                    <a:pt x="951038" y="249139"/>
                  </a:lnTo>
                  <a:lnTo>
                    <a:pt x="951623" y="247037"/>
                  </a:lnTo>
                  <a:lnTo>
                    <a:pt x="951623" y="245867"/>
                  </a:lnTo>
                  <a:lnTo>
                    <a:pt x="951165" y="244698"/>
                  </a:lnTo>
                  <a:lnTo>
                    <a:pt x="950343" y="242248"/>
                  </a:lnTo>
                  <a:lnTo>
                    <a:pt x="950453" y="240257"/>
                  </a:lnTo>
                  <a:lnTo>
                    <a:pt x="952082" y="236527"/>
                  </a:lnTo>
                  <a:lnTo>
                    <a:pt x="952429" y="235247"/>
                  </a:lnTo>
                  <a:lnTo>
                    <a:pt x="953709" y="233856"/>
                  </a:lnTo>
                  <a:lnTo>
                    <a:pt x="962812" y="230126"/>
                  </a:lnTo>
                  <a:lnTo>
                    <a:pt x="961533" y="228720"/>
                  </a:lnTo>
                  <a:lnTo>
                    <a:pt x="959778" y="228372"/>
                  </a:lnTo>
                  <a:lnTo>
                    <a:pt x="957897" y="228482"/>
                  </a:lnTo>
                  <a:lnTo>
                    <a:pt x="956158" y="228245"/>
                  </a:lnTo>
                  <a:lnTo>
                    <a:pt x="956743" y="225796"/>
                  </a:lnTo>
                  <a:lnTo>
                    <a:pt x="958277" y="222998"/>
                  </a:lnTo>
                  <a:lnTo>
                    <a:pt x="960031" y="221608"/>
                  </a:lnTo>
                  <a:lnTo>
                    <a:pt x="961200" y="223362"/>
                  </a:lnTo>
                  <a:lnTo>
                    <a:pt x="962370" y="225922"/>
                  </a:lnTo>
                  <a:lnTo>
                    <a:pt x="963887" y="227440"/>
                  </a:lnTo>
                  <a:lnTo>
                    <a:pt x="965626" y="228609"/>
                  </a:lnTo>
                  <a:lnTo>
                    <a:pt x="967016" y="230252"/>
                  </a:lnTo>
                  <a:lnTo>
                    <a:pt x="968992" y="227328"/>
                  </a:lnTo>
                  <a:lnTo>
                    <a:pt x="970730" y="223599"/>
                  </a:lnTo>
                  <a:lnTo>
                    <a:pt x="972153" y="219506"/>
                  </a:lnTo>
                  <a:lnTo>
                    <a:pt x="972738" y="215775"/>
                  </a:lnTo>
                  <a:lnTo>
                    <a:pt x="970509" y="214954"/>
                  </a:lnTo>
                  <a:lnTo>
                    <a:pt x="970162" y="210877"/>
                  </a:lnTo>
                  <a:lnTo>
                    <a:pt x="970857" y="205866"/>
                  </a:lnTo>
                  <a:lnTo>
                    <a:pt x="972169" y="200841"/>
                  </a:lnTo>
                  <a:lnTo>
                    <a:pt x="972406" y="195025"/>
                  </a:lnTo>
                  <a:lnTo>
                    <a:pt x="978000" y="172978"/>
                  </a:lnTo>
                  <a:lnTo>
                    <a:pt x="981493" y="166798"/>
                  </a:lnTo>
                  <a:lnTo>
                    <a:pt x="981840" y="164222"/>
                  </a:lnTo>
                  <a:lnTo>
                    <a:pt x="979976" y="161425"/>
                  </a:lnTo>
                  <a:lnTo>
                    <a:pt x="981952" y="160145"/>
                  </a:lnTo>
                  <a:lnTo>
                    <a:pt x="982062" y="159213"/>
                  </a:lnTo>
                  <a:lnTo>
                    <a:pt x="981240" y="158280"/>
                  </a:lnTo>
                  <a:lnTo>
                    <a:pt x="980545" y="156541"/>
                  </a:lnTo>
                  <a:lnTo>
                    <a:pt x="979613" y="152811"/>
                  </a:lnTo>
                  <a:lnTo>
                    <a:pt x="979265" y="150362"/>
                  </a:lnTo>
                  <a:lnTo>
                    <a:pt x="979501" y="148497"/>
                  </a:lnTo>
                  <a:lnTo>
                    <a:pt x="980893" y="146632"/>
                  </a:lnTo>
                  <a:lnTo>
                    <a:pt x="982631" y="145352"/>
                  </a:lnTo>
                  <a:lnTo>
                    <a:pt x="983911" y="143724"/>
                  </a:lnTo>
                  <a:lnTo>
                    <a:pt x="983801" y="141733"/>
                  </a:lnTo>
                  <a:lnTo>
                    <a:pt x="981525" y="142665"/>
                  </a:lnTo>
                  <a:close/>
                  <a:moveTo>
                    <a:pt x="999383" y="136012"/>
                  </a:moveTo>
                  <a:lnTo>
                    <a:pt x="998561" y="136359"/>
                  </a:lnTo>
                  <a:lnTo>
                    <a:pt x="998325" y="137292"/>
                  </a:lnTo>
                  <a:lnTo>
                    <a:pt x="996207" y="141495"/>
                  </a:lnTo>
                  <a:lnTo>
                    <a:pt x="994690" y="145463"/>
                  </a:lnTo>
                  <a:lnTo>
                    <a:pt x="994231" y="147438"/>
                  </a:lnTo>
                  <a:lnTo>
                    <a:pt x="993647" y="152811"/>
                  </a:lnTo>
                  <a:lnTo>
                    <a:pt x="993188" y="154202"/>
                  </a:lnTo>
                  <a:lnTo>
                    <a:pt x="992840" y="155957"/>
                  </a:lnTo>
                  <a:lnTo>
                    <a:pt x="992018" y="157126"/>
                  </a:lnTo>
                  <a:lnTo>
                    <a:pt x="990739" y="157948"/>
                  </a:lnTo>
                  <a:lnTo>
                    <a:pt x="989222" y="158406"/>
                  </a:lnTo>
                  <a:lnTo>
                    <a:pt x="988984" y="159101"/>
                  </a:lnTo>
                  <a:lnTo>
                    <a:pt x="990027" y="160145"/>
                  </a:lnTo>
                  <a:lnTo>
                    <a:pt x="992240" y="162120"/>
                  </a:lnTo>
                  <a:lnTo>
                    <a:pt x="991308" y="162942"/>
                  </a:lnTo>
                  <a:lnTo>
                    <a:pt x="990138" y="163637"/>
                  </a:lnTo>
                  <a:lnTo>
                    <a:pt x="988857" y="163985"/>
                  </a:lnTo>
                  <a:lnTo>
                    <a:pt x="987467" y="164222"/>
                  </a:lnTo>
                  <a:lnTo>
                    <a:pt x="987815" y="165392"/>
                  </a:lnTo>
                  <a:lnTo>
                    <a:pt x="991655" y="164222"/>
                  </a:lnTo>
                  <a:lnTo>
                    <a:pt x="994452" y="160382"/>
                  </a:lnTo>
                  <a:lnTo>
                    <a:pt x="996207" y="155262"/>
                  </a:lnTo>
                  <a:lnTo>
                    <a:pt x="1000537" y="135537"/>
                  </a:lnTo>
                  <a:lnTo>
                    <a:pt x="999383" y="136012"/>
                  </a:lnTo>
                  <a:close/>
                  <a:moveTo>
                    <a:pt x="954120" y="343048"/>
                  </a:moveTo>
                  <a:lnTo>
                    <a:pt x="948889" y="330910"/>
                  </a:lnTo>
                  <a:lnTo>
                    <a:pt x="945744" y="327417"/>
                  </a:lnTo>
                  <a:lnTo>
                    <a:pt x="942693" y="327765"/>
                  </a:lnTo>
                  <a:lnTo>
                    <a:pt x="939549" y="329629"/>
                  </a:lnTo>
                  <a:lnTo>
                    <a:pt x="935581" y="330562"/>
                  </a:lnTo>
                  <a:lnTo>
                    <a:pt x="930208" y="329629"/>
                  </a:lnTo>
                  <a:lnTo>
                    <a:pt x="923808" y="330451"/>
                  </a:lnTo>
                  <a:lnTo>
                    <a:pt x="911101" y="328476"/>
                  </a:lnTo>
                  <a:lnTo>
                    <a:pt x="906913" y="329409"/>
                  </a:lnTo>
                  <a:lnTo>
                    <a:pt x="904906" y="332917"/>
                  </a:lnTo>
                  <a:lnTo>
                    <a:pt x="905728" y="335240"/>
                  </a:lnTo>
                  <a:lnTo>
                    <a:pt x="907260" y="335825"/>
                  </a:lnTo>
                  <a:lnTo>
                    <a:pt x="908082" y="336536"/>
                  </a:lnTo>
                  <a:lnTo>
                    <a:pt x="906913" y="339570"/>
                  </a:lnTo>
                  <a:lnTo>
                    <a:pt x="906913" y="341309"/>
                  </a:lnTo>
                  <a:lnTo>
                    <a:pt x="908430" y="343048"/>
                  </a:lnTo>
                  <a:lnTo>
                    <a:pt x="911338" y="345718"/>
                  </a:lnTo>
                  <a:lnTo>
                    <a:pt x="909236" y="345845"/>
                  </a:lnTo>
                  <a:lnTo>
                    <a:pt x="906913" y="345023"/>
                  </a:lnTo>
                  <a:lnTo>
                    <a:pt x="905253" y="343506"/>
                  </a:lnTo>
                  <a:lnTo>
                    <a:pt x="905143" y="341641"/>
                  </a:lnTo>
                  <a:lnTo>
                    <a:pt x="902108" y="340597"/>
                  </a:lnTo>
                  <a:lnTo>
                    <a:pt x="898616" y="340361"/>
                  </a:lnTo>
                  <a:lnTo>
                    <a:pt x="895123" y="340946"/>
                  </a:lnTo>
                  <a:lnTo>
                    <a:pt x="891962" y="342226"/>
                  </a:lnTo>
                  <a:lnTo>
                    <a:pt x="889639" y="344328"/>
                  </a:lnTo>
                  <a:lnTo>
                    <a:pt x="887663" y="346777"/>
                  </a:lnTo>
                  <a:lnTo>
                    <a:pt x="885339" y="348879"/>
                  </a:lnTo>
                  <a:lnTo>
                    <a:pt x="882195" y="349938"/>
                  </a:lnTo>
                  <a:lnTo>
                    <a:pt x="881847" y="348769"/>
                  </a:lnTo>
                  <a:lnTo>
                    <a:pt x="884882" y="345497"/>
                  </a:lnTo>
                  <a:lnTo>
                    <a:pt x="886161" y="343395"/>
                  </a:lnTo>
                  <a:lnTo>
                    <a:pt x="886620" y="341767"/>
                  </a:lnTo>
                  <a:lnTo>
                    <a:pt x="885451" y="339902"/>
                  </a:lnTo>
                  <a:lnTo>
                    <a:pt x="883933" y="338385"/>
                  </a:lnTo>
                  <a:lnTo>
                    <a:pt x="883348" y="336868"/>
                  </a:lnTo>
                  <a:lnTo>
                    <a:pt x="885087" y="334987"/>
                  </a:lnTo>
                  <a:lnTo>
                    <a:pt x="884976" y="333944"/>
                  </a:lnTo>
                  <a:lnTo>
                    <a:pt x="876458" y="331368"/>
                  </a:lnTo>
                  <a:lnTo>
                    <a:pt x="874482" y="330199"/>
                  </a:lnTo>
                  <a:lnTo>
                    <a:pt x="873439" y="329851"/>
                  </a:lnTo>
                  <a:lnTo>
                    <a:pt x="872396" y="329614"/>
                  </a:lnTo>
                  <a:lnTo>
                    <a:pt x="870658" y="329851"/>
                  </a:lnTo>
                  <a:lnTo>
                    <a:pt x="869836" y="329393"/>
                  </a:lnTo>
                  <a:lnTo>
                    <a:pt x="869836" y="328460"/>
                  </a:lnTo>
                  <a:lnTo>
                    <a:pt x="870073" y="328112"/>
                  </a:lnTo>
                  <a:lnTo>
                    <a:pt x="871116" y="326943"/>
                  </a:lnTo>
                  <a:lnTo>
                    <a:pt x="870879" y="326010"/>
                  </a:lnTo>
                  <a:lnTo>
                    <a:pt x="863056" y="325553"/>
                  </a:lnTo>
                  <a:lnTo>
                    <a:pt x="860843" y="324856"/>
                  </a:lnTo>
                  <a:lnTo>
                    <a:pt x="859563" y="322866"/>
                  </a:lnTo>
                  <a:lnTo>
                    <a:pt x="857461" y="313541"/>
                  </a:lnTo>
                  <a:lnTo>
                    <a:pt x="853857" y="304896"/>
                  </a:lnTo>
                  <a:lnTo>
                    <a:pt x="852672" y="303505"/>
                  </a:lnTo>
                  <a:lnTo>
                    <a:pt x="851155" y="304549"/>
                  </a:lnTo>
                  <a:lnTo>
                    <a:pt x="848595" y="309447"/>
                  </a:lnTo>
                  <a:lnTo>
                    <a:pt x="846272" y="310396"/>
                  </a:lnTo>
                  <a:lnTo>
                    <a:pt x="843711" y="309227"/>
                  </a:lnTo>
                  <a:lnTo>
                    <a:pt x="838559" y="305370"/>
                  </a:lnTo>
                  <a:lnTo>
                    <a:pt x="836694" y="304786"/>
                  </a:lnTo>
                  <a:lnTo>
                    <a:pt x="825268" y="307125"/>
                  </a:lnTo>
                  <a:lnTo>
                    <a:pt x="822707" y="306650"/>
                  </a:lnTo>
                  <a:lnTo>
                    <a:pt x="817350" y="304201"/>
                  </a:lnTo>
                  <a:lnTo>
                    <a:pt x="814410" y="304090"/>
                  </a:lnTo>
                  <a:lnTo>
                    <a:pt x="813130" y="302920"/>
                  </a:lnTo>
                  <a:lnTo>
                    <a:pt x="811961" y="300013"/>
                  </a:lnTo>
                  <a:lnTo>
                    <a:pt x="810222" y="297326"/>
                  </a:lnTo>
                  <a:lnTo>
                    <a:pt x="807314" y="296741"/>
                  </a:lnTo>
                  <a:lnTo>
                    <a:pt x="806381" y="297562"/>
                  </a:lnTo>
                  <a:lnTo>
                    <a:pt x="803347" y="301403"/>
                  </a:lnTo>
                  <a:lnTo>
                    <a:pt x="802067" y="302447"/>
                  </a:lnTo>
                  <a:lnTo>
                    <a:pt x="800756" y="301625"/>
                  </a:lnTo>
                  <a:lnTo>
                    <a:pt x="799475" y="300344"/>
                  </a:lnTo>
                  <a:lnTo>
                    <a:pt x="798654" y="299649"/>
                  </a:lnTo>
                  <a:lnTo>
                    <a:pt x="788033" y="301862"/>
                  </a:lnTo>
                  <a:lnTo>
                    <a:pt x="779420" y="300471"/>
                  </a:lnTo>
                  <a:lnTo>
                    <a:pt x="778140" y="301166"/>
                  </a:lnTo>
                  <a:lnTo>
                    <a:pt x="777555" y="300818"/>
                  </a:lnTo>
                  <a:lnTo>
                    <a:pt x="776275" y="300708"/>
                  </a:lnTo>
                  <a:lnTo>
                    <a:pt x="774852" y="300250"/>
                  </a:lnTo>
                  <a:lnTo>
                    <a:pt x="774030" y="298274"/>
                  </a:lnTo>
                  <a:lnTo>
                    <a:pt x="776733" y="294418"/>
                  </a:lnTo>
                  <a:lnTo>
                    <a:pt x="779182" y="296520"/>
                  </a:lnTo>
                  <a:lnTo>
                    <a:pt x="781158" y="296978"/>
                  </a:lnTo>
                  <a:lnTo>
                    <a:pt x="786279" y="295698"/>
                  </a:lnTo>
                  <a:lnTo>
                    <a:pt x="787101" y="295935"/>
                  </a:lnTo>
                  <a:lnTo>
                    <a:pt x="789566" y="296867"/>
                  </a:lnTo>
                  <a:lnTo>
                    <a:pt x="790957" y="296867"/>
                  </a:lnTo>
                  <a:lnTo>
                    <a:pt x="792126" y="296520"/>
                  </a:lnTo>
                  <a:lnTo>
                    <a:pt x="794449" y="295003"/>
                  </a:lnTo>
                  <a:lnTo>
                    <a:pt x="795967" y="294070"/>
                  </a:lnTo>
                  <a:lnTo>
                    <a:pt x="797136" y="293706"/>
                  </a:lnTo>
                  <a:lnTo>
                    <a:pt x="798179" y="294070"/>
                  </a:lnTo>
                  <a:lnTo>
                    <a:pt x="799696" y="295003"/>
                  </a:lnTo>
                  <a:lnTo>
                    <a:pt x="800281" y="295935"/>
                  </a:lnTo>
                  <a:lnTo>
                    <a:pt x="801593" y="297689"/>
                  </a:lnTo>
                  <a:lnTo>
                    <a:pt x="802873" y="299080"/>
                  </a:lnTo>
                  <a:lnTo>
                    <a:pt x="803110" y="298259"/>
                  </a:lnTo>
                  <a:lnTo>
                    <a:pt x="803695" y="297089"/>
                  </a:lnTo>
                  <a:lnTo>
                    <a:pt x="806840" y="293122"/>
                  </a:lnTo>
                  <a:lnTo>
                    <a:pt x="808010" y="292189"/>
                  </a:lnTo>
                  <a:lnTo>
                    <a:pt x="809748" y="292300"/>
                  </a:lnTo>
                  <a:lnTo>
                    <a:pt x="811028" y="293233"/>
                  </a:lnTo>
                  <a:lnTo>
                    <a:pt x="815832" y="298495"/>
                  </a:lnTo>
                  <a:lnTo>
                    <a:pt x="817587" y="300945"/>
                  </a:lnTo>
                  <a:lnTo>
                    <a:pt x="819452" y="302225"/>
                  </a:lnTo>
                  <a:lnTo>
                    <a:pt x="822249" y="301293"/>
                  </a:lnTo>
                  <a:lnTo>
                    <a:pt x="824224" y="298969"/>
                  </a:lnTo>
                  <a:lnTo>
                    <a:pt x="825268" y="297215"/>
                  </a:lnTo>
                  <a:lnTo>
                    <a:pt x="825505" y="295587"/>
                  </a:lnTo>
                  <a:lnTo>
                    <a:pt x="824572" y="291494"/>
                  </a:lnTo>
                  <a:lnTo>
                    <a:pt x="824683" y="289866"/>
                  </a:lnTo>
                  <a:lnTo>
                    <a:pt x="825726" y="288475"/>
                  </a:lnTo>
                  <a:lnTo>
                    <a:pt x="826769" y="291147"/>
                  </a:lnTo>
                  <a:lnTo>
                    <a:pt x="827354" y="294655"/>
                  </a:lnTo>
                  <a:lnTo>
                    <a:pt x="828192" y="297579"/>
                  </a:lnTo>
                  <a:lnTo>
                    <a:pt x="830056" y="298511"/>
                  </a:lnTo>
                  <a:lnTo>
                    <a:pt x="831921" y="298622"/>
                  </a:lnTo>
                  <a:lnTo>
                    <a:pt x="836931" y="299791"/>
                  </a:lnTo>
                  <a:lnTo>
                    <a:pt x="839144" y="299901"/>
                  </a:lnTo>
                  <a:lnTo>
                    <a:pt x="840187" y="300250"/>
                  </a:lnTo>
                  <a:lnTo>
                    <a:pt x="841135" y="301419"/>
                  </a:lnTo>
                  <a:lnTo>
                    <a:pt x="841831" y="302937"/>
                  </a:lnTo>
                  <a:lnTo>
                    <a:pt x="842652" y="303979"/>
                  </a:lnTo>
                  <a:lnTo>
                    <a:pt x="844043" y="304564"/>
                  </a:lnTo>
                  <a:lnTo>
                    <a:pt x="844501" y="303632"/>
                  </a:lnTo>
                  <a:lnTo>
                    <a:pt x="844613" y="302004"/>
                  </a:lnTo>
                  <a:lnTo>
                    <a:pt x="845070" y="300834"/>
                  </a:lnTo>
                  <a:lnTo>
                    <a:pt x="847283" y="299665"/>
                  </a:lnTo>
                  <a:lnTo>
                    <a:pt x="852293" y="298147"/>
                  </a:lnTo>
                  <a:lnTo>
                    <a:pt x="853826" y="296741"/>
                  </a:lnTo>
                  <a:lnTo>
                    <a:pt x="856861" y="298147"/>
                  </a:lnTo>
                  <a:lnTo>
                    <a:pt x="859532" y="301056"/>
                  </a:lnTo>
                  <a:lnTo>
                    <a:pt x="861286" y="304896"/>
                  </a:lnTo>
                  <a:lnTo>
                    <a:pt x="861049" y="309447"/>
                  </a:lnTo>
                  <a:lnTo>
                    <a:pt x="862091" y="310396"/>
                  </a:lnTo>
                  <a:lnTo>
                    <a:pt x="864067" y="312134"/>
                  </a:lnTo>
                  <a:lnTo>
                    <a:pt x="867117" y="314347"/>
                  </a:lnTo>
                  <a:lnTo>
                    <a:pt x="870263" y="315864"/>
                  </a:lnTo>
                  <a:lnTo>
                    <a:pt x="872475" y="315280"/>
                  </a:lnTo>
                  <a:lnTo>
                    <a:pt x="885419" y="322517"/>
                  </a:lnTo>
                  <a:lnTo>
                    <a:pt x="887394" y="324398"/>
                  </a:lnTo>
                  <a:lnTo>
                    <a:pt x="890065" y="330104"/>
                  </a:lnTo>
                  <a:lnTo>
                    <a:pt x="891930" y="330341"/>
                  </a:lnTo>
                  <a:lnTo>
                    <a:pt x="893700" y="328950"/>
                  </a:lnTo>
                  <a:lnTo>
                    <a:pt x="896497" y="325220"/>
                  </a:lnTo>
                  <a:lnTo>
                    <a:pt x="898014" y="323829"/>
                  </a:lnTo>
                  <a:lnTo>
                    <a:pt x="900117" y="323008"/>
                  </a:lnTo>
                  <a:lnTo>
                    <a:pt x="903151" y="322186"/>
                  </a:lnTo>
                  <a:lnTo>
                    <a:pt x="905253" y="320905"/>
                  </a:lnTo>
                  <a:lnTo>
                    <a:pt x="906438" y="318219"/>
                  </a:lnTo>
                  <a:lnTo>
                    <a:pt x="906786" y="314963"/>
                  </a:lnTo>
                  <a:lnTo>
                    <a:pt x="906675" y="311708"/>
                  </a:lnTo>
                  <a:lnTo>
                    <a:pt x="905601" y="307393"/>
                  </a:lnTo>
                  <a:lnTo>
                    <a:pt x="904084" y="306682"/>
                  </a:lnTo>
                  <a:lnTo>
                    <a:pt x="899311" y="309021"/>
                  </a:lnTo>
                  <a:lnTo>
                    <a:pt x="897098" y="308563"/>
                  </a:lnTo>
                  <a:lnTo>
                    <a:pt x="898268" y="306334"/>
                  </a:lnTo>
                  <a:lnTo>
                    <a:pt x="900718" y="303884"/>
                  </a:lnTo>
                  <a:lnTo>
                    <a:pt x="901997" y="302952"/>
                  </a:lnTo>
                  <a:lnTo>
                    <a:pt x="900718" y="300850"/>
                  </a:lnTo>
                  <a:lnTo>
                    <a:pt x="897809" y="299096"/>
                  </a:lnTo>
                  <a:lnTo>
                    <a:pt x="893732" y="297468"/>
                  </a:lnTo>
                  <a:lnTo>
                    <a:pt x="893621" y="299333"/>
                  </a:lnTo>
                  <a:lnTo>
                    <a:pt x="892199" y="299222"/>
                  </a:lnTo>
                  <a:lnTo>
                    <a:pt x="890445" y="298179"/>
                  </a:lnTo>
                  <a:lnTo>
                    <a:pt x="889275" y="296883"/>
                  </a:lnTo>
                  <a:lnTo>
                    <a:pt x="888927" y="295493"/>
                  </a:lnTo>
                  <a:lnTo>
                    <a:pt x="888690" y="293501"/>
                  </a:lnTo>
                  <a:lnTo>
                    <a:pt x="888690" y="291762"/>
                  </a:lnTo>
                  <a:lnTo>
                    <a:pt x="888927" y="291415"/>
                  </a:lnTo>
                  <a:lnTo>
                    <a:pt x="887063" y="289787"/>
                  </a:lnTo>
                  <a:lnTo>
                    <a:pt x="884850" y="290135"/>
                  </a:lnTo>
                  <a:lnTo>
                    <a:pt x="879824" y="292237"/>
                  </a:lnTo>
                  <a:lnTo>
                    <a:pt x="877153" y="292126"/>
                  </a:lnTo>
                  <a:lnTo>
                    <a:pt x="873898" y="291431"/>
                  </a:lnTo>
                  <a:lnTo>
                    <a:pt x="868192" y="289218"/>
                  </a:lnTo>
                  <a:lnTo>
                    <a:pt x="858615" y="283971"/>
                  </a:lnTo>
                  <a:lnTo>
                    <a:pt x="849622" y="276970"/>
                  </a:lnTo>
                  <a:lnTo>
                    <a:pt x="845892" y="272782"/>
                  </a:lnTo>
                  <a:lnTo>
                    <a:pt x="843680" y="270680"/>
                  </a:lnTo>
                  <a:lnTo>
                    <a:pt x="839239" y="269052"/>
                  </a:lnTo>
                  <a:lnTo>
                    <a:pt x="832143" y="261007"/>
                  </a:lnTo>
                  <a:lnTo>
                    <a:pt x="830863" y="260534"/>
                  </a:lnTo>
                  <a:lnTo>
                    <a:pt x="829345" y="260422"/>
                  </a:lnTo>
                  <a:lnTo>
                    <a:pt x="828065" y="260075"/>
                  </a:lnTo>
                  <a:lnTo>
                    <a:pt x="827338" y="259143"/>
                  </a:lnTo>
                  <a:lnTo>
                    <a:pt x="827101" y="257499"/>
                  </a:lnTo>
                  <a:lnTo>
                    <a:pt x="827101" y="255871"/>
                  </a:lnTo>
                  <a:lnTo>
                    <a:pt x="827449" y="254702"/>
                  </a:lnTo>
                  <a:lnTo>
                    <a:pt x="828524" y="254007"/>
                  </a:lnTo>
                  <a:lnTo>
                    <a:pt x="836094" y="258922"/>
                  </a:lnTo>
                  <a:lnTo>
                    <a:pt x="841246" y="265085"/>
                  </a:lnTo>
                  <a:lnTo>
                    <a:pt x="844391" y="267882"/>
                  </a:lnTo>
                  <a:lnTo>
                    <a:pt x="847425" y="268704"/>
                  </a:lnTo>
                  <a:lnTo>
                    <a:pt x="849638" y="269636"/>
                  </a:lnTo>
                  <a:lnTo>
                    <a:pt x="859674" y="280131"/>
                  </a:lnTo>
                  <a:lnTo>
                    <a:pt x="860717" y="280716"/>
                  </a:lnTo>
                  <a:lnTo>
                    <a:pt x="862345" y="280716"/>
                  </a:lnTo>
                  <a:lnTo>
                    <a:pt x="863625" y="280953"/>
                  </a:lnTo>
                  <a:lnTo>
                    <a:pt x="865252" y="282833"/>
                  </a:lnTo>
                  <a:lnTo>
                    <a:pt x="869125" y="283434"/>
                  </a:lnTo>
                  <a:lnTo>
                    <a:pt x="874593" y="285994"/>
                  </a:lnTo>
                  <a:lnTo>
                    <a:pt x="877153" y="286342"/>
                  </a:lnTo>
                  <a:lnTo>
                    <a:pt x="886494" y="282028"/>
                  </a:lnTo>
                  <a:lnTo>
                    <a:pt x="886841" y="280968"/>
                  </a:lnTo>
                  <a:lnTo>
                    <a:pt x="885798" y="279104"/>
                  </a:lnTo>
                  <a:lnTo>
                    <a:pt x="884281" y="277238"/>
                  </a:lnTo>
                  <a:lnTo>
                    <a:pt x="883000" y="276306"/>
                  </a:lnTo>
                  <a:lnTo>
                    <a:pt x="881831" y="276195"/>
                  </a:lnTo>
                  <a:lnTo>
                    <a:pt x="877959" y="277365"/>
                  </a:lnTo>
                  <a:lnTo>
                    <a:pt x="877722" y="276433"/>
                  </a:lnTo>
                  <a:lnTo>
                    <a:pt x="881009" y="274331"/>
                  </a:lnTo>
                  <a:lnTo>
                    <a:pt x="881468" y="273872"/>
                  </a:lnTo>
                  <a:lnTo>
                    <a:pt x="881009" y="272482"/>
                  </a:lnTo>
                  <a:lnTo>
                    <a:pt x="880188" y="272007"/>
                  </a:lnTo>
                  <a:lnTo>
                    <a:pt x="879239" y="271897"/>
                  </a:lnTo>
                  <a:lnTo>
                    <a:pt x="875399" y="270143"/>
                  </a:lnTo>
                  <a:lnTo>
                    <a:pt x="874577" y="268973"/>
                  </a:lnTo>
                  <a:lnTo>
                    <a:pt x="874814" y="267219"/>
                  </a:lnTo>
                  <a:lnTo>
                    <a:pt x="875747" y="266049"/>
                  </a:lnTo>
                  <a:lnTo>
                    <a:pt x="877027" y="265702"/>
                  </a:lnTo>
                  <a:lnTo>
                    <a:pt x="878417" y="265812"/>
                  </a:lnTo>
                  <a:lnTo>
                    <a:pt x="879808" y="266160"/>
                  </a:lnTo>
                  <a:lnTo>
                    <a:pt x="879113" y="264990"/>
                  </a:lnTo>
                  <a:lnTo>
                    <a:pt x="878291" y="263710"/>
                  </a:lnTo>
                  <a:lnTo>
                    <a:pt x="877122" y="262778"/>
                  </a:lnTo>
                  <a:lnTo>
                    <a:pt x="875605" y="262667"/>
                  </a:lnTo>
                  <a:lnTo>
                    <a:pt x="876426" y="258590"/>
                  </a:lnTo>
                  <a:lnTo>
                    <a:pt x="879097" y="260107"/>
                  </a:lnTo>
                  <a:lnTo>
                    <a:pt x="884360" y="266160"/>
                  </a:lnTo>
                  <a:lnTo>
                    <a:pt x="886683" y="266397"/>
                  </a:lnTo>
                  <a:lnTo>
                    <a:pt x="888311" y="265227"/>
                  </a:lnTo>
                  <a:lnTo>
                    <a:pt x="889702" y="264643"/>
                  </a:lnTo>
                  <a:lnTo>
                    <a:pt x="890524" y="266966"/>
                  </a:lnTo>
                  <a:lnTo>
                    <a:pt x="896956" y="272229"/>
                  </a:lnTo>
                  <a:lnTo>
                    <a:pt x="898473" y="273967"/>
                  </a:lnTo>
                  <a:lnTo>
                    <a:pt x="899168" y="273856"/>
                  </a:lnTo>
                  <a:lnTo>
                    <a:pt x="898584" y="269194"/>
                  </a:lnTo>
                  <a:lnTo>
                    <a:pt x="899627" y="260217"/>
                  </a:lnTo>
                  <a:lnTo>
                    <a:pt x="898694" y="255429"/>
                  </a:lnTo>
                  <a:lnTo>
                    <a:pt x="897067" y="252979"/>
                  </a:lnTo>
                  <a:lnTo>
                    <a:pt x="895675" y="252742"/>
                  </a:lnTo>
                  <a:lnTo>
                    <a:pt x="894158" y="252979"/>
                  </a:lnTo>
                  <a:lnTo>
                    <a:pt x="892736" y="252283"/>
                  </a:lnTo>
                  <a:lnTo>
                    <a:pt x="892389" y="250656"/>
                  </a:lnTo>
                  <a:lnTo>
                    <a:pt x="893226" y="248791"/>
                  </a:lnTo>
                  <a:lnTo>
                    <a:pt x="894617" y="247163"/>
                  </a:lnTo>
                  <a:lnTo>
                    <a:pt x="895787" y="246120"/>
                  </a:lnTo>
                  <a:lnTo>
                    <a:pt x="895550" y="245171"/>
                  </a:lnTo>
                  <a:lnTo>
                    <a:pt x="891329" y="242374"/>
                  </a:lnTo>
                  <a:lnTo>
                    <a:pt x="889465" y="242485"/>
                  </a:lnTo>
                  <a:lnTo>
                    <a:pt x="889465" y="245867"/>
                  </a:lnTo>
                  <a:lnTo>
                    <a:pt x="888643" y="247732"/>
                  </a:lnTo>
                  <a:lnTo>
                    <a:pt x="885735" y="247147"/>
                  </a:lnTo>
                  <a:lnTo>
                    <a:pt x="880962" y="244919"/>
                  </a:lnTo>
                  <a:lnTo>
                    <a:pt x="878259" y="244919"/>
                  </a:lnTo>
                  <a:lnTo>
                    <a:pt x="876047" y="244097"/>
                  </a:lnTo>
                  <a:lnTo>
                    <a:pt x="875810" y="242817"/>
                  </a:lnTo>
                  <a:lnTo>
                    <a:pt x="878844" y="240936"/>
                  </a:lnTo>
                  <a:lnTo>
                    <a:pt x="884455" y="239182"/>
                  </a:lnTo>
                  <a:lnTo>
                    <a:pt x="886431" y="237901"/>
                  </a:lnTo>
                  <a:lnTo>
                    <a:pt x="888185" y="235689"/>
                  </a:lnTo>
                  <a:lnTo>
                    <a:pt x="882827" y="235104"/>
                  </a:lnTo>
                  <a:lnTo>
                    <a:pt x="877564" y="235689"/>
                  </a:lnTo>
                  <a:lnTo>
                    <a:pt x="872681" y="235104"/>
                  </a:lnTo>
                  <a:lnTo>
                    <a:pt x="868840" y="231137"/>
                  </a:lnTo>
                  <a:lnTo>
                    <a:pt x="867212" y="232418"/>
                  </a:lnTo>
                  <a:lnTo>
                    <a:pt x="864620" y="233018"/>
                  </a:lnTo>
                  <a:lnTo>
                    <a:pt x="856813" y="233018"/>
                  </a:lnTo>
                  <a:lnTo>
                    <a:pt x="854601" y="232307"/>
                  </a:lnTo>
                  <a:lnTo>
                    <a:pt x="852593" y="230916"/>
                  </a:lnTo>
                  <a:lnTo>
                    <a:pt x="850144" y="227882"/>
                  </a:lnTo>
                  <a:lnTo>
                    <a:pt x="848405" y="225321"/>
                  </a:lnTo>
                  <a:lnTo>
                    <a:pt x="847947" y="224152"/>
                  </a:lnTo>
                  <a:lnTo>
                    <a:pt x="847710" y="223915"/>
                  </a:lnTo>
                  <a:lnTo>
                    <a:pt x="846082" y="219601"/>
                  </a:lnTo>
                  <a:lnTo>
                    <a:pt x="845039" y="218668"/>
                  </a:lnTo>
                  <a:lnTo>
                    <a:pt x="840962" y="215981"/>
                  </a:lnTo>
                  <a:lnTo>
                    <a:pt x="839539" y="215523"/>
                  </a:lnTo>
                  <a:lnTo>
                    <a:pt x="833834" y="215633"/>
                  </a:lnTo>
                  <a:lnTo>
                    <a:pt x="833597" y="215175"/>
                  </a:lnTo>
                  <a:lnTo>
                    <a:pt x="833360" y="213073"/>
                  </a:lnTo>
                  <a:lnTo>
                    <a:pt x="833123" y="212615"/>
                  </a:lnTo>
                  <a:lnTo>
                    <a:pt x="832538" y="212504"/>
                  </a:lnTo>
                  <a:lnTo>
                    <a:pt x="832063" y="212741"/>
                  </a:lnTo>
                  <a:lnTo>
                    <a:pt x="831605" y="212852"/>
                  </a:lnTo>
                  <a:lnTo>
                    <a:pt x="829977" y="212030"/>
                  </a:lnTo>
                  <a:lnTo>
                    <a:pt x="826927" y="211682"/>
                  </a:lnTo>
                  <a:lnTo>
                    <a:pt x="826232" y="211097"/>
                  </a:lnTo>
                  <a:lnTo>
                    <a:pt x="824714" y="209360"/>
                  </a:lnTo>
                  <a:lnTo>
                    <a:pt x="824019" y="209122"/>
                  </a:lnTo>
                  <a:lnTo>
                    <a:pt x="822739" y="208190"/>
                  </a:lnTo>
                  <a:lnTo>
                    <a:pt x="818788" y="203638"/>
                  </a:lnTo>
                  <a:lnTo>
                    <a:pt x="817856" y="202121"/>
                  </a:lnTo>
                  <a:lnTo>
                    <a:pt x="816923" y="199324"/>
                  </a:lnTo>
                  <a:lnTo>
                    <a:pt x="815754" y="198154"/>
                  </a:lnTo>
                  <a:lnTo>
                    <a:pt x="811534" y="197458"/>
                  </a:lnTo>
                  <a:lnTo>
                    <a:pt x="809795" y="196874"/>
                  </a:lnTo>
                  <a:lnTo>
                    <a:pt x="807583" y="195593"/>
                  </a:lnTo>
                  <a:lnTo>
                    <a:pt x="805481" y="193966"/>
                  </a:lnTo>
                  <a:lnTo>
                    <a:pt x="803616" y="190805"/>
                  </a:lnTo>
                  <a:lnTo>
                    <a:pt x="802225" y="190205"/>
                  </a:lnTo>
                  <a:lnTo>
                    <a:pt x="800692" y="189857"/>
                  </a:lnTo>
                  <a:lnTo>
                    <a:pt x="799301" y="189161"/>
                  </a:lnTo>
                  <a:lnTo>
                    <a:pt x="797784" y="187881"/>
                  </a:lnTo>
                  <a:lnTo>
                    <a:pt x="797326" y="187059"/>
                  </a:lnTo>
                  <a:lnTo>
                    <a:pt x="794418" y="178667"/>
                  </a:lnTo>
                  <a:lnTo>
                    <a:pt x="793723" y="177845"/>
                  </a:lnTo>
                  <a:lnTo>
                    <a:pt x="790925" y="175854"/>
                  </a:lnTo>
                  <a:lnTo>
                    <a:pt x="790230" y="175159"/>
                  </a:lnTo>
                  <a:lnTo>
                    <a:pt x="788602" y="173989"/>
                  </a:lnTo>
                  <a:lnTo>
                    <a:pt x="779499" y="173642"/>
                  </a:lnTo>
                  <a:lnTo>
                    <a:pt x="778108" y="172820"/>
                  </a:lnTo>
                  <a:lnTo>
                    <a:pt x="777065" y="171777"/>
                  </a:lnTo>
                  <a:lnTo>
                    <a:pt x="776243" y="170386"/>
                  </a:lnTo>
                  <a:lnTo>
                    <a:pt x="775785" y="168410"/>
                  </a:lnTo>
                  <a:lnTo>
                    <a:pt x="775058" y="167352"/>
                  </a:lnTo>
                  <a:lnTo>
                    <a:pt x="774125" y="167462"/>
                  </a:lnTo>
                  <a:lnTo>
                    <a:pt x="772734" y="168521"/>
                  </a:lnTo>
                  <a:lnTo>
                    <a:pt x="768546" y="168758"/>
                  </a:lnTo>
                  <a:lnTo>
                    <a:pt x="766223" y="168300"/>
                  </a:lnTo>
                  <a:lnTo>
                    <a:pt x="764943" y="166767"/>
                  </a:lnTo>
                  <a:lnTo>
                    <a:pt x="765638" y="165028"/>
                  </a:lnTo>
                  <a:lnTo>
                    <a:pt x="767962" y="164791"/>
                  </a:lnTo>
                  <a:lnTo>
                    <a:pt x="773667" y="165028"/>
                  </a:lnTo>
                  <a:lnTo>
                    <a:pt x="775674" y="165613"/>
                  </a:lnTo>
                  <a:lnTo>
                    <a:pt x="777539" y="167478"/>
                  </a:lnTo>
                  <a:lnTo>
                    <a:pt x="779293" y="169706"/>
                  </a:lnTo>
                  <a:lnTo>
                    <a:pt x="780811" y="171334"/>
                  </a:lnTo>
                  <a:lnTo>
                    <a:pt x="781980" y="170876"/>
                  </a:lnTo>
                  <a:lnTo>
                    <a:pt x="787686" y="170876"/>
                  </a:lnTo>
                  <a:lnTo>
                    <a:pt x="789803" y="171571"/>
                  </a:lnTo>
                  <a:lnTo>
                    <a:pt x="791557" y="172740"/>
                  </a:lnTo>
                  <a:lnTo>
                    <a:pt x="794703" y="175886"/>
                  </a:lnTo>
                  <a:lnTo>
                    <a:pt x="799934" y="183472"/>
                  </a:lnTo>
                  <a:lnTo>
                    <a:pt x="801213" y="184293"/>
                  </a:lnTo>
                  <a:lnTo>
                    <a:pt x="806824" y="186964"/>
                  </a:lnTo>
                  <a:lnTo>
                    <a:pt x="809495" y="191516"/>
                  </a:lnTo>
                  <a:lnTo>
                    <a:pt x="817792" y="193839"/>
                  </a:lnTo>
                  <a:lnTo>
                    <a:pt x="820590" y="198280"/>
                  </a:lnTo>
                  <a:lnTo>
                    <a:pt x="826643" y="204697"/>
                  </a:lnTo>
                  <a:lnTo>
                    <a:pt x="828524" y="205866"/>
                  </a:lnTo>
                  <a:lnTo>
                    <a:pt x="830262" y="206324"/>
                  </a:lnTo>
                  <a:lnTo>
                    <a:pt x="831890" y="205740"/>
                  </a:lnTo>
                  <a:lnTo>
                    <a:pt x="833060" y="203875"/>
                  </a:lnTo>
                  <a:lnTo>
                    <a:pt x="833407" y="206199"/>
                  </a:lnTo>
                  <a:lnTo>
                    <a:pt x="834340" y="207494"/>
                  </a:lnTo>
                  <a:lnTo>
                    <a:pt x="835509" y="208190"/>
                  </a:lnTo>
                  <a:lnTo>
                    <a:pt x="836789" y="208538"/>
                  </a:lnTo>
                  <a:lnTo>
                    <a:pt x="837958" y="206783"/>
                  </a:lnTo>
                  <a:lnTo>
                    <a:pt x="838891" y="207384"/>
                  </a:lnTo>
                  <a:lnTo>
                    <a:pt x="839713" y="208775"/>
                  </a:lnTo>
                  <a:lnTo>
                    <a:pt x="840535" y="209817"/>
                  </a:lnTo>
                  <a:lnTo>
                    <a:pt x="844865" y="211919"/>
                  </a:lnTo>
                  <a:lnTo>
                    <a:pt x="845560" y="212741"/>
                  </a:lnTo>
                  <a:lnTo>
                    <a:pt x="847188" y="215538"/>
                  </a:lnTo>
                  <a:lnTo>
                    <a:pt x="852657" y="220106"/>
                  </a:lnTo>
                  <a:lnTo>
                    <a:pt x="854664" y="222319"/>
                  </a:lnTo>
                  <a:lnTo>
                    <a:pt x="855011" y="224057"/>
                  </a:lnTo>
                  <a:lnTo>
                    <a:pt x="856528" y="226744"/>
                  </a:lnTo>
                  <a:lnTo>
                    <a:pt x="858393" y="228261"/>
                  </a:lnTo>
                  <a:lnTo>
                    <a:pt x="860259" y="227566"/>
                  </a:lnTo>
                  <a:lnTo>
                    <a:pt x="860369" y="221750"/>
                  </a:lnTo>
                  <a:lnTo>
                    <a:pt x="861064" y="219411"/>
                  </a:lnTo>
                  <a:lnTo>
                    <a:pt x="863166" y="221513"/>
                  </a:lnTo>
                  <a:lnTo>
                    <a:pt x="863751" y="222793"/>
                  </a:lnTo>
                  <a:lnTo>
                    <a:pt x="865142" y="224547"/>
                  </a:lnTo>
                  <a:lnTo>
                    <a:pt x="866312" y="225591"/>
                  </a:lnTo>
                  <a:lnTo>
                    <a:pt x="866769" y="225701"/>
                  </a:lnTo>
                  <a:lnTo>
                    <a:pt x="867259" y="224769"/>
                  </a:lnTo>
                  <a:lnTo>
                    <a:pt x="868777" y="225464"/>
                  </a:lnTo>
                  <a:lnTo>
                    <a:pt x="870405" y="226744"/>
                  </a:lnTo>
                  <a:lnTo>
                    <a:pt x="871100" y="227440"/>
                  </a:lnTo>
                  <a:lnTo>
                    <a:pt x="878322" y="228482"/>
                  </a:lnTo>
                  <a:lnTo>
                    <a:pt x="881958" y="228372"/>
                  </a:lnTo>
                  <a:lnTo>
                    <a:pt x="883585" y="225811"/>
                  </a:lnTo>
                  <a:lnTo>
                    <a:pt x="881958" y="226270"/>
                  </a:lnTo>
                  <a:lnTo>
                    <a:pt x="881263" y="225337"/>
                  </a:lnTo>
                  <a:lnTo>
                    <a:pt x="879034" y="223362"/>
                  </a:lnTo>
                  <a:lnTo>
                    <a:pt x="878339" y="221971"/>
                  </a:lnTo>
                  <a:lnTo>
                    <a:pt x="878686" y="220801"/>
                  </a:lnTo>
                  <a:lnTo>
                    <a:pt x="879619" y="219980"/>
                  </a:lnTo>
                  <a:lnTo>
                    <a:pt x="880109" y="218921"/>
                  </a:lnTo>
                  <a:lnTo>
                    <a:pt x="878924" y="216945"/>
                  </a:lnTo>
                  <a:lnTo>
                    <a:pt x="880235" y="217182"/>
                  </a:lnTo>
                  <a:lnTo>
                    <a:pt x="881753" y="217182"/>
                  </a:lnTo>
                  <a:lnTo>
                    <a:pt x="883143" y="216835"/>
                  </a:lnTo>
                  <a:lnTo>
                    <a:pt x="884075" y="215887"/>
                  </a:lnTo>
                  <a:lnTo>
                    <a:pt x="883490" y="214148"/>
                  </a:lnTo>
                  <a:lnTo>
                    <a:pt x="878924" y="211824"/>
                  </a:lnTo>
                  <a:lnTo>
                    <a:pt x="877532" y="210197"/>
                  </a:lnTo>
                  <a:lnTo>
                    <a:pt x="877643" y="209502"/>
                  </a:lnTo>
                  <a:lnTo>
                    <a:pt x="878465" y="209391"/>
                  </a:lnTo>
                  <a:lnTo>
                    <a:pt x="879397" y="209391"/>
                  </a:lnTo>
                  <a:lnTo>
                    <a:pt x="879856" y="209043"/>
                  </a:lnTo>
                  <a:lnTo>
                    <a:pt x="880346" y="206814"/>
                  </a:lnTo>
                  <a:lnTo>
                    <a:pt x="880346" y="205060"/>
                  </a:lnTo>
                  <a:lnTo>
                    <a:pt x="880109" y="203670"/>
                  </a:lnTo>
                  <a:lnTo>
                    <a:pt x="879160" y="201441"/>
                  </a:lnTo>
                  <a:lnTo>
                    <a:pt x="875557" y="196905"/>
                  </a:lnTo>
                  <a:lnTo>
                    <a:pt x="874040" y="194108"/>
                  </a:lnTo>
                  <a:lnTo>
                    <a:pt x="874973" y="192464"/>
                  </a:lnTo>
                  <a:lnTo>
                    <a:pt x="877074" y="193049"/>
                  </a:lnTo>
                  <a:lnTo>
                    <a:pt x="881878" y="196321"/>
                  </a:lnTo>
                  <a:lnTo>
                    <a:pt x="884092" y="196083"/>
                  </a:lnTo>
                  <a:lnTo>
                    <a:pt x="884913" y="193744"/>
                  </a:lnTo>
                  <a:lnTo>
                    <a:pt x="884676" y="190015"/>
                  </a:lnTo>
                  <a:lnTo>
                    <a:pt x="883159" y="183614"/>
                  </a:lnTo>
                  <a:lnTo>
                    <a:pt x="881878" y="182097"/>
                  </a:lnTo>
                  <a:lnTo>
                    <a:pt x="879413" y="180927"/>
                  </a:lnTo>
                  <a:lnTo>
                    <a:pt x="876616" y="180105"/>
                  </a:lnTo>
                  <a:lnTo>
                    <a:pt x="864478" y="178240"/>
                  </a:lnTo>
                  <a:lnTo>
                    <a:pt x="859357" y="176139"/>
                  </a:lnTo>
                  <a:lnTo>
                    <a:pt x="852925" y="175206"/>
                  </a:lnTo>
                  <a:lnTo>
                    <a:pt x="851408" y="174622"/>
                  </a:lnTo>
                  <a:lnTo>
                    <a:pt x="852340" y="174274"/>
                  </a:lnTo>
                  <a:lnTo>
                    <a:pt x="853036" y="173452"/>
                  </a:lnTo>
                  <a:lnTo>
                    <a:pt x="853731" y="173104"/>
                  </a:lnTo>
                  <a:lnTo>
                    <a:pt x="852451" y="172172"/>
                  </a:lnTo>
                  <a:lnTo>
                    <a:pt x="851060" y="171476"/>
                  </a:lnTo>
                  <a:lnTo>
                    <a:pt x="849543" y="171018"/>
                  </a:lnTo>
                  <a:lnTo>
                    <a:pt x="848026" y="171018"/>
                  </a:lnTo>
                  <a:lnTo>
                    <a:pt x="843838" y="172883"/>
                  </a:lnTo>
                  <a:lnTo>
                    <a:pt x="843142" y="172646"/>
                  </a:lnTo>
                  <a:lnTo>
                    <a:pt x="842558" y="170544"/>
                  </a:lnTo>
                  <a:lnTo>
                    <a:pt x="842321" y="169959"/>
                  </a:lnTo>
                  <a:lnTo>
                    <a:pt x="843490" y="168094"/>
                  </a:lnTo>
                  <a:lnTo>
                    <a:pt x="843379" y="165992"/>
                  </a:lnTo>
                  <a:lnTo>
                    <a:pt x="841277" y="164333"/>
                  </a:lnTo>
                  <a:lnTo>
                    <a:pt x="836473" y="162357"/>
                  </a:lnTo>
                  <a:lnTo>
                    <a:pt x="833091" y="160255"/>
                  </a:lnTo>
                  <a:lnTo>
                    <a:pt x="832395" y="159670"/>
                  </a:lnTo>
                  <a:lnTo>
                    <a:pt x="831938" y="156415"/>
                  </a:lnTo>
                  <a:lnTo>
                    <a:pt x="831353" y="155372"/>
                  </a:lnTo>
                  <a:lnTo>
                    <a:pt x="830183" y="155135"/>
                  </a:lnTo>
                  <a:lnTo>
                    <a:pt x="828792" y="155719"/>
                  </a:lnTo>
                  <a:lnTo>
                    <a:pt x="826438" y="156999"/>
                  </a:lnTo>
                  <a:lnTo>
                    <a:pt x="825046" y="157347"/>
                  </a:lnTo>
                  <a:lnTo>
                    <a:pt x="824004" y="157111"/>
                  </a:lnTo>
                  <a:lnTo>
                    <a:pt x="822960" y="156526"/>
                  </a:lnTo>
                  <a:lnTo>
                    <a:pt x="821791" y="156067"/>
                  </a:lnTo>
                  <a:lnTo>
                    <a:pt x="820400" y="156067"/>
                  </a:lnTo>
                  <a:lnTo>
                    <a:pt x="819357" y="157237"/>
                  </a:lnTo>
                  <a:lnTo>
                    <a:pt x="816907" y="159560"/>
                  </a:lnTo>
                  <a:lnTo>
                    <a:pt x="814094" y="160950"/>
                  </a:lnTo>
                  <a:lnTo>
                    <a:pt x="812356" y="159560"/>
                  </a:lnTo>
                  <a:lnTo>
                    <a:pt x="811186" y="157821"/>
                  </a:lnTo>
                  <a:lnTo>
                    <a:pt x="809084" y="156999"/>
                  </a:lnTo>
                  <a:lnTo>
                    <a:pt x="806634" y="157111"/>
                  </a:lnTo>
                  <a:lnTo>
                    <a:pt x="804074" y="157458"/>
                  </a:lnTo>
                  <a:lnTo>
                    <a:pt x="799049" y="157569"/>
                  </a:lnTo>
                  <a:lnTo>
                    <a:pt x="792521" y="156636"/>
                  </a:lnTo>
                  <a:lnTo>
                    <a:pt x="787259" y="155008"/>
                  </a:lnTo>
                  <a:lnTo>
                    <a:pt x="784809" y="151500"/>
                  </a:lnTo>
                  <a:lnTo>
                    <a:pt x="784920" y="150551"/>
                  </a:lnTo>
                  <a:lnTo>
                    <a:pt x="785030" y="149619"/>
                  </a:lnTo>
                  <a:lnTo>
                    <a:pt x="784682" y="148450"/>
                  </a:lnTo>
                  <a:lnTo>
                    <a:pt x="783513" y="147406"/>
                  </a:lnTo>
                  <a:lnTo>
                    <a:pt x="782233" y="146948"/>
                  </a:lnTo>
                  <a:lnTo>
                    <a:pt x="780953" y="146600"/>
                  </a:lnTo>
                  <a:lnTo>
                    <a:pt x="779909" y="146142"/>
                  </a:lnTo>
                  <a:lnTo>
                    <a:pt x="773256" y="141480"/>
                  </a:lnTo>
                  <a:lnTo>
                    <a:pt x="772560" y="141370"/>
                  </a:lnTo>
                  <a:lnTo>
                    <a:pt x="771280" y="140673"/>
                  </a:lnTo>
                  <a:lnTo>
                    <a:pt x="770348" y="139852"/>
                  </a:lnTo>
                  <a:lnTo>
                    <a:pt x="771043" y="139267"/>
                  </a:lnTo>
                  <a:lnTo>
                    <a:pt x="773256" y="138919"/>
                  </a:lnTo>
                  <a:lnTo>
                    <a:pt x="774299" y="138572"/>
                  </a:lnTo>
                  <a:lnTo>
                    <a:pt x="774994" y="137861"/>
                  </a:lnTo>
                  <a:lnTo>
                    <a:pt x="775721" y="135411"/>
                  </a:lnTo>
                  <a:lnTo>
                    <a:pt x="775121" y="132851"/>
                  </a:lnTo>
                  <a:lnTo>
                    <a:pt x="773951" y="130527"/>
                  </a:lnTo>
                  <a:lnTo>
                    <a:pt x="772671" y="129137"/>
                  </a:lnTo>
                  <a:lnTo>
                    <a:pt x="769526" y="128078"/>
                  </a:lnTo>
                  <a:lnTo>
                    <a:pt x="766855" y="129958"/>
                  </a:lnTo>
                  <a:lnTo>
                    <a:pt x="764184" y="132866"/>
                  </a:lnTo>
                  <a:lnTo>
                    <a:pt x="758685" y="136012"/>
                  </a:lnTo>
                  <a:lnTo>
                    <a:pt x="755192" y="139757"/>
                  </a:lnTo>
                  <a:lnTo>
                    <a:pt x="753090" y="140927"/>
                  </a:lnTo>
                  <a:lnTo>
                    <a:pt x="745377" y="143614"/>
                  </a:lnTo>
                  <a:lnTo>
                    <a:pt x="739909" y="143155"/>
                  </a:lnTo>
                  <a:lnTo>
                    <a:pt x="734061" y="143740"/>
                  </a:lnTo>
                  <a:lnTo>
                    <a:pt x="733824" y="142697"/>
                  </a:lnTo>
                  <a:lnTo>
                    <a:pt x="735105" y="142112"/>
                  </a:lnTo>
                  <a:lnTo>
                    <a:pt x="739198" y="141512"/>
                  </a:lnTo>
                  <a:lnTo>
                    <a:pt x="740367" y="140690"/>
                  </a:lnTo>
                  <a:lnTo>
                    <a:pt x="739909" y="139520"/>
                  </a:lnTo>
                  <a:lnTo>
                    <a:pt x="738044" y="138003"/>
                  </a:lnTo>
                  <a:lnTo>
                    <a:pt x="736764" y="136612"/>
                  </a:lnTo>
                  <a:lnTo>
                    <a:pt x="731612" y="133119"/>
                  </a:lnTo>
                  <a:lnTo>
                    <a:pt x="729873" y="131492"/>
                  </a:lnTo>
                  <a:lnTo>
                    <a:pt x="731501" y="130100"/>
                  </a:lnTo>
                  <a:lnTo>
                    <a:pt x="733255" y="130796"/>
                  </a:lnTo>
                  <a:lnTo>
                    <a:pt x="736305" y="133467"/>
                  </a:lnTo>
                  <a:lnTo>
                    <a:pt x="734077" y="127983"/>
                  </a:lnTo>
                  <a:lnTo>
                    <a:pt x="734077" y="121108"/>
                  </a:lnTo>
                  <a:lnTo>
                    <a:pt x="734773" y="115039"/>
                  </a:lnTo>
                  <a:lnTo>
                    <a:pt x="734425" y="112115"/>
                  </a:lnTo>
                  <a:lnTo>
                    <a:pt x="734188" y="110946"/>
                  </a:lnTo>
                  <a:lnTo>
                    <a:pt x="735120" y="110361"/>
                  </a:lnTo>
                  <a:lnTo>
                    <a:pt x="737127" y="108259"/>
                  </a:lnTo>
                  <a:lnTo>
                    <a:pt x="736305" y="107674"/>
                  </a:lnTo>
                  <a:lnTo>
                    <a:pt x="735579" y="106742"/>
                  </a:lnTo>
                  <a:lnTo>
                    <a:pt x="734883" y="106505"/>
                  </a:lnTo>
                  <a:lnTo>
                    <a:pt x="736163" y="104530"/>
                  </a:lnTo>
                  <a:lnTo>
                    <a:pt x="737112" y="101953"/>
                  </a:lnTo>
                  <a:lnTo>
                    <a:pt x="737459" y="99140"/>
                  </a:lnTo>
                  <a:lnTo>
                    <a:pt x="737349" y="96691"/>
                  </a:lnTo>
                  <a:lnTo>
                    <a:pt x="737696" y="94241"/>
                  </a:lnTo>
                  <a:lnTo>
                    <a:pt x="739087" y="92613"/>
                  </a:lnTo>
                  <a:lnTo>
                    <a:pt x="740825" y="92265"/>
                  </a:lnTo>
                  <a:lnTo>
                    <a:pt x="741869" y="93545"/>
                  </a:lnTo>
                  <a:lnTo>
                    <a:pt x="742564" y="95996"/>
                  </a:lnTo>
                  <a:lnTo>
                    <a:pt x="743386" y="97038"/>
                  </a:lnTo>
                  <a:lnTo>
                    <a:pt x="744666" y="96691"/>
                  </a:lnTo>
                  <a:lnTo>
                    <a:pt x="746531" y="95299"/>
                  </a:lnTo>
                  <a:lnTo>
                    <a:pt x="747811" y="93909"/>
                  </a:lnTo>
                  <a:lnTo>
                    <a:pt x="748744" y="92170"/>
                  </a:lnTo>
                  <a:lnTo>
                    <a:pt x="748507" y="90653"/>
                  </a:lnTo>
                  <a:lnTo>
                    <a:pt x="746293" y="89942"/>
                  </a:lnTo>
                  <a:lnTo>
                    <a:pt x="745124" y="88551"/>
                  </a:lnTo>
                  <a:lnTo>
                    <a:pt x="744776" y="86687"/>
                  </a:lnTo>
                  <a:lnTo>
                    <a:pt x="745709" y="84933"/>
                  </a:lnTo>
                  <a:lnTo>
                    <a:pt x="747685" y="84111"/>
                  </a:lnTo>
                  <a:lnTo>
                    <a:pt x="747795" y="86212"/>
                  </a:lnTo>
                  <a:lnTo>
                    <a:pt x="748617" y="87160"/>
                  </a:lnTo>
                  <a:lnTo>
                    <a:pt x="749565" y="86923"/>
                  </a:lnTo>
                  <a:lnTo>
                    <a:pt x="749676" y="83889"/>
                  </a:lnTo>
                  <a:lnTo>
                    <a:pt x="750608" y="83431"/>
                  </a:lnTo>
                  <a:lnTo>
                    <a:pt x="751888" y="83320"/>
                  </a:lnTo>
                  <a:lnTo>
                    <a:pt x="753058" y="82499"/>
                  </a:lnTo>
                  <a:lnTo>
                    <a:pt x="755034" y="80397"/>
                  </a:lnTo>
                  <a:lnTo>
                    <a:pt x="756899" y="79353"/>
                  </a:lnTo>
                  <a:lnTo>
                    <a:pt x="757941" y="77726"/>
                  </a:lnTo>
                  <a:lnTo>
                    <a:pt x="757594" y="73870"/>
                  </a:lnTo>
                  <a:lnTo>
                    <a:pt x="754338" y="58112"/>
                  </a:lnTo>
                  <a:lnTo>
                    <a:pt x="753990" y="57417"/>
                  </a:lnTo>
                  <a:lnTo>
                    <a:pt x="753058" y="55789"/>
                  </a:lnTo>
                  <a:lnTo>
                    <a:pt x="752473" y="54967"/>
                  </a:lnTo>
                  <a:lnTo>
                    <a:pt x="749439" y="52170"/>
                  </a:lnTo>
                  <a:lnTo>
                    <a:pt x="749549" y="52170"/>
                  </a:lnTo>
                  <a:lnTo>
                    <a:pt x="749549" y="52170"/>
                  </a:lnTo>
                  <a:lnTo>
                    <a:pt x="748127" y="50874"/>
                  </a:lnTo>
                  <a:lnTo>
                    <a:pt x="742659" y="48076"/>
                  </a:lnTo>
                  <a:lnTo>
                    <a:pt x="741964" y="47476"/>
                  </a:lnTo>
                  <a:lnTo>
                    <a:pt x="740098" y="45848"/>
                  </a:lnTo>
                  <a:lnTo>
                    <a:pt x="738581" y="45027"/>
                  </a:lnTo>
                  <a:lnTo>
                    <a:pt x="734710" y="45137"/>
                  </a:lnTo>
                  <a:lnTo>
                    <a:pt x="730284" y="44552"/>
                  </a:lnTo>
                  <a:lnTo>
                    <a:pt x="728530" y="44552"/>
                  </a:lnTo>
                  <a:lnTo>
                    <a:pt x="726665" y="44094"/>
                  </a:lnTo>
                  <a:lnTo>
                    <a:pt x="725496" y="42229"/>
                  </a:lnTo>
                  <a:lnTo>
                    <a:pt x="724452" y="39906"/>
                  </a:lnTo>
                  <a:lnTo>
                    <a:pt x="723283" y="37915"/>
                  </a:lnTo>
                  <a:lnTo>
                    <a:pt x="719996" y="35718"/>
                  </a:lnTo>
                  <a:lnTo>
                    <a:pt x="716155" y="34532"/>
                  </a:lnTo>
                  <a:lnTo>
                    <a:pt x="712077" y="34184"/>
                  </a:lnTo>
                  <a:lnTo>
                    <a:pt x="701220" y="35354"/>
                  </a:lnTo>
                  <a:lnTo>
                    <a:pt x="697965" y="34406"/>
                  </a:lnTo>
                  <a:lnTo>
                    <a:pt x="692812" y="30913"/>
                  </a:lnTo>
                  <a:lnTo>
                    <a:pt x="690600" y="29633"/>
                  </a:lnTo>
                  <a:lnTo>
                    <a:pt x="688624" y="28006"/>
                  </a:lnTo>
                  <a:lnTo>
                    <a:pt x="687454" y="25792"/>
                  </a:lnTo>
                  <a:lnTo>
                    <a:pt x="687802" y="22979"/>
                  </a:lnTo>
                  <a:lnTo>
                    <a:pt x="691058" y="18665"/>
                  </a:lnTo>
                  <a:lnTo>
                    <a:pt x="692338" y="15994"/>
                  </a:lnTo>
                  <a:lnTo>
                    <a:pt x="692227" y="12849"/>
                  </a:lnTo>
                  <a:lnTo>
                    <a:pt x="690363" y="10747"/>
                  </a:lnTo>
                  <a:lnTo>
                    <a:pt x="687802" y="10162"/>
                  </a:lnTo>
                  <a:lnTo>
                    <a:pt x="684895" y="9925"/>
                  </a:lnTo>
                  <a:lnTo>
                    <a:pt x="682302" y="8866"/>
                  </a:lnTo>
                  <a:lnTo>
                    <a:pt x="679157" y="5484"/>
                  </a:lnTo>
                  <a:lnTo>
                    <a:pt x="677640" y="4551"/>
                  </a:lnTo>
                  <a:lnTo>
                    <a:pt x="671935" y="4315"/>
                  </a:lnTo>
                  <a:lnTo>
                    <a:pt x="666324" y="3382"/>
                  </a:lnTo>
                  <a:lnTo>
                    <a:pt x="664001" y="3382"/>
                  </a:lnTo>
                  <a:lnTo>
                    <a:pt x="657948" y="4663"/>
                  </a:lnTo>
                  <a:lnTo>
                    <a:pt x="655356" y="3967"/>
                  </a:lnTo>
                  <a:lnTo>
                    <a:pt x="655245" y="4663"/>
                  </a:lnTo>
                  <a:lnTo>
                    <a:pt x="654787" y="6654"/>
                  </a:lnTo>
                  <a:lnTo>
                    <a:pt x="653507" y="13307"/>
                  </a:lnTo>
                  <a:lnTo>
                    <a:pt x="652338" y="18428"/>
                  </a:lnTo>
                  <a:lnTo>
                    <a:pt x="650820" y="26014"/>
                  </a:lnTo>
                  <a:lnTo>
                    <a:pt x="649777" y="30897"/>
                  </a:lnTo>
                  <a:lnTo>
                    <a:pt x="649319" y="32999"/>
                  </a:lnTo>
                  <a:lnTo>
                    <a:pt x="648971" y="34991"/>
                  </a:lnTo>
                  <a:lnTo>
                    <a:pt x="647802" y="34279"/>
                  </a:lnTo>
                  <a:lnTo>
                    <a:pt x="646284" y="33584"/>
                  </a:lnTo>
                  <a:lnTo>
                    <a:pt x="638351" y="29506"/>
                  </a:lnTo>
                  <a:lnTo>
                    <a:pt x="630527" y="25429"/>
                  </a:lnTo>
                  <a:lnTo>
                    <a:pt x="622610" y="21336"/>
                  </a:lnTo>
                  <a:lnTo>
                    <a:pt x="614676" y="17385"/>
                  </a:lnTo>
                  <a:lnTo>
                    <a:pt x="606758" y="13307"/>
                  </a:lnTo>
                  <a:lnTo>
                    <a:pt x="598935" y="9214"/>
                  </a:lnTo>
                  <a:lnTo>
                    <a:pt x="591001" y="5121"/>
                  </a:lnTo>
                  <a:lnTo>
                    <a:pt x="583194" y="1043"/>
                  </a:lnTo>
                  <a:lnTo>
                    <a:pt x="580981" y="0"/>
                  </a:lnTo>
                  <a:lnTo>
                    <a:pt x="579448" y="1170"/>
                  </a:lnTo>
                  <a:lnTo>
                    <a:pt x="578279" y="4204"/>
                  </a:lnTo>
                  <a:lnTo>
                    <a:pt x="577931" y="5832"/>
                  </a:lnTo>
                  <a:lnTo>
                    <a:pt x="577931" y="7112"/>
                  </a:lnTo>
                  <a:lnTo>
                    <a:pt x="578279" y="8629"/>
                  </a:lnTo>
                  <a:lnTo>
                    <a:pt x="579938" y="13070"/>
                  </a:lnTo>
                  <a:lnTo>
                    <a:pt x="580286" y="14587"/>
                  </a:lnTo>
                  <a:lnTo>
                    <a:pt x="580396" y="16452"/>
                  </a:lnTo>
                  <a:lnTo>
                    <a:pt x="580396" y="17385"/>
                  </a:lnTo>
                  <a:lnTo>
                    <a:pt x="580160" y="19123"/>
                  </a:lnTo>
                  <a:lnTo>
                    <a:pt x="578974" y="22395"/>
                  </a:lnTo>
                  <a:lnTo>
                    <a:pt x="576303" y="28337"/>
                  </a:lnTo>
                  <a:lnTo>
                    <a:pt x="576066" y="29033"/>
                  </a:lnTo>
                  <a:lnTo>
                    <a:pt x="575955" y="29854"/>
                  </a:lnTo>
                  <a:lnTo>
                    <a:pt x="575955" y="30550"/>
                  </a:lnTo>
                  <a:lnTo>
                    <a:pt x="576066" y="31245"/>
                  </a:lnTo>
                  <a:lnTo>
                    <a:pt x="576303" y="31940"/>
                  </a:lnTo>
                  <a:lnTo>
                    <a:pt x="576540" y="32541"/>
                  </a:lnTo>
                  <a:lnTo>
                    <a:pt x="576999" y="34153"/>
                  </a:lnTo>
                  <a:lnTo>
                    <a:pt x="577109" y="34975"/>
                  </a:lnTo>
                  <a:lnTo>
                    <a:pt x="577109" y="35908"/>
                  </a:lnTo>
                  <a:lnTo>
                    <a:pt x="576761" y="38484"/>
                  </a:lnTo>
                  <a:lnTo>
                    <a:pt x="576761" y="39416"/>
                  </a:lnTo>
                  <a:lnTo>
                    <a:pt x="576761" y="40459"/>
                  </a:lnTo>
                  <a:lnTo>
                    <a:pt x="576999" y="41281"/>
                  </a:lnTo>
                  <a:lnTo>
                    <a:pt x="577236" y="41976"/>
                  </a:lnTo>
                  <a:lnTo>
                    <a:pt x="578168" y="44078"/>
                  </a:lnTo>
                  <a:lnTo>
                    <a:pt x="578405" y="44774"/>
                  </a:lnTo>
                  <a:lnTo>
                    <a:pt x="578516" y="45595"/>
                  </a:lnTo>
                  <a:lnTo>
                    <a:pt x="578405" y="46164"/>
                  </a:lnTo>
                  <a:lnTo>
                    <a:pt x="577946" y="47096"/>
                  </a:lnTo>
                  <a:lnTo>
                    <a:pt x="575039" y="52707"/>
                  </a:lnTo>
                  <a:lnTo>
                    <a:pt x="570961" y="57369"/>
                  </a:lnTo>
                  <a:lnTo>
                    <a:pt x="567231" y="64023"/>
                  </a:lnTo>
                  <a:lnTo>
                    <a:pt x="565920" y="67642"/>
                  </a:lnTo>
                  <a:lnTo>
                    <a:pt x="565809" y="68338"/>
                  </a:lnTo>
                  <a:lnTo>
                    <a:pt x="565809" y="68922"/>
                  </a:lnTo>
                  <a:lnTo>
                    <a:pt x="566046" y="69381"/>
                  </a:lnTo>
                  <a:lnTo>
                    <a:pt x="566283" y="69966"/>
                  </a:lnTo>
                  <a:lnTo>
                    <a:pt x="566283" y="70550"/>
                  </a:lnTo>
                  <a:lnTo>
                    <a:pt x="565936" y="71941"/>
                  </a:lnTo>
                  <a:lnTo>
                    <a:pt x="563612" y="76493"/>
                  </a:lnTo>
                  <a:lnTo>
                    <a:pt x="562917" y="77314"/>
                  </a:lnTo>
                  <a:lnTo>
                    <a:pt x="561985" y="78247"/>
                  </a:lnTo>
                  <a:lnTo>
                    <a:pt x="560230" y="79290"/>
                  </a:lnTo>
                  <a:lnTo>
                    <a:pt x="558950" y="79748"/>
                  </a:lnTo>
                  <a:lnTo>
                    <a:pt x="558017" y="80333"/>
                  </a:lnTo>
                  <a:lnTo>
                    <a:pt x="557432" y="81029"/>
                  </a:lnTo>
                  <a:lnTo>
                    <a:pt x="556975" y="82419"/>
                  </a:lnTo>
                  <a:lnTo>
                    <a:pt x="556279" y="85453"/>
                  </a:lnTo>
                  <a:lnTo>
                    <a:pt x="555583" y="86860"/>
                  </a:lnTo>
                  <a:lnTo>
                    <a:pt x="555125" y="87682"/>
                  </a:lnTo>
                  <a:lnTo>
                    <a:pt x="554303" y="88504"/>
                  </a:lnTo>
                  <a:lnTo>
                    <a:pt x="551712" y="90258"/>
                  </a:lnTo>
                  <a:lnTo>
                    <a:pt x="550779" y="90733"/>
                  </a:lnTo>
                  <a:lnTo>
                    <a:pt x="550084" y="90969"/>
                  </a:lnTo>
                  <a:lnTo>
                    <a:pt x="549388" y="90859"/>
                  </a:lnTo>
                  <a:lnTo>
                    <a:pt x="548803" y="90621"/>
                  </a:lnTo>
                  <a:lnTo>
                    <a:pt x="548345" y="90163"/>
                  </a:lnTo>
                  <a:lnTo>
                    <a:pt x="547887" y="89563"/>
                  </a:lnTo>
                  <a:lnTo>
                    <a:pt x="547429" y="89104"/>
                  </a:lnTo>
                  <a:lnTo>
                    <a:pt x="546971" y="88867"/>
                  </a:lnTo>
                  <a:lnTo>
                    <a:pt x="546386" y="88978"/>
                  </a:lnTo>
                  <a:lnTo>
                    <a:pt x="545801" y="89436"/>
                  </a:lnTo>
                  <a:lnTo>
                    <a:pt x="543825" y="93988"/>
                  </a:lnTo>
                  <a:lnTo>
                    <a:pt x="541154" y="100167"/>
                  </a:lnTo>
                  <a:lnTo>
                    <a:pt x="537867" y="107390"/>
                  </a:lnTo>
                  <a:lnTo>
                    <a:pt x="535418" y="113222"/>
                  </a:lnTo>
                  <a:lnTo>
                    <a:pt x="534833" y="114044"/>
                  </a:lnTo>
                  <a:lnTo>
                    <a:pt x="534248" y="114739"/>
                  </a:lnTo>
                  <a:lnTo>
                    <a:pt x="533315" y="114628"/>
                  </a:lnTo>
                  <a:lnTo>
                    <a:pt x="528543" y="112527"/>
                  </a:lnTo>
                  <a:lnTo>
                    <a:pt x="522584" y="109840"/>
                  </a:lnTo>
                  <a:lnTo>
                    <a:pt x="518507" y="108086"/>
                  </a:lnTo>
                  <a:lnTo>
                    <a:pt x="517922" y="108196"/>
                  </a:lnTo>
                  <a:lnTo>
                    <a:pt x="517338" y="108891"/>
                  </a:lnTo>
                  <a:lnTo>
                    <a:pt x="513592" y="116715"/>
                  </a:lnTo>
                  <a:lnTo>
                    <a:pt x="512896" y="118232"/>
                  </a:lnTo>
                  <a:lnTo>
                    <a:pt x="512660" y="119622"/>
                  </a:lnTo>
                  <a:lnTo>
                    <a:pt x="512660" y="120444"/>
                  </a:lnTo>
                  <a:lnTo>
                    <a:pt x="512422" y="121376"/>
                  </a:lnTo>
                  <a:lnTo>
                    <a:pt x="512075" y="122546"/>
                  </a:lnTo>
                  <a:lnTo>
                    <a:pt x="510557" y="125929"/>
                  </a:lnTo>
                  <a:lnTo>
                    <a:pt x="510209" y="127319"/>
                  </a:lnTo>
                  <a:lnTo>
                    <a:pt x="510099" y="128252"/>
                  </a:lnTo>
                  <a:lnTo>
                    <a:pt x="510557" y="137117"/>
                  </a:lnTo>
                  <a:lnTo>
                    <a:pt x="510446" y="137814"/>
                  </a:lnTo>
                  <a:lnTo>
                    <a:pt x="509988" y="138524"/>
                  </a:lnTo>
                  <a:lnTo>
                    <a:pt x="509167" y="139457"/>
                  </a:lnTo>
                  <a:lnTo>
                    <a:pt x="507539" y="140974"/>
                  </a:lnTo>
                  <a:lnTo>
                    <a:pt x="506495" y="142144"/>
                  </a:lnTo>
                  <a:lnTo>
                    <a:pt x="505453" y="143661"/>
                  </a:lnTo>
                  <a:lnTo>
                    <a:pt x="504757" y="145636"/>
                  </a:lnTo>
                  <a:lnTo>
                    <a:pt x="504409" y="146806"/>
                  </a:lnTo>
                  <a:lnTo>
                    <a:pt x="504299" y="147849"/>
                  </a:lnTo>
                  <a:lnTo>
                    <a:pt x="504061" y="153096"/>
                  </a:lnTo>
                  <a:lnTo>
                    <a:pt x="503951" y="153555"/>
                  </a:lnTo>
                  <a:lnTo>
                    <a:pt x="503951" y="153791"/>
                  </a:lnTo>
                  <a:lnTo>
                    <a:pt x="503951" y="154487"/>
                  </a:lnTo>
                  <a:lnTo>
                    <a:pt x="503951" y="154850"/>
                  </a:lnTo>
                  <a:lnTo>
                    <a:pt x="503129" y="160445"/>
                  </a:lnTo>
                  <a:lnTo>
                    <a:pt x="502782" y="162199"/>
                  </a:lnTo>
                  <a:lnTo>
                    <a:pt x="502197" y="163716"/>
                  </a:lnTo>
                  <a:lnTo>
                    <a:pt x="500537" y="167099"/>
                  </a:lnTo>
                  <a:lnTo>
                    <a:pt x="498325" y="171761"/>
                  </a:lnTo>
                  <a:lnTo>
                    <a:pt x="495180" y="178525"/>
                  </a:lnTo>
                  <a:lnTo>
                    <a:pt x="494722" y="179110"/>
                  </a:lnTo>
                  <a:lnTo>
                    <a:pt x="494137" y="179568"/>
                  </a:lnTo>
                  <a:lnTo>
                    <a:pt x="493204" y="179679"/>
                  </a:lnTo>
                  <a:lnTo>
                    <a:pt x="485144" y="178635"/>
                  </a:lnTo>
                  <a:lnTo>
                    <a:pt x="478396" y="177813"/>
                  </a:lnTo>
                  <a:lnTo>
                    <a:pt x="472437" y="176992"/>
                  </a:lnTo>
                  <a:lnTo>
                    <a:pt x="466384" y="176171"/>
                  </a:lnTo>
                  <a:lnTo>
                    <a:pt x="466037" y="176059"/>
                  </a:lnTo>
                  <a:lnTo>
                    <a:pt x="465799" y="175949"/>
                  </a:lnTo>
                  <a:lnTo>
                    <a:pt x="465910" y="175364"/>
                  </a:lnTo>
                  <a:lnTo>
                    <a:pt x="466147" y="174084"/>
                  </a:lnTo>
                  <a:lnTo>
                    <a:pt x="466147" y="173499"/>
                  </a:lnTo>
                  <a:lnTo>
                    <a:pt x="466147" y="173041"/>
                  </a:lnTo>
                  <a:lnTo>
                    <a:pt x="466037" y="172804"/>
                  </a:lnTo>
                  <a:lnTo>
                    <a:pt x="465579" y="172108"/>
                  </a:lnTo>
                  <a:lnTo>
                    <a:pt x="459272" y="164523"/>
                  </a:lnTo>
                  <a:lnTo>
                    <a:pt x="458814" y="164048"/>
                  </a:lnTo>
                  <a:lnTo>
                    <a:pt x="458340" y="163811"/>
                  </a:lnTo>
                  <a:lnTo>
                    <a:pt x="457992" y="163701"/>
                  </a:lnTo>
                  <a:lnTo>
                    <a:pt x="447135" y="161836"/>
                  </a:lnTo>
                  <a:lnTo>
                    <a:pt x="446313" y="161947"/>
                  </a:lnTo>
                  <a:lnTo>
                    <a:pt x="445728" y="162769"/>
                  </a:lnTo>
                  <a:lnTo>
                    <a:pt x="445270" y="164048"/>
                  </a:lnTo>
                  <a:lnTo>
                    <a:pt x="444922" y="166862"/>
                  </a:lnTo>
                  <a:lnTo>
                    <a:pt x="445033" y="168379"/>
                  </a:lnTo>
                  <a:lnTo>
                    <a:pt x="445143" y="169548"/>
                  </a:lnTo>
                  <a:lnTo>
                    <a:pt x="445380" y="170370"/>
                  </a:lnTo>
                  <a:lnTo>
                    <a:pt x="445491" y="171303"/>
                  </a:lnTo>
                  <a:lnTo>
                    <a:pt x="445380" y="172125"/>
                  </a:lnTo>
                  <a:lnTo>
                    <a:pt x="445033" y="173405"/>
                  </a:lnTo>
                  <a:lnTo>
                    <a:pt x="443405" y="177008"/>
                  </a:lnTo>
                  <a:lnTo>
                    <a:pt x="443405" y="177371"/>
                  </a:lnTo>
                  <a:lnTo>
                    <a:pt x="443405" y="179695"/>
                  </a:lnTo>
                  <a:lnTo>
                    <a:pt x="444448" y="186111"/>
                  </a:lnTo>
                  <a:lnTo>
                    <a:pt x="444338" y="187044"/>
                  </a:lnTo>
                  <a:lnTo>
                    <a:pt x="443990" y="188086"/>
                  </a:lnTo>
                  <a:lnTo>
                    <a:pt x="442473" y="191010"/>
                  </a:lnTo>
                  <a:lnTo>
                    <a:pt x="442125" y="192527"/>
                  </a:lnTo>
                  <a:lnTo>
                    <a:pt x="441666" y="197316"/>
                  </a:lnTo>
                  <a:lnTo>
                    <a:pt x="441319" y="198249"/>
                  </a:lnTo>
                  <a:lnTo>
                    <a:pt x="440149" y="199292"/>
                  </a:lnTo>
                  <a:lnTo>
                    <a:pt x="438048" y="200572"/>
                  </a:lnTo>
                  <a:lnTo>
                    <a:pt x="437573" y="201156"/>
                  </a:lnTo>
                  <a:lnTo>
                    <a:pt x="437336" y="202089"/>
                  </a:lnTo>
                  <a:lnTo>
                    <a:pt x="437099" y="203607"/>
                  </a:lnTo>
                  <a:lnTo>
                    <a:pt x="436641" y="204997"/>
                  </a:lnTo>
                  <a:lnTo>
                    <a:pt x="435692" y="206751"/>
                  </a:lnTo>
                  <a:lnTo>
                    <a:pt x="435234" y="207921"/>
                  </a:lnTo>
                  <a:lnTo>
                    <a:pt x="435344" y="209438"/>
                  </a:lnTo>
                  <a:lnTo>
                    <a:pt x="435692" y="210370"/>
                  </a:lnTo>
                  <a:lnTo>
                    <a:pt x="436419" y="211762"/>
                  </a:lnTo>
                  <a:lnTo>
                    <a:pt x="436767" y="212457"/>
                  </a:lnTo>
                  <a:lnTo>
                    <a:pt x="437004" y="213152"/>
                  </a:lnTo>
                  <a:lnTo>
                    <a:pt x="436767" y="214195"/>
                  </a:lnTo>
                  <a:lnTo>
                    <a:pt x="436419" y="215238"/>
                  </a:lnTo>
                  <a:lnTo>
                    <a:pt x="434760" y="217814"/>
                  </a:lnTo>
                  <a:lnTo>
                    <a:pt x="432310" y="220153"/>
                  </a:lnTo>
                  <a:lnTo>
                    <a:pt x="431378" y="221433"/>
                  </a:lnTo>
                  <a:lnTo>
                    <a:pt x="429276" y="225164"/>
                  </a:lnTo>
                  <a:lnTo>
                    <a:pt x="424503" y="231469"/>
                  </a:lnTo>
                  <a:lnTo>
                    <a:pt x="424266" y="232291"/>
                  </a:lnTo>
                  <a:lnTo>
                    <a:pt x="424156" y="233113"/>
                  </a:lnTo>
                  <a:lnTo>
                    <a:pt x="424393" y="234393"/>
                  </a:lnTo>
                  <a:lnTo>
                    <a:pt x="424978" y="235784"/>
                  </a:lnTo>
                  <a:lnTo>
                    <a:pt x="424978" y="236827"/>
                  </a:lnTo>
                  <a:lnTo>
                    <a:pt x="423808" y="245930"/>
                  </a:lnTo>
                  <a:lnTo>
                    <a:pt x="421927" y="251983"/>
                  </a:lnTo>
                  <a:lnTo>
                    <a:pt x="419256" y="260628"/>
                  </a:lnTo>
                  <a:lnTo>
                    <a:pt x="416222" y="265749"/>
                  </a:lnTo>
                  <a:lnTo>
                    <a:pt x="410864" y="274615"/>
                  </a:lnTo>
                  <a:lnTo>
                    <a:pt x="406644" y="281379"/>
                  </a:lnTo>
                  <a:lnTo>
                    <a:pt x="403262" y="287101"/>
                  </a:lnTo>
                  <a:lnTo>
                    <a:pt x="399074" y="293849"/>
                  </a:lnTo>
                  <a:lnTo>
                    <a:pt x="398963" y="294449"/>
                  </a:lnTo>
                  <a:lnTo>
                    <a:pt x="398616" y="298179"/>
                  </a:lnTo>
                  <a:lnTo>
                    <a:pt x="398379" y="299349"/>
                  </a:lnTo>
                  <a:lnTo>
                    <a:pt x="396024" y="306445"/>
                  </a:lnTo>
                  <a:lnTo>
                    <a:pt x="392989" y="315548"/>
                  </a:lnTo>
                  <a:lnTo>
                    <a:pt x="392752" y="317176"/>
                  </a:lnTo>
                  <a:lnTo>
                    <a:pt x="392989" y="317761"/>
                  </a:lnTo>
                  <a:lnTo>
                    <a:pt x="393226" y="318108"/>
                  </a:lnTo>
                  <a:lnTo>
                    <a:pt x="393463" y="318346"/>
                  </a:lnTo>
                  <a:lnTo>
                    <a:pt x="395328" y="319515"/>
                  </a:lnTo>
                  <a:lnTo>
                    <a:pt x="396719" y="320226"/>
                  </a:lnTo>
                  <a:lnTo>
                    <a:pt x="400702" y="321395"/>
                  </a:lnTo>
                  <a:lnTo>
                    <a:pt x="401287" y="321854"/>
                  </a:lnTo>
                  <a:lnTo>
                    <a:pt x="401871" y="322676"/>
                  </a:lnTo>
                  <a:lnTo>
                    <a:pt x="402219" y="324082"/>
                  </a:lnTo>
                  <a:lnTo>
                    <a:pt x="402108" y="325015"/>
                  </a:lnTo>
                  <a:lnTo>
                    <a:pt x="401871" y="325837"/>
                  </a:lnTo>
                  <a:lnTo>
                    <a:pt x="400828" y="327117"/>
                  </a:lnTo>
                  <a:lnTo>
                    <a:pt x="398616" y="329092"/>
                  </a:lnTo>
                  <a:lnTo>
                    <a:pt x="396735" y="330483"/>
                  </a:lnTo>
                  <a:lnTo>
                    <a:pt x="396040" y="331068"/>
                  </a:lnTo>
                  <a:lnTo>
                    <a:pt x="395218" y="332000"/>
                  </a:lnTo>
                  <a:lnTo>
                    <a:pt x="394175" y="333517"/>
                  </a:lnTo>
                  <a:lnTo>
                    <a:pt x="393827" y="334687"/>
                  </a:lnTo>
                  <a:lnTo>
                    <a:pt x="393716" y="335730"/>
                  </a:lnTo>
                  <a:lnTo>
                    <a:pt x="393827" y="336441"/>
                  </a:lnTo>
                  <a:lnTo>
                    <a:pt x="394064" y="337136"/>
                  </a:lnTo>
                  <a:lnTo>
                    <a:pt x="394412" y="337721"/>
                  </a:lnTo>
                  <a:lnTo>
                    <a:pt x="394996" y="338180"/>
                  </a:lnTo>
                  <a:lnTo>
                    <a:pt x="396624" y="338875"/>
                  </a:lnTo>
                  <a:lnTo>
                    <a:pt x="397225" y="339460"/>
                  </a:lnTo>
                  <a:lnTo>
                    <a:pt x="397462" y="341088"/>
                  </a:lnTo>
                  <a:lnTo>
                    <a:pt x="397225" y="342020"/>
                  </a:lnTo>
                  <a:lnTo>
                    <a:pt x="396735" y="342842"/>
                  </a:lnTo>
                  <a:lnTo>
                    <a:pt x="383207" y="353921"/>
                  </a:lnTo>
                  <a:lnTo>
                    <a:pt x="380061" y="357872"/>
                  </a:lnTo>
                  <a:lnTo>
                    <a:pt x="379477" y="358567"/>
                  </a:lnTo>
                  <a:lnTo>
                    <a:pt x="378782" y="358931"/>
                  </a:lnTo>
                  <a:lnTo>
                    <a:pt x="378197" y="359042"/>
                  </a:lnTo>
                  <a:lnTo>
                    <a:pt x="377501" y="359042"/>
                  </a:lnTo>
                  <a:lnTo>
                    <a:pt x="376916" y="358804"/>
                  </a:lnTo>
                  <a:lnTo>
                    <a:pt x="376332" y="358441"/>
                  </a:lnTo>
                  <a:lnTo>
                    <a:pt x="375873" y="357856"/>
                  </a:lnTo>
                  <a:lnTo>
                    <a:pt x="375526" y="357161"/>
                  </a:lnTo>
                  <a:lnTo>
                    <a:pt x="375415" y="356339"/>
                  </a:lnTo>
                  <a:lnTo>
                    <a:pt x="375178" y="355059"/>
                  </a:lnTo>
                  <a:lnTo>
                    <a:pt x="374941" y="354474"/>
                  </a:lnTo>
                  <a:lnTo>
                    <a:pt x="374704" y="353889"/>
                  </a:lnTo>
                  <a:lnTo>
                    <a:pt x="374119" y="353431"/>
                  </a:lnTo>
                  <a:lnTo>
                    <a:pt x="372839" y="353320"/>
                  </a:lnTo>
                  <a:lnTo>
                    <a:pt x="371907" y="353431"/>
                  </a:lnTo>
                  <a:lnTo>
                    <a:pt x="369093" y="354253"/>
                  </a:lnTo>
                  <a:lnTo>
                    <a:pt x="366296" y="355770"/>
                  </a:lnTo>
                  <a:lnTo>
                    <a:pt x="361634" y="359042"/>
                  </a:lnTo>
                  <a:lnTo>
                    <a:pt x="356134" y="362898"/>
                  </a:lnTo>
                  <a:lnTo>
                    <a:pt x="351124" y="367212"/>
                  </a:lnTo>
                  <a:lnTo>
                    <a:pt x="346114" y="371527"/>
                  </a:lnTo>
                  <a:lnTo>
                    <a:pt x="345655" y="371890"/>
                  </a:lnTo>
                  <a:lnTo>
                    <a:pt x="344723" y="372349"/>
                  </a:lnTo>
                  <a:lnTo>
                    <a:pt x="344233" y="372349"/>
                  </a:lnTo>
                  <a:lnTo>
                    <a:pt x="343775" y="372238"/>
                  </a:lnTo>
                  <a:lnTo>
                    <a:pt x="343427" y="371890"/>
                  </a:lnTo>
                  <a:lnTo>
                    <a:pt x="343079" y="371290"/>
                  </a:lnTo>
                  <a:lnTo>
                    <a:pt x="342621" y="370832"/>
                  </a:lnTo>
                  <a:lnTo>
                    <a:pt x="342037" y="370484"/>
                  </a:lnTo>
                  <a:lnTo>
                    <a:pt x="341452" y="370373"/>
                  </a:lnTo>
                  <a:lnTo>
                    <a:pt x="339128" y="370262"/>
                  </a:lnTo>
                  <a:lnTo>
                    <a:pt x="338543" y="370025"/>
                  </a:lnTo>
                  <a:lnTo>
                    <a:pt x="338196" y="369567"/>
                  </a:lnTo>
                  <a:lnTo>
                    <a:pt x="337959" y="368287"/>
                  </a:lnTo>
                  <a:lnTo>
                    <a:pt x="337721" y="367939"/>
                  </a:lnTo>
                  <a:lnTo>
                    <a:pt x="337264" y="367702"/>
                  </a:lnTo>
                  <a:lnTo>
                    <a:pt x="336805" y="367591"/>
                  </a:lnTo>
                  <a:lnTo>
                    <a:pt x="333202" y="367481"/>
                  </a:lnTo>
                  <a:lnTo>
                    <a:pt x="332159" y="367591"/>
                  </a:lnTo>
                  <a:lnTo>
                    <a:pt x="330974" y="367939"/>
                  </a:lnTo>
                  <a:lnTo>
                    <a:pt x="329345" y="368872"/>
                  </a:lnTo>
                  <a:lnTo>
                    <a:pt x="328524" y="369693"/>
                  </a:lnTo>
                  <a:lnTo>
                    <a:pt x="327939" y="370389"/>
                  </a:lnTo>
                  <a:lnTo>
                    <a:pt x="327591" y="371322"/>
                  </a:lnTo>
                  <a:lnTo>
                    <a:pt x="327480" y="372144"/>
                  </a:lnTo>
                  <a:lnTo>
                    <a:pt x="327370" y="373076"/>
                  </a:lnTo>
                  <a:lnTo>
                    <a:pt x="327480" y="373898"/>
                  </a:lnTo>
                  <a:lnTo>
                    <a:pt x="327591" y="374719"/>
                  </a:lnTo>
                  <a:lnTo>
                    <a:pt x="327939" y="375541"/>
                  </a:lnTo>
                  <a:lnTo>
                    <a:pt x="330389" y="378449"/>
                  </a:lnTo>
                  <a:lnTo>
                    <a:pt x="330626" y="379271"/>
                  </a:lnTo>
                  <a:lnTo>
                    <a:pt x="330626" y="380441"/>
                  </a:lnTo>
                  <a:lnTo>
                    <a:pt x="330167" y="382179"/>
                  </a:lnTo>
                  <a:lnTo>
                    <a:pt x="329582" y="383112"/>
                  </a:lnTo>
                  <a:lnTo>
                    <a:pt x="329124" y="383933"/>
                  </a:lnTo>
                  <a:lnTo>
                    <a:pt x="321791" y="390129"/>
                  </a:lnTo>
                  <a:lnTo>
                    <a:pt x="320969" y="390476"/>
                  </a:lnTo>
                  <a:lnTo>
                    <a:pt x="320274" y="390476"/>
                  </a:lnTo>
                  <a:lnTo>
                    <a:pt x="318156" y="389307"/>
                  </a:lnTo>
                  <a:lnTo>
                    <a:pt x="317224" y="389307"/>
                  </a:lnTo>
                  <a:lnTo>
                    <a:pt x="316054" y="389654"/>
                  </a:lnTo>
                  <a:lnTo>
                    <a:pt x="312909" y="391978"/>
                  </a:lnTo>
                  <a:lnTo>
                    <a:pt x="311866" y="392436"/>
                  </a:lnTo>
                  <a:lnTo>
                    <a:pt x="299381" y="396277"/>
                  </a:lnTo>
                  <a:lnTo>
                    <a:pt x="290167" y="403294"/>
                  </a:lnTo>
                  <a:lnTo>
                    <a:pt x="288886" y="403878"/>
                  </a:lnTo>
                  <a:lnTo>
                    <a:pt x="288539" y="403768"/>
                  </a:lnTo>
                  <a:lnTo>
                    <a:pt x="288191" y="403531"/>
                  </a:lnTo>
                  <a:lnTo>
                    <a:pt x="287844" y="403072"/>
                  </a:lnTo>
                  <a:lnTo>
                    <a:pt x="287148" y="402140"/>
                  </a:lnTo>
                  <a:lnTo>
                    <a:pt x="286800" y="401555"/>
                  </a:lnTo>
                  <a:lnTo>
                    <a:pt x="286216" y="401207"/>
                  </a:lnTo>
                  <a:lnTo>
                    <a:pt x="285046" y="400496"/>
                  </a:lnTo>
                  <a:lnTo>
                    <a:pt x="277808" y="397462"/>
                  </a:lnTo>
                  <a:lnTo>
                    <a:pt x="277223" y="397114"/>
                  </a:lnTo>
                  <a:lnTo>
                    <a:pt x="276291" y="396419"/>
                  </a:lnTo>
                  <a:lnTo>
                    <a:pt x="273256" y="393384"/>
                  </a:lnTo>
                  <a:lnTo>
                    <a:pt x="272672" y="392910"/>
                  </a:lnTo>
                  <a:lnTo>
                    <a:pt x="271850" y="392563"/>
                  </a:lnTo>
                  <a:lnTo>
                    <a:pt x="270806" y="392563"/>
                  </a:lnTo>
                  <a:lnTo>
                    <a:pt x="269179" y="392910"/>
                  </a:lnTo>
                  <a:lnTo>
                    <a:pt x="268246" y="393732"/>
                  </a:lnTo>
                  <a:lnTo>
                    <a:pt x="267788" y="394427"/>
                  </a:lnTo>
                  <a:lnTo>
                    <a:pt x="267551" y="395122"/>
                  </a:lnTo>
                  <a:lnTo>
                    <a:pt x="267092" y="397809"/>
                  </a:lnTo>
                  <a:lnTo>
                    <a:pt x="266745" y="398979"/>
                  </a:lnTo>
                  <a:lnTo>
                    <a:pt x="266287" y="400370"/>
                  </a:lnTo>
                  <a:lnTo>
                    <a:pt x="265101" y="402361"/>
                  </a:lnTo>
                  <a:lnTo>
                    <a:pt x="264169" y="403294"/>
                  </a:lnTo>
                  <a:lnTo>
                    <a:pt x="263347" y="403878"/>
                  </a:lnTo>
                  <a:lnTo>
                    <a:pt x="258574" y="405269"/>
                  </a:lnTo>
                  <a:lnTo>
                    <a:pt x="256709" y="406091"/>
                  </a:lnTo>
                  <a:lnTo>
                    <a:pt x="255777" y="406786"/>
                  </a:lnTo>
                  <a:lnTo>
                    <a:pt x="255082" y="407482"/>
                  </a:lnTo>
                  <a:lnTo>
                    <a:pt x="249819" y="415415"/>
                  </a:lnTo>
                  <a:lnTo>
                    <a:pt x="248997" y="416237"/>
                  </a:lnTo>
                  <a:lnTo>
                    <a:pt x="248175" y="416822"/>
                  </a:lnTo>
                  <a:lnTo>
                    <a:pt x="245266" y="417518"/>
                  </a:lnTo>
                  <a:lnTo>
                    <a:pt x="237554" y="418102"/>
                  </a:lnTo>
                  <a:lnTo>
                    <a:pt x="236037" y="417865"/>
                  </a:lnTo>
                  <a:lnTo>
                    <a:pt x="232544" y="416111"/>
                  </a:lnTo>
                  <a:lnTo>
                    <a:pt x="227771" y="414594"/>
                  </a:lnTo>
                  <a:lnTo>
                    <a:pt x="227076" y="414246"/>
                  </a:lnTo>
                  <a:lnTo>
                    <a:pt x="225891" y="413297"/>
                  </a:lnTo>
                  <a:lnTo>
                    <a:pt x="223789" y="411085"/>
                  </a:lnTo>
                  <a:lnTo>
                    <a:pt x="223204" y="410626"/>
                  </a:lnTo>
                  <a:lnTo>
                    <a:pt x="222620" y="410152"/>
                  </a:lnTo>
                  <a:lnTo>
                    <a:pt x="221798" y="409804"/>
                  </a:lnTo>
                  <a:lnTo>
                    <a:pt x="221102" y="409568"/>
                  </a:lnTo>
                  <a:lnTo>
                    <a:pt x="219933" y="409331"/>
                  </a:lnTo>
                  <a:lnTo>
                    <a:pt x="217135" y="409441"/>
                  </a:lnTo>
                  <a:lnTo>
                    <a:pt x="215508" y="409789"/>
                  </a:lnTo>
                  <a:lnTo>
                    <a:pt x="213848" y="409899"/>
                  </a:lnTo>
                  <a:lnTo>
                    <a:pt x="213374" y="409789"/>
                  </a:lnTo>
                  <a:lnTo>
                    <a:pt x="211746" y="409204"/>
                  </a:lnTo>
                  <a:lnTo>
                    <a:pt x="210466" y="408272"/>
                  </a:lnTo>
                  <a:lnTo>
                    <a:pt x="210008" y="407813"/>
                  </a:lnTo>
                  <a:lnTo>
                    <a:pt x="209549" y="407229"/>
                  </a:lnTo>
                  <a:lnTo>
                    <a:pt x="207921" y="404558"/>
                  </a:lnTo>
                  <a:lnTo>
                    <a:pt x="207463" y="403973"/>
                  </a:lnTo>
                  <a:lnTo>
                    <a:pt x="206879" y="403389"/>
                  </a:lnTo>
                  <a:lnTo>
                    <a:pt x="205598" y="402567"/>
                  </a:lnTo>
                  <a:lnTo>
                    <a:pt x="198945" y="399406"/>
                  </a:lnTo>
                  <a:lnTo>
                    <a:pt x="198360" y="398948"/>
                  </a:lnTo>
                  <a:lnTo>
                    <a:pt x="197901" y="398363"/>
                  </a:lnTo>
                  <a:lnTo>
                    <a:pt x="197443" y="397667"/>
                  </a:lnTo>
                  <a:lnTo>
                    <a:pt x="197333" y="396845"/>
                  </a:lnTo>
                  <a:lnTo>
                    <a:pt x="197095" y="396024"/>
                  </a:lnTo>
                  <a:lnTo>
                    <a:pt x="196985" y="392183"/>
                  </a:lnTo>
                  <a:lnTo>
                    <a:pt x="196874" y="391361"/>
                  </a:lnTo>
                  <a:lnTo>
                    <a:pt x="196763" y="390539"/>
                  </a:lnTo>
                  <a:lnTo>
                    <a:pt x="196416" y="389717"/>
                  </a:lnTo>
                  <a:lnTo>
                    <a:pt x="196068" y="389022"/>
                  </a:lnTo>
                  <a:lnTo>
                    <a:pt x="195721" y="388437"/>
                  </a:lnTo>
                  <a:lnTo>
                    <a:pt x="195262" y="387963"/>
                  </a:lnTo>
                  <a:lnTo>
                    <a:pt x="194677" y="387615"/>
                  </a:lnTo>
                  <a:lnTo>
                    <a:pt x="189794" y="385514"/>
                  </a:lnTo>
                  <a:lnTo>
                    <a:pt x="189209" y="385055"/>
                  </a:lnTo>
                  <a:lnTo>
                    <a:pt x="188861" y="384454"/>
                  </a:lnTo>
                  <a:lnTo>
                    <a:pt x="188751" y="383759"/>
                  </a:lnTo>
                  <a:lnTo>
                    <a:pt x="188988" y="382937"/>
                  </a:lnTo>
                  <a:lnTo>
                    <a:pt x="189225" y="382353"/>
                  </a:lnTo>
                  <a:lnTo>
                    <a:pt x="191896" y="379556"/>
                  </a:lnTo>
                  <a:lnTo>
                    <a:pt x="191896" y="379445"/>
                  </a:lnTo>
                  <a:lnTo>
                    <a:pt x="192006" y="379097"/>
                  </a:lnTo>
                  <a:lnTo>
                    <a:pt x="192006" y="378402"/>
                  </a:lnTo>
                  <a:lnTo>
                    <a:pt x="192117" y="377580"/>
                  </a:lnTo>
                  <a:lnTo>
                    <a:pt x="191880" y="376647"/>
                  </a:lnTo>
                  <a:lnTo>
                    <a:pt x="191643" y="375952"/>
                  </a:lnTo>
                  <a:lnTo>
                    <a:pt x="191185" y="375257"/>
                  </a:lnTo>
                  <a:lnTo>
                    <a:pt x="190726" y="374783"/>
                  </a:lnTo>
                  <a:lnTo>
                    <a:pt x="189446" y="373850"/>
                  </a:lnTo>
                  <a:lnTo>
                    <a:pt x="183488" y="380851"/>
                  </a:lnTo>
                  <a:lnTo>
                    <a:pt x="174274" y="391472"/>
                  </a:lnTo>
                  <a:lnTo>
                    <a:pt x="167747" y="399168"/>
                  </a:lnTo>
                  <a:lnTo>
                    <a:pt x="157474" y="411069"/>
                  </a:lnTo>
                  <a:lnTo>
                    <a:pt x="148133" y="421784"/>
                  </a:lnTo>
                  <a:lnTo>
                    <a:pt x="145463" y="424234"/>
                  </a:lnTo>
                  <a:lnTo>
                    <a:pt x="137197" y="430066"/>
                  </a:lnTo>
                  <a:lnTo>
                    <a:pt x="128094" y="436483"/>
                  </a:lnTo>
                  <a:lnTo>
                    <a:pt x="115956" y="445001"/>
                  </a:lnTo>
                  <a:lnTo>
                    <a:pt x="110598" y="450137"/>
                  </a:lnTo>
                  <a:lnTo>
                    <a:pt x="108591" y="452697"/>
                  </a:lnTo>
                  <a:lnTo>
                    <a:pt x="107769" y="454341"/>
                  </a:lnTo>
                  <a:lnTo>
                    <a:pt x="107880" y="455384"/>
                  </a:lnTo>
                  <a:lnTo>
                    <a:pt x="108702" y="457707"/>
                  </a:lnTo>
                  <a:lnTo>
                    <a:pt x="109398" y="461090"/>
                  </a:lnTo>
                  <a:lnTo>
                    <a:pt x="109398" y="462022"/>
                  </a:lnTo>
                  <a:lnTo>
                    <a:pt x="109398" y="462970"/>
                  </a:lnTo>
                  <a:lnTo>
                    <a:pt x="109161" y="463902"/>
                  </a:lnTo>
                  <a:lnTo>
                    <a:pt x="108813" y="464599"/>
                  </a:lnTo>
                  <a:lnTo>
                    <a:pt x="108465" y="465294"/>
                  </a:lnTo>
                  <a:lnTo>
                    <a:pt x="107295" y="466353"/>
                  </a:lnTo>
                  <a:lnTo>
                    <a:pt x="97165" y="473448"/>
                  </a:lnTo>
                  <a:lnTo>
                    <a:pt x="94462" y="476135"/>
                  </a:lnTo>
                  <a:lnTo>
                    <a:pt x="93420" y="477652"/>
                  </a:lnTo>
                  <a:lnTo>
                    <a:pt x="92961" y="479059"/>
                  </a:lnTo>
                  <a:lnTo>
                    <a:pt x="93308" y="481509"/>
                  </a:lnTo>
                  <a:lnTo>
                    <a:pt x="93545" y="482330"/>
                  </a:lnTo>
                  <a:lnTo>
                    <a:pt x="93893" y="484069"/>
                  </a:lnTo>
                  <a:lnTo>
                    <a:pt x="94004" y="486392"/>
                  </a:lnTo>
                  <a:lnTo>
                    <a:pt x="94004" y="487214"/>
                  </a:lnTo>
                  <a:lnTo>
                    <a:pt x="93767" y="488036"/>
                  </a:lnTo>
                  <a:lnTo>
                    <a:pt x="93657" y="488857"/>
                  </a:lnTo>
                  <a:lnTo>
                    <a:pt x="93308" y="489553"/>
                  </a:lnTo>
                  <a:lnTo>
                    <a:pt x="92850" y="490249"/>
                  </a:lnTo>
                  <a:lnTo>
                    <a:pt x="91112" y="491528"/>
                  </a:lnTo>
                  <a:lnTo>
                    <a:pt x="84016" y="495622"/>
                  </a:lnTo>
                  <a:lnTo>
                    <a:pt x="76777" y="499810"/>
                  </a:lnTo>
                  <a:lnTo>
                    <a:pt x="71419" y="500742"/>
                  </a:lnTo>
                  <a:lnTo>
                    <a:pt x="70598" y="501090"/>
                  </a:lnTo>
                  <a:lnTo>
                    <a:pt x="69997" y="501564"/>
                  </a:lnTo>
                  <a:lnTo>
                    <a:pt x="67895" y="504598"/>
                  </a:lnTo>
                  <a:lnTo>
                    <a:pt x="66268" y="509973"/>
                  </a:lnTo>
                  <a:lnTo>
                    <a:pt x="65683" y="511490"/>
                  </a:lnTo>
                  <a:lnTo>
                    <a:pt x="64402" y="513354"/>
                  </a:lnTo>
                  <a:lnTo>
                    <a:pt x="64165" y="513939"/>
                  </a:lnTo>
                  <a:lnTo>
                    <a:pt x="64165" y="514539"/>
                  </a:lnTo>
                  <a:lnTo>
                    <a:pt x="64624" y="515931"/>
                  </a:lnTo>
                  <a:lnTo>
                    <a:pt x="64734" y="516753"/>
                  </a:lnTo>
                  <a:lnTo>
                    <a:pt x="64624" y="517448"/>
                  </a:lnTo>
                  <a:lnTo>
                    <a:pt x="63929" y="518159"/>
                  </a:lnTo>
                  <a:lnTo>
                    <a:pt x="62996" y="518854"/>
                  </a:lnTo>
                  <a:lnTo>
                    <a:pt x="50510" y="522821"/>
                  </a:lnTo>
                  <a:lnTo>
                    <a:pt x="38262" y="529001"/>
                  </a:lnTo>
                  <a:lnTo>
                    <a:pt x="33727" y="532509"/>
                  </a:lnTo>
                  <a:lnTo>
                    <a:pt x="32335" y="534137"/>
                  </a:lnTo>
                  <a:lnTo>
                    <a:pt x="31514" y="534833"/>
                  </a:lnTo>
                  <a:lnTo>
                    <a:pt x="30203" y="535417"/>
                  </a:lnTo>
                  <a:lnTo>
                    <a:pt x="18333" y="538452"/>
                  </a:lnTo>
                  <a:lnTo>
                    <a:pt x="7950" y="544172"/>
                  </a:lnTo>
                  <a:lnTo>
                    <a:pt x="7128" y="544410"/>
                  </a:lnTo>
                  <a:lnTo>
                    <a:pt x="4773" y="545927"/>
                  </a:lnTo>
                  <a:lnTo>
                    <a:pt x="0" y="551395"/>
                  </a:lnTo>
                  <a:lnTo>
                    <a:pt x="13070" y="549530"/>
                  </a:lnTo>
                  <a:lnTo>
                    <a:pt x="26140" y="547665"/>
                  </a:lnTo>
                  <a:lnTo>
                    <a:pt x="52265" y="543825"/>
                  </a:lnTo>
                  <a:lnTo>
                    <a:pt x="65335" y="541945"/>
                  </a:lnTo>
                  <a:lnTo>
                    <a:pt x="78406" y="539953"/>
                  </a:lnTo>
                  <a:lnTo>
                    <a:pt x="91476" y="537977"/>
                  </a:lnTo>
                  <a:lnTo>
                    <a:pt x="104546" y="536002"/>
                  </a:lnTo>
                  <a:lnTo>
                    <a:pt x="117616" y="534026"/>
                  </a:lnTo>
                  <a:lnTo>
                    <a:pt x="130685" y="532051"/>
                  </a:lnTo>
                  <a:lnTo>
                    <a:pt x="143756" y="530060"/>
                  </a:lnTo>
                  <a:lnTo>
                    <a:pt x="156826" y="528084"/>
                  </a:lnTo>
                  <a:lnTo>
                    <a:pt x="169770" y="525982"/>
                  </a:lnTo>
                  <a:lnTo>
                    <a:pt x="182840" y="524007"/>
                  </a:lnTo>
                  <a:lnTo>
                    <a:pt x="195910" y="521904"/>
                  </a:lnTo>
                  <a:lnTo>
                    <a:pt x="208980" y="519929"/>
                  </a:lnTo>
                  <a:lnTo>
                    <a:pt x="215065" y="518886"/>
                  </a:lnTo>
                  <a:lnTo>
                    <a:pt x="215998" y="518301"/>
                  </a:lnTo>
                  <a:lnTo>
                    <a:pt x="218320" y="515488"/>
                  </a:lnTo>
                  <a:lnTo>
                    <a:pt x="219364" y="515029"/>
                  </a:lnTo>
                  <a:lnTo>
                    <a:pt x="220406" y="514793"/>
                  </a:lnTo>
                  <a:lnTo>
                    <a:pt x="229052" y="513734"/>
                  </a:lnTo>
                  <a:lnTo>
                    <a:pt x="239641" y="512343"/>
                  </a:lnTo>
                  <a:lnTo>
                    <a:pt x="251431" y="510826"/>
                  </a:lnTo>
                  <a:lnTo>
                    <a:pt x="252473" y="512454"/>
                  </a:lnTo>
                  <a:lnTo>
                    <a:pt x="253058" y="512802"/>
                  </a:lnTo>
                  <a:lnTo>
                    <a:pt x="254007" y="512912"/>
                  </a:lnTo>
                  <a:lnTo>
                    <a:pt x="256804" y="512454"/>
                  </a:lnTo>
                  <a:lnTo>
                    <a:pt x="278598" y="508961"/>
                  </a:lnTo>
                  <a:lnTo>
                    <a:pt x="300534" y="505578"/>
                  </a:lnTo>
                  <a:lnTo>
                    <a:pt x="322360" y="501959"/>
                  </a:lnTo>
                  <a:lnTo>
                    <a:pt x="344154" y="498340"/>
                  </a:lnTo>
                  <a:lnTo>
                    <a:pt x="366090" y="494847"/>
                  </a:lnTo>
                  <a:lnTo>
                    <a:pt x="387916" y="491228"/>
                  </a:lnTo>
                  <a:lnTo>
                    <a:pt x="409710" y="487483"/>
                  </a:lnTo>
                  <a:lnTo>
                    <a:pt x="431536" y="483753"/>
                  </a:lnTo>
                  <a:lnTo>
                    <a:pt x="453362" y="480023"/>
                  </a:lnTo>
                  <a:lnTo>
                    <a:pt x="475156" y="476294"/>
                  </a:lnTo>
                  <a:lnTo>
                    <a:pt x="496981" y="472437"/>
                  </a:lnTo>
                  <a:lnTo>
                    <a:pt x="518791" y="468597"/>
                  </a:lnTo>
                  <a:lnTo>
                    <a:pt x="540617" y="464741"/>
                  </a:lnTo>
                  <a:lnTo>
                    <a:pt x="562411" y="460773"/>
                  </a:lnTo>
                  <a:lnTo>
                    <a:pt x="584237" y="456822"/>
                  </a:lnTo>
                  <a:lnTo>
                    <a:pt x="606062" y="452856"/>
                  </a:lnTo>
                  <a:lnTo>
                    <a:pt x="627746" y="448888"/>
                  </a:lnTo>
                  <a:lnTo>
                    <a:pt x="649572" y="444812"/>
                  </a:lnTo>
                  <a:lnTo>
                    <a:pt x="671271" y="440734"/>
                  </a:lnTo>
                  <a:lnTo>
                    <a:pt x="693065" y="436640"/>
                  </a:lnTo>
                  <a:lnTo>
                    <a:pt x="714891" y="432437"/>
                  </a:lnTo>
                  <a:lnTo>
                    <a:pt x="736590" y="428249"/>
                  </a:lnTo>
                  <a:lnTo>
                    <a:pt x="758273" y="424045"/>
                  </a:lnTo>
                  <a:lnTo>
                    <a:pt x="780099" y="419730"/>
                  </a:lnTo>
                  <a:lnTo>
                    <a:pt x="801798" y="415415"/>
                  </a:lnTo>
                  <a:lnTo>
                    <a:pt x="823482" y="411101"/>
                  </a:lnTo>
                  <a:lnTo>
                    <a:pt x="845181" y="406786"/>
                  </a:lnTo>
                  <a:lnTo>
                    <a:pt x="866975" y="402361"/>
                  </a:lnTo>
                  <a:lnTo>
                    <a:pt x="888675" y="397920"/>
                  </a:lnTo>
                  <a:lnTo>
                    <a:pt x="910374" y="393479"/>
                  </a:lnTo>
                  <a:lnTo>
                    <a:pt x="932057" y="389054"/>
                  </a:lnTo>
                  <a:lnTo>
                    <a:pt x="950390" y="385087"/>
                  </a:lnTo>
                  <a:lnTo>
                    <a:pt x="953646" y="384376"/>
                  </a:lnTo>
                  <a:lnTo>
                    <a:pt x="952951" y="383095"/>
                  </a:lnTo>
                  <a:lnTo>
                    <a:pt x="952129" y="382053"/>
                  </a:lnTo>
                  <a:lnTo>
                    <a:pt x="951307" y="380883"/>
                  </a:lnTo>
                  <a:lnTo>
                    <a:pt x="950722" y="378781"/>
                  </a:lnTo>
                  <a:lnTo>
                    <a:pt x="955953" y="383902"/>
                  </a:lnTo>
                  <a:lnTo>
                    <a:pt x="961675" y="382732"/>
                  </a:lnTo>
                  <a:lnTo>
                    <a:pt x="961438" y="382495"/>
                  </a:lnTo>
                  <a:lnTo>
                    <a:pt x="958640" y="374340"/>
                  </a:lnTo>
                  <a:lnTo>
                    <a:pt x="956870" y="358235"/>
                  </a:lnTo>
                  <a:lnTo>
                    <a:pt x="957107" y="356481"/>
                  </a:lnTo>
                  <a:lnTo>
                    <a:pt x="958529" y="356371"/>
                  </a:lnTo>
                  <a:lnTo>
                    <a:pt x="960157" y="357066"/>
                  </a:lnTo>
                  <a:lnTo>
                    <a:pt x="961200" y="357761"/>
                  </a:lnTo>
                  <a:lnTo>
                    <a:pt x="962370" y="359279"/>
                  </a:lnTo>
                  <a:lnTo>
                    <a:pt x="967380" y="369535"/>
                  </a:lnTo>
                  <a:lnTo>
                    <a:pt x="968202" y="370468"/>
                  </a:lnTo>
                  <a:lnTo>
                    <a:pt x="970067" y="372112"/>
                  </a:lnTo>
                  <a:lnTo>
                    <a:pt x="970889" y="373154"/>
                  </a:lnTo>
                  <a:lnTo>
                    <a:pt x="971236" y="375020"/>
                  </a:lnTo>
                  <a:lnTo>
                    <a:pt x="971125" y="376774"/>
                  </a:lnTo>
                  <a:lnTo>
                    <a:pt x="971362" y="378512"/>
                  </a:lnTo>
                  <a:lnTo>
                    <a:pt x="972437" y="380377"/>
                  </a:lnTo>
                  <a:lnTo>
                    <a:pt x="974065" y="380029"/>
                  </a:lnTo>
                  <a:lnTo>
                    <a:pt x="975803" y="379682"/>
                  </a:lnTo>
                  <a:lnTo>
                    <a:pt x="973133" y="373613"/>
                  </a:lnTo>
                  <a:lnTo>
                    <a:pt x="954120" y="343048"/>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0E59CE96-2E2B-92C9-A2EF-4FD0CA26A760}"/>
                </a:ext>
              </a:extLst>
            </p:cNvPr>
            <p:cNvSpPr/>
            <p:nvPr/>
          </p:nvSpPr>
          <p:spPr>
            <a:xfrm>
              <a:off x="6970454" y="6535966"/>
              <a:ext cx="677434" cy="836741"/>
            </a:xfrm>
            <a:custGeom>
              <a:avLst/>
              <a:gdLst>
                <a:gd name="connsiteX0" fmla="*/ 452318 w 677434"/>
                <a:gd name="connsiteY0" fmla="*/ 40459 h 836741"/>
                <a:gd name="connsiteX1" fmla="*/ 451275 w 677434"/>
                <a:gd name="connsiteY1" fmla="*/ 50037 h 836741"/>
                <a:gd name="connsiteX2" fmla="*/ 450343 w 677434"/>
                <a:gd name="connsiteY2" fmla="*/ 59598 h 836741"/>
                <a:gd name="connsiteX3" fmla="*/ 449410 w 677434"/>
                <a:gd name="connsiteY3" fmla="*/ 69160 h 836741"/>
                <a:gd name="connsiteX4" fmla="*/ 448478 w 677434"/>
                <a:gd name="connsiteY4" fmla="*/ 78832 h 836741"/>
                <a:gd name="connsiteX5" fmla="*/ 447435 w 677434"/>
                <a:gd name="connsiteY5" fmla="*/ 88409 h 836741"/>
                <a:gd name="connsiteX6" fmla="*/ 446502 w 677434"/>
                <a:gd name="connsiteY6" fmla="*/ 97971 h 836741"/>
                <a:gd name="connsiteX7" fmla="*/ 445570 w 677434"/>
                <a:gd name="connsiteY7" fmla="*/ 107659 h 836741"/>
                <a:gd name="connsiteX8" fmla="*/ 444622 w 677434"/>
                <a:gd name="connsiteY8" fmla="*/ 117205 h 836741"/>
                <a:gd name="connsiteX9" fmla="*/ 443689 w 677434"/>
                <a:gd name="connsiteY9" fmla="*/ 126782 h 836741"/>
                <a:gd name="connsiteX10" fmla="*/ 442646 w 677434"/>
                <a:gd name="connsiteY10" fmla="*/ 136455 h 836741"/>
                <a:gd name="connsiteX11" fmla="*/ 441714 w 677434"/>
                <a:gd name="connsiteY11" fmla="*/ 146016 h 836741"/>
                <a:gd name="connsiteX12" fmla="*/ 440766 w 677434"/>
                <a:gd name="connsiteY12" fmla="*/ 155704 h 836741"/>
                <a:gd name="connsiteX13" fmla="*/ 439722 w 677434"/>
                <a:gd name="connsiteY13" fmla="*/ 165266 h 836741"/>
                <a:gd name="connsiteX14" fmla="*/ 438790 w 677434"/>
                <a:gd name="connsiteY14" fmla="*/ 174954 h 836741"/>
                <a:gd name="connsiteX15" fmla="*/ 437857 w 677434"/>
                <a:gd name="connsiteY15" fmla="*/ 184499 h 836741"/>
                <a:gd name="connsiteX16" fmla="*/ 436925 w 677434"/>
                <a:gd name="connsiteY16" fmla="*/ 194187 h 836741"/>
                <a:gd name="connsiteX17" fmla="*/ 436925 w 677434"/>
                <a:gd name="connsiteY17" fmla="*/ 194187 h 836741"/>
                <a:gd name="connsiteX18" fmla="*/ 436925 w 677434"/>
                <a:gd name="connsiteY18" fmla="*/ 194187 h 836741"/>
                <a:gd name="connsiteX19" fmla="*/ 436925 w 677434"/>
                <a:gd name="connsiteY19" fmla="*/ 194187 h 836741"/>
                <a:gd name="connsiteX20" fmla="*/ 436925 w 677434"/>
                <a:gd name="connsiteY20" fmla="*/ 194187 h 836741"/>
                <a:gd name="connsiteX21" fmla="*/ 436925 w 677434"/>
                <a:gd name="connsiteY21" fmla="*/ 194187 h 836741"/>
                <a:gd name="connsiteX22" fmla="*/ 436925 w 677434"/>
                <a:gd name="connsiteY22" fmla="*/ 194187 h 836741"/>
                <a:gd name="connsiteX23" fmla="*/ 436925 w 677434"/>
                <a:gd name="connsiteY23" fmla="*/ 194187 h 836741"/>
                <a:gd name="connsiteX24" fmla="*/ 451971 w 677434"/>
                <a:gd name="connsiteY24" fmla="*/ 195721 h 836741"/>
                <a:gd name="connsiteX25" fmla="*/ 467016 w 677434"/>
                <a:gd name="connsiteY25" fmla="*/ 197111 h 836741"/>
                <a:gd name="connsiteX26" fmla="*/ 481951 w 677434"/>
                <a:gd name="connsiteY26" fmla="*/ 198628 h 836741"/>
                <a:gd name="connsiteX27" fmla="*/ 496997 w 677434"/>
                <a:gd name="connsiteY27" fmla="*/ 200035 h 836741"/>
                <a:gd name="connsiteX28" fmla="*/ 512043 w 677434"/>
                <a:gd name="connsiteY28" fmla="*/ 201536 h 836741"/>
                <a:gd name="connsiteX29" fmla="*/ 527088 w 677434"/>
                <a:gd name="connsiteY29" fmla="*/ 202943 h 836741"/>
                <a:gd name="connsiteX30" fmla="*/ 542134 w 677434"/>
                <a:gd name="connsiteY30" fmla="*/ 204350 h 836741"/>
                <a:gd name="connsiteX31" fmla="*/ 557180 w 677434"/>
                <a:gd name="connsiteY31" fmla="*/ 205740 h 836741"/>
                <a:gd name="connsiteX32" fmla="*/ 572225 w 677434"/>
                <a:gd name="connsiteY32" fmla="*/ 207021 h 836741"/>
                <a:gd name="connsiteX33" fmla="*/ 587271 w 677434"/>
                <a:gd name="connsiteY33" fmla="*/ 208427 h 836741"/>
                <a:gd name="connsiteX34" fmla="*/ 602317 w 677434"/>
                <a:gd name="connsiteY34" fmla="*/ 209707 h 836741"/>
                <a:gd name="connsiteX35" fmla="*/ 617252 w 677434"/>
                <a:gd name="connsiteY35" fmla="*/ 210987 h 836741"/>
                <a:gd name="connsiteX36" fmla="*/ 632408 w 677434"/>
                <a:gd name="connsiteY36" fmla="*/ 212267 h 836741"/>
                <a:gd name="connsiteX37" fmla="*/ 647327 w 677434"/>
                <a:gd name="connsiteY37" fmla="*/ 213548 h 836741"/>
                <a:gd name="connsiteX38" fmla="*/ 662499 w 677434"/>
                <a:gd name="connsiteY38" fmla="*/ 214843 h 836741"/>
                <a:gd name="connsiteX39" fmla="*/ 677435 w 677434"/>
                <a:gd name="connsiteY39" fmla="*/ 216123 h 836741"/>
                <a:gd name="connsiteX40" fmla="*/ 675901 w 677434"/>
                <a:gd name="connsiteY40" fmla="*/ 235358 h 836741"/>
                <a:gd name="connsiteX41" fmla="*/ 674384 w 677434"/>
                <a:gd name="connsiteY41" fmla="*/ 254734 h 836741"/>
                <a:gd name="connsiteX42" fmla="*/ 672756 w 677434"/>
                <a:gd name="connsiteY42" fmla="*/ 273983 h 836741"/>
                <a:gd name="connsiteX43" fmla="*/ 671129 w 677434"/>
                <a:gd name="connsiteY43" fmla="*/ 293344 h 836741"/>
                <a:gd name="connsiteX44" fmla="*/ 669611 w 677434"/>
                <a:gd name="connsiteY44" fmla="*/ 312688 h 836741"/>
                <a:gd name="connsiteX45" fmla="*/ 667984 w 677434"/>
                <a:gd name="connsiteY45" fmla="*/ 331953 h 836741"/>
                <a:gd name="connsiteX46" fmla="*/ 666340 w 677434"/>
                <a:gd name="connsiteY46" fmla="*/ 351298 h 836741"/>
                <a:gd name="connsiteX47" fmla="*/ 664838 w 677434"/>
                <a:gd name="connsiteY47" fmla="*/ 370673 h 836741"/>
                <a:gd name="connsiteX48" fmla="*/ 663195 w 677434"/>
                <a:gd name="connsiteY48" fmla="*/ 390018 h 836741"/>
                <a:gd name="connsiteX49" fmla="*/ 661677 w 677434"/>
                <a:gd name="connsiteY49" fmla="*/ 409394 h 836741"/>
                <a:gd name="connsiteX50" fmla="*/ 660050 w 677434"/>
                <a:gd name="connsiteY50" fmla="*/ 428754 h 836741"/>
                <a:gd name="connsiteX51" fmla="*/ 658422 w 677434"/>
                <a:gd name="connsiteY51" fmla="*/ 448131 h 836741"/>
                <a:gd name="connsiteX52" fmla="*/ 656905 w 677434"/>
                <a:gd name="connsiteY52" fmla="*/ 467475 h 836741"/>
                <a:gd name="connsiteX53" fmla="*/ 655277 w 677434"/>
                <a:gd name="connsiteY53" fmla="*/ 486835 h 836741"/>
                <a:gd name="connsiteX54" fmla="*/ 653744 w 677434"/>
                <a:gd name="connsiteY54" fmla="*/ 506195 h 836741"/>
                <a:gd name="connsiteX55" fmla="*/ 652116 w 677434"/>
                <a:gd name="connsiteY55" fmla="*/ 525682 h 836741"/>
                <a:gd name="connsiteX56" fmla="*/ 650488 w 677434"/>
                <a:gd name="connsiteY56" fmla="*/ 545042 h 836741"/>
                <a:gd name="connsiteX57" fmla="*/ 648971 w 677434"/>
                <a:gd name="connsiteY57" fmla="*/ 564402 h 836741"/>
                <a:gd name="connsiteX58" fmla="*/ 647327 w 677434"/>
                <a:gd name="connsiteY58" fmla="*/ 583873 h 836741"/>
                <a:gd name="connsiteX59" fmla="*/ 645699 w 677434"/>
                <a:gd name="connsiteY59" fmla="*/ 603233 h 836741"/>
                <a:gd name="connsiteX60" fmla="*/ 644198 w 677434"/>
                <a:gd name="connsiteY60" fmla="*/ 622720 h 836741"/>
                <a:gd name="connsiteX61" fmla="*/ 642554 w 677434"/>
                <a:gd name="connsiteY61" fmla="*/ 642191 h 836741"/>
                <a:gd name="connsiteX62" fmla="*/ 640927 w 677434"/>
                <a:gd name="connsiteY62" fmla="*/ 661567 h 836741"/>
                <a:gd name="connsiteX63" fmla="*/ 639409 w 677434"/>
                <a:gd name="connsiteY63" fmla="*/ 681038 h 836741"/>
                <a:gd name="connsiteX64" fmla="*/ 637781 w 677434"/>
                <a:gd name="connsiteY64" fmla="*/ 700509 h 836741"/>
                <a:gd name="connsiteX65" fmla="*/ 636138 w 677434"/>
                <a:gd name="connsiteY65" fmla="*/ 719996 h 836741"/>
                <a:gd name="connsiteX66" fmla="*/ 634621 w 677434"/>
                <a:gd name="connsiteY66" fmla="*/ 739356 h 836741"/>
                <a:gd name="connsiteX67" fmla="*/ 632993 w 677434"/>
                <a:gd name="connsiteY67" fmla="*/ 758843 h 836741"/>
                <a:gd name="connsiteX68" fmla="*/ 631365 w 677434"/>
                <a:gd name="connsiteY68" fmla="*/ 778313 h 836741"/>
                <a:gd name="connsiteX69" fmla="*/ 629848 w 677434"/>
                <a:gd name="connsiteY69" fmla="*/ 797800 h 836741"/>
                <a:gd name="connsiteX70" fmla="*/ 628220 w 677434"/>
                <a:gd name="connsiteY70" fmla="*/ 817271 h 836741"/>
                <a:gd name="connsiteX71" fmla="*/ 626576 w 677434"/>
                <a:gd name="connsiteY71" fmla="*/ 836741 h 836741"/>
                <a:gd name="connsiteX72" fmla="*/ 606979 w 677434"/>
                <a:gd name="connsiteY72" fmla="*/ 835114 h 836741"/>
                <a:gd name="connsiteX73" fmla="*/ 587382 w 677434"/>
                <a:gd name="connsiteY73" fmla="*/ 833486 h 836741"/>
                <a:gd name="connsiteX74" fmla="*/ 567784 w 677434"/>
                <a:gd name="connsiteY74" fmla="*/ 831731 h 836741"/>
                <a:gd name="connsiteX75" fmla="*/ 548076 w 677434"/>
                <a:gd name="connsiteY75" fmla="*/ 829977 h 836741"/>
                <a:gd name="connsiteX76" fmla="*/ 528479 w 677434"/>
                <a:gd name="connsiteY76" fmla="*/ 828239 h 836741"/>
                <a:gd name="connsiteX77" fmla="*/ 508882 w 677434"/>
                <a:gd name="connsiteY77" fmla="*/ 826485 h 836741"/>
                <a:gd name="connsiteX78" fmla="*/ 489300 w 677434"/>
                <a:gd name="connsiteY78" fmla="*/ 824746 h 836741"/>
                <a:gd name="connsiteX79" fmla="*/ 469703 w 677434"/>
                <a:gd name="connsiteY79" fmla="*/ 822865 h 836741"/>
                <a:gd name="connsiteX80" fmla="*/ 450106 w 677434"/>
                <a:gd name="connsiteY80" fmla="*/ 821000 h 836741"/>
                <a:gd name="connsiteX81" fmla="*/ 430509 w 677434"/>
                <a:gd name="connsiteY81" fmla="*/ 819136 h 836741"/>
                <a:gd name="connsiteX82" fmla="*/ 410911 w 677434"/>
                <a:gd name="connsiteY82" fmla="*/ 817271 h 836741"/>
                <a:gd name="connsiteX83" fmla="*/ 391203 w 677434"/>
                <a:gd name="connsiteY83" fmla="*/ 815295 h 836741"/>
                <a:gd name="connsiteX84" fmla="*/ 371606 w 677434"/>
                <a:gd name="connsiteY84" fmla="*/ 813304 h 836741"/>
                <a:gd name="connsiteX85" fmla="*/ 352009 w 677434"/>
                <a:gd name="connsiteY85" fmla="*/ 811329 h 836741"/>
                <a:gd name="connsiteX86" fmla="*/ 332538 w 677434"/>
                <a:gd name="connsiteY86" fmla="*/ 809227 h 836741"/>
                <a:gd name="connsiteX87" fmla="*/ 312940 w 677434"/>
                <a:gd name="connsiteY87" fmla="*/ 807235 h 836741"/>
                <a:gd name="connsiteX88" fmla="*/ 293343 w 677434"/>
                <a:gd name="connsiteY88" fmla="*/ 805133 h 836741"/>
                <a:gd name="connsiteX89" fmla="*/ 273746 w 677434"/>
                <a:gd name="connsiteY89" fmla="*/ 803047 h 836741"/>
                <a:gd name="connsiteX90" fmla="*/ 254149 w 677434"/>
                <a:gd name="connsiteY90" fmla="*/ 800945 h 836741"/>
                <a:gd name="connsiteX91" fmla="*/ 234567 w 677434"/>
                <a:gd name="connsiteY91" fmla="*/ 798732 h 836741"/>
                <a:gd name="connsiteX92" fmla="*/ 215080 w 677434"/>
                <a:gd name="connsiteY92" fmla="*/ 796504 h 836741"/>
                <a:gd name="connsiteX93" fmla="*/ 195483 w 677434"/>
                <a:gd name="connsiteY93" fmla="*/ 794291 h 836741"/>
                <a:gd name="connsiteX94" fmla="*/ 175902 w 677434"/>
                <a:gd name="connsiteY94" fmla="*/ 792079 h 836741"/>
                <a:gd name="connsiteX95" fmla="*/ 156304 w 677434"/>
                <a:gd name="connsiteY95" fmla="*/ 789866 h 836741"/>
                <a:gd name="connsiteX96" fmla="*/ 136818 w 677434"/>
                <a:gd name="connsiteY96" fmla="*/ 787527 h 836741"/>
                <a:gd name="connsiteX97" fmla="*/ 117220 w 677434"/>
                <a:gd name="connsiteY97" fmla="*/ 785204 h 836741"/>
                <a:gd name="connsiteX98" fmla="*/ 97623 w 677434"/>
                <a:gd name="connsiteY98" fmla="*/ 782865 h 836741"/>
                <a:gd name="connsiteX99" fmla="*/ 78152 w 677434"/>
                <a:gd name="connsiteY99" fmla="*/ 780415 h 836741"/>
                <a:gd name="connsiteX100" fmla="*/ 58555 w 677434"/>
                <a:gd name="connsiteY100" fmla="*/ 778076 h 836741"/>
                <a:gd name="connsiteX101" fmla="*/ 39084 w 677434"/>
                <a:gd name="connsiteY101" fmla="*/ 775642 h 836741"/>
                <a:gd name="connsiteX102" fmla="*/ 19487 w 677434"/>
                <a:gd name="connsiteY102" fmla="*/ 773192 h 836741"/>
                <a:gd name="connsiteX103" fmla="*/ 0 w 677434"/>
                <a:gd name="connsiteY103" fmla="*/ 770616 h 836741"/>
                <a:gd name="connsiteX104" fmla="*/ 3034 w 677434"/>
                <a:gd name="connsiteY104" fmla="*/ 746373 h 836741"/>
                <a:gd name="connsiteX105" fmla="*/ 6069 w 677434"/>
                <a:gd name="connsiteY105" fmla="*/ 722224 h 836741"/>
                <a:gd name="connsiteX106" fmla="*/ 9214 w 677434"/>
                <a:gd name="connsiteY106" fmla="*/ 697948 h 836741"/>
                <a:gd name="connsiteX107" fmla="*/ 12248 w 677434"/>
                <a:gd name="connsiteY107" fmla="*/ 673800 h 836741"/>
                <a:gd name="connsiteX108" fmla="*/ 15409 w 677434"/>
                <a:gd name="connsiteY108" fmla="*/ 649540 h 836741"/>
                <a:gd name="connsiteX109" fmla="*/ 18444 w 677434"/>
                <a:gd name="connsiteY109" fmla="*/ 625391 h 836741"/>
                <a:gd name="connsiteX110" fmla="*/ 21462 w 677434"/>
                <a:gd name="connsiteY110" fmla="*/ 601258 h 836741"/>
                <a:gd name="connsiteX111" fmla="*/ 24497 w 677434"/>
                <a:gd name="connsiteY111" fmla="*/ 577109 h 836741"/>
                <a:gd name="connsiteX112" fmla="*/ 27657 w 677434"/>
                <a:gd name="connsiteY112" fmla="*/ 552866 h 836741"/>
                <a:gd name="connsiteX113" fmla="*/ 30692 w 677434"/>
                <a:gd name="connsiteY113" fmla="*/ 528716 h 836741"/>
                <a:gd name="connsiteX114" fmla="*/ 33837 w 677434"/>
                <a:gd name="connsiteY114" fmla="*/ 504568 h 836741"/>
                <a:gd name="connsiteX115" fmla="*/ 36871 w 677434"/>
                <a:gd name="connsiteY115" fmla="*/ 480418 h 836741"/>
                <a:gd name="connsiteX116" fmla="*/ 39890 w 677434"/>
                <a:gd name="connsiteY116" fmla="*/ 456396 h 836741"/>
                <a:gd name="connsiteX117" fmla="*/ 42924 w 677434"/>
                <a:gd name="connsiteY117" fmla="*/ 432247 h 836741"/>
                <a:gd name="connsiteX118" fmla="*/ 46069 w 677434"/>
                <a:gd name="connsiteY118" fmla="*/ 408114 h 836741"/>
                <a:gd name="connsiteX119" fmla="*/ 49104 w 677434"/>
                <a:gd name="connsiteY119" fmla="*/ 384092 h 836741"/>
                <a:gd name="connsiteX120" fmla="*/ 52138 w 677434"/>
                <a:gd name="connsiteY120" fmla="*/ 359942 h 836741"/>
                <a:gd name="connsiteX121" fmla="*/ 55299 w 677434"/>
                <a:gd name="connsiteY121" fmla="*/ 335904 h 836741"/>
                <a:gd name="connsiteX122" fmla="*/ 58318 w 677434"/>
                <a:gd name="connsiteY122" fmla="*/ 311755 h 836741"/>
                <a:gd name="connsiteX123" fmla="*/ 61352 w 677434"/>
                <a:gd name="connsiteY123" fmla="*/ 287733 h 836741"/>
                <a:gd name="connsiteX124" fmla="*/ 64387 w 677434"/>
                <a:gd name="connsiteY124" fmla="*/ 263711 h 836741"/>
                <a:gd name="connsiteX125" fmla="*/ 67421 w 677434"/>
                <a:gd name="connsiteY125" fmla="*/ 239688 h 836741"/>
                <a:gd name="connsiteX126" fmla="*/ 70566 w 677434"/>
                <a:gd name="connsiteY126" fmla="*/ 215665 h 836741"/>
                <a:gd name="connsiteX127" fmla="*/ 73601 w 677434"/>
                <a:gd name="connsiteY127" fmla="*/ 191627 h 836741"/>
                <a:gd name="connsiteX128" fmla="*/ 76635 w 677434"/>
                <a:gd name="connsiteY128" fmla="*/ 167605 h 836741"/>
                <a:gd name="connsiteX129" fmla="*/ 79669 w 677434"/>
                <a:gd name="connsiteY129" fmla="*/ 143693 h 836741"/>
                <a:gd name="connsiteX130" fmla="*/ 82704 w 677434"/>
                <a:gd name="connsiteY130" fmla="*/ 119654 h 836741"/>
                <a:gd name="connsiteX131" fmla="*/ 85849 w 677434"/>
                <a:gd name="connsiteY131" fmla="*/ 95759 h 836741"/>
                <a:gd name="connsiteX132" fmla="*/ 88883 w 677434"/>
                <a:gd name="connsiteY132" fmla="*/ 71846 h 836741"/>
                <a:gd name="connsiteX133" fmla="*/ 91918 w 677434"/>
                <a:gd name="connsiteY133" fmla="*/ 47824 h 836741"/>
                <a:gd name="connsiteX134" fmla="*/ 94952 w 677434"/>
                <a:gd name="connsiteY134" fmla="*/ 23912 h 836741"/>
                <a:gd name="connsiteX135" fmla="*/ 97986 w 677434"/>
                <a:gd name="connsiteY135" fmla="*/ 0 h 836741"/>
                <a:gd name="connsiteX136" fmla="*/ 120034 w 677434"/>
                <a:gd name="connsiteY136" fmla="*/ 2782 h 836741"/>
                <a:gd name="connsiteX137" fmla="*/ 142191 w 677434"/>
                <a:gd name="connsiteY137" fmla="*/ 5595 h 836741"/>
                <a:gd name="connsiteX138" fmla="*/ 164349 w 677434"/>
                <a:gd name="connsiteY138" fmla="*/ 8392 h 836741"/>
                <a:gd name="connsiteX139" fmla="*/ 186396 w 677434"/>
                <a:gd name="connsiteY139" fmla="*/ 11079 h 836741"/>
                <a:gd name="connsiteX140" fmla="*/ 208553 w 677434"/>
                <a:gd name="connsiteY140" fmla="*/ 13640 h 836741"/>
                <a:gd name="connsiteX141" fmla="*/ 230711 w 677434"/>
                <a:gd name="connsiteY141" fmla="*/ 16326 h 836741"/>
                <a:gd name="connsiteX142" fmla="*/ 252868 w 677434"/>
                <a:gd name="connsiteY142" fmla="*/ 18886 h 836741"/>
                <a:gd name="connsiteX143" fmla="*/ 275026 w 677434"/>
                <a:gd name="connsiteY143" fmla="*/ 21462 h 836741"/>
                <a:gd name="connsiteX144" fmla="*/ 297073 w 677434"/>
                <a:gd name="connsiteY144" fmla="*/ 23912 h 836741"/>
                <a:gd name="connsiteX145" fmla="*/ 319246 w 677434"/>
                <a:gd name="connsiteY145" fmla="*/ 26346 h 836741"/>
                <a:gd name="connsiteX146" fmla="*/ 341404 w 677434"/>
                <a:gd name="connsiteY146" fmla="*/ 28796 h 836741"/>
                <a:gd name="connsiteX147" fmla="*/ 363562 w 677434"/>
                <a:gd name="connsiteY147" fmla="*/ 31245 h 836741"/>
                <a:gd name="connsiteX148" fmla="*/ 385719 w 677434"/>
                <a:gd name="connsiteY148" fmla="*/ 33600 h 836741"/>
                <a:gd name="connsiteX149" fmla="*/ 407893 w 677434"/>
                <a:gd name="connsiteY149" fmla="*/ 35923 h 836741"/>
                <a:gd name="connsiteX150" fmla="*/ 430050 w 677434"/>
                <a:gd name="connsiteY150" fmla="*/ 38136 h 836741"/>
                <a:gd name="connsiteX151" fmla="*/ 452318 w 677434"/>
                <a:gd name="connsiteY151" fmla="*/ 40459 h 8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677434" h="836741">
                  <a:moveTo>
                    <a:pt x="452318" y="40459"/>
                  </a:moveTo>
                  <a:lnTo>
                    <a:pt x="451275" y="50037"/>
                  </a:lnTo>
                  <a:lnTo>
                    <a:pt x="450343" y="59598"/>
                  </a:lnTo>
                  <a:lnTo>
                    <a:pt x="449410" y="69160"/>
                  </a:lnTo>
                  <a:lnTo>
                    <a:pt x="448478" y="78832"/>
                  </a:lnTo>
                  <a:lnTo>
                    <a:pt x="447435" y="88409"/>
                  </a:lnTo>
                  <a:lnTo>
                    <a:pt x="446502" y="97971"/>
                  </a:lnTo>
                  <a:lnTo>
                    <a:pt x="445570" y="107659"/>
                  </a:lnTo>
                  <a:lnTo>
                    <a:pt x="444622" y="117205"/>
                  </a:lnTo>
                  <a:lnTo>
                    <a:pt x="443689" y="126782"/>
                  </a:lnTo>
                  <a:lnTo>
                    <a:pt x="442646" y="136455"/>
                  </a:lnTo>
                  <a:lnTo>
                    <a:pt x="441714" y="146016"/>
                  </a:lnTo>
                  <a:lnTo>
                    <a:pt x="440766" y="155704"/>
                  </a:lnTo>
                  <a:lnTo>
                    <a:pt x="439722" y="165266"/>
                  </a:lnTo>
                  <a:lnTo>
                    <a:pt x="438790" y="174954"/>
                  </a:lnTo>
                  <a:lnTo>
                    <a:pt x="437857" y="184499"/>
                  </a:lnTo>
                  <a:lnTo>
                    <a:pt x="436925" y="194187"/>
                  </a:lnTo>
                  <a:lnTo>
                    <a:pt x="436925" y="194187"/>
                  </a:lnTo>
                  <a:lnTo>
                    <a:pt x="436925" y="194187"/>
                  </a:lnTo>
                  <a:lnTo>
                    <a:pt x="436925" y="194187"/>
                  </a:lnTo>
                  <a:lnTo>
                    <a:pt x="436925" y="194187"/>
                  </a:lnTo>
                  <a:lnTo>
                    <a:pt x="436925" y="194187"/>
                  </a:lnTo>
                  <a:lnTo>
                    <a:pt x="436925" y="194187"/>
                  </a:lnTo>
                  <a:lnTo>
                    <a:pt x="436925" y="194187"/>
                  </a:lnTo>
                  <a:lnTo>
                    <a:pt x="451971" y="195721"/>
                  </a:lnTo>
                  <a:lnTo>
                    <a:pt x="467016" y="197111"/>
                  </a:lnTo>
                  <a:lnTo>
                    <a:pt x="481951" y="198628"/>
                  </a:lnTo>
                  <a:lnTo>
                    <a:pt x="496997" y="200035"/>
                  </a:lnTo>
                  <a:lnTo>
                    <a:pt x="512043" y="201536"/>
                  </a:lnTo>
                  <a:lnTo>
                    <a:pt x="527088" y="202943"/>
                  </a:lnTo>
                  <a:lnTo>
                    <a:pt x="542134" y="204350"/>
                  </a:lnTo>
                  <a:lnTo>
                    <a:pt x="557180" y="205740"/>
                  </a:lnTo>
                  <a:lnTo>
                    <a:pt x="572225" y="207021"/>
                  </a:lnTo>
                  <a:lnTo>
                    <a:pt x="587271" y="208427"/>
                  </a:lnTo>
                  <a:lnTo>
                    <a:pt x="602317" y="209707"/>
                  </a:lnTo>
                  <a:lnTo>
                    <a:pt x="617252" y="210987"/>
                  </a:lnTo>
                  <a:lnTo>
                    <a:pt x="632408" y="212267"/>
                  </a:lnTo>
                  <a:lnTo>
                    <a:pt x="647327" y="213548"/>
                  </a:lnTo>
                  <a:lnTo>
                    <a:pt x="662499" y="214843"/>
                  </a:lnTo>
                  <a:lnTo>
                    <a:pt x="677435" y="216123"/>
                  </a:lnTo>
                  <a:lnTo>
                    <a:pt x="675901" y="235358"/>
                  </a:lnTo>
                  <a:lnTo>
                    <a:pt x="674384" y="254734"/>
                  </a:lnTo>
                  <a:lnTo>
                    <a:pt x="672756" y="273983"/>
                  </a:lnTo>
                  <a:lnTo>
                    <a:pt x="671129" y="293344"/>
                  </a:lnTo>
                  <a:lnTo>
                    <a:pt x="669611" y="312688"/>
                  </a:lnTo>
                  <a:lnTo>
                    <a:pt x="667984" y="331953"/>
                  </a:lnTo>
                  <a:lnTo>
                    <a:pt x="666340" y="351298"/>
                  </a:lnTo>
                  <a:lnTo>
                    <a:pt x="664838" y="370673"/>
                  </a:lnTo>
                  <a:lnTo>
                    <a:pt x="663195" y="390018"/>
                  </a:lnTo>
                  <a:lnTo>
                    <a:pt x="661677" y="409394"/>
                  </a:lnTo>
                  <a:lnTo>
                    <a:pt x="660050" y="428754"/>
                  </a:lnTo>
                  <a:lnTo>
                    <a:pt x="658422" y="448131"/>
                  </a:lnTo>
                  <a:lnTo>
                    <a:pt x="656905" y="467475"/>
                  </a:lnTo>
                  <a:lnTo>
                    <a:pt x="655277" y="486835"/>
                  </a:lnTo>
                  <a:lnTo>
                    <a:pt x="653744" y="506195"/>
                  </a:lnTo>
                  <a:lnTo>
                    <a:pt x="652116" y="525682"/>
                  </a:lnTo>
                  <a:lnTo>
                    <a:pt x="650488" y="545042"/>
                  </a:lnTo>
                  <a:lnTo>
                    <a:pt x="648971" y="564402"/>
                  </a:lnTo>
                  <a:lnTo>
                    <a:pt x="647327" y="583873"/>
                  </a:lnTo>
                  <a:lnTo>
                    <a:pt x="645699" y="603233"/>
                  </a:lnTo>
                  <a:lnTo>
                    <a:pt x="644198" y="622720"/>
                  </a:lnTo>
                  <a:lnTo>
                    <a:pt x="642554" y="642191"/>
                  </a:lnTo>
                  <a:lnTo>
                    <a:pt x="640927" y="661567"/>
                  </a:lnTo>
                  <a:lnTo>
                    <a:pt x="639409" y="681038"/>
                  </a:lnTo>
                  <a:lnTo>
                    <a:pt x="637781" y="700509"/>
                  </a:lnTo>
                  <a:lnTo>
                    <a:pt x="636138" y="719996"/>
                  </a:lnTo>
                  <a:lnTo>
                    <a:pt x="634621" y="739356"/>
                  </a:lnTo>
                  <a:lnTo>
                    <a:pt x="632993" y="758843"/>
                  </a:lnTo>
                  <a:lnTo>
                    <a:pt x="631365" y="778313"/>
                  </a:lnTo>
                  <a:lnTo>
                    <a:pt x="629848" y="797800"/>
                  </a:lnTo>
                  <a:lnTo>
                    <a:pt x="628220" y="817271"/>
                  </a:lnTo>
                  <a:lnTo>
                    <a:pt x="626576" y="836741"/>
                  </a:lnTo>
                  <a:lnTo>
                    <a:pt x="606979" y="835114"/>
                  </a:lnTo>
                  <a:lnTo>
                    <a:pt x="587382" y="833486"/>
                  </a:lnTo>
                  <a:lnTo>
                    <a:pt x="567784" y="831731"/>
                  </a:lnTo>
                  <a:lnTo>
                    <a:pt x="548076" y="829977"/>
                  </a:lnTo>
                  <a:lnTo>
                    <a:pt x="528479" y="828239"/>
                  </a:lnTo>
                  <a:lnTo>
                    <a:pt x="508882" y="826485"/>
                  </a:lnTo>
                  <a:lnTo>
                    <a:pt x="489300" y="824746"/>
                  </a:lnTo>
                  <a:lnTo>
                    <a:pt x="469703" y="822865"/>
                  </a:lnTo>
                  <a:lnTo>
                    <a:pt x="450106" y="821000"/>
                  </a:lnTo>
                  <a:lnTo>
                    <a:pt x="430509" y="819136"/>
                  </a:lnTo>
                  <a:lnTo>
                    <a:pt x="410911" y="817271"/>
                  </a:lnTo>
                  <a:lnTo>
                    <a:pt x="391203" y="815295"/>
                  </a:lnTo>
                  <a:lnTo>
                    <a:pt x="371606" y="813304"/>
                  </a:lnTo>
                  <a:lnTo>
                    <a:pt x="352009" y="811329"/>
                  </a:lnTo>
                  <a:lnTo>
                    <a:pt x="332538" y="809227"/>
                  </a:lnTo>
                  <a:lnTo>
                    <a:pt x="312940" y="807235"/>
                  </a:lnTo>
                  <a:lnTo>
                    <a:pt x="293343" y="805133"/>
                  </a:lnTo>
                  <a:lnTo>
                    <a:pt x="273746" y="803047"/>
                  </a:lnTo>
                  <a:lnTo>
                    <a:pt x="254149" y="800945"/>
                  </a:lnTo>
                  <a:lnTo>
                    <a:pt x="234567" y="798732"/>
                  </a:lnTo>
                  <a:lnTo>
                    <a:pt x="215080" y="796504"/>
                  </a:lnTo>
                  <a:lnTo>
                    <a:pt x="195483" y="794291"/>
                  </a:lnTo>
                  <a:lnTo>
                    <a:pt x="175902" y="792079"/>
                  </a:lnTo>
                  <a:lnTo>
                    <a:pt x="156304" y="789866"/>
                  </a:lnTo>
                  <a:lnTo>
                    <a:pt x="136818" y="787527"/>
                  </a:lnTo>
                  <a:lnTo>
                    <a:pt x="117220" y="785204"/>
                  </a:lnTo>
                  <a:lnTo>
                    <a:pt x="97623" y="782865"/>
                  </a:lnTo>
                  <a:lnTo>
                    <a:pt x="78152" y="780415"/>
                  </a:lnTo>
                  <a:lnTo>
                    <a:pt x="58555" y="778076"/>
                  </a:lnTo>
                  <a:lnTo>
                    <a:pt x="39084" y="775642"/>
                  </a:lnTo>
                  <a:lnTo>
                    <a:pt x="19487" y="773192"/>
                  </a:lnTo>
                  <a:lnTo>
                    <a:pt x="0" y="770616"/>
                  </a:lnTo>
                  <a:lnTo>
                    <a:pt x="3034" y="746373"/>
                  </a:lnTo>
                  <a:lnTo>
                    <a:pt x="6069" y="722224"/>
                  </a:lnTo>
                  <a:lnTo>
                    <a:pt x="9214" y="697948"/>
                  </a:lnTo>
                  <a:lnTo>
                    <a:pt x="12248" y="673800"/>
                  </a:lnTo>
                  <a:lnTo>
                    <a:pt x="15409" y="649540"/>
                  </a:lnTo>
                  <a:lnTo>
                    <a:pt x="18444" y="625391"/>
                  </a:lnTo>
                  <a:lnTo>
                    <a:pt x="21462" y="601258"/>
                  </a:lnTo>
                  <a:lnTo>
                    <a:pt x="24497" y="577109"/>
                  </a:lnTo>
                  <a:lnTo>
                    <a:pt x="27657" y="552866"/>
                  </a:lnTo>
                  <a:lnTo>
                    <a:pt x="30692" y="528716"/>
                  </a:lnTo>
                  <a:lnTo>
                    <a:pt x="33837" y="504568"/>
                  </a:lnTo>
                  <a:lnTo>
                    <a:pt x="36871" y="480418"/>
                  </a:lnTo>
                  <a:lnTo>
                    <a:pt x="39890" y="456396"/>
                  </a:lnTo>
                  <a:lnTo>
                    <a:pt x="42924" y="432247"/>
                  </a:lnTo>
                  <a:lnTo>
                    <a:pt x="46069" y="408114"/>
                  </a:lnTo>
                  <a:lnTo>
                    <a:pt x="49104" y="384092"/>
                  </a:lnTo>
                  <a:lnTo>
                    <a:pt x="52138" y="359942"/>
                  </a:lnTo>
                  <a:lnTo>
                    <a:pt x="55299" y="335904"/>
                  </a:lnTo>
                  <a:lnTo>
                    <a:pt x="58318" y="311755"/>
                  </a:lnTo>
                  <a:lnTo>
                    <a:pt x="61352" y="287733"/>
                  </a:lnTo>
                  <a:lnTo>
                    <a:pt x="64387" y="263711"/>
                  </a:lnTo>
                  <a:lnTo>
                    <a:pt x="67421" y="239688"/>
                  </a:lnTo>
                  <a:lnTo>
                    <a:pt x="70566" y="215665"/>
                  </a:lnTo>
                  <a:lnTo>
                    <a:pt x="73601" y="191627"/>
                  </a:lnTo>
                  <a:lnTo>
                    <a:pt x="76635" y="167605"/>
                  </a:lnTo>
                  <a:lnTo>
                    <a:pt x="79669" y="143693"/>
                  </a:lnTo>
                  <a:lnTo>
                    <a:pt x="82704" y="119654"/>
                  </a:lnTo>
                  <a:lnTo>
                    <a:pt x="85849" y="95759"/>
                  </a:lnTo>
                  <a:lnTo>
                    <a:pt x="88883" y="71846"/>
                  </a:lnTo>
                  <a:lnTo>
                    <a:pt x="91918" y="47824"/>
                  </a:lnTo>
                  <a:lnTo>
                    <a:pt x="94952" y="23912"/>
                  </a:lnTo>
                  <a:lnTo>
                    <a:pt x="97986" y="0"/>
                  </a:lnTo>
                  <a:lnTo>
                    <a:pt x="120034" y="2782"/>
                  </a:lnTo>
                  <a:lnTo>
                    <a:pt x="142191" y="5595"/>
                  </a:lnTo>
                  <a:lnTo>
                    <a:pt x="164349" y="8392"/>
                  </a:lnTo>
                  <a:lnTo>
                    <a:pt x="186396" y="11079"/>
                  </a:lnTo>
                  <a:lnTo>
                    <a:pt x="208553" y="13640"/>
                  </a:lnTo>
                  <a:lnTo>
                    <a:pt x="230711" y="16326"/>
                  </a:lnTo>
                  <a:lnTo>
                    <a:pt x="252868" y="18886"/>
                  </a:lnTo>
                  <a:lnTo>
                    <a:pt x="275026" y="21462"/>
                  </a:lnTo>
                  <a:lnTo>
                    <a:pt x="297073" y="23912"/>
                  </a:lnTo>
                  <a:lnTo>
                    <a:pt x="319246" y="26346"/>
                  </a:lnTo>
                  <a:lnTo>
                    <a:pt x="341404" y="28796"/>
                  </a:lnTo>
                  <a:lnTo>
                    <a:pt x="363562" y="31245"/>
                  </a:lnTo>
                  <a:lnTo>
                    <a:pt x="385719" y="33600"/>
                  </a:lnTo>
                  <a:lnTo>
                    <a:pt x="407893" y="35923"/>
                  </a:lnTo>
                  <a:lnTo>
                    <a:pt x="430050" y="38136"/>
                  </a:lnTo>
                  <a:lnTo>
                    <a:pt x="452318" y="40459"/>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4F30A7B4-85AD-ECC4-98DB-02D21FEFC85D}"/>
                </a:ext>
              </a:extLst>
            </p:cNvPr>
            <p:cNvSpPr/>
            <p:nvPr/>
          </p:nvSpPr>
          <p:spPr>
            <a:xfrm>
              <a:off x="7849993" y="7492378"/>
              <a:ext cx="1760137" cy="1671918"/>
            </a:xfrm>
            <a:custGeom>
              <a:avLst/>
              <a:gdLst>
                <a:gd name="connsiteX0" fmla="*/ 1260628 w 1760137"/>
                <a:gd name="connsiteY0" fmla="*/ 1538341 h 1671918"/>
                <a:gd name="connsiteX1" fmla="*/ 1262493 w 1760137"/>
                <a:gd name="connsiteY1" fmla="*/ 1545104 h 1671918"/>
                <a:gd name="connsiteX2" fmla="*/ 1263773 w 1760137"/>
                <a:gd name="connsiteY2" fmla="*/ 1548376 h 1671918"/>
                <a:gd name="connsiteX3" fmla="*/ 1265401 w 1760137"/>
                <a:gd name="connsiteY3" fmla="*/ 1550936 h 1671918"/>
                <a:gd name="connsiteX4" fmla="*/ 1266096 w 1760137"/>
                <a:gd name="connsiteY4" fmla="*/ 1552453 h 1671918"/>
                <a:gd name="connsiteX5" fmla="*/ 1267961 w 1760137"/>
                <a:gd name="connsiteY5" fmla="*/ 1561209 h 1671918"/>
                <a:gd name="connsiteX6" fmla="*/ 1269352 w 1760137"/>
                <a:gd name="connsiteY6" fmla="*/ 1564465 h 1671918"/>
                <a:gd name="connsiteX7" fmla="*/ 1272876 w 1760137"/>
                <a:gd name="connsiteY7" fmla="*/ 1570408 h 1671918"/>
                <a:gd name="connsiteX8" fmla="*/ 1274046 w 1760137"/>
                <a:gd name="connsiteY8" fmla="*/ 1573916 h 1671918"/>
                <a:gd name="connsiteX9" fmla="*/ 1275911 w 1760137"/>
                <a:gd name="connsiteY9" fmla="*/ 1585927 h 1671918"/>
                <a:gd name="connsiteX10" fmla="*/ 1277428 w 1760137"/>
                <a:gd name="connsiteY10" fmla="*/ 1590005 h 1671918"/>
                <a:gd name="connsiteX11" fmla="*/ 1279878 w 1760137"/>
                <a:gd name="connsiteY11" fmla="*/ 1593971 h 1671918"/>
                <a:gd name="connsiteX12" fmla="*/ 1281047 w 1760137"/>
                <a:gd name="connsiteY12" fmla="*/ 1596532 h 1671918"/>
                <a:gd name="connsiteX13" fmla="*/ 1284682 w 1760137"/>
                <a:gd name="connsiteY13" fmla="*/ 1628599 h 1671918"/>
                <a:gd name="connsiteX14" fmla="*/ 1285725 w 1760137"/>
                <a:gd name="connsiteY14" fmla="*/ 1631286 h 1671918"/>
                <a:gd name="connsiteX15" fmla="*/ 1287116 w 1760137"/>
                <a:gd name="connsiteY15" fmla="*/ 1632107 h 1671918"/>
                <a:gd name="connsiteX16" fmla="*/ 1288159 w 1760137"/>
                <a:gd name="connsiteY16" fmla="*/ 1629294 h 1671918"/>
                <a:gd name="connsiteX17" fmla="*/ 1288048 w 1760137"/>
                <a:gd name="connsiteY17" fmla="*/ 1626623 h 1671918"/>
                <a:gd name="connsiteX18" fmla="*/ 1286310 w 1760137"/>
                <a:gd name="connsiteY18" fmla="*/ 1618342 h 1671918"/>
                <a:gd name="connsiteX19" fmla="*/ 1284081 w 1760137"/>
                <a:gd name="connsiteY19" fmla="*/ 1613553 h 1671918"/>
                <a:gd name="connsiteX20" fmla="*/ 1283734 w 1760137"/>
                <a:gd name="connsiteY20" fmla="*/ 1610392 h 1671918"/>
                <a:gd name="connsiteX21" fmla="*/ 1283623 w 1760137"/>
                <a:gd name="connsiteY21" fmla="*/ 1603738 h 1671918"/>
                <a:gd name="connsiteX22" fmla="*/ 1283038 w 1760137"/>
                <a:gd name="connsiteY22" fmla="*/ 1600135 h 1671918"/>
                <a:gd name="connsiteX23" fmla="*/ 1280826 w 1760137"/>
                <a:gd name="connsiteY23" fmla="*/ 1593956 h 1671918"/>
                <a:gd name="connsiteX24" fmla="*/ 1279435 w 1760137"/>
                <a:gd name="connsiteY24" fmla="*/ 1584615 h 1671918"/>
                <a:gd name="connsiteX25" fmla="*/ 1278392 w 1760137"/>
                <a:gd name="connsiteY25" fmla="*/ 1581122 h 1671918"/>
                <a:gd name="connsiteX26" fmla="*/ 1277112 w 1760137"/>
                <a:gd name="connsiteY26" fmla="*/ 1579242 h 1671918"/>
                <a:gd name="connsiteX27" fmla="*/ 1277349 w 1760137"/>
                <a:gd name="connsiteY27" fmla="*/ 1577266 h 1671918"/>
                <a:gd name="connsiteX28" fmla="*/ 1261497 w 1760137"/>
                <a:gd name="connsiteY28" fmla="*/ 1529095 h 1671918"/>
                <a:gd name="connsiteX29" fmla="*/ 1256124 w 1760137"/>
                <a:gd name="connsiteY29" fmla="*/ 1501801 h 1671918"/>
                <a:gd name="connsiteX30" fmla="*/ 1254022 w 1760137"/>
                <a:gd name="connsiteY30" fmla="*/ 1461674 h 1671918"/>
                <a:gd name="connsiteX31" fmla="*/ 1254954 w 1760137"/>
                <a:gd name="connsiteY31" fmla="*/ 1458639 h 1671918"/>
                <a:gd name="connsiteX32" fmla="*/ 1252979 w 1760137"/>
                <a:gd name="connsiteY32" fmla="*/ 1460978 h 1671918"/>
                <a:gd name="connsiteX33" fmla="*/ 1252394 w 1760137"/>
                <a:gd name="connsiteY33" fmla="*/ 1468327 h 1671918"/>
                <a:gd name="connsiteX34" fmla="*/ 1251351 w 1760137"/>
                <a:gd name="connsiteY34" fmla="*/ 1471583 h 1671918"/>
                <a:gd name="connsiteX35" fmla="*/ 1252520 w 1760137"/>
                <a:gd name="connsiteY35" fmla="*/ 1474397 h 1671918"/>
                <a:gd name="connsiteX36" fmla="*/ 1252520 w 1760137"/>
                <a:gd name="connsiteY36" fmla="*/ 1477321 h 1671918"/>
                <a:gd name="connsiteX37" fmla="*/ 1251588 w 1760137"/>
                <a:gd name="connsiteY37" fmla="*/ 1483263 h 1671918"/>
                <a:gd name="connsiteX38" fmla="*/ 1251935 w 1760137"/>
                <a:gd name="connsiteY38" fmla="*/ 1486408 h 1671918"/>
                <a:gd name="connsiteX39" fmla="*/ 1253326 w 1760137"/>
                <a:gd name="connsiteY39" fmla="*/ 1492002 h 1671918"/>
                <a:gd name="connsiteX40" fmla="*/ 1254954 w 1760137"/>
                <a:gd name="connsiteY40" fmla="*/ 1506700 h 1671918"/>
                <a:gd name="connsiteX41" fmla="*/ 1254717 w 1760137"/>
                <a:gd name="connsiteY41" fmla="*/ 1512184 h 1671918"/>
                <a:gd name="connsiteX42" fmla="*/ 1253437 w 1760137"/>
                <a:gd name="connsiteY42" fmla="*/ 1517542 h 1671918"/>
                <a:gd name="connsiteX43" fmla="*/ 1257862 w 1760137"/>
                <a:gd name="connsiteY43" fmla="*/ 1523722 h 1671918"/>
                <a:gd name="connsiteX44" fmla="*/ 1258463 w 1760137"/>
                <a:gd name="connsiteY44" fmla="*/ 1525017 h 1671918"/>
                <a:gd name="connsiteX45" fmla="*/ 1258700 w 1760137"/>
                <a:gd name="connsiteY45" fmla="*/ 1525602 h 1671918"/>
                <a:gd name="connsiteX46" fmla="*/ 1259395 w 1760137"/>
                <a:gd name="connsiteY46" fmla="*/ 1526771 h 1671918"/>
                <a:gd name="connsiteX47" fmla="*/ 1259506 w 1760137"/>
                <a:gd name="connsiteY47" fmla="*/ 1527720 h 1671918"/>
                <a:gd name="connsiteX48" fmla="*/ 1259269 w 1760137"/>
                <a:gd name="connsiteY48" fmla="*/ 1528178 h 1671918"/>
                <a:gd name="connsiteX49" fmla="*/ 1257846 w 1760137"/>
                <a:gd name="connsiteY49" fmla="*/ 1528637 h 1671918"/>
                <a:gd name="connsiteX50" fmla="*/ 1257609 w 1760137"/>
                <a:gd name="connsiteY50" fmla="*/ 1529221 h 1671918"/>
                <a:gd name="connsiteX51" fmla="*/ 1257720 w 1760137"/>
                <a:gd name="connsiteY51" fmla="*/ 1530486 h 1671918"/>
                <a:gd name="connsiteX52" fmla="*/ 1258099 w 1760137"/>
                <a:gd name="connsiteY52" fmla="*/ 1531655 h 1671918"/>
                <a:gd name="connsiteX53" fmla="*/ 1258684 w 1760137"/>
                <a:gd name="connsiteY53" fmla="*/ 1532588 h 1671918"/>
                <a:gd name="connsiteX54" fmla="*/ 1259727 w 1760137"/>
                <a:gd name="connsiteY54" fmla="*/ 1533520 h 1671918"/>
                <a:gd name="connsiteX55" fmla="*/ 1258684 w 1760137"/>
                <a:gd name="connsiteY55" fmla="*/ 1534690 h 1671918"/>
                <a:gd name="connsiteX56" fmla="*/ 1260628 w 1760137"/>
                <a:gd name="connsiteY56" fmla="*/ 1538341 h 1671918"/>
                <a:gd name="connsiteX57" fmla="*/ 1295603 w 1760137"/>
                <a:gd name="connsiteY57" fmla="*/ 1358362 h 1671918"/>
                <a:gd name="connsiteX58" fmla="*/ 1294560 w 1760137"/>
                <a:gd name="connsiteY58" fmla="*/ 1362565 h 1671918"/>
                <a:gd name="connsiteX59" fmla="*/ 1293738 w 1760137"/>
                <a:gd name="connsiteY59" fmla="*/ 1364193 h 1671918"/>
                <a:gd name="connsiteX60" fmla="*/ 1288032 w 1760137"/>
                <a:gd name="connsiteY60" fmla="*/ 1369788 h 1671918"/>
                <a:gd name="connsiteX61" fmla="*/ 1284429 w 1760137"/>
                <a:gd name="connsiteY61" fmla="*/ 1374561 h 1671918"/>
                <a:gd name="connsiteX62" fmla="*/ 1277191 w 1760137"/>
                <a:gd name="connsiteY62" fmla="*/ 1391487 h 1671918"/>
                <a:gd name="connsiteX63" fmla="*/ 1276369 w 1760137"/>
                <a:gd name="connsiteY63" fmla="*/ 1391487 h 1671918"/>
                <a:gd name="connsiteX64" fmla="*/ 1275326 w 1760137"/>
                <a:gd name="connsiteY64" fmla="*/ 1389733 h 1671918"/>
                <a:gd name="connsiteX65" fmla="*/ 1273698 w 1760137"/>
                <a:gd name="connsiteY65" fmla="*/ 1388690 h 1671918"/>
                <a:gd name="connsiteX66" fmla="*/ 1270300 w 1760137"/>
                <a:gd name="connsiteY66" fmla="*/ 1387394 h 1671918"/>
                <a:gd name="connsiteX67" fmla="*/ 1270995 w 1760137"/>
                <a:gd name="connsiteY67" fmla="*/ 1389970 h 1671918"/>
                <a:gd name="connsiteX68" fmla="*/ 1271944 w 1760137"/>
                <a:gd name="connsiteY68" fmla="*/ 1391613 h 1671918"/>
                <a:gd name="connsiteX69" fmla="*/ 1271706 w 1760137"/>
                <a:gd name="connsiteY69" fmla="*/ 1393131 h 1671918"/>
                <a:gd name="connsiteX70" fmla="*/ 1269700 w 1760137"/>
                <a:gd name="connsiteY70" fmla="*/ 1394869 h 1671918"/>
                <a:gd name="connsiteX71" fmla="*/ 1270173 w 1760137"/>
                <a:gd name="connsiteY71" fmla="*/ 1397904 h 1671918"/>
                <a:gd name="connsiteX72" fmla="*/ 1267724 w 1760137"/>
                <a:gd name="connsiteY72" fmla="*/ 1402107 h 1671918"/>
                <a:gd name="connsiteX73" fmla="*/ 1264689 w 1760137"/>
                <a:gd name="connsiteY73" fmla="*/ 1406422 h 1671918"/>
                <a:gd name="connsiteX74" fmla="*/ 1263299 w 1760137"/>
                <a:gd name="connsiteY74" fmla="*/ 1409456 h 1671918"/>
                <a:gd name="connsiteX75" fmla="*/ 1263062 w 1760137"/>
                <a:gd name="connsiteY75" fmla="*/ 1411338 h 1671918"/>
                <a:gd name="connsiteX76" fmla="*/ 1260612 w 1760137"/>
                <a:gd name="connsiteY76" fmla="*/ 1416568 h 1671918"/>
                <a:gd name="connsiteX77" fmla="*/ 1260027 w 1760137"/>
                <a:gd name="connsiteY77" fmla="*/ 1418670 h 1671918"/>
                <a:gd name="connsiteX78" fmla="*/ 1258984 w 1760137"/>
                <a:gd name="connsiteY78" fmla="*/ 1425197 h 1671918"/>
                <a:gd name="connsiteX79" fmla="*/ 1254891 w 1760137"/>
                <a:gd name="connsiteY79" fmla="*/ 1435455 h 1671918"/>
                <a:gd name="connsiteX80" fmla="*/ 1252915 w 1760137"/>
                <a:gd name="connsiteY80" fmla="*/ 1452713 h 1671918"/>
                <a:gd name="connsiteX81" fmla="*/ 1251983 w 1760137"/>
                <a:gd name="connsiteY81" fmla="*/ 1455400 h 1671918"/>
                <a:gd name="connsiteX82" fmla="*/ 1253263 w 1760137"/>
                <a:gd name="connsiteY82" fmla="*/ 1456095 h 1671918"/>
                <a:gd name="connsiteX83" fmla="*/ 1254196 w 1760137"/>
                <a:gd name="connsiteY83" fmla="*/ 1455637 h 1671918"/>
                <a:gd name="connsiteX84" fmla="*/ 1255713 w 1760137"/>
                <a:gd name="connsiteY84" fmla="*/ 1453187 h 1671918"/>
                <a:gd name="connsiteX85" fmla="*/ 1257925 w 1760137"/>
                <a:gd name="connsiteY85" fmla="*/ 1447813 h 1671918"/>
                <a:gd name="connsiteX86" fmla="*/ 1260517 w 1760137"/>
                <a:gd name="connsiteY86" fmla="*/ 1434743 h 1671918"/>
                <a:gd name="connsiteX87" fmla="*/ 1268198 w 1760137"/>
                <a:gd name="connsiteY87" fmla="*/ 1412475 h 1671918"/>
                <a:gd name="connsiteX88" fmla="*/ 1280446 w 1760137"/>
                <a:gd name="connsiteY88" fmla="*/ 1387030 h 1671918"/>
                <a:gd name="connsiteX89" fmla="*/ 1297373 w 1760137"/>
                <a:gd name="connsiteY89" fmla="*/ 1360795 h 1671918"/>
                <a:gd name="connsiteX90" fmla="*/ 1298890 w 1760137"/>
                <a:gd name="connsiteY90" fmla="*/ 1359184 h 1671918"/>
                <a:gd name="connsiteX91" fmla="*/ 1297721 w 1760137"/>
                <a:gd name="connsiteY91" fmla="*/ 1357777 h 1671918"/>
                <a:gd name="connsiteX92" fmla="*/ 1295603 w 1760137"/>
                <a:gd name="connsiteY92" fmla="*/ 1358362 h 1671918"/>
                <a:gd name="connsiteX93" fmla="*/ 1323971 w 1760137"/>
                <a:gd name="connsiteY93" fmla="*/ 1312181 h 1671918"/>
                <a:gd name="connsiteX94" fmla="*/ 1322091 w 1760137"/>
                <a:gd name="connsiteY94" fmla="*/ 1311486 h 1671918"/>
                <a:gd name="connsiteX95" fmla="*/ 1320463 w 1760137"/>
                <a:gd name="connsiteY95" fmla="*/ 1312418 h 1671918"/>
                <a:gd name="connsiteX96" fmla="*/ 1319420 w 1760137"/>
                <a:gd name="connsiteY96" fmla="*/ 1314062 h 1671918"/>
                <a:gd name="connsiteX97" fmla="*/ 1318724 w 1760137"/>
                <a:gd name="connsiteY97" fmla="*/ 1315674 h 1671918"/>
                <a:gd name="connsiteX98" fmla="*/ 1317792 w 1760137"/>
                <a:gd name="connsiteY98" fmla="*/ 1316844 h 1671918"/>
                <a:gd name="connsiteX99" fmla="*/ 1315816 w 1760137"/>
                <a:gd name="connsiteY99" fmla="*/ 1317302 h 1671918"/>
                <a:gd name="connsiteX100" fmla="*/ 1308104 w 1760137"/>
                <a:gd name="connsiteY100" fmla="*/ 1331526 h 1671918"/>
                <a:gd name="connsiteX101" fmla="*/ 1308104 w 1760137"/>
                <a:gd name="connsiteY101" fmla="*/ 1332347 h 1671918"/>
                <a:gd name="connsiteX102" fmla="*/ 1310806 w 1760137"/>
                <a:gd name="connsiteY102" fmla="*/ 1332932 h 1671918"/>
                <a:gd name="connsiteX103" fmla="*/ 1310917 w 1760137"/>
                <a:gd name="connsiteY103" fmla="*/ 1333881 h 1671918"/>
                <a:gd name="connsiteX104" fmla="*/ 1310079 w 1760137"/>
                <a:gd name="connsiteY104" fmla="*/ 1335746 h 1671918"/>
                <a:gd name="connsiteX105" fmla="*/ 1309495 w 1760137"/>
                <a:gd name="connsiteY105" fmla="*/ 1336788 h 1671918"/>
                <a:gd name="connsiteX106" fmla="*/ 1305417 w 1760137"/>
                <a:gd name="connsiteY106" fmla="*/ 1341324 h 1671918"/>
                <a:gd name="connsiteX107" fmla="*/ 1300644 w 1760137"/>
                <a:gd name="connsiteY107" fmla="*/ 1348911 h 1671918"/>
                <a:gd name="connsiteX108" fmla="*/ 1298906 w 1760137"/>
                <a:gd name="connsiteY108" fmla="*/ 1353699 h 1671918"/>
                <a:gd name="connsiteX109" fmla="*/ 1300186 w 1760137"/>
                <a:gd name="connsiteY109" fmla="*/ 1356497 h 1671918"/>
                <a:gd name="connsiteX110" fmla="*/ 1300881 w 1760137"/>
                <a:gd name="connsiteY110" fmla="*/ 1353462 h 1671918"/>
                <a:gd name="connsiteX111" fmla="*/ 1302746 w 1760137"/>
                <a:gd name="connsiteY111" fmla="*/ 1350301 h 1671918"/>
                <a:gd name="connsiteX112" fmla="*/ 1307519 w 1760137"/>
                <a:gd name="connsiteY112" fmla="*/ 1344470 h 1671918"/>
                <a:gd name="connsiteX113" fmla="*/ 1313019 w 1760137"/>
                <a:gd name="connsiteY113" fmla="*/ 1335603 h 1671918"/>
                <a:gd name="connsiteX114" fmla="*/ 1324920 w 1760137"/>
                <a:gd name="connsiteY114" fmla="*/ 1321506 h 1671918"/>
                <a:gd name="connsiteX115" fmla="*/ 1325267 w 1760137"/>
                <a:gd name="connsiteY115" fmla="*/ 1319973 h 1671918"/>
                <a:gd name="connsiteX116" fmla="*/ 1325378 w 1760137"/>
                <a:gd name="connsiteY116" fmla="*/ 1316480 h 1671918"/>
                <a:gd name="connsiteX117" fmla="*/ 1325726 w 1760137"/>
                <a:gd name="connsiteY117" fmla="*/ 1314962 h 1671918"/>
                <a:gd name="connsiteX118" fmla="*/ 1325267 w 1760137"/>
                <a:gd name="connsiteY118" fmla="*/ 1313667 h 1671918"/>
                <a:gd name="connsiteX119" fmla="*/ 1323971 w 1760137"/>
                <a:gd name="connsiteY119" fmla="*/ 1312181 h 1671918"/>
                <a:gd name="connsiteX120" fmla="*/ 1384597 w 1760137"/>
                <a:gd name="connsiteY120" fmla="*/ 1268688 h 1671918"/>
                <a:gd name="connsiteX121" fmla="*/ 1383901 w 1760137"/>
                <a:gd name="connsiteY121" fmla="*/ 1268578 h 1671918"/>
                <a:gd name="connsiteX122" fmla="*/ 1383079 w 1760137"/>
                <a:gd name="connsiteY122" fmla="*/ 1268925 h 1671918"/>
                <a:gd name="connsiteX123" fmla="*/ 1381799 w 1760137"/>
                <a:gd name="connsiteY123" fmla="*/ 1269273 h 1671918"/>
                <a:gd name="connsiteX124" fmla="*/ 1381341 w 1760137"/>
                <a:gd name="connsiteY124" fmla="*/ 1269952 h 1671918"/>
                <a:gd name="connsiteX125" fmla="*/ 1381578 w 1760137"/>
                <a:gd name="connsiteY125" fmla="*/ 1273224 h 1671918"/>
                <a:gd name="connsiteX126" fmla="*/ 1381578 w 1760137"/>
                <a:gd name="connsiteY126" fmla="*/ 1274504 h 1671918"/>
                <a:gd name="connsiteX127" fmla="*/ 1379950 w 1760137"/>
                <a:gd name="connsiteY127" fmla="*/ 1277427 h 1671918"/>
                <a:gd name="connsiteX128" fmla="*/ 1378322 w 1760137"/>
                <a:gd name="connsiteY128" fmla="*/ 1278360 h 1671918"/>
                <a:gd name="connsiteX129" fmla="*/ 1373059 w 1760137"/>
                <a:gd name="connsiteY129" fmla="*/ 1278012 h 1671918"/>
                <a:gd name="connsiteX130" fmla="*/ 1370025 w 1760137"/>
                <a:gd name="connsiteY130" fmla="*/ 1278471 h 1671918"/>
                <a:gd name="connsiteX131" fmla="*/ 1368271 w 1760137"/>
                <a:gd name="connsiteY131" fmla="*/ 1279641 h 1671918"/>
                <a:gd name="connsiteX132" fmla="*/ 1365473 w 1760137"/>
                <a:gd name="connsiteY132" fmla="*/ 1282564 h 1671918"/>
                <a:gd name="connsiteX133" fmla="*/ 1359167 w 1760137"/>
                <a:gd name="connsiteY133" fmla="*/ 1285709 h 1671918"/>
                <a:gd name="connsiteX134" fmla="*/ 1358124 w 1760137"/>
                <a:gd name="connsiteY134" fmla="*/ 1286641 h 1671918"/>
                <a:gd name="connsiteX135" fmla="*/ 1356844 w 1760137"/>
                <a:gd name="connsiteY135" fmla="*/ 1288159 h 1671918"/>
                <a:gd name="connsiteX136" fmla="*/ 1351139 w 1760137"/>
                <a:gd name="connsiteY136" fmla="*/ 1291541 h 1671918"/>
                <a:gd name="connsiteX137" fmla="*/ 1349859 w 1760137"/>
                <a:gd name="connsiteY137" fmla="*/ 1294338 h 1671918"/>
                <a:gd name="connsiteX138" fmla="*/ 1348784 w 1760137"/>
                <a:gd name="connsiteY138" fmla="*/ 1295287 h 1671918"/>
                <a:gd name="connsiteX139" fmla="*/ 1343553 w 1760137"/>
                <a:gd name="connsiteY139" fmla="*/ 1298669 h 1671918"/>
                <a:gd name="connsiteX140" fmla="*/ 1341925 w 1760137"/>
                <a:gd name="connsiteY140" fmla="*/ 1299364 h 1671918"/>
                <a:gd name="connsiteX141" fmla="*/ 1339712 w 1760137"/>
                <a:gd name="connsiteY141" fmla="*/ 1299823 h 1671918"/>
                <a:gd name="connsiteX142" fmla="*/ 1335272 w 1760137"/>
                <a:gd name="connsiteY142" fmla="*/ 1301340 h 1671918"/>
                <a:gd name="connsiteX143" fmla="*/ 1332474 w 1760137"/>
                <a:gd name="connsiteY143" fmla="*/ 1301798 h 1671918"/>
                <a:gd name="connsiteX144" fmla="*/ 1330151 w 1760137"/>
                <a:gd name="connsiteY144" fmla="*/ 1303062 h 1671918"/>
                <a:gd name="connsiteX145" fmla="*/ 1329677 w 1760137"/>
                <a:gd name="connsiteY145" fmla="*/ 1305860 h 1671918"/>
                <a:gd name="connsiteX146" fmla="*/ 1330151 w 1760137"/>
                <a:gd name="connsiteY146" fmla="*/ 1308767 h 1671918"/>
                <a:gd name="connsiteX147" fmla="*/ 1331321 w 1760137"/>
                <a:gd name="connsiteY147" fmla="*/ 1310411 h 1671918"/>
                <a:gd name="connsiteX148" fmla="*/ 1331321 w 1760137"/>
                <a:gd name="connsiteY148" fmla="*/ 1311454 h 1671918"/>
                <a:gd name="connsiteX149" fmla="*/ 1329693 w 1760137"/>
                <a:gd name="connsiteY149" fmla="*/ 1313082 h 1671918"/>
                <a:gd name="connsiteX150" fmla="*/ 1328302 w 1760137"/>
                <a:gd name="connsiteY150" fmla="*/ 1315642 h 1671918"/>
                <a:gd name="connsiteX151" fmla="*/ 1327259 w 1760137"/>
                <a:gd name="connsiteY151" fmla="*/ 1318677 h 1671918"/>
                <a:gd name="connsiteX152" fmla="*/ 1326800 w 1760137"/>
                <a:gd name="connsiteY152" fmla="*/ 1321364 h 1671918"/>
                <a:gd name="connsiteX153" fmla="*/ 1327843 w 1760137"/>
                <a:gd name="connsiteY153" fmla="*/ 1321364 h 1671918"/>
                <a:gd name="connsiteX154" fmla="*/ 1328887 w 1760137"/>
                <a:gd name="connsiteY154" fmla="*/ 1318677 h 1671918"/>
                <a:gd name="connsiteX155" fmla="*/ 1330514 w 1760137"/>
                <a:gd name="connsiteY155" fmla="*/ 1316227 h 1671918"/>
                <a:gd name="connsiteX156" fmla="*/ 1334118 w 1760137"/>
                <a:gd name="connsiteY156" fmla="*/ 1312498 h 1671918"/>
                <a:gd name="connsiteX157" fmla="*/ 1341483 w 1760137"/>
                <a:gd name="connsiteY157" fmla="*/ 1306776 h 1671918"/>
                <a:gd name="connsiteX158" fmla="*/ 1344738 w 1760137"/>
                <a:gd name="connsiteY158" fmla="*/ 1302920 h 1671918"/>
                <a:gd name="connsiteX159" fmla="*/ 1357571 w 1760137"/>
                <a:gd name="connsiteY159" fmla="*/ 1295697 h 1671918"/>
                <a:gd name="connsiteX160" fmla="*/ 1365047 w 1760137"/>
                <a:gd name="connsiteY160" fmla="*/ 1288823 h 1671918"/>
                <a:gd name="connsiteX161" fmla="*/ 1369235 w 1760137"/>
                <a:gd name="connsiteY161" fmla="*/ 1285899 h 1671918"/>
                <a:gd name="connsiteX162" fmla="*/ 1373771 w 1760137"/>
                <a:gd name="connsiteY162" fmla="*/ 1284508 h 1671918"/>
                <a:gd name="connsiteX163" fmla="*/ 1383696 w 1760137"/>
                <a:gd name="connsiteY163" fmla="*/ 1279261 h 1671918"/>
                <a:gd name="connsiteX164" fmla="*/ 1383933 w 1760137"/>
                <a:gd name="connsiteY164" fmla="*/ 1278566 h 1671918"/>
                <a:gd name="connsiteX165" fmla="*/ 1384976 w 1760137"/>
                <a:gd name="connsiteY165" fmla="*/ 1276812 h 1671918"/>
                <a:gd name="connsiteX166" fmla="*/ 1385324 w 1760137"/>
                <a:gd name="connsiteY166" fmla="*/ 1275547 h 1671918"/>
                <a:gd name="connsiteX167" fmla="*/ 1385434 w 1760137"/>
                <a:gd name="connsiteY167" fmla="*/ 1274251 h 1671918"/>
                <a:gd name="connsiteX168" fmla="*/ 1385197 w 1760137"/>
                <a:gd name="connsiteY168" fmla="*/ 1270047 h 1671918"/>
                <a:gd name="connsiteX169" fmla="*/ 1384597 w 1760137"/>
                <a:gd name="connsiteY169" fmla="*/ 1268688 h 1671918"/>
                <a:gd name="connsiteX170" fmla="*/ 1402456 w 1760137"/>
                <a:gd name="connsiteY170" fmla="*/ 1255144 h 1671918"/>
                <a:gd name="connsiteX171" fmla="*/ 1397303 w 1760137"/>
                <a:gd name="connsiteY171" fmla="*/ 1258525 h 1671918"/>
                <a:gd name="connsiteX172" fmla="*/ 1389733 w 1760137"/>
                <a:gd name="connsiteY172" fmla="*/ 1265637 h 1671918"/>
                <a:gd name="connsiteX173" fmla="*/ 1389733 w 1760137"/>
                <a:gd name="connsiteY173" fmla="*/ 1266807 h 1671918"/>
                <a:gd name="connsiteX174" fmla="*/ 1392530 w 1760137"/>
                <a:gd name="connsiteY174" fmla="*/ 1266459 h 1671918"/>
                <a:gd name="connsiteX175" fmla="*/ 1394632 w 1760137"/>
                <a:gd name="connsiteY175" fmla="*/ 1264832 h 1671918"/>
                <a:gd name="connsiteX176" fmla="*/ 1398125 w 1760137"/>
                <a:gd name="connsiteY176" fmla="*/ 1261086 h 1671918"/>
                <a:gd name="connsiteX177" fmla="*/ 1401381 w 1760137"/>
                <a:gd name="connsiteY177" fmla="*/ 1260043 h 1671918"/>
                <a:gd name="connsiteX178" fmla="*/ 1402456 w 1760137"/>
                <a:gd name="connsiteY178" fmla="*/ 1258525 h 1671918"/>
                <a:gd name="connsiteX179" fmla="*/ 1405363 w 1760137"/>
                <a:gd name="connsiteY179" fmla="*/ 1256313 h 1671918"/>
                <a:gd name="connsiteX180" fmla="*/ 1406407 w 1760137"/>
                <a:gd name="connsiteY180" fmla="*/ 1255618 h 1671918"/>
                <a:gd name="connsiteX181" fmla="*/ 1406296 w 1760137"/>
                <a:gd name="connsiteY181" fmla="*/ 1255144 h 1671918"/>
                <a:gd name="connsiteX182" fmla="*/ 1406644 w 1760137"/>
                <a:gd name="connsiteY182" fmla="*/ 1254796 h 1671918"/>
                <a:gd name="connsiteX183" fmla="*/ 1407228 w 1760137"/>
                <a:gd name="connsiteY183" fmla="*/ 1254449 h 1671918"/>
                <a:gd name="connsiteX184" fmla="*/ 1408398 w 1760137"/>
                <a:gd name="connsiteY184" fmla="*/ 1254338 h 1671918"/>
                <a:gd name="connsiteX185" fmla="*/ 1408287 w 1760137"/>
                <a:gd name="connsiteY185" fmla="*/ 1253295 h 1671918"/>
                <a:gd name="connsiteX186" fmla="*/ 1402456 w 1760137"/>
                <a:gd name="connsiteY186" fmla="*/ 1255144 h 1671918"/>
                <a:gd name="connsiteX187" fmla="*/ 1596168 w 1760137"/>
                <a:gd name="connsiteY187" fmla="*/ 1109934 h 1671918"/>
                <a:gd name="connsiteX188" fmla="*/ 1595931 w 1760137"/>
                <a:gd name="connsiteY188" fmla="*/ 1109112 h 1671918"/>
                <a:gd name="connsiteX189" fmla="*/ 1595457 w 1760137"/>
                <a:gd name="connsiteY189" fmla="*/ 1109002 h 1671918"/>
                <a:gd name="connsiteX190" fmla="*/ 1595220 w 1760137"/>
                <a:gd name="connsiteY190" fmla="*/ 1109238 h 1671918"/>
                <a:gd name="connsiteX191" fmla="*/ 1595109 w 1760137"/>
                <a:gd name="connsiteY191" fmla="*/ 1110171 h 1671918"/>
                <a:gd name="connsiteX192" fmla="*/ 1595109 w 1760137"/>
                <a:gd name="connsiteY192" fmla="*/ 1109128 h 1671918"/>
                <a:gd name="connsiteX193" fmla="*/ 1594999 w 1760137"/>
                <a:gd name="connsiteY193" fmla="*/ 1109586 h 1671918"/>
                <a:gd name="connsiteX194" fmla="*/ 1594999 w 1760137"/>
                <a:gd name="connsiteY194" fmla="*/ 1110045 h 1671918"/>
                <a:gd name="connsiteX195" fmla="*/ 1594888 w 1760137"/>
                <a:gd name="connsiteY195" fmla="*/ 1110282 h 1671918"/>
                <a:gd name="connsiteX196" fmla="*/ 1594193 w 1760137"/>
                <a:gd name="connsiteY196" fmla="*/ 1110282 h 1671918"/>
                <a:gd name="connsiteX197" fmla="*/ 1594193 w 1760137"/>
                <a:gd name="connsiteY197" fmla="*/ 1111325 h 1671918"/>
                <a:gd name="connsiteX198" fmla="*/ 1596642 w 1760137"/>
                <a:gd name="connsiteY198" fmla="*/ 1111672 h 1671918"/>
                <a:gd name="connsiteX199" fmla="*/ 1597101 w 1760137"/>
                <a:gd name="connsiteY199" fmla="*/ 1113538 h 1671918"/>
                <a:gd name="connsiteX200" fmla="*/ 1596279 w 1760137"/>
                <a:gd name="connsiteY200" fmla="*/ 1115640 h 1671918"/>
                <a:gd name="connsiteX201" fmla="*/ 1594999 w 1760137"/>
                <a:gd name="connsiteY201" fmla="*/ 1116682 h 1671918"/>
                <a:gd name="connsiteX202" fmla="*/ 1594651 w 1760137"/>
                <a:gd name="connsiteY202" fmla="*/ 1116793 h 1671918"/>
                <a:gd name="connsiteX203" fmla="*/ 1591743 w 1760137"/>
                <a:gd name="connsiteY203" fmla="*/ 1117836 h 1671918"/>
                <a:gd name="connsiteX204" fmla="*/ 1591048 w 1760137"/>
                <a:gd name="connsiteY204" fmla="*/ 1118658 h 1671918"/>
                <a:gd name="connsiteX205" fmla="*/ 1590115 w 1760137"/>
                <a:gd name="connsiteY205" fmla="*/ 1121108 h 1671918"/>
                <a:gd name="connsiteX206" fmla="*/ 1584521 w 1760137"/>
                <a:gd name="connsiteY206" fmla="*/ 1126007 h 1671918"/>
                <a:gd name="connsiteX207" fmla="*/ 1584031 w 1760137"/>
                <a:gd name="connsiteY207" fmla="*/ 1126686 h 1671918"/>
                <a:gd name="connsiteX208" fmla="*/ 1581929 w 1760137"/>
                <a:gd name="connsiteY208" fmla="*/ 1126923 h 1671918"/>
                <a:gd name="connsiteX209" fmla="*/ 1580411 w 1760137"/>
                <a:gd name="connsiteY209" fmla="*/ 1127398 h 1671918"/>
                <a:gd name="connsiteX210" fmla="*/ 1579368 w 1760137"/>
                <a:gd name="connsiteY210" fmla="*/ 1128678 h 1671918"/>
                <a:gd name="connsiteX211" fmla="*/ 1579131 w 1760137"/>
                <a:gd name="connsiteY211" fmla="*/ 1130780 h 1671918"/>
                <a:gd name="connsiteX212" fmla="*/ 1577614 w 1760137"/>
                <a:gd name="connsiteY212" fmla="*/ 1133103 h 1671918"/>
                <a:gd name="connsiteX213" fmla="*/ 1567689 w 1760137"/>
                <a:gd name="connsiteY213" fmla="*/ 1139868 h 1671918"/>
                <a:gd name="connsiteX214" fmla="*/ 1562331 w 1760137"/>
                <a:gd name="connsiteY214" fmla="*/ 1145114 h 1671918"/>
                <a:gd name="connsiteX215" fmla="*/ 1559882 w 1760137"/>
                <a:gd name="connsiteY215" fmla="*/ 1148038 h 1671918"/>
                <a:gd name="connsiteX216" fmla="*/ 1558365 w 1760137"/>
                <a:gd name="connsiteY216" fmla="*/ 1151641 h 1671918"/>
                <a:gd name="connsiteX217" fmla="*/ 1559297 w 1760137"/>
                <a:gd name="connsiteY217" fmla="*/ 1151531 h 1671918"/>
                <a:gd name="connsiteX218" fmla="*/ 1561510 w 1760137"/>
                <a:gd name="connsiteY218" fmla="*/ 1148386 h 1671918"/>
                <a:gd name="connsiteX219" fmla="*/ 1580633 w 1760137"/>
                <a:gd name="connsiteY219" fmla="*/ 1133213 h 1671918"/>
                <a:gd name="connsiteX220" fmla="*/ 1586701 w 1760137"/>
                <a:gd name="connsiteY220" fmla="*/ 1130654 h 1671918"/>
                <a:gd name="connsiteX221" fmla="*/ 1606520 w 1760137"/>
                <a:gd name="connsiteY221" fmla="*/ 1112684 h 1671918"/>
                <a:gd name="connsiteX222" fmla="*/ 1597907 w 1760137"/>
                <a:gd name="connsiteY222" fmla="*/ 1110013 h 1671918"/>
                <a:gd name="connsiteX223" fmla="*/ 1596168 w 1760137"/>
                <a:gd name="connsiteY223" fmla="*/ 1109934 h 1671918"/>
                <a:gd name="connsiteX224" fmla="*/ 1759585 w 1760137"/>
                <a:gd name="connsiteY224" fmla="*/ 834908 h 1671918"/>
                <a:gd name="connsiteX225" fmla="*/ 1757609 w 1760137"/>
                <a:gd name="connsiteY225" fmla="*/ 833265 h 1671918"/>
                <a:gd name="connsiteX226" fmla="*/ 1753626 w 1760137"/>
                <a:gd name="connsiteY226" fmla="*/ 827670 h 1671918"/>
                <a:gd name="connsiteX227" fmla="*/ 1753863 w 1760137"/>
                <a:gd name="connsiteY227" fmla="*/ 825931 h 1671918"/>
                <a:gd name="connsiteX228" fmla="*/ 1755049 w 1760137"/>
                <a:gd name="connsiteY228" fmla="*/ 823719 h 1671918"/>
                <a:gd name="connsiteX229" fmla="*/ 1755159 w 1760137"/>
                <a:gd name="connsiteY229" fmla="*/ 822202 h 1671918"/>
                <a:gd name="connsiteX230" fmla="*/ 1755159 w 1760137"/>
                <a:gd name="connsiteY230" fmla="*/ 815200 h 1671918"/>
                <a:gd name="connsiteX231" fmla="*/ 1754338 w 1760137"/>
                <a:gd name="connsiteY231" fmla="*/ 812624 h 1671918"/>
                <a:gd name="connsiteX232" fmla="*/ 1751872 w 1760137"/>
                <a:gd name="connsiteY232" fmla="*/ 812166 h 1671918"/>
                <a:gd name="connsiteX233" fmla="*/ 1749312 w 1760137"/>
                <a:gd name="connsiteY233" fmla="*/ 812988 h 1671918"/>
                <a:gd name="connsiteX234" fmla="*/ 1748853 w 1760137"/>
                <a:gd name="connsiteY234" fmla="*/ 812988 h 1671918"/>
                <a:gd name="connsiteX235" fmla="*/ 1748379 w 1760137"/>
                <a:gd name="connsiteY235" fmla="*/ 812988 h 1671918"/>
                <a:gd name="connsiteX236" fmla="*/ 1748032 w 1760137"/>
                <a:gd name="connsiteY236" fmla="*/ 812877 h 1671918"/>
                <a:gd name="connsiteX237" fmla="*/ 1747684 w 1760137"/>
                <a:gd name="connsiteY237" fmla="*/ 812640 h 1671918"/>
                <a:gd name="connsiteX238" fmla="*/ 1747226 w 1760137"/>
                <a:gd name="connsiteY238" fmla="*/ 812181 h 1671918"/>
                <a:gd name="connsiteX239" fmla="*/ 1746878 w 1760137"/>
                <a:gd name="connsiteY239" fmla="*/ 811723 h 1671918"/>
                <a:gd name="connsiteX240" fmla="*/ 1746530 w 1760137"/>
                <a:gd name="connsiteY240" fmla="*/ 810901 h 1671918"/>
                <a:gd name="connsiteX241" fmla="*/ 1745708 w 1760137"/>
                <a:gd name="connsiteY241" fmla="*/ 806698 h 1671918"/>
                <a:gd name="connsiteX242" fmla="*/ 1745471 w 1760137"/>
                <a:gd name="connsiteY242" fmla="*/ 805876 h 1671918"/>
                <a:gd name="connsiteX243" fmla="*/ 1744776 w 1760137"/>
                <a:gd name="connsiteY243" fmla="*/ 804833 h 1671918"/>
                <a:gd name="connsiteX244" fmla="*/ 1744302 w 1760137"/>
                <a:gd name="connsiteY244" fmla="*/ 804011 h 1671918"/>
                <a:gd name="connsiteX245" fmla="*/ 1743843 w 1760137"/>
                <a:gd name="connsiteY245" fmla="*/ 802967 h 1671918"/>
                <a:gd name="connsiteX246" fmla="*/ 1743606 w 1760137"/>
                <a:gd name="connsiteY246" fmla="*/ 801672 h 1671918"/>
                <a:gd name="connsiteX247" fmla="*/ 1743148 w 1760137"/>
                <a:gd name="connsiteY247" fmla="*/ 800850 h 1671918"/>
                <a:gd name="connsiteX248" fmla="*/ 1742800 w 1760137"/>
                <a:gd name="connsiteY248" fmla="*/ 800044 h 1671918"/>
                <a:gd name="connsiteX249" fmla="*/ 1742342 w 1760137"/>
                <a:gd name="connsiteY249" fmla="*/ 799459 h 1671918"/>
                <a:gd name="connsiteX250" fmla="*/ 1740809 w 1760137"/>
                <a:gd name="connsiteY250" fmla="*/ 797942 h 1671918"/>
                <a:gd name="connsiteX251" fmla="*/ 1737206 w 1760137"/>
                <a:gd name="connsiteY251" fmla="*/ 795255 h 1671918"/>
                <a:gd name="connsiteX252" fmla="*/ 1736510 w 1760137"/>
                <a:gd name="connsiteY252" fmla="*/ 794544 h 1671918"/>
                <a:gd name="connsiteX253" fmla="*/ 1736036 w 1760137"/>
                <a:gd name="connsiteY253" fmla="*/ 793628 h 1671918"/>
                <a:gd name="connsiteX254" fmla="*/ 1735688 w 1760137"/>
                <a:gd name="connsiteY254" fmla="*/ 791999 h 1671918"/>
                <a:gd name="connsiteX255" fmla="*/ 1735799 w 1760137"/>
                <a:gd name="connsiteY255" fmla="*/ 790830 h 1671918"/>
                <a:gd name="connsiteX256" fmla="*/ 1736036 w 1760137"/>
                <a:gd name="connsiteY256" fmla="*/ 789897 h 1671918"/>
                <a:gd name="connsiteX257" fmla="*/ 1736510 w 1760137"/>
                <a:gd name="connsiteY257" fmla="*/ 788491 h 1671918"/>
                <a:gd name="connsiteX258" fmla="*/ 1736858 w 1760137"/>
                <a:gd name="connsiteY258" fmla="*/ 787890 h 1671918"/>
                <a:gd name="connsiteX259" fmla="*/ 1738375 w 1760137"/>
                <a:gd name="connsiteY259" fmla="*/ 785567 h 1671918"/>
                <a:gd name="connsiteX260" fmla="*/ 1738486 w 1760137"/>
                <a:gd name="connsiteY260" fmla="*/ 785109 h 1671918"/>
                <a:gd name="connsiteX261" fmla="*/ 1738138 w 1760137"/>
                <a:gd name="connsiteY261" fmla="*/ 784650 h 1671918"/>
                <a:gd name="connsiteX262" fmla="*/ 1736273 w 1760137"/>
                <a:gd name="connsiteY262" fmla="*/ 783481 h 1671918"/>
                <a:gd name="connsiteX263" fmla="*/ 1734061 w 1760137"/>
                <a:gd name="connsiteY263" fmla="*/ 781363 h 1671918"/>
                <a:gd name="connsiteX264" fmla="*/ 1732670 w 1760137"/>
                <a:gd name="connsiteY264" fmla="*/ 779624 h 1671918"/>
                <a:gd name="connsiteX265" fmla="*/ 1732085 w 1760137"/>
                <a:gd name="connsiteY265" fmla="*/ 778582 h 1671918"/>
                <a:gd name="connsiteX266" fmla="*/ 1731737 w 1760137"/>
                <a:gd name="connsiteY266" fmla="*/ 777302 h 1671918"/>
                <a:gd name="connsiteX267" fmla="*/ 1731153 w 1760137"/>
                <a:gd name="connsiteY267" fmla="*/ 774836 h 1671918"/>
                <a:gd name="connsiteX268" fmla="*/ 1730805 w 1760137"/>
                <a:gd name="connsiteY268" fmla="*/ 773572 h 1671918"/>
                <a:gd name="connsiteX269" fmla="*/ 1730220 w 1760137"/>
                <a:gd name="connsiteY269" fmla="*/ 772639 h 1671918"/>
                <a:gd name="connsiteX270" fmla="*/ 1729635 w 1760137"/>
                <a:gd name="connsiteY270" fmla="*/ 772181 h 1671918"/>
                <a:gd name="connsiteX271" fmla="*/ 1728940 w 1760137"/>
                <a:gd name="connsiteY271" fmla="*/ 771944 h 1671918"/>
                <a:gd name="connsiteX272" fmla="*/ 1727280 w 1760137"/>
                <a:gd name="connsiteY272" fmla="*/ 771596 h 1671918"/>
                <a:gd name="connsiteX273" fmla="*/ 1726585 w 1760137"/>
                <a:gd name="connsiteY273" fmla="*/ 771248 h 1671918"/>
                <a:gd name="connsiteX274" fmla="*/ 1726127 w 1760137"/>
                <a:gd name="connsiteY274" fmla="*/ 770900 h 1671918"/>
                <a:gd name="connsiteX275" fmla="*/ 1725653 w 1760137"/>
                <a:gd name="connsiteY275" fmla="*/ 770205 h 1671918"/>
                <a:gd name="connsiteX276" fmla="*/ 1725305 w 1760137"/>
                <a:gd name="connsiteY276" fmla="*/ 769494 h 1671918"/>
                <a:gd name="connsiteX277" fmla="*/ 1724957 w 1760137"/>
                <a:gd name="connsiteY277" fmla="*/ 768214 h 1671918"/>
                <a:gd name="connsiteX278" fmla="*/ 1725068 w 1760137"/>
                <a:gd name="connsiteY278" fmla="*/ 767519 h 1671918"/>
                <a:gd name="connsiteX279" fmla="*/ 1725416 w 1760137"/>
                <a:gd name="connsiteY279" fmla="*/ 766824 h 1671918"/>
                <a:gd name="connsiteX280" fmla="*/ 1726807 w 1760137"/>
                <a:gd name="connsiteY280" fmla="*/ 765891 h 1671918"/>
                <a:gd name="connsiteX281" fmla="*/ 1726807 w 1760137"/>
                <a:gd name="connsiteY281" fmla="*/ 765780 h 1671918"/>
                <a:gd name="connsiteX282" fmla="*/ 1726917 w 1760137"/>
                <a:gd name="connsiteY282" fmla="*/ 765670 h 1671918"/>
                <a:gd name="connsiteX283" fmla="*/ 1727265 w 1760137"/>
                <a:gd name="connsiteY283" fmla="*/ 765212 h 1671918"/>
                <a:gd name="connsiteX284" fmla="*/ 1727613 w 1760137"/>
                <a:gd name="connsiteY284" fmla="*/ 764390 h 1671918"/>
                <a:gd name="connsiteX285" fmla="*/ 1727502 w 1760137"/>
                <a:gd name="connsiteY285" fmla="*/ 763457 h 1671918"/>
                <a:gd name="connsiteX286" fmla="*/ 1727028 w 1760137"/>
                <a:gd name="connsiteY286" fmla="*/ 762856 h 1671918"/>
                <a:gd name="connsiteX287" fmla="*/ 1726332 w 1760137"/>
                <a:gd name="connsiteY287" fmla="*/ 762509 h 1671918"/>
                <a:gd name="connsiteX288" fmla="*/ 1725511 w 1760137"/>
                <a:gd name="connsiteY288" fmla="*/ 762146 h 1671918"/>
                <a:gd name="connsiteX289" fmla="*/ 1722255 w 1760137"/>
                <a:gd name="connsiteY289" fmla="*/ 761339 h 1671918"/>
                <a:gd name="connsiteX290" fmla="*/ 1721433 w 1760137"/>
                <a:gd name="connsiteY290" fmla="*/ 760992 h 1671918"/>
                <a:gd name="connsiteX291" fmla="*/ 1720738 w 1760137"/>
                <a:gd name="connsiteY291" fmla="*/ 760644 h 1671918"/>
                <a:gd name="connsiteX292" fmla="*/ 1719568 w 1760137"/>
                <a:gd name="connsiteY292" fmla="*/ 759712 h 1671918"/>
                <a:gd name="connsiteX293" fmla="*/ 1715838 w 1760137"/>
                <a:gd name="connsiteY293" fmla="*/ 755981 h 1671918"/>
                <a:gd name="connsiteX294" fmla="*/ 1714305 w 1760137"/>
                <a:gd name="connsiteY294" fmla="*/ 754243 h 1671918"/>
                <a:gd name="connsiteX295" fmla="*/ 1713483 w 1760137"/>
                <a:gd name="connsiteY295" fmla="*/ 752852 h 1671918"/>
                <a:gd name="connsiteX296" fmla="*/ 1713025 w 1760137"/>
                <a:gd name="connsiteY296" fmla="*/ 751920 h 1671918"/>
                <a:gd name="connsiteX297" fmla="*/ 1712551 w 1760137"/>
                <a:gd name="connsiteY297" fmla="*/ 750403 h 1671918"/>
                <a:gd name="connsiteX298" fmla="*/ 1712314 w 1760137"/>
                <a:gd name="connsiteY298" fmla="*/ 749217 h 1671918"/>
                <a:gd name="connsiteX299" fmla="*/ 1712314 w 1760137"/>
                <a:gd name="connsiteY299" fmla="*/ 748174 h 1671918"/>
                <a:gd name="connsiteX300" fmla="*/ 1712772 w 1760137"/>
                <a:gd name="connsiteY300" fmla="*/ 746547 h 1671918"/>
                <a:gd name="connsiteX301" fmla="*/ 1713231 w 1760137"/>
                <a:gd name="connsiteY301" fmla="*/ 745377 h 1671918"/>
                <a:gd name="connsiteX302" fmla="*/ 1713467 w 1760137"/>
                <a:gd name="connsiteY302" fmla="*/ 744444 h 1671918"/>
                <a:gd name="connsiteX303" fmla="*/ 1713578 w 1760137"/>
                <a:gd name="connsiteY303" fmla="*/ 743149 h 1671918"/>
                <a:gd name="connsiteX304" fmla="*/ 1713467 w 1760137"/>
                <a:gd name="connsiteY304" fmla="*/ 738723 h 1671918"/>
                <a:gd name="connsiteX305" fmla="*/ 1713705 w 1760137"/>
                <a:gd name="connsiteY305" fmla="*/ 737333 h 1671918"/>
                <a:gd name="connsiteX306" fmla="*/ 1714163 w 1760137"/>
                <a:gd name="connsiteY306" fmla="*/ 734757 h 1671918"/>
                <a:gd name="connsiteX307" fmla="*/ 1714163 w 1760137"/>
                <a:gd name="connsiteY307" fmla="*/ 733824 h 1671918"/>
                <a:gd name="connsiteX308" fmla="*/ 1713926 w 1760137"/>
                <a:gd name="connsiteY308" fmla="*/ 733128 h 1671918"/>
                <a:gd name="connsiteX309" fmla="*/ 1713578 w 1760137"/>
                <a:gd name="connsiteY309" fmla="*/ 732544 h 1671918"/>
                <a:gd name="connsiteX310" fmla="*/ 1713231 w 1760137"/>
                <a:gd name="connsiteY310" fmla="*/ 731959 h 1671918"/>
                <a:gd name="connsiteX311" fmla="*/ 1712772 w 1760137"/>
                <a:gd name="connsiteY311" fmla="*/ 731611 h 1671918"/>
                <a:gd name="connsiteX312" fmla="*/ 1712188 w 1760137"/>
                <a:gd name="connsiteY312" fmla="*/ 730442 h 1671918"/>
                <a:gd name="connsiteX313" fmla="*/ 1711603 w 1760137"/>
                <a:gd name="connsiteY313" fmla="*/ 728577 h 1671918"/>
                <a:gd name="connsiteX314" fmla="*/ 1710322 w 1760137"/>
                <a:gd name="connsiteY314" fmla="*/ 722508 h 1671918"/>
                <a:gd name="connsiteX315" fmla="*/ 1709849 w 1760137"/>
                <a:gd name="connsiteY315" fmla="*/ 721117 h 1671918"/>
                <a:gd name="connsiteX316" fmla="*/ 1706245 w 1760137"/>
                <a:gd name="connsiteY316" fmla="*/ 716329 h 1671918"/>
                <a:gd name="connsiteX317" fmla="*/ 1705076 w 1760137"/>
                <a:gd name="connsiteY317" fmla="*/ 714353 h 1671918"/>
                <a:gd name="connsiteX318" fmla="*/ 1704491 w 1760137"/>
                <a:gd name="connsiteY318" fmla="*/ 712836 h 1671918"/>
                <a:gd name="connsiteX319" fmla="*/ 1703795 w 1760137"/>
                <a:gd name="connsiteY319" fmla="*/ 711445 h 1671918"/>
                <a:gd name="connsiteX320" fmla="*/ 1702515 w 1760137"/>
                <a:gd name="connsiteY320" fmla="*/ 709343 h 1671918"/>
                <a:gd name="connsiteX321" fmla="*/ 1700508 w 1760137"/>
                <a:gd name="connsiteY321" fmla="*/ 707131 h 1671918"/>
                <a:gd name="connsiteX322" fmla="*/ 1697837 w 1760137"/>
                <a:gd name="connsiteY322" fmla="*/ 704554 h 1671918"/>
                <a:gd name="connsiteX323" fmla="*/ 1696557 w 1760137"/>
                <a:gd name="connsiteY323" fmla="*/ 703606 h 1671918"/>
                <a:gd name="connsiteX324" fmla="*/ 1692132 w 1760137"/>
                <a:gd name="connsiteY324" fmla="*/ 701631 h 1671918"/>
                <a:gd name="connsiteX325" fmla="*/ 1691436 w 1760137"/>
                <a:gd name="connsiteY325" fmla="*/ 701283 h 1671918"/>
                <a:gd name="connsiteX326" fmla="*/ 1690852 w 1760137"/>
                <a:gd name="connsiteY326" fmla="*/ 700825 h 1671918"/>
                <a:gd name="connsiteX327" fmla="*/ 1690393 w 1760137"/>
                <a:gd name="connsiteY327" fmla="*/ 700240 h 1671918"/>
                <a:gd name="connsiteX328" fmla="*/ 1687343 w 1760137"/>
                <a:gd name="connsiteY328" fmla="*/ 695341 h 1671918"/>
                <a:gd name="connsiteX329" fmla="*/ 1686758 w 1760137"/>
                <a:gd name="connsiteY329" fmla="*/ 694645 h 1671918"/>
                <a:gd name="connsiteX330" fmla="*/ 1685004 w 1760137"/>
                <a:gd name="connsiteY330" fmla="*/ 693365 h 1671918"/>
                <a:gd name="connsiteX331" fmla="*/ 1684072 w 1760137"/>
                <a:gd name="connsiteY331" fmla="*/ 693017 h 1671918"/>
                <a:gd name="connsiteX332" fmla="*/ 1682207 w 1760137"/>
                <a:gd name="connsiteY332" fmla="*/ 691722 h 1671918"/>
                <a:gd name="connsiteX333" fmla="*/ 1681511 w 1760137"/>
                <a:gd name="connsiteY333" fmla="*/ 690900 h 1671918"/>
                <a:gd name="connsiteX334" fmla="*/ 1681164 w 1760137"/>
                <a:gd name="connsiteY334" fmla="*/ 690425 h 1671918"/>
                <a:gd name="connsiteX335" fmla="*/ 1681053 w 1760137"/>
                <a:gd name="connsiteY335" fmla="*/ 690093 h 1671918"/>
                <a:gd name="connsiteX336" fmla="*/ 1680468 w 1760137"/>
                <a:gd name="connsiteY336" fmla="*/ 678430 h 1671918"/>
                <a:gd name="connsiteX337" fmla="*/ 1679536 w 1760137"/>
                <a:gd name="connsiteY337" fmla="*/ 660018 h 1671918"/>
                <a:gd name="connsiteX338" fmla="*/ 1678493 w 1760137"/>
                <a:gd name="connsiteY338" fmla="*/ 641701 h 1671918"/>
                <a:gd name="connsiteX339" fmla="*/ 1677560 w 1760137"/>
                <a:gd name="connsiteY339" fmla="*/ 623273 h 1671918"/>
                <a:gd name="connsiteX340" fmla="*/ 1676628 w 1760137"/>
                <a:gd name="connsiteY340" fmla="*/ 604845 h 1671918"/>
                <a:gd name="connsiteX341" fmla="*/ 1675553 w 1760137"/>
                <a:gd name="connsiteY341" fmla="*/ 586402 h 1671918"/>
                <a:gd name="connsiteX342" fmla="*/ 1673688 w 1760137"/>
                <a:gd name="connsiteY342" fmla="*/ 549688 h 1671918"/>
                <a:gd name="connsiteX343" fmla="*/ 1672756 w 1760137"/>
                <a:gd name="connsiteY343" fmla="*/ 531260 h 1671918"/>
                <a:gd name="connsiteX344" fmla="*/ 1671476 w 1760137"/>
                <a:gd name="connsiteY344" fmla="*/ 512485 h 1671918"/>
                <a:gd name="connsiteX345" fmla="*/ 1670306 w 1760137"/>
                <a:gd name="connsiteY345" fmla="*/ 493820 h 1671918"/>
                <a:gd name="connsiteX346" fmla="*/ 1669137 w 1760137"/>
                <a:gd name="connsiteY346" fmla="*/ 475140 h 1671918"/>
                <a:gd name="connsiteX347" fmla="*/ 1667967 w 1760137"/>
                <a:gd name="connsiteY347" fmla="*/ 456490 h 1671918"/>
                <a:gd name="connsiteX348" fmla="*/ 1667382 w 1760137"/>
                <a:gd name="connsiteY348" fmla="*/ 446234 h 1671918"/>
                <a:gd name="connsiteX349" fmla="*/ 1667382 w 1760137"/>
                <a:gd name="connsiteY349" fmla="*/ 446123 h 1671918"/>
                <a:gd name="connsiteX350" fmla="*/ 1666102 w 1760137"/>
                <a:gd name="connsiteY350" fmla="*/ 445665 h 1671918"/>
                <a:gd name="connsiteX351" fmla="*/ 1664000 w 1760137"/>
                <a:gd name="connsiteY351" fmla="*/ 444843 h 1671918"/>
                <a:gd name="connsiteX352" fmla="*/ 1660128 w 1760137"/>
                <a:gd name="connsiteY352" fmla="*/ 442172 h 1671918"/>
                <a:gd name="connsiteX353" fmla="*/ 1657805 w 1760137"/>
                <a:gd name="connsiteY353" fmla="*/ 443563 h 1671918"/>
                <a:gd name="connsiteX354" fmla="*/ 1655008 w 1760137"/>
                <a:gd name="connsiteY354" fmla="*/ 443800 h 1671918"/>
                <a:gd name="connsiteX355" fmla="*/ 1652447 w 1760137"/>
                <a:gd name="connsiteY355" fmla="*/ 443326 h 1671918"/>
                <a:gd name="connsiteX356" fmla="*/ 1647880 w 1760137"/>
                <a:gd name="connsiteY356" fmla="*/ 441002 h 1671918"/>
                <a:gd name="connsiteX357" fmla="*/ 1646015 w 1760137"/>
                <a:gd name="connsiteY357" fmla="*/ 441824 h 1671918"/>
                <a:gd name="connsiteX358" fmla="*/ 1644387 w 1760137"/>
                <a:gd name="connsiteY358" fmla="*/ 443452 h 1671918"/>
                <a:gd name="connsiteX359" fmla="*/ 1642522 w 1760137"/>
                <a:gd name="connsiteY359" fmla="*/ 444274 h 1671918"/>
                <a:gd name="connsiteX360" fmla="*/ 1636090 w 1760137"/>
                <a:gd name="connsiteY360" fmla="*/ 441366 h 1671918"/>
                <a:gd name="connsiteX361" fmla="*/ 1633877 w 1760137"/>
                <a:gd name="connsiteY361" fmla="*/ 441603 h 1671918"/>
                <a:gd name="connsiteX362" fmla="*/ 1632597 w 1760137"/>
                <a:gd name="connsiteY362" fmla="*/ 443578 h 1671918"/>
                <a:gd name="connsiteX363" fmla="*/ 1631775 w 1760137"/>
                <a:gd name="connsiteY363" fmla="*/ 446028 h 1671918"/>
                <a:gd name="connsiteX364" fmla="*/ 1630606 w 1760137"/>
                <a:gd name="connsiteY364" fmla="*/ 447546 h 1671918"/>
                <a:gd name="connsiteX365" fmla="*/ 1627808 w 1760137"/>
                <a:gd name="connsiteY365" fmla="*/ 446154 h 1671918"/>
                <a:gd name="connsiteX366" fmla="*/ 1625122 w 1760137"/>
                <a:gd name="connsiteY366" fmla="*/ 447672 h 1671918"/>
                <a:gd name="connsiteX367" fmla="*/ 1622656 w 1760137"/>
                <a:gd name="connsiteY367" fmla="*/ 447324 h 1671918"/>
                <a:gd name="connsiteX368" fmla="*/ 1621724 w 1760137"/>
                <a:gd name="connsiteY368" fmla="*/ 445807 h 1671918"/>
                <a:gd name="connsiteX369" fmla="*/ 1623241 w 1760137"/>
                <a:gd name="connsiteY369" fmla="*/ 444163 h 1671918"/>
                <a:gd name="connsiteX370" fmla="*/ 1623241 w 1760137"/>
                <a:gd name="connsiteY370" fmla="*/ 443120 h 1671918"/>
                <a:gd name="connsiteX371" fmla="*/ 1619985 w 1760137"/>
                <a:gd name="connsiteY371" fmla="*/ 443815 h 1671918"/>
                <a:gd name="connsiteX372" fmla="*/ 1616730 w 1760137"/>
                <a:gd name="connsiteY372" fmla="*/ 442993 h 1671918"/>
                <a:gd name="connsiteX373" fmla="*/ 1614170 w 1760137"/>
                <a:gd name="connsiteY373" fmla="*/ 440908 h 1671918"/>
                <a:gd name="connsiteX374" fmla="*/ 1613126 w 1760137"/>
                <a:gd name="connsiteY374" fmla="*/ 437747 h 1671918"/>
                <a:gd name="connsiteX375" fmla="*/ 1611736 w 1760137"/>
                <a:gd name="connsiteY375" fmla="*/ 434949 h 1671918"/>
                <a:gd name="connsiteX376" fmla="*/ 1609381 w 1760137"/>
                <a:gd name="connsiteY376" fmla="*/ 434491 h 1671918"/>
                <a:gd name="connsiteX377" fmla="*/ 1608685 w 1760137"/>
                <a:gd name="connsiteY377" fmla="*/ 434381 h 1671918"/>
                <a:gd name="connsiteX378" fmla="*/ 1605430 w 1760137"/>
                <a:gd name="connsiteY378" fmla="*/ 434491 h 1671918"/>
                <a:gd name="connsiteX379" fmla="*/ 1602980 w 1760137"/>
                <a:gd name="connsiteY379" fmla="*/ 433322 h 1671918"/>
                <a:gd name="connsiteX380" fmla="*/ 1602980 w 1760137"/>
                <a:gd name="connsiteY380" fmla="*/ 434491 h 1671918"/>
                <a:gd name="connsiteX381" fmla="*/ 1596674 w 1760137"/>
                <a:gd name="connsiteY381" fmla="*/ 432610 h 1671918"/>
                <a:gd name="connsiteX382" fmla="*/ 1594699 w 1760137"/>
                <a:gd name="connsiteY382" fmla="*/ 431678 h 1671918"/>
                <a:gd name="connsiteX383" fmla="*/ 1595157 w 1760137"/>
                <a:gd name="connsiteY383" fmla="*/ 430856 h 1671918"/>
                <a:gd name="connsiteX384" fmla="*/ 1595505 w 1760137"/>
                <a:gd name="connsiteY384" fmla="*/ 430161 h 1671918"/>
                <a:gd name="connsiteX385" fmla="*/ 1592707 w 1760137"/>
                <a:gd name="connsiteY385" fmla="*/ 430034 h 1671918"/>
                <a:gd name="connsiteX386" fmla="*/ 1589325 w 1760137"/>
                <a:gd name="connsiteY386" fmla="*/ 430856 h 1671918"/>
                <a:gd name="connsiteX387" fmla="*/ 1588282 w 1760137"/>
                <a:gd name="connsiteY387" fmla="*/ 429466 h 1671918"/>
                <a:gd name="connsiteX388" fmla="*/ 1586765 w 1760137"/>
                <a:gd name="connsiteY388" fmla="*/ 428644 h 1671918"/>
                <a:gd name="connsiteX389" fmla="*/ 1584900 w 1760137"/>
                <a:gd name="connsiteY389" fmla="*/ 428169 h 1671918"/>
                <a:gd name="connsiteX390" fmla="*/ 1583019 w 1760137"/>
                <a:gd name="connsiteY390" fmla="*/ 427932 h 1671918"/>
                <a:gd name="connsiteX391" fmla="*/ 1582087 w 1760137"/>
                <a:gd name="connsiteY391" fmla="*/ 427932 h 1671918"/>
                <a:gd name="connsiteX392" fmla="*/ 1580696 w 1760137"/>
                <a:gd name="connsiteY392" fmla="*/ 428754 h 1671918"/>
                <a:gd name="connsiteX393" fmla="*/ 1579764 w 1760137"/>
                <a:gd name="connsiteY393" fmla="*/ 428991 h 1671918"/>
                <a:gd name="connsiteX394" fmla="*/ 1579068 w 1760137"/>
                <a:gd name="connsiteY394" fmla="*/ 428754 h 1671918"/>
                <a:gd name="connsiteX395" fmla="*/ 1577898 w 1760137"/>
                <a:gd name="connsiteY395" fmla="*/ 427364 h 1671918"/>
                <a:gd name="connsiteX396" fmla="*/ 1575575 w 1760137"/>
                <a:gd name="connsiteY396" fmla="*/ 426320 h 1671918"/>
                <a:gd name="connsiteX397" fmla="*/ 1573252 w 1760137"/>
                <a:gd name="connsiteY397" fmla="*/ 422701 h 1671918"/>
                <a:gd name="connsiteX398" fmla="*/ 1571387 w 1760137"/>
                <a:gd name="connsiteY398" fmla="*/ 422006 h 1671918"/>
                <a:gd name="connsiteX399" fmla="*/ 1569728 w 1760137"/>
                <a:gd name="connsiteY399" fmla="*/ 422006 h 1671918"/>
                <a:gd name="connsiteX400" fmla="*/ 1566346 w 1760137"/>
                <a:gd name="connsiteY400" fmla="*/ 421073 h 1671918"/>
                <a:gd name="connsiteX401" fmla="*/ 1557827 w 1760137"/>
                <a:gd name="connsiteY401" fmla="*/ 419904 h 1671918"/>
                <a:gd name="connsiteX402" fmla="*/ 1552706 w 1760137"/>
                <a:gd name="connsiteY402" fmla="*/ 415352 h 1671918"/>
                <a:gd name="connsiteX403" fmla="*/ 1550605 w 1760137"/>
                <a:gd name="connsiteY403" fmla="*/ 411970 h 1671918"/>
                <a:gd name="connsiteX404" fmla="*/ 1549909 w 1760137"/>
                <a:gd name="connsiteY404" fmla="*/ 411038 h 1671918"/>
                <a:gd name="connsiteX405" fmla="*/ 1548519 w 1760137"/>
                <a:gd name="connsiteY405" fmla="*/ 410216 h 1671918"/>
                <a:gd name="connsiteX406" fmla="*/ 1547349 w 1760137"/>
                <a:gd name="connsiteY406" fmla="*/ 409757 h 1671918"/>
                <a:gd name="connsiteX407" fmla="*/ 1546527 w 1760137"/>
                <a:gd name="connsiteY407" fmla="*/ 408825 h 1671918"/>
                <a:gd name="connsiteX408" fmla="*/ 1546069 w 1760137"/>
                <a:gd name="connsiteY408" fmla="*/ 406486 h 1671918"/>
                <a:gd name="connsiteX409" fmla="*/ 1545721 w 1760137"/>
                <a:gd name="connsiteY409" fmla="*/ 405791 h 1671918"/>
                <a:gd name="connsiteX410" fmla="*/ 1544773 w 1760137"/>
                <a:gd name="connsiteY410" fmla="*/ 404969 h 1671918"/>
                <a:gd name="connsiteX411" fmla="*/ 1543730 w 1760137"/>
                <a:gd name="connsiteY411" fmla="*/ 404273 h 1671918"/>
                <a:gd name="connsiteX412" fmla="*/ 1542797 w 1760137"/>
                <a:gd name="connsiteY412" fmla="*/ 404036 h 1671918"/>
                <a:gd name="connsiteX413" fmla="*/ 1538262 w 1760137"/>
                <a:gd name="connsiteY413" fmla="*/ 404036 h 1671918"/>
                <a:gd name="connsiteX414" fmla="*/ 1536286 w 1760137"/>
                <a:gd name="connsiteY414" fmla="*/ 403578 h 1671918"/>
                <a:gd name="connsiteX415" fmla="*/ 1534184 w 1760137"/>
                <a:gd name="connsiteY415" fmla="*/ 402187 h 1671918"/>
                <a:gd name="connsiteX416" fmla="*/ 1529743 w 1760137"/>
                <a:gd name="connsiteY416" fmla="*/ 398094 h 1671918"/>
                <a:gd name="connsiteX417" fmla="*/ 1527420 w 1760137"/>
                <a:gd name="connsiteY417" fmla="*/ 396703 h 1671918"/>
                <a:gd name="connsiteX418" fmla="*/ 1523342 w 1760137"/>
                <a:gd name="connsiteY418" fmla="*/ 395882 h 1671918"/>
                <a:gd name="connsiteX419" fmla="*/ 1522521 w 1760137"/>
                <a:gd name="connsiteY419" fmla="*/ 394949 h 1671918"/>
                <a:gd name="connsiteX420" fmla="*/ 1521936 w 1760137"/>
                <a:gd name="connsiteY420" fmla="*/ 393906 h 1671918"/>
                <a:gd name="connsiteX421" fmla="*/ 1521240 w 1760137"/>
                <a:gd name="connsiteY421" fmla="*/ 392958 h 1671918"/>
                <a:gd name="connsiteX422" fmla="*/ 1519723 w 1760137"/>
                <a:gd name="connsiteY422" fmla="*/ 392025 h 1671918"/>
                <a:gd name="connsiteX423" fmla="*/ 1510968 w 1760137"/>
                <a:gd name="connsiteY423" fmla="*/ 389575 h 1671918"/>
                <a:gd name="connsiteX424" fmla="*/ 1508865 w 1760137"/>
                <a:gd name="connsiteY424" fmla="*/ 389923 h 1671918"/>
                <a:gd name="connsiteX425" fmla="*/ 1506542 w 1760137"/>
                <a:gd name="connsiteY425" fmla="*/ 392025 h 1671918"/>
                <a:gd name="connsiteX426" fmla="*/ 1505815 w 1760137"/>
                <a:gd name="connsiteY426" fmla="*/ 394475 h 1671918"/>
                <a:gd name="connsiteX427" fmla="*/ 1505705 w 1760137"/>
                <a:gd name="connsiteY427" fmla="*/ 397146 h 1671918"/>
                <a:gd name="connsiteX428" fmla="*/ 1505120 w 1760137"/>
                <a:gd name="connsiteY428" fmla="*/ 398900 h 1671918"/>
                <a:gd name="connsiteX429" fmla="*/ 1503492 w 1760137"/>
                <a:gd name="connsiteY429" fmla="*/ 398078 h 1671918"/>
                <a:gd name="connsiteX430" fmla="*/ 1502797 w 1760137"/>
                <a:gd name="connsiteY430" fmla="*/ 399358 h 1671918"/>
                <a:gd name="connsiteX431" fmla="*/ 1501864 w 1760137"/>
                <a:gd name="connsiteY431" fmla="*/ 400053 h 1671918"/>
                <a:gd name="connsiteX432" fmla="*/ 1500695 w 1760137"/>
                <a:gd name="connsiteY432" fmla="*/ 400654 h 1671918"/>
                <a:gd name="connsiteX433" fmla="*/ 1499304 w 1760137"/>
                <a:gd name="connsiteY433" fmla="*/ 401476 h 1671918"/>
                <a:gd name="connsiteX434" fmla="*/ 1497787 w 1760137"/>
                <a:gd name="connsiteY434" fmla="*/ 400654 h 1671918"/>
                <a:gd name="connsiteX435" fmla="*/ 1496854 w 1760137"/>
                <a:gd name="connsiteY435" fmla="*/ 400654 h 1671918"/>
                <a:gd name="connsiteX436" fmla="*/ 1496506 w 1760137"/>
                <a:gd name="connsiteY436" fmla="*/ 402172 h 1671918"/>
                <a:gd name="connsiteX437" fmla="*/ 1496506 w 1760137"/>
                <a:gd name="connsiteY437" fmla="*/ 403341 h 1671918"/>
                <a:gd name="connsiteX438" fmla="*/ 1496269 w 1760137"/>
                <a:gd name="connsiteY438" fmla="*/ 404036 h 1671918"/>
                <a:gd name="connsiteX439" fmla="*/ 1495685 w 1760137"/>
                <a:gd name="connsiteY439" fmla="*/ 404494 h 1671918"/>
                <a:gd name="connsiteX440" fmla="*/ 1494863 w 1760137"/>
                <a:gd name="connsiteY440" fmla="*/ 404953 h 1671918"/>
                <a:gd name="connsiteX441" fmla="*/ 1493820 w 1760137"/>
                <a:gd name="connsiteY441" fmla="*/ 405063 h 1671918"/>
                <a:gd name="connsiteX442" fmla="*/ 1482852 w 1760137"/>
                <a:gd name="connsiteY442" fmla="*/ 405174 h 1671918"/>
                <a:gd name="connsiteX443" fmla="*/ 1481461 w 1760137"/>
                <a:gd name="connsiteY443" fmla="*/ 405522 h 1671918"/>
                <a:gd name="connsiteX444" fmla="*/ 1480528 w 1760137"/>
                <a:gd name="connsiteY444" fmla="*/ 404352 h 1671918"/>
                <a:gd name="connsiteX445" fmla="*/ 1479691 w 1760137"/>
                <a:gd name="connsiteY445" fmla="*/ 403752 h 1671918"/>
                <a:gd name="connsiteX446" fmla="*/ 1478648 w 1760137"/>
                <a:gd name="connsiteY446" fmla="*/ 403420 h 1671918"/>
                <a:gd name="connsiteX447" fmla="*/ 1477368 w 1760137"/>
                <a:gd name="connsiteY447" fmla="*/ 403420 h 1671918"/>
                <a:gd name="connsiteX448" fmla="*/ 1476893 w 1760137"/>
                <a:gd name="connsiteY448" fmla="*/ 403752 h 1671918"/>
                <a:gd name="connsiteX449" fmla="*/ 1476072 w 1760137"/>
                <a:gd name="connsiteY449" fmla="*/ 404352 h 1671918"/>
                <a:gd name="connsiteX450" fmla="*/ 1475487 w 1760137"/>
                <a:gd name="connsiteY450" fmla="*/ 404700 h 1671918"/>
                <a:gd name="connsiteX451" fmla="*/ 1475139 w 1760137"/>
                <a:gd name="connsiteY451" fmla="*/ 404116 h 1671918"/>
                <a:gd name="connsiteX452" fmla="*/ 1474554 w 1760137"/>
                <a:gd name="connsiteY452" fmla="*/ 403294 h 1671918"/>
                <a:gd name="connsiteX453" fmla="*/ 1474207 w 1760137"/>
                <a:gd name="connsiteY453" fmla="*/ 402709 h 1671918"/>
                <a:gd name="connsiteX454" fmla="*/ 1474207 w 1760137"/>
                <a:gd name="connsiteY454" fmla="*/ 402472 h 1671918"/>
                <a:gd name="connsiteX455" fmla="*/ 1470129 w 1760137"/>
                <a:gd name="connsiteY455" fmla="*/ 402582 h 1671918"/>
                <a:gd name="connsiteX456" fmla="*/ 1468375 w 1760137"/>
                <a:gd name="connsiteY456" fmla="*/ 401760 h 1671918"/>
                <a:gd name="connsiteX457" fmla="*/ 1469545 w 1760137"/>
                <a:gd name="connsiteY457" fmla="*/ 399421 h 1671918"/>
                <a:gd name="connsiteX458" fmla="*/ 1468501 w 1760137"/>
                <a:gd name="connsiteY458" fmla="*/ 397082 h 1671918"/>
                <a:gd name="connsiteX459" fmla="*/ 1466984 w 1760137"/>
                <a:gd name="connsiteY459" fmla="*/ 395929 h 1671918"/>
                <a:gd name="connsiteX460" fmla="*/ 1465214 w 1760137"/>
                <a:gd name="connsiteY460" fmla="*/ 395107 h 1671918"/>
                <a:gd name="connsiteX461" fmla="*/ 1463460 w 1760137"/>
                <a:gd name="connsiteY461" fmla="*/ 393827 h 1671918"/>
                <a:gd name="connsiteX462" fmla="*/ 1461706 w 1760137"/>
                <a:gd name="connsiteY462" fmla="*/ 393226 h 1671918"/>
                <a:gd name="connsiteX463" fmla="*/ 1460315 w 1760137"/>
                <a:gd name="connsiteY463" fmla="*/ 394633 h 1671918"/>
                <a:gd name="connsiteX464" fmla="*/ 1458687 w 1760137"/>
                <a:gd name="connsiteY464" fmla="*/ 397667 h 1671918"/>
                <a:gd name="connsiteX465" fmla="*/ 1457755 w 1760137"/>
                <a:gd name="connsiteY465" fmla="*/ 397667 h 1671918"/>
                <a:gd name="connsiteX466" fmla="*/ 1455542 w 1760137"/>
                <a:gd name="connsiteY466" fmla="*/ 396956 h 1671918"/>
                <a:gd name="connsiteX467" fmla="*/ 1455194 w 1760137"/>
                <a:gd name="connsiteY467" fmla="*/ 397304 h 1671918"/>
                <a:gd name="connsiteX468" fmla="*/ 1452144 w 1760137"/>
                <a:gd name="connsiteY468" fmla="*/ 399058 h 1671918"/>
                <a:gd name="connsiteX469" fmla="*/ 1450753 w 1760137"/>
                <a:gd name="connsiteY469" fmla="*/ 399406 h 1671918"/>
                <a:gd name="connsiteX470" fmla="*/ 1449363 w 1760137"/>
                <a:gd name="connsiteY470" fmla="*/ 400354 h 1671918"/>
                <a:gd name="connsiteX471" fmla="*/ 1448082 w 1760137"/>
                <a:gd name="connsiteY471" fmla="*/ 401397 h 1671918"/>
                <a:gd name="connsiteX472" fmla="*/ 1447260 w 1760137"/>
                <a:gd name="connsiteY472" fmla="*/ 402440 h 1671918"/>
                <a:gd name="connsiteX473" fmla="*/ 1445980 w 1760137"/>
                <a:gd name="connsiteY473" fmla="*/ 402440 h 1671918"/>
                <a:gd name="connsiteX474" fmla="*/ 1444005 w 1760137"/>
                <a:gd name="connsiteY474" fmla="*/ 402677 h 1671918"/>
                <a:gd name="connsiteX475" fmla="*/ 1439785 w 1760137"/>
                <a:gd name="connsiteY475" fmla="*/ 402787 h 1671918"/>
                <a:gd name="connsiteX476" fmla="*/ 1438852 w 1760137"/>
                <a:gd name="connsiteY476" fmla="*/ 403831 h 1671918"/>
                <a:gd name="connsiteX477" fmla="*/ 1439548 w 1760137"/>
                <a:gd name="connsiteY477" fmla="*/ 408162 h 1671918"/>
                <a:gd name="connsiteX478" fmla="*/ 1438157 w 1760137"/>
                <a:gd name="connsiteY478" fmla="*/ 409331 h 1671918"/>
                <a:gd name="connsiteX479" fmla="*/ 1437225 w 1760137"/>
                <a:gd name="connsiteY479" fmla="*/ 408983 h 1671918"/>
                <a:gd name="connsiteX480" fmla="*/ 1436529 w 1760137"/>
                <a:gd name="connsiteY480" fmla="*/ 408287 h 1671918"/>
                <a:gd name="connsiteX481" fmla="*/ 1435834 w 1760137"/>
                <a:gd name="connsiteY481" fmla="*/ 407245 h 1671918"/>
                <a:gd name="connsiteX482" fmla="*/ 1434791 w 1760137"/>
                <a:gd name="connsiteY482" fmla="*/ 407592 h 1671918"/>
                <a:gd name="connsiteX483" fmla="*/ 1434095 w 1760137"/>
                <a:gd name="connsiteY483" fmla="*/ 408414 h 1671918"/>
                <a:gd name="connsiteX484" fmla="*/ 1433274 w 1760137"/>
                <a:gd name="connsiteY484" fmla="*/ 409457 h 1671918"/>
                <a:gd name="connsiteX485" fmla="*/ 1429670 w 1760137"/>
                <a:gd name="connsiteY485" fmla="*/ 410263 h 1671918"/>
                <a:gd name="connsiteX486" fmla="*/ 1428153 w 1760137"/>
                <a:gd name="connsiteY486" fmla="*/ 409931 h 1671918"/>
                <a:gd name="connsiteX487" fmla="*/ 1420567 w 1760137"/>
                <a:gd name="connsiteY487" fmla="*/ 405490 h 1671918"/>
                <a:gd name="connsiteX488" fmla="*/ 1419176 w 1760137"/>
                <a:gd name="connsiteY488" fmla="*/ 404099 h 1671918"/>
                <a:gd name="connsiteX489" fmla="*/ 1417786 w 1760137"/>
                <a:gd name="connsiteY489" fmla="*/ 403736 h 1671918"/>
                <a:gd name="connsiteX490" fmla="*/ 1416158 w 1760137"/>
                <a:gd name="connsiteY490" fmla="*/ 404795 h 1671918"/>
                <a:gd name="connsiteX491" fmla="*/ 1414877 w 1760137"/>
                <a:gd name="connsiteY491" fmla="*/ 406312 h 1671918"/>
                <a:gd name="connsiteX492" fmla="*/ 1414387 w 1760137"/>
                <a:gd name="connsiteY492" fmla="*/ 407482 h 1671918"/>
                <a:gd name="connsiteX493" fmla="*/ 1413455 w 1760137"/>
                <a:gd name="connsiteY493" fmla="*/ 407482 h 1671918"/>
                <a:gd name="connsiteX494" fmla="*/ 1411480 w 1760137"/>
                <a:gd name="connsiteY494" fmla="*/ 408651 h 1671918"/>
                <a:gd name="connsiteX495" fmla="*/ 1409157 w 1760137"/>
                <a:gd name="connsiteY495" fmla="*/ 410389 h 1671918"/>
                <a:gd name="connsiteX496" fmla="*/ 1404731 w 1760137"/>
                <a:gd name="connsiteY496" fmla="*/ 412491 h 1671918"/>
                <a:gd name="connsiteX497" fmla="*/ 1402977 w 1760137"/>
                <a:gd name="connsiteY497" fmla="*/ 412728 h 1671918"/>
                <a:gd name="connsiteX498" fmla="*/ 1396197 w 1760137"/>
                <a:gd name="connsiteY498" fmla="*/ 412965 h 1671918"/>
                <a:gd name="connsiteX499" fmla="*/ 1394917 w 1760137"/>
                <a:gd name="connsiteY499" fmla="*/ 413329 h 1671918"/>
                <a:gd name="connsiteX500" fmla="*/ 1392356 w 1760137"/>
                <a:gd name="connsiteY500" fmla="*/ 414957 h 1671918"/>
                <a:gd name="connsiteX501" fmla="*/ 1390966 w 1760137"/>
                <a:gd name="connsiteY501" fmla="*/ 415304 h 1671918"/>
                <a:gd name="connsiteX502" fmla="*/ 1389686 w 1760137"/>
                <a:gd name="connsiteY502" fmla="*/ 416474 h 1671918"/>
                <a:gd name="connsiteX503" fmla="*/ 1387568 w 1760137"/>
                <a:gd name="connsiteY503" fmla="*/ 421959 h 1671918"/>
                <a:gd name="connsiteX504" fmla="*/ 1386398 w 1760137"/>
                <a:gd name="connsiteY504" fmla="*/ 424060 h 1671918"/>
                <a:gd name="connsiteX505" fmla="*/ 1383948 w 1760137"/>
                <a:gd name="connsiteY505" fmla="*/ 425688 h 1671918"/>
                <a:gd name="connsiteX506" fmla="*/ 1381625 w 1760137"/>
                <a:gd name="connsiteY506" fmla="*/ 426035 h 1671918"/>
                <a:gd name="connsiteX507" fmla="*/ 1376030 w 1760137"/>
                <a:gd name="connsiteY507" fmla="*/ 425562 h 1671918"/>
                <a:gd name="connsiteX508" fmla="*/ 1372633 w 1760137"/>
                <a:gd name="connsiteY508" fmla="*/ 426147 h 1671918"/>
                <a:gd name="connsiteX509" fmla="*/ 1371811 w 1760137"/>
                <a:gd name="connsiteY509" fmla="*/ 427664 h 1671918"/>
                <a:gd name="connsiteX510" fmla="*/ 1371922 w 1760137"/>
                <a:gd name="connsiteY510" fmla="*/ 429987 h 1671918"/>
                <a:gd name="connsiteX511" fmla="*/ 1371337 w 1760137"/>
                <a:gd name="connsiteY511" fmla="*/ 433274 h 1671918"/>
                <a:gd name="connsiteX512" fmla="*/ 1367733 w 1760137"/>
                <a:gd name="connsiteY512" fmla="*/ 435945 h 1671918"/>
                <a:gd name="connsiteX513" fmla="*/ 1363782 w 1760137"/>
                <a:gd name="connsiteY513" fmla="*/ 432326 h 1671918"/>
                <a:gd name="connsiteX514" fmla="*/ 1359799 w 1760137"/>
                <a:gd name="connsiteY514" fmla="*/ 426620 h 1671918"/>
                <a:gd name="connsiteX515" fmla="*/ 1356654 w 1760137"/>
                <a:gd name="connsiteY515" fmla="*/ 423001 h 1671918"/>
                <a:gd name="connsiteX516" fmla="*/ 1354205 w 1760137"/>
                <a:gd name="connsiteY516" fmla="*/ 422543 h 1671918"/>
                <a:gd name="connsiteX517" fmla="*/ 1345449 w 1760137"/>
                <a:gd name="connsiteY517" fmla="*/ 423349 h 1671918"/>
                <a:gd name="connsiteX518" fmla="*/ 1344406 w 1760137"/>
                <a:gd name="connsiteY518" fmla="*/ 422891 h 1671918"/>
                <a:gd name="connsiteX519" fmla="*/ 1343948 w 1760137"/>
                <a:gd name="connsiteY519" fmla="*/ 421611 h 1671918"/>
                <a:gd name="connsiteX520" fmla="*/ 1343600 w 1760137"/>
                <a:gd name="connsiteY520" fmla="*/ 420220 h 1671918"/>
                <a:gd name="connsiteX521" fmla="*/ 1343142 w 1760137"/>
                <a:gd name="connsiteY521" fmla="*/ 419050 h 1671918"/>
                <a:gd name="connsiteX522" fmla="*/ 1342320 w 1760137"/>
                <a:gd name="connsiteY522" fmla="*/ 418465 h 1671918"/>
                <a:gd name="connsiteX523" fmla="*/ 1339412 w 1760137"/>
                <a:gd name="connsiteY523" fmla="*/ 417075 h 1671918"/>
                <a:gd name="connsiteX524" fmla="*/ 1334039 w 1760137"/>
                <a:gd name="connsiteY524" fmla="*/ 415557 h 1671918"/>
                <a:gd name="connsiteX525" fmla="*/ 1332411 w 1760137"/>
                <a:gd name="connsiteY525" fmla="*/ 413930 h 1671918"/>
                <a:gd name="connsiteX526" fmla="*/ 1331826 w 1760137"/>
                <a:gd name="connsiteY526" fmla="*/ 413345 h 1671918"/>
                <a:gd name="connsiteX527" fmla="*/ 1331478 w 1760137"/>
                <a:gd name="connsiteY527" fmla="*/ 412633 h 1671918"/>
                <a:gd name="connsiteX528" fmla="*/ 1331241 w 1760137"/>
                <a:gd name="connsiteY528" fmla="*/ 411812 h 1671918"/>
                <a:gd name="connsiteX529" fmla="*/ 1331241 w 1760137"/>
                <a:gd name="connsiteY529" fmla="*/ 410990 h 1671918"/>
                <a:gd name="connsiteX530" fmla="*/ 1331352 w 1760137"/>
                <a:gd name="connsiteY530" fmla="*/ 410168 h 1671918"/>
                <a:gd name="connsiteX531" fmla="*/ 1332743 w 1760137"/>
                <a:gd name="connsiteY531" fmla="*/ 407276 h 1671918"/>
                <a:gd name="connsiteX532" fmla="*/ 1332395 w 1760137"/>
                <a:gd name="connsiteY532" fmla="*/ 406328 h 1671918"/>
                <a:gd name="connsiteX533" fmla="*/ 1331226 w 1760137"/>
                <a:gd name="connsiteY533" fmla="*/ 405285 h 1671918"/>
                <a:gd name="connsiteX534" fmla="*/ 1327970 w 1760137"/>
                <a:gd name="connsiteY534" fmla="*/ 404004 h 1671918"/>
                <a:gd name="connsiteX535" fmla="*/ 1326231 w 1760137"/>
                <a:gd name="connsiteY535" fmla="*/ 403641 h 1671918"/>
                <a:gd name="connsiteX536" fmla="*/ 1324841 w 1760137"/>
                <a:gd name="connsiteY536" fmla="*/ 403641 h 1671918"/>
                <a:gd name="connsiteX537" fmla="*/ 1324145 w 1760137"/>
                <a:gd name="connsiteY537" fmla="*/ 404116 h 1671918"/>
                <a:gd name="connsiteX538" fmla="*/ 1323687 w 1760137"/>
                <a:gd name="connsiteY538" fmla="*/ 404574 h 1671918"/>
                <a:gd name="connsiteX539" fmla="*/ 1322849 w 1760137"/>
                <a:gd name="connsiteY539" fmla="*/ 405965 h 1671918"/>
                <a:gd name="connsiteX540" fmla="*/ 1321332 w 1760137"/>
                <a:gd name="connsiteY540" fmla="*/ 410864 h 1671918"/>
                <a:gd name="connsiteX541" fmla="*/ 1320984 w 1760137"/>
                <a:gd name="connsiteY541" fmla="*/ 411686 h 1671918"/>
                <a:gd name="connsiteX542" fmla="*/ 1320637 w 1760137"/>
                <a:gd name="connsiteY542" fmla="*/ 412381 h 1671918"/>
                <a:gd name="connsiteX543" fmla="*/ 1320178 w 1760137"/>
                <a:gd name="connsiteY543" fmla="*/ 412965 h 1671918"/>
                <a:gd name="connsiteX544" fmla="*/ 1319593 w 1760137"/>
                <a:gd name="connsiteY544" fmla="*/ 413440 h 1671918"/>
                <a:gd name="connsiteX545" fmla="*/ 1318551 w 1760137"/>
                <a:gd name="connsiteY545" fmla="*/ 413898 h 1671918"/>
                <a:gd name="connsiteX546" fmla="*/ 1317270 w 1760137"/>
                <a:gd name="connsiteY546" fmla="*/ 414357 h 1671918"/>
                <a:gd name="connsiteX547" fmla="*/ 1314821 w 1760137"/>
                <a:gd name="connsiteY547" fmla="*/ 414704 h 1671918"/>
                <a:gd name="connsiteX548" fmla="*/ 1313430 w 1760137"/>
                <a:gd name="connsiteY548" fmla="*/ 414704 h 1671918"/>
                <a:gd name="connsiteX549" fmla="*/ 1312260 w 1760137"/>
                <a:gd name="connsiteY549" fmla="*/ 414594 h 1671918"/>
                <a:gd name="connsiteX550" fmla="*/ 1311565 w 1760137"/>
                <a:gd name="connsiteY550" fmla="*/ 414246 h 1671918"/>
                <a:gd name="connsiteX551" fmla="*/ 1308056 w 1760137"/>
                <a:gd name="connsiteY551" fmla="*/ 411670 h 1671918"/>
                <a:gd name="connsiteX552" fmla="*/ 1306666 w 1760137"/>
                <a:gd name="connsiteY552" fmla="*/ 411085 h 1671918"/>
                <a:gd name="connsiteX553" fmla="*/ 1305623 w 1760137"/>
                <a:gd name="connsiteY553" fmla="*/ 410974 h 1671918"/>
                <a:gd name="connsiteX554" fmla="*/ 1301087 w 1760137"/>
                <a:gd name="connsiteY554" fmla="*/ 411670 h 1671918"/>
                <a:gd name="connsiteX555" fmla="*/ 1299806 w 1760137"/>
                <a:gd name="connsiteY555" fmla="*/ 411670 h 1671918"/>
                <a:gd name="connsiteX556" fmla="*/ 1298764 w 1760137"/>
                <a:gd name="connsiteY556" fmla="*/ 411322 h 1671918"/>
                <a:gd name="connsiteX557" fmla="*/ 1298179 w 1760137"/>
                <a:gd name="connsiteY557" fmla="*/ 410974 h 1671918"/>
                <a:gd name="connsiteX558" fmla="*/ 1296519 w 1760137"/>
                <a:gd name="connsiteY558" fmla="*/ 409347 h 1671918"/>
                <a:gd name="connsiteX559" fmla="*/ 1295698 w 1760137"/>
                <a:gd name="connsiteY559" fmla="*/ 408067 h 1671918"/>
                <a:gd name="connsiteX560" fmla="*/ 1295002 w 1760137"/>
                <a:gd name="connsiteY560" fmla="*/ 406549 h 1671918"/>
                <a:gd name="connsiteX561" fmla="*/ 1294070 w 1760137"/>
                <a:gd name="connsiteY561" fmla="*/ 402124 h 1671918"/>
                <a:gd name="connsiteX562" fmla="*/ 1293485 w 1760137"/>
                <a:gd name="connsiteY562" fmla="*/ 400607 h 1671918"/>
                <a:gd name="connsiteX563" fmla="*/ 1292900 w 1760137"/>
                <a:gd name="connsiteY563" fmla="*/ 399785 h 1671918"/>
                <a:gd name="connsiteX564" fmla="*/ 1291857 w 1760137"/>
                <a:gd name="connsiteY564" fmla="*/ 399200 h 1671918"/>
                <a:gd name="connsiteX565" fmla="*/ 1290103 w 1760137"/>
                <a:gd name="connsiteY565" fmla="*/ 398378 h 1671918"/>
                <a:gd name="connsiteX566" fmla="*/ 1288823 w 1760137"/>
                <a:gd name="connsiteY566" fmla="*/ 398268 h 1671918"/>
                <a:gd name="connsiteX567" fmla="*/ 1287780 w 1760137"/>
                <a:gd name="connsiteY567" fmla="*/ 398268 h 1671918"/>
                <a:gd name="connsiteX568" fmla="*/ 1283339 w 1760137"/>
                <a:gd name="connsiteY568" fmla="*/ 399200 h 1671918"/>
                <a:gd name="connsiteX569" fmla="*/ 1282517 w 1760137"/>
                <a:gd name="connsiteY569" fmla="*/ 399548 h 1671918"/>
                <a:gd name="connsiteX570" fmla="*/ 1281932 w 1760137"/>
                <a:gd name="connsiteY570" fmla="*/ 399895 h 1671918"/>
                <a:gd name="connsiteX571" fmla="*/ 1281000 w 1760137"/>
                <a:gd name="connsiteY571" fmla="*/ 401192 h 1671918"/>
                <a:gd name="connsiteX572" fmla="*/ 1281110 w 1760137"/>
                <a:gd name="connsiteY572" fmla="*/ 403294 h 1671918"/>
                <a:gd name="connsiteX573" fmla="*/ 1280873 w 1760137"/>
                <a:gd name="connsiteY573" fmla="*/ 407023 h 1671918"/>
                <a:gd name="connsiteX574" fmla="*/ 1279008 w 1760137"/>
                <a:gd name="connsiteY574" fmla="*/ 411338 h 1671918"/>
                <a:gd name="connsiteX575" fmla="*/ 1277033 w 1760137"/>
                <a:gd name="connsiteY575" fmla="*/ 414025 h 1671918"/>
                <a:gd name="connsiteX576" fmla="*/ 1274235 w 1760137"/>
                <a:gd name="connsiteY576" fmla="*/ 414957 h 1671918"/>
                <a:gd name="connsiteX577" fmla="*/ 1269557 w 1760137"/>
                <a:gd name="connsiteY577" fmla="*/ 413787 h 1671918"/>
                <a:gd name="connsiteX578" fmla="*/ 1269794 w 1760137"/>
                <a:gd name="connsiteY578" fmla="*/ 416237 h 1671918"/>
                <a:gd name="connsiteX579" fmla="*/ 1270727 w 1760137"/>
                <a:gd name="connsiteY579" fmla="*/ 417280 h 1671918"/>
                <a:gd name="connsiteX580" fmla="*/ 1271801 w 1760137"/>
                <a:gd name="connsiteY580" fmla="*/ 417976 h 1671918"/>
                <a:gd name="connsiteX581" fmla="*/ 1272386 w 1760137"/>
                <a:gd name="connsiteY581" fmla="*/ 419493 h 1671918"/>
                <a:gd name="connsiteX582" fmla="*/ 1271801 w 1760137"/>
                <a:gd name="connsiteY582" fmla="*/ 420662 h 1671918"/>
                <a:gd name="connsiteX583" fmla="*/ 1269336 w 1760137"/>
                <a:gd name="connsiteY583" fmla="*/ 422179 h 1671918"/>
                <a:gd name="connsiteX584" fmla="*/ 1268878 w 1760137"/>
                <a:gd name="connsiteY584" fmla="*/ 423934 h 1671918"/>
                <a:gd name="connsiteX585" fmla="*/ 1268641 w 1760137"/>
                <a:gd name="connsiteY585" fmla="*/ 428486 h 1671918"/>
                <a:gd name="connsiteX586" fmla="*/ 1267598 w 1760137"/>
                <a:gd name="connsiteY586" fmla="*/ 432563 h 1671918"/>
                <a:gd name="connsiteX587" fmla="*/ 1265274 w 1760137"/>
                <a:gd name="connsiteY587" fmla="*/ 435139 h 1671918"/>
                <a:gd name="connsiteX588" fmla="*/ 1261086 w 1760137"/>
                <a:gd name="connsiteY588" fmla="*/ 435486 h 1671918"/>
                <a:gd name="connsiteX589" fmla="*/ 1257925 w 1760137"/>
                <a:gd name="connsiteY589" fmla="*/ 433622 h 1671918"/>
                <a:gd name="connsiteX590" fmla="*/ 1255365 w 1760137"/>
                <a:gd name="connsiteY590" fmla="*/ 430113 h 1671918"/>
                <a:gd name="connsiteX591" fmla="*/ 1253500 w 1760137"/>
                <a:gd name="connsiteY591" fmla="*/ 426035 h 1671918"/>
                <a:gd name="connsiteX592" fmla="*/ 1252805 w 1760137"/>
                <a:gd name="connsiteY592" fmla="*/ 422196 h 1671918"/>
                <a:gd name="connsiteX593" fmla="*/ 1253263 w 1760137"/>
                <a:gd name="connsiteY593" fmla="*/ 419508 h 1671918"/>
                <a:gd name="connsiteX594" fmla="*/ 1255586 w 1760137"/>
                <a:gd name="connsiteY594" fmla="*/ 415557 h 1671918"/>
                <a:gd name="connsiteX595" fmla="*/ 1256045 w 1760137"/>
                <a:gd name="connsiteY595" fmla="*/ 412982 h 1671918"/>
                <a:gd name="connsiteX596" fmla="*/ 1255697 w 1760137"/>
                <a:gd name="connsiteY596" fmla="*/ 411006 h 1671918"/>
                <a:gd name="connsiteX597" fmla="*/ 1254654 w 1760137"/>
                <a:gd name="connsiteY597" fmla="*/ 409267 h 1671918"/>
                <a:gd name="connsiteX598" fmla="*/ 1253136 w 1760137"/>
                <a:gd name="connsiteY598" fmla="*/ 407877 h 1671918"/>
                <a:gd name="connsiteX599" fmla="*/ 1251509 w 1760137"/>
                <a:gd name="connsiteY599" fmla="*/ 406707 h 1671918"/>
                <a:gd name="connsiteX600" fmla="*/ 1250687 w 1760137"/>
                <a:gd name="connsiteY600" fmla="*/ 407181 h 1671918"/>
                <a:gd name="connsiteX601" fmla="*/ 1249059 w 1760137"/>
                <a:gd name="connsiteY601" fmla="*/ 407877 h 1671918"/>
                <a:gd name="connsiteX602" fmla="*/ 1248364 w 1760137"/>
                <a:gd name="connsiteY602" fmla="*/ 408462 h 1671918"/>
                <a:gd name="connsiteX603" fmla="*/ 1247906 w 1760137"/>
                <a:gd name="connsiteY603" fmla="*/ 409157 h 1671918"/>
                <a:gd name="connsiteX604" fmla="*/ 1247431 w 1760137"/>
                <a:gd name="connsiteY604" fmla="*/ 410311 h 1671918"/>
                <a:gd name="connsiteX605" fmla="*/ 1245218 w 1760137"/>
                <a:gd name="connsiteY605" fmla="*/ 414404 h 1671918"/>
                <a:gd name="connsiteX606" fmla="*/ 1244492 w 1760137"/>
                <a:gd name="connsiteY606" fmla="*/ 415447 h 1671918"/>
                <a:gd name="connsiteX607" fmla="*/ 1240888 w 1760137"/>
                <a:gd name="connsiteY607" fmla="*/ 412413 h 1671918"/>
                <a:gd name="connsiteX608" fmla="*/ 1239371 w 1760137"/>
                <a:gd name="connsiteY608" fmla="*/ 411954 h 1671918"/>
                <a:gd name="connsiteX609" fmla="*/ 1237269 w 1760137"/>
                <a:gd name="connsiteY609" fmla="*/ 413472 h 1671918"/>
                <a:gd name="connsiteX610" fmla="*/ 1237032 w 1760137"/>
                <a:gd name="connsiteY610" fmla="*/ 413930 h 1671918"/>
                <a:gd name="connsiteX611" fmla="*/ 1236337 w 1760137"/>
                <a:gd name="connsiteY611" fmla="*/ 415557 h 1671918"/>
                <a:gd name="connsiteX612" fmla="*/ 1235989 w 1760137"/>
                <a:gd name="connsiteY612" fmla="*/ 416142 h 1671918"/>
                <a:gd name="connsiteX613" fmla="*/ 1235294 w 1760137"/>
                <a:gd name="connsiteY613" fmla="*/ 416948 h 1671918"/>
                <a:gd name="connsiteX614" fmla="*/ 1233903 w 1760137"/>
                <a:gd name="connsiteY614" fmla="*/ 417770 h 1671918"/>
                <a:gd name="connsiteX615" fmla="*/ 1233444 w 1760137"/>
                <a:gd name="connsiteY615" fmla="*/ 418355 h 1671918"/>
                <a:gd name="connsiteX616" fmla="*/ 1232401 w 1760137"/>
                <a:gd name="connsiteY616" fmla="*/ 419177 h 1671918"/>
                <a:gd name="connsiteX617" fmla="*/ 1230979 w 1760137"/>
                <a:gd name="connsiteY617" fmla="*/ 419635 h 1671918"/>
                <a:gd name="connsiteX618" fmla="*/ 1222476 w 1760137"/>
                <a:gd name="connsiteY618" fmla="*/ 420457 h 1671918"/>
                <a:gd name="connsiteX619" fmla="*/ 1220374 w 1760137"/>
                <a:gd name="connsiteY619" fmla="*/ 419161 h 1671918"/>
                <a:gd name="connsiteX620" fmla="*/ 1219442 w 1760137"/>
                <a:gd name="connsiteY620" fmla="*/ 415557 h 1671918"/>
                <a:gd name="connsiteX621" fmla="*/ 1219094 w 1760137"/>
                <a:gd name="connsiteY621" fmla="*/ 412286 h 1671918"/>
                <a:gd name="connsiteX622" fmla="*/ 1218019 w 1760137"/>
                <a:gd name="connsiteY622" fmla="*/ 410294 h 1671918"/>
                <a:gd name="connsiteX623" fmla="*/ 1216044 w 1760137"/>
                <a:gd name="connsiteY623" fmla="*/ 409252 h 1671918"/>
                <a:gd name="connsiteX624" fmla="*/ 1213010 w 1760137"/>
                <a:gd name="connsiteY624" fmla="*/ 408794 h 1671918"/>
                <a:gd name="connsiteX625" fmla="*/ 1204712 w 1760137"/>
                <a:gd name="connsiteY625" fmla="*/ 409489 h 1671918"/>
                <a:gd name="connsiteX626" fmla="*/ 1202737 w 1760137"/>
                <a:gd name="connsiteY626" fmla="*/ 408446 h 1671918"/>
                <a:gd name="connsiteX627" fmla="*/ 1201457 w 1760137"/>
                <a:gd name="connsiteY627" fmla="*/ 405522 h 1671918"/>
                <a:gd name="connsiteX628" fmla="*/ 1201457 w 1760137"/>
                <a:gd name="connsiteY628" fmla="*/ 399690 h 1671918"/>
                <a:gd name="connsiteX629" fmla="*/ 1200176 w 1760137"/>
                <a:gd name="connsiteY629" fmla="*/ 397004 h 1671918"/>
                <a:gd name="connsiteX630" fmla="*/ 1195293 w 1760137"/>
                <a:gd name="connsiteY630" fmla="*/ 394680 h 1671918"/>
                <a:gd name="connsiteX631" fmla="*/ 1190141 w 1760137"/>
                <a:gd name="connsiteY631" fmla="*/ 396545 h 1671918"/>
                <a:gd name="connsiteX632" fmla="*/ 1185605 w 1760137"/>
                <a:gd name="connsiteY632" fmla="*/ 400275 h 1671918"/>
                <a:gd name="connsiteX633" fmla="*/ 1174637 w 1760137"/>
                <a:gd name="connsiteY633" fmla="*/ 411828 h 1671918"/>
                <a:gd name="connsiteX634" fmla="*/ 1169627 w 1760137"/>
                <a:gd name="connsiteY634" fmla="*/ 415099 h 1671918"/>
                <a:gd name="connsiteX635" fmla="*/ 1163906 w 1760137"/>
                <a:gd name="connsiteY635" fmla="*/ 416142 h 1671918"/>
                <a:gd name="connsiteX636" fmla="*/ 1158311 w 1760137"/>
                <a:gd name="connsiteY636" fmla="*/ 414514 h 1671918"/>
                <a:gd name="connsiteX637" fmla="*/ 1155277 w 1760137"/>
                <a:gd name="connsiteY637" fmla="*/ 412997 h 1671918"/>
                <a:gd name="connsiteX638" fmla="*/ 1153996 w 1760137"/>
                <a:gd name="connsiteY638" fmla="*/ 411480 h 1671918"/>
                <a:gd name="connsiteX639" fmla="*/ 1154344 w 1760137"/>
                <a:gd name="connsiteY639" fmla="*/ 409157 h 1671918"/>
                <a:gd name="connsiteX640" fmla="*/ 1154455 w 1760137"/>
                <a:gd name="connsiteY640" fmla="*/ 408114 h 1671918"/>
                <a:gd name="connsiteX641" fmla="*/ 1154692 w 1760137"/>
                <a:gd name="connsiteY641" fmla="*/ 406597 h 1671918"/>
                <a:gd name="connsiteX642" fmla="*/ 1155514 w 1760137"/>
                <a:gd name="connsiteY642" fmla="*/ 403341 h 1671918"/>
                <a:gd name="connsiteX643" fmla="*/ 1155514 w 1760137"/>
                <a:gd name="connsiteY643" fmla="*/ 401824 h 1671918"/>
                <a:gd name="connsiteX644" fmla="*/ 1154581 w 1760137"/>
                <a:gd name="connsiteY644" fmla="*/ 400070 h 1671918"/>
                <a:gd name="connsiteX645" fmla="*/ 1155403 w 1760137"/>
                <a:gd name="connsiteY645" fmla="*/ 398331 h 1671918"/>
                <a:gd name="connsiteX646" fmla="*/ 1155055 w 1760137"/>
                <a:gd name="connsiteY646" fmla="*/ 396703 h 1671918"/>
                <a:gd name="connsiteX647" fmla="*/ 1154123 w 1760137"/>
                <a:gd name="connsiteY647" fmla="*/ 395423 h 1671918"/>
                <a:gd name="connsiteX648" fmla="*/ 1152811 w 1760137"/>
                <a:gd name="connsiteY648" fmla="*/ 395770 h 1671918"/>
                <a:gd name="connsiteX649" fmla="*/ 1148149 w 1760137"/>
                <a:gd name="connsiteY649" fmla="*/ 394253 h 1671918"/>
                <a:gd name="connsiteX650" fmla="*/ 1141748 w 1760137"/>
                <a:gd name="connsiteY650" fmla="*/ 393084 h 1671918"/>
                <a:gd name="connsiteX651" fmla="*/ 1136722 w 1760137"/>
                <a:gd name="connsiteY651" fmla="*/ 390634 h 1671918"/>
                <a:gd name="connsiteX652" fmla="*/ 1136375 w 1760137"/>
                <a:gd name="connsiteY652" fmla="*/ 385514 h 1671918"/>
                <a:gd name="connsiteX653" fmla="*/ 1135679 w 1760137"/>
                <a:gd name="connsiteY653" fmla="*/ 382132 h 1671918"/>
                <a:gd name="connsiteX654" fmla="*/ 1136154 w 1760137"/>
                <a:gd name="connsiteY654" fmla="*/ 377469 h 1671918"/>
                <a:gd name="connsiteX655" fmla="*/ 1136154 w 1760137"/>
                <a:gd name="connsiteY655" fmla="*/ 373376 h 1671918"/>
                <a:gd name="connsiteX656" fmla="*/ 1134051 w 1760137"/>
                <a:gd name="connsiteY656" fmla="*/ 371622 h 1671918"/>
                <a:gd name="connsiteX657" fmla="*/ 1130796 w 1760137"/>
                <a:gd name="connsiteY657" fmla="*/ 372080 h 1671918"/>
                <a:gd name="connsiteX658" fmla="*/ 1124711 w 1760137"/>
                <a:gd name="connsiteY658" fmla="*/ 374403 h 1671918"/>
                <a:gd name="connsiteX659" fmla="*/ 1120744 w 1760137"/>
                <a:gd name="connsiteY659" fmla="*/ 375003 h 1671918"/>
                <a:gd name="connsiteX660" fmla="*/ 1103265 w 1760137"/>
                <a:gd name="connsiteY660" fmla="*/ 373012 h 1671918"/>
                <a:gd name="connsiteX661" fmla="*/ 1099993 w 1760137"/>
                <a:gd name="connsiteY661" fmla="*/ 374056 h 1671918"/>
                <a:gd name="connsiteX662" fmla="*/ 1097891 w 1760137"/>
                <a:gd name="connsiteY662" fmla="*/ 376395 h 1671918"/>
                <a:gd name="connsiteX663" fmla="*/ 1096374 w 1760137"/>
                <a:gd name="connsiteY663" fmla="*/ 379192 h 1671918"/>
                <a:gd name="connsiteX664" fmla="*/ 1094636 w 1760137"/>
                <a:gd name="connsiteY664" fmla="*/ 381878 h 1671918"/>
                <a:gd name="connsiteX665" fmla="*/ 1093814 w 1760137"/>
                <a:gd name="connsiteY665" fmla="*/ 383270 h 1671918"/>
                <a:gd name="connsiteX666" fmla="*/ 1090669 w 1760137"/>
                <a:gd name="connsiteY666" fmla="*/ 383854 h 1671918"/>
                <a:gd name="connsiteX667" fmla="*/ 1084126 w 1760137"/>
                <a:gd name="connsiteY667" fmla="*/ 383965 h 1671918"/>
                <a:gd name="connsiteX668" fmla="*/ 1082261 w 1760137"/>
                <a:gd name="connsiteY668" fmla="*/ 382922 h 1671918"/>
                <a:gd name="connsiteX669" fmla="*/ 1077836 w 1760137"/>
                <a:gd name="connsiteY669" fmla="*/ 377896 h 1671918"/>
                <a:gd name="connsiteX670" fmla="*/ 1076082 w 1760137"/>
                <a:gd name="connsiteY670" fmla="*/ 376742 h 1671918"/>
                <a:gd name="connsiteX671" fmla="*/ 1075260 w 1760137"/>
                <a:gd name="connsiteY671" fmla="*/ 375920 h 1671918"/>
                <a:gd name="connsiteX672" fmla="*/ 1073031 w 1760137"/>
                <a:gd name="connsiteY672" fmla="*/ 372175 h 1671918"/>
                <a:gd name="connsiteX673" fmla="*/ 1071640 w 1760137"/>
                <a:gd name="connsiteY673" fmla="*/ 371227 h 1671918"/>
                <a:gd name="connsiteX674" fmla="*/ 1067326 w 1760137"/>
                <a:gd name="connsiteY674" fmla="*/ 370420 h 1671918"/>
                <a:gd name="connsiteX675" fmla="*/ 1065809 w 1760137"/>
                <a:gd name="connsiteY675" fmla="*/ 370420 h 1671918"/>
                <a:gd name="connsiteX676" fmla="*/ 1062885 w 1760137"/>
                <a:gd name="connsiteY676" fmla="*/ 370990 h 1671918"/>
                <a:gd name="connsiteX677" fmla="*/ 1054145 w 1760137"/>
                <a:gd name="connsiteY677" fmla="*/ 374735 h 1671918"/>
                <a:gd name="connsiteX678" fmla="*/ 1052628 w 1760137"/>
                <a:gd name="connsiteY678" fmla="*/ 373913 h 1671918"/>
                <a:gd name="connsiteX679" fmla="*/ 1036286 w 1760137"/>
                <a:gd name="connsiteY679" fmla="*/ 370531 h 1671918"/>
                <a:gd name="connsiteX680" fmla="*/ 1033599 w 1760137"/>
                <a:gd name="connsiteY680" fmla="*/ 369598 h 1671918"/>
                <a:gd name="connsiteX681" fmla="*/ 1023690 w 1760137"/>
                <a:gd name="connsiteY681" fmla="*/ 363293 h 1671918"/>
                <a:gd name="connsiteX682" fmla="*/ 1020767 w 1760137"/>
                <a:gd name="connsiteY682" fmla="*/ 362598 h 1671918"/>
                <a:gd name="connsiteX683" fmla="*/ 1018664 w 1760137"/>
                <a:gd name="connsiteY683" fmla="*/ 363182 h 1671918"/>
                <a:gd name="connsiteX684" fmla="*/ 1016689 w 1760137"/>
                <a:gd name="connsiteY684" fmla="*/ 364004 h 1671918"/>
                <a:gd name="connsiteX685" fmla="*/ 1013892 w 1760137"/>
                <a:gd name="connsiteY685" fmla="*/ 364573 h 1671918"/>
                <a:gd name="connsiteX686" fmla="*/ 1011315 w 1760137"/>
                <a:gd name="connsiteY686" fmla="*/ 364241 h 1671918"/>
                <a:gd name="connsiteX687" fmla="*/ 1006290 w 1760137"/>
                <a:gd name="connsiteY687" fmla="*/ 362724 h 1671918"/>
                <a:gd name="connsiteX688" fmla="*/ 1003619 w 1760137"/>
                <a:gd name="connsiteY688" fmla="*/ 362376 h 1671918"/>
                <a:gd name="connsiteX689" fmla="*/ 997550 w 1760137"/>
                <a:gd name="connsiteY689" fmla="*/ 362724 h 1671918"/>
                <a:gd name="connsiteX690" fmla="*/ 994626 w 1760137"/>
                <a:gd name="connsiteY690" fmla="*/ 362139 h 1671918"/>
                <a:gd name="connsiteX691" fmla="*/ 992413 w 1760137"/>
                <a:gd name="connsiteY691" fmla="*/ 360259 h 1671918"/>
                <a:gd name="connsiteX692" fmla="*/ 991955 w 1760137"/>
                <a:gd name="connsiteY692" fmla="*/ 357809 h 1671918"/>
                <a:gd name="connsiteX693" fmla="*/ 991497 w 1760137"/>
                <a:gd name="connsiteY693" fmla="*/ 349291 h 1671918"/>
                <a:gd name="connsiteX694" fmla="*/ 991955 w 1760137"/>
                <a:gd name="connsiteY694" fmla="*/ 347409 h 1671918"/>
                <a:gd name="connsiteX695" fmla="*/ 992413 w 1760137"/>
                <a:gd name="connsiteY695" fmla="*/ 346130 h 1671918"/>
                <a:gd name="connsiteX696" fmla="*/ 990201 w 1760137"/>
                <a:gd name="connsiteY696" fmla="*/ 343458 h 1671918"/>
                <a:gd name="connsiteX697" fmla="*/ 986123 w 1760137"/>
                <a:gd name="connsiteY697" fmla="*/ 339839 h 1671918"/>
                <a:gd name="connsiteX698" fmla="*/ 984954 w 1760137"/>
                <a:gd name="connsiteY698" fmla="*/ 337390 h 1671918"/>
                <a:gd name="connsiteX699" fmla="*/ 984132 w 1760137"/>
                <a:gd name="connsiteY699" fmla="*/ 334577 h 1671918"/>
                <a:gd name="connsiteX700" fmla="*/ 982852 w 1760137"/>
                <a:gd name="connsiteY700" fmla="*/ 332238 h 1671918"/>
                <a:gd name="connsiteX701" fmla="*/ 980276 w 1760137"/>
                <a:gd name="connsiteY701" fmla="*/ 331194 h 1671918"/>
                <a:gd name="connsiteX702" fmla="*/ 977716 w 1760137"/>
                <a:gd name="connsiteY702" fmla="*/ 331084 h 1671918"/>
                <a:gd name="connsiteX703" fmla="*/ 976435 w 1760137"/>
                <a:gd name="connsiteY703" fmla="*/ 330736 h 1671918"/>
                <a:gd name="connsiteX704" fmla="*/ 975266 w 1760137"/>
                <a:gd name="connsiteY704" fmla="*/ 330278 h 1671918"/>
                <a:gd name="connsiteX705" fmla="*/ 974223 w 1760137"/>
                <a:gd name="connsiteY705" fmla="*/ 329234 h 1671918"/>
                <a:gd name="connsiteX706" fmla="*/ 973638 w 1760137"/>
                <a:gd name="connsiteY706" fmla="*/ 328065 h 1671918"/>
                <a:gd name="connsiteX707" fmla="*/ 973290 w 1760137"/>
                <a:gd name="connsiteY707" fmla="*/ 327022 h 1671918"/>
                <a:gd name="connsiteX708" fmla="*/ 972595 w 1760137"/>
                <a:gd name="connsiteY708" fmla="*/ 326090 h 1671918"/>
                <a:gd name="connsiteX709" fmla="*/ 970145 w 1760137"/>
                <a:gd name="connsiteY709" fmla="*/ 324336 h 1671918"/>
                <a:gd name="connsiteX710" fmla="*/ 968264 w 1760137"/>
                <a:gd name="connsiteY710" fmla="*/ 324336 h 1671918"/>
                <a:gd name="connsiteX711" fmla="*/ 966985 w 1760137"/>
                <a:gd name="connsiteY711" fmla="*/ 326090 h 1671918"/>
                <a:gd name="connsiteX712" fmla="*/ 966289 w 1760137"/>
                <a:gd name="connsiteY712" fmla="*/ 333897 h 1671918"/>
                <a:gd name="connsiteX713" fmla="*/ 965246 w 1760137"/>
                <a:gd name="connsiteY713" fmla="*/ 336236 h 1671918"/>
                <a:gd name="connsiteX714" fmla="*/ 963270 w 1760137"/>
                <a:gd name="connsiteY714" fmla="*/ 337279 h 1671918"/>
                <a:gd name="connsiteX715" fmla="*/ 960236 w 1760137"/>
                <a:gd name="connsiteY715" fmla="*/ 336931 h 1671918"/>
                <a:gd name="connsiteX716" fmla="*/ 957423 w 1760137"/>
                <a:gd name="connsiteY716" fmla="*/ 335888 h 1671918"/>
                <a:gd name="connsiteX717" fmla="*/ 952523 w 1760137"/>
                <a:gd name="connsiteY717" fmla="*/ 333091 h 1671918"/>
                <a:gd name="connsiteX718" fmla="*/ 946233 w 1760137"/>
                <a:gd name="connsiteY718" fmla="*/ 332269 h 1671918"/>
                <a:gd name="connsiteX719" fmla="*/ 945064 w 1760137"/>
                <a:gd name="connsiteY719" fmla="*/ 332633 h 1671918"/>
                <a:gd name="connsiteX720" fmla="*/ 943894 w 1760137"/>
                <a:gd name="connsiteY720" fmla="*/ 333328 h 1671918"/>
                <a:gd name="connsiteX721" fmla="*/ 942488 w 1760137"/>
                <a:gd name="connsiteY721" fmla="*/ 335082 h 1671918"/>
                <a:gd name="connsiteX722" fmla="*/ 941555 w 1760137"/>
                <a:gd name="connsiteY722" fmla="*/ 335904 h 1671918"/>
                <a:gd name="connsiteX723" fmla="*/ 939232 w 1760137"/>
                <a:gd name="connsiteY723" fmla="*/ 336599 h 1671918"/>
                <a:gd name="connsiteX724" fmla="*/ 931298 w 1760137"/>
                <a:gd name="connsiteY724" fmla="*/ 335904 h 1671918"/>
                <a:gd name="connsiteX725" fmla="*/ 928849 w 1760137"/>
                <a:gd name="connsiteY725" fmla="*/ 335082 h 1671918"/>
                <a:gd name="connsiteX726" fmla="*/ 927221 w 1760137"/>
                <a:gd name="connsiteY726" fmla="*/ 333328 h 1671918"/>
                <a:gd name="connsiteX727" fmla="*/ 924661 w 1760137"/>
                <a:gd name="connsiteY727" fmla="*/ 329487 h 1671918"/>
                <a:gd name="connsiteX728" fmla="*/ 902724 w 1760137"/>
                <a:gd name="connsiteY728" fmla="*/ 308483 h 1671918"/>
                <a:gd name="connsiteX729" fmla="*/ 901444 w 1760137"/>
                <a:gd name="connsiteY729" fmla="*/ 307662 h 1671918"/>
                <a:gd name="connsiteX730" fmla="*/ 898647 w 1760137"/>
                <a:gd name="connsiteY730" fmla="*/ 307077 h 1671918"/>
                <a:gd name="connsiteX731" fmla="*/ 897477 w 1760137"/>
                <a:gd name="connsiteY731" fmla="*/ 306381 h 1671918"/>
                <a:gd name="connsiteX732" fmla="*/ 895375 w 1760137"/>
                <a:gd name="connsiteY732" fmla="*/ 305781 h 1671918"/>
                <a:gd name="connsiteX733" fmla="*/ 889528 w 1760137"/>
                <a:gd name="connsiteY733" fmla="*/ 306603 h 1671918"/>
                <a:gd name="connsiteX734" fmla="*/ 887552 w 1760137"/>
                <a:gd name="connsiteY734" fmla="*/ 306840 h 1671918"/>
                <a:gd name="connsiteX735" fmla="*/ 887552 w 1760137"/>
                <a:gd name="connsiteY735" fmla="*/ 297974 h 1671918"/>
                <a:gd name="connsiteX736" fmla="*/ 887442 w 1760137"/>
                <a:gd name="connsiteY736" fmla="*/ 280115 h 1671918"/>
                <a:gd name="connsiteX737" fmla="*/ 887442 w 1760137"/>
                <a:gd name="connsiteY737" fmla="*/ 262272 h 1671918"/>
                <a:gd name="connsiteX738" fmla="*/ 887442 w 1760137"/>
                <a:gd name="connsiteY738" fmla="*/ 244429 h 1671918"/>
                <a:gd name="connsiteX739" fmla="*/ 887442 w 1760137"/>
                <a:gd name="connsiteY739" fmla="*/ 226713 h 1671918"/>
                <a:gd name="connsiteX740" fmla="*/ 887442 w 1760137"/>
                <a:gd name="connsiteY740" fmla="*/ 208870 h 1671918"/>
                <a:gd name="connsiteX741" fmla="*/ 887331 w 1760137"/>
                <a:gd name="connsiteY741" fmla="*/ 191026 h 1671918"/>
                <a:gd name="connsiteX742" fmla="*/ 887331 w 1760137"/>
                <a:gd name="connsiteY742" fmla="*/ 173183 h 1671918"/>
                <a:gd name="connsiteX743" fmla="*/ 887331 w 1760137"/>
                <a:gd name="connsiteY743" fmla="*/ 155340 h 1671918"/>
                <a:gd name="connsiteX744" fmla="*/ 887331 w 1760137"/>
                <a:gd name="connsiteY744" fmla="*/ 137608 h 1671918"/>
                <a:gd name="connsiteX745" fmla="*/ 887331 w 1760137"/>
                <a:gd name="connsiteY745" fmla="*/ 119764 h 1671918"/>
                <a:gd name="connsiteX746" fmla="*/ 887220 w 1760137"/>
                <a:gd name="connsiteY746" fmla="*/ 102048 h 1671918"/>
                <a:gd name="connsiteX747" fmla="*/ 887220 w 1760137"/>
                <a:gd name="connsiteY747" fmla="*/ 84189 h 1671918"/>
                <a:gd name="connsiteX748" fmla="*/ 887220 w 1760137"/>
                <a:gd name="connsiteY748" fmla="*/ 66346 h 1671918"/>
                <a:gd name="connsiteX749" fmla="*/ 887220 w 1760137"/>
                <a:gd name="connsiteY749" fmla="*/ 48614 h 1671918"/>
                <a:gd name="connsiteX750" fmla="*/ 887220 w 1760137"/>
                <a:gd name="connsiteY750" fmla="*/ 30771 h 1671918"/>
                <a:gd name="connsiteX751" fmla="*/ 887110 w 1760137"/>
                <a:gd name="connsiteY751" fmla="*/ 13055 h 1671918"/>
                <a:gd name="connsiteX752" fmla="*/ 887110 w 1760137"/>
                <a:gd name="connsiteY752" fmla="*/ 5231 h 1671918"/>
                <a:gd name="connsiteX753" fmla="*/ 885719 w 1760137"/>
                <a:gd name="connsiteY753" fmla="*/ 5231 h 1671918"/>
                <a:gd name="connsiteX754" fmla="*/ 862850 w 1760137"/>
                <a:gd name="connsiteY754" fmla="*/ 5231 h 1671918"/>
                <a:gd name="connsiteX755" fmla="*/ 844549 w 1760137"/>
                <a:gd name="connsiteY755" fmla="*/ 5231 h 1671918"/>
                <a:gd name="connsiteX756" fmla="*/ 820748 w 1760137"/>
                <a:gd name="connsiteY756" fmla="*/ 5121 h 1671918"/>
                <a:gd name="connsiteX757" fmla="*/ 792521 w 1760137"/>
                <a:gd name="connsiteY757" fmla="*/ 4883 h 1671918"/>
                <a:gd name="connsiteX758" fmla="*/ 761150 w 1760137"/>
                <a:gd name="connsiteY758" fmla="*/ 4646 h 1671918"/>
                <a:gd name="connsiteX759" fmla="*/ 727439 w 1760137"/>
                <a:gd name="connsiteY759" fmla="*/ 4299 h 1671918"/>
                <a:gd name="connsiteX760" fmla="*/ 692796 w 1760137"/>
                <a:gd name="connsiteY760" fmla="*/ 3951 h 1671918"/>
                <a:gd name="connsiteX761" fmla="*/ 658027 w 1760137"/>
                <a:gd name="connsiteY761" fmla="*/ 3366 h 1671918"/>
                <a:gd name="connsiteX762" fmla="*/ 624443 w 1760137"/>
                <a:gd name="connsiteY762" fmla="*/ 2782 h 1671918"/>
                <a:gd name="connsiteX763" fmla="*/ 593055 w 1760137"/>
                <a:gd name="connsiteY763" fmla="*/ 2197 h 1671918"/>
                <a:gd name="connsiteX764" fmla="*/ 564829 w 1760137"/>
                <a:gd name="connsiteY764" fmla="*/ 1502 h 1671918"/>
                <a:gd name="connsiteX765" fmla="*/ 541028 w 1760137"/>
                <a:gd name="connsiteY765" fmla="*/ 917 h 1671918"/>
                <a:gd name="connsiteX766" fmla="*/ 522726 w 1760137"/>
                <a:gd name="connsiteY766" fmla="*/ 458 h 1671918"/>
                <a:gd name="connsiteX767" fmla="*/ 510936 w 1760137"/>
                <a:gd name="connsiteY767" fmla="*/ 221 h 1671918"/>
                <a:gd name="connsiteX768" fmla="*/ 506748 w 1760137"/>
                <a:gd name="connsiteY768" fmla="*/ 110 h 1671918"/>
                <a:gd name="connsiteX769" fmla="*/ 501375 w 1760137"/>
                <a:gd name="connsiteY769" fmla="*/ 0 h 1671918"/>
                <a:gd name="connsiteX770" fmla="*/ 501375 w 1760137"/>
                <a:gd name="connsiteY770" fmla="*/ 2797 h 1671918"/>
                <a:gd name="connsiteX771" fmla="*/ 501264 w 1760137"/>
                <a:gd name="connsiteY771" fmla="*/ 7697 h 1671918"/>
                <a:gd name="connsiteX772" fmla="*/ 500569 w 1760137"/>
                <a:gd name="connsiteY772" fmla="*/ 29506 h 1671918"/>
                <a:gd name="connsiteX773" fmla="*/ 499873 w 1760137"/>
                <a:gd name="connsiteY773" fmla="*/ 51206 h 1671918"/>
                <a:gd name="connsiteX774" fmla="*/ 499178 w 1760137"/>
                <a:gd name="connsiteY774" fmla="*/ 73016 h 1671918"/>
                <a:gd name="connsiteX775" fmla="*/ 498482 w 1760137"/>
                <a:gd name="connsiteY775" fmla="*/ 94826 h 1671918"/>
                <a:gd name="connsiteX776" fmla="*/ 497787 w 1760137"/>
                <a:gd name="connsiteY776" fmla="*/ 116525 h 1671918"/>
                <a:gd name="connsiteX777" fmla="*/ 497092 w 1760137"/>
                <a:gd name="connsiteY777" fmla="*/ 138334 h 1671918"/>
                <a:gd name="connsiteX778" fmla="*/ 496397 w 1760137"/>
                <a:gd name="connsiteY778" fmla="*/ 160145 h 1671918"/>
                <a:gd name="connsiteX779" fmla="*/ 495701 w 1760137"/>
                <a:gd name="connsiteY779" fmla="*/ 181844 h 1671918"/>
                <a:gd name="connsiteX780" fmla="*/ 495006 w 1760137"/>
                <a:gd name="connsiteY780" fmla="*/ 203654 h 1671918"/>
                <a:gd name="connsiteX781" fmla="*/ 494310 w 1760137"/>
                <a:gd name="connsiteY781" fmla="*/ 225479 h 1671918"/>
                <a:gd name="connsiteX782" fmla="*/ 493615 w 1760137"/>
                <a:gd name="connsiteY782" fmla="*/ 247290 h 1671918"/>
                <a:gd name="connsiteX783" fmla="*/ 493030 w 1760137"/>
                <a:gd name="connsiteY783" fmla="*/ 269099 h 1671918"/>
                <a:gd name="connsiteX784" fmla="*/ 492319 w 1760137"/>
                <a:gd name="connsiteY784" fmla="*/ 290799 h 1671918"/>
                <a:gd name="connsiteX785" fmla="*/ 491624 w 1760137"/>
                <a:gd name="connsiteY785" fmla="*/ 312593 h 1671918"/>
                <a:gd name="connsiteX786" fmla="*/ 490802 w 1760137"/>
                <a:gd name="connsiteY786" fmla="*/ 334419 h 1671918"/>
                <a:gd name="connsiteX787" fmla="*/ 490106 w 1760137"/>
                <a:gd name="connsiteY787" fmla="*/ 356244 h 1671918"/>
                <a:gd name="connsiteX788" fmla="*/ 489411 w 1760137"/>
                <a:gd name="connsiteY788" fmla="*/ 378054 h 1671918"/>
                <a:gd name="connsiteX789" fmla="*/ 488700 w 1760137"/>
                <a:gd name="connsiteY789" fmla="*/ 399864 h 1671918"/>
                <a:gd name="connsiteX790" fmla="*/ 488004 w 1760137"/>
                <a:gd name="connsiteY790" fmla="*/ 421689 h 1671918"/>
                <a:gd name="connsiteX791" fmla="*/ 487309 w 1760137"/>
                <a:gd name="connsiteY791" fmla="*/ 443500 h 1671918"/>
                <a:gd name="connsiteX792" fmla="*/ 486613 w 1760137"/>
                <a:gd name="connsiteY792" fmla="*/ 465309 h 1671918"/>
                <a:gd name="connsiteX793" fmla="*/ 485918 w 1760137"/>
                <a:gd name="connsiteY793" fmla="*/ 487120 h 1671918"/>
                <a:gd name="connsiteX794" fmla="*/ 485223 w 1760137"/>
                <a:gd name="connsiteY794" fmla="*/ 508929 h 1671918"/>
                <a:gd name="connsiteX795" fmla="*/ 484528 w 1760137"/>
                <a:gd name="connsiteY795" fmla="*/ 530755 h 1671918"/>
                <a:gd name="connsiteX796" fmla="*/ 483832 w 1760137"/>
                <a:gd name="connsiteY796" fmla="*/ 552565 h 1671918"/>
                <a:gd name="connsiteX797" fmla="*/ 483137 w 1760137"/>
                <a:gd name="connsiteY797" fmla="*/ 574375 h 1671918"/>
                <a:gd name="connsiteX798" fmla="*/ 482441 w 1760137"/>
                <a:gd name="connsiteY798" fmla="*/ 596201 h 1671918"/>
                <a:gd name="connsiteX799" fmla="*/ 481746 w 1760137"/>
                <a:gd name="connsiteY799" fmla="*/ 618010 h 1671918"/>
                <a:gd name="connsiteX800" fmla="*/ 481051 w 1760137"/>
                <a:gd name="connsiteY800" fmla="*/ 639931 h 1671918"/>
                <a:gd name="connsiteX801" fmla="*/ 480355 w 1760137"/>
                <a:gd name="connsiteY801" fmla="*/ 661630 h 1671918"/>
                <a:gd name="connsiteX802" fmla="*/ 479660 w 1760137"/>
                <a:gd name="connsiteY802" fmla="*/ 683440 h 1671918"/>
                <a:gd name="connsiteX803" fmla="*/ 478949 w 1760137"/>
                <a:gd name="connsiteY803" fmla="*/ 705376 h 1671918"/>
                <a:gd name="connsiteX804" fmla="*/ 449426 w 1760137"/>
                <a:gd name="connsiteY804" fmla="*/ 704554 h 1671918"/>
                <a:gd name="connsiteX805" fmla="*/ 419809 w 1760137"/>
                <a:gd name="connsiteY805" fmla="*/ 703606 h 1671918"/>
                <a:gd name="connsiteX806" fmla="*/ 390192 w 1760137"/>
                <a:gd name="connsiteY806" fmla="*/ 702690 h 1671918"/>
                <a:gd name="connsiteX807" fmla="*/ 360559 w 1760137"/>
                <a:gd name="connsiteY807" fmla="*/ 701646 h 1671918"/>
                <a:gd name="connsiteX808" fmla="*/ 331036 w 1760137"/>
                <a:gd name="connsiteY808" fmla="*/ 700603 h 1671918"/>
                <a:gd name="connsiteX809" fmla="*/ 301419 w 1760137"/>
                <a:gd name="connsiteY809" fmla="*/ 699434 h 1671918"/>
                <a:gd name="connsiteX810" fmla="*/ 271802 w 1760137"/>
                <a:gd name="connsiteY810" fmla="*/ 698264 h 1671918"/>
                <a:gd name="connsiteX811" fmla="*/ 242280 w 1760137"/>
                <a:gd name="connsiteY811" fmla="*/ 696968 h 1671918"/>
                <a:gd name="connsiteX812" fmla="*/ 212647 w 1760137"/>
                <a:gd name="connsiteY812" fmla="*/ 695704 h 1671918"/>
                <a:gd name="connsiteX813" fmla="*/ 183140 w 1760137"/>
                <a:gd name="connsiteY813" fmla="*/ 694313 h 1671918"/>
                <a:gd name="connsiteX814" fmla="*/ 153523 w 1760137"/>
                <a:gd name="connsiteY814" fmla="*/ 692922 h 1671918"/>
                <a:gd name="connsiteX815" fmla="*/ 124000 w 1760137"/>
                <a:gd name="connsiteY815" fmla="*/ 691390 h 1671918"/>
                <a:gd name="connsiteX816" fmla="*/ 94367 w 1760137"/>
                <a:gd name="connsiteY816" fmla="*/ 689873 h 1671918"/>
                <a:gd name="connsiteX817" fmla="*/ 64861 w 1760137"/>
                <a:gd name="connsiteY817" fmla="*/ 688244 h 1671918"/>
                <a:gd name="connsiteX818" fmla="*/ 35228 w 1760137"/>
                <a:gd name="connsiteY818" fmla="*/ 686617 h 1671918"/>
                <a:gd name="connsiteX819" fmla="*/ 5706 w 1760137"/>
                <a:gd name="connsiteY819" fmla="*/ 684862 h 1671918"/>
                <a:gd name="connsiteX820" fmla="*/ 2212 w 1760137"/>
                <a:gd name="connsiteY820" fmla="*/ 684625 h 1671918"/>
                <a:gd name="connsiteX821" fmla="*/ 0 w 1760137"/>
                <a:gd name="connsiteY821" fmla="*/ 684515 h 1671918"/>
                <a:gd name="connsiteX822" fmla="*/ 0 w 1760137"/>
                <a:gd name="connsiteY822" fmla="*/ 687201 h 1671918"/>
                <a:gd name="connsiteX823" fmla="*/ 2450 w 1760137"/>
                <a:gd name="connsiteY823" fmla="*/ 693034 h 1671918"/>
                <a:gd name="connsiteX824" fmla="*/ 2908 w 1760137"/>
                <a:gd name="connsiteY824" fmla="*/ 696415 h 1671918"/>
                <a:gd name="connsiteX825" fmla="*/ 3145 w 1760137"/>
                <a:gd name="connsiteY825" fmla="*/ 700034 h 1671918"/>
                <a:gd name="connsiteX826" fmla="*/ 3840 w 1760137"/>
                <a:gd name="connsiteY826" fmla="*/ 702832 h 1671918"/>
                <a:gd name="connsiteX827" fmla="*/ 6875 w 1760137"/>
                <a:gd name="connsiteY827" fmla="*/ 707858 h 1671918"/>
                <a:gd name="connsiteX828" fmla="*/ 5816 w 1760137"/>
                <a:gd name="connsiteY828" fmla="*/ 708900 h 1671918"/>
                <a:gd name="connsiteX829" fmla="*/ 6638 w 1760137"/>
                <a:gd name="connsiteY829" fmla="*/ 710765 h 1671918"/>
                <a:gd name="connsiteX830" fmla="*/ 7807 w 1760137"/>
                <a:gd name="connsiteY830" fmla="*/ 712172 h 1671918"/>
                <a:gd name="connsiteX831" fmla="*/ 9324 w 1760137"/>
                <a:gd name="connsiteY831" fmla="*/ 713215 h 1671918"/>
                <a:gd name="connsiteX832" fmla="*/ 11079 w 1760137"/>
                <a:gd name="connsiteY832" fmla="*/ 713563 h 1671918"/>
                <a:gd name="connsiteX833" fmla="*/ 12817 w 1760137"/>
                <a:gd name="connsiteY833" fmla="*/ 714843 h 1671918"/>
                <a:gd name="connsiteX834" fmla="*/ 20277 w 1760137"/>
                <a:gd name="connsiteY834" fmla="*/ 723583 h 1671918"/>
                <a:gd name="connsiteX835" fmla="*/ 22853 w 1760137"/>
                <a:gd name="connsiteY835" fmla="*/ 724404 h 1671918"/>
                <a:gd name="connsiteX836" fmla="*/ 28795 w 1760137"/>
                <a:gd name="connsiteY836" fmla="*/ 724167 h 1671918"/>
                <a:gd name="connsiteX837" fmla="*/ 33584 w 1760137"/>
                <a:gd name="connsiteY837" fmla="*/ 726506 h 1671918"/>
                <a:gd name="connsiteX838" fmla="*/ 37788 w 1760137"/>
                <a:gd name="connsiteY838" fmla="*/ 731169 h 1671918"/>
                <a:gd name="connsiteX839" fmla="*/ 41044 w 1760137"/>
                <a:gd name="connsiteY839" fmla="*/ 736874 h 1671918"/>
                <a:gd name="connsiteX840" fmla="*/ 43367 w 1760137"/>
                <a:gd name="connsiteY840" fmla="*/ 742342 h 1671918"/>
                <a:gd name="connsiteX841" fmla="*/ 46180 w 1760137"/>
                <a:gd name="connsiteY841" fmla="*/ 753200 h 1671918"/>
                <a:gd name="connsiteX842" fmla="*/ 47571 w 1760137"/>
                <a:gd name="connsiteY842" fmla="*/ 756108 h 1671918"/>
                <a:gd name="connsiteX843" fmla="*/ 52818 w 1760137"/>
                <a:gd name="connsiteY843" fmla="*/ 763109 h 1671918"/>
                <a:gd name="connsiteX844" fmla="*/ 53987 w 1760137"/>
                <a:gd name="connsiteY844" fmla="*/ 765559 h 1671918"/>
                <a:gd name="connsiteX845" fmla="*/ 54446 w 1760137"/>
                <a:gd name="connsiteY845" fmla="*/ 767187 h 1671918"/>
                <a:gd name="connsiteX846" fmla="*/ 54556 w 1760137"/>
                <a:gd name="connsiteY846" fmla="*/ 768119 h 1671918"/>
                <a:gd name="connsiteX847" fmla="*/ 54793 w 1760137"/>
                <a:gd name="connsiteY847" fmla="*/ 768799 h 1671918"/>
                <a:gd name="connsiteX848" fmla="*/ 55615 w 1760137"/>
                <a:gd name="connsiteY848" fmla="*/ 769984 h 1671918"/>
                <a:gd name="connsiteX849" fmla="*/ 60056 w 1760137"/>
                <a:gd name="connsiteY849" fmla="*/ 772892 h 1671918"/>
                <a:gd name="connsiteX850" fmla="*/ 61336 w 1760137"/>
                <a:gd name="connsiteY850" fmla="*/ 774851 h 1671918"/>
                <a:gd name="connsiteX851" fmla="*/ 64371 w 1760137"/>
                <a:gd name="connsiteY851" fmla="*/ 776385 h 1671918"/>
                <a:gd name="connsiteX852" fmla="*/ 69839 w 1760137"/>
                <a:gd name="connsiteY852" fmla="*/ 778360 h 1671918"/>
                <a:gd name="connsiteX853" fmla="*/ 74280 w 1760137"/>
                <a:gd name="connsiteY853" fmla="*/ 781379 h 1671918"/>
                <a:gd name="connsiteX854" fmla="*/ 76730 w 1760137"/>
                <a:gd name="connsiteY854" fmla="*/ 782548 h 1671918"/>
                <a:gd name="connsiteX855" fmla="*/ 80112 w 1760137"/>
                <a:gd name="connsiteY855" fmla="*/ 783149 h 1671918"/>
                <a:gd name="connsiteX856" fmla="*/ 82214 w 1760137"/>
                <a:gd name="connsiteY856" fmla="*/ 784082 h 1671918"/>
                <a:gd name="connsiteX857" fmla="*/ 87935 w 1760137"/>
                <a:gd name="connsiteY857" fmla="*/ 788380 h 1671918"/>
                <a:gd name="connsiteX858" fmla="*/ 89452 w 1760137"/>
                <a:gd name="connsiteY858" fmla="*/ 790040 h 1671918"/>
                <a:gd name="connsiteX859" fmla="*/ 90385 w 1760137"/>
                <a:gd name="connsiteY859" fmla="*/ 791557 h 1671918"/>
                <a:gd name="connsiteX860" fmla="*/ 91206 w 1760137"/>
                <a:gd name="connsiteY860" fmla="*/ 794228 h 1671918"/>
                <a:gd name="connsiteX861" fmla="*/ 91902 w 1760137"/>
                <a:gd name="connsiteY861" fmla="*/ 795635 h 1671918"/>
                <a:gd name="connsiteX862" fmla="*/ 94462 w 1760137"/>
                <a:gd name="connsiteY862" fmla="*/ 797262 h 1671918"/>
                <a:gd name="connsiteX863" fmla="*/ 95979 w 1760137"/>
                <a:gd name="connsiteY863" fmla="*/ 798542 h 1671918"/>
                <a:gd name="connsiteX864" fmla="*/ 95979 w 1760137"/>
                <a:gd name="connsiteY864" fmla="*/ 799127 h 1671918"/>
                <a:gd name="connsiteX865" fmla="*/ 98208 w 1760137"/>
                <a:gd name="connsiteY865" fmla="*/ 800060 h 1671918"/>
                <a:gd name="connsiteX866" fmla="*/ 100531 w 1760137"/>
                <a:gd name="connsiteY866" fmla="*/ 802162 h 1671918"/>
                <a:gd name="connsiteX867" fmla="*/ 110203 w 1760137"/>
                <a:gd name="connsiteY867" fmla="*/ 814742 h 1671918"/>
                <a:gd name="connsiteX868" fmla="*/ 111025 w 1760137"/>
                <a:gd name="connsiteY868" fmla="*/ 817666 h 1671918"/>
                <a:gd name="connsiteX869" fmla="*/ 112195 w 1760137"/>
                <a:gd name="connsiteY869" fmla="*/ 819768 h 1671918"/>
                <a:gd name="connsiteX870" fmla="*/ 122104 w 1760137"/>
                <a:gd name="connsiteY870" fmla="*/ 826864 h 1671918"/>
                <a:gd name="connsiteX871" fmla="*/ 124332 w 1760137"/>
                <a:gd name="connsiteY871" fmla="*/ 827922 h 1671918"/>
                <a:gd name="connsiteX872" fmla="*/ 125154 w 1760137"/>
                <a:gd name="connsiteY872" fmla="*/ 828634 h 1671918"/>
                <a:gd name="connsiteX873" fmla="*/ 128315 w 1760137"/>
                <a:gd name="connsiteY873" fmla="*/ 832585 h 1671918"/>
                <a:gd name="connsiteX874" fmla="*/ 130986 w 1760137"/>
                <a:gd name="connsiteY874" fmla="*/ 834814 h 1671918"/>
                <a:gd name="connsiteX875" fmla="*/ 133198 w 1760137"/>
                <a:gd name="connsiteY875" fmla="*/ 836204 h 1671918"/>
                <a:gd name="connsiteX876" fmla="*/ 135174 w 1760137"/>
                <a:gd name="connsiteY876" fmla="*/ 837958 h 1671918"/>
                <a:gd name="connsiteX877" fmla="*/ 136580 w 1760137"/>
                <a:gd name="connsiteY877" fmla="*/ 841119 h 1671918"/>
                <a:gd name="connsiteX878" fmla="*/ 138098 w 1760137"/>
                <a:gd name="connsiteY878" fmla="*/ 846698 h 1671918"/>
                <a:gd name="connsiteX879" fmla="*/ 139267 w 1760137"/>
                <a:gd name="connsiteY879" fmla="*/ 849053 h 1671918"/>
                <a:gd name="connsiteX880" fmla="*/ 142649 w 1760137"/>
                <a:gd name="connsiteY880" fmla="*/ 850918 h 1671918"/>
                <a:gd name="connsiteX881" fmla="*/ 146837 w 1760137"/>
                <a:gd name="connsiteY881" fmla="*/ 856639 h 1671918"/>
                <a:gd name="connsiteX882" fmla="*/ 157458 w 1760137"/>
                <a:gd name="connsiteY882" fmla="*/ 865726 h 1671918"/>
                <a:gd name="connsiteX883" fmla="*/ 162341 w 1760137"/>
                <a:gd name="connsiteY883" fmla="*/ 872712 h 1671918"/>
                <a:gd name="connsiteX884" fmla="*/ 163985 w 1760137"/>
                <a:gd name="connsiteY884" fmla="*/ 874245 h 1671918"/>
                <a:gd name="connsiteX885" fmla="*/ 167952 w 1760137"/>
                <a:gd name="connsiteY885" fmla="*/ 875415 h 1671918"/>
                <a:gd name="connsiteX886" fmla="*/ 175396 w 1760137"/>
                <a:gd name="connsiteY886" fmla="*/ 879603 h 1671918"/>
                <a:gd name="connsiteX887" fmla="*/ 176218 w 1760137"/>
                <a:gd name="connsiteY887" fmla="*/ 880440 h 1671918"/>
                <a:gd name="connsiteX888" fmla="*/ 176913 w 1760137"/>
                <a:gd name="connsiteY888" fmla="*/ 881483 h 1671918"/>
                <a:gd name="connsiteX889" fmla="*/ 177609 w 1760137"/>
                <a:gd name="connsiteY889" fmla="*/ 882305 h 1671918"/>
                <a:gd name="connsiteX890" fmla="*/ 178999 w 1760137"/>
                <a:gd name="connsiteY890" fmla="*/ 883000 h 1671918"/>
                <a:gd name="connsiteX891" fmla="*/ 179710 w 1760137"/>
                <a:gd name="connsiteY891" fmla="*/ 883000 h 1671918"/>
                <a:gd name="connsiteX892" fmla="*/ 180295 w 1760137"/>
                <a:gd name="connsiteY892" fmla="*/ 882653 h 1671918"/>
                <a:gd name="connsiteX893" fmla="*/ 181338 w 1760137"/>
                <a:gd name="connsiteY893" fmla="*/ 881610 h 1671918"/>
                <a:gd name="connsiteX894" fmla="*/ 181797 w 1760137"/>
                <a:gd name="connsiteY894" fmla="*/ 881373 h 1671918"/>
                <a:gd name="connsiteX895" fmla="*/ 183187 w 1760137"/>
                <a:gd name="connsiteY895" fmla="*/ 881957 h 1671918"/>
                <a:gd name="connsiteX896" fmla="*/ 184009 w 1760137"/>
                <a:gd name="connsiteY896" fmla="*/ 882195 h 1671918"/>
                <a:gd name="connsiteX897" fmla="*/ 185052 w 1760137"/>
                <a:gd name="connsiteY897" fmla="*/ 882779 h 1671918"/>
                <a:gd name="connsiteX898" fmla="*/ 186222 w 1760137"/>
                <a:gd name="connsiteY898" fmla="*/ 885102 h 1671918"/>
                <a:gd name="connsiteX899" fmla="*/ 187502 w 1760137"/>
                <a:gd name="connsiteY899" fmla="*/ 885671 h 1671918"/>
                <a:gd name="connsiteX900" fmla="*/ 188909 w 1760137"/>
                <a:gd name="connsiteY900" fmla="*/ 885908 h 1671918"/>
                <a:gd name="connsiteX901" fmla="*/ 189951 w 1760137"/>
                <a:gd name="connsiteY901" fmla="*/ 886398 h 1671918"/>
                <a:gd name="connsiteX902" fmla="*/ 190536 w 1760137"/>
                <a:gd name="connsiteY902" fmla="*/ 887331 h 1671918"/>
                <a:gd name="connsiteX903" fmla="*/ 190647 w 1760137"/>
                <a:gd name="connsiteY903" fmla="*/ 889069 h 1671918"/>
                <a:gd name="connsiteX904" fmla="*/ 191105 w 1760137"/>
                <a:gd name="connsiteY904" fmla="*/ 888832 h 1671918"/>
                <a:gd name="connsiteX905" fmla="*/ 191690 w 1760137"/>
                <a:gd name="connsiteY905" fmla="*/ 889290 h 1671918"/>
                <a:gd name="connsiteX906" fmla="*/ 193334 w 1760137"/>
                <a:gd name="connsiteY906" fmla="*/ 891266 h 1671918"/>
                <a:gd name="connsiteX907" fmla="*/ 194266 w 1760137"/>
                <a:gd name="connsiteY907" fmla="*/ 890223 h 1671918"/>
                <a:gd name="connsiteX908" fmla="*/ 194266 w 1760137"/>
                <a:gd name="connsiteY908" fmla="*/ 890223 h 1671918"/>
                <a:gd name="connsiteX909" fmla="*/ 200208 w 1760137"/>
                <a:gd name="connsiteY909" fmla="*/ 898031 h 1671918"/>
                <a:gd name="connsiteX910" fmla="*/ 202785 w 1760137"/>
                <a:gd name="connsiteY910" fmla="*/ 899184 h 1671918"/>
                <a:gd name="connsiteX911" fmla="*/ 205234 w 1760137"/>
                <a:gd name="connsiteY911" fmla="*/ 899911 h 1671918"/>
                <a:gd name="connsiteX912" fmla="*/ 208032 w 1760137"/>
                <a:gd name="connsiteY912" fmla="*/ 901428 h 1671918"/>
                <a:gd name="connsiteX913" fmla="*/ 210592 w 1760137"/>
                <a:gd name="connsiteY913" fmla="*/ 903641 h 1671918"/>
                <a:gd name="connsiteX914" fmla="*/ 212220 w 1760137"/>
                <a:gd name="connsiteY914" fmla="*/ 906090 h 1671918"/>
                <a:gd name="connsiteX915" fmla="*/ 212567 w 1760137"/>
                <a:gd name="connsiteY915" fmla="*/ 907718 h 1671918"/>
                <a:gd name="connsiteX916" fmla="*/ 212567 w 1760137"/>
                <a:gd name="connsiteY916" fmla="*/ 909583 h 1671918"/>
                <a:gd name="connsiteX917" fmla="*/ 212804 w 1760137"/>
                <a:gd name="connsiteY917" fmla="*/ 911211 h 1671918"/>
                <a:gd name="connsiteX918" fmla="*/ 213626 w 1760137"/>
                <a:gd name="connsiteY918" fmla="*/ 912618 h 1671918"/>
                <a:gd name="connsiteX919" fmla="*/ 215033 w 1760137"/>
                <a:gd name="connsiteY919" fmla="*/ 913092 h 1671918"/>
                <a:gd name="connsiteX920" fmla="*/ 219237 w 1760137"/>
                <a:gd name="connsiteY920" fmla="*/ 913914 h 1671918"/>
                <a:gd name="connsiteX921" fmla="*/ 220169 w 1760137"/>
                <a:gd name="connsiteY921" fmla="*/ 914499 h 1671918"/>
                <a:gd name="connsiteX922" fmla="*/ 220865 w 1760137"/>
                <a:gd name="connsiteY922" fmla="*/ 916237 h 1671918"/>
                <a:gd name="connsiteX923" fmla="*/ 224705 w 1760137"/>
                <a:gd name="connsiteY923" fmla="*/ 921262 h 1671918"/>
                <a:gd name="connsiteX924" fmla="*/ 226223 w 1760137"/>
                <a:gd name="connsiteY924" fmla="*/ 924060 h 1671918"/>
                <a:gd name="connsiteX925" fmla="*/ 226459 w 1760137"/>
                <a:gd name="connsiteY925" fmla="*/ 925577 h 1671918"/>
                <a:gd name="connsiteX926" fmla="*/ 226570 w 1760137"/>
                <a:gd name="connsiteY926" fmla="*/ 928959 h 1671918"/>
                <a:gd name="connsiteX927" fmla="*/ 226807 w 1760137"/>
                <a:gd name="connsiteY927" fmla="*/ 930476 h 1671918"/>
                <a:gd name="connsiteX928" fmla="*/ 229035 w 1760137"/>
                <a:gd name="connsiteY928" fmla="*/ 931994 h 1671918"/>
                <a:gd name="connsiteX929" fmla="*/ 229494 w 1760137"/>
                <a:gd name="connsiteY929" fmla="*/ 932815 h 1671918"/>
                <a:gd name="connsiteX930" fmla="*/ 229383 w 1760137"/>
                <a:gd name="connsiteY930" fmla="*/ 933748 h 1671918"/>
                <a:gd name="connsiteX931" fmla="*/ 228562 w 1760137"/>
                <a:gd name="connsiteY931" fmla="*/ 935486 h 1671918"/>
                <a:gd name="connsiteX932" fmla="*/ 228324 w 1760137"/>
                <a:gd name="connsiteY932" fmla="*/ 936530 h 1671918"/>
                <a:gd name="connsiteX933" fmla="*/ 228562 w 1760137"/>
                <a:gd name="connsiteY933" fmla="*/ 938268 h 1671918"/>
                <a:gd name="connsiteX934" fmla="*/ 229841 w 1760137"/>
                <a:gd name="connsiteY934" fmla="*/ 940370 h 1671918"/>
                <a:gd name="connsiteX935" fmla="*/ 230079 w 1760137"/>
                <a:gd name="connsiteY935" fmla="*/ 941998 h 1671918"/>
                <a:gd name="connsiteX936" fmla="*/ 229731 w 1760137"/>
                <a:gd name="connsiteY936" fmla="*/ 944195 h 1671918"/>
                <a:gd name="connsiteX937" fmla="*/ 229494 w 1760137"/>
                <a:gd name="connsiteY937" fmla="*/ 945269 h 1671918"/>
                <a:gd name="connsiteX938" fmla="*/ 229731 w 1760137"/>
                <a:gd name="connsiteY938" fmla="*/ 946091 h 1671918"/>
                <a:gd name="connsiteX939" fmla="*/ 230774 w 1760137"/>
                <a:gd name="connsiteY939" fmla="*/ 947956 h 1671918"/>
                <a:gd name="connsiteX940" fmla="*/ 231722 w 1760137"/>
                <a:gd name="connsiteY940" fmla="*/ 949125 h 1671918"/>
                <a:gd name="connsiteX941" fmla="*/ 233476 w 1760137"/>
                <a:gd name="connsiteY941" fmla="*/ 950169 h 1671918"/>
                <a:gd name="connsiteX942" fmla="*/ 234298 w 1760137"/>
                <a:gd name="connsiteY942" fmla="*/ 951212 h 1671918"/>
                <a:gd name="connsiteX943" fmla="*/ 234535 w 1760137"/>
                <a:gd name="connsiteY943" fmla="*/ 952619 h 1671918"/>
                <a:gd name="connsiteX944" fmla="*/ 234535 w 1760137"/>
                <a:gd name="connsiteY944" fmla="*/ 954483 h 1671918"/>
                <a:gd name="connsiteX945" fmla="*/ 234773 w 1760137"/>
                <a:gd name="connsiteY945" fmla="*/ 956000 h 1671918"/>
                <a:gd name="connsiteX946" fmla="*/ 235468 w 1760137"/>
                <a:gd name="connsiteY946" fmla="*/ 956696 h 1671918"/>
                <a:gd name="connsiteX947" fmla="*/ 238028 w 1760137"/>
                <a:gd name="connsiteY947" fmla="*/ 958450 h 1671918"/>
                <a:gd name="connsiteX948" fmla="*/ 239782 w 1760137"/>
                <a:gd name="connsiteY948" fmla="*/ 962290 h 1671918"/>
                <a:gd name="connsiteX949" fmla="*/ 241300 w 1760137"/>
                <a:gd name="connsiteY949" fmla="*/ 966731 h 1671918"/>
                <a:gd name="connsiteX950" fmla="*/ 242817 w 1760137"/>
                <a:gd name="connsiteY950" fmla="*/ 969877 h 1671918"/>
                <a:gd name="connsiteX951" fmla="*/ 243749 w 1760137"/>
                <a:gd name="connsiteY951" fmla="*/ 970699 h 1671918"/>
                <a:gd name="connsiteX952" fmla="*/ 246088 w 1760137"/>
                <a:gd name="connsiteY952" fmla="*/ 971994 h 1671918"/>
                <a:gd name="connsiteX953" fmla="*/ 247369 w 1760137"/>
                <a:gd name="connsiteY953" fmla="*/ 973275 h 1671918"/>
                <a:gd name="connsiteX954" fmla="*/ 249692 w 1760137"/>
                <a:gd name="connsiteY954" fmla="*/ 978996 h 1671918"/>
                <a:gd name="connsiteX955" fmla="*/ 251556 w 1760137"/>
                <a:gd name="connsiteY955" fmla="*/ 981556 h 1671918"/>
                <a:gd name="connsiteX956" fmla="*/ 251794 w 1760137"/>
                <a:gd name="connsiteY956" fmla="*/ 985065 h 1671918"/>
                <a:gd name="connsiteX957" fmla="*/ 251320 w 1760137"/>
                <a:gd name="connsiteY957" fmla="*/ 990786 h 1671918"/>
                <a:gd name="connsiteX958" fmla="*/ 250624 w 1760137"/>
                <a:gd name="connsiteY958" fmla="*/ 994389 h 1671918"/>
                <a:gd name="connsiteX959" fmla="*/ 248522 w 1760137"/>
                <a:gd name="connsiteY959" fmla="*/ 999873 h 1671918"/>
                <a:gd name="connsiteX960" fmla="*/ 247938 w 1760137"/>
                <a:gd name="connsiteY960" fmla="*/ 1003018 h 1671918"/>
                <a:gd name="connsiteX961" fmla="*/ 248048 w 1760137"/>
                <a:gd name="connsiteY961" fmla="*/ 1006748 h 1671918"/>
                <a:gd name="connsiteX962" fmla="*/ 250261 w 1760137"/>
                <a:gd name="connsiteY962" fmla="*/ 1015488 h 1671918"/>
                <a:gd name="connsiteX963" fmla="*/ 250261 w 1760137"/>
                <a:gd name="connsiteY963" fmla="*/ 1016895 h 1671918"/>
                <a:gd name="connsiteX964" fmla="*/ 249802 w 1760137"/>
                <a:gd name="connsiteY964" fmla="*/ 1019217 h 1671918"/>
                <a:gd name="connsiteX965" fmla="*/ 250039 w 1760137"/>
                <a:gd name="connsiteY965" fmla="*/ 1020846 h 1671918"/>
                <a:gd name="connsiteX966" fmla="*/ 250498 w 1760137"/>
                <a:gd name="connsiteY966" fmla="*/ 1021667 h 1671918"/>
                <a:gd name="connsiteX967" fmla="*/ 252252 w 1760137"/>
                <a:gd name="connsiteY967" fmla="*/ 1023895 h 1671918"/>
                <a:gd name="connsiteX968" fmla="*/ 252600 w 1760137"/>
                <a:gd name="connsiteY968" fmla="*/ 1024717 h 1671918"/>
                <a:gd name="connsiteX969" fmla="*/ 253058 w 1760137"/>
                <a:gd name="connsiteY969" fmla="*/ 1026345 h 1671918"/>
                <a:gd name="connsiteX970" fmla="*/ 255508 w 1760137"/>
                <a:gd name="connsiteY970" fmla="*/ 1029617 h 1671918"/>
                <a:gd name="connsiteX971" fmla="*/ 257135 w 1760137"/>
                <a:gd name="connsiteY971" fmla="*/ 1036965 h 1671918"/>
                <a:gd name="connsiteX972" fmla="*/ 257610 w 1760137"/>
                <a:gd name="connsiteY972" fmla="*/ 1038357 h 1671918"/>
                <a:gd name="connsiteX973" fmla="*/ 259933 w 1760137"/>
                <a:gd name="connsiteY973" fmla="*/ 1041265 h 1671918"/>
                <a:gd name="connsiteX974" fmla="*/ 262256 w 1760137"/>
                <a:gd name="connsiteY974" fmla="*/ 1043367 h 1671918"/>
                <a:gd name="connsiteX975" fmla="*/ 263995 w 1760137"/>
                <a:gd name="connsiteY975" fmla="*/ 1045689 h 1671918"/>
                <a:gd name="connsiteX976" fmla="*/ 264927 w 1760137"/>
                <a:gd name="connsiteY976" fmla="*/ 1052454 h 1671918"/>
                <a:gd name="connsiteX977" fmla="*/ 267155 w 1760137"/>
                <a:gd name="connsiteY977" fmla="*/ 1057006 h 1671918"/>
                <a:gd name="connsiteX978" fmla="*/ 267977 w 1760137"/>
                <a:gd name="connsiteY978" fmla="*/ 1059328 h 1671918"/>
                <a:gd name="connsiteX979" fmla="*/ 268088 w 1760137"/>
                <a:gd name="connsiteY979" fmla="*/ 1061542 h 1671918"/>
                <a:gd name="connsiteX980" fmla="*/ 268088 w 1760137"/>
                <a:gd name="connsiteY980" fmla="*/ 1063185 h 1671918"/>
                <a:gd name="connsiteX981" fmla="*/ 268546 w 1760137"/>
                <a:gd name="connsiteY981" fmla="*/ 1064702 h 1671918"/>
                <a:gd name="connsiteX982" fmla="*/ 270411 w 1760137"/>
                <a:gd name="connsiteY982" fmla="*/ 1066915 h 1671918"/>
                <a:gd name="connsiteX983" fmla="*/ 276717 w 1760137"/>
                <a:gd name="connsiteY983" fmla="*/ 1071703 h 1671918"/>
                <a:gd name="connsiteX984" fmla="*/ 278582 w 1760137"/>
                <a:gd name="connsiteY984" fmla="*/ 1073679 h 1671918"/>
                <a:gd name="connsiteX985" fmla="*/ 278930 w 1760137"/>
                <a:gd name="connsiteY985" fmla="*/ 1074722 h 1671918"/>
                <a:gd name="connsiteX986" fmla="*/ 279388 w 1760137"/>
                <a:gd name="connsiteY986" fmla="*/ 1076129 h 1671918"/>
                <a:gd name="connsiteX987" fmla="*/ 279973 w 1760137"/>
                <a:gd name="connsiteY987" fmla="*/ 1077520 h 1671918"/>
                <a:gd name="connsiteX988" fmla="*/ 280794 w 1760137"/>
                <a:gd name="connsiteY988" fmla="*/ 1078104 h 1671918"/>
                <a:gd name="connsiteX989" fmla="*/ 281727 w 1760137"/>
                <a:gd name="connsiteY989" fmla="*/ 1078563 h 1671918"/>
                <a:gd name="connsiteX990" fmla="*/ 292569 w 1760137"/>
                <a:gd name="connsiteY990" fmla="*/ 1086149 h 1671918"/>
                <a:gd name="connsiteX991" fmla="*/ 293975 w 1760137"/>
                <a:gd name="connsiteY991" fmla="*/ 1088251 h 1671918"/>
                <a:gd name="connsiteX992" fmla="*/ 296425 w 1760137"/>
                <a:gd name="connsiteY992" fmla="*/ 1087081 h 1671918"/>
                <a:gd name="connsiteX993" fmla="*/ 300281 w 1760137"/>
                <a:gd name="connsiteY993" fmla="*/ 1087207 h 1671918"/>
                <a:gd name="connsiteX994" fmla="*/ 303774 w 1760137"/>
                <a:gd name="connsiteY994" fmla="*/ 1088251 h 1671918"/>
                <a:gd name="connsiteX995" fmla="*/ 305876 w 1760137"/>
                <a:gd name="connsiteY995" fmla="*/ 1091158 h 1671918"/>
                <a:gd name="connsiteX996" fmla="*/ 309037 w 1760137"/>
                <a:gd name="connsiteY996" fmla="*/ 1093734 h 1671918"/>
                <a:gd name="connsiteX997" fmla="*/ 310096 w 1760137"/>
                <a:gd name="connsiteY997" fmla="*/ 1094304 h 1671918"/>
                <a:gd name="connsiteX998" fmla="*/ 311028 w 1760137"/>
                <a:gd name="connsiteY998" fmla="*/ 1095126 h 1671918"/>
                <a:gd name="connsiteX999" fmla="*/ 313241 w 1760137"/>
                <a:gd name="connsiteY999" fmla="*/ 1100831 h 1671918"/>
                <a:gd name="connsiteX1000" fmla="*/ 317555 w 1760137"/>
                <a:gd name="connsiteY1000" fmla="*/ 1106078 h 1671918"/>
                <a:gd name="connsiteX1001" fmla="*/ 320368 w 1760137"/>
                <a:gd name="connsiteY1001" fmla="*/ 1108654 h 1671918"/>
                <a:gd name="connsiteX1002" fmla="*/ 325031 w 1760137"/>
                <a:gd name="connsiteY1002" fmla="*/ 1111214 h 1671918"/>
                <a:gd name="connsiteX1003" fmla="*/ 331321 w 1760137"/>
                <a:gd name="connsiteY1003" fmla="*/ 1118800 h 1671918"/>
                <a:gd name="connsiteX1004" fmla="*/ 336473 w 1760137"/>
                <a:gd name="connsiteY1004" fmla="*/ 1121961 h 1671918"/>
                <a:gd name="connsiteX1005" fmla="*/ 348832 w 1760137"/>
                <a:gd name="connsiteY1005" fmla="*/ 1126623 h 1671918"/>
                <a:gd name="connsiteX1006" fmla="*/ 357445 w 1760137"/>
                <a:gd name="connsiteY1006" fmla="*/ 1128725 h 1671918"/>
                <a:gd name="connsiteX1007" fmla="*/ 367023 w 1760137"/>
                <a:gd name="connsiteY1007" fmla="*/ 1129657 h 1671918"/>
                <a:gd name="connsiteX1008" fmla="*/ 368540 w 1760137"/>
                <a:gd name="connsiteY1008" fmla="*/ 1130242 h 1671918"/>
                <a:gd name="connsiteX1009" fmla="*/ 369820 w 1760137"/>
                <a:gd name="connsiteY1009" fmla="*/ 1131412 h 1671918"/>
                <a:gd name="connsiteX1010" fmla="*/ 370405 w 1760137"/>
                <a:gd name="connsiteY1010" fmla="*/ 1132929 h 1671918"/>
                <a:gd name="connsiteX1011" fmla="*/ 369125 w 1760137"/>
                <a:gd name="connsiteY1011" fmla="*/ 1136438 h 1671918"/>
                <a:gd name="connsiteX1012" fmla="*/ 370057 w 1760137"/>
                <a:gd name="connsiteY1012" fmla="*/ 1137259 h 1671918"/>
                <a:gd name="connsiteX1013" fmla="*/ 371590 w 1760137"/>
                <a:gd name="connsiteY1013" fmla="*/ 1137844 h 1671918"/>
                <a:gd name="connsiteX1014" fmla="*/ 372870 w 1760137"/>
                <a:gd name="connsiteY1014" fmla="*/ 1138429 h 1671918"/>
                <a:gd name="connsiteX1015" fmla="*/ 379176 w 1760137"/>
                <a:gd name="connsiteY1015" fmla="*/ 1144261 h 1671918"/>
                <a:gd name="connsiteX1016" fmla="*/ 383127 w 1760137"/>
                <a:gd name="connsiteY1016" fmla="*/ 1146584 h 1671918"/>
                <a:gd name="connsiteX1017" fmla="*/ 395138 w 1760137"/>
                <a:gd name="connsiteY1017" fmla="*/ 1149966 h 1671918"/>
                <a:gd name="connsiteX1018" fmla="*/ 398868 w 1760137"/>
                <a:gd name="connsiteY1018" fmla="*/ 1149856 h 1671918"/>
                <a:gd name="connsiteX1019" fmla="*/ 399911 w 1760137"/>
                <a:gd name="connsiteY1019" fmla="*/ 1150093 h 1671918"/>
                <a:gd name="connsiteX1020" fmla="*/ 401081 w 1760137"/>
                <a:gd name="connsiteY1020" fmla="*/ 1151025 h 1671918"/>
                <a:gd name="connsiteX1021" fmla="*/ 401539 w 1760137"/>
                <a:gd name="connsiteY1021" fmla="*/ 1152084 h 1671918"/>
                <a:gd name="connsiteX1022" fmla="*/ 401776 w 1760137"/>
                <a:gd name="connsiteY1022" fmla="*/ 1153238 h 1671918"/>
                <a:gd name="connsiteX1023" fmla="*/ 402598 w 1760137"/>
                <a:gd name="connsiteY1023" fmla="*/ 1154534 h 1671918"/>
                <a:gd name="connsiteX1024" fmla="*/ 409346 w 1760137"/>
                <a:gd name="connsiteY1024" fmla="*/ 1161772 h 1671918"/>
                <a:gd name="connsiteX1025" fmla="*/ 415194 w 1760137"/>
                <a:gd name="connsiteY1025" fmla="*/ 1165280 h 1671918"/>
                <a:gd name="connsiteX1026" fmla="*/ 416822 w 1760137"/>
                <a:gd name="connsiteY1026" fmla="*/ 1165850 h 1671918"/>
                <a:gd name="connsiteX1027" fmla="*/ 417991 w 1760137"/>
                <a:gd name="connsiteY1027" fmla="*/ 1166797 h 1671918"/>
                <a:gd name="connsiteX1028" fmla="*/ 421721 w 1760137"/>
                <a:gd name="connsiteY1028" fmla="*/ 1170528 h 1671918"/>
                <a:gd name="connsiteX1029" fmla="*/ 423713 w 1760137"/>
                <a:gd name="connsiteY1029" fmla="*/ 1171476 h 1671918"/>
                <a:gd name="connsiteX1030" fmla="*/ 425341 w 1760137"/>
                <a:gd name="connsiteY1030" fmla="*/ 1170528 h 1671918"/>
                <a:gd name="connsiteX1031" fmla="*/ 426620 w 1760137"/>
                <a:gd name="connsiteY1031" fmla="*/ 1169011 h 1671918"/>
                <a:gd name="connsiteX1032" fmla="*/ 427916 w 1760137"/>
                <a:gd name="connsiteY1032" fmla="*/ 1168773 h 1671918"/>
                <a:gd name="connsiteX1033" fmla="*/ 429434 w 1760137"/>
                <a:gd name="connsiteY1033" fmla="*/ 1171570 h 1671918"/>
                <a:gd name="connsiteX1034" fmla="*/ 430255 w 1760137"/>
                <a:gd name="connsiteY1034" fmla="*/ 1171097 h 1671918"/>
                <a:gd name="connsiteX1035" fmla="*/ 432358 w 1760137"/>
                <a:gd name="connsiteY1035" fmla="*/ 1170512 h 1671918"/>
                <a:gd name="connsiteX1036" fmla="*/ 431314 w 1760137"/>
                <a:gd name="connsiteY1036" fmla="*/ 1173784 h 1671918"/>
                <a:gd name="connsiteX1037" fmla="*/ 433290 w 1760137"/>
                <a:gd name="connsiteY1037" fmla="*/ 1175064 h 1671918"/>
                <a:gd name="connsiteX1038" fmla="*/ 441587 w 1760137"/>
                <a:gd name="connsiteY1038" fmla="*/ 1175174 h 1671918"/>
                <a:gd name="connsiteX1039" fmla="*/ 449031 w 1760137"/>
                <a:gd name="connsiteY1039" fmla="*/ 1177387 h 1671918"/>
                <a:gd name="connsiteX1040" fmla="*/ 454404 w 1760137"/>
                <a:gd name="connsiteY1040" fmla="*/ 1178335 h 1671918"/>
                <a:gd name="connsiteX1041" fmla="*/ 457897 w 1760137"/>
                <a:gd name="connsiteY1041" fmla="*/ 1176691 h 1671918"/>
                <a:gd name="connsiteX1042" fmla="*/ 459873 w 1760137"/>
                <a:gd name="connsiteY1042" fmla="*/ 1172487 h 1671918"/>
                <a:gd name="connsiteX1043" fmla="*/ 460695 w 1760137"/>
                <a:gd name="connsiteY1043" fmla="*/ 1167130 h 1671918"/>
                <a:gd name="connsiteX1044" fmla="*/ 460695 w 1760137"/>
                <a:gd name="connsiteY1044" fmla="*/ 1167130 h 1671918"/>
                <a:gd name="connsiteX1045" fmla="*/ 461975 w 1760137"/>
                <a:gd name="connsiteY1045" fmla="*/ 1166782 h 1671918"/>
                <a:gd name="connsiteX1046" fmla="*/ 462433 w 1760137"/>
                <a:gd name="connsiteY1046" fmla="*/ 1167130 h 1671918"/>
                <a:gd name="connsiteX1047" fmla="*/ 463381 w 1760137"/>
                <a:gd name="connsiteY1047" fmla="*/ 1164443 h 1671918"/>
                <a:gd name="connsiteX1048" fmla="*/ 464077 w 1760137"/>
                <a:gd name="connsiteY1048" fmla="*/ 1162926 h 1671918"/>
                <a:gd name="connsiteX1049" fmla="*/ 465246 w 1760137"/>
                <a:gd name="connsiteY1049" fmla="*/ 1161994 h 1671918"/>
                <a:gd name="connsiteX1050" fmla="*/ 470841 w 1760137"/>
                <a:gd name="connsiteY1050" fmla="*/ 1159196 h 1671918"/>
                <a:gd name="connsiteX1051" fmla="*/ 471884 w 1760137"/>
                <a:gd name="connsiteY1051" fmla="*/ 1158263 h 1671918"/>
                <a:gd name="connsiteX1052" fmla="*/ 471884 w 1760137"/>
                <a:gd name="connsiteY1052" fmla="*/ 1158263 h 1671918"/>
                <a:gd name="connsiteX1053" fmla="*/ 473164 w 1760137"/>
                <a:gd name="connsiteY1053" fmla="*/ 1156636 h 1671918"/>
                <a:gd name="connsiteX1054" fmla="*/ 477131 w 1760137"/>
                <a:gd name="connsiteY1054" fmla="*/ 1148939 h 1671918"/>
                <a:gd name="connsiteX1055" fmla="*/ 478759 w 1760137"/>
                <a:gd name="connsiteY1055" fmla="*/ 1147311 h 1671918"/>
                <a:gd name="connsiteX1056" fmla="*/ 479707 w 1760137"/>
                <a:gd name="connsiteY1056" fmla="*/ 1146490 h 1671918"/>
                <a:gd name="connsiteX1057" fmla="*/ 479707 w 1760137"/>
                <a:gd name="connsiteY1057" fmla="*/ 1146490 h 1671918"/>
                <a:gd name="connsiteX1058" fmla="*/ 482741 w 1760137"/>
                <a:gd name="connsiteY1058" fmla="*/ 1148244 h 1671918"/>
                <a:gd name="connsiteX1059" fmla="*/ 483563 w 1760137"/>
                <a:gd name="connsiteY1059" fmla="*/ 1146963 h 1671918"/>
                <a:gd name="connsiteX1060" fmla="*/ 489869 w 1760137"/>
                <a:gd name="connsiteY1060" fmla="*/ 1142412 h 1671918"/>
                <a:gd name="connsiteX1061" fmla="*/ 493599 w 1760137"/>
                <a:gd name="connsiteY1061" fmla="*/ 1141827 h 1671918"/>
                <a:gd name="connsiteX1062" fmla="*/ 495116 w 1760137"/>
                <a:gd name="connsiteY1062" fmla="*/ 1141132 h 1671918"/>
                <a:gd name="connsiteX1063" fmla="*/ 495116 w 1760137"/>
                <a:gd name="connsiteY1063" fmla="*/ 1141132 h 1671918"/>
                <a:gd name="connsiteX1064" fmla="*/ 493947 w 1760137"/>
                <a:gd name="connsiteY1064" fmla="*/ 1139378 h 1671918"/>
                <a:gd name="connsiteX1065" fmla="*/ 490675 w 1760137"/>
                <a:gd name="connsiteY1065" fmla="*/ 1137039 h 1671918"/>
                <a:gd name="connsiteX1066" fmla="*/ 489632 w 1760137"/>
                <a:gd name="connsiteY1066" fmla="*/ 1135647 h 1671918"/>
                <a:gd name="connsiteX1067" fmla="*/ 489743 w 1760137"/>
                <a:gd name="connsiteY1067" fmla="*/ 1133656 h 1671918"/>
                <a:gd name="connsiteX1068" fmla="*/ 491845 w 1760137"/>
                <a:gd name="connsiteY1068" fmla="*/ 1127603 h 1671918"/>
                <a:gd name="connsiteX1069" fmla="*/ 491955 w 1760137"/>
                <a:gd name="connsiteY1069" fmla="*/ 1124790 h 1671918"/>
                <a:gd name="connsiteX1070" fmla="*/ 492303 w 1760137"/>
                <a:gd name="connsiteY1070" fmla="*/ 1123162 h 1671918"/>
                <a:gd name="connsiteX1071" fmla="*/ 493125 w 1760137"/>
                <a:gd name="connsiteY1071" fmla="*/ 1121993 h 1671918"/>
                <a:gd name="connsiteX1072" fmla="*/ 494864 w 1760137"/>
                <a:gd name="connsiteY1072" fmla="*/ 1120697 h 1671918"/>
                <a:gd name="connsiteX1073" fmla="*/ 495559 w 1760137"/>
                <a:gd name="connsiteY1073" fmla="*/ 1120460 h 1671918"/>
                <a:gd name="connsiteX1074" fmla="*/ 496254 w 1760137"/>
                <a:gd name="connsiteY1074" fmla="*/ 1120460 h 1671918"/>
                <a:gd name="connsiteX1075" fmla="*/ 497297 w 1760137"/>
                <a:gd name="connsiteY1075" fmla="*/ 1120460 h 1671918"/>
                <a:gd name="connsiteX1076" fmla="*/ 498577 w 1760137"/>
                <a:gd name="connsiteY1076" fmla="*/ 1119780 h 1671918"/>
                <a:gd name="connsiteX1077" fmla="*/ 498577 w 1760137"/>
                <a:gd name="connsiteY1077" fmla="*/ 1119780 h 1671918"/>
                <a:gd name="connsiteX1078" fmla="*/ 498577 w 1760137"/>
                <a:gd name="connsiteY1078" fmla="*/ 1119069 h 1671918"/>
                <a:gd name="connsiteX1079" fmla="*/ 497534 w 1760137"/>
                <a:gd name="connsiteY1079" fmla="*/ 1116857 h 1671918"/>
                <a:gd name="connsiteX1080" fmla="*/ 497771 w 1760137"/>
                <a:gd name="connsiteY1080" fmla="*/ 1115924 h 1671918"/>
                <a:gd name="connsiteX1081" fmla="*/ 499052 w 1760137"/>
                <a:gd name="connsiteY1081" fmla="*/ 1113822 h 1671918"/>
                <a:gd name="connsiteX1082" fmla="*/ 499162 w 1760137"/>
                <a:gd name="connsiteY1082" fmla="*/ 1112067 h 1671918"/>
                <a:gd name="connsiteX1083" fmla="*/ 498704 w 1760137"/>
                <a:gd name="connsiteY1083" fmla="*/ 1110203 h 1671918"/>
                <a:gd name="connsiteX1084" fmla="*/ 498356 w 1760137"/>
                <a:gd name="connsiteY1084" fmla="*/ 1108464 h 1671918"/>
                <a:gd name="connsiteX1085" fmla="*/ 498704 w 1760137"/>
                <a:gd name="connsiteY1085" fmla="*/ 1106236 h 1671918"/>
                <a:gd name="connsiteX1086" fmla="*/ 499526 w 1760137"/>
                <a:gd name="connsiteY1086" fmla="*/ 1104845 h 1671918"/>
                <a:gd name="connsiteX1087" fmla="*/ 500458 w 1760137"/>
                <a:gd name="connsiteY1087" fmla="*/ 1103455 h 1671918"/>
                <a:gd name="connsiteX1088" fmla="*/ 505010 w 1760137"/>
                <a:gd name="connsiteY1088" fmla="*/ 1092028 h 1671918"/>
                <a:gd name="connsiteX1089" fmla="*/ 505010 w 1760137"/>
                <a:gd name="connsiteY1089" fmla="*/ 1092028 h 1671918"/>
                <a:gd name="connsiteX1090" fmla="*/ 506306 w 1760137"/>
                <a:gd name="connsiteY1090" fmla="*/ 1091095 h 1671918"/>
                <a:gd name="connsiteX1091" fmla="*/ 506306 w 1760137"/>
                <a:gd name="connsiteY1091" fmla="*/ 1090985 h 1671918"/>
                <a:gd name="connsiteX1092" fmla="*/ 507128 w 1760137"/>
                <a:gd name="connsiteY1092" fmla="*/ 1089815 h 1671918"/>
                <a:gd name="connsiteX1093" fmla="*/ 506543 w 1760137"/>
                <a:gd name="connsiteY1093" fmla="*/ 1087714 h 1671918"/>
                <a:gd name="connsiteX1094" fmla="*/ 507823 w 1760137"/>
                <a:gd name="connsiteY1094" fmla="*/ 1087129 h 1671918"/>
                <a:gd name="connsiteX1095" fmla="*/ 508171 w 1760137"/>
                <a:gd name="connsiteY1095" fmla="*/ 1086544 h 1671918"/>
                <a:gd name="connsiteX1096" fmla="*/ 507475 w 1760137"/>
                <a:gd name="connsiteY1096" fmla="*/ 1084442 h 1671918"/>
                <a:gd name="connsiteX1097" fmla="*/ 509103 w 1760137"/>
                <a:gd name="connsiteY1097" fmla="*/ 1083746 h 1671918"/>
                <a:gd name="connsiteX1098" fmla="*/ 509925 w 1760137"/>
                <a:gd name="connsiteY1098" fmla="*/ 1082814 h 1671918"/>
                <a:gd name="connsiteX1099" fmla="*/ 509925 w 1760137"/>
                <a:gd name="connsiteY1099" fmla="*/ 1082814 h 1671918"/>
                <a:gd name="connsiteX1100" fmla="*/ 511316 w 1760137"/>
                <a:gd name="connsiteY1100" fmla="*/ 1080238 h 1671918"/>
                <a:gd name="connsiteX1101" fmla="*/ 511426 w 1760137"/>
                <a:gd name="connsiteY1101" fmla="*/ 1079890 h 1671918"/>
                <a:gd name="connsiteX1102" fmla="*/ 513639 w 1760137"/>
                <a:gd name="connsiteY1102" fmla="*/ 1075702 h 1671918"/>
                <a:gd name="connsiteX1103" fmla="*/ 514224 w 1760137"/>
                <a:gd name="connsiteY1103" fmla="*/ 1075465 h 1671918"/>
                <a:gd name="connsiteX1104" fmla="*/ 514919 w 1760137"/>
                <a:gd name="connsiteY1104" fmla="*/ 1073363 h 1671918"/>
                <a:gd name="connsiteX1105" fmla="*/ 519012 w 1760137"/>
                <a:gd name="connsiteY1105" fmla="*/ 1066362 h 1671918"/>
                <a:gd name="connsiteX1106" fmla="*/ 519471 w 1760137"/>
                <a:gd name="connsiteY1106" fmla="*/ 1064623 h 1671918"/>
                <a:gd name="connsiteX1107" fmla="*/ 519708 w 1760137"/>
                <a:gd name="connsiteY1107" fmla="*/ 1063343 h 1671918"/>
                <a:gd name="connsiteX1108" fmla="*/ 520055 w 1760137"/>
                <a:gd name="connsiteY1108" fmla="*/ 1062174 h 1671918"/>
                <a:gd name="connsiteX1109" fmla="*/ 521098 w 1760137"/>
                <a:gd name="connsiteY1109" fmla="*/ 1061004 h 1671918"/>
                <a:gd name="connsiteX1110" fmla="*/ 522142 w 1760137"/>
                <a:gd name="connsiteY1110" fmla="*/ 1061004 h 1671918"/>
                <a:gd name="connsiteX1111" fmla="*/ 527262 w 1760137"/>
                <a:gd name="connsiteY1111" fmla="*/ 1061241 h 1671918"/>
                <a:gd name="connsiteX1112" fmla="*/ 529601 w 1760137"/>
                <a:gd name="connsiteY1112" fmla="*/ 1060656 h 1671918"/>
                <a:gd name="connsiteX1113" fmla="*/ 534627 w 1760137"/>
                <a:gd name="connsiteY1113" fmla="*/ 1058096 h 1671918"/>
                <a:gd name="connsiteX1114" fmla="*/ 537187 w 1760137"/>
                <a:gd name="connsiteY1114" fmla="*/ 1057164 h 1671918"/>
                <a:gd name="connsiteX1115" fmla="*/ 537645 w 1760137"/>
                <a:gd name="connsiteY1115" fmla="*/ 1057401 h 1671918"/>
                <a:gd name="connsiteX1116" fmla="*/ 538230 w 1760137"/>
                <a:gd name="connsiteY1116" fmla="*/ 1059028 h 1671918"/>
                <a:gd name="connsiteX1117" fmla="*/ 538926 w 1760137"/>
                <a:gd name="connsiteY1117" fmla="*/ 1059487 h 1671918"/>
                <a:gd name="connsiteX1118" fmla="*/ 539858 w 1760137"/>
                <a:gd name="connsiteY1118" fmla="*/ 1059250 h 1671918"/>
                <a:gd name="connsiteX1119" fmla="*/ 540317 w 1760137"/>
                <a:gd name="connsiteY1119" fmla="*/ 1059013 h 1671918"/>
                <a:gd name="connsiteX1120" fmla="*/ 540554 w 1760137"/>
                <a:gd name="connsiteY1120" fmla="*/ 1058665 h 1671918"/>
                <a:gd name="connsiteX1121" fmla="*/ 540554 w 1760137"/>
                <a:gd name="connsiteY1121" fmla="*/ 1058554 h 1671918"/>
                <a:gd name="connsiteX1122" fmla="*/ 541960 w 1760137"/>
                <a:gd name="connsiteY1122" fmla="*/ 1057511 h 1671918"/>
                <a:gd name="connsiteX1123" fmla="*/ 541960 w 1760137"/>
                <a:gd name="connsiteY1123" fmla="*/ 1057401 h 1671918"/>
                <a:gd name="connsiteX1124" fmla="*/ 543129 w 1760137"/>
                <a:gd name="connsiteY1124" fmla="*/ 1055520 h 1671918"/>
                <a:gd name="connsiteX1125" fmla="*/ 544173 w 1760137"/>
                <a:gd name="connsiteY1125" fmla="*/ 1055172 h 1671918"/>
                <a:gd name="connsiteX1126" fmla="*/ 558997 w 1760137"/>
                <a:gd name="connsiteY1126" fmla="*/ 1056689 h 1671918"/>
                <a:gd name="connsiteX1127" fmla="*/ 559108 w 1760137"/>
                <a:gd name="connsiteY1127" fmla="*/ 1056689 h 1671918"/>
                <a:gd name="connsiteX1128" fmla="*/ 559345 w 1760137"/>
                <a:gd name="connsiteY1128" fmla="*/ 1056105 h 1671918"/>
                <a:gd name="connsiteX1129" fmla="*/ 562727 w 1760137"/>
                <a:gd name="connsiteY1129" fmla="*/ 1051316 h 1671918"/>
                <a:gd name="connsiteX1130" fmla="*/ 563185 w 1760137"/>
                <a:gd name="connsiteY1130" fmla="*/ 1049799 h 1671918"/>
                <a:gd name="connsiteX1131" fmla="*/ 563644 w 1760137"/>
                <a:gd name="connsiteY1131" fmla="*/ 1045595 h 1671918"/>
                <a:gd name="connsiteX1132" fmla="*/ 564102 w 1760137"/>
                <a:gd name="connsiteY1132" fmla="*/ 1044204 h 1671918"/>
                <a:gd name="connsiteX1133" fmla="*/ 565145 w 1760137"/>
                <a:gd name="connsiteY1133" fmla="*/ 1043161 h 1671918"/>
                <a:gd name="connsiteX1134" fmla="*/ 566899 w 1760137"/>
                <a:gd name="connsiteY1134" fmla="*/ 1042813 h 1671918"/>
                <a:gd name="connsiteX1135" fmla="*/ 568416 w 1760137"/>
                <a:gd name="connsiteY1135" fmla="*/ 1042213 h 1671918"/>
                <a:gd name="connsiteX1136" fmla="*/ 569807 w 1760137"/>
                <a:gd name="connsiteY1136" fmla="*/ 1039416 h 1671918"/>
                <a:gd name="connsiteX1137" fmla="*/ 571103 w 1760137"/>
                <a:gd name="connsiteY1137" fmla="*/ 1038594 h 1671918"/>
                <a:gd name="connsiteX1138" fmla="*/ 573553 w 1760137"/>
                <a:gd name="connsiteY1138" fmla="*/ 1039416 h 1671918"/>
                <a:gd name="connsiteX1139" fmla="*/ 575291 w 1760137"/>
                <a:gd name="connsiteY1139" fmla="*/ 1041153 h 1671918"/>
                <a:gd name="connsiteX1140" fmla="*/ 577046 w 1760137"/>
                <a:gd name="connsiteY1140" fmla="*/ 1042545 h 1671918"/>
                <a:gd name="connsiteX1141" fmla="*/ 579495 w 1760137"/>
                <a:gd name="connsiteY1141" fmla="*/ 1041960 h 1671918"/>
                <a:gd name="connsiteX1142" fmla="*/ 580080 w 1760137"/>
                <a:gd name="connsiteY1142" fmla="*/ 1044884 h 1671918"/>
                <a:gd name="connsiteX1143" fmla="*/ 581961 w 1760137"/>
                <a:gd name="connsiteY1143" fmla="*/ 1045816 h 1671918"/>
                <a:gd name="connsiteX1144" fmla="*/ 586860 w 1760137"/>
                <a:gd name="connsiteY1144" fmla="*/ 1046401 h 1671918"/>
                <a:gd name="connsiteX1145" fmla="*/ 593150 w 1760137"/>
                <a:gd name="connsiteY1145" fmla="*/ 1049909 h 1671918"/>
                <a:gd name="connsiteX1146" fmla="*/ 594683 w 1760137"/>
                <a:gd name="connsiteY1146" fmla="*/ 1051300 h 1671918"/>
                <a:gd name="connsiteX1147" fmla="*/ 599583 w 1760137"/>
                <a:gd name="connsiteY1147" fmla="*/ 1053623 h 1671918"/>
                <a:gd name="connsiteX1148" fmla="*/ 612526 w 1760137"/>
                <a:gd name="connsiteY1148" fmla="*/ 1052454 h 1671918"/>
                <a:gd name="connsiteX1149" fmla="*/ 616130 w 1760137"/>
                <a:gd name="connsiteY1149" fmla="*/ 1053386 h 1671918"/>
                <a:gd name="connsiteX1150" fmla="*/ 618342 w 1760137"/>
                <a:gd name="connsiteY1150" fmla="*/ 1051411 h 1671918"/>
                <a:gd name="connsiteX1151" fmla="*/ 620444 w 1760137"/>
                <a:gd name="connsiteY1151" fmla="*/ 1052106 h 1671918"/>
                <a:gd name="connsiteX1152" fmla="*/ 622309 w 1760137"/>
                <a:gd name="connsiteY1152" fmla="*/ 1053734 h 1671918"/>
                <a:gd name="connsiteX1153" fmla="*/ 624063 w 1760137"/>
                <a:gd name="connsiteY1153" fmla="*/ 1054667 h 1671918"/>
                <a:gd name="connsiteX1154" fmla="*/ 625454 w 1760137"/>
                <a:gd name="connsiteY1154" fmla="*/ 1054667 h 1671918"/>
                <a:gd name="connsiteX1155" fmla="*/ 626624 w 1760137"/>
                <a:gd name="connsiteY1155" fmla="*/ 1054430 h 1671918"/>
                <a:gd name="connsiteX1156" fmla="*/ 627793 w 1760137"/>
                <a:gd name="connsiteY1156" fmla="*/ 1053845 h 1671918"/>
                <a:gd name="connsiteX1157" fmla="*/ 628726 w 1760137"/>
                <a:gd name="connsiteY1157" fmla="*/ 1053023 h 1671918"/>
                <a:gd name="connsiteX1158" fmla="*/ 629895 w 1760137"/>
                <a:gd name="connsiteY1158" fmla="*/ 1052565 h 1671918"/>
                <a:gd name="connsiteX1159" fmla="*/ 631286 w 1760137"/>
                <a:gd name="connsiteY1159" fmla="*/ 1052801 h 1671918"/>
                <a:gd name="connsiteX1160" fmla="*/ 633973 w 1760137"/>
                <a:gd name="connsiteY1160" fmla="*/ 1053734 h 1671918"/>
                <a:gd name="connsiteX1161" fmla="*/ 638524 w 1760137"/>
                <a:gd name="connsiteY1161" fmla="*/ 1053734 h 1671918"/>
                <a:gd name="connsiteX1162" fmla="*/ 640152 w 1760137"/>
                <a:gd name="connsiteY1162" fmla="*/ 1052691 h 1671918"/>
                <a:gd name="connsiteX1163" fmla="*/ 640958 w 1760137"/>
                <a:gd name="connsiteY1163" fmla="*/ 1052801 h 1671918"/>
                <a:gd name="connsiteX1164" fmla="*/ 641306 w 1760137"/>
                <a:gd name="connsiteY1164" fmla="*/ 1054430 h 1671918"/>
                <a:gd name="connsiteX1165" fmla="*/ 642475 w 1760137"/>
                <a:gd name="connsiteY1165" fmla="*/ 1055362 h 1671918"/>
                <a:gd name="connsiteX1166" fmla="*/ 664649 w 1760137"/>
                <a:gd name="connsiteY1166" fmla="*/ 1058871 h 1671918"/>
                <a:gd name="connsiteX1167" fmla="*/ 671761 w 1760137"/>
                <a:gd name="connsiteY1167" fmla="*/ 1058049 h 1671918"/>
                <a:gd name="connsiteX1168" fmla="*/ 673863 w 1760137"/>
                <a:gd name="connsiteY1168" fmla="*/ 1057227 h 1671918"/>
                <a:gd name="connsiteX1169" fmla="*/ 675396 w 1760137"/>
                <a:gd name="connsiteY1169" fmla="*/ 1055710 h 1671918"/>
                <a:gd name="connsiteX1170" fmla="*/ 675396 w 1760137"/>
                <a:gd name="connsiteY1170" fmla="*/ 1055599 h 1671918"/>
                <a:gd name="connsiteX1171" fmla="*/ 675980 w 1760137"/>
                <a:gd name="connsiteY1171" fmla="*/ 1052675 h 1671918"/>
                <a:gd name="connsiteX1172" fmla="*/ 676455 w 1760137"/>
                <a:gd name="connsiteY1172" fmla="*/ 1051980 h 1671918"/>
                <a:gd name="connsiteX1173" fmla="*/ 676455 w 1760137"/>
                <a:gd name="connsiteY1173" fmla="*/ 1051980 h 1671918"/>
                <a:gd name="connsiteX1174" fmla="*/ 677387 w 1760137"/>
                <a:gd name="connsiteY1174" fmla="*/ 1052328 h 1671918"/>
                <a:gd name="connsiteX1175" fmla="*/ 678430 w 1760137"/>
                <a:gd name="connsiteY1175" fmla="*/ 1053497 h 1671918"/>
                <a:gd name="connsiteX1176" fmla="*/ 678778 w 1760137"/>
                <a:gd name="connsiteY1176" fmla="*/ 1055014 h 1671918"/>
                <a:gd name="connsiteX1177" fmla="*/ 678541 w 1760137"/>
                <a:gd name="connsiteY1177" fmla="*/ 1055725 h 1671918"/>
                <a:gd name="connsiteX1178" fmla="*/ 677261 w 1760137"/>
                <a:gd name="connsiteY1178" fmla="*/ 1058396 h 1671918"/>
                <a:gd name="connsiteX1179" fmla="*/ 676802 w 1760137"/>
                <a:gd name="connsiteY1179" fmla="*/ 1059676 h 1671918"/>
                <a:gd name="connsiteX1180" fmla="*/ 679710 w 1760137"/>
                <a:gd name="connsiteY1180" fmla="*/ 1060498 h 1671918"/>
                <a:gd name="connsiteX1181" fmla="*/ 681923 w 1760137"/>
                <a:gd name="connsiteY1181" fmla="*/ 1059328 h 1671918"/>
                <a:gd name="connsiteX1182" fmla="*/ 684025 w 1760137"/>
                <a:gd name="connsiteY1182" fmla="*/ 1057591 h 1671918"/>
                <a:gd name="connsiteX1183" fmla="*/ 686711 w 1760137"/>
                <a:gd name="connsiteY1183" fmla="*/ 1056658 h 1671918"/>
                <a:gd name="connsiteX1184" fmla="*/ 687754 w 1760137"/>
                <a:gd name="connsiteY1184" fmla="*/ 1057132 h 1671918"/>
                <a:gd name="connsiteX1185" fmla="*/ 688703 w 1760137"/>
                <a:gd name="connsiteY1185" fmla="*/ 1059108 h 1671918"/>
                <a:gd name="connsiteX1186" fmla="*/ 689983 w 1760137"/>
                <a:gd name="connsiteY1186" fmla="*/ 1059930 h 1671918"/>
                <a:gd name="connsiteX1187" fmla="*/ 691500 w 1760137"/>
                <a:gd name="connsiteY1187" fmla="*/ 1060040 h 1671918"/>
                <a:gd name="connsiteX1188" fmla="*/ 693017 w 1760137"/>
                <a:gd name="connsiteY1188" fmla="*/ 1059930 h 1671918"/>
                <a:gd name="connsiteX1189" fmla="*/ 694408 w 1760137"/>
                <a:gd name="connsiteY1189" fmla="*/ 1059471 h 1671918"/>
                <a:gd name="connsiteX1190" fmla="*/ 695578 w 1760137"/>
                <a:gd name="connsiteY1190" fmla="*/ 1058886 h 1671918"/>
                <a:gd name="connsiteX1191" fmla="*/ 694993 w 1760137"/>
                <a:gd name="connsiteY1191" fmla="*/ 1060751 h 1671918"/>
                <a:gd name="connsiteX1192" fmla="*/ 695341 w 1760137"/>
                <a:gd name="connsiteY1192" fmla="*/ 1062853 h 1671918"/>
                <a:gd name="connsiteX1193" fmla="*/ 696273 w 1760137"/>
                <a:gd name="connsiteY1193" fmla="*/ 1064718 h 1671918"/>
                <a:gd name="connsiteX1194" fmla="*/ 698501 w 1760137"/>
                <a:gd name="connsiteY1194" fmla="*/ 1068322 h 1671918"/>
                <a:gd name="connsiteX1195" fmla="*/ 699434 w 1760137"/>
                <a:gd name="connsiteY1195" fmla="*/ 1071119 h 1671918"/>
                <a:gd name="connsiteX1196" fmla="*/ 700951 w 1760137"/>
                <a:gd name="connsiteY1196" fmla="*/ 1074849 h 1671918"/>
                <a:gd name="connsiteX1197" fmla="*/ 701900 w 1760137"/>
                <a:gd name="connsiteY1197" fmla="*/ 1076366 h 1671918"/>
                <a:gd name="connsiteX1198" fmla="*/ 703069 w 1760137"/>
                <a:gd name="connsiteY1198" fmla="*/ 1077409 h 1671918"/>
                <a:gd name="connsiteX1199" fmla="*/ 704823 w 1760137"/>
                <a:gd name="connsiteY1199" fmla="*/ 1078341 h 1671918"/>
                <a:gd name="connsiteX1200" fmla="*/ 708427 w 1760137"/>
                <a:gd name="connsiteY1200" fmla="*/ 1078452 h 1671918"/>
                <a:gd name="connsiteX1201" fmla="*/ 709596 w 1760137"/>
                <a:gd name="connsiteY1201" fmla="*/ 1079147 h 1671918"/>
                <a:gd name="connsiteX1202" fmla="*/ 709359 w 1760137"/>
                <a:gd name="connsiteY1202" fmla="*/ 1081597 h 1671918"/>
                <a:gd name="connsiteX1203" fmla="*/ 708190 w 1760137"/>
                <a:gd name="connsiteY1203" fmla="*/ 1084979 h 1671918"/>
                <a:gd name="connsiteX1204" fmla="*/ 707952 w 1760137"/>
                <a:gd name="connsiteY1204" fmla="*/ 1087318 h 1671918"/>
                <a:gd name="connsiteX1205" fmla="*/ 709469 w 1760137"/>
                <a:gd name="connsiteY1205" fmla="*/ 1087887 h 1671918"/>
                <a:gd name="connsiteX1206" fmla="*/ 711919 w 1760137"/>
                <a:gd name="connsiteY1206" fmla="*/ 1085785 h 1671918"/>
                <a:gd name="connsiteX1207" fmla="*/ 715302 w 1760137"/>
                <a:gd name="connsiteY1207" fmla="*/ 1083810 h 1671918"/>
                <a:gd name="connsiteX1208" fmla="*/ 718683 w 1760137"/>
                <a:gd name="connsiteY1208" fmla="*/ 1083462 h 1671918"/>
                <a:gd name="connsiteX1209" fmla="*/ 720786 w 1760137"/>
                <a:gd name="connsiteY1209" fmla="*/ 1085437 h 1671918"/>
                <a:gd name="connsiteX1210" fmla="*/ 720896 w 1760137"/>
                <a:gd name="connsiteY1210" fmla="*/ 1089531 h 1671918"/>
                <a:gd name="connsiteX1211" fmla="*/ 719616 w 1760137"/>
                <a:gd name="connsiteY1211" fmla="*/ 1094193 h 1671918"/>
                <a:gd name="connsiteX1212" fmla="*/ 720090 w 1760137"/>
                <a:gd name="connsiteY1212" fmla="*/ 1096421 h 1671918"/>
                <a:gd name="connsiteX1213" fmla="*/ 721481 w 1760137"/>
                <a:gd name="connsiteY1213" fmla="*/ 1097812 h 1671918"/>
                <a:gd name="connsiteX1214" fmla="*/ 722998 w 1760137"/>
                <a:gd name="connsiteY1214" fmla="*/ 1098049 h 1671918"/>
                <a:gd name="connsiteX1215" fmla="*/ 724405 w 1760137"/>
                <a:gd name="connsiteY1215" fmla="*/ 1098397 h 1671918"/>
                <a:gd name="connsiteX1216" fmla="*/ 725574 w 1760137"/>
                <a:gd name="connsiteY1216" fmla="*/ 1099329 h 1671918"/>
                <a:gd name="connsiteX1217" fmla="*/ 728150 w 1760137"/>
                <a:gd name="connsiteY1217" fmla="*/ 1102711 h 1671918"/>
                <a:gd name="connsiteX1218" fmla="*/ 732117 w 1760137"/>
                <a:gd name="connsiteY1218" fmla="*/ 1104814 h 1671918"/>
                <a:gd name="connsiteX1219" fmla="*/ 741220 w 1760137"/>
                <a:gd name="connsiteY1219" fmla="*/ 1107848 h 1671918"/>
                <a:gd name="connsiteX1220" fmla="*/ 745298 w 1760137"/>
                <a:gd name="connsiteY1220" fmla="*/ 1109365 h 1671918"/>
                <a:gd name="connsiteX1221" fmla="*/ 746341 w 1760137"/>
                <a:gd name="connsiteY1221" fmla="*/ 1112036 h 1671918"/>
                <a:gd name="connsiteX1222" fmla="*/ 746799 w 1760137"/>
                <a:gd name="connsiteY1222" fmla="*/ 1116477 h 1671918"/>
                <a:gd name="connsiteX1223" fmla="*/ 747258 w 1760137"/>
                <a:gd name="connsiteY1223" fmla="*/ 1118689 h 1671918"/>
                <a:gd name="connsiteX1224" fmla="*/ 748190 w 1760137"/>
                <a:gd name="connsiteY1224" fmla="*/ 1120318 h 1671918"/>
                <a:gd name="connsiteX1225" fmla="*/ 749233 w 1760137"/>
                <a:gd name="connsiteY1225" fmla="*/ 1121850 h 1671918"/>
                <a:gd name="connsiteX1226" fmla="*/ 750529 w 1760137"/>
                <a:gd name="connsiteY1226" fmla="*/ 1123130 h 1671918"/>
                <a:gd name="connsiteX1227" fmla="*/ 752046 w 1760137"/>
                <a:gd name="connsiteY1227" fmla="*/ 1124063 h 1671918"/>
                <a:gd name="connsiteX1228" fmla="*/ 761956 w 1760137"/>
                <a:gd name="connsiteY1228" fmla="*/ 1128725 h 1671918"/>
                <a:gd name="connsiteX1229" fmla="*/ 765227 w 1760137"/>
                <a:gd name="connsiteY1229" fmla="*/ 1131759 h 1671918"/>
                <a:gd name="connsiteX1230" fmla="*/ 767803 w 1760137"/>
                <a:gd name="connsiteY1230" fmla="*/ 1135142 h 1671918"/>
                <a:gd name="connsiteX1231" fmla="*/ 768973 w 1760137"/>
                <a:gd name="connsiteY1231" fmla="*/ 1136074 h 1671918"/>
                <a:gd name="connsiteX1232" fmla="*/ 775374 w 1760137"/>
                <a:gd name="connsiteY1232" fmla="*/ 1139235 h 1671918"/>
                <a:gd name="connsiteX1233" fmla="*/ 778187 w 1760137"/>
                <a:gd name="connsiteY1233" fmla="*/ 1141337 h 1671918"/>
                <a:gd name="connsiteX1234" fmla="*/ 779941 w 1760137"/>
                <a:gd name="connsiteY1234" fmla="*/ 1143661 h 1671918"/>
                <a:gd name="connsiteX1235" fmla="*/ 782738 w 1760137"/>
                <a:gd name="connsiteY1235" fmla="*/ 1149034 h 1671918"/>
                <a:gd name="connsiteX1236" fmla="*/ 781695 w 1760137"/>
                <a:gd name="connsiteY1236" fmla="*/ 1152416 h 1671918"/>
                <a:gd name="connsiteX1237" fmla="*/ 782738 w 1760137"/>
                <a:gd name="connsiteY1237" fmla="*/ 1154518 h 1671918"/>
                <a:gd name="connsiteX1238" fmla="*/ 789850 w 1760137"/>
                <a:gd name="connsiteY1238" fmla="*/ 1160587 h 1671918"/>
                <a:gd name="connsiteX1239" fmla="*/ 790324 w 1760137"/>
                <a:gd name="connsiteY1239" fmla="*/ 1161519 h 1671918"/>
                <a:gd name="connsiteX1240" fmla="*/ 790909 w 1760137"/>
                <a:gd name="connsiteY1240" fmla="*/ 1162451 h 1671918"/>
                <a:gd name="connsiteX1241" fmla="*/ 792537 w 1760137"/>
                <a:gd name="connsiteY1241" fmla="*/ 1162910 h 1671918"/>
                <a:gd name="connsiteX1242" fmla="*/ 794181 w 1760137"/>
                <a:gd name="connsiteY1242" fmla="*/ 1163147 h 1671918"/>
                <a:gd name="connsiteX1243" fmla="*/ 795461 w 1760137"/>
                <a:gd name="connsiteY1243" fmla="*/ 1163606 h 1671918"/>
                <a:gd name="connsiteX1244" fmla="*/ 796630 w 1760137"/>
                <a:gd name="connsiteY1244" fmla="*/ 1165818 h 1671918"/>
                <a:gd name="connsiteX1245" fmla="*/ 797673 w 1760137"/>
                <a:gd name="connsiteY1245" fmla="*/ 1174921 h 1671918"/>
                <a:gd name="connsiteX1246" fmla="*/ 800344 w 1760137"/>
                <a:gd name="connsiteY1246" fmla="*/ 1181101 h 1671918"/>
                <a:gd name="connsiteX1247" fmla="*/ 800818 w 1760137"/>
                <a:gd name="connsiteY1247" fmla="*/ 1184372 h 1671918"/>
                <a:gd name="connsiteX1248" fmla="*/ 799649 w 1760137"/>
                <a:gd name="connsiteY1248" fmla="*/ 1187754 h 1671918"/>
                <a:gd name="connsiteX1249" fmla="*/ 800581 w 1760137"/>
                <a:gd name="connsiteY1249" fmla="*/ 1188687 h 1671918"/>
                <a:gd name="connsiteX1250" fmla="*/ 801166 w 1760137"/>
                <a:gd name="connsiteY1250" fmla="*/ 1189967 h 1671918"/>
                <a:gd name="connsiteX1251" fmla="*/ 801403 w 1760137"/>
                <a:gd name="connsiteY1251" fmla="*/ 1191721 h 1671918"/>
                <a:gd name="connsiteX1252" fmla="*/ 801403 w 1760137"/>
                <a:gd name="connsiteY1252" fmla="*/ 1193713 h 1671918"/>
                <a:gd name="connsiteX1253" fmla="*/ 802225 w 1760137"/>
                <a:gd name="connsiteY1253" fmla="*/ 1194882 h 1671918"/>
                <a:gd name="connsiteX1254" fmla="*/ 803869 w 1760137"/>
                <a:gd name="connsiteY1254" fmla="*/ 1196052 h 1671918"/>
                <a:gd name="connsiteX1255" fmla="*/ 805496 w 1760137"/>
                <a:gd name="connsiteY1255" fmla="*/ 1197806 h 1671918"/>
                <a:gd name="connsiteX1256" fmla="*/ 806208 w 1760137"/>
                <a:gd name="connsiteY1256" fmla="*/ 1200256 h 1671918"/>
                <a:gd name="connsiteX1257" fmla="*/ 806555 w 1760137"/>
                <a:gd name="connsiteY1257" fmla="*/ 1200840 h 1671918"/>
                <a:gd name="connsiteX1258" fmla="*/ 808657 w 1760137"/>
                <a:gd name="connsiteY1258" fmla="*/ 1201883 h 1671918"/>
                <a:gd name="connsiteX1259" fmla="*/ 809353 w 1760137"/>
                <a:gd name="connsiteY1259" fmla="*/ 1202342 h 1671918"/>
                <a:gd name="connsiteX1260" fmla="*/ 809811 w 1760137"/>
                <a:gd name="connsiteY1260" fmla="*/ 1203622 h 1671918"/>
                <a:gd name="connsiteX1261" fmla="*/ 808879 w 1760137"/>
                <a:gd name="connsiteY1261" fmla="*/ 1205613 h 1671918"/>
                <a:gd name="connsiteX1262" fmla="*/ 809337 w 1760137"/>
                <a:gd name="connsiteY1262" fmla="*/ 1206656 h 1671918"/>
                <a:gd name="connsiteX1263" fmla="*/ 810269 w 1760137"/>
                <a:gd name="connsiteY1263" fmla="*/ 1207115 h 1671918"/>
                <a:gd name="connsiteX1264" fmla="*/ 812245 w 1760137"/>
                <a:gd name="connsiteY1264" fmla="*/ 1207225 h 1671918"/>
                <a:gd name="connsiteX1265" fmla="*/ 813177 w 1760137"/>
                <a:gd name="connsiteY1265" fmla="*/ 1207810 h 1671918"/>
                <a:gd name="connsiteX1266" fmla="*/ 813762 w 1760137"/>
                <a:gd name="connsiteY1266" fmla="*/ 1208632 h 1671918"/>
                <a:gd name="connsiteX1267" fmla="*/ 814458 w 1760137"/>
                <a:gd name="connsiteY1267" fmla="*/ 1210275 h 1671918"/>
                <a:gd name="connsiteX1268" fmla="*/ 815042 w 1760137"/>
                <a:gd name="connsiteY1268" fmla="*/ 1211081 h 1671918"/>
                <a:gd name="connsiteX1269" fmla="*/ 815864 w 1760137"/>
                <a:gd name="connsiteY1269" fmla="*/ 1212599 h 1671918"/>
                <a:gd name="connsiteX1270" fmla="*/ 819246 w 1760137"/>
                <a:gd name="connsiteY1270" fmla="*/ 1227755 h 1671918"/>
                <a:gd name="connsiteX1271" fmla="*/ 821000 w 1760137"/>
                <a:gd name="connsiteY1271" fmla="*/ 1231248 h 1671918"/>
                <a:gd name="connsiteX1272" fmla="*/ 826010 w 1760137"/>
                <a:gd name="connsiteY1272" fmla="*/ 1237901 h 1671918"/>
                <a:gd name="connsiteX1273" fmla="*/ 825773 w 1760137"/>
                <a:gd name="connsiteY1273" fmla="*/ 1240699 h 1671918"/>
                <a:gd name="connsiteX1274" fmla="*/ 827290 w 1760137"/>
                <a:gd name="connsiteY1274" fmla="*/ 1241742 h 1671918"/>
                <a:gd name="connsiteX1275" fmla="*/ 830562 w 1760137"/>
                <a:gd name="connsiteY1275" fmla="*/ 1243386 h 1671918"/>
                <a:gd name="connsiteX1276" fmla="*/ 831968 w 1760137"/>
                <a:gd name="connsiteY1276" fmla="*/ 1244428 h 1671918"/>
                <a:gd name="connsiteX1277" fmla="*/ 832553 w 1760137"/>
                <a:gd name="connsiteY1277" fmla="*/ 1245962 h 1671918"/>
                <a:gd name="connsiteX1278" fmla="*/ 832316 w 1760137"/>
                <a:gd name="connsiteY1278" fmla="*/ 1249691 h 1671918"/>
                <a:gd name="connsiteX1279" fmla="*/ 832427 w 1760137"/>
                <a:gd name="connsiteY1279" fmla="*/ 1251445 h 1671918"/>
                <a:gd name="connsiteX1280" fmla="*/ 834292 w 1760137"/>
                <a:gd name="connsiteY1280" fmla="*/ 1254701 h 1671918"/>
                <a:gd name="connsiteX1281" fmla="*/ 837089 w 1760137"/>
                <a:gd name="connsiteY1281" fmla="*/ 1256582 h 1671918"/>
                <a:gd name="connsiteX1282" fmla="*/ 842810 w 1760137"/>
                <a:gd name="connsiteY1282" fmla="*/ 1258905 h 1671918"/>
                <a:gd name="connsiteX1283" fmla="*/ 842700 w 1760137"/>
                <a:gd name="connsiteY1283" fmla="*/ 1258905 h 1671918"/>
                <a:gd name="connsiteX1284" fmla="*/ 838717 w 1760137"/>
                <a:gd name="connsiteY1284" fmla="*/ 1261007 h 1671918"/>
                <a:gd name="connsiteX1285" fmla="*/ 838022 w 1760137"/>
                <a:gd name="connsiteY1285" fmla="*/ 1262176 h 1671918"/>
                <a:gd name="connsiteX1286" fmla="*/ 838258 w 1760137"/>
                <a:gd name="connsiteY1286" fmla="*/ 1263915 h 1671918"/>
                <a:gd name="connsiteX1287" fmla="*/ 839207 w 1760137"/>
                <a:gd name="connsiteY1287" fmla="*/ 1265211 h 1671918"/>
                <a:gd name="connsiteX1288" fmla="*/ 840376 w 1760137"/>
                <a:gd name="connsiteY1288" fmla="*/ 1266144 h 1671918"/>
                <a:gd name="connsiteX1289" fmla="*/ 840835 w 1760137"/>
                <a:gd name="connsiteY1289" fmla="*/ 1267076 h 1671918"/>
                <a:gd name="connsiteX1290" fmla="*/ 841530 w 1760137"/>
                <a:gd name="connsiteY1290" fmla="*/ 1272797 h 1671918"/>
                <a:gd name="connsiteX1291" fmla="*/ 842700 w 1760137"/>
                <a:gd name="connsiteY1291" fmla="*/ 1278281 h 1671918"/>
                <a:gd name="connsiteX1292" fmla="*/ 846651 w 1760137"/>
                <a:gd name="connsiteY1292" fmla="*/ 1283528 h 1671918"/>
                <a:gd name="connsiteX1293" fmla="*/ 848753 w 1760137"/>
                <a:gd name="connsiteY1293" fmla="*/ 1287036 h 1671918"/>
                <a:gd name="connsiteX1294" fmla="*/ 848863 w 1760137"/>
                <a:gd name="connsiteY1294" fmla="*/ 1289597 h 1671918"/>
                <a:gd name="connsiteX1295" fmla="*/ 847931 w 1760137"/>
                <a:gd name="connsiteY1295" fmla="*/ 1292521 h 1671918"/>
                <a:gd name="connsiteX1296" fmla="*/ 849211 w 1760137"/>
                <a:gd name="connsiteY1296" fmla="*/ 1295555 h 1671918"/>
                <a:gd name="connsiteX1297" fmla="*/ 851661 w 1760137"/>
                <a:gd name="connsiteY1297" fmla="*/ 1298116 h 1671918"/>
                <a:gd name="connsiteX1298" fmla="*/ 853984 w 1760137"/>
                <a:gd name="connsiteY1298" fmla="*/ 1299854 h 1671918"/>
                <a:gd name="connsiteX1299" fmla="*/ 857840 w 1760137"/>
                <a:gd name="connsiteY1299" fmla="*/ 1300550 h 1671918"/>
                <a:gd name="connsiteX1300" fmla="*/ 858773 w 1760137"/>
                <a:gd name="connsiteY1300" fmla="*/ 1300897 h 1671918"/>
                <a:gd name="connsiteX1301" fmla="*/ 859231 w 1760137"/>
                <a:gd name="connsiteY1301" fmla="*/ 1302193 h 1671918"/>
                <a:gd name="connsiteX1302" fmla="*/ 859468 w 1760137"/>
                <a:gd name="connsiteY1302" fmla="*/ 1304406 h 1671918"/>
                <a:gd name="connsiteX1303" fmla="*/ 859926 w 1760137"/>
                <a:gd name="connsiteY1303" fmla="*/ 1306508 h 1671918"/>
                <a:gd name="connsiteX1304" fmla="*/ 861096 w 1760137"/>
                <a:gd name="connsiteY1304" fmla="*/ 1307440 h 1671918"/>
                <a:gd name="connsiteX1305" fmla="*/ 863308 w 1760137"/>
                <a:gd name="connsiteY1305" fmla="*/ 1307803 h 1671918"/>
                <a:gd name="connsiteX1306" fmla="*/ 876948 w 1760137"/>
                <a:gd name="connsiteY1306" fmla="*/ 1314805 h 1671918"/>
                <a:gd name="connsiteX1307" fmla="*/ 879524 w 1760137"/>
                <a:gd name="connsiteY1307" fmla="*/ 1317365 h 1671918"/>
                <a:gd name="connsiteX1308" fmla="*/ 880567 w 1760137"/>
                <a:gd name="connsiteY1308" fmla="*/ 1320874 h 1671918"/>
                <a:gd name="connsiteX1309" fmla="*/ 880677 w 1760137"/>
                <a:gd name="connsiteY1309" fmla="*/ 1322976 h 1671918"/>
                <a:gd name="connsiteX1310" fmla="*/ 881041 w 1760137"/>
                <a:gd name="connsiteY1310" fmla="*/ 1324019 h 1671918"/>
                <a:gd name="connsiteX1311" fmla="*/ 883016 w 1760137"/>
                <a:gd name="connsiteY1311" fmla="*/ 1326232 h 1671918"/>
                <a:gd name="connsiteX1312" fmla="*/ 884881 w 1760137"/>
                <a:gd name="connsiteY1312" fmla="*/ 1327875 h 1671918"/>
                <a:gd name="connsiteX1313" fmla="*/ 885924 w 1760137"/>
                <a:gd name="connsiteY1313" fmla="*/ 1328222 h 1671918"/>
                <a:gd name="connsiteX1314" fmla="*/ 885814 w 1760137"/>
                <a:gd name="connsiteY1314" fmla="*/ 1329029 h 1671918"/>
                <a:gd name="connsiteX1315" fmla="*/ 885466 w 1760137"/>
                <a:gd name="connsiteY1315" fmla="*/ 1330088 h 1671918"/>
                <a:gd name="connsiteX1316" fmla="*/ 885355 w 1760137"/>
                <a:gd name="connsiteY1316" fmla="*/ 1331131 h 1671918"/>
                <a:gd name="connsiteX1317" fmla="*/ 886288 w 1760137"/>
                <a:gd name="connsiteY1317" fmla="*/ 1333707 h 1671918"/>
                <a:gd name="connsiteX1318" fmla="*/ 887220 w 1760137"/>
                <a:gd name="connsiteY1318" fmla="*/ 1335793 h 1671918"/>
                <a:gd name="connsiteX1319" fmla="*/ 888611 w 1760137"/>
                <a:gd name="connsiteY1319" fmla="*/ 1337785 h 1671918"/>
                <a:gd name="connsiteX1320" fmla="*/ 890602 w 1760137"/>
                <a:gd name="connsiteY1320" fmla="*/ 1340234 h 1671918"/>
                <a:gd name="connsiteX1321" fmla="*/ 892578 w 1760137"/>
                <a:gd name="connsiteY1321" fmla="*/ 1340929 h 1671918"/>
                <a:gd name="connsiteX1322" fmla="*/ 895612 w 1760137"/>
                <a:gd name="connsiteY1322" fmla="*/ 1341609 h 1671918"/>
                <a:gd name="connsiteX1323" fmla="*/ 897367 w 1760137"/>
                <a:gd name="connsiteY1323" fmla="*/ 1342778 h 1671918"/>
                <a:gd name="connsiteX1324" fmla="*/ 895739 w 1760137"/>
                <a:gd name="connsiteY1324" fmla="*/ 1345102 h 1671918"/>
                <a:gd name="connsiteX1325" fmla="*/ 897019 w 1760137"/>
                <a:gd name="connsiteY1325" fmla="*/ 1347330 h 1671918"/>
                <a:gd name="connsiteX1326" fmla="*/ 899231 w 1760137"/>
                <a:gd name="connsiteY1326" fmla="*/ 1350238 h 1671918"/>
                <a:gd name="connsiteX1327" fmla="*/ 901681 w 1760137"/>
                <a:gd name="connsiteY1327" fmla="*/ 1352687 h 1671918"/>
                <a:gd name="connsiteX1328" fmla="*/ 903909 w 1760137"/>
                <a:gd name="connsiteY1328" fmla="*/ 1353636 h 1671918"/>
                <a:gd name="connsiteX1329" fmla="*/ 904257 w 1760137"/>
                <a:gd name="connsiteY1329" fmla="*/ 1354316 h 1671918"/>
                <a:gd name="connsiteX1330" fmla="*/ 903673 w 1760137"/>
                <a:gd name="connsiteY1330" fmla="*/ 1355959 h 1671918"/>
                <a:gd name="connsiteX1331" fmla="*/ 902503 w 1760137"/>
                <a:gd name="connsiteY1331" fmla="*/ 1358409 h 1671918"/>
                <a:gd name="connsiteX1332" fmla="*/ 902977 w 1760137"/>
                <a:gd name="connsiteY1332" fmla="*/ 1360163 h 1671918"/>
                <a:gd name="connsiteX1333" fmla="*/ 904036 w 1760137"/>
                <a:gd name="connsiteY1333" fmla="*/ 1361080 h 1671918"/>
                <a:gd name="connsiteX1334" fmla="*/ 905316 w 1760137"/>
                <a:gd name="connsiteY1334" fmla="*/ 1361775 h 1671918"/>
                <a:gd name="connsiteX1335" fmla="*/ 906359 w 1760137"/>
                <a:gd name="connsiteY1335" fmla="*/ 1363182 h 1671918"/>
                <a:gd name="connsiteX1336" fmla="*/ 906596 w 1760137"/>
                <a:gd name="connsiteY1336" fmla="*/ 1364699 h 1671918"/>
                <a:gd name="connsiteX1337" fmla="*/ 906248 w 1760137"/>
                <a:gd name="connsiteY1337" fmla="*/ 1368081 h 1671918"/>
                <a:gd name="connsiteX1338" fmla="*/ 906359 w 1760137"/>
                <a:gd name="connsiteY1338" fmla="*/ 1369614 h 1671918"/>
                <a:gd name="connsiteX1339" fmla="*/ 907070 w 1760137"/>
                <a:gd name="connsiteY1339" fmla="*/ 1369725 h 1671918"/>
                <a:gd name="connsiteX1340" fmla="*/ 908935 w 1760137"/>
                <a:gd name="connsiteY1340" fmla="*/ 1371352 h 1671918"/>
                <a:gd name="connsiteX1341" fmla="*/ 910563 w 1760137"/>
                <a:gd name="connsiteY1341" fmla="*/ 1373106 h 1671918"/>
                <a:gd name="connsiteX1342" fmla="*/ 910674 w 1760137"/>
                <a:gd name="connsiteY1342" fmla="*/ 1373928 h 1671918"/>
                <a:gd name="connsiteX1343" fmla="*/ 914056 w 1760137"/>
                <a:gd name="connsiteY1343" fmla="*/ 1374608 h 1671918"/>
                <a:gd name="connsiteX1344" fmla="*/ 915794 w 1760137"/>
                <a:gd name="connsiteY1344" fmla="*/ 1376252 h 1671918"/>
                <a:gd name="connsiteX1345" fmla="*/ 917090 w 1760137"/>
                <a:gd name="connsiteY1345" fmla="*/ 1378354 h 1671918"/>
                <a:gd name="connsiteX1346" fmla="*/ 918718 w 1760137"/>
                <a:gd name="connsiteY1346" fmla="*/ 1380345 h 1671918"/>
                <a:gd name="connsiteX1347" fmla="*/ 920125 w 1760137"/>
                <a:gd name="connsiteY1347" fmla="*/ 1381025 h 1671918"/>
                <a:gd name="connsiteX1348" fmla="*/ 922574 w 1760137"/>
                <a:gd name="connsiteY1348" fmla="*/ 1381847 h 1671918"/>
                <a:gd name="connsiteX1349" fmla="*/ 923507 w 1760137"/>
                <a:gd name="connsiteY1349" fmla="*/ 1382432 h 1671918"/>
                <a:gd name="connsiteX1350" fmla="*/ 924092 w 1760137"/>
                <a:gd name="connsiteY1350" fmla="*/ 1383822 h 1671918"/>
                <a:gd name="connsiteX1351" fmla="*/ 924439 w 1760137"/>
                <a:gd name="connsiteY1351" fmla="*/ 1385703 h 1671918"/>
                <a:gd name="connsiteX1352" fmla="*/ 924898 w 1760137"/>
                <a:gd name="connsiteY1352" fmla="*/ 1387205 h 1671918"/>
                <a:gd name="connsiteX1353" fmla="*/ 925941 w 1760137"/>
                <a:gd name="connsiteY1353" fmla="*/ 1387900 h 1671918"/>
                <a:gd name="connsiteX1354" fmla="*/ 928390 w 1760137"/>
                <a:gd name="connsiteY1354" fmla="*/ 1391645 h 1671918"/>
                <a:gd name="connsiteX1355" fmla="*/ 929086 w 1760137"/>
                <a:gd name="connsiteY1355" fmla="*/ 1392341 h 1671918"/>
                <a:gd name="connsiteX1356" fmla="*/ 934112 w 1760137"/>
                <a:gd name="connsiteY1356" fmla="*/ 1392341 h 1671918"/>
                <a:gd name="connsiteX1357" fmla="*/ 934933 w 1760137"/>
                <a:gd name="connsiteY1357" fmla="*/ 1393163 h 1671918"/>
                <a:gd name="connsiteX1358" fmla="*/ 936324 w 1760137"/>
                <a:gd name="connsiteY1358" fmla="*/ 1395834 h 1671918"/>
                <a:gd name="connsiteX1359" fmla="*/ 936909 w 1760137"/>
                <a:gd name="connsiteY1359" fmla="*/ 1396418 h 1671918"/>
                <a:gd name="connsiteX1360" fmla="*/ 938426 w 1760137"/>
                <a:gd name="connsiteY1360" fmla="*/ 1396418 h 1671918"/>
                <a:gd name="connsiteX1361" fmla="*/ 941334 w 1760137"/>
                <a:gd name="connsiteY1361" fmla="*/ 1394790 h 1671918"/>
                <a:gd name="connsiteX1362" fmla="*/ 943088 w 1760137"/>
                <a:gd name="connsiteY1362" fmla="*/ 1394316 h 1671918"/>
                <a:gd name="connsiteX1363" fmla="*/ 944479 w 1760137"/>
                <a:gd name="connsiteY1363" fmla="*/ 1394917 h 1671918"/>
                <a:gd name="connsiteX1364" fmla="*/ 946233 w 1760137"/>
                <a:gd name="connsiteY1364" fmla="*/ 1397951 h 1671918"/>
                <a:gd name="connsiteX1365" fmla="*/ 947055 w 1760137"/>
                <a:gd name="connsiteY1365" fmla="*/ 1398663 h 1671918"/>
                <a:gd name="connsiteX1366" fmla="*/ 949378 w 1760137"/>
                <a:gd name="connsiteY1366" fmla="*/ 1399484 h 1671918"/>
                <a:gd name="connsiteX1367" fmla="*/ 952176 w 1760137"/>
                <a:gd name="connsiteY1367" fmla="*/ 1400748 h 1671918"/>
                <a:gd name="connsiteX1368" fmla="*/ 954973 w 1760137"/>
                <a:gd name="connsiteY1368" fmla="*/ 1403324 h 1671918"/>
                <a:gd name="connsiteX1369" fmla="*/ 956143 w 1760137"/>
                <a:gd name="connsiteY1369" fmla="*/ 1405663 h 1671918"/>
                <a:gd name="connsiteX1370" fmla="*/ 956143 w 1760137"/>
                <a:gd name="connsiteY1370" fmla="*/ 1411970 h 1671918"/>
                <a:gd name="connsiteX1371" fmla="*/ 955795 w 1760137"/>
                <a:gd name="connsiteY1371" fmla="*/ 1415573 h 1671918"/>
                <a:gd name="connsiteX1372" fmla="*/ 955795 w 1760137"/>
                <a:gd name="connsiteY1372" fmla="*/ 1417201 h 1671918"/>
                <a:gd name="connsiteX1373" fmla="*/ 956728 w 1760137"/>
                <a:gd name="connsiteY1373" fmla="*/ 1417912 h 1671918"/>
                <a:gd name="connsiteX1374" fmla="*/ 958829 w 1760137"/>
                <a:gd name="connsiteY1374" fmla="*/ 1418023 h 1671918"/>
                <a:gd name="connsiteX1375" fmla="*/ 959888 w 1760137"/>
                <a:gd name="connsiteY1375" fmla="*/ 1418607 h 1671918"/>
                <a:gd name="connsiteX1376" fmla="*/ 960473 w 1760137"/>
                <a:gd name="connsiteY1376" fmla="*/ 1419872 h 1671918"/>
                <a:gd name="connsiteX1377" fmla="*/ 960931 w 1760137"/>
                <a:gd name="connsiteY1377" fmla="*/ 1422100 h 1671918"/>
                <a:gd name="connsiteX1378" fmla="*/ 960931 w 1760137"/>
                <a:gd name="connsiteY1378" fmla="*/ 1422796 h 1671918"/>
                <a:gd name="connsiteX1379" fmla="*/ 961042 w 1760137"/>
                <a:gd name="connsiteY1379" fmla="*/ 1428627 h 1671918"/>
                <a:gd name="connsiteX1380" fmla="*/ 960584 w 1760137"/>
                <a:gd name="connsiteY1380" fmla="*/ 1430492 h 1671918"/>
                <a:gd name="connsiteX1381" fmla="*/ 959414 w 1760137"/>
                <a:gd name="connsiteY1381" fmla="*/ 1434111 h 1671918"/>
                <a:gd name="connsiteX1382" fmla="*/ 958940 w 1760137"/>
                <a:gd name="connsiteY1382" fmla="*/ 1437272 h 1671918"/>
                <a:gd name="connsiteX1383" fmla="*/ 958245 w 1760137"/>
                <a:gd name="connsiteY1383" fmla="*/ 1439232 h 1671918"/>
                <a:gd name="connsiteX1384" fmla="*/ 958134 w 1760137"/>
                <a:gd name="connsiteY1384" fmla="*/ 1440986 h 1671918"/>
                <a:gd name="connsiteX1385" fmla="*/ 957676 w 1760137"/>
                <a:gd name="connsiteY1385" fmla="*/ 1442377 h 1671918"/>
                <a:gd name="connsiteX1386" fmla="*/ 955337 w 1760137"/>
                <a:gd name="connsiteY1386" fmla="*/ 1444953 h 1671918"/>
                <a:gd name="connsiteX1387" fmla="*/ 955226 w 1760137"/>
                <a:gd name="connsiteY1387" fmla="*/ 1445064 h 1671918"/>
                <a:gd name="connsiteX1388" fmla="*/ 954294 w 1760137"/>
                <a:gd name="connsiteY1388" fmla="*/ 1446691 h 1671918"/>
                <a:gd name="connsiteX1389" fmla="*/ 958261 w 1760137"/>
                <a:gd name="connsiteY1389" fmla="*/ 1448208 h 1671918"/>
                <a:gd name="connsiteX1390" fmla="*/ 959193 w 1760137"/>
                <a:gd name="connsiteY1390" fmla="*/ 1448904 h 1671918"/>
                <a:gd name="connsiteX1391" fmla="*/ 959430 w 1760137"/>
                <a:gd name="connsiteY1391" fmla="*/ 1449252 h 1671918"/>
                <a:gd name="connsiteX1392" fmla="*/ 959667 w 1760137"/>
                <a:gd name="connsiteY1392" fmla="*/ 1450547 h 1671918"/>
                <a:gd name="connsiteX1393" fmla="*/ 960125 w 1760137"/>
                <a:gd name="connsiteY1393" fmla="*/ 1451132 h 1671918"/>
                <a:gd name="connsiteX1394" fmla="*/ 961643 w 1760137"/>
                <a:gd name="connsiteY1394" fmla="*/ 1451828 h 1671918"/>
                <a:gd name="connsiteX1395" fmla="*/ 962101 w 1760137"/>
                <a:gd name="connsiteY1395" fmla="*/ 1452159 h 1671918"/>
                <a:gd name="connsiteX1396" fmla="*/ 964076 w 1760137"/>
                <a:gd name="connsiteY1396" fmla="*/ 1454498 h 1671918"/>
                <a:gd name="connsiteX1397" fmla="*/ 965594 w 1760137"/>
                <a:gd name="connsiteY1397" fmla="*/ 1457075 h 1671918"/>
                <a:gd name="connsiteX1398" fmla="*/ 966637 w 1760137"/>
                <a:gd name="connsiteY1398" fmla="*/ 1459873 h 1671918"/>
                <a:gd name="connsiteX1399" fmla="*/ 966874 w 1760137"/>
                <a:gd name="connsiteY1399" fmla="*/ 1462907 h 1671918"/>
                <a:gd name="connsiteX1400" fmla="*/ 966415 w 1760137"/>
                <a:gd name="connsiteY1400" fmla="*/ 1465941 h 1671918"/>
                <a:gd name="connsiteX1401" fmla="*/ 964440 w 1760137"/>
                <a:gd name="connsiteY1401" fmla="*/ 1472721 h 1671918"/>
                <a:gd name="connsiteX1402" fmla="*/ 964092 w 1760137"/>
                <a:gd name="connsiteY1402" fmla="*/ 1475866 h 1671918"/>
                <a:gd name="connsiteX1403" fmla="*/ 964440 w 1760137"/>
                <a:gd name="connsiteY1403" fmla="*/ 1476577 h 1671918"/>
                <a:gd name="connsiteX1404" fmla="*/ 965025 w 1760137"/>
                <a:gd name="connsiteY1404" fmla="*/ 1477510 h 1671918"/>
                <a:gd name="connsiteX1405" fmla="*/ 965720 w 1760137"/>
                <a:gd name="connsiteY1405" fmla="*/ 1478663 h 1671918"/>
                <a:gd name="connsiteX1406" fmla="*/ 965957 w 1760137"/>
                <a:gd name="connsiteY1406" fmla="*/ 1480070 h 1671918"/>
                <a:gd name="connsiteX1407" fmla="*/ 965609 w 1760137"/>
                <a:gd name="connsiteY1407" fmla="*/ 1481350 h 1671918"/>
                <a:gd name="connsiteX1408" fmla="*/ 962812 w 1760137"/>
                <a:gd name="connsiteY1408" fmla="*/ 1486487 h 1671918"/>
                <a:gd name="connsiteX1409" fmla="*/ 965372 w 1760137"/>
                <a:gd name="connsiteY1409" fmla="*/ 1489995 h 1671918"/>
                <a:gd name="connsiteX1410" fmla="*/ 965957 w 1760137"/>
                <a:gd name="connsiteY1410" fmla="*/ 1490928 h 1671918"/>
                <a:gd name="connsiteX1411" fmla="*/ 968059 w 1760137"/>
                <a:gd name="connsiteY1411" fmla="*/ 1492555 h 1671918"/>
                <a:gd name="connsiteX1412" fmla="*/ 969355 w 1760137"/>
                <a:gd name="connsiteY1412" fmla="*/ 1493140 h 1671918"/>
                <a:gd name="connsiteX1413" fmla="*/ 970525 w 1760137"/>
                <a:gd name="connsiteY1413" fmla="*/ 1493140 h 1671918"/>
                <a:gd name="connsiteX1414" fmla="*/ 971694 w 1760137"/>
                <a:gd name="connsiteY1414" fmla="*/ 1493377 h 1671918"/>
                <a:gd name="connsiteX1415" fmla="*/ 972642 w 1760137"/>
                <a:gd name="connsiteY1415" fmla="*/ 1494657 h 1671918"/>
                <a:gd name="connsiteX1416" fmla="*/ 972990 w 1760137"/>
                <a:gd name="connsiteY1416" fmla="*/ 1496411 h 1671918"/>
                <a:gd name="connsiteX1417" fmla="*/ 972990 w 1760137"/>
                <a:gd name="connsiteY1417" fmla="*/ 1499557 h 1671918"/>
                <a:gd name="connsiteX1418" fmla="*/ 973575 w 1760137"/>
                <a:gd name="connsiteY1418" fmla="*/ 1501295 h 1671918"/>
                <a:gd name="connsiteX1419" fmla="*/ 974855 w 1760137"/>
                <a:gd name="connsiteY1419" fmla="*/ 1502591 h 1671918"/>
                <a:gd name="connsiteX1420" fmla="*/ 980560 w 1760137"/>
                <a:gd name="connsiteY1420" fmla="*/ 1507127 h 1671918"/>
                <a:gd name="connsiteX1421" fmla="*/ 982077 w 1760137"/>
                <a:gd name="connsiteY1421" fmla="*/ 1509229 h 1671918"/>
                <a:gd name="connsiteX1422" fmla="*/ 986629 w 1760137"/>
                <a:gd name="connsiteY1422" fmla="*/ 1514697 h 1671918"/>
                <a:gd name="connsiteX1423" fmla="*/ 988605 w 1760137"/>
                <a:gd name="connsiteY1423" fmla="*/ 1517257 h 1671918"/>
                <a:gd name="connsiteX1424" fmla="*/ 991054 w 1760137"/>
                <a:gd name="connsiteY1424" fmla="*/ 1519707 h 1671918"/>
                <a:gd name="connsiteX1425" fmla="*/ 993030 w 1760137"/>
                <a:gd name="connsiteY1425" fmla="*/ 1522283 h 1671918"/>
                <a:gd name="connsiteX1426" fmla="*/ 995132 w 1760137"/>
                <a:gd name="connsiteY1426" fmla="*/ 1529158 h 1671918"/>
                <a:gd name="connsiteX1427" fmla="*/ 996997 w 1760137"/>
                <a:gd name="connsiteY1427" fmla="*/ 1536507 h 1671918"/>
                <a:gd name="connsiteX1428" fmla="*/ 1002718 w 1760137"/>
                <a:gd name="connsiteY1428" fmla="*/ 1553070 h 1671918"/>
                <a:gd name="connsiteX1429" fmla="*/ 1003176 w 1760137"/>
                <a:gd name="connsiteY1429" fmla="*/ 1555646 h 1671918"/>
                <a:gd name="connsiteX1430" fmla="*/ 1004219 w 1760137"/>
                <a:gd name="connsiteY1430" fmla="*/ 1563454 h 1671918"/>
                <a:gd name="connsiteX1431" fmla="*/ 1005152 w 1760137"/>
                <a:gd name="connsiteY1431" fmla="*/ 1567088 h 1671918"/>
                <a:gd name="connsiteX1432" fmla="*/ 1008534 w 1760137"/>
                <a:gd name="connsiteY1432" fmla="*/ 1568479 h 1671918"/>
                <a:gd name="connsiteX1433" fmla="*/ 1012153 w 1760137"/>
                <a:gd name="connsiteY1433" fmla="*/ 1569301 h 1671918"/>
                <a:gd name="connsiteX1434" fmla="*/ 1013892 w 1760137"/>
                <a:gd name="connsiteY1434" fmla="*/ 1571513 h 1671918"/>
                <a:gd name="connsiteX1435" fmla="*/ 1015519 w 1760137"/>
                <a:gd name="connsiteY1435" fmla="*/ 1575828 h 1671918"/>
                <a:gd name="connsiteX1436" fmla="*/ 1015867 w 1760137"/>
                <a:gd name="connsiteY1436" fmla="*/ 1577820 h 1671918"/>
                <a:gd name="connsiteX1437" fmla="*/ 1015282 w 1760137"/>
                <a:gd name="connsiteY1437" fmla="*/ 1579700 h 1671918"/>
                <a:gd name="connsiteX1438" fmla="*/ 1014002 w 1760137"/>
                <a:gd name="connsiteY1438" fmla="*/ 1581676 h 1671918"/>
                <a:gd name="connsiteX1439" fmla="*/ 1013180 w 1760137"/>
                <a:gd name="connsiteY1439" fmla="*/ 1583651 h 1671918"/>
                <a:gd name="connsiteX1440" fmla="*/ 1013528 w 1760137"/>
                <a:gd name="connsiteY1440" fmla="*/ 1585390 h 1671918"/>
                <a:gd name="connsiteX1441" fmla="*/ 1016436 w 1760137"/>
                <a:gd name="connsiteY1441" fmla="*/ 1587729 h 1671918"/>
                <a:gd name="connsiteX1442" fmla="*/ 1019233 w 1760137"/>
                <a:gd name="connsiteY1442" fmla="*/ 1588203 h 1671918"/>
                <a:gd name="connsiteX1443" fmla="*/ 1021809 w 1760137"/>
                <a:gd name="connsiteY1443" fmla="*/ 1587855 h 1671918"/>
                <a:gd name="connsiteX1444" fmla="*/ 1024623 w 1760137"/>
                <a:gd name="connsiteY1444" fmla="*/ 1587966 h 1671918"/>
                <a:gd name="connsiteX1445" fmla="*/ 1025318 w 1760137"/>
                <a:gd name="connsiteY1445" fmla="*/ 1588424 h 1671918"/>
                <a:gd name="connsiteX1446" fmla="*/ 1026251 w 1760137"/>
                <a:gd name="connsiteY1446" fmla="*/ 1589688 h 1671918"/>
                <a:gd name="connsiteX1447" fmla="*/ 1027072 w 1760137"/>
                <a:gd name="connsiteY1447" fmla="*/ 1590052 h 1671918"/>
                <a:gd name="connsiteX1448" fmla="*/ 1028005 w 1760137"/>
                <a:gd name="connsiteY1448" fmla="*/ 1589815 h 1671918"/>
                <a:gd name="connsiteX1449" fmla="*/ 1030454 w 1760137"/>
                <a:gd name="connsiteY1449" fmla="*/ 1588771 h 1671918"/>
                <a:gd name="connsiteX1450" fmla="*/ 1033836 w 1760137"/>
                <a:gd name="connsiteY1450" fmla="*/ 1588883 h 1671918"/>
                <a:gd name="connsiteX1451" fmla="*/ 1035006 w 1760137"/>
                <a:gd name="connsiteY1451" fmla="*/ 1589704 h 1671918"/>
                <a:gd name="connsiteX1452" fmla="*/ 1036286 w 1760137"/>
                <a:gd name="connsiteY1452" fmla="*/ 1592154 h 1671918"/>
                <a:gd name="connsiteX1453" fmla="*/ 1038515 w 1760137"/>
                <a:gd name="connsiteY1453" fmla="*/ 1589926 h 1671918"/>
                <a:gd name="connsiteX1454" fmla="*/ 1043761 w 1760137"/>
                <a:gd name="connsiteY1454" fmla="*/ 1593798 h 1671918"/>
                <a:gd name="connsiteX1455" fmla="*/ 1047017 w 1760137"/>
                <a:gd name="connsiteY1455" fmla="*/ 1593102 h 1671918"/>
                <a:gd name="connsiteX1456" fmla="*/ 1048313 w 1760137"/>
                <a:gd name="connsiteY1456" fmla="*/ 1593924 h 1671918"/>
                <a:gd name="connsiteX1457" fmla="*/ 1049704 w 1760137"/>
                <a:gd name="connsiteY1457" fmla="*/ 1594272 h 1671918"/>
                <a:gd name="connsiteX1458" fmla="*/ 1050873 w 1760137"/>
                <a:gd name="connsiteY1458" fmla="*/ 1594034 h 1671918"/>
                <a:gd name="connsiteX1459" fmla="*/ 1051695 w 1760137"/>
                <a:gd name="connsiteY1459" fmla="*/ 1592992 h 1671918"/>
                <a:gd name="connsiteX1460" fmla="*/ 1051806 w 1760137"/>
                <a:gd name="connsiteY1460" fmla="*/ 1592992 h 1671918"/>
                <a:gd name="connsiteX1461" fmla="*/ 1053323 w 1760137"/>
                <a:gd name="connsiteY1461" fmla="*/ 1593924 h 1671918"/>
                <a:gd name="connsiteX1462" fmla="*/ 1054493 w 1760137"/>
                <a:gd name="connsiteY1462" fmla="*/ 1593576 h 1671918"/>
                <a:gd name="connsiteX1463" fmla="*/ 1055425 w 1760137"/>
                <a:gd name="connsiteY1463" fmla="*/ 1592881 h 1671918"/>
                <a:gd name="connsiteX1464" fmla="*/ 1056705 w 1760137"/>
                <a:gd name="connsiteY1464" fmla="*/ 1592992 h 1671918"/>
                <a:gd name="connsiteX1465" fmla="*/ 1057527 w 1760137"/>
                <a:gd name="connsiteY1465" fmla="*/ 1593576 h 1671918"/>
                <a:gd name="connsiteX1466" fmla="*/ 1059629 w 1760137"/>
                <a:gd name="connsiteY1466" fmla="*/ 1596121 h 1671918"/>
                <a:gd name="connsiteX1467" fmla="*/ 1064544 w 1760137"/>
                <a:gd name="connsiteY1467" fmla="*/ 1599171 h 1671918"/>
                <a:gd name="connsiteX1468" fmla="*/ 1066061 w 1760137"/>
                <a:gd name="connsiteY1468" fmla="*/ 1601036 h 1671918"/>
                <a:gd name="connsiteX1469" fmla="*/ 1065477 w 1760137"/>
                <a:gd name="connsiteY1469" fmla="*/ 1603596 h 1671918"/>
                <a:gd name="connsiteX1470" fmla="*/ 1067452 w 1760137"/>
                <a:gd name="connsiteY1470" fmla="*/ 1603485 h 1671918"/>
                <a:gd name="connsiteX1471" fmla="*/ 1069207 w 1760137"/>
                <a:gd name="connsiteY1471" fmla="*/ 1603596 h 1671918"/>
                <a:gd name="connsiteX1472" fmla="*/ 1070945 w 1760137"/>
                <a:gd name="connsiteY1472" fmla="*/ 1604181 h 1671918"/>
                <a:gd name="connsiteX1473" fmla="*/ 1072336 w 1760137"/>
                <a:gd name="connsiteY1473" fmla="*/ 1605587 h 1671918"/>
                <a:gd name="connsiteX1474" fmla="*/ 1070597 w 1760137"/>
                <a:gd name="connsiteY1474" fmla="*/ 1607690 h 1671918"/>
                <a:gd name="connsiteX1475" fmla="*/ 1070834 w 1760137"/>
                <a:gd name="connsiteY1475" fmla="*/ 1608496 h 1671918"/>
                <a:gd name="connsiteX1476" fmla="*/ 1072115 w 1760137"/>
                <a:gd name="connsiteY1476" fmla="*/ 1608606 h 1671918"/>
                <a:gd name="connsiteX1477" fmla="*/ 1073284 w 1760137"/>
                <a:gd name="connsiteY1477" fmla="*/ 1608954 h 1671918"/>
                <a:gd name="connsiteX1478" fmla="*/ 1076208 w 1760137"/>
                <a:gd name="connsiteY1478" fmla="*/ 1611751 h 1671918"/>
                <a:gd name="connsiteX1479" fmla="*/ 1077851 w 1760137"/>
                <a:gd name="connsiteY1479" fmla="*/ 1612699 h 1671918"/>
                <a:gd name="connsiteX1480" fmla="*/ 1079716 w 1760137"/>
                <a:gd name="connsiteY1480" fmla="*/ 1613047 h 1671918"/>
                <a:gd name="connsiteX1481" fmla="*/ 1087998 w 1760137"/>
                <a:gd name="connsiteY1481" fmla="*/ 1609775 h 1671918"/>
                <a:gd name="connsiteX1482" fmla="*/ 1092091 w 1760137"/>
                <a:gd name="connsiteY1482" fmla="*/ 1611878 h 1671918"/>
                <a:gd name="connsiteX1483" fmla="*/ 1096516 w 1760137"/>
                <a:gd name="connsiteY1483" fmla="*/ 1613047 h 1671918"/>
                <a:gd name="connsiteX1484" fmla="*/ 1100609 w 1760137"/>
                <a:gd name="connsiteY1484" fmla="*/ 1614565 h 1671918"/>
                <a:gd name="connsiteX1485" fmla="*/ 1103533 w 1760137"/>
                <a:gd name="connsiteY1485" fmla="*/ 1618057 h 1671918"/>
                <a:gd name="connsiteX1486" fmla="*/ 1105398 w 1760137"/>
                <a:gd name="connsiteY1486" fmla="*/ 1615718 h 1671918"/>
                <a:gd name="connsiteX1487" fmla="*/ 1105746 w 1760137"/>
                <a:gd name="connsiteY1487" fmla="*/ 1615260 h 1671918"/>
                <a:gd name="connsiteX1488" fmla="*/ 1109697 w 1760137"/>
                <a:gd name="connsiteY1488" fmla="*/ 1616429 h 1671918"/>
                <a:gd name="connsiteX1489" fmla="*/ 1114249 w 1760137"/>
                <a:gd name="connsiteY1489" fmla="*/ 1619006 h 1671918"/>
                <a:gd name="connsiteX1490" fmla="*/ 1118105 w 1760137"/>
                <a:gd name="connsiteY1490" fmla="*/ 1620048 h 1671918"/>
                <a:gd name="connsiteX1491" fmla="*/ 1117062 w 1760137"/>
                <a:gd name="connsiteY1491" fmla="*/ 1623194 h 1671918"/>
                <a:gd name="connsiteX1492" fmla="*/ 1117062 w 1760137"/>
                <a:gd name="connsiteY1492" fmla="*/ 1624821 h 1671918"/>
                <a:gd name="connsiteX1493" fmla="*/ 1118690 w 1760137"/>
                <a:gd name="connsiteY1493" fmla="*/ 1625296 h 1671918"/>
                <a:gd name="connsiteX1494" fmla="*/ 1122530 w 1760137"/>
                <a:gd name="connsiteY1494" fmla="*/ 1625296 h 1671918"/>
                <a:gd name="connsiteX1495" fmla="*/ 1123352 w 1760137"/>
                <a:gd name="connsiteY1495" fmla="*/ 1626338 h 1671918"/>
                <a:gd name="connsiteX1496" fmla="*/ 1126734 w 1760137"/>
                <a:gd name="connsiteY1496" fmla="*/ 1631222 h 1671918"/>
                <a:gd name="connsiteX1497" fmla="*/ 1128157 w 1760137"/>
                <a:gd name="connsiteY1497" fmla="*/ 1632755 h 1671918"/>
                <a:gd name="connsiteX1498" fmla="*/ 1139220 w 1760137"/>
                <a:gd name="connsiteY1498" fmla="*/ 1638239 h 1671918"/>
                <a:gd name="connsiteX1499" fmla="*/ 1144593 w 1760137"/>
                <a:gd name="connsiteY1499" fmla="*/ 1639756 h 1671918"/>
                <a:gd name="connsiteX1500" fmla="*/ 1149476 w 1760137"/>
                <a:gd name="connsiteY1500" fmla="*/ 1639867 h 1671918"/>
                <a:gd name="connsiteX1501" fmla="*/ 1156130 w 1760137"/>
                <a:gd name="connsiteY1501" fmla="*/ 1638002 h 1671918"/>
                <a:gd name="connsiteX1502" fmla="*/ 1158927 w 1760137"/>
                <a:gd name="connsiteY1502" fmla="*/ 1638587 h 1671918"/>
                <a:gd name="connsiteX1503" fmla="*/ 1160208 w 1760137"/>
                <a:gd name="connsiteY1503" fmla="*/ 1642427 h 1671918"/>
                <a:gd name="connsiteX1504" fmla="*/ 1161598 w 1760137"/>
                <a:gd name="connsiteY1504" fmla="*/ 1643012 h 1671918"/>
                <a:gd name="connsiteX1505" fmla="*/ 1164506 w 1760137"/>
                <a:gd name="connsiteY1505" fmla="*/ 1641953 h 1671918"/>
                <a:gd name="connsiteX1506" fmla="*/ 1168947 w 1760137"/>
                <a:gd name="connsiteY1506" fmla="*/ 1639630 h 1671918"/>
                <a:gd name="connsiteX1507" fmla="*/ 1170923 w 1760137"/>
                <a:gd name="connsiteY1507" fmla="*/ 1639393 h 1671918"/>
                <a:gd name="connsiteX1508" fmla="*/ 1179078 w 1760137"/>
                <a:gd name="connsiteY1508" fmla="*/ 1640436 h 1671918"/>
                <a:gd name="connsiteX1509" fmla="*/ 1188070 w 1760137"/>
                <a:gd name="connsiteY1509" fmla="*/ 1639156 h 1671918"/>
                <a:gd name="connsiteX1510" fmla="*/ 1198802 w 1760137"/>
                <a:gd name="connsiteY1510" fmla="*/ 1639045 h 1671918"/>
                <a:gd name="connsiteX1511" fmla="*/ 1201599 w 1760137"/>
                <a:gd name="connsiteY1511" fmla="*/ 1639740 h 1671918"/>
                <a:gd name="connsiteX1512" fmla="*/ 1201947 w 1760137"/>
                <a:gd name="connsiteY1512" fmla="*/ 1642064 h 1671918"/>
                <a:gd name="connsiteX1513" fmla="*/ 1203811 w 1760137"/>
                <a:gd name="connsiteY1513" fmla="*/ 1642664 h 1671918"/>
                <a:gd name="connsiteX1514" fmla="*/ 1216297 w 1760137"/>
                <a:gd name="connsiteY1514" fmla="*/ 1643123 h 1671918"/>
                <a:gd name="connsiteX1515" fmla="*/ 1219110 w 1760137"/>
                <a:gd name="connsiteY1515" fmla="*/ 1643708 h 1671918"/>
                <a:gd name="connsiteX1516" fmla="*/ 1221670 w 1760137"/>
                <a:gd name="connsiteY1516" fmla="*/ 1645003 h 1671918"/>
                <a:gd name="connsiteX1517" fmla="*/ 1224468 w 1760137"/>
                <a:gd name="connsiteY1517" fmla="*/ 1646979 h 1671918"/>
                <a:gd name="connsiteX1518" fmla="*/ 1225858 w 1760137"/>
                <a:gd name="connsiteY1518" fmla="*/ 1649081 h 1671918"/>
                <a:gd name="connsiteX1519" fmla="*/ 1227028 w 1760137"/>
                <a:gd name="connsiteY1519" fmla="*/ 1651531 h 1671918"/>
                <a:gd name="connsiteX1520" fmla="*/ 1228545 w 1760137"/>
                <a:gd name="connsiteY1520" fmla="*/ 1653632 h 1671918"/>
                <a:gd name="connsiteX1521" fmla="*/ 1232765 w 1760137"/>
                <a:gd name="connsiteY1521" fmla="*/ 1655261 h 1671918"/>
                <a:gd name="connsiteX1522" fmla="*/ 1239292 w 1760137"/>
                <a:gd name="connsiteY1522" fmla="*/ 1661661 h 1671918"/>
                <a:gd name="connsiteX1523" fmla="*/ 1241852 w 1760137"/>
                <a:gd name="connsiteY1523" fmla="*/ 1663416 h 1671918"/>
                <a:gd name="connsiteX1524" fmla="*/ 1244176 w 1760137"/>
                <a:gd name="connsiteY1524" fmla="*/ 1664237 h 1671918"/>
                <a:gd name="connsiteX1525" fmla="*/ 1246530 w 1760137"/>
                <a:gd name="connsiteY1525" fmla="*/ 1664695 h 1671918"/>
                <a:gd name="connsiteX1526" fmla="*/ 1249565 w 1760137"/>
                <a:gd name="connsiteY1526" fmla="*/ 1664695 h 1671918"/>
                <a:gd name="connsiteX1527" fmla="*/ 1250608 w 1760137"/>
                <a:gd name="connsiteY1527" fmla="*/ 1665865 h 1671918"/>
                <a:gd name="connsiteX1528" fmla="*/ 1251430 w 1760137"/>
                <a:gd name="connsiteY1528" fmla="*/ 1668188 h 1671918"/>
                <a:gd name="connsiteX1529" fmla="*/ 1252947 w 1760137"/>
                <a:gd name="connsiteY1529" fmla="*/ 1670417 h 1671918"/>
                <a:gd name="connsiteX1530" fmla="*/ 1255981 w 1760137"/>
                <a:gd name="connsiteY1530" fmla="*/ 1670875 h 1671918"/>
                <a:gd name="connsiteX1531" fmla="*/ 1256566 w 1760137"/>
                <a:gd name="connsiteY1531" fmla="*/ 1670275 h 1671918"/>
                <a:gd name="connsiteX1532" fmla="*/ 1256566 w 1760137"/>
                <a:gd name="connsiteY1532" fmla="*/ 1670275 h 1671918"/>
                <a:gd name="connsiteX1533" fmla="*/ 1256566 w 1760137"/>
                <a:gd name="connsiteY1533" fmla="*/ 1669342 h 1671918"/>
                <a:gd name="connsiteX1534" fmla="*/ 1256803 w 1760137"/>
                <a:gd name="connsiteY1534" fmla="*/ 1668646 h 1671918"/>
                <a:gd name="connsiteX1535" fmla="*/ 1256803 w 1760137"/>
                <a:gd name="connsiteY1535" fmla="*/ 1668646 h 1671918"/>
                <a:gd name="connsiteX1536" fmla="*/ 1257973 w 1760137"/>
                <a:gd name="connsiteY1536" fmla="*/ 1668646 h 1671918"/>
                <a:gd name="connsiteX1537" fmla="*/ 1258921 w 1760137"/>
                <a:gd name="connsiteY1537" fmla="*/ 1669468 h 1671918"/>
                <a:gd name="connsiteX1538" fmla="*/ 1259379 w 1760137"/>
                <a:gd name="connsiteY1538" fmla="*/ 1670528 h 1671918"/>
                <a:gd name="connsiteX1539" fmla="*/ 1260075 w 1760137"/>
                <a:gd name="connsiteY1539" fmla="*/ 1671570 h 1671918"/>
                <a:gd name="connsiteX1540" fmla="*/ 1261465 w 1760137"/>
                <a:gd name="connsiteY1540" fmla="*/ 1671918 h 1671918"/>
                <a:gd name="connsiteX1541" fmla="*/ 1264263 w 1760137"/>
                <a:gd name="connsiteY1541" fmla="*/ 1670638 h 1671918"/>
                <a:gd name="connsiteX1542" fmla="*/ 1264263 w 1760137"/>
                <a:gd name="connsiteY1542" fmla="*/ 1667588 h 1671918"/>
                <a:gd name="connsiteX1543" fmla="*/ 1263220 w 1760137"/>
                <a:gd name="connsiteY1543" fmla="*/ 1663985 h 1671918"/>
                <a:gd name="connsiteX1544" fmla="*/ 1262761 w 1760137"/>
                <a:gd name="connsiteY1544" fmla="*/ 1661171 h 1671918"/>
                <a:gd name="connsiteX1545" fmla="*/ 1263220 w 1760137"/>
                <a:gd name="connsiteY1545" fmla="*/ 1660255 h 1671918"/>
                <a:gd name="connsiteX1546" fmla="*/ 1263220 w 1760137"/>
                <a:gd name="connsiteY1546" fmla="*/ 1660255 h 1671918"/>
                <a:gd name="connsiteX1547" fmla="*/ 1266476 w 1760137"/>
                <a:gd name="connsiteY1547" fmla="*/ 1657931 h 1671918"/>
                <a:gd name="connsiteX1548" fmla="*/ 1268925 w 1760137"/>
                <a:gd name="connsiteY1548" fmla="*/ 1659559 h 1671918"/>
                <a:gd name="connsiteX1549" fmla="*/ 1272212 w 1760137"/>
                <a:gd name="connsiteY1549" fmla="*/ 1658516 h 1671918"/>
                <a:gd name="connsiteX1550" fmla="*/ 1273034 w 1760137"/>
                <a:gd name="connsiteY1550" fmla="*/ 1657694 h 1671918"/>
                <a:gd name="connsiteX1551" fmla="*/ 1274789 w 1760137"/>
                <a:gd name="connsiteY1551" fmla="*/ 1655940 h 1671918"/>
                <a:gd name="connsiteX1552" fmla="*/ 1274789 w 1760137"/>
                <a:gd name="connsiteY1552" fmla="*/ 1655940 h 1671918"/>
                <a:gd name="connsiteX1553" fmla="*/ 1275136 w 1760137"/>
                <a:gd name="connsiteY1553" fmla="*/ 1653380 h 1671918"/>
                <a:gd name="connsiteX1554" fmla="*/ 1275136 w 1760137"/>
                <a:gd name="connsiteY1554" fmla="*/ 1653380 h 1671918"/>
                <a:gd name="connsiteX1555" fmla="*/ 1277001 w 1760137"/>
                <a:gd name="connsiteY1555" fmla="*/ 1652922 h 1671918"/>
                <a:gd name="connsiteX1556" fmla="*/ 1283876 w 1760137"/>
                <a:gd name="connsiteY1556" fmla="*/ 1653158 h 1671918"/>
                <a:gd name="connsiteX1557" fmla="*/ 1293216 w 1760137"/>
                <a:gd name="connsiteY1557" fmla="*/ 1652226 h 1671918"/>
                <a:gd name="connsiteX1558" fmla="*/ 1293453 w 1760137"/>
                <a:gd name="connsiteY1558" fmla="*/ 1650835 h 1671918"/>
                <a:gd name="connsiteX1559" fmla="*/ 1292869 w 1760137"/>
                <a:gd name="connsiteY1559" fmla="*/ 1643834 h 1671918"/>
                <a:gd name="connsiteX1560" fmla="*/ 1292410 w 1760137"/>
                <a:gd name="connsiteY1560" fmla="*/ 1639408 h 1671918"/>
                <a:gd name="connsiteX1561" fmla="*/ 1291130 w 1760137"/>
                <a:gd name="connsiteY1561" fmla="*/ 1635189 h 1671918"/>
                <a:gd name="connsiteX1562" fmla="*/ 1289265 w 1760137"/>
                <a:gd name="connsiteY1562" fmla="*/ 1634842 h 1671918"/>
                <a:gd name="connsiteX1563" fmla="*/ 1287748 w 1760137"/>
                <a:gd name="connsiteY1563" fmla="*/ 1635900 h 1671918"/>
                <a:gd name="connsiteX1564" fmla="*/ 1287163 w 1760137"/>
                <a:gd name="connsiteY1564" fmla="*/ 1638239 h 1671918"/>
                <a:gd name="connsiteX1565" fmla="*/ 1287053 w 1760137"/>
                <a:gd name="connsiteY1565" fmla="*/ 1641020 h 1671918"/>
                <a:gd name="connsiteX1566" fmla="*/ 1286468 w 1760137"/>
                <a:gd name="connsiteY1566" fmla="*/ 1643471 h 1671918"/>
                <a:gd name="connsiteX1567" fmla="*/ 1285535 w 1760137"/>
                <a:gd name="connsiteY1567" fmla="*/ 1645225 h 1671918"/>
                <a:gd name="connsiteX1568" fmla="*/ 1284255 w 1760137"/>
                <a:gd name="connsiteY1568" fmla="*/ 1646268 h 1671918"/>
                <a:gd name="connsiteX1569" fmla="*/ 1280857 w 1760137"/>
                <a:gd name="connsiteY1569" fmla="*/ 1647880 h 1671918"/>
                <a:gd name="connsiteX1570" fmla="*/ 1280035 w 1760137"/>
                <a:gd name="connsiteY1570" fmla="*/ 1648702 h 1671918"/>
                <a:gd name="connsiteX1571" fmla="*/ 1279925 w 1760137"/>
                <a:gd name="connsiteY1571" fmla="*/ 1649397 h 1671918"/>
                <a:gd name="connsiteX1572" fmla="*/ 1279467 w 1760137"/>
                <a:gd name="connsiteY1572" fmla="*/ 1649634 h 1671918"/>
                <a:gd name="connsiteX1573" fmla="*/ 1277949 w 1760137"/>
                <a:gd name="connsiteY1573" fmla="*/ 1648939 h 1671918"/>
                <a:gd name="connsiteX1574" fmla="*/ 1277128 w 1760137"/>
                <a:gd name="connsiteY1574" fmla="*/ 1648338 h 1671918"/>
                <a:gd name="connsiteX1575" fmla="*/ 1276669 w 1760137"/>
                <a:gd name="connsiteY1575" fmla="*/ 1647422 h 1671918"/>
                <a:gd name="connsiteX1576" fmla="*/ 1275974 w 1760137"/>
                <a:gd name="connsiteY1576" fmla="*/ 1644861 h 1671918"/>
                <a:gd name="connsiteX1577" fmla="*/ 1275974 w 1760137"/>
                <a:gd name="connsiteY1577" fmla="*/ 1642491 h 1671918"/>
                <a:gd name="connsiteX1578" fmla="*/ 1277491 w 1760137"/>
                <a:gd name="connsiteY1578" fmla="*/ 1638761 h 1671918"/>
                <a:gd name="connsiteX1579" fmla="*/ 1277602 w 1760137"/>
                <a:gd name="connsiteY1579" fmla="*/ 1635964 h 1671918"/>
                <a:gd name="connsiteX1580" fmla="*/ 1279704 w 1760137"/>
                <a:gd name="connsiteY1580" fmla="*/ 1636896 h 1671918"/>
                <a:gd name="connsiteX1581" fmla="*/ 1281094 w 1760137"/>
                <a:gd name="connsiteY1581" fmla="*/ 1636437 h 1671918"/>
                <a:gd name="connsiteX1582" fmla="*/ 1282027 w 1760137"/>
                <a:gd name="connsiteY1582" fmla="*/ 1635031 h 1671918"/>
                <a:gd name="connsiteX1583" fmla="*/ 1282485 w 1760137"/>
                <a:gd name="connsiteY1583" fmla="*/ 1632708 h 1671918"/>
                <a:gd name="connsiteX1584" fmla="*/ 1280747 w 1760137"/>
                <a:gd name="connsiteY1584" fmla="*/ 1632013 h 1671918"/>
                <a:gd name="connsiteX1585" fmla="*/ 1278992 w 1760137"/>
                <a:gd name="connsiteY1585" fmla="*/ 1631664 h 1671918"/>
                <a:gd name="connsiteX1586" fmla="*/ 1275152 w 1760137"/>
                <a:gd name="connsiteY1586" fmla="*/ 1631664 h 1671918"/>
                <a:gd name="connsiteX1587" fmla="*/ 1273413 w 1760137"/>
                <a:gd name="connsiteY1587" fmla="*/ 1631428 h 1671918"/>
                <a:gd name="connsiteX1588" fmla="*/ 1272023 w 1760137"/>
                <a:gd name="connsiteY1588" fmla="*/ 1630716 h 1671918"/>
                <a:gd name="connsiteX1589" fmla="*/ 1270948 w 1760137"/>
                <a:gd name="connsiteY1589" fmla="*/ 1630021 h 1671918"/>
                <a:gd name="connsiteX1590" fmla="*/ 1270126 w 1760137"/>
                <a:gd name="connsiteY1590" fmla="*/ 1629784 h 1671918"/>
                <a:gd name="connsiteX1591" fmla="*/ 1268372 w 1760137"/>
                <a:gd name="connsiteY1591" fmla="*/ 1628030 h 1671918"/>
                <a:gd name="connsiteX1592" fmla="*/ 1267550 w 1760137"/>
                <a:gd name="connsiteY1592" fmla="*/ 1623842 h 1671918"/>
                <a:gd name="connsiteX1593" fmla="*/ 1267661 w 1760137"/>
                <a:gd name="connsiteY1593" fmla="*/ 1619179 h 1671918"/>
                <a:gd name="connsiteX1594" fmla="*/ 1268356 w 1760137"/>
                <a:gd name="connsiteY1594" fmla="*/ 1615908 h 1671918"/>
                <a:gd name="connsiteX1595" fmla="*/ 1266254 w 1760137"/>
                <a:gd name="connsiteY1595" fmla="*/ 1612763 h 1671918"/>
                <a:gd name="connsiteX1596" fmla="*/ 1265559 w 1760137"/>
                <a:gd name="connsiteY1596" fmla="*/ 1611356 h 1671918"/>
                <a:gd name="connsiteX1597" fmla="*/ 1265211 w 1760137"/>
                <a:gd name="connsiteY1597" fmla="*/ 1609491 h 1671918"/>
                <a:gd name="connsiteX1598" fmla="*/ 1265796 w 1760137"/>
                <a:gd name="connsiteY1598" fmla="*/ 1608211 h 1671918"/>
                <a:gd name="connsiteX1599" fmla="*/ 1266618 w 1760137"/>
                <a:gd name="connsiteY1599" fmla="*/ 1607168 h 1671918"/>
                <a:gd name="connsiteX1600" fmla="*/ 1267076 w 1760137"/>
                <a:gd name="connsiteY1600" fmla="*/ 1605888 h 1671918"/>
                <a:gd name="connsiteX1601" fmla="*/ 1266144 w 1760137"/>
                <a:gd name="connsiteY1601" fmla="*/ 1604134 h 1671918"/>
                <a:gd name="connsiteX1602" fmla="*/ 1264974 w 1760137"/>
                <a:gd name="connsiteY1602" fmla="*/ 1603312 h 1671918"/>
                <a:gd name="connsiteX1603" fmla="*/ 1264042 w 1760137"/>
                <a:gd name="connsiteY1603" fmla="*/ 1603422 h 1671918"/>
                <a:gd name="connsiteX1604" fmla="*/ 1263109 w 1760137"/>
                <a:gd name="connsiteY1604" fmla="*/ 1603880 h 1671918"/>
                <a:gd name="connsiteX1605" fmla="*/ 1261829 w 1760137"/>
                <a:gd name="connsiteY1605" fmla="*/ 1604228 h 1671918"/>
                <a:gd name="connsiteX1606" fmla="*/ 1260659 w 1760137"/>
                <a:gd name="connsiteY1606" fmla="*/ 1602822 h 1671918"/>
                <a:gd name="connsiteX1607" fmla="*/ 1260549 w 1760137"/>
                <a:gd name="connsiteY1607" fmla="*/ 1599456 h 1671918"/>
                <a:gd name="connsiteX1608" fmla="*/ 1261244 w 1760137"/>
                <a:gd name="connsiteY1608" fmla="*/ 1596168 h 1671918"/>
                <a:gd name="connsiteX1609" fmla="*/ 1262524 w 1760137"/>
                <a:gd name="connsiteY1609" fmla="*/ 1594667 h 1671918"/>
                <a:gd name="connsiteX1610" fmla="*/ 1263346 w 1760137"/>
                <a:gd name="connsiteY1610" fmla="*/ 1593971 h 1671918"/>
                <a:gd name="connsiteX1611" fmla="*/ 1262761 w 1760137"/>
                <a:gd name="connsiteY1611" fmla="*/ 1592802 h 1671918"/>
                <a:gd name="connsiteX1612" fmla="*/ 1261718 w 1760137"/>
                <a:gd name="connsiteY1612" fmla="*/ 1592091 h 1671918"/>
                <a:gd name="connsiteX1613" fmla="*/ 1261133 w 1760137"/>
                <a:gd name="connsiteY1613" fmla="*/ 1592912 h 1671918"/>
                <a:gd name="connsiteX1614" fmla="*/ 1260786 w 1760137"/>
                <a:gd name="connsiteY1614" fmla="*/ 1593497 h 1671918"/>
                <a:gd name="connsiteX1615" fmla="*/ 1260091 w 1760137"/>
                <a:gd name="connsiteY1615" fmla="*/ 1594319 h 1671918"/>
                <a:gd name="connsiteX1616" fmla="*/ 1259158 w 1760137"/>
                <a:gd name="connsiteY1616" fmla="*/ 1594778 h 1671918"/>
                <a:gd name="connsiteX1617" fmla="*/ 1258226 w 1760137"/>
                <a:gd name="connsiteY1617" fmla="*/ 1594778 h 1671918"/>
                <a:gd name="connsiteX1618" fmla="*/ 1257846 w 1760137"/>
                <a:gd name="connsiteY1618" fmla="*/ 1593734 h 1671918"/>
                <a:gd name="connsiteX1619" fmla="*/ 1259158 w 1760137"/>
                <a:gd name="connsiteY1619" fmla="*/ 1590573 h 1671918"/>
                <a:gd name="connsiteX1620" fmla="*/ 1259047 w 1760137"/>
                <a:gd name="connsiteY1620" fmla="*/ 1589278 h 1671918"/>
                <a:gd name="connsiteX1621" fmla="*/ 1258115 w 1760137"/>
                <a:gd name="connsiteY1621" fmla="*/ 1588930 h 1671918"/>
                <a:gd name="connsiteX1622" fmla="*/ 1255065 w 1760137"/>
                <a:gd name="connsiteY1622" fmla="*/ 1588693 h 1671918"/>
                <a:gd name="connsiteX1623" fmla="*/ 1254022 w 1760137"/>
                <a:gd name="connsiteY1623" fmla="*/ 1588361 h 1671918"/>
                <a:gd name="connsiteX1624" fmla="*/ 1253200 w 1760137"/>
                <a:gd name="connsiteY1624" fmla="*/ 1586496 h 1671918"/>
                <a:gd name="connsiteX1625" fmla="*/ 1252963 w 1760137"/>
                <a:gd name="connsiteY1625" fmla="*/ 1584394 h 1671918"/>
                <a:gd name="connsiteX1626" fmla="*/ 1252268 w 1760137"/>
                <a:gd name="connsiteY1626" fmla="*/ 1582751 h 1671918"/>
                <a:gd name="connsiteX1627" fmla="*/ 1249707 w 1760137"/>
                <a:gd name="connsiteY1627" fmla="*/ 1582055 h 1671918"/>
                <a:gd name="connsiteX1628" fmla="*/ 1247842 w 1760137"/>
                <a:gd name="connsiteY1628" fmla="*/ 1582055 h 1671918"/>
                <a:gd name="connsiteX1629" fmla="*/ 1247495 w 1760137"/>
                <a:gd name="connsiteY1629" fmla="*/ 1581470 h 1671918"/>
                <a:gd name="connsiteX1630" fmla="*/ 1247842 w 1760137"/>
                <a:gd name="connsiteY1630" fmla="*/ 1579953 h 1671918"/>
                <a:gd name="connsiteX1631" fmla="*/ 1248190 w 1760137"/>
                <a:gd name="connsiteY1631" fmla="*/ 1575512 h 1671918"/>
                <a:gd name="connsiteX1632" fmla="*/ 1248774 w 1760137"/>
                <a:gd name="connsiteY1632" fmla="*/ 1573189 h 1671918"/>
                <a:gd name="connsiteX1633" fmla="*/ 1248885 w 1760137"/>
                <a:gd name="connsiteY1633" fmla="*/ 1571782 h 1671918"/>
                <a:gd name="connsiteX1634" fmla="*/ 1244096 w 1760137"/>
                <a:gd name="connsiteY1634" fmla="*/ 1570265 h 1671918"/>
                <a:gd name="connsiteX1635" fmla="*/ 1247842 w 1760137"/>
                <a:gd name="connsiteY1635" fmla="*/ 1569096 h 1671918"/>
                <a:gd name="connsiteX1636" fmla="*/ 1249122 w 1760137"/>
                <a:gd name="connsiteY1636" fmla="*/ 1567926 h 1671918"/>
                <a:gd name="connsiteX1637" fmla="*/ 1249818 w 1760137"/>
                <a:gd name="connsiteY1637" fmla="*/ 1565824 h 1671918"/>
                <a:gd name="connsiteX1638" fmla="*/ 1250165 w 1760137"/>
                <a:gd name="connsiteY1638" fmla="*/ 1566772 h 1671918"/>
                <a:gd name="connsiteX1639" fmla="*/ 1251208 w 1760137"/>
                <a:gd name="connsiteY1639" fmla="*/ 1568052 h 1671918"/>
                <a:gd name="connsiteX1640" fmla="*/ 1251683 w 1760137"/>
                <a:gd name="connsiteY1640" fmla="*/ 1569096 h 1671918"/>
                <a:gd name="connsiteX1641" fmla="*/ 1250640 w 1760137"/>
                <a:gd name="connsiteY1641" fmla="*/ 1563959 h 1671918"/>
                <a:gd name="connsiteX1642" fmla="*/ 1247257 w 1760137"/>
                <a:gd name="connsiteY1642" fmla="*/ 1553702 h 1671918"/>
                <a:gd name="connsiteX1643" fmla="*/ 1245629 w 1760137"/>
                <a:gd name="connsiteY1643" fmla="*/ 1543429 h 1671918"/>
                <a:gd name="connsiteX1644" fmla="*/ 1241995 w 1760137"/>
                <a:gd name="connsiteY1644" fmla="*/ 1533520 h 1671918"/>
                <a:gd name="connsiteX1645" fmla="*/ 1240951 w 1760137"/>
                <a:gd name="connsiteY1645" fmla="*/ 1526646 h 1671918"/>
                <a:gd name="connsiteX1646" fmla="*/ 1240130 w 1760137"/>
                <a:gd name="connsiteY1646" fmla="*/ 1524069 h 1671918"/>
                <a:gd name="connsiteX1647" fmla="*/ 1238960 w 1760137"/>
                <a:gd name="connsiteY1647" fmla="*/ 1521746 h 1671918"/>
                <a:gd name="connsiteX1648" fmla="*/ 1237206 w 1760137"/>
                <a:gd name="connsiteY1648" fmla="*/ 1520102 h 1671918"/>
                <a:gd name="connsiteX1649" fmla="*/ 1234883 w 1760137"/>
                <a:gd name="connsiteY1649" fmla="*/ 1519407 h 1671918"/>
                <a:gd name="connsiteX1650" fmla="*/ 1232907 w 1760137"/>
                <a:gd name="connsiteY1650" fmla="*/ 1519407 h 1671918"/>
                <a:gd name="connsiteX1651" fmla="*/ 1231374 w 1760137"/>
                <a:gd name="connsiteY1651" fmla="*/ 1519059 h 1671918"/>
                <a:gd name="connsiteX1652" fmla="*/ 1230331 w 1760137"/>
                <a:gd name="connsiteY1652" fmla="*/ 1517068 h 1671918"/>
                <a:gd name="connsiteX1653" fmla="*/ 1230220 w 1760137"/>
                <a:gd name="connsiteY1653" fmla="*/ 1514981 h 1671918"/>
                <a:gd name="connsiteX1654" fmla="*/ 1230458 w 1760137"/>
                <a:gd name="connsiteY1654" fmla="*/ 1511821 h 1671918"/>
                <a:gd name="connsiteX1655" fmla="*/ 1231042 w 1760137"/>
                <a:gd name="connsiteY1655" fmla="*/ 1508786 h 1671918"/>
                <a:gd name="connsiteX1656" fmla="*/ 1231991 w 1760137"/>
                <a:gd name="connsiteY1656" fmla="*/ 1507254 h 1671918"/>
                <a:gd name="connsiteX1657" fmla="*/ 1233508 w 1760137"/>
                <a:gd name="connsiteY1657" fmla="*/ 1507949 h 1671918"/>
                <a:gd name="connsiteX1658" fmla="*/ 1239908 w 1760137"/>
                <a:gd name="connsiteY1658" fmla="*/ 1513670 h 1671918"/>
                <a:gd name="connsiteX1659" fmla="*/ 1241536 w 1760137"/>
                <a:gd name="connsiteY1659" fmla="*/ 1510509 h 1671918"/>
                <a:gd name="connsiteX1660" fmla="*/ 1239561 w 1760137"/>
                <a:gd name="connsiteY1660" fmla="*/ 1508534 h 1671918"/>
                <a:gd name="connsiteX1661" fmla="*/ 1233966 w 1760137"/>
                <a:gd name="connsiteY1661" fmla="*/ 1506194 h 1671918"/>
                <a:gd name="connsiteX1662" fmla="*/ 1232338 w 1760137"/>
                <a:gd name="connsiteY1662" fmla="*/ 1504314 h 1671918"/>
                <a:gd name="connsiteX1663" fmla="*/ 1231026 w 1760137"/>
                <a:gd name="connsiteY1663" fmla="*/ 1502117 h 1671918"/>
                <a:gd name="connsiteX1664" fmla="*/ 1230204 w 1760137"/>
                <a:gd name="connsiteY1664" fmla="*/ 1499304 h 1671918"/>
                <a:gd name="connsiteX1665" fmla="*/ 1229620 w 1760137"/>
                <a:gd name="connsiteY1665" fmla="*/ 1492650 h 1671918"/>
                <a:gd name="connsiteX1666" fmla="*/ 1229857 w 1760137"/>
                <a:gd name="connsiteY1666" fmla="*/ 1490912 h 1671918"/>
                <a:gd name="connsiteX1667" fmla="*/ 1231374 w 1760137"/>
                <a:gd name="connsiteY1667" fmla="*/ 1490216 h 1671918"/>
                <a:gd name="connsiteX1668" fmla="*/ 1239197 w 1760137"/>
                <a:gd name="connsiteY1668" fmla="*/ 1489394 h 1671918"/>
                <a:gd name="connsiteX1669" fmla="*/ 1241062 w 1760137"/>
                <a:gd name="connsiteY1669" fmla="*/ 1487988 h 1671918"/>
                <a:gd name="connsiteX1670" fmla="*/ 1240951 w 1760137"/>
                <a:gd name="connsiteY1670" fmla="*/ 1485301 h 1671918"/>
                <a:gd name="connsiteX1671" fmla="*/ 1239197 w 1760137"/>
                <a:gd name="connsiteY1671" fmla="*/ 1481461 h 1671918"/>
                <a:gd name="connsiteX1672" fmla="*/ 1240714 w 1760137"/>
                <a:gd name="connsiteY1672" fmla="*/ 1479722 h 1671918"/>
                <a:gd name="connsiteX1673" fmla="*/ 1239782 w 1760137"/>
                <a:gd name="connsiteY1673" fmla="*/ 1477621 h 1671918"/>
                <a:gd name="connsiteX1674" fmla="*/ 1238391 w 1760137"/>
                <a:gd name="connsiteY1674" fmla="*/ 1475756 h 1671918"/>
                <a:gd name="connsiteX1675" fmla="*/ 1238502 w 1760137"/>
                <a:gd name="connsiteY1675" fmla="*/ 1474807 h 1671918"/>
                <a:gd name="connsiteX1676" fmla="*/ 1240714 w 1760137"/>
                <a:gd name="connsiteY1676" fmla="*/ 1474570 h 1671918"/>
                <a:gd name="connsiteX1677" fmla="*/ 1242817 w 1760137"/>
                <a:gd name="connsiteY1677" fmla="*/ 1473748 h 1671918"/>
                <a:gd name="connsiteX1678" fmla="*/ 1244555 w 1760137"/>
                <a:gd name="connsiteY1678" fmla="*/ 1472342 h 1671918"/>
                <a:gd name="connsiteX1679" fmla="*/ 1245503 w 1760137"/>
                <a:gd name="connsiteY1679" fmla="*/ 1470493 h 1671918"/>
                <a:gd name="connsiteX1680" fmla="*/ 1245156 w 1760137"/>
                <a:gd name="connsiteY1680" fmla="*/ 1468502 h 1671918"/>
                <a:gd name="connsiteX1681" fmla="*/ 1244081 w 1760137"/>
                <a:gd name="connsiteY1681" fmla="*/ 1466051 h 1671918"/>
                <a:gd name="connsiteX1682" fmla="*/ 1243623 w 1760137"/>
                <a:gd name="connsiteY1682" fmla="*/ 1463949 h 1671918"/>
                <a:gd name="connsiteX1683" fmla="*/ 1244902 w 1760137"/>
                <a:gd name="connsiteY1683" fmla="*/ 1463017 h 1671918"/>
                <a:gd name="connsiteX1684" fmla="*/ 1245503 w 1760137"/>
                <a:gd name="connsiteY1684" fmla="*/ 1461848 h 1671918"/>
                <a:gd name="connsiteX1685" fmla="*/ 1245614 w 1760137"/>
                <a:gd name="connsiteY1685" fmla="*/ 1459034 h 1671918"/>
                <a:gd name="connsiteX1686" fmla="*/ 1245503 w 1760137"/>
                <a:gd name="connsiteY1686" fmla="*/ 1456127 h 1671918"/>
                <a:gd name="connsiteX1687" fmla="*/ 1245156 w 1760137"/>
                <a:gd name="connsiteY1687" fmla="*/ 1454498 h 1671918"/>
                <a:gd name="connsiteX1688" fmla="*/ 1246783 w 1760137"/>
                <a:gd name="connsiteY1688" fmla="*/ 1453803 h 1671918"/>
                <a:gd name="connsiteX1689" fmla="*/ 1247716 w 1760137"/>
                <a:gd name="connsiteY1689" fmla="*/ 1452049 h 1671918"/>
                <a:gd name="connsiteX1690" fmla="*/ 1247826 w 1760137"/>
                <a:gd name="connsiteY1690" fmla="*/ 1449963 h 1671918"/>
                <a:gd name="connsiteX1691" fmla="*/ 1247005 w 1760137"/>
                <a:gd name="connsiteY1691" fmla="*/ 1447971 h 1671918"/>
                <a:gd name="connsiteX1692" fmla="*/ 1237791 w 1760137"/>
                <a:gd name="connsiteY1692" fmla="*/ 1451132 h 1671918"/>
                <a:gd name="connsiteX1693" fmla="*/ 1235120 w 1760137"/>
                <a:gd name="connsiteY1693" fmla="*/ 1452998 h 1671918"/>
                <a:gd name="connsiteX1694" fmla="*/ 1232560 w 1760137"/>
                <a:gd name="connsiteY1694" fmla="*/ 1454278 h 1671918"/>
                <a:gd name="connsiteX1695" fmla="*/ 1229051 w 1760137"/>
                <a:gd name="connsiteY1695" fmla="*/ 1454278 h 1671918"/>
                <a:gd name="connsiteX1696" fmla="*/ 1222065 w 1760137"/>
                <a:gd name="connsiteY1696" fmla="*/ 1452761 h 1671918"/>
                <a:gd name="connsiteX1697" fmla="*/ 1219031 w 1760137"/>
                <a:gd name="connsiteY1697" fmla="*/ 1451607 h 1671918"/>
                <a:gd name="connsiteX1698" fmla="*/ 1216802 w 1760137"/>
                <a:gd name="connsiteY1698" fmla="*/ 1450216 h 1671918"/>
                <a:gd name="connsiteX1699" fmla="*/ 1214590 w 1760137"/>
                <a:gd name="connsiteY1699" fmla="*/ 1449157 h 1671918"/>
                <a:gd name="connsiteX1700" fmla="*/ 1211097 w 1760137"/>
                <a:gd name="connsiteY1700" fmla="*/ 1448698 h 1671918"/>
                <a:gd name="connsiteX1701" fmla="*/ 1204096 w 1760137"/>
                <a:gd name="connsiteY1701" fmla="*/ 1449394 h 1671918"/>
                <a:gd name="connsiteX1702" fmla="*/ 1201061 w 1760137"/>
                <a:gd name="connsiteY1702" fmla="*/ 1448572 h 1671918"/>
                <a:gd name="connsiteX1703" fmla="*/ 1199086 w 1760137"/>
                <a:gd name="connsiteY1703" fmla="*/ 1445649 h 1671918"/>
                <a:gd name="connsiteX1704" fmla="*/ 1202468 w 1760137"/>
                <a:gd name="connsiteY1704" fmla="*/ 1445649 h 1671918"/>
                <a:gd name="connsiteX1705" fmla="*/ 1205724 w 1760137"/>
                <a:gd name="connsiteY1705" fmla="*/ 1446344 h 1671918"/>
                <a:gd name="connsiteX1706" fmla="*/ 1209122 w 1760137"/>
                <a:gd name="connsiteY1706" fmla="*/ 1446707 h 1671918"/>
                <a:gd name="connsiteX1707" fmla="*/ 1212378 w 1760137"/>
                <a:gd name="connsiteY1707" fmla="*/ 1445411 h 1671918"/>
                <a:gd name="connsiteX1708" fmla="*/ 1213895 w 1760137"/>
                <a:gd name="connsiteY1708" fmla="*/ 1443325 h 1671918"/>
                <a:gd name="connsiteX1709" fmla="*/ 1213199 w 1760137"/>
                <a:gd name="connsiteY1709" fmla="*/ 1441681 h 1671918"/>
                <a:gd name="connsiteX1710" fmla="*/ 1211097 w 1760137"/>
                <a:gd name="connsiteY1710" fmla="*/ 1441096 h 1671918"/>
                <a:gd name="connsiteX1711" fmla="*/ 1208426 w 1760137"/>
                <a:gd name="connsiteY1711" fmla="*/ 1442377 h 1671918"/>
                <a:gd name="connsiteX1712" fmla="*/ 1208078 w 1760137"/>
                <a:gd name="connsiteY1712" fmla="*/ 1441792 h 1671918"/>
                <a:gd name="connsiteX1713" fmla="*/ 1207842 w 1760137"/>
                <a:gd name="connsiteY1713" fmla="*/ 1441334 h 1671918"/>
                <a:gd name="connsiteX1714" fmla="*/ 1207605 w 1760137"/>
                <a:gd name="connsiteY1714" fmla="*/ 1440291 h 1671918"/>
                <a:gd name="connsiteX1715" fmla="*/ 1210402 w 1760137"/>
                <a:gd name="connsiteY1715" fmla="*/ 1438774 h 1671918"/>
                <a:gd name="connsiteX1716" fmla="*/ 1208648 w 1760137"/>
                <a:gd name="connsiteY1716" fmla="*/ 1435502 h 1671918"/>
                <a:gd name="connsiteX1717" fmla="*/ 1203495 w 1760137"/>
                <a:gd name="connsiteY1717" fmla="*/ 1430618 h 1671918"/>
                <a:gd name="connsiteX1718" fmla="*/ 1205471 w 1760137"/>
                <a:gd name="connsiteY1718" fmla="*/ 1430618 h 1671918"/>
                <a:gd name="connsiteX1719" fmla="*/ 1203954 w 1760137"/>
                <a:gd name="connsiteY1719" fmla="*/ 1427347 h 1671918"/>
                <a:gd name="connsiteX1720" fmla="*/ 1199070 w 1760137"/>
                <a:gd name="connsiteY1720" fmla="*/ 1422685 h 1671918"/>
                <a:gd name="connsiteX1721" fmla="*/ 1198486 w 1760137"/>
                <a:gd name="connsiteY1721" fmla="*/ 1418955 h 1671918"/>
                <a:gd name="connsiteX1722" fmla="*/ 1202911 w 1760137"/>
                <a:gd name="connsiteY1722" fmla="*/ 1421752 h 1671918"/>
                <a:gd name="connsiteX1723" fmla="*/ 1206545 w 1760137"/>
                <a:gd name="connsiteY1723" fmla="*/ 1425261 h 1671918"/>
                <a:gd name="connsiteX1724" fmla="*/ 1218067 w 1760137"/>
                <a:gd name="connsiteY1724" fmla="*/ 1441113 h 1671918"/>
                <a:gd name="connsiteX1725" fmla="*/ 1218525 w 1760137"/>
                <a:gd name="connsiteY1725" fmla="*/ 1442503 h 1671918"/>
                <a:gd name="connsiteX1726" fmla="*/ 1218636 w 1760137"/>
                <a:gd name="connsiteY1726" fmla="*/ 1443910 h 1671918"/>
                <a:gd name="connsiteX1727" fmla="*/ 1219126 w 1760137"/>
                <a:gd name="connsiteY1727" fmla="*/ 1444842 h 1671918"/>
                <a:gd name="connsiteX1728" fmla="*/ 1220991 w 1760137"/>
                <a:gd name="connsiteY1728" fmla="*/ 1445190 h 1671918"/>
                <a:gd name="connsiteX1729" fmla="*/ 1222508 w 1760137"/>
                <a:gd name="connsiteY1729" fmla="*/ 1444842 h 1671918"/>
                <a:gd name="connsiteX1730" fmla="*/ 1223330 w 1760137"/>
                <a:gd name="connsiteY1730" fmla="*/ 1444147 h 1671918"/>
                <a:gd name="connsiteX1731" fmla="*/ 1223441 w 1760137"/>
                <a:gd name="connsiteY1731" fmla="*/ 1443088 h 1671918"/>
                <a:gd name="connsiteX1732" fmla="*/ 1222856 w 1760137"/>
                <a:gd name="connsiteY1732" fmla="*/ 1442045 h 1671918"/>
                <a:gd name="connsiteX1733" fmla="*/ 1225416 w 1760137"/>
                <a:gd name="connsiteY1733" fmla="*/ 1438205 h 1671918"/>
                <a:gd name="connsiteX1734" fmla="*/ 1226696 w 1760137"/>
                <a:gd name="connsiteY1734" fmla="*/ 1437620 h 1671918"/>
                <a:gd name="connsiteX1735" fmla="*/ 1227629 w 1760137"/>
                <a:gd name="connsiteY1735" fmla="*/ 1439816 h 1671918"/>
                <a:gd name="connsiteX1736" fmla="*/ 1229731 w 1760137"/>
                <a:gd name="connsiteY1736" fmla="*/ 1437841 h 1671918"/>
                <a:gd name="connsiteX1737" fmla="*/ 1230900 w 1760137"/>
                <a:gd name="connsiteY1737" fmla="*/ 1437145 h 1671918"/>
                <a:gd name="connsiteX1738" fmla="*/ 1232433 w 1760137"/>
                <a:gd name="connsiteY1738" fmla="*/ 1436435 h 1671918"/>
                <a:gd name="connsiteX1739" fmla="*/ 1231358 w 1760137"/>
                <a:gd name="connsiteY1739" fmla="*/ 1434333 h 1671918"/>
                <a:gd name="connsiteX1740" fmla="*/ 1233018 w 1760137"/>
                <a:gd name="connsiteY1740" fmla="*/ 1433274 h 1671918"/>
                <a:gd name="connsiteX1741" fmla="*/ 1236163 w 1760137"/>
                <a:gd name="connsiteY1741" fmla="*/ 1430018 h 1671918"/>
                <a:gd name="connsiteX1742" fmla="*/ 1238834 w 1760137"/>
                <a:gd name="connsiteY1742" fmla="*/ 1428738 h 1671918"/>
                <a:gd name="connsiteX1743" fmla="*/ 1238375 w 1760137"/>
                <a:gd name="connsiteY1743" fmla="*/ 1431772 h 1671918"/>
                <a:gd name="connsiteX1744" fmla="*/ 1238138 w 1760137"/>
                <a:gd name="connsiteY1744" fmla="*/ 1434806 h 1671918"/>
                <a:gd name="connsiteX1745" fmla="*/ 1238723 w 1760137"/>
                <a:gd name="connsiteY1745" fmla="*/ 1436545 h 1671918"/>
                <a:gd name="connsiteX1746" fmla="*/ 1239766 w 1760137"/>
                <a:gd name="connsiteY1746" fmla="*/ 1437145 h 1671918"/>
                <a:gd name="connsiteX1747" fmla="*/ 1240809 w 1760137"/>
                <a:gd name="connsiteY1747" fmla="*/ 1436908 h 1671918"/>
                <a:gd name="connsiteX1748" fmla="*/ 1241046 w 1760137"/>
                <a:gd name="connsiteY1748" fmla="*/ 1436308 h 1671918"/>
                <a:gd name="connsiteX1749" fmla="*/ 1242089 w 1760137"/>
                <a:gd name="connsiteY1749" fmla="*/ 1437130 h 1671918"/>
                <a:gd name="connsiteX1750" fmla="*/ 1242674 w 1760137"/>
                <a:gd name="connsiteY1750" fmla="*/ 1437130 h 1671918"/>
                <a:gd name="connsiteX1751" fmla="*/ 1242674 w 1760137"/>
                <a:gd name="connsiteY1751" fmla="*/ 1437477 h 1671918"/>
                <a:gd name="connsiteX1752" fmla="*/ 1241505 w 1760137"/>
                <a:gd name="connsiteY1752" fmla="*/ 1438869 h 1671918"/>
                <a:gd name="connsiteX1753" fmla="*/ 1240572 w 1760137"/>
                <a:gd name="connsiteY1753" fmla="*/ 1439453 h 1671918"/>
                <a:gd name="connsiteX1754" fmla="*/ 1239055 w 1760137"/>
                <a:gd name="connsiteY1754" fmla="*/ 1439690 h 1671918"/>
                <a:gd name="connsiteX1755" fmla="*/ 1236258 w 1760137"/>
                <a:gd name="connsiteY1755" fmla="*/ 1439579 h 1671918"/>
                <a:gd name="connsiteX1756" fmla="*/ 1236843 w 1760137"/>
                <a:gd name="connsiteY1756" fmla="*/ 1440180 h 1671918"/>
                <a:gd name="connsiteX1757" fmla="*/ 1237079 w 1760137"/>
                <a:gd name="connsiteY1757" fmla="*/ 1440765 h 1671918"/>
                <a:gd name="connsiteX1758" fmla="*/ 1237427 w 1760137"/>
                <a:gd name="connsiteY1758" fmla="*/ 1441223 h 1671918"/>
                <a:gd name="connsiteX1759" fmla="*/ 1238249 w 1760137"/>
                <a:gd name="connsiteY1759" fmla="*/ 1441681 h 1671918"/>
                <a:gd name="connsiteX1760" fmla="*/ 1236621 w 1760137"/>
                <a:gd name="connsiteY1760" fmla="*/ 1443325 h 1671918"/>
                <a:gd name="connsiteX1761" fmla="*/ 1231595 w 1760137"/>
                <a:gd name="connsiteY1761" fmla="*/ 1446107 h 1671918"/>
                <a:gd name="connsiteX1762" fmla="*/ 1234298 w 1760137"/>
                <a:gd name="connsiteY1762" fmla="*/ 1447988 h 1671918"/>
                <a:gd name="connsiteX1763" fmla="*/ 1236273 w 1760137"/>
                <a:gd name="connsiteY1763" fmla="*/ 1447292 h 1671918"/>
                <a:gd name="connsiteX1764" fmla="*/ 1239182 w 1760137"/>
                <a:gd name="connsiteY1764" fmla="*/ 1443910 h 1671918"/>
                <a:gd name="connsiteX1765" fmla="*/ 1248174 w 1760137"/>
                <a:gd name="connsiteY1765" fmla="*/ 1439943 h 1671918"/>
                <a:gd name="connsiteX1766" fmla="*/ 1249691 w 1760137"/>
                <a:gd name="connsiteY1766" fmla="*/ 1438774 h 1671918"/>
                <a:gd name="connsiteX1767" fmla="*/ 1250039 w 1760137"/>
                <a:gd name="connsiteY1767" fmla="*/ 1435265 h 1671918"/>
                <a:gd name="connsiteX1768" fmla="*/ 1255397 w 1760137"/>
                <a:gd name="connsiteY1768" fmla="*/ 1418939 h 1671918"/>
                <a:gd name="connsiteX1769" fmla="*/ 1257262 w 1760137"/>
                <a:gd name="connsiteY1769" fmla="*/ 1416489 h 1671918"/>
                <a:gd name="connsiteX1770" fmla="*/ 1257720 w 1760137"/>
                <a:gd name="connsiteY1770" fmla="*/ 1414862 h 1671918"/>
                <a:gd name="connsiteX1771" fmla="*/ 1258099 w 1760137"/>
                <a:gd name="connsiteY1771" fmla="*/ 1411827 h 1671918"/>
                <a:gd name="connsiteX1772" fmla="*/ 1260312 w 1760137"/>
                <a:gd name="connsiteY1772" fmla="*/ 1404826 h 1671918"/>
                <a:gd name="connsiteX1773" fmla="*/ 1264389 w 1760137"/>
                <a:gd name="connsiteY1773" fmla="*/ 1396766 h 1671918"/>
                <a:gd name="connsiteX1774" fmla="*/ 1264848 w 1760137"/>
                <a:gd name="connsiteY1774" fmla="*/ 1395486 h 1671918"/>
                <a:gd name="connsiteX1775" fmla="*/ 1265085 w 1760137"/>
                <a:gd name="connsiteY1775" fmla="*/ 1391993 h 1671918"/>
                <a:gd name="connsiteX1776" fmla="*/ 1265543 w 1760137"/>
                <a:gd name="connsiteY1776" fmla="*/ 1390239 h 1671918"/>
                <a:gd name="connsiteX1777" fmla="*/ 1266238 w 1760137"/>
                <a:gd name="connsiteY1777" fmla="*/ 1388959 h 1671918"/>
                <a:gd name="connsiteX1778" fmla="*/ 1267755 w 1760137"/>
                <a:gd name="connsiteY1778" fmla="*/ 1386856 h 1671918"/>
                <a:gd name="connsiteX1779" fmla="*/ 1269036 w 1760137"/>
                <a:gd name="connsiteY1779" fmla="*/ 1384296 h 1671918"/>
                <a:gd name="connsiteX1780" fmla="*/ 1269494 w 1760137"/>
                <a:gd name="connsiteY1780" fmla="*/ 1381847 h 1671918"/>
                <a:gd name="connsiteX1781" fmla="*/ 1268325 w 1760137"/>
                <a:gd name="connsiteY1781" fmla="*/ 1379871 h 1671918"/>
                <a:gd name="connsiteX1782" fmla="*/ 1255839 w 1760137"/>
                <a:gd name="connsiteY1782" fmla="*/ 1374861 h 1671918"/>
                <a:gd name="connsiteX1783" fmla="*/ 1253626 w 1760137"/>
                <a:gd name="connsiteY1783" fmla="*/ 1372759 h 1671918"/>
                <a:gd name="connsiteX1784" fmla="*/ 1249897 w 1760137"/>
                <a:gd name="connsiteY1784" fmla="*/ 1368445 h 1671918"/>
                <a:gd name="connsiteX1785" fmla="*/ 1250829 w 1760137"/>
                <a:gd name="connsiteY1785" fmla="*/ 1367148 h 1671918"/>
                <a:gd name="connsiteX1786" fmla="*/ 1250371 w 1760137"/>
                <a:gd name="connsiteY1786" fmla="*/ 1365647 h 1671918"/>
                <a:gd name="connsiteX1787" fmla="*/ 1251414 w 1760137"/>
                <a:gd name="connsiteY1787" fmla="*/ 1361080 h 1671918"/>
                <a:gd name="connsiteX1788" fmla="*/ 1250592 w 1760137"/>
                <a:gd name="connsiteY1788" fmla="*/ 1358630 h 1671918"/>
                <a:gd name="connsiteX1789" fmla="*/ 1249549 w 1760137"/>
                <a:gd name="connsiteY1789" fmla="*/ 1360036 h 1671918"/>
                <a:gd name="connsiteX1790" fmla="*/ 1248032 w 1760137"/>
                <a:gd name="connsiteY1790" fmla="*/ 1360843 h 1671918"/>
                <a:gd name="connsiteX1791" fmla="*/ 1246278 w 1760137"/>
                <a:gd name="connsiteY1791" fmla="*/ 1360843 h 1671918"/>
                <a:gd name="connsiteX1792" fmla="*/ 1244997 w 1760137"/>
                <a:gd name="connsiteY1792" fmla="*/ 1359926 h 1671918"/>
                <a:gd name="connsiteX1793" fmla="*/ 1240430 w 1760137"/>
                <a:gd name="connsiteY1793" fmla="*/ 1361080 h 1671918"/>
                <a:gd name="connsiteX1794" fmla="*/ 1237285 w 1760137"/>
                <a:gd name="connsiteY1794" fmla="*/ 1360621 h 1671918"/>
                <a:gd name="connsiteX1795" fmla="*/ 1234725 w 1760137"/>
                <a:gd name="connsiteY1795" fmla="*/ 1358519 h 1671918"/>
                <a:gd name="connsiteX1796" fmla="*/ 1232401 w 1760137"/>
                <a:gd name="connsiteY1796" fmla="*/ 1354774 h 1671918"/>
                <a:gd name="connsiteX1797" fmla="*/ 1234614 w 1760137"/>
                <a:gd name="connsiteY1797" fmla="*/ 1353857 h 1671918"/>
                <a:gd name="connsiteX1798" fmla="*/ 1235199 w 1760137"/>
                <a:gd name="connsiteY1798" fmla="*/ 1353746 h 1671918"/>
                <a:gd name="connsiteX1799" fmla="*/ 1236368 w 1760137"/>
                <a:gd name="connsiteY1799" fmla="*/ 1354078 h 1671918"/>
                <a:gd name="connsiteX1800" fmla="*/ 1236827 w 1760137"/>
                <a:gd name="connsiteY1800" fmla="*/ 1354774 h 1671918"/>
                <a:gd name="connsiteX1801" fmla="*/ 1236937 w 1760137"/>
                <a:gd name="connsiteY1801" fmla="*/ 1355374 h 1671918"/>
                <a:gd name="connsiteX1802" fmla="*/ 1237174 w 1760137"/>
                <a:gd name="connsiteY1802" fmla="*/ 1355722 h 1671918"/>
                <a:gd name="connsiteX1803" fmla="*/ 1237996 w 1760137"/>
                <a:gd name="connsiteY1803" fmla="*/ 1356070 h 1671918"/>
                <a:gd name="connsiteX1804" fmla="*/ 1239039 w 1760137"/>
                <a:gd name="connsiteY1804" fmla="*/ 1356528 h 1671918"/>
                <a:gd name="connsiteX1805" fmla="*/ 1240082 w 1760137"/>
                <a:gd name="connsiteY1805" fmla="*/ 1356765 h 1671918"/>
                <a:gd name="connsiteX1806" fmla="*/ 1240904 w 1760137"/>
                <a:gd name="connsiteY1806" fmla="*/ 1356528 h 1671918"/>
                <a:gd name="connsiteX1807" fmla="*/ 1241252 w 1760137"/>
                <a:gd name="connsiteY1807" fmla="*/ 1355121 h 1671918"/>
                <a:gd name="connsiteX1808" fmla="*/ 1241947 w 1760137"/>
                <a:gd name="connsiteY1808" fmla="*/ 1354536 h 1671918"/>
                <a:gd name="connsiteX1809" fmla="*/ 1245819 w 1760137"/>
                <a:gd name="connsiteY1809" fmla="*/ 1354189 h 1671918"/>
                <a:gd name="connsiteX1810" fmla="*/ 1253626 w 1760137"/>
                <a:gd name="connsiteY1810" fmla="*/ 1354300 h 1671918"/>
                <a:gd name="connsiteX1811" fmla="*/ 1257230 w 1760137"/>
                <a:gd name="connsiteY1811" fmla="*/ 1353257 h 1671918"/>
                <a:gd name="connsiteX1812" fmla="*/ 1256771 w 1760137"/>
                <a:gd name="connsiteY1812" fmla="*/ 1354300 h 1671918"/>
                <a:gd name="connsiteX1813" fmla="*/ 1256661 w 1760137"/>
                <a:gd name="connsiteY1813" fmla="*/ 1354884 h 1671918"/>
                <a:gd name="connsiteX1814" fmla="*/ 1256313 w 1760137"/>
                <a:gd name="connsiteY1814" fmla="*/ 1355485 h 1671918"/>
                <a:gd name="connsiteX1815" fmla="*/ 1255381 w 1760137"/>
                <a:gd name="connsiteY1815" fmla="*/ 1356418 h 1671918"/>
                <a:gd name="connsiteX1816" fmla="*/ 1258889 w 1760137"/>
                <a:gd name="connsiteY1816" fmla="*/ 1356070 h 1671918"/>
                <a:gd name="connsiteX1817" fmla="*/ 1264484 w 1760137"/>
                <a:gd name="connsiteY1817" fmla="*/ 1353509 h 1671918"/>
                <a:gd name="connsiteX1818" fmla="*/ 1267629 w 1760137"/>
                <a:gd name="connsiteY1818" fmla="*/ 1353035 h 1671918"/>
                <a:gd name="connsiteX1819" fmla="*/ 1270079 w 1760137"/>
                <a:gd name="connsiteY1819" fmla="*/ 1353620 h 1671918"/>
                <a:gd name="connsiteX1820" fmla="*/ 1272086 w 1760137"/>
                <a:gd name="connsiteY1820" fmla="*/ 1355248 h 1671918"/>
                <a:gd name="connsiteX1821" fmla="*/ 1273951 w 1760137"/>
                <a:gd name="connsiteY1821" fmla="*/ 1357572 h 1671918"/>
                <a:gd name="connsiteX1822" fmla="*/ 1275579 w 1760137"/>
                <a:gd name="connsiteY1822" fmla="*/ 1360147 h 1671918"/>
                <a:gd name="connsiteX1823" fmla="*/ 1272671 w 1760137"/>
                <a:gd name="connsiteY1823" fmla="*/ 1360258 h 1671918"/>
                <a:gd name="connsiteX1824" fmla="*/ 1272781 w 1760137"/>
                <a:gd name="connsiteY1824" fmla="*/ 1361411 h 1671918"/>
                <a:gd name="connsiteX1825" fmla="*/ 1276385 w 1760137"/>
                <a:gd name="connsiteY1825" fmla="*/ 1361775 h 1671918"/>
                <a:gd name="connsiteX1826" fmla="*/ 1279419 w 1760137"/>
                <a:gd name="connsiteY1826" fmla="*/ 1359452 h 1671918"/>
                <a:gd name="connsiteX1827" fmla="*/ 1289929 w 1760137"/>
                <a:gd name="connsiteY1827" fmla="*/ 1343348 h 1671918"/>
                <a:gd name="connsiteX1828" fmla="*/ 1294812 w 1760137"/>
                <a:gd name="connsiteY1828" fmla="*/ 1334023 h 1671918"/>
                <a:gd name="connsiteX1829" fmla="*/ 1295049 w 1760137"/>
                <a:gd name="connsiteY1829" fmla="*/ 1334481 h 1671918"/>
                <a:gd name="connsiteX1830" fmla="*/ 1295049 w 1760137"/>
                <a:gd name="connsiteY1830" fmla="*/ 1334939 h 1671918"/>
                <a:gd name="connsiteX1831" fmla="*/ 1295287 w 1760137"/>
                <a:gd name="connsiteY1831" fmla="*/ 1335176 h 1671918"/>
                <a:gd name="connsiteX1832" fmla="*/ 1295871 w 1760137"/>
                <a:gd name="connsiteY1832" fmla="*/ 1335066 h 1671918"/>
                <a:gd name="connsiteX1833" fmla="*/ 1298100 w 1760137"/>
                <a:gd name="connsiteY1833" fmla="*/ 1330293 h 1671918"/>
                <a:gd name="connsiteX1834" fmla="*/ 1299032 w 1760137"/>
                <a:gd name="connsiteY1834" fmla="*/ 1328997 h 1671918"/>
                <a:gd name="connsiteX1835" fmla="*/ 1300423 w 1760137"/>
                <a:gd name="connsiteY1835" fmla="*/ 1327496 h 1671918"/>
                <a:gd name="connsiteX1836" fmla="*/ 1300660 w 1760137"/>
                <a:gd name="connsiteY1836" fmla="*/ 1326674 h 1671918"/>
                <a:gd name="connsiteX1837" fmla="*/ 1300549 w 1760137"/>
                <a:gd name="connsiteY1837" fmla="*/ 1325725 h 1671918"/>
                <a:gd name="connsiteX1838" fmla="*/ 1300312 w 1760137"/>
                <a:gd name="connsiteY1838" fmla="*/ 1323624 h 1671918"/>
                <a:gd name="connsiteX1839" fmla="*/ 1301008 w 1760137"/>
                <a:gd name="connsiteY1839" fmla="*/ 1317444 h 1671918"/>
                <a:gd name="connsiteX1840" fmla="*/ 1300549 w 1760137"/>
                <a:gd name="connsiteY1840" fmla="*/ 1315690 h 1671918"/>
                <a:gd name="connsiteX1841" fmla="*/ 1299032 w 1760137"/>
                <a:gd name="connsiteY1841" fmla="*/ 1314537 h 1671918"/>
                <a:gd name="connsiteX1842" fmla="*/ 1298100 w 1760137"/>
                <a:gd name="connsiteY1842" fmla="*/ 1314994 h 1671918"/>
                <a:gd name="connsiteX1843" fmla="*/ 1297642 w 1760137"/>
                <a:gd name="connsiteY1843" fmla="*/ 1315342 h 1671918"/>
                <a:gd name="connsiteX1844" fmla="*/ 1297404 w 1760137"/>
                <a:gd name="connsiteY1844" fmla="*/ 1315453 h 1671918"/>
                <a:gd name="connsiteX1845" fmla="*/ 1297642 w 1760137"/>
                <a:gd name="connsiteY1845" fmla="*/ 1316054 h 1671918"/>
                <a:gd name="connsiteX1846" fmla="*/ 1298226 w 1760137"/>
                <a:gd name="connsiteY1846" fmla="*/ 1316638 h 1671918"/>
                <a:gd name="connsiteX1847" fmla="*/ 1295998 w 1760137"/>
                <a:gd name="connsiteY1847" fmla="*/ 1319435 h 1671918"/>
                <a:gd name="connsiteX1848" fmla="*/ 1289360 w 1760137"/>
                <a:gd name="connsiteY1848" fmla="*/ 1322470 h 1671918"/>
                <a:gd name="connsiteX1849" fmla="*/ 1287969 w 1760137"/>
                <a:gd name="connsiteY1849" fmla="*/ 1325046 h 1671918"/>
                <a:gd name="connsiteX1850" fmla="*/ 1287859 w 1760137"/>
                <a:gd name="connsiteY1850" fmla="*/ 1327037 h 1671918"/>
                <a:gd name="connsiteX1851" fmla="*/ 1287163 w 1760137"/>
                <a:gd name="connsiteY1851" fmla="*/ 1329139 h 1671918"/>
                <a:gd name="connsiteX1852" fmla="*/ 1286341 w 1760137"/>
                <a:gd name="connsiteY1852" fmla="*/ 1331004 h 1671918"/>
                <a:gd name="connsiteX1853" fmla="*/ 1285298 w 1760137"/>
                <a:gd name="connsiteY1853" fmla="*/ 1332174 h 1671918"/>
                <a:gd name="connsiteX1854" fmla="*/ 1283639 w 1760137"/>
                <a:gd name="connsiteY1854" fmla="*/ 1332869 h 1671918"/>
                <a:gd name="connsiteX1855" fmla="*/ 1283639 w 1760137"/>
                <a:gd name="connsiteY1855" fmla="*/ 1332047 h 1671918"/>
                <a:gd name="connsiteX1856" fmla="*/ 1284240 w 1760137"/>
                <a:gd name="connsiteY1856" fmla="*/ 1330656 h 1671918"/>
                <a:gd name="connsiteX1857" fmla="*/ 1284240 w 1760137"/>
                <a:gd name="connsiteY1857" fmla="*/ 1328902 h 1671918"/>
                <a:gd name="connsiteX1858" fmla="*/ 1282707 w 1760137"/>
                <a:gd name="connsiteY1858" fmla="*/ 1326705 h 1671918"/>
                <a:gd name="connsiteX1859" fmla="*/ 1280731 w 1760137"/>
                <a:gd name="connsiteY1859" fmla="*/ 1325062 h 1671918"/>
                <a:gd name="connsiteX1860" fmla="*/ 1278171 w 1760137"/>
                <a:gd name="connsiteY1860" fmla="*/ 1324019 h 1671918"/>
                <a:gd name="connsiteX1861" fmla="*/ 1275136 w 1760137"/>
                <a:gd name="connsiteY1861" fmla="*/ 1323671 h 1671918"/>
                <a:gd name="connsiteX1862" fmla="*/ 1273856 w 1760137"/>
                <a:gd name="connsiteY1862" fmla="*/ 1322264 h 1671918"/>
                <a:gd name="connsiteX1863" fmla="*/ 1276416 w 1760137"/>
                <a:gd name="connsiteY1863" fmla="*/ 1318772 h 1671918"/>
                <a:gd name="connsiteX1864" fmla="*/ 1282011 w 1760137"/>
                <a:gd name="connsiteY1864" fmla="*/ 1312830 h 1671918"/>
                <a:gd name="connsiteX1865" fmla="*/ 1279798 w 1760137"/>
                <a:gd name="connsiteY1865" fmla="*/ 1312134 h 1671918"/>
                <a:gd name="connsiteX1866" fmla="*/ 1279213 w 1760137"/>
                <a:gd name="connsiteY1866" fmla="*/ 1310616 h 1671918"/>
                <a:gd name="connsiteX1867" fmla="*/ 1279672 w 1760137"/>
                <a:gd name="connsiteY1867" fmla="*/ 1308862 h 1671918"/>
                <a:gd name="connsiteX1868" fmla="*/ 1280841 w 1760137"/>
                <a:gd name="connsiteY1868" fmla="*/ 1307598 h 1671918"/>
                <a:gd name="connsiteX1869" fmla="*/ 1282469 w 1760137"/>
                <a:gd name="connsiteY1869" fmla="*/ 1307235 h 1671918"/>
                <a:gd name="connsiteX1870" fmla="*/ 1284476 w 1760137"/>
                <a:gd name="connsiteY1870" fmla="*/ 1307709 h 1671918"/>
                <a:gd name="connsiteX1871" fmla="*/ 1285519 w 1760137"/>
                <a:gd name="connsiteY1871" fmla="*/ 1308973 h 1671918"/>
                <a:gd name="connsiteX1872" fmla="*/ 1284698 w 1760137"/>
                <a:gd name="connsiteY1872" fmla="*/ 1310491 h 1671918"/>
                <a:gd name="connsiteX1873" fmla="*/ 1288427 w 1760137"/>
                <a:gd name="connsiteY1873" fmla="*/ 1309558 h 1671918"/>
                <a:gd name="connsiteX1874" fmla="*/ 1293785 w 1760137"/>
                <a:gd name="connsiteY1874" fmla="*/ 1307108 h 1671918"/>
                <a:gd name="connsiteX1875" fmla="*/ 1298574 w 1760137"/>
                <a:gd name="connsiteY1875" fmla="*/ 1303852 h 1671918"/>
                <a:gd name="connsiteX1876" fmla="*/ 1300676 w 1760137"/>
                <a:gd name="connsiteY1876" fmla="*/ 1300470 h 1671918"/>
                <a:gd name="connsiteX1877" fmla="*/ 1301608 w 1760137"/>
                <a:gd name="connsiteY1877" fmla="*/ 1300470 h 1671918"/>
                <a:gd name="connsiteX1878" fmla="*/ 1302541 w 1760137"/>
                <a:gd name="connsiteY1878" fmla="*/ 1302683 h 1671918"/>
                <a:gd name="connsiteX1879" fmla="*/ 1301845 w 1760137"/>
                <a:gd name="connsiteY1879" fmla="*/ 1307472 h 1671918"/>
                <a:gd name="connsiteX1880" fmla="*/ 1302778 w 1760137"/>
                <a:gd name="connsiteY1880" fmla="*/ 1309084 h 1671918"/>
                <a:gd name="connsiteX1881" fmla="*/ 1302430 w 1760137"/>
                <a:gd name="connsiteY1881" fmla="*/ 1309906 h 1671918"/>
                <a:gd name="connsiteX1882" fmla="*/ 1301972 w 1760137"/>
                <a:gd name="connsiteY1882" fmla="*/ 1310491 h 1671918"/>
                <a:gd name="connsiteX1883" fmla="*/ 1301498 w 1760137"/>
                <a:gd name="connsiteY1883" fmla="*/ 1310949 h 1671918"/>
                <a:gd name="connsiteX1884" fmla="*/ 1301039 w 1760137"/>
                <a:gd name="connsiteY1884" fmla="*/ 1311296 h 1671918"/>
                <a:gd name="connsiteX1885" fmla="*/ 1306049 w 1760137"/>
                <a:gd name="connsiteY1885" fmla="*/ 1312813 h 1671918"/>
                <a:gd name="connsiteX1886" fmla="*/ 1307567 w 1760137"/>
                <a:gd name="connsiteY1886" fmla="*/ 1312118 h 1671918"/>
                <a:gd name="connsiteX1887" fmla="*/ 1309431 w 1760137"/>
                <a:gd name="connsiteY1887" fmla="*/ 1308957 h 1671918"/>
                <a:gd name="connsiteX1888" fmla="*/ 1310743 w 1760137"/>
                <a:gd name="connsiteY1888" fmla="*/ 1305701 h 1671918"/>
                <a:gd name="connsiteX1889" fmla="*/ 1311439 w 1760137"/>
                <a:gd name="connsiteY1889" fmla="*/ 1303015 h 1671918"/>
                <a:gd name="connsiteX1890" fmla="*/ 1310980 w 1760137"/>
                <a:gd name="connsiteY1890" fmla="*/ 1300818 h 1671918"/>
                <a:gd name="connsiteX1891" fmla="*/ 1309100 w 1760137"/>
                <a:gd name="connsiteY1891" fmla="*/ 1299174 h 1671918"/>
                <a:gd name="connsiteX1892" fmla="*/ 1312260 w 1760137"/>
                <a:gd name="connsiteY1892" fmla="*/ 1294038 h 1671918"/>
                <a:gd name="connsiteX1893" fmla="*/ 1314125 w 1760137"/>
                <a:gd name="connsiteY1893" fmla="*/ 1291589 h 1671918"/>
                <a:gd name="connsiteX1894" fmla="*/ 1315753 w 1760137"/>
                <a:gd name="connsiteY1894" fmla="*/ 1291478 h 1671918"/>
                <a:gd name="connsiteX1895" fmla="*/ 1315990 w 1760137"/>
                <a:gd name="connsiteY1895" fmla="*/ 1293801 h 1671918"/>
                <a:gd name="connsiteX1896" fmla="*/ 1314710 w 1760137"/>
                <a:gd name="connsiteY1896" fmla="*/ 1296472 h 1671918"/>
                <a:gd name="connsiteX1897" fmla="*/ 1314015 w 1760137"/>
                <a:gd name="connsiteY1897" fmla="*/ 1299285 h 1671918"/>
                <a:gd name="connsiteX1898" fmla="*/ 1315990 w 1760137"/>
                <a:gd name="connsiteY1898" fmla="*/ 1302193 h 1671918"/>
                <a:gd name="connsiteX1899" fmla="*/ 1314125 w 1760137"/>
                <a:gd name="connsiteY1899" fmla="*/ 1304769 h 1671918"/>
                <a:gd name="connsiteX1900" fmla="*/ 1312956 w 1760137"/>
                <a:gd name="connsiteY1900" fmla="*/ 1307345 h 1671918"/>
                <a:gd name="connsiteX1901" fmla="*/ 1311439 w 1760137"/>
                <a:gd name="connsiteY1901" fmla="*/ 1313161 h 1671918"/>
                <a:gd name="connsiteX1902" fmla="*/ 1313762 w 1760137"/>
                <a:gd name="connsiteY1902" fmla="*/ 1311991 h 1671918"/>
                <a:gd name="connsiteX1903" fmla="*/ 1318187 w 1760137"/>
                <a:gd name="connsiteY1903" fmla="*/ 1310711 h 1671918"/>
                <a:gd name="connsiteX1904" fmla="*/ 1320400 w 1760137"/>
                <a:gd name="connsiteY1904" fmla="*/ 1309068 h 1671918"/>
                <a:gd name="connsiteX1905" fmla="*/ 1325078 w 1760137"/>
                <a:gd name="connsiteY1905" fmla="*/ 1302304 h 1671918"/>
                <a:gd name="connsiteX1906" fmla="*/ 1327290 w 1760137"/>
                <a:gd name="connsiteY1906" fmla="*/ 1299743 h 1671918"/>
                <a:gd name="connsiteX1907" fmla="*/ 1332174 w 1760137"/>
                <a:gd name="connsiteY1907" fmla="*/ 1296472 h 1671918"/>
                <a:gd name="connsiteX1908" fmla="*/ 1333565 w 1760137"/>
                <a:gd name="connsiteY1908" fmla="*/ 1294512 h 1671918"/>
                <a:gd name="connsiteX1909" fmla="*/ 1330767 w 1760137"/>
                <a:gd name="connsiteY1909" fmla="*/ 1288680 h 1671918"/>
                <a:gd name="connsiteX1910" fmla="*/ 1331241 w 1760137"/>
                <a:gd name="connsiteY1910" fmla="*/ 1285883 h 1671918"/>
                <a:gd name="connsiteX1911" fmla="*/ 1332522 w 1760137"/>
                <a:gd name="connsiteY1911" fmla="*/ 1283070 h 1671918"/>
                <a:gd name="connsiteX1912" fmla="*/ 1333217 w 1760137"/>
                <a:gd name="connsiteY1912" fmla="*/ 1280273 h 1671918"/>
                <a:gd name="connsiteX1913" fmla="*/ 1331115 w 1760137"/>
                <a:gd name="connsiteY1913" fmla="*/ 1276543 h 1671918"/>
                <a:gd name="connsiteX1914" fmla="*/ 1326927 w 1760137"/>
                <a:gd name="connsiteY1914" fmla="*/ 1271659 h 1671918"/>
                <a:gd name="connsiteX1915" fmla="*/ 1324129 w 1760137"/>
                <a:gd name="connsiteY1915" fmla="*/ 1267456 h 1671918"/>
                <a:gd name="connsiteX1916" fmla="*/ 1326342 w 1760137"/>
                <a:gd name="connsiteY1916" fmla="*/ 1265353 h 1671918"/>
                <a:gd name="connsiteX1917" fmla="*/ 1328207 w 1760137"/>
                <a:gd name="connsiteY1917" fmla="*/ 1266396 h 1671918"/>
                <a:gd name="connsiteX1918" fmla="*/ 1331115 w 1760137"/>
                <a:gd name="connsiteY1918" fmla="*/ 1268372 h 1671918"/>
                <a:gd name="connsiteX1919" fmla="*/ 1333786 w 1760137"/>
                <a:gd name="connsiteY1919" fmla="*/ 1269541 h 1671918"/>
                <a:gd name="connsiteX1920" fmla="*/ 1334829 w 1760137"/>
                <a:gd name="connsiteY1920" fmla="*/ 1267914 h 1671918"/>
                <a:gd name="connsiteX1921" fmla="*/ 1334371 w 1760137"/>
                <a:gd name="connsiteY1921" fmla="*/ 1265464 h 1671918"/>
                <a:gd name="connsiteX1922" fmla="*/ 1333327 w 1760137"/>
                <a:gd name="connsiteY1922" fmla="*/ 1263710 h 1671918"/>
                <a:gd name="connsiteX1923" fmla="*/ 1329835 w 1760137"/>
                <a:gd name="connsiteY1923" fmla="*/ 1261039 h 1671918"/>
                <a:gd name="connsiteX1924" fmla="*/ 1328665 w 1760137"/>
                <a:gd name="connsiteY1924" fmla="*/ 1261623 h 1671918"/>
                <a:gd name="connsiteX1925" fmla="*/ 1328207 w 1760137"/>
                <a:gd name="connsiteY1925" fmla="*/ 1260691 h 1671918"/>
                <a:gd name="connsiteX1926" fmla="*/ 1328665 w 1760137"/>
                <a:gd name="connsiteY1926" fmla="*/ 1259063 h 1671918"/>
                <a:gd name="connsiteX1927" fmla="*/ 1329835 w 1760137"/>
                <a:gd name="connsiteY1927" fmla="*/ 1257893 h 1671918"/>
                <a:gd name="connsiteX1928" fmla="*/ 1330878 w 1760137"/>
                <a:gd name="connsiteY1928" fmla="*/ 1257183 h 1671918"/>
                <a:gd name="connsiteX1929" fmla="*/ 1332158 w 1760137"/>
                <a:gd name="connsiteY1929" fmla="*/ 1258242 h 1671918"/>
                <a:gd name="connsiteX1930" fmla="*/ 1334718 w 1760137"/>
                <a:gd name="connsiteY1930" fmla="*/ 1262098 h 1671918"/>
                <a:gd name="connsiteX1931" fmla="*/ 1335303 w 1760137"/>
                <a:gd name="connsiteY1931" fmla="*/ 1262556 h 1671918"/>
                <a:gd name="connsiteX1932" fmla="*/ 1336962 w 1760137"/>
                <a:gd name="connsiteY1932" fmla="*/ 1263473 h 1671918"/>
                <a:gd name="connsiteX1933" fmla="*/ 1337547 w 1760137"/>
                <a:gd name="connsiteY1933" fmla="*/ 1264073 h 1671918"/>
                <a:gd name="connsiteX1934" fmla="*/ 1337895 w 1760137"/>
                <a:gd name="connsiteY1934" fmla="*/ 1265005 h 1671918"/>
                <a:gd name="connsiteX1935" fmla="*/ 1338006 w 1760137"/>
                <a:gd name="connsiteY1935" fmla="*/ 1266523 h 1671918"/>
                <a:gd name="connsiteX1936" fmla="*/ 1338353 w 1760137"/>
                <a:gd name="connsiteY1936" fmla="*/ 1267803 h 1671918"/>
                <a:gd name="connsiteX1937" fmla="*/ 1339049 w 1760137"/>
                <a:gd name="connsiteY1937" fmla="*/ 1268388 h 1671918"/>
                <a:gd name="connsiteX1938" fmla="*/ 1341609 w 1760137"/>
                <a:gd name="connsiteY1938" fmla="*/ 1268514 h 1671918"/>
                <a:gd name="connsiteX1939" fmla="*/ 1342889 w 1760137"/>
                <a:gd name="connsiteY1939" fmla="*/ 1269446 h 1671918"/>
                <a:gd name="connsiteX1940" fmla="*/ 1343347 w 1760137"/>
                <a:gd name="connsiteY1940" fmla="*/ 1271185 h 1671918"/>
                <a:gd name="connsiteX1941" fmla="*/ 1343806 w 1760137"/>
                <a:gd name="connsiteY1941" fmla="*/ 1276890 h 1671918"/>
                <a:gd name="connsiteX1942" fmla="*/ 1344738 w 1760137"/>
                <a:gd name="connsiteY1942" fmla="*/ 1279340 h 1671918"/>
                <a:gd name="connsiteX1943" fmla="*/ 1346129 w 1760137"/>
                <a:gd name="connsiteY1943" fmla="*/ 1280620 h 1671918"/>
                <a:gd name="connsiteX1944" fmla="*/ 1348452 w 1760137"/>
                <a:gd name="connsiteY1944" fmla="*/ 1279798 h 1671918"/>
                <a:gd name="connsiteX1945" fmla="*/ 1350918 w 1760137"/>
                <a:gd name="connsiteY1945" fmla="*/ 1281679 h 1671918"/>
                <a:gd name="connsiteX1946" fmla="*/ 1365726 w 1760137"/>
                <a:gd name="connsiteY1946" fmla="*/ 1272813 h 1671918"/>
                <a:gd name="connsiteX1947" fmla="*/ 1367828 w 1760137"/>
                <a:gd name="connsiteY1947" fmla="*/ 1272117 h 1671918"/>
                <a:gd name="connsiteX1948" fmla="*/ 1372490 w 1760137"/>
                <a:gd name="connsiteY1948" fmla="*/ 1268973 h 1671918"/>
                <a:gd name="connsiteX1949" fmla="*/ 1375162 w 1760137"/>
                <a:gd name="connsiteY1949" fmla="*/ 1268261 h 1671918"/>
                <a:gd name="connsiteX1950" fmla="*/ 1384960 w 1760137"/>
                <a:gd name="connsiteY1950" fmla="*/ 1262556 h 1671918"/>
                <a:gd name="connsiteX1951" fmla="*/ 1384375 w 1760137"/>
                <a:gd name="connsiteY1951" fmla="*/ 1258826 h 1671918"/>
                <a:gd name="connsiteX1952" fmla="*/ 1380298 w 1760137"/>
                <a:gd name="connsiteY1952" fmla="*/ 1255444 h 1671918"/>
                <a:gd name="connsiteX1953" fmla="*/ 1375035 w 1760137"/>
                <a:gd name="connsiteY1953" fmla="*/ 1253690 h 1671918"/>
                <a:gd name="connsiteX1954" fmla="*/ 1370847 w 1760137"/>
                <a:gd name="connsiteY1954" fmla="*/ 1254970 h 1671918"/>
                <a:gd name="connsiteX1955" fmla="*/ 1369456 w 1760137"/>
                <a:gd name="connsiteY1955" fmla="*/ 1256266 h 1671918"/>
                <a:gd name="connsiteX1956" fmla="*/ 1367133 w 1760137"/>
                <a:gd name="connsiteY1956" fmla="*/ 1257657 h 1671918"/>
                <a:gd name="connsiteX1957" fmla="*/ 1364920 w 1760137"/>
                <a:gd name="connsiteY1957" fmla="*/ 1257767 h 1671918"/>
                <a:gd name="connsiteX1958" fmla="*/ 1363877 w 1760137"/>
                <a:gd name="connsiteY1958" fmla="*/ 1255191 h 1671918"/>
                <a:gd name="connsiteX1959" fmla="*/ 1365047 w 1760137"/>
                <a:gd name="connsiteY1959" fmla="*/ 1254844 h 1671918"/>
                <a:gd name="connsiteX1960" fmla="*/ 1372269 w 1760137"/>
                <a:gd name="connsiteY1960" fmla="*/ 1251113 h 1671918"/>
                <a:gd name="connsiteX1961" fmla="*/ 1370989 w 1760137"/>
                <a:gd name="connsiteY1961" fmla="*/ 1248189 h 1671918"/>
                <a:gd name="connsiteX1962" fmla="*/ 1370294 w 1760137"/>
                <a:gd name="connsiteY1962" fmla="*/ 1247020 h 1671918"/>
                <a:gd name="connsiteX1963" fmla="*/ 1369251 w 1760137"/>
                <a:gd name="connsiteY1963" fmla="*/ 1245977 h 1671918"/>
                <a:gd name="connsiteX1964" fmla="*/ 1368318 w 1760137"/>
                <a:gd name="connsiteY1964" fmla="*/ 1245155 h 1671918"/>
                <a:gd name="connsiteX1965" fmla="*/ 1365410 w 1760137"/>
                <a:gd name="connsiteY1965" fmla="*/ 1243859 h 1671918"/>
                <a:gd name="connsiteX1966" fmla="*/ 1361317 w 1760137"/>
                <a:gd name="connsiteY1966" fmla="*/ 1241299 h 1671918"/>
                <a:gd name="connsiteX1967" fmla="*/ 1359563 w 1760137"/>
                <a:gd name="connsiteY1967" fmla="*/ 1240714 h 1671918"/>
                <a:gd name="connsiteX1968" fmla="*/ 1358282 w 1760137"/>
                <a:gd name="connsiteY1968" fmla="*/ 1242232 h 1671918"/>
                <a:gd name="connsiteX1969" fmla="*/ 1357239 w 1760137"/>
                <a:gd name="connsiteY1969" fmla="*/ 1242469 h 1671918"/>
                <a:gd name="connsiteX1970" fmla="*/ 1355959 w 1760137"/>
                <a:gd name="connsiteY1970" fmla="*/ 1240841 h 1671918"/>
                <a:gd name="connsiteX1971" fmla="*/ 1355959 w 1760137"/>
                <a:gd name="connsiteY1971" fmla="*/ 1239798 h 1671918"/>
                <a:gd name="connsiteX1972" fmla="*/ 1356544 w 1760137"/>
                <a:gd name="connsiteY1972" fmla="*/ 1235957 h 1671918"/>
                <a:gd name="connsiteX1973" fmla="*/ 1356654 w 1760137"/>
                <a:gd name="connsiteY1973" fmla="*/ 1234314 h 1671918"/>
                <a:gd name="connsiteX1974" fmla="*/ 1356181 w 1760137"/>
                <a:gd name="connsiteY1974" fmla="*/ 1232796 h 1671918"/>
                <a:gd name="connsiteX1975" fmla="*/ 1355596 w 1760137"/>
                <a:gd name="connsiteY1975" fmla="*/ 1231627 h 1671918"/>
                <a:gd name="connsiteX1976" fmla="*/ 1351518 w 1760137"/>
                <a:gd name="connsiteY1976" fmla="*/ 1226380 h 1671918"/>
                <a:gd name="connsiteX1977" fmla="*/ 1350349 w 1760137"/>
                <a:gd name="connsiteY1977" fmla="*/ 1224041 h 1671918"/>
                <a:gd name="connsiteX1978" fmla="*/ 1349653 w 1760137"/>
                <a:gd name="connsiteY1978" fmla="*/ 1221243 h 1671918"/>
                <a:gd name="connsiteX1979" fmla="*/ 1349416 w 1760137"/>
                <a:gd name="connsiteY1979" fmla="*/ 1217403 h 1671918"/>
                <a:gd name="connsiteX1980" fmla="*/ 1351044 w 1760137"/>
                <a:gd name="connsiteY1980" fmla="*/ 1218209 h 1671918"/>
                <a:gd name="connsiteX1981" fmla="*/ 1351740 w 1760137"/>
                <a:gd name="connsiteY1981" fmla="*/ 1218683 h 1671918"/>
                <a:gd name="connsiteX1982" fmla="*/ 1352324 w 1760137"/>
                <a:gd name="connsiteY1982" fmla="*/ 1219505 h 1671918"/>
                <a:gd name="connsiteX1983" fmla="*/ 1354063 w 1760137"/>
                <a:gd name="connsiteY1983" fmla="*/ 1218462 h 1671918"/>
                <a:gd name="connsiteX1984" fmla="*/ 1355927 w 1760137"/>
                <a:gd name="connsiteY1984" fmla="*/ 1218225 h 1671918"/>
                <a:gd name="connsiteX1985" fmla="*/ 1357793 w 1760137"/>
                <a:gd name="connsiteY1985" fmla="*/ 1218588 h 1671918"/>
                <a:gd name="connsiteX1986" fmla="*/ 1359420 w 1760137"/>
                <a:gd name="connsiteY1986" fmla="*/ 1219868 h 1671918"/>
                <a:gd name="connsiteX1987" fmla="*/ 1360590 w 1760137"/>
                <a:gd name="connsiteY1987" fmla="*/ 1221260 h 1671918"/>
                <a:gd name="connsiteX1988" fmla="*/ 1361048 w 1760137"/>
                <a:gd name="connsiteY1988" fmla="*/ 1222302 h 1671918"/>
                <a:gd name="connsiteX1989" fmla="*/ 1361285 w 1760137"/>
                <a:gd name="connsiteY1989" fmla="*/ 1223472 h 1671918"/>
                <a:gd name="connsiteX1990" fmla="*/ 1361981 w 1760137"/>
                <a:gd name="connsiteY1990" fmla="*/ 1225574 h 1671918"/>
                <a:gd name="connsiteX1991" fmla="*/ 1362218 w 1760137"/>
                <a:gd name="connsiteY1991" fmla="*/ 1226854 h 1671918"/>
                <a:gd name="connsiteX1992" fmla="*/ 1362218 w 1760137"/>
                <a:gd name="connsiteY1992" fmla="*/ 1227897 h 1671918"/>
                <a:gd name="connsiteX1993" fmla="*/ 1362328 w 1760137"/>
                <a:gd name="connsiteY1993" fmla="*/ 1228829 h 1671918"/>
                <a:gd name="connsiteX1994" fmla="*/ 1363055 w 1760137"/>
                <a:gd name="connsiteY1994" fmla="*/ 1229889 h 1671918"/>
                <a:gd name="connsiteX1995" fmla="*/ 1363751 w 1760137"/>
                <a:gd name="connsiteY1995" fmla="*/ 1230126 h 1671918"/>
                <a:gd name="connsiteX1996" fmla="*/ 1365616 w 1760137"/>
                <a:gd name="connsiteY1996" fmla="*/ 1230015 h 1671918"/>
                <a:gd name="connsiteX1997" fmla="*/ 1366438 w 1760137"/>
                <a:gd name="connsiteY1997" fmla="*/ 1230473 h 1671918"/>
                <a:gd name="connsiteX1998" fmla="*/ 1367955 w 1760137"/>
                <a:gd name="connsiteY1998" fmla="*/ 1230821 h 1671918"/>
                <a:gd name="connsiteX1999" fmla="*/ 1369583 w 1760137"/>
                <a:gd name="connsiteY1999" fmla="*/ 1230363 h 1671918"/>
                <a:gd name="connsiteX2000" fmla="*/ 1370973 w 1760137"/>
                <a:gd name="connsiteY2000" fmla="*/ 1230126 h 1671918"/>
                <a:gd name="connsiteX2001" fmla="*/ 1371558 w 1760137"/>
                <a:gd name="connsiteY2001" fmla="*/ 1231279 h 1671918"/>
                <a:gd name="connsiteX2002" fmla="*/ 1372838 w 1760137"/>
                <a:gd name="connsiteY2002" fmla="*/ 1235025 h 1671918"/>
                <a:gd name="connsiteX2003" fmla="*/ 1377990 w 1760137"/>
                <a:gd name="connsiteY2003" fmla="*/ 1231279 h 1671918"/>
                <a:gd name="connsiteX2004" fmla="*/ 1379270 w 1760137"/>
                <a:gd name="connsiteY2004" fmla="*/ 1234203 h 1671918"/>
                <a:gd name="connsiteX2005" fmla="*/ 1378449 w 1760137"/>
                <a:gd name="connsiteY2005" fmla="*/ 1237238 h 1671918"/>
                <a:gd name="connsiteX2006" fmla="*/ 1376473 w 1760137"/>
                <a:gd name="connsiteY2006" fmla="*/ 1237948 h 1671918"/>
                <a:gd name="connsiteX2007" fmla="*/ 1373881 w 1760137"/>
                <a:gd name="connsiteY2007" fmla="*/ 1238296 h 1671918"/>
                <a:gd name="connsiteX2008" fmla="*/ 1371779 w 1760137"/>
                <a:gd name="connsiteY2008" fmla="*/ 1240398 h 1671918"/>
                <a:gd name="connsiteX2009" fmla="*/ 1376110 w 1760137"/>
                <a:gd name="connsiteY2009" fmla="*/ 1239577 h 1671918"/>
                <a:gd name="connsiteX2010" fmla="*/ 1380882 w 1760137"/>
                <a:gd name="connsiteY2010" fmla="*/ 1237474 h 1671918"/>
                <a:gd name="connsiteX2011" fmla="*/ 1388706 w 1760137"/>
                <a:gd name="connsiteY2011" fmla="*/ 1232354 h 1671918"/>
                <a:gd name="connsiteX2012" fmla="*/ 1383917 w 1760137"/>
                <a:gd name="connsiteY2012" fmla="*/ 1231058 h 1671918"/>
                <a:gd name="connsiteX2013" fmla="*/ 1382052 w 1760137"/>
                <a:gd name="connsiteY2013" fmla="*/ 1229904 h 1671918"/>
                <a:gd name="connsiteX2014" fmla="*/ 1382400 w 1760137"/>
                <a:gd name="connsiteY2014" fmla="*/ 1227676 h 1671918"/>
                <a:gd name="connsiteX2015" fmla="*/ 1382858 w 1760137"/>
                <a:gd name="connsiteY2015" fmla="*/ 1226285 h 1671918"/>
                <a:gd name="connsiteX2016" fmla="*/ 1382510 w 1760137"/>
                <a:gd name="connsiteY2016" fmla="*/ 1225116 h 1671918"/>
                <a:gd name="connsiteX2017" fmla="*/ 1381925 w 1760137"/>
                <a:gd name="connsiteY2017" fmla="*/ 1224057 h 1671918"/>
                <a:gd name="connsiteX2018" fmla="*/ 1381815 w 1760137"/>
                <a:gd name="connsiteY2018" fmla="*/ 1222777 h 1671918"/>
                <a:gd name="connsiteX2019" fmla="*/ 1382273 w 1760137"/>
                <a:gd name="connsiteY2019" fmla="*/ 1222192 h 1671918"/>
                <a:gd name="connsiteX2020" fmla="*/ 1383206 w 1760137"/>
                <a:gd name="connsiteY2020" fmla="*/ 1221497 h 1671918"/>
                <a:gd name="connsiteX2021" fmla="*/ 1384028 w 1760137"/>
                <a:gd name="connsiteY2021" fmla="*/ 1220564 h 1671918"/>
                <a:gd name="connsiteX2022" fmla="*/ 1384375 w 1760137"/>
                <a:gd name="connsiteY2022" fmla="*/ 1219046 h 1671918"/>
                <a:gd name="connsiteX2023" fmla="*/ 1383917 w 1760137"/>
                <a:gd name="connsiteY2023" fmla="*/ 1217877 h 1671918"/>
                <a:gd name="connsiteX2024" fmla="*/ 1382874 w 1760137"/>
                <a:gd name="connsiteY2024" fmla="*/ 1218351 h 1671918"/>
                <a:gd name="connsiteX2025" fmla="*/ 1381704 w 1760137"/>
                <a:gd name="connsiteY2025" fmla="*/ 1219394 h 1671918"/>
                <a:gd name="connsiteX2026" fmla="*/ 1380661 w 1760137"/>
                <a:gd name="connsiteY2026" fmla="*/ 1219742 h 1671918"/>
                <a:gd name="connsiteX2027" fmla="*/ 1379729 w 1760137"/>
                <a:gd name="connsiteY2027" fmla="*/ 1218573 h 1671918"/>
                <a:gd name="connsiteX2028" fmla="*/ 1378686 w 1760137"/>
                <a:gd name="connsiteY2028" fmla="*/ 1216234 h 1671918"/>
                <a:gd name="connsiteX2029" fmla="*/ 1377864 w 1760137"/>
                <a:gd name="connsiteY2029" fmla="*/ 1213436 h 1671918"/>
                <a:gd name="connsiteX2030" fmla="*/ 1377627 w 1760137"/>
                <a:gd name="connsiteY2030" fmla="*/ 1211097 h 1671918"/>
                <a:gd name="connsiteX2031" fmla="*/ 1378449 w 1760137"/>
                <a:gd name="connsiteY2031" fmla="*/ 1211097 h 1671918"/>
                <a:gd name="connsiteX2032" fmla="*/ 1379034 w 1760137"/>
                <a:gd name="connsiteY2032" fmla="*/ 1212393 h 1671918"/>
                <a:gd name="connsiteX2033" fmla="*/ 1381594 w 1760137"/>
                <a:gd name="connsiteY2033" fmla="*/ 1216344 h 1671918"/>
                <a:gd name="connsiteX2034" fmla="*/ 1382179 w 1760137"/>
                <a:gd name="connsiteY2034" fmla="*/ 1215760 h 1671918"/>
                <a:gd name="connsiteX2035" fmla="*/ 1383459 w 1760137"/>
                <a:gd name="connsiteY2035" fmla="*/ 1214938 h 1671918"/>
                <a:gd name="connsiteX2036" fmla="*/ 1384281 w 1760137"/>
                <a:gd name="connsiteY2036" fmla="*/ 1214116 h 1671918"/>
                <a:gd name="connsiteX2037" fmla="*/ 1386256 w 1760137"/>
                <a:gd name="connsiteY2037" fmla="*/ 1216217 h 1671918"/>
                <a:gd name="connsiteX2038" fmla="*/ 1387188 w 1760137"/>
                <a:gd name="connsiteY2038" fmla="*/ 1218556 h 1671918"/>
                <a:gd name="connsiteX2039" fmla="*/ 1386841 w 1760137"/>
                <a:gd name="connsiteY2039" fmla="*/ 1220770 h 1671918"/>
                <a:gd name="connsiteX2040" fmla="*/ 1385560 w 1760137"/>
                <a:gd name="connsiteY2040" fmla="*/ 1222634 h 1671918"/>
                <a:gd name="connsiteX2041" fmla="*/ 1386256 w 1760137"/>
                <a:gd name="connsiteY2041" fmla="*/ 1224151 h 1671918"/>
                <a:gd name="connsiteX2042" fmla="*/ 1390476 w 1760137"/>
                <a:gd name="connsiteY2042" fmla="*/ 1228008 h 1671918"/>
                <a:gd name="connsiteX2043" fmla="*/ 1391298 w 1760137"/>
                <a:gd name="connsiteY2043" fmla="*/ 1229525 h 1671918"/>
                <a:gd name="connsiteX2044" fmla="*/ 1391408 w 1760137"/>
                <a:gd name="connsiteY2044" fmla="*/ 1230568 h 1671918"/>
                <a:gd name="connsiteX2045" fmla="*/ 1391993 w 1760137"/>
                <a:gd name="connsiteY2045" fmla="*/ 1230916 h 1671918"/>
                <a:gd name="connsiteX2046" fmla="*/ 1394316 w 1760137"/>
                <a:gd name="connsiteY2046" fmla="*/ 1230109 h 1671918"/>
                <a:gd name="connsiteX2047" fmla="*/ 1397003 w 1760137"/>
                <a:gd name="connsiteY2047" fmla="*/ 1228229 h 1671918"/>
                <a:gd name="connsiteX2048" fmla="*/ 1400606 w 1760137"/>
                <a:gd name="connsiteY2048" fmla="*/ 1223567 h 1671918"/>
                <a:gd name="connsiteX2049" fmla="*/ 1403419 w 1760137"/>
                <a:gd name="connsiteY2049" fmla="*/ 1222034 h 1671918"/>
                <a:gd name="connsiteX2050" fmla="*/ 1402598 w 1760137"/>
                <a:gd name="connsiteY2050" fmla="*/ 1224246 h 1671918"/>
                <a:gd name="connsiteX2051" fmla="*/ 1405632 w 1760137"/>
                <a:gd name="connsiteY2051" fmla="*/ 1222144 h 1671918"/>
                <a:gd name="connsiteX2052" fmla="*/ 1407497 w 1760137"/>
                <a:gd name="connsiteY2052" fmla="*/ 1221212 h 1671918"/>
                <a:gd name="connsiteX2053" fmla="*/ 1409599 w 1760137"/>
                <a:gd name="connsiteY2053" fmla="*/ 1220865 h 1671918"/>
                <a:gd name="connsiteX2054" fmla="*/ 1412396 w 1760137"/>
                <a:gd name="connsiteY2054" fmla="*/ 1220865 h 1671918"/>
                <a:gd name="connsiteX2055" fmla="*/ 1413439 w 1760137"/>
                <a:gd name="connsiteY2055" fmla="*/ 1221322 h 1671918"/>
                <a:gd name="connsiteX2056" fmla="*/ 1412854 w 1760137"/>
                <a:gd name="connsiteY2056" fmla="*/ 1222966 h 1671918"/>
                <a:gd name="connsiteX2057" fmla="*/ 1409820 w 1760137"/>
                <a:gd name="connsiteY2057" fmla="*/ 1228213 h 1671918"/>
                <a:gd name="connsiteX2058" fmla="*/ 1409235 w 1760137"/>
                <a:gd name="connsiteY2058" fmla="*/ 1230094 h 1671918"/>
                <a:gd name="connsiteX2059" fmla="*/ 1409931 w 1760137"/>
                <a:gd name="connsiteY2059" fmla="*/ 1231137 h 1671918"/>
                <a:gd name="connsiteX2060" fmla="*/ 1412728 w 1760137"/>
                <a:gd name="connsiteY2060" fmla="*/ 1231501 h 1671918"/>
                <a:gd name="connsiteX2061" fmla="*/ 1414735 w 1760137"/>
                <a:gd name="connsiteY2061" fmla="*/ 1231137 h 1671918"/>
                <a:gd name="connsiteX2062" fmla="*/ 1416474 w 1760137"/>
                <a:gd name="connsiteY2062" fmla="*/ 1230441 h 1671918"/>
                <a:gd name="connsiteX2063" fmla="*/ 1418449 w 1760137"/>
                <a:gd name="connsiteY2063" fmla="*/ 1229984 h 1671918"/>
                <a:gd name="connsiteX2064" fmla="*/ 1420772 w 1760137"/>
                <a:gd name="connsiteY2064" fmla="*/ 1230094 h 1671918"/>
                <a:gd name="connsiteX2065" fmla="*/ 1420772 w 1760137"/>
                <a:gd name="connsiteY2065" fmla="*/ 1231248 h 1671918"/>
                <a:gd name="connsiteX2066" fmla="*/ 1419951 w 1760137"/>
                <a:gd name="connsiteY2066" fmla="*/ 1231248 h 1671918"/>
                <a:gd name="connsiteX2067" fmla="*/ 1417849 w 1760137"/>
                <a:gd name="connsiteY2067" fmla="*/ 1233128 h 1671918"/>
                <a:gd name="connsiteX2068" fmla="*/ 1411416 w 1760137"/>
                <a:gd name="connsiteY2068" fmla="*/ 1234061 h 1671918"/>
                <a:gd name="connsiteX2069" fmla="*/ 1409093 w 1760137"/>
                <a:gd name="connsiteY2069" fmla="*/ 1235452 h 1671918"/>
                <a:gd name="connsiteX2070" fmla="*/ 1408635 w 1760137"/>
                <a:gd name="connsiteY2070" fmla="*/ 1237775 h 1671918"/>
                <a:gd name="connsiteX2071" fmla="*/ 1411669 w 1760137"/>
                <a:gd name="connsiteY2071" fmla="*/ 1237775 h 1671918"/>
                <a:gd name="connsiteX2072" fmla="*/ 1418102 w 1760137"/>
                <a:gd name="connsiteY2072" fmla="*/ 1235673 h 1671918"/>
                <a:gd name="connsiteX2073" fmla="*/ 1426130 w 1760137"/>
                <a:gd name="connsiteY2073" fmla="*/ 1231595 h 1671918"/>
                <a:gd name="connsiteX2074" fmla="*/ 1428943 w 1760137"/>
                <a:gd name="connsiteY2074" fmla="*/ 1230884 h 1671918"/>
                <a:gd name="connsiteX2075" fmla="*/ 1430698 w 1760137"/>
                <a:gd name="connsiteY2075" fmla="*/ 1230078 h 1671918"/>
                <a:gd name="connsiteX2076" fmla="*/ 1435929 w 1760137"/>
                <a:gd name="connsiteY2076" fmla="*/ 1226807 h 1671918"/>
                <a:gd name="connsiteX2077" fmla="*/ 1438600 w 1760137"/>
                <a:gd name="connsiteY2077" fmla="*/ 1226348 h 1671918"/>
                <a:gd name="connsiteX2078" fmla="*/ 1441302 w 1760137"/>
                <a:gd name="connsiteY2078" fmla="*/ 1227628 h 1671918"/>
                <a:gd name="connsiteX2079" fmla="*/ 1442235 w 1760137"/>
                <a:gd name="connsiteY2079" fmla="*/ 1230078 h 1671918"/>
                <a:gd name="connsiteX2080" fmla="*/ 1441776 w 1760137"/>
                <a:gd name="connsiteY2080" fmla="*/ 1232528 h 1671918"/>
                <a:gd name="connsiteX2081" fmla="*/ 1440354 w 1760137"/>
                <a:gd name="connsiteY2081" fmla="*/ 1233697 h 1671918"/>
                <a:gd name="connsiteX2082" fmla="*/ 1437446 w 1760137"/>
                <a:gd name="connsiteY2082" fmla="*/ 1234519 h 1671918"/>
                <a:gd name="connsiteX2083" fmla="*/ 1417975 w 1760137"/>
                <a:gd name="connsiteY2083" fmla="*/ 1245377 h 1671918"/>
                <a:gd name="connsiteX2084" fmla="*/ 1413408 w 1760137"/>
                <a:gd name="connsiteY2084" fmla="*/ 1248886 h 1671918"/>
                <a:gd name="connsiteX2085" fmla="*/ 1410263 w 1760137"/>
                <a:gd name="connsiteY2085" fmla="*/ 1253073 h 1671918"/>
                <a:gd name="connsiteX2086" fmla="*/ 1414340 w 1760137"/>
                <a:gd name="connsiteY2086" fmla="*/ 1251098 h 1671918"/>
                <a:gd name="connsiteX2087" fmla="*/ 1423096 w 1760137"/>
                <a:gd name="connsiteY2087" fmla="*/ 1245266 h 1671918"/>
                <a:gd name="connsiteX2088" fmla="*/ 1430919 w 1760137"/>
                <a:gd name="connsiteY2088" fmla="*/ 1242342 h 1671918"/>
                <a:gd name="connsiteX2089" fmla="*/ 1439074 w 1760137"/>
                <a:gd name="connsiteY2089" fmla="*/ 1235341 h 1671918"/>
                <a:gd name="connsiteX2090" fmla="*/ 1453187 w 1760137"/>
                <a:gd name="connsiteY2090" fmla="*/ 1231501 h 1671918"/>
                <a:gd name="connsiteX2091" fmla="*/ 1462053 w 1760137"/>
                <a:gd name="connsiteY2091" fmla="*/ 1226601 h 1671918"/>
                <a:gd name="connsiteX2092" fmla="*/ 1477905 w 1760137"/>
                <a:gd name="connsiteY2092" fmla="*/ 1215175 h 1671918"/>
                <a:gd name="connsiteX2093" fmla="*/ 1473021 w 1760137"/>
                <a:gd name="connsiteY2093" fmla="*/ 1215870 h 1671918"/>
                <a:gd name="connsiteX2094" fmla="*/ 1467774 w 1760137"/>
                <a:gd name="connsiteY2094" fmla="*/ 1218083 h 1671918"/>
                <a:gd name="connsiteX2095" fmla="*/ 1449220 w 1760137"/>
                <a:gd name="connsiteY2095" fmla="*/ 1229636 h 1671918"/>
                <a:gd name="connsiteX2096" fmla="*/ 1448746 w 1760137"/>
                <a:gd name="connsiteY2096" fmla="*/ 1230109 h 1671918"/>
                <a:gd name="connsiteX2097" fmla="*/ 1447924 w 1760137"/>
                <a:gd name="connsiteY2097" fmla="*/ 1230441 h 1671918"/>
                <a:gd name="connsiteX2098" fmla="*/ 1446881 w 1760137"/>
                <a:gd name="connsiteY2098" fmla="*/ 1230552 h 1671918"/>
                <a:gd name="connsiteX2099" fmla="*/ 1446297 w 1760137"/>
                <a:gd name="connsiteY2099" fmla="*/ 1230331 h 1671918"/>
                <a:gd name="connsiteX2100" fmla="*/ 1445712 w 1760137"/>
                <a:gd name="connsiteY2100" fmla="*/ 1229383 h 1671918"/>
                <a:gd name="connsiteX2101" fmla="*/ 1445822 w 1760137"/>
                <a:gd name="connsiteY2101" fmla="*/ 1228798 h 1671918"/>
                <a:gd name="connsiteX2102" fmla="*/ 1446170 w 1760137"/>
                <a:gd name="connsiteY2102" fmla="*/ 1228102 h 1671918"/>
                <a:gd name="connsiteX2103" fmla="*/ 1446281 w 1760137"/>
                <a:gd name="connsiteY2103" fmla="*/ 1225543 h 1671918"/>
                <a:gd name="connsiteX2104" fmla="*/ 1446739 w 1760137"/>
                <a:gd name="connsiteY2104" fmla="*/ 1224136 h 1671918"/>
                <a:gd name="connsiteX2105" fmla="*/ 1446850 w 1760137"/>
                <a:gd name="connsiteY2105" fmla="*/ 1222507 h 1671918"/>
                <a:gd name="connsiteX2106" fmla="*/ 1445917 w 1760137"/>
                <a:gd name="connsiteY2106" fmla="*/ 1220643 h 1671918"/>
                <a:gd name="connsiteX2107" fmla="*/ 1464218 w 1760137"/>
                <a:gd name="connsiteY2107" fmla="*/ 1213057 h 1671918"/>
                <a:gd name="connsiteX2108" fmla="*/ 1469371 w 1760137"/>
                <a:gd name="connsiteY2108" fmla="*/ 1212235 h 1671918"/>
                <a:gd name="connsiteX2109" fmla="*/ 1475661 w 1760137"/>
                <a:gd name="connsiteY2109" fmla="*/ 1212346 h 1671918"/>
                <a:gd name="connsiteX2110" fmla="*/ 1481856 w 1760137"/>
                <a:gd name="connsiteY2110" fmla="*/ 1211761 h 1671918"/>
                <a:gd name="connsiteX2111" fmla="*/ 1487909 w 1760137"/>
                <a:gd name="connsiteY2111" fmla="*/ 1210007 h 1671918"/>
                <a:gd name="connsiteX2112" fmla="*/ 1493756 w 1760137"/>
                <a:gd name="connsiteY2112" fmla="*/ 1206973 h 1671918"/>
                <a:gd name="connsiteX2113" fmla="*/ 1509150 w 1760137"/>
                <a:gd name="connsiteY2113" fmla="*/ 1196004 h 1671918"/>
                <a:gd name="connsiteX2114" fmla="*/ 1518111 w 1760137"/>
                <a:gd name="connsiteY2114" fmla="*/ 1188893 h 1671918"/>
                <a:gd name="connsiteX2115" fmla="*/ 1520577 w 1760137"/>
                <a:gd name="connsiteY2115" fmla="*/ 1187849 h 1671918"/>
                <a:gd name="connsiteX2116" fmla="*/ 1523611 w 1760137"/>
                <a:gd name="connsiteY2116" fmla="*/ 1187391 h 1671918"/>
                <a:gd name="connsiteX2117" fmla="*/ 1525128 w 1760137"/>
                <a:gd name="connsiteY2117" fmla="*/ 1186348 h 1671918"/>
                <a:gd name="connsiteX2118" fmla="*/ 1532256 w 1760137"/>
                <a:gd name="connsiteY2118" fmla="*/ 1179584 h 1671918"/>
                <a:gd name="connsiteX2119" fmla="*/ 1539352 w 1760137"/>
                <a:gd name="connsiteY2119" fmla="*/ 1170828 h 1671918"/>
                <a:gd name="connsiteX2120" fmla="*/ 1543192 w 1760137"/>
                <a:gd name="connsiteY2120" fmla="*/ 1168504 h 1671918"/>
                <a:gd name="connsiteX2121" fmla="*/ 1552770 w 1760137"/>
                <a:gd name="connsiteY2121" fmla="*/ 1160223 h 1671918"/>
                <a:gd name="connsiteX2122" fmla="*/ 1553702 w 1760137"/>
                <a:gd name="connsiteY2122" fmla="*/ 1158248 h 1671918"/>
                <a:gd name="connsiteX2123" fmla="*/ 1553939 w 1760137"/>
                <a:gd name="connsiteY2123" fmla="*/ 1156019 h 1671918"/>
                <a:gd name="connsiteX2124" fmla="*/ 1553702 w 1760137"/>
                <a:gd name="connsiteY2124" fmla="*/ 1153459 h 1671918"/>
                <a:gd name="connsiteX2125" fmla="*/ 1552311 w 1760137"/>
                <a:gd name="connsiteY2125" fmla="*/ 1146932 h 1671918"/>
                <a:gd name="connsiteX2126" fmla="*/ 1552074 w 1760137"/>
                <a:gd name="connsiteY2126" fmla="*/ 1143549 h 1671918"/>
                <a:gd name="connsiteX2127" fmla="*/ 1553117 w 1760137"/>
                <a:gd name="connsiteY2127" fmla="*/ 1139930 h 1671918"/>
                <a:gd name="connsiteX2128" fmla="*/ 1551253 w 1760137"/>
                <a:gd name="connsiteY2128" fmla="*/ 1135979 h 1671918"/>
                <a:gd name="connsiteX2129" fmla="*/ 1550083 w 1760137"/>
                <a:gd name="connsiteY2129" fmla="*/ 1134700 h 1671918"/>
                <a:gd name="connsiteX2130" fmla="*/ 1552533 w 1760137"/>
                <a:gd name="connsiteY2130" fmla="*/ 1135869 h 1671918"/>
                <a:gd name="connsiteX2131" fmla="*/ 1554745 w 1760137"/>
                <a:gd name="connsiteY2131" fmla="*/ 1136106 h 1671918"/>
                <a:gd name="connsiteX2132" fmla="*/ 1556500 w 1760137"/>
                <a:gd name="connsiteY2132" fmla="*/ 1136928 h 1671918"/>
                <a:gd name="connsiteX2133" fmla="*/ 1557780 w 1760137"/>
                <a:gd name="connsiteY2133" fmla="*/ 1139836 h 1671918"/>
                <a:gd name="connsiteX2134" fmla="*/ 1561525 w 1760137"/>
                <a:gd name="connsiteY2134" fmla="*/ 1137386 h 1671918"/>
                <a:gd name="connsiteX2135" fmla="*/ 1564560 w 1760137"/>
                <a:gd name="connsiteY2135" fmla="*/ 1134825 h 1671918"/>
                <a:gd name="connsiteX2136" fmla="*/ 1573205 w 1760137"/>
                <a:gd name="connsiteY2136" fmla="*/ 1123968 h 1671918"/>
                <a:gd name="connsiteX2137" fmla="*/ 1573205 w 1760137"/>
                <a:gd name="connsiteY2137" fmla="*/ 1123620 h 1671918"/>
                <a:gd name="connsiteX2138" fmla="*/ 1572968 w 1760137"/>
                <a:gd name="connsiteY2138" fmla="*/ 1122230 h 1671918"/>
                <a:gd name="connsiteX2139" fmla="*/ 1573078 w 1760137"/>
                <a:gd name="connsiteY2139" fmla="*/ 1121882 h 1671918"/>
                <a:gd name="connsiteX2140" fmla="*/ 1573426 w 1760137"/>
                <a:gd name="connsiteY2140" fmla="*/ 1121771 h 1671918"/>
                <a:gd name="connsiteX2141" fmla="*/ 1574596 w 1760137"/>
                <a:gd name="connsiteY2141" fmla="*/ 1121882 h 1671918"/>
                <a:gd name="connsiteX2142" fmla="*/ 1575070 w 1760137"/>
                <a:gd name="connsiteY2142" fmla="*/ 1121771 h 1671918"/>
                <a:gd name="connsiteX2143" fmla="*/ 1577741 w 1760137"/>
                <a:gd name="connsiteY2143" fmla="*/ 1119559 h 1671918"/>
                <a:gd name="connsiteX2144" fmla="*/ 1578910 w 1760137"/>
                <a:gd name="connsiteY2144" fmla="*/ 1118152 h 1671918"/>
                <a:gd name="connsiteX2145" fmla="*/ 1579368 w 1760137"/>
                <a:gd name="connsiteY2145" fmla="*/ 1116177 h 1671918"/>
                <a:gd name="connsiteX2146" fmla="*/ 1580411 w 1760137"/>
                <a:gd name="connsiteY2146" fmla="*/ 1116177 h 1671918"/>
                <a:gd name="connsiteX2147" fmla="*/ 1582624 w 1760137"/>
                <a:gd name="connsiteY2147" fmla="*/ 1117804 h 1671918"/>
                <a:gd name="connsiteX2148" fmla="*/ 1584631 w 1760137"/>
                <a:gd name="connsiteY2148" fmla="*/ 1116525 h 1671918"/>
                <a:gd name="connsiteX2149" fmla="*/ 1586149 w 1760137"/>
                <a:gd name="connsiteY2149" fmla="*/ 1113364 h 1671918"/>
                <a:gd name="connsiteX2150" fmla="*/ 1586607 w 1760137"/>
                <a:gd name="connsiteY2150" fmla="*/ 1109982 h 1671918"/>
                <a:gd name="connsiteX2151" fmla="*/ 1587539 w 1760137"/>
                <a:gd name="connsiteY2151" fmla="*/ 1106821 h 1671918"/>
                <a:gd name="connsiteX2152" fmla="*/ 1589989 w 1760137"/>
                <a:gd name="connsiteY2152" fmla="*/ 1105999 h 1671918"/>
                <a:gd name="connsiteX2153" fmla="*/ 1592897 w 1760137"/>
                <a:gd name="connsiteY2153" fmla="*/ 1106599 h 1671918"/>
                <a:gd name="connsiteX2154" fmla="*/ 1595109 w 1760137"/>
                <a:gd name="connsiteY2154" fmla="*/ 1107990 h 1671918"/>
                <a:gd name="connsiteX2155" fmla="*/ 1595457 w 1760137"/>
                <a:gd name="connsiteY2155" fmla="*/ 1107279 h 1671918"/>
                <a:gd name="connsiteX2156" fmla="*/ 1595805 w 1760137"/>
                <a:gd name="connsiteY2156" fmla="*/ 1107042 h 1671918"/>
                <a:gd name="connsiteX2157" fmla="*/ 1596263 w 1760137"/>
                <a:gd name="connsiteY2157" fmla="*/ 1106931 h 1671918"/>
                <a:gd name="connsiteX2158" fmla="*/ 1596737 w 1760137"/>
                <a:gd name="connsiteY2158" fmla="*/ 1106694 h 1671918"/>
                <a:gd name="connsiteX2159" fmla="*/ 1590573 w 1760137"/>
                <a:gd name="connsiteY2159" fmla="*/ 1104245 h 1671918"/>
                <a:gd name="connsiteX2160" fmla="*/ 1588709 w 1760137"/>
                <a:gd name="connsiteY2160" fmla="*/ 1104007 h 1671918"/>
                <a:gd name="connsiteX2161" fmla="*/ 1587192 w 1760137"/>
                <a:gd name="connsiteY2161" fmla="*/ 1102965 h 1671918"/>
                <a:gd name="connsiteX2162" fmla="*/ 1583098 w 1760137"/>
                <a:gd name="connsiteY2162" fmla="*/ 1096658 h 1671918"/>
                <a:gd name="connsiteX2163" fmla="*/ 1583098 w 1760137"/>
                <a:gd name="connsiteY2163" fmla="*/ 1097006 h 1671918"/>
                <a:gd name="connsiteX2164" fmla="*/ 1583098 w 1760137"/>
                <a:gd name="connsiteY2164" fmla="*/ 1097465 h 1671918"/>
                <a:gd name="connsiteX2165" fmla="*/ 1582861 w 1760137"/>
                <a:gd name="connsiteY2165" fmla="*/ 1097575 h 1671918"/>
                <a:gd name="connsiteX2166" fmla="*/ 1582624 w 1760137"/>
                <a:gd name="connsiteY2166" fmla="*/ 1097575 h 1671918"/>
                <a:gd name="connsiteX2167" fmla="*/ 1582624 w 1760137"/>
                <a:gd name="connsiteY2167" fmla="*/ 1097923 h 1671918"/>
                <a:gd name="connsiteX2168" fmla="*/ 1582624 w 1760137"/>
                <a:gd name="connsiteY2168" fmla="*/ 1098270 h 1671918"/>
                <a:gd name="connsiteX2169" fmla="*/ 1583209 w 1760137"/>
                <a:gd name="connsiteY2169" fmla="*/ 1098729 h 1671918"/>
                <a:gd name="connsiteX2170" fmla="*/ 1583320 w 1760137"/>
                <a:gd name="connsiteY2170" fmla="*/ 1099899 h 1671918"/>
                <a:gd name="connsiteX2171" fmla="*/ 1579827 w 1760137"/>
                <a:gd name="connsiteY2171" fmla="*/ 1099899 h 1671918"/>
                <a:gd name="connsiteX2172" fmla="*/ 1579131 w 1760137"/>
                <a:gd name="connsiteY2172" fmla="*/ 1097797 h 1671918"/>
                <a:gd name="connsiteX2173" fmla="*/ 1578894 w 1760137"/>
                <a:gd name="connsiteY2173" fmla="*/ 1095236 h 1671918"/>
                <a:gd name="connsiteX2174" fmla="*/ 1576445 w 1760137"/>
                <a:gd name="connsiteY2174" fmla="*/ 1093719 h 1671918"/>
                <a:gd name="connsiteX2175" fmla="*/ 1576445 w 1760137"/>
                <a:gd name="connsiteY2175" fmla="*/ 1092549 h 1671918"/>
                <a:gd name="connsiteX2176" fmla="*/ 1578420 w 1760137"/>
                <a:gd name="connsiteY2176" fmla="*/ 1091854 h 1671918"/>
                <a:gd name="connsiteX2177" fmla="*/ 1580285 w 1760137"/>
                <a:gd name="connsiteY2177" fmla="*/ 1090811 h 1671918"/>
                <a:gd name="connsiteX2178" fmla="*/ 1581802 w 1760137"/>
                <a:gd name="connsiteY2178" fmla="*/ 1089183 h 1671918"/>
                <a:gd name="connsiteX2179" fmla="*/ 1582735 w 1760137"/>
                <a:gd name="connsiteY2179" fmla="*/ 1086970 h 1671918"/>
                <a:gd name="connsiteX2180" fmla="*/ 1572493 w 1760137"/>
                <a:gd name="connsiteY2180" fmla="*/ 1084283 h 1671918"/>
                <a:gd name="connsiteX2181" fmla="*/ 1567815 w 1760137"/>
                <a:gd name="connsiteY2181" fmla="*/ 1081613 h 1671918"/>
                <a:gd name="connsiteX2182" fmla="*/ 1568748 w 1760137"/>
                <a:gd name="connsiteY2182" fmla="*/ 1077409 h 1671918"/>
                <a:gd name="connsiteX2183" fmla="*/ 1570139 w 1760137"/>
                <a:gd name="connsiteY2183" fmla="*/ 1075781 h 1671918"/>
                <a:gd name="connsiteX2184" fmla="*/ 1572019 w 1760137"/>
                <a:gd name="connsiteY2184" fmla="*/ 1072984 h 1671918"/>
                <a:gd name="connsiteX2185" fmla="*/ 1572715 w 1760137"/>
                <a:gd name="connsiteY2185" fmla="*/ 1070313 h 1671918"/>
                <a:gd name="connsiteX2186" fmla="*/ 1568037 w 1760137"/>
                <a:gd name="connsiteY2186" fmla="*/ 1068084 h 1671918"/>
                <a:gd name="connsiteX2187" fmla="*/ 1567215 w 1760137"/>
                <a:gd name="connsiteY2187" fmla="*/ 1065524 h 1671918"/>
                <a:gd name="connsiteX2188" fmla="*/ 1567800 w 1760137"/>
                <a:gd name="connsiteY2188" fmla="*/ 1062616 h 1671918"/>
                <a:gd name="connsiteX2189" fmla="*/ 1570249 w 1760137"/>
                <a:gd name="connsiteY2189" fmla="*/ 1060625 h 1671918"/>
                <a:gd name="connsiteX2190" fmla="*/ 1569554 w 1760137"/>
                <a:gd name="connsiteY2190" fmla="*/ 1059234 h 1671918"/>
                <a:gd name="connsiteX2191" fmla="*/ 1568732 w 1760137"/>
                <a:gd name="connsiteY2191" fmla="*/ 1058649 h 1671918"/>
                <a:gd name="connsiteX2192" fmla="*/ 1567452 w 1760137"/>
                <a:gd name="connsiteY2192" fmla="*/ 1058649 h 1671918"/>
                <a:gd name="connsiteX2193" fmla="*/ 1566061 w 1760137"/>
                <a:gd name="connsiteY2193" fmla="*/ 1058649 h 1671918"/>
                <a:gd name="connsiteX2194" fmla="*/ 1564544 w 1760137"/>
                <a:gd name="connsiteY2194" fmla="*/ 1058412 h 1671918"/>
                <a:gd name="connsiteX2195" fmla="*/ 1563374 w 1760137"/>
                <a:gd name="connsiteY2195" fmla="*/ 1057479 h 1671918"/>
                <a:gd name="connsiteX2196" fmla="*/ 1561162 w 1760137"/>
                <a:gd name="connsiteY2196" fmla="*/ 1055140 h 1671918"/>
                <a:gd name="connsiteX2197" fmla="*/ 1561857 w 1760137"/>
                <a:gd name="connsiteY2197" fmla="*/ 1054319 h 1671918"/>
                <a:gd name="connsiteX2198" fmla="*/ 1570012 w 1760137"/>
                <a:gd name="connsiteY2198" fmla="*/ 1054208 h 1671918"/>
                <a:gd name="connsiteX2199" fmla="*/ 1574453 w 1760137"/>
                <a:gd name="connsiteY2199" fmla="*/ 1056658 h 1671918"/>
                <a:gd name="connsiteX2200" fmla="*/ 1578642 w 1760137"/>
                <a:gd name="connsiteY2200" fmla="*/ 1060150 h 1671918"/>
                <a:gd name="connsiteX2201" fmla="*/ 1582956 w 1760137"/>
                <a:gd name="connsiteY2201" fmla="*/ 1061905 h 1671918"/>
                <a:gd name="connsiteX2202" fmla="*/ 1587176 w 1760137"/>
                <a:gd name="connsiteY2202" fmla="*/ 1058744 h 1671918"/>
                <a:gd name="connsiteX2203" fmla="*/ 1589151 w 1760137"/>
                <a:gd name="connsiteY2203" fmla="*/ 1053371 h 1671918"/>
                <a:gd name="connsiteX2204" fmla="*/ 1590321 w 1760137"/>
                <a:gd name="connsiteY2204" fmla="*/ 1048360 h 1671918"/>
                <a:gd name="connsiteX2205" fmla="*/ 1591253 w 1760137"/>
                <a:gd name="connsiteY2205" fmla="*/ 1046843 h 1671918"/>
                <a:gd name="connsiteX2206" fmla="*/ 1593576 w 1760137"/>
                <a:gd name="connsiteY2206" fmla="*/ 1045326 h 1671918"/>
                <a:gd name="connsiteX2207" fmla="*/ 1598491 w 1760137"/>
                <a:gd name="connsiteY2207" fmla="*/ 1043003 h 1671918"/>
                <a:gd name="connsiteX2208" fmla="*/ 1601526 w 1760137"/>
                <a:gd name="connsiteY2208" fmla="*/ 1041123 h 1671918"/>
                <a:gd name="connsiteX2209" fmla="*/ 1602696 w 1760137"/>
                <a:gd name="connsiteY2209" fmla="*/ 1040775 h 1671918"/>
                <a:gd name="connsiteX2210" fmla="*/ 1603739 w 1760137"/>
                <a:gd name="connsiteY2210" fmla="*/ 1041359 h 1671918"/>
                <a:gd name="connsiteX2211" fmla="*/ 1604434 w 1760137"/>
                <a:gd name="connsiteY2211" fmla="*/ 1044283 h 1671918"/>
                <a:gd name="connsiteX2212" fmla="*/ 1605603 w 1760137"/>
                <a:gd name="connsiteY2212" fmla="*/ 1044979 h 1671918"/>
                <a:gd name="connsiteX2213" fmla="*/ 1608275 w 1760137"/>
                <a:gd name="connsiteY2213" fmla="*/ 1045453 h 1671918"/>
                <a:gd name="connsiteX2214" fmla="*/ 1608859 w 1760137"/>
                <a:gd name="connsiteY2214" fmla="*/ 1047080 h 1671918"/>
                <a:gd name="connsiteX2215" fmla="*/ 1609096 w 1760137"/>
                <a:gd name="connsiteY2215" fmla="*/ 1049546 h 1671918"/>
                <a:gd name="connsiteX2216" fmla="*/ 1610139 w 1760137"/>
                <a:gd name="connsiteY2216" fmla="*/ 1052343 h 1671918"/>
                <a:gd name="connsiteX2217" fmla="*/ 1609207 w 1760137"/>
                <a:gd name="connsiteY2217" fmla="*/ 1055852 h 1671918"/>
                <a:gd name="connsiteX2218" fmla="*/ 1607816 w 1760137"/>
                <a:gd name="connsiteY2218" fmla="*/ 1063438 h 1671918"/>
                <a:gd name="connsiteX2219" fmla="*/ 1606188 w 1760137"/>
                <a:gd name="connsiteY2219" fmla="*/ 1069159 h 1671918"/>
                <a:gd name="connsiteX2220" fmla="*/ 1604086 w 1760137"/>
                <a:gd name="connsiteY2220" fmla="*/ 1074406 h 1671918"/>
                <a:gd name="connsiteX2221" fmla="*/ 1602458 w 1760137"/>
                <a:gd name="connsiteY2221" fmla="*/ 1076856 h 1671918"/>
                <a:gd name="connsiteX2222" fmla="*/ 1601068 w 1760137"/>
                <a:gd name="connsiteY2222" fmla="*/ 1077551 h 1671918"/>
                <a:gd name="connsiteX2223" fmla="*/ 1599092 w 1760137"/>
                <a:gd name="connsiteY2223" fmla="*/ 1078010 h 1671918"/>
                <a:gd name="connsiteX2224" fmla="*/ 1597575 w 1760137"/>
                <a:gd name="connsiteY2224" fmla="*/ 1078594 h 1671918"/>
                <a:gd name="connsiteX2225" fmla="*/ 1597433 w 1760137"/>
                <a:gd name="connsiteY2225" fmla="*/ 1079874 h 1671918"/>
                <a:gd name="connsiteX2226" fmla="*/ 1598507 w 1760137"/>
                <a:gd name="connsiteY2226" fmla="*/ 1081154 h 1671918"/>
                <a:gd name="connsiteX2227" fmla="*/ 1599898 w 1760137"/>
                <a:gd name="connsiteY2227" fmla="*/ 1081755 h 1671918"/>
                <a:gd name="connsiteX2228" fmla="*/ 1601526 w 1760137"/>
                <a:gd name="connsiteY2228" fmla="*/ 1081755 h 1671918"/>
                <a:gd name="connsiteX2229" fmla="*/ 1608622 w 1760137"/>
                <a:gd name="connsiteY2229" fmla="*/ 1080475 h 1671918"/>
                <a:gd name="connsiteX2230" fmla="*/ 1628346 w 1760137"/>
                <a:gd name="connsiteY2230" fmla="*/ 1073584 h 1671918"/>
                <a:gd name="connsiteX2231" fmla="*/ 1630796 w 1760137"/>
                <a:gd name="connsiteY2231" fmla="*/ 1073584 h 1671918"/>
                <a:gd name="connsiteX2232" fmla="*/ 1633008 w 1760137"/>
                <a:gd name="connsiteY2232" fmla="*/ 1074406 h 1671918"/>
                <a:gd name="connsiteX2233" fmla="*/ 1635221 w 1760137"/>
                <a:gd name="connsiteY2233" fmla="*/ 1076397 h 1671918"/>
                <a:gd name="connsiteX2234" fmla="*/ 1638034 w 1760137"/>
                <a:gd name="connsiteY2234" fmla="*/ 1077219 h 1671918"/>
                <a:gd name="connsiteX2235" fmla="*/ 1640009 w 1760137"/>
                <a:gd name="connsiteY2235" fmla="*/ 1075591 h 1671918"/>
                <a:gd name="connsiteX2236" fmla="*/ 1641179 w 1760137"/>
                <a:gd name="connsiteY2236" fmla="*/ 1074422 h 1671918"/>
                <a:gd name="connsiteX2237" fmla="*/ 1641416 w 1760137"/>
                <a:gd name="connsiteY2237" fmla="*/ 1076651 h 1671918"/>
                <a:gd name="connsiteX2238" fmla="*/ 1640594 w 1760137"/>
                <a:gd name="connsiteY2238" fmla="*/ 1079448 h 1671918"/>
                <a:gd name="connsiteX2239" fmla="*/ 1638966 w 1760137"/>
                <a:gd name="connsiteY2239" fmla="*/ 1080839 h 1671918"/>
                <a:gd name="connsiteX2240" fmla="*/ 1636501 w 1760137"/>
                <a:gd name="connsiteY2240" fmla="*/ 1081297 h 1671918"/>
                <a:gd name="connsiteX2241" fmla="*/ 1629752 w 1760137"/>
                <a:gd name="connsiteY2241" fmla="*/ 1081186 h 1671918"/>
                <a:gd name="connsiteX2242" fmla="*/ 1628472 w 1760137"/>
                <a:gd name="connsiteY2242" fmla="*/ 1081660 h 1671918"/>
                <a:gd name="connsiteX2243" fmla="*/ 1626955 w 1760137"/>
                <a:gd name="connsiteY2243" fmla="*/ 1082703 h 1671918"/>
                <a:gd name="connsiteX2244" fmla="*/ 1623083 w 1760137"/>
                <a:gd name="connsiteY2244" fmla="*/ 1087239 h 1671918"/>
                <a:gd name="connsiteX2245" fmla="*/ 1622040 w 1760137"/>
                <a:gd name="connsiteY2245" fmla="*/ 1087934 h 1671918"/>
                <a:gd name="connsiteX2246" fmla="*/ 1620760 w 1760137"/>
                <a:gd name="connsiteY2246" fmla="*/ 1088756 h 1671918"/>
                <a:gd name="connsiteX2247" fmla="*/ 1619243 w 1760137"/>
                <a:gd name="connsiteY2247" fmla="*/ 1089341 h 1671918"/>
                <a:gd name="connsiteX2248" fmla="*/ 1615987 w 1760137"/>
                <a:gd name="connsiteY2248" fmla="*/ 1090036 h 1671918"/>
                <a:gd name="connsiteX2249" fmla="*/ 1612605 w 1760137"/>
                <a:gd name="connsiteY2249" fmla="*/ 1092012 h 1671918"/>
                <a:gd name="connsiteX2250" fmla="*/ 1601984 w 1760137"/>
                <a:gd name="connsiteY2250" fmla="*/ 1103438 h 1671918"/>
                <a:gd name="connsiteX2251" fmla="*/ 1600941 w 1760137"/>
                <a:gd name="connsiteY2251" fmla="*/ 1105540 h 1671918"/>
                <a:gd name="connsiteX2252" fmla="*/ 1601526 w 1760137"/>
                <a:gd name="connsiteY2252" fmla="*/ 1107058 h 1671918"/>
                <a:gd name="connsiteX2253" fmla="*/ 1604781 w 1760137"/>
                <a:gd name="connsiteY2253" fmla="*/ 1107531 h 1671918"/>
                <a:gd name="connsiteX2254" fmla="*/ 1607579 w 1760137"/>
                <a:gd name="connsiteY2254" fmla="*/ 1106125 h 1671918"/>
                <a:gd name="connsiteX2255" fmla="*/ 1614233 w 1760137"/>
                <a:gd name="connsiteY2255" fmla="*/ 1097259 h 1671918"/>
                <a:gd name="connsiteX2256" fmla="*/ 1619005 w 1760137"/>
                <a:gd name="connsiteY2256" fmla="*/ 1093419 h 1671918"/>
                <a:gd name="connsiteX2257" fmla="*/ 1661567 w 1760137"/>
                <a:gd name="connsiteY2257" fmla="*/ 1071483 h 1671918"/>
                <a:gd name="connsiteX2258" fmla="*/ 1677560 w 1760137"/>
                <a:gd name="connsiteY2258" fmla="*/ 1064481 h 1671918"/>
                <a:gd name="connsiteX2259" fmla="*/ 1688734 w 1760137"/>
                <a:gd name="connsiteY2259" fmla="*/ 1057369 h 1671918"/>
                <a:gd name="connsiteX2260" fmla="*/ 1692717 w 1760137"/>
                <a:gd name="connsiteY2260" fmla="*/ 1055267 h 1671918"/>
                <a:gd name="connsiteX2261" fmla="*/ 1698311 w 1760137"/>
                <a:gd name="connsiteY2261" fmla="*/ 1053291 h 1671918"/>
                <a:gd name="connsiteX2262" fmla="*/ 1701346 w 1760137"/>
                <a:gd name="connsiteY2262" fmla="*/ 1052707 h 1671918"/>
                <a:gd name="connsiteX2263" fmla="*/ 1717924 w 1760137"/>
                <a:gd name="connsiteY2263" fmla="*/ 1052248 h 1671918"/>
                <a:gd name="connsiteX2264" fmla="*/ 1722002 w 1760137"/>
                <a:gd name="connsiteY2264" fmla="*/ 1053070 h 1671918"/>
                <a:gd name="connsiteX2265" fmla="*/ 1723519 w 1760137"/>
                <a:gd name="connsiteY2265" fmla="*/ 1052960 h 1671918"/>
                <a:gd name="connsiteX2266" fmla="*/ 1725495 w 1760137"/>
                <a:gd name="connsiteY2266" fmla="*/ 1050052 h 1671918"/>
                <a:gd name="connsiteX2267" fmla="*/ 1723045 w 1760137"/>
                <a:gd name="connsiteY2267" fmla="*/ 1045389 h 1671918"/>
                <a:gd name="connsiteX2268" fmla="*/ 1715127 w 1760137"/>
                <a:gd name="connsiteY2268" fmla="*/ 1037108 h 1671918"/>
                <a:gd name="connsiteX2269" fmla="*/ 1711619 w 1760137"/>
                <a:gd name="connsiteY2269" fmla="*/ 1031513 h 1671918"/>
                <a:gd name="connsiteX2270" fmla="*/ 1712440 w 1760137"/>
                <a:gd name="connsiteY2270" fmla="*/ 1025792 h 1671918"/>
                <a:gd name="connsiteX2271" fmla="*/ 1722239 w 1760137"/>
                <a:gd name="connsiteY2271" fmla="*/ 1009814 h 1671918"/>
                <a:gd name="connsiteX2272" fmla="*/ 1723408 w 1760137"/>
                <a:gd name="connsiteY2272" fmla="*/ 1006890 h 1671918"/>
                <a:gd name="connsiteX2273" fmla="*/ 1723756 w 1760137"/>
                <a:gd name="connsiteY2273" fmla="*/ 1003983 h 1671918"/>
                <a:gd name="connsiteX2274" fmla="*/ 1725384 w 1760137"/>
                <a:gd name="connsiteY2274" fmla="*/ 1003161 h 1671918"/>
                <a:gd name="connsiteX2275" fmla="*/ 1728892 w 1760137"/>
                <a:gd name="connsiteY2275" fmla="*/ 1002813 h 1671918"/>
                <a:gd name="connsiteX2276" fmla="*/ 1731564 w 1760137"/>
                <a:gd name="connsiteY2276" fmla="*/ 1002923 h 1671918"/>
                <a:gd name="connsiteX2277" fmla="*/ 1731564 w 1760137"/>
                <a:gd name="connsiteY2277" fmla="*/ 1002923 h 1671918"/>
                <a:gd name="connsiteX2278" fmla="*/ 1734013 w 1760137"/>
                <a:gd name="connsiteY2278" fmla="*/ 997913 h 1671918"/>
                <a:gd name="connsiteX2279" fmla="*/ 1741488 w 1760137"/>
                <a:gd name="connsiteY2279" fmla="*/ 988336 h 1671918"/>
                <a:gd name="connsiteX2280" fmla="*/ 1740414 w 1760137"/>
                <a:gd name="connsiteY2280" fmla="*/ 986471 h 1671918"/>
                <a:gd name="connsiteX2281" fmla="*/ 1740525 w 1760137"/>
                <a:gd name="connsiteY2281" fmla="*/ 985080 h 1671918"/>
                <a:gd name="connsiteX2282" fmla="*/ 1742058 w 1760137"/>
                <a:gd name="connsiteY2282" fmla="*/ 981809 h 1671918"/>
                <a:gd name="connsiteX2283" fmla="*/ 1742753 w 1760137"/>
                <a:gd name="connsiteY2283" fmla="*/ 978206 h 1671918"/>
                <a:gd name="connsiteX2284" fmla="*/ 1742516 w 1760137"/>
                <a:gd name="connsiteY2284" fmla="*/ 975756 h 1671918"/>
                <a:gd name="connsiteX2285" fmla="*/ 1741931 w 1760137"/>
                <a:gd name="connsiteY2285" fmla="*/ 973543 h 1671918"/>
                <a:gd name="connsiteX2286" fmla="*/ 1741473 w 1760137"/>
                <a:gd name="connsiteY2286" fmla="*/ 970619 h 1671918"/>
                <a:gd name="connsiteX2287" fmla="*/ 1741125 w 1760137"/>
                <a:gd name="connsiteY2287" fmla="*/ 969577 h 1671918"/>
                <a:gd name="connsiteX2288" fmla="*/ 1739592 w 1760137"/>
                <a:gd name="connsiteY2288" fmla="*/ 967363 h 1671918"/>
                <a:gd name="connsiteX2289" fmla="*/ 1739244 w 1760137"/>
                <a:gd name="connsiteY2289" fmla="*/ 965846 h 1671918"/>
                <a:gd name="connsiteX2290" fmla="*/ 1739355 w 1760137"/>
                <a:gd name="connsiteY2290" fmla="*/ 963966 h 1671918"/>
                <a:gd name="connsiteX2291" fmla="*/ 1740525 w 1760137"/>
                <a:gd name="connsiteY2291" fmla="*/ 960821 h 1671918"/>
                <a:gd name="connsiteX2292" fmla="*/ 1740761 w 1760137"/>
                <a:gd name="connsiteY2292" fmla="*/ 959304 h 1671918"/>
                <a:gd name="connsiteX2293" fmla="*/ 1739940 w 1760137"/>
                <a:gd name="connsiteY2293" fmla="*/ 955795 h 1671918"/>
                <a:gd name="connsiteX2294" fmla="*/ 1737838 w 1760137"/>
                <a:gd name="connsiteY2294" fmla="*/ 953583 h 1671918"/>
                <a:gd name="connsiteX2295" fmla="*/ 1735625 w 1760137"/>
                <a:gd name="connsiteY2295" fmla="*/ 951828 h 1671918"/>
                <a:gd name="connsiteX2296" fmla="*/ 1734582 w 1760137"/>
                <a:gd name="connsiteY2296" fmla="*/ 949489 h 1671918"/>
                <a:gd name="connsiteX2297" fmla="*/ 1733650 w 1760137"/>
                <a:gd name="connsiteY2297" fmla="*/ 942614 h 1671918"/>
                <a:gd name="connsiteX2298" fmla="*/ 1733997 w 1760137"/>
                <a:gd name="connsiteY2298" fmla="*/ 939580 h 1671918"/>
                <a:gd name="connsiteX2299" fmla="*/ 1735625 w 1760137"/>
                <a:gd name="connsiteY2299" fmla="*/ 935961 h 1671918"/>
                <a:gd name="connsiteX2300" fmla="*/ 1738770 w 1760137"/>
                <a:gd name="connsiteY2300" fmla="*/ 931646 h 1671918"/>
                <a:gd name="connsiteX2301" fmla="*/ 1739592 w 1760137"/>
                <a:gd name="connsiteY2301" fmla="*/ 929418 h 1671918"/>
                <a:gd name="connsiteX2302" fmla="*/ 1739829 w 1760137"/>
                <a:gd name="connsiteY2302" fmla="*/ 926510 h 1671918"/>
                <a:gd name="connsiteX2303" fmla="*/ 1739592 w 1760137"/>
                <a:gd name="connsiteY2303" fmla="*/ 925340 h 1671918"/>
                <a:gd name="connsiteX2304" fmla="*/ 1737727 w 1760137"/>
                <a:gd name="connsiteY2304" fmla="*/ 920678 h 1671918"/>
                <a:gd name="connsiteX2305" fmla="*/ 1737727 w 1760137"/>
                <a:gd name="connsiteY2305" fmla="*/ 920567 h 1671918"/>
                <a:gd name="connsiteX2306" fmla="*/ 1737490 w 1760137"/>
                <a:gd name="connsiteY2306" fmla="*/ 917533 h 1671918"/>
                <a:gd name="connsiteX2307" fmla="*/ 1737032 w 1760137"/>
                <a:gd name="connsiteY2307" fmla="*/ 916711 h 1671918"/>
                <a:gd name="connsiteX2308" fmla="*/ 1735989 w 1760137"/>
                <a:gd name="connsiteY2308" fmla="*/ 916126 h 1671918"/>
                <a:gd name="connsiteX2309" fmla="*/ 1735531 w 1760137"/>
                <a:gd name="connsiteY2309" fmla="*/ 915431 h 1671918"/>
                <a:gd name="connsiteX2310" fmla="*/ 1735420 w 1760137"/>
                <a:gd name="connsiteY2310" fmla="*/ 912286 h 1671918"/>
                <a:gd name="connsiteX2311" fmla="*/ 1736463 w 1760137"/>
                <a:gd name="connsiteY2311" fmla="*/ 909489 h 1671918"/>
                <a:gd name="connsiteX2312" fmla="*/ 1738328 w 1760137"/>
                <a:gd name="connsiteY2312" fmla="*/ 907387 h 1671918"/>
                <a:gd name="connsiteX2313" fmla="*/ 1740999 w 1760137"/>
                <a:gd name="connsiteY2313" fmla="*/ 906454 h 1671918"/>
                <a:gd name="connsiteX2314" fmla="*/ 1741141 w 1760137"/>
                <a:gd name="connsiteY2314" fmla="*/ 904795 h 1671918"/>
                <a:gd name="connsiteX2315" fmla="*/ 1742658 w 1760137"/>
                <a:gd name="connsiteY2315" fmla="*/ 896877 h 1671918"/>
                <a:gd name="connsiteX2316" fmla="*/ 1743701 w 1760137"/>
                <a:gd name="connsiteY2316" fmla="*/ 894317 h 1671918"/>
                <a:gd name="connsiteX2317" fmla="*/ 1748016 w 1760137"/>
                <a:gd name="connsiteY2317" fmla="*/ 890460 h 1671918"/>
                <a:gd name="connsiteX2318" fmla="*/ 1749185 w 1760137"/>
                <a:gd name="connsiteY2318" fmla="*/ 888137 h 1671918"/>
                <a:gd name="connsiteX2319" fmla="*/ 1749881 w 1760137"/>
                <a:gd name="connsiteY2319" fmla="*/ 880551 h 1671918"/>
                <a:gd name="connsiteX2320" fmla="*/ 1754211 w 1760137"/>
                <a:gd name="connsiteY2320" fmla="*/ 871210 h 1671918"/>
                <a:gd name="connsiteX2321" fmla="*/ 1754906 w 1760137"/>
                <a:gd name="connsiteY2321" fmla="*/ 868540 h 1671918"/>
                <a:gd name="connsiteX2322" fmla="*/ 1755017 w 1760137"/>
                <a:gd name="connsiteY2322" fmla="*/ 867149 h 1671918"/>
                <a:gd name="connsiteX2323" fmla="*/ 1754906 w 1760137"/>
                <a:gd name="connsiteY2323" fmla="*/ 865268 h 1671918"/>
                <a:gd name="connsiteX2324" fmla="*/ 1754669 w 1760137"/>
                <a:gd name="connsiteY2324" fmla="*/ 863530 h 1671918"/>
                <a:gd name="connsiteX2325" fmla="*/ 1753832 w 1760137"/>
                <a:gd name="connsiteY2325" fmla="*/ 860621 h 1671918"/>
                <a:gd name="connsiteX2326" fmla="*/ 1753595 w 1760137"/>
                <a:gd name="connsiteY2326" fmla="*/ 858867 h 1671918"/>
                <a:gd name="connsiteX2327" fmla="*/ 1753942 w 1760137"/>
                <a:gd name="connsiteY2327" fmla="*/ 857240 h 1671918"/>
                <a:gd name="connsiteX2328" fmla="*/ 1755128 w 1760137"/>
                <a:gd name="connsiteY2328" fmla="*/ 855848 h 1671918"/>
                <a:gd name="connsiteX2329" fmla="*/ 1756993 w 1760137"/>
                <a:gd name="connsiteY2329" fmla="*/ 853873 h 1671918"/>
                <a:gd name="connsiteX2330" fmla="*/ 1757814 w 1760137"/>
                <a:gd name="connsiteY2330" fmla="*/ 852230 h 1671918"/>
                <a:gd name="connsiteX2331" fmla="*/ 1757925 w 1760137"/>
                <a:gd name="connsiteY2331" fmla="*/ 851534 h 1671918"/>
                <a:gd name="connsiteX2332" fmla="*/ 1756756 w 1760137"/>
                <a:gd name="connsiteY2332" fmla="*/ 849558 h 1671918"/>
                <a:gd name="connsiteX2333" fmla="*/ 1755712 w 1760137"/>
                <a:gd name="connsiteY2333" fmla="*/ 848389 h 1671918"/>
                <a:gd name="connsiteX2334" fmla="*/ 1753357 w 1760137"/>
                <a:gd name="connsiteY2334" fmla="*/ 845228 h 1671918"/>
                <a:gd name="connsiteX2335" fmla="*/ 1751967 w 1760137"/>
                <a:gd name="connsiteY2335" fmla="*/ 841736 h 1671918"/>
                <a:gd name="connsiteX2336" fmla="*/ 1753832 w 1760137"/>
                <a:gd name="connsiteY2336" fmla="*/ 839965 h 1671918"/>
                <a:gd name="connsiteX2337" fmla="*/ 1755144 w 1760137"/>
                <a:gd name="connsiteY2337" fmla="*/ 839634 h 1671918"/>
                <a:gd name="connsiteX2338" fmla="*/ 1758747 w 1760137"/>
                <a:gd name="connsiteY2338" fmla="*/ 838353 h 1671918"/>
                <a:gd name="connsiteX2339" fmla="*/ 1759679 w 1760137"/>
                <a:gd name="connsiteY2339" fmla="*/ 837531 h 1671918"/>
                <a:gd name="connsiteX2340" fmla="*/ 1760138 w 1760137"/>
                <a:gd name="connsiteY2340" fmla="*/ 835904 h 1671918"/>
                <a:gd name="connsiteX2341" fmla="*/ 1759585 w 1760137"/>
                <a:gd name="connsiteY2341" fmla="*/ 834908 h 167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Lst>
              <a:rect l="l" t="t" r="r" b="b"/>
              <a:pathLst>
                <a:path w="1760137" h="1671918">
                  <a:moveTo>
                    <a:pt x="1260628" y="1538341"/>
                  </a:moveTo>
                  <a:lnTo>
                    <a:pt x="1262493" y="1545104"/>
                  </a:lnTo>
                  <a:lnTo>
                    <a:pt x="1263773" y="1548376"/>
                  </a:lnTo>
                  <a:lnTo>
                    <a:pt x="1265401" y="1550936"/>
                  </a:lnTo>
                  <a:lnTo>
                    <a:pt x="1266096" y="1552453"/>
                  </a:lnTo>
                  <a:lnTo>
                    <a:pt x="1267961" y="1561209"/>
                  </a:lnTo>
                  <a:lnTo>
                    <a:pt x="1269352" y="1564465"/>
                  </a:lnTo>
                  <a:lnTo>
                    <a:pt x="1272876" y="1570408"/>
                  </a:lnTo>
                  <a:lnTo>
                    <a:pt x="1274046" y="1573916"/>
                  </a:lnTo>
                  <a:lnTo>
                    <a:pt x="1275911" y="1585927"/>
                  </a:lnTo>
                  <a:lnTo>
                    <a:pt x="1277428" y="1590005"/>
                  </a:lnTo>
                  <a:lnTo>
                    <a:pt x="1279878" y="1593971"/>
                  </a:lnTo>
                  <a:lnTo>
                    <a:pt x="1281047" y="1596532"/>
                  </a:lnTo>
                  <a:lnTo>
                    <a:pt x="1284682" y="1628599"/>
                  </a:lnTo>
                  <a:lnTo>
                    <a:pt x="1285725" y="1631286"/>
                  </a:lnTo>
                  <a:lnTo>
                    <a:pt x="1287116" y="1632107"/>
                  </a:lnTo>
                  <a:lnTo>
                    <a:pt x="1288159" y="1629294"/>
                  </a:lnTo>
                  <a:lnTo>
                    <a:pt x="1288048" y="1626623"/>
                  </a:lnTo>
                  <a:lnTo>
                    <a:pt x="1286310" y="1618342"/>
                  </a:lnTo>
                  <a:lnTo>
                    <a:pt x="1284081" y="1613553"/>
                  </a:lnTo>
                  <a:lnTo>
                    <a:pt x="1283734" y="1610392"/>
                  </a:lnTo>
                  <a:lnTo>
                    <a:pt x="1283623" y="1603738"/>
                  </a:lnTo>
                  <a:lnTo>
                    <a:pt x="1283038" y="1600135"/>
                  </a:lnTo>
                  <a:lnTo>
                    <a:pt x="1280826" y="1593956"/>
                  </a:lnTo>
                  <a:lnTo>
                    <a:pt x="1279435" y="1584615"/>
                  </a:lnTo>
                  <a:lnTo>
                    <a:pt x="1278392" y="1581122"/>
                  </a:lnTo>
                  <a:lnTo>
                    <a:pt x="1277112" y="1579242"/>
                  </a:lnTo>
                  <a:lnTo>
                    <a:pt x="1277349" y="1577266"/>
                  </a:lnTo>
                  <a:lnTo>
                    <a:pt x="1261497" y="1529095"/>
                  </a:lnTo>
                  <a:lnTo>
                    <a:pt x="1256124" y="1501801"/>
                  </a:lnTo>
                  <a:lnTo>
                    <a:pt x="1254022" y="1461674"/>
                  </a:lnTo>
                  <a:lnTo>
                    <a:pt x="1254954" y="1458639"/>
                  </a:lnTo>
                  <a:lnTo>
                    <a:pt x="1252979" y="1460978"/>
                  </a:lnTo>
                  <a:lnTo>
                    <a:pt x="1252394" y="1468327"/>
                  </a:lnTo>
                  <a:lnTo>
                    <a:pt x="1251351" y="1471583"/>
                  </a:lnTo>
                  <a:lnTo>
                    <a:pt x="1252520" y="1474397"/>
                  </a:lnTo>
                  <a:lnTo>
                    <a:pt x="1252520" y="1477321"/>
                  </a:lnTo>
                  <a:lnTo>
                    <a:pt x="1251588" y="1483263"/>
                  </a:lnTo>
                  <a:lnTo>
                    <a:pt x="1251935" y="1486408"/>
                  </a:lnTo>
                  <a:lnTo>
                    <a:pt x="1253326" y="1492002"/>
                  </a:lnTo>
                  <a:lnTo>
                    <a:pt x="1254954" y="1506700"/>
                  </a:lnTo>
                  <a:lnTo>
                    <a:pt x="1254717" y="1512184"/>
                  </a:lnTo>
                  <a:lnTo>
                    <a:pt x="1253437" y="1517542"/>
                  </a:lnTo>
                  <a:lnTo>
                    <a:pt x="1257862" y="1523722"/>
                  </a:lnTo>
                  <a:lnTo>
                    <a:pt x="1258463" y="1525017"/>
                  </a:lnTo>
                  <a:lnTo>
                    <a:pt x="1258700" y="1525602"/>
                  </a:lnTo>
                  <a:lnTo>
                    <a:pt x="1259395" y="1526771"/>
                  </a:lnTo>
                  <a:lnTo>
                    <a:pt x="1259506" y="1527720"/>
                  </a:lnTo>
                  <a:lnTo>
                    <a:pt x="1259269" y="1528178"/>
                  </a:lnTo>
                  <a:lnTo>
                    <a:pt x="1257846" y="1528637"/>
                  </a:lnTo>
                  <a:lnTo>
                    <a:pt x="1257609" y="1529221"/>
                  </a:lnTo>
                  <a:lnTo>
                    <a:pt x="1257720" y="1530486"/>
                  </a:lnTo>
                  <a:lnTo>
                    <a:pt x="1258099" y="1531655"/>
                  </a:lnTo>
                  <a:lnTo>
                    <a:pt x="1258684" y="1532588"/>
                  </a:lnTo>
                  <a:lnTo>
                    <a:pt x="1259727" y="1533520"/>
                  </a:lnTo>
                  <a:lnTo>
                    <a:pt x="1258684" y="1534690"/>
                  </a:lnTo>
                  <a:lnTo>
                    <a:pt x="1260628" y="1538341"/>
                  </a:lnTo>
                  <a:close/>
                  <a:moveTo>
                    <a:pt x="1295603" y="1358362"/>
                  </a:moveTo>
                  <a:lnTo>
                    <a:pt x="1294560" y="1362565"/>
                  </a:lnTo>
                  <a:lnTo>
                    <a:pt x="1293738" y="1364193"/>
                  </a:lnTo>
                  <a:lnTo>
                    <a:pt x="1288032" y="1369788"/>
                  </a:lnTo>
                  <a:lnTo>
                    <a:pt x="1284429" y="1374561"/>
                  </a:lnTo>
                  <a:lnTo>
                    <a:pt x="1277191" y="1391487"/>
                  </a:lnTo>
                  <a:lnTo>
                    <a:pt x="1276369" y="1391487"/>
                  </a:lnTo>
                  <a:lnTo>
                    <a:pt x="1275326" y="1389733"/>
                  </a:lnTo>
                  <a:lnTo>
                    <a:pt x="1273698" y="1388690"/>
                  </a:lnTo>
                  <a:lnTo>
                    <a:pt x="1270300" y="1387394"/>
                  </a:lnTo>
                  <a:lnTo>
                    <a:pt x="1270995" y="1389970"/>
                  </a:lnTo>
                  <a:lnTo>
                    <a:pt x="1271944" y="1391613"/>
                  </a:lnTo>
                  <a:lnTo>
                    <a:pt x="1271706" y="1393131"/>
                  </a:lnTo>
                  <a:lnTo>
                    <a:pt x="1269700" y="1394869"/>
                  </a:lnTo>
                  <a:lnTo>
                    <a:pt x="1270173" y="1397904"/>
                  </a:lnTo>
                  <a:lnTo>
                    <a:pt x="1267724" y="1402107"/>
                  </a:lnTo>
                  <a:lnTo>
                    <a:pt x="1264689" y="1406422"/>
                  </a:lnTo>
                  <a:lnTo>
                    <a:pt x="1263299" y="1409456"/>
                  </a:lnTo>
                  <a:lnTo>
                    <a:pt x="1263062" y="1411338"/>
                  </a:lnTo>
                  <a:lnTo>
                    <a:pt x="1260612" y="1416568"/>
                  </a:lnTo>
                  <a:lnTo>
                    <a:pt x="1260027" y="1418670"/>
                  </a:lnTo>
                  <a:lnTo>
                    <a:pt x="1258984" y="1425197"/>
                  </a:lnTo>
                  <a:lnTo>
                    <a:pt x="1254891" y="1435455"/>
                  </a:lnTo>
                  <a:lnTo>
                    <a:pt x="1252915" y="1452713"/>
                  </a:lnTo>
                  <a:lnTo>
                    <a:pt x="1251983" y="1455400"/>
                  </a:lnTo>
                  <a:lnTo>
                    <a:pt x="1253263" y="1456095"/>
                  </a:lnTo>
                  <a:lnTo>
                    <a:pt x="1254196" y="1455637"/>
                  </a:lnTo>
                  <a:lnTo>
                    <a:pt x="1255713" y="1453187"/>
                  </a:lnTo>
                  <a:lnTo>
                    <a:pt x="1257925" y="1447813"/>
                  </a:lnTo>
                  <a:lnTo>
                    <a:pt x="1260517" y="1434743"/>
                  </a:lnTo>
                  <a:lnTo>
                    <a:pt x="1268198" y="1412475"/>
                  </a:lnTo>
                  <a:lnTo>
                    <a:pt x="1280446" y="1387030"/>
                  </a:lnTo>
                  <a:lnTo>
                    <a:pt x="1297373" y="1360795"/>
                  </a:lnTo>
                  <a:lnTo>
                    <a:pt x="1298890" y="1359184"/>
                  </a:lnTo>
                  <a:lnTo>
                    <a:pt x="1297721" y="1357777"/>
                  </a:lnTo>
                  <a:lnTo>
                    <a:pt x="1295603" y="1358362"/>
                  </a:lnTo>
                  <a:close/>
                  <a:moveTo>
                    <a:pt x="1323971" y="1312181"/>
                  </a:moveTo>
                  <a:lnTo>
                    <a:pt x="1322091" y="1311486"/>
                  </a:lnTo>
                  <a:lnTo>
                    <a:pt x="1320463" y="1312418"/>
                  </a:lnTo>
                  <a:lnTo>
                    <a:pt x="1319420" y="1314062"/>
                  </a:lnTo>
                  <a:lnTo>
                    <a:pt x="1318724" y="1315674"/>
                  </a:lnTo>
                  <a:lnTo>
                    <a:pt x="1317792" y="1316844"/>
                  </a:lnTo>
                  <a:lnTo>
                    <a:pt x="1315816" y="1317302"/>
                  </a:lnTo>
                  <a:lnTo>
                    <a:pt x="1308104" y="1331526"/>
                  </a:lnTo>
                  <a:lnTo>
                    <a:pt x="1308104" y="1332347"/>
                  </a:lnTo>
                  <a:lnTo>
                    <a:pt x="1310806" y="1332932"/>
                  </a:lnTo>
                  <a:lnTo>
                    <a:pt x="1310917" y="1333881"/>
                  </a:lnTo>
                  <a:lnTo>
                    <a:pt x="1310079" y="1335746"/>
                  </a:lnTo>
                  <a:lnTo>
                    <a:pt x="1309495" y="1336788"/>
                  </a:lnTo>
                  <a:lnTo>
                    <a:pt x="1305417" y="1341324"/>
                  </a:lnTo>
                  <a:lnTo>
                    <a:pt x="1300644" y="1348911"/>
                  </a:lnTo>
                  <a:lnTo>
                    <a:pt x="1298906" y="1353699"/>
                  </a:lnTo>
                  <a:lnTo>
                    <a:pt x="1300186" y="1356497"/>
                  </a:lnTo>
                  <a:lnTo>
                    <a:pt x="1300881" y="1353462"/>
                  </a:lnTo>
                  <a:lnTo>
                    <a:pt x="1302746" y="1350301"/>
                  </a:lnTo>
                  <a:lnTo>
                    <a:pt x="1307519" y="1344470"/>
                  </a:lnTo>
                  <a:lnTo>
                    <a:pt x="1313019" y="1335603"/>
                  </a:lnTo>
                  <a:lnTo>
                    <a:pt x="1324920" y="1321506"/>
                  </a:lnTo>
                  <a:lnTo>
                    <a:pt x="1325267" y="1319973"/>
                  </a:lnTo>
                  <a:lnTo>
                    <a:pt x="1325378" y="1316480"/>
                  </a:lnTo>
                  <a:lnTo>
                    <a:pt x="1325726" y="1314962"/>
                  </a:lnTo>
                  <a:lnTo>
                    <a:pt x="1325267" y="1313667"/>
                  </a:lnTo>
                  <a:lnTo>
                    <a:pt x="1323971" y="1312181"/>
                  </a:lnTo>
                  <a:close/>
                  <a:moveTo>
                    <a:pt x="1384597" y="1268688"/>
                  </a:moveTo>
                  <a:lnTo>
                    <a:pt x="1383901" y="1268578"/>
                  </a:lnTo>
                  <a:lnTo>
                    <a:pt x="1383079" y="1268925"/>
                  </a:lnTo>
                  <a:lnTo>
                    <a:pt x="1381799" y="1269273"/>
                  </a:lnTo>
                  <a:lnTo>
                    <a:pt x="1381341" y="1269952"/>
                  </a:lnTo>
                  <a:lnTo>
                    <a:pt x="1381578" y="1273224"/>
                  </a:lnTo>
                  <a:lnTo>
                    <a:pt x="1381578" y="1274504"/>
                  </a:lnTo>
                  <a:lnTo>
                    <a:pt x="1379950" y="1277427"/>
                  </a:lnTo>
                  <a:lnTo>
                    <a:pt x="1378322" y="1278360"/>
                  </a:lnTo>
                  <a:lnTo>
                    <a:pt x="1373059" y="1278012"/>
                  </a:lnTo>
                  <a:lnTo>
                    <a:pt x="1370025" y="1278471"/>
                  </a:lnTo>
                  <a:lnTo>
                    <a:pt x="1368271" y="1279641"/>
                  </a:lnTo>
                  <a:lnTo>
                    <a:pt x="1365473" y="1282564"/>
                  </a:lnTo>
                  <a:lnTo>
                    <a:pt x="1359167" y="1285709"/>
                  </a:lnTo>
                  <a:lnTo>
                    <a:pt x="1358124" y="1286641"/>
                  </a:lnTo>
                  <a:lnTo>
                    <a:pt x="1356844" y="1288159"/>
                  </a:lnTo>
                  <a:lnTo>
                    <a:pt x="1351139" y="1291541"/>
                  </a:lnTo>
                  <a:lnTo>
                    <a:pt x="1349859" y="1294338"/>
                  </a:lnTo>
                  <a:lnTo>
                    <a:pt x="1348784" y="1295287"/>
                  </a:lnTo>
                  <a:lnTo>
                    <a:pt x="1343553" y="1298669"/>
                  </a:lnTo>
                  <a:lnTo>
                    <a:pt x="1341925" y="1299364"/>
                  </a:lnTo>
                  <a:lnTo>
                    <a:pt x="1339712" y="1299823"/>
                  </a:lnTo>
                  <a:lnTo>
                    <a:pt x="1335272" y="1301340"/>
                  </a:lnTo>
                  <a:lnTo>
                    <a:pt x="1332474" y="1301798"/>
                  </a:lnTo>
                  <a:lnTo>
                    <a:pt x="1330151" y="1303062"/>
                  </a:lnTo>
                  <a:lnTo>
                    <a:pt x="1329677" y="1305860"/>
                  </a:lnTo>
                  <a:lnTo>
                    <a:pt x="1330151" y="1308767"/>
                  </a:lnTo>
                  <a:lnTo>
                    <a:pt x="1331321" y="1310411"/>
                  </a:lnTo>
                  <a:lnTo>
                    <a:pt x="1331321" y="1311454"/>
                  </a:lnTo>
                  <a:lnTo>
                    <a:pt x="1329693" y="1313082"/>
                  </a:lnTo>
                  <a:lnTo>
                    <a:pt x="1328302" y="1315642"/>
                  </a:lnTo>
                  <a:lnTo>
                    <a:pt x="1327259" y="1318677"/>
                  </a:lnTo>
                  <a:lnTo>
                    <a:pt x="1326800" y="1321364"/>
                  </a:lnTo>
                  <a:lnTo>
                    <a:pt x="1327843" y="1321364"/>
                  </a:lnTo>
                  <a:lnTo>
                    <a:pt x="1328887" y="1318677"/>
                  </a:lnTo>
                  <a:lnTo>
                    <a:pt x="1330514" y="1316227"/>
                  </a:lnTo>
                  <a:lnTo>
                    <a:pt x="1334118" y="1312498"/>
                  </a:lnTo>
                  <a:lnTo>
                    <a:pt x="1341483" y="1306776"/>
                  </a:lnTo>
                  <a:lnTo>
                    <a:pt x="1344738" y="1302920"/>
                  </a:lnTo>
                  <a:lnTo>
                    <a:pt x="1357571" y="1295697"/>
                  </a:lnTo>
                  <a:lnTo>
                    <a:pt x="1365047" y="1288823"/>
                  </a:lnTo>
                  <a:lnTo>
                    <a:pt x="1369235" y="1285899"/>
                  </a:lnTo>
                  <a:lnTo>
                    <a:pt x="1373771" y="1284508"/>
                  </a:lnTo>
                  <a:lnTo>
                    <a:pt x="1383696" y="1279261"/>
                  </a:lnTo>
                  <a:lnTo>
                    <a:pt x="1383933" y="1278566"/>
                  </a:lnTo>
                  <a:lnTo>
                    <a:pt x="1384976" y="1276812"/>
                  </a:lnTo>
                  <a:lnTo>
                    <a:pt x="1385324" y="1275547"/>
                  </a:lnTo>
                  <a:lnTo>
                    <a:pt x="1385434" y="1274251"/>
                  </a:lnTo>
                  <a:lnTo>
                    <a:pt x="1385197" y="1270047"/>
                  </a:lnTo>
                  <a:lnTo>
                    <a:pt x="1384597" y="1268688"/>
                  </a:lnTo>
                  <a:close/>
                  <a:moveTo>
                    <a:pt x="1402456" y="1255144"/>
                  </a:moveTo>
                  <a:lnTo>
                    <a:pt x="1397303" y="1258525"/>
                  </a:lnTo>
                  <a:lnTo>
                    <a:pt x="1389733" y="1265637"/>
                  </a:lnTo>
                  <a:lnTo>
                    <a:pt x="1389733" y="1266807"/>
                  </a:lnTo>
                  <a:lnTo>
                    <a:pt x="1392530" y="1266459"/>
                  </a:lnTo>
                  <a:lnTo>
                    <a:pt x="1394632" y="1264832"/>
                  </a:lnTo>
                  <a:lnTo>
                    <a:pt x="1398125" y="1261086"/>
                  </a:lnTo>
                  <a:lnTo>
                    <a:pt x="1401381" y="1260043"/>
                  </a:lnTo>
                  <a:lnTo>
                    <a:pt x="1402456" y="1258525"/>
                  </a:lnTo>
                  <a:lnTo>
                    <a:pt x="1405363" y="1256313"/>
                  </a:lnTo>
                  <a:lnTo>
                    <a:pt x="1406407" y="1255618"/>
                  </a:lnTo>
                  <a:lnTo>
                    <a:pt x="1406296" y="1255144"/>
                  </a:lnTo>
                  <a:lnTo>
                    <a:pt x="1406644" y="1254796"/>
                  </a:lnTo>
                  <a:lnTo>
                    <a:pt x="1407228" y="1254449"/>
                  </a:lnTo>
                  <a:lnTo>
                    <a:pt x="1408398" y="1254338"/>
                  </a:lnTo>
                  <a:lnTo>
                    <a:pt x="1408287" y="1253295"/>
                  </a:lnTo>
                  <a:lnTo>
                    <a:pt x="1402456" y="1255144"/>
                  </a:lnTo>
                  <a:close/>
                  <a:moveTo>
                    <a:pt x="1596168" y="1109934"/>
                  </a:moveTo>
                  <a:lnTo>
                    <a:pt x="1595931" y="1109112"/>
                  </a:lnTo>
                  <a:lnTo>
                    <a:pt x="1595457" y="1109002"/>
                  </a:lnTo>
                  <a:lnTo>
                    <a:pt x="1595220" y="1109238"/>
                  </a:lnTo>
                  <a:lnTo>
                    <a:pt x="1595109" y="1110171"/>
                  </a:lnTo>
                  <a:lnTo>
                    <a:pt x="1595109" y="1109128"/>
                  </a:lnTo>
                  <a:lnTo>
                    <a:pt x="1594999" y="1109586"/>
                  </a:lnTo>
                  <a:lnTo>
                    <a:pt x="1594999" y="1110045"/>
                  </a:lnTo>
                  <a:lnTo>
                    <a:pt x="1594888" y="1110282"/>
                  </a:lnTo>
                  <a:lnTo>
                    <a:pt x="1594193" y="1110282"/>
                  </a:lnTo>
                  <a:lnTo>
                    <a:pt x="1594193" y="1111325"/>
                  </a:lnTo>
                  <a:lnTo>
                    <a:pt x="1596642" y="1111672"/>
                  </a:lnTo>
                  <a:lnTo>
                    <a:pt x="1597101" y="1113538"/>
                  </a:lnTo>
                  <a:lnTo>
                    <a:pt x="1596279" y="1115640"/>
                  </a:lnTo>
                  <a:lnTo>
                    <a:pt x="1594999" y="1116682"/>
                  </a:lnTo>
                  <a:lnTo>
                    <a:pt x="1594651" y="1116793"/>
                  </a:lnTo>
                  <a:lnTo>
                    <a:pt x="1591743" y="1117836"/>
                  </a:lnTo>
                  <a:lnTo>
                    <a:pt x="1591048" y="1118658"/>
                  </a:lnTo>
                  <a:lnTo>
                    <a:pt x="1590115" y="1121108"/>
                  </a:lnTo>
                  <a:lnTo>
                    <a:pt x="1584521" y="1126007"/>
                  </a:lnTo>
                  <a:lnTo>
                    <a:pt x="1584031" y="1126686"/>
                  </a:lnTo>
                  <a:lnTo>
                    <a:pt x="1581929" y="1126923"/>
                  </a:lnTo>
                  <a:lnTo>
                    <a:pt x="1580411" y="1127398"/>
                  </a:lnTo>
                  <a:lnTo>
                    <a:pt x="1579368" y="1128678"/>
                  </a:lnTo>
                  <a:lnTo>
                    <a:pt x="1579131" y="1130780"/>
                  </a:lnTo>
                  <a:lnTo>
                    <a:pt x="1577614" y="1133103"/>
                  </a:lnTo>
                  <a:lnTo>
                    <a:pt x="1567689" y="1139868"/>
                  </a:lnTo>
                  <a:lnTo>
                    <a:pt x="1562331" y="1145114"/>
                  </a:lnTo>
                  <a:lnTo>
                    <a:pt x="1559882" y="1148038"/>
                  </a:lnTo>
                  <a:lnTo>
                    <a:pt x="1558365" y="1151641"/>
                  </a:lnTo>
                  <a:lnTo>
                    <a:pt x="1559297" y="1151531"/>
                  </a:lnTo>
                  <a:lnTo>
                    <a:pt x="1561510" y="1148386"/>
                  </a:lnTo>
                  <a:lnTo>
                    <a:pt x="1580633" y="1133213"/>
                  </a:lnTo>
                  <a:lnTo>
                    <a:pt x="1586701" y="1130654"/>
                  </a:lnTo>
                  <a:lnTo>
                    <a:pt x="1606520" y="1112684"/>
                  </a:lnTo>
                  <a:lnTo>
                    <a:pt x="1597907" y="1110013"/>
                  </a:lnTo>
                  <a:lnTo>
                    <a:pt x="1596168" y="1109934"/>
                  </a:lnTo>
                  <a:close/>
                  <a:moveTo>
                    <a:pt x="1759585" y="834908"/>
                  </a:moveTo>
                  <a:lnTo>
                    <a:pt x="1757609" y="833265"/>
                  </a:lnTo>
                  <a:lnTo>
                    <a:pt x="1753626" y="827670"/>
                  </a:lnTo>
                  <a:lnTo>
                    <a:pt x="1753863" y="825931"/>
                  </a:lnTo>
                  <a:lnTo>
                    <a:pt x="1755049" y="823719"/>
                  </a:lnTo>
                  <a:lnTo>
                    <a:pt x="1755159" y="822202"/>
                  </a:lnTo>
                  <a:lnTo>
                    <a:pt x="1755159" y="815200"/>
                  </a:lnTo>
                  <a:lnTo>
                    <a:pt x="1754338" y="812624"/>
                  </a:lnTo>
                  <a:lnTo>
                    <a:pt x="1751872" y="812166"/>
                  </a:lnTo>
                  <a:lnTo>
                    <a:pt x="1749312" y="812988"/>
                  </a:lnTo>
                  <a:lnTo>
                    <a:pt x="1748853" y="812988"/>
                  </a:lnTo>
                  <a:lnTo>
                    <a:pt x="1748379" y="812988"/>
                  </a:lnTo>
                  <a:lnTo>
                    <a:pt x="1748032" y="812877"/>
                  </a:lnTo>
                  <a:lnTo>
                    <a:pt x="1747684" y="812640"/>
                  </a:lnTo>
                  <a:lnTo>
                    <a:pt x="1747226" y="812181"/>
                  </a:lnTo>
                  <a:lnTo>
                    <a:pt x="1746878" y="811723"/>
                  </a:lnTo>
                  <a:lnTo>
                    <a:pt x="1746530" y="810901"/>
                  </a:lnTo>
                  <a:lnTo>
                    <a:pt x="1745708" y="806698"/>
                  </a:lnTo>
                  <a:lnTo>
                    <a:pt x="1745471" y="805876"/>
                  </a:lnTo>
                  <a:lnTo>
                    <a:pt x="1744776" y="804833"/>
                  </a:lnTo>
                  <a:lnTo>
                    <a:pt x="1744302" y="804011"/>
                  </a:lnTo>
                  <a:lnTo>
                    <a:pt x="1743843" y="802967"/>
                  </a:lnTo>
                  <a:lnTo>
                    <a:pt x="1743606" y="801672"/>
                  </a:lnTo>
                  <a:lnTo>
                    <a:pt x="1743148" y="800850"/>
                  </a:lnTo>
                  <a:lnTo>
                    <a:pt x="1742800" y="800044"/>
                  </a:lnTo>
                  <a:lnTo>
                    <a:pt x="1742342" y="799459"/>
                  </a:lnTo>
                  <a:lnTo>
                    <a:pt x="1740809" y="797942"/>
                  </a:lnTo>
                  <a:lnTo>
                    <a:pt x="1737206" y="795255"/>
                  </a:lnTo>
                  <a:lnTo>
                    <a:pt x="1736510" y="794544"/>
                  </a:lnTo>
                  <a:lnTo>
                    <a:pt x="1736036" y="793628"/>
                  </a:lnTo>
                  <a:lnTo>
                    <a:pt x="1735688" y="791999"/>
                  </a:lnTo>
                  <a:lnTo>
                    <a:pt x="1735799" y="790830"/>
                  </a:lnTo>
                  <a:lnTo>
                    <a:pt x="1736036" y="789897"/>
                  </a:lnTo>
                  <a:lnTo>
                    <a:pt x="1736510" y="788491"/>
                  </a:lnTo>
                  <a:lnTo>
                    <a:pt x="1736858" y="787890"/>
                  </a:lnTo>
                  <a:lnTo>
                    <a:pt x="1738375" y="785567"/>
                  </a:lnTo>
                  <a:lnTo>
                    <a:pt x="1738486" y="785109"/>
                  </a:lnTo>
                  <a:lnTo>
                    <a:pt x="1738138" y="784650"/>
                  </a:lnTo>
                  <a:lnTo>
                    <a:pt x="1736273" y="783481"/>
                  </a:lnTo>
                  <a:lnTo>
                    <a:pt x="1734061" y="781363"/>
                  </a:lnTo>
                  <a:lnTo>
                    <a:pt x="1732670" y="779624"/>
                  </a:lnTo>
                  <a:lnTo>
                    <a:pt x="1732085" y="778582"/>
                  </a:lnTo>
                  <a:lnTo>
                    <a:pt x="1731737" y="777302"/>
                  </a:lnTo>
                  <a:lnTo>
                    <a:pt x="1731153" y="774836"/>
                  </a:lnTo>
                  <a:lnTo>
                    <a:pt x="1730805" y="773572"/>
                  </a:lnTo>
                  <a:lnTo>
                    <a:pt x="1730220" y="772639"/>
                  </a:lnTo>
                  <a:lnTo>
                    <a:pt x="1729635" y="772181"/>
                  </a:lnTo>
                  <a:lnTo>
                    <a:pt x="1728940" y="771944"/>
                  </a:lnTo>
                  <a:lnTo>
                    <a:pt x="1727280" y="771596"/>
                  </a:lnTo>
                  <a:lnTo>
                    <a:pt x="1726585" y="771248"/>
                  </a:lnTo>
                  <a:lnTo>
                    <a:pt x="1726127" y="770900"/>
                  </a:lnTo>
                  <a:lnTo>
                    <a:pt x="1725653" y="770205"/>
                  </a:lnTo>
                  <a:lnTo>
                    <a:pt x="1725305" y="769494"/>
                  </a:lnTo>
                  <a:lnTo>
                    <a:pt x="1724957" y="768214"/>
                  </a:lnTo>
                  <a:lnTo>
                    <a:pt x="1725068" y="767519"/>
                  </a:lnTo>
                  <a:lnTo>
                    <a:pt x="1725416" y="766824"/>
                  </a:lnTo>
                  <a:lnTo>
                    <a:pt x="1726807" y="765891"/>
                  </a:lnTo>
                  <a:lnTo>
                    <a:pt x="1726807" y="765780"/>
                  </a:lnTo>
                  <a:lnTo>
                    <a:pt x="1726917" y="765670"/>
                  </a:lnTo>
                  <a:lnTo>
                    <a:pt x="1727265" y="765212"/>
                  </a:lnTo>
                  <a:lnTo>
                    <a:pt x="1727613" y="764390"/>
                  </a:lnTo>
                  <a:lnTo>
                    <a:pt x="1727502" y="763457"/>
                  </a:lnTo>
                  <a:lnTo>
                    <a:pt x="1727028" y="762856"/>
                  </a:lnTo>
                  <a:lnTo>
                    <a:pt x="1726332" y="762509"/>
                  </a:lnTo>
                  <a:lnTo>
                    <a:pt x="1725511" y="762146"/>
                  </a:lnTo>
                  <a:lnTo>
                    <a:pt x="1722255" y="761339"/>
                  </a:lnTo>
                  <a:lnTo>
                    <a:pt x="1721433" y="760992"/>
                  </a:lnTo>
                  <a:lnTo>
                    <a:pt x="1720738" y="760644"/>
                  </a:lnTo>
                  <a:lnTo>
                    <a:pt x="1719568" y="759712"/>
                  </a:lnTo>
                  <a:lnTo>
                    <a:pt x="1715838" y="755981"/>
                  </a:lnTo>
                  <a:lnTo>
                    <a:pt x="1714305" y="754243"/>
                  </a:lnTo>
                  <a:lnTo>
                    <a:pt x="1713483" y="752852"/>
                  </a:lnTo>
                  <a:lnTo>
                    <a:pt x="1713025" y="751920"/>
                  </a:lnTo>
                  <a:lnTo>
                    <a:pt x="1712551" y="750403"/>
                  </a:lnTo>
                  <a:lnTo>
                    <a:pt x="1712314" y="749217"/>
                  </a:lnTo>
                  <a:lnTo>
                    <a:pt x="1712314" y="748174"/>
                  </a:lnTo>
                  <a:lnTo>
                    <a:pt x="1712772" y="746547"/>
                  </a:lnTo>
                  <a:lnTo>
                    <a:pt x="1713231" y="745377"/>
                  </a:lnTo>
                  <a:lnTo>
                    <a:pt x="1713467" y="744444"/>
                  </a:lnTo>
                  <a:lnTo>
                    <a:pt x="1713578" y="743149"/>
                  </a:lnTo>
                  <a:lnTo>
                    <a:pt x="1713467" y="738723"/>
                  </a:lnTo>
                  <a:lnTo>
                    <a:pt x="1713705" y="737333"/>
                  </a:lnTo>
                  <a:lnTo>
                    <a:pt x="1714163" y="734757"/>
                  </a:lnTo>
                  <a:lnTo>
                    <a:pt x="1714163" y="733824"/>
                  </a:lnTo>
                  <a:lnTo>
                    <a:pt x="1713926" y="733128"/>
                  </a:lnTo>
                  <a:lnTo>
                    <a:pt x="1713578" y="732544"/>
                  </a:lnTo>
                  <a:lnTo>
                    <a:pt x="1713231" y="731959"/>
                  </a:lnTo>
                  <a:lnTo>
                    <a:pt x="1712772" y="731611"/>
                  </a:lnTo>
                  <a:lnTo>
                    <a:pt x="1712188" y="730442"/>
                  </a:lnTo>
                  <a:lnTo>
                    <a:pt x="1711603" y="728577"/>
                  </a:lnTo>
                  <a:lnTo>
                    <a:pt x="1710322" y="722508"/>
                  </a:lnTo>
                  <a:lnTo>
                    <a:pt x="1709849" y="721117"/>
                  </a:lnTo>
                  <a:lnTo>
                    <a:pt x="1706245" y="716329"/>
                  </a:lnTo>
                  <a:lnTo>
                    <a:pt x="1705076" y="714353"/>
                  </a:lnTo>
                  <a:lnTo>
                    <a:pt x="1704491" y="712836"/>
                  </a:lnTo>
                  <a:lnTo>
                    <a:pt x="1703795" y="711445"/>
                  </a:lnTo>
                  <a:lnTo>
                    <a:pt x="1702515" y="709343"/>
                  </a:lnTo>
                  <a:lnTo>
                    <a:pt x="1700508" y="707131"/>
                  </a:lnTo>
                  <a:lnTo>
                    <a:pt x="1697837" y="704554"/>
                  </a:lnTo>
                  <a:lnTo>
                    <a:pt x="1696557" y="703606"/>
                  </a:lnTo>
                  <a:lnTo>
                    <a:pt x="1692132" y="701631"/>
                  </a:lnTo>
                  <a:lnTo>
                    <a:pt x="1691436" y="701283"/>
                  </a:lnTo>
                  <a:lnTo>
                    <a:pt x="1690852" y="700825"/>
                  </a:lnTo>
                  <a:lnTo>
                    <a:pt x="1690393" y="700240"/>
                  </a:lnTo>
                  <a:lnTo>
                    <a:pt x="1687343" y="695341"/>
                  </a:lnTo>
                  <a:lnTo>
                    <a:pt x="1686758" y="694645"/>
                  </a:lnTo>
                  <a:lnTo>
                    <a:pt x="1685004" y="693365"/>
                  </a:lnTo>
                  <a:lnTo>
                    <a:pt x="1684072" y="693017"/>
                  </a:lnTo>
                  <a:lnTo>
                    <a:pt x="1682207" y="691722"/>
                  </a:lnTo>
                  <a:lnTo>
                    <a:pt x="1681511" y="690900"/>
                  </a:lnTo>
                  <a:lnTo>
                    <a:pt x="1681164" y="690425"/>
                  </a:lnTo>
                  <a:lnTo>
                    <a:pt x="1681053" y="690093"/>
                  </a:lnTo>
                  <a:lnTo>
                    <a:pt x="1680468" y="678430"/>
                  </a:lnTo>
                  <a:lnTo>
                    <a:pt x="1679536" y="660018"/>
                  </a:lnTo>
                  <a:lnTo>
                    <a:pt x="1678493" y="641701"/>
                  </a:lnTo>
                  <a:lnTo>
                    <a:pt x="1677560" y="623273"/>
                  </a:lnTo>
                  <a:lnTo>
                    <a:pt x="1676628" y="604845"/>
                  </a:lnTo>
                  <a:lnTo>
                    <a:pt x="1675553" y="586402"/>
                  </a:lnTo>
                  <a:lnTo>
                    <a:pt x="1673688" y="549688"/>
                  </a:lnTo>
                  <a:lnTo>
                    <a:pt x="1672756" y="531260"/>
                  </a:lnTo>
                  <a:lnTo>
                    <a:pt x="1671476" y="512485"/>
                  </a:lnTo>
                  <a:lnTo>
                    <a:pt x="1670306" y="493820"/>
                  </a:lnTo>
                  <a:lnTo>
                    <a:pt x="1669137" y="475140"/>
                  </a:lnTo>
                  <a:lnTo>
                    <a:pt x="1667967" y="456490"/>
                  </a:lnTo>
                  <a:lnTo>
                    <a:pt x="1667382" y="446234"/>
                  </a:lnTo>
                  <a:lnTo>
                    <a:pt x="1667382" y="446123"/>
                  </a:lnTo>
                  <a:lnTo>
                    <a:pt x="1666102" y="445665"/>
                  </a:lnTo>
                  <a:lnTo>
                    <a:pt x="1664000" y="444843"/>
                  </a:lnTo>
                  <a:lnTo>
                    <a:pt x="1660128" y="442172"/>
                  </a:lnTo>
                  <a:lnTo>
                    <a:pt x="1657805" y="443563"/>
                  </a:lnTo>
                  <a:lnTo>
                    <a:pt x="1655008" y="443800"/>
                  </a:lnTo>
                  <a:lnTo>
                    <a:pt x="1652447" y="443326"/>
                  </a:lnTo>
                  <a:lnTo>
                    <a:pt x="1647880" y="441002"/>
                  </a:lnTo>
                  <a:lnTo>
                    <a:pt x="1646015" y="441824"/>
                  </a:lnTo>
                  <a:lnTo>
                    <a:pt x="1644387" y="443452"/>
                  </a:lnTo>
                  <a:lnTo>
                    <a:pt x="1642522" y="444274"/>
                  </a:lnTo>
                  <a:lnTo>
                    <a:pt x="1636090" y="441366"/>
                  </a:lnTo>
                  <a:lnTo>
                    <a:pt x="1633877" y="441603"/>
                  </a:lnTo>
                  <a:lnTo>
                    <a:pt x="1632597" y="443578"/>
                  </a:lnTo>
                  <a:lnTo>
                    <a:pt x="1631775" y="446028"/>
                  </a:lnTo>
                  <a:lnTo>
                    <a:pt x="1630606" y="447546"/>
                  </a:lnTo>
                  <a:lnTo>
                    <a:pt x="1627808" y="446154"/>
                  </a:lnTo>
                  <a:lnTo>
                    <a:pt x="1625122" y="447672"/>
                  </a:lnTo>
                  <a:lnTo>
                    <a:pt x="1622656" y="447324"/>
                  </a:lnTo>
                  <a:lnTo>
                    <a:pt x="1621724" y="445807"/>
                  </a:lnTo>
                  <a:lnTo>
                    <a:pt x="1623241" y="444163"/>
                  </a:lnTo>
                  <a:lnTo>
                    <a:pt x="1623241" y="443120"/>
                  </a:lnTo>
                  <a:lnTo>
                    <a:pt x="1619985" y="443815"/>
                  </a:lnTo>
                  <a:lnTo>
                    <a:pt x="1616730" y="442993"/>
                  </a:lnTo>
                  <a:lnTo>
                    <a:pt x="1614170" y="440908"/>
                  </a:lnTo>
                  <a:lnTo>
                    <a:pt x="1613126" y="437747"/>
                  </a:lnTo>
                  <a:lnTo>
                    <a:pt x="1611736" y="434949"/>
                  </a:lnTo>
                  <a:lnTo>
                    <a:pt x="1609381" y="434491"/>
                  </a:lnTo>
                  <a:lnTo>
                    <a:pt x="1608685" y="434381"/>
                  </a:lnTo>
                  <a:lnTo>
                    <a:pt x="1605430" y="434491"/>
                  </a:lnTo>
                  <a:lnTo>
                    <a:pt x="1602980" y="433322"/>
                  </a:lnTo>
                  <a:lnTo>
                    <a:pt x="1602980" y="434491"/>
                  </a:lnTo>
                  <a:lnTo>
                    <a:pt x="1596674" y="432610"/>
                  </a:lnTo>
                  <a:lnTo>
                    <a:pt x="1594699" y="431678"/>
                  </a:lnTo>
                  <a:lnTo>
                    <a:pt x="1595157" y="430856"/>
                  </a:lnTo>
                  <a:lnTo>
                    <a:pt x="1595505" y="430161"/>
                  </a:lnTo>
                  <a:lnTo>
                    <a:pt x="1592707" y="430034"/>
                  </a:lnTo>
                  <a:lnTo>
                    <a:pt x="1589325" y="430856"/>
                  </a:lnTo>
                  <a:lnTo>
                    <a:pt x="1588282" y="429466"/>
                  </a:lnTo>
                  <a:lnTo>
                    <a:pt x="1586765" y="428644"/>
                  </a:lnTo>
                  <a:lnTo>
                    <a:pt x="1584900" y="428169"/>
                  </a:lnTo>
                  <a:lnTo>
                    <a:pt x="1583019" y="427932"/>
                  </a:lnTo>
                  <a:lnTo>
                    <a:pt x="1582087" y="427932"/>
                  </a:lnTo>
                  <a:lnTo>
                    <a:pt x="1580696" y="428754"/>
                  </a:lnTo>
                  <a:lnTo>
                    <a:pt x="1579764" y="428991"/>
                  </a:lnTo>
                  <a:lnTo>
                    <a:pt x="1579068" y="428754"/>
                  </a:lnTo>
                  <a:lnTo>
                    <a:pt x="1577898" y="427364"/>
                  </a:lnTo>
                  <a:lnTo>
                    <a:pt x="1575575" y="426320"/>
                  </a:lnTo>
                  <a:lnTo>
                    <a:pt x="1573252" y="422701"/>
                  </a:lnTo>
                  <a:lnTo>
                    <a:pt x="1571387" y="422006"/>
                  </a:lnTo>
                  <a:lnTo>
                    <a:pt x="1569728" y="422006"/>
                  </a:lnTo>
                  <a:lnTo>
                    <a:pt x="1566346" y="421073"/>
                  </a:lnTo>
                  <a:lnTo>
                    <a:pt x="1557827" y="419904"/>
                  </a:lnTo>
                  <a:lnTo>
                    <a:pt x="1552706" y="415352"/>
                  </a:lnTo>
                  <a:lnTo>
                    <a:pt x="1550605" y="411970"/>
                  </a:lnTo>
                  <a:lnTo>
                    <a:pt x="1549909" y="411038"/>
                  </a:lnTo>
                  <a:lnTo>
                    <a:pt x="1548519" y="410216"/>
                  </a:lnTo>
                  <a:lnTo>
                    <a:pt x="1547349" y="409757"/>
                  </a:lnTo>
                  <a:lnTo>
                    <a:pt x="1546527" y="408825"/>
                  </a:lnTo>
                  <a:lnTo>
                    <a:pt x="1546069" y="406486"/>
                  </a:lnTo>
                  <a:lnTo>
                    <a:pt x="1545721" y="405791"/>
                  </a:lnTo>
                  <a:lnTo>
                    <a:pt x="1544773" y="404969"/>
                  </a:lnTo>
                  <a:lnTo>
                    <a:pt x="1543730" y="404273"/>
                  </a:lnTo>
                  <a:lnTo>
                    <a:pt x="1542797" y="404036"/>
                  </a:lnTo>
                  <a:lnTo>
                    <a:pt x="1538262" y="404036"/>
                  </a:lnTo>
                  <a:lnTo>
                    <a:pt x="1536286" y="403578"/>
                  </a:lnTo>
                  <a:lnTo>
                    <a:pt x="1534184" y="402187"/>
                  </a:lnTo>
                  <a:lnTo>
                    <a:pt x="1529743" y="398094"/>
                  </a:lnTo>
                  <a:lnTo>
                    <a:pt x="1527420" y="396703"/>
                  </a:lnTo>
                  <a:lnTo>
                    <a:pt x="1523342" y="395882"/>
                  </a:lnTo>
                  <a:lnTo>
                    <a:pt x="1522521" y="394949"/>
                  </a:lnTo>
                  <a:lnTo>
                    <a:pt x="1521936" y="393906"/>
                  </a:lnTo>
                  <a:lnTo>
                    <a:pt x="1521240" y="392958"/>
                  </a:lnTo>
                  <a:lnTo>
                    <a:pt x="1519723" y="392025"/>
                  </a:lnTo>
                  <a:lnTo>
                    <a:pt x="1510968" y="389575"/>
                  </a:lnTo>
                  <a:lnTo>
                    <a:pt x="1508865" y="389923"/>
                  </a:lnTo>
                  <a:lnTo>
                    <a:pt x="1506542" y="392025"/>
                  </a:lnTo>
                  <a:lnTo>
                    <a:pt x="1505815" y="394475"/>
                  </a:lnTo>
                  <a:lnTo>
                    <a:pt x="1505705" y="397146"/>
                  </a:lnTo>
                  <a:lnTo>
                    <a:pt x="1505120" y="398900"/>
                  </a:lnTo>
                  <a:lnTo>
                    <a:pt x="1503492" y="398078"/>
                  </a:lnTo>
                  <a:lnTo>
                    <a:pt x="1502797" y="399358"/>
                  </a:lnTo>
                  <a:lnTo>
                    <a:pt x="1501864" y="400053"/>
                  </a:lnTo>
                  <a:lnTo>
                    <a:pt x="1500695" y="400654"/>
                  </a:lnTo>
                  <a:lnTo>
                    <a:pt x="1499304" y="401476"/>
                  </a:lnTo>
                  <a:lnTo>
                    <a:pt x="1497787" y="400654"/>
                  </a:lnTo>
                  <a:lnTo>
                    <a:pt x="1496854" y="400654"/>
                  </a:lnTo>
                  <a:lnTo>
                    <a:pt x="1496506" y="402172"/>
                  </a:lnTo>
                  <a:lnTo>
                    <a:pt x="1496506" y="403341"/>
                  </a:lnTo>
                  <a:lnTo>
                    <a:pt x="1496269" y="404036"/>
                  </a:lnTo>
                  <a:lnTo>
                    <a:pt x="1495685" y="404494"/>
                  </a:lnTo>
                  <a:lnTo>
                    <a:pt x="1494863" y="404953"/>
                  </a:lnTo>
                  <a:lnTo>
                    <a:pt x="1493820" y="405063"/>
                  </a:lnTo>
                  <a:lnTo>
                    <a:pt x="1482852" y="405174"/>
                  </a:lnTo>
                  <a:lnTo>
                    <a:pt x="1481461" y="405522"/>
                  </a:lnTo>
                  <a:lnTo>
                    <a:pt x="1480528" y="404352"/>
                  </a:lnTo>
                  <a:lnTo>
                    <a:pt x="1479691" y="403752"/>
                  </a:lnTo>
                  <a:lnTo>
                    <a:pt x="1478648" y="403420"/>
                  </a:lnTo>
                  <a:lnTo>
                    <a:pt x="1477368" y="403420"/>
                  </a:lnTo>
                  <a:lnTo>
                    <a:pt x="1476893" y="403752"/>
                  </a:lnTo>
                  <a:lnTo>
                    <a:pt x="1476072" y="404352"/>
                  </a:lnTo>
                  <a:lnTo>
                    <a:pt x="1475487" y="404700"/>
                  </a:lnTo>
                  <a:lnTo>
                    <a:pt x="1475139" y="404116"/>
                  </a:lnTo>
                  <a:lnTo>
                    <a:pt x="1474554" y="403294"/>
                  </a:lnTo>
                  <a:lnTo>
                    <a:pt x="1474207" y="402709"/>
                  </a:lnTo>
                  <a:lnTo>
                    <a:pt x="1474207" y="402472"/>
                  </a:lnTo>
                  <a:lnTo>
                    <a:pt x="1470129" y="402582"/>
                  </a:lnTo>
                  <a:lnTo>
                    <a:pt x="1468375" y="401760"/>
                  </a:lnTo>
                  <a:lnTo>
                    <a:pt x="1469545" y="399421"/>
                  </a:lnTo>
                  <a:lnTo>
                    <a:pt x="1468501" y="397082"/>
                  </a:lnTo>
                  <a:lnTo>
                    <a:pt x="1466984" y="395929"/>
                  </a:lnTo>
                  <a:lnTo>
                    <a:pt x="1465214" y="395107"/>
                  </a:lnTo>
                  <a:lnTo>
                    <a:pt x="1463460" y="393827"/>
                  </a:lnTo>
                  <a:lnTo>
                    <a:pt x="1461706" y="393226"/>
                  </a:lnTo>
                  <a:lnTo>
                    <a:pt x="1460315" y="394633"/>
                  </a:lnTo>
                  <a:lnTo>
                    <a:pt x="1458687" y="397667"/>
                  </a:lnTo>
                  <a:lnTo>
                    <a:pt x="1457755" y="397667"/>
                  </a:lnTo>
                  <a:lnTo>
                    <a:pt x="1455542" y="396956"/>
                  </a:lnTo>
                  <a:lnTo>
                    <a:pt x="1455194" y="397304"/>
                  </a:lnTo>
                  <a:lnTo>
                    <a:pt x="1452144" y="399058"/>
                  </a:lnTo>
                  <a:lnTo>
                    <a:pt x="1450753" y="399406"/>
                  </a:lnTo>
                  <a:lnTo>
                    <a:pt x="1449363" y="400354"/>
                  </a:lnTo>
                  <a:lnTo>
                    <a:pt x="1448082" y="401397"/>
                  </a:lnTo>
                  <a:lnTo>
                    <a:pt x="1447260" y="402440"/>
                  </a:lnTo>
                  <a:lnTo>
                    <a:pt x="1445980" y="402440"/>
                  </a:lnTo>
                  <a:lnTo>
                    <a:pt x="1444005" y="402677"/>
                  </a:lnTo>
                  <a:lnTo>
                    <a:pt x="1439785" y="402787"/>
                  </a:lnTo>
                  <a:lnTo>
                    <a:pt x="1438852" y="403831"/>
                  </a:lnTo>
                  <a:lnTo>
                    <a:pt x="1439548" y="408162"/>
                  </a:lnTo>
                  <a:lnTo>
                    <a:pt x="1438157" y="409331"/>
                  </a:lnTo>
                  <a:lnTo>
                    <a:pt x="1437225" y="408983"/>
                  </a:lnTo>
                  <a:lnTo>
                    <a:pt x="1436529" y="408287"/>
                  </a:lnTo>
                  <a:lnTo>
                    <a:pt x="1435834" y="407245"/>
                  </a:lnTo>
                  <a:lnTo>
                    <a:pt x="1434791" y="407592"/>
                  </a:lnTo>
                  <a:lnTo>
                    <a:pt x="1434095" y="408414"/>
                  </a:lnTo>
                  <a:lnTo>
                    <a:pt x="1433274" y="409457"/>
                  </a:lnTo>
                  <a:lnTo>
                    <a:pt x="1429670" y="410263"/>
                  </a:lnTo>
                  <a:lnTo>
                    <a:pt x="1428153" y="409931"/>
                  </a:lnTo>
                  <a:lnTo>
                    <a:pt x="1420567" y="405490"/>
                  </a:lnTo>
                  <a:lnTo>
                    <a:pt x="1419176" y="404099"/>
                  </a:lnTo>
                  <a:lnTo>
                    <a:pt x="1417786" y="403736"/>
                  </a:lnTo>
                  <a:lnTo>
                    <a:pt x="1416158" y="404795"/>
                  </a:lnTo>
                  <a:lnTo>
                    <a:pt x="1414877" y="406312"/>
                  </a:lnTo>
                  <a:lnTo>
                    <a:pt x="1414387" y="407482"/>
                  </a:lnTo>
                  <a:lnTo>
                    <a:pt x="1413455" y="407482"/>
                  </a:lnTo>
                  <a:lnTo>
                    <a:pt x="1411480" y="408651"/>
                  </a:lnTo>
                  <a:lnTo>
                    <a:pt x="1409157" y="410389"/>
                  </a:lnTo>
                  <a:lnTo>
                    <a:pt x="1404731" y="412491"/>
                  </a:lnTo>
                  <a:lnTo>
                    <a:pt x="1402977" y="412728"/>
                  </a:lnTo>
                  <a:lnTo>
                    <a:pt x="1396197" y="412965"/>
                  </a:lnTo>
                  <a:lnTo>
                    <a:pt x="1394917" y="413329"/>
                  </a:lnTo>
                  <a:lnTo>
                    <a:pt x="1392356" y="414957"/>
                  </a:lnTo>
                  <a:lnTo>
                    <a:pt x="1390966" y="415304"/>
                  </a:lnTo>
                  <a:lnTo>
                    <a:pt x="1389686" y="416474"/>
                  </a:lnTo>
                  <a:lnTo>
                    <a:pt x="1387568" y="421959"/>
                  </a:lnTo>
                  <a:lnTo>
                    <a:pt x="1386398" y="424060"/>
                  </a:lnTo>
                  <a:lnTo>
                    <a:pt x="1383948" y="425688"/>
                  </a:lnTo>
                  <a:lnTo>
                    <a:pt x="1381625" y="426035"/>
                  </a:lnTo>
                  <a:lnTo>
                    <a:pt x="1376030" y="425562"/>
                  </a:lnTo>
                  <a:lnTo>
                    <a:pt x="1372633" y="426147"/>
                  </a:lnTo>
                  <a:lnTo>
                    <a:pt x="1371811" y="427664"/>
                  </a:lnTo>
                  <a:lnTo>
                    <a:pt x="1371922" y="429987"/>
                  </a:lnTo>
                  <a:lnTo>
                    <a:pt x="1371337" y="433274"/>
                  </a:lnTo>
                  <a:lnTo>
                    <a:pt x="1367733" y="435945"/>
                  </a:lnTo>
                  <a:lnTo>
                    <a:pt x="1363782" y="432326"/>
                  </a:lnTo>
                  <a:lnTo>
                    <a:pt x="1359799" y="426620"/>
                  </a:lnTo>
                  <a:lnTo>
                    <a:pt x="1356654" y="423001"/>
                  </a:lnTo>
                  <a:lnTo>
                    <a:pt x="1354205" y="422543"/>
                  </a:lnTo>
                  <a:lnTo>
                    <a:pt x="1345449" y="423349"/>
                  </a:lnTo>
                  <a:lnTo>
                    <a:pt x="1344406" y="422891"/>
                  </a:lnTo>
                  <a:lnTo>
                    <a:pt x="1343948" y="421611"/>
                  </a:lnTo>
                  <a:lnTo>
                    <a:pt x="1343600" y="420220"/>
                  </a:lnTo>
                  <a:lnTo>
                    <a:pt x="1343142" y="419050"/>
                  </a:lnTo>
                  <a:lnTo>
                    <a:pt x="1342320" y="418465"/>
                  </a:lnTo>
                  <a:lnTo>
                    <a:pt x="1339412" y="417075"/>
                  </a:lnTo>
                  <a:lnTo>
                    <a:pt x="1334039" y="415557"/>
                  </a:lnTo>
                  <a:lnTo>
                    <a:pt x="1332411" y="413930"/>
                  </a:lnTo>
                  <a:lnTo>
                    <a:pt x="1331826" y="413345"/>
                  </a:lnTo>
                  <a:lnTo>
                    <a:pt x="1331478" y="412633"/>
                  </a:lnTo>
                  <a:lnTo>
                    <a:pt x="1331241" y="411812"/>
                  </a:lnTo>
                  <a:lnTo>
                    <a:pt x="1331241" y="410990"/>
                  </a:lnTo>
                  <a:lnTo>
                    <a:pt x="1331352" y="410168"/>
                  </a:lnTo>
                  <a:lnTo>
                    <a:pt x="1332743" y="407276"/>
                  </a:lnTo>
                  <a:lnTo>
                    <a:pt x="1332395" y="406328"/>
                  </a:lnTo>
                  <a:lnTo>
                    <a:pt x="1331226" y="405285"/>
                  </a:lnTo>
                  <a:lnTo>
                    <a:pt x="1327970" y="404004"/>
                  </a:lnTo>
                  <a:lnTo>
                    <a:pt x="1326231" y="403641"/>
                  </a:lnTo>
                  <a:lnTo>
                    <a:pt x="1324841" y="403641"/>
                  </a:lnTo>
                  <a:lnTo>
                    <a:pt x="1324145" y="404116"/>
                  </a:lnTo>
                  <a:lnTo>
                    <a:pt x="1323687" y="404574"/>
                  </a:lnTo>
                  <a:lnTo>
                    <a:pt x="1322849" y="405965"/>
                  </a:lnTo>
                  <a:lnTo>
                    <a:pt x="1321332" y="410864"/>
                  </a:lnTo>
                  <a:lnTo>
                    <a:pt x="1320984" y="411686"/>
                  </a:lnTo>
                  <a:lnTo>
                    <a:pt x="1320637" y="412381"/>
                  </a:lnTo>
                  <a:lnTo>
                    <a:pt x="1320178" y="412965"/>
                  </a:lnTo>
                  <a:lnTo>
                    <a:pt x="1319593" y="413440"/>
                  </a:lnTo>
                  <a:lnTo>
                    <a:pt x="1318551" y="413898"/>
                  </a:lnTo>
                  <a:lnTo>
                    <a:pt x="1317270" y="414357"/>
                  </a:lnTo>
                  <a:lnTo>
                    <a:pt x="1314821" y="414704"/>
                  </a:lnTo>
                  <a:lnTo>
                    <a:pt x="1313430" y="414704"/>
                  </a:lnTo>
                  <a:lnTo>
                    <a:pt x="1312260" y="414594"/>
                  </a:lnTo>
                  <a:lnTo>
                    <a:pt x="1311565" y="414246"/>
                  </a:lnTo>
                  <a:lnTo>
                    <a:pt x="1308056" y="411670"/>
                  </a:lnTo>
                  <a:lnTo>
                    <a:pt x="1306666" y="411085"/>
                  </a:lnTo>
                  <a:lnTo>
                    <a:pt x="1305623" y="410974"/>
                  </a:lnTo>
                  <a:lnTo>
                    <a:pt x="1301087" y="411670"/>
                  </a:lnTo>
                  <a:lnTo>
                    <a:pt x="1299806" y="411670"/>
                  </a:lnTo>
                  <a:lnTo>
                    <a:pt x="1298764" y="411322"/>
                  </a:lnTo>
                  <a:lnTo>
                    <a:pt x="1298179" y="410974"/>
                  </a:lnTo>
                  <a:lnTo>
                    <a:pt x="1296519" y="409347"/>
                  </a:lnTo>
                  <a:lnTo>
                    <a:pt x="1295698" y="408067"/>
                  </a:lnTo>
                  <a:lnTo>
                    <a:pt x="1295002" y="406549"/>
                  </a:lnTo>
                  <a:lnTo>
                    <a:pt x="1294070" y="402124"/>
                  </a:lnTo>
                  <a:lnTo>
                    <a:pt x="1293485" y="400607"/>
                  </a:lnTo>
                  <a:lnTo>
                    <a:pt x="1292900" y="399785"/>
                  </a:lnTo>
                  <a:lnTo>
                    <a:pt x="1291857" y="399200"/>
                  </a:lnTo>
                  <a:lnTo>
                    <a:pt x="1290103" y="398378"/>
                  </a:lnTo>
                  <a:lnTo>
                    <a:pt x="1288823" y="398268"/>
                  </a:lnTo>
                  <a:lnTo>
                    <a:pt x="1287780" y="398268"/>
                  </a:lnTo>
                  <a:lnTo>
                    <a:pt x="1283339" y="399200"/>
                  </a:lnTo>
                  <a:lnTo>
                    <a:pt x="1282517" y="399548"/>
                  </a:lnTo>
                  <a:lnTo>
                    <a:pt x="1281932" y="399895"/>
                  </a:lnTo>
                  <a:lnTo>
                    <a:pt x="1281000" y="401192"/>
                  </a:lnTo>
                  <a:lnTo>
                    <a:pt x="1281110" y="403294"/>
                  </a:lnTo>
                  <a:lnTo>
                    <a:pt x="1280873" y="407023"/>
                  </a:lnTo>
                  <a:lnTo>
                    <a:pt x="1279008" y="411338"/>
                  </a:lnTo>
                  <a:lnTo>
                    <a:pt x="1277033" y="414025"/>
                  </a:lnTo>
                  <a:lnTo>
                    <a:pt x="1274235" y="414957"/>
                  </a:lnTo>
                  <a:lnTo>
                    <a:pt x="1269557" y="413787"/>
                  </a:lnTo>
                  <a:lnTo>
                    <a:pt x="1269794" y="416237"/>
                  </a:lnTo>
                  <a:lnTo>
                    <a:pt x="1270727" y="417280"/>
                  </a:lnTo>
                  <a:lnTo>
                    <a:pt x="1271801" y="417976"/>
                  </a:lnTo>
                  <a:lnTo>
                    <a:pt x="1272386" y="419493"/>
                  </a:lnTo>
                  <a:lnTo>
                    <a:pt x="1271801" y="420662"/>
                  </a:lnTo>
                  <a:lnTo>
                    <a:pt x="1269336" y="422179"/>
                  </a:lnTo>
                  <a:lnTo>
                    <a:pt x="1268878" y="423934"/>
                  </a:lnTo>
                  <a:lnTo>
                    <a:pt x="1268641" y="428486"/>
                  </a:lnTo>
                  <a:lnTo>
                    <a:pt x="1267598" y="432563"/>
                  </a:lnTo>
                  <a:lnTo>
                    <a:pt x="1265274" y="435139"/>
                  </a:lnTo>
                  <a:lnTo>
                    <a:pt x="1261086" y="435486"/>
                  </a:lnTo>
                  <a:lnTo>
                    <a:pt x="1257925" y="433622"/>
                  </a:lnTo>
                  <a:lnTo>
                    <a:pt x="1255365" y="430113"/>
                  </a:lnTo>
                  <a:lnTo>
                    <a:pt x="1253500" y="426035"/>
                  </a:lnTo>
                  <a:lnTo>
                    <a:pt x="1252805" y="422196"/>
                  </a:lnTo>
                  <a:lnTo>
                    <a:pt x="1253263" y="419508"/>
                  </a:lnTo>
                  <a:lnTo>
                    <a:pt x="1255586" y="415557"/>
                  </a:lnTo>
                  <a:lnTo>
                    <a:pt x="1256045" y="412982"/>
                  </a:lnTo>
                  <a:lnTo>
                    <a:pt x="1255697" y="411006"/>
                  </a:lnTo>
                  <a:lnTo>
                    <a:pt x="1254654" y="409267"/>
                  </a:lnTo>
                  <a:lnTo>
                    <a:pt x="1253136" y="407877"/>
                  </a:lnTo>
                  <a:lnTo>
                    <a:pt x="1251509" y="406707"/>
                  </a:lnTo>
                  <a:lnTo>
                    <a:pt x="1250687" y="407181"/>
                  </a:lnTo>
                  <a:lnTo>
                    <a:pt x="1249059" y="407877"/>
                  </a:lnTo>
                  <a:lnTo>
                    <a:pt x="1248364" y="408462"/>
                  </a:lnTo>
                  <a:lnTo>
                    <a:pt x="1247906" y="409157"/>
                  </a:lnTo>
                  <a:lnTo>
                    <a:pt x="1247431" y="410311"/>
                  </a:lnTo>
                  <a:lnTo>
                    <a:pt x="1245218" y="414404"/>
                  </a:lnTo>
                  <a:lnTo>
                    <a:pt x="1244492" y="415447"/>
                  </a:lnTo>
                  <a:lnTo>
                    <a:pt x="1240888" y="412413"/>
                  </a:lnTo>
                  <a:lnTo>
                    <a:pt x="1239371" y="411954"/>
                  </a:lnTo>
                  <a:lnTo>
                    <a:pt x="1237269" y="413472"/>
                  </a:lnTo>
                  <a:lnTo>
                    <a:pt x="1237032" y="413930"/>
                  </a:lnTo>
                  <a:lnTo>
                    <a:pt x="1236337" y="415557"/>
                  </a:lnTo>
                  <a:lnTo>
                    <a:pt x="1235989" y="416142"/>
                  </a:lnTo>
                  <a:lnTo>
                    <a:pt x="1235294" y="416948"/>
                  </a:lnTo>
                  <a:lnTo>
                    <a:pt x="1233903" y="417770"/>
                  </a:lnTo>
                  <a:lnTo>
                    <a:pt x="1233444" y="418355"/>
                  </a:lnTo>
                  <a:lnTo>
                    <a:pt x="1232401" y="419177"/>
                  </a:lnTo>
                  <a:lnTo>
                    <a:pt x="1230979" y="419635"/>
                  </a:lnTo>
                  <a:lnTo>
                    <a:pt x="1222476" y="420457"/>
                  </a:lnTo>
                  <a:lnTo>
                    <a:pt x="1220374" y="419161"/>
                  </a:lnTo>
                  <a:lnTo>
                    <a:pt x="1219442" y="415557"/>
                  </a:lnTo>
                  <a:lnTo>
                    <a:pt x="1219094" y="412286"/>
                  </a:lnTo>
                  <a:lnTo>
                    <a:pt x="1218019" y="410294"/>
                  </a:lnTo>
                  <a:lnTo>
                    <a:pt x="1216044" y="409252"/>
                  </a:lnTo>
                  <a:lnTo>
                    <a:pt x="1213010" y="408794"/>
                  </a:lnTo>
                  <a:lnTo>
                    <a:pt x="1204712" y="409489"/>
                  </a:lnTo>
                  <a:lnTo>
                    <a:pt x="1202737" y="408446"/>
                  </a:lnTo>
                  <a:lnTo>
                    <a:pt x="1201457" y="405522"/>
                  </a:lnTo>
                  <a:lnTo>
                    <a:pt x="1201457" y="399690"/>
                  </a:lnTo>
                  <a:lnTo>
                    <a:pt x="1200176" y="397004"/>
                  </a:lnTo>
                  <a:lnTo>
                    <a:pt x="1195293" y="394680"/>
                  </a:lnTo>
                  <a:lnTo>
                    <a:pt x="1190141" y="396545"/>
                  </a:lnTo>
                  <a:lnTo>
                    <a:pt x="1185605" y="400275"/>
                  </a:lnTo>
                  <a:lnTo>
                    <a:pt x="1174637" y="411828"/>
                  </a:lnTo>
                  <a:lnTo>
                    <a:pt x="1169627" y="415099"/>
                  </a:lnTo>
                  <a:lnTo>
                    <a:pt x="1163906" y="416142"/>
                  </a:lnTo>
                  <a:lnTo>
                    <a:pt x="1158311" y="414514"/>
                  </a:lnTo>
                  <a:lnTo>
                    <a:pt x="1155277" y="412997"/>
                  </a:lnTo>
                  <a:lnTo>
                    <a:pt x="1153996" y="411480"/>
                  </a:lnTo>
                  <a:lnTo>
                    <a:pt x="1154344" y="409157"/>
                  </a:lnTo>
                  <a:lnTo>
                    <a:pt x="1154455" y="408114"/>
                  </a:lnTo>
                  <a:lnTo>
                    <a:pt x="1154692" y="406597"/>
                  </a:lnTo>
                  <a:lnTo>
                    <a:pt x="1155514" y="403341"/>
                  </a:lnTo>
                  <a:lnTo>
                    <a:pt x="1155514" y="401824"/>
                  </a:lnTo>
                  <a:lnTo>
                    <a:pt x="1154581" y="400070"/>
                  </a:lnTo>
                  <a:lnTo>
                    <a:pt x="1155403" y="398331"/>
                  </a:lnTo>
                  <a:lnTo>
                    <a:pt x="1155055" y="396703"/>
                  </a:lnTo>
                  <a:lnTo>
                    <a:pt x="1154123" y="395423"/>
                  </a:lnTo>
                  <a:lnTo>
                    <a:pt x="1152811" y="395770"/>
                  </a:lnTo>
                  <a:lnTo>
                    <a:pt x="1148149" y="394253"/>
                  </a:lnTo>
                  <a:lnTo>
                    <a:pt x="1141748" y="393084"/>
                  </a:lnTo>
                  <a:lnTo>
                    <a:pt x="1136722" y="390634"/>
                  </a:lnTo>
                  <a:lnTo>
                    <a:pt x="1136375" y="385514"/>
                  </a:lnTo>
                  <a:lnTo>
                    <a:pt x="1135679" y="382132"/>
                  </a:lnTo>
                  <a:lnTo>
                    <a:pt x="1136154" y="377469"/>
                  </a:lnTo>
                  <a:lnTo>
                    <a:pt x="1136154" y="373376"/>
                  </a:lnTo>
                  <a:lnTo>
                    <a:pt x="1134051" y="371622"/>
                  </a:lnTo>
                  <a:lnTo>
                    <a:pt x="1130796" y="372080"/>
                  </a:lnTo>
                  <a:lnTo>
                    <a:pt x="1124711" y="374403"/>
                  </a:lnTo>
                  <a:lnTo>
                    <a:pt x="1120744" y="375003"/>
                  </a:lnTo>
                  <a:lnTo>
                    <a:pt x="1103265" y="373012"/>
                  </a:lnTo>
                  <a:lnTo>
                    <a:pt x="1099993" y="374056"/>
                  </a:lnTo>
                  <a:lnTo>
                    <a:pt x="1097891" y="376395"/>
                  </a:lnTo>
                  <a:lnTo>
                    <a:pt x="1096374" y="379192"/>
                  </a:lnTo>
                  <a:lnTo>
                    <a:pt x="1094636" y="381878"/>
                  </a:lnTo>
                  <a:lnTo>
                    <a:pt x="1093814" y="383270"/>
                  </a:lnTo>
                  <a:lnTo>
                    <a:pt x="1090669" y="383854"/>
                  </a:lnTo>
                  <a:lnTo>
                    <a:pt x="1084126" y="383965"/>
                  </a:lnTo>
                  <a:lnTo>
                    <a:pt x="1082261" y="382922"/>
                  </a:lnTo>
                  <a:lnTo>
                    <a:pt x="1077836" y="377896"/>
                  </a:lnTo>
                  <a:lnTo>
                    <a:pt x="1076082" y="376742"/>
                  </a:lnTo>
                  <a:lnTo>
                    <a:pt x="1075260" y="375920"/>
                  </a:lnTo>
                  <a:lnTo>
                    <a:pt x="1073031" y="372175"/>
                  </a:lnTo>
                  <a:lnTo>
                    <a:pt x="1071640" y="371227"/>
                  </a:lnTo>
                  <a:lnTo>
                    <a:pt x="1067326" y="370420"/>
                  </a:lnTo>
                  <a:lnTo>
                    <a:pt x="1065809" y="370420"/>
                  </a:lnTo>
                  <a:lnTo>
                    <a:pt x="1062885" y="370990"/>
                  </a:lnTo>
                  <a:lnTo>
                    <a:pt x="1054145" y="374735"/>
                  </a:lnTo>
                  <a:lnTo>
                    <a:pt x="1052628" y="373913"/>
                  </a:lnTo>
                  <a:lnTo>
                    <a:pt x="1036286" y="370531"/>
                  </a:lnTo>
                  <a:lnTo>
                    <a:pt x="1033599" y="369598"/>
                  </a:lnTo>
                  <a:lnTo>
                    <a:pt x="1023690" y="363293"/>
                  </a:lnTo>
                  <a:lnTo>
                    <a:pt x="1020767" y="362598"/>
                  </a:lnTo>
                  <a:lnTo>
                    <a:pt x="1018664" y="363182"/>
                  </a:lnTo>
                  <a:lnTo>
                    <a:pt x="1016689" y="364004"/>
                  </a:lnTo>
                  <a:lnTo>
                    <a:pt x="1013892" y="364573"/>
                  </a:lnTo>
                  <a:lnTo>
                    <a:pt x="1011315" y="364241"/>
                  </a:lnTo>
                  <a:lnTo>
                    <a:pt x="1006290" y="362724"/>
                  </a:lnTo>
                  <a:lnTo>
                    <a:pt x="1003619" y="362376"/>
                  </a:lnTo>
                  <a:lnTo>
                    <a:pt x="997550" y="362724"/>
                  </a:lnTo>
                  <a:lnTo>
                    <a:pt x="994626" y="362139"/>
                  </a:lnTo>
                  <a:lnTo>
                    <a:pt x="992413" y="360259"/>
                  </a:lnTo>
                  <a:lnTo>
                    <a:pt x="991955" y="357809"/>
                  </a:lnTo>
                  <a:lnTo>
                    <a:pt x="991497" y="349291"/>
                  </a:lnTo>
                  <a:lnTo>
                    <a:pt x="991955" y="347409"/>
                  </a:lnTo>
                  <a:lnTo>
                    <a:pt x="992413" y="346130"/>
                  </a:lnTo>
                  <a:lnTo>
                    <a:pt x="990201" y="343458"/>
                  </a:lnTo>
                  <a:lnTo>
                    <a:pt x="986123" y="339839"/>
                  </a:lnTo>
                  <a:lnTo>
                    <a:pt x="984954" y="337390"/>
                  </a:lnTo>
                  <a:lnTo>
                    <a:pt x="984132" y="334577"/>
                  </a:lnTo>
                  <a:lnTo>
                    <a:pt x="982852" y="332238"/>
                  </a:lnTo>
                  <a:lnTo>
                    <a:pt x="980276" y="331194"/>
                  </a:lnTo>
                  <a:lnTo>
                    <a:pt x="977716" y="331084"/>
                  </a:lnTo>
                  <a:lnTo>
                    <a:pt x="976435" y="330736"/>
                  </a:lnTo>
                  <a:lnTo>
                    <a:pt x="975266" y="330278"/>
                  </a:lnTo>
                  <a:lnTo>
                    <a:pt x="974223" y="329234"/>
                  </a:lnTo>
                  <a:lnTo>
                    <a:pt x="973638" y="328065"/>
                  </a:lnTo>
                  <a:lnTo>
                    <a:pt x="973290" y="327022"/>
                  </a:lnTo>
                  <a:lnTo>
                    <a:pt x="972595" y="326090"/>
                  </a:lnTo>
                  <a:lnTo>
                    <a:pt x="970145" y="324336"/>
                  </a:lnTo>
                  <a:lnTo>
                    <a:pt x="968264" y="324336"/>
                  </a:lnTo>
                  <a:lnTo>
                    <a:pt x="966985" y="326090"/>
                  </a:lnTo>
                  <a:lnTo>
                    <a:pt x="966289" y="333897"/>
                  </a:lnTo>
                  <a:lnTo>
                    <a:pt x="965246" y="336236"/>
                  </a:lnTo>
                  <a:lnTo>
                    <a:pt x="963270" y="337279"/>
                  </a:lnTo>
                  <a:lnTo>
                    <a:pt x="960236" y="336931"/>
                  </a:lnTo>
                  <a:lnTo>
                    <a:pt x="957423" y="335888"/>
                  </a:lnTo>
                  <a:lnTo>
                    <a:pt x="952523" y="333091"/>
                  </a:lnTo>
                  <a:lnTo>
                    <a:pt x="946233" y="332269"/>
                  </a:lnTo>
                  <a:lnTo>
                    <a:pt x="945064" y="332633"/>
                  </a:lnTo>
                  <a:lnTo>
                    <a:pt x="943894" y="333328"/>
                  </a:lnTo>
                  <a:lnTo>
                    <a:pt x="942488" y="335082"/>
                  </a:lnTo>
                  <a:lnTo>
                    <a:pt x="941555" y="335904"/>
                  </a:lnTo>
                  <a:lnTo>
                    <a:pt x="939232" y="336599"/>
                  </a:lnTo>
                  <a:lnTo>
                    <a:pt x="931298" y="335904"/>
                  </a:lnTo>
                  <a:lnTo>
                    <a:pt x="928849" y="335082"/>
                  </a:lnTo>
                  <a:lnTo>
                    <a:pt x="927221" y="333328"/>
                  </a:lnTo>
                  <a:lnTo>
                    <a:pt x="924661" y="329487"/>
                  </a:lnTo>
                  <a:lnTo>
                    <a:pt x="902724" y="308483"/>
                  </a:lnTo>
                  <a:lnTo>
                    <a:pt x="901444" y="307662"/>
                  </a:lnTo>
                  <a:lnTo>
                    <a:pt x="898647" y="307077"/>
                  </a:lnTo>
                  <a:lnTo>
                    <a:pt x="897477" y="306381"/>
                  </a:lnTo>
                  <a:lnTo>
                    <a:pt x="895375" y="305781"/>
                  </a:lnTo>
                  <a:lnTo>
                    <a:pt x="889528" y="306603"/>
                  </a:lnTo>
                  <a:lnTo>
                    <a:pt x="887552" y="306840"/>
                  </a:lnTo>
                  <a:lnTo>
                    <a:pt x="887552" y="297974"/>
                  </a:lnTo>
                  <a:lnTo>
                    <a:pt x="887442" y="280115"/>
                  </a:lnTo>
                  <a:lnTo>
                    <a:pt x="887442" y="262272"/>
                  </a:lnTo>
                  <a:lnTo>
                    <a:pt x="887442" y="244429"/>
                  </a:lnTo>
                  <a:lnTo>
                    <a:pt x="887442" y="226713"/>
                  </a:lnTo>
                  <a:lnTo>
                    <a:pt x="887442" y="208870"/>
                  </a:lnTo>
                  <a:lnTo>
                    <a:pt x="887331" y="191026"/>
                  </a:lnTo>
                  <a:lnTo>
                    <a:pt x="887331" y="173183"/>
                  </a:lnTo>
                  <a:lnTo>
                    <a:pt x="887331" y="155340"/>
                  </a:lnTo>
                  <a:lnTo>
                    <a:pt x="887331" y="137608"/>
                  </a:lnTo>
                  <a:lnTo>
                    <a:pt x="887331" y="119764"/>
                  </a:lnTo>
                  <a:lnTo>
                    <a:pt x="887220" y="102048"/>
                  </a:lnTo>
                  <a:lnTo>
                    <a:pt x="887220" y="84189"/>
                  </a:lnTo>
                  <a:lnTo>
                    <a:pt x="887220" y="66346"/>
                  </a:lnTo>
                  <a:lnTo>
                    <a:pt x="887220" y="48614"/>
                  </a:lnTo>
                  <a:lnTo>
                    <a:pt x="887220" y="30771"/>
                  </a:lnTo>
                  <a:lnTo>
                    <a:pt x="887110" y="13055"/>
                  </a:lnTo>
                  <a:lnTo>
                    <a:pt x="887110" y="5231"/>
                  </a:lnTo>
                  <a:lnTo>
                    <a:pt x="885719" y="5231"/>
                  </a:lnTo>
                  <a:lnTo>
                    <a:pt x="862850" y="5231"/>
                  </a:lnTo>
                  <a:lnTo>
                    <a:pt x="844549" y="5231"/>
                  </a:lnTo>
                  <a:lnTo>
                    <a:pt x="820748" y="5121"/>
                  </a:lnTo>
                  <a:lnTo>
                    <a:pt x="792521" y="4883"/>
                  </a:lnTo>
                  <a:lnTo>
                    <a:pt x="761150" y="4646"/>
                  </a:lnTo>
                  <a:lnTo>
                    <a:pt x="727439" y="4299"/>
                  </a:lnTo>
                  <a:lnTo>
                    <a:pt x="692796" y="3951"/>
                  </a:lnTo>
                  <a:lnTo>
                    <a:pt x="658027" y="3366"/>
                  </a:lnTo>
                  <a:lnTo>
                    <a:pt x="624443" y="2782"/>
                  </a:lnTo>
                  <a:lnTo>
                    <a:pt x="593055" y="2197"/>
                  </a:lnTo>
                  <a:lnTo>
                    <a:pt x="564829" y="1502"/>
                  </a:lnTo>
                  <a:lnTo>
                    <a:pt x="541028" y="917"/>
                  </a:lnTo>
                  <a:lnTo>
                    <a:pt x="522726" y="458"/>
                  </a:lnTo>
                  <a:lnTo>
                    <a:pt x="510936" y="221"/>
                  </a:lnTo>
                  <a:lnTo>
                    <a:pt x="506748" y="110"/>
                  </a:lnTo>
                  <a:lnTo>
                    <a:pt x="501375" y="0"/>
                  </a:lnTo>
                  <a:lnTo>
                    <a:pt x="501375" y="2797"/>
                  </a:lnTo>
                  <a:lnTo>
                    <a:pt x="501264" y="7697"/>
                  </a:lnTo>
                  <a:lnTo>
                    <a:pt x="500569" y="29506"/>
                  </a:lnTo>
                  <a:lnTo>
                    <a:pt x="499873" y="51206"/>
                  </a:lnTo>
                  <a:lnTo>
                    <a:pt x="499178" y="73016"/>
                  </a:lnTo>
                  <a:lnTo>
                    <a:pt x="498482" y="94826"/>
                  </a:lnTo>
                  <a:lnTo>
                    <a:pt x="497787" y="116525"/>
                  </a:lnTo>
                  <a:lnTo>
                    <a:pt x="497092" y="138334"/>
                  </a:lnTo>
                  <a:lnTo>
                    <a:pt x="496397" y="160145"/>
                  </a:lnTo>
                  <a:lnTo>
                    <a:pt x="495701" y="181844"/>
                  </a:lnTo>
                  <a:lnTo>
                    <a:pt x="495006" y="203654"/>
                  </a:lnTo>
                  <a:lnTo>
                    <a:pt x="494310" y="225479"/>
                  </a:lnTo>
                  <a:lnTo>
                    <a:pt x="493615" y="247290"/>
                  </a:lnTo>
                  <a:lnTo>
                    <a:pt x="493030" y="269099"/>
                  </a:lnTo>
                  <a:lnTo>
                    <a:pt x="492319" y="290799"/>
                  </a:lnTo>
                  <a:lnTo>
                    <a:pt x="491624" y="312593"/>
                  </a:lnTo>
                  <a:lnTo>
                    <a:pt x="490802" y="334419"/>
                  </a:lnTo>
                  <a:lnTo>
                    <a:pt x="490106" y="356244"/>
                  </a:lnTo>
                  <a:lnTo>
                    <a:pt x="489411" y="378054"/>
                  </a:lnTo>
                  <a:lnTo>
                    <a:pt x="488700" y="399864"/>
                  </a:lnTo>
                  <a:lnTo>
                    <a:pt x="488004" y="421689"/>
                  </a:lnTo>
                  <a:lnTo>
                    <a:pt x="487309" y="443500"/>
                  </a:lnTo>
                  <a:lnTo>
                    <a:pt x="486613" y="465309"/>
                  </a:lnTo>
                  <a:lnTo>
                    <a:pt x="485918" y="487120"/>
                  </a:lnTo>
                  <a:lnTo>
                    <a:pt x="485223" y="508929"/>
                  </a:lnTo>
                  <a:lnTo>
                    <a:pt x="484528" y="530755"/>
                  </a:lnTo>
                  <a:lnTo>
                    <a:pt x="483832" y="552565"/>
                  </a:lnTo>
                  <a:lnTo>
                    <a:pt x="483137" y="574375"/>
                  </a:lnTo>
                  <a:lnTo>
                    <a:pt x="482441" y="596201"/>
                  </a:lnTo>
                  <a:lnTo>
                    <a:pt x="481746" y="618010"/>
                  </a:lnTo>
                  <a:lnTo>
                    <a:pt x="481051" y="639931"/>
                  </a:lnTo>
                  <a:lnTo>
                    <a:pt x="480355" y="661630"/>
                  </a:lnTo>
                  <a:lnTo>
                    <a:pt x="479660" y="683440"/>
                  </a:lnTo>
                  <a:lnTo>
                    <a:pt x="478949" y="705376"/>
                  </a:lnTo>
                  <a:lnTo>
                    <a:pt x="449426" y="704554"/>
                  </a:lnTo>
                  <a:lnTo>
                    <a:pt x="419809" y="703606"/>
                  </a:lnTo>
                  <a:lnTo>
                    <a:pt x="390192" y="702690"/>
                  </a:lnTo>
                  <a:lnTo>
                    <a:pt x="360559" y="701646"/>
                  </a:lnTo>
                  <a:lnTo>
                    <a:pt x="331036" y="700603"/>
                  </a:lnTo>
                  <a:lnTo>
                    <a:pt x="301419" y="699434"/>
                  </a:lnTo>
                  <a:lnTo>
                    <a:pt x="271802" y="698264"/>
                  </a:lnTo>
                  <a:lnTo>
                    <a:pt x="242280" y="696968"/>
                  </a:lnTo>
                  <a:lnTo>
                    <a:pt x="212647" y="695704"/>
                  </a:lnTo>
                  <a:lnTo>
                    <a:pt x="183140" y="694313"/>
                  </a:lnTo>
                  <a:lnTo>
                    <a:pt x="153523" y="692922"/>
                  </a:lnTo>
                  <a:lnTo>
                    <a:pt x="124000" y="691390"/>
                  </a:lnTo>
                  <a:lnTo>
                    <a:pt x="94367" y="689873"/>
                  </a:lnTo>
                  <a:lnTo>
                    <a:pt x="64861" y="688244"/>
                  </a:lnTo>
                  <a:lnTo>
                    <a:pt x="35228" y="686617"/>
                  </a:lnTo>
                  <a:lnTo>
                    <a:pt x="5706" y="684862"/>
                  </a:lnTo>
                  <a:lnTo>
                    <a:pt x="2212" y="684625"/>
                  </a:lnTo>
                  <a:lnTo>
                    <a:pt x="0" y="684515"/>
                  </a:lnTo>
                  <a:lnTo>
                    <a:pt x="0" y="687201"/>
                  </a:lnTo>
                  <a:lnTo>
                    <a:pt x="2450" y="693034"/>
                  </a:lnTo>
                  <a:lnTo>
                    <a:pt x="2908" y="696415"/>
                  </a:lnTo>
                  <a:lnTo>
                    <a:pt x="3145" y="700034"/>
                  </a:lnTo>
                  <a:lnTo>
                    <a:pt x="3840" y="702832"/>
                  </a:lnTo>
                  <a:lnTo>
                    <a:pt x="6875" y="707858"/>
                  </a:lnTo>
                  <a:lnTo>
                    <a:pt x="5816" y="708900"/>
                  </a:lnTo>
                  <a:lnTo>
                    <a:pt x="6638" y="710765"/>
                  </a:lnTo>
                  <a:lnTo>
                    <a:pt x="7807" y="712172"/>
                  </a:lnTo>
                  <a:lnTo>
                    <a:pt x="9324" y="713215"/>
                  </a:lnTo>
                  <a:lnTo>
                    <a:pt x="11079" y="713563"/>
                  </a:lnTo>
                  <a:lnTo>
                    <a:pt x="12817" y="714843"/>
                  </a:lnTo>
                  <a:lnTo>
                    <a:pt x="20277" y="723583"/>
                  </a:lnTo>
                  <a:lnTo>
                    <a:pt x="22853" y="724404"/>
                  </a:lnTo>
                  <a:lnTo>
                    <a:pt x="28795" y="724167"/>
                  </a:lnTo>
                  <a:lnTo>
                    <a:pt x="33584" y="726506"/>
                  </a:lnTo>
                  <a:lnTo>
                    <a:pt x="37788" y="731169"/>
                  </a:lnTo>
                  <a:lnTo>
                    <a:pt x="41044" y="736874"/>
                  </a:lnTo>
                  <a:lnTo>
                    <a:pt x="43367" y="742342"/>
                  </a:lnTo>
                  <a:lnTo>
                    <a:pt x="46180" y="753200"/>
                  </a:lnTo>
                  <a:lnTo>
                    <a:pt x="47571" y="756108"/>
                  </a:lnTo>
                  <a:lnTo>
                    <a:pt x="52818" y="763109"/>
                  </a:lnTo>
                  <a:lnTo>
                    <a:pt x="53987" y="765559"/>
                  </a:lnTo>
                  <a:lnTo>
                    <a:pt x="54446" y="767187"/>
                  </a:lnTo>
                  <a:lnTo>
                    <a:pt x="54556" y="768119"/>
                  </a:lnTo>
                  <a:lnTo>
                    <a:pt x="54793" y="768799"/>
                  </a:lnTo>
                  <a:lnTo>
                    <a:pt x="55615" y="769984"/>
                  </a:lnTo>
                  <a:lnTo>
                    <a:pt x="60056" y="772892"/>
                  </a:lnTo>
                  <a:lnTo>
                    <a:pt x="61336" y="774851"/>
                  </a:lnTo>
                  <a:lnTo>
                    <a:pt x="64371" y="776385"/>
                  </a:lnTo>
                  <a:lnTo>
                    <a:pt x="69839" y="778360"/>
                  </a:lnTo>
                  <a:lnTo>
                    <a:pt x="74280" y="781379"/>
                  </a:lnTo>
                  <a:lnTo>
                    <a:pt x="76730" y="782548"/>
                  </a:lnTo>
                  <a:lnTo>
                    <a:pt x="80112" y="783149"/>
                  </a:lnTo>
                  <a:lnTo>
                    <a:pt x="82214" y="784082"/>
                  </a:lnTo>
                  <a:lnTo>
                    <a:pt x="87935" y="788380"/>
                  </a:lnTo>
                  <a:lnTo>
                    <a:pt x="89452" y="790040"/>
                  </a:lnTo>
                  <a:lnTo>
                    <a:pt x="90385" y="791557"/>
                  </a:lnTo>
                  <a:lnTo>
                    <a:pt x="91206" y="794228"/>
                  </a:lnTo>
                  <a:lnTo>
                    <a:pt x="91902" y="795635"/>
                  </a:lnTo>
                  <a:lnTo>
                    <a:pt x="94462" y="797262"/>
                  </a:lnTo>
                  <a:lnTo>
                    <a:pt x="95979" y="798542"/>
                  </a:lnTo>
                  <a:lnTo>
                    <a:pt x="95979" y="799127"/>
                  </a:lnTo>
                  <a:lnTo>
                    <a:pt x="98208" y="800060"/>
                  </a:lnTo>
                  <a:lnTo>
                    <a:pt x="100531" y="802162"/>
                  </a:lnTo>
                  <a:lnTo>
                    <a:pt x="110203" y="814742"/>
                  </a:lnTo>
                  <a:lnTo>
                    <a:pt x="111025" y="817666"/>
                  </a:lnTo>
                  <a:lnTo>
                    <a:pt x="112195" y="819768"/>
                  </a:lnTo>
                  <a:lnTo>
                    <a:pt x="122104" y="826864"/>
                  </a:lnTo>
                  <a:lnTo>
                    <a:pt x="124332" y="827922"/>
                  </a:lnTo>
                  <a:lnTo>
                    <a:pt x="125154" y="828634"/>
                  </a:lnTo>
                  <a:lnTo>
                    <a:pt x="128315" y="832585"/>
                  </a:lnTo>
                  <a:lnTo>
                    <a:pt x="130986" y="834814"/>
                  </a:lnTo>
                  <a:lnTo>
                    <a:pt x="133198" y="836204"/>
                  </a:lnTo>
                  <a:lnTo>
                    <a:pt x="135174" y="837958"/>
                  </a:lnTo>
                  <a:lnTo>
                    <a:pt x="136580" y="841119"/>
                  </a:lnTo>
                  <a:lnTo>
                    <a:pt x="138098" y="846698"/>
                  </a:lnTo>
                  <a:lnTo>
                    <a:pt x="139267" y="849053"/>
                  </a:lnTo>
                  <a:lnTo>
                    <a:pt x="142649" y="850918"/>
                  </a:lnTo>
                  <a:lnTo>
                    <a:pt x="146837" y="856639"/>
                  </a:lnTo>
                  <a:lnTo>
                    <a:pt x="157458" y="865726"/>
                  </a:lnTo>
                  <a:lnTo>
                    <a:pt x="162341" y="872712"/>
                  </a:lnTo>
                  <a:lnTo>
                    <a:pt x="163985" y="874245"/>
                  </a:lnTo>
                  <a:lnTo>
                    <a:pt x="167952" y="875415"/>
                  </a:lnTo>
                  <a:lnTo>
                    <a:pt x="175396" y="879603"/>
                  </a:lnTo>
                  <a:lnTo>
                    <a:pt x="176218" y="880440"/>
                  </a:lnTo>
                  <a:lnTo>
                    <a:pt x="176913" y="881483"/>
                  </a:lnTo>
                  <a:lnTo>
                    <a:pt x="177609" y="882305"/>
                  </a:lnTo>
                  <a:lnTo>
                    <a:pt x="178999" y="883000"/>
                  </a:lnTo>
                  <a:lnTo>
                    <a:pt x="179710" y="883000"/>
                  </a:lnTo>
                  <a:lnTo>
                    <a:pt x="180295" y="882653"/>
                  </a:lnTo>
                  <a:lnTo>
                    <a:pt x="181338" y="881610"/>
                  </a:lnTo>
                  <a:lnTo>
                    <a:pt x="181797" y="881373"/>
                  </a:lnTo>
                  <a:lnTo>
                    <a:pt x="183187" y="881957"/>
                  </a:lnTo>
                  <a:lnTo>
                    <a:pt x="184009" y="882195"/>
                  </a:lnTo>
                  <a:lnTo>
                    <a:pt x="185052" y="882779"/>
                  </a:lnTo>
                  <a:lnTo>
                    <a:pt x="186222" y="885102"/>
                  </a:lnTo>
                  <a:lnTo>
                    <a:pt x="187502" y="885671"/>
                  </a:lnTo>
                  <a:lnTo>
                    <a:pt x="188909" y="885908"/>
                  </a:lnTo>
                  <a:lnTo>
                    <a:pt x="189951" y="886398"/>
                  </a:lnTo>
                  <a:lnTo>
                    <a:pt x="190536" y="887331"/>
                  </a:lnTo>
                  <a:lnTo>
                    <a:pt x="190647" y="889069"/>
                  </a:lnTo>
                  <a:lnTo>
                    <a:pt x="191105" y="888832"/>
                  </a:lnTo>
                  <a:lnTo>
                    <a:pt x="191690" y="889290"/>
                  </a:lnTo>
                  <a:lnTo>
                    <a:pt x="193334" y="891266"/>
                  </a:lnTo>
                  <a:lnTo>
                    <a:pt x="194266" y="890223"/>
                  </a:lnTo>
                  <a:lnTo>
                    <a:pt x="194266" y="890223"/>
                  </a:lnTo>
                  <a:lnTo>
                    <a:pt x="200208" y="898031"/>
                  </a:lnTo>
                  <a:lnTo>
                    <a:pt x="202785" y="899184"/>
                  </a:lnTo>
                  <a:lnTo>
                    <a:pt x="205234" y="899911"/>
                  </a:lnTo>
                  <a:lnTo>
                    <a:pt x="208032" y="901428"/>
                  </a:lnTo>
                  <a:lnTo>
                    <a:pt x="210592" y="903641"/>
                  </a:lnTo>
                  <a:lnTo>
                    <a:pt x="212220" y="906090"/>
                  </a:lnTo>
                  <a:lnTo>
                    <a:pt x="212567" y="907718"/>
                  </a:lnTo>
                  <a:lnTo>
                    <a:pt x="212567" y="909583"/>
                  </a:lnTo>
                  <a:lnTo>
                    <a:pt x="212804" y="911211"/>
                  </a:lnTo>
                  <a:lnTo>
                    <a:pt x="213626" y="912618"/>
                  </a:lnTo>
                  <a:lnTo>
                    <a:pt x="215033" y="913092"/>
                  </a:lnTo>
                  <a:lnTo>
                    <a:pt x="219237" y="913914"/>
                  </a:lnTo>
                  <a:lnTo>
                    <a:pt x="220169" y="914499"/>
                  </a:lnTo>
                  <a:lnTo>
                    <a:pt x="220865" y="916237"/>
                  </a:lnTo>
                  <a:lnTo>
                    <a:pt x="224705" y="921262"/>
                  </a:lnTo>
                  <a:lnTo>
                    <a:pt x="226223" y="924060"/>
                  </a:lnTo>
                  <a:lnTo>
                    <a:pt x="226459" y="925577"/>
                  </a:lnTo>
                  <a:lnTo>
                    <a:pt x="226570" y="928959"/>
                  </a:lnTo>
                  <a:lnTo>
                    <a:pt x="226807" y="930476"/>
                  </a:lnTo>
                  <a:lnTo>
                    <a:pt x="229035" y="931994"/>
                  </a:lnTo>
                  <a:lnTo>
                    <a:pt x="229494" y="932815"/>
                  </a:lnTo>
                  <a:lnTo>
                    <a:pt x="229383" y="933748"/>
                  </a:lnTo>
                  <a:lnTo>
                    <a:pt x="228562" y="935486"/>
                  </a:lnTo>
                  <a:lnTo>
                    <a:pt x="228324" y="936530"/>
                  </a:lnTo>
                  <a:lnTo>
                    <a:pt x="228562" y="938268"/>
                  </a:lnTo>
                  <a:lnTo>
                    <a:pt x="229841" y="940370"/>
                  </a:lnTo>
                  <a:lnTo>
                    <a:pt x="230079" y="941998"/>
                  </a:lnTo>
                  <a:lnTo>
                    <a:pt x="229731" y="944195"/>
                  </a:lnTo>
                  <a:lnTo>
                    <a:pt x="229494" y="945269"/>
                  </a:lnTo>
                  <a:lnTo>
                    <a:pt x="229731" y="946091"/>
                  </a:lnTo>
                  <a:lnTo>
                    <a:pt x="230774" y="947956"/>
                  </a:lnTo>
                  <a:lnTo>
                    <a:pt x="231722" y="949125"/>
                  </a:lnTo>
                  <a:lnTo>
                    <a:pt x="233476" y="950169"/>
                  </a:lnTo>
                  <a:lnTo>
                    <a:pt x="234298" y="951212"/>
                  </a:lnTo>
                  <a:lnTo>
                    <a:pt x="234535" y="952619"/>
                  </a:lnTo>
                  <a:lnTo>
                    <a:pt x="234535" y="954483"/>
                  </a:lnTo>
                  <a:lnTo>
                    <a:pt x="234773" y="956000"/>
                  </a:lnTo>
                  <a:lnTo>
                    <a:pt x="235468" y="956696"/>
                  </a:lnTo>
                  <a:lnTo>
                    <a:pt x="238028" y="958450"/>
                  </a:lnTo>
                  <a:lnTo>
                    <a:pt x="239782" y="962290"/>
                  </a:lnTo>
                  <a:lnTo>
                    <a:pt x="241300" y="966731"/>
                  </a:lnTo>
                  <a:lnTo>
                    <a:pt x="242817" y="969877"/>
                  </a:lnTo>
                  <a:lnTo>
                    <a:pt x="243749" y="970699"/>
                  </a:lnTo>
                  <a:lnTo>
                    <a:pt x="246088" y="971994"/>
                  </a:lnTo>
                  <a:lnTo>
                    <a:pt x="247369" y="973275"/>
                  </a:lnTo>
                  <a:lnTo>
                    <a:pt x="249692" y="978996"/>
                  </a:lnTo>
                  <a:lnTo>
                    <a:pt x="251556" y="981556"/>
                  </a:lnTo>
                  <a:lnTo>
                    <a:pt x="251794" y="985065"/>
                  </a:lnTo>
                  <a:lnTo>
                    <a:pt x="251320" y="990786"/>
                  </a:lnTo>
                  <a:lnTo>
                    <a:pt x="250624" y="994389"/>
                  </a:lnTo>
                  <a:lnTo>
                    <a:pt x="248522" y="999873"/>
                  </a:lnTo>
                  <a:lnTo>
                    <a:pt x="247938" y="1003018"/>
                  </a:lnTo>
                  <a:lnTo>
                    <a:pt x="248048" y="1006748"/>
                  </a:lnTo>
                  <a:lnTo>
                    <a:pt x="250261" y="1015488"/>
                  </a:lnTo>
                  <a:lnTo>
                    <a:pt x="250261" y="1016895"/>
                  </a:lnTo>
                  <a:lnTo>
                    <a:pt x="249802" y="1019217"/>
                  </a:lnTo>
                  <a:lnTo>
                    <a:pt x="250039" y="1020846"/>
                  </a:lnTo>
                  <a:lnTo>
                    <a:pt x="250498" y="1021667"/>
                  </a:lnTo>
                  <a:lnTo>
                    <a:pt x="252252" y="1023895"/>
                  </a:lnTo>
                  <a:lnTo>
                    <a:pt x="252600" y="1024717"/>
                  </a:lnTo>
                  <a:lnTo>
                    <a:pt x="253058" y="1026345"/>
                  </a:lnTo>
                  <a:lnTo>
                    <a:pt x="255508" y="1029617"/>
                  </a:lnTo>
                  <a:lnTo>
                    <a:pt x="257135" y="1036965"/>
                  </a:lnTo>
                  <a:lnTo>
                    <a:pt x="257610" y="1038357"/>
                  </a:lnTo>
                  <a:lnTo>
                    <a:pt x="259933" y="1041265"/>
                  </a:lnTo>
                  <a:lnTo>
                    <a:pt x="262256" y="1043367"/>
                  </a:lnTo>
                  <a:lnTo>
                    <a:pt x="263995" y="1045689"/>
                  </a:lnTo>
                  <a:lnTo>
                    <a:pt x="264927" y="1052454"/>
                  </a:lnTo>
                  <a:lnTo>
                    <a:pt x="267155" y="1057006"/>
                  </a:lnTo>
                  <a:lnTo>
                    <a:pt x="267977" y="1059328"/>
                  </a:lnTo>
                  <a:lnTo>
                    <a:pt x="268088" y="1061542"/>
                  </a:lnTo>
                  <a:lnTo>
                    <a:pt x="268088" y="1063185"/>
                  </a:lnTo>
                  <a:lnTo>
                    <a:pt x="268546" y="1064702"/>
                  </a:lnTo>
                  <a:lnTo>
                    <a:pt x="270411" y="1066915"/>
                  </a:lnTo>
                  <a:lnTo>
                    <a:pt x="276717" y="1071703"/>
                  </a:lnTo>
                  <a:lnTo>
                    <a:pt x="278582" y="1073679"/>
                  </a:lnTo>
                  <a:lnTo>
                    <a:pt x="278930" y="1074722"/>
                  </a:lnTo>
                  <a:lnTo>
                    <a:pt x="279388" y="1076129"/>
                  </a:lnTo>
                  <a:lnTo>
                    <a:pt x="279973" y="1077520"/>
                  </a:lnTo>
                  <a:lnTo>
                    <a:pt x="280794" y="1078104"/>
                  </a:lnTo>
                  <a:lnTo>
                    <a:pt x="281727" y="1078563"/>
                  </a:lnTo>
                  <a:lnTo>
                    <a:pt x="292569" y="1086149"/>
                  </a:lnTo>
                  <a:lnTo>
                    <a:pt x="293975" y="1088251"/>
                  </a:lnTo>
                  <a:lnTo>
                    <a:pt x="296425" y="1087081"/>
                  </a:lnTo>
                  <a:lnTo>
                    <a:pt x="300281" y="1087207"/>
                  </a:lnTo>
                  <a:lnTo>
                    <a:pt x="303774" y="1088251"/>
                  </a:lnTo>
                  <a:lnTo>
                    <a:pt x="305876" y="1091158"/>
                  </a:lnTo>
                  <a:lnTo>
                    <a:pt x="309037" y="1093734"/>
                  </a:lnTo>
                  <a:lnTo>
                    <a:pt x="310096" y="1094304"/>
                  </a:lnTo>
                  <a:lnTo>
                    <a:pt x="311028" y="1095126"/>
                  </a:lnTo>
                  <a:lnTo>
                    <a:pt x="313241" y="1100831"/>
                  </a:lnTo>
                  <a:lnTo>
                    <a:pt x="317555" y="1106078"/>
                  </a:lnTo>
                  <a:lnTo>
                    <a:pt x="320368" y="1108654"/>
                  </a:lnTo>
                  <a:lnTo>
                    <a:pt x="325031" y="1111214"/>
                  </a:lnTo>
                  <a:lnTo>
                    <a:pt x="331321" y="1118800"/>
                  </a:lnTo>
                  <a:lnTo>
                    <a:pt x="336473" y="1121961"/>
                  </a:lnTo>
                  <a:lnTo>
                    <a:pt x="348832" y="1126623"/>
                  </a:lnTo>
                  <a:lnTo>
                    <a:pt x="357445" y="1128725"/>
                  </a:lnTo>
                  <a:lnTo>
                    <a:pt x="367023" y="1129657"/>
                  </a:lnTo>
                  <a:lnTo>
                    <a:pt x="368540" y="1130242"/>
                  </a:lnTo>
                  <a:lnTo>
                    <a:pt x="369820" y="1131412"/>
                  </a:lnTo>
                  <a:lnTo>
                    <a:pt x="370405" y="1132929"/>
                  </a:lnTo>
                  <a:lnTo>
                    <a:pt x="369125" y="1136438"/>
                  </a:lnTo>
                  <a:lnTo>
                    <a:pt x="370057" y="1137259"/>
                  </a:lnTo>
                  <a:lnTo>
                    <a:pt x="371590" y="1137844"/>
                  </a:lnTo>
                  <a:lnTo>
                    <a:pt x="372870" y="1138429"/>
                  </a:lnTo>
                  <a:lnTo>
                    <a:pt x="379176" y="1144261"/>
                  </a:lnTo>
                  <a:lnTo>
                    <a:pt x="383127" y="1146584"/>
                  </a:lnTo>
                  <a:lnTo>
                    <a:pt x="395138" y="1149966"/>
                  </a:lnTo>
                  <a:lnTo>
                    <a:pt x="398868" y="1149856"/>
                  </a:lnTo>
                  <a:lnTo>
                    <a:pt x="399911" y="1150093"/>
                  </a:lnTo>
                  <a:lnTo>
                    <a:pt x="401081" y="1151025"/>
                  </a:lnTo>
                  <a:lnTo>
                    <a:pt x="401539" y="1152084"/>
                  </a:lnTo>
                  <a:lnTo>
                    <a:pt x="401776" y="1153238"/>
                  </a:lnTo>
                  <a:lnTo>
                    <a:pt x="402598" y="1154534"/>
                  </a:lnTo>
                  <a:lnTo>
                    <a:pt x="409346" y="1161772"/>
                  </a:lnTo>
                  <a:lnTo>
                    <a:pt x="415194" y="1165280"/>
                  </a:lnTo>
                  <a:lnTo>
                    <a:pt x="416822" y="1165850"/>
                  </a:lnTo>
                  <a:lnTo>
                    <a:pt x="417991" y="1166797"/>
                  </a:lnTo>
                  <a:lnTo>
                    <a:pt x="421721" y="1170528"/>
                  </a:lnTo>
                  <a:lnTo>
                    <a:pt x="423713" y="1171476"/>
                  </a:lnTo>
                  <a:lnTo>
                    <a:pt x="425341" y="1170528"/>
                  </a:lnTo>
                  <a:lnTo>
                    <a:pt x="426620" y="1169011"/>
                  </a:lnTo>
                  <a:lnTo>
                    <a:pt x="427916" y="1168773"/>
                  </a:lnTo>
                  <a:lnTo>
                    <a:pt x="429434" y="1171570"/>
                  </a:lnTo>
                  <a:lnTo>
                    <a:pt x="430255" y="1171097"/>
                  </a:lnTo>
                  <a:lnTo>
                    <a:pt x="432358" y="1170512"/>
                  </a:lnTo>
                  <a:lnTo>
                    <a:pt x="431314" y="1173784"/>
                  </a:lnTo>
                  <a:lnTo>
                    <a:pt x="433290" y="1175064"/>
                  </a:lnTo>
                  <a:lnTo>
                    <a:pt x="441587" y="1175174"/>
                  </a:lnTo>
                  <a:lnTo>
                    <a:pt x="449031" y="1177387"/>
                  </a:lnTo>
                  <a:lnTo>
                    <a:pt x="454404" y="1178335"/>
                  </a:lnTo>
                  <a:lnTo>
                    <a:pt x="457897" y="1176691"/>
                  </a:lnTo>
                  <a:lnTo>
                    <a:pt x="459873" y="1172487"/>
                  </a:lnTo>
                  <a:lnTo>
                    <a:pt x="460695" y="1167130"/>
                  </a:lnTo>
                  <a:lnTo>
                    <a:pt x="460695" y="1167130"/>
                  </a:lnTo>
                  <a:lnTo>
                    <a:pt x="461975" y="1166782"/>
                  </a:lnTo>
                  <a:lnTo>
                    <a:pt x="462433" y="1167130"/>
                  </a:lnTo>
                  <a:lnTo>
                    <a:pt x="463381" y="1164443"/>
                  </a:lnTo>
                  <a:lnTo>
                    <a:pt x="464077" y="1162926"/>
                  </a:lnTo>
                  <a:lnTo>
                    <a:pt x="465246" y="1161994"/>
                  </a:lnTo>
                  <a:lnTo>
                    <a:pt x="470841" y="1159196"/>
                  </a:lnTo>
                  <a:lnTo>
                    <a:pt x="471884" y="1158263"/>
                  </a:lnTo>
                  <a:lnTo>
                    <a:pt x="471884" y="1158263"/>
                  </a:lnTo>
                  <a:lnTo>
                    <a:pt x="473164" y="1156636"/>
                  </a:lnTo>
                  <a:lnTo>
                    <a:pt x="477131" y="1148939"/>
                  </a:lnTo>
                  <a:lnTo>
                    <a:pt x="478759" y="1147311"/>
                  </a:lnTo>
                  <a:lnTo>
                    <a:pt x="479707" y="1146490"/>
                  </a:lnTo>
                  <a:lnTo>
                    <a:pt x="479707" y="1146490"/>
                  </a:lnTo>
                  <a:lnTo>
                    <a:pt x="482741" y="1148244"/>
                  </a:lnTo>
                  <a:lnTo>
                    <a:pt x="483563" y="1146963"/>
                  </a:lnTo>
                  <a:lnTo>
                    <a:pt x="489869" y="1142412"/>
                  </a:lnTo>
                  <a:lnTo>
                    <a:pt x="493599" y="1141827"/>
                  </a:lnTo>
                  <a:lnTo>
                    <a:pt x="495116" y="1141132"/>
                  </a:lnTo>
                  <a:lnTo>
                    <a:pt x="495116" y="1141132"/>
                  </a:lnTo>
                  <a:lnTo>
                    <a:pt x="493947" y="1139378"/>
                  </a:lnTo>
                  <a:lnTo>
                    <a:pt x="490675" y="1137039"/>
                  </a:lnTo>
                  <a:lnTo>
                    <a:pt x="489632" y="1135647"/>
                  </a:lnTo>
                  <a:lnTo>
                    <a:pt x="489743" y="1133656"/>
                  </a:lnTo>
                  <a:lnTo>
                    <a:pt x="491845" y="1127603"/>
                  </a:lnTo>
                  <a:lnTo>
                    <a:pt x="491955" y="1124790"/>
                  </a:lnTo>
                  <a:lnTo>
                    <a:pt x="492303" y="1123162"/>
                  </a:lnTo>
                  <a:lnTo>
                    <a:pt x="493125" y="1121993"/>
                  </a:lnTo>
                  <a:lnTo>
                    <a:pt x="494864" y="1120697"/>
                  </a:lnTo>
                  <a:lnTo>
                    <a:pt x="495559" y="1120460"/>
                  </a:lnTo>
                  <a:lnTo>
                    <a:pt x="496254" y="1120460"/>
                  </a:lnTo>
                  <a:lnTo>
                    <a:pt x="497297" y="1120460"/>
                  </a:lnTo>
                  <a:lnTo>
                    <a:pt x="498577" y="1119780"/>
                  </a:lnTo>
                  <a:lnTo>
                    <a:pt x="498577" y="1119780"/>
                  </a:lnTo>
                  <a:lnTo>
                    <a:pt x="498577" y="1119069"/>
                  </a:lnTo>
                  <a:lnTo>
                    <a:pt x="497534" y="1116857"/>
                  </a:lnTo>
                  <a:lnTo>
                    <a:pt x="497771" y="1115924"/>
                  </a:lnTo>
                  <a:lnTo>
                    <a:pt x="499052" y="1113822"/>
                  </a:lnTo>
                  <a:lnTo>
                    <a:pt x="499162" y="1112067"/>
                  </a:lnTo>
                  <a:lnTo>
                    <a:pt x="498704" y="1110203"/>
                  </a:lnTo>
                  <a:lnTo>
                    <a:pt x="498356" y="1108464"/>
                  </a:lnTo>
                  <a:lnTo>
                    <a:pt x="498704" y="1106236"/>
                  </a:lnTo>
                  <a:lnTo>
                    <a:pt x="499526" y="1104845"/>
                  </a:lnTo>
                  <a:lnTo>
                    <a:pt x="500458" y="1103455"/>
                  </a:lnTo>
                  <a:lnTo>
                    <a:pt x="505010" y="1092028"/>
                  </a:lnTo>
                  <a:lnTo>
                    <a:pt x="505010" y="1092028"/>
                  </a:lnTo>
                  <a:lnTo>
                    <a:pt x="506306" y="1091095"/>
                  </a:lnTo>
                  <a:lnTo>
                    <a:pt x="506306" y="1090985"/>
                  </a:lnTo>
                  <a:lnTo>
                    <a:pt x="507128" y="1089815"/>
                  </a:lnTo>
                  <a:lnTo>
                    <a:pt x="506543" y="1087714"/>
                  </a:lnTo>
                  <a:lnTo>
                    <a:pt x="507823" y="1087129"/>
                  </a:lnTo>
                  <a:lnTo>
                    <a:pt x="508171" y="1086544"/>
                  </a:lnTo>
                  <a:lnTo>
                    <a:pt x="507475" y="1084442"/>
                  </a:lnTo>
                  <a:lnTo>
                    <a:pt x="509103" y="1083746"/>
                  </a:lnTo>
                  <a:lnTo>
                    <a:pt x="509925" y="1082814"/>
                  </a:lnTo>
                  <a:lnTo>
                    <a:pt x="509925" y="1082814"/>
                  </a:lnTo>
                  <a:lnTo>
                    <a:pt x="511316" y="1080238"/>
                  </a:lnTo>
                  <a:lnTo>
                    <a:pt x="511426" y="1079890"/>
                  </a:lnTo>
                  <a:lnTo>
                    <a:pt x="513639" y="1075702"/>
                  </a:lnTo>
                  <a:lnTo>
                    <a:pt x="514224" y="1075465"/>
                  </a:lnTo>
                  <a:lnTo>
                    <a:pt x="514919" y="1073363"/>
                  </a:lnTo>
                  <a:lnTo>
                    <a:pt x="519012" y="1066362"/>
                  </a:lnTo>
                  <a:lnTo>
                    <a:pt x="519471" y="1064623"/>
                  </a:lnTo>
                  <a:lnTo>
                    <a:pt x="519708" y="1063343"/>
                  </a:lnTo>
                  <a:lnTo>
                    <a:pt x="520055" y="1062174"/>
                  </a:lnTo>
                  <a:lnTo>
                    <a:pt x="521098" y="1061004"/>
                  </a:lnTo>
                  <a:lnTo>
                    <a:pt x="522142" y="1061004"/>
                  </a:lnTo>
                  <a:lnTo>
                    <a:pt x="527262" y="1061241"/>
                  </a:lnTo>
                  <a:lnTo>
                    <a:pt x="529601" y="1060656"/>
                  </a:lnTo>
                  <a:lnTo>
                    <a:pt x="534627" y="1058096"/>
                  </a:lnTo>
                  <a:lnTo>
                    <a:pt x="537187" y="1057164"/>
                  </a:lnTo>
                  <a:lnTo>
                    <a:pt x="537645" y="1057401"/>
                  </a:lnTo>
                  <a:lnTo>
                    <a:pt x="538230" y="1059028"/>
                  </a:lnTo>
                  <a:lnTo>
                    <a:pt x="538926" y="1059487"/>
                  </a:lnTo>
                  <a:lnTo>
                    <a:pt x="539858" y="1059250"/>
                  </a:lnTo>
                  <a:lnTo>
                    <a:pt x="540317" y="1059013"/>
                  </a:lnTo>
                  <a:lnTo>
                    <a:pt x="540554" y="1058665"/>
                  </a:lnTo>
                  <a:lnTo>
                    <a:pt x="540554" y="1058554"/>
                  </a:lnTo>
                  <a:lnTo>
                    <a:pt x="541960" y="1057511"/>
                  </a:lnTo>
                  <a:lnTo>
                    <a:pt x="541960" y="1057401"/>
                  </a:lnTo>
                  <a:lnTo>
                    <a:pt x="543129" y="1055520"/>
                  </a:lnTo>
                  <a:lnTo>
                    <a:pt x="544173" y="1055172"/>
                  </a:lnTo>
                  <a:lnTo>
                    <a:pt x="558997" y="1056689"/>
                  </a:lnTo>
                  <a:lnTo>
                    <a:pt x="559108" y="1056689"/>
                  </a:lnTo>
                  <a:lnTo>
                    <a:pt x="559345" y="1056105"/>
                  </a:lnTo>
                  <a:lnTo>
                    <a:pt x="562727" y="1051316"/>
                  </a:lnTo>
                  <a:lnTo>
                    <a:pt x="563185" y="1049799"/>
                  </a:lnTo>
                  <a:lnTo>
                    <a:pt x="563644" y="1045595"/>
                  </a:lnTo>
                  <a:lnTo>
                    <a:pt x="564102" y="1044204"/>
                  </a:lnTo>
                  <a:lnTo>
                    <a:pt x="565145" y="1043161"/>
                  </a:lnTo>
                  <a:lnTo>
                    <a:pt x="566899" y="1042813"/>
                  </a:lnTo>
                  <a:lnTo>
                    <a:pt x="568416" y="1042213"/>
                  </a:lnTo>
                  <a:lnTo>
                    <a:pt x="569807" y="1039416"/>
                  </a:lnTo>
                  <a:lnTo>
                    <a:pt x="571103" y="1038594"/>
                  </a:lnTo>
                  <a:lnTo>
                    <a:pt x="573553" y="1039416"/>
                  </a:lnTo>
                  <a:lnTo>
                    <a:pt x="575291" y="1041153"/>
                  </a:lnTo>
                  <a:lnTo>
                    <a:pt x="577046" y="1042545"/>
                  </a:lnTo>
                  <a:lnTo>
                    <a:pt x="579495" y="1041960"/>
                  </a:lnTo>
                  <a:lnTo>
                    <a:pt x="580080" y="1044884"/>
                  </a:lnTo>
                  <a:lnTo>
                    <a:pt x="581961" y="1045816"/>
                  </a:lnTo>
                  <a:lnTo>
                    <a:pt x="586860" y="1046401"/>
                  </a:lnTo>
                  <a:lnTo>
                    <a:pt x="593150" y="1049909"/>
                  </a:lnTo>
                  <a:lnTo>
                    <a:pt x="594683" y="1051300"/>
                  </a:lnTo>
                  <a:lnTo>
                    <a:pt x="599583" y="1053623"/>
                  </a:lnTo>
                  <a:lnTo>
                    <a:pt x="612526" y="1052454"/>
                  </a:lnTo>
                  <a:lnTo>
                    <a:pt x="616130" y="1053386"/>
                  </a:lnTo>
                  <a:lnTo>
                    <a:pt x="618342" y="1051411"/>
                  </a:lnTo>
                  <a:lnTo>
                    <a:pt x="620444" y="1052106"/>
                  </a:lnTo>
                  <a:lnTo>
                    <a:pt x="622309" y="1053734"/>
                  </a:lnTo>
                  <a:lnTo>
                    <a:pt x="624063" y="1054667"/>
                  </a:lnTo>
                  <a:lnTo>
                    <a:pt x="625454" y="1054667"/>
                  </a:lnTo>
                  <a:lnTo>
                    <a:pt x="626624" y="1054430"/>
                  </a:lnTo>
                  <a:lnTo>
                    <a:pt x="627793" y="1053845"/>
                  </a:lnTo>
                  <a:lnTo>
                    <a:pt x="628726" y="1053023"/>
                  </a:lnTo>
                  <a:lnTo>
                    <a:pt x="629895" y="1052565"/>
                  </a:lnTo>
                  <a:lnTo>
                    <a:pt x="631286" y="1052801"/>
                  </a:lnTo>
                  <a:lnTo>
                    <a:pt x="633973" y="1053734"/>
                  </a:lnTo>
                  <a:lnTo>
                    <a:pt x="638524" y="1053734"/>
                  </a:lnTo>
                  <a:lnTo>
                    <a:pt x="640152" y="1052691"/>
                  </a:lnTo>
                  <a:lnTo>
                    <a:pt x="640958" y="1052801"/>
                  </a:lnTo>
                  <a:lnTo>
                    <a:pt x="641306" y="1054430"/>
                  </a:lnTo>
                  <a:lnTo>
                    <a:pt x="642475" y="1055362"/>
                  </a:lnTo>
                  <a:lnTo>
                    <a:pt x="664649" y="1058871"/>
                  </a:lnTo>
                  <a:lnTo>
                    <a:pt x="671761" y="1058049"/>
                  </a:lnTo>
                  <a:lnTo>
                    <a:pt x="673863" y="1057227"/>
                  </a:lnTo>
                  <a:lnTo>
                    <a:pt x="675396" y="1055710"/>
                  </a:lnTo>
                  <a:lnTo>
                    <a:pt x="675396" y="1055599"/>
                  </a:lnTo>
                  <a:lnTo>
                    <a:pt x="675980" y="1052675"/>
                  </a:lnTo>
                  <a:lnTo>
                    <a:pt x="676455" y="1051980"/>
                  </a:lnTo>
                  <a:lnTo>
                    <a:pt x="676455" y="1051980"/>
                  </a:lnTo>
                  <a:lnTo>
                    <a:pt x="677387" y="1052328"/>
                  </a:lnTo>
                  <a:lnTo>
                    <a:pt x="678430" y="1053497"/>
                  </a:lnTo>
                  <a:lnTo>
                    <a:pt x="678778" y="1055014"/>
                  </a:lnTo>
                  <a:lnTo>
                    <a:pt x="678541" y="1055725"/>
                  </a:lnTo>
                  <a:lnTo>
                    <a:pt x="677261" y="1058396"/>
                  </a:lnTo>
                  <a:lnTo>
                    <a:pt x="676802" y="1059676"/>
                  </a:lnTo>
                  <a:lnTo>
                    <a:pt x="679710" y="1060498"/>
                  </a:lnTo>
                  <a:lnTo>
                    <a:pt x="681923" y="1059328"/>
                  </a:lnTo>
                  <a:lnTo>
                    <a:pt x="684025" y="1057591"/>
                  </a:lnTo>
                  <a:lnTo>
                    <a:pt x="686711" y="1056658"/>
                  </a:lnTo>
                  <a:lnTo>
                    <a:pt x="687754" y="1057132"/>
                  </a:lnTo>
                  <a:lnTo>
                    <a:pt x="688703" y="1059108"/>
                  </a:lnTo>
                  <a:lnTo>
                    <a:pt x="689983" y="1059930"/>
                  </a:lnTo>
                  <a:lnTo>
                    <a:pt x="691500" y="1060040"/>
                  </a:lnTo>
                  <a:lnTo>
                    <a:pt x="693017" y="1059930"/>
                  </a:lnTo>
                  <a:lnTo>
                    <a:pt x="694408" y="1059471"/>
                  </a:lnTo>
                  <a:lnTo>
                    <a:pt x="695578" y="1058886"/>
                  </a:lnTo>
                  <a:lnTo>
                    <a:pt x="694993" y="1060751"/>
                  </a:lnTo>
                  <a:lnTo>
                    <a:pt x="695341" y="1062853"/>
                  </a:lnTo>
                  <a:lnTo>
                    <a:pt x="696273" y="1064718"/>
                  </a:lnTo>
                  <a:lnTo>
                    <a:pt x="698501" y="1068322"/>
                  </a:lnTo>
                  <a:lnTo>
                    <a:pt x="699434" y="1071119"/>
                  </a:lnTo>
                  <a:lnTo>
                    <a:pt x="700951" y="1074849"/>
                  </a:lnTo>
                  <a:lnTo>
                    <a:pt x="701900" y="1076366"/>
                  </a:lnTo>
                  <a:lnTo>
                    <a:pt x="703069" y="1077409"/>
                  </a:lnTo>
                  <a:lnTo>
                    <a:pt x="704823" y="1078341"/>
                  </a:lnTo>
                  <a:lnTo>
                    <a:pt x="708427" y="1078452"/>
                  </a:lnTo>
                  <a:lnTo>
                    <a:pt x="709596" y="1079147"/>
                  </a:lnTo>
                  <a:lnTo>
                    <a:pt x="709359" y="1081597"/>
                  </a:lnTo>
                  <a:lnTo>
                    <a:pt x="708190" y="1084979"/>
                  </a:lnTo>
                  <a:lnTo>
                    <a:pt x="707952" y="1087318"/>
                  </a:lnTo>
                  <a:lnTo>
                    <a:pt x="709469" y="1087887"/>
                  </a:lnTo>
                  <a:lnTo>
                    <a:pt x="711919" y="1085785"/>
                  </a:lnTo>
                  <a:lnTo>
                    <a:pt x="715302" y="1083810"/>
                  </a:lnTo>
                  <a:lnTo>
                    <a:pt x="718683" y="1083462"/>
                  </a:lnTo>
                  <a:lnTo>
                    <a:pt x="720786" y="1085437"/>
                  </a:lnTo>
                  <a:lnTo>
                    <a:pt x="720896" y="1089531"/>
                  </a:lnTo>
                  <a:lnTo>
                    <a:pt x="719616" y="1094193"/>
                  </a:lnTo>
                  <a:lnTo>
                    <a:pt x="720090" y="1096421"/>
                  </a:lnTo>
                  <a:lnTo>
                    <a:pt x="721481" y="1097812"/>
                  </a:lnTo>
                  <a:lnTo>
                    <a:pt x="722998" y="1098049"/>
                  </a:lnTo>
                  <a:lnTo>
                    <a:pt x="724405" y="1098397"/>
                  </a:lnTo>
                  <a:lnTo>
                    <a:pt x="725574" y="1099329"/>
                  </a:lnTo>
                  <a:lnTo>
                    <a:pt x="728150" y="1102711"/>
                  </a:lnTo>
                  <a:lnTo>
                    <a:pt x="732117" y="1104814"/>
                  </a:lnTo>
                  <a:lnTo>
                    <a:pt x="741220" y="1107848"/>
                  </a:lnTo>
                  <a:lnTo>
                    <a:pt x="745298" y="1109365"/>
                  </a:lnTo>
                  <a:lnTo>
                    <a:pt x="746341" y="1112036"/>
                  </a:lnTo>
                  <a:lnTo>
                    <a:pt x="746799" y="1116477"/>
                  </a:lnTo>
                  <a:lnTo>
                    <a:pt x="747258" y="1118689"/>
                  </a:lnTo>
                  <a:lnTo>
                    <a:pt x="748190" y="1120318"/>
                  </a:lnTo>
                  <a:lnTo>
                    <a:pt x="749233" y="1121850"/>
                  </a:lnTo>
                  <a:lnTo>
                    <a:pt x="750529" y="1123130"/>
                  </a:lnTo>
                  <a:lnTo>
                    <a:pt x="752046" y="1124063"/>
                  </a:lnTo>
                  <a:lnTo>
                    <a:pt x="761956" y="1128725"/>
                  </a:lnTo>
                  <a:lnTo>
                    <a:pt x="765227" y="1131759"/>
                  </a:lnTo>
                  <a:lnTo>
                    <a:pt x="767803" y="1135142"/>
                  </a:lnTo>
                  <a:lnTo>
                    <a:pt x="768973" y="1136074"/>
                  </a:lnTo>
                  <a:lnTo>
                    <a:pt x="775374" y="1139235"/>
                  </a:lnTo>
                  <a:lnTo>
                    <a:pt x="778187" y="1141337"/>
                  </a:lnTo>
                  <a:lnTo>
                    <a:pt x="779941" y="1143661"/>
                  </a:lnTo>
                  <a:lnTo>
                    <a:pt x="782738" y="1149034"/>
                  </a:lnTo>
                  <a:lnTo>
                    <a:pt x="781695" y="1152416"/>
                  </a:lnTo>
                  <a:lnTo>
                    <a:pt x="782738" y="1154518"/>
                  </a:lnTo>
                  <a:lnTo>
                    <a:pt x="789850" y="1160587"/>
                  </a:lnTo>
                  <a:lnTo>
                    <a:pt x="790324" y="1161519"/>
                  </a:lnTo>
                  <a:lnTo>
                    <a:pt x="790909" y="1162451"/>
                  </a:lnTo>
                  <a:lnTo>
                    <a:pt x="792537" y="1162910"/>
                  </a:lnTo>
                  <a:lnTo>
                    <a:pt x="794181" y="1163147"/>
                  </a:lnTo>
                  <a:lnTo>
                    <a:pt x="795461" y="1163606"/>
                  </a:lnTo>
                  <a:lnTo>
                    <a:pt x="796630" y="1165818"/>
                  </a:lnTo>
                  <a:lnTo>
                    <a:pt x="797673" y="1174921"/>
                  </a:lnTo>
                  <a:lnTo>
                    <a:pt x="800344" y="1181101"/>
                  </a:lnTo>
                  <a:lnTo>
                    <a:pt x="800818" y="1184372"/>
                  </a:lnTo>
                  <a:lnTo>
                    <a:pt x="799649" y="1187754"/>
                  </a:lnTo>
                  <a:lnTo>
                    <a:pt x="800581" y="1188687"/>
                  </a:lnTo>
                  <a:lnTo>
                    <a:pt x="801166" y="1189967"/>
                  </a:lnTo>
                  <a:lnTo>
                    <a:pt x="801403" y="1191721"/>
                  </a:lnTo>
                  <a:lnTo>
                    <a:pt x="801403" y="1193713"/>
                  </a:lnTo>
                  <a:lnTo>
                    <a:pt x="802225" y="1194882"/>
                  </a:lnTo>
                  <a:lnTo>
                    <a:pt x="803869" y="1196052"/>
                  </a:lnTo>
                  <a:lnTo>
                    <a:pt x="805496" y="1197806"/>
                  </a:lnTo>
                  <a:lnTo>
                    <a:pt x="806208" y="1200256"/>
                  </a:lnTo>
                  <a:lnTo>
                    <a:pt x="806555" y="1200840"/>
                  </a:lnTo>
                  <a:lnTo>
                    <a:pt x="808657" y="1201883"/>
                  </a:lnTo>
                  <a:lnTo>
                    <a:pt x="809353" y="1202342"/>
                  </a:lnTo>
                  <a:lnTo>
                    <a:pt x="809811" y="1203622"/>
                  </a:lnTo>
                  <a:lnTo>
                    <a:pt x="808879" y="1205613"/>
                  </a:lnTo>
                  <a:lnTo>
                    <a:pt x="809337" y="1206656"/>
                  </a:lnTo>
                  <a:lnTo>
                    <a:pt x="810269" y="1207115"/>
                  </a:lnTo>
                  <a:lnTo>
                    <a:pt x="812245" y="1207225"/>
                  </a:lnTo>
                  <a:lnTo>
                    <a:pt x="813177" y="1207810"/>
                  </a:lnTo>
                  <a:lnTo>
                    <a:pt x="813762" y="1208632"/>
                  </a:lnTo>
                  <a:lnTo>
                    <a:pt x="814458" y="1210275"/>
                  </a:lnTo>
                  <a:lnTo>
                    <a:pt x="815042" y="1211081"/>
                  </a:lnTo>
                  <a:lnTo>
                    <a:pt x="815864" y="1212599"/>
                  </a:lnTo>
                  <a:lnTo>
                    <a:pt x="819246" y="1227755"/>
                  </a:lnTo>
                  <a:lnTo>
                    <a:pt x="821000" y="1231248"/>
                  </a:lnTo>
                  <a:lnTo>
                    <a:pt x="826010" y="1237901"/>
                  </a:lnTo>
                  <a:lnTo>
                    <a:pt x="825773" y="1240699"/>
                  </a:lnTo>
                  <a:lnTo>
                    <a:pt x="827290" y="1241742"/>
                  </a:lnTo>
                  <a:lnTo>
                    <a:pt x="830562" y="1243386"/>
                  </a:lnTo>
                  <a:lnTo>
                    <a:pt x="831968" y="1244428"/>
                  </a:lnTo>
                  <a:lnTo>
                    <a:pt x="832553" y="1245962"/>
                  </a:lnTo>
                  <a:lnTo>
                    <a:pt x="832316" y="1249691"/>
                  </a:lnTo>
                  <a:lnTo>
                    <a:pt x="832427" y="1251445"/>
                  </a:lnTo>
                  <a:lnTo>
                    <a:pt x="834292" y="1254701"/>
                  </a:lnTo>
                  <a:lnTo>
                    <a:pt x="837089" y="1256582"/>
                  </a:lnTo>
                  <a:lnTo>
                    <a:pt x="842810" y="1258905"/>
                  </a:lnTo>
                  <a:lnTo>
                    <a:pt x="842700" y="1258905"/>
                  </a:lnTo>
                  <a:lnTo>
                    <a:pt x="838717" y="1261007"/>
                  </a:lnTo>
                  <a:lnTo>
                    <a:pt x="838022" y="1262176"/>
                  </a:lnTo>
                  <a:lnTo>
                    <a:pt x="838258" y="1263915"/>
                  </a:lnTo>
                  <a:lnTo>
                    <a:pt x="839207" y="1265211"/>
                  </a:lnTo>
                  <a:lnTo>
                    <a:pt x="840376" y="1266144"/>
                  </a:lnTo>
                  <a:lnTo>
                    <a:pt x="840835" y="1267076"/>
                  </a:lnTo>
                  <a:lnTo>
                    <a:pt x="841530" y="1272797"/>
                  </a:lnTo>
                  <a:lnTo>
                    <a:pt x="842700" y="1278281"/>
                  </a:lnTo>
                  <a:lnTo>
                    <a:pt x="846651" y="1283528"/>
                  </a:lnTo>
                  <a:lnTo>
                    <a:pt x="848753" y="1287036"/>
                  </a:lnTo>
                  <a:lnTo>
                    <a:pt x="848863" y="1289597"/>
                  </a:lnTo>
                  <a:lnTo>
                    <a:pt x="847931" y="1292521"/>
                  </a:lnTo>
                  <a:lnTo>
                    <a:pt x="849211" y="1295555"/>
                  </a:lnTo>
                  <a:lnTo>
                    <a:pt x="851661" y="1298116"/>
                  </a:lnTo>
                  <a:lnTo>
                    <a:pt x="853984" y="1299854"/>
                  </a:lnTo>
                  <a:lnTo>
                    <a:pt x="857840" y="1300550"/>
                  </a:lnTo>
                  <a:lnTo>
                    <a:pt x="858773" y="1300897"/>
                  </a:lnTo>
                  <a:lnTo>
                    <a:pt x="859231" y="1302193"/>
                  </a:lnTo>
                  <a:lnTo>
                    <a:pt x="859468" y="1304406"/>
                  </a:lnTo>
                  <a:lnTo>
                    <a:pt x="859926" y="1306508"/>
                  </a:lnTo>
                  <a:lnTo>
                    <a:pt x="861096" y="1307440"/>
                  </a:lnTo>
                  <a:lnTo>
                    <a:pt x="863308" y="1307803"/>
                  </a:lnTo>
                  <a:lnTo>
                    <a:pt x="876948" y="1314805"/>
                  </a:lnTo>
                  <a:lnTo>
                    <a:pt x="879524" y="1317365"/>
                  </a:lnTo>
                  <a:lnTo>
                    <a:pt x="880567" y="1320874"/>
                  </a:lnTo>
                  <a:lnTo>
                    <a:pt x="880677" y="1322976"/>
                  </a:lnTo>
                  <a:lnTo>
                    <a:pt x="881041" y="1324019"/>
                  </a:lnTo>
                  <a:lnTo>
                    <a:pt x="883016" y="1326232"/>
                  </a:lnTo>
                  <a:lnTo>
                    <a:pt x="884881" y="1327875"/>
                  </a:lnTo>
                  <a:lnTo>
                    <a:pt x="885924" y="1328222"/>
                  </a:lnTo>
                  <a:lnTo>
                    <a:pt x="885814" y="1329029"/>
                  </a:lnTo>
                  <a:lnTo>
                    <a:pt x="885466" y="1330088"/>
                  </a:lnTo>
                  <a:lnTo>
                    <a:pt x="885355" y="1331131"/>
                  </a:lnTo>
                  <a:lnTo>
                    <a:pt x="886288" y="1333707"/>
                  </a:lnTo>
                  <a:lnTo>
                    <a:pt x="887220" y="1335793"/>
                  </a:lnTo>
                  <a:lnTo>
                    <a:pt x="888611" y="1337785"/>
                  </a:lnTo>
                  <a:lnTo>
                    <a:pt x="890602" y="1340234"/>
                  </a:lnTo>
                  <a:lnTo>
                    <a:pt x="892578" y="1340929"/>
                  </a:lnTo>
                  <a:lnTo>
                    <a:pt x="895612" y="1341609"/>
                  </a:lnTo>
                  <a:lnTo>
                    <a:pt x="897367" y="1342778"/>
                  </a:lnTo>
                  <a:lnTo>
                    <a:pt x="895739" y="1345102"/>
                  </a:lnTo>
                  <a:lnTo>
                    <a:pt x="897019" y="1347330"/>
                  </a:lnTo>
                  <a:lnTo>
                    <a:pt x="899231" y="1350238"/>
                  </a:lnTo>
                  <a:lnTo>
                    <a:pt x="901681" y="1352687"/>
                  </a:lnTo>
                  <a:lnTo>
                    <a:pt x="903909" y="1353636"/>
                  </a:lnTo>
                  <a:lnTo>
                    <a:pt x="904257" y="1354316"/>
                  </a:lnTo>
                  <a:lnTo>
                    <a:pt x="903673" y="1355959"/>
                  </a:lnTo>
                  <a:lnTo>
                    <a:pt x="902503" y="1358409"/>
                  </a:lnTo>
                  <a:lnTo>
                    <a:pt x="902977" y="1360163"/>
                  </a:lnTo>
                  <a:lnTo>
                    <a:pt x="904036" y="1361080"/>
                  </a:lnTo>
                  <a:lnTo>
                    <a:pt x="905316" y="1361775"/>
                  </a:lnTo>
                  <a:lnTo>
                    <a:pt x="906359" y="1363182"/>
                  </a:lnTo>
                  <a:lnTo>
                    <a:pt x="906596" y="1364699"/>
                  </a:lnTo>
                  <a:lnTo>
                    <a:pt x="906248" y="1368081"/>
                  </a:lnTo>
                  <a:lnTo>
                    <a:pt x="906359" y="1369614"/>
                  </a:lnTo>
                  <a:lnTo>
                    <a:pt x="907070" y="1369725"/>
                  </a:lnTo>
                  <a:lnTo>
                    <a:pt x="908935" y="1371352"/>
                  </a:lnTo>
                  <a:lnTo>
                    <a:pt x="910563" y="1373106"/>
                  </a:lnTo>
                  <a:lnTo>
                    <a:pt x="910674" y="1373928"/>
                  </a:lnTo>
                  <a:lnTo>
                    <a:pt x="914056" y="1374608"/>
                  </a:lnTo>
                  <a:lnTo>
                    <a:pt x="915794" y="1376252"/>
                  </a:lnTo>
                  <a:lnTo>
                    <a:pt x="917090" y="1378354"/>
                  </a:lnTo>
                  <a:lnTo>
                    <a:pt x="918718" y="1380345"/>
                  </a:lnTo>
                  <a:lnTo>
                    <a:pt x="920125" y="1381025"/>
                  </a:lnTo>
                  <a:lnTo>
                    <a:pt x="922574" y="1381847"/>
                  </a:lnTo>
                  <a:lnTo>
                    <a:pt x="923507" y="1382432"/>
                  </a:lnTo>
                  <a:lnTo>
                    <a:pt x="924092" y="1383822"/>
                  </a:lnTo>
                  <a:lnTo>
                    <a:pt x="924439" y="1385703"/>
                  </a:lnTo>
                  <a:lnTo>
                    <a:pt x="924898" y="1387205"/>
                  </a:lnTo>
                  <a:lnTo>
                    <a:pt x="925941" y="1387900"/>
                  </a:lnTo>
                  <a:lnTo>
                    <a:pt x="928390" y="1391645"/>
                  </a:lnTo>
                  <a:lnTo>
                    <a:pt x="929086" y="1392341"/>
                  </a:lnTo>
                  <a:lnTo>
                    <a:pt x="934112" y="1392341"/>
                  </a:lnTo>
                  <a:lnTo>
                    <a:pt x="934933" y="1393163"/>
                  </a:lnTo>
                  <a:lnTo>
                    <a:pt x="936324" y="1395834"/>
                  </a:lnTo>
                  <a:lnTo>
                    <a:pt x="936909" y="1396418"/>
                  </a:lnTo>
                  <a:lnTo>
                    <a:pt x="938426" y="1396418"/>
                  </a:lnTo>
                  <a:lnTo>
                    <a:pt x="941334" y="1394790"/>
                  </a:lnTo>
                  <a:lnTo>
                    <a:pt x="943088" y="1394316"/>
                  </a:lnTo>
                  <a:lnTo>
                    <a:pt x="944479" y="1394917"/>
                  </a:lnTo>
                  <a:lnTo>
                    <a:pt x="946233" y="1397951"/>
                  </a:lnTo>
                  <a:lnTo>
                    <a:pt x="947055" y="1398663"/>
                  </a:lnTo>
                  <a:lnTo>
                    <a:pt x="949378" y="1399484"/>
                  </a:lnTo>
                  <a:lnTo>
                    <a:pt x="952176" y="1400748"/>
                  </a:lnTo>
                  <a:lnTo>
                    <a:pt x="954973" y="1403324"/>
                  </a:lnTo>
                  <a:lnTo>
                    <a:pt x="956143" y="1405663"/>
                  </a:lnTo>
                  <a:lnTo>
                    <a:pt x="956143" y="1411970"/>
                  </a:lnTo>
                  <a:lnTo>
                    <a:pt x="955795" y="1415573"/>
                  </a:lnTo>
                  <a:lnTo>
                    <a:pt x="955795" y="1417201"/>
                  </a:lnTo>
                  <a:lnTo>
                    <a:pt x="956728" y="1417912"/>
                  </a:lnTo>
                  <a:lnTo>
                    <a:pt x="958829" y="1418023"/>
                  </a:lnTo>
                  <a:lnTo>
                    <a:pt x="959888" y="1418607"/>
                  </a:lnTo>
                  <a:lnTo>
                    <a:pt x="960473" y="1419872"/>
                  </a:lnTo>
                  <a:lnTo>
                    <a:pt x="960931" y="1422100"/>
                  </a:lnTo>
                  <a:lnTo>
                    <a:pt x="960931" y="1422796"/>
                  </a:lnTo>
                  <a:lnTo>
                    <a:pt x="961042" y="1428627"/>
                  </a:lnTo>
                  <a:lnTo>
                    <a:pt x="960584" y="1430492"/>
                  </a:lnTo>
                  <a:lnTo>
                    <a:pt x="959414" y="1434111"/>
                  </a:lnTo>
                  <a:lnTo>
                    <a:pt x="958940" y="1437272"/>
                  </a:lnTo>
                  <a:lnTo>
                    <a:pt x="958245" y="1439232"/>
                  </a:lnTo>
                  <a:lnTo>
                    <a:pt x="958134" y="1440986"/>
                  </a:lnTo>
                  <a:lnTo>
                    <a:pt x="957676" y="1442377"/>
                  </a:lnTo>
                  <a:lnTo>
                    <a:pt x="955337" y="1444953"/>
                  </a:lnTo>
                  <a:lnTo>
                    <a:pt x="955226" y="1445064"/>
                  </a:lnTo>
                  <a:lnTo>
                    <a:pt x="954294" y="1446691"/>
                  </a:lnTo>
                  <a:lnTo>
                    <a:pt x="958261" y="1448208"/>
                  </a:lnTo>
                  <a:lnTo>
                    <a:pt x="959193" y="1448904"/>
                  </a:lnTo>
                  <a:lnTo>
                    <a:pt x="959430" y="1449252"/>
                  </a:lnTo>
                  <a:lnTo>
                    <a:pt x="959667" y="1450547"/>
                  </a:lnTo>
                  <a:lnTo>
                    <a:pt x="960125" y="1451132"/>
                  </a:lnTo>
                  <a:lnTo>
                    <a:pt x="961643" y="1451828"/>
                  </a:lnTo>
                  <a:lnTo>
                    <a:pt x="962101" y="1452159"/>
                  </a:lnTo>
                  <a:lnTo>
                    <a:pt x="964076" y="1454498"/>
                  </a:lnTo>
                  <a:lnTo>
                    <a:pt x="965594" y="1457075"/>
                  </a:lnTo>
                  <a:lnTo>
                    <a:pt x="966637" y="1459873"/>
                  </a:lnTo>
                  <a:lnTo>
                    <a:pt x="966874" y="1462907"/>
                  </a:lnTo>
                  <a:lnTo>
                    <a:pt x="966415" y="1465941"/>
                  </a:lnTo>
                  <a:lnTo>
                    <a:pt x="964440" y="1472721"/>
                  </a:lnTo>
                  <a:lnTo>
                    <a:pt x="964092" y="1475866"/>
                  </a:lnTo>
                  <a:lnTo>
                    <a:pt x="964440" y="1476577"/>
                  </a:lnTo>
                  <a:lnTo>
                    <a:pt x="965025" y="1477510"/>
                  </a:lnTo>
                  <a:lnTo>
                    <a:pt x="965720" y="1478663"/>
                  </a:lnTo>
                  <a:lnTo>
                    <a:pt x="965957" y="1480070"/>
                  </a:lnTo>
                  <a:lnTo>
                    <a:pt x="965609" y="1481350"/>
                  </a:lnTo>
                  <a:lnTo>
                    <a:pt x="962812" y="1486487"/>
                  </a:lnTo>
                  <a:lnTo>
                    <a:pt x="965372" y="1489995"/>
                  </a:lnTo>
                  <a:lnTo>
                    <a:pt x="965957" y="1490928"/>
                  </a:lnTo>
                  <a:lnTo>
                    <a:pt x="968059" y="1492555"/>
                  </a:lnTo>
                  <a:lnTo>
                    <a:pt x="969355" y="1493140"/>
                  </a:lnTo>
                  <a:lnTo>
                    <a:pt x="970525" y="1493140"/>
                  </a:lnTo>
                  <a:lnTo>
                    <a:pt x="971694" y="1493377"/>
                  </a:lnTo>
                  <a:lnTo>
                    <a:pt x="972642" y="1494657"/>
                  </a:lnTo>
                  <a:lnTo>
                    <a:pt x="972990" y="1496411"/>
                  </a:lnTo>
                  <a:lnTo>
                    <a:pt x="972990" y="1499557"/>
                  </a:lnTo>
                  <a:lnTo>
                    <a:pt x="973575" y="1501295"/>
                  </a:lnTo>
                  <a:lnTo>
                    <a:pt x="974855" y="1502591"/>
                  </a:lnTo>
                  <a:lnTo>
                    <a:pt x="980560" y="1507127"/>
                  </a:lnTo>
                  <a:lnTo>
                    <a:pt x="982077" y="1509229"/>
                  </a:lnTo>
                  <a:lnTo>
                    <a:pt x="986629" y="1514697"/>
                  </a:lnTo>
                  <a:lnTo>
                    <a:pt x="988605" y="1517257"/>
                  </a:lnTo>
                  <a:lnTo>
                    <a:pt x="991054" y="1519707"/>
                  </a:lnTo>
                  <a:lnTo>
                    <a:pt x="993030" y="1522283"/>
                  </a:lnTo>
                  <a:lnTo>
                    <a:pt x="995132" y="1529158"/>
                  </a:lnTo>
                  <a:lnTo>
                    <a:pt x="996997" y="1536507"/>
                  </a:lnTo>
                  <a:lnTo>
                    <a:pt x="1002718" y="1553070"/>
                  </a:lnTo>
                  <a:lnTo>
                    <a:pt x="1003176" y="1555646"/>
                  </a:lnTo>
                  <a:lnTo>
                    <a:pt x="1004219" y="1563454"/>
                  </a:lnTo>
                  <a:lnTo>
                    <a:pt x="1005152" y="1567088"/>
                  </a:lnTo>
                  <a:lnTo>
                    <a:pt x="1008534" y="1568479"/>
                  </a:lnTo>
                  <a:lnTo>
                    <a:pt x="1012153" y="1569301"/>
                  </a:lnTo>
                  <a:lnTo>
                    <a:pt x="1013892" y="1571513"/>
                  </a:lnTo>
                  <a:lnTo>
                    <a:pt x="1015519" y="1575828"/>
                  </a:lnTo>
                  <a:lnTo>
                    <a:pt x="1015867" y="1577820"/>
                  </a:lnTo>
                  <a:lnTo>
                    <a:pt x="1015282" y="1579700"/>
                  </a:lnTo>
                  <a:lnTo>
                    <a:pt x="1014002" y="1581676"/>
                  </a:lnTo>
                  <a:lnTo>
                    <a:pt x="1013180" y="1583651"/>
                  </a:lnTo>
                  <a:lnTo>
                    <a:pt x="1013528" y="1585390"/>
                  </a:lnTo>
                  <a:lnTo>
                    <a:pt x="1016436" y="1587729"/>
                  </a:lnTo>
                  <a:lnTo>
                    <a:pt x="1019233" y="1588203"/>
                  </a:lnTo>
                  <a:lnTo>
                    <a:pt x="1021809" y="1587855"/>
                  </a:lnTo>
                  <a:lnTo>
                    <a:pt x="1024623" y="1587966"/>
                  </a:lnTo>
                  <a:lnTo>
                    <a:pt x="1025318" y="1588424"/>
                  </a:lnTo>
                  <a:lnTo>
                    <a:pt x="1026251" y="1589688"/>
                  </a:lnTo>
                  <a:lnTo>
                    <a:pt x="1027072" y="1590052"/>
                  </a:lnTo>
                  <a:lnTo>
                    <a:pt x="1028005" y="1589815"/>
                  </a:lnTo>
                  <a:lnTo>
                    <a:pt x="1030454" y="1588771"/>
                  </a:lnTo>
                  <a:lnTo>
                    <a:pt x="1033836" y="1588883"/>
                  </a:lnTo>
                  <a:lnTo>
                    <a:pt x="1035006" y="1589704"/>
                  </a:lnTo>
                  <a:lnTo>
                    <a:pt x="1036286" y="1592154"/>
                  </a:lnTo>
                  <a:lnTo>
                    <a:pt x="1038515" y="1589926"/>
                  </a:lnTo>
                  <a:lnTo>
                    <a:pt x="1043761" y="1593798"/>
                  </a:lnTo>
                  <a:lnTo>
                    <a:pt x="1047017" y="1593102"/>
                  </a:lnTo>
                  <a:lnTo>
                    <a:pt x="1048313" y="1593924"/>
                  </a:lnTo>
                  <a:lnTo>
                    <a:pt x="1049704" y="1594272"/>
                  </a:lnTo>
                  <a:lnTo>
                    <a:pt x="1050873" y="1594034"/>
                  </a:lnTo>
                  <a:lnTo>
                    <a:pt x="1051695" y="1592992"/>
                  </a:lnTo>
                  <a:lnTo>
                    <a:pt x="1051806" y="1592992"/>
                  </a:lnTo>
                  <a:lnTo>
                    <a:pt x="1053323" y="1593924"/>
                  </a:lnTo>
                  <a:lnTo>
                    <a:pt x="1054493" y="1593576"/>
                  </a:lnTo>
                  <a:lnTo>
                    <a:pt x="1055425" y="1592881"/>
                  </a:lnTo>
                  <a:lnTo>
                    <a:pt x="1056705" y="1592992"/>
                  </a:lnTo>
                  <a:lnTo>
                    <a:pt x="1057527" y="1593576"/>
                  </a:lnTo>
                  <a:lnTo>
                    <a:pt x="1059629" y="1596121"/>
                  </a:lnTo>
                  <a:lnTo>
                    <a:pt x="1064544" y="1599171"/>
                  </a:lnTo>
                  <a:lnTo>
                    <a:pt x="1066061" y="1601036"/>
                  </a:lnTo>
                  <a:lnTo>
                    <a:pt x="1065477" y="1603596"/>
                  </a:lnTo>
                  <a:lnTo>
                    <a:pt x="1067452" y="1603485"/>
                  </a:lnTo>
                  <a:lnTo>
                    <a:pt x="1069207" y="1603596"/>
                  </a:lnTo>
                  <a:lnTo>
                    <a:pt x="1070945" y="1604181"/>
                  </a:lnTo>
                  <a:lnTo>
                    <a:pt x="1072336" y="1605587"/>
                  </a:lnTo>
                  <a:lnTo>
                    <a:pt x="1070597" y="1607690"/>
                  </a:lnTo>
                  <a:lnTo>
                    <a:pt x="1070834" y="1608496"/>
                  </a:lnTo>
                  <a:lnTo>
                    <a:pt x="1072115" y="1608606"/>
                  </a:lnTo>
                  <a:lnTo>
                    <a:pt x="1073284" y="1608954"/>
                  </a:lnTo>
                  <a:lnTo>
                    <a:pt x="1076208" y="1611751"/>
                  </a:lnTo>
                  <a:lnTo>
                    <a:pt x="1077851" y="1612699"/>
                  </a:lnTo>
                  <a:lnTo>
                    <a:pt x="1079716" y="1613047"/>
                  </a:lnTo>
                  <a:lnTo>
                    <a:pt x="1087998" y="1609775"/>
                  </a:lnTo>
                  <a:lnTo>
                    <a:pt x="1092091" y="1611878"/>
                  </a:lnTo>
                  <a:lnTo>
                    <a:pt x="1096516" y="1613047"/>
                  </a:lnTo>
                  <a:lnTo>
                    <a:pt x="1100609" y="1614565"/>
                  </a:lnTo>
                  <a:lnTo>
                    <a:pt x="1103533" y="1618057"/>
                  </a:lnTo>
                  <a:lnTo>
                    <a:pt x="1105398" y="1615718"/>
                  </a:lnTo>
                  <a:lnTo>
                    <a:pt x="1105746" y="1615260"/>
                  </a:lnTo>
                  <a:lnTo>
                    <a:pt x="1109697" y="1616429"/>
                  </a:lnTo>
                  <a:lnTo>
                    <a:pt x="1114249" y="1619006"/>
                  </a:lnTo>
                  <a:lnTo>
                    <a:pt x="1118105" y="1620048"/>
                  </a:lnTo>
                  <a:lnTo>
                    <a:pt x="1117062" y="1623194"/>
                  </a:lnTo>
                  <a:lnTo>
                    <a:pt x="1117062" y="1624821"/>
                  </a:lnTo>
                  <a:lnTo>
                    <a:pt x="1118690" y="1625296"/>
                  </a:lnTo>
                  <a:lnTo>
                    <a:pt x="1122530" y="1625296"/>
                  </a:lnTo>
                  <a:lnTo>
                    <a:pt x="1123352" y="1626338"/>
                  </a:lnTo>
                  <a:lnTo>
                    <a:pt x="1126734" y="1631222"/>
                  </a:lnTo>
                  <a:lnTo>
                    <a:pt x="1128157" y="1632755"/>
                  </a:lnTo>
                  <a:lnTo>
                    <a:pt x="1139220" y="1638239"/>
                  </a:lnTo>
                  <a:lnTo>
                    <a:pt x="1144593" y="1639756"/>
                  </a:lnTo>
                  <a:lnTo>
                    <a:pt x="1149476" y="1639867"/>
                  </a:lnTo>
                  <a:lnTo>
                    <a:pt x="1156130" y="1638002"/>
                  </a:lnTo>
                  <a:lnTo>
                    <a:pt x="1158927" y="1638587"/>
                  </a:lnTo>
                  <a:lnTo>
                    <a:pt x="1160208" y="1642427"/>
                  </a:lnTo>
                  <a:lnTo>
                    <a:pt x="1161598" y="1643012"/>
                  </a:lnTo>
                  <a:lnTo>
                    <a:pt x="1164506" y="1641953"/>
                  </a:lnTo>
                  <a:lnTo>
                    <a:pt x="1168947" y="1639630"/>
                  </a:lnTo>
                  <a:lnTo>
                    <a:pt x="1170923" y="1639393"/>
                  </a:lnTo>
                  <a:lnTo>
                    <a:pt x="1179078" y="1640436"/>
                  </a:lnTo>
                  <a:lnTo>
                    <a:pt x="1188070" y="1639156"/>
                  </a:lnTo>
                  <a:lnTo>
                    <a:pt x="1198802" y="1639045"/>
                  </a:lnTo>
                  <a:lnTo>
                    <a:pt x="1201599" y="1639740"/>
                  </a:lnTo>
                  <a:lnTo>
                    <a:pt x="1201947" y="1642064"/>
                  </a:lnTo>
                  <a:lnTo>
                    <a:pt x="1203811" y="1642664"/>
                  </a:lnTo>
                  <a:lnTo>
                    <a:pt x="1216297" y="1643123"/>
                  </a:lnTo>
                  <a:lnTo>
                    <a:pt x="1219110" y="1643708"/>
                  </a:lnTo>
                  <a:lnTo>
                    <a:pt x="1221670" y="1645003"/>
                  </a:lnTo>
                  <a:lnTo>
                    <a:pt x="1224468" y="1646979"/>
                  </a:lnTo>
                  <a:lnTo>
                    <a:pt x="1225858" y="1649081"/>
                  </a:lnTo>
                  <a:lnTo>
                    <a:pt x="1227028" y="1651531"/>
                  </a:lnTo>
                  <a:lnTo>
                    <a:pt x="1228545" y="1653632"/>
                  </a:lnTo>
                  <a:lnTo>
                    <a:pt x="1232765" y="1655261"/>
                  </a:lnTo>
                  <a:lnTo>
                    <a:pt x="1239292" y="1661661"/>
                  </a:lnTo>
                  <a:lnTo>
                    <a:pt x="1241852" y="1663416"/>
                  </a:lnTo>
                  <a:lnTo>
                    <a:pt x="1244176" y="1664237"/>
                  </a:lnTo>
                  <a:lnTo>
                    <a:pt x="1246530" y="1664695"/>
                  </a:lnTo>
                  <a:lnTo>
                    <a:pt x="1249565" y="1664695"/>
                  </a:lnTo>
                  <a:lnTo>
                    <a:pt x="1250608" y="1665865"/>
                  </a:lnTo>
                  <a:lnTo>
                    <a:pt x="1251430" y="1668188"/>
                  </a:lnTo>
                  <a:lnTo>
                    <a:pt x="1252947" y="1670417"/>
                  </a:lnTo>
                  <a:lnTo>
                    <a:pt x="1255981" y="1670875"/>
                  </a:lnTo>
                  <a:lnTo>
                    <a:pt x="1256566" y="1670275"/>
                  </a:lnTo>
                  <a:lnTo>
                    <a:pt x="1256566" y="1670275"/>
                  </a:lnTo>
                  <a:lnTo>
                    <a:pt x="1256566" y="1669342"/>
                  </a:lnTo>
                  <a:lnTo>
                    <a:pt x="1256803" y="1668646"/>
                  </a:lnTo>
                  <a:lnTo>
                    <a:pt x="1256803" y="1668646"/>
                  </a:lnTo>
                  <a:lnTo>
                    <a:pt x="1257973" y="1668646"/>
                  </a:lnTo>
                  <a:lnTo>
                    <a:pt x="1258921" y="1669468"/>
                  </a:lnTo>
                  <a:lnTo>
                    <a:pt x="1259379" y="1670528"/>
                  </a:lnTo>
                  <a:lnTo>
                    <a:pt x="1260075" y="1671570"/>
                  </a:lnTo>
                  <a:lnTo>
                    <a:pt x="1261465" y="1671918"/>
                  </a:lnTo>
                  <a:lnTo>
                    <a:pt x="1264263" y="1670638"/>
                  </a:lnTo>
                  <a:lnTo>
                    <a:pt x="1264263" y="1667588"/>
                  </a:lnTo>
                  <a:lnTo>
                    <a:pt x="1263220" y="1663985"/>
                  </a:lnTo>
                  <a:lnTo>
                    <a:pt x="1262761" y="1661171"/>
                  </a:lnTo>
                  <a:lnTo>
                    <a:pt x="1263220" y="1660255"/>
                  </a:lnTo>
                  <a:lnTo>
                    <a:pt x="1263220" y="1660255"/>
                  </a:lnTo>
                  <a:lnTo>
                    <a:pt x="1266476" y="1657931"/>
                  </a:lnTo>
                  <a:lnTo>
                    <a:pt x="1268925" y="1659559"/>
                  </a:lnTo>
                  <a:lnTo>
                    <a:pt x="1272212" y="1658516"/>
                  </a:lnTo>
                  <a:lnTo>
                    <a:pt x="1273034" y="1657694"/>
                  </a:lnTo>
                  <a:lnTo>
                    <a:pt x="1274789" y="1655940"/>
                  </a:lnTo>
                  <a:lnTo>
                    <a:pt x="1274789" y="1655940"/>
                  </a:lnTo>
                  <a:lnTo>
                    <a:pt x="1275136" y="1653380"/>
                  </a:lnTo>
                  <a:lnTo>
                    <a:pt x="1275136" y="1653380"/>
                  </a:lnTo>
                  <a:lnTo>
                    <a:pt x="1277001" y="1652922"/>
                  </a:lnTo>
                  <a:lnTo>
                    <a:pt x="1283876" y="1653158"/>
                  </a:lnTo>
                  <a:lnTo>
                    <a:pt x="1293216" y="1652226"/>
                  </a:lnTo>
                  <a:lnTo>
                    <a:pt x="1293453" y="1650835"/>
                  </a:lnTo>
                  <a:lnTo>
                    <a:pt x="1292869" y="1643834"/>
                  </a:lnTo>
                  <a:lnTo>
                    <a:pt x="1292410" y="1639408"/>
                  </a:lnTo>
                  <a:lnTo>
                    <a:pt x="1291130" y="1635189"/>
                  </a:lnTo>
                  <a:lnTo>
                    <a:pt x="1289265" y="1634842"/>
                  </a:lnTo>
                  <a:lnTo>
                    <a:pt x="1287748" y="1635900"/>
                  </a:lnTo>
                  <a:lnTo>
                    <a:pt x="1287163" y="1638239"/>
                  </a:lnTo>
                  <a:lnTo>
                    <a:pt x="1287053" y="1641020"/>
                  </a:lnTo>
                  <a:lnTo>
                    <a:pt x="1286468" y="1643471"/>
                  </a:lnTo>
                  <a:lnTo>
                    <a:pt x="1285535" y="1645225"/>
                  </a:lnTo>
                  <a:lnTo>
                    <a:pt x="1284255" y="1646268"/>
                  </a:lnTo>
                  <a:lnTo>
                    <a:pt x="1280857" y="1647880"/>
                  </a:lnTo>
                  <a:lnTo>
                    <a:pt x="1280035" y="1648702"/>
                  </a:lnTo>
                  <a:lnTo>
                    <a:pt x="1279925" y="1649397"/>
                  </a:lnTo>
                  <a:lnTo>
                    <a:pt x="1279467" y="1649634"/>
                  </a:lnTo>
                  <a:lnTo>
                    <a:pt x="1277949" y="1648939"/>
                  </a:lnTo>
                  <a:lnTo>
                    <a:pt x="1277128" y="1648338"/>
                  </a:lnTo>
                  <a:lnTo>
                    <a:pt x="1276669" y="1647422"/>
                  </a:lnTo>
                  <a:lnTo>
                    <a:pt x="1275974" y="1644861"/>
                  </a:lnTo>
                  <a:lnTo>
                    <a:pt x="1275974" y="1642491"/>
                  </a:lnTo>
                  <a:lnTo>
                    <a:pt x="1277491" y="1638761"/>
                  </a:lnTo>
                  <a:lnTo>
                    <a:pt x="1277602" y="1635964"/>
                  </a:lnTo>
                  <a:lnTo>
                    <a:pt x="1279704" y="1636896"/>
                  </a:lnTo>
                  <a:lnTo>
                    <a:pt x="1281094" y="1636437"/>
                  </a:lnTo>
                  <a:lnTo>
                    <a:pt x="1282027" y="1635031"/>
                  </a:lnTo>
                  <a:lnTo>
                    <a:pt x="1282485" y="1632708"/>
                  </a:lnTo>
                  <a:lnTo>
                    <a:pt x="1280747" y="1632013"/>
                  </a:lnTo>
                  <a:lnTo>
                    <a:pt x="1278992" y="1631664"/>
                  </a:lnTo>
                  <a:lnTo>
                    <a:pt x="1275152" y="1631664"/>
                  </a:lnTo>
                  <a:lnTo>
                    <a:pt x="1273413" y="1631428"/>
                  </a:lnTo>
                  <a:lnTo>
                    <a:pt x="1272023" y="1630716"/>
                  </a:lnTo>
                  <a:lnTo>
                    <a:pt x="1270948" y="1630021"/>
                  </a:lnTo>
                  <a:lnTo>
                    <a:pt x="1270126" y="1629784"/>
                  </a:lnTo>
                  <a:lnTo>
                    <a:pt x="1268372" y="1628030"/>
                  </a:lnTo>
                  <a:lnTo>
                    <a:pt x="1267550" y="1623842"/>
                  </a:lnTo>
                  <a:lnTo>
                    <a:pt x="1267661" y="1619179"/>
                  </a:lnTo>
                  <a:lnTo>
                    <a:pt x="1268356" y="1615908"/>
                  </a:lnTo>
                  <a:lnTo>
                    <a:pt x="1266254" y="1612763"/>
                  </a:lnTo>
                  <a:lnTo>
                    <a:pt x="1265559" y="1611356"/>
                  </a:lnTo>
                  <a:lnTo>
                    <a:pt x="1265211" y="1609491"/>
                  </a:lnTo>
                  <a:lnTo>
                    <a:pt x="1265796" y="1608211"/>
                  </a:lnTo>
                  <a:lnTo>
                    <a:pt x="1266618" y="1607168"/>
                  </a:lnTo>
                  <a:lnTo>
                    <a:pt x="1267076" y="1605888"/>
                  </a:lnTo>
                  <a:lnTo>
                    <a:pt x="1266144" y="1604134"/>
                  </a:lnTo>
                  <a:lnTo>
                    <a:pt x="1264974" y="1603312"/>
                  </a:lnTo>
                  <a:lnTo>
                    <a:pt x="1264042" y="1603422"/>
                  </a:lnTo>
                  <a:lnTo>
                    <a:pt x="1263109" y="1603880"/>
                  </a:lnTo>
                  <a:lnTo>
                    <a:pt x="1261829" y="1604228"/>
                  </a:lnTo>
                  <a:lnTo>
                    <a:pt x="1260659" y="1602822"/>
                  </a:lnTo>
                  <a:lnTo>
                    <a:pt x="1260549" y="1599456"/>
                  </a:lnTo>
                  <a:lnTo>
                    <a:pt x="1261244" y="1596168"/>
                  </a:lnTo>
                  <a:lnTo>
                    <a:pt x="1262524" y="1594667"/>
                  </a:lnTo>
                  <a:lnTo>
                    <a:pt x="1263346" y="1593971"/>
                  </a:lnTo>
                  <a:lnTo>
                    <a:pt x="1262761" y="1592802"/>
                  </a:lnTo>
                  <a:lnTo>
                    <a:pt x="1261718" y="1592091"/>
                  </a:lnTo>
                  <a:lnTo>
                    <a:pt x="1261133" y="1592912"/>
                  </a:lnTo>
                  <a:lnTo>
                    <a:pt x="1260786" y="1593497"/>
                  </a:lnTo>
                  <a:lnTo>
                    <a:pt x="1260091" y="1594319"/>
                  </a:lnTo>
                  <a:lnTo>
                    <a:pt x="1259158" y="1594778"/>
                  </a:lnTo>
                  <a:lnTo>
                    <a:pt x="1258226" y="1594778"/>
                  </a:lnTo>
                  <a:lnTo>
                    <a:pt x="1257846" y="1593734"/>
                  </a:lnTo>
                  <a:lnTo>
                    <a:pt x="1259158" y="1590573"/>
                  </a:lnTo>
                  <a:lnTo>
                    <a:pt x="1259047" y="1589278"/>
                  </a:lnTo>
                  <a:lnTo>
                    <a:pt x="1258115" y="1588930"/>
                  </a:lnTo>
                  <a:lnTo>
                    <a:pt x="1255065" y="1588693"/>
                  </a:lnTo>
                  <a:lnTo>
                    <a:pt x="1254022" y="1588361"/>
                  </a:lnTo>
                  <a:lnTo>
                    <a:pt x="1253200" y="1586496"/>
                  </a:lnTo>
                  <a:lnTo>
                    <a:pt x="1252963" y="1584394"/>
                  </a:lnTo>
                  <a:lnTo>
                    <a:pt x="1252268" y="1582751"/>
                  </a:lnTo>
                  <a:lnTo>
                    <a:pt x="1249707" y="1582055"/>
                  </a:lnTo>
                  <a:lnTo>
                    <a:pt x="1247842" y="1582055"/>
                  </a:lnTo>
                  <a:lnTo>
                    <a:pt x="1247495" y="1581470"/>
                  </a:lnTo>
                  <a:lnTo>
                    <a:pt x="1247842" y="1579953"/>
                  </a:lnTo>
                  <a:lnTo>
                    <a:pt x="1248190" y="1575512"/>
                  </a:lnTo>
                  <a:lnTo>
                    <a:pt x="1248774" y="1573189"/>
                  </a:lnTo>
                  <a:lnTo>
                    <a:pt x="1248885" y="1571782"/>
                  </a:lnTo>
                  <a:lnTo>
                    <a:pt x="1244096" y="1570265"/>
                  </a:lnTo>
                  <a:lnTo>
                    <a:pt x="1247842" y="1569096"/>
                  </a:lnTo>
                  <a:lnTo>
                    <a:pt x="1249122" y="1567926"/>
                  </a:lnTo>
                  <a:lnTo>
                    <a:pt x="1249818" y="1565824"/>
                  </a:lnTo>
                  <a:lnTo>
                    <a:pt x="1250165" y="1566772"/>
                  </a:lnTo>
                  <a:lnTo>
                    <a:pt x="1251208" y="1568052"/>
                  </a:lnTo>
                  <a:lnTo>
                    <a:pt x="1251683" y="1569096"/>
                  </a:lnTo>
                  <a:lnTo>
                    <a:pt x="1250640" y="1563959"/>
                  </a:lnTo>
                  <a:lnTo>
                    <a:pt x="1247257" y="1553702"/>
                  </a:lnTo>
                  <a:lnTo>
                    <a:pt x="1245629" y="1543429"/>
                  </a:lnTo>
                  <a:lnTo>
                    <a:pt x="1241995" y="1533520"/>
                  </a:lnTo>
                  <a:lnTo>
                    <a:pt x="1240951" y="1526646"/>
                  </a:lnTo>
                  <a:lnTo>
                    <a:pt x="1240130" y="1524069"/>
                  </a:lnTo>
                  <a:lnTo>
                    <a:pt x="1238960" y="1521746"/>
                  </a:lnTo>
                  <a:lnTo>
                    <a:pt x="1237206" y="1520102"/>
                  </a:lnTo>
                  <a:lnTo>
                    <a:pt x="1234883" y="1519407"/>
                  </a:lnTo>
                  <a:lnTo>
                    <a:pt x="1232907" y="1519407"/>
                  </a:lnTo>
                  <a:lnTo>
                    <a:pt x="1231374" y="1519059"/>
                  </a:lnTo>
                  <a:lnTo>
                    <a:pt x="1230331" y="1517068"/>
                  </a:lnTo>
                  <a:lnTo>
                    <a:pt x="1230220" y="1514981"/>
                  </a:lnTo>
                  <a:lnTo>
                    <a:pt x="1230458" y="1511821"/>
                  </a:lnTo>
                  <a:lnTo>
                    <a:pt x="1231042" y="1508786"/>
                  </a:lnTo>
                  <a:lnTo>
                    <a:pt x="1231991" y="1507254"/>
                  </a:lnTo>
                  <a:lnTo>
                    <a:pt x="1233508" y="1507949"/>
                  </a:lnTo>
                  <a:lnTo>
                    <a:pt x="1239908" y="1513670"/>
                  </a:lnTo>
                  <a:lnTo>
                    <a:pt x="1241536" y="1510509"/>
                  </a:lnTo>
                  <a:lnTo>
                    <a:pt x="1239561" y="1508534"/>
                  </a:lnTo>
                  <a:lnTo>
                    <a:pt x="1233966" y="1506194"/>
                  </a:lnTo>
                  <a:lnTo>
                    <a:pt x="1232338" y="1504314"/>
                  </a:lnTo>
                  <a:lnTo>
                    <a:pt x="1231026" y="1502117"/>
                  </a:lnTo>
                  <a:lnTo>
                    <a:pt x="1230204" y="1499304"/>
                  </a:lnTo>
                  <a:lnTo>
                    <a:pt x="1229620" y="1492650"/>
                  </a:lnTo>
                  <a:lnTo>
                    <a:pt x="1229857" y="1490912"/>
                  </a:lnTo>
                  <a:lnTo>
                    <a:pt x="1231374" y="1490216"/>
                  </a:lnTo>
                  <a:lnTo>
                    <a:pt x="1239197" y="1489394"/>
                  </a:lnTo>
                  <a:lnTo>
                    <a:pt x="1241062" y="1487988"/>
                  </a:lnTo>
                  <a:lnTo>
                    <a:pt x="1240951" y="1485301"/>
                  </a:lnTo>
                  <a:lnTo>
                    <a:pt x="1239197" y="1481461"/>
                  </a:lnTo>
                  <a:lnTo>
                    <a:pt x="1240714" y="1479722"/>
                  </a:lnTo>
                  <a:lnTo>
                    <a:pt x="1239782" y="1477621"/>
                  </a:lnTo>
                  <a:lnTo>
                    <a:pt x="1238391" y="1475756"/>
                  </a:lnTo>
                  <a:lnTo>
                    <a:pt x="1238502" y="1474807"/>
                  </a:lnTo>
                  <a:lnTo>
                    <a:pt x="1240714" y="1474570"/>
                  </a:lnTo>
                  <a:lnTo>
                    <a:pt x="1242817" y="1473748"/>
                  </a:lnTo>
                  <a:lnTo>
                    <a:pt x="1244555" y="1472342"/>
                  </a:lnTo>
                  <a:lnTo>
                    <a:pt x="1245503" y="1470493"/>
                  </a:lnTo>
                  <a:lnTo>
                    <a:pt x="1245156" y="1468502"/>
                  </a:lnTo>
                  <a:lnTo>
                    <a:pt x="1244081" y="1466051"/>
                  </a:lnTo>
                  <a:lnTo>
                    <a:pt x="1243623" y="1463949"/>
                  </a:lnTo>
                  <a:lnTo>
                    <a:pt x="1244902" y="1463017"/>
                  </a:lnTo>
                  <a:lnTo>
                    <a:pt x="1245503" y="1461848"/>
                  </a:lnTo>
                  <a:lnTo>
                    <a:pt x="1245614" y="1459034"/>
                  </a:lnTo>
                  <a:lnTo>
                    <a:pt x="1245503" y="1456127"/>
                  </a:lnTo>
                  <a:lnTo>
                    <a:pt x="1245156" y="1454498"/>
                  </a:lnTo>
                  <a:lnTo>
                    <a:pt x="1246783" y="1453803"/>
                  </a:lnTo>
                  <a:lnTo>
                    <a:pt x="1247716" y="1452049"/>
                  </a:lnTo>
                  <a:lnTo>
                    <a:pt x="1247826" y="1449963"/>
                  </a:lnTo>
                  <a:lnTo>
                    <a:pt x="1247005" y="1447971"/>
                  </a:lnTo>
                  <a:lnTo>
                    <a:pt x="1237791" y="1451132"/>
                  </a:lnTo>
                  <a:lnTo>
                    <a:pt x="1235120" y="1452998"/>
                  </a:lnTo>
                  <a:lnTo>
                    <a:pt x="1232560" y="1454278"/>
                  </a:lnTo>
                  <a:lnTo>
                    <a:pt x="1229051" y="1454278"/>
                  </a:lnTo>
                  <a:lnTo>
                    <a:pt x="1222065" y="1452761"/>
                  </a:lnTo>
                  <a:lnTo>
                    <a:pt x="1219031" y="1451607"/>
                  </a:lnTo>
                  <a:lnTo>
                    <a:pt x="1216802" y="1450216"/>
                  </a:lnTo>
                  <a:lnTo>
                    <a:pt x="1214590" y="1449157"/>
                  </a:lnTo>
                  <a:lnTo>
                    <a:pt x="1211097" y="1448698"/>
                  </a:lnTo>
                  <a:lnTo>
                    <a:pt x="1204096" y="1449394"/>
                  </a:lnTo>
                  <a:lnTo>
                    <a:pt x="1201061" y="1448572"/>
                  </a:lnTo>
                  <a:lnTo>
                    <a:pt x="1199086" y="1445649"/>
                  </a:lnTo>
                  <a:lnTo>
                    <a:pt x="1202468" y="1445649"/>
                  </a:lnTo>
                  <a:lnTo>
                    <a:pt x="1205724" y="1446344"/>
                  </a:lnTo>
                  <a:lnTo>
                    <a:pt x="1209122" y="1446707"/>
                  </a:lnTo>
                  <a:lnTo>
                    <a:pt x="1212378" y="1445411"/>
                  </a:lnTo>
                  <a:lnTo>
                    <a:pt x="1213895" y="1443325"/>
                  </a:lnTo>
                  <a:lnTo>
                    <a:pt x="1213199" y="1441681"/>
                  </a:lnTo>
                  <a:lnTo>
                    <a:pt x="1211097" y="1441096"/>
                  </a:lnTo>
                  <a:lnTo>
                    <a:pt x="1208426" y="1442377"/>
                  </a:lnTo>
                  <a:lnTo>
                    <a:pt x="1208078" y="1441792"/>
                  </a:lnTo>
                  <a:lnTo>
                    <a:pt x="1207842" y="1441334"/>
                  </a:lnTo>
                  <a:lnTo>
                    <a:pt x="1207605" y="1440291"/>
                  </a:lnTo>
                  <a:lnTo>
                    <a:pt x="1210402" y="1438774"/>
                  </a:lnTo>
                  <a:lnTo>
                    <a:pt x="1208648" y="1435502"/>
                  </a:lnTo>
                  <a:lnTo>
                    <a:pt x="1203495" y="1430618"/>
                  </a:lnTo>
                  <a:lnTo>
                    <a:pt x="1205471" y="1430618"/>
                  </a:lnTo>
                  <a:lnTo>
                    <a:pt x="1203954" y="1427347"/>
                  </a:lnTo>
                  <a:lnTo>
                    <a:pt x="1199070" y="1422685"/>
                  </a:lnTo>
                  <a:lnTo>
                    <a:pt x="1198486" y="1418955"/>
                  </a:lnTo>
                  <a:lnTo>
                    <a:pt x="1202911" y="1421752"/>
                  </a:lnTo>
                  <a:lnTo>
                    <a:pt x="1206545" y="1425261"/>
                  </a:lnTo>
                  <a:lnTo>
                    <a:pt x="1218067" y="1441113"/>
                  </a:lnTo>
                  <a:lnTo>
                    <a:pt x="1218525" y="1442503"/>
                  </a:lnTo>
                  <a:lnTo>
                    <a:pt x="1218636" y="1443910"/>
                  </a:lnTo>
                  <a:lnTo>
                    <a:pt x="1219126" y="1444842"/>
                  </a:lnTo>
                  <a:lnTo>
                    <a:pt x="1220991" y="1445190"/>
                  </a:lnTo>
                  <a:lnTo>
                    <a:pt x="1222508" y="1444842"/>
                  </a:lnTo>
                  <a:lnTo>
                    <a:pt x="1223330" y="1444147"/>
                  </a:lnTo>
                  <a:lnTo>
                    <a:pt x="1223441" y="1443088"/>
                  </a:lnTo>
                  <a:lnTo>
                    <a:pt x="1222856" y="1442045"/>
                  </a:lnTo>
                  <a:lnTo>
                    <a:pt x="1225416" y="1438205"/>
                  </a:lnTo>
                  <a:lnTo>
                    <a:pt x="1226696" y="1437620"/>
                  </a:lnTo>
                  <a:lnTo>
                    <a:pt x="1227629" y="1439816"/>
                  </a:lnTo>
                  <a:lnTo>
                    <a:pt x="1229731" y="1437841"/>
                  </a:lnTo>
                  <a:lnTo>
                    <a:pt x="1230900" y="1437145"/>
                  </a:lnTo>
                  <a:lnTo>
                    <a:pt x="1232433" y="1436435"/>
                  </a:lnTo>
                  <a:lnTo>
                    <a:pt x="1231358" y="1434333"/>
                  </a:lnTo>
                  <a:lnTo>
                    <a:pt x="1233018" y="1433274"/>
                  </a:lnTo>
                  <a:lnTo>
                    <a:pt x="1236163" y="1430018"/>
                  </a:lnTo>
                  <a:lnTo>
                    <a:pt x="1238834" y="1428738"/>
                  </a:lnTo>
                  <a:lnTo>
                    <a:pt x="1238375" y="1431772"/>
                  </a:lnTo>
                  <a:lnTo>
                    <a:pt x="1238138" y="1434806"/>
                  </a:lnTo>
                  <a:lnTo>
                    <a:pt x="1238723" y="1436545"/>
                  </a:lnTo>
                  <a:lnTo>
                    <a:pt x="1239766" y="1437145"/>
                  </a:lnTo>
                  <a:lnTo>
                    <a:pt x="1240809" y="1436908"/>
                  </a:lnTo>
                  <a:lnTo>
                    <a:pt x="1241046" y="1436308"/>
                  </a:lnTo>
                  <a:lnTo>
                    <a:pt x="1242089" y="1437130"/>
                  </a:lnTo>
                  <a:lnTo>
                    <a:pt x="1242674" y="1437130"/>
                  </a:lnTo>
                  <a:lnTo>
                    <a:pt x="1242674" y="1437477"/>
                  </a:lnTo>
                  <a:lnTo>
                    <a:pt x="1241505" y="1438869"/>
                  </a:lnTo>
                  <a:lnTo>
                    <a:pt x="1240572" y="1439453"/>
                  </a:lnTo>
                  <a:lnTo>
                    <a:pt x="1239055" y="1439690"/>
                  </a:lnTo>
                  <a:lnTo>
                    <a:pt x="1236258" y="1439579"/>
                  </a:lnTo>
                  <a:lnTo>
                    <a:pt x="1236843" y="1440180"/>
                  </a:lnTo>
                  <a:lnTo>
                    <a:pt x="1237079" y="1440765"/>
                  </a:lnTo>
                  <a:lnTo>
                    <a:pt x="1237427" y="1441223"/>
                  </a:lnTo>
                  <a:lnTo>
                    <a:pt x="1238249" y="1441681"/>
                  </a:lnTo>
                  <a:lnTo>
                    <a:pt x="1236621" y="1443325"/>
                  </a:lnTo>
                  <a:lnTo>
                    <a:pt x="1231595" y="1446107"/>
                  </a:lnTo>
                  <a:lnTo>
                    <a:pt x="1234298" y="1447988"/>
                  </a:lnTo>
                  <a:lnTo>
                    <a:pt x="1236273" y="1447292"/>
                  </a:lnTo>
                  <a:lnTo>
                    <a:pt x="1239182" y="1443910"/>
                  </a:lnTo>
                  <a:lnTo>
                    <a:pt x="1248174" y="1439943"/>
                  </a:lnTo>
                  <a:lnTo>
                    <a:pt x="1249691" y="1438774"/>
                  </a:lnTo>
                  <a:lnTo>
                    <a:pt x="1250039" y="1435265"/>
                  </a:lnTo>
                  <a:lnTo>
                    <a:pt x="1255397" y="1418939"/>
                  </a:lnTo>
                  <a:lnTo>
                    <a:pt x="1257262" y="1416489"/>
                  </a:lnTo>
                  <a:lnTo>
                    <a:pt x="1257720" y="1414862"/>
                  </a:lnTo>
                  <a:lnTo>
                    <a:pt x="1258099" y="1411827"/>
                  </a:lnTo>
                  <a:lnTo>
                    <a:pt x="1260312" y="1404826"/>
                  </a:lnTo>
                  <a:lnTo>
                    <a:pt x="1264389" y="1396766"/>
                  </a:lnTo>
                  <a:lnTo>
                    <a:pt x="1264848" y="1395486"/>
                  </a:lnTo>
                  <a:lnTo>
                    <a:pt x="1265085" y="1391993"/>
                  </a:lnTo>
                  <a:lnTo>
                    <a:pt x="1265543" y="1390239"/>
                  </a:lnTo>
                  <a:lnTo>
                    <a:pt x="1266238" y="1388959"/>
                  </a:lnTo>
                  <a:lnTo>
                    <a:pt x="1267755" y="1386856"/>
                  </a:lnTo>
                  <a:lnTo>
                    <a:pt x="1269036" y="1384296"/>
                  </a:lnTo>
                  <a:lnTo>
                    <a:pt x="1269494" y="1381847"/>
                  </a:lnTo>
                  <a:lnTo>
                    <a:pt x="1268325" y="1379871"/>
                  </a:lnTo>
                  <a:lnTo>
                    <a:pt x="1255839" y="1374861"/>
                  </a:lnTo>
                  <a:lnTo>
                    <a:pt x="1253626" y="1372759"/>
                  </a:lnTo>
                  <a:lnTo>
                    <a:pt x="1249897" y="1368445"/>
                  </a:lnTo>
                  <a:lnTo>
                    <a:pt x="1250829" y="1367148"/>
                  </a:lnTo>
                  <a:lnTo>
                    <a:pt x="1250371" y="1365647"/>
                  </a:lnTo>
                  <a:lnTo>
                    <a:pt x="1251414" y="1361080"/>
                  </a:lnTo>
                  <a:lnTo>
                    <a:pt x="1250592" y="1358630"/>
                  </a:lnTo>
                  <a:lnTo>
                    <a:pt x="1249549" y="1360036"/>
                  </a:lnTo>
                  <a:lnTo>
                    <a:pt x="1248032" y="1360843"/>
                  </a:lnTo>
                  <a:lnTo>
                    <a:pt x="1246278" y="1360843"/>
                  </a:lnTo>
                  <a:lnTo>
                    <a:pt x="1244997" y="1359926"/>
                  </a:lnTo>
                  <a:lnTo>
                    <a:pt x="1240430" y="1361080"/>
                  </a:lnTo>
                  <a:lnTo>
                    <a:pt x="1237285" y="1360621"/>
                  </a:lnTo>
                  <a:lnTo>
                    <a:pt x="1234725" y="1358519"/>
                  </a:lnTo>
                  <a:lnTo>
                    <a:pt x="1232401" y="1354774"/>
                  </a:lnTo>
                  <a:lnTo>
                    <a:pt x="1234614" y="1353857"/>
                  </a:lnTo>
                  <a:lnTo>
                    <a:pt x="1235199" y="1353746"/>
                  </a:lnTo>
                  <a:lnTo>
                    <a:pt x="1236368" y="1354078"/>
                  </a:lnTo>
                  <a:lnTo>
                    <a:pt x="1236827" y="1354774"/>
                  </a:lnTo>
                  <a:lnTo>
                    <a:pt x="1236937" y="1355374"/>
                  </a:lnTo>
                  <a:lnTo>
                    <a:pt x="1237174" y="1355722"/>
                  </a:lnTo>
                  <a:lnTo>
                    <a:pt x="1237996" y="1356070"/>
                  </a:lnTo>
                  <a:lnTo>
                    <a:pt x="1239039" y="1356528"/>
                  </a:lnTo>
                  <a:lnTo>
                    <a:pt x="1240082" y="1356765"/>
                  </a:lnTo>
                  <a:lnTo>
                    <a:pt x="1240904" y="1356528"/>
                  </a:lnTo>
                  <a:lnTo>
                    <a:pt x="1241252" y="1355121"/>
                  </a:lnTo>
                  <a:lnTo>
                    <a:pt x="1241947" y="1354536"/>
                  </a:lnTo>
                  <a:lnTo>
                    <a:pt x="1245819" y="1354189"/>
                  </a:lnTo>
                  <a:lnTo>
                    <a:pt x="1253626" y="1354300"/>
                  </a:lnTo>
                  <a:lnTo>
                    <a:pt x="1257230" y="1353257"/>
                  </a:lnTo>
                  <a:lnTo>
                    <a:pt x="1256771" y="1354300"/>
                  </a:lnTo>
                  <a:lnTo>
                    <a:pt x="1256661" y="1354884"/>
                  </a:lnTo>
                  <a:lnTo>
                    <a:pt x="1256313" y="1355485"/>
                  </a:lnTo>
                  <a:lnTo>
                    <a:pt x="1255381" y="1356418"/>
                  </a:lnTo>
                  <a:lnTo>
                    <a:pt x="1258889" y="1356070"/>
                  </a:lnTo>
                  <a:lnTo>
                    <a:pt x="1264484" y="1353509"/>
                  </a:lnTo>
                  <a:lnTo>
                    <a:pt x="1267629" y="1353035"/>
                  </a:lnTo>
                  <a:lnTo>
                    <a:pt x="1270079" y="1353620"/>
                  </a:lnTo>
                  <a:lnTo>
                    <a:pt x="1272086" y="1355248"/>
                  </a:lnTo>
                  <a:lnTo>
                    <a:pt x="1273951" y="1357572"/>
                  </a:lnTo>
                  <a:lnTo>
                    <a:pt x="1275579" y="1360147"/>
                  </a:lnTo>
                  <a:lnTo>
                    <a:pt x="1272671" y="1360258"/>
                  </a:lnTo>
                  <a:lnTo>
                    <a:pt x="1272781" y="1361411"/>
                  </a:lnTo>
                  <a:lnTo>
                    <a:pt x="1276385" y="1361775"/>
                  </a:lnTo>
                  <a:lnTo>
                    <a:pt x="1279419" y="1359452"/>
                  </a:lnTo>
                  <a:lnTo>
                    <a:pt x="1289929" y="1343348"/>
                  </a:lnTo>
                  <a:lnTo>
                    <a:pt x="1294812" y="1334023"/>
                  </a:lnTo>
                  <a:lnTo>
                    <a:pt x="1295049" y="1334481"/>
                  </a:lnTo>
                  <a:lnTo>
                    <a:pt x="1295049" y="1334939"/>
                  </a:lnTo>
                  <a:lnTo>
                    <a:pt x="1295287" y="1335176"/>
                  </a:lnTo>
                  <a:lnTo>
                    <a:pt x="1295871" y="1335066"/>
                  </a:lnTo>
                  <a:lnTo>
                    <a:pt x="1298100" y="1330293"/>
                  </a:lnTo>
                  <a:lnTo>
                    <a:pt x="1299032" y="1328997"/>
                  </a:lnTo>
                  <a:lnTo>
                    <a:pt x="1300423" y="1327496"/>
                  </a:lnTo>
                  <a:lnTo>
                    <a:pt x="1300660" y="1326674"/>
                  </a:lnTo>
                  <a:lnTo>
                    <a:pt x="1300549" y="1325725"/>
                  </a:lnTo>
                  <a:lnTo>
                    <a:pt x="1300312" y="1323624"/>
                  </a:lnTo>
                  <a:lnTo>
                    <a:pt x="1301008" y="1317444"/>
                  </a:lnTo>
                  <a:lnTo>
                    <a:pt x="1300549" y="1315690"/>
                  </a:lnTo>
                  <a:lnTo>
                    <a:pt x="1299032" y="1314537"/>
                  </a:lnTo>
                  <a:lnTo>
                    <a:pt x="1298100" y="1314994"/>
                  </a:lnTo>
                  <a:lnTo>
                    <a:pt x="1297642" y="1315342"/>
                  </a:lnTo>
                  <a:lnTo>
                    <a:pt x="1297404" y="1315453"/>
                  </a:lnTo>
                  <a:lnTo>
                    <a:pt x="1297642" y="1316054"/>
                  </a:lnTo>
                  <a:lnTo>
                    <a:pt x="1298226" y="1316638"/>
                  </a:lnTo>
                  <a:lnTo>
                    <a:pt x="1295998" y="1319435"/>
                  </a:lnTo>
                  <a:lnTo>
                    <a:pt x="1289360" y="1322470"/>
                  </a:lnTo>
                  <a:lnTo>
                    <a:pt x="1287969" y="1325046"/>
                  </a:lnTo>
                  <a:lnTo>
                    <a:pt x="1287859" y="1327037"/>
                  </a:lnTo>
                  <a:lnTo>
                    <a:pt x="1287163" y="1329139"/>
                  </a:lnTo>
                  <a:lnTo>
                    <a:pt x="1286341" y="1331004"/>
                  </a:lnTo>
                  <a:lnTo>
                    <a:pt x="1285298" y="1332174"/>
                  </a:lnTo>
                  <a:lnTo>
                    <a:pt x="1283639" y="1332869"/>
                  </a:lnTo>
                  <a:lnTo>
                    <a:pt x="1283639" y="1332047"/>
                  </a:lnTo>
                  <a:lnTo>
                    <a:pt x="1284240" y="1330656"/>
                  </a:lnTo>
                  <a:lnTo>
                    <a:pt x="1284240" y="1328902"/>
                  </a:lnTo>
                  <a:lnTo>
                    <a:pt x="1282707" y="1326705"/>
                  </a:lnTo>
                  <a:lnTo>
                    <a:pt x="1280731" y="1325062"/>
                  </a:lnTo>
                  <a:lnTo>
                    <a:pt x="1278171" y="1324019"/>
                  </a:lnTo>
                  <a:lnTo>
                    <a:pt x="1275136" y="1323671"/>
                  </a:lnTo>
                  <a:lnTo>
                    <a:pt x="1273856" y="1322264"/>
                  </a:lnTo>
                  <a:lnTo>
                    <a:pt x="1276416" y="1318772"/>
                  </a:lnTo>
                  <a:lnTo>
                    <a:pt x="1282011" y="1312830"/>
                  </a:lnTo>
                  <a:lnTo>
                    <a:pt x="1279798" y="1312134"/>
                  </a:lnTo>
                  <a:lnTo>
                    <a:pt x="1279213" y="1310616"/>
                  </a:lnTo>
                  <a:lnTo>
                    <a:pt x="1279672" y="1308862"/>
                  </a:lnTo>
                  <a:lnTo>
                    <a:pt x="1280841" y="1307598"/>
                  </a:lnTo>
                  <a:lnTo>
                    <a:pt x="1282469" y="1307235"/>
                  </a:lnTo>
                  <a:lnTo>
                    <a:pt x="1284476" y="1307709"/>
                  </a:lnTo>
                  <a:lnTo>
                    <a:pt x="1285519" y="1308973"/>
                  </a:lnTo>
                  <a:lnTo>
                    <a:pt x="1284698" y="1310491"/>
                  </a:lnTo>
                  <a:lnTo>
                    <a:pt x="1288427" y="1309558"/>
                  </a:lnTo>
                  <a:lnTo>
                    <a:pt x="1293785" y="1307108"/>
                  </a:lnTo>
                  <a:lnTo>
                    <a:pt x="1298574" y="1303852"/>
                  </a:lnTo>
                  <a:lnTo>
                    <a:pt x="1300676" y="1300470"/>
                  </a:lnTo>
                  <a:lnTo>
                    <a:pt x="1301608" y="1300470"/>
                  </a:lnTo>
                  <a:lnTo>
                    <a:pt x="1302541" y="1302683"/>
                  </a:lnTo>
                  <a:lnTo>
                    <a:pt x="1301845" y="1307472"/>
                  </a:lnTo>
                  <a:lnTo>
                    <a:pt x="1302778" y="1309084"/>
                  </a:lnTo>
                  <a:lnTo>
                    <a:pt x="1302430" y="1309906"/>
                  </a:lnTo>
                  <a:lnTo>
                    <a:pt x="1301972" y="1310491"/>
                  </a:lnTo>
                  <a:lnTo>
                    <a:pt x="1301498" y="1310949"/>
                  </a:lnTo>
                  <a:lnTo>
                    <a:pt x="1301039" y="1311296"/>
                  </a:lnTo>
                  <a:lnTo>
                    <a:pt x="1306049" y="1312813"/>
                  </a:lnTo>
                  <a:lnTo>
                    <a:pt x="1307567" y="1312118"/>
                  </a:lnTo>
                  <a:lnTo>
                    <a:pt x="1309431" y="1308957"/>
                  </a:lnTo>
                  <a:lnTo>
                    <a:pt x="1310743" y="1305701"/>
                  </a:lnTo>
                  <a:lnTo>
                    <a:pt x="1311439" y="1303015"/>
                  </a:lnTo>
                  <a:lnTo>
                    <a:pt x="1310980" y="1300818"/>
                  </a:lnTo>
                  <a:lnTo>
                    <a:pt x="1309100" y="1299174"/>
                  </a:lnTo>
                  <a:lnTo>
                    <a:pt x="1312260" y="1294038"/>
                  </a:lnTo>
                  <a:lnTo>
                    <a:pt x="1314125" y="1291589"/>
                  </a:lnTo>
                  <a:lnTo>
                    <a:pt x="1315753" y="1291478"/>
                  </a:lnTo>
                  <a:lnTo>
                    <a:pt x="1315990" y="1293801"/>
                  </a:lnTo>
                  <a:lnTo>
                    <a:pt x="1314710" y="1296472"/>
                  </a:lnTo>
                  <a:lnTo>
                    <a:pt x="1314015" y="1299285"/>
                  </a:lnTo>
                  <a:lnTo>
                    <a:pt x="1315990" y="1302193"/>
                  </a:lnTo>
                  <a:lnTo>
                    <a:pt x="1314125" y="1304769"/>
                  </a:lnTo>
                  <a:lnTo>
                    <a:pt x="1312956" y="1307345"/>
                  </a:lnTo>
                  <a:lnTo>
                    <a:pt x="1311439" y="1313161"/>
                  </a:lnTo>
                  <a:lnTo>
                    <a:pt x="1313762" y="1311991"/>
                  </a:lnTo>
                  <a:lnTo>
                    <a:pt x="1318187" y="1310711"/>
                  </a:lnTo>
                  <a:lnTo>
                    <a:pt x="1320400" y="1309068"/>
                  </a:lnTo>
                  <a:lnTo>
                    <a:pt x="1325078" y="1302304"/>
                  </a:lnTo>
                  <a:lnTo>
                    <a:pt x="1327290" y="1299743"/>
                  </a:lnTo>
                  <a:lnTo>
                    <a:pt x="1332174" y="1296472"/>
                  </a:lnTo>
                  <a:lnTo>
                    <a:pt x="1333565" y="1294512"/>
                  </a:lnTo>
                  <a:lnTo>
                    <a:pt x="1330767" y="1288680"/>
                  </a:lnTo>
                  <a:lnTo>
                    <a:pt x="1331241" y="1285883"/>
                  </a:lnTo>
                  <a:lnTo>
                    <a:pt x="1332522" y="1283070"/>
                  </a:lnTo>
                  <a:lnTo>
                    <a:pt x="1333217" y="1280273"/>
                  </a:lnTo>
                  <a:lnTo>
                    <a:pt x="1331115" y="1276543"/>
                  </a:lnTo>
                  <a:lnTo>
                    <a:pt x="1326927" y="1271659"/>
                  </a:lnTo>
                  <a:lnTo>
                    <a:pt x="1324129" y="1267456"/>
                  </a:lnTo>
                  <a:lnTo>
                    <a:pt x="1326342" y="1265353"/>
                  </a:lnTo>
                  <a:lnTo>
                    <a:pt x="1328207" y="1266396"/>
                  </a:lnTo>
                  <a:lnTo>
                    <a:pt x="1331115" y="1268372"/>
                  </a:lnTo>
                  <a:lnTo>
                    <a:pt x="1333786" y="1269541"/>
                  </a:lnTo>
                  <a:lnTo>
                    <a:pt x="1334829" y="1267914"/>
                  </a:lnTo>
                  <a:lnTo>
                    <a:pt x="1334371" y="1265464"/>
                  </a:lnTo>
                  <a:lnTo>
                    <a:pt x="1333327" y="1263710"/>
                  </a:lnTo>
                  <a:lnTo>
                    <a:pt x="1329835" y="1261039"/>
                  </a:lnTo>
                  <a:lnTo>
                    <a:pt x="1328665" y="1261623"/>
                  </a:lnTo>
                  <a:lnTo>
                    <a:pt x="1328207" y="1260691"/>
                  </a:lnTo>
                  <a:lnTo>
                    <a:pt x="1328665" y="1259063"/>
                  </a:lnTo>
                  <a:lnTo>
                    <a:pt x="1329835" y="1257893"/>
                  </a:lnTo>
                  <a:lnTo>
                    <a:pt x="1330878" y="1257183"/>
                  </a:lnTo>
                  <a:lnTo>
                    <a:pt x="1332158" y="1258242"/>
                  </a:lnTo>
                  <a:lnTo>
                    <a:pt x="1334718" y="1262098"/>
                  </a:lnTo>
                  <a:lnTo>
                    <a:pt x="1335303" y="1262556"/>
                  </a:lnTo>
                  <a:lnTo>
                    <a:pt x="1336962" y="1263473"/>
                  </a:lnTo>
                  <a:lnTo>
                    <a:pt x="1337547" y="1264073"/>
                  </a:lnTo>
                  <a:lnTo>
                    <a:pt x="1337895" y="1265005"/>
                  </a:lnTo>
                  <a:lnTo>
                    <a:pt x="1338006" y="1266523"/>
                  </a:lnTo>
                  <a:lnTo>
                    <a:pt x="1338353" y="1267803"/>
                  </a:lnTo>
                  <a:lnTo>
                    <a:pt x="1339049" y="1268388"/>
                  </a:lnTo>
                  <a:lnTo>
                    <a:pt x="1341609" y="1268514"/>
                  </a:lnTo>
                  <a:lnTo>
                    <a:pt x="1342889" y="1269446"/>
                  </a:lnTo>
                  <a:lnTo>
                    <a:pt x="1343347" y="1271185"/>
                  </a:lnTo>
                  <a:lnTo>
                    <a:pt x="1343806" y="1276890"/>
                  </a:lnTo>
                  <a:lnTo>
                    <a:pt x="1344738" y="1279340"/>
                  </a:lnTo>
                  <a:lnTo>
                    <a:pt x="1346129" y="1280620"/>
                  </a:lnTo>
                  <a:lnTo>
                    <a:pt x="1348452" y="1279798"/>
                  </a:lnTo>
                  <a:lnTo>
                    <a:pt x="1350918" y="1281679"/>
                  </a:lnTo>
                  <a:lnTo>
                    <a:pt x="1365726" y="1272813"/>
                  </a:lnTo>
                  <a:lnTo>
                    <a:pt x="1367828" y="1272117"/>
                  </a:lnTo>
                  <a:lnTo>
                    <a:pt x="1372490" y="1268973"/>
                  </a:lnTo>
                  <a:lnTo>
                    <a:pt x="1375162" y="1268261"/>
                  </a:lnTo>
                  <a:lnTo>
                    <a:pt x="1384960" y="1262556"/>
                  </a:lnTo>
                  <a:lnTo>
                    <a:pt x="1384375" y="1258826"/>
                  </a:lnTo>
                  <a:lnTo>
                    <a:pt x="1380298" y="1255444"/>
                  </a:lnTo>
                  <a:lnTo>
                    <a:pt x="1375035" y="1253690"/>
                  </a:lnTo>
                  <a:lnTo>
                    <a:pt x="1370847" y="1254970"/>
                  </a:lnTo>
                  <a:lnTo>
                    <a:pt x="1369456" y="1256266"/>
                  </a:lnTo>
                  <a:lnTo>
                    <a:pt x="1367133" y="1257657"/>
                  </a:lnTo>
                  <a:lnTo>
                    <a:pt x="1364920" y="1257767"/>
                  </a:lnTo>
                  <a:lnTo>
                    <a:pt x="1363877" y="1255191"/>
                  </a:lnTo>
                  <a:lnTo>
                    <a:pt x="1365047" y="1254844"/>
                  </a:lnTo>
                  <a:lnTo>
                    <a:pt x="1372269" y="1251113"/>
                  </a:lnTo>
                  <a:lnTo>
                    <a:pt x="1370989" y="1248189"/>
                  </a:lnTo>
                  <a:lnTo>
                    <a:pt x="1370294" y="1247020"/>
                  </a:lnTo>
                  <a:lnTo>
                    <a:pt x="1369251" y="1245977"/>
                  </a:lnTo>
                  <a:lnTo>
                    <a:pt x="1368318" y="1245155"/>
                  </a:lnTo>
                  <a:lnTo>
                    <a:pt x="1365410" y="1243859"/>
                  </a:lnTo>
                  <a:lnTo>
                    <a:pt x="1361317" y="1241299"/>
                  </a:lnTo>
                  <a:lnTo>
                    <a:pt x="1359563" y="1240714"/>
                  </a:lnTo>
                  <a:lnTo>
                    <a:pt x="1358282" y="1242232"/>
                  </a:lnTo>
                  <a:lnTo>
                    <a:pt x="1357239" y="1242469"/>
                  </a:lnTo>
                  <a:lnTo>
                    <a:pt x="1355959" y="1240841"/>
                  </a:lnTo>
                  <a:lnTo>
                    <a:pt x="1355959" y="1239798"/>
                  </a:lnTo>
                  <a:lnTo>
                    <a:pt x="1356544" y="1235957"/>
                  </a:lnTo>
                  <a:lnTo>
                    <a:pt x="1356654" y="1234314"/>
                  </a:lnTo>
                  <a:lnTo>
                    <a:pt x="1356181" y="1232796"/>
                  </a:lnTo>
                  <a:lnTo>
                    <a:pt x="1355596" y="1231627"/>
                  </a:lnTo>
                  <a:lnTo>
                    <a:pt x="1351518" y="1226380"/>
                  </a:lnTo>
                  <a:lnTo>
                    <a:pt x="1350349" y="1224041"/>
                  </a:lnTo>
                  <a:lnTo>
                    <a:pt x="1349653" y="1221243"/>
                  </a:lnTo>
                  <a:lnTo>
                    <a:pt x="1349416" y="1217403"/>
                  </a:lnTo>
                  <a:lnTo>
                    <a:pt x="1351044" y="1218209"/>
                  </a:lnTo>
                  <a:lnTo>
                    <a:pt x="1351740" y="1218683"/>
                  </a:lnTo>
                  <a:lnTo>
                    <a:pt x="1352324" y="1219505"/>
                  </a:lnTo>
                  <a:lnTo>
                    <a:pt x="1354063" y="1218462"/>
                  </a:lnTo>
                  <a:lnTo>
                    <a:pt x="1355927" y="1218225"/>
                  </a:lnTo>
                  <a:lnTo>
                    <a:pt x="1357793" y="1218588"/>
                  </a:lnTo>
                  <a:lnTo>
                    <a:pt x="1359420" y="1219868"/>
                  </a:lnTo>
                  <a:lnTo>
                    <a:pt x="1360590" y="1221260"/>
                  </a:lnTo>
                  <a:lnTo>
                    <a:pt x="1361048" y="1222302"/>
                  </a:lnTo>
                  <a:lnTo>
                    <a:pt x="1361285" y="1223472"/>
                  </a:lnTo>
                  <a:lnTo>
                    <a:pt x="1361981" y="1225574"/>
                  </a:lnTo>
                  <a:lnTo>
                    <a:pt x="1362218" y="1226854"/>
                  </a:lnTo>
                  <a:lnTo>
                    <a:pt x="1362218" y="1227897"/>
                  </a:lnTo>
                  <a:lnTo>
                    <a:pt x="1362328" y="1228829"/>
                  </a:lnTo>
                  <a:lnTo>
                    <a:pt x="1363055" y="1229889"/>
                  </a:lnTo>
                  <a:lnTo>
                    <a:pt x="1363751" y="1230126"/>
                  </a:lnTo>
                  <a:lnTo>
                    <a:pt x="1365616" y="1230015"/>
                  </a:lnTo>
                  <a:lnTo>
                    <a:pt x="1366438" y="1230473"/>
                  </a:lnTo>
                  <a:lnTo>
                    <a:pt x="1367955" y="1230821"/>
                  </a:lnTo>
                  <a:lnTo>
                    <a:pt x="1369583" y="1230363"/>
                  </a:lnTo>
                  <a:lnTo>
                    <a:pt x="1370973" y="1230126"/>
                  </a:lnTo>
                  <a:lnTo>
                    <a:pt x="1371558" y="1231279"/>
                  </a:lnTo>
                  <a:lnTo>
                    <a:pt x="1372838" y="1235025"/>
                  </a:lnTo>
                  <a:lnTo>
                    <a:pt x="1377990" y="1231279"/>
                  </a:lnTo>
                  <a:lnTo>
                    <a:pt x="1379270" y="1234203"/>
                  </a:lnTo>
                  <a:lnTo>
                    <a:pt x="1378449" y="1237238"/>
                  </a:lnTo>
                  <a:lnTo>
                    <a:pt x="1376473" y="1237948"/>
                  </a:lnTo>
                  <a:lnTo>
                    <a:pt x="1373881" y="1238296"/>
                  </a:lnTo>
                  <a:lnTo>
                    <a:pt x="1371779" y="1240398"/>
                  </a:lnTo>
                  <a:lnTo>
                    <a:pt x="1376110" y="1239577"/>
                  </a:lnTo>
                  <a:lnTo>
                    <a:pt x="1380882" y="1237474"/>
                  </a:lnTo>
                  <a:lnTo>
                    <a:pt x="1388706" y="1232354"/>
                  </a:lnTo>
                  <a:lnTo>
                    <a:pt x="1383917" y="1231058"/>
                  </a:lnTo>
                  <a:lnTo>
                    <a:pt x="1382052" y="1229904"/>
                  </a:lnTo>
                  <a:lnTo>
                    <a:pt x="1382400" y="1227676"/>
                  </a:lnTo>
                  <a:lnTo>
                    <a:pt x="1382858" y="1226285"/>
                  </a:lnTo>
                  <a:lnTo>
                    <a:pt x="1382510" y="1225116"/>
                  </a:lnTo>
                  <a:lnTo>
                    <a:pt x="1381925" y="1224057"/>
                  </a:lnTo>
                  <a:lnTo>
                    <a:pt x="1381815" y="1222777"/>
                  </a:lnTo>
                  <a:lnTo>
                    <a:pt x="1382273" y="1222192"/>
                  </a:lnTo>
                  <a:lnTo>
                    <a:pt x="1383206" y="1221497"/>
                  </a:lnTo>
                  <a:lnTo>
                    <a:pt x="1384028" y="1220564"/>
                  </a:lnTo>
                  <a:lnTo>
                    <a:pt x="1384375" y="1219046"/>
                  </a:lnTo>
                  <a:lnTo>
                    <a:pt x="1383917" y="1217877"/>
                  </a:lnTo>
                  <a:lnTo>
                    <a:pt x="1382874" y="1218351"/>
                  </a:lnTo>
                  <a:lnTo>
                    <a:pt x="1381704" y="1219394"/>
                  </a:lnTo>
                  <a:lnTo>
                    <a:pt x="1380661" y="1219742"/>
                  </a:lnTo>
                  <a:lnTo>
                    <a:pt x="1379729" y="1218573"/>
                  </a:lnTo>
                  <a:lnTo>
                    <a:pt x="1378686" y="1216234"/>
                  </a:lnTo>
                  <a:lnTo>
                    <a:pt x="1377864" y="1213436"/>
                  </a:lnTo>
                  <a:lnTo>
                    <a:pt x="1377627" y="1211097"/>
                  </a:lnTo>
                  <a:lnTo>
                    <a:pt x="1378449" y="1211097"/>
                  </a:lnTo>
                  <a:lnTo>
                    <a:pt x="1379034" y="1212393"/>
                  </a:lnTo>
                  <a:lnTo>
                    <a:pt x="1381594" y="1216344"/>
                  </a:lnTo>
                  <a:lnTo>
                    <a:pt x="1382179" y="1215760"/>
                  </a:lnTo>
                  <a:lnTo>
                    <a:pt x="1383459" y="1214938"/>
                  </a:lnTo>
                  <a:lnTo>
                    <a:pt x="1384281" y="1214116"/>
                  </a:lnTo>
                  <a:lnTo>
                    <a:pt x="1386256" y="1216217"/>
                  </a:lnTo>
                  <a:lnTo>
                    <a:pt x="1387188" y="1218556"/>
                  </a:lnTo>
                  <a:lnTo>
                    <a:pt x="1386841" y="1220770"/>
                  </a:lnTo>
                  <a:lnTo>
                    <a:pt x="1385560" y="1222634"/>
                  </a:lnTo>
                  <a:lnTo>
                    <a:pt x="1386256" y="1224151"/>
                  </a:lnTo>
                  <a:lnTo>
                    <a:pt x="1390476" y="1228008"/>
                  </a:lnTo>
                  <a:lnTo>
                    <a:pt x="1391298" y="1229525"/>
                  </a:lnTo>
                  <a:lnTo>
                    <a:pt x="1391408" y="1230568"/>
                  </a:lnTo>
                  <a:lnTo>
                    <a:pt x="1391993" y="1230916"/>
                  </a:lnTo>
                  <a:lnTo>
                    <a:pt x="1394316" y="1230109"/>
                  </a:lnTo>
                  <a:lnTo>
                    <a:pt x="1397003" y="1228229"/>
                  </a:lnTo>
                  <a:lnTo>
                    <a:pt x="1400606" y="1223567"/>
                  </a:lnTo>
                  <a:lnTo>
                    <a:pt x="1403419" y="1222034"/>
                  </a:lnTo>
                  <a:lnTo>
                    <a:pt x="1402598" y="1224246"/>
                  </a:lnTo>
                  <a:lnTo>
                    <a:pt x="1405632" y="1222144"/>
                  </a:lnTo>
                  <a:lnTo>
                    <a:pt x="1407497" y="1221212"/>
                  </a:lnTo>
                  <a:lnTo>
                    <a:pt x="1409599" y="1220865"/>
                  </a:lnTo>
                  <a:lnTo>
                    <a:pt x="1412396" y="1220865"/>
                  </a:lnTo>
                  <a:lnTo>
                    <a:pt x="1413439" y="1221322"/>
                  </a:lnTo>
                  <a:lnTo>
                    <a:pt x="1412854" y="1222966"/>
                  </a:lnTo>
                  <a:lnTo>
                    <a:pt x="1409820" y="1228213"/>
                  </a:lnTo>
                  <a:lnTo>
                    <a:pt x="1409235" y="1230094"/>
                  </a:lnTo>
                  <a:lnTo>
                    <a:pt x="1409931" y="1231137"/>
                  </a:lnTo>
                  <a:lnTo>
                    <a:pt x="1412728" y="1231501"/>
                  </a:lnTo>
                  <a:lnTo>
                    <a:pt x="1414735" y="1231137"/>
                  </a:lnTo>
                  <a:lnTo>
                    <a:pt x="1416474" y="1230441"/>
                  </a:lnTo>
                  <a:lnTo>
                    <a:pt x="1418449" y="1229984"/>
                  </a:lnTo>
                  <a:lnTo>
                    <a:pt x="1420772" y="1230094"/>
                  </a:lnTo>
                  <a:lnTo>
                    <a:pt x="1420772" y="1231248"/>
                  </a:lnTo>
                  <a:lnTo>
                    <a:pt x="1419951" y="1231248"/>
                  </a:lnTo>
                  <a:lnTo>
                    <a:pt x="1417849" y="1233128"/>
                  </a:lnTo>
                  <a:lnTo>
                    <a:pt x="1411416" y="1234061"/>
                  </a:lnTo>
                  <a:lnTo>
                    <a:pt x="1409093" y="1235452"/>
                  </a:lnTo>
                  <a:lnTo>
                    <a:pt x="1408635" y="1237775"/>
                  </a:lnTo>
                  <a:lnTo>
                    <a:pt x="1411669" y="1237775"/>
                  </a:lnTo>
                  <a:lnTo>
                    <a:pt x="1418102" y="1235673"/>
                  </a:lnTo>
                  <a:lnTo>
                    <a:pt x="1426130" y="1231595"/>
                  </a:lnTo>
                  <a:lnTo>
                    <a:pt x="1428943" y="1230884"/>
                  </a:lnTo>
                  <a:lnTo>
                    <a:pt x="1430698" y="1230078"/>
                  </a:lnTo>
                  <a:lnTo>
                    <a:pt x="1435929" y="1226807"/>
                  </a:lnTo>
                  <a:lnTo>
                    <a:pt x="1438600" y="1226348"/>
                  </a:lnTo>
                  <a:lnTo>
                    <a:pt x="1441302" y="1227628"/>
                  </a:lnTo>
                  <a:lnTo>
                    <a:pt x="1442235" y="1230078"/>
                  </a:lnTo>
                  <a:lnTo>
                    <a:pt x="1441776" y="1232528"/>
                  </a:lnTo>
                  <a:lnTo>
                    <a:pt x="1440354" y="1233697"/>
                  </a:lnTo>
                  <a:lnTo>
                    <a:pt x="1437446" y="1234519"/>
                  </a:lnTo>
                  <a:lnTo>
                    <a:pt x="1417975" y="1245377"/>
                  </a:lnTo>
                  <a:lnTo>
                    <a:pt x="1413408" y="1248886"/>
                  </a:lnTo>
                  <a:lnTo>
                    <a:pt x="1410263" y="1253073"/>
                  </a:lnTo>
                  <a:lnTo>
                    <a:pt x="1414340" y="1251098"/>
                  </a:lnTo>
                  <a:lnTo>
                    <a:pt x="1423096" y="1245266"/>
                  </a:lnTo>
                  <a:lnTo>
                    <a:pt x="1430919" y="1242342"/>
                  </a:lnTo>
                  <a:lnTo>
                    <a:pt x="1439074" y="1235341"/>
                  </a:lnTo>
                  <a:lnTo>
                    <a:pt x="1453187" y="1231501"/>
                  </a:lnTo>
                  <a:lnTo>
                    <a:pt x="1462053" y="1226601"/>
                  </a:lnTo>
                  <a:lnTo>
                    <a:pt x="1477905" y="1215175"/>
                  </a:lnTo>
                  <a:lnTo>
                    <a:pt x="1473021" y="1215870"/>
                  </a:lnTo>
                  <a:lnTo>
                    <a:pt x="1467774" y="1218083"/>
                  </a:lnTo>
                  <a:lnTo>
                    <a:pt x="1449220" y="1229636"/>
                  </a:lnTo>
                  <a:lnTo>
                    <a:pt x="1448746" y="1230109"/>
                  </a:lnTo>
                  <a:lnTo>
                    <a:pt x="1447924" y="1230441"/>
                  </a:lnTo>
                  <a:lnTo>
                    <a:pt x="1446881" y="1230552"/>
                  </a:lnTo>
                  <a:lnTo>
                    <a:pt x="1446297" y="1230331"/>
                  </a:lnTo>
                  <a:lnTo>
                    <a:pt x="1445712" y="1229383"/>
                  </a:lnTo>
                  <a:lnTo>
                    <a:pt x="1445822" y="1228798"/>
                  </a:lnTo>
                  <a:lnTo>
                    <a:pt x="1446170" y="1228102"/>
                  </a:lnTo>
                  <a:lnTo>
                    <a:pt x="1446281" y="1225543"/>
                  </a:lnTo>
                  <a:lnTo>
                    <a:pt x="1446739" y="1224136"/>
                  </a:lnTo>
                  <a:lnTo>
                    <a:pt x="1446850" y="1222507"/>
                  </a:lnTo>
                  <a:lnTo>
                    <a:pt x="1445917" y="1220643"/>
                  </a:lnTo>
                  <a:lnTo>
                    <a:pt x="1464218" y="1213057"/>
                  </a:lnTo>
                  <a:lnTo>
                    <a:pt x="1469371" y="1212235"/>
                  </a:lnTo>
                  <a:lnTo>
                    <a:pt x="1475661" y="1212346"/>
                  </a:lnTo>
                  <a:lnTo>
                    <a:pt x="1481856" y="1211761"/>
                  </a:lnTo>
                  <a:lnTo>
                    <a:pt x="1487909" y="1210007"/>
                  </a:lnTo>
                  <a:lnTo>
                    <a:pt x="1493756" y="1206973"/>
                  </a:lnTo>
                  <a:lnTo>
                    <a:pt x="1509150" y="1196004"/>
                  </a:lnTo>
                  <a:lnTo>
                    <a:pt x="1518111" y="1188893"/>
                  </a:lnTo>
                  <a:lnTo>
                    <a:pt x="1520577" y="1187849"/>
                  </a:lnTo>
                  <a:lnTo>
                    <a:pt x="1523611" y="1187391"/>
                  </a:lnTo>
                  <a:lnTo>
                    <a:pt x="1525128" y="1186348"/>
                  </a:lnTo>
                  <a:lnTo>
                    <a:pt x="1532256" y="1179584"/>
                  </a:lnTo>
                  <a:lnTo>
                    <a:pt x="1539352" y="1170828"/>
                  </a:lnTo>
                  <a:lnTo>
                    <a:pt x="1543192" y="1168504"/>
                  </a:lnTo>
                  <a:lnTo>
                    <a:pt x="1552770" y="1160223"/>
                  </a:lnTo>
                  <a:lnTo>
                    <a:pt x="1553702" y="1158248"/>
                  </a:lnTo>
                  <a:lnTo>
                    <a:pt x="1553939" y="1156019"/>
                  </a:lnTo>
                  <a:lnTo>
                    <a:pt x="1553702" y="1153459"/>
                  </a:lnTo>
                  <a:lnTo>
                    <a:pt x="1552311" y="1146932"/>
                  </a:lnTo>
                  <a:lnTo>
                    <a:pt x="1552074" y="1143549"/>
                  </a:lnTo>
                  <a:lnTo>
                    <a:pt x="1553117" y="1139930"/>
                  </a:lnTo>
                  <a:lnTo>
                    <a:pt x="1551253" y="1135979"/>
                  </a:lnTo>
                  <a:lnTo>
                    <a:pt x="1550083" y="1134700"/>
                  </a:lnTo>
                  <a:lnTo>
                    <a:pt x="1552533" y="1135869"/>
                  </a:lnTo>
                  <a:lnTo>
                    <a:pt x="1554745" y="1136106"/>
                  </a:lnTo>
                  <a:lnTo>
                    <a:pt x="1556500" y="1136928"/>
                  </a:lnTo>
                  <a:lnTo>
                    <a:pt x="1557780" y="1139836"/>
                  </a:lnTo>
                  <a:lnTo>
                    <a:pt x="1561525" y="1137386"/>
                  </a:lnTo>
                  <a:lnTo>
                    <a:pt x="1564560" y="1134825"/>
                  </a:lnTo>
                  <a:lnTo>
                    <a:pt x="1573205" y="1123968"/>
                  </a:lnTo>
                  <a:lnTo>
                    <a:pt x="1573205" y="1123620"/>
                  </a:lnTo>
                  <a:lnTo>
                    <a:pt x="1572968" y="1122230"/>
                  </a:lnTo>
                  <a:lnTo>
                    <a:pt x="1573078" y="1121882"/>
                  </a:lnTo>
                  <a:lnTo>
                    <a:pt x="1573426" y="1121771"/>
                  </a:lnTo>
                  <a:lnTo>
                    <a:pt x="1574596" y="1121882"/>
                  </a:lnTo>
                  <a:lnTo>
                    <a:pt x="1575070" y="1121771"/>
                  </a:lnTo>
                  <a:lnTo>
                    <a:pt x="1577741" y="1119559"/>
                  </a:lnTo>
                  <a:lnTo>
                    <a:pt x="1578910" y="1118152"/>
                  </a:lnTo>
                  <a:lnTo>
                    <a:pt x="1579368" y="1116177"/>
                  </a:lnTo>
                  <a:lnTo>
                    <a:pt x="1580411" y="1116177"/>
                  </a:lnTo>
                  <a:lnTo>
                    <a:pt x="1582624" y="1117804"/>
                  </a:lnTo>
                  <a:lnTo>
                    <a:pt x="1584631" y="1116525"/>
                  </a:lnTo>
                  <a:lnTo>
                    <a:pt x="1586149" y="1113364"/>
                  </a:lnTo>
                  <a:lnTo>
                    <a:pt x="1586607" y="1109982"/>
                  </a:lnTo>
                  <a:lnTo>
                    <a:pt x="1587539" y="1106821"/>
                  </a:lnTo>
                  <a:lnTo>
                    <a:pt x="1589989" y="1105999"/>
                  </a:lnTo>
                  <a:lnTo>
                    <a:pt x="1592897" y="1106599"/>
                  </a:lnTo>
                  <a:lnTo>
                    <a:pt x="1595109" y="1107990"/>
                  </a:lnTo>
                  <a:lnTo>
                    <a:pt x="1595457" y="1107279"/>
                  </a:lnTo>
                  <a:lnTo>
                    <a:pt x="1595805" y="1107042"/>
                  </a:lnTo>
                  <a:lnTo>
                    <a:pt x="1596263" y="1106931"/>
                  </a:lnTo>
                  <a:lnTo>
                    <a:pt x="1596737" y="1106694"/>
                  </a:lnTo>
                  <a:lnTo>
                    <a:pt x="1590573" y="1104245"/>
                  </a:lnTo>
                  <a:lnTo>
                    <a:pt x="1588709" y="1104007"/>
                  </a:lnTo>
                  <a:lnTo>
                    <a:pt x="1587192" y="1102965"/>
                  </a:lnTo>
                  <a:lnTo>
                    <a:pt x="1583098" y="1096658"/>
                  </a:lnTo>
                  <a:lnTo>
                    <a:pt x="1583098" y="1097006"/>
                  </a:lnTo>
                  <a:lnTo>
                    <a:pt x="1583098" y="1097465"/>
                  </a:lnTo>
                  <a:lnTo>
                    <a:pt x="1582861" y="1097575"/>
                  </a:lnTo>
                  <a:lnTo>
                    <a:pt x="1582624" y="1097575"/>
                  </a:lnTo>
                  <a:lnTo>
                    <a:pt x="1582624" y="1097923"/>
                  </a:lnTo>
                  <a:lnTo>
                    <a:pt x="1582624" y="1098270"/>
                  </a:lnTo>
                  <a:lnTo>
                    <a:pt x="1583209" y="1098729"/>
                  </a:lnTo>
                  <a:lnTo>
                    <a:pt x="1583320" y="1099899"/>
                  </a:lnTo>
                  <a:lnTo>
                    <a:pt x="1579827" y="1099899"/>
                  </a:lnTo>
                  <a:lnTo>
                    <a:pt x="1579131" y="1097797"/>
                  </a:lnTo>
                  <a:lnTo>
                    <a:pt x="1578894" y="1095236"/>
                  </a:lnTo>
                  <a:lnTo>
                    <a:pt x="1576445" y="1093719"/>
                  </a:lnTo>
                  <a:lnTo>
                    <a:pt x="1576445" y="1092549"/>
                  </a:lnTo>
                  <a:lnTo>
                    <a:pt x="1578420" y="1091854"/>
                  </a:lnTo>
                  <a:lnTo>
                    <a:pt x="1580285" y="1090811"/>
                  </a:lnTo>
                  <a:lnTo>
                    <a:pt x="1581802" y="1089183"/>
                  </a:lnTo>
                  <a:lnTo>
                    <a:pt x="1582735" y="1086970"/>
                  </a:lnTo>
                  <a:lnTo>
                    <a:pt x="1572493" y="1084283"/>
                  </a:lnTo>
                  <a:lnTo>
                    <a:pt x="1567815" y="1081613"/>
                  </a:lnTo>
                  <a:lnTo>
                    <a:pt x="1568748" y="1077409"/>
                  </a:lnTo>
                  <a:lnTo>
                    <a:pt x="1570139" y="1075781"/>
                  </a:lnTo>
                  <a:lnTo>
                    <a:pt x="1572019" y="1072984"/>
                  </a:lnTo>
                  <a:lnTo>
                    <a:pt x="1572715" y="1070313"/>
                  </a:lnTo>
                  <a:lnTo>
                    <a:pt x="1568037" y="1068084"/>
                  </a:lnTo>
                  <a:lnTo>
                    <a:pt x="1567215" y="1065524"/>
                  </a:lnTo>
                  <a:lnTo>
                    <a:pt x="1567800" y="1062616"/>
                  </a:lnTo>
                  <a:lnTo>
                    <a:pt x="1570249" y="1060625"/>
                  </a:lnTo>
                  <a:lnTo>
                    <a:pt x="1569554" y="1059234"/>
                  </a:lnTo>
                  <a:lnTo>
                    <a:pt x="1568732" y="1058649"/>
                  </a:lnTo>
                  <a:lnTo>
                    <a:pt x="1567452" y="1058649"/>
                  </a:lnTo>
                  <a:lnTo>
                    <a:pt x="1566061" y="1058649"/>
                  </a:lnTo>
                  <a:lnTo>
                    <a:pt x="1564544" y="1058412"/>
                  </a:lnTo>
                  <a:lnTo>
                    <a:pt x="1563374" y="1057479"/>
                  </a:lnTo>
                  <a:lnTo>
                    <a:pt x="1561162" y="1055140"/>
                  </a:lnTo>
                  <a:lnTo>
                    <a:pt x="1561857" y="1054319"/>
                  </a:lnTo>
                  <a:lnTo>
                    <a:pt x="1570012" y="1054208"/>
                  </a:lnTo>
                  <a:lnTo>
                    <a:pt x="1574453" y="1056658"/>
                  </a:lnTo>
                  <a:lnTo>
                    <a:pt x="1578642" y="1060150"/>
                  </a:lnTo>
                  <a:lnTo>
                    <a:pt x="1582956" y="1061905"/>
                  </a:lnTo>
                  <a:lnTo>
                    <a:pt x="1587176" y="1058744"/>
                  </a:lnTo>
                  <a:lnTo>
                    <a:pt x="1589151" y="1053371"/>
                  </a:lnTo>
                  <a:lnTo>
                    <a:pt x="1590321" y="1048360"/>
                  </a:lnTo>
                  <a:lnTo>
                    <a:pt x="1591253" y="1046843"/>
                  </a:lnTo>
                  <a:lnTo>
                    <a:pt x="1593576" y="1045326"/>
                  </a:lnTo>
                  <a:lnTo>
                    <a:pt x="1598491" y="1043003"/>
                  </a:lnTo>
                  <a:lnTo>
                    <a:pt x="1601526" y="1041123"/>
                  </a:lnTo>
                  <a:lnTo>
                    <a:pt x="1602696" y="1040775"/>
                  </a:lnTo>
                  <a:lnTo>
                    <a:pt x="1603739" y="1041359"/>
                  </a:lnTo>
                  <a:lnTo>
                    <a:pt x="1604434" y="1044283"/>
                  </a:lnTo>
                  <a:lnTo>
                    <a:pt x="1605603" y="1044979"/>
                  </a:lnTo>
                  <a:lnTo>
                    <a:pt x="1608275" y="1045453"/>
                  </a:lnTo>
                  <a:lnTo>
                    <a:pt x="1608859" y="1047080"/>
                  </a:lnTo>
                  <a:lnTo>
                    <a:pt x="1609096" y="1049546"/>
                  </a:lnTo>
                  <a:lnTo>
                    <a:pt x="1610139" y="1052343"/>
                  </a:lnTo>
                  <a:lnTo>
                    <a:pt x="1609207" y="1055852"/>
                  </a:lnTo>
                  <a:lnTo>
                    <a:pt x="1607816" y="1063438"/>
                  </a:lnTo>
                  <a:lnTo>
                    <a:pt x="1606188" y="1069159"/>
                  </a:lnTo>
                  <a:lnTo>
                    <a:pt x="1604086" y="1074406"/>
                  </a:lnTo>
                  <a:lnTo>
                    <a:pt x="1602458" y="1076856"/>
                  </a:lnTo>
                  <a:lnTo>
                    <a:pt x="1601068" y="1077551"/>
                  </a:lnTo>
                  <a:lnTo>
                    <a:pt x="1599092" y="1078010"/>
                  </a:lnTo>
                  <a:lnTo>
                    <a:pt x="1597575" y="1078594"/>
                  </a:lnTo>
                  <a:lnTo>
                    <a:pt x="1597433" y="1079874"/>
                  </a:lnTo>
                  <a:lnTo>
                    <a:pt x="1598507" y="1081154"/>
                  </a:lnTo>
                  <a:lnTo>
                    <a:pt x="1599898" y="1081755"/>
                  </a:lnTo>
                  <a:lnTo>
                    <a:pt x="1601526" y="1081755"/>
                  </a:lnTo>
                  <a:lnTo>
                    <a:pt x="1608622" y="1080475"/>
                  </a:lnTo>
                  <a:lnTo>
                    <a:pt x="1628346" y="1073584"/>
                  </a:lnTo>
                  <a:lnTo>
                    <a:pt x="1630796" y="1073584"/>
                  </a:lnTo>
                  <a:lnTo>
                    <a:pt x="1633008" y="1074406"/>
                  </a:lnTo>
                  <a:lnTo>
                    <a:pt x="1635221" y="1076397"/>
                  </a:lnTo>
                  <a:lnTo>
                    <a:pt x="1638034" y="1077219"/>
                  </a:lnTo>
                  <a:lnTo>
                    <a:pt x="1640009" y="1075591"/>
                  </a:lnTo>
                  <a:lnTo>
                    <a:pt x="1641179" y="1074422"/>
                  </a:lnTo>
                  <a:lnTo>
                    <a:pt x="1641416" y="1076651"/>
                  </a:lnTo>
                  <a:lnTo>
                    <a:pt x="1640594" y="1079448"/>
                  </a:lnTo>
                  <a:lnTo>
                    <a:pt x="1638966" y="1080839"/>
                  </a:lnTo>
                  <a:lnTo>
                    <a:pt x="1636501" y="1081297"/>
                  </a:lnTo>
                  <a:lnTo>
                    <a:pt x="1629752" y="1081186"/>
                  </a:lnTo>
                  <a:lnTo>
                    <a:pt x="1628472" y="1081660"/>
                  </a:lnTo>
                  <a:lnTo>
                    <a:pt x="1626955" y="1082703"/>
                  </a:lnTo>
                  <a:lnTo>
                    <a:pt x="1623083" y="1087239"/>
                  </a:lnTo>
                  <a:lnTo>
                    <a:pt x="1622040" y="1087934"/>
                  </a:lnTo>
                  <a:lnTo>
                    <a:pt x="1620760" y="1088756"/>
                  </a:lnTo>
                  <a:lnTo>
                    <a:pt x="1619243" y="1089341"/>
                  </a:lnTo>
                  <a:lnTo>
                    <a:pt x="1615987" y="1090036"/>
                  </a:lnTo>
                  <a:lnTo>
                    <a:pt x="1612605" y="1092012"/>
                  </a:lnTo>
                  <a:lnTo>
                    <a:pt x="1601984" y="1103438"/>
                  </a:lnTo>
                  <a:lnTo>
                    <a:pt x="1600941" y="1105540"/>
                  </a:lnTo>
                  <a:lnTo>
                    <a:pt x="1601526" y="1107058"/>
                  </a:lnTo>
                  <a:lnTo>
                    <a:pt x="1604781" y="1107531"/>
                  </a:lnTo>
                  <a:lnTo>
                    <a:pt x="1607579" y="1106125"/>
                  </a:lnTo>
                  <a:lnTo>
                    <a:pt x="1614233" y="1097259"/>
                  </a:lnTo>
                  <a:lnTo>
                    <a:pt x="1619005" y="1093419"/>
                  </a:lnTo>
                  <a:lnTo>
                    <a:pt x="1661567" y="1071483"/>
                  </a:lnTo>
                  <a:lnTo>
                    <a:pt x="1677560" y="1064481"/>
                  </a:lnTo>
                  <a:lnTo>
                    <a:pt x="1688734" y="1057369"/>
                  </a:lnTo>
                  <a:lnTo>
                    <a:pt x="1692717" y="1055267"/>
                  </a:lnTo>
                  <a:lnTo>
                    <a:pt x="1698311" y="1053291"/>
                  </a:lnTo>
                  <a:lnTo>
                    <a:pt x="1701346" y="1052707"/>
                  </a:lnTo>
                  <a:lnTo>
                    <a:pt x="1717924" y="1052248"/>
                  </a:lnTo>
                  <a:lnTo>
                    <a:pt x="1722002" y="1053070"/>
                  </a:lnTo>
                  <a:lnTo>
                    <a:pt x="1723519" y="1052960"/>
                  </a:lnTo>
                  <a:lnTo>
                    <a:pt x="1725495" y="1050052"/>
                  </a:lnTo>
                  <a:lnTo>
                    <a:pt x="1723045" y="1045389"/>
                  </a:lnTo>
                  <a:lnTo>
                    <a:pt x="1715127" y="1037108"/>
                  </a:lnTo>
                  <a:lnTo>
                    <a:pt x="1711619" y="1031513"/>
                  </a:lnTo>
                  <a:lnTo>
                    <a:pt x="1712440" y="1025792"/>
                  </a:lnTo>
                  <a:lnTo>
                    <a:pt x="1722239" y="1009814"/>
                  </a:lnTo>
                  <a:lnTo>
                    <a:pt x="1723408" y="1006890"/>
                  </a:lnTo>
                  <a:lnTo>
                    <a:pt x="1723756" y="1003983"/>
                  </a:lnTo>
                  <a:lnTo>
                    <a:pt x="1725384" y="1003161"/>
                  </a:lnTo>
                  <a:lnTo>
                    <a:pt x="1728892" y="1002813"/>
                  </a:lnTo>
                  <a:lnTo>
                    <a:pt x="1731564" y="1002923"/>
                  </a:lnTo>
                  <a:lnTo>
                    <a:pt x="1731564" y="1002923"/>
                  </a:lnTo>
                  <a:lnTo>
                    <a:pt x="1734013" y="997913"/>
                  </a:lnTo>
                  <a:lnTo>
                    <a:pt x="1741488" y="988336"/>
                  </a:lnTo>
                  <a:lnTo>
                    <a:pt x="1740414" y="986471"/>
                  </a:lnTo>
                  <a:lnTo>
                    <a:pt x="1740525" y="985080"/>
                  </a:lnTo>
                  <a:lnTo>
                    <a:pt x="1742058" y="981809"/>
                  </a:lnTo>
                  <a:lnTo>
                    <a:pt x="1742753" y="978206"/>
                  </a:lnTo>
                  <a:lnTo>
                    <a:pt x="1742516" y="975756"/>
                  </a:lnTo>
                  <a:lnTo>
                    <a:pt x="1741931" y="973543"/>
                  </a:lnTo>
                  <a:lnTo>
                    <a:pt x="1741473" y="970619"/>
                  </a:lnTo>
                  <a:lnTo>
                    <a:pt x="1741125" y="969577"/>
                  </a:lnTo>
                  <a:lnTo>
                    <a:pt x="1739592" y="967363"/>
                  </a:lnTo>
                  <a:lnTo>
                    <a:pt x="1739244" y="965846"/>
                  </a:lnTo>
                  <a:lnTo>
                    <a:pt x="1739355" y="963966"/>
                  </a:lnTo>
                  <a:lnTo>
                    <a:pt x="1740525" y="960821"/>
                  </a:lnTo>
                  <a:lnTo>
                    <a:pt x="1740761" y="959304"/>
                  </a:lnTo>
                  <a:lnTo>
                    <a:pt x="1739940" y="955795"/>
                  </a:lnTo>
                  <a:lnTo>
                    <a:pt x="1737838" y="953583"/>
                  </a:lnTo>
                  <a:lnTo>
                    <a:pt x="1735625" y="951828"/>
                  </a:lnTo>
                  <a:lnTo>
                    <a:pt x="1734582" y="949489"/>
                  </a:lnTo>
                  <a:lnTo>
                    <a:pt x="1733650" y="942614"/>
                  </a:lnTo>
                  <a:lnTo>
                    <a:pt x="1733997" y="939580"/>
                  </a:lnTo>
                  <a:lnTo>
                    <a:pt x="1735625" y="935961"/>
                  </a:lnTo>
                  <a:lnTo>
                    <a:pt x="1738770" y="931646"/>
                  </a:lnTo>
                  <a:lnTo>
                    <a:pt x="1739592" y="929418"/>
                  </a:lnTo>
                  <a:lnTo>
                    <a:pt x="1739829" y="926510"/>
                  </a:lnTo>
                  <a:lnTo>
                    <a:pt x="1739592" y="925340"/>
                  </a:lnTo>
                  <a:lnTo>
                    <a:pt x="1737727" y="920678"/>
                  </a:lnTo>
                  <a:lnTo>
                    <a:pt x="1737727" y="920567"/>
                  </a:lnTo>
                  <a:lnTo>
                    <a:pt x="1737490" y="917533"/>
                  </a:lnTo>
                  <a:lnTo>
                    <a:pt x="1737032" y="916711"/>
                  </a:lnTo>
                  <a:lnTo>
                    <a:pt x="1735989" y="916126"/>
                  </a:lnTo>
                  <a:lnTo>
                    <a:pt x="1735531" y="915431"/>
                  </a:lnTo>
                  <a:lnTo>
                    <a:pt x="1735420" y="912286"/>
                  </a:lnTo>
                  <a:lnTo>
                    <a:pt x="1736463" y="909489"/>
                  </a:lnTo>
                  <a:lnTo>
                    <a:pt x="1738328" y="907387"/>
                  </a:lnTo>
                  <a:lnTo>
                    <a:pt x="1740999" y="906454"/>
                  </a:lnTo>
                  <a:lnTo>
                    <a:pt x="1741141" y="904795"/>
                  </a:lnTo>
                  <a:lnTo>
                    <a:pt x="1742658" y="896877"/>
                  </a:lnTo>
                  <a:lnTo>
                    <a:pt x="1743701" y="894317"/>
                  </a:lnTo>
                  <a:lnTo>
                    <a:pt x="1748016" y="890460"/>
                  </a:lnTo>
                  <a:lnTo>
                    <a:pt x="1749185" y="888137"/>
                  </a:lnTo>
                  <a:lnTo>
                    <a:pt x="1749881" y="880551"/>
                  </a:lnTo>
                  <a:lnTo>
                    <a:pt x="1754211" y="871210"/>
                  </a:lnTo>
                  <a:lnTo>
                    <a:pt x="1754906" y="868540"/>
                  </a:lnTo>
                  <a:lnTo>
                    <a:pt x="1755017" y="867149"/>
                  </a:lnTo>
                  <a:lnTo>
                    <a:pt x="1754906" y="865268"/>
                  </a:lnTo>
                  <a:lnTo>
                    <a:pt x="1754669" y="863530"/>
                  </a:lnTo>
                  <a:lnTo>
                    <a:pt x="1753832" y="860621"/>
                  </a:lnTo>
                  <a:lnTo>
                    <a:pt x="1753595" y="858867"/>
                  </a:lnTo>
                  <a:lnTo>
                    <a:pt x="1753942" y="857240"/>
                  </a:lnTo>
                  <a:lnTo>
                    <a:pt x="1755128" y="855848"/>
                  </a:lnTo>
                  <a:lnTo>
                    <a:pt x="1756993" y="853873"/>
                  </a:lnTo>
                  <a:lnTo>
                    <a:pt x="1757814" y="852230"/>
                  </a:lnTo>
                  <a:lnTo>
                    <a:pt x="1757925" y="851534"/>
                  </a:lnTo>
                  <a:lnTo>
                    <a:pt x="1756756" y="849558"/>
                  </a:lnTo>
                  <a:lnTo>
                    <a:pt x="1755712" y="848389"/>
                  </a:lnTo>
                  <a:lnTo>
                    <a:pt x="1753357" y="845228"/>
                  </a:lnTo>
                  <a:lnTo>
                    <a:pt x="1751967" y="841736"/>
                  </a:lnTo>
                  <a:lnTo>
                    <a:pt x="1753832" y="839965"/>
                  </a:lnTo>
                  <a:lnTo>
                    <a:pt x="1755144" y="839634"/>
                  </a:lnTo>
                  <a:lnTo>
                    <a:pt x="1758747" y="838353"/>
                  </a:lnTo>
                  <a:lnTo>
                    <a:pt x="1759679" y="837531"/>
                  </a:lnTo>
                  <a:lnTo>
                    <a:pt x="1760138" y="835904"/>
                  </a:lnTo>
                  <a:lnTo>
                    <a:pt x="1759585" y="834908"/>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D7459D96-4BBA-3F65-322F-5941D51DBD0E}"/>
                </a:ext>
              </a:extLst>
            </p:cNvPr>
            <p:cNvSpPr/>
            <p:nvPr/>
          </p:nvSpPr>
          <p:spPr>
            <a:xfrm>
              <a:off x="9985735" y="7288155"/>
              <a:ext cx="1065918" cy="389559"/>
            </a:xfrm>
            <a:custGeom>
              <a:avLst/>
              <a:gdLst>
                <a:gd name="connsiteX0" fmla="*/ 814584 w 1065918"/>
                <a:gd name="connsiteY0" fmla="*/ 40586 h 389559"/>
                <a:gd name="connsiteX1" fmla="*/ 827638 w 1065918"/>
                <a:gd name="connsiteY1" fmla="*/ 38720 h 389559"/>
                <a:gd name="connsiteX2" fmla="*/ 840708 w 1065918"/>
                <a:gd name="connsiteY2" fmla="*/ 36856 h 389559"/>
                <a:gd name="connsiteX3" fmla="*/ 853763 w 1065918"/>
                <a:gd name="connsiteY3" fmla="*/ 34991 h 389559"/>
                <a:gd name="connsiteX4" fmla="*/ 866833 w 1065918"/>
                <a:gd name="connsiteY4" fmla="*/ 33015 h 389559"/>
                <a:gd name="connsiteX5" fmla="*/ 879903 w 1065918"/>
                <a:gd name="connsiteY5" fmla="*/ 31151 h 389559"/>
                <a:gd name="connsiteX6" fmla="*/ 892957 w 1065918"/>
                <a:gd name="connsiteY6" fmla="*/ 29159 h 389559"/>
                <a:gd name="connsiteX7" fmla="*/ 906027 w 1065918"/>
                <a:gd name="connsiteY7" fmla="*/ 27168 h 389559"/>
                <a:gd name="connsiteX8" fmla="*/ 919082 w 1065918"/>
                <a:gd name="connsiteY8" fmla="*/ 25193 h 389559"/>
                <a:gd name="connsiteX9" fmla="*/ 932152 w 1065918"/>
                <a:gd name="connsiteY9" fmla="*/ 23217 h 389559"/>
                <a:gd name="connsiteX10" fmla="*/ 945206 w 1065918"/>
                <a:gd name="connsiteY10" fmla="*/ 21242 h 389559"/>
                <a:gd name="connsiteX11" fmla="*/ 958276 w 1065918"/>
                <a:gd name="connsiteY11" fmla="*/ 19250 h 389559"/>
                <a:gd name="connsiteX12" fmla="*/ 971346 w 1065918"/>
                <a:gd name="connsiteY12" fmla="*/ 17259 h 389559"/>
                <a:gd name="connsiteX13" fmla="*/ 984290 w 1065918"/>
                <a:gd name="connsiteY13" fmla="*/ 15157 h 389559"/>
                <a:gd name="connsiteX14" fmla="*/ 997344 w 1065918"/>
                <a:gd name="connsiteY14" fmla="*/ 13181 h 389559"/>
                <a:gd name="connsiteX15" fmla="*/ 1010415 w 1065918"/>
                <a:gd name="connsiteY15" fmla="*/ 11079 h 389559"/>
                <a:gd name="connsiteX16" fmla="*/ 1023469 w 1065918"/>
                <a:gd name="connsiteY16" fmla="*/ 9104 h 389559"/>
                <a:gd name="connsiteX17" fmla="*/ 1029553 w 1065918"/>
                <a:gd name="connsiteY17" fmla="*/ 8060 h 389559"/>
                <a:gd name="connsiteX18" fmla="*/ 1030486 w 1065918"/>
                <a:gd name="connsiteY18" fmla="*/ 7476 h 389559"/>
                <a:gd name="connsiteX19" fmla="*/ 1032809 w 1065918"/>
                <a:gd name="connsiteY19" fmla="*/ 4663 h 389559"/>
                <a:gd name="connsiteX20" fmla="*/ 1033868 w 1065918"/>
                <a:gd name="connsiteY20" fmla="*/ 4204 h 389559"/>
                <a:gd name="connsiteX21" fmla="*/ 1034911 w 1065918"/>
                <a:gd name="connsiteY21" fmla="*/ 3967 h 389559"/>
                <a:gd name="connsiteX22" fmla="*/ 1043556 w 1065918"/>
                <a:gd name="connsiteY22" fmla="*/ 2909 h 389559"/>
                <a:gd name="connsiteX23" fmla="*/ 1054145 w 1065918"/>
                <a:gd name="connsiteY23" fmla="*/ 1518 h 389559"/>
                <a:gd name="connsiteX24" fmla="*/ 1065919 w 1065918"/>
                <a:gd name="connsiteY24" fmla="*/ 0 h 389559"/>
                <a:gd name="connsiteX25" fmla="*/ 1061620 w 1065918"/>
                <a:gd name="connsiteY25" fmla="*/ 10731 h 389559"/>
                <a:gd name="connsiteX26" fmla="*/ 1061035 w 1065918"/>
                <a:gd name="connsiteY26" fmla="*/ 14113 h 389559"/>
                <a:gd name="connsiteX27" fmla="*/ 1061383 w 1065918"/>
                <a:gd name="connsiteY27" fmla="*/ 14809 h 389559"/>
                <a:gd name="connsiteX28" fmla="*/ 1063833 w 1065918"/>
                <a:gd name="connsiteY28" fmla="*/ 18191 h 389559"/>
                <a:gd name="connsiteX29" fmla="*/ 1064070 w 1065918"/>
                <a:gd name="connsiteY29" fmla="*/ 19598 h 389559"/>
                <a:gd name="connsiteX30" fmla="*/ 1063011 w 1065918"/>
                <a:gd name="connsiteY30" fmla="*/ 25667 h 389559"/>
                <a:gd name="connsiteX31" fmla="*/ 1060925 w 1065918"/>
                <a:gd name="connsiteY31" fmla="*/ 32652 h 389559"/>
                <a:gd name="connsiteX32" fmla="*/ 1060688 w 1065918"/>
                <a:gd name="connsiteY32" fmla="*/ 34185 h 389559"/>
                <a:gd name="connsiteX33" fmla="*/ 1060688 w 1065918"/>
                <a:gd name="connsiteY33" fmla="*/ 35228 h 389559"/>
                <a:gd name="connsiteX34" fmla="*/ 1061035 w 1065918"/>
                <a:gd name="connsiteY34" fmla="*/ 35813 h 389559"/>
                <a:gd name="connsiteX35" fmla="*/ 1062774 w 1065918"/>
                <a:gd name="connsiteY35" fmla="*/ 38263 h 389559"/>
                <a:gd name="connsiteX36" fmla="*/ 1064876 w 1065918"/>
                <a:gd name="connsiteY36" fmla="*/ 40349 h 389559"/>
                <a:gd name="connsiteX37" fmla="*/ 1065350 w 1065918"/>
                <a:gd name="connsiteY37" fmla="*/ 41044 h 389559"/>
                <a:gd name="connsiteX38" fmla="*/ 1065808 w 1065918"/>
                <a:gd name="connsiteY38" fmla="*/ 41756 h 389559"/>
                <a:gd name="connsiteX39" fmla="*/ 1065571 w 1065918"/>
                <a:gd name="connsiteY39" fmla="*/ 42340 h 389559"/>
                <a:gd name="connsiteX40" fmla="*/ 1064987 w 1065918"/>
                <a:gd name="connsiteY40" fmla="*/ 42577 h 389559"/>
                <a:gd name="connsiteX41" fmla="*/ 1061035 w 1065918"/>
                <a:gd name="connsiteY41" fmla="*/ 42688 h 389559"/>
                <a:gd name="connsiteX42" fmla="*/ 1054018 w 1065918"/>
                <a:gd name="connsiteY42" fmla="*/ 41518 h 389559"/>
                <a:gd name="connsiteX43" fmla="*/ 1053450 w 1065918"/>
                <a:gd name="connsiteY43" fmla="*/ 41629 h 389559"/>
                <a:gd name="connsiteX44" fmla="*/ 1052865 w 1065918"/>
                <a:gd name="connsiteY44" fmla="*/ 41976 h 389559"/>
                <a:gd name="connsiteX45" fmla="*/ 1044125 w 1065918"/>
                <a:gd name="connsiteY45" fmla="*/ 50163 h 389559"/>
                <a:gd name="connsiteX46" fmla="*/ 1041201 w 1065918"/>
                <a:gd name="connsiteY46" fmla="*/ 53529 h 389559"/>
                <a:gd name="connsiteX47" fmla="*/ 1040727 w 1065918"/>
                <a:gd name="connsiteY47" fmla="*/ 54225 h 389559"/>
                <a:gd name="connsiteX48" fmla="*/ 1032114 w 1065918"/>
                <a:gd name="connsiteY48" fmla="*/ 80128 h 389559"/>
                <a:gd name="connsiteX49" fmla="*/ 1031292 w 1065918"/>
                <a:gd name="connsiteY49" fmla="*/ 81645 h 389559"/>
                <a:gd name="connsiteX50" fmla="*/ 1030249 w 1065918"/>
                <a:gd name="connsiteY50" fmla="*/ 82925 h 389559"/>
                <a:gd name="connsiteX51" fmla="*/ 1029095 w 1065918"/>
                <a:gd name="connsiteY51" fmla="*/ 83747 h 389559"/>
                <a:gd name="connsiteX52" fmla="*/ 1027309 w 1065918"/>
                <a:gd name="connsiteY52" fmla="*/ 85849 h 389559"/>
                <a:gd name="connsiteX53" fmla="*/ 1026266 w 1065918"/>
                <a:gd name="connsiteY53" fmla="*/ 86893 h 389559"/>
                <a:gd name="connsiteX54" fmla="*/ 1025223 w 1065918"/>
                <a:gd name="connsiteY54" fmla="*/ 87477 h 389559"/>
                <a:gd name="connsiteX55" fmla="*/ 1024401 w 1065918"/>
                <a:gd name="connsiteY55" fmla="*/ 87714 h 389559"/>
                <a:gd name="connsiteX56" fmla="*/ 1023358 w 1065918"/>
                <a:gd name="connsiteY56" fmla="*/ 87714 h 389559"/>
                <a:gd name="connsiteX57" fmla="*/ 1021383 w 1065918"/>
                <a:gd name="connsiteY57" fmla="*/ 87477 h 389559"/>
                <a:gd name="connsiteX58" fmla="*/ 1020450 w 1065918"/>
                <a:gd name="connsiteY58" fmla="*/ 87256 h 389559"/>
                <a:gd name="connsiteX59" fmla="*/ 1019754 w 1065918"/>
                <a:gd name="connsiteY59" fmla="*/ 86893 h 389559"/>
                <a:gd name="connsiteX60" fmla="*/ 1019059 w 1065918"/>
                <a:gd name="connsiteY60" fmla="*/ 86545 h 389559"/>
                <a:gd name="connsiteX61" fmla="*/ 1018474 w 1065918"/>
                <a:gd name="connsiteY61" fmla="*/ 85976 h 389559"/>
                <a:gd name="connsiteX62" fmla="*/ 1018127 w 1065918"/>
                <a:gd name="connsiteY62" fmla="*/ 85391 h 389559"/>
                <a:gd name="connsiteX63" fmla="*/ 1017890 w 1065918"/>
                <a:gd name="connsiteY63" fmla="*/ 84696 h 389559"/>
                <a:gd name="connsiteX64" fmla="*/ 1017652 w 1065918"/>
                <a:gd name="connsiteY64" fmla="*/ 83858 h 389559"/>
                <a:gd name="connsiteX65" fmla="*/ 1017305 w 1065918"/>
                <a:gd name="connsiteY65" fmla="*/ 83162 h 389559"/>
                <a:gd name="connsiteX66" fmla="*/ 1016957 w 1065918"/>
                <a:gd name="connsiteY66" fmla="*/ 82577 h 389559"/>
                <a:gd name="connsiteX67" fmla="*/ 1016483 w 1065918"/>
                <a:gd name="connsiteY67" fmla="*/ 82120 h 389559"/>
                <a:gd name="connsiteX68" fmla="*/ 1015915 w 1065918"/>
                <a:gd name="connsiteY68" fmla="*/ 81772 h 389559"/>
                <a:gd name="connsiteX69" fmla="*/ 1015188 w 1065918"/>
                <a:gd name="connsiteY69" fmla="*/ 81535 h 389559"/>
                <a:gd name="connsiteX70" fmla="*/ 1014366 w 1065918"/>
                <a:gd name="connsiteY70" fmla="*/ 81535 h 389559"/>
                <a:gd name="connsiteX71" fmla="*/ 1012627 w 1065918"/>
                <a:gd name="connsiteY71" fmla="*/ 81772 h 389559"/>
                <a:gd name="connsiteX72" fmla="*/ 1011695 w 1065918"/>
                <a:gd name="connsiteY72" fmla="*/ 81772 h 389559"/>
                <a:gd name="connsiteX73" fmla="*/ 1010999 w 1065918"/>
                <a:gd name="connsiteY73" fmla="*/ 81535 h 389559"/>
                <a:gd name="connsiteX74" fmla="*/ 1009719 w 1065918"/>
                <a:gd name="connsiteY74" fmla="*/ 80823 h 389559"/>
                <a:gd name="connsiteX75" fmla="*/ 1009008 w 1065918"/>
                <a:gd name="connsiteY75" fmla="*/ 80713 h 389559"/>
                <a:gd name="connsiteX76" fmla="*/ 1008549 w 1065918"/>
                <a:gd name="connsiteY76" fmla="*/ 80823 h 389559"/>
                <a:gd name="connsiteX77" fmla="*/ 1007854 w 1065918"/>
                <a:gd name="connsiteY77" fmla="*/ 81060 h 389559"/>
                <a:gd name="connsiteX78" fmla="*/ 1006574 w 1065918"/>
                <a:gd name="connsiteY78" fmla="*/ 81882 h 389559"/>
                <a:gd name="connsiteX79" fmla="*/ 1003081 w 1065918"/>
                <a:gd name="connsiteY79" fmla="*/ 85391 h 389559"/>
                <a:gd name="connsiteX80" fmla="*/ 1002465 w 1065918"/>
                <a:gd name="connsiteY80" fmla="*/ 85849 h 389559"/>
                <a:gd name="connsiteX81" fmla="*/ 999794 w 1065918"/>
                <a:gd name="connsiteY81" fmla="*/ 86197 h 389559"/>
                <a:gd name="connsiteX82" fmla="*/ 998751 w 1065918"/>
                <a:gd name="connsiteY82" fmla="*/ 86434 h 389559"/>
                <a:gd name="connsiteX83" fmla="*/ 995843 w 1065918"/>
                <a:gd name="connsiteY83" fmla="*/ 88536 h 389559"/>
                <a:gd name="connsiteX84" fmla="*/ 991639 w 1065918"/>
                <a:gd name="connsiteY84" fmla="*/ 90401 h 389559"/>
                <a:gd name="connsiteX85" fmla="*/ 990485 w 1065918"/>
                <a:gd name="connsiteY85" fmla="*/ 91096 h 389559"/>
                <a:gd name="connsiteX86" fmla="*/ 988589 w 1065918"/>
                <a:gd name="connsiteY86" fmla="*/ 92487 h 389559"/>
                <a:gd name="connsiteX87" fmla="*/ 986613 w 1065918"/>
                <a:gd name="connsiteY87" fmla="*/ 94589 h 389559"/>
                <a:gd name="connsiteX88" fmla="*/ 983010 w 1065918"/>
                <a:gd name="connsiteY88" fmla="*/ 99852 h 389559"/>
                <a:gd name="connsiteX89" fmla="*/ 981951 w 1065918"/>
                <a:gd name="connsiteY89" fmla="*/ 101827 h 389559"/>
                <a:gd name="connsiteX90" fmla="*/ 980907 w 1065918"/>
                <a:gd name="connsiteY90" fmla="*/ 105778 h 389559"/>
                <a:gd name="connsiteX91" fmla="*/ 980560 w 1065918"/>
                <a:gd name="connsiteY91" fmla="*/ 106837 h 389559"/>
                <a:gd name="connsiteX92" fmla="*/ 978695 w 1065918"/>
                <a:gd name="connsiteY92" fmla="*/ 110219 h 389559"/>
                <a:gd name="connsiteX93" fmla="*/ 977889 w 1065918"/>
                <a:gd name="connsiteY93" fmla="*/ 111389 h 389559"/>
                <a:gd name="connsiteX94" fmla="*/ 977178 w 1065918"/>
                <a:gd name="connsiteY94" fmla="*/ 112210 h 389559"/>
                <a:gd name="connsiteX95" fmla="*/ 976719 w 1065918"/>
                <a:gd name="connsiteY95" fmla="*/ 112669 h 389559"/>
                <a:gd name="connsiteX96" fmla="*/ 976229 w 1065918"/>
                <a:gd name="connsiteY96" fmla="*/ 113032 h 389559"/>
                <a:gd name="connsiteX97" fmla="*/ 970983 w 1065918"/>
                <a:gd name="connsiteY97" fmla="*/ 117568 h 389559"/>
                <a:gd name="connsiteX98" fmla="*/ 969939 w 1065918"/>
                <a:gd name="connsiteY98" fmla="*/ 118263 h 389559"/>
                <a:gd name="connsiteX99" fmla="*/ 969134 w 1065918"/>
                <a:gd name="connsiteY99" fmla="*/ 118612 h 389559"/>
                <a:gd name="connsiteX100" fmla="*/ 968312 w 1065918"/>
                <a:gd name="connsiteY100" fmla="*/ 118738 h 389559"/>
                <a:gd name="connsiteX101" fmla="*/ 967490 w 1065918"/>
                <a:gd name="connsiteY101" fmla="*/ 118612 h 389559"/>
                <a:gd name="connsiteX102" fmla="*/ 966684 w 1065918"/>
                <a:gd name="connsiteY102" fmla="*/ 118375 h 389559"/>
                <a:gd name="connsiteX103" fmla="*/ 965988 w 1065918"/>
                <a:gd name="connsiteY103" fmla="*/ 118027 h 389559"/>
                <a:gd name="connsiteX104" fmla="*/ 965278 w 1065918"/>
                <a:gd name="connsiteY104" fmla="*/ 117458 h 389559"/>
                <a:gd name="connsiteX105" fmla="*/ 964819 w 1065918"/>
                <a:gd name="connsiteY105" fmla="*/ 116983 h 389559"/>
                <a:gd name="connsiteX106" fmla="*/ 964361 w 1065918"/>
                <a:gd name="connsiteY106" fmla="*/ 116399 h 389559"/>
                <a:gd name="connsiteX107" fmla="*/ 963286 w 1065918"/>
                <a:gd name="connsiteY107" fmla="*/ 114424 h 389559"/>
                <a:gd name="connsiteX108" fmla="*/ 963049 w 1065918"/>
                <a:gd name="connsiteY108" fmla="*/ 113617 h 389559"/>
                <a:gd name="connsiteX109" fmla="*/ 962939 w 1065918"/>
                <a:gd name="connsiteY109" fmla="*/ 112669 h 389559"/>
                <a:gd name="connsiteX110" fmla="*/ 963049 w 1065918"/>
                <a:gd name="connsiteY110" fmla="*/ 111515 h 389559"/>
                <a:gd name="connsiteX111" fmla="*/ 963429 w 1065918"/>
                <a:gd name="connsiteY111" fmla="*/ 109398 h 389559"/>
                <a:gd name="connsiteX112" fmla="*/ 963539 w 1065918"/>
                <a:gd name="connsiteY112" fmla="*/ 108702 h 389559"/>
                <a:gd name="connsiteX113" fmla="*/ 963429 w 1065918"/>
                <a:gd name="connsiteY113" fmla="*/ 108244 h 389559"/>
                <a:gd name="connsiteX114" fmla="*/ 963159 w 1065918"/>
                <a:gd name="connsiteY114" fmla="*/ 107896 h 389559"/>
                <a:gd name="connsiteX115" fmla="*/ 960600 w 1065918"/>
                <a:gd name="connsiteY115" fmla="*/ 105210 h 389559"/>
                <a:gd name="connsiteX116" fmla="*/ 960015 w 1065918"/>
                <a:gd name="connsiteY116" fmla="*/ 104846 h 389559"/>
                <a:gd name="connsiteX117" fmla="*/ 959098 w 1065918"/>
                <a:gd name="connsiteY117" fmla="*/ 104735 h 389559"/>
                <a:gd name="connsiteX118" fmla="*/ 957929 w 1065918"/>
                <a:gd name="connsiteY118" fmla="*/ 105210 h 389559"/>
                <a:gd name="connsiteX119" fmla="*/ 952460 w 1065918"/>
                <a:gd name="connsiteY119" fmla="*/ 109176 h 389559"/>
                <a:gd name="connsiteX120" fmla="*/ 949520 w 1065918"/>
                <a:gd name="connsiteY120" fmla="*/ 110820 h 389559"/>
                <a:gd name="connsiteX121" fmla="*/ 941603 w 1065918"/>
                <a:gd name="connsiteY121" fmla="*/ 116873 h 389559"/>
                <a:gd name="connsiteX122" fmla="*/ 941492 w 1065918"/>
                <a:gd name="connsiteY122" fmla="*/ 117094 h 389559"/>
                <a:gd name="connsiteX123" fmla="*/ 941255 w 1065918"/>
                <a:gd name="connsiteY123" fmla="*/ 117568 h 389559"/>
                <a:gd name="connsiteX124" fmla="*/ 941255 w 1065918"/>
                <a:gd name="connsiteY124" fmla="*/ 118153 h 389559"/>
                <a:gd name="connsiteX125" fmla="*/ 941603 w 1065918"/>
                <a:gd name="connsiteY125" fmla="*/ 120366 h 389559"/>
                <a:gd name="connsiteX126" fmla="*/ 941492 w 1065918"/>
                <a:gd name="connsiteY126" fmla="*/ 121187 h 389559"/>
                <a:gd name="connsiteX127" fmla="*/ 941255 w 1065918"/>
                <a:gd name="connsiteY127" fmla="*/ 121883 h 389559"/>
                <a:gd name="connsiteX128" fmla="*/ 939975 w 1065918"/>
                <a:gd name="connsiteY128" fmla="*/ 123763 h 389559"/>
                <a:gd name="connsiteX129" fmla="*/ 939627 w 1065918"/>
                <a:gd name="connsiteY129" fmla="*/ 125155 h 389559"/>
                <a:gd name="connsiteX130" fmla="*/ 939501 w 1065918"/>
                <a:gd name="connsiteY130" fmla="*/ 126087 h 389559"/>
                <a:gd name="connsiteX131" fmla="*/ 938932 w 1065918"/>
                <a:gd name="connsiteY131" fmla="*/ 127367 h 389559"/>
                <a:gd name="connsiteX132" fmla="*/ 938220 w 1065918"/>
                <a:gd name="connsiteY132" fmla="*/ 127952 h 389559"/>
                <a:gd name="connsiteX133" fmla="*/ 937415 w 1065918"/>
                <a:gd name="connsiteY133" fmla="*/ 128299 h 389559"/>
                <a:gd name="connsiteX134" fmla="*/ 936687 w 1065918"/>
                <a:gd name="connsiteY134" fmla="*/ 128189 h 389559"/>
                <a:gd name="connsiteX135" fmla="*/ 935170 w 1065918"/>
                <a:gd name="connsiteY135" fmla="*/ 127256 h 389559"/>
                <a:gd name="connsiteX136" fmla="*/ 933321 w 1065918"/>
                <a:gd name="connsiteY136" fmla="*/ 126213 h 389559"/>
                <a:gd name="connsiteX137" fmla="*/ 931567 w 1065918"/>
                <a:gd name="connsiteY137" fmla="*/ 125739 h 389559"/>
                <a:gd name="connsiteX138" fmla="*/ 930397 w 1065918"/>
                <a:gd name="connsiteY138" fmla="*/ 125629 h 389559"/>
                <a:gd name="connsiteX139" fmla="*/ 929118 w 1065918"/>
                <a:gd name="connsiteY139" fmla="*/ 125850 h 389559"/>
                <a:gd name="connsiteX140" fmla="*/ 927252 w 1065918"/>
                <a:gd name="connsiteY140" fmla="*/ 126561 h 389559"/>
                <a:gd name="connsiteX141" fmla="*/ 926336 w 1065918"/>
                <a:gd name="connsiteY141" fmla="*/ 127256 h 389559"/>
                <a:gd name="connsiteX142" fmla="*/ 925624 w 1065918"/>
                <a:gd name="connsiteY142" fmla="*/ 127952 h 389559"/>
                <a:gd name="connsiteX143" fmla="*/ 925403 w 1065918"/>
                <a:gd name="connsiteY143" fmla="*/ 128647 h 389559"/>
                <a:gd name="connsiteX144" fmla="*/ 925167 w 1065918"/>
                <a:gd name="connsiteY144" fmla="*/ 129343 h 389559"/>
                <a:gd name="connsiteX145" fmla="*/ 924929 w 1065918"/>
                <a:gd name="connsiteY145" fmla="*/ 130275 h 389559"/>
                <a:gd name="connsiteX146" fmla="*/ 924929 w 1065918"/>
                <a:gd name="connsiteY146" fmla="*/ 131207 h 389559"/>
                <a:gd name="connsiteX147" fmla="*/ 925040 w 1065918"/>
                <a:gd name="connsiteY147" fmla="*/ 132029 h 389559"/>
                <a:gd name="connsiteX148" fmla="*/ 925277 w 1065918"/>
                <a:gd name="connsiteY148" fmla="*/ 132835 h 389559"/>
                <a:gd name="connsiteX149" fmla="*/ 925624 w 1065918"/>
                <a:gd name="connsiteY149" fmla="*/ 133546 h 389559"/>
                <a:gd name="connsiteX150" fmla="*/ 927142 w 1065918"/>
                <a:gd name="connsiteY150" fmla="*/ 135886 h 389559"/>
                <a:gd name="connsiteX151" fmla="*/ 927252 w 1065918"/>
                <a:gd name="connsiteY151" fmla="*/ 136707 h 389559"/>
                <a:gd name="connsiteX152" fmla="*/ 927031 w 1065918"/>
                <a:gd name="connsiteY152" fmla="*/ 137640 h 389559"/>
                <a:gd name="connsiteX153" fmla="*/ 925862 w 1065918"/>
                <a:gd name="connsiteY153" fmla="*/ 139742 h 389559"/>
                <a:gd name="connsiteX154" fmla="*/ 925624 w 1065918"/>
                <a:gd name="connsiteY154" fmla="*/ 140437 h 389559"/>
                <a:gd name="connsiteX155" fmla="*/ 925624 w 1065918"/>
                <a:gd name="connsiteY155" fmla="*/ 142065 h 389559"/>
                <a:gd name="connsiteX156" fmla="*/ 925514 w 1065918"/>
                <a:gd name="connsiteY156" fmla="*/ 142871 h 389559"/>
                <a:gd name="connsiteX157" fmla="*/ 925040 w 1065918"/>
                <a:gd name="connsiteY157" fmla="*/ 144388 h 389559"/>
                <a:gd name="connsiteX158" fmla="*/ 922574 w 1065918"/>
                <a:gd name="connsiteY158" fmla="*/ 149540 h 389559"/>
                <a:gd name="connsiteX159" fmla="*/ 920014 w 1065918"/>
                <a:gd name="connsiteY159" fmla="*/ 153839 h 389559"/>
                <a:gd name="connsiteX160" fmla="*/ 919082 w 1065918"/>
                <a:gd name="connsiteY160" fmla="*/ 154661 h 389559"/>
                <a:gd name="connsiteX161" fmla="*/ 918386 w 1065918"/>
                <a:gd name="connsiteY161" fmla="*/ 155008 h 389559"/>
                <a:gd name="connsiteX162" fmla="*/ 916411 w 1065918"/>
                <a:gd name="connsiteY162" fmla="*/ 154772 h 389559"/>
                <a:gd name="connsiteX163" fmla="*/ 911021 w 1065918"/>
                <a:gd name="connsiteY163" fmla="*/ 155135 h 389559"/>
                <a:gd name="connsiteX164" fmla="*/ 909520 w 1065918"/>
                <a:gd name="connsiteY164" fmla="*/ 154898 h 389559"/>
                <a:gd name="connsiteX165" fmla="*/ 908824 w 1065918"/>
                <a:gd name="connsiteY165" fmla="*/ 155135 h 389559"/>
                <a:gd name="connsiteX166" fmla="*/ 908239 w 1065918"/>
                <a:gd name="connsiteY166" fmla="*/ 155483 h 389559"/>
                <a:gd name="connsiteX167" fmla="*/ 902060 w 1065918"/>
                <a:gd name="connsiteY167" fmla="*/ 159908 h 389559"/>
                <a:gd name="connsiteX168" fmla="*/ 897856 w 1065918"/>
                <a:gd name="connsiteY168" fmla="*/ 161900 h 389559"/>
                <a:gd name="connsiteX169" fmla="*/ 896924 w 1065918"/>
                <a:gd name="connsiteY169" fmla="*/ 162484 h 389559"/>
                <a:gd name="connsiteX170" fmla="*/ 896213 w 1065918"/>
                <a:gd name="connsiteY170" fmla="*/ 163069 h 389559"/>
                <a:gd name="connsiteX171" fmla="*/ 893652 w 1065918"/>
                <a:gd name="connsiteY171" fmla="*/ 166673 h 389559"/>
                <a:gd name="connsiteX172" fmla="*/ 892498 w 1065918"/>
                <a:gd name="connsiteY172" fmla="*/ 167605 h 389559"/>
                <a:gd name="connsiteX173" fmla="*/ 889464 w 1065918"/>
                <a:gd name="connsiteY173" fmla="*/ 169359 h 389559"/>
                <a:gd name="connsiteX174" fmla="*/ 888532 w 1065918"/>
                <a:gd name="connsiteY174" fmla="*/ 169944 h 389559"/>
                <a:gd name="connsiteX175" fmla="*/ 887947 w 1065918"/>
                <a:gd name="connsiteY175" fmla="*/ 170639 h 389559"/>
                <a:gd name="connsiteX176" fmla="*/ 887600 w 1065918"/>
                <a:gd name="connsiteY176" fmla="*/ 171334 h 389559"/>
                <a:gd name="connsiteX177" fmla="*/ 885276 w 1065918"/>
                <a:gd name="connsiteY177" fmla="*/ 174369 h 389559"/>
                <a:gd name="connsiteX178" fmla="*/ 883269 w 1065918"/>
                <a:gd name="connsiteY178" fmla="*/ 178336 h 389559"/>
                <a:gd name="connsiteX179" fmla="*/ 882463 w 1065918"/>
                <a:gd name="connsiteY179" fmla="*/ 178810 h 389559"/>
                <a:gd name="connsiteX180" fmla="*/ 881530 w 1065918"/>
                <a:gd name="connsiteY180" fmla="*/ 179047 h 389559"/>
                <a:gd name="connsiteX181" fmla="*/ 880598 w 1065918"/>
                <a:gd name="connsiteY181" fmla="*/ 178921 h 389559"/>
                <a:gd name="connsiteX182" fmla="*/ 879428 w 1065918"/>
                <a:gd name="connsiteY182" fmla="*/ 179047 h 389559"/>
                <a:gd name="connsiteX183" fmla="*/ 878149 w 1065918"/>
                <a:gd name="connsiteY183" fmla="*/ 179505 h 389559"/>
                <a:gd name="connsiteX184" fmla="*/ 877105 w 1065918"/>
                <a:gd name="connsiteY184" fmla="*/ 180200 h 389559"/>
                <a:gd name="connsiteX185" fmla="*/ 875477 w 1065918"/>
                <a:gd name="connsiteY185" fmla="*/ 182302 h 389559"/>
                <a:gd name="connsiteX186" fmla="*/ 874308 w 1065918"/>
                <a:gd name="connsiteY186" fmla="*/ 184041 h 389559"/>
                <a:gd name="connsiteX187" fmla="*/ 872917 w 1065918"/>
                <a:gd name="connsiteY187" fmla="*/ 185574 h 389559"/>
                <a:gd name="connsiteX188" fmla="*/ 866485 w 1065918"/>
                <a:gd name="connsiteY188" fmla="*/ 189541 h 389559"/>
                <a:gd name="connsiteX189" fmla="*/ 865442 w 1065918"/>
                <a:gd name="connsiteY189" fmla="*/ 190473 h 389559"/>
                <a:gd name="connsiteX190" fmla="*/ 864731 w 1065918"/>
                <a:gd name="connsiteY190" fmla="*/ 191295 h 389559"/>
                <a:gd name="connsiteX191" fmla="*/ 863687 w 1065918"/>
                <a:gd name="connsiteY191" fmla="*/ 193145 h 389559"/>
                <a:gd name="connsiteX192" fmla="*/ 861238 w 1065918"/>
                <a:gd name="connsiteY192" fmla="*/ 196289 h 389559"/>
                <a:gd name="connsiteX193" fmla="*/ 860432 w 1065918"/>
                <a:gd name="connsiteY193" fmla="*/ 197111 h 389559"/>
                <a:gd name="connsiteX194" fmla="*/ 859736 w 1065918"/>
                <a:gd name="connsiteY194" fmla="*/ 197570 h 389559"/>
                <a:gd name="connsiteX195" fmla="*/ 851677 w 1065918"/>
                <a:gd name="connsiteY195" fmla="*/ 200494 h 389559"/>
                <a:gd name="connsiteX196" fmla="*/ 850744 w 1065918"/>
                <a:gd name="connsiteY196" fmla="*/ 200620 h 389559"/>
                <a:gd name="connsiteX197" fmla="*/ 849811 w 1065918"/>
                <a:gd name="connsiteY197" fmla="*/ 200494 h 389559"/>
                <a:gd name="connsiteX198" fmla="*/ 849116 w 1065918"/>
                <a:gd name="connsiteY198" fmla="*/ 200146 h 389559"/>
                <a:gd name="connsiteX199" fmla="*/ 848421 w 1065918"/>
                <a:gd name="connsiteY199" fmla="*/ 199687 h 389559"/>
                <a:gd name="connsiteX200" fmla="*/ 847709 w 1065918"/>
                <a:gd name="connsiteY200" fmla="*/ 199213 h 389559"/>
                <a:gd name="connsiteX201" fmla="*/ 846777 w 1065918"/>
                <a:gd name="connsiteY201" fmla="*/ 199103 h 389559"/>
                <a:gd name="connsiteX202" fmla="*/ 845592 w 1065918"/>
                <a:gd name="connsiteY202" fmla="*/ 199213 h 389559"/>
                <a:gd name="connsiteX203" fmla="*/ 843158 w 1065918"/>
                <a:gd name="connsiteY203" fmla="*/ 200382 h 389559"/>
                <a:gd name="connsiteX204" fmla="*/ 841751 w 1065918"/>
                <a:gd name="connsiteY204" fmla="*/ 200730 h 389559"/>
                <a:gd name="connsiteX205" fmla="*/ 840597 w 1065918"/>
                <a:gd name="connsiteY205" fmla="*/ 200967 h 389559"/>
                <a:gd name="connsiteX206" fmla="*/ 839886 w 1065918"/>
                <a:gd name="connsiteY206" fmla="*/ 200841 h 389559"/>
                <a:gd name="connsiteX207" fmla="*/ 839080 w 1065918"/>
                <a:gd name="connsiteY207" fmla="*/ 200841 h 389559"/>
                <a:gd name="connsiteX208" fmla="*/ 838258 w 1065918"/>
                <a:gd name="connsiteY208" fmla="*/ 201078 h 389559"/>
                <a:gd name="connsiteX209" fmla="*/ 837453 w 1065918"/>
                <a:gd name="connsiteY209" fmla="*/ 201331 h 389559"/>
                <a:gd name="connsiteX210" fmla="*/ 836283 w 1065918"/>
                <a:gd name="connsiteY210" fmla="*/ 202026 h 389559"/>
                <a:gd name="connsiteX211" fmla="*/ 835825 w 1065918"/>
                <a:gd name="connsiteY211" fmla="*/ 202137 h 389559"/>
                <a:gd name="connsiteX212" fmla="*/ 835351 w 1065918"/>
                <a:gd name="connsiteY212" fmla="*/ 202264 h 389559"/>
                <a:gd name="connsiteX213" fmla="*/ 830783 w 1065918"/>
                <a:gd name="connsiteY213" fmla="*/ 202485 h 389559"/>
                <a:gd name="connsiteX214" fmla="*/ 829977 w 1065918"/>
                <a:gd name="connsiteY214" fmla="*/ 202611 h 389559"/>
                <a:gd name="connsiteX215" fmla="*/ 827527 w 1065918"/>
                <a:gd name="connsiteY215" fmla="*/ 203654 h 389559"/>
                <a:gd name="connsiteX216" fmla="*/ 825204 w 1065918"/>
                <a:gd name="connsiteY216" fmla="*/ 204935 h 389559"/>
                <a:gd name="connsiteX217" fmla="*/ 822407 w 1065918"/>
                <a:gd name="connsiteY217" fmla="*/ 207257 h 389559"/>
                <a:gd name="connsiteX218" fmla="*/ 820652 w 1065918"/>
                <a:gd name="connsiteY218" fmla="*/ 209123 h 389559"/>
                <a:gd name="connsiteX219" fmla="*/ 819467 w 1065918"/>
                <a:gd name="connsiteY219" fmla="*/ 209944 h 389559"/>
                <a:gd name="connsiteX220" fmla="*/ 818535 w 1065918"/>
                <a:gd name="connsiteY220" fmla="*/ 210529 h 389559"/>
                <a:gd name="connsiteX221" fmla="*/ 814584 w 1065918"/>
                <a:gd name="connsiteY221" fmla="*/ 212047 h 389559"/>
                <a:gd name="connsiteX222" fmla="*/ 812608 w 1065918"/>
                <a:gd name="connsiteY222" fmla="*/ 213089 h 389559"/>
                <a:gd name="connsiteX223" fmla="*/ 811549 w 1065918"/>
                <a:gd name="connsiteY223" fmla="*/ 213911 h 389559"/>
                <a:gd name="connsiteX224" fmla="*/ 810964 w 1065918"/>
                <a:gd name="connsiteY224" fmla="*/ 214622 h 389559"/>
                <a:gd name="connsiteX225" fmla="*/ 809463 w 1065918"/>
                <a:gd name="connsiteY225" fmla="*/ 219158 h 389559"/>
                <a:gd name="connsiteX226" fmla="*/ 808989 w 1065918"/>
                <a:gd name="connsiteY226" fmla="*/ 219980 h 389559"/>
                <a:gd name="connsiteX227" fmla="*/ 808183 w 1065918"/>
                <a:gd name="connsiteY227" fmla="*/ 221260 h 389559"/>
                <a:gd name="connsiteX228" fmla="*/ 807361 w 1065918"/>
                <a:gd name="connsiteY228" fmla="*/ 221956 h 389559"/>
                <a:gd name="connsiteX229" fmla="*/ 802335 w 1065918"/>
                <a:gd name="connsiteY229" fmla="*/ 224532 h 389559"/>
                <a:gd name="connsiteX230" fmla="*/ 801277 w 1065918"/>
                <a:gd name="connsiteY230" fmla="*/ 225337 h 389559"/>
                <a:gd name="connsiteX231" fmla="*/ 800470 w 1065918"/>
                <a:gd name="connsiteY231" fmla="*/ 226270 h 389559"/>
                <a:gd name="connsiteX232" fmla="*/ 798021 w 1065918"/>
                <a:gd name="connsiteY232" fmla="*/ 229779 h 389559"/>
                <a:gd name="connsiteX233" fmla="*/ 797799 w 1065918"/>
                <a:gd name="connsiteY233" fmla="*/ 230600 h 389559"/>
                <a:gd name="connsiteX234" fmla="*/ 797562 w 1065918"/>
                <a:gd name="connsiteY234" fmla="*/ 231185 h 389559"/>
                <a:gd name="connsiteX235" fmla="*/ 797562 w 1065918"/>
                <a:gd name="connsiteY235" fmla="*/ 231754 h 389559"/>
                <a:gd name="connsiteX236" fmla="*/ 797562 w 1065918"/>
                <a:gd name="connsiteY236" fmla="*/ 232339 h 389559"/>
                <a:gd name="connsiteX237" fmla="*/ 798495 w 1065918"/>
                <a:gd name="connsiteY237" fmla="*/ 234315 h 389559"/>
                <a:gd name="connsiteX238" fmla="*/ 798606 w 1065918"/>
                <a:gd name="connsiteY238" fmla="*/ 235026 h 389559"/>
                <a:gd name="connsiteX239" fmla="*/ 798606 w 1065918"/>
                <a:gd name="connsiteY239" fmla="*/ 235958 h 389559"/>
                <a:gd name="connsiteX240" fmla="*/ 798495 w 1065918"/>
                <a:gd name="connsiteY240" fmla="*/ 236780 h 389559"/>
                <a:gd name="connsiteX241" fmla="*/ 798258 w 1065918"/>
                <a:gd name="connsiteY241" fmla="*/ 237586 h 389559"/>
                <a:gd name="connsiteX242" fmla="*/ 796504 w 1065918"/>
                <a:gd name="connsiteY242" fmla="*/ 241095 h 389559"/>
                <a:gd name="connsiteX243" fmla="*/ 796282 w 1065918"/>
                <a:gd name="connsiteY243" fmla="*/ 242027 h 389559"/>
                <a:gd name="connsiteX244" fmla="*/ 795935 w 1065918"/>
                <a:gd name="connsiteY244" fmla="*/ 243544 h 389559"/>
                <a:gd name="connsiteX245" fmla="*/ 795935 w 1065918"/>
                <a:gd name="connsiteY245" fmla="*/ 244477 h 389559"/>
                <a:gd name="connsiteX246" fmla="*/ 796393 w 1065918"/>
                <a:gd name="connsiteY246" fmla="*/ 249487 h 389559"/>
                <a:gd name="connsiteX247" fmla="*/ 796045 w 1065918"/>
                <a:gd name="connsiteY247" fmla="*/ 250893 h 389559"/>
                <a:gd name="connsiteX248" fmla="*/ 795113 w 1065918"/>
                <a:gd name="connsiteY248" fmla="*/ 252411 h 389559"/>
                <a:gd name="connsiteX249" fmla="*/ 792995 w 1065918"/>
                <a:gd name="connsiteY249" fmla="*/ 255208 h 389559"/>
                <a:gd name="connsiteX250" fmla="*/ 791952 w 1065918"/>
                <a:gd name="connsiteY250" fmla="*/ 256488 h 389559"/>
                <a:gd name="connsiteX251" fmla="*/ 791130 w 1065918"/>
                <a:gd name="connsiteY251" fmla="*/ 257184 h 389559"/>
                <a:gd name="connsiteX252" fmla="*/ 790672 w 1065918"/>
                <a:gd name="connsiteY252" fmla="*/ 257309 h 389559"/>
                <a:gd name="connsiteX253" fmla="*/ 787400 w 1065918"/>
                <a:gd name="connsiteY253" fmla="*/ 257768 h 389559"/>
                <a:gd name="connsiteX254" fmla="*/ 780652 w 1065918"/>
                <a:gd name="connsiteY254" fmla="*/ 259523 h 389559"/>
                <a:gd name="connsiteX255" fmla="*/ 778771 w 1065918"/>
                <a:gd name="connsiteY255" fmla="*/ 259743 h 389559"/>
                <a:gd name="connsiteX256" fmla="*/ 777949 w 1065918"/>
                <a:gd name="connsiteY256" fmla="*/ 259743 h 389559"/>
                <a:gd name="connsiteX257" fmla="*/ 777254 w 1065918"/>
                <a:gd name="connsiteY257" fmla="*/ 259523 h 389559"/>
                <a:gd name="connsiteX258" fmla="*/ 776559 w 1065918"/>
                <a:gd name="connsiteY258" fmla="*/ 259159 h 389559"/>
                <a:gd name="connsiteX259" fmla="*/ 775389 w 1065918"/>
                <a:gd name="connsiteY259" fmla="*/ 258242 h 389559"/>
                <a:gd name="connsiteX260" fmla="*/ 774583 w 1065918"/>
                <a:gd name="connsiteY260" fmla="*/ 258116 h 389559"/>
                <a:gd name="connsiteX261" fmla="*/ 773524 w 1065918"/>
                <a:gd name="connsiteY261" fmla="*/ 258242 h 389559"/>
                <a:gd name="connsiteX262" fmla="*/ 771659 w 1065918"/>
                <a:gd name="connsiteY262" fmla="*/ 259159 h 389559"/>
                <a:gd name="connsiteX263" fmla="*/ 770727 w 1065918"/>
                <a:gd name="connsiteY263" fmla="*/ 259870 h 389559"/>
                <a:gd name="connsiteX264" fmla="*/ 770032 w 1065918"/>
                <a:gd name="connsiteY264" fmla="*/ 260565 h 389559"/>
                <a:gd name="connsiteX265" fmla="*/ 768056 w 1065918"/>
                <a:gd name="connsiteY265" fmla="*/ 263015 h 389559"/>
                <a:gd name="connsiteX266" fmla="*/ 766871 w 1065918"/>
                <a:gd name="connsiteY266" fmla="*/ 265117 h 389559"/>
                <a:gd name="connsiteX267" fmla="*/ 766286 w 1065918"/>
                <a:gd name="connsiteY267" fmla="*/ 266635 h 389559"/>
                <a:gd name="connsiteX268" fmla="*/ 766049 w 1065918"/>
                <a:gd name="connsiteY268" fmla="*/ 267345 h 389559"/>
                <a:gd name="connsiteX269" fmla="*/ 766049 w 1065918"/>
                <a:gd name="connsiteY269" fmla="*/ 268626 h 389559"/>
                <a:gd name="connsiteX270" fmla="*/ 766286 w 1065918"/>
                <a:gd name="connsiteY270" fmla="*/ 273983 h 389559"/>
                <a:gd name="connsiteX271" fmla="*/ 766634 w 1065918"/>
                <a:gd name="connsiteY271" fmla="*/ 279815 h 389559"/>
                <a:gd name="connsiteX272" fmla="*/ 767108 w 1065918"/>
                <a:gd name="connsiteY272" fmla="*/ 288571 h 389559"/>
                <a:gd name="connsiteX273" fmla="*/ 767456 w 1065918"/>
                <a:gd name="connsiteY273" fmla="*/ 296030 h 389559"/>
                <a:gd name="connsiteX274" fmla="*/ 767945 w 1065918"/>
                <a:gd name="connsiteY274" fmla="*/ 303380 h 389559"/>
                <a:gd name="connsiteX275" fmla="*/ 756630 w 1065918"/>
                <a:gd name="connsiteY275" fmla="*/ 304422 h 389559"/>
                <a:gd name="connsiteX276" fmla="*/ 744492 w 1065918"/>
                <a:gd name="connsiteY276" fmla="*/ 305481 h 389559"/>
                <a:gd name="connsiteX277" fmla="*/ 735389 w 1065918"/>
                <a:gd name="connsiteY277" fmla="*/ 306303 h 389559"/>
                <a:gd name="connsiteX278" fmla="*/ 734456 w 1065918"/>
                <a:gd name="connsiteY278" fmla="*/ 306066 h 389559"/>
                <a:gd name="connsiteX279" fmla="*/ 730031 w 1065918"/>
                <a:gd name="connsiteY279" fmla="*/ 306651 h 389559"/>
                <a:gd name="connsiteX280" fmla="*/ 713910 w 1065918"/>
                <a:gd name="connsiteY280" fmla="*/ 308974 h 389559"/>
                <a:gd name="connsiteX281" fmla="*/ 697948 w 1065918"/>
                <a:gd name="connsiteY281" fmla="*/ 311187 h 389559"/>
                <a:gd name="connsiteX282" fmla="*/ 681859 w 1065918"/>
                <a:gd name="connsiteY282" fmla="*/ 313399 h 389559"/>
                <a:gd name="connsiteX283" fmla="*/ 665755 w 1065918"/>
                <a:gd name="connsiteY283" fmla="*/ 315628 h 389559"/>
                <a:gd name="connsiteX284" fmla="*/ 649761 w 1065918"/>
                <a:gd name="connsiteY284" fmla="*/ 317714 h 389559"/>
                <a:gd name="connsiteX285" fmla="*/ 633672 w 1065918"/>
                <a:gd name="connsiteY285" fmla="*/ 319831 h 389559"/>
                <a:gd name="connsiteX286" fmla="*/ 617584 w 1065918"/>
                <a:gd name="connsiteY286" fmla="*/ 322044 h 389559"/>
                <a:gd name="connsiteX287" fmla="*/ 601605 w 1065918"/>
                <a:gd name="connsiteY287" fmla="*/ 324130 h 389559"/>
                <a:gd name="connsiteX288" fmla="*/ 581312 w 1065918"/>
                <a:gd name="connsiteY288" fmla="*/ 326469 h 389559"/>
                <a:gd name="connsiteX289" fmla="*/ 561146 w 1065918"/>
                <a:gd name="connsiteY289" fmla="*/ 328808 h 389559"/>
                <a:gd name="connsiteX290" fmla="*/ 540948 w 1065918"/>
                <a:gd name="connsiteY290" fmla="*/ 331147 h 389559"/>
                <a:gd name="connsiteX291" fmla="*/ 520782 w 1065918"/>
                <a:gd name="connsiteY291" fmla="*/ 333470 h 389559"/>
                <a:gd name="connsiteX292" fmla="*/ 500600 w 1065918"/>
                <a:gd name="connsiteY292" fmla="*/ 335794 h 389559"/>
                <a:gd name="connsiteX293" fmla="*/ 480323 w 1065918"/>
                <a:gd name="connsiteY293" fmla="*/ 338006 h 389559"/>
                <a:gd name="connsiteX294" fmla="*/ 460125 w 1065918"/>
                <a:gd name="connsiteY294" fmla="*/ 340219 h 389559"/>
                <a:gd name="connsiteX295" fmla="*/ 439943 w 1065918"/>
                <a:gd name="connsiteY295" fmla="*/ 342447 h 389559"/>
                <a:gd name="connsiteX296" fmla="*/ 419777 w 1065918"/>
                <a:gd name="connsiteY296" fmla="*/ 344549 h 389559"/>
                <a:gd name="connsiteX297" fmla="*/ 399469 w 1065918"/>
                <a:gd name="connsiteY297" fmla="*/ 346651 h 389559"/>
                <a:gd name="connsiteX298" fmla="*/ 379303 w 1065918"/>
                <a:gd name="connsiteY298" fmla="*/ 348754 h 389559"/>
                <a:gd name="connsiteX299" fmla="*/ 359120 w 1065918"/>
                <a:gd name="connsiteY299" fmla="*/ 350839 h 389559"/>
                <a:gd name="connsiteX300" fmla="*/ 338828 w 1065918"/>
                <a:gd name="connsiteY300" fmla="*/ 352941 h 389559"/>
                <a:gd name="connsiteX301" fmla="*/ 318646 w 1065918"/>
                <a:gd name="connsiteY301" fmla="*/ 354932 h 389559"/>
                <a:gd name="connsiteX302" fmla="*/ 298369 w 1065918"/>
                <a:gd name="connsiteY302" fmla="*/ 356924 h 389559"/>
                <a:gd name="connsiteX303" fmla="*/ 278171 w 1065918"/>
                <a:gd name="connsiteY303" fmla="*/ 358900 h 389559"/>
                <a:gd name="connsiteX304" fmla="*/ 273746 w 1065918"/>
                <a:gd name="connsiteY304" fmla="*/ 359247 h 389559"/>
                <a:gd name="connsiteX305" fmla="*/ 272229 w 1065918"/>
                <a:gd name="connsiteY305" fmla="*/ 359358 h 389559"/>
                <a:gd name="connsiteX306" fmla="*/ 274093 w 1065918"/>
                <a:gd name="connsiteY306" fmla="*/ 363325 h 389559"/>
                <a:gd name="connsiteX307" fmla="*/ 272940 w 1065918"/>
                <a:gd name="connsiteY307" fmla="*/ 363436 h 389559"/>
                <a:gd name="connsiteX308" fmla="*/ 268262 w 1065918"/>
                <a:gd name="connsiteY308" fmla="*/ 363910 h 389559"/>
                <a:gd name="connsiteX309" fmla="*/ 251699 w 1065918"/>
                <a:gd name="connsiteY309" fmla="*/ 365648 h 389559"/>
                <a:gd name="connsiteX310" fmla="*/ 235025 w 1065918"/>
                <a:gd name="connsiteY310" fmla="*/ 367402 h 389559"/>
                <a:gd name="connsiteX311" fmla="*/ 218336 w 1065918"/>
                <a:gd name="connsiteY311" fmla="*/ 369156 h 389559"/>
                <a:gd name="connsiteX312" fmla="*/ 201536 w 1065918"/>
                <a:gd name="connsiteY312" fmla="*/ 370911 h 389559"/>
                <a:gd name="connsiteX313" fmla="*/ 184863 w 1065918"/>
                <a:gd name="connsiteY313" fmla="*/ 372539 h 389559"/>
                <a:gd name="connsiteX314" fmla="*/ 168189 w 1065918"/>
                <a:gd name="connsiteY314" fmla="*/ 374166 h 389559"/>
                <a:gd name="connsiteX315" fmla="*/ 151500 w 1065918"/>
                <a:gd name="connsiteY315" fmla="*/ 375810 h 389559"/>
                <a:gd name="connsiteX316" fmla="*/ 134826 w 1065918"/>
                <a:gd name="connsiteY316" fmla="*/ 377438 h 389559"/>
                <a:gd name="connsiteX317" fmla="*/ 118153 w 1065918"/>
                <a:gd name="connsiteY317" fmla="*/ 378955 h 389559"/>
                <a:gd name="connsiteX318" fmla="*/ 101463 w 1065918"/>
                <a:gd name="connsiteY318" fmla="*/ 380583 h 389559"/>
                <a:gd name="connsiteX319" fmla="*/ 84790 w 1065918"/>
                <a:gd name="connsiteY319" fmla="*/ 382100 h 389559"/>
                <a:gd name="connsiteX320" fmla="*/ 68005 w 1065918"/>
                <a:gd name="connsiteY320" fmla="*/ 383633 h 389559"/>
                <a:gd name="connsiteX321" fmla="*/ 51332 w 1065918"/>
                <a:gd name="connsiteY321" fmla="*/ 385135 h 389559"/>
                <a:gd name="connsiteX322" fmla="*/ 34627 w 1065918"/>
                <a:gd name="connsiteY322" fmla="*/ 386652 h 389559"/>
                <a:gd name="connsiteX323" fmla="*/ 17953 w 1065918"/>
                <a:gd name="connsiteY323" fmla="*/ 388169 h 389559"/>
                <a:gd name="connsiteX324" fmla="*/ 1170 w 1065918"/>
                <a:gd name="connsiteY324" fmla="*/ 389560 h 389559"/>
                <a:gd name="connsiteX325" fmla="*/ 0 w 1065918"/>
                <a:gd name="connsiteY325" fmla="*/ 387821 h 389559"/>
                <a:gd name="connsiteX326" fmla="*/ 1280 w 1065918"/>
                <a:gd name="connsiteY326" fmla="*/ 386541 h 389559"/>
                <a:gd name="connsiteX327" fmla="*/ 3730 w 1065918"/>
                <a:gd name="connsiteY327" fmla="*/ 385846 h 389559"/>
                <a:gd name="connsiteX328" fmla="*/ 6638 w 1065918"/>
                <a:gd name="connsiteY328" fmla="*/ 384329 h 389559"/>
                <a:gd name="connsiteX329" fmla="*/ 11095 w 1065918"/>
                <a:gd name="connsiteY329" fmla="*/ 381168 h 389559"/>
                <a:gd name="connsiteX330" fmla="*/ 12833 w 1065918"/>
                <a:gd name="connsiteY330" fmla="*/ 379066 h 389559"/>
                <a:gd name="connsiteX331" fmla="*/ 14002 w 1065918"/>
                <a:gd name="connsiteY331" fmla="*/ 376506 h 389559"/>
                <a:gd name="connsiteX332" fmla="*/ 14587 w 1065918"/>
                <a:gd name="connsiteY332" fmla="*/ 373819 h 389559"/>
                <a:gd name="connsiteX333" fmla="*/ 14587 w 1065918"/>
                <a:gd name="connsiteY333" fmla="*/ 370690 h 389559"/>
                <a:gd name="connsiteX334" fmla="*/ 15630 w 1065918"/>
                <a:gd name="connsiteY334" fmla="*/ 367876 h 389559"/>
                <a:gd name="connsiteX335" fmla="*/ 18775 w 1065918"/>
                <a:gd name="connsiteY335" fmla="*/ 367529 h 389559"/>
                <a:gd name="connsiteX336" fmla="*/ 22268 w 1065918"/>
                <a:gd name="connsiteY336" fmla="*/ 368114 h 389559"/>
                <a:gd name="connsiteX337" fmla="*/ 24970 w 1065918"/>
                <a:gd name="connsiteY337" fmla="*/ 368114 h 389559"/>
                <a:gd name="connsiteX338" fmla="*/ 27294 w 1065918"/>
                <a:gd name="connsiteY338" fmla="*/ 363910 h 389559"/>
                <a:gd name="connsiteX339" fmla="*/ 26836 w 1065918"/>
                <a:gd name="connsiteY339" fmla="*/ 357619 h 389559"/>
                <a:gd name="connsiteX340" fmla="*/ 24970 w 1065918"/>
                <a:gd name="connsiteY340" fmla="*/ 351187 h 389559"/>
                <a:gd name="connsiteX341" fmla="*/ 21683 w 1065918"/>
                <a:gd name="connsiteY341" fmla="*/ 343617 h 389559"/>
                <a:gd name="connsiteX342" fmla="*/ 20862 w 1065918"/>
                <a:gd name="connsiteY342" fmla="*/ 340582 h 389559"/>
                <a:gd name="connsiteX343" fmla="*/ 20056 w 1065918"/>
                <a:gd name="connsiteY343" fmla="*/ 333470 h 389559"/>
                <a:gd name="connsiteX344" fmla="*/ 20292 w 1065918"/>
                <a:gd name="connsiteY344" fmla="*/ 329741 h 389559"/>
                <a:gd name="connsiteX345" fmla="*/ 21683 w 1065918"/>
                <a:gd name="connsiteY345" fmla="*/ 327165 h 389559"/>
                <a:gd name="connsiteX346" fmla="*/ 27989 w 1065918"/>
                <a:gd name="connsiteY346" fmla="*/ 320875 h 389559"/>
                <a:gd name="connsiteX347" fmla="*/ 29743 w 1065918"/>
                <a:gd name="connsiteY347" fmla="*/ 318425 h 389559"/>
                <a:gd name="connsiteX348" fmla="*/ 31024 w 1065918"/>
                <a:gd name="connsiteY348" fmla="*/ 315738 h 389559"/>
                <a:gd name="connsiteX349" fmla="*/ 31482 w 1065918"/>
                <a:gd name="connsiteY349" fmla="*/ 313051 h 389559"/>
                <a:gd name="connsiteX350" fmla="*/ 31134 w 1065918"/>
                <a:gd name="connsiteY350" fmla="*/ 309085 h 389559"/>
                <a:gd name="connsiteX351" fmla="*/ 31482 w 1065918"/>
                <a:gd name="connsiteY351" fmla="*/ 306414 h 389559"/>
                <a:gd name="connsiteX352" fmla="*/ 32888 w 1065918"/>
                <a:gd name="connsiteY352" fmla="*/ 304659 h 389559"/>
                <a:gd name="connsiteX353" fmla="*/ 35907 w 1065918"/>
                <a:gd name="connsiteY353" fmla="*/ 303490 h 389559"/>
                <a:gd name="connsiteX354" fmla="*/ 39084 w 1065918"/>
                <a:gd name="connsiteY354" fmla="*/ 302795 h 389559"/>
                <a:gd name="connsiteX355" fmla="*/ 41866 w 1065918"/>
                <a:gd name="connsiteY355" fmla="*/ 301751 h 389559"/>
                <a:gd name="connsiteX356" fmla="*/ 43035 w 1065918"/>
                <a:gd name="connsiteY356" fmla="*/ 299634 h 389559"/>
                <a:gd name="connsiteX357" fmla="*/ 40933 w 1065918"/>
                <a:gd name="connsiteY357" fmla="*/ 296030 h 389559"/>
                <a:gd name="connsiteX358" fmla="*/ 38720 w 1065918"/>
                <a:gd name="connsiteY358" fmla="*/ 293233 h 389559"/>
                <a:gd name="connsiteX359" fmla="*/ 38025 w 1065918"/>
                <a:gd name="connsiteY359" fmla="*/ 291478 h 389559"/>
                <a:gd name="connsiteX360" fmla="*/ 38720 w 1065918"/>
                <a:gd name="connsiteY360" fmla="*/ 289961 h 389559"/>
                <a:gd name="connsiteX361" fmla="*/ 40712 w 1065918"/>
                <a:gd name="connsiteY361" fmla="*/ 287970 h 389559"/>
                <a:gd name="connsiteX362" fmla="*/ 42687 w 1065918"/>
                <a:gd name="connsiteY362" fmla="*/ 285299 h 389559"/>
                <a:gd name="connsiteX363" fmla="*/ 42577 w 1065918"/>
                <a:gd name="connsiteY363" fmla="*/ 283308 h 389559"/>
                <a:gd name="connsiteX364" fmla="*/ 38610 w 1065918"/>
                <a:gd name="connsiteY364" fmla="*/ 279009 h 389559"/>
                <a:gd name="connsiteX365" fmla="*/ 36397 w 1065918"/>
                <a:gd name="connsiteY365" fmla="*/ 275484 h 389559"/>
                <a:gd name="connsiteX366" fmla="*/ 36144 w 1065918"/>
                <a:gd name="connsiteY366" fmla="*/ 272703 h 389559"/>
                <a:gd name="connsiteX367" fmla="*/ 37804 w 1065918"/>
                <a:gd name="connsiteY367" fmla="*/ 270491 h 389559"/>
                <a:gd name="connsiteX368" fmla="*/ 56453 w 1065918"/>
                <a:gd name="connsiteY368" fmla="*/ 260218 h 389559"/>
                <a:gd name="connsiteX369" fmla="*/ 63928 w 1065918"/>
                <a:gd name="connsiteY369" fmla="*/ 252758 h 389559"/>
                <a:gd name="connsiteX370" fmla="*/ 62521 w 1065918"/>
                <a:gd name="connsiteY370" fmla="*/ 250072 h 389559"/>
                <a:gd name="connsiteX371" fmla="*/ 58887 w 1065918"/>
                <a:gd name="connsiteY371" fmla="*/ 247843 h 389559"/>
                <a:gd name="connsiteX372" fmla="*/ 55394 w 1065918"/>
                <a:gd name="connsiteY372" fmla="*/ 246563 h 389559"/>
                <a:gd name="connsiteX373" fmla="*/ 56326 w 1065918"/>
                <a:gd name="connsiteY373" fmla="*/ 243655 h 389559"/>
                <a:gd name="connsiteX374" fmla="*/ 58081 w 1065918"/>
                <a:gd name="connsiteY374" fmla="*/ 241442 h 389559"/>
                <a:gd name="connsiteX375" fmla="*/ 60293 w 1065918"/>
                <a:gd name="connsiteY375" fmla="*/ 240036 h 389559"/>
                <a:gd name="connsiteX376" fmla="*/ 63106 w 1065918"/>
                <a:gd name="connsiteY376" fmla="*/ 239451 h 389559"/>
                <a:gd name="connsiteX377" fmla="*/ 67073 w 1065918"/>
                <a:gd name="connsiteY377" fmla="*/ 242027 h 389559"/>
                <a:gd name="connsiteX378" fmla="*/ 69049 w 1065918"/>
                <a:gd name="connsiteY378" fmla="*/ 242375 h 389559"/>
                <a:gd name="connsiteX379" fmla="*/ 69744 w 1065918"/>
                <a:gd name="connsiteY379" fmla="*/ 239341 h 389559"/>
                <a:gd name="connsiteX380" fmla="*/ 67532 w 1065918"/>
                <a:gd name="connsiteY380" fmla="*/ 234788 h 389559"/>
                <a:gd name="connsiteX381" fmla="*/ 63928 w 1065918"/>
                <a:gd name="connsiteY381" fmla="*/ 231644 h 389559"/>
                <a:gd name="connsiteX382" fmla="*/ 61099 w 1065918"/>
                <a:gd name="connsiteY382" fmla="*/ 227914 h 389559"/>
                <a:gd name="connsiteX383" fmla="*/ 61226 w 1065918"/>
                <a:gd name="connsiteY383" fmla="*/ 226744 h 389559"/>
                <a:gd name="connsiteX384" fmla="*/ 61810 w 1065918"/>
                <a:gd name="connsiteY384" fmla="*/ 221260 h 389559"/>
                <a:gd name="connsiteX385" fmla="*/ 65082 w 1065918"/>
                <a:gd name="connsiteY385" fmla="*/ 214512 h 389559"/>
                <a:gd name="connsiteX386" fmla="*/ 65319 w 1065918"/>
                <a:gd name="connsiteY386" fmla="*/ 211809 h 389559"/>
                <a:gd name="connsiteX387" fmla="*/ 66141 w 1065918"/>
                <a:gd name="connsiteY387" fmla="*/ 210292 h 389559"/>
                <a:gd name="connsiteX388" fmla="*/ 68005 w 1065918"/>
                <a:gd name="connsiteY388" fmla="*/ 208538 h 389559"/>
                <a:gd name="connsiteX389" fmla="*/ 70329 w 1065918"/>
                <a:gd name="connsiteY389" fmla="*/ 207036 h 389559"/>
                <a:gd name="connsiteX390" fmla="*/ 72305 w 1065918"/>
                <a:gd name="connsiteY390" fmla="*/ 206452 h 389559"/>
                <a:gd name="connsiteX391" fmla="*/ 73126 w 1065918"/>
                <a:gd name="connsiteY391" fmla="*/ 203417 h 389559"/>
                <a:gd name="connsiteX392" fmla="*/ 69160 w 1065918"/>
                <a:gd name="connsiteY392" fmla="*/ 197459 h 389559"/>
                <a:gd name="connsiteX393" fmla="*/ 61336 w 1065918"/>
                <a:gd name="connsiteY393" fmla="*/ 188024 h 389559"/>
                <a:gd name="connsiteX394" fmla="*/ 63581 w 1065918"/>
                <a:gd name="connsiteY394" fmla="*/ 186965 h 389559"/>
                <a:gd name="connsiteX395" fmla="*/ 75339 w 1065918"/>
                <a:gd name="connsiteY395" fmla="*/ 185448 h 389559"/>
                <a:gd name="connsiteX396" fmla="*/ 76872 w 1065918"/>
                <a:gd name="connsiteY396" fmla="*/ 184879 h 389559"/>
                <a:gd name="connsiteX397" fmla="*/ 78041 w 1065918"/>
                <a:gd name="connsiteY397" fmla="*/ 183820 h 389559"/>
                <a:gd name="connsiteX398" fmla="*/ 78389 w 1065918"/>
                <a:gd name="connsiteY398" fmla="*/ 182066 h 389559"/>
                <a:gd name="connsiteX399" fmla="*/ 76983 w 1065918"/>
                <a:gd name="connsiteY399" fmla="*/ 181133 h 389559"/>
                <a:gd name="connsiteX400" fmla="*/ 73695 w 1065918"/>
                <a:gd name="connsiteY400" fmla="*/ 180327 h 389559"/>
                <a:gd name="connsiteX401" fmla="*/ 71135 w 1065918"/>
                <a:gd name="connsiteY401" fmla="*/ 178336 h 389559"/>
                <a:gd name="connsiteX402" fmla="*/ 68922 w 1065918"/>
                <a:gd name="connsiteY402" fmla="*/ 175317 h 389559"/>
                <a:gd name="connsiteX403" fmla="*/ 68353 w 1065918"/>
                <a:gd name="connsiteY403" fmla="*/ 172504 h 389559"/>
                <a:gd name="connsiteX404" fmla="*/ 70677 w 1065918"/>
                <a:gd name="connsiteY404" fmla="*/ 170987 h 389559"/>
                <a:gd name="connsiteX405" fmla="*/ 73932 w 1065918"/>
                <a:gd name="connsiteY405" fmla="*/ 170749 h 389559"/>
                <a:gd name="connsiteX406" fmla="*/ 76983 w 1065918"/>
                <a:gd name="connsiteY406" fmla="*/ 170054 h 389559"/>
                <a:gd name="connsiteX407" fmla="*/ 79084 w 1065918"/>
                <a:gd name="connsiteY407" fmla="*/ 168300 h 389559"/>
                <a:gd name="connsiteX408" fmla="*/ 80128 w 1065918"/>
                <a:gd name="connsiteY408" fmla="*/ 164697 h 389559"/>
                <a:gd name="connsiteX409" fmla="*/ 79432 w 1065918"/>
                <a:gd name="connsiteY409" fmla="*/ 161315 h 389559"/>
                <a:gd name="connsiteX410" fmla="*/ 76050 w 1065918"/>
                <a:gd name="connsiteY410" fmla="*/ 155135 h 389559"/>
                <a:gd name="connsiteX411" fmla="*/ 75939 w 1065918"/>
                <a:gd name="connsiteY411" fmla="*/ 152686 h 389559"/>
                <a:gd name="connsiteX412" fmla="*/ 76524 w 1065918"/>
                <a:gd name="connsiteY412" fmla="*/ 149651 h 389559"/>
                <a:gd name="connsiteX413" fmla="*/ 75339 w 1065918"/>
                <a:gd name="connsiteY413" fmla="*/ 147438 h 389559"/>
                <a:gd name="connsiteX414" fmla="*/ 74754 w 1065918"/>
                <a:gd name="connsiteY414" fmla="*/ 146964 h 389559"/>
                <a:gd name="connsiteX415" fmla="*/ 82925 w 1065918"/>
                <a:gd name="connsiteY415" fmla="*/ 145906 h 389559"/>
                <a:gd name="connsiteX416" fmla="*/ 82688 w 1065918"/>
                <a:gd name="connsiteY416" fmla="*/ 147312 h 389559"/>
                <a:gd name="connsiteX417" fmla="*/ 81882 w 1065918"/>
                <a:gd name="connsiteY417" fmla="*/ 150473 h 389559"/>
                <a:gd name="connsiteX418" fmla="*/ 82229 w 1065918"/>
                <a:gd name="connsiteY418" fmla="*/ 152796 h 389559"/>
                <a:gd name="connsiteX419" fmla="*/ 85596 w 1065918"/>
                <a:gd name="connsiteY419" fmla="*/ 153381 h 389559"/>
                <a:gd name="connsiteX420" fmla="*/ 87240 w 1065918"/>
                <a:gd name="connsiteY420" fmla="*/ 152338 h 389559"/>
                <a:gd name="connsiteX421" fmla="*/ 89120 w 1065918"/>
                <a:gd name="connsiteY421" fmla="*/ 150125 h 389559"/>
                <a:gd name="connsiteX422" fmla="*/ 91570 w 1065918"/>
                <a:gd name="connsiteY422" fmla="*/ 146379 h 389559"/>
                <a:gd name="connsiteX423" fmla="*/ 91791 w 1065918"/>
                <a:gd name="connsiteY423" fmla="*/ 145447 h 389559"/>
                <a:gd name="connsiteX424" fmla="*/ 113585 w 1065918"/>
                <a:gd name="connsiteY424" fmla="*/ 143345 h 389559"/>
                <a:gd name="connsiteX425" fmla="*/ 135522 w 1065918"/>
                <a:gd name="connsiteY425" fmla="*/ 141243 h 389559"/>
                <a:gd name="connsiteX426" fmla="*/ 157237 w 1065918"/>
                <a:gd name="connsiteY426" fmla="*/ 139031 h 389559"/>
                <a:gd name="connsiteX427" fmla="*/ 179141 w 1065918"/>
                <a:gd name="connsiteY427" fmla="*/ 136818 h 389559"/>
                <a:gd name="connsiteX428" fmla="*/ 200840 w 1065918"/>
                <a:gd name="connsiteY428" fmla="*/ 134606 h 389559"/>
                <a:gd name="connsiteX429" fmla="*/ 222666 w 1065918"/>
                <a:gd name="connsiteY429" fmla="*/ 132377 h 389559"/>
                <a:gd name="connsiteX430" fmla="*/ 244460 w 1065918"/>
                <a:gd name="connsiteY430" fmla="*/ 130053 h 389559"/>
                <a:gd name="connsiteX431" fmla="*/ 266270 w 1065918"/>
                <a:gd name="connsiteY431" fmla="*/ 127714 h 389559"/>
                <a:gd name="connsiteX432" fmla="*/ 266270 w 1065918"/>
                <a:gd name="connsiteY432" fmla="*/ 124001 h 389559"/>
                <a:gd name="connsiteX433" fmla="*/ 265812 w 1065918"/>
                <a:gd name="connsiteY433" fmla="*/ 118375 h 389559"/>
                <a:gd name="connsiteX434" fmla="*/ 265338 w 1065918"/>
                <a:gd name="connsiteY434" fmla="*/ 115941 h 389559"/>
                <a:gd name="connsiteX435" fmla="*/ 262778 w 1065918"/>
                <a:gd name="connsiteY435" fmla="*/ 108117 h 389559"/>
                <a:gd name="connsiteX436" fmla="*/ 259759 w 1065918"/>
                <a:gd name="connsiteY436" fmla="*/ 101005 h 389559"/>
                <a:gd name="connsiteX437" fmla="*/ 259285 w 1065918"/>
                <a:gd name="connsiteY437" fmla="*/ 99504 h 389559"/>
                <a:gd name="connsiteX438" fmla="*/ 259174 w 1065918"/>
                <a:gd name="connsiteY438" fmla="*/ 98683 h 389559"/>
                <a:gd name="connsiteX439" fmla="*/ 259411 w 1065918"/>
                <a:gd name="connsiteY439" fmla="*/ 98445 h 389559"/>
                <a:gd name="connsiteX440" fmla="*/ 259980 w 1065918"/>
                <a:gd name="connsiteY440" fmla="*/ 98335 h 389559"/>
                <a:gd name="connsiteX441" fmla="*/ 266855 w 1065918"/>
                <a:gd name="connsiteY441" fmla="*/ 98224 h 389559"/>
                <a:gd name="connsiteX442" fmla="*/ 278297 w 1065918"/>
                <a:gd name="connsiteY442" fmla="*/ 98098 h 389559"/>
                <a:gd name="connsiteX443" fmla="*/ 285299 w 1065918"/>
                <a:gd name="connsiteY443" fmla="*/ 97986 h 389559"/>
                <a:gd name="connsiteX444" fmla="*/ 286342 w 1065918"/>
                <a:gd name="connsiteY444" fmla="*/ 98224 h 389559"/>
                <a:gd name="connsiteX445" fmla="*/ 287053 w 1065918"/>
                <a:gd name="connsiteY445" fmla="*/ 99030 h 389559"/>
                <a:gd name="connsiteX446" fmla="*/ 288096 w 1065918"/>
                <a:gd name="connsiteY446" fmla="*/ 101132 h 389559"/>
                <a:gd name="connsiteX447" fmla="*/ 288791 w 1065918"/>
                <a:gd name="connsiteY447" fmla="*/ 101938 h 389559"/>
                <a:gd name="connsiteX448" fmla="*/ 289487 w 1065918"/>
                <a:gd name="connsiteY448" fmla="*/ 102412 h 389559"/>
                <a:gd name="connsiteX449" fmla="*/ 290182 w 1065918"/>
                <a:gd name="connsiteY449" fmla="*/ 102175 h 389559"/>
                <a:gd name="connsiteX450" fmla="*/ 295318 w 1065918"/>
                <a:gd name="connsiteY450" fmla="*/ 101590 h 389559"/>
                <a:gd name="connsiteX451" fmla="*/ 297057 w 1065918"/>
                <a:gd name="connsiteY451" fmla="*/ 101353 h 389559"/>
                <a:gd name="connsiteX452" fmla="*/ 301862 w 1065918"/>
                <a:gd name="connsiteY452" fmla="*/ 100784 h 389559"/>
                <a:gd name="connsiteX453" fmla="*/ 309195 w 1065918"/>
                <a:gd name="connsiteY453" fmla="*/ 99852 h 389559"/>
                <a:gd name="connsiteX454" fmla="*/ 318883 w 1065918"/>
                <a:gd name="connsiteY454" fmla="*/ 98683 h 389559"/>
                <a:gd name="connsiteX455" fmla="*/ 330309 w 1065918"/>
                <a:gd name="connsiteY455" fmla="*/ 97165 h 389559"/>
                <a:gd name="connsiteX456" fmla="*/ 342905 w 1065918"/>
                <a:gd name="connsiteY456" fmla="*/ 95647 h 389559"/>
                <a:gd name="connsiteX457" fmla="*/ 356560 w 1065918"/>
                <a:gd name="connsiteY457" fmla="*/ 93893 h 389559"/>
                <a:gd name="connsiteX458" fmla="*/ 370547 w 1065918"/>
                <a:gd name="connsiteY458" fmla="*/ 92029 h 389559"/>
                <a:gd name="connsiteX459" fmla="*/ 384660 w 1065918"/>
                <a:gd name="connsiteY459" fmla="*/ 90274 h 389559"/>
                <a:gd name="connsiteX460" fmla="*/ 398189 w 1065918"/>
                <a:gd name="connsiteY460" fmla="*/ 88536 h 389559"/>
                <a:gd name="connsiteX461" fmla="*/ 410895 w 1065918"/>
                <a:gd name="connsiteY461" fmla="*/ 86782 h 389559"/>
                <a:gd name="connsiteX462" fmla="*/ 422338 w 1065918"/>
                <a:gd name="connsiteY462" fmla="*/ 85264 h 389559"/>
                <a:gd name="connsiteX463" fmla="*/ 431899 w 1065918"/>
                <a:gd name="connsiteY463" fmla="*/ 84095 h 389559"/>
                <a:gd name="connsiteX464" fmla="*/ 439359 w 1065918"/>
                <a:gd name="connsiteY464" fmla="*/ 83052 h 389559"/>
                <a:gd name="connsiteX465" fmla="*/ 444147 w 1065918"/>
                <a:gd name="connsiteY465" fmla="*/ 82467 h 389559"/>
                <a:gd name="connsiteX466" fmla="*/ 445791 w 1065918"/>
                <a:gd name="connsiteY466" fmla="*/ 82230 h 389559"/>
                <a:gd name="connsiteX467" fmla="*/ 451259 w 1065918"/>
                <a:gd name="connsiteY467" fmla="*/ 81424 h 389559"/>
                <a:gd name="connsiteX468" fmla="*/ 455590 w 1065918"/>
                <a:gd name="connsiteY468" fmla="*/ 79891 h 389559"/>
                <a:gd name="connsiteX469" fmla="*/ 456743 w 1065918"/>
                <a:gd name="connsiteY469" fmla="*/ 79654 h 389559"/>
                <a:gd name="connsiteX470" fmla="*/ 462228 w 1065918"/>
                <a:gd name="connsiteY470" fmla="*/ 79196 h 389559"/>
                <a:gd name="connsiteX471" fmla="*/ 465941 w 1065918"/>
                <a:gd name="connsiteY471" fmla="*/ 78848 h 389559"/>
                <a:gd name="connsiteX472" fmla="*/ 476799 w 1065918"/>
                <a:gd name="connsiteY472" fmla="*/ 77916 h 389559"/>
                <a:gd name="connsiteX473" fmla="*/ 493488 w 1065918"/>
                <a:gd name="connsiteY473" fmla="*/ 76398 h 389559"/>
                <a:gd name="connsiteX474" fmla="*/ 515172 w 1065918"/>
                <a:gd name="connsiteY474" fmla="*/ 74423 h 389559"/>
                <a:gd name="connsiteX475" fmla="*/ 540838 w 1065918"/>
                <a:gd name="connsiteY475" fmla="*/ 72084 h 389559"/>
                <a:gd name="connsiteX476" fmla="*/ 569412 w 1065918"/>
                <a:gd name="connsiteY476" fmla="*/ 69397 h 389559"/>
                <a:gd name="connsiteX477" fmla="*/ 600104 w 1065918"/>
                <a:gd name="connsiteY477" fmla="*/ 66473 h 389559"/>
                <a:gd name="connsiteX478" fmla="*/ 631696 w 1065918"/>
                <a:gd name="connsiteY478" fmla="*/ 63328 h 389559"/>
                <a:gd name="connsiteX479" fmla="*/ 663321 w 1065918"/>
                <a:gd name="connsiteY479" fmla="*/ 60072 h 389559"/>
                <a:gd name="connsiteX480" fmla="*/ 693871 w 1065918"/>
                <a:gd name="connsiteY480" fmla="*/ 56927 h 389559"/>
                <a:gd name="connsiteX481" fmla="*/ 722445 w 1065918"/>
                <a:gd name="connsiteY481" fmla="*/ 53877 h 389559"/>
                <a:gd name="connsiteX482" fmla="*/ 748095 w 1065918"/>
                <a:gd name="connsiteY482" fmla="*/ 51206 h 389559"/>
                <a:gd name="connsiteX483" fmla="*/ 769795 w 1065918"/>
                <a:gd name="connsiteY483" fmla="*/ 48756 h 389559"/>
                <a:gd name="connsiteX484" fmla="*/ 786468 w 1065918"/>
                <a:gd name="connsiteY484" fmla="*/ 46892 h 389559"/>
                <a:gd name="connsiteX485" fmla="*/ 797214 w 1065918"/>
                <a:gd name="connsiteY485" fmla="*/ 45738 h 389559"/>
                <a:gd name="connsiteX486" fmla="*/ 801055 w 1065918"/>
                <a:gd name="connsiteY486" fmla="*/ 45375 h 389559"/>
                <a:gd name="connsiteX487" fmla="*/ 807124 w 1065918"/>
                <a:gd name="connsiteY487" fmla="*/ 44553 h 389559"/>
                <a:gd name="connsiteX488" fmla="*/ 811438 w 1065918"/>
                <a:gd name="connsiteY488" fmla="*/ 42688 h 389559"/>
                <a:gd name="connsiteX489" fmla="*/ 814584 w 1065918"/>
                <a:gd name="connsiteY489" fmla="*/ 40586 h 3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1065918" h="389559">
                  <a:moveTo>
                    <a:pt x="814584" y="40586"/>
                  </a:moveTo>
                  <a:lnTo>
                    <a:pt x="827638" y="38720"/>
                  </a:lnTo>
                  <a:lnTo>
                    <a:pt x="840708" y="36856"/>
                  </a:lnTo>
                  <a:lnTo>
                    <a:pt x="853763" y="34991"/>
                  </a:lnTo>
                  <a:lnTo>
                    <a:pt x="866833" y="33015"/>
                  </a:lnTo>
                  <a:lnTo>
                    <a:pt x="879903" y="31151"/>
                  </a:lnTo>
                  <a:lnTo>
                    <a:pt x="892957" y="29159"/>
                  </a:lnTo>
                  <a:lnTo>
                    <a:pt x="906027" y="27168"/>
                  </a:lnTo>
                  <a:lnTo>
                    <a:pt x="919082" y="25193"/>
                  </a:lnTo>
                  <a:lnTo>
                    <a:pt x="932152" y="23217"/>
                  </a:lnTo>
                  <a:lnTo>
                    <a:pt x="945206" y="21242"/>
                  </a:lnTo>
                  <a:lnTo>
                    <a:pt x="958276" y="19250"/>
                  </a:lnTo>
                  <a:lnTo>
                    <a:pt x="971346" y="17259"/>
                  </a:lnTo>
                  <a:lnTo>
                    <a:pt x="984290" y="15157"/>
                  </a:lnTo>
                  <a:lnTo>
                    <a:pt x="997344" y="13181"/>
                  </a:lnTo>
                  <a:lnTo>
                    <a:pt x="1010415" y="11079"/>
                  </a:lnTo>
                  <a:lnTo>
                    <a:pt x="1023469" y="9104"/>
                  </a:lnTo>
                  <a:lnTo>
                    <a:pt x="1029553" y="8060"/>
                  </a:lnTo>
                  <a:lnTo>
                    <a:pt x="1030486" y="7476"/>
                  </a:lnTo>
                  <a:lnTo>
                    <a:pt x="1032809" y="4663"/>
                  </a:lnTo>
                  <a:lnTo>
                    <a:pt x="1033868" y="4204"/>
                  </a:lnTo>
                  <a:lnTo>
                    <a:pt x="1034911" y="3967"/>
                  </a:lnTo>
                  <a:lnTo>
                    <a:pt x="1043556" y="2909"/>
                  </a:lnTo>
                  <a:lnTo>
                    <a:pt x="1054145" y="1518"/>
                  </a:lnTo>
                  <a:lnTo>
                    <a:pt x="1065919" y="0"/>
                  </a:lnTo>
                  <a:lnTo>
                    <a:pt x="1061620" y="10731"/>
                  </a:lnTo>
                  <a:lnTo>
                    <a:pt x="1061035" y="14113"/>
                  </a:lnTo>
                  <a:lnTo>
                    <a:pt x="1061383" y="14809"/>
                  </a:lnTo>
                  <a:lnTo>
                    <a:pt x="1063833" y="18191"/>
                  </a:lnTo>
                  <a:lnTo>
                    <a:pt x="1064070" y="19598"/>
                  </a:lnTo>
                  <a:lnTo>
                    <a:pt x="1063011" y="25667"/>
                  </a:lnTo>
                  <a:lnTo>
                    <a:pt x="1060925" y="32652"/>
                  </a:lnTo>
                  <a:lnTo>
                    <a:pt x="1060688" y="34185"/>
                  </a:lnTo>
                  <a:lnTo>
                    <a:pt x="1060688" y="35228"/>
                  </a:lnTo>
                  <a:lnTo>
                    <a:pt x="1061035" y="35813"/>
                  </a:lnTo>
                  <a:lnTo>
                    <a:pt x="1062774" y="38263"/>
                  </a:lnTo>
                  <a:lnTo>
                    <a:pt x="1064876" y="40349"/>
                  </a:lnTo>
                  <a:lnTo>
                    <a:pt x="1065350" y="41044"/>
                  </a:lnTo>
                  <a:lnTo>
                    <a:pt x="1065808" y="41756"/>
                  </a:lnTo>
                  <a:lnTo>
                    <a:pt x="1065571" y="42340"/>
                  </a:lnTo>
                  <a:lnTo>
                    <a:pt x="1064987" y="42577"/>
                  </a:lnTo>
                  <a:lnTo>
                    <a:pt x="1061035" y="42688"/>
                  </a:lnTo>
                  <a:lnTo>
                    <a:pt x="1054018" y="41518"/>
                  </a:lnTo>
                  <a:lnTo>
                    <a:pt x="1053450" y="41629"/>
                  </a:lnTo>
                  <a:lnTo>
                    <a:pt x="1052865" y="41976"/>
                  </a:lnTo>
                  <a:lnTo>
                    <a:pt x="1044125" y="50163"/>
                  </a:lnTo>
                  <a:lnTo>
                    <a:pt x="1041201" y="53529"/>
                  </a:lnTo>
                  <a:lnTo>
                    <a:pt x="1040727" y="54225"/>
                  </a:lnTo>
                  <a:lnTo>
                    <a:pt x="1032114" y="80128"/>
                  </a:lnTo>
                  <a:lnTo>
                    <a:pt x="1031292" y="81645"/>
                  </a:lnTo>
                  <a:lnTo>
                    <a:pt x="1030249" y="82925"/>
                  </a:lnTo>
                  <a:lnTo>
                    <a:pt x="1029095" y="83747"/>
                  </a:lnTo>
                  <a:lnTo>
                    <a:pt x="1027309" y="85849"/>
                  </a:lnTo>
                  <a:lnTo>
                    <a:pt x="1026266" y="86893"/>
                  </a:lnTo>
                  <a:lnTo>
                    <a:pt x="1025223" y="87477"/>
                  </a:lnTo>
                  <a:lnTo>
                    <a:pt x="1024401" y="87714"/>
                  </a:lnTo>
                  <a:lnTo>
                    <a:pt x="1023358" y="87714"/>
                  </a:lnTo>
                  <a:lnTo>
                    <a:pt x="1021383" y="87477"/>
                  </a:lnTo>
                  <a:lnTo>
                    <a:pt x="1020450" y="87256"/>
                  </a:lnTo>
                  <a:lnTo>
                    <a:pt x="1019754" y="86893"/>
                  </a:lnTo>
                  <a:lnTo>
                    <a:pt x="1019059" y="86545"/>
                  </a:lnTo>
                  <a:lnTo>
                    <a:pt x="1018474" y="85976"/>
                  </a:lnTo>
                  <a:lnTo>
                    <a:pt x="1018127" y="85391"/>
                  </a:lnTo>
                  <a:lnTo>
                    <a:pt x="1017890" y="84696"/>
                  </a:lnTo>
                  <a:lnTo>
                    <a:pt x="1017652" y="83858"/>
                  </a:lnTo>
                  <a:lnTo>
                    <a:pt x="1017305" y="83162"/>
                  </a:lnTo>
                  <a:lnTo>
                    <a:pt x="1016957" y="82577"/>
                  </a:lnTo>
                  <a:lnTo>
                    <a:pt x="1016483" y="82120"/>
                  </a:lnTo>
                  <a:lnTo>
                    <a:pt x="1015915" y="81772"/>
                  </a:lnTo>
                  <a:lnTo>
                    <a:pt x="1015188" y="81535"/>
                  </a:lnTo>
                  <a:lnTo>
                    <a:pt x="1014366" y="81535"/>
                  </a:lnTo>
                  <a:lnTo>
                    <a:pt x="1012627" y="81772"/>
                  </a:lnTo>
                  <a:lnTo>
                    <a:pt x="1011695" y="81772"/>
                  </a:lnTo>
                  <a:lnTo>
                    <a:pt x="1010999" y="81535"/>
                  </a:lnTo>
                  <a:lnTo>
                    <a:pt x="1009719" y="80823"/>
                  </a:lnTo>
                  <a:lnTo>
                    <a:pt x="1009008" y="80713"/>
                  </a:lnTo>
                  <a:lnTo>
                    <a:pt x="1008549" y="80823"/>
                  </a:lnTo>
                  <a:lnTo>
                    <a:pt x="1007854" y="81060"/>
                  </a:lnTo>
                  <a:lnTo>
                    <a:pt x="1006574" y="81882"/>
                  </a:lnTo>
                  <a:lnTo>
                    <a:pt x="1003081" y="85391"/>
                  </a:lnTo>
                  <a:lnTo>
                    <a:pt x="1002465" y="85849"/>
                  </a:lnTo>
                  <a:lnTo>
                    <a:pt x="999794" y="86197"/>
                  </a:lnTo>
                  <a:lnTo>
                    <a:pt x="998751" y="86434"/>
                  </a:lnTo>
                  <a:lnTo>
                    <a:pt x="995843" y="88536"/>
                  </a:lnTo>
                  <a:lnTo>
                    <a:pt x="991639" y="90401"/>
                  </a:lnTo>
                  <a:lnTo>
                    <a:pt x="990485" y="91096"/>
                  </a:lnTo>
                  <a:lnTo>
                    <a:pt x="988589" y="92487"/>
                  </a:lnTo>
                  <a:lnTo>
                    <a:pt x="986613" y="94589"/>
                  </a:lnTo>
                  <a:lnTo>
                    <a:pt x="983010" y="99852"/>
                  </a:lnTo>
                  <a:lnTo>
                    <a:pt x="981951" y="101827"/>
                  </a:lnTo>
                  <a:lnTo>
                    <a:pt x="980907" y="105778"/>
                  </a:lnTo>
                  <a:lnTo>
                    <a:pt x="980560" y="106837"/>
                  </a:lnTo>
                  <a:lnTo>
                    <a:pt x="978695" y="110219"/>
                  </a:lnTo>
                  <a:lnTo>
                    <a:pt x="977889" y="111389"/>
                  </a:lnTo>
                  <a:lnTo>
                    <a:pt x="977178" y="112210"/>
                  </a:lnTo>
                  <a:lnTo>
                    <a:pt x="976719" y="112669"/>
                  </a:lnTo>
                  <a:lnTo>
                    <a:pt x="976229" y="113032"/>
                  </a:lnTo>
                  <a:lnTo>
                    <a:pt x="970983" y="117568"/>
                  </a:lnTo>
                  <a:lnTo>
                    <a:pt x="969939" y="118263"/>
                  </a:lnTo>
                  <a:lnTo>
                    <a:pt x="969134" y="118612"/>
                  </a:lnTo>
                  <a:lnTo>
                    <a:pt x="968312" y="118738"/>
                  </a:lnTo>
                  <a:lnTo>
                    <a:pt x="967490" y="118612"/>
                  </a:lnTo>
                  <a:lnTo>
                    <a:pt x="966684" y="118375"/>
                  </a:lnTo>
                  <a:lnTo>
                    <a:pt x="965988" y="118027"/>
                  </a:lnTo>
                  <a:lnTo>
                    <a:pt x="965278" y="117458"/>
                  </a:lnTo>
                  <a:lnTo>
                    <a:pt x="964819" y="116983"/>
                  </a:lnTo>
                  <a:lnTo>
                    <a:pt x="964361" y="116399"/>
                  </a:lnTo>
                  <a:lnTo>
                    <a:pt x="963286" y="114424"/>
                  </a:lnTo>
                  <a:lnTo>
                    <a:pt x="963049" y="113617"/>
                  </a:lnTo>
                  <a:lnTo>
                    <a:pt x="962939" y="112669"/>
                  </a:lnTo>
                  <a:lnTo>
                    <a:pt x="963049" y="111515"/>
                  </a:lnTo>
                  <a:lnTo>
                    <a:pt x="963429" y="109398"/>
                  </a:lnTo>
                  <a:lnTo>
                    <a:pt x="963539" y="108702"/>
                  </a:lnTo>
                  <a:lnTo>
                    <a:pt x="963429" y="108244"/>
                  </a:lnTo>
                  <a:lnTo>
                    <a:pt x="963159" y="107896"/>
                  </a:lnTo>
                  <a:lnTo>
                    <a:pt x="960600" y="105210"/>
                  </a:lnTo>
                  <a:lnTo>
                    <a:pt x="960015" y="104846"/>
                  </a:lnTo>
                  <a:lnTo>
                    <a:pt x="959098" y="104735"/>
                  </a:lnTo>
                  <a:lnTo>
                    <a:pt x="957929" y="105210"/>
                  </a:lnTo>
                  <a:lnTo>
                    <a:pt x="952460" y="109176"/>
                  </a:lnTo>
                  <a:lnTo>
                    <a:pt x="949520" y="110820"/>
                  </a:lnTo>
                  <a:lnTo>
                    <a:pt x="941603" y="116873"/>
                  </a:lnTo>
                  <a:lnTo>
                    <a:pt x="941492" y="117094"/>
                  </a:lnTo>
                  <a:lnTo>
                    <a:pt x="941255" y="117568"/>
                  </a:lnTo>
                  <a:lnTo>
                    <a:pt x="941255" y="118153"/>
                  </a:lnTo>
                  <a:lnTo>
                    <a:pt x="941603" y="120366"/>
                  </a:lnTo>
                  <a:lnTo>
                    <a:pt x="941492" y="121187"/>
                  </a:lnTo>
                  <a:lnTo>
                    <a:pt x="941255" y="121883"/>
                  </a:lnTo>
                  <a:lnTo>
                    <a:pt x="939975" y="123763"/>
                  </a:lnTo>
                  <a:lnTo>
                    <a:pt x="939627" y="125155"/>
                  </a:lnTo>
                  <a:lnTo>
                    <a:pt x="939501" y="126087"/>
                  </a:lnTo>
                  <a:lnTo>
                    <a:pt x="938932" y="127367"/>
                  </a:lnTo>
                  <a:lnTo>
                    <a:pt x="938220" y="127952"/>
                  </a:lnTo>
                  <a:lnTo>
                    <a:pt x="937415" y="128299"/>
                  </a:lnTo>
                  <a:lnTo>
                    <a:pt x="936687" y="128189"/>
                  </a:lnTo>
                  <a:lnTo>
                    <a:pt x="935170" y="127256"/>
                  </a:lnTo>
                  <a:lnTo>
                    <a:pt x="933321" y="126213"/>
                  </a:lnTo>
                  <a:lnTo>
                    <a:pt x="931567" y="125739"/>
                  </a:lnTo>
                  <a:lnTo>
                    <a:pt x="930397" y="125629"/>
                  </a:lnTo>
                  <a:lnTo>
                    <a:pt x="929118" y="125850"/>
                  </a:lnTo>
                  <a:lnTo>
                    <a:pt x="927252" y="126561"/>
                  </a:lnTo>
                  <a:lnTo>
                    <a:pt x="926336" y="127256"/>
                  </a:lnTo>
                  <a:lnTo>
                    <a:pt x="925624" y="127952"/>
                  </a:lnTo>
                  <a:lnTo>
                    <a:pt x="925403" y="128647"/>
                  </a:lnTo>
                  <a:lnTo>
                    <a:pt x="925167" y="129343"/>
                  </a:lnTo>
                  <a:lnTo>
                    <a:pt x="924929" y="130275"/>
                  </a:lnTo>
                  <a:lnTo>
                    <a:pt x="924929" y="131207"/>
                  </a:lnTo>
                  <a:lnTo>
                    <a:pt x="925040" y="132029"/>
                  </a:lnTo>
                  <a:lnTo>
                    <a:pt x="925277" y="132835"/>
                  </a:lnTo>
                  <a:lnTo>
                    <a:pt x="925624" y="133546"/>
                  </a:lnTo>
                  <a:lnTo>
                    <a:pt x="927142" y="135886"/>
                  </a:lnTo>
                  <a:lnTo>
                    <a:pt x="927252" y="136707"/>
                  </a:lnTo>
                  <a:lnTo>
                    <a:pt x="927031" y="137640"/>
                  </a:lnTo>
                  <a:lnTo>
                    <a:pt x="925862" y="139742"/>
                  </a:lnTo>
                  <a:lnTo>
                    <a:pt x="925624" y="140437"/>
                  </a:lnTo>
                  <a:lnTo>
                    <a:pt x="925624" y="142065"/>
                  </a:lnTo>
                  <a:lnTo>
                    <a:pt x="925514" y="142871"/>
                  </a:lnTo>
                  <a:lnTo>
                    <a:pt x="925040" y="144388"/>
                  </a:lnTo>
                  <a:lnTo>
                    <a:pt x="922574" y="149540"/>
                  </a:lnTo>
                  <a:lnTo>
                    <a:pt x="920014" y="153839"/>
                  </a:lnTo>
                  <a:lnTo>
                    <a:pt x="919082" y="154661"/>
                  </a:lnTo>
                  <a:lnTo>
                    <a:pt x="918386" y="155008"/>
                  </a:lnTo>
                  <a:lnTo>
                    <a:pt x="916411" y="154772"/>
                  </a:lnTo>
                  <a:lnTo>
                    <a:pt x="911021" y="155135"/>
                  </a:lnTo>
                  <a:lnTo>
                    <a:pt x="909520" y="154898"/>
                  </a:lnTo>
                  <a:lnTo>
                    <a:pt x="908824" y="155135"/>
                  </a:lnTo>
                  <a:lnTo>
                    <a:pt x="908239" y="155483"/>
                  </a:lnTo>
                  <a:lnTo>
                    <a:pt x="902060" y="159908"/>
                  </a:lnTo>
                  <a:lnTo>
                    <a:pt x="897856" y="161900"/>
                  </a:lnTo>
                  <a:lnTo>
                    <a:pt x="896924" y="162484"/>
                  </a:lnTo>
                  <a:lnTo>
                    <a:pt x="896213" y="163069"/>
                  </a:lnTo>
                  <a:lnTo>
                    <a:pt x="893652" y="166673"/>
                  </a:lnTo>
                  <a:lnTo>
                    <a:pt x="892498" y="167605"/>
                  </a:lnTo>
                  <a:lnTo>
                    <a:pt x="889464" y="169359"/>
                  </a:lnTo>
                  <a:lnTo>
                    <a:pt x="888532" y="169944"/>
                  </a:lnTo>
                  <a:lnTo>
                    <a:pt x="887947" y="170639"/>
                  </a:lnTo>
                  <a:lnTo>
                    <a:pt x="887600" y="171334"/>
                  </a:lnTo>
                  <a:lnTo>
                    <a:pt x="885276" y="174369"/>
                  </a:lnTo>
                  <a:lnTo>
                    <a:pt x="883269" y="178336"/>
                  </a:lnTo>
                  <a:lnTo>
                    <a:pt x="882463" y="178810"/>
                  </a:lnTo>
                  <a:lnTo>
                    <a:pt x="881530" y="179047"/>
                  </a:lnTo>
                  <a:lnTo>
                    <a:pt x="880598" y="178921"/>
                  </a:lnTo>
                  <a:lnTo>
                    <a:pt x="879428" y="179047"/>
                  </a:lnTo>
                  <a:lnTo>
                    <a:pt x="878149" y="179505"/>
                  </a:lnTo>
                  <a:lnTo>
                    <a:pt x="877105" y="180200"/>
                  </a:lnTo>
                  <a:lnTo>
                    <a:pt x="875477" y="182302"/>
                  </a:lnTo>
                  <a:lnTo>
                    <a:pt x="874308" y="184041"/>
                  </a:lnTo>
                  <a:lnTo>
                    <a:pt x="872917" y="185574"/>
                  </a:lnTo>
                  <a:lnTo>
                    <a:pt x="866485" y="189541"/>
                  </a:lnTo>
                  <a:lnTo>
                    <a:pt x="865442" y="190473"/>
                  </a:lnTo>
                  <a:lnTo>
                    <a:pt x="864731" y="191295"/>
                  </a:lnTo>
                  <a:lnTo>
                    <a:pt x="863687" y="193145"/>
                  </a:lnTo>
                  <a:lnTo>
                    <a:pt x="861238" y="196289"/>
                  </a:lnTo>
                  <a:lnTo>
                    <a:pt x="860432" y="197111"/>
                  </a:lnTo>
                  <a:lnTo>
                    <a:pt x="859736" y="197570"/>
                  </a:lnTo>
                  <a:lnTo>
                    <a:pt x="851677" y="200494"/>
                  </a:lnTo>
                  <a:lnTo>
                    <a:pt x="850744" y="200620"/>
                  </a:lnTo>
                  <a:lnTo>
                    <a:pt x="849811" y="200494"/>
                  </a:lnTo>
                  <a:lnTo>
                    <a:pt x="849116" y="200146"/>
                  </a:lnTo>
                  <a:lnTo>
                    <a:pt x="848421" y="199687"/>
                  </a:lnTo>
                  <a:lnTo>
                    <a:pt x="847709" y="199213"/>
                  </a:lnTo>
                  <a:lnTo>
                    <a:pt x="846777" y="199103"/>
                  </a:lnTo>
                  <a:lnTo>
                    <a:pt x="845592" y="199213"/>
                  </a:lnTo>
                  <a:lnTo>
                    <a:pt x="843158" y="200382"/>
                  </a:lnTo>
                  <a:lnTo>
                    <a:pt x="841751" y="200730"/>
                  </a:lnTo>
                  <a:lnTo>
                    <a:pt x="840597" y="200967"/>
                  </a:lnTo>
                  <a:lnTo>
                    <a:pt x="839886" y="200841"/>
                  </a:lnTo>
                  <a:lnTo>
                    <a:pt x="839080" y="200841"/>
                  </a:lnTo>
                  <a:lnTo>
                    <a:pt x="838258" y="201078"/>
                  </a:lnTo>
                  <a:lnTo>
                    <a:pt x="837453" y="201331"/>
                  </a:lnTo>
                  <a:lnTo>
                    <a:pt x="836283" y="202026"/>
                  </a:lnTo>
                  <a:lnTo>
                    <a:pt x="835825" y="202137"/>
                  </a:lnTo>
                  <a:lnTo>
                    <a:pt x="835351" y="202264"/>
                  </a:lnTo>
                  <a:lnTo>
                    <a:pt x="830783" y="202485"/>
                  </a:lnTo>
                  <a:lnTo>
                    <a:pt x="829977" y="202611"/>
                  </a:lnTo>
                  <a:lnTo>
                    <a:pt x="827527" y="203654"/>
                  </a:lnTo>
                  <a:lnTo>
                    <a:pt x="825204" y="204935"/>
                  </a:lnTo>
                  <a:lnTo>
                    <a:pt x="822407" y="207257"/>
                  </a:lnTo>
                  <a:lnTo>
                    <a:pt x="820652" y="209123"/>
                  </a:lnTo>
                  <a:lnTo>
                    <a:pt x="819467" y="209944"/>
                  </a:lnTo>
                  <a:lnTo>
                    <a:pt x="818535" y="210529"/>
                  </a:lnTo>
                  <a:lnTo>
                    <a:pt x="814584" y="212047"/>
                  </a:lnTo>
                  <a:lnTo>
                    <a:pt x="812608" y="213089"/>
                  </a:lnTo>
                  <a:lnTo>
                    <a:pt x="811549" y="213911"/>
                  </a:lnTo>
                  <a:lnTo>
                    <a:pt x="810964" y="214622"/>
                  </a:lnTo>
                  <a:lnTo>
                    <a:pt x="809463" y="219158"/>
                  </a:lnTo>
                  <a:lnTo>
                    <a:pt x="808989" y="219980"/>
                  </a:lnTo>
                  <a:lnTo>
                    <a:pt x="808183" y="221260"/>
                  </a:lnTo>
                  <a:lnTo>
                    <a:pt x="807361" y="221956"/>
                  </a:lnTo>
                  <a:lnTo>
                    <a:pt x="802335" y="224532"/>
                  </a:lnTo>
                  <a:lnTo>
                    <a:pt x="801277" y="225337"/>
                  </a:lnTo>
                  <a:lnTo>
                    <a:pt x="800470" y="226270"/>
                  </a:lnTo>
                  <a:lnTo>
                    <a:pt x="798021" y="229779"/>
                  </a:lnTo>
                  <a:lnTo>
                    <a:pt x="797799" y="230600"/>
                  </a:lnTo>
                  <a:lnTo>
                    <a:pt x="797562" y="231185"/>
                  </a:lnTo>
                  <a:lnTo>
                    <a:pt x="797562" y="231754"/>
                  </a:lnTo>
                  <a:lnTo>
                    <a:pt x="797562" y="232339"/>
                  </a:lnTo>
                  <a:lnTo>
                    <a:pt x="798495" y="234315"/>
                  </a:lnTo>
                  <a:lnTo>
                    <a:pt x="798606" y="235026"/>
                  </a:lnTo>
                  <a:lnTo>
                    <a:pt x="798606" y="235958"/>
                  </a:lnTo>
                  <a:lnTo>
                    <a:pt x="798495" y="236780"/>
                  </a:lnTo>
                  <a:lnTo>
                    <a:pt x="798258" y="237586"/>
                  </a:lnTo>
                  <a:lnTo>
                    <a:pt x="796504" y="241095"/>
                  </a:lnTo>
                  <a:lnTo>
                    <a:pt x="796282" y="242027"/>
                  </a:lnTo>
                  <a:lnTo>
                    <a:pt x="795935" y="243544"/>
                  </a:lnTo>
                  <a:lnTo>
                    <a:pt x="795935" y="244477"/>
                  </a:lnTo>
                  <a:lnTo>
                    <a:pt x="796393" y="249487"/>
                  </a:lnTo>
                  <a:lnTo>
                    <a:pt x="796045" y="250893"/>
                  </a:lnTo>
                  <a:lnTo>
                    <a:pt x="795113" y="252411"/>
                  </a:lnTo>
                  <a:lnTo>
                    <a:pt x="792995" y="255208"/>
                  </a:lnTo>
                  <a:lnTo>
                    <a:pt x="791952" y="256488"/>
                  </a:lnTo>
                  <a:lnTo>
                    <a:pt x="791130" y="257184"/>
                  </a:lnTo>
                  <a:lnTo>
                    <a:pt x="790672" y="257309"/>
                  </a:lnTo>
                  <a:lnTo>
                    <a:pt x="787400" y="257768"/>
                  </a:lnTo>
                  <a:lnTo>
                    <a:pt x="780652" y="259523"/>
                  </a:lnTo>
                  <a:lnTo>
                    <a:pt x="778771" y="259743"/>
                  </a:lnTo>
                  <a:lnTo>
                    <a:pt x="777949" y="259743"/>
                  </a:lnTo>
                  <a:lnTo>
                    <a:pt x="777254" y="259523"/>
                  </a:lnTo>
                  <a:lnTo>
                    <a:pt x="776559" y="259159"/>
                  </a:lnTo>
                  <a:lnTo>
                    <a:pt x="775389" y="258242"/>
                  </a:lnTo>
                  <a:lnTo>
                    <a:pt x="774583" y="258116"/>
                  </a:lnTo>
                  <a:lnTo>
                    <a:pt x="773524" y="258242"/>
                  </a:lnTo>
                  <a:lnTo>
                    <a:pt x="771659" y="259159"/>
                  </a:lnTo>
                  <a:lnTo>
                    <a:pt x="770727" y="259870"/>
                  </a:lnTo>
                  <a:lnTo>
                    <a:pt x="770032" y="260565"/>
                  </a:lnTo>
                  <a:lnTo>
                    <a:pt x="768056" y="263015"/>
                  </a:lnTo>
                  <a:lnTo>
                    <a:pt x="766871" y="265117"/>
                  </a:lnTo>
                  <a:lnTo>
                    <a:pt x="766286" y="266635"/>
                  </a:lnTo>
                  <a:lnTo>
                    <a:pt x="766049" y="267345"/>
                  </a:lnTo>
                  <a:lnTo>
                    <a:pt x="766049" y="268626"/>
                  </a:lnTo>
                  <a:lnTo>
                    <a:pt x="766286" y="273983"/>
                  </a:lnTo>
                  <a:lnTo>
                    <a:pt x="766634" y="279815"/>
                  </a:lnTo>
                  <a:lnTo>
                    <a:pt x="767108" y="288571"/>
                  </a:lnTo>
                  <a:lnTo>
                    <a:pt x="767456" y="296030"/>
                  </a:lnTo>
                  <a:lnTo>
                    <a:pt x="767945" y="303380"/>
                  </a:lnTo>
                  <a:lnTo>
                    <a:pt x="756630" y="304422"/>
                  </a:lnTo>
                  <a:lnTo>
                    <a:pt x="744492" y="305481"/>
                  </a:lnTo>
                  <a:lnTo>
                    <a:pt x="735389" y="306303"/>
                  </a:lnTo>
                  <a:lnTo>
                    <a:pt x="734456" y="306066"/>
                  </a:lnTo>
                  <a:lnTo>
                    <a:pt x="730031" y="306651"/>
                  </a:lnTo>
                  <a:lnTo>
                    <a:pt x="713910" y="308974"/>
                  </a:lnTo>
                  <a:lnTo>
                    <a:pt x="697948" y="311187"/>
                  </a:lnTo>
                  <a:lnTo>
                    <a:pt x="681859" y="313399"/>
                  </a:lnTo>
                  <a:lnTo>
                    <a:pt x="665755" y="315628"/>
                  </a:lnTo>
                  <a:lnTo>
                    <a:pt x="649761" y="317714"/>
                  </a:lnTo>
                  <a:lnTo>
                    <a:pt x="633672" y="319831"/>
                  </a:lnTo>
                  <a:lnTo>
                    <a:pt x="617584" y="322044"/>
                  </a:lnTo>
                  <a:lnTo>
                    <a:pt x="601605" y="324130"/>
                  </a:lnTo>
                  <a:lnTo>
                    <a:pt x="581312" y="326469"/>
                  </a:lnTo>
                  <a:lnTo>
                    <a:pt x="561146" y="328808"/>
                  </a:lnTo>
                  <a:lnTo>
                    <a:pt x="540948" y="331147"/>
                  </a:lnTo>
                  <a:lnTo>
                    <a:pt x="520782" y="333470"/>
                  </a:lnTo>
                  <a:lnTo>
                    <a:pt x="500600" y="335794"/>
                  </a:lnTo>
                  <a:lnTo>
                    <a:pt x="480323" y="338006"/>
                  </a:lnTo>
                  <a:lnTo>
                    <a:pt x="460125" y="340219"/>
                  </a:lnTo>
                  <a:lnTo>
                    <a:pt x="439943" y="342447"/>
                  </a:lnTo>
                  <a:lnTo>
                    <a:pt x="419777" y="344549"/>
                  </a:lnTo>
                  <a:lnTo>
                    <a:pt x="399469" y="346651"/>
                  </a:lnTo>
                  <a:lnTo>
                    <a:pt x="379303" y="348754"/>
                  </a:lnTo>
                  <a:lnTo>
                    <a:pt x="359120" y="350839"/>
                  </a:lnTo>
                  <a:lnTo>
                    <a:pt x="338828" y="352941"/>
                  </a:lnTo>
                  <a:lnTo>
                    <a:pt x="318646" y="354932"/>
                  </a:lnTo>
                  <a:lnTo>
                    <a:pt x="298369" y="356924"/>
                  </a:lnTo>
                  <a:lnTo>
                    <a:pt x="278171" y="358900"/>
                  </a:lnTo>
                  <a:lnTo>
                    <a:pt x="273746" y="359247"/>
                  </a:lnTo>
                  <a:lnTo>
                    <a:pt x="272229" y="359358"/>
                  </a:lnTo>
                  <a:lnTo>
                    <a:pt x="274093" y="363325"/>
                  </a:lnTo>
                  <a:lnTo>
                    <a:pt x="272940" y="363436"/>
                  </a:lnTo>
                  <a:lnTo>
                    <a:pt x="268262" y="363910"/>
                  </a:lnTo>
                  <a:lnTo>
                    <a:pt x="251699" y="365648"/>
                  </a:lnTo>
                  <a:lnTo>
                    <a:pt x="235025" y="367402"/>
                  </a:lnTo>
                  <a:lnTo>
                    <a:pt x="218336" y="369156"/>
                  </a:lnTo>
                  <a:lnTo>
                    <a:pt x="201536" y="370911"/>
                  </a:lnTo>
                  <a:lnTo>
                    <a:pt x="184863" y="372539"/>
                  </a:lnTo>
                  <a:lnTo>
                    <a:pt x="168189" y="374166"/>
                  </a:lnTo>
                  <a:lnTo>
                    <a:pt x="151500" y="375810"/>
                  </a:lnTo>
                  <a:lnTo>
                    <a:pt x="134826" y="377438"/>
                  </a:lnTo>
                  <a:lnTo>
                    <a:pt x="118153" y="378955"/>
                  </a:lnTo>
                  <a:lnTo>
                    <a:pt x="101463" y="380583"/>
                  </a:lnTo>
                  <a:lnTo>
                    <a:pt x="84790" y="382100"/>
                  </a:lnTo>
                  <a:lnTo>
                    <a:pt x="68005" y="383633"/>
                  </a:lnTo>
                  <a:lnTo>
                    <a:pt x="51332" y="385135"/>
                  </a:lnTo>
                  <a:lnTo>
                    <a:pt x="34627" y="386652"/>
                  </a:lnTo>
                  <a:lnTo>
                    <a:pt x="17953" y="388169"/>
                  </a:lnTo>
                  <a:lnTo>
                    <a:pt x="1170" y="389560"/>
                  </a:lnTo>
                  <a:lnTo>
                    <a:pt x="0" y="387821"/>
                  </a:lnTo>
                  <a:lnTo>
                    <a:pt x="1280" y="386541"/>
                  </a:lnTo>
                  <a:lnTo>
                    <a:pt x="3730" y="385846"/>
                  </a:lnTo>
                  <a:lnTo>
                    <a:pt x="6638" y="384329"/>
                  </a:lnTo>
                  <a:lnTo>
                    <a:pt x="11095" y="381168"/>
                  </a:lnTo>
                  <a:lnTo>
                    <a:pt x="12833" y="379066"/>
                  </a:lnTo>
                  <a:lnTo>
                    <a:pt x="14002" y="376506"/>
                  </a:lnTo>
                  <a:lnTo>
                    <a:pt x="14587" y="373819"/>
                  </a:lnTo>
                  <a:lnTo>
                    <a:pt x="14587" y="370690"/>
                  </a:lnTo>
                  <a:lnTo>
                    <a:pt x="15630" y="367876"/>
                  </a:lnTo>
                  <a:lnTo>
                    <a:pt x="18775" y="367529"/>
                  </a:lnTo>
                  <a:lnTo>
                    <a:pt x="22268" y="368114"/>
                  </a:lnTo>
                  <a:lnTo>
                    <a:pt x="24970" y="368114"/>
                  </a:lnTo>
                  <a:lnTo>
                    <a:pt x="27294" y="363910"/>
                  </a:lnTo>
                  <a:lnTo>
                    <a:pt x="26836" y="357619"/>
                  </a:lnTo>
                  <a:lnTo>
                    <a:pt x="24970" y="351187"/>
                  </a:lnTo>
                  <a:lnTo>
                    <a:pt x="21683" y="343617"/>
                  </a:lnTo>
                  <a:lnTo>
                    <a:pt x="20862" y="340582"/>
                  </a:lnTo>
                  <a:lnTo>
                    <a:pt x="20056" y="333470"/>
                  </a:lnTo>
                  <a:lnTo>
                    <a:pt x="20292" y="329741"/>
                  </a:lnTo>
                  <a:lnTo>
                    <a:pt x="21683" y="327165"/>
                  </a:lnTo>
                  <a:lnTo>
                    <a:pt x="27989" y="320875"/>
                  </a:lnTo>
                  <a:lnTo>
                    <a:pt x="29743" y="318425"/>
                  </a:lnTo>
                  <a:lnTo>
                    <a:pt x="31024" y="315738"/>
                  </a:lnTo>
                  <a:lnTo>
                    <a:pt x="31482" y="313051"/>
                  </a:lnTo>
                  <a:lnTo>
                    <a:pt x="31134" y="309085"/>
                  </a:lnTo>
                  <a:lnTo>
                    <a:pt x="31482" y="306414"/>
                  </a:lnTo>
                  <a:lnTo>
                    <a:pt x="32888" y="304659"/>
                  </a:lnTo>
                  <a:lnTo>
                    <a:pt x="35907" y="303490"/>
                  </a:lnTo>
                  <a:lnTo>
                    <a:pt x="39084" y="302795"/>
                  </a:lnTo>
                  <a:lnTo>
                    <a:pt x="41866" y="301751"/>
                  </a:lnTo>
                  <a:lnTo>
                    <a:pt x="43035" y="299634"/>
                  </a:lnTo>
                  <a:lnTo>
                    <a:pt x="40933" y="296030"/>
                  </a:lnTo>
                  <a:lnTo>
                    <a:pt x="38720" y="293233"/>
                  </a:lnTo>
                  <a:lnTo>
                    <a:pt x="38025" y="291478"/>
                  </a:lnTo>
                  <a:lnTo>
                    <a:pt x="38720" y="289961"/>
                  </a:lnTo>
                  <a:lnTo>
                    <a:pt x="40712" y="287970"/>
                  </a:lnTo>
                  <a:lnTo>
                    <a:pt x="42687" y="285299"/>
                  </a:lnTo>
                  <a:lnTo>
                    <a:pt x="42577" y="283308"/>
                  </a:lnTo>
                  <a:lnTo>
                    <a:pt x="38610" y="279009"/>
                  </a:lnTo>
                  <a:lnTo>
                    <a:pt x="36397" y="275484"/>
                  </a:lnTo>
                  <a:lnTo>
                    <a:pt x="36144" y="272703"/>
                  </a:lnTo>
                  <a:lnTo>
                    <a:pt x="37804" y="270491"/>
                  </a:lnTo>
                  <a:lnTo>
                    <a:pt x="56453" y="260218"/>
                  </a:lnTo>
                  <a:lnTo>
                    <a:pt x="63928" y="252758"/>
                  </a:lnTo>
                  <a:lnTo>
                    <a:pt x="62521" y="250072"/>
                  </a:lnTo>
                  <a:lnTo>
                    <a:pt x="58887" y="247843"/>
                  </a:lnTo>
                  <a:lnTo>
                    <a:pt x="55394" y="246563"/>
                  </a:lnTo>
                  <a:lnTo>
                    <a:pt x="56326" y="243655"/>
                  </a:lnTo>
                  <a:lnTo>
                    <a:pt x="58081" y="241442"/>
                  </a:lnTo>
                  <a:lnTo>
                    <a:pt x="60293" y="240036"/>
                  </a:lnTo>
                  <a:lnTo>
                    <a:pt x="63106" y="239451"/>
                  </a:lnTo>
                  <a:lnTo>
                    <a:pt x="67073" y="242027"/>
                  </a:lnTo>
                  <a:lnTo>
                    <a:pt x="69049" y="242375"/>
                  </a:lnTo>
                  <a:lnTo>
                    <a:pt x="69744" y="239341"/>
                  </a:lnTo>
                  <a:lnTo>
                    <a:pt x="67532" y="234788"/>
                  </a:lnTo>
                  <a:lnTo>
                    <a:pt x="63928" y="231644"/>
                  </a:lnTo>
                  <a:lnTo>
                    <a:pt x="61099" y="227914"/>
                  </a:lnTo>
                  <a:lnTo>
                    <a:pt x="61226" y="226744"/>
                  </a:lnTo>
                  <a:lnTo>
                    <a:pt x="61810" y="221260"/>
                  </a:lnTo>
                  <a:lnTo>
                    <a:pt x="65082" y="214512"/>
                  </a:lnTo>
                  <a:lnTo>
                    <a:pt x="65319" y="211809"/>
                  </a:lnTo>
                  <a:lnTo>
                    <a:pt x="66141" y="210292"/>
                  </a:lnTo>
                  <a:lnTo>
                    <a:pt x="68005" y="208538"/>
                  </a:lnTo>
                  <a:lnTo>
                    <a:pt x="70329" y="207036"/>
                  </a:lnTo>
                  <a:lnTo>
                    <a:pt x="72305" y="206452"/>
                  </a:lnTo>
                  <a:lnTo>
                    <a:pt x="73126" y="203417"/>
                  </a:lnTo>
                  <a:lnTo>
                    <a:pt x="69160" y="197459"/>
                  </a:lnTo>
                  <a:lnTo>
                    <a:pt x="61336" y="188024"/>
                  </a:lnTo>
                  <a:lnTo>
                    <a:pt x="63581" y="186965"/>
                  </a:lnTo>
                  <a:lnTo>
                    <a:pt x="75339" y="185448"/>
                  </a:lnTo>
                  <a:lnTo>
                    <a:pt x="76872" y="184879"/>
                  </a:lnTo>
                  <a:lnTo>
                    <a:pt x="78041" y="183820"/>
                  </a:lnTo>
                  <a:lnTo>
                    <a:pt x="78389" y="182066"/>
                  </a:lnTo>
                  <a:lnTo>
                    <a:pt x="76983" y="181133"/>
                  </a:lnTo>
                  <a:lnTo>
                    <a:pt x="73695" y="180327"/>
                  </a:lnTo>
                  <a:lnTo>
                    <a:pt x="71135" y="178336"/>
                  </a:lnTo>
                  <a:lnTo>
                    <a:pt x="68922" y="175317"/>
                  </a:lnTo>
                  <a:lnTo>
                    <a:pt x="68353" y="172504"/>
                  </a:lnTo>
                  <a:lnTo>
                    <a:pt x="70677" y="170987"/>
                  </a:lnTo>
                  <a:lnTo>
                    <a:pt x="73932" y="170749"/>
                  </a:lnTo>
                  <a:lnTo>
                    <a:pt x="76983" y="170054"/>
                  </a:lnTo>
                  <a:lnTo>
                    <a:pt x="79084" y="168300"/>
                  </a:lnTo>
                  <a:lnTo>
                    <a:pt x="80128" y="164697"/>
                  </a:lnTo>
                  <a:lnTo>
                    <a:pt x="79432" y="161315"/>
                  </a:lnTo>
                  <a:lnTo>
                    <a:pt x="76050" y="155135"/>
                  </a:lnTo>
                  <a:lnTo>
                    <a:pt x="75939" y="152686"/>
                  </a:lnTo>
                  <a:lnTo>
                    <a:pt x="76524" y="149651"/>
                  </a:lnTo>
                  <a:lnTo>
                    <a:pt x="75339" y="147438"/>
                  </a:lnTo>
                  <a:lnTo>
                    <a:pt x="74754" y="146964"/>
                  </a:lnTo>
                  <a:lnTo>
                    <a:pt x="82925" y="145906"/>
                  </a:lnTo>
                  <a:lnTo>
                    <a:pt x="82688" y="147312"/>
                  </a:lnTo>
                  <a:lnTo>
                    <a:pt x="81882" y="150473"/>
                  </a:lnTo>
                  <a:lnTo>
                    <a:pt x="82229" y="152796"/>
                  </a:lnTo>
                  <a:lnTo>
                    <a:pt x="85596" y="153381"/>
                  </a:lnTo>
                  <a:lnTo>
                    <a:pt x="87240" y="152338"/>
                  </a:lnTo>
                  <a:lnTo>
                    <a:pt x="89120" y="150125"/>
                  </a:lnTo>
                  <a:lnTo>
                    <a:pt x="91570" y="146379"/>
                  </a:lnTo>
                  <a:lnTo>
                    <a:pt x="91791" y="145447"/>
                  </a:lnTo>
                  <a:lnTo>
                    <a:pt x="113585" y="143345"/>
                  </a:lnTo>
                  <a:lnTo>
                    <a:pt x="135522" y="141243"/>
                  </a:lnTo>
                  <a:lnTo>
                    <a:pt x="157237" y="139031"/>
                  </a:lnTo>
                  <a:lnTo>
                    <a:pt x="179141" y="136818"/>
                  </a:lnTo>
                  <a:lnTo>
                    <a:pt x="200840" y="134606"/>
                  </a:lnTo>
                  <a:lnTo>
                    <a:pt x="222666" y="132377"/>
                  </a:lnTo>
                  <a:lnTo>
                    <a:pt x="244460" y="130053"/>
                  </a:lnTo>
                  <a:lnTo>
                    <a:pt x="266270" y="127714"/>
                  </a:lnTo>
                  <a:lnTo>
                    <a:pt x="266270" y="124001"/>
                  </a:lnTo>
                  <a:lnTo>
                    <a:pt x="265812" y="118375"/>
                  </a:lnTo>
                  <a:lnTo>
                    <a:pt x="265338" y="115941"/>
                  </a:lnTo>
                  <a:lnTo>
                    <a:pt x="262778" y="108117"/>
                  </a:lnTo>
                  <a:lnTo>
                    <a:pt x="259759" y="101005"/>
                  </a:lnTo>
                  <a:lnTo>
                    <a:pt x="259285" y="99504"/>
                  </a:lnTo>
                  <a:lnTo>
                    <a:pt x="259174" y="98683"/>
                  </a:lnTo>
                  <a:lnTo>
                    <a:pt x="259411" y="98445"/>
                  </a:lnTo>
                  <a:lnTo>
                    <a:pt x="259980" y="98335"/>
                  </a:lnTo>
                  <a:lnTo>
                    <a:pt x="266855" y="98224"/>
                  </a:lnTo>
                  <a:lnTo>
                    <a:pt x="278297" y="98098"/>
                  </a:lnTo>
                  <a:lnTo>
                    <a:pt x="285299" y="97986"/>
                  </a:lnTo>
                  <a:lnTo>
                    <a:pt x="286342" y="98224"/>
                  </a:lnTo>
                  <a:lnTo>
                    <a:pt x="287053" y="99030"/>
                  </a:lnTo>
                  <a:lnTo>
                    <a:pt x="288096" y="101132"/>
                  </a:lnTo>
                  <a:lnTo>
                    <a:pt x="288791" y="101938"/>
                  </a:lnTo>
                  <a:lnTo>
                    <a:pt x="289487" y="102412"/>
                  </a:lnTo>
                  <a:lnTo>
                    <a:pt x="290182" y="102175"/>
                  </a:lnTo>
                  <a:lnTo>
                    <a:pt x="295318" y="101590"/>
                  </a:lnTo>
                  <a:lnTo>
                    <a:pt x="297057" y="101353"/>
                  </a:lnTo>
                  <a:lnTo>
                    <a:pt x="301862" y="100784"/>
                  </a:lnTo>
                  <a:lnTo>
                    <a:pt x="309195" y="99852"/>
                  </a:lnTo>
                  <a:lnTo>
                    <a:pt x="318883" y="98683"/>
                  </a:lnTo>
                  <a:lnTo>
                    <a:pt x="330309" y="97165"/>
                  </a:lnTo>
                  <a:lnTo>
                    <a:pt x="342905" y="95647"/>
                  </a:lnTo>
                  <a:lnTo>
                    <a:pt x="356560" y="93893"/>
                  </a:lnTo>
                  <a:lnTo>
                    <a:pt x="370547" y="92029"/>
                  </a:lnTo>
                  <a:lnTo>
                    <a:pt x="384660" y="90274"/>
                  </a:lnTo>
                  <a:lnTo>
                    <a:pt x="398189" y="88536"/>
                  </a:lnTo>
                  <a:lnTo>
                    <a:pt x="410895" y="86782"/>
                  </a:lnTo>
                  <a:lnTo>
                    <a:pt x="422338" y="85264"/>
                  </a:lnTo>
                  <a:lnTo>
                    <a:pt x="431899" y="84095"/>
                  </a:lnTo>
                  <a:lnTo>
                    <a:pt x="439359" y="83052"/>
                  </a:lnTo>
                  <a:lnTo>
                    <a:pt x="444147" y="82467"/>
                  </a:lnTo>
                  <a:lnTo>
                    <a:pt x="445791" y="82230"/>
                  </a:lnTo>
                  <a:lnTo>
                    <a:pt x="451259" y="81424"/>
                  </a:lnTo>
                  <a:lnTo>
                    <a:pt x="455590" y="79891"/>
                  </a:lnTo>
                  <a:lnTo>
                    <a:pt x="456743" y="79654"/>
                  </a:lnTo>
                  <a:lnTo>
                    <a:pt x="462228" y="79196"/>
                  </a:lnTo>
                  <a:lnTo>
                    <a:pt x="465941" y="78848"/>
                  </a:lnTo>
                  <a:lnTo>
                    <a:pt x="476799" y="77916"/>
                  </a:lnTo>
                  <a:lnTo>
                    <a:pt x="493488" y="76398"/>
                  </a:lnTo>
                  <a:lnTo>
                    <a:pt x="515172" y="74423"/>
                  </a:lnTo>
                  <a:lnTo>
                    <a:pt x="540838" y="72084"/>
                  </a:lnTo>
                  <a:lnTo>
                    <a:pt x="569412" y="69397"/>
                  </a:lnTo>
                  <a:lnTo>
                    <a:pt x="600104" y="66473"/>
                  </a:lnTo>
                  <a:lnTo>
                    <a:pt x="631696" y="63328"/>
                  </a:lnTo>
                  <a:lnTo>
                    <a:pt x="663321" y="60072"/>
                  </a:lnTo>
                  <a:lnTo>
                    <a:pt x="693871" y="56927"/>
                  </a:lnTo>
                  <a:lnTo>
                    <a:pt x="722445" y="53877"/>
                  </a:lnTo>
                  <a:lnTo>
                    <a:pt x="748095" y="51206"/>
                  </a:lnTo>
                  <a:lnTo>
                    <a:pt x="769795" y="48756"/>
                  </a:lnTo>
                  <a:lnTo>
                    <a:pt x="786468" y="46892"/>
                  </a:lnTo>
                  <a:lnTo>
                    <a:pt x="797214" y="45738"/>
                  </a:lnTo>
                  <a:lnTo>
                    <a:pt x="801055" y="45375"/>
                  </a:lnTo>
                  <a:lnTo>
                    <a:pt x="807124" y="44553"/>
                  </a:lnTo>
                  <a:lnTo>
                    <a:pt x="811438" y="42688"/>
                  </a:lnTo>
                  <a:lnTo>
                    <a:pt x="814584" y="40586"/>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BD551DB-AEA8-F8DB-5D89-1A0EF87091C7}"/>
                </a:ext>
              </a:extLst>
            </p:cNvPr>
            <p:cNvSpPr/>
            <p:nvPr/>
          </p:nvSpPr>
          <p:spPr>
            <a:xfrm>
              <a:off x="8263022" y="6030909"/>
              <a:ext cx="891329" cy="524654"/>
            </a:xfrm>
            <a:custGeom>
              <a:avLst/>
              <a:gdLst>
                <a:gd name="connsiteX0" fmla="*/ 866011 w 891329"/>
                <a:gd name="connsiteY0" fmla="*/ 2228 h 524654"/>
                <a:gd name="connsiteX1" fmla="*/ 865442 w 891329"/>
                <a:gd name="connsiteY1" fmla="*/ 3872 h 524654"/>
                <a:gd name="connsiteX2" fmla="*/ 864968 w 891329"/>
                <a:gd name="connsiteY2" fmla="*/ 4441 h 524654"/>
                <a:gd name="connsiteX3" fmla="*/ 864620 w 891329"/>
                <a:gd name="connsiteY3" fmla="*/ 5263 h 524654"/>
                <a:gd name="connsiteX4" fmla="*/ 864383 w 891329"/>
                <a:gd name="connsiteY4" fmla="*/ 5958 h 524654"/>
                <a:gd name="connsiteX5" fmla="*/ 863688 w 891329"/>
                <a:gd name="connsiteY5" fmla="*/ 15283 h 524654"/>
                <a:gd name="connsiteX6" fmla="*/ 862992 w 891329"/>
                <a:gd name="connsiteY6" fmla="*/ 17859 h 524654"/>
                <a:gd name="connsiteX7" fmla="*/ 860780 w 891329"/>
                <a:gd name="connsiteY7" fmla="*/ 21936 h 524654"/>
                <a:gd name="connsiteX8" fmla="*/ 857619 w 891329"/>
                <a:gd name="connsiteY8" fmla="*/ 29522 h 524654"/>
                <a:gd name="connsiteX9" fmla="*/ 857144 w 891329"/>
                <a:gd name="connsiteY9" fmla="*/ 30218 h 524654"/>
                <a:gd name="connsiteX10" fmla="*/ 856323 w 891329"/>
                <a:gd name="connsiteY10" fmla="*/ 31387 h 524654"/>
                <a:gd name="connsiteX11" fmla="*/ 855280 w 891329"/>
                <a:gd name="connsiteY11" fmla="*/ 32557 h 524654"/>
                <a:gd name="connsiteX12" fmla="*/ 852261 w 891329"/>
                <a:gd name="connsiteY12" fmla="*/ 35006 h 524654"/>
                <a:gd name="connsiteX13" fmla="*/ 844090 w 891329"/>
                <a:gd name="connsiteY13" fmla="*/ 39669 h 524654"/>
                <a:gd name="connsiteX14" fmla="*/ 842921 w 891329"/>
                <a:gd name="connsiteY14" fmla="*/ 40712 h 524654"/>
                <a:gd name="connsiteX15" fmla="*/ 840471 w 891329"/>
                <a:gd name="connsiteY15" fmla="*/ 43636 h 524654"/>
                <a:gd name="connsiteX16" fmla="*/ 836172 w 891329"/>
                <a:gd name="connsiteY16" fmla="*/ 46670 h 524654"/>
                <a:gd name="connsiteX17" fmla="*/ 835240 w 891329"/>
                <a:gd name="connsiteY17" fmla="*/ 47492 h 524654"/>
                <a:gd name="connsiteX18" fmla="*/ 834418 w 891329"/>
                <a:gd name="connsiteY18" fmla="*/ 48424 h 524654"/>
                <a:gd name="connsiteX19" fmla="*/ 833027 w 891329"/>
                <a:gd name="connsiteY19" fmla="*/ 51680 h 524654"/>
                <a:gd name="connsiteX20" fmla="*/ 832679 w 891329"/>
                <a:gd name="connsiteY20" fmla="*/ 54936 h 524654"/>
                <a:gd name="connsiteX21" fmla="*/ 835809 w 891329"/>
                <a:gd name="connsiteY21" fmla="*/ 58681 h 524654"/>
                <a:gd name="connsiteX22" fmla="*/ 841641 w 891329"/>
                <a:gd name="connsiteY22" fmla="*/ 64623 h 524654"/>
                <a:gd name="connsiteX23" fmla="*/ 843964 w 891329"/>
                <a:gd name="connsiteY23" fmla="*/ 68006 h 524654"/>
                <a:gd name="connsiteX24" fmla="*/ 848420 w 891329"/>
                <a:gd name="connsiteY24" fmla="*/ 77109 h 524654"/>
                <a:gd name="connsiteX25" fmla="*/ 851092 w 891329"/>
                <a:gd name="connsiteY25" fmla="*/ 81550 h 524654"/>
                <a:gd name="connsiteX26" fmla="*/ 853541 w 891329"/>
                <a:gd name="connsiteY26" fmla="*/ 83399 h 524654"/>
                <a:gd name="connsiteX27" fmla="*/ 862644 w 891329"/>
                <a:gd name="connsiteY27" fmla="*/ 84110 h 524654"/>
                <a:gd name="connsiteX28" fmla="*/ 867528 w 891329"/>
                <a:gd name="connsiteY28" fmla="*/ 85391 h 524654"/>
                <a:gd name="connsiteX29" fmla="*/ 870910 w 891329"/>
                <a:gd name="connsiteY29" fmla="*/ 87603 h 524654"/>
                <a:gd name="connsiteX30" fmla="*/ 872206 w 891329"/>
                <a:gd name="connsiteY30" fmla="*/ 88883 h 524654"/>
                <a:gd name="connsiteX31" fmla="*/ 875003 w 891329"/>
                <a:gd name="connsiteY31" fmla="*/ 90985 h 524654"/>
                <a:gd name="connsiteX32" fmla="*/ 876173 w 891329"/>
                <a:gd name="connsiteY32" fmla="*/ 92044 h 524654"/>
                <a:gd name="connsiteX33" fmla="*/ 879429 w 891329"/>
                <a:gd name="connsiteY33" fmla="*/ 97639 h 524654"/>
                <a:gd name="connsiteX34" fmla="*/ 880251 w 891329"/>
                <a:gd name="connsiteY34" fmla="*/ 99156 h 524654"/>
                <a:gd name="connsiteX35" fmla="*/ 880819 w 891329"/>
                <a:gd name="connsiteY35" fmla="*/ 99630 h 524654"/>
                <a:gd name="connsiteX36" fmla="*/ 880819 w 891329"/>
                <a:gd name="connsiteY36" fmla="*/ 99741 h 524654"/>
                <a:gd name="connsiteX37" fmla="*/ 881057 w 891329"/>
                <a:gd name="connsiteY37" fmla="*/ 105557 h 524654"/>
                <a:gd name="connsiteX38" fmla="*/ 882099 w 891329"/>
                <a:gd name="connsiteY38" fmla="*/ 138935 h 524654"/>
                <a:gd name="connsiteX39" fmla="*/ 883158 w 891329"/>
                <a:gd name="connsiteY39" fmla="*/ 172409 h 524654"/>
                <a:gd name="connsiteX40" fmla="*/ 884344 w 891329"/>
                <a:gd name="connsiteY40" fmla="*/ 205882 h 524654"/>
                <a:gd name="connsiteX41" fmla="*/ 885387 w 891329"/>
                <a:gd name="connsiteY41" fmla="*/ 239356 h 524654"/>
                <a:gd name="connsiteX42" fmla="*/ 886446 w 891329"/>
                <a:gd name="connsiteY42" fmla="*/ 272940 h 524654"/>
                <a:gd name="connsiteX43" fmla="*/ 887489 w 891329"/>
                <a:gd name="connsiteY43" fmla="*/ 306540 h 524654"/>
                <a:gd name="connsiteX44" fmla="*/ 888532 w 891329"/>
                <a:gd name="connsiteY44" fmla="*/ 340124 h 524654"/>
                <a:gd name="connsiteX45" fmla="*/ 889701 w 891329"/>
                <a:gd name="connsiteY45" fmla="*/ 373724 h 524654"/>
                <a:gd name="connsiteX46" fmla="*/ 873139 w 891329"/>
                <a:gd name="connsiteY46" fmla="*/ 374419 h 524654"/>
                <a:gd name="connsiteX47" fmla="*/ 872680 w 891329"/>
                <a:gd name="connsiteY47" fmla="*/ 374877 h 524654"/>
                <a:gd name="connsiteX48" fmla="*/ 873028 w 891329"/>
                <a:gd name="connsiteY48" fmla="*/ 375810 h 524654"/>
                <a:gd name="connsiteX49" fmla="*/ 873375 w 891329"/>
                <a:gd name="connsiteY49" fmla="*/ 376632 h 524654"/>
                <a:gd name="connsiteX50" fmla="*/ 873723 w 891329"/>
                <a:gd name="connsiteY50" fmla="*/ 377675 h 524654"/>
                <a:gd name="connsiteX51" fmla="*/ 873834 w 891329"/>
                <a:gd name="connsiteY51" fmla="*/ 378733 h 524654"/>
                <a:gd name="connsiteX52" fmla="*/ 873613 w 891329"/>
                <a:gd name="connsiteY52" fmla="*/ 380488 h 524654"/>
                <a:gd name="connsiteX53" fmla="*/ 873613 w 891329"/>
                <a:gd name="connsiteY53" fmla="*/ 381878 h 524654"/>
                <a:gd name="connsiteX54" fmla="*/ 873723 w 891329"/>
                <a:gd name="connsiteY54" fmla="*/ 383048 h 524654"/>
                <a:gd name="connsiteX55" fmla="*/ 874308 w 891329"/>
                <a:gd name="connsiteY55" fmla="*/ 384565 h 524654"/>
                <a:gd name="connsiteX56" fmla="*/ 874893 w 891329"/>
                <a:gd name="connsiteY56" fmla="*/ 385387 h 524654"/>
                <a:gd name="connsiteX57" fmla="*/ 877105 w 891329"/>
                <a:gd name="connsiteY57" fmla="*/ 387600 h 524654"/>
                <a:gd name="connsiteX58" fmla="*/ 878038 w 891329"/>
                <a:gd name="connsiteY58" fmla="*/ 388880 h 524654"/>
                <a:gd name="connsiteX59" fmla="*/ 880124 w 891329"/>
                <a:gd name="connsiteY59" fmla="*/ 390982 h 524654"/>
                <a:gd name="connsiteX60" fmla="*/ 880598 w 891329"/>
                <a:gd name="connsiteY60" fmla="*/ 391567 h 524654"/>
                <a:gd name="connsiteX61" fmla="*/ 880946 w 891329"/>
                <a:gd name="connsiteY61" fmla="*/ 393195 h 524654"/>
                <a:gd name="connsiteX62" fmla="*/ 881183 w 891329"/>
                <a:gd name="connsiteY62" fmla="*/ 401128 h 524654"/>
                <a:gd name="connsiteX63" fmla="*/ 880819 w 891329"/>
                <a:gd name="connsiteY63" fmla="*/ 404858 h 524654"/>
                <a:gd name="connsiteX64" fmla="*/ 880598 w 891329"/>
                <a:gd name="connsiteY64" fmla="*/ 405443 h 524654"/>
                <a:gd name="connsiteX65" fmla="*/ 880124 w 891329"/>
                <a:gd name="connsiteY65" fmla="*/ 406027 h 524654"/>
                <a:gd name="connsiteX66" fmla="*/ 879539 w 891329"/>
                <a:gd name="connsiteY66" fmla="*/ 406375 h 524654"/>
                <a:gd name="connsiteX67" fmla="*/ 878733 w 891329"/>
                <a:gd name="connsiteY67" fmla="*/ 406612 h 524654"/>
                <a:gd name="connsiteX68" fmla="*/ 876979 w 891329"/>
                <a:gd name="connsiteY68" fmla="*/ 406375 h 524654"/>
                <a:gd name="connsiteX69" fmla="*/ 876284 w 891329"/>
                <a:gd name="connsiteY69" fmla="*/ 406612 h 524654"/>
                <a:gd name="connsiteX70" fmla="*/ 875936 w 891329"/>
                <a:gd name="connsiteY70" fmla="*/ 407323 h 524654"/>
                <a:gd name="connsiteX71" fmla="*/ 876046 w 891329"/>
                <a:gd name="connsiteY71" fmla="*/ 408351 h 524654"/>
                <a:gd name="connsiteX72" fmla="*/ 877105 w 891329"/>
                <a:gd name="connsiteY72" fmla="*/ 409994 h 524654"/>
                <a:gd name="connsiteX73" fmla="*/ 878038 w 891329"/>
                <a:gd name="connsiteY73" fmla="*/ 410579 h 524654"/>
                <a:gd name="connsiteX74" fmla="*/ 878623 w 891329"/>
                <a:gd name="connsiteY74" fmla="*/ 411164 h 524654"/>
                <a:gd name="connsiteX75" fmla="*/ 878844 w 891329"/>
                <a:gd name="connsiteY75" fmla="*/ 411749 h 524654"/>
                <a:gd name="connsiteX76" fmla="*/ 878496 w 891329"/>
                <a:gd name="connsiteY76" fmla="*/ 412333 h 524654"/>
                <a:gd name="connsiteX77" fmla="*/ 877453 w 891329"/>
                <a:gd name="connsiteY77" fmla="*/ 413487 h 524654"/>
                <a:gd name="connsiteX78" fmla="*/ 877105 w 891329"/>
                <a:gd name="connsiteY78" fmla="*/ 414183 h 524654"/>
                <a:gd name="connsiteX79" fmla="*/ 876979 w 891329"/>
                <a:gd name="connsiteY79" fmla="*/ 415005 h 524654"/>
                <a:gd name="connsiteX80" fmla="*/ 877216 w 891329"/>
                <a:gd name="connsiteY80" fmla="*/ 415826 h 524654"/>
                <a:gd name="connsiteX81" fmla="*/ 878038 w 891329"/>
                <a:gd name="connsiteY81" fmla="*/ 416632 h 524654"/>
                <a:gd name="connsiteX82" fmla="*/ 878844 w 891329"/>
                <a:gd name="connsiteY82" fmla="*/ 416885 h 524654"/>
                <a:gd name="connsiteX83" fmla="*/ 879903 w 891329"/>
                <a:gd name="connsiteY83" fmla="*/ 416996 h 524654"/>
                <a:gd name="connsiteX84" fmla="*/ 881752 w 891329"/>
                <a:gd name="connsiteY84" fmla="*/ 416743 h 524654"/>
                <a:gd name="connsiteX85" fmla="*/ 884344 w 891329"/>
                <a:gd name="connsiteY85" fmla="*/ 417106 h 524654"/>
                <a:gd name="connsiteX86" fmla="*/ 885276 w 891329"/>
                <a:gd name="connsiteY86" fmla="*/ 417106 h 524654"/>
                <a:gd name="connsiteX87" fmla="*/ 886446 w 891329"/>
                <a:gd name="connsiteY87" fmla="*/ 416996 h 524654"/>
                <a:gd name="connsiteX88" fmla="*/ 887141 w 891329"/>
                <a:gd name="connsiteY88" fmla="*/ 416996 h 524654"/>
                <a:gd name="connsiteX89" fmla="*/ 887837 w 891329"/>
                <a:gd name="connsiteY89" fmla="*/ 417344 h 524654"/>
                <a:gd name="connsiteX90" fmla="*/ 888295 w 891329"/>
                <a:gd name="connsiteY90" fmla="*/ 417912 h 524654"/>
                <a:gd name="connsiteX91" fmla="*/ 888658 w 891329"/>
                <a:gd name="connsiteY91" fmla="*/ 418623 h 524654"/>
                <a:gd name="connsiteX92" fmla="*/ 889116 w 891329"/>
                <a:gd name="connsiteY92" fmla="*/ 420267 h 524654"/>
                <a:gd name="connsiteX93" fmla="*/ 890286 w 891329"/>
                <a:gd name="connsiteY93" fmla="*/ 426905 h 524654"/>
                <a:gd name="connsiteX94" fmla="*/ 890744 w 891329"/>
                <a:gd name="connsiteY94" fmla="*/ 428422 h 524654"/>
                <a:gd name="connsiteX95" fmla="*/ 891092 w 891329"/>
                <a:gd name="connsiteY95" fmla="*/ 429576 h 524654"/>
                <a:gd name="connsiteX96" fmla="*/ 891329 w 891329"/>
                <a:gd name="connsiteY96" fmla="*/ 430524 h 524654"/>
                <a:gd name="connsiteX97" fmla="*/ 891329 w 891329"/>
                <a:gd name="connsiteY97" fmla="*/ 431804 h 524654"/>
                <a:gd name="connsiteX98" fmla="*/ 890286 w 891329"/>
                <a:gd name="connsiteY98" fmla="*/ 437984 h 524654"/>
                <a:gd name="connsiteX99" fmla="*/ 889812 w 891329"/>
                <a:gd name="connsiteY99" fmla="*/ 439153 h 524654"/>
                <a:gd name="connsiteX100" fmla="*/ 889354 w 891329"/>
                <a:gd name="connsiteY100" fmla="*/ 439959 h 524654"/>
                <a:gd name="connsiteX101" fmla="*/ 885624 w 891329"/>
                <a:gd name="connsiteY101" fmla="*/ 443705 h 524654"/>
                <a:gd name="connsiteX102" fmla="*/ 885387 w 891329"/>
                <a:gd name="connsiteY102" fmla="*/ 444511 h 524654"/>
                <a:gd name="connsiteX103" fmla="*/ 885387 w 891329"/>
                <a:gd name="connsiteY103" fmla="*/ 445332 h 524654"/>
                <a:gd name="connsiteX104" fmla="*/ 885971 w 891329"/>
                <a:gd name="connsiteY104" fmla="*/ 446154 h 524654"/>
                <a:gd name="connsiteX105" fmla="*/ 886319 w 891329"/>
                <a:gd name="connsiteY105" fmla="*/ 446739 h 524654"/>
                <a:gd name="connsiteX106" fmla="*/ 886556 w 891329"/>
                <a:gd name="connsiteY106" fmla="*/ 447198 h 524654"/>
                <a:gd name="connsiteX107" fmla="*/ 886667 w 891329"/>
                <a:gd name="connsiteY107" fmla="*/ 447909 h 524654"/>
                <a:gd name="connsiteX108" fmla="*/ 886446 w 891329"/>
                <a:gd name="connsiteY108" fmla="*/ 448952 h 524654"/>
                <a:gd name="connsiteX109" fmla="*/ 885735 w 891329"/>
                <a:gd name="connsiteY109" fmla="*/ 451054 h 524654"/>
                <a:gd name="connsiteX110" fmla="*/ 885276 w 891329"/>
                <a:gd name="connsiteY110" fmla="*/ 451860 h 524654"/>
                <a:gd name="connsiteX111" fmla="*/ 885276 w 891329"/>
                <a:gd name="connsiteY111" fmla="*/ 452097 h 524654"/>
                <a:gd name="connsiteX112" fmla="*/ 885165 w 891329"/>
                <a:gd name="connsiteY112" fmla="*/ 452444 h 524654"/>
                <a:gd name="connsiteX113" fmla="*/ 885276 w 891329"/>
                <a:gd name="connsiteY113" fmla="*/ 453029 h 524654"/>
                <a:gd name="connsiteX114" fmla="*/ 885513 w 891329"/>
                <a:gd name="connsiteY114" fmla="*/ 455938 h 524654"/>
                <a:gd name="connsiteX115" fmla="*/ 885039 w 891329"/>
                <a:gd name="connsiteY115" fmla="*/ 457818 h 524654"/>
                <a:gd name="connsiteX116" fmla="*/ 884692 w 891329"/>
                <a:gd name="connsiteY116" fmla="*/ 458751 h 524654"/>
                <a:gd name="connsiteX117" fmla="*/ 882574 w 891329"/>
                <a:gd name="connsiteY117" fmla="*/ 461200 h 524654"/>
                <a:gd name="connsiteX118" fmla="*/ 882463 w 891329"/>
                <a:gd name="connsiteY118" fmla="*/ 461548 h 524654"/>
                <a:gd name="connsiteX119" fmla="*/ 882337 w 891329"/>
                <a:gd name="connsiteY119" fmla="*/ 462607 h 524654"/>
                <a:gd name="connsiteX120" fmla="*/ 882226 w 891329"/>
                <a:gd name="connsiteY120" fmla="*/ 466795 h 524654"/>
                <a:gd name="connsiteX121" fmla="*/ 881989 w 891329"/>
                <a:gd name="connsiteY121" fmla="*/ 467948 h 524654"/>
                <a:gd name="connsiteX122" fmla="*/ 881752 w 891329"/>
                <a:gd name="connsiteY122" fmla="*/ 468770 h 524654"/>
                <a:gd name="connsiteX123" fmla="*/ 881293 w 891329"/>
                <a:gd name="connsiteY123" fmla="*/ 469134 h 524654"/>
                <a:gd name="connsiteX124" fmla="*/ 880819 w 891329"/>
                <a:gd name="connsiteY124" fmla="*/ 469719 h 524654"/>
                <a:gd name="connsiteX125" fmla="*/ 880598 w 891329"/>
                <a:gd name="connsiteY125" fmla="*/ 470414 h 524654"/>
                <a:gd name="connsiteX126" fmla="*/ 880361 w 891329"/>
                <a:gd name="connsiteY126" fmla="*/ 471347 h 524654"/>
                <a:gd name="connsiteX127" fmla="*/ 880361 w 891329"/>
                <a:gd name="connsiteY127" fmla="*/ 473322 h 524654"/>
                <a:gd name="connsiteX128" fmla="*/ 880251 w 891329"/>
                <a:gd name="connsiteY128" fmla="*/ 474144 h 524654"/>
                <a:gd name="connsiteX129" fmla="*/ 879903 w 891329"/>
                <a:gd name="connsiteY129" fmla="*/ 474729 h 524654"/>
                <a:gd name="connsiteX130" fmla="*/ 879429 w 891329"/>
                <a:gd name="connsiteY130" fmla="*/ 475077 h 524654"/>
                <a:gd name="connsiteX131" fmla="*/ 877690 w 891329"/>
                <a:gd name="connsiteY131" fmla="*/ 475898 h 524654"/>
                <a:gd name="connsiteX132" fmla="*/ 877216 w 891329"/>
                <a:gd name="connsiteY132" fmla="*/ 476135 h 524654"/>
                <a:gd name="connsiteX133" fmla="*/ 876868 w 891329"/>
                <a:gd name="connsiteY133" fmla="*/ 476594 h 524654"/>
                <a:gd name="connsiteX134" fmla="*/ 876410 w 891329"/>
                <a:gd name="connsiteY134" fmla="*/ 477179 h 524654"/>
                <a:gd name="connsiteX135" fmla="*/ 876046 w 891329"/>
                <a:gd name="connsiteY135" fmla="*/ 477874 h 524654"/>
                <a:gd name="connsiteX136" fmla="*/ 875699 w 891329"/>
                <a:gd name="connsiteY136" fmla="*/ 478696 h 524654"/>
                <a:gd name="connsiteX137" fmla="*/ 875588 w 891329"/>
                <a:gd name="connsiteY137" fmla="*/ 479501 h 524654"/>
                <a:gd name="connsiteX138" fmla="*/ 875241 w 891329"/>
                <a:gd name="connsiteY138" fmla="*/ 480323 h 524654"/>
                <a:gd name="connsiteX139" fmla="*/ 875003 w 891329"/>
                <a:gd name="connsiteY139" fmla="*/ 481019 h 524654"/>
                <a:gd name="connsiteX140" fmla="*/ 873265 w 891329"/>
                <a:gd name="connsiteY140" fmla="*/ 483595 h 524654"/>
                <a:gd name="connsiteX141" fmla="*/ 872333 w 891329"/>
                <a:gd name="connsiteY141" fmla="*/ 485823 h 524654"/>
                <a:gd name="connsiteX142" fmla="*/ 871858 w 891329"/>
                <a:gd name="connsiteY142" fmla="*/ 487325 h 524654"/>
                <a:gd name="connsiteX143" fmla="*/ 871621 w 891329"/>
                <a:gd name="connsiteY143" fmla="*/ 489427 h 524654"/>
                <a:gd name="connsiteX144" fmla="*/ 871858 w 891329"/>
                <a:gd name="connsiteY144" fmla="*/ 490707 h 524654"/>
                <a:gd name="connsiteX145" fmla="*/ 872554 w 891329"/>
                <a:gd name="connsiteY145" fmla="*/ 492224 h 524654"/>
                <a:gd name="connsiteX146" fmla="*/ 874545 w 891329"/>
                <a:gd name="connsiteY146" fmla="*/ 495022 h 524654"/>
                <a:gd name="connsiteX147" fmla="*/ 875588 w 891329"/>
                <a:gd name="connsiteY147" fmla="*/ 496191 h 524654"/>
                <a:gd name="connsiteX148" fmla="*/ 876631 w 891329"/>
                <a:gd name="connsiteY148" fmla="*/ 497123 h 524654"/>
                <a:gd name="connsiteX149" fmla="*/ 883032 w 891329"/>
                <a:gd name="connsiteY149" fmla="*/ 501438 h 524654"/>
                <a:gd name="connsiteX150" fmla="*/ 884107 w 891329"/>
                <a:gd name="connsiteY150" fmla="*/ 502371 h 524654"/>
                <a:gd name="connsiteX151" fmla="*/ 885039 w 891329"/>
                <a:gd name="connsiteY151" fmla="*/ 503413 h 524654"/>
                <a:gd name="connsiteX152" fmla="*/ 885513 w 891329"/>
                <a:gd name="connsiteY152" fmla="*/ 503998 h 524654"/>
                <a:gd name="connsiteX153" fmla="*/ 885624 w 891329"/>
                <a:gd name="connsiteY153" fmla="*/ 504693 h 524654"/>
                <a:gd name="connsiteX154" fmla="*/ 885276 w 891329"/>
                <a:gd name="connsiteY154" fmla="*/ 505405 h 524654"/>
                <a:gd name="connsiteX155" fmla="*/ 883964 w 891329"/>
                <a:gd name="connsiteY155" fmla="*/ 506448 h 524654"/>
                <a:gd name="connsiteX156" fmla="*/ 883854 w 891329"/>
                <a:gd name="connsiteY156" fmla="*/ 506685 h 524654"/>
                <a:gd name="connsiteX157" fmla="*/ 883506 w 891329"/>
                <a:gd name="connsiteY157" fmla="*/ 507254 h 524654"/>
                <a:gd name="connsiteX158" fmla="*/ 883506 w 891329"/>
                <a:gd name="connsiteY158" fmla="*/ 507617 h 524654"/>
                <a:gd name="connsiteX159" fmla="*/ 883743 w 891329"/>
                <a:gd name="connsiteY159" fmla="*/ 508092 h 524654"/>
                <a:gd name="connsiteX160" fmla="*/ 885735 w 891329"/>
                <a:gd name="connsiteY160" fmla="*/ 509246 h 524654"/>
                <a:gd name="connsiteX161" fmla="*/ 886446 w 891329"/>
                <a:gd name="connsiteY161" fmla="*/ 509609 h 524654"/>
                <a:gd name="connsiteX162" fmla="*/ 886904 w 891329"/>
                <a:gd name="connsiteY162" fmla="*/ 510067 h 524654"/>
                <a:gd name="connsiteX163" fmla="*/ 887362 w 891329"/>
                <a:gd name="connsiteY163" fmla="*/ 510763 h 524654"/>
                <a:gd name="connsiteX164" fmla="*/ 888184 w 891329"/>
                <a:gd name="connsiteY164" fmla="*/ 512169 h 524654"/>
                <a:gd name="connsiteX165" fmla="*/ 888532 w 891329"/>
                <a:gd name="connsiteY165" fmla="*/ 512991 h 524654"/>
                <a:gd name="connsiteX166" fmla="*/ 888658 w 891329"/>
                <a:gd name="connsiteY166" fmla="*/ 513924 h 524654"/>
                <a:gd name="connsiteX167" fmla="*/ 888658 w 891329"/>
                <a:gd name="connsiteY167" fmla="*/ 515204 h 524654"/>
                <a:gd name="connsiteX168" fmla="*/ 888769 w 891329"/>
                <a:gd name="connsiteY168" fmla="*/ 516136 h 524654"/>
                <a:gd name="connsiteX169" fmla="*/ 889354 w 891329"/>
                <a:gd name="connsiteY169" fmla="*/ 516942 h 524654"/>
                <a:gd name="connsiteX170" fmla="*/ 890049 w 891329"/>
                <a:gd name="connsiteY170" fmla="*/ 517290 h 524654"/>
                <a:gd name="connsiteX171" fmla="*/ 890855 w 891329"/>
                <a:gd name="connsiteY171" fmla="*/ 519155 h 524654"/>
                <a:gd name="connsiteX172" fmla="*/ 891092 w 891329"/>
                <a:gd name="connsiteY172" fmla="*/ 524655 h 524654"/>
                <a:gd name="connsiteX173" fmla="*/ 875699 w 891329"/>
                <a:gd name="connsiteY173" fmla="*/ 522663 h 524654"/>
                <a:gd name="connsiteX174" fmla="*/ 873613 w 891329"/>
                <a:gd name="connsiteY174" fmla="*/ 521383 h 524654"/>
                <a:gd name="connsiteX175" fmla="*/ 872333 w 891329"/>
                <a:gd name="connsiteY175" fmla="*/ 519392 h 524654"/>
                <a:gd name="connsiteX176" fmla="*/ 871748 w 891329"/>
                <a:gd name="connsiteY176" fmla="*/ 516483 h 524654"/>
                <a:gd name="connsiteX177" fmla="*/ 870562 w 891329"/>
                <a:gd name="connsiteY177" fmla="*/ 514034 h 524654"/>
                <a:gd name="connsiteX178" fmla="*/ 865663 w 891329"/>
                <a:gd name="connsiteY178" fmla="*/ 510525 h 524654"/>
                <a:gd name="connsiteX179" fmla="*/ 864162 w 891329"/>
                <a:gd name="connsiteY179" fmla="*/ 508676 h 524654"/>
                <a:gd name="connsiteX180" fmla="*/ 864035 w 891329"/>
                <a:gd name="connsiteY180" fmla="*/ 506685 h 524654"/>
                <a:gd name="connsiteX181" fmla="*/ 864620 w 891329"/>
                <a:gd name="connsiteY181" fmla="*/ 505405 h 524654"/>
                <a:gd name="connsiteX182" fmla="*/ 865316 w 891329"/>
                <a:gd name="connsiteY182" fmla="*/ 504346 h 524654"/>
                <a:gd name="connsiteX183" fmla="*/ 865663 w 891329"/>
                <a:gd name="connsiteY183" fmla="*/ 502956 h 524654"/>
                <a:gd name="connsiteX184" fmla="*/ 864968 w 891329"/>
                <a:gd name="connsiteY184" fmla="*/ 501786 h 524654"/>
                <a:gd name="connsiteX185" fmla="*/ 863577 w 891329"/>
                <a:gd name="connsiteY185" fmla="*/ 500980 h 524654"/>
                <a:gd name="connsiteX186" fmla="*/ 861949 w 891329"/>
                <a:gd name="connsiteY186" fmla="*/ 500505 h 524654"/>
                <a:gd name="connsiteX187" fmla="*/ 860669 w 891329"/>
                <a:gd name="connsiteY187" fmla="*/ 500395 h 524654"/>
                <a:gd name="connsiteX188" fmla="*/ 855754 w 891329"/>
                <a:gd name="connsiteY188" fmla="*/ 500853 h 524654"/>
                <a:gd name="connsiteX189" fmla="*/ 854237 w 891329"/>
                <a:gd name="connsiteY189" fmla="*/ 500632 h 524654"/>
                <a:gd name="connsiteX190" fmla="*/ 852846 w 891329"/>
                <a:gd name="connsiteY190" fmla="*/ 499810 h 524654"/>
                <a:gd name="connsiteX191" fmla="*/ 852135 w 891329"/>
                <a:gd name="connsiteY191" fmla="*/ 498988 h 524654"/>
                <a:gd name="connsiteX192" fmla="*/ 851676 w 891329"/>
                <a:gd name="connsiteY192" fmla="*/ 497929 h 524654"/>
                <a:gd name="connsiteX193" fmla="*/ 850854 w 891329"/>
                <a:gd name="connsiteY193" fmla="*/ 496539 h 524654"/>
                <a:gd name="connsiteX194" fmla="*/ 849574 w 891329"/>
                <a:gd name="connsiteY194" fmla="*/ 494658 h 524654"/>
                <a:gd name="connsiteX195" fmla="*/ 847947 w 891329"/>
                <a:gd name="connsiteY195" fmla="*/ 493030 h 524654"/>
                <a:gd name="connsiteX196" fmla="*/ 845734 w 891329"/>
                <a:gd name="connsiteY196" fmla="*/ 491876 h 524654"/>
                <a:gd name="connsiteX197" fmla="*/ 835113 w 891329"/>
                <a:gd name="connsiteY197" fmla="*/ 491402 h 524654"/>
                <a:gd name="connsiteX198" fmla="*/ 832901 w 891329"/>
                <a:gd name="connsiteY198" fmla="*/ 490707 h 524654"/>
                <a:gd name="connsiteX199" fmla="*/ 831605 w 891329"/>
                <a:gd name="connsiteY199" fmla="*/ 489664 h 524654"/>
                <a:gd name="connsiteX200" fmla="*/ 830783 w 891329"/>
                <a:gd name="connsiteY200" fmla="*/ 488605 h 524654"/>
                <a:gd name="connsiteX201" fmla="*/ 829629 w 891329"/>
                <a:gd name="connsiteY201" fmla="*/ 487910 h 524654"/>
                <a:gd name="connsiteX202" fmla="*/ 826484 w 891329"/>
                <a:gd name="connsiteY202" fmla="*/ 487325 h 524654"/>
                <a:gd name="connsiteX203" fmla="*/ 823798 w 891329"/>
                <a:gd name="connsiteY203" fmla="*/ 486028 h 524654"/>
                <a:gd name="connsiteX204" fmla="*/ 822644 w 891329"/>
                <a:gd name="connsiteY204" fmla="*/ 485697 h 524654"/>
                <a:gd name="connsiteX205" fmla="*/ 816448 w 891329"/>
                <a:gd name="connsiteY205" fmla="*/ 485697 h 524654"/>
                <a:gd name="connsiteX206" fmla="*/ 813651 w 891329"/>
                <a:gd name="connsiteY206" fmla="*/ 485112 h 524654"/>
                <a:gd name="connsiteX207" fmla="*/ 810854 w 891329"/>
                <a:gd name="connsiteY207" fmla="*/ 483832 h 524654"/>
                <a:gd name="connsiteX208" fmla="*/ 808294 w 891329"/>
                <a:gd name="connsiteY208" fmla="*/ 482077 h 524654"/>
                <a:gd name="connsiteX209" fmla="*/ 803853 w 891329"/>
                <a:gd name="connsiteY209" fmla="*/ 478348 h 524654"/>
                <a:gd name="connsiteX210" fmla="*/ 800233 w 891329"/>
                <a:gd name="connsiteY210" fmla="*/ 473923 h 524654"/>
                <a:gd name="connsiteX211" fmla="*/ 798147 w 891329"/>
                <a:gd name="connsiteY211" fmla="*/ 472153 h 524654"/>
                <a:gd name="connsiteX212" fmla="*/ 795698 w 891329"/>
                <a:gd name="connsiteY212" fmla="*/ 470999 h 524654"/>
                <a:gd name="connsiteX213" fmla="*/ 792790 w 891329"/>
                <a:gd name="connsiteY213" fmla="*/ 470651 h 524654"/>
                <a:gd name="connsiteX214" fmla="*/ 769336 w 891329"/>
                <a:gd name="connsiteY214" fmla="*/ 475424 h 524654"/>
                <a:gd name="connsiteX215" fmla="*/ 766175 w 891329"/>
                <a:gd name="connsiteY215" fmla="*/ 475424 h 524654"/>
                <a:gd name="connsiteX216" fmla="*/ 757546 w 891329"/>
                <a:gd name="connsiteY216" fmla="*/ 473559 h 524654"/>
                <a:gd name="connsiteX217" fmla="*/ 754986 w 891329"/>
                <a:gd name="connsiteY217" fmla="*/ 474270 h 524654"/>
                <a:gd name="connsiteX218" fmla="*/ 750434 w 891329"/>
                <a:gd name="connsiteY218" fmla="*/ 476704 h 524654"/>
                <a:gd name="connsiteX219" fmla="*/ 747637 w 891329"/>
                <a:gd name="connsiteY219" fmla="*/ 476941 h 524654"/>
                <a:gd name="connsiteX220" fmla="*/ 746230 w 891329"/>
                <a:gd name="connsiteY220" fmla="*/ 476483 h 524654"/>
                <a:gd name="connsiteX221" fmla="*/ 743796 w 891329"/>
                <a:gd name="connsiteY221" fmla="*/ 475077 h 524654"/>
                <a:gd name="connsiteX222" fmla="*/ 742279 w 891329"/>
                <a:gd name="connsiteY222" fmla="*/ 474855 h 524654"/>
                <a:gd name="connsiteX223" fmla="*/ 737475 w 891329"/>
                <a:gd name="connsiteY223" fmla="*/ 476135 h 524654"/>
                <a:gd name="connsiteX224" fmla="*/ 729446 w 891329"/>
                <a:gd name="connsiteY224" fmla="*/ 474381 h 524654"/>
                <a:gd name="connsiteX225" fmla="*/ 726507 w 891329"/>
                <a:gd name="connsiteY225" fmla="*/ 475203 h 524654"/>
                <a:gd name="connsiteX226" fmla="*/ 725116 w 891329"/>
                <a:gd name="connsiteY226" fmla="*/ 475772 h 524654"/>
                <a:gd name="connsiteX227" fmla="*/ 723836 w 891329"/>
                <a:gd name="connsiteY227" fmla="*/ 476704 h 524654"/>
                <a:gd name="connsiteX228" fmla="*/ 722792 w 891329"/>
                <a:gd name="connsiteY228" fmla="*/ 477984 h 524654"/>
                <a:gd name="connsiteX229" fmla="*/ 722445 w 891329"/>
                <a:gd name="connsiteY229" fmla="*/ 480086 h 524654"/>
                <a:gd name="connsiteX230" fmla="*/ 721038 w 891329"/>
                <a:gd name="connsiteY230" fmla="*/ 484179 h 524654"/>
                <a:gd name="connsiteX231" fmla="*/ 720580 w 891329"/>
                <a:gd name="connsiteY231" fmla="*/ 484875 h 524654"/>
                <a:gd name="connsiteX232" fmla="*/ 719885 w 891329"/>
                <a:gd name="connsiteY232" fmla="*/ 485349 h 524654"/>
                <a:gd name="connsiteX233" fmla="*/ 717546 w 891329"/>
                <a:gd name="connsiteY233" fmla="*/ 487451 h 524654"/>
                <a:gd name="connsiteX234" fmla="*/ 716155 w 891329"/>
                <a:gd name="connsiteY234" fmla="*/ 488147 h 524654"/>
                <a:gd name="connsiteX235" fmla="*/ 712978 w 891329"/>
                <a:gd name="connsiteY235" fmla="*/ 488494 h 524654"/>
                <a:gd name="connsiteX236" fmla="*/ 709833 w 891329"/>
                <a:gd name="connsiteY236" fmla="*/ 488257 h 524654"/>
                <a:gd name="connsiteX237" fmla="*/ 701330 w 891329"/>
                <a:gd name="connsiteY237" fmla="*/ 485586 h 524654"/>
                <a:gd name="connsiteX238" fmla="*/ 699939 w 891329"/>
                <a:gd name="connsiteY238" fmla="*/ 484638 h 524654"/>
                <a:gd name="connsiteX239" fmla="*/ 699339 w 891329"/>
                <a:gd name="connsiteY239" fmla="*/ 482899 h 524654"/>
                <a:gd name="connsiteX240" fmla="*/ 698185 w 891329"/>
                <a:gd name="connsiteY240" fmla="*/ 481604 h 524654"/>
                <a:gd name="connsiteX241" fmla="*/ 681749 w 891329"/>
                <a:gd name="connsiteY241" fmla="*/ 475077 h 524654"/>
                <a:gd name="connsiteX242" fmla="*/ 676850 w 891329"/>
                <a:gd name="connsiteY242" fmla="*/ 470999 h 524654"/>
                <a:gd name="connsiteX243" fmla="*/ 671824 w 891329"/>
                <a:gd name="connsiteY243" fmla="*/ 467838 h 524654"/>
                <a:gd name="connsiteX244" fmla="*/ 671239 w 891329"/>
                <a:gd name="connsiteY244" fmla="*/ 467728 h 524654"/>
                <a:gd name="connsiteX245" fmla="*/ 669848 w 891329"/>
                <a:gd name="connsiteY245" fmla="*/ 467601 h 524654"/>
                <a:gd name="connsiteX246" fmla="*/ 669026 w 891329"/>
                <a:gd name="connsiteY246" fmla="*/ 467490 h 524654"/>
                <a:gd name="connsiteX247" fmla="*/ 656541 w 891329"/>
                <a:gd name="connsiteY247" fmla="*/ 459809 h 524654"/>
                <a:gd name="connsiteX248" fmla="*/ 655735 w 891329"/>
                <a:gd name="connsiteY248" fmla="*/ 458972 h 524654"/>
                <a:gd name="connsiteX249" fmla="*/ 653285 w 891329"/>
                <a:gd name="connsiteY249" fmla="*/ 456190 h 524654"/>
                <a:gd name="connsiteX250" fmla="*/ 652938 w 891329"/>
                <a:gd name="connsiteY250" fmla="*/ 455938 h 524654"/>
                <a:gd name="connsiteX251" fmla="*/ 652242 w 891329"/>
                <a:gd name="connsiteY251" fmla="*/ 455938 h 524654"/>
                <a:gd name="connsiteX252" fmla="*/ 642080 w 891329"/>
                <a:gd name="connsiteY252" fmla="*/ 456064 h 524654"/>
                <a:gd name="connsiteX253" fmla="*/ 622024 w 891329"/>
                <a:gd name="connsiteY253" fmla="*/ 456301 h 524654"/>
                <a:gd name="connsiteX254" fmla="*/ 601969 w 891329"/>
                <a:gd name="connsiteY254" fmla="*/ 456538 h 524654"/>
                <a:gd name="connsiteX255" fmla="*/ 581897 w 891329"/>
                <a:gd name="connsiteY255" fmla="*/ 456649 h 524654"/>
                <a:gd name="connsiteX256" fmla="*/ 561842 w 891329"/>
                <a:gd name="connsiteY256" fmla="*/ 456870 h 524654"/>
                <a:gd name="connsiteX257" fmla="*/ 541771 w 891329"/>
                <a:gd name="connsiteY257" fmla="*/ 456980 h 524654"/>
                <a:gd name="connsiteX258" fmla="*/ 521715 w 891329"/>
                <a:gd name="connsiteY258" fmla="*/ 456980 h 524654"/>
                <a:gd name="connsiteX259" fmla="*/ 501533 w 891329"/>
                <a:gd name="connsiteY259" fmla="*/ 457107 h 524654"/>
                <a:gd name="connsiteX260" fmla="*/ 481604 w 891329"/>
                <a:gd name="connsiteY260" fmla="*/ 457107 h 524654"/>
                <a:gd name="connsiteX261" fmla="*/ 461406 w 891329"/>
                <a:gd name="connsiteY261" fmla="*/ 457107 h 524654"/>
                <a:gd name="connsiteX262" fmla="*/ 441350 w 891329"/>
                <a:gd name="connsiteY262" fmla="*/ 457107 h 524654"/>
                <a:gd name="connsiteX263" fmla="*/ 421294 w 891329"/>
                <a:gd name="connsiteY263" fmla="*/ 456980 h 524654"/>
                <a:gd name="connsiteX264" fmla="*/ 401223 w 891329"/>
                <a:gd name="connsiteY264" fmla="*/ 456870 h 524654"/>
                <a:gd name="connsiteX265" fmla="*/ 381167 w 891329"/>
                <a:gd name="connsiteY265" fmla="*/ 456775 h 524654"/>
                <a:gd name="connsiteX266" fmla="*/ 361096 w 891329"/>
                <a:gd name="connsiteY266" fmla="*/ 456649 h 524654"/>
                <a:gd name="connsiteX267" fmla="*/ 341056 w 891329"/>
                <a:gd name="connsiteY267" fmla="*/ 456412 h 524654"/>
                <a:gd name="connsiteX268" fmla="*/ 320985 w 891329"/>
                <a:gd name="connsiteY268" fmla="*/ 456190 h 524654"/>
                <a:gd name="connsiteX269" fmla="*/ 300913 w 891329"/>
                <a:gd name="connsiteY269" fmla="*/ 455938 h 524654"/>
                <a:gd name="connsiteX270" fmla="*/ 280858 w 891329"/>
                <a:gd name="connsiteY270" fmla="*/ 455700 h 524654"/>
                <a:gd name="connsiteX271" fmla="*/ 260802 w 891329"/>
                <a:gd name="connsiteY271" fmla="*/ 455353 h 524654"/>
                <a:gd name="connsiteX272" fmla="*/ 240730 w 891329"/>
                <a:gd name="connsiteY272" fmla="*/ 455005 h 524654"/>
                <a:gd name="connsiteX273" fmla="*/ 220675 w 891329"/>
                <a:gd name="connsiteY273" fmla="*/ 454658 h 524654"/>
                <a:gd name="connsiteX274" fmla="*/ 200619 w 891329"/>
                <a:gd name="connsiteY274" fmla="*/ 454199 h 524654"/>
                <a:gd name="connsiteX275" fmla="*/ 180548 w 891329"/>
                <a:gd name="connsiteY275" fmla="*/ 453851 h 524654"/>
                <a:gd name="connsiteX276" fmla="*/ 160492 w 891329"/>
                <a:gd name="connsiteY276" fmla="*/ 453377 h 524654"/>
                <a:gd name="connsiteX277" fmla="*/ 140421 w 891329"/>
                <a:gd name="connsiteY277" fmla="*/ 452792 h 524654"/>
                <a:gd name="connsiteX278" fmla="*/ 120365 w 891329"/>
                <a:gd name="connsiteY278" fmla="*/ 452334 h 524654"/>
                <a:gd name="connsiteX279" fmla="*/ 100294 w 891329"/>
                <a:gd name="connsiteY279" fmla="*/ 451749 h 524654"/>
                <a:gd name="connsiteX280" fmla="*/ 80254 w 891329"/>
                <a:gd name="connsiteY280" fmla="*/ 451165 h 524654"/>
                <a:gd name="connsiteX281" fmla="*/ 60182 w 891329"/>
                <a:gd name="connsiteY281" fmla="*/ 450580 h 524654"/>
                <a:gd name="connsiteX282" fmla="*/ 40111 w 891329"/>
                <a:gd name="connsiteY282" fmla="*/ 449885 h 524654"/>
                <a:gd name="connsiteX283" fmla="*/ 20056 w 891329"/>
                <a:gd name="connsiteY283" fmla="*/ 449189 h 524654"/>
                <a:gd name="connsiteX284" fmla="*/ 0 w 891329"/>
                <a:gd name="connsiteY284" fmla="*/ 448493 h 524654"/>
                <a:gd name="connsiteX285" fmla="*/ 695 w 891329"/>
                <a:gd name="connsiteY285" fmla="*/ 429228 h 524654"/>
                <a:gd name="connsiteX286" fmla="*/ 1296 w 891329"/>
                <a:gd name="connsiteY286" fmla="*/ 410121 h 524654"/>
                <a:gd name="connsiteX287" fmla="*/ 1991 w 891329"/>
                <a:gd name="connsiteY287" fmla="*/ 390982 h 524654"/>
                <a:gd name="connsiteX288" fmla="*/ 2576 w 891329"/>
                <a:gd name="connsiteY288" fmla="*/ 371732 h 524654"/>
                <a:gd name="connsiteX289" fmla="*/ 3271 w 891329"/>
                <a:gd name="connsiteY289" fmla="*/ 352609 h 524654"/>
                <a:gd name="connsiteX290" fmla="*/ 3856 w 891329"/>
                <a:gd name="connsiteY290" fmla="*/ 333486 h 524654"/>
                <a:gd name="connsiteX291" fmla="*/ 4551 w 891329"/>
                <a:gd name="connsiteY291" fmla="*/ 314347 h 524654"/>
                <a:gd name="connsiteX292" fmla="*/ 5136 w 891329"/>
                <a:gd name="connsiteY292" fmla="*/ 295224 h 524654"/>
                <a:gd name="connsiteX293" fmla="*/ 5721 w 891329"/>
                <a:gd name="connsiteY293" fmla="*/ 276211 h 524654"/>
                <a:gd name="connsiteX294" fmla="*/ 6416 w 891329"/>
                <a:gd name="connsiteY294" fmla="*/ 257088 h 524654"/>
                <a:gd name="connsiteX295" fmla="*/ 7001 w 891329"/>
                <a:gd name="connsiteY295" fmla="*/ 237965 h 524654"/>
                <a:gd name="connsiteX296" fmla="*/ 7696 w 891329"/>
                <a:gd name="connsiteY296" fmla="*/ 218937 h 524654"/>
                <a:gd name="connsiteX297" fmla="*/ 8281 w 891329"/>
                <a:gd name="connsiteY297" fmla="*/ 199924 h 524654"/>
                <a:gd name="connsiteX298" fmla="*/ 8850 w 891329"/>
                <a:gd name="connsiteY298" fmla="*/ 180801 h 524654"/>
                <a:gd name="connsiteX299" fmla="*/ 9562 w 891329"/>
                <a:gd name="connsiteY299" fmla="*/ 161789 h 524654"/>
                <a:gd name="connsiteX300" fmla="*/ 10146 w 891329"/>
                <a:gd name="connsiteY300" fmla="*/ 142776 h 524654"/>
                <a:gd name="connsiteX301" fmla="*/ 13876 w 891329"/>
                <a:gd name="connsiteY301" fmla="*/ 143013 h 524654"/>
                <a:gd name="connsiteX302" fmla="*/ 13987 w 891329"/>
                <a:gd name="connsiteY302" fmla="*/ 141021 h 524654"/>
                <a:gd name="connsiteX303" fmla="*/ 14240 w 891329"/>
                <a:gd name="connsiteY303" fmla="*/ 131681 h 524654"/>
                <a:gd name="connsiteX304" fmla="*/ 14824 w 891329"/>
                <a:gd name="connsiteY304" fmla="*/ 115245 h 524654"/>
                <a:gd name="connsiteX305" fmla="*/ 15283 w 891329"/>
                <a:gd name="connsiteY305" fmla="*/ 98698 h 524654"/>
                <a:gd name="connsiteX306" fmla="*/ 15868 w 891329"/>
                <a:gd name="connsiteY306" fmla="*/ 82245 h 524654"/>
                <a:gd name="connsiteX307" fmla="*/ 16326 w 891329"/>
                <a:gd name="connsiteY307" fmla="*/ 65809 h 524654"/>
                <a:gd name="connsiteX308" fmla="*/ 16800 w 891329"/>
                <a:gd name="connsiteY308" fmla="*/ 49357 h 524654"/>
                <a:gd name="connsiteX309" fmla="*/ 17385 w 891329"/>
                <a:gd name="connsiteY309" fmla="*/ 32905 h 524654"/>
                <a:gd name="connsiteX310" fmla="*/ 17843 w 891329"/>
                <a:gd name="connsiteY310" fmla="*/ 16452 h 524654"/>
                <a:gd name="connsiteX311" fmla="*/ 18428 w 891329"/>
                <a:gd name="connsiteY311" fmla="*/ 0 h 524654"/>
                <a:gd name="connsiteX312" fmla="*/ 44900 w 891329"/>
                <a:gd name="connsiteY312" fmla="*/ 948 h 524654"/>
                <a:gd name="connsiteX313" fmla="*/ 71372 w 891329"/>
                <a:gd name="connsiteY313" fmla="*/ 1865 h 524654"/>
                <a:gd name="connsiteX314" fmla="*/ 97860 w 891329"/>
                <a:gd name="connsiteY314" fmla="*/ 2687 h 524654"/>
                <a:gd name="connsiteX315" fmla="*/ 124332 w 891329"/>
                <a:gd name="connsiteY315" fmla="*/ 3398 h 524654"/>
                <a:gd name="connsiteX316" fmla="*/ 150804 w 891329"/>
                <a:gd name="connsiteY316" fmla="*/ 4093 h 524654"/>
                <a:gd name="connsiteX317" fmla="*/ 177276 w 891329"/>
                <a:gd name="connsiteY317" fmla="*/ 4789 h 524654"/>
                <a:gd name="connsiteX318" fmla="*/ 203764 w 891329"/>
                <a:gd name="connsiteY318" fmla="*/ 5373 h 524654"/>
                <a:gd name="connsiteX319" fmla="*/ 230237 w 891329"/>
                <a:gd name="connsiteY319" fmla="*/ 5958 h 524654"/>
                <a:gd name="connsiteX320" fmla="*/ 256709 w 891329"/>
                <a:gd name="connsiteY320" fmla="*/ 6417 h 524654"/>
                <a:gd name="connsiteX321" fmla="*/ 283181 w 891329"/>
                <a:gd name="connsiteY321" fmla="*/ 6780 h 524654"/>
                <a:gd name="connsiteX322" fmla="*/ 309653 w 891329"/>
                <a:gd name="connsiteY322" fmla="*/ 7254 h 524654"/>
                <a:gd name="connsiteX323" fmla="*/ 336252 w 891329"/>
                <a:gd name="connsiteY323" fmla="*/ 7475 h 524654"/>
                <a:gd name="connsiteX324" fmla="*/ 362724 w 891329"/>
                <a:gd name="connsiteY324" fmla="*/ 7839 h 524654"/>
                <a:gd name="connsiteX325" fmla="*/ 389212 w 891329"/>
                <a:gd name="connsiteY325" fmla="*/ 8060 h 524654"/>
                <a:gd name="connsiteX326" fmla="*/ 415700 w 891329"/>
                <a:gd name="connsiteY326" fmla="*/ 8187 h 524654"/>
                <a:gd name="connsiteX327" fmla="*/ 442172 w 891329"/>
                <a:gd name="connsiteY327" fmla="*/ 8297 h 524654"/>
                <a:gd name="connsiteX328" fmla="*/ 468660 w 891329"/>
                <a:gd name="connsiteY328" fmla="*/ 8297 h 524654"/>
                <a:gd name="connsiteX329" fmla="*/ 495242 w 891329"/>
                <a:gd name="connsiteY329" fmla="*/ 8297 h 524654"/>
                <a:gd name="connsiteX330" fmla="*/ 521715 w 891329"/>
                <a:gd name="connsiteY330" fmla="*/ 8187 h 524654"/>
                <a:gd name="connsiteX331" fmla="*/ 548203 w 891329"/>
                <a:gd name="connsiteY331" fmla="*/ 8060 h 524654"/>
                <a:gd name="connsiteX332" fmla="*/ 574675 w 891329"/>
                <a:gd name="connsiteY332" fmla="*/ 7950 h 524654"/>
                <a:gd name="connsiteX333" fmla="*/ 601147 w 891329"/>
                <a:gd name="connsiteY333" fmla="*/ 7712 h 524654"/>
                <a:gd name="connsiteX334" fmla="*/ 627746 w 891329"/>
                <a:gd name="connsiteY334" fmla="*/ 7365 h 524654"/>
                <a:gd name="connsiteX335" fmla="*/ 654107 w 891329"/>
                <a:gd name="connsiteY335" fmla="*/ 7017 h 524654"/>
                <a:gd name="connsiteX336" fmla="*/ 680690 w 891329"/>
                <a:gd name="connsiteY336" fmla="*/ 6669 h 524654"/>
                <a:gd name="connsiteX337" fmla="*/ 707162 w 891329"/>
                <a:gd name="connsiteY337" fmla="*/ 6195 h 524654"/>
                <a:gd name="connsiteX338" fmla="*/ 733634 w 891329"/>
                <a:gd name="connsiteY338" fmla="*/ 5611 h 524654"/>
                <a:gd name="connsiteX339" fmla="*/ 760106 w 891329"/>
                <a:gd name="connsiteY339" fmla="*/ 5026 h 524654"/>
                <a:gd name="connsiteX340" fmla="*/ 786594 w 891329"/>
                <a:gd name="connsiteY340" fmla="*/ 4441 h 524654"/>
                <a:gd name="connsiteX341" fmla="*/ 813067 w 891329"/>
                <a:gd name="connsiteY341" fmla="*/ 3761 h 524654"/>
                <a:gd name="connsiteX342" fmla="*/ 839539 w 891329"/>
                <a:gd name="connsiteY342" fmla="*/ 3034 h 524654"/>
                <a:gd name="connsiteX343" fmla="*/ 866011 w 891329"/>
                <a:gd name="connsiteY343" fmla="*/ 2228 h 5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891329" h="524654">
                  <a:moveTo>
                    <a:pt x="866011" y="2228"/>
                  </a:moveTo>
                  <a:lnTo>
                    <a:pt x="865442" y="3872"/>
                  </a:lnTo>
                  <a:lnTo>
                    <a:pt x="864968" y="4441"/>
                  </a:lnTo>
                  <a:lnTo>
                    <a:pt x="864620" y="5263"/>
                  </a:lnTo>
                  <a:lnTo>
                    <a:pt x="864383" y="5958"/>
                  </a:lnTo>
                  <a:lnTo>
                    <a:pt x="863688" y="15283"/>
                  </a:lnTo>
                  <a:lnTo>
                    <a:pt x="862992" y="17859"/>
                  </a:lnTo>
                  <a:lnTo>
                    <a:pt x="860780" y="21936"/>
                  </a:lnTo>
                  <a:lnTo>
                    <a:pt x="857619" y="29522"/>
                  </a:lnTo>
                  <a:lnTo>
                    <a:pt x="857144" y="30218"/>
                  </a:lnTo>
                  <a:lnTo>
                    <a:pt x="856323" y="31387"/>
                  </a:lnTo>
                  <a:lnTo>
                    <a:pt x="855280" y="32557"/>
                  </a:lnTo>
                  <a:lnTo>
                    <a:pt x="852261" y="35006"/>
                  </a:lnTo>
                  <a:lnTo>
                    <a:pt x="844090" y="39669"/>
                  </a:lnTo>
                  <a:lnTo>
                    <a:pt x="842921" y="40712"/>
                  </a:lnTo>
                  <a:lnTo>
                    <a:pt x="840471" y="43636"/>
                  </a:lnTo>
                  <a:lnTo>
                    <a:pt x="836172" y="46670"/>
                  </a:lnTo>
                  <a:lnTo>
                    <a:pt x="835240" y="47492"/>
                  </a:lnTo>
                  <a:lnTo>
                    <a:pt x="834418" y="48424"/>
                  </a:lnTo>
                  <a:lnTo>
                    <a:pt x="833027" y="51680"/>
                  </a:lnTo>
                  <a:lnTo>
                    <a:pt x="832679" y="54936"/>
                  </a:lnTo>
                  <a:lnTo>
                    <a:pt x="835809" y="58681"/>
                  </a:lnTo>
                  <a:lnTo>
                    <a:pt x="841641" y="64623"/>
                  </a:lnTo>
                  <a:lnTo>
                    <a:pt x="843964" y="68006"/>
                  </a:lnTo>
                  <a:lnTo>
                    <a:pt x="848420" y="77109"/>
                  </a:lnTo>
                  <a:lnTo>
                    <a:pt x="851092" y="81550"/>
                  </a:lnTo>
                  <a:lnTo>
                    <a:pt x="853541" y="83399"/>
                  </a:lnTo>
                  <a:lnTo>
                    <a:pt x="862644" y="84110"/>
                  </a:lnTo>
                  <a:lnTo>
                    <a:pt x="867528" y="85391"/>
                  </a:lnTo>
                  <a:lnTo>
                    <a:pt x="870910" y="87603"/>
                  </a:lnTo>
                  <a:lnTo>
                    <a:pt x="872206" y="88883"/>
                  </a:lnTo>
                  <a:lnTo>
                    <a:pt x="875003" y="90985"/>
                  </a:lnTo>
                  <a:lnTo>
                    <a:pt x="876173" y="92044"/>
                  </a:lnTo>
                  <a:lnTo>
                    <a:pt x="879429" y="97639"/>
                  </a:lnTo>
                  <a:lnTo>
                    <a:pt x="880251" y="99156"/>
                  </a:lnTo>
                  <a:lnTo>
                    <a:pt x="880819" y="99630"/>
                  </a:lnTo>
                  <a:lnTo>
                    <a:pt x="880819" y="99741"/>
                  </a:lnTo>
                  <a:lnTo>
                    <a:pt x="881057" y="105557"/>
                  </a:lnTo>
                  <a:lnTo>
                    <a:pt x="882099" y="138935"/>
                  </a:lnTo>
                  <a:lnTo>
                    <a:pt x="883158" y="172409"/>
                  </a:lnTo>
                  <a:lnTo>
                    <a:pt x="884344" y="205882"/>
                  </a:lnTo>
                  <a:lnTo>
                    <a:pt x="885387" y="239356"/>
                  </a:lnTo>
                  <a:lnTo>
                    <a:pt x="886446" y="272940"/>
                  </a:lnTo>
                  <a:lnTo>
                    <a:pt x="887489" y="306540"/>
                  </a:lnTo>
                  <a:lnTo>
                    <a:pt x="888532" y="340124"/>
                  </a:lnTo>
                  <a:lnTo>
                    <a:pt x="889701" y="373724"/>
                  </a:lnTo>
                  <a:lnTo>
                    <a:pt x="873139" y="374419"/>
                  </a:lnTo>
                  <a:lnTo>
                    <a:pt x="872680" y="374877"/>
                  </a:lnTo>
                  <a:lnTo>
                    <a:pt x="873028" y="375810"/>
                  </a:lnTo>
                  <a:lnTo>
                    <a:pt x="873375" y="376632"/>
                  </a:lnTo>
                  <a:lnTo>
                    <a:pt x="873723" y="377675"/>
                  </a:lnTo>
                  <a:lnTo>
                    <a:pt x="873834" y="378733"/>
                  </a:lnTo>
                  <a:lnTo>
                    <a:pt x="873613" y="380488"/>
                  </a:lnTo>
                  <a:lnTo>
                    <a:pt x="873613" y="381878"/>
                  </a:lnTo>
                  <a:lnTo>
                    <a:pt x="873723" y="383048"/>
                  </a:lnTo>
                  <a:lnTo>
                    <a:pt x="874308" y="384565"/>
                  </a:lnTo>
                  <a:lnTo>
                    <a:pt x="874893" y="385387"/>
                  </a:lnTo>
                  <a:lnTo>
                    <a:pt x="877105" y="387600"/>
                  </a:lnTo>
                  <a:lnTo>
                    <a:pt x="878038" y="388880"/>
                  </a:lnTo>
                  <a:lnTo>
                    <a:pt x="880124" y="390982"/>
                  </a:lnTo>
                  <a:lnTo>
                    <a:pt x="880598" y="391567"/>
                  </a:lnTo>
                  <a:lnTo>
                    <a:pt x="880946" y="393195"/>
                  </a:lnTo>
                  <a:lnTo>
                    <a:pt x="881183" y="401128"/>
                  </a:lnTo>
                  <a:lnTo>
                    <a:pt x="880819" y="404858"/>
                  </a:lnTo>
                  <a:lnTo>
                    <a:pt x="880598" y="405443"/>
                  </a:lnTo>
                  <a:lnTo>
                    <a:pt x="880124" y="406027"/>
                  </a:lnTo>
                  <a:lnTo>
                    <a:pt x="879539" y="406375"/>
                  </a:lnTo>
                  <a:lnTo>
                    <a:pt x="878733" y="406612"/>
                  </a:lnTo>
                  <a:lnTo>
                    <a:pt x="876979" y="406375"/>
                  </a:lnTo>
                  <a:lnTo>
                    <a:pt x="876284" y="406612"/>
                  </a:lnTo>
                  <a:lnTo>
                    <a:pt x="875936" y="407323"/>
                  </a:lnTo>
                  <a:lnTo>
                    <a:pt x="876046" y="408351"/>
                  </a:lnTo>
                  <a:lnTo>
                    <a:pt x="877105" y="409994"/>
                  </a:lnTo>
                  <a:lnTo>
                    <a:pt x="878038" y="410579"/>
                  </a:lnTo>
                  <a:lnTo>
                    <a:pt x="878623" y="411164"/>
                  </a:lnTo>
                  <a:lnTo>
                    <a:pt x="878844" y="411749"/>
                  </a:lnTo>
                  <a:lnTo>
                    <a:pt x="878496" y="412333"/>
                  </a:lnTo>
                  <a:lnTo>
                    <a:pt x="877453" y="413487"/>
                  </a:lnTo>
                  <a:lnTo>
                    <a:pt x="877105" y="414183"/>
                  </a:lnTo>
                  <a:lnTo>
                    <a:pt x="876979" y="415005"/>
                  </a:lnTo>
                  <a:lnTo>
                    <a:pt x="877216" y="415826"/>
                  </a:lnTo>
                  <a:lnTo>
                    <a:pt x="878038" y="416632"/>
                  </a:lnTo>
                  <a:lnTo>
                    <a:pt x="878844" y="416885"/>
                  </a:lnTo>
                  <a:lnTo>
                    <a:pt x="879903" y="416996"/>
                  </a:lnTo>
                  <a:lnTo>
                    <a:pt x="881752" y="416743"/>
                  </a:lnTo>
                  <a:lnTo>
                    <a:pt x="884344" y="417106"/>
                  </a:lnTo>
                  <a:lnTo>
                    <a:pt x="885276" y="417106"/>
                  </a:lnTo>
                  <a:lnTo>
                    <a:pt x="886446" y="416996"/>
                  </a:lnTo>
                  <a:lnTo>
                    <a:pt x="887141" y="416996"/>
                  </a:lnTo>
                  <a:lnTo>
                    <a:pt x="887837" y="417344"/>
                  </a:lnTo>
                  <a:lnTo>
                    <a:pt x="888295" y="417912"/>
                  </a:lnTo>
                  <a:lnTo>
                    <a:pt x="888658" y="418623"/>
                  </a:lnTo>
                  <a:lnTo>
                    <a:pt x="889116" y="420267"/>
                  </a:lnTo>
                  <a:lnTo>
                    <a:pt x="890286" y="426905"/>
                  </a:lnTo>
                  <a:lnTo>
                    <a:pt x="890744" y="428422"/>
                  </a:lnTo>
                  <a:lnTo>
                    <a:pt x="891092" y="429576"/>
                  </a:lnTo>
                  <a:lnTo>
                    <a:pt x="891329" y="430524"/>
                  </a:lnTo>
                  <a:lnTo>
                    <a:pt x="891329" y="431804"/>
                  </a:lnTo>
                  <a:lnTo>
                    <a:pt x="890286" y="437984"/>
                  </a:lnTo>
                  <a:lnTo>
                    <a:pt x="889812" y="439153"/>
                  </a:lnTo>
                  <a:lnTo>
                    <a:pt x="889354" y="439959"/>
                  </a:lnTo>
                  <a:lnTo>
                    <a:pt x="885624" y="443705"/>
                  </a:lnTo>
                  <a:lnTo>
                    <a:pt x="885387" y="444511"/>
                  </a:lnTo>
                  <a:lnTo>
                    <a:pt x="885387" y="445332"/>
                  </a:lnTo>
                  <a:lnTo>
                    <a:pt x="885971" y="446154"/>
                  </a:lnTo>
                  <a:lnTo>
                    <a:pt x="886319" y="446739"/>
                  </a:lnTo>
                  <a:lnTo>
                    <a:pt x="886556" y="447198"/>
                  </a:lnTo>
                  <a:lnTo>
                    <a:pt x="886667" y="447909"/>
                  </a:lnTo>
                  <a:lnTo>
                    <a:pt x="886446" y="448952"/>
                  </a:lnTo>
                  <a:lnTo>
                    <a:pt x="885735" y="451054"/>
                  </a:lnTo>
                  <a:lnTo>
                    <a:pt x="885276" y="451860"/>
                  </a:lnTo>
                  <a:lnTo>
                    <a:pt x="885276" y="452097"/>
                  </a:lnTo>
                  <a:lnTo>
                    <a:pt x="885165" y="452444"/>
                  </a:lnTo>
                  <a:lnTo>
                    <a:pt x="885276" y="453029"/>
                  </a:lnTo>
                  <a:lnTo>
                    <a:pt x="885513" y="455938"/>
                  </a:lnTo>
                  <a:lnTo>
                    <a:pt x="885039" y="457818"/>
                  </a:lnTo>
                  <a:lnTo>
                    <a:pt x="884692" y="458751"/>
                  </a:lnTo>
                  <a:lnTo>
                    <a:pt x="882574" y="461200"/>
                  </a:lnTo>
                  <a:lnTo>
                    <a:pt x="882463" y="461548"/>
                  </a:lnTo>
                  <a:lnTo>
                    <a:pt x="882337" y="462607"/>
                  </a:lnTo>
                  <a:lnTo>
                    <a:pt x="882226" y="466795"/>
                  </a:lnTo>
                  <a:lnTo>
                    <a:pt x="881989" y="467948"/>
                  </a:lnTo>
                  <a:lnTo>
                    <a:pt x="881752" y="468770"/>
                  </a:lnTo>
                  <a:lnTo>
                    <a:pt x="881293" y="469134"/>
                  </a:lnTo>
                  <a:lnTo>
                    <a:pt x="880819" y="469719"/>
                  </a:lnTo>
                  <a:lnTo>
                    <a:pt x="880598" y="470414"/>
                  </a:lnTo>
                  <a:lnTo>
                    <a:pt x="880361" y="471347"/>
                  </a:lnTo>
                  <a:lnTo>
                    <a:pt x="880361" y="473322"/>
                  </a:lnTo>
                  <a:lnTo>
                    <a:pt x="880251" y="474144"/>
                  </a:lnTo>
                  <a:lnTo>
                    <a:pt x="879903" y="474729"/>
                  </a:lnTo>
                  <a:lnTo>
                    <a:pt x="879429" y="475077"/>
                  </a:lnTo>
                  <a:lnTo>
                    <a:pt x="877690" y="475898"/>
                  </a:lnTo>
                  <a:lnTo>
                    <a:pt x="877216" y="476135"/>
                  </a:lnTo>
                  <a:lnTo>
                    <a:pt x="876868" y="476594"/>
                  </a:lnTo>
                  <a:lnTo>
                    <a:pt x="876410" y="477179"/>
                  </a:lnTo>
                  <a:lnTo>
                    <a:pt x="876046" y="477874"/>
                  </a:lnTo>
                  <a:lnTo>
                    <a:pt x="875699" y="478696"/>
                  </a:lnTo>
                  <a:lnTo>
                    <a:pt x="875588" y="479501"/>
                  </a:lnTo>
                  <a:lnTo>
                    <a:pt x="875241" y="480323"/>
                  </a:lnTo>
                  <a:lnTo>
                    <a:pt x="875003" y="481019"/>
                  </a:lnTo>
                  <a:lnTo>
                    <a:pt x="873265" y="483595"/>
                  </a:lnTo>
                  <a:lnTo>
                    <a:pt x="872333" y="485823"/>
                  </a:lnTo>
                  <a:lnTo>
                    <a:pt x="871858" y="487325"/>
                  </a:lnTo>
                  <a:lnTo>
                    <a:pt x="871621" y="489427"/>
                  </a:lnTo>
                  <a:lnTo>
                    <a:pt x="871858" y="490707"/>
                  </a:lnTo>
                  <a:lnTo>
                    <a:pt x="872554" y="492224"/>
                  </a:lnTo>
                  <a:lnTo>
                    <a:pt x="874545" y="495022"/>
                  </a:lnTo>
                  <a:lnTo>
                    <a:pt x="875588" y="496191"/>
                  </a:lnTo>
                  <a:lnTo>
                    <a:pt x="876631" y="497123"/>
                  </a:lnTo>
                  <a:lnTo>
                    <a:pt x="883032" y="501438"/>
                  </a:lnTo>
                  <a:lnTo>
                    <a:pt x="884107" y="502371"/>
                  </a:lnTo>
                  <a:lnTo>
                    <a:pt x="885039" y="503413"/>
                  </a:lnTo>
                  <a:lnTo>
                    <a:pt x="885513" y="503998"/>
                  </a:lnTo>
                  <a:lnTo>
                    <a:pt x="885624" y="504693"/>
                  </a:lnTo>
                  <a:lnTo>
                    <a:pt x="885276" y="505405"/>
                  </a:lnTo>
                  <a:lnTo>
                    <a:pt x="883964" y="506448"/>
                  </a:lnTo>
                  <a:lnTo>
                    <a:pt x="883854" y="506685"/>
                  </a:lnTo>
                  <a:lnTo>
                    <a:pt x="883506" y="507254"/>
                  </a:lnTo>
                  <a:lnTo>
                    <a:pt x="883506" y="507617"/>
                  </a:lnTo>
                  <a:lnTo>
                    <a:pt x="883743" y="508092"/>
                  </a:lnTo>
                  <a:lnTo>
                    <a:pt x="885735" y="509246"/>
                  </a:lnTo>
                  <a:lnTo>
                    <a:pt x="886446" y="509609"/>
                  </a:lnTo>
                  <a:lnTo>
                    <a:pt x="886904" y="510067"/>
                  </a:lnTo>
                  <a:lnTo>
                    <a:pt x="887362" y="510763"/>
                  </a:lnTo>
                  <a:lnTo>
                    <a:pt x="888184" y="512169"/>
                  </a:lnTo>
                  <a:lnTo>
                    <a:pt x="888532" y="512991"/>
                  </a:lnTo>
                  <a:lnTo>
                    <a:pt x="888658" y="513924"/>
                  </a:lnTo>
                  <a:lnTo>
                    <a:pt x="888658" y="515204"/>
                  </a:lnTo>
                  <a:lnTo>
                    <a:pt x="888769" y="516136"/>
                  </a:lnTo>
                  <a:lnTo>
                    <a:pt x="889354" y="516942"/>
                  </a:lnTo>
                  <a:lnTo>
                    <a:pt x="890049" y="517290"/>
                  </a:lnTo>
                  <a:lnTo>
                    <a:pt x="890855" y="519155"/>
                  </a:lnTo>
                  <a:lnTo>
                    <a:pt x="891092" y="524655"/>
                  </a:lnTo>
                  <a:lnTo>
                    <a:pt x="875699" y="522663"/>
                  </a:lnTo>
                  <a:lnTo>
                    <a:pt x="873613" y="521383"/>
                  </a:lnTo>
                  <a:lnTo>
                    <a:pt x="872333" y="519392"/>
                  </a:lnTo>
                  <a:lnTo>
                    <a:pt x="871748" y="516483"/>
                  </a:lnTo>
                  <a:lnTo>
                    <a:pt x="870562" y="514034"/>
                  </a:lnTo>
                  <a:lnTo>
                    <a:pt x="865663" y="510525"/>
                  </a:lnTo>
                  <a:lnTo>
                    <a:pt x="864162" y="508676"/>
                  </a:lnTo>
                  <a:lnTo>
                    <a:pt x="864035" y="506685"/>
                  </a:lnTo>
                  <a:lnTo>
                    <a:pt x="864620" y="505405"/>
                  </a:lnTo>
                  <a:lnTo>
                    <a:pt x="865316" y="504346"/>
                  </a:lnTo>
                  <a:lnTo>
                    <a:pt x="865663" y="502956"/>
                  </a:lnTo>
                  <a:lnTo>
                    <a:pt x="864968" y="501786"/>
                  </a:lnTo>
                  <a:lnTo>
                    <a:pt x="863577" y="500980"/>
                  </a:lnTo>
                  <a:lnTo>
                    <a:pt x="861949" y="500505"/>
                  </a:lnTo>
                  <a:lnTo>
                    <a:pt x="860669" y="500395"/>
                  </a:lnTo>
                  <a:lnTo>
                    <a:pt x="855754" y="500853"/>
                  </a:lnTo>
                  <a:lnTo>
                    <a:pt x="854237" y="500632"/>
                  </a:lnTo>
                  <a:lnTo>
                    <a:pt x="852846" y="499810"/>
                  </a:lnTo>
                  <a:lnTo>
                    <a:pt x="852135" y="498988"/>
                  </a:lnTo>
                  <a:lnTo>
                    <a:pt x="851676" y="497929"/>
                  </a:lnTo>
                  <a:lnTo>
                    <a:pt x="850854" y="496539"/>
                  </a:lnTo>
                  <a:lnTo>
                    <a:pt x="849574" y="494658"/>
                  </a:lnTo>
                  <a:lnTo>
                    <a:pt x="847947" y="493030"/>
                  </a:lnTo>
                  <a:lnTo>
                    <a:pt x="845734" y="491876"/>
                  </a:lnTo>
                  <a:lnTo>
                    <a:pt x="835113" y="491402"/>
                  </a:lnTo>
                  <a:lnTo>
                    <a:pt x="832901" y="490707"/>
                  </a:lnTo>
                  <a:lnTo>
                    <a:pt x="831605" y="489664"/>
                  </a:lnTo>
                  <a:lnTo>
                    <a:pt x="830783" y="488605"/>
                  </a:lnTo>
                  <a:lnTo>
                    <a:pt x="829629" y="487910"/>
                  </a:lnTo>
                  <a:lnTo>
                    <a:pt x="826484" y="487325"/>
                  </a:lnTo>
                  <a:lnTo>
                    <a:pt x="823798" y="486028"/>
                  </a:lnTo>
                  <a:lnTo>
                    <a:pt x="822644" y="485697"/>
                  </a:lnTo>
                  <a:lnTo>
                    <a:pt x="816448" y="485697"/>
                  </a:lnTo>
                  <a:lnTo>
                    <a:pt x="813651" y="485112"/>
                  </a:lnTo>
                  <a:lnTo>
                    <a:pt x="810854" y="483832"/>
                  </a:lnTo>
                  <a:lnTo>
                    <a:pt x="808294" y="482077"/>
                  </a:lnTo>
                  <a:lnTo>
                    <a:pt x="803853" y="478348"/>
                  </a:lnTo>
                  <a:lnTo>
                    <a:pt x="800233" y="473923"/>
                  </a:lnTo>
                  <a:lnTo>
                    <a:pt x="798147" y="472153"/>
                  </a:lnTo>
                  <a:lnTo>
                    <a:pt x="795698" y="470999"/>
                  </a:lnTo>
                  <a:lnTo>
                    <a:pt x="792790" y="470651"/>
                  </a:lnTo>
                  <a:lnTo>
                    <a:pt x="769336" y="475424"/>
                  </a:lnTo>
                  <a:lnTo>
                    <a:pt x="766175" y="475424"/>
                  </a:lnTo>
                  <a:lnTo>
                    <a:pt x="757546" y="473559"/>
                  </a:lnTo>
                  <a:lnTo>
                    <a:pt x="754986" y="474270"/>
                  </a:lnTo>
                  <a:lnTo>
                    <a:pt x="750434" y="476704"/>
                  </a:lnTo>
                  <a:lnTo>
                    <a:pt x="747637" y="476941"/>
                  </a:lnTo>
                  <a:lnTo>
                    <a:pt x="746230" y="476483"/>
                  </a:lnTo>
                  <a:lnTo>
                    <a:pt x="743796" y="475077"/>
                  </a:lnTo>
                  <a:lnTo>
                    <a:pt x="742279" y="474855"/>
                  </a:lnTo>
                  <a:lnTo>
                    <a:pt x="737475" y="476135"/>
                  </a:lnTo>
                  <a:lnTo>
                    <a:pt x="729446" y="474381"/>
                  </a:lnTo>
                  <a:lnTo>
                    <a:pt x="726507" y="475203"/>
                  </a:lnTo>
                  <a:lnTo>
                    <a:pt x="725116" y="475772"/>
                  </a:lnTo>
                  <a:lnTo>
                    <a:pt x="723836" y="476704"/>
                  </a:lnTo>
                  <a:lnTo>
                    <a:pt x="722792" y="477984"/>
                  </a:lnTo>
                  <a:lnTo>
                    <a:pt x="722445" y="480086"/>
                  </a:lnTo>
                  <a:lnTo>
                    <a:pt x="721038" y="484179"/>
                  </a:lnTo>
                  <a:lnTo>
                    <a:pt x="720580" y="484875"/>
                  </a:lnTo>
                  <a:lnTo>
                    <a:pt x="719885" y="485349"/>
                  </a:lnTo>
                  <a:lnTo>
                    <a:pt x="717546" y="487451"/>
                  </a:lnTo>
                  <a:lnTo>
                    <a:pt x="716155" y="488147"/>
                  </a:lnTo>
                  <a:lnTo>
                    <a:pt x="712978" y="488494"/>
                  </a:lnTo>
                  <a:lnTo>
                    <a:pt x="709833" y="488257"/>
                  </a:lnTo>
                  <a:lnTo>
                    <a:pt x="701330" y="485586"/>
                  </a:lnTo>
                  <a:lnTo>
                    <a:pt x="699939" y="484638"/>
                  </a:lnTo>
                  <a:lnTo>
                    <a:pt x="699339" y="482899"/>
                  </a:lnTo>
                  <a:lnTo>
                    <a:pt x="698185" y="481604"/>
                  </a:lnTo>
                  <a:lnTo>
                    <a:pt x="681749" y="475077"/>
                  </a:lnTo>
                  <a:lnTo>
                    <a:pt x="676850" y="470999"/>
                  </a:lnTo>
                  <a:lnTo>
                    <a:pt x="671824" y="467838"/>
                  </a:lnTo>
                  <a:lnTo>
                    <a:pt x="671239" y="467728"/>
                  </a:lnTo>
                  <a:lnTo>
                    <a:pt x="669848" y="467601"/>
                  </a:lnTo>
                  <a:lnTo>
                    <a:pt x="669026" y="467490"/>
                  </a:lnTo>
                  <a:lnTo>
                    <a:pt x="656541" y="459809"/>
                  </a:lnTo>
                  <a:lnTo>
                    <a:pt x="655735" y="458972"/>
                  </a:lnTo>
                  <a:lnTo>
                    <a:pt x="653285" y="456190"/>
                  </a:lnTo>
                  <a:lnTo>
                    <a:pt x="652938" y="455938"/>
                  </a:lnTo>
                  <a:lnTo>
                    <a:pt x="652242" y="455938"/>
                  </a:lnTo>
                  <a:lnTo>
                    <a:pt x="642080" y="456064"/>
                  </a:lnTo>
                  <a:lnTo>
                    <a:pt x="622024" y="456301"/>
                  </a:lnTo>
                  <a:lnTo>
                    <a:pt x="601969" y="456538"/>
                  </a:lnTo>
                  <a:lnTo>
                    <a:pt x="581897" y="456649"/>
                  </a:lnTo>
                  <a:lnTo>
                    <a:pt x="561842" y="456870"/>
                  </a:lnTo>
                  <a:lnTo>
                    <a:pt x="541771" y="456980"/>
                  </a:lnTo>
                  <a:lnTo>
                    <a:pt x="521715" y="456980"/>
                  </a:lnTo>
                  <a:lnTo>
                    <a:pt x="501533" y="457107"/>
                  </a:lnTo>
                  <a:lnTo>
                    <a:pt x="481604" y="457107"/>
                  </a:lnTo>
                  <a:lnTo>
                    <a:pt x="461406" y="457107"/>
                  </a:lnTo>
                  <a:lnTo>
                    <a:pt x="441350" y="457107"/>
                  </a:lnTo>
                  <a:lnTo>
                    <a:pt x="421294" y="456980"/>
                  </a:lnTo>
                  <a:lnTo>
                    <a:pt x="401223" y="456870"/>
                  </a:lnTo>
                  <a:lnTo>
                    <a:pt x="381167" y="456775"/>
                  </a:lnTo>
                  <a:lnTo>
                    <a:pt x="361096" y="456649"/>
                  </a:lnTo>
                  <a:lnTo>
                    <a:pt x="341056" y="456412"/>
                  </a:lnTo>
                  <a:lnTo>
                    <a:pt x="320985" y="456190"/>
                  </a:lnTo>
                  <a:lnTo>
                    <a:pt x="300913" y="455938"/>
                  </a:lnTo>
                  <a:lnTo>
                    <a:pt x="280858" y="455700"/>
                  </a:lnTo>
                  <a:lnTo>
                    <a:pt x="260802" y="455353"/>
                  </a:lnTo>
                  <a:lnTo>
                    <a:pt x="240730" y="455005"/>
                  </a:lnTo>
                  <a:lnTo>
                    <a:pt x="220675" y="454658"/>
                  </a:lnTo>
                  <a:lnTo>
                    <a:pt x="200619" y="454199"/>
                  </a:lnTo>
                  <a:lnTo>
                    <a:pt x="180548" y="453851"/>
                  </a:lnTo>
                  <a:lnTo>
                    <a:pt x="160492" y="453377"/>
                  </a:lnTo>
                  <a:lnTo>
                    <a:pt x="140421" y="452792"/>
                  </a:lnTo>
                  <a:lnTo>
                    <a:pt x="120365" y="452334"/>
                  </a:lnTo>
                  <a:lnTo>
                    <a:pt x="100294" y="451749"/>
                  </a:lnTo>
                  <a:lnTo>
                    <a:pt x="80254" y="451165"/>
                  </a:lnTo>
                  <a:lnTo>
                    <a:pt x="60182" y="450580"/>
                  </a:lnTo>
                  <a:lnTo>
                    <a:pt x="40111" y="449885"/>
                  </a:lnTo>
                  <a:lnTo>
                    <a:pt x="20056" y="449189"/>
                  </a:lnTo>
                  <a:lnTo>
                    <a:pt x="0" y="448493"/>
                  </a:lnTo>
                  <a:lnTo>
                    <a:pt x="695" y="429228"/>
                  </a:lnTo>
                  <a:lnTo>
                    <a:pt x="1296" y="410121"/>
                  </a:lnTo>
                  <a:lnTo>
                    <a:pt x="1991" y="390982"/>
                  </a:lnTo>
                  <a:lnTo>
                    <a:pt x="2576" y="371732"/>
                  </a:lnTo>
                  <a:lnTo>
                    <a:pt x="3271" y="352609"/>
                  </a:lnTo>
                  <a:lnTo>
                    <a:pt x="3856" y="333486"/>
                  </a:lnTo>
                  <a:lnTo>
                    <a:pt x="4551" y="314347"/>
                  </a:lnTo>
                  <a:lnTo>
                    <a:pt x="5136" y="295224"/>
                  </a:lnTo>
                  <a:lnTo>
                    <a:pt x="5721" y="276211"/>
                  </a:lnTo>
                  <a:lnTo>
                    <a:pt x="6416" y="257088"/>
                  </a:lnTo>
                  <a:lnTo>
                    <a:pt x="7001" y="237965"/>
                  </a:lnTo>
                  <a:lnTo>
                    <a:pt x="7696" y="218937"/>
                  </a:lnTo>
                  <a:lnTo>
                    <a:pt x="8281" y="199924"/>
                  </a:lnTo>
                  <a:lnTo>
                    <a:pt x="8850" y="180801"/>
                  </a:lnTo>
                  <a:lnTo>
                    <a:pt x="9562" y="161789"/>
                  </a:lnTo>
                  <a:lnTo>
                    <a:pt x="10146" y="142776"/>
                  </a:lnTo>
                  <a:lnTo>
                    <a:pt x="13876" y="143013"/>
                  </a:lnTo>
                  <a:lnTo>
                    <a:pt x="13987" y="141021"/>
                  </a:lnTo>
                  <a:lnTo>
                    <a:pt x="14240" y="131681"/>
                  </a:lnTo>
                  <a:lnTo>
                    <a:pt x="14824" y="115245"/>
                  </a:lnTo>
                  <a:lnTo>
                    <a:pt x="15283" y="98698"/>
                  </a:lnTo>
                  <a:lnTo>
                    <a:pt x="15868" y="82245"/>
                  </a:lnTo>
                  <a:lnTo>
                    <a:pt x="16326" y="65809"/>
                  </a:lnTo>
                  <a:lnTo>
                    <a:pt x="16800" y="49357"/>
                  </a:lnTo>
                  <a:lnTo>
                    <a:pt x="17385" y="32905"/>
                  </a:lnTo>
                  <a:lnTo>
                    <a:pt x="17843" y="16452"/>
                  </a:lnTo>
                  <a:lnTo>
                    <a:pt x="18428" y="0"/>
                  </a:lnTo>
                  <a:lnTo>
                    <a:pt x="44900" y="948"/>
                  </a:lnTo>
                  <a:lnTo>
                    <a:pt x="71372" y="1865"/>
                  </a:lnTo>
                  <a:lnTo>
                    <a:pt x="97860" y="2687"/>
                  </a:lnTo>
                  <a:lnTo>
                    <a:pt x="124332" y="3398"/>
                  </a:lnTo>
                  <a:lnTo>
                    <a:pt x="150804" y="4093"/>
                  </a:lnTo>
                  <a:lnTo>
                    <a:pt x="177276" y="4789"/>
                  </a:lnTo>
                  <a:lnTo>
                    <a:pt x="203764" y="5373"/>
                  </a:lnTo>
                  <a:lnTo>
                    <a:pt x="230237" y="5958"/>
                  </a:lnTo>
                  <a:lnTo>
                    <a:pt x="256709" y="6417"/>
                  </a:lnTo>
                  <a:lnTo>
                    <a:pt x="283181" y="6780"/>
                  </a:lnTo>
                  <a:lnTo>
                    <a:pt x="309653" y="7254"/>
                  </a:lnTo>
                  <a:lnTo>
                    <a:pt x="336252" y="7475"/>
                  </a:lnTo>
                  <a:lnTo>
                    <a:pt x="362724" y="7839"/>
                  </a:lnTo>
                  <a:lnTo>
                    <a:pt x="389212" y="8060"/>
                  </a:lnTo>
                  <a:lnTo>
                    <a:pt x="415700" y="8187"/>
                  </a:lnTo>
                  <a:lnTo>
                    <a:pt x="442172" y="8297"/>
                  </a:lnTo>
                  <a:lnTo>
                    <a:pt x="468660" y="8297"/>
                  </a:lnTo>
                  <a:lnTo>
                    <a:pt x="495242" y="8297"/>
                  </a:lnTo>
                  <a:lnTo>
                    <a:pt x="521715" y="8187"/>
                  </a:lnTo>
                  <a:lnTo>
                    <a:pt x="548203" y="8060"/>
                  </a:lnTo>
                  <a:lnTo>
                    <a:pt x="574675" y="7950"/>
                  </a:lnTo>
                  <a:lnTo>
                    <a:pt x="601147" y="7712"/>
                  </a:lnTo>
                  <a:lnTo>
                    <a:pt x="627746" y="7365"/>
                  </a:lnTo>
                  <a:lnTo>
                    <a:pt x="654107" y="7017"/>
                  </a:lnTo>
                  <a:lnTo>
                    <a:pt x="680690" y="6669"/>
                  </a:lnTo>
                  <a:lnTo>
                    <a:pt x="707162" y="6195"/>
                  </a:lnTo>
                  <a:lnTo>
                    <a:pt x="733634" y="5611"/>
                  </a:lnTo>
                  <a:lnTo>
                    <a:pt x="760106" y="5026"/>
                  </a:lnTo>
                  <a:lnTo>
                    <a:pt x="786594" y="4441"/>
                  </a:lnTo>
                  <a:lnTo>
                    <a:pt x="813067" y="3761"/>
                  </a:lnTo>
                  <a:lnTo>
                    <a:pt x="839539" y="3034"/>
                  </a:lnTo>
                  <a:lnTo>
                    <a:pt x="866011" y="2228"/>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74C3B6F-A21A-A860-D94E-67B29F55987A}"/>
                </a:ext>
              </a:extLst>
            </p:cNvPr>
            <p:cNvSpPr/>
            <p:nvPr/>
          </p:nvSpPr>
          <p:spPr>
            <a:xfrm>
              <a:off x="10883923" y="7500517"/>
              <a:ext cx="635726" cy="478932"/>
            </a:xfrm>
            <a:custGeom>
              <a:avLst/>
              <a:gdLst>
                <a:gd name="connsiteX0" fmla="*/ 560562 w 635726"/>
                <a:gd name="connsiteY0" fmla="*/ 282075 h 478932"/>
                <a:gd name="connsiteX1" fmla="*/ 558823 w 635726"/>
                <a:gd name="connsiteY1" fmla="*/ 283813 h 478932"/>
                <a:gd name="connsiteX2" fmla="*/ 557891 w 635726"/>
                <a:gd name="connsiteY2" fmla="*/ 286263 h 478932"/>
                <a:gd name="connsiteX3" fmla="*/ 557780 w 635726"/>
                <a:gd name="connsiteY3" fmla="*/ 289187 h 478932"/>
                <a:gd name="connsiteX4" fmla="*/ 558365 w 635726"/>
                <a:gd name="connsiteY4" fmla="*/ 292221 h 478932"/>
                <a:gd name="connsiteX5" fmla="*/ 559298 w 635726"/>
                <a:gd name="connsiteY5" fmla="*/ 291984 h 478932"/>
                <a:gd name="connsiteX6" fmla="*/ 560688 w 635726"/>
                <a:gd name="connsiteY6" fmla="*/ 285457 h 478932"/>
                <a:gd name="connsiteX7" fmla="*/ 560341 w 635726"/>
                <a:gd name="connsiteY7" fmla="*/ 283008 h 478932"/>
                <a:gd name="connsiteX8" fmla="*/ 560799 w 635726"/>
                <a:gd name="connsiteY8" fmla="*/ 282770 h 478932"/>
                <a:gd name="connsiteX9" fmla="*/ 560910 w 635726"/>
                <a:gd name="connsiteY9" fmla="*/ 282533 h 478932"/>
                <a:gd name="connsiteX10" fmla="*/ 560799 w 635726"/>
                <a:gd name="connsiteY10" fmla="*/ 282296 h 478932"/>
                <a:gd name="connsiteX11" fmla="*/ 560562 w 635726"/>
                <a:gd name="connsiteY11" fmla="*/ 282075 h 478932"/>
                <a:gd name="connsiteX12" fmla="*/ 635095 w 635726"/>
                <a:gd name="connsiteY12" fmla="*/ 141290 h 478932"/>
                <a:gd name="connsiteX13" fmla="*/ 634163 w 635726"/>
                <a:gd name="connsiteY13" fmla="*/ 140468 h 478932"/>
                <a:gd name="connsiteX14" fmla="*/ 632993 w 635726"/>
                <a:gd name="connsiteY14" fmla="*/ 140011 h 478932"/>
                <a:gd name="connsiteX15" fmla="*/ 631713 w 635726"/>
                <a:gd name="connsiteY15" fmla="*/ 140011 h 478932"/>
                <a:gd name="connsiteX16" fmla="*/ 631602 w 635726"/>
                <a:gd name="connsiteY16" fmla="*/ 138967 h 478932"/>
                <a:gd name="connsiteX17" fmla="*/ 634747 w 635726"/>
                <a:gd name="connsiteY17" fmla="*/ 137339 h 478932"/>
                <a:gd name="connsiteX18" fmla="*/ 624712 w 635726"/>
                <a:gd name="connsiteY18" fmla="*/ 130338 h 478932"/>
                <a:gd name="connsiteX19" fmla="*/ 614691 w 635726"/>
                <a:gd name="connsiteY19" fmla="*/ 123463 h 478932"/>
                <a:gd name="connsiteX20" fmla="*/ 604545 w 635726"/>
                <a:gd name="connsiteY20" fmla="*/ 116588 h 478932"/>
                <a:gd name="connsiteX21" fmla="*/ 594509 w 635726"/>
                <a:gd name="connsiteY21" fmla="*/ 109713 h 478932"/>
                <a:gd name="connsiteX22" fmla="*/ 584474 w 635726"/>
                <a:gd name="connsiteY22" fmla="*/ 102839 h 478932"/>
                <a:gd name="connsiteX23" fmla="*/ 574580 w 635726"/>
                <a:gd name="connsiteY23" fmla="*/ 95964 h 478932"/>
                <a:gd name="connsiteX24" fmla="*/ 564544 w 635726"/>
                <a:gd name="connsiteY24" fmla="*/ 88962 h 478932"/>
                <a:gd name="connsiteX25" fmla="*/ 554508 w 635726"/>
                <a:gd name="connsiteY25" fmla="*/ 81977 h 478932"/>
                <a:gd name="connsiteX26" fmla="*/ 544473 w 635726"/>
                <a:gd name="connsiteY26" fmla="*/ 75086 h 478932"/>
                <a:gd name="connsiteX27" fmla="*/ 524544 w 635726"/>
                <a:gd name="connsiteY27" fmla="*/ 61210 h 478932"/>
                <a:gd name="connsiteX28" fmla="*/ 504583 w 635726"/>
                <a:gd name="connsiteY28" fmla="*/ 47208 h 478932"/>
                <a:gd name="connsiteX29" fmla="*/ 494658 w 635726"/>
                <a:gd name="connsiteY29" fmla="*/ 40333 h 478932"/>
                <a:gd name="connsiteX30" fmla="*/ 484764 w 635726"/>
                <a:gd name="connsiteY30" fmla="*/ 33332 h 478932"/>
                <a:gd name="connsiteX31" fmla="*/ 474840 w 635726"/>
                <a:gd name="connsiteY31" fmla="*/ 26330 h 478932"/>
                <a:gd name="connsiteX32" fmla="*/ 469956 w 635726"/>
                <a:gd name="connsiteY32" fmla="*/ 22948 h 478932"/>
                <a:gd name="connsiteX33" fmla="*/ 467253 w 635726"/>
                <a:gd name="connsiteY33" fmla="*/ 22601 h 478932"/>
                <a:gd name="connsiteX34" fmla="*/ 463287 w 635726"/>
                <a:gd name="connsiteY34" fmla="*/ 22601 h 478932"/>
                <a:gd name="connsiteX35" fmla="*/ 458514 w 635726"/>
                <a:gd name="connsiteY35" fmla="*/ 23296 h 478932"/>
                <a:gd name="connsiteX36" fmla="*/ 457123 w 635726"/>
                <a:gd name="connsiteY36" fmla="*/ 23533 h 478932"/>
                <a:gd name="connsiteX37" fmla="*/ 453029 w 635726"/>
                <a:gd name="connsiteY37" fmla="*/ 24228 h 478932"/>
                <a:gd name="connsiteX38" fmla="*/ 446739 w 635726"/>
                <a:gd name="connsiteY38" fmla="*/ 25287 h 478932"/>
                <a:gd name="connsiteX39" fmla="*/ 438680 w 635726"/>
                <a:gd name="connsiteY39" fmla="*/ 26567 h 478932"/>
                <a:gd name="connsiteX40" fmla="*/ 428991 w 635726"/>
                <a:gd name="connsiteY40" fmla="*/ 28084 h 478932"/>
                <a:gd name="connsiteX41" fmla="*/ 418276 w 635726"/>
                <a:gd name="connsiteY41" fmla="*/ 29823 h 478932"/>
                <a:gd name="connsiteX42" fmla="*/ 406850 w 635726"/>
                <a:gd name="connsiteY42" fmla="*/ 31561 h 478932"/>
                <a:gd name="connsiteX43" fmla="*/ 394949 w 635726"/>
                <a:gd name="connsiteY43" fmla="*/ 33426 h 478932"/>
                <a:gd name="connsiteX44" fmla="*/ 383048 w 635726"/>
                <a:gd name="connsiteY44" fmla="*/ 35291 h 478932"/>
                <a:gd name="connsiteX45" fmla="*/ 371622 w 635726"/>
                <a:gd name="connsiteY45" fmla="*/ 37156 h 478932"/>
                <a:gd name="connsiteX46" fmla="*/ 360764 w 635726"/>
                <a:gd name="connsiteY46" fmla="*/ 38800 h 478932"/>
                <a:gd name="connsiteX47" fmla="*/ 351187 w 635726"/>
                <a:gd name="connsiteY47" fmla="*/ 40317 h 478932"/>
                <a:gd name="connsiteX48" fmla="*/ 343032 w 635726"/>
                <a:gd name="connsiteY48" fmla="*/ 41613 h 478932"/>
                <a:gd name="connsiteX49" fmla="*/ 336726 w 635726"/>
                <a:gd name="connsiteY49" fmla="*/ 42545 h 478932"/>
                <a:gd name="connsiteX50" fmla="*/ 332775 w 635726"/>
                <a:gd name="connsiteY50" fmla="*/ 43130 h 478932"/>
                <a:gd name="connsiteX51" fmla="*/ 331384 w 635726"/>
                <a:gd name="connsiteY51" fmla="*/ 43367 h 478932"/>
                <a:gd name="connsiteX52" fmla="*/ 326232 w 635726"/>
                <a:gd name="connsiteY52" fmla="*/ 44189 h 478932"/>
                <a:gd name="connsiteX53" fmla="*/ 325189 w 635726"/>
                <a:gd name="connsiteY53" fmla="*/ 44078 h 478932"/>
                <a:gd name="connsiteX54" fmla="*/ 324367 w 635726"/>
                <a:gd name="connsiteY54" fmla="*/ 43383 h 478932"/>
                <a:gd name="connsiteX55" fmla="*/ 323909 w 635726"/>
                <a:gd name="connsiteY55" fmla="*/ 42451 h 478932"/>
                <a:gd name="connsiteX56" fmla="*/ 323672 w 635726"/>
                <a:gd name="connsiteY56" fmla="*/ 41408 h 478932"/>
                <a:gd name="connsiteX57" fmla="*/ 321348 w 635726"/>
                <a:gd name="connsiteY57" fmla="*/ 25303 h 478932"/>
                <a:gd name="connsiteX58" fmla="*/ 321111 w 635726"/>
                <a:gd name="connsiteY58" fmla="*/ 24370 h 478932"/>
                <a:gd name="connsiteX59" fmla="*/ 320416 w 635726"/>
                <a:gd name="connsiteY59" fmla="*/ 23548 h 478932"/>
                <a:gd name="connsiteX60" fmla="*/ 313668 w 635726"/>
                <a:gd name="connsiteY60" fmla="*/ 17148 h 478932"/>
                <a:gd name="connsiteX61" fmla="*/ 305259 w 635726"/>
                <a:gd name="connsiteY61" fmla="*/ 9214 h 478932"/>
                <a:gd name="connsiteX62" fmla="*/ 299412 w 635726"/>
                <a:gd name="connsiteY62" fmla="*/ 3856 h 478932"/>
                <a:gd name="connsiteX63" fmla="*/ 298954 w 635726"/>
                <a:gd name="connsiteY63" fmla="*/ 3509 h 478932"/>
                <a:gd name="connsiteX64" fmla="*/ 298495 w 635726"/>
                <a:gd name="connsiteY64" fmla="*/ 3398 h 478932"/>
                <a:gd name="connsiteX65" fmla="*/ 297911 w 635726"/>
                <a:gd name="connsiteY65" fmla="*/ 3398 h 478932"/>
                <a:gd name="connsiteX66" fmla="*/ 297215 w 635726"/>
                <a:gd name="connsiteY66" fmla="*/ 3983 h 478932"/>
                <a:gd name="connsiteX67" fmla="*/ 288017 w 635726"/>
                <a:gd name="connsiteY67" fmla="*/ 13307 h 478932"/>
                <a:gd name="connsiteX68" fmla="*/ 287322 w 635726"/>
                <a:gd name="connsiteY68" fmla="*/ 13655 h 478932"/>
                <a:gd name="connsiteX69" fmla="*/ 286594 w 635726"/>
                <a:gd name="connsiteY69" fmla="*/ 13765 h 478932"/>
                <a:gd name="connsiteX70" fmla="*/ 285662 w 635726"/>
                <a:gd name="connsiteY70" fmla="*/ 13181 h 478932"/>
                <a:gd name="connsiteX71" fmla="*/ 285077 w 635726"/>
                <a:gd name="connsiteY71" fmla="*/ 12596 h 478932"/>
                <a:gd name="connsiteX72" fmla="*/ 284493 w 635726"/>
                <a:gd name="connsiteY72" fmla="*/ 11901 h 478932"/>
                <a:gd name="connsiteX73" fmla="*/ 284145 w 635726"/>
                <a:gd name="connsiteY73" fmla="*/ 11190 h 478932"/>
                <a:gd name="connsiteX74" fmla="*/ 283908 w 635726"/>
                <a:gd name="connsiteY74" fmla="*/ 10605 h 478932"/>
                <a:gd name="connsiteX75" fmla="*/ 283908 w 635726"/>
                <a:gd name="connsiteY75" fmla="*/ 9909 h 478932"/>
                <a:gd name="connsiteX76" fmla="*/ 283908 w 635726"/>
                <a:gd name="connsiteY76" fmla="*/ 9324 h 478932"/>
                <a:gd name="connsiteX77" fmla="*/ 284019 w 635726"/>
                <a:gd name="connsiteY77" fmla="*/ 8629 h 478932"/>
                <a:gd name="connsiteX78" fmla="*/ 284840 w 635726"/>
                <a:gd name="connsiteY78" fmla="*/ 5484 h 478932"/>
                <a:gd name="connsiteX79" fmla="*/ 285077 w 635726"/>
                <a:gd name="connsiteY79" fmla="*/ 4663 h 478932"/>
                <a:gd name="connsiteX80" fmla="*/ 284967 w 635726"/>
                <a:gd name="connsiteY80" fmla="*/ 3730 h 478932"/>
                <a:gd name="connsiteX81" fmla="*/ 284857 w 635726"/>
                <a:gd name="connsiteY81" fmla="*/ 2909 h 478932"/>
                <a:gd name="connsiteX82" fmla="*/ 284509 w 635726"/>
                <a:gd name="connsiteY82" fmla="*/ 2212 h 478932"/>
                <a:gd name="connsiteX83" fmla="*/ 284161 w 635726"/>
                <a:gd name="connsiteY83" fmla="*/ 1612 h 478932"/>
                <a:gd name="connsiteX84" fmla="*/ 283703 w 635726"/>
                <a:gd name="connsiteY84" fmla="*/ 1154 h 478932"/>
                <a:gd name="connsiteX85" fmla="*/ 283118 w 635726"/>
                <a:gd name="connsiteY85" fmla="*/ 695 h 478932"/>
                <a:gd name="connsiteX86" fmla="*/ 282423 w 635726"/>
                <a:gd name="connsiteY86" fmla="*/ 237 h 478932"/>
                <a:gd name="connsiteX87" fmla="*/ 281379 w 635726"/>
                <a:gd name="connsiteY87" fmla="*/ 0 h 478932"/>
                <a:gd name="connsiteX88" fmla="*/ 279752 w 635726"/>
                <a:gd name="connsiteY88" fmla="*/ 0 h 478932"/>
                <a:gd name="connsiteX89" fmla="*/ 271818 w 635726"/>
                <a:gd name="connsiteY89" fmla="*/ 933 h 478932"/>
                <a:gd name="connsiteX90" fmla="*/ 265180 w 635726"/>
                <a:gd name="connsiteY90" fmla="*/ 1755 h 478932"/>
                <a:gd name="connsiteX91" fmla="*/ 257120 w 635726"/>
                <a:gd name="connsiteY91" fmla="*/ 2702 h 478932"/>
                <a:gd name="connsiteX92" fmla="*/ 247669 w 635726"/>
                <a:gd name="connsiteY92" fmla="*/ 3746 h 478932"/>
                <a:gd name="connsiteX93" fmla="*/ 237301 w 635726"/>
                <a:gd name="connsiteY93" fmla="*/ 5026 h 478932"/>
                <a:gd name="connsiteX94" fmla="*/ 226223 w 635726"/>
                <a:gd name="connsiteY94" fmla="*/ 6306 h 478932"/>
                <a:gd name="connsiteX95" fmla="*/ 214559 w 635726"/>
                <a:gd name="connsiteY95" fmla="*/ 7587 h 478932"/>
                <a:gd name="connsiteX96" fmla="*/ 202895 w 635726"/>
                <a:gd name="connsiteY96" fmla="*/ 8977 h 478932"/>
                <a:gd name="connsiteX97" fmla="*/ 191232 w 635726"/>
                <a:gd name="connsiteY97" fmla="*/ 10368 h 478932"/>
                <a:gd name="connsiteX98" fmla="*/ 179805 w 635726"/>
                <a:gd name="connsiteY98" fmla="*/ 11538 h 478932"/>
                <a:gd name="connsiteX99" fmla="*/ 169185 w 635726"/>
                <a:gd name="connsiteY99" fmla="*/ 12818 h 478932"/>
                <a:gd name="connsiteX100" fmla="*/ 159402 w 635726"/>
                <a:gd name="connsiteY100" fmla="*/ 13860 h 478932"/>
                <a:gd name="connsiteX101" fmla="*/ 150757 w 635726"/>
                <a:gd name="connsiteY101" fmla="*/ 14793 h 478932"/>
                <a:gd name="connsiteX102" fmla="*/ 143535 w 635726"/>
                <a:gd name="connsiteY102" fmla="*/ 15614 h 478932"/>
                <a:gd name="connsiteX103" fmla="*/ 138034 w 635726"/>
                <a:gd name="connsiteY103" fmla="*/ 16199 h 478932"/>
                <a:gd name="connsiteX104" fmla="*/ 134542 w 635726"/>
                <a:gd name="connsiteY104" fmla="*/ 16547 h 478932"/>
                <a:gd name="connsiteX105" fmla="*/ 133372 w 635726"/>
                <a:gd name="connsiteY105" fmla="*/ 16784 h 478932"/>
                <a:gd name="connsiteX106" fmla="*/ 124158 w 635726"/>
                <a:gd name="connsiteY106" fmla="*/ 17717 h 478932"/>
                <a:gd name="connsiteX107" fmla="*/ 114708 w 635726"/>
                <a:gd name="connsiteY107" fmla="*/ 20167 h 478932"/>
                <a:gd name="connsiteX108" fmla="*/ 114123 w 635726"/>
                <a:gd name="connsiteY108" fmla="*/ 20056 h 478932"/>
                <a:gd name="connsiteX109" fmla="*/ 113649 w 635726"/>
                <a:gd name="connsiteY109" fmla="*/ 19819 h 478932"/>
                <a:gd name="connsiteX110" fmla="*/ 113301 w 635726"/>
                <a:gd name="connsiteY110" fmla="*/ 19471 h 478932"/>
                <a:gd name="connsiteX111" fmla="*/ 112479 w 635726"/>
                <a:gd name="connsiteY111" fmla="*/ 18650 h 478932"/>
                <a:gd name="connsiteX112" fmla="*/ 112132 w 635726"/>
                <a:gd name="connsiteY112" fmla="*/ 18191 h 478932"/>
                <a:gd name="connsiteX113" fmla="*/ 111547 w 635726"/>
                <a:gd name="connsiteY113" fmla="*/ 17843 h 478932"/>
                <a:gd name="connsiteX114" fmla="*/ 110725 w 635726"/>
                <a:gd name="connsiteY114" fmla="*/ 17954 h 478932"/>
                <a:gd name="connsiteX115" fmla="*/ 109793 w 635726"/>
                <a:gd name="connsiteY115" fmla="*/ 18412 h 478932"/>
                <a:gd name="connsiteX116" fmla="*/ 108164 w 635726"/>
                <a:gd name="connsiteY116" fmla="*/ 19930 h 478932"/>
                <a:gd name="connsiteX117" fmla="*/ 107469 w 635726"/>
                <a:gd name="connsiteY117" fmla="*/ 20862 h 478932"/>
                <a:gd name="connsiteX118" fmla="*/ 107011 w 635726"/>
                <a:gd name="connsiteY118" fmla="*/ 21794 h 478932"/>
                <a:gd name="connsiteX119" fmla="*/ 106663 w 635726"/>
                <a:gd name="connsiteY119" fmla="*/ 24244 h 478932"/>
                <a:gd name="connsiteX120" fmla="*/ 106078 w 635726"/>
                <a:gd name="connsiteY120" fmla="*/ 24955 h 478932"/>
                <a:gd name="connsiteX121" fmla="*/ 105146 w 635726"/>
                <a:gd name="connsiteY121" fmla="*/ 25540 h 478932"/>
                <a:gd name="connsiteX122" fmla="*/ 100579 w 635726"/>
                <a:gd name="connsiteY122" fmla="*/ 26235 h 478932"/>
                <a:gd name="connsiteX123" fmla="*/ 99757 w 635726"/>
                <a:gd name="connsiteY123" fmla="*/ 26694 h 478932"/>
                <a:gd name="connsiteX124" fmla="*/ 98935 w 635726"/>
                <a:gd name="connsiteY124" fmla="*/ 27737 h 478932"/>
                <a:gd name="connsiteX125" fmla="*/ 98477 w 635726"/>
                <a:gd name="connsiteY125" fmla="*/ 28448 h 478932"/>
                <a:gd name="connsiteX126" fmla="*/ 97892 w 635726"/>
                <a:gd name="connsiteY126" fmla="*/ 28906 h 478932"/>
                <a:gd name="connsiteX127" fmla="*/ 96959 w 635726"/>
                <a:gd name="connsiteY127" fmla="*/ 29254 h 478932"/>
                <a:gd name="connsiteX128" fmla="*/ 92297 w 635726"/>
                <a:gd name="connsiteY128" fmla="*/ 30076 h 478932"/>
                <a:gd name="connsiteX129" fmla="*/ 91475 w 635726"/>
                <a:gd name="connsiteY129" fmla="*/ 30423 h 478932"/>
                <a:gd name="connsiteX130" fmla="*/ 85280 w 635726"/>
                <a:gd name="connsiteY130" fmla="*/ 33569 h 478932"/>
                <a:gd name="connsiteX131" fmla="*/ 81329 w 635726"/>
                <a:gd name="connsiteY131" fmla="*/ 36366 h 478932"/>
                <a:gd name="connsiteX132" fmla="*/ 80286 w 635726"/>
                <a:gd name="connsiteY132" fmla="*/ 37061 h 478932"/>
                <a:gd name="connsiteX133" fmla="*/ 79243 w 635726"/>
                <a:gd name="connsiteY133" fmla="*/ 37425 h 478932"/>
                <a:gd name="connsiteX134" fmla="*/ 77821 w 635726"/>
                <a:gd name="connsiteY134" fmla="*/ 37535 h 478932"/>
                <a:gd name="connsiteX135" fmla="*/ 76651 w 635726"/>
                <a:gd name="connsiteY135" fmla="*/ 37772 h 478932"/>
                <a:gd name="connsiteX136" fmla="*/ 75955 w 635726"/>
                <a:gd name="connsiteY136" fmla="*/ 38594 h 478932"/>
                <a:gd name="connsiteX137" fmla="*/ 75719 w 635726"/>
                <a:gd name="connsiteY137" fmla="*/ 39527 h 478932"/>
                <a:gd name="connsiteX138" fmla="*/ 75482 w 635726"/>
                <a:gd name="connsiteY138" fmla="*/ 41281 h 478932"/>
                <a:gd name="connsiteX139" fmla="*/ 74660 w 635726"/>
                <a:gd name="connsiteY139" fmla="*/ 42451 h 478932"/>
                <a:gd name="connsiteX140" fmla="*/ 73490 w 635726"/>
                <a:gd name="connsiteY140" fmla="*/ 43620 h 478932"/>
                <a:gd name="connsiteX141" fmla="*/ 70692 w 635726"/>
                <a:gd name="connsiteY141" fmla="*/ 45722 h 478932"/>
                <a:gd name="connsiteX142" fmla="*/ 69412 w 635726"/>
                <a:gd name="connsiteY142" fmla="*/ 46891 h 478932"/>
                <a:gd name="connsiteX143" fmla="*/ 68370 w 635726"/>
                <a:gd name="connsiteY143" fmla="*/ 47713 h 478932"/>
                <a:gd name="connsiteX144" fmla="*/ 67785 w 635726"/>
                <a:gd name="connsiteY144" fmla="*/ 47951 h 478932"/>
                <a:gd name="connsiteX145" fmla="*/ 66741 w 635726"/>
                <a:gd name="connsiteY145" fmla="*/ 47713 h 478932"/>
                <a:gd name="connsiteX146" fmla="*/ 66156 w 635726"/>
                <a:gd name="connsiteY146" fmla="*/ 47255 h 478932"/>
                <a:gd name="connsiteX147" fmla="*/ 65461 w 635726"/>
                <a:gd name="connsiteY147" fmla="*/ 46086 h 478932"/>
                <a:gd name="connsiteX148" fmla="*/ 61478 w 635726"/>
                <a:gd name="connsiteY148" fmla="*/ 47603 h 478932"/>
                <a:gd name="connsiteX149" fmla="*/ 26157 w 635726"/>
                <a:gd name="connsiteY149" fmla="*/ 65793 h 478932"/>
                <a:gd name="connsiteX150" fmla="*/ 23801 w 635726"/>
                <a:gd name="connsiteY150" fmla="*/ 66141 h 478932"/>
                <a:gd name="connsiteX151" fmla="*/ 23912 w 635726"/>
                <a:gd name="connsiteY151" fmla="*/ 66378 h 478932"/>
                <a:gd name="connsiteX152" fmla="*/ 24023 w 635726"/>
                <a:gd name="connsiteY152" fmla="*/ 68259 h 478932"/>
                <a:gd name="connsiteX153" fmla="*/ 23564 w 635726"/>
                <a:gd name="connsiteY153" fmla="*/ 70234 h 478932"/>
                <a:gd name="connsiteX154" fmla="*/ 22743 w 635726"/>
                <a:gd name="connsiteY154" fmla="*/ 72099 h 478932"/>
                <a:gd name="connsiteX155" fmla="*/ 21462 w 635726"/>
                <a:gd name="connsiteY155" fmla="*/ 73727 h 478932"/>
                <a:gd name="connsiteX156" fmla="*/ 18207 w 635726"/>
                <a:gd name="connsiteY156" fmla="*/ 75245 h 478932"/>
                <a:gd name="connsiteX157" fmla="*/ 16689 w 635726"/>
                <a:gd name="connsiteY157" fmla="*/ 76414 h 478932"/>
                <a:gd name="connsiteX158" fmla="*/ 12122 w 635726"/>
                <a:gd name="connsiteY158" fmla="*/ 80965 h 478932"/>
                <a:gd name="connsiteX159" fmla="*/ 10953 w 635726"/>
                <a:gd name="connsiteY159" fmla="*/ 82830 h 478932"/>
                <a:gd name="connsiteX160" fmla="*/ 10131 w 635726"/>
                <a:gd name="connsiteY160" fmla="*/ 85280 h 478932"/>
                <a:gd name="connsiteX161" fmla="*/ 8961 w 635726"/>
                <a:gd name="connsiteY161" fmla="*/ 90416 h 478932"/>
                <a:gd name="connsiteX162" fmla="*/ 8029 w 635726"/>
                <a:gd name="connsiteY162" fmla="*/ 92866 h 478932"/>
                <a:gd name="connsiteX163" fmla="*/ 6638 w 635726"/>
                <a:gd name="connsiteY163" fmla="*/ 94620 h 478932"/>
                <a:gd name="connsiteX164" fmla="*/ 4899 w 635726"/>
                <a:gd name="connsiteY164" fmla="*/ 96138 h 478932"/>
                <a:gd name="connsiteX165" fmla="*/ 3382 w 635726"/>
                <a:gd name="connsiteY165" fmla="*/ 98003 h 478932"/>
                <a:gd name="connsiteX166" fmla="*/ 2687 w 635726"/>
                <a:gd name="connsiteY166" fmla="*/ 100325 h 478932"/>
                <a:gd name="connsiteX167" fmla="*/ 2339 w 635726"/>
                <a:gd name="connsiteY167" fmla="*/ 101258 h 478932"/>
                <a:gd name="connsiteX168" fmla="*/ 2229 w 635726"/>
                <a:gd name="connsiteY168" fmla="*/ 102428 h 478932"/>
                <a:gd name="connsiteX169" fmla="*/ 2339 w 635726"/>
                <a:gd name="connsiteY169" fmla="*/ 103708 h 478932"/>
                <a:gd name="connsiteX170" fmla="*/ 2339 w 635726"/>
                <a:gd name="connsiteY170" fmla="*/ 104988 h 478932"/>
                <a:gd name="connsiteX171" fmla="*/ 1992 w 635726"/>
                <a:gd name="connsiteY171" fmla="*/ 106395 h 478932"/>
                <a:gd name="connsiteX172" fmla="*/ 237 w 635726"/>
                <a:gd name="connsiteY172" fmla="*/ 109429 h 478932"/>
                <a:gd name="connsiteX173" fmla="*/ 0 w 635726"/>
                <a:gd name="connsiteY173" fmla="*/ 116193 h 478932"/>
                <a:gd name="connsiteX174" fmla="*/ 4883 w 635726"/>
                <a:gd name="connsiteY174" fmla="*/ 121219 h 478932"/>
                <a:gd name="connsiteX175" fmla="*/ 17717 w 635726"/>
                <a:gd name="connsiteY175" fmla="*/ 127035 h 478932"/>
                <a:gd name="connsiteX176" fmla="*/ 22253 w 635726"/>
                <a:gd name="connsiteY176" fmla="*/ 128568 h 478932"/>
                <a:gd name="connsiteX177" fmla="*/ 25287 w 635726"/>
                <a:gd name="connsiteY177" fmla="*/ 127161 h 478932"/>
                <a:gd name="connsiteX178" fmla="*/ 26235 w 635726"/>
                <a:gd name="connsiteY178" fmla="*/ 127272 h 478932"/>
                <a:gd name="connsiteX179" fmla="*/ 26694 w 635726"/>
                <a:gd name="connsiteY179" fmla="*/ 129374 h 478932"/>
                <a:gd name="connsiteX180" fmla="*/ 27974 w 635726"/>
                <a:gd name="connsiteY180" fmla="*/ 131112 h 478932"/>
                <a:gd name="connsiteX181" fmla="*/ 33094 w 635726"/>
                <a:gd name="connsiteY181" fmla="*/ 133104 h 478932"/>
                <a:gd name="connsiteX182" fmla="*/ 36476 w 635726"/>
                <a:gd name="connsiteY182" fmla="*/ 136249 h 478932"/>
                <a:gd name="connsiteX183" fmla="*/ 39416 w 635726"/>
                <a:gd name="connsiteY183" fmla="*/ 137640 h 478932"/>
                <a:gd name="connsiteX184" fmla="*/ 42087 w 635726"/>
                <a:gd name="connsiteY184" fmla="*/ 140895 h 478932"/>
                <a:gd name="connsiteX185" fmla="*/ 44410 w 635726"/>
                <a:gd name="connsiteY185" fmla="*/ 142997 h 478932"/>
                <a:gd name="connsiteX186" fmla="*/ 48946 w 635726"/>
                <a:gd name="connsiteY186" fmla="*/ 144641 h 478932"/>
                <a:gd name="connsiteX187" fmla="*/ 54904 w 635726"/>
                <a:gd name="connsiteY187" fmla="*/ 143472 h 478932"/>
                <a:gd name="connsiteX188" fmla="*/ 63754 w 635726"/>
                <a:gd name="connsiteY188" fmla="*/ 142191 h 478932"/>
                <a:gd name="connsiteX189" fmla="*/ 69712 w 635726"/>
                <a:gd name="connsiteY189" fmla="*/ 144767 h 478932"/>
                <a:gd name="connsiteX190" fmla="*/ 71688 w 635726"/>
                <a:gd name="connsiteY190" fmla="*/ 148608 h 478932"/>
                <a:gd name="connsiteX191" fmla="*/ 72968 w 635726"/>
                <a:gd name="connsiteY191" fmla="*/ 152686 h 478932"/>
                <a:gd name="connsiteX192" fmla="*/ 75529 w 635726"/>
                <a:gd name="connsiteY192" fmla="*/ 157489 h 478932"/>
                <a:gd name="connsiteX193" fmla="*/ 76919 w 635726"/>
                <a:gd name="connsiteY193" fmla="*/ 158659 h 478932"/>
                <a:gd name="connsiteX194" fmla="*/ 86023 w 635726"/>
                <a:gd name="connsiteY194" fmla="*/ 168806 h 478932"/>
                <a:gd name="connsiteX195" fmla="*/ 87650 w 635726"/>
                <a:gd name="connsiteY195" fmla="*/ 172188 h 478932"/>
                <a:gd name="connsiteX196" fmla="*/ 92092 w 635726"/>
                <a:gd name="connsiteY196" fmla="*/ 185131 h 478932"/>
                <a:gd name="connsiteX197" fmla="*/ 93135 w 635726"/>
                <a:gd name="connsiteY197" fmla="*/ 187107 h 478932"/>
                <a:gd name="connsiteX198" fmla="*/ 94177 w 635726"/>
                <a:gd name="connsiteY198" fmla="*/ 187692 h 478932"/>
                <a:gd name="connsiteX199" fmla="*/ 96738 w 635726"/>
                <a:gd name="connsiteY199" fmla="*/ 190252 h 478932"/>
                <a:gd name="connsiteX200" fmla="*/ 99883 w 635726"/>
                <a:gd name="connsiteY200" fmla="*/ 190948 h 478932"/>
                <a:gd name="connsiteX201" fmla="*/ 101748 w 635726"/>
                <a:gd name="connsiteY201" fmla="*/ 192243 h 478932"/>
                <a:gd name="connsiteX202" fmla="*/ 103486 w 635726"/>
                <a:gd name="connsiteY202" fmla="*/ 193745 h 478932"/>
                <a:gd name="connsiteX203" fmla="*/ 104798 w 635726"/>
                <a:gd name="connsiteY203" fmla="*/ 195151 h 478932"/>
                <a:gd name="connsiteX204" fmla="*/ 106900 w 635726"/>
                <a:gd name="connsiteY204" fmla="*/ 199245 h 478932"/>
                <a:gd name="connsiteX205" fmla="*/ 108291 w 635726"/>
                <a:gd name="connsiteY205" fmla="*/ 201220 h 478932"/>
                <a:gd name="connsiteX206" fmla="*/ 111547 w 635726"/>
                <a:gd name="connsiteY206" fmla="*/ 202390 h 478932"/>
                <a:gd name="connsiteX207" fmla="*/ 112937 w 635726"/>
                <a:gd name="connsiteY207" fmla="*/ 203907 h 478932"/>
                <a:gd name="connsiteX208" fmla="*/ 114913 w 635726"/>
                <a:gd name="connsiteY208" fmla="*/ 208001 h 478932"/>
                <a:gd name="connsiteX209" fmla="*/ 116888 w 635726"/>
                <a:gd name="connsiteY209" fmla="*/ 211509 h 478932"/>
                <a:gd name="connsiteX210" fmla="*/ 118548 w 635726"/>
                <a:gd name="connsiteY210" fmla="*/ 215349 h 478932"/>
                <a:gd name="connsiteX211" fmla="*/ 120413 w 635726"/>
                <a:gd name="connsiteY211" fmla="*/ 216867 h 478932"/>
                <a:gd name="connsiteX212" fmla="*/ 122625 w 635726"/>
                <a:gd name="connsiteY212" fmla="*/ 217230 h 478932"/>
                <a:gd name="connsiteX213" fmla="*/ 125186 w 635726"/>
                <a:gd name="connsiteY213" fmla="*/ 216867 h 478932"/>
                <a:gd name="connsiteX214" fmla="*/ 127636 w 635726"/>
                <a:gd name="connsiteY214" fmla="*/ 218621 h 478932"/>
                <a:gd name="connsiteX215" fmla="*/ 130307 w 635726"/>
                <a:gd name="connsiteY215" fmla="*/ 221528 h 478932"/>
                <a:gd name="connsiteX216" fmla="*/ 133941 w 635726"/>
                <a:gd name="connsiteY216" fmla="*/ 224563 h 478932"/>
                <a:gd name="connsiteX217" fmla="*/ 138367 w 635726"/>
                <a:gd name="connsiteY217" fmla="*/ 226539 h 478932"/>
                <a:gd name="connsiteX218" fmla="*/ 142792 w 635726"/>
                <a:gd name="connsiteY218" fmla="*/ 227818 h 478932"/>
                <a:gd name="connsiteX219" fmla="*/ 148292 w 635726"/>
                <a:gd name="connsiteY219" fmla="*/ 230269 h 478932"/>
                <a:gd name="connsiteX220" fmla="*/ 154455 w 635726"/>
                <a:gd name="connsiteY220" fmla="*/ 233872 h 478932"/>
                <a:gd name="connsiteX221" fmla="*/ 161694 w 635726"/>
                <a:gd name="connsiteY221" fmla="*/ 238661 h 478932"/>
                <a:gd name="connsiteX222" fmla="*/ 165882 w 635726"/>
                <a:gd name="connsiteY222" fmla="*/ 242264 h 478932"/>
                <a:gd name="connsiteX223" fmla="*/ 168552 w 635726"/>
                <a:gd name="connsiteY223" fmla="*/ 248917 h 478932"/>
                <a:gd name="connsiteX224" fmla="*/ 171145 w 635726"/>
                <a:gd name="connsiteY224" fmla="*/ 251731 h 478932"/>
                <a:gd name="connsiteX225" fmla="*/ 172773 w 635726"/>
                <a:gd name="connsiteY225" fmla="*/ 254987 h 478932"/>
                <a:gd name="connsiteX226" fmla="*/ 175444 w 635726"/>
                <a:gd name="connsiteY226" fmla="*/ 259190 h 478932"/>
                <a:gd name="connsiteX227" fmla="*/ 178478 w 635726"/>
                <a:gd name="connsiteY227" fmla="*/ 261640 h 478932"/>
                <a:gd name="connsiteX228" fmla="*/ 181860 w 635726"/>
                <a:gd name="connsiteY228" fmla="*/ 263157 h 478932"/>
                <a:gd name="connsiteX229" fmla="*/ 184800 w 635726"/>
                <a:gd name="connsiteY229" fmla="*/ 263979 h 478932"/>
                <a:gd name="connsiteX230" fmla="*/ 191200 w 635726"/>
                <a:gd name="connsiteY230" fmla="*/ 264801 h 478932"/>
                <a:gd name="connsiteX231" fmla="*/ 193997 w 635726"/>
                <a:gd name="connsiteY231" fmla="*/ 265733 h 478932"/>
                <a:gd name="connsiteX232" fmla="*/ 197048 w 635726"/>
                <a:gd name="connsiteY232" fmla="*/ 267472 h 478932"/>
                <a:gd name="connsiteX233" fmla="*/ 203685 w 635726"/>
                <a:gd name="connsiteY233" fmla="*/ 273540 h 478932"/>
                <a:gd name="connsiteX234" fmla="*/ 206720 w 635726"/>
                <a:gd name="connsiteY234" fmla="*/ 275643 h 478932"/>
                <a:gd name="connsiteX235" fmla="*/ 212567 w 635726"/>
                <a:gd name="connsiteY235" fmla="*/ 278330 h 478932"/>
                <a:gd name="connsiteX236" fmla="*/ 214891 w 635726"/>
                <a:gd name="connsiteY236" fmla="*/ 280779 h 478932"/>
                <a:gd name="connsiteX237" fmla="*/ 214433 w 635726"/>
                <a:gd name="connsiteY237" fmla="*/ 284287 h 478932"/>
                <a:gd name="connsiteX238" fmla="*/ 215254 w 635726"/>
                <a:gd name="connsiteY238" fmla="*/ 284967 h 478932"/>
                <a:gd name="connsiteX239" fmla="*/ 216772 w 635726"/>
                <a:gd name="connsiteY239" fmla="*/ 287069 h 478932"/>
                <a:gd name="connsiteX240" fmla="*/ 214796 w 635726"/>
                <a:gd name="connsiteY240" fmla="*/ 287764 h 478932"/>
                <a:gd name="connsiteX241" fmla="*/ 214685 w 635726"/>
                <a:gd name="connsiteY241" fmla="*/ 288934 h 478932"/>
                <a:gd name="connsiteX242" fmla="*/ 216787 w 635726"/>
                <a:gd name="connsiteY242" fmla="*/ 292537 h 478932"/>
                <a:gd name="connsiteX243" fmla="*/ 215160 w 635726"/>
                <a:gd name="connsiteY243" fmla="*/ 293817 h 478932"/>
                <a:gd name="connsiteX244" fmla="*/ 216440 w 635726"/>
                <a:gd name="connsiteY244" fmla="*/ 295920 h 478932"/>
                <a:gd name="connsiteX245" fmla="*/ 222982 w 635726"/>
                <a:gd name="connsiteY245" fmla="*/ 301641 h 478932"/>
                <a:gd name="connsiteX246" fmla="*/ 224262 w 635726"/>
                <a:gd name="connsiteY246" fmla="*/ 302462 h 478932"/>
                <a:gd name="connsiteX247" fmla="*/ 224611 w 635726"/>
                <a:gd name="connsiteY247" fmla="*/ 301641 h 478932"/>
                <a:gd name="connsiteX248" fmla="*/ 225195 w 635726"/>
                <a:gd name="connsiteY248" fmla="*/ 300819 h 478932"/>
                <a:gd name="connsiteX249" fmla="*/ 226586 w 635726"/>
                <a:gd name="connsiteY249" fmla="*/ 300708 h 478932"/>
                <a:gd name="connsiteX250" fmla="*/ 228214 w 635726"/>
                <a:gd name="connsiteY250" fmla="*/ 301056 h 478932"/>
                <a:gd name="connsiteX251" fmla="*/ 229147 w 635726"/>
                <a:gd name="connsiteY251" fmla="*/ 301403 h 478932"/>
                <a:gd name="connsiteX252" fmla="*/ 229383 w 635726"/>
                <a:gd name="connsiteY252" fmla="*/ 302462 h 478932"/>
                <a:gd name="connsiteX253" fmla="*/ 227755 w 635726"/>
                <a:gd name="connsiteY253" fmla="*/ 303742 h 478932"/>
                <a:gd name="connsiteX254" fmla="*/ 230316 w 635726"/>
                <a:gd name="connsiteY254" fmla="*/ 305134 h 478932"/>
                <a:gd name="connsiteX255" fmla="*/ 231486 w 635726"/>
                <a:gd name="connsiteY255" fmla="*/ 306761 h 478932"/>
                <a:gd name="connsiteX256" fmla="*/ 231374 w 635726"/>
                <a:gd name="connsiteY256" fmla="*/ 308405 h 478932"/>
                <a:gd name="connsiteX257" fmla="*/ 229747 w 635726"/>
                <a:gd name="connsiteY257" fmla="*/ 309922 h 478932"/>
                <a:gd name="connsiteX258" fmla="*/ 232307 w 635726"/>
                <a:gd name="connsiteY258" fmla="*/ 313067 h 478932"/>
                <a:gd name="connsiteX259" fmla="*/ 234630 w 635726"/>
                <a:gd name="connsiteY259" fmla="*/ 314710 h 478932"/>
                <a:gd name="connsiteX260" fmla="*/ 237096 w 635726"/>
                <a:gd name="connsiteY260" fmla="*/ 315169 h 478932"/>
                <a:gd name="connsiteX261" fmla="*/ 240003 w 635726"/>
                <a:gd name="connsiteY261" fmla="*/ 314821 h 478932"/>
                <a:gd name="connsiteX262" fmla="*/ 241047 w 635726"/>
                <a:gd name="connsiteY262" fmla="*/ 315991 h 478932"/>
                <a:gd name="connsiteX263" fmla="*/ 242912 w 635726"/>
                <a:gd name="connsiteY263" fmla="*/ 322060 h 478932"/>
                <a:gd name="connsiteX264" fmla="*/ 243955 w 635726"/>
                <a:gd name="connsiteY264" fmla="*/ 324035 h 478932"/>
                <a:gd name="connsiteX265" fmla="*/ 249217 w 635726"/>
                <a:gd name="connsiteY265" fmla="*/ 327196 h 478932"/>
                <a:gd name="connsiteX266" fmla="*/ 261355 w 635726"/>
                <a:gd name="connsiteY266" fmla="*/ 330009 h 478932"/>
                <a:gd name="connsiteX267" fmla="*/ 267172 w 635726"/>
                <a:gd name="connsiteY267" fmla="*/ 332222 h 478932"/>
                <a:gd name="connsiteX268" fmla="*/ 271486 w 635726"/>
                <a:gd name="connsiteY268" fmla="*/ 335145 h 478932"/>
                <a:gd name="connsiteX269" fmla="*/ 273588 w 635726"/>
                <a:gd name="connsiteY269" fmla="*/ 336078 h 478932"/>
                <a:gd name="connsiteX270" fmla="*/ 276528 w 635726"/>
                <a:gd name="connsiteY270" fmla="*/ 336078 h 478932"/>
                <a:gd name="connsiteX271" fmla="*/ 278392 w 635726"/>
                <a:gd name="connsiteY271" fmla="*/ 336884 h 478932"/>
                <a:gd name="connsiteX272" fmla="*/ 280494 w 635726"/>
                <a:gd name="connsiteY272" fmla="*/ 339223 h 478932"/>
                <a:gd name="connsiteX273" fmla="*/ 282233 w 635726"/>
                <a:gd name="connsiteY273" fmla="*/ 342147 h 478932"/>
                <a:gd name="connsiteX274" fmla="*/ 283055 w 635726"/>
                <a:gd name="connsiteY274" fmla="*/ 344708 h 478932"/>
                <a:gd name="connsiteX275" fmla="*/ 282944 w 635726"/>
                <a:gd name="connsiteY275" fmla="*/ 350176 h 478932"/>
                <a:gd name="connsiteX276" fmla="*/ 283403 w 635726"/>
                <a:gd name="connsiteY276" fmla="*/ 353210 h 478932"/>
                <a:gd name="connsiteX277" fmla="*/ 285157 w 635726"/>
                <a:gd name="connsiteY277" fmla="*/ 354269 h 478932"/>
                <a:gd name="connsiteX278" fmla="*/ 293801 w 635726"/>
                <a:gd name="connsiteY278" fmla="*/ 364763 h 478932"/>
                <a:gd name="connsiteX279" fmla="*/ 295777 w 635726"/>
                <a:gd name="connsiteY279" fmla="*/ 368856 h 478932"/>
                <a:gd name="connsiteX280" fmla="*/ 296599 w 635726"/>
                <a:gd name="connsiteY280" fmla="*/ 371180 h 478932"/>
                <a:gd name="connsiteX281" fmla="*/ 297057 w 635726"/>
                <a:gd name="connsiteY281" fmla="*/ 373408 h 478932"/>
                <a:gd name="connsiteX282" fmla="*/ 298227 w 635726"/>
                <a:gd name="connsiteY282" fmla="*/ 375731 h 478932"/>
                <a:gd name="connsiteX283" fmla="*/ 299854 w 635726"/>
                <a:gd name="connsiteY283" fmla="*/ 377596 h 478932"/>
                <a:gd name="connsiteX284" fmla="*/ 301166 w 635726"/>
                <a:gd name="connsiteY284" fmla="*/ 379935 h 478932"/>
                <a:gd name="connsiteX285" fmla="*/ 301277 w 635726"/>
                <a:gd name="connsiteY285" fmla="*/ 382037 h 478932"/>
                <a:gd name="connsiteX286" fmla="*/ 300692 w 635726"/>
                <a:gd name="connsiteY286" fmla="*/ 383317 h 478932"/>
                <a:gd name="connsiteX287" fmla="*/ 300692 w 635726"/>
                <a:gd name="connsiteY287" fmla="*/ 385182 h 478932"/>
                <a:gd name="connsiteX288" fmla="*/ 300455 w 635726"/>
                <a:gd name="connsiteY288" fmla="*/ 386936 h 478932"/>
                <a:gd name="connsiteX289" fmla="*/ 300913 w 635726"/>
                <a:gd name="connsiteY289" fmla="*/ 387631 h 478932"/>
                <a:gd name="connsiteX290" fmla="*/ 301608 w 635726"/>
                <a:gd name="connsiteY290" fmla="*/ 387868 h 478932"/>
                <a:gd name="connsiteX291" fmla="*/ 302541 w 635726"/>
                <a:gd name="connsiteY291" fmla="*/ 388801 h 478932"/>
                <a:gd name="connsiteX292" fmla="*/ 303363 w 635726"/>
                <a:gd name="connsiteY292" fmla="*/ 389844 h 478932"/>
                <a:gd name="connsiteX293" fmla="*/ 303822 w 635726"/>
                <a:gd name="connsiteY293" fmla="*/ 390887 h 478932"/>
                <a:gd name="connsiteX294" fmla="*/ 303932 w 635726"/>
                <a:gd name="connsiteY294" fmla="*/ 393921 h 478932"/>
                <a:gd name="connsiteX295" fmla="*/ 303584 w 635726"/>
                <a:gd name="connsiteY295" fmla="*/ 396372 h 478932"/>
                <a:gd name="connsiteX296" fmla="*/ 303822 w 635726"/>
                <a:gd name="connsiteY296" fmla="*/ 398711 h 478932"/>
                <a:gd name="connsiteX297" fmla="*/ 305560 w 635726"/>
                <a:gd name="connsiteY297" fmla="*/ 401033 h 478932"/>
                <a:gd name="connsiteX298" fmla="*/ 307425 w 635726"/>
                <a:gd name="connsiteY298" fmla="*/ 402424 h 478932"/>
                <a:gd name="connsiteX299" fmla="*/ 310096 w 635726"/>
                <a:gd name="connsiteY299" fmla="*/ 403704 h 478932"/>
                <a:gd name="connsiteX300" fmla="*/ 313004 w 635726"/>
                <a:gd name="connsiteY300" fmla="*/ 404526 h 478932"/>
                <a:gd name="connsiteX301" fmla="*/ 316987 w 635726"/>
                <a:gd name="connsiteY301" fmla="*/ 404637 h 478932"/>
                <a:gd name="connsiteX302" fmla="*/ 318266 w 635726"/>
                <a:gd name="connsiteY302" fmla="*/ 404984 h 478932"/>
                <a:gd name="connsiteX303" fmla="*/ 319546 w 635726"/>
                <a:gd name="connsiteY303" fmla="*/ 405696 h 478932"/>
                <a:gd name="connsiteX304" fmla="*/ 320716 w 635726"/>
                <a:gd name="connsiteY304" fmla="*/ 406518 h 478932"/>
                <a:gd name="connsiteX305" fmla="*/ 323039 w 635726"/>
                <a:gd name="connsiteY305" fmla="*/ 408493 h 478932"/>
                <a:gd name="connsiteX306" fmla="*/ 323734 w 635726"/>
                <a:gd name="connsiteY306" fmla="*/ 408825 h 478932"/>
                <a:gd name="connsiteX307" fmla="*/ 324319 w 635726"/>
                <a:gd name="connsiteY307" fmla="*/ 408715 h 478932"/>
                <a:gd name="connsiteX308" fmla="*/ 327370 w 635726"/>
                <a:gd name="connsiteY308" fmla="*/ 409774 h 478932"/>
                <a:gd name="connsiteX309" fmla="*/ 328192 w 635726"/>
                <a:gd name="connsiteY309" fmla="*/ 410232 h 478932"/>
                <a:gd name="connsiteX310" fmla="*/ 328887 w 635726"/>
                <a:gd name="connsiteY310" fmla="*/ 411511 h 478932"/>
                <a:gd name="connsiteX311" fmla="*/ 329472 w 635726"/>
                <a:gd name="connsiteY311" fmla="*/ 413155 h 478932"/>
                <a:gd name="connsiteX312" fmla="*/ 330404 w 635726"/>
                <a:gd name="connsiteY312" fmla="*/ 414547 h 478932"/>
                <a:gd name="connsiteX313" fmla="*/ 332269 w 635726"/>
                <a:gd name="connsiteY313" fmla="*/ 414894 h 478932"/>
                <a:gd name="connsiteX314" fmla="*/ 334245 w 635726"/>
                <a:gd name="connsiteY314" fmla="*/ 415716 h 478932"/>
                <a:gd name="connsiteX315" fmla="*/ 335287 w 635726"/>
                <a:gd name="connsiteY315" fmla="*/ 418292 h 478932"/>
                <a:gd name="connsiteX316" fmla="*/ 335983 w 635726"/>
                <a:gd name="connsiteY316" fmla="*/ 423064 h 478932"/>
                <a:gd name="connsiteX317" fmla="*/ 342179 w 635726"/>
                <a:gd name="connsiteY317" fmla="*/ 435076 h 478932"/>
                <a:gd name="connsiteX318" fmla="*/ 344280 w 635726"/>
                <a:gd name="connsiteY318" fmla="*/ 435424 h 478932"/>
                <a:gd name="connsiteX319" fmla="*/ 346145 w 635726"/>
                <a:gd name="connsiteY319" fmla="*/ 436941 h 478932"/>
                <a:gd name="connsiteX320" fmla="*/ 347662 w 635726"/>
                <a:gd name="connsiteY320" fmla="*/ 439517 h 478932"/>
                <a:gd name="connsiteX321" fmla="*/ 348484 w 635726"/>
                <a:gd name="connsiteY321" fmla="*/ 442662 h 478932"/>
                <a:gd name="connsiteX322" fmla="*/ 348595 w 635726"/>
                <a:gd name="connsiteY322" fmla="*/ 444653 h 478932"/>
                <a:gd name="connsiteX323" fmla="*/ 347899 w 635726"/>
                <a:gd name="connsiteY323" fmla="*/ 446866 h 478932"/>
                <a:gd name="connsiteX324" fmla="*/ 347662 w 635726"/>
                <a:gd name="connsiteY324" fmla="*/ 448383 h 478932"/>
                <a:gd name="connsiteX325" fmla="*/ 347773 w 635726"/>
                <a:gd name="connsiteY325" fmla="*/ 450122 h 478932"/>
                <a:gd name="connsiteX326" fmla="*/ 348706 w 635726"/>
                <a:gd name="connsiteY326" fmla="*/ 454073 h 478932"/>
                <a:gd name="connsiteX327" fmla="*/ 348595 w 635726"/>
                <a:gd name="connsiteY327" fmla="*/ 455131 h 478932"/>
                <a:gd name="connsiteX328" fmla="*/ 347773 w 635726"/>
                <a:gd name="connsiteY328" fmla="*/ 458055 h 478932"/>
                <a:gd name="connsiteX329" fmla="*/ 347773 w 635726"/>
                <a:gd name="connsiteY329" fmla="*/ 459684 h 478932"/>
                <a:gd name="connsiteX330" fmla="*/ 348358 w 635726"/>
                <a:gd name="connsiteY330" fmla="*/ 460726 h 478932"/>
                <a:gd name="connsiteX331" fmla="*/ 351503 w 635726"/>
                <a:gd name="connsiteY331" fmla="*/ 465294 h 478932"/>
                <a:gd name="connsiteX332" fmla="*/ 351613 w 635726"/>
                <a:gd name="connsiteY332" fmla="*/ 465752 h 478932"/>
                <a:gd name="connsiteX333" fmla="*/ 351377 w 635726"/>
                <a:gd name="connsiteY333" fmla="*/ 466447 h 478932"/>
                <a:gd name="connsiteX334" fmla="*/ 351487 w 635726"/>
                <a:gd name="connsiteY334" fmla="*/ 467253 h 478932"/>
                <a:gd name="connsiteX335" fmla="*/ 352072 w 635726"/>
                <a:gd name="connsiteY335" fmla="*/ 468313 h 478932"/>
                <a:gd name="connsiteX336" fmla="*/ 352799 w 635726"/>
                <a:gd name="connsiteY336" fmla="*/ 468897 h 478932"/>
                <a:gd name="connsiteX337" fmla="*/ 354316 w 635726"/>
                <a:gd name="connsiteY337" fmla="*/ 469482 h 478932"/>
                <a:gd name="connsiteX338" fmla="*/ 355138 w 635726"/>
                <a:gd name="connsiteY338" fmla="*/ 469940 h 478932"/>
                <a:gd name="connsiteX339" fmla="*/ 359674 w 635726"/>
                <a:gd name="connsiteY339" fmla="*/ 474018 h 478932"/>
                <a:gd name="connsiteX340" fmla="*/ 360954 w 635726"/>
                <a:gd name="connsiteY340" fmla="*/ 474492 h 478932"/>
                <a:gd name="connsiteX341" fmla="*/ 368429 w 635726"/>
                <a:gd name="connsiteY341" fmla="*/ 472516 h 478932"/>
                <a:gd name="connsiteX342" fmla="*/ 371464 w 635726"/>
                <a:gd name="connsiteY342" fmla="*/ 472753 h 478932"/>
                <a:gd name="connsiteX343" fmla="*/ 377169 w 635726"/>
                <a:gd name="connsiteY343" fmla="*/ 474271 h 478932"/>
                <a:gd name="connsiteX344" fmla="*/ 378212 w 635726"/>
                <a:gd name="connsiteY344" fmla="*/ 475313 h 478932"/>
                <a:gd name="connsiteX345" fmla="*/ 379524 w 635726"/>
                <a:gd name="connsiteY345" fmla="*/ 477194 h 478932"/>
                <a:gd name="connsiteX346" fmla="*/ 381736 w 635726"/>
                <a:gd name="connsiteY346" fmla="*/ 478474 h 478932"/>
                <a:gd name="connsiteX347" fmla="*/ 384297 w 635726"/>
                <a:gd name="connsiteY347" fmla="*/ 478933 h 478932"/>
                <a:gd name="connsiteX348" fmla="*/ 386968 w 635726"/>
                <a:gd name="connsiteY348" fmla="*/ 478696 h 478932"/>
                <a:gd name="connsiteX349" fmla="*/ 387078 w 635726"/>
                <a:gd name="connsiteY349" fmla="*/ 478696 h 478932"/>
                <a:gd name="connsiteX350" fmla="*/ 385909 w 635726"/>
                <a:gd name="connsiteY350" fmla="*/ 476594 h 478932"/>
                <a:gd name="connsiteX351" fmla="*/ 385798 w 635726"/>
                <a:gd name="connsiteY351" fmla="*/ 474713 h 478932"/>
                <a:gd name="connsiteX352" fmla="*/ 386383 w 635726"/>
                <a:gd name="connsiteY352" fmla="*/ 472848 h 478932"/>
                <a:gd name="connsiteX353" fmla="*/ 391156 w 635726"/>
                <a:gd name="connsiteY353" fmla="*/ 464693 h 478932"/>
                <a:gd name="connsiteX354" fmla="*/ 391994 w 635726"/>
                <a:gd name="connsiteY354" fmla="*/ 461533 h 478932"/>
                <a:gd name="connsiteX355" fmla="*/ 391756 w 635726"/>
                <a:gd name="connsiteY355" fmla="*/ 457692 h 478932"/>
                <a:gd name="connsiteX356" fmla="*/ 392215 w 635726"/>
                <a:gd name="connsiteY356" fmla="*/ 456523 h 478932"/>
                <a:gd name="connsiteX357" fmla="*/ 394665 w 635726"/>
                <a:gd name="connsiteY357" fmla="*/ 452792 h 478932"/>
                <a:gd name="connsiteX358" fmla="*/ 395360 w 635726"/>
                <a:gd name="connsiteY358" fmla="*/ 451054 h 478932"/>
                <a:gd name="connsiteX359" fmla="*/ 395249 w 635726"/>
                <a:gd name="connsiteY359" fmla="*/ 448715 h 478932"/>
                <a:gd name="connsiteX360" fmla="*/ 395012 w 635726"/>
                <a:gd name="connsiteY360" fmla="*/ 446739 h 478932"/>
                <a:gd name="connsiteX361" fmla="*/ 395012 w 635726"/>
                <a:gd name="connsiteY361" fmla="*/ 444875 h 478932"/>
                <a:gd name="connsiteX362" fmla="*/ 395834 w 635726"/>
                <a:gd name="connsiteY362" fmla="*/ 443231 h 478932"/>
                <a:gd name="connsiteX363" fmla="*/ 397114 w 635726"/>
                <a:gd name="connsiteY363" fmla="*/ 449063 h 478932"/>
                <a:gd name="connsiteX364" fmla="*/ 394317 w 635726"/>
                <a:gd name="connsiteY364" fmla="*/ 459446 h 478932"/>
                <a:gd name="connsiteX365" fmla="*/ 394080 w 635726"/>
                <a:gd name="connsiteY365" fmla="*/ 465389 h 478932"/>
                <a:gd name="connsiteX366" fmla="*/ 403862 w 635726"/>
                <a:gd name="connsiteY366" fmla="*/ 456633 h 478932"/>
                <a:gd name="connsiteX367" fmla="*/ 407150 w 635726"/>
                <a:gd name="connsiteY367" fmla="*/ 449868 h 478932"/>
                <a:gd name="connsiteX368" fmla="*/ 409947 w 635726"/>
                <a:gd name="connsiteY368" fmla="*/ 445554 h 478932"/>
                <a:gd name="connsiteX369" fmla="*/ 409710 w 635726"/>
                <a:gd name="connsiteY369" fmla="*/ 443910 h 478932"/>
                <a:gd name="connsiteX370" fmla="*/ 407387 w 635726"/>
                <a:gd name="connsiteY370" fmla="*/ 441224 h 478932"/>
                <a:gd name="connsiteX371" fmla="*/ 405996 w 635726"/>
                <a:gd name="connsiteY371" fmla="*/ 439959 h 478932"/>
                <a:gd name="connsiteX372" fmla="*/ 404226 w 635726"/>
                <a:gd name="connsiteY372" fmla="*/ 438917 h 478932"/>
                <a:gd name="connsiteX373" fmla="*/ 402124 w 635726"/>
                <a:gd name="connsiteY373" fmla="*/ 438805 h 478932"/>
                <a:gd name="connsiteX374" fmla="*/ 399911 w 635726"/>
                <a:gd name="connsiteY374" fmla="*/ 440323 h 478932"/>
                <a:gd name="connsiteX375" fmla="*/ 394680 w 635726"/>
                <a:gd name="connsiteY375" fmla="*/ 433796 h 478932"/>
                <a:gd name="connsiteX376" fmla="*/ 393400 w 635726"/>
                <a:gd name="connsiteY376" fmla="*/ 432753 h 478932"/>
                <a:gd name="connsiteX377" fmla="*/ 391282 w 635726"/>
                <a:gd name="connsiteY377" fmla="*/ 432168 h 478932"/>
                <a:gd name="connsiteX378" fmla="*/ 390934 w 635726"/>
                <a:gd name="connsiteY378" fmla="*/ 429939 h 478932"/>
                <a:gd name="connsiteX379" fmla="*/ 391772 w 635726"/>
                <a:gd name="connsiteY379" fmla="*/ 425973 h 478932"/>
                <a:gd name="connsiteX380" fmla="*/ 389892 w 635726"/>
                <a:gd name="connsiteY380" fmla="*/ 422354 h 478932"/>
                <a:gd name="connsiteX381" fmla="*/ 386399 w 635726"/>
                <a:gd name="connsiteY381" fmla="*/ 417106 h 478932"/>
                <a:gd name="connsiteX382" fmla="*/ 383712 w 635726"/>
                <a:gd name="connsiteY382" fmla="*/ 411859 h 478932"/>
                <a:gd name="connsiteX383" fmla="*/ 384060 w 635726"/>
                <a:gd name="connsiteY383" fmla="*/ 408130 h 478932"/>
                <a:gd name="connsiteX384" fmla="*/ 383949 w 635726"/>
                <a:gd name="connsiteY384" fmla="*/ 407087 h 478932"/>
                <a:gd name="connsiteX385" fmla="*/ 382669 w 635726"/>
                <a:gd name="connsiteY385" fmla="*/ 405569 h 478932"/>
                <a:gd name="connsiteX386" fmla="*/ 379998 w 635726"/>
                <a:gd name="connsiteY386" fmla="*/ 401476 h 478932"/>
                <a:gd name="connsiteX387" fmla="*/ 378117 w 635726"/>
                <a:gd name="connsiteY387" fmla="*/ 400306 h 478932"/>
                <a:gd name="connsiteX388" fmla="*/ 378007 w 635726"/>
                <a:gd name="connsiteY388" fmla="*/ 399374 h 478932"/>
                <a:gd name="connsiteX389" fmla="*/ 380472 w 635726"/>
                <a:gd name="connsiteY389" fmla="*/ 398916 h 478932"/>
                <a:gd name="connsiteX390" fmla="*/ 381863 w 635726"/>
                <a:gd name="connsiteY390" fmla="*/ 400085 h 478932"/>
                <a:gd name="connsiteX391" fmla="*/ 382795 w 635726"/>
                <a:gd name="connsiteY391" fmla="*/ 401935 h 478932"/>
                <a:gd name="connsiteX392" fmla="*/ 384312 w 635726"/>
                <a:gd name="connsiteY392" fmla="*/ 403689 h 478932"/>
                <a:gd name="connsiteX393" fmla="*/ 386526 w 635726"/>
                <a:gd name="connsiteY393" fmla="*/ 404511 h 478932"/>
                <a:gd name="connsiteX394" fmla="*/ 388280 w 635726"/>
                <a:gd name="connsiteY394" fmla="*/ 404400 h 478932"/>
                <a:gd name="connsiteX395" fmla="*/ 388738 w 635726"/>
                <a:gd name="connsiteY395" fmla="*/ 405096 h 478932"/>
                <a:gd name="connsiteX396" fmla="*/ 387347 w 635726"/>
                <a:gd name="connsiteY396" fmla="*/ 408130 h 478932"/>
                <a:gd name="connsiteX397" fmla="*/ 388043 w 635726"/>
                <a:gd name="connsiteY397" fmla="*/ 411386 h 478932"/>
                <a:gd name="connsiteX398" fmla="*/ 390602 w 635726"/>
                <a:gd name="connsiteY398" fmla="*/ 416869 h 478932"/>
                <a:gd name="connsiteX399" fmla="*/ 395407 w 635726"/>
                <a:gd name="connsiteY399" fmla="*/ 424930 h 478932"/>
                <a:gd name="connsiteX400" fmla="*/ 405553 w 635726"/>
                <a:gd name="connsiteY400" fmla="*/ 431236 h 478932"/>
                <a:gd name="connsiteX401" fmla="*/ 407529 w 635726"/>
                <a:gd name="connsiteY401" fmla="*/ 431931 h 478932"/>
                <a:gd name="connsiteX402" fmla="*/ 408809 w 635726"/>
                <a:gd name="connsiteY402" fmla="*/ 431346 h 478932"/>
                <a:gd name="connsiteX403" fmla="*/ 408920 w 635726"/>
                <a:gd name="connsiteY403" fmla="*/ 428422 h 478932"/>
                <a:gd name="connsiteX404" fmla="*/ 408335 w 635726"/>
                <a:gd name="connsiteY404" fmla="*/ 426905 h 478932"/>
                <a:gd name="connsiteX405" fmla="*/ 406707 w 635726"/>
                <a:gd name="connsiteY405" fmla="*/ 424582 h 478932"/>
                <a:gd name="connsiteX406" fmla="*/ 406123 w 635726"/>
                <a:gd name="connsiteY406" fmla="*/ 423412 h 478932"/>
                <a:gd name="connsiteX407" fmla="*/ 404352 w 635726"/>
                <a:gd name="connsiteY407" fmla="*/ 412918 h 478932"/>
                <a:gd name="connsiteX408" fmla="*/ 404606 w 635726"/>
                <a:gd name="connsiteY408" fmla="*/ 410816 h 478932"/>
                <a:gd name="connsiteX409" fmla="*/ 405427 w 635726"/>
                <a:gd name="connsiteY409" fmla="*/ 408715 h 478932"/>
                <a:gd name="connsiteX410" fmla="*/ 404606 w 635726"/>
                <a:gd name="connsiteY410" fmla="*/ 408382 h 478932"/>
                <a:gd name="connsiteX411" fmla="*/ 404352 w 635726"/>
                <a:gd name="connsiteY411" fmla="*/ 407925 h 478932"/>
                <a:gd name="connsiteX412" fmla="*/ 403531 w 635726"/>
                <a:gd name="connsiteY412" fmla="*/ 408272 h 478932"/>
                <a:gd name="connsiteX413" fmla="*/ 403183 w 635726"/>
                <a:gd name="connsiteY413" fmla="*/ 408509 h 478932"/>
                <a:gd name="connsiteX414" fmla="*/ 402946 w 635726"/>
                <a:gd name="connsiteY414" fmla="*/ 408272 h 478932"/>
                <a:gd name="connsiteX415" fmla="*/ 402361 w 635726"/>
                <a:gd name="connsiteY415" fmla="*/ 407103 h 478932"/>
                <a:gd name="connsiteX416" fmla="*/ 405870 w 635726"/>
                <a:gd name="connsiteY416" fmla="*/ 406755 h 478932"/>
                <a:gd name="connsiteX417" fmla="*/ 407150 w 635726"/>
                <a:gd name="connsiteY417" fmla="*/ 409315 h 478932"/>
                <a:gd name="connsiteX418" fmla="*/ 406691 w 635726"/>
                <a:gd name="connsiteY418" fmla="*/ 420868 h 478932"/>
                <a:gd name="connsiteX419" fmla="*/ 407513 w 635726"/>
                <a:gd name="connsiteY419" fmla="*/ 421547 h 478932"/>
                <a:gd name="connsiteX420" fmla="*/ 411828 w 635726"/>
                <a:gd name="connsiteY420" fmla="*/ 418655 h 478932"/>
                <a:gd name="connsiteX421" fmla="*/ 411828 w 635726"/>
                <a:gd name="connsiteY421" fmla="*/ 428564 h 478932"/>
                <a:gd name="connsiteX422" fmla="*/ 412413 w 635726"/>
                <a:gd name="connsiteY422" fmla="*/ 432658 h 478932"/>
                <a:gd name="connsiteX423" fmla="*/ 413930 w 635726"/>
                <a:gd name="connsiteY423" fmla="*/ 436609 h 478932"/>
                <a:gd name="connsiteX424" fmla="*/ 415447 w 635726"/>
                <a:gd name="connsiteY424" fmla="*/ 436956 h 478932"/>
                <a:gd name="connsiteX425" fmla="*/ 420125 w 635726"/>
                <a:gd name="connsiteY425" fmla="*/ 433575 h 478932"/>
                <a:gd name="connsiteX426" fmla="*/ 421057 w 635726"/>
                <a:gd name="connsiteY426" fmla="*/ 433337 h 478932"/>
                <a:gd name="connsiteX427" fmla="*/ 423159 w 635726"/>
                <a:gd name="connsiteY427" fmla="*/ 433337 h 478932"/>
                <a:gd name="connsiteX428" fmla="*/ 424550 w 635726"/>
                <a:gd name="connsiteY428" fmla="*/ 432753 h 478932"/>
                <a:gd name="connsiteX429" fmla="*/ 434127 w 635726"/>
                <a:gd name="connsiteY429" fmla="*/ 424108 h 478932"/>
                <a:gd name="connsiteX430" fmla="*/ 435171 w 635726"/>
                <a:gd name="connsiteY430" fmla="*/ 421532 h 478932"/>
                <a:gd name="connsiteX431" fmla="*/ 432500 w 635726"/>
                <a:gd name="connsiteY431" fmla="*/ 420489 h 478932"/>
                <a:gd name="connsiteX432" fmla="*/ 432847 w 635726"/>
                <a:gd name="connsiteY432" fmla="*/ 420252 h 478932"/>
                <a:gd name="connsiteX433" fmla="*/ 433306 w 635726"/>
                <a:gd name="connsiteY433" fmla="*/ 420141 h 478932"/>
                <a:gd name="connsiteX434" fmla="*/ 433417 w 635726"/>
                <a:gd name="connsiteY434" fmla="*/ 419904 h 478932"/>
                <a:gd name="connsiteX435" fmla="*/ 433306 w 635726"/>
                <a:gd name="connsiteY435" fmla="*/ 419082 h 478932"/>
                <a:gd name="connsiteX436" fmla="*/ 434127 w 635726"/>
                <a:gd name="connsiteY436" fmla="*/ 418971 h 478932"/>
                <a:gd name="connsiteX437" fmla="*/ 435882 w 635726"/>
                <a:gd name="connsiteY437" fmla="*/ 419445 h 478932"/>
                <a:gd name="connsiteX438" fmla="*/ 436814 w 635726"/>
                <a:gd name="connsiteY438" fmla="*/ 416632 h 478932"/>
                <a:gd name="connsiteX439" fmla="*/ 437162 w 635726"/>
                <a:gd name="connsiteY439" fmla="*/ 412792 h 478932"/>
                <a:gd name="connsiteX440" fmla="*/ 437051 w 635726"/>
                <a:gd name="connsiteY440" fmla="*/ 409631 h 478932"/>
                <a:gd name="connsiteX441" fmla="*/ 436119 w 635726"/>
                <a:gd name="connsiteY441" fmla="*/ 409869 h 478932"/>
                <a:gd name="connsiteX442" fmla="*/ 435771 w 635726"/>
                <a:gd name="connsiteY442" fmla="*/ 411259 h 478932"/>
                <a:gd name="connsiteX443" fmla="*/ 434949 w 635726"/>
                <a:gd name="connsiteY443" fmla="*/ 412555 h 478932"/>
                <a:gd name="connsiteX444" fmla="*/ 433322 w 635726"/>
                <a:gd name="connsiteY444" fmla="*/ 414767 h 478932"/>
                <a:gd name="connsiteX445" fmla="*/ 432042 w 635726"/>
                <a:gd name="connsiteY445" fmla="*/ 416632 h 478932"/>
                <a:gd name="connsiteX446" fmla="*/ 429102 w 635726"/>
                <a:gd name="connsiteY446" fmla="*/ 419208 h 478932"/>
                <a:gd name="connsiteX447" fmla="*/ 425846 w 635726"/>
                <a:gd name="connsiteY447" fmla="*/ 421310 h 478932"/>
                <a:gd name="connsiteX448" fmla="*/ 423523 w 635726"/>
                <a:gd name="connsiteY448" fmla="*/ 422132 h 478932"/>
                <a:gd name="connsiteX449" fmla="*/ 423176 w 635726"/>
                <a:gd name="connsiteY449" fmla="*/ 420505 h 478932"/>
                <a:gd name="connsiteX450" fmla="*/ 424913 w 635726"/>
                <a:gd name="connsiteY450" fmla="*/ 417581 h 478932"/>
                <a:gd name="connsiteX451" fmla="*/ 427585 w 635726"/>
                <a:gd name="connsiteY451" fmla="*/ 414672 h 478932"/>
                <a:gd name="connsiteX452" fmla="*/ 432847 w 635726"/>
                <a:gd name="connsiteY452" fmla="*/ 411291 h 478932"/>
                <a:gd name="connsiteX453" fmla="*/ 432958 w 635726"/>
                <a:gd name="connsiteY453" fmla="*/ 408256 h 478932"/>
                <a:gd name="connsiteX454" fmla="*/ 430983 w 635726"/>
                <a:gd name="connsiteY454" fmla="*/ 405585 h 478932"/>
                <a:gd name="connsiteX455" fmla="*/ 427474 w 635726"/>
                <a:gd name="connsiteY455" fmla="*/ 404874 h 478932"/>
                <a:gd name="connsiteX456" fmla="*/ 415226 w 635726"/>
                <a:gd name="connsiteY456" fmla="*/ 406043 h 478932"/>
                <a:gd name="connsiteX457" fmla="*/ 418165 w 635726"/>
                <a:gd name="connsiteY457" fmla="*/ 404163 h 478932"/>
                <a:gd name="connsiteX458" fmla="*/ 421658 w 635726"/>
                <a:gd name="connsiteY458" fmla="*/ 402645 h 478932"/>
                <a:gd name="connsiteX459" fmla="*/ 425498 w 635726"/>
                <a:gd name="connsiteY459" fmla="*/ 401713 h 478932"/>
                <a:gd name="connsiteX460" fmla="*/ 429102 w 635726"/>
                <a:gd name="connsiteY460" fmla="*/ 401365 h 478932"/>
                <a:gd name="connsiteX461" fmla="*/ 428865 w 635726"/>
                <a:gd name="connsiteY461" fmla="*/ 400196 h 478932"/>
                <a:gd name="connsiteX462" fmla="*/ 427000 w 635726"/>
                <a:gd name="connsiteY462" fmla="*/ 399848 h 478932"/>
                <a:gd name="connsiteX463" fmla="*/ 423507 w 635726"/>
                <a:gd name="connsiteY463" fmla="*/ 398442 h 478932"/>
                <a:gd name="connsiteX464" fmla="*/ 421642 w 635726"/>
                <a:gd name="connsiteY464" fmla="*/ 398331 h 478932"/>
                <a:gd name="connsiteX465" fmla="*/ 420252 w 635726"/>
                <a:gd name="connsiteY465" fmla="*/ 398806 h 478932"/>
                <a:gd name="connsiteX466" fmla="*/ 417928 w 635726"/>
                <a:gd name="connsiteY466" fmla="*/ 399848 h 478932"/>
                <a:gd name="connsiteX467" fmla="*/ 416396 w 635726"/>
                <a:gd name="connsiteY467" fmla="*/ 400306 h 478932"/>
                <a:gd name="connsiteX468" fmla="*/ 404494 w 635726"/>
                <a:gd name="connsiteY468" fmla="*/ 400070 h 478932"/>
                <a:gd name="connsiteX469" fmla="*/ 402282 w 635726"/>
                <a:gd name="connsiteY469" fmla="*/ 401697 h 478932"/>
                <a:gd name="connsiteX470" fmla="*/ 402172 w 635726"/>
                <a:gd name="connsiteY470" fmla="*/ 400654 h 478932"/>
                <a:gd name="connsiteX471" fmla="*/ 401935 w 635726"/>
                <a:gd name="connsiteY471" fmla="*/ 399722 h 478932"/>
                <a:gd name="connsiteX472" fmla="*/ 402756 w 635726"/>
                <a:gd name="connsiteY472" fmla="*/ 397967 h 478932"/>
                <a:gd name="connsiteX473" fmla="*/ 403799 w 635726"/>
                <a:gd name="connsiteY473" fmla="*/ 397035 h 478932"/>
                <a:gd name="connsiteX474" fmla="*/ 407892 w 635726"/>
                <a:gd name="connsiteY474" fmla="*/ 396340 h 478932"/>
                <a:gd name="connsiteX475" fmla="*/ 417438 w 635726"/>
                <a:gd name="connsiteY475" fmla="*/ 396102 h 478932"/>
                <a:gd name="connsiteX476" fmla="*/ 420599 w 635726"/>
                <a:gd name="connsiteY476" fmla="*/ 395170 h 478932"/>
                <a:gd name="connsiteX477" fmla="*/ 419556 w 635726"/>
                <a:gd name="connsiteY477" fmla="*/ 393890 h 478932"/>
                <a:gd name="connsiteX478" fmla="*/ 418623 w 635726"/>
                <a:gd name="connsiteY478" fmla="*/ 392499 h 478932"/>
                <a:gd name="connsiteX479" fmla="*/ 417928 w 635726"/>
                <a:gd name="connsiteY479" fmla="*/ 390856 h 478932"/>
                <a:gd name="connsiteX480" fmla="*/ 417691 w 635726"/>
                <a:gd name="connsiteY480" fmla="*/ 389101 h 478932"/>
                <a:gd name="connsiteX481" fmla="*/ 418623 w 635726"/>
                <a:gd name="connsiteY481" fmla="*/ 388865 h 478932"/>
                <a:gd name="connsiteX482" fmla="*/ 419904 w 635726"/>
                <a:gd name="connsiteY482" fmla="*/ 390745 h 478932"/>
                <a:gd name="connsiteX483" fmla="*/ 421074 w 635726"/>
                <a:gd name="connsiteY483" fmla="*/ 391677 h 478932"/>
                <a:gd name="connsiteX484" fmla="*/ 426668 w 635726"/>
                <a:gd name="connsiteY484" fmla="*/ 395186 h 478932"/>
                <a:gd name="connsiteX485" fmla="*/ 428407 w 635726"/>
                <a:gd name="connsiteY485" fmla="*/ 395297 h 478932"/>
                <a:gd name="connsiteX486" fmla="*/ 430034 w 635726"/>
                <a:gd name="connsiteY486" fmla="*/ 395060 h 478932"/>
                <a:gd name="connsiteX487" fmla="*/ 432737 w 635726"/>
                <a:gd name="connsiteY487" fmla="*/ 395170 h 478932"/>
                <a:gd name="connsiteX488" fmla="*/ 434949 w 635726"/>
                <a:gd name="connsiteY488" fmla="*/ 396102 h 478932"/>
                <a:gd name="connsiteX489" fmla="*/ 436340 w 635726"/>
                <a:gd name="connsiteY489" fmla="*/ 397272 h 478932"/>
                <a:gd name="connsiteX490" fmla="*/ 437731 w 635726"/>
                <a:gd name="connsiteY490" fmla="*/ 398204 h 478932"/>
                <a:gd name="connsiteX491" fmla="*/ 440054 w 635726"/>
                <a:gd name="connsiteY491" fmla="*/ 398204 h 478932"/>
                <a:gd name="connsiteX492" fmla="*/ 441793 w 635726"/>
                <a:gd name="connsiteY492" fmla="*/ 396924 h 478932"/>
                <a:gd name="connsiteX493" fmla="*/ 442488 w 635726"/>
                <a:gd name="connsiteY493" fmla="*/ 394475 h 478932"/>
                <a:gd name="connsiteX494" fmla="*/ 442378 w 635726"/>
                <a:gd name="connsiteY494" fmla="*/ 391551 h 478932"/>
                <a:gd name="connsiteX495" fmla="*/ 441556 w 635726"/>
                <a:gd name="connsiteY495" fmla="*/ 389101 h 478932"/>
                <a:gd name="connsiteX496" fmla="*/ 443531 w 635726"/>
                <a:gd name="connsiteY496" fmla="*/ 389812 h 478932"/>
                <a:gd name="connsiteX497" fmla="*/ 444369 w 635726"/>
                <a:gd name="connsiteY497" fmla="*/ 391330 h 478932"/>
                <a:gd name="connsiteX498" fmla="*/ 444827 w 635726"/>
                <a:gd name="connsiteY498" fmla="*/ 393084 h 478932"/>
                <a:gd name="connsiteX499" fmla="*/ 445870 w 635726"/>
                <a:gd name="connsiteY499" fmla="*/ 394475 h 478932"/>
                <a:gd name="connsiteX500" fmla="*/ 447846 w 635726"/>
                <a:gd name="connsiteY500" fmla="*/ 395518 h 478932"/>
                <a:gd name="connsiteX501" fmla="*/ 448778 w 635726"/>
                <a:gd name="connsiteY501" fmla="*/ 394949 h 478932"/>
                <a:gd name="connsiteX502" fmla="*/ 449600 w 635726"/>
                <a:gd name="connsiteY502" fmla="*/ 393906 h 478932"/>
                <a:gd name="connsiteX503" fmla="*/ 451117 w 635726"/>
                <a:gd name="connsiteY503" fmla="*/ 393084 h 478932"/>
                <a:gd name="connsiteX504" fmla="*/ 459288 w 635726"/>
                <a:gd name="connsiteY504" fmla="*/ 384565 h 478932"/>
                <a:gd name="connsiteX505" fmla="*/ 460568 w 635726"/>
                <a:gd name="connsiteY505" fmla="*/ 383633 h 478932"/>
                <a:gd name="connsiteX506" fmla="*/ 461611 w 635726"/>
                <a:gd name="connsiteY506" fmla="*/ 382574 h 478932"/>
                <a:gd name="connsiteX507" fmla="*/ 462307 w 635726"/>
                <a:gd name="connsiteY507" fmla="*/ 381073 h 478932"/>
                <a:gd name="connsiteX508" fmla="*/ 462544 w 635726"/>
                <a:gd name="connsiteY508" fmla="*/ 379682 h 478932"/>
                <a:gd name="connsiteX509" fmla="*/ 462307 w 635726"/>
                <a:gd name="connsiteY509" fmla="*/ 379334 h 478932"/>
                <a:gd name="connsiteX510" fmla="*/ 461485 w 635726"/>
                <a:gd name="connsiteY510" fmla="*/ 379208 h 478932"/>
                <a:gd name="connsiteX511" fmla="*/ 454484 w 635726"/>
                <a:gd name="connsiteY511" fmla="*/ 374783 h 478932"/>
                <a:gd name="connsiteX512" fmla="*/ 452508 w 635726"/>
                <a:gd name="connsiteY512" fmla="*/ 373155 h 478932"/>
                <a:gd name="connsiteX513" fmla="*/ 454373 w 635726"/>
                <a:gd name="connsiteY513" fmla="*/ 372444 h 478932"/>
                <a:gd name="connsiteX514" fmla="*/ 457186 w 635726"/>
                <a:gd name="connsiteY514" fmla="*/ 373613 h 478932"/>
                <a:gd name="connsiteX515" fmla="*/ 462070 w 635726"/>
                <a:gd name="connsiteY515" fmla="*/ 377343 h 478932"/>
                <a:gd name="connsiteX516" fmla="*/ 465673 w 635726"/>
                <a:gd name="connsiteY516" fmla="*/ 379445 h 478932"/>
                <a:gd name="connsiteX517" fmla="*/ 467411 w 635726"/>
                <a:gd name="connsiteY517" fmla="*/ 378623 h 478932"/>
                <a:gd name="connsiteX518" fmla="*/ 468929 w 635726"/>
                <a:gd name="connsiteY518" fmla="*/ 376521 h 478932"/>
                <a:gd name="connsiteX519" fmla="*/ 471742 w 635726"/>
                <a:gd name="connsiteY519" fmla="*/ 375004 h 478932"/>
                <a:gd name="connsiteX520" fmla="*/ 474539 w 635726"/>
                <a:gd name="connsiteY520" fmla="*/ 374071 h 478932"/>
                <a:gd name="connsiteX521" fmla="*/ 480134 w 635726"/>
                <a:gd name="connsiteY521" fmla="*/ 370910 h 478932"/>
                <a:gd name="connsiteX522" fmla="*/ 486788 w 635726"/>
                <a:gd name="connsiteY522" fmla="*/ 368461 h 478932"/>
                <a:gd name="connsiteX523" fmla="*/ 487830 w 635726"/>
                <a:gd name="connsiteY523" fmla="*/ 367070 h 478932"/>
                <a:gd name="connsiteX524" fmla="*/ 486550 w 635726"/>
                <a:gd name="connsiteY524" fmla="*/ 365664 h 478932"/>
                <a:gd name="connsiteX525" fmla="*/ 483295 w 635726"/>
                <a:gd name="connsiteY525" fmla="*/ 364146 h 478932"/>
                <a:gd name="connsiteX526" fmla="*/ 483057 w 635726"/>
                <a:gd name="connsiteY526" fmla="*/ 363198 h 478932"/>
                <a:gd name="connsiteX527" fmla="*/ 484101 w 635726"/>
                <a:gd name="connsiteY527" fmla="*/ 362155 h 478932"/>
                <a:gd name="connsiteX528" fmla="*/ 485491 w 635726"/>
                <a:gd name="connsiteY528" fmla="*/ 362044 h 478932"/>
                <a:gd name="connsiteX529" fmla="*/ 488874 w 635726"/>
                <a:gd name="connsiteY529" fmla="*/ 362155 h 478932"/>
                <a:gd name="connsiteX530" fmla="*/ 492129 w 635726"/>
                <a:gd name="connsiteY530" fmla="*/ 361459 h 478932"/>
                <a:gd name="connsiteX531" fmla="*/ 493299 w 635726"/>
                <a:gd name="connsiteY531" fmla="*/ 360638 h 478932"/>
                <a:gd name="connsiteX532" fmla="*/ 499952 w 635726"/>
                <a:gd name="connsiteY532" fmla="*/ 353763 h 478932"/>
                <a:gd name="connsiteX533" fmla="*/ 501470 w 635726"/>
                <a:gd name="connsiteY533" fmla="*/ 350381 h 478932"/>
                <a:gd name="connsiteX534" fmla="*/ 501012 w 635726"/>
                <a:gd name="connsiteY534" fmla="*/ 345592 h 478932"/>
                <a:gd name="connsiteX535" fmla="*/ 500190 w 635726"/>
                <a:gd name="connsiteY535" fmla="*/ 345830 h 478932"/>
                <a:gd name="connsiteX536" fmla="*/ 500190 w 635726"/>
                <a:gd name="connsiteY536" fmla="*/ 346777 h 478932"/>
                <a:gd name="connsiteX537" fmla="*/ 499842 w 635726"/>
                <a:gd name="connsiteY537" fmla="*/ 346888 h 478932"/>
                <a:gd name="connsiteX538" fmla="*/ 497740 w 635726"/>
                <a:gd name="connsiteY538" fmla="*/ 346066 h 478932"/>
                <a:gd name="connsiteX539" fmla="*/ 496697 w 635726"/>
                <a:gd name="connsiteY539" fmla="*/ 344786 h 478932"/>
                <a:gd name="connsiteX540" fmla="*/ 495385 w 635726"/>
                <a:gd name="connsiteY540" fmla="*/ 343854 h 478932"/>
                <a:gd name="connsiteX541" fmla="*/ 490612 w 635726"/>
                <a:gd name="connsiteY541" fmla="*/ 343727 h 478932"/>
                <a:gd name="connsiteX542" fmla="*/ 488510 w 635726"/>
                <a:gd name="connsiteY542" fmla="*/ 342574 h 478932"/>
                <a:gd name="connsiteX543" fmla="*/ 486756 w 635726"/>
                <a:gd name="connsiteY543" fmla="*/ 340709 h 478932"/>
                <a:gd name="connsiteX544" fmla="*/ 485823 w 635726"/>
                <a:gd name="connsiteY544" fmla="*/ 338607 h 478932"/>
                <a:gd name="connsiteX545" fmla="*/ 487925 w 635726"/>
                <a:gd name="connsiteY545" fmla="*/ 339887 h 478932"/>
                <a:gd name="connsiteX546" fmla="*/ 489901 w 635726"/>
                <a:gd name="connsiteY546" fmla="*/ 340598 h 478932"/>
                <a:gd name="connsiteX547" fmla="*/ 491181 w 635726"/>
                <a:gd name="connsiteY547" fmla="*/ 340235 h 478932"/>
                <a:gd name="connsiteX548" fmla="*/ 491291 w 635726"/>
                <a:gd name="connsiteY548" fmla="*/ 338133 h 478932"/>
                <a:gd name="connsiteX549" fmla="*/ 490596 w 635726"/>
                <a:gd name="connsiteY549" fmla="*/ 335683 h 478932"/>
                <a:gd name="connsiteX550" fmla="*/ 488621 w 635726"/>
                <a:gd name="connsiteY550" fmla="*/ 332064 h 478932"/>
                <a:gd name="connsiteX551" fmla="*/ 487925 w 635726"/>
                <a:gd name="connsiteY551" fmla="*/ 329962 h 478932"/>
                <a:gd name="connsiteX552" fmla="*/ 488621 w 635726"/>
                <a:gd name="connsiteY552" fmla="*/ 329377 h 478932"/>
                <a:gd name="connsiteX553" fmla="*/ 493742 w 635726"/>
                <a:gd name="connsiteY553" fmla="*/ 331590 h 478932"/>
                <a:gd name="connsiteX554" fmla="*/ 493393 w 635726"/>
                <a:gd name="connsiteY554" fmla="*/ 331116 h 478932"/>
                <a:gd name="connsiteX555" fmla="*/ 493393 w 635726"/>
                <a:gd name="connsiteY555" fmla="*/ 329946 h 478932"/>
                <a:gd name="connsiteX556" fmla="*/ 493742 w 635726"/>
                <a:gd name="connsiteY556" fmla="*/ 328777 h 478932"/>
                <a:gd name="connsiteX557" fmla="*/ 494563 w 635726"/>
                <a:gd name="connsiteY557" fmla="*/ 328192 h 478932"/>
                <a:gd name="connsiteX558" fmla="*/ 497266 w 635726"/>
                <a:gd name="connsiteY558" fmla="*/ 329819 h 478932"/>
                <a:gd name="connsiteX559" fmla="*/ 495037 w 635726"/>
                <a:gd name="connsiteY559" fmla="*/ 334260 h 478932"/>
                <a:gd name="connsiteX560" fmla="*/ 494342 w 635726"/>
                <a:gd name="connsiteY560" fmla="*/ 336931 h 478932"/>
                <a:gd name="connsiteX561" fmla="*/ 495385 w 635726"/>
                <a:gd name="connsiteY561" fmla="*/ 337880 h 478932"/>
                <a:gd name="connsiteX562" fmla="*/ 497851 w 635726"/>
                <a:gd name="connsiteY562" fmla="*/ 338228 h 478932"/>
                <a:gd name="connsiteX563" fmla="*/ 499589 w 635726"/>
                <a:gd name="connsiteY563" fmla="*/ 339855 h 478932"/>
                <a:gd name="connsiteX564" fmla="*/ 501107 w 635726"/>
                <a:gd name="connsiteY564" fmla="*/ 341499 h 478932"/>
                <a:gd name="connsiteX565" fmla="*/ 502624 w 635726"/>
                <a:gd name="connsiteY565" fmla="*/ 342084 h 478932"/>
                <a:gd name="connsiteX566" fmla="*/ 505421 w 635726"/>
                <a:gd name="connsiteY566" fmla="*/ 340914 h 478932"/>
                <a:gd name="connsiteX567" fmla="*/ 509056 w 635726"/>
                <a:gd name="connsiteY567" fmla="*/ 338575 h 478932"/>
                <a:gd name="connsiteX568" fmla="*/ 515346 w 635726"/>
                <a:gd name="connsiteY568" fmla="*/ 333091 h 478932"/>
                <a:gd name="connsiteX569" fmla="*/ 516973 w 635726"/>
                <a:gd name="connsiteY569" fmla="*/ 329946 h 478932"/>
                <a:gd name="connsiteX570" fmla="*/ 518365 w 635726"/>
                <a:gd name="connsiteY570" fmla="*/ 326090 h 478932"/>
                <a:gd name="connsiteX571" fmla="*/ 520229 w 635726"/>
                <a:gd name="connsiteY571" fmla="*/ 322597 h 478932"/>
                <a:gd name="connsiteX572" fmla="*/ 523517 w 635726"/>
                <a:gd name="connsiteY572" fmla="*/ 320606 h 478932"/>
                <a:gd name="connsiteX573" fmla="*/ 524101 w 635726"/>
                <a:gd name="connsiteY573" fmla="*/ 320021 h 478932"/>
                <a:gd name="connsiteX574" fmla="*/ 524338 w 635726"/>
                <a:gd name="connsiteY574" fmla="*/ 318851 h 478932"/>
                <a:gd name="connsiteX575" fmla="*/ 524686 w 635726"/>
                <a:gd name="connsiteY575" fmla="*/ 317682 h 478932"/>
                <a:gd name="connsiteX576" fmla="*/ 525619 w 635726"/>
                <a:gd name="connsiteY576" fmla="*/ 316987 h 478932"/>
                <a:gd name="connsiteX577" fmla="*/ 526662 w 635726"/>
                <a:gd name="connsiteY577" fmla="*/ 316528 h 478932"/>
                <a:gd name="connsiteX578" fmla="*/ 532257 w 635726"/>
                <a:gd name="connsiteY578" fmla="*/ 311739 h 478932"/>
                <a:gd name="connsiteX579" fmla="*/ 533079 w 635726"/>
                <a:gd name="connsiteY579" fmla="*/ 310349 h 478932"/>
                <a:gd name="connsiteX580" fmla="*/ 533536 w 635726"/>
                <a:gd name="connsiteY580" fmla="*/ 307899 h 478932"/>
                <a:gd name="connsiteX581" fmla="*/ 532257 w 635726"/>
                <a:gd name="connsiteY581" fmla="*/ 308483 h 478932"/>
                <a:gd name="connsiteX582" fmla="*/ 531087 w 635726"/>
                <a:gd name="connsiteY582" fmla="*/ 309416 h 478932"/>
                <a:gd name="connsiteX583" fmla="*/ 530265 w 635726"/>
                <a:gd name="connsiteY583" fmla="*/ 310459 h 478932"/>
                <a:gd name="connsiteX584" fmla="*/ 529807 w 635726"/>
                <a:gd name="connsiteY584" fmla="*/ 311850 h 478932"/>
                <a:gd name="connsiteX585" fmla="*/ 527831 w 635726"/>
                <a:gd name="connsiteY585" fmla="*/ 309637 h 478932"/>
                <a:gd name="connsiteX586" fmla="*/ 526789 w 635726"/>
                <a:gd name="connsiteY586" fmla="*/ 308010 h 478932"/>
                <a:gd name="connsiteX587" fmla="*/ 526677 w 635726"/>
                <a:gd name="connsiteY587" fmla="*/ 306129 h 478932"/>
                <a:gd name="connsiteX588" fmla="*/ 528653 w 635726"/>
                <a:gd name="connsiteY588" fmla="*/ 298543 h 478932"/>
                <a:gd name="connsiteX589" fmla="*/ 529933 w 635726"/>
                <a:gd name="connsiteY589" fmla="*/ 296220 h 478932"/>
                <a:gd name="connsiteX590" fmla="*/ 531687 w 635726"/>
                <a:gd name="connsiteY590" fmla="*/ 295050 h 478932"/>
                <a:gd name="connsiteX591" fmla="*/ 535323 w 635726"/>
                <a:gd name="connsiteY591" fmla="*/ 291542 h 478932"/>
                <a:gd name="connsiteX592" fmla="*/ 537535 w 635726"/>
                <a:gd name="connsiteY592" fmla="*/ 290388 h 478932"/>
                <a:gd name="connsiteX593" fmla="*/ 538926 w 635726"/>
                <a:gd name="connsiteY593" fmla="*/ 292016 h 478932"/>
                <a:gd name="connsiteX594" fmla="*/ 539511 w 635726"/>
                <a:gd name="connsiteY594" fmla="*/ 293185 h 478932"/>
                <a:gd name="connsiteX595" fmla="*/ 541833 w 635726"/>
                <a:gd name="connsiteY595" fmla="*/ 295872 h 478932"/>
                <a:gd name="connsiteX596" fmla="*/ 542655 w 635726"/>
                <a:gd name="connsiteY596" fmla="*/ 297389 h 478932"/>
                <a:gd name="connsiteX597" fmla="*/ 544284 w 635726"/>
                <a:gd name="connsiteY597" fmla="*/ 295761 h 478932"/>
                <a:gd name="connsiteX598" fmla="*/ 546606 w 635726"/>
                <a:gd name="connsiteY598" fmla="*/ 294228 h 478932"/>
                <a:gd name="connsiteX599" fmla="*/ 549420 w 635726"/>
                <a:gd name="connsiteY599" fmla="*/ 292949 h 478932"/>
                <a:gd name="connsiteX600" fmla="*/ 552328 w 635726"/>
                <a:gd name="connsiteY600" fmla="*/ 292252 h 478932"/>
                <a:gd name="connsiteX601" fmla="*/ 555473 w 635726"/>
                <a:gd name="connsiteY601" fmla="*/ 290862 h 478932"/>
                <a:gd name="connsiteX602" fmla="*/ 556057 w 635726"/>
                <a:gd name="connsiteY602" fmla="*/ 288760 h 478932"/>
                <a:gd name="connsiteX603" fmla="*/ 555710 w 635726"/>
                <a:gd name="connsiteY603" fmla="*/ 286184 h 478932"/>
                <a:gd name="connsiteX604" fmla="*/ 556168 w 635726"/>
                <a:gd name="connsiteY604" fmla="*/ 283276 h 478932"/>
                <a:gd name="connsiteX605" fmla="*/ 558270 w 635726"/>
                <a:gd name="connsiteY605" fmla="*/ 280463 h 478932"/>
                <a:gd name="connsiteX606" fmla="*/ 563422 w 635726"/>
                <a:gd name="connsiteY606" fmla="*/ 276860 h 478932"/>
                <a:gd name="connsiteX607" fmla="*/ 565051 w 635726"/>
                <a:gd name="connsiteY607" fmla="*/ 274409 h 478932"/>
                <a:gd name="connsiteX608" fmla="*/ 564813 w 635726"/>
                <a:gd name="connsiteY608" fmla="*/ 271154 h 478932"/>
                <a:gd name="connsiteX609" fmla="*/ 562253 w 635726"/>
                <a:gd name="connsiteY609" fmla="*/ 270333 h 478932"/>
                <a:gd name="connsiteX610" fmla="*/ 559203 w 635726"/>
                <a:gd name="connsiteY610" fmla="*/ 270221 h 478932"/>
                <a:gd name="connsiteX611" fmla="*/ 557464 w 635726"/>
                <a:gd name="connsiteY611" fmla="*/ 268341 h 478932"/>
                <a:gd name="connsiteX612" fmla="*/ 560135 w 635726"/>
                <a:gd name="connsiteY612" fmla="*/ 268104 h 478932"/>
                <a:gd name="connsiteX613" fmla="*/ 563296 w 635726"/>
                <a:gd name="connsiteY613" fmla="*/ 268341 h 478932"/>
                <a:gd name="connsiteX614" fmla="*/ 565856 w 635726"/>
                <a:gd name="connsiteY614" fmla="*/ 269400 h 478932"/>
                <a:gd name="connsiteX615" fmla="*/ 567247 w 635726"/>
                <a:gd name="connsiteY615" fmla="*/ 271833 h 478932"/>
                <a:gd name="connsiteX616" fmla="*/ 568069 w 635726"/>
                <a:gd name="connsiteY616" fmla="*/ 271375 h 478932"/>
                <a:gd name="connsiteX617" fmla="*/ 568527 w 635726"/>
                <a:gd name="connsiteY617" fmla="*/ 270917 h 478932"/>
                <a:gd name="connsiteX618" fmla="*/ 569112 w 635726"/>
                <a:gd name="connsiteY618" fmla="*/ 270221 h 478932"/>
                <a:gd name="connsiteX619" fmla="*/ 569460 w 635726"/>
                <a:gd name="connsiteY619" fmla="*/ 269289 h 478932"/>
                <a:gd name="connsiteX620" fmla="*/ 567832 w 635726"/>
                <a:gd name="connsiteY620" fmla="*/ 268119 h 478932"/>
                <a:gd name="connsiteX621" fmla="*/ 566552 w 635726"/>
                <a:gd name="connsiteY621" fmla="*/ 266492 h 478932"/>
                <a:gd name="connsiteX622" fmla="*/ 566441 w 635726"/>
                <a:gd name="connsiteY622" fmla="*/ 264975 h 478932"/>
                <a:gd name="connsiteX623" fmla="*/ 568069 w 635726"/>
                <a:gd name="connsiteY623" fmla="*/ 264042 h 478932"/>
                <a:gd name="connsiteX624" fmla="*/ 569239 w 635726"/>
                <a:gd name="connsiteY624" fmla="*/ 264390 h 478932"/>
                <a:gd name="connsiteX625" fmla="*/ 570756 w 635726"/>
                <a:gd name="connsiteY625" fmla="*/ 266840 h 478932"/>
                <a:gd name="connsiteX626" fmla="*/ 572036 w 635726"/>
                <a:gd name="connsiteY626" fmla="*/ 267772 h 478932"/>
                <a:gd name="connsiteX627" fmla="*/ 572621 w 635726"/>
                <a:gd name="connsiteY627" fmla="*/ 265101 h 478932"/>
                <a:gd name="connsiteX628" fmla="*/ 573900 w 635726"/>
                <a:gd name="connsiteY628" fmla="*/ 263363 h 478932"/>
                <a:gd name="connsiteX629" fmla="*/ 575560 w 635726"/>
                <a:gd name="connsiteY629" fmla="*/ 261845 h 478932"/>
                <a:gd name="connsiteX630" fmla="*/ 576951 w 635726"/>
                <a:gd name="connsiteY630" fmla="*/ 260217 h 478932"/>
                <a:gd name="connsiteX631" fmla="*/ 575086 w 635726"/>
                <a:gd name="connsiteY631" fmla="*/ 259980 h 478932"/>
                <a:gd name="connsiteX632" fmla="*/ 574138 w 635726"/>
                <a:gd name="connsiteY632" fmla="*/ 259285 h 478932"/>
                <a:gd name="connsiteX633" fmla="*/ 572747 w 635726"/>
                <a:gd name="connsiteY633" fmla="*/ 256724 h 478932"/>
                <a:gd name="connsiteX634" fmla="*/ 572051 w 635726"/>
                <a:gd name="connsiteY634" fmla="*/ 254970 h 478932"/>
                <a:gd name="connsiteX635" fmla="*/ 571941 w 635726"/>
                <a:gd name="connsiteY635" fmla="*/ 253232 h 478932"/>
                <a:gd name="connsiteX636" fmla="*/ 571356 w 635726"/>
                <a:gd name="connsiteY636" fmla="*/ 251952 h 478932"/>
                <a:gd name="connsiteX637" fmla="*/ 566694 w 635726"/>
                <a:gd name="connsiteY637" fmla="*/ 251604 h 478932"/>
                <a:gd name="connsiteX638" fmla="*/ 563312 w 635726"/>
                <a:gd name="connsiteY638" fmla="*/ 250434 h 478932"/>
                <a:gd name="connsiteX639" fmla="*/ 560261 w 635726"/>
                <a:gd name="connsiteY639" fmla="*/ 248443 h 478932"/>
                <a:gd name="connsiteX640" fmla="*/ 558634 w 635726"/>
                <a:gd name="connsiteY640" fmla="*/ 245646 h 478932"/>
                <a:gd name="connsiteX641" fmla="*/ 558397 w 635726"/>
                <a:gd name="connsiteY641" fmla="*/ 242390 h 478932"/>
                <a:gd name="connsiteX642" fmla="*/ 558855 w 635726"/>
                <a:gd name="connsiteY642" fmla="*/ 238898 h 478932"/>
                <a:gd name="connsiteX643" fmla="*/ 559677 w 635726"/>
                <a:gd name="connsiteY643" fmla="*/ 235515 h 478932"/>
                <a:gd name="connsiteX644" fmla="*/ 564007 w 635726"/>
                <a:gd name="connsiteY644" fmla="*/ 226191 h 478932"/>
                <a:gd name="connsiteX645" fmla="*/ 566109 w 635726"/>
                <a:gd name="connsiteY645" fmla="*/ 223267 h 478932"/>
                <a:gd name="connsiteX646" fmla="*/ 568780 w 635726"/>
                <a:gd name="connsiteY646" fmla="*/ 221403 h 478932"/>
                <a:gd name="connsiteX647" fmla="*/ 568891 w 635726"/>
                <a:gd name="connsiteY647" fmla="*/ 222335 h 478932"/>
                <a:gd name="connsiteX648" fmla="*/ 567721 w 635726"/>
                <a:gd name="connsiteY648" fmla="*/ 223978 h 478932"/>
                <a:gd name="connsiteX649" fmla="*/ 564118 w 635726"/>
                <a:gd name="connsiteY649" fmla="*/ 230284 h 478932"/>
                <a:gd name="connsiteX650" fmla="*/ 562016 w 635726"/>
                <a:gd name="connsiteY650" fmla="*/ 238091 h 478932"/>
                <a:gd name="connsiteX651" fmla="*/ 561668 w 635726"/>
                <a:gd name="connsiteY651" fmla="*/ 241822 h 478932"/>
                <a:gd name="connsiteX652" fmla="*/ 562364 w 635726"/>
                <a:gd name="connsiteY652" fmla="*/ 243339 h 478932"/>
                <a:gd name="connsiteX653" fmla="*/ 567721 w 635726"/>
                <a:gd name="connsiteY653" fmla="*/ 242390 h 478932"/>
                <a:gd name="connsiteX654" fmla="*/ 569586 w 635726"/>
                <a:gd name="connsiteY654" fmla="*/ 242975 h 478932"/>
                <a:gd name="connsiteX655" fmla="*/ 571341 w 635726"/>
                <a:gd name="connsiteY655" fmla="*/ 244856 h 478932"/>
                <a:gd name="connsiteX656" fmla="*/ 572510 w 635726"/>
                <a:gd name="connsiteY656" fmla="*/ 247527 h 478932"/>
                <a:gd name="connsiteX657" fmla="*/ 573680 w 635726"/>
                <a:gd name="connsiteY657" fmla="*/ 253121 h 478932"/>
                <a:gd name="connsiteX658" fmla="*/ 575212 w 635726"/>
                <a:gd name="connsiteY658" fmla="*/ 255097 h 478932"/>
                <a:gd name="connsiteX659" fmla="*/ 576034 w 635726"/>
                <a:gd name="connsiteY659" fmla="*/ 254987 h 478932"/>
                <a:gd name="connsiteX660" fmla="*/ 575339 w 635726"/>
                <a:gd name="connsiteY660" fmla="*/ 251383 h 478932"/>
                <a:gd name="connsiteX661" fmla="*/ 575339 w 635726"/>
                <a:gd name="connsiteY661" fmla="*/ 232702 h 478932"/>
                <a:gd name="connsiteX662" fmla="*/ 576034 w 635726"/>
                <a:gd name="connsiteY662" fmla="*/ 230853 h 478932"/>
                <a:gd name="connsiteX663" fmla="*/ 574865 w 635726"/>
                <a:gd name="connsiteY663" fmla="*/ 230032 h 478932"/>
                <a:gd name="connsiteX664" fmla="*/ 576603 w 635726"/>
                <a:gd name="connsiteY664" fmla="*/ 223030 h 478932"/>
                <a:gd name="connsiteX665" fmla="*/ 586260 w 635726"/>
                <a:gd name="connsiteY665" fmla="*/ 202500 h 478932"/>
                <a:gd name="connsiteX666" fmla="*/ 595126 w 635726"/>
                <a:gd name="connsiteY666" fmla="*/ 183504 h 478932"/>
                <a:gd name="connsiteX667" fmla="*/ 602254 w 635726"/>
                <a:gd name="connsiteY667" fmla="*/ 172188 h 478932"/>
                <a:gd name="connsiteX668" fmla="*/ 613459 w 635726"/>
                <a:gd name="connsiteY668" fmla="*/ 158201 h 478932"/>
                <a:gd name="connsiteX669" fmla="*/ 625454 w 635726"/>
                <a:gd name="connsiteY669" fmla="*/ 147233 h 478932"/>
                <a:gd name="connsiteX670" fmla="*/ 630480 w 635726"/>
                <a:gd name="connsiteY670" fmla="*/ 144072 h 478932"/>
                <a:gd name="connsiteX671" fmla="*/ 635727 w 635726"/>
                <a:gd name="connsiteY671" fmla="*/ 142681 h 478932"/>
                <a:gd name="connsiteX672" fmla="*/ 635095 w 635726"/>
                <a:gd name="connsiteY672" fmla="*/ 141290 h 47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Lst>
              <a:rect l="l" t="t" r="r" b="b"/>
              <a:pathLst>
                <a:path w="635726" h="478932">
                  <a:moveTo>
                    <a:pt x="560562" y="282075"/>
                  </a:moveTo>
                  <a:lnTo>
                    <a:pt x="558823" y="283813"/>
                  </a:lnTo>
                  <a:lnTo>
                    <a:pt x="557891" y="286263"/>
                  </a:lnTo>
                  <a:lnTo>
                    <a:pt x="557780" y="289187"/>
                  </a:lnTo>
                  <a:lnTo>
                    <a:pt x="558365" y="292221"/>
                  </a:lnTo>
                  <a:lnTo>
                    <a:pt x="559298" y="291984"/>
                  </a:lnTo>
                  <a:lnTo>
                    <a:pt x="560688" y="285457"/>
                  </a:lnTo>
                  <a:lnTo>
                    <a:pt x="560341" y="283008"/>
                  </a:lnTo>
                  <a:lnTo>
                    <a:pt x="560799" y="282770"/>
                  </a:lnTo>
                  <a:lnTo>
                    <a:pt x="560910" y="282533"/>
                  </a:lnTo>
                  <a:lnTo>
                    <a:pt x="560799" y="282296"/>
                  </a:lnTo>
                  <a:lnTo>
                    <a:pt x="560562" y="282075"/>
                  </a:lnTo>
                  <a:close/>
                  <a:moveTo>
                    <a:pt x="635095" y="141290"/>
                  </a:moveTo>
                  <a:lnTo>
                    <a:pt x="634163" y="140468"/>
                  </a:lnTo>
                  <a:lnTo>
                    <a:pt x="632993" y="140011"/>
                  </a:lnTo>
                  <a:lnTo>
                    <a:pt x="631713" y="140011"/>
                  </a:lnTo>
                  <a:lnTo>
                    <a:pt x="631602" y="138967"/>
                  </a:lnTo>
                  <a:lnTo>
                    <a:pt x="634747" y="137339"/>
                  </a:lnTo>
                  <a:lnTo>
                    <a:pt x="624712" y="130338"/>
                  </a:lnTo>
                  <a:lnTo>
                    <a:pt x="614691" y="123463"/>
                  </a:lnTo>
                  <a:lnTo>
                    <a:pt x="604545" y="116588"/>
                  </a:lnTo>
                  <a:lnTo>
                    <a:pt x="594509" y="109713"/>
                  </a:lnTo>
                  <a:lnTo>
                    <a:pt x="584474" y="102839"/>
                  </a:lnTo>
                  <a:lnTo>
                    <a:pt x="574580" y="95964"/>
                  </a:lnTo>
                  <a:lnTo>
                    <a:pt x="564544" y="88962"/>
                  </a:lnTo>
                  <a:lnTo>
                    <a:pt x="554508" y="81977"/>
                  </a:lnTo>
                  <a:lnTo>
                    <a:pt x="544473" y="75086"/>
                  </a:lnTo>
                  <a:lnTo>
                    <a:pt x="524544" y="61210"/>
                  </a:lnTo>
                  <a:lnTo>
                    <a:pt x="504583" y="47208"/>
                  </a:lnTo>
                  <a:lnTo>
                    <a:pt x="494658" y="40333"/>
                  </a:lnTo>
                  <a:lnTo>
                    <a:pt x="484764" y="33332"/>
                  </a:lnTo>
                  <a:lnTo>
                    <a:pt x="474840" y="26330"/>
                  </a:lnTo>
                  <a:lnTo>
                    <a:pt x="469956" y="22948"/>
                  </a:lnTo>
                  <a:lnTo>
                    <a:pt x="467253" y="22601"/>
                  </a:lnTo>
                  <a:lnTo>
                    <a:pt x="463287" y="22601"/>
                  </a:lnTo>
                  <a:lnTo>
                    <a:pt x="458514" y="23296"/>
                  </a:lnTo>
                  <a:lnTo>
                    <a:pt x="457123" y="23533"/>
                  </a:lnTo>
                  <a:lnTo>
                    <a:pt x="453029" y="24228"/>
                  </a:lnTo>
                  <a:lnTo>
                    <a:pt x="446739" y="25287"/>
                  </a:lnTo>
                  <a:lnTo>
                    <a:pt x="438680" y="26567"/>
                  </a:lnTo>
                  <a:lnTo>
                    <a:pt x="428991" y="28084"/>
                  </a:lnTo>
                  <a:lnTo>
                    <a:pt x="418276" y="29823"/>
                  </a:lnTo>
                  <a:lnTo>
                    <a:pt x="406850" y="31561"/>
                  </a:lnTo>
                  <a:lnTo>
                    <a:pt x="394949" y="33426"/>
                  </a:lnTo>
                  <a:lnTo>
                    <a:pt x="383048" y="35291"/>
                  </a:lnTo>
                  <a:lnTo>
                    <a:pt x="371622" y="37156"/>
                  </a:lnTo>
                  <a:lnTo>
                    <a:pt x="360764" y="38800"/>
                  </a:lnTo>
                  <a:lnTo>
                    <a:pt x="351187" y="40317"/>
                  </a:lnTo>
                  <a:lnTo>
                    <a:pt x="343032" y="41613"/>
                  </a:lnTo>
                  <a:lnTo>
                    <a:pt x="336726" y="42545"/>
                  </a:lnTo>
                  <a:lnTo>
                    <a:pt x="332775" y="43130"/>
                  </a:lnTo>
                  <a:lnTo>
                    <a:pt x="331384" y="43367"/>
                  </a:lnTo>
                  <a:lnTo>
                    <a:pt x="326232" y="44189"/>
                  </a:lnTo>
                  <a:lnTo>
                    <a:pt x="325189" y="44078"/>
                  </a:lnTo>
                  <a:lnTo>
                    <a:pt x="324367" y="43383"/>
                  </a:lnTo>
                  <a:lnTo>
                    <a:pt x="323909" y="42451"/>
                  </a:lnTo>
                  <a:lnTo>
                    <a:pt x="323672" y="41408"/>
                  </a:lnTo>
                  <a:lnTo>
                    <a:pt x="321348" y="25303"/>
                  </a:lnTo>
                  <a:lnTo>
                    <a:pt x="321111" y="24370"/>
                  </a:lnTo>
                  <a:lnTo>
                    <a:pt x="320416" y="23548"/>
                  </a:lnTo>
                  <a:lnTo>
                    <a:pt x="313668" y="17148"/>
                  </a:lnTo>
                  <a:lnTo>
                    <a:pt x="305259" y="9214"/>
                  </a:lnTo>
                  <a:lnTo>
                    <a:pt x="299412" y="3856"/>
                  </a:lnTo>
                  <a:lnTo>
                    <a:pt x="298954" y="3509"/>
                  </a:lnTo>
                  <a:lnTo>
                    <a:pt x="298495" y="3398"/>
                  </a:lnTo>
                  <a:lnTo>
                    <a:pt x="297911" y="3398"/>
                  </a:lnTo>
                  <a:lnTo>
                    <a:pt x="297215" y="3983"/>
                  </a:lnTo>
                  <a:lnTo>
                    <a:pt x="288017" y="13307"/>
                  </a:lnTo>
                  <a:lnTo>
                    <a:pt x="287322" y="13655"/>
                  </a:lnTo>
                  <a:lnTo>
                    <a:pt x="286594" y="13765"/>
                  </a:lnTo>
                  <a:lnTo>
                    <a:pt x="285662" y="13181"/>
                  </a:lnTo>
                  <a:lnTo>
                    <a:pt x="285077" y="12596"/>
                  </a:lnTo>
                  <a:lnTo>
                    <a:pt x="284493" y="11901"/>
                  </a:lnTo>
                  <a:lnTo>
                    <a:pt x="284145" y="11190"/>
                  </a:lnTo>
                  <a:lnTo>
                    <a:pt x="283908" y="10605"/>
                  </a:lnTo>
                  <a:lnTo>
                    <a:pt x="283908" y="9909"/>
                  </a:lnTo>
                  <a:lnTo>
                    <a:pt x="283908" y="9324"/>
                  </a:lnTo>
                  <a:lnTo>
                    <a:pt x="284019" y="8629"/>
                  </a:lnTo>
                  <a:lnTo>
                    <a:pt x="284840" y="5484"/>
                  </a:lnTo>
                  <a:lnTo>
                    <a:pt x="285077" y="4663"/>
                  </a:lnTo>
                  <a:lnTo>
                    <a:pt x="284967" y="3730"/>
                  </a:lnTo>
                  <a:lnTo>
                    <a:pt x="284857" y="2909"/>
                  </a:lnTo>
                  <a:lnTo>
                    <a:pt x="284509" y="2212"/>
                  </a:lnTo>
                  <a:lnTo>
                    <a:pt x="284161" y="1612"/>
                  </a:lnTo>
                  <a:lnTo>
                    <a:pt x="283703" y="1154"/>
                  </a:lnTo>
                  <a:lnTo>
                    <a:pt x="283118" y="695"/>
                  </a:lnTo>
                  <a:lnTo>
                    <a:pt x="282423" y="237"/>
                  </a:lnTo>
                  <a:lnTo>
                    <a:pt x="281379" y="0"/>
                  </a:lnTo>
                  <a:lnTo>
                    <a:pt x="279752" y="0"/>
                  </a:lnTo>
                  <a:lnTo>
                    <a:pt x="271818" y="933"/>
                  </a:lnTo>
                  <a:lnTo>
                    <a:pt x="265180" y="1755"/>
                  </a:lnTo>
                  <a:lnTo>
                    <a:pt x="257120" y="2702"/>
                  </a:lnTo>
                  <a:lnTo>
                    <a:pt x="247669" y="3746"/>
                  </a:lnTo>
                  <a:lnTo>
                    <a:pt x="237301" y="5026"/>
                  </a:lnTo>
                  <a:lnTo>
                    <a:pt x="226223" y="6306"/>
                  </a:lnTo>
                  <a:lnTo>
                    <a:pt x="214559" y="7587"/>
                  </a:lnTo>
                  <a:lnTo>
                    <a:pt x="202895" y="8977"/>
                  </a:lnTo>
                  <a:lnTo>
                    <a:pt x="191232" y="10368"/>
                  </a:lnTo>
                  <a:lnTo>
                    <a:pt x="179805" y="11538"/>
                  </a:lnTo>
                  <a:lnTo>
                    <a:pt x="169185" y="12818"/>
                  </a:lnTo>
                  <a:lnTo>
                    <a:pt x="159402" y="13860"/>
                  </a:lnTo>
                  <a:lnTo>
                    <a:pt x="150757" y="14793"/>
                  </a:lnTo>
                  <a:lnTo>
                    <a:pt x="143535" y="15614"/>
                  </a:lnTo>
                  <a:lnTo>
                    <a:pt x="138034" y="16199"/>
                  </a:lnTo>
                  <a:lnTo>
                    <a:pt x="134542" y="16547"/>
                  </a:lnTo>
                  <a:lnTo>
                    <a:pt x="133372" y="16784"/>
                  </a:lnTo>
                  <a:lnTo>
                    <a:pt x="124158" y="17717"/>
                  </a:lnTo>
                  <a:lnTo>
                    <a:pt x="114708" y="20167"/>
                  </a:lnTo>
                  <a:lnTo>
                    <a:pt x="114123" y="20056"/>
                  </a:lnTo>
                  <a:lnTo>
                    <a:pt x="113649" y="19819"/>
                  </a:lnTo>
                  <a:lnTo>
                    <a:pt x="113301" y="19471"/>
                  </a:lnTo>
                  <a:lnTo>
                    <a:pt x="112479" y="18650"/>
                  </a:lnTo>
                  <a:lnTo>
                    <a:pt x="112132" y="18191"/>
                  </a:lnTo>
                  <a:lnTo>
                    <a:pt x="111547" y="17843"/>
                  </a:lnTo>
                  <a:lnTo>
                    <a:pt x="110725" y="17954"/>
                  </a:lnTo>
                  <a:lnTo>
                    <a:pt x="109793" y="18412"/>
                  </a:lnTo>
                  <a:lnTo>
                    <a:pt x="108164" y="19930"/>
                  </a:lnTo>
                  <a:lnTo>
                    <a:pt x="107469" y="20862"/>
                  </a:lnTo>
                  <a:lnTo>
                    <a:pt x="107011" y="21794"/>
                  </a:lnTo>
                  <a:lnTo>
                    <a:pt x="106663" y="24244"/>
                  </a:lnTo>
                  <a:lnTo>
                    <a:pt x="106078" y="24955"/>
                  </a:lnTo>
                  <a:lnTo>
                    <a:pt x="105146" y="25540"/>
                  </a:lnTo>
                  <a:lnTo>
                    <a:pt x="100579" y="26235"/>
                  </a:lnTo>
                  <a:lnTo>
                    <a:pt x="99757" y="26694"/>
                  </a:lnTo>
                  <a:lnTo>
                    <a:pt x="98935" y="27737"/>
                  </a:lnTo>
                  <a:lnTo>
                    <a:pt x="98477" y="28448"/>
                  </a:lnTo>
                  <a:lnTo>
                    <a:pt x="97892" y="28906"/>
                  </a:lnTo>
                  <a:lnTo>
                    <a:pt x="96959" y="29254"/>
                  </a:lnTo>
                  <a:lnTo>
                    <a:pt x="92297" y="30076"/>
                  </a:lnTo>
                  <a:lnTo>
                    <a:pt x="91475" y="30423"/>
                  </a:lnTo>
                  <a:lnTo>
                    <a:pt x="85280" y="33569"/>
                  </a:lnTo>
                  <a:lnTo>
                    <a:pt x="81329" y="36366"/>
                  </a:lnTo>
                  <a:lnTo>
                    <a:pt x="80286" y="37061"/>
                  </a:lnTo>
                  <a:lnTo>
                    <a:pt x="79243" y="37425"/>
                  </a:lnTo>
                  <a:lnTo>
                    <a:pt x="77821" y="37535"/>
                  </a:lnTo>
                  <a:lnTo>
                    <a:pt x="76651" y="37772"/>
                  </a:lnTo>
                  <a:lnTo>
                    <a:pt x="75955" y="38594"/>
                  </a:lnTo>
                  <a:lnTo>
                    <a:pt x="75719" y="39527"/>
                  </a:lnTo>
                  <a:lnTo>
                    <a:pt x="75482" y="41281"/>
                  </a:lnTo>
                  <a:lnTo>
                    <a:pt x="74660" y="42451"/>
                  </a:lnTo>
                  <a:lnTo>
                    <a:pt x="73490" y="43620"/>
                  </a:lnTo>
                  <a:lnTo>
                    <a:pt x="70692" y="45722"/>
                  </a:lnTo>
                  <a:lnTo>
                    <a:pt x="69412" y="46891"/>
                  </a:lnTo>
                  <a:lnTo>
                    <a:pt x="68370" y="47713"/>
                  </a:lnTo>
                  <a:lnTo>
                    <a:pt x="67785" y="47951"/>
                  </a:lnTo>
                  <a:lnTo>
                    <a:pt x="66741" y="47713"/>
                  </a:lnTo>
                  <a:lnTo>
                    <a:pt x="66156" y="47255"/>
                  </a:lnTo>
                  <a:lnTo>
                    <a:pt x="65461" y="46086"/>
                  </a:lnTo>
                  <a:lnTo>
                    <a:pt x="61478" y="47603"/>
                  </a:lnTo>
                  <a:lnTo>
                    <a:pt x="26157" y="65793"/>
                  </a:lnTo>
                  <a:lnTo>
                    <a:pt x="23801" y="66141"/>
                  </a:lnTo>
                  <a:lnTo>
                    <a:pt x="23912" y="66378"/>
                  </a:lnTo>
                  <a:lnTo>
                    <a:pt x="24023" y="68259"/>
                  </a:lnTo>
                  <a:lnTo>
                    <a:pt x="23564" y="70234"/>
                  </a:lnTo>
                  <a:lnTo>
                    <a:pt x="22743" y="72099"/>
                  </a:lnTo>
                  <a:lnTo>
                    <a:pt x="21462" y="73727"/>
                  </a:lnTo>
                  <a:lnTo>
                    <a:pt x="18207" y="75245"/>
                  </a:lnTo>
                  <a:lnTo>
                    <a:pt x="16689" y="76414"/>
                  </a:lnTo>
                  <a:lnTo>
                    <a:pt x="12122" y="80965"/>
                  </a:lnTo>
                  <a:lnTo>
                    <a:pt x="10953" y="82830"/>
                  </a:lnTo>
                  <a:lnTo>
                    <a:pt x="10131" y="85280"/>
                  </a:lnTo>
                  <a:lnTo>
                    <a:pt x="8961" y="90416"/>
                  </a:lnTo>
                  <a:lnTo>
                    <a:pt x="8029" y="92866"/>
                  </a:lnTo>
                  <a:lnTo>
                    <a:pt x="6638" y="94620"/>
                  </a:lnTo>
                  <a:lnTo>
                    <a:pt x="4899" y="96138"/>
                  </a:lnTo>
                  <a:lnTo>
                    <a:pt x="3382" y="98003"/>
                  </a:lnTo>
                  <a:lnTo>
                    <a:pt x="2687" y="100325"/>
                  </a:lnTo>
                  <a:lnTo>
                    <a:pt x="2339" y="101258"/>
                  </a:lnTo>
                  <a:lnTo>
                    <a:pt x="2229" y="102428"/>
                  </a:lnTo>
                  <a:lnTo>
                    <a:pt x="2339" y="103708"/>
                  </a:lnTo>
                  <a:lnTo>
                    <a:pt x="2339" y="104988"/>
                  </a:lnTo>
                  <a:lnTo>
                    <a:pt x="1992" y="106395"/>
                  </a:lnTo>
                  <a:lnTo>
                    <a:pt x="237" y="109429"/>
                  </a:lnTo>
                  <a:lnTo>
                    <a:pt x="0" y="116193"/>
                  </a:lnTo>
                  <a:lnTo>
                    <a:pt x="4883" y="121219"/>
                  </a:lnTo>
                  <a:lnTo>
                    <a:pt x="17717" y="127035"/>
                  </a:lnTo>
                  <a:lnTo>
                    <a:pt x="22253" y="128568"/>
                  </a:lnTo>
                  <a:lnTo>
                    <a:pt x="25287" y="127161"/>
                  </a:lnTo>
                  <a:lnTo>
                    <a:pt x="26235" y="127272"/>
                  </a:lnTo>
                  <a:lnTo>
                    <a:pt x="26694" y="129374"/>
                  </a:lnTo>
                  <a:lnTo>
                    <a:pt x="27974" y="131112"/>
                  </a:lnTo>
                  <a:lnTo>
                    <a:pt x="33094" y="133104"/>
                  </a:lnTo>
                  <a:lnTo>
                    <a:pt x="36476" y="136249"/>
                  </a:lnTo>
                  <a:lnTo>
                    <a:pt x="39416" y="137640"/>
                  </a:lnTo>
                  <a:lnTo>
                    <a:pt x="42087" y="140895"/>
                  </a:lnTo>
                  <a:lnTo>
                    <a:pt x="44410" y="142997"/>
                  </a:lnTo>
                  <a:lnTo>
                    <a:pt x="48946" y="144641"/>
                  </a:lnTo>
                  <a:lnTo>
                    <a:pt x="54904" y="143472"/>
                  </a:lnTo>
                  <a:lnTo>
                    <a:pt x="63754" y="142191"/>
                  </a:lnTo>
                  <a:lnTo>
                    <a:pt x="69712" y="144767"/>
                  </a:lnTo>
                  <a:lnTo>
                    <a:pt x="71688" y="148608"/>
                  </a:lnTo>
                  <a:lnTo>
                    <a:pt x="72968" y="152686"/>
                  </a:lnTo>
                  <a:lnTo>
                    <a:pt x="75529" y="157489"/>
                  </a:lnTo>
                  <a:lnTo>
                    <a:pt x="76919" y="158659"/>
                  </a:lnTo>
                  <a:lnTo>
                    <a:pt x="86023" y="168806"/>
                  </a:lnTo>
                  <a:lnTo>
                    <a:pt x="87650" y="172188"/>
                  </a:lnTo>
                  <a:lnTo>
                    <a:pt x="92092" y="185131"/>
                  </a:lnTo>
                  <a:lnTo>
                    <a:pt x="93135" y="187107"/>
                  </a:lnTo>
                  <a:lnTo>
                    <a:pt x="94177" y="187692"/>
                  </a:lnTo>
                  <a:lnTo>
                    <a:pt x="96738" y="190252"/>
                  </a:lnTo>
                  <a:lnTo>
                    <a:pt x="99883" y="190948"/>
                  </a:lnTo>
                  <a:lnTo>
                    <a:pt x="101748" y="192243"/>
                  </a:lnTo>
                  <a:lnTo>
                    <a:pt x="103486" y="193745"/>
                  </a:lnTo>
                  <a:lnTo>
                    <a:pt x="104798" y="195151"/>
                  </a:lnTo>
                  <a:lnTo>
                    <a:pt x="106900" y="199245"/>
                  </a:lnTo>
                  <a:lnTo>
                    <a:pt x="108291" y="201220"/>
                  </a:lnTo>
                  <a:lnTo>
                    <a:pt x="111547" y="202390"/>
                  </a:lnTo>
                  <a:lnTo>
                    <a:pt x="112937" y="203907"/>
                  </a:lnTo>
                  <a:lnTo>
                    <a:pt x="114913" y="208001"/>
                  </a:lnTo>
                  <a:lnTo>
                    <a:pt x="116888" y="211509"/>
                  </a:lnTo>
                  <a:lnTo>
                    <a:pt x="118548" y="215349"/>
                  </a:lnTo>
                  <a:lnTo>
                    <a:pt x="120413" y="216867"/>
                  </a:lnTo>
                  <a:lnTo>
                    <a:pt x="122625" y="217230"/>
                  </a:lnTo>
                  <a:lnTo>
                    <a:pt x="125186" y="216867"/>
                  </a:lnTo>
                  <a:lnTo>
                    <a:pt x="127636" y="218621"/>
                  </a:lnTo>
                  <a:lnTo>
                    <a:pt x="130307" y="221528"/>
                  </a:lnTo>
                  <a:lnTo>
                    <a:pt x="133941" y="224563"/>
                  </a:lnTo>
                  <a:lnTo>
                    <a:pt x="138367" y="226539"/>
                  </a:lnTo>
                  <a:lnTo>
                    <a:pt x="142792" y="227818"/>
                  </a:lnTo>
                  <a:lnTo>
                    <a:pt x="148292" y="230269"/>
                  </a:lnTo>
                  <a:lnTo>
                    <a:pt x="154455" y="233872"/>
                  </a:lnTo>
                  <a:lnTo>
                    <a:pt x="161694" y="238661"/>
                  </a:lnTo>
                  <a:lnTo>
                    <a:pt x="165882" y="242264"/>
                  </a:lnTo>
                  <a:lnTo>
                    <a:pt x="168552" y="248917"/>
                  </a:lnTo>
                  <a:lnTo>
                    <a:pt x="171145" y="251731"/>
                  </a:lnTo>
                  <a:lnTo>
                    <a:pt x="172773" y="254987"/>
                  </a:lnTo>
                  <a:lnTo>
                    <a:pt x="175444" y="259190"/>
                  </a:lnTo>
                  <a:lnTo>
                    <a:pt x="178478" y="261640"/>
                  </a:lnTo>
                  <a:lnTo>
                    <a:pt x="181860" y="263157"/>
                  </a:lnTo>
                  <a:lnTo>
                    <a:pt x="184800" y="263979"/>
                  </a:lnTo>
                  <a:lnTo>
                    <a:pt x="191200" y="264801"/>
                  </a:lnTo>
                  <a:lnTo>
                    <a:pt x="193997" y="265733"/>
                  </a:lnTo>
                  <a:lnTo>
                    <a:pt x="197048" y="267472"/>
                  </a:lnTo>
                  <a:lnTo>
                    <a:pt x="203685" y="273540"/>
                  </a:lnTo>
                  <a:lnTo>
                    <a:pt x="206720" y="275643"/>
                  </a:lnTo>
                  <a:lnTo>
                    <a:pt x="212567" y="278330"/>
                  </a:lnTo>
                  <a:lnTo>
                    <a:pt x="214891" y="280779"/>
                  </a:lnTo>
                  <a:lnTo>
                    <a:pt x="214433" y="284287"/>
                  </a:lnTo>
                  <a:lnTo>
                    <a:pt x="215254" y="284967"/>
                  </a:lnTo>
                  <a:lnTo>
                    <a:pt x="216772" y="287069"/>
                  </a:lnTo>
                  <a:lnTo>
                    <a:pt x="214796" y="287764"/>
                  </a:lnTo>
                  <a:lnTo>
                    <a:pt x="214685" y="288934"/>
                  </a:lnTo>
                  <a:lnTo>
                    <a:pt x="216787" y="292537"/>
                  </a:lnTo>
                  <a:lnTo>
                    <a:pt x="215160" y="293817"/>
                  </a:lnTo>
                  <a:lnTo>
                    <a:pt x="216440" y="295920"/>
                  </a:lnTo>
                  <a:lnTo>
                    <a:pt x="222982" y="301641"/>
                  </a:lnTo>
                  <a:lnTo>
                    <a:pt x="224262" y="302462"/>
                  </a:lnTo>
                  <a:lnTo>
                    <a:pt x="224611" y="301641"/>
                  </a:lnTo>
                  <a:lnTo>
                    <a:pt x="225195" y="300819"/>
                  </a:lnTo>
                  <a:lnTo>
                    <a:pt x="226586" y="300708"/>
                  </a:lnTo>
                  <a:lnTo>
                    <a:pt x="228214" y="301056"/>
                  </a:lnTo>
                  <a:lnTo>
                    <a:pt x="229147" y="301403"/>
                  </a:lnTo>
                  <a:lnTo>
                    <a:pt x="229383" y="302462"/>
                  </a:lnTo>
                  <a:lnTo>
                    <a:pt x="227755" y="303742"/>
                  </a:lnTo>
                  <a:lnTo>
                    <a:pt x="230316" y="305134"/>
                  </a:lnTo>
                  <a:lnTo>
                    <a:pt x="231486" y="306761"/>
                  </a:lnTo>
                  <a:lnTo>
                    <a:pt x="231374" y="308405"/>
                  </a:lnTo>
                  <a:lnTo>
                    <a:pt x="229747" y="309922"/>
                  </a:lnTo>
                  <a:lnTo>
                    <a:pt x="232307" y="313067"/>
                  </a:lnTo>
                  <a:lnTo>
                    <a:pt x="234630" y="314710"/>
                  </a:lnTo>
                  <a:lnTo>
                    <a:pt x="237096" y="315169"/>
                  </a:lnTo>
                  <a:lnTo>
                    <a:pt x="240003" y="314821"/>
                  </a:lnTo>
                  <a:lnTo>
                    <a:pt x="241047" y="315991"/>
                  </a:lnTo>
                  <a:lnTo>
                    <a:pt x="242912" y="322060"/>
                  </a:lnTo>
                  <a:lnTo>
                    <a:pt x="243955" y="324035"/>
                  </a:lnTo>
                  <a:lnTo>
                    <a:pt x="249217" y="327196"/>
                  </a:lnTo>
                  <a:lnTo>
                    <a:pt x="261355" y="330009"/>
                  </a:lnTo>
                  <a:lnTo>
                    <a:pt x="267172" y="332222"/>
                  </a:lnTo>
                  <a:lnTo>
                    <a:pt x="271486" y="335145"/>
                  </a:lnTo>
                  <a:lnTo>
                    <a:pt x="273588" y="336078"/>
                  </a:lnTo>
                  <a:lnTo>
                    <a:pt x="276528" y="336078"/>
                  </a:lnTo>
                  <a:lnTo>
                    <a:pt x="278392" y="336884"/>
                  </a:lnTo>
                  <a:lnTo>
                    <a:pt x="280494" y="339223"/>
                  </a:lnTo>
                  <a:lnTo>
                    <a:pt x="282233" y="342147"/>
                  </a:lnTo>
                  <a:lnTo>
                    <a:pt x="283055" y="344708"/>
                  </a:lnTo>
                  <a:lnTo>
                    <a:pt x="282944" y="350176"/>
                  </a:lnTo>
                  <a:lnTo>
                    <a:pt x="283403" y="353210"/>
                  </a:lnTo>
                  <a:lnTo>
                    <a:pt x="285157" y="354269"/>
                  </a:lnTo>
                  <a:lnTo>
                    <a:pt x="293801" y="364763"/>
                  </a:lnTo>
                  <a:lnTo>
                    <a:pt x="295777" y="368856"/>
                  </a:lnTo>
                  <a:lnTo>
                    <a:pt x="296599" y="371180"/>
                  </a:lnTo>
                  <a:lnTo>
                    <a:pt x="297057" y="373408"/>
                  </a:lnTo>
                  <a:lnTo>
                    <a:pt x="298227" y="375731"/>
                  </a:lnTo>
                  <a:lnTo>
                    <a:pt x="299854" y="377596"/>
                  </a:lnTo>
                  <a:lnTo>
                    <a:pt x="301166" y="379935"/>
                  </a:lnTo>
                  <a:lnTo>
                    <a:pt x="301277" y="382037"/>
                  </a:lnTo>
                  <a:lnTo>
                    <a:pt x="300692" y="383317"/>
                  </a:lnTo>
                  <a:lnTo>
                    <a:pt x="300692" y="385182"/>
                  </a:lnTo>
                  <a:lnTo>
                    <a:pt x="300455" y="386936"/>
                  </a:lnTo>
                  <a:lnTo>
                    <a:pt x="300913" y="387631"/>
                  </a:lnTo>
                  <a:lnTo>
                    <a:pt x="301608" y="387868"/>
                  </a:lnTo>
                  <a:lnTo>
                    <a:pt x="302541" y="388801"/>
                  </a:lnTo>
                  <a:lnTo>
                    <a:pt x="303363" y="389844"/>
                  </a:lnTo>
                  <a:lnTo>
                    <a:pt x="303822" y="390887"/>
                  </a:lnTo>
                  <a:lnTo>
                    <a:pt x="303932" y="393921"/>
                  </a:lnTo>
                  <a:lnTo>
                    <a:pt x="303584" y="396372"/>
                  </a:lnTo>
                  <a:lnTo>
                    <a:pt x="303822" y="398711"/>
                  </a:lnTo>
                  <a:lnTo>
                    <a:pt x="305560" y="401033"/>
                  </a:lnTo>
                  <a:lnTo>
                    <a:pt x="307425" y="402424"/>
                  </a:lnTo>
                  <a:lnTo>
                    <a:pt x="310096" y="403704"/>
                  </a:lnTo>
                  <a:lnTo>
                    <a:pt x="313004" y="404526"/>
                  </a:lnTo>
                  <a:lnTo>
                    <a:pt x="316987" y="404637"/>
                  </a:lnTo>
                  <a:lnTo>
                    <a:pt x="318266" y="404984"/>
                  </a:lnTo>
                  <a:lnTo>
                    <a:pt x="319546" y="405696"/>
                  </a:lnTo>
                  <a:lnTo>
                    <a:pt x="320716" y="406518"/>
                  </a:lnTo>
                  <a:lnTo>
                    <a:pt x="323039" y="408493"/>
                  </a:lnTo>
                  <a:lnTo>
                    <a:pt x="323734" y="408825"/>
                  </a:lnTo>
                  <a:lnTo>
                    <a:pt x="324319" y="408715"/>
                  </a:lnTo>
                  <a:lnTo>
                    <a:pt x="327370" y="409774"/>
                  </a:lnTo>
                  <a:lnTo>
                    <a:pt x="328192" y="410232"/>
                  </a:lnTo>
                  <a:lnTo>
                    <a:pt x="328887" y="411511"/>
                  </a:lnTo>
                  <a:lnTo>
                    <a:pt x="329472" y="413155"/>
                  </a:lnTo>
                  <a:lnTo>
                    <a:pt x="330404" y="414547"/>
                  </a:lnTo>
                  <a:lnTo>
                    <a:pt x="332269" y="414894"/>
                  </a:lnTo>
                  <a:lnTo>
                    <a:pt x="334245" y="415716"/>
                  </a:lnTo>
                  <a:lnTo>
                    <a:pt x="335287" y="418292"/>
                  </a:lnTo>
                  <a:lnTo>
                    <a:pt x="335983" y="423064"/>
                  </a:lnTo>
                  <a:lnTo>
                    <a:pt x="342179" y="435076"/>
                  </a:lnTo>
                  <a:lnTo>
                    <a:pt x="344280" y="435424"/>
                  </a:lnTo>
                  <a:lnTo>
                    <a:pt x="346145" y="436941"/>
                  </a:lnTo>
                  <a:lnTo>
                    <a:pt x="347662" y="439517"/>
                  </a:lnTo>
                  <a:lnTo>
                    <a:pt x="348484" y="442662"/>
                  </a:lnTo>
                  <a:lnTo>
                    <a:pt x="348595" y="444653"/>
                  </a:lnTo>
                  <a:lnTo>
                    <a:pt x="347899" y="446866"/>
                  </a:lnTo>
                  <a:lnTo>
                    <a:pt x="347662" y="448383"/>
                  </a:lnTo>
                  <a:lnTo>
                    <a:pt x="347773" y="450122"/>
                  </a:lnTo>
                  <a:lnTo>
                    <a:pt x="348706" y="454073"/>
                  </a:lnTo>
                  <a:lnTo>
                    <a:pt x="348595" y="455131"/>
                  </a:lnTo>
                  <a:lnTo>
                    <a:pt x="347773" y="458055"/>
                  </a:lnTo>
                  <a:lnTo>
                    <a:pt x="347773" y="459684"/>
                  </a:lnTo>
                  <a:lnTo>
                    <a:pt x="348358" y="460726"/>
                  </a:lnTo>
                  <a:lnTo>
                    <a:pt x="351503" y="465294"/>
                  </a:lnTo>
                  <a:lnTo>
                    <a:pt x="351613" y="465752"/>
                  </a:lnTo>
                  <a:lnTo>
                    <a:pt x="351377" y="466447"/>
                  </a:lnTo>
                  <a:lnTo>
                    <a:pt x="351487" y="467253"/>
                  </a:lnTo>
                  <a:lnTo>
                    <a:pt x="352072" y="468313"/>
                  </a:lnTo>
                  <a:lnTo>
                    <a:pt x="352799" y="468897"/>
                  </a:lnTo>
                  <a:lnTo>
                    <a:pt x="354316" y="469482"/>
                  </a:lnTo>
                  <a:lnTo>
                    <a:pt x="355138" y="469940"/>
                  </a:lnTo>
                  <a:lnTo>
                    <a:pt x="359674" y="474018"/>
                  </a:lnTo>
                  <a:lnTo>
                    <a:pt x="360954" y="474492"/>
                  </a:lnTo>
                  <a:lnTo>
                    <a:pt x="368429" y="472516"/>
                  </a:lnTo>
                  <a:lnTo>
                    <a:pt x="371464" y="472753"/>
                  </a:lnTo>
                  <a:lnTo>
                    <a:pt x="377169" y="474271"/>
                  </a:lnTo>
                  <a:lnTo>
                    <a:pt x="378212" y="475313"/>
                  </a:lnTo>
                  <a:lnTo>
                    <a:pt x="379524" y="477194"/>
                  </a:lnTo>
                  <a:lnTo>
                    <a:pt x="381736" y="478474"/>
                  </a:lnTo>
                  <a:lnTo>
                    <a:pt x="384297" y="478933"/>
                  </a:lnTo>
                  <a:lnTo>
                    <a:pt x="386968" y="478696"/>
                  </a:lnTo>
                  <a:lnTo>
                    <a:pt x="387078" y="478696"/>
                  </a:lnTo>
                  <a:lnTo>
                    <a:pt x="385909" y="476594"/>
                  </a:lnTo>
                  <a:lnTo>
                    <a:pt x="385798" y="474713"/>
                  </a:lnTo>
                  <a:lnTo>
                    <a:pt x="386383" y="472848"/>
                  </a:lnTo>
                  <a:lnTo>
                    <a:pt x="391156" y="464693"/>
                  </a:lnTo>
                  <a:lnTo>
                    <a:pt x="391994" y="461533"/>
                  </a:lnTo>
                  <a:lnTo>
                    <a:pt x="391756" y="457692"/>
                  </a:lnTo>
                  <a:lnTo>
                    <a:pt x="392215" y="456523"/>
                  </a:lnTo>
                  <a:lnTo>
                    <a:pt x="394665" y="452792"/>
                  </a:lnTo>
                  <a:lnTo>
                    <a:pt x="395360" y="451054"/>
                  </a:lnTo>
                  <a:lnTo>
                    <a:pt x="395249" y="448715"/>
                  </a:lnTo>
                  <a:lnTo>
                    <a:pt x="395012" y="446739"/>
                  </a:lnTo>
                  <a:lnTo>
                    <a:pt x="395012" y="444875"/>
                  </a:lnTo>
                  <a:lnTo>
                    <a:pt x="395834" y="443231"/>
                  </a:lnTo>
                  <a:lnTo>
                    <a:pt x="397114" y="449063"/>
                  </a:lnTo>
                  <a:lnTo>
                    <a:pt x="394317" y="459446"/>
                  </a:lnTo>
                  <a:lnTo>
                    <a:pt x="394080" y="465389"/>
                  </a:lnTo>
                  <a:lnTo>
                    <a:pt x="403862" y="456633"/>
                  </a:lnTo>
                  <a:lnTo>
                    <a:pt x="407150" y="449868"/>
                  </a:lnTo>
                  <a:lnTo>
                    <a:pt x="409947" y="445554"/>
                  </a:lnTo>
                  <a:lnTo>
                    <a:pt x="409710" y="443910"/>
                  </a:lnTo>
                  <a:lnTo>
                    <a:pt x="407387" y="441224"/>
                  </a:lnTo>
                  <a:lnTo>
                    <a:pt x="405996" y="439959"/>
                  </a:lnTo>
                  <a:lnTo>
                    <a:pt x="404226" y="438917"/>
                  </a:lnTo>
                  <a:lnTo>
                    <a:pt x="402124" y="438805"/>
                  </a:lnTo>
                  <a:lnTo>
                    <a:pt x="399911" y="440323"/>
                  </a:lnTo>
                  <a:lnTo>
                    <a:pt x="394680" y="433796"/>
                  </a:lnTo>
                  <a:lnTo>
                    <a:pt x="393400" y="432753"/>
                  </a:lnTo>
                  <a:lnTo>
                    <a:pt x="391282" y="432168"/>
                  </a:lnTo>
                  <a:lnTo>
                    <a:pt x="390934" y="429939"/>
                  </a:lnTo>
                  <a:lnTo>
                    <a:pt x="391772" y="425973"/>
                  </a:lnTo>
                  <a:lnTo>
                    <a:pt x="389892" y="422354"/>
                  </a:lnTo>
                  <a:lnTo>
                    <a:pt x="386399" y="417106"/>
                  </a:lnTo>
                  <a:lnTo>
                    <a:pt x="383712" y="411859"/>
                  </a:lnTo>
                  <a:lnTo>
                    <a:pt x="384060" y="408130"/>
                  </a:lnTo>
                  <a:lnTo>
                    <a:pt x="383949" y="407087"/>
                  </a:lnTo>
                  <a:lnTo>
                    <a:pt x="382669" y="405569"/>
                  </a:lnTo>
                  <a:lnTo>
                    <a:pt x="379998" y="401476"/>
                  </a:lnTo>
                  <a:lnTo>
                    <a:pt x="378117" y="400306"/>
                  </a:lnTo>
                  <a:lnTo>
                    <a:pt x="378007" y="399374"/>
                  </a:lnTo>
                  <a:lnTo>
                    <a:pt x="380472" y="398916"/>
                  </a:lnTo>
                  <a:lnTo>
                    <a:pt x="381863" y="400085"/>
                  </a:lnTo>
                  <a:lnTo>
                    <a:pt x="382795" y="401935"/>
                  </a:lnTo>
                  <a:lnTo>
                    <a:pt x="384312" y="403689"/>
                  </a:lnTo>
                  <a:lnTo>
                    <a:pt x="386526" y="404511"/>
                  </a:lnTo>
                  <a:lnTo>
                    <a:pt x="388280" y="404400"/>
                  </a:lnTo>
                  <a:lnTo>
                    <a:pt x="388738" y="405096"/>
                  </a:lnTo>
                  <a:lnTo>
                    <a:pt x="387347" y="408130"/>
                  </a:lnTo>
                  <a:lnTo>
                    <a:pt x="388043" y="411386"/>
                  </a:lnTo>
                  <a:lnTo>
                    <a:pt x="390602" y="416869"/>
                  </a:lnTo>
                  <a:lnTo>
                    <a:pt x="395407" y="424930"/>
                  </a:lnTo>
                  <a:lnTo>
                    <a:pt x="405553" y="431236"/>
                  </a:lnTo>
                  <a:lnTo>
                    <a:pt x="407529" y="431931"/>
                  </a:lnTo>
                  <a:lnTo>
                    <a:pt x="408809" y="431346"/>
                  </a:lnTo>
                  <a:lnTo>
                    <a:pt x="408920" y="428422"/>
                  </a:lnTo>
                  <a:lnTo>
                    <a:pt x="408335" y="426905"/>
                  </a:lnTo>
                  <a:lnTo>
                    <a:pt x="406707" y="424582"/>
                  </a:lnTo>
                  <a:lnTo>
                    <a:pt x="406123" y="423412"/>
                  </a:lnTo>
                  <a:lnTo>
                    <a:pt x="404352" y="412918"/>
                  </a:lnTo>
                  <a:lnTo>
                    <a:pt x="404606" y="410816"/>
                  </a:lnTo>
                  <a:lnTo>
                    <a:pt x="405427" y="408715"/>
                  </a:lnTo>
                  <a:lnTo>
                    <a:pt x="404606" y="408382"/>
                  </a:lnTo>
                  <a:lnTo>
                    <a:pt x="404352" y="407925"/>
                  </a:lnTo>
                  <a:lnTo>
                    <a:pt x="403531" y="408272"/>
                  </a:lnTo>
                  <a:lnTo>
                    <a:pt x="403183" y="408509"/>
                  </a:lnTo>
                  <a:lnTo>
                    <a:pt x="402946" y="408272"/>
                  </a:lnTo>
                  <a:lnTo>
                    <a:pt x="402361" y="407103"/>
                  </a:lnTo>
                  <a:lnTo>
                    <a:pt x="405870" y="406755"/>
                  </a:lnTo>
                  <a:lnTo>
                    <a:pt x="407150" y="409315"/>
                  </a:lnTo>
                  <a:lnTo>
                    <a:pt x="406691" y="420868"/>
                  </a:lnTo>
                  <a:lnTo>
                    <a:pt x="407513" y="421547"/>
                  </a:lnTo>
                  <a:lnTo>
                    <a:pt x="411828" y="418655"/>
                  </a:lnTo>
                  <a:lnTo>
                    <a:pt x="411828" y="428564"/>
                  </a:lnTo>
                  <a:lnTo>
                    <a:pt x="412413" y="432658"/>
                  </a:lnTo>
                  <a:lnTo>
                    <a:pt x="413930" y="436609"/>
                  </a:lnTo>
                  <a:lnTo>
                    <a:pt x="415447" y="436956"/>
                  </a:lnTo>
                  <a:lnTo>
                    <a:pt x="420125" y="433575"/>
                  </a:lnTo>
                  <a:lnTo>
                    <a:pt x="421057" y="433337"/>
                  </a:lnTo>
                  <a:lnTo>
                    <a:pt x="423159" y="433337"/>
                  </a:lnTo>
                  <a:lnTo>
                    <a:pt x="424550" y="432753"/>
                  </a:lnTo>
                  <a:lnTo>
                    <a:pt x="434127" y="424108"/>
                  </a:lnTo>
                  <a:lnTo>
                    <a:pt x="435171" y="421532"/>
                  </a:lnTo>
                  <a:lnTo>
                    <a:pt x="432500" y="420489"/>
                  </a:lnTo>
                  <a:lnTo>
                    <a:pt x="432847" y="420252"/>
                  </a:lnTo>
                  <a:lnTo>
                    <a:pt x="433306" y="420141"/>
                  </a:lnTo>
                  <a:lnTo>
                    <a:pt x="433417" y="419904"/>
                  </a:lnTo>
                  <a:lnTo>
                    <a:pt x="433306" y="419082"/>
                  </a:lnTo>
                  <a:lnTo>
                    <a:pt x="434127" y="418971"/>
                  </a:lnTo>
                  <a:lnTo>
                    <a:pt x="435882" y="419445"/>
                  </a:lnTo>
                  <a:lnTo>
                    <a:pt x="436814" y="416632"/>
                  </a:lnTo>
                  <a:lnTo>
                    <a:pt x="437162" y="412792"/>
                  </a:lnTo>
                  <a:lnTo>
                    <a:pt x="437051" y="409631"/>
                  </a:lnTo>
                  <a:lnTo>
                    <a:pt x="436119" y="409869"/>
                  </a:lnTo>
                  <a:lnTo>
                    <a:pt x="435771" y="411259"/>
                  </a:lnTo>
                  <a:lnTo>
                    <a:pt x="434949" y="412555"/>
                  </a:lnTo>
                  <a:lnTo>
                    <a:pt x="433322" y="414767"/>
                  </a:lnTo>
                  <a:lnTo>
                    <a:pt x="432042" y="416632"/>
                  </a:lnTo>
                  <a:lnTo>
                    <a:pt x="429102" y="419208"/>
                  </a:lnTo>
                  <a:lnTo>
                    <a:pt x="425846" y="421310"/>
                  </a:lnTo>
                  <a:lnTo>
                    <a:pt x="423523" y="422132"/>
                  </a:lnTo>
                  <a:lnTo>
                    <a:pt x="423176" y="420505"/>
                  </a:lnTo>
                  <a:lnTo>
                    <a:pt x="424913" y="417581"/>
                  </a:lnTo>
                  <a:lnTo>
                    <a:pt x="427585" y="414672"/>
                  </a:lnTo>
                  <a:lnTo>
                    <a:pt x="432847" y="411291"/>
                  </a:lnTo>
                  <a:lnTo>
                    <a:pt x="432958" y="408256"/>
                  </a:lnTo>
                  <a:lnTo>
                    <a:pt x="430983" y="405585"/>
                  </a:lnTo>
                  <a:lnTo>
                    <a:pt x="427474" y="404874"/>
                  </a:lnTo>
                  <a:lnTo>
                    <a:pt x="415226" y="406043"/>
                  </a:lnTo>
                  <a:lnTo>
                    <a:pt x="418165" y="404163"/>
                  </a:lnTo>
                  <a:lnTo>
                    <a:pt x="421658" y="402645"/>
                  </a:lnTo>
                  <a:lnTo>
                    <a:pt x="425498" y="401713"/>
                  </a:lnTo>
                  <a:lnTo>
                    <a:pt x="429102" y="401365"/>
                  </a:lnTo>
                  <a:lnTo>
                    <a:pt x="428865" y="400196"/>
                  </a:lnTo>
                  <a:lnTo>
                    <a:pt x="427000" y="399848"/>
                  </a:lnTo>
                  <a:lnTo>
                    <a:pt x="423507" y="398442"/>
                  </a:lnTo>
                  <a:lnTo>
                    <a:pt x="421642" y="398331"/>
                  </a:lnTo>
                  <a:lnTo>
                    <a:pt x="420252" y="398806"/>
                  </a:lnTo>
                  <a:lnTo>
                    <a:pt x="417928" y="399848"/>
                  </a:lnTo>
                  <a:lnTo>
                    <a:pt x="416396" y="400306"/>
                  </a:lnTo>
                  <a:lnTo>
                    <a:pt x="404494" y="400070"/>
                  </a:lnTo>
                  <a:lnTo>
                    <a:pt x="402282" y="401697"/>
                  </a:lnTo>
                  <a:lnTo>
                    <a:pt x="402172" y="400654"/>
                  </a:lnTo>
                  <a:lnTo>
                    <a:pt x="401935" y="399722"/>
                  </a:lnTo>
                  <a:lnTo>
                    <a:pt x="402756" y="397967"/>
                  </a:lnTo>
                  <a:lnTo>
                    <a:pt x="403799" y="397035"/>
                  </a:lnTo>
                  <a:lnTo>
                    <a:pt x="407892" y="396340"/>
                  </a:lnTo>
                  <a:lnTo>
                    <a:pt x="417438" y="396102"/>
                  </a:lnTo>
                  <a:lnTo>
                    <a:pt x="420599" y="395170"/>
                  </a:lnTo>
                  <a:lnTo>
                    <a:pt x="419556" y="393890"/>
                  </a:lnTo>
                  <a:lnTo>
                    <a:pt x="418623" y="392499"/>
                  </a:lnTo>
                  <a:lnTo>
                    <a:pt x="417928" y="390856"/>
                  </a:lnTo>
                  <a:lnTo>
                    <a:pt x="417691" y="389101"/>
                  </a:lnTo>
                  <a:lnTo>
                    <a:pt x="418623" y="388865"/>
                  </a:lnTo>
                  <a:lnTo>
                    <a:pt x="419904" y="390745"/>
                  </a:lnTo>
                  <a:lnTo>
                    <a:pt x="421074" y="391677"/>
                  </a:lnTo>
                  <a:lnTo>
                    <a:pt x="426668" y="395186"/>
                  </a:lnTo>
                  <a:lnTo>
                    <a:pt x="428407" y="395297"/>
                  </a:lnTo>
                  <a:lnTo>
                    <a:pt x="430034" y="395060"/>
                  </a:lnTo>
                  <a:lnTo>
                    <a:pt x="432737" y="395170"/>
                  </a:lnTo>
                  <a:lnTo>
                    <a:pt x="434949" y="396102"/>
                  </a:lnTo>
                  <a:lnTo>
                    <a:pt x="436340" y="397272"/>
                  </a:lnTo>
                  <a:lnTo>
                    <a:pt x="437731" y="398204"/>
                  </a:lnTo>
                  <a:lnTo>
                    <a:pt x="440054" y="398204"/>
                  </a:lnTo>
                  <a:lnTo>
                    <a:pt x="441793" y="396924"/>
                  </a:lnTo>
                  <a:lnTo>
                    <a:pt x="442488" y="394475"/>
                  </a:lnTo>
                  <a:lnTo>
                    <a:pt x="442378" y="391551"/>
                  </a:lnTo>
                  <a:lnTo>
                    <a:pt x="441556" y="389101"/>
                  </a:lnTo>
                  <a:lnTo>
                    <a:pt x="443531" y="389812"/>
                  </a:lnTo>
                  <a:lnTo>
                    <a:pt x="444369" y="391330"/>
                  </a:lnTo>
                  <a:lnTo>
                    <a:pt x="444827" y="393084"/>
                  </a:lnTo>
                  <a:lnTo>
                    <a:pt x="445870" y="394475"/>
                  </a:lnTo>
                  <a:lnTo>
                    <a:pt x="447846" y="395518"/>
                  </a:lnTo>
                  <a:lnTo>
                    <a:pt x="448778" y="394949"/>
                  </a:lnTo>
                  <a:lnTo>
                    <a:pt x="449600" y="393906"/>
                  </a:lnTo>
                  <a:lnTo>
                    <a:pt x="451117" y="393084"/>
                  </a:lnTo>
                  <a:lnTo>
                    <a:pt x="459288" y="384565"/>
                  </a:lnTo>
                  <a:lnTo>
                    <a:pt x="460568" y="383633"/>
                  </a:lnTo>
                  <a:lnTo>
                    <a:pt x="461611" y="382574"/>
                  </a:lnTo>
                  <a:lnTo>
                    <a:pt x="462307" y="381073"/>
                  </a:lnTo>
                  <a:lnTo>
                    <a:pt x="462544" y="379682"/>
                  </a:lnTo>
                  <a:lnTo>
                    <a:pt x="462307" y="379334"/>
                  </a:lnTo>
                  <a:lnTo>
                    <a:pt x="461485" y="379208"/>
                  </a:lnTo>
                  <a:lnTo>
                    <a:pt x="454484" y="374783"/>
                  </a:lnTo>
                  <a:lnTo>
                    <a:pt x="452508" y="373155"/>
                  </a:lnTo>
                  <a:lnTo>
                    <a:pt x="454373" y="372444"/>
                  </a:lnTo>
                  <a:lnTo>
                    <a:pt x="457186" y="373613"/>
                  </a:lnTo>
                  <a:lnTo>
                    <a:pt x="462070" y="377343"/>
                  </a:lnTo>
                  <a:lnTo>
                    <a:pt x="465673" y="379445"/>
                  </a:lnTo>
                  <a:lnTo>
                    <a:pt x="467411" y="378623"/>
                  </a:lnTo>
                  <a:lnTo>
                    <a:pt x="468929" y="376521"/>
                  </a:lnTo>
                  <a:lnTo>
                    <a:pt x="471742" y="375004"/>
                  </a:lnTo>
                  <a:lnTo>
                    <a:pt x="474539" y="374071"/>
                  </a:lnTo>
                  <a:lnTo>
                    <a:pt x="480134" y="370910"/>
                  </a:lnTo>
                  <a:lnTo>
                    <a:pt x="486788" y="368461"/>
                  </a:lnTo>
                  <a:lnTo>
                    <a:pt x="487830" y="367070"/>
                  </a:lnTo>
                  <a:lnTo>
                    <a:pt x="486550" y="365664"/>
                  </a:lnTo>
                  <a:lnTo>
                    <a:pt x="483295" y="364146"/>
                  </a:lnTo>
                  <a:lnTo>
                    <a:pt x="483057" y="363198"/>
                  </a:lnTo>
                  <a:lnTo>
                    <a:pt x="484101" y="362155"/>
                  </a:lnTo>
                  <a:lnTo>
                    <a:pt x="485491" y="362044"/>
                  </a:lnTo>
                  <a:lnTo>
                    <a:pt x="488874" y="362155"/>
                  </a:lnTo>
                  <a:lnTo>
                    <a:pt x="492129" y="361459"/>
                  </a:lnTo>
                  <a:lnTo>
                    <a:pt x="493299" y="360638"/>
                  </a:lnTo>
                  <a:lnTo>
                    <a:pt x="499952" y="353763"/>
                  </a:lnTo>
                  <a:lnTo>
                    <a:pt x="501470" y="350381"/>
                  </a:lnTo>
                  <a:lnTo>
                    <a:pt x="501012" y="345592"/>
                  </a:lnTo>
                  <a:lnTo>
                    <a:pt x="500190" y="345830"/>
                  </a:lnTo>
                  <a:lnTo>
                    <a:pt x="500190" y="346777"/>
                  </a:lnTo>
                  <a:lnTo>
                    <a:pt x="499842" y="346888"/>
                  </a:lnTo>
                  <a:lnTo>
                    <a:pt x="497740" y="346066"/>
                  </a:lnTo>
                  <a:lnTo>
                    <a:pt x="496697" y="344786"/>
                  </a:lnTo>
                  <a:lnTo>
                    <a:pt x="495385" y="343854"/>
                  </a:lnTo>
                  <a:lnTo>
                    <a:pt x="490612" y="343727"/>
                  </a:lnTo>
                  <a:lnTo>
                    <a:pt x="488510" y="342574"/>
                  </a:lnTo>
                  <a:lnTo>
                    <a:pt x="486756" y="340709"/>
                  </a:lnTo>
                  <a:lnTo>
                    <a:pt x="485823" y="338607"/>
                  </a:lnTo>
                  <a:lnTo>
                    <a:pt x="487925" y="339887"/>
                  </a:lnTo>
                  <a:lnTo>
                    <a:pt x="489901" y="340598"/>
                  </a:lnTo>
                  <a:lnTo>
                    <a:pt x="491181" y="340235"/>
                  </a:lnTo>
                  <a:lnTo>
                    <a:pt x="491291" y="338133"/>
                  </a:lnTo>
                  <a:lnTo>
                    <a:pt x="490596" y="335683"/>
                  </a:lnTo>
                  <a:lnTo>
                    <a:pt x="488621" y="332064"/>
                  </a:lnTo>
                  <a:lnTo>
                    <a:pt x="487925" y="329962"/>
                  </a:lnTo>
                  <a:lnTo>
                    <a:pt x="488621" y="329377"/>
                  </a:lnTo>
                  <a:lnTo>
                    <a:pt x="493742" y="331590"/>
                  </a:lnTo>
                  <a:lnTo>
                    <a:pt x="493393" y="331116"/>
                  </a:lnTo>
                  <a:lnTo>
                    <a:pt x="493393" y="329946"/>
                  </a:lnTo>
                  <a:lnTo>
                    <a:pt x="493742" y="328777"/>
                  </a:lnTo>
                  <a:lnTo>
                    <a:pt x="494563" y="328192"/>
                  </a:lnTo>
                  <a:lnTo>
                    <a:pt x="497266" y="329819"/>
                  </a:lnTo>
                  <a:lnTo>
                    <a:pt x="495037" y="334260"/>
                  </a:lnTo>
                  <a:lnTo>
                    <a:pt x="494342" y="336931"/>
                  </a:lnTo>
                  <a:lnTo>
                    <a:pt x="495385" y="337880"/>
                  </a:lnTo>
                  <a:lnTo>
                    <a:pt x="497851" y="338228"/>
                  </a:lnTo>
                  <a:lnTo>
                    <a:pt x="499589" y="339855"/>
                  </a:lnTo>
                  <a:lnTo>
                    <a:pt x="501107" y="341499"/>
                  </a:lnTo>
                  <a:lnTo>
                    <a:pt x="502624" y="342084"/>
                  </a:lnTo>
                  <a:lnTo>
                    <a:pt x="505421" y="340914"/>
                  </a:lnTo>
                  <a:lnTo>
                    <a:pt x="509056" y="338575"/>
                  </a:lnTo>
                  <a:lnTo>
                    <a:pt x="515346" y="333091"/>
                  </a:lnTo>
                  <a:lnTo>
                    <a:pt x="516973" y="329946"/>
                  </a:lnTo>
                  <a:lnTo>
                    <a:pt x="518365" y="326090"/>
                  </a:lnTo>
                  <a:lnTo>
                    <a:pt x="520229" y="322597"/>
                  </a:lnTo>
                  <a:lnTo>
                    <a:pt x="523517" y="320606"/>
                  </a:lnTo>
                  <a:lnTo>
                    <a:pt x="524101" y="320021"/>
                  </a:lnTo>
                  <a:lnTo>
                    <a:pt x="524338" y="318851"/>
                  </a:lnTo>
                  <a:lnTo>
                    <a:pt x="524686" y="317682"/>
                  </a:lnTo>
                  <a:lnTo>
                    <a:pt x="525619" y="316987"/>
                  </a:lnTo>
                  <a:lnTo>
                    <a:pt x="526662" y="316528"/>
                  </a:lnTo>
                  <a:lnTo>
                    <a:pt x="532257" y="311739"/>
                  </a:lnTo>
                  <a:lnTo>
                    <a:pt x="533079" y="310349"/>
                  </a:lnTo>
                  <a:lnTo>
                    <a:pt x="533536" y="307899"/>
                  </a:lnTo>
                  <a:lnTo>
                    <a:pt x="532257" y="308483"/>
                  </a:lnTo>
                  <a:lnTo>
                    <a:pt x="531087" y="309416"/>
                  </a:lnTo>
                  <a:lnTo>
                    <a:pt x="530265" y="310459"/>
                  </a:lnTo>
                  <a:lnTo>
                    <a:pt x="529807" y="311850"/>
                  </a:lnTo>
                  <a:lnTo>
                    <a:pt x="527831" y="309637"/>
                  </a:lnTo>
                  <a:lnTo>
                    <a:pt x="526789" y="308010"/>
                  </a:lnTo>
                  <a:lnTo>
                    <a:pt x="526677" y="306129"/>
                  </a:lnTo>
                  <a:lnTo>
                    <a:pt x="528653" y="298543"/>
                  </a:lnTo>
                  <a:lnTo>
                    <a:pt x="529933" y="296220"/>
                  </a:lnTo>
                  <a:lnTo>
                    <a:pt x="531687" y="295050"/>
                  </a:lnTo>
                  <a:lnTo>
                    <a:pt x="535323" y="291542"/>
                  </a:lnTo>
                  <a:lnTo>
                    <a:pt x="537535" y="290388"/>
                  </a:lnTo>
                  <a:lnTo>
                    <a:pt x="538926" y="292016"/>
                  </a:lnTo>
                  <a:lnTo>
                    <a:pt x="539511" y="293185"/>
                  </a:lnTo>
                  <a:lnTo>
                    <a:pt x="541833" y="295872"/>
                  </a:lnTo>
                  <a:lnTo>
                    <a:pt x="542655" y="297389"/>
                  </a:lnTo>
                  <a:lnTo>
                    <a:pt x="544284" y="295761"/>
                  </a:lnTo>
                  <a:lnTo>
                    <a:pt x="546606" y="294228"/>
                  </a:lnTo>
                  <a:lnTo>
                    <a:pt x="549420" y="292949"/>
                  </a:lnTo>
                  <a:lnTo>
                    <a:pt x="552328" y="292252"/>
                  </a:lnTo>
                  <a:lnTo>
                    <a:pt x="555473" y="290862"/>
                  </a:lnTo>
                  <a:lnTo>
                    <a:pt x="556057" y="288760"/>
                  </a:lnTo>
                  <a:lnTo>
                    <a:pt x="555710" y="286184"/>
                  </a:lnTo>
                  <a:lnTo>
                    <a:pt x="556168" y="283276"/>
                  </a:lnTo>
                  <a:lnTo>
                    <a:pt x="558270" y="280463"/>
                  </a:lnTo>
                  <a:lnTo>
                    <a:pt x="563422" y="276860"/>
                  </a:lnTo>
                  <a:lnTo>
                    <a:pt x="565051" y="274409"/>
                  </a:lnTo>
                  <a:lnTo>
                    <a:pt x="564813" y="271154"/>
                  </a:lnTo>
                  <a:lnTo>
                    <a:pt x="562253" y="270333"/>
                  </a:lnTo>
                  <a:lnTo>
                    <a:pt x="559203" y="270221"/>
                  </a:lnTo>
                  <a:lnTo>
                    <a:pt x="557464" y="268341"/>
                  </a:lnTo>
                  <a:lnTo>
                    <a:pt x="560135" y="268104"/>
                  </a:lnTo>
                  <a:lnTo>
                    <a:pt x="563296" y="268341"/>
                  </a:lnTo>
                  <a:lnTo>
                    <a:pt x="565856" y="269400"/>
                  </a:lnTo>
                  <a:lnTo>
                    <a:pt x="567247" y="271833"/>
                  </a:lnTo>
                  <a:lnTo>
                    <a:pt x="568069" y="271375"/>
                  </a:lnTo>
                  <a:lnTo>
                    <a:pt x="568527" y="270917"/>
                  </a:lnTo>
                  <a:lnTo>
                    <a:pt x="569112" y="270221"/>
                  </a:lnTo>
                  <a:lnTo>
                    <a:pt x="569460" y="269289"/>
                  </a:lnTo>
                  <a:lnTo>
                    <a:pt x="567832" y="268119"/>
                  </a:lnTo>
                  <a:lnTo>
                    <a:pt x="566552" y="266492"/>
                  </a:lnTo>
                  <a:lnTo>
                    <a:pt x="566441" y="264975"/>
                  </a:lnTo>
                  <a:lnTo>
                    <a:pt x="568069" y="264042"/>
                  </a:lnTo>
                  <a:lnTo>
                    <a:pt x="569239" y="264390"/>
                  </a:lnTo>
                  <a:lnTo>
                    <a:pt x="570756" y="266840"/>
                  </a:lnTo>
                  <a:lnTo>
                    <a:pt x="572036" y="267772"/>
                  </a:lnTo>
                  <a:lnTo>
                    <a:pt x="572621" y="265101"/>
                  </a:lnTo>
                  <a:lnTo>
                    <a:pt x="573900" y="263363"/>
                  </a:lnTo>
                  <a:lnTo>
                    <a:pt x="575560" y="261845"/>
                  </a:lnTo>
                  <a:lnTo>
                    <a:pt x="576951" y="260217"/>
                  </a:lnTo>
                  <a:lnTo>
                    <a:pt x="575086" y="259980"/>
                  </a:lnTo>
                  <a:lnTo>
                    <a:pt x="574138" y="259285"/>
                  </a:lnTo>
                  <a:lnTo>
                    <a:pt x="572747" y="256724"/>
                  </a:lnTo>
                  <a:lnTo>
                    <a:pt x="572051" y="254970"/>
                  </a:lnTo>
                  <a:lnTo>
                    <a:pt x="571941" y="253232"/>
                  </a:lnTo>
                  <a:lnTo>
                    <a:pt x="571356" y="251952"/>
                  </a:lnTo>
                  <a:lnTo>
                    <a:pt x="566694" y="251604"/>
                  </a:lnTo>
                  <a:lnTo>
                    <a:pt x="563312" y="250434"/>
                  </a:lnTo>
                  <a:lnTo>
                    <a:pt x="560261" y="248443"/>
                  </a:lnTo>
                  <a:lnTo>
                    <a:pt x="558634" y="245646"/>
                  </a:lnTo>
                  <a:lnTo>
                    <a:pt x="558397" y="242390"/>
                  </a:lnTo>
                  <a:lnTo>
                    <a:pt x="558855" y="238898"/>
                  </a:lnTo>
                  <a:lnTo>
                    <a:pt x="559677" y="235515"/>
                  </a:lnTo>
                  <a:lnTo>
                    <a:pt x="564007" y="226191"/>
                  </a:lnTo>
                  <a:lnTo>
                    <a:pt x="566109" y="223267"/>
                  </a:lnTo>
                  <a:lnTo>
                    <a:pt x="568780" y="221403"/>
                  </a:lnTo>
                  <a:lnTo>
                    <a:pt x="568891" y="222335"/>
                  </a:lnTo>
                  <a:lnTo>
                    <a:pt x="567721" y="223978"/>
                  </a:lnTo>
                  <a:lnTo>
                    <a:pt x="564118" y="230284"/>
                  </a:lnTo>
                  <a:lnTo>
                    <a:pt x="562016" y="238091"/>
                  </a:lnTo>
                  <a:lnTo>
                    <a:pt x="561668" y="241822"/>
                  </a:lnTo>
                  <a:lnTo>
                    <a:pt x="562364" y="243339"/>
                  </a:lnTo>
                  <a:lnTo>
                    <a:pt x="567721" y="242390"/>
                  </a:lnTo>
                  <a:lnTo>
                    <a:pt x="569586" y="242975"/>
                  </a:lnTo>
                  <a:lnTo>
                    <a:pt x="571341" y="244856"/>
                  </a:lnTo>
                  <a:lnTo>
                    <a:pt x="572510" y="247527"/>
                  </a:lnTo>
                  <a:lnTo>
                    <a:pt x="573680" y="253121"/>
                  </a:lnTo>
                  <a:lnTo>
                    <a:pt x="575212" y="255097"/>
                  </a:lnTo>
                  <a:lnTo>
                    <a:pt x="576034" y="254987"/>
                  </a:lnTo>
                  <a:lnTo>
                    <a:pt x="575339" y="251383"/>
                  </a:lnTo>
                  <a:lnTo>
                    <a:pt x="575339" y="232702"/>
                  </a:lnTo>
                  <a:lnTo>
                    <a:pt x="576034" y="230853"/>
                  </a:lnTo>
                  <a:lnTo>
                    <a:pt x="574865" y="230032"/>
                  </a:lnTo>
                  <a:lnTo>
                    <a:pt x="576603" y="223030"/>
                  </a:lnTo>
                  <a:lnTo>
                    <a:pt x="586260" y="202500"/>
                  </a:lnTo>
                  <a:lnTo>
                    <a:pt x="595126" y="183504"/>
                  </a:lnTo>
                  <a:lnTo>
                    <a:pt x="602254" y="172188"/>
                  </a:lnTo>
                  <a:lnTo>
                    <a:pt x="613459" y="158201"/>
                  </a:lnTo>
                  <a:lnTo>
                    <a:pt x="625454" y="147233"/>
                  </a:lnTo>
                  <a:lnTo>
                    <a:pt x="630480" y="144072"/>
                  </a:lnTo>
                  <a:lnTo>
                    <a:pt x="635727" y="142681"/>
                  </a:lnTo>
                  <a:lnTo>
                    <a:pt x="635095" y="141290"/>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F1A7F41-E7F1-6454-1A18-674477AEB2FF}"/>
                </a:ext>
              </a:extLst>
            </p:cNvPr>
            <p:cNvSpPr/>
            <p:nvPr/>
          </p:nvSpPr>
          <p:spPr>
            <a:xfrm>
              <a:off x="12061642" y="6201327"/>
              <a:ext cx="85880" cy="135410"/>
            </a:xfrm>
            <a:custGeom>
              <a:avLst/>
              <a:gdLst>
                <a:gd name="connsiteX0" fmla="*/ 60151 w 85880"/>
                <a:gd name="connsiteY0" fmla="*/ 129595 h 135410"/>
                <a:gd name="connsiteX1" fmla="*/ 58982 w 85880"/>
                <a:gd name="connsiteY1" fmla="*/ 128299 h 135410"/>
                <a:gd name="connsiteX2" fmla="*/ 58744 w 85880"/>
                <a:gd name="connsiteY2" fmla="*/ 126087 h 135410"/>
                <a:gd name="connsiteX3" fmla="*/ 58287 w 85880"/>
                <a:gd name="connsiteY3" fmla="*/ 124569 h 135410"/>
                <a:gd name="connsiteX4" fmla="*/ 57702 w 85880"/>
                <a:gd name="connsiteY4" fmla="*/ 123637 h 135410"/>
                <a:gd name="connsiteX5" fmla="*/ 56880 w 85880"/>
                <a:gd name="connsiteY5" fmla="*/ 123178 h 135410"/>
                <a:gd name="connsiteX6" fmla="*/ 55710 w 85880"/>
                <a:gd name="connsiteY6" fmla="*/ 123526 h 135410"/>
                <a:gd name="connsiteX7" fmla="*/ 56532 w 85880"/>
                <a:gd name="connsiteY7" fmla="*/ 125502 h 135410"/>
                <a:gd name="connsiteX8" fmla="*/ 56643 w 85880"/>
                <a:gd name="connsiteY8" fmla="*/ 127240 h 135410"/>
                <a:gd name="connsiteX9" fmla="*/ 55947 w 85880"/>
                <a:gd name="connsiteY9" fmla="*/ 128520 h 135410"/>
                <a:gd name="connsiteX10" fmla="*/ 54209 w 85880"/>
                <a:gd name="connsiteY10" fmla="*/ 129342 h 135410"/>
                <a:gd name="connsiteX11" fmla="*/ 53624 w 85880"/>
                <a:gd name="connsiteY11" fmla="*/ 130496 h 135410"/>
                <a:gd name="connsiteX12" fmla="*/ 53735 w 85880"/>
                <a:gd name="connsiteY12" fmla="*/ 132850 h 135410"/>
                <a:gd name="connsiteX13" fmla="*/ 54778 w 85880"/>
                <a:gd name="connsiteY13" fmla="*/ 134826 h 135410"/>
                <a:gd name="connsiteX14" fmla="*/ 56643 w 85880"/>
                <a:gd name="connsiteY14" fmla="*/ 135411 h 135410"/>
                <a:gd name="connsiteX15" fmla="*/ 59898 w 85880"/>
                <a:gd name="connsiteY15" fmla="*/ 133878 h 135410"/>
                <a:gd name="connsiteX16" fmla="*/ 61289 w 85880"/>
                <a:gd name="connsiteY16" fmla="*/ 132835 h 135410"/>
                <a:gd name="connsiteX17" fmla="*/ 61985 w 85880"/>
                <a:gd name="connsiteY17" fmla="*/ 131776 h 135410"/>
                <a:gd name="connsiteX18" fmla="*/ 61400 w 85880"/>
                <a:gd name="connsiteY18" fmla="*/ 130480 h 135410"/>
                <a:gd name="connsiteX19" fmla="*/ 60151 w 85880"/>
                <a:gd name="connsiteY19" fmla="*/ 129595 h 135410"/>
                <a:gd name="connsiteX20" fmla="*/ 69729 w 85880"/>
                <a:gd name="connsiteY20" fmla="*/ 70692 h 135410"/>
                <a:gd name="connsiteX21" fmla="*/ 68796 w 85880"/>
                <a:gd name="connsiteY21" fmla="*/ 67437 h 135410"/>
                <a:gd name="connsiteX22" fmla="*/ 68338 w 85880"/>
                <a:gd name="connsiteY22" fmla="*/ 66251 h 135410"/>
                <a:gd name="connsiteX23" fmla="*/ 67753 w 85880"/>
                <a:gd name="connsiteY23" fmla="*/ 65430 h 135410"/>
                <a:gd name="connsiteX24" fmla="*/ 66931 w 85880"/>
                <a:gd name="connsiteY24" fmla="*/ 65082 h 135410"/>
                <a:gd name="connsiteX25" fmla="*/ 65762 w 85880"/>
                <a:gd name="connsiteY25" fmla="*/ 65082 h 135410"/>
                <a:gd name="connsiteX26" fmla="*/ 65414 w 85880"/>
                <a:gd name="connsiteY26" fmla="*/ 70803 h 135410"/>
                <a:gd name="connsiteX27" fmla="*/ 65762 w 85880"/>
                <a:gd name="connsiteY27" fmla="*/ 73253 h 135410"/>
                <a:gd name="connsiteX28" fmla="*/ 67390 w 85880"/>
                <a:gd name="connsiteY28" fmla="*/ 74296 h 135410"/>
                <a:gd name="connsiteX29" fmla="*/ 67153 w 85880"/>
                <a:gd name="connsiteY29" fmla="*/ 75118 h 135410"/>
                <a:gd name="connsiteX30" fmla="*/ 67153 w 85880"/>
                <a:gd name="connsiteY30" fmla="*/ 75702 h 135410"/>
                <a:gd name="connsiteX31" fmla="*/ 66916 w 85880"/>
                <a:gd name="connsiteY31" fmla="*/ 76287 h 135410"/>
                <a:gd name="connsiteX32" fmla="*/ 66331 w 85880"/>
                <a:gd name="connsiteY32" fmla="*/ 76872 h 135410"/>
                <a:gd name="connsiteX33" fmla="*/ 67153 w 85880"/>
                <a:gd name="connsiteY33" fmla="*/ 78610 h 135410"/>
                <a:gd name="connsiteX34" fmla="*/ 67390 w 85880"/>
                <a:gd name="connsiteY34" fmla="*/ 82119 h 135410"/>
                <a:gd name="connsiteX35" fmla="*/ 67975 w 85880"/>
                <a:gd name="connsiteY35" fmla="*/ 83067 h 135410"/>
                <a:gd name="connsiteX36" fmla="*/ 68560 w 85880"/>
                <a:gd name="connsiteY36" fmla="*/ 82703 h 135410"/>
                <a:gd name="connsiteX37" fmla="*/ 69255 w 85880"/>
                <a:gd name="connsiteY37" fmla="*/ 81424 h 135410"/>
                <a:gd name="connsiteX38" fmla="*/ 69950 w 85880"/>
                <a:gd name="connsiteY38" fmla="*/ 80143 h 135410"/>
                <a:gd name="connsiteX39" fmla="*/ 70297 w 85880"/>
                <a:gd name="connsiteY39" fmla="*/ 79195 h 135410"/>
                <a:gd name="connsiteX40" fmla="*/ 70408 w 85880"/>
                <a:gd name="connsiteY40" fmla="*/ 76983 h 135410"/>
                <a:gd name="connsiteX41" fmla="*/ 70297 w 85880"/>
                <a:gd name="connsiteY41" fmla="*/ 74074 h 135410"/>
                <a:gd name="connsiteX42" fmla="*/ 69729 w 85880"/>
                <a:gd name="connsiteY42" fmla="*/ 70692 h 135410"/>
                <a:gd name="connsiteX43" fmla="*/ 84996 w 85880"/>
                <a:gd name="connsiteY43" fmla="*/ 72431 h 135410"/>
                <a:gd name="connsiteX44" fmla="*/ 84759 w 85880"/>
                <a:gd name="connsiteY44" fmla="*/ 71040 h 135410"/>
                <a:gd name="connsiteX45" fmla="*/ 84648 w 85880"/>
                <a:gd name="connsiteY45" fmla="*/ 69523 h 135410"/>
                <a:gd name="connsiteX46" fmla="*/ 84301 w 85880"/>
                <a:gd name="connsiteY46" fmla="*/ 67674 h 135410"/>
                <a:gd name="connsiteX47" fmla="*/ 81503 w 85880"/>
                <a:gd name="connsiteY47" fmla="*/ 56469 h 135410"/>
                <a:gd name="connsiteX48" fmla="*/ 81503 w 85880"/>
                <a:gd name="connsiteY48" fmla="*/ 51000 h 135410"/>
                <a:gd name="connsiteX49" fmla="*/ 80681 w 85880"/>
                <a:gd name="connsiteY49" fmla="*/ 47966 h 135410"/>
                <a:gd name="connsiteX50" fmla="*/ 79638 w 85880"/>
                <a:gd name="connsiteY50" fmla="*/ 49483 h 135410"/>
                <a:gd name="connsiteX51" fmla="*/ 77189 w 85880"/>
                <a:gd name="connsiteY51" fmla="*/ 52043 h 135410"/>
                <a:gd name="connsiteX52" fmla="*/ 76367 w 85880"/>
                <a:gd name="connsiteY52" fmla="*/ 53561 h 135410"/>
                <a:gd name="connsiteX53" fmla="*/ 76129 w 85880"/>
                <a:gd name="connsiteY53" fmla="*/ 55425 h 135410"/>
                <a:gd name="connsiteX54" fmla="*/ 76477 w 85880"/>
                <a:gd name="connsiteY54" fmla="*/ 59866 h 135410"/>
                <a:gd name="connsiteX55" fmla="*/ 76240 w 85880"/>
                <a:gd name="connsiteY55" fmla="*/ 61731 h 135410"/>
                <a:gd name="connsiteX56" fmla="*/ 75782 w 85880"/>
                <a:gd name="connsiteY56" fmla="*/ 62427 h 135410"/>
                <a:gd name="connsiteX57" fmla="*/ 74360 w 85880"/>
                <a:gd name="connsiteY57" fmla="*/ 63817 h 135410"/>
                <a:gd name="connsiteX58" fmla="*/ 74122 w 85880"/>
                <a:gd name="connsiteY58" fmla="*/ 64529 h 135410"/>
                <a:gd name="connsiteX59" fmla="*/ 74818 w 85880"/>
                <a:gd name="connsiteY59" fmla="*/ 66631 h 135410"/>
                <a:gd name="connsiteX60" fmla="*/ 74928 w 85880"/>
                <a:gd name="connsiteY60" fmla="*/ 67800 h 135410"/>
                <a:gd name="connsiteX61" fmla="*/ 74818 w 85880"/>
                <a:gd name="connsiteY61" fmla="*/ 68606 h 135410"/>
                <a:gd name="connsiteX62" fmla="*/ 73996 w 85880"/>
                <a:gd name="connsiteY62" fmla="*/ 70487 h 135410"/>
                <a:gd name="connsiteX63" fmla="*/ 74106 w 85880"/>
                <a:gd name="connsiteY63" fmla="*/ 72115 h 135410"/>
                <a:gd name="connsiteX64" fmla="*/ 75039 w 85880"/>
                <a:gd name="connsiteY64" fmla="*/ 73743 h 135410"/>
                <a:gd name="connsiteX65" fmla="*/ 76919 w 85880"/>
                <a:gd name="connsiteY65" fmla="*/ 75260 h 135410"/>
                <a:gd name="connsiteX66" fmla="*/ 75987 w 85880"/>
                <a:gd name="connsiteY66" fmla="*/ 76651 h 135410"/>
                <a:gd name="connsiteX67" fmla="*/ 72700 w 85880"/>
                <a:gd name="connsiteY67" fmla="*/ 79211 h 135410"/>
                <a:gd name="connsiteX68" fmla="*/ 72241 w 85880"/>
                <a:gd name="connsiteY68" fmla="*/ 80270 h 135410"/>
                <a:gd name="connsiteX69" fmla="*/ 73174 w 85880"/>
                <a:gd name="connsiteY69" fmla="*/ 82245 h 135410"/>
                <a:gd name="connsiteX70" fmla="*/ 74217 w 85880"/>
                <a:gd name="connsiteY70" fmla="*/ 82482 h 135410"/>
                <a:gd name="connsiteX71" fmla="*/ 75387 w 85880"/>
                <a:gd name="connsiteY71" fmla="*/ 81550 h 135410"/>
                <a:gd name="connsiteX72" fmla="*/ 76462 w 85880"/>
                <a:gd name="connsiteY72" fmla="*/ 79685 h 135410"/>
                <a:gd name="connsiteX73" fmla="*/ 78784 w 85880"/>
                <a:gd name="connsiteY73" fmla="*/ 79448 h 135410"/>
                <a:gd name="connsiteX74" fmla="*/ 80175 w 85880"/>
                <a:gd name="connsiteY74" fmla="*/ 76651 h 135410"/>
                <a:gd name="connsiteX75" fmla="*/ 82040 w 85880"/>
                <a:gd name="connsiteY75" fmla="*/ 73853 h 135410"/>
                <a:gd name="connsiteX76" fmla="*/ 85881 w 85880"/>
                <a:gd name="connsiteY76" fmla="*/ 73853 h 135410"/>
                <a:gd name="connsiteX77" fmla="*/ 84996 w 85880"/>
                <a:gd name="connsiteY77" fmla="*/ 72431 h 135410"/>
                <a:gd name="connsiteX78" fmla="*/ 75087 w 85880"/>
                <a:gd name="connsiteY78" fmla="*/ 48519 h 135410"/>
                <a:gd name="connsiteX79" fmla="*/ 77094 w 85880"/>
                <a:gd name="connsiteY79" fmla="*/ 45722 h 135410"/>
                <a:gd name="connsiteX80" fmla="*/ 77552 w 85880"/>
                <a:gd name="connsiteY80" fmla="*/ 45485 h 135410"/>
                <a:gd name="connsiteX81" fmla="*/ 77441 w 85880"/>
                <a:gd name="connsiteY81" fmla="*/ 44900 h 135410"/>
                <a:gd name="connsiteX82" fmla="*/ 76983 w 85880"/>
                <a:gd name="connsiteY82" fmla="*/ 42908 h 135410"/>
                <a:gd name="connsiteX83" fmla="*/ 76746 w 85880"/>
                <a:gd name="connsiteY83" fmla="*/ 41518 h 135410"/>
                <a:gd name="connsiteX84" fmla="*/ 76857 w 85880"/>
                <a:gd name="connsiteY84" fmla="*/ 41170 h 135410"/>
                <a:gd name="connsiteX85" fmla="*/ 71704 w 85880"/>
                <a:gd name="connsiteY85" fmla="*/ 36018 h 135410"/>
                <a:gd name="connsiteX86" fmla="*/ 69144 w 85880"/>
                <a:gd name="connsiteY86" fmla="*/ 34975 h 135410"/>
                <a:gd name="connsiteX87" fmla="*/ 67863 w 85880"/>
                <a:gd name="connsiteY87" fmla="*/ 34864 h 135410"/>
                <a:gd name="connsiteX88" fmla="*/ 66346 w 85880"/>
                <a:gd name="connsiteY88" fmla="*/ 34516 h 135410"/>
                <a:gd name="connsiteX89" fmla="*/ 64134 w 85880"/>
                <a:gd name="connsiteY89" fmla="*/ 33584 h 135410"/>
                <a:gd name="connsiteX90" fmla="*/ 62364 w 85880"/>
                <a:gd name="connsiteY90" fmla="*/ 32193 h 135410"/>
                <a:gd name="connsiteX91" fmla="*/ 61321 w 85880"/>
                <a:gd name="connsiteY91" fmla="*/ 31261 h 135410"/>
                <a:gd name="connsiteX92" fmla="*/ 60973 w 85880"/>
                <a:gd name="connsiteY92" fmla="*/ 30312 h 135410"/>
                <a:gd name="connsiteX93" fmla="*/ 60626 w 85880"/>
                <a:gd name="connsiteY93" fmla="*/ 29617 h 135410"/>
                <a:gd name="connsiteX94" fmla="*/ 59930 w 85880"/>
                <a:gd name="connsiteY94" fmla="*/ 24370 h 135410"/>
                <a:gd name="connsiteX95" fmla="*/ 59346 w 85880"/>
                <a:gd name="connsiteY95" fmla="*/ 22979 h 135410"/>
                <a:gd name="connsiteX96" fmla="*/ 59108 w 85880"/>
                <a:gd name="connsiteY96" fmla="*/ 22158 h 135410"/>
                <a:gd name="connsiteX97" fmla="*/ 59108 w 85880"/>
                <a:gd name="connsiteY97" fmla="*/ 20877 h 135410"/>
                <a:gd name="connsiteX98" fmla="*/ 58997 w 85880"/>
                <a:gd name="connsiteY98" fmla="*/ 19945 h 135410"/>
                <a:gd name="connsiteX99" fmla="*/ 58761 w 85880"/>
                <a:gd name="connsiteY99" fmla="*/ 18775 h 135410"/>
                <a:gd name="connsiteX100" fmla="*/ 58065 w 85880"/>
                <a:gd name="connsiteY100" fmla="*/ 17242 h 135410"/>
                <a:gd name="connsiteX101" fmla="*/ 57480 w 85880"/>
                <a:gd name="connsiteY101" fmla="*/ 16784 h 135410"/>
                <a:gd name="connsiteX102" fmla="*/ 56548 w 85880"/>
                <a:gd name="connsiteY102" fmla="*/ 16784 h 135410"/>
                <a:gd name="connsiteX103" fmla="*/ 54336 w 85880"/>
                <a:gd name="connsiteY103" fmla="*/ 17479 h 135410"/>
                <a:gd name="connsiteX104" fmla="*/ 53403 w 85880"/>
                <a:gd name="connsiteY104" fmla="*/ 17479 h 135410"/>
                <a:gd name="connsiteX105" fmla="*/ 52818 w 85880"/>
                <a:gd name="connsiteY105" fmla="*/ 16784 h 135410"/>
                <a:gd name="connsiteX106" fmla="*/ 52470 w 85880"/>
                <a:gd name="connsiteY106" fmla="*/ 15868 h 135410"/>
                <a:gd name="connsiteX107" fmla="*/ 49563 w 85880"/>
                <a:gd name="connsiteY107" fmla="*/ 6654 h 135410"/>
                <a:gd name="connsiteX108" fmla="*/ 48029 w 85880"/>
                <a:gd name="connsiteY108" fmla="*/ 1991 h 135410"/>
                <a:gd name="connsiteX109" fmla="*/ 47444 w 85880"/>
                <a:gd name="connsiteY109" fmla="*/ 0 h 135410"/>
                <a:gd name="connsiteX110" fmla="*/ 41391 w 85880"/>
                <a:gd name="connsiteY110" fmla="*/ 1517 h 135410"/>
                <a:gd name="connsiteX111" fmla="*/ 31008 w 85880"/>
                <a:gd name="connsiteY111" fmla="*/ 4441 h 135410"/>
                <a:gd name="connsiteX112" fmla="*/ 20735 w 85880"/>
                <a:gd name="connsiteY112" fmla="*/ 7365 h 135410"/>
                <a:gd name="connsiteX113" fmla="*/ 10241 w 85880"/>
                <a:gd name="connsiteY113" fmla="*/ 10399 h 135410"/>
                <a:gd name="connsiteX114" fmla="*/ 0 w 85880"/>
                <a:gd name="connsiteY114" fmla="*/ 13307 h 135410"/>
                <a:gd name="connsiteX115" fmla="*/ 2212 w 85880"/>
                <a:gd name="connsiteY115" fmla="*/ 21825 h 135410"/>
                <a:gd name="connsiteX116" fmla="*/ 4536 w 85880"/>
                <a:gd name="connsiteY116" fmla="*/ 30455 h 135410"/>
                <a:gd name="connsiteX117" fmla="*/ 6860 w 85880"/>
                <a:gd name="connsiteY117" fmla="*/ 39084 h 135410"/>
                <a:gd name="connsiteX118" fmla="*/ 9182 w 85880"/>
                <a:gd name="connsiteY118" fmla="*/ 47729 h 135410"/>
                <a:gd name="connsiteX119" fmla="*/ 11411 w 85880"/>
                <a:gd name="connsiteY119" fmla="*/ 56358 h 135410"/>
                <a:gd name="connsiteX120" fmla="*/ 13734 w 85880"/>
                <a:gd name="connsiteY120" fmla="*/ 64876 h 135410"/>
                <a:gd name="connsiteX121" fmla="*/ 16057 w 85880"/>
                <a:gd name="connsiteY121" fmla="*/ 73506 h 135410"/>
                <a:gd name="connsiteX122" fmla="*/ 18381 w 85880"/>
                <a:gd name="connsiteY122" fmla="*/ 82135 h 135410"/>
                <a:gd name="connsiteX123" fmla="*/ 19550 w 85880"/>
                <a:gd name="connsiteY123" fmla="*/ 86686 h 135410"/>
                <a:gd name="connsiteX124" fmla="*/ 20830 w 85880"/>
                <a:gd name="connsiteY124" fmla="*/ 92992 h 135410"/>
                <a:gd name="connsiteX125" fmla="*/ 22569 w 85880"/>
                <a:gd name="connsiteY125" fmla="*/ 102317 h 135410"/>
                <a:gd name="connsiteX126" fmla="*/ 21178 w 85880"/>
                <a:gd name="connsiteY126" fmla="*/ 103139 h 135410"/>
                <a:gd name="connsiteX127" fmla="*/ 20830 w 85880"/>
                <a:gd name="connsiteY127" fmla="*/ 104529 h 135410"/>
                <a:gd name="connsiteX128" fmla="*/ 20593 w 85880"/>
                <a:gd name="connsiteY128" fmla="*/ 106758 h 135410"/>
                <a:gd name="connsiteX129" fmla="*/ 21526 w 85880"/>
                <a:gd name="connsiteY129" fmla="*/ 114565 h 135410"/>
                <a:gd name="connsiteX130" fmla="*/ 21636 w 85880"/>
                <a:gd name="connsiteY130" fmla="*/ 117710 h 135410"/>
                <a:gd name="connsiteX131" fmla="*/ 31783 w 85880"/>
                <a:gd name="connsiteY131" fmla="*/ 113522 h 135410"/>
                <a:gd name="connsiteX132" fmla="*/ 49151 w 85880"/>
                <a:gd name="connsiteY132" fmla="*/ 101384 h 135410"/>
                <a:gd name="connsiteX133" fmla="*/ 54525 w 85880"/>
                <a:gd name="connsiteY133" fmla="*/ 99756 h 135410"/>
                <a:gd name="connsiteX134" fmla="*/ 55916 w 85880"/>
                <a:gd name="connsiteY134" fmla="*/ 99867 h 135410"/>
                <a:gd name="connsiteX135" fmla="*/ 58950 w 85880"/>
                <a:gd name="connsiteY135" fmla="*/ 100452 h 135410"/>
                <a:gd name="connsiteX136" fmla="*/ 60120 w 85880"/>
                <a:gd name="connsiteY136" fmla="*/ 100452 h 135410"/>
                <a:gd name="connsiteX137" fmla="*/ 61052 w 85880"/>
                <a:gd name="connsiteY137" fmla="*/ 99409 h 135410"/>
                <a:gd name="connsiteX138" fmla="*/ 61289 w 85880"/>
                <a:gd name="connsiteY138" fmla="*/ 97892 h 135410"/>
                <a:gd name="connsiteX139" fmla="*/ 61178 w 85880"/>
                <a:gd name="connsiteY139" fmla="*/ 96501 h 135410"/>
                <a:gd name="connsiteX140" fmla="*/ 61416 w 85880"/>
                <a:gd name="connsiteY140" fmla="*/ 95679 h 135410"/>
                <a:gd name="connsiteX141" fmla="*/ 64466 w 85880"/>
                <a:gd name="connsiteY141" fmla="*/ 82846 h 135410"/>
                <a:gd name="connsiteX142" fmla="*/ 64118 w 85880"/>
                <a:gd name="connsiteY142" fmla="*/ 80175 h 135410"/>
                <a:gd name="connsiteX143" fmla="*/ 61890 w 85880"/>
                <a:gd name="connsiteY143" fmla="*/ 72368 h 135410"/>
                <a:gd name="connsiteX144" fmla="*/ 60720 w 85880"/>
                <a:gd name="connsiteY144" fmla="*/ 70266 h 135410"/>
                <a:gd name="connsiteX145" fmla="*/ 58397 w 85880"/>
                <a:gd name="connsiteY145" fmla="*/ 67595 h 135410"/>
                <a:gd name="connsiteX146" fmla="*/ 58507 w 85880"/>
                <a:gd name="connsiteY146" fmla="*/ 65935 h 135410"/>
                <a:gd name="connsiteX147" fmla="*/ 59788 w 85880"/>
                <a:gd name="connsiteY147" fmla="*/ 64086 h 135410"/>
                <a:gd name="connsiteX148" fmla="*/ 60373 w 85880"/>
                <a:gd name="connsiteY148" fmla="*/ 60925 h 135410"/>
                <a:gd name="connsiteX149" fmla="*/ 59788 w 85880"/>
                <a:gd name="connsiteY149" fmla="*/ 57891 h 135410"/>
                <a:gd name="connsiteX150" fmla="*/ 58619 w 85880"/>
                <a:gd name="connsiteY150" fmla="*/ 54983 h 135410"/>
                <a:gd name="connsiteX151" fmla="*/ 56880 w 85880"/>
                <a:gd name="connsiteY151" fmla="*/ 52976 h 135410"/>
                <a:gd name="connsiteX152" fmla="*/ 53846 w 85880"/>
                <a:gd name="connsiteY152" fmla="*/ 52391 h 135410"/>
                <a:gd name="connsiteX153" fmla="*/ 54193 w 85880"/>
                <a:gd name="connsiteY153" fmla="*/ 51237 h 135410"/>
                <a:gd name="connsiteX154" fmla="*/ 55236 w 85880"/>
                <a:gd name="connsiteY154" fmla="*/ 49831 h 135410"/>
                <a:gd name="connsiteX155" fmla="*/ 56405 w 85880"/>
                <a:gd name="connsiteY155" fmla="*/ 48898 h 135410"/>
                <a:gd name="connsiteX156" fmla="*/ 57797 w 85880"/>
                <a:gd name="connsiteY156" fmla="*/ 48661 h 135410"/>
                <a:gd name="connsiteX157" fmla="*/ 58966 w 85880"/>
                <a:gd name="connsiteY157" fmla="*/ 49009 h 135410"/>
                <a:gd name="connsiteX158" fmla="*/ 60009 w 85880"/>
                <a:gd name="connsiteY158" fmla="*/ 49831 h 135410"/>
                <a:gd name="connsiteX159" fmla="*/ 61178 w 85880"/>
                <a:gd name="connsiteY159" fmla="*/ 50874 h 135410"/>
                <a:gd name="connsiteX160" fmla="*/ 61289 w 85880"/>
                <a:gd name="connsiteY160" fmla="*/ 49357 h 135410"/>
                <a:gd name="connsiteX161" fmla="*/ 61985 w 85880"/>
                <a:gd name="connsiteY161" fmla="*/ 45974 h 135410"/>
                <a:gd name="connsiteX162" fmla="*/ 61985 w 85880"/>
                <a:gd name="connsiteY162" fmla="*/ 44695 h 135410"/>
                <a:gd name="connsiteX163" fmla="*/ 61163 w 85880"/>
                <a:gd name="connsiteY163" fmla="*/ 42940 h 135410"/>
                <a:gd name="connsiteX164" fmla="*/ 59883 w 85880"/>
                <a:gd name="connsiteY164" fmla="*/ 42245 h 135410"/>
                <a:gd name="connsiteX165" fmla="*/ 58713 w 85880"/>
                <a:gd name="connsiteY165" fmla="*/ 41786 h 135410"/>
                <a:gd name="connsiteX166" fmla="*/ 57670 w 85880"/>
                <a:gd name="connsiteY166" fmla="*/ 40965 h 135410"/>
                <a:gd name="connsiteX167" fmla="*/ 56627 w 85880"/>
                <a:gd name="connsiteY167" fmla="*/ 38515 h 135410"/>
                <a:gd name="connsiteX168" fmla="*/ 55458 w 85880"/>
                <a:gd name="connsiteY168" fmla="*/ 35006 h 135410"/>
                <a:gd name="connsiteX169" fmla="*/ 54762 w 85880"/>
                <a:gd name="connsiteY169" fmla="*/ 31624 h 135410"/>
                <a:gd name="connsiteX170" fmla="*/ 54651 w 85880"/>
                <a:gd name="connsiteY170" fmla="*/ 29522 h 135410"/>
                <a:gd name="connsiteX171" fmla="*/ 56627 w 85880"/>
                <a:gd name="connsiteY171" fmla="*/ 31277 h 135410"/>
                <a:gd name="connsiteX172" fmla="*/ 58144 w 85880"/>
                <a:gd name="connsiteY172" fmla="*/ 32904 h 135410"/>
                <a:gd name="connsiteX173" fmla="*/ 59187 w 85880"/>
                <a:gd name="connsiteY173" fmla="*/ 34880 h 135410"/>
                <a:gd name="connsiteX174" fmla="*/ 60120 w 85880"/>
                <a:gd name="connsiteY174" fmla="*/ 37440 h 135410"/>
                <a:gd name="connsiteX175" fmla="*/ 61637 w 85880"/>
                <a:gd name="connsiteY175" fmla="*/ 39305 h 135410"/>
                <a:gd name="connsiteX176" fmla="*/ 64339 w 85880"/>
                <a:gd name="connsiteY176" fmla="*/ 40601 h 135410"/>
                <a:gd name="connsiteX177" fmla="*/ 66900 w 85880"/>
                <a:gd name="connsiteY177" fmla="*/ 41312 h 135410"/>
                <a:gd name="connsiteX178" fmla="*/ 68069 w 85880"/>
                <a:gd name="connsiteY178" fmla="*/ 41423 h 135410"/>
                <a:gd name="connsiteX179" fmla="*/ 68180 w 85880"/>
                <a:gd name="connsiteY179" fmla="*/ 40111 h 135410"/>
                <a:gd name="connsiteX180" fmla="*/ 67595 w 85880"/>
                <a:gd name="connsiteY180" fmla="*/ 36855 h 135410"/>
                <a:gd name="connsiteX181" fmla="*/ 67832 w 85880"/>
                <a:gd name="connsiteY181" fmla="*/ 36033 h 135410"/>
                <a:gd name="connsiteX182" fmla="*/ 69002 w 85880"/>
                <a:gd name="connsiteY182" fmla="*/ 36033 h 135410"/>
                <a:gd name="connsiteX183" fmla="*/ 69934 w 85880"/>
                <a:gd name="connsiteY183" fmla="*/ 36618 h 135410"/>
                <a:gd name="connsiteX184" fmla="*/ 70519 w 85880"/>
                <a:gd name="connsiteY184" fmla="*/ 37661 h 135410"/>
                <a:gd name="connsiteX185" fmla="*/ 69824 w 85880"/>
                <a:gd name="connsiteY185" fmla="*/ 41296 h 135410"/>
                <a:gd name="connsiteX186" fmla="*/ 69713 w 85880"/>
                <a:gd name="connsiteY186" fmla="*/ 44094 h 135410"/>
                <a:gd name="connsiteX187" fmla="*/ 69713 w 85880"/>
                <a:gd name="connsiteY187" fmla="*/ 47002 h 135410"/>
                <a:gd name="connsiteX188" fmla="*/ 70060 w 85880"/>
                <a:gd name="connsiteY188" fmla="*/ 49104 h 135410"/>
                <a:gd name="connsiteX189" fmla="*/ 71341 w 85880"/>
                <a:gd name="connsiteY189" fmla="*/ 50495 h 135410"/>
                <a:gd name="connsiteX190" fmla="*/ 73206 w 85880"/>
                <a:gd name="connsiteY190" fmla="*/ 50036 h 135410"/>
                <a:gd name="connsiteX191" fmla="*/ 75087 w 85880"/>
                <a:gd name="connsiteY191" fmla="*/ 48519 h 13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85880" h="135410">
                  <a:moveTo>
                    <a:pt x="60151" y="129595"/>
                  </a:moveTo>
                  <a:lnTo>
                    <a:pt x="58982" y="128299"/>
                  </a:lnTo>
                  <a:lnTo>
                    <a:pt x="58744" y="126087"/>
                  </a:lnTo>
                  <a:lnTo>
                    <a:pt x="58287" y="124569"/>
                  </a:lnTo>
                  <a:lnTo>
                    <a:pt x="57702" y="123637"/>
                  </a:lnTo>
                  <a:lnTo>
                    <a:pt x="56880" y="123178"/>
                  </a:lnTo>
                  <a:lnTo>
                    <a:pt x="55710" y="123526"/>
                  </a:lnTo>
                  <a:lnTo>
                    <a:pt x="56532" y="125502"/>
                  </a:lnTo>
                  <a:lnTo>
                    <a:pt x="56643" y="127240"/>
                  </a:lnTo>
                  <a:lnTo>
                    <a:pt x="55947" y="128520"/>
                  </a:lnTo>
                  <a:lnTo>
                    <a:pt x="54209" y="129342"/>
                  </a:lnTo>
                  <a:lnTo>
                    <a:pt x="53624" y="130496"/>
                  </a:lnTo>
                  <a:lnTo>
                    <a:pt x="53735" y="132850"/>
                  </a:lnTo>
                  <a:lnTo>
                    <a:pt x="54778" y="134826"/>
                  </a:lnTo>
                  <a:lnTo>
                    <a:pt x="56643" y="135411"/>
                  </a:lnTo>
                  <a:lnTo>
                    <a:pt x="59898" y="133878"/>
                  </a:lnTo>
                  <a:lnTo>
                    <a:pt x="61289" y="132835"/>
                  </a:lnTo>
                  <a:lnTo>
                    <a:pt x="61985" y="131776"/>
                  </a:lnTo>
                  <a:lnTo>
                    <a:pt x="61400" y="130480"/>
                  </a:lnTo>
                  <a:lnTo>
                    <a:pt x="60151" y="129595"/>
                  </a:lnTo>
                  <a:close/>
                  <a:moveTo>
                    <a:pt x="69729" y="70692"/>
                  </a:moveTo>
                  <a:lnTo>
                    <a:pt x="68796" y="67437"/>
                  </a:lnTo>
                  <a:lnTo>
                    <a:pt x="68338" y="66251"/>
                  </a:lnTo>
                  <a:lnTo>
                    <a:pt x="67753" y="65430"/>
                  </a:lnTo>
                  <a:lnTo>
                    <a:pt x="66931" y="65082"/>
                  </a:lnTo>
                  <a:lnTo>
                    <a:pt x="65762" y="65082"/>
                  </a:lnTo>
                  <a:lnTo>
                    <a:pt x="65414" y="70803"/>
                  </a:lnTo>
                  <a:lnTo>
                    <a:pt x="65762" y="73253"/>
                  </a:lnTo>
                  <a:lnTo>
                    <a:pt x="67390" y="74296"/>
                  </a:lnTo>
                  <a:lnTo>
                    <a:pt x="67153" y="75118"/>
                  </a:lnTo>
                  <a:lnTo>
                    <a:pt x="67153" y="75702"/>
                  </a:lnTo>
                  <a:lnTo>
                    <a:pt x="66916" y="76287"/>
                  </a:lnTo>
                  <a:lnTo>
                    <a:pt x="66331" y="76872"/>
                  </a:lnTo>
                  <a:lnTo>
                    <a:pt x="67153" y="78610"/>
                  </a:lnTo>
                  <a:lnTo>
                    <a:pt x="67390" y="82119"/>
                  </a:lnTo>
                  <a:lnTo>
                    <a:pt x="67975" y="83067"/>
                  </a:lnTo>
                  <a:lnTo>
                    <a:pt x="68560" y="82703"/>
                  </a:lnTo>
                  <a:lnTo>
                    <a:pt x="69255" y="81424"/>
                  </a:lnTo>
                  <a:lnTo>
                    <a:pt x="69950" y="80143"/>
                  </a:lnTo>
                  <a:lnTo>
                    <a:pt x="70297" y="79195"/>
                  </a:lnTo>
                  <a:lnTo>
                    <a:pt x="70408" y="76983"/>
                  </a:lnTo>
                  <a:lnTo>
                    <a:pt x="70297" y="74074"/>
                  </a:lnTo>
                  <a:lnTo>
                    <a:pt x="69729" y="70692"/>
                  </a:lnTo>
                  <a:close/>
                  <a:moveTo>
                    <a:pt x="84996" y="72431"/>
                  </a:moveTo>
                  <a:lnTo>
                    <a:pt x="84759" y="71040"/>
                  </a:lnTo>
                  <a:lnTo>
                    <a:pt x="84648" y="69523"/>
                  </a:lnTo>
                  <a:lnTo>
                    <a:pt x="84301" y="67674"/>
                  </a:lnTo>
                  <a:lnTo>
                    <a:pt x="81503" y="56469"/>
                  </a:lnTo>
                  <a:lnTo>
                    <a:pt x="81503" y="51000"/>
                  </a:lnTo>
                  <a:lnTo>
                    <a:pt x="80681" y="47966"/>
                  </a:lnTo>
                  <a:lnTo>
                    <a:pt x="79638" y="49483"/>
                  </a:lnTo>
                  <a:lnTo>
                    <a:pt x="77189" y="52043"/>
                  </a:lnTo>
                  <a:lnTo>
                    <a:pt x="76367" y="53561"/>
                  </a:lnTo>
                  <a:lnTo>
                    <a:pt x="76129" y="55425"/>
                  </a:lnTo>
                  <a:lnTo>
                    <a:pt x="76477" y="59866"/>
                  </a:lnTo>
                  <a:lnTo>
                    <a:pt x="76240" y="61731"/>
                  </a:lnTo>
                  <a:lnTo>
                    <a:pt x="75782" y="62427"/>
                  </a:lnTo>
                  <a:lnTo>
                    <a:pt x="74360" y="63817"/>
                  </a:lnTo>
                  <a:lnTo>
                    <a:pt x="74122" y="64529"/>
                  </a:lnTo>
                  <a:lnTo>
                    <a:pt x="74818" y="66631"/>
                  </a:lnTo>
                  <a:lnTo>
                    <a:pt x="74928" y="67800"/>
                  </a:lnTo>
                  <a:lnTo>
                    <a:pt x="74818" y="68606"/>
                  </a:lnTo>
                  <a:lnTo>
                    <a:pt x="73996" y="70487"/>
                  </a:lnTo>
                  <a:lnTo>
                    <a:pt x="74106" y="72115"/>
                  </a:lnTo>
                  <a:lnTo>
                    <a:pt x="75039" y="73743"/>
                  </a:lnTo>
                  <a:lnTo>
                    <a:pt x="76919" y="75260"/>
                  </a:lnTo>
                  <a:lnTo>
                    <a:pt x="75987" y="76651"/>
                  </a:lnTo>
                  <a:lnTo>
                    <a:pt x="72700" y="79211"/>
                  </a:lnTo>
                  <a:lnTo>
                    <a:pt x="72241" y="80270"/>
                  </a:lnTo>
                  <a:lnTo>
                    <a:pt x="73174" y="82245"/>
                  </a:lnTo>
                  <a:lnTo>
                    <a:pt x="74217" y="82482"/>
                  </a:lnTo>
                  <a:lnTo>
                    <a:pt x="75387" y="81550"/>
                  </a:lnTo>
                  <a:lnTo>
                    <a:pt x="76462" y="79685"/>
                  </a:lnTo>
                  <a:lnTo>
                    <a:pt x="78784" y="79448"/>
                  </a:lnTo>
                  <a:lnTo>
                    <a:pt x="80175" y="76651"/>
                  </a:lnTo>
                  <a:lnTo>
                    <a:pt x="82040" y="73853"/>
                  </a:lnTo>
                  <a:lnTo>
                    <a:pt x="85881" y="73853"/>
                  </a:lnTo>
                  <a:lnTo>
                    <a:pt x="84996" y="72431"/>
                  </a:lnTo>
                  <a:close/>
                  <a:moveTo>
                    <a:pt x="75087" y="48519"/>
                  </a:moveTo>
                  <a:lnTo>
                    <a:pt x="77094" y="45722"/>
                  </a:lnTo>
                  <a:lnTo>
                    <a:pt x="77552" y="45485"/>
                  </a:lnTo>
                  <a:lnTo>
                    <a:pt x="77441" y="44900"/>
                  </a:lnTo>
                  <a:lnTo>
                    <a:pt x="76983" y="42908"/>
                  </a:lnTo>
                  <a:lnTo>
                    <a:pt x="76746" y="41518"/>
                  </a:lnTo>
                  <a:lnTo>
                    <a:pt x="76857" y="41170"/>
                  </a:lnTo>
                  <a:lnTo>
                    <a:pt x="71704" y="36018"/>
                  </a:lnTo>
                  <a:lnTo>
                    <a:pt x="69144" y="34975"/>
                  </a:lnTo>
                  <a:lnTo>
                    <a:pt x="67863" y="34864"/>
                  </a:lnTo>
                  <a:lnTo>
                    <a:pt x="66346" y="34516"/>
                  </a:lnTo>
                  <a:lnTo>
                    <a:pt x="64134" y="33584"/>
                  </a:lnTo>
                  <a:lnTo>
                    <a:pt x="62364" y="32193"/>
                  </a:lnTo>
                  <a:lnTo>
                    <a:pt x="61321" y="31261"/>
                  </a:lnTo>
                  <a:lnTo>
                    <a:pt x="60973" y="30312"/>
                  </a:lnTo>
                  <a:lnTo>
                    <a:pt x="60626" y="29617"/>
                  </a:lnTo>
                  <a:lnTo>
                    <a:pt x="59930" y="24370"/>
                  </a:lnTo>
                  <a:lnTo>
                    <a:pt x="59346" y="22979"/>
                  </a:lnTo>
                  <a:lnTo>
                    <a:pt x="59108" y="22158"/>
                  </a:lnTo>
                  <a:lnTo>
                    <a:pt x="59108" y="20877"/>
                  </a:lnTo>
                  <a:lnTo>
                    <a:pt x="58997" y="19945"/>
                  </a:lnTo>
                  <a:lnTo>
                    <a:pt x="58761" y="18775"/>
                  </a:lnTo>
                  <a:lnTo>
                    <a:pt x="58065" y="17242"/>
                  </a:lnTo>
                  <a:lnTo>
                    <a:pt x="57480" y="16784"/>
                  </a:lnTo>
                  <a:lnTo>
                    <a:pt x="56548" y="16784"/>
                  </a:lnTo>
                  <a:lnTo>
                    <a:pt x="54336" y="17479"/>
                  </a:lnTo>
                  <a:lnTo>
                    <a:pt x="53403" y="17479"/>
                  </a:lnTo>
                  <a:lnTo>
                    <a:pt x="52818" y="16784"/>
                  </a:lnTo>
                  <a:lnTo>
                    <a:pt x="52470" y="15868"/>
                  </a:lnTo>
                  <a:lnTo>
                    <a:pt x="49563" y="6654"/>
                  </a:lnTo>
                  <a:lnTo>
                    <a:pt x="48029" y="1991"/>
                  </a:lnTo>
                  <a:lnTo>
                    <a:pt x="47444" y="0"/>
                  </a:lnTo>
                  <a:lnTo>
                    <a:pt x="41391" y="1517"/>
                  </a:lnTo>
                  <a:lnTo>
                    <a:pt x="31008" y="4441"/>
                  </a:lnTo>
                  <a:lnTo>
                    <a:pt x="20735" y="7365"/>
                  </a:lnTo>
                  <a:lnTo>
                    <a:pt x="10241" y="10399"/>
                  </a:lnTo>
                  <a:lnTo>
                    <a:pt x="0" y="13307"/>
                  </a:lnTo>
                  <a:lnTo>
                    <a:pt x="2212" y="21825"/>
                  </a:lnTo>
                  <a:lnTo>
                    <a:pt x="4536" y="30455"/>
                  </a:lnTo>
                  <a:lnTo>
                    <a:pt x="6860" y="39084"/>
                  </a:lnTo>
                  <a:lnTo>
                    <a:pt x="9182" y="47729"/>
                  </a:lnTo>
                  <a:lnTo>
                    <a:pt x="11411" y="56358"/>
                  </a:lnTo>
                  <a:lnTo>
                    <a:pt x="13734" y="64876"/>
                  </a:lnTo>
                  <a:lnTo>
                    <a:pt x="16057" y="73506"/>
                  </a:lnTo>
                  <a:lnTo>
                    <a:pt x="18381" y="82135"/>
                  </a:lnTo>
                  <a:lnTo>
                    <a:pt x="19550" y="86686"/>
                  </a:lnTo>
                  <a:lnTo>
                    <a:pt x="20830" y="92992"/>
                  </a:lnTo>
                  <a:lnTo>
                    <a:pt x="22569" y="102317"/>
                  </a:lnTo>
                  <a:lnTo>
                    <a:pt x="21178" y="103139"/>
                  </a:lnTo>
                  <a:lnTo>
                    <a:pt x="20830" y="104529"/>
                  </a:lnTo>
                  <a:lnTo>
                    <a:pt x="20593" y="106758"/>
                  </a:lnTo>
                  <a:lnTo>
                    <a:pt x="21526" y="114565"/>
                  </a:lnTo>
                  <a:lnTo>
                    <a:pt x="21636" y="117710"/>
                  </a:lnTo>
                  <a:lnTo>
                    <a:pt x="31783" y="113522"/>
                  </a:lnTo>
                  <a:lnTo>
                    <a:pt x="49151" y="101384"/>
                  </a:lnTo>
                  <a:lnTo>
                    <a:pt x="54525" y="99756"/>
                  </a:lnTo>
                  <a:lnTo>
                    <a:pt x="55916" y="99867"/>
                  </a:lnTo>
                  <a:lnTo>
                    <a:pt x="58950" y="100452"/>
                  </a:lnTo>
                  <a:lnTo>
                    <a:pt x="60120" y="100452"/>
                  </a:lnTo>
                  <a:lnTo>
                    <a:pt x="61052" y="99409"/>
                  </a:lnTo>
                  <a:lnTo>
                    <a:pt x="61289" y="97892"/>
                  </a:lnTo>
                  <a:lnTo>
                    <a:pt x="61178" y="96501"/>
                  </a:lnTo>
                  <a:lnTo>
                    <a:pt x="61416" y="95679"/>
                  </a:lnTo>
                  <a:lnTo>
                    <a:pt x="64466" y="82846"/>
                  </a:lnTo>
                  <a:lnTo>
                    <a:pt x="64118" y="80175"/>
                  </a:lnTo>
                  <a:lnTo>
                    <a:pt x="61890" y="72368"/>
                  </a:lnTo>
                  <a:lnTo>
                    <a:pt x="60720" y="70266"/>
                  </a:lnTo>
                  <a:lnTo>
                    <a:pt x="58397" y="67595"/>
                  </a:lnTo>
                  <a:lnTo>
                    <a:pt x="58507" y="65935"/>
                  </a:lnTo>
                  <a:lnTo>
                    <a:pt x="59788" y="64086"/>
                  </a:lnTo>
                  <a:lnTo>
                    <a:pt x="60373" y="60925"/>
                  </a:lnTo>
                  <a:lnTo>
                    <a:pt x="59788" y="57891"/>
                  </a:lnTo>
                  <a:lnTo>
                    <a:pt x="58619" y="54983"/>
                  </a:lnTo>
                  <a:lnTo>
                    <a:pt x="56880" y="52976"/>
                  </a:lnTo>
                  <a:lnTo>
                    <a:pt x="53846" y="52391"/>
                  </a:lnTo>
                  <a:lnTo>
                    <a:pt x="54193" y="51237"/>
                  </a:lnTo>
                  <a:lnTo>
                    <a:pt x="55236" y="49831"/>
                  </a:lnTo>
                  <a:lnTo>
                    <a:pt x="56405" y="48898"/>
                  </a:lnTo>
                  <a:lnTo>
                    <a:pt x="57797" y="48661"/>
                  </a:lnTo>
                  <a:lnTo>
                    <a:pt x="58966" y="49009"/>
                  </a:lnTo>
                  <a:lnTo>
                    <a:pt x="60009" y="49831"/>
                  </a:lnTo>
                  <a:lnTo>
                    <a:pt x="61178" y="50874"/>
                  </a:lnTo>
                  <a:lnTo>
                    <a:pt x="61289" y="49357"/>
                  </a:lnTo>
                  <a:lnTo>
                    <a:pt x="61985" y="45974"/>
                  </a:lnTo>
                  <a:lnTo>
                    <a:pt x="61985" y="44695"/>
                  </a:lnTo>
                  <a:lnTo>
                    <a:pt x="61163" y="42940"/>
                  </a:lnTo>
                  <a:lnTo>
                    <a:pt x="59883" y="42245"/>
                  </a:lnTo>
                  <a:lnTo>
                    <a:pt x="58713" y="41786"/>
                  </a:lnTo>
                  <a:lnTo>
                    <a:pt x="57670" y="40965"/>
                  </a:lnTo>
                  <a:lnTo>
                    <a:pt x="56627" y="38515"/>
                  </a:lnTo>
                  <a:lnTo>
                    <a:pt x="55458" y="35006"/>
                  </a:lnTo>
                  <a:lnTo>
                    <a:pt x="54762" y="31624"/>
                  </a:lnTo>
                  <a:lnTo>
                    <a:pt x="54651" y="29522"/>
                  </a:lnTo>
                  <a:lnTo>
                    <a:pt x="56627" y="31277"/>
                  </a:lnTo>
                  <a:lnTo>
                    <a:pt x="58144" y="32904"/>
                  </a:lnTo>
                  <a:lnTo>
                    <a:pt x="59187" y="34880"/>
                  </a:lnTo>
                  <a:lnTo>
                    <a:pt x="60120" y="37440"/>
                  </a:lnTo>
                  <a:lnTo>
                    <a:pt x="61637" y="39305"/>
                  </a:lnTo>
                  <a:lnTo>
                    <a:pt x="64339" y="40601"/>
                  </a:lnTo>
                  <a:lnTo>
                    <a:pt x="66900" y="41312"/>
                  </a:lnTo>
                  <a:lnTo>
                    <a:pt x="68069" y="41423"/>
                  </a:lnTo>
                  <a:lnTo>
                    <a:pt x="68180" y="40111"/>
                  </a:lnTo>
                  <a:lnTo>
                    <a:pt x="67595" y="36855"/>
                  </a:lnTo>
                  <a:lnTo>
                    <a:pt x="67832" y="36033"/>
                  </a:lnTo>
                  <a:lnTo>
                    <a:pt x="69002" y="36033"/>
                  </a:lnTo>
                  <a:lnTo>
                    <a:pt x="69934" y="36618"/>
                  </a:lnTo>
                  <a:lnTo>
                    <a:pt x="70519" y="37661"/>
                  </a:lnTo>
                  <a:lnTo>
                    <a:pt x="69824" y="41296"/>
                  </a:lnTo>
                  <a:lnTo>
                    <a:pt x="69713" y="44094"/>
                  </a:lnTo>
                  <a:lnTo>
                    <a:pt x="69713" y="47002"/>
                  </a:lnTo>
                  <a:lnTo>
                    <a:pt x="70060" y="49104"/>
                  </a:lnTo>
                  <a:lnTo>
                    <a:pt x="71341" y="50495"/>
                  </a:lnTo>
                  <a:lnTo>
                    <a:pt x="73206" y="50036"/>
                  </a:lnTo>
                  <a:lnTo>
                    <a:pt x="75087" y="4851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1D6076-A95A-2641-07E5-86A6E979618C}"/>
                </a:ext>
              </a:extLst>
            </p:cNvPr>
            <p:cNvSpPr/>
            <p:nvPr/>
          </p:nvSpPr>
          <p:spPr>
            <a:xfrm>
              <a:off x="11047466" y="6316335"/>
              <a:ext cx="740066" cy="469339"/>
            </a:xfrm>
            <a:custGeom>
              <a:avLst/>
              <a:gdLst>
                <a:gd name="connsiteX0" fmla="*/ 734220 w 740066"/>
                <a:gd name="connsiteY0" fmla="*/ 254733 h 469339"/>
                <a:gd name="connsiteX1" fmla="*/ 726775 w 740066"/>
                <a:gd name="connsiteY1" fmla="*/ 250877 h 469339"/>
                <a:gd name="connsiteX2" fmla="*/ 721971 w 740066"/>
                <a:gd name="connsiteY2" fmla="*/ 247257 h 469339"/>
                <a:gd name="connsiteX3" fmla="*/ 716740 w 740066"/>
                <a:gd name="connsiteY3" fmla="*/ 242611 h 469339"/>
                <a:gd name="connsiteX4" fmla="*/ 716155 w 740066"/>
                <a:gd name="connsiteY4" fmla="*/ 241789 h 469339"/>
                <a:gd name="connsiteX5" fmla="*/ 714638 w 740066"/>
                <a:gd name="connsiteY5" fmla="*/ 240620 h 469339"/>
                <a:gd name="connsiteX6" fmla="*/ 707273 w 740066"/>
                <a:gd name="connsiteY6" fmla="*/ 236653 h 469339"/>
                <a:gd name="connsiteX7" fmla="*/ 704254 w 740066"/>
                <a:gd name="connsiteY7" fmla="*/ 231169 h 469339"/>
                <a:gd name="connsiteX8" fmla="*/ 702153 w 740066"/>
                <a:gd name="connsiteY8" fmla="*/ 228957 h 469339"/>
                <a:gd name="connsiteX9" fmla="*/ 697948 w 740066"/>
                <a:gd name="connsiteY9" fmla="*/ 231754 h 469339"/>
                <a:gd name="connsiteX10" fmla="*/ 694914 w 740066"/>
                <a:gd name="connsiteY10" fmla="*/ 230584 h 469339"/>
                <a:gd name="connsiteX11" fmla="*/ 692006 w 740066"/>
                <a:gd name="connsiteY11" fmla="*/ 228024 h 469339"/>
                <a:gd name="connsiteX12" fmla="*/ 690141 w 740066"/>
                <a:gd name="connsiteY12" fmla="*/ 225463 h 469339"/>
                <a:gd name="connsiteX13" fmla="*/ 686649 w 740066"/>
                <a:gd name="connsiteY13" fmla="*/ 213911 h 469339"/>
                <a:gd name="connsiteX14" fmla="*/ 683598 w 740066"/>
                <a:gd name="connsiteY14" fmla="*/ 210418 h 469339"/>
                <a:gd name="connsiteX15" fmla="*/ 677198 w 740066"/>
                <a:gd name="connsiteY15" fmla="*/ 209833 h 469339"/>
                <a:gd name="connsiteX16" fmla="*/ 673815 w 740066"/>
                <a:gd name="connsiteY16" fmla="*/ 211350 h 469339"/>
                <a:gd name="connsiteX17" fmla="*/ 672188 w 740066"/>
                <a:gd name="connsiteY17" fmla="*/ 211002 h 469339"/>
                <a:gd name="connsiteX18" fmla="*/ 670306 w 740066"/>
                <a:gd name="connsiteY18" fmla="*/ 207020 h 469339"/>
                <a:gd name="connsiteX19" fmla="*/ 669485 w 740066"/>
                <a:gd name="connsiteY19" fmla="*/ 205629 h 469339"/>
                <a:gd name="connsiteX20" fmla="*/ 668900 w 740066"/>
                <a:gd name="connsiteY20" fmla="*/ 204002 h 469339"/>
                <a:gd name="connsiteX21" fmla="*/ 669137 w 740066"/>
                <a:gd name="connsiteY21" fmla="*/ 202373 h 469339"/>
                <a:gd name="connsiteX22" fmla="*/ 667620 w 740066"/>
                <a:gd name="connsiteY22" fmla="*/ 197695 h 469339"/>
                <a:gd name="connsiteX23" fmla="*/ 667399 w 740066"/>
                <a:gd name="connsiteY23" fmla="*/ 196289 h 469339"/>
                <a:gd name="connsiteX24" fmla="*/ 667509 w 740066"/>
                <a:gd name="connsiteY24" fmla="*/ 195009 h 469339"/>
                <a:gd name="connsiteX25" fmla="*/ 666688 w 740066"/>
                <a:gd name="connsiteY25" fmla="*/ 193618 h 469339"/>
                <a:gd name="connsiteX26" fmla="*/ 665882 w 740066"/>
                <a:gd name="connsiteY26" fmla="*/ 191864 h 469339"/>
                <a:gd name="connsiteX27" fmla="*/ 665882 w 740066"/>
                <a:gd name="connsiteY27" fmla="*/ 189651 h 469339"/>
                <a:gd name="connsiteX28" fmla="*/ 666466 w 740066"/>
                <a:gd name="connsiteY28" fmla="*/ 184989 h 469339"/>
                <a:gd name="connsiteX29" fmla="*/ 666103 w 740066"/>
                <a:gd name="connsiteY29" fmla="*/ 184989 h 469339"/>
                <a:gd name="connsiteX30" fmla="*/ 665408 w 740066"/>
                <a:gd name="connsiteY30" fmla="*/ 184056 h 469339"/>
                <a:gd name="connsiteX31" fmla="*/ 664949 w 740066"/>
                <a:gd name="connsiteY31" fmla="*/ 182761 h 469339"/>
                <a:gd name="connsiteX32" fmla="*/ 665408 w 740066"/>
                <a:gd name="connsiteY32" fmla="*/ 182065 h 469339"/>
                <a:gd name="connsiteX33" fmla="*/ 666103 w 740066"/>
                <a:gd name="connsiteY33" fmla="*/ 181369 h 469339"/>
                <a:gd name="connsiteX34" fmla="*/ 666688 w 740066"/>
                <a:gd name="connsiteY34" fmla="*/ 179963 h 469339"/>
                <a:gd name="connsiteX35" fmla="*/ 667162 w 740066"/>
                <a:gd name="connsiteY35" fmla="*/ 177181 h 469339"/>
                <a:gd name="connsiteX36" fmla="*/ 669596 w 740066"/>
                <a:gd name="connsiteY36" fmla="*/ 177750 h 469339"/>
                <a:gd name="connsiteX37" fmla="*/ 671808 w 740066"/>
                <a:gd name="connsiteY37" fmla="*/ 176945 h 469339"/>
                <a:gd name="connsiteX38" fmla="*/ 673467 w 740066"/>
                <a:gd name="connsiteY38" fmla="*/ 174953 h 469339"/>
                <a:gd name="connsiteX39" fmla="*/ 673578 w 740066"/>
                <a:gd name="connsiteY39" fmla="*/ 172045 h 469339"/>
                <a:gd name="connsiteX40" fmla="*/ 673467 w 740066"/>
                <a:gd name="connsiteY40" fmla="*/ 168189 h 469339"/>
                <a:gd name="connsiteX41" fmla="*/ 674511 w 740066"/>
                <a:gd name="connsiteY41" fmla="*/ 166435 h 469339"/>
                <a:gd name="connsiteX42" fmla="*/ 675917 w 740066"/>
                <a:gd name="connsiteY42" fmla="*/ 164933 h 469339"/>
                <a:gd name="connsiteX43" fmla="*/ 676502 w 740066"/>
                <a:gd name="connsiteY43" fmla="*/ 162120 h 469339"/>
                <a:gd name="connsiteX44" fmla="*/ 675443 w 740066"/>
                <a:gd name="connsiteY44" fmla="*/ 159323 h 469339"/>
                <a:gd name="connsiteX45" fmla="*/ 673120 w 740066"/>
                <a:gd name="connsiteY45" fmla="*/ 157094 h 469339"/>
                <a:gd name="connsiteX46" fmla="*/ 670765 w 740066"/>
                <a:gd name="connsiteY46" fmla="*/ 155466 h 469339"/>
                <a:gd name="connsiteX47" fmla="*/ 669596 w 740066"/>
                <a:gd name="connsiteY47" fmla="*/ 154423 h 469339"/>
                <a:gd name="connsiteX48" fmla="*/ 669137 w 740066"/>
                <a:gd name="connsiteY48" fmla="*/ 153491 h 469339"/>
                <a:gd name="connsiteX49" fmla="*/ 668679 w 740066"/>
                <a:gd name="connsiteY49" fmla="*/ 153143 h 469339"/>
                <a:gd name="connsiteX50" fmla="*/ 667857 w 740066"/>
                <a:gd name="connsiteY50" fmla="*/ 153143 h 469339"/>
                <a:gd name="connsiteX51" fmla="*/ 667162 w 740066"/>
                <a:gd name="connsiteY51" fmla="*/ 153254 h 469339"/>
                <a:gd name="connsiteX52" fmla="*/ 666688 w 740066"/>
                <a:gd name="connsiteY52" fmla="*/ 153143 h 469339"/>
                <a:gd name="connsiteX53" fmla="*/ 666577 w 740066"/>
                <a:gd name="connsiteY53" fmla="*/ 152558 h 469339"/>
                <a:gd name="connsiteX54" fmla="*/ 666577 w 740066"/>
                <a:gd name="connsiteY54" fmla="*/ 151863 h 469339"/>
                <a:gd name="connsiteX55" fmla="*/ 666340 w 740066"/>
                <a:gd name="connsiteY55" fmla="*/ 151278 h 469339"/>
                <a:gd name="connsiteX56" fmla="*/ 664475 w 740066"/>
                <a:gd name="connsiteY56" fmla="*/ 149761 h 469339"/>
                <a:gd name="connsiteX57" fmla="*/ 663543 w 740066"/>
                <a:gd name="connsiteY57" fmla="*/ 148702 h 469339"/>
                <a:gd name="connsiteX58" fmla="*/ 663084 w 740066"/>
                <a:gd name="connsiteY58" fmla="*/ 147659 h 469339"/>
                <a:gd name="connsiteX59" fmla="*/ 663779 w 740066"/>
                <a:gd name="connsiteY59" fmla="*/ 144988 h 469339"/>
                <a:gd name="connsiteX60" fmla="*/ 665882 w 740066"/>
                <a:gd name="connsiteY60" fmla="*/ 142064 h 469339"/>
                <a:gd name="connsiteX61" fmla="*/ 668205 w 740066"/>
                <a:gd name="connsiteY61" fmla="*/ 139615 h 469339"/>
                <a:gd name="connsiteX62" fmla="*/ 669722 w 740066"/>
                <a:gd name="connsiteY62" fmla="*/ 138445 h 469339"/>
                <a:gd name="connsiteX63" fmla="*/ 672188 w 740066"/>
                <a:gd name="connsiteY63" fmla="*/ 137165 h 469339"/>
                <a:gd name="connsiteX64" fmla="*/ 674052 w 740066"/>
                <a:gd name="connsiteY64" fmla="*/ 134953 h 469339"/>
                <a:gd name="connsiteX65" fmla="*/ 677435 w 740066"/>
                <a:gd name="connsiteY65" fmla="*/ 127951 h 469339"/>
                <a:gd name="connsiteX66" fmla="*/ 677893 w 740066"/>
                <a:gd name="connsiteY66" fmla="*/ 127604 h 469339"/>
                <a:gd name="connsiteX67" fmla="*/ 677782 w 740066"/>
                <a:gd name="connsiteY67" fmla="*/ 127256 h 469339"/>
                <a:gd name="connsiteX68" fmla="*/ 677308 w 740066"/>
                <a:gd name="connsiteY68" fmla="*/ 125391 h 469339"/>
                <a:gd name="connsiteX69" fmla="*/ 677656 w 740066"/>
                <a:gd name="connsiteY69" fmla="*/ 124569 h 469339"/>
                <a:gd name="connsiteX70" fmla="*/ 678588 w 740066"/>
                <a:gd name="connsiteY70" fmla="*/ 123399 h 469339"/>
                <a:gd name="connsiteX71" fmla="*/ 679647 w 740066"/>
                <a:gd name="connsiteY71" fmla="*/ 122467 h 469339"/>
                <a:gd name="connsiteX72" fmla="*/ 680342 w 740066"/>
                <a:gd name="connsiteY72" fmla="*/ 121898 h 469339"/>
                <a:gd name="connsiteX73" fmla="*/ 681623 w 740066"/>
                <a:gd name="connsiteY73" fmla="*/ 120365 h 469339"/>
                <a:gd name="connsiteX74" fmla="*/ 685953 w 740066"/>
                <a:gd name="connsiteY74" fmla="*/ 110930 h 469339"/>
                <a:gd name="connsiteX75" fmla="*/ 687122 w 740066"/>
                <a:gd name="connsiteY75" fmla="*/ 103692 h 469339"/>
                <a:gd name="connsiteX76" fmla="*/ 687344 w 740066"/>
                <a:gd name="connsiteY76" fmla="*/ 99140 h 469339"/>
                <a:gd name="connsiteX77" fmla="*/ 687122 w 740066"/>
                <a:gd name="connsiteY77" fmla="*/ 98097 h 469339"/>
                <a:gd name="connsiteX78" fmla="*/ 687581 w 740066"/>
                <a:gd name="connsiteY78" fmla="*/ 95884 h 469339"/>
                <a:gd name="connsiteX79" fmla="*/ 692591 w 740066"/>
                <a:gd name="connsiteY79" fmla="*/ 88646 h 469339"/>
                <a:gd name="connsiteX80" fmla="*/ 692702 w 740066"/>
                <a:gd name="connsiteY80" fmla="*/ 88172 h 469339"/>
                <a:gd name="connsiteX81" fmla="*/ 692939 w 740066"/>
                <a:gd name="connsiteY81" fmla="*/ 86544 h 469339"/>
                <a:gd name="connsiteX82" fmla="*/ 693176 w 740066"/>
                <a:gd name="connsiteY82" fmla="*/ 85849 h 469339"/>
                <a:gd name="connsiteX83" fmla="*/ 693634 w 740066"/>
                <a:gd name="connsiteY83" fmla="*/ 85264 h 469339"/>
                <a:gd name="connsiteX84" fmla="*/ 694914 w 740066"/>
                <a:gd name="connsiteY84" fmla="*/ 84916 h 469339"/>
                <a:gd name="connsiteX85" fmla="*/ 696194 w 740066"/>
                <a:gd name="connsiteY85" fmla="*/ 83178 h 469339"/>
                <a:gd name="connsiteX86" fmla="*/ 697237 w 740066"/>
                <a:gd name="connsiteY86" fmla="*/ 82467 h 469339"/>
                <a:gd name="connsiteX87" fmla="*/ 699829 w 740066"/>
                <a:gd name="connsiteY87" fmla="*/ 81645 h 469339"/>
                <a:gd name="connsiteX88" fmla="*/ 701805 w 740066"/>
                <a:gd name="connsiteY88" fmla="*/ 79669 h 469339"/>
                <a:gd name="connsiteX89" fmla="*/ 701694 w 740066"/>
                <a:gd name="connsiteY89" fmla="*/ 79432 h 469339"/>
                <a:gd name="connsiteX90" fmla="*/ 700414 w 740066"/>
                <a:gd name="connsiteY90" fmla="*/ 76508 h 469339"/>
                <a:gd name="connsiteX91" fmla="*/ 697822 w 740066"/>
                <a:gd name="connsiteY91" fmla="*/ 73711 h 469339"/>
                <a:gd name="connsiteX92" fmla="*/ 696431 w 740066"/>
                <a:gd name="connsiteY92" fmla="*/ 72557 h 469339"/>
                <a:gd name="connsiteX93" fmla="*/ 694914 w 740066"/>
                <a:gd name="connsiteY93" fmla="*/ 70329 h 469339"/>
                <a:gd name="connsiteX94" fmla="*/ 694092 w 740066"/>
                <a:gd name="connsiteY94" fmla="*/ 69286 h 469339"/>
                <a:gd name="connsiteX95" fmla="*/ 693049 w 740066"/>
                <a:gd name="connsiteY95" fmla="*/ 68938 h 469339"/>
                <a:gd name="connsiteX96" fmla="*/ 691880 w 740066"/>
                <a:gd name="connsiteY96" fmla="*/ 69649 h 469339"/>
                <a:gd name="connsiteX97" fmla="*/ 690837 w 740066"/>
                <a:gd name="connsiteY97" fmla="*/ 70439 h 469339"/>
                <a:gd name="connsiteX98" fmla="*/ 689556 w 740066"/>
                <a:gd name="connsiteY98" fmla="*/ 70677 h 469339"/>
                <a:gd name="connsiteX99" fmla="*/ 687818 w 740066"/>
                <a:gd name="connsiteY99" fmla="*/ 69649 h 469339"/>
                <a:gd name="connsiteX100" fmla="*/ 685131 w 740066"/>
                <a:gd name="connsiteY100" fmla="*/ 68811 h 469339"/>
                <a:gd name="connsiteX101" fmla="*/ 679520 w 740066"/>
                <a:gd name="connsiteY101" fmla="*/ 70566 h 469339"/>
                <a:gd name="connsiteX102" fmla="*/ 676613 w 740066"/>
                <a:gd name="connsiteY102" fmla="*/ 70566 h 469339"/>
                <a:gd name="connsiteX103" fmla="*/ 674637 w 740066"/>
                <a:gd name="connsiteY103" fmla="*/ 69523 h 469339"/>
                <a:gd name="connsiteX104" fmla="*/ 673120 w 740066"/>
                <a:gd name="connsiteY104" fmla="*/ 68116 h 469339"/>
                <a:gd name="connsiteX105" fmla="*/ 671239 w 740066"/>
                <a:gd name="connsiteY105" fmla="*/ 67073 h 469339"/>
                <a:gd name="connsiteX106" fmla="*/ 665755 w 740066"/>
                <a:gd name="connsiteY106" fmla="*/ 66947 h 469339"/>
                <a:gd name="connsiteX107" fmla="*/ 663321 w 740066"/>
                <a:gd name="connsiteY107" fmla="*/ 65666 h 469339"/>
                <a:gd name="connsiteX108" fmla="*/ 661330 w 740066"/>
                <a:gd name="connsiteY108" fmla="*/ 63675 h 469339"/>
                <a:gd name="connsiteX109" fmla="*/ 652574 w 740066"/>
                <a:gd name="connsiteY109" fmla="*/ 52707 h 469339"/>
                <a:gd name="connsiteX110" fmla="*/ 650725 w 740066"/>
                <a:gd name="connsiteY110" fmla="*/ 51664 h 469339"/>
                <a:gd name="connsiteX111" fmla="*/ 650014 w 740066"/>
                <a:gd name="connsiteY111" fmla="*/ 50147 h 469339"/>
                <a:gd name="connsiteX112" fmla="*/ 648971 w 740066"/>
                <a:gd name="connsiteY112" fmla="*/ 42229 h 469339"/>
                <a:gd name="connsiteX113" fmla="*/ 648275 w 740066"/>
                <a:gd name="connsiteY113" fmla="*/ 39068 h 469339"/>
                <a:gd name="connsiteX114" fmla="*/ 645336 w 740066"/>
                <a:gd name="connsiteY114" fmla="*/ 33821 h 469339"/>
                <a:gd name="connsiteX115" fmla="*/ 645463 w 740066"/>
                <a:gd name="connsiteY115" fmla="*/ 32304 h 469339"/>
                <a:gd name="connsiteX116" fmla="*/ 646758 w 740066"/>
                <a:gd name="connsiteY116" fmla="*/ 30692 h 469339"/>
                <a:gd name="connsiteX117" fmla="*/ 646758 w 740066"/>
                <a:gd name="connsiteY117" fmla="*/ 29143 h 469339"/>
                <a:gd name="connsiteX118" fmla="*/ 645463 w 740066"/>
                <a:gd name="connsiteY118" fmla="*/ 25998 h 469339"/>
                <a:gd name="connsiteX119" fmla="*/ 643708 w 740066"/>
                <a:gd name="connsiteY119" fmla="*/ 24955 h 469339"/>
                <a:gd name="connsiteX120" fmla="*/ 641606 w 740066"/>
                <a:gd name="connsiteY120" fmla="*/ 24718 h 469339"/>
                <a:gd name="connsiteX121" fmla="*/ 638824 w 740066"/>
                <a:gd name="connsiteY121" fmla="*/ 23912 h 469339"/>
                <a:gd name="connsiteX122" fmla="*/ 640800 w 740066"/>
                <a:gd name="connsiteY122" fmla="*/ 20071 h 469339"/>
                <a:gd name="connsiteX123" fmla="*/ 640911 w 740066"/>
                <a:gd name="connsiteY123" fmla="*/ 18538 h 469339"/>
                <a:gd name="connsiteX124" fmla="*/ 639283 w 740066"/>
                <a:gd name="connsiteY124" fmla="*/ 18301 h 469339"/>
                <a:gd name="connsiteX125" fmla="*/ 638129 w 740066"/>
                <a:gd name="connsiteY125" fmla="*/ 17969 h 469339"/>
                <a:gd name="connsiteX126" fmla="*/ 635790 w 740066"/>
                <a:gd name="connsiteY126" fmla="*/ 15504 h 469339"/>
                <a:gd name="connsiteX127" fmla="*/ 632392 w 740066"/>
                <a:gd name="connsiteY127" fmla="*/ 15156 h 469339"/>
                <a:gd name="connsiteX128" fmla="*/ 629247 w 740066"/>
                <a:gd name="connsiteY128" fmla="*/ 13639 h 469339"/>
                <a:gd name="connsiteX129" fmla="*/ 627730 w 740066"/>
                <a:gd name="connsiteY129" fmla="*/ 13402 h 469339"/>
                <a:gd name="connsiteX130" fmla="*/ 621566 w 740066"/>
                <a:gd name="connsiteY130" fmla="*/ 15962 h 469339"/>
                <a:gd name="connsiteX131" fmla="*/ 619212 w 740066"/>
                <a:gd name="connsiteY131" fmla="*/ 14935 h 469339"/>
                <a:gd name="connsiteX132" fmla="*/ 617820 w 740066"/>
                <a:gd name="connsiteY132" fmla="*/ 11774 h 469339"/>
                <a:gd name="connsiteX133" fmla="*/ 616762 w 740066"/>
                <a:gd name="connsiteY133" fmla="*/ 8044 h 469339"/>
                <a:gd name="connsiteX134" fmla="*/ 615371 w 740066"/>
                <a:gd name="connsiteY134" fmla="*/ 5484 h 469339"/>
                <a:gd name="connsiteX135" fmla="*/ 612574 w 740066"/>
                <a:gd name="connsiteY135" fmla="*/ 4315 h 469339"/>
                <a:gd name="connsiteX136" fmla="*/ 608623 w 740066"/>
                <a:gd name="connsiteY136" fmla="*/ 3493 h 469339"/>
                <a:gd name="connsiteX137" fmla="*/ 605335 w 740066"/>
                <a:gd name="connsiteY137" fmla="*/ 2102 h 469339"/>
                <a:gd name="connsiteX138" fmla="*/ 604861 w 740066"/>
                <a:gd name="connsiteY138" fmla="*/ 0 h 469339"/>
                <a:gd name="connsiteX139" fmla="*/ 603471 w 740066"/>
                <a:gd name="connsiteY139" fmla="*/ 348 h 469339"/>
                <a:gd name="connsiteX140" fmla="*/ 600910 w 740066"/>
                <a:gd name="connsiteY140" fmla="*/ 932 h 469339"/>
                <a:gd name="connsiteX141" fmla="*/ 585058 w 740066"/>
                <a:gd name="connsiteY141" fmla="*/ 4441 h 469339"/>
                <a:gd name="connsiteX142" fmla="*/ 569317 w 740066"/>
                <a:gd name="connsiteY142" fmla="*/ 8044 h 469339"/>
                <a:gd name="connsiteX143" fmla="*/ 553434 w 740066"/>
                <a:gd name="connsiteY143" fmla="*/ 11537 h 469339"/>
                <a:gd name="connsiteX144" fmla="*/ 537567 w 740066"/>
                <a:gd name="connsiteY144" fmla="*/ 15046 h 469339"/>
                <a:gd name="connsiteX145" fmla="*/ 521715 w 740066"/>
                <a:gd name="connsiteY145" fmla="*/ 18538 h 469339"/>
                <a:gd name="connsiteX146" fmla="*/ 505974 w 740066"/>
                <a:gd name="connsiteY146" fmla="*/ 21936 h 469339"/>
                <a:gd name="connsiteX147" fmla="*/ 490122 w 740066"/>
                <a:gd name="connsiteY147" fmla="*/ 25429 h 469339"/>
                <a:gd name="connsiteX148" fmla="*/ 474239 w 740066"/>
                <a:gd name="connsiteY148" fmla="*/ 28795 h 469339"/>
                <a:gd name="connsiteX149" fmla="*/ 458387 w 740066"/>
                <a:gd name="connsiteY149" fmla="*/ 32193 h 469339"/>
                <a:gd name="connsiteX150" fmla="*/ 442520 w 740066"/>
                <a:gd name="connsiteY150" fmla="*/ 35575 h 469339"/>
                <a:gd name="connsiteX151" fmla="*/ 426668 w 740066"/>
                <a:gd name="connsiteY151" fmla="*/ 38957 h 469339"/>
                <a:gd name="connsiteX152" fmla="*/ 410785 w 740066"/>
                <a:gd name="connsiteY152" fmla="*/ 42339 h 469339"/>
                <a:gd name="connsiteX153" fmla="*/ 394933 w 740066"/>
                <a:gd name="connsiteY153" fmla="*/ 45595 h 469339"/>
                <a:gd name="connsiteX154" fmla="*/ 379066 w 740066"/>
                <a:gd name="connsiteY154" fmla="*/ 48993 h 469339"/>
                <a:gd name="connsiteX155" fmla="*/ 363214 w 740066"/>
                <a:gd name="connsiteY155" fmla="*/ 52249 h 469339"/>
                <a:gd name="connsiteX156" fmla="*/ 347347 w 740066"/>
                <a:gd name="connsiteY156" fmla="*/ 55520 h 469339"/>
                <a:gd name="connsiteX157" fmla="*/ 331353 w 740066"/>
                <a:gd name="connsiteY157" fmla="*/ 58792 h 469339"/>
                <a:gd name="connsiteX158" fmla="*/ 315501 w 740066"/>
                <a:gd name="connsiteY158" fmla="*/ 61937 h 469339"/>
                <a:gd name="connsiteX159" fmla="*/ 299649 w 740066"/>
                <a:gd name="connsiteY159" fmla="*/ 65193 h 469339"/>
                <a:gd name="connsiteX160" fmla="*/ 283782 w 740066"/>
                <a:gd name="connsiteY160" fmla="*/ 68353 h 469339"/>
                <a:gd name="connsiteX161" fmla="*/ 267804 w 740066"/>
                <a:gd name="connsiteY161" fmla="*/ 71499 h 469339"/>
                <a:gd name="connsiteX162" fmla="*/ 251936 w 740066"/>
                <a:gd name="connsiteY162" fmla="*/ 74644 h 469339"/>
                <a:gd name="connsiteX163" fmla="*/ 236069 w 740066"/>
                <a:gd name="connsiteY163" fmla="*/ 77789 h 469339"/>
                <a:gd name="connsiteX164" fmla="*/ 220106 w 740066"/>
                <a:gd name="connsiteY164" fmla="*/ 80823 h 469339"/>
                <a:gd name="connsiteX165" fmla="*/ 204239 w 740066"/>
                <a:gd name="connsiteY165" fmla="*/ 83968 h 469339"/>
                <a:gd name="connsiteX166" fmla="*/ 188244 w 740066"/>
                <a:gd name="connsiteY166" fmla="*/ 87018 h 469339"/>
                <a:gd name="connsiteX167" fmla="*/ 172393 w 740066"/>
                <a:gd name="connsiteY167" fmla="*/ 90163 h 469339"/>
                <a:gd name="connsiteX168" fmla="*/ 156415 w 740066"/>
                <a:gd name="connsiteY168" fmla="*/ 93198 h 469339"/>
                <a:gd name="connsiteX169" fmla="*/ 140548 w 740066"/>
                <a:gd name="connsiteY169" fmla="*/ 96121 h 469339"/>
                <a:gd name="connsiteX170" fmla="*/ 124585 w 740066"/>
                <a:gd name="connsiteY170" fmla="*/ 99140 h 469339"/>
                <a:gd name="connsiteX171" fmla="*/ 108591 w 740066"/>
                <a:gd name="connsiteY171" fmla="*/ 102048 h 469339"/>
                <a:gd name="connsiteX172" fmla="*/ 92724 w 740066"/>
                <a:gd name="connsiteY172" fmla="*/ 105083 h 469339"/>
                <a:gd name="connsiteX173" fmla="*/ 88425 w 740066"/>
                <a:gd name="connsiteY173" fmla="*/ 105904 h 469339"/>
                <a:gd name="connsiteX174" fmla="*/ 87492 w 740066"/>
                <a:gd name="connsiteY174" fmla="*/ 100657 h 469339"/>
                <a:gd name="connsiteX175" fmla="*/ 86671 w 740066"/>
                <a:gd name="connsiteY175" fmla="*/ 96343 h 469339"/>
                <a:gd name="connsiteX176" fmla="*/ 85849 w 740066"/>
                <a:gd name="connsiteY176" fmla="*/ 91902 h 469339"/>
                <a:gd name="connsiteX177" fmla="*/ 85043 w 740066"/>
                <a:gd name="connsiteY177" fmla="*/ 87476 h 469339"/>
                <a:gd name="connsiteX178" fmla="*/ 84206 w 740066"/>
                <a:gd name="connsiteY178" fmla="*/ 83051 h 469339"/>
                <a:gd name="connsiteX179" fmla="*/ 83384 w 740066"/>
                <a:gd name="connsiteY179" fmla="*/ 78610 h 469339"/>
                <a:gd name="connsiteX180" fmla="*/ 82577 w 740066"/>
                <a:gd name="connsiteY180" fmla="*/ 74185 h 469339"/>
                <a:gd name="connsiteX181" fmla="*/ 81755 w 740066"/>
                <a:gd name="connsiteY181" fmla="*/ 69760 h 469339"/>
                <a:gd name="connsiteX182" fmla="*/ 80950 w 740066"/>
                <a:gd name="connsiteY182" fmla="*/ 65430 h 469339"/>
                <a:gd name="connsiteX183" fmla="*/ 80823 w 740066"/>
                <a:gd name="connsiteY183" fmla="*/ 65082 h 469339"/>
                <a:gd name="connsiteX184" fmla="*/ 67184 w 740066"/>
                <a:gd name="connsiteY184" fmla="*/ 73711 h 469339"/>
                <a:gd name="connsiteX185" fmla="*/ 62759 w 740066"/>
                <a:gd name="connsiteY185" fmla="*/ 78263 h 469339"/>
                <a:gd name="connsiteX186" fmla="*/ 58192 w 740066"/>
                <a:gd name="connsiteY186" fmla="*/ 80696 h 469339"/>
                <a:gd name="connsiteX187" fmla="*/ 53766 w 740066"/>
                <a:gd name="connsiteY187" fmla="*/ 85959 h 469339"/>
                <a:gd name="connsiteX188" fmla="*/ 49120 w 740066"/>
                <a:gd name="connsiteY188" fmla="*/ 88646 h 469339"/>
                <a:gd name="connsiteX189" fmla="*/ 43968 w 740066"/>
                <a:gd name="connsiteY189" fmla="*/ 93308 h 469339"/>
                <a:gd name="connsiteX190" fmla="*/ 41281 w 740066"/>
                <a:gd name="connsiteY190" fmla="*/ 94715 h 469339"/>
                <a:gd name="connsiteX191" fmla="*/ 41059 w 740066"/>
                <a:gd name="connsiteY191" fmla="*/ 93530 h 469339"/>
                <a:gd name="connsiteX192" fmla="*/ 41644 w 740066"/>
                <a:gd name="connsiteY192" fmla="*/ 92724 h 469339"/>
                <a:gd name="connsiteX193" fmla="*/ 42798 w 740066"/>
                <a:gd name="connsiteY193" fmla="*/ 90511 h 469339"/>
                <a:gd name="connsiteX194" fmla="*/ 43272 w 740066"/>
                <a:gd name="connsiteY194" fmla="*/ 89926 h 469339"/>
                <a:gd name="connsiteX195" fmla="*/ 46196 w 740066"/>
                <a:gd name="connsiteY195" fmla="*/ 89341 h 469339"/>
                <a:gd name="connsiteX196" fmla="*/ 47255 w 740066"/>
                <a:gd name="connsiteY196" fmla="*/ 88520 h 469339"/>
                <a:gd name="connsiteX197" fmla="*/ 48188 w 740066"/>
                <a:gd name="connsiteY197" fmla="*/ 87018 h 469339"/>
                <a:gd name="connsiteX198" fmla="*/ 45390 w 740066"/>
                <a:gd name="connsiteY198" fmla="*/ 86433 h 469339"/>
                <a:gd name="connsiteX199" fmla="*/ 43383 w 740066"/>
                <a:gd name="connsiteY199" fmla="*/ 88061 h 469339"/>
                <a:gd name="connsiteX200" fmla="*/ 41866 w 740066"/>
                <a:gd name="connsiteY200" fmla="*/ 90385 h 469339"/>
                <a:gd name="connsiteX201" fmla="*/ 39195 w 740066"/>
                <a:gd name="connsiteY201" fmla="*/ 92724 h 469339"/>
                <a:gd name="connsiteX202" fmla="*/ 38373 w 740066"/>
                <a:gd name="connsiteY202" fmla="*/ 96453 h 469339"/>
                <a:gd name="connsiteX203" fmla="*/ 37220 w 740066"/>
                <a:gd name="connsiteY203" fmla="*/ 97512 h 469339"/>
                <a:gd name="connsiteX204" fmla="*/ 36287 w 740066"/>
                <a:gd name="connsiteY204" fmla="*/ 97986 h 469339"/>
                <a:gd name="connsiteX205" fmla="*/ 33379 w 740066"/>
                <a:gd name="connsiteY205" fmla="*/ 101353 h 469339"/>
                <a:gd name="connsiteX206" fmla="*/ 15868 w 740066"/>
                <a:gd name="connsiteY206" fmla="*/ 115355 h 469339"/>
                <a:gd name="connsiteX207" fmla="*/ 8756 w 740066"/>
                <a:gd name="connsiteY207" fmla="*/ 118137 h 469339"/>
                <a:gd name="connsiteX208" fmla="*/ 7128 w 740066"/>
                <a:gd name="connsiteY208" fmla="*/ 119543 h 469339"/>
                <a:gd name="connsiteX209" fmla="*/ 5595 w 740066"/>
                <a:gd name="connsiteY209" fmla="*/ 121424 h 469339"/>
                <a:gd name="connsiteX210" fmla="*/ 0 w 740066"/>
                <a:gd name="connsiteY210" fmla="*/ 124332 h 469339"/>
                <a:gd name="connsiteX211" fmla="*/ 2212 w 740066"/>
                <a:gd name="connsiteY211" fmla="*/ 136343 h 469339"/>
                <a:gd name="connsiteX212" fmla="*/ 7823 w 740066"/>
                <a:gd name="connsiteY212" fmla="*/ 168299 h 469339"/>
                <a:gd name="connsiteX213" fmla="*/ 13529 w 740066"/>
                <a:gd name="connsiteY213" fmla="*/ 200161 h 469339"/>
                <a:gd name="connsiteX214" fmla="*/ 16326 w 740066"/>
                <a:gd name="connsiteY214" fmla="*/ 216123 h 469339"/>
                <a:gd name="connsiteX215" fmla="*/ 19265 w 740066"/>
                <a:gd name="connsiteY215" fmla="*/ 232101 h 469339"/>
                <a:gd name="connsiteX216" fmla="*/ 22047 w 740066"/>
                <a:gd name="connsiteY216" fmla="*/ 248079 h 469339"/>
                <a:gd name="connsiteX217" fmla="*/ 24845 w 740066"/>
                <a:gd name="connsiteY217" fmla="*/ 264058 h 469339"/>
                <a:gd name="connsiteX218" fmla="*/ 27752 w 740066"/>
                <a:gd name="connsiteY218" fmla="*/ 279941 h 469339"/>
                <a:gd name="connsiteX219" fmla="*/ 30550 w 740066"/>
                <a:gd name="connsiteY219" fmla="*/ 296030 h 469339"/>
                <a:gd name="connsiteX220" fmla="*/ 33489 w 740066"/>
                <a:gd name="connsiteY220" fmla="*/ 311992 h 469339"/>
                <a:gd name="connsiteX221" fmla="*/ 36287 w 740066"/>
                <a:gd name="connsiteY221" fmla="*/ 327986 h 469339"/>
                <a:gd name="connsiteX222" fmla="*/ 36287 w 740066"/>
                <a:gd name="connsiteY222" fmla="*/ 328097 h 469339"/>
                <a:gd name="connsiteX223" fmla="*/ 36287 w 740066"/>
                <a:gd name="connsiteY223" fmla="*/ 328097 h 469339"/>
                <a:gd name="connsiteX224" fmla="*/ 36287 w 740066"/>
                <a:gd name="connsiteY224" fmla="*/ 328223 h 469339"/>
                <a:gd name="connsiteX225" fmla="*/ 36287 w 740066"/>
                <a:gd name="connsiteY225" fmla="*/ 328334 h 469339"/>
                <a:gd name="connsiteX226" fmla="*/ 36287 w 740066"/>
                <a:gd name="connsiteY226" fmla="*/ 328444 h 469339"/>
                <a:gd name="connsiteX227" fmla="*/ 36398 w 740066"/>
                <a:gd name="connsiteY227" fmla="*/ 328444 h 469339"/>
                <a:gd name="connsiteX228" fmla="*/ 36398 w 740066"/>
                <a:gd name="connsiteY228" fmla="*/ 328571 h 469339"/>
                <a:gd name="connsiteX229" fmla="*/ 36398 w 740066"/>
                <a:gd name="connsiteY229" fmla="*/ 328681 h 469339"/>
                <a:gd name="connsiteX230" fmla="*/ 40712 w 740066"/>
                <a:gd name="connsiteY230" fmla="*/ 353178 h 469339"/>
                <a:gd name="connsiteX231" fmla="*/ 42925 w 740066"/>
                <a:gd name="connsiteY231" fmla="*/ 365411 h 469339"/>
                <a:gd name="connsiteX232" fmla="*/ 45137 w 740066"/>
                <a:gd name="connsiteY232" fmla="*/ 377659 h 469339"/>
                <a:gd name="connsiteX233" fmla="*/ 47366 w 740066"/>
                <a:gd name="connsiteY233" fmla="*/ 389907 h 469339"/>
                <a:gd name="connsiteX234" fmla="*/ 49578 w 740066"/>
                <a:gd name="connsiteY234" fmla="*/ 402171 h 469339"/>
                <a:gd name="connsiteX235" fmla="*/ 51680 w 740066"/>
                <a:gd name="connsiteY235" fmla="*/ 414404 h 469339"/>
                <a:gd name="connsiteX236" fmla="*/ 53893 w 740066"/>
                <a:gd name="connsiteY236" fmla="*/ 426779 h 469339"/>
                <a:gd name="connsiteX237" fmla="*/ 55742 w 740066"/>
                <a:gd name="connsiteY237" fmla="*/ 437383 h 469339"/>
                <a:gd name="connsiteX238" fmla="*/ 57733 w 740066"/>
                <a:gd name="connsiteY238" fmla="*/ 448003 h 469339"/>
                <a:gd name="connsiteX239" fmla="*/ 59614 w 740066"/>
                <a:gd name="connsiteY239" fmla="*/ 458734 h 469339"/>
                <a:gd name="connsiteX240" fmla="*/ 61478 w 740066"/>
                <a:gd name="connsiteY240" fmla="*/ 469339 h 469339"/>
                <a:gd name="connsiteX241" fmla="*/ 77219 w 740066"/>
                <a:gd name="connsiteY241" fmla="*/ 466542 h 469339"/>
                <a:gd name="connsiteX242" fmla="*/ 92850 w 740066"/>
                <a:gd name="connsiteY242" fmla="*/ 463744 h 469339"/>
                <a:gd name="connsiteX243" fmla="*/ 108591 w 740066"/>
                <a:gd name="connsiteY243" fmla="*/ 460837 h 469339"/>
                <a:gd name="connsiteX244" fmla="*/ 124237 w 740066"/>
                <a:gd name="connsiteY244" fmla="*/ 458039 h 469339"/>
                <a:gd name="connsiteX245" fmla="*/ 139979 w 740066"/>
                <a:gd name="connsiteY245" fmla="*/ 455115 h 469339"/>
                <a:gd name="connsiteX246" fmla="*/ 155593 w 740066"/>
                <a:gd name="connsiteY246" fmla="*/ 452207 h 469339"/>
                <a:gd name="connsiteX247" fmla="*/ 171224 w 740066"/>
                <a:gd name="connsiteY247" fmla="*/ 449283 h 469339"/>
                <a:gd name="connsiteX248" fmla="*/ 186965 w 740066"/>
                <a:gd name="connsiteY248" fmla="*/ 446360 h 469339"/>
                <a:gd name="connsiteX249" fmla="*/ 200841 w 740066"/>
                <a:gd name="connsiteY249" fmla="*/ 443800 h 469339"/>
                <a:gd name="connsiteX250" fmla="*/ 214606 w 740066"/>
                <a:gd name="connsiteY250" fmla="*/ 441113 h 469339"/>
                <a:gd name="connsiteX251" fmla="*/ 228498 w 740066"/>
                <a:gd name="connsiteY251" fmla="*/ 438552 h 469339"/>
                <a:gd name="connsiteX252" fmla="*/ 242390 w 740066"/>
                <a:gd name="connsiteY252" fmla="*/ 435882 h 469339"/>
                <a:gd name="connsiteX253" fmla="*/ 256266 w 740066"/>
                <a:gd name="connsiteY253" fmla="*/ 433179 h 469339"/>
                <a:gd name="connsiteX254" fmla="*/ 270143 w 740066"/>
                <a:gd name="connsiteY254" fmla="*/ 430493 h 469339"/>
                <a:gd name="connsiteX255" fmla="*/ 284019 w 740066"/>
                <a:gd name="connsiteY255" fmla="*/ 427821 h 469339"/>
                <a:gd name="connsiteX256" fmla="*/ 297895 w 740066"/>
                <a:gd name="connsiteY256" fmla="*/ 425135 h 469339"/>
                <a:gd name="connsiteX257" fmla="*/ 311771 w 740066"/>
                <a:gd name="connsiteY257" fmla="*/ 422464 h 469339"/>
                <a:gd name="connsiteX258" fmla="*/ 325536 w 740066"/>
                <a:gd name="connsiteY258" fmla="*/ 419667 h 469339"/>
                <a:gd name="connsiteX259" fmla="*/ 339413 w 740066"/>
                <a:gd name="connsiteY259" fmla="*/ 416853 h 469339"/>
                <a:gd name="connsiteX260" fmla="*/ 353289 w 740066"/>
                <a:gd name="connsiteY260" fmla="*/ 414182 h 469339"/>
                <a:gd name="connsiteX261" fmla="*/ 367054 w 740066"/>
                <a:gd name="connsiteY261" fmla="*/ 411385 h 469339"/>
                <a:gd name="connsiteX262" fmla="*/ 380931 w 740066"/>
                <a:gd name="connsiteY262" fmla="*/ 408587 h 469339"/>
                <a:gd name="connsiteX263" fmla="*/ 394807 w 740066"/>
                <a:gd name="connsiteY263" fmla="*/ 405775 h 469339"/>
                <a:gd name="connsiteX264" fmla="*/ 408572 w 740066"/>
                <a:gd name="connsiteY264" fmla="*/ 402977 h 469339"/>
                <a:gd name="connsiteX265" fmla="*/ 422449 w 740066"/>
                <a:gd name="connsiteY265" fmla="*/ 400070 h 469339"/>
                <a:gd name="connsiteX266" fmla="*/ 436324 w 740066"/>
                <a:gd name="connsiteY266" fmla="*/ 397272 h 469339"/>
                <a:gd name="connsiteX267" fmla="*/ 450106 w 740066"/>
                <a:gd name="connsiteY267" fmla="*/ 394348 h 469339"/>
                <a:gd name="connsiteX268" fmla="*/ 463998 w 740066"/>
                <a:gd name="connsiteY268" fmla="*/ 391424 h 469339"/>
                <a:gd name="connsiteX269" fmla="*/ 477747 w 740066"/>
                <a:gd name="connsiteY269" fmla="*/ 388517 h 469339"/>
                <a:gd name="connsiteX270" fmla="*/ 491639 w 740066"/>
                <a:gd name="connsiteY270" fmla="*/ 385719 h 469339"/>
                <a:gd name="connsiteX271" fmla="*/ 505389 w 740066"/>
                <a:gd name="connsiteY271" fmla="*/ 382700 h 469339"/>
                <a:gd name="connsiteX272" fmla="*/ 519155 w 740066"/>
                <a:gd name="connsiteY272" fmla="*/ 379776 h 469339"/>
                <a:gd name="connsiteX273" fmla="*/ 533031 w 740066"/>
                <a:gd name="connsiteY273" fmla="*/ 376852 h 469339"/>
                <a:gd name="connsiteX274" fmla="*/ 546796 w 740066"/>
                <a:gd name="connsiteY274" fmla="*/ 373818 h 469339"/>
                <a:gd name="connsiteX275" fmla="*/ 560673 w 740066"/>
                <a:gd name="connsiteY275" fmla="*/ 370910 h 469339"/>
                <a:gd name="connsiteX276" fmla="*/ 574438 w 740066"/>
                <a:gd name="connsiteY276" fmla="*/ 367876 h 469339"/>
                <a:gd name="connsiteX277" fmla="*/ 588204 w 740066"/>
                <a:gd name="connsiteY277" fmla="*/ 364826 h 469339"/>
                <a:gd name="connsiteX278" fmla="*/ 601953 w 740066"/>
                <a:gd name="connsiteY278" fmla="*/ 361807 h 469339"/>
                <a:gd name="connsiteX279" fmla="*/ 615830 w 740066"/>
                <a:gd name="connsiteY279" fmla="*/ 358772 h 469339"/>
                <a:gd name="connsiteX280" fmla="*/ 629595 w 740066"/>
                <a:gd name="connsiteY280" fmla="*/ 355738 h 469339"/>
                <a:gd name="connsiteX281" fmla="*/ 630527 w 740066"/>
                <a:gd name="connsiteY281" fmla="*/ 355628 h 469339"/>
                <a:gd name="connsiteX282" fmla="*/ 630654 w 740066"/>
                <a:gd name="connsiteY282" fmla="*/ 355280 h 469339"/>
                <a:gd name="connsiteX283" fmla="*/ 632392 w 740066"/>
                <a:gd name="connsiteY283" fmla="*/ 350380 h 469339"/>
                <a:gd name="connsiteX284" fmla="*/ 634052 w 740066"/>
                <a:gd name="connsiteY284" fmla="*/ 345592 h 469339"/>
                <a:gd name="connsiteX285" fmla="*/ 635900 w 740066"/>
                <a:gd name="connsiteY285" fmla="*/ 340234 h 469339"/>
                <a:gd name="connsiteX286" fmla="*/ 637655 w 740066"/>
                <a:gd name="connsiteY286" fmla="*/ 337658 h 469339"/>
                <a:gd name="connsiteX287" fmla="*/ 639868 w 740066"/>
                <a:gd name="connsiteY287" fmla="*/ 335335 h 469339"/>
                <a:gd name="connsiteX288" fmla="*/ 641843 w 740066"/>
                <a:gd name="connsiteY288" fmla="*/ 333817 h 469339"/>
                <a:gd name="connsiteX289" fmla="*/ 645463 w 740066"/>
                <a:gd name="connsiteY289" fmla="*/ 331842 h 469339"/>
                <a:gd name="connsiteX290" fmla="*/ 648038 w 740066"/>
                <a:gd name="connsiteY290" fmla="*/ 330783 h 469339"/>
                <a:gd name="connsiteX291" fmla="*/ 653285 w 740066"/>
                <a:gd name="connsiteY291" fmla="*/ 329376 h 469339"/>
                <a:gd name="connsiteX292" fmla="*/ 659118 w 740066"/>
                <a:gd name="connsiteY292" fmla="*/ 328919 h 469339"/>
                <a:gd name="connsiteX293" fmla="*/ 663779 w 740066"/>
                <a:gd name="connsiteY293" fmla="*/ 329376 h 469339"/>
                <a:gd name="connsiteX294" fmla="*/ 667747 w 740066"/>
                <a:gd name="connsiteY294" fmla="*/ 330673 h 469339"/>
                <a:gd name="connsiteX295" fmla="*/ 670070 w 740066"/>
                <a:gd name="connsiteY295" fmla="*/ 331953 h 469339"/>
                <a:gd name="connsiteX296" fmla="*/ 670181 w 740066"/>
                <a:gd name="connsiteY296" fmla="*/ 332063 h 469339"/>
                <a:gd name="connsiteX297" fmla="*/ 672425 w 740066"/>
                <a:gd name="connsiteY297" fmla="*/ 327290 h 469339"/>
                <a:gd name="connsiteX298" fmla="*/ 674052 w 740066"/>
                <a:gd name="connsiteY298" fmla="*/ 325995 h 469339"/>
                <a:gd name="connsiteX299" fmla="*/ 676139 w 740066"/>
                <a:gd name="connsiteY299" fmla="*/ 325062 h 469339"/>
                <a:gd name="connsiteX300" fmla="*/ 682666 w 740066"/>
                <a:gd name="connsiteY300" fmla="*/ 319815 h 469339"/>
                <a:gd name="connsiteX301" fmla="*/ 685716 w 740066"/>
                <a:gd name="connsiteY301" fmla="*/ 320400 h 469339"/>
                <a:gd name="connsiteX302" fmla="*/ 688513 w 740066"/>
                <a:gd name="connsiteY302" fmla="*/ 319246 h 469339"/>
                <a:gd name="connsiteX303" fmla="*/ 692812 w 740066"/>
                <a:gd name="connsiteY303" fmla="*/ 315390 h 469339"/>
                <a:gd name="connsiteX304" fmla="*/ 699355 w 740066"/>
                <a:gd name="connsiteY304" fmla="*/ 311186 h 469339"/>
                <a:gd name="connsiteX305" fmla="*/ 700761 w 740066"/>
                <a:gd name="connsiteY305" fmla="*/ 309210 h 469339"/>
                <a:gd name="connsiteX306" fmla="*/ 699355 w 740066"/>
                <a:gd name="connsiteY306" fmla="*/ 306176 h 469339"/>
                <a:gd name="connsiteX307" fmla="*/ 699244 w 740066"/>
                <a:gd name="connsiteY307" fmla="*/ 302667 h 469339"/>
                <a:gd name="connsiteX308" fmla="*/ 700177 w 740066"/>
                <a:gd name="connsiteY308" fmla="*/ 299523 h 469339"/>
                <a:gd name="connsiteX309" fmla="*/ 702042 w 740066"/>
                <a:gd name="connsiteY309" fmla="*/ 298005 h 469339"/>
                <a:gd name="connsiteX310" fmla="*/ 704492 w 740066"/>
                <a:gd name="connsiteY310" fmla="*/ 296599 h 469339"/>
                <a:gd name="connsiteX311" fmla="*/ 707636 w 740066"/>
                <a:gd name="connsiteY311" fmla="*/ 292300 h 469339"/>
                <a:gd name="connsiteX312" fmla="*/ 710197 w 740066"/>
                <a:gd name="connsiteY312" fmla="*/ 290545 h 469339"/>
                <a:gd name="connsiteX313" fmla="*/ 713943 w 740066"/>
                <a:gd name="connsiteY313" fmla="*/ 287622 h 469339"/>
                <a:gd name="connsiteX314" fmla="*/ 715223 w 740066"/>
                <a:gd name="connsiteY314" fmla="*/ 286216 h 469339"/>
                <a:gd name="connsiteX315" fmla="*/ 718715 w 740066"/>
                <a:gd name="connsiteY315" fmla="*/ 280051 h 469339"/>
                <a:gd name="connsiteX316" fmla="*/ 720233 w 740066"/>
                <a:gd name="connsiteY316" fmla="*/ 278424 h 469339"/>
                <a:gd name="connsiteX317" fmla="*/ 724436 w 740066"/>
                <a:gd name="connsiteY317" fmla="*/ 275958 h 469339"/>
                <a:gd name="connsiteX318" fmla="*/ 725496 w 740066"/>
                <a:gd name="connsiteY318" fmla="*/ 275153 h 469339"/>
                <a:gd name="connsiteX319" fmla="*/ 728862 w 740066"/>
                <a:gd name="connsiteY319" fmla="*/ 270600 h 469339"/>
                <a:gd name="connsiteX320" fmla="*/ 729794 w 740066"/>
                <a:gd name="connsiteY320" fmla="*/ 269668 h 469339"/>
                <a:gd name="connsiteX321" fmla="*/ 732702 w 740066"/>
                <a:gd name="connsiteY321" fmla="*/ 268609 h 469339"/>
                <a:gd name="connsiteX322" fmla="*/ 736321 w 740066"/>
                <a:gd name="connsiteY322" fmla="*/ 266412 h 469339"/>
                <a:gd name="connsiteX323" fmla="*/ 739245 w 740066"/>
                <a:gd name="connsiteY323" fmla="*/ 263600 h 469339"/>
                <a:gd name="connsiteX324" fmla="*/ 740067 w 740066"/>
                <a:gd name="connsiteY324" fmla="*/ 260217 h 469339"/>
                <a:gd name="connsiteX325" fmla="*/ 737965 w 740066"/>
                <a:gd name="connsiteY325" fmla="*/ 257293 h 46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740066" h="469339">
                  <a:moveTo>
                    <a:pt x="734220" y="254733"/>
                  </a:moveTo>
                  <a:lnTo>
                    <a:pt x="726775" y="250877"/>
                  </a:lnTo>
                  <a:lnTo>
                    <a:pt x="721971" y="247257"/>
                  </a:lnTo>
                  <a:lnTo>
                    <a:pt x="716740" y="242611"/>
                  </a:lnTo>
                  <a:lnTo>
                    <a:pt x="716155" y="241789"/>
                  </a:lnTo>
                  <a:lnTo>
                    <a:pt x="714638" y="240620"/>
                  </a:lnTo>
                  <a:lnTo>
                    <a:pt x="707273" y="236653"/>
                  </a:lnTo>
                  <a:lnTo>
                    <a:pt x="704254" y="231169"/>
                  </a:lnTo>
                  <a:lnTo>
                    <a:pt x="702153" y="228957"/>
                  </a:lnTo>
                  <a:lnTo>
                    <a:pt x="697948" y="231754"/>
                  </a:lnTo>
                  <a:lnTo>
                    <a:pt x="694914" y="230584"/>
                  </a:lnTo>
                  <a:lnTo>
                    <a:pt x="692006" y="228024"/>
                  </a:lnTo>
                  <a:lnTo>
                    <a:pt x="690141" y="225463"/>
                  </a:lnTo>
                  <a:lnTo>
                    <a:pt x="686649" y="213911"/>
                  </a:lnTo>
                  <a:lnTo>
                    <a:pt x="683598" y="210418"/>
                  </a:lnTo>
                  <a:lnTo>
                    <a:pt x="677198" y="209833"/>
                  </a:lnTo>
                  <a:lnTo>
                    <a:pt x="673815" y="211350"/>
                  </a:lnTo>
                  <a:lnTo>
                    <a:pt x="672188" y="211002"/>
                  </a:lnTo>
                  <a:lnTo>
                    <a:pt x="670306" y="207020"/>
                  </a:lnTo>
                  <a:lnTo>
                    <a:pt x="669485" y="205629"/>
                  </a:lnTo>
                  <a:lnTo>
                    <a:pt x="668900" y="204002"/>
                  </a:lnTo>
                  <a:lnTo>
                    <a:pt x="669137" y="202373"/>
                  </a:lnTo>
                  <a:lnTo>
                    <a:pt x="667620" y="197695"/>
                  </a:lnTo>
                  <a:lnTo>
                    <a:pt x="667399" y="196289"/>
                  </a:lnTo>
                  <a:lnTo>
                    <a:pt x="667509" y="195009"/>
                  </a:lnTo>
                  <a:lnTo>
                    <a:pt x="666688" y="193618"/>
                  </a:lnTo>
                  <a:lnTo>
                    <a:pt x="665882" y="191864"/>
                  </a:lnTo>
                  <a:lnTo>
                    <a:pt x="665882" y="189651"/>
                  </a:lnTo>
                  <a:lnTo>
                    <a:pt x="666466" y="184989"/>
                  </a:lnTo>
                  <a:lnTo>
                    <a:pt x="666103" y="184989"/>
                  </a:lnTo>
                  <a:lnTo>
                    <a:pt x="665408" y="184056"/>
                  </a:lnTo>
                  <a:lnTo>
                    <a:pt x="664949" y="182761"/>
                  </a:lnTo>
                  <a:lnTo>
                    <a:pt x="665408" y="182065"/>
                  </a:lnTo>
                  <a:lnTo>
                    <a:pt x="666103" y="181369"/>
                  </a:lnTo>
                  <a:lnTo>
                    <a:pt x="666688" y="179963"/>
                  </a:lnTo>
                  <a:lnTo>
                    <a:pt x="667162" y="177181"/>
                  </a:lnTo>
                  <a:lnTo>
                    <a:pt x="669596" y="177750"/>
                  </a:lnTo>
                  <a:lnTo>
                    <a:pt x="671808" y="176945"/>
                  </a:lnTo>
                  <a:lnTo>
                    <a:pt x="673467" y="174953"/>
                  </a:lnTo>
                  <a:lnTo>
                    <a:pt x="673578" y="172045"/>
                  </a:lnTo>
                  <a:lnTo>
                    <a:pt x="673467" y="168189"/>
                  </a:lnTo>
                  <a:lnTo>
                    <a:pt x="674511" y="166435"/>
                  </a:lnTo>
                  <a:lnTo>
                    <a:pt x="675917" y="164933"/>
                  </a:lnTo>
                  <a:lnTo>
                    <a:pt x="676502" y="162120"/>
                  </a:lnTo>
                  <a:lnTo>
                    <a:pt x="675443" y="159323"/>
                  </a:lnTo>
                  <a:lnTo>
                    <a:pt x="673120" y="157094"/>
                  </a:lnTo>
                  <a:lnTo>
                    <a:pt x="670765" y="155466"/>
                  </a:lnTo>
                  <a:lnTo>
                    <a:pt x="669596" y="154423"/>
                  </a:lnTo>
                  <a:lnTo>
                    <a:pt x="669137" y="153491"/>
                  </a:lnTo>
                  <a:lnTo>
                    <a:pt x="668679" y="153143"/>
                  </a:lnTo>
                  <a:lnTo>
                    <a:pt x="667857" y="153143"/>
                  </a:lnTo>
                  <a:lnTo>
                    <a:pt x="667162" y="153254"/>
                  </a:lnTo>
                  <a:lnTo>
                    <a:pt x="666688" y="153143"/>
                  </a:lnTo>
                  <a:lnTo>
                    <a:pt x="666577" y="152558"/>
                  </a:lnTo>
                  <a:lnTo>
                    <a:pt x="666577" y="151863"/>
                  </a:lnTo>
                  <a:lnTo>
                    <a:pt x="666340" y="151278"/>
                  </a:lnTo>
                  <a:lnTo>
                    <a:pt x="664475" y="149761"/>
                  </a:lnTo>
                  <a:lnTo>
                    <a:pt x="663543" y="148702"/>
                  </a:lnTo>
                  <a:lnTo>
                    <a:pt x="663084" y="147659"/>
                  </a:lnTo>
                  <a:lnTo>
                    <a:pt x="663779" y="144988"/>
                  </a:lnTo>
                  <a:lnTo>
                    <a:pt x="665882" y="142064"/>
                  </a:lnTo>
                  <a:lnTo>
                    <a:pt x="668205" y="139615"/>
                  </a:lnTo>
                  <a:lnTo>
                    <a:pt x="669722" y="138445"/>
                  </a:lnTo>
                  <a:lnTo>
                    <a:pt x="672188" y="137165"/>
                  </a:lnTo>
                  <a:lnTo>
                    <a:pt x="674052" y="134953"/>
                  </a:lnTo>
                  <a:lnTo>
                    <a:pt x="677435" y="127951"/>
                  </a:lnTo>
                  <a:lnTo>
                    <a:pt x="677893" y="127604"/>
                  </a:lnTo>
                  <a:lnTo>
                    <a:pt x="677782" y="127256"/>
                  </a:lnTo>
                  <a:lnTo>
                    <a:pt x="677308" y="125391"/>
                  </a:lnTo>
                  <a:lnTo>
                    <a:pt x="677656" y="124569"/>
                  </a:lnTo>
                  <a:lnTo>
                    <a:pt x="678588" y="123399"/>
                  </a:lnTo>
                  <a:lnTo>
                    <a:pt x="679647" y="122467"/>
                  </a:lnTo>
                  <a:lnTo>
                    <a:pt x="680342" y="121898"/>
                  </a:lnTo>
                  <a:lnTo>
                    <a:pt x="681623" y="120365"/>
                  </a:lnTo>
                  <a:lnTo>
                    <a:pt x="685953" y="110930"/>
                  </a:lnTo>
                  <a:lnTo>
                    <a:pt x="687122" y="103692"/>
                  </a:lnTo>
                  <a:lnTo>
                    <a:pt x="687344" y="99140"/>
                  </a:lnTo>
                  <a:lnTo>
                    <a:pt x="687122" y="98097"/>
                  </a:lnTo>
                  <a:lnTo>
                    <a:pt x="687581" y="95884"/>
                  </a:lnTo>
                  <a:lnTo>
                    <a:pt x="692591" y="88646"/>
                  </a:lnTo>
                  <a:lnTo>
                    <a:pt x="692702" y="88172"/>
                  </a:lnTo>
                  <a:lnTo>
                    <a:pt x="692939" y="86544"/>
                  </a:lnTo>
                  <a:lnTo>
                    <a:pt x="693176" y="85849"/>
                  </a:lnTo>
                  <a:lnTo>
                    <a:pt x="693634" y="85264"/>
                  </a:lnTo>
                  <a:lnTo>
                    <a:pt x="694914" y="84916"/>
                  </a:lnTo>
                  <a:lnTo>
                    <a:pt x="696194" y="83178"/>
                  </a:lnTo>
                  <a:lnTo>
                    <a:pt x="697237" y="82467"/>
                  </a:lnTo>
                  <a:lnTo>
                    <a:pt x="699829" y="81645"/>
                  </a:lnTo>
                  <a:lnTo>
                    <a:pt x="701805" y="79669"/>
                  </a:lnTo>
                  <a:lnTo>
                    <a:pt x="701694" y="79432"/>
                  </a:lnTo>
                  <a:lnTo>
                    <a:pt x="700414" y="76508"/>
                  </a:lnTo>
                  <a:lnTo>
                    <a:pt x="697822" y="73711"/>
                  </a:lnTo>
                  <a:lnTo>
                    <a:pt x="696431" y="72557"/>
                  </a:lnTo>
                  <a:lnTo>
                    <a:pt x="694914" y="70329"/>
                  </a:lnTo>
                  <a:lnTo>
                    <a:pt x="694092" y="69286"/>
                  </a:lnTo>
                  <a:lnTo>
                    <a:pt x="693049" y="68938"/>
                  </a:lnTo>
                  <a:lnTo>
                    <a:pt x="691880" y="69649"/>
                  </a:lnTo>
                  <a:lnTo>
                    <a:pt x="690837" y="70439"/>
                  </a:lnTo>
                  <a:lnTo>
                    <a:pt x="689556" y="70677"/>
                  </a:lnTo>
                  <a:lnTo>
                    <a:pt x="687818" y="69649"/>
                  </a:lnTo>
                  <a:lnTo>
                    <a:pt x="685131" y="68811"/>
                  </a:lnTo>
                  <a:lnTo>
                    <a:pt x="679520" y="70566"/>
                  </a:lnTo>
                  <a:lnTo>
                    <a:pt x="676613" y="70566"/>
                  </a:lnTo>
                  <a:lnTo>
                    <a:pt x="674637" y="69523"/>
                  </a:lnTo>
                  <a:lnTo>
                    <a:pt x="673120" y="68116"/>
                  </a:lnTo>
                  <a:lnTo>
                    <a:pt x="671239" y="67073"/>
                  </a:lnTo>
                  <a:lnTo>
                    <a:pt x="665755" y="66947"/>
                  </a:lnTo>
                  <a:lnTo>
                    <a:pt x="663321" y="65666"/>
                  </a:lnTo>
                  <a:lnTo>
                    <a:pt x="661330" y="63675"/>
                  </a:lnTo>
                  <a:lnTo>
                    <a:pt x="652574" y="52707"/>
                  </a:lnTo>
                  <a:lnTo>
                    <a:pt x="650725" y="51664"/>
                  </a:lnTo>
                  <a:lnTo>
                    <a:pt x="650014" y="50147"/>
                  </a:lnTo>
                  <a:lnTo>
                    <a:pt x="648971" y="42229"/>
                  </a:lnTo>
                  <a:lnTo>
                    <a:pt x="648275" y="39068"/>
                  </a:lnTo>
                  <a:lnTo>
                    <a:pt x="645336" y="33821"/>
                  </a:lnTo>
                  <a:lnTo>
                    <a:pt x="645463" y="32304"/>
                  </a:lnTo>
                  <a:lnTo>
                    <a:pt x="646758" y="30692"/>
                  </a:lnTo>
                  <a:lnTo>
                    <a:pt x="646758" y="29143"/>
                  </a:lnTo>
                  <a:lnTo>
                    <a:pt x="645463" y="25998"/>
                  </a:lnTo>
                  <a:lnTo>
                    <a:pt x="643708" y="24955"/>
                  </a:lnTo>
                  <a:lnTo>
                    <a:pt x="641606" y="24718"/>
                  </a:lnTo>
                  <a:lnTo>
                    <a:pt x="638824" y="23912"/>
                  </a:lnTo>
                  <a:lnTo>
                    <a:pt x="640800" y="20071"/>
                  </a:lnTo>
                  <a:lnTo>
                    <a:pt x="640911" y="18538"/>
                  </a:lnTo>
                  <a:lnTo>
                    <a:pt x="639283" y="18301"/>
                  </a:lnTo>
                  <a:lnTo>
                    <a:pt x="638129" y="17969"/>
                  </a:lnTo>
                  <a:lnTo>
                    <a:pt x="635790" y="15504"/>
                  </a:lnTo>
                  <a:lnTo>
                    <a:pt x="632392" y="15156"/>
                  </a:lnTo>
                  <a:lnTo>
                    <a:pt x="629247" y="13639"/>
                  </a:lnTo>
                  <a:lnTo>
                    <a:pt x="627730" y="13402"/>
                  </a:lnTo>
                  <a:lnTo>
                    <a:pt x="621566" y="15962"/>
                  </a:lnTo>
                  <a:lnTo>
                    <a:pt x="619212" y="14935"/>
                  </a:lnTo>
                  <a:lnTo>
                    <a:pt x="617820" y="11774"/>
                  </a:lnTo>
                  <a:lnTo>
                    <a:pt x="616762" y="8044"/>
                  </a:lnTo>
                  <a:lnTo>
                    <a:pt x="615371" y="5484"/>
                  </a:lnTo>
                  <a:lnTo>
                    <a:pt x="612574" y="4315"/>
                  </a:lnTo>
                  <a:lnTo>
                    <a:pt x="608623" y="3493"/>
                  </a:lnTo>
                  <a:lnTo>
                    <a:pt x="605335" y="2102"/>
                  </a:lnTo>
                  <a:lnTo>
                    <a:pt x="604861" y="0"/>
                  </a:lnTo>
                  <a:lnTo>
                    <a:pt x="603471" y="348"/>
                  </a:lnTo>
                  <a:lnTo>
                    <a:pt x="600910" y="932"/>
                  </a:lnTo>
                  <a:lnTo>
                    <a:pt x="585058" y="4441"/>
                  </a:lnTo>
                  <a:lnTo>
                    <a:pt x="569317" y="8044"/>
                  </a:lnTo>
                  <a:lnTo>
                    <a:pt x="553434" y="11537"/>
                  </a:lnTo>
                  <a:lnTo>
                    <a:pt x="537567" y="15046"/>
                  </a:lnTo>
                  <a:lnTo>
                    <a:pt x="521715" y="18538"/>
                  </a:lnTo>
                  <a:lnTo>
                    <a:pt x="505974" y="21936"/>
                  </a:lnTo>
                  <a:lnTo>
                    <a:pt x="490122" y="25429"/>
                  </a:lnTo>
                  <a:lnTo>
                    <a:pt x="474239" y="28795"/>
                  </a:lnTo>
                  <a:lnTo>
                    <a:pt x="458387" y="32193"/>
                  </a:lnTo>
                  <a:lnTo>
                    <a:pt x="442520" y="35575"/>
                  </a:lnTo>
                  <a:lnTo>
                    <a:pt x="426668" y="38957"/>
                  </a:lnTo>
                  <a:lnTo>
                    <a:pt x="410785" y="42339"/>
                  </a:lnTo>
                  <a:lnTo>
                    <a:pt x="394933" y="45595"/>
                  </a:lnTo>
                  <a:lnTo>
                    <a:pt x="379066" y="48993"/>
                  </a:lnTo>
                  <a:lnTo>
                    <a:pt x="363214" y="52249"/>
                  </a:lnTo>
                  <a:lnTo>
                    <a:pt x="347347" y="55520"/>
                  </a:lnTo>
                  <a:lnTo>
                    <a:pt x="331353" y="58792"/>
                  </a:lnTo>
                  <a:lnTo>
                    <a:pt x="315501" y="61937"/>
                  </a:lnTo>
                  <a:lnTo>
                    <a:pt x="299649" y="65193"/>
                  </a:lnTo>
                  <a:lnTo>
                    <a:pt x="283782" y="68353"/>
                  </a:lnTo>
                  <a:lnTo>
                    <a:pt x="267804" y="71499"/>
                  </a:lnTo>
                  <a:lnTo>
                    <a:pt x="251936" y="74644"/>
                  </a:lnTo>
                  <a:lnTo>
                    <a:pt x="236069" y="77789"/>
                  </a:lnTo>
                  <a:lnTo>
                    <a:pt x="220106" y="80823"/>
                  </a:lnTo>
                  <a:lnTo>
                    <a:pt x="204239" y="83968"/>
                  </a:lnTo>
                  <a:lnTo>
                    <a:pt x="188244" y="87018"/>
                  </a:lnTo>
                  <a:lnTo>
                    <a:pt x="172393" y="90163"/>
                  </a:lnTo>
                  <a:lnTo>
                    <a:pt x="156415" y="93198"/>
                  </a:lnTo>
                  <a:lnTo>
                    <a:pt x="140548" y="96121"/>
                  </a:lnTo>
                  <a:lnTo>
                    <a:pt x="124585" y="99140"/>
                  </a:lnTo>
                  <a:lnTo>
                    <a:pt x="108591" y="102048"/>
                  </a:lnTo>
                  <a:lnTo>
                    <a:pt x="92724" y="105083"/>
                  </a:lnTo>
                  <a:lnTo>
                    <a:pt x="88425" y="105904"/>
                  </a:lnTo>
                  <a:lnTo>
                    <a:pt x="87492" y="100657"/>
                  </a:lnTo>
                  <a:lnTo>
                    <a:pt x="86671" y="96343"/>
                  </a:lnTo>
                  <a:lnTo>
                    <a:pt x="85849" y="91902"/>
                  </a:lnTo>
                  <a:lnTo>
                    <a:pt x="85043" y="87476"/>
                  </a:lnTo>
                  <a:lnTo>
                    <a:pt x="84206" y="83051"/>
                  </a:lnTo>
                  <a:lnTo>
                    <a:pt x="83384" y="78610"/>
                  </a:lnTo>
                  <a:lnTo>
                    <a:pt x="82577" y="74185"/>
                  </a:lnTo>
                  <a:lnTo>
                    <a:pt x="81755" y="69760"/>
                  </a:lnTo>
                  <a:lnTo>
                    <a:pt x="80950" y="65430"/>
                  </a:lnTo>
                  <a:lnTo>
                    <a:pt x="80823" y="65082"/>
                  </a:lnTo>
                  <a:lnTo>
                    <a:pt x="67184" y="73711"/>
                  </a:lnTo>
                  <a:lnTo>
                    <a:pt x="62759" y="78263"/>
                  </a:lnTo>
                  <a:lnTo>
                    <a:pt x="58192" y="80696"/>
                  </a:lnTo>
                  <a:lnTo>
                    <a:pt x="53766" y="85959"/>
                  </a:lnTo>
                  <a:lnTo>
                    <a:pt x="49120" y="88646"/>
                  </a:lnTo>
                  <a:lnTo>
                    <a:pt x="43968" y="93308"/>
                  </a:lnTo>
                  <a:lnTo>
                    <a:pt x="41281" y="94715"/>
                  </a:lnTo>
                  <a:lnTo>
                    <a:pt x="41059" y="93530"/>
                  </a:lnTo>
                  <a:lnTo>
                    <a:pt x="41644" y="92724"/>
                  </a:lnTo>
                  <a:lnTo>
                    <a:pt x="42798" y="90511"/>
                  </a:lnTo>
                  <a:lnTo>
                    <a:pt x="43272" y="89926"/>
                  </a:lnTo>
                  <a:lnTo>
                    <a:pt x="46196" y="89341"/>
                  </a:lnTo>
                  <a:lnTo>
                    <a:pt x="47255" y="88520"/>
                  </a:lnTo>
                  <a:lnTo>
                    <a:pt x="48188" y="87018"/>
                  </a:lnTo>
                  <a:lnTo>
                    <a:pt x="45390" y="86433"/>
                  </a:lnTo>
                  <a:lnTo>
                    <a:pt x="43383" y="88061"/>
                  </a:lnTo>
                  <a:lnTo>
                    <a:pt x="41866" y="90385"/>
                  </a:lnTo>
                  <a:lnTo>
                    <a:pt x="39195" y="92724"/>
                  </a:lnTo>
                  <a:lnTo>
                    <a:pt x="38373" y="96453"/>
                  </a:lnTo>
                  <a:lnTo>
                    <a:pt x="37220" y="97512"/>
                  </a:lnTo>
                  <a:lnTo>
                    <a:pt x="36287" y="97986"/>
                  </a:lnTo>
                  <a:lnTo>
                    <a:pt x="33379" y="101353"/>
                  </a:lnTo>
                  <a:lnTo>
                    <a:pt x="15868" y="115355"/>
                  </a:lnTo>
                  <a:lnTo>
                    <a:pt x="8756" y="118137"/>
                  </a:lnTo>
                  <a:lnTo>
                    <a:pt x="7128" y="119543"/>
                  </a:lnTo>
                  <a:lnTo>
                    <a:pt x="5595" y="121424"/>
                  </a:lnTo>
                  <a:lnTo>
                    <a:pt x="0" y="124332"/>
                  </a:lnTo>
                  <a:lnTo>
                    <a:pt x="2212" y="136343"/>
                  </a:lnTo>
                  <a:lnTo>
                    <a:pt x="7823" y="168299"/>
                  </a:lnTo>
                  <a:lnTo>
                    <a:pt x="13529" y="200161"/>
                  </a:lnTo>
                  <a:lnTo>
                    <a:pt x="16326" y="216123"/>
                  </a:lnTo>
                  <a:lnTo>
                    <a:pt x="19265" y="232101"/>
                  </a:lnTo>
                  <a:lnTo>
                    <a:pt x="22047" y="248079"/>
                  </a:lnTo>
                  <a:lnTo>
                    <a:pt x="24845" y="264058"/>
                  </a:lnTo>
                  <a:lnTo>
                    <a:pt x="27752" y="279941"/>
                  </a:lnTo>
                  <a:lnTo>
                    <a:pt x="30550" y="296030"/>
                  </a:lnTo>
                  <a:lnTo>
                    <a:pt x="33489" y="311992"/>
                  </a:lnTo>
                  <a:lnTo>
                    <a:pt x="36287" y="327986"/>
                  </a:lnTo>
                  <a:lnTo>
                    <a:pt x="36287" y="328097"/>
                  </a:lnTo>
                  <a:lnTo>
                    <a:pt x="36287" y="328097"/>
                  </a:lnTo>
                  <a:lnTo>
                    <a:pt x="36287" y="328223"/>
                  </a:lnTo>
                  <a:lnTo>
                    <a:pt x="36287" y="328334"/>
                  </a:lnTo>
                  <a:lnTo>
                    <a:pt x="36287" y="328444"/>
                  </a:lnTo>
                  <a:lnTo>
                    <a:pt x="36398" y="328444"/>
                  </a:lnTo>
                  <a:lnTo>
                    <a:pt x="36398" y="328571"/>
                  </a:lnTo>
                  <a:lnTo>
                    <a:pt x="36398" y="328681"/>
                  </a:lnTo>
                  <a:lnTo>
                    <a:pt x="40712" y="353178"/>
                  </a:lnTo>
                  <a:lnTo>
                    <a:pt x="42925" y="365411"/>
                  </a:lnTo>
                  <a:lnTo>
                    <a:pt x="45137" y="377659"/>
                  </a:lnTo>
                  <a:lnTo>
                    <a:pt x="47366" y="389907"/>
                  </a:lnTo>
                  <a:lnTo>
                    <a:pt x="49578" y="402171"/>
                  </a:lnTo>
                  <a:lnTo>
                    <a:pt x="51680" y="414404"/>
                  </a:lnTo>
                  <a:lnTo>
                    <a:pt x="53893" y="426779"/>
                  </a:lnTo>
                  <a:lnTo>
                    <a:pt x="55742" y="437383"/>
                  </a:lnTo>
                  <a:lnTo>
                    <a:pt x="57733" y="448003"/>
                  </a:lnTo>
                  <a:lnTo>
                    <a:pt x="59614" y="458734"/>
                  </a:lnTo>
                  <a:lnTo>
                    <a:pt x="61478" y="469339"/>
                  </a:lnTo>
                  <a:lnTo>
                    <a:pt x="77219" y="466542"/>
                  </a:lnTo>
                  <a:lnTo>
                    <a:pt x="92850" y="463744"/>
                  </a:lnTo>
                  <a:lnTo>
                    <a:pt x="108591" y="460837"/>
                  </a:lnTo>
                  <a:lnTo>
                    <a:pt x="124237" y="458039"/>
                  </a:lnTo>
                  <a:lnTo>
                    <a:pt x="139979" y="455115"/>
                  </a:lnTo>
                  <a:lnTo>
                    <a:pt x="155593" y="452207"/>
                  </a:lnTo>
                  <a:lnTo>
                    <a:pt x="171224" y="449283"/>
                  </a:lnTo>
                  <a:lnTo>
                    <a:pt x="186965" y="446360"/>
                  </a:lnTo>
                  <a:lnTo>
                    <a:pt x="200841" y="443800"/>
                  </a:lnTo>
                  <a:lnTo>
                    <a:pt x="214606" y="441113"/>
                  </a:lnTo>
                  <a:lnTo>
                    <a:pt x="228498" y="438552"/>
                  </a:lnTo>
                  <a:lnTo>
                    <a:pt x="242390" y="435882"/>
                  </a:lnTo>
                  <a:lnTo>
                    <a:pt x="256266" y="433179"/>
                  </a:lnTo>
                  <a:lnTo>
                    <a:pt x="270143" y="430493"/>
                  </a:lnTo>
                  <a:lnTo>
                    <a:pt x="284019" y="427821"/>
                  </a:lnTo>
                  <a:lnTo>
                    <a:pt x="297895" y="425135"/>
                  </a:lnTo>
                  <a:lnTo>
                    <a:pt x="311771" y="422464"/>
                  </a:lnTo>
                  <a:lnTo>
                    <a:pt x="325536" y="419667"/>
                  </a:lnTo>
                  <a:lnTo>
                    <a:pt x="339413" y="416853"/>
                  </a:lnTo>
                  <a:lnTo>
                    <a:pt x="353289" y="414182"/>
                  </a:lnTo>
                  <a:lnTo>
                    <a:pt x="367054" y="411385"/>
                  </a:lnTo>
                  <a:lnTo>
                    <a:pt x="380931" y="408587"/>
                  </a:lnTo>
                  <a:lnTo>
                    <a:pt x="394807" y="405775"/>
                  </a:lnTo>
                  <a:lnTo>
                    <a:pt x="408572" y="402977"/>
                  </a:lnTo>
                  <a:lnTo>
                    <a:pt x="422449" y="400070"/>
                  </a:lnTo>
                  <a:lnTo>
                    <a:pt x="436324" y="397272"/>
                  </a:lnTo>
                  <a:lnTo>
                    <a:pt x="450106" y="394348"/>
                  </a:lnTo>
                  <a:lnTo>
                    <a:pt x="463998" y="391424"/>
                  </a:lnTo>
                  <a:lnTo>
                    <a:pt x="477747" y="388517"/>
                  </a:lnTo>
                  <a:lnTo>
                    <a:pt x="491639" y="385719"/>
                  </a:lnTo>
                  <a:lnTo>
                    <a:pt x="505389" y="382700"/>
                  </a:lnTo>
                  <a:lnTo>
                    <a:pt x="519155" y="379776"/>
                  </a:lnTo>
                  <a:lnTo>
                    <a:pt x="533031" y="376852"/>
                  </a:lnTo>
                  <a:lnTo>
                    <a:pt x="546796" y="373818"/>
                  </a:lnTo>
                  <a:lnTo>
                    <a:pt x="560673" y="370910"/>
                  </a:lnTo>
                  <a:lnTo>
                    <a:pt x="574438" y="367876"/>
                  </a:lnTo>
                  <a:lnTo>
                    <a:pt x="588204" y="364826"/>
                  </a:lnTo>
                  <a:lnTo>
                    <a:pt x="601953" y="361807"/>
                  </a:lnTo>
                  <a:lnTo>
                    <a:pt x="615830" y="358772"/>
                  </a:lnTo>
                  <a:lnTo>
                    <a:pt x="629595" y="355738"/>
                  </a:lnTo>
                  <a:lnTo>
                    <a:pt x="630527" y="355628"/>
                  </a:lnTo>
                  <a:lnTo>
                    <a:pt x="630654" y="355280"/>
                  </a:lnTo>
                  <a:lnTo>
                    <a:pt x="632392" y="350380"/>
                  </a:lnTo>
                  <a:lnTo>
                    <a:pt x="634052" y="345592"/>
                  </a:lnTo>
                  <a:lnTo>
                    <a:pt x="635900" y="340234"/>
                  </a:lnTo>
                  <a:lnTo>
                    <a:pt x="637655" y="337658"/>
                  </a:lnTo>
                  <a:lnTo>
                    <a:pt x="639868" y="335335"/>
                  </a:lnTo>
                  <a:lnTo>
                    <a:pt x="641843" y="333817"/>
                  </a:lnTo>
                  <a:lnTo>
                    <a:pt x="645463" y="331842"/>
                  </a:lnTo>
                  <a:lnTo>
                    <a:pt x="648038" y="330783"/>
                  </a:lnTo>
                  <a:lnTo>
                    <a:pt x="653285" y="329376"/>
                  </a:lnTo>
                  <a:lnTo>
                    <a:pt x="659118" y="328919"/>
                  </a:lnTo>
                  <a:lnTo>
                    <a:pt x="663779" y="329376"/>
                  </a:lnTo>
                  <a:lnTo>
                    <a:pt x="667747" y="330673"/>
                  </a:lnTo>
                  <a:lnTo>
                    <a:pt x="670070" y="331953"/>
                  </a:lnTo>
                  <a:lnTo>
                    <a:pt x="670181" y="332063"/>
                  </a:lnTo>
                  <a:lnTo>
                    <a:pt x="672425" y="327290"/>
                  </a:lnTo>
                  <a:lnTo>
                    <a:pt x="674052" y="325995"/>
                  </a:lnTo>
                  <a:lnTo>
                    <a:pt x="676139" y="325062"/>
                  </a:lnTo>
                  <a:lnTo>
                    <a:pt x="682666" y="319815"/>
                  </a:lnTo>
                  <a:lnTo>
                    <a:pt x="685716" y="320400"/>
                  </a:lnTo>
                  <a:lnTo>
                    <a:pt x="688513" y="319246"/>
                  </a:lnTo>
                  <a:lnTo>
                    <a:pt x="692812" y="315390"/>
                  </a:lnTo>
                  <a:lnTo>
                    <a:pt x="699355" y="311186"/>
                  </a:lnTo>
                  <a:lnTo>
                    <a:pt x="700761" y="309210"/>
                  </a:lnTo>
                  <a:lnTo>
                    <a:pt x="699355" y="306176"/>
                  </a:lnTo>
                  <a:lnTo>
                    <a:pt x="699244" y="302667"/>
                  </a:lnTo>
                  <a:lnTo>
                    <a:pt x="700177" y="299523"/>
                  </a:lnTo>
                  <a:lnTo>
                    <a:pt x="702042" y="298005"/>
                  </a:lnTo>
                  <a:lnTo>
                    <a:pt x="704492" y="296599"/>
                  </a:lnTo>
                  <a:lnTo>
                    <a:pt x="707636" y="292300"/>
                  </a:lnTo>
                  <a:lnTo>
                    <a:pt x="710197" y="290545"/>
                  </a:lnTo>
                  <a:lnTo>
                    <a:pt x="713943" y="287622"/>
                  </a:lnTo>
                  <a:lnTo>
                    <a:pt x="715223" y="286216"/>
                  </a:lnTo>
                  <a:lnTo>
                    <a:pt x="718715" y="280051"/>
                  </a:lnTo>
                  <a:lnTo>
                    <a:pt x="720233" y="278424"/>
                  </a:lnTo>
                  <a:lnTo>
                    <a:pt x="724436" y="275958"/>
                  </a:lnTo>
                  <a:lnTo>
                    <a:pt x="725496" y="275153"/>
                  </a:lnTo>
                  <a:lnTo>
                    <a:pt x="728862" y="270600"/>
                  </a:lnTo>
                  <a:lnTo>
                    <a:pt x="729794" y="269668"/>
                  </a:lnTo>
                  <a:lnTo>
                    <a:pt x="732702" y="268609"/>
                  </a:lnTo>
                  <a:lnTo>
                    <a:pt x="736321" y="266412"/>
                  </a:lnTo>
                  <a:lnTo>
                    <a:pt x="739245" y="263600"/>
                  </a:lnTo>
                  <a:lnTo>
                    <a:pt x="740067" y="260217"/>
                  </a:lnTo>
                  <a:lnTo>
                    <a:pt x="737965" y="257293"/>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603168F-E9F2-DE55-5339-13456A31CDE3}"/>
                </a:ext>
              </a:extLst>
            </p:cNvPr>
            <p:cNvSpPr/>
            <p:nvPr/>
          </p:nvSpPr>
          <p:spPr>
            <a:xfrm>
              <a:off x="5859034" y="5702939"/>
              <a:ext cx="1006574" cy="783560"/>
            </a:xfrm>
            <a:custGeom>
              <a:avLst/>
              <a:gdLst>
                <a:gd name="connsiteX0" fmla="*/ 269321 w 1006574"/>
                <a:gd name="connsiteY0" fmla="*/ 26361 h 783560"/>
                <a:gd name="connsiteX1" fmla="*/ 276654 w 1006574"/>
                <a:gd name="connsiteY1" fmla="*/ 26599 h 783560"/>
                <a:gd name="connsiteX2" fmla="*/ 278645 w 1006574"/>
                <a:gd name="connsiteY2" fmla="*/ 27642 h 783560"/>
                <a:gd name="connsiteX3" fmla="*/ 279925 w 1006574"/>
                <a:gd name="connsiteY3" fmla="*/ 29270 h 783560"/>
                <a:gd name="connsiteX4" fmla="*/ 283197 w 1006574"/>
                <a:gd name="connsiteY4" fmla="*/ 32873 h 783560"/>
                <a:gd name="connsiteX5" fmla="*/ 284603 w 1006574"/>
                <a:gd name="connsiteY5" fmla="*/ 34058 h 783560"/>
                <a:gd name="connsiteX6" fmla="*/ 287859 w 1006574"/>
                <a:gd name="connsiteY6" fmla="*/ 35354 h 783560"/>
                <a:gd name="connsiteX7" fmla="*/ 291131 w 1006574"/>
                <a:gd name="connsiteY7" fmla="*/ 37567 h 783560"/>
                <a:gd name="connsiteX8" fmla="*/ 294165 w 1006574"/>
                <a:gd name="connsiteY8" fmla="*/ 40238 h 783560"/>
                <a:gd name="connsiteX9" fmla="*/ 296615 w 1006574"/>
                <a:gd name="connsiteY9" fmla="*/ 42924 h 783560"/>
                <a:gd name="connsiteX10" fmla="*/ 298132 w 1006574"/>
                <a:gd name="connsiteY10" fmla="*/ 45722 h 783560"/>
                <a:gd name="connsiteX11" fmla="*/ 299412 w 1006574"/>
                <a:gd name="connsiteY11" fmla="*/ 49104 h 783560"/>
                <a:gd name="connsiteX12" fmla="*/ 300218 w 1006574"/>
                <a:gd name="connsiteY12" fmla="*/ 52723 h 783560"/>
                <a:gd name="connsiteX13" fmla="*/ 300218 w 1006574"/>
                <a:gd name="connsiteY13" fmla="*/ 58666 h 783560"/>
                <a:gd name="connsiteX14" fmla="*/ 301388 w 1006574"/>
                <a:gd name="connsiteY14" fmla="*/ 60641 h 783560"/>
                <a:gd name="connsiteX15" fmla="*/ 302905 w 1006574"/>
                <a:gd name="connsiteY15" fmla="*/ 62395 h 783560"/>
                <a:gd name="connsiteX16" fmla="*/ 304074 w 1006574"/>
                <a:gd name="connsiteY16" fmla="*/ 64624 h 783560"/>
                <a:gd name="connsiteX17" fmla="*/ 304185 w 1006574"/>
                <a:gd name="connsiteY17" fmla="*/ 67184 h 783560"/>
                <a:gd name="connsiteX18" fmla="*/ 303727 w 1006574"/>
                <a:gd name="connsiteY18" fmla="*/ 74075 h 783560"/>
                <a:gd name="connsiteX19" fmla="*/ 304659 w 1006574"/>
                <a:gd name="connsiteY19" fmla="*/ 79653 h 783560"/>
                <a:gd name="connsiteX20" fmla="*/ 303964 w 1006574"/>
                <a:gd name="connsiteY20" fmla="*/ 82340 h 783560"/>
                <a:gd name="connsiteX21" fmla="*/ 302794 w 1006574"/>
                <a:gd name="connsiteY21" fmla="*/ 85248 h 783560"/>
                <a:gd name="connsiteX22" fmla="*/ 302083 w 1006574"/>
                <a:gd name="connsiteY22" fmla="*/ 88630 h 783560"/>
                <a:gd name="connsiteX23" fmla="*/ 303837 w 1006574"/>
                <a:gd name="connsiteY23" fmla="*/ 93308 h 783560"/>
                <a:gd name="connsiteX24" fmla="*/ 303964 w 1006574"/>
                <a:gd name="connsiteY24" fmla="*/ 94826 h 783560"/>
                <a:gd name="connsiteX25" fmla="*/ 303489 w 1006574"/>
                <a:gd name="connsiteY25" fmla="*/ 96454 h 783560"/>
                <a:gd name="connsiteX26" fmla="*/ 302431 w 1006574"/>
                <a:gd name="connsiteY26" fmla="*/ 99251 h 783560"/>
                <a:gd name="connsiteX27" fmla="*/ 301972 w 1006574"/>
                <a:gd name="connsiteY27" fmla="*/ 100879 h 783560"/>
                <a:gd name="connsiteX28" fmla="*/ 301277 w 1006574"/>
                <a:gd name="connsiteY28" fmla="*/ 106710 h 783560"/>
                <a:gd name="connsiteX29" fmla="*/ 301277 w 1006574"/>
                <a:gd name="connsiteY29" fmla="*/ 110219 h 783560"/>
                <a:gd name="connsiteX30" fmla="*/ 301862 w 1006574"/>
                <a:gd name="connsiteY30" fmla="*/ 112906 h 783560"/>
                <a:gd name="connsiteX31" fmla="*/ 303379 w 1006574"/>
                <a:gd name="connsiteY31" fmla="*/ 115355 h 783560"/>
                <a:gd name="connsiteX32" fmla="*/ 305591 w 1006574"/>
                <a:gd name="connsiteY32" fmla="*/ 117916 h 783560"/>
                <a:gd name="connsiteX33" fmla="*/ 308041 w 1006574"/>
                <a:gd name="connsiteY33" fmla="*/ 120018 h 783560"/>
                <a:gd name="connsiteX34" fmla="*/ 316433 w 1006574"/>
                <a:gd name="connsiteY34" fmla="*/ 123400 h 783560"/>
                <a:gd name="connsiteX35" fmla="*/ 321222 w 1006574"/>
                <a:gd name="connsiteY35" fmla="*/ 123289 h 783560"/>
                <a:gd name="connsiteX36" fmla="*/ 322850 w 1006574"/>
                <a:gd name="connsiteY36" fmla="*/ 123637 h 783560"/>
                <a:gd name="connsiteX37" fmla="*/ 326121 w 1006574"/>
                <a:gd name="connsiteY37" fmla="*/ 126213 h 783560"/>
                <a:gd name="connsiteX38" fmla="*/ 331605 w 1006574"/>
                <a:gd name="connsiteY38" fmla="*/ 128773 h 783560"/>
                <a:gd name="connsiteX39" fmla="*/ 334513 w 1006574"/>
                <a:gd name="connsiteY39" fmla="*/ 131207 h 783560"/>
                <a:gd name="connsiteX40" fmla="*/ 343964 w 1006574"/>
                <a:gd name="connsiteY40" fmla="*/ 133309 h 783560"/>
                <a:gd name="connsiteX41" fmla="*/ 352356 w 1006574"/>
                <a:gd name="connsiteY41" fmla="*/ 138335 h 783560"/>
                <a:gd name="connsiteX42" fmla="*/ 354569 w 1006574"/>
                <a:gd name="connsiteY42" fmla="*/ 138208 h 783560"/>
                <a:gd name="connsiteX43" fmla="*/ 356797 w 1006574"/>
                <a:gd name="connsiteY43" fmla="*/ 137402 h 783560"/>
                <a:gd name="connsiteX44" fmla="*/ 365663 w 1006574"/>
                <a:gd name="connsiteY44" fmla="*/ 136707 h 783560"/>
                <a:gd name="connsiteX45" fmla="*/ 387110 w 1006574"/>
                <a:gd name="connsiteY45" fmla="*/ 133546 h 783560"/>
                <a:gd name="connsiteX46" fmla="*/ 392136 w 1006574"/>
                <a:gd name="connsiteY46" fmla="*/ 131792 h 783560"/>
                <a:gd name="connsiteX47" fmla="*/ 401002 w 1006574"/>
                <a:gd name="connsiteY47" fmla="*/ 127240 h 783560"/>
                <a:gd name="connsiteX48" fmla="*/ 406122 w 1006574"/>
                <a:gd name="connsiteY48" fmla="*/ 125739 h 783560"/>
                <a:gd name="connsiteX49" fmla="*/ 409394 w 1006574"/>
                <a:gd name="connsiteY49" fmla="*/ 125850 h 783560"/>
                <a:gd name="connsiteX50" fmla="*/ 417438 w 1006574"/>
                <a:gd name="connsiteY50" fmla="*/ 129121 h 783560"/>
                <a:gd name="connsiteX51" fmla="*/ 434475 w 1006574"/>
                <a:gd name="connsiteY51" fmla="*/ 129579 h 783560"/>
                <a:gd name="connsiteX52" fmla="*/ 467253 w 1006574"/>
                <a:gd name="connsiteY52" fmla="*/ 139157 h 783560"/>
                <a:gd name="connsiteX53" fmla="*/ 472263 w 1006574"/>
                <a:gd name="connsiteY53" fmla="*/ 141954 h 783560"/>
                <a:gd name="connsiteX54" fmla="*/ 474128 w 1006574"/>
                <a:gd name="connsiteY54" fmla="*/ 144167 h 783560"/>
                <a:gd name="connsiteX55" fmla="*/ 474824 w 1006574"/>
                <a:gd name="connsiteY55" fmla="*/ 146600 h 783560"/>
                <a:gd name="connsiteX56" fmla="*/ 475298 w 1006574"/>
                <a:gd name="connsiteY56" fmla="*/ 149414 h 783560"/>
                <a:gd name="connsiteX57" fmla="*/ 476120 w 1006574"/>
                <a:gd name="connsiteY57" fmla="*/ 152796 h 783560"/>
                <a:gd name="connsiteX58" fmla="*/ 477858 w 1006574"/>
                <a:gd name="connsiteY58" fmla="*/ 154550 h 783560"/>
                <a:gd name="connsiteX59" fmla="*/ 480434 w 1006574"/>
                <a:gd name="connsiteY59" fmla="*/ 154787 h 783560"/>
                <a:gd name="connsiteX60" fmla="*/ 491149 w 1006574"/>
                <a:gd name="connsiteY60" fmla="*/ 152448 h 783560"/>
                <a:gd name="connsiteX61" fmla="*/ 491734 w 1006574"/>
                <a:gd name="connsiteY61" fmla="*/ 152448 h 783560"/>
                <a:gd name="connsiteX62" fmla="*/ 494184 w 1006574"/>
                <a:gd name="connsiteY62" fmla="*/ 153017 h 783560"/>
                <a:gd name="connsiteX63" fmla="*/ 495353 w 1006574"/>
                <a:gd name="connsiteY63" fmla="*/ 153602 h 783560"/>
                <a:gd name="connsiteX64" fmla="*/ 495938 w 1006574"/>
                <a:gd name="connsiteY64" fmla="*/ 153728 h 783560"/>
                <a:gd name="connsiteX65" fmla="*/ 499668 w 1006574"/>
                <a:gd name="connsiteY65" fmla="*/ 154313 h 783560"/>
                <a:gd name="connsiteX66" fmla="*/ 500837 w 1006574"/>
                <a:gd name="connsiteY66" fmla="*/ 154661 h 783560"/>
                <a:gd name="connsiteX67" fmla="*/ 502355 w 1006574"/>
                <a:gd name="connsiteY67" fmla="*/ 155704 h 783560"/>
                <a:gd name="connsiteX68" fmla="*/ 507017 w 1006574"/>
                <a:gd name="connsiteY68" fmla="*/ 157110 h 783560"/>
                <a:gd name="connsiteX69" fmla="*/ 512043 w 1006574"/>
                <a:gd name="connsiteY69" fmla="*/ 156762 h 783560"/>
                <a:gd name="connsiteX70" fmla="*/ 513544 w 1006574"/>
                <a:gd name="connsiteY70" fmla="*/ 157000 h 783560"/>
                <a:gd name="connsiteX71" fmla="*/ 514255 w 1006574"/>
                <a:gd name="connsiteY71" fmla="*/ 156873 h 783560"/>
                <a:gd name="connsiteX72" fmla="*/ 519850 w 1006574"/>
                <a:gd name="connsiteY72" fmla="*/ 154076 h 783560"/>
                <a:gd name="connsiteX73" fmla="*/ 520782 w 1006574"/>
                <a:gd name="connsiteY73" fmla="*/ 153965 h 783560"/>
                <a:gd name="connsiteX74" fmla="*/ 529064 w 1006574"/>
                <a:gd name="connsiteY74" fmla="*/ 153965 h 783560"/>
                <a:gd name="connsiteX75" fmla="*/ 534659 w 1006574"/>
                <a:gd name="connsiteY75" fmla="*/ 152922 h 783560"/>
                <a:gd name="connsiteX76" fmla="*/ 535370 w 1006574"/>
                <a:gd name="connsiteY76" fmla="*/ 151863 h 783560"/>
                <a:gd name="connsiteX77" fmla="*/ 536302 w 1006574"/>
                <a:gd name="connsiteY77" fmla="*/ 151152 h 783560"/>
                <a:gd name="connsiteX78" fmla="*/ 539558 w 1006574"/>
                <a:gd name="connsiteY78" fmla="*/ 149872 h 783560"/>
                <a:gd name="connsiteX79" fmla="*/ 540838 w 1006574"/>
                <a:gd name="connsiteY79" fmla="*/ 149872 h 783560"/>
                <a:gd name="connsiteX80" fmla="*/ 557164 w 1006574"/>
                <a:gd name="connsiteY80" fmla="*/ 156067 h 783560"/>
                <a:gd name="connsiteX81" fmla="*/ 558460 w 1006574"/>
                <a:gd name="connsiteY81" fmla="*/ 156178 h 783560"/>
                <a:gd name="connsiteX82" fmla="*/ 561368 w 1006574"/>
                <a:gd name="connsiteY82" fmla="*/ 155483 h 783560"/>
                <a:gd name="connsiteX83" fmla="*/ 562427 w 1006574"/>
                <a:gd name="connsiteY83" fmla="*/ 155483 h 783560"/>
                <a:gd name="connsiteX84" fmla="*/ 568021 w 1006574"/>
                <a:gd name="connsiteY84" fmla="*/ 157458 h 783560"/>
                <a:gd name="connsiteX85" fmla="*/ 569301 w 1006574"/>
                <a:gd name="connsiteY85" fmla="*/ 157569 h 783560"/>
                <a:gd name="connsiteX86" fmla="*/ 572099 w 1006574"/>
                <a:gd name="connsiteY86" fmla="*/ 157110 h 783560"/>
                <a:gd name="connsiteX87" fmla="*/ 576998 w 1006574"/>
                <a:gd name="connsiteY87" fmla="*/ 155483 h 783560"/>
                <a:gd name="connsiteX88" fmla="*/ 578168 w 1006574"/>
                <a:gd name="connsiteY88" fmla="*/ 155356 h 783560"/>
                <a:gd name="connsiteX89" fmla="*/ 579922 w 1006574"/>
                <a:gd name="connsiteY89" fmla="*/ 155704 h 783560"/>
                <a:gd name="connsiteX90" fmla="*/ 583067 w 1006574"/>
                <a:gd name="connsiteY90" fmla="*/ 157000 h 783560"/>
                <a:gd name="connsiteX91" fmla="*/ 584821 w 1006574"/>
                <a:gd name="connsiteY91" fmla="*/ 157110 h 783560"/>
                <a:gd name="connsiteX92" fmla="*/ 588204 w 1006574"/>
                <a:gd name="connsiteY92" fmla="*/ 156415 h 783560"/>
                <a:gd name="connsiteX93" fmla="*/ 591459 w 1006574"/>
                <a:gd name="connsiteY93" fmla="*/ 154898 h 783560"/>
                <a:gd name="connsiteX94" fmla="*/ 595426 w 1006574"/>
                <a:gd name="connsiteY94" fmla="*/ 152338 h 783560"/>
                <a:gd name="connsiteX95" fmla="*/ 597765 w 1006574"/>
                <a:gd name="connsiteY95" fmla="*/ 151516 h 783560"/>
                <a:gd name="connsiteX96" fmla="*/ 603123 w 1006574"/>
                <a:gd name="connsiteY96" fmla="*/ 151626 h 783560"/>
                <a:gd name="connsiteX97" fmla="*/ 620744 w 1006574"/>
                <a:gd name="connsiteY97" fmla="*/ 148118 h 783560"/>
                <a:gd name="connsiteX98" fmla="*/ 652116 w 1006574"/>
                <a:gd name="connsiteY98" fmla="*/ 148592 h 783560"/>
                <a:gd name="connsiteX99" fmla="*/ 657474 w 1006574"/>
                <a:gd name="connsiteY99" fmla="*/ 145905 h 783560"/>
                <a:gd name="connsiteX100" fmla="*/ 661330 w 1006574"/>
                <a:gd name="connsiteY100" fmla="*/ 142649 h 783560"/>
                <a:gd name="connsiteX101" fmla="*/ 663305 w 1006574"/>
                <a:gd name="connsiteY101" fmla="*/ 142065 h 783560"/>
                <a:gd name="connsiteX102" fmla="*/ 666340 w 1006574"/>
                <a:gd name="connsiteY102" fmla="*/ 142175 h 783560"/>
                <a:gd name="connsiteX103" fmla="*/ 674036 w 1006574"/>
                <a:gd name="connsiteY103" fmla="*/ 143930 h 783560"/>
                <a:gd name="connsiteX104" fmla="*/ 679868 w 1006574"/>
                <a:gd name="connsiteY104" fmla="*/ 143930 h 783560"/>
                <a:gd name="connsiteX105" fmla="*/ 690014 w 1006574"/>
                <a:gd name="connsiteY105" fmla="*/ 143930 h 783560"/>
                <a:gd name="connsiteX106" fmla="*/ 717893 w 1006574"/>
                <a:gd name="connsiteY106" fmla="*/ 148355 h 783560"/>
                <a:gd name="connsiteX107" fmla="*/ 723725 w 1006574"/>
                <a:gd name="connsiteY107" fmla="*/ 146948 h 783560"/>
                <a:gd name="connsiteX108" fmla="*/ 729320 w 1006574"/>
                <a:gd name="connsiteY108" fmla="*/ 142649 h 783560"/>
                <a:gd name="connsiteX109" fmla="*/ 730379 w 1006574"/>
                <a:gd name="connsiteY109" fmla="*/ 142760 h 783560"/>
                <a:gd name="connsiteX110" fmla="*/ 735515 w 1006574"/>
                <a:gd name="connsiteY110" fmla="*/ 143692 h 783560"/>
                <a:gd name="connsiteX111" fmla="*/ 749976 w 1006574"/>
                <a:gd name="connsiteY111" fmla="*/ 146142 h 783560"/>
                <a:gd name="connsiteX112" fmla="*/ 764437 w 1006574"/>
                <a:gd name="connsiteY112" fmla="*/ 148592 h 783560"/>
                <a:gd name="connsiteX113" fmla="*/ 778898 w 1006574"/>
                <a:gd name="connsiteY113" fmla="*/ 151042 h 783560"/>
                <a:gd name="connsiteX114" fmla="*/ 793248 w 1006574"/>
                <a:gd name="connsiteY114" fmla="*/ 153365 h 783560"/>
                <a:gd name="connsiteX115" fmla="*/ 807709 w 1006574"/>
                <a:gd name="connsiteY115" fmla="*/ 155830 h 783560"/>
                <a:gd name="connsiteX116" fmla="*/ 822170 w 1006574"/>
                <a:gd name="connsiteY116" fmla="*/ 158153 h 783560"/>
                <a:gd name="connsiteX117" fmla="*/ 836631 w 1006574"/>
                <a:gd name="connsiteY117" fmla="*/ 160603 h 783560"/>
                <a:gd name="connsiteX118" fmla="*/ 851092 w 1006574"/>
                <a:gd name="connsiteY118" fmla="*/ 162926 h 783560"/>
                <a:gd name="connsiteX119" fmla="*/ 865553 w 1006574"/>
                <a:gd name="connsiteY119" fmla="*/ 165281 h 783560"/>
                <a:gd name="connsiteX120" fmla="*/ 880014 w 1006574"/>
                <a:gd name="connsiteY120" fmla="*/ 167604 h 783560"/>
                <a:gd name="connsiteX121" fmla="*/ 894490 w 1006574"/>
                <a:gd name="connsiteY121" fmla="*/ 169943 h 783560"/>
                <a:gd name="connsiteX122" fmla="*/ 908951 w 1006574"/>
                <a:gd name="connsiteY122" fmla="*/ 172156 h 783560"/>
                <a:gd name="connsiteX123" fmla="*/ 923412 w 1006574"/>
                <a:gd name="connsiteY123" fmla="*/ 174479 h 783560"/>
                <a:gd name="connsiteX124" fmla="*/ 937873 w 1006574"/>
                <a:gd name="connsiteY124" fmla="*/ 176708 h 783560"/>
                <a:gd name="connsiteX125" fmla="*/ 952334 w 1006574"/>
                <a:gd name="connsiteY125" fmla="*/ 178920 h 783560"/>
                <a:gd name="connsiteX126" fmla="*/ 967617 w 1006574"/>
                <a:gd name="connsiteY126" fmla="*/ 181259 h 783560"/>
                <a:gd name="connsiteX127" fmla="*/ 967727 w 1006574"/>
                <a:gd name="connsiteY127" fmla="*/ 181955 h 783560"/>
                <a:gd name="connsiteX128" fmla="*/ 967964 w 1006574"/>
                <a:gd name="connsiteY128" fmla="*/ 186727 h 783560"/>
                <a:gd name="connsiteX129" fmla="*/ 970066 w 1006574"/>
                <a:gd name="connsiteY129" fmla="*/ 195594 h 783560"/>
                <a:gd name="connsiteX130" fmla="*/ 975787 w 1006574"/>
                <a:gd name="connsiteY130" fmla="*/ 203180 h 783560"/>
                <a:gd name="connsiteX131" fmla="*/ 976356 w 1006574"/>
                <a:gd name="connsiteY131" fmla="*/ 205630 h 783560"/>
                <a:gd name="connsiteX132" fmla="*/ 977289 w 1006574"/>
                <a:gd name="connsiteY132" fmla="*/ 207731 h 783560"/>
                <a:gd name="connsiteX133" fmla="*/ 985112 w 1006574"/>
                <a:gd name="connsiteY133" fmla="*/ 210639 h 783560"/>
                <a:gd name="connsiteX134" fmla="*/ 986044 w 1006574"/>
                <a:gd name="connsiteY134" fmla="*/ 211809 h 783560"/>
                <a:gd name="connsiteX135" fmla="*/ 988020 w 1006574"/>
                <a:gd name="connsiteY135" fmla="*/ 214733 h 783560"/>
                <a:gd name="connsiteX136" fmla="*/ 993978 w 1006574"/>
                <a:gd name="connsiteY136" fmla="*/ 219521 h 783560"/>
                <a:gd name="connsiteX137" fmla="*/ 998530 w 1006574"/>
                <a:gd name="connsiteY137" fmla="*/ 221149 h 783560"/>
                <a:gd name="connsiteX138" fmla="*/ 999921 w 1006574"/>
                <a:gd name="connsiteY138" fmla="*/ 222777 h 783560"/>
                <a:gd name="connsiteX139" fmla="*/ 1001090 w 1006574"/>
                <a:gd name="connsiteY139" fmla="*/ 224642 h 783560"/>
                <a:gd name="connsiteX140" fmla="*/ 1002149 w 1006574"/>
                <a:gd name="connsiteY140" fmla="*/ 227787 h 783560"/>
                <a:gd name="connsiteX141" fmla="*/ 1003303 w 1006574"/>
                <a:gd name="connsiteY141" fmla="*/ 234203 h 783560"/>
                <a:gd name="connsiteX142" fmla="*/ 1006226 w 1006574"/>
                <a:gd name="connsiteY142" fmla="*/ 242137 h 783560"/>
                <a:gd name="connsiteX143" fmla="*/ 1006574 w 1006574"/>
                <a:gd name="connsiteY143" fmla="*/ 245298 h 783560"/>
                <a:gd name="connsiteX144" fmla="*/ 1006226 w 1006574"/>
                <a:gd name="connsiteY144" fmla="*/ 248554 h 783560"/>
                <a:gd name="connsiteX145" fmla="*/ 1004946 w 1006574"/>
                <a:gd name="connsiteY145" fmla="*/ 251225 h 783560"/>
                <a:gd name="connsiteX146" fmla="*/ 1002955 w 1006574"/>
                <a:gd name="connsiteY146" fmla="*/ 253343 h 783560"/>
                <a:gd name="connsiteX147" fmla="*/ 999115 w 1006574"/>
                <a:gd name="connsiteY147" fmla="*/ 256377 h 783560"/>
                <a:gd name="connsiteX148" fmla="*/ 998293 w 1006574"/>
                <a:gd name="connsiteY148" fmla="*/ 257294 h 783560"/>
                <a:gd name="connsiteX149" fmla="*/ 995495 w 1006574"/>
                <a:gd name="connsiteY149" fmla="*/ 262082 h 783560"/>
                <a:gd name="connsiteX150" fmla="*/ 994436 w 1006574"/>
                <a:gd name="connsiteY150" fmla="*/ 265101 h 783560"/>
                <a:gd name="connsiteX151" fmla="*/ 993852 w 1006574"/>
                <a:gd name="connsiteY151" fmla="*/ 266523 h 783560"/>
                <a:gd name="connsiteX152" fmla="*/ 987435 w 1006574"/>
                <a:gd name="connsiteY152" fmla="*/ 272229 h 783560"/>
                <a:gd name="connsiteX153" fmla="*/ 985001 w 1006574"/>
                <a:gd name="connsiteY153" fmla="*/ 277002 h 783560"/>
                <a:gd name="connsiteX154" fmla="*/ 980450 w 1006574"/>
                <a:gd name="connsiteY154" fmla="*/ 280747 h 783560"/>
                <a:gd name="connsiteX155" fmla="*/ 978585 w 1006574"/>
                <a:gd name="connsiteY155" fmla="*/ 283197 h 783560"/>
                <a:gd name="connsiteX156" fmla="*/ 977652 w 1006574"/>
                <a:gd name="connsiteY156" fmla="*/ 286342 h 783560"/>
                <a:gd name="connsiteX157" fmla="*/ 976356 w 1006574"/>
                <a:gd name="connsiteY157" fmla="*/ 292521 h 783560"/>
                <a:gd name="connsiteX158" fmla="*/ 974839 w 1006574"/>
                <a:gd name="connsiteY158" fmla="*/ 294860 h 783560"/>
                <a:gd name="connsiteX159" fmla="*/ 972974 w 1006574"/>
                <a:gd name="connsiteY159" fmla="*/ 297199 h 783560"/>
                <a:gd name="connsiteX160" fmla="*/ 969592 w 1006574"/>
                <a:gd name="connsiteY160" fmla="*/ 306050 h 783560"/>
                <a:gd name="connsiteX161" fmla="*/ 966337 w 1006574"/>
                <a:gd name="connsiteY161" fmla="*/ 311534 h 783560"/>
                <a:gd name="connsiteX162" fmla="*/ 951638 w 1006574"/>
                <a:gd name="connsiteY162" fmla="*/ 327054 h 783560"/>
                <a:gd name="connsiteX163" fmla="*/ 950469 w 1006574"/>
                <a:gd name="connsiteY163" fmla="*/ 328555 h 783560"/>
                <a:gd name="connsiteX164" fmla="*/ 949884 w 1006574"/>
                <a:gd name="connsiteY164" fmla="*/ 330072 h 783560"/>
                <a:gd name="connsiteX165" fmla="*/ 949884 w 1006574"/>
                <a:gd name="connsiteY165" fmla="*/ 331842 h 783560"/>
                <a:gd name="connsiteX166" fmla="*/ 950232 w 1006574"/>
                <a:gd name="connsiteY166" fmla="*/ 333107 h 783560"/>
                <a:gd name="connsiteX167" fmla="*/ 950706 w 1006574"/>
                <a:gd name="connsiteY167" fmla="*/ 333929 h 783560"/>
                <a:gd name="connsiteX168" fmla="*/ 950817 w 1006574"/>
                <a:gd name="connsiteY168" fmla="*/ 334387 h 783560"/>
                <a:gd name="connsiteX169" fmla="*/ 950232 w 1006574"/>
                <a:gd name="connsiteY169" fmla="*/ 337548 h 783560"/>
                <a:gd name="connsiteX170" fmla="*/ 947909 w 1006574"/>
                <a:gd name="connsiteY170" fmla="*/ 344312 h 783560"/>
                <a:gd name="connsiteX171" fmla="*/ 946502 w 1006574"/>
                <a:gd name="connsiteY171" fmla="*/ 346999 h 783560"/>
                <a:gd name="connsiteX172" fmla="*/ 943120 w 1006574"/>
                <a:gd name="connsiteY172" fmla="*/ 351898 h 783560"/>
                <a:gd name="connsiteX173" fmla="*/ 935534 w 1006574"/>
                <a:gd name="connsiteY173" fmla="*/ 360527 h 783560"/>
                <a:gd name="connsiteX174" fmla="*/ 933669 w 1006574"/>
                <a:gd name="connsiteY174" fmla="*/ 362155 h 783560"/>
                <a:gd name="connsiteX175" fmla="*/ 931219 w 1006574"/>
                <a:gd name="connsiteY175" fmla="*/ 363562 h 783560"/>
                <a:gd name="connsiteX176" fmla="*/ 923649 w 1006574"/>
                <a:gd name="connsiteY176" fmla="*/ 366817 h 783560"/>
                <a:gd name="connsiteX177" fmla="*/ 921199 w 1006574"/>
                <a:gd name="connsiteY177" fmla="*/ 368919 h 783560"/>
                <a:gd name="connsiteX178" fmla="*/ 919682 w 1006574"/>
                <a:gd name="connsiteY178" fmla="*/ 370910 h 783560"/>
                <a:gd name="connsiteX179" fmla="*/ 915368 w 1006574"/>
                <a:gd name="connsiteY179" fmla="*/ 378133 h 783560"/>
                <a:gd name="connsiteX180" fmla="*/ 911638 w 1006574"/>
                <a:gd name="connsiteY180" fmla="*/ 382906 h 783560"/>
                <a:gd name="connsiteX181" fmla="*/ 909884 w 1006574"/>
                <a:gd name="connsiteY181" fmla="*/ 385940 h 783560"/>
                <a:gd name="connsiteX182" fmla="*/ 908019 w 1006574"/>
                <a:gd name="connsiteY182" fmla="*/ 391662 h 783560"/>
                <a:gd name="connsiteX183" fmla="*/ 906375 w 1006574"/>
                <a:gd name="connsiteY183" fmla="*/ 394348 h 783560"/>
                <a:gd name="connsiteX184" fmla="*/ 904399 w 1006574"/>
                <a:gd name="connsiteY184" fmla="*/ 396687 h 783560"/>
                <a:gd name="connsiteX185" fmla="*/ 902645 w 1006574"/>
                <a:gd name="connsiteY185" fmla="*/ 398189 h 783560"/>
                <a:gd name="connsiteX186" fmla="*/ 901254 w 1006574"/>
                <a:gd name="connsiteY186" fmla="*/ 398663 h 783560"/>
                <a:gd name="connsiteX187" fmla="*/ 899959 w 1006574"/>
                <a:gd name="connsiteY187" fmla="*/ 398773 h 783560"/>
                <a:gd name="connsiteX188" fmla="*/ 898805 w 1006574"/>
                <a:gd name="connsiteY188" fmla="*/ 399358 h 783560"/>
                <a:gd name="connsiteX189" fmla="*/ 898094 w 1006574"/>
                <a:gd name="connsiteY189" fmla="*/ 401239 h 783560"/>
                <a:gd name="connsiteX190" fmla="*/ 897525 w 1006574"/>
                <a:gd name="connsiteY190" fmla="*/ 402045 h 783560"/>
                <a:gd name="connsiteX191" fmla="*/ 896229 w 1006574"/>
                <a:gd name="connsiteY191" fmla="*/ 402740 h 783560"/>
                <a:gd name="connsiteX192" fmla="*/ 895423 w 1006574"/>
                <a:gd name="connsiteY192" fmla="*/ 403673 h 783560"/>
                <a:gd name="connsiteX193" fmla="*/ 895881 w 1006574"/>
                <a:gd name="connsiteY193" fmla="*/ 407877 h 783560"/>
                <a:gd name="connsiteX194" fmla="*/ 894601 w 1006574"/>
                <a:gd name="connsiteY194" fmla="*/ 410437 h 783560"/>
                <a:gd name="connsiteX195" fmla="*/ 892847 w 1006574"/>
                <a:gd name="connsiteY195" fmla="*/ 413250 h 783560"/>
                <a:gd name="connsiteX196" fmla="*/ 891914 w 1006574"/>
                <a:gd name="connsiteY196" fmla="*/ 416743 h 783560"/>
                <a:gd name="connsiteX197" fmla="*/ 892151 w 1006574"/>
                <a:gd name="connsiteY197" fmla="*/ 418481 h 783560"/>
                <a:gd name="connsiteX198" fmla="*/ 893194 w 1006574"/>
                <a:gd name="connsiteY198" fmla="*/ 421863 h 783560"/>
                <a:gd name="connsiteX199" fmla="*/ 893321 w 1006574"/>
                <a:gd name="connsiteY199" fmla="*/ 423855 h 783560"/>
                <a:gd name="connsiteX200" fmla="*/ 892847 w 1006574"/>
                <a:gd name="connsiteY200" fmla="*/ 425372 h 783560"/>
                <a:gd name="connsiteX201" fmla="*/ 892041 w 1006574"/>
                <a:gd name="connsiteY201" fmla="*/ 427253 h 783560"/>
                <a:gd name="connsiteX202" fmla="*/ 891693 w 1006574"/>
                <a:gd name="connsiteY202" fmla="*/ 428754 h 783560"/>
                <a:gd name="connsiteX203" fmla="*/ 892041 w 1006574"/>
                <a:gd name="connsiteY203" fmla="*/ 431662 h 783560"/>
                <a:gd name="connsiteX204" fmla="*/ 893542 w 1006574"/>
                <a:gd name="connsiteY204" fmla="*/ 434001 h 783560"/>
                <a:gd name="connsiteX205" fmla="*/ 897525 w 1006574"/>
                <a:gd name="connsiteY205" fmla="*/ 437731 h 783560"/>
                <a:gd name="connsiteX206" fmla="*/ 898805 w 1006574"/>
                <a:gd name="connsiteY206" fmla="*/ 436688 h 783560"/>
                <a:gd name="connsiteX207" fmla="*/ 899959 w 1006574"/>
                <a:gd name="connsiteY207" fmla="*/ 435534 h 783560"/>
                <a:gd name="connsiteX208" fmla="*/ 901254 w 1006574"/>
                <a:gd name="connsiteY208" fmla="*/ 434586 h 783560"/>
                <a:gd name="connsiteX209" fmla="*/ 902882 w 1006574"/>
                <a:gd name="connsiteY209" fmla="*/ 434222 h 783560"/>
                <a:gd name="connsiteX210" fmla="*/ 904289 w 1006574"/>
                <a:gd name="connsiteY210" fmla="*/ 434807 h 783560"/>
                <a:gd name="connsiteX211" fmla="*/ 904984 w 1006574"/>
                <a:gd name="connsiteY211" fmla="*/ 436230 h 783560"/>
                <a:gd name="connsiteX212" fmla="*/ 905443 w 1006574"/>
                <a:gd name="connsiteY212" fmla="*/ 437731 h 783560"/>
                <a:gd name="connsiteX213" fmla="*/ 906154 w 1006574"/>
                <a:gd name="connsiteY213" fmla="*/ 439027 h 783560"/>
                <a:gd name="connsiteX214" fmla="*/ 908477 w 1006574"/>
                <a:gd name="connsiteY214" fmla="*/ 440196 h 783560"/>
                <a:gd name="connsiteX215" fmla="*/ 910468 w 1006574"/>
                <a:gd name="connsiteY215" fmla="*/ 439960 h 783560"/>
                <a:gd name="connsiteX216" fmla="*/ 912681 w 1006574"/>
                <a:gd name="connsiteY216" fmla="*/ 439375 h 783560"/>
                <a:gd name="connsiteX217" fmla="*/ 915368 w 1006574"/>
                <a:gd name="connsiteY217" fmla="*/ 439375 h 783560"/>
                <a:gd name="connsiteX218" fmla="*/ 916648 w 1006574"/>
                <a:gd name="connsiteY218" fmla="*/ 440070 h 783560"/>
                <a:gd name="connsiteX219" fmla="*/ 916885 w 1006574"/>
                <a:gd name="connsiteY219" fmla="*/ 441477 h 783560"/>
                <a:gd name="connsiteX220" fmla="*/ 916521 w 1006574"/>
                <a:gd name="connsiteY220" fmla="*/ 443215 h 783560"/>
                <a:gd name="connsiteX221" fmla="*/ 916521 w 1006574"/>
                <a:gd name="connsiteY221" fmla="*/ 444843 h 783560"/>
                <a:gd name="connsiteX222" fmla="*/ 917106 w 1006574"/>
                <a:gd name="connsiteY222" fmla="*/ 447056 h 783560"/>
                <a:gd name="connsiteX223" fmla="*/ 917580 w 1006574"/>
                <a:gd name="connsiteY223" fmla="*/ 447877 h 783560"/>
                <a:gd name="connsiteX224" fmla="*/ 919919 w 1006574"/>
                <a:gd name="connsiteY224" fmla="*/ 449632 h 783560"/>
                <a:gd name="connsiteX225" fmla="*/ 921658 w 1006574"/>
                <a:gd name="connsiteY225" fmla="*/ 451386 h 783560"/>
                <a:gd name="connsiteX226" fmla="*/ 923523 w 1006574"/>
                <a:gd name="connsiteY226" fmla="*/ 453835 h 783560"/>
                <a:gd name="connsiteX227" fmla="*/ 923870 w 1006574"/>
                <a:gd name="connsiteY227" fmla="*/ 455353 h 783560"/>
                <a:gd name="connsiteX228" fmla="*/ 923302 w 1006574"/>
                <a:gd name="connsiteY228" fmla="*/ 456396 h 783560"/>
                <a:gd name="connsiteX229" fmla="*/ 922353 w 1006574"/>
                <a:gd name="connsiteY229" fmla="*/ 457091 h 783560"/>
                <a:gd name="connsiteX230" fmla="*/ 921768 w 1006574"/>
                <a:gd name="connsiteY230" fmla="*/ 457913 h 783560"/>
                <a:gd name="connsiteX231" fmla="*/ 921547 w 1006574"/>
                <a:gd name="connsiteY231" fmla="*/ 459652 h 783560"/>
                <a:gd name="connsiteX232" fmla="*/ 921073 w 1006574"/>
                <a:gd name="connsiteY232" fmla="*/ 461421 h 783560"/>
                <a:gd name="connsiteX233" fmla="*/ 920378 w 1006574"/>
                <a:gd name="connsiteY233" fmla="*/ 463049 h 783560"/>
                <a:gd name="connsiteX234" fmla="*/ 919208 w 1006574"/>
                <a:gd name="connsiteY234" fmla="*/ 464440 h 783560"/>
                <a:gd name="connsiteX235" fmla="*/ 917817 w 1006574"/>
                <a:gd name="connsiteY235" fmla="*/ 464804 h 783560"/>
                <a:gd name="connsiteX236" fmla="*/ 916300 w 1006574"/>
                <a:gd name="connsiteY236" fmla="*/ 464440 h 783560"/>
                <a:gd name="connsiteX237" fmla="*/ 914656 w 1006574"/>
                <a:gd name="connsiteY237" fmla="*/ 464440 h 783560"/>
                <a:gd name="connsiteX238" fmla="*/ 913266 w 1006574"/>
                <a:gd name="connsiteY238" fmla="*/ 465626 h 783560"/>
                <a:gd name="connsiteX239" fmla="*/ 912918 w 1006574"/>
                <a:gd name="connsiteY239" fmla="*/ 468059 h 783560"/>
                <a:gd name="connsiteX240" fmla="*/ 915241 w 1006574"/>
                <a:gd name="connsiteY240" fmla="*/ 473654 h 783560"/>
                <a:gd name="connsiteX241" fmla="*/ 915589 w 1006574"/>
                <a:gd name="connsiteY241" fmla="*/ 477036 h 783560"/>
                <a:gd name="connsiteX242" fmla="*/ 915241 w 1006574"/>
                <a:gd name="connsiteY242" fmla="*/ 478680 h 783560"/>
                <a:gd name="connsiteX243" fmla="*/ 914656 w 1006574"/>
                <a:gd name="connsiteY243" fmla="*/ 479849 h 783560"/>
                <a:gd name="connsiteX244" fmla="*/ 913961 w 1006574"/>
                <a:gd name="connsiteY244" fmla="*/ 480892 h 783560"/>
                <a:gd name="connsiteX245" fmla="*/ 913139 w 1006574"/>
                <a:gd name="connsiteY245" fmla="*/ 482520 h 783560"/>
                <a:gd name="connsiteX246" fmla="*/ 911401 w 1006574"/>
                <a:gd name="connsiteY246" fmla="*/ 488589 h 783560"/>
                <a:gd name="connsiteX247" fmla="*/ 909172 w 1006574"/>
                <a:gd name="connsiteY247" fmla="*/ 493267 h 783560"/>
                <a:gd name="connsiteX248" fmla="*/ 908256 w 1006574"/>
                <a:gd name="connsiteY248" fmla="*/ 496760 h 783560"/>
                <a:gd name="connsiteX249" fmla="*/ 906375 w 1006574"/>
                <a:gd name="connsiteY249" fmla="*/ 500016 h 783560"/>
                <a:gd name="connsiteX250" fmla="*/ 904747 w 1006574"/>
                <a:gd name="connsiteY250" fmla="*/ 501770 h 783560"/>
                <a:gd name="connsiteX251" fmla="*/ 901950 w 1006574"/>
                <a:gd name="connsiteY251" fmla="*/ 503287 h 783560"/>
                <a:gd name="connsiteX252" fmla="*/ 899737 w 1006574"/>
                <a:gd name="connsiteY252" fmla="*/ 505516 h 783560"/>
                <a:gd name="connsiteX253" fmla="*/ 900085 w 1006574"/>
                <a:gd name="connsiteY253" fmla="*/ 509119 h 783560"/>
                <a:gd name="connsiteX254" fmla="*/ 899959 w 1006574"/>
                <a:gd name="connsiteY254" fmla="*/ 510289 h 783560"/>
                <a:gd name="connsiteX255" fmla="*/ 899959 w 1006574"/>
                <a:gd name="connsiteY255" fmla="*/ 510289 h 783560"/>
                <a:gd name="connsiteX256" fmla="*/ 900085 w 1006574"/>
                <a:gd name="connsiteY256" fmla="*/ 512264 h 783560"/>
                <a:gd name="connsiteX257" fmla="*/ 897983 w 1006574"/>
                <a:gd name="connsiteY257" fmla="*/ 525903 h 783560"/>
                <a:gd name="connsiteX258" fmla="*/ 896924 w 1006574"/>
                <a:gd name="connsiteY258" fmla="*/ 532683 h 783560"/>
                <a:gd name="connsiteX259" fmla="*/ 894490 w 1006574"/>
                <a:gd name="connsiteY259" fmla="*/ 548313 h 783560"/>
                <a:gd name="connsiteX260" fmla="*/ 892151 w 1006574"/>
                <a:gd name="connsiteY260" fmla="*/ 563928 h 783560"/>
                <a:gd name="connsiteX261" fmla="*/ 889702 w 1006574"/>
                <a:gd name="connsiteY261" fmla="*/ 579685 h 783560"/>
                <a:gd name="connsiteX262" fmla="*/ 887252 w 1006574"/>
                <a:gd name="connsiteY262" fmla="*/ 595315 h 783560"/>
                <a:gd name="connsiteX263" fmla="*/ 884929 w 1006574"/>
                <a:gd name="connsiteY263" fmla="*/ 610946 h 783560"/>
                <a:gd name="connsiteX264" fmla="*/ 882463 w 1006574"/>
                <a:gd name="connsiteY264" fmla="*/ 626576 h 783560"/>
                <a:gd name="connsiteX265" fmla="*/ 880140 w 1006574"/>
                <a:gd name="connsiteY265" fmla="*/ 642317 h 783560"/>
                <a:gd name="connsiteX266" fmla="*/ 877690 w 1006574"/>
                <a:gd name="connsiteY266" fmla="*/ 657948 h 783560"/>
                <a:gd name="connsiteX267" fmla="*/ 875241 w 1006574"/>
                <a:gd name="connsiteY267" fmla="*/ 673578 h 783560"/>
                <a:gd name="connsiteX268" fmla="*/ 872902 w 1006574"/>
                <a:gd name="connsiteY268" fmla="*/ 689319 h 783560"/>
                <a:gd name="connsiteX269" fmla="*/ 870452 w 1006574"/>
                <a:gd name="connsiteY269" fmla="*/ 705060 h 783560"/>
                <a:gd name="connsiteX270" fmla="*/ 868018 w 1006574"/>
                <a:gd name="connsiteY270" fmla="*/ 720706 h 783560"/>
                <a:gd name="connsiteX271" fmla="*/ 865679 w 1006574"/>
                <a:gd name="connsiteY271" fmla="*/ 736447 h 783560"/>
                <a:gd name="connsiteX272" fmla="*/ 863229 w 1006574"/>
                <a:gd name="connsiteY272" fmla="*/ 752188 h 783560"/>
                <a:gd name="connsiteX273" fmla="*/ 860780 w 1006574"/>
                <a:gd name="connsiteY273" fmla="*/ 767819 h 783560"/>
                <a:gd name="connsiteX274" fmla="*/ 858441 w 1006574"/>
                <a:gd name="connsiteY274" fmla="*/ 783560 h 783560"/>
                <a:gd name="connsiteX275" fmla="*/ 836394 w 1006574"/>
                <a:gd name="connsiteY275" fmla="*/ 780178 h 783560"/>
                <a:gd name="connsiteX276" fmla="*/ 814473 w 1006574"/>
                <a:gd name="connsiteY276" fmla="*/ 776685 h 783560"/>
                <a:gd name="connsiteX277" fmla="*/ 792537 w 1006574"/>
                <a:gd name="connsiteY277" fmla="*/ 773192 h 783560"/>
                <a:gd name="connsiteX278" fmla="*/ 770616 w 1006574"/>
                <a:gd name="connsiteY278" fmla="*/ 769684 h 783560"/>
                <a:gd name="connsiteX279" fmla="*/ 748696 w 1006574"/>
                <a:gd name="connsiteY279" fmla="*/ 766080 h 783560"/>
                <a:gd name="connsiteX280" fmla="*/ 726759 w 1006574"/>
                <a:gd name="connsiteY280" fmla="*/ 762445 h 783560"/>
                <a:gd name="connsiteX281" fmla="*/ 704839 w 1006574"/>
                <a:gd name="connsiteY281" fmla="*/ 758827 h 783560"/>
                <a:gd name="connsiteX282" fmla="*/ 682903 w 1006574"/>
                <a:gd name="connsiteY282" fmla="*/ 755223 h 783560"/>
                <a:gd name="connsiteX283" fmla="*/ 660982 w 1006574"/>
                <a:gd name="connsiteY283" fmla="*/ 751493 h 783560"/>
                <a:gd name="connsiteX284" fmla="*/ 639062 w 1006574"/>
                <a:gd name="connsiteY284" fmla="*/ 747637 h 783560"/>
                <a:gd name="connsiteX285" fmla="*/ 617236 w 1006574"/>
                <a:gd name="connsiteY285" fmla="*/ 743907 h 783560"/>
                <a:gd name="connsiteX286" fmla="*/ 595315 w 1006574"/>
                <a:gd name="connsiteY286" fmla="*/ 740067 h 783560"/>
                <a:gd name="connsiteX287" fmla="*/ 573505 w 1006574"/>
                <a:gd name="connsiteY287" fmla="*/ 736211 h 783560"/>
                <a:gd name="connsiteX288" fmla="*/ 551569 w 1006574"/>
                <a:gd name="connsiteY288" fmla="*/ 732370 h 783560"/>
                <a:gd name="connsiteX289" fmla="*/ 529649 w 1006574"/>
                <a:gd name="connsiteY289" fmla="*/ 728403 h 783560"/>
                <a:gd name="connsiteX290" fmla="*/ 507712 w 1006574"/>
                <a:gd name="connsiteY290" fmla="*/ 724436 h 783560"/>
                <a:gd name="connsiteX291" fmla="*/ 477052 w 1006574"/>
                <a:gd name="connsiteY291" fmla="*/ 718715 h 783560"/>
                <a:gd name="connsiteX292" fmla="*/ 446360 w 1006574"/>
                <a:gd name="connsiteY292" fmla="*/ 713010 h 783560"/>
                <a:gd name="connsiteX293" fmla="*/ 415810 w 1006574"/>
                <a:gd name="connsiteY293" fmla="*/ 707273 h 783560"/>
                <a:gd name="connsiteX294" fmla="*/ 385261 w 1006574"/>
                <a:gd name="connsiteY294" fmla="*/ 701346 h 783560"/>
                <a:gd name="connsiteX295" fmla="*/ 354569 w 1006574"/>
                <a:gd name="connsiteY295" fmla="*/ 695515 h 783560"/>
                <a:gd name="connsiteX296" fmla="*/ 324019 w 1006574"/>
                <a:gd name="connsiteY296" fmla="*/ 689446 h 783560"/>
                <a:gd name="connsiteX297" fmla="*/ 293470 w 1006574"/>
                <a:gd name="connsiteY297" fmla="*/ 683392 h 783560"/>
                <a:gd name="connsiteX298" fmla="*/ 262904 w 1006574"/>
                <a:gd name="connsiteY298" fmla="*/ 677197 h 783560"/>
                <a:gd name="connsiteX299" fmla="*/ 232339 w 1006574"/>
                <a:gd name="connsiteY299" fmla="*/ 671018 h 783560"/>
                <a:gd name="connsiteX300" fmla="*/ 201789 w 1006574"/>
                <a:gd name="connsiteY300" fmla="*/ 664712 h 783560"/>
                <a:gd name="connsiteX301" fmla="*/ 171224 w 1006574"/>
                <a:gd name="connsiteY301" fmla="*/ 658406 h 783560"/>
                <a:gd name="connsiteX302" fmla="*/ 140785 w 1006574"/>
                <a:gd name="connsiteY302" fmla="*/ 652005 h 783560"/>
                <a:gd name="connsiteX303" fmla="*/ 110219 w 1006574"/>
                <a:gd name="connsiteY303" fmla="*/ 645462 h 783560"/>
                <a:gd name="connsiteX304" fmla="*/ 79780 w 1006574"/>
                <a:gd name="connsiteY304" fmla="*/ 638824 h 783560"/>
                <a:gd name="connsiteX305" fmla="*/ 49341 w 1006574"/>
                <a:gd name="connsiteY305" fmla="*/ 632171 h 783560"/>
                <a:gd name="connsiteX306" fmla="*/ 18886 w 1006574"/>
                <a:gd name="connsiteY306" fmla="*/ 625517 h 783560"/>
                <a:gd name="connsiteX307" fmla="*/ 18301 w 1006574"/>
                <a:gd name="connsiteY307" fmla="*/ 625280 h 783560"/>
                <a:gd name="connsiteX308" fmla="*/ 15046 w 1006574"/>
                <a:gd name="connsiteY308" fmla="*/ 624585 h 783560"/>
                <a:gd name="connsiteX309" fmla="*/ 14113 w 1006574"/>
                <a:gd name="connsiteY309" fmla="*/ 620981 h 783560"/>
                <a:gd name="connsiteX310" fmla="*/ 8281 w 1006574"/>
                <a:gd name="connsiteY310" fmla="*/ 614565 h 783560"/>
                <a:gd name="connsiteX311" fmla="*/ 4425 w 1006574"/>
                <a:gd name="connsiteY311" fmla="*/ 607090 h 783560"/>
                <a:gd name="connsiteX312" fmla="*/ 3034 w 1006574"/>
                <a:gd name="connsiteY312" fmla="*/ 605809 h 783560"/>
                <a:gd name="connsiteX313" fmla="*/ 2560 w 1006574"/>
                <a:gd name="connsiteY313" fmla="*/ 604182 h 783560"/>
                <a:gd name="connsiteX314" fmla="*/ 3382 w 1006574"/>
                <a:gd name="connsiteY314" fmla="*/ 587619 h 783560"/>
                <a:gd name="connsiteX315" fmla="*/ 2687 w 1006574"/>
                <a:gd name="connsiteY315" fmla="*/ 583999 h 783560"/>
                <a:gd name="connsiteX316" fmla="*/ 933 w 1006574"/>
                <a:gd name="connsiteY316" fmla="*/ 582135 h 783560"/>
                <a:gd name="connsiteX317" fmla="*/ 1517 w 1006574"/>
                <a:gd name="connsiteY317" fmla="*/ 580618 h 783560"/>
                <a:gd name="connsiteX318" fmla="*/ 1865 w 1006574"/>
                <a:gd name="connsiteY318" fmla="*/ 577235 h 783560"/>
                <a:gd name="connsiteX319" fmla="*/ 1976 w 1006574"/>
                <a:gd name="connsiteY319" fmla="*/ 571404 h 783560"/>
                <a:gd name="connsiteX320" fmla="*/ 1517 w 1006574"/>
                <a:gd name="connsiteY320" fmla="*/ 570945 h 783560"/>
                <a:gd name="connsiteX321" fmla="*/ 585 w 1006574"/>
                <a:gd name="connsiteY321" fmla="*/ 569665 h 783560"/>
                <a:gd name="connsiteX322" fmla="*/ 0 w 1006574"/>
                <a:gd name="connsiteY322" fmla="*/ 568385 h 783560"/>
                <a:gd name="connsiteX323" fmla="*/ 1391 w 1006574"/>
                <a:gd name="connsiteY323" fmla="*/ 567547 h 783560"/>
                <a:gd name="connsiteX324" fmla="*/ 2213 w 1006574"/>
                <a:gd name="connsiteY324" fmla="*/ 566504 h 783560"/>
                <a:gd name="connsiteX325" fmla="*/ 3619 w 1006574"/>
                <a:gd name="connsiteY325" fmla="*/ 564276 h 783560"/>
                <a:gd name="connsiteX326" fmla="*/ 4315 w 1006574"/>
                <a:gd name="connsiteY326" fmla="*/ 562553 h 783560"/>
                <a:gd name="connsiteX327" fmla="*/ 4899 w 1006574"/>
                <a:gd name="connsiteY327" fmla="*/ 560198 h 783560"/>
                <a:gd name="connsiteX328" fmla="*/ 5705 w 1006574"/>
                <a:gd name="connsiteY328" fmla="*/ 555078 h 783560"/>
                <a:gd name="connsiteX329" fmla="*/ 5705 w 1006574"/>
                <a:gd name="connsiteY329" fmla="*/ 550526 h 783560"/>
                <a:gd name="connsiteX330" fmla="*/ 5942 w 1006574"/>
                <a:gd name="connsiteY330" fmla="*/ 548772 h 783560"/>
                <a:gd name="connsiteX331" fmla="*/ 6875 w 1006574"/>
                <a:gd name="connsiteY331" fmla="*/ 546670 h 783560"/>
                <a:gd name="connsiteX332" fmla="*/ 10731 w 1006574"/>
                <a:gd name="connsiteY332" fmla="*/ 541549 h 783560"/>
                <a:gd name="connsiteX333" fmla="*/ 11664 w 1006574"/>
                <a:gd name="connsiteY333" fmla="*/ 539684 h 783560"/>
                <a:gd name="connsiteX334" fmla="*/ 13766 w 1006574"/>
                <a:gd name="connsiteY334" fmla="*/ 534785 h 783560"/>
                <a:gd name="connsiteX335" fmla="*/ 13876 w 1006574"/>
                <a:gd name="connsiteY335" fmla="*/ 527325 h 783560"/>
                <a:gd name="connsiteX336" fmla="*/ 14571 w 1006574"/>
                <a:gd name="connsiteY336" fmla="*/ 522537 h 783560"/>
                <a:gd name="connsiteX337" fmla="*/ 14571 w 1006574"/>
                <a:gd name="connsiteY337" fmla="*/ 519850 h 783560"/>
                <a:gd name="connsiteX338" fmla="*/ 13639 w 1006574"/>
                <a:gd name="connsiteY338" fmla="*/ 518222 h 783560"/>
                <a:gd name="connsiteX339" fmla="*/ 12122 w 1006574"/>
                <a:gd name="connsiteY339" fmla="*/ 516831 h 783560"/>
                <a:gd name="connsiteX340" fmla="*/ 10842 w 1006574"/>
                <a:gd name="connsiteY340" fmla="*/ 515188 h 783560"/>
                <a:gd name="connsiteX341" fmla="*/ 9909 w 1006574"/>
                <a:gd name="connsiteY341" fmla="*/ 512501 h 783560"/>
                <a:gd name="connsiteX342" fmla="*/ 9214 w 1006574"/>
                <a:gd name="connsiteY342" fmla="*/ 507601 h 783560"/>
                <a:gd name="connsiteX343" fmla="*/ 8503 w 1006574"/>
                <a:gd name="connsiteY343" fmla="*/ 505389 h 783560"/>
                <a:gd name="connsiteX344" fmla="*/ 6654 w 1006574"/>
                <a:gd name="connsiteY344" fmla="*/ 506432 h 783560"/>
                <a:gd name="connsiteX345" fmla="*/ 5942 w 1006574"/>
                <a:gd name="connsiteY345" fmla="*/ 504346 h 783560"/>
                <a:gd name="connsiteX346" fmla="*/ 5832 w 1006574"/>
                <a:gd name="connsiteY346" fmla="*/ 495590 h 783560"/>
                <a:gd name="connsiteX347" fmla="*/ 5484 w 1006574"/>
                <a:gd name="connsiteY347" fmla="*/ 493615 h 783560"/>
                <a:gd name="connsiteX348" fmla="*/ 4552 w 1006574"/>
                <a:gd name="connsiteY348" fmla="*/ 491860 h 783560"/>
                <a:gd name="connsiteX349" fmla="*/ 2908 w 1006574"/>
                <a:gd name="connsiteY349" fmla="*/ 490217 h 783560"/>
                <a:gd name="connsiteX350" fmla="*/ 5484 w 1006574"/>
                <a:gd name="connsiteY350" fmla="*/ 488937 h 783560"/>
                <a:gd name="connsiteX351" fmla="*/ 14113 w 1006574"/>
                <a:gd name="connsiteY351" fmla="*/ 476689 h 783560"/>
                <a:gd name="connsiteX352" fmla="*/ 19945 w 1006574"/>
                <a:gd name="connsiteY352" fmla="*/ 468533 h 783560"/>
                <a:gd name="connsiteX353" fmla="*/ 21810 w 1006574"/>
                <a:gd name="connsiteY353" fmla="*/ 466558 h 783560"/>
                <a:gd name="connsiteX354" fmla="*/ 23786 w 1006574"/>
                <a:gd name="connsiteY354" fmla="*/ 464804 h 783560"/>
                <a:gd name="connsiteX355" fmla="*/ 25666 w 1006574"/>
                <a:gd name="connsiteY355" fmla="*/ 462702 h 783560"/>
                <a:gd name="connsiteX356" fmla="*/ 26946 w 1006574"/>
                <a:gd name="connsiteY356" fmla="*/ 459652 h 783560"/>
                <a:gd name="connsiteX357" fmla="*/ 27752 w 1006574"/>
                <a:gd name="connsiteY357" fmla="*/ 456633 h 783560"/>
                <a:gd name="connsiteX358" fmla="*/ 29981 w 1006574"/>
                <a:gd name="connsiteY358" fmla="*/ 450216 h 783560"/>
                <a:gd name="connsiteX359" fmla="*/ 38958 w 1006574"/>
                <a:gd name="connsiteY359" fmla="*/ 430856 h 783560"/>
                <a:gd name="connsiteX360" fmla="*/ 40585 w 1006574"/>
                <a:gd name="connsiteY360" fmla="*/ 424440 h 783560"/>
                <a:gd name="connsiteX361" fmla="*/ 40823 w 1006574"/>
                <a:gd name="connsiteY361" fmla="*/ 422211 h 783560"/>
                <a:gd name="connsiteX362" fmla="*/ 41281 w 1006574"/>
                <a:gd name="connsiteY362" fmla="*/ 421168 h 783560"/>
                <a:gd name="connsiteX363" fmla="*/ 42450 w 1006574"/>
                <a:gd name="connsiteY363" fmla="*/ 419667 h 783560"/>
                <a:gd name="connsiteX364" fmla="*/ 43857 w 1006574"/>
                <a:gd name="connsiteY364" fmla="*/ 418371 h 783560"/>
                <a:gd name="connsiteX365" fmla="*/ 46307 w 1006574"/>
                <a:gd name="connsiteY365" fmla="*/ 417565 h 783560"/>
                <a:gd name="connsiteX366" fmla="*/ 47587 w 1006574"/>
                <a:gd name="connsiteY366" fmla="*/ 416853 h 783560"/>
                <a:gd name="connsiteX367" fmla="*/ 48867 w 1006574"/>
                <a:gd name="connsiteY367" fmla="*/ 417090 h 783560"/>
                <a:gd name="connsiteX368" fmla="*/ 47587 w 1006574"/>
                <a:gd name="connsiteY368" fmla="*/ 425372 h 783560"/>
                <a:gd name="connsiteX369" fmla="*/ 48993 w 1006574"/>
                <a:gd name="connsiteY369" fmla="*/ 427474 h 783560"/>
                <a:gd name="connsiteX370" fmla="*/ 49799 w 1006574"/>
                <a:gd name="connsiteY370" fmla="*/ 427711 h 783560"/>
                <a:gd name="connsiteX371" fmla="*/ 50621 w 1006574"/>
                <a:gd name="connsiteY371" fmla="*/ 423855 h 783560"/>
                <a:gd name="connsiteX372" fmla="*/ 50842 w 1006574"/>
                <a:gd name="connsiteY372" fmla="*/ 422101 h 783560"/>
                <a:gd name="connsiteX373" fmla="*/ 50621 w 1006574"/>
                <a:gd name="connsiteY373" fmla="*/ 420235 h 783560"/>
                <a:gd name="connsiteX374" fmla="*/ 51901 w 1006574"/>
                <a:gd name="connsiteY374" fmla="*/ 420583 h 783560"/>
                <a:gd name="connsiteX375" fmla="*/ 52723 w 1006574"/>
                <a:gd name="connsiteY375" fmla="*/ 420473 h 783560"/>
                <a:gd name="connsiteX376" fmla="*/ 53292 w 1006574"/>
                <a:gd name="connsiteY376" fmla="*/ 419904 h 783560"/>
                <a:gd name="connsiteX377" fmla="*/ 54225 w 1006574"/>
                <a:gd name="connsiteY377" fmla="*/ 418845 h 783560"/>
                <a:gd name="connsiteX378" fmla="*/ 53071 w 1006574"/>
                <a:gd name="connsiteY378" fmla="*/ 416980 h 783560"/>
                <a:gd name="connsiteX379" fmla="*/ 55046 w 1006574"/>
                <a:gd name="connsiteY379" fmla="*/ 413835 h 783560"/>
                <a:gd name="connsiteX380" fmla="*/ 58555 w 1006574"/>
                <a:gd name="connsiteY380" fmla="*/ 410800 h 783560"/>
                <a:gd name="connsiteX381" fmla="*/ 61589 w 1006574"/>
                <a:gd name="connsiteY381" fmla="*/ 409868 h 783560"/>
                <a:gd name="connsiteX382" fmla="*/ 63091 w 1006574"/>
                <a:gd name="connsiteY382" fmla="*/ 410674 h 783560"/>
                <a:gd name="connsiteX383" fmla="*/ 63091 w 1006574"/>
                <a:gd name="connsiteY383" fmla="*/ 412081 h 783560"/>
                <a:gd name="connsiteX384" fmla="*/ 62632 w 1006574"/>
                <a:gd name="connsiteY384" fmla="*/ 413945 h 783560"/>
                <a:gd name="connsiteX385" fmla="*/ 62980 w 1006574"/>
                <a:gd name="connsiteY385" fmla="*/ 416632 h 783560"/>
                <a:gd name="connsiteX386" fmla="*/ 64150 w 1006574"/>
                <a:gd name="connsiteY386" fmla="*/ 418260 h 783560"/>
                <a:gd name="connsiteX387" fmla="*/ 66252 w 1006574"/>
                <a:gd name="connsiteY387" fmla="*/ 419777 h 783560"/>
                <a:gd name="connsiteX388" fmla="*/ 68464 w 1006574"/>
                <a:gd name="connsiteY388" fmla="*/ 420583 h 783560"/>
                <a:gd name="connsiteX389" fmla="*/ 70329 w 1006574"/>
                <a:gd name="connsiteY389" fmla="*/ 420346 h 783560"/>
                <a:gd name="connsiteX390" fmla="*/ 67405 w 1006574"/>
                <a:gd name="connsiteY390" fmla="*/ 413945 h 783560"/>
                <a:gd name="connsiteX391" fmla="*/ 67295 w 1006574"/>
                <a:gd name="connsiteY391" fmla="*/ 410105 h 783560"/>
                <a:gd name="connsiteX392" fmla="*/ 66710 w 1006574"/>
                <a:gd name="connsiteY392" fmla="*/ 408809 h 783560"/>
                <a:gd name="connsiteX393" fmla="*/ 66125 w 1006574"/>
                <a:gd name="connsiteY393" fmla="*/ 407750 h 783560"/>
                <a:gd name="connsiteX394" fmla="*/ 66014 w 1006574"/>
                <a:gd name="connsiteY394" fmla="*/ 406960 h 783560"/>
                <a:gd name="connsiteX395" fmla="*/ 66473 w 1006574"/>
                <a:gd name="connsiteY395" fmla="*/ 405664 h 783560"/>
                <a:gd name="connsiteX396" fmla="*/ 68464 w 1006574"/>
                <a:gd name="connsiteY396" fmla="*/ 402740 h 783560"/>
                <a:gd name="connsiteX397" fmla="*/ 64260 w 1006574"/>
                <a:gd name="connsiteY397" fmla="*/ 404258 h 783560"/>
                <a:gd name="connsiteX398" fmla="*/ 59140 w 1006574"/>
                <a:gd name="connsiteY398" fmla="*/ 407529 h 783560"/>
                <a:gd name="connsiteX399" fmla="*/ 54462 w 1006574"/>
                <a:gd name="connsiteY399" fmla="*/ 411369 h 783560"/>
                <a:gd name="connsiteX400" fmla="*/ 50969 w 1006574"/>
                <a:gd name="connsiteY400" fmla="*/ 415115 h 783560"/>
                <a:gd name="connsiteX401" fmla="*/ 50384 w 1006574"/>
                <a:gd name="connsiteY401" fmla="*/ 413835 h 783560"/>
                <a:gd name="connsiteX402" fmla="*/ 53181 w 1006574"/>
                <a:gd name="connsiteY402" fmla="*/ 410437 h 783560"/>
                <a:gd name="connsiteX403" fmla="*/ 64845 w 1006574"/>
                <a:gd name="connsiteY403" fmla="*/ 391788 h 783560"/>
                <a:gd name="connsiteX404" fmla="*/ 65430 w 1006574"/>
                <a:gd name="connsiteY404" fmla="*/ 390144 h 783560"/>
                <a:gd name="connsiteX405" fmla="*/ 67295 w 1006574"/>
                <a:gd name="connsiteY405" fmla="*/ 387236 h 783560"/>
                <a:gd name="connsiteX406" fmla="*/ 69744 w 1006574"/>
                <a:gd name="connsiteY406" fmla="*/ 380345 h 783560"/>
                <a:gd name="connsiteX407" fmla="*/ 71025 w 1006574"/>
                <a:gd name="connsiteY407" fmla="*/ 378370 h 783560"/>
                <a:gd name="connsiteX408" fmla="*/ 72779 w 1006574"/>
                <a:gd name="connsiteY408" fmla="*/ 376616 h 783560"/>
                <a:gd name="connsiteX409" fmla="*/ 76161 w 1006574"/>
                <a:gd name="connsiteY409" fmla="*/ 374640 h 783560"/>
                <a:gd name="connsiteX410" fmla="*/ 77789 w 1006574"/>
                <a:gd name="connsiteY410" fmla="*/ 373234 h 783560"/>
                <a:gd name="connsiteX411" fmla="*/ 79085 w 1006574"/>
                <a:gd name="connsiteY411" fmla="*/ 371258 h 783560"/>
                <a:gd name="connsiteX412" fmla="*/ 80128 w 1006574"/>
                <a:gd name="connsiteY412" fmla="*/ 369377 h 783560"/>
                <a:gd name="connsiteX413" fmla="*/ 81297 w 1006574"/>
                <a:gd name="connsiteY413" fmla="*/ 368208 h 783560"/>
                <a:gd name="connsiteX414" fmla="*/ 83036 w 1006574"/>
                <a:gd name="connsiteY414" fmla="*/ 368097 h 783560"/>
                <a:gd name="connsiteX415" fmla="*/ 83036 w 1006574"/>
                <a:gd name="connsiteY415" fmla="*/ 368571 h 783560"/>
                <a:gd name="connsiteX416" fmla="*/ 82688 w 1006574"/>
                <a:gd name="connsiteY416" fmla="*/ 369615 h 783560"/>
                <a:gd name="connsiteX417" fmla="*/ 82688 w 1006574"/>
                <a:gd name="connsiteY417" fmla="*/ 370689 h 783560"/>
                <a:gd name="connsiteX418" fmla="*/ 83510 w 1006574"/>
                <a:gd name="connsiteY418" fmla="*/ 371258 h 783560"/>
                <a:gd name="connsiteX419" fmla="*/ 88646 w 1006574"/>
                <a:gd name="connsiteY419" fmla="*/ 372412 h 783560"/>
                <a:gd name="connsiteX420" fmla="*/ 88867 w 1006574"/>
                <a:gd name="connsiteY420" fmla="*/ 371479 h 783560"/>
                <a:gd name="connsiteX421" fmla="*/ 87714 w 1006574"/>
                <a:gd name="connsiteY421" fmla="*/ 369725 h 783560"/>
                <a:gd name="connsiteX422" fmla="*/ 85485 w 1006574"/>
                <a:gd name="connsiteY422" fmla="*/ 367402 h 783560"/>
                <a:gd name="connsiteX423" fmla="*/ 82925 w 1006574"/>
                <a:gd name="connsiteY423" fmla="*/ 365648 h 783560"/>
                <a:gd name="connsiteX424" fmla="*/ 80586 w 1006574"/>
                <a:gd name="connsiteY424" fmla="*/ 365885 h 783560"/>
                <a:gd name="connsiteX425" fmla="*/ 78958 w 1006574"/>
                <a:gd name="connsiteY425" fmla="*/ 368208 h 783560"/>
                <a:gd name="connsiteX426" fmla="*/ 77093 w 1006574"/>
                <a:gd name="connsiteY426" fmla="*/ 371606 h 783560"/>
                <a:gd name="connsiteX427" fmla="*/ 75576 w 1006574"/>
                <a:gd name="connsiteY427" fmla="*/ 373234 h 783560"/>
                <a:gd name="connsiteX428" fmla="*/ 74991 w 1006574"/>
                <a:gd name="connsiteY428" fmla="*/ 370563 h 783560"/>
                <a:gd name="connsiteX429" fmla="*/ 75687 w 1006574"/>
                <a:gd name="connsiteY429" fmla="*/ 367291 h 783560"/>
                <a:gd name="connsiteX430" fmla="*/ 79085 w 1006574"/>
                <a:gd name="connsiteY430" fmla="*/ 361459 h 783560"/>
                <a:gd name="connsiteX431" fmla="*/ 85485 w 1006574"/>
                <a:gd name="connsiteY431" fmla="*/ 343949 h 783560"/>
                <a:gd name="connsiteX432" fmla="*/ 87951 w 1006574"/>
                <a:gd name="connsiteY432" fmla="*/ 337895 h 783560"/>
                <a:gd name="connsiteX433" fmla="*/ 88757 w 1006574"/>
                <a:gd name="connsiteY433" fmla="*/ 335446 h 783560"/>
                <a:gd name="connsiteX434" fmla="*/ 90148 w 1006574"/>
                <a:gd name="connsiteY434" fmla="*/ 329266 h 783560"/>
                <a:gd name="connsiteX435" fmla="*/ 90732 w 1006574"/>
                <a:gd name="connsiteY435" fmla="*/ 328097 h 783560"/>
                <a:gd name="connsiteX436" fmla="*/ 92376 w 1006574"/>
                <a:gd name="connsiteY436" fmla="*/ 327512 h 783560"/>
                <a:gd name="connsiteX437" fmla="*/ 93308 w 1006574"/>
                <a:gd name="connsiteY437" fmla="*/ 326121 h 783560"/>
                <a:gd name="connsiteX438" fmla="*/ 93308 w 1006574"/>
                <a:gd name="connsiteY438" fmla="*/ 325299 h 783560"/>
                <a:gd name="connsiteX439" fmla="*/ 92961 w 1006574"/>
                <a:gd name="connsiteY439" fmla="*/ 320858 h 783560"/>
                <a:gd name="connsiteX440" fmla="*/ 93071 w 1006574"/>
                <a:gd name="connsiteY440" fmla="*/ 318899 h 783560"/>
                <a:gd name="connsiteX441" fmla="*/ 93419 w 1006574"/>
                <a:gd name="connsiteY441" fmla="*/ 317713 h 783560"/>
                <a:gd name="connsiteX442" fmla="*/ 93767 w 1006574"/>
                <a:gd name="connsiteY442" fmla="*/ 316655 h 783560"/>
                <a:gd name="connsiteX443" fmla="*/ 95632 w 1006574"/>
                <a:gd name="connsiteY443" fmla="*/ 312119 h 783560"/>
                <a:gd name="connsiteX444" fmla="*/ 100183 w 1006574"/>
                <a:gd name="connsiteY444" fmla="*/ 299633 h 783560"/>
                <a:gd name="connsiteX445" fmla="*/ 101938 w 1006574"/>
                <a:gd name="connsiteY445" fmla="*/ 290072 h 783560"/>
                <a:gd name="connsiteX446" fmla="*/ 103929 w 1006574"/>
                <a:gd name="connsiteY446" fmla="*/ 284714 h 783560"/>
                <a:gd name="connsiteX447" fmla="*/ 104040 w 1006574"/>
                <a:gd name="connsiteY447" fmla="*/ 283782 h 783560"/>
                <a:gd name="connsiteX448" fmla="*/ 103692 w 1006574"/>
                <a:gd name="connsiteY448" fmla="*/ 282264 h 783560"/>
                <a:gd name="connsiteX449" fmla="*/ 103803 w 1006574"/>
                <a:gd name="connsiteY449" fmla="*/ 281332 h 783560"/>
                <a:gd name="connsiteX450" fmla="*/ 104277 w 1006574"/>
                <a:gd name="connsiteY450" fmla="*/ 280510 h 783560"/>
                <a:gd name="connsiteX451" fmla="*/ 105557 w 1006574"/>
                <a:gd name="connsiteY451" fmla="*/ 279467 h 783560"/>
                <a:gd name="connsiteX452" fmla="*/ 106015 w 1006574"/>
                <a:gd name="connsiteY452" fmla="*/ 278756 h 783560"/>
                <a:gd name="connsiteX453" fmla="*/ 110108 w 1006574"/>
                <a:gd name="connsiteY453" fmla="*/ 270364 h 783560"/>
                <a:gd name="connsiteX454" fmla="*/ 111041 w 1006574"/>
                <a:gd name="connsiteY454" fmla="*/ 267456 h 783560"/>
                <a:gd name="connsiteX455" fmla="*/ 112321 w 1006574"/>
                <a:gd name="connsiteY455" fmla="*/ 265338 h 783560"/>
                <a:gd name="connsiteX456" fmla="*/ 114423 w 1006574"/>
                <a:gd name="connsiteY456" fmla="*/ 265812 h 783560"/>
                <a:gd name="connsiteX457" fmla="*/ 118153 w 1006574"/>
                <a:gd name="connsiteY457" fmla="*/ 268499 h 783560"/>
                <a:gd name="connsiteX458" fmla="*/ 117568 w 1006574"/>
                <a:gd name="connsiteY458" fmla="*/ 264295 h 783560"/>
                <a:gd name="connsiteX459" fmla="*/ 115830 w 1006574"/>
                <a:gd name="connsiteY459" fmla="*/ 263710 h 783560"/>
                <a:gd name="connsiteX460" fmla="*/ 113617 w 1006574"/>
                <a:gd name="connsiteY460" fmla="*/ 263947 h 783560"/>
                <a:gd name="connsiteX461" fmla="*/ 111863 w 1006574"/>
                <a:gd name="connsiteY461" fmla="*/ 262319 h 783560"/>
                <a:gd name="connsiteX462" fmla="*/ 111736 w 1006574"/>
                <a:gd name="connsiteY462" fmla="*/ 259522 h 783560"/>
                <a:gd name="connsiteX463" fmla="*/ 112558 w 1006574"/>
                <a:gd name="connsiteY463" fmla="*/ 255903 h 783560"/>
                <a:gd name="connsiteX464" fmla="*/ 120018 w 1006574"/>
                <a:gd name="connsiteY464" fmla="*/ 237348 h 783560"/>
                <a:gd name="connsiteX465" fmla="*/ 121298 w 1006574"/>
                <a:gd name="connsiteY465" fmla="*/ 237459 h 783560"/>
                <a:gd name="connsiteX466" fmla="*/ 123400 w 1006574"/>
                <a:gd name="connsiteY466" fmla="*/ 239451 h 783560"/>
                <a:gd name="connsiteX467" fmla="*/ 125502 w 1006574"/>
                <a:gd name="connsiteY467" fmla="*/ 240620 h 783560"/>
                <a:gd name="connsiteX468" fmla="*/ 126324 w 1006574"/>
                <a:gd name="connsiteY468" fmla="*/ 238281 h 783560"/>
                <a:gd name="connsiteX469" fmla="*/ 125849 w 1006574"/>
                <a:gd name="connsiteY469" fmla="*/ 236179 h 783560"/>
                <a:gd name="connsiteX470" fmla="*/ 124680 w 1006574"/>
                <a:gd name="connsiteY470" fmla="*/ 236179 h 783560"/>
                <a:gd name="connsiteX471" fmla="*/ 123289 w 1006574"/>
                <a:gd name="connsiteY471" fmla="*/ 236653 h 783560"/>
                <a:gd name="connsiteX472" fmla="*/ 121883 w 1006574"/>
                <a:gd name="connsiteY472" fmla="*/ 236069 h 783560"/>
                <a:gd name="connsiteX473" fmla="*/ 121187 w 1006574"/>
                <a:gd name="connsiteY473" fmla="*/ 234203 h 783560"/>
                <a:gd name="connsiteX474" fmla="*/ 121424 w 1006574"/>
                <a:gd name="connsiteY474" fmla="*/ 232686 h 783560"/>
                <a:gd name="connsiteX475" fmla="*/ 121883 w 1006574"/>
                <a:gd name="connsiteY475" fmla="*/ 231169 h 783560"/>
                <a:gd name="connsiteX476" fmla="*/ 121535 w 1006574"/>
                <a:gd name="connsiteY476" fmla="*/ 229067 h 783560"/>
                <a:gd name="connsiteX477" fmla="*/ 121661 w 1006574"/>
                <a:gd name="connsiteY477" fmla="*/ 227091 h 783560"/>
                <a:gd name="connsiteX478" fmla="*/ 123874 w 1006574"/>
                <a:gd name="connsiteY478" fmla="*/ 220438 h 783560"/>
                <a:gd name="connsiteX479" fmla="*/ 124459 w 1006574"/>
                <a:gd name="connsiteY479" fmla="*/ 217419 h 783560"/>
                <a:gd name="connsiteX480" fmla="*/ 124569 w 1006574"/>
                <a:gd name="connsiteY480" fmla="*/ 214733 h 783560"/>
                <a:gd name="connsiteX481" fmla="*/ 126324 w 1006574"/>
                <a:gd name="connsiteY481" fmla="*/ 205519 h 783560"/>
                <a:gd name="connsiteX482" fmla="*/ 127604 w 1006574"/>
                <a:gd name="connsiteY482" fmla="*/ 203291 h 783560"/>
                <a:gd name="connsiteX483" fmla="*/ 129579 w 1006574"/>
                <a:gd name="connsiteY483" fmla="*/ 200967 h 783560"/>
                <a:gd name="connsiteX484" fmla="*/ 131571 w 1006574"/>
                <a:gd name="connsiteY484" fmla="*/ 198280 h 783560"/>
                <a:gd name="connsiteX485" fmla="*/ 132377 w 1006574"/>
                <a:gd name="connsiteY485" fmla="*/ 195594 h 783560"/>
                <a:gd name="connsiteX486" fmla="*/ 132740 w 1006574"/>
                <a:gd name="connsiteY486" fmla="*/ 194440 h 783560"/>
                <a:gd name="connsiteX487" fmla="*/ 133783 w 1006574"/>
                <a:gd name="connsiteY487" fmla="*/ 193966 h 783560"/>
                <a:gd name="connsiteX488" fmla="*/ 134716 w 1006574"/>
                <a:gd name="connsiteY488" fmla="*/ 193034 h 783560"/>
                <a:gd name="connsiteX489" fmla="*/ 135411 w 1006574"/>
                <a:gd name="connsiteY489" fmla="*/ 190584 h 783560"/>
                <a:gd name="connsiteX490" fmla="*/ 135300 w 1006574"/>
                <a:gd name="connsiteY490" fmla="*/ 189651 h 783560"/>
                <a:gd name="connsiteX491" fmla="*/ 134953 w 1006574"/>
                <a:gd name="connsiteY491" fmla="*/ 188829 h 783560"/>
                <a:gd name="connsiteX492" fmla="*/ 136707 w 1006574"/>
                <a:gd name="connsiteY492" fmla="*/ 185558 h 783560"/>
                <a:gd name="connsiteX493" fmla="*/ 138098 w 1006574"/>
                <a:gd name="connsiteY493" fmla="*/ 181133 h 783560"/>
                <a:gd name="connsiteX494" fmla="*/ 140310 w 1006574"/>
                <a:gd name="connsiteY494" fmla="*/ 174479 h 783560"/>
                <a:gd name="connsiteX495" fmla="*/ 139504 w 1006574"/>
                <a:gd name="connsiteY495" fmla="*/ 172614 h 783560"/>
                <a:gd name="connsiteX496" fmla="*/ 139963 w 1006574"/>
                <a:gd name="connsiteY496" fmla="*/ 171224 h 783560"/>
                <a:gd name="connsiteX497" fmla="*/ 141717 w 1006574"/>
                <a:gd name="connsiteY497" fmla="*/ 168774 h 783560"/>
                <a:gd name="connsiteX498" fmla="*/ 144625 w 1006574"/>
                <a:gd name="connsiteY498" fmla="*/ 165866 h 783560"/>
                <a:gd name="connsiteX499" fmla="*/ 146269 w 1006574"/>
                <a:gd name="connsiteY499" fmla="*/ 162484 h 783560"/>
                <a:gd name="connsiteX500" fmla="*/ 147786 w 1006574"/>
                <a:gd name="connsiteY500" fmla="*/ 158975 h 783560"/>
                <a:gd name="connsiteX501" fmla="*/ 148007 w 1006574"/>
                <a:gd name="connsiteY501" fmla="*/ 156762 h 783560"/>
                <a:gd name="connsiteX502" fmla="*/ 148481 w 1006574"/>
                <a:gd name="connsiteY502" fmla="*/ 153254 h 783560"/>
                <a:gd name="connsiteX503" fmla="*/ 148592 w 1006574"/>
                <a:gd name="connsiteY503" fmla="*/ 151626 h 783560"/>
                <a:gd name="connsiteX504" fmla="*/ 149177 w 1006574"/>
                <a:gd name="connsiteY504" fmla="*/ 149524 h 783560"/>
                <a:gd name="connsiteX505" fmla="*/ 150820 w 1006574"/>
                <a:gd name="connsiteY505" fmla="*/ 144040 h 783560"/>
                <a:gd name="connsiteX506" fmla="*/ 151278 w 1006574"/>
                <a:gd name="connsiteY506" fmla="*/ 143692 h 783560"/>
                <a:gd name="connsiteX507" fmla="*/ 151753 w 1006574"/>
                <a:gd name="connsiteY507" fmla="*/ 143582 h 783560"/>
                <a:gd name="connsiteX508" fmla="*/ 152448 w 1006574"/>
                <a:gd name="connsiteY508" fmla="*/ 143234 h 783560"/>
                <a:gd name="connsiteX509" fmla="*/ 152922 w 1006574"/>
                <a:gd name="connsiteY509" fmla="*/ 142539 h 783560"/>
                <a:gd name="connsiteX510" fmla="*/ 152922 w 1006574"/>
                <a:gd name="connsiteY510" fmla="*/ 141717 h 783560"/>
                <a:gd name="connsiteX511" fmla="*/ 153728 w 1006574"/>
                <a:gd name="connsiteY511" fmla="*/ 137513 h 783560"/>
                <a:gd name="connsiteX512" fmla="*/ 154313 w 1006574"/>
                <a:gd name="connsiteY512" fmla="*/ 133894 h 783560"/>
                <a:gd name="connsiteX513" fmla="*/ 153491 w 1006574"/>
                <a:gd name="connsiteY513" fmla="*/ 132614 h 783560"/>
                <a:gd name="connsiteX514" fmla="*/ 151863 w 1006574"/>
                <a:gd name="connsiteY514" fmla="*/ 131444 h 783560"/>
                <a:gd name="connsiteX515" fmla="*/ 150346 w 1006574"/>
                <a:gd name="connsiteY515" fmla="*/ 130986 h 783560"/>
                <a:gd name="connsiteX516" fmla="*/ 150583 w 1006574"/>
                <a:gd name="connsiteY516" fmla="*/ 129927 h 783560"/>
                <a:gd name="connsiteX517" fmla="*/ 153033 w 1006574"/>
                <a:gd name="connsiteY517" fmla="*/ 129706 h 783560"/>
                <a:gd name="connsiteX518" fmla="*/ 154313 w 1006574"/>
                <a:gd name="connsiteY518" fmla="*/ 128078 h 783560"/>
                <a:gd name="connsiteX519" fmla="*/ 155245 w 1006574"/>
                <a:gd name="connsiteY519" fmla="*/ 125612 h 783560"/>
                <a:gd name="connsiteX520" fmla="*/ 155957 w 1006574"/>
                <a:gd name="connsiteY520" fmla="*/ 123748 h 783560"/>
                <a:gd name="connsiteX521" fmla="*/ 156652 w 1006574"/>
                <a:gd name="connsiteY521" fmla="*/ 122230 h 783560"/>
                <a:gd name="connsiteX522" fmla="*/ 157237 w 1006574"/>
                <a:gd name="connsiteY522" fmla="*/ 121298 h 783560"/>
                <a:gd name="connsiteX523" fmla="*/ 157806 w 1006574"/>
                <a:gd name="connsiteY523" fmla="*/ 120476 h 783560"/>
                <a:gd name="connsiteX524" fmla="*/ 158153 w 1006574"/>
                <a:gd name="connsiteY524" fmla="*/ 120824 h 783560"/>
                <a:gd name="connsiteX525" fmla="*/ 157806 w 1006574"/>
                <a:gd name="connsiteY525" fmla="*/ 121409 h 783560"/>
                <a:gd name="connsiteX526" fmla="*/ 156178 w 1006574"/>
                <a:gd name="connsiteY526" fmla="*/ 125850 h 783560"/>
                <a:gd name="connsiteX527" fmla="*/ 158390 w 1006574"/>
                <a:gd name="connsiteY527" fmla="*/ 124680 h 783560"/>
                <a:gd name="connsiteX528" fmla="*/ 160382 w 1006574"/>
                <a:gd name="connsiteY528" fmla="*/ 122578 h 783560"/>
                <a:gd name="connsiteX529" fmla="*/ 162247 w 1006574"/>
                <a:gd name="connsiteY529" fmla="*/ 121061 h 783560"/>
                <a:gd name="connsiteX530" fmla="*/ 158738 w 1006574"/>
                <a:gd name="connsiteY530" fmla="*/ 117916 h 783560"/>
                <a:gd name="connsiteX531" fmla="*/ 157458 w 1006574"/>
                <a:gd name="connsiteY531" fmla="*/ 114771 h 783560"/>
                <a:gd name="connsiteX532" fmla="*/ 158975 w 1006574"/>
                <a:gd name="connsiteY532" fmla="*/ 108465 h 783560"/>
                <a:gd name="connsiteX533" fmla="*/ 160966 w 1006574"/>
                <a:gd name="connsiteY533" fmla="*/ 105557 h 783560"/>
                <a:gd name="connsiteX534" fmla="*/ 162484 w 1006574"/>
                <a:gd name="connsiteY534" fmla="*/ 100879 h 783560"/>
                <a:gd name="connsiteX535" fmla="*/ 163416 w 1006574"/>
                <a:gd name="connsiteY535" fmla="*/ 99725 h 783560"/>
                <a:gd name="connsiteX536" fmla="*/ 162721 w 1006574"/>
                <a:gd name="connsiteY536" fmla="*/ 104387 h 783560"/>
                <a:gd name="connsiteX537" fmla="*/ 162594 w 1006574"/>
                <a:gd name="connsiteY537" fmla="*/ 108465 h 783560"/>
                <a:gd name="connsiteX538" fmla="*/ 163764 w 1006574"/>
                <a:gd name="connsiteY538" fmla="*/ 110693 h 783560"/>
                <a:gd name="connsiteX539" fmla="*/ 165502 w 1006574"/>
                <a:gd name="connsiteY539" fmla="*/ 111499 h 783560"/>
                <a:gd name="connsiteX540" fmla="*/ 167257 w 1006574"/>
                <a:gd name="connsiteY540" fmla="*/ 113269 h 783560"/>
                <a:gd name="connsiteX541" fmla="*/ 168078 w 1006574"/>
                <a:gd name="connsiteY541" fmla="*/ 112906 h 783560"/>
                <a:gd name="connsiteX542" fmla="*/ 169011 w 1006574"/>
                <a:gd name="connsiteY542" fmla="*/ 111626 h 783560"/>
                <a:gd name="connsiteX543" fmla="*/ 171224 w 1006574"/>
                <a:gd name="connsiteY543" fmla="*/ 110693 h 783560"/>
                <a:gd name="connsiteX544" fmla="*/ 171334 w 1006574"/>
                <a:gd name="connsiteY544" fmla="*/ 109508 h 783560"/>
                <a:gd name="connsiteX545" fmla="*/ 168884 w 1006574"/>
                <a:gd name="connsiteY545" fmla="*/ 108575 h 783560"/>
                <a:gd name="connsiteX546" fmla="*/ 167841 w 1006574"/>
                <a:gd name="connsiteY546" fmla="*/ 106489 h 783560"/>
                <a:gd name="connsiteX547" fmla="*/ 168189 w 1006574"/>
                <a:gd name="connsiteY547" fmla="*/ 103692 h 783560"/>
                <a:gd name="connsiteX548" fmla="*/ 169359 w 1006574"/>
                <a:gd name="connsiteY548" fmla="*/ 100547 h 783560"/>
                <a:gd name="connsiteX549" fmla="*/ 165977 w 1006574"/>
                <a:gd name="connsiteY549" fmla="*/ 100657 h 783560"/>
                <a:gd name="connsiteX550" fmla="*/ 163875 w 1006574"/>
                <a:gd name="connsiteY550" fmla="*/ 97971 h 783560"/>
                <a:gd name="connsiteX551" fmla="*/ 162942 w 1006574"/>
                <a:gd name="connsiteY551" fmla="*/ 96690 h 783560"/>
                <a:gd name="connsiteX552" fmla="*/ 163527 w 1006574"/>
                <a:gd name="connsiteY552" fmla="*/ 94826 h 783560"/>
                <a:gd name="connsiteX553" fmla="*/ 165629 w 1006574"/>
                <a:gd name="connsiteY553" fmla="*/ 90274 h 783560"/>
                <a:gd name="connsiteX554" fmla="*/ 167146 w 1006574"/>
                <a:gd name="connsiteY554" fmla="*/ 86908 h 783560"/>
                <a:gd name="connsiteX555" fmla="*/ 170054 w 1006574"/>
                <a:gd name="connsiteY555" fmla="*/ 85011 h 783560"/>
                <a:gd name="connsiteX556" fmla="*/ 171224 w 1006574"/>
                <a:gd name="connsiteY556" fmla="*/ 83747 h 783560"/>
                <a:gd name="connsiteX557" fmla="*/ 172504 w 1006574"/>
                <a:gd name="connsiteY557" fmla="*/ 83036 h 783560"/>
                <a:gd name="connsiteX558" fmla="*/ 173910 w 1006574"/>
                <a:gd name="connsiteY558" fmla="*/ 82799 h 783560"/>
                <a:gd name="connsiteX559" fmla="*/ 175301 w 1006574"/>
                <a:gd name="connsiteY559" fmla="*/ 82230 h 783560"/>
                <a:gd name="connsiteX560" fmla="*/ 176708 w 1006574"/>
                <a:gd name="connsiteY560" fmla="*/ 80713 h 783560"/>
                <a:gd name="connsiteX561" fmla="*/ 175886 w 1006574"/>
                <a:gd name="connsiteY561" fmla="*/ 80823 h 783560"/>
                <a:gd name="connsiteX562" fmla="*/ 175427 w 1006574"/>
                <a:gd name="connsiteY562" fmla="*/ 80823 h 783560"/>
                <a:gd name="connsiteX563" fmla="*/ 174843 w 1006574"/>
                <a:gd name="connsiteY563" fmla="*/ 80934 h 783560"/>
                <a:gd name="connsiteX564" fmla="*/ 174147 w 1006574"/>
                <a:gd name="connsiteY564" fmla="*/ 81297 h 783560"/>
                <a:gd name="connsiteX565" fmla="*/ 172741 w 1006574"/>
                <a:gd name="connsiteY565" fmla="*/ 79891 h 783560"/>
                <a:gd name="connsiteX566" fmla="*/ 171334 w 1006574"/>
                <a:gd name="connsiteY566" fmla="*/ 80017 h 783560"/>
                <a:gd name="connsiteX567" fmla="*/ 170054 w 1006574"/>
                <a:gd name="connsiteY567" fmla="*/ 81297 h 783560"/>
                <a:gd name="connsiteX568" fmla="*/ 169122 w 1006574"/>
                <a:gd name="connsiteY568" fmla="*/ 82103 h 783560"/>
                <a:gd name="connsiteX569" fmla="*/ 168078 w 1006574"/>
                <a:gd name="connsiteY569" fmla="*/ 83510 h 783560"/>
                <a:gd name="connsiteX570" fmla="*/ 169248 w 1006574"/>
                <a:gd name="connsiteY570" fmla="*/ 78958 h 783560"/>
                <a:gd name="connsiteX571" fmla="*/ 169122 w 1006574"/>
                <a:gd name="connsiteY571" fmla="*/ 74533 h 783560"/>
                <a:gd name="connsiteX572" fmla="*/ 167731 w 1006574"/>
                <a:gd name="connsiteY572" fmla="*/ 70803 h 783560"/>
                <a:gd name="connsiteX573" fmla="*/ 165392 w 1006574"/>
                <a:gd name="connsiteY573" fmla="*/ 68701 h 783560"/>
                <a:gd name="connsiteX574" fmla="*/ 169248 w 1006574"/>
                <a:gd name="connsiteY574" fmla="*/ 63912 h 783560"/>
                <a:gd name="connsiteX575" fmla="*/ 170639 w 1006574"/>
                <a:gd name="connsiteY575" fmla="*/ 61131 h 783560"/>
                <a:gd name="connsiteX576" fmla="*/ 172851 w 1006574"/>
                <a:gd name="connsiteY576" fmla="*/ 52723 h 783560"/>
                <a:gd name="connsiteX577" fmla="*/ 173215 w 1006574"/>
                <a:gd name="connsiteY577" fmla="*/ 49104 h 783560"/>
                <a:gd name="connsiteX578" fmla="*/ 172851 w 1006574"/>
                <a:gd name="connsiteY578" fmla="*/ 45611 h 783560"/>
                <a:gd name="connsiteX579" fmla="*/ 171113 w 1006574"/>
                <a:gd name="connsiteY579" fmla="*/ 42340 h 783560"/>
                <a:gd name="connsiteX580" fmla="*/ 172393 w 1006574"/>
                <a:gd name="connsiteY580" fmla="*/ 40933 h 783560"/>
                <a:gd name="connsiteX581" fmla="*/ 173563 w 1006574"/>
                <a:gd name="connsiteY581" fmla="*/ 40585 h 783560"/>
                <a:gd name="connsiteX582" fmla="*/ 174843 w 1006574"/>
                <a:gd name="connsiteY582" fmla="*/ 40238 h 783560"/>
                <a:gd name="connsiteX583" fmla="*/ 178098 w 1006574"/>
                <a:gd name="connsiteY583" fmla="*/ 38262 h 783560"/>
                <a:gd name="connsiteX584" fmla="*/ 178810 w 1006574"/>
                <a:gd name="connsiteY584" fmla="*/ 37440 h 783560"/>
                <a:gd name="connsiteX585" fmla="*/ 179853 w 1006574"/>
                <a:gd name="connsiteY585" fmla="*/ 35702 h 783560"/>
                <a:gd name="connsiteX586" fmla="*/ 181133 w 1006574"/>
                <a:gd name="connsiteY586" fmla="*/ 32651 h 783560"/>
                <a:gd name="connsiteX587" fmla="*/ 181955 w 1006574"/>
                <a:gd name="connsiteY587" fmla="*/ 29270 h 783560"/>
                <a:gd name="connsiteX588" fmla="*/ 182539 w 1006574"/>
                <a:gd name="connsiteY588" fmla="*/ 25777 h 783560"/>
                <a:gd name="connsiteX589" fmla="*/ 182776 w 1006574"/>
                <a:gd name="connsiteY589" fmla="*/ 22395 h 783560"/>
                <a:gd name="connsiteX590" fmla="*/ 182539 w 1006574"/>
                <a:gd name="connsiteY590" fmla="*/ 16436 h 783560"/>
                <a:gd name="connsiteX591" fmla="*/ 179742 w 1006574"/>
                <a:gd name="connsiteY591" fmla="*/ 3493 h 783560"/>
                <a:gd name="connsiteX592" fmla="*/ 179853 w 1006574"/>
                <a:gd name="connsiteY592" fmla="*/ 111 h 783560"/>
                <a:gd name="connsiteX593" fmla="*/ 182081 w 1006574"/>
                <a:gd name="connsiteY593" fmla="*/ 0 h 783560"/>
                <a:gd name="connsiteX594" fmla="*/ 181607 w 1006574"/>
                <a:gd name="connsiteY594" fmla="*/ 474 h 783560"/>
                <a:gd name="connsiteX595" fmla="*/ 181370 w 1006574"/>
                <a:gd name="connsiteY595" fmla="*/ 933 h 783560"/>
                <a:gd name="connsiteX596" fmla="*/ 180911 w 1006574"/>
                <a:gd name="connsiteY596" fmla="*/ 1976 h 783560"/>
                <a:gd name="connsiteX597" fmla="*/ 183709 w 1006574"/>
                <a:gd name="connsiteY597" fmla="*/ 2908 h 783560"/>
                <a:gd name="connsiteX598" fmla="*/ 186506 w 1006574"/>
                <a:gd name="connsiteY598" fmla="*/ 5358 h 783560"/>
                <a:gd name="connsiteX599" fmla="*/ 188845 w 1006574"/>
                <a:gd name="connsiteY599" fmla="*/ 8281 h 783560"/>
                <a:gd name="connsiteX600" fmla="*/ 190347 w 1006574"/>
                <a:gd name="connsiteY600" fmla="*/ 10842 h 783560"/>
                <a:gd name="connsiteX601" fmla="*/ 192101 w 1006574"/>
                <a:gd name="connsiteY601" fmla="*/ 12485 h 783560"/>
                <a:gd name="connsiteX602" fmla="*/ 195957 w 1006574"/>
                <a:gd name="connsiteY602" fmla="*/ 12944 h 783560"/>
                <a:gd name="connsiteX603" fmla="*/ 197237 w 1006574"/>
                <a:gd name="connsiteY603" fmla="*/ 14003 h 783560"/>
                <a:gd name="connsiteX604" fmla="*/ 197585 w 1006574"/>
                <a:gd name="connsiteY604" fmla="*/ 16436 h 783560"/>
                <a:gd name="connsiteX605" fmla="*/ 197000 w 1006574"/>
                <a:gd name="connsiteY605" fmla="*/ 18554 h 783560"/>
                <a:gd name="connsiteX606" fmla="*/ 196653 w 1006574"/>
                <a:gd name="connsiteY606" fmla="*/ 20514 h 783560"/>
                <a:gd name="connsiteX607" fmla="*/ 197822 w 1006574"/>
                <a:gd name="connsiteY607" fmla="*/ 22632 h 783560"/>
                <a:gd name="connsiteX608" fmla="*/ 198043 w 1006574"/>
                <a:gd name="connsiteY608" fmla="*/ 20640 h 783560"/>
                <a:gd name="connsiteX609" fmla="*/ 198644 w 1006574"/>
                <a:gd name="connsiteY609" fmla="*/ 19013 h 783560"/>
                <a:gd name="connsiteX610" fmla="*/ 199687 w 1006574"/>
                <a:gd name="connsiteY610" fmla="*/ 18064 h 783560"/>
                <a:gd name="connsiteX611" fmla="*/ 201204 w 1006574"/>
                <a:gd name="connsiteY611" fmla="*/ 17954 h 783560"/>
                <a:gd name="connsiteX612" fmla="*/ 201426 w 1006574"/>
                <a:gd name="connsiteY612" fmla="*/ 17132 h 783560"/>
                <a:gd name="connsiteX613" fmla="*/ 200620 w 1006574"/>
                <a:gd name="connsiteY613" fmla="*/ 15978 h 783560"/>
                <a:gd name="connsiteX614" fmla="*/ 198992 w 1006574"/>
                <a:gd name="connsiteY614" fmla="*/ 12833 h 783560"/>
                <a:gd name="connsiteX615" fmla="*/ 198043 w 1006574"/>
                <a:gd name="connsiteY615" fmla="*/ 12011 h 783560"/>
                <a:gd name="connsiteX616" fmla="*/ 196890 w 1006574"/>
                <a:gd name="connsiteY616" fmla="*/ 11664 h 783560"/>
                <a:gd name="connsiteX617" fmla="*/ 195831 w 1006574"/>
                <a:gd name="connsiteY617" fmla="*/ 11079 h 783560"/>
                <a:gd name="connsiteX618" fmla="*/ 195009 w 1006574"/>
                <a:gd name="connsiteY618" fmla="*/ 10146 h 783560"/>
                <a:gd name="connsiteX619" fmla="*/ 194314 w 1006574"/>
                <a:gd name="connsiteY619" fmla="*/ 8993 h 783560"/>
                <a:gd name="connsiteX620" fmla="*/ 196542 w 1006574"/>
                <a:gd name="connsiteY620" fmla="*/ 8645 h 783560"/>
                <a:gd name="connsiteX621" fmla="*/ 200730 w 1006574"/>
                <a:gd name="connsiteY621" fmla="*/ 9230 h 783560"/>
                <a:gd name="connsiteX622" fmla="*/ 202832 w 1006574"/>
                <a:gd name="connsiteY622" fmla="*/ 8392 h 783560"/>
                <a:gd name="connsiteX623" fmla="*/ 204586 w 1006574"/>
                <a:gd name="connsiteY623" fmla="*/ 8045 h 783560"/>
                <a:gd name="connsiteX624" fmla="*/ 205629 w 1006574"/>
                <a:gd name="connsiteY624" fmla="*/ 9451 h 783560"/>
                <a:gd name="connsiteX625" fmla="*/ 207147 w 1006574"/>
                <a:gd name="connsiteY625" fmla="*/ 12944 h 783560"/>
                <a:gd name="connsiteX626" fmla="*/ 208790 w 1006574"/>
                <a:gd name="connsiteY626" fmla="*/ 14224 h 783560"/>
                <a:gd name="connsiteX627" fmla="*/ 210529 w 1006574"/>
                <a:gd name="connsiteY627" fmla="*/ 14461 h 783560"/>
                <a:gd name="connsiteX628" fmla="*/ 220912 w 1006574"/>
                <a:gd name="connsiteY628" fmla="*/ 14698 h 783560"/>
                <a:gd name="connsiteX629" fmla="*/ 222777 w 1006574"/>
                <a:gd name="connsiteY629" fmla="*/ 14224 h 783560"/>
                <a:gd name="connsiteX630" fmla="*/ 221497 w 1006574"/>
                <a:gd name="connsiteY630" fmla="*/ 12359 h 783560"/>
                <a:gd name="connsiteX631" fmla="*/ 220786 w 1006574"/>
                <a:gd name="connsiteY631" fmla="*/ 11790 h 783560"/>
                <a:gd name="connsiteX632" fmla="*/ 222429 w 1006574"/>
                <a:gd name="connsiteY632" fmla="*/ 11553 h 783560"/>
                <a:gd name="connsiteX633" fmla="*/ 225922 w 1006574"/>
                <a:gd name="connsiteY633" fmla="*/ 12359 h 783560"/>
                <a:gd name="connsiteX634" fmla="*/ 227914 w 1006574"/>
                <a:gd name="connsiteY634" fmla="*/ 12248 h 783560"/>
                <a:gd name="connsiteX635" fmla="*/ 231295 w 1006574"/>
                <a:gd name="connsiteY635" fmla="*/ 10842 h 783560"/>
                <a:gd name="connsiteX636" fmla="*/ 233034 w 1006574"/>
                <a:gd name="connsiteY636" fmla="*/ 10494 h 783560"/>
                <a:gd name="connsiteX637" fmla="*/ 235373 w 1006574"/>
                <a:gd name="connsiteY637" fmla="*/ 10605 h 783560"/>
                <a:gd name="connsiteX638" fmla="*/ 236653 w 1006574"/>
                <a:gd name="connsiteY638" fmla="*/ 11316 h 783560"/>
                <a:gd name="connsiteX639" fmla="*/ 237712 w 1006574"/>
                <a:gd name="connsiteY639" fmla="*/ 12596 h 783560"/>
                <a:gd name="connsiteX640" fmla="*/ 241790 w 1006574"/>
                <a:gd name="connsiteY640" fmla="*/ 21826 h 783560"/>
                <a:gd name="connsiteX641" fmla="*/ 242264 w 1006574"/>
                <a:gd name="connsiteY641" fmla="*/ 23201 h 783560"/>
                <a:gd name="connsiteX642" fmla="*/ 243765 w 1006574"/>
                <a:gd name="connsiteY642" fmla="*/ 25082 h 783560"/>
                <a:gd name="connsiteX643" fmla="*/ 255081 w 1006574"/>
                <a:gd name="connsiteY643" fmla="*/ 29617 h 783560"/>
                <a:gd name="connsiteX644" fmla="*/ 261624 w 1006574"/>
                <a:gd name="connsiteY644" fmla="*/ 31024 h 783560"/>
                <a:gd name="connsiteX645" fmla="*/ 263252 w 1006574"/>
                <a:gd name="connsiteY645" fmla="*/ 30550 h 783560"/>
                <a:gd name="connsiteX646" fmla="*/ 267219 w 1006574"/>
                <a:gd name="connsiteY646" fmla="*/ 27294 h 783560"/>
                <a:gd name="connsiteX647" fmla="*/ 269321 w 1006574"/>
                <a:gd name="connsiteY647" fmla="*/ 26361 h 78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006574" h="783560">
                  <a:moveTo>
                    <a:pt x="269321" y="26361"/>
                  </a:moveTo>
                  <a:lnTo>
                    <a:pt x="276654" y="26599"/>
                  </a:lnTo>
                  <a:lnTo>
                    <a:pt x="278645" y="27642"/>
                  </a:lnTo>
                  <a:lnTo>
                    <a:pt x="279925" y="29270"/>
                  </a:lnTo>
                  <a:lnTo>
                    <a:pt x="283197" y="32873"/>
                  </a:lnTo>
                  <a:lnTo>
                    <a:pt x="284603" y="34058"/>
                  </a:lnTo>
                  <a:lnTo>
                    <a:pt x="287859" y="35354"/>
                  </a:lnTo>
                  <a:lnTo>
                    <a:pt x="291131" y="37567"/>
                  </a:lnTo>
                  <a:lnTo>
                    <a:pt x="294165" y="40238"/>
                  </a:lnTo>
                  <a:lnTo>
                    <a:pt x="296615" y="42924"/>
                  </a:lnTo>
                  <a:lnTo>
                    <a:pt x="298132" y="45722"/>
                  </a:lnTo>
                  <a:lnTo>
                    <a:pt x="299412" y="49104"/>
                  </a:lnTo>
                  <a:lnTo>
                    <a:pt x="300218" y="52723"/>
                  </a:lnTo>
                  <a:lnTo>
                    <a:pt x="300218" y="58666"/>
                  </a:lnTo>
                  <a:lnTo>
                    <a:pt x="301388" y="60641"/>
                  </a:lnTo>
                  <a:lnTo>
                    <a:pt x="302905" y="62395"/>
                  </a:lnTo>
                  <a:lnTo>
                    <a:pt x="304074" y="64624"/>
                  </a:lnTo>
                  <a:lnTo>
                    <a:pt x="304185" y="67184"/>
                  </a:lnTo>
                  <a:lnTo>
                    <a:pt x="303727" y="74075"/>
                  </a:lnTo>
                  <a:lnTo>
                    <a:pt x="304659" y="79653"/>
                  </a:lnTo>
                  <a:lnTo>
                    <a:pt x="303964" y="82340"/>
                  </a:lnTo>
                  <a:lnTo>
                    <a:pt x="302794" y="85248"/>
                  </a:lnTo>
                  <a:lnTo>
                    <a:pt x="302083" y="88630"/>
                  </a:lnTo>
                  <a:lnTo>
                    <a:pt x="303837" y="93308"/>
                  </a:lnTo>
                  <a:lnTo>
                    <a:pt x="303964" y="94826"/>
                  </a:lnTo>
                  <a:lnTo>
                    <a:pt x="303489" y="96454"/>
                  </a:lnTo>
                  <a:lnTo>
                    <a:pt x="302431" y="99251"/>
                  </a:lnTo>
                  <a:lnTo>
                    <a:pt x="301972" y="100879"/>
                  </a:lnTo>
                  <a:lnTo>
                    <a:pt x="301277" y="106710"/>
                  </a:lnTo>
                  <a:lnTo>
                    <a:pt x="301277" y="110219"/>
                  </a:lnTo>
                  <a:lnTo>
                    <a:pt x="301862" y="112906"/>
                  </a:lnTo>
                  <a:lnTo>
                    <a:pt x="303379" y="115355"/>
                  </a:lnTo>
                  <a:lnTo>
                    <a:pt x="305591" y="117916"/>
                  </a:lnTo>
                  <a:lnTo>
                    <a:pt x="308041" y="120018"/>
                  </a:lnTo>
                  <a:lnTo>
                    <a:pt x="316433" y="123400"/>
                  </a:lnTo>
                  <a:lnTo>
                    <a:pt x="321222" y="123289"/>
                  </a:lnTo>
                  <a:lnTo>
                    <a:pt x="322850" y="123637"/>
                  </a:lnTo>
                  <a:lnTo>
                    <a:pt x="326121" y="126213"/>
                  </a:lnTo>
                  <a:lnTo>
                    <a:pt x="331605" y="128773"/>
                  </a:lnTo>
                  <a:lnTo>
                    <a:pt x="334513" y="131207"/>
                  </a:lnTo>
                  <a:lnTo>
                    <a:pt x="343964" y="133309"/>
                  </a:lnTo>
                  <a:lnTo>
                    <a:pt x="352356" y="138335"/>
                  </a:lnTo>
                  <a:lnTo>
                    <a:pt x="354569" y="138208"/>
                  </a:lnTo>
                  <a:lnTo>
                    <a:pt x="356797" y="137402"/>
                  </a:lnTo>
                  <a:lnTo>
                    <a:pt x="365663" y="136707"/>
                  </a:lnTo>
                  <a:lnTo>
                    <a:pt x="387110" y="133546"/>
                  </a:lnTo>
                  <a:lnTo>
                    <a:pt x="392136" y="131792"/>
                  </a:lnTo>
                  <a:lnTo>
                    <a:pt x="401002" y="127240"/>
                  </a:lnTo>
                  <a:lnTo>
                    <a:pt x="406122" y="125739"/>
                  </a:lnTo>
                  <a:lnTo>
                    <a:pt x="409394" y="125850"/>
                  </a:lnTo>
                  <a:lnTo>
                    <a:pt x="417438" y="129121"/>
                  </a:lnTo>
                  <a:lnTo>
                    <a:pt x="434475" y="129579"/>
                  </a:lnTo>
                  <a:lnTo>
                    <a:pt x="467253" y="139157"/>
                  </a:lnTo>
                  <a:lnTo>
                    <a:pt x="472263" y="141954"/>
                  </a:lnTo>
                  <a:lnTo>
                    <a:pt x="474128" y="144167"/>
                  </a:lnTo>
                  <a:lnTo>
                    <a:pt x="474824" y="146600"/>
                  </a:lnTo>
                  <a:lnTo>
                    <a:pt x="475298" y="149414"/>
                  </a:lnTo>
                  <a:lnTo>
                    <a:pt x="476120" y="152796"/>
                  </a:lnTo>
                  <a:lnTo>
                    <a:pt x="477858" y="154550"/>
                  </a:lnTo>
                  <a:lnTo>
                    <a:pt x="480434" y="154787"/>
                  </a:lnTo>
                  <a:lnTo>
                    <a:pt x="491149" y="152448"/>
                  </a:lnTo>
                  <a:lnTo>
                    <a:pt x="491734" y="152448"/>
                  </a:lnTo>
                  <a:lnTo>
                    <a:pt x="494184" y="153017"/>
                  </a:lnTo>
                  <a:lnTo>
                    <a:pt x="495353" y="153602"/>
                  </a:lnTo>
                  <a:lnTo>
                    <a:pt x="495938" y="153728"/>
                  </a:lnTo>
                  <a:lnTo>
                    <a:pt x="499668" y="154313"/>
                  </a:lnTo>
                  <a:lnTo>
                    <a:pt x="500837" y="154661"/>
                  </a:lnTo>
                  <a:lnTo>
                    <a:pt x="502355" y="155704"/>
                  </a:lnTo>
                  <a:lnTo>
                    <a:pt x="507017" y="157110"/>
                  </a:lnTo>
                  <a:lnTo>
                    <a:pt x="512043" y="156762"/>
                  </a:lnTo>
                  <a:lnTo>
                    <a:pt x="513544" y="157000"/>
                  </a:lnTo>
                  <a:lnTo>
                    <a:pt x="514255" y="156873"/>
                  </a:lnTo>
                  <a:lnTo>
                    <a:pt x="519850" y="154076"/>
                  </a:lnTo>
                  <a:lnTo>
                    <a:pt x="520782" y="153965"/>
                  </a:lnTo>
                  <a:lnTo>
                    <a:pt x="529064" y="153965"/>
                  </a:lnTo>
                  <a:lnTo>
                    <a:pt x="534659" y="152922"/>
                  </a:lnTo>
                  <a:lnTo>
                    <a:pt x="535370" y="151863"/>
                  </a:lnTo>
                  <a:lnTo>
                    <a:pt x="536302" y="151152"/>
                  </a:lnTo>
                  <a:lnTo>
                    <a:pt x="539558" y="149872"/>
                  </a:lnTo>
                  <a:lnTo>
                    <a:pt x="540838" y="149872"/>
                  </a:lnTo>
                  <a:lnTo>
                    <a:pt x="557164" y="156067"/>
                  </a:lnTo>
                  <a:lnTo>
                    <a:pt x="558460" y="156178"/>
                  </a:lnTo>
                  <a:lnTo>
                    <a:pt x="561368" y="155483"/>
                  </a:lnTo>
                  <a:lnTo>
                    <a:pt x="562427" y="155483"/>
                  </a:lnTo>
                  <a:lnTo>
                    <a:pt x="568021" y="157458"/>
                  </a:lnTo>
                  <a:lnTo>
                    <a:pt x="569301" y="157569"/>
                  </a:lnTo>
                  <a:lnTo>
                    <a:pt x="572099" y="157110"/>
                  </a:lnTo>
                  <a:lnTo>
                    <a:pt x="576998" y="155483"/>
                  </a:lnTo>
                  <a:lnTo>
                    <a:pt x="578168" y="155356"/>
                  </a:lnTo>
                  <a:lnTo>
                    <a:pt x="579922" y="155704"/>
                  </a:lnTo>
                  <a:lnTo>
                    <a:pt x="583067" y="157000"/>
                  </a:lnTo>
                  <a:lnTo>
                    <a:pt x="584821" y="157110"/>
                  </a:lnTo>
                  <a:lnTo>
                    <a:pt x="588204" y="156415"/>
                  </a:lnTo>
                  <a:lnTo>
                    <a:pt x="591459" y="154898"/>
                  </a:lnTo>
                  <a:lnTo>
                    <a:pt x="595426" y="152338"/>
                  </a:lnTo>
                  <a:lnTo>
                    <a:pt x="597765" y="151516"/>
                  </a:lnTo>
                  <a:lnTo>
                    <a:pt x="603123" y="151626"/>
                  </a:lnTo>
                  <a:lnTo>
                    <a:pt x="620744" y="148118"/>
                  </a:lnTo>
                  <a:lnTo>
                    <a:pt x="652116" y="148592"/>
                  </a:lnTo>
                  <a:lnTo>
                    <a:pt x="657474" y="145905"/>
                  </a:lnTo>
                  <a:lnTo>
                    <a:pt x="661330" y="142649"/>
                  </a:lnTo>
                  <a:lnTo>
                    <a:pt x="663305" y="142065"/>
                  </a:lnTo>
                  <a:lnTo>
                    <a:pt x="666340" y="142175"/>
                  </a:lnTo>
                  <a:lnTo>
                    <a:pt x="674036" y="143930"/>
                  </a:lnTo>
                  <a:lnTo>
                    <a:pt x="679868" y="143930"/>
                  </a:lnTo>
                  <a:lnTo>
                    <a:pt x="690014" y="143930"/>
                  </a:lnTo>
                  <a:lnTo>
                    <a:pt x="717893" y="148355"/>
                  </a:lnTo>
                  <a:lnTo>
                    <a:pt x="723725" y="146948"/>
                  </a:lnTo>
                  <a:lnTo>
                    <a:pt x="729320" y="142649"/>
                  </a:lnTo>
                  <a:lnTo>
                    <a:pt x="730379" y="142760"/>
                  </a:lnTo>
                  <a:lnTo>
                    <a:pt x="735515" y="143692"/>
                  </a:lnTo>
                  <a:lnTo>
                    <a:pt x="749976" y="146142"/>
                  </a:lnTo>
                  <a:lnTo>
                    <a:pt x="764437" y="148592"/>
                  </a:lnTo>
                  <a:lnTo>
                    <a:pt x="778898" y="151042"/>
                  </a:lnTo>
                  <a:lnTo>
                    <a:pt x="793248" y="153365"/>
                  </a:lnTo>
                  <a:lnTo>
                    <a:pt x="807709" y="155830"/>
                  </a:lnTo>
                  <a:lnTo>
                    <a:pt x="822170" y="158153"/>
                  </a:lnTo>
                  <a:lnTo>
                    <a:pt x="836631" y="160603"/>
                  </a:lnTo>
                  <a:lnTo>
                    <a:pt x="851092" y="162926"/>
                  </a:lnTo>
                  <a:lnTo>
                    <a:pt x="865553" y="165281"/>
                  </a:lnTo>
                  <a:lnTo>
                    <a:pt x="880014" y="167604"/>
                  </a:lnTo>
                  <a:lnTo>
                    <a:pt x="894490" y="169943"/>
                  </a:lnTo>
                  <a:lnTo>
                    <a:pt x="908951" y="172156"/>
                  </a:lnTo>
                  <a:lnTo>
                    <a:pt x="923412" y="174479"/>
                  </a:lnTo>
                  <a:lnTo>
                    <a:pt x="937873" y="176708"/>
                  </a:lnTo>
                  <a:lnTo>
                    <a:pt x="952334" y="178920"/>
                  </a:lnTo>
                  <a:lnTo>
                    <a:pt x="967617" y="181259"/>
                  </a:lnTo>
                  <a:lnTo>
                    <a:pt x="967727" y="181955"/>
                  </a:lnTo>
                  <a:lnTo>
                    <a:pt x="967964" y="186727"/>
                  </a:lnTo>
                  <a:lnTo>
                    <a:pt x="970066" y="195594"/>
                  </a:lnTo>
                  <a:lnTo>
                    <a:pt x="975787" y="203180"/>
                  </a:lnTo>
                  <a:lnTo>
                    <a:pt x="976356" y="205630"/>
                  </a:lnTo>
                  <a:lnTo>
                    <a:pt x="977289" y="207731"/>
                  </a:lnTo>
                  <a:lnTo>
                    <a:pt x="985112" y="210639"/>
                  </a:lnTo>
                  <a:lnTo>
                    <a:pt x="986044" y="211809"/>
                  </a:lnTo>
                  <a:lnTo>
                    <a:pt x="988020" y="214733"/>
                  </a:lnTo>
                  <a:lnTo>
                    <a:pt x="993978" y="219521"/>
                  </a:lnTo>
                  <a:lnTo>
                    <a:pt x="998530" y="221149"/>
                  </a:lnTo>
                  <a:lnTo>
                    <a:pt x="999921" y="222777"/>
                  </a:lnTo>
                  <a:lnTo>
                    <a:pt x="1001090" y="224642"/>
                  </a:lnTo>
                  <a:lnTo>
                    <a:pt x="1002149" y="227787"/>
                  </a:lnTo>
                  <a:lnTo>
                    <a:pt x="1003303" y="234203"/>
                  </a:lnTo>
                  <a:lnTo>
                    <a:pt x="1006226" y="242137"/>
                  </a:lnTo>
                  <a:lnTo>
                    <a:pt x="1006574" y="245298"/>
                  </a:lnTo>
                  <a:lnTo>
                    <a:pt x="1006226" y="248554"/>
                  </a:lnTo>
                  <a:lnTo>
                    <a:pt x="1004946" y="251225"/>
                  </a:lnTo>
                  <a:lnTo>
                    <a:pt x="1002955" y="253343"/>
                  </a:lnTo>
                  <a:lnTo>
                    <a:pt x="999115" y="256377"/>
                  </a:lnTo>
                  <a:lnTo>
                    <a:pt x="998293" y="257294"/>
                  </a:lnTo>
                  <a:lnTo>
                    <a:pt x="995495" y="262082"/>
                  </a:lnTo>
                  <a:lnTo>
                    <a:pt x="994436" y="265101"/>
                  </a:lnTo>
                  <a:lnTo>
                    <a:pt x="993852" y="266523"/>
                  </a:lnTo>
                  <a:lnTo>
                    <a:pt x="987435" y="272229"/>
                  </a:lnTo>
                  <a:lnTo>
                    <a:pt x="985001" y="277002"/>
                  </a:lnTo>
                  <a:lnTo>
                    <a:pt x="980450" y="280747"/>
                  </a:lnTo>
                  <a:lnTo>
                    <a:pt x="978585" y="283197"/>
                  </a:lnTo>
                  <a:lnTo>
                    <a:pt x="977652" y="286342"/>
                  </a:lnTo>
                  <a:lnTo>
                    <a:pt x="976356" y="292521"/>
                  </a:lnTo>
                  <a:lnTo>
                    <a:pt x="974839" y="294860"/>
                  </a:lnTo>
                  <a:lnTo>
                    <a:pt x="972974" y="297199"/>
                  </a:lnTo>
                  <a:lnTo>
                    <a:pt x="969592" y="306050"/>
                  </a:lnTo>
                  <a:lnTo>
                    <a:pt x="966337" y="311534"/>
                  </a:lnTo>
                  <a:lnTo>
                    <a:pt x="951638" y="327054"/>
                  </a:lnTo>
                  <a:lnTo>
                    <a:pt x="950469" y="328555"/>
                  </a:lnTo>
                  <a:lnTo>
                    <a:pt x="949884" y="330072"/>
                  </a:lnTo>
                  <a:lnTo>
                    <a:pt x="949884" y="331842"/>
                  </a:lnTo>
                  <a:lnTo>
                    <a:pt x="950232" y="333107"/>
                  </a:lnTo>
                  <a:lnTo>
                    <a:pt x="950706" y="333929"/>
                  </a:lnTo>
                  <a:lnTo>
                    <a:pt x="950817" y="334387"/>
                  </a:lnTo>
                  <a:lnTo>
                    <a:pt x="950232" y="337548"/>
                  </a:lnTo>
                  <a:lnTo>
                    <a:pt x="947909" y="344312"/>
                  </a:lnTo>
                  <a:lnTo>
                    <a:pt x="946502" y="346999"/>
                  </a:lnTo>
                  <a:lnTo>
                    <a:pt x="943120" y="351898"/>
                  </a:lnTo>
                  <a:lnTo>
                    <a:pt x="935534" y="360527"/>
                  </a:lnTo>
                  <a:lnTo>
                    <a:pt x="933669" y="362155"/>
                  </a:lnTo>
                  <a:lnTo>
                    <a:pt x="931219" y="363562"/>
                  </a:lnTo>
                  <a:lnTo>
                    <a:pt x="923649" y="366817"/>
                  </a:lnTo>
                  <a:lnTo>
                    <a:pt x="921199" y="368919"/>
                  </a:lnTo>
                  <a:lnTo>
                    <a:pt x="919682" y="370910"/>
                  </a:lnTo>
                  <a:lnTo>
                    <a:pt x="915368" y="378133"/>
                  </a:lnTo>
                  <a:lnTo>
                    <a:pt x="911638" y="382906"/>
                  </a:lnTo>
                  <a:lnTo>
                    <a:pt x="909884" y="385940"/>
                  </a:lnTo>
                  <a:lnTo>
                    <a:pt x="908019" y="391662"/>
                  </a:lnTo>
                  <a:lnTo>
                    <a:pt x="906375" y="394348"/>
                  </a:lnTo>
                  <a:lnTo>
                    <a:pt x="904399" y="396687"/>
                  </a:lnTo>
                  <a:lnTo>
                    <a:pt x="902645" y="398189"/>
                  </a:lnTo>
                  <a:lnTo>
                    <a:pt x="901254" y="398663"/>
                  </a:lnTo>
                  <a:lnTo>
                    <a:pt x="899959" y="398773"/>
                  </a:lnTo>
                  <a:lnTo>
                    <a:pt x="898805" y="399358"/>
                  </a:lnTo>
                  <a:lnTo>
                    <a:pt x="898094" y="401239"/>
                  </a:lnTo>
                  <a:lnTo>
                    <a:pt x="897525" y="402045"/>
                  </a:lnTo>
                  <a:lnTo>
                    <a:pt x="896229" y="402740"/>
                  </a:lnTo>
                  <a:lnTo>
                    <a:pt x="895423" y="403673"/>
                  </a:lnTo>
                  <a:lnTo>
                    <a:pt x="895881" y="407877"/>
                  </a:lnTo>
                  <a:lnTo>
                    <a:pt x="894601" y="410437"/>
                  </a:lnTo>
                  <a:lnTo>
                    <a:pt x="892847" y="413250"/>
                  </a:lnTo>
                  <a:lnTo>
                    <a:pt x="891914" y="416743"/>
                  </a:lnTo>
                  <a:lnTo>
                    <a:pt x="892151" y="418481"/>
                  </a:lnTo>
                  <a:lnTo>
                    <a:pt x="893194" y="421863"/>
                  </a:lnTo>
                  <a:lnTo>
                    <a:pt x="893321" y="423855"/>
                  </a:lnTo>
                  <a:lnTo>
                    <a:pt x="892847" y="425372"/>
                  </a:lnTo>
                  <a:lnTo>
                    <a:pt x="892041" y="427253"/>
                  </a:lnTo>
                  <a:lnTo>
                    <a:pt x="891693" y="428754"/>
                  </a:lnTo>
                  <a:lnTo>
                    <a:pt x="892041" y="431662"/>
                  </a:lnTo>
                  <a:lnTo>
                    <a:pt x="893542" y="434001"/>
                  </a:lnTo>
                  <a:lnTo>
                    <a:pt x="897525" y="437731"/>
                  </a:lnTo>
                  <a:lnTo>
                    <a:pt x="898805" y="436688"/>
                  </a:lnTo>
                  <a:lnTo>
                    <a:pt x="899959" y="435534"/>
                  </a:lnTo>
                  <a:lnTo>
                    <a:pt x="901254" y="434586"/>
                  </a:lnTo>
                  <a:lnTo>
                    <a:pt x="902882" y="434222"/>
                  </a:lnTo>
                  <a:lnTo>
                    <a:pt x="904289" y="434807"/>
                  </a:lnTo>
                  <a:lnTo>
                    <a:pt x="904984" y="436230"/>
                  </a:lnTo>
                  <a:lnTo>
                    <a:pt x="905443" y="437731"/>
                  </a:lnTo>
                  <a:lnTo>
                    <a:pt x="906154" y="439027"/>
                  </a:lnTo>
                  <a:lnTo>
                    <a:pt x="908477" y="440196"/>
                  </a:lnTo>
                  <a:lnTo>
                    <a:pt x="910468" y="439960"/>
                  </a:lnTo>
                  <a:lnTo>
                    <a:pt x="912681" y="439375"/>
                  </a:lnTo>
                  <a:lnTo>
                    <a:pt x="915368" y="439375"/>
                  </a:lnTo>
                  <a:lnTo>
                    <a:pt x="916648" y="440070"/>
                  </a:lnTo>
                  <a:lnTo>
                    <a:pt x="916885" y="441477"/>
                  </a:lnTo>
                  <a:lnTo>
                    <a:pt x="916521" y="443215"/>
                  </a:lnTo>
                  <a:lnTo>
                    <a:pt x="916521" y="444843"/>
                  </a:lnTo>
                  <a:lnTo>
                    <a:pt x="917106" y="447056"/>
                  </a:lnTo>
                  <a:lnTo>
                    <a:pt x="917580" y="447877"/>
                  </a:lnTo>
                  <a:lnTo>
                    <a:pt x="919919" y="449632"/>
                  </a:lnTo>
                  <a:lnTo>
                    <a:pt x="921658" y="451386"/>
                  </a:lnTo>
                  <a:lnTo>
                    <a:pt x="923523" y="453835"/>
                  </a:lnTo>
                  <a:lnTo>
                    <a:pt x="923870" y="455353"/>
                  </a:lnTo>
                  <a:lnTo>
                    <a:pt x="923302" y="456396"/>
                  </a:lnTo>
                  <a:lnTo>
                    <a:pt x="922353" y="457091"/>
                  </a:lnTo>
                  <a:lnTo>
                    <a:pt x="921768" y="457913"/>
                  </a:lnTo>
                  <a:lnTo>
                    <a:pt x="921547" y="459652"/>
                  </a:lnTo>
                  <a:lnTo>
                    <a:pt x="921073" y="461421"/>
                  </a:lnTo>
                  <a:lnTo>
                    <a:pt x="920378" y="463049"/>
                  </a:lnTo>
                  <a:lnTo>
                    <a:pt x="919208" y="464440"/>
                  </a:lnTo>
                  <a:lnTo>
                    <a:pt x="917817" y="464804"/>
                  </a:lnTo>
                  <a:lnTo>
                    <a:pt x="916300" y="464440"/>
                  </a:lnTo>
                  <a:lnTo>
                    <a:pt x="914656" y="464440"/>
                  </a:lnTo>
                  <a:lnTo>
                    <a:pt x="913266" y="465626"/>
                  </a:lnTo>
                  <a:lnTo>
                    <a:pt x="912918" y="468059"/>
                  </a:lnTo>
                  <a:lnTo>
                    <a:pt x="915241" y="473654"/>
                  </a:lnTo>
                  <a:lnTo>
                    <a:pt x="915589" y="477036"/>
                  </a:lnTo>
                  <a:lnTo>
                    <a:pt x="915241" y="478680"/>
                  </a:lnTo>
                  <a:lnTo>
                    <a:pt x="914656" y="479849"/>
                  </a:lnTo>
                  <a:lnTo>
                    <a:pt x="913961" y="480892"/>
                  </a:lnTo>
                  <a:lnTo>
                    <a:pt x="913139" y="482520"/>
                  </a:lnTo>
                  <a:lnTo>
                    <a:pt x="911401" y="488589"/>
                  </a:lnTo>
                  <a:lnTo>
                    <a:pt x="909172" y="493267"/>
                  </a:lnTo>
                  <a:lnTo>
                    <a:pt x="908256" y="496760"/>
                  </a:lnTo>
                  <a:lnTo>
                    <a:pt x="906375" y="500016"/>
                  </a:lnTo>
                  <a:lnTo>
                    <a:pt x="904747" y="501770"/>
                  </a:lnTo>
                  <a:lnTo>
                    <a:pt x="901950" y="503287"/>
                  </a:lnTo>
                  <a:lnTo>
                    <a:pt x="899737" y="505516"/>
                  </a:lnTo>
                  <a:lnTo>
                    <a:pt x="900085" y="509119"/>
                  </a:lnTo>
                  <a:lnTo>
                    <a:pt x="899959" y="510289"/>
                  </a:lnTo>
                  <a:lnTo>
                    <a:pt x="899959" y="510289"/>
                  </a:lnTo>
                  <a:lnTo>
                    <a:pt x="900085" y="512264"/>
                  </a:lnTo>
                  <a:lnTo>
                    <a:pt x="897983" y="525903"/>
                  </a:lnTo>
                  <a:lnTo>
                    <a:pt x="896924" y="532683"/>
                  </a:lnTo>
                  <a:lnTo>
                    <a:pt x="894490" y="548313"/>
                  </a:lnTo>
                  <a:lnTo>
                    <a:pt x="892151" y="563928"/>
                  </a:lnTo>
                  <a:lnTo>
                    <a:pt x="889702" y="579685"/>
                  </a:lnTo>
                  <a:lnTo>
                    <a:pt x="887252" y="595315"/>
                  </a:lnTo>
                  <a:lnTo>
                    <a:pt x="884929" y="610946"/>
                  </a:lnTo>
                  <a:lnTo>
                    <a:pt x="882463" y="626576"/>
                  </a:lnTo>
                  <a:lnTo>
                    <a:pt x="880140" y="642317"/>
                  </a:lnTo>
                  <a:lnTo>
                    <a:pt x="877690" y="657948"/>
                  </a:lnTo>
                  <a:lnTo>
                    <a:pt x="875241" y="673578"/>
                  </a:lnTo>
                  <a:lnTo>
                    <a:pt x="872902" y="689319"/>
                  </a:lnTo>
                  <a:lnTo>
                    <a:pt x="870452" y="705060"/>
                  </a:lnTo>
                  <a:lnTo>
                    <a:pt x="868018" y="720706"/>
                  </a:lnTo>
                  <a:lnTo>
                    <a:pt x="865679" y="736447"/>
                  </a:lnTo>
                  <a:lnTo>
                    <a:pt x="863229" y="752188"/>
                  </a:lnTo>
                  <a:lnTo>
                    <a:pt x="860780" y="767819"/>
                  </a:lnTo>
                  <a:lnTo>
                    <a:pt x="858441" y="783560"/>
                  </a:lnTo>
                  <a:lnTo>
                    <a:pt x="836394" y="780178"/>
                  </a:lnTo>
                  <a:lnTo>
                    <a:pt x="814473" y="776685"/>
                  </a:lnTo>
                  <a:lnTo>
                    <a:pt x="792537" y="773192"/>
                  </a:lnTo>
                  <a:lnTo>
                    <a:pt x="770616" y="769684"/>
                  </a:lnTo>
                  <a:lnTo>
                    <a:pt x="748696" y="766080"/>
                  </a:lnTo>
                  <a:lnTo>
                    <a:pt x="726759" y="762445"/>
                  </a:lnTo>
                  <a:lnTo>
                    <a:pt x="704839" y="758827"/>
                  </a:lnTo>
                  <a:lnTo>
                    <a:pt x="682903" y="755223"/>
                  </a:lnTo>
                  <a:lnTo>
                    <a:pt x="660982" y="751493"/>
                  </a:lnTo>
                  <a:lnTo>
                    <a:pt x="639062" y="747637"/>
                  </a:lnTo>
                  <a:lnTo>
                    <a:pt x="617236" y="743907"/>
                  </a:lnTo>
                  <a:lnTo>
                    <a:pt x="595315" y="740067"/>
                  </a:lnTo>
                  <a:lnTo>
                    <a:pt x="573505" y="736211"/>
                  </a:lnTo>
                  <a:lnTo>
                    <a:pt x="551569" y="732370"/>
                  </a:lnTo>
                  <a:lnTo>
                    <a:pt x="529649" y="728403"/>
                  </a:lnTo>
                  <a:lnTo>
                    <a:pt x="507712" y="724436"/>
                  </a:lnTo>
                  <a:lnTo>
                    <a:pt x="477052" y="718715"/>
                  </a:lnTo>
                  <a:lnTo>
                    <a:pt x="446360" y="713010"/>
                  </a:lnTo>
                  <a:lnTo>
                    <a:pt x="415810" y="707273"/>
                  </a:lnTo>
                  <a:lnTo>
                    <a:pt x="385261" y="701346"/>
                  </a:lnTo>
                  <a:lnTo>
                    <a:pt x="354569" y="695515"/>
                  </a:lnTo>
                  <a:lnTo>
                    <a:pt x="324019" y="689446"/>
                  </a:lnTo>
                  <a:lnTo>
                    <a:pt x="293470" y="683392"/>
                  </a:lnTo>
                  <a:lnTo>
                    <a:pt x="262904" y="677197"/>
                  </a:lnTo>
                  <a:lnTo>
                    <a:pt x="232339" y="671018"/>
                  </a:lnTo>
                  <a:lnTo>
                    <a:pt x="201789" y="664712"/>
                  </a:lnTo>
                  <a:lnTo>
                    <a:pt x="171224" y="658406"/>
                  </a:lnTo>
                  <a:lnTo>
                    <a:pt x="140785" y="652005"/>
                  </a:lnTo>
                  <a:lnTo>
                    <a:pt x="110219" y="645462"/>
                  </a:lnTo>
                  <a:lnTo>
                    <a:pt x="79780" y="638824"/>
                  </a:lnTo>
                  <a:lnTo>
                    <a:pt x="49341" y="632171"/>
                  </a:lnTo>
                  <a:lnTo>
                    <a:pt x="18886" y="625517"/>
                  </a:lnTo>
                  <a:lnTo>
                    <a:pt x="18301" y="625280"/>
                  </a:lnTo>
                  <a:lnTo>
                    <a:pt x="15046" y="624585"/>
                  </a:lnTo>
                  <a:lnTo>
                    <a:pt x="14113" y="620981"/>
                  </a:lnTo>
                  <a:lnTo>
                    <a:pt x="8281" y="614565"/>
                  </a:lnTo>
                  <a:lnTo>
                    <a:pt x="4425" y="607090"/>
                  </a:lnTo>
                  <a:lnTo>
                    <a:pt x="3034" y="605809"/>
                  </a:lnTo>
                  <a:lnTo>
                    <a:pt x="2560" y="604182"/>
                  </a:lnTo>
                  <a:lnTo>
                    <a:pt x="3382" y="587619"/>
                  </a:lnTo>
                  <a:lnTo>
                    <a:pt x="2687" y="583999"/>
                  </a:lnTo>
                  <a:lnTo>
                    <a:pt x="933" y="582135"/>
                  </a:lnTo>
                  <a:lnTo>
                    <a:pt x="1517" y="580618"/>
                  </a:lnTo>
                  <a:lnTo>
                    <a:pt x="1865" y="577235"/>
                  </a:lnTo>
                  <a:lnTo>
                    <a:pt x="1976" y="571404"/>
                  </a:lnTo>
                  <a:lnTo>
                    <a:pt x="1517" y="570945"/>
                  </a:lnTo>
                  <a:lnTo>
                    <a:pt x="585" y="569665"/>
                  </a:lnTo>
                  <a:lnTo>
                    <a:pt x="0" y="568385"/>
                  </a:lnTo>
                  <a:lnTo>
                    <a:pt x="1391" y="567547"/>
                  </a:lnTo>
                  <a:lnTo>
                    <a:pt x="2213" y="566504"/>
                  </a:lnTo>
                  <a:lnTo>
                    <a:pt x="3619" y="564276"/>
                  </a:lnTo>
                  <a:lnTo>
                    <a:pt x="4315" y="562553"/>
                  </a:lnTo>
                  <a:lnTo>
                    <a:pt x="4899" y="560198"/>
                  </a:lnTo>
                  <a:lnTo>
                    <a:pt x="5705" y="555078"/>
                  </a:lnTo>
                  <a:lnTo>
                    <a:pt x="5705" y="550526"/>
                  </a:lnTo>
                  <a:lnTo>
                    <a:pt x="5942" y="548772"/>
                  </a:lnTo>
                  <a:lnTo>
                    <a:pt x="6875" y="546670"/>
                  </a:lnTo>
                  <a:lnTo>
                    <a:pt x="10731" y="541549"/>
                  </a:lnTo>
                  <a:lnTo>
                    <a:pt x="11664" y="539684"/>
                  </a:lnTo>
                  <a:lnTo>
                    <a:pt x="13766" y="534785"/>
                  </a:lnTo>
                  <a:lnTo>
                    <a:pt x="13876" y="527325"/>
                  </a:lnTo>
                  <a:lnTo>
                    <a:pt x="14571" y="522537"/>
                  </a:lnTo>
                  <a:lnTo>
                    <a:pt x="14571" y="519850"/>
                  </a:lnTo>
                  <a:lnTo>
                    <a:pt x="13639" y="518222"/>
                  </a:lnTo>
                  <a:lnTo>
                    <a:pt x="12122" y="516831"/>
                  </a:lnTo>
                  <a:lnTo>
                    <a:pt x="10842" y="515188"/>
                  </a:lnTo>
                  <a:lnTo>
                    <a:pt x="9909" y="512501"/>
                  </a:lnTo>
                  <a:lnTo>
                    <a:pt x="9214" y="507601"/>
                  </a:lnTo>
                  <a:lnTo>
                    <a:pt x="8503" y="505389"/>
                  </a:lnTo>
                  <a:lnTo>
                    <a:pt x="6654" y="506432"/>
                  </a:lnTo>
                  <a:lnTo>
                    <a:pt x="5942" y="504346"/>
                  </a:lnTo>
                  <a:lnTo>
                    <a:pt x="5832" y="495590"/>
                  </a:lnTo>
                  <a:lnTo>
                    <a:pt x="5484" y="493615"/>
                  </a:lnTo>
                  <a:lnTo>
                    <a:pt x="4552" y="491860"/>
                  </a:lnTo>
                  <a:lnTo>
                    <a:pt x="2908" y="490217"/>
                  </a:lnTo>
                  <a:lnTo>
                    <a:pt x="5484" y="488937"/>
                  </a:lnTo>
                  <a:lnTo>
                    <a:pt x="14113" y="476689"/>
                  </a:lnTo>
                  <a:lnTo>
                    <a:pt x="19945" y="468533"/>
                  </a:lnTo>
                  <a:lnTo>
                    <a:pt x="21810" y="466558"/>
                  </a:lnTo>
                  <a:lnTo>
                    <a:pt x="23786" y="464804"/>
                  </a:lnTo>
                  <a:lnTo>
                    <a:pt x="25666" y="462702"/>
                  </a:lnTo>
                  <a:lnTo>
                    <a:pt x="26946" y="459652"/>
                  </a:lnTo>
                  <a:lnTo>
                    <a:pt x="27752" y="456633"/>
                  </a:lnTo>
                  <a:lnTo>
                    <a:pt x="29981" y="450216"/>
                  </a:lnTo>
                  <a:lnTo>
                    <a:pt x="38958" y="430856"/>
                  </a:lnTo>
                  <a:lnTo>
                    <a:pt x="40585" y="424440"/>
                  </a:lnTo>
                  <a:lnTo>
                    <a:pt x="40823" y="422211"/>
                  </a:lnTo>
                  <a:lnTo>
                    <a:pt x="41281" y="421168"/>
                  </a:lnTo>
                  <a:lnTo>
                    <a:pt x="42450" y="419667"/>
                  </a:lnTo>
                  <a:lnTo>
                    <a:pt x="43857" y="418371"/>
                  </a:lnTo>
                  <a:lnTo>
                    <a:pt x="46307" y="417565"/>
                  </a:lnTo>
                  <a:lnTo>
                    <a:pt x="47587" y="416853"/>
                  </a:lnTo>
                  <a:lnTo>
                    <a:pt x="48867" y="417090"/>
                  </a:lnTo>
                  <a:lnTo>
                    <a:pt x="47587" y="425372"/>
                  </a:lnTo>
                  <a:lnTo>
                    <a:pt x="48993" y="427474"/>
                  </a:lnTo>
                  <a:lnTo>
                    <a:pt x="49799" y="427711"/>
                  </a:lnTo>
                  <a:lnTo>
                    <a:pt x="50621" y="423855"/>
                  </a:lnTo>
                  <a:lnTo>
                    <a:pt x="50842" y="422101"/>
                  </a:lnTo>
                  <a:lnTo>
                    <a:pt x="50621" y="420235"/>
                  </a:lnTo>
                  <a:lnTo>
                    <a:pt x="51901" y="420583"/>
                  </a:lnTo>
                  <a:lnTo>
                    <a:pt x="52723" y="420473"/>
                  </a:lnTo>
                  <a:lnTo>
                    <a:pt x="53292" y="419904"/>
                  </a:lnTo>
                  <a:lnTo>
                    <a:pt x="54225" y="418845"/>
                  </a:lnTo>
                  <a:lnTo>
                    <a:pt x="53071" y="416980"/>
                  </a:lnTo>
                  <a:lnTo>
                    <a:pt x="55046" y="413835"/>
                  </a:lnTo>
                  <a:lnTo>
                    <a:pt x="58555" y="410800"/>
                  </a:lnTo>
                  <a:lnTo>
                    <a:pt x="61589" y="409868"/>
                  </a:lnTo>
                  <a:lnTo>
                    <a:pt x="63091" y="410674"/>
                  </a:lnTo>
                  <a:lnTo>
                    <a:pt x="63091" y="412081"/>
                  </a:lnTo>
                  <a:lnTo>
                    <a:pt x="62632" y="413945"/>
                  </a:lnTo>
                  <a:lnTo>
                    <a:pt x="62980" y="416632"/>
                  </a:lnTo>
                  <a:lnTo>
                    <a:pt x="64150" y="418260"/>
                  </a:lnTo>
                  <a:lnTo>
                    <a:pt x="66252" y="419777"/>
                  </a:lnTo>
                  <a:lnTo>
                    <a:pt x="68464" y="420583"/>
                  </a:lnTo>
                  <a:lnTo>
                    <a:pt x="70329" y="420346"/>
                  </a:lnTo>
                  <a:lnTo>
                    <a:pt x="67405" y="413945"/>
                  </a:lnTo>
                  <a:lnTo>
                    <a:pt x="67295" y="410105"/>
                  </a:lnTo>
                  <a:lnTo>
                    <a:pt x="66710" y="408809"/>
                  </a:lnTo>
                  <a:lnTo>
                    <a:pt x="66125" y="407750"/>
                  </a:lnTo>
                  <a:lnTo>
                    <a:pt x="66014" y="406960"/>
                  </a:lnTo>
                  <a:lnTo>
                    <a:pt x="66473" y="405664"/>
                  </a:lnTo>
                  <a:lnTo>
                    <a:pt x="68464" y="402740"/>
                  </a:lnTo>
                  <a:lnTo>
                    <a:pt x="64260" y="404258"/>
                  </a:lnTo>
                  <a:lnTo>
                    <a:pt x="59140" y="407529"/>
                  </a:lnTo>
                  <a:lnTo>
                    <a:pt x="54462" y="411369"/>
                  </a:lnTo>
                  <a:lnTo>
                    <a:pt x="50969" y="415115"/>
                  </a:lnTo>
                  <a:lnTo>
                    <a:pt x="50384" y="413835"/>
                  </a:lnTo>
                  <a:lnTo>
                    <a:pt x="53181" y="410437"/>
                  </a:lnTo>
                  <a:lnTo>
                    <a:pt x="64845" y="391788"/>
                  </a:lnTo>
                  <a:lnTo>
                    <a:pt x="65430" y="390144"/>
                  </a:lnTo>
                  <a:lnTo>
                    <a:pt x="67295" y="387236"/>
                  </a:lnTo>
                  <a:lnTo>
                    <a:pt x="69744" y="380345"/>
                  </a:lnTo>
                  <a:lnTo>
                    <a:pt x="71025" y="378370"/>
                  </a:lnTo>
                  <a:lnTo>
                    <a:pt x="72779" y="376616"/>
                  </a:lnTo>
                  <a:lnTo>
                    <a:pt x="76161" y="374640"/>
                  </a:lnTo>
                  <a:lnTo>
                    <a:pt x="77789" y="373234"/>
                  </a:lnTo>
                  <a:lnTo>
                    <a:pt x="79085" y="371258"/>
                  </a:lnTo>
                  <a:lnTo>
                    <a:pt x="80128" y="369377"/>
                  </a:lnTo>
                  <a:lnTo>
                    <a:pt x="81297" y="368208"/>
                  </a:lnTo>
                  <a:lnTo>
                    <a:pt x="83036" y="368097"/>
                  </a:lnTo>
                  <a:lnTo>
                    <a:pt x="83036" y="368571"/>
                  </a:lnTo>
                  <a:lnTo>
                    <a:pt x="82688" y="369615"/>
                  </a:lnTo>
                  <a:lnTo>
                    <a:pt x="82688" y="370689"/>
                  </a:lnTo>
                  <a:lnTo>
                    <a:pt x="83510" y="371258"/>
                  </a:lnTo>
                  <a:lnTo>
                    <a:pt x="88646" y="372412"/>
                  </a:lnTo>
                  <a:lnTo>
                    <a:pt x="88867" y="371479"/>
                  </a:lnTo>
                  <a:lnTo>
                    <a:pt x="87714" y="369725"/>
                  </a:lnTo>
                  <a:lnTo>
                    <a:pt x="85485" y="367402"/>
                  </a:lnTo>
                  <a:lnTo>
                    <a:pt x="82925" y="365648"/>
                  </a:lnTo>
                  <a:lnTo>
                    <a:pt x="80586" y="365885"/>
                  </a:lnTo>
                  <a:lnTo>
                    <a:pt x="78958" y="368208"/>
                  </a:lnTo>
                  <a:lnTo>
                    <a:pt x="77093" y="371606"/>
                  </a:lnTo>
                  <a:lnTo>
                    <a:pt x="75576" y="373234"/>
                  </a:lnTo>
                  <a:lnTo>
                    <a:pt x="74991" y="370563"/>
                  </a:lnTo>
                  <a:lnTo>
                    <a:pt x="75687" y="367291"/>
                  </a:lnTo>
                  <a:lnTo>
                    <a:pt x="79085" y="361459"/>
                  </a:lnTo>
                  <a:lnTo>
                    <a:pt x="85485" y="343949"/>
                  </a:lnTo>
                  <a:lnTo>
                    <a:pt x="87951" y="337895"/>
                  </a:lnTo>
                  <a:lnTo>
                    <a:pt x="88757" y="335446"/>
                  </a:lnTo>
                  <a:lnTo>
                    <a:pt x="90148" y="329266"/>
                  </a:lnTo>
                  <a:lnTo>
                    <a:pt x="90732" y="328097"/>
                  </a:lnTo>
                  <a:lnTo>
                    <a:pt x="92376" y="327512"/>
                  </a:lnTo>
                  <a:lnTo>
                    <a:pt x="93308" y="326121"/>
                  </a:lnTo>
                  <a:lnTo>
                    <a:pt x="93308" y="325299"/>
                  </a:lnTo>
                  <a:lnTo>
                    <a:pt x="92961" y="320858"/>
                  </a:lnTo>
                  <a:lnTo>
                    <a:pt x="93071" y="318899"/>
                  </a:lnTo>
                  <a:lnTo>
                    <a:pt x="93419" y="317713"/>
                  </a:lnTo>
                  <a:lnTo>
                    <a:pt x="93767" y="316655"/>
                  </a:lnTo>
                  <a:lnTo>
                    <a:pt x="95632" y="312119"/>
                  </a:lnTo>
                  <a:lnTo>
                    <a:pt x="100183" y="299633"/>
                  </a:lnTo>
                  <a:lnTo>
                    <a:pt x="101938" y="290072"/>
                  </a:lnTo>
                  <a:lnTo>
                    <a:pt x="103929" y="284714"/>
                  </a:lnTo>
                  <a:lnTo>
                    <a:pt x="104040" y="283782"/>
                  </a:lnTo>
                  <a:lnTo>
                    <a:pt x="103692" y="282264"/>
                  </a:lnTo>
                  <a:lnTo>
                    <a:pt x="103803" y="281332"/>
                  </a:lnTo>
                  <a:lnTo>
                    <a:pt x="104277" y="280510"/>
                  </a:lnTo>
                  <a:lnTo>
                    <a:pt x="105557" y="279467"/>
                  </a:lnTo>
                  <a:lnTo>
                    <a:pt x="106015" y="278756"/>
                  </a:lnTo>
                  <a:lnTo>
                    <a:pt x="110108" y="270364"/>
                  </a:lnTo>
                  <a:lnTo>
                    <a:pt x="111041" y="267456"/>
                  </a:lnTo>
                  <a:lnTo>
                    <a:pt x="112321" y="265338"/>
                  </a:lnTo>
                  <a:lnTo>
                    <a:pt x="114423" y="265812"/>
                  </a:lnTo>
                  <a:lnTo>
                    <a:pt x="118153" y="268499"/>
                  </a:lnTo>
                  <a:lnTo>
                    <a:pt x="117568" y="264295"/>
                  </a:lnTo>
                  <a:lnTo>
                    <a:pt x="115830" y="263710"/>
                  </a:lnTo>
                  <a:lnTo>
                    <a:pt x="113617" y="263947"/>
                  </a:lnTo>
                  <a:lnTo>
                    <a:pt x="111863" y="262319"/>
                  </a:lnTo>
                  <a:lnTo>
                    <a:pt x="111736" y="259522"/>
                  </a:lnTo>
                  <a:lnTo>
                    <a:pt x="112558" y="255903"/>
                  </a:lnTo>
                  <a:lnTo>
                    <a:pt x="120018" y="237348"/>
                  </a:lnTo>
                  <a:lnTo>
                    <a:pt x="121298" y="237459"/>
                  </a:lnTo>
                  <a:lnTo>
                    <a:pt x="123400" y="239451"/>
                  </a:lnTo>
                  <a:lnTo>
                    <a:pt x="125502" y="240620"/>
                  </a:lnTo>
                  <a:lnTo>
                    <a:pt x="126324" y="238281"/>
                  </a:lnTo>
                  <a:lnTo>
                    <a:pt x="125849" y="236179"/>
                  </a:lnTo>
                  <a:lnTo>
                    <a:pt x="124680" y="236179"/>
                  </a:lnTo>
                  <a:lnTo>
                    <a:pt x="123289" y="236653"/>
                  </a:lnTo>
                  <a:lnTo>
                    <a:pt x="121883" y="236069"/>
                  </a:lnTo>
                  <a:lnTo>
                    <a:pt x="121187" y="234203"/>
                  </a:lnTo>
                  <a:lnTo>
                    <a:pt x="121424" y="232686"/>
                  </a:lnTo>
                  <a:lnTo>
                    <a:pt x="121883" y="231169"/>
                  </a:lnTo>
                  <a:lnTo>
                    <a:pt x="121535" y="229067"/>
                  </a:lnTo>
                  <a:lnTo>
                    <a:pt x="121661" y="227091"/>
                  </a:lnTo>
                  <a:lnTo>
                    <a:pt x="123874" y="220438"/>
                  </a:lnTo>
                  <a:lnTo>
                    <a:pt x="124459" y="217419"/>
                  </a:lnTo>
                  <a:lnTo>
                    <a:pt x="124569" y="214733"/>
                  </a:lnTo>
                  <a:lnTo>
                    <a:pt x="126324" y="205519"/>
                  </a:lnTo>
                  <a:lnTo>
                    <a:pt x="127604" y="203291"/>
                  </a:lnTo>
                  <a:lnTo>
                    <a:pt x="129579" y="200967"/>
                  </a:lnTo>
                  <a:lnTo>
                    <a:pt x="131571" y="198280"/>
                  </a:lnTo>
                  <a:lnTo>
                    <a:pt x="132377" y="195594"/>
                  </a:lnTo>
                  <a:lnTo>
                    <a:pt x="132740" y="194440"/>
                  </a:lnTo>
                  <a:lnTo>
                    <a:pt x="133783" y="193966"/>
                  </a:lnTo>
                  <a:lnTo>
                    <a:pt x="134716" y="193034"/>
                  </a:lnTo>
                  <a:lnTo>
                    <a:pt x="135411" y="190584"/>
                  </a:lnTo>
                  <a:lnTo>
                    <a:pt x="135300" y="189651"/>
                  </a:lnTo>
                  <a:lnTo>
                    <a:pt x="134953" y="188829"/>
                  </a:lnTo>
                  <a:lnTo>
                    <a:pt x="136707" y="185558"/>
                  </a:lnTo>
                  <a:lnTo>
                    <a:pt x="138098" y="181133"/>
                  </a:lnTo>
                  <a:lnTo>
                    <a:pt x="140310" y="174479"/>
                  </a:lnTo>
                  <a:lnTo>
                    <a:pt x="139504" y="172614"/>
                  </a:lnTo>
                  <a:lnTo>
                    <a:pt x="139963" y="171224"/>
                  </a:lnTo>
                  <a:lnTo>
                    <a:pt x="141717" y="168774"/>
                  </a:lnTo>
                  <a:lnTo>
                    <a:pt x="144625" y="165866"/>
                  </a:lnTo>
                  <a:lnTo>
                    <a:pt x="146269" y="162484"/>
                  </a:lnTo>
                  <a:lnTo>
                    <a:pt x="147786" y="158975"/>
                  </a:lnTo>
                  <a:lnTo>
                    <a:pt x="148007" y="156762"/>
                  </a:lnTo>
                  <a:lnTo>
                    <a:pt x="148481" y="153254"/>
                  </a:lnTo>
                  <a:lnTo>
                    <a:pt x="148592" y="151626"/>
                  </a:lnTo>
                  <a:lnTo>
                    <a:pt x="149177" y="149524"/>
                  </a:lnTo>
                  <a:lnTo>
                    <a:pt x="150820" y="144040"/>
                  </a:lnTo>
                  <a:lnTo>
                    <a:pt x="151278" y="143692"/>
                  </a:lnTo>
                  <a:lnTo>
                    <a:pt x="151753" y="143582"/>
                  </a:lnTo>
                  <a:lnTo>
                    <a:pt x="152448" y="143234"/>
                  </a:lnTo>
                  <a:lnTo>
                    <a:pt x="152922" y="142539"/>
                  </a:lnTo>
                  <a:lnTo>
                    <a:pt x="152922" y="141717"/>
                  </a:lnTo>
                  <a:lnTo>
                    <a:pt x="153728" y="137513"/>
                  </a:lnTo>
                  <a:lnTo>
                    <a:pt x="154313" y="133894"/>
                  </a:lnTo>
                  <a:lnTo>
                    <a:pt x="153491" y="132614"/>
                  </a:lnTo>
                  <a:lnTo>
                    <a:pt x="151863" y="131444"/>
                  </a:lnTo>
                  <a:lnTo>
                    <a:pt x="150346" y="130986"/>
                  </a:lnTo>
                  <a:lnTo>
                    <a:pt x="150583" y="129927"/>
                  </a:lnTo>
                  <a:lnTo>
                    <a:pt x="153033" y="129706"/>
                  </a:lnTo>
                  <a:lnTo>
                    <a:pt x="154313" y="128078"/>
                  </a:lnTo>
                  <a:lnTo>
                    <a:pt x="155245" y="125612"/>
                  </a:lnTo>
                  <a:lnTo>
                    <a:pt x="155957" y="123748"/>
                  </a:lnTo>
                  <a:lnTo>
                    <a:pt x="156652" y="122230"/>
                  </a:lnTo>
                  <a:lnTo>
                    <a:pt x="157237" y="121298"/>
                  </a:lnTo>
                  <a:lnTo>
                    <a:pt x="157806" y="120476"/>
                  </a:lnTo>
                  <a:lnTo>
                    <a:pt x="158153" y="120824"/>
                  </a:lnTo>
                  <a:lnTo>
                    <a:pt x="157806" y="121409"/>
                  </a:lnTo>
                  <a:lnTo>
                    <a:pt x="156178" y="125850"/>
                  </a:lnTo>
                  <a:lnTo>
                    <a:pt x="158390" y="124680"/>
                  </a:lnTo>
                  <a:lnTo>
                    <a:pt x="160382" y="122578"/>
                  </a:lnTo>
                  <a:lnTo>
                    <a:pt x="162247" y="121061"/>
                  </a:lnTo>
                  <a:lnTo>
                    <a:pt x="158738" y="117916"/>
                  </a:lnTo>
                  <a:lnTo>
                    <a:pt x="157458" y="114771"/>
                  </a:lnTo>
                  <a:lnTo>
                    <a:pt x="158975" y="108465"/>
                  </a:lnTo>
                  <a:lnTo>
                    <a:pt x="160966" y="105557"/>
                  </a:lnTo>
                  <a:lnTo>
                    <a:pt x="162484" y="100879"/>
                  </a:lnTo>
                  <a:lnTo>
                    <a:pt x="163416" y="99725"/>
                  </a:lnTo>
                  <a:lnTo>
                    <a:pt x="162721" y="104387"/>
                  </a:lnTo>
                  <a:lnTo>
                    <a:pt x="162594" y="108465"/>
                  </a:lnTo>
                  <a:lnTo>
                    <a:pt x="163764" y="110693"/>
                  </a:lnTo>
                  <a:lnTo>
                    <a:pt x="165502" y="111499"/>
                  </a:lnTo>
                  <a:lnTo>
                    <a:pt x="167257" y="113269"/>
                  </a:lnTo>
                  <a:lnTo>
                    <a:pt x="168078" y="112906"/>
                  </a:lnTo>
                  <a:lnTo>
                    <a:pt x="169011" y="111626"/>
                  </a:lnTo>
                  <a:lnTo>
                    <a:pt x="171224" y="110693"/>
                  </a:lnTo>
                  <a:lnTo>
                    <a:pt x="171334" y="109508"/>
                  </a:lnTo>
                  <a:lnTo>
                    <a:pt x="168884" y="108575"/>
                  </a:lnTo>
                  <a:lnTo>
                    <a:pt x="167841" y="106489"/>
                  </a:lnTo>
                  <a:lnTo>
                    <a:pt x="168189" y="103692"/>
                  </a:lnTo>
                  <a:lnTo>
                    <a:pt x="169359" y="100547"/>
                  </a:lnTo>
                  <a:lnTo>
                    <a:pt x="165977" y="100657"/>
                  </a:lnTo>
                  <a:lnTo>
                    <a:pt x="163875" y="97971"/>
                  </a:lnTo>
                  <a:lnTo>
                    <a:pt x="162942" y="96690"/>
                  </a:lnTo>
                  <a:lnTo>
                    <a:pt x="163527" y="94826"/>
                  </a:lnTo>
                  <a:lnTo>
                    <a:pt x="165629" y="90274"/>
                  </a:lnTo>
                  <a:lnTo>
                    <a:pt x="167146" y="86908"/>
                  </a:lnTo>
                  <a:lnTo>
                    <a:pt x="170054" y="85011"/>
                  </a:lnTo>
                  <a:lnTo>
                    <a:pt x="171224" y="83747"/>
                  </a:lnTo>
                  <a:lnTo>
                    <a:pt x="172504" y="83036"/>
                  </a:lnTo>
                  <a:lnTo>
                    <a:pt x="173910" y="82799"/>
                  </a:lnTo>
                  <a:lnTo>
                    <a:pt x="175301" y="82230"/>
                  </a:lnTo>
                  <a:lnTo>
                    <a:pt x="176708" y="80713"/>
                  </a:lnTo>
                  <a:lnTo>
                    <a:pt x="175886" y="80823"/>
                  </a:lnTo>
                  <a:lnTo>
                    <a:pt x="175427" y="80823"/>
                  </a:lnTo>
                  <a:lnTo>
                    <a:pt x="174843" y="80934"/>
                  </a:lnTo>
                  <a:lnTo>
                    <a:pt x="174147" y="81297"/>
                  </a:lnTo>
                  <a:lnTo>
                    <a:pt x="172741" y="79891"/>
                  </a:lnTo>
                  <a:lnTo>
                    <a:pt x="171334" y="80017"/>
                  </a:lnTo>
                  <a:lnTo>
                    <a:pt x="170054" y="81297"/>
                  </a:lnTo>
                  <a:lnTo>
                    <a:pt x="169122" y="82103"/>
                  </a:lnTo>
                  <a:lnTo>
                    <a:pt x="168078" y="83510"/>
                  </a:lnTo>
                  <a:lnTo>
                    <a:pt x="169248" y="78958"/>
                  </a:lnTo>
                  <a:lnTo>
                    <a:pt x="169122" y="74533"/>
                  </a:lnTo>
                  <a:lnTo>
                    <a:pt x="167731" y="70803"/>
                  </a:lnTo>
                  <a:lnTo>
                    <a:pt x="165392" y="68701"/>
                  </a:lnTo>
                  <a:lnTo>
                    <a:pt x="169248" y="63912"/>
                  </a:lnTo>
                  <a:lnTo>
                    <a:pt x="170639" y="61131"/>
                  </a:lnTo>
                  <a:lnTo>
                    <a:pt x="172851" y="52723"/>
                  </a:lnTo>
                  <a:lnTo>
                    <a:pt x="173215" y="49104"/>
                  </a:lnTo>
                  <a:lnTo>
                    <a:pt x="172851" y="45611"/>
                  </a:lnTo>
                  <a:lnTo>
                    <a:pt x="171113" y="42340"/>
                  </a:lnTo>
                  <a:lnTo>
                    <a:pt x="172393" y="40933"/>
                  </a:lnTo>
                  <a:lnTo>
                    <a:pt x="173563" y="40585"/>
                  </a:lnTo>
                  <a:lnTo>
                    <a:pt x="174843" y="40238"/>
                  </a:lnTo>
                  <a:lnTo>
                    <a:pt x="178098" y="38262"/>
                  </a:lnTo>
                  <a:lnTo>
                    <a:pt x="178810" y="37440"/>
                  </a:lnTo>
                  <a:lnTo>
                    <a:pt x="179853" y="35702"/>
                  </a:lnTo>
                  <a:lnTo>
                    <a:pt x="181133" y="32651"/>
                  </a:lnTo>
                  <a:lnTo>
                    <a:pt x="181955" y="29270"/>
                  </a:lnTo>
                  <a:lnTo>
                    <a:pt x="182539" y="25777"/>
                  </a:lnTo>
                  <a:lnTo>
                    <a:pt x="182776" y="22395"/>
                  </a:lnTo>
                  <a:lnTo>
                    <a:pt x="182539" y="16436"/>
                  </a:lnTo>
                  <a:lnTo>
                    <a:pt x="179742" y="3493"/>
                  </a:lnTo>
                  <a:lnTo>
                    <a:pt x="179853" y="111"/>
                  </a:lnTo>
                  <a:lnTo>
                    <a:pt x="182081" y="0"/>
                  </a:lnTo>
                  <a:lnTo>
                    <a:pt x="181607" y="474"/>
                  </a:lnTo>
                  <a:lnTo>
                    <a:pt x="181370" y="933"/>
                  </a:lnTo>
                  <a:lnTo>
                    <a:pt x="180911" y="1976"/>
                  </a:lnTo>
                  <a:lnTo>
                    <a:pt x="183709" y="2908"/>
                  </a:lnTo>
                  <a:lnTo>
                    <a:pt x="186506" y="5358"/>
                  </a:lnTo>
                  <a:lnTo>
                    <a:pt x="188845" y="8281"/>
                  </a:lnTo>
                  <a:lnTo>
                    <a:pt x="190347" y="10842"/>
                  </a:lnTo>
                  <a:lnTo>
                    <a:pt x="192101" y="12485"/>
                  </a:lnTo>
                  <a:lnTo>
                    <a:pt x="195957" y="12944"/>
                  </a:lnTo>
                  <a:lnTo>
                    <a:pt x="197237" y="14003"/>
                  </a:lnTo>
                  <a:lnTo>
                    <a:pt x="197585" y="16436"/>
                  </a:lnTo>
                  <a:lnTo>
                    <a:pt x="197000" y="18554"/>
                  </a:lnTo>
                  <a:lnTo>
                    <a:pt x="196653" y="20514"/>
                  </a:lnTo>
                  <a:lnTo>
                    <a:pt x="197822" y="22632"/>
                  </a:lnTo>
                  <a:lnTo>
                    <a:pt x="198043" y="20640"/>
                  </a:lnTo>
                  <a:lnTo>
                    <a:pt x="198644" y="19013"/>
                  </a:lnTo>
                  <a:lnTo>
                    <a:pt x="199687" y="18064"/>
                  </a:lnTo>
                  <a:lnTo>
                    <a:pt x="201204" y="17954"/>
                  </a:lnTo>
                  <a:lnTo>
                    <a:pt x="201426" y="17132"/>
                  </a:lnTo>
                  <a:lnTo>
                    <a:pt x="200620" y="15978"/>
                  </a:lnTo>
                  <a:lnTo>
                    <a:pt x="198992" y="12833"/>
                  </a:lnTo>
                  <a:lnTo>
                    <a:pt x="198043" y="12011"/>
                  </a:lnTo>
                  <a:lnTo>
                    <a:pt x="196890" y="11664"/>
                  </a:lnTo>
                  <a:lnTo>
                    <a:pt x="195831" y="11079"/>
                  </a:lnTo>
                  <a:lnTo>
                    <a:pt x="195009" y="10146"/>
                  </a:lnTo>
                  <a:lnTo>
                    <a:pt x="194314" y="8993"/>
                  </a:lnTo>
                  <a:lnTo>
                    <a:pt x="196542" y="8645"/>
                  </a:lnTo>
                  <a:lnTo>
                    <a:pt x="200730" y="9230"/>
                  </a:lnTo>
                  <a:lnTo>
                    <a:pt x="202832" y="8392"/>
                  </a:lnTo>
                  <a:lnTo>
                    <a:pt x="204586" y="8045"/>
                  </a:lnTo>
                  <a:lnTo>
                    <a:pt x="205629" y="9451"/>
                  </a:lnTo>
                  <a:lnTo>
                    <a:pt x="207147" y="12944"/>
                  </a:lnTo>
                  <a:lnTo>
                    <a:pt x="208790" y="14224"/>
                  </a:lnTo>
                  <a:lnTo>
                    <a:pt x="210529" y="14461"/>
                  </a:lnTo>
                  <a:lnTo>
                    <a:pt x="220912" y="14698"/>
                  </a:lnTo>
                  <a:lnTo>
                    <a:pt x="222777" y="14224"/>
                  </a:lnTo>
                  <a:lnTo>
                    <a:pt x="221497" y="12359"/>
                  </a:lnTo>
                  <a:lnTo>
                    <a:pt x="220786" y="11790"/>
                  </a:lnTo>
                  <a:lnTo>
                    <a:pt x="222429" y="11553"/>
                  </a:lnTo>
                  <a:lnTo>
                    <a:pt x="225922" y="12359"/>
                  </a:lnTo>
                  <a:lnTo>
                    <a:pt x="227914" y="12248"/>
                  </a:lnTo>
                  <a:lnTo>
                    <a:pt x="231295" y="10842"/>
                  </a:lnTo>
                  <a:lnTo>
                    <a:pt x="233034" y="10494"/>
                  </a:lnTo>
                  <a:lnTo>
                    <a:pt x="235373" y="10605"/>
                  </a:lnTo>
                  <a:lnTo>
                    <a:pt x="236653" y="11316"/>
                  </a:lnTo>
                  <a:lnTo>
                    <a:pt x="237712" y="12596"/>
                  </a:lnTo>
                  <a:lnTo>
                    <a:pt x="241790" y="21826"/>
                  </a:lnTo>
                  <a:lnTo>
                    <a:pt x="242264" y="23201"/>
                  </a:lnTo>
                  <a:lnTo>
                    <a:pt x="243765" y="25082"/>
                  </a:lnTo>
                  <a:lnTo>
                    <a:pt x="255081" y="29617"/>
                  </a:lnTo>
                  <a:lnTo>
                    <a:pt x="261624" y="31024"/>
                  </a:lnTo>
                  <a:lnTo>
                    <a:pt x="263252" y="30550"/>
                  </a:lnTo>
                  <a:lnTo>
                    <a:pt x="267219" y="27294"/>
                  </a:lnTo>
                  <a:lnTo>
                    <a:pt x="269321" y="26361"/>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E38C382-B813-A336-4A86-9E521513DE39}"/>
                </a:ext>
              </a:extLst>
            </p:cNvPr>
            <p:cNvSpPr/>
            <p:nvPr/>
          </p:nvSpPr>
          <p:spPr>
            <a:xfrm>
              <a:off x="8356804" y="7402815"/>
              <a:ext cx="1102664" cy="525444"/>
            </a:xfrm>
            <a:custGeom>
              <a:avLst/>
              <a:gdLst>
                <a:gd name="connsiteX0" fmla="*/ 1063359 w 1102664"/>
                <a:gd name="connsiteY0" fmla="*/ 78136 h 525444"/>
                <a:gd name="connsiteX1" fmla="*/ 1067326 w 1102664"/>
                <a:gd name="connsiteY1" fmla="*/ 99852 h 525444"/>
                <a:gd name="connsiteX2" fmla="*/ 1071182 w 1102664"/>
                <a:gd name="connsiteY2" fmla="*/ 121408 h 525444"/>
                <a:gd name="connsiteX3" fmla="*/ 1075133 w 1102664"/>
                <a:gd name="connsiteY3" fmla="*/ 142997 h 525444"/>
                <a:gd name="connsiteX4" fmla="*/ 1079116 w 1102664"/>
                <a:gd name="connsiteY4" fmla="*/ 164696 h 525444"/>
                <a:gd name="connsiteX5" fmla="*/ 1082956 w 1102664"/>
                <a:gd name="connsiteY5" fmla="*/ 186253 h 525444"/>
                <a:gd name="connsiteX6" fmla="*/ 1086923 w 1102664"/>
                <a:gd name="connsiteY6" fmla="*/ 207953 h 525444"/>
                <a:gd name="connsiteX7" fmla="*/ 1090890 w 1102664"/>
                <a:gd name="connsiteY7" fmla="*/ 229541 h 525444"/>
                <a:gd name="connsiteX8" fmla="*/ 1094857 w 1102664"/>
                <a:gd name="connsiteY8" fmla="*/ 251225 h 525444"/>
                <a:gd name="connsiteX9" fmla="*/ 1095900 w 1102664"/>
                <a:gd name="connsiteY9" fmla="*/ 285283 h 525444"/>
                <a:gd name="connsiteX10" fmla="*/ 1096832 w 1102664"/>
                <a:gd name="connsiteY10" fmla="*/ 319341 h 525444"/>
                <a:gd name="connsiteX11" fmla="*/ 1097765 w 1102664"/>
                <a:gd name="connsiteY11" fmla="*/ 353399 h 525444"/>
                <a:gd name="connsiteX12" fmla="*/ 1098808 w 1102664"/>
                <a:gd name="connsiteY12" fmla="*/ 387584 h 525444"/>
                <a:gd name="connsiteX13" fmla="*/ 1099740 w 1102664"/>
                <a:gd name="connsiteY13" fmla="*/ 421626 h 525444"/>
                <a:gd name="connsiteX14" fmla="*/ 1100799 w 1102664"/>
                <a:gd name="connsiteY14" fmla="*/ 455700 h 525444"/>
                <a:gd name="connsiteX15" fmla="*/ 1101732 w 1102664"/>
                <a:gd name="connsiteY15" fmla="*/ 489885 h 525444"/>
                <a:gd name="connsiteX16" fmla="*/ 1102664 w 1102664"/>
                <a:gd name="connsiteY16" fmla="*/ 523927 h 525444"/>
                <a:gd name="connsiteX17" fmla="*/ 1101953 w 1102664"/>
                <a:gd name="connsiteY17" fmla="*/ 523817 h 525444"/>
                <a:gd name="connsiteX18" fmla="*/ 1098698 w 1102664"/>
                <a:gd name="connsiteY18" fmla="*/ 523927 h 525444"/>
                <a:gd name="connsiteX19" fmla="*/ 1096248 w 1102664"/>
                <a:gd name="connsiteY19" fmla="*/ 522773 h 525444"/>
                <a:gd name="connsiteX20" fmla="*/ 1096248 w 1102664"/>
                <a:gd name="connsiteY20" fmla="*/ 523927 h 525444"/>
                <a:gd name="connsiteX21" fmla="*/ 1089942 w 1102664"/>
                <a:gd name="connsiteY21" fmla="*/ 522063 h 525444"/>
                <a:gd name="connsiteX22" fmla="*/ 1087966 w 1102664"/>
                <a:gd name="connsiteY22" fmla="*/ 521130 h 525444"/>
                <a:gd name="connsiteX23" fmla="*/ 1088425 w 1102664"/>
                <a:gd name="connsiteY23" fmla="*/ 520308 h 525444"/>
                <a:gd name="connsiteX24" fmla="*/ 1088772 w 1102664"/>
                <a:gd name="connsiteY24" fmla="*/ 519612 h 525444"/>
                <a:gd name="connsiteX25" fmla="*/ 1085991 w 1102664"/>
                <a:gd name="connsiteY25" fmla="*/ 519486 h 525444"/>
                <a:gd name="connsiteX26" fmla="*/ 1082608 w 1102664"/>
                <a:gd name="connsiteY26" fmla="*/ 520308 h 525444"/>
                <a:gd name="connsiteX27" fmla="*/ 1081566 w 1102664"/>
                <a:gd name="connsiteY27" fmla="*/ 518917 h 525444"/>
                <a:gd name="connsiteX28" fmla="*/ 1080048 w 1102664"/>
                <a:gd name="connsiteY28" fmla="*/ 518095 h 525444"/>
                <a:gd name="connsiteX29" fmla="*/ 1078184 w 1102664"/>
                <a:gd name="connsiteY29" fmla="*/ 517637 h 525444"/>
                <a:gd name="connsiteX30" fmla="*/ 1076303 w 1102664"/>
                <a:gd name="connsiteY30" fmla="*/ 517400 h 525444"/>
                <a:gd name="connsiteX31" fmla="*/ 1075370 w 1102664"/>
                <a:gd name="connsiteY31" fmla="*/ 517400 h 525444"/>
                <a:gd name="connsiteX32" fmla="*/ 1073964 w 1102664"/>
                <a:gd name="connsiteY32" fmla="*/ 518222 h 525444"/>
                <a:gd name="connsiteX33" fmla="*/ 1073031 w 1102664"/>
                <a:gd name="connsiteY33" fmla="*/ 518443 h 525444"/>
                <a:gd name="connsiteX34" fmla="*/ 1072336 w 1102664"/>
                <a:gd name="connsiteY34" fmla="*/ 518222 h 525444"/>
                <a:gd name="connsiteX35" fmla="*/ 1071182 w 1102664"/>
                <a:gd name="connsiteY35" fmla="*/ 516815 h 525444"/>
                <a:gd name="connsiteX36" fmla="*/ 1068843 w 1102664"/>
                <a:gd name="connsiteY36" fmla="*/ 515773 h 525444"/>
                <a:gd name="connsiteX37" fmla="*/ 1066520 w 1102664"/>
                <a:gd name="connsiteY37" fmla="*/ 512153 h 525444"/>
                <a:gd name="connsiteX38" fmla="*/ 1064655 w 1102664"/>
                <a:gd name="connsiteY38" fmla="*/ 511458 h 525444"/>
                <a:gd name="connsiteX39" fmla="*/ 1062996 w 1102664"/>
                <a:gd name="connsiteY39" fmla="*/ 511458 h 525444"/>
                <a:gd name="connsiteX40" fmla="*/ 1059629 w 1102664"/>
                <a:gd name="connsiteY40" fmla="*/ 510525 h 525444"/>
                <a:gd name="connsiteX41" fmla="*/ 1051111 w 1102664"/>
                <a:gd name="connsiteY41" fmla="*/ 509356 h 525444"/>
                <a:gd name="connsiteX42" fmla="*/ 1045974 w 1102664"/>
                <a:gd name="connsiteY42" fmla="*/ 504804 h 525444"/>
                <a:gd name="connsiteX43" fmla="*/ 1043888 w 1102664"/>
                <a:gd name="connsiteY43" fmla="*/ 501422 h 525444"/>
                <a:gd name="connsiteX44" fmla="*/ 1043193 w 1102664"/>
                <a:gd name="connsiteY44" fmla="*/ 500490 h 525444"/>
                <a:gd name="connsiteX45" fmla="*/ 1041786 w 1102664"/>
                <a:gd name="connsiteY45" fmla="*/ 499652 h 525444"/>
                <a:gd name="connsiteX46" fmla="*/ 1040633 w 1102664"/>
                <a:gd name="connsiteY46" fmla="*/ 499210 h 525444"/>
                <a:gd name="connsiteX47" fmla="*/ 1039811 w 1102664"/>
                <a:gd name="connsiteY47" fmla="*/ 498277 h 525444"/>
                <a:gd name="connsiteX48" fmla="*/ 1039337 w 1102664"/>
                <a:gd name="connsiteY48" fmla="*/ 495938 h 525444"/>
                <a:gd name="connsiteX49" fmla="*/ 1038989 w 1102664"/>
                <a:gd name="connsiteY49" fmla="*/ 495227 h 525444"/>
                <a:gd name="connsiteX50" fmla="*/ 1038040 w 1102664"/>
                <a:gd name="connsiteY50" fmla="*/ 494421 h 525444"/>
                <a:gd name="connsiteX51" fmla="*/ 1036998 w 1102664"/>
                <a:gd name="connsiteY51" fmla="*/ 493725 h 525444"/>
                <a:gd name="connsiteX52" fmla="*/ 1036065 w 1102664"/>
                <a:gd name="connsiteY52" fmla="*/ 493488 h 525444"/>
                <a:gd name="connsiteX53" fmla="*/ 1031514 w 1102664"/>
                <a:gd name="connsiteY53" fmla="*/ 493488 h 525444"/>
                <a:gd name="connsiteX54" fmla="*/ 1029538 w 1102664"/>
                <a:gd name="connsiteY54" fmla="*/ 493030 h 525444"/>
                <a:gd name="connsiteX55" fmla="*/ 1027452 w 1102664"/>
                <a:gd name="connsiteY55" fmla="*/ 491623 h 525444"/>
                <a:gd name="connsiteX56" fmla="*/ 1022995 w 1102664"/>
                <a:gd name="connsiteY56" fmla="*/ 487530 h 525444"/>
                <a:gd name="connsiteX57" fmla="*/ 1020672 w 1102664"/>
                <a:gd name="connsiteY57" fmla="*/ 486140 h 525444"/>
                <a:gd name="connsiteX58" fmla="*/ 1016594 w 1102664"/>
                <a:gd name="connsiteY58" fmla="*/ 485333 h 525444"/>
                <a:gd name="connsiteX59" fmla="*/ 1015772 w 1102664"/>
                <a:gd name="connsiteY59" fmla="*/ 484401 h 525444"/>
                <a:gd name="connsiteX60" fmla="*/ 1015203 w 1102664"/>
                <a:gd name="connsiteY60" fmla="*/ 483342 h 525444"/>
                <a:gd name="connsiteX61" fmla="*/ 1014492 w 1102664"/>
                <a:gd name="connsiteY61" fmla="*/ 482409 h 525444"/>
                <a:gd name="connsiteX62" fmla="*/ 1012991 w 1102664"/>
                <a:gd name="connsiteY62" fmla="*/ 481477 h 525444"/>
                <a:gd name="connsiteX63" fmla="*/ 1004235 w 1102664"/>
                <a:gd name="connsiteY63" fmla="*/ 479028 h 525444"/>
                <a:gd name="connsiteX64" fmla="*/ 1002133 w 1102664"/>
                <a:gd name="connsiteY64" fmla="*/ 479375 h 525444"/>
                <a:gd name="connsiteX65" fmla="*/ 999810 w 1102664"/>
                <a:gd name="connsiteY65" fmla="*/ 481477 h 525444"/>
                <a:gd name="connsiteX66" fmla="*/ 999083 w 1102664"/>
                <a:gd name="connsiteY66" fmla="*/ 483926 h 525444"/>
                <a:gd name="connsiteX67" fmla="*/ 998972 w 1102664"/>
                <a:gd name="connsiteY67" fmla="*/ 486598 h 525444"/>
                <a:gd name="connsiteX68" fmla="*/ 998387 w 1102664"/>
                <a:gd name="connsiteY68" fmla="*/ 488352 h 525444"/>
                <a:gd name="connsiteX69" fmla="*/ 996760 w 1102664"/>
                <a:gd name="connsiteY69" fmla="*/ 487530 h 525444"/>
                <a:gd name="connsiteX70" fmla="*/ 996064 w 1102664"/>
                <a:gd name="connsiteY70" fmla="*/ 488810 h 525444"/>
                <a:gd name="connsiteX71" fmla="*/ 995116 w 1102664"/>
                <a:gd name="connsiteY71" fmla="*/ 489521 h 525444"/>
                <a:gd name="connsiteX72" fmla="*/ 993963 w 1102664"/>
                <a:gd name="connsiteY72" fmla="*/ 490106 h 525444"/>
                <a:gd name="connsiteX73" fmla="*/ 992556 w 1102664"/>
                <a:gd name="connsiteY73" fmla="*/ 490928 h 525444"/>
                <a:gd name="connsiteX74" fmla="*/ 991054 w 1102664"/>
                <a:gd name="connsiteY74" fmla="*/ 490106 h 525444"/>
                <a:gd name="connsiteX75" fmla="*/ 990122 w 1102664"/>
                <a:gd name="connsiteY75" fmla="*/ 490106 h 525444"/>
                <a:gd name="connsiteX76" fmla="*/ 989774 w 1102664"/>
                <a:gd name="connsiteY76" fmla="*/ 491623 h 525444"/>
                <a:gd name="connsiteX77" fmla="*/ 989774 w 1102664"/>
                <a:gd name="connsiteY77" fmla="*/ 492793 h 525444"/>
                <a:gd name="connsiteX78" fmla="*/ 989537 w 1102664"/>
                <a:gd name="connsiteY78" fmla="*/ 493488 h 525444"/>
                <a:gd name="connsiteX79" fmla="*/ 988952 w 1102664"/>
                <a:gd name="connsiteY79" fmla="*/ 493947 h 525444"/>
                <a:gd name="connsiteX80" fmla="*/ 988146 w 1102664"/>
                <a:gd name="connsiteY80" fmla="*/ 494421 h 525444"/>
                <a:gd name="connsiteX81" fmla="*/ 987088 w 1102664"/>
                <a:gd name="connsiteY81" fmla="*/ 494532 h 525444"/>
                <a:gd name="connsiteX82" fmla="*/ 976119 w 1102664"/>
                <a:gd name="connsiteY82" fmla="*/ 494657 h 525444"/>
                <a:gd name="connsiteX83" fmla="*/ 974728 w 1102664"/>
                <a:gd name="connsiteY83" fmla="*/ 495006 h 525444"/>
                <a:gd name="connsiteX84" fmla="*/ 973796 w 1102664"/>
                <a:gd name="connsiteY84" fmla="*/ 493836 h 525444"/>
                <a:gd name="connsiteX85" fmla="*/ 972959 w 1102664"/>
                <a:gd name="connsiteY85" fmla="*/ 493235 h 525444"/>
                <a:gd name="connsiteX86" fmla="*/ 971915 w 1102664"/>
                <a:gd name="connsiteY86" fmla="*/ 492903 h 525444"/>
                <a:gd name="connsiteX87" fmla="*/ 970635 w 1102664"/>
                <a:gd name="connsiteY87" fmla="*/ 492903 h 525444"/>
                <a:gd name="connsiteX88" fmla="*/ 970161 w 1102664"/>
                <a:gd name="connsiteY88" fmla="*/ 493235 h 525444"/>
                <a:gd name="connsiteX89" fmla="*/ 969339 w 1102664"/>
                <a:gd name="connsiteY89" fmla="*/ 493836 h 525444"/>
                <a:gd name="connsiteX90" fmla="*/ 968770 w 1102664"/>
                <a:gd name="connsiteY90" fmla="*/ 494184 h 525444"/>
                <a:gd name="connsiteX91" fmla="*/ 968423 w 1102664"/>
                <a:gd name="connsiteY91" fmla="*/ 493599 h 525444"/>
                <a:gd name="connsiteX92" fmla="*/ 967838 w 1102664"/>
                <a:gd name="connsiteY92" fmla="*/ 492793 h 525444"/>
                <a:gd name="connsiteX93" fmla="*/ 967490 w 1102664"/>
                <a:gd name="connsiteY93" fmla="*/ 492208 h 525444"/>
                <a:gd name="connsiteX94" fmla="*/ 967490 w 1102664"/>
                <a:gd name="connsiteY94" fmla="*/ 491971 h 525444"/>
                <a:gd name="connsiteX95" fmla="*/ 963413 w 1102664"/>
                <a:gd name="connsiteY95" fmla="*/ 492098 h 525444"/>
                <a:gd name="connsiteX96" fmla="*/ 961658 w 1102664"/>
                <a:gd name="connsiteY96" fmla="*/ 491276 h 525444"/>
                <a:gd name="connsiteX97" fmla="*/ 962828 w 1102664"/>
                <a:gd name="connsiteY97" fmla="*/ 488937 h 525444"/>
                <a:gd name="connsiteX98" fmla="*/ 961785 w 1102664"/>
                <a:gd name="connsiteY98" fmla="*/ 486598 h 525444"/>
                <a:gd name="connsiteX99" fmla="*/ 960268 w 1102664"/>
                <a:gd name="connsiteY99" fmla="*/ 485444 h 525444"/>
                <a:gd name="connsiteX100" fmla="*/ 958497 w 1102664"/>
                <a:gd name="connsiteY100" fmla="*/ 484622 h 525444"/>
                <a:gd name="connsiteX101" fmla="*/ 956743 w 1102664"/>
                <a:gd name="connsiteY101" fmla="*/ 483342 h 525444"/>
                <a:gd name="connsiteX102" fmla="*/ 955005 w 1102664"/>
                <a:gd name="connsiteY102" fmla="*/ 482757 h 525444"/>
                <a:gd name="connsiteX103" fmla="*/ 953598 w 1102664"/>
                <a:gd name="connsiteY103" fmla="*/ 484164 h 525444"/>
                <a:gd name="connsiteX104" fmla="*/ 951970 w 1102664"/>
                <a:gd name="connsiteY104" fmla="*/ 487182 h 525444"/>
                <a:gd name="connsiteX105" fmla="*/ 951038 w 1102664"/>
                <a:gd name="connsiteY105" fmla="*/ 487182 h 525444"/>
                <a:gd name="connsiteX106" fmla="*/ 948825 w 1102664"/>
                <a:gd name="connsiteY106" fmla="*/ 486471 h 525444"/>
                <a:gd name="connsiteX107" fmla="*/ 948478 w 1102664"/>
                <a:gd name="connsiteY107" fmla="*/ 486835 h 525444"/>
                <a:gd name="connsiteX108" fmla="*/ 945428 w 1102664"/>
                <a:gd name="connsiteY108" fmla="*/ 488589 h 525444"/>
                <a:gd name="connsiteX109" fmla="*/ 944037 w 1102664"/>
                <a:gd name="connsiteY109" fmla="*/ 488937 h 525444"/>
                <a:gd name="connsiteX110" fmla="*/ 942646 w 1102664"/>
                <a:gd name="connsiteY110" fmla="*/ 489885 h 525444"/>
                <a:gd name="connsiteX111" fmla="*/ 941366 w 1102664"/>
                <a:gd name="connsiteY111" fmla="*/ 490928 h 525444"/>
                <a:gd name="connsiteX112" fmla="*/ 940544 w 1102664"/>
                <a:gd name="connsiteY112" fmla="*/ 491971 h 525444"/>
                <a:gd name="connsiteX113" fmla="*/ 939264 w 1102664"/>
                <a:gd name="connsiteY113" fmla="*/ 491971 h 525444"/>
                <a:gd name="connsiteX114" fmla="*/ 937288 w 1102664"/>
                <a:gd name="connsiteY114" fmla="*/ 492208 h 525444"/>
                <a:gd name="connsiteX115" fmla="*/ 933069 w 1102664"/>
                <a:gd name="connsiteY115" fmla="*/ 492318 h 525444"/>
                <a:gd name="connsiteX116" fmla="*/ 932136 w 1102664"/>
                <a:gd name="connsiteY116" fmla="*/ 493362 h 525444"/>
                <a:gd name="connsiteX117" fmla="*/ 932831 w 1102664"/>
                <a:gd name="connsiteY117" fmla="*/ 497693 h 525444"/>
                <a:gd name="connsiteX118" fmla="*/ 931441 w 1102664"/>
                <a:gd name="connsiteY118" fmla="*/ 498862 h 525444"/>
                <a:gd name="connsiteX119" fmla="*/ 930508 w 1102664"/>
                <a:gd name="connsiteY119" fmla="*/ 498498 h 525444"/>
                <a:gd name="connsiteX120" fmla="*/ 929813 w 1102664"/>
                <a:gd name="connsiteY120" fmla="*/ 497803 h 525444"/>
                <a:gd name="connsiteX121" fmla="*/ 929102 w 1102664"/>
                <a:gd name="connsiteY121" fmla="*/ 496760 h 525444"/>
                <a:gd name="connsiteX122" fmla="*/ 928058 w 1102664"/>
                <a:gd name="connsiteY122" fmla="*/ 497108 h 525444"/>
                <a:gd name="connsiteX123" fmla="*/ 927363 w 1102664"/>
                <a:gd name="connsiteY123" fmla="*/ 497929 h 525444"/>
                <a:gd name="connsiteX124" fmla="*/ 926541 w 1102664"/>
                <a:gd name="connsiteY124" fmla="*/ 498972 h 525444"/>
                <a:gd name="connsiteX125" fmla="*/ 922938 w 1102664"/>
                <a:gd name="connsiteY125" fmla="*/ 499778 h 525444"/>
                <a:gd name="connsiteX126" fmla="*/ 921421 w 1102664"/>
                <a:gd name="connsiteY126" fmla="*/ 499430 h 525444"/>
                <a:gd name="connsiteX127" fmla="*/ 913835 w 1102664"/>
                <a:gd name="connsiteY127" fmla="*/ 495006 h 525444"/>
                <a:gd name="connsiteX128" fmla="*/ 912444 w 1102664"/>
                <a:gd name="connsiteY128" fmla="*/ 493599 h 525444"/>
                <a:gd name="connsiteX129" fmla="*/ 911038 w 1102664"/>
                <a:gd name="connsiteY129" fmla="*/ 493235 h 525444"/>
                <a:gd name="connsiteX130" fmla="*/ 909410 w 1102664"/>
                <a:gd name="connsiteY130" fmla="*/ 494310 h 525444"/>
                <a:gd name="connsiteX131" fmla="*/ 908129 w 1102664"/>
                <a:gd name="connsiteY131" fmla="*/ 495811 h 525444"/>
                <a:gd name="connsiteX132" fmla="*/ 907639 w 1102664"/>
                <a:gd name="connsiteY132" fmla="*/ 496996 h 525444"/>
                <a:gd name="connsiteX133" fmla="*/ 906707 w 1102664"/>
                <a:gd name="connsiteY133" fmla="*/ 496996 h 525444"/>
                <a:gd name="connsiteX134" fmla="*/ 904732 w 1102664"/>
                <a:gd name="connsiteY134" fmla="*/ 498150 h 525444"/>
                <a:gd name="connsiteX135" fmla="*/ 902408 w 1102664"/>
                <a:gd name="connsiteY135" fmla="*/ 499889 h 525444"/>
                <a:gd name="connsiteX136" fmla="*/ 897983 w 1102664"/>
                <a:gd name="connsiteY136" fmla="*/ 501991 h 525444"/>
                <a:gd name="connsiteX137" fmla="*/ 896229 w 1102664"/>
                <a:gd name="connsiteY137" fmla="*/ 502228 h 525444"/>
                <a:gd name="connsiteX138" fmla="*/ 889449 w 1102664"/>
                <a:gd name="connsiteY138" fmla="*/ 502465 h 525444"/>
                <a:gd name="connsiteX139" fmla="*/ 888168 w 1102664"/>
                <a:gd name="connsiteY139" fmla="*/ 502829 h 525444"/>
                <a:gd name="connsiteX140" fmla="*/ 885608 w 1102664"/>
                <a:gd name="connsiteY140" fmla="*/ 504456 h 525444"/>
                <a:gd name="connsiteX141" fmla="*/ 884217 w 1102664"/>
                <a:gd name="connsiteY141" fmla="*/ 504804 h 525444"/>
                <a:gd name="connsiteX142" fmla="*/ 882938 w 1102664"/>
                <a:gd name="connsiteY142" fmla="*/ 505974 h 525444"/>
                <a:gd name="connsiteX143" fmla="*/ 880820 w 1102664"/>
                <a:gd name="connsiteY143" fmla="*/ 511458 h 525444"/>
                <a:gd name="connsiteX144" fmla="*/ 879650 w 1102664"/>
                <a:gd name="connsiteY144" fmla="*/ 513544 h 525444"/>
                <a:gd name="connsiteX145" fmla="*/ 877200 w 1102664"/>
                <a:gd name="connsiteY145" fmla="*/ 515171 h 525444"/>
                <a:gd name="connsiteX146" fmla="*/ 874877 w 1102664"/>
                <a:gd name="connsiteY146" fmla="*/ 515535 h 525444"/>
                <a:gd name="connsiteX147" fmla="*/ 869282 w 1102664"/>
                <a:gd name="connsiteY147" fmla="*/ 515061 h 525444"/>
                <a:gd name="connsiteX148" fmla="*/ 865885 w 1102664"/>
                <a:gd name="connsiteY148" fmla="*/ 515646 h 525444"/>
                <a:gd name="connsiteX149" fmla="*/ 865079 w 1102664"/>
                <a:gd name="connsiteY149" fmla="*/ 517163 h 525444"/>
                <a:gd name="connsiteX150" fmla="*/ 865189 w 1102664"/>
                <a:gd name="connsiteY150" fmla="*/ 519486 h 525444"/>
                <a:gd name="connsiteX151" fmla="*/ 864604 w 1102664"/>
                <a:gd name="connsiteY151" fmla="*/ 522773 h 525444"/>
                <a:gd name="connsiteX152" fmla="*/ 861001 w 1102664"/>
                <a:gd name="connsiteY152" fmla="*/ 525444 h 525444"/>
                <a:gd name="connsiteX153" fmla="*/ 857034 w 1102664"/>
                <a:gd name="connsiteY153" fmla="*/ 521826 h 525444"/>
                <a:gd name="connsiteX154" fmla="*/ 853051 w 1102664"/>
                <a:gd name="connsiteY154" fmla="*/ 516120 h 525444"/>
                <a:gd name="connsiteX155" fmla="*/ 849922 w 1102664"/>
                <a:gd name="connsiteY155" fmla="*/ 512501 h 525444"/>
                <a:gd name="connsiteX156" fmla="*/ 847472 w 1102664"/>
                <a:gd name="connsiteY156" fmla="*/ 512027 h 525444"/>
                <a:gd name="connsiteX157" fmla="*/ 838717 w 1102664"/>
                <a:gd name="connsiteY157" fmla="*/ 512832 h 525444"/>
                <a:gd name="connsiteX158" fmla="*/ 837674 w 1102664"/>
                <a:gd name="connsiteY158" fmla="*/ 512390 h 525444"/>
                <a:gd name="connsiteX159" fmla="*/ 837200 w 1102664"/>
                <a:gd name="connsiteY159" fmla="*/ 511110 h 525444"/>
                <a:gd name="connsiteX160" fmla="*/ 836852 w 1102664"/>
                <a:gd name="connsiteY160" fmla="*/ 509703 h 525444"/>
                <a:gd name="connsiteX161" fmla="*/ 836394 w 1102664"/>
                <a:gd name="connsiteY161" fmla="*/ 508534 h 525444"/>
                <a:gd name="connsiteX162" fmla="*/ 835572 w 1102664"/>
                <a:gd name="connsiteY162" fmla="*/ 507949 h 525444"/>
                <a:gd name="connsiteX163" fmla="*/ 832664 w 1102664"/>
                <a:gd name="connsiteY163" fmla="*/ 506542 h 525444"/>
                <a:gd name="connsiteX164" fmla="*/ 832664 w 1102664"/>
                <a:gd name="connsiteY164" fmla="*/ 506542 h 525444"/>
                <a:gd name="connsiteX165" fmla="*/ 827275 w 1102664"/>
                <a:gd name="connsiteY165" fmla="*/ 505041 h 525444"/>
                <a:gd name="connsiteX166" fmla="*/ 825647 w 1102664"/>
                <a:gd name="connsiteY166" fmla="*/ 503413 h 525444"/>
                <a:gd name="connsiteX167" fmla="*/ 825078 w 1102664"/>
                <a:gd name="connsiteY167" fmla="*/ 502829 h 525444"/>
                <a:gd name="connsiteX168" fmla="*/ 824714 w 1102664"/>
                <a:gd name="connsiteY168" fmla="*/ 502117 h 525444"/>
                <a:gd name="connsiteX169" fmla="*/ 824493 w 1102664"/>
                <a:gd name="connsiteY169" fmla="*/ 501296 h 525444"/>
                <a:gd name="connsiteX170" fmla="*/ 824493 w 1102664"/>
                <a:gd name="connsiteY170" fmla="*/ 500490 h 525444"/>
                <a:gd name="connsiteX171" fmla="*/ 824604 w 1102664"/>
                <a:gd name="connsiteY171" fmla="*/ 499652 h 525444"/>
                <a:gd name="connsiteX172" fmla="*/ 825995 w 1102664"/>
                <a:gd name="connsiteY172" fmla="*/ 496760 h 525444"/>
                <a:gd name="connsiteX173" fmla="*/ 825647 w 1102664"/>
                <a:gd name="connsiteY173" fmla="*/ 495811 h 525444"/>
                <a:gd name="connsiteX174" fmla="*/ 824493 w 1102664"/>
                <a:gd name="connsiteY174" fmla="*/ 494769 h 525444"/>
                <a:gd name="connsiteX175" fmla="*/ 821222 w 1102664"/>
                <a:gd name="connsiteY175" fmla="*/ 493488 h 525444"/>
                <a:gd name="connsiteX176" fmla="*/ 819483 w 1102664"/>
                <a:gd name="connsiteY176" fmla="*/ 493125 h 525444"/>
                <a:gd name="connsiteX177" fmla="*/ 818077 w 1102664"/>
                <a:gd name="connsiteY177" fmla="*/ 493125 h 525444"/>
                <a:gd name="connsiteX178" fmla="*/ 817381 w 1102664"/>
                <a:gd name="connsiteY178" fmla="*/ 493599 h 525444"/>
                <a:gd name="connsiteX179" fmla="*/ 816923 w 1102664"/>
                <a:gd name="connsiteY179" fmla="*/ 494073 h 525444"/>
                <a:gd name="connsiteX180" fmla="*/ 816085 w 1102664"/>
                <a:gd name="connsiteY180" fmla="*/ 495464 h 525444"/>
                <a:gd name="connsiteX181" fmla="*/ 814568 w 1102664"/>
                <a:gd name="connsiteY181" fmla="*/ 500363 h 525444"/>
                <a:gd name="connsiteX182" fmla="*/ 814221 w 1102664"/>
                <a:gd name="connsiteY182" fmla="*/ 501185 h 525444"/>
                <a:gd name="connsiteX183" fmla="*/ 813873 w 1102664"/>
                <a:gd name="connsiteY183" fmla="*/ 501881 h 525444"/>
                <a:gd name="connsiteX184" fmla="*/ 813399 w 1102664"/>
                <a:gd name="connsiteY184" fmla="*/ 502465 h 525444"/>
                <a:gd name="connsiteX185" fmla="*/ 812814 w 1102664"/>
                <a:gd name="connsiteY185" fmla="*/ 502939 h 525444"/>
                <a:gd name="connsiteX186" fmla="*/ 811771 w 1102664"/>
                <a:gd name="connsiteY186" fmla="*/ 503413 h 525444"/>
                <a:gd name="connsiteX187" fmla="*/ 810491 w 1102664"/>
                <a:gd name="connsiteY187" fmla="*/ 503872 h 525444"/>
                <a:gd name="connsiteX188" fmla="*/ 808041 w 1102664"/>
                <a:gd name="connsiteY188" fmla="*/ 504220 h 525444"/>
                <a:gd name="connsiteX189" fmla="*/ 806650 w 1102664"/>
                <a:gd name="connsiteY189" fmla="*/ 504220 h 525444"/>
                <a:gd name="connsiteX190" fmla="*/ 805481 w 1102664"/>
                <a:gd name="connsiteY190" fmla="*/ 504108 h 525444"/>
                <a:gd name="connsiteX191" fmla="*/ 804785 w 1102664"/>
                <a:gd name="connsiteY191" fmla="*/ 503761 h 525444"/>
                <a:gd name="connsiteX192" fmla="*/ 801277 w 1102664"/>
                <a:gd name="connsiteY192" fmla="*/ 501185 h 525444"/>
                <a:gd name="connsiteX193" fmla="*/ 799870 w 1102664"/>
                <a:gd name="connsiteY193" fmla="*/ 500600 h 525444"/>
                <a:gd name="connsiteX194" fmla="*/ 798827 w 1102664"/>
                <a:gd name="connsiteY194" fmla="*/ 500490 h 525444"/>
                <a:gd name="connsiteX195" fmla="*/ 794291 w 1102664"/>
                <a:gd name="connsiteY195" fmla="*/ 501185 h 525444"/>
                <a:gd name="connsiteX196" fmla="*/ 793011 w 1102664"/>
                <a:gd name="connsiteY196" fmla="*/ 501185 h 525444"/>
                <a:gd name="connsiteX197" fmla="*/ 791952 w 1102664"/>
                <a:gd name="connsiteY197" fmla="*/ 500837 h 525444"/>
                <a:gd name="connsiteX198" fmla="*/ 791383 w 1102664"/>
                <a:gd name="connsiteY198" fmla="*/ 500490 h 525444"/>
                <a:gd name="connsiteX199" fmla="*/ 789724 w 1102664"/>
                <a:gd name="connsiteY199" fmla="*/ 498862 h 525444"/>
                <a:gd name="connsiteX200" fmla="*/ 788902 w 1102664"/>
                <a:gd name="connsiteY200" fmla="*/ 497581 h 525444"/>
                <a:gd name="connsiteX201" fmla="*/ 788206 w 1102664"/>
                <a:gd name="connsiteY201" fmla="*/ 496049 h 525444"/>
                <a:gd name="connsiteX202" fmla="*/ 787274 w 1102664"/>
                <a:gd name="connsiteY202" fmla="*/ 491623 h 525444"/>
                <a:gd name="connsiteX203" fmla="*/ 786689 w 1102664"/>
                <a:gd name="connsiteY203" fmla="*/ 490106 h 525444"/>
                <a:gd name="connsiteX204" fmla="*/ 786121 w 1102664"/>
                <a:gd name="connsiteY204" fmla="*/ 489284 h 525444"/>
                <a:gd name="connsiteX205" fmla="*/ 785061 w 1102664"/>
                <a:gd name="connsiteY205" fmla="*/ 488699 h 525444"/>
                <a:gd name="connsiteX206" fmla="*/ 783323 w 1102664"/>
                <a:gd name="connsiteY206" fmla="*/ 487894 h 525444"/>
                <a:gd name="connsiteX207" fmla="*/ 782043 w 1102664"/>
                <a:gd name="connsiteY207" fmla="*/ 487767 h 525444"/>
                <a:gd name="connsiteX208" fmla="*/ 780984 w 1102664"/>
                <a:gd name="connsiteY208" fmla="*/ 487767 h 525444"/>
                <a:gd name="connsiteX209" fmla="*/ 776543 w 1102664"/>
                <a:gd name="connsiteY209" fmla="*/ 488699 h 525444"/>
                <a:gd name="connsiteX210" fmla="*/ 775721 w 1102664"/>
                <a:gd name="connsiteY210" fmla="*/ 489047 h 525444"/>
                <a:gd name="connsiteX211" fmla="*/ 775152 w 1102664"/>
                <a:gd name="connsiteY211" fmla="*/ 489395 h 525444"/>
                <a:gd name="connsiteX212" fmla="*/ 774220 w 1102664"/>
                <a:gd name="connsiteY212" fmla="*/ 490691 h 525444"/>
                <a:gd name="connsiteX213" fmla="*/ 774331 w 1102664"/>
                <a:gd name="connsiteY213" fmla="*/ 492793 h 525444"/>
                <a:gd name="connsiteX214" fmla="*/ 774093 w 1102664"/>
                <a:gd name="connsiteY214" fmla="*/ 496523 h 525444"/>
                <a:gd name="connsiteX215" fmla="*/ 772229 w 1102664"/>
                <a:gd name="connsiteY215" fmla="*/ 500837 h 525444"/>
                <a:gd name="connsiteX216" fmla="*/ 770253 w 1102664"/>
                <a:gd name="connsiteY216" fmla="*/ 503524 h 525444"/>
                <a:gd name="connsiteX217" fmla="*/ 767456 w 1102664"/>
                <a:gd name="connsiteY217" fmla="*/ 504456 h 525444"/>
                <a:gd name="connsiteX218" fmla="*/ 762778 w 1102664"/>
                <a:gd name="connsiteY218" fmla="*/ 503287 h 525444"/>
                <a:gd name="connsiteX219" fmla="*/ 763015 w 1102664"/>
                <a:gd name="connsiteY219" fmla="*/ 505737 h 525444"/>
                <a:gd name="connsiteX220" fmla="*/ 763947 w 1102664"/>
                <a:gd name="connsiteY220" fmla="*/ 506780 h 525444"/>
                <a:gd name="connsiteX221" fmla="*/ 765022 w 1102664"/>
                <a:gd name="connsiteY221" fmla="*/ 507475 h 525444"/>
                <a:gd name="connsiteX222" fmla="*/ 765591 w 1102664"/>
                <a:gd name="connsiteY222" fmla="*/ 508992 h 525444"/>
                <a:gd name="connsiteX223" fmla="*/ 765022 w 1102664"/>
                <a:gd name="connsiteY223" fmla="*/ 510178 h 525444"/>
                <a:gd name="connsiteX224" fmla="*/ 762540 w 1102664"/>
                <a:gd name="connsiteY224" fmla="*/ 511679 h 525444"/>
                <a:gd name="connsiteX225" fmla="*/ 762082 w 1102664"/>
                <a:gd name="connsiteY225" fmla="*/ 513434 h 525444"/>
                <a:gd name="connsiteX226" fmla="*/ 761845 w 1102664"/>
                <a:gd name="connsiteY226" fmla="*/ 517985 h 525444"/>
                <a:gd name="connsiteX227" fmla="*/ 760802 w 1102664"/>
                <a:gd name="connsiteY227" fmla="*/ 522063 h 525444"/>
                <a:gd name="connsiteX228" fmla="*/ 758479 w 1102664"/>
                <a:gd name="connsiteY228" fmla="*/ 524639 h 525444"/>
                <a:gd name="connsiteX229" fmla="*/ 754275 w 1102664"/>
                <a:gd name="connsiteY229" fmla="*/ 524987 h 525444"/>
                <a:gd name="connsiteX230" fmla="*/ 751114 w 1102664"/>
                <a:gd name="connsiteY230" fmla="*/ 523121 h 525444"/>
                <a:gd name="connsiteX231" fmla="*/ 748554 w 1102664"/>
                <a:gd name="connsiteY231" fmla="*/ 519612 h 525444"/>
                <a:gd name="connsiteX232" fmla="*/ 746689 w 1102664"/>
                <a:gd name="connsiteY232" fmla="*/ 515535 h 525444"/>
                <a:gd name="connsiteX233" fmla="*/ 745993 w 1102664"/>
                <a:gd name="connsiteY233" fmla="*/ 511679 h 525444"/>
                <a:gd name="connsiteX234" fmla="*/ 746452 w 1102664"/>
                <a:gd name="connsiteY234" fmla="*/ 508992 h 525444"/>
                <a:gd name="connsiteX235" fmla="*/ 748791 w 1102664"/>
                <a:gd name="connsiteY235" fmla="*/ 505041 h 525444"/>
                <a:gd name="connsiteX236" fmla="*/ 749249 w 1102664"/>
                <a:gd name="connsiteY236" fmla="*/ 502465 h 525444"/>
                <a:gd name="connsiteX237" fmla="*/ 748901 w 1102664"/>
                <a:gd name="connsiteY237" fmla="*/ 500490 h 525444"/>
                <a:gd name="connsiteX238" fmla="*/ 747858 w 1102664"/>
                <a:gd name="connsiteY238" fmla="*/ 498735 h 525444"/>
                <a:gd name="connsiteX239" fmla="*/ 746341 w 1102664"/>
                <a:gd name="connsiteY239" fmla="*/ 497345 h 525444"/>
                <a:gd name="connsiteX240" fmla="*/ 744713 w 1102664"/>
                <a:gd name="connsiteY240" fmla="*/ 496159 h 525444"/>
                <a:gd name="connsiteX241" fmla="*/ 743892 w 1102664"/>
                <a:gd name="connsiteY241" fmla="*/ 496649 h 525444"/>
                <a:gd name="connsiteX242" fmla="*/ 742264 w 1102664"/>
                <a:gd name="connsiteY242" fmla="*/ 497345 h 525444"/>
                <a:gd name="connsiteX243" fmla="*/ 741568 w 1102664"/>
                <a:gd name="connsiteY243" fmla="*/ 497929 h 525444"/>
                <a:gd name="connsiteX244" fmla="*/ 741110 w 1102664"/>
                <a:gd name="connsiteY244" fmla="*/ 498625 h 525444"/>
                <a:gd name="connsiteX245" fmla="*/ 740636 w 1102664"/>
                <a:gd name="connsiteY245" fmla="*/ 499778 h 525444"/>
                <a:gd name="connsiteX246" fmla="*/ 738423 w 1102664"/>
                <a:gd name="connsiteY246" fmla="*/ 503872 h 525444"/>
                <a:gd name="connsiteX247" fmla="*/ 737696 w 1102664"/>
                <a:gd name="connsiteY247" fmla="*/ 504915 h 525444"/>
                <a:gd name="connsiteX248" fmla="*/ 734093 w 1102664"/>
                <a:gd name="connsiteY248" fmla="*/ 501881 h 525444"/>
                <a:gd name="connsiteX249" fmla="*/ 732575 w 1102664"/>
                <a:gd name="connsiteY249" fmla="*/ 501422 h 525444"/>
                <a:gd name="connsiteX250" fmla="*/ 730490 w 1102664"/>
                <a:gd name="connsiteY250" fmla="*/ 502939 h 525444"/>
                <a:gd name="connsiteX251" fmla="*/ 730252 w 1102664"/>
                <a:gd name="connsiteY251" fmla="*/ 503413 h 525444"/>
                <a:gd name="connsiteX252" fmla="*/ 729557 w 1102664"/>
                <a:gd name="connsiteY252" fmla="*/ 505041 h 525444"/>
                <a:gd name="connsiteX253" fmla="*/ 729209 w 1102664"/>
                <a:gd name="connsiteY253" fmla="*/ 505626 h 525444"/>
                <a:gd name="connsiteX254" fmla="*/ 728498 w 1102664"/>
                <a:gd name="connsiteY254" fmla="*/ 506417 h 525444"/>
                <a:gd name="connsiteX255" fmla="*/ 727107 w 1102664"/>
                <a:gd name="connsiteY255" fmla="*/ 507254 h 525444"/>
                <a:gd name="connsiteX256" fmla="*/ 726649 w 1102664"/>
                <a:gd name="connsiteY256" fmla="*/ 507823 h 525444"/>
                <a:gd name="connsiteX257" fmla="*/ 725590 w 1102664"/>
                <a:gd name="connsiteY257" fmla="*/ 508644 h 525444"/>
                <a:gd name="connsiteX258" fmla="*/ 724168 w 1102664"/>
                <a:gd name="connsiteY258" fmla="*/ 509119 h 525444"/>
                <a:gd name="connsiteX259" fmla="*/ 715681 w 1102664"/>
                <a:gd name="connsiteY259" fmla="*/ 509941 h 525444"/>
                <a:gd name="connsiteX260" fmla="*/ 713579 w 1102664"/>
                <a:gd name="connsiteY260" fmla="*/ 508644 h 525444"/>
                <a:gd name="connsiteX261" fmla="*/ 712647 w 1102664"/>
                <a:gd name="connsiteY261" fmla="*/ 505041 h 525444"/>
                <a:gd name="connsiteX262" fmla="*/ 712299 w 1102664"/>
                <a:gd name="connsiteY262" fmla="*/ 501769 h 525444"/>
                <a:gd name="connsiteX263" fmla="*/ 711224 w 1102664"/>
                <a:gd name="connsiteY263" fmla="*/ 499778 h 525444"/>
                <a:gd name="connsiteX264" fmla="*/ 709248 w 1102664"/>
                <a:gd name="connsiteY264" fmla="*/ 498735 h 525444"/>
                <a:gd name="connsiteX265" fmla="*/ 706214 w 1102664"/>
                <a:gd name="connsiteY265" fmla="*/ 498277 h 525444"/>
                <a:gd name="connsiteX266" fmla="*/ 697933 w 1102664"/>
                <a:gd name="connsiteY266" fmla="*/ 498972 h 525444"/>
                <a:gd name="connsiteX267" fmla="*/ 695957 w 1102664"/>
                <a:gd name="connsiteY267" fmla="*/ 497929 h 525444"/>
                <a:gd name="connsiteX268" fmla="*/ 694677 w 1102664"/>
                <a:gd name="connsiteY268" fmla="*/ 495006 h 525444"/>
                <a:gd name="connsiteX269" fmla="*/ 694677 w 1102664"/>
                <a:gd name="connsiteY269" fmla="*/ 489174 h 525444"/>
                <a:gd name="connsiteX270" fmla="*/ 693397 w 1102664"/>
                <a:gd name="connsiteY270" fmla="*/ 486471 h 525444"/>
                <a:gd name="connsiteX271" fmla="*/ 688498 w 1102664"/>
                <a:gd name="connsiteY271" fmla="*/ 484164 h 525444"/>
                <a:gd name="connsiteX272" fmla="*/ 683361 w 1102664"/>
                <a:gd name="connsiteY272" fmla="*/ 486028 h 525444"/>
                <a:gd name="connsiteX273" fmla="*/ 678809 w 1102664"/>
                <a:gd name="connsiteY273" fmla="*/ 489743 h 525444"/>
                <a:gd name="connsiteX274" fmla="*/ 667841 w 1102664"/>
                <a:gd name="connsiteY274" fmla="*/ 501296 h 525444"/>
                <a:gd name="connsiteX275" fmla="*/ 662847 w 1102664"/>
                <a:gd name="connsiteY275" fmla="*/ 504567 h 525444"/>
                <a:gd name="connsiteX276" fmla="*/ 657110 w 1102664"/>
                <a:gd name="connsiteY276" fmla="*/ 505626 h 525444"/>
                <a:gd name="connsiteX277" fmla="*/ 651515 w 1102664"/>
                <a:gd name="connsiteY277" fmla="*/ 503983 h 525444"/>
                <a:gd name="connsiteX278" fmla="*/ 648497 w 1102664"/>
                <a:gd name="connsiteY278" fmla="*/ 502465 h 525444"/>
                <a:gd name="connsiteX279" fmla="*/ 647217 w 1102664"/>
                <a:gd name="connsiteY279" fmla="*/ 500948 h 525444"/>
                <a:gd name="connsiteX280" fmla="*/ 647564 w 1102664"/>
                <a:gd name="connsiteY280" fmla="*/ 498625 h 525444"/>
                <a:gd name="connsiteX281" fmla="*/ 647675 w 1102664"/>
                <a:gd name="connsiteY281" fmla="*/ 497581 h 525444"/>
                <a:gd name="connsiteX282" fmla="*/ 647912 w 1102664"/>
                <a:gd name="connsiteY282" fmla="*/ 496049 h 525444"/>
                <a:gd name="connsiteX283" fmla="*/ 648734 w 1102664"/>
                <a:gd name="connsiteY283" fmla="*/ 492793 h 525444"/>
                <a:gd name="connsiteX284" fmla="*/ 648734 w 1102664"/>
                <a:gd name="connsiteY284" fmla="*/ 491276 h 525444"/>
                <a:gd name="connsiteX285" fmla="*/ 647802 w 1102664"/>
                <a:gd name="connsiteY285" fmla="*/ 489521 h 525444"/>
                <a:gd name="connsiteX286" fmla="*/ 648608 w 1102664"/>
                <a:gd name="connsiteY286" fmla="*/ 487767 h 525444"/>
                <a:gd name="connsiteX287" fmla="*/ 648260 w 1102664"/>
                <a:gd name="connsiteY287" fmla="*/ 486140 h 525444"/>
                <a:gd name="connsiteX288" fmla="*/ 647327 w 1102664"/>
                <a:gd name="connsiteY288" fmla="*/ 484859 h 525444"/>
                <a:gd name="connsiteX289" fmla="*/ 646031 w 1102664"/>
                <a:gd name="connsiteY289" fmla="*/ 485207 h 525444"/>
                <a:gd name="connsiteX290" fmla="*/ 641369 w 1102664"/>
                <a:gd name="connsiteY290" fmla="*/ 483689 h 525444"/>
                <a:gd name="connsiteX291" fmla="*/ 634968 w 1102664"/>
                <a:gd name="connsiteY291" fmla="*/ 482520 h 525444"/>
                <a:gd name="connsiteX292" fmla="*/ 629943 w 1102664"/>
                <a:gd name="connsiteY292" fmla="*/ 480055 h 525444"/>
                <a:gd name="connsiteX293" fmla="*/ 629595 w 1102664"/>
                <a:gd name="connsiteY293" fmla="*/ 474934 h 525444"/>
                <a:gd name="connsiteX294" fmla="*/ 628884 w 1102664"/>
                <a:gd name="connsiteY294" fmla="*/ 471568 h 525444"/>
                <a:gd name="connsiteX295" fmla="*/ 629358 w 1102664"/>
                <a:gd name="connsiteY295" fmla="*/ 466890 h 525444"/>
                <a:gd name="connsiteX296" fmla="*/ 629358 w 1102664"/>
                <a:gd name="connsiteY296" fmla="*/ 462812 h 525444"/>
                <a:gd name="connsiteX297" fmla="*/ 627256 w 1102664"/>
                <a:gd name="connsiteY297" fmla="*/ 461058 h 525444"/>
                <a:gd name="connsiteX298" fmla="*/ 624000 w 1102664"/>
                <a:gd name="connsiteY298" fmla="*/ 461532 h 525444"/>
                <a:gd name="connsiteX299" fmla="*/ 617915 w 1102664"/>
                <a:gd name="connsiteY299" fmla="*/ 463855 h 525444"/>
                <a:gd name="connsiteX300" fmla="*/ 613964 w 1102664"/>
                <a:gd name="connsiteY300" fmla="*/ 464456 h 525444"/>
                <a:gd name="connsiteX301" fmla="*/ 596485 w 1102664"/>
                <a:gd name="connsiteY301" fmla="*/ 462465 h 525444"/>
                <a:gd name="connsiteX302" fmla="*/ 593214 w 1102664"/>
                <a:gd name="connsiteY302" fmla="*/ 463507 h 525444"/>
                <a:gd name="connsiteX303" fmla="*/ 591096 w 1102664"/>
                <a:gd name="connsiteY303" fmla="*/ 465846 h 525444"/>
                <a:gd name="connsiteX304" fmla="*/ 589594 w 1102664"/>
                <a:gd name="connsiteY304" fmla="*/ 468644 h 525444"/>
                <a:gd name="connsiteX305" fmla="*/ 587840 w 1102664"/>
                <a:gd name="connsiteY305" fmla="*/ 471331 h 525444"/>
                <a:gd name="connsiteX306" fmla="*/ 587034 w 1102664"/>
                <a:gd name="connsiteY306" fmla="*/ 472721 h 525444"/>
                <a:gd name="connsiteX307" fmla="*/ 583889 w 1102664"/>
                <a:gd name="connsiteY307" fmla="*/ 473306 h 525444"/>
                <a:gd name="connsiteX308" fmla="*/ 577346 w 1102664"/>
                <a:gd name="connsiteY308" fmla="*/ 473433 h 525444"/>
                <a:gd name="connsiteX309" fmla="*/ 575481 w 1102664"/>
                <a:gd name="connsiteY309" fmla="*/ 472374 h 525444"/>
                <a:gd name="connsiteX310" fmla="*/ 571056 w 1102664"/>
                <a:gd name="connsiteY310" fmla="*/ 467348 h 525444"/>
                <a:gd name="connsiteX311" fmla="*/ 569301 w 1102664"/>
                <a:gd name="connsiteY311" fmla="*/ 466194 h 525444"/>
                <a:gd name="connsiteX312" fmla="*/ 568480 w 1102664"/>
                <a:gd name="connsiteY312" fmla="*/ 465388 h 525444"/>
                <a:gd name="connsiteX313" fmla="*/ 566251 w 1102664"/>
                <a:gd name="connsiteY313" fmla="*/ 461643 h 525444"/>
                <a:gd name="connsiteX314" fmla="*/ 564861 w 1102664"/>
                <a:gd name="connsiteY314" fmla="*/ 460695 h 525444"/>
                <a:gd name="connsiteX315" fmla="*/ 560546 w 1102664"/>
                <a:gd name="connsiteY315" fmla="*/ 459904 h 525444"/>
                <a:gd name="connsiteX316" fmla="*/ 559045 w 1102664"/>
                <a:gd name="connsiteY316" fmla="*/ 459904 h 525444"/>
                <a:gd name="connsiteX317" fmla="*/ 556121 w 1102664"/>
                <a:gd name="connsiteY317" fmla="*/ 460473 h 525444"/>
                <a:gd name="connsiteX318" fmla="*/ 547365 w 1102664"/>
                <a:gd name="connsiteY318" fmla="*/ 464219 h 525444"/>
                <a:gd name="connsiteX319" fmla="*/ 545864 w 1102664"/>
                <a:gd name="connsiteY319" fmla="*/ 463397 h 525444"/>
                <a:gd name="connsiteX320" fmla="*/ 529522 w 1102664"/>
                <a:gd name="connsiteY320" fmla="*/ 460015 h 525444"/>
                <a:gd name="connsiteX321" fmla="*/ 526836 w 1102664"/>
                <a:gd name="connsiteY321" fmla="*/ 459082 h 525444"/>
                <a:gd name="connsiteX322" fmla="*/ 516926 w 1102664"/>
                <a:gd name="connsiteY322" fmla="*/ 452792 h 525444"/>
                <a:gd name="connsiteX323" fmla="*/ 514002 w 1102664"/>
                <a:gd name="connsiteY323" fmla="*/ 452081 h 525444"/>
                <a:gd name="connsiteX324" fmla="*/ 511901 w 1102664"/>
                <a:gd name="connsiteY324" fmla="*/ 452666 h 525444"/>
                <a:gd name="connsiteX325" fmla="*/ 509925 w 1102664"/>
                <a:gd name="connsiteY325" fmla="*/ 453488 h 525444"/>
                <a:gd name="connsiteX326" fmla="*/ 507128 w 1102664"/>
                <a:gd name="connsiteY326" fmla="*/ 454056 h 525444"/>
                <a:gd name="connsiteX327" fmla="*/ 504567 w 1102664"/>
                <a:gd name="connsiteY327" fmla="*/ 453709 h 525444"/>
                <a:gd name="connsiteX328" fmla="*/ 499542 w 1102664"/>
                <a:gd name="connsiteY328" fmla="*/ 452207 h 525444"/>
                <a:gd name="connsiteX329" fmla="*/ 496871 w 1102664"/>
                <a:gd name="connsiteY329" fmla="*/ 451860 h 525444"/>
                <a:gd name="connsiteX330" fmla="*/ 490802 w 1102664"/>
                <a:gd name="connsiteY330" fmla="*/ 452207 h 525444"/>
                <a:gd name="connsiteX331" fmla="*/ 487878 w 1102664"/>
                <a:gd name="connsiteY331" fmla="*/ 451622 h 525444"/>
                <a:gd name="connsiteX332" fmla="*/ 485665 w 1102664"/>
                <a:gd name="connsiteY332" fmla="*/ 449742 h 525444"/>
                <a:gd name="connsiteX333" fmla="*/ 485191 w 1102664"/>
                <a:gd name="connsiteY333" fmla="*/ 447293 h 525444"/>
                <a:gd name="connsiteX334" fmla="*/ 484733 w 1102664"/>
                <a:gd name="connsiteY334" fmla="*/ 438790 h 525444"/>
                <a:gd name="connsiteX335" fmla="*/ 485191 w 1102664"/>
                <a:gd name="connsiteY335" fmla="*/ 436909 h 525444"/>
                <a:gd name="connsiteX336" fmla="*/ 485665 w 1102664"/>
                <a:gd name="connsiteY336" fmla="*/ 435629 h 525444"/>
                <a:gd name="connsiteX337" fmla="*/ 483453 w 1102664"/>
                <a:gd name="connsiteY337" fmla="*/ 432958 h 525444"/>
                <a:gd name="connsiteX338" fmla="*/ 479375 w 1102664"/>
                <a:gd name="connsiteY338" fmla="*/ 429339 h 525444"/>
                <a:gd name="connsiteX339" fmla="*/ 478206 w 1102664"/>
                <a:gd name="connsiteY339" fmla="*/ 426889 h 525444"/>
                <a:gd name="connsiteX340" fmla="*/ 477384 w 1102664"/>
                <a:gd name="connsiteY340" fmla="*/ 424092 h 525444"/>
                <a:gd name="connsiteX341" fmla="*/ 476104 w 1102664"/>
                <a:gd name="connsiteY341" fmla="*/ 421737 h 525444"/>
                <a:gd name="connsiteX342" fmla="*/ 473528 w 1102664"/>
                <a:gd name="connsiteY342" fmla="*/ 420709 h 525444"/>
                <a:gd name="connsiteX343" fmla="*/ 470967 w 1102664"/>
                <a:gd name="connsiteY343" fmla="*/ 420599 h 525444"/>
                <a:gd name="connsiteX344" fmla="*/ 469687 w 1102664"/>
                <a:gd name="connsiteY344" fmla="*/ 420235 h 525444"/>
                <a:gd name="connsiteX345" fmla="*/ 468534 w 1102664"/>
                <a:gd name="connsiteY345" fmla="*/ 419777 h 525444"/>
                <a:gd name="connsiteX346" fmla="*/ 467475 w 1102664"/>
                <a:gd name="connsiteY346" fmla="*/ 418734 h 525444"/>
                <a:gd name="connsiteX347" fmla="*/ 466890 w 1102664"/>
                <a:gd name="connsiteY347" fmla="*/ 417548 h 525444"/>
                <a:gd name="connsiteX348" fmla="*/ 466542 w 1102664"/>
                <a:gd name="connsiteY348" fmla="*/ 416506 h 525444"/>
                <a:gd name="connsiteX349" fmla="*/ 465847 w 1102664"/>
                <a:gd name="connsiteY349" fmla="*/ 415573 h 525444"/>
                <a:gd name="connsiteX350" fmla="*/ 463397 w 1102664"/>
                <a:gd name="connsiteY350" fmla="*/ 413835 h 525444"/>
                <a:gd name="connsiteX351" fmla="*/ 461516 w 1102664"/>
                <a:gd name="connsiteY351" fmla="*/ 413835 h 525444"/>
                <a:gd name="connsiteX352" fmla="*/ 460237 w 1102664"/>
                <a:gd name="connsiteY352" fmla="*/ 415573 h 525444"/>
                <a:gd name="connsiteX353" fmla="*/ 459541 w 1102664"/>
                <a:gd name="connsiteY353" fmla="*/ 423381 h 525444"/>
                <a:gd name="connsiteX354" fmla="*/ 458498 w 1102664"/>
                <a:gd name="connsiteY354" fmla="*/ 425720 h 525444"/>
                <a:gd name="connsiteX355" fmla="*/ 456507 w 1102664"/>
                <a:gd name="connsiteY355" fmla="*/ 426779 h 525444"/>
                <a:gd name="connsiteX356" fmla="*/ 453488 w 1102664"/>
                <a:gd name="connsiteY356" fmla="*/ 426431 h 525444"/>
                <a:gd name="connsiteX357" fmla="*/ 450675 w 1102664"/>
                <a:gd name="connsiteY357" fmla="*/ 425372 h 525444"/>
                <a:gd name="connsiteX358" fmla="*/ 445775 w 1102664"/>
                <a:gd name="connsiteY358" fmla="*/ 422574 h 525444"/>
                <a:gd name="connsiteX359" fmla="*/ 439485 w 1102664"/>
                <a:gd name="connsiteY359" fmla="*/ 421737 h 525444"/>
                <a:gd name="connsiteX360" fmla="*/ 438316 w 1102664"/>
                <a:gd name="connsiteY360" fmla="*/ 422101 h 525444"/>
                <a:gd name="connsiteX361" fmla="*/ 437146 w 1102664"/>
                <a:gd name="connsiteY361" fmla="*/ 422796 h 525444"/>
                <a:gd name="connsiteX362" fmla="*/ 435740 w 1102664"/>
                <a:gd name="connsiteY362" fmla="*/ 424550 h 525444"/>
                <a:gd name="connsiteX363" fmla="*/ 434807 w 1102664"/>
                <a:gd name="connsiteY363" fmla="*/ 425372 h 525444"/>
                <a:gd name="connsiteX364" fmla="*/ 432484 w 1102664"/>
                <a:gd name="connsiteY364" fmla="*/ 426067 h 525444"/>
                <a:gd name="connsiteX365" fmla="*/ 424550 w 1102664"/>
                <a:gd name="connsiteY365" fmla="*/ 425372 h 525444"/>
                <a:gd name="connsiteX366" fmla="*/ 422101 w 1102664"/>
                <a:gd name="connsiteY366" fmla="*/ 424550 h 525444"/>
                <a:gd name="connsiteX367" fmla="*/ 420473 w 1102664"/>
                <a:gd name="connsiteY367" fmla="*/ 422796 h 525444"/>
                <a:gd name="connsiteX368" fmla="*/ 417897 w 1102664"/>
                <a:gd name="connsiteY368" fmla="*/ 418955 h 525444"/>
                <a:gd name="connsiteX369" fmla="*/ 395976 w 1102664"/>
                <a:gd name="connsiteY369" fmla="*/ 397951 h 525444"/>
                <a:gd name="connsiteX370" fmla="*/ 394696 w 1102664"/>
                <a:gd name="connsiteY370" fmla="*/ 397146 h 525444"/>
                <a:gd name="connsiteX371" fmla="*/ 391898 w 1102664"/>
                <a:gd name="connsiteY371" fmla="*/ 396561 h 525444"/>
                <a:gd name="connsiteX372" fmla="*/ 390729 w 1102664"/>
                <a:gd name="connsiteY372" fmla="*/ 395865 h 525444"/>
                <a:gd name="connsiteX373" fmla="*/ 388627 w 1102664"/>
                <a:gd name="connsiteY373" fmla="*/ 395265 h 525444"/>
                <a:gd name="connsiteX374" fmla="*/ 382796 w 1102664"/>
                <a:gd name="connsiteY374" fmla="*/ 396102 h 525444"/>
                <a:gd name="connsiteX375" fmla="*/ 380804 w 1102664"/>
                <a:gd name="connsiteY375" fmla="*/ 396324 h 525444"/>
                <a:gd name="connsiteX376" fmla="*/ 380804 w 1102664"/>
                <a:gd name="connsiteY376" fmla="*/ 394695 h 525444"/>
                <a:gd name="connsiteX377" fmla="*/ 380804 w 1102664"/>
                <a:gd name="connsiteY377" fmla="*/ 387473 h 525444"/>
                <a:gd name="connsiteX378" fmla="*/ 380694 w 1102664"/>
                <a:gd name="connsiteY378" fmla="*/ 369615 h 525444"/>
                <a:gd name="connsiteX379" fmla="*/ 380694 w 1102664"/>
                <a:gd name="connsiteY379" fmla="*/ 351772 h 525444"/>
                <a:gd name="connsiteX380" fmla="*/ 380694 w 1102664"/>
                <a:gd name="connsiteY380" fmla="*/ 333929 h 525444"/>
                <a:gd name="connsiteX381" fmla="*/ 380694 w 1102664"/>
                <a:gd name="connsiteY381" fmla="*/ 316196 h 525444"/>
                <a:gd name="connsiteX382" fmla="*/ 380694 w 1102664"/>
                <a:gd name="connsiteY382" fmla="*/ 298353 h 525444"/>
                <a:gd name="connsiteX383" fmla="*/ 380583 w 1102664"/>
                <a:gd name="connsiteY383" fmla="*/ 280510 h 525444"/>
                <a:gd name="connsiteX384" fmla="*/ 380583 w 1102664"/>
                <a:gd name="connsiteY384" fmla="*/ 262651 h 525444"/>
                <a:gd name="connsiteX385" fmla="*/ 380583 w 1102664"/>
                <a:gd name="connsiteY385" fmla="*/ 244824 h 525444"/>
                <a:gd name="connsiteX386" fmla="*/ 380583 w 1102664"/>
                <a:gd name="connsiteY386" fmla="*/ 227091 h 525444"/>
                <a:gd name="connsiteX387" fmla="*/ 380583 w 1102664"/>
                <a:gd name="connsiteY387" fmla="*/ 209233 h 525444"/>
                <a:gd name="connsiteX388" fmla="*/ 380456 w 1102664"/>
                <a:gd name="connsiteY388" fmla="*/ 191516 h 525444"/>
                <a:gd name="connsiteX389" fmla="*/ 380456 w 1102664"/>
                <a:gd name="connsiteY389" fmla="*/ 173657 h 525444"/>
                <a:gd name="connsiteX390" fmla="*/ 380456 w 1102664"/>
                <a:gd name="connsiteY390" fmla="*/ 155830 h 525444"/>
                <a:gd name="connsiteX391" fmla="*/ 380456 w 1102664"/>
                <a:gd name="connsiteY391" fmla="*/ 138098 h 525444"/>
                <a:gd name="connsiteX392" fmla="*/ 380456 w 1102664"/>
                <a:gd name="connsiteY392" fmla="*/ 120239 h 525444"/>
                <a:gd name="connsiteX393" fmla="*/ 380346 w 1102664"/>
                <a:gd name="connsiteY393" fmla="*/ 102522 h 525444"/>
                <a:gd name="connsiteX394" fmla="*/ 380346 w 1102664"/>
                <a:gd name="connsiteY394" fmla="*/ 94699 h 525444"/>
                <a:gd name="connsiteX395" fmla="*/ 378939 w 1102664"/>
                <a:gd name="connsiteY395" fmla="*/ 94699 h 525444"/>
                <a:gd name="connsiteX396" fmla="*/ 372064 w 1102664"/>
                <a:gd name="connsiteY396" fmla="*/ 94699 h 525444"/>
                <a:gd name="connsiteX397" fmla="*/ 367860 w 1102664"/>
                <a:gd name="connsiteY397" fmla="*/ 94699 h 525444"/>
                <a:gd name="connsiteX398" fmla="*/ 356086 w 1102664"/>
                <a:gd name="connsiteY398" fmla="*/ 94699 h 525444"/>
                <a:gd name="connsiteX399" fmla="*/ 337785 w 1102664"/>
                <a:gd name="connsiteY399" fmla="*/ 94699 h 525444"/>
                <a:gd name="connsiteX400" fmla="*/ 313984 w 1102664"/>
                <a:gd name="connsiteY400" fmla="*/ 94589 h 525444"/>
                <a:gd name="connsiteX401" fmla="*/ 285741 w 1102664"/>
                <a:gd name="connsiteY401" fmla="*/ 94351 h 525444"/>
                <a:gd name="connsiteX402" fmla="*/ 254370 w 1102664"/>
                <a:gd name="connsiteY402" fmla="*/ 94114 h 525444"/>
                <a:gd name="connsiteX403" fmla="*/ 220659 w 1102664"/>
                <a:gd name="connsiteY403" fmla="*/ 93767 h 525444"/>
                <a:gd name="connsiteX404" fmla="*/ 186032 w 1102664"/>
                <a:gd name="connsiteY404" fmla="*/ 93419 h 525444"/>
                <a:gd name="connsiteX405" fmla="*/ 151263 w 1102664"/>
                <a:gd name="connsiteY405" fmla="*/ 92834 h 525444"/>
                <a:gd name="connsiteX406" fmla="*/ 117679 w 1102664"/>
                <a:gd name="connsiteY406" fmla="*/ 92250 h 525444"/>
                <a:gd name="connsiteX407" fmla="*/ 86291 w 1102664"/>
                <a:gd name="connsiteY407" fmla="*/ 91665 h 525444"/>
                <a:gd name="connsiteX408" fmla="*/ 58065 w 1102664"/>
                <a:gd name="connsiteY408" fmla="*/ 90969 h 525444"/>
                <a:gd name="connsiteX409" fmla="*/ 34280 w 1102664"/>
                <a:gd name="connsiteY409" fmla="*/ 90385 h 525444"/>
                <a:gd name="connsiteX410" fmla="*/ 15978 w 1102664"/>
                <a:gd name="connsiteY410" fmla="*/ 89926 h 525444"/>
                <a:gd name="connsiteX411" fmla="*/ 4188 w 1102664"/>
                <a:gd name="connsiteY411" fmla="*/ 89689 h 525444"/>
                <a:gd name="connsiteX412" fmla="*/ 0 w 1102664"/>
                <a:gd name="connsiteY412" fmla="*/ 89579 h 525444"/>
                <a:gd name="connsiteX413" fmla="*/ 458 w 1102664"/>
                <a:gd name="connsiteY413" fmla="*/ 69966 h 525444"/>
                <a:gd name="connsiteX414" fmla="*/ 1043 w 1102664"/>
                <a:gd name="connsiteY414" fmla="*/ 50510 h 525444"/>
                <a:gd name="connsiteX415" fmla="*/ 1518 w 1102664"/>
                <a:gd name="connsiteY415" fmla="*/ 30897 h 525444"/>
                <a:gd name="connsiteX416" fmla="*/ 1976 w 1102664"/>
                <a:gd name="connsiteY416" fmla="*/ 11426 h 525444"/>
                <a:gd name="connsiteX417" fmla="*/ 17606 w 1102664"/>
                <a:gd name="connsiteY417" fmla="*/ 11774 h 525444"/>
                <a:gd name="connsiteX418" fmla="*/ 33110 w 1102664"/>
                <a:gd name="connsiteY418" fmla="*/ 12248 h 525444"/>
                <a:gd name="connsiteX419" fmla="*/ 48741 w 1102664"/>
                <a:gd name="connsiteY419" fmla="*/ 12596 h 525444"/>
                <a:gd name="connsiteX420" fmla="*/ 64387 w 1102664"/>
                <a:gd name="connsiteY420" fmla="*/ 12944 h 525444"/>
                <a:gd name="connsiteX421" fmla="*/ 79891 w 1102664"/>
                <a:gd name="connsiteY421" fmla="*/ 13292 h 525444"/>
                <a:gd name="connsiteX422" fmla="*/ 95521 w 1102664"/>
                <a:gd name="connsiteY422" fmla="*/ 13639 h 525444"/>
                <a:gd name="connsiteX423" fmla="*/ 111136 w 1102664"/>
                <a:gd name="connsiteY423" fmla="*/ 13876 h 525444"/>
                <a:gd name="connsiteX424" fmla="*/ 126656 w 1102664"/>
                <a:gd name="connsiteY424" fmla="*/ 14224 h 525444"/>
                <a:gd name="connsiteX425" fmla="*/ 155830 w 1102664"/>
                <a:gd name="connsiteY425" fmla="*/ 14682 h 525444"/>
                <a:gd name="connsiteX426" fmla="*/ 184973 w 1102664"/>
                <a:gd name="connsiteY426" fmla="*/ 15156 h 525444"/>
                <a:gd name="connsiteX427" fmla="*/ 214132 w 1102664"/>
                <a:gd name="connsiteY427" fmla="*/ 15504 h 525444"/>
                <a:gd name="connsiteX428" fmla="*/ 243291 w 1102664"/>
                <a:gd name="connsiteY428" fmla="*/ 15851 h 525444"/>
                <a:gd name="connsiteX429" fmla="*/ 272450 w 1102664"/>
                <a:gd name="connsiteY429" fmla="*/ 16089 h 525444"/>
                <a:gd name="connsiteX430" fmla="*/ 301609 w 1102664"/>
                <a:gd name="connsiteY430" fmla="*/ 16326 h 525444"/>
                <a:gd name="connsiteX431" fmla="*/ 330768 w 1102664"/>
                <a:gd name="connsiteY431" fmla="*/ 16436 h 525444"/>
                <a:gd name="connsiteX432" fmla="*/ 359942 w 1102664"/>
                <a:gd name="connsiteY432" fmla="*/ 16547 h 525444"/>
                <a:gd name="connsiteX433" fmla="*/ 389101 w 1102664"/>
                <a:gd name="connsiteY433" fmla="*/ 16547 h 525444"/>
                <a:gd name="connsiteX434" fmla="*/ 418260 w 1102664"/>
                <a:gd name="connsiteY434" fmla="*/ 16436 h 525444"/>
                <a:gd name="connsiteX435" fmla="*/ 447403 w 1102664"/>
                <a:gd name="connsiteY435" fmla="*/ 16326 h 525444"/>
                <a:gd name="connsiteX436" fmla="*/ 476689 w 1102664"/>
                <a:gd name="connsiteY436" fmla="*/ 16199 h 525444"/>
                <a:gd name="connsiteX437" fmla="*/ 505737 w 1102664"/>
                <a:gd name="connsiteY437" fmla="*/ 15978 h 525444"/>
                <a:gd name="connsiteX438" fmla="*/ 535006 w 1102664"/>
                <a:gd name="connsiteY438" fmla="*/ 15614 h 525444"/>
                <a:gd name="connsiteX439" fmla="*/ 564165 w 1102664"/>
                <a:gd name="connsiteY439" fmla="*/ 15393 h 525444"/>
                <a:gd name="connsiteX440" fmla="*/ 593324 w 1102664"/>
                <a:gd name="connsiteY440" fmla="*/ 14919 h 525444"/>
                <a:gd name="connsiteX441" fmla="*/ 622483 w 1102664"/>
                <a:gd name="connsiteY441" fmla="*/ 14461 h 525444"/>
                <a:gd name="connsiteX442" fmla="*/ 651515 w 1102664"/>
                <a:gd name="connsiteY442" fmla="*/ 13876 h 525444"/>
                <a:gd name="connsiteX443" fmla="*/ 680785 w 1102664"/>
                <a:gd name="connsiteY443" fmla="*/ 13292 h 525444"/>
                <a:gd name="connsiteX444" fmla="*/ 709833 w 1102664"/>
                <a:gd name="connsiteY444" fmla="*/ 12596 h 525444"/>
                <a:gd name="connsiteX445" fmla="*/ 739008 w 1102664"/>
                <a:gd name="connsiteY445" fmla="*/ 11900 h 525444"/>
                <a:gd name="connsiteX446" fmla="*/ 768167 w 1102664"/>
                <a:gd name="connsiteY446" fmla="*/ 11190 h 525444"/>
                <a:gd name="connsiteX447" fmla="*/ 797310 w 1102664"/>
                <a:gd name="connsiteY447" fmla="*/ 10273 h 525444"/>
                <a:gd name="connsiteX448" fmla="*/ 826469 w 1102664"/>
                <a:gd name="connsiteY448" fmla="*/ 9451 h 525444"/>
                <a:gd name="connsiteX449" fmla="*/ 855644 w 1102664"/>
                <a:gd name="connsiteY449" fmla="*/ 8503 h 525444"/>
                <a:gd name="connsiteX450" fmla="*/ 884802 w 1102664"/>
                <a:gd name="connsiteY450" fmla="*/ 7459 h 525444"/>
                <a:gd name="connsiteX451" fmla="*/ 913945 w 1102664"/>
                <a:gd name="connsiteY451" fmla="*/ 6417 h 525444"/>
                <a:gd name="connsiteX452" fmla="*/ 943104 w 1102664"/>
                <a:gd name="connsiteY452" fmla="*/ 5231 h 525444"/>
                <a:gd name="connsiteX453" fmla="*/ 972263 w 1102664"/>
                <a:gd name="connsiteY453" fmla="*/ 3951 h 525444"/>
                <a:gd name="connsiteX454" fmla="*/ 1001438 w 1102664"/>
                <a:gd name="connsiteY454" fmla="*/ 2671 h 525444"/>
                <a:gd name="connsiteX455" fmla="*/ 1030470 w 1102664"/>
                <a:gd name="connsiteY455" fmla="*/ 1391 h 525444"/>
                <a:gd name="connsiteX456" fmla="*/ 1059629 w 1102664"/>
                <a:gd name="connsiteY456" fmla="*/ 0 h 525444"/>
                <a:gd name="connsiteX457" fmla="*/ 1060562 w 1102664"/>
                <a:gd name="connsiteY457" fmla="*/ 19597 h 525444"/>
                <a:gd name="connsiteX458" fmla="*/ 1061494 w 1102664"/>
                <a:gd name="connsiteY458" fmla="*/ 39068 h 525444"/>
                <a:gd name="connsiteX459" fmla="*/ 1062426 w 1102664"/>
                <a:gd name="connsiteY459" fmla="*/ 58666 h 525444"/>
                <a:gd name="connsiteX460" fmla="*/ 1063359 w 1102664"/>
                <a:gd name="connsiteY460" fmla="*/ 78136 h 5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1102664" h="525444">
                  <a:moveTo>
                    <a:pt x="1063359" y="78136"/>
                  </a:moveTo>
                  <a:lnTo>
                    <a:pt x="1067326" y="99852"/>
                  </a:lnTo>
                  <a:lnTo>
                    <a:pt x="1071182" y="121408"/>
                  </a:lnTo>
                  <a:lnTo>
                    <a:pt x="1075133" y="142997"/>
                  </a:lnTo>
                  <a:lnTo>
                    <a:pt x="1079116" y="164696"/>
                  </a:lnTo>
                  <a:lnTo>
                    <a:pt x="1082956" y="186253"/>
                  </a:lnTo>
                  <a:lnTo>
                    <a:pt x="1086923" y="207953"/>
                  </a:lnTo>
                  <a:lnTo>
                    <a:pt x="1090890" y="229541"/>
                  </a:lnTo>
                  <a:lnTo>
                    <a:pt x="1094857" y="251225"/>
                  </a:lnTo>
                  <a:lnTo>
                    <a:pt x="1095900" y="285283"/>
                  </a:lnTo>
                  <a:lnTo>
                    <a:pt x="1096832" y="319341"/>
                  </a:lnTo>
                  <a:lnTo>
                    <a:pt x="1097765" y="353399"/>
                  </a:lnTo>
                  <a:lnTo>
                    <a:pt x="1098808" y="387584"/>
                  </a:lnTo>
                  <a:lnTo>
                    <a:pt x="1099740" y="421626"/>
                  </a:lnTo>
                  <a:lnTo>
                    <a:pt x="1100799" y="455700"/>
                  </a:lnTo>
                  <a:lnTo>
                    <a:pt x="1101732" y="489885"/>
                  </a:lnTo>
                  <a:lnTo>
                    <a:pt x="1102664" y="523927"/>
                  </a:lnTo>
                  <a:lnTo>
                    <a:pt x="1101953" y="523817"/>
                  </a:lnTo>
                  <a:lnTo>
                    <a:pt x="1098698" y="523927"/>
                  </a:lnTo>
                  <a:lnTo>
                    <a:pt x="1096248" y="522773"/>
                  </a:lnTo>
                  <a:lnTo>
                    <a:pt x="1096248" y="523927"/>
                  </a:lnTo>
                  <a:lnTo>
                    <a:pt x="1089942" y="522063"/>
                  </a:lnTo>
                  <a:lnTo>
                    <a:pt x="1087966" y="521130"/>
                  </a:lnTo>
                  <a:lnTo>
                    <a:pt x="1088425" y="520308"/>
                  </a:lnTo>
                  <a:lnTo>
                    <a:pt x="1088772" y="519612"/>
                  </a:lnTo>
                  <a:lnTo>
                    <a:pt x="1085991" y="519486"/>
                  </a:lnTo>
                  <a:lnTo>
                    <a:pt x="1082608" y="520308"/>
                  </a:lnTo>
                  <a:lnTo>
                    <a:pt x="1081566" y="518917"/>
                  </a:lnTo>
                  <a:lnTo>
                    <a:pt x="1080048" y="518095"/>
                  </a:lnTo>
                  <a:lnTo>
                    <a:pt x="1078184" y="517637"/>
                  </a:lnTo>
                  <a:lnTo>
                    <a:pt x="1076303" y="517400"/>
                  </a:lnTo>
                  <a:lnTo>
                    <a:pt x="1075370" y="517400"/>
                  </a:lnTo>
                  <a:lnTo>
                    <a:pt x="1073964" y="518222"/>
                  </a:lnTo>
                  <a:lnTo>
                    <a:pt x="1073031" y="518443"/>
                  </a:lnTo>
                  <a:lnTo>
                    <a:pt x="1072336" y="518222"/>
                  </a:lnTo>
                  <a:lnTo>
                    <a:pt x="1071182" y="516815"/>
                  </a:lnTo>
                  <a:lnTo>
                    <a:pt x="1068843" y="515773"/>
                  </a:lnTo>
                  <a:lnTo>
                    <a:pt x="1066520" y="512153"/>
                  </a:lnTo>
                  <a:lnTo>
                    <a:pt x="1064655" y="511458"/>
                  </a:lnTo>
                  <a:lnTo>
                    <a:pt x="1062996" y="511458"/>
                  </a:lnTo>
                  <a:lnTo>
                    <a:pt x="1059629" y="510525"/>
                  </a:lnTo>
                  <a:lnTo>
                    <a:pt x="1051111" y="509356"/>
                  </a:lnTo>
                  <a:lnTo>
                    <a:pt x="1045974" y="504804"/>
                  </a:lnTo>
                  <a:lnTo>
                    <a:pt x="1043888" y="501422"/>
                  </a:lnTo>
                  <a:lnTo>
                    <a:pt x="1043193" y="500490"/>
                  </a:lnTo>
                  <a:lnTo>
                    <a:pt x="1041786" y="499652"/>
                  </a:lnTo>
                  <a:lnTo>
                    <a:pt x="1040633" y="499210"/>
                  </a:lnTo>
                  <a:lnTo>
                    <a:pt x="1039811" y="498277"/>
                  </a:lnTo>
                  <a:lnTo>
                    <a:pt x="1039337" y="495938"/>
                  </a:lnTo>
                  <a:lnTo>
                    <a:pt x="1038989" y="495227"/>
                  </a:lnTo>
                  <a:lnTo>
                    <a:pt x="1038040" y="494421"/>
                  </a:lnTo>
                  <a:lnTo>
                    <a:pt x="1036998" y="493725"/>
                  </a:lnTo>
                  <a:lnTo>
                    <a:pt x="1036065" y="493488"/>
                  </a:lnTo>
                  <a:lnTo>
                    <a:pt x="1031514" y="493488"/>
                  </a:lnTo>
                  <a:lnTo>
                    <a:pt x="1029538" y="493030"/>
                  </a:lnTo>
                  <a:lnTo>
                    <a:pt x="1027452" y="491623"/>
                  </a:lnTo>
                  <a:lnTo>
                    <a:pt x="1022995" y="487530"/>
                  </a:lnTo>
                  <a:lnTo>
                    <a:pt x="1020672" y="486140"/>
                  </a:lnTo>
                  <a:lnTo>
                    <a:pt x="1016594" y="485333"/>
                  </a:lnTo>
                  <a:lnTo>
                    <a:pt x="1015772" y="484401"/>
                  </a:lnTo>
                  <a:lnTo>
                    <a:pt x="1015203" y="483342"/>
                  </a:lnTo>
                  <a:lnTo>
                    <a:pt x="1014492" y="482409"/>
                  </a:lnTo>
                  <a:lnTo>
                    <a:pt x="1012991" y="481477"/>
                  </a:lnTo>
                  <a:lnTo>
                    <a:pt x="1004235" y="479028"/>
                  </a:lnTo>
                  <a:lnTo>
                    <a:pt x="1002133" y="479375"/>
                  </a:lnTo>
                  <a:lnTo>
                    <a:pt x="999810" y="481477"/>
                  </a:lnTo>
                  <a:lnTo>
                    <a:pt x="999083" y="483926"/>
                  </a:lnTo>
                  <a:lnTo>
                    <a:pt x="998972" y="486598"/>
                  </a:lnTo>
                  <a:lnTo>
                    <a:pt x="998387" y="488352"/>
                  </a:lnTo>
                  <a:lnTo>
                    <a:pt x="996760" y="487530"/>
                  </a:lnTo>
                  <a:lnTo>
                    <a:pt x="996064" y="488810"/>
                  </a:lnTo>
                  <a:lnTo>
                    <a:pt x="995116" y="489521"/>
                  </a:lnTo>
                  <a:lnTo>
                    <a:pt x="993963" y="490106"/>
                  </a:lnTo>
                  <a:lnTo>
                    <a:pt x="992556" y="490928"/>
                  </a:lnTo>
                  <a:lnTo>
                    <a:pt x="991054" y="490106"/>
                  </a:lnTo>
                  <a:lnTo>
                    <a:pt x="990122" y="490106"/>
                  </a:lnTo>
                  <a:lnTo>
                    <a:pt x="989774" y="491623"/>
                  </a:lnTo>
                  <a:lnTo>
                    <a:pt x="989774" y="492793"/>
                  </a:lnTo>
                  <a:lnTo>
                    <a:pt x="989537" y="493488"/>
                  </a:lnTo>
                  <a:lnTo>
                    <a:pt x="988952" y="493947"/>
                  </a:lnTo>
                  <a:lnTo>
                    <a:pt x="988146" y="494421"/>
                  </a:lnTo>
                  <a:lnTo>
                    <a:pt x="987088" y="494532"/>
                  </a:lnTo>
                  <a:lnTo>
                    <a:pt x="976119" y="494657"/>
                  </a:lnTo>
                  <a:lnTo>
                    <a:pt x="974728" y="495006"/>
                  </a:lnTo>
                  <a:lnTo>
                    <a:pt x="973796" y="493836"/>
                  </a:lnTo>
                  <a:lnTo>
                    <a:pt x="972959" y="493235"/>
                  </a:lnTo>
                  <a:lnTo>
                    <a:pt x="971915" y="492903"/>
                  </a:lnTo>
                  <a:lnTo>
                    <a:pt x="970635" y="492903"/>
                  </a:lnTo>
                  <a:lnTo>
                    <a:pt x="970161" y="493235"/>
                  </a:lnTo>
                  <a:lnTo>
                    <a:pt x="969339" y="493836"/>
                  </a:lnTo>
                  <a:lnTo>
                    <a:pt x="968770" y="494184"/>
                  </a:lnTo>
                  <a:lnTo>
                    <a:pt x="968423" y="493599"/>
                  </a:lnTo>
                  <a:lnTo>
                    <a:pt x="967838" y="492793"/>
                  </a:lnTo>
                  <a:lnTo>
                    <a:pt x="967490" y="492208"/>
                  </a:lnTo>
                  <a:lnTo>
                    <a:pt x="967490" y="491971"/>
                  </a:lnTo>
                  <a:lnTo>
                    <a:pt x="963413" y="492098"/>
                  </a:lnTo>
                  <a:lnTo>
                    <a:pt x="961658" y="491276"/>
                  </a:lnTo>
                  <a:lnTo>
                    <a:pt x="962828" y="488937"/>
                  </a:lnTo>
                  <a:lnTo>
                    <a:pt x="961785" y="486598"/>
                  </a:lnTo>
                  <a:lnTo>
                    <a:pt x="960268" y="485444"/>
                  </a:lnTo>
                  <a:lnTo>
                    <a:pt x="958497" y="484622"/>
                  </a:lnTo>
                  <a:lnTo>
                    <a:pt x="956743" y="483342"/>
                  </a:lnTo>
                  <a:lnTo>
                    <a:pt x="955005" y="482757"/>
                  </a:lnTo>
                  <a:lnTo>
                    <a:pt x="953598" y="484164"/>
                  </a:lnTo>
                  <a:lnTo>
                    <a:pt x="951970" y="487182"/>
                  </a:lnTo>
                  <a:lnTo>
                    <a:pt x="951038" y="487182"/>
                  </a:lnTo>
                  <a:lnTo>
                    <a:pt x="948825" y="486471"/>
                  </a:lnTo>
                  <a:lnTo>
                    <a:pt x="948478" y="486835"/>
                  </a:lnTo>
                  <a:lnTo>
                    <a:pt x="945428" y="488589"/>
                  </a:lnTo>
                  <a:lnTo>
                    <a:pt x="944037" y="488937"/>
                  </a:lnTo>
                  <a:lnTo>
                    <a:pt x="942646" y="489885"/>
                  </a:lnTo>
                  <a:lnTo>
                    <a:pt x="941366" y="490928"/>
                  </a:lnTo>
                  <a:lnTo>
                    <a:pt x="940544" y="491971"/>
                  </a:lnTo>
                  <a:lnTo>
                    <a:pt x="939264" y="491971"/>
                  </a:lnTo>
                  <a:lnTo>
                    <a:pt x="937288" y="492208"/>
                  </a:lnTo>
                  <a:lnTo>
                    <a:pt x="933069" y="492318"/>
                  </a:lnTo>
                  <a:lnTo>
                    <a:pt x="932136" y="493362"/>
                  </a:lnTo>
                  <a:lnTo>
                    <a:pt x="932831" y="497693"/>
                  </a:lnTo>
                  <a:lnTo>
                    <a:pt x="931441" y="498862"/>
                  </a:lnTo>
                  <a:lnTo>
                    <a:pt x="930508" y="498498"/>
                  </a:lnTo>
                  <a:lnTo>
                    <a:pt x="929813" y="497803"/>
                  </a:lnTo>
                  <a:lnTo>
                    <a:pt x="929102" y="496760"/>
                  </a:lnTo>
                  <a:lnTo>
                    <a:pt x="928058" y="497108"/>
                  </a:lnTo>
                  <a:lnTo>
                    <a:pt x="927363" y="497929"/>
                  </a:lnTo>
                  <a:lnTo>
                    <a:pt x="926541" y="498972"/>
                  </a:lnTo>
                  <a:lnTo>
                    <a:pt x="922938" y="499778"/>
                  </a:lnTo>
                  <a:lnTo>
                    <a:pt x="921421" y="499430"/>
                  </a:lnTo>
                  <a:lnTo>
                    <a:pt x="913835" y="495006"/>
                  </a:lnTo>
                  <a:lnTo>
                    <a:pt x="912444" y="493599"/>
                  </a:lnTo>
                  <a:lnTo>
                    <a:pt x="911038" y="493235"/>
                  </a:lnTo>
                  <a:lnTo>
                    <a:pt x="909410" y="494310"/>
                  </a:lnTo>
                  <a:lnTo>
                    <a:pt x="908129" y="495811"/>
                  </a:lnTo>
                  <a:lnTo>
                    <a:pt x="907639" y="496996"/>
                  </a:lnTo>
                  <a:lnTo>
                    <a:pt x="906707" y="496996"/>
                  </a:lnTo>
                  <a:lnTo>
                    <a:pt x="904732" y="498150"/>
                  </a:lnTo>
                  <a:lnTo>
                    <a:pt x="902408" y="499889"/>
                  </a:lnTo>
                  <a:lnTo>
                    <a:pt x="897983" y="501991"/>
                  </a:lnTo>
                  <a:lnTo>
                    <a:pt x="896229" y="502228"/>
                  </a:lnTo>
                  <a:lnTo>
                    <a:pt x="889449" y="502465"/>
                  </a:lnTo>
                  <a:lnTo>
                    <a:pt x="888168" y="502829"/>
                  </a:lnTo>
                  <a:lnTo>
                    <a:pt x="885608" y="504456"/>
                  </a:lnTo>
                  <a:lnTo>
                    <a:pt x="884217" y="504804"/>
                  </a:lnTo>
                  <a:lnTo>
                    <a:pt x="882938" y="505974"/>
                  </a:lnTo>
                  <a:lnTo>
                    <a:pt x="880820" y="511458"/>
                  </a:lnTo>
                  <a:lnTo>
                    <a:pt x="879650" y="513544"/>
                  </a:lnTo>
                  <a:lnTo>
                    <a:pt x="877200" y="515171"/>
                  </a:lnTo>
                  <a:lnTo>
                    <a:pt x="874877" y="515535"/>
                  </a:lnTo>
                  <a:lnTo>
                    <a:pt x="869282" y="515061"/>
                  </a:lnTo>
                  <a:lnTo>
                    <a:pt x="865885" y="515646"/>
                  </a:lnTo>
                  <a:lnTo>
                    <a:pt x="865079" y="517163"/>
                  </a:lnTo>
                  <a:lnTo>
                    <a:pt x="865189" y="519486"/>
                  </a:lnTo>
                  <a:lnTo>
                    <a:pt x="864604" y="522773"/>
                  </a:lnTo>
                  <a:lnTo>
                    <a:pt x="861001" y="525444"/>
                  </a:lnTo>
                  <a:lnTo>
                    <a:pt x="857034" y="521826"/>
                  </a:lnTo>
                  <a:lnTo>
                    <a:pt x="853051" y="516120"/>
                  </a:lnTo>
                  <a:lnTo>
                    <a:pt x="849922" y="512501"/>
                  </a:lnTo>
                  <a:lnTo>
                    <a:pt x="847472" y="512027"/>
                  </a:lnTo>
                  <a:lnTo>
                    <a:pt x="838717" y="512832"/>
                  </a:lnTo>
                  <a:lnTo>
                    <a:pt x="837674" y="512390"/>
                  </a:lnTo>
                  <a:lnTo>
                    <a:pt x="837200" y="511110"/>
                  </a:lnTo>
                  <a:lnTo>
                    <a:pt x="836852" y="509703"/>
                  </a:lnTo>
                  <a:lnTo>
                    <a:pt x="836394" y="508534"/>
                  </a:lnTo>
                  <a:lnTo>
                    <a:pt x="835572" y="507949"/>
                  </a:lnTo>
                  <a:lnTo>
                    <a:pt x="832664" y="506542"/>
                  </a:lnTo>
                  <a:lnTo>
                    <a:pt x="832664" y="506542"/>
                  </a:lnTo>
                  <a:lnTo>
                    <a:pt x="827275" y="505041"/>
                  </a:lnTo>
                  <a:lnTo>
                    <a:pt x="825647" y="503413"/>
                  </a:lnTo>
                  <a:lnTo>
                    <a:pt x="825078" y="502829"/>
                  </a:lnTo>
                  <a:lnTo>
                    <a:pt x="824714" y="502117"/>
                  </a:lnTo>
                  <a:lnTo>
                    <a:pt x="824493" y="501296"/>
                  </a:lnTo>
                  <a:lnTo>
                    <a:pt x="824493" y="500490"/>
                  </a:lnTo>
                  <a:lnTo>
                    <a:pt x="824604" y="499652"/>
                  </a:lnTo>
                  <a:lnTo>
                    <a:pt x="825995" y="496760"/>
                  </a:lnTo>
                  <a:lnTo>
                    <a:pt x="825647" y="495811"/>
                  </a:lnTo>
                  <a:lnTo>
                    <a:pt x="824493" y="494769"/>
                  </a:lnTo>
                  <a:lnTo>
                    <a:pt x="821222" y="493488"/>
                  </a:lnTo>
                  <a:lnTo>
                    <a:pt x="819483" y="493125"/>
                  </a:lnTo>
                  <a:lnTo>
                    <a:pt x="818077" y="493125"/>
                  </a:lnTo>
                  <a:lnTo>
                    <a:pt x="817381" y="493599"/>
                  </a:lnTo>
                  <a:lnTo>
                    <a:pt x="816923" y="494073"/>
                  </a:lnTo>
                  <a:lnTo>
                    <a:pt x="816085" y="495464"/>
                  </a:lnTo>
                  <a:lnTo>
                    <a:pt x="814568" y="500363"/>
                  </a:lnTo>
                  <a:lnTo>
                    <a:pt x="814221" y="501185"/>
                  </a:lnTo>
                  <a:lnTo>
                    <a:pt x="813873" y="501881"/>
                  </a:lnTo>
                  <a:lnTo>
                    <a:pt x="813399" y="502465"/>
                  </a:lnTo>
                  <a:lnTo>
                    <a:pt x="812814" y="502939"/>
                  </a:lnTo>
                  <a:lnTo>
                    <a:pt x="811771" y="503413"/>
                  </a:lnTo>
                  <a:lnTo>
                    <a:pt x="810491" y="503872"/>
                  </a:lnTo>
                  <a:lnTo>
                    <a:pt x="808041" y="504220"/>
                  </a:lnTo>
                  <a:lnTo>
                    <a:pt x="806650" y="504220"/>
                  </a:lnTo>
                  <a:lnTo>
                    <a:pt x="805481" y="504108"/>
                  </a:lnTo>
                  <a:lnTo>
                    <a:pt x="804785" y="503761"/>
                  </a:lnTo>
                  <a:lnTo>
                    <a:pt x="801277" y="501185"/>
                  </a:lnTo>
                  <a:lnTo>
                    <a:pt x="799870" y="500600"/>
                  </a:lnTo>
                  <a:lnTo>
                    <a:pt x="798827" y="500490"/>
                  </a:lnTo>
                  <a:lnTo>
                    <a:pt x="794291" y="501185"/>
                  </a:lnTo>
                  <a:lnTo>
                    <a:pt x="793011" y="501185"/>
                  </a:lnTo>
                  <a:lnTo>
                    <a:pt x="791952" y="500837"/>
                  </a:lnTo>
                  <a:lnTo>
                    <a:pt x="791383" y="500490"/>
                  </a:lnTo>
                  <a:lnTo>
                    <a:pt x="789724" y="498862"/>
                  </a:lnTo>
                  <a:lnTo>
                    <a:pt x="788902" y="497581"/>
                  </a:lnTo>
                  <a:lnTo>
                    <a:pt x="788206" y="496049"/>
                  </a:lnTo>
                  <a:lnTo>
                    <a:pt x="787274" y="491623"/>
                  </a:lnTo>
                  <a:lnTo>
                    <a:pt x="786689" y="490106"/>
                  </a:lnTo>
                  <a:lnTo>
                    <a:pt x="786121" y="489284"/>
                  </a:lnTo>
                  <a:lnTo>
                    <a:pt x="785061" y="488699"/>
                  </a:lnTo>
                  <a:lnTo>
                    <a:pt x="783323" y="487894"/>
                  </a:lnTo>
                  <a:lnTo>
                    <a:pt x="782043" y="487767"/>
                  </a:lnTo>
                  <a:lnTo>
                    <a:pt x="780984" y="487767"/>
                  </a:lnTo>
                  <a:lnTo>
                    <a:pt x="776543" y="488699"/>
                  </a:lnTo>
                  <a:lnTo>
                    <a:pt x="775721" y="489047"/>
                  </a:lnTo>
                  <a:lnTo>
                    <a:pt x="775152" y="489395"/>
                  </a:lnTo>
                  <a:lnTo>
                    <a:pt x="774220" y="490691"/>
                  </a:lnTo>
                  <a:lnTo>
                    <a:pt x="774331" y="492793"/>
                  </a:lnTo>
                  <a:lnTo>
                    <a:pt x="774093" y="496523"/>
                  </a:lnTo>
                  <a:lnTo>
                    <a:pt x="772229" y="500837"/>
                  </a:lnTo>
                  <a:lnTo>
                    <a:pt x="770253" y="503524"/>
                  </a:lnTo>
                  <a:lnTo>
                    <a:pt x="767456" y="504456"/>
                  </a:lnTo>
                  <a:lnTo>
                    <a:pt x="762778" y="503287"/>
                  </a:lnTo>
                  <a:lnTo>
                    <a:pt x="763015" y="505737"/>
                  </a:lnTo>
                  <a:lnTo>
                    <a:pt x="763947" y="506780"/>
                  </a:lnTo>
                  <a:lnTo>
                    <a:pt x="765022" y="507475"/>
                  </a:lnTo>
                  <a:lnTo>
                    <a:pt x="765591" y="508992"/>
                  </a:lnTo>
                  <a:lnTo>
                    <a:pt x="765022" y="510178"/>
                  </a:lnTo>
                  <a:lnTo>
                    <a:pt x="762540" y="511679"/>
                  </a:lnTo>
                  <a:lnTo>
                    <a:pt x="762082" y="513434"/>
                  </a:lnTo>
                  <a:lnTo>
                    <a:pt x="761845" y="517985"/>
                  </a:lnTo>
                  <a:lnTo>
                    <a:pt x="760802" y="522063"/>
                  </a:lnTo>
                  <a:lnTo>
                    <a:pt x="758479" y="524639"/>
                  </a:lnTo>
                  <a:lnTo>
                    <a:pt x="754275" y="524987"/>
                  </a:lnTo>
                  <a:lnTo>
                    <a:pt x="751114" y="523121"/>
                  </a:lnTo>
                  <a:lnTo>
                    <a:pt x="748554" y="519612"/>
                  </a:lnTo>
                  <a:lnTo>
                    <a:pt x="746689" y="515535"/>
                  </a:lnTo>
                  <a:lnTo>
                    <a:pt x="745993" y="511679"/>
                  </a:lnTo>
                  <a:lnTo>
                    <a:pt x="746452" y="508992"/>
                  </a:lnTo>
                  <a:lnTo>
                    <a:pt x="748791" y="505041"/>
                  </a:lnTo>
                  <a:lnTo>
                    <a:pt x="749249" y="502465"/>
                  </a:lnTo>
                  <a:lnTo>
                    <a:pt x="748901" y="500490"/>
                  </a:lnTo>
                  <a:lnTo>
                    <a:pt x="747858" y="498735"/>
                  </a:lnTo>
                  <a:lnTo>
                    <a:pt x="746341" y="497345"/>
                  </a:lnTo>
                  <a:lnTo>
                    <a:pt x="744713" y="496159"/>
                  </a:lnTo>
                  <a:lnTo>
                    <a:pt x="743892" y="496649"/>
                  </a:lnTo>
                  <a:lnTo>
                    <a:pt x="742264" y="497345"/>
                  </a:lnTo>
                  <a:lnTo>
                    <a:pt x="741568" y="497929"/>
                  </a:lnTo>
                  <a:lnTo>
                    <a:pt x="741110" y="498625"/>
                  </a:lnTo>
                  <a:lnTo>
                    <a:pt x="740636" y="499778"/>
                  </a:lnTo>
                  <a:lnTo>
                    <a:pt x="738423" y="503872"/>
                  </a:lnTo>
                  <a:lnTo>
                    <a:pt x="737696" y="504915"/>
                  </a:lnTo>
                  <a:lnTo>
                    <a:pt x="734093" y="501881"/>
                  </a:lnTo>
                  <a:lnTo>
                    <a:pt x="732575" y="501422"/>
                  </a:lnTo>
                  <a:lnTo>
                    <a:pt x="730490" y="502939"/>
                  </a:lnTo>
                  <a:lnTo>
                    <a:pt x="730252" y="503413"/>
                  </a:lnTo>
                  <a:lnTo>
                    <a:pt x="729557" y="505041"/>
                  </a:lnTo>
                  <a:lnTo>
                    <a:pt x="729209" y="505626"/>
                  </a:lnTo>
                  <a:lnTo>
                    <a:pt x="728498" y="506417"/>
                  </a:lnTo>
                  <a:lnTo>
                    <a:pt x="727107" y="507254"/>
                  </a:lnTo>
                  <a:lnTo>
                    <a:pt x="726649" y="507823"/>
                  </a:lnTo>
                  <a:lnTo>
                    <a:pt x="725590" y="508644"/>
                  </a:lnTo>
                  <a:lnTo>
                    <a:pt x="724168" y="509119"/>
                  </a:lnTo>
                  <a:lnTo>
                    <a:pt x="715681" y="509941"/>
                  </a:lnTo>
                  <a:lnTo>
                    <a:pt x="713579" y="508644"/>
                  </a:lnTo>
                  <a:lnTo>
                    <a:pt x="712647" y="505041"/>
                  </a:lnTo>
                  <a:lnTo>
                    <a:pt x="712299" y="501769"/>
                  </a:lnTo>
                  <a:lnTo>
                    <a:pt x="711224" y="499778"/>
                  </a:lnTo>
                  <a:lnTo>
                    <a:pt x="709248" y="498735"/>
                  </a:lnTo>
                  <a:lnTo>
                    <a:pt x="706214" y="498277"/>
                  </a:lnTo>
                  <a:lnTo>
                    <a:pt x="697933" y="498972"/>
                  </a:lnTo>
                  <a:lnTo>
                    <a:pt x="695957" y="497929"/>
                  </a:lnTo>
                  <a:lnTo>
                    <a:pt x="694677" y="495006"/>
                  </a:lnTo>
                  <a:lnTo>
                    <a:pt x="694677" y="489174"/>
                  </a:lnTo>
                  <a:lnTo>
                    <a:pt x="693397" y="486471"/>
                  </a:lnTo>
                  <a:lnTo>
                    <a:pt x="688498" y="484164"/>
                  </a:lnTo>
                  <a:lnTo>
                    <a:pt x="683361" y="486028"/>
                  </a:lnTo>
                  <a:lnTo>
                    <a:pt x="678809" y="489743"/>
                  </a:lnTo>
                  <a:lnTo>
                    <a:pt x="667841" y="501296"/>
                  </a:lnTo>
                  <a:lnTo>
                    <a:pt x="662847" y="504567"/>
                  </a:lnTo>
                  <a:lnTo>
                    <a:pt x="657110" y="505626"/>
                  </a:lnTo>
                  <a:lnTo>
                    <a:pt x="651515" y="503983"/>
                  </a:lnTo>
                  <a:lnTo>
                    <a:pt x="648497" y="502465"/>
                  </a:lnTo>
                  <a:lnTo>
                    <a:pt x="647217" y="500948"/>
                  </a:lnTo>
                  <a:lnTo>
                    <a:pt x="647564" y="498625"/>
                  </a:lnTo>
                  <a:lnTo>
                    <a:pt x="647675" y="497581"/>
                  </a:lnTo>
                  <a:lnTo>
                    <a:pt x="647912" y="496049"/>
                  </a:lnTo>
                  <a:lnTo>
                    <a:pt x="648734" y="492793"/>
                  </a:lnTo>
                  <a:lnTo>
                    <a:pt x="648734" y="491276"/>
                  </a:lnTo>
                  <a:lnTo>
                    <a:pt x="647802" y="489521"/>
                  </a:lnTo>
                  <a:lnTo>
                    <a:pt x="648608" y="487767"/>
                  </a:lnTo>
                  <a:lnTo>
                    <a:pt x="648260" y="486140"/>
                  </a:lnTo>
                  <a:lnTo>
                    <a:pt x="647327" y="484859"/>
                  </a:lnTo>
                  <a:lnTo>
                    <a:pt x="646031" y="485207"/>
                  </a:lnTo>
                  <a:lnTo>
                    <a:pt x="641369" y="483689"/>
                  </a:lnTo>
                  <a:lnTo>
                    <a:pt x="634968" y="482520"/>
                  </a:lnTo>
                  <a:lnTo>
                    <a:pt x="629943" y="480055"/>
                  </a:lnTo>
                  <a:lnTo>
                    <a:pt x="629595" y="474934"/>
                  </a:lnTo>
                  <a:lnTo>
                    <a:pt x="628884" y="471568"/>
                  </a:lnTo>
                  <a:lnTo>
                    <a:pt x="629358" y="466890"/>
                  </a:lnTo>
                  <a:lnTo>
                    <a:pt x="629358" y="462812"/>
                  </a:lnTo>
                  <a:lnTo>
                    <a:pt x="627256" y="461058"/>
                  </a:lnTo>
                  <a:lnTo>
                    <a:pt x="624000" y="461532"/>
                  </a:lnTo>
                  <a:lnTo>
                    <a:pt x="617915" y="463855"/>
                  </a:lnTo>
                  <a:lnTo>
                    <a:pt x="613964" y="464456"/>
                  </a:lnTo>
                  <a:lnTo>
                    <a:pt x="596485" y="462465"/>
                  </a:lnTo>
                  <a:lnTo>
                    <a:pt x="593214" y="463507"/>
                  </a:lnTo>
                  <a:lnTo>
                    <a:pt x="591096" y="465846"/>
                  </a:lnTo>
                  <a:lnTo>
                    <a:pt x="589594" y="468644"/>
                  </a:lnTo>
                  <a:lnTo>
                    <a:pt x="587840" y="471331"/>
                  </a:lnTo>
                  <a:lnTo>
                    <a:pt x="587034" y="472721"/>
                  </a:lnTo>
                  <a:lnTo>
                    <a:pt x="583889" y="473306"/>
                  </a:lnTo>
                  <a:lnTo>
                    <a:pt x="577346" y="473433"/>
                  </a:lnTo>
                  <a:lnTo>
                    <a:pt x="575481" y="472374"/>
                  </a:lnTo>
                  <a:lnTo>
                    <a:pt x="571056" y="467348"/>
                  </a:lnTo>
                  <a:lnTo>
                    <a:pt x="569301" y="466194"/>
                  </a:lnTo>
                  <a:lnTo>
                    <a:pt x="568480" y="465388"/>
                  </a:lnTo>
                  <a:lnTo>
                    <a:pt x="566251" y="461643"/>
                  </a:lnTo>
                  <a:lnTo>
                    <a:pt x="564861" y="460695"/>
                  </a:lnTo>
                  <a:lnTo>
                    <a:pt x="560546" y="459904"/>
                  </a:lnTo>
                  <a:lnTo>
                    <a:pt x="559045" y="459904"/>
                  </a:lnTo>
                  <a:lnTo>
                    <a:pt x="556121" y="460473"/>
                  </a:lnTo>
                  <a:lnTo>
                    <a:pt x="547365" y="464219"/>
                  </a:lnTo>
                  <a:lnTo>
                    <a:pt x="545864" y="463397"/>
                  </a:lnTo>
                  <a:lnTo>
                    <a:pt x="529522" y="460015"/>
                  </a:lnTo>
                  <a:lnTo>
                    <a:pt x="526836" y="459082"/>
                  </a:lnTo>
                  <a:lnTo>
                    <a:pt x="516926" y="452792"/>
                  </a:lnTo>
                  <a:lnTo>
                    <a:pt x="514002" y="452081"/>
                  </a:lnTo>
                  <a:lnTo>
                    <a:pt x="511901" y="452666"/>
                  </a:lnTo>
                  <a:lnTo>
                    <a:pt x="509925" y="453488"/>
                  </a:lnTo>
                  <a:lnTo>
                    <a:pt x="507128" y="454056"/>
                  </a:lnTo>
                  <a:lnTo>
                    <a:pt x="504567" y="453709"/>
                  </a:lnTo>
                  <a:lnTo>
                    <a:pt x="499542" y="452207"/>
                  </a:lnTo>
                  <a:lnTo>
                    <a:pt x="496871" y="451860"/>
                  </a:lnTo>
                  <a:lnTo>
                    <a:pt x="490802" y="452207"/>
                  </a:lnTo>
                  <a:lnTo>
                    <a:pt x="487878" y="451622"/>
                  </a:lnTo>
                  <a:lnTo>
                    <a:pt x="485665" y="449742"/>
                  </a:lnTo>
                  <a:lnTo>
                    <a:pt x="485191" y="447293"/>
                  </a:lnTo>
                  <a:lnTo>
                    <a:pt x="484733" y="438790"/>
                  </a:lnTo>
                  <a:lnTo>
                    <a:pt x="485191" y="436909"/>
                  </a:lnTo>
                  <a:lnTo>
                    <a:pt x="485665" y="435629"/>
                  </a:lnTo>
                  <a:lnTo>
                    <a:pt x="483453" y="432958"/>
                  </a:lnTo>
                  <a:lnTo>
                    <a:pt x="479375" y="429339"/>
                  </a:lnTo>
                  <a:lnTo>
                    <a:pt x="478206" y="426889"/>
                  </a:lnTo>
                  <a:lnTo>
                    <a:pt x="477384" y="424092"/>
                  </a:lnTo>
                  <a:lnTo>
                    <a:pt x="476104" y="421737"/>
                  </a:lnTo>
                  <a:lnTo>
                    <a:pt x="473528" y="420709"/>
                  </a:lnTo>
                  <a:lnTo>
                    <a:pt x="470967" y="420599"/>
                  </a:lnTo>
                  <a:lnTo>
                    <a:pt x="469687" y="420235"/>
                  </a:lnTo>
                  <a:lnTo>
                    <a:pt x="468534" y="419777"/>
                  </a:lnTo>
                  <a:lnTo>
                    <a:pt x="467475" y="418734"/>
                  </a:lnTo>
                  <a:lnTo>
                    <a:pt x="466890" y="417548"/>
                  </a:lnTo>
                  <a:lnTo>
                    <a:pt x="466542" y="416506"/>
                  </a:lnTo>
                  <a:lnTo>
                    <a:pt x="465847" y="415573"/>
                  </a:lnTo>
                  <a:lnTo>
                    <a:pt x="463397" y="413835"/>
                  </a:lnTo>
                  <a:lnTo>
                    <a:pt x="461516" y="413835"/>
                  </a:lnTo>
                  <a:lnTo>
                    <a:pt x="460237" y="415573"/>
                  </a:lnTo>
                  <a:lnTo>
                    <a:pt x="459541" y="423381"/>
                  </a:lnTo>
                  <a:lnTo>
                    <a:pt x="458498" y="425720"/>
                  </a:lnTo>
                  <a:lnTo>
                    <a:pt x="456507" y="426779"/>
                  </a:lnTo>
                  <a:lnTo>
                    <a:pt x="453488" y="426431"/>
                  </a:lnTo>
                  <a:lnTo>
                    <a:pt x="450675" y="425372"/>
                  </a:lnTo>
                  <a:lnTo>
                    <a:pt x="445775" y="422574"/>
                  </a:lnTo>
                  <a:lnTo>
                    <a:pt x="439485" y="421737"/>
                  </a:lnTo>
                  <a:lnTo>
                    <a:pt x="438316" y="422101"/>
                  </a:lnTo>
                  <a:lnTo>
                    <a:pt x="437146" y="422796"/>
                  </a:lnTo>
                  <a:lnTo>
                    <a:pt x="435740" y="424550"/>
                  </a:lnTo>
                  <a:lnTo>
                    <a:pt x="434807" y="425372"/>
                  </a:lnTo>
                  <a:lnTo>
                    <a:pt x="432484" y="426067"/>
                  </a:lnTo>
                  <a:lnTo>
                    <a:pt x="424550" y="425372"/>
                  </a:lnTo>
                  <a:lnTo>
                    <a:pt x="422101" y="424550"/>
                  </a:lnTo>
                  <a:lnTo>
                    <a:pt x="420473" y="422796"/>
                  </a:lnTo>
                  <a:lnTo>
                    <a:pt x="417897" y="418955"/>
                  </a:lnTo>
                  <a:lnTo>
                    <a:pt x="395976" y="397951"/>
                  </a:lnTo>
                  <a:lnTo>
                    <a:pt x="394696" y="397146"/>
                  </a:lnTo>
                  <a:lnTo>
                    <a:pt x="391898" y="396561"/>
                  </a:lnTo>
                  <a:lnTo>
                    <a:pt x="390729" y="395865"/>
                  </a:lnTo>
                  <a:lnTo>
                    <a:pt x="388627" y="395265"/>
                  </a:lnTo>
                  <a:lnTo>
                    <a:pt x="382796" y="396102"/>
                  </a:lnTo>
                  <a:lnTo>
                    <a:pt x="380804" y="396324"/>
                  </a:lnTo>
                  <a:lnTo>
                    <a:pt x="380804" y="394695"/>
                  </a:lnTo>
                  <a:lnTo>
                    <a:pt x="380804" y="387473"/>
                  </a:lnTo>
                  <a:lnTo>
                    <a:pt x="380694" y="369615"/>
                  </a:lnTo>
                  <a:lnTo>
                    <a:pt x="380694" y="351772"/>
                  </a:lnTo>
                  <a:lnTo>
                    <a:pt x="380694" y="333929"/>
                  </a:lnTo>
                  <a:lnTo>
                    <a:pt x="380694" y="316196"/>
                  </a:lnTo>
                  <a:lnTo>
                    <a:pt x="380694" y="298353"/>
                  </a:lnTo>
                  <a:lnTo>
                    <a:pt x="380583" y="280510"/>
                  </a:lnTo>
                  <a:lnTo>
                    <a:pt x="380583" y="262651"/>
                  </a:lnTo>
                  <a:lnTo>
                    <a:pt x="380583" y="244824"/>
                  </a:lnTo>
                  <a:lnTo>
                    <a:pt x="380583" y="227091"/>
                  </a:lnTo>
                  <a:lnTo>
                    <a:pt x="380583" y="209233"/>
                  </a:lnTo>
                  <a:lnTo>
                    <a:pt x="380456" y="191516"/>
                  </a:lnTo>
                  <a:lnTo>
                    <a:pt x="380456" y="173657"/>
                  </a:lnTo>
                  <a:lnTo>
                    <a:pt x="380456" y="155830"/>
                  </a:lnTo>
                  <a:lnTo>
                    <a:pt x="380456" y="138098"/>
                  </a:lnTo>
                  <a:lnTo>
                    <a:pt x="380456" y="120239"/>
                  </a:lnTo>
                  <a:lnTo>
                    <a:pt x="380346" y="102522"/>
                  </a:lnTo>
                  <a:lnTo>
                    <a:pt x="380346" y="94699"/>
                  </a:lnTo>
                  <a:lnTo>
                    <a:pt x="378939" y="94699"/>
                  </a:lnTo>
                  <a:lnTo>
                    <a:pt x="372064" y="94699"/>
                  </a:lnTo>
                  <a:lnTo>
                    <a:pt x="367860" y="94699"/>
                  </a:lnTo>
                  <a:lnTo>
                    <a:pt x="356086" y="94699"/>
                  </a:lnTo>
                  <a:lnTo>
                    <a:pt x="337785" y="94699"/>
                  </a:lnTo>
                  <a:lnTo>
                    <a:pt x="313984" y="94589"/>
                  </a:lnTo>
                  <a:lnTo>
                    <a:pt x="285741" y="94351"/>
                  </a:lnTo>
                  <a:lnTo>
                    <a:pt x="254370" y="94114"/>
                  </a:lnTo>
                  <a:lnTo>
                    <a:pt x="220659" y="93767"/>
                  </a:lnTo>
                  <a:lnTo>
                    <a:pt x="186032" y="93419"/>
                  </a:lnTo>
                  <a:lnTo>
                    <a:pt x="151263" y="92834"/>
                  </a:lnTo>
                  <a:lnTo>
                    <a:pt x="117679" y="92250"/>
                  </a:lnTo>
                  <a:lnTo>
                    <a:pt x="86291" y="91665"/>
                  </a:lnTo>
                  <a:lnTo>
                    <a:pt x="58065" y="90969"/>
                  </a:lnTo>
                  <a:lnTo>
                    <a:pt x="34280" y="90385"/>
                  </a:lnTo>
                  <a:lnTo>
                    <a:pt x="15978" y="89926"/>
                  </a:lnTo>
                  <a:lnTo>
                    <a:pt x="4188" y="89689"/>
                  </a:lnTo>
                  <a:lnTo>
                    <a:pt x="0" y="89579"/>
                  </a:lnTo>
                  <a:lnTo>
                    <a:pt x="458" y="69966"/>
                  </a:lnTo>
                  <a:lnTo>
                    <a:pt x="1043" y="50510"/>
                  </a:lnTo>
                  <a:lnTo>
                    <a:pt x="1518" y="30897"/>
                  </a:lnTo>
                  <a:lnTo>
                    <a:pt x="1976" y="11426"/>
                  </a:lnTo>
                  <a:lnTo>
                    <a:pt x="17606" y="11774"/>
                  </a:lnTo>
                  <a:lnTo>
                    <a:pt x="33110" y="12248"/>
                  </a:lnTo>
                  <a:lnTo>
                    <a:pt x="48741" y="12596"/>
                  </a:lnTo>
                  <a:lnTo>
                    <a:pt x="64387" y="12944"/>
                  </a:lnTo>
                  <a:lnTo>
                    <a:pt x="79891" y="13292"/>
                  </a:lnTo>
                  <a:lnTo>
                    <a:pt x="95521" y="13639"/>
                  </a:lnTo>
                  <a:lnTo>
                    <a:pt x="111136" y="13876"/>
                  </a:lnTo>
                  <a:lnTo>
                    <a:pt x="126656" y="14224"/>
                  </a:lnTo>
                  <a:lnTo>
                    <a:pt x="155830" y="14682"/>
                  </a:lnTo>
                  <a:lnTo>
                    <a:pt x="184973" y="15156"/>
                  </a:lnTo>
                  <a:lnTo>
                    <a:pt x="214132" y="15504"/>
                  </a:lnTo>
                  <a:lnTo>
                    <a:pt x="243291" y="15851"/>
                  </a:lnTo>
                  <a:lnTo>
                    <a:pt x="272450" y="16089"/>
                  </a:lnTo>
                  <a:lnTo>
                    <a:pt x="301609" y="16326"/>
                  </a:lnTo>
                  <a:lnTo>
                    <a:pt x="330768" y="16436"/>
                  </a:lnTo>
                  <a:lnTo>
                    <a:pt x="359942" y="16547"/>
                  </a:lnTo>
                  <a:lnTo>
                    <a:pt x="389101" y="16547"/>
                  </a:lnTo>
                  <a:lnTo>
                    <a:pt x="418260" y="16436"/>
                  </a:lnTo>
                  <a:lnTo>
                    <a:pt x="447403" y="16326"/>
                  </a:lnTo>
                  <a:lnTo>
                    <a:pt x="476689" y="16199"/>
                  </a:lnTo>
                  <a:lnTo>
                    <a:pt x="505737" y="15978"/>
                  </a:lnTo>
                  <a:lnTo>
                    <a:pt x="535006" y="15614"/>
                  </a:lnTo>
                  <a:lnTo>
                    <a:pt x="564165" y="15393"/>
                  </a:lnTo>
                  <a:lnTo>
                    <a:pt x="593324" y="14919"/>
                  </a:lnTo>
                  <a:lnTo>
                    <a:pt x="622483" y="14461"/>
                  </a:lnTo>
                  <a:lnTo>
                    <a:pt x="651515" y="13876"/>
                  </a:lnTo>
                  <a:lnTo>
                    <a:pt x="680785" y="13292"/>
                  </a:lnTo>
                  <a:lnTo>
                    <a:pt x="709833" y="12596"/>
                  </a:lnTo>
                  <a:lnTo>
                    <a:pt x="739008" y="11900"/>
                  </a:lnTo>
                  <a:lnTo>
                    <a:pt x="768167" y="11190"/>
                  </a:lnTo>
                  <a:lnTo>
                    <a:pt x="797310" y="10273"/>
                  </a:lnTo>
                  <a:lnTo>
                    <a:pt x="826469" y="9451"/>
                  </a:lnTo>
                  <a:lnTo>
                    <a:pt x="855644" y="8503"/>
                  </a:lnTo>
                  <a:lnTo>
                    <a:pt x="884802" y="7459"/>
                  </a:lnTo>
                  <a:lnTo>
                    <a:pt x="913945" y="6417"/>
                  </a:lnTo>
                  <a:lnTo>
                    <a:pt x="943104" y="5231"/>
                  </a:lnTo>
                  <a:lnTo>
                    <a:pt x="972263" y="3951"/>
                  </a:lnTo>
                  <a:lnTo>
                    <a:pt x="1001438" y="2671"/>
                  </a:lnTo>
                  <a:lnTo>
                    <a:pt x="1030470" y="1391"/>
                  </a:lnTo>
                  <a:lnTo>
                    <a:pt x="1059629" y="0"/>
                  </a:lnTo>
                  <a:lnTo>
                    <a:pt x="1060562" y="19597"/>
                  </a:lnTo>
                  <a:lnTo>
                    <a:pt x="1061494" y="39068"/>
                  </a:lnTo>
                  <a:lnTo>
                    <a:pt x="1062426" y="58666"/>
                  </a:lnTo>
                  <a:lnTo>
                    <a:pt x="1063359" y="78136"/>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4300F1D-22D8-4D87-00D8-68EAF72F8108}"/>
                </a:ext>
              </a:extLst>
            </p:cNvPr>
            <p:cNvSpPr/>
            <p:nvPr/>
          </p:nvSpPr>
          <p:spPr>
            <a:xfrm>
              <a:off x="10550137" y="6440667"/>
              <a:ext cx="533615" cy="588662"/>
            </a:xfrm>
            <a:custGeom>
              <a:avLst/>
              <a:gdLst>
                <a:gd name="connsiteX0" fmla="*/ 519028 w 533615"/>
                <a:gd name="connsiteY0" fmla="*/ 210529 h 588662"/>
                <a:gd name="connsiteX1" fmla="*/ 521952 w 533615"/>
                <a:gd name="connsiteY1" fmla="*/ 209011 h 588662"/>
                <a:gd name="connsiteX2" fmla="*/ 524971 w 533615"/>
                <a:gd name="connsiteY2" fmla="*/ 208316 h 588662"/>
                <a:gd name="connsiteX3" fmla="*/ 527183 w 533615"/>
                <a:gd name="connsiteY3" fmla="*/ 209138 h 588662"/>
                <a:gd name="connsiteX4" fmla="*/ 531861 w 533615"/>
                <a:gd name="connsiteY4" fmla="*/ 204460 h 588662"/>
                <a:gd name="connsiteX5" fmla="*/ 533615 w 533615"/>
                <a:gd name="connsiteY5" fmla="*/ 203654 h 588662"/>
                <a:gd name="connsiteX6" fmla="*/ 530818 w 533615"/>
                <a:gd name="connsiteY6" fmla="*/ 187660 h 588662"/>
                <a:gd name="connsiteX7" fmla="*/ 527879 w 533615"/>
                <a:gd name="connsiteY7" fmla="*/ 171698 h 588662"/>
                <a:gd name="connsiteX8" fmla="*/ 525081 w 533615"/>
                <a:gd name="connsiteY8" fmla="*/ 155609 h 588662"/>
                <a:gd name="connsiteX9" fmla="*/ 522173 w 533615"/>
                <a:gd name="connsiteY9" fmla="*/ 139726 h 588662"/>
                <a:gd name="connsiteX10" fmla="*/ 519376 w 533615"/>
                <a:gd name="connsiteY10" fmla="*/ 123747 h 588662"/>
                <a:gd name="connsiteX11" fmla="*/ 516594 w 533615"/>
                <a:gd name="connsiteY11" fmla="*/ 107769 h 588662"/>
                <a:gd name="connsiteX12" fmla="*/ 513655 w 533615"/>
                <a:gd name="connsiteY12" fmla="*/ 91791 h 588662"/>
                <a:gd name="connsiteX13" fmla="*/ 510857 w 533615"/>
                <a:gd name="connsiteY13" fmla="*/ 75829 h 588662"/>
                <a:gd name="connsiteX14" fmla="*/ 505152 w 533615"/>
                <a:gd name="connsiteY14" fmla="*/ 43967 h 588662"/>
                <a:gd name="connsiteX15" fmla="*/ 499541 w 533615"/>
                <a:gd name="connsiteY15" fmla="*/ 12011 h 588662"/>
                <a:gd name="connsiteX16" fmla="*/ 497329 w 533615"/>
                <a:gd name="connsiteY16" fmla="*/ 0 h 588662"/>
                <a:gd name="connsiteX17" fmla="*/ 468534 w 533615"/>
                <a:gd name="connsiteY17" fmla="*/ 15283 h 588662"/>
                <a:gd name="connsiteX18" fmla="*/ 465262 w 533615"/>
                <a:gd name="connsiteY18" fmla="*/ 18538 h 588662"/>
                <a:gd name="connsiteX19" fmla="*/ 460821 w 533615"/>
                <a:gd name="connsiteY19" fmla="*/ 20056 h 588662"/>
                <a:gd name="connsiteX20" fmla="*/ 458845 w 533615"/>
                <a:gd name="connsiteY20" fmla="*/ 21004 h 588662"/>
                <a:gd name="connsiteX21" fmla="*/ 457913 w 533615"/>
                <a:gd name="connsiteY21" fmla="*/ 21936 h 588662"/>
                <a:gd name="connsiteX22" fmla="*/ 456854 w 533615"/>
                <a:gd name="connsiteY22" fmla="*/ 24038 h 588662"/>
                <a:gd name="connsiteX23" fmla="*/ 456285 w 533615"/>
                <a:gd name="connsiteY23" fmla="*/ 24718 h 588662"/>
                <a:gd name="connsiteX24" fmla="*/ 452208 w 533615"/>
                <a:gd name="connsiteY24" fmla="*/ 26251 h 588662"/>
                <a:gd name="connsiteX25" fmla="*/ 449505 w 533615"/>
                <a:gd name="connsiteY25" fmla="*/ 28700 h 588662"/>
                <a:gd name="connsiteX26" fmla="*/ 441587 w 533615"/>
                <a:gd name="connsiteY26" fmla="*/ 31482 h 588662"/>
                <a:gd name="connsiteX27" fmla="*/ 406707 w 533615"/>
                <a:gd name="connsiteY27" fmla="*/ 55631 h 588662"/>
                <a:gd name="connsiteX28" fmla="*/ 373819 w 533615"/>
                <a:gd name="connsiteY28" fmla="*/ 93656 h 588662"/>
                <a:gd name="connsiteX29" fmla="*/ 369725 w 533615"/>
                <a:gd name="connsiteY29" fmla="*/ 95758 h 588662"/>
                <a:gd name="connsiteX30" fmla="*/ 366122 w 533615"/>
                <a:gd name="connsiteY30" fmla="*/ 98919 h 588662"/>
                <a:gd name="connsiteX31" fmla="*/ 363324 w 533615"/>
                <a:gd name="connsiteY31" fmla="*/ 99614 h 588662"/>
                <a:gd name="connsiteX32" fmla="*/ 359105 w 533615"/>
                <a:gd name="connsiteY32" fmla="*/ 98335 h 588662"/>
                <a:gd name="connsiteX33" fmla="*/ 358061 w 533615"/>
                <a:gd name="connsiteY33" fmla="*/ 98335 h 588662"/>
                <a:gd name="connsiteX34" fmla="*/ 356892 w 533615"/>
                <a:gd name="connsiteY34" fmla="*/ 99140 h 588662"/>
                <a:gd name="connsiteX35" fmla="*/ 354917 w 533615"/>
                <a:gd name="connsiteY35" fmla="*/ 101606 h 588662"/>
                <a:gd name="connsiteX36" fmla="*/ 353400 w 533615"/>
                <a:gd name="connsiteY36" fmla="*/ 102286 h 588662"/>
                <a:gd name="connsiteX37" fmla="*/ 350381 w 533615"/>
                <a:gd name="connsiteY37" fmla="*/ 102633 h 588662"/>
                <a:gd name="connsiteX38" fmla="*/ 335572 w 533615"/>
                <a:gd name="connsiteY38" fmla="*/ 101716 h 588662"/>
                <a:gd name="connsiteX39" fmla="*/ 330530 w 533615"/>
                <a:gd name="connsiteY39" fmla="*/ 102633 h 588662"/>
                <a:gd name="connsiteX40" fmla="*/ 315501 w 533615"/>
                <a:gd name="connsiteY40" fmla="*/ 109523 h 588662"/>
                <a:gd name="connsiteX41" fmla="*/ 307093 w 533615"/>
                <a:gd name="connsiteY41" fmla="*/ 115940 h 588662"/>
                <a:gd name="connsiteX42" fmla="*/ 302194 w 533615"/>
                <a:gd name="connsiteY42" fmla="*/ 118152 h 588662"/>
                <a:gd name="connsiteX43" fmla="*/ 294149 w 533615"/>
                <a:gd name="connsiteY43" fmla="*/ 119781 h 588662"/>
                <a:gd name="connsiteX44" fmla="*/ 292395 w 533615"/>
                <a:gd name="connsiteY44" fmla="*/ 121298 h 588662"/>
                <a:gd name="connsiteX45" fmla="*/ 290878 w 533615"/>
                <a:gd name="connsiteY45" fmla="*/ 123163 h 588662"/>
                <a:gd name="connsiteX46" fmla="*/ 286231 w 533615"/>
                <a:gd name="connsiteY46" fmla="*/ 127256 h 588662"/>
                <a:gd name="connsiteX47" fmla="*/ 284019 w 533615"/>
                <a:gd name="connsiteY47" fmla="*/ 128536 h 588662"/>
                <a:gd name="connsiteX48" fmla="*/ 278408 w 533615"/>
                <a:gd name="connsiteY48" fmla="*/ 129121 h 588662"/>
                <a:gd name="connsiteX49" fmla="*/ 273051 w 533615"/>
                <a:gd name="connsiteY49" fmla="*/ 127478 h 588662"/>
                <a:gd name="connsiteX50" fmla="*/ 263710 w 533615"/>
                <a:gd name="connsiteY50" fmla="*/ 122230 h 588662"/>
                <a:gd name="connsiteX51" fmla="*/ 262540 w 533615"/>
                <a:gd name="connsiteY51" fmla="*/ 121772 h 588662"/>
                <a:gd name="connsiteX52" fmla="*/ 260218 w 533615"/>
                <a:gd name="connsiteY52" fmla="*/ 121076 h 588662"/>
                <a:gd name="connsiteX53" fmla="*/ 259396 w 533615"/>
                <a:gd name="connsiteY53" fmla="*/ 120713 h 588662"/>
                <a:gd name="connsiteX54" fmla="*/ 258005 w 533615"/>
                <a:gd name="connsiteY54" fmla="*/ 119433 h 588662"/>
                <a:gd name="connsiteX55" fmla="*/ 257072 w 533615"/>
                <a:gd name="connsiteY55" fmla="*/ 118279 h 588662"/>
                <a:gd name="connsiteX56" fmla="*/ 256030 w 533615"/>
                <a:gd name="connsiteY56" fmla="*/ 117457 h 588662"/>
                <a:gd name="connsiteX57" fmla="*/ 254718 w 533615"/>
                <a:gd name="connsiteY57" fmla="*/ 117220 h 588662"/>
                <a:gd name="connsiteX58" fmla="*/ 256725 w 533615"/>
                <a:gd name="connsiteY58" fmla="*/ 120254 h 588662"/>
                <a:gd name="connsiteX59" fmla="*/ 262430 w 533615"/>
                <a:gd name="connsiteY59" fmla="*/ 123747 h 588662"/>
                <a:gd name="connsiteX60" fmla="*/ 265338 w 533615"/>
                <a:gd name="connsiteY60" fmla="*/ 126086 h 588662"/>
                <a:gd name="connsiteX61" fmla="*/ 258937 w 533615"/>
                <a:gd name="connsiteY61" fmla="*/ 123052 h 588662"/>
                <a:gd name="connsiteX62" fmla="*/ 255555 w 533615"/>
                <a:gd name="connsiteY62" fmla="*/ 121993 h 588662"/>
                <a:gd name="connsiteX63" fmla="*/ 252505 w 533615"/>
                <a:gd name="connsiteY63" fmla="*/ 121772 h 588662"/>
                <a:gd name="connsiteX64" fmla="*/ 251114 w 533615"/>
                <a:gd name="connsiteY64" fmla="*/ 122120 h 588662"/>
                <a:gd name="connsiteX65" fmla="*/ 249360 w 533615"/>
                <a:gd name="connsiteY65" fmla="*/ 123163 h 588662"/>
                <a:gd name="connsiteX66" fmla="*/ 248206 w 533615"/>
                <a:gd name="connsiteY66" fmla="*/ 123510 h 588662"/>
                <a:gd name="connsiteX67" fmla="*/ 246562 w 533615"/>
                <a:gd name="connsiteY67" fmla="*/ 123637 h 588662"/>
                <a:gd name="connsiteX68" fmla="*/ 245630 w 533615"/>
                <a:gd name="connsiteY68" fmla="*/ 123273 h 588662"/>
                <a:gd name="connsiteX69" fmla="*/ 242959 w 533615"/>
                <a:gd name="connsiteY69" fmla="*/ 122120 h 588662"/>
                <a:gd name="connsiteX70" fmla="*/ 238170 w 533615"/>
                <a:gd name="connsiteY70" fmla="*/ 123747 h 588662"/>
                <a:gd name="connsiteX71" fmla="*/ 232924 w 533615"/>
                <a:gd name="connsiteY71" fmla="*/ 128299 h 588662"/>
                <a:gd name="connsiteX72" fmla="*/ 227661 w 533615"/>
                <a:gd name="connsiteY72" fmla="*/ 131334 h 588662"/>
                <a:gd name="connsiteX73" fmla="*/ 223125 w 533615"/>
                <a:gd name="connsiteY73" fmla="*/ 128536 h 588662"/>
                <a:gd name="connsiteX74" fmla="*/ 222192 w 533615"/>
                <a:gd name="connsiteY74" fmla="*/ 129832 h 588662"/>
                <a:gd name="connsiteX75" fmla="*/ 221023 w 533615"/>
                <a:gd name="connsiteY75" fmla="*/ 130638 h 588662"/>
                <a:gd name="connsiteX76" fmla="*/ 219853 w 533615"/>
                <a:gd name="connsiteY76" fmla="*/ 130401 h 588662"/>
                <a:gd name="connsiteX77" fmla="*/ 219158 w 533615"/>
                <a:gd name="connsiteY77" fmla="*/ 128663 h 588662"/>
                <a:gd name="connsiteX78" fmla="*/ 218004 w 533615"/>
                <a:gd name="connsiteY78" fmla="*/ 128536 h 588662"/>
                <a:gd name="connsiteX79" fmla="*/ 210876 w 533615"/>
                <a:gd name="connsiteY79" fmla="*/ 129358 h 588662"/>
                <a:gd name="connsiteX80" fmla="*/ 212615 w 533615"/>
                <a:gd name="connsiteY80" fmla="*/ 128078 h 588662"/>
                <a:gd name="connsiteX81" fmla="*/ 216835 w 533615"/>
                <a:gd name="connsiteY81" fmla="*/ 127129 h 588662"/>
                <a:gd name="connsiteX82" fmla="*/ 218700 w 533615"/>
                <a:gd name="connsiteY82" fmla="*/ 125849 h 588662"/>
                <a:gd name="connsiteX83" fmla="*/ 220438 w 533615"/>
                <a:gd name="connsiteY83" fmla="*/ 126782 h 588662"/>
                <a:gd name="connsiteX84" fmla="*/ 221134 w 533615"/>
                <a:gd name="connsiteY84" fmla="*/ 126086 h 588662"/>
                <a:gd name="connsiteX85" fmla="*/ 221607 w 533615"/>
                <a:gd name="connsiteY85" fmla="*/ 124569 h 588662"/>
                <a:gd name="connsiteX86" fmla="*/ 222303 w 533615"/>
                <a:gd name="connsiteY86" fmla="*/ 123273 h 588662"/>
                <a:gd name="connsiteX87" fmla="*/ 223346 w 533615"/>
                <a:gd name="connsiteY87" fmla="*/ 122578 h 588662"/>
                <a:gd name="connsiteX88" fmla="*/ 224515 w 533615"/>
                <a:gd name="connsiteY88" fmla="*/ 122120 h 588662"/>
                <a:gd name="connsiteX89" fmla="*/ 227550 w 533615"/>
                <a:gd name="connsiteY89" fmla="*/ 121535 h 588662"/>
                <a:gd name="connsiteX90" fmla="*/ 232812 w 533615"/>
                <a:gd name="connsiteY90" fmla="*/ 119433 h 588662"/>
                <a:gd name="connsiteX91" fmla="*/ 235484 w 533615"/>
                <a:gd name="connsiteY91" fmla="*/ 118864 h 588662"/>
                <a:gd name="connsiteX92" fmla="*/ 238392 w 533615"/>
                <a:gd name="connsiteY92" fmla="*/ 119781 h 588662"/>
                <a:gd name="connsiteX93" fmla="*/ 240731 w 533615"/>
                <a:gd name="connsiteY93" fmla="*/ 117347 h 588662"/>
                <a:gd name="connsiteX94" fmla="*/ 244587 w 533615"/>
                <a:gd name="connsiteY94" fmla="*/ 115830 h 588662"/>
                <a:gd name="connsiteX95" fmla="*/ 252505 w 533615"/>
                <a:gd name="connsiteY95" fmla="*/ 114186 h 588662"/>
                <a:gd name="connsiteX96" fmla="*/ 251335 w 533615"/>
                <a:gd name="connsiteY96" fmla="*/ 111737 h 588662"/>
                <a:gd name="connsiteX97" fmla="*/ 250419 w 533615"/>
                <a:gd name="connsiteY97" fmla="*/ 110456 h 588662"/>
                <a:gd name="connsiteX98" fmla="*/ 249123 w 533615"/>
                <a:gd name="connsiteY98" fmla="*/ 109871 h 588662"/>
                <a:gd name="connsiteX99" fmla="*/ 244587 w 533615"/>
                <a:gd name="connsiteY99" fmla="*/ 109982 h 588662"/>
                <a:gd name="connsiteX100" fmla="*/ 243307 w 533615"/>
                <a:gd name="connsiteY100" fmla="*/ 110330 h 588662"/>
                <a:gd name="connsiteX101" fmla="*/ 241536 w 533615"/>
                <a:gd name="connsiteY101" fmla="*/ 111737 h 588662"/>
                <a:gd name="connsiteX102" fmla="*/ 240494 w 533615"/>
                <a:gd name="connsiteY102" fmla="*/ 111262 h 588662"/>
                <a:gd name="connsiteX103" fmla="*/ 239672 w 533615"/>
                <a:gd name="connsiteY103" fmla="*/ 110330 h 588662"/>
                <a:gd name="connsiteX104" fmla="*/ 238977 w 533615"/>
                <a:gd name="connsiteY104" fmla="*/ 109871 h 588662"/>
                <a:gd name="connsiteX105" fmla="*/ 237238 w 533615"/>
                <a:gd name="connsiteY105" fmla="*/ 107532 h 588662"/>
                <a:gd name="connsiteX106" fmla="*/ 235484 w 533615"/>
                <a:gd name="connsiteY106" fmla="*/ 106031 h 588662"/>
                <a:gd name="connsiteX107" fmla="*/ 233397 w 533615"/>
                <a:gd name="connsiteY107" fmla="*/ 105557 h 588662"/>
                <a:gd name="connsiteX108" fmla="*/ 233619 w 533615"/>
                <a:gd name="connsiteY108" fmla="*/ 106379 h 588662"/>
                <a:gd name="connsiteX109" fmla="*/ 233619 w 533615"/>
                <a:gd name="connsiteY109" fmla="*/ 108354 h 588662"/>
                <a:gd name="connsiteX110" fmla="*/ 233509 w 533615"/>
                <a:gd name="connsiteY110" fmla="*/ 110567 h 588662"/>
                <a:gd name="connsiteX111" fmla="*/ 233034 w 533615"/>
                <a:gd name="connsiteY111" fmla="*/ 111973 h 588662"/>
                <a:gd name="connsiteX112" fmla="*/ 231754 w 533615"/>
                <a:gd name="connsiteY112" fmla="*/ 113601 h 588662"/>
                <a:gd name="connsiteX113" fmla="*/ 230015 w 533615"/>
                <a:gd name="connsiteY113" fmla="*/ 114660 h 588662"/>
                <a:gd name="connsiteX114" fmla="*/ 226143 w 533615"/>
                <a:gd name="connsiteY114" fmla="*/ 116177 h 588662"/>
                <a:gd name="connsiteX115" fmla="*/ 223820 w 533615"/>
                <a:gd name="connsiteY115" fmla="*/ 116415 h 588662"/>
                <a:gd name="connsiteX116" fmla="*/ 219505 w 533615"/>
                <a:gd name="connsiteY116" fmla="*/ 115593 h 588662"/>
                <a:gd name="connsiteX117" fmla="*/ 217419 w 533615"/>
                <a:gd name="connsiteY117" fmla="*/ 115466 h 588662"/>
                <a:gd name="connsiteX118" fmla="*/ 213785 w 533615"/>
                <a:gd name="connsiteY118" fmla="*/ 114534 h 588662"/>
                <a:gd name="connsiteX119" fmla="*/ 206562 w 533615"/>
                <a:gd name="connsiteY119" fmla="*/ 108117 h 588662"/>
                <a:gd name="connsiteX120" fmla="*/ 203054 w 533615"/>
                <a:gd name="connsiteY120" fmla="*/ 105904 h 588662"/>
                <a:gd name="connsiteX121" fmla="*/ 199908 w 533615"/>
                <a:gd name="connsiteY121" fmla="*/ 106252 h 588662"/>
                <a:gd name="connsiteX122" fmla="*/ 195831 w 533615"/>
                <a:gd name="connsiteY122" fmla="*/ 105904 h 588662"/>
                <a:gd name="connsiteX123" fmla="*/ 187897 w 533615"/>
                <a:gd name="connsiteY123" fmla="*/ 104040 h 588662"/>
                <a:gd name="connsiteX124" fmla="*/ 184515 w 533615"/>
                <a:gd name="connsiteY124" fmla="*/ 102411 h 588662"/>
                <a:gd name="connsiteX125" fmla="*/ 178114 w 533615"/>
                <a:gd name="connsiteY125" fmla="*/ 97496 h 588662"/>
                <a:gd name="connsiteX126" fmla="*/ 175064 w 533615"/>
                <a:gd name="connsiteY126" fmla="*/ 96216 h 588662"/>
                <a:gd name="connsiteX127" fmla="*/ 173784 w 533615"/>
                <a:gd name="connsiteY127" fmla="*/ 96343 h 588662"/>
                <a:gd name="connsiteX128" fmla="*/ 171097 w 533615"/>
                <a:gd name="connsiteY128" fmla="*/ 97623 h 588662"/>
                <a:gd name="connsiteX129" fmla="*/ 169232 w 533615"/>
                <a:gd name="connsiteY129" fmla="*/ 98208 h 588662"/>
                <a:gd name="connsiteX130" fmla="*/ 167256 w 533615"/>
                <a:gd name="connsiteY130" fmla="*/ 98335 h 588662"/>
                <a:gd name="connsiteX131" fmla="*/ 157695 w 533615"/>
                <a:gd name="connsiteY131" fmla="*/ 96801 h 588662"/>
                <a:gd name="connsiteX132" fmla="*/ 156873 w 533615"/>
                <a:gd name="connsiteY132" fmla="*/ 95758 h 588662"/>
                <a:gd name="connsiteX133" fmla="*/ 156636 w 533615"/>
                <a:gd name="connsiteY133" fmla="*/ 94367 h 588662"/>
                <a:gd name="connsiteX134" fmla="*/ 146948 w 533615"/>
                <a:gd name="connsiteY134" fmla="*/ 96216 h 588662"/>
                <a:gd name="connsiteX135" fmla="*/ 137150 w 533615"/>
                <a:gd name="connsiteY135" fmla="*/ 98081 h 588662"/>
                <a:gd name="connsiteX136" fmla="*/ 127367 w 533615"/>
                <a:gd name="connsiteY136" fmla="*/ 99852 h 588662"/>
                <a:gd name="connsiteX137" fmla="*/ 117568 w 533615"/>
                <a:gd name="connsiteY137" fmla="*/ 101716 h 588662"/>
                <a:gd name="connsiteX138" fmla="*/ 107770 w 533615"/>
                <a:gd name="connsiteY138" fmla="*/ 103471 h 588662"/>
                <a:gd name="connsiteX139" fmla="*/ 97955 w 533615"/>
                <a:gd name="connsiteY139" fmla="*/ 105335 h 588662"/>
                <a:gd name="connsiteX140" fmla="*/ 88188 w 533615"/>
                <a:gd name="connsiteY140" fmla="*/ 107074 h 588662"/>
                <a:gd name="connsiteX141" fmla="*/ 78374 w 533615"/>
                <a:gd name="connsiteY141" fmla="*/ 108813 h 588662"/>
                <a:gd name="connsiteX142" fmla="*/ 68575 w 533615"/>
                <a:gd name="connsiteY142" fmla="*/ 110677 h 588662"/>
                <a:gd name="connsiteX143" fmla="*/ 58776 w 533615"/>
                <a:gd name="connsiteY143" fmla="*/ 112447 h 588662"/>
                <a:gd name="connsiteX144" fmla="*/ 48993 w 533615"/>
                <a:gd name="connsiteY144" fmla="*/ 114186 h 588662"/>
                <a:gd name="connsiteX145" fmla="*/ 39195 w 533615"/>
                <a:gd name="connsiteY145" fmla="*/ 115940 h 588662"/>
                <a:gd name="connsiteX146" fmla="*/ 29380 w 533615"/>
                <a:gd name="connsiteY146" fmla="*/ 117695 h 588662"/>
                <a:gd name="connsiteX147" fmla="*/ 19582 w 533615"/>
                <a:gd name="connsiteY147" fmla="*/ 119433 h 588662"/>
                <a:gd name="connsiteX148" fmla="*/ 9799 w 533615"/>
                <a:gd name="connsiteY148" fmla="*/ 121187 h 588662"/>
                <a:gd name="connsiteX149" fmla="*/ 0 w 533615"/>
                <a:gd name="connsiteY149" fmla="*/ 122925 h 588662"/>
                <a:gd name="connsiteX150" fmla="*/ 1628 w 533615"/>
                <a:gd name="connsiteY150" fmla="*/ 135411 h 588662"/>
                <a:gd name="connsiteX151" fmla="*/ 3145 w 533615"/>
                <a:gd name="connsiteY151" fmla="*/ 147896 h 588662"/>
                <a:gd name="connsiteX152" fmla="*/ 6401 w 533615"/>
                <a:gd name="connsiteY152" fmla="*/ 172740 h 588662"/>
                <a:gd name="connsiteX153" fmla="*/ 8060 w 533615"/>
                <a:gd name="connsiteY153" fmla="*/ 185226 h 588662"/>
                <a:gd name="connsiteX154" fmla="*/ 9688 w 533615"/>
                <a:gd name="connsiteY154" fmla="*/ 197695 h 588662"/>
                <a:gd name="connsiteX155" fmla="*/ 11316 w 533615"/>
                <a:gd name="connsiteY155" fmla="*/ 210181 h 588662"/>
                <a:gd name="connsiteX156" fmla="*/ 12944 w 533615"/>
                <a:gd name="connsiteY156" fmla="*/ 222667 h 588662"/>
                <a:gd name="connsiteX157" fmla="*/ 14571 w 533615"/>
                <a:gd name="connsiteY157" fmla="*/ 235152 h 588662"/>
                <a:gd name="connsiteX158" fmla="*/ 16199 w 533615"/>
                <a:gd name="connsiteY158" fmla="*/ 247747 h 588662"/>
                <a:gd name="connsiteX159" fmla="*/ 17827 w 533615"/>
                <a:gd name="connsiteY159" fmla="*/ 260217 h 588662"/>
                <a:gd name="connsiteX160" fmla="*/ 19344 w 533615"/>
                <a:gd name="connsiteY160" fmla="*/ 272702 h 588662"/>
                <a:gd name="connsiteX161" fmla="*/ 21004 w 533615"/>
                <a:gd name="connsiteY161" fmla="*/ 285188 h 588662"/>
                <a:gd name="connsiteX162" fmla="*/ 22632 w 533615"/>
                <a:gd name="connsiteY162" fmla="*/ 297674 h 588662"/>
                <a:gd name="connsiteX163" fmla="*/ 24260 w 533615"/>
                <a:gd name="connsiteY163" fmla="*/ 310143 h 588662"/>
                <a:gd name="connsiteX164" fmla="*/ 25888 w 533615"/>
                <a:gd name="connsiteY164" fmla="*/ 322739 h 588662"/>
                <a:gd name="connsiteX165" fmla="*/ 27515 w 533615"/>
                <a:gd name="connsiteY165" fmla="*/ 335209 h 588662"/>
                <a:gd name="connsiteX166" fmla="*/ 29159 w 533615"/>
                <a:gd name="connsiteY166" fmla="*/ 347694 h 588662"/>
                <a:gd name="connsiteX167" fmla="*/ 30787 w 533615"/>
                <a:gd name="connsiteY167" fmla="*/ 360290 h 588662"/>
                <a:gd name="connsiteX168" fmla="*/ 32415 w 533615"/>
                <a:gd name="connsiteY168" fmla="*/ 372776 h 588662"/>
                <a:gd name="connsiteX169" fmla="*/ 34058 w 533615"/>
                <a:gd name="connsiteY169" fmla="*/ 385387 h 588662"/>
                <a:gd name="connsiteX170" fmla="*/ 35702 w 533615"/>
                <a:gd name="connsiteY170" fmla="*/ 397856 h 588662"/>
                <a:gd name="connsiteX171" fmla="*/ 37203 w 533615"/>
                <a:gd name="connsiteY171" fmla="*/ 410342 h 588662"/>
                <a:gd name="connsiteX172" fmla="*/ 38831 w 533615"/>
                <a:gd name="connsiteY172" fmla="*/ 422922 h 588662"/>
                <a:gd name="connsiteX173" fmla="*/ 40475 w 533615"/>
                <a:gd name="connsiteY173" fmla="*/ 435408 h 588662"/>
                <a:gd name="connsiteX174" fmla="*/ 42103 w 533615"/>
                <a:gd name="connsiteY174" fmla="*/ 448004 h 588662"/>
                <a:gd name="connsiteX175" fmla="*/ 43730 w 533615"/>
                <a:gd name="connsiteY175" fmla="*/ 460473 h 588662"/>
                <a:gd name="connsiteX176" fmla="*/ 45358 w 533615"/>
                <a:gd name="connsiteY176" fmla="*/ 473085 h 588662"/>
                <a:gd name="connsiteX177" fmla="*/ 47018 w 533615"/>
                <a:gd name="connsiteY177" fmla="*/ 485681 h 588662"/>
                <a:gd name="connsiteX178" fmla="*/ 48646 w 533615"/>
                <a:gd name="connsiteY178" fmla="*/ 498151 h 588662"/>
                <a:gd name="connsiteX179" fmla="*/ 50273 w 533615"/>
                <a:gd name="connsiteY179" fmla="*/ 510747 h 588662"/>
                <a:gd name="connsiteX180" fmla="*/ 51901 w 533615"/>
                <a:gd name="connsiteY180" fmla="*/ 523358 h 588662"/>
                <a:gd name="connsiteX181" fmla="*/ 58191 w 533615"/>
                <a:gd name="connsiteY181" fmla="*/ 518222 h 588662"/>
                <a:gd name="connsiteX182" fmla="*/ 59835 w 533615"/>
                <a:gd name="connsiteY182" fmla="*/ 515773 h 588662"/>
                <a:gd name="connsiteX183" fmla="*/ 60767 w 533615"/>
                <a:gd name="connsiteY183" fmla="*/ 514729 h 588662"/>
                <a:gd name="connsiteX184" fmla="*/ 62284 w 533615"/>
                <a:gd name="connsiteY184" fmla="*/ 514255 h 588662"/>
                <a:gd name="connsiteX185" fmla="*/ 63454 w 533615"/>
                <a:gd name="connsiteY185" fmla="*/ 514603 h 588662"/>
                <a:gd name="connsiteX186" fmla="*/ 65319 w 533615"/>
                <a:gd name="connsiteY186" fmla="*/ 516705 h 588662"/>
                <a:gd name="connsiteX187" fmla="*/ 66015 w 533615"/>
                <a:gd name="connsiteY187" fmla="*/ 517053 h 588662"/>
                <a:gd name="connsiteX188" fmla="*/ 67990 w 533615"/>
                <a:gd name="connsiteY188" fmla="*/ 517875 h 588662"/>
                <a:gd name="connsiteX189" fmla="*/ 75118 w 533615"/>
                <a:gd name="connsiteY189" fmla="*/ 523232 h 588662"/>
                <a:gd name="connsiteX190" fmla="*/ 80349 w 533615"/>
                <a:gd name="connsiteY190" fmla="*/ 522995 h 588662"/>
                <a:gd name="connsiteX191" fmla="*/ 90163 w 533615"/>
                <a:gd name="connsiteY191" fmla="*/ 516815 h 588662"/>
                <a:gd name="connsiteX192" fmla="*/ 95284 w 533615"/>
                <a:gd name="connsiteY192" fmla="*/ 515077 h 588662"/>
                <a:gd name="connsiteX193" fmla="*/ 98081 w 533615"/>
                <a:gd name="connsiteY193" fmla="*/ 516120 h 588662"/>
                <a:gd name="connsiteX194" fmla="*/ 100199 w 533615"/>
                <a:gd name="connsiteY194" fmla="*/ 518807 h 588662"/>
                <a:gd name="connsiteX195" fmla="*/ 101938 w 533615"/>
                <a:gd name="connsiteY195" fmla="*/ 521367 h 588662"/>
                <a:gd name="connsiteX196" fmla="*/ 103455 w 533615"/>
                <a:gd name="connsiteY196" fmla="*/ 522426 h 588662"/>
                <a:gd name="connsiteX197" fmla="*/ 105904 w 533615"/>
                <a:gd name="connsiteY197" fmla="*/ 522536 h 588662"/>
                <a:gd name="connsiteX198" fmla="*/ 109050 w 533615"/>
                <a:gd name="connsiteY198" fmla="*/ 523232 h 588662"/>
                <a:gd name="connsiteX199" fmla="*/ 114660 w 533615"/>
                <a:gd name="connsiteY199" fmla="*/ 525207 h 588662"/>
                <a:gd name="connsiteX200" fmla="*/ 116746 w 533615"/>
                <a:gd name="connsiteY200" fmla="*/ 526836 h 588662"/>
                <a:gd name="connsiteX201" fmla="*/ 118374 w 533615"/>
                <a:gd name="connsiteY201" fmla="*/ 529301 h 588662"/>
                <a:gd name="connsiteX202" fmla="*/ 119543 w 533615"/>
                <a:gd name="connsiteY202" fmla="*/ 531987 h 588662"/>
                <a:gd name="connsiteX203" fmla="*/ 120128 w 533615"/>
                <a:gd name="connsiteY203" fmla="*/ 534674 h 588662"/>
                <a:gd name="connsiteX204" fmla="*/ 121060 w 533615"/>
                <a:gd name="connsiteY204" fmla="*/ 536760 h 588662"/>
                <a:gd name="connsiteX205" fmla="*/ 122799 w 533615"/>
                <a:gd name="connsiteY205" fmla="*/ 538277 h 588662"/>
                <a:gd name="connsiteX206" fmla="*/ 124664 w 533615"/>
                <a:gd name="connsiteY206" fmla="*/ 539558 h 588662"/>
                <a:gd name="connsiteX207" fmla="*/ 126087 w 533615"/>
                <a:gd name="connsiteY207" fmla="*/ 540854 h 588662"/>
                <a:gd name="connsiteX208" fmla="*/ 127714 w 533615"/>
                <a:gd name="connsiteY208" fmla="*/ 543177 h 588662"/>
                <a:gd name="connsiteX209" fmla="*/ 128884 w 533615"/>
                <a:gd name="connsiteY209" fmla="*/ 545864 h 588662"/>
                <a:gd name="connsiteX210" fmla="*/ 129706 w 533615"/>
                <a:gd name="connsiteY210" fmla="*/ 548898 h 588662"/>
                <a:gd name="connsiteX211" fmla="*/ 130401 w 533615"/>
                <a:gd name="connsiteY211" fmla="*/ 552628 h 588662"/>
                <a:gd name="connsiteX212" fmla="*/ 131918 w 533615"/>
                <a:gd name="connsiteY212" fmla="*/ 555078 h 588662"/>
                <a:gd name="connsiteX213" fmla="*/ 134826 w 533615"/>
                <a:gd name="connsiteY213" fmla="*/ 556721 h 588662"/>
                <a:gd name="connsiteX214" fmla="*/ 149287 w 533615"/>
                <a:gd name="connsiteY214" fmla="*/ 559866 h 588662"/>
                <a:gd name="connsiteX215" fmla="*/ 152100 w 533615"/>
                <a:gd name="connsiteY215" fmla="*/ 559740 h 588662"/>
                <a:gd name="connsiteX216" fmla="*/ 162689 w 533615"/>
                <a:gd name="connsiteY216" fmla="*/ 556010 h 588662"/>
                <a:gd name="connsiteX217" fmla="*/ 165629 w 533615"/>
                <a:gd name="connsiteY217" fmla="*/ 556010 h 588662"/>
                <a:gd name="connsiteX218" fmla="*/ 170860 w 533615"/>
                <a:gd name="connsiteY218" fmla="*/ 557654 h 588662"/>
                <a:gd name="connsiteX219" fmla="*/ 176344 w 533615"/>
                <a:gd name="connsiteY219" fmla="*/ 558349 h 588662"/>
                <a:gd name="connsiteX220" fmla="*/ 178572 w 533615"/>
                <a:gd name="connsiteY220" fmla="*/ 560325 h 588662"/>
                <a:gd name="connsiteX221" fmla="*/ 180548 w 533615"/>
                <a:gd name="connsiteY221" fmla="*/ 562774 h 588662"/>
                <a:gd name="connsiteX222" fmla="*/ 182887 w 533615"/>
                <a:gd name="connsiteY222" fmla="*/ 564987 h 588662"/>
                <a:gd name="connsiteX223" fmla="*/ 192338 w 533615"/>
                <a:gd name="connsiteY223" fmla="*/ 572115 h 588662"/>
                <a:gd name="connsiteX224" fmla="*/ 197696 w 533615"/>
                <a:gd name="connsiteY224" fmla="*/ 574675 h 588662"/>
                <a:gd name="connsiteX225" fmla="*/ 203196 w 533615"/>
                <a:gd name="connsiteY225" fmla="*/ 575022 h 588662"/>
                <a:gd name="connsiteX226" fmla="*/ 205518 w 533615"/>
                <a:gd name="connsiteY226" fmla="*/ 573853 h 588662"/>
                <a:gd name="connsiteX227" fmla="*/ 207494 w 533615"/>
                <a:gd name="connsiteY227" fmla="*/ 571767 h 588662"/>
                <a:gd name="connsiteX228" fmla="*/ 208537 w 533615"/>
                <a:gd name="connsiteY228" fmla="*/ 568954 h 588662"/>
                <a:gd name="connsiteX229" fmla="*/ 208664 w 533615"/>
                <a:gd name="connsiteY229" fmla="*/ 566046 h 588662"/>
                <a:gd name="connsiteX230" fmla="*/ 209944 w 533615"/>
                <a:gd name="connsiteY230" fmla="*/ 564876 h 588662"/>
                <a:gd name="connsiteX231" fmla="*/ 218225 w 533615"/>
                <a:gd name="connsiteY231" fmla="*/ 560799 h 588662"/>
                <a:gd name="connsiteX232" fmla="*/ 220912 w 533615"/>
                <a:gd name="connsiteY232" fmla="*/ 560562 h 588662"/>
                <a:gd name="connsiteX233" fmla="*/ 223583 w 533615"/>
                <a:gd name="connsiteY233" fmla="*/ 561257 h 588662"/>
                <a:gd name="connsiteX234" fmla="*/ 226143 w 533615"/>
                <a:gd name="connsiteY234" fmla="*/ 562427 h 588662"/>
                <a:gd name="connsiteX235" fmla="*/ 228482 w 533615"/>
                <a:gd name="connsiteY235" fmla="*/ 564165 h 588662"/>
                <a:gd name="connsiteX236" fmla="*/ 229668 w 533615"/>
                <a:gd name="connsiteY236" fmla="*/ 564513 h 588662"/>
                <a:gd name="connsiteX237" fmla="*/ 234093 w 533615"/>
                <a:gd name="connsiteY237" fmla="*/ 563817 h 588662"/>
                <a:gd name="connsiteX238" fmla="*/ 235831 w 533615"/>
                <a:gd name="connsiteY238" fmla="*/ 563944 h 588662"/>
                <a:gd name="connsiteX239" fmla="*/ 239561 w 533615"/>
                <a:gd name="connsiteY239" fmla="*/ 564987 h 588662"/>
                <a:gd name="connsiteX240" fmla="*/ 241300 w 533615"/>
                <a:gd name="connsiteY240" fmla="*/ 565935 h 588662"/>
                <a:gd name="connsiteX241" fmla="*/ 242263 w 533615"/>
                <a:gd name="connsiteY241" fmla="*/ 566868 h 588662"/>
                <a:gd name="connsiteX242" fmla="*/ 245994 w 533615"/>
                <a:gd name="connsiteY242" fmla="*/ 571182 h 588662"/>
                <a:gd name="connsiteX243" fmla="*/ 247732 w 533615"/>
                <a:gd name="connsiteY243" fmla="*/ 572573 h 588662"/>
                <a:gd name="connsiteX244" fmla="*/ 248775 w 533615"/>
                <a:gd name="connsiteY244" fmla="*/ 572810 h 588662"/>
                <a:gd name="connsiteX245" fmla="*/ 252979 w 533615"/>
                <a:gd name="connsiteY245" fmla="*/ 571182 h 588662"/>
                <a:gd name="connsiteX246" fmla="*/ 254259 w 533615"/>
                <a:gd name="connsiteY246" fmla="*/ 569665 h 588662"/>
                <a:gd name="connsiteX247" fmla="*/ 256030 w 533615"/>
                <a:gd name="connsiteY247" fmla="*/ 568258 h 588662"/>
                <a:gd name="connsiteX248" fmla="*/ 258811 w 533615"/>
                <a:gd name="connsiteY248" fmla="*/ 567563 h 588662"/>
                <a:gd name="connsiteX249" fmla="*/ 264516 w 533615"/>
                <a:gd name="connsiteY249" fmla="*/ 567800 h 588662"/>
                <a:gd name="connsiteX250" fmla="*/ 267076 w 533615"/>
                <a:gd name="connsiteY250" fmla="*/ 567215 h 588662"/>
                <a:gd name="connsiteX251" fmla="*/ 269084 w 533615"/>
                <a:gd name="connsiteY251" fmla="*/ 565571 h 588662"/>
                <a:gd name="connsiteX252" fmla="*/ 269779 w 533615"/>
                <a:gd name="connsiteY252" fmla="*/ 563817 h 588662"/>
                <a:gd name="connsiteX253" fmla="*/ 270601 w 533615"/>
                <a:gd name="connsiteY253" fmla="*/ 560451 h 588662"/>
                <a:gd name="connsiteX254" fmla="*/ 271059 w 533615"/>
                <a:gd name="connsiteY254" fmla="*/ 559171 h 588662"/>
                <a:gd name="connsiteX255" fmla="*/ 271991 w 533615"/>
                <a:gd name="connsiteY255" fmla="*/ 558239 h 588662"/>
                <a:gd name="connsiteX256" fmla="*/ 275026 w 533615"/>
                <a:gd name="connsiteY256" fmla="*/ 556484 h 588662"/>
                <a:gd name="connsiteX257" fmla="*/ 276544 w 533615"/>
                <a:gd name="connsiteY257" fmla="*/ 554603 h 588662"/>
                <a:gd name="connsiteX258" fmla="*/ 277934 w 533615"/>
                <a:gd name="connsiteY258" fmla="*/ 552154 h 588662"/>
                <a:gd name="connsiteX259" fmla="*/ 279562 w 533615"/>
                <a:gd name="connsiteY259" fmla="*/ 550052 h 588662"/>
                <a:gd name="connsiteX260" fmla="*/ 281917 w 533615"/>
                <a:gd name="connsiteY260" fmla="*/ 548898 h 588662"/>
                <a:gd name="connsiteX261" fmla="*/ 284951 w 533615"/>
                <a:gd name="connsiteY261" fmla="*/ 547966 h 588662"/>
                <a:gd name="connsiteX262" fmla="*/ 291810 w 533615"/>
                <a:gd name="connsiteY262" fmla="*/ 543067 h 588662"/>
                <a:gd name="connsiteX263" fmla="*/ 294987 w 533615"/>
                <a:gd name="connsiteY263" fmla="*/ 542008 h 588662"/>
                <a:gd name="connsiteX264" fmla="*/ 296614 w 533615"/>
                <a:gd name="connsiteY264" fmla="*/ 542830 h 588662"/>
                <a:gd name="connsiteX265" fmla="*/ 297310 w 533615"/>
                <a:gd name="connsiteY265" fmla="*/ 545058 h 588662"/>
                <a:gd name="connsiteX266" fmla="*/ 297768 w 533615"/>
                <a:gd name="connsiteY266" fmla="*/ 548076 h 588662"/>
                <a:gd name="connsiteX267" fmla="*/ 298590 w 533615"/>
                <a:gd name="connsiteY267" fmla="*/ 550984 h 588662"/>
                <a:gd name="connsiteX268" fmla="*/ 303126 w 533615"/>
                <a:gd name="connsiteY268" fmla="*/ 560799 h 588662"/>
                <a:gd name="connsiteX269" fmla="*/ 307694 w 533615"/>
                <a:gd name="connsiteY269" fmla="*/ 566156 h 588662"/>
                <a:gd name="connsiteX270" fmla="*/ 313509 w 533615"/>
                <a:gd name="connsiteY270" fmla="*/ 568258 h 588662"/>
                <a:gd name="connsiteX271" fmla="*/ 319452 w 533615"/>
                <a:gd name="connsiteY271" fmla="*/ 569317 h 588662"/>
                <a:gd name="connsiteX272" fmla="*/ 324604 w 533615"/>
                <a:gd name="connsiteY272" fmla="*/ 571530 h 588662"/>
                <a:gd name="connsiteX273" fmla="*/ 334861 w 533615"/>
                <a:gd name="connsiteY273" fmla="*/ 578990 h 588662"/>
                <a:gd name="connsiteX274" fmla="*/ 336505 w 533615"/>
                <a:gd name="connsiteY274" fmla="*/ 580965 h 588662"/>
                <a:gd name="connsiteX275" fmla="*/ 339286 w 533615"/>
                <a:gd name="connsiteY275" fmla="*/ 585643 h 588662"/>
                <a:gd name="connsiteX276" fmla="*/ 340803 w 533615"/>
                <a:gd name="connsiteY276" fmla="*/ 587271 h 588662"/>
                <a:gd name="connsiteX277" fmla="*/ 340930 w 533615"/>
                <a:gd name="connsiteY277" fmla="*/ 587382 h 588662"/>
                <a:gd name="connsiteX278" fmla="*/ 345576 w 533615"/>
                <a:gd name="connsiteY278" fmla="*/ 588662 h 588662"/>
                <a:gd name="connsiteX279" fmla="*/ 350966 w 533615"/>
                <a:gd name="connsiteY279" fmla="*/ 587271 h 588662"/>
                <a:gd name="connsiteX280" fmla="*/ 360765 w 533615"/>
                <a:gd name="connsiteY280" fmla="*/ 581897 h 588662"/>
                <a:gd name="connsiteX281" fmla="*/ 369725 w 533615"/>
                <a:gd name="connsiteY281" fmla="*/ 579685 h 588662"/>
                <a:gd name="connsiteX282" fmla="*/ 371828 w 533615"/>
                <a:gd name="connsiteY282" fmla="*/ 578515 h 588662"/>
                <a:gd name="connsiteX283" fmla="*/ 373123 w 533615"/>
                <a:gd name="connsiteY283" fmla="*/ 575481 h 588662"/>
                <a:gd name="connsiteX284" fmla="*/ 373597 w 533615"/>
                <a:gd name="connsiteY284" fmla="*/ 572700 h 588662"/>
                <a:gd name="connsiteX285" fmla="*/ 374055 w 533615"/>
                <a:gd name="connsiteY285" fmla="*/ 558696 h 588662"/>
                <a:gd name="connsiteX286" fmla="*/ 374988 w 533615"/>
                <a:gd name="connsiteY286" fmla="*/ 555078 h 588662"/>
                <a:gd name="connsiteX287" fmla="*/ 376379 w 533615"/>
                <a:gd name="connsiteY287" fmla="*/ 553450 h 588662"/>
                <a:gd name="connsiteX288" fmla="*/ 382448 w 533615"/>
                <a:gd name="connsiteY288" fmla="*/ 553323 h 588662"/>
                <a:gd name="connsiteX289" fmla="*/ 385008 w 533615"/>
                <a:gd name="connsiteY289" fmla="*/ 552391 h 588662"/>
                <a:gd name="connsiteX290" fmla="*/ 386541 w 533615"/>
                <a:gd name="connsiteY290" fmla="*/ 549594 h 588662"/>
                <a:gd name="connsiteX291" fmla="*/ 386430 w 533615"/>
                <a:gd name="connsiteY291" fmla="*/ 547966 h 588662"/>
                <a:gd name="connsiteX292" fmla="*/ 385703 w 533615"/>
                <a:gd name="connsiteY292" fmla="*/ 545991 h 588662"/>
                <a:gd name="connsiteX293" fmla="*/ 384881 w 533615"/>
                <a:gd name="connsiteY293" fmla="*/ 544125 h 588662"/>
                <a:gd name="connsiteX294" fmla="*/ 383364 w 533615"/>
                <a:gd name="connsiteY294" fmla="*/ 541549 h 588662"/>
                <a:gd name="connsiteX295" fmla="*/ 383254 w 533615"/>
                <a:gd name="connsiteY295" fmla="*/ 539921 h 588662"/>
                <a:gd name="connsiteX296" fmla="*/ 383728 w 533615"/>
                <a:gd name="connsiteY296" fmla="*/ 537582 h 588662"/>
                <a:gd name="connsiteX297" fmla="*/ 382669 w 533615"/>
                <a:gd name="connsiteY297" fmla="*/ 533853 h 588662"/>
                <a:gd name="connsiteX298" fmla="*/ 381278 w 533615"/>
                <a:gd name="connsiteY298" fmla="*/ 531402 h 588662"/>
                <a:gd name="connsiteX299" fmla="*/ 379872 w 533615"/>
                <a:gd name="connsiteY299" fmla="*/ 529538 h 588662"/>
                <a:gd name="connsiteX300" fmla="*/ 378591 w 533615"/>
                <a:gd name="connsiteY300" fmla="*/ 526978 h 588662"/>
                <a:gd name="connsiteX301" fmla="*/ 378370 w 533615"/>
                <a:gd name="connsiteY301" fmla="*/ 523358 h 588662"/>
                <a:gd name="connsiteX302" fmla="*/ 380109 w 533615"/>
                <a:gd name="connsiteY302" fmla="*/ 521146 h 588662"/>
                <a:gd name="connsiteX303" fmla="*/ 382211 w 533615"/>
                <a:gd name="connsiteY303" fmla="*/ 519281 h 588662"/>
                <a:gd name="connsiteX304" fmla="*/ 383016 w 533615"/>
                <a:gd name="connsiteY304" fmla="*/ 515425 h 588662"/>
                <a:gd name="connsiteX305" fmla="*/ 384186 w 533615"/>
                <a:gd name="connsiteY305" fmla="*/ 512501 h 588662"/>
                <a:gd name="connsiteX306" fmla="*/ 384533 w 533615"/>
                <a:gd name="connsiteY306" fmla="*/ 510983 h 588662"/>
                <a:gd name="connsiteX307" fmla="*/ 384297 w 533615"/>
                <a:gd name="connsiteY307" fmla="*/ 504583 h 588662"/>
                <a:gd name="connsiteX308" fmla="*/ 385466 w 533615"/>
                <a:gd name="connsiteY308" fmla="*/ 499430 h 588662"/>
                <a:gd name="connsiteX309" fmla="*/ 388058 w 533615"/>
                <a:gd name="connsiteY309" fmla="*/ 493030 h 588662"/>
                <a:gd name="connsiteX310" fmla="*/ 391203 w 533615"/>
                <a:gd name="connsiteY310" fmla="*/ 486961 h 588662"/>
                <a:gd name="connsiteX311" fmla="*/ 394569 w 533615"/>
                <a:gd name="connsiteY311" fmla="*/ 483469 h 588662"/>
                <a:gd name="connsiteX312" fmla="*/ 397478 w 533615"/>
                <a:gd name="connsiteY312" fmla="*/ 482994 h 588662"/>
                <a:gd name="connsiteX313" fmla="*/ 400069 w 533615"/>
                <a:gd name="connsiteY313" fmla="*/ 484164 h 588662"/>
                <a:gd name="connsiteX314" fmla="*/ 402156 w 533615"/>
                <a:gd name="connsiteY314" fmla="*/ 485555 h 588662"/>
                <a:gd name="connsiteX315" fmla="*/ 406233 w 533615"/>
                <a:gd name="connsiteY315" fmla="*/ 486487 h 588662"/>
                <a:gd name="connsiteX316" fmla="*/ 408224 w 533615"/>
                <a:gd name="connsiteY316" fmla="*/ 488131 h 588662"/>
                <a:gd name="connsiteX317" fmla="*/ 409726 w 533615"/>
                <a:gd name="connsiteY317" fmla="*/ 490343 h 588662"/>
                <a:gd name="connsiteX318" fmla="*/ 410658 w 533615"/>
                <a:gd name="connsiteY318" fmla="*/ 492682 h 588662"/>
                <a:gd name="connsiteX319" fmla="*/ 411243 w 533615"/>
                <a:gd name="connsiteY319" fmla="*/ 493378 h 588662"/>
                <a:gd name="connsiteX320" fmla="*/ 411717 w 533615"/>
                <a:gd name="connsiteY320" fmla="*/ 494200 h 588662"/>
                <a:gd name="connsiteX321" fmla="*/ 412081 w 533615"/>
                <a:gd name="connsiteY321" fmla="*/ 495242 h 588662"/>
                <a:gd name="connsiteX322" fmla="*/ 411827 w 533615"/>
                <a:gd name="connsiteY322" fmla="*/ 496064 h 588662"/>
                <a:gd name="connsiteX323" fmla="*/ 411354 w 533615"/>
                <a:gd name="connsiteY323" fmla="*/ 496649 h 588662"/>
                <a:gd name="connsiteX324" fmla="*/ 410785 w 533615"/>
                <a:gd name="connsiteY324" fmla="*/ 496997 h 588662"/>
                <a:gd name="connsiteX325" fmla="*/ 410548 w 533615"/>
                <a:gd name="connsiteY325" fmla="*/ 497455 h 588662"/>
                <a:gd name="connsiteX326" fmla="*/ 410548 w 533615"/>
                <a:gd name="connsiteY326" fmla="*/ 499557 h 588662"/>
                <a:gd name="connsiteX327" fmla="*/ 410073 w 533615"/>
                <a:gd name="connsiteY327" fmla="*/ 500600 h 588662"/>
                <a:gd name="connsiteX328" fmla="*/ 409963 w 533615"/>
                <a:gd name="connsiteY328" fmla="*/ 501312 h 588662"/>
                <a:gd name="connsiteX329" fmla="*/ 411132 w 533615"/>
                <a:gd name="connsiteY329" fmla="*/ 502939 h 588662"/>
                <a:gd name="connsiteX330" fmla="*/ 413598 w 533615"/>
                <a:gd name="connsiteY330" fmla="*/ 503635 h 588662"/>
                <a:gd name="connsiteX331" fmla="*/ 416048 w 533615"/>
                <a:gd name="connsiteY331" fmla="*/ 501896 h 588662"/>
                <a:gd name="connsiteX332" fmla="*/ 418023 w 533615"/>
                <a:gd name="connsiteY332" fmla="*/ 498973 h 588662"/>
                <a:gd name="connsiteX333" fmla="*/ 419066 w 533615"/>
                <a:gd name="connsiteY333" fmla="*/ 496523 h 588662"/>
                <a:gd name="connsiteX334" fmla="*/ 419414 w 533615"/>
                <a:gd name="connsiteY334" fmla="*/ 492682 h 588662"/>
                <a:gd name="connsiteX335" fmla="*/ 419761 w 533615"/>
                <a:gd name="connsiteY335" fmla="*/ 490818 h 588662"/>
                <a:gd name="connsiteX336" fmla="*/ 420931 w 533615"/>
                <a:gd name="connsiteY336" fmla="*/ 489759 h 588662"/>
                <a:gd name="connsiteX337" fmla="*/ 422559 w 533615"/>
                <a:gd name="connsiteY337" fmla="*/ 490106 h 588662"/>
                <a:gd name="connsiteX338" fmla="*/ 425009 w 533615"/>
                <a:gd name="connsiteY338" fmla="*/ 491987 h 588662"/>
                <a:gd name="connsiteX339" fmla="*/ 426541 w 533615"/>
                <a:gd name="connsiteY339" fmla="*/ 492335 h 588662"/>
                <a:gd name="connsiteX340" fmla="*/ 428754 w 533615"/>
                <a:gd name="connsiteY340" fmla="*/ 491165 h 588662"/>
                <a:gd name="connsiteX341" fmla="*/ 428407 w 533615"/>
                <a:gd name="connsiteY341" fmla="*/ 489411 h 588662"/>
                <a:gd name="connsiteX342" fmla="*/ 426889 w 533615"/>
                <a:gd name="connsiteY342" fmla="*/ 487182 h 588662"/>
                <a:gd name="connsiteX343" fmla="*/ 425609 w 533615"/>
                <a:gd name="connsiteY343" fmla="*/ 484749 h 588662"/>
                <a:gd name="connsiteX344" fmla="*/ 425372 w 533615"/>
                <a:gd name="connsiteY344" fmla="*/ 479154 h 588662"/>
                <a:gd name="connsiteX345" fmla="*/ 424661 w 533615"/>
                <a:gd name="connsiteY345" fmla="*/ 476467 h 588662"/>
                <a:gd name="connsiteX346" fmla="*/ 422907 w 533615"/>
                <a:gd name="connsiteY346" fmla="*/ 475535 h 588662"/>
                <a:gd name="connsiteX347" fmla="*/ 422100 w 533615"/>
                <a:gd name="connsiteY347" fmla="*/ 475297 h 588662"/>
                <a:gd name="connsiteX348" fmla="*/ 421041 w 533615"/>
                <a:gd name="connsiteY348" fmla="*/ 474713 h 588662"/>
                <a:gd name="connsiteX349" fmla="*/ 419999 w 533615"/>
                <a:gd name="connsiteY349" fmla="*/ 473780 h 588662"/>
                <a:gd name="connsiteX350" fmla="*/ 419414 w 533615"/>
                <a:gd name="connsiteY350" fmla="*/ 472848 h 588662"/>
                <a:gd name="connsiteX351" fmla="*/ 418481 w 533615"/>
                <a:gd name="connsiteY351" fmla="*/ 470983 h 588662"/>
                <a:gd name="connsiteX352" fmla="*/ 418481 w 533615"/>
                <a:gd name="connsiteY352" fmla="*/ 470399 h 588662"/>
                <a:gd name="connsiteX353" fmla="*/ 419193 w 533615"/>
                <a:gd name="connsiteY353" fmla="*/ 470287 h 588662"/>
                <a:gd name="connsiteX354" fmla="*/ 424898 w 533615"/>
                <a:gd name="connsiteY354" fmla="*/ 466795 h 588662"/>
                <a:gd name="connsiteX355" fmla="*/ 425609 w 533615"/>
                <a:gd name="connsiteY355" fmla="*/ 465151 h 588662"/>
                <a:gd name="connsiteX356" fmla="*/ 425372 w 533615"/>
                <a:gd name="connsiteY356" fmla="*/ 461643 h 588662"/>
                <a:gd name="connsiteX357" fmla="*/ 423965 w 533615"/>
                <a:gd name="connsiteY357" fmla="*/ 456048 h 588662"/>
                <a:gd name="connsiteX358" fmla="*/ 423839 w 533615"/>
                <a:gd name="connsiteY358" fmla="*/ 454073 h 588662"/>
                <a:gd name="connsiteX359" fmla="*/ 424424 w 533615"/>
                <a:gd name="connsiteY359" fmla="*/ 451497 h 588662"/>
                <a:gd name="connsiteX360" fmla="*/ 429102 w 533615"/>
                <a:gd name="connsiteY360" fmla="*/ 443800 h 588662"/>
                <a:gd name="connsiteX361" fmla="*/ 430161 w 533615"/>
                <a:gd name="connsiteY361" fmla="*/ 438315 h 588662"/>
                <a:gd name="connsiteX362" fmla="*/ 432484 w 533615"/>
                <a:gd name="connsiteY362" fmla="*/ 437162 h 588662"/>
                <a:gd name="connsiteX363" fmla="*/ 435392 w 533615"/>
                <a:gd name="connsiteY363" fmla="*/ 436577 h 588662"/>
                <a:gd name="connsiteX364" fmla="*/ 437952 w 533615"/>
                <a:gd name="connsiteY364" fmla="*/ 435171 h 588662"/>
                <a:gd name="connsiteX365" fmla="*/ 438916 w 533615"/>
                <a:gd name="connsiteY365" fmla="*/ 436103 h 588662"/>
                <a:gd name="connsiteX366" fmla="*/ 439833 w 533615"/>
                <a:gd name="connsiteY366" fmla="*/ 435171 h 588662"/>
                <a:gd name="connsiteX367" fmla="*/ 440418 w 533615"/>
                <a:gd name="connsiteY367" fmla="*/ 434823 h 588662"/>
                <a:gd name="connsiteX368" fmla="*/ 441240 w 533615"/>
                <a:gd name="connsiteY368" fmla="*/ 434934 h 588662"/>
                <a:gd name="connsiteX369" fmla="*/ 442393 w 533615"/>
                <a:gd name="connsiteY369" fmla="*/ 435518 h 588662"/>
                <a:gd name="connsiteX370" fmla="*/ 443452 w 533615"/>
                <a:gd name="connsiteY370" fmla="*/ 433416 h 588662"/>
                <a:gd name="connsiteX371" fmla="*/ 443215 w 533615"/>
                <a:gd name="connsiteY371" fmla="*/ 427364 h 588662"/>
                <a:gd name="connsiteX372" fmla="*/ 443799 w 533615"/>
                <a:gd name="connsiteY372" fmla="*/ 424455 h 588662"/>
                <a:gd name="connsiteX373" fmla="*/ 451513 w 533615"/>
                <a:gd name="connsiteY373" fmla="*/ 414309 h 588662"/>
                <a:gd name="connsiteX374" fmla="*/ 453250 w 533615"/>
                <a:gd name="connsiteY374" fmla="*/ 413013 h 588662"/>
                <a:gd name="connsiteX375" fmla="*/ 458371 w 533615"/>
                <a:gd name="connsiteY375" fmla="*/ 412191 h 588662"/>
                <a:gd name="connsiteX376" fmla="*/ 459778 w 533615"/>
                <a:gd name="connsiteY376" fmla="*/ 413250 h 588662"/>
                <a:gd name="connsiteX377" fmla="*/ 461279 w 533615"/>
                <a:gd name="connsiteY377" fmla="*/ 415699 h 588662"/>
                <a:gd name="connsiteX378" fmla="*/ 463381 w 533615"/>
                <a:gd name="connsiteY378" fmla="*/ 418260 h 588662"/>
                <a:gd name="connsiteX379" fmla="*/ 466084 w 533615"/>
                <a:gd name="connsiteY379" fmla="*/ 419667 h 588662"/>
                <a:gd name="connsiteX380" fmla="*/ 468881 w 533615"/>
                <a:gd name="connsiteY380" fmla="*/ 418734 h 588662"/>
                <a:gd name="connsiteX381" fmla="*/ 472485 w 533615"/>
                <a:gd name="connsiteY381" fmla="*/ 414182 h 588662"/>
                <a:gd name="connsiteX382" fmla="*/ 474808 w 533615"/>
                <a:gd name="connsiteY382" fmla="*/ 412776 h 588662"/>
                <a:gd name="connsiteX383" fmla="*/ 477289 w 533615"/>
                <a:gd name="connsiteY383" fmla="*/ 412080 h 588662"/>
                <a:gd name="connsiteX384" fmla="*/ 479723 w 533615"/>
                <a:gd name="connsiteY384" fmla="*/ 410911 h 588662"/>
                <a:gd name="connsiteX385" fmla="*/ 482062 w 533615"/>
                <a:gd name="connsiteY385" fmla="*/ 409394 h 588662"/>
                <a:gd name="connsiteX386" fmla="*/ 483690 w 533615"/>
                <a:gd name="connsiteY386" fmla="*/ 407877 h 588662"/>
                <a:gd name="connsiteX387" fmla="*/ 486487 w 533615"/>
                <a:gd name="connsiteY387" fmla="*/ 403562 h 588662"/>
                <a:gd name="connsiteX388" fmla="*/ 488336 w 533615"/>
                <a:gd name="connsiteY388" fmla="*/ 401476 h 588662"/>
                <a:gd name="connsiteX389" fmla="*/ 492793 w 533615"/>
                <a:gd name="connsiteY389" fmla="*/ 398900 h 588662"/>
                <a:gd name="connsiteX390" fmla="*/ 494184 w 533615"/>
                <a:gd name="connsiteY390" fmla="*/ 396213 h 588662"/>
                <a:gd name="connsiteX391" fmla="*/ 496175 w 533615"/>
                <a:gd name="connsiteY391" fmla="*/ 390619 h 588662"/>
                <a:gd name="connsiteX392" fmla="*/ 499304 w 533615"/>
                <a:gd name="connsiteY392" fmla="*/ 385719 h 588662"/>
                <a:gd name="connsiteX393" fmla="*/ 510984 w 533615"/>
                <a:gd name="connsiteY393" fmla="*/ 372886 h 588662"/>
                <a:gd name="connsiteX394" fmla="*/ 518459 w 533615"/>
                <a:gd name="connsiteY394" fmla="*/ 366706 h 588662"/>
                <a:gd name="connsiteX395" fmla="*/ 518333 w 533615"/>
                <a:gd name="connsiteY395" fmla="*/ 365189 h 588662"/>
                <a:gd name="connsiteX396" fmla="*/ 519028 w 533615"/>
                <a:gd name="connsiteY396" fmla="*/ 360764 h 588662"/>
                <a:gd name="connsiteX397" fmla="*/ 519028 w 533615"/>
                <a:gd name="connsiteY397" fmla="*/ 359942 h 588662"/>
                <a:gd name="connsiteX398" fmla="*/ 518570 w 533615"/>
                <a:gd name="connsiteY398" fmla="*/ 358299 h 588662"/>
                <a:gd name="connsiteX399" fmla="*/ 518570 w 533615"/>
                <a:gd name="connsiteY399" fmla="*/ 357603 h 588662"/>
                <a:gd name="connsiteX400" fmla="*/ 518918 w 533615"/>
                <a:gd name="connsiteY400" fmla="*/ 356908 h 588662"/>
                <a:gd name="connsiteX401" fmla="*/ 520672 w 533615"/>
                <a:gd name="connsiteY401" fmla="*/ 354932 h 588662"/>
                <a:gd name="connsiteX402" fmla="*/ 520783 w 533615"/>
                <a:gd name="connsiteY402" fmla="*/ 351898 h 588662"/>
                <a:gd name="connsiteX403" fmla="*/ 519961 w 533615"/>
                <a:gd name="connsiteY403" fmla="*/ 349923 h 588662"/>
                <a:gd name="connsiteX404" fmla="*/ 518459 w 533615"/>
                <a:gd name="connsiteY404" fmla="*/ 348389 h 588662"/>
                <a:gd name="connsiteX405" fmla="*/ 516104 w 533615"/>
                <a:gd name="connsiteY405" fmla="*/ 346651 h 588662"/>
                <a:gd name="connsiteX406" fmla="*/ 515172 w 533615"/>
                <a:gd name="connsiteY406" fmla="*/ 344897 h 588662"/>
                <a:gd name="connsiteX407" fmla="*/ 515867 w 533615"/>
                <a:gd name="connsiteY407" fmla="*/ 343379 h 588662"/>
                <a:gd name="connsiteX408" fmla="*/ 518222 w 533615"/>
                <a:gd name="connsiteY408" fmla="*/ 341277 h 588662"/>
                <a:gd name="connsiteX409" fmla="*/ 518570 w 533615"/>
                <a:gd name="connsiteY409" fmla="*/ 339650 h 588662"/>
                <a:gd name="connsiteX410" fmla="*/ 518570 w 533615"/>
                <a:gd name="connsiteY410" fmla="*/ 336504 h 588662"/>
                <a:gd name="connsiteX411" fmla="*/ 518681 w 533615"/>
                <a:gd name="connsiteY411" fmla="*/ 334861 h 588662"/>
                <a:gd name="connsiteX412" fmla="*/ 519155 w 533615"/>
                <a:gd name="connsiteY412" fmla="*/ 332996 h 588662"/>
                <a:gd name="connsiteX413" fmla="*/ 519739 w 533615"/>
                <a:gd name="connsiteY413" fmla="*/ 331478 h 588662"/>
                <a:gd name="connsiteX414" fmla="*/ 521478 w 533615"/>
                <a:gd name="connsiteY414" fmla="*/ 328334 h 588662"/>
                <a:gd name="connsiteX415" fmla="*/ 521588 w 533615"/>
                <a:gd name="connsiteY415" fmla="*/ 327054 h 588662"/>
                <a:gd name="connsiteX416" fmla="*/ 520783 w 533615"/>
                <a:gd name="connsiteY416" fmla="*/ 325536 h 588662"/>
                <a:gd name="connsiteX417" fmla="*/ 519850 w 533615"/>
                <a:gd name="connsiteY417" fmla="*/ 323798 h 588662"/>
                <a:gd name="connsiteX418" fmla="*/ 519265 w 533615"/>
                <a:gd name="connsiteY418" fmla="*/ 322265 h 588662"/>
                <a:gd name="connsiteX419" fmla="*/ 519376 w 533615"/>
                <a:gd name="connsiteY419" fmla="*/ 319831 h 588662"/>
                <a:gd name="connsiteX420" fmla="*/ 520672 w 533615"/>
                <a:gd name="connsiteY420" fmla="*/ 319831 h 588662"/>
                <a:gd name="connsiteX421" fmla="*/ 522410 w 533615"/>
                <a:gd name="connsiteY421" fmla="*/ 320400 h 588662"/>
                <a:gd name="connsiteX422" fmla="*/ 523927 w 533615"/>
                <a:gd name="connsiteY422" fmla="*/ 319942 h 588662"/>
                <a:gd name="connsiteX423" fmla="*/ 524386 w 533615"/>
                <a:gd name="connsiteY423" fmla="*/ 318298 h 588662"/>
                <a:gd name="connsiteX424" fmla="*/ 524038 w 533615"/>
                <a:gd name="connsiteY424" fmla="*/ 316907 h 588662"/>
                <a:gd name="connsiteX425" fmla="*/ 523343 w 533615"/>
                <a:gd name="connsiteY425" fmla="*/ 315737 h 588662"/>
                <a:gd name="connsiteX426" fmla="*/ 522995 w 533615"/>
                <a:gd name="connsiteY426" fmla="*/ 314695 h 588662"/>
                <a:gd name="connsiteX427" fmla="*/ 523343 w 533615"/>
                <a:gd name="connsiteY427" fmla="*/ 311897 h 588662"/>
                <a:gd name="connsiteX428" fmla="*/ 524149 w 533615"/>
                <a:gd name="connsiteY428" fmla="*/ 309906 h 588662"/>
                <a:gd name="connsiteX429" fmla="*/ 524734 w 533615"/>
                <a:gd name="connsiteY429" fmla="*/ 307567 h 588662"/>
                <a:gd name="connsiteX430" fmla="*/ 524512 w 533615"/>
                <a:gd name="connsiteY430" fmla="*/ 304090 h 588662"/>
                <a:gd name="connsiteX431" fmla="*/ 523232 w 533615"/>
                <a:gd name="connsiteY431" fmla="*/ 297784 h 588662"/>
                <a:gd name="connsiteX432" fmla="*/ 523106 w 533615"/>
                <a:gd name="connsiteY432" fmla="*/ 294750 h 588662"/>
                <a:gd name="connsiteX433" fmla="*/ 523801 w 533615"/>
                <a:gd name="connsiteY433" fmla="*/ 290782 h 588662"/>
                <a:gd name="connsiteX434" fmla="*/ 525445 w 533615"/>
                <a:gd name="connsiteY434" fmla="*/ 284951 h 588662"/>
                <a:gd name="connsiteX435" fmla="*/ 526013 w 533615"/>
                <a:gd name="connsiteY435" fmla="*/ 282028 h 588662"/>
                <a:gd name="connsiteX436" fmla="*/ 525903 w 533615"/>
                <a:gd name="connsiteY436" fmla="*/ 276433 h 588662"/>
                <a:gd name="connsiteX437" fmla="*/ 526361 w 533615"/>
                <a:gd name="connsiteY437" fmla="*/ 272702 h 588662"/>
                <a:gd name="connsiteX438" fmla="*/ 527879 w 533615"/>
                <a:gd name="connsiteY438" fmla="*/ 266270 h 588662"/>
                <a:gd name="connsiteX439" fmla="*/ 528811 w 533615"/>
                <a:gd name="connsiteY439" fmla="*/ 264895 h 588662"/>
                <a:gd name="connsiteX440" fmla="*/ 531513 w 533615"/>
                <a:gd name="connsiteY440" fmla="*/ 261734 h 588662"/>
                <a:gd name="connsiteX441" fmla="*/ 532098 w 533615"/>
                <a:gd name="connsiteY441" fmla="*/ 260692 h 588662"/>
                <a:gd name="connsiteX442" fmla="*/ 532446 w 533615"/>
                <a:gd name="connsiteY442" fmla="*/ 255666 h 588662"/>
                <a:gd name="connsiteX443" fmla="*/ 532793 w 533615"/>
                <a:gd name="connsiteY443" fmla="*/ 254734 h 588662"/>
                <a:gd name="connsiteX444" fmla="*/ 532209 w 533615"/>
                <a:gd name="connsiteY444" fmla="*/ 252742 h 588662"/>
                <a:gd name="connsiteX445" fmla="*/ 530818 w 533615"/>
                <a:gd name="connsiteY445" fmla="*/ 249376 h 588662"/>
                <a:gd name="connsiteX446" fmla="*/ 530708 w 533615"/>
                <a:gd name="connsiteY446" fmla="*/ 248680 h 588662"/>
                <a:gd name="connsiteX447" fmla="*/ 530581 w 533615"/>
                <a:gd name="connsiteY447" fmla="*/ 247037 h 588662"/>
                <a:gd name="connsiteX448" fmla="*/ 530344 w 533615"/>
                <a:gd name="connsiteY448" fmla="*/ 246341 h 588662"/>
                <a:gd name="connsiteX449" fmla="*/ 529649 w 533615"/>
                <a:gd name="connsiteY449" fmla="*/ 245883 h 588662"/>
                <a:gd name="connsiteX450" fmla="*/ 528811 w 533615"/>
                <a:gd name="connsiteY450" fmla="*/ 245646 h 588662"/>
                <a:gd name="connsiteX451" fmla="*/ 528005 w 533615"/>
                <a:gd name="connsiteY451" fmla="*/ 245646 h 588662"/>
                <a:gd name="connsiteX452" fmla="*/ 527642 w 533615"/>
                <a:gd name="connsiteY452" fmla="*/ 245646 h 588662"/>
                <a:gd name="connsiteX453" fmla="*/ 527183 w 533615"/>
                <a:gd name="connsiteY453" fmla="*/ 242153 h 588662"/>
                <a:gd name="connsiteX454" fmla="*/ 528574 w 533615"/>
                <a:gd name="connsiteY454" fmla="*/ 235721 h 588662"/>
                <a:gd name="connsiteX455" fmla="*/ 528574 w 533615"/>
                <a:gd name="connsiteY455" fmla="*/ 232118 h 588662"/>
                <a:gd name="connsiteX456" fmla="*/ 527768 w 533615"/>
                <a:gd name="connsiteY456" fmla="*/ 230015 h 588662"/>
                <a:gd name="connsiteX457" fmla="*/ 526251 w 533615"/>
                <a:gd name="connsiteY457" fmla="*/ 227440 h 588662"/>
                <a:gd name="connsiteX458" fmla="*/ 522647 w 533615"/>
                <a:gd name="connsiteY458" fmla="*/ 222777 h 588662"/>
                <a:gd name="connsiteX459" fmla="*/ 517874 w 533615"/>
                <a:gd name="connsiteY459" fmla="*/ 218226 h 588662"/>
                <a:gd name="connsiteX460" fmla="*/ 516467 w 533615"/>
                <a:gd name="connsiteY460" fmla="*/ 215775 h 588662"/>
                <a:gd name="connsiteX461" fmla="*/ 517164 w 533615"/>
                <a:gd name="connsiteY461" fmla="*/ 212504 h 58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533615" h="588662">
                  <a:moveTo>
                    <a:pt x="519028" y="210529"/>
                  </a:moveTo>
                  <a:lnTo>
                    <a:pt x="521952" y="209011"/>
                  </a:lnTo>
                  <a:lnTo>
                    <a:pt x="524971" y="208316"/>
                  </a:lnTo>
                  <a:lnTo>
                    <a:pt x="527183" y="209138"/>
                  </a:lnTo>
                  <a:lnTo>
                    <a:pt x="531861" y="204460"/>
                  </a:lnTo>
                  <a:lnTo>
                    <a:pt x="533615" y="203654"/>
                  </a:lnTo>
                  <a:lnTo>
                    <a:pt x="530818" y="187660"/>
                  </a:lnTo>
                  <a:lnTo>
                    <a:pt x="527879" y="171698"/>
                  </a:lnTo>
                  <a:lnTo>
                    <a:pt x="525081" y="155609"/>
                  </a:lnTo>
                  <a:lnTo>
                    <a:pt x="522173" y="139726"/>
                  </a:lnTo>
                  <a:lnTo>
                    <a:pt x="519376" y="123747"/>
                  </a:lnTo>
                  <a:lnTo>
                    <a:pt x="516594" y="107769"/>
                  </a:lnTo>
                  <a:lnTo>
                    <a:pt x="513655" y="91791"/>
                  </a:lnTo>
                  <a:lnTo>
                    <a:pt x="510857" y="75829"/>
                  </a:lnTo>
                  <a:lnTo>
                    <a:pt x="505152" y="43967"/>
                  </a:lnTo>
                  <a:lnTo>
                    <a:pt x="499541" y="12011"/>
                  </a:lnTo>
                  <a:lnTo>
                    <a:pt x="497329" y="0"/>
                  </a:lnTo>
                  <a:lnTo>
                    <a:pt x="468534" y="15283"/>
                  </a:lnTo>
                  <a:lnTo>
                    <a:pt x="465262" y="18538"/>
                  </a:lnTo>
                  <a:lnTo>
                    <a:pt x="460821" y="20056"/>
                  </a:lnTo>
                  <a:lnTo>
                    <a:pt x="458845" y="21004"/>
                  </a:lnTo>
                  <a:lnTo>
                    <a:pt x="457913" y="21936"/>
                  </a:lnTo>
                  <a:lnTo>
                    <a:pt x="456854" y="24038"/>
                  </a:lnTo>
                  <a:lnTo>
                    <a:pt x="456285" y="24718"/>
                  </a:lnTo>
                  <a:lnTo>
                    <a:pt x="452208" y="26251"/>
                  </a:lnTo>
                  <a:lnTo>
                    <a:pt x="449505" y="28700"/>
                  </a:lnTo>
                  <a:lnTo>
                    <a:pt x="441587" y="31482"/>
                  </a:lnTo>
                  <a:lnTo>
                    <a:pt x="406707" y="55631"/>
                  </a:lnTo>
                  <a:lnTo>
                    <a:pt x="373819" y="93656"/>
                  </a:lnTo>
                  <a:lnTo>
                    <a:pt x="369725" y="95758"/>
                  </a:lnTo>
                  <a:lnTo>
                    <a:pt x="366122" y="98919"/>
                  </a:lnTo>
                  <a:lnTo>
                    <a:pt x="363324" y="99614"/>
                  </a:lnTo>
                  <a:lnTo>
                    <a:pt x="359105" y="98335"/>
                  </a:lnTo>
                  <a:lnTo>
                    <a:pt x="358061" y="98335"/>
                  </a:lnTo>
                  <a:lnTo>
                    <a:pt x="356892" y="99140"/>
                  </a:lnTo>
                  <a:lnTo>
                    <a:pt x="354917" y="101606"/>
                  </a:lnTo>
                  <a:lnTo>
                    <a:pt x="353400" y="102286"/>
                  </a:lnTo>
                  <a:lnTo>
                    <a:pt x="350381" y="102633"/>
                  </a:lnTo>
                  <a:lnTo>
                    <a:pt x="335572" y="101716"/>
                  </a:lnTo>
                  <a:lnTo>
                    <a:pt x="330530" y="102633"/>
                  </a:lnTo>
                  <a:lnTo>
                    <a:pt x="315501" y="109523"/>
                  </a:lnTo>
                  <a:lnTo>
                    <a:pt x="307093" y="115940"/>
                  </a:lnTo>
                  <a:lnTo>
                    <a:pt x="302194" y="118152"/>
                  </a:lnTo>
                  <a:lnTo>
                    <a:pt x="294149" y="119781"/>
                  </a:lnTo>
                  <a:lnTo>
                    <a:pt x="292395" y="121298"/>
                  </a:lnTo>
                  <a:lnTo>
                    <a:pt x="290878" y="123163"/>
                  </a:lnTo>
                  <a:lnTo>
                    <a:pt x="286231" y="127256"/>
                  </a:lnTo>
                  <a:lnTo>
                    <a:pt x="284019" y="128536"/>
                  </a:lnTo>
                  <a:lnTo>
                    <a:pt x="278408" y="129121"/>
                  </a:lnTo>
                  <a:lnTo>
                    <a:pt x="273051" y="127478"/>
                  </a:lnTo>
                  <a:lnTo>
                    <a:pt x="263710" y="122230"/>
                  </a:lnTo>
                  <a:lnTo>
                    <a:pt x="262540" y="121772"/>
                  </a:lnTo>
                  <a:lnTo>
                    <a:pt x="260218" y="121076"/>
                  </a:lnTo>
                  <a:lnTo>
                    <a:pt x="259396" y="120713"/>
                  </a:lnTo>
                  <a:lnTo>
                    <a:pt x="258005" y="119433"/>
                  </a:lnTo>
                  <a:lnTo>
                    <a:pt x="257072" y="118279"/>
                  </a:lnTo>
                  <a:lnTo>
                    <a:pt x="256030" y="117457"/>
                  </a:lnTo>
                  <a:lnTo>
                    <a:pt x="254718" y="117220"/>
                  </a:lnTo>
                  <a:lnTo>
                    <a:pt x="256725" y="120254"/>
                  </a:lnTo>
                  <a:lnTo>
                    <a:pt x="262430" y="123747"/>
                  </a:lnTo>
                  <a:lnTo>
                    <a:pt x="265338" y="126086"/>
                  </a:lnTo>
                  <a:lnTo>
                    <a:pt x="258937" y="123052"/>
                  </a:lnTo>
                  <a:lnTo>
                    <a:pt x="255555" y="121993"/>
                  </a:lnTo>
                  <a:lnTo>
                    <a:pt x="252505" y="121772"/>
                  </a:lnTo>
                  <a:lnTo>
                    <a:pt x="251114" y="122120"/>
                  </a:lnTo>
                  <a:lnTo>
                    <a:pt x="249360" y="123163"/>
                  </a:lnTo>
                  <a:lnTo>
                    <a:pt x="248206" y="123510"/>
                  </a:lnTo>
                  <a:lnTo>
                    <a:pt x="246562" y="123637"/>
                  </a:lnTo>
                  <a:lnTo>
                    <a:pt x="245630" y="123273"/>
                  </a:lnTo>
                  <a:lnTo>
                    <a:pt x="242959" y="122120"/>
                  </a:lnTo>
                  <a:lnTo>
                    <a:pt x="238170" y="123747"/>
                  </a:lnTo>
                  <a:lnTo>
                    <a:pt x="232924" y="128299"/>
                  </a:lnTo>
                  <a:lnTo>
                    <a:pt x="227661" y="131334"/>
                  </a:lnTo>
                  <a:lnTo>
                    <a:pt x="223125" y="128536"/>
                  </a:lnTo>
                  <a:lnTo>
                    <a:pt x="222192" y="129832"/>
                  </a:lnTo>
                  <a:lnTo>
                    <a:pt x="221023" y="130638"/>
                  </a:lnTo>
                  <a:lnTo>
                    <a:pt x="219853" y="130401"/>
                  </a:lnTo>
                  <a:lnTo>
                    <a:pt x="219158" y="128663"/>
                  </a:lnTo>
                  <a:lnTo>
                    <a:pt x="218004" y="128536"/>
                  </a:lnTo>
                  <a:lnTo>
                    <a:pt x="210876" y="129358"/>
                  </a:lnTo>
                  <a:lnTo>
                    <a:pt x="212615" y="128078"/>
                  </a:lnTo>
                  <a:lnTo>
                    <a:pt x="216835" y="127129"/>
                  </a:lnTo>
                  <a:lnTo>
                    <a:pt x="218700" y="125849"/>
                  </a:lnTo>
                  <a:lnTo>
                    <a:pt x="220438" y="126782"/>
                  </a:lnTo>
                  <a:lnTo>
                    <a:pt x="221134" y="126086"/>
                  </a:lnTo>
                  <a:lnTo>
                    <a:pt x="221607" y="124569"/>
                  </a:lnTo>
                  <a:lnTo>
                    <a:pt x="222303" y="123273"/>
                  </a:lnTo>
                  <a:lnTo>
                    <a:pt x="223346" y="122578"/>
                  </a:lnTo>
                  <a:lnTo>
                    <a:pt x="224515" y="122120"/>
                  </a:lnTo>
                  <a:lnTo>
                    <a:pt x="227550" y="121535"/>
                  </a:lnTo>
                  <a:lnTo>
                    <a:pt x="232812" y="119433"/>
                  </a:lnTo>
                  <a:lnTo>
                    <a:pt x="235484" y="118864"/>
                  </a:lnTo>
                  <a:lnTo>
                    <a:pt x="238392" y="119781"/>
                  </a:lnTo>
                  <a:lnTo>
                    <a:pt x="240731" y="117347"/>
                  </a:lnTo>
                  <a:lnTo>
                    <a:pt x="244587" y="115830"/>
                  </a:lnTo>
                  <a:lnTo>
                    <a:pt x="252505" y="114186"/>
                  </a:lnTo>
                  <a:lnTo>
                    <a:pt x="251335" y="111737"/>
                  </a:lnTo>
                  <a:lnTo>
                    <a:pt x="250419" y="110456"/>
                  </a:lnTo>
                  <a:lnTo>
                    <a:pt x="249123" y="109871"/>
                  </a:lnTo>
                  <a:lnTo>
                    <a:pt x="244587" y="109982"/>
                  </a:lnTo>
                  <a:lnTo>
                    <a:pt x="243307" y="110330"/>
                  </a:lnTo>
                  <a:lnTo>
                    <a:pt x="241536" y="111737"/>
                  </a:lnTo>
                  <a:lnTo>
                    <a:pt x="240494" y="111262"/>
                  </a:lnTo>
                  <a:lnTo>
                    <a:pt x="239672" y="110330"/>
                  </a:lnTo>
                  <a:lnTo>
                    <a:pt x="238977" y="109871"/>
                  </a:lnTo>
                  <a:lnTo>
                    <a:pt x="237238" y="107532"/>
                  </a:lnTo>
                  <a:lnTo>
                    <a:pt x="235484" y="106031"/>
                  </a:lnTo>
                  <a:lnTo>
                    <a:pt x="233397" y="105557"/>
                  </a:lnTo>
                  <a:lnTo>
                    <a:pt x="233619" y="106379"/>
                  </a:lnTo>
                  <a:lnTo>
                    <a:pt x="233619" y="108354"/>
                  </a:lnTo>
                  <a:lnTo>
                    <a:pt x="233509" y="110567"/>
                  </a:lnTo>
                  <a:lnTo>
                    <a:pt x="233034" y="111973"/>
                  </a:lnTo>
                  <a:lnTo>
                    <a:pt x="231754" y="113601"/>
                  </a:lnTo>
                  <a:lnTo>
                    <a:pt x="230015" y="114660"/>
                  </a:lnTo>
                  <a:lnTo>
                    <a:pt x="226143" y="116177"/>
                  </a:lnTo>
                  <a:lnTo>
                    <a:pt x="223820" y="116415"/>
                  </a:lnTo>
                  <a:lnTo>
                    <a:pt x="219505" y="115593"/>
                  </a:lnTo>
                  <a:lnTo>
                    <a:pt x="217419" y="115466"/>
                  </a:lnTo>
                  <a:lnTo>
                    <a:pt x="213785" y="114534"/>
                  </a:lnTo>
                  <a:lnTo>
                    <a:pt x="206562" y="108117"/>
                  </a:lnTo>
                  <a:lnTo>
                    <a:pt x="203054" y="105904"/>
                  </a:lnTo>
                  <a:lnTo>
                    <a:pt x="199908" y="106252"/>
                  </a:lnTo>
                  <a:lnTo>
                    <a:pt x="195831" y="105904"/>
                  </a:lnTo>
                  <a:lnTo>
                    <a:pt x="187897" y="104040"/>
                  </a:lnTo>
                  <a:lnTo>
                    <a:pt x="184515" y="102411"/>
                  </a:lnTo>
                  <a:lnTo>
                    <a:pt x="178114" y="97496"/>
                  </a:lnTo>
                  <a:lnTo>
                    <a:pt x="175064" y="96216"/>
                  </a:lnTo>
                  <a:lnTo>
                    <a:pt x="173784" y="96343"/>
                  </a:lnTo>
                  <a:lnTo>
                    <a:pt x="171097" y="97623"/>
                  </a:lnTo>
                  <a:lnTo>
                    <a:pt x="169232" y="98208"/>
                  </a:lnTo>
                  <a:lnTo>
                    <a:pt x="167256" y="98335"/>
                  </a:lnTo>
                  <a:lnTo>
                    <a:pt x="157695" y="96801"/>
                  </a:lnTo>
                  <a:lnTo>
                    <a:pt x="156873" y="95758"/>
                  </a:lnTo>
                  <a:lnTo>
                    <a:pt x="156636" y="94367"/>
                  </a:lnTo>
                  <a:lnTo>
                    <a:pt x="146948" y="96216"/>
                  </a:lnTo>
                  <a:lnTo>
                    <a:pt x="137150" y="98081"/>
                  </a:lnTo>
                  <a:lnTo>
                    <a:pt x="127367" y="99852"/>
                  </a:lnTo>
                  <a:lnTo>
                    <a:pt x="117568" y="101716"/>
                  </a:lnTo>
                  <a:lnTo>
                    <a:pt x="107770" y="103471"/>
                  </a:lnTo>
                  <a:lnTo>
                    <a:pt x="97955" y="105335"/>
                  </a:lnTo>
                  <a:lnTo>
                    <a:pt x="88188" y="107074"/>
                  </a:lnTo>
                  <a:lnTo>
                    <a:pt x="78374" y="108813"/>
                  </a:lnTo>
                  <a:lnTo>
                    <a:pt x="68575" y="110677"/>
                  </a:lnTo>
                  <a:lnTo>
                    <a:pt x="58776" y="112447"/>
                  </a:lnTo>
                  <a:lnTo>
                    <a:pt x="48993" y="114186"/>
                  </a:lnTo>
                  <a:lnTo>
                    <a:pt x="39195" y="115940"/>
                  </a:lnTo>
                  <a:lnTo>
                    <a:pt x="29380" y="117695"/>
                  </a:lnTo>
                  <a:lnTo>
                    <a:pt x="19582" y="119433"/>
                  </a:lnTo>
                  <a:lnTo>
                    <a:pt x="9799" y="121187"/>
                  </a:lnTo>
                  <a:lnTo>
                    <a:pt x="0" y="122925"/>
                  </a:lnTo>
                  <a:lnTo>
                    <a:pt x="1628" y="135411"/>
                  </a:lnTo>
                  <a:lnTo>
                    <a:pt x="3145" y="147896"/>
                  </a:lnTo>
                  <a:lnTo>
                    <a:pt x="6401" y="172740"/>
                  </a:lnTo>
                  <a:lnTo>
                    <a:pt x="8060" y="185226"/>
                  </a:lnTo>
                  <a:lnTo>
                    <a:pt x="9688" y="197695"/>
                  </a:lnTo>
                  <a:lnTo>
                    <a:pt x="11316" y="210181"/>
                  </a:lnTo>
                  <a:lnTo>
                    <a:pt x="12944" y="222667"/>
                  </a:lnTo>
                  <a:lnTo>
                    <a:pt x="14571" y="235152"/>
                  </a:lnTo>
                  <a:lnTo>
                    <a:pt x="16199" y="247747"/>
                  </a:lnTo>
                  <a:lnTo>
                    <a:pt x="17827" y="260217"/>
                  </a:lnTo>
                  <a:lnTo>
                    <a:pt x="19344" y="272702"/>
                  </a:lnTo>
                  <a:lnTo>
                    <a:pt x="21004" y="285188"/>
                  </a:lnTo>
                  <a:lnTo>
                    <a:pt x="22632" y="297674"/>
                  </a:lnTo>
                  <a:lnTo>
                    <a:pt x="24260" y="310143"/>
                  </a:lnTo>
                  <a:lnTo>
                    <a:pt x="25888" y="322739"/>
                  </a:lnTo>
                  <a:lnTo>
                    <a:pt x="27515" y="335209"/>
                  </a:lnTo>
                  <a:lnTo>
                    <a:pt x="29159" y="347694"/>
                  </a:lnTo>
                  <a:lnTo>
                    <a:pt x="30787" y="360290"/>
                  </a:lnTo>
                  <a:lnTo>
                    <a:pt x="32415" y="372776"/>
                  </a:lnTo>
                  <a:lnTo>
                    <a:pt x="34058" y="385387"/>
                  </a:lnTo>
                  <a:lnTo>
                    <a:pt x="35702" y="397856"/>
                  </a:lnTo>
                  <a:lnTo>
                    <a:pt x="37203" y="410342"/>
                  </a:lnTo>
                  <a:lnTo>
                    <a:pt x="38831" y="422922"/>
                  </a:lnTo>
                  <a:lnTo>
                    <a:pt x="40475" y="435408"/>
                  </a:lnTo>
                  <a:lnTo>
                    <a:pt x="42103" y="448004"/>
                  </a:lnTo>
                  <a:lnTo>
                    <a:pt x="43730" y="460473"/>
                  </a:lnTo>
                  <a:lnTo>
                    <a:pt x="45358" y="473085"/>
                  </a:lnTo>
                  <a:lnTo>
                    <a:pt x="47018" y="485681"/>
                  </a:lnTo>
                  <a:lnTo>
                    <a:pt x="48646" y="498151"/>
                  </a:lnTo>
                  <a:lnTo>
                    <a:pt x="50273" y="510747"/>
                  </a:lnTo>
                  <a:lnTo>
                    <a:pt x="51901" y="523358"/>
                  </a:lnTo>
                  <a:lnTo>
                    <a:pt x="58191" y="518222"/>
                  </a:lnTo>
                  <a:lnTo>
                    <a:pt x="59835" y="515773"/>
                  </a:lnTo>
                  <a:lnTo>
                    <a:pt x="60767" y="514729"/>
                  </a:lnTo>
                  <a:lnTo>
                    <a:pt x="62284" y="514255"/>
                  </a:lnTo>
                  <a:lnTo>
                    <a:pt x="63454" y="514603"/>
                  </a:lnTo>
                  <a:lnTo>
                    <a:pt x="65319" y="516705"/>
                  </a:lnTo>
                  <a:lnTo>
                    <a:pt x="66015" y="517053"/>
                  </a:lnTo>
                  <a:lnTo>
                    <a:pt x="67990" y="517875"/>
                  </a:lnTo>
                  <a:lnTo>
                    <a:pt x="75118" y="523232"/>
                  </a:lnTo>
                  <a:lnTo>
                    <a:pt x="80349" y="522995"/>
                  </a:lnTo>
                  <a:lnTo>
                    <a:pt x="90163" y="516815"/>
                  </a:lnTo>
                  <a:lnTo>
                    <a:pt x="95284" y="515077"/>
                  </a:lnTo>
                  <a:lnTo>
                    <a:pt x="98081" y="516120"/>
                  </a:lnTo>
                  <a:lnTo>
                    <a:pt x="100199" y="518807"/>
                  </a:lnTo>
                  <a:lnTo>
                    <a:pt x="101938" y="521367"/>
                  </a:lnTo>
                  <a:lnTo>
                    <a:pt x="103455" y="522426"/>
                  </a:lnTo>
                  <a:lnTo>
                    <a:pt x="105904" y="522536"/>
                  </a:lnTo>
                  <a:lnTo>
                    <a:pt x="109050" y="523232"/>
                  </a:lnTo>
                  <a:lnTo>
                    <a:pt x="114660" y="525207"/>
                  </a:lnTo>
                  <a:lnTo>
                    <a:pt x="116746" y="526836"/>
                  </a:lnTo>
                  <a:lnTo>
                    <a:pt x="118374" y="529301"/>
                  </a:lnTo>
                  <a:lnTo>
                    <a:pt x="119543" y="531987"/>
                  </a:lnTo>
                  <a:lnTo>
                    <a:pt x="120128" y="534674"/>
                  </a:lnTo>
                  <a:lnTo>
                    <a:pt x="121060" y="536760"/>
                  </a:lnTo>
                  <a:lnTo>
                    <a:pt x="122799" y="538277"/>
                  </a:lnTo>
                  <a:lnTo>
                    <a:pt x="124664" y="539558"/>
                  </a:lnTo>
                  <a:lnTo>
                    <a:pt x="126087" y="540854"/>
                  </a:lnTo>
                  <a:lnTo>
                    <a:pt x="127714" y="543177"/>
                  </a:lnTo>
                  <a:lnTo>
                    <a:pt x="128884" y="545864"/>
                  </a:lnTo>
                  <a:lnTo>
                    <a:pt x="129706" y="548898"/>
                  </a:lnTo>
                  <a:lnTo>
                    <a:pt x="130401" y="552628"/>
                  </a:lnTo>
                  <a:lnTo>
                    <a:pt x="131918" y="555078"/>
                  </a:lnTo>
                  <a:lnTo>
                    <a:pt x="134826" y="556721"/>
                  </a:lnTo>
                  <a:lnTo>
                    <a:pt x="149287" y="559866"/>
                  </a:lnTo>
                  <a:lnTo>
                    <a:pt x="152100" y="559740"/>
                  </a:lnTo>
                  <a:lnTo>
                    <a:pt x="162689" y="556010"/>
                  </a:lnTo>
                  <a:lnTo>
                    <a:pt x="165629" y="556010"/>
                  </a:lnTo>
                  <a:lnTo>
                    <a:pt x="170860" y="557654"/>
                  </a:lnTo>
                  <a:lnTo>
                    <a:pt x="176344" y="558349"/>
                  </a:lnTo>
                  <a:lnTo>
                    <a:pt x="178572" y="560325"/>
                  </a:lnTo>
                  <a:lnTo>
                    <a:pt x="180548" y="562774"/>
                  </a:lnTo>
                  <a:lnTo>
                    <a:pt x="182887" y="564987"/>
                  </a:lnTo>
                  <a:lnTo>
                    <a:pt x="192338" y="572115"/>
                  </a:lnTo>
                  <a:lnTo>
                    <a:pt x="197696" y="574675"/>
                  </a:lnTo>
                  <a:lnTo>
                    <a:pt x="203196" y="575022"/>
                  </a:lnTo>
                  <a:lnTo>
                    <a:pt x="205518" y="573853"/>
                  </a:lnTo>
                  <a:lnTo>
                    <a:pt x="207494" y="571767"/>
                  </a:lnTo>
                  <a:lnTo>
                    <a:pt x="208537" y="568954"/>
                  </a:lnTo>
                  <a:lnTo>
                    <a:pt x="208664" y="566046"/>
                  </a:lnTo>
                  <a:lnTo>
                    <a:pt x="209944" y="564876"/>
                  </a:lnTo>
                  <a:lnTo>
                    <a:pt x="218225" y="560799"/>
                  </a:lnTo>
                  <a:lnTo>
                    <a:pt x="220912" y="560562"/>
                  </a:lnTo>
                  <a:lnTo>
                    <a:pt x="223583" y="561257"/>
                  </a:lnTo>
                  <a:lnTo>
                    <a:pt x="226143" y="562427"/>
                  </a:lnTo>
                  <a:lnTo>
                    <a:pt x="228482" y="564165"/>
                  </a:lnTo>
                  <a:lnTo>
                    <a:pt x="229668" y="564513"/>
                  </a:lnTo>
                  <a:lnTo>
                    <a:pt x="234093" y="563817"/>
                  </a:lnTo>
                  <a:lnTo>
                    <a:pt x="235831" y="563944"/>
                  </a:lnTo>
                  <a:lnTo>
                    <a:pt x="239561" y="564987"/>
                  </a:lnTo>
                  <a:lnTo>
                    <a:pt x="241300" y="565935"/>
                  </a:lnTo>
                  <a:lnTo>
                    <a:pt x="242263" y="566868"/>
                  </a:lnTo>
                  <a:lnTo>
                    <a:pt x="245994" y="571182"/>
                  </a:lnTo>
                  <a:lnTo>
                    <a:pt x="247732" y="572573"/>
                  </a:lnTo>
                  <a:lnTo>
                    <a:pt x="248775" y="572810"/>
                  </a:lnTo>
                  <a:lnTo>
                    <a:pt x="252979" y="571182"/>
                  </a:lnTo>
                  <a:lnTo>
                    <a:pt x="254259" y="569665"/>
                  </a:lnTo>
                  <a:lnTo>
                    <a:pt x="256030" y="568258"/>
                  </a:lnTo>
                  <a:lnTo>
                    <a:pt x="258811" y="567563"/>
                  </a:lnTo>
                  <a:lnTo>
                    <a:pt x="264516" y="567800"/>
                  </a:lnTo>
                  <a:lnTo>
                    <a:pt x="267076" y="567215"/>
                  </a:lnTo>
                  <a:lnTo>
                    <a:pt x="269084" y="565571"/>
                  </a:lnTo>
                  <a:lnTo>
                    <a:pt x="269779" y="563817"/>
                  </a:lnTo>
                  <a:lnTo>
                    <a:pt x="270601" y="560451"/>
                  </a:lnTo>
                  <a:lnTo>
                    <a:pt x="271059" y="559171"/>
                  </a:lnTo>
                  <a:lnTo>
                    <a:pt x="271991" y="558239"/>
                  </a:lnTo>
                  <a:lnTo>
                    <a:pt x="275026" y="556484"/>
                  </a:lnTo>
                  <a:lnTo>
                    <a:pt x="276544" y="554603"/>
                  </a:lnTo>
                  <a:lnTo>
                    <a:pt x="277934" y="552154"/>
                  </a:lnTo>
                  <a:lnTo>
                    <a:pt x="279562" y="550052"/>
                  </a:lnTo>
                  <a:lnTo>
                    <a:pt x="281917" y="548898"/>
                  </a:lnTo>
                  <a:lnTo>
                    <a:pt x="284951" y="547966"/>
                  </a:lnTo>
                  <a:lnTo>
                    <a:pt x="291810" y="543067"/>
                  </a:lnTo>
                  <a:lnTo>
                    <a:pt x="294987" y="542008"/>
                  </a:lnTo>
                  <a:lnTo>
                    <a:pt x="296614" y="542830"/>
                  </a:lnTo>
                  <a:lnTo>
                    <a:pt x="297310" y="545058"/>
                  </a:lnTo>
                  <a:lnTo>
                    <a:pt x="297768" y="548076"/>
                  </a:lnTo>
                  <a:lnTo>
                    <a:pt x="298590" y="550984"/>
                  </a:lnTo>
                  <a:lnTo>
                    <a:pt x="303126" y="560799"/>
                  </a:lnTo>
                  <a:lnTo>
                    <a:pt x="307694" y="566156"/>
                  </a:lnTo>
                  <a:lnTo>
                    <a:pt x="313509" y="568258"/>
                  </a:lnTo>
                  <a:lnTo>
                    <a:pt x="319452" y="569317"/>
                  </a:lnTo>
                  <a:lnTo>
                    <a:pt x="324604" y="571530"/>
                  </a:lnTo>
                  <a:lnTo>
                    <a:pt x="334861" y="578990"/>
                  </a:lnTo>
                  <a:lnTo>
                    <a:pt x="336505" y="580965"/>
                  </a:lnTo>
                  <a:lnTo>
                    <a:pt x="339286" y="585643"/>
                  </a:lnTo>
                  <a:lnTo>
                    <a:pt x="340803" y="587271"/>
                  </a:lnTo>
                  <a:lnTo>
                    <a:pt x="340930" y="587382"/>
                  </a:lnTo>
                  <a:lnTo>
                    <a:pt x="345576" y="588662"/>
                  </a:lnTo>
                  <a:lnTo>
                    <a:pt x="350966" y="587271"/>
                  </a:lnTo>
                  <a:lnTo>
                    <a:pt x="360765" y="581897"/>
                  </a:lnTo>
                  <a:lnTo>
                    <a:pt x="369725" y="579685"/>
                  </a:lnTo>
                  <a:lnTo>
                    <a:pt x="371828" y="578515"/>
                  </a:lnTo>
                  <a:lnTo>
                    <a:pt x="373123" y="575481"/>
                  </a:lnTo>
                  <a:lnTo>
                    <a:pt x="373597" y="572700"/>
                  </a:lnTo>
                  <a:lnTo>
                    <a:pt x="374055" y="558696"/>
                  </a:lnTo>
                  <a:lnTo>
                    <a:pt x="374988" y="555078"/>
                  </a:lnTo>
                  <a:lnTo>
                    <a:pt x="376379" y="553450"/>
                  </a:lnTo>
                  <a:lnTo>
                    <a:pt x="382448" y="553323"/>
                  </a:lnTo>
                  <a:lnTo>
                    <a:pt x="385008" y="552391"/>
                  </a:lnTo>
                  <a:lnTo>
                    <a:pt x="386541" y="549594"/>
                  </a:lnTo>
                  <a:lnTo>
                    <a:pt x="386430" y="547966"/>
                  </a:lnTo>
                  <a:lnTo>
                    <a:pt x="385703" y="545991"/>
                  </a:lnTo>
                  <a:lnTo>
                    <a:pt x="384881" y="544125"/>
                  </a:lnTo>
                  <a:lnTo>
                    <a:pt x="383364" y="541549"/>
                  </a:lnTo>
                  <a:lnTo>
                    <a:pt x="383254" y="539921"/>
                  </a:lnTo>
                  <a:lnTo>
                    <a:pt x="383728" y="537582"/>
                  </a:lnTo>
                  <a:lnTo>
                    <a:pt x="382669" y="533853"/>
                  </a:lnTo>
                  <a:lnTo>
                    <a:pt x="381278" y="531402"/>
                  </a:lnTo>
                  <a:lnTo>
                    <a:pt x="379872" y="529538"/>
                  </a:lnTo>
                  <a:lnTo>
                    <a:pt x="378591" y="526978"/>
                  </a:lnTo>
                  <a:lnTo>
                    <a:pt x="378370" y="523358"/>
                  </a:lnTo>
                  <a:lnTo>
                    <a:pt x="380109" y="521146"/>
                  </a:lnTo>
                  <a:lnTo>
                    <a:pt x="382211" y="519281"/>
                  </a:lnTo>
                  <a:lnTo>
                    <a:pt x="383016" y="515425"/>
                  </a:lnTo>
                  <a:lnTo>
                    <a:pt x="384186" y="512501"/>
                  </a:lnTo>
                  <a:lnTo>
                    <a:pt x="384533" y="510983"/>
                  </a:lnTo>
                  <a:lnTo>
                    <a:pt x="384297" y="504583"/>
                  </a:lnTo>
                  <a:lnTo>
                    <a:pt x="385466" y="499430"/>
                  </a:lnTo>
                  <a:lnTo>
                    <a:pt x="388058" y="493030"/>
                  </a:lnTo>
                  <a:lnTo>
                    <a:pt x="391203" y="486961"/>
                  </a:lnTo>
                  <a:lnTo>
                    <a:pt x="394569" y="483469"/>
                  </a:lnTo>
                  <a:lnTo>
                    <a:pt x="397478" y="482994"/>
                  </a:lnTo>
                  <a:lnTo>
                    <a:pt x="400069" y="484164"/>
                  </a:lnTo>
                  <a:lnTo>
                    <a:pt x="402156" y="485555"/>
                  </a:lnTo>
                  <a:lnTo>
                    <a:pt x="406233" y="486487"/>
                  </a:lnTo>
                  <a:lnTo>
                    <a:pt x="408224" y="488131"/>
                  </a:lnTo>
                  <a:lnTo>
                    <a:pt x="409726" y="490343"/>
                  </a:lnTo>
                  <a:lnTo>
                    <a:pt x="410658" y="492682"/>
                  </a:lnTo>
                  <a:lnTo>
                    <a:pt x="411243" y="493378"/>
                  </a:lnTo>
                  <a:lnTo>
                    <a:pt x="411717" y="494200"/>
                  </a:lnTo>
                  <a:lnTo>
                    <a:pt x="412081" y="495242"/>
                  </a:lnTo>
                  <a:lnTo>
                    <a:pt x="411827" y="496064"/>
                  </a:lnTo>
                  <a:lnTo>
                    <a:pt x="411354" y="496649"/>
                  </a:lnTo>
                  <a:lnTo>
                    <a:pt x="410785" y="496997"/>
                  </a:lnTo>
                  <a:lnTo>
                    <a:pt x="410548" y="497455"/>
                  </a:lnTo>
                  <a:lnTo>
                    <a:pt x="410548" y="499557"/>
                  </a:lnTo>
                  <a:lnTo>
                    <a:pt x="410073" y="500600"/>
                  </a:lnTo>
                  <a:lnTo>
                    <a:pt x="409963" y="501312"/>
                  </a:lnTo>
                  <a:lnTo>
                    <a:pt x="411132" y="502939"/>
                  </a:lnTo>
                  <a:lnTo>
                    <a:pt x="413598" y="503635"/>
                  </a:lnTo>
                  <a:lnTo>
                    <a:pt x="416048" y="501896"/>
                  </a:lnTo>
                  <a:lnTo>
                    <a:pt x="418023" y="498973"/>
                  </a:lnTo>
                  <a:lnTo>
                    <a:pt x="419066" y="496523"/>
                  </a:lnTo>
                  <a:lnTo>
                    <a:pt x="419414" y="492682"/>
                  </a:lnTo>
                  <a:lnTo>
                    <a:pt x="419761" y="490818"/>
                  </a:lnTo>
                  <a:lnTo>
                    <a:pt x="420931" y="489759"/>
                  </a:lnTo>
                  <a:lnTo>
                    <a:pt x="422559" y="490106"/>
                  </a:lnTo>
                  <a:lnTo>
                    <a:pt x="425009" y="491987"/>
                  </a:lnTo>
                  <a:lnTo>
                    <a:pt x="426541" y="492335"/>
                  </a:lnTo>
                  <a:lnTo>
                    <a:pt x="428754" y="491165"/>
                  </a:lnTo>
                  <a:lnTo>
                    <a:pt x="428407" y="489411"/>
                  </a:lnTo>
                  <a:lnTo>
                    <a:pt x="426889" y="487182"/>
                  </a:lnTo>
                  <a:lnTo>
                    <a:pt x="425609" y="484749"/>
                  </a:lnTo>
                  <a:lnTo>
                    <a:pt x="425372" y="479154"/>
                  </a:lnTo>
                  <a:lnTo>
                    <a:pt x="424661" y="476467"/>
                  </a:lnTo>
                  <a:lnTo>
                    <a:pt x="422907" y="475535"/>
                  </a:lnTo>
                  <a:lnTo>
                    <a:pt x="422100" y="475297"/>
                  </a:lnTo>
                  <a:lnTo>
                    <a:pt x="421041" y="474713"/>
                  </a:lnTo>
                  <a:lnTo>
                    <a:pt x="419999" y="473780"/>
                  </a:lnTo>
                  <a:lnTo>
                    <a:pt x="419414" y="472848"/>
                  </a:lnTo>
                  <a:lnTo>
                    <a:pt x="418481" y="470983"/>
                  </a:lnTo>
                  <a:lnTo>
                    <a:pt x="418481" y="470399"/>
                  </a:lnTo>
                  <a:lnTo>
                    <a:pt x="419193" y="470287"/>
                  </a:lnTo>
                  <a:lnTo>
                    <a:pt x="424898" y="466795"/>
                  </a:lnTo>
                  <a:lnTo>
                    <a:pt x="425609" y="465151"/>
                  </a:lnTo>
                  <a:lnTo>
                    <a:pt x="425372" y="461643"/>
                  </a:lnTo>
                  <a:lnTo>
                    <a:pt x="423965" y="456048"/>
                  </a:lnTo>
                  <a:lnTo>
                    <a:pt x="423839" y="454073"/>
                  </a:lnTo>
                  <a:lnTo>
                    <a:pt x="424424" y="451497"/>
                  </a:lnTo>
                  <a:lnTo>
                    <a:pt x="429102" y="443800"/>
                  </a:lnTo>
                  <a:lnTo>
                    <a:pt x="430161" y="438315"/>
                  </a:lnTo>
                  <a:lnTo>
                    <a:pt x="432484" y="437162"/>
                  </a:lnTo>
                  <a:lnTo>
                    <a:pt x="435392" y="436577"/>
                  </a:lnTo>
                  <a:lnTo>
                    <a:pt x="437952" y="435171"/>
                  </a:lnTo>
                  <a:lnTo>
                    <a:pt x="438916" y="436103"/>
                  </a:lnTo>
                  <a:lnTo>
                    <a:pt x="439833" y="435171"/>
                  </a:lnTo>
                  <a:lnTo>
                    <a:pt x="440418" y="434823"/>
                  </a:lnTo>
                  <a:lnTo>
                    <a:pt x="441240" y="434934"/>
                  </a:lnTo>
                  <a:lnTo>
                    <a:pt x="442393" y="435518"/>
                  </a:lnTo>
                  <a:lnTo>
                    <a:pt x="443452" y="433416"/>
                  </a:lnTo>
                  <a:lnTo>
                    <a:pt x="443215" y="427364"/>
                  </a:lnTo>
                  <a:lnTo>
                    <a:pt x="443799" y="424455"/>
                  </a:lnTo>
                  <a:lnTo>
                    <a:pt x="451513" y="414309"/>
                  </a:lnTo>
                  <a:lnTo>
                    <a:pt x="453250" y="413013"/>
                  </a:lnTo>
                  <a:lnTo>
                    <a:pt x="458371" y="412191"/>
                  </a:lnTo>
                  <a:lnTo>
                    <a:pt x="459778" y="413250"/>
                  </a:lnTo>
                  <a:lnTo>
                    <a:pt x="461279" y="415699"/>
                  </a:lnTo>
                  <a:lnTo>
                    <a:pt x="463381" y="418260"/>
                  </a:lnTo>
                  <a:lnTo>
                    <a:pt x="466084" y="419667"/>
                  </a:lnTo>
                  <a:lnTo>
                    <a:pt x="468881" y="418734"/>
                  </a:lnTo>
                  <a:lnTo>
                    <a:pt x="472485" y="414182"/>
                  </a:lnTo>
                  <a:lnTo>
                    <a:pt x="474808" y="412776"/>
                  </a:lnTo>
                  <a:lnTo>
                    <a:pt x="477289" y="412080"/>
                  </a:lnTo>
                  <a:lnTo>
                    <a:pt x="479723" y="410911"/>
                  </a:lnTo>
                  <a:lnTo>
                    <a:pt x="482062" y="409394"/>
                  </a:lnTo>
                  <a:lnTo>
                    <a:pt x="483690" y="407877"/>
                  </a:lnTo>
                  <a:lnTo>
                    <a:pt x="486487" y="403562"/>
                  </a:lnTo>
                  <a:lnTo>
                    <a:pt x="488336" y="401476"/>
                  </a:lnTo>
                  <a:lnTo>
                    <a:pt x="492793" y="398900"/>
                  </a:lnTo>
                  <a:lnTo>
                    <a:pt x="494184" y="396213"/>
                  </a:lnTo>
                  <a:lnTo>
                    <a:pt x="496175" y="390619"/>
                  </a:lnTo>
                  <a:lnTo>
                    <a:pt x="499304" y="385719"/>
                  </a:lnTo>
                  <a:lnTo>
                    <a:pt x="510984" y="372886"/>
                  </a:lnTo>
                  <a:lnTo>
                    <a:pt x="518459" y="366706"/>
                  </a:lnTo>
                  <a:lnTo>
                    <a:pt x="518333" y="365189"/>
                  </a:lnTo>
                  <a:lnTo>
                    <a:pt x="519028" y="360764"/>
                  </a:lnTo>
                  <a:lnTo>
                    <a:pt x="519028" y="359942"/>
                  </a:lnTo>
                  <a:lnTo>
                    <a:pt x="518570" y="358299"/>
                  </a:lnTo>
                  <a:lnTo>
                    <a:pt x="518570" y="357603"/>
                  </a:lnTo>
                  <a:lnTo>
                    <a:pt x="518918" y="356908"/>
                  </a:lnTo>
                  <a:lnTo>
                    <a:pt x="520672" y="354932"/>
                  </a:lnTo>
                  <a:lnTo>
                    <a:pt x="520783" y="351898"/>
                  </a:lnTo>
                  <a:lnTo>
                    <a:pt x="519961" y="349923"/>
                  </a:lnTo>
                  <a:lnTo>
                    <a:pt x="518459" y="348389"/>
                  </a:lnTo>
                  <a:lnTo>
                    <a:pt x="516104" y="346651"/>
                  </a:lnTo>
                  <a:lnTo>
                    <a:pt x="515172" y="344897"/>
                  </a:lnTo>
                  <a:lnTo>
                    <a:pt x="515867" y="343379"/>
                  </a:lnTo>
                  <a:lnTo>
                    <a:pt x="518222" y="341277"/>
                  </a:lnTo>
                  <a:lnTo>
                    <a:pt x="518570" y="339650"/>
                  </a:lnTo>
                  <a:lnTo>
                    <a:pt x="518570" y="336504"/>
                  </a:lnTo>
                  <a:lnTo>
                    <a:pt x="518681" y="334861"/>
                  </a:lnTo>
                  <a:lnTo>
                    <a:pt x="519155" y="332996"/>
                  </a:lnTo>
                  <a:lnTo>
                    <a:pt x="519739" y="331478"/>
                  </a:lnTo>
                  <a:lnTo>
                    <a:pt x="521478" y="328334"/>
                  </a:lnTo>
                  <a:lnTo>
                    <a:pt x="521588" y="327054"/>
                  </a:lnTo>
                  <a:lnTo>
                    <a:pt x="520783" y="325536"/>
                  </a:lnTo>
                  <a:lnTo>
                    <a:pt x="519850" y="323798"/>
                  </a:lnTo>
                  <a:lnTo>
                    <a:pt x="519265" y="322265"/>
                  </a:lnTo>
                  <a:lnTo>
                    <a:pt x="519376" y="319831"/>
                  </a:lnTo>
                  <a:lnTo>
                    <a:pt x="520672" y="319831"/>
                  </a:lnTo>
                  <a:lnTo>
                    <a:pt x="522410" y="320400"/>
                  </a:lnTo>
                  <a:lnTo>
                    <a:pt x="523927" y="319942"/>
                  </a:lnTo>
                  <a:lnTo>
                    <a:pt x="524386" y="318298"/>
                  </a:lnTo>
                  <a:lnTo>
                    <a:pt x="524038" y="316907"/>
                  </a:lnTo>
                  <a:lnTo>
                    <a:pt x="523343" y="315737"/>
                  </a:lnTo>
                  <a:lnTo>
                    <a:pt x="522995" y="314695"/>
                  </a:lnTo>
                  <a:lnTo>
                    <a:pt x="523343" y="311897"/>
                  </a:lnTo>
                  <a:lnTo>
                    <a:pt x="524149" y="309906"/>
                  </a:lnTo>
                  <a:lnTo>
                    <a:pt x="524734" y="307567"/>
                  </a:lnTo>
                  <a:lnTo>
                    <a:pt x="524512" y="304090"/>
                  </a:lnTo>
                  <a:lnTo>
                    <a:pt x="523232" y="297784"/>
                  </a:lnTo>
                  <a:lnTo>
                    <a:pt x="523106" y="294750"/>
                  </a:lnTo>
                  <a:lnTo>
                    <a:pt x="523801" y="290782"/>
                  </a:lnTo>
                  <a:lnTo>
                    <a:pt x="525445" y="284951"/>
                  </a:lnTo>
                  <a:lnTo>
                    <a:pt x="526013" y="282028"/>
                  </a:lnTo>
                  <a:lnTo>
                    <a:pt x="525903" y="276433"/>
                  </a:lnTo>
                  <a:lnTo>
                    <a:pt x="526361" y="272702"/>
                  </a:lnTo>
                  <a:lnTo>
                    <a:pt x="527879" y="266270"/>
                  </a:lnTo>
                  <a:lnTo>
                    <a:pt x="528811" y="264895"/>
                  </a:lnTo>
                  <a:lnTo>
                    <a:pt x="531513" y="261734"/>
                  </a:lnTo>
                  <a:lnTo>
                    <a:pt x="532098" y="260692"/>
                  </a:lnTo>
                  <a:lnTo>
                    <a:pt x="532446" y="255666"/>
                  </a:lnTo>
                  <a:lnTo>
                    <a:pt x="532793" y="254734"/>
                  </a:lnTo>
                  <a:lnTo>
                    <a:pt x="532209" y="252742"/>
                  </a:lnTo>
                  <a:lnTo>
                    <a:pt x="530818" y="249376"/>
                  </a:lnTo>
                  <a:lnTo>
                    <a:pt x="530708" y="248680"/>
                  </a:lnTo>
                  <a:lnTo>
                    <a:pt x="530581" y="247037"/>
                  </a:lnTo>
                  <a:lnTo>
                    <a:pt x="530344" y="246341"/>
                  </a:lnTo>
                  <a:lnTo>
                    <a:pt x="529649" y="245883"/>
                  </a:lnTo>
                  <a:lnTo>
                    <a:pt x="528811" y="245646"/>
                  </a:lnTo>
                  <a:lnTo>
                    <a:pt x="528005" y="245646"/>
                  </a:lnTo>
                  <a:lnTo>
                    <a:pt x="527642" y="245646"/>
                  </a:lnTo>
                  <a:lnTo>
                    <a:pt x="527183" y="242153"/>
                  </a:lnTo>
                  <a:lnTo>
                    <a:pt x="528574" y="235721"/>
                  </a:lnTo>
                  <a:lnTo>
                    <a:pt x="528574" y="232118"/>
                  </a:lnTo>
                  <a:lnTo>
                    <a:pt x="527768" y="230015"/>
                  </a:lnTo>
                  <a:lnTo>
                    <a:pt x="526251" y="227440"/>
                  </a:lnTo>
                  <a:lnTo>
                    <a:pt x="522647" y="222777"/>
                  </a:lnTo>
                  <a:lnTo>
                    <a:pt x="517874" y="218226"/>
                  </a:lnTo>
                  <a:lnTo>
                    <a:pt x="516467" y="215775"/>
                  </a:lnTo>
                  <a:lnTo>
                    <a:pt x="517164" y="212504"/>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907DF45-FF8A-FD4D-A2B7-18C31746A2EE}"/>
                </a:ext>
              </a:extLst>
            </p:cNvPr>
            <p:cNvSpPr/>
            <p:nvPr/>
          </p:nvSpPr>
          <p:spPr>
            <a:xfrm>
              <a:off x="6283252" y="6427375"/>
              <a:ext cx="785187" cy="1180025"/>
            </a:xfrm>
            <a:custGeom>
              <a:avLst/>
              <a:gdLst>
                <a:gd name="connsiteX0" fmla="*/ 667620 w 785187"/>
                <a:gd name="connsiteY0" fmla="*/ 1006922 h 1180025"/>
                <a:gd name="connsiteX1" fmla="*/ 664807 w 785187"/>
                <a:gd name="connsiteY1" fmla="*/ 1009719 h 1180025"/>
                <a:gd name="connsiteX2" fmla="*/ 662831 w 785187"/>
                <a:gd name="connsiteY2" fmla="*/ 1014397 h 1180025"/>
                <a:gd name="connsiteX3" fmla="*/ 660381 w 785187"/>
                <a:gd name="connsiteY3" fmla="*/ 1019992 h 1180025"/>
                <a:gd name="connsiteX4" fmla="*/ 657584 w 785187"/>
                <a:gd name="connsiteY4" fmla="*/ 1026519 h 1180025"/>
                <a:gd name="connsiteX5" fmla="*/ 652922 w 785187"/>
                <a:gd name="connsiteY5" fmla="*/ 1028384 h 1180025"/>
                <a:gd name="connsiteX6" fmla="*/ 646505 w 785187"/>
                <a:gd name="connsiteY6" fmla="*/ 1028621 h 1180025"/>
                <a:gd name="connsiteX7" fmla="*/ 643360 w 785187"/>
                <a:gd name="connsiteY7" fmla="*/ 1028036 h 1180025"/>
                <a:gd name="connsiteX8" fmla="*/ 640563 w 785187"/>
                <a:gd name="connsiteY8" fmla="*/ 1026408 h 1180025"/>
                <a:gd name="connsiteX9" fmla="*/ 638461 w 785187"/>
                <a:gd name="connsiteY9" fmla="*/ 1024085 h 1180025"/>
                <a:gd name="connsiteX10" fmla="*/ 637165 w 785187"/>
                <a:gd name="connsiteY10" fmla="*/ 1021857 h 1180025"/>
                <a:gd name="connsiteX11" fmla="*/ 636248 w 785187"/>
                <a:gd name="connsiteY11" fmla="*/ 1019881 h 1180025"/>
                <a:gd name="connsiteX12" fmla="*/ 634146 w 785187"/>
                <a:gd name="connsiteY12" fmla="*/ 1013117 h 1180025"/>
                <a:gd name="connsiteX13" fmla="*/ 633435 w 785187"/>
                <a:gd name="connsiteY13" fmla="*/ 1011489 h 1180025"/>
                <a:gd name="connsiteX14" fmla="*/ 632392 w 785187"/>
                <a:gd name="connsiteY14" fmla="*/ 1009845 h 1180025"/>
                <a:gd name="connsiteX15" fmla="*/ 631223 w 785187"/>
                <a:gd name="connsiteY15" fmla="*/ 1008217 h 1180025"/>
                <a:gd name="connsiteX16" fmla="*/ 630180 w 785187"/>
                <a:gd name="connsiteY16" fmla="*/ 1007395 h 1180025"/>
                <a:gd name="connsiteX17" fmla="*/ 629121 w 785187"/>
                <a:gd name="connsiteY17" fmla="*/ 1006811 h 1180025"/>
                <a:gd name="connsiteX18" fmla="*/ 628299 w 785187"/>
                <a:gd name="connsiteY18" fmla="*/ 1006574 h 1180025"/>
                <a:gd name="connsiteX19" fmla="*/ 627382 w 785187"/>
                <a:gd name="connsiteY19" fmla="*/ 1006574 h 1180025"/>
                <a:gd name="connsiteX20" fmla="*/ 626560 w 785187"/>
                <a:gd name="connsiteY20" fmla="*/ 1006574 h 1180025"/>
                <a:gd name="connsiteX21" fmla="*/ 625738 w 785187"/>
                <a:gd name="connsiteY21" fmla="*/ 1006685 h 1180025"/>
                <a:gd name="connsiteX22" fmla="*/ 625043 w 785187"/>
                <a:gd name="connsiteY22" fmla="*/ 1006922 h 1180025"/>
                <a:gd name="connsiteX23" fmla="*/ 621535 w 785187"/>
                <a:gd name="connsiteY23" fmla="*/ 1008439 h 1180025"/>
                <a:gd name="connsiteX24" fmla="*/ 620729 w 785187"/>
                <a:gd name="connsiteY24" fmla="*/ 1008676 h 1180025"/>
                <a:gd name="connsiteX25" fmla="*/ 619907 w 785187"/>
                <a:gd name="connsiteY25" fmla="*/ 1008676 h 1180025"/>
                <a:gd name="connsiteX26" fmla="*/ 618974 w 785187"/>
                <a:gd name="connsiteY26" fmla="*/ 1008565 h 1180025"/>
                <a:gd name="connsiteX27" fmla="*/ 617931 w 785187"/>
                <a:gd name="connsiteY27" fmla="*/ 1008328 h 1180025"/>
                <a:gd name="connsiteX28" fmla="*/ 616288 w 785187"/>
                <a:gd name="connsiteY28" fmla="*/ 1007506 h 1180025"/>
                <a:gd name="connsiteX29" fmla="*/ 615134 w 785187"/>
                <a:gd name="connsiteY29" fmla="*/ 1006448 h 1180025"/>
                <a:gd name="connsiteX30" fmla="*/ 614201 w 785187"/>
                <a:gd name="connsiteY30" fmla="*/ 1005515 h 1180025"/>
                <a:gd name="connsiteX31" fmla="*/ 613617 w 785187"/>
                <a:gd name="connsiteY31" fmla="*/ 1005056 h 1180025"/>
                <a:gd name="connsiteX32" fmla="*/ 613142 w 785187"/>
                <a:gd name="connsiteY32" fmla="*/ 1004709 h 1180025"/>
                <a:gd name="connsiteX33" fmla="*/ 606615 w 785187"/>
                <a:gd name="connsiteY33" fmla="*/ 1001801 h 1180025"/>
                <a:gd name="connsiteX34" fmla="*/ 605446 w 785187"/>
                <a:gd name="connsiteY34" fmla="*/ 1001564 h 1180025"/>
                <a:gd name="connsiteX35" fmla="*/ 604403 w 785187"/>
                <a:gd name="connsiteY35" fmla="*/ 1001675 h 1180025"/>
                <a:gd name="connsiteX36" fmla="*/ 602301 w 785187"/>
                <a:gd name="connsiteY36" fmla="*/ 1002259 h 1180025"/>
                <a:gd name="connsiteX37" fmla="*/ 594715 w 785187"/>
                <a:gd name="connsiteY37" fmla="*/ 1003192 h 1180025"/>
                <a:gd name="connsiteX38" fmla="*/ 590274 w 785187"/>
                <a:gd name="connsiteY38" fmla="*/ 1005167 h 1180025"/>
                <a:gd name="connsiteX39" fmla="*/ 585738 w 785187"/>
                <a:gd name="connsiteY39" fmla="*/ 1006574 h 1180025"/>
                <a:gd name="connsiteX40" fmla="*/ 585153 w 785187"/>
                <a:gd name="connsiteY40" fmla="*/ 1007048 h 1180025"/>
                <a:gd name="connsiteX41" fmla="*/ 584568 w 785187"/>
                <a:gd name="connsiteY41" fmla="*/ 1007506 h 1180025"/>
                <a:gd name="connsiteX42" fmla="*/ 583509 w 785187"/>
                <a:gd name="connsiteY42" fmla="*/ 1008676 h 1180025"/>
                <a:gd name="connsiteX43" fmla="*/ 583051 w 785187"/>
                <a:gd name="connsiteY43" fmla="*/ 1009261 h 1180025"/>
                <a:gd name="connsiteX44" fmla="*/ 582703 w 785187"/>
                <a:gd name="connsiteY44" fmla="*/ 1010556 h 1180025"/>
                <a:gd name="connsiteX45" fmla="*/ 582466 w 785187"/>
                <a:gd name="connsiteY45" fmla="*/ 1012295 h 1180025"/>
                <a:gd name="connsiteX46" fmla="*/ 582356 w 785187"/>
                <a:gd name="connsiteY46" fmla="*/ 1015914 h 1180025"/>
                <a:gd name="connsiteX47" fmla="*/ 582119 w 785187"/>
                <a:gd name="connsiteY47" fmla="*/ 1017653 h 1180025"/>
                <a:gd name="connsiteX48" fmla="*/ 581297 w 785187"/>
                <a:gd name="connsiteY48" fmla="*/ 1019280 h 1180025"/>
                <a:gd name="connsiteX49" fmla="*/ 578847 w 785187"/>
                <a:gd name="connsiteY49" fmla="*/ 1021272 h 1180025"/>
                <a:gd name="connsiteX50" fmla="*/ 578500 w 785187"/>
                <a:gd name="connsiteY50" fmla="*/ 1025586 h 1180025"/>
                <a:gd name="connsiteX51" fmla="*/ 579211 w 785187"/>
                <a:gd name="connsiteY51" fmla="*/ 1029901 h 1180025"/>
                <a:gd name="connsiteX52" fmla="*/ 580602 w 785187"/>
                <a:gd name="connsiteY52" fmla="*/ 1033757 h 1180025"/>
                <a:gd name="connsiteX53" fmla="*/ 584806 w 785187"/>
                <a:gd name="connsiteY53" fmla="*/ 1040869 h 1180025"/>
                <a:gd name="connsiteX54" fmla="*/ 585390 w 785187"/>
                <a:gd name="connsiteY54" fmla="*/ 1042386 h 1180025"/>
                <a:gd name="connsiteX55" fmla="*/ 585390 w 785187"/>
                <a:gd name="connsiteY55" fmla="*/ 1044125 h 1180025"/>
                <a:gd name="connsiteX56" fmla="*/ 584679 w 785187"/>
                <a:gd name="connsiteY56" fmla="*/ 1045879 h 1180025"/>
                <a:gd name="connsiteX57" fmla="*/ 581882 w 785187"/>
                <a:gd name="connsiteY57" fmla="*/ 1049514 h 1180025"/>
                <a:gd name="connsiteX58" fmla="*/ 580949 w 785187"/>
                <a:gd name="connsiteY58" fmla="*/ 1051727 h 1180025"/>
                <a:gd name="connsiteX59" fmla="*/ 579669 w 785187"/>
                <a:gd name="connsiteY59" fmla="*/ 1060340 h 1180025"/>
                <a:gd name="connsiteX60" fmla="*/ 579432 w 785187"/>
                <a:gd name="connsiteY60" fmla="*/ 1064670 h 1180025"/>
                <a:gd name="connsiteX61" fmla="*/ 579669 w 785187"/>
                <a:gd name="connsiteY61" fmla="*/ 1067815 h 1180025"/>
                <a:gd name="connsiteX62" fmla="*/ 582593 w 785187"/>
                <a:gd name="connsiteY62" fmla="*/ 1079700 h 1180025"/>
                <a:gd name="connsiteX63" fmla="*/ 583162 w 785187"/>
                <a:gd name="connsiteY63" fmla="*/ 1082387 h 1180025"/>
                <a:gd name="connsiteX64" fmla="*/ 581661 w 785187"/>
                <a:gd name="connsiteY64" fmla="*/ 1085548 h 1180025"/>
                <a:gd name="connsiteX65" fmla="*/ 581534 w 785187"/>
                <a:gd name="connsiteY65" fmla="*/ 1092423 h 1180025"/>
                <a:gd name="connsiteX66" fmla="*/ 577931 w 785187"/>
                <a:gd name="connsiteY66" fmla="*/ 1099645 h 1180025"/>
                <a:gd name="connsiteX67" fmla="*/ 579211 w 785187"/>
                <a:gd name="connsiteY67" fmla="*/ 1106062 h 1180025"/>
                <a:gd name="connsiteX68" fmla="*/ 580602 w 785187"/>
                <a:gd name="connsiteY68" fmla="*/ 1113885 h 1180025"/>
                <a:gd name="connsiteX69" fmla="*/ 583509 w 785187"/>
                <a:gd name="connsiteY69" fmla="*/ 1122514 h 1180025"/>
                <a:gd name="connsiteX70" fmla="*/ 584221 w 785187"/>
                <a:gd name="connsiteY70" fmla="*/ 1126354 h 1180025"/>
                <a:gd name="connsiteX71" fmla="*/ 583509 w 785187"/>
                <a:gd name="connsiteY71" fmla="*/ 1130558 h 1180025"/>
                <a:gd name="connsiteX72" fmla="*/ 583288 w 785187"/>
                <a:gd name="connsiteY72" fmla="*/ 1134526 h 1180025"/>
                <a:gd name="connsiteX73" fmla="*/ 583984 w 785187"/>
                <a:gd name="connsiteY73" fmla="*/ 1142238 h 1180025"/>
                <a:gd name="connsiteX74" fmla="*/ 583873 w 785187"/>
                <a:gd name="connsiteY74" fmla="*/ 1148512 h 1180025"/>
                <a:gd name="connsiteX75" fmla="*/ 583288 w 785187"/>
                <a:gd name="connsiteY75" fmla="*/ 1151784 h 1180025"/>
                <a:gd name="connsiteX76" fmla="*/ 581297 w 785187"/>
                <a:gd name="connsiteY76" fmla="*/ 1157852 h 1180025"/>
                <a:gd name="connsiteX77" fmla="*/ 580728 w 785187"/>
                <a:gd name="connsiteY77" fmla="*/ 1158326 h 1180025"/>
                <a:gd name="connsiteX78" fmla="*/ 579084 w 785187"/>
                <a:gd name="connsiteY78" fmla="*/ 1158785 h 1180025"/>
                <a:gd name="connsiteX79" fmla="*/ 577219 w 785187"/>
                <a:gd name="connsiteY79" fmla="*/ 1159022 h 1180025"/>
                <a:gd name="connsiteX80" fmla="*/ 575465 w 785187"/>
                <a:gd name="connsiteY80" fmla="*/ 1158785 h 1180025"/>
                <a:gd name="connsiteX81" fmla="*/ 574074 w 785187"/>
                <a:gd name="connsiteY81" fmla="*/ 1159133 h 1180025"/>
                <a:gd name="connsiteX82" fmla="*/ 573363 w 785187"/>
                <a:gd name="connsiteY82" fmla="*/ 1161235 h 1180025"/>
                <a:gd name="connsiteX83" fmla="*/ 573837 w 785187"/>
                <a:gd name="connsiteY83" fmla="*/ 1162752 h 1180025"/>
                <a:gd name="connsiteX84" fmla="*/ 575829 w 785187"/>
                <a:gd name="connsiteY84" fmla="*/ 1165913 h 1180025"/>
                <a:gd name="connsiteX85" fmla="*/ 576050 w 785187"/>
                <a:gd name="connsiteY85" fmla="*/ 1168015 h 1180025"/>
                <a:gd name="connsiteX86" fmla="*/ 575354 w 785187"/>
                <a:gd name="connsiteY86" fmla="*/ 1169516 h 1180025"/>
                <a:gd name="connsiteX87" fmla="*/ 571862 w 785187"/>
                <a:gd name="connsiteY87" fmla="*/ 1173008 h 1180025"/>
                <a:gd name="connsiteX88" fmla="*/ 572446 w 785187"/>
                <a:gd name="connsiteY88" fmla="*/ 1178271 h 1180025"/>
                <a:gd name="connsiteX89" fmla="*/ 572320 w 785187"/>
                <a:gd name="connsiteY89" fmla="*/ 1180025 h 1180025"/>
                <a:gd name="connsiteX90" fmla="*/ 572320 w 785187"/>
                <a:gd name="connsiteY90" fmla="*/ 1180025 h 1180025"/>
                <a:gd name="connsiteX91" fmla="*/ 551443 w 785187"/>
                <a:gd name="connsiteY91" fmla="*/ 1154708 h 1180025"/>
                <a:gd name="connsiteX92" fmla="*/ 530802 w 785187"/>
                <a:gd name="connsiteY92" fmla="*/ 1129278 h 1180025"/>
                <a:gd name="connsiteX93" fmla="*/ 509340 w 785187"/>
                <a:gd name="connsiteY93" fmla="*/ 1102806 h 1180025"/>
                <a:gd name="connsiteX94" fmla="*/ 489395 w 785187"/>
                <a:gd name="connsiteY94" fmla="*/ 1077614 h 1180025"/>
                <a:gd name="connsiteX95" fmla="*/ 471773 w 785187"/>
                <a:gd name="connsiteY95" fmla="*/ 1055203 h 1180025"/>
                <a:gd name="connsiteX96" fmla="*/ 454167 w 785187"/>
                <a:gd name="connsiteY96" fmla="*/ 1032714 h 1180025"/>
                <a:gd name="connsiteX97" fmla="*/ 436672 w 785187"/>
                <a:gd name="connsiteY97" fmla="*/ 1010209 h 1180025"/>
                <a:gd name="connsiteX98" fmla="*/ 419303 w 785187"/>
                <a:gd name="connsiteY98" fmla="*/ 987798 h 1180025"/>
                <a:gd name="connsiteX99" fmla="*/ 401918 w 785187"/>
                <a:gd name="connsiteY99" fmla="*/ 965277 h 1180025"/>
                <a:gd name="connsiteX100" fmla="*/ 384534 w 785187"/>
                <a:gd name="connsiteY100" fmla="*/ 942661 h 1180025"/>
                <a:gd name="connsiteX101" fmla="*/ 367276 w 785187"/>
                <a:gd name="connsiteY101" fmla="*/ 920156 h 1180025"/>
                <a:gd name="connsiteX102" fmla="*/ 350128 w 785187"/>
                <a:gd name="connsiteY102" fmla="*/ 897635 h 1180025"/>
                <a:gd name="connsiteX103" fmla="*/ 330309 w 785187"/>
                <a:gd name="connsiteY103" fmla="*/ 872791 h 1180025"/>
                <a:gd name="connsiteX104" fmla="*/ 310712 w 785187"/>
                <a:gd name="connsiteY104" fmla="*/ 847947 h 1180025"/>
                <a:gd name="connsiteX105" fmla="*/ 291115 w 785187"/>
                <a:gd name="connsiteY105" fmla="*/ 823102 h 1180025"/>
                <a:gd name="connsiteX106" fmla="*/ 271754 w 785187"/>
                <a:gd name="connsiteY106" fmla="*/ 798132 h 1180025"/>
                <a:gd name="connsiteX107" fmla="*/ 252268 w 785187"/>
                <a:gd name="connsiteY107" fmla="*/ 773287 h 1180025"/>
                <a:gd name="connsiteX108" fmla="*/ 232908 w 785187"/>
                <a:gd name="connsiteY108" fmla="*/ 748348 h 1180025"/>
                <a:gd name="connsiteX109" fmla="*/ 213658 w 785187"/>
                <a:gd name="connsiteY109" fmla="*/ 723377 h 1180025"/>
                <a:gd name="connsiteX110" fmla="*/ 194535 w 785187"/>
                <a:gd name="connsiteY110" fmla="*/ 698422 h 1180025"/>
                <a:gd name="connsiteX111" fmla="*/ 169817 w 785187"/>
                <a:gd name="connsiteY111" fmla="*/ 668442 h 1180025"/>
                <a:gd name="connsiteX112" fmla="*/ 145194 w 785187"/>
                <a:gd name="connsiteY112" fmla="*/ 638477 h 1180025"/>
                <a:gd name="connsiteX113" fmla="*/ 120713 w 785187"/>
                <a:gd name="connsiteY113" fmla="*/ 608369 h 1180025"/>
                <a:gd name="connsiteX114" fmla="*/ 96327 w 785187"/>
                <a:gd name="connsiteY114" fmla="*/ 578278 h 1180025"/>
                <a:gd name="connsiteX115" fmla="*/ 72067 w 785187"/>
                <a:gd name="connsiteY115" fmla="*/ 548187 h 1180025"/>
                <a:gd name="connsiteX116" fmla="*/ 47918 w 785187"/>
                <a:gd name="connsiteY116" fmla="*/ 517985 h 1180025"/>
                <a:gd name="connsiteX117" fmla="*/ 23896 w 785187"/>
                <a:gd name="connsiteY117" fmla="*/ 487767 h 1180025"/>
                <a:gd name="connsiteX118" fmla="*/ 0 w 785187"/>
                <a:gd name="connsiteY118" fmla="*/ 457565 h 1180025"/>
                <a:gd name="connsiteX119" fmla="*/ 348 w 785187"/>
                <a:gd name="connsiteY119" fmla="*/ 455463 h 1180025"/>
                <a:gd name="connsiteX120" fmla="*/ 1976 w 785187"/>
                <a:gd name="connsiteY120" fmla="*/ 446945 h 1180025"/>
                <a:gd name="connsiteX121" fmla="*/ 7112 w 785187"/>
                <a:gd name="connsiteY121" fmla="*/ 418844 h 1180025"/>
                <a:gd name="connsiteX122" fmla="*/ 12122 w 785187"/>
                <a:gd name="connsiteY122" fmla="*/ 390855 h 1180025"/>
                <a:gd name="connsiteX123" fmla="*/ 17258 w 785187"/>
                <a:gd name="connsiteY123" fmla="*/ 362866 h 1180025"/>
                <a:gd name="connsiteX124" fmla="*/ 22395 w 785187"/>
                <a:gd name="connsiteY124" fmla="*/ 334861 h 1180025"/>
                <a:gd name="connsiteX125" fmla="*/ 27515 w 785187"/>
                <a:gd name="connsiteY125" fmla="*/ 306856 h 1180025"/>
                <a:gd name="connsiteX126" fmla="*/ 32652 w 785187"/>
                <a:gd name="connsiteY126" fmla="*/ 278866 h 1180025"/>
                <a:gd name="connsiteX127" fmla="*/ 37772 w 785187"/>
                <a:gd name="connsiteY127" fmla="*/ 250877 h 1180025"/>
                <a:gd name="connsiteX128" fmla="*/ 42798 w 785187"/>
                <a:gd name="connsiteY128" fmla="*/ 222888 h 1180025"/>
                <a:gd name="connsiteX129" fmla="*/ 47918 w 785187"/>
                <a:gd name="connsiteY129" fmla="*/ 195024 h 1180025"/>
                <a:gd name="connsiteX130" fmla="*/ 53055 w 785187"/>
                <a:gd name="connsiteY130" fmla="*/ 167146 h 1180025"/>
                <a:gd name="connsiteX131" fmla="*/ 58065 w 785187"/>
                <a:gd name="connsiteY131" fmla="*/ 139140 h 1180025"/>
                <a:gd name="connsiteX132" fmla="*/ 63201 w 785187"/>
                <a:gd name="connsiteY132" fmla="*/ 111262 h 1180025"/>
                <a:gd name="connsiteX133" fmla="*/ 68338 w 785187"/>
                <a:gd name="connsiteY133" fmla="*/ 83383 h 1180025"/>
                <a:gd name="connsiteX134" fmla="*/ 73348 w 785187"/>
                <a:gd name="connsiteY134" fmla="*/ 55631 h 1180025"/>
                <a:gd name="connsiteX135" fmla="*/ 78484 w 785187"/>
                <a:gd name="connsiteY135" fmla="*/ 27752 h 1180025"/>
                <a:gd name="connsiteX136" fmla="*/ 83494 w 785187"/>
                <a:gd name="connsiteY136" fmla="*/ 0 h 1180025"/>
                <a:gd name="connsiteX137" fmla="*/ 105430 w 785187"/>
                <a:gd name="connsiteY137" fmla="*/ 3967 h 1180025"/>
                <a:gd name="connsiteX138" fmla="*/ 127351 w 785187"/>
                <a:gd name="connsiteY138" fmla="*/ 7933 h 1180025"/>
                <a:gd name="connsiteX139" fmla="*/ 149287 w 785187"/>
                <a:gd name="connsiteY139" fmla="*/ 11774 h 1180025"/>
                <a:gd name="connsiteX140" fmla="*/ 171097 w 785187"/>
                <a:gd name="connsiteY140" fmla="*/ 15630 h 1180025"/>
                <a:gd name="connsiteX141" fmla="*/ 193018 w 785187"/>
                <a:gd name="connsiteY141" fmla="*/ 19471 h 1180025"/>
                <a:gd name="connsiteX142" fmla="*/ 214843 w 785187"/>
                <a:gd name="connsiteY142" fmla="*/ 23201 h 1180025"/>
                <a:gd name="connsiteX143" fmla="*/ 236764 w 785187"/>
                <a:gd name="connsiteY143" fmla="*/ 27057 h 1180025"/>
                <a:gd name="connsiteX144" fmla="*/ 258684 w 785187"/>
                <a:gd name="connsiteY144" fmla="*/ 30787 h 1180025"/>
                <a:gd name="connsiteX145" fmla="*/ 280621 w 785187"/>
                <a:gd name="connsiteY145" fmla="*/ 34390 h 1180025"/>
                <a:gd name="connsiteX146" fmla="*/ 302541 w 785187"/>
                <a:gd name="connsiteY146" fmla="*/ 38009 h 1180025"/>
                <a:gd name="connsiteX147" fmla="*/ 324477 w 785187"/>
                <a:gd name="connsiteY147" fmla="*/ 41644 h 1180025"/>
                <a:gd name="connsiteX148" fmla="*/ 346398 w 785187"/>
                <a:gd name="connsiteY148" fmla="*/ 45247 h 1180025"/>
                <a:gd name="connsiteX149" fmla="*/ 368318 w 785187"/>
                <a:gd name="connsiteY149" fmla="*/ 48756 h 1180025"/>
                <a:gd name="connsiteX150" fmla="*/ 390255 w 785187"/>
                <a:gd name="connsiteY150" fmla="*/ 52249 h 1180025"/>
                <a:gd name="connsiteX151" fmla="*/ 412175 w 785187"/>
                <a:gd name="connsiteY151" fmla="*/ 55741 h 1180025"/>
                <a:gd name="connsiteX152" fmla="*/ 434222 w 785187"/>
                <a:gd name="connsiteY152" fmla="*/ 59124 h 1180025"/>
                <a:gd name="connsiteX153" fmla="*/ 456032 w 785187"/>
                <a:gd name="connsiteY153" fmla="*/ 62506 h 1180025"/>
                <a:gd name="connsiteX154" fmla="*/ 477968 w 785187"/>
                <a:gd name="connsiteY154" fmla="*/ 65904 h 1180025"/>
                <a:gd name="connsiteX155" fmla="*/ 499889 w 785187"/>
                <a:gd name="connsiteY155" fmla="*/ 69160 h 1180025"/>
                <a:gd name="connsiteX156" fmla="*/ 521825 w 785187"/>
                <a:gd name="connsiteY156" fmla="*/ 72415 h 1180025"/>
                <a:gd name="connsiteX157" fmla="*/ 543746 w 785187"/>
                <a:gd name="connsiteY157" fmla="*/ 75576 h 1180025"/>
                <a:gd name="connsiteX158" fmla="*/ 565667 w 785187"/>
                <a:gd name="connsiteY158" fmla="*/ 78847 h 1180025"/>
                <a:gd name="connsiteX159" fmla="*/ 587603 w 785187"/>
                <a:gd name="connsiteY159" fmla="*/ 81993 h 1180025"/>
                <a:gd name="connsiteX160" fmla="*/ 609523 w 785187"/>
                <a:gd name="connsiteY160" fmla="*/ 85011 h 1180025"/>
                <a:gd name="connsiteX161" fmla="*/ 631460 w 785187"/>
                <a:gd name="connsiteY161" fmla="*/ 88172 h 1180025"/>
                <a:gd name="connsiteX162" fmla="*/ 653380 w 785187"/>
                <a:gd name="connsiteY162" fmla="*/ 91206 h 1180025"/>
                <a:gd name="connsiteX163" fmla="*/ 675316 w 785187"/>
                <a:gd name="connsiteY163" fmla="*/ 94241 h 1180025"/>
                <a:gd name="connsiteX164" fmla="*/ 697237 w 785187"/>
                <a:gd name="connsiteY164" fmla="*/ 97149 h 1180025"/>
                <a:gd name="connsiteX165" fmla="*/ 719284 w 785187"/>
                <a:gd name="connsiteY165" fmla="*/ 100073 h 1180025"/>
                <a:gd name="connsiteX166" fmla="*/ 741205 w 785187"/>
                <a:gd name="connsiteY166" fmla="*/ 102980 h 1180025"/>
                <a:gd name="connsiteX167" fmla="*/ 763141 w 785187"/>
                <a:gd name="connsiteY167" fmla="*/ 105793 h 1180025"/>
                <a:gd name="connsiteX168" fmla="*/ 785188 w 785187"/>
                <a:gd name="connsiteY168" fmla="*/ 108591 h 1180025"/>
                <a:gd name="connsiteX169" fmla="*/ 782153 w 785187"/>
                <a:gd name="connsiteY169" fmla="*/ 132503 h 1180025"/>
                <a:gd name="connsiteX170" fmla="*/ 779119 w 785187"/>
                <a:gd name="connsiteY170" fmla="*/ 156415 h 1180025"/>
                <a:gd name="connsiteX171" fmla="*/ 776084 w 785187"/>
                <a:gd name="connsiteY171" fmla="*/ 180437 h 1180025"/>
                <a:gd name="connsiteX172" fmla="*/ 773050 w 785187"/>
                <a:gd name="connsiteY172" fmla="*/ 204349 h 1180025"/>
                <a:gd name="connsiteX173" fmla="*/ 769905 w 785187"/>
                <a:gd name="connsiteY173" fmla="*/ 228245 h 1180025"/>
                <a:gd name="connsiteX174" fmla="*/ 766871 w 785187"/>
                <a:gd name="connsiteY174" fmla="*/ 252284 h 1180025"/>
                <a:gd name="connsiteX175" fmla="*/ 763836 w 785187"/>
                <a:gd name="connsiteY175" fmla="*/ 276195 h 1180025"/>
                <a:gd name="connsiteX176" fmla="*/ 760802 w 785187"/>
                <a:gd name="connsiteY176" fmla="*/ 300218 h 1180025"/>
                <a:gd name="connsiteX177" fmla="*/ 757767 w 785187"/>
                <a:gd name="connsiteY177" fmla="*/ 324256 h 1180025"/>
                <a:gd name="connsiteX178" fmla="*/ 754622 w 785187"/>
                <a:gd name="connsiteY178" fmla="*/ 348279 h 1180025"/>
                <a:gd name="connsiteX179" fmla="*/ 751588 w 785187"/>
                <a:gd name="connsiteY179" fmla="*/ 372301 h 1180025"/>
                <a:gd name="connsiteX180" fmla="*/ 748554 w 785187"/>
                <a:gd name="connsiteY180" fmla="*/ 396323 h 1180025"/>
                <a:gd name="connsiteX181" fmla="*/ 745519 w 785187"/>
                <a:gd name="connsiteY181" fmla="*/ 420346 h 1180025"/>
                <a:gd name="connsiteX182" fmla="*/ 742500 w 785187"/>
                <a:gd name="connsiteY182" fmla="*/ 444495 h 1180025"/>
                <a:gd name="connsiteX183" fmla="*/ 739340 w 785187"/>
                <a:gd name="connsiteY183" fmla="*/ 468533 h 1180025"/>
                <a:gd name="connsiteX184" fmla="*/ 736305 w 785187"/>
                <a:gd name="connsiteY184" fmla="*/ 492682 h 1180025"/>
                <a:gd name="connsiteX185" fmla="*/ 733271 w 785187"/>
                <a:gd name="connsiteY185" fmla="*/ 516704 h 1180025"/>
                <a:gd name="connsiteX186" fmla="*/ 730126 w 785187"/>
                <a:gd name="connsiteY186" fmla="*/ 540838 h 1180025"/>
                <a:gd name="connsiteX187" fmla="*/ 727091 w 785187"/>
                <a:gd name="connsiteY187" fmla="*/ 564987 h 1180025"/>
                <a:gd name="connsiteX188" fmla="*/ 724073 w 785187"/>
                <a:gd name="connsiteY188" fmla="*/ 589009 h 1180025"/>
                <a:gd name="connsiteX189" fmla="*/ 721038 w 785187"/>
                <a:gd name="connsiteY189" fmla="*/ 613158 h 1180025"/>
                <a:gd name="connsiteX190" fmla="*/ 717893 w 785187"/>
                <a:gd name="connsiteY190" fmla="*/ 637307 h 1180025"/>
                <a:gd name="connsiteX191" fmla="*/ 714859 w 785187"/>
                <a:gd name="connsiteY191" fmla="*/ 661456 h 1180025"/>
                <a:gd name="connsiteX192" fmla="*/ 711698 w 785187"/>
                <a:gd name="connsiteY192" fmla="*/ 685700 h 1180025"/>
                <a:gd name="connsiteX193" fmla="*/ 708664 w 785187"/>
                <a:gd name="connsiteY193" fmla="*/ 709848 h 1180025"/>
                <a:gd name="connsiteX194" fmla="*/ 705645 w 785187"/>
                <a:gd name="connsiteY194" fmla="*/ 733981 h 1180025"/>
                <a:gd name="connsiteX195" fmla="*/ 702610 w 785187"/>
                <a:gd name="connsiteY195" fmla="*/ 758131 h 1180025"/>
                <a:gd name="connsiteX196" fmla="*/ 699450 w 785187"/>
                <a:gd name="connsiteY196" fmla="*/ 782391 h 1180025"/>
                <a:gd name="connsiteX197" fmla="*/ 696415 w 785187"/>
                <a:gd name="connsiteY197" fmla="*/ 806539 h 1180025"/>
                <a:gd name="connsiteX198" fmla="*/ 693270 w 785187"/>
                <a:gd name="connsiteY198" fmla="*/ 830814 h 1180025"/>
                <a:gd name="connsiteX199" fmla="*/ 690236 w 785187"/>
                <a:gd name="connsiteY199" fmla="*/ 854964 h 1180025"/>
                <a:gd name="connsiteX200" fmla="*/ 687201 w 785187"/>
                <a:gd name="connsiteY200" fmla="*/ 879207 h 1180025"/>
                <a:gd name="connsiteX201" fmla="*/ 686980 w 785187"/>
                <a:gd name="connsiteY201" fmla="*/ 880487 h 1180025"/>
                <a:gd name="connsiteX202" fmla="*/ 686506 w 785187"/>
                <a:gd name="connsiteY202" fmla="*/ 884107 h 1180025"/>
                <a:gd name="connsiteX203" fmla="*/ 685811 w 785187"/>
                <a:gd name="connsiteY203" fmla="*/ 889812 h 1180025"/>
                <a:gd name="connsiteX204" fmla="*/ 684878 w 785187"/>
                <a:gd name="connsiteY204" fmla="*/ 897177 h 1180025"/>
                <a:gd name="connsiteX205" fmla="*/ 683709 w 785187"/>
                <a:gd name="connsiteY205" fmla="*/ 905916 h 1180025"/>
                <a:gd name="connsiteX206" fmla="*/ 682428 w 785187"/>
                <a:gd name="connsiteY206" fmla="*/ 915589 h 1180025"/>
                <a:gd name="connsiteX207" fmla="*/ 681148 w 785187"/>
                <a:gd name="connsiteY207" fmla="*/ 925972 h 1180025"/>
                <a:gd name="connsiteX208" fmla="*/ 679742 w 785187"/>
                <a:gd name="connsiteY208" fmla="*/ 936719 h 1180025"/>
                <a:gd name="connsiteX209" fmla="*/ 678351 w 785187"/>
                <a:gd name="connsiteY209" fmla="*/ 947450 h 1180025"/>
                <a:gd name="connsiteX210" fmla="*/ 676944 w 785187"/>
                <a:gd name="connsiteY210" fmla="*/ 957818 h 1180025"/>
                <a:gd name="connsiteX211" fmla="*/ 675775 w 785187"/>
                <a:gd name="connsiteY211" fmla="*/ 967490 h 1180025"/>
                <a:gd name="connsiteX212" fmla="*/ 674605 w 785187"/>
                <a:gd name="connsiteY212" fmla="*/ 976245 h 1180025"/>
                <a:gd name="connsiteX213" fmla="*/ 673673 w 785187"/>
                <a:gd name="connsiteY213" fmla="*/ 983595 h 1180025"/>
                <a:gd name="connsiteX214" fmla="*/ 672977 w 785187"/>
                <a:gd name="connsiteY214" fmla="*/ 989315 h 1180025"/>
                <a:gd name="connsiteX215" fmla="*/ 672519 w 785187"/>
                <a:gd name="connsiteY215" fmla="*/ 992919 h 1180025"/>
                <a:gd name="connsiteX216" fmla="*/ 672282 w 785187"/>
                <a:gd name="connsiteY216" fmla="*/ 994215 h 1180025"/>
                <a:gd name="connsiteX217" fmla="*/ 671460 w 785187"/>
                <a:gd name="connsiteY217" fmla="*/ 1000742 h 1180025"/>
                <a:gd name="connsiteX218" fmla="*/ 671113 w 785187"/>
                <a:gd name="connsiteY218" fmla="*/ 1002259 h 1180025"/>
                <a:gd name="connsiteX219" fmla="*/ 670638 w 785187"/>
                <a:gd name="connsiteY219" fmla="*/ 1003777 h 1180025"/>
                <a:gd name="connsiteX220" fmla="*/ 667620 w 785187"/>
                <a:gd name="connsiteY220" fmla="*/ 1006922 h 11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785187" h="1180025">
                  <a:moveTo>
                    <a:pt x="667620" y="1006922"/>
                  </a:moveTo>
                  <a:lnTo>
                    <a:pt x="664807" y="1009719"/>
                  </a:lnTo>
                  <a:lnTo>
                    <a:pt x="662831" y="1014397"/>
                  </a:lnTo>
                  <a:lnTo>
                    <a:pt x="660381" y="1019992"/>
                  </a:lnTo>
                  <a:lnTo>
                    <a:pt x="657584" y="1026519"/>
                  </a:lnTo>
                  <a:lnTo>
                    <a:pt x="652922" y="1028384"/>
                  </a:lnTo>
                  <a:lnTo>
                    <a:pt x="646505" y="1028621"/>
                  </a:lnTo>
                  <a:lnTo>
                    <a:pt x="643360" y="1028036"/>
                  </a:lnTo>
                  <a:lnTo>
                    <a:pt x="640563" y="1026408"/>
                  </a:lnTo>
                  <a:lnTo>
                    <a:pt x="638461" y="1024085"/>
                  </a:lnTo>
                  <a:lnTo>
                    <a:pt x="637165" y="1021857"/>
                  </a:lnTo>
                  <a:lnTo>
                    <a:pt x="636248" y="1019881"/>
                  </a:lnTo>
                  <a:lnTo>
                    <a:pt x="634146" y="1013117"/>
                  </a:lnTo>
                  <a:lnTo>
                    <a:pt x="633435" y="1011489"/>
                  </a:lnTo>
                  <a:lnTo>
                    <a:pt x="632392" y="1009845"/>
                  </a:lnTo>
                  <a:lnTo>
                    <a:pt x="631223" y="1008217"/>
                  </a:lnTo>
                  <a:lnTo>
                    <a:pt x="630180" y="1007395"/>
                  </a:lnTo>
                  <a:lnTo>
                    <a:pt x="629121" y="1006811"/>
                  </a:lnTo>
                  <a:lnTo>
                    <a:pt x="628299" y="1006574"/>
                  </a:lnTo>
                  <a:lnTo>
                    <a:pt x="627382" y="1006574"/>
                  </a:lnTo>
                  <a:lnTo>
                    <a:pt x="626560" y="1006574"/>
                  </a:lnTo>
                  <a:lnTo>
                    <a:pt x="625738" y="1006685"/>
                  </a:lnTo>
                  <a:lnTo>
                    <a:pt x="625043" y="1006922"/>
                  </a:lnTo>
                  <a:lnTo>
                    <a:pt x="621535" y="1008439"/>
                  </a:lnTo>
                  <a:lnTo>
                    <a:pt x="620729" y="1008676"/>
                  </a:lnTo>
                  <a:lnTo>
                    <a:pt x="619907" y="1008676"/>
                  </a:lnTo>
                  <a:lnTo>
                    <a:pt x="618974" y="1008565"/>
                  </a:lnTo>
                  <a:lnTo>
                    <a:pt x="617931" y="1008328"/>
                  </a:lnTo>
                  <a:lnTo>
                    <a:pt x="616288" y="1007506"/>
                  </a:lnTo>
                  <a:lnTo>
                    <a:pt x="615134" y="1006448"/>
                  </a:lnTo>
                  <a:lnTo>
                    <a:pt x="614201" y="1005515"/>
                  </a:lnTo>
                  <a:lnTo>
                    <a:pt x="613617" y="1005056"/>
                  </a:lnTo>
                  <a:lnTo>
                    <a:pt x="613142" y="1004709"/>
                  </a:lnTo>
                  <a:lnTo>
                    <a:pt x="606615" y="1001801"/>
                  </a:lnTo>
                  <a:lnTo>
                    <a:pt x="605446" y="1001564"/>
                  </a:lnTo>
                  <a:lnTo>
                    <a:pt x="604403" y="1001675"/>
                  </a:lnTo>
                  <a:lnTo>
                    <a:pt x="602301" y="1002259"/>
                  </a:lnTo>
                  <a:lnTo>
                    <a:pt x="594715" y="1003192"/>
                  </a:lnTo>
                  <a:lnTo>
                    <a:pt x="590274" y="1005167"/>
                  </a:lnTo>
                  <a:lnTo>
                    <a:pt x="585738" y="1006574"/>
                  </a:lnTo>
                  <a:lnTo>
                    <a:pt x="585153" y="1007048"/>
                  </a:lnTo>
                  <a:lnTo>
                    <a:pt x="584568" y="1007506"/>
                  </a:lnTo>
                  <a:lnTo>
                    <a:pt x="583509" y="1008676"/>
                  </a:lnTo>
                  <a:lnTo>
                    <a:pt x="583051" y="1009261"/>
                  </a:lnTo>
                  <a:lnTo>
                    <a:pt x="582703" y="1010556"/>
                  </a:lnTo>
                  <a:lnTo>
                    <a:pt x="582466" y="1012295"/>
                  </a:lnTo>
                  <a:lnTo>
                    <a:pt x="582356" y="1015914"/>
                  </a:lnTo>
                  <a:lnTo>
                    <a:pt x="582119" y="1017653"/>
                  </a:lnTo>
                  <a:lnTo>
                    <a:pt x="581297" y="1019280"/>
                  </a:lnTo>
                  <a:lnTo>
                    <a:pt x="578847" y="1021272"/>
                  </a:lnTo>
                  <a:lnTo>
                    <a:pt x="578500" y="1025586"/>
                  </a:lnTo>
                  <a:lnTo>
                    <a:pt x="579211" y="1029901"/>
                  </a:lnTo>
                  <a:lnTo>
                    <a:pt x="580602" y="1033757"/>
                  </a:lnTo>
                  <a:lnTo>
                    <a:pt x="584806" y="1040869"/>
                  </a:lnTo>
                  <a:lnTo>
                    <a:pt x="585390" y="1042386"/>
                  </a:lnTo>
                  <a:lnTo>
                    <a:pt x="585390" y="1044125"/>
                  </a:lnTo>
                  <a:lnTo>
                    <a:pt x="584679" y="1045879"/>
                  </a:lnTo>
                  <a:lnTo>
                    <a:pt x="581882" y="1049514"/>
                  </a:lnTo>
                  <a:lnTo>
                    <a:pt x="580949" y="1051727"/>
                  </a:lnTo>
                  <a:lnTo>
                    <a:pt x="579669" y="1060340"/>
                  </a:lnTo>
                  <a:lnTo>
                    <a:pt x="579432" y="1064670"/>
                  </a:lnTo>
                  <a:lnTo>
                    <a:pt x="579669" y="1067815"/>
                  </a:lnTo>
                  <a:lnTo>
                    <a:pt x="582593" y="1079700"/>
                  </a:lnTo>
                  <a:lnTo>
                    <a:pt x="583162" y="1082387"/>
                  </a:lnTo>
                  <a:lnTo>
                    <a:pt x="581661" y="1085548"/>
                  </a:lnTo>
                  <a:lnTo>
                    <a:pt x="581534" y="1092423"/>
                  </a:lnTo>
                  <a:lnTo>
                    <a:pt x="577931" y="1099645"/>
                  </a:lnTo>
                  <a:lnTo>
                    <a:pt x="579211" y="1106062"/>
                  </a:lnTo>
                  <a:lnTo>
                    <a:pt x="580602" y="1113885"/>
                  </a:lnTo>
                  <a:lnTo>
                    <a:pt x="583509" y="1122514"/>
                  </a:lnTo>
                  <a:lnTo>
                    <a:pt x="584221" y="1126354"/>
                  </a:lnTo>
                  <a:lnTo>
                    <a:pt x="583509" y="1130558"/>
                  </a:lnTo>
                  <a:lnTo>
                    <a:pt x="583288" y="1134526"/>
                  </a:lnTo>
                  <a:lnTo>
                    <a:pt x="583984" y="1142238"/>
                  </a:lnTo>
                  <a:lnTo>
                    <a:pt x="583873" y="1148512"/>
                  </a:lnTo>
                  <a:lnTo>
                    <a:pt x="583288" y="1151784"/>
                  </a:lnTo>
                  <a:lnTo>
                    <a:pt x="581297" y="1157852"/>
                  </a:lnTo>
                  <a:lnTo>
                    <a:pt x="580728" y="1158326"/>
                  </a:lnTo>
                  <a:lnTo>
                    <a:pt x="579084" y="1158785"/>
                  </a:lnTo>
                  <a:lnTo>
                    <a:pt x="577219" y="1159022"/>
                  </a:lnTo>
                  <a:lnTo>
                    <a:pt x="575465" y="1158785"/>
                  </a:lnTo>
                  <a:lnTo>
                    <a:pt x="574074" y="1159133"/>
                  </a:lnTo>
                  <a:lnTo>
                    <a:pt x="573363" y="1161235"/>
                  </a:lnTo>
                  <a:lnTo>
                    <a:pt x="573837" y="1162752"/>
                  </a:lnTo>
                  <a:lnTo>
                    <a:pt x="575829" y="1165913"/>
                  </a:lnTo>
                  <a:lnTo>
                    <a:pt x="576050" y="1168015"/>
                  </a:lnTo>
                  <a:lnTo>
                    <a:pt x="575354" y="1169516"/>
                  </a:lnTo>
                  <a:lnTo>
                    <a:pt x="571862" y="1173008"/>
                  </a:lnTo>
                  <a:lnTo>
                    <a:pt x="572446" y="1178271"/>
                  </a:lnTo>
                  <a:lnTo>
                    <a:pt x="572320" y="1180025"/>
                  </a:lnTo>
                  <a:lnTo>
                    <a:pt x="572320" y="1180025"/>
                  </a:lnTo>
                  <a:lnTo>
                    <a:pt x="551443" y="1154708"/>
                  </a:lnTo>
                  <a:lnTo>
                    <a:pt x="530802" y="1129278"/>
                  </a:lnTo>
                  <a:lnTo>
                    <a:pt x="509340" y="1102806"/>
                  </a:lnTo>
                  <a:lnTo>
                    <a:pt x="489395" y="1077614"/>
                  </a:lnTo>
                  <a:lnTo>
                    <a:pt x="471773" y="1055203"/>
                  </a:lnTo>
                  <a:lnTo>
                    <a:pt x="454167" y="1032714"/>
                  </a:lnTo>
                  <a:lnTo>
                    <a:pt x="436672" y="1010209"/>
                  </a:lnTo>
                  <a:lnTo>
                    <a:pt x="419303" y="987798"/>
                  </a:lnTo>
                  <a:lnTo>
                    <a:pt x="401918" y="965277"/>
                  </a:lnTo>
                  <a:lnTo>
                    <a:pt x="384534" y="942661"/>
                  </a:lnTo>
                  <a:lnTo>
                    <a:pt x="367276" y="920156"/>
                  </a:lnTo>
                  <a:lnTo>
                    <a:pt x="350128" y="897635"/>
                  </a:lnTo>
                  <a:lnTo>
                    <a:pt x="330309" y="872791"/>
                  </a:lnTo>
                  <a:lnTo>
                    <a:pt x="310712" y="847947"/>
                  </a:lnTo>
                  <a:lnTo>
                    <a:pt x="291115" y="823102"/>
                  </a:lnTo>
                  <a:lnTo>
                    <a:pt x="271754" y="798132"/>
                  </a:lnTo>
                  <a:lnTo>
                    <a:pt x="252268" y="773287"/>
                  </a:lnTo>
                  <a:lnTo>
                    <a:pt x="232908" y="748348"/>
                  </a:lnTo>
                  <a:lnTo>
                    <a:pt x="213658" y="723377"/>
                  </a:lnTo>
                  <a:lnTo>
                    <a:pt x="194535" y="698422"/>
                  </a:lnTo>
                  <a:lnTo>
                    <a:pt x="169817" y="668442"/>
                  </a:lnTo>
                  <a:lnTo>
                    <a:pt x="145194" y="638477"/>
                  </a:lnTo>
                  <a:lnTo>
                    <a:pt x="120713" y="608369"/>
                  </a:lnTo>
                  <a:lnTo>
                    <a:pt x="96327" y="578278"/>
                  </a:lnTo>
                  <a:lnTo>
                    <a:pt x="72067" y="548187"/>
                  </a:lnTo>
                  <a:lnTo>
                    <a:pt x="47918" y="517985"/>
                  </a:lnTo>
                  <a:lnTo>
                    <a:pt x="23896" y="487767"/>
                  </a:lnTo>
                  <a:lnTo>
                    <a:pt x="0" y="457565"/>
                  </a:lnTo>
                  <a:lnTo>
                    <a:pt x="348" y="455463"/>
                  </a:lnTo>
                  <a:lnTo>
                    <a:pt x="1976" y="446945"/>
                  </a:lnTo>
                  <a:lnTo>
                    <a:pt x="7112" y="418844"/>
                  </a:lnTo>
                  <a:lnTo>
                    <a:pt x="12122" y="390855"/>
                  </a:lnTo>
                  <a:lnTo>
                    <a:pt x="17258" y="362866"/>
                  </a:lnTo>
                  <a:lnTo>
                    <a:pt x="22395" y="334861"/>
                  </a:lnTo>
                  <a:lnTo>
                    <a:pt x="27515" y="306856"/>
                  </a:lnTo>
                  <a:lnTo>
                    <a:pt x="32652" y="278866"/>
                  </a:lnTo>
                  <a:lnTo>
                    <a:pt x="37772" y="250877"/>
                  </a:lnTo>
                  <a:lnTo>
                    <a:pt x="42798" y="222888"/>
                  </a:lnTo>
                  <a:lnTo>
                    <a:pt x="47918" y="195024"/>
                  </a:lnTo>
                  <a:lnTo>
                    <a:pt x="53055" y="167146"/>
                  </a:lnTo>
                  <a:lnTo>
                    <a:pt x="58065" y="139140"/>
                  </a:lnTo>
                  <a:lnTo>
                    <a:pt x="63201" y="111262"/>
                  </a:lnTo>
                  <a:lnTo>
                    <a:pt x="68338" y="83383"/>
                  </a:lnTo>
                  <a:lnTo>
                    <a:pt x="73348" y="55631"/>
                  </a:lnTo>
                  <a:lnTo>
                    <a:pt x="78484" y="27752"/>
                  </a:lnTo>
                  <a:lnTo>
                    <a:pt x="83494" y="0"/>
                  </a:lnTo>
                  <a:lnTo>
                    <a:pt x="105430" y="3967"/>
                  </a:lnTo>
                  <a:lnTo>
                    <a:pt x="127351" y="7933"/>
                  </a:lnTo>
                  <a:lnTo>
                    <a:pt x="149287" y="11774"/>
                  </a:lnTo>
                  <a:lnTo>
                    <a:pt x="171097" y="15630"/>
                  </a:lnTo>
                  <a:lnTo>
                    <a:pt x="193018" y="19471"/>
                  </a:lnTo>
                  <a:lnTo>
                    <a:pt x="214843" y="23201"/>
                  </a:lnTo>
                  <a:lnTo>
                    <a:pt x="236764" y="27057"/>
                  </a:lnTo>
                  <a:lnTo>
                    <a:pt x="258684" y="30787"/>
                  </a:lnTo>
                  <a:lnTo>
                    <a:pt x="280621" y="34390"/>
                  </a:lnTo>
                  <a:lnTo>
                    <a:pt x="302541" y="38009"/>
                  </a:lnTo>
                  <a:lnTo>
                    <a:pt x="324477" y="41644"/>
                  </a:lnTo>
                  <a:lnTo>
                    <a:pt x="346398" y="45247"/>
                  </a:lnTo>
                  <a:lnTo>
                    <a:pt x="368318" y="48756"/>
                  </a:lnTo>
                  <a:lnTo>
                    <a:pt x="390255" y="52249"/>
                  </a:lnTo>
                  <a:lnTo>
                    <a:pt x="412175" y="55741"/>
                  </a:lnTo>
                  <a:lnTo>
                    <a:pt x="434222" y="59124"/>
                  </a:lnTo>
                  <a:lnTo>
                    <a:pt x="456032" y="62506"/>
                  </a:lnTo>
                  <a:lnTo>
                    <a:pt x="477968" y="65904"/>
                  </a:lnTo>
                  <a:lnTo>
                    <a:pt x="499889" y="69160"/>
                  </a:lnTo>
                  <a:lnTo>
                    <a:pt x="521825" y="72415"/>
                  </a:lnTo>
                  <a:lnTo>
                    <a:pt x="543746" y="75576"/>
                  </a:lnTo>
                  <a:lnTo>
                    <a:pt x="565667" y="78847"/>
                  </a:lnTo>
                  <a:lnTo>
                    <a:pt x="587603" y="81993"/>
                  </a:lnTo>
                  <a:lnTo>
                    <a:pt x="609523" y="85011"/>
                  </a:lnTo>
                  <a:lnTo>
                    <a:pt x="631460" y="88172"/>
                  </a:lnTo>
                  <a:lnTo>
                    <a:pt x="653380" y="91206"/>
                  </a:lnTo>
                  <a:lnTo>
                    <a:pt x="675316" y="94241"/>
                  </a:lnTo>
                  <a:lnTo>
                    <a:pt x="697237" y="97149"/>
                  </a:lnTo>
                  <a:lnTo>
                    <a:pt x="719284" y="100073"/>
                  </a:lnTo>
                  <a:lnTo>
                    <a:pt x="741205" y="102980"/>
                  </a:lnTo>
                  <a:lnTo>
                    <a:pt x="763141" y="105793"/>
                  </a:lnTo>
                  <a:lnTo>
                    <a:pt x="785188" y="108591"/>
                  </a:lnTo>
                  <a:lnTo>
                    <a:pt x="782153" y="132503"/>
                  </a:lnTo>
                  <a:lnTo>
                    <a:pt x="779119" y="156415"/>
                  </a:lnTo>
                  <a:lnTo>
                    <a:pt x="776084" y="180437"/>
                  </a:lnTo>
                  <a:lnTo>
                    <a:pt x="773050" y="204349"/>
                  </a:lnTo>
                  <a:lnTo>
                    <a:pt x="769905" y="228245"/>
                  </a:lnTo>
                  <a:lnTo>
                    <a:pt x="766871" y="252284"/>
                  </a:lnTo>
                  <a:lnTo>
                    <a:pt x="763836" y="276195"/>
                  </a:lnTo>
                  <a:lnTo>
                    <a:pt x="760802" y="300218"/>
                  </a:lnTo>
                  <a:lnTo>
                    <a:pt x="757767" y="324256"/>
                  </a:lnTo>
                  <a:lnTo>
                    <a:pt x="754622" y="348279"/>
                  </a:lnTo>
                  <a:lnTo>
                    <a:pt x="751588" y="372301"/>
                  </a:lnTo>
                  <a:lnTo>
                    <a:pt x="748554" y="396323"/>
                  </a:lnTo>
                  <a:lnTo>
                    <a:pt x="745519" y="420346"/>
                  </a:lnTo>
                  <a:lnTo>
                    <a:pt x="742500" y="444495"/>
                  </a:lnTo>
                  <a:lnTo>
                    <a:pt x="739340" y="468533"/>
                  </a:lnTo>
                  <a:lnTo>
                    <a:pt x="736305" y="492682"/>
                  </a:lnTo>
                  <a:lnTo>
                    <a:pt x="733271" y="516704"/>
                  </a:lnTo>
                  <a:lnTo>
                    <a:pt x="730126" y="540838"/>
                  </a:lnTo>
                  <a:lnTo>
                    <a:pt x="727091" y="564987"/>
                  </a:lnTo>
                  <a:lnTo>
                    <a:pt x="724073" y="589009"/>
                  </a:lnTo>
                  <a:lnTo>
                    <a:pt x="721038" y="613158"/>
                  </a:lnTo>
                  <a:lnTo>
                    <a:pt x="717893" y="637307"/>
                  </a:lnTo>
                  <a:lnTo>
                    <a:pt x="714859" y="661456"/>
                  </a:lnTo>
                  <a:lnTo>
                    <a:pt x="711698" y="685700"/>
                  </a:lnTo>
                  <a:lnTo>
                    <a:pt x="708664" y="709848"/>
                  </a:lnTo>
                  <a:lnTo>
                    <a:pt x="705645" y="733981"/>
                  </a:lnTo>
                  <a:lnTo>
                    <a:pt x="702610" y="758131"/>
                  </a:lnTo>
                  <a:lnTo>
                    <a:pt x="699450" y="782391"/>
                  </a:lnTo>
                  <a:lnTo>
                    <a:pt x="696415" y="806539"/>
                  </a:lnTo>
                  <a:lnTo>
                    <a:pt x="693270" y="830814"/>
                  </a:lnTo>
                  <a:lnTo>
                    <a:pt x="690236" y="854964"/>
                  </a:lnTo>
                  <a:lnTo>
                    <a:pt x="687201" y="879207"/>
                  </a:lnTo>
                  <a:lnTo>
                    <a:pt x="686980" y="880487"/>
                  </a:lnTo>
                  <a:lnTo>
                    <a:pt x="686506" y="884107"/>
                  </a:lnTo>
                  <a:lnTo>
                    <a:pt x="685811" y="889812"/>
                  </a:lnTo>
                  <a:lnTo>
                    <a:pt x="684878" y="897177"/>
                  </a:lnTo>
                  <a:lnTo>
                    <a:pt x="683709" y="905916"/>
                  </a:lnTo>
                  <a:lnTo>
                    <a:pt x="682428" y="915589"/>
                  </a:lnTo>
                  <a:lnTo>
                    <a:pt x="681148" y="925972"/>
                  </a:lnTo>
                  <a:lnTo>
                    <a:pt x="679742" y="936719"/>
                  </a:lnTo>
                  <a:lnTo>
                    <a:pt x="678351" y="947450"/>
                  </a:lnTo>
                  <a:lnTo>
                    <a:pt x="676944" y="957818"/>
                  </a:lnTo>
                  <a:lnTo>
                    <a:pt x="675775" y="967490"/>
                  </a:lnTo>
                  <a:lnTo>
                    <a:pt x="674605" y="976245"/>
                  </a:lnTo>
                  <a:lnTo>
                    <a:pt x="673673" y="983595"/>
                  </a:lnTo>
                  <a:lnTo>
                    <a:pt x="672977" y="989315"/>
                  </a:lnTo>
                  <a:lnTo>
                    <a:pt x="672519" y="992919"/>
                  </a:lnTo>
                  <a:lnTo>
                    <a:pt x="672282" y="994215"/>
                  </a:lnTo>
                  <a:lnTo>
                    <a:pt x="671460" y="1000742"/>
                  </a:lnTo>
                  <a:lnTo>
                    <a:pt x="671113" y="1002259"/>
                  </a:lnTo>
                  <a:lnTo>
                    <a:pt x="670638" y="1003777"/>
                  </a:lnTo>
                  <a:lnTo>
                    <a:pt x="667620" y="1006922"/>
                  </a:lnTo>
                  <a:close/>
                </a:path>
              </a:pathLst>
            </a:custGeom>
            <a:grp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8B7ACE4-7C23-DC2D-A2F3-58C7B1FFC1B1}"/>
                </a:ext>
              </a:extLst>
            </p:cNvPr>
            <p:cNvSpPr/>
            <p:nvPr/>
          </p:nvSpPr>
          <p:spPr>
            <a:xfrm>
              <a:off x="7524362" y="7372707"/>
              <a:ext cx="834418" cy="895423"/>
            </a:xfrm>
            <a:custGeom>
              <a:avLst/>
              <a:gdLst>
                <a:gd name="connsiteX0" fmla="*/ 338480 w 834418"/>
                <a:gd name="connsiteY0" fmla="*/ 834324 h 895423"/>
                <a:gd name="connsiteX1" fmla="*/ 345940 w 834418"/>
                <a:gd name="connsiteY1" fmla="*/ 843064 h 895423"/>
                <a:gd name="connsiteX2" fmla="*/ 344185 w 834418"/>
                <a:gd name="connsiteY2" fmla="*/ 841199 h 895423"/>
                <a:gd name="connsiteX3" fmla="*/ 342795 w 834418"/>
                <a:gd name="connsiteY3" fmla="*/ 840614 h 895423"/>
                <a:gd name="connsiteX4" fmla="*/ 337200 w 834418"/>
                <a:gd name="connsiteY4" fmla="*/ 840266 h 895423"/>
                <a:gd name="connsiteX5" fmla="*/ 333818 w 834418"/>
                <a:gd name="connsiteY5" fmla="*/ 840029 h 895423"/>
                <a:gd name="connsiteX6" fmla="*/ 330309 w 834418"/>
                <a:gd name="connsiteY6" fmla="*/ 839808 h 895423"/>
                <a:gd name="connsiteX7" fmla="*/ 326817 w 834418"/>
                <a:gd name="connsiteY7" fmla="*/ 839571 h 895423"/>
                <a:gd name="connsiteX8" fmla="*/ 323435 w 834418"/>
                <a:gd name="connsiteY8" fmla="*/ 839460 h 895423"/>
                <a:gd name="connsiteX9" fmla="*/ 319942 w 834418"/>
                <a:gd name="connsiteY9" fmla="*/ 839223 h 895423"/>
                <a:gd name="connsiteX10" fmla="*/ 316544 w 834418"/>
                <a:gd name="connsiteY10" fmla="*/ 838986 h 895423"/>
                <a:gd name="connsiteX11" fmla="*/ 313051 w 834418"/>
                <a:gd name="connsiteY11" fmla="*/ 838749 h 895423"/>
                <a:gd name="connsiteX12" fmla="*/ 309685 w 834418"/>
                <a:gd name="connsiteY12" fmla="*/ 838528 h 895423"/>
                <a:gd name="connsiteX13" fmla="*/ 306176 w 834418"/>
                <a:gd name="connsiteY13" fmla="*/ 838291 h 895423"/>
                <a:gd name="connsiteX14" fmla="*/ 302668 w 834418"/>
                <a:gd name="connsiteY14" fmla="*/ 838053 h 895423"/>
                <a:gd name="connsiteX15" fmla="*/ 299286 w 834418"/>
                <a:gd name="connsiteY15" fmla="*/ 837816 h 895423"/>
                <a:gd name="connsiteX16" fmla="*/ 295793 w 834418"/>
                <a:gd name="connsiteY16" fmla="*/ 837596 h 895423"/>
                <a:gd name="connsiteX17" fmla="*/ 292411 w 834418"/>
                <a:gd name="connsiteY17" fmla="*/ 837469 h 895423"/>
                <a:gd name="connsiteX18" fmla="*/ 288902 w 834418"/>
                <a:gd name="connsiteY18" fmla="*/ 837231 h 895423"/>
                <a:gd name="connsiteX19" fmla="*/ 285409 w 834418"/>
                <a:gd name="connsiteY19" fmla="*/ 836994 h 895423"/>
                <a:gd name="connsiteX20" fmla="*/ 282027 w 834418"/>
                <a:gd name="connsiteY20" fmla="*/ 836757 h 895423"/>
                <a:gd name="connsiteX21" fmla="*/ 278519 w 834418"/>
                <a:gd name="connsiteY21" fmla="*/ 836536 h 895423"/>
                <a:gd name="connsiteX22" fmla="*/ 275153 w 834418"/>
                <a:gd name="connsiteY22" fmla="*/ 836284 h 895423"/>
                <a:gd name="connsiteX23" fmla="*/ 271660 w 834418"/>
                <a:gd name="connsiteY23" fmla="*/ 836046 h 895423"/>
                <a:gd name="connsiteX24" fmla="*/ 268262 w 834418"/>
                <a:gd name="connsiteY24" fmla="*/ 835825 h 895423"/>
                <a:gd name="connsiteX25" fmla="*/ 264753 w 834418"/>
                <a:gd name="connsiteY25" fmla="*/ 835604 h 895423"/>
                <a:gd name="connsiteX26" fmla="*/ 261387 w 834418"/>
                <a:gd name="connsiteY26" fmla="*/ 835367 h 895423"/>
                <a:gd name="connsiteX27" fmla="*/ 257894 w 834418"/>
                <a:gd name="connsiteY27" fmla="*/ 835130 h 895423"/>
                <a:gd name="connsiteX28" fmla="*/ 254386 w 834418"/>
                <a:gd name="connsiteY28" fmla="*/ 834892 h 895423"/>
                <a:gd name="connsiteX29" fmla="*/ 251004 w 834418"/>
                <a:gd name="connsiteY29" fmla="*/ 834672 h 895423"/>
                <a:gd name="connsiteX30" fmla="*/ 247511 w 834418"/>
                <a:gd name="connsiteY30" fmla="*/ 834435 h 895423"/>
                <a:gd name="connsiteX31" fmla="*/ 244129 w 834418"/>
                <a:gd name="connsiteY31" fmla="*/ 834197 h 895423"/>
                <a:gd name="connsiteX32" fmla="*/ 240620 w 834418"/>
                <a:gd name="connsiteY32" fmla="*/ 833960 h 895423"/>
                <a:gd name="connsiteX33" fmla="*/ 237127 w 834418"/>
                <a:gd name="connsiteY33" fmla="*/ 833739 h 895423"/>
                <a:gd name="connsiteX34" fmla="*/ 233745 w 834418"/>
                <a:gd name="connsiteY34" fmla="*/ 833502 h 895423"/>
                <a:gd name="connsiteX35" fmla="*/ 230237 w 834418"/>
                <a:gd name="connsiteY35" fmla="*/ 833265 h 895423"/>
                <a:gd name="connsiteX36" fmla="*/ 226855 w 834418"/>
                <a:gd name="connsiteY36" fmla="*/ 833043 h 895423"/>
                <a:gd name="connsiteX37" fmla="*/ 223362 w 834418"/>
                <a:gd name="connsiteY37" fmla="*/ 832806 h 895423"/>
                <a:gd name="connsiteX38" fmla="*/ 219980 w 834418"/>
                <a:gd name="connsiteY38" fmla="*/ 832569 h 895423"/>
                <a:gd name="connsiteX39" fmla="*/ 216471 w 834418"/>
                <a:gd name="connsiteY39" fmla="*/ 832221 h 895423"/>
                <a:gd name="connsiteX40" fmla="*/ 213089 w 834418"/>
                <a:gd name="connsiteY40" fmla="*/ 831985 h 895423"/>
                <a:gd name="connsiteX41" fmla="*/ 209596 w 834418"/>
                <a:gd name="connsiteY41" fmla="*/ 831763 h 895423"/>
                <a:gd name="connsiteX42" fmla="*/ 206104 w 834418"/>
                <a:gd name="connsiteY42" fmla="*/ 831526 h 895423"/>
                <a:gd name="connsiteX43" fmla="*/ 202721 w 834418"/>
                <a:gd name="connsiteY43" fmla="*/ 831289 h 895423"/>
                <a:gd name="connsiteX44" fmla="*/ 199213 w 834418"/>
                <a:gd name="connsiteY44" fmla="*/ 831052 h 895423"/>
                <a:gd name="connsiteX45" fmla="*/ 195831 w 834418"/>
                <a:gd name="connsiteY45" fmla="*/ 830815 h 895423"/>
                <a:gd name="connsiteX46" fmla="*/ 192338 w 834418"/>
                <a:gd name="connsiteY46" fmla="*/ 830578 h 895423"/>
                <a:gd name="connsiteX47" fmla="*/ 188845 w 834418"/>
                <a:gd name="connsiteY47" fmla="*/ 830230 h 895423"/>
                <a:gd name="connsiteX48" fmla="*/ 185447 w 834418"/>
                <a:gd name="connsiteY48" fmla="*/ 829994 h 895423"/>
                <a:gd name="connsiteX49" fmla="*/ 181955 w 834418"/>
                <a:gd name="connsiteY49" fmla="*/ 829756 h 895423"/>
                <a:gd name="connsiteX50" fmla="*/ 178588 w 834418"/>
                <a:gd name="connsiteY50" fmla="*/ 829519 h 895423"/>
                <a:gd name="connsiteX51" fmla="*/ 175080 w 834418"/>
                <a:gd name="connsiteY51" fmla="*/ 829282 h 895423"/>
                <a:gd name="connsiteX52" fmla="*/ 171571 w 834418"/>
                <a:gd name="connsiteY52" fmla="*/ 829061 h 895423"/>
                <a:gd name="connsiteX53" fmla="*/ 168189 w 834418"/>
                <a:gd name="connsiteY53" fmla="*/ 828840 h 895423"/>
                <a:gd name="connsiteX54" fmla="*/ 164807 w 834418"/>
                <a:gd name="connsiteY54" fmla="*/ 828492 h 895423"/>
                <a:gd name="connsiteX55" fmla="*/ 161298 w 834418"/>
                <a:gd name="connsiteY55" fmla="*/ 828255 h 895423"/>
                <a:gd name="connsiteX56" fmla="*/ 157806 w 834418"/>
                <a:gd name="connsiteY56" fmla="*/ 828018 h 895423"/>
                <a:gd name="connsiteX57" fmla="*/ 154439 w 834418"/>
                <a:gd name="connsiteY57" fmla="*/ 827780 h 895423"/>
                <a:gd name="connsiteX58" fmla="*/ 150931 w 834418"/>
                <a:gd name="connsiteY58" fmla="*/ 827560 h 895423"/>
                <a:gd name="connsiteX59" fmla="*/ 147549 w 834418"/>
                <a:gd name="connsiteY59" fmla="*/ 827323 h 895423"/>
                <a:gd name="connsiteX60" fmla="*/ 144040 w 834418"/>
                <a:gd name="connsiteY60" fmla="*/ 826975 h 895423"/>
                <a:gd name="connsiteX61" fmla="*/ 140563 w 834418"/>
                <a:gd name="connsiteY61" fmla="*/ 826738 h 895423"/>
                <a:gd name="connsiteX62" fmla="*/ 137165 w 834418"/>
                <a:gd name="connsiteY62" fmla="*/ 826501 h 895423"/>
                <a:gd name="connsiteX63" fmla="*/ 133783 w 834418"/>
                <a:gd name="connsiteY63" fmla="*/ 826279 h 895423"/>
                <a:gd name="connsiteX64" fmla="*/ 130290 w 834418"/>
                <a:gd name="connsiteY64" fmla="*/ 825916 h 895423"/>
                <a:gd name="connsiteX65" fmla="*/ 126798 w 834418"/>
                <a:gd name="connsiteY65" fmla="*/ 825694 h 895423"/>
                <a:gd name="connsiteX66" fmla="*/ 123400 w 834418"/>
                <a:gd name="connsiteY66" fmla="*/ 825458 h 895423"/>
                <a:gd name="connsiteX67" fmla="*/ 119907 w 834418"/>
                <a:gd name="connsiteY67" fmla="*/ 825110 h 895423"/>
                <a:gd name="connsiteX68" fmla="*/ 116525 w 834418"/>
                <a:gd name="connsiteY68" fmla="*/ 824873 h 895423"/>
                <a:gd name="connsiteX69" fmla="*/ 116525 w 834418"/>
                <a:gd name="connsiteY69" fmla="*/ 824873 h 895423"/>
                <a:gd name="connsiteX70" fmla="*/ 116415 w 834418"/>
                <a:gd name="connsiteY70" fmla="*/ 826043 h 895423"/>
                <a:gd name="connsiteX71" fmla="*/ 116288 w 834418"/>
                <a:gd name="connsiteY71" fmla="*/ 827085 h 895423"/>
                <a:gd name="connsiteX72" fmla="*/ 116288 w 834418"/>
                <a:gd name="connsiteY72" fmla="*/ 828128 h 895423"/>
                <a:gd name="connsiteX73" fmla="*/ 116177 w 834418"/>
                <a:gd name="connsiteY73" fmla="*/ 829282 h 895423"/>
                <a:gd name="connsiteX74" fmla="*/ 116066 w 834418"/>
                <a:gd name="connsiteY74" fmla="*/ 830341 h 895423"/>
                <a:gd name="connsiteX75" fmla="*/ 116066 w 834418"/>
                <a:gd name="connsiteY75" fmla="*/ 831526 h 895423"/>
                <a:gd name="connsiteX76" fmla="*/ 115940 w 834418"/>
                <a:gd name="connsiteY76" fmla="*/ 832569 h 895423"/>
                <a:gd name="connsiteX77" fmla="*/ 115830 w 834418"/>
                <a:gd name="connsiteY77" fmla="*/ 833739 h 895423"/>
                <a:gd name="connsiteX78" fmla="*/ 115703 w 834418"/>
                <a:gd name="connsiteY78" fmla="*/ 834782 h 895423"/>
                <a:gd name="connsiteX79" fmla="*/ 115703 w 834418"/>
                <a:gd name="connsiteY79" fmla="*/ 835936 h 895423"/>
                <a:gd name="connsiteX80" fmla="*/ 115593 w 834418"/>
                <a:gd name="connsiteY80" fmla="*/ 836994 h 895423"/>
                <a:gd name="connsiteX81" fmla="*/ 115482 w 834418"/>
                <a:gd name="connsiteY81" fmla="*/ 838164 h 895423"/>
                <a:gd name="connsiteX82" fmla="*/ 115482 w 834418"/>
                <a:gd name="connsiteY82" fmla="*/ 839223 h 895423"/>
                <a:gd name="connsiteX83" fmla="*/ 115355 w 834418"/>
                <a:gd name="connsiteY83" fmla="*/ 840266 h 895423"/>
                <a:gd name="connsiteX84" fmla="*/ 115245 w 834418"/>
                <a:gd name="connsiteY84" fmla="*/ 841435 h 895423"/>
                <a:gd name="connsiteX85" fmla="*/ 115134 w 834418"/>
                <a:gd name="connsiteY85" fmla="*/ 842463 h 895423"/>
                <a:gd name="connsiteX86" fmla="*/ 115134 w 834418"/>
                <a:gd name="connsiteY86" fmla="*/ 843648 h 895423"/>
                <a:gd name="connsiteX87" fmla="*/ 115008 w 834418"/>
                <a:gd name="connsiteY87" fmla="*/ 844707 h 895423"/>
                <a:gd name="connsiteX88" fmla="*/ 114897 w 834418"/>
                <a:gd name="connsiteY88" fmla="*/ 845861 h 895423"/>
                <a:gd name="connsiteX89" fmla="*/ 114897 w 834418"/>
                <a:gd name="connsiteY89" fmla="*/ 846920 h 895423"/>
                <a:gd name="connsiteX90" fmla="*/ 114787 w 834418"/>
                <a:gd name="connsiteY90" fmla="*/ 848074 h 895423"/>
                <a:gd name="connsiteX91" fmla="*/ 114660 w 834418"/>
                <a:gd name="connsiteY91" fmla="*/ 849116 h 895423"/>
                <a:gd name="connsiteX92" fmla="*/ 114660 w 834418"/>
                <a:gd name="connsiteY92" fmla="*/ 850176 h 895423"/>
                <a:gd name="connsiteX93" fmla="*/ 114549 w 834418"/>
                <a:gd name="connsiteY93" fmla="*/ 851345 h 895423"/>
                <a:gd name="connsiteX94" fmla="*/ 114423 w 834418"/>
                <a:gd name="connsiteY94" fmla="*/ 852404 h 895423"/>
                <a:gd name="connsiteX95" fmla="*/ 114423 w 834418"/>
                <a:gd name="connsiteY95" fmla="*/ 853557 h 895423"/>
                <a:gd name="connsiteX96" fmla="*/ 114312 w 834418"/>
                <a:gd name="connsiteY96" fmla="*/ 854616 h 895423"/>
                <a:gd name="connsiteX97" fmla="*/ 114202 w 834418"/>
                <a:gd name="connsiteY97" fmla="*/ 855770 h 895423"/>
                <a:gd name="connsiteX98" fmla="*/ 114076 w 834418"/>
                <a:gd name="connsiteY98" fmla="*/ 856829 h 895423"/>
                <a:gd name="connsiteX99" fmla="*/ 114076 w 834418"/>
                <a:gd name="connsiteY99" fmla="*/ 857998 h 895423"/>
                <a:gd name="connsiteX100" fmla="*/ 113965 w 834418"/>
                <a:gd name="connsiteY100" fmla="*/ 859042 h 895423"/>
                <a:gd name="connsiteX101" fmla="*/ 113854 w 834418"/>
                <a:gd name="connsiteY101" fmla="*/ 860100 h 895423"/>
                <a:gd name="connsiteX102" fmla="*/ 113854 w 834418"/>
                <a:gd name="connsiteY102" fmla="*/ 861254 h 895423"/>
                <a:gd name="connsiteX103" fmla="*/ 113727 w 834418"/>
                <a:gd name="connsiteY103" fmla="*/ 862408 h 895423"/>
                <a:gd name="connsiteX104" fmla="*/ 113617 w 834418"/>
                <a:gd name="connsiteY104" fmla="*/ 863483 h 895423"/>
                <a:gd name="connsiteX105" fmla="*/ 113617 w 834418"/>
                <a:gd name="connsiteY105" fmla="*/ 864525 h 895423"/>
                <a:gd name="connsiteX106" fmla="*/ 113491 w 834418"/>
                <a:gd name="connsiteY106" fmla="*/ 865695 h 895423"/>
                <a:gd name="connsiteX107" fmla="*/ 113380 w 834418"/>
                <a:gd name="connsiteY107" fmla="*/ 866739 h 895423"/>
                <a:gd name="connsiteX108" fmla="*/ 113269 w 834418"/>
                <a:gd name="connsiteY108" fmla="*/ 867908 h 895423"/>
                <a:gd name="connsiteX109" fmla="*/ 113269 w 834418"/>
                <a:gd name="connsiteY109" fmla="*/ 868951 h 895423"/>
                <a:gd name="connsiteX110" fmla="*/ 113143 w 834418"/>
                <a:gd name="connsiteY110" fmla="*/ 870136 h 895423"/>
                <a:gd name="connsiteX111" fmla="*/ 113016 w 834418"/>
                <a:gd name="connsiteY111" fmla="*/ 871180 h 895423"/>
                <a:gd name="connsiteX112" fmla="*/ 113016 w 834418"/>
                <a:gd name="connsiteY112" fmla="*/ 872222 h 895423"/>
                <a:gd name="connsiteX113" fmla="*/ 112906 w 834418"/>
                <a:gd name="connsiteY113" fmla="*/ 873392 h 895423"/>
                <a:gd name="connsiteX114" fmla="*/ 112795 w 834418"/>
                <a:gd name="connsiteY114" fmla="*/ 874435 h 895423"/>
                <a:gd name="connsiteX115" fmla="*/ 112795 w 834418"/>
                <a:gd name="connsiteY115" fmla="*/ 875604 h 895423"/>
                <a:gd name="connsiteX116" fmla="*/ 112669 w 834418"/>
                <a:gd name="connsiteY116" fmla="*/ 876663 h 895423"/>
                <a:gd name="connsiteX117" fmla="*/ 112558 w 834418"/>
                <a:gd name="connsiteY117" fmla="*/ 877833 h 895423"/>
                <a:gd name="connsiteX118" fmla="*/ 112558 w 834418"/>
                <a:gd name="connsiteY118" fmla="*/ 878876 h 895423"/>
                <a:gd name="connsiteX119" fmla="*/ 112432 w 834418"/>
                <a:gd name="connsiteY119" fmla="*/ 880046 h 895423"/>
                <a:gd name="connsiteX120" fmla="*/ 112321 w 834418"/>
                <a:gd name="connsiteY120" fmla="*/ 881088 h 895423"/>
                <a:gd name="connsiteX121" fmla="*/ 112210 w 834418"/>
                <a:gd name="connsiteY121" fmla="*/ 882258 h 895423"/>
                <a:gd name="connsiteX122" fmla="*/ 112210 w 834418"/>
                <a:gd name="connsiteY122" fmla="*/ 883317 h 895423"/>
                <a:gd name="connsiteX123" fmla="*/ 112084 w 834418"/>
                <a:gd name="connsiteY123" fmla="*/ 884360 h 895423"/>
                <a:gd name="connsiteX124" fmla="*/ 111973 w 834418"/>
                <a:gd name="connsiteY124" fmla="*/ 885529 h 895423"/>
                <a:gd name="connsiteX125" fmla="*/ 111973 w 834418"/>
                <a:gd name="connsiteY125" fmla="*/ 886573 h 895423"/>
                <a:gd name="connsiteX126" fmla="*/ 111863 w 834418"/>
                <a:gd name="connsiteY126" fmla="*/ 887742 h 895423"/>
                <a:gd name="connsiteX127" fmla="*/ 111736 w 834418"/>
                <a:gd name="connsiteY127" fmla="*/ 888785 h 895423"/>
                <a:gd name="connsiteX128" fmla="*/ 111626 w 834418"/>
                <a:gd name="connsiteY128" fmla="*/ 889955 h 895423"/>
                <a:gd name="connsiteX129" fmla="*/ 111626 w 834418"/>
                <a:gd name="connsiteY129" fmla="*/ 891014 h 895423"/>
                <a:gd name="connsiteX130" fmla="*/ 111515 w 834418"/>
                <a:gd name="connsiteY130" fmla="*/ 892057 h 895423"/>
                <a:gd name="connsiteX131" fmla="*/ 111388 w 834418"/>
                <a:gd name="connsiteY131" fmla="*/ 893226 h 895423"/>
                <a:gd name="connsiteX132" fmla="*/ 111388 w 834418"/>
                <a:gd name="connsiteY132" fmla="*/ 894269 h 895423"/>
                <a:gd name="connsiteX133" fmla="*/ 111278 w 834418"/>
                <a:gd name="connsiteY133" fmla="*/ 895423 h 895423"/>
                <a:gd name="connsiteX134" fmla="*/ 111278 w 834418"/>
                <a:gd name="connsiteY134" fmla="*/ 895423 h 895423"/>
                <a:gd name="connsiteX135" fmla="*/ 105557 w 834418"/>
                <a:gd name="connsiteY135" fmla="*/ 894949 h 895423"/>
                <a:gd name="connsiteX136" fmla="*/ 99836 w 834418"/>
                <a:gd name="connsiteY136" fmla="*/ 894601 h 895423"/>
                <a:gd name="connsiteX137" fmla="*/ 94130 w 834418"/>
                <a:gd name="connsiteY137" fmla="*/ 894143 h 895423"/>
                <a:gd name="connsiteX138" fmla="*/ 88425 w 834418"/>
                <a:gd name="connsiteY138" fmla="*/ 893684 h 895423"/>
                <a:gd name="connsiteX139" fmla="*/ 82688 w 834418"/>
                <a:gd name="connsiteY139" fmla="*/ 893336 h 895423"/>
                <a:gd name="connsiteX140" fmla="*/ 76983 w 834418"/>
                <a:gd name="connsiteY140" fmla="*/ 892863 h 895423"/>
                <a:gd name="connsiteX141" fmla="*/ 71277 w 834418"/>
                <a:gd name="connsiteY141" fmla="*/ 892404 h 895423"/>
                <a:gd name="connsiteX142" fmla="*/ 65556 w 834418"/>
                <a:gd name="connsiteY142" fmla="*/ 891930 h 895423"/>
                <a:gd name="connsiteX143" fmla="*/ 59835 w 834418"/>
                <a:gd name="connsiteY143" fmla="*/ 891472 h 895423"/>
                <a:gd name="connsiteX144" fmla="*/ 54114 w 834418"/>
                <a:gd name="connsiteY144" fmla="*/ 891124 h 895423"/>
                <a:gd name="connsiteX145" fmla="*/ 48409 w 834418"/>
                <a:gd name="connsiteY145" fmla="*/ 890650 h 895423"/>
                <a:gd name="connsiteX146" fmla="*/ 42687 w 834418"/>
                <a:gd name="connsiteY146" fmla="*/ 890192 h 895423"/>
                <a:gd name="connsiteX147" fmla="*/ 36982 w 834418"/>
                <a:gd name="connsiteY147" fmla="*/ 889733 h 895423"/>
                <a:gd name="connsiteX148" fmla="*/ 31261 w 834418"/>
                <a:gd name="connsiteY148" fmla="*/ 889260 h 895423"/>
                <a:gd name="connsiteX149" fmla="*/ 25556 w 834418"/>
                <a:gd name="connsiteY149" fmla="*/ 888785 h 895423"/>
                <a:gd name="connsiteX150" fmla="*/ 19834 w 834418"/>
                <a:gd name="connsiteY150" fmla="*/ 888311 h 895423"/>
                <a:gd name="connsiteX151" fmla="*/ 14113 w 834418"/>
                <a:gd name="connsiteY151" fmla="*/ 887853 h 895423"/>
                <a:gd name="connsiteX152" fmla="*/ 8392 w 834418"/>
                <a:gd name="connsiteY152" fmla="*/ 887379 h 895423"/>
                <a:gd name="connsiteX153" fmla="*/ 2687 w 834418"/>
                <a:gd name="connsiteY153" fmla="*/ 886921 h 895423"/>
                <a:gd name="connsiteX154" fmla="*/ 0 w 834418"/>
                <a:gd name="connsiteY154" fmla="*/ 886683 h 895423"/>
                <a:gd name="connsiteX155" fmla="*/ 0 w 834418"/>
                <a:gd name="connsiteY155" fmla="*/ 886683 h 895423"/>
                <a:gd name="connsiteX156" fmla="*/ 0 w 834418"/>
                <a:gd name="connsiteY156" fmla="*/ 886683 h 895423"/>
                <a:gd name="connsiteX157" fmla="*/ 0 w 834418"/>
                <a:gd name="connsiteY157" fmla="*/ 886683 h 895423"/>
                <a:gd name="connsiteX158" fmla="*/ 0 w 834418"/>
                <a:gd name="connsiteY158" fmla="*/ 886683 h 895423"/>
                <a:gd name="connsiteX159" fmla="*/ 0 w 834418"/>
                <a:gd name="connsiteY159" fmla="*/ 886683 h 895423"/>
                <a:gd name="connsiteX160" fmla="*/ 0 w 834418"/>
                <a:gd name="connsiteY160" fmla="*/ 886573 h 895423"/>
                <a:gd name="connsiteX161" fmla="*/ 0 w 834418"/>
                <a:gd name="connsiteY161" fmla="*/ 886573 h 895423"/>
                <a:gd name="connsiteX162" fmla="*/ 0 w 834418"/>
                <a:gd name="connsiteY162" fmla="*/ 886573 h 895423"/>
                <a:gd name="connsiteX163" fmla="*/ 0 w 834418"/>
                <a:gd name="connsiteY163" fmla="*/ 886573 h 895423"/>
                <a:gd name="connsiteX164" fmla="*/ 0 w 834418"/>
                <a:gd name="connsiteY164" fmla="*/ 886462 h 895423"/>
                <a:gd name="connsiteX165" fmla="*/ 0 w 834418"/>
                <a:gd name="connsiteY165" fmla="*/ 886462 h 895423"/>
                <a:gd name="connsiteX166" fmla="*/ 0 w 834418"/>
                <a:gd name="connsiteY166" fmla="*/ 886462 h 895423"/>
                <a:gd name="connsiteX167" fmla="*/ 0 w 834418"/>
                <a:gd name="connsiteY167" fmla="*/ 886462 h 895423"/>
                <a:gd name="connsiteX168" fmla="*/ 0 w 834418"/>
                <a:gd name="connsiteY168" fmla="*/ 886462 h 895423"/>
                <a:gd name="connsiteX169" fmla="*/ 0 w 834418"/>
                <a:gd name="connsiteY169" fmla="*/ 886336 h 895423"/>
                <a:gd name="connsiteX170" fmla="*/ 0 w 834418"/>
                <a:gd name="connsiteY170" fmla="*/ 886336 h 895423"/>
                <a:gd name="connsiteX171" fmla="*/ 0 w 834418"/>
                <a:gd name="connsiteY171" fmla="*/ 886336 h 895423"/>
                <a:gd name="connsiteX172" fmla="*/ 0 w 834418"/>
                <a:gd name="connsiteY172" fmla="*/ 886336 h 895423"/>
                <a:gd name="connsiteX173" fmla="*/ 0 w 834418"/>
                <a:gd name="connsiteY173" fmla="*/ 886225 h 895423"/>
                <a:gd name="connsiteX174" fmla="*/ 0 w 834418"/>
                <a:gd name="connsiteY174" fmla="*/ 886225 h 895423"/>
                <a:gd name="connsiteX175" fmla="*/ 0 w 834418"/>
                <a:gd name="connsiteY175" fmla="*/ 886225 h 895423"/>
                <a:gd name="connsiteX176" fmla="*/ 0 w 834418"/>
                <a:gd name="connsiteY176" fmla="*/ 886225 h 895423"/>
                <a:gd name="connsiteX177" fmla="*/ 0 w 834418"/>
                <a:gd name="connsiteY177" fmla="*/ 886225 h 895423"/>
                <a:gd name="connsiteX178" fmla="*/ 0 w 834418"/>
                <a:gd name="connsiteY178" fmla="*/ 886099 h 895423"/>
                <a:gd name="connsiteX179" fmla="*/ 0 w 834418"/>
                <a:gd name="connsiteY179" fmla="*/ 886099 h 895423"/>
                <a:gd name="connsiteX180" fmla="*/ 0 w 834418"/>
                <a:gd name="connsiteY180" fmla="*/ 886099 h 895423"/>
                <a:gd name="connsiteX181" fmla="*/ 0 w 834418"/>
                <a:gd name="connsiteY181" fmla="*/ 886099 h 895423"/>
                <a:gd name="connsiteX182" fmla="*/ 0 w 834418"/>
                <a:gd name="connsiteY182" fmla="*/ 886099 h 895423"/>
                <a:gd name="connsiteX183" fmla="*/ 0 w 834418"/>
                <a:gd name="connsiteY183" fmla="*/ 886099 h 895423"/>
                <a:gd name="connsiteX184" fmla="*/ 0 w 834418"/>
                <a:gd name="connsiteY184" fmla="*/ 885988 h 895423"/>
                <a:gd name="connsiteX185" fmla="*/ 0 w 834418"/>
                <a:gd name="connsiteY185" fmla="*/ 885988 h 895423"/>
                <a:gd name="connsiteX186" fmla="*/ 0 w 834418"/>
                <a:gd name="connsiteY186" fmla="*/ 885988 h 895423"/>
                <a:gd name="connsiteX187" fmla="*/ 2339 w 834418"/>
                <a:gd name="connsiteY187" fmla="*/ 858235 h 895423"/>
                <a:gd name="connsiteX188" fmla="*/ 4552 w 834418"/>
                <a:gd name="connsiteY188" fmla="*/ 830467 h 895423"/>
                <a:gd name="connsiteX189" fmla="*/ 6891 w 834418"/>
                <a:gd name="connsiteY189" fmla="*/ 802826 h 895423"/>
                <a:gd name="connsiteX190" fmla="*/ 9103 w 834418"/>
                <a:gd name="connsiteY190" fmla="*/ 775074 h 895423"/>
                <a:gd name="connsiteX191" fmla="*/ 11442 w 834418"/>
                <a:gd name="connsiteY191" fmla="*/ 747305 h 895423"/>
                <a:gd name="connsiteX192" fmla="*/ 13655 w 834418"/>
                <a:gd name="connsiteY192" fmla="*/ 719664 h 895423"/>
                <a:gd name="connsiteX193" fmla="*/ 15978 w 834418"/>
                <a:gd name="connsiteY193" fmla="*/ 691895 h 895423"/>
                <a:gd name="connsiteX194" fmla="*/ 18207 w 834418"/>
                <a:gd name="connsiteY194" fmla="*/ 664144 h 895423"/>
                <a:gd name="connsiteX195" fmla="*/ 20530 w 834418"/>
                <a:gd name="connsiteY195" fmla="*/ 636502 h 895423"/>
                <a:gd name="connsiteX196" fmla="*/ 22758 w 834418"/>
                <a:gd name="connsiteY196" fmla="*/ 608734 h 895423"/>
                <a:gd name="connsiteX197" fmla="*/ 25082 w 834418"/>
                <a:gd name="connsiteY197" fmla="*/ 581092 h 895423"/>
                <a:gd name="connsiteX198" fmla="*/ 27294 w 834418"/>
                <a:gd name="connsiteY198" fmla="*/ 553339 h 895423"/>
                <a:gd name="connsiteX199" fmla="*/ 29507 w 834418"/>
                <a:gd name="connsiteY199" fmla="*/ 525572 h 895423"/>
                <a:gd name="connsiteX200" fmla="*/ 31846 w 834418"/>
                <a:gd name="connsiteY200" fmla="*/ 497929 h 895423"/>
                <a:gd name="connsiteX201" fmla="*/ 34169 w 834418"/>
                <a:gd name="connsiteY201" fmla="*/ 470177 h 895423"/>
                <a:gd name="connsiteX202" fmla="*/ 36397 w 834418"/>
                <a:gd name="connsiteY202" fmla="*/ 442536 h 895423"/>
                <a:gd name="connsiteX203" fmla="*/ 38610 w 834418"/>
                <a:gd name="connsiteY203" fmla="*/ 414894 h 895423"/>
                <a:gd name="connsiteX204" fmla="*/ 40933 w 834418"/>
                <a:gd name="connsiteY204" fmla="*/ 387126 h 895423"/>
                <a:gd name="connsiteX205" fmla="*/ 43272 w 834418"/>
                <a:gd name="connsiteY205" fmla="*/ 359485 h 895423"/>
                <a:gd name="connsiteX206" fmla="*/ 45485 w 834418"/>
                <a:gd name="connsiteY206" fmla="*/ 331716 h 895423"/>
                <a:gd name="connsiteX207" fmla="*/ 47698 w 834418"/>
                <a:gd name="connsiteY207" fmla="*/ 304075 h 895423"/>
                <a:gd name="connsiteX208" fmla="*/ 50052 w 834418"/>
                <a:gd name="connsiteY208" fmla="*/ 276449 h 895423"/>
                <a:gd name="connsiteX209" fmla="*/ 52249 w 834418"/>
                <a:gd name="connsiteY209" fmla="*/ 248680 h 895423"/>
                <a:gd name="connsiteX210" fmla="*/ 54588 w 834418"/>
                <a:gd name="connsiteY210" fmla="*/ 221039 h 895423"/>
                <a:gd name="connsiteX211" fmla="*/ 56800 w 834418"/>
                <a:gd name="connsiteY211" fmla="*/ 193397 h 895423"/>
                <a:gd name="connsiteX212" fmla="*/ 59140 w 834418"/>
                <a:gd name="connsiteY212" fmla="*/ 165756 h 895423"/>
                <a:gd name="connsiteX213" fmla="*/ 61368 w 834418"/>
                <a:gd name="connsiteY213" fmla="*/ 138098 h 895423"/>
                <a:gd name="connsiteX214" fmla="*/ 63581 w 834418"/>
                <a:gd name="connsiteY214" fmla="*/ 110456 h 895423"/>
                <a:gd name="connsiteX215" fmla="*/ 65904 w 834418"/>
                <a:gd name="connsiteY215" fmla="*/ 82815 h 895423"/>
                <a:gd name="connsiteX216" fmla="*/ 68227 w 834418"/>
                <a:gd name="connsiteY216" fmla="*/ 55189 h 895423"/>
                <a:gd name="connsiteX217" fmla="*/ 70456 w 834418"/>
                <a:gd name="connsiteY217" fmla="*/ 27547 h 895423"/>
                <a:gd name="connsiteX218" fmla="*/ 72668 w 834418"/>
                <a:gd name="connsiteY218" fmla="*/ 0 h 895423"/>
                <a:gd name="connsiteX219" fmla="*/ 96454 w 834418"/>
                <a:gd name="connsiteY219" fmla="*/ 1992 h 895423"/>
                <a:gd name="connsiteX220" fmla="*/ 120255 w 834418"/>
                <a:gd name="connsiteY220" fmla="*/ 3857 h 895423"/>
                <a:gd name="connsiteX221" fmla="*/ 144040 w 834418"/>
                <a:gd name="connsiteY221" fmla="*/ 5611 h 895423"/>
                <a:gd name="connsiteX222" fmla="*/ 167841 w 834418"/>
                <a:gd name="connsiteY222" fmla="*/ 7476 h 895423"/>
                <a:gd name="connsiteX223" fmla="*/ 191532 w 834418"/>
                <a:gd name="connsiteY223" fmla="*/ 9214 h 895423"/>
                <a:gd name="connsiteX224" fmla="*/ 215317 w 834418"/>
                <a:gd name="connsiteY224" fmla="*/ 10969 h 895423"/>
                <a:gd name="connsiteX225" fmla="*/ 239103 w 834418"/>
                <a:gd name="connsiteY225" fmla="*/ 12613 h 895423"/>
                <a:gd name="connsiteX226" fmla="*/ 262904 w 834418"/>
                <a:gd name="connsiteY226" fmla="*/ 14240 h 895423"/>
                <a:gd name="connsiteX227" fmla="*/ 286690 w 834418"/>
                <a:gd name="connsiteY227" fmla="*/ 15884 h 895423"/>
                <a:gd name="connsiteX228" fmla="*/ 310491 w 834418"/>
                <a:gd name="connsiteY228" fmla="*/ 17511 h 895423"/>
                <a:gd name="connsiteX229" fmla="*/ 334276 w 834418"/>
                <a:gd name="connsiteY229" fmla="*/ 19013 h 895423"/>
                <a:gd name="connsiteX230" fmla="*/ 358078 w 834418"/>
                <a:gd name="connsiteY230" fmla="*/ 20420 h 895423"/>
                <a:gd name="connsiteX231" fmla="*/ 381863 w 834418"/>
                <a:gd name="connsiteY231" fmla="*/ 21810 h 895423"/>
                <a:gd name="connsiteX232" fmla="*/ 405664 w 834418"/>
                <a:gd name="connsiteY232" fmla="*/ 23217 h 895423"/>
                <a:gd name="connsiteX233" fmla="*/ 429465 w 834418"/>
                <a:gd name="connsiteY233" fmla="*/ 24623 h 895423"/>
                <a:gd name="connsiteX234" fmla="*/ 453377 w 834418"/>
                <a:gd name="connsiteY234" fmla="*/ 25903 h 895423"/>
                <a:gd name="connsiteX235" fmla="*/ 477163 w 834418"/>
                <a:gd name="connsiteY235" fmla="*/ 27200 h 895423"/>
                <a:gd name="connsiteX236" fmla="*/ 500948 w 834418"/>
                <a:gd name="connsiteY236" fmla="*/ 28479 h 895423"/>
                <a:gd name="connsiteX237" fmla="*/ 524749 w 834418"/>
                <a:gd name="connsiteY237" fmla="*/ 29633 h 895423"/>
                <a:gd name="connsiteX238" fmla="*/ 548535 w 834418"/>
                <a:gd name="connsiteY238" fmla="*/ 30803 h 895423"/>
                <a:gd name="connsiteX239" fmla="*/ 572336 w 834418"/>
                <a:gd name="connsiteY239" fmla="*/ 31973 h 895423"/>
                <a:gd name="connsiteX240" fmla="*/ 596121 w 834418"/>
                <a:gd name="connsiteY240" fmla="*/ 33015 h 895423"/>
                <a:gd name="connsiteX241" fmla="*/ 620049 w 834418"/>
                <a:gd name="connsiteY241" fmla="*/ 34059 h 895423"/>
                <a:gd name="connsiteX242" fmla="*/ 643835 w 834418"/>
                <a:gd name="connsiteY242" fmla="*/ 34991 h 895423"/>
                <a:gd name="connsiteX243" fmla="*/ 667620 w 834418"/>
                <a:gd name="connsiteY243" fmla="*/ 35939 h 895423"/>
                <a:gd name="connsiteX244" fmla="*/ 691532 w 834418"/>
                <a:gd name="connsiteY244" fmla="*/ 36871 h 895423"/>
                <a:gd name="connsiteX245" fmla="*/ 715333 w 834418"/>
                <a:gd name="connsiteY245" fmla="*/ 37804 h 895423"/>
                <a:gd name="connsiteX246" fmla="*/ 739119 w 834418"/>
                <a:gd name="connsiteY246" fmla="*/ 38610 h 895423"/>
                <a:gd name="connsiteX247" fmla="*/ 762920 w 834418"/>
                <a:gd name="connsiteY247" fmla="*/ 39448 h 895423"/>
                <a:gd name="connsiteX248" fmla="*/ 786816 w 834418"/>
                <a:gd name="connsiteY248" fmla="*/ 40143 h 895423"/>
                <a:gd name="connsiteX249" fmla="*/ 810617 w 834418"/>
                <a:gd name="connsiteY249" fmla="*/ 40839 h 895423"/>
                <a:gd name="connsiteX250" fmla="*/ 834418 w 834418"/>
                <a:gd name="connsiteY250" fmla="*/ 41534 h 895423"/>
                <a:gd name="connsiteX251" fmla="*/ 833960 w 834418"/>
                <a:gd name="connsiteY251" fmla="*/ 61005 h 895423"/>
                <a:gd name="connsiteX252" fmla="*/ 833486 w 834418"/>
                <a:gd name="connsiteY252" fmla="*/ 80618 h 895423"/>
                <a:gd name="connsiteX253" fmla="*/ 832901 w 834418"/>
                <a:gd name="connsiteY253" fmla="*/ 100073 h 895423"/>
                <a:gd name="connsiteX254" fmla="*/ 832443 w 834418"/>
                <a:gd name="connsiteY254" fmla="*/ 119686 h 895423"/>
                <a:gd name="connsiteX255" fmla="*/ 827053 w 834418"/>
                <a:gd name="connsiteY255" fmla="*/ 119560 h 895423"/>
                <a:gd name="connsiteX256" fmla="*/ 827053 w 834418"/>
                <a:gd name="connsiteY256" fmla="*/ 122357 h 895423"/>
                <a:gd name="connsiteX257" fmla="*/ 826943 w 834418"/>
                <a:gd name="connsiteY257" fmla="*/ 127256 h 895423"/>
                <a:gd name="connsiteX258" fmla="*/ 826247 w 834418"/>
                <a:gd name="connsiteY258" fmla="*/ 149066 h 895423"/>
                <a:gd name="connsiteX259" fmla="*/ 825552 w 834418"/>
                <a:gd name="connsiteY259" fmla="*/ 170766 h 895423"/>
                <a:gd name="connsiteX260" fmla="*/ 824857 w 834418"/>
                <a:gd name="connsiteY260" fmla="*/ 192575 h 895423"/>
                <a:gd name="connsiteX261" fmla="*/ 824145 w 834418"/>
                <a:gd name="connsiteY261" fmla="*/ 214386 h 895423"/>
                <a:gd name="connsiteX262" fmla="*/ 823450 w 834418"/>
                <a:gd name="connsiteY262" fmla="*/ 236085 h 895423"/>
                <a:gd name="connsiteX263" fmla="*/ 822755 w 834418"/>
                <a:gd name="connsiteY263" fmla="*/ 257894 h 895423"/>
                <a:gd name="connsiteX264" fmla="*/ 822059 w 834418"/>
                <a:gd name="connsiteY264" fmla="*/ 279705 h 895423"/>
                <a:gd name="connsiteX265" fmla="*/ 821364 w 834418"/>
                <a:gd name="connsiteY265" fmla="*/ 301404 h 895423"/>
                <a:gd name="connsiteX266" fmla="*/ 820653 w 834418"/>
                <a:gd name="connsiteY266" fmla="*/ 323214 h 895423"/>
                <a:gd name="connsiteX267" fmla="*/ 819957 w 834418"/>
                <a:gd name="connsiteY267" fmla="*/ 345023 h 895423"/>
                <a:gd name="connsiteX268" fmla="*/ 819262 w 834418"/>
                <a:gd name="connsiteY268" fmla="*/ 366834 h 895423"/>
                <a:gd name="connsiteX269" fmla="*/ 818677 w 834418"/>
                <a:gd name="connsiteY269" fmla="*/ 388643 h 895423"/>
                <a:gd name="connsiteX270" fmla="*/ 817966 w 834418"/>
                <a:gd name="connsiteY270" fmla="*/ 410342 h 895423"/>
                <a:gd name="connsiteX271" fmla="*/ 817271 w 834418"/>
                <a:gd name="connsiteY271" fmla="*/ 432136 h 895423"/>
                <a:gd name="connsiteX272" fmla="*/ 816449 w 834418"/>
                <a:gd name="connsiteY272" fmla="*/ 453962 h 895423"/>
                <a:gd name="connsiteX273" fmla="*/ 815754 w 834418"/>
                <a:gd name="connsiteY273" fmla="*/ 475772 h 895423"/>
                <a:gd name="connsiteX274" fmla="*/ 815058 w 834418"/>
                <a:gd name="connsiteY274" fmla="*/ 497582 h 895423"/>
                <a:gd name="connsiteX275" fmla="*/ 814347 w 834418"/>
                <a:gd name="connsiteY275" fmla="*/ 519392 h 895423"/>
                <a:gd name="connsiteX276" fmla="*/ 813651 w 834418"/>
                <a:gd name="connsiteY276" fmla="*/ 541218 h 895423"/>
                <a:gd name="connsiteX277" fmla="*/ 812956 w 834418"/>
                <a:gd name="connsiteY277" fmla="*/ 563012 h 895423"/>
                <a:gd name="connsiteX278" fmla="*/ 812245 w 834418"/>
                <a:gd name="connsiteY278" fmla="*/ 584838 h 895423"/>
                <a:gd name="connsiteX279" fmla="*/ 811549 w 834418"/>
                <a:gd name="connsiteY279" fmla="*/ 606647 h 895423"/>
                <a:gd name="connsiteX280" fmla="*/ 810854 w 834418"/>
                <a:gd name="connsiteY280" fmla="*/ 628441 h 895423"/>
                <a:gd name="connsiteX281" fmla="*/ 810159 w 834418"/>
                <a:gd name="connsiteY281" fmla="*/ 650267 h 895423"/>
                <a:gd name="connsiteX282" fmla="*/ 809463 w 834418"/>
                <a:gd name="connsiteY282" fmla="*/ 672077 h 895423"/>
                <a:gd name="connsiteX283" fmla="*/ 808752 w 834418"/>
                <a:gd name="connsiteY283" fmla="*/ 693887 h 895423"/>
                <a:gd name="connsiteX284" fmla="*/ 808057 w 834418"/>
                <a:gd name="connsiteY284" fmla="*/ 715697 h 895423"/>
                <a:gd name="connsiteX285" fmla="*/ 807361 w 834418"/>
                <a:gd name="connsiteY285" fmla="*/ 737507 h 895423"/>
                <a:gd name="connsiteX286" fmla="*/ 806666 w 834418"/>
                <a:gd name="connsiteY286" fmla="*/ 759427 h 895423"/>
                <a:gd name="connsiteX287" fmla="*/ 805970 w 834418"/>
                <a:gd name="connsiteY287" fmla="*/ 781126 h 895423"/>
                <a:gd name="connsiteX288" fmla="*/ 805259 w 834418"/>
                <a:gd name="connsiteY288" fmla="*/ 802936 h 895423"/>
                <a:gd name="connsiteX289" fmla="*/ 804548 w 834418"/>
                <a:gd name="connsiteY289" fmla="*/ 824873 h 895423"/>
                <a:gd name="connsiteX290" fmla="*/ 775042 w 834418"/>
                <a:gd name="connsiteY290" fmla="*/ 824051 h 895423"/>
                <a:gd name="connsiteX291" fmla="*/ 745425 w 834418"/>
                <a:gd name="connsiteY291" fmla="*/ 823102 h 895423"/>
                <a:gd name="connsiteX292" fmla="*/ 715807 w 834418"/>
                <a:gd name="connsiteY292" fmla="*/ 822186 h 895423"/>
                <a:gd name="connsiteX293" fmla="*/ 686174 w 834418"/>
                <a:gd name="connsiteY293" fmla="*/ 821143 h 895423"/>
                <a:gd name="connsiteX294" fmla="*/ 656652 w 834418"/>
                <a:gd name="connsiteY294" fmla="*/ 820084 h 895423"/>
                <a:gd name="connsiteX295" fmla="*/ 627035 w 834418"/>
                <a:gd name="connsiteY295" fmla="*/ 818931 h 895423"/>
                <a:gd name="connsiteX296" fmla="*/ 597417 w 834418"/>
                <a:gd name="connsiteY296" fmla="*/ 817745 h 895423"/>
                <a:gd name="connsiteX297" fmla="*/ 567911 w 834418"/>
                <a:gd name="connsiteY297" fmla="*/ 816465 h 895423"/>
                <a:gd name="connsiteX298" fmla="*/ 538278 w 834418"/>
                <a:gd name="connsiteY298" fmla="*/ 815185 h 895423"/>
                <a:gd name="connsiteX299" fmla="*/ 508771 w 834418"/>
                <a:gd name="connsiteY299" fmla="*/ 813794 h 895423"/>
                <a:gd name="connsiteX300" fmla="*/ 479154 w 834418"/>
                <a:gd name="connsiteY300" fmla="*/ 812387 h 895423"/>
                <a:gd name="connsiteX301" fmla="*/ 449632 w 834418"/>
                <a:gd name="connsiteY301" fmla="*/ 810870 h 895423"/>
                <a:gd name="connsiteX302" fmla="*/ 419999 w 834418"/>
                <a:gd name="connsiteY302" fmla="*/ 809353 h 895423"/>
                <a:gd name="connsiteX303" fmla="*/ 390508 w 834418"/>
                <a:gd name="connsiteY303" fmla="*/ 807725 h 895423"/>
                <a:gd name="connsiteX304" fmla="*/ 360875 w 834418"/>
                <a:gd name="connsiteY304" fmla="*/ 806097 h 895423"/>
                <a:gd name="connsiteX305" fmla="*/ 331353 w 834418"/>
                <a:gd name="connsiteY305" fmla="*/ 804343 h 895423"/>
                <a:gd name="connsiteX306" fmla="*/ 327860 w 834418"/>
                <a:gd name="connsiteY306" fmla="*/ 804106 h 895423"/>
                <a:gd name="connsiteX307" fmla="*/ 325647 w 834418"/>
                <a:gd name="connsiteY307" fmla="*/ 803995 h 895423"/>
                <a:gd name="connsiteX308" fmla="*/ 325647 w 834418"/>
                <a:gd name="connsiteY308" fmla="*/ 806682 h 895423"/>
                <a:gd name="connsiteX309" fmla="*/ 328097 w 834418"/>
                <a:gd name="connsiteY309" fmla="*/ 812514 h 895423"/>
                <a:gd name="connsiteX310" fmla="*/ 328571 w 834418"/>
                <a:gd name="connsiteY310" fmla="*/ 815880 h 895423"/>
                <a:gd name="connsiteX311" fmla="*/ 328792 w 834418"/>
                <a:gd name="connsiteY311" fmla="*/ 819515 h 895423"/>
                <a:gd name="connsiteX312" fmla="*/ 329487 w 834418"/>
                <a:gd name="connsiteY312" fmla="*/ 822297 h 895423"/>
                <a:gd name="connsiteX313" fmla="*/ 332538 w 834418"/>
                <a:gd name="connsiteY313" fmla="*/ 827323 h 895423"/>
                <a:gd name="connsiteX314" fmla="*/ 331479 w 834418"/>
                <a:gd name="connsiteY314" fmla="*/ 828365 h 895423"/>
                <a:gd name="connsiteX315" fmla="*/ 332301 w 834418"/>
                <a:gd name="connsiteY315" fmla="*/ 830230 h 895423"/>
                <a:gd name="connsiteX316" fmla="*/ 333470 w 834418"/>
                <a:gd name="connsiteY316" fmla="*/ 831637 h 895423"/>
                <a:gd name="connsiteX317" fmla="*/ 334971 w 834418"/>
                <a:gd name="connsiteY317" fmla="*/ 832680 h 895423"/>
                <a:gd name="connsiteX318" fmla="*/ 336742 w 834418"/>
                <a:gd name="connsiteY318" fmla="*/ 833043 h 895423"/>
                <a:gd name="connsiteX319" fmla="*/ 336742 w 834418"/>
                <a:gd name="connsiteY319" fmla="*/ 833043 h 895423"/>
                <a:gd name="connsiteX320" fmla="*/ 338480 w 834418"/>
                <a:gd name="connsiteY320" fmla="*/ 834324 h 89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834418" h="895423">
                  <a:moveTo>
                    <a:pt x="338480" y="834324"/>
                  </a:moveTo>
                  <a:lnTo>
                    <a:pt x="345940" y="843064"/>
                  </a:lnTo>
                  <a:lnTo>
                    <a:pt x="344185" y="841199"/>
                  </a:lnTo>
                  <a:lnTo>
                    <a:pt x="342795" y="840614"/>
                  </a:lnTo>
                  <a:lnTo>
                    <a:pt x="337200" y="840266"/>
                  </a:lnTo>
                  <a:lnTo>
                    <a:pt x="333818" y="840029"/>
                  </a:lnTo>
                  <a:lnTo>
                    <a:pt x="330309" y="839808"/>
                  </a:lnTo>
                  <a:lnTo>
                    <a:pt x="326817" y="839571"/>
                  </a:lnTo>
                  <a:lnTo>
                    <a:pt x="323435" y="839460"/>
                  </a:lnTo>
                  <a:lnTo>
                    <a:pt x="319942" y="839223"/>
                  </a:lnTo>
                  <a:lnTo>
                    <a:pt x="316544" y="838986"/>
                  </a:lnTo>
                  <a:lnTo>
                    <a:pt x="313051" y="838749"/>
                  </a:lnTo>
                  <a:lnTo>
                    <a:pt x="309685" y="838528"/>
                  </a:lnTo>
                  <a:lnTo>
                    <a:pt x="306176" y="838291"/>
                  </a:lnTo>
                  <a:lnTo>
                    <a:pt x="302668" y="838053"/>
                  </a:lnTo>
                  <a:lnTo>
                    <a:pt x="299286" y="837816"/>
                  </a:lnTo>
                  <a:lnTo>
                    <a:pt x="295793" y="837596"/>
                  </a:lnTo>
                  <a:lnTo>
                    <a:pt x="292411" y="837469"/>
                  </a:lnTo>
                  <a:lnTo>
                    <a:pt x="288902" y="837231"/>
                  </a:lnTo>
                  <a:lnTo>
                    <a:pt x="285409" y="836994"/>
                  </a:lnTo>
                  <a:lnTo>
                    <a:pt x="282027" y="836757"/>
                  </a:lnTo>
                  <a:lnTo>
                    <a:pt x="278519" y="836536"/>
                  </a:lnTo>
                  <a:lnTo>
                    <a:pt x="275153" y="836284"/>
                  </a:lnTo>
                  <a:lnTo>
                    <a:pt x="271660" y="836046"/>
                  </a:lnTo>
                  <a:lnTo>
                    <a:pt x="268262" y="835825"/>
                  </a:lnTo>
                  <a:lnTo>
                    <a:pt x="264753" y="835604"/>
                  </a:lnTo>
                  <a:lnTo>
                    <a:pt x="261387" y="835367"/>
                  </a:lnTo>
                  <a:lnTo>
                    <a:pt x="257894" y="835130"/>
                  </a:lnTo>
                  <a:lnTo>
                    <a:pt x="254386" y="834892"/>
                  </a:lnTo>
                  <a:lnTo>
                    <a:pt x="251004" y="834672"/>
                  </a:lnTo>
                  <a:lnTo>
                    <a:pt x="247511" y="834435"/>
                  </a:lnTo>
                  <a:lnTo>
                    <a:pt x="244129" y="834197"/>
                  </a:lnTo>
                  <a:lnTo>
                    <a:pt x="240620" y="833960"/>
                  </a:lnTo>
                  <a:lnTo>
                    <a:pt x="237127" y="833739"/>
                  </a:lnTo>
                  <a:lnTo>
                    <a:pt x="233745" y="833502"/>
                  </a:lnTo>
                  <a:lnTo>
                    <a:pt x="230237" y="833265"/>
                  </a:lnTo>
                  <a:lnTo>
                    <a:pt x="226855" y="833043"/>
                  </a:lnTo>
                  <a:lnTo>
                    <a:pt x="223362" y="832806"/>
                  </a:lnTo>
                  <a:lnTo>
                    <a:pt x="219980" y="832569"/>
                  </a:lnTo>
                  <a:lnTo>
                    <a:pt x="216471" y="832221"/>
                  </a:lnTo>
                  <a:lnTo>
                    <a:pt x="213089" y="831985"/>
                  </a:lnTo>
                  <a:lnTo>
                    <a:pt x="209596" y="831763"/>
                  </a:lnTo>
                  <a:lnTo>
                    <a:pt x="206104" y="831526"/>
                  </a:lnTo>
                  <a:lnTo>
                    <a:pt x="202721" y="831289"/>
                  </a:lnTo>
                  <a:lnTo>
                    <a:pt x="199213" y="831052"/>
                  </a:lnTo>
                  <a:lnTo>
                    <a:pt x="195831" y="830815"/>
                  </a:lnTo>
                  <a:lnTo>
                    <a:pt x="192338" y="830578"/>
                  </a:lnTo>
                  <a:lnTo>
                    <a:pt x="188845" y="830230"/>
                  </a:lnTo>
                  <a:lnTo>
                    <a:pt x="185447" y="829994"/>
                  </a:lnTo>
                  <a:lnTo>
                    <a:pt x="181955" y="829756"/>
                  </a:lnTo>
                  <a:lnTo>
                    <a:pt x="178588" y="829519"/>
                  </a:lnTo>
                  <a:lnTo>
                    <a:pt x="175080" y="829282"/>
                  </a:lnTo>
                  <a:lnTo>
                    <a:pt x="171571" y="829061"/>
                  </a:lnTo>
                  <a:lnTo>
                    <a:pt x="168189" y="828840"/>
                  </a:lnTo>
                  <a:lnTo>
                    <a:pt x="164807" y="828492"/>
                  </a:lnTo>
                  <a:lnTo>
                    <a:pt x="161298" y="828255"/>
                  </a:lnTo>
                  <a:lnTo>
                    <a:pt x="157806" y="828018"/>
                  </a:lnTo>
                  <a:lnTo>
                    <a:pt x="154439" y="827780"/>
                  </a:lnTo>
                  <a:lnTo>
                    <a:pt x="150931" y="827560"/>
                  </a:lnTo>
                  <a:lnTo>
                    <a:pt x="147549" y="827323"/>
                  </a:lnTo>
                  <a:lnTo>
                    <a:pt x="144040" y="826975"/>
                  </a:lnTo>
                  <a:lnTo>
                    <a:pt x="140563" y="826738"/>
                  </a:lnTo>
                  <a:lnTo>
                    <a:pt x="137165" y="826501"/>
                  </a:lnTo>
                  <a:lnTo>
                    <a:pt x="133783" y="826279"/>
                  </a:lnTo>
                  <a:lnTo>
                    <a:pt x="130290" y="825916"/>
                  </a:lnTo>
                  <a:lnTo>
                    <a:pt x="126798" y="825694"/>
                  </a:lnTo>
                  <a:lnTo>
                    <a:pt x="123400" y="825458"/>
                  </a:lnTo>
                  <a:lnTo>
                    <a:pt x="119907" y="825110"/>
                  </a:lnTo>
                  <a:lnTo>
                    <a:pt x="116525" y="824873"/>
                  </a:lnTo>
                  <a:lnTo>
                    <a:pt x="116525" y="824873"/>
                  </a:lnTo>
                  <a:lnTo>
                    <a:pt x="116415" y="826043"/>
                  </a:lnTo>
                  <a:lnTo>
                    <a:pt x="116288" y="827085"/>
                  </a:lnTo>
                  <a:lnTo>
                    <a:pt x="116288" y="828128"/>
                  </a:lnTo>
                  <a:lnTo>
                    <a:pt x="116177" y="829282"/>
                  </a:lnTo>
                  <a:lnTo>
                    <a:pt x="116066" y="830341"/>
                  </a:lnTo>
                  <a:lnTo>
                    <a:pt x="116066" y="831526"/>
                  </a:lnTo>
                  <a:lnTo>
                    <a:pt x="115940" y="832569"/>
                  </a:lnTo>
                  <a:lnTo>
                    <a:pt x="115830" y="833739"/>
                  </a:lnTo>
                  <a:lnTo>
                    <a:pt x="115703" y="834782"/>
                  </a:lnTo>
                  <a:lnTo>
                    <a:pt x="115703" y="835936"/>
                  </a:lnTo>
                  <a:lnTo>
                    <a:pt x="115593" y="836994"/>
                  </a:lnTo>
                  <a:lnTo>
                    <a:pt x="115482" y="838164"/>
                  </a:lnTo>
                  <a:lnTo>
                    <a:pt x="115482" y="839223"/>
                  </a:lnTo>
                  <a:lnTo>
                    <a:pt x="115355" y="840266"/>
                  </a:lnTo>
                  <a:lnTo>
                    <a:pt x="115245" y="841435"/>
                  </a:lnTo>
                  <a:lnTo>
                    <a:pt x="115134" y="842463"/>
                  </a:lnTo>
                  <a:lnTo>
                    <a:pt x="115134" y="843648"/>
                  </a:lnTo>
                  <a:lnTo>
                    <a:pt x="115008" y="844707"/>
                  </a:lnTo>
                  <a:lnTo>
                    <a:pt x="114897" y="845861"/>
                  </a:lnTo>
                  <a:lnTo>
                    <a:pt x="114897" y="846920"/>
                  </a:lnTo>
                  <a:lnTo>
                    <a:pt x="114787" y="848074"/>
                  </a:lnTo>
                  <a:lnTo>
                    <a:pt x="114660" y="849116"/>
                  </a:lnTo>
                  <a:lnTo>
                    <a:pt x="114660" y="850176"/>
                  </a:lnTo>
                  <a:lnTo>
                    <a:pt x="114549" y="851345"/>
                  </a:lnTo>
                  <a:lnTo>
                    <a:pt x="114423" y="852404"/>
                  </a:lnTo>
                  <a:lnTo>
                    <a:pt x="114423" y="853557"/>
                  </a:lnTo>
                  <a:lnTo>
                    <a:pt x="114312" y="854616"/>
                  </a:lnTo>
                  <a:lnTo>
                    <a:pt x="114202" y="855770"/>
                  </a:lnTo>
                  <a:lnTo>
                    <a:pt x="114076" y="856829"/>
                  </a:lnTo>
                  <a:lnTo>
                    <a:pt x="114076" y="857998"/>
                  </a:lnTo>
                  <a:lnTo>
                    <a:pt x="113965" y="859042"/>
                  </a:lnTo>
                  <a:lnTo>
                    <a:pt x="113854" y="860100"/>
                  </a:lnTo>
                  <a:lnTo>
                    <a:pt x="113854" y="861254"/>
                  </a:lnTo>
                  <a:lnTo>
                    <a:pt x="113727" y="862408"/>
                  </a:lnTo>
                  <a:lnTo>
                    <a:pt x="113617" y="863483"/>
                  </a:lnTo>
                  <a:lnTo>
                    <a:pt x="113617" y="864525"/>
                  </a:lnTo>
                  <a:lnTo>
                    <a:pt x="113491" y="865695"/>
                  </a:lnTo>
                  <a:lnTo>
                    <a:pt x="113380" y="866739"/>
                  </a:lnTo>
                  <a:lnTo>
                    <a:pt x="113269" y="867908"/>
                  </a:lnTo>
                  <a:lnTo>
                    <a:pt x="113269" y="868951"/>
                  </a:lnTo>
                  <a:lnTo>
                    <a:pt x="113143" y="870136"/>
                  </a:lnTo>
                  <a:lnTo>
                    <a:pt x="113016" y="871180"/>
                  </a:lnTo>
                  <a:lnTo>
                    <a:pt x="113016" y="872222"/>
                  </a:lnTo>
                  <a:lnTo>
                    <a:pt x="112906" y="873392"/>
                  </a:lnTo>
                  <a:lnTo>
                    <a:pt x="112795" y="874435"/>
                  </a:lnTo>
                  <a:lnTo>
                    <a:pt x="112795" y="875604"/>
                  </a:lnTo>
                  <a:lnTo>
                    <a:pt x="112669" y="876663"/>
                  </a:lnTo>
                  <a:lnTo>
                    <a:pt x="112558" y="877833"/>
                  </a:lnTo>
                  <a:lnTo>
                    <a:pt x="112558" y="878876"/>
                  </a:lnTo>
                  <a:lnTo>
                    <a:pt x="112432" y="880046"/>
                  </a:lnTo>
                  <a:lnTo>
                    <a:pt x="112321" y="881088"/>
                  </a:lnTo>
                  <a:lnTo>
                    <a:pt x="112210" y="882258"/>
                  </a:lnTo>
                  <a:lnTo>
                    <a:pt x="112210" y="883317"/>
                  </a:lnTo>
                  <a:lnTo>
                    <a:pt x="112084" y="884360"/>
                  </a:lnTo>
                  <a:lnTo>
                    <a:pt x="111973" y="885529"/>
                  </a:lnTo>
                  <a:lnTo>
                    <a:pt x="111973" y="886573"/>
                  </a:lnTo>
                  <a:lnTo>
                    <a:pt x="111863" y="887742"/>
                  </a:lnTo>
                  <a:lnTo>
                    <a:pt x="111736" y="888785"/>
                  </a:lnTo>
                  <a:lnTo>
                    <a:pt x="111626" y="889955"/>
                  </a:lnTo>
                  <a:lnTo>
                    <a:pt x="111626" y="891014"/>
                  </a:lnTo>
                  <a:lnTo>
                    <a:pt x="111515" y="892057"/>
                  </a:lnTo>
                  <a:lnTo>
                    <a:pt x="111388" y="893226"/>
                  </a:lnTo>
                  <a:lnTo>
                    <a:pt x="111388" y="894269"/>
                  </a:lnTo>
                  <a:lnTo>
                    <a:pt x="111278" y="895423"/>
                  </a:lnTo>
                  <a:lnTo>
                    <a:pt x="111278" y="895423"/>
                  </a:lnTo>
                  <a:lnTo>
                    <a:pt x="105557" y="894949"/>
                  </a:lnTo>
                  <a:lnTo>
                    <a:pt x="99836" y="894601"/>
                  </a:lnTo>
                  <a:lnTo>
                    <a:pt x="94130" y="894143"/>
                  </a:lnTo>
                  <a:lnTo>
                    <a:pt x="88425" y="893684"/>
                  </a:lnTo>
                  <a:lnTo>
                    <a:pt x="82688" y="893336"/>
                  </a:lnTo>
                  <a:lnTo>
                    <a:pt x="76983" y="892863"/>
                  </a:lnTo>
                  <a:lnTo>
                    <a:pt x="71277" y="892404"/>
                  </a:lnTo>
                  <a:lnTo>
                    <a:pt x="65556" y="891930"/>
                  </a:lnTo>
                  <a:lnTo>
                    <a:pt x="59835" y="891472"/>
                  </a:lnTo>
                  <a:lnTo>
                    <a:pt x="54114" y="891124"/>
                  </a:lnTo>
                  <a:lnTo>
                    <a:pt x="48409" y="890650"/>
                  </a:lnTo>
                  <a:lnTo>
                    <a:pt x="42687" y="890192"/>
                  </a:lnTo>
                  <a:lnTo>
                    <a:pt x="36982" y="889733"/>
                  </a:lnTo>
                  <a:lnTo>
                    <a:pt x="31261" y="889260"/>
                  </a:lnTo>
                  <a:lnTo>
                    <a:pt x="25556" y="888785"/>
                  </a:lnTo>
                  <a:lnTo>
                    <a:pt x="19834" y="888311"/>
                  </a:lnTo>
                  <a:lnTo>
                    <a:pt x="14113" y="887853"/>
                  </a:lnTo>
                  <a:lnTo>
                    <a:pt x="8392" y="887379"/>
                  </a:lnTo>
                  <a:lnTo>
                    <a:pt x="2687" y="886921"/>
                  </a:lnTo>
                  <a:lnTo>
                    <a:pt x="0" y="886683"/>
                  </a:lnTo>
                  <a:lnTo>
                    <a:pt x="0" y="886683"/>
                  </a:lnTo>
                  <a:lnTo>
                    <a:pt x="0" y="886683"/>
                  </a:lnTo>
                  <a:lnTo>
                    <a:pt x="0" y="886683"/>
                  </a:lnTo>
                  <a:lnTo>
                    <a:pt x="0" y="886683"/>
                  </a:lnTo>
                  <a:lnTo>
                    <a:pt x="0" y="886683"/>
                  </a:lnTo>
                  <a:lnTo>
                    <a:pt x="0" y="886573"/>
                  </a:lnTo>
                  <a:lnTo>
                    <a:pt x="0" y="886573"/>
                  </a:lnTo>
                  <a:lnTo>
                    <a:pt x="0" y="886573"/>
                  </a:lnTo>
                  <a:lnTo>
                    <a:pt x="0" y="886573"/>
                  </a:lnTo>
                  <a:lnTo>
                    <a:pt x="0" y="886462"/>
                  </a:lnTo>
                  <a:lnTo>
                    <a:pt x="0" y="886462"/>
                  </a:lnTo>
                  <a:lnTo>
                    <a:pt x="0" y="886462"/>
                  </a:lnTo>
                  <a:lnTo>
                    <a:pt x="0" y="886462"/>
                  </a:lnTo>
                  <a:lnTo>
                    <a:pt x="0" y="886462"/>
                  </a:lnTo>
                  <a:lnTo>
                    <a:pt x="0" y="886336"/>
                  </a:lnTo>
                  <a:lnTo>
                    <a:pt x="0" y="886336"/>
                  </a:lnTo>
                  <a:lnTo>
                    <a:pt x="0" y="886336"/>
                  </a:lnTo>
                  <a:lnTo>
                    <a:pt x="0" y="886336"/>
                  </a:lnTo>
                  <a:lnTo>
                    <a:pt x="0" y="886225"/>
                  </a:lnTo>
                  <a:lnTo>
                    <a:pt x="0" y="886225"/>
                  </a:lnTo>
                  <a:lnTo>
                    <a:pt x="0" y="886225"/>
                  </a:lnTo>
                  <a:lnTo>
                    <a:pt x="0" y="886225"/>
                  </a:lnTo>
                  <a:lnTo>
                    <a:pt x="0" y="886225"/>
                  </a:lnTo>
                  <a:lnTo>
                    <a:pt x="0" y="886099"/>
                  </a:lnTo>
                  <a:lnTo>
                    <a:pt x="0" y="886099"/>
                  </a:lnTo>
                  <a:lnTo>
                    <a:pt x="0" y="886099"/>
                  </a:lnTo>
                  <a:lnTo>
                    <a:pt x="0" y="886099"/>
                  </a:lnTo>
                  <a:lnTo>
                    <a:pt x="0" y="886099"/>
                  </a:lnTo>
                  <a:lnTo>
                    <a:pt x="0" y="886099"/>
                  </a:lnTo>
                  <a:lnTo>
                    <a:pt x="0" y="885988"/>
                  </a:lnTo>
                  <a:lnTo>
                    <a:pt x="0" y="885988"/>
                  </a:lnTo>
                  <a:lnTo>
                    <a:pt x="0" y="885988"/>
                  </a:lnTo>
                  <a:lnTo>
                    <a:pt x="2339" y="858235"/>
                  </a:lnTo>
                  <a:lnTo>
                    <a:pt x="4552" y="830467"/>
                  </a:lnTo>
                  <a:lnTo>
                    <a:pt x="6891" y="802826"/>
                  </a:lnTo>
                  <a:lnTo>
                    <a:pt x="9103" y="775074"/>
                  </a:lnTo>
                  <a:lnTo>
                    <a:pt x="11442" y="747305"/>
                  </a:lnTo>
                  <a:lnTo>
                    <a:pt x="13655" y="719664"/>
                  </a:lnTo>
                  <a:lnTo>
                    <a:pt x="15978" y="691895"/>
                  </a:lnTo>
                  <a:lnTo>
                    <a:pt x="18207" y="664144"/>
                  </a:lnTo>
                  <a:lnTo>
                    <a:pt x="20530" y="636502"/>
                  </a:lnTo>
                  <a:lnTo>
                    <a:pt x="22758" y="608734"/>
                  </a:lnTo>
                  <a:lnTo>
                    <a:pt x="25082" y="581092"/>
                  </a:lnTo>
                  <a:lnTo>
                    <a:pt x="27294" y="553339"/>
                  </a:lnTo>
                  <a:lnTo>
                    <a:pt x="29507" y="525572"/>
                  </a:lnTo>
                  <a:lnTo>
                    <a:pt x="31846" y="497929"/>
                  </a:lnTo>
                  <a:lnTo>
                    <a:pt x="34169" y="470177"/>
                  </a:lnTo>
                  <a:lnTo>
                    <a:pt x="36397" y="442536"/>
                  </a:lnTo>
                  <a:lnTo>
                    <a:pt x="38610" y="414894"/>
                  </a:lnTo>
                  <a:lnTo>
                    <a:pt x="40933" y="387126"/>
                  </a:lnTo>
                  <a:lnTo>
                    <a:pt x="43272" y="359485"/>
                  </a:lnTo>
                  <a:lnTo>
                    <a:pt x="45485" y="331716"/>
                  </a:lnTo>
                  <a:lnTo>
                    <a:pt x="47698" y="304075"/>
                  </a:lnTo>
                  <a:lnTo>
                    <a:pt x="50052" y="276449"/>
                  </a:lnTo>
                  <a:lnTo>
                    <a:pt x="52249" y="248680"/>
                  </a:lnTo>
                  <a:lnTo>
                    <a:pt x="54588" y="221039"/>
                  </a:lnTo>
                  <a:lnTo>
                    <a:pt x="56800" y="193397"/>
                  </a:lnTo>
                  <a:lnTo>
                    <a:pt x="59140" y="165756"/>
                  </a:lnTo>
                  <a:lnTo>
                    <a:pt x="61368" y="138098"/>
                  </a:lnTo>
                  <a:lnTo>
                    <a:pt x="63581" y="110456"/>
                  </a:lnTo>
                  <a:lnTo>
                    <a:pt x="65904" y="82815"/>
                  </a:lnTo>
                  <a:lnTo>
                    <a:pt x="68227" y="55189"/>
                  </a:lnTo>
                  <a:lnTo>
                    <a:pt x="70456" y="27547"/>
                  </a:lnTo>
                  <a:lnTo>
                    <a:pt x="72668" y="0"/>
                  </a:lnTo>
                  <a:lnTo>
                    <a:pt x="96454" y="1992"/>
                  </a:lnTo>
                  <a:lnTo>
                    <a:pt x="120255" y="3857"/>
                  </a:lnTo>
                  <a:lnTo>
                    <a:pt x="144040" y="5611"/>
                  </a:lnTo>
                  <a:lnTo>
                    <a:pt x="167841" y="7476"/>
                  </a:lnTo>
                  <a:lnTo>
                    <a:pt x="191532" y="9214"/>
                  </a:lnTo>
                  <a:lnTo>
                    <a:pt x="215317" y="10969"/>
                  </a:lnTo>
                  <a:lnTo>
                    <a:pt x="239103" y="12613"/>
                  </a:lnTo>
                  <a:lnTo>
                    <a:pt x="262904" y="14240"/>
                  </a:lnTo>
                  <a:lnTo>
                    <a:pt x="286690" y="15884"/>
                  </a:lnTo>
                  <a:lnTo>
                    <a:pt x="310491" y="17511"/>
                  </a:lnTo>
                  <a:lnTo>
                    <a:pt x="334276" y="19013"/>
                  </a:lnTo>
                  <a:lnTo>
                    <a:pt x="358078" y="20420"/>
                  </a:lnTo>
                  <a:lnTo>
                    <a:pt x="381863" y="21810"/>
                  </a:lnTo>
                  <a:lnTo>
                    <a:pt x="405664" y="23217"/>
                  </a:lnTo>
                  <a:lnTo>
                    <a:pt x="429465" y="24623"/>
                  </a:lnTo>
                  <a:lnTo>
                    <a:pt x="453377" y="25903"/>
                  </a:lnTo>
                  <a:lnTo>
                    <a:pt x="477163" y="27200"/>
                  </a:lnTo>
                  <a:lnTo>
                    <a:pt x="500948" y="28479"/>
                  </a:lnTo>
                  <a:lnTo>
                    <a:pt x="524749" y="29633"/>
                  </a:lnTo>
                  <a:lnTo>
                    <a:pt x="548535" y="30803"/>
                  </a:lnTo>
                  <a:lnTo>
                    <a:pt x="572336" y="31973"/>
                  </a:lnTo>
                  <a:lnTo>
                    <a:pt x="596121" y="33015"/>
                  </a:lnTo>
                  <a:lnTo>
                    <a:pt x="620049" y="34059"/>
                  </a:lnTo>
                  <a:lnTo>
                    <a:pt x="643835" y="34991"/>
                  </a:lnTo>
                  <a:lnTo>
                    <a:pt x="667620" y="35939"/>
                  </a:lnTo>
                  <a:lnTo>
                    <a:pt x="691532" y="36871"/>
                  </a:lnTo>
                  <a:lnTo>
                    <a:pt x="715333" y="37804"/>
                  </a:lnTo>
                  <a:lnTo>
                    <a:pt x="739119" y="38610"/>
                  </a:lnTo>
                  <a:lnTo>
                    <a:pt x="762920" y="39448"/>
                  </a:lnTo>
                  <a:lnTo>
                    <a:pt x="786816" y="40143"/>
                  </a:lnTo>
                  <a:lnTo>
                    <a:pt x="810617" y="40839"/>
                  </a:lnTo>
                  <a:lnTo>
                    <a:pt x="834418" y="41534"/>
                  </a:lnTo>
                  <a:lnTo>
                    <a:pt x="833960" y="61005"/>
                  </a:lnTo>
                  <a:lnTo>
                    <a:pt x="833486" y="80618"/>
                  </a:lnTo>
                  <a:lnTo>
                    <a:pt x="832901" y="100073"/>
                  </a:lnTo>
                  <a:lnTo>
                    <a:pt x="832443" y="119686"/>
                  </a:lnTo>
                  <a:lnTo>
                    <a:pt x="827053" y="119560"/>
                  </a:lnTo>
                  <a:lnTo>
                    <a:pt x="827053" y="122357"/>
                  </a:lnTo>
                  <a:lnTo>
                    <a:pt x="826943" y="127256"/>
                  </a:lnTo>
                  <a:lnTo>
                    <a:pt x="826247" y="149066"/>
                  </a:lnTo>
                  <a:lnTo>
                    <a:pt x="825552" y="170766"/>
                  </a:lnTo>
                  <a:lnTo>
                    <a:pt x="824857" y="192575"/>
                  </a:lnTo>
                  <a:lnTo>
                    <a:pt x="824145" y="214386"/>
                  </a:lnTo>
                  <a:lnTo>
                    <a:pt x="823450" y="236085"/>
                  </a:lnTo>
                  <a:lnTo>
                    <a:pt x="822755" y="257894"/>
                  </a:lnTo>
                  <a:lnTo>
                    <a:pt x="822059" y="279705"/>
                  </a:lnTo>
                  <a:lnTo>
                    <a:pt x="821364" y="301404"/>
                  </a:lnTo>
                  <a:lnTo>
                    <a:pt x="820653" y="323214"/>
                  </a:lnTo>
                  <a:lnTo>
                    <a:pt x="819957" y="345023"/>
                  </a:lnTo>
                  <a:lnTo>
                    <a:pt x="819262" y="366834"/>
                  </a:lnTo>
                  <a:lnTo>
                    <a:pt x="818677" y="388643"/>
                  </a:lnTo>
                  <a:lnTo>
                    <a:pt x="817966" y="410342"/>
                  </a:lnTo>
                  <a:lnTo>
                    <a:pt x="817271" y="432136"/>
                  </a:lnTo>
                  <a:lnTo>
                    <a:pt x="816449" y="453962"/>
                  </a:lnTo>
                  <a:lnTo>
                    <a:pt x="815754" y="475772"/>
                  </a:lnTo>
                  <a:lnTo>
                    <a:pt x="815058" y="497582"/>
                  </a:lnTo>
                  <a:lnTo>
                    <a:pt x="814347" y="519392"/>
                  </a:lnTo>
                  <a:lnTo>
                    <a:pt x="813651" y="541218"/>
                  </a:lnTo>
                  <a:lnTo>
                    <a:pt x="812956" y="563012"/>
                  </a:lnTo>
                  <a:lnTo>
                    <a:pt x="812245" y="584838"/>
                  </a:lnTo>
                  <a:lnTo>
                    <a:pt x="811549" y="606647"/>
                  </a:lnTo>
                  <a:lnTo>
                    <a:pt x="810854" y="628441"/>
                  </a:lnTo>
                  <a:lnTo>
                    <a:pt x="810159" y="650267"/>
                  </a:lnTo>
                  <a:lnTo>
                    <a:pt x="809463" y="672077"/>
                  </a:lnTo>
                  <a:lnTo>
                    <a:pt x="808752" y="693887"/>
                  </a:lnTo>
                  <a:lnTo>
                    <a:pt x="808057" y="715697"/>
                  </a:lnTo>
                  <a:lnTo>
                    <a:pt x="807361" y="737507"/>
                  </a:lnTo>
                  <a:lnTo>
                    <a:pt x="806666" y="759427"/>
                  </a:lnTo>
                  <a:lnTo>
                    <a:pt x="805970" y="781126"/>
                  </a:lnTo>
                  <a:lnTo>
                    <a:pt x="805259" y="802936"/>
                  </a:lnTo>
                  <a:lnTo>
                    <a:pt x="804548" y="824873"/>
                  </a:lnTo>
                  <a:lnTo>
                    <a:pt x="775042" y="824051"/>
                  </a:lnTo>
                  <a:lnTo>
                    <a:pt x="745425" y="823102"/>
                  </a:lnTo>
                  <a:lnTo>
                    <a:pt x="715807" y="822186"/>
                  </a:lnTo>
                  <a:lnTo>
                    <a:pt x="686174" y="821143"/>
                  </a:lnTo>
                  <a:lnTo>
                    <a:pt x="656652" y="820084"/>
                  </a:lnTo>
                  <a:lnTo>
                    <a:pt x="627035" y="818931"/>
                  </a:lnTo>
                  <a:lnTo>
                    <a:pt x="597417" y="817745"/>
                  </a:lnTo>
                  <a:lnTo>
                    <a:pt x="567911" y="816465"/>
                  </a:lnTo>
                  <a:lnTo>
                    <a:pt x="538278" y="815185"/>
                  </a:lnTo>
                  <a:lnTo>
                    <a:pt x="508771" y="813794"/>
                  </a:lnTo>
                  <a:lnTo>
                    <a:pt x="479154" y="812387"/>
                  </a:lnTo>
                  <a:lnTo>
                    <a:pt x="449632" y="810870"/>
                  </a:lnTo>
                  <a:lnTo>
                    <a:pt x="419999" y="809353"/>
                  </a:lnTo>
                  <a:lnTo>
                    <a:pt x="390508" y="807725"/>
                  </a:lnTo>
                  <a:lnTo>
                    <a:pt x="360875" y="806097"/>
                  </a:lnTo>
                  <a:lnTo>
                    <a:pt x="331353" y="804343"/>
                  </a:lnTo>
                  <a:lnTo>
                    <a:pt x="327860" y="804106"/>
                  </a:lnTo>
                  <a:lnTo>
                    <a:pt x="325647" y="803995"/>
                  </a:lnTo>
                  <a:lnTo>
                    <a:pt x="325647" y="806682"/>
                  </a:lnTo>
                  <a:lnTo>
                    <a:pt x="328097" y="812514"/>
                  </a:lnTo>
                  <a:lnTo>
                    <a:pt x="328571" y="815880"/>
                  </a:lnTo>
                  <a:lnTo>
                    <a:pt x="328792" y="819515"/>
                  </a:lnTo>
                  <a:lnTo>
                    <a:pt x="329487" y="822297"/>
                  </a:lnTo>
                  <a:lnTo>
                    <a:pt x="332538" y="827323"/>
                  </a:lnTo>
                  <a:lnTo>
                    <a:pt x="331479" y="828365"/>
                  </a:lnTo>
                  <a:lnTo>
                    <a:pt x="332301" y="830230"/>
                  </a:lnTo>
                  <a:lnTo>
                    <a:pt x="333470" y="831637"/>
                  </a:lnTo>
                  <a:lnTo>
                    <a:pt x="334971" y="832680"/>
                  </a:lnTo>
                  <a:lnTo>
                    <a:pt x="336742" y="833043"/>
                  </a:lnTo>
                  <a:lnTo>
                    <a:pt x="336742" y="833043"/>
                  </a:lnTo>
                  <a:lnTo>
                    <a:pt x="338480" y="834324"/>
                  </a:lnTo>
                  <a:close/>
                </a:path>
              </a:pathLst>
            </a:custGeom>
            <a:grp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2FA37A4-55F9-1F61-E72F-722B14248B7F}"/>
                </a:ext>
              </a:extLst>
            </p:cNvPr>
            <p:cNvSpPr/>
            <p:nvPr/>
          </p:nvSpPr>
          <p:spPr>
            <a:xfrm>
              <a:off x="11128257" y="5814343"/>
              <a:ext cx="962938" cy="696288"/>
            </a:xfrm>
            <a:custGeom>
              <a:avLst/>
              <a:gdLst>
                <a:gd name="connsiteX0" fmla="*/ 718162 w 962938"/>
                <a:gd name="connsiteY0" fmla="*/ 670417 h 696288"/>
                <a:gd name="connsiteX1" fmla="*/ 716645 w 962938"/>
                <a:gd name="connsiteY1" fmla="*/ 671239 h 696288"/>
                <a:gd name="connsiteX2" fmla="*/ 715254 w 962938"/>
                <a:gd name="connsiteY2" fmla="*/ 672519 h 696288"/>
                <a:gd name="connsiteX3" fmla="*/ 713626 w 962938"/>
                <a:gd name="connsiteY3" fmla="*/ 673563 h 696288"/>
                <a:gd name="connsiteX4" fmla="*/ 710829 w 962938"/>
                <a:gd name="connsiteY4" fmla="*/ 674036 h 696288"/>
                <a:gd name="connsiteX5" fmla="*/ 708964 w 962938"/>
                <a:gd name="connsiteY5" fmla="*/ 673926 h 696288"/>
                <a:gd name="connsiteX6" fmla="*/ 707668 w 962938"/>
                <a:gd name="connsiteY6" fmla="*/ 674621 h 696288"/>
                <a:gd name="connsiteX7" fmla="*/ 706846 w 962938"/>
                <a:gd name="connsiteY7" fmla="*/ 677419 h 696288"/>
                <a:gd name="connsiteX8" fmla="*/ 706956 w 962938"/>
                <a:gd name="connsiteY8" fmla="*/ 679868 h 696288"/>
                <a:gd name="connsiteX9" fmla="*/ 707778 w 962938"/>
                <a:gd name="connsiteY9" fmla="*/ 684641 h 696288"/>
                <a:gd name="connsiteX10" fmla="*/ 707541 w 962938"/>
                <a:gd name="connsiteY10" fmla="*/ 687091 h 696288"/>
                <a:gd name="connsiteX11" fmla="*/ 706846 w 962938"/>
                <a:gd name="connsiteY11" fmla="*/ 687913 h 696288"/>
                <a:gd name="connsiteX12" fmla="*/ 705803 w 962938"/>
                <a:gd name="connsiteY12" fmla="*/ 688608 h 696288"/>
                <a:gd name="connsiteX13" fmla="*/ 704760 w 962938"/>
                <a:gd name="connsiteY13" fmla="*/ 689651 h 696288"/>
                <a:gd name="connsiteX14" fmla="*/ 704064 w 962938"/>
                <a:gd name="connsiteY14" fmla="*/ 691168 h 696288"/>
                <a:gd name="connsiteX15" fmla="*/ 704175 w 962938"/>
                <a:gd name="connsiteY15" fmla="*/ 692211 h 696288"/>
                <a:gd name="connsiteX16" fmla="*/ 705344 w 962938"/>
                <a:gd name="connsiteY16" fmla="*/ 696289 h 696288"/>
                <a:gd name="connsiteX17" fmla="*/ 717593 w 962938"/>
                <a:gd name="connsiteY17" fmla="*/ 685684 h 696288"/>
                <a:gd name="connsiteX18" fmla="*/ 722160 w 962938"/>
                <a:gd name="connsiteY18" fmla="*/ 678572 h 696288"/>
                <a:gd name="connsiteX19" fmla="*/ 720628 w 962938"/>
                <a:gd name="connsiteY19" fmla="*/ 670639 h 696288"/>
                <a:gd name="connsiteX20" fmla="*/ 718162 w 962938"/>
                <a:gd name="connsiteY20" fmla="*/ 670417 h 696288"/>
                <a:gd name="connsiteX21" fmla="*/ 815564 w 962938"/>
                <a:gd name="connsiteY21" fmla="*/ 646142 h 696288"/>
                <a:gd name="connsiteX22" fmla="*/ 815327 w 962938"/>
                <a:gd name="connsiteY22" fmla="*/ 645684 h 696288"/>
                <a:gd name="connsiteX23" fmla="*/ 815437 w 962938"/>
                <a:gd name="connsiteY23" fmla="*/ 645447 h 696288"/>
                <a:gd name="connsiteX24" fmla="*/ 816022 w 962938"/>
                <a:gd name="connsiteY24" fmla="*/ 645336 h 696288"/>
                <a:gd name="connsiteX25" fmla="*/ 815785 w 962938"/>
                <a:gd name="connsiteY25" fmla="*/ 644403 h 696288"/>
                <a:gd name="connsiteX26" fmla="*/ 813683 w 962938"/>
                <a:gd name="connsiteY26" fmla="*/ 645794 h 696288"/>
                <a:gd name="connsiteX27" fmla="*/ 806318 w 962938"/>
                <a:gd name="connsiteY27" fmla="*/ 647770 h 696288"/>
                <a:gd name="connsiteX28" fmla="*/ 805038 w 962938"/>
                <a:gd name="connsiteY28" fmla="*/ 648370 h 696288"/>
                <a:gd name="connsiteX29" fmla="*/ 804343 w 962938"/>
                <a:gd name="connsiteY29" fmla="*/ 648829 h 696288"/>
                <a:gd name="connsiteX30" fmla="*/ 802825 w 962938"/>
                <a:gd name="connsiteY30" fmla="*/ 650804 h 696288"/>
                <a:gd name="connsiteX31" fmla="*/ 800265 w 962938"/>
                <a:gd name="connsiteY31" fmla="*/ 652448 h 696288"/>
                <a:gd name="connsiteX32" fmla="*/ 799538 w 962938"/>
                <a:gd name="connsiteY32" fmla="*/ 653270 h 696288"/>
                <a:gd name="connsiteX33" fmla="*/ 798021 w 962938"/>
                <a:gd name="connsiteY33" fmla="*/ 654439 h 696288"/>
                <a:gd name="connsiteX34" fmla="*/ 781585 w 962938"/>
                <a:gd name="connsiteY34" fmla="*/ 661551 h 696288"/>
                <a:gd name="connsiteX35" fmla="*/ 784729 w 962938"/>
                <a:gd name="connsiteY35" fmla="*/ 662594 h 696288"/>
                <a:gd name="connsiteX36" fmla="*/ 800850 w 962938"/>
                <a:gd name="connsiteY36" fmla="*/ 655135 h 696288"/>
                <a:gd name="connsiteX37" fmla="*/ 806792 w 962938"/>
                <a:gd name="connsiteY37" fmla="*/ 649777 h 696288"/>
                <a:gd name="connsiteX38" fmla="*/ 815548 w 962938"/>
                <a:gd name="connsiteY38" fmla="*/ 646616 h 696288"/>
                <a:gd name="connsiteX39" fmla="*/ 815548 w 962938"/>
                <a:gd name="connsiteY39" fmla="*/ 646142 h 696288"/>
                <a:gd name="connsiteX40" fmla="*/ 866184 w 962938"/>
                <a:gd name="connsiteY40" fmla="*/ 614786 h 696288"/>
                <a:gd name="connsiteX41" fmla="*/ 860811 w 962938"/>
                <a:gd name="connsiteY41" fmla="*/ 619101 h 696288"/>
                <a:gd name="connsiteX42" fmla="*/ 854995 w 962938"/>
                <a:gd name="connsiteY42" fmla="*/ 622262 h 696288"/>
                <a:gd name="connsiteX43" fmla="*/ 853826 w 962938"/>
                <a:gd name="connsiteY43" fmla="*/ 623542 h 696288"/>
                <a:gd name="connsiteX44" fmla="*/ 852546 w 962938"/>
                <a:gd name="connsiteY44" fmla="*/ 624822 h 696288"/>
                <a:gd name="connsiteX45" fmla="*/ 847978 w 962938"/>
                <a:gd name="connsiteY45" fmla="*/ 627509 h 696288"/>
                <a:gd name="connsiteX46" fmla="*/ 846350 w 962938"/>
                <a:gd name="connsiteY46" fmla="*/ 628093 h 696288"/>
                <a:gd name="connsiteX47" fmla="*/ 844960 w 962938"/>
                <a:gd name="connsiteY47" fmla="*/ 629137 h 696288"/>
                <a:gd name="connsiteX48" fmla="*/ 842289 w 962938"/>
                <a:gd name="connsiteY48" fmla="*/ 633103 h 696288"/>
                <a:gd name="connsiteX49" fmla="*/ 840771 w 962938"/>
                <a:gd name="connsiteY49" fmla="*/ 634842 h 696288"/>
                <a:gd name="connsiteX50" fmla="*/ 833770 w 962938"/>
                <a:gd name="connsiteY50" fmla="*/ 639630 h 696288"/>
                <a:gd name="connsiteX51" fmla="*/ 822913 w 962938"/>
                <a:gd name="connsiteY51" fmla="*/ 644641 h 696288"/>
                <a:gd name="connsiteX52" fmla="*/ 819420 w 962938"/>
                <a:gd name="connsiteY52" fmla="*/ 647327 h 696288"/>
                <a:gd name="connsiteX53" fmla="*/ 815579 w 962938"/>
                <a:gd name="connsiteY53" fmla="*/ 648608 h 696288"/>
                <a:gd name="connsiteX54" fmla="*/ 812181 w 962938"/>
                <a:gd name="connsiteY54" fmla="*/ 648608 h 696288"/>
                <a:gd name="connsiteX55" fmla="*/ 813367 w 962938"/>
                <a:gd name="connsiteY55" fmla="*/ 650251 h 696288"/>
                <a:gd name="connsiteX56" fmla="*/ 817444 w 962938"/>
                <a:gd name="connsiteY56" fmla="*/ 648955 h 696288"/>
                <a:gd name="connsiteX57" fmla="*/ 828302 w 962938"/>
                <a:gd name="connsiteY57" fmla="*/ 643929 h 696288"/>
                <a:gd name="connsiteX58" fmla="*/ 839855 w 962938"/>
                <a:gd name="connsiteY58" fmla="*/ 636580 h 696288"/>
                <a:gd name="connsiteX59" fmla="*/ 843237 w 962938"/>
                <a:gd name="connsiteY59" fmla="*/ 633672 h 696288"/>
                <a:gd name="connsiteX60" fmla="*/ 844975 w 962938"/>
                <a:gd name="connsiteY60" fmla="*/ 632850 h 696288"/>
                <a:gd name="connsiteX61" fmla="*/ 851613 w 962938"/>
                <a:gd name="connsiteY61" fmla="*/ 626339 h 696288"/>
                <a:gd name="connsiteX62" fmla="*/ 861760 w 962938"/>
                <a:gd name="connsiteY62" fmla="*/ 620144 h 696288"/>
                <a:gd name="connsiteX63" fmla="*/ 863387 w 962938"/>
                <a:gd name="connsiteY63" fmla="*/ 619448 h 696288"/>
                <a:gd name="connsiteX64" fmla="*/ 864557 w 962938"/>
                <a:gd name="connsiteY64" fmla="*/ 617931 h 696288"/>
                <a:gd name="connsiteX65" fmla="*/ 868303 w 962938"/>
                <a:gd name="connsiteY65" fmla="*/ 614897 h 696288"/>
                <a:gd name="connsiteX66" fmla="*/ 868065 w 962938"/>
                <a:gd name="connsiteY66" fmla="*/ 613964 h 696288"/>
                <a:gd name="connsiteX67" fmla="*/ 866184 w 962938"/>
                <a:gd name="connsiteY67" fmla="*/ 614786 h 696288"/>
                <a:gd name="connsiteX68" fmla="*/ 960900 w 962938"/>
                <a:gd name="connsiteY68" fmla="*/ 541407 h 696288"/>
                <a:gd name="connsiteX69" fmla="*/ 957644 w 962938"/>
                <a:gd name="connsiteY69" fmla="*/ 541865 h 696288"/>
                <a:gd name="connsiteX70" fmla="*/ 955290 w 962938"/>
                <a:gd name="connsiteY70" fmla="*/ 542924 h 696288"/>
                <a:gd name="connsiteX71" fmla="*/ 956111 w 962938"/>
                <a:gd name="connsiteY71" fmla="*/ 544315 h 696288"/>
                <a:gd name="connsiteX72" fmla="*/ 956348 w 962938"/>
                <a:gd name="connsiteY72" fmla="*/ 545247 h 696288"/>
                <a:gd name="connsiteX73" fmla="*/ 954025 w 962938"/>
                <a:gd name="connsiteY73" fmla="*/ 545485 h 696288"/>
                <a:gd name="connsiteX74" fmla="*/ 952049 w 962938"/>
                <a:gd name="connsiteY74" fmla="*/ 545121 h 696288"/>
                <a:gd name="connsiteX75" fmla="*/ 950769 w 962938"/>
                <a:gd name="connsiteY75" fmla="*/ 545722 h 696288"/>
                <a:gd name="connsiteX76" fmla="*/ 950659 w 962938"/>
                <a:gd name="connsiteY76" fmla="*/ 549104 h 696288"/>
                <a:gd name="connsiteX77" fmla="*/ 948209 w 962938"/>
                <a:gd name="connsiteY77" fmla="*/ 548867 h 696288"/>
                <a:gd name="connsiteX78" fmla="*/ 946234 w 962938"/>
                <a:gd name="connsiteY78" fmla="*/ 550605 h 696288"/>
                <a:gd name="connsiteX79" fmla="*/ 942709 w 962938"/>
                <a:gd name="connsiteY79" fmla="*/ 555394 h 696288"/>
                <a:gd name="connsiteX80" fmla="*/ 938758 w 962938"/>
                <a:gd name="connsiteY80" fmla="*/ 558428 h 696288"/>
                <a:gd name="connsiteX81" fmla="*/ 936435 w 962938"/>
                <a:gd name="connsiteY81" fmla="*/ 559598 h 696288"/>
                <a:gd name="connsiteX82" fmla="*/ 935155 w 962938"/>
                <a:gd name="connsiteY82" fmla="*/ 559029 h 696288"/>
                <a:gd name="connsiteX83" fmla="*/ 934222 w 962938"/>
                <a:gd name="connsiteY83" fmla="*/ 557622 h 696288"/>
                <a:gd name="connsiteX84" fmla="*/ 928959 w 962938"/>
                <a:gd name="connsiteY84" fmla="*/ 552960 h 696288"/>
                <a:gd name="connsiteX85" fmla="*/ 927221 w 962938"/>
                <a:gd name="connsiteY85" fmla="*/ 552849 h 696288"/>
                <a:gd name="connsiteX86" fmla="*/ 926399 w 962938"/>
                <a:gd name="connsiteY86" fmla="*/ 554951 h 696288"/>
                <a:gd name="connsiteX87" fmla="*/ 926399 w 962938"/>
                <a:gd name="connsiteY87" fmla="*/ 557986 h 696288"/>
                <a:gd name="connsiteX88" fmla="*/ 926984 w 962938"/>
                <a:gd name="connsiteY88" fmla="*/ 560672 h 696288"/>
                <a:gd name="connsiteX89" fmla="*/ 921516 w 962938"/>
                <a:gd name="connsiteY89" fmla="*/ 557164 h 696288"/>
                <a:gd name="connsiteX90" fmla="*/ 919650 w 962938"/>
                <a:gd name="connsiteY90" fmla="*/ 556690 h 696288"/>
                <a:gd name="connsiteX91" fmla="*/ 918829 w 962938"/>
                <a:gd name="connsiteY91" fmla="*/ 557859 h 696288"/>
                <a:gd name="connsiteX92" fmla="*/ 918718 w 962938"/>
                <a:gd name="connsiteY92" fmla="*/ 559614 h 696288"/>
                <a:gd name="connsiteX93" fmla="*/ 918955 w 962938"/>
                <a:gd name="connsiteY93" fmla="*/ 560435 h 696288"/>
                <a:gd name="connsiteX94" fmla="*/ 917675 w 962938"/>
                <a:gd name="connsiteY94" fmla="*/ 561257 h 696288"/>
                <a:gd name="connsiteX95" fmla="*/ 914972 w 962938"/>
                <a:gd name="connsiteY95" fmla="*/ 563707 h 696288"/>
                <a:gd name="connsiteX96" fmla="*/ 913455 w 962938"/>
                <a:gd name="connsiteY96" fmla="*/ 564165 h 696288"/>
                <a:gd name="connsiteX97" fmla="*/ 912523 w 962938"/>
                <a:gd name="connsiteY97" fmla="*/ 563233 h 696288"/>
                <a:gd name="connsiteX98" fmla="*/ 911590 w 962938"/>
                <a:gd name="connsiteY98" fmla="*/ 561605 h 696288"/>
                <a:gd name="connsiteX99" fmla="*/ 910310 w 962938"/>
                <a:gd name="connsiteY99" fmla="*/ 560783 h 696288"/>
                <a:gd name="connsiteX100" fmla="*/ 908682 w 962938"/>
                <a:gd name="connsiteY100" fmla="*/ 562063 h 696288"/>
                <a:gd name="connsiteX101" fmla="*/ 910658 w 962938"/>
                <a:gd name="connsiteY101" fmla="*/ 564623 h 696288"/>
                <a:gd name="connsiteX102" fmla="*/ 909267 w 962938"/>
                <a:gd name="connsiteY102" fmla="*/ 566836 h 696288"/>
                <a:gd name="connsiteX103" fmla="*/ 906596 w 962938"/>
                <a:gd name="connsiteY103" fmla="*/ 568938 h 696288"/>
                <a:gd name="connsiteX104" fmla="*/ 901444 w 962938"/>
                <a:gd name="connsiteY104" fmla="*/ 575702 h 696288"/>
                <a:gd name="connsiteX105" fmla="*/ 899927 w 962938"/>
                <a:gd name="connsiteY105" fmla="*/ 578263 h 696288"/>
                <a:gd name="connsiteX106" fmla="*/ 900037 w 962938"/>
                <a:gd name="connsiteY106" fmla="*/ 580017 h 696288"/>
                <a:gd name="connsiteX107" fmla="*/ 900733 w 962938"/>
                <a:gd name="connsiteY107" fmla="*/ 581897 h 696288"/>
                <a:gd name="connsiteX108" fmla="*/ 899216 w 962938"/>
                <a:gd name="connsiteY108" fmla="*/ 583763 h 696288"/>
                <a:gd name="connsiteX109" fmla="*/ 896766 w 962938"/>
                <a:gd name="connsiteY109" fmla="*/ 585390 h 696288"/>
                <a:gd name="connsiteX110" fmla="*/ 894443 w 962938"/>
                <a:gd name="connsiteY110" fmla="*/ 586560 h 696288"/>
                <a:gd name="connsiteX111" fmla="*/ 891771 w 962938"/>
                <a:gd name="connsiteY111" fmla="*/ 586797 h 696288"/>
                <a:gd name="connsiteX112" fmla="*/ 889069 w 962938"/>
                <a:gd name="connsiteY112" fmla="*/ 586323 h 696288"/>
                <a:gd name="connsiteX113" fmla="*/ 886746 w 962938"/>
                <a:gd name="connsiteY113" fmla="*/ 586560 h 696288"/>
                <a:gd name="connsiteX114" fmla="*/ 884771 w 962938"/>
                <a:gd name="connsiteY114" fmla="*/ 589009 h 696288"/>
                <a:gd name="connsiteX115" fmla="*/ 883601 w 962938"/>
                <a:gd name="connsiteY115" fmla="*/ 588425 h 696288"/>
                <a:gd name="connsiteX116" fmla="*/ 882321 w 962938"/>
                <a:gd name="connsiteY116" fmla="*/ 588314 h 696288"/>
                <a:gd name="connsiteX117" fmla="*/ 881041 w 962938"/>
                <a:gd name="connsiteY117" fmla="*/ 588551 h 696288"/>
                <a:gd name="connsiteX118" fmla="*/ 879761 w 962938"/>
                <a:gd name="connsiteY118" fmla="*/ 589009 h 696288"/>
                <a:gd name="connsiteX119" fmla="*/ 880456 w 962938"/>
                <a:gd name="connsiteY119" fmla="*/ 586797 h 696288"/>
                <a:gd name="connsiteX120" fmla="*/ 882084 w 962938"/>
                <a:gd name="connsiteY120" fmla="*/ 584347 h 696288"/>
                <a:gd name="connsiteX121" fmla="*/ 884059 w 962938"/>
                <a:gd name="connsiteY121" fmla="*/ 582135 h 696288"/>
                <a:gd name="connsiteX122" fmla="*/ 886730 w 962938"/>
                <a:gd name="connsiteY122" fmla="*/ 580380 h 696288"/>
                <a:gd name="connsiteX123" fmla="*/ 887425 w 962938"/>
                <a:gd name="connsiteY123" fmla="*/ 579337 h 696288"/>
                <a:gd name="connsiteX124" fmla="*/ 888469 w 962938"/>
                <a:gd name="connsiteY124" fmla="*/ 577014 h 696288"/>
                <a:gd name="connsiteX125" fmla="*/ 888706 w 962938"/>
                <a:gd name="connsiteY125" fmla="*/ 576318 h 696288"/>
                <a:gd name="connsiteX126" fmla="*/ 888943 w 962938"/>
                <a:gd name="connsiteY126" fmla="*/ 574343 h 696288"/>
                <a:gd name="connsiteX127" fmla="*/ 889401 w 962938"/>
                <a:gd name="connsiteY127" fmla="*/ 573521 h 696288"/>
                <a:gd name="connsiteX128" fmla="*/ 889859 w 962938"/>
                <a:gd name="connsiteY128" fmla="*/ 573284 h 696288"/>
                <a:gd name="connsiteX129" fmla="*/ 891251 w 962938"/>
                <a:gd name="connsiteY129" fmla="*/ 573173 h 696288"/>
                <a:gd name="connsiteX130" fmla="*/ 891851 w 962938"/>
                <a:gd name="connsiteY130" fmla="*/ 572936 h 696288"/>
                <a:gd name="connsiteX131" fmla="*/ 894411 w 962938"/>
                <a:gd name="connsiteY131" fmla="*/ 569317 h 696288"/>
                <a:gd name="connsiteX132" fmla="*/ 895454 w 962938"/>
                <a:gd name="connsiteY132" fmla="*/ 568749 h 696288"/>
                <a:gd name="connsiteX133" fmla="*/ 895912 w 962938"/>
                <a:gd name="connsiteY133" fmla="*/ 569665 h 696288"/>
                <a:gd name="connsiteX134" fmla="*/ 897303 w 962938"/>
                <a:gd name="connsiteY134" fmla="*/ 571182 h 696288"/>
                <a:gd name="connsiteX135" fmla="*/ 898694 w 962938"/>
                <a:gd name="connsiteY135" fmla="*/ 572130 h 696288"/>
                <a:gd name="connsiteX136" fmla="*/ 898805 w 962938"/>
                <a:gd name="connsiteY136" fmla="*/ 570613 h 696288"/>
                <a:gd name="connsiteX137" fmla="*/ 898109 w 962938"/>
                <a:gd name="connsiteY137" fmla="*/ 568749 h 696288"/>
                <a:gd name="connsiteX138" fmla="*/ 897288 w 962938"/>
                <a:gd name="connsiteY138" fmla="*/ 567342 h 696288"/>
                <a:gd name="connsiteX139" fmla="*/ 897177 w 962938"/>
                <a:gd name="connsiteY139" fmla="*/ 565825 h 696288"/>
                <a:gd name="connsiteX140" fmla="*/ 897999 w 962938"/>
                <a:gd name="connsiteY140" fmla="*/ 563849 h 696288"/>
                <a:gd name="connsiteX141" fmla="*/ 898931 w 962938"/>
                <a:gd name="connsiteY141" fmla="*/ 563027 h 696288"/>
                <a:gd name="connsiteX142" fmla="*/ 901492 w 962938"/>
                <a:gd name="connsiteY142" fmla="*/ 562443 h 696288"/>
                <a:gd name="connsiteX143" fmla="*/ 902534 w 962938"/>
                <a:gd name="connsiteY143" fmla="*/ 561510 h 696288"/>
                <a:gd name="connsiteX144" fmla="*/ 901492 w 962938"/>
                <a:gd name="connsiteY144" fmla="*/ 561273 h 696288"/>
                <a:gd name="connsiteX145" fmla="*/ 900448 w 962938"/>
                <a:gd name="connsiteY145" fmla="*/ 560925 h 696288"/>
                <a:gd name="connsiteX146" fmla="*/ 899516 w 962938"/>
                <a:gd name="connsiteY146" fmla="*/ 560214 h 696288"/>
                <a:gd name="connsiteX147" fmla="*/ 898583 w 962938"/>
                <a:gd name="connsiteY147" fmla="*/ 559171 h 696288"/>
                <a:gd name="connsiteX148" fmla="*/ 904653 w 962938"/>
                <a:gd name="connsiteY148" fmla="*/ 549720 h 696288"/>
                <a:gd name="connsiteX149" fmla="*/ 908619 w 962938"/>
                <a:gd name="connsiteY149" fmla="*/ 545880 h 696288"/>
                <a:gd name="connsiteX150" fmla="*/ 911069 w 962938"/>
                <a:gd name="connsiteY150" fmla="*/ 548329 h 696288"/>
                <a:gd name="connsiteX151" fmla="*/ 912460 w 962938"/>
                <a:gd name="connsiteY151" fmla="*/ 547270 h 696288"/>
                <a:gd name="connsiteX152" fmla="*/ 913977 w 962938"/>
                <a:gd name="connsiteY152" fmla="*/ 545658 h 696288"/>
                <a:gd name="connsiteX153" fmla="*/ 915146 w 962938"/>
                <a:gd name="connsiteY153" fmla="*/ 543651 h 696288"/>
                <a:gd name="connsiteX154" fmla="*/ 915384 w 962938"/>
                <a:gd name="connsiteY154" fmla="*/ 541786 h 696288"/>
                <a:gd name="connsiteX155" fmla="*/ 914340 w 962938"/>
                <a:gd name="connsiteY155" fmla="*/ 540617 h 696288"/>
                <a:gd name="connsiteX156" fmla="*/ 912586 w 962938"/>
                <a:gd name="connsiteY156" fmla="*/ 540269 h 696288"/>
                <a:gd name="connsiteX157" fmla="*/ 910721 w 962938"/>
                <a:gd name="connsiteY157" fmla="*/ 540506 h 696288"/>
                <a:gd name="connsiteX158" fmla="*/ 909204 w 962938"/>
                <a:gd name="connsiteY158" fmla="*/ 541091 h 696288"/>
                <a:gd name="connsiteX159" fmla="*/ 903704 w 962938"/>
                <a:gd name="connsiteY159" fmla="*/ 545769 h 696288"/>
                <a:gd name="connsiteX160" fmla="*/ 902314 w 962938"/>
                <a:gd name="connsiteY160" fmla="*/ 547618 h 696288"/>
                <a:gd name="connsiteX161" fmla="*/ 900338 w 962938"/>
                <a:gd name="connsiteY161" fmla="*/ 551711 h 696288"/>
                <a:gd name="connsiteX162" fmla="*/ 898947 w 962938"/>
                <a:gd name="connsiteY162" fmla="*/ 553576 h 696288"/>
                <a:gd name="connsiteX163" fmla="*/ 893937 w 962938"/>
                <a:gd name="connsiteY163" fmla="*/ 556374 h 696288"/>
                <a:gd name="connsiteX164" fmla="*/ 891724 w 962938"/>
                <a:gd name="connsiteY164" fmla="*/ 558128 h 696288"/>
                <a:gd name="connsiteX165" fmla="*/ 890539 w 962938"/>
                <a:gd name="connsiteY165" fmla="*/ 562569 h 696288"/>
                <a:gd name="connsiteX166" fmla="*/ 884376 w 962938"/>
                <a:gd name="connsiteY166" fmla="*/ 567231 h 696288"/>
                <a:gd name="connsiteX167" fmla="*/ 878781 w 962938"/>
                <a:gd name="connsiteY167" fmla="*/ 576224 h 696288"/>
                <a:gd name="connsiteX168" fmla="*/ 876426 w 962938"/>
                <a:gd name="connsiteY168" fmla="*/ 577852 h 696288"/>
                <a:gd name="connsiteX169" fmla="*/ 862202 w 962938"/>
                <a:gd name="connsiteY169" fmla="*/ 584632 h 696288"/>
                <a:gd name="connsiteX170" fmla="*/ 843553 w 962938"/>
                <a:gd name="connsiteY170" fmla="*/ 588361 h 696288"/>
                <a:gd name="connsiteX171" fmla="*/ 823592 w 962938"/>
                <a:gd name="connsiteY171" fmla="*/ 593371 h 696288"/>
                <a:gd name="connsiteX172" fmla="*/ 824635 w 962938"/>
                <a:gd name="connsiteY172" fmla="*/ 594778 h 696288"/>
                <a:gd name="connsiteX173" fmla="*/ 824525 w 962938"/>
                <a:gd name="connsiteY173" fmla="*/ 595932 h 696288"/>
                <a:gd name="connsiteX174" fmla="*/ 823592 w 962938"/>
                <a:gd name="connsiteY174" fmla="*/ 596643 h 696288"/>
                <a:gd name="connsiteX175" fmla="*/ 822075 w 962938"/>
                <a:gd name="connsiteY175" fmla="*/ 596991 h 696288"/>
                <a:gd name="connsiteX176" fmla="*/ 821964 w 962938"/>
                <a:gd name="connsiteY176" fmla="*/ 593719 h 696288"/>
                <a:gd name="connsiteX177" fmla="*/ 820100 w 962938"/>
                <a:gd name="connsiteY177" fmla="*/ 593482 h 696288"/>
                <a:gd name="connsiteX178" fmla="*/ 817650 w 962938"/>
                <a:gd name="connsiteY178" fmla="*/ 594888 h 696288"/>
                <a:gd name="connsiteX179" fmla="*/ 815785 w 962938"/>
                <a:gd name="connsiteY179" fmla="*/ 596279 h 696288"/>
                <a:gd name="connsiteX180" fmla="*/ 816954 w 962938"/>
                <a:gd name="connsiteY180" fmla="*/ 598729 h 696288"/>
                <a:gd name="connsiteX181" fmla="*/ 816259 w 962938"/>
                <a:gd name="connsiteY181" fmla="*/ 601416 h 696288"/>
                <a:gd name="connsiteX182" fmla="*/ 814394 w 962938"/>
                <a:gd name="connsiteY182" fmla="*/ 603628 h 696288"/>
                <a:gd name="connsiteX183" fmla="*/ 809479 w 962938"/>
                <a:gd name="connsiteY183" fmla="*/ 606536 h 696288"/>
                <a:gd name="connsiteX184" fmla="*/ 808199 w 962938"/>
                <a:gd name="connsiteY184" fmla="*/ 606884 h 696288"/>
                <a:gd name="connsiteX185" fmla="*/ 807156 w 962938"/>
                <a:gd name="connsiteY185" fmla="*/ 606773 h 696288"/>
                <a:gd name="connsiteX186" fmla="*/ 804485 w 962938"/>
                <a:gd name="connsiteY186" fmla="*/ 606078 h 696288"/>
                <a:gd name="connsiteX187" fmla="*/ 803315 w 962938"/>
                <a:gd name="connsiteY187" fmla="*/ 606078 h 696288"/>
                <a:gd name="connsiteX188" fmla="*/ 800865 w 962938"/>
                <a:gd name="connsiteY188" fmla="*/ 606315 h 696288"/>
                <a:gd name="connsiteX189" fmla="*/ 789787 w 962938"/>
                <a:gd name="connsiteY189" fmla="*/ 605035 h 696288"/>
                <a:gd name="connsiteX190" fmla="*/ 787338 w 962938"/>
                <a:gd name="connsiteY190" fmla="*/ 605730 h 696288"/>
                <a:gd name="connsiteX191" fmla="*/ 786499 w 962938"/>
                <a:gd name="connsiteY191" fmla="*/ 607121 h 696288"/>
                <a:gd name="connsiteX192" fmla="*/ 789313 w 962938"/>
                <a:gd name="connsiteY192" fmla="*/ 609460 h 696288"/>
                <a:gd name="connsiteX193" fmla="*/ 790356 w 962938"/>
                <a:gd name="connsiteY193" fmla="*/ 607011 h 696288"/>
                <a:gd name="connsiteX194" fmla="*/ 792331 w 962938"/>
                <a:gd name="connsiteY194" fmla="*/ 607485 h 696288"/>
                <a:gd name="connsiteX195" fmla="*/ 793959 w 962938"/>
                <a:gd name="connsiteY195" fmla="*/ 609460 h 696288"/>
                <a:gd name="connsiteX196" fmla="*/ 794070 w 962938"/>
                <a:gd name="connsiteY196" fmla="*/ 611562 h 696288"/>
                <a:gd name="connsiteX197" fmla="*/ 792553 w 962938"/>
                <a:gd name="connsiteY197" fmla="*/ 612020 h 696288"/>
                <a:gd name="connsiteX198" fmla="*/ 790340 w 962938"/>
                <a:gd name="connsiteY198" fmla="*/ 611673 h 696288"/>
                <a:gd name="connsiteX199" fmla="*/ 788017 w 962938"/>
                <a:gd name="connsiteY199" fmla="*/ 611673 h 696288"/>
                <a:gd name="connsiteX200" fmla="*/ 786831 w 962938"/>
                <a:gd name="connsiteY200" fmla="*/ 613427 h 696288"/>
                <a:gd name="connsiteX201" fmla="*/ 785077 w 962938"/>
                <a:gd name="connsiteY201" fmla="*/ 612605 h 696288"/>
                <a:gd name="connsiteX202" fmla="*/ 783797 w 962938"/>
                <a:gd name="connsiteY202" fmla="*/ 611784 h 696288"/>
                <a:gd name="connsiteX203" fmla="*/ 784255 w 962938"/>
                <a:gd name="connsiteY203" fmla="*/ 608749 h 696288"/>
                <a:gd name="connsiteX204" fmla="*/ 781806 w 962938"/>
                <a:gd name="connsiteY204" fmla="*/ 607358 h 696288"/>
                <a:gd name="connsiteX205" fmla="*/ 778771 w 962938"/>
                <a:gd name="connsiteY205" fmla="*/ 608069 h 696288"/>
                <a:gd name="connsiteX206" fmla="*/ 777728 w 962938"/>
                <a:gd name="connsiteY206" fmla="*/ 611104 h 696288"/>
                <a:gd name="connsiteX207" fmla="*/ 778424 w 962938"/>
                <a:gd name="connsiteY207" fmla="*/ 612621 h 696288"/>
                <a:gd name="connsiteX208" fmla="*/ 780984 w 962938"/>
                <a:gd name="connsiteY208" fmla="*/ 614597 h 696288"/>
                <a:gd name="connsiteX209" fmla="*/ 781443 w 962938"/>
                <a:gd name="connsiteY209" fmla="*/ 615766 h 696288"/>
                <a:gd name="connsiteX210" fmla="*/ 780621 w 962938"/>
                <a:gd name="connsiteY210" fmla="*/ 616588 h 696288"/>
                <a:gd name="connsiteX211" fmla="*/ 777238 w 962938"/>
                <a:gd name="connsiteY211" fmla="*/ 615892 h 696288"/>
                <a:gd name="connsiteX212" fmla="*/ 775610 w 962938"/>
                <a:gd name="connsiteY212" fmla="*/ 616130 h 696288"/>
                <a:gd name="connsiteX213" fmla="*/ 775721 w 962938"/>
                <a:gd name="connsiteY213" fmla="*/ 615308 h 696288"/>
                <a:gd name="connsiteX214" fmla="*/ 776068 w 962938"/>
                <a:gd name="connsiteY214" fmla="*/ 614849 h 696288"/>
                <a:gd name="connsiteX215" fmla="*/ 769415 w 962938"/>
                <a:gd name="connsiteY215" fmla="*/ 614739 h 696288"/>
                <a:gd name="connsiteX216" fmla="*/ 763362 w 962938"/>
                <a:gd name="connsiteY216" fmla="*/ 618121 h 696288"/>
                <a:gd name="connsiteX217" fmla="*/ 760422 w 962938"/>
                <a:gd name="connsiteY217" fmla="*/ 623842 h 696288"/>
                <a:gd name="connsiteX218" fmla="*/ 763820 w 962938"/>
                <a:gd name="connsiteY218" fmla="*/ 630938 h 696288"/>
                <a:gd name="connsiteX219" fmla="*/ 762193 w 962938"/>
                <a:gd name="connsiteY219" fmla="*/ 631523 h 696288"/>
                <a:gd name="connsiteX220" fmla="*/ 759727 w 962938"/>
                <a:gd name="connsiteY220" fmla="*/ 629895 h 696288"/>
                <a:gd name="connsiteX221" fmla="*/ 756819 w 962938"/>
                <a:gd name="connsiteY221" fmla="*/ 627335 h 696288"/>
                <a:gd name="connsiteX222" fmla="*/ 754022 w 962938"/>
                <a:gd name="connsiteY222" fmla="*/ 625581 h 696288"/>
                <a:gd name="connsiteX223" fmla="*/ 752742 w 962938"/>
                <a:gd name="connsiteY223" fmla="*/ 627098 h 696288"/>
                <a:gd name="connsiteX224" fmla="*/ 751920 w 962938"/>
                <a:gd name="connsiteY224" fmla="*/ 629200 h 696288"/>
                <a:gd name="connsiteX225" fmla="*/ 752157 w 962938"/>
                <a:gd name="connsiteY225" fmla="*/ 630828 h 696288"/>
                <a:gd name="connsiteX226" fmla="*/ 756234 w 962938"/>
                <a:gd name="connsiteY226" fmla="*/ 631412 h 696288"/>
                <a:gd name="connsiteX227" fmla="*/ 757167 w 962938"/>
                <a:gd name="connsiteY227" fmla="*/ 633167 h 696288"/>
                <a:gd name="connsiteX228" fmla="*/ 756819 w 962938"/>
                <a:gd name="connsiteY228" fmla="*/ 635047 h 696288"/>
                <a:gd name="connsiteX229" fmla="*/ 755776 w 962938"/>
                <a:gd name="connsiteY229" fmla="*/ 636217 h 696288"/>
                <a:gd name="connsiteX230" fmla="*/ 754607 w 962938"/>
                <a:gd name="connsiteY230" fmla="*/ 635522 h 696288"/>
                <a:gd name="connsiteX231" fmla="*/ 753216 w 962938"/>
                <a:gd name="connsiteY231" fmla="*/ 633767 h 696288"/>
                <a:gd name="connsiteX232" fmla="*/ 751698 w 962938"/>
                <a:gd name="connsiteY232" fmla="*/ 632471 h 696288"/>
                <a:gd name="connsiteX233" fmla="*/ 749960 w 962938"/>
                <a:gd name="connsiteY233" fmla="*/ 633167 h 696288"/>
                <a:gd name="connsiteX234" fmla="*/ 749501 w 962938"/>
                <a:gd name="connsiteY234" fmla="*/ 634794 h 696288"/>
                <a:gd name="connsiteX235" fmla="*/ 750782 w 962938"/>
                <a:gd name="connsiteY235" fmla="*/ 638777 h 696288"/>
                <a:gd name="connsiteX236" fmla="*/ 750893 w 962938"/>
                <a:gd name="connsiteY236" fmla="*/ 640642 h 696288"/>
                <a:gd name="connsiteX237" fmla="*/ 747605 w 962938"/>
                <a:gd name="connsiteY237" fmla="*/ 639362 h 696288"/>
                <a:gd name="connsiteX238" fmla="*/ 743528 w 962938"/>
                <a:gd name="connsiteY238" fmla="*/ 639251 h 696288"/>
                <a:gd name="connsiteX239" fmla="*/ 740383 w 962938"/>
                <a:gd name="connsiteY239" fmla="*/ 640768 h 696288"/>
                <a:gd name="connsiteX240" fmla="*/ 739925 w 962938"/>
                <a:gd name="connsiteY240" fmla="*/ 644372 h 696288"/>
                <a:gd name="connsiteX241" fmla="*/ 733966 w 962938"/>
                <a:gd name="connsiteY241" fmla="*/ 644372 h 696288"/>
                <a:gd name="connsiteX242" fmla="*/ 731296 w 962938"/>
                <a:gd name="connsiteY242" fmla="*/ 647185 h 696288"/>
                <a:gd name="connsiteX243" fmla="*/ 728498 w 962938"/>
                <a:gd name="connsiteY243" fmla="*/ 658027 h 696288"/>
                <a:gd name="connsiteX244" fmla="*/ 728150 w 962938"/>
                <a:gd name="connsiteY244" fmla="*/ 658849 h 696288"/>
                <a:gd name="connsiteX245" fmla="*/ 727107 w 962938"/>
                <a:gd name="connsiteY245" fmla="*/ 659907 h 696288"/>
                <a:gd name="connsiteX246" fmla="*/ 726648 w 962938"/>
                <a:gd name="connsiteY246" fmla="*/ 660587 h 696288"/>
                <a:gd name="connsiteX247" fmla="*/ 726538 w 962938"/>
                <a:gd name="connsiteY247" fmla="*/ 661061 h 696288"/>
                <a:gd name="connsiteX248" fmla="*/ 726428 w 962938"/>
                <a:gd name="connsiteY248" fmla="*/ 662341 h 696288"/>
                <a:gd name="connsiteX249" fmla="*/ 726428 w 962938"/>
                <a:gd name="connsiteY249" fmla="*/ 662942 h 696288"/>
                <a:gd name="connsiteX250" fmla="*/ 723978 w 962938"/>
                <a:gd name="connsiteY250" fmla="*/ 667715 h 696288"/>
                <a:gd name="connsiteX251" fmla="*/ 723630 w 962938"/>
                <a:gd name="connsiteY251" fmla="*/ 669105 h 696288"/>
                <a:gd name="connsiteX252" fmla="*/ 724911 w 962938"/>
                <a:gd name="connsiteY252" fmla="*/ 672488 h 696288"/>
                <a:gd name="connsiteX253" fmla="*/ 729225 w 962938"/>
                <a:gd name="connsiteY253" fmla="*/ 675522 h 696288"/>
                <a:gd name="connsiteX254" fmla="*/ 729336 w 962938"/>
                <a:gd name="connsiteY254" fmla="*/ 678683 h 696288"/>
                <a:gd name="connsiteX255" fmla="*/ 731311 w 962938"/>
                <a:gd name="connsiteY255" fmla="*/ 678335 h 696288"/>
                <a:gd name="connsiteX256" fmla="*/ 737159 w 962938"/>
                <a:gd name="connsiteY256" fmla="*/ 675648 h 696288"/>
                <a:gd name="connsiteX257" fmla="*/ 737743 w 962938"/>
                <a:gd name="connsiteY257" fmla="*/ 675063 h 696288"/>
                <a:gd name="connsiteX258" fmla="*/ 738913 w 962938"/>
                <a:gd name="connsiteY258" fmla="*/ 673531 h 696288"/>
                <a:gd name="connsiteX259" fmla="*/ 739845 w 962938"/>
                <a:gd name="connsiteY259" fmla="*/ 672851 h 696288"/>
                <a:gd name="connsiteX260" fmla="*/ 741362 w 962938"/>
                <a:gd name="connsiteY260" fmla="*/ 672488 h 696288"/>
                <a:gd name="connsiteX261" fmla="*/ 742532 w 962938"/>
                <a:gd name="connsiteY261" fmla="*/ 672724 h 696288"/>
                <a:gd name="connsiteX262" fmla="*/ 743575 w 962938"/>
                <a:gd name="connsiteY262" fmla="*/ 672488 h 696288"/>
                <a:gd name="connsiteX263" fmla="*/ 744397 w 962938"/>
                <a:gd name="connsiteY263" fmla="*/ 670622 h 696288"/>
                <a:gd name="connsiteX264" fmla="*/ 742532 w 962938"/>
                <a:gd name="connsiteY264" fmla="*/ 668995 h 696288"/>
                <a:gd name="connsiteX265" fmla="*/ 741599 w 962938"/>
                <a:gd name="connsiteY265" fmla="*/ 668537 h 696288"/>
                <a:gd name="connsiteX266" fmla="*/ 740430 w 962938"/>
                <a:gd name="connsiteY266" fmla="*/ 668300 h 696288"/>
                <a:gd name="connsiteX267" fmla="*/ 740193 w 962938"/>
                <a:gd name="connsiteY267" fmla="*/ 667256 h 696288"/>
                <a:gd name="connsiteX268" fmla="*/ 742991 w 962938"/>
                <a:gd name="connsiteY268" fmla="*/ 664222 h 696288"/>
                <a:gd name="connsiteX269" fmla="*/ 744618 w 962938"/>
                <a:gd name="connsiteY269" fmla="*/ 663068 h 696288"/>
                <a:gd name="connsiteX270" fmla="*/ 747179 w 962938"/>
                <a:gd name="connsiteY270" fmla="*/ 662246 h 696288"/>
                <a:gd name="connsiteX271" fmla="*/ 749644 w 962938"/>
                <a:gd name="connsiteY271" fmla="*/ 662010 h 696288"/>
                <a:gd name="connsiteX272" fmla="*/ 753027 w 962938"/>
                <a:gd name="connsiteY272" fmla="*/ 662246 h 696288"/>
                <a:gd name="connsiteX273" fmla="*/ 755586 w 962938"/>
                <a:gd name="connsiteY273" fmla="*/ 663068 h 696288"/>
                <a:gd name="connsiteX274" fmla="*/ 755823 w 962938"/>
                <a:gd name="connsiteY274" fmla="*/ 664585 h 696288"/>
                <a:gd name="connsiteX275" fmla="*/ 756645 w 962938"/>
                <a:gd name="connsiteY275" fmla="*/ 665407 h 696288"/>
                <a:gd name="connsiteX276" fmla="*/ 756883 w 962938"/>
                <a:gd name="connsiteY276" fmla="*/ 665866 h 696288"/>
                <a:gd name="connsiteX277" fmla="*/ 757120 w 962938"/>
                <a:gd name="connsiteY277" fmla="*/ 666451 h 696288"/>
                <a:gd name="connsiteX278" fmla="*/ 754907 w 962938"/>
                <a:gd name="connsiteY278" fmla="*/ 667146 h 696288"/>
                <a:gd name="connsiteX279" fmla="*/ 740446 w 962938"/>
                <a:gd name="connsiteY279" fmla="*/ 676818 h 696288"/>
                <a:gd name="connsiteX280" fmla="*/ 738581 w 962938"/>
                <a:gd name="connsiteY280" fmla="*/ 678699 h 696288"/>
                <a:gd name="connsiteX281" fmla="*/ 742769 w 962938"/>
                <a:gd name="connsiteY281" fmla="*/ 678461 h 696288"/>
                <a:gd name="connsiteX282" fmla="*/ 758273 w 962938"/>
                <a:gd name="connsiteY282" fmla="*/ 669469 h 696288"/>
                <a:gd name="connsiteX283" fmla="*/ 779624 w 962938"/>
                <a:gd name="connsiteY283" fmla="*/ 664332 h 696288"/>
                <a:gd name="connsiteX284" fmla="*/ 779388 w 962938"/>
                <a:gd name="connsiteY284" fmla="*/ 663290 h 696288"/>
                <a:gd name="connsiteX285" fmla="*/ 776005 w 962938"/>
                <a:gd name="connsiteY285" fmla="*/ 663400 h 696288"/>
                <a:gd name="connsiteX286" fmla="*/ 767361 w 962938"/>
                <a:gd name="connsiteY286" fmla="*/ 666546 h 696288"/>
                <a:gd name="connsiteX287" fmla="*/ 764563 w 962938"/>
                <a:gd name="connsiteY287" fmla="*/ 665724 h 696288"/>
                <a:gd name="connsiteX288" fmla="*/ 764674 w 962938"/>
                <a:gd name="connsiteY288" fmla="*/ 663274 h 696288"/>
                <a:gd name="connsiteX289" fmla="*/ 767708 w 962938"/>
                <a:gd name="connsiteY289" fmla="*/ 661741 h 696288"/>
                <a:gd name="connsiteX290" fmla="*/ 774362 w 962938"/>
                <a:gd name="connsiteY290" fmla="*/ 660113 h 696288"/>
                <a:gd name="connsiteX291" fmla="*/ 786121 w 962938"/>
                <a:gd name="connsiteY291" fmla="*/ 652764 h 696288"/>
                <a:gd name="connsiteX292" fmla="*/ 798021 w 962938"/>
                <a:gd name="connsiteY292" fmla="*/ 648908 h 696288"/>
                <a:gd name="connsiteX293" fmla="*/ 800376 w 962938"/>
                <a:gd name="connsiteY293" fmla="*/ 647391 h 696288"/>
                <a:gd name="connsiteX294" fmla="*/ 804106 w 962938"/>
                <a:gd name="connsiteY294" fmla="*/ 643661 h 696288"/>
                <a:gd name="connsiteX295" fmla="*/ 811201 w 962938"/>
                <a:gd name="connsiteY295" fmla="*/ 640057 h 696288"/>
                <a:gd name="connsiteX296" fmla="*/ 812371 w 962938"/>
                <a:gd name="connsiteY296" fmla="*/ 639125 h 696288"/>
                <a:gd name="connsiteX297" fmla="*/ 813683 w 962938"/>
                <a:gd name="connsiteY297" fmla="*/ 637023 h 696288"/>
                <a:gd name="connsiteX298" fmla="*/ 814615 w 962938"/>
                <a:gd name="connsiteY298" fmla="*/ 636074 h 696288"/>
                <a:gd name="connsiteX299" fmla="*/ 816717 w 962938"/>
                <a:gd name="connsiteY299" fmla="*/ 635490 h 696288"/>
                <a:gd name="connsiteX300" fmla="*/ 822312 w 962938"/>
                <a:gd name="connsiteY300" fmla="*/ 635838 h 696288"/>
                <a:gd name="connsiteX301" fmla="*/ 825110 w 962938"/>
                <a:gd name="connsiteY301" fmla="*/ 635600 h 696288"/>
                <a:gd name="connsiteX302" fmla="*/ 826642 w 962938"/>
                <a:gd name="connsiteY302" fmla="*/ 634542 h 696288"/>
                <a:gd name="connsiteX303" fmla="*/ 826295 w 962938"/>
                <a:gd name="connsiteY303" fmla="*/ 633024 h 696288"/>
                <a:gd name="connsiteX304" fmla="*/ 825457 w 962938"/>
                <a:gd name="connsiteY304" fmla="*/ 631396 h 696288"/>
                <a:gd name="connsiteX305" fmla="*/ 825805 w 962938"/>
                <a:gd name="connsiteY305" fmla="*/ 629879 h 696288"/>
                <a:gd name="connsiteX306" fmla="*/ 827227 w 962938"/>
                <a:gd name="connsiteY306" fmla="*/ 629184 h 696288"/>
                <a:gd name="connsiteX307" fmla="*/ 828744 w 962938"/>
                <a:gd name="connsiteY307" fmla="*/ 629294 h 696288"/>
                <a:gd name="connsiteX308" fmla="*/ 830373 w 962938"/>
                <a:gd name="connsiteY308" fmla="*/ 629642 h 696288"/>
                <a:gd name="connsiteX309" fmla="*/ 831763 w 962938"/>
                <a:gd name="connsiteY309" fmla="*/ 629642 h 696288"/>
                <a:gd name="connsiteX310" fmla="*/ 833154 w 962938"/>
                <a:gd name="connsiteY310" fmla="*/ 629184 h 696288"/>
                <a:gd name="connsiteX311" fmla="*/ 837927 w 962938"/>
                <a:gd name="connsiteY311" fmla="*/ 626624 h 696288"/>
                <a:gd name="connsiteX312" fmla="*/ 839097 w 962938"/>
                <a:gd name="connsiteY312" fmla="*/ 624869 h 696288"/>
                <a:gd name="connsiteX313" fmla="*/ 840282 w 962938"/>
                <a:gd name="connsiteY313" fmla="*/ 624300 h 696288"/>
                <a:gd name="connsiteX314" fmla="*/ 847726 w 962938"/>
                <a:gd name="connsiteY314" fmla="*/ 622072 h 696288"/>
                <a:gd name="connsiteX315" fmla="*/ 850048 w 962938"/>
                <a:gd name="connsiteY315" fmla="*/ 620681 h 696288"/>
                <a:gd name="connsiteX316" fmla="*/ 852514 w 962938"/>
                <a:gd name="connsiteY316" fmla="*/ 618231 h 696288"/>
                <a:gd name="connsiteX317" fmla="*/ 853905 w 962938"/>
                <a:gd name="connsiteY317" fmla="*/ 617647 h 696288"/>
                <a:gd name="connsiteX318" fmla="*/ 857050 w 962938"/>
                <a:gd name="connsiteY318" fmla="*/ 618579 h 696288"/>
                <a:gd name="connsiteX319" fmla="*/ 858567 w 962938"/>
                <a:gd name="connsiteY319" fmla="*/ 618579 h 696288"/>
                <a:gd name="connsiteX320" fmla="*/ 860891 w 962938"/>
                <a:gd name="connsiteY320" fmla="*/ 617536 h 696288"/>
                <a:gd name="connsiteX321" fmla="*/ 862281 w 962938"/>
                <a:gd name="connsiteY321" fmla="*/ 615782 h 696288"/>
                <a:gd name="connsiteX322" fmla="*/ 862281 w 962938"/>
                <a:gd name="connsiteY322" fmla="*/ 613680 h 696288"/>
                <a:gd name="connsiteX323" fmla="*/ 860543 w 962938"/>
                <a:gd name="connsiteY323" fmla="*/ 611452 h 696288"/>
                <a:gd name="connsiteX324" fmla="*/ 864731 w 962938"/>
                <a:gd name="connsiteY324" fmla="*/ 610630 h 696288"/>
                <a:gd name="connsiteX325" fmla="*/ 877327 w 962938"/>
                <a:gd name="connsiteY325" fmla="*/ 605493 h 696288"/>
                <a:gd name="connsiteX326" fmla="*/ 880140 w 962938"/>
                <a:gd name="connsiteY326" fmla="*/ 604909 h 696288"/>
                <a:gd name="connsiteX327" fmla="*/ 879444 w 962938"/>
                <a:gd name="connsiteY327" fmla="*/ 606426 h 696288"/>
                <a:gd name="connsiteX328" fmla="*/ 877437 w 962938"/>
                <a:gd name="connsiteY328" fmla="*/ 607959 h 696288"/>
                <a:gd name="connsiteX329" fmla="*/ 871969 w 962938"/>
                <a:gd name="connsiteY329" fmla="*/ 610883 h 696288"/>
                <a:gd name="connsiteX330" fmla="*/ 871274 w 962938"/>
                <a:gd name="connsiteY330" fmla="*/ 611230 h 696288"/>
                <a:gd name="connsiteX331" fmla="*/ 871037 w 962938"/>
                <a:gd name="connsiteY331" fmla="*/ 611799 h 696288"/>
                <a:gd name="connsiteX332" fmla="*/ 871495 w 962938"/>
                <a:gd name="connsiteY332" fmla="*/ 612621 h 696288"/>
                <a:gd name="connsiteX333" fmla="*/ 872317 w 962938"/>
                <a:gd name="connsiteY333" fmla="*/ 612969 h 696288"/>
                <a:gd name="connsiteX334" fmla="*/ 872791 w 962938"/>
                <a:gd name="connsiteY334" fmla="*/ 612621 h 696288"/>
                <a:gd name="connsiteX335" fmla="*/ 873139 w 962938"/>
                <a:gd name="connsiteY335" fmla="*/ 611910 h 696288"/>
                <a:gd name="connsiteX336" fmla="*/ 873723 w 962938"/>
                <a:gd name="connsiteY336" fmla="*/ 611452 h 696288"/>
                <a:gd name="connsiteX337" fmla="*/ 874893 w 962938"/>
                <a:gd name="connsiteY337" fmla="*/ 610993 h 696288"/>
                <a:gd name="connsiteX338" fmla="*/ 885751 w 962938"/>
                <a:gd name="connsiteY338" fmla="*/ 603060 h 696288"/>
                <a:gd name="connsiteX339" fmla="*/ 892768 w 962938"/>
                <a:gd name="connsiteY339" fmla="*/ 599804 h 696288"/>
                <a:gd name="connsiteX340" fmla="*/ 896608 w 962938"/>
                <a:gd name="connsiteY340" fmla="*/ 595821 h 696288"/>
                <a:gd name="connsiteX341" fmla="*/ 897651 w 962938"/>
                <a:gd name="connsiteY341" fmla="*/ 594304 h 696288"/>
                <a:gd name="connsiteX342" fmla="*/ 897303 w 962938"/>
                <a:gd name="connsiteY342" fmla="*/ 592913 h 696288"/>
                <a:gd name="connsiteX343" fmla="*/ 896134 w 962938"/>
                <a:gd name="connsiteY343" fmla="*/ 591633 h 696288"/>
                <a:gd name="connsiteX344" fmla="*/ 895439 w 962938"/>
                <a:gd name="connsiteY344" fmla="*/ 590242 h 696288"/>
                <a:gd name="connsiteX345" fmla="*/ 895549 w 962938"/>
                <a:gd name="connsiteY345" fmla="*/ 588852 h 696288"/>
                <a:gd name="connsiteX346" fmla="*/ 896829 w 962938"/>
                <a:gd name="connsiteY346" fmla="*/ 588030 h 696288"/>
                <a:gd name="connsiteX347" fmla="*/ 899975 w 962938"/>
                <a:gd name="connsiteY347" fmla="*/ 587571 h 696288"/>
                <a:gd name="connsiteX348" fmla="*/ 901492 w 962938"/>
                <a:gd name="connsiteY348" fmla="*/ 588156 h 696288"/>
                <a:gd name="connsiteX349" fmla="*/ 901839 w 962938"/>
                <a:gd name="connsiteY349" fmla="*/ 589784 h 696288"/>
                <a:gd name="connsiteX350" fmla="*/ 901017 w 962938"/>
                <a:gd name="connsiteY350" fmla="*/ 592581 h 696288"/>
                <a:gd name="connsiteX351" fmla="*/ 903230 w 962938"/>
                <a:gd name="connsiteY351" fmla="*/ 591649 h 696288"/>
                <a:gd name="connsiteX352" fmla="*/ 906738 w 962938"/>
                <a:gd name="connsiteY352" fmla="*/ 588267 h 696288"/>
                <a:gd name="connsiteX353" fmla="*/ 910468 w 962938"/>
                <a:gd name="connsiteY353" fmla="*/ 586386 h 696288"/>
                <a:gd name="connsiteX354" fmla="*/ 916284 w 962938"/>
                <a:gd name="connsiteY354" fmla="*/ 582071 h 696288"/>
                <a:gd name="connsiteX355" fmla="*/ 925387 w 962938"/>
                <a:gd name="connsiteY355" fmla="*/ 572051 h 696288"/>
                <a:gd name="connsiteX356" fmla="*/ 932167 w 962938"/>
                <a:gd name="connsiteY356" fmla="*/ 568179 h 696288"/>
                <a:gd name="connsiteX357" fmla="*/ 939611 w 962938"/>
                <a:gd name="connsiteY357" fmla="*/ 561779 h 696288"/>
                <a:gd name="connsiteX358" fmla="*/ 947086 w 962938"/>
                <a:gd name="connsiteY358" fmla="*/ 557812 h 696288"/>
                <a:gd name="connsiteX359" fmla="*/ 959224 w 962938"/>
                <a:gd name="connsiteY359" fmla="*/ 545927 h 696288"/>
                <a:gd name="connsiteX360" fmla="*/ 961090 w 962938"/>
                <a:gd name="connsiteY360" fmla="*/ 544631 h 696288"/>
                <a:gd name="connsiteX361" fmla="*/ 962480 w 962938"/>
                <a:gd name="connsiteY361" fmla="*/ 543240 h 696288"/>
                <a:gd name="connsiteX362" fmla="*/ 962939 w 962938"/>
                <a:gd name="connsiteY362" fmla="*/ 541597 h 696288"/>
                <a:gd name="connsiteX363" fmla="*/ 960900 w 962938"/>
                <a:gd name="connsiteY363" fmla="*/ 541407 h 696288"/>
                <a:gd name="connsiteX364" fmla="*/ 936751 w 962938"/>
                <a:gd name="connsiteY364" fmla="*/ 518791 h 696288"/>
                <a:gd name="connsiteX365" fmla="*/ 938268 w 962938"/>
                <a:gd name="connsiteY365" fmla="*/ 518333 h 696288"/>
                <a:gd name="connsiteX366" fmla="*/ 939785 w 962938"/>
                <a:gd name="connsiteY366" fmla="*/ 517163 h 696288"/>
                <a:gd name="connsiteX367" fmla="*/ 942235 w 962938"/>
                <a:gd name="connsiteY367" fmla="*/ 514018 h 696288"/>
                <a:gd name="connsiteX368" fmla="*/ 944005 w 962938"/>
                <a:gd name="connsiteY368" fmla="*/ 512264 h 696288"/>
                <a:gd name="connsiteX369" fmla="*/ 944352 w 962938"/>
                <a:gd name="connsiteY369" fmla="*/ 512153 h 696288"/>
                <a:gd name="connsiteX370" fmla="*/ 944700 w 962938"/>
                <a:gd name="connsiteY370" fmla="*/ 511806 h 696288"/>
                <a:gd name="connsiteX371" fmla="*/ 944937 w 962938"/>
                <a:gd name="connsiteY371" fmla="*/ 511110 h 696288"/>
                <a:gd name="connsiteX372" fmla="*/ 935945 w 962938"/>
                <a:gd name="connsiteY372" fmla="*/ 514603 h 696288"/>
                <a:gd name="connsiteX373" fmla="*/ 934317 w 962938"/>
                <a:gd name="connsiteY373" fmla="*/ 515994 h 696288"/>
                <a:gd name="connsiteX374" fmla="*/ 934080 w 962938"/>
                <a:gd name="connsiteY374" fmla="*/ 517969 h 696288"/>
                <a:gd name="connsiteX375" fmla="*/ 935123 w 962938"/>
                <a:gd name="connsiteY375" fmla="*/ 518791 h 696288"/>
                <a:gd name="connsiteX376" fmla="*/ 936751 w 962938"/>
                <a:gd name="connsiteY376" fmla="*/ 518791 h 696288"/>
                <a:gd name="connsiteX377" fmla="*/ 675127 w 962938"/>
                <a:gd name="connsiteY377" fmla="*/ 113348 h 696288"/>
                <a:gd name="connsiteX378" fmla="*/ 675127 w 962938"/>
                <a:gd name="connsiteY378" fmla="*/ 113348 h 696288"/>
                <a:gd name="connsiteX379" fmla="*/ 675127 w 962938"/>
                <a:gd name="connsiteY379" fmla="*/ 113348 h 696288"/>
                <a:gd name="connsiteX380" fmla="*/ 675127 w 962938"/>
                <a:gd name="connsiteY380" fmla="*/ 113348 h 696288"/>
                <a:gd name="connsiteX381" fmla="*/ 354379 w 962938"/>
                <a:gd name="connsiteY381" fmla="*/ 182634 h 696288"/>
                <a:gd name="connsiteX382" fmla="*/ 355311 w 962938"/>
                <a:gd name="connsiteY382" fmla="*/ 182982 h 696288"/>
                <a:gd name="connsiteX383" fmla="*/ 357903 w 962938"/>
                <a:gd name="connsiteY383" fmla="*/ 181812 h 696288"/>
                <a:gd name="connsiteX384" fmla="*/ 361507 w 962938"/>
                <a:gd name="connsiteY384" fmla="*/ 177609 h 696288"/>
                <a:gd name="connsiteX385" fmla="*/ 363830 w 962938"/>
                <a:gd name="connsiteY385" fmla="*/ 175633 h 696288"/>
                <a:gd name="connsiteX386" fmla="*/ 363720 w 962938"/>
                <a:gd name="connsiteY386" fmla="*/ 175048 h 696288"/>
                <a:gd name="connsiteX387" fmla="*/ 363372 w 962938"/>
                <a:gd name="connsiteY387" fmla="*/ 174590 h 696288"/>
                <a:gd name="connsiteX388" fmla="*/ 362550 w 962938"/>
                <a:gd name="connsiteY388" fmla="*/ 173894 h 696288"/>
                <a:gd name="connsiteX389" fmla="*/ 361855 w 962938"/>
                <a:gd name="connsiteY389" fmla="*/ 173894 h 696288"/>
                <a:gd name="connsiteX390" fmla="*/ 361159 w 962938"/>
                <a:gd name="connsiteY390" fmla="*/ 174590 h 696288"/>
                <a:gd name="connsiteX391" fmla="*/ 360116 w 962938"/>
                <a:gd name="connsiteY391" fmla="*/ 175175 h 696288"/>
                <a:gd name="connsiteX392" fmla="*/ 358725 w 962938"/>
                <a:gd name="connsiteY392" fmla="*/ 174716 h 696288"/>
                <a:gd name="connsiteX393" fmla="*/ 357682 w 962938"/>
                <a:gd name="connsiteY393" fmla="*/ 176107 h 696288"/>
                <a:gd name="connsiteX394" fmla="*/ 354980 w 962938"/>
                <a:gd name="connsiteY394" fmla="*/ 177624 h 696288"/>
                <a:gd name="connsiteX395" fmla="*/ 353937 w 962938"/>
                <a:gd name="connsiteY395" fmla="*/ 178904 h 696288"/>
                <a:gd name="connsiteX396" fmla="*/ 353699 w 962938"/>
                <a:gd name="connsiteY396" fmla="*/ 180074 h 696288"/>
                <a:gd name="connsiteX397" fmla="*/ 353810 w 962938"/>
                <a:gd name="connsiteY397" fmla="*/ 181496 h 696288"/>
                <a:gd name="connsiteX398" fmla="*/ 354379 w 962938"/>
                <a:gd name="connsiteY398" fmla="*/ 182634 h 696288"/>
                <a:gd name="connsiteX399" fmla="*/ 365806 w 962938"/>
                <a:gd name="connsiteY399" fmla="*/ 170497 h 696288"/>
                <a:gd name="connsiteX400" fmla="*/ 366264 w 962938"/>
                <a:gd name="connsiteY400" fmla="*/ 171903 h 696288"/>
                <a:gd name="connsiteX401" fmla="*/ 366501 w 962938"/>
                <a:gd name="connsiteY401" fmla="*/ 173658 h 696288"/>
                <a:gd name="connsiteX402" fmla="*/ 367671 w 962938"/>
                <a:gd name="connsiteY402" fmla="*/ 174827 h 696288"/>
                <a:gd name="connsiteX403" fmla="*/ 368603 w 962938"/>
                <a:gd name="connsiteY403" fmla="*/ 174353 h 696288"/>
                <a:gd name="connsiteX404" fmla="*/ 371305 w 962938"/>
                <a:gd name="connsiteY404" fmla="*/ 170844 h 696288"/>
                <a:gd name="connsiteX405" fmla="*/ 373171 w 962938"/>
                <a:gd name="connsiteY405" fmla="*/ 169564 h 696288"/>
                <a:gd name="connsiteX406" fmla="*/ 375273 w 962938"/>
                <a:gd name="connsiteY406" fmla="*/ 167225 h 696288"/>
                <a:gd name="connsiteX407" fmla="*/ 377011 w 962938"/>
                <a:gd name="connsiteY407" fmla="*/ 164317 h 696288"/>
                <a:gd name="connsiteX408" fmla="*/ 378054 w 962938"/>
                <a:gd name="connsiteY408" fmla="*/ 161283 h 696288"/>
                <a:gd name="connsiteX409" fmla="*/ 378291 w 962938"/>
                <a:gd name="connsiteY409" fmla="*/ 160935 h 696288"/>
                <a:gd name="connsiteX410" fmla="*/ 378291 w 962938"/>
                <a:gd name="connsiteY410" fmla="*/ 160477 h 696288"/>
                <a:gd name="connsiteX411" fmla="*/ 378180 w 962938"/>
                <a:gd name="connsiteY411" fmla="*/ 159655 h 696288"/>
                <a:gd name="connsiteX412" fmla="*/ 376663 w 962938"/>
                <a:gd name="connsiteY412" fmla="*/ 160113 h 696288"/>
                <a:gd name="connsiteX413" fmla="*/ 375730 w 962938"/>
                <a:gd name="connsiteY413" fmla="*/ 161046 h 696288"/>
                <a:gd name="connsiteX414" fmla="*/ 374213 w 962938"/>
                <a:gd name="connsiteY414" fmla="*/ 163717 h 696288"/>
                <a:gd name="connsiteX415" fmla="*/ 373171 w 962938"/>
                <a:gd name="connsiteY415" fmla="*/ 161614 h 696288"/>
                <a:gd name="connsiteX416" fmla="*/ 372001 w 962938"/>
                <a:gd name="connsiteY416" fmla="*/ 162895 h 696288"/>
                <a:gd name="connsiteX417" fmla="*/ 370262 w 962938"/>
                <a:gd name="connsiteY417" fmla="*/ 167794 h 696288"/>
                <a:gd name="connsiteX418" fmla="*/ 369330 w 962938"/>
                <a:gd name="connsiteY418" fmla="*/ 167083 h 696288"/>
                <a:gd name="connsiteX419" fmla="*/ 369567 w 962938"/>
                <a:gd name="connsiteY419" fmla="*/ 166735 h 696288"/>
                <a:gd name="connsiteX420" fmla="*/ 369678 w 962938"/>
                <a:gd name="connsiteY420" fmla="*/ 166624 h 696288"/>
                <a:gd name="connsiteX421" fmla="*/ 369788 w 962938"/>
                <a:gd name="connsiteY421" fmla="*/ 166514 h 696288"/>
                <a:gd name="connsiteX422" fmla="*/ 369899 w 962938"/>
                <a:gd name="connsiteY422" fmla="*/ 165818 h 696288"/>
                <a:gd name="connsiteX423" fmla="*/ 368476 w 962938"/>
                <a:gd name="connsiteY423" fmla="*/ 166166 h 696288"/>
                <a:gd name="connsiteX424" fmla="*/ 367433 w 962938"/>
                <a:gd name="connsiteY424" fmla="*/ 166624 h 696288"/>
                <a:gd name="connsiteX425" fmla="*/ 366738 w 962938"/>
                <a:gd name="connsiteY425" fmla="*/ 167557 h 696288"/>
                <a:gd name="connsiteX426" fmla="*/ 366391 w 962938"/>
                <a:gd name="connsiteY426" fmla="*/ 168726 h 696288"/>
                <a:gd name="connsiteX427" fmla="*/ 366043 w 962938"/>
                <a:gd name="connsiteY427" fmla="*/ 168616 h 696288"/>
                <a:gd name="connsiteX428" fmla="*/ 365584 w 962938"/>
                <a:gd name="connsiteY428" fmla="*/ 168726 h 696288"/>
                <a:gd name="connsiteX429" fmla="*/ 364889 w 962938"/>
                <a:gd name="connsiteY429" fmla="*/ 168837 h 696288"/>
                <a:gd name="connsiteX430" fmla="*/ 364067 w 962938"/>
                <a:gd name="connsiteY430" fmla="*/ 169185 h 696288"/>
                <a:gd name="connsiteX431" fmla="*/ 364304 w 962938"/>
                <a:gd name="connsiteY431" fmla="*/ 170354 h 696288"/>
                <a:gd name="connsiteX432" fmla="*/ 365806 w 962938"/>
                <a:gd name="connsiteY432" fmla="*/ 170497 h 696288"/>
                <a:gd name="connsiteX433" fmla="*/ 354727 w 962938"/>
                <a:gd name="connsiteY433" fmla="*/ 222983 h 696288"/>
                <a:gd name="connsiteX434" fmla="*/ 355422 w 962938"/>
                <a:gd name="connsiteY434" fmla="*/ 219363 h 696288"/>
                <a:gd name="connsiteX435" fmla="*/ 355422 w 962938"/>
                <a:gd name="connsiteY435" fmla="*/ 217625 h 696288"/>
                <a:gd name="connsiteX436" fmla="*/ 354142 w 962938"/>
                <a:gd name="connsiteY436" fmla="*/ 217735 h 696288"/>
                <a:gd name="connsiteX437" fmla="*/ 352277 w 962938"/>
                <a:gd name="connsiteY437" fmla="*/ 219016 h 696288"/>
                <a:gd name="connsiteX438" fmla="*/ 350886 w 962938"/>
                <a:gd name="connsiteY438" fmla="*/ 220438 h 696288"/>
                <a:gd name="connsiteX439" fmla="*/ 349258 w 962938"/>
                <a:gd name="connsiteY439" fmla="*/ 222635 h 696288"/>
                <a:gd name="connsiteX440" fmla="*/ 348911 w 962938"/>
                <a:gd name="connsiteY440" fmla="*/ 224389 h 696288"/>
                <a:gd name="connsiteX441" fmla="*/ 350302 w 962938"/>
                <a:gd name="connsiteY441" fmla="*/ 229162 h 696288"/>
                <a:gd name="connsiteX442" fmla="*/ 353684 w 962938"/>
                <a:gd name="connsiteY442" fmla="*/ 225195 h 696288"/>
                <a:gd name="connsiteX443" fmla="*/ 354727 w 962938"/>
                <a:gd name="connsiteY443" fmla="*/ 222983 h 696288"/>
                <a:gd name="connsiteX444" fmla="*/ 726680 w 962938"/>
                <a:gd name="connsiteY444" fmla="*/ 614549 h 696288"/>
                <a:gd name="connsiteX445" fmla="*/ 725858 w 962938"/>
                <a:gd name="connsiteY445" fmla="*/ 610582 h 696288"/>
                <a:gd name="connsiteX446" fmla="*/ 721054 w 962938"/>
                <a:gd name="connsiteY446" fmla="*/ 598113 h 696288"/>
                <a:gd name="connsiteX447" fmla="*/ 719885 w 962938"/>
                <a:gd name="connsiteY447" fmla="*/ 591459 h 696288"/>
                <a:gd name="connsiteX448" fmla="*/ 719063 w 962938"/>
                <a:gd name="connsiteY448" fmla="*/ 588788 h 696288"/>
                <a:gd name="connsiteX449" fmla="*/ 717435 w 962938"/>
                <a:gd name="connsiteY449" fmla="*/ 586449 h 696288"/>
                <a:gd name="connsiteX450" fmla="*/ 715222 w 962938"/>
                <a:gd name="connsiteY450" fmla="*/ 584837 h 696288"/>
                <a:gd name="connsiteX451" fmla="*/ 712899 w 962938"/>
                <a:gd name="connsiteY451" fmla="*/ 583541 h 696288"/>
                <a:gd name="connsiteX452" fmla="*/ 711034 w 962938"/>
                <a:gd name="connsiteY452" fmla="*/ 581913 h 696288"/>
                <a:gd name="connsiteX453" fmla="*/ 708932 w 962938"/>
                <a:gd name="connsiteY453" fmla="*/ 577014 h 696288"/>
                <a:gd name="connsiteX454" fmla="*/ 708095 w 962938"/>
                <a:gd name="connsiteY454" fmla="*/ 575971 h 696288"/>
                <a:gd name="connsiteX455" fmla="*/ 707399 w 962938"/>
                <a:gd name="connsiteY455" fmla="*/ 574691 h 696288"/>
                <a:gd name="connsiteX456" fmla="*/ 707288 w 962938"/>
                <a:gd name="connsiteY456" fmla="*/ 572462 h 696288"/>
                <a:gd name="connsiteX457" fmla="*/ 707636 w 962938"/>
                <a:gd name="connsiteY457" fmla="*/ 571072 h 696288"/>
                <a:gd name="connsiteX458" fmla="*/ 708569 w 962938"/>
                <a:gd name="connsiteY458" fmla="*/ 569665 h 696288"/>
                <a:gd name="connsiteX459" fmla="*/ 710339 w 962938"/>
                <a:gd name="connsiteY459" fmla="*/ 567452 h 696288"/>
                <a:gd name="connsiteX460" fmla="*/ 711271 w 962938"/>
                <a:gd name="connsiteY460" fmla="*/ 570376 h 696288"/>
                <a:gd name="connsiteX461" fmla="*/ 710924 w 962938"/>
                <a:gd name="connsiteY461" fmla="*/ 573047 h 696288"/>
                <a:gd name="connsiteX462" fmla="*/ 711161 w 962938"/>
                <a:gd name="connsiteY462" fmla="*/ 575734 h 696288"/>
                <a:gd name="connsiteX463" fmla="*/ 713831 w 962938"/>
                <a:gd name="connsiteY463" fmla="*/ 578531 h 696288"/>
                <a:gd name="connsiteX464" fmla="*/ 718494 w 962938"/>
                <a:gd name="connsiteY464" fmla="*/ 580981 h 696288"/>
                <a:gd name="connsiteX465" fmla="*/ 720248 w 962938"/>
                <a:gd name="connsiteY465" fmla="*/ 582277 h 696288"/>
                <a:gd name="connsiteX466" fmla="*/ 722018 w 962938"/>
                <a:gd name="connsiteY466" fmla="*/ 584252 h 696288"/>
                <a:gd name="connsiteX467" fmla="*/ 724468 w 962938"/>
                <a:gd name="connsiteY467" fmla="*/ 589152 h 696288"/>
                <a:gd name="connsiteX468" fmla="*/ 726333 w 962938"/>
                <a:gd name="connsiteY468" fmla="*/ 594746 h 696288"/>
                <a:gd name="connsiteX469" fmla="*/ 729241 w 962938"/>
                <a:gd name="connsiteY469" fmla="*/ 607106 h 696288"/>
                <a:gd name="connsiteX470" fmla="*/ 729589 w 962938"/>
                <a:gd name="connsiteY470" fmla="*/ 610266 h 696288"/>
                <a:gd name="connsiteX471" fmla="*/ 729351 w 962938"/>
                <a:gd name="connsiteY471" fmla="*/ 616793 h 696288"/>
                <a:gd name="connsiteX472" fmla="*/ 729936 w 962938"/>
                <a:gd name="connsiteY472" fmla="*/ 623321 h 696288"/>
                <a:gd name="connsiteX473" fmla="*/ 728545 w 962938"/>
                <a:gd name="connsiteY473" fmla="*/ 630085 h 696288"/>
                <a:gd name="connsiteX474" fmla="*/ 728782 w 962938"/>
                <a:gd name="connsiteY474" fmla="*/ 633467 h 696288"/>
                <a:gd name="connsiteX475" fmla="*/ 728545 w 962938"/>
                <a:gd name="connsiteY475" fmla="*/ 635790 h 696288"/>
                <a:gd name="connsiteX476" fmla="*/ 724594 w 962938"/>
                <a:gd name="connsiteY476" fmla="*/ 649081 h 696288"/>
                <a:gd name="connsiteX477" fmla="*/ 724357 w 962938"/>
                <a:gd name="connsiteY477" fmla="*/ 652116 h 696288"/>
                <a:gd name="connsiteX478" fmla="*/ 724705 w 962938"/>
                <a:gd name="connsiteY478" fmla="*/ 655371 h 696288"/>
                <a:gd name="connsiteX479" fmla="*/ 725400 w 962938"/>
                <a:gd name="connsiteY479" fmla="*/ 658627 h 696288"/>
                <a:gd name="connsiteX480" fmla="*/ 727723 w 962938"/>
                <a:gd name="connsiteY480" fmla="*/ 655941 h 696288"/>
                <a:gd name="connsiteX481" fmla="*/ 729351 w 962938"/>
                <a:gd name="connsiteY481" fmla="*/ 646142 h 696288"/>
                <a:gd name="connsiteX482" fmla="*/ 730869 w 962938"/>
                <a:gd name="connsiteY482" fmla="*/ 642064 h 696288"/>
                <a:gd name="connsiteX483" fmla="*/ 733666 w 962938"/>
                <a:gd name="connsiteY483" fmla="*/ 639615 h 696288"/>
                <a:gd name="connsiteX484" fmla="*/ 737759 w 962938"/>
                <a:gd name="connsiteY484" fmla="*/ 637734 h 696288"/>
                <a:gd name="connsiteX485" fmla="*/ 742074 w 962938"/>
                <a:gd name="connsiteY485" fmla="*/ 636565 h 696288"/>
                <a:gd name="connsiteX486" fmla="*/ 745677 w 962938"/>
                <a:gd name="connsiteY486" fmla="*/ 636328 h 696288"/>
                <a:gd name="connsiteX487" fmla="*/ 744855 w 962938"/>
                <a:gd name="connsiteY487" fmla="*/ 635047 h 696288"/>
                <a:gd name="connsiteX488" fmla="*/ 742532 w 962938"/>
                <a:gd name="connsiteY488" fmla="*/ 632471 h 696288"/>
                <a:gd name="connsiteX489" fmla="*/ 741837 w 962938"/>
                <a:gd name="connsiteY489" fmla="*/ 631302 h 696288"/>
                <a:gd name="connsiteX490" fmla="*/ 742184 w 962938"/>
                <a:gd name="connsiteY490" fmla="*/ 629784 h 696288"/>
                <a:gd name="connsiteX491" fmla="*/ 743464 w 962938"/>
                <a:gd name="connsiteY491" fmla="*/ 629200 h 696288"/>
                <a:gd name="connsiteX492" fmla="*/ 744855 w 962938"/>
                <a:gd name="connsiteY492" fmla="*/ 628963 h 696288"/>
                <a:gd name="connsiteX493" fmla="*/ 745330 w 962938"/>
                <a:gd name="connsiteY493" fmla="*/ 628141 h 696288"/>
                <a:gd name="connsiteX494" fmla="*/ 745330 w 962938"/>
                <a:gd name="connsiteY494" fmla="*/ 625343 h 696288"/>
                <a:gd name="connsiteX495" fmla="*/ 746262 w 962938"/>
                <a:gd name="connsiteY495" fmla="*/ 622546 h 696288"/>
                <a:gd name="connsiteX496" fmla="*/ 750134 w 962938"/>
                <a:gd name="connsiteY496" fmla="*/ 615782 h 696288"/>
                <a:gd name="connsiteX497" fmla="*/ 751066 w 962938"/>
                <a:gd name="connsiteY497" fmla="*/ 614613 h 696288"/>
                <a:gd name="connsiteX498" fmla="*/ 752347 w 962938"/>
                <a:gd name="connsiteY498" fmla="*/ 613917 h 696288"/>
                <a:gd name="connsiteX499" fmla="*/ 754907 w 962938"/>
                <a:gd name="connsiteY499" fmla="*/ 613332 h 696288"/>
                <a:gd name="connsiteX500" fmla="*/ 755144 w 962938"/>
                <a:gd name="connsiteY500" fmla="*/ 612637 h 696288"/>
                <a:gd name="connsiteX501" fmla="*/ 756772 w 962938"/>
                <a:gd name="connsiteY501" fmla="*/ 608544 h 696288"/>
                <a:gd name="connsiteX502" fmla="*/ 757008 w 962938"/>
                <a:gd name="connsiteY502" fmla="*/ 606916 h 696288"/>
                <a:gd name="connsiteX503" fmla="*/ 756551 w 962938"/>
                <a:gd name="connsiteY503" fmla="*/ 606331 h 696288"/>
                <a:gd name="connsiteX504" fmla="*/ 755159 w 962938"/>
                <a:gd name="connsiteY504" fmla="*/ 605635 h 696288"/>
                <a:gd name="connsiteX505" fmla="*/ 756092 w 962938"/>
                <a:gd name="connsiteY505" fmla="*/ 604356 h 696288"/>
                <a:gd name="connsiteX506" fmla="*/ 756440 w 962938"/>
                <a:gd name="connsiteY506" fmla="*/ 604008 h 696288"/>
                <a:gd name="connsiteX507" fmla="*/ 755744 w 962938"/>
                <a:gd name="connsiteY507" fmla="*/ 602965 h 696288"/>
                <a:gd name="connsiteX508" fmla="*/ 754812 w 962938"/>
                <a:gd name="connsiteY508" fmla="*/ 601795 h 696288"/>
                <a:gd name="connsiteX509" fmla="*/ 754354 w 962938"/>
                <a:gd name="connsiteY509" fmla="*/ 601337 h 696288"/>
                <a:gd name="connsiteX510" fmla="*/ 754006 w 962938"/>
                <a:gd name="connsiteY510" fmla="*/ 601226 h 696288"/>
                <a:gd name="connsiteX511" fmla="*/ 753310 w 962938"/>
                <a:gd name="connsiteY511" fmla="*/ 600989 h 696288"/>
                <a:gd name="connsiteX512" fmla="*/ 752852 w 962938"/>
                <a:gd name="connsiteY512" fmla="*/ 600641 h 696288"/>
                <a:gd name="connsiteX513" fmla="*/ 748901 w 962938"/>
                <a:gd name="connsiteY513" fmla="*/ 596911 h 696288"/>
                <a:gd name="connsiteX514" fmla="*/ 745155 w 962938"/>
                <a:gd name="connsiteY514" fmla="*/ 593182 h 696288"/>
                <a:gd name="connsiteX515" fmla="*/ 744223 w 962938"/>
                <a:gd name="connsiteY515" fmla="*/ 592360 h 696288"/>
                <a:gd name="connsiteX516" fmla="*/ 745614 w 962938"/>
                <a:gd name="connsiteY516" fmla="*/ 590843 h 696288"/>
                <a:gd name="connsiteX517" fmla="*/ 749944 w 962938"/>
                <a:gd name="connsiteY517" fmla="*/ 586528 h 696288"/>
                <a:gd name="connsiteX518" fmla="*/ 755539 w 962938"/>
                <a:gd name="connsiteY518" fmla="*/ 580918 h 696288"/>
                <a:gd name="connsiteX519" fmla="*/ 761497 w 962938"/>
                <a:gd name="connsiteY519" fmla="*/ 574975 h 696288"/>
                <a:gd name="connsiteX520" fmla="*/ 766381 w 962938"/>
                <a:gd name="connsiteY520" fmla="*/ 570076 h 696288"/>
                <a:gd name="connsiteX521" fmla="*/ 767898 w 962938"/>
                <a:gd name="connsiteY521" fmla="*/ 568322 h 696288"/>
                <a:gd name="connsiteX522" fmla="*/ 765575 w 962938"/>
                <a:gd name="connsiteY522" fmla="*/ 566220 h 696288"/>
                <a:gd name="connsiteX523" fmla="*/ 763362 w 962938"/>
                <a:gd name="connsiteY523" fmla="*/ 564007 h 696288"/>
                <a:gd name="connsiteX524" fmla="*/ 761039 w 962938"/>
                <a:gd name="connsiteY524" fmla="*/ 561684 h 696288"/>
                <a:gd name="connsiteX525" fmla="*/ 757988 w 962938"/>
                <a:gd name="connsiteY525" fmla="*/ 558412 h 696288"/>
                <a:gd name="connsiteX526" fmla="*/ 757530 w 962938"/>
                <a:gd name="connsiteY526" fmla="*/ 555615 h 696288"/>
                <a:gd name="connsiteX527" fmla="*/ 756250 w 962938"/>
                <a:gd name="connsiteY527" fmla="*/ 548503 h 696288"/>
                <a:gd name="connsiteX528" fmla="*/ 755081 w 962938"/>
                <a:gd name="connsiteY528" fmla="*/ 541375 h 696288"/>
                <a:gd name="connsiteX529" fmla="*/ 753801 w 962938"/>
                <a:gd name="connsiteY529" fmla="*/ 534374 h 696288"/>
                <a:gd name="connsiteX530" fmla="*/ 752520 w 962938"/>
                <a:gd name="connsiteY530" fmla="*/ 527262 h 696288"/>
                <a:gd name="connsiteX531" fmla="*/ 751351 w 962938"/>
                <a:gd name="connsiteY531" fmla="*/ 520261 h 696288"/>
                <a:gd name="connsiteX532" fmla="*/ 750071 w 962938"/>
                <a:gd name="connsiteY532" fmla="*/ 513149 h 696288"/>
                <a:gd name="connsiteX533" fmla="*/ 748901 w 962938"/>
                <a:gd name="connsiteY533" fmla="*/ 506148 h 696288"/>
                <a:gd name="connsiteX534" fmla="*/ 747605 w 962938"/>
                <a:gd name="connsiteY534" fmla="*/ 499036 h 696288"/>
                <a:gd name="connsiteX535" fmla="*/ 746325 w 962938"/>
                <a:gd name="connsiteY535" fmla="*/ 492035 h 696288"/>
                <a:gd name="connsiteX536" fmla="*/ 745155 w 962938"/>
                <a:gd name="connsiteY536" fmla="*/ 484938 h 696288"/>
                <a:gd name="connsiteX537" fmla="*/ 743876 w 962938"/>
                <a:gd name="connsiteY537" fmla="*/ 477937 h 696288"/>
                <a:gd name="connsiteX538" fmla="*/ 742596 w 962938"/>
                <a:gd name="connsiteY538" fmla="*/ 470825 h 696288"/>
                <a:gd name="connsiteX539" fmla="*/ 741426 w 962938"/>
                <a:gd name="connsiteY539" fmla="*/ 463824 h 696288"/>
                <a:gd name="connsiteX540" fmla="*/ 740145 w 962938"/>
                <a:gd name="connsiteY540" fmla="*/ 456712 h 696288"/>
                <a:gd name="connsiteX541" fmla="*/ 738865 w 962938"/>
                <a:gd name="connsiteY541" fmla="*/ 449711 h 696288"/>
                <a:gd name="connsiteX542" fmla="*/ 737696 w 962938"/>
                <a:gd name="connsiteY542" fmla="*/ 442709 h 696288"/>
                <a:gd name="connsiteX543" fmla="*/ 733713 w 962938"/>
                <a:gd name="connsiteY543" fmla="*/ 439785 h 696288"/>
                <a:gd name="connsiteX544" fmla="*/ 733713 w 962938"/>
                <a:gd name="connsiteY544" fmla="*/ 436877 h 696288"/>
                <a:gd name="connsiteX545" fmla="*/ 733950 w 962938"/>
                <a:gd name="connsiteY545" fmla="*/ 430935 h 696288"/>
                <a:gd name="connsiteX546" fmla="*/ 734298 w 962938"/>
                <a:gd name="connsiteY546" fmla="*/ 419398 h 696288"/>
                <a:gd name="connsiteX547" fmla="*/ 735025 w 962938"/>
                <a:gd name="connsiteY547" fmla="*/ 396292 h 696288"/>
                <a:gd name="connsiteX548" fmla="*/ 735484 w 962938"/>
                <a:gd name="connsiteY548" fmla="*/ 384739 h 696288"/>
                <a:gd name="connsiteX549" fmla="*/ 735831 w 962938"/>
                <a:gd name="connsiteY549" fmla="*/ 373202 h 696288"/>
                <a:gd name="connsiteX550" fmla="*/ 736179 w 962938"/>
                <a:gd name="connsiteY550" fmla="*/ 361760 h 696288"/>
                <a:gd name="connsiteX551" fmla="*/ 736526 w 962938"/>
                <a:gd name="connsiteY551" fmla="*/ 350239 h 696288"/>
                <a:gd name="connsiteX552" fmla="*/ 736874 w 962938"/>
                <a:gd name="connsiteY552" fmla="*/ 338686 h 696288"/>
                <a:gd name="connsiteX553" fmla="*/ 736985 w 962938"/>
                <a:gd name="connsiteY553" fmla="*/ 334956 h 696288"/>
                <a:gd name="connsiteX554" fmla="*/ 738265 w 962938"/>
                <a:gd name="connsiteY554" fmla="*/ 332048 h 696288"/>
                <a:gd name="connsiteX555" fmla="*/ 735815 w 962938"/>
                <a:gd name="connsiteY555" fmla="*/ 328318 h 696288"/>
                <a:gd name="connsiteX556" fmla="*/ 732876 w 962938"/>
                <a:gd name="connsiteY556" fmla="*/ 323751 h 696288"/>
                <a:gd name="connsiteX557" fmla="*/ 732876 w 962938"/>
                <a:gd name="connsiteY557" fmla="*/ 318156 h 696288"/>
                <a:gd name="connsiteX558" fmla="*/ 732528 w 962938"/>
                <a:gd name="connsiteY558" fmla="*/ 315595 h 696288"/>
                <a:gd name="connsiteX559" fmla="*/ 732291 w 962938"/>
                <a:gd name="connsiteY559" fmla="*/ 313952 h 696288"/>
                <a:gd name="connsiteX560" fmla="*/ 731943 w 962938"/>
                <a:gd name="connsiteY560" fmla="*/ 312909 h 696288"/>
                <a:gd name="connsiteX561" fmla="*/ 731248 w 962938"/>
                <a:gd name="connsiteY561" fmla="*/ 309748 h 696288"/>
                <a:gd name="connsiteX562" fmla="*/ 730204 w 962938"/>
                <a:gd name="connsiteY562" fmla="*/ 304865 h 696288"/>
                <a:gd name="connsiteX563" fmla="*/ 728814 w 962938"/>
                <a:gd name="connsiteY563" fmla="*/ 298574 h 696288"/>
                <a:gd name="connsiteX564" fmla="*/ 727186 w 962938"/>
                <a:gd name="connsiteY564" fmla="*/ 291210 h 696288"/>
                <a:gd name="connsiteX565" fmla="*/ 725321 w 962938"/>
                <a:gd name="connsiteY565" fmla="*/ 282802 h 696288"/>
                <a:gd name="connsiteX566" fmla="*/ 723346 w 962938"/>
                <a:gd name="connsiteY566" fmla="*/ 273936 h 696288"/>
                <a:gd name="connsiteX567" fmla="*/ 719253 w 962938"/>
                <a:gd name="connsiteY567" fmla="*/ 255618 h 696288"/>
                <a:gd name="connsiteX568" fmla="*/ 717277 w 962938"/>
                <a:gd name="connsiteY568" fmla="*/ 246752 h 696288"/>
                <a:gd name="connsiteX569" fmla="*/ 715412 w 962938"/>
                <a:gd name="connsiteY569" fmla="*/ 238471 h 696288"/>
                <a:gd name="connsiteX570" fmla="*/ 713673 w 962938"/>
                <a:gd name="connsiteY570" fmla="*/ 231106 h 696288"/>
                <a:gd name="connsiteX571" fmla="*/ 712283 w 962938"/>
                <a:gd name="connsiteY571" fmla="*/ 224816 h 696288"/>
                <a:gd name="connsiteX572" fmla="*/ 711239 w 962938"/>
                <a:gd name="connsiteY572" fmla="*/ 219917 h 696288"/>
                <a:gd name="connsiteX573" fmla="*/ 710544 w 962938"/>
                <a:gd name="connsiteY573" fmla="*/ 216882 h 696288"/>
                <a:gd name="connsiteX574" fmla="*/ 710307 w 962938"/>
                <a:gd name="connsiteY574" fmla="*/ 215712 h 696288"/>
                <a:gd name="connsiteX575" fmla="*/ 709612 w 962938"/>
                <a:gd name="connsiteY575" fmla="*/ 212457 h 696288"/>
                <a:gd name="connsiteX576" fmla="*/ 708427 w 962938"/>
                <a:gd name="connsiteY576" fmla="*/ 211525 h 696288"/>
                <a:gd name="connsiteX577" fmla="*/ 707146 w 962938"/>
                <a:gd name="connsiteY577" fmla="*/ 210703 h 696288"/>
                <a:gd name="connsiteX578" fmla="*/ 706451 w 962938"/>
                <a:gd name="connsiteY578" fmla="*/ 210465 h 696288"/>
                <a:gd name="connsiteX579" fmla="*/ 705171 w 962938"/>
                <a:gd name="connsiteY579" fmla="*/ 209407 h 696288"/>
                <a:gd name="connsiteX580" fmla="*/ 702263 w 962938"/>
                <a:gd name="connsiteY580" fmla="*/ 204508 h 696288"/>
                <a:gd name="connsiteX581" fmla="*/ 701568 w 962938"/>
                <a:gd name="connsiteY581" fmla="*/ 203812 h 696288"/>
                <a:gd name="connsiteX582" fmla="*/ 700746 w 962938"/>
                <a:gd name="connsiteY582" fmla="*/ 203227 h 696288"/>
                <a:gd name="connsiteX583" fmla="*/ 699813 w 962938"/>
                <a:gd name="connsiteY583" fmla="*/ 203117 h 696288"/>
                <a:gd name="connsiteX584" fmla="*/ 697948 w 962938"/>
                <a:gd name="connsiteY584" fmla="*/ 203117 h 696288"/>
                <a:gd name="connsiteX585" fmla="*/ 697127 w 962938"/>
                <a:gd name="connsiteY585" fmla="*/ 203353 h 696288"/>
                <a:gd name="connsiteX586" fmla="*/ 696305 w 962938"/>
                <a:gd name="connsiteY586" fmla="*/ 203591 h 696288"/>
                <a:gd name="connsiteX587" fmla="*/ 695578 w 962938"/>
                <a:gd name="connsiteY587" fmla="*/ 204065 h 696288"/>
                <a:gd name="connsiteX588" fmla="*/ 694993 w 962938"/>
                <a:gd name="connsiteY588" fmla="*/ 204523 h 696288"/>
                <a:gd name="connsiteX589" fmla="*/ 694534 w 962938"/>
                <a:gd name="connsiteY589" fmla="*/ 205108 h 696288"/>
                <a:gd name="connsiteX590" fmla="*/ 694186 w 962938"/>
                <a:gd name="connsiteY590" fmla="*/ 205930 h 696288"/>
                <a:gd name="connsiteX591" fmla="*/ 694076 w 962938"/>
                <a:gd name="connsiteY591" fmla="*/ 206752 h 696288"/>
                <a:gd name="connsiteX592" fmla="*/ 694186 w 962938"/>
                <a:gd name="connsiteY592" fmla="*/ 209549 h 696288"/>
                <a:gd name="connsiteX593" fmla="*/ 694076 w 962938"/>
                <a:gd name="connsiteY593" fmla="*/ 210497 h 696288"/>
                <a:gd name="connsiteX594" fmla="*/ 693729 w 962938"/>
                <a:gd name="connsiteY594" fmla="*/ 211193 h 696288"/>
                <a:gd name="connsiteX595" fmla="*/ 693381 w 962938"/>
                <a:gd name="connsiteY595" fmla="*/ 211888 h 696288"/>
                <a:gd name="connsiteX596" fmla="*/ 692337 w 962938"/>
                <a:gd name="connsiteY596" fmla="*/ 213168 h 696288"/>
                <a:gd name="connsiteX597" fmla="*/ 691168 w 962938"/>
                <a:gd name="connsiteY597" fmla="*/ 213990 h 696288"/>
                <a:gd name="connsiteX598" fmla="*/ 690820 w 962938"/>
                <a:gd name="connsiteY598" fmla="*/ 214227 h 696288"/>
                <a:gd name="connsiteX599" fmla="*/ 690473 w 962938"/>
                <a:gd name="connsiteY599" fmla="*/ 214227 h 696288"/>
                <a:gd name="connsiteX600" fmla="*/ 690125 w 962938"/>
                <a:gd name="connsiteY600" fmla="*/ 213879 h 696288"/>
                <a:gd name="connsiteX601" fmla="*/ 688956 w 962938"/>
                <a:gd name="connsiteY601" fmla="*/ 212599 h 696288"/>
                <a:gd name="connsiteX602" fmla="*/ 688023 w 962938"/>
                <a:gd name="connsiteY602" fmla="*/ 211082 h 696288"/>
                <a:gd name="connsiteX603" fmla="*/ 687328 w 962938"/>
                <a:gd name="connsiteY603" fmla="*/ 209328 h 696288"/>
                <a:gd name="connsiteX604" fmla="*/ 686506 w 962938"/>
                <a:gd name="connsiteY604" fmla="*/ 206056 h 696288"/>
                <a:gd name="connsiteX605" fmla="*/ 686269 w 962938"/>
                <a:gd name="connsiteY605" fmla="*/ 204318 h 696288"/>
                <a:gd name="connsiteX606" fmla="*/ 686269 w 962938"/>
                <a:gd name="connsiteY606" fmla="*/ 202911 h 696288"/>
                <a:gd name="connsiteX607" fmla="*/ 688592 w 962938"/>
                <a:gd name="connsiteY607" fmla="*/ 186712 h 696288"/>
                <a:gd name="connsiteX608" fmla="*/ 688592 w 962938"/>
                <a:gd name="connsiteY608" fmla="*/ 185542 h 696288"/>
                <a:gd name="connsiteX609" fmla="*/ 688134 w 962938"/>
                <a:gd name="connsiteY609" fmla="*/ 186364 h 696288"/>
                <a:gd name="connsiteX610" fmla="*/ 687091 w 962938"/>
                <a:gd name="connsiteY610" fmla="*/ 181702 h 696288"/>
                <a:gd name="connsiteX611" fmla="*/ 686617 w 962938"/>
                <a:gd name="connsiteY611" fmla="*/ 180406 h 696288"/>
                <a:gd name="connsiteX612" fmla="*/ 685447 w 962938"/>
                <a:gd name="connsiteY612" fmla="*/ 179236 h 696288"/>
                <a:gd name="connsiteX613" fmla="*/ 682286 w 962938"/>
                <a:gd name="connsiteY613" fmla="*/ 177261 h 696288"/>
                <a:gd name="connsiteX614" fmla="*/ 681354 w 962938"/>
                <a:gd name="connsiteY614" fmla="*/ 175743 h 696288"/>
                <a:gd name="connsiteX615" fmla="*/ 681243 w 962938"/>
                <a:gd name="connsiteY615" fmla="*/ 173989 h 696288"/>
                <a:gd name="connsiteX616" fmla="*/ 681591 w 962938"/>
                <a:gd name="connsiteY616" fmla="*/ 170955 h 696288"/>
                <a:gd name="connsiteX617" fmla="*/ 681481 w 962938"/>
                <a:gd name="connsiteY617" fmla="*/ 169074 h 696288"/>
                <a:gd name="connsiteX618" fmla="*/ 680784 w 962938"/>
                <a:gd name="connsiteY618" fmla="*/ 167430 h 696288"/>
                <a:gd name="connsiteX619" fmla="*/ 679742 w 962938"/>
                <a:gd name="connsiteY619" fmla="*/ 166040 h 696288"/>
                <a:gd name="connsiteX620" fmla="*/ 677766 w 962938"/>
                <a:gd name="connsiteY620" fmla="*/ 164064 h 696288"/>
                <a:gd name="connsiteX621" fmla="*/ 676138 w 962938"/>
                <a:gd name="connsiteY621" fmla="*/ 161614 h 696288"/>
                <a:gd name="connsiteX622" fmla="*/ 674969 w 962938"/>
                <a:gd name="connsiteY622" fmla="*/ 159054 h 696288"/>
                <a:gd name="connsiteX623" fmla="*/ 672993 w 962938"/>
                <a:gd name="connsiteY623" fmla="*/ 151231 h 696288"/>
                <a:gd name="connsiteX624" fmla="*/ 672882 w 962938"/>
                <a:gd name="connsiteY624" fmla="*/ 148197 h 696288"/>
                <a:gd name="connsiteX625" fmla="*/ 672535 w 962938"/>
                <a:gd name="connsiteY625" fmla="*/ 146442 h 696288"/>
                <a:gd name="connsiteX626" fmla="*/ 672425 w 962938"/>
                <a:gd name="connsiteY626" fmla="*/ 146205 h 696288"/>
                <a:gd name="connsiteX627" fmla="*/ 671381 w 962938"/>
                <a:gd name="connsiteY627" fmla="*/ 145383 h 696288"/>
                <a:gd name="connsiteX628" fmla="*/ 670560 w 962938"/>
                <a:gd name="connsiteY628" fmla="*/ 145715 h 696288"/>
                <a:gd name="connsiteX629" fmla="*/ 669485 w 962938"/>
                <a:gd name="connsiteY629" fmla="*/ 147232 h 696288"/>
                <a:gd name="connsiteX630" fmla="*/ 669137 w 962938"/>
                <a:gd name="connsiteY630" fmla="*/ 148860 h 696288"/>
                <a:gd name="connsiteX631" fmla="*/ 667035 w 962938"/>
                <a:gd name="connsiteY631" fmla="*/ 142792 h 696288"/>
                <a:gd name="connsiteX632" fmla="*/ 667272 w 962938"/>
                <a:gd name="connsiteY632" fmla="*/ 126813 h 696288"/>
                <a:gd name="connsiteX633" fmla="*/ 664949 w 962938"/>
                <a:gd name="connsiteY633" fmla="*/ 121930 h 696288"/>
                <a:gd name="connsiteX634" fmla="*/ 667509 w 962938"/>
                <a:gd name="connsiteY634" fmla="*/ 119480 h 696288"/>
                <a:gd name="connsiteX635" fmla="*/ 673357 w 962938"/>
                <a:gd name="connsiteY635" fmla="*/ 109097 h 696288"/>
                <a:gd name="connsiteX636" fmla="*/ 671729 w 962938"/>
                <a:gd name="connsiteY636" fmla="*/ 107342 h 696288"/>
                <a:gd name="connsiteX637" fmla="*/ 670560 w 962938"/>
                <a:gd name="connsiteY637" fmla="*/ 105825 h 696288"/>
                <a:gd name="connsiteX638" fmla="*/ 669738 w 962938"/>
                <a:gd name="connsiteY638" fmla="*/ 103834 h 696288"/>
                <a:gd name="connsiteX639" fmla="*/ 668315 w 962938"/>
                <a:gd name="connsiteY639" fmla="*/ 99630 h 696288"/>
                <a:gd name="connsiteX640" fmla="*/ 666213 w 962938"/>
                <a:gd name="connsiteY640" fmla="*/ 94747 h 696288"/>
                <a:gd name="connsiteX641" fmla="*/ 665392 w 962938"/>
                <a:gd name="connsiteY641" fmla="*/ 93688 h 696288"/>
                <a:gd name="connsiteX642" fmla="*/ 664696 w 962938"/>
                <a:gd name="connsiteY642" fmla="*/ 93008 h 696288"/>
                <a:gd name="connsiteX643" fmla="*/ 664238 w 962938"/>
                <a:gd name="connsiteY643" fmla="*/ 92534 h 696288"/>
                <a:gd name="connsiteX644" fmla="*/ 662484 w 962938"/>
                <a:gd name="connsiteY644" fmla="*/ 84379 h 696288"/>
                <a:gd name="connsiteX645" fmla="*/ 661899 w 962938"/>
                <a:gd name="connsiteY645" fmla="*/ 82751 h 696288"/>
                <a:gd name="connsiteX646" fmla="*/ 660619 w 962938"/>
                <a:gd name="connsiteY646" fmla="*/ 83099 h 696288"/>
                <a:gd name="connsiteX647" fmla="*/ 660160 w 962938"/>
                <a:gd name="connsiteY647" fmla="*/ 85770 h 696288"/>
                <a:gd name="connsiteX648" fmla="*/ 660271 w 962938"/>
                <a:gd name="connsiteY648" fmla="*/ 89152 h 696288"/>
                <a:gd name="connsiteX649" fmla="*/ 660856 w 962938"/>
                <a:gd name="connsiteY649" fmla="*/ 91728 h 696288"/>
                <a:gd name="connsiteX650" fmla="*/ 659686 w 962938"/>
                <a:gd name="connsiteY650" fmla="*/ 89989 h 696288"/>
                <a:gd name="connsiteX651" fmla="*/ 659101 w 962938"/>
                <a:gd name="connsiteY651" fmla="*/ 87998 h 696288"/>
                <a:gd name="connsiteX652" fmla="*/ 658991 w 962938"/>
                <a:gd name="connsiteY652" fmla="*/ 85896 h 696288"/>
                <a:gd name="connsiteX653" fmla="*/ 659338 w 962938"/>
                <a:gd name="connsiteY653" fmla="*/ 83921 h 696288"/>
                <a:gd name="connsiteX654" fmla="*/ 659338 w 962938"/>
                <a:gd name="connsiteY654" fmla="*/ 81819 h 696288"/>
                <a:gd name="connsiteX655" fmla="*/ 658295 w 962938"/>
                <a:gd name="connsiteY655" fmla="*/ 79954 h 696288"/>
                <a:gd name="connsiteX656" fmla="*/ 655482 w 962938"/>
                <a:gd name="connsiteY656" fmla="*/ 76919 h 696288"/>
                <a:gd name="connsiteX657" fmla="*/ 657016 w 962938"/>
                <a:gd name="connsiteY657" fmla="*/ 74691 h 696288"/>
                <a:gd name="connsiteX658" fmla="*/ 657252 w 962938"/>
                <a:gd name="connsiteY658" fmla="*/ 72131 h 696288"/>
                <a:gd name="connsiteX659" fmla="*/ 656067 w 962938"/>
                <a:gd name="connsiteY659" fmla="*/ 70155 h 696288"/>
                <a:gd name="connsiteX660" fmla="*/ 653396 w 962938"/>
                <a:gd name="connsiteY660" fmla="*/ 69807 h 696288"/>
                <a:gd name="connsiteX661" fmla="*/ 652226 w 962938"/>
                <a:gd name="connsiteY661" fmla="*/ 68764 h 696288"/>
                <a:gd name="connsiteX662" fmla="*/ 650709 w 962938"/>
                <a:gd name="connsiteY662" fmla="*/ 66188 h 696288"/>
                <a:gd name="connsiteX663" fmla="*/ 649539 w 962938"/>
                <a:gd name="connsiteY663" fmla="*/ 63154 h 696288"/>
                <a:gd name="connsiteX664" fmla="*/ 649192 w 962938"/>
                <a:gd name="connsiteY664" fmla="*/ 61178 h 696288"/>
                <a:gd name="connsiteX665" fmla="*/ 648497 w 962938"/>
                <a:gd name="connsiteY665" fmla="*/ 61289 h 696288"/>
                <a:gd name="connsiteX666" fmla="*/ 648497 w 962938"/>
                <a:gd name="connsiteY666" fmla="*/ 60120 h 696288"/>
                <a:gd name="connsiteX667" fmla="*/ 648149 w 962938"/>
                <a:gd name="connsiteY667" fmla="*/ 58729 h 696288"/>
                <a:gd name="connsiteX668" fmla="*/ 647454 w 962938"/>
                <a:gd name="connsiteY668" fmla="*/ 57559 h 696288"/>
                <a:gd name="connsiteX669" fmla="*/ 646410 w 962938"/>
                <a:gd name="connsiteY669" fmla="*/ 56390 h 696288"/>
                <a:gd name="connsiteX670" fmla="*/ 647802 w 962938"/>
                <a:gd name="connsiteY670" fmla="*/ 54525 h 696288"/>
                <a:gd name="connsiteX671" fmla="*/ 647690 w 962938"/>
                <a:gd name="connsiteY671" fmla="*/ 52296 h 696288"/>
                <a:gd name="connsiteX672" fmla="*/ 646173 w 962938"/>
                <a:gd name="connsiteY672" fmla="*/ 48440 h 696288"/>
                <a:gd name="connsiteX673" fmla="*/ 646063 w 962938"/>
                <a:gd name="connsiteY673" fmla="*/ 45295 h 696288"/>
                <a:gd name="connsiteX674" fmla="*/ 646995 w 962938"/>
                <a:gd name="connsiteY674" fmla="*/ 43778 h 696288"/>
                <a:gd name="connsiteX675" fmla="*/ 648386 w 962938"/>
                <a:gd name="connsiteY675" fmla="*/ 43778 h 696288"/>
                <a:gd name="connsiteX676" fmla="*/ 650014 w 962938"/>
                <a:gd name="connsiteY676" fmla="*/ 45991 h 696288"/>
                <a:gd name="connsiteX677" fmla="*/ 650709 w 962938"/>
                <a:gd name="connsiteY677" fmla="*/ 46575 h 696288"/>
                <a:gd name="connsiteX678" fmla="*/ 651531 w 962938"/>
                <a:gd name="connsiteY678" fmla="*/ 46575 h 696288"/>
                <a:gd name="connsiteX679" fmla="*/ 651879 w 962938"/>
                <a:gd name="connsiteY679" fmla="*/ 45406 h 696288"/>
                <a:gd name="connsiteX680" fmla="*/ 651531 w 962938"/>
                <a:gd name="connsiteY680" fmla="*/ 43888 h 696288"/>
                <a:gd name="connsiteX681" fmla="*/ 650836 w 962938"/>
                <a:gd name="connsiteY681" fmla="*/ 42956 h 696288"/>
                <a:gd name="connsiteX682" fmla="*/ 650014 w 962938"/>
                <a:gd name="connsiteY682" fmla="*/ 42371 h 696288"/>
                <a:gd name="connsiteX683" fmla="*/ 648149 w 962938"/>
                <a:gd name="connsiteY683" fmla="*/ 40743 h 696288"/>
                <a:gd name="connsiteX684" fmla="*/ 647327 w 962938"/>
                <a:gd name="connsiteY684" fmla="*/ 40380 h 696288"/>
                <a:gd name="connsiteX685" fmla="*/ 646980 w 962938"/>
                <a:gd name="connsiteY685" fmla="*/ 39906 h 696288"/>
                <a:gd name="connsiteX686" fmla="*/ 646869 w 962938"/>
                <a:gd name="connsiteY686" fmla="*/ 38041 h 696288"/>
                <a:gd name="connsiteX687" fmla="*/ 647327 w 962938"/>
                <a:gd name="connsiteY687" fmla="*/ 36508 h 696288"/>
                <a:gd name="connsiteX688" fmla="*/ 648022 w 962938"/>
                <a:gd name="connsiteY688" fmla="*/ 36160 h 696288"/>
                <a:gd name="connsiteX689" fmla="*/ 648718 w 962938"/>
                <a:gd name="connsiteY689" fmla="*/ 36050 h 696288"/>
                <a:gd name="connsiteX690" fmla="*/ 649414 w 962938"/>
                <a:gd name="connsiteY690" fmla="*/ 35228 h 696288"/>
                <a:gd name="connsiteX691" fmla="*/ 650109 w 962938"/>
                <a:gd name="connsiteY691" fmla="*/ 32193 h 696288"/>
                <a:gd name="connsiteX692" fmla="*/ 649761 w 962938"/>
                <a:gd name="connsiteY692" fmla="*/ 30328 h 696288"/>
                <a:gd name="connsiteX693" fmla="*/ 648370 w 962938"/>
                <a:gd name="connsiteY693" fmla="*/ 29033 h 696288"/>
                <a:gd name="connsiteX694" fmla="*/ 646395 w 962938"/>
                <a:gd name="connsiteY694" fmla="*/ 27879 h 696288"/>
                <a:gd name="connsiteX695" fmla="*/ 645463 w 962938"/>
                <a:gd name="connsiteY695" fmla="*/ 26235 h 696288"/>
                <a:gd name="connsiteX696" fmla="*/ 644878 w 962938"/>
                <a:gd name="connsiteY696" fmla="*/ 23549 h 696288"/>
                <a:gd name="connsiteX697" fmla="*/ 644641 w 962938"/>
                <a:gd name="connsiteY697" fmla="*/ 20751 h 696288"/>
                <a:gd name="connsiteX698" fmla="*/ 644988 w 962938"/>
                <a:gd name="connsiteY698" fmla="*/ 16437 h 696288"/>
                <a:gd name="connsiteX699" fmla="*/ 643945 w 962938"/>
                <a:gd name="connsiteY699" fmla="*/ 11063 h 696288"/>
                <a:gd name="connsiteX700" fmla="*/ 643708 w 962938"/>
                <a:gd name="connsiteY700" fmla="*/ 8740 h 696288"/>
                <a:gd name="connsiteX701" fmla="*/ 644056 w 962938"/>
                <a:gd name="connsiteY701" fmla="*/ 8392 h 696288"/>
                <a:gd name="connsiteX702" fmla="*/ 644641 w 962938"/>
                <a:gd name="connsiteY702" fmla="*/ 8281 h 696288"/>
                <a:gd name="connsiteX703" fmla="*/ 645225 w 962938"/>
                <a:gd name="connsiteY703" fmla="*/ 7697 h 696288"/>
                <a:gd name="connsiteX704" fmla="*/ 645573 w 962938"/>
                <a:gd name="connsiteY704" fmla="*/ 6069 h 696288"/>
                <a:gd name="connsiteX705" fmla="*/ 645336 w 962938"/>
                <a:gd name="connsiteY705" fmla="*/ 4678 h 696288"/>
                <a:gd name="connsiteX706" fmla="*/ 644751 w 962938"/>
                <a:gd name="connsiteY706" fmla="*/ 3272 h 696288"/>
                <a:gd name="connsiteX707" fmla="*/ 643471 w 962938"/>
                <a:gd name="connsiteY707" fmla="*/ 1170 h 696288"/>
                <a:gd name="connsiteX708" fmla="*/ 643708 w 962938"/>
                <a:gd name="connsiteY708" fmla="*/ 0 h 696288"/>
                <a:gd name="connsiteX709" fmla="*/ 639378 w 962938"/>
                <a:gd name="connsiteY709" fmla="*/ 1170 h 696288"/>
                <a:gd name="connsiteX710" fmla="*/ 628299 w 962938"/>
                <a:gd name="connsiteY710" fmla="*/ 3983 h 696288"/>
                <a:gd name="connsiteX711" fmla="*/ 617094 w 962938"/>
                <a:gd name="connsiteY711" fmla="*/ 6780 h 696288"/>
                <a:gd name="connsiteX712" fmla="*/ 606031 w 962938"/>
                <a:gd name="connsiteY712" fmla="*/ 9451 h 696288"/>
                <a:gd name="connsiteX713" fmla="*/ 594826 w 962938"/>
                <a:gd name="connsiteY713" fmla="*/ 12248 h 696288"/>
                <a:gd name="connsiteX714" fmla="*/ 583746 w 962938"/>
                <a:gd name="connsiteY714" fmla="*/ 15062 h 696288"/>
                <a:gd name="connsiteX715" fmla="*/ 572541 w 962938"/>
                <a:gd name="connsiteY715" fmla="*/ 17732 h 696288"/>
                <a:gd name="connsiteX716" fmla="*/ 561462 w 962938"/>
                <a:gd name="connsiteY716" fmla="*/ 20530 h 696288"/>
                <a:gd name="connsiteX717" fmla="*/ 550257 w 962938"/>
                <a:gd name="connsiteY717" fmla="*/ 23201 h 696288"/>
                <a:gd name="connsiteX718" fmla="*/ 539194 w 962938"/>
                <a:gd name="connsiteY718" fmla="*/ 25998 h 696288"/>
                <a:gd name="connsiteX719" fmla="*/ 527989 w 962938"/>
                <a:gd name="connsiteY719" fmla="*/ 28685 h 696288"/>
                <a:gd name="connsiteX720" fmla="*/ 516910 w 962938"/>
                <a:gd name="connsiteY720" fmla="*/ 31372 h 696288"/>
                <a:gd name="connsiteX721" fmla="*/ 505705 w 962938"/>
                <a:gd name="connsiteY721" fmla="*/ 34042 h 696288"/>
                <a:gd name="connsiteX722" fmla="*/ 494500 w 962938"/>
                <a:gd name="connsiteY722" fmla="*/ 36729 h 696288"/>
                <a:gd name="connsiteX723" fmla="*/ 492635 w 962938"/>
                <a:gd name="connsiteY723" fmla="*/ 36966 h 696288"/>
                <a:gd name="connsiteX724" fmla="*/ 489379 w 962938"/>
                <a:gd name="connsiteY724" fmla="*/ 37788 h 696288"/>
                <a:gd name="connsiteX725" fmla="*/ 474808 w 962938"/>
                <a:gd name="connsiteY725" fmla="*/ 39416 h 696288"/>
                <a:gd name="connsiteX726" fmla="*/ 472801 w 962938"/>
                <a:gd name="connsiteY726" fmla="*/ 40001 h 696288"/>
                <a:gd name="connsiteX727" fmla="*/ 471062 w 962938"/>
                <a:gd name="connsiteY727" fmla="*/ 41059 h 696288"/>
                <a:gd name="connsiteX728" fmla="*/ 467570 w 962938"/>
                <a:gd name="connsiteY728" fmla="*/ 44552 h 696288"/>
                <a:gd name="connsiteX729" fmla="*/ 461516 w 962938"/>
                <a:gd name="connsiteY729" fmla="*/ 48393 h 696288"/>
                <a:gd name="connsiteX730" fmla="*/ 459857 w 962938"/>
                <a:gd name="connsiteY730" fmla="*/ 49783 h 696288"/>
                <a:gd name="connsiteX731" fmla="*/ 455780 w 962938"/>
                <a:gd name="connsiteY731" fmla="*/ 54572 h 696288"/>
                <a:gd name="connsiteX732" fmla="*/ 454041 w 962938"/>
                <a:gd name="connsiteY732" fmla="*/ 55868 h 696288"/>
                <a:gd name="connsiteX733" fmla="*/ 448446 w 962938"/>
                <a:gd name="connsiteY733" fmla="*/ 58776 h 696288"/>
                <a:gd name="connsiteX734" fmla="*/ 434681 w 962938"/>
                <a:gd name="connsiteY734" fmla="*/ 71483 h 696288"/>
                <a:gd name="connsiteX735" fmla="*/ 428249 w 962938"/>
                <a:gd name="connsiteY735" fmla="*/ 80238 h 696288"/>
                <a:gd name="connsiteX736" fmla="*/ 417865 w 962938"/>
                <a:gd name="connsiteY736" fmla="*/ 94351 h 696288"/>
                <a:gd name="connsiteX737" fmla="*/ 406786 w 962938"/>
                <a:gd name="connsiteY737" fmla="*/ 109397 h 696288"/>
                <a:gd name="connsiteX738" fmla="*/ 395723 w 962938"/>
                <a:gd name="connsiteY738" fmla="*/ 124316 h 696288"/>
                <a:gd name="connsiteX739" fmla="*/ 391393 w 962938"/>
                <a:gd name="connsiteY739" fmla="*/ 133768 h 696288"/>
                <a:gd name="connsiteX740" fmla="*/ 388248 w 962938"/>
                <a:gd name="connsiteY740" fmla="*/ 139236 h 696288"/>
                <a:gd name="connsiteX741" fmla="*/ 388248 w 962938"/>
                <a:gd name="connsiteY741" fmla="*/ 139236 h 696288"/>
                <a:gd name="connsiteX742" fmla="*/ 388248 w 962938"/>
                <a:gd name="connsiteY742" fmla="*/ 139236 h 696288"/>
                <a:gd name="connsiteX743" fmla="*/ 390224 w 962938"/>
                <a:gd name="connsiteY743" fmla="*/ 141101 h 696288"/>
                <a:gd name="connsiteX744" fmla="*/ 391504 w 962938"/>
                <a:gd name="connsiteY744" fmla="*/ 143676 h 696288"/>
                <a:gd name="connsiteX745" fmla="*/ 392325 w 962938"/>
                <a:gd name="connsiteY745" fmla="*/ 146253 h 696288"/>
                <a:gd name="connsiteX746" fmla="*/ 391630 w 962938"/>
                <a:gd name="connsiteY746" fmla="*/ 148576 h 696288"/>
                <a:gd name="connsiteX747" fmla="*/ 385339 w 962938"/>
                <a:gd name="connsiteY747" fmla="*/ 154755 h 696288"/>
                <a:gd name="connsiteX748" fmla="*/ 385339 w 962938"/>
                <a:gd name="connsiteY748" fmla="*/ 155356 h 696288"/>
                <a:gd name="connsiteX749" fmla="*/ 385451 w 962938"/>
                <a:gd name="connsiteY749" fmla="*/ 156273 h 696288"/>
                <a:gd name="connsiteX750" fmla="*/ 385451 w 962938"/>
                <a:gd name="connsiteY750" fmla="*/ 157205 h 696288"/>
                <a:gd name="connsiteX751" fmla="*/ 385213 w 962938"/>
                <a:gd name="connsiteY751" fmla="*/ 158027 h 696288"/>
                <a:gd name="connsiteX752" fmla="*/ 384866 w 962938"/>
                <a:gd name="connsiteY752" fmla="*/ 158375 h 696288"/>
                <a:gd name="connsiteX753" fmla="*/ 379366 w 962938"/>
                <a:gd name="connsiteY753" fmla="*/ 161978 h 696288"/>
                <a:gd name="connsiteX754" fmla="*/ 379018 w 962938"/>
                <a:gd name="connsiteY754" fmla="*/ 163147 h 696288"/>
                <a:gd name="connsiteX755" fmla="*/ 378196 w 962938"/>
                <a:gd name="connsiteY755" fmla="*/ 164775 h 696288"/>
                <a:gd name="connsiteX756" fmla="*/ 366185 w 962938"/>
                <a:gd name="connsiteY756" fmla="*/ 180279 h 696288"/>
                <a:gd name="connsiteX757" fmla="*/ 352894 w 962938"/>
                <a:gd name="connsiteY757" fmla="*/ 189857 h 696288"/>
                <a:gd name="connsiteX758" fmla="*/ 336220 w 962938"/>
                <a:gd name="connsiteY758" fmla="*/ 207826 h 696288"/>
                <a:gd name="connsiteX759" fmla="*/ 335636 w 962938"/>
                <a:gd name="connsiteY759" fmla="*/ 210165 h 696288"/>
                <a:gd name="connsiteX760" fmla="*/ 336916 w 962938"/>
                <a:gd name="connsiteY760" fmla="*/ 213310 h 696288"/>
                <a:gd name="connsiteX761" fmla="*/ 338654 w 962938"/>
                <a:gd name="connsiteY761" fmla="*/ 214006 h 696288"/>
                <a:gd name="connsiteX762" fmla="*/ 340867 w 962938"/>
                <a:gd name="connsiteY762" fmla="*/ 214116 h 696288"/>
                <a:gd name="connsiteX763" fmla="*/ 343221 w 962938"/>
                <a:gd name="connsiteY763" fmla="*/ 215507 h 696288"/>
                <a:gd name="connsiteX764" fmla="*/ 344153 w 962938"/>
                <a:gd name="connsiteY764" fmla="*/ 217024 h 696288"/>
                <a:gd name="connsiteX765" fmla="*/ 344153 w 962938"/>
                <a:gd name="connsiteY765" fmla="*/ 218305 h 696288"/>
                <a:gd name="connsiteX766" fmla="*/ 343917 w 962938"/>
                <a:gd name="connsiteY766" fmla="*/ 219348 h 696288"/>
                <a:gd name="connsiteX767" fmla="*/ 344375 w 962938"/>
                <a:gd name="connsiteY767" fmla="*/ 220517 h 696288"/>
                <a:gd name="connsiteX768" fmla="*/ 345418 w 962938"/>
                <a:gd name="connsiteY768" fmla="*/ 221102 h 696288"/>
                <a:gd name="connsiteX769" fmla="*/ 346462 w 962938"/>
                <a:gd name="connsiteY769" fmla="*/ 221102 h 696288"/>
                <a:gd name="connsiteX770" fmla="*/ 347157 w 962938"/>
                <a:gd name="connsiteY770" fmla="*/ 220185 h 696288"/>
                <a:gd name="connsiteX771" fmla="*/ 347157 w 962938"/>
                <a:gd name="connsiteY771" fmla="*/ 218415 h 696288"/>
                <a:gd name="connsiteX772" fmla="*/ 347741 w 962938"/>
                <a:gd name="connsiteY772" fmla="*/ 216203 h 696288"/>
                <a:gd name="connsiteX773" fmla="*/ 354379 w 962938"/>
                <a:gd name="connsiteY773" fmla="*/ 211082 h 696288"/>
                <a:gd name="connsiteX774" fmla="*/ 355770 w 962938"/>
                <a:gd name="connsiteY774" fmla="*/ 212836 h 696288"/>
                <a:gd name="connsiteX775" fmla="*/ 360211 w 962938"/>
                <a:gd name="connsiteY775" fmla="*/ 211082 h 696288"/>
                <a:gd name="connsiteX776" fmla="*/ 362186 w 962938"/>
                <a:gd name="connsiteY776" fmla="*/ 212362 h 696288"/>
                <a:gd name="connsiteX777" fmla="*/ 361491 w 962938"/>
                <a:gd name="connsiteY777" fmla="*/ 213294 h 696288"/>
                <a:gd name="connsiteX778" fmla="*/ 361254 w 962938"/>
                <a:gd name="connsiteY778" fmla="*/ 213879 h 696288"/>
                <a:gd name="connsiteX779" fmla="*/ 361254 w 962938"/>
                <a:gd name="connsiteY779" fmla="*/ 215855 h 696288"/>
                <a:gd name="connsiteX780" fmla="*/ 361839 w 962938"/>
                <a:gd name="connsiteY780" fmla="*/ 214812 h 696288"/>
                <a:gd name="connsiteX781" fmla="*/ 362661 w 962938"/>
                <a:gd name="connsiteY781" fmla="*/ 213879 h 696288"/>
                <a:gd name="connsiteX782" fmla="*/ 363593 w 962938"/>
                <a:gd name="connsiteY782" fmla="*/ 213294 h 696288"/>
                <a:gd name="connsiteX783" fmla="*/ 364637 w 962938"/>
                <a:gd name="connsiteY783" fmla="*/ 212947 h 696288"/>
                <a:gd name="connsiteX784" fmla="*/ 364399 w 962938"/>
                <a:gd name="connsiteY784" fmla="*/ 215049 h 696288"/>
                <a:gd name="connsiteX785" fmla="*/ 363577 w 962938"/>
                <a:gd name="connsiteY785" fmla="*/ 217277 h 696288"/>
                <a:gd name="connsiteX786" fmla="*/ 362297 w 962938"/>
                <a:gd name="connsiteY786" fmla="*/ 219237 h 696288"/>
                <a:gd name="connsiteX787" fmla="*/ 359626 w 962938"/>
                <a:gd name="connsiteY787" fmla="*/ 221339 h 696288"/>
                <a:gd name="connsiteX788" fmla="*/ 358109 w 962938"/>
                <a:gd name="connsiteY788" fmla="*/ 223441 h 696288"/>
                <a:gd name="connsiteX789" fmla="*/ 357287 w 962938"/>
                <a:gd name="connsiteY789" fmla="*/ 225543 h 696288"/>
                <a:gd name="connsiteX790" fmla="*/ 358109 w 962938"/>
                <a:gd name="connsiteY790" fmla="*/ 226128 h 696288"/>
                <a:gd name="connsiteX791" fmla="*/ 365205 w 962938"/>
                <a:gd name="connsiteY791" fmla="*/ 224610 h 696288"/>
                <a:gd name="connsiteX792" fmla="*/ 367181 w 962938"/>
                <a:gd name="connsiteY792" fmla="*/ 223441 h 696288"/>
                <a:gd name="connsiteX793" fmla="*/ 369646 w 962938"/>
                <a:gd name="connsiteY793" fmla="*/ 220059 h 696288"/>
                <a:gd name="connsiteX794" fmla="*/ 371384 w 962938"/>
                <a:gd name="connsiteY794" fmla="*/ 219000 h 696288"/>
                <a:gd name="connsiteX795" fmla="*/ 373360 w 962938"/>
                <a:gd name="connsiteY795" fmla="*/ 219000 h 696288"/>
                <a:gd name="connsiteX796" fmla="*/ 374403 w 962938"/>
                <a:gd name="connsiteY796" fmla="*/ 220059 h 696288"/>
                <a:gd name="connsiteX797" fmla="*/ 374514 w 962938"/>
                <a:gd name="connsiteY797" fmla="*/ 221813 h 696288"/>
                <a:gd name="connsiteX798" fmla="*/ 373581 w 962938"/>
                <a:gd name="connsiteY798" fmla="*/ 223915 h 696288"/>
                <a:gd name="connsiteX799" fmla="*/ 372064 w 962938"/>
                <a:gd name="connsiteY799" fmla="*/ 225195 h 696288"/>
                <a:gd name="connsiteX800" fmla="*/ 368429 w 962938"/>
                <a:gd name="connsiteY800" fmla="*/ 226586 h 696288"/>
                <a:gd name="connsiteX801" fmla="*/ 367259 w 962938"/>
                <a:gd name="connsiteY801" fmla="*/ 228451 h 696288"/>
                <a:gd name="connsiteX802" fmla="*/ 366912 w 962938"/>
                <a:gd name="connsiteY802" fmla="*/ 230774 h 696288"/>
                <a:gd name="connsiteX803" fmla="*/ 367149 w 962938"/>
                <a:gd name="connsiteY803" fmla="*/ 232639 h 696288"/>
                <a:gd name="connsiteX804" fmla="*/ 367149 w 962938"/>
                <a:gd name="connsiteY804" fmla="*/ 234630 h 696288"/>
                <a:gd name="connsiteX805" fmla="*/ 365869 w 962938"/>
                <a:gd name="connsiteY805" fmla="*/ 237317 h 696288"/>
                <a:gd name="connsiteX806" fmla="*/ 361791 w 962938"/>
                <a:gd name="connsiteY806" fmla="*/ 242438 h 696288"/>
                <a:gd name="connsiteX807" fmla="*/ 360969 w 962938"/>
                <a:gd name="connsiteY807" fmla="*/ 244761 h 696288"/>
                <a:gd name="connsiteX808" fmla="*/ 357366 w 962938"/>
                <a:gd name="connsiteY808" fmla="*/ 243370 h 696288"/>
                <a:gd name="connsiteX809" fmla="*/ 357825 w 962938"/>
                <a:gd name="connsiteY809" fmla="*/ 242311 h 696288"/>
                <a:gd name="connsiteX810" fmla="*/ 358172 w 962938"/>
                <a:gd name="connsiteY810" fmla="*/ 239055 h 696288"/>
                <a:gd name="connsiteX811" fmla="*/ 353147 w 962938"/>
                <a:gd name="connsiteY811" fmla="*/ 242896 h 696288"/>
                <a:gd name="connsiteX812" fmla="*/ 351867 w 962938"/>
                <a:gd name="connsiteY812" fmla="*/ 244524 h 696288"/>
                <a:gd name="connsiteX813" fmla="*/ 351045 w 962938"/>
                <a:gd name="connsiteY813" fmla="*/ 247210 h 696288"/>
                <a:gd name="connsiteX814" fmla="*/ 351977 w 962938"/>
                <a:gd name="connsiteY814" fmla="*/ 248143 h 696288"/>
                <a:gd name="connsiteX815" fmla="*/ 353842 w 962938"/>
                <a:gd name="connsiteY815" fmla="*/ 248491 h 696288"/>
                <a:gd name="connsiteX816" fmla="*/ 355944 w 962938"/>
                <a:gd name="connsiteY816" fmla="*/ 249787 h 696288"/>
                <a:gd name="connsiteX817" fmla="*/ 356781 w 962938"/>
                <a:gd name="connsiteY817" fmla="*/ 250371 h 696288"/>
                <a:gd name="connsiteX818" fmla="*/ 358520 w 962938"/>
                <a:gd name="connsiteY818" fmla="*/ 251067 h 696288"/>
                <a:gd name="connsiteX819" fmla="*/ 359215 w 962938"/>
                <a:gd name="connsiteY819" fmla="*/ 251651 h 696288"/>
                <a:gd name="connsiteX820" fmla="*/ 359800 w 962938"/>
                <a:gd name="connsiteY820" fmla="*/ 252695 h 696288"/>
                <a:gd name="connsiteX821" fmla="*/ 360037 w 962938"/>
                <a:gd name="connsiteY821" fmla="*/ 253864 h 696288"/>
                <a:gd name="connsiteX822" fmla="*/ 360496 w 962938"/>
                <a:gd name="connsiteY822" fmla="*/ 254907 h 696288"/>
                <a:gd name="connsiteX823" fmla="*/ 362598 w 962938"/>
                <a:gd name="connsiteY823" fmla="*/ 257467 h 696288"/>
                <a:gd name="connsiteX824" fmla="*/ 364573 w 962938"/>
                <a:gd name="connsiteY824" fmla="*/ 261324 h 696288"/>
                <a:gd name="connsiteX825" fmla="*/ 365742 w 962938"/>
                <a:gd name="connsiteY825" fmla="*/ 263078 h 696288"/>
                <a:gd name="connsiteX826" fmla="*/ 365284 w 962938"/>
                <a:gd name="connsiteY826" fmla="*/ 266223 h 696288"/>
                <a:gd name="connsiteX827" fmla="*/ 365869 w 962938"/>
                <a:gd name="connsiteY827" fmla="*/ 269605 h 696288"/>
                <a:gd name="connsiteX828" fmla="*/ 367149 w 962938"/>
                <a:gd name="connsiteY828" fmla="*/ 273114 h 696288"/>
                <a:gd name="connsiteX829" fmla="*/ 368666 w 962938"/>
                <a:gd name="connsiteY829" fmla="*/ 276496 h 696288"/>
                <a:gd name="connsiteX830" fmla="*/ 369156 w 962938"/>
                <a:gd name="connsiteY830" fmla="*/ 274157 h 696288"/>
                <a:gd name="connsiteX831" fmla="*/ 369978 w 962938"/>
                <a:gd name="connsiteY831" fmla="*/ 272545 h 696288"/>
                <a:gd name="connsiteX832" fmla="*/ 371147 w 962938"/>
                <a:gd name="connsiteY832" fmla="*/ 271833 h 696288"/>
                <a:gd name="connsiteX833" fmla="*/ 372776 w 962938"/>
                <a:gd name="connsiteY833" fmla="*/ 272308 h 696288"/>
                <a:gd name="connsiteX834" fmla="*/ 369393 w 962938"/>
                <a:gd name="connsiteY834" fmla="*/ 280115 h 696288"/>
                <a:gd name="connsiteX835" fmla="*/ 369504 w 962938"/>
                <a:gd name="connsiteY835" fmla="*/ 283608 h 696288"/>
                <a:gd name="connsiteX836" fmla="*/ 373107 w 962938"/>
                <a:gd name="connsiteY836" fmla="*/ 285141 h 696288"/>
                <a:gd name="connsiteX837" fmla="*/ 371353 w 962938"/>
                <a:gd name="connsiteY837" fmla="*/ 287574 h 696288"/>
                <a:gd name="connsiteX838" fmla="*/ 367955 w 962938"/>
                <a:gd name="connsiteY838" fmla="*/ 293754 h 696288"/>
                <a:gd name="connsiteX839" fmla="*/ 365853 w 962938"/>
                <a:gd name="connsiteY839" fmla="*/ 295398 h 696288"/>
                <a:gd name="connsiteX840" fmla="*/ 358520 w 962938"/>
                <a:gd name="connsiteY840" fmla="*/ 298558 h 696288"/>
                <a:gd name="connsiteX841" fmla="*/ 355470 w 962938"/>
                <a:gd name="connsiteY841" fmla="*/ 298669 h 696288"/>
                <a:gd name="connsiteX842" fmla="*/ 350349 w 962938"/>
                <a:gd name="connsiteY842" fmla="*/ 297990 h 696288"/>
                <a:gd name="connsiteX843" fmla="*/ 348374 w 962938"/>
                <a:gd name="connsiteY843" fmla="*/ 298669 h 696288"/>
                <a:gd name="connsiteX844" fmla="*/ 343711 w 962938"/>
                <a:gd name="connsiteY844" fmla="*/ 305781 h 696288"/>
                <a:gd name="connsiteX845" fmla="*/ 341831 w 962938"/>
                <a:gd name="connsiteY845" fmla="*/ 307883 h 696288"/>
                <a:gd name="connsiteX846" fmla="*/ 331115 w 962938"/>
                <a:gd name="connsiteY846" fmla="*/ 316038 h 696288"/>
                <a:gd name="connsiteX847" fmla="*/ 327370 w 962938"/>
                <a:gd name="connsiteY847" fmla="*/ 319989 h 696288"/>
                <a:gd name="connsiteX848" fmla="*/ 324224 w 962938"/>
                <a:gd name="connsiteY848" fmla="*/ 324667 h 696288"/>
                <a:gd name="connsiteX849" fmla="*/ 321080 w 962938"/>
                <a:gd name="connsiteY849" fmla="*/ 335145 h 696288"/>
                <a:gd name="connsiteX850" fmla="*/ 317934 w 962938"/>
                <a:gd name="connsiteY850" fmla="*/ 333992 h 696288"/>
                <a:gd name="connsiteX851" fmla="*/ 316164 w 962938"/>
                <a:gd name="connsiteY851" fmla="*/ 333881 h 696288"/>
                <a:gd name="connsiteX852" fmla="*/ 315817 w 962938"/>
                <a:gd name="connsiteY852" fmla="*/ 335730 h 696288"/>
                <a:gd name="connsiteX853" fmla="*/ 315359 w 962938"/>
                <a:gd name="connsiteY853" fmla="*/ 336426 h 696288"/>
                <a:gd name="connsiteX854" fmla="*/ 308610 w 962938"/>
                <a:gd name="connsiteY854" fmla="*/ 341341 h 696288"/>
                <a:gd name="connsiteX855" fmla="*/ 297294 w 962938"/>
                <a:gd name="connsiteY855" fmla="*/ 346224 h 696288"/>
                <a:gd name="connsiteX856" fmla="*/ 296836 w 962938"/>
                <a:gd name="connsiteY856" fmla="*/ 346825 h 696288"/>
                <a:gd name="connsiteX857" fmla="*/ 296488 w 962938"/>
                <a:gd name="connsiteY857" fmla="*/ 348216 h 696288"/>
                <a:gd name="connsiteX858" fmla="*/ 296599 w 962938"/>
                <a:gd name="connsiteY858" fmla="*/ 349385 h 696288"/>
                <a:gd name="connsiteX859" fmla="*/ 296947 w 962938"/>
                <a:gd name="connsiteY859" fmla="*/ 350223 h 696288"/>
                <a:gd name="connsiteX860" fmla="*/ 296947 w 962938"/>
                <a:gd name="connsiteY860" fmla="*/ 351029 h 696288"/>
                <a:gd name="connsiteX861" fmla="*/ 296709 w 962938"/>
                <a:gd name="connsiteY861" fmla="*/ 352072 h 696288"/>
                <a:gd name="connsiteX862" fmla="*/ 296820 w 962938"/>
                <a:gd name="connsiteY862" fmla="*/ 352530 h 696288"/>
                <a:gd name="connsiteX863" fmla="*/ 296709 w 962938"/>
                <a:gd name="connsiteY863" fmla="*/ 352878 h 696288"/>
                <a:gd name="connsiteX864" fmla="*/ 295666 w 962938"/>
                <a:gd name="connsiteY864" fmla="*/ 353478 h 696288"/>
                <a:gd name="connsiteX865" fmla="*/ 294623 w 962938"/>
                <a:gd name="connsiteY865" fmla="*/ 353826 h 696288"/>
                <a:gd name="connsiteX866" fmla="*/ 293454 w 962938"/>
                <a:gd name="connsiteY866" fmla="*/ 353715 h 696288"/>
                <a:gd name="connsiteX867" fmla="*/ 292411 w 962938"/>
                <a:gd name="connsiteY867" fmla="*/ 353131 h 696288"/>
                <a:gd name="connsiteX868" fmla="*/ 291367 w 962938"/>
                <a:gd name="connsiteY868" fmla="*/ 352183 h 696288"/>
                <a:gd name="connsiteX869" fmla="*/ 291478 w 962938"/>
                <a:gd name="connsiteY869" fmla="*/ 351598 h 696288"/>
                <a:gd name="connsiteX870" fmla="*/ 291826 w 962938"/>
                <a:gd name="connsiteY870" fmla="*/ 349986 h 696288"/>
                <a:gd name="connsiteX871" fmla="*/ 247258 w 962938"/>
                <a:gd name="connsiteY871" fmla="*/ 357208 h 696288"/>
                <a:gd name="connsiteX872" fmla="*/ 242248 w 962938"/>
                <a:gd name="connsiteY872" fmla="*/ 359310 h 696288"/>
                <a:gd name="connsiteX873" fmla="*/ 228830 w 962938"/>
                <a:gd name="connsiteY873" fmla="*/ 367370 h 696288"/>
                <a:gd name="connsiteX874" fmla="*/ 223567 w 962938"/>
                <a:gd name="connsiteY874" fmla="*/ 368414 h 696288"/>
                <a:gd name="connsiteX875" fmla="*/ 218447 w 962938"/>
                <a:gd name="connsiteY875" fmla="*/ 367244 h 696288"/>
                <a:gd name="connsiteX876" fmla="*/ 208758 w 962938"/>
                <a:gd name="connsiteY876" fmla="*/ 361744 h 696288"/>
                <a:gd name="connsiteX877" fmla="*/ 208063 w 962938"/>
                <a:gd name="connsiteY877" fmla="*/ 361633 h 696288"/>
                <a:gd name="connsiteX878" fmla="*/ 205392 w 962938"/>
                <a:gd name="connsiteY878" fmla="*/ 361523 h 696288"/>
                <a:gd name="connsiteX879" fmla="*/ 205044 w 962938"/>
                <a:gd name="connsiteY879" fmla="*/ 359911 h 696288"/>
                <a:gd name="connsiteX880" fmla="*/ 201900 w 962938"/>
                <a:gd name="connsiteY880" fmla="*/ 359200 h 696288"/>
                <a:gd name="connsiteX881" fmla="*/ 159307 w 962938"/>
                <a:gd name="connsiteY881" fmla="*/ 360021 h 696288"/>
                <a:gd name="connsiteX882" fmla="*/ 145889 w 962938"/>
                <a:gd name="connsiteY882" fmla="*/ 364905 h 696288"/>
                <a:gd name="connsiteX883" fmla="*/ 127825 w 962938"/>
                <a:gd name="connsiteY883" fmla="*/ 365948 h 696288"/>
                <a:gd name="connsiteX884" fmla="*/ 93182 w 962938"/>
                <a:gd name="connsiteY884" fmla="*/ 378196 h 696288"/>
                <a:gd name="connsiteX885" fmla="*/ 86433 w 962938"/>
                <a:gd name="connsiteY885" fmla="*/ 383222 h 696288"/>
                <a:gd name="connsiteX886" fmla="*/ 74422 w 962938"/>
                <a:gd name="connsiteY886" fmla="*/ 387647 h 696288"/>
                <a:gd name="connsiteX887" fmla="*/ 60657 w 962938"/>
                <a:gd name="connsiteY887" fmla="*/ 396166 h 696288"/>
                <a:gd name="connsiteX888" fmla="*/ 53071 w 962938"/>
                <a:gd name="connsiteY888" fmla="*/ 398979 h 696288"/>
                <a:gd name="connsiteX889" fmla="*/ 54113 w 962938"/>
                <a:gd name="connsiteY889" fmla="*/ 401539 h 696288"/>
                <a:gd name="connsiteX890" fmla="*/ 57274 w 962938"/>
                <a:gd name="connsiteY890" fmla="*/ 414957 h 696288"/>
                <a:gd name="connsiteX891" fmla="*/ 57512 w 962938"/>
                <a:gd name="connsiteY891" fmla="*/ 416585 h 696288"/>
                <a:gd name="connsiteX892" fmla="*/ 57622 w 962938"/>
                <a:gd name="connsiteY892" fmla="*/ 418576 h 696288"/>
                <a:gd name="connsiteX893" fmla="*/ 57385 w 962938"/>
                <a:gd name="connsiteY893" fmla="*/ 419967 h 696288"/>
                <a:gd name="connsiteX894" fmla="*/ 56927 w 962938"/>
                <a:gd name="connsiteY894" fmla="*/ 421247 h 696288"/>
                <a:gd name="connsiteX895" fmla="*/ 56690 w 962938"/>
                <a:gd name="connsiteY895" fmla="*/ 422875 h 696288"/>
                <a:gd name="connsiteX896" fmla="*/ 57148 w 962938"/>
                <a:gd name="connsiteY896" fmla="*/ 425103 h 696288"/>
                <a:gd name="connsiteX897" fmla="*/ 57259 w 962938"/>
                <a:gd name="connsiteY897" fmla="*/ 425103 h 696288"/>
                <a:gd name="connsiteX898" fmla="*/ 62380 w 962938"/>
                <a:gd name="connsiteY898" fmla="*/ 427190 h 696288"/>
                <a:gd name="connsiteX899" fmla="*/ 75560 w 962938"/>
                <a:gd name="connsiteY899" fmla="*/ 426147 h 696288"/>
                <a:gd name="connsiteX900" fmla="*/ 79290 w 962938"/>
                <a:gd name="connsiteY900" fmla="*/ 429418 h 696288"/>
                <a:gd name="connsiteX901" fmla="*/ 79400 w 962938"/>
                <a:gd name="connsiteY901" fmla="*/ 432800 h 696288"/>
                <a:gd name="connsiteX902" fmla="*/ 76145 w 962938"/>
                <a:gd name="connsiteY902" fmla="*/ 437683 h 696288"/>
                <a:gd name="connsiteX903" fmla="*/ 75797 w 962938"/>
                <a:gd name="connsiteY903" fmla="*/ 441318 h 696288"/>
                <a:gd name="connsiteX904" fmla="*/ 76619 w 962938"/>
                <a:gd name="connsiteY904" fmla="*/ 442583 h 696288"/>
                <a:gd name="connsiteX905" fmla="*/ 79068 w 962938"/>
                <a:gd name="connsiteY905" fmla="*/ 443989 h 696288"/>
                <a:gd name="connsiteX906" fmla="*/ 79765 w 962938"/>
                <a:gd name="connsiteY906" fmla="*/ 444811 h 696288"/>
                <a:gd name="connsiteX907" fmla="*/ 81866 w 962938"/>
                <a:gd name="connsiteY907" fmla="*/ 451339 h 696288"/>
                <a:gd name="connsiteX908" fmla="*/ 82941 w 962938"/>
                <a:gd name="connsiteY908" fmla="*/ 452840 h 696288"/>
                <a:gd name="connsiteX909" fmla="*/ 86197 w 962938"/>
                <a:gd name="connsiteY909" fmla="*/ 456933 h 696288"/>
                <a:gd name="connsiteX910" fmla="*/ 87240 w 962938"/>
                <a:gd name="connsiteY910" fmla="*/ 458672 h 696288"/>
                <a:gd name="connsiteX911" fmla="*/ 87714 w 962938"/>
                <a:gd name="connsiteY911" fmla="*/ 459952 h 696288"/>
                <a:gd name="connsiteX912" fmla="*/ 88409 w 962938"/>
                <a:gd name="connsiteY912" fmla="*/ 463444 h 696288"/>
                <a:gd name="connsiteX913" fmla="*/ 88757 w 962938"/>
                <a:gd name="connsiteY913" fmla="*/ 467190 h 696288"/>
                <a:gd name="connsiteX914" fmla="*/ 88172 w 962938"/>
                <a:gd name="connsiteY914" fmla="*/ 470098 h 696288"/>
                <a:gd name="connsiteX915" fmla="*/ 86655 w 962938"/>
                <a:gd name="connsiteY915" fmla="*/ 472311 h 696288"/>
                <a:gd name="connsiteX916" fmla="*/ 84679 w 962938"/>
                <a:gd name="connsiteY916" fmla="*/ 474413 h 696288"/>
                <a:gd name="connsiteX917" fmla="*/ 76382 w 962938"/>
                <a:gd name="connsiteY917" fmla="*/ 480007 h 696288"/>
                <a:gd name="connsiteX918" fmla="*/ 72541 w 962938"/>
                <a:gd name="connsiteY918" fmla="*/ 483516 h 696288"/>
                <a:gd name="connsiteX919" fmla="*/ 70092 w 962938"/>
                <a:gd name="connsiteY919" fmla="*/ 487941 h 696288"/>
                <a:gd name="connsiteX920" fmla="*/ 68670 w 962938"/>
                <a:gd name="connsiteY920" fmla="*/ 494010 h 696288"/>
                <a:gd name="connsiteX921" fmla="*/ 67279 w 962938"/>
                <a:gd name="connsiteY921" fmla="*/ 496934 h 696288"/>
                <a:gd name="connsiteX922" fmla="*/ 65066 w 962938"/>
                <a:gd name="connsiteY922" fmla="*/ 498561 h 696288"/>
                <a:gd name="connsiteX923" fmla="*/ 64608 w 962938"/>
                <a:gd name="connsiteY923" fmla="*/ 499257 h 696288"/>
                <a:gd name="connsiteX924" fmla="*/ 63439 w 962938"/>
                <a:gd name="connsiteY924" fmla="*/ 503698 h 696288"/>
                <a:gd name="connsiteX925" fmla="*/ 62506 w 962938"/>
                <a:gd name="connsiteY925" fmla="*/ 506274 h 696288"/>
                <a:gd name="connsiteX926" fmla="*/ 62047 w 962938"/>
                <a:gd name="connsiteY926" fmla="*/ 506969 h 696288"/>
                <a:gd name="connsiteX927" fmla="*/ 60657 w 962938"/>
                <a:gd name="connsiteY927" fmla="*/ 508012 h 696288"/>
                <a:gd name="connsiteX928" fmla="*/ 53418 w 962938"/>
                <a:gd name="connsiteY928" fmla="*/ 511742 h 696288"/>
                <a:gd name="connsiteX929" fmla="*/ 51664 w 962938"/>
                <a:gd name="connsiteY929" fmla="*/ 515472 h 696288"/>
                <a:gd name="connsiteX930" fmla="*/ 46196 w 962938"/>
                <a:gd name="connsiteY930" fmla="*/ 520498 h 696288"/>
                <a:gd name="connsiteX931" fmla="*/ 40933 w 962938"/>
                <a:gd name="connsiteY931" fmla="*/ 523880 h 696288"/>
                <a:gd name="connsiteX932" fmla="*/ 39764 w 962938"/>
                <a:gd name="connsiteY932" fmla="*/ 524813 h 696288"/>
                <a:gd name="connsiteX933" fmla="*/ 39179 w 962938"/>
                <a:gd name="connsiteY933" fmla="*/ 525982 h 696288"/>
                <a:gd name="connsiteX934" fmla="*/ 38484 w 962938"/>
                <a:gd name="connsiteY934" fmla="*/ 527610 h 696288"/>
                <a:gd name="connsiteX935" fmla="*/ 37551 w 962938"/>
                <a:gd name="connsiteY935" fmla="*/ 529127 h 696288"/>
                <a:gd name="connsiteX936" fmla="*/ 34406 w 962938"/>
                <a:gd name="connsiteY936" fmla="*/ 531450 h 696288"/>
                <a:gd name="connsiteX937" fmla="*/ 30218 w 962938"/>
                <a:gd name="connsiteY937" fmla="*/ 539605 h 696288"/>
                <a:gd name="connsiteX938" fmla="*/ 24370 w 962938"/>
                <a:gd name="connsiteY938" fmla="*/ 544268 h 696288"/>
                <a:gd name="connsiteX939" fmla="*/ 22853 w 962938"/>
                <a:gd name="connsiteY939" fmla="*/ 546828 h 696288"/>
                <a:gd name="connsiteX940" fmla="*/ 21225 w 962938"/>
                <a:gd name="connsiteY940" fmla="*/ 548930 h 696288"/>
                <a:gd name="connsiteX941" fmla="*/ 13750 w 962938"/>
                <a:gd name="connsiteY941" fmla="*/ 553355 h 696288"/>
                <a:gd name="connsiteX942" fmla="*/ 6306 w 962938"/>
                <a:gd name="connsiteY942" fmla="*/ 561763 h 696288"/>
                <a:gd name="connsiteX943" fmla="*/ 3256 w 962938"/>
                <a:gd name="connsiteY943" fmla="*/ 563865 h 696288"/>
                <a:gd name="connsiteX944" fmla="*/ 1280 w 962938"/>
                <a:gd name="connsiteY944" fmla="*/ 566188 h 696288"/>
                <a:gd name="connsiteX945" fmla="*/ 0 w 962938"/>
                <a:gd name="connsiteY945" fmla="*/ 566883 h 696288"/>
                <a:gd name="connsiteX946" fmla="*/ 110 w 962938"/>
                <a:gd name="connsiteY946" fmla="*/ 567231 h 696288"/>
                <a:gd name="connsiteX947" fmla="*/ 932 w 962938"/>
                <a:gd name="connsiteY947" fmla="*/ 571562 h 696288"/>
                <a:gd name="connsiteX948" fmla="*/ 1754 w 962938"/>
                <a:gd name="connsiteY948" fmla="*/ 575987 h 696288"/>
                <a:gd name="connsiteX949" fmla="*/ 2576 w 962938"/>
                <a:gd name="connsiteY949" fmla="*/ 580412 h 696288"/>
                <a:gd name="connsiteX950" fmla="*/ 3398 w 962938"/>
                <a:gd name="connsiteY950" fmla="*/ 584853 h 696288"/>
                <a:gd name="connsiteX951" fmla="*/ 4236 w 962938"/>
                <a:gd name="connsiteY951" fmla="*/ 589278 h 696288"/>
                <a:gd name="connsiteX952" fmla="*/ 5058 w 962938"/>
                <a:gd name="connsiteY952" fmla="*/ 593703 h 696288"/>
                <a:gd name="connsiteX953" fmla="*/ 5880 w 962938"/>
                <a:gd name="connsiteY953" fmla="*/ 598144 h 696288"/>
                <a:gd name="connsiteX954" fmla="*/ 6701 w 962938"/>
                <a:gd name="connsiteY954" fmla="*/ 602459 h 696288"/>
                <a:gd name="connsiteX955" fmla="*/ 7634 w 962938"/>
                <a:gd name="connsiteY955" fmla="*/ 607706 h 696288"/>
                <a:gd name="connsiteX956" fmla="*/ 11948 w 962938"/>
                <a:gd name="connsiteY956" fmla="*/ 606884 h 696288"/>
                <a:gd name="connsiteX957" fmla="*/ 27799 w 962938"/>
                <a:gd name="connsiteY957" fmla="*/ 603850 h 696288"/>
                <a:gd name="connsiteX958" fmla="*/ 43794 w 962938"/>
                <a:gd name="connsiteY958" fmla="*/ 600942 h 696288"/>
                <a:gd name="connsiteX959" fmla="*/ 59771 w 962938"/>
                <a:gd name="connsiteY959" fmla="*/ 597907 h 696288"/>
                <a:gd name="connsiteX960" fmla="*/ 75624 w 962938"/>
                <a:gd name="connsiteY960" fmla="*/ 594983 h 696288"/>
                <a:gd name="connsiteX961" fmla="*/ 91602 w 962938"/>
                <a:gd name="connsiteY961" fmla="*/ 591949 h 696288"/>
                <a:gd name="connsiteX962" fmla="*/ 107453 w 962938"/>
                <a:gd name="connsiteY962" fmla="*/ 588804 h 696288"/>
                <a:gd name="connsiteX963" fmla="*/ 123447 w 962938"/>
                <a:gd name="connsiteY963" fmla="*/ 585770 h 696288"/>
                <a:gd name="connsiteX964" fmla="*/ 139299 w 962938"/>
                <a:gd name="connsiteY964" fmla="*/ 582609 h 696288"/>
                <a:gd name="connsiteX965" fmla="*/ 155277 w 962938"/>
                <a:gd name="connsiteY965" fmla="*/ 579574 h 696288"/>
                <a:gd name="connsiteX966" fmla="*/ 171128 w 962938"/>
                <a:gd name="connsiteY966" fmla="*/ 576429 h 696288"/>
                <a:gd name="connsiteX967" fmla="*/ 187012 w 962938"/>
                <a:gd name="connsiteY967" fmla="*/ 573268 h 696288"/>
                <a:gd name="connsiteX968" fmla="*/ 202990 w 962938"/>
                <a:gd name="connsiteY968" fmla="*/ 570123 h 696288"/>
                <a:gd name="connsiteX969" fmla="*/ 218842 w 962938"/>
                <a:gd name="connsiteY969" fmla="*/ 566962 h 696288"/>
                <a:gd name="connsiteX970" fmla="*/ 234693 w 962938"/>
                <a:gd name="connsiteY970" fmla="*/ 563707 h 696288"/>
                <a:gd name="connsiteX971" fmla="*/ 250545 w 962938"/>
                <a:gd name="connsiteY971" fmla="*/ 560562 h 696288"/>
                <a:gd name="connsiteX972" fmla="*/ 266539 w 962938"/>
                <a:gd name="connsiteY972" fmla="*/ 557290 h 696288"/>
                <a:gd name="connsiteX973" fmla="*/ 282391 w 962938"/>
                <a:gd name="connsiteY973" fmla="*/ 554019 h 696288"/>
                <a:gd name="connsiteX974" fmla="*/ 298242 w 962938"/>
                <a:gd name="connsiteY974" fmla="*/ 550763 h 696288"/>
                <a:gd name="connsiteX975" fmla="*/ 314094 w 962938"/>
                <a:gd name="connsiteY975" fmla="*/ 547381 h 696288"/>
                <a:gd name="connsiteX976" fmla="*/ 329946 w 962938"/>
                <a:gd name="connsiteY976" fmla="*/ 544125 h 696288"/>
                <a:gd name="connsiteX977" fmla="*/ 345829 w 962938"/>
                <a:gd name="connsiteY977" fmla="*/ 540743 h 696288"/>
                <a:gd name="connsiteX978" fmla="*/ 361681 w 962938"/>
                <a:gd name="connsiteY978" fmla="*/ 537361 h 696288"/>
                <a:gd name="connsiteX979" fmla="*/ 377532 w 962938"/>
                <a:gd name="connsiteY979" fmla="*/ 533979 h 696288"/>
                <a:gd name="connsiteX980" fmla="*/ 393384 w 962938"/>
                <a:gd name="connsiteY980" fmla="*/ 530597 h 696288"/>
                <a:gd name="connsiteX981" fmla="*/ 409267 w 962938"/>
                <a:gd name="connsiteY981" fmla="*/ 527215 h 696288"/>
                <a:gd name="connsiteX982" fmla="*/ 425119 w 962938"/>
                <a:gd name="connsiteY982" fmla="*/ 523722 h 696288"/>
                <a:gd name="connsiteX983" fmla="*/ 440860 w 962938"/>
                <a:gd name="connsiteY983" fmla="*/ 520340 h 696288"/>
                <a:gd name="connsiteX984" fmla="*/ 456712 w 962938"/>
                <a:gd name="connsiteY984" fmla="*/ 516847 h 696288"/>
                <a:gd name="connsiteX985" fmla="*/ 472563 w 962938"/>
                <a:gd name="connsiteY985" fmla="*/ 513339 h 696288"/>
                <a:gd name="connsiteX986" fmla="*/ 488447 w 962938"/>
                <a:gd name="connsiteY986" fmla="*/ 509846 h 696288"/>
                <a:gd name="connsiteX987" fmla="*/ 504188 w 962938"/>
                <a:gd name="connsiteY987" fmla="*/ 506243 h 696288"/>
                <a:gd name="connsiteX988" fmla="*/ 520039 w 962938"/>
                <a:gd name="connsiteY988" fmla="*/ 502734 h 696288"/>
                <a:gd name="connsiteX989" fmla="*/ 522600 w 962938"/>
                <a:gd name="connsiteY989" fmla="*/ 502149 h 696288"/>
                <a:gd name="connsiteX990" fmla="*/ 523990 w 962938"/>
                <a:gd name="connsiteY990" fmla="*/ 501801 h 696288"/>
                <a:gd name="connsiteX991" fmla="*/ 524449 w 962938"/>
                <a:gd name="connsiteY991" fmla="*/ 503904 h 696288"/>
                <a:gd name="connsiteX992" fmla="*/ 527736 w 962938"/>
                <a:gd name="connsiteY992" fmla="*/ 505294 h 696288"/>
                <a:gd name="connsiteX993" fmla="*/ 531687 w 962938"/>
                <a:gd name="connsiteY993" fmla="*/ 506116 h 696288"/>
                <a:gd name="connsiteX994" fmla="*/ 534485 w 962938"/>
                <a:gd name="connsiteY994" fmla="*/ 507285 h 696288"/>
                <a:gd name="connsiteX995" fmla="*/ 535875 w 962938"/>
                <a:gd name="connsiteY995" fmla="*/ 509862 h 696288"/>
                <a:gd name="connsiteX996" fmla="*/ 536919 w 962938"/>
                <a:gd name="connsiteY996" fmla="*/ 513591 h 696288"/>
                <a:gd name="connsiteX997" fmla="*/ 538309 w 962938"/>
                <a:gd name="connsiteY997" fmla="*/ 516752 h 696288"/>
                <a:gd name="connsiteX998" fmla="*/ 540664 w 962938"/>
                <a:gd name="connsiteY998" fmla="*/ 517796 h 696288"/>
                <a:gd name="connsiteX999" fmla="*/ 546828 w 962938"/>
                <a:gd name="connsiteY999" fmla="*/ 515235 h 696288"/>
                <a:gd name="connsiteX1000" fmla="*/ 548345 w 962938"/>
                <a:gd name="connsiteY1000" fmla="*/ 515472 h 696288"/>
                <a:gd name="connsiteX1001" fmla="*/ 551490 w 962938"/>
                <a:gd name="connsiteY1001" fmla="*/ 516990 h 696288"/>
                <a:gd name="connsiteX1002" fmla="*/ 554888 w 962938"/>
                <a:gd name="connsiteY1002" fmla="*/ 517337 h 696288"/>
                <a:gd name="connsiteX1003" fmla="*/ 557211 w 962938"/>
                <a:gd name="connsiteY1003" fmla="*/ 519803 h 696288"/>
                <a:gd name="connsiteX1004" fmla="*/ 558381 w 962938"/>
                <a:gd name="connsiteY1004" fmla="*/ 520135 h 696288"/>
                <a:gd name="connsiteX1005" fmla="*/ 560008 w 962938"/>
                <a:gd name="connsiteY1005" fmla="*/ 520371 h 696288"/>
                <a:gd name="connsiteX1006" fmla="*/ 559898 w 962938"/>
                <a:gd name="connsiteY1006" fmla="*/ 521904 h 696288"/>
                <a:gd name="connsiteX1007" fmla="*/ 557922 w 962938"/>
                <a:gd name="connsiteY1007" fmla="*/ 525745 h 696288"/>
                <a:gd name="connsiteX1008" fmla="*/ 560720 w 962938"/>
                <a:gd name="connsiteY1008" fmla="*/ 526567 h 696288"/>
                <a:gd name="connsiteX1009" fmla="*/ 562822 w 962938"/>
                <a:gd name="connsiteY1009" fmla="*/ 526804 h 696288"/>
                <a:gd name="connsiteX1010" fmla="*/ 564561 w 962938"/>
                <a:gd name="connsiteY1010" fmla="*/ 527847 h 696288"/>
                <a:gd name="connsiteX1011" fmla="*/ 565872 w 962938"/>
                <a:gd name="connsiteY1011" fmla="*/ 530992 h 696288"/>
                <a:gd name="connsiteX1012" fmla="*/ 565872 w 962938"/>
                <a:gd name="connsiteY1012" fmla="*/ 532525 h 696288"/>
                <a:gd name="connsiteX1013" fmla="*/ 564561 w 962938"/>
                <a:gd name="connsiteY1013" fmla="*/ 534137 h 696288"/>
                <a:gd name="connsiteX1014" fmla="*/ 564449 w 962938"/>
                <a:gd name="connsiteY1014" fmla="*/ 535670 h 696288"/>
                <a:gd name="connsiteX1015" fmla="*/ 567389 w 962938"/>
                <a:gd name="connsiteY1015" fmla="*/ 540901 h 696288"/>
                <a:gd name="connsiteX1016" fmla="*/ 568085 w 962938"/>
                <a:gd name="connsiteY1016" fmla="*/ 544062 h 696288"/>
                <a:gd name="connsiteX1017" fmla="*/ 569127 w 962938"/>
                <a:gd name="connsiteY1017" fmla="*/ 551996 h 696288"/>
                <a:gd name="connsiteX1018" fmla="*/ 569823 w 962938"/>
                <a:gd name="connsiteY1018" fmla="*/ 553513 h 696288"/>
                <a:gd name="connsiteX1019" fmla="*/ 571688 w 962938"/>
                <a:gd name="connsiteY1019" fmla="*/ 554556 h 696288"/>
                <a:gd name="connsiteX1020" fmla="*/ 580444 w 962938"/>
                <a:gd name="connsiteY1020" fmla="*/ 565524 h 696288"/>
                <a:gd name="connsiteX1021" fmla="*/ 582419 w 962938"/>
                <a:gd name="connsiteY1021" fmla="*/ 567500 h 696288"/>
                <a:gd name="connsiteX1022" fmla="*/ 584868 w 962938"/>
                <a:gd name="connsiteY1022" fmla="*/ 568796 h 696288"/>
                <a:gd name="connsiteX1023" fmla="*/ 590337 w 962938"/>
                <a:gd name="connsiteY1023" fmla="*/ 568906 h 696288"/>
                <a:gd name="connsiteX1024" fmla="*/ 592218 w 962938"/>
                <a:gd name="connsiteY1024" fmla="*/ 569950 h 696288"/>
                <a:gd name="connsiteX1025" fmla="*/ 593735 w 962938"/>
                <a:gd name="connsiteY1025" fmla="*/ 571356 h 696288"/>
                <a:gd name="connsiteX1026" fmla="*/ 595711 w 962938"/>
                <a:gd name="connsiteY1026" fmla="*/ 572399 h 696288"/>
                <a:gd name="connsiteX1027" fmla="*/ 598618 w 962938"/>
                <a:gd name="connsiteY1027" fmla="*/ 572399 h 696288"/>
                <a:gd name="connsiteX1028" fmla="*/ 604229 w 962938"/>
                <a:gd name="connsiteY1028" fmla="*/ 570645 h 696288"/>
                <a:gd name="connsiteX1029" fmla="*/ 606900 w 962938"/>
                <a:gd name="connsiteY1029" fmla="*/ 571467 h 696288"/>
                <a:gd name="connsiteX1030" fmla="*/ 608638 w 962938"/>
                <a:gd name="connsiteY1030" fmla="*/ 572510 h 696288"/>
                <a:gd name="connsiteX1031" fmla="*/ 609918 w 962938"/>
                <a:gd name="connsiteY1031" fmla="*/ 572273 h 696288"/>
                <a:gd name="connsiteX1032" fmla="*/ 610962 w 962938"/>
                <a:gd name="connsiteY1032" fmla="*/ 571467 h 696288"/>
                <a:gd name="connsiteX1033" fmla="*/ 612131 w 962938"/>
                <a:gd name="connsiteY1033" fmla="*/ 570756 h 696288"/>
                <a:gd name="connsiteX1034" fmla="*/ 613174 w 962938"/>
                <a:gd name="connsiteY1034" fmla="*/ 571103 h 696288"/>
                <a:gd name="connsiteX1035" fmla="*/ 613996 w 962938"/>
                <a:gd name="connsiteY1035" fmla="*/ 572146 h 696288"/>
                <a:gd name="connsiteX1036" fmla="*/ 615513 w 962938"/>
                <a:gd name="connsiteY1036" fmla="*/ 574375 h 696288"/>
                <a:gd name="connsiteX1037" fmla="*/ 616904 w 962938"/>
                <a:gd name="connsiteY1037" fmla="*/ 575544 h 696288"/>
                <a:gd name="connsiteX1038" fmla="*/ 619496 w 962938"/>
                <a:gd name="connsiteY1038" fmla="*/ 578341 h 696288"/>
                <a:gd name="connsiteX1039" fmla="*/ 620776 w 962938"/>
                <a:gd name="connsiteY1039" fmla="*/ 581265 h 696288"/>
                <a:gd name="connsiteX1040" fmla="*/ 633957 w 962938"/>
                <a:gd name="connsiteY1040" fmla="*/ 585453 h 696288"/>
                <a:gd name="connsiteX1041" fmla="*/ 647138 w 962938"/>
                <a:gd name="connsiteY1041" fmla="*/ 589547 h 696288"/>
                <a:gd name="connsiteX1042" fmla="*/ 660318 w 962938"/>
                <a:gd name="connsiteY1042" fmla="*/ 593735 h 696288"/>
                <a:gd name="connsiteX1043" fmla="*/ 673610 w 962938"/>
                <a:gd name="connsiteY1043" fmla="*/ 597828 h 696288"/>
                <a:gd name="connsiteX1044" fmla="*/ 686791 w 962938"/>
                <a:gd name="connsiteY1044" fmla="*/ 602016 h 696288"/>
                <a:gd name="connsiteX1045" fmla="*/ 700082 w 962938"/>
                <a:gd name="connsiteY1045" fmla="*/ 606094 h 696288"/>
                <a:gd name="connsiteX1046" fmla="*/ 713263 w 962938"/>
                <a:gd name="connsiteY1046" fmla="*/ 610187 h 696288"/>
                <a:gd name="connsiteX1047" fmla="*/ 726680 w 962938"/>
                <a:gd name="connsiteY1047" fmla="*/ 614549 h 696288"/>
                <a:gd name="connsiteX1048" fmla="*/ 65114 w 962938"/>
                <a:gd name="connsiteY1048" fmla="*/ 438663 h 696288"/>
                <a:gd name="connsiteX1049" fmla="*/ 66393 w 962938"/>
                <a:gd name="connsiteY1049" fmla="*/ 439343 h 696288"/>
                <a:gd name="connsiteX1050" fmla="*/ 68369 w 962938"/>
                <a:gd name="connsiteY1050" fmla="*/ 441097 h 696288"/>
                <a:gd name="connsiteX1051" fmla="*/ 70724 w 962938"/>
                <a:gd name="connsiteY1051" fmla="*/ 442488 h 696288"/>
                <a:gd name="connsiteX1052" fmla="*/ 72700 w 962938"/>
                <a:gd name="connsiteY1052" fmla="*/ 442488 h 696288"/>
                <a:gd name="connsiteX1053" fmla="*/ 77014 w 962938"/>
                <a:gd name="connsiteY1053" fmla="*/ 432231 h 696288"/>
                <a:gd name="connsiteX1054" fmla="*/ 77014 w 962938"/>
                <a:gd name="connsiteY1054" fmla="*/ 430240 h 696288"/>
                <a:gd name="connsiteX1055" fmla="*/ 75734 w 962938"/>
                <a:gd name="connsiteY1055" fmla="*/ 429070 h 696288"/>
                <a:gd name="connsiteX1056" fmla="*/ 72589 w 962938"/>
                <a:gd name="connsiteY1056" fmla="*/ 428612 h 696288"/>
                <a:gd name="connsiteX1057" fmla="*/ 70614 w 962938"/>
                <a:gd name="connsiteY1057" fmla="*/ 428153 h 696288"/>
                <a:gd name="connsiteX1058" fmla="*/ 68732 w 962938"/>
                <a:gd name="connsiteY1058" fmla="*/ 428738 h 696288"/>
                <a:gd name="connsiteX1059" fmla="*/ 66868 w 962938"/>
                <a:gd name="connsiteY1059" fmla="*/ 429655 h 696288"/>
                <a:gd name="connsiteX1060" fmla="*/ 64766 w 962938"/>
                <a:gd name="connsiteY1060" fmla="*/ 430240 h 696288"/>
                <a:gd name="connsiteX1061" fmla="*/ 65351 w 962938"/>
                <a:gd name="connsiteY1061" fmla="*/ 432342 h 696288"/>
                <a:gd name="connsiteX1062" fmla="*/ 64766 w 962938"/>
                <a:gd name="connsiteY1062" fmla="*/ 437699 h 696288"/>
                <a:gd name="connsiteX1063" fmla="*/ 65114 w 962938"/>
                <a:gd name="connsiteY1063" fmla="*/ 438663 h 69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Lst>
              <a:rect l="l" t="t" r="r" b="b"/>
              <a:pathLst>
                <a:path w="962938" h="696288">
                  <a:moveTo>
                    <a:pt x="718162" y="670417"/>
                  </a:moveTo>
                  <a:lnTo>
                    <a:pt x="716645" y="671239"/>
                  </a:lnTo>
                  <a:lnTo>
                    <a:pt x="715254" y="672519"/>
                  </a:lnTo>
                  <a:lnTo>
                    <a:pt x="713626" y="673563"/>
                  </a:lnTo>
                  <a:lnTo>
                    <a:pt x="710829" y="674036"/>
                  </a:lnTo>
                  <a:lnTo>
                    <a:pt x="708964" y="673926"/>
                  </a:lnTo>
                  <a:lnTo>
                    <a:pt x="707668" y="674621"/>
                  </a:lnTo>
                  <a:lnTo>
                    <a:pt x="706846" y="677419"/>
                  </a:lnTo>
                  <a:lnTo>
                    <a:pt x="706956" y="679868"/>
                  </a:lnTo>
                  <a:lnTo>
                    <a:pt x="707778" y="684641"/>
                  </a:lnTo>
                  <a:lnTo>
                    <a:pt x="707541" y="687091"/>
                  </a:lnTo>
                  <a:lnTo>
                    <a:pt x="706846" y="687913"/>
                  </a:lnTo>
                  <a:lnTo>
                    <a:pt x="705803" y="688608"/>
                  </a:lnTo>
                  <a:lnTo>
                    <a:pt x="704760" y="689651"/>
                  </a:lnTo>
                  <a:lnTo>
                    <a:pt x="704064" y="691168"/>
                  </a:lnTo>
                  <a:lnTo>
                    <a:pt x="704175" y="692211"/>
                  </a:lnTo>
                  <a:lnTo>
                    <a:pt x="705344" y="696289"/>
                  </a:lnTo>
                  <a:lnTo>
                    <a:pt x="717593" y="685684"/>
                  </a:lnTo>
                  <a:lnTo>
                    <a:pt x="722160" y="678572"/>
                  </a:lnTo>
                  <a:lnTo>
                    <a:pt x="720628" y="670639"/>
                  </a:lnTo>
                  <a:lnTo>
                    <a:pt x="718162" y="670417"/>
                  </a:lnTo>
                  <a:close/>
                  <a:moveTo>
                    <a:pt x="815564" y="646142"/>
                  </a:moveTo>
                  <a:lnTo>
                    <a:pt x="815327" y="645684"/>
                  </a:lnTo>
                  <a:lnTo>
                    <a:pt x="815437" y="645447"/>
                  </a:lnTo>
                  <a:lnTo>
                    <a:pt x="816022" y="645336"/>
                  </a:lnTo>
                  <a:lnTo>
                    <a:pt x="815785" y="644403"/>
                  </a:lnTo>
                  <a:lnTo>
                    <a:pt x="813683" y="645794"/>
                  </a:lnTo>
                  <a:lnTo>
                    <a:pt x="806318" y="647770"/>
                  </a:lnTo>
                  <a:lnTo>
                    <a:pt x="805038" y="648370"/>
                  </a:lnTo>
                  <a:lnTo>
                    <a:pt x="804343" y="648829"/>
                  </a:lnTo>
                  <a:lnTo>
                    <a:pt x="802825" y="650804"/>
                  </a:lnTo>
                  <a:lnTo>
                    <a:pt x="800265" y="652448"/>
                  </a:lnTo>
                  <a:lnTo>
                    <a:pt x="799538" y="653270"/>
                  </a:lnTo>
                  <a:lnTo>
                    <a:pt x="798021" y="654439"/>
                  </a:lnTo>
                  <a:lnTo>
                    <a:pt x="781585" y="661551"/>
                  </a:lnTo>
                  <a:lnTo>
                    <a:pt x="784729" y="662594"/>
                  </a:lnTo>
                  <a:lnTo>
                    <a:pt x="800850" y="655135"/>
                  </a:lnTo>
                  <a:lnTo>
                    <a:pt x="806792" y="649777"/>
                  </a:lnTo>
                  <a:lnTo>
                    <a:pt x="815548" y="646616"/>
                  </a:lnTo>
                  <a:lnTo>
                    <a:pt x="815548" y="646142"/>
                  </a:lnTo>
                  <a:close/>
                  <a:moveTo>
                    <a:pt x="866184" y="614786"/>
                  </a:moveTo>
                  <a:lnTo>
                    <a:pt x="860811" y="619101"/>
                  </a:lnTo>
                  <a:lnTo>
                    <a:pt x="854995" y="622262"/>
                  </a:lnTo>
                  <a:lnTo>
                    <a:pt x="853826" y="623542"/>
                  </a:lnTo>
                  <a:lnTo>
                    <a:pt x="852546" y="624822"/>
                  </a:lnTo>
                  <a:lnTo>
                    <a:pt x="847978" y="627509"/>
                  </a:lnTo>
                  <a:lnTo>
                    <a:pt x="846350" y="628093"/>
                  </a:lnTo>
                  <a:lnTo>
                    <a:pt x="844960" y="629137"/>
                  </a:lnTo>
                  <a:lnTo>
                    <a:pt x="842289" y="633103"/>
                  </a:lnTo>
                  <a:lnTo>
                    <a:pt x="840771" y="634842"/>
                  </a:lnTo>
                  <a:lnTo>
                    <a:pt x="833770" y="639630"/>
                  </a:lnTo>
                  <a:lnTo>
                    <a:pt x="822913" y="644641"/>
                  </a:lnTo>
                  <a:lnTo>
                    <a:pt x="819420" y="647327"/>
                  </a:lnTo>
                  <a:lnTo>
                    <a:pt x="815579" y="648608"/>
                  </a:lnTo>
                  <a:lnTo>
                    <a:pt x="812181" y="648608"/>
                  </a:lnTo>
                  <a:lnTo>
                    <a:pt x="813367" y="650251"/>
                  </a:lnTo>
                  <a:lnTo>
                    <a:pt x="817444" y="648955"/>
                  </a:lnTo>
                  <a:lnTo>
                    <a:pt x="828302" y="643929"/>
                  </a:lnTo>
                  <a:lnTo>
                    <a:pt x="839855" y="636580"/>
                  </a:lnTo>
                  <a:lnTo>
                    <a:pt x="843237" y="633672"/>
                  </a:lnTo>
                  <a:lnTo>
                    <a:pt x="844975" y="632850"/>
                  </a:lnTo>
                  <a:lnTo>
                    <a:pt x="851613" y="626339"/>
                  </a:lnTo>
                  <a:lnTo>
                    <a:pt x="861760" y="620144"/>
                  </a:lnTo>
                  <a:lnTo>
                    <a:pt x="863387" y="619448"/>
                  </a:lnTo>
                  <a:lnTo>
                    <a:pt x="864557" y="617931"/>
                  </a:lnTo>
                  <a:lnTo>
                    <a:pt x="868303" y="614897"/>
                  </a:lnTo>
                  <a:lnTo>
                    <a:pt x="868065" y="613964"/>
                  </a:lnTo>
                  <a:lnTo>
                    <a:pt x="866184" y="614786"/>
                  </a:lnTo>
                  <a:close/>
                  <a:moveTo>
                    <a:pt x="960900" y="541407"/>
                  </a:moveTo>
                  <a:lnTo>
                    <a:pt x="957644" y="541865"/>
                  </a:lnTo>
                  <a:lnTo>
                    <a:pt x="955290" y="542924"/>
                  </a:lnTo>
                  <a:lnTo>
                    <a:pt x="956111" y="544315"/>
                  </a:lnTo>
                  <a:lnTo>
                    <a:pt x="956348" y="545247"/>
                  </a:lnTo>
                  <a:lnTo>
                    <a:pt x="954025" y="545485"/>
                  </a:lnTo>
                  <a:lnTo>
                    <a:pt x="952049" y="545121"/>
                  </a:lnTo>
                  <a:lnTo>
                    <a:pt x="950769" y="545722"/>
                  </a:lnTo>
                  <a:lnTo>
                    <a:pt x="950659" y="549104"/>
                  </a:lnTo>
                  <a:lnTo>
                    <a:pt x="948209" y="548867"/>
                  </a:lnTo>
                  <a:lnTo>
                    <a:pt x="946234" y="550605"/>
                  </a:lnTo>
                  <a:lnTo>
                    <a:pt x="942709" y="555394"/>
                  </a:lnTo>
                  <a:lnTo>
                    <a:pt x="938758" y="558428"/>
                  </a:lnTo>
                  <a:lnTo>
                    <a:pt x="936435" y="559598"/>
                  </a:lnTo>
                  <a:lnTo>
                    <a:pt x="935155" y="559029"/>
                  </a:lnTo>
                  <a:lnTo>
                    <a:pt x="934222" y="557622"/>
                  </a:lnTo>
                  <a:lnTo>
                    <a:pt x="928959" y="552960"/>
                  </a:lnTo>
                  <a:lnTo>
                    <a:pt x="927221" y="552849"/>
                  </a:lnTo>
                  <a:lnTo>
                    <a:pt x="926399" y="554951"/>
                  </a:lnTo>
                  <a:lnTo>
                    <a:pt x="926399" y="557986"/>
                  </a:lnTo>
                  <a:lnTo>
                    <a:pt x="926984" y="560672"/>
                  </a:lnTo>
                  <a:lnTo>
                    <a:pt x="921516" y="557164"/>
                  </a:lnTo>
                  <a:lnTo>
                    <a:pt x="919650" y="556690"/>
                  </a:lnTo>
                  <a:lnTo>
                    <a:pt x="918829" y="557859"/>
                  </a:lnTo>
                  <a:lnTo>
                    <a:pt x="918718" y="559614"/>
                  </a:lnTo>
                  <a:lnTo>
                    <a:pt x="918955" y="560435"/>
                  </a:lnTo>
                  <a:lnTo>
                    <a:pt x="917675" y="561257"/>
                  </a:lnTo>
                  <a:lnTo>
                    <a:pt x="914972" y="563707"/>
                  </a:lnTo>
                  <a:lnTo>
                    <a:pt x="913455" y="564165"/>
                  </a:lnTo>
                  <a:lnTo>
                    <a:pt x="912523" y="563233"/>
                  </a:lnTo>
                  <a:lnTo>
                    <a:pt x="911590" y="561605"/>
                  </a:lnTo>
                  <a:lnTo>
                    <a:pt x="910310" y="560783"/>
                  </a:lnTo>
                  <a:lnTo>
                    <a:pt x="908682" y="562063"/>
                  </a:lnTo>
                  <a:lnTo>
                    <a:pt x="910658" y="564623"/>
                  </a:lnTo>
                  <a:lnTo>
                    <a:pt x="909267" y="566836"/>
                  </a:lnTo>
                  <a:lnTo>
                    <a:pt x="906596" y="568938"/>
                  </a:lnTo>
                  <a:lnTo>
                    <a:pt x="901444" y="575702"/>
                  </a:lnTo>
                  <a:lnTo>
                    <a:pt x="899927" y="578263"/>
                  </a:lnTo>
                  <a:lnTo>
                    <a:pt x="900037" y="580017"/>
                  </a:lnTo>
                  <a:lnTo>
                    <a:pt x="900733" y="581897"/>
                  </a:lnTo>
                  <a:lnTo>
                    <a:pt x="899216" y="583763"/>
                  </a:lnTo>
                  <a:lnTo>
                    <a:pt x="896766" y="585390"/>
                  </a:lnTo>
                  <a:lnTo>
                    <a:pt x="894443" y="586560"/>
                  </a:lnTo>
                  <a:lnTo>
                    <a:pt x="891771" y="586797"/>
                  </a:lnTo>
                  <a:lnTo>
                    <a:pt x="889069" y="586323"/>
                  </a:lnTo>
                  <a:lnTo>
                    <a:pt x="886746" y="586560"/>
                  </a:lnTo>
                  <a:lnTo>
                    <a:pt x="884771" y="589009"/>
                  </a:lnTo>
                  <a:lnTo>
                    <a:pt x="883601" y="588425"/>
                  </a:lnTo>
                  <a:lnTo>
                    <a:pt x="882321" y="588314"/>
                  </a:lnTo>
                  <a:lnTo>
                    <a:pt x="881041" y="588551"/>
                  </a:lnTo>
                  <a:lnTo>
                    <a:pt x="879761" y="589009"/>
                  </a:lnTo>
                  <a:lnTo>
                    <a:pt x="880456" y="586797"/>
                  </a:lnTo>
                  <a:lnTo>
                    <a:pt x="882084" y="584347"/>
                  </a:lnTo>
                  <a:lnTo>
                    <a:pt x="884059" y="582135"/>
                  </a:lnTo>
                  <a:lnTo>
                    <a:pt x="886730" y="580380"/>
                  </a:lnTo>
                  <a:lnTo>
                    <a:pt x="887425" y="579337"/>
                  </a:lnTo>
                  <a:lnTo>
                    <a:pt x="888469" y="577014"/>
                  </a:lnTo>
                  <a:lnTo>
                    <a:pt x="888706" y="576318"/>
                  </a:lnTo>
                  <a:lnTo>
                    <a:pt x="888943" y="574343"/>
                  </a:lnTo>
                  <a:lnTo>
                    <a:pt x="889401" y="573521"/>
                  </a:lnTo>
                  <a:lnTo>
                    <a:pt x="889859" y="573284"/>
                  </a:lnTo>
                  <a:lnTo>
                    <a:pt x="891251" y="573173"/>
                  </a:lnTo>
                  <a:lnTo>
                    <a:pt x="891851" y="572936"/>
                  </a:lnTo>
                  <a:lnTo>
                    <a:pt x="894411" y="569317"/>
                  </a:lnTo>
                  <a:lnTo>
                    <a:pt x="895454" y="568749"/>
                  </a:lnTo>
                  <a:lnTo>
                    <a:pt x="895912" y="569665"/>
                  </a:lnTo>
                  <a:lnTo>
                    <a:pt x="897303" y="571182"/>
                  </a:lnTo>
                  <a:lnTo>
                    <a:pt x="898694" y="572130"/>
                  </a:lnTo>
                  <a:lnTo>
                    <a:pt x="898805" y="570613"/>
                  </a:lnTo>
                  <a:lnTo>
                    <a:pt x="898109" y="568749"/>
                  </a:lnTo>
                  <a:lnTo>
                    <a:pt x="897288" y="567342"/>
                  </a:lnTo>
                  <a:lnTo>
                    <a:pt x="897177" y="565825"/>
                  </a:lnTo>
                  <a:lnTo>
                    <a:pt x="897999" y="563849"/>
                  </a:lnTo>
                  <a:lnTo>
                    <a:pt x="898931" y="563027"/>
                  </a:lnTo>
                  <a:lnTo>
                    <a:pt x="901492" y="562443"/>
                  </a:lnTo>
                  <a:lnTo>
                    <a:pt x="902534" y="561510"/>
                  </a:lnTo>
                  <a:lnTo>
                    <a:pt x="901492" y="561273"/>
                  </a:lnTo>
                  <a:lnTo>
                    <a:pt x="900448" y="560925"/>
                  </a:lnTo>
                  <a:lnTo>
                    <a:pt x="899516" y="560214"/>
                  </a:lnTo>
                  <a:lnTo>
                    <a:pt x="898583" y="559171"/>
                  </a:lnTo>
                  <a:lnTo>
                    <a:pt x="904653" y="549720"/>
                  </a:lnTo>
                  <a:lnTo>
                    <a:pt x="908619" y="545880"/>
                  </a:lnTo>
                  <a:lnTo>
                    <a:pt x="911069" y="548329"/>
                  </a:lnTo>
                  <a:lnTo>
                    <a:pt x="912460" y="547270"/>
                  </a:lnTo>
                  <a:lnTo>
                    <a:pt x="913977" y="545658"/>
                  </a:lnTo>
                  <a:lnTo>
                    <a:pt x="915146" y="543651"/>
                  </a:lnTo>
                  <a:lnTo>
                    <a:pt x="915384" y="541786"/>
                  </a:lnTo>
                  <a:lnTo>
                    <a:pt x="914340" y="540617"/>
                  </a:lnTo>
                  <a:lnTo>
                    <a:pt x="912586" y="540269"/>
                  </a:lnTo>
                  <a:lnTo>
                    <a:pt x="910721" y="540506"/>
                  </a:lnTo>
                  <a:lnTo>
                    <a:pt x="909204" y="541091"/>
                  </a:lnTo>
                  <a:lnTo>
                    <a:pt x="903704" y="545769"/>
                  </a:lnTo>
                  <a:lnTo>
                    <a:pt x="902314" y="547618"/>
                  </a:lnTo>
                  <a:lnTo>
                    <a:pt x="900338" y="551711"/>
                  </a:lnTo>
                  <a:lnTo>
                    <a:pt x="898947" y="553576"/>
                  </a:lnTo>
                  <a:lnTo>
                    <a:pt x="893937" y="556374"/>
                  </a:lnTo>
                  <a:lnTo>
                    <a:pt x="891724" y="558128"/>
                  </a:lnTo>
                  <a:lnTo>
                    <a:pt x="890539" y="562569"/>
                  </a:lnTo>
                  <a:lnTo>
                    <a:pt x="884376" y="567231"/>
                  </a:lnTo>
                  <a:lnTo>
                    <a:pt x="878781" y="576224"/>
                  </a:lnTo>
                  <a:lnTo>
                    <a:pt x="876426" y="577852"/>
                  </a:lnTo>
                  <a:lnTo>
                    <a:pt x="862202" y="584632"/>
                  </a:lnTo>
                  <a:lnTo>
                    <a:pt x="843553" y="588361"/>
                  </a:lnTo>
                  <a:lnTo>
                    <a:pt x="823592" y="593371"/>
                  </a:lnTo>
                  <a:lnTo>
                    <a:pt x="824635" y="594778"/>
                  </a:lnTo>
                  <a:lnTo>
                    <a:pt x="824525" y="595932"/>
                  </a:lnTo>
                  <a:lnTo>
                    <a:pt x="823592" y="596643"/>
                  </a:lnTo>
                  <a:lnTo>
                    <a:pt x="822075" y="596991"/>
                  </a:lnTo>
                  <a:lnTo>
                    <a:pt x="821964" y="593719"/>
                  </a:lnTo>
                  <a:lnTo>
                    <a:pt x="820100" y="593482"/>
                  </a:lnTo>
                  <a:lnTo>
                    <a:pt x="817650" y="594888"/>
                  </a:lnTo>
                  <a:lnTo>
                    <a:pt x="815785" y="596279"/>
                  </a:lnTo>
                  <a:lnTo>
                    <a:pt x="816954" y="598729"/>
                  </a:lnTo>
                  <a:lnTo>
                    <a:pt x="816259" y="601416"/>
                  </a:lnTo>
                  <a:lnTo>
                    <a:pt x="814394" y="603628"/>
                  </a:lnTo>
                  <a:lnTo>
                    <a:pt x="809479" y="606536"/>
                  </a:lnTo>
                  <a:lnTo>
                    <a:pt x="808199" y="606884"/>
                  </a:lnTo>
                  <a:lnTo>
                    <a:pt x="807156" y="606773"/>
                  </a:lnTo>
                  <a:lnTo>
                    <a:pt x="804485" y="606078"/>
                  </a:lnTo>
                  <a:lnTo>
                    <a:pt x="803315" y="606078"/>
                  </a:lnTo>
                  <a:lnTo>
                    <a:pt x="800865" y="606315"/>
                  </a:lnTo>
                  <a:lnTo>
                    <a:pt x="789787" y="605035"/>
                  </a:lnTo>
                  <a:lnTo>
                    <a:pt x="787338" y="605730"/>
                  </a:lnTo>
                  <a:lnTo>
                    <a:pt x="786499" y="607121"/>
                  </a:lnTo>
                  <a:lnTo>
                    <a:pt x="789313" y="609460"/>
                  </a:lnTo>
                  <a:lnTo>
                    <a:pt x="790356" y="607011"/>
                  </a:lnTo>
                  <a:lnTo>
                    <a:pt x="792331" y="607485"/>
                  </a:lnTo>
                  <a:lnTo>
                    <a:pt x="793959" y="609460"/>
                  </a:lnTo>
                  <a:lnTo>
                    <a:pt x="794070" y="611562"/>
                  </a:lnTo>
                  <a:lnTo>
                    <a:pt x="792553" y="612020"/>
                  </a:lnTo>
                  <a:lnTo>
                    <a:pt x="790340" y="611673"/>
                  </a:lnTo>
                  <a:lnTo>
                    <a:pt x="788017" y="611673"/>
                  </a:lnTo>
                  <a:lnTo>
                    <a:pt x="786831" y="613427"/>
                  </a:lnTo>
                  <a:lnTo>
                    <a:pt x="785077" y="612605"/>
                  </a:lnTo>
                  <a:lnTo>
                    <a:pt x="783797" y="611784"/>
                  </a:lnTo>
                  <a:lnTo>
                    <a:pt x="784255" y="608749"/>
                  </a:lnTo>
                  <a:lnTo>
                    <a:pt x="781806" y="607358"/>
                  </a:lnTo>
                  <a:lnTo>
                    <a:pt x="778771" y="608069"/>
                  </a:lnTo>
                  <a:lnTo>
                    <a:pt x="777728" y="611104"/>
                  </a:lnTo>
                  <a:lnTo>
                    <a:pt x="778424" y="612621"/>
                  </a:lnTo>
                  <a:lnTo>
                    <a:pt x="780984" y="614597"/>
                  </a:lnTo>
                  <a:lnTo>
                    <a:pt x="781443" y="615766"/>
                  </a:lnTo>
                  <a:lnTo>
                    <a:pt x="780621" y="616588"/>
                  </a:lnTo>
                  <a:lnTo>
                    <a:pt x="777238" y="615892"/>
                  </a:lnTo>
                  <a:lnTo>
                    <a:pt x="775610" y="616130"/>
                  </a:lnTo>
                  <a:lnTo>
                    <a:pt x="775721" y="615308"/>
                  </a:lnTo>
                  <a:lnTo>
                    <a:pt x="776068" y="614849"/>
                  </a:lnTo>
                  <a:lnTo>
                    <a:pt x="769415" y="614739"/>
                  </a:lnTo>
                  <a:lnTo>
                    <a:pt x="763362" y="618121"/>
                  </a:lnTo>
                  <a:lnTo>
                    <a:pt x="760422" y="623842"/>
                  </a:lnTo>
                  <a:lnTo>
                    <a:pt x="763820" y="630938"/>
                  </a:lnTo>
                  <a:lnTo>
                    <a:pt x="762193" y="631523"/>
                  </a:lnTo>
                  <a:lnTo>
                    <a:pt x="759727" y="629895"/>
                  </a:lnTo>
                  <a:lnTo>
                    <a:pt x="756819" y="627335"/>
                  </a:lnTo>
                  <a:lnTo>
                    <a:pt x="754022" y="625581"/>
                  </a:lnTo>
                  <a:lnTo>
                    <a:pt x="752742" y="627098"/>
                  </a:lnTo>
                  <a:lnTo>
                    <a:pt x="751920" y="629200"/>
                  </a:lnTo>
                  <a:lnTo>
                    <a:pt x="752157" y="630828"/>
                  </a:lnTo>
                  <a:lnTo>
                    <a:pt x="756234" y="631412"/>
                  </a:lnTo>
                  <a:lnTo>
                    <a:pt x="757167" y="633167"/>
                  </a:lnTo>
                  <a:lnTo>
                    <a:pt x="756819" y="635047"/>
                  </a:lnTo>
                  <a:lnTo>
                    <a:pt x="755776" y="636217"/>
                  </a:lnTo>
                  <a:lnTo>
                    <a:pt x="754607" y="635522"/>
                  </a:lnTo>
                  <a:lnTo>
                    <a:pt x="753216" y="633767"/>
                  </a:lnTo>
                  <a:lnTo>
                    <a:pt x="751698" y="632471"/>
                  </a:lnTo>
                  <a:lnTo>
                    <a:pt x="749960" y="633167"/>
                  </a:lnTo>
                  <a:lnTo>
                    <a:pt x="749501" y="634794"/>
                  </a:lnTo>
                  <a:lnTo>
                    <a:pt x="750782" y="638777"/>
                  </a:lnTo>
                  <a:lnTo>
                    <a:pt x="750893" y="640642"/>
                  </a:lnTo>
                  <a:lnTo>
                    <a:pt x="747605" y="639362"/>
                  </a:lnTo>
                  <a:lnTo>
                    <a:pt x="743528" y="639251"/>
                  </a:lnTo>
                  <a:lnTo>
                    <a:pt x="740383" y="640768"/>
                  </a:lnTo>
                  <a:lnTo>
                    <a:pt x="739925" y="644372"/>
                  </a:lnTo>
                  <a:lnTo>
                    <a:pt x="733966" y="644372"/>
                  </a:lnTo>
                  <a:lnTo>
                    <a:pt x="731296" y="647185"/>
                  </a:lnTo>
                  <a:lnTo>
                    <a:pt x="728498" y="658027"/>
                  </a:lnTo>
                  <a:lnTo>
                    <a:pt x="728150" y="658849"/>
                  </a:lnTo>
                  <a:lnTo>
                    <a:pt x="727107" y="659907"/>
                  </a:lnTo>
                  <a:lnTo>
                    <a:pt x="726648" y="660587"/>
                  </a:lnTo>
                  <a:lnTo>
                    <a:pt x="726538" y="661061"/>
                  </a:lnTo>
                  <a:lnTo>
                    <a:pt x="726428" y="662341"/>
                  </a:lnTo>
                  <a:lnTo>
                    <a:pt x="726428" y="662942"/>
                  </a:lnTo>
                  <a:lnTo>
                    <a:pt x="723978" y="667715"/>
                  </a:lnTo>
                  <a:lnTo>
                    <a:pt x="723630" y="669105"/>
                  </a:lnTo>
                  <a:lnTo>
                    <a:pt x="724911" y="672488"/>
                  </a:lnTo>
                  <a:lnTo>
                    <a:pt x="729225" y="675522"/>
                  </a:lnTo>
                  <a:lnTo>
                    <a:pt x="729336" y="678683"/>
                  </a:lnTo>
                  <a:lnTo>
                    <a:pt x="731311" y="678335"/>
                  </a:lnTo>
                  <a:lnTo>
                    <a:pt x="737159" y="675648"/>
                  </a:lnTo>
                  <a:lnTo>
                    <a:pt x="737743" y="675063"/>
                  </a:lnTo>
                  <a:lnTo>
                    <a:pt x="738913" y="673531"/>
                  </a:lnTo>
                  <a:lnTo>
                    <a:pt x="739845" y="672851"/>
                  </a:lnTo>
                  <a:lnTo>
                    <a:pt x="741362" y="672488"/>
                  </a:lnTo>
                  <a:lnTo>
                    <a:pt x="742532" y="672724"/>
                  </a:lnTo>
                  <a:lnTo>
                    <a:pt x="743575" y="672488"/>
                  </a:lnTo>
                  <a:lnTo>
                    <a:pt x="744397" y="670622"/>
                  </a:lnTo>
                  <a:lnTo>
                    <a:pt x="742532" y="668995"/>
                  </a:lnTo>
                  <a:lnTo>
                    <a:pt x="741599" y="668537"/>
                  </a:lnTo>
                  <a:lnTo>
                    <a:pt x="740430" y="668300"/>
                  </a:lnTo>
                  <a:lnTo>
                    <a:pt x="740193" y="667256"/>
                  </a:lnTo>
                  <a:lnTo>
                    <a:pt x="742991" y="664222"/>
                  </a:lnTo>
                  <a:lnTo>
                    <a:pt x="744618" y="663068"/>
                  </a:lnTo>
                  <a:lnTo>
                    <a:pt x="747179" y="662246"/>
                  </a:lnTo>
                  <a:lnTo>
                    <a:pt x="749644" y="662010"/>
                  </a:lnTo>
                  <a:lnTo>
                    <a:pt x="753027" y="662246"/>
                  </a:lnTo>
                  <a:lnTo>
                    <a:pt x="755586" y="663068"/>
                  </a:lnTo>
                  <a:lnTo>
                    <a:pt x="755823" y="664585"/>
                  </a:lnTo>
                  <a:lnTo>
                    <a:pt x="756645" y="665407"/>
                  </a:lnTo>
                  <a:lnTo>
                    <a:pt x="756883" y="665866"/>
                  </a:lnTo>
                  <a:lnTo>
                    <a:pt x="757120" y="666451"/>
                  </a:lnTo>
                  <a:lnTo>
                    <a:pt x="754907" y="667146"/>
                  </a:lnTo>
                  <a:lnTo>
                    <a:pt x="740446" y="676818"/>
                  </a:lnTo>
                  <a:lnTo>
                    <a:pt x="738581" y="678699"/>
                  </a:lnTo>
                  <a:lnTo>
                    <a:pt x="742769" y="678461"/>
                  </a:lnTo>
                  <a:lnTo>
                    <a:pt x="758273" y="669469"/>
                  </a:lnTo>
                  <a:lnTo>
                    <a:pt x="779624" y="664332"/>
                  </a:lnTo>
                  <a:lnTo>
                    <a:pt x="779388" y="663290"/>
                  </a:lnTo>
                  <a:lnTo>
                    <a:pt x="776005" y="663400"/>
                  </a:lnTo>
                  <a:lnTo>
                    <a:pt x="767361" y="666546"/>
                  </a:lnTo>
                  <a:lnTo>
                    <a:pt x="764563" y="665724"/>
                  </a:lnTo>
                  <a:lnTo>
                    <a:pt x="764674" y="663274"/>
                  </a:lnTo>
                  <a:lnTo>
                    <a:pt x="767708" y="661741"/>
                  </a:lnTo>
                  <a:lnTo>
                    <a:pt x="774362" y="660113"/>
                  </a:lnTo>
                  <a:lnTo>
                    <a:pt x="786121" y="652764"/>
                  </a:lnTo>
                  <a:lnTo>
                    <a:pt x="798021" y="648908"/>
                  </a:lnTo>
                  <a:lnTo>
                    <a:pt x="800376" y="647391"/>
                  </a:lnTo>
                  <a:lnTo>
                    <a:pt x="804106" y="643661"/>
                  </a:lnTo>
                  <a:lnTo>
                    <a:pt x="811201" y="640057"/>
                  </a:lnTo>
                  <a:lnTo>
                    <a:pt x="812371" y="639125"/>
                  </a:lnTo>
                  <a:lnTo>
                    <a:pt x="813683" y="637023"/>
                  </a:lnTo>
                  <a:lnTo>
                    <a:pt x="814615" y="636074"/>
                  </a:lnTo>
                  <a:lnTo>
                    <a:pt x="816717" y="635490"/>
                  </a:lnTo>
                  <a:lnTo>
                    <a:pt x="822312" y="635838"/>
                  </a:lnTo>
                  <a:lnTo>
                    <a:pt x="825110" y="635600"/>
                  </a:lnTo>
                  <a:lnTo>
                    <a:pt x="826642" y="634542"/>
                  </a:lnTo>
                  <a:lnTo>
                    <a:pt x="826295" y="633024"/>
                  </a:lnTo>
                  <a:lnTo>
                    <a:pt x="825457" y="631396"/>
                  </a:lnTo>
                  <a:lnTo>
                    <a:pt x="825805" y="629879"/>
                  </a:lnTo>
                  <a:lnTo>
                    <a:pt x="827227" y="629184"/>
                  </a:lnTo>
                  <a:lnTo>
                    <a:pt x="828744" y="629294"/>
                  </a:lnTo>
                  <a:lnTo>
                    <a:pt x="830373" y="629642"/>
                  </a:lnTo>
                  <a:lnTo>
                    <a:pt x="831763" y="629642"/>
                  </a:lnTo>
                  <a:lnTo>
                    <a:pt x="833154" y="629184"/>
                  </a:lnTo>
                  <a:lnTo>
                    <a:pt x="837927" y="626624"/>
                  </a:lnTo>
                  <a:lnTo>
                    <a:pt x="839097" y="624869"/>
                  </a:lnTo>
                  <a:lnTo>
                    <a:pt x="840282" y="624300"/>
                  </a:lnTo>
                  <a:lnTo>
                    <a:pt x="847726" y="622072"/>
                  </a:lnTo>
                  <a:lnTo>
                    <a:pt x="850048" y="620681"/>
                  </a:lnTo>
                  <a:lnTo>
                    <a:pt x="852514" y="618231"/>
                  </a:lnTo>
                  <a:lnTo>
                    <a:pt x="853905" y="617647"/>
                  </a:lnTo>
                  <a:lnTo>
                    <a:pt x="857050" y="618579"/>
                  </a:lnTo>
                  <a:lnTo>
                    <a:pt x="858567" y="618579"/>
                  </a:lnTo>
                  <a:lnTo>
                    <a:pt x="860891" y="617536"/>
                  </a:lnTo>
                  <a:lnTo>
                    <a:pt x="862281" y="615782"/>
                  </a:lnTo>
                  <a:lnTo>
                    <a:pt x="862281" y="613680"/>
                  </a:lnTo>
                  <a:lnTo>
                    <a:pt x="860543" y="611452"/>
                  </a:lnTo>
                  <a:lnTo>
                    <a:pt x="864731" y="610630"/>
                  </a:lnTo>
                  <a:lnTo>
                    <a:pt x="877327" y="605493"/>
                  </a:lnTo>
                  <a:lnTo>
                    <a:pt x="880140" y="604909"/>
                  </a:lnTo>
                  <a:lnTo>
                    <a:pt x="879444" y="606426"/>
                  </a:lnTo>
                  <a:lnTo>
                    <a:pt x="877437" y="607959"/>
                  </a:lnTo>
                  <a:lnTo>
                    <a:pt x="871969" y="610883"/>
                  </a:lnTo>
                  <a:lnTo>
                    <a:pt x="871274" y="611230"/>
                  </a:lnTo>
                  <a:lnTo>
                    <a:pt x="871037" y="611799"/>
                  </a:lnTo>
                  <a:lnTo>
                    <a:pt x="871495" y="612621"/>
                  </a:lnTo>
                  <a:lnTo>
                    <a:pt x="872317" y="612969"/>
                  </a:lnTo>
                  <a:lnTo>
                    <a:pt x="872791" y="612621"/>
                  </a:lnTo>
                  <a:lnTo>
                    <a:pt x="873139" y="611910"/>
                  </a:lnTo>
                  <a:lnTo>
                    <a:pt x="873723" y="611452"/>
                  </a:lnTo>
                  <a:lnTo>
                    <a:pt x="874893" y="610993"/>
                  </a:lnTo>
                  <a:lnTo>
                    <a:pt x="885751" y="603060"/>
                  </a:lnTo>
                  <a:lnTo>
                    <a:pt x="892768" y="599804"/>
                  </a:lnTo>
                  <a:lnTo>
                    <a:pt x="896608" y="595821"/>
                  </a:lnTo>
                  <a:lnTo>
                    <a:pt x="897651" y="594304"/>
                  </a:lnTo>
                  <a:lnTo>
                    <a:pt x="897303" y="592913"/>
                  </a:lnTo>
                  <a:lnTo>
                    <a:pt x="896134" y="591633"/>
                  </a:lnTo>
                  <a:lnTo>
                    <a:pt x="895439" y="590242"/>
                  </a:lnTo>
                  <a:lnTo>
                    <a:pt x="895549" y="588852"/>
                  </a:lnTo>
                  <a:lnTo>
                    <a:pt x="896829" y="588030"/>
                  </a:lnTo>
                  <a:lnTo>
                    <a:pt x="899975" y="587571"/>
                  </a:lnTo>
                  <a:lnTo>
                    <a:pt x="901492" y="588156"/>
                  </a:lnTo>
                  <a:lnTo>
                    <a:pt x="901839" y="589784"/>
                  </a:lnTo>
                  <a:lnTo>
                    <a:pt x="901017" y="592581"/>
                  </a:lnTo>
                  <a:lnTo>
                    <a:pt x="903230" y="591649"/>
                  </a:lnTo>
                  <a:lnTo>
                    <a:pt x="906738" y="588267"/>
                  </a:lnTo>
                  <a:lnTo>
                    <a:pt x="910468" y="586386"/>
                  </a:lnTo>
                  <a:lnTo>
                    <a:pt x="916284" y="582071"/>
                  </a:lnTo>
                  <a:lnTo>
                    <a:pt x="925387" y="572051"/>
                  </a:lnTo>
                  <a:lnTo>
                    <a:pt x="932167" y="568179"/>
                  </a:lnTo>
                  <a:lnTo>
                    <a:pt x="939611" y="561779"/>
                  </a:lnTo>
                  <a:lnTo>
                    <a:pt x="947086" y="557812"/>
                  </a:lnTo>
                  <a:lnTo>
                    <a:pt x="959224" y="545927"/>
                  </a:lnTo>
                  <a:lnTo>
                    <a:pt x="961090" y="544631"/>
                  </a:lnTo>
                  <a:lnTo>
                    <a:pt x="962480" y="543240"/>
                  </a:lnTo>
                  <a:lnTo>
                    <a:pt x="962939" y="541597"/>
                  </a:lnTo>
                  <a:lnTo>
                    <a:pt x="960900" y="541407"/>
                  </a:lnTo>
                  <a:close/>
                  <a:moveTo>
                    <a:pt x="936751" y="518791"/>
                  </a:moveTo>
                  <a:lnTo>
                    <a:pt x="938268" y="518333"/>
                  </a:lnTo>
                  <a:lnTo>
                    <a:pt x="939785" y="517163"/>
                  </a:lnTo>
                  <a:lnTo>
                    <a:pt x="942235" y="514018"/>
                  </a:lnTo>
                  <a:lnTo>
                    <a:pt x="944005" y="512264"/>
                  </a:lnTo>
                  <a:lnTo>
                    <a:pt x="944352" y="512153"/>
                  </a:lnTo>
                  <a:lnTo>
                    <a:pt x="944700" y="511806"/>
                  </a:lnTo>
                  <a:lnTo>
                    <a:pt x="944937" y="511110"/>
                  </a:lnTo>
                  <a:lnTo>
                    <a:pt x="935945" y="514603"/>
                  </a:lnTo>
                  <a:lnTo>
                    <a:pt x="934317" y="515994"/>
                  </a:lnTo>
                  <a:lnTo>
                    <a:pt x="934080" y="517969"/>
                  </a:lnTo>
                  <a:lnTo>
                    <a:pt x="935123" y="518791"/>
                  </a:lnTo>
                  <a:lnTo>
                    <a:pt x="936751" y="518791"/>
                  </a:lnTo>
                  <a:close/>
                  <a:moveTo>
                    <a:pt x="675127" y="113348"/>
                  </a:moveTo>
                  <a:lnTo>
                    <a:pt x="675127" y="113348"/>
                  </a:lnTo>
                  <a:lnTo>
                    <a:pt x="675127" y="113348"/>
                  </a:lnTo>
                  <a:lnTo>
                    <a:pt x="675127" y="113348"/>
                  </a:lnTo>
                  <a:close/>
                  <a:moveTo>
                    <a:pt x="354379" y="182634"/>
                  </a:moveTo>
                  <a:lnTo>
                    <a:pt x="355311" y="182982"/>
                  </a:lnTo>
                  <a:lnTo>
                    <a:pt x="357903" y="181812"/>
                  </a:lnTo>
                  <a:lnTo>
                    <a:pt x="361507" y="177609"/>
                  </a:lnTo>
                  <a:lnTo>
                    <a:pt x="363830" y="175633"/>
                  </a:lnTo>
                  <a:lnTo>
                    <a:pt x="363720" y="175048"/>
                  </a:lnTo>
                  <a:lnTo>
                    <a:pt x="363372" y="174590"/>
                  </a:lnTo>
                  <a:lnTo>
                    <a:pt x="362550" y="173894"/>
                  </a:lnTo>
                  <a:lnTo>
                    <a:pt x="361855" y="173894"/>
                  </a:lnTo>
                  <a:lnTo>
                    <a:pt x="361159" y="174590"/>
                  </a:lnTo>
                  <a:lnTo>
                    <a:pt x="360116" y="175175"/>
                  </a:lnTo>
                  <a:lnTo>
                    <a:pt x="358725" y="174716"/>
                  </a:lnTo>
                  <a:lnTo>
                    <a:pt x="357682" y="176107"/>
                  </a:lnTo>
                  <a:lnTo>
                    <a:pt x="354980" y="177624"/>
                  </a:lnTo>
                  <a:lnTo>
                    <a:pt x="353937" y="178904"/>
                  </a:lnTo>
                  <a:lnTo>
                    <a:pt x="353699" y="180074"/>
                  </a:lnTo>
                  <a:lnTo>
                    <a:pt x="353810" y="181496"/>
                  </a:lnTo>
                  <a:lnTo>
                    <a:pt x="354379" y="182634"/>
                  </a:lnTo>
                  <a:close/>
                  <a:moveTo>
                    <a:pt x="365806" y="170497"/>
                  </a:moveTo>
                  <a:lnTo>
                    <a:pt x="366264" y="171903"/>
                  </a:lnTo>
                  <a:lnTo>
                    <a:pt x="366501" y="173658"/>
                  </a:lnTo>
                  <a:lnTo>
                    <a:pt x="367671" y="174827"/>
                  </a:lnTo>
                  <a:lnTo>
                    <a:pt x="368603" y="174353"/>
                  </a:lnTo>
                  <a:lnTo>
                    <a:pt x="371305" y="170844"/>
                  </a:lnTo>
                  <a:lnTo>
                    <a:pt x="373171" y="169564"/>
                  </a:lnTo>
                  <a:lnTo>
                    <a:pt x="375273" y="167225"/>
                  </a:lnTo>
                  <a:lnTo>
                    <a:pt x="377011" y="164317"/>
                  </a:lnTo>
                  <a:lnTo>
                    <a:pt x="378054" y="161283"/>
                  </a:lnTo>
                  <a:lnTo>
                    <a:pt x="378291" y="160935"/>
                  </a:lnTo>
                  <a:lnTo>
                    <a:pt x="378291" y="160477"/>
                  </a:lnTo>
                  <a:lnTo>
                    <a:pt x="378180" y="159655"/>
                  </a:lnTo>
                  <a:lnTo>
                    <a:pt x="376663" y="160113"/>
                  </a:lnTo>
                  <a:lnTo>
                    <a:pt x="375730" y="161046"/>
                  </a:lnTo>
                  <a:lnTo>
                    <a:pt x="374213" y="163717"/>
                  </a:lnTo>
                  <a:lnTo>
                    <a:pt x="373171" y="161614"/>
                  </a:lnTo>
                  <a:lnTo>
                    <a:pt x="372001" y="162895"/>
                  </a:lnTo>
                  <a:lnTo>
                    <a:pt x="370262" y="167794"/>
                  </a:lnTo>
                  <a:lnTo>
                    <a:pt x="369330" y="167083"/>
                  </a:lnTo>
                  <a:lnTo>
                    <a:pt x="369567" y="166735"/>
                  </a:lnTo>
                  <a:lnTo>
                    <a:pt x="369678" y="166624"/>
                  </a:lnTo>
                  <a:lnTo>
                    <a:pt x="369788" y="166514"/>
                  </a:lnTo>
                  <a:lnTo>
                    <a:pt x="369899" y="165818"/>
                  </a:lnTo>
                  <a:lnTo>
                    <a:pt x="368476" y="166166"/>
                  </a:lnTo>
                  <a:lnTo>
                    <a:pt x="367433" y="166624"/>
                  </a:lnTo>
                  <a:lnTo>
                    <a:pt x="366738" y="167557"/>
                  </a:lnTo>
                  <a:lnTo>
                    <a:pt x="366391" y="168726"/>
                  </a:lnTo>
                  <a:lnTo>
                    <a:pt x="366043" y="168616"/>
                  </a:lnTo>
                  <a:lnTo>
                    <a:pt x="365584" y="168726"/>
                  </a:lnTo>
                  <a:lnTo>
                    <a:pt x="364889" y="168837"/>
                  </a:lnTo>
                  <a:lnTo>
                    <a:pt x="364067" y="169185"/>
                  </a:lnTo>
                  <a:lnTo>
                    <a:pt x="364304" y="170354"/>
                  </a:lnTo>
                  <a:lnTo>
                    <a:pt x="365806" y="170497"/>
                  </a:lnTo>
                  <a:close/>
                  <a:moveTo>
                    <a:pt x="354727" y="222983"/>
                  </a:moveTo>
                  <a:lnTo>
                    <a:pt x="355422" y="219363"/>
                  </a:lnTo>
                  <a:lnTo>
                    <a:pt x="355422" y="217625"/>
                  </a:lnTo>
                  <a:lnTo>
                    <a:pt x="354142" y="217735"/>
                  </a:lnTo>
                  <a:lnTo>
                    <a:pt x="352277" y="219016"/>
                  </a:lnTo>
                  <a:lnTo>
                    <a:pt x="350886" y="220438"/>
                  </a:lnTo>
                  <a:lnTo>
                    <a:pt x="349258" y="222635"/>
                  </a:lnTo>
                  <a:lnTo>
                    <a:pt x="348911" y="224389"/>
                  </a:lnTo>
                  <a:lnTo>
                    <a:pt x="350302" y="229162"/>
                  </a:lnTo>
                  <a:lnTo>
                    <a:pt x="353684" y="225195"/>
                  </a:lnTo>
                  <a:lnTo>
                    <a:pt x="354727" y="222983"/>
                  </a:lnTo>
                  <a:close/>
                  <a:moveTo>
                    <a:pt x="726680" y="614549"/>
                  </a:moveTo>
                  <a:lnTo>
                    <a:pt x="725858" y="610582"/>
                  </a:lnTo>
                  <a:lnTo>
                    <a:pt x="721054" y="598113"/>
                  </a:lnTo>
                  <a:lnTo>
                    <a:pt x="719885" y="591459"/>
                  </a:lnTo>
                  <a:lnTo>
                    <a:pt x="719063" y="588788"/>
                  </a:lnTo>
                  <a:lnTo>
                    <a:pt x="717435" y="586449"/>
                  </a:lnTo>
                  <a:lnTo>
                    <a:pt x="715222" y="584837"/>
                  </a:lnTo>
                  <a:lnTo>
                    <a:pt x="712899" y="583541"/>
                  </a:lnTo>
                  <a:lnTo>
                    <a:pt x="711034" y="581913"/>
                  </a:lnTo>
                  <a:lnTo>
                    <a:pt x="708932" y="577014"/>
                  </a:lnTo>
                  <a:lnTo>
                    <a:pt x="708095" y="575971"/>
                  </a:lnTo>
                  <a:lnTo>
                    <a:pt x="707399" y="574691"/>
                  </a:lnTo>
                  <a:lnTo>
                    <a:pt x="707288" y="572462"/>
                  </a:lnTo>
                  <a:lnTo>
                    <a:pt x="707636" y="571072"/>
                  </a:lnTo>
                  <a:lnTo>
                    <a:pt x="708569" y="569665"/>
                  </a:lnTo>
                  <a:lnTo>
                    <a:pt x="710339" y="567452"/>
                  </a:lnTo>
                  <a:lnTo>
                    <a:pt x="711271" y="570376"/>
                  </a:lnTo>
                  <a:lnTo>
                    <a:pt x="710924" y="573047"/>
                  </a:lnTo>
                  <a:lnTo>
                    <a:pt x="711161" y="575734"/>
                  </a:lnTo>
                  <a:lnTo>
                    <a:pt x="713831" y="578531"/>
                  </a:lnTo>
                  <a:lnTo>
                    <a:pt x="718494" y="580981"/>
                  </a:lnTo>
                  <a:lnTo>
                    <a:pt x="720248" y="582277"/>
                  </a:lnTo>
                  <a:lnTo>
                    <a:pt x="722018" y="584252"/>
                  </a:lnTo>
                  <a:lnTo>
                    <a:pt x="724468" y="589152"/>
                  </a:lnTo>
                  <a:lnTo>
                    <a:pt x="726333" y="594746"/>
                  </a:lnTo>
                  <a:lnTo>
                    <a:pt x="729241" y="607106"/>
                  </a:lnTo>
                  <a:lnTo>
                    <a:pt x="729589" y="610266"/>
                  </a:lnTo>
                  <a:lnTo>
                    <a:pt x="729351" y="616793"/>
                  </a:lnTo>
                  <a:lnTo>
                    <a:pt x="729936" y="623321"/>
                  </a:lnTo>
                  <a:lnTo>
                    <a:pt x="728545" y="630085"/>
                  </a:lnTo>
                  <a:lnTo>
                    <a:pt x="728782" y="633467"/>
                  </a:lnTo>
                  <a:lnTo>
                    <a:pt x="728545" y="635790"/>
                  </a:lnTo>
                  <a:lnTo>
                    <a:pt x="724594" y="649081"/>
                  </a:lnTo>
                  <a:lnTo>
                    <a:pt x="724357" y="652116"/>
                  </a:lnTo>
                  <a:lnTo>
                    <a:pt x="724705" y="655371"/>
                  </a:lnTo>
                  <a:lnTo>
                    <a:pt x="725400" y="658627"/>
                  </a:lnTo>
                  <a:lnTo>
                    <a:pt x="727723" y="655941"/>
                  </a:lnTo>
                  <a:lnTo>
                    <a:pt x="729351" y="646142"/>
                  </a:lnTo>
                  <a:lnTo>
                    <a:pt x="730869" y="642064"/>
                  </a:lnTo>
                  <a:lnTo>
                    <a:pt x="733666" y="639615"/>
                  </a:lnTo>
                  <a:lnTo>
                    <a:pt x="737759" y="637734"/>
                  </a:lnTo>
                  <a:lnTo>
                    <a:pt x="742074" y="636565"/>
                  </a:lnTo>
                  <a:lnTo>
                    <a:pt x="745677" y="636328"/>
                  </a:lnTo>
                  <a:lnTo>
                    <a:pt x="744855" y="635047"/>
                  </a:lnTo>
                  <a:lnTo>
                    <a:pt x="742532" y="632471"/>
                  </a:lnTo>
                  <a:lnTo>
                    <a:pt x="741837" y="631302"/>
                  </a:lnTo>
                  <a:lnTo>
                    <a:pt x="742184" y="629784"/>
                  </a:lnTo>
                  <a:lnTo>
                    <a:pt x="743464" y="629200"/>
                  </a:lnTo>
                  <a:lnTo>
                    <a:pt x="744855" y="628963"/>
                  </a:lnTo>
                  <a:lnTo>
                    <a:pt x="745330" y="628141"/>
                  </a:lnTo>
                  <a:lnTo>
                    <a:pt x="745330" y="625343"/>
                  </a:lnTo>
                  <a:lnTo>
                    <a:pt x="746262" y="622546"/>
                  </a:lnTo>
                  <a:lnTo>
                    <a:pt x="750134" y="615782"/>
                  </a:lnTo>
                  <a:lnTo>
                    <a:pt x="751066" y="614613"/>
                  </a:lnTo>
                  <a:lnTo>
                    <a:pt x="752347" y="613917"/>
                  </a:lnTo>
                  <a:lnTo>
                    <a:pt x="754907" y="613332"/>
                  </a:lnTo>
                  <a:lnTo>
                    <a:pt x="755144" y="612637"/>
                  </a:lnTo>
                  <a:lnTo>
                    <a:pt x="756772" y="608544"/>
                  </a:lnTo>
                  <a:lnTo>
                    <a:pt x="757008" y="606916"/>
                  </a:lnTo>
                  <a:lnTo>
                    <a:pt x="756551" y="606331"/>
                  </a:lnTo>
                  <a:lnTo>
                    <a:pt x="755159" y="605635"/>
                  </a:lnTo>
                  <a:lnTo>
                    <a:pt x="756092" y="604356"/>
                  </a:lnTo>
                  <a:lnTo>
                    <a:pt x="756440" y="604008"/>
                  </a:lnTo>
                  <a:lnTo>
                    <a:pt x="755744" y="602965"/>
                  </a:lnTo>
                  <a:lnTo>
                    <a:pt x="754812" y="601795"/>
                  </a:lnTo>
                  <a:lnTo>
                    <a:pt x="754354" y="601337"/>
                  </a:lnTo>
                  <a:lnTo>
                    <a:pt x="754006" y="601226"/>
                  </a:lnTo>
                  <a:lnTo>
                    <a:pt x="753310" y="600989"/>
                  </a:lnTo>
                  <a:lnTo>
                    <a:pt x="752852" y="600641"/>
                  </a:lnTo>
                  <a:lnTo>
                    <a:pt x="748901" y="596911"/>
                  </a:lnTo>
                  <a:lnTo>
                    <a:pt x="745155" y="593182"/>
                  </a:lnTo>
                  <a:lnTo>
                    <a:pt x="744223" y="592360"/>
                  </a:lnTo>
                  <a:lnTo>
                    <a:pt x="745614" y="590843"/>
                  </a:lnTo>
                  <a:lnTo>
                    <a:pt x="749944" y="586528"/>
                  </a:lnTo>
                  <a:lnTo>
                    <a:pt x="755539" y="580918"/>
                  </a:lnTo>
                  <a:lnTo>
                    <a:pt x="761497" y="574975"/>
                  </a:lnTo>
                  <a:lnTo>
                    <a:pt x="766381" y="570076"/>
                  </a:lnTo>
                  <a:lnTo>
                    <a:pt x="767898" y="568322"/>
                  </a:lnTo>
                  <a:lnTo>
                    <a:pt x="765575" y="566220"/>
                  </a:lnTo>
                  <a:lnTo>
                    <a:pt x="763362" y="564007"/>
                  </a:lnTo>
                  <a:lnTo>
                    <a:pt x="761039" y="561684"/>
                  </a:lnTo>
                  <a:lnTo>
                    <a:pt x="757988" y="558412"/>
                  </a:lnTo>
                  <a:lnTo>
                    <a:pt x="757530" y="555615"/>
                  </a:lnTo>
                  <a:lnTo>
                    <a:pt x="756250" y="548503"/>
                  </a:lnTo>
                  <a:lnTo>
                    <a:pt x="755081" y="541375"/>
                  </a:lnTo>
                  <a:lnTo>
                    <a:pt x="753801" y="534374"/>
                  </a:lnTo>
                  <a:lnTo>
                    <a:pt x="752520" y="527262"/>
                  </a:lnTo>
                  <a:lnTo>
                    <a:pt x="751351" y="520261"/>
                  </a:lnTo>
                  <a:lnTo>
                    <a:pt x="750071" y="513149"/>
                  </a:lnTo>
                  <a:lnTo>
                    <a:pt x="748901" y="506148"/>
                  </a:lnTo>
                  <a:lnTo>
                    <a:pt x="747605" y="499036"/>
                  </a:lnTo>
                  <a:lnTo>
                    <a:pt x="746325" y="492035"/>
                  </a:lnTo>
                  <a:lnTo>
                    <a:pt x="745155" y="484938"/>
                  </a:lnTo>
                  <a:lnTo>
                    <a:pt x="743876" y="477937"/>
                  </a:lnTo>
                  <a:lnTo>
                    <a:pt x="742596" y="470825"/>
                  </a:lnTo>
                  <a:lnTo>
                    <a:pt x="741426" y="463824"/>
                  </a:lnTo>
                  <a:lnTo>
                    <a:pt x="740145" y="456712"/>
                  </a:lnTo>
                  <a:lnTo>
                    <a:pt x="738865" y="449711"/>
                  </a:lnTo>
                  <a:lnTo>
                    <a:pt x="737696" y="442709"/>
                  </a:lnTo>
                  <a:lnTo>
                    <a:pt x="733713" y="439785"/>
                  </a:lnTo>
                  <a:lnTo>
                    <a:pt x="733713" y="436877"/>
                  </a:lnTo>
                  <a:lnTo>
                    <a:pt x="733950" y="430935"/>
                  </a:lnTo>
                  <a:lnTo>
                    <a:pt x="734298" y="419398"/>
                  </a:lnTo>
                  <a:lnTo>
                    <a:pt x="735025" y="396292"/>
                  </a:lnTo>
                  <a:lnTo>
                    <a:pt x="735484" y="384739"/>
                  </a:lnTo>
                  <a:lnTo>
                    <a:pt x="735831" y="373202"/>
                  </a:lnTo>
                  <a:lnTo>
                    <a:pt x="736179" y="361760"/>
                  </a:lnTo>
                  <a:lnTo>
                    <a:pt x="736526" y="350239"/>
                  </a:lnTo>
                  <a:lnTo>
                    <a:pt x="736874" y="338686"/>
                  </a:lnTo>
                  <a:lnTo>
                    <a:pt x="736985" y="334956"/>
                  </a:lnTo>
                  <a:lnTo>
                    <a:pt x="738265" y="332048"/>
                  </a:lnTo>
                  <a:lnTo>
                    <a:pt x="735815" y="328318"/>
                  </a:lnTo>
                  <a:lnTo>
                    <a:pt x="732876" y="323751"/>
                  </a:lnTo>
                  <a:lnTo>
                    <a:pt x="732876" y="318156"/>
                  </a:lnTo>
                  <a:lnTo>
                    <a:pt x="732528" y="315595"/>
                  </a:lnTo>
                  <a:lnTo>
                    <a:pt x="732291" y="313952"/>
                  </a:lnTo>
                  <a:lnTo>
                    <a:pt x="731943" y="312909"/>
                  </a:lnTo>
                  <a:lnTo>
                    <a:pt x="731248" y="309748"/>
                  </a:lnTo>
                  <a:lnTo>
                    <a:pt x="730204" y="304865"/>
                  </a:lnTo>
                  <a:lnTo>
                    <a:pt x="728814" y="298574"/>
                  </a:lnTo>
                  <a:lnTo>
                    <a:pt x="727186" y="291210"/>
                  </a:lnTo>
                  <a:lnTo>
                    <a:pt x="725321" y="282802"/>
                  </a:lnTo>
                  <a:lnTo>
                    <a:pt x="723346" y="273936"/>
                  </a:lnTo>
                  <a:lnTo>
                    <a:pt x="719253" y="255618"/>
                  </a:lnTo>
                  <a:lnTo>
                    <a:pt x="717277" y="246752"/>
                  </a:lnTo>
                  <a:lnTo>
                    <a:pt x="715412" y="238471"/>
                  </a:lnTo>
                  <a:lnTo>
                    <a:pt x="713673" y="231106"/>
                  </a:lnTo>
                  <a:lnTo>
                    <a:pt x="712283" y="224816"/>
                  </a:lnTo>
                  <a:lnTo>
                    <a:pt x="711239" y="219917"/>
                  </a:lnTo>
                  <a:lnTo>
                    <a:pt x="710544" y="216882"/>
                  </a:lnTo>
                  <a:lnTo>
                    <a:pt x="710307" y="215712"/>
                  </a:lnTo>
                  <a:lnTo>
                    <a:pt x="709612" y="212457"/>
                  </a:lnTo>
                  <a:lnTo>
                    <a:pt x="708427" y="211525"/>
                  </a:lnTo>
                  <a:lnTo>
                    <a:pt x="707146" y="210703"/>
                  </a:lnTo>
                  <a:lnTo>
                    <a:pt x="706451" y="210465"/>
                  </a:lnTo>
                  <a:lnTo>
                    <a:pt x="705171" y="209407"/>
                  </a:lnTo>
                  <a:lnTo>
                    <a:pt x="702263" y="204508"/>
                  </a:lnTo>
                  <a:lnTo>
                    <a:pt x="701568" y="203812"/>
                  </a:lnTo>
                  <a:lnTo>
                    <a:pt x="700746" y="203227"/>
                  </a:lnTo>
                  <a:lnTo>
                    <a:pt x="699813" y="203117"/>
                  </a:lnTo>
                  <a:lnTo>
                    <a:pt x="697948" y="203117"/>
                  </a:lnTo>
                  <a:lnTo>
                    <a:pt x="697127" y="203353"/>
                  </a:lnTo>
                  <a:lnTo>
                    <a:pt x="696305" y="203591"/>
                  </a:lnTo>
                  <a:lnTo>
                    <a:pt x="695578" y="204065"/>
                  </a:lnTo>
                  <a:lnTo>
                    <a:pt x="694993" y="204523"/>
                  </a:lnTo>
                  <a:lnTo>
                    <a:pt x="694534" y="205108"/>
                  </a:lnTo>
                  <a:lnTo>
                    <a:pt x="694186" y="205930"/>
                  </a:lnTo>
                  <a:lnTo>
                    <a:pt x="694076" y="206752"/>
                  </a:lnTo>
                  <a:lnTo>
                    <a:pt x="694186" y="209549"/>
                  </a:lnTo>
                  <a:lnTo>
                    <a:pt x="694076" y="210497"/>
                  </a:lnTo>
                  <a:lnTo>
                    <a:pt x="693729" y="211193"/>
                  </a:lnTo>
                  <a:lnTo>
                    <a:pt x="693381" y="211888"/>
                  </a:lnTo>
                  <a:lnTo>
                    <a:pt x="692337" y="213168"/>
                  </a:lnTo>
                  <a:lnTo>
                    <a:pt x="691168" y="213990"/>
                  </a:lnTo>
                  <a:lnTo>
                    <a:pt x="690820" y="214227"/>
                  </a:lnTo>
                  <a:lnTo>
                    <a:pt x="690473" y="214227"/>
                  </a:lnTo>
                  <a:lnTo>
                    <a:pt x="690125" y="213879"/>
                  </a:lnTo>
                  <a:lnTo>
                    <a:pt x="688956" y="212599"/>
                  </a:lnTo>
                  <a:lnTo>
                    <a:pt x="688023" y="211082"/>
                  </a:lnTo>
                  <a:lnTo>
                    <a:pt x="687328" y="209328"/>
                  </a:lnTo>
                  <a:lnTo>
                    <a:pt x="686506" y="206056"/>
                  </a:lnTo>
                  <a:lnTo>
                    <a:pt x="686269" y="204318"/>
                  </a:lnTo>
                  <a:lnTo>
                    <a:pt x="686269" y="202911"/>
                  </a:lnTo>
                  <a:lnTo>
                    <a:pt x="688592" y="186712"/>
                  </a:lnTo>
                  <a:lnTo>
                    <a:pt x="688592" y="185542"/>
                  </a:lnTo>
                  <a:lnTo>
                    <a:pt x="688134" y="186364"/>
                  </a:lnTo>
                  <a:lnTo>
                    <a:pt x="687091" y="181702"/>
                  </a:lnTo>
                  <a:lnTo>
                    <a:pt x="686617" y="180406"/>
                  </a:lnTo>
                  <a:lnTo>
                    <a:pt x="685447" y="179236"/>
                  </a:lnTo>
                  <a:lnTo>
                    <a:pt x="682286" y="177261"/>
                  </a:lnTo>
                  <a:lnTo>
                    <a:pt x="681354" y="175743"/>
                  </a:lnTo>
                  <a:lnTo>
                    <a:pt x="681243" y="173989"/>
                  </a:lnTo>
                  <a:lnTo>
                    <a:pt x="681591" y="170955"/>
                  </a:lnTo>
                  <a:lnTo>
                    <a:pt x="681481" y="169074"/>
                  </a:lnTo>
                  <a:lnTo>
                    <a:pt x="680784" y="167430"/>
                  </a:lnTo>
                  <a:lnTo>
                    <a:pt x="679742" y="166040"/>
                  </a:lnTo>
                  <a:lnTo>
                    <a:pt x="677766" y="164064"/>
                  </a:lnTo>
                  <a:lnTo>
                    <a:pt x="676138" y="161614"/>
                  </a:lnTo>
                  <a:lnTo>
                    <a:pt x="674969" y="159054"/>
                  </a:lnTo>
                  <a:lnTo>
                    <a:pt x="672993" y="151231"/>
                  </a:lnTo>
                  <a:lnTo>
                    <a:pt x="672882" y="148197"/>
                  </a:lnTo>
                  <a:lnTo>
                    <a:pt x="672535" y="146442"/>
                  </a:lnTo>
                  <a:lnTo>
                    <a:pt x="672425" y="146205"/>
                  </a:lnTo>
                  <a:lnTo>
                    <a:pt x="671381" y="145383"/>
                  </a:lnTo>
                  <a:lnTo>
                    <a:pt x="670560" y="145715"/>
                  </a:lnTo>
                  <a:lnTo>
                    <a:pt x="669485" y="147232"/>
                  </a:lnTo>
                  <a:lnTo>
                    <a:pt x="669137" y="148860"/>
                  </a:lnTo>
                  <a:lnTo>
                    <a:pt x="667035" y="142792"/>
                  </a:lnTo>
                  <a:lnTo>
                    <a:pt x="667272" y="126813"/>
                  </a:lnTo>
                  <a:lnTo>
                    <a:pt x="664949" y="121930"/>
                  </a:lnTo>
                  <a:lnTo>
                    <a:pt x="667509" y="119480"/>
                  </a:lnTo>
                  <a:lnTo>
                    <a:pt x="673357" y="109097"/>
                  </a:lnTo>
                  <a:lnTo>
                    <a:pt x="671729" y="107342"/>
                  </a:lnTo>
                  <a:lnTo>
                    <a:pt x="670560" y="105825"/>
                  </a:lnTo>
                  <a:lnTo>
                    <a:pt x="669738" y="103834"/>
                  </a:lnTo>
                  <a:lnTo>
                    <a:pt x="668315" y="99630"/>
                  </a:lnTo>
                  <a:lnTo>
                    <a:pt x="666213" y="94747"/>
                  </a:lnTo>
                  <a:lnTo>
                    <a:pt x="665392" y="93688"/>
                  </a:lnTo>
                  <a:lnTo>
                    <a:pt x="664696" y="93008"/>
                  </a:lnTo>
                  <a:lnTo>
                    <a:pt x="664238" y="92534"/>
                  </a:lnTo>
                  <a:lnTo>
                    <a:pt x="662484" y="84379"/>
                  </a:lnTo>
                  <a:lnTo>
                    <a:pt x="661899" y="82751"/>
                  </a:lnTo>
                  <a:lnTo>
                    <a:pt x="660619" y="83099"/>
                  </a:lnTo>
                  <a:lnTo>
                    <a:pt x="660160" y="85770"/>
                  </a:lnTo>
                  <a:lnTo>
                    <a:pt x="660271" y="89152"/>
                  </a:lnTo>
                  <a:lnTo>
                    <a:pt x="660856" y="91728"/>
                  </a:lnTo>
                  <a:lnTo>
                    <a:pt x="659686" y="89989"/>
                  </a:lnTo>
                  <a:lnTo>
                    <a:pt x="659101" y="87998"/>
                  </a:lnTo>
                  <a:lnTo>
                    <a:pt x="658991" y="85896"/>
                  </a:lnTo>
                  <a:lnTo>
                    <a:pt x="659338" y="83921"/>
                  </a:lnTo>
                  <a:lnTo>
                    <a:pt x="659338" y="81819"/>
                  </a:lnTo>
                  <a:lnTo>
                    <a:pt x="658295" y="79954"/>
                  </a:lnTo>
                  <a:lnTo>
                    <a:pt x="655482" y="76919"/>
                  </a:lnTo>
                  <a:lnTo>
                    <a:pt x="657016" y="74691"/>
                  </a:lnTo>
                  <a:lnTo>
                    <a:pt x="657252" y="72131"/>
                  </a:lnTo>
                  <a:lnTo>
                    <a:pt x="656067" y="70155"/>
                  </a:lnTo>
                  <a:lnTo>
                    <a:pt x="653396" y="69807"/>
                  </a:lnTo>
                  <a:lnTo>
                    <a:pt x="652226" y="68764"/>
                  </a:lnTo>
                  <a:lnTo>
                    <a:pt x="650709" y="66188"/>
                  </a:lnTo>
                  <a:lnTo>
                    <a:pt x="649539" y="63154"/>
                  </a:lnTo>
                  <a:lnTo>
                    <a:pt x="649192" y="61178"/>
                  </a:lnTo>
                  <a:lnTo>
                    <a:pt x="648497" y="61289"/>
                  </a:lnTo>
                  <a:lnTo>
                    <a:pt x="648497" y="60120"/>
                  </a:lnTo>
                  <a:lnTo>
                    <a:pt x="648149" y="58729"/>
                  </a:lnTo>
                  <a:lnTo>
                    <a:pt x="647454" y="57559"/>
                  </a:lnTo>
                  <a:lnTo>
                    <a:pt x="646410" y="56390"/>
                  </a:lnTo>
                  <a:lnTo>
                    <a:pt x="647802" y="54525"/>
                  </a:lnTo>
                  <a:lnTo>
                    <a:pt x="647690" y="52296"/>
                  </a:lnTo>
                  <a:lnTo>
                    <a:pt x="646173" y="48440"/>
                  </a:lnTo>
                  <a:lnTo>
                    <a:pt x="646063" y="45295"/>
                  </a:lnTo>
                  <a:lnTo>
                    <a:pt x="646995" y="43778"/>
                  </a:lnTo>
                  <a:lnTo>
                    <a:pt x="648386" y="43778"/>
                  </a:lnTo>
                  <a:lnTo>
                    <a:pt x="650014" y="45991"/>
                  </a:lnTo>
                  <a:lnTo>
                    <a:pt x="650709" y="46575"/>
                  </a:lnTo>
                  <a:lnTo>
                    <a:pt x="651531" y="46575"/>
                  </a:lnTo>
                  <a:lnTo>
                    <a:pt x="651879" y="45406"/>
                  </a:lnTo>
                  <a:lnTo>
                    <a:pt x="651531" y="43888"/>
                  </a:lnTo>
                  <a:lnTo>
                    <a:pt x="650836" y="42956"/>
                  </a:lnTo>
                  <a:lnTo>
                    <a:pt x="650014" y="42371"/>
                  </a:lnTo>
                  <a:lnTo>
                    <a:pt x="648149" y="40743"/>
                  </a:lnTo>
                  <a:lnTo>
                    <a:pt x="647327" y="40380"/>
                  </a:lnTo>
                  <a:lnTo>
                    <a:pt x="646980" y="39906"/>
                  </a:lnTo>
                  <a:lnTo>
                    <a:pt x="646869" y="38041"/>
                  </a:lnTo>
                  <a:lnTo>
                    <a:pt x="647327" y="36508"/>
                  </a:lnTo>
                  <a:lnTo>
                    <a:pt x="648022" y="36160"/>
                  </a:lnTo>
                  <a:lnTo>
                    <a:pt x="648718" y="36050"/>
                  </a:lnTo>
                  <a:lnTo>
                    <a:pt x="649414" y="35228"/>
                  </a:lnTo>
                  <a:lnTo>
                    <a:pt x="650109" y="32193"/>
                  </a:lnTo>
                  <a:lnTo>
                    <a:pt x="649761" y="30328"/>
                  </a:lnTo>
                  <a:lnTo>
                    <a:pt x="648370" y="29033"/>
                  </a:lnTo>
                  <a:lnTo>
                    <a:pt x="646395" y="27879"/>
                  </a:lnTo>
                  <a:lnTo>
                    <a:pt x="645463" y="26235"/>
                  </a:lnTo>
                  <a:lnTo>
                    <a:pt x="644878" y="23549"/>
                  </a:lnTo>
                  <a:lnTo>
                    <a:pt x="644641" y="20751"/>
                  </a:lnTo>
                  <a:lnTo>
                    <a:pt x="644988" y="16437"/>
                  </a:lnTo>
                  <a:lnTo>
                    <a:pt x="643945" y="11063"/>
                  </a:lnTo>
                  <a:lnTo>
                    <a:pt x="643708" y="8740"/>
                  </a:lnTo>
                  <a:lnTo>
                    <a:pt x="644056" y="8392"/>
                  </a:lnTo>
                  <a:lnTo>
                    <a:pt x="644641" y="8281"/>
                  </a:lnTo>
                  <a:lnTo>
                    <a:pt x="645225" y="7697"/>
                  </a:lnTo>
                  <a:lnTo>
                    <a:pt x="645573" y="6069"/>
                  </a:lnTo>
                  <a:lnTo>
                    <a:pt x="645336" y="4678"/>
                  </a:lnTo>
                  <a:lnTo>
                    <a:pt x="644751" y="3272"/>
                  </a:lnTo>
                  <a:lnTo>
                    <a:pt x="643471" y="1170"/>
                  </a:lnTo>
                  <a:lnTo>
                    <a:pt x="643708" y="0"/>
                  </a:lnTo>
                  <a:lnTo>
                    <a:pt x="639378" y="1170"/>
                  </a:lnTo>
                  <a:lnTo>
                    <a:pt x="628299" y="3983"/>
                  </a:lnTo>
                  <a:lnTo>
                    <a:pt x="617094" y="6780"/>
                  </a:lnTo>
                  <a:lnTo>
                    <a:pt x="606031" y="9451"/>
                  </a:lnTo>
                  <a:lnTo>
                    <a:pt x="594826" y="12248"/>
                  </a:lnTo>
                  <a:lnTo>
                    <a:pt x="583746" y="15062"/>
                  </a:lnTo>
                  <a:lnTo>
                    <a:pt x="572541" y="17732"/>
                  </a:lnTo>
                  <a:lnTo>
                    <a:pt x="561462" y="20530"/>
                  </a:lnTo>
                  <a:lnTo>
                    <a:pt x="550257" y="23201"/>
                  </a:lnTo>
                  <a:lnTo>
                    <a:pt x="539194" y="25998"/>
                  </a:lnTo>
                  <a:lnTo>
                    <a:pt x="527989" y="28685"/>
                  </a:lnTo>
                  <a:lnTo>
                    <a:pt x="516910" y="31372"/>
                  </a:lnTo>
                  <a:lnTo>
                    <a:pt x="505705" y="34042"/>
                  </a:lnTo>
                  <a:lnTo>
                    <a:pt x="494500" y="36729"/>
                  </a:lnTo>
                  <a:lnTo>
                    <a:pt x="492635" y="36966"/>
                  </a:lnTo>
                  <a:lnTo>
                    <a:pt x="489379" y="37788"/>
                  </a:lnTo>
                  <a:lnTo>
                    <a:pt x="474808" y="39416"/>
                  </a:lnTo>
                  <a:lnTo>
                    <a:pt x="472801" y="40001"/>
                  </a:lnTo>
                  <a:lnTo>
                    <a:pt x="471062" y="41059"/>
                  </a:lnTo>
                  <a:lnTo>
                    <a:pt x="467570" y="44552"/>
                  </a:lnTo>
                  <a:lnTo>
                    <a:pt x="461516" y="48393"/>
                  </a:lnTo>
                  <a:lnTo>
                    <a:pt x="459857" y="49783"/>
                  </a:lnTo>
                  <a:lnTo>
                    <a:pt x="455780" y="54572"/>
                  </a:lnTo>
                  <a:lnTo>
                    <a:pt x="454041" y="55868"/>
                  </a:lnTo>
                  <a:lnTo>
                    <a:pt x="448446" y="58776"/>
                  </a:lnTo>
                  <a:lnTo>
                    <a:pt x="434681" y="71483"/>
                  </a:lnTo>
                  <a:lnTo>
                    <a:pt x="428249" y="80238"/>
                  </a:lnTo>
                  <a:lnTo>
                    <a:pt x="417865" y="94351"/>
                  </a:lnTo>
                  <a:lnTo>
                    <a:pt x="406786" y="109397"/>
                  </a:lnTo>
                  <a:lnTo>
                    <a:pt x="395723" y="124316"/>
                  </a:lnTo>
                  <a:lnTo>
                    <a:pt x="391393" y="133768"/>
                  </a:lnTo>
                  <a:lnTo>
                    <a:pt x="388248" y="139236"/>
                  </a:lnTo>
                  <a:lnTo>
                    <a:pt x="388248" y="139236"/>
                  </a:lnTo>
                  <a:lnTo>
                    <a:pt x="388248" y="139236"/>
                  </a:lnTo>
                  <a:lnTo>
                    <a:pt x="390224" y="141101"/>
                  </a:lnTo>
                  <a:lnTo>
                    <a:pt x="391504" y="143676"/>
                  </a:lnTo>
                  <a:lnTo>
                    <a:pt x="392325" y="146253"/>
                  </a:lnTo>
                  <a:lnTo>
                    <a:pt x="391630" y="148576"/>
                  </a:lnTo>
                  <a:lnTo>
                    <a:pt x="385339" y="154755"/>
                  </a:lnTo>
                  <a:lnTo>
                    <a:pt x="385339" y="155356"/>
                  </a:lnTo>
                  <a:lnTo>
                    <a:pt x="385451" y="156273"/>
                  </a:lnTo>
                  <a:lnTo>
                    <a:pt x="385451" y="157205"/>
                  </a:lnTo>
                  <a:lnTo>
                    <a:pt x="385213" y="158027"/>
                  </a:lnTo>
                  <a:lnTo>
                    <a:pt x="384866" y="158375"/>
                  </a:lnTo>
                  <a:lnTo>
                    <a:pt x="379366" y="161978"/>
                  </a:lnTo>
                  <a:lnTo>
                    <a:pt x="379018" y="163147"/>
                  </a:lnTo>
                  <a:lnTo>
                    <a:pt x="378196" y="164775"/>
                  </a:lnTo>
                  <a:lnTo>
                    <a:pt x="366185" y="180279"/>
                  </a:lnTo>
                  <a:lnTo>
                    <a:pt x="352894" y="189857"/>
                  </a:lnTo>
                  <a:lnTo>
                    <a:pt x="336220" y="207826"/>
                  </a:lnTo>
                  <a:lnTo>
                    <a:pt x="335636" y="210165"/>
                  </a:lnTo>
                  <a:lnTo>
                    <a:pt x="336916" y="213310"/>
                  </a:lnTo>
                  <a:lnTo>
                    <a:pt x="338654" y="214006"/>
                  </a:lnTo>
                  <a:lnTo>
                    <a:pt x="340867" y="214116"/>
                  </a:lnTo>
                  <a:lnTo>
                    <a:pt x="343221" y="215507"/>
                  </a:lnTo>
                  <a:lnTo>
                    <a:pt x="344153" y="217024"/>
                  </a:lnTo>
                  <a:lnTo>
                    <a:pt x="344153" y="218305"/>
                  </a:lnTo>
                  <a:lnTo>
                    <a:pt x="343917" y="219348"/>
                  </a:lnTo>
                  <a:lnTo>
                    <a:pt x="344375" y="220517"/>
                  </a:lnTo>
                  <a:lnTo>
                    <a:pt x="345418" y="221102"/>
                  </a:lnTo>
                  <a:lnTo>
                    <a:pt x="346462" y="221102"/>
                  </a:lnTo>
                  <a:lnTo>
                    <a:pt x="347157" y="220185"/>
                  </a:lnTo>
                  <a:lnTo>
                    <a:pt x="347157" y="218415"/>
                  </a:lnTo>
                  <a:lnTo>
                    <a:pt x="347741" y="216203"/>
                  </a:lnTo>
                  <a:lnTo>
                    <a:pt x="354379" y="211082"/>
                  </a:lnTo>
                  <a:lnTo>
                    <a:pt x="355770" y="212836"/>
                  </a:lnTo>
                  <a:lnTo>
                    <a:pt x="360211" y="211082"/>
                  </a:lnTo>
                  <a:lnTo>
                    <a:pt x="362186" y="212362"/>
                  </a:lnTo>
                  <a:lnTo>
                    <a:pt x="361491" y="213294"/>
                  </a:lnTo>
                  <a:lnTo>
                    <a:pt x="361254" y="213879"/>
                  </a:lnTo>
                  <a:lnTo>
                    <a:pt x="361254" y="215855"/>
                  </a:lnTo>
                  <a:lnTo>
                    <a:pt x="361839" y="214812"/>
                  </a:lnTo>
                  <a:lnTo>
                    <a:pt x="362661" y="213879"/>
                  </a:lnTo>
                  <a:lnTo>
                    <a:pt x="363593" y="213294"/>
                  </a:lnTo>
                  <a:lnTo>
                    <a:pt x="364637" y="212947"/>
                  </a:lnTo>
                  <a:lnTo>
                    <a:pt x="364399" y="215049"/>
                  </a:lnTo>
                  <a:lnTo>
                    <a:pt x="363577" y="217277"/>
                  </a:lnTo>
                  <a:lnTo>
                    <a:pt x="362297" y="219237"/>
                  </a:lnTo>
                  <a:lnTo>
                    <a:pt x="359626" y="221339"/>
                  </a:lnTo>
                  <a:lnTo>
                    <a:pt x="358109" y="223441"/>
                  </a:lnTo>
                  <a:lnTo>
                    <a:pt x="357287" y="225543"/>
                  </a:lnTo>
                  <a:lnTo>
                    <a:pt x="358109" y="226128"/>
                  </a:lnTo>
                  <a:lnTo>
                    <a:pt x="365205" y="224610"/>
                  </a:lnTo>
                  <a:lnTo>
                    <a:pt x="367181" y="223441"/>
                  </a:lnTo>
                  <a:lnTo>
                    <a:pt x="369646" y="220059"/>
                  </a:lnTo>
                  <a:lnTo>
                    <a:pt x="371384" y="219000"/>
                  </a:lnTo>
                  <a:lnTo>
                    <a:pt x="373360" y="219000"/>
                  </a:lnTo>
                  <a:lnTo>
                    <a:pt x="374403" y="220059"/>
                  </a:lnTo>
                  <a:lnTo>
                    <a:pt x="374514" y="221813"/>
                  </a:lnTo>
                  <a:lnTo>
                    <a:pt x="373581" y="223915"/>
                  </a:lnTo>
                  <a:lnTo>
                    <a:pt x="372064" y="225195"/>
                  </a:lnTo>
                  <a:lnTo>
                    <a:pt x="368429" y="226586"/>
                  </a:lnTo>
                  <a:lnTo>
                    <a:pt x="367259" y="228451"/>
                  </a:lnTo>
                  <a:lnTo>
                    <a:pt x="366912" y="230774"/>
                  </a:lnTo>
                  <a:lnTo>
                    <a:pt x="367149" y="232639"/>
                  </a:lnTo>
                  <a:lnTo>
                    <a:pt x="367149" y="234630"/>
                  </a:lnTo>
                  <a:lnTo>
                    <a:pt x="365869" y="237317"/>
                  </a:lnTo>
                  <a:lnTo>
                    <a:pt x="361791" y="242438"/>
                  </a:lnTo>
                  <a:lnTo>
                    <a:pt x="360969" y="244761"/>
                  </a:lnTo>
                  <a:lnTo>
                    <a:pt x="357366" y="243370"/>
                  </a:lnTo>
                  <a:lnTo>
                    <a:pt x="357825" y="242311"/>
                  </a:lnTo>
                  <a:lnTo>
                    <a:pt x="358172" y="239055"/>
                  </a:lnTo>
                  <a:lnTo>
                    <a:pt x="353147" y="242896"/>
                  </a:lnTo>
                  <a:lnTo>
                    <a:pt x="351867" y="244524"/>
                  </a:lnTo>
                  <a:lnTo>
                    <a:pt x="351045" y="247210"/>
                  </a:lnTo>
                  <a:lnTo>
                    <a:pt x="351977" y="248143"/>
                  </a:lnTo>
                  <a:lnTo>
                    <a:pt x="353842" y="248491"/>
                  </a:lnTo>
                  <a:lnTo>
                    <a:pt x="355944" y="249787"/>
                  </a:lnTo>
                  <a:lnTo>
                    <a:pt x="356781" y="250371"/>
                  </a:lnTo>
                  <a:lnTo>
                    <a:pt x="358520" y="251067"/>
                  </a:lnTo>
                  <a:lnTo>
                    <a:pt x="359215" y="251651"/>
                  </a:lnTo>
                  <a:lnTo>
                    <a:pt x="359800" y="252695"/>
                  </a:lnTo>
                  <a:lnTo>
                    <a:pt x="360037" y="253864"/>
                  </a:lnTo>
                  <a:lnTo>
                    <a:pt x="360496" y="254907"/>
                  </a:lnTo>
                  <a:lnTo>
                    <a:pt x="362598" y="257467"/>
                  </a:lnTo>
                  <a:lnTo>
                    <a:pt x="364573" y="261324"/>
                  </a:lnTo>
                  <a:lnTo>
                    <a:pt x="365742" y="263078"/>
                  </a:lnTo>
                  <a:lnTo>
                    <a:pt x="365284" y="266223"/>
                  </a:lnTo>
                  <a:lnTo>
                    <a:pt x="365869" y="269605"/>
                  </a:lnTo>
                  <a:lnTo>
                    <a:pt x="367149" y="273114"/>
                  </a:lnTo>
                  <a:lnTo>
                    <a:pt x="368666" y="276496"/>
                  </a:lnTo>
                  <a:lnTo>
                    <a:pt x="369156" y="274157"/>
                  </a:lnTo>
                  <a:lnTo>
                    <a:pt x="369978" y="272545"/>
                  </a:lnTo>
                  <a:lnTo>
                    <a:pt x="371147" y="271833"/>
                  </a:lnTo>
                  <a:lnTo>
                    <a:pt x="372776" y="272308"/>
                  </a:lnTo>
                  <a:lnTo>
                    <a:pt x="369393" y="280115"/>
                  </a:lnTo>
                  <a:lnTo>
                    <a:pt x="369504" y="283608"/>
                  </a:lnTo>
                  <a:lnTo>
                    <a:pt x="373107" y="285141"/>
                  </a:lnTo>
                  <a:lnTo>
                    <a:pt x="371353" y="287574"/>
                  </a:lnTo>
                  <a:lnTo>
                    <a:pt x="367955" y="293754"/>
                  </a:lnTo>
                  <a:lnTo>
                    <a:pt x="365853" y="295398"/>
                  </a:lnTo>
                  <a:lnTo>
                    <a:pt x="358520" y="298558"/>
                  </a:lnTo>
                  <a:lnTo>
                    <a:pt x="355470" y="298669"/>
                  </a:lnTo>
                  <a:lnTo>
                    <a:pt x="350349" y="297990"/>
                  </a:lnTo>
                  <a:lnTo>
                    <a:pt x="348374" y="298669"/>
                  </a:lnTo>
                  <a:lnTo>
                    <a:pt x="343711" y="305781"/>
                  </a:lnTo>
                  <a:lnTo>
                    <a:pt x="341831" y="307883"/>
                  </a:lnTo>
                  <a:lnTo>
                    <a:pt x="331115" y="316038"/>
                  </a:lnTo>
                  <a:lnTo>
                    <a:pt x="327370" y="319989"/>
                  </a:lnTo>
                  <a:lnTo>
                    <a:pt x="324224" y="324667"/>
                  </a:lnTo>
                  <a:lnTo>
                    <a:pt x="321080" y="335145"/>
                  </a:lnTo>
                  <a:lnTo>
                    <a:pt x="317934" y="333992"/>
                  </a:lnTo>
                  <a:lnTo>
                    <a:pt x="316164" y="333881"/>
                  </a:lnTo>
                  <a:lnTo>
                    <a:pt x="315817" y="335730"/>
                  </a:lnTo>
                  <a:lnTo>
                    <a:pt x="315359" y="336426"/>
                  </a:lnTo>
                  <a:lnTo>
                    <a:pt x="308610" y="341341"/>
                  </a:lnTo>
                  <a:lnTo>
                    <a:pt x="297294" y="346224"/>
                  </a:lnTo>
                  <a:lnTo>
                    <a:pt x="296836" y="346825"/>
                  </a:lnTo>
                  <a:lnTo>
                    <a:pt x="296488" y="348216"/>
                  </a:lnTo>
                  <a:lnTo>
                    <a:pt x="296599" y="349385"/>
                  </a:lnTo>
                  <a:lnTo>
                    <a:pt x="296947" y="350223"/>
                  </a:lnTo>
                  <a:lnTo>
                    <a:pt x="296947" y="351029"/>
                  </a:lnTo>
                  <a:lnTo>
                    <a:pt x="296709" y="352072"/>
                  </a:lnTo>
                  <a:lnTo>
                    <a:pt x="296820" y="352530"/>
                  </a:lnTo>
                  <a:lnTo>
                    <a:pt x="296709" y="352878"/>
                  </a:lnTo>
                  <a:lnTo>
                    <a:pt x="295666" y="353478"/>
                  </a:lnTo>
                  <a:lnTo>
                    <a:pt x="294623" y="353826"/>
                  </a:lnTo>
                  <a:lnTo>
                    <a:pt x="293454" y="353715"/>
                  </a:lnTo>
                  <a:lnTo>
                    <a:pt x="292411" y="353131"/>
                  </a:lnTo>
                  <a:lnTo>
                    <a:pt x="291367" y="352183"/>
                  </a:lnTo>
                  <a:lnTo>
                    <a:pt x="291478" y="351598"/>
                  </a:lnTo>
                  <a:lnTo>
                    <a:pt x="291826" y="349986"/>
                  </a:lnTo>
                  <a:lnTo>
                    <a:pt x="247258" y="357208"/>
                  </a:lnTo>
                  <a:lnTo>
                    <a:pt x="242248" y="359310"/>
                  </a:lnTo>
                  <a:lnTo>
                    <a:pt x="228830" y="367370"/>
                  </a:lnTo>
                  <a:lnTo>
                    <a:pt x="223567" y="368414"/>
                  </a:lnTo>
                  <a:lnTo>
                    <a:pt x="218447" y="367244"/>
                  </a:lnTo>
                  <a:lnTo>
                    <a:pt x="208758" y="361744"/>
                  </a:lnTo>
                  <a:lnTo>
                    <a:pt x="208063" y="361633"/>
                  </a:lnTo>
                  <a:lnTo>
                    <a:pt x="205392" y="361523"/>
                  </a:lnTo>
                  <a:lnTo>
                    <a:pt x="205044" y="359911"/>
                  </a:lnTo>
                  <a:lnTo>
                    <a:pt x="201900" y="359200"/>
                  </a:lnTo>
                  <a:lnTo>
                    <a:pt x="159307" y="360021"/>
                  </a:lnTo>
                  <a:lnTo>
                    <a:pt x="145889" y="364905"/>
                  </a:lnTo>
                  <a:lnTo>
                    <a:pt x="127825" y="365948"/>
                  </a:lnTo>
                  <a:lnTo>
                    <a:pt x="93182" y="378196"/>
                  </a:lnTo>
                  <a:lnTo>
                    <a:pt x="86433" y="383222"/>
                  </a:lnTo>
                  <a:lnTo>
                    <a:pt x="74422" y="387647"/>
                  </a:lnTo>
                  <a:lnTo>
                    <a:pt x="60657" y="396166"/>
                  </a:lnTo>
                  <a:lnTo>
                    <a:pt x="53071" y="398979"/>
                  </a:lnTo>
                  <a:lnTo>
                    <a:pt x="54113" y="401539"/>
                  </a:lnTo>
                  <a:lnTo>
                    <a:pt x="57274" y="414957"/>
                  </a:lnTo>
                  <a:lnTo>
                    <a:pt x="57512" y="416585"/>
                  </a:lnTo>
                  <a:lnTo>
                    <a:pt x="57622" y="418576"/>
                  </a:lnTo>
                  <a:lnTo>
                    <a:pt x="57385" y="419967"/>
                  </a:lnTo>
                  <a:lnTo>
                    <a:pt x="56927" y="421247"/>
                  </a:lnTo>
                  <a:lnTo>
                    <a:pt x="56690" y="422875"/>
                  </a:lnTo>
                  <a:lnTo>
                    <a:pt x="57148" y="425103"/>
                  </a:lnTo>
                  <a:lnTo>
                    <a:pt x="57259" y="425103"/>
                  </a:lnTo>
                  <a:lnTo>
                    <a:pt x="62380" y="427190"/>
                  </a:lnTo>
                  <a:lnTo>
                    <a:pt x="75560" y="426147"/>
                  </a:lnTo>
                  <a:lnTo>
                    <a:pt x="79290" y="429418"/>
                  </a:lnTo>
                  <a:lnTo>
                    <a:pt x="79400" y="432800"/>
                  </a:lnTo>
                  <a:lnTo>
                    <a:pt x="76145" y="437683"/>
                  </a:lnTo>
                  <a:lnTo>
                    <a:pt x="75797" y="441318"/>
                  </a:lnTo>
                  <a:lnTo>
                    <a:pt x="76619" y="442583"/>
                  </a:lnTo>
                  <a:lnTo>
                    <a:pt x="79068" y="443989"/>
                  </a:lnTo>
                  <a:lnTo>
                    <a:pt x="79765" y="444811"/>
                  </a:lnTo>
                  <a:lnTo>
                    <a:pt x="81866" y="451339"/>
                  </a:lnTo>
                  <a:lnTo>
                    <a:pt x="82941" y="452840"/>
                  </a:lnTo>
                  <a:lnTo>
                    <a:pt x="86197" y="456933"/>
                  </a:lnTo>
                  <a:lnTo>
                    <a:pt x="87240" y="458672"/>
                  </a:lnTo>
                  <a:lnTo>
                    <a:pt x="87714" y="459952"/>
                  </a:lnTo>
                  <a:lnTo>
                    <a:pt x="88409" y="463444"/>
                  </a:lnTo>
                  <a:lnTo>
                    <a:pt x="88757" y="467190"/>
                  </a:lnTo>
                  <a:lnTo>
                    <a:pt x="88172" y="470098"/>
                  </a:lnTo>
                  <a:lnTo>
                    <a:pt x="86655" y="472311"/>
                  </a:lnTo>
                  <a:lnTo>
                    <a:pt x="84679" y="474413"/>
                  </a:lnTo>
                  <a:lnTo>
                    <a:pt x="76382" y="480007"/>
                  </a:lnTo>
                  <a:lnTo>
                    <a:pt x="72541" y="483516"/>
                  </a:lnTo>
                  <a:lnTo>
                    <a:pt x="70092" y="487941"/>
                  </a:lnTo>
                  <a:lnTo>
                    <a:pt x="68670" y="494010"/>
                  </a:lnTo>
                  <a:lnTo>
                    <a:pt x="67279" y="496934"/>
                  </a:lnTo>
                  <a:lnTo>
                    <a:pt x="65066" y="498561"/>
                  </a:lnTo>
                  <a:lnTo>
                    <a:pt x="64608" y="499257"/>
                  </a:lnTo>
                  <a:lnTo>
                    <a:pt x="63439" y="503698"/>
                  </a:lnTo>
                  <a:lnTo>
                    <a:pt x="62506" y="506274"/>
                  </a:lnTo>
                  <a:lnTo>
                    <a:pt x="62047" y="506969"/>
                  </a:lnTo>
                  <a:lnTo>
                    <a:pt x="60657" y="508012"/>
                  </a:lnTo>
                  <a:lnTo>
                    <a:pt x="53418" y="511742"/>
                  </a:lnTo>
                  <a:lnTo>
                    <a:pt x="51664" y="515472"/>
                  </a:lnTo>
                  <a:lnTo>
                    <a:pt x="46196" y="520498"/>
                  </a:lnTo>
                  <a:lnTo>
                    <a:pt x="40933" y="523880"/>
                  </a:lnTo>
                  <a:lnTo>
                    <a:pt x="39764" y="524813"/>
                  </a:lnTo>
                  <a:lnTo>
                    <a:pt x="39179" y="525982"/>
                  </a:lnTo>
                  <a:lnTo>
                    <a:pt x="38484" y="527610"/>
                  </a:lnTo>
                  <a:lnTo>
                    <a:pt x="37551" y="529127"/>
                  </a:lnTo>
                  <a:lnTo>
                    <a:pt x="34406" y="531450"/>
                  </a:lnTo>
                  <a:lnTo>
                    <a:pt x="30218" y="539605"/>
                  </a:lnTo>
                  <a:lnTo>
                    <a:pt x="24370" y="544268"/>
                  </a:lnTo>
                  <a:lnTo>
                    <a:pt x="22853" y="546828"/>
                  </a:lnTo>
                  <a:lnTo>
                    <a:pt x="21225" y="548930"/>
                  </a:lnTo>
                  <a:lnTo>
                    <a:pt x="13750" y="553355"/>
                  </a:lnTo>
                  <a:lnTo>
                    <a:pt x="6306" y="561763"/>
                  </a:lnTo>
                  <a:lnTo>
                    <a:pt x="3256" y="563865"/>
                  </a:lnTo>
                  <a:lnTo>
                    <a:pt x="1280" y="566188"/>
                  </a:lnTo>
                  <a:lnTo>
                    <a:pt x="0" y="566883"/>
                  </a:lnTo>
                  <a:lnTo>
                    <a:pt x="110" y="567231"/>
                  </a:lnTo>
                  <a:lnTo>
                    <a:pt x="932" y="571562"/>
                  </a:lnTo>
                  <a:lnTo>
                    <a:pt x="1754" y="575987"/>
                  </a:lnTo>
                  <a:lnTo>
                    <a:pt x="2576" y="580412"/>
                  </a:lnTo>
                  <a:lnTo>
                    <a:pt x="3398" y="584853"/>
                  </a:lnTo>
                  <a:lnTo>
                    <a:pt x="4236" y="589278"/>
                  </a:lnTo>
                  <a:lnTo>
                    <a:pt x="5058" y="593703"/>
                  </a:lnTo>
                  <a:lnTo>
                    <a:pt x="5880" y="598144"/>
                  </a:lnTo>
                  <a:lnTo>
                    <a:pt x="6701" y="602459"/>
                  </a:lnTo>
                  <a:lnTo>
                    <a:pt x="7634" y="607706"/>
                  </a:lnTo>
                  <a:lnTo>
                    <a:pt x="11948" y="606884"/>
                  </a:lnTo>
                  <a:lnTo>
                    <a:pt x="27799" y="603850"/>
                  </a:lnTo>
                  <a:lnTo>
                    <a:pt x="43794" y="600942"/>
                  </a:lnTo>
                  <a:lnTo>
                    <a:pt x="59771" y="597907"/>
                  </a:lnTo>
                  <a:lnTo>
                    <a:pt x="75624" y="594983"/>
                  </a:lnTo>
                  <a:lnTo>
                    <a:pt x="91602" y="591949"/>
                  </a:lnTo>
                  <a:lnTo>
                    <a:pt x="107453" y="588804"/>
                  </a:lnTo>
                  <a:lnTo>
                    <a:pt x="123447" y="585770"/>
                  </a:lnTo>
                  <a:lnTo>
                    <a:pt x="139299" y="582609"/>
                  </a:lnTo>
                  <a:lnTo>
                    <a:pt x="155277" y="579574"/>
                  </a:lnTo>
                  <a:lnTo>
                    <a:pt x="171128" y="576429"/>
                  </a:lnTo>
                  <a:lnTo>
                    <a:pt x="187012" y="573268"/>
                  </a:lnTo>
                  <a:lnTo>
                    <a:pt x="202990" y="570123"/>
                  </a:lnTo>
                  <a:lnTo>
                    <a:pt x="218842" y="566962"/>
                  </a:lnTo>
                  <a:lnTo>
                    <a:pt x="234693" y="563707"/>
                  </a:lnTo>
                  <a:lnTo>
                    <a:pt x="250545" y="560562"/>
                  </a:lnTo>
                  <a:lnTo>
                    <a:pt x="266539" y="557290"/>
                  </a:lnTo>
                  <a:lnTo>
                    <a:pt x="282391" y="554019"/>
                  </a:lnTo>
                  <a:lnTo>
                    <a:pt x="298242" y="550763"/>
                  </a:lnTo>
                  <a:lnTo>
                    <a:pt x="314094" y="547381"/>
                  </a:lnTo>
                  <a:lnTo>
                    <a:pt x="329946" y="544125"/>
                  </a:lnTo>
                  <a:lnTo>
                    <a:pt x="345829" y="540743"/>
                  </a:lnTo>
                  <a:lnTo>
                    <a:pt x="361681" y="537361"/>
                  </a:lnTo>
                  <a:lnTo>
                    <a:pt x="377532" y="533979"/>
                  </a:lnTo>
                  <a:lnTo>
                    <a:pt x="393384" y="530597"/>
                  </a:lnTo>
                  <a:lnTo>
                    <a:pt x="409267" y="527215"/>
                  </a:lnTo>
                  <a:lnTo>
                    <a:pt x="425119" y="523722"/>
                  </a:lnTo>
                  <a:lnTo>
                    <a:pt x="440860" y="520340"/>
                  </a:lnTo>
                  <a:lnTo>
                    <a:pt x="456712" y="516847"/>
                  </a:lnTo>
                  <a:lnTo>
                    <a:pt x="472563" y="513339"/>
                  </a:lnTo>
                  <a:lnTo>
                    <a:pt x="488447" y="509846"/>
                  </a:lnTo>
                  <a:lnTo>
                    <a:pt x="504188" y="506243"/>
                  </a:lnTo>
                  <a:lnTo>
                    <a:pt x="520039" y="502734"/>
                  </a:lnTo>
                  <a:lnTo>
                    <a:pt x="522600" y="502149"/>
                  </a:lnTo>
                  <a:lnTo>
                    <a:pt x="523990" y="501801"/>
                  </a:lnTo>
                  <a:lnTo>
                    <a:pt x="524449" y="503904"/>
                  </a:lnTo>
                  <a:lnTo>
                    <a:pt x="527736" y="505294"/>
                  </a:lnTo>
                  <a:lnTo>
                    <a:pt x="531687" y="506116"/>
                  </a:lnTo>
                  <a:lnTo>
                    <a:pt x="534485" y="507285"/>
                  </a:lnTo>
                  <a:lnTo>
                    <a:pt x="535875" y="509862"/>
                  </a:lnTo>
                  <a:lnTo>
                    <a:pt x="536919" y="513591"/>
                  </a:lnTo>
                  <a:lnTo>
                    <a:pt x="538309" y="516752"/>
                  </a:lnTo>
                  <a:lnTo>
                    <a:pt x="540664" y="517796"/>
                  </a:lnTo>
                  <a:lnTo>
                    <a:pt x="546828" y="515235"/>
                  </a:lnTo>
                  <a:lnTo>
                    <a:pt x="548345" y="515472"/>
                  </a:lnTo>
                  <a:lnTo>
                    <a:pt x="551490" y="516990"/>
                  </a:lnTo>
                  <a:lnTo>
                    <a:pt x="554888" y="517337"/>
                  </a:lnTo>
                  <a:lnTo>
                    <a:pt x="557211" y="519803"/>
                  </a:lnTo>
                  <a:lnTo>
                    <a:pt x="558381" y="520135"/>
                  </a:lnTo>
                  <a:lnTo>
                    <a:pt x="560008" y="520371"/>
                  </a:lnTo>
                  <a:lnTo>
                    <a:pt x="559898" y="521904"/>
                  </a:lnTo>
                  <a:lnTo>
                    <a:pt x="557922" y="525745"/>
                  </a:lnTo>
                  <a:lnTo>
                    <a:pt x="560720" y="526567"/>
                  </a:lnTo>
                  <a:lnTo>
                    <a:pt x="562822" y="526804"/>
                  </a:lnTo>
                  <a:lnTo>
                    <a:pt x="564561" y="527847"/>
                  </a:lnTo>
                  <a:lnTo>
                    <a:pt x="565872" y="530992"/>
                  </a:lnTo>
                  <a:lnTo>
                    <a:pt x="565872" y="532525"/>
                  </a:lnTo>
                  <a:lnTo>
                    <a:pt x="564561" y="534137"/>
                  </a:lnTo>
                  <a:lnTo>
                    <a:pt x="564449" y="535670"/>
                  </a:lnTo>
                  <a:lnTo>
                    <a:pt x="567389" y="540901"/>
                  </a:lnTo>
                  <a:lnTo>
                    <a:pt x="568085" y="544062"/>
                  </a:lnTo>
                  <a:lnTo>
                    <a:pt x="569127" y="551996"/>
                  </a:lnTo>
                  <a:lnTo>
                    <a:pt x="569823" y="553513"/>
                  </a:lnTo>
                  <a:lnTo>
                    <a:pt x="571688" y="554556"/>
                  </a:lnTo>
                  <a:lnTo>
                    <a:pt x="580444" y="565524"/>
                  </a:lnTo>
                  <a:lnTo>
                    <a:pt x="582419" y="567500"/>
                  </a:lnTo>
                  <a:lnTo>
                    <a:pt x="584868" y="568796"/>
                  </a:lnTo>
                  <a:lnTo>
                    <a:pt x="590337" y="568906"/>
                  </a:lnTo>
                  <a:lnTo>
                    <a:pt x="592218" y="569950"/>
                  </a:lnTo>
                  <a:lnTo>
                    <a:pt x="593735" y="571356"/>
                  </a:lnTo>
                  <a:lnTo>
                    <a:pt x="595711" y="572399"/>
                  </a:lnTo>
                  <a:lnTo>
                    <a:pt x="598618" y="572399"/>
                  </a:lnTo>
                  <a:lnTo>
                    <a:pt x="604229" y="570645"/>
                  </a:lnTo>
                  <a:lnTo>
                    <a:pt x="606900" y="571467"/>
                  </a:lnTo>
                  <a:lnTo>
                    <a:pt x="608638" y="572510"/>
                  </a:lnTo>
                  <a:lnTo>
                    <a:pt x="609918" y="572273"/>
                  </a:lnTo>
                  <a:lnTo>
                    <a:pt x="610962" y="571467"/>
                  </a:lnTo>
                  <a:lnTo>
                    <a:pt x="612131" y="570756"/>
                  </a:lnTo>
                  <a:lnTo>
                    <a:pt x="613174" y="571103"/>
                  </a:lnTo>
                  <a:lnTo>
                    <a:pt x="613996" y="572146"/>
                  </a:lnTo>
                  <a:lnTo>
                    <a:pt x="615513" y="574375"/>
                  </a:lnTo>
                  <a:lnTo>
                    <a:pt x="616904" y="575544"/>
                  </a:lnTo>
                  <a:lnTo>
                    <a:pt x="619496" y="578341"/>
                  </a:lnTo>
                  <a:lnTo>
                    <a:pt x="620776" y="581265"/>
                  </a:lnTo>
                  <a:lnTo>
                    <a:pt x="633957" y="585453"/>
                  </a:lnTo>
                  <a:lnTo>
                    <a:pt x="647138" y="589547"/>
                  </a:lnTo>
                  <a:lnTo>
                    <a:pt x="660318" y="593735"/>
                  </a:lnTo>
                  <a:lnTo>
                    <a:pt x="673610" y="597828"/>
                  </a:lnTo>
                  <a:lnTo>
                    <a:pt x="686791" y="602016"/>
                  </a:lnTo>
                  <a:lnTo>
                    <a:pt x="700082" y="606094"/>
                  </a:lnTo>
                  <a:lnTo>
                    <a:pt x="713263" y="610187"/>
                  </a:lnTo>
                  <a:lnTo>
                    <a:pt x="726680" y="614549"/>
                  </a:lnTo>
                  <a:close/>
                  <a:moveTo>
                    <a:pt x="65114" y="438663"/>
                  </a:moveTo>
                  <a:lnTo>
                    <a:pt x="66393" y="439343"/>
                  </a:lnTo>
                  <a:lnTo>
                    <a:pt x="68369" y="441097"/>
                  </a:lnTo>
                  <a:lnTo>
                    <a:pt x="70724" y="442488"/>
                  </a:lnTo>
                  <a:lnTo>
                    <a:pt x="72700" y="442488"/>
                  </a:lnTo>
                  <a:lnTo>
                    <a:pt x="77014" y="432231"/>
                  </a:lnTo>
                  <a:lnTo>
                    <a:pt x="77014" y="430240"/>
                  </a:lnTo>
                  <a:lnTo>
                    <a:pt x="75734" y="429070"/>
                  </a:lnTo>
                  <a:lnTo>
                    <a:pt x="72589" y="428612"/>
                  </a:lnTo>
                  <a:lnTo>
                    <a:pt x="70614" y="428153"/>
                  </a:lnTo>
                  <a:lnTo>
                    <a:pt x="68732" y="428738"/>
                  </a:lnTo>
                  <a:lnTo>
                    <a:pt x="66868" y="429655"/>
                  </a:lnTo>
                  <a:lnTo>
                    <a:pt x="64766" y="430240"/>
                  </a:lnTo>
                  <a:lnTo>
                    <a:pt x="65351" y="432342"/>
                  </a:lnTo>
                  <a:lnTo>
                    <a:pt x="64766" y="437699"/>
                  </a:lnTo>
                  <a:lnTo>
                    <a:pt x="65114" y="438663"/>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F3EFCA2-A467-F0E9-28FC-1DACF07A5278}"/>
                </a:ext>
              </a:extLst>
            </p:cNvPr>
            <p:cNvSpPr/>
            <p:nvPr/>
          </p:nvSpPr>
          <p:spPr>
            <a:xfrm>
              <a:off x="11707721" y="6395814"/>
              <a:ext cx="170828" cy="374355"/>
            </a:xfrm>
            <a:custGeom>
              <a:avLst/>
              <a:gdLst>
                <a:gd name="connsiteX0" fmla="*/ 147454 w 170828"/>
                <a:gd name="connsiteY0" fmla="*/ 276369 h 374355"/>
                <a:gd name="connsiteX1" fmla="*/ 149192 w 170828"/>
                <a:gd name="connsiteY1" fmla="*/ 278819 h 374355"/>
                <a:gd name="connsiteX2" fmla="*/ 148023 w 170828"/>
                <a:gd name="connsiteY2" fmla="*/ 280684 h 374355"/>
                <a:gd name="connsiteX3" fmla="*/ 147328 w 170828"/>
                <a:gd name="connsiteY3" fmla="*/ 285694 h 374355"/>
                <a:gd name="connsiteX4" fmla="*/ 146048 w 170828"/>
                <a:gd name="connsiteY4" fmla="*/ 287100 h 374355"/>
                <a:gd name="connsiteX5" fmla="*/ 144182 w 170828"/>
                <a:gd name="connsiteY5" fmla="*/ 286768 h 374355"/>
                <a:gd name="connsiteX6" fmla="*/ 142792 w 170828"/>
                <a:gd name="connsiteY6" fmla="*/ 285109 h 374355"/>
                <a:gd name="connsiteX7" fmla="*/ 141370 w 170828"/>
                <a:gd name="connsiteY7" fmla="*/ 284066 h 374355"/>
                <a:gd name="connsiteX8" fmla="*/ 139504 w 170828"/>
                <a:gd name="connsiteY8" fmla="*/ 285457 h 374355"/>
                <a:gd name="connsiteX9" fmla="*/ 143140 w 170828"/>
                <a:gd name="connsiteY9" fmla="*/ 288729 h 374355"/>
                <a:gd name="connsiteX10" fmla="*/ 147217 w 170828"/>
                <a:gd name="connsiteY10" fmla="*/ 288492 h 374355"/>
                <a:gd name="connsiteX11" fmla="*/ 150709 w 170828"/>
                <a:gd name="connsiteY11" fmla="*/ 285678 h 374355"/>
                <a:gd name="connsiteX12" fmla="*/ 153270 w 170828"/>
                <a:gd name="connsiteY12" fmla="*/ 281142 h 374355"/>
                <a:gd name="connsiteX13" fmla="*/ 153855 w 170828"/>
                <a:gd name="connsiteY13" fmla="*/ 276591 h 374355"/>
                <a:gd name="connsiteX14" fmla="*/ 154313 w 170828"/>
                <a:gd name="connsiteY14" fmla="*/ 276243 h 374355"/>
                <a:gd name="connsiteX15" fmla="*/ 155135 w 170828"/>
                <a:gd name="connsiteY15" fmla="*/ 275310 h 374355"/>
                <a:gd name="connsiteX16" fmla="*/ 155388 w 170828"/>
                <a:gd name="connsiteY16" fmla="*/ 274488 h 374355"/>
                <a:gd name="connsiteX17" fmla="*/ 149192 w 170828"/>
                <a:gd name="connsiteY17" fmla="*/ 275073 h 374355"/>
                <a:gd name="connsiteX18" fmla="*/ 147454 w 170828"/>
                <a:gd name="connsiteY18" fmla="*/ 276369 h 374355"/>
                <a:gd name="connsiteX19" fmla="*/ 168079 w 170828"/>
                <a:gd name="connsiteY19" fmla="*/ 226112 h 374355"/>
                <a:gd name="connsiteX20" fmla="*/ 167494 w 170828"/>
                <a:gd name="connsiteY20" fmla="*/ 227977 h 374355"/>
                <a:gd name="connsiteX21" fmla="*/ 166561 w 170828"/>
                <a:gd name="connsiteY21" fmla="*/ 231944 h 374355"/>
                <a:gd name="connsiteX22" fmla="*/ 166672 w 170828"/>
                <a:gd name="connsiteY22" fmla="*/ 235547 h 374355"/>
                <a:gd name="connsiteX23" fmla="*/ 159101 w 170828"/>
                <a:gd name="connsiteY23" fmla="*/ 257120 h 374355"/>
                <a:gd name="connsiteX24" fmla="*/ 158865 w 170828"/>
                <a:gd name="connsiteY24" fmla="*/ 261086 h 374355"/>
                <a:gd name="connsiteX25" fmla="*/ 158517 w 170828"/>
                <a:gd name="connsiteY25" fmla="*/ 262604 h 374355"/>
                <a:gd name="connsiteX26" fmla="*/ 158517 w 170828"/>
                <a:gd name="connsiteY26" fmla="*/ 263300 h 374355"/>
                <a:gd name="connsiteX27" fmla="*/ 158754 w 170828"/>
                <a:gd name="connsiteY27" fmla="*/ 264469 h 374355"/>
                <a:gd name="connsiteX28" fmla="*/ 160619 w 170828"/>
                <a:gd name="connsiteY28" fmla="*/ 260139 h 374355"/>
                <a:gd name="connsiteX29" fmla="*/ 163416 w 170828"/>
                <a:gd name="connsiteY29" fmla="*/ 247306 h 374355"/>
                <a:gd name="connsiteX30" fmla="*/ 167257 w 170828"/>
                <a:gd name="connsiteY30" fmla="*/ 241363 h 374355"/>
                <a:gd name="connsiteX31" fmla="*/ 168569 w 170828"/>
                <a:gd name="connsiteY31" fmla="*/ 235421 h 374355"/>
                <a:gd name="connsiteX32" fmla="*/ 169264 w 170828"/>
                <a:gd name="connsiteY32" fmla="*/ 228894 h 374355"/>
                <a:gd name="connsiteX33" fmla="*/ 169264 w 170828"/>
                <a:gd name="connsiteY33" fmla="*/ 224705 h 374355"/>
                <a:gd name="connsiteX34" fmla="*/ 168079 w 170828"/>
                <a:gd name="connsiteY34" fmla="*/ 226112 h 374355"/>
                <a:gd name="connsiteX35" fmla="*/ 168932 w 170828"/>
                <a:gd name="connsiteY35" fmla="*/ 201615 h 374355"/>
                <a:gd name="connsiteX36" fmla="*/ 169279 w 170828"/>
                <a:gd name="connsiteY36" fmla="*/ 196242 h 374355"/>
                <a:gd name="connsiteX37" fmla="*/ 168332 w 170828"/>
                <a:gd name="connsiteY37" fmla="*/ 195547 h 374355"/>
                <a:gd name="connsiteX38" fmla="*/ 168711 w 170828"/>
                <a:gd name="connsiteY38" fmla="*/ 192860 h 374355"/>
                <a:gd name="connsiteX39" fmla="*/ 167636 w 170828"/>
                <a:gd name="connsiteY39" fmla="*/ 185874 h 374355"/>
                <a:gd name="connsiteX40" fmla="*/ 168822 w 170828"/>
                <a:gd name="connsiteY40" fmla="*/ 179568 h 374355"/>
                <a:gd name="connsiteX41" fmla="*/ 167984 w 170828"/>
                <a:gd name="connsiteY41" fmla="*/ 175965 h 374355"/>
                <a:gd name="connsiteX42" fmla="*/ 166118 w 170828"/>
                <a:gd name="connsiteY42" fmla="*/ 173278 h 374355"/>
                <a:gd name="connsiteX43" fmla="*/ 163669 w 170828"/>
                <a:gd name="connsiteY43" fmla="*/ 172599 h 374355"/>
                <a:gd name="connsiteX44" fmla="*/ 164949 w 170828"/>
                <a:gd name="connsiteY44" fmla="*/ 167921 h 374355"/>
                <a:gd name="connsiteX45" fmla="*/ 166118 w 170828"/>
                <a:gd name="connsiteY45" fmla="*/ 154503 h 374355"/>
                <a:gd name="connsiteX46" fmla="*/ 164839 w 170828"/>
                <a:gd name="connsiteY46" fmla="*/ 150552 h 374355"/>
                <a:gd name="connsiteX47" fmla="*/ 165423 w 170828"/>
                <a:gd name="connsiteY47" fmla="*/ 146712 h 374355"/>
                <a:gd name="connsiteX48" fmla="*/ 166593 w 170828"/>
                <a:gd name="connsiteY48" fmla="*/ 142966 h 374355"/>
                <a:gd name="connsiteX49" fmla="*/ 166830 w 170828"/>
                <a:gd name="connsiteY49" fmla="*/ 139473 h 374355"/>
                <a:gd name="connsiteX50" fmla="*/ 160540 w 170828"/>
                <a:gd name="connsiteY50" fmla="*/ 119418 h 374355"/>
                <a:gd name="connsiteX51" fmla="*/ 158675 w 170828"/>
                <a:gd name="connsiteY51" fmla="*/ 115687 h 374355"/>
                <a:gd name="connsiteX52" fmla="*/ 156462 w 170828"/>
                <a:gd name="connsiteY52" fmla="*/ 114060 h 374355"/>
                <a:gd name="connsiteX53" fmla="*/ 155150 w 170828"/>
                <a:gd name="connsiteY53" fmla="*/ 115450 h 374355"/>
                <a:gd name="connsiteX54" fmla="*/ 156336 w 170828"/>
                <a:gd name="connsiteY54" fmla="*/ 118485 h 374355"/>
                <a:gd name="connsiteX55" fmla="*/ 158438 w 170828"/>
                <a:gd name="connsiteY55" fmla="*/ 121519 h 374355"/>
                <a:gd name="connsiteX56" fmla="*/ 160303 w 170828"/>
                <a:gd name="connsiteY56" fmla="*/ 123052 h 374355"/>
                <a:gd name="connsiteX57" fmla="*/ 158327 w 170828"/>
                <a:gd name="connsiteY57" fmla="*/ 124096 h 374355"/>
                <a:gd name="connsiteX58" fmla="*/ 153065 w 170828"/>
                <a:gd name="connsiteY58" fmla="*/ 122357 h 374355"/>
                <a:gd name="connsiteX59" fmla="*/ 141860 w 170828"/>
                <a:gd name="connsiteY59" fmla="*/ 121298 h 374355"/>
                <a:gd name="connsiteX60" fmla="*/ 138604 w 170828"/>
                <a:gd name="connsiteY60" fmla="*/ 121645 h 374355"/>
                <a:gd name="connsiteX61" fmla="*/ 132898 w 170828"/>
                <a:gd name="connsiteY61" fmla="*/ 124096 h 374355"/>
                <a:gd name="connsiteX62" fmla="*/ 131729 w 170828"/>
                <a:gd name="connsiteY62" fmla="*/ 123984 h 374355"/>
                <a:gd name="connsiteX63" fmla="*/ 129516 w 170828"/>
                <a:gd name="connsiteY63" fmla="*/ 123163 h 374355"/>
                <a:gd name="connsiteX64" fmla="*/ 125186 w 170828"/>
                <a:gd name="connsiteY64" fmla="*/ 122815 h 374355"/>
                <a:gd name="connsiteX65" fmla="*/ 123447 w 170828"/>
                <a:gd name="connsiteY65" fmla="*/ 120840 h 374355"/>
                <a:gd name="connsiteX66" fmla="*/ 123210 w 170828"/>
                <a:gd name="connsiteY66" fmla="*/ 118042 h 374355"/>
                <a:gd name="connsiteX67" fmla="*/ 124253 w 170828"/>
                <a:gd name="connsiteY67" fmla="*/ 115229 h 374355"/>
                <a:gd name="connsiteX68" fmla="*/ 123210 w 170828"/>
                <a:gd name="connsiteY68" fmla="*/ 114534 h 374355"/>
                <a:gd name="connsiteX69" fmla="*/ 122167 w 170828"/>
                <a:gd name="connsiteY69" fmla="*/ 109761 h 374355"/>
                <a:gd name="connsiteX70" fmla="*/ 121930 w 170828"/>
                <a:gd name="connsiteY70" fmla="*/ 109176 h 374355"/>
                <a:gd name="connsiteX71" fmla="*/ 122625 w 170828"/>
                <a:gd name="connsiteY71" fmla="*/ 107785 h 374355"/>
                <a:gd name="connsiteX72" fmla="*/ 124253 w 170828"/>
                <a:gd name="connsiteY72" fmla="*/ 105557 h 374355"/>
                <a:gd name="connsiteX73" fmla="*/ 125075 w 170828"/>
                <a:gd name="connsiteY73" fmla="*/ 104040 h 374355"/>
                <a:gd name="connsiteX74" fmla="*/ 125660 w 170828"/>
                <a:gd name="connsiteY74" fmla="*/ 101005 h 374355"/>
                <a:gd name="connsiteX75" fmla="*/ 125660 w 170828"/>
                <a:gd name="connsiteY75" fmla="*/ 94715 h 374355"/>
                <a:gd name="connsiteX76" fmla="*/ 126355 w 170828"/>
                <a:gd name="connsiteY76" fmla="*/ 91792 h 374355"/>
                <a:gd name="connsiteX77" fmla="*/ 127177 w 170828"/>
                <a:gd name="connsiteY77" fmla="*/ 90622 h 374355"/>
                <a:gd name="connsiteX78" fmla="*/ 129042 w 170828"/>
                <a:gd name="connsiteY78" fmla="*/ 88757 h 374355"/>
                <a:gd name="connsiteX79" fmla="*/ 129769 w 170828"/>
                <a:gd name="connsiteY79" fmla="*/ 87714 h 374355"/>
                <a:gd name="connsiteX80" fmla="*/ 130117 w 170828"/>
                <a:gd name="connsiteY80" fmla="*/ 86323 h 374355"/>
                <a:gd name="connsiteX81" fmla="*/ 130354 w 170828"/>
                <a:gd name="connsiteY81" fmla="*/ 83415 h 374355"/>
                <a:gd name="connsiteX82" fmla="*/ 130939 w 170828"/>
                <a:gd name="connsiteY82" fmla="*/ 82024 h 374355"/>
                <a:gd name="connsiteX83" fmla="*/ 132914 w 170828"/>
                <a:gd name="connsiteY83" fmla="*/ 80033 h 374355"/>
                <a:gd name="connsiteX84" fmla="*/ 133609 w 170828"/>
                <a:gd name="connsiteY84" fmla="*/ 81313 h 374355"/>
                <a:gd name="connsiteX85" fmla="*/ 133151 w 170828"/>
                <a:gd name="connsiteY85" fmla="*/ 88078 h 374355"/>
                <a:gd name="connsiteX86" fmla="*/ 135016 w 170828"/>
                <a:gd name="connsiteY86" fmla="*/ 87730 h 374355"/>
                <a:gd name="connsiteX87" fmla="*/ 136296 w 170828"/>
                <a:gd name="connsiteY87" fmla="*/ 86908 h 374355"/>
                <a:gd name="connsiteX88" fmla="*/ 137229 w 170828"/>
                <a:gd name="connsiteY88" fmla="*/ 85739 h 374355"/>
                <a:gd name="connsiteX89" fmla="*/ 138746 w 170828"/>
                <a:gd name="connsiteY89" fmla="*/ 82467 h 374355"/>
                <a:gd name="connsiteX90" fmla="*/ 140958 w 170828"/>
                <a:gd name="connsiteY90" fmla="*/ 79796 h 374355"/>
                <a:gd name="connsiteX91" fmla="*/ 142839 w 170828"/>
                <a:gd name="connsiteY91" fmla="*/ 76761 h 374355"/>
                <a:gd name="connsiteX92" fmla="*/ 143424 w 170828"/>
                <a:gd name="connsiteY92" fmla="*/ 75592 h 374355"/>
                <a:gd name="connsiteX93" fmla="*/ 143424 w 170828"/>
                <a:gd name="connsiteY93" fmla="*/ 74201 h 374355"/>
                <a:gd name="connsiteX94" fmla="*/ 143077 w 170828"/>
                <a:gd name="connsiteY94" fmla="*/ 72099 h 374355"/>
                <a:gd name="connsiteX95" fmla="*/ 142839 w 170828"/>
                <a:gd name="connsiteY95" fmla="*/ 70361 h 374355"/>
                <a:gd name="connsiteX96" fmla="*/ 143297 w 170828"/>
                <a:gd name="connsiteY96" fmla="*/ 67437 h 374355"/>
                <a:gd name="connsiteX97" fmla="*/ 143408 w 170828"/>
                <a:gd name="connsiteY97" fmla="*/ 63233 h 374355"/>
                <a:gd name="connsiteX98" fmla="*/ 146443 w 170828"/>
                <a:gd name="connsiteY98" fmla="*/ 54367 h 374355"/>
                <a:gd name="connsiteX99" fmla="*/ 148070 w 170828"/>
                <a:gd name="connsiteY99" fmla="*/ 42356 h 374355"/>
                <a:gd name="connsiteX100" fmla="*/ 147833 w 170828"/>
                <a:gd name="connsiteY100" fmla="*/ 35923 h 374355"/>
                <a:gd name="connsiteX101" fmla="*/ 147248 w 170828"/>
                <a:gd name="connsiteY101" fmla="*/ 33126 h 374355"/>
                <a:gd name="connsiteX102" fmla="*/ 133957 w 170828"/>
                <a:gd name="connsiteY102" fmla="*/ 28922 h 374355"/>
                <a:gd name="connsiteX103" fmla="*/ 120776 w 170828"/>
                <a:gd name="connsiteY103" fmla="*/ 24829 h 374355"/>
                <a:gd name="connsiteX104" fmla="*/ 107485 w 170828"/>
                <a:gd name="connsiteY104" fmla="*/ 20751 h 374355"/>
                <a:gd name="connsiteX105" fmla="*/ 94304 w 170828"/>
                <a:gd name="connsiteY105" fmla="*/ 16563 h 374355"/>
                <a:gd name="connsiteX106" fmla="*/ 81013 w 170828"/>
                <a:gd name="connsiteY106" fmla="*/ 12470 h 374355"/>
                <a:gd name="connsiteX107" fmla="*/ 67832 w 170828"/>
                <a:gd name="connsiteY107" fmla="*/ 8281 h 374355"/>
                <a:gd name="connsiteX108" fmla="*/ 54651 w 170828"/>
                <a:gd name="connsiteY108" fmla="*/ 4188 h 374355"/>
                <a:gd name="connsiteX109" fmla="*/ 41471 w 170828"/>
                <a:gd name="connsiteY109" fmla="*/ 0 h 374355"/>
                <a:gd name="connsiteX110" fmla="*/ 41581 w 170828"/>
                <a:gd name="connsiteY110" fmla="*/ 237 h 374355"/>
                <a:gd name="connsiteX111" fmla="*/ 39606 w 170828"/>
                <a:gd name="connsiteY111" fmla="*/ 2213 h 374355"/>
                <a:gd name="connsiteX112" fmla="*/ 37013 w 170828"/>
                <a:gd name="connsiteY112" fmla="*/ 3035 h 374355"/>
                <a:gd name="connsiteX113" fmla="*/ 35971 w 170828"/>
                <a:gd name="connsiteY113" fmla="*/ 3746 h 374355"/>
                <a:gd name="connsiteX114" fmla="*/ 34691 w 170828"/>
                <a:gd name="connsiteY114" fmla="*/ 5484 h 374355"/>
                <a:gd name="connsiteX115" fmla="*/ 33410 w 170828"/>
                <a:gd name="connsiteY115" fmla="*/ 5832 h 374355"/>
                <a:gd name="connsiteX116" fmla="*/ 32952 w 170828"/>
                <a:gd name="connsiteY116" fmla="*/ 6417 h 374355"/>
                <a:gd name="connsiteX117" fmla="*/ 32715 w 170828"/>
                <a:gd name="connsiteY117" fmla="*/ 7112 h 374355"/>
                <a:gd name="connsiteX118" fmla="*/ 32478 w 170828"/>
                <a:gd name="connsiteY118" fmla="*/ 8740 h 374355"/>
                <a:gd name="connsiteX119" fmla="*/ 32367 w 170828"/>
                <a:gd name="connsiteY119" fmla="*/ 9198 h 374355"/>
                <a:gd name="connsiteX120" fmla="*/ 27357 w 170828"/>
                <a:gd name="connsiteY120" fmla="*/ 16437 h 374355"/>
                <a:gd name="connsiteX121" fmla="*/ 26899 w 170828"/>
                <a:gd name="connsiteY121" fmla="*/ 18649 h 374355"/>
                <a:gd name="connsiteX122" fmla="*/ 27136 w 170828"/>
                <a:gd name="connsiteY122" fmla="*/ 19692 h 374355"/>
                <a:gd name="connsiteX123" fmla="*/ 26899 w 170828"/>
                <a:gd name="connsiteY123" fmla="*/ 24228 h 374355"/>
                <a:gd name="connsiteX124" fmla="*/ 25730 w 170828"/>
                <a:gd name="connsiteY124" fmla="*/ 31467 h 374355"/>
                <a:gd name="connsiteX125" fmla="*/ 21399 w 170828"/>
                <a:gd name="connsiteY125" fmla="*/ 40902 h 374355"/>
                <a:gd name="connsiteX126" fmla="*/ 20119 w 170828"/>
                <a:gd name="connsiteY126" fmla="*/ 42419 h 374355"/>
                <a:gd name="connsiteX127" fmla="*/ 19424 w 170828"/>
                <a:gd name="connsiteY127" fmla="*/ 42988 h 374355"/>
                <a:gd name="connsiteX128" fmla="*/ 18380 w 170828"/>
                <a:gd name="connsiteY128" fmla="*/ 43936 h 374355"/>
                <a:gd name="connsiteX129" fmla="*/ 17448 w 170828"/>
                <a:gd name="connsiteY129" fmla="*/ 45105 h 374355"/>
                <a:gd name="connsiteX130" fmla="*/ 17101 w 170828"/>
                <a:gd name="connsiteY130" fmla="*/ 45927 h 374355"/>
                <a:gd name="connsiteX131" fmla="*/ 17558 w 170828"/>
                <a:gd name="connsiteY131" fmla="*/ 47792 h 374355"/>
                <a:gd name="connsiteX132" fmla="*/ 17669 w 170828"/>
                <a:gd name="connsiteY132" fmla="*/ 48140 h 374355"/>
                <a:gd name="connsiteX133" fmla="*/ 17211 w 170828"/>
                <a:gd name="connsiteY133" fmla="*/ 48488 h 374355"/>
                <a:gd name="connsiteX134" fmla="*/ 13829 w 170828"/>
                <a:gd name="connsiteY134" fmla="*/ 55489 h 374355"/>
                <a:gd name="connsiteX135" fmla="*/ 11964 w 170828"/>
                <a:gd name="connsiteY135" fmla="*/ 57701 h 374355"/>
                <a:gd name="connsiteX136" fmla="*/ 9499 w 170828"/>
                <a:gd name="connsiteY136" fmla="*/ 58982 h 374355"/>
                <a:gd name="connsiteX137" fmla="*/ 7982 w 170828"/>
                <a:gd name="connsiteY137" fmla="*/ 60151 h 374355"/>
                <a:gd name="connsiteX138" fmla="*/ 5658 w 170828"/>
                <a:gd name="connsiteY138" fmla="*/ 62601 h 374355"/>
                <a:gd name="connsiteX139" fmla="*/ 3556 w 170828"/>
                <a:gd name="connsiteY139" fmla="*/ 65525 h 374355"/>
                <a:gd name="connsiteX140" fmla="*/ 2861 w 170828"/>
                <a:gd name="connsiteY140" fmla="*/ 68196 h 374355"/>
                <a:gd name="connsiteX141" fmla="*/ 3319 w 170828"/>
                <a:gd name="connsiteY141" fmla="*/ 69239 h 374355"/>
                <a:gd name="connsiteX142" fmla="*/ 4251 w 170828"/>
                <a:gd name="connsiteY142" fmla="*/ 70298 h 374355"/>
                <a:gd name="connsiteX143" fmla="*/ 6116 w 170828"/>
                <a:gd name="connsiteY143" fmla="*/ 71815 h 374355"/>
                <a:gd name="connsiteX144" fmla="*/ 6353 w 170828"/>
                <a:gd name="connsiteY144" fmla="*/ 72399 h 374355"/>
                <a:gd name="connsiteX145" fmla="*/ 6353 w 170828"/>
                <a:gd name="connsiteY145" fmla="*/ 73095 h 374355"/>
                <a:gd name="connsiteX146" fmla="*/ 6464 w 170828"/>
                <a:gd name="connsiteY146" fmla="*/ 73680 h 374355"/>
                <a:gd name="connsiteX147" fmla="*/ 6922 w 170828"/>
                <a:gd name="connsiteY147" fmla="*/ 73790 h 374355"/>
                <a:gd name="connsiteX148" fmla="*/ 7618 w 170828"/>
                <a:gd name="connsiteY148" fmla="*/ 73680 h 374355"/>
                <a:gd name="connsiteX149" fmla="*/ 8439 w 170828"/>
                <a:gd name="connsiteY149" fmla="*/ 73680 h 374355"/>
                <a:gd name="connsiteX150" fmla="*/ 8898 w 170828"/>
                <a:gd name="connsiteY150" fmla="*/ 74027 h 374355"/>
                <a:gd name="connsiteX151" fmla="*/ 9356 w 170828"/>
                <a:gd name="connsiteY151" fmla="*/ 74960 h 374355"/>
                <a:gd name="connsiteX152" fmla="*/ 10526 w 170828"/>
                <a:gd name="connsiteY152" fmla="*/ 76003 h 374355"/>
                <a:gd name="connsiteX153" fmla="*/ 12880 w 170828"/>
                <a:gd name="connsiteY153" fmla="*/ 77630 h 374355"/>
                <a:gd name="connsiteX154" fmla="*/ 15204 w 170828"/>
                <a:gd name="connsiteY154" fmla="*/ 79859 h 374355"/>
                <a:gd name="connsiteX155" fmla="*/ 16247 w 170828"/>
                <a:gd name="connsiteY155" fmla="*/ 82656 h 374355"/>
                <a:gd name="connsiteX156" fmla="*/ 15662 w 170828"/>
                <a:gd name="connsiteY156" fmla="*/ 85470 h 374355"/>
                <a:gd name="connsiteX157" fmla="*/ 14272 w 170828"/>
                <a:gd name="connsiteY157" fmla="*/ 86987 h 374355"/>
                <a:gd name="connsiteX158" fmla="*/ 13228 w 170828"/>
                <a:gd name="connsiteY158" fmla="*/ 88725 h 374355"/>
                <a:gd name="connsiteX159" fmla="*/ 13339 w 170828"/>
                <a:gd name="connsiteY159" fmla="*/ 92582 h 374355"/>
                <a:gd name="connsiteX160" fmla="*/ 13228 w 170828"/>
                <a:gd name="connsiteY160" fmla="*/ 95490 h 374355"/>
                <a:gd name="connsiteX161" fmla="*/ 11569 w 170828"/>
                <a:gd name="connsiteY161" fmla="*/ 97481 h 374355"/>
                <a:gd name="connsiteX162" fmla="*/ 9356 w 170828"/>
                <a:gd name="connsiteY162" fmla="*/ 98302 h 374355"/>
                <a:gd name="connsiteX163" fmla="*/ 6907 w 170828"/>
                <a:gd name="connsiteY163" fmla="*/ 97718 h 374355"/>
                <a:gd name="connsiteX164" fmla="*/ 6448 w 170828"/>
                <a:gd name="connsiteY164" fmla="*/ 100516 h 374355"/>
                <a:gd name="connsiteX165" fmla="*/ 5863 w 170828"/>
                <a:gd name="connsiteY165" fmla="*/ 101906 h 374355"/>
                <a:gd name="connsiteX166" fmla="*/ 5168 w 170828"/>
                <a:gd name="connsiteY166" fmla="*/ 102602 h 374355"/>
                <a:gd name="connsiteX167" fmla="*/ 4710 w 170828"/>
                <a:gd name="connsiteY167" fmla="*/ 103297 h 374355"/>
                <a:gd name="connsiteX168" fmla="*/ 5168 w 170828"/>
                <a:gd name="connsiteY168" fmla="*/ 104593 h 374355"/>
                <a:gd name="connsiteX169" fmla="*/ 5863 w 170828"/>
                <a:gd name="connsiteY169" fmla="*/ 105526 h 374355"/>
                <a:gd name="connsiteX170" fmla="*/ 6211 w 170828"/>
                <a:gd name="connsiteY170" fmla="*/ 105526 h 374355"/>
                <a:gd name="connsiteX171" fmla="*/ 5626 w 170828"/>
                <a:gd name="connsiteY171" fmla="*/ 110187 h 374355"/>
                <a:gd name="connsiteX172" fmla="*/ 5626 w 170828"/>
                <a:gd name="connsiteY172" fmla="*/ 112400 h 374355"/>
                <a:gd name="connsiteX173" fmla="*/ 6448 w 170828"/>
                <a:gd name="connsiteY173" fmla="*/ 114155 h 374355"/>
                <a:gd name="connsiteX174" fmla="*/ 7270 w 170828"/>
                <a:gd name="connsiteY174" fmla="*/ 115545 h 374355"/>
                <a:gd name="connsiteX175" fmla="*/ 7160 w 170828"/>
                <a:gd name="connsiteY175" fmla="*/ 116825 h 374355"/>
                <a:gd name="connsiteX176" fmla="*/ 7397 w 170828"/>
                <a:gd name="connsiteY176" fmla="*/ 118232 h 374355"/>
                <a:gd name="connsiteX177" fmla="*/ 8914 w 170828"/>
                <a:gd name="connsiteY177" fmla="*/ 122894 h 374355"/>
                <a:gd name="connsiteX178" fmla="*/ 8677 w 170828"/>
                <a:gd name="connsiteY178" fmla="*/ 124522 h 374355"/>
                <a:gd name="connsiteX179" fmla="*/ 9261 w 170828"/>
                <a:gd name="connsiteY179" fmla="*/ 126150 h 374355"/>
                <a:gd name="connsiteX180" fmla="*/ 10083 w 170828"/>
                <a:gd name="connsiteY180" fmla="*/ 127540 h 374355"/>
                <a:gd name="connsiteX181" fmla="*/ 11964 w 170828"/>
                <a:gd name="connsiteY181" fmla="*/ 131508 h 374355"/>
                <a:gd name="connsiteX182" fmla="*/ 13592 w 170828"/>
                <a:gd name="connsiteY182" fmla="*/ 131855 h 374355"/>
                <a:gd name="connsiteX183" fmla="*/ 16974 w 170828"/>
                <a:gd name="connsiteY183" fmla="*/ 130338 h 374355"/>
                <a:gd name="connsiteX184" fmla="*/ 23375 w 170828"/>
                <a:gd name="connsiteY184" fmla="*/ 130923 h 374355"/>
                <a:gd name="connsiteX185" fmla="*/ 26425 w 170828"/>
                <a:gd name="connsiteY185" fmla="*/ 134415 h 374355"/>
                <a:gd name="connsiteX186" fmla="*/ 29918 w 170828"/>
                <a:gd name="connsiteY186" fmla="*/ 145968 h 374355"/>
                <a:gd name="connsiteX187" fmla="*/ 31782 w 170828"/>
                <a:gd name="connsiteY187" fmla="*/ 148544 h 374355"/>
                <a:gd name="connsiteX188" fmla="*/ 34691 w 170828"/>
                <a:gd name="connsiteY188" fmla="*/ 151105 h 374355"/>
                <a:gd name="connsiteX189" fmla="*/ 37725 w 170828"/>
                <a:gd name="connsiteY189" fmla="*/ 152275 h 374355"/>
                <a:gd name="connsiteX190" fmla="*/ 41945 w 170828"/>
                <a:gd name="connsiteY190" fmla="*/ 149477 h 374355"/>
                <a:gd name="connsiteX191" fmla="*/ 44047 w 170828"/>
                <a:gd name="connsiteY191" fmla="*/ 151690 h 374355"/>
                <a:gd name="connsiteX192" fmla="*/ 47081 w 170828"/>
                <a:gd name="connsiteY192" fmla="*/ 157173 h 374355"/>
                <a:gd name="connsiteX193" fmla="*/ 54446 w 170828"/>
                <a:gd name="connsiteY193" fmla="*/ 161141 h 374355"/>
                <a:gd name="connsiteX194" fmla="*/ 55963 w 170828"/>
                <a:gd name="connsiteY194" fmla="*/ 162310 h 374355"/>
                <a:gd name="connsiteX195" fmla="*/ 56548 w 170828"/>
                <a:gd name="connsiteY195" fmla="*/ 163132 h 374355"/>
                <a:gd name="connsiteX196" fmla="*/ 61795 w 170828"/>
                <a:gd name="connsiteY196" fmla="*/ 167794 h 374355"/>
                <a:gd name="connsiteX197" fmla="*/ 66583 w 170828"/>
                <a:gd name="connsiteY197" fmla="*/ 171413 h 374355"/>
                <a:gd name="connsiteX198" fmla="*/ 74027 w 170828"/>
                <a:gd name="connsiteY198" fmla="*/ 175270 h 374355"/>
                <a:gd name="connsiteX199" fmla="*/ 77773 w 170828"/>
                <a:gd name="connsiteY199" fmla="*/ 177830 h 374355"/>
                <a:gd name="connsiteX200" fmla="*/ 79875 w 170828"/>
                <a:gd name="connsiteY200" fmla="*/ 180738 h 374355"/>
                <a:gd name="connsiteX201" fmla="*/ 79053 w 170828"/>
                <a:gd name="connsiteY201" fmla="*/ 184120 h 374355"/>
                <a:gd name="connsiteX202" fmla="*/ 76114 w 170828"/>
                <a:gd name="connsiteY202" fmla="*/ 186933 h 374355"/>
                <a:gd name="connsiteX203" fmla="*/ 72510 w 170828"/>
                <a:gd name="connsiteY203" fmla="*/ 189145 h 374355"/>
                <a:gd name="connsiteX204" fmla="*/ 69602 w 170828"/>
                <a:gd name="connsiteY204" fmla="*/ 190189 h 374355"/>
                <a:gd name="connsiteX205" fmla="*/ 68670 w 170828"/>
                <a:gd name="connsiteY205" fmla="*/ 191121 h 374355"/>
                <a:gd name="connsiteX206" fmla="*/ 65288 w 170828"/>
                <a:gd name="connsiteY206" fmla="*/ 195673 h 374355"/>
                <a:gd name="connsiteX207" fmla="*/ 64244 w 170828"/>
                <a:gd name="connsiteY207" fmla="*/ 196495 h 374355"/>
                <a:gd name="connsiteX208" fmla="*/ 60025 w 170828"/>
                <a:gd name="connsiteY208" fmla="*/ 198944 h 374355"/>
                <a:gd name="connsiteX209" fmla="*/ 58507 w 170828"/>
                <a:gd name="connsiteY209" fmla="*/ 200572 h 374355"/>
                <a:gd name="connsiteX210" fmla="*/ 55015 w 170828"/>
                <a:gd name="connsiteY210" fmla="*/ 206736 h 374355"/>
                <a:gd name="connsiteX211" fmla="*/ 53735 w 170828"/>
                <a:gd name="connsiteY211" fmla="*/ 208127 h 374355"/>
                <a:gd name="connsiteX212" fmla="*/ 49989 w 170828"/>
                <a:gd name="connsiteY212" fmla="*/ 211051 h 374355"/>
                <a:gd name="connsiteX213" fmla="*/ 48598 w 170828"/>
                <a:gd name="connsiteY213" fmla="*/ 213627 h 374355"/>
                <a:gd name="connsiteX214" fmla="*/ 45564 w 170828"/>
                <a:gd name="connsiteY214" fmla="*/ 222019 h 374355"/>
                <a:gd name="connsiteX215" fmla="*/ 44632 w 170828"/>
                <a:gd name="connsiteY215" fmla="*/ 221070 h 374355"/>
                <a:gd name="connsiteX216" fmla="*/ 43462 w 170828"/>
                <a:gd name="connsiteY216" fmla="*/ 223520 h 374355"/>
                <a:gd name="connsiteX217" fmla="*/ 41249 w 170828"/>
                <a:gd name="connsiteY217" fmla="*/ 223172 h 374355"/>
                <a:gd name="connsiteX218" fmla="*/ 41139 w 170828"/>
                <a:gd name="connsiteY218" fmla="*/ 225163 h 374355"/>
                <a:gd name="connsiteX219" fmla="*/ 42530 w 170828"/>
                <a:gd name="connsiteY219" fmla="*/ 227724 h 374355"/>
                <a:gd name="connsiteX220" fmla="*/ 44852 w 170828"/>
                <a:gd name="connsiteY220" fmla="*/ 229699 h 374355"/>
                <a:gd name="connsiteX221" fmla="*/ 43225 w 170828"/>
                <a:gd name="connsiteY221" fmla="*/ 231565 h 374355"/>
                <a:gd name="connsiteX222" fmla="*/ 41945 w 170828"/>
                <a:gd name="connsiteY222" fmla="*/ 234014 h 374355"/>
                <a:gd name="connsiteX223" fmla="*/ 40554 w 170828"/>
                <a:gd name="connsiteY223" fmla="*/ 235768 h 374355"/>
                <a:gd name="connsiteX224" fmla="*/ 38452 w 170828"/>
                <a:gd name="connsiteY224" fmla="*/ 235658 h 374355"/>
                <a:gd name="connsiteX225" fmla="*/ 37994 w 170828"/>
                <a:gd name="connsiteY225" fmla="*/ 236590 h 374355"/>
                <a:gd name="connsiteX226" fmla="*/ 37883 w 170828"/>
                <a:gd name="connsiteY226" fmla="*/ 236590 h 374355"/>
                <a:gd name="connsiteX227" fmla="*/ 37630 w 170828"/>
                <a:gd name="connsiteY227" fmla="*/ 236701 h 374355"/>
                <a:gd name="connsiteX228" fmla="*/ 34959 w 170828"/>
                <a:gd name="connsiteY228" fmla="*/ 238234 h 374355"/>
                <a:gd name="connsiteX229" fmla="*/ 31119 w 170828"/>
                <a:gd name="connsiteY229" fmla="*/ 241142 h 374355"/>
                <a:gd name="connsiteX230" fmla="*/ 29254 w 170828"/>
                <a:gd name="connsiteY230" fmla="*/ 241964 h 374355"/>
                <a:gd name="connsiteX231" fmla="*/ 26583 w 170828"/>
                <a:gd name="connsiteY231" fmla="*/ 242785 h 374355"/>
                <a:gd name="connsiteX232" fmla="*/ 21779 w 170828"/>
                <a:gd name="connsiteY232" fmla="*/ 245109 h 374355"/>
                <a:gd name="connsiteX233" fmla="*/ 15726 w 170828"/>
                <a:gd name="connsiteY233" fmla="*/ 249550 h 374355"/>
                <a:gd name="connsiteX234" fmla="*/ 11885 w 170828"/>
                <a:gd name="connsiteY234" fmla="*/ 253754 h 374355"/>
                <a:gd name="connsiteX235" fmla="*/ 8597 w 170828"/>
                <a:gd name="connsiteY235" fmla="*/ 258637 h 374355"/>
                <a:gd name="connsiteX236" fmla="*/ 7080 w 170828"/>
                <a:gd name="connsiteY236" fmla="*/ 263537 h 374355"/>
                <a:gd name="connsiteX237" fmla="*/ 7776 w 170828"/>
                <a:gd name="connsiteY237" fmla="*/ 267978 h 374355"/>
                <a:gd name="connsiteX238" fmla="*/ 7776 w 170828"/>
                <a:gd name="connsiteY238" fmla="*/ 268673 h 374355"/>
                <a:gd name="connsiteX239" fmla="*/ 6495 w 170828"/>
                <a:gd name="connsiteY239" fmla="*/ 269495 h 374355"/>
                <a:gd name="connsiteX240" fmla="*/ 6038 w 170828"/>
                <a:gd name="connsiteY240" fmla="*/ 270791 h 374355"/>
                <a:gd name="connsiteX241" fmla="*/ 5690 w 170828"/>
                <a:gd name="connsiteY241" fmla="*/ 272055 h 374355"/>
                <a:gd name="connsiteX242" fmla="*/ 4409 w 170828"/>
                <a:gd name="connsiteY242" fmla="*/ 273698 h 374355"/>
                <a:gd name="connsiteX243" fmla="*/ 4299 w 170828"/>
                <a:gd name="connsiteY243" fmla="*/ 275674 h 374355"/>
                <a:gd name="connsiteX244" fmla="*/ 4536 w 170828"/>
                <a:gd name="connsiteY244" fmla="*/ 277776 h 374355"/>
                <a:gd name="connsiteX245" fmla="*/ 4536 w 170828"/>
                <a:gd name="connsiteY245" fmla="*/ 279404 h 374355"/>
                <a:gd name="connsiteX246" fmla="*/ 3951 w 170828"/>
                <a:gd name="connsiteY246" fmla="*/ 280226 h 374355"/>
                <a:gd name="connsiteX247" fmla="*/ 1976 w 170828"/>
                <a:gd name="connsiteY247" fmla="*/ 282090 h 374355"/>
                <a:gd name="connsiteX248" fmla="*/ 0 w 170828"/>
                <a:gd name="connsiteY248" fmla="*/ 285346 h 374355"/>
                <a:gd name="connsiteX249" fmla="*/ 111 w 170828"/>
                <a:gd name="connsiteY249" fmla="*/ 286516 h 374355"/>
                <a:gd name="connsiteX250" fmla="*/ 1849 w 170828"/>
                <a:gd name="connsiteY250" fmla="*/ 288160 h 374355"/>
                <a:gd name="connsiteX251" fmla="*/ 6859 w 170828"/>
                <a:gd name="connsiteY251" fmla="*/ 291431 h 374355"/>
                <a:gd name="connsiteX252" fmla="*/ 7681 w 170828"/>
                <a:gd name="connsiteY252" fmla="*/ 293407 h 374355"/>
                <a:gd name="connsiteX253" fmla="*/ 7918 w 170828"/>
                <a:gd name="connsiteY253" fmla="*/ 300645 h 374355"/>
                <a:gd name="connsiteX254" fmla="*/ 8266 w 170828"/>
                <a:gd name="connsiteY254" fmla="*/ 303679 h 374355"/>
                <a:gd name="connsiteX255" fmla="*/ 7223 w 170828"/>
                <a:gd name="connsiteY255" fmla="*/ 303331 h 374355"/>
                <a:gd name="connsiteX256" fmla="*/ 6401 w 170828"/>
                <a:gd name="connsiteY256" fmla="*/ 302731 h 374355"/>
                <a:gd name="connsiteX257" fmla="*/ 5705 w 170828"/>
                <a:gd name="connsiteY257" fmla="*/ 302036 h 374355"/>
                <a:gd name="connsiteX258" fmla="*/ 7918 w 170828"/>
                <a:gd name="connsiteY258" fmla="*/ 306350 h 374355"/>
                <a:gd name="connsiteX259" fmla="*/ 11411 w 170828"/>
                <a:gd name="connsiteY259" fmla="*/ 308911 h 374355"/>
                <a:gd name="connsiteX260" fmla="*/ 15631 w 170828"/>
                <a:gd name="connsiteY260" fmla="*/ 310538 h 374355"/>
                <a:gd name="connsiteX261" fmla="*/ 30913 w 170828"/>
                <a:gd name="connsiteY261" fmla="*/ 321159 h 374355"/>
                <a:gd name="connsiteX262" fmla="*/ 31498 w 170828"/>
                <a:gd name="connsiteY262" fmla="*/ 321854 h 374355"/>
                <a:gd name="connsiteX263" fmla="*/ 32320 w 170828"/>
                <a:gd name="connsiteY263" fmla="*/ 322439 h 374355"/>
                <a:gd name="connsiteX264" fmla="*/ 33363 w 170828"/>
                <a:gd name="connsiteY264" fmla="*/ 323040 h 374355"/>
                <a:gd name="connsiteX265" fmla="*/ 33948 w 170828"/>
                <a:gd name="connsiteY265" fmla="*/ 322803 h 374355"/>
                <a:gd name="connsiteX266" fmla="*/ 34532 w 170828"/>
                <a:gd name="connsiteY266" fmla="*/ 322091 h 374355"/>
                <a:gd name="connsiteX267" fmla="*/ 35354 w 170828"/>
                <a:gd name="connsiteY267" fmla="*/ 321396 h 374355"/>
                <a:gd name="connsiteX268" fmla="*/ 36523 w 170828"/>
                <a:gd name="connsiteY268" fmla="*/ 321285 h 374355"/>
                <a:gd name="connsiteX269" fmla="*/ 38183 w 170828"/>
                <a:gd name="connsiteY269" fmla="*/ 322566 h 374355"/>
                <a:gd name="connsiteX270" fmla="*/ 39574 w 170828"/>
                <a:gd name="connsiteY270" fmla="*/ 324778 h 374355"/>
                <a:gd name="connsiteX271" fmla="*/ 41313 w 170828"/>
                <a:gd name="connsiteY271" fmla="*/ 326769 h 374355"/>
                <a:gd name="connsiteX272" fmla="*/ 43415 w 170828"/>
                <a:gd name="connsiteY272" fmla="*/ 327228 h 374355"/>
                <a:gd name="connsiteX273" fmla="*/ 47950 w 170828"/>
                <a:gd name="connsiteY273" fmla="*/ 326295 h 374355"/>
                <a:gd name="connsiteX274" fmla="*/ 48993 w 170828"/>
                <a:gd name="connsiteY274" fmla="*/ 326643 h 374355"/>
                <a:gd name="connsiteX275" fmla="*/ 50622 w 170828"/>
                <a:gd name="connsiteY275" fmla="*/ 329456 h 374355"/>
                <a:gd name="connsiteX276" fmla="*/ 51807 w 170828"/>
                <a:gd name="connsiteY276" fmla="*/ 329803 h 374355"/>
                <a:gd name="connsiteX277" fmla="*/ 53671 w 170828"/>
                <a:gd name="connsiteY277" fmla="*/ 330151 h 374355"/>
                <a:gd name="connsiteX278" fmla="*/ 58681 w 170828"/>
                <a:gd name="connsiteY278" fmla="*/ 332601 h 374355"/>
                <a:gd name="connsiteX279" fmla="*/ 60072 w 170828"/>
                <a:gd name="connsiteY279" fmla="*/ 333534 h 374355"/>
                <a:gd name="connsiteX280" fmla="*/ 60420 w 170828"/>
                <a:gd name="connsiteY280" fmla="*/ 334356 h 374355"/>
                <a:gd name="connsiteX281" fmla="*/ 60420 w 170828"/>
                <a:gd name="connsiteY281" fmla="*/ 336331 h 374355"/>
                <a:gd name="connsiteX282" fmla="*/ 61005 w 170828"/>
                <a:gd name="connsiteY282" fmla="*/ 337500 h 374355"/>
                <a:gd name="connsiteX283" fmla="*/ 62174 w 170828"/>
                <a:gd name="connsiteY283" fmla="*/ 338670 h 374355"/>
                <a:gd name="connsiteX284" fmla="*/ 64181 w 170828"/>
                <a:gd name="connsiteY284" fmla="*/ 339365 h 374355"/>
                <a:gd name="connsiteX285" fmla="*/ 64181 w 170828"/>
                <a:gd name="connsiteY285" fmla="*/ 340061 h 374355"/>
                <a:gd name="connsiteX286" fmla="*/ 66283 w 170828"/>
                <a:gd name="connsiteY286" fmla="*/ 339476 h 374355"/>
                <a:gd name="connsiteX287" fmla="*/ 67453 w 170828"/>
                <a:gd name="connsiteY287" fmla="*/ 338417 h 374355"/>
                <a:gd name="connsiteX288" fmla="*/ 68495 w 170828"/>
                <a:gd name="connsiteY288" fmla="*/ 337026 h 374355"/>
                <a:gd name="connsiteX289" fmla="*/ 69887 w 170828"/>
                <a:gd name="connsiteY289" fmla="*/ 335509 h 374355"/>
                <a:gd name="connsiteX290" fmla="*/ 73490 w 170828"/>
                <a:gd name="connsiteY290" fmla="*/ 333771 h 374355"/>
                <a:gd name="connsiteX291" fmla="*/ 75940 w 170828"/>
                <a:gd name="connsiteY291" fmla="*/ 333075 h 374355"/>
                <a:gd name="connsiteX292" fmla="*/ 77709 w 170828"/>
                <a:gd name="connsiteY292" fmla="*/ 333186 h 374355"/>
                <a:gd name="connsiteX293" fmla="*/ 78405 w 170828"/>
                <a:gd name="connsiteY293" fmla="*/ 334356 h 374355"/>
                <a:gd name="connsiteX294" fmla="*/ 78642 w 170828"/>
                <a:gd name="connsiteY294" fmla="*/ 335525 h 374355"/>
                <a:gd name="connsiteX295" fmla="*/ 78990 w 170828"/>
                <a:gd name="connsiteY295" fmla="*/ 336347 h 374355"/>
                <a:gd name="connsiteX296" fmla="*/ 80160 w 170828"/>
                <a:gd name="connsiteY296" fmla="*/ 336457 h 374355"/>
                <a:gd name="connsiteX297" fmla="*/ 81202 w 170828"/>
                <a:gd name="connsiteY297" fmla="*/ 335999 h 374355"/>
                <a:gd name="connsiteX298" fmla="*/ 83178 w 170828"/>
                <a:gd name="connsiteY298" fmla="*/ 334940 h 374355"/>
                <a:gd name="connsiteX299" fmla="*/ 84000 w 170828"/>
                <a:gd name="connsiteY299" fmla="*/ 334593 h 374355"/>
                <a:gd name="connsiteX300" fmla="*/ 88884 w 170828"/>
                <a:gd name="connsiteY300" fmla="*/ 333549 h 374355"/>
                <a:gd name="connsiteX301" fmla="*/ 91001 w 170828"/>
                <a:gd name="connsiteY301" fmla="*/ 333660 h 374355"/>
                <a:gd name="connsiteX302" fmla="*/ 93214 w 170828"/>
                <a:gd name="connsiteY302" fmla="*/ 334593 h 374355"/>
                <a:gd name="connsiteX303" fmla="*/ 96706 w 170828"/>
                <a:gd name="connsiteY303" fmla="*/ 339034 h 374355"/>
                <a:gd name="connsiteX304" fmla="*/ 97165 w 170828"/>
                <a:gd name="connsiteY304" fmla="*/ 345197 h 374355"/>
                <a:gd name="connsiteX305" fmla="*/ 94130 w 170828"/>
                <a:gd name="connsiteY305" fmla="*/ 359184 h 374355"/>
                <a:gd name="connsiteX306" fmla="*/ 94020 w 170828"/>
                <a:gd name="connsiteY306" fmla="*/ 362329 h 374355"/>
                <a:gd name="connsiteX307" fmla="*/ 94367 w 170828"/>
                <a:gd name="connsiteY307" fmla="*/ 365490 h 374355"/>
                <a:gd name="connsiteX308" fmla="*/ 94952 w 170828"/>
                <a:gd name="connsiteY308" fmla="*/ 368650 h 374355"/>
                <a:gd name="connsiteX309" fmla="*/ 94842 w 170828"/>
                <a:gd name="connsiteY309" fmla="*/ 370626 h 374355"/>
                <a:gd name="connsiteX310" fmla="*/ 94257 w 170828"/>
                <a:gd name="connsiteY310" fmla="*/ 372143 h 374355"/>
                <a:gd name="connsiteX311" fmla="*/ 94367 w 170828"/>
                <a:gd name="connsiteY311" fmla="*/ 373313 h 374355"/>
                <a:gd name="connsiteX312" fmla="*/ 96232 w 170828"/>
                <a:gd name="connsiteY312" fmla="*/ 374356 h 374355"/>
                <a:gd name="connsiteX313" fmla="*/ 97623 w 170828"/>
                <a:gd name="connsiteY313" fmla="*/ 374356 h 374355"/>
                <a:gd name="connsiteX314" fmla="*/ 98793 w 170828"/>
                <a:gd name="connsiteY314" fmla="*/ 373771 h 374355"/>
                <a:gd name="connsiteX315" fmla="*/ 105225 w 170828"/>
                <a:gd name="connsiteY315" fmla="*/ 369457 h 374355"/>
                <a:gd name="connsiteX316" fmla="*/ 109176 w 170828"/>
                <a:gd name="connsiteY316" fmla="*/ 365490 h 374355"/>
                <a:gd name="connsiteX317" fmla="*/ 112321 w 170828"/>
                <a:gd name="connsiteY317" fmla="*/ 360828 h 374355"/>
                <a:gd name="connsiteX318" fmla="*/ 113712 w 170828"/>
                <a:gd name="connsiteY318" fmla="*/ 356165 h 374355"/>
                <a:gd name="connsiteX319" fmla="*/ 113254 w 170828"/>
                <a:gd name="connsiteY319" fmla="*/ 355122 h 374355"/>
                <a:gd name="connsiteX320" fmla="*/ 112432 w 170828"/>
                <a:gd name="connsiteY320" fmla="*/ 353953 h 374355"/>
                <a:gd name="connsiteX321" fmla="*/ 112321 w 170828"/>
                <a:gd name="connsiteY321" fmla="*/ 352673 h 374355"/>
                <a:gd name="connsiteX322" fmla="*/ 114992 w 170828"/>
                <a:gd name="connsiteY322" fmla="*/ 351139 h 374355"/>
                <a:gd name="connsiteX323" fmla="*/ 116035 w 170828"/>
                <a:gd name="connsiteY323" fmla="*/ 350207 h 374355"/>
                <a:gd name="connsiteX324" fmla="*/ 116873 w 170828"/>
                <a:gd name="connsiteY324" fmla="*/ 349164 h 374355"/>
                <a:gd name="connsiteX325" fmla="*/ 117331 w 170828"/>
                <a:gd name="connsiteY325" fmla="*/ 346493 h 374355"/>
                <a:gd name="connsiteX326" fmla="*/ 119433 w 170828"/>
                <a:gd name="connsiteY326" fmla="*/ 342653 h 374355"/>
                <a:gd name="connsiteX327" fmla="*/ 119781 w 170828"/>
                <a:gd name="connsiteY327" fmla="*/ 341593 h 374355"/>
                <a:gd name="connsiteX328" fmla="*/ 119196 w 170828"/>
                <a:gd name="connsiteY328" fmla="*/ 339966 h 374355"/>
                <a:gd name="connsiteX329" fmla="*/ 118263 w 170828"/>
                <a:gd name="connsiteY329" fmla="*/ 339160 h 374355"/>
                <a:gd name="connsiteX330" fmla="*/ 117220 w 170828"/>
                <a:gd name="connsiteY330" fmla="*/ 339271 h 374355"/>
                <a:gd name="connsiteX331" fmla="*/ 116035 w 170828"/>
                <a:gd name="connsiteY331" fmla="*/ 340203 h 374355"/>
                <a:gd name="connsiteX332" fmla="*/ 115798 w 170828"/>
                <a:gd name="connsiteY332" fmla="*/ 339744 h 374355"/>
                <a:gd name="connsiteX333" fmla="*/ 115798 w 170828"/>
                <a:gd name="connsiteY333" fmla="*/ 339507 h 374355"/>
                <a:gd name="connsiteX334" fmla="*/ 115561 w 170828"/>
                <a:gd name="connsiteY334" fmla="*/ 339271 h 374355"/>
                <a:gd name="connsiteX335" fmla="*/ 114976 w 170828"/>
                <a:gd name="connsiteY335" fmla="*/ 339381 h 374355"/>
                <a:gd name="connsiteX336" fmla="*/ 115798 w 170828"/>
                <a:gd name="connsiteY336" fmla="*/ 337737 h 374355"/>
                <a:gd name="connsiteX337" fmla="*/ 116873 w 170828"/>
                <a:gd name="connsiteY337" fmla="*/ 336805 h 374355"/>
                <a:gd name="connsiteX338" fmla="*/ 118263 w 170828"/>
                <a:gd name="connsiteY338" fmla="*/ 336568 h 374355"/>
                <a:gd name="connsiteX339" fmla="*/ 119781 w 170828"/>
                <a:gd name="connsiteY339" fmla="*/ 337263 h 374355"/>
                <a:gd name="connsiteX340" fmla="*/ 122688 w 170828"/>
                <a:gd name="connsiteY340" fmla="*/ 324320 h 374355"/>
                <a:gd name="connsiteX341" fmla="*/ 123510 w 170828"/>
                <a:gd name="connsiteY341" fmla="*/ 322107 h 374355"/>
                <a:gd name="connsiteX342" fmla="*/ 125834 w 170828"/>
                <a:gd name="connsiteY342" fmla="*/ 320132 h 374355"/>
                <a:gd name="connsiteX343" fmla="*/ 129342 w 170828"/>
                <a:gd name="connsiteY343" fmla="*/ 312198 h 374355"/>
                <a:gd name="connsiteX344" fmla="*/ 132139 w 170828"/>
                <a:gd name="connsiteY344" fmla="*/ 309053 h 374355"/>
                <a:gd name="connsiteX345" fmla="*/ 131902 w 170828"/>
                <a:gd name="connsiteY345" fmla="*/ 308009 h 374355"/>
                <a:gd name="connsiteX346" fmla="*/ 125944 w 170828"/>
                <a:gd name="connsiteY346" fmla="*/ 311740 h 374355"/>
                <a:gd name="connsiteX347" fmla="*/ 124206 w 170828"/>
                <a:gd name="connsiteY347" fmla="*/ 311629 h 374355"/>
                <a:gd name="connsiteX348" fmla="*/ 122688 w 170828"/>
                <a:gd name="connsiteY348" fmla="*/ 311044 h 374355"/>
                <a:gd name="connsiteX349" fmla="*/ 120951 w 170828"/>
                <a:gd name="connsiteY349" fmla="*/ 310696 h 374355"/>
                <a:gd name="connsiteX350" fmla="*/ 118848 w 170828"/>
                <a:gd name="connsiteY350" fmla="*/ 311155 h 374355"/>
                <a:gd name="connsiteX351" fmla="*/ 120366 w 170828"/>
                <a:gd name="connsiteY351" fmla="*/ 308009 h 374355"/>
                <a:gd name="connsiteX352" fmla="*/ 123510 w 170828"/>
                <a:gd name="connsiteY352" fmla="*/ 306382 h 374355"/>
                <a:gd name="connsiteX353" fmla="*/ 131223 w 170828"/>
                <a:gd name="connsiteY353" fmla="*/ 304865 h 374355"/>
                <a:gd name="connsiteX354" fmla="*/ 130986 w 170828"/>
                <a:gd name="connsiteY354" fmla="*/ 304043 h 374355"/>
                <a:gd name="connsiteX355" fmla="*/ 130053 w 170828"/>
                <a:gd name="connsiteY355" fmla="*/ 302162 h 374355"/>
                <a:gd name="connsiteX356" fmla="*/ 130875 w 170828"/>
                <a:gd name="connsiteY356" fmla="*/ 299001 h 374355"/>
                <a:gd name="connsiteX357" fmla="*/ 133673 w 170828"/>
                <a:gd name="connsiteY357" fmla="*/ 293407 h 374355"/>
                <a:gd name="connsiteX358" fmla="*/ 137513 w 170828"/>
                <a:gd name="connsiteY358" fmla="*/ 294687 h 374355"/>
                <a:gd name="connsiteX359" fmla="*/ 135063 w 170828"/>
                <a:gd name="connsiteY359" fmla="*/ 298638 h 374355"/>
                <a:gd name="connsiteX360" fmla="*/ 134021 w 170828"/>
                <a:gd name="connsiteY360" fmla="*/ 300977 h 374355"/>
                <a:gd name="connsiteX361" fmla="*/ 133436 w 170828"/>
                <a:gd name="connsiteY361" fmla="*/ 303426 h 374355"/>
                <a:gd name="connsiteX362" fmla="*/ 133673 w 170828"/>
                <a:gd name="connsiteY362" fmla="*/ 304248 h 374355"/>
                <a:gd name="connsiteX363" fmla="*/ 136707 w 170828"/>
                <a:gd name="connsiteY363" fmla="*/ 302367 h 374355"/>
                <a:gd name="connsiteX364" fmla="*/ 142665 w 170828"/>
                <a:gd name="connsiteY364" fmla="*/ 296299 h 374355"/>
                <a:gd name="connsiteX365" fmla="*/ 145921 w 170828"/>
                <a:gd name="connsiteY365" fmla="*/ 293975 h 374355"/>
                <a:gd name="connsiteX366" fmla="*/ 144293 w 170828"/>
                <a:gd name="connsiteY366" fmla="*/ 291415 h 374355"/>
                <a:gd name="connsiteX367" fmla="*/ 142175 w 170828"/>
                <a:gd name="connsiteY367" fmla="*/ 288839 h 374355"/>
                <a:gd name="connsiteX368" fmla="*/ 139852 w 170828"/>
                <a:gd name="connsiteY368" fmla="*/ 287559 h 374355"/>
                <a:gd name="connsiteX369" fmla="*/ 137877 w 170828"/>
                <a:gd name="connsiteY369" fmla="*/ 289076 h 374355"/>
                <a:gd name="connsiteX370" fmla="*/ 137529 w 170828"/>
                <a:gd name="connsiteY370" fmla="*/ 287100 h 374355"/>
                <a:gd name="connsiteX371" fmla="*/ 137766 w 170828"/>
                <a:gd name="connsiteY371" fmla="*/ 284761 h 374355"/>
                <a:gd name="connsiteX372" fmla="*/ 138114 w 170828"/>
                <a:gd name="connsiteY372" fmla="*/ 282660 h 374355"/>
                <a:gd name="connsiteX373" fmla="*/ 138572 w 170828"/>
                <a:gd name="connsiteY373" fmla="*/ 281269 h 374355"/>
                <a:gd name="connsiteX374" fmla="*/ 140089 w 170828"/>
                <a:gd name="connsiteY374" fmla="*/ 279530 h 374355"/>
                <a:gd name="connsiteX375" fmla="*/ 141480 w 170828"/>
                <a:gd name="connsiteY375" fmla="*/ 279420 h 374355"/>
                <a:gd name="connsiteX376" fmla="*/ 142902 w 170828"/>
                <a:gd name="connsiteY376" fmla="*/ 279768 h 374355"/>
                <a:gd name="connsiteX377" fmla="*/ 144767 w 170828"/>
                <a:gd name="connsiteY377" fmla="*/ 279878 h 374355"/>
                <a:gd name="connsiteX378" fmla="*/ 145463 w 170828"/>
                <a:gd name="connsiteY378" fmla="*/ 275911 h 374355"/>
                <a:gd name="connsiteX379" fmla="*/ 145352 w 170828"/>
                <a:gd name="connsiteY379" fmla="*/ 273224 h 374355"/>
                <a:gd name="connsiteX380" fmla="*/ 143961 w 170828"/>
                <a:gd name="connsiteY380" fmla="*/ 272403 h 374355"/>
                <a:gd name="connsiteX381" fmla="*/ 142302 w 170828"/>
                <a:gd name="connsiteY381" fmla="*/ 271581 h 374355"/>
                <a:gd name="connsiteX382" fmla="*/ 141021 w 170828"/>
                <a:gd name="connsiteY382" fmla="*/ 269020 h 374355"/>
                <a:gd name="connsiteX383" fmla="*/ 139631 w 170828"/>
                <a:gd name="connsiteY383" fmla="*/ 263537 h 374355"/>
                <a:gd name="connsiteX384" fmla="*/ 141021 w 170828"/>
                <a:gd name="connsiteY384" fmla="*/ 264247 h 374355"/>
                <a:gd name="connsiteX385" fmla="*/ 142555 w 170828"/>
                <a:gd name="connsiteY385" fmla="*/ 264832 h 374355"/>
                <a:gd name="connsiteX386" fmla="*/ 144072 w 170828"/>
                <a:gd name="connsiteY386" fmla="*/ 264595 h 374355"/>
                <a:gd name="connsiteX387" fmla="*/ 145699 w 170828"/>
                <a:gd name="connsiteY387" fmla="*/ 263189 h 374355"/>
                <a:gd name="connsiteX388" fmla="*/ 150820 w 170828"/>
                <a:gd name="connsiteY388" fmla="*/ 265180 h 374355"/>
                <a:gd name="connsiteX389" fmla="*/ 151405 w 170828"/>
                <a:gd name="connsiteY389" fmla="*/ 265876 h 374355"/>
                <a:gd name="connsiteX390" fmla="*/ 151990 w 170828"/>
                <a:gd name="connsiteY390" fmla="*/ 267393 h 374355"/>
                <a:gd name="connsiteX391" fmla="*/ 152923 w 170828"/>
                <a:gd name="connsiteY391" fmla="*/ 268436 h 374355"/>
                <a:gd name="connsiteX392" fmla="*/ 154440 w 170828"/>
                <a:gd name="connsiteY392" fmla="*/ 267740 h 374355"/>
                <a:gd name="connsiteX393" fmla="*/ 154787 w 170828"/>
                <a:gd name="connsiteY393" fmla="*/ 265291 h 374355"/>
                <a:gd name="connsiteX394" fmla="*/ 152575 w 170828"/>
                <a:gd name="connsiteY394" fmla="*/ 262952 h 374355"/>
                <a:gd name="connsiteX395" fmla="*/ 150362 w 170828"/>
                <a:gd name="connsiteY395" fmla="*/ 260028 h 374355"/>
                <a:gd name="connsiteX396" fmla="*/ 151294 w 170828"/>
                <a:gd name="connsiteY396" fmla="*/ 257578 h 374355"/>
                <a:gd name="connsiteX397" fmla="*/ 151879 w 170828"/>
                <a:gd name="connsiteY397" fmla="*/ 255018 h 374355"/>
                <a:gd name="connsiteX398" fmla="*/ 152923 w 170828"/>
                <a:gd name="connsiteY398" fmla="*/ 253627 h 374355"/>
                <a:gd name="connsiteX399" fmla="*/ 154313 w 170828"/>
                <a:gd name="connsiteY399" fmla="*/ 252584 h 374355"/>
                <a:gd name="connsiteX400" fmla="*/ 155625 w 170828"/>
                <a:gd name="connsiteY400" fmla="*/ 250956 h 374355"/>
                <a:gd name="connsiteX401" fmla="*/ 156447 w 170828"/>
                <a:gd name="connsiteY401" fmla="*/ 249313 h 374355"/>
                <a:gd name="connsiteX402" fmla="*/ 156905 w 170828"/>
                <a:gd name="connsiteY402" fmla="*/ 247321 h 374355"/>
                <a:gd name="connsiteX403" fmla="*/ 157727 w 170828"/>
                <a:gd name="connsiteY403" fmla="*/ 245694 h 374355"/>
                <a:gd name="connsiteX404" fmla="*/ 160524 w 170828"/>
                <a:gd name="connsiteY404" fmla="*/ 243481 h 374355"/>
                <a:gd name="connsiteX405" fmla="*/ 161457 w 170828"/>
                <a:gd name="connsiteY405" fmla="*/ 241031 h 374355"/>
                <a:gd name="connsiteX406" fmla="*/ 162500 w 170828"/>
                <a:gd name="connsiteY406" fmla="*/ 236243 h 374355"/>
                <a:gd name="connsiteX407" fmla="*/ 163084 w 170828"/>
                <a:gd name="connsiteY407" fmla="*/ 235199 h 374355"/>
                <a:gd name="connsiteX408" fmla="*/ 164017 w 170828"/>
                <a:gd name="connsiteY408" fmla="*/ 232623 h 374355"/>
                <a:gd name="connsiteX409" fmla="*/ 164254 w 170828"/>
                <a:gd name="connsiteY409" fmla="*/ 230300 h 374355"/>
                <a:gd name="connsiteX410" fmla="*/ 162279 w 170828"/>
                <a:gd name="connsiteY410" fmla="*/ 229716 h 374355"/>
                <a:gd name="connsiteX411" fmla="*/ 159955 w 170828"/>
                <a:gd name="connsiteY411" fmla="*/ 228198 h 374355"/>
                <a:gd name="connsiteX412" fmla="*/ 159497 w 170828"/>
                <a:gd name="connsiteY412" fmla="*/ 223536 h 374355"/>
                <a:gd name="connsiteX413" fmla="*/ 160192 w 170828"/>
                <a:gd name="connsiteY413" fmla="*/ 218163 h 374355"/>
                <a:gd name="connsiteX414" fmla="*/ 161014 w 170828"/>
                <a:gd name="connsiteY414" fmla="*/ 214670 h 374355"/>
                <a:gd name="connsiteX415" fmla="*/ 162531 w 170828"/>
                <a:gd name="connsiteY415" fmla="*/ 211509 h 374355"/>
                <a:gd name="connsiteX416" fmla="*/ 162531 w 170828"/>
                <a:gd name="connsiteY416" fmla="*/ 210339 h 374355"/>
                <a:gd name="connsiteX417" fmla="*/ 161710 w 170828"/>
                <a:gd name="connsiteY417" fmla="*/ 207415 h 374355"/>
                <a:gd name="connsiteX418" fmla="*/ 161599 w 170828"/>
                <a:gd name="connsiteY418" fmla="*/ 204966 h 374355"/>
                <a:gd name="connsiteX419" fmla="*/ 162184 w 170828"/>
                <a:gd name="connsiteY419" fmla="*/ 202990 h 374355"/>
                <a:gd name="connsiteX420" fmla="*/ 164396 w 170828"/>
                <a:gd name="connsiteY420" fmla="*/ 199735 h 374355"/>
                <a:gd name="connsiteX421" fmla="*/ 163005 w 170828"/>
                <a:gd name="connsiteY421" fmla="*/ 199150 h 374355"/>
                <a:gd name="connsiteX422" fmla="*/ 158818 w 170828"/>
                <a:gd name="connsiteY422" fmla="*/ 198802 h 374355"/>
                <a:gd name="connsiteX423" fmla="*/ 160682 w 170828"/>
                <a:gd name="connsiteY423" fmla="*/ 195767 h 374355"/>
                <a:gd name="connsiteX424" fmla="*/ 161140 w 170828"/>
                <a:gd name="connsiteY424" fmla="*/ 192259 h 374355"/>
                <a:gd name="connsiteX425" fmla="*/ 160208 w 170828"/>
                <a:gd name="connsiteY425" fmla="*/ 190157 h 374355"/>
                <a:gd name="connsiteX426" fmla="*/ 157885 w 170828"/>
                <a:gd name="connsiteY426" fmla="*/ 191327 h 374355"/>
                <a:gd name="connsiteX427" fmla="*/ 157885 w 170828"/>
                <a:gd name="connsiteY427" fmla="*/ 188877 h 374355"/>
                <a:gd name="connsiteX428" fmla="*/ 159165 w 170828"/>
                <a:gd name="connsiteY428" fmla="*/ 187708 h 374355"/>
                <a:gd name="connsiteX429" fmla="*/ 161030 w 170828"/>
                <a:gd name="connsiteY429" fmla="*/ 187012 h 374355"/>
                <a:gd name="connsiteX430" fmla="*/ 162657 w 170828"/>
                <a:gd name="connsiteY430" fmla="*/ 185843 h 374355"/>
                <a:gd name="connsiteX431" fmla="*/ 163701 w 170828"/>
                <a:gd name="connsiteY431" fmla="*/ 183962 h 374355"/>
                <a:gd name="connsiteX432" fmla="*/ 164159 w 170828"/>
                <a:gd name="connsiteY432" fmla="*/ 181623 h 374355"/>
                <a:gd name="connsiteX433" fmla="*/ 163464 w 170828"/>
                <a:gd name="connsiteY433" fmla="*/ 180232 h 374355"/>
                <a:gd name="connsiteX434" fmla="*/ 161362 w 170828"/>
                <a:gd name="connsiteY434" fmla="*/ 180580 h 374355"/>
                <a:gd name="connsiteX435" fmla="*/ 161125 w 170828"/>
                <a:gd name="connsiteY435" fmla="*/ 179647 h 374355"/>
                <a:gd name="connsiteX436" fmla="*/ 162752 w 170828"/>
                <a:gd name="connsiteY436" fmla="*/ 177324 h 374355"/>
                <a:gd name="connsiteX437" fmla="*/ 164270 w 170828"/>
                <a:gd name="connsiteY437" fmla="*/ 178146 h 374355"/>
                <a:gd name="connsiteX438" fmla="*/ 165550 w 170828"/>
                <a:gd name="connsiteY438" fmla="*/ 180817 h 374355"/>
                <a:gd name="connsiteX439" fmla="*/ 166593 w 170828"/>
                <a:gd name="connsiteY439" fmla="*/ 184325 h 374355"/>
                <a:gd name="connsiteX440" fmla="*/ 167067 w 170828"/>
                <a:gd name="connsiteY440" fmla="*/ 187708 h 374355"/>
                <a:gd name="connsiteX441" fmla="*/ 166957 w 170828"/>
                <a:gd name="connsiteY441" fmla="*/ 190267 h 374355"/>
                <a:gd name="connsiteX442" fmla="*/ 165913 w 170828"/>
                <a:gd name="connsiteY442" fmla="*/ 196100 h 374355"/>
                <a:gd name="connsiteX443" fmla="*/ 169896 w 170828"/>
                <a:gd name="connsiteY443" fmla="*/ 221292 h 374355"/>
                <a:gd name="connsiteX444" fmla="*/ 170828 w 170828"/>
                <a:gd name="connsiteY444" fmla="*/ 217561 h 374355"/>
                <a:gd name="connsiteX445" fmla="*/ 168932 w 170828"/>
                <a:gd name="connsiteY445" fmla="*/ 201615 h 37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Lst>
              <a:rect l="l" t="t" r="r" b="b"/>
              <a:pathLst>
                <a:path w="170828" h="374355">
                  <a:moveTo>
                    <a:pt x="147454" y="276369"/>
                  </a:moveTo>
                  <a:lnTo>
                    <a:pt x="149192" y="278819"/>
                  </a:lnTo>
                  <a:lnTo>
                    <a:pt x="148023" y="280684"/>
                  </a:lnTo>
                  <a:lnTo>
                    <a:pt x="147328" y="285694"/>
                  </a:lnTo>
                  <a:lnTo>
                    <a:pt x="146048" y="287100"/>
                  </a:lnTo>
                  <a:lnTo>
                    <a:pt x="144182" y="286768"/>
                  </a:lnTo>
                  <a:lnTo>
                    <a:pt x="142792" y="285109"/>
                  </a:lnTo>
                  <a:lnTo>
                    <a:pt x="141370" y="284066"/>
                  </a:lnTo>
                  <a:lnTo>
                    <a:pt x="139504" y="285457"/>
                  </a:lnTo>
                  <a:lnTo>
                    <a:pt x="143140" y="288729"/>
                  </a:lnTo>
                  <a:lnTo>
                    <a:pt x="147217" y="288492"/>
                  </a:lnTo>
                  <a:lnTo>
                    <a:pt x="150709" y="285678"/>
                  </a:lnTo>
                  <a:lnTo>
                    <a:pt x="153270" y="281142"/>
                  </a:lnTo>
                  <a:lnTo>
                    <a:pt x="153855" y="276591"/>
                  </a:lnTo>
                  <a:lnTo>
                    <a:pt x="154313" y="276243"/>
                  </a:lnTo>
                  <a:lnTo>
                    <a:pt x="155135" y="275310"/>
                  </a:lnTo>
                  <a:lnTo>
                    <a:pt x="155388" y="274488"/>
                  </a:lnTo>
                  <a:lnTo>
                    <a:pt x="149192" y="275073"/>
                  </a:lnTo>
                  <a:lnTo>
                    <a:pt x="147454" y="276369"/>
                  </a:lnTo>
                  <a:close/>
                  <a:moveTo>
                    <a:pt x="168079" y="226112"/>
                  </a:moveTo>
                  <a:lnTo>
                    <a:pt x="167494" y="227977"/>
                  </a:lnTo>
                  <a:lnTo>
                    <a:pt x="166561" y="231944"/>
                  </a:lnTo>
                  <a:lnTo>
                    <a:pt x="166672" y="235547"/>
                  </a:lnTo>
                  <a:lnTo>
                    <a:pt x="159101" y="257120"/>
                  </a:lnTo>
                  <a:lnTo>
                    <a:pt x="158865" y="261086"/>
                  </a:lnTo>
                  <a:lnTo>
                    <a:pt x="158517" y="262604"/>
                  </a:lnTo>
                  <a:lnTo>
                    <a:pt x="158517" y="263300"/>
                  </a:lnTo>
                  <a:lnTo>
                    <a:pt x="158754" y="264469"/>
                  </a:lnTo>
                  <a:lnTo>
                    <a:pt x="160619" y="260139"/>
                  </a:lnTo>
                  <a:lnTo>
                    <a:pt x="163416" y="247306"/>
                  </a:lnTo>
                  <a:lnTo>
                    <a:pt x="167257" y="241363"/>
                  </a:lnTo>
                  <a:lnTo>
                    <a:pt x="168569" y="235421"/>
                  </a:lnTo>
                  <a:lnTo>
                    <a:pt x="169264" y="228894"/>
                  </a:lnTo>
                  <a:lnTo>
                    <a:pt x="169264" y="224705"/>
                  </a:lnTo>
                  <a:lnTo>
                    <a:pt x="168079" y="226112"/>
                  </a:lnTo>
                  <a:close/>
                  <a:moveTo>
                    <a:pt x="168932" y="201615"/>
                  </a:moveTo>
                  <a:lnTo>
                    <a:pt x="169279" y="196242"/>
                  </a:lnTo>
                  <a:lnTo>
                    <a:pt x="168332" y="195547"/>
                  </a:lnTo>
                  <a:lnTo>
                    <a:pt x="168711" y="192860"/>
                  </a:lnTo>
                  <a:lnTo>
                    <a:pt x="167636" y="185874"/>
                  </a:lnTo>
                  <a:lnTo>
                    <a:pt x="168822" y="179568"/>
                  </a:lnTo>
                  <a:lnTo>
                    <a:pt x="167984" y="175965"/>
                  </a:lnTo>
                  <a:lnTo>
                    <a:pt x="166118" y="173278"/>
                  </a:lnTo>
                  <a:lnTo>
                    <a:pt x="163669" y="172599"/>
                  </a:lnTo>
                  <a:lnTo>
                    <a:pt x="164949" y="167921"/>
                  </a:lnTo>
                  <a:lnTo>
                    <a:pt x="166118" y="154503"/>
                  </a:lnTo>
                  <a:lnTo>
                    <a:pt x="164839" y="150552"/>
                  </a:lnTo>
                  <a:lnTo>
                    <a:pt x="165423" y="146712"/>
                  </a:lnTo>
                  <a:lnTo>
                    <a:pt x="166593" y="142966"/>
                  </a:lnTo>
                  <a:lnTo>
                    <a:pt x="166830" y="139473"/>
                  </a:lnTo>
                  <a:lnTo>
                    <a:pt x="160540" y="119418"/>
                  </a:lnTo>
                  <a:lnTo>
                    <a:pt x="158675" y="115687"/>
                  </a:lnTo>
                  <a:lnTo>
                    <a:pt x="156462" y="114060"/>
                  </a:lnTo>
                  <a:lnTo>
                    <a:pt x="155150" y="115450"/>
                  </a:lnTo>
                  <a:lnTo>
                    <a:pt x="156336" y="118485"/>
                  </a:lnTo>
                  <a:lnTo>
                    <a:pt x="158438" y="121519"/>
                  </a:lnTo>
                  <a:lnTo>
                    <a:pt x="160303" y="123052"/>
                  </a:lnTo>
                  <a:lnTo>
                    <a:pt x="158327" y="124096"/>
                  </a:lnTo>
                  <a:lnTo>
                    <a:pt x="153065" y="122357"/>
                  </a:lnTo>
                  <a:lnTo>
                    <a:pt x="141860" y="121298"/>
                  </a:lnTo>
                  <a:lnTo>
                    <a:pt x="138604" y="121645"/>
                  </a:lnTo>
                  <a:lnTo>
                    <a:pt x="132898" y="124096"/>
                  </a:lnTo>
                  <a:lnTo>
                    <a:pt x="131729" y="123984"/>
                  </a:lnTo>
                  <a:lnTo>
                    <a:pt x="129516" y="123163"/>
                  </a:lnTo>
                  <a:lnTo>
                    <a:pt x="125186" y="122815"/>
                  </a:lnTo>
                  <a:lnTo>
                    <a:pt x="123447" y="120840"/>
                  </a:lnTo>
                  <a:lnTo>
                    <a:pt x="123210" y="118042"/>
                  </a:lnTo>
                  <a:lnTo>
                    <a:pt x="124253" y="115229"/>
                  </a:lnTo>
                  <a:lnTo>
                    <a:pt x="123210" y="114534"/>
                  </a:lnTo>
                  <a:lnTo>
                    <a:pt x="122167" y="109761"/>
                  </a:lnTo>
                  <a:lnTo>
                    <a:pt x="121930" y="109176"/>
                  </a:lnTo>
                  <a:lnTo>
                    <a:pt x="122625" y="107785"/>
                  </a:lnTo>
                  <a:lnTo>
                    <a:pt x="124253" y="105557"/>
                  </a:lnTo>
                  <a:lnTo>
                    <a:pt x="125075" y="104040"/>
                  </a:lnTo>
                  <a:lnTo>
                    <a:pt x="125660" y="101005"/>
                  </a:lnTo>
                  <a:lnTo>
                    <a:pt x="125660" y="94715"/>
                  </a:lnTo>
                  <a:lnTo>
                    <a:pt x="126355" y="91792"/>
                  </a:lnTo>
                  <a:lnTo>
                    <a:pt x="127177" y="90622"/>
                  </a:lnTo>
                  <a:lnTo>
                    <a:pt x="129042" y="88757"/>
                  </a:lnTo>
                  <a:lnTo>
                    <a:pt x="129769" y="87714"/>
                  </a:lnTo>
                  <a:lnTo>
                    <a:pt x="130117" y="86323"/>
                  </a:lnTo>
                  <a:lnTo>
                    <a:pt x="130354" y="83415"/>
                  </a:lnTo>
                  <a:lnTo>
                    <a:pt x="130939" y="82024"/>
                  </a:lnTo>
                  <a:lnTo>
                    <a:pt x="132914" y="80033"/>
                  </a:lnTo>
                  <a:lnTo>
                    <a:pt x="133609" y="81313"/>
                  </a:lnTo>
                  <a:lnTo>
                    <a:pt x="133151" y="88078"/>
                  </a:lnTo>
                  <a:lnTo>
                    <a:pt x="135016" y="87730"/>
                  </a:lnTo>
                  <a:lnTo>
                    <a:pt x="136296" y="86908"/>
                  </a:lnTo>
                  <a:lnTo>
                    <a:pt x="137229" y="85739"/>
                  </a:lnTo>
                  <a:lnTo>
                    <a:pt x="138746" y="82467"/>
                  </a:lnTo>
                  <a:lnTo>
                    <a:pt x="140958" y="79796"/>
                  </a:lnTo>
                  <a:lnTo>
                    <a:pt x="142839" y="76761"/>
                  </a:lnTo>
                  <a:lnTo>
                    <a:pt x="143424" y="75592"/>
                  </a:lnTo>
                  <a:lnTo>
                    <a:pt x="143424" y="74201"/>
                  </a:lnTo>
                  <a:lnTo>
                    <a:pt x="143077" y="72099"/>
                  </a:lnTo>
                  <a:lnTo>
                    <a:pt x="142839" y="70361"/>
                  </a:lnTo>
                  <a:lnTo>
                    <a:pt x="143297" y="67437"/>
                  </a:lnTo>
                  <a:lnTo>
                    <a:pt x="143408" y="63233"/>
                  </a:lnTo>
                  <a:lnTo>
                    <a:pt x="146443" y="54367"/>
                  </a:lnTo>
                  <a:lnTo>
                    <a:pt x="148070" y="42356"/>
                  </a:lnTo>
                  <a:lnTo>
                    <a:pt x="147833" y="35923"/>
                  </a:lnTo>
                  <a:lnTo>
                    <a:pt x="147248" y="33126"/>
                  </a:lnTo>
                  <a:lnTo>
                    <a:pt x="133957" y="28922"/>
                  </a:lnTo>
                  <a:lnTo>
                    <a:pt x="120776" y="24829"/>
                  </a:lnTo>
                  <a:lnTo>
                    <a:pt x="107485" y="20751"/>
                  </a:lnTo>
                  <a:lnTo>
                    <a:pt x="94304" y="16563"/>
                  </a:lnTo>
                  <a:lnTo>
                    <a:pt x="81013" y="12470"/>
                  </a:lnTo>
                  <a:lnTo>
                    <a:pt x="67832" y="8281"/>
                  </a:lnTo>
                  <a:lnTo>
                    <a:pt x="54651" y="4188"/>
                  </a:lnTo>
                  <a:lnTo>
                    <a:pt x="41471" y="0"/>
                  </a:lnTo>
                  <a:lnTo>
                    <a:pt x="41581" y="237"/>
                  </a:lnTo>
                  <a:lnTo>
                    <a:pt x="39606" y="2213"/>
                  </a:lnTo>
                  <a:lnTo>
                    <a:pt x="37013" y="3035"/>
                  </a:lnTo>
                  <a:lnTo>
                    <a:pt x="35971" y="3746"/>
                  </a:lnTo>
                  <a:lnTo>
                    <a:pt x="34691" y="5484"/>
                  </a:lnTo>
                  <a:lnTo>
                    <a:pt x="33410" y="5832"/>
                  </a:lnTo>
                  <a:lnTo>
                    <a:pt x="32952" y="6417"/>
                  </a:lnTo>
                  <a:lnTo>
                    <a:pt x="32715" y="7112"/>
                  </a:lnTo>
                  <a:lnTo>
                    <a:pt x="32478" y="8740"/>
                  </a:lnTo>
                  <a:lnTo>
                    <a:pt x="32367" y="9198"/>
                  </a:lnTo>
                  <a:lnTo>
                    <a:pt x="27357" y="16437"/>
                  </a:lnTo>
                  <a:lnTo>
                    <a:pt x="26899" y="18649"/>
                  </a:lnTo>
                  <a:lnTo>
                    <a:pt x="27136" y="19692"/>
                  </a:lnTo>
                  <a:lnTo>
                    <a:pt x="26899" y="24228"/>
                  </a:lnTo>
                  <a:lnTo>
                    <a:pt x="25730" y="31467"/>
                  </a:lnTo>
                  <a:lnTo>
                    <a:pt x="21399" y="40902"/>
                  </a:lnTo>
                  <a:lnTo>
                    <a:pt x="20119" y="42419"/>
                  </a:lnTo>
                  <a:lnTo>
                    <a:pt x="19424" y="42988"/>
                  </a:lnTo>
                  <a:lnTo>
                    <a:pt x="18380" y="43936"/>
                  </a:lnTo>
                  <a:lnTo>
                    <a:pt x="17448" y="45105"/>
                  </a:lnTo>
                  <a:lnTo>
                    <a:pt x="17101" y="45927"/>
                  </a:lnTo>
                  <a:lnTo>
                    <a:pt x="17558" y="47792"/>
                  </a:lnTo>
                  <a:lnTo>
                    <a:pt x="17669" y="48140"/>
                  </a:lnTo>
                  <a:lnTo>
                    <a:pt x="17211" y="48488"/>
                  </a:lnTo>
                  <a:lnTo>
                    <a:pt x="13829" y="55489"/>
                  </a:lnTo>
                  <a:lnTo>
                    <a:pt x="11964" y="57701"/>
                  </a:lnTo>
                  <a:lnTo>
                    <a:pt x="9499" y="58982"/>
                  </a:lnTo>
                  <a:lnTo>
                    <a:pt x="7982" y="60151"/>
                  </a:lnTo>
                  <a:lnTo>
                    <a:pt x="5658" y="62601"/>
                  </a:lnTo>
                  <a:lnTo>
                    <a:pt x="3556" y="65525"/>
                  </a:lnTo>
                  <a:lnTo>
                    <a:pt x="2861" y="68196"/>
                  </a:lnTo>
                  <a:lnTo>
                    <a:pt x="3319" y="69239"/>
                  </a:lnTo>
                  <a:lnTo>
                    <a:pt x="4251" y="70298"/>
                  </a:lnTo>
                  <a:lnTo>
                    <a:pt x="6116" y="71815"/>
                  </a:lnTo>
                  <a:lnTo>
                    <a:pt x="6353" y="72399"/>
                  </a:lnTo>
                  <a:lnTo>
                    <a:pt x="6353" y="73095"/>
                  </a:lnTo>
                  <a:lnTo>
                    <a:pt x="6464" y="73680"/>
                  </a:lnTo>
                  <a:lnTo>
                    <a:pt x="6922" y="73790"/>
                  </a:lnTo>
                  <a:lnTo>
                    <a:pt x="7618" y="73680"/>
                  </a:lnTo>
                  <a:lnTo>
                    <a:pt x="8439" y="73680"/>
                  </a:lnTo>
                  <a:lnTo>
                    <a:pt x="8898" y="74027"/>
                  </a:lnTo>
                  <a:lnTo>
                    <a:pt x="9356" y="74960"/>
                  </a:lnTo>
                  <a:lnTo>
                    <a:pt x="10526" y="76003"/>
                  </a:lnTo>
                  <a:lnTo>
                    <a:pt x="12880" y="77630"/>
                  </a:lnTo>
                  <a:lnTo>
                    <a:pt x="15204" y="79859"/>
                  </a:lnTo>
                  <a:lnTo>
                    <a:pt x="16247" y="82656"/>
                  </a:lnTo>
                  <a:lnTo>
                    <a:pt x="15662" y="85470"/>
                  </a:lnTo>
                  <a:lnTo>
                    <a:pt x="14272" y="86987"/>
                  </a:lnTo>
                  <a:lnTo>
                    <a:pt x="13228" y="88725"/>
                  </a:lnTo>
                  <a:lnTo>
                    <a:pt x="13339" y="92582"/>
                  </a:lnTo>
                  <a:lnTo>
                    <a:pt x="13228" y="95490"/>
                  </a:lnTo>
                  <a:lnTo>
                    <a:pt x="11569" y="97481"/>
                  </a:lnTo>
                  <a:lnTo>
                    <a:pt x="9356" y="98302"/>
                  </a:lnTo>
                  <a:lnTo>
                    <a:pt x="6907" y="97718"/>
                  </a:lnTo>
                  <a:lnTo>
                    <a:pt x="6448" y="100516"/>
                  </a:lnTo>
                  <a:lnTo>
                    <a:pt x="5863" y="101906"/>
                  </a:lnTo>
                  <a:lnTo>
                    <a:pt x="5168" y="102602"/>
                  </a:lnTo>
                  <a:lnTo>
                    <a:pt x="4710" y="103297"/>
                  </a:lnTo>
                  <a:lnTo>
                    <a:pt x="5168" y="104593"/>
                  </a:lnTo>
                  <a:lnTo>
                    <a:pt x="5863" y="105526"/>
                  </a:lnTo>
                  <a:lnTo>
                    <a:pt x="6211" y="105526"/>
                  </a:lnTo>
                  <a:lnTo>
                    <a:pt x="5626" y="110187"/>
                  </a:lnTo>
                  <a:lnTo>
                    <a:pt x="5626" y="112400"/>
                  </a:lnTo>
                  <a:lnTo>
                    <a:pt x="6448" y="114155"/>
                  </a:lnTo>
                  <a:lnTo>
                    <a:pt x="7270" y="115545"/>
                  </a:lnTo>
                  <a:lnTo>
                    <a:pt x="7160" y="116825"/>
                  </a:lnTo>
                  <a:lnTo>
                    <a:pt x="7397" y="118232"/>
                  </a:lnTo>
                  <a:lnTo>
                    <a:pt x="8914" y="122894"/>
                  </a:lnTo>
                  <a:lnTo>
                    <a:pt x="8677" y="124522"/>
                  </a:lnTo>
                  <a:lnTo>
                    <a:pt x="9261" y="126150"/>
                  </a:lnTo>
                  <a:lnTo>
                    <a:pt x="10083" y="127540"/>
                  </a:lnTo>
                  <a:lnTo>
                    <a:pt x="11964" y="131508"/>
                  </a:lnTo>
                  <a:lnTo>
                    <a:pt x="13592" y="131855"/>
                  </a:lnTo>
                  <a:lnTo>
                    <a:pt x="16974" y="130338"/>
                  </a:lnTo>
                  <a:lnTo>
                    <a:pt x="23375" y="130923"/>
                  </a:lnTo>
                  <a:lnTo>
                    <a:pt x="26425" y="134415"/>
                  </a:lnTo>
                  <a:lnTo>
                    <a:pt x="29918" y="145968"/>
                  </a:lnTo>
                  <a:lnTo>
                    <a:pt x="31782" y="148544"/>
                  </a:lnTo>
                  <a:lnTo>
                    <a:pt x="34691" y="151105"/>
                  </a:lnTo>
                  <a:lnTo>
                    <a:pt x="37725" y="152275"/>
                  </a:lnTo>
                  <a:lnTo>
                    <a:pt x="41945" y="149477"/>
                  </a:lnTo>
                  <a:lnTo>
                    <a:pt x="44047" y="151690"/>
                  </a:lnTo>
                  <a:lnTo>
                    <a:pt x="47081" y="157173"/>
                  </a:lnTo>
                  <a:lnTo>
                    <a:pt x="54446" y="161141"/>
                  </a:lnTo>
                  <a:lnTo>
                    <a:pt x="55963" y="162310"/>
                  </a:lnTo>
                  <a:lnTo>
                    <a:pt x="56548" y="163132"/>
                  </a:lnTo>
                  <a:lnTo>
                    <a:pt x="61795" y="167794"/>
                  </a:lnTo>
                  <a:lnTo>
                    <a:pt x="66583" y="171413"/>
                  </a:lnTo>
                  <a:lnTo>
                    <a:pt x="74027" y="175270"/>
                  </a:lnTo>
                  <a:lnTo>
                    <a:pt x="77773" y="177830"/>
                  </a:lnTo>
                  <a:lnTo>
                    <a:pt x="79875" y="180738"/>
                  </a:lnTo>
                  <a:lnTo>
                    <a:pt x="79053" y="184120"/>
                  </a:lnTo>
                  <a:lnTo>
                    <a:pt x="76114" y="186933"/>
                  </a:lnTo>
                  <a:lnTo>
                    <a:pt x="72510" y="189145"/>
                  </a:lnTo>
                  <a:lnTo>
                    <a:pt x="69602" y="190189"/>
                  </a:lnTo>
                  <a:lnTo>
                    <a:pt x="68670" y="191121"/>
                  </a:lnTo>
                  <a:lnTo>
                    <a:pt x="65288" y="195673"/>
                  </a:lnTo>
                  <a:lnTo>
                    <a:pt x="64244" y="196495"/>
                  </a:lnTo>
                  <a:lnTo>
                    <a:pt x="60025" y="198944"/>
                  </a:lnTo>
                  <a:lnTo>
                    <a:pt x="58507" y="200572"/>
                  </a:lnTo>
                  <a:lnTo>
                    <a:pt x="55015" y="206736"/>
                  </a:lnTo>
                  <a:lnTo>
                    <a:pt x="53735" y="208127"/>
                  </a:lnTo>
                  <a:lnTo>
                    <a:pt x="49989" y="211051"/>
                  </a:lnTo>
                  <a:lnTo>
                    <a:pt x="48598" y="213627"/>
                  </a:lnTo>
                  <a:lnTo>
                    <a:pt x="45564" y="222019"/>
                  </a:lnTo>
                  <a:lnTo>
                    <a:pt x="44632" y="221070"/>
                  </a:lnTo>
                  <a:lnTo>
                    <a:pt x="43462" y="223520"/>
                  </a:lnTo>
                  <a:lnTo>
                    <a:pt x="41249" y="223172"/>
                  </a:lnTo>
                  <a:lnTo>
                    <a:pt x="41139" y="225163"/>
                  </a:lnTo>
                  <a:lnTo>
                    <a:pt x="42530" y="227724"/>
                  </a:lnTo>
                  <a:lnTo>
                    <a:pt x="44852" y="229699"/>
                  </a:lnTo>
                  <a:lnTo>
                    <a:pt x="43225" y="231565"/>
                  </a:lnTo>
                  <a:lnTo>
                    <a:pt x="41945" y="234014"/>
                  </a:lnTo>
                  <a:lnTo>
                    <a:pt x="40554" y="235768"/>
                  </a:lnTo>
                  <a:lnTo>
                    <a:pt x="38452" y="235658"/>
                  </a:lnTo>
                  <a:lnTo>
                    <a:pt x="37994" y="236590"/>
                  </a:lnTo>
                  <a:lnTo>
                    <a:pt x="37883" y="236590"/>
                  </a:lnTo>
                  <a:lnTo>
                    <a:pt x="37630" y="236701"/>
                  </a:lnTo>
                  <a:lnTo>
                    <a:pt x="34959" y="238234"/>
                  </a:lnTo>
                  <a:lnTo>
                    <a:pt x="31119" y="241142"/>
                  </a:lnTo>
                  <a:lnTo>
                    <a:pt x="29254" y="241964"/>
                  </a:lnTo>
                  <a:lnTo>
                    <a:pt x="26583" y="242785"/>
                  </a:lnTo>
                  <a:lnTo>
                    <a:pt x="21779" y="245109"/>
                  </a:lnTo>
                  <a:lnTo>
                    <a:pt x="15726" y="249550"/>
                  </a:lnTo>
                  <a:lnTo>
                    <a:pt x="11885" y="253754"/>
                  </a:lnTo>
                  <a:lnTo>
                    <a:pt x="8597" y="258637"/>
                  </a:lnTo>
                  <a:lnTo>
                    <a:pt x="7080" y="263537"/>
                  </a:lnTo>
                  <a:lnTo>
                    <a:pt x="7776" y="267978"/>
                  </a:lnTo>
                  <a:lnTo>
                    <a:pt x="7776" y="268673"/>
                  </a:lnTo>
                  <a:lnTo>
                    <a:pt x="6495" y="269495"/>
                  </a:lnTo>
                  <a:lnTo>
                    <a:pt x="6038" y="270791"/>
                  </a:lnTo>
                  <a:lnTo>
                    <a:pt x="5690" y="272055"/>
                  </a:lnTo>
                  <a:lnTo>
                    <a:pt x="4409" y="273698"/>
                  </a:lnTo>
                  <a:lnTo>
                    <a:pt x="4299" y="275674"/>
                  </a:lnTo>
                  <a:lnTo>
                    <a:pt x="4536" y="277776"/>
                  </a:lnTo>
                  <a:lnTo>
                    <a:pt x="4536" y="279404"/>
                  </a:lnTo>
                  <a:lnTo>
                    <a:pt x="3951" y="280226"/>
                  </a:lnTo>
                  <a:lnTo>
                    <a:pt x="1976" y="282090"/>
                  </a:lnTo>
                  <a:lnTo>
                    <a:pt x="0" y="285346"/>
                  </a:lnTo>
                  <a:lnTo>
                    <a:pt x="111" y="286516"/>
                  </a:lnTo>
                  <a:lnTo>
                    <a:pt x="1849" y="288160"/>
                  </a:lnTo>
                  <a:lnTo>
                    <a:pt x="6859" y="291431"/>
                  </a:lnTo>
                  <a:lnTo>
                    <a:pt x="7681" y="293407"/>
                  </a:lnTo>
                  <a:lnTo>
                    <a:pt x="7918" y="300645"/>
                  </a:lnTo>
                  <a:lnTo>
                    <a:pt x="8266" y="303679"/>
                  </a:lnTo>
                  <a:lnTo>
                    <a:pt x="7223" y="303331"/>
                  </a:lnTo>
                  <a:lnTo>
                    <a:pt x="6401" y="302731"/>
                  </a:lnTo>
                  <a:lnTo>
                    <a:pt x="5705" y="302036"/>
                  </a:lnTo>
                  <a:lnTo>
                    <a:pt x="7918" y="306350"/>
                  </a:lnTo>
                  <a:lnTo>
                    <a:pt x="11411" y="308911"/>
                  </a:lnTo>
                  <a:lnTo>
                    <a:pt x="15631" y="310538"/>
                  </a:lnTo>
                  <a:lnTo>
                    <a:pt x="30913" y="321159"/>
                  </a:lnTo>
                  <a:lnTo>
                    <a:pt x="31498" y="321854"/>
                  </a:lnTo>
                  <a:lnTo>
                    <a:pt x="32320" y="322439"/>
                  </a:lnTo>
                  <a:lnTo>
                    <a:pt x="33363" y="323040"/>
                  </a:lnTo>
                  <a:lnTo>
                    <a:pt x="33948" y="322803"/>
                  </a:lnTo>
                  <a:lnTo>
                    <a:pt x="34532" y="322091"/>
                  </a:lnTo>
                  <a:lnTo>
                    <a:pt x="35354" y="321396"/>
                  </a:lnTo>
                  <a:lnTo>
                    <a:pt x="36523" y="321285"/>
                  </a:lnTo>
                  <a:lnTo>
                    <a:pt x="38183" y="322566"/>
                  </a:lnTo>
                  <a:lnTo>
                    <a:pt x="39574" y="324778"/>
                  </a:lnTo>
                  <a:lnTo>
                    <a:pt x="41313" y="326769"/>
                  </a:lnTo>
                  <a:lnTo>
                    <a:pt x="43415" y="327228"/>
                  </a:lnTo>
                  <a:lnTo>
                    <a:pt x="47950" y="326295"/>
                  </a:lnTo>
                  <a:lnTo>
                    <a:pt x="48993" y="326643"/>
                  </a:lnTo>
                  <a:lnTo>
                    <a:pt x="50622" y="329456"/>
                  </a:lnTo>
                  <a:lnTo>
                    <a:pt x="51807" y="329803"/>
                  </a:lnTo>
                  <a:lnTo>
                    <a:pt x="53671" y="330151"/>
                  </a:lnTo>
                  <a:lnTo>
                    <a:pt x="58681" y="332601"/>
                  </a:lnTo>
                  <a:lnTo>
                    <a:pt x="60072" y="333534"/>
                  </a:lnTo>
                  <a:lnTo>
                    <a:pt x="60420" y="334356"/>
                  </a:lnTo>
                  <a:lnTo>
                    <a:pt x="60420" y="336331"/>
                  </a:lnTo>
                  <a:lnTo>
                    <a:pt x="61005" y="337500"/>
                  </a:lnTo>
                  <a:lnTo>
                    <a:pt x="62174" y="338670"/>
                  </a:lnTo>
                  <a:lnTo>
                    <a:pt x="64181" y="339365"/>
                  </a:lnTo>
                  <a:lnTo>
                    <a:pt x="64181" y="340061"/>
                  </a:lnTo>
                  <a:lnTo>
                    <a:pt x="66283" y="339476"/>
                  </a:lnTo>
                  <a:lnTo>
                    <a:pt x="67453" y="338417"/>
                  </a:lnTo>
                  <a:lnTo>
                    <a:pt x="68495" y="337026"/>
                  </a:lnTo>
                  <a:lnTo>
                    <a:pt x="69887" y="335509"/>
                  </a:lnTo>
                  <a:lnTo>
                    <a:pt x="73490" y="333771"/>
                  </a:lnTo>
                  <a:lnTo>
                    <a:pt x="75940" y="333075"/>
                  </a:lnTo>
                  <a:lnTo>
                    <a:pt x="77709" y="333186"/>
                  </a:lnTo>
                  <a:lnTo>
                    <a:pt x="78405" y="334356"/>
                  </a:lnTo>
                  <a:lnTo>
                    <a:pt x="78642" y="335525"/>
                  </a:lnTo>
                  <a:lnTo>
                    <a:pt x="78990" y="336347"/>
                  </a:lnTo>
                  <a:lnTo>
                    <a:pt x="80160" y="336457"/>
                  </a:lnTo>
                  <a:lnTo>
                    <a:pt x="81202" y="335999"/>
                  </a:lnTo>
                  <a:lnTo>
                    <a:pt x="83178" y="334940"/>
                  </a:lnTo>
                  <a:lnTo>
                    <a:pt x="84000" y="334593"/>
                  </a:lnTo>
                  <a:lnTo>
                    <a:pt x="88884" y="333549"/>
                  </a:lnTo>
                  <a:lnTo>
                    <a:pt x="91001" y="333660"/>
                  </a:lnTo>
                  <a:lnTo>
                    <a:pt x="93214" y="334593"/>
                  </a:lnTo>
                  <a:lnTo>
                    <a:pt x="96706" y="339034"/>
                  </a:lnTo>
                  <a:lnTo>
                    <a:pt x="97165" y="345197"/>
                  </a:lnTo>
                  <a:lnTo>
                    <a:pt x="94130" y="359184"/>
                  </a:lnTo>
                  <a:lnTo>
                    <a:pt x="94020" y="362329"/>
                  </a:lnTo>
                  <a:lnTo>
                    <a:pt x="94367" y="365490"/>
                  </a:lnTo>
                  <a:lnTo>
                    <a:pt x="94952" y="368650"/>
                  </a:lnTo>
                  <a:lnTo>
                    <a:pt x="94842" y="370626"/>
                  </a:lnTo>
                  <a:lnTo>
                    <a:pt x="94257" y="372143"/>
                  </a:lnTo>
                  <a:lnTo>
                    <a:pt x="94367" y="373313"/>
                  </a:lnTo>
                  <a:lnTo>
                    <a:pt x="96232" y="374356"/>
                  </a:lnTo>
                  <a:lnTo>
                    <a:pt x="97623" y="374356"/>
                  </a:lnTo>
                  <a:lnTo>
                    <a:pt x="98793" y="373771"/>
                  </a:lnTo>
                  <a:lnTo>
                    <a:pt x="105225" y="369457"/>
                  </a:lnTo>
                  <a:lnTo>
                    <a:pt x="109176" y="365490"/>
                  </a:lnTo>
                  <a:lnTo>
                    <a:pt x="112321" y="360828"/>
                  </a:lnTo>
                  <a:lnTo>
                    <a:pt x="113712" y="356165"/>
                  </a:lnTo>
                  <a:lnTo>
                    <a:pt x="113254" y="355122"/>
                  </a:lnTo>
                  <a:lnTo>
                    <a:pt x="112432" y="353953"/>
                  </a:lnTo>
                  <a:lnTo>
                    <a:pt x="112321" y="352673"/>
                  </a:lnTo>
                  <a:lnTo>
                    <a:pt x="114992" y="351139"/>
                  </a:lnTo>
                  <a:lnTo>
                    <a:pt x="116035" y="350207"/>
                  </a:lnTo>
                  <a:lnTo>
                    <a:pt x="116873" y="349164"/>
                  </a:lnTo>
                  <a:lnTo>
                    <a:pt x="117331" y="346493"/>
                  </a:lnTo>
                  <a:lnTo>
                    <a:pt x="119433" y="342653"/>
                  </a:lnTo>
                  <a:lnTo>
                    <a:pt x="119781" y="341593"/>
                  </a:lnTo>
                  <a:lnTo>
                    <a:pt x="119196" y="339966"/>
                  </a:lnTo>
                  <a:lnTo>
                    <a:pt x="118263" y="339160"/>
                  </a:lnTo>
                  <a:lnTo>
                    <a:pt x="117220" y="339271"/>
                  </a:lnTo>
                  <a:lnTo>
                    <a:pt x="116035" y="340203"/>
                  </a:lnTo>
                  <a:lnTo>
                    <a:pt x="115798" y="339744"/>
                  </a:lnTo>
                  <a:lnTo>
                    <a:pt x="115798" y="339507"/>
                  </a:lnTo>
                  <a:lnTo>
                    <a:pt x="115561" y="339271"/>
                  </a:lnTo>
                  <a:lnTo>
                    <a:pt x="114976" y="339381"/>
                  </a:lnTo>
                  <a:lnTo>
                    <a:pt x="115798" y="337737"/>
                  </a:lnTo>
                  <a:lnTo>
                    <a:pt x="116873" y="336805"/>
                  </a:lnTo>
                  <a:lnTo>
                    <a:pt x="118263" y="336568"/>
                  </a:lnTo>
                  <a:lnTo>
                    <a:pt x="119781" y="337263"/>
                  </a:lnTo>
                  <a:lnTo>
                    <a:pt x="122688" y="324320"/>
                  </a:lnTo>
                  <a:lnTo>
                    <a:pt x="123510" y="322107"/>
                  </a:lnTo>
                  <a:lnTo>
                    <a:pt x="125834" y="320132"/>
                  </a:lnTo>
                  <a:lnTo>
                    <a:pt x="129342" y="312198"/>
                  </a:lnTo>
                  <a:lnTo>
                    <a:pt x="132139" y="309053"/>
                  </a:lnTo>
                  <a:lnTo>
                    <a:pt x="131902" y="308009"/>
                  </a:lnTo>
                  <a:lnTo>
                    <a:pt x="125944" y="311740"/>
                  </a:lnTo>
                  <a:lnTo>
                    <a:pt x="124206" y="311629"/>
                  </a:lnTo>
                  <a:lnTo>
                    <a:pt x="122688" y="311044"/>
                  </a:lnTo>
                  <a:lnTo>
                    <a:pt x="120951" y="310696"/>
                  </a:lnTo>
                  <a:lnTo>
                    <a:pt x="118848" y="311155"/>
                  </a:lnTo>
                  <a:lnTo>
                    <a:pt x="120366" y="308009"/>
                  </a:lnTo>
                  <a:lnTo>
                    <a:pt x="123510" y="306382"/>
                  </a:lnTo>
                  <a:lnTo>
                    <a:pt x="131223" y="304865"/>
                  </a:lnTo>
                  <a:lnTo>
                    <a:pt x="130986" y="304043"/>
                  </a:lnTo>
                  <a:lnTo>
                    <a:pt x="130053" y="302162"/>
                  </a:lnTo>
                  <a:lnTo>
                    <a:pt x="130875" y="299001"/>
                  </a:lnTo>
                  <a:lnTo>
                    <a:pt x="133673" y="293407"/>
                  </a:lnTo>
                  <a:lnTo>
                    <a:pt x="137513" y="294687"/>
                  </a:lnTo>
                  <a:lnTo>
                    <a:pt x="135063" y="298638"/>
                  </a:lnTo>
                  <a:lnTo>
                    <a:pt x="134021" y="300977"/>
                  </a:lnTo>
                  <a:lnTo>
                    <a:pt x="133436" y="303426"/>
                  </a:lnTo>
                  <a:lnTo>
                    <a:pt x="133673" y="304248"/>
                  </a:lnTo>
                  <a:lnTo>
                    <a:pt x="136707" y="302367"/>
                  </a:lnTo>
                  <a:lnTo>
                    <a:pt x="142665" y="296299"/>
                  </a:lnTo>
                  <a:lnTo>
                    <a:pt x="145921" y="293975"/>
                  </a:lnTo>
                  <a:lnTo>
                    <a:pt x="144293" y="291415"/>
                  </a:lnTo>
                  <a:lnTo>
                    <a:pt x="142175" y="288839"/>
                  </a:lnTo>
                  <a:lnTo>
                    <a:pt x="139852" y="287559"/>
                  </a:lnTo>
                  <a:lnTo>
                    <a:pt x="137877" y="289076"/>
                  </a:lnTo>
                  <a:lnTo>
                    <a:pt x="137529" y="287100"/>
                  </a:lnTo>
                  <a:lnTo>
                    <a:pt x="137766" y="284761"/>
                  </a:lnTo>
                  <a:lnTo>
                    <a:pt x="138114" y="282660"/>
                  </a:lnTo>
                  <a:lnTo>
                    <a:pt x="138572" y="281269"/>
                  </a:lnTo>
                  <a:lnTo>
                    <a:pt x="140089" y="279530"/>
                  </a:lnTo>
                  <a:lnTo>
                    <a:pt x="141480" y="279420"/>
                  </a:lnTo>
                  <a:lnTo>
                    <a:pt x="142902" y="279768"/>
                  </a:lnTo>
                  <a:lnTo>
                    <a:pt x="144767" y="279878"/>
                  </a:lnTo>
                  <a:lnTo>
                    <a:pt x="145463" y="275911"/>
                  </a:lnTo>
                  <a:lnTo>
                    <a:pt x="145352" y="273224"/>
                  </a:lnTo>
                  <a:lnTo>
                    <a:pt x="143961" y="272403"/>
                  </a:lnTo>
                  <a:lnTo>
                    <a:pt x="142302" y="271581"/>
                  </a:lnTo>
                  <a:lnTo>
                    <a:pt x="141021" y="269020"/>
                  </a:lnTo>
                  <a:lnTo>
                    <a:pt x="139631" y="263537"/>
                  </a:lnTo>
                  <a:lnTo>
                    <a:pt x="141021" y="264247"/>
                  </a:lnTo>
                  <a:lnTo>
                    <a:pt x="142555" y="264832"/>
                  </a:lnTo>
                  <a:lnTo>
                    <a:pt x="144072" y="264595"/>
                  </a:lnTo>
                  <a:lnTo>
                    <a:pt x="145699" y="263189"/>
                  </a:lnTo>
                  <a:lnTo>
                    <a:pt x="150820" y="265180"/>
                  </a:lnTo>
                  <a:lnTo>
                    <a:pt x="151405" y="265876"/>
                  </a:lnTo>
                  <a:lnTo>
                    <a:pt x="151990" y="267393"/>
                  </a:lnTo>
                  <a:lnTo>
                    <a:pt x="152923" y="268436"/>
                  </a:lnTo>
                  <a:lnTo>
                    <a:pt x="154440" y="267740"/>
                  </a:lnTo>
                  <a:lnTo>
                    <a:pt x="154787" y="265291"/>
                  </a:lnTo>
                  <a:lnTo>
                    <a:pt x="152575" y="262952"/>
                  </a:lnTo>
                  <a:lnTo>
                    <a:pt x="150362" y="260028"/>
                  </a:lnTo>
                  <a:lnTo>
                    <a:pt x="151294" y="257578"/>
                  </a:lnTo>
                  <a:lnTo>
                    <a:pt x="151879" y="255018"/>
                  </a:lnTo>
                  <a:lnTo>
                    <a:pt x="152923" y="253627"/>
                  </a:lnTo>
                  <a:lnTo>
                    <a:pt x="154313" y="252584"/>
                  </a:lnTo>
                  <a:lnTo>
                    <a:pt x="155625" y="250956"/>
                  </a:lnTo>
                  <a:lnTo>
                    <a:pt x="156447" y="249313"/>
                  </a:lnTo>
                  <a:lnTo>
                    <a:pt x="156905" y="247321"/>
                  </a:lnTo>
                  <a:lnTo>
                    <a:pt x="157727" y="245694"/>
                  </a:lnTo>
                  <a:lnTo>
                    <a:pt x="160524" y="243481"/>
                  </a:lnTo>
                  <a:lnTo>
                    <a:pt x="161457" y="241031"/>
                  </a:lnTo>
                  <a:lnTo>
                    <a:pt x="162500" y="236243"/>
                  </a:lnTo>
                  <a:lnTo>
                    <a:pt x="163084" y="235199"/>
                  </a:lnTo>
                  <a:lnTo>
                    <a:pt x="164017" y="232623"/>
                  </a:lnTo>
                  <a:lnTo>
                    <a:pt x="164254" y="230300"/>
                  </a:lnTo>
                  <a:lnTo>
                    <a:pt x="162279" y="229716"/>
                  </a:lnTo>
                  <a:lnTo>
                    <a:pt x="159955" y="228198"/>
                  </a:lnTo>
                  <a:lnTo>
                    <a:pt x="159497" y="223536"/>
                  </a:lnTo>
                  <a:lnTo>
                    <a:pt x="160192" y="218163"/>
                  </a:lnTo>
                  <a:lnTo>
                    <a:pt x="161014" y="214670"/>
                  </a:lnTo>
                  <a:lnTo>
                    <a:pt x="162531" y="211509"/>
                  </a:lnTo>
                  <a:lnTo>
                    <a:pt x="162531" y="210339"/>
                  </a:lnTo>
                  <a:lnTo>
                    <a:pt x="161710" y="207415"/>
                  </a:lnTo>
                  <a:lnTo>
                    <a:pt x="161599" y="204966"/>
                  </a:lnTo>
                  <a:lnTo>
                    <a:pt x="162184" y="202990"/>
                  </a:lnTo>
                  <a:lnTo>
                    <a:pt x="164396" y="199735"/>
                  </a:lnTo>
                  <a:lnTo>
                    <a:pt x="163005" y="199150"/>
                  </a:lnTo>
                  <a:lnTo>
                    <a:pt x="158818" y="198802"/>
                  </a:lnTo>
                  <a:lnTo>
                    <a:pt x="160682" y="195767"/>
                  </a:lnTo>
                  <a:lnTo>
                    <a:pt x="161140" y="192259"/>
                  </a:lnTo>
                  <a:lnTo>
                    <a:pt x="160208" y="190157"/>
                  </a:lnTo>
                  <a:lnTo>
                    <a:pt x="157885" y="191327"/>
                  </a:lnTo>
                  <a:lnTo>
                    <a:pt x="157885" y="188877"/>
                  </a:lnTo>
                  <a:lnTo>
                    <a:pt x="159165" y="187708"/>
                  </a:lnTo>
                  <a:lnTo>
                    <a:pt x="161030" y="187012"/>
                  </a:lnTo>
                  <a:lnTo>
                    <a:pt x="162657" y="185843"/>
                  </a:lnTo>
                  <a:lnTo>
                    <a:pt x="163701" y="183962"/>
                  </a:lnTo>
                  <a:lnTo>
                    <a:pt x="164159" y="181623"/>
                  </a:lnTo>
                  <a:lnTo>
                    <a:pt x="163464" y="180232"/>
                  </a:lnTo>
                  <a:lnTo>
                    <a:pt x="161362" y="180580"/>
                  </a:lnTo>
                  <a:lnTo>
                    <a:pt x="161125" y="179647"/>
                  </a:lnTo>
                  <a:lnTo>
                    <a:pt x="162752" y="177324"/>
                  </a:lnTo>
                  <a:lnTo>
                    <a:pt x="164270" y="178146"/>
                  </a:lnTo>
                  <a:lnTo>
                    <a:pt x="165550" y="180817"/>
                  </a:lnTo>
                  <a:lnTo>
                    <a:pt x="166593" y="184325"/>
                  </a:lnTo>
                  <a:lnTo>
                    <a:pt x="167067" y="187708"/>
                  </a:lnTo>
                  <a:lnTo>
                    <a:pt x="166957" y="190267"/>
                  </a:lnTo>
                  <a:lnTo>
                    <a:pt x="165913" y="196100"/>
                  </a:lnTo>
                  <a:lnTo>
                    <a:pt x="169896" y="221292"/>
                  </a:lnTo>
                  <a:lnTo>
                    <a:pt x="170828" y="217561"/>
                  </a:lnTo>
                  <a:lnTo>
                    <a:pt x="168932" y="201615"/>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853C467-98E1-2108-53A1-F190A70CF52E}"/>
                </a:ext>
              </a:extLst>
            </p:cNvPr>
            <p:cNvSpPr/>
            <p:nvPr/>
          </p:nvSpPr>
          <p:spPr>
            <a:xfrm>
              <a:off x="11934607" y="5705389"/>
              <a:ext cx="211097" cy="421752"/>
            </a:xfrm>
            <a:custGeom>
              <a:avLst/>
              <a:gdLst>
                <a:gd name="connsiteX0" fmla="*/ 205519 w 211097"/>
                <a:gd name="connsiteY0" fmla="*/ 317476 h 421752"/>
                <a:gd name="connsiteX1" fmla="*/ 205282 w 211097"/>
                <a:gd name="connsiteY1" fmla="*/ 321459 h 421752"/>
                <a:gd name="connsiteX2" fmla="*/ 207605 w 211097"/>
                <a:gd name="connsiteY2" fmla="*/ 320179 h 421752"/>
                <a:gd name="connsiteX3" fmla="*/ 210165 w 211097"/>
                <a:gd name="connsiteY3" fmla="*/ 319120 h 421752"/>
                <a:gd name="connsiteX4" fmla="*/ 210987 w 211097"/>
                <a:gd name="connsiteY4" fmla="*/ 319942 h 421752"/>
                <a:gd name="connsiteX5" fmla="*/ 211097 w 211097"/>
                <a:gd name="connsiteY5" fmla="*/ 322044 h 421752"/>
                <a:gd name="connsiteX6" fmla="*/ 210750 w 211097"/>
                <a:gd name="connsiteY6" fmla="*/ 324240 h 421752"/>
                <a:gd name="connsiteX7" fmla="*/ 210529 w 211097"/>
                <a:gd name="connsiteY7" fmla="*/ 325062 h 421752"/>
                <a:gd name="connsiteX8" fmla="*/ 210165 w 211097"/>
                <a:gd name="connsiteY8" fmla="*/ 327749 h 421752"/>
                <a:gd name="connsiteX9" fmla="*/ 206673 w 211097"/>
                <a:gd name="connsiteY9" fmla="*/ 338591 h 421752"/>
                <a:gd name="connsiteX10" fmla="*/ 205629 w 211097"/>
                <a:gd name="connsiteY10" fmla="*/ 344422 h 421752"/>
                <a:gd name="connsiteX11" fmla="*/ 205392 w 211097"/>
                <a:gd name="connsiteY11" fmla="*/ 347821 h 421752"/>
                <a:gd name="connsiteX12" fmla="*/ 205867 w 211097"/>
                <a:gd name="connsiteY12" fmla="*/ 350254 h 421752"/>
                <a:gd name="connsiteX13" fmla="*/ 201994 w 211097"/>
                <a:gd name="connsiteY13" fmla="*/ 352372 h 421752"/>
                <a:gd name="connsiteX14" fmla="*/ 199434 w 211097"/>
                <a:gd name="connsiteY14" fmla="*/ 352372 h 421752"/>
                <a:gd name="connsiteX15" fmla="*/ 195246 w 211097"/>
                <a:gd name="connsiteY15" fmla="*/ 351772 h 421752"/>
                <a:gd name="connsiteX16" fmla="*/ 193855 w 211097"/>
                <a:gd name="connsiteY16" fmla="*/ 352009 h 421752"/>
                <a:gd name="connsiteX17" fmla="*/ 192797 w 211097"/>
                <a:gd name="connsiteY17" fmla="*/ 352245 h 421752"/>
                <a:gd name="connsiteX18" fmla="*/ 182998 w 211097"/>
                <a:gd name="connsiteY18" fmla="*/ 359942 h 421752"/>
                <a:gd name="connsiteX19" fmla="*/ 181954 w 211097"/>
                <a:gd name="connsiteY19" fmla="*/ 361223 h 421752"/>
                <a:gd name="connsiteX20" fmla="*/ 181481 w 211097"/>
                <a:gd name="connsiteY20" fmla="*/ 361918 h 421752"/>
                <a:gd name="connsiteX21" fmla="*/ 180327 w 211097"/>
                <a:gd name="connsiteY21" fmla="*/ 364257 h 421752"/>
                <a:gd name="connsiteX22" fmla="*/ 179742 w 211097"/>
                <a:gd name="connsiteY22" fmla="*/ 365316 h 421752"/>
                <a:gd name="connsiteX23" fmla="*/ 178573 w 211097"/>
                <a:gd name="connsiteY23" fmla="*/ 366817 h 421752"/>
                <a:gd name="connsiteX24" fmla="*/ 177530 w 211097"/>
                <a:gd name="connsiteY24" fmla="*/ 367402 h 421752"/>
                <a:gd name="connsiteX25" fmla="*/ 176218 w 211097"/>
                <a:gd name="connsiteY25" fmla="*/ 367750 h 421752"/>
                <a:gd name="connsiteX26" fmla="*/ 174827 w 211097"/>
                <a:gd name="connsiteY26" fmla="*/ 367876 h 421752"/>
                <a:gd name="connsiteX27" fmla="*/ 172962 w 211097"/>
                <a:gd name="connsiteY27" fmla="*/ 368350 h 421752"/>
                <a:gd name="connsiteX28" fmla="*/ 171793 w 211097"/>
                <a:gd name="connsiteY28" fmla="*/ 368808 h 421752"/>
                <a:gd name="connsiteX29" fmla="*/ 170986 w 211097"/>
                <a:gd name="connsiteY29" fmla="*/ 369393 h 421752"/>
                <a:gd name="connsiteX30" fmla="*/ 170513 w 211097"/>
                <a:gd name="connsiteY30" fmla="*/ 369962 h 421752"/>
                <a:gd name="connsiteX31" fmla="*/ 170054 w 211097"/>
                <a:gd name="connsiteY31" fmla="*/ 370547 h 421752"/>
                <a:gd name="connsiteX32" fmla="*/ 169359 w 211097"/>
                <a:gd name="connsiteY32" fmla="*/ 372080 h 421752"/>
                <a:gd name="connsiteX33" fmla="*/ 169011 w 211097"/>
                <a:gd name="connsiteY33" fmla="*/ 372886 h 421752"/>
                <a:gd name="connsiteX34" fmla="*/ 168537 w 211097"/>
                <a:gd name="connsiteY34" fmla="*/ 374751 h 421752"/>
                <a:gd name="connsiteX35" fmla="*/ 168300 w 211097"/>
                <a:gd name="connsiteY35" fmla="*/ 377785 h 421752"/>
                <a:gd name="connsiteX36" fmla="*/ 168079 w 211097"/>
                <a:gd name="connsiteY36" fmla="*/ 378939 h 421752"/>
                <a:gd name="connsiteX37" fmla="*/ 167257 w 211097"/>
                <a:gd name="connsiteY37" fmla="*/ 380456 h 421752"/>
                <a:gd name="connsiteX38" fmla="*/ 166087 w 211097"/>
                <a:gd name="connsiteY38" fmla="*/ 381531 h 421752"/>
                <a:gd name="connsiteX39" fmla="*/ 164001 w 211097"/>
                <a:gd name="connsiteY39" fmla="*/ 382684 h 421752"/>
                <a:gd name="connsiteX40" fmla="*/ 162926 w 211097"/>
                <a:gd name="connsiteY40" fmla="*/ 383490 h 421752"/>
                <a:gd name="connsiteX41" fmla="*/ 162231 w 211097"/>
                <a:gd name="connsiteY41" fmla="*/ 384328 h 421752"/>
                <a:gd name="connsiteX42" fmla="*/ 161172 w 211097"/>
                <a:gd name="connsiteY42" fmla="*/ 386651 h 421752"/>
                <a:gd name="connsiteX43" fmla="*/ 159892 w 211097"/>
                <a:gd name="connsiteY43" fmla="*/ 388627 h 421752"/>
                <a:gd name="connsiteX44" fmla="*/ 158611 w 211097"/>
                <a:gd name="connsiteY44" fmla="*/ 390381 h 421752"/>
                <a:gd name="connsiteX45" fmla="*/ 157806 w 211097"/>
                <a:gd name="connsiteY45" fmla="*/ 390966 h 421752"/>
                <a:gd name="connsiteX46" fmla="*/ 156636 w 211097"/>
                <a:gd name="connsiteY46" fmla="*/ 391440 h 421752"/>
                <a:gd name="connsiteX47" fmla="*/ 154076 w 211097"/>
                <a:gd name="connsiteY47" fmla="*/ 392120 h 421752"/>
                <a:gd name="connsiteX48" fmla="*/ 145794 w 211097"/>
                <a:gd name="connsiteY48" fmla="*/ 394016 h 421752"/>
                <a:gd name="connsiteX49" fmla="*/ 137639 w 211097"/>
                <a:gd name="connsiteY49" fmla="*/ 395865 h 421752"/>
                <a:gd name="connsiteX50" fmla="*/ 129468 w 211097"/>
                <a:gd name="connsiteY50" fmla="*/ 397730 h 421752"/>
                <a:gd name="connsiteX51" fmla="*/ 121298 w 211097"/>
                <a:gd name="connsiteY51" fmla="*/ 399595 h 421752"/>
                <a:gd name="connsiteX52" fmla="*/ 113143 w 211097"/>
                <a:gd name="connsiteY52" fmla="*/ 401460 h 421752"/>
                <a:gd name="connsiteX53" fmla="*/ 104972 w 211097"/>
                <a:gd name="connsiteY53" fmla="*/ 403325 h 421752"/>
                <a:gd name="connsiteX54" fmla="*/ 96675 w 211097"/>
                <a:gd name="connsiteY54" fmla="*/ 405190 h 421752"/>
                <a:gd name="connsiteX55" fmla="*/ 88536 w 211097"/>
                <a:gd name="connsiteY55" fmla="*/ 407071 h 421752"/>
                <a:gd name="connsiteX56" fmla="*/ 80349 w 211097"/>
                <a:gd name="connsiteY56" fmla="*/ 408920 h 421752"/>
                <a:gd name="connsiteX57" fmla="*/ 72210 w 211097"/>
                <a:gd name="connsiteY57" fmla="*/ 410800 h 421752"/>
                <a:gd name="connsiteX58" fmla="*/ 64039 w 211097"/>
                <a:gd name="connsiteY58" fmla="*/ 412555 h 421752"/>
                <a:gd name="connsiteX59" fmla="*/ 55852 w 211097"/>
                <a:gd name="connsiteY59" fmla="*/ 414404 h 421752"/>
                <a:gd name="connsiteX60" fmla="*/ 47586 w 211097"/>
                <a:gd name="connsiteY60" fmla="*/ 416269 h 421752"/>
                <a:gd name="connsiteX61" fmla="*/ 39416 w 211097"/>
                <a:gd name="connsiteY61" fmla="*/ 418023 h 421752"/>
                <a:gd name="connsiteX62" fmla="*/ 31245 w 211097"/>
                <a:gd name="connsiteY62" fmla="*/ 419904 h 421752"/>
                <a:gd name="connsiteX63" fmla="*/ 23090 w 211097"/>
                <a:gd name="connsiteY63" fmla="*/ 421642 h 421752"/>
                <a:gd name="connsiteX64" fmla="*/ 22979 w 211097"/>
                <a:gd name="connsiteY64" fmla="*/ 421642 h 421752"/>
                <a:gd name="connsiteX65" fmla="*/ 22979 w 211097"/>
                <a:gd name="connsiteY65" fmla="*/ 421642 h 421752"/>
                <a:gd name="connsiteX66" fmla="*/ 22979 w 211097"/>
                <a:gd name="connsiteY66" fmla="*/ 421642 h 421752"/>
                <a:gd name="connsiteX67" fmla="*/ 22979 w 211097"/>
                <a:gd name="connsiteY67" fmla="*/ 421642 h 421752"/>
                <a:gd name="connsiteX68" fmla="*/ 22979 w 211097"/>
                <a:gd name="connsiteY68" fmla="*/ 421642 h 421752"/>
                <a:gd name="connsiteX69" fmla="*/ 22979 w 211097"/>
                <a:gd name="connsiteY69" fmla="*/ 421642 h 421752"/>
                <a:gd name="connsiteX70" fmla="*/ 22979 w 211097"/>
                <a:gd name="connsiteY70" fmla="*/ 421642 h 421752"/>
                <a:gd name="connsiteX71" fmla="*/ 22979 w 211097"/>
                <a:gd name="connsiteY71" fmla="*/ 421642 h 421752"/>
                <a:gd name="connsiteX72" fmla="*/ 22979 w 211097"/>
                <a:gd name="connsiteY72" fmla="*/ 421753 h 421752"/>
                <a:gd name="connsiteX73" fmla="*/ 22979 w 211097"/>
                <a:gd name="connsiteY73" fmla="*/ 421753 h 421752"/>
                <a:gd name="connsiteX74" fmla="*/ 22869 w 211097"/>
                <a:gd name="connsiteY74" fmla="*/ 421753 h 421752"/>
                <a:gd name="connsiteX75" fmla="*/ 22869 w 211097"/>
                <a:gd name="connsiteY75" fmla="*/ 421753 h 421752"/>
                <a:gd name="connsiteX76" fmla="*/ 22869 w 211097"/>
                <a:gd name="connsiteY76" fmla="*/ 421753 h 421752"/>
                <a:gd name="connsiteX77" fmla="*/ 22869 w 211097"/>
                <a:gd name="connsiteY77" fmla="*/ 421753 h 421752"/>
                <a:gd name="connsiteX78" fmla="*/ 22869 w 211097"/>
                <a:gd name="connsiteY78" fmla="*/ 421753 h 421752"/>
                <a:gd name="connsiteX79" fmla="*/ 22869 w 211097"/>
                <a:gd name="connsiteY79" fmla="*/ 421753 h 421752"/>
                <a:gd name="connsiteX80" fmla="*/ 22869 w 211097"/>
                <a:gd name="connsiteY80" fmla="*/ 421642 h 421752"/>
                <a:gd name="connsiteX81" fmla="*/ 21004 w 211097"/>
                <a:gd name="connsiteY81" fmla="*/ 417565 h 421752"/>
                <a:gd name="connsiteX82" fmla="*/ 17953 w 211097"/>
                <a:gd name="connsiteY82" fmla="*/ 414989 h 421752"/>
                <a:gd name="connsiteX83" fmla="*/ 11774 w 211097"/>
                <a:gd name="connsiteY83" fmla="*/ 411385 h 421752"/>
                <a:gd name="connsiteX84" fmla="*/ 10383 w 211097"/>
                <a:gd name="connsiteY84" fmla="*/ 409978 h 421752"/>
                <a:gd name="connsiteX85" fmla="*/ 9451 w 211097"/>
                <a:gd name="connsiteY85" fmla="*/ 408698 h 421752"/>
                <a:gd name="connsiteX86" fmla="*/ 8519 w 211097"/>
                <a:gd name="connsiteY86" fmla="*/ 407071 h 421752"/>
                <a:gd name="connsiteX87" fmla="*/ 7697 w 211097"/>
                <a:gd name="connsiteY87" fmla="*/ 404842 h 421752"/>
                <a:gd name="connsiteX88" fmla="*/ 7128 w 211097"/>
                <a:gd name="connsiteY88" fmla="*/ 402155 h 421752"/>
                <a:gd name="connsiteX89" fmla="*/ 7238 w 211097"/>
                <a:gd name="connsiteY89" fmla="*/ 400180 h 421752"/>
                <a:gd name="connsiteX90" fmla="*/ 7586 w 211097"/>
                <a:gd name="connsiteY90" fmla="*/ 398441 h 421752"/>
                <a:gd name="connsiteX91" fmla="*/ 7934 w 211097"/>
                <a:gd name="connsiteY91" fmla="*/ 396102 h 421752"/>
                <a:gd name="connsiteX92" fmla="*/ 7128 w 211097"/>
                <a:gd name="connsiteY92" fmla="*/ 389449 h 421752"/>
                <a:gd name="connsiteX93" fmla="*/ 7238 w 211097"/>
                <a:gd name="connsiteY93" fmla="*/ 386651 h 421752"/>
                <a:gd name="connsiteX94" fmla="*/ 8977 w 211097"/>
                <a:gd name="connsiteY94" fmla="*/ 385023 h 421752"/>
                <a:gd name="connsiteX95" fmla="*/ 11426 w 211097"/>
                <a:gd name="connsiteY95" fmla="*/ 383380 h 421752"/>
                <a:gd name="connsiteX96" fmla="*/ 11900 w 211097"/>
                <a:gd name="connsiteY96" fmla="*/ 380583 h 421752"/>
                <a:gd name="connsiteX97" fmla="*/ 10621 w 211097"/>
                <a:gd name="connsiteY97" fmla="*/ 373708 h 421752"/>
                <a:gd name="connsiteX98" fmla="*/ 10494 w 211097"/>
                <a:gd name="connsiteY98" fmla="*/ 364841 h 421752"/>
                <a:gd name="connsiteX99" fmla="*/ 9909 w 211097"/>
                <a:gd name="connsiteY99" fmla="*/ 361349 h 421752"/>
                <a:gd name="connsiteX100" fmla="*/ 8282 w 211097"/>
                <a:gd name="connsiteY100" fmla="*/ 357603 h 421752"/>
                <a:gd name="connsiteX101" fmla="*/ 7823 w 211097"/>
                <a:gd name="connsiteY101" fmla="*/ 355865 h 421752"/>
                <a:gd name="connsiteX102" fmla="*/ 6890 w 211097"/>
                <a:gd name="connsiteY102" fmla="*/ 349559 h 421752"/>
                <a:gd name="connsiteX103" fmla="*/ 7475 w 211097"/>
                <a:gd name="connsiteY103" fmla="*/ 348516 h 421752"/>
                <a:gd name="connsiteX104" fmla="*/ 7823 w 211097"/>
                <a:gd name="connsiteY104" fmla="*/ 347694 h 421752"/>
                <a:gd name="connsiteX105" fmla="*/ 7823 w 211097"/>
                <a:gd name="connsiteY105" fmla="*/ 346761 h 421752"/>
                <a:gd name="connsiteX106" fmla="*/ 7586 w 211097"/>
                <a:gd name="connsiteY106" fmla="*/ 345829 h 421752"/>
                <a:gd name="connsiteX107" fmla="*/ 7128 w 211097"/>
                <a:gd name="connsiteY107" fmla="*/ 345481 h 421752"/>
                <a:gd name="connsiteX108" fmla="*/ 6748 w 211097"/>
                <a:gd name="connsiteY108" fmla="*/ 345244 h 421752"/>
                <a:gd name="connsiteX109" fmla="*/ 6512 w 211097"/>
                <a:gd name="connsiteY109" fmla="*/ 344897 h 421752"/>
                <a:gd name="connsiteX110" fmla="*/ 6290 w 211097"/>
                <a:gd name="connsiteY110" fmla="*/ 342905 h 421752"/>
                <a:gd name="connsiteX111" fmla="*/ 6400 w 211097"/>
                <a:gd name="connsiteY111" fmla="*/ 341262 h 421752"/>
                <a:gd name="connsiteX112" fmla="*/ 6890 w 211097"/>
                <a:gd name="connsiteY112" fmla="*/ 339634 h 421752"/>
                <a:gd name="connsiteX113" fmla="*/ 7697 w 211097"/>
                <a:gd name="connsiteY113" fmla="*/ 338006 h 421752"/>
                <a:gd name="connsiteX114" fmla="*/ 8408 w 211097"/>
                <a:gd name="connsiteY114" fmla="*/ 334861 h 421752"/>
                <a:gd name="connsiteX115" fmla="*/ 7823 w 211097"/>
                <a:gd name="connsiteY115" fmla="*/ 331479 h 421752"/>
                <a:gd name="connsiteX116" fmla="*/ 5927 w 211097"/>
                <a:gd name="connsiteY116" fmla="*/ 325884 h 421752"/>
                <a:gd name="connsiteX117" fmla="*/ 348 w 211097"/>
                <a:gd name="connsiteY117" fmla="*/ 300344 h 421752"/>
                <a:gd name="connsiteX118" fmla="*/ 0 w 211097"/>
                <a:gd name="connsiteY118" fmla="*/ 296267 h 421752"/>
                <a:gd name="connsiteX119" fmla="*/ 585 w 211097"/>
                <a:gd name="connsiteY119" fmla="*/ 293817 h 421752"/>
                <a:gd name="connsiteX120" fmla="*/ 3603 w 211097"/>
                <a:gd name="connsiteY120" fmla="*/ 289250 h 421752"/>
                <a:gd name="connsiteX121" fmla="*/ 4536 w 211097"/>
                <a:gd name="connsiteY121" fmla="*/ 286231 h 421752"/>
                <a:gd name="connsiteX122" fmla="*/ 4773 w 211097"/>
                <a:gd name="connsiteY122" fmla="*/ 283086 h 421752"/>
                <a:gd name="connsiteX123" fmla="*/ 4188 w 211097"/>
                <a:gd name="connsiteY123" fmla="*/ 276670 h 421752"/>
                <a:gd name="connsiteX124" fmla="*/ 3256 w 211097"/>
                <a:gd name="connsiteY124" fmla="*/ 271407 h 421752"/>
                <a:gd name="connsiteX125" fmla="*/ 3603 w 211097"/>
                <a:gd name="connsiteY125" fmla="*/ 269668 h 421752"/>
                <a:gd name="connsiteX126" fmla="*/ 6053 w 211097"/>
                <a:gd name="connsiteY126" fmla="*/ 266507 h 421752"/>
                <a:gd name="connsiteX127" fmla="*/ 7002 w 211097"/>
                <a:gd name="connsiteY127" fmla="*/ 264184 h 421752"/>
                <a:gd name="connsiteX128" fmla="*/ 11537 w 211097"/>
                <a:gd name="connsiteY128" fmla="*/ 257420 h 421752"/>
                <a:gd name="connsiteX129" fmla="*/ 12248 w 211097"/>
                <a:gd name="connsiteY129" fmla="*/ 254733 h 421752"/>
                <a:gd name="connsiteX130" fmla="*/ 12359 w 211097"/>
                <a:gd name="connsiteY130" fmla="*/ 251588 h 421752"/>
                <a:gd name="connsiteX131" fmla="*/ 12248 w 211097"/>
                <a:gd name="connsiteY131" fmla="*/ 248190 h 421752"/>
                <a:gd name="connsiteX132" fmla="*/ 11663 w 211097"/>
                <a:gd name="connsiteY132" fmla="*/ 244935 h 421752"/>
                <a:gd name="connsiteX133" fmla="*/ 11537 w 211097"/>
                <a:gd name="connsiteY133" fmla="*/ 241679 h 421752"/>
                <a:gd name="connsiteX134" fmla="*/ 12359 w 211097"/>
                <a:gd name="connsiteY134" fmla="*/ 238170 h 421752"/>
                <a:gd name="connsiteX135" fmla="*/ 17132 w 211097"/>
                <a:gd name="connsiteY135" fmla="*/ 226159 h 421752"/>
                <a:gd name="connsiteX136" fmla="*/ 17132 w 211097"/>
                <a:gd name="connsiteY136" fmla="*/ 224989 h 421752"/>
                <a:gd name="connsiteX137" fmla="*/ 16199 w 211097"/>
                <a:gd name="connsiteY137" fmla="*/ 224405 h 421752"/>
                <a:gd name="connsiteX138" fmla="*/ 14919 w 211097"/>
                <a:gd name="connsiteY138" fmla="*/ 223694 h 421752"/>
                <a:gd name="connsiteX139" fmla="*/ 14113 w 211097"/>
                <a:gd name="connsiteY139" fmla="*/ 222540 h 421752"/>
                <a:gd name="connsiteX140" fmla="*/ 14224 w 211097"/>
                <a:gd name="connsiteY140" fmla="*/ 220090 h 421752"/>
                <a:gd name="connsiteX141" fmla="*/ 16895 w 211097"/>
                <a:gd name="connsiteY141" fmla="*/ 210513 h 421752"/>
                <a:gd name="connsiteX142" fmla="*/ 17258 w 211097"/>
                <a:gd name="connsiteY142" fmla="*/ 205392 h 421752"/>
                <a:gd name="connsiteX143" fmla="*/ 16436 w 211097"/>
                <a:gd name="connsiteY143" fmla="*/ 199561 h 421752"/>
                <a:gd name="connsiteX144" fmla="*/ 13055 w 211097"/>
                <a:gd name="connsiteY144" fmla="*/ 186601 h 421752"/>
                <a:gd name="connsiteX145" fmla="*/ 12011 w 211097"/>
                <a:gd name="connsiteY145" fmla="*/ 178809 h 421752"/>
                <a:gd name="connsiteX146" fmla="*/ 13055 w 211097"/>
                <a:gd name="connsiteY146" fmla="*/ 172851 h 421752"/>
                <a:gd name="connsiteX147" fmla="*/ 16436 w 211097"/>
                <a:gd name="connsiteY147" fmla="*/ 168647 h 421752"/>
                <a:gd name="connsiteX148" fmla="*/ 21810 w 211097"/>
                <a:gd name="connsiteY148" fmla="*/ 166087 h 421752"/>
                <a:gd name="connsiteX149" fmla="*/ 27404 w 211097"/>
                <a:gd name="connsiteY149" fmla="*/ 164933 h 421752"/>
                <a:gd name="connsiteX150" fmla="*/ 29965 w 211097"/>
                <a:gd name="connsiteY150" fmla="*/ 163748 h 421752"/>
                <a:gd name="connsiteX151" fmla="*/ 31703 w 211097"/>
                <a:gd name="connsiteY151" fmla="*/ 161772 h 421752"/>
                <a:gd name="connsiteX152" fmla="*/ 34296 w 211097"/>
                <a:gd name="connsiteY152" fmla="*/ 156288 h 421752"/>
                <a:gd name="connsiteX153" fmla="*/ 35576 w 211097"/>
                <a:gd name="connsiteY153" fmla="*/ 154313 h 421752"/>
                <a:gd name="connsiteX154" fmla="*/ 43841 w 211097"/>
                <a:gd name="connsiteY154" fmla="*/ 145794 h 421752"/>
                <a:gd name="connsiteX155" fmla="*/ 46544 w 211097"/>
                <a:gd name="connsiteY155" fmla="*/ 143930 h 421752"/>
                <a:gd name="connsiteX156" fmla="*/ 47128 w 211097"/>
                <a:gd name="connsiteY156" fmla="*/ 142302 h 421752"/>
                <a:gd name="connsiteX157" fmla="*/ 48298 w 211097"/>
                <a:gd name="connsiteY157" fmla="*/ 138682 h 421752"/>
                <a:gd name="connsiteX158" fmla="*/ 51317 w 211097"/>
                <a:gd name="connsiteY158" fmla="*/ 134589 h 421752"/>
                <a:gd name="connsiteX159" fmla="*/ 52707 w 211097"/>
                <a:gd name="connsiteY159" fmla="*/ 131444 h 421752"/>
                <a:gd name="connsiteX160" fmla="*/ 52139 w 211097"/>
                <a:gd name="connsiteY160" fmla="*/ 128757 h 421752"/>
                <a:gd name="connsiteX161" fmla="*/ 51206 w 211097"/>
                <a:gd name="connsiteY161" fmla="*/ 126197 h 421752"/>
                <a:gd name="connsiteX162" fmla="*/ 51206 w 211097"/>
                <a:gd name="connsiteY162" fmla="*/ 123163 h 421752"/>
                <a:gd name="connsiteX163" fmla="*/ 52139 w 211097"/>
                <a:gd name="connsiteY163" fmla="*/ 122120 h 421752"/>
                <a:gd name="connsiteX164" fmla="*/ 53529 w 211097"/>
                <a:gd name="connsiteY164" fmla="*/ 121756 h 421752"/>
                <a:gd name="connsiteX165" fmla="*/ 54809 w 211097"/>
                <a:gd name="connsiteY165" fmla="*/ 121187 h 421752"/>
                <a:gd name="connsiteX166" fmla="*/ 55394 w 211097"/>
                <a:gd name="connsiteY166" fmla="*/ 119433 h 421752"/>
                <a:gd name="connsiteX167" fmla="*/ 55046 w 211097"/>
                <a:gd name="connsiteY167" fmla="*/ 118026 h 421752"/>
                <a:gd name="connsiteX168" fmla="*/ 53877 w 211097"/>
                <a:gd name="connsiteY168" fmla="*/ 116636 h 421752"/>
                <a:gd name="connsiteX169" fmla="*/ 51901 w 211097"/>
                <a:gd name="connsiteY169" fmla="*/ 115008 h 421752"/>
                <a:gd name="connsiteX170" fmla="*/ 46306 w 211097"/>
                <a:gd name="connsiteY170" fmla="*/ 107422 h 421752"/>
                <a:gd name="connsiteX171" fmla="*/ 45232 w 211097"/>
                <a:gd name="connsiteY171" fmla="*/ 105319 h 421752"/>
                <a:gd name="connsiteX172" fmla="*/ 43730 w 211097"/>
                <a:gd name="connsiteY172" fmla="*/ 102870 h 421752"/>
                <a:gd name="connsiteX173" fmla="*/ 41628 w 211097"/>
                <a:gd name="connsiteY173" fmla="*/ 101353 h 421752"/>
                <a:gd name="connsiteX174" fmla="*/ 40001 w 211097"/>
                <a:gd name="connsiteY174" fmla="*/ 99251 h 421752"/>
                <a:gd name="connsiteX175" fmla="*/ 39416 w 211097"/>
                <a:gd name="connsiteY175" fmla="*/ 95394 h 421752"/>
                <a:gd name="connsiteX176" fmla="*/ 40823 w 211097"/>
                <a:gd name="connsiteY176" fmla="*/ 89452 h 421752"/>
                <a:gd name="connsiteX177" fmla="*/ 44189 w 211097"/>
                <a:gd name="connsiteY177" fmla="*/ 80934 h 421752"/>
                <a:gd name="connsiteX178" fmla="*/ 47366 w 211097"/>
                <a:gd name="connsiteY178" fmla="*/ 72889 h 421752"/>
                <a:gd name="connsiteX179" fmla="*/ 47476 w 211097"/>
                <a:gd name="connsiteY179" fmla="*/ 69049 h 421752"/>
                <a:gd name="connsiteX180" fmla="*/ 45817 w 211097"/>
                <a:gd name="connsiteY180" fmla="*/ 66947 h 421752"/>
                <a:gd name="connsiteX181" fmla="*/ 43730 w 211097"/>
                <a:gd name="connsiteY181" fmla="*/ 65193 h 421752"/>
                <a:gd name="connsiteX182" fmla="*/ 42103 w 211097"/>
                <a:gd name="connsiteY182" fmla="*/ 61937 h 421752"/>
                <a:gd name="connsiteX183" fmla="*/ 41391 w 211097"/>
                <a:gd name="connsiteY183" fmla="*/ 57970 h 421752"/>
                <a:gd name="connsiteX184" fmla="*/ 42103 w 211097"/>
                <a:gd name="connsiteY184" fmla="*/ 56216 h 421752"/>
                <a:gd name="connsiteX185" fmla="*/ 43841 w 211097"/>
                <a:gd name="connsiteY185" fmla="*/ 55173 h 421752"/>
                <a:gd name="connsiteX186" fmla="*/ 43841 w 211097"/>
                <a:gd name="connsiteY186" fmla="*/ 55173 h 421752"/>
                <a:gd name="connsiteX187" fmla="*/ 42672 w 211097"/>
                <a:gd name="connsiteY187" fmla="*/ 51791 h 421752"/>
                <a:gd name="connsiteX188" fmla="*/ 42324 w 211097"/>
                <a:gd name="connsiteY188" fmla="*/ 49341 h 421752"/>
                <a:gd name="connsiteX189" fmla="*/ 42561 w 211097"/>
                <a:gd name="connsiteY189" fmla="*/ 47113 h 421752"/>
                <a:gd name="connsiteX190" fmla="*/ 45359 w 211097"/>
                <a:gd name="connsiteY190" fmla="*/ 39416 h 421752"/>
                <a:gd name="connsiteX191" fmla="*/ 45595 w 211097"/>
                <a:gd name="connsiteY191" fmla="*/ 37678 h 421752"/>
                <a:gd name="connsiteX192" fmla="*/ 45359 w 211097"/>
                <a:gd name="connsiteY192" fmla="*/ 34769 h 421752"/>
                <a:gd name="connsiteX193" fmla="*/ 45469 w 211097"/>
                <a:gd name="connsiteY193" fmla="*/ 33126 h 421752"/>
                <a:gd name="connsiteX194" fmla="*/ 47239 w 211097"/>
                <a:gd name="connsiteY194" fmla="*/ 27057 h 421752"/>
                <a:gd name="connsiteX195" fmla="*/ 47239 w 211097"/>
                <a:gd name="connsiteY195" fmla="*/ 24149 h 421752"/>
                <a:gd name="connsiteX196" fmla="*/ 45011 w 211097"/>
                <a:gd name="connsiteY196" fmla="*/ 22869 h 421752"/>
                <a:gd name="connsiteX197" fmla="*/ 41755 w 211097"/>
                <a:gd name="connsiteY197" fmla="*/ 22158 h 421752"/>
                <a:gd name="connsiteX198" fmla="*/ 42561 w 211097"/>
                <a:gd name="connsiteY198" fmla="*/ 20877 h 421752"/>
                <a:gd name="connsiteX199" fmla="*/ 47128 w 211097"/>
                <a:gd name="connsiteY199" fmla="*/ 18428 h 421752"/>
                <a:gd name="connsiteX200" fmla="*/ 48298 w 211097"/>
                <a:gd name="connsiteY200" fmla="*/ 16674 h 421752"/>
                <a:gd name="connsiteX201" fmla="*/ 50495 w 211097"/>
                <a:gd name="connsiteY201" fmla="*/ 11774 h 421752"/>
                <a:gd name="connsiteX202" fmla="*/ 52012 w 211097"/>
                <a:gd name="connsiteY202" fmla="*/ 9688 h 421752"/>
                <a:gd name="connsiteX203" fmla="*/ 54351 w 211097"/>
                <a:gd name="connsiteY203" fmla="*/ 8281 h 421752"/>
                <a:gd name="connsiteX204" fmla="*/ 56437 w 211097"/>
                <a:gd name="connsiteY204" fmla="*/ 8045 h 421752"/>
                <a:gd name="connsiteX205" fmla="*/ 67168 w 211097"/>
                <a:gd name="connsiteY205" fmla="*/ 11079 h 421752"/>
                <a:gd name="connsiteX206" fmla="*/ 70092 w 211097"/>
                <a:gd name="connsiteY206" fmla="*/ 11190 h 421752"/>
                <a:gd name="connsiteX207" fmla="*/ 73016 w 211097"/>
                <a:gd name="connsiteY207" fmla="*/ 10842 h 421752"/>
                <a:gd name="connsiteX208" fmla="*/ 74770 w 211097"/>
                <a:gd name="connsiteY208" fmla="*/ 9340 h 421752"/>
                <a:gd name="connsiteX209" fmla="*/ 76856 w 211097"/>
                <a:gd name="connsiteY209" fmla="*/ 3382 h 421752"/>
                <a:gd name="connsiteX210" fmla="*/ 78026 w 211097"/>
                <a:gd name="connsiteY210" fmla="*/ 806 h 421752"/>
                <a:gd name="connsiteX211" fmla="*/ 78958 w 211097"/>
                <a:gd name="connsiteY211" fmla="*/ 111 h 421752"/>
                <a:gd name="connsiteX212" fmla="*/ 79068 w 211097"/>
                <a:gd name="connsiteY212" fmla="*/ 0 h 421752"/>
                <a:gd name="connsiteX213" fmla="*/ 81629 w 211097"/>
                <a:gd name="connsiteY213" fmla="*/ 7807 h 421752"/>
                <a:gd name="connsiteX214" fmla="*/ 84189 w 211097"/>
                <a:gd name="connsiteY214" fmla="*/ 15504 h 421752"/>
                <a:gd name="connsiteX215" fmla="*/ 86670 w 211097"/>
                <a:gd name="connsiteY215" fmla="*/ 23327 h 421752"/>
                <a:gd name="connsiteX216" fmla="*/ 89231 w 211097"/>
                <a:gd name="connsiteY216" fmla="*/ 31008 h 421752"/>
                <a:gd name="connsiteX217" fmla="*/ 91791 w 211097"/>
                <a:gd name="connsiteY217" fmla="*/ 38720 h 421752"/>
                <a:gd name="connsiteX218" fmla="*/ 94352 w 211097"/>
                <a:gd name="connsiteY218" fmla="*/ 46528 h 421752"/>
                <a:gd name="connsiteX219" fmla="*/ 96912 w 211097"/>
                <a:gd name="connsiteY219" fmla="*/ 54225 h 421752"/>
                <a:gd name="connsiteX220" fmla="*/ 99377 w 211097"/>
                <a:gd name="connsiteY220" fmla="*/ 62048 h 421752"/>
                <a:gd name="connsiteX221" fmla="*/ 101938 w 211097"/>
                <a:gd name="connsiteY221" fmla="*/ 69744 h 421752"/>
                <a:gd name="connsiteX222" fmla="*/ 104498 w 211097"/>
                <a:gd name="connsiteY222" fmla="*/ 77567 h 421752"/>
                <a:gd name="connsiteX223" fmla="*/ 107059 w 211097"/>
                <a:gd name="connsiteY223" fmla="*/ 85264 h 421752"/>
                <a:gd name="connsiteX224" fmla="*/ 109618 w 211097"/>
                <a:gd name="connsiteY224" fmla="*/ 93071 h 421752"/>
                <a:gd name="connsiteX225" fmla="*/ 112100 w 211097"/>
                <a:gd name="connsiteY225" fmla="*/ 100895 h 421752"/>
                <a:gd name="connsiteX226" fmla="*/ 114660 w 211097"/>
                <a:gd name="connsiteY226" fmla="*/ 108575 h 421752"/>
                <a:gd name="connsiteX227" fmla="*/ 117220 w 211097"/>
                <a:gd name="connsiteY227" fmla="*/ 116398 h 421752"/>
                <a:gd name="connsiteX228" fmla="*/ 119781 w 211097"/>
                <a:gd name="connsiteY228" fmla="*/ 124111 h 421752"/>
                <a:gd name="connsiteX229" fmla="*/ 122341 w 211097"/>
                <a:gd name="connsiteY229" fmla="*/ 131902 h 421752"/>
                <a:gd name="connsiteX230" fmla="*/ 124917 w 211097"/>
                <a:gd name="connsiteY230" fmla="*/ 139725 h 421752"/>
                <a:gd name="connsiteX231" fmla="*/ 127478 w 211097"/>
                <a:gd name="connsiteY231" fmla="*/ 147422 h 421752"/>
                <a:gd name="connsiteX232" fmla="*/ 129927 w 211097"/>
                <a:gd name="connsiteY232" fmla="*/ 155245 h 421752"/>
                <a:gd name="connsiteX233" fmla="*/ 132614 w 211097"/>
                <a:gd name="connsiteY233" fmla="*/ 163068 h 421752"/>
                <a:gd name="connsiteX234" fmla="*/ 135174 w 211097"/>
                <a:gd name="connsiteY234" fmla="*/ 170860 h 421752"/>
                <a:gd name="connsiteX235" fmla="*/ 137639 w 211097"/>
                <a:gd name="connsiteY235" fmla="*/ 178572 h 421752"/>
                <a:gd name="connsiteX236" fmla="*/ 140200 w 211097"/>
                <a:gd name="connsiteY236" fmla="*/ 186380 h 421752"/>
                <a:gd name="connsiteX237" fmla="*/ 142760 w 211097"/>
                <a:gd name="connsiteY237" fmla="*/ 194203 h 421752"/>
                <a:gd name="connsiteX238" fmla="*/ 145321 w 211097"/>
                <a:gd name="connsiteY238" fmla="*/ 202026 h 421752"/>
                <a:gd name="connsiteX239" fmla="*/ 147880 w 211097"/>
                <a:gd name="connsiteY239" fmla="*/ 209707 h 421752"/>
                <a:gd name="connsiteX240" fmla="*/ 150472 w 211097"/>
                <a:gd name="connsiteY240" fmla="*/ 217530 h 421752"/>
                <a:gd name="connsiteX241" fmla="*/ 153033 w 211097"/>
                <a:gd name="connsiteY241" fmla="*/ 225337 h 421752"/>
                <a:gd name="connsiteX242" fmla="*/ 155593 w 211097"/>
                <a:gd name="connsiteY242" fmla="*/ 233160 h 421752"/>
                <a:gd name="connsiteX243" fmla="*/ 158153 w 211097"/>
                <a:gd name="connsiteY243" fmla="*/ 240984 h 421752"/>
                <a:gd name="connsiteX244" fmla="*/ 160714 w 211097"/>
                <a:gd name="connsiteY244" fmla="*/ 248775 h 421752"/>
                <a:gd name="connsiteX245" fmla="*/ 162231 w 211097"/>
                <a:gd name="connsiteY245" fmla="*/ 253105 h 421752"/>
                <a:gd name="connsiteX246" fmla="*/ 162926 w 211097"/>
                <a:gd name="connsiteY246" fmla="*/ 257878 h 421752"/>
                <a:gd name="connsiteX247" fmla="*/ 163527 w 211097"/>
                <a:gd name="connsiteY247" fmla="*/ 260091 h 421752"/>
                <a:gd name="connsiteX248" fmla="*/ 163764 w 211097"/>
                <a:gd name="connsiteY248" fmla="*/ 262303 h 421752"/>
                <a:gd name="connsiteX249" fmla="*/ 163764 w 211097"/>
                <a:gd name="connsiteY249" fmla="*/ 263015 h 421752"/>
                <a:gd name="connsiteX250" fmla="*/ 163874 w 211097"/>
                <a:gd name="connsiteY250" fmla="*/ 264074 h 421752"/>
                <a:gd name="connsiteX251" fmla="*/ 164222 w 211097"/>
                <a:gd name="connsiteY251" fmla="*/ 265354 h 421752"/>
                <a:gd name="connsiteX252" fmla="*/ 165155 w 211097"/>
                <a:gd name="connsiteY252" fmla="*/ 267345 h 421752"/>
                <a:gd name="connsiteX253" fmla="*/ 165977 w 211097"/>
                <a:gd name="connsiteY253" fmla="*/ 269779 h 421752"/>
                <a:gd name="connsiteX254" fmla="*/ 166087 w 211097"/>
                <a:gd name="connsiteY254" fmla="*/ 271533 h 421752"/>
                <a:gd name="connsiteX255" fmla="*/ 165977 w 211097"/>
                <a:gd name="connsiteY255" fmla="*/ 275484 h 421752"/>
                <a:gd name="connsiteX256" fmla="*/ 165977 w 211097"/>
                <a:gd name="connsiteY256" fmla="*/ 276417 h 421752"/>
                <a:gd name="connsiteX257" fmla="*/ 166325 w 211097"/>
                <a:gd name="connsiteY257" fmla="*/ 277492 h 421752"/>
                <a:gd name="connsiteX258" fmla="*/ 166672 w 211097"/>
                <a:gd name="connsiteY258" fmla="*/ 278519 h 421752"/>
                <a:gd name="connsiteX259" fmla="*/ 167604 w 211097"/>
                <a:gd name="connsiteY259" fmla="*/ 280052 h 421752"/>
                <a:gd name="connsiteX260" fmla="*/ 168537 w 211097"/>
                <a:gd name="connsiteY260" fmla="*/ 281221 h 421752"/>
                <a:gd name="connsiteX261" fmla="*/ 169706 w 211097"/>
                <a:gd name="connsiteY261" fmla="*/ 282154 h 421752"/>
                <a:gd name="connsiteX262" fmla="*/ 174132 w 211097"/>
                <a:gd name="connsiteY262" fmla="*/ 285172 h 421752"/>
                <a:gd name="connsiteX263" fmla="*/ 179268 w 211097"/>
                <a:gd name="connsiteY263" fmla="*/ 289361 h 421752"/>
                <a:gd name="connsiteX264" fmla="*/ 184041 w 211097"/>
                <a:gd name="connsiteY264" fmla="*/ 293469 h 421752"/>
                <a:gd name="connsiteX265" fmla="*/ 189161 w 211097"/>
                <a:gd name="connsiteY265" fmla="*/ 295097 h 421752"/>
                <a:gd name="connsiteX266" fmla="*/ 190125 w 211097"/>
                <a:gd name="connsiteY266" fmla="*/ 295682 h 421752"/>
                <a:gd name="connsiteX267" fmla="*/ 190932 w 211097"/>
                <a:gd name="connsiteY267" fmla="*/ 296614 h 421752"/>
                <a:gd name="connsiteX268" fmla="*/ 191990 w 211097"/>
                <a:gd name="connsiteY268" fmla="*/ 298590 h 421752"/>
                <a:gd name="connsiteX269" fmla="*/ 192338 w 211097"/>
                <a:gd name="connsiteY269" fmla="*/ 299870 h 421752"/>
                <a:gd name="connsiteX270" fmla="*/ 192559 w 211097"/>
                <a:gd name="connsiteY270" fmla="*/ 301150 h 421752"/>
                <a:gd name="connsiteX271" fmla="*/ 192559 w 211097"/>
                <a:gd name="connsiteY271" fmla="*/ 305939 h 421752"/>
                <a:gd name="connsiteX272" fmla="*/ 192797 w 211097"/>
                <a:gd name="connsiteY272" fmla="*/ 307583 h 421752"/>
                <a:gd name="connsiteX273" fmla="*/ 193271 w 211097"/>
                <a:gd name="connsiteY273" fmla="*/ 308389 h 421752"/>
                <a:gd name="connsiteX274" fmla="*/ 196289 w 211097"/>
                <a:gd name="connsiteY274" fmla="*/ 311534 h 421752"/>
                <a:gd name="connsiteX275" fmla="*/ 201410 w 211097"/>
                <a:gd name="connsiteY275" fmla="*/ 314789 h 421752"/>
                <a:gd name="connsiteX276" fmla="*/ 205519 w 211097"/>
                <a:gd name="connsiteY276" fmla="*/ 317476 h 42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211097" h="421752">
                  <a:moveTo>
                    <a:pt x="205519" y="317476"/>
                  </a:moveTo>
                  <a:lnTo>
                    <a:pt x="205282" y="321459"/>
                  </a:lnTo>
                  <a:lnTo>
                    <a:pt x="207605" y="320179"/>
                  </a:lnTo>
                  <a:lnTo>
                    <a:pt x="210165" y="319120"/>
                  </a:lnTo>
                  <a:lnTo>
                    <a:pt x="210987" y="319942"/>
                  </a:lnTo>
                  <a:lnTo>
                    <a:pt x="211097" y="322044"/>
                  </a:lnTo>
                  <a:lnTo>
                    <a:pt x="210750" y="324240"/>
                  </a:lnTo>
                  <a:lnTo>
                    <a:pt x="210529" y="325062"/>
                  </a:lnTo>
                  <a:lnTo>
                    <a:pt x="210165" y="327749"/>
                  </a:lnTo>
                  <a:lnTo>
                    <a:pt x="206673" y="338591"/>
                  </a:lnTo>
                  <a:lnTo>
                    <a:pt x="205629" y="344422"/>
                  </a:lnTo>
                  <a:lnTo>
                    <a:pt x="205392" y="347821"/>
                  </a:lnTo>
                  <a:lnTo>
                    <a:pt x="205867" y="350254"/>
                  </a:lnTo>
                  <a:lnTo>
                    <a:pt x="201994" y="352372"/>
                  </a:lnTo>
                  <a:lnTo>
                    <a:pt x="199434" y="352372"/>
                  </a:lnTo>
                  <a:lnTo>
                    <a:pt x="195246" y="351772"/>
                  </a:lnTo>
                  <a:lnTo>
                    <a:pt x="193855" y="352009"/>
                  </a:lnTo>
                  <a:lnTo>
                    <a:pt x="192797" y="352245"/>
                  </a:lnTo>
                  <a:lnTo>
                    <a:pt x="182998" y="359942"/>
                  </a:lnTo>
                  <a:lnTo>
                    <a:pt x="181954" y="361223"/>
                  </a:lnTo>
                  <a:lnTo>
                    <a:pt x="181481" y="361918"/>
                  </a:lnTo>
                  <a:lnTo>
                    <a:pt x="180327" y="364257"/>
                  </a:lnTo>
                  <a:lnTo>
                    <a:pt x="179742" y="365316"/>
                  </a:lnTo>
                  <a:lnTo>
                    <a:pt x="178573" y="366817"/>
                  </a:lnTo>
                  <a:lnTo>
                    <a:pt x="177530" y="367402"/>
                  </a:lnTo>
                  <a:lnTo>
                    <a:pt x="176218" y="367750"/>
                  </a:lnTo>
                  <a:lnTo>
                    <a:pt x="174827" y="367876"/>
                  </a:lnTo>
                  <a:lnTo>
                    <a:pt x="172962" y="368350"/>
                  </a:lnTo>
                  <a:lnTo>
                    <a:pt x="171793" y="368808"/>
                  </a:lnTo>
                  <a:lnTo>
                    <a:pt x="170986" y="369393"/>
                  </a:lnTo>
                  <a:lnTo>
                    <a:pt x="170513" y="369962"/>
                  </a:lnTo>
                  <a:lnTo>
                    <a:pt x="170054" y="370547"/>
                  </a:lnTo>
                  <a:lnTo>
                    <a:pt x="169359" y="372080"/>
                  </a:lnTo>
                  <a:lnTo>
                    <a:pt x="169011" y="372886"/>
                  </a:lnTo>
                  <a:lnTo>
                    <a:pt x="168537" y="374751"/>
                  </a:lnTo>
                  <a:lnTo>
                    <a:pt x="168300" y="377785"/>
                  </a:lnTo>
                  <a:lnTo>
                    <a:pt x="168079" y="378939"/>
                  </a:lnTo>
                  <a:lnTo>
                    <a:pt x="167257" y="380456"/>
                  </a:lnTo>
                  <a:lnTo>
                    <a:pt x="166087" y="381531"/>
                  </a:lnTo>
                  <a:lnTo>
                    <a:pt x="164001" y="382684"/>
                  </a:lnTo>
                  <a:lnTo>
                    <a:pt x="162926" y="383490"/>
                  </a:lnTo>
                  <a:lnTo>
                    <a:pt x="162231" y="384328"/>
                  </a:lnTo>
                  <a:lnTo>
                    <a:pt x="161172" y="386651"/>
                  </a:lnTo>
                  <a:lnTo>
                    <a:pt x="159892" y="388627"/>
                  </a:lnTo>
                  <a:lnTo>
                    <a:pt x="158611" y="390381"/>
                  </a:lnTo>
                  <a:lnTo>
                    <a:pt x="157806" y="390966"/>
                  </a:lnTo>
                  <a:lnTo>
                    <a:pt x="156636" y="391440"/>
                  </a:lnTo>
                  <a:lnTo>
                    <a:pt x="154076" y="392120"/>
                  </a:lnTo>
                  <a:lnTo>
                    <a:pt x="145794" y="394016"/>
                  </a:lnTo>
                  <a:lnTo>
                    <a:pt x="137639" y="395865"/>
                  </a:lnTo>
                  <a:lnTo>
                    <a:pt x="129468" y="397730"/>
                  </a:lnTo>
                  <a:lnTo>
                    <a:pt x="121298" y="399595"/>
                  </a:lnTo>
                  <a:lnTo>
                    <a:pt x="113143" y="401460"/>
                  </a:lnTo>
                  <a:lnTo>
                    <a:pt x="104972" y="403325"/>
                  </a:lnTo>
                  <a:lnTo>
                    <a:pt x="96675" y="405190"/>
                  </a:lnTo>
                  <a:lnTo>
                    <a:pt x="88536" y="407071"/>
                  </a:lnTo>
                  <a:lnTo>
                    <a:pt x="80349" y="408920"/>
                  </a:lnTo>
                  <a:lnTo>
                    <a:pt x="72210" y="410800"/>
                  </a:lnTo>
                  <a:lnTo>
                    <a:pt x="64039" y="412555"/>
                  </a:lnTo>
                  <a:lnTo>
                    <a:pt x="55852" y="414404"/>
                  </a:lnTo>
                  <a:lnTo>
                    <a:pt x="47586" y="416269"/>
                  </a:lnTo>
                  <a:lnTo>
                    <a:pt x="39416" y="418023"/>
                  </a:lnTo>
                  <a:lnTo>
                    <a:pt x="31245" y="419904"/>
                  </a:lnTo>
                  <a:lnTo>
                    <a:pt x="23090" y="421642"/>
                  </a:lnTo>
                  <a:lnTo>
                    <a:pt x="22979" y="421642"/>
                  </a:lnTo>
                  <a:lnTo>
                    <a:pt x="22979" y="421642"/>
                  </a:lnTo>
                  <a:lnTo>
                    <a:pt x="22979" y="421642"/>
                  </a:lnTo>
                  <a:lnTo>
                    <a:pt x="22979" y="421642"/>
                  </a:lnTo>
                  <a:lnTo>
                    <a:pt x="22979" y="421642"/>
                  </a:lnTo>
                  <a:lnTo>
                    <a:pt x="22979" y="421642"/>
                  </a:lnTo>
                  <a:lnTo>
                    <a:pt x="22979" y="421642"/>
                  </a:lnTo>
                  <a:lnTo>
                    <a:pt x="22979" y="421642"/>
                  </a:lnTo>
                  <a:lnTo>
                    <a:pt x="22979" y="421753"/>
                  </a:lnTo>
                  <a:lnTo>
                    <a:pt x="22979" y="421753"/>
                  </a:lnTo>
                  <a:lnTo>
                    <a:pt x="22869" y="421753"/>
                  </a:lnTo>
                  <a:lnTo>
                    <a:pt x="22869" y="421753"/>
                  </a:lnTo>
                  <a:lnTo>
                    <a:pt x="22869" y="421753"/>
                  </a:lnTo>
                  <a:lnTo>
                    <a:pt x="22869" y="421753"/>
                  </a:lnTo>
                  <a:lnTo>
                    <a:pt x="22869" y="421753"/>
                  </a:lnTo>
                  <a:lnTo>
                    <a:pt x="22869" y="421753"/>
                  </a:lnTo>
                  <a:lnTo>
                    <a:pt x="22869" y="421642"/>
                  </a:lnTo>
                  <a:lnTo>
                    <a:pt x="21004" y="417565"/>
                  </a:lnTo>
                  <a:lnTo>
                    <a:pt x="17953" y="414989"/>
                  </a:lnTo>
                  <a:lnTo>
                    <a:pt x="11774" y="411385"/>
                  </a:lnTo>
                  <a:lnTo>
                    <a:pt x="10383" y="409978"/>
                  </a:lnTo>
                  <a:lnTo>
                    <a:pt x="9451" y="408698"/>
                  </a:lnTo>
                  <a:lnTo>
                    <a:pt x="8519" y="407071"/>
                  </a:lnTo>
                  <a:lnTo>
                    <a:pt x="7697" y="404842"/>
                  </a:lnTo>
                  <a:lnTo>
                    <a:pt x="7128" y="402155"/>
                  </a:lnTo>
                  <a:lnTo>
                    <a:pt x="7238" y="400180"/>
                  </a:lnTo>
                  <a:lnTo>
                    <a:pt x="7586" y="398441"/>
                  </a:lnTo>
                  <a:lnTo>
                    <a:pt x="7934" y="396102"/>
                  </a:lnTo>
                  <a:lnTo>
                    <a:pt x="7128" y="389449"/>
                  </a:lnTo>
                  <a:lnTo>
                    <a:pt x="7238" y="386651"/>
                  </a:lnTo>
                  <a:lnTo>
                    <a:pt x="8977" y="385023"/>
                  </a:lnTo>
                  <a:lnTo>
                    <a:pt x="11426" y="383380"/>
                  </a:lnTo>
                  <a:lnTo>
                    <a:pt x="11900" y="380583"/>
                  </a:lnTo>
                  <a:lnTo>
                    <a:pt x="10621" y="373708"/>
                  </a:lnTo>
                  <a:lnTo>
                    <a:pt x="10494" y="364841"/>
                  </a:lnTo>
                  <a:lnTo>
                    <a:pt x="9909" y="361349"/>
                  </a:lnTo>
                  <a:lnTo>
                    <a:pt x="8282" y="357603"/>
                  </a:lnTo>
                  <a:lnTo>
                    <a:pt x="7823" y="355865"/>
                  </a:lnTo>
                  <a:lnTo>
                    <a:pt x="6890" y="349559"/>
                  </a:lnTo>
                  <a:lnTo>
                    <a:pt x="7475" y="348516"/>
                  </a:lnTo>
                  <a:lnTo>
                    <a:pt x="7823" y="347694"/>
                  </a:lnTo>
                  <a:lnTo>
                    <a:pt x="7823" y="346761"/>
                  </a:lnTo>
                  <a:lnTo>
                    <a:pt x="7586" y="345829"/>
                  </a:lnTo>
                  <a:lnTo>
                    <a:pt x="7128" y="345481"/>
                  </a:lnTo>
                  <a:lnTo>
                    <a:pt x="6748" y="345244"/>
                  </a:lnTo>
                  <a:lnTo>
                    <a:pt x="6512" y="344897"/>
                  </a:lnTo>
                  <a:lnTo>
                    <a:pt x="6290" y="342905"/>
                  </a:lnTo>
                  <a:lnTo>
                    <a:pt x="6400" y="341262"/>
                  </a:lnTo>
                  <a:lnTo>
                    <a:pt x="6890" y="339634"/>
                  </a:lnTo>
                  <a:lnTo>
                    <a:pt x="7697" y="338006"/>
                  </a:lnTo>
                  <a:lnTo>
                    <a:pt x="8408" y="334861"/>
                  </a:lnTo>
                  <a:lnTo>
                    <a:pt x="7823" y="331479"/>
                  </a:lnTo>
                  <a:lnTo>
                    <a:pt x="5927" y="325884"/>
                  </a:lnTo>
                  <a:lnTo>
                    <a:pt x="348" y="300344"/>
                  </a:lnTo>
                  <a:lnTo>
                    <a:pt x="0" y="296267"/>
                  </a:lnTo>
                  <a:lnTo>
                    <a:pt x="585" y="293817"/>
                  </a:lnTo>
                  <a:lnTo>
                    <a:pt x="3603" y="289250"/>
                  </a:lnTo>
                  <a:lnTo>
                    <a:pt x="4536" y="286231"/>
                  </a:lnTo>
                  <a:lnTo>
                    <a:pt x="4773" y="283086"/>
                  </a:lnTo>
                  <a:lnTo>
                    <a:pt x="4188" y="276670"/>
                  </a:lnTo>
                  <a:lnTo>
                    <a:pt x="3256" y="271407"/>
                  </a:lnTo>
                  <a:lnTo>
                    <a:pt x="3603" y="269668"/>
                  </a:lnTo>
                  <a:lnTo>
                    <a:pt x="6053" y="266507"/>
                  </a:lnTo>
                  <a:lnTo>
                    <a:pt x="7002" y="264184"/>
                  </a:lnTo>
                  <a:lnTo>
                    <a:pt x="11537" y="257420"/>
                  </a:lnTo>
                  <a:lnTo>
                    <a:pt x="12248" y="254733"/>
                  </a:lnTo>
                  <a:lnTo>
                    <a:pt x="12359" y="251588"/>
                  </a:lnTo>
                  <a:lnTo>
                    <a:pt x="12248" y="248190"/>
                  </a:lnTo>
                  <a:lnTo>
                    <a:pt x="11663" y="244935"/>
                  </a:lnTo>
                  <a:lnTo>
                    <a:pt x="11537" y="241679"/>
                  </a:lnTo>
                  <a:lnTo>
                    <a:pt x="12359" y="238170"/>
                  </a:lnTo>
                  <a:lnTo>
                    <a:pt x="17132" y="226159"/>
                  </a:lnTo>
                  <a:lnTo>
                    <a:pt x="17132" y="224989"/>
                  </a:lnTo>
                  <a:lnTo>
                    <a:pt x="16199" y="224405"/>
                  </a:lnTo>
                  <a:lnTo>
                    <a:pt x="14919" y="223694"/>
                  </a:lnTo>
                  <a:lnTo>
                    <a:pt x="14113" y="222540"/>
                  </a:lnTo>
                  <a:lnTo>
                    <a:pt x="14224" y="220090"/>
                  </a:lnTo>
                  <a:lnTo>
                    <a:pt x="16895" y="210513"/>
                  </a:lnTo>
                  <a:lnTo>
                    <a:pt x="17258" y="205392"/>
                  </a:lnTo>
                  <a:lnTo>
                    <a:pt x="16436" y="199561"/>
                  </a:lnTo>
                  <a:lnTo>
                    <a:pt x="13055" y="186601"/>
                  </a:lnTo>
                  <a:lnTo>
                    <a:pt x="12011" y="178809"/>
                  </a:lnTo>
                  <a:lnTo>
                    <a:pt x="13055" y="172851"/>
                  </a:lnTo>
                  <a:lnTo>
                    <a:pt x="16436" y="168647"/>
                  </a:lnTo>
                  <a:lnTo>
                    <a:pt x="21810" y="166087"/>
                  </a:lnTo>
                  <a:lnTo>
                    <a:pt x="27404" y="164933"/>
                  </a:lnTo>
                  <a:lnTo>
                    <a:pt x="29965" y="163748"/>
                  </a:lnTo>
                  <a:lnTo>
                    <a:pt x="31703" y="161772"/>
                  </a:lnTo>
                  <a:lnTo>
                    <a:pt x="34296" y="156288"/>
                  </a:lnTo>
                  <a:lnTo>
                    <a:pt x="35576" y="154313"/>
                  </a:lnTo>
                  <a:lnTo>
                    <a:pt x="43841" y="145794"/>
                  </a:lnTo>
                  <a:lnTo>
                    <a:pt x="46544" y="143930"/>
                  </a:lnTo>
                  <a:lnTo>
                    <a:pt x="47128" y="142302"/>
                  </a:lnTo>
                  <a:lnTo>
                    <a:pt x="48298" y="138682"/>
                  </a:lnTo>
                  <a:lnTo>
                    <a:pt x="51317" y="134589"/>
                  </a:lnTo>
                  <a:lnTo>
                    <a:pt x="52707" y="131444"/>
                  </a:lnTo>
                  <a:lnTo>
                    <a:pt x="52139" y="128757"/>
                  </a:lnTo>
                  <a:lnTo>
                    <a:pt x="51206" y="126197"/>
                  </a:lnTo>
                  <a:lnTo>
                    <a:pt x="51206" y="123163"/>
                  </a:lnTo>
                  <a:lnTo>
                    <a:pt x="52139" y="122120"/>
                  </a:lnTo>
                  <a:lnTo>
                    <a:pt x="53529" y="121756"/>
                  </a:lnTo>
                  <a:lnTo>
                    <a:pt x="54809" y="121187"/>
                  </a:lnTo>
                  <a:lnTo>
                    <a:pt x="55394" y="119433"/>
                  </a:lnTo>
                  <a:lnTo>
                    <a:pt x="55046" y="118026"/>
                  </a:lnTo>
                  <a:lnTo>
                    <a:pt x="53877" y="116636"/>
                  </a:lnTo>
                  <a:lnTo>
                    <a:pt x="51901" y="115008"/>
                  </a:lnTo>
                  <a:lnTo>
                    <a:pt x="46306" y="107422"/>
                  </a:lnTo>
                  <a:lnTo>
                    <a:pt x="45232" y="105319"/>
                  </a:lnTo>
                  <a:lnTo>
                    <a:pt x="43730" y="102870"/>
                  </a:lnTo>
                  <a:lnTo>
                    <a:pt x="41628" y="101353"/>
                  </a:lnTo>
                  <a:lnTo>
                    <a:pt x="40001" y="99251"/>
                  </a:lnTo>
                  <a:lnTo>
                    <a:pt x="39416" y="95394"/>
                  </a:lnTo>
                  <a:lnTo>
                    <a:pt x="40823" y="89452"/>
                  </a:lnTo>
                  <a:lnTo>
                    <a:pt x="44189" y="80934"/>
                  </a:lnTo>
                  <a:lnTo>
                    <a:pt x="47366" y="72889"/>
                  </a:lnTo>
                  <a:lnTo>
                    <a:pt x="47476" y="69049"/>
                  </a:lnTo>
                  <a:lnTo>
                    <a:pt x="45817" y="66947"/>
                  </a:lnTo>
                  <a:lnTo>
                    <a:pt x="43730" y="65193"/>
                  </a:lnTo>
                  <a:lnTo>
                    <a:pt x="42103" y="61937"/>
                  </a:lnTo>
                  <a:lnTo>
                    <a:pt x="41391" y="57970"/>
                  </a:lnTo>
                  <a:lnTo>
                    <a:pt x="42103" y="56216"/>
                  </a:lnTo>
                  <a:lnTo>
                    <a:pt x="43841" y="55173"/>
                  </a:lnTo>
                  <a:lnTo>
                    <a:pt x="43841" y="55173"/>
                  </a:lnTo>
                  <a:lnTo>
                    <a:pt x="42672" y="51791"/>
                  </a:lnTo>
                  <a:lnTo>
                    <a:pt x="42324" y="49341"/>
                  </a:lnTo>
                  <a:lnTo>
                    <a:pt x="42561" y="47113"/>
                  </a:lnTo>
                  <a:lnTo>
                    <a:pt x="45359" y="39416"/>
                  </a:lnTo>
                  <a:lnTo>
                    <a:pt x="45595" y="37678"/>
                  </a:lnTo>
                  <a:lnTo>
                    <a:pt x="45359" y="34769"/>
                  </a:lnTo>
                  <a:lnTo>
                    <a:pt x="45469" y="33126"/>
                  </a:lnTo>
                  <a:lnTo>
                    <a:pt x="47239" y="27057"/>
                  </a:lnTo>
                  <a:lnTo>
                    <a:pt x="47239" y="24149"/>
                  </a:lnTo>
                  <a:lnTo>
                    <a:pt x="45011" y="22869"/>
                  </a:lnTo>
                  <a:lnTo>
                    <a:pt x="41755" y="22158"/>
                  </a:lnTo>
                  <a:lnTo>
                    <a:pt x="42561" y="20877"/>
                  </a:lnTo>
                  <a:lnTo>
                    <a:pt x="47128" y="18428"/>
                  </a:lnTo>
                  <a:lnTo>
                    <a:pt x="48298" y="16674"/>
                  </a:lnTo>
                  <a:lnTo>
                    <a:pt x="50495" y="11774"/>
                  </a:lnTo>
                  <a:lnTo>
                    <a:pt x="52012" y="9688"/>
                  </a:lnTo>
                  <a:lnTo>
                    <a:pt x="54351" y="8281"/>
                  </a:lnTo>
                  <a:lnTo>
                    <a:pt x="56437" y="8045"/>
                  </a:lnTo>
                  <a:lnTo>
                    <a:pt x="67168" y="11079"/>
                  </a:lnTo>
                  <a:lnTo>
                    <a:pt x="70092" y="11190"/>
                  </a:lnTo>
                  <a:lnTo>
                    <a:pt x="73016" y="10842"/>
                  </a:lnTo>
                  <a:lnTo>
                    <a:pt x="74770" y="9340"/>
                  </a:lnTo>
                  <a:lnTo>
                    <a:pt x="76856" y="3382"/>
                  </a:lnTo>
                  <a:lnTo>
                    <a:pt x="78026" y="806"/>
                  </a:lnTo>
                  <a:lnTo>
                    <a:pt x="78958" y="111"/>
                  </a:lnTo>
                  <a:lnTo>
                    <a:pt x="79068" y="0"/>
                  </a:lnTo>
                  <a:lnTo>
                    <a:pt x="81629" y="7807"/>
                  </a:lnTo>
                  <a:lnTo>
                    <a:pt x="84189" y="15504"/>
                  </a:lnTo>
                  <a:lnTo>
                    <a:pt x="86670" y="23327"/>
                  </a:lnTo>
                  <a:lnTo>
                    <a:pt x="89231" y="31008"/>
                  </a:lnTo>
                  <a:lnTo>
                    <a:pt x="91791" y="38720"/>
                  </a:lnTo>
                  <a:lnTo>
                    <a:pt x="94352" y="46528"/>
                  </a:lnTo>
                  <a:lnTo>
                    <a:pt x="96912" y="54225"/>
                  </a:lnTo>
                  <a:lnTo>
                    <a:pt x="99377" y="62048"/>
                  </a:lnTo>
                  <a:lnTo>
                    <a:pt x="101938" y="69744"/>
                  </a:lnTo>
                  <a:lnTo>
                    <a:pt x="104498" y="77567"/>
                  </a:lnTo>
                  <a:lnTo>
                    <a:pt x="107059" y="85264"/>
                  </a:lnTo>
                  <a:lnTo>
                    <a:pt x="109618" y="93071"/>
                  </a:lnTo>
                  <a:lnTo>
                    <a:pt x="112100" y="100895"/>
                  </a:lnTo>
                  <a:lnTo>
                    <a:pt x="114660" y="108575"/>
                  </a:lnTo>
                  <a:lnTo>
                    <a:pt x="117220" y="116398"/>
                  </a:lnTo>
                  <a:lnTo>
                    <a:pt x="119781" y="124111"/>
                  </a:lnTo>
                  <a:lnTo>
                    <a:pt x="122341" y="131902"/>
                  </a:lnTo>
                  <a:lnTo>
                    <a:pt x="124917" y="139725"/>
                  </a:lnTo>
                  <a:lnTo>
                    <a:pt x="127478" y="147422"/>
                  </a:lnTo>
                  <a:lnTo>
                    <a:pt x="129927" y="155245"/>
                  </a:lnTo>
                  <a:lnTo>
                    <a:pt x="132614" y="163068"/>
                  </a:lnTo>
                  <a:lnTo>
                    <a:pt x="135174" y="170860"/>
                  </a:lnTo>
                  <a:lnTo>
                    <a:pt x="137639" y="178572"/>
                  </a:lnTo>
                  <a:lnTo>
                    <a:pt x="140200" y="186380"/>
                  </a:lnTo>
                  <a:lnTo>
                    <a:pt x="142760" y="194203"/>
                  </a:lnTo>
                  <a:lnTo>
                    <a:pt x="145321" y="202026"/>
                  </a:lnTo>
                  <a:lnTo>
                    <a:pt x="147880" y="209707"/>
                  </a:lnTo>
                  <a:lnTo>
                    <a:pt x="150472" y="217530"/>
                  </a:lnTo>
                  <a:lnTo>
                    <a:pt x="153033" y="225337"/>
                  </a:lnTo>
                  <a:lnTo>
                    <a:pt x="155593" y="233160"/>
                  </a:lnTo>
                  <a:lnTo>
                    <a:pt x="158153" y="240984"/>
                  </a:lnTo>
                  <a:lnTo>
                    <a:pt x="160714" y="248775"/>
                  </a:lnTo>
                  <a:lnTo>
                    <a:pt x="162231" y="253105"/>
                  </a:lnTo>
                  <a:lnTo>
                    <a:pt x="162926" y="257878"/>
                  </a:lnTo>
                  <a:lnTo>
                    <a:pt x="163527" y="260091"/>
                  </a:lnTo>
                  <a:lnTo>
                    <a:pt x="163764" y="262303"/>
                  </a:lnTo>
                  <a:lnTo>
                    <a:pt x="163764" y="263015"/>
                  </a:lnTo>
                  <a:lnTo>
                    <a:pt x="163874" y="264074"/>
                  </a:lnTo>
                  <a:lnTo>
                    <a:pt x="164222" y="265354"/>
                  </a:lnTo>
                  <a:lnTo>
                    <a:pt x="165155" y="267345"/>
                  </a:lnTo>
                  <a:lnTo>
                    <a:pt x="165977" y="269779"/>
                  </a:lnTo>
                  <a:lnTo>
                    <a:pt x="166087" y="271533"/>
                  </a:lnTo>
                  <a:lnTo>
                    <a:pt x="165977" y="275484"/>
                  </a:lnTo>
                  <a:lnTo>
                    <a:pt x="165977" y="276417"/>
                  </a:lnTo>
                  <a:lnTo>
                    <a:pt x="166325" y="277492"/>
                  </a:lnTo>
                  <a:lnTo>
                    <a:pt x="166672" y="278519"/>
                  </a:lnTo>
                  <a:lnTo>
                    <a:pt x="167604" y="280052"/>
                  </a:lnTo>
                  <a:lnTo>
                    <a:pt x="168537" y="281221"/>
                  </a:lnTo>
                  <a:lnTo>
                    <a:pt x="169706" y="282154"/>
                  </a:lnTo>
                  <a:lnTo>
                    <a:pt x="174132" y="285172"/>
                  </a:lnTo>
                  <a:lnTo>
                    <a:pt x="179268" y="289361"/>
                  </a:lnTo>
                  <a:lnTo>
                    <a:pt x="184041" y="293469"/>
                  </a:lnTo>
                  <a:lnTo>
                    <a:pt x="189161" y="295097"/>
                  </a:lnTo>
                  <a:lnTo>
                    <a:pt x="190125" y="295682"/>
                  </a:lnTo>
                  <a:lnTo>
                    <a:pt x="190932" y="296614"/>
                  </a:lnTo>
                  <a:lnTo>
                    <a:pt x="191990" y="298590"/>
                  </a:lnTo>
                  <a:lnTo>
                    <a:pt x="192338" y="299870"/>
                  </a:lnTo>
                  <a:lnTo>
                    <a:pt x="192559" y="301150"/>
                  </a:lnTo>
                  <a:lnTo>
                    <a:pt x="192559" y="305939"/>
                  </a:lnTo>
                  <a:lnTo>
                    <a:pt x="192797" y="307583"/>
                  </a:lnTo>
                  <a:lnTo>
                    <a:pt x="193271" y="308389"/>
                  </a:lnTo>
                  <a:lnTo>
                    <a:pt x="196289" y="311534"/>
                  </a:lnTo>
                  <a:lnTo>
                    <a:pt x="201410" y="314789"/>
                  </a:lnTo>
                  <a:lnTo>
                    <a:pt x="205519" y="317476"/>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4832B8B-3B65-44B6-9358-4FA1E361994F}"/>
                </a:ext>
              </a:extLst>
            </p:cNvPr>
            <p:cNvSpPr/>
            <p:nvPr/>
          </p:nvSpPr>
          <p:spPr>
            <a:xfrm>
              <a:off x="8252639" y="6479403"/>
              <a:ext cx="1055915" cy="472247"/>
            </a:xfrm>
            <a:custGeom>
              <a:avLst/>
              <a:gdLst>
                <a:gd name="connsiteX0" fmla="*/ 901476 w 1055915"/>
                <a:gd name="connsiteY0" fmla="*/ 76161 h 472247"/>
                <a:gd name="connsiteX1" fmla="*/ 906723 w 1055915"/>
                <a:gd name="connsiteY1" fmla="*/ 76857 h 472247"/>
                <a:gd name="connsiteX2" fmla="*/ 909536 w 1055915"/>
                <a:gd name="connsiteY2" fmla="*/ 77679 h 472247"/>
                <a:gd name="connsiteX3" fmla="*/ 911638 w 1055915"/>
                <a:gd name="connsiteY3" fmla="*/ 79196 h 472247"/>
                <a:gd name="connsiteX4" fmla="*/ 913503 w 1055915"/>
                <a:gd name="connsiteY4" fmla="*/ 85470 h 472247"/>
                <a:gd name="connsiteX5" fmla="*/ 912096 w 1055915"/>
                <a:gd name="connsiteY5" fmla="*/ 92250 h 472247"/>
                <a:gd name="connsiteX6" fmla="*/ 911748 w 1055915"/>
                <a:gd name="connsiteY6" fmla="*/ 98793 h 472247"/>
                <a:gd name="connsiteX7" fmla="*/ 915826 w 1055915"/>
                <a:gd name="connsiteY7" fmla="*/ 103455 h 472247"/>
                <a:gd name="connsiteX8" fmla="*/ 916063 w 1055915"/>
                <a:gd name="connsiteY8" fmla="*/ 105905 h 472247"/>
                <a:gd name="connsiteX9" fmla="*/ 917801 w 1055915"/>
                <a:gd name="connsiteY9" fmla="*/ 107185 h 472247"/>
                <a:gd name="connsiteX10" fmla="*/ 919192 w 1055915"/>
                <a:gd name="connsiteY10" fmla="*/ 109161 h 472247"/>
                <a:gd name="connsiteX11" fmla="*/ 919904 w 1055915"/>
                <a:gd name="connsiteY11" fmla="*/ 111737 h 472247"/>
                <a:gd name="connsiteX12" fmla="*/ 920251 w 1055915"/>
                <a:gd name="connsiteY12" fmla="*/ 115356 h 472247"/>
                <a:gd name="connsiteX13" fmla="*/ 919777 w 1055915"/>
                <a:gd name="connsiteY13" fmla="*/ 118263 h 472247"/>
                <a:gd name="connsiteX14" fmla="*/ 918844 w 1055915"/>
                <a:gd name="connsiteY14" fmla="*/ 120934 h 472247"/>
                <a:gd name="connsiteX15" fmla="*/ 918497 w 1055915"/>
                <a:gd name="connsiteY15" fmla="*/ 123732 h 472247"/>
                <a:gd name="connsiteX16" fmla="*/ 919777 w 1055915"/>
                <a:gd name="connsiteY16" fmla="*/ 127478 h 472247"/>
                <a:gd name="connsiteX17" fmla="*/ 921547 w 1055915"/>
                <a:gd name="connsiteY17" fmla="*/ 129817 h 472247"/>
                <a:gd name="connsiteX18" fmla="*/ 925625 w 1055915"/>
                <a:gd name="connsiteY18" fmla="*/ 132250 h 472247"/>
                <a:gd name="connsiteX19" fmla="*/ 927837 w 1055915"/>
                <a:gd name="connsiteY19" fmla="*/ 134116 h 472247"/>
                <a:gd name="connsiteX20" fmla="*/ 929244 w 1055915"/>
                <a:gd name="connsiteY20" fmla="*/ 136675 h 472247"/>
                <a:gd name="connsiteX21" fmla="*/ 929465 w 1055915"/>
                <a:gd name="connsiteY21" fmla="*/ 139599 h 472247"/>
                <a:gd name="connsiteX22" fmla="*/ 929591 w 1055915"/>
                <a:gd name="connsiteY22" fmla="*/ 142760 h 472247"/>
                <a:gd name="connsiteX23" fmla="*/ 930161 w 1055915"/>
                <a:gd name="connsiteY23" fmla="*/ 146253 h 472247"/>
                <a:gd name="connsiteX24" fmla="*/ 933685 w 1055915"/>
                <a:gd name="connsiteY24" fmla="*/ 150552 h 472247"/>
                <a:gd name="connsiteX25" fmla="*/ 938695 w 1055915"/>
                <a:gd name="connsiteY25" fmla="*/ 153254 h 472247"/>
                <a:gd name="connsiteX26" fmla="*/ 943120 w 1055915"/>
                <a:gd name="connsiteY26" fmla="*/ 156526 h 472247"/>
                <a:gd name="connsiteX27" fmla="*/ 944748 w 1055915"/>
                <a:gd name="connsiteY27" fmla="*/ 162690 h 472247"/>
                <a:gd name="connsiteX28" fmla="*/ 944400 w 1055915"/>
                <a:gd name="connsiteY28" fmla="*/ 164096 h 472247"/>
                <a:gd name="connsiteX29" fmla="*/ 943231 w 1055915"/>
                <a:gd name="connsiteY29" fmla="*/ 167257 h 472247"/>
                <a:gd name="connsiteX30" fmla="*/ 943231 w 1055915"/>
                <a:gd name="connsiteY30" fmla="*/ 168995 h 472247"/>
                <a:gd name="connsiteX31" fmla="*/ 943689 w 1055915"/>
                <a:gd name="connsiteY31" fmla="*/ 170402 h 472247"/>
                <a:gd name="connsiteX32" fmla="*/ 945791 w 1055915"/>
                <a:gd name="connsiteY32" fmla="*/ 174369 h 472247"/>
                <a:gd name="connsiteX33" fmla="*/ 946265 w 1055915"/>
                <a:gd name="connsiteY33" fmla="*/ 175285 h 472247"/>
                <a:gd name="connsiteX34" fmla="*/ 953614 w 1055915"/>
                <a:gd name="connsiteY34" fmla="*/ 182302 h 472247"/>
                <a:gd name="connsiteX35" fmla="*/ 954894 w 1055915"/>
                <a:gd name="connsiteY35" fmla="*/ 185795 h 472247"/>
                <a:gd name="connsiteX36" fmla="*/ 954546 w 1055915"/>
                <a:gd name="connsiteY36" fmla="*/ 188814 h 472247"/>
                <a:gd name="connsiteX37" fmla="*/ 953614 w 1055915"/>
                <a:gd name="connsiteY37" fmla="*/ 191627 h 472247"/>
                <a:gd name="connsiteX38" fmla="*/ 953156 w 1055915"/>
                <a:gd name="connsiteY38" fmla="*/ 194551 h 472247"/>
                <a:gd name="connsiteX39" fmla="*/ 953377 w 1055915"/>
                <a:gd name="connsiteY39" fmla="*/ 196637 h 472247"/>
                <a:gd name="connsiteX40" fmla="*/ 953614 w 1055915"/>
                <a:gd name="connsiteY40" fmla="*/ 197459 h 472247"/>
                <a:gd name="connsiteX41" fmla="*/ 953266 w 1055915"/>
                <a:gd name="connsiteY41" fmla="*/ 198265 h 472247"/>
                <a:gd name="connsiteX42" fmla="*/ 952097 w 1055915"/>
                <a:gd name="connsiteY42" fmla="*/ 199909 h 472247"/>
                <a:gd name="connsiteX43" fmla="*/ 951401 w 1055915"/>
                <a:gd name="connsiteY43" fmla="*/ 201189 h 472247"/>
                <a:gd name="connsiteX44" fmla="*/ 951054 w 1055915"/>
                <a:gd name="connsiteY44" fmla="*/ 202343 h 472247"/>
                <a:gd name="connsiteX45" fmla="*/ 951291 w 1055915"/>
                <a:gd name="connsiteY45" fmla="*/ 208886 h 472247"/>
                <a:gd name="connsiteX46" fmla="*/ 951749 w 1055915"/>
                <a:gd name="connsiteY46" fmla="*/ 212378 h 472247"/>
                <a:gd name="connsiteX47" fmla="*/ 952682 w 1055915"/>
                <a:gd name="connsiteY47" fmla="*/ 215065 h 472247"/>
                <a:gd name="connsiteX48" fmla="*/ 954436 w 1055915"/>
                <a:gd name="connsiteY48" fmla="*/ 216250 h 472247"/>
                <a:gd name="connsiteX49" fmla="*/ 954436 w 1055915"/>
                <a:gd name="connsiteY49" fmla="*/ 217515 h 472247"/>
                <a:gd name="connsiteX50" fmla="*/ 953851 w 1055915"/>
                <a:gd name="connsiteY50" fmla="*/ 220676 h 472247"/>
                <a:gd name="connsiteX51" fmla="*/ 954088 w 1055915"/>
                <a:gd name="connsiteY51" fmla="*/ 223820 h 472247"/>
                <a:gd name="connsiteX52" fmla="*/ 956759 w 1055915"/>
                <a:gd name="connsiteY52" fmla="*/ 225559 h 472247"/>
                <a:gd name="connsiteX53" fmla="*/ 958150 w 1055915"/>
                <a:gd name="connsiteY53" fmla="*/ 225449 h 472247"/>
                <a:gd name="connsiteX54" fmla="*/ 960505 w 1055915"/>
                <a:gd name="connsiteY54" fmla="*/ 223820 h 472247"/>
                <a:gd name="connsiteX55" fmla="*/ 961563 w 1055915"/>
                <a:gd name="connsiteY55" fmla="*/ 223473 h 472247"/>
                <a:gd name="connsiteX56" fmla="*/ 963065 w 1055915"/>
                <a:gd name="connsiteY56" fmla="*/ 223820 h 472247"/>
                <a:gd name="connsiteX57" fmla="*/ 964582 w 1055915"/>
                <a:gd name="connsiteY57" fmla="*/ 224864 h 472247"/>
                <a:gd name="connsiteX58" fmla="*/ 965514 w 1055915"/>
                <a:gd name="connsiteY58" fmla="*/ 225907 h 472247"/>
                <a:gd name="connsiteX59" fmla="*/ 965404 w 1055915"/>
                <a:gd name="connsiteY59" fmla="*/ 226396 h 472247"/>
                <a:gd name="connsiteX60" fmla="*/ 964819 w 1055915"/>
                <a:gd name="connsiteY60" fmla="*/ 227076 h 472247"/>
                <a:gd name="connsiteX61" fmla="*/ 964235 w 1055915"/>
                <a:gd name="connsiteY61" fmla="*/ 228941 h 472247"/>
                <a:gd name="connsiteX62" fmla="*/ 963776 w 1055915"/>
                <a:gd name="connsiteY62" fmla="*/ 230932 h 472247"/>
                <a:gd name="connsiteX63" fmla="*/ 963539 w 1055915"/>
                <a:gd name="connsiteY63" fmla="*/ 232449 h 472247"/>
                <a:gd name="connsiteX64" fmla="*/ 964345 w 1055915"/>
                <a:gd name="connsiteY64" fmla="*/ 234204 h 472247"/>
                <a:gd name="connsiteX65" fmla="*/ 965973 w 1055915"/>
                <a:gd name="connsiteY65" fmla="*/ 235136 h 472247"/>
                <a:gd name="connsiteX66" fmla="*/ 970872 w 1055915"/>
                <a:gd name="connsiteY66" fmla="*/ 236069 h 472247"/>
                <a:gd name="connsiteX67" fmla="*/ 971915 w 1055915"/>
                <a:gd name="connsiteY67" fmla="*/ 235942 h 472247"/>
                <a:gd name="connsiteX68" fmla="*/ 972737 w 1055915"/>
                <a:gd name="connsiteY68" fmla="*/ 236290 h 472247"/>
                <a:gd name="connsiteX69" fmla="*/ 973575 w 1055915"/>
                <a:gd name="connsiteY69" fmla="*/ 237807 h 472247"/>
                <a:gd name="connsiteX70" fmla="*/ 972611 w 1055915"/>
                <a:gd name="connsiteY70" fmla="*/ 244224 h 472247"/>
                <a:gd name="connsiteX71" fmla="*/ 972611 w 1055915"/>
                <a:gd name="connsiteY71" fmla="*/ 245978 h 472247"/>
                <a:gd name="connsiteX72" fmla="*/ 970177 w 1055915"/>
                <a:gd name="connsiteY72" fmla="*/ 255887 h 472247"/>
                <a:gd name="connsiteX73" fmla="*/ 972153 w 1055915"/>
                <a:gd name="connsiteY73" fmla="*/ 256946 h 472247"/>
                <a:gd name="connsiteX74" fmla="*/ 977652 w 1055915"/>
                <a:gd name="connsiteY74" fmla="*/ 258590 h 472247"/>
                <a:gd name="connsiteX75" fmla="*/ 979738 w 1055915"/>
                <a:gd name="connsiteY75" fmla="*/ 258811 h 472247"/>
                <a:gd name="connsiteX76" fmla="*/ 980908 w 1055915"/>
                <a:gd name="connsiteY76" fmla="*/ 260091 h 472247"/>
                <a:gd name="connsiteX77" fmla="*/ 979280 w 1055915"/>
                <a:gd name="connsiteY77" fmla="*/ 263236 h 472247"/>
                <a:gd name="connsiteX78" fmla="*/ 976831 w 1055915"/>
                <a:gd name="connsiteY78" fmla="*/ 266145 h 472247"/>
                <a:gd name="connsiteX79" fmla="*/ 975550 w 1055915"/>
                <a:gd name="connsiteY79" fmla="*/ 266840 h 472247"/>
                <a:gd name="connsiteX80" fmla="*/ 974855 w 1055915"/>
                <a:gd name="connsiteY80" fmla="*/ 273509 h 472247"/>
                <a:gd name="connsiteX81" fmla="*/ 974965 w 1055915"/>
                <a:gd name="connsiteY81" fmla="*/ 276069 h 472247"/>
                <a:gd name="connsiteX82" fmla="*/ 976720 w 1055915"/>
                <a:gd name="connsiteY82" fmla="*/ 277934 h 472247"/>
                <a:gd name="connsiteX83" fmla="*/ 982188 w 1055915"/>
                <a:gd name="connsiteY83" fmla="*/ 279452 h 472247"/>
                <a:gd name="connsiteX84" fmla="*/ 983816 w 1055915"/>
                <a:gd name="connsiteY84" fmla="*/ 280605 h 472247"/>
                <a:gd name="connsiteX85" fmla="*/ 981019 w 1055915"/>
                <a:gd name="connsiteY85" fmla="*/ 282012 h 472247"/>
                <a:gd name="connsiteX86" fmla="*/ 981714 w 1055915"/>
                <a:gd name="connsiteY86" fmla="*/ 284367 h 472247"/>
                <a:gd name="connsiteX87" fmla="*/ 982188 w 1055915"/>
                <a:gd name="connsiteY87" fmla="*/ 289361 h 472247"/>
                <a:gd name="connsiteX88" fmla="*/ 982994 w 1055915"/>
                <a:gd name="connsiteY88" fmla="*/ 291478 h 472247"/>
                <a:gd name="connsiteX89" fmla="*/ 981493 w 1055915"/>
                <a:gd name="connsiteY89" fmla="*/ 295903 h 472247"/>
                <a:gd name="connsiteX90" fmla="*/ 980797 w 1055915"/>
                <a:gd name="connsiteY90" fmla="*/ 296947 h 472247"/>
                <a:gd name="connsiteX91" fmla="*/ 980797 w 1055915"/>
                <a:gd name="connsiteY91" fmla="*/ 297895 h 472247"/>
                <a:gd name="connsiteX92" fmla="*/ 981366 w 1055915"/>
                <a:gd name="connsiteY92" fmla="*/ 298243 h 472247"/>
                <a:gd name="connsiteX93" fmla="*/ 981714 w 1055915"/>
                <a:gd name="connsiteY93" fmla="*/ 298701 h 472247"/>
                <a:gd name="connsiteX94" fmla="*/ 981951 w 1055915"/>
                <a:gd name="connsiteY94" fmla="*/ 299286 h 472247"/>
                <a:gd name="connsiteX95" fmla="*/ 982425 w 1055915"/>
                <a:gd name="connsiteY95" fmla="*/ 300108 h 472247"/>
                <a:gd name="connsiteX96" fmla="*/ 983121 w 1055915"/>
                <a:gd name="connsiteY96" fmla="*/ 301261 h 472247"/>
                <a:gd name="connsiteX97" fmla="*/ 982773 w 1055915"/>
                <a:gd name="connsiteY97" fmla="*/ 302083 h 472247"/>
                <a:gd name="connsiteX98" fmla="*/ 982077 w 1055915"/>
                <a:gd name="connsiteY98" fmla="*/ 302889 h 472247"/>
                <a:gd name="connsiteX99" fmla="*/ 981840 w 1055915"/>
                <a:gd name="connsiteY99" fmla="*/ 304296 h 472247"/>
                <a:gd name="connsiteX100" fmla="*/ 982536 w 1055915"/>
                <a:gd name="connsiteY100" fmla="*/ 306034 h 472247"/>
                <a:gd name="connsiteX101" fmla="*/ 983579 w 1055915"/>
                <a:gd name="connsiteY101" fmla="*/ 307219 h 472247"/>
                <a:gd name="connsiteX102" fmla="*/ 985791 w 1055915"/>
                <a:gd name="connsiteY102" fmla="*/ 308848 h 472247"/>
                <a:gd name="connsiteX103" fmla="*/ 986629 w 1055915"/>
                <a:gd name="connsiteY103" fmla="*/ 310491 h 472247"/>
                <a:gd name="connsiteX104" fmla="*/ 986756 w 1055915"/>
                <a:gd name="connsiteY104" fmla="*/ 311992 h 472247"/>
                <a:gd name="connsiteX105" fmla="*/ 986408 w 1055915"/>
                <a:gd name="connsiteY105" fmla="*/ 315264 h 472247"/>
                <a:gd name="connsiteX106" fmla="*/ 986629 w 1055915"/>
                <a:gd name="connsiteY106" fmla="*/ 317255 h 472247"/>
                <a:gd name="connsiteX107" fmla="*/ 988257 w 1055915"/>
                <a:gd name="connsiteY107" fmla="*/ 320969 h 472247"/>
                <a:gd name="connsiteX108" fmla="*/ 988842 w 1055915"/>
                <a:gd name="connsiteY108" fmla="*/ 324826 h 472247"/>
                <a:gd name="connsiteX109" fmla="*/ 988257 w 1055915"/>
                <a:gd name="connsiteY109" fmla="*/ 327860 h 472247"/>
                <a:gd name="connsiteX110" fmla="*/ 987451 w 1055915"/>
                <a:gd name="connsiteY110" fmla="*/ 330768 h 472247"/>
                <a:gd name="connsiteX111" fmla="*/ 987103 w 1055915"/>
                <a:gd name="connsiteY111" fmla="*/ 334387 h 472247"/>
                <a:gd name="connsiteX112" fmla="*/ 987451 w 1055915"/>
                <a:gd name="connsiteY112" fmla="*/ 336268 h 472247"/>
                <a:gd name="connsiteX113" fmla="*/ 988731 w 1055915"/>
                <a:gd name="connsiteY113" fmla="*/ 338243 h 472247"/>
                <a:gd name="connsiteX114" fmla="*/ 988968 w 1055915"/>
                <a:gd name="connsiteY114" fmla="*/ 339523 h 472247"/>
                <a:gd name="connsiteX115" fmla="*/ 986629 w 1055915"/>
                <a:gd name="connsiteY115" fmla="*/ 343379 h 472247"/>
                <a:gd name="connsiteX116" fmla="*/ 984985 w 1055915"/>
                <a:gd name="connsiteY116" fmla="*/ 345229 h 472247"/>
                <a:gd name="connsiteX117" fmla="*/ 984511 w 1055915"/>
                <a:gd name="connsiteY117" fmla="*/ 346051 h 472247"/>
                <a:gd name="connsiteX118" fmla="*/ 984164 w 1055915"/>
                <a:gd name="connsiteY118" fmla="*/ 347679 h 472247"/>
                <a:gd name="connsiteX119" fmla="*/ 984401 w 1055915"/>
                <a:gd name="connsiteY119" fmla="*/ 349907 h 472247"/>
                <a:gd name="connsiteX120" fmla="*/ 984985 w 1055915"/>
                <a:gd name="connsiteY120" fmla="*/ 351076 h 472247"/>
                <a:gd name="connsiteX121" fmla="*/ 985791 w 1055915"/>
                <a:gd name="connsiteY121" fmla="*/ 352120 h 472247"/>
                <a:gd name="connsiteX122" fmla="*/ 986171 w 1055915"/>
                <a:gd name="connsiteY122" fmla="*/ 353510 h 472247"/>
                <a:gd name="connsiteX123" fmla="*/ 987562 w 1055915"/>
                <a:gd name="connsiteY123" fmla="*/ 356071 h 472247"/>
                <a:gd name="connsiteX124" fmla="*/ 994089 w 1055915"/>
                <a:gd name="connsiteY124" fmla="*/ 358410 h 472247"/>
                <a:gd name="connsiteX125" fmla="*/ 996412 w 1055915"/>
                <a:gd name="connsiteY125" fmla="*/ 359927 h 472247"/>
                <a:gd name="connsiteX126" fmla="*/ 997692 w 1055915"/>
                <a:gd name="connsiteY126" fmla="*/ 363325 h 472247"/>
                <a:gd name="connsiteX127" fmla="*/ 997692 w 1055915"/>
                <a:gd name="connsiteY127" fmla="*/ 366691 h 472247"/>
                <a:gd name="connsiteX128" fmla="*/ 997344 w 1055915"/>
                <a:gd name="connsiteY128" fmla="*/ 369251 h 472247"/>
                <a:gd name="connsiteX129" fmla="*/ 996886 w 1055915"/>
                <a:gd name="connsiteY129" fmla="*/ 373344 h 472247"/>
                <a:gd name="connsiteX130" fmla="*/ 997581 w 1055915"/>
                <a:gd name="connsiteY130" fmla="*/ 377312 h 472247"/>
                <a:gd name="connsiteX131" fmla="*/ 999225 w 1055915"/>
                <a:gd name="connsiteY131" fmla="*/ 378718 h 472247"/>
                <a:gd name="connsiteX132" fmla="*/ 1001675 w 1055915"/>
                <a:gd name="connsiteY132" fmla="*/ 379066 h 472247"/>
                <a:gd name="connsiteX133" fmla="*/ 1004583 w 1055915"/>
                <a:gd name="connsiteY133" fmla="*/ 379999 h 472247"/>
                <a:gd name="connsiteX134" fmla="*/ 1006574 w 1055915"/>
                <a:gd name="connsiteY134" fmla="*/ 381626 h 472247"/>
                <a:gd name="connsiteX135" fmla="*/ 1006685 w 1055915"/>
                <a:gd name="connsiteY135" fmla="*/ 383365 h 472247"/>
                <a:gd name="connsiteX136" fmla="*/ 1006337 w 1055915"/>
                <a:gd name="connsiteY136" fmla="*/ 385119 h 472247"/>
                <a:gd name="connsiteX137" fmla="*/ 1006574 w 1055915"/>
                <a:gd name="connsiteY137" fmla="*/ 387347 h 472247"/>
                <a:gd name="connsiteX138" fmla="*/ 1007728 w 1055915"/>
                <a:gd name="connsiteY138" fmla="*/ 389560 h 472247"/>
                <a:gd name="connsiteX139" fmla="*/ 1009940 w 1055915"/>
                <a:gd name="connsiteY139" fmla="*/ 392120 h 472247"/>
                <a:gd name="connsiteX140" fmla="*/ 1010999 w 1055915"/>
                <a:gd name="connsiteY140" fmla="*/ 394570 h 472247"/>
                <a:gd name="connsiteX141" fmla="*/ 1011110 w 1055915"/>
                <a:gd name="connsiteY141" fmla="*/ 395502 h 472247"/>
                <a:gd name="connsiteX142" fmla="*/ 1010999 w 1055915"/>
                <a:gd name="connsiteY142" fmla="*/ 397841 h 472247"/>
                <a:gd name="connsiteX143" fmla="*/ 1011110 w 1055915"/>
                <a:gd name="connsiteY143" fmla="*/ 398884 h 472247"/>
                <a:gd name="connsiteX144" fmla="*/ 1011695 w 1055915"/>
                <a:gd name="connsiteY144" fmla="*/ 400054 h 472247"/>
                <a:gd name="connsiteX145" fmla="*/ 1013812 w 1055915"/>
                <a:gd name="connsiteY145" fmla="*/ 402977 h 472247"/>
                <a:gd name="connsiteX146" fmla="*/ 1015440 w 1055915"/>
                <a:gd name="connsiteY146" fmla="*/ 407513 h 472247"/>
                <a:gd name="connsiteX147" fmla="*/ 1015788 w 1055915"/>
                <a:gd name="connsiteY147" fmla="*/ 408098 h 472247"/>
                <a:gd name="connsiteX148" fmla="*/ 1015203 w 1055915"/>
                <a:gd name="connsiteY148" fmla="*/ 409268 h 472247"/>
                <a:gd name="connsiteX149" fmla="*/ 1014049 w 1055915"/>
                <a:gd name="connsiteY149" fmla="*/ 410437 h 472247"/>
                <a:gd name="connsiteX150" fmla="*/ 1012532 w 1055915"/>
                <a:gd name="connsiteY150" fmla="*/ 411607 h 472247"/>
                <a:gd name="connsiteX151" fmla="*/ 1013465 w 1055915"/>
                <a:gd name="connsiteY151" fmla="*/ 413583 h 472247"/>
                <a:gd name="connsiteX152" fmla="*/ 1015440 w 1055915"/>
                <a:gd name="connsiteY152" fmla="*/ 413820 h 472247"/>
                <a:gd name="connsiteX153" fmla="*/ 1017890 w 1055915"/>
                <a:gd name="connsiteY153" fmla="*/ 413345 h 472247"/>
                <a:gd name="connsiteX154" fmla="*/ 1020102 w 1055915"/>
                <a:gd name="connsiteY154" fmla="*/ 413345 h 472247"/>
                <a:gd name="connsiteX155" fmla="*/ 1022315 w 1055915"/>
                <a:gd name="connsiteY155" fmla="*/ 414752 h 472247"/>
                <a:gd name="connsiteX156" fmla="*/ 1023595 w 1055915"/>
                <a:gd name="connsiteY156" fmla="*/ 416617 h 472247"/>
                <a:gd name="connsiteX157" fmla="*/ 1024749 w 1055915"/>
                <a:gd name="connsiteY157" fmla="*/ 418719 h 472247"/>
                <a:gd name="connsiteX158" fmla="*/ 1026298 w 1055915"/>
                <a:gd name="connsiteY158" fmla="*/ 420695 h 472247"/>
                <a:gd name="connsiteX159" fmla="*/ 1028147 w 1055915"/>
                <a:gd name="connsiteY159" fmla="*/ 421516 h 472247"/>
                <a:gd name="connsiteX160" fmla="*/ 1032572 w 1055915"/>
                <a:gd name="connsiteY160" fmla="*/ 421627 h 472247"/>
                <a:gd name="connsiteX161" fmla="*/ 1034674 w 1055915"/>
                <a:gd name="connsiteY161" fmla="*/ 422322 h 472247"/>
                <a:gd name="connsiteX162" fmla="*/ 1036065 w 1055915"/>
                <a:gd name="connsiteY162" fmla="*/ 423966 h 472247"/>
                <a:gd name="connsiteX163" fmla="*/ 1035954 w 1055915"/>
                <a:gd name="connsiteY163" fmla="*/ 425941 h 472247"/>
                <a:gd name="connsiteX164" fmla="*/ 1034216 w 1055915"/>
                <a:gd name="connsiteY164" fmla="*/ 429924 h 472247"/>
                <a:gd name="connsiteX165" fmla="*/ 1037693 w 1055915"/>
                <a:gd name="connsiteY165" fmla="*/ 433875 h 472247"/>
                <a:gd name="connsiteX166" fmla="*/ 1039463 w 1055915"/>
                <a:gd name="connsiteY166" fmla="*/ 436451 h 472247"/>
                <a:gd name="connsiteX167" fmla="*/ 1040285 w 1055915"/>
                <a:gd name="connsiteY167" fmla="*/ 438663 h 472247"/>
                <a:gd name="connsiteX168" fmla="*/ 1044251 w 1055915"/>
                <a:gd name="connsiteY168" fmla="*/ 442172 h 472247"/>
                <a:gd name="connsiteX169" fmla="*/ 1044599 w 1055915"/>
                <a:gd name="connsiteY169" fmla="*/ 442868 h 472247"/>
                <a:gd name="connsiteX170" fmla="*/ 1044251 w 1055915"/>
                <a:gd name="connsiteY170" fmla="*/ 444606 h 472247"/>
                <a:gd name="connsiteX171" fmla="*/ 1043082 w 1055915"/>
                <a:gd name="connsiteY171" fmla="*/ 447514 h 472247"/>
                <a:gd name="connsiteX172" fmla="*/ 1042734 w 1055915"/>
                <a:gd name="connsiteY172" fmla="*/ 451023 h 472247"/>
                <a:gd name="connsiteX173" fmla="*/ 1043082 w 1055915"/>
                <a:gd name="connsiteY173" fmla="*/ 453709 h 472247"/>
                <a:gd name="connsiteX174" fmla="*/ 1044599 w 1055915"/>
                <a:gd name="connsiteY174" fmla="*/ 455464 h 472247"/>
                <a:gd name="connsiteX175" fmla="*/ 1050305 w 1055915"/>
                <a:gd name="connsiteY175" fmla="*/ 456270 h 472247"/>
                <a:gd name="connsiteX176" fmla="*/ 1052422 w 1055915"/>
                <a:gd name="connsiteY176" fmla="*/ 457328 h 472247"/>
                <a:gd name="connsiteX177" fmla="*/ 1055915 w 1055915"/>
                <a:gd name="connsiteY177" fmla="*/ 460126 h 472247"/>
                <a:gd name="connsiteX178" fmla="*/ 1030249 w 1055915"/>
                <a:gd name="connsiteY178" fmla="*/ 461169 h 472247"/>
                <a:gd name="connsiteX179" fmla="*/ 1004820 w 1055915"/>
                <a:gd name="connsiteY179" fmla="*/ 462212 h 472247"/>
                <a:gd name="connsiteX180" fmla="*/ 979280 w 1055915"/>
                <a:gd name="connsiteY180" fmla="*/ 463160 h 472247"/>
                <a:gd name="connsiteX181" fmla="*/ 953740 w 1055915"/>
                <a:gd name="connsiteY181" fmla="*/ 464093 h 472247"/>
                <a:gd name="connsiteX182" fmla="*/ 928074 w 1055915"/>
                <a:gd name="connsiteY182" fmla="*/ 464899 h 472247"/>
                <a:gd name="connsiteX183" fmla="*/ 902519 w 1055915"/>
                <a:gd name="connsiteY183" fmla="*/ 465737 h 472247"/>
                <a:gd name="connsiteX184" fmla="*/ 876979 w 1055915"/>
                <a:gd name="connsiteY184" fmla="*/ 466542 h 472247"/>
                <a:gd name="connsiteX185" fmla="*/ 851439 w 1055915"/>
                <a:gd name="connsiteY185" fmla="*/ 467238 h 472247"/>
                <a:gd name="connsiteX186" fmla="*/ 825900 w 1055915"/>
                <a:gd name="connsiteY186" fmla="*/ 467949 h 472247"/>
                <a:gd name="connsiteX187" fmla="*/ 800344 w 1055915"/>
                <a:gd name="connsiteY187" fmla="*/ 468518 h 472247"/>
                <a:gd name="connsiteX188" fmla="*/ 774804 w 1055915"/>
                <a:gd name="connsiteY188" fmla="*/ 469103 h 472247"/>
                <a:gd name="connsiteX189" fmla="*/ 749138 w 1055915"/>
                <a:gd name="connsiteY189" fmla="*/ 469688 h 472247"/>
                <a:gd name="connsiteX190" fmla="*/ 723599 w 1055915"/>
                <a:gd name="connsiteY190" fmla="*/ 470162 h 472247"/>
                <a:gd name="connsiteX191" fmla="*/ 698075 w 1055915"/>
                <a:gd name="connsiteY191" fmla="*/ 470510 h 472247"/>
                <a:gd name="connsiteX192" fmla="*/ 672535 w 1055915"/>
                <a:gd name="connsiteY192" fmla="*/ 470967 h 472247"/>
                <a:gd name="connsiteX193" fmla="*/ 646980 w 1055915"/>
                <a:gd name="connsiteY193" fmla="*/ 471315 h 472247"/>
                <a:gd name="connsiteX194" fmla="*/ 621440 w 1055915"/>
                <a:gd name="connsiteY194" fmla="*/ 471552 h 472247"/>
                <a:gd name="connsiteX195" fmla="*/ 595916 w 1055915"/>
                <a:gd name="connsiteY195" fmla="*/ 471789 h 472247"/>
                <a:gd name="connsiteX196" fmla="*/ 570360 w 1055915"/>
                <a:gd name="connsiteY196" fmla="*/ 472011 h 472247"/>
                <a:gd name="connsiteX197" fmla="*/ 544710 w 1055915"/>
                <a:gd name="connsiteY197" fmla="*/ 472137 h 472247"/>
                <a:gd name="connsiteX198" fmla="*/ 519155 w 1055915"/>
                <a:gd name="connsiteY198" fmla="*/ 472248 h 472247"/>
                <a:gd name="connsiteX199" fmla="*/ 493615 w 1055915"/>
                <a:gd name="connsiteY199" fmla="*/ 472248 h 472247"/>
                <a:gd name="connsiteX200" fmla="*/ 468075 w 1055915"/>
                <a:gd name="connsiteY200" fmla="*/ 472248 h 472247"/>
                <a:gd name="connsiteX201" fmla="*/ 442409 w 1055915"/>
                <a:gd name="connsiteY201" fmla="*/ 472137 h 472247"/>
                <a:gd name="connsiteX202" fmla="*/ 416869 w 1055915"/>
                <a:gd name="connsiteY202" fmla="*/ 472011 h 472247"/>
                <a:gd name="connsiteX203" fmla="*/ 391314 w 1055915"/>
                <a:gd name="connsiteY203" fmla="*/ 471900 h 472247"/>
                <a:gd name="connsiteX204" fmla="*/ 365774 w 1055915"/>
                <a:gd name="connsiteY204" fmla="*/ 471663 h 472247"/>
                <a:gd name="connsiteX205" fmla="*/ 340234 w 1055915"/>
                <a:gd name="connsiteY205" fmla="*/ 471442 h 472247"/>
                <a:gd name="connsiteX206" fmla="*/ 314568 w 1055915"/>
                <a:gd name="connsiteY206" fmla="*/ 471205 h 472247"/>
                <a:gd name="connsiteX207" fmla="*/ 289028 w 1055915"/>
                <a:gd name="connsiteY207" fmla="*/ 470857 h 472247"/>
                <a:gd name="connsiteX208" fmla="*/ 263489 w 1055915"/>
                <a:gd name="connsiteY208" fmla="*/ 470383 h 472247"/>
                <a:gd name="connsiteX209" fmla="*/ 237933 w 1055915"/>
                <a:gd name="connsiteY209" fmla="*/ 470035 h 472247"/>
                <a:gd name="connsiteX210" fmla="*/ 238060 w 1055915"/>
                <a:gd name="connsiteY210" fmla="*/ 460237 h 472247"/>
                <a:gd name="connsiteX211" fmla="*/ 238281 w 1055915"/>
                <a:gd name="connsiteY211" fmla="*/ 450565 h 472247"/>
                <a:gd name="connsiteX212" fmla="*/ 238408 w 1055915"/>
                <a:gd name="connsiteY212" fmla="*/ 440892 h 472247"/>
                <a:gd name="connsiteX213" fmla="*/ 238645 w 1055915"/>
                <a:gd name="connsiteY213" fmla="*/ 431204 h 472247"/>
                <a:gd name="connsiteX214" fmla="*/ 238755 w 1055915"/>
                <a:gd name="connsiteY214" fmla="*/ 421516 h 472247"/>
                <a:gd name="connsiteX215" fmla="*/ 238992 w 1055915"/>
                <a:gd name="connsiteY215" fmla="*/ 411844 h 472247"/>
                <a:gd name="connsiteX216" fmla="*/ 239103 w 1055915"/>
                <a:gd name="connsiteY216" fmla="*/ 402156 h 472247"/>
                <a:gd name="connsiteX217" fmla="*/ 239340 w 1055915"/>
                <a:gd name="connsiteY217" fmla="*/ 392468 h 472247"/>
                <a:gd name="connsiteX218" fmla="*/ 239451 w 1055915"/>
                <a:gd name="connsiteY218" fmla="*/ 382780 h 472247"/>
                <a:gd name="connsiteX219" fmla="*/ 239687 w 1055915"/>
                <a:gd name="connsiteY219" fmla="*/ 373107 h 472247"/>
                <a:gd name="connsiteX220" fmla="*/ 239798 w 1055915"/>
                <a:gd name="connsiteY220" fmla="*/ 363436 h 472247"/>
                <a:gd name="connsiteX221" fmla="*/ 240035 w 1055915"/>
                <a:gd name="connsiteY221" fmla="*/ 353747 h 472247"/>
                <a:gd name="connsiteX222" fmla="*/ 240146 w 1055915"/>
                <a:gd name="connsiteY222" fmla="*/ 344059 h 472247"/>
                <a:gd name="connsiteX223" fmla="*/ 240383 w 1055915"/>
                <a:gd name="connsiteY223" fmla="*/ 334387 h 472247"/>
                <a:gd name="connsiteX224" fmla="*/ 240493 w 1055915"/>
                <a:gd name="connsiteY224" fmla="*/ 324715 h 472247"/>
                <a:gd name="connsiteX225" fmla="*/ 240731 w 1055915"/>
                <a:gd name="connsiteY225" fmla="*/ 315027 h 472247"/>
                <a:gd name="connsiteX226" fmla="*/ 229652 w 1055915"/>
                <a:gd name="connsiteY226" fmla="*/ 314790 h 472247"/>
                <a:gd name="connsiteX227" fmla="*/ 215191 w 1055915"/>
                <a:gd name="connsiteY227" fmla="*/ 314553 h 472247"/>
                <a:gd name="connsiteX228" fmla="*/ 200841 w 1055915"/>
                <a:gd name="connsiteY228" fmla="*/ 314205 h 472247"/>
                <a:gd name="connsiteX229" fmla="*/ 186506 w 1055915"/>
                <a:gd name="connsiteY229" fmla="*/ 313858 h 472247"/>
                <a:gd name="connsiteX230" fmla="*/ 172156 w 1055915"/>
                <a:gd name="connsiteY230" fmla="*/ 313636 h 472247"/>
                <a:gd name="connsiteX231" fmla="*/ 157822 w 1055915"/>
                <a:gd name="connsiteY231" fmla="*/ 313273 h 472247"/>
                <a:gd name="connsiteX232" fmla="*/ 143471 w 1055915"/>
                <a:gd name="connsiteY232" fmla="*/ 312925 h 472247"/>
                <a:gd name="connsiteX233" fmla="*/ 129121 w 1055915"/>
                <a:gd name="connsiteY233" fmla="*/ 312467 h 472247"/>
                <a:gd name="connsiteX234" fmla="*/ 114771 w 1055915"/>
                <a:gd name="connsiteY234" fmla="*/ 312119 h 472247"/>
                <a:gd name="connsiteX235" fmla="*/ 100420 w 1055915"/>
                <a:gd name="connsiteY235" fmla="*/ 311645 h 472247"/>
                <a:gd name="connsiteX236" fmla="*/ 86070 w 1055915"/>
                <a:gd name="connsiteY236" fmla="*/ 311297 h 472247"/>
                <a:gd name="connsiteX237" fmla="*/ 71720 w 1055915"/>
                <a:gd name="connsiteY237" fmla="*/ 310839 h 472247"/>
                <a:gd name="connsiteX238" fmla="*/ 57385 w 1055915"/>
                <a:gd name="connsiteY238" fmla="*/ 310365 h 472247"/>
                <a:gd name="connsiteX239" fmla="*/ 43035 w 1055915"/>
                <a:gd name="connsiteY239" fmla="*/ 309890 h 472247"/>
                <a:gd name="connsiteX240" fmla="*/ 28700 w 1055915"/>
                <a:gd name="connsiteY240" fmla="*/ 309432 h 472247"/>
                <a:gd name="connsiteX241" fmla="*/ 14350 w 1055915"/>
                <a:gd name="connsiteY241" fmla="*/ 308958 h 472247"/>
                <a:gd name="connsiteX242" fmla="*/ 0 w 1055915"/>
                <a:gd name="connsiteY242" fmla="*/ 308373 h 472247"/>
                <a:gd name="connsiteX243" fmla="*/ 711 w 1055915"/>
                <a:gd name="connsiteY243" fmla="*/ 289139 h 472247"/>
                <a:gd name="connsiteX244" fmla="*/ 1406 w 1055915"/>
                <a:gd name="connsiteY244" fmla="*/ 269764 h 472247"/>
                <a:gd name="connsiteX245" fmla="*/ 1991 w 1055915"/>
                <a:gd name="connsiteY245" fmla="*/ 250404 h 472247"/>
                <a:gd name="connsiteX246" fmla="*/ 2687 w 1055915"/>
                <a:gd name="connsiteY246" fmla="*/ 231043 h 472247"/>
                <a:gd name="connsiteX247" fmla="*/ 3272 w 1055915"/>
                <a:gd name="connsiteY247" fmla="*/ 211793 h 472247"/>
                <a:gd name="connsiteX248" fmla="*/ 3967 w 1055915"/>
                <a:gd name="connsiteY248" fmla="*/ 192433 h 472247"/>
                <a:gd name="connsiteX249" fmla="*/ 4551 w 1055915"/>
                <a:gd name="connsiteY249" fmla="*/ 173200 h 472247"/>
                <a:gd name="connsiteX250" fmla="*/ 5247 w 1055915"/>
                <a:gd name="connsiteY250" fmla="*/ 153950 h 472247"/>
                <a:gd name="connsiteX251" fmla="*/ 5832 w 1055915"/>
                <a:gd name="connsiteY251" fmla="*/ 134589 h 472247"/>
                <a:gd name="connsiteX252" fmla="*/ 6527 w 1055915"/>
                <a:gd name="connsiteY252" fmla="*/ 115356 h 472247"/>
                <a:gd name="connsiteX253" fmla="*/ 7112 w 1055915"/>
                <a:gd name="connsiteY253" fmla="*/ 96090 h 472247"/>
                <a:gd name="connsiteX254" fmla="*/ 7807 w 1055915"/>
                <a:gd name="connsiteY254" fmla="*/ 76857 h 472247"/>
                <a:gd name="connsiteX255" fmla="*/ 8518 w 1055915"/>
                <a:gd name="connsiteY255" fmla="*/ 57607 h 472247"/>
                <a:gd name="connsiteX256" fmla="*/ 9103 w 1055915"/>
                <a:gd name="connsiteY256" fmla="*/ 38373 h 472247"/>
                <a:gd name="connsiteX257" fmla="*/ 9799 w 1055915"/>
                <a:gd name="connsiteY257" fmla="*/ 19234 h 472247"/>
                <a:gd name="connsiteX258" fmla="*/ 10384 w 1055915"/>
                <a:gd name="connsiteY258" fmla="*/ 0 h 472247"/>
                <a:gd name="connsiteX259" fmla="*/ 30439 w 1055915"/>
                <a:gd name="connsiteY259" fmla="*/ 696 h 472247"/>
                <a:gd name="connsiteX260" fmla="*/ 50495 w 1055915"/>
                <a:gd name="connsiteY260" fmla="*/ 1391 h 472247"/>
                <a:gd name="connsiteX261" fmla="*/ 70566 w 1055915"/>
                <a:gd name="connsiteY261" fmla="*/ 2087 h 472247"/>
                <a:gd name="connsiteX262" fmla="*/ 90638 w 1055915"/>
                <a:gd name="connsiteY262" fmla="*/ 2672 h 472247"/>
                <a:gd name="connsiteX263" fmla="*/ 110677 w 1055915"/>
                <a:gd name="connsiteY263" fmla="*/ 3256 h 472247"/>
                <a:gd name="connsiteX264" fmla="*/ 130749 w 1055915"/>
                <a:gd name="connsiteY264" fmla="*/ 3841 h 472247"/>
                <a:gd name="connsiteX265" fmla="*/ 150804 w 1055915"/>
                <a:gd name="connsiteY265" fmla="*/ 4299 h 472247"/>
                <a:gd name="connsiteX266" fmla="*/ 170876 w 1055915"/>
                <a:gd name="connsiteY266" fmla="*/ 4884 h 472247"/>
                <a:gd name="connsiteX267" fmla="*/ 190932 w 1055915"/>
                <a:gd name="connsiteY267" fmla="*/ 5358 h 472247"/>
                <a:gd name="connsiteX268" fmla="*/ 211003 w 1055915"/>
                <a:gd name="connsiteY268" fmla="*/ 5706 h 472247"/>
                <a:gd name="connsiteX269" fmla="*/ 231058 w 1055915"/>
                <a:gd name="connsiteY269" fmla="*/ 6164 h 472247"/>
                <a:gd name="connsiteX270" fmla="*/ 251114 w 1055915"/>
                <a:gd name="connsiteY270" fmla="*/ 6512 h 472247"/>
                <a:gd name="connsiteX271" fmla="*/ 271186 w 1055915"/>
                <a:gd name="connsiteY271" fmla="*/ 6860 h 472247"/>
                <a:gd name="connsiteX272" fmla="*/ 291241 w 1055915"/>
                <a:gd name="connsiteY272" fmla="*/ 7207 h 472247"/>
                <a:gd name="connsiteX273" fmla="*/ 311297 w 1055915"/>
                <a:gd name="connsiteY273" fmla="*/ 7445 h 472247"/>
                <a:gd name="connsiteX274" fmla="*/ 331368 w 1055915"/>
                <a:gd name="connsiteY274" fmla="*/ 7697 h 472247"/>
                <a:gd name="connsiteX275" fmla="*/ 351440 w 1055915"/>
                <a:gd name="connsiteY275" fmla="*/ 7918 h 472247"/>
                <a:gd name="connsiteX276" fmla="*/ 371480 w 1055915"/>
                <a:gd name="connsiteY276" fmla="*/ 8155 h 472247"/>
                <a:gd name="connsiteX277" fmla="*/ 391551 w 1055915"/>
                <a:gd name="connsiteY277" fmla="*/ 8282 h 472247"/>
                <a:gd name="connsiteX278" fmla="*/ 411606 w 1055915"/>
                <a:gd name="connsiteY278" fmla="*/ 8377 h 472247"/>
                <a:gd name="connsiteX279" fmla="*/ 431678 w 1055915"/>
                <a:gd name="connsiteY279" fmla="*/ 8487 h 472247"/>
                <a:gd name="connsiteX280" fmla="*/ 451734 w 1055915"/>
                <a:gd name="connsiteY280" fmla="*/ 8614 h 472247"/>
                <a:gd name="connsiteX281" fmla="*/ 471789 w 1055915"/>
                <a:gd name="connsiteY281" fmla="*/ 8614 h 472247"/>
                <a:gd name="connsiteX282" fmla="*/ 491987 w 1055915"/>
                <a:gd name="connsiteY282" fmla="*/ 8614 h 472247"/>
                <a:gd name="connsiteX283" fmla="*/ 511916 w 1055915"/>
                <a:gd name="connsiteY283" fmla="*/ 8614 h 472247"/>
                <a:gd name="connsiteX284" fmla="*/ 532098 w 1055915"/>
                <a:gd name="connsiteY284" fmla="*/ 8487 h 472247"/>
                <a:gd name="connsiteX285" fmla="*/ 552154 w 1055915"/>
                <a:gd name="connsiteY285" fmla="*/ 8487 h 472247"/>
                <a:gd name="connsiteX286" fmla="*/ 572225 w 1055915"/>
                <a:gd name="connsiteY286" fmla="*/ 8377 h 472247"/>
                <a:gd name="connsiteX287" fmla="*/ 592281 w 1055915"/>
                <a:gd name="connsiteY287" fmla="*/ 8155 h 472247"/>
                <a:gd name="connsiteX288" fmla="*/ 612352 w 1055915"/>
                <a:gd name="connsiteY288" fmla="*/ 8045 h 472247"/>
                <a:gd name="connsiteX289" fmla="*/ 632408 w 1055915"/>
                <a:gd name="connsiteY289" fmla="*/ 7808 h 472247"/>
                <a:gd name="connsiteX290" fmla="*/ 652464 w 1055915"/>
                <a:gd name="connsiteY290" fmla="*/ 7570 h 472247"/>
                <a:gd name="connsiteX291" fmla="*/ 662626 w 1055915"/>
                <a:gd name="connsiteY291" fmla="*/ 7445 h 472247"/>
                <a:gd name="connsiteX292" fmla="*/ 663321 w 1055915"/>
                <a:gd name="connsiteY292" fmla="*/ 7445 h 472247"/>
                <a:gd name="connsiteX293" fmla="*/ 663669 w 1055915"/>
                <a:gd name="connsiteY293" fmla="*/ 7697 h 472247"/>
                <a:gd name="connsiteX294" fmla="*/ 666118 w 1055915"/>
                <a:gd name="connsiteY294" fmla="*/ 10479 h 472247"/>
                <a:gd name="connsiteX295" fmla="*/ 666924 w 1055915"/>
                <a:gd name="connsiteY295" fmla="*/ 11316 h 472247"/>
                <a:gd name="connsiteX296" fmla="*/ 679410 w 1055915"/>
                <a:gd name="connsiteY296" fmla="*/ 18997 h 472247"/>
                <a:gd name="connsiteX297" fmla="*/ 680232 w 1055915"/>
                <a:gd name="connsiteY297" fmla="*/ 19108 h 472247"/>
                <a:gd name="connsiteX298" fmla="*/ 681623 w 1055915"/>
                <a:gd name="connsiteY298" fmla="*/ 19234 h 472247"/>
                <a:gd name="connsiteX299" fmla="*/ 682207 w 1055915"/>
                <a:gd name="connsiteY299" fmla="*/ 19345 h 472247"/>
                <a:gd name="connsiteX300" fmla="*/ 687233 w 1055915"/>
                <a:gd name="connsiteY300" fmla="*/ 22506 h 472247"/>
                <a:gd name="connsiteX301" fmla="*/ 692132 w 1055915"/>
                <a:gd name="connsiteY301" fmla="*/ 26583 h 472247"/>
                <a:gd name="connsiteX302" fmla="*/ 708569 w 1055915"/>
                <a:gd name="connsiteY302" fmla="*/ 33110 h 472247"/>
                <a:gd name="connsiteX303" fmla="*/ 709723 w 1055915"/>
                <a:gd name="connsiteY303" fmla="*/ 34406 h 472247"/>
                <a:gd name="connsiteX304" fmla="*/ 710323 w 1055915"/>
                <a:gd name="connsiteY304" fmla="*/ 36145 h 472247"/>
                <a:gd name="connsiteX305" fmla="*/ 711714 w 1055915"/>
                <a:gd name="connsiteY305" fmla="*/ 37093 h 472247"/>
                <a:gd name="connsiteX306" fmla="*/ 720216 w 1055915"/>
                <a:gd name="connsiteY306" fmla="*/ 39764 h 472247"/>
                <a:gd name="connsiteX307" fmla="*/ 723361 w 1055915"/>
                <a:gd name="connsiteY307" fmla="*/ 40001 h 472247"/>
                <a:gd name="connsiteX308" fmla="*/ 726538 w 1055915"/>
                <a:gd name="connsiteY308" fmla="*/ 39653 h 472247"/>
                <a:gd name="connsiteX309" fmla="*/ 727929 w 1055915"/>
                <a:gd name="connsiteY309" fmla="*/ 38958 h 472247"/>
                <a:gd name="connsiteX310" fmla="*/ 730268 w 1055915"/>
                <a:gd name="connsiteY310" fmla="*/ 36856 h 472247"/>
                <a:gd name="connsiteX311" fmla="*/ 730963 w 1055915"/>
                <a:gd name="connsiteY311" fmla="*/ 36381 h 472247"/>
                <a:gd name="connsiteX312" fmla="*/ 731422 w 1055915"/>
                <a:gd name="connsiteY312" fmla="*/ 35686 h 472247"/>
                <a:gd name="connsiteX313" fmla="*/ 732828 w 1055915"/>
                <a:gd name="connsiteY313" fmla="*/ 31593 h 472247"/>
                <a:gd name="connsiteX314" fmla="*/ 733176 w 1055915"/>
                <a:gd name="connsiteY314" fmla="*/ 29491 h 472247"/>
                <a:gd name="connsiteX315" fmla="*/ 734219 w 1055915"/>
                <a:gd name="connsiteY315" fmla="*/ 28211 h 472247"/>
                <a:gd name="connsiteX316" fmla="*/ 735499 w 1055915"/>
                <a:gd name="connsiteY316" fmla="*/ 27279 h 472247"/>
                <a:gd name="connsiteX317" fmla="*/ 736890 w 1055915"/>
                <a:gd name="connsiteY317" fmla="*/ 26710 h 472247"/>
                <a:gd name="connsiteX318" fmla="*/ 739830 w 1055915"/>
                <a:gd name="connsiteY318" fmla="*/ 25888 h 472247"/>
                <a:gd name="connsiteX319" fmla="*/ 747858 w 1055915"/>
                <a:gd name="connsiteY319" fmla="*/ 27642 h 472247"/>
                <a:gd name="connsiteX320" fmla="*/ 752663 w 1055915"/>
                <a:gd name="connsiteY320" fmla="*/ 26362 h 472247"/>
                <a:gd name="connsiteX321" fmla="*/ 754180 w 1055915"/>
                <a:gd name="connsiteY321" fmla="*/ 26583 h 472247"/>
                <a:gd name="connsiteX322" fmla="*/ 756614 w 1055915"/>
                <a:gd name="connsiteY322" fmla="*/ 27990 h 472247"/>
                <a:gd name="connsiteX323" fmla="*/ 758020 w 1055915"/>
                <a:gd name="connsiteY323" fmla="*/ 28448 h 472247"/>
                <a:gd name="connsiteX324" fmla="*/ 760818 w 1055915"/>
                <a:gd name="connsiteY324" fmla="*/ 28211 h 472247"/>
                <a:gd name="connsiteX325" fmla="*/ 765369 w 1055915"/>
                <a:gd name="connsiteY325" fmla="*/ 25777 h 472247"/>
                <a:gd name="connsiteX326" fmla="*/ 767929 w 1055915"/>
                <a:gd name="connsiteY326" fmla="*/ 25066 h 472247"/>
                <a:gd name="connsiteX327" fmla="*/ 776559 w 1055915"/>
                <a:gd name="connsiteY327" fmla="*/ 26931 h 472247"/>
                <a:gd name="connsiteX328" fmla="*/ 779720 w 1055915"/>
                <a:gd name="connsiteY328" fmla="*/ 26931 h 472247"/>
                <a:gd name="connsiteX329" fmla="*/ 803173 w 1055915"/>
                <a:gd name="connsiteY329" fmla="*/ 22158 h 472247"/>
                <a:gd name="connsiteX330" fmla="*/ 806081 w 1055915"/>
                <a:gd name="connsiteY330" fmla="*/ 22506 h 472247"/>
                <a:gd name="connsiteX331" fmla="*/ 808531 w 1055915"/>
                <a:gd name="connsiteY331" fmla="*/ 23659 h 472247"/>
                <a:gd name="connsiteX332" fmla="*/ 810617 w 1055915"/>
                <a:gd name="connsiteY332" fmla="*/ 25430 h 472247"/>
                <a:gd name="connsiteX333" fmla="*/ 814236 w 1055915"/>
                <a:gd name="connsiteY333" fmla="*/ 29854 h 472247"/>
                <a:gd name="connsiteX334" fmla="*/ 818677 w 1055915"/>
                <a:gd name="connsiteY334" fmla="*/ 33584 h 472247"/>
                <a:gd name="connsiteX335" fmla="*/ 821237 w 1055915"/>
                <a:gd name="connsiteY335" fmla="*/ 35339 h 472247"/>
                <a:gd name="connsiteX336" fmla="*/ 824035 w 1055915"/>
                <a:gd name="connsiteY336" fmla="*/ 36619 h 472247"/>
                <a:gd name="connsiteX337" fmla="*/ 826832 w 1055915"/>
                <a:gd name="connsiteY337" fmla="*/ 37203 h 472247"/>
                <a:gd name="connsiteX338" fmla="*/ 833028 w 1055915"/>
                <a:gd name="connsiteY338" fmla="*/ 37203 h 472247"/>
                <a:gd name="connsiteX339" fmla="*/ 834181 w 1055915"/>
                <a:gd name="connsiteY339" fmla="*/ 37535 h 472247"/>
                <a:gd name="connsiteX340" fmla="*/ 836868 w 1055915"/>
                <a:gd name="connsiteY340" fmla="*/ 38832 h 472247"/>
                <a:gd name="connsiteX341" fmla="*/ 840013 w 1055915"/>
                <a:gd name="connsiteY341" fmla="*/ 39417 h 472247"/>
                <a:gd name="connsiteX342" fmla="*/ 841167 w 1055915"/>
                <a:gd name="connsiteY342" fmla="*/ 40112 h 472247"/>
                <a:gd name="connsiteX343" fmla="*/ 841988 w 1055915"/>
                <a:gd name="connsiteY343" fmla="*/ 41171 h 472247"/>
                <a:gd name="connsiteX344" fmla="*/ 843284 w 1055915"/>
                <a:gd name="connsiteY344" fmla="*/ 42214 h 472247"/>
                <a:gd name="connsiteX345" fmla="*/ 845497 w 1055915"/>
                <a:gd name="connsiteY345" fmla="*/ 42909 h 472247"/>
                <a:gd name="connsiteX346" fmla="*/ 856117 w 1055915"/>
                <a:gd name="connsiteY346" fmla="*/ 43383 h 472247"/>
                <a:gd name="connsiteX347" fmla="*/ 858330 w 1055915"/>
                <a:gd name="connsiteY347" fmla="*/ 44537 h 472247"/>
                <a:gd name="connsiteX348" fmla="*/ 859958 w 1055915"/>
                <a:gd name="connsiteY348" fmla="*/ 46165 h 472247"/>
                <a:gd name="connsiteX349" fmla="*/ 861238 w 1055915"/>
                <a:gd name="connsiteY349" fmla="*/ 48046 h 472247"/>
                <a:gd name="connsiteX350" fmla="*/ 862060 w 1055915"/>
                <a:gd name="connsiteY350" fmla="*/ 49436 h 472247"/>
                <a:gd name="connsiteX351" fmla="*/ 862518 w 1055915"/>
                <a:gd name="connsiteY351" fmla="*/ 50495 h 472247"/>
                <a:gd name="connsiteX352" fmla="*/ 863229 w 1055915"/>
                <a:gd name="connsiteY352" fmla="*/ 51317 h 472247"/>
                <a:gd name="connsiteX353" fmla="*/ 864620 w 1055915"/>
                <a:gd name="connsiteY353" fmla="*/ 52139 h 472247"/>
                <a:gd name="connsiteX354" fmla="*/ 866137 w 1055915"/>
                <a:gd name="connsiteY354" fmla="*/ 52360 h 472247"/>
                <a:gd name="connsiteX355" fmla="*/ 871052 w 1055915"/>
                <a:gd name="connsiteY355" fmla="*/ 51902 h 472247"/>
                <a:gd name="connsiteX356" fmla="*/ 872333 w 1055915"/>
                <a:gd name="connsiteY356" fmla="*/ 52012 h 472247"/>
                <a:gd name="connsiteX357" fmla="*/ 873960 w 1055915"/>
                <a:gd name="connsiteY357" fmla="*/ 52487 h 472247"/>
                <a:gd name="connsiteX358" fmla="*/ 875351 w 1055915"/>
                <a:gd name="connsiteY358" fmla="*/ 53292 h 472247"/>
                <a:gd name="connsiteX359" fmla="*/ 876047 w 1055915"/>
                <a:gd name="connsiteY359" fmla="*/ 54462 h 472247"/>
                <a:gd name="connsiteX360" fmla="*/ 875699 w 1055915"/>
                <a:gd name="connsiteY360" fmla="*/ 55853 h 472247"/>
                <a:gd name="connsiteX361" fmla="*/ 875003 w 1055915"/>
                <a:gd name="connsiteY361" fmla="*/ 56912 h 472247"/>
                <a:gd name="connsiteX362" fmla="*/ 874419 w 1055915"/>
                <a:gd name="connsiteY362" fmla="*/ 58192 h 472247"/>
                <a:gd name="connsiteX363" fmla="*/ 874545 w 1055915"/>
                <a:gd name="connsiteY363" fmla="*/ 60183 h 472247"/>
                <a:gd name="connsiteX364" fmla="*/ 876047 w 1055915"/>
                <a:gd name="connsiteY364" fmla="*/ 62032 h 472247"/>
                <a:gd name="connsiteX365" fmla="*/ 880946 w 1055915"/>
                <a:gd name="connsiteY365" fmla="*/ 65541 h 472247"/>
                <a:gd name="connsiteX366" fmla="*/ 882131 w 1055915"/>
                <a:gd name="connsiteY366" fmla="*/ 67990 h 472247"/>
                <a:gd name="connsiteX367" fmla="*/ 882716 w 1055915"/>
                <a:gd name="connsiteY367" fmla="*/ 70899 h 472247"/>
                <a:gd name="connsiteX368" fmla="*/ 883996 w 1055915"/>
                <a:gd name="connsiteY368" fmla="*/ 72889 h 472247"/>
                <a:gd name="connsiteX369" fmla="*/ 886082 w 1055915"/>
                <a:gd name="connsiteY369" fmla="*/ 74170 h 472247"/>
                <a:gd name="connsiteX370" fmla="*/ 901476 w 1055915"/>
                <a:gd name="connsiteY370" fmla="*/ 76161 h 47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055915" h="472247">
                  <a:moveTo>
                    <a:pt x="901476" y="76161"/>
                  </a:moveTo>
                  <a:lnTo>
                    <a:pt x="906723" y="76857"/>
                  </a:lnTo>
                  <a:lnTo>
                    <a:pt x="909536" y="77679"/>
                  </a:lnTo>
                  <a:lnTo>
                    <a:pt x="911638" y="79196"/>
                  </a:lnTo>
                  <a:lnTo>
                    <a:pt x="913503" y="85470"/>
                  </a:lnTo>
                  <a:lnTo>
                    <a:pt x="912096" y="92250"/>
                  </a:lnTo>
                  <a:lnTo>
                    <a:pt x="911748" y="98793"/>
                  </a:lnTo>
                  <a:lnTo>
                    <a:pt x="915826" y="103455"/>
                  </a:lnTo>
                  <a:lnTo>
                    <a:pt x="916063" y="105905"/>
                  </a:lnTo>
                  <a:lnTo>
                    <a:pt x="917801" y="107185"/>
                  </a:lnTo>
                  <a:lnTo>
                    <a:pt x="919192" y="109161"/>
                  </a:lnTo>
                  <a:lnTo>
                    <a:pt x="919904" y="111737"/>
                  </a:lnTo>
                  <a:lnTo>
                    <a:pt x="920251" y="115356"/>
                  </a:lnTo>
                  <a:lnTo>
                    <a:pt x="919777" y="118263"/>
                  </a:lnTo>
                  <a:lnTo>
                    <a:pt x="918844" y="120934"/>
                  </a:lnTo>
                  <a:lnTo>
                    <a:pt x="918497" y="123732"/>
                  </a:lnTo>
                  <a:lnTo>
                    <a:pt x="919777" y="127478"/>
                  </a:lnTo>
                  <a:lnTo>
                    <a:pt x="921547" y="129817"/>
                  </a:lnTo>
                  <a:lnTo>
                    <a:pt x="925625" y="132250"/>
                  </a:lnTo>
                  <a:lnTo>
                    <a:pt x="927837" y="134116"/>
                  </a:lnTo>
                  <a:lnTo>
                    <a:pt x="929244" y="136675"/>
                  </a:lnTo>
                  <a:lnTo>
                    <a:pt x="929465" y="139599"/>
                  </a:lnTo>
                  <a:lnTo>
                    <a:pt x="929591" y="142760"/>
                  </a:lnTo>
                  <a:lnTo>
                    <a:pt x="930161" y="146253"/>
                  </a:lnTo>
                  <a:lnTo>
                    <a:pt x="933685" y="150552"/>
                  </a:lnTo>
                  <a:lnTo>
                    <a:pt x="938695" y="153254"/>
                  </a:lnTo>
                  <a:lnTo>
                    <a:pt x="943120" y="156526"/>
                  </a:lnTo>
                  <a:lnTo>
                    <a:pt x="944748" y="162690"/>
                  </a:lnTo>
                  <a:lnTo>
                    <a:pt x="944400" y="164096"/>
                  </a:lnTo>
                  <a:lnTo>
                    <a:pt x="943231" y="167257"/>
                  </a:lnTo>
                  <a:lnTo>
                    <a:pt x="943231" y="168995"/>
                  </a:lnTo>
                  <a:lnTo>
                    <a:pt x="943689" y="170402"/>
                  </a:lnTo>
                  <a:lnTo>
                    <a:pt x="945791" y="174369"/>
                  </a:lnTo>
                  <a:lnTo>
                    <a:pt x="946265" y="175285"/>
                  </a:lnTo>
                  <a:lnTo>
                    <a:pt x="953614" y="182302"/>
                  </a:lnTo>
                  <a:lnTo>
                    <a:pt x="954894" y="185795"/>
                  </a:lnTo>
                  <a:lnTo>
                    <a:pt x="954546" y="188814"/>
                  </a:lnTo>
                  <a:lnTo>
                    <a:pt x="953614" y="191627"/>
                  </a:lnTo>
                  <a:lnTo>
                    <a:pt x="953156" y="194551"/>
                  </a:lnTo>
                  <a:lnTo>
                    <a:pt x="953377" y="196637"/>
                  </a:lnTo>
                  <a:lnTo>
                    <a:pt x="953614" y="197459"/>
                  </a:lnTo>
                  <a:lnTo>
                    <a:pt x="953266" y="198265"/>
                  </a:lnTo>
                  <a:lnTo>
                    <a:pt x="952097" y="199909"/>
                  </a:lnTo>
                  <a:lnTo>
                    <a:pt x="951401" y="201189"/>
                  </a:lnTo>
                  <a:lnTo>
                    <a:pt x="951054" y="202343"/>
                  </a:lnTo>
                  <a:lnTo>
                    <a:pt x="951291" y="208886"/>
                  </a:lnTo>
                  <a:lnTo>
                    <a:pt x="951749" y="212378"/>
                  </a:lnTo>
                  <a:lnTo>
                    <a:pt x="952682" y="215065"/>
                  </a:lnTo>
                  <a:lnTo>
                    <a:pt x="954436" y="216250"/>
                  </a:lnTo>
                  <a:lnTo>
                    <a:pt x="954436" y="217515"/>
                  </a:lnTo>
                  <a:lnTo>
                    <a:pt x="953851" y="220676"/>
                  </a:lnTo>
                  <a:lnTo>
                    <a:pt x="954088" y="223820"/>
                  </a:lnTo>
                  <a:lnTo>
                    <a:pt x="956759" y="225559"/>
                  </a:lnTo>
                  <a:lnTo>
                    <a:pt x="958150" y="225449"/>
                  </a:lnTo>
                  <a:lnTo>
                    <a:pt x="960505" y="223820"/>
                  </a:lnTo>
                  <a:lnTo>
                    <a:pt x="961563" y="223473"/>
                  </a:lnTo>
                  <a:lnTo>
                    <a:pt x="963065" y="223820"/>
                  </a:lnTo>
                  <a:lnTo>
                    <a:pt x="964582" y="224864"/>
                  </a:lnTo>
                  <a:lnTo>
                    <a:pt x="965514" y="225907"/>
                  </a:lnTo>
                  <a:lnTo>
                    <a:pt x="965404" y="226396"/>
                  </a:lnTo>
                  <a:lnTo>
                    <a:pt x="964819" y="227076"/>
                  </a:lnTo>
                  <a:lnTo>
                    <a:pt x="964235" y="228941"/>
                  </a:lnTo>
                  <a:lnTo>
                    <a:pt x="963776" y="230932"/>
                  </a:lnTo>
                  <a:lnTo>
                    <a:pt x="963539" y="232449"/>
                  </a:lnTo>
                  <a:lnTo>
                    <a:pt x="964345" y="234204"/>
                  </a:lnTo>
                  <a:lnTo>
                    <a:pt x="965973" y="235136"/>
                  </a:lnTo>
                  <a:lnTo>
                    <a:pt x="970872" y="236069"/>
                  </a:lnTo>
                  <a:lnTo>
                    <a:pt x="971915" y="235942"/>
                  </a:lnTo>
                  <a:lnTo>
                    <a:pt x="972737" y="236290"/>
                  </a:lnTo>
                  <a:lnTo>
                    <a:pt x="973575" y="237807"/>
                  </a:lnTo>
                  <a:lnTo>
                    <a:pt x="972611" y="244224"/>
                  </a:lnTo>
                  <a:lnTo>
                    <a:pt x="972611" y="245978"/>
                  </a:lnTo>
                  <a:lnTo>
                    <a:pt x="970177" y="255887"/>
                  </a:lnTo>
                  <a:lnTo>
                    <a:pt x="972153" y="256946"/>
                  </a:lnTo>
                  <a:lnTo>
                    <a:pt x="977652" y="258590"/>
                  </a:lnTo>
                  <a:lnTo>
                    <a:pt x="979738" y="258811"/>
                  </a:lnTo>
                  <a:lnTo>
                    <a:pt x="980908" y="260091"/>
                  </a:lnTo>
                  <a:lnTo>
                    <a:pt x="979280" y="263236"/>
                  </a:lnTo>
                  <a:lnTo>
                    <a:pt x="976831" y="266145"/>
                  </a:lnTo>
                  <a:lnTo>
                    <a:pt x="975550" y="266840"/>
                  </a:lnTo>
                  <a:lnTo>
                    <a:pt x="974855" y="273509"/>
                  </a:lnTo>
                  <a:lnTo>
                    <a:pt x="974965" y="276069"/>
                  </a:lnTo>
                  <a:lnTo>
                    <a:pt x="976720" y="277934"/>
                  </a:lnTo>
                  <a:lnTo>
                    <a:pt x="982188" y="279452"/>
                  </a:lnTo>
                  <a:lnTo>
                    <a:pt x="983816" y="280605"/>
                  </a:lnTo>
                  <a:lnTo>
                    <a:pt x="981019" y="282012"/>
                  </a:lnTo>
                  <a:lnTo>
                    <a:pt x="981714" y="284367"/>
                  </a:lnTo>
                  <a:lnTo>
                    <a:pt x="982188" y="289361"/>
                  </a:lnTo>
                  <a:lnTo>
                    <a:pt x="982994" y="291478"/>
                  </a:lnTo>
                  <a:lnTo>
                    <a:pt x="981493" y="295903"/>
                  </a:lnTo>
                  <a:lnTo>
                    <a:pt x="980797" y="296947"/>
                  </a:lnTo>
                  <a:lnTo>
                    <a:pt x="980797" y="297895"/>
                  </a:lnTo>
                  <a:lnTo>
                    <a:pt x="981366" y="298243"/>
                  </a:lnTo>
                  <a:lnTo>
                    <a:pt x="981714" y="298701"/>
                  </a:lnTo>
                  <a:lnTo>
                    <a:pt x="981951" y="299286"/>
                  </a:lnTo>
                  <a:lnTo>
                    <a:pt x="982425" y="300108"/>
                  </a:lnTo>
                  <a:lnTo>
                    <a:pt x="983121" y="301261"/>
                  </a:lnTo>
                  <a:lnTo>
                    <a:pt x="982773" y="302083"/>
                  </a:lnTo>
                  <a:lnTo>
                    <a:pt x="982077" y="302889"/>
                  </a:lnTo>
                  <a:lnTo>
                    <a:pt x="981840" y="304296"/>
                  </a:lnTo>
                  <a:lnTo>
                    <a:pt x="982536" y="306034"/>
                  </a:lnTo>
                  <a:lnTo>
                    <a:pt x="983579" y="307219"/>
                  </a:lnTo>
                  <a:lnTo>
                    <a:pt x="985791" y="308848"/>
                  </a:lnTo>
                  <a:lnTo>
                    <a:pt x="986629" y="310491"/>
                  </a:lnTo>
                  <a:lnTo>
                    <a:pt x="986756" y="311992"/>
                  </a:lnTo>
                  <a:lnTo>
                    <a:pt x="986408" y="315264"/>
                  </a:lnTo>
                  <a:lnTo>
                    <a:pt x="986629" y="317255"/>
                  </a:lnTo>
                  <a:lnTo>
                    <a:pt x="988257" y="320969"/>
                  </a:lnTo>
                  <a:lnTo>
                    <a:pt x="988842" y="324826"/>
                  </a:lnTo>
                  <a:lnTo>
                    <a:pt x="988257" y="327860"/>
                  </a:lnTo>
                  <a:lnTo>
                    <a:pt x="987451" y="330768"/>
                  </a:lnTo>
                  <a:lnTo>
                    <a:pt x="987103" y="334387"/>
                  </a:lnTo>
                  <a:lnTo>
                    <a:pt x="987451" y="336268"/>
                  </a:lnTo>
                  <a:lnTo>
                    <a:pt x="988731" y="338243"/>
                  </a:lnTo>
                  <a:lnTo>
                    <a:pt x="988968" y="339523"/>
                  </a:lnTo>
                  <a:lnTo>
                    <a:pt x="986629" y="343379"/>
                  </a:lnTo>
                  <a:lnTo>
                    <a:pt x="984985" y="345229"/>
                  </a:lnTo>
                  <a:lnTo>
                    <a:pt x="984511" y="346051"/>
                  </a:lnTo>
                  <a:lnTo>
                    <a:pt x="984164" y="347679"/>
                  </a:lnTo>
                  <a:lnTo>
                    <a:pt x="984401" y="349907"/>
                  </a:lnTo>
                  <a:lnTo>
                    <a:pt x="984985" y="351076"/>
                  </a:lnTo>
                  <a:lnTo>
                    <a:pt x="985791" y="352120"/>
                  </a:lnTo>
                  <a:lnTo>
                    <a:pt x="986171" y="353510"/>
                  </a:lnTo>
                  <a:lnTo>
                    <a:pt x="987562" y="356071"/>
                  </a:lnTo>
                  <a:lnTo>
                    <a:pt x="994089" y="358410"/>
                  </a:lnTo>
                  <a:lnTo>
                    <a:pt x="996412" y="359927"/>
                  </a:lnTo>
                  <a:lnTo>
                    <a:pt x="997692" y="363325"/>
                  </a:lnTo>
                  <a:lnTo>
                    <a:pt x="997692" y="366691"/>
                  </a:lnTo>
                  <a:lnTo>
                    <a:pt x="997344" y="369251"/>
                  </a:lnTo>
                  <a:lnTo>
                    <a:pt x="996886" y="373344"/>
                  </a:lnTo>
                  <a:lnTo>
                    <a:pt x="997581" y="377312"/>
                  </a:lnTo>
                  <a:lnTo>
                    <a:pt x="999225" y="378718"/>
                  </a:lnTo>
                  <a:lnTo>
                    <a:pt x="1001675" y="379066"/>
                  </a:lnTo>
                  <a:lnTo>
                    <a:pt x="1004583" y="379999"/>
                  </a:lnTo>
                  <a:lnTo>
                    <a:pt x="1006574" y="381626"/>
                  </a:lnTo>
                  <a:lnTo>
                    <a:pt x="1006685" y="383365"/>
                  </a:lnTo>
                  <a:lnTo>
                    <a:pt x="1006337" y="385119"/>
                  </a:lnTo>
                  <a:lnTo>
                    <a:pt x="1006574" y="387347"/>
                  </a:lnTo>
                  <a:lnTo>
                    <a:pt x="1007728" y="389560"/>
                  </a:lnTo>
                  <a:lnTo>
                    <a:pt x="1009940" y="392120"/>
                  </a:lnTo>
                  <a:lnTo>
                    <a:pt x="1010999" y="394570"/>
                  </a:lnTo>
                  <a:lnTo>
                    <a:pt x="1011110" y="395502"/>
                  </a:lnTo>
                  <a:lnTo>
                    <a:pt x="1010999" y="397841"/>
                  </a:lnTo>
                  <a:lnTo>
                    <a:pt x="1011110" y="398884"/>
                  </a:lnTo>
                  <a:lnTo>
                    <a:pt x="1011695" y="400054"/>
                  </a:lnTo>
                  <a:lnTo>
                    <a:pt x="1013812" y="402977"/>
                  </a:lnTo>
                  <a:lnTo>
                    <a:pt x="1015440" y="407513"/>
                  </a:lnTo>
                  <a:lnTo>
                    <a:pt x="1015788" y="408098"/>
                  </a:lnTo>
                  <a:lnTo>
                    <a:pt x="1015203" y="409268"/>
                  </a:lnTo>
                  <a:lnTo>
                    <a:pt x="1014049" y="410437"/>
                  </a:lnTo>
                  <a:lnTo>
                    <a:pt x="1012532" y="411607"/>
                  </a:lnTo>
                  <a:lnTo>
                    <a:pt x="1013465" y="413583"/>
                  </a:lnTo>
                  <a:lnTo>
                    <a:pt x="1015440" y="413820"/>
                  </a:lnTo>
                  <a:lnTo>
                    <a:pt x="1017890" y="413345"/>
                  </a:lnTo>
                  <a:lnTo>
                    <a:pt x="1020102" y="413345"/>
                  </a:lnTo>
                  <a:lnTo>
                    <a:pt x="1022315" y="414752"/>
                  </a:lnTo>
                  <a:lnTo>
                    <a:pt x="1023595" y="416617"/>
                  </a:lnTo>
                  <a:lnTo>
                    <a:pt x="1024749" y="418719"/>
                  </a:lnTo>
                  <a:lnTo>
                    <a:pt x="1026298" y="420695"/>
                  </a:lnTo>
                  <a:lnTo>
                    <a:pt x="1028147" y="421516"/>
                  </a:lnTo>
                  <a:lnTo>
                    <a:pt x="1032572" y="421627"/>
                  </a:lnTo>
                  <a:lnTo>
                    <a:pt x="1034674" y="422322"/>
                  </a:lnTo>
                  <a:lnTo>
                    <a:pt x="1036065" y="423966"/>
                  </a:lnTo>
                  <a:lnTo>
                    <a:pt x="1035954" y="425941"/>
                  </a:lnTo>
                  <a:lnTo>
                    <a:pt x="1034216" y="429924"/>
                  </a:lnTo>
                  <a:lnTo>
                    <a:pt x="1037693" y="433875"/>
                  </a:lnTo>
                  <a:lnTo>
                    <a:pt x="1039463" y="436451"/>
                  </a:lnTo>
                  <a:lnTo>
                    <a:pt x="1040285" y="438663"/>
                  </a:lnTo>
                  <a:lnTo>
                    <a:pt x="1044251" y="442172"/>
                  </a:lnTo>
                  <a:lnTo>
                    <a:pt x="1044599" y="442868"/>
                  </a:lnTo>
                  <a:lnTo>
                    <a:pt x="1044251" y="444606"/>
                  </a:lnTo>
                  <a:lnTo>
                    <a:pt x="1043082" y="447514"/>
                  </a:lnTo>
                  <a:lnTo>
                    <a:pt x="1042734" y="451023"/>
                  </a:lnTo>
                  <a:lnTo>
                    <a:pt x="1043082" y="453709"/>
                  </a:lnTo>
                  <a:lnTo>
                    <a:pt x="1044599" y="455464"/>
                  </a:lnTo>
                  <a:lnTo>
                    <a:pt x="1050305" y="456270"/>
                  </a:lnTo>
                  <a:lnTo>
                    <a:pt x="1052422" y="457328"/>
                  </a:lnTo>
                  <a:lnTo>
                    <a:pt x="1055915" y="460126"/>
                  </a:lnTo>
                  <a:lnTo>
                    <a:pt x="1030249" y="461169"/>
                  </a:lnTo>
                  <a:lnTo>
                    <a:pt x="1004820" y="462212"/>
                  </a:lnTo>
                  <a:lnTo>
                    <a:pt x="979280" y="463160"/>
                  </a:lnTo>
                  <a:lnTo>
                    <a:pt x="953740" y="464093"/>
                  </a:lnTo>
                  <a:lnTo>
                    <a:pt x="928074" y="464899"/>
                  </a:lnTo>
                  <a:lnTo>
                    <a:pt x="902519" y="465737"/>
                  </a:lnTo>
                  <a:lnTo>
                    <a:pt x="876979" y="466542"/>
                  </a:lnTo>
                  <a:lnTo>
                    <a:pt x="851439" y="467238"/>
                  </a:lnTo>
                  <a:lnTo>
                    <a:pt x="825900" y="467949"/>
                  </a:lnTo>
                  <a:lnTo>
                    <a:pt x="800344" y="468518"/>
                  </a:lnTo>
                  <a:lnTo>
                    <a:pt x="774804" y="469103"/>
                  </a:lnTo>
                  <a:lnTo>
                    <a:pt x="749138" y="469688"/>
                  </a:lnTo>
                  <a:lnTo>
                    <a:pt x="723599" y="470162"/>
                  </a:lnTo>
                  <a:lnTo>
                    <a:pt x="698075" y="470510"/>
                  </a:lnTo>
                  <a:lnTo>
                    <a:pt x="672535" y="470967"/>
                  </a:lnTo>
                  <a:lnTo>
                    <a:pt x="646980" y="471315"/>
                  </a:lnTo>
                  <a:lnTo>
                    <a:pt x="621440" y="471552"/>
                  </a:lnTo>
                  <a:lnTo>
                    <a:pt x="595916" y="471789"/>
                  </a:lnTo>
                  <a:lnTo>
                    <a:pt x="570360" y="472011"/>
                  </a:lnTo>
                  <a:lnTo>
                    <a:pt x="544710" y="472137"/>
                  </a:lnTo>
                  <a:lnTo>
                    <a:pt x="519155" y="472248"/>
                  </a:lnTo>
                  <a:lnTo>
                    <a:pt x="493615" y="472248"/>
                  </a:lnTo>
                  <a:lnTo>
                    <a:pt x="468075" y="472248"/>
                  </a:lnTo>
                  <a:lnTo>
                    <a:pt x="442409" y="472137"/>
                  </a:lnTo>
                  <a:lnTo>
                    <a:pt x="416869" y="472011"/>
                  </a:lnTo>
                  <a:lnTo>
                    <a:pt x="391314" y="471900"/>
                  </a:lnTo>
                  <a:lnTo>
                    <a:pt x="365774" y="471663"/>
                  </a:lnTo>
                  <a:lnTo>
                    <a:pt x="340234" y="471442"/>
                  </a:lnTo>
                  <a:lnTo>
                    <a:pt x="314568" y="471205"/>
                  </a:lnTo>
                  <a:lnTo>
                    <a:pt x="289028" y="470857"/>
                  </a:lnTo>
                  <a:lnTo>
                    <a:pt x="263489" y="470383"/>
                  </a:lnTo>
                  <a:lnTo>
                    <a:pt x="237933" y="470035"/>
                  </a:lnTo>
                  <a:lnTo>
                    <a:pt x="238060" y="460237"/>
                  </a:lnTo>
                  <a:lnTo>
                    <a:pt x="238281" y="450565"/>
                  </a:lnTo>
                  <a:lnTo>
                    <a:pt x="238408" y="440892"/>
                  </a:lnTo>
                  <a:lnTo>
                    <a:pt x="238645" y="431204"/>
                  </a:lnTo>
                  <a:lnTo>
                    <a:pt x="238755" y="421516"/>
                  </a:lnTo>
                  <a:lnTo>
                    <a:pt x="238992" y="411844"/>
                  </a:lnTo>
                  <a:lnTo>
                    <a:pt x="239103" y="402156"/>
                  </a:lnTo>
                  <a:lnTo>
                    <a:pt x="239340" y="392468"/>
                  </a:lnTo>
                  <a:lnTo>
                    <a:pt x="239451" y="382780"/>
                  </a:lnTo>
                  <a:lnTo>
                    <a:pt x="239687" y="373107"/>
                  </a:lnTo>
                  <a:lnTo>
                    <a:pt x="239798" y="363436"/>
                  </a:lnTo>
                  <a:lnTo>
                    <a:pt x="240035" y="353747"/>
                  </a:lnTo>
                  <a:lnTo>
                    <a:pt x="240146" y="344059"/>
                  </a:lnTo>
                  <a:lnTo>
                    <a:pt x="240383" y="334387"/>
                  </a:lnTo>
                  <a:lnTo>
                    <a:pt x="240493" y="324715"/>
                  </a:lnTo>
                  <a:lnTo>
                    <a:pt x="240731" y="315027"/>
                  </a:lnTo>
                  <a:lnTo>
                    <a:pt x="229652" y="314790"/>
                  </a:lnTo>
                  <a:lnTo>
                    <a:pt x="215191" y="314553"/>
                  </a:lnTo>
                  <a:lnTo>
                    <a:pt x="200841" y="314205"/>
                  </a:lnTo>
                  <a:lnTo>
                    <a:pt x="186506" y="313858"/>
                  </a:lnTo>
                  <a:lnTo>
                    <a:pt x="172156" y="313636"/>
                  </a:lnTo>
                  <a:lnTo>
                    <a:pt x="157822" y="313273"/>
                  </a:lnTo>
                  <a:lnTo>
                    <a:pt x="143471" y="312925"/>
                  </a:lnTo>
                  <a:lnTo>
                    <a:pt x="129121" y="312467"/>
                  </a:lnTo>
                  <a:lnTo>
                    <a:pt x="114771" y="312119"/>
                  </a:lnTo>
                  <a:lnTo>
                    <a:pt x="100420" y="311645"/>
                  </a:lnTo>
                  <a:lnTo>
                    <a:pt x="86070" y="311297"/>
                  </a:lnTo>
                  <a:lnTo>
                    <a:pt x="71720" y="310839"/>
                  </a:lnTo>
                  <a:lnTo>
                    <a:pt x="57385" y="310365"/>
                  </a:lnTo>
                  <a:lnTo>
                    <a:pt x="43035" y="309890"/>
                  </a:lnTo>
                  <a:lnTo>
                    <a:pt x="28700" y="309432"/>
                  </a:lnTo>
                  <a:lnTo>
                    <a:pt x="14350" y="308958"/>
                  </a:lnTo>
                  <a:lnTo>
                    <a:pt x="0" y="308373"/>
                  </a:lnTo>
                  <a:lnTo>
                    <a:pt x="711" y="289139"/>
                  </a:lnTo>
                  <a:lnTo>
                    <a:pt x="1406" y="269764"/>
                  </a:lnTo>
                  <a:lnTo>
                    <a:pt x="1991" y="250404"/>
                  </a:lnTo>
                  <a:lnTo>
                    <a:pt x="2687" y="231043"/>
                  </a:lnTo>
                  <a:lnTo>
                    <a:pt x="3272" y="211793"/>
                  </a:lnTo>
                  <a:lnTo>
                    <a:pt x="3967" y="192433"/>
                  </a:lnTo>
                  <a:lnTo>
                    <a:pt x="4551" y="173200"/>
                  </a:lnTo>
                  <a:lnTo>
                    <a:pt x="5247" y="153950"/>
                  </a:lnTo>
                  <a:lnTo>
                    <a:pt x="5832" y="134589"/>
                  </a:lnTo>
                  <a:lnTo>
                    <a:pt x="6527" y="115356"/>
                  </a:lnTo>
                  <a:lnTo>
                    <a:pt x="7112" y="96090"/>
                  </a:lnTo>
                  <a:lnTo>
                    <a:pt x="7807" y="76857"/>
                  </a:lnTo>
                  <a:lnTo>
                    <a:pt x="8518" y="57607"/>
                  </a:lnTo>
                  <a:lnTo>
                    <a:pt x="9103" y="38373"/>
                  </a:lnTo>
                  <a:lnTo>
                    <a:pt x="9799" y="19234"/>
                  </a:lnTo>
                  <a:lnTo>
                    <a:pt x="10384" y="0"/>
                  </a:lnTo>
                  <a:lnTo>
                    <a:pt x="30439" y="696"/>
                  </a:lnTo>
                  <a:lnTo>
                    <a:pt x="50495" y="1391"/>
                  </a:lnTo>
                  <a:lnTo>
                    <a:pt x="70566" y="2087"/>
                  </a:lnTo>
                  <a:lnTo>
                    <a:pt x="90638" y="2672"/>
                  </a:lnTo>
                  <a:lnTo>
                    <a:pt x="110677" y="3256"/>
                  </a:lnTo>
                  <a:lnTo>
                    <a:pt x="130749" y="3841"/>
                  </a:lnTo>
                  <a:lnTo>
                    <a:pt x="150804" y="4299"/>
                  </a:lnTo>
                  <a:lnTo>
                    <a:pt x="170876" y="4884"/>
                  </a:lnTo>
                  <a:lnTo>
                    <a:pt x="190932" y="5358"/>
                  </a:lnTo>
                  <a:lnTo>
                    <a:pt x="211003" y="5706"/>
                  </a:lnTo>
                  <a:lnTo>
                    <a:pt x="231058" y="6164"/>
                  </a:lnTo>
                  <a:lnTo>
                    <a:pt x="251114" y="6512"/>
                  </a:lnTo>
                  <a:lnTo>
                    <a:pt x="271186" y="6860"/>
                  </a:lnTo>
                  <a:lnTo>
                    <a:pt x="291241" y="7207"/>
                  </a:lnTo>
                  <a:lnTo>
                    <a:pt x="311297" y="7445"/>
                  </a:lnTo>
                  <a:lnTo>
                    <a:pt x="331368" y="7697"/>
                  </a:lnTo>
                  <a:lnTo>
                    <a:pt x="351440" y="7918"/>
                  </a:lnTo>
                  <a:lnTo>
                    <a:pt x="371480" y="8155"/>
                  </a:lnTo>
                  <a:lnTo>
                    <a:pt x="391551" y="8282"/>
                  </a:lnTo>
                  <a:lnTo>
                    <a:pt x="411606" y="8377"/>
                  </a:lnTo>
                  <a:lnTo>
                    <a:pt x="431678" y="8487"/>
                  </a:lnTo>
                  <a:lnTo>
                    <a:pt x="451734" y="8614"/>
                  </a:lnTo>
                  <a:lnTo>
                    <a:pt x="471789" y="8614"/>
                  </a:lnTo>
                  <a:lnTo>
                    <a:pt x="491987" y="8614"/>
                  </a:lnTo>
                  <a:lnTo>
                    <a:pt x="511916" y="8614"/>
                  </a:lnTo>
                  <a:lnTo>
                    <a:pt x="532098" y="8487"/>
                  </a:lnTo>
                  <a:lnTo>
                    <a:pt x="552154" y="8487"/>
                  </a:lnTo>
                  <a:lnTo>
                    <a:pt x="572225" y="8377"/>
                  </a:lnTo>
                  <a:lnTo>
                    <a:pt x="592281" y="8155"/>
                  </a:lnTo>
                  <a:lnTo>
                    <a:pt x="612352" y="8045"/>
                  </a:lnTo>
                  <a:lnTo>
                    <a:pt x="632408" y="7808"/>
                  </a:lnTo>
                  <a:lnTo>
                    <a:pt x="652464" y="7570"/>
                  </a:lnTo>
                  <a:lnTo>
                    <a:pt x="662626" y="7445"/>
                  </a:lnTo>
                  <a:lnTo>
                    <a:pt x="663321" y="7445"/>
                  </a:lnTo>
                  <a:lnTo>
                    <a:pt x="663669" y="7697"/>
                  </a:lnTo>
                  <a:lnTo>
                    <a:pt x="666118" y="10479"/>
                  </a:lnTo>
                  <a:lnTo>
                    <a:pt x="666924" y="11316"/>
                  </a:lnTo>
                  <a:lnTo>
                    <a:pt x="679410" y="18997"/>
                  </a:lnTo>
                  <a:lnTo>
                    <a:pt x="680232" y="19108"/>
                  </a:lnTo>
                  <a:lnTo>
                    <a:pt x="681623" y="19234"/>
                  </a:lnTo>
                  <a:lnTo>
                    <a:pt x="682207" y="19345"/>
                  </a:lnTo>
                  <a:lnTo>
                    <a:pt x="687233" y="22506"/>
                  </a:lnTo>
                  <a:lnTo>
                    <a:pt x="692132" y="26583"/>
                  </a:lnTo>
                  <a:lnTo>
                    <a:pt x="708569" y="33110"/>
                  </a:lnTo>
                  <a:lnTo>
                    <a:pt x="709723" y="34406"/>
                  </a:lnTo>
                  <a:lnTo>
                    <a:pt x="710323" y="36145"/>
                  </a:lnTo>
                  <a:lnTo>
                    <a:pt x="711714" y="37093"/>
                  </a:lnTo>
                  <a:lnTo>
                    <a:pt x="720216" y="39764"/>
                  </a:lnTo>
                  <a:lnTo>
                    <a:pt x="723361" y="40001"/>
                  </a:lnTo>
                  <a:lnTo>
                    <a:pt x="726538" y="39653"/>
                  </a:lnTo>
                  <a:lnTo>
                    <a:pt x="727929" y="38958"/>
                  </a:lnTo>
                  <a:lnTo>
                    <a:pt x="730268" y="36856"/>
                  </a:lnTo>
                  <a:lnTo>
                    <a:pt x="730963" y="36381"/>
                  </a:lnTo>
                  <a:lnTo>
                    <a:pt x="731422" y="35686"/>
                  </a:lnTo>
                  <a:lnTo>
                    <a:pt x="732828" y="31593"/>
                  </a:lnTo>
                  <a:lnTo>
                    <a:pt x="733176" y="29491"/>
                  </a:lnTo>
                  <a:lnTo>
                    <a:pt x="734219" y="28211"/>
                  </a:lnTo>
                  <a:lnTo>
                    <a:pt x="735499" y="27279"/>
                  </a:lnTo>
                  <a:lnTo>
                    <a:pt x="736890" y="26710"/>
                  </a:lnTo>
                  <a:lnTo>
                    <a:pt x="739830" y="25888"/>
                  </a:lnTo>
                  <a:lnTo>
                    <a:pt x="747858" y="27642"/>
                  </a:lnTo>
                  <a:lnTo>
                    <a:pt x="752663" y="26362"/>
                  </a:lnTo>
                  <a:lnTo>
                    <a:pt x="754180" y="26583"/>
                  </a:lnTo>
                  <a:lnTo>
                    <a:pt x="756614" y="27990"/>
                  </a:lnTo>
                  <a:lnTo>
                    <a:pt x="758020" y="28448"/>
                  </a:lnTo>
                  <a:lnTo>
                    <a:pt x="760818" y="28211"/>
                  </a:lnTo>
                  <a:lnTo>
                    <a:pt x="765369" y="25777"/>
                  </a:lnTo>
                  <a:lnTo>
                    <a:pt x="767929" y="25066"/>
                  </a:lnTo>
                  <a:lnTo>
                    <a:pt x="776559" y="26931"/>
                  </a:lnTo>
                  <a:lnTo>
                    <a:pt x="779720" y="26931"/>
                  </a:lnTo>
                  <a:lnTo>
                    <a:pt x="803173" y="22158"/>
                  </a:lnTo>
                  <a:lnTo>
                    <a:pt x="806081" y="22506"/>
                  </a:lnTo>
                  <a:lnTo>
                    <a:pt x="808531" y="23659"/>
                  </a:lnTo>
                  <a:lnTo>
                    <a:pt x="810617" y="25430"/>
                  </a:lnTo>
                  <a:lnTo>
                    <a:pt x="814236" y="29854"/>
                  </a:lnTo>
                  <a:lnTo>
                    <a:pt x="818677" y="33584"/>
                  </a:lnTo>
                  <a:lnTo>
                    <a:pt x="821237" y="35339"/>
                  </a:lnTo>
                  <a:lnTo>
                    <a:pt x="824035" y="36619"/>
                  </a:lnTo>
                  <a:lnTo>
                    <a:pt x="826832" y="37203"/>
                  </a:lnTo>
                  <a:lnTo>
                    <a:pt x="833028" y="37203"/>
                  </a:lnTo>
                  <a:lnTo>
                    <a:pt x="834181" y="37535"/>
                  </a:lnTo>
                  <a:lnTo>
                    <a:pt x="836868" y="38832"/>
                  </a:lnTo>
                  <a:lnTo>
                    <a:pt x="840013" y="39417"/>
                  </a:lnTo>
                  <a:lnTo>
                    <a:pt x="841167" y="40112"/>
                  </a:lnTo>
                  <a:lnTo>
                    <a:pt x="841988" y="41171"/>
                  </a:lnTo>
                  <a:lnTo>
                    <a:pt x="843284" y="42214"/>
                  </a:lnTo>
                  <a:lnTo>
                    <a:pt x="845497" y="42909"/>
                  </a:lnTo>
                  <a:lnTo>
                    <a:pt x="856117" y="43383"/>
                  </a:lnTo>
                  <a:lnTo>
                    <a:pt x="858330" y="44537"/>
                  </a:lnTo>
                  <a:lnTo>
                    <a:pt x="859958" y="46165"/>
                  </a:lnTo>
                  <a:lnTo>
                    <a:pt x="861238" y="48046"/>
                  </a:lnTo>
                  <a:lnTo>
                    <a:pt x="862060" y="49436"/>
                  </a:lnTo>
                  <a:lnTo>
                    <a:pt x="862518" y="50495"/>
                  </a:lnTo>
                  <a:lnTo>
                    <a:pt x="863229" y="51317"/>
                  </a:lnTo>
                  <a:lnTo>
                    <a:pt x="864620" y="52139"/>
                  </a:lnTo>
                  <a:lnTo>
                    <a:pt x="866137" y="52360"/>
                  </a:lnTo>
                  <a:lnTo>
                    <a:pt x="871052" y="51902"/>
                  </a:lnTo>
                  <a:lnTo>
                    <a:pt x="872333" y="52012"/>
                  </a:lnTo>
                  <a:lnTo>
                    <a:pt x="873960" y="52487"/>
                  </a:lnTo>
                  <a:lnTo>
                    <a:pt x="875351" y="53292"/>
                  </a:lnTo>
                  <a:lnTo>
                    <a:pt x="876047" y="54462"/>
                  </a:lnTo>
                  <a:lnTo>
                    <a:pt x="875699" y="55853"/>
                  </a:lnTo>
                  <a:lnTo>
                    <a:pt x="875003" y="56912"/>
                  </a:lnTo>
                  <a:lnTo>
                    <a:pt x="874419" y="58192"/>
                  </a:lnTo>
                  <a:lnTo>
                    <a:pt x="874545" y="60183"/>
                  </a:lnTo>
                  <a:lnTo>
                    <a:pt x="876047" y="62032"/>
                  </a:lnTo>
                  <a:lnTo>
                    <a:pt x="880946" y="65541"/>
                  </a:lnTo>
                  <a:lnTo>
                    <a:pt x="882131" y="67990"/>
                  </a:lnTo>
                  <a:lnTo>
                    <a:pt x="882716" y="70899"/>
                  </a:lnTo>
                  <a:lnTo>
                    <a:pt x="883996" y="72889"/>
                  </a:lnTo>
                  <a:lnTo>
                    <a:pt x="886082" y="74170"/>
                  </a:lnTo>
                  <a:lnTo>
                    <a:pt x="901476" y="76161"/>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390E674E-1BBE-D23A-DD64-C0903B630B4C}"/>
                </a:ext>
              </a:extLst>
            </p:cNvPr>
            <p:cNvSpPr/>
            <p:nvPr/>
          </p:nvSpPr>
          <p:spPr>
            <a:xfrm>
              <a:off x="8281450" y="5573707"/>
              <a:ext cx="847583" cy="465499"/>
            </a:xfrm>
            <a:custGeom>
              <a:avLst/>
              <a:gdLst>
                <a:gd name="connsiteX0" fmla="*/ 847583 w 847583"/>
                <a:gd name="connsiteY0" fmla="*/ 459430 h 465499"/>
                <a:gd name="connsiteX1" fmla="*/ 821111 w 847583"/>
                <a:gd name="connsiteY1" fmla="*/ 460236 h 465499"/>
                <a:gd name="connsiteX2" fmla="*/ 794639 w 847583"/>
                <a:gd name="connsiteY2" fmla="*/ 460963 h 465499"/>
                <a:gd name="connsiteX3" fmla="*/ 768167 w 847583"/>
                <a:gd name="connsiteY3" fmla="*/ 461643 h 465499"/>
                <a:gd name="connsiteX4" fmla="*/ 741679 w 847583"/>
                <a:gd name="connsiteY4" fmla="*/ 462227 h 465499"/>
                <a:gd name="connsiteX5" fmla="*/ 715207 w 847583"/>
                <a:gd name="connsiteY5" fmla="*/ 462812 h 465499"/>
                <a:gd name="connsiteX6" fmla="*/ 688734 w 847583"/>
                <a:gd name="connsiteY6" fmla="*/ 463397 h 465499"/>
                <a:gd name="connsiteX7" fmla="*/ 662262 w 847583"/>
                <a:gd name="connsiteY7" fmla="*/ 463871 h 465499"/>
                <a:gd name="connsiteX8" fmla="*/ 635679 w 847583"/>
                <a:gd name="connsiteY8" fmla="*/ 464219 h 465499"/>
                <a:gd name="connsiteX9" fmla="*/ 609318 w 847583"/>
                <a:gd name="connsiteY9" fmla="*/ 464566 h 465499"/>
                <a:gd name="connsiteX10" fmla="*/ 582719 w 847583"/>
                <a:gd name="connsiteY10" fmla="*/ 464914 h 465499"/>
                <a:gd name="connsiteX11" fmla="*/ 556247 w 847583"/>
                <a:gd name="connsiteY11" fmla="*/ 465151 h 465499"/>
                <a:gd name="connsiteX12" fmla="*/ 529775 w 847583"/>
                <a:gd name="connsiteY12" fmla="*/ 465262 h 465499"/>
                <a:gd name="connsiteX13" fmla="*/ 503287 w 847583"/>
                <a:gd name="connsiteY13" fmla="*/ 465388 h 465499"/>
                <a:gd name="connsiteX14" fmla="*/ 476815 w 847583"/>
                <a:gd name="connsiteY14" fmla="*/ 465499 h 465499"/>
                <a:gd name="connsiteX15" fmla="*/ 450232 w 847583"/>
                <a:gd name="connsiteY15" fmla="*/ 465499 h 465499"/>
                <a:gd name="connsiteX16" fmla="*/ 423744 w 847583"/>
                <a:gd name="connsiteY16" fmla="*/ 465499 h 465499"/>
                <a:gd name="connsiteX17" fmla="*/ 397272 w 847583"/>
                <a:gd name="connsiteY17" fmla="*/ 465388 h 465499"/>
                <a:gd name="connsiteX18" fmla="*/ 370784 w 847583"/>
                <a:gd name="connsiteY18" fmla="*/ 465262 h 465499"/>
                <a:gd name="connsiteX19" fmla="*/ 344296 w 847583"/>
                <a:gd name="connsiteY19" fmla="*/ 465041 h 465499"/>
                <a:gd name="connsiteX20" fmla="*/ 317824 w 847583"/>
                <a:gd name="connsiteY20" fmla="*/ 464677 h 465499"/>
                <a:gd name="connsiteX21" fmla="*/ 291225 w 847583"/>
                <a:gd name="connsiteY21" fmla="*/ 464456 h 465499"/>
                <a:gd name="connsiteX22" fmla="*/ 264753 w 847583"/>
                <a:gd name="connsiteY22" fmla="*/ 463982 h 465499"/>
                <a:gd name="connsiteX23" fmla="*/ 238281 w 847583"/>
                <a:gd name="connsiteY23" fmla="*/ 463618 h 465499"/>
                <a:gd name="connsiteX24" fmla="*/ 211809 w 847583"/>
                <a:gd name="connsiteY24" fmla="*/ 463160 h 465499"/>
                <a:gd name="connsiteX25" fmla="*/ 185337 w 847583"/>
                <a:gd name="connsiteY25" fmla="*/ 462575 h 465499"/>
                <a:gd name="connsiteX26" fmla="*/ 158849 w 847583"/>
                <a:gd name="connsiteY26" fmla="*/ 461991 h 465499"/>
                <a:gd name="connsiteX27" fmla="*/ 132377 w 847583"/>
                <a:gd name="connsiteY27" fmla="*/ 461295 h 465499"/>
                <a:gd name="connsiteX28" fmla="*/ 105904 w 847583"/>
                <a:gd name="connsiteY28" fmla="*/ 460600 h 465499"/>
                <a:gd name="connsiteX29" fmla="*/ 79432 w 847583"/>
                <a:gd name="connsiteY29" fmla="*/ 459888 h 465499"/>
                <a:gd name="connsiteX30" fmla="*/ 52944 w 847583"/>
                <a:gd name="connsiteY30" fmla="*/ 459067 h 465499"/>
                <a:gd name="connsiteX31" fmla="*/ 26472 w 847583"/>
                <a:gd name="connsiteY31" fmla="*/ 458150 h 465499"/>
                <a:gd name="connsiteX32" fmla="*/ 0 w 847583"/>
                <a:gd name="connsiteY32" fmla="*/ 457202 h 465499"/>
                <a:gd name="connsiteX33" fmla="*/ 822 w 847583"/>
                <a:gd name="connsiteY33" fmla="*/ 428406 h 465499"/>
                <a:gd name="connsiteX34" fmla="*/ 1754 w 847583"/>
                <a:gd name="connsiteY34" fmla="*/ 399595 h 465499"/>
                <a:gd name="connsiteX35" fmla="*/ 2560 w 847583"/>
                <a:gd name="connsiteY35" fmla="*/ 370784 h 465499"/>
                <a:gd name="connsiteX36" fmla="*/ 3493 w 847583"/>
                <a:gd name="connsiteY36" fmla="*/ 342083 h 465499"/>
                <a:gd name="connsiteX37" fmla="*/ 4425 w 847583"/>
                <a:gd name="connsiteY37" fmla="*/ 313288 h 465499"/>
                <a:gd name="connsiteX38" fmla="*/ 5231 w 847583"/>
                <a:gd name="connsiteY38" fmla="*/ 284714 h 465499"/>
                <a:gd name="connsiteX39" fmla="*/ 6179 w 847583"/>
                <a:gd name="connsiteY39" fmla="*/ 256029 h 465499"/>
                <a:gd name="connsiteX40" fmla="*/ 7001 w 847583"/>
                <a:gd name="connsiteY40" fmla="*/ 227424 h 465499"/>
                <a:gd name="connsiteX41" fmla="*/ 7934 w 847583"/>
                <a:gd name="connsiteY41" fmla="*/ 198849 h 465499"/>
                <a:gd name="connsiteX42" fmla="*/ 8866 w 847583"/>
                <a:gd name="connsiteY42" fmla="*/ 170291 h 465499"/>
                <a:gd name="connsiteX43" fmla="*/ 9688 w 847583"/>
                <a:gd name="connsiteY43" fmla="*/ 141828 h 465499"/>
                <a:gd name="connsiteX44" fmla="*/ 10620 w 847583"/>
                <a:gd name="connsiteY44" fmla="*/ 113364 h 465499"/>
                <a:gd name="connsiteX45" fmla="*/ 11426 w 847583"/>
                <a:gd name="connsiteY45" fmla="*/ 84901 h 465499"/>
                <a:gd name="connsiteX46" fmla="*/ 12359 w 847583"/>
                <a:gd name="connsiteY46" fmla="*/ 56564 h 465499"/>
                <a:gd name="connsiteX47" fmla="*/ 13181 w 847583"/>
                <a:gd name="connsiteY47" fmla="*/ 28227 h 465499"/>
                <a:gd name="connsiteX48" fmla="*/ 14113 w 847583"/>
                <a:gd name="connsiteY48" fmla="*/ 0 h 465499"/>
                <a:gd name="connsiteX49" fmla="*/ 20988 w 847583"/>
                <a:gd name="connsiteY49" fmla="*/ 237 h 465499"/>
                <a:gd name="connsiteX50" fmla="*/ 45026 w 847583"/>
                <a:gd name="connsiteY50" fmla="*/ 1043 h 465499"/>
                <a:gd name="connsiteX51" fmla="*/ 69160 w 847583"/>
                <a:gd name="connsiteY51" fmla="*/ 1865 h 465499"/>
                <a:gd name="connsiteX52" fmla="*/ 93182 w 847583"/>
                <a:gd name="connsiteY52" fmla="*/ 2560 h 465499"/>
                <a:gd name="connsiteX53" fmla="*/ 117331 w 847583"/>
                <a:gd name="connsiteY53" fmla="*/ 3256 h 465499"/>
                <a:gd name="connsiteX54" fmla="*/ 141369 w 847583"/>
                <a:gd name="connsiteY54" fmla="*/ 3951 h 465499"/>
                <a:gd name="connsiteX55" fmla="*/ 165518 w 847583"/>
                <a:gd name="connsiteY55" fmla="*/ 4552 h 465499"/>
                <a:gd name="connsiteX56" fmla="*/ 189541 w 847583"/>
                <a:gd name="connsiteY56" fmla="*/ 5010 h 465499"/>
                <a:gd name="connsiteX57" fmla="*/ 213674 w 847583"/>
                <a:gd name="connsiteY57" fmla="*/ 5595 h 465499"/>
                <a:gd name="connsiteX58" fmla="*/ 237696 w 847583"/>
                <a:gd name="connsiteY58" fmla="*/ 6053 h 465499"/>
                <a:gd name="connsiteX59" fmla="*/ 261845 w 847583"/>
                <a:gd name="connsiteY59" fmla="*/ 6401 h 465499"/>
                <a:gd name="connsiteX60" fmla="*/ 285884 w 847583"/>
                <a:gd name="connsiteY60" fmla="*/ 6748 h 465499"/>
                <a:gd name="connsiteX61" fmla="*/ 306524 w 847583"/>
                <a:gd name="connsiteY61" fmla="*/ 7096 h 465499"/>
                <a:gd name="connsiteX62" fmla="*/ 310032 w 847583"/>
                <a:gd name="connsiteY62" fmla="*/ 7096 h 465499"/>
                <a:gd name="connsiteX63" fmla="*/ 334039 w 847583"/>
                <a:gd name="connsiteY63" fmla="*/ 7349 h 465499"/>
                <a:gd name="connsiteX64" fmla="*/ 358188 w 847583"/>
                <a:gd name="connsiteY64" fmla="*/ 7586 h 465499"/>
                <a:gd name="connsiteX65" fmla="*/ 382321 w 847583"/>
                <a:gd name="connsiteY65" fmla="*/ 7823 h 465499"/>
                <a:gd name="connsiteX66" fmla="*/ 406360 w 847583"/>
                <a:gd name="connsiteY66" fmla="*/ 7934 h 465499"/>
                <a:gd name="connsiteX67" fmla="*/ 430508 w 847583"/>
                <a:gd name="connsiteY67" fmla="*/ 7934 h 465499"/>
                <a:gd name="connsiteX68" fmla="*/ 454531 w 847583"/>
                <a:gd name="connsiteY68" fmla="*/ 8060 h 465499"/>
                <a:gd name="connsiteX69" fmla="*/ 478680 w 847583"/>
                <a:gd name="connsiteY69" fmla="*/ 7934 h 465499"/>
                <a:gd name="connsiteX70" fmla="*/ 502718 w 847583"/>
                <a:gd name="connsiteY70" fmla="*/ 7934 h 465499"/>
                <a:gd name="connsiteX71" fmla="*/ 526851 w 847583"/>
                <a:gd name="connsiteY71" fmla="*/ 7823 h 465499"/>
                <a:gd name="connsiteX72" fmla="*/ 550874 w 847583"/>
                <a:gd name="connsiteY72" fmla="*/ 7586 h 465499"/>
                <a:gd name="connsiteX73" fmla="*/ 575007 w 847583"/>
                <a:gd name="connsiteY73" fmla="*/ 7460 h 465499"/>
                <a:gd name="connsiteX74" fmla="*/ 599045 w 847583"/>
                <a:gd name="connsiteY74" fmla="*/ 7096 h 465499"/>
                <a:gd name="connsiteX75" fmla="*/ 623194 w 847583"/>
                <a:gd name="connsiteY75" fmla="*/ 6859 h 465499"/>
                <a:gd name="connsiteX76" fmla="*/ 647343 w 847583"/>
                <a:gd name="connsiteY76" fmla="*/ 6512 h 465499"/>
                <a:gd name="connsiteX77" fmla="*/ 671366 w 847583"/>
                <a:gd name="connsiteY77" fmla="*/ 6053 h 465499"/>
                <a:gd name="connsiteX78" fmla="*/ 695372 w 847583"/>
                <a:gd name="connsiteY78" fmla="*/ 5595 h 465499"/>
                <a:gd name="connsiteX79" fmla="*/ 719521 w 847583"/>
                <a:gd name="connsiteY79" fmla="*/ 5136 h 465499"/>
                <a:gd name="connsiteX80" fmla="*/ 743544 w 847583"/>
                <a:gd name="connsiteY80" fmla="*/ 4552 h 465499"/>
                <a:gd name="connsiteX81" fmla="*/ 759996 w 847583"/>
                <a:gd name="connsiteY81" fmla="*/ 4188 h 465499"/>
                <a:gd name="connsiteX82" fmla="*/ 759996 w 847583"/>
                <a:gd name="connsiteY82" fmla="*/ 4188 h 465499"/>
                <a:gd name="connsiteX83" fmla="*/ 759759 w 847583"/>
                <a:gd name="connsiteY83" fmla="*/ 7823 h 465499"/>
                <a:gd name="connsiteX84" fmla="*/ 760691 w 847583"/>
                <a:gd name="connsiteY84" fmla="*/ 10257 h 465499"/>
                <a:gd name="connsiteX85" fmla="*/ 761877 w 847583"/>
                <a:gd name="connsiteY85" fmla="*/ 12486 h 465499"/>
                <a:gd name="connsiteX86" fmla="*/ 762335 w 847583"/>
                <a:gd name="connsiteY86" fmla="*/ 14461 h 465499"/>
                <a:gd name="connsiteX87" fmla="*/ 762920 w 847583"/>
                <a:gd name="connsiteY87" fmla="*/ 17385 h 465499"/>
                <a:gd name="connsiteX88" fmla="*/ 763615 w 847583"/>
                <a:gd name="connsiteY88" fmla="*/ 18760 h 465499"/>
                <a:gd name="connsiteX89" fmla="*/ 764326 w 847583"/>
                <a:gd name="connsiteY89" fmla="*/ 20040 h 465499"/>
                <a:gd name="connsiteX90" fmla="*/ 764895 w 847583"/>
                <a:gd name="connsiteY90" fmla="*/ 21352 h 465499"/>
                <a:gd name="connsiteX91" fmla="*/ 765828 w 847583"/>
                <a:gd name="connsiteY91" fmla="*/ 26472 h 465499"/>
                <a:gd name="connsiteX92" fmla="*/ 769320 w 847583"/>
                <a:gd name="connsiteY92" fmla="*/ 34406 h 465499"/>
                <a:gd name="connsiteX93" fmla="*/ 770253 w 847583"/>
                <a:gd name="connsiteY93" fmla="*/ 40111 h 465499"/>
                <a:gd name="connsiteX94" fmla="*/ 771312 w 847583"/>
                <a:gd name="connsiteY94" fmla="*/ 42561 h 465499"/>
                <a:gd name="connsiteX95" fmla="*/ 773983 w 847583"/>
                <a:gd name="connsiteY95" fmla="*/ 47587 h 465499"/>
                <a:gd name="connsiteX96" fmla="*/ 775057 w 847583"/>
                <a:gd name="connsiteY96" fmla="*/ 54699 h 465499"/>
                <a:gd name="connsiteX97" fmla="*/ 772940 w 847583"/>
                <a:gd name="connsiteY97" fmla="*/ 60420 h 465499"/>
                <a:gd name="connsiteX98" fmla="*/ 770142 w 847583"/>
                <a:gd name="connsiteY98" fmla="*/ 65904 h 465499"/>
                <a:gd name="connsiteX99" fmla="*/ 769320 w 847583"/>
                <a:gd name="connsiteY99" fmla="*/ 72194 h 465499"/>
                <a:gd name="connsiteX100" fmla="*/ 772118 w 847583"/>
                <a:gd name="connsiteY100" fmla="*/ 80713 h 465499"/>
                <a:gd name="connsiteX101" fmla="*/ 772813 w 847583"/>
                <a:gd name="connsiteY101" fmla="*/ 85375 h 465499"/>
                <a:gd name="connsiteX102" fmla="*/ 773524 w 847583"/>
                <a:gd name="connsiteY102" fmla="*/ 87824 h 465499"/>
                <a:gd name="connsiteX103" fmla="*/ 773524 w 847583"/>
                <a:gd name="connsiteY103" fmla="*/ 89468 h 465499"/>
                <a:gd name="connsiteX104" fmla="*/ 773050 w 847583"/>
                <a:gd name="connsiteY104" fmla="*/ 91096 h 465499"/>
                <a:gd name="connsiteX105" fmla="*/ 771770 w 847583"/>
                <a:gd name="connsiteY105" fmla="*/ 93767 h 465499"/>
                <a:gd name="connsiteX106" fmla="*/ 771312 w 847583"/>
                <a:gd name="connsiteY106" fmla="*/ 95647 h 465499"/>
                <a:gd name="connsiteX107" fmla="*/ 773524 w 847583"/>
                <a:gd name="connsiteY107" fmla="*/ 105320 h 465499"/>
                <a:gd name="connsiteX108" fmla="*/ 774362 w 847583"/>
                <a:gd name="connsiteY108" fmla="*/ 107422 h 465499"/>
                <a:gd name="connsiteX109" fmla="*/ 774931 w 847583"/>
                <a:gd name="connsiteY109" fmla="*/ 109761 h 465499"/>
                <a:gd name="connsiteX110" fmla="*/ 773524 w 847583"/>
                <a:gd name="connsiteY110" fmla="*/ 120128 h 465499"/>
                <a:gd name="connsiteX111" fmla="*/ 773746 w 847583"/>
                <a:gd name="connsiteY111" fmla="*/ 126308 h 465499"/>
                <a:gd name="connsiteX112" fmla="*/ 774710 w 847583"/>
                <a:gd name="connsiteY112" fmla="*/ 131918 h 465499"/>
                <a:gd name="connsiteX113" fmla="*/ 776685 w 847583"/>
                <a:gd name="connsiteY113" fmla="*/ 137165 h 465499"/>
                <a:gd name="connsiteX114" fmla="*/ 781806 w 847583"/>
                <a:gd name="connsiteY114" fmla="*/ 148133 h 465499"/>
                <a:gd name="connsiteX115" fmla="*/ 783197 w 847583"/>
                <a:gd name="connsiteY115" fmla="*/ 153617 h 465499"/>
                <a:gd name="connsiteX116" fmla="*/ 785061 w 847583"/>
                <a:gd name="connsiteY116" fmla="*/ 158612 h 465499"/>
                <a:gd name="connsiteX117" fmla="*/ 789044 w 847583"/>
                <a:gd name="connsiteY117" fmla="*/ 162689 h 465499"/>
                <a:gd name="connsiteX118" fmla="*/ 787543 w 847583"/>
                <a:gd name="connsiteY118" fmla="*/ 166324 h 465499"/>
                <a:gd name="connsiteX119" fmla="*/ 788001 w 847583"/>
                <a:gd name="connsiteY119" fmla="*/ 169706 h 465499"/>
                <a:gd name="connsiteX120" fmla="*/ 791035 w 847583"/>
                <a:gd name="connsiteY120" fmla="*/ 176929 h 465499"/>
                <a:gd name="connsiteX121" fmla="*/ 791035 w 847583"/>
                <a:gd name="connsiteY121" fmla="*/ 177877 h 465499"/>
                <a:gd name="connsiteX122" fmla="*/ 790451 w 847583"/>
                <a:gd name="connsiteY122" fmla="*/ 178920 h 465499"/>
                <a:gd name="connsiteX123" fmla="*/ 790672 w 847583"/>
                <a:gd name="connsiteY123" fmla="*/ 179616 h 465499"/>
                <a:gd name="connsiteX124" fmla="*/ 791035 w 847583"/>
                <a:gd name="connsiteY124" fmla="*/ 179853 h 465499"/>
                <a:gd name="connsiteX125" fmla="*/ 791494 w 847583"/>
                <a:gd name="connsiteY125" fmla="*/ 179979 h 465499"/>
                <a:gd name="connsiteX126" fmla="*/ 791731 w 847583"/>
                <a:gd name="connsiteY126" fmla="*/ 180200 h 465499"/>
                <a:gd name="connsiteX127" fmla="*/ 791968 w 847583"/>
                <a:gd name="connsiteY127" fmla="*/ 180548 h 465499"/>
                <a:gd name="connsiteX128" fmla="*/ 792316 w 847583"/>
                <a:gd name="connsiteY128" fmla="*/ 181133 h 465499"/>
                <a:gd name="connsiteX129" fmla="*/ 795097 w 847583"/>
                <a:gd name="connsiteY129" fmla="*/ 184041 h 465499"/>
                <a:gd name="connsiteX130" fmla="*/ 795919 w 847583"/>
                <a:gd name="connsiteY130" fmla="*/ 185906 h 465499"/>
                <a:gd name="connsiteX131" fmla="*/ 797436 w 847583"/>
                <a:gd name="connsiteY131" fmla="*/ 191168 h 465499"/>
                <a:gd name="connsiteX132" fmla="*/ 799064 w 847583"/>
                <a:gd name="connsiteY132" fmla="*/ 194203 h 465499"/>
                <a:gd name="connsiteX133" fmla="*/ 800597 w 847583"/>
                <a:gd name="connsiteY133" fmla="*/ 196416 h 465499"/>
                <a:gd name="connsiteX134" fmla="*/ 801877 w 847583"/>
                <a:gd name="connsiteY134" fmla="*/ 198976 h 465499"/>
                <a:gd name="connsiteX135" fmla="*/ 802699 w 847583"/>
                <a:gd name="connsiteY135" fmla="*/ 204333 h 465499"/>
                <a:gd name="connsiteX136" fmla="*/ 804090 w 847583"/>
                <a:gd name="connsiteY136" fmla="*/ 208427 h 465499"/>
                <a:gd name="connsiteX137" fmla="*/ 805955 w 847583"/>
                <a:gd name="connsiteY137" fmla="*/ 209707 h 465499"/>
                <a:gd name="connsiteX138" fmla="*/ 806413 w 847583"/>
                <a:gd name="connsiteY138" fmla="*/ 210402 h 465499"/>
                <a:gd name="connsiteX139" fmla="*/ 806540 w 847583"/>
                <a:gd name="connsiteY139" fmla="*/ 211461 h 465499"/>
                <a:gd name="connsiteX140" fmla="*/ 806302 w 847583"/>
                <a:gd name="connsiteY140" fmla="*/ 212267 h 465499"/>
                <a:gd name="connsiteX141" fmla="*/ 805844 w 847583"/>
                <a:gd name="connsiteY141" fmla="*/ 212978 h 465499"/>
                <a:gd name="connsiteX142" fmla="*/ 805718 w 847583"/>
                <a:gd name="connsiteY142" fmla="*/ 213563 h 465499"/>
                <a:gd name="connsiteX143" fmla="*/ 805955 w 847583"/>
                <a:gd name="connsiteY143" fmla="*/ 217167 h 465499"/>
                <a:gd name="connsiteX144" fmla="*/ 805844 w 847583"/>
                <a:gd name="connsiteY144" fmla="*/ 220090 h 465499"/>
                <a:gd name="connsiteX145" fmla="*/ 806065 w 847583"/>
                <a:gd name="connsiteY145" fmla="*/ 222777 h 465499"/>
                <a:gd name="connsiteX146" fmla="*/ 807235 w 847583"/>
                <a:gd name="connsiteY146" fmla="*/ 225211 h 465499"/>
                <a:gd name="connsiteX147" fmla="*/ 807346 w 847583"/>
                <a:gd name="connsiteY147" fmla="*/ 227424 h 465499"/>
                <a:gd name="connsiteX148" fmla="*/ 805718 w 847583"/>
                <a:gd name="connsiteY148" fmla="*/ 235136 h 465499"/>
                <a:gd name="connsiteX149" fmla="*/ 805718 w 847583"/>
                <a:gd name="connsiteY149" fmla="*/ 238170 h 465499"/>
                <a:gd name="connsiteX150" fmla="*/ 806413 w 847583"/>
                <a:gd name="connsiteY150" fmla="*/ 238992 h 465499"/>
                <a:gd name="connsiteX151" fmla="*/ 807346 w 847583"/>
                <a:gd name="connsiteY151" fmla="*/ 239925 h 465499"/>
                <a:gd name="connsiteX152" fmla="*/ 808404 w 847583"/>
                <a:gd name="connsiteY152" fmla="*/ 241205 h 465499"/>
                <a:gd name="connsiteX153" fmla="*/ 808863 w 847583"/>
                <a:gd name="connsiteY153" fmla="*/ 242722 h 465499"/>
                <a:gd name="connsiteX154" fmla="*/ 808641 w 847583"/>
                <a:gd name="connsiteY154" fmla="*/ 261845 h 465499"/>
                <a:gd name="connsiteX155" fmla="*/ 809100 w 847583"/>
                <a:gd name="connsiteY155" fmla="*/ 265227 h 465499"/>
                <a:gd name="connsiteX156" fmla="*/ 810965 w 847583"/>
                <a:gd name="connsiteY156" fmla="*/ 272466 h 465499"/>
                <a:gd name="connsiteX157" fmla="*/ 811423 w 847583"/>
                <a:gd name="connsiteY157" fmla="*/ 275611 h 465499"/>
                <a:gd name="connsiteX158" fmla="*/ 811312 w 847583"/>
                <a:gd name="connsiteY158" fmla="*/ 276765 h 465499"/>
                <a:gd name="connsiteX159" fmla="*/ 810965 w 847583"/>
                <a:gd name="connsiteY159" fmla="*/ 278060 h 465499"/>
                <a:gd name="connsiteX160" fmla="*/ 810617 w 847583"/>
                <a:gd name="connsiteY160" fmla="*/ 279578 h 465499"/>
                <a:gd name="connsiteX161" fmla="*/ 810728 w 847583"/>
                <a:gd name="connsiteY161" fmla="*/ 281332 h 465499"/>
                <a:gd name="connsiteX162" fmla="*/ 812482 w 847583"/>
                <a:gd name="connsiteY162" fmla="*/ 287511 h 465499"/>
                <a:gd name="connsiteX163" fmla="*/ 812703 w 847583"/>
                <a:gd name="connsiteY163" fmla="*/ 290419 h 465499"/>
                <a:gd name="connsiteX164" fmla="*/ 812119 w 847583"/>
                <a:gd name="connsiteY164" fmla="*/ 300329 h 465499"/>
                <a:gd name="connsiteX165" fmla="*/ 812482 w 847583"/>
                <a:gd name="connsiteY165" fmla="*/ 302320 h 465499"/>
                <a:gd name="connsiteX166" fmla="*/ 813051 w 847583"/>
                <a:gd name="connsiteY166" fmla="*/ 303711 h 465499"/>
                <a:gd name="connsiteX167" fmla="*/ 814600 w 847583"/>
                <a:gd name="connsiteY167" fmla="*/ 305939 h 465499"/>
                <a:gd name="connsiteX168" fmla="*/ 815058 w 847583"/>
                <a:gd name="connsiteY168" fmla="*/ 307931 h 465499"/>
                <a:gd name="connsiteX169" fmla="*/ 815058 w 847583"/>
                <a:gd name="connsiteY169" fmla="*/ 309084 h 465499"/>
                <a:gd name="connsiteX170" fmla="*/ 814600 w 847583"/>
                <a:gd name="connsiteY170" fmla="*/ 309084 h 465499"/>
                <a:gd name="connsiteX171" fmla="*/ 815295 w 847583"/>
                <a:gd name="connsiteY171" fmla="*/ 309432 h 465499"/>
                <a:gd name="connsiteX172" fmla="*/ 816575 w 847583"/>
                <a:gd name="connsiteY172" fmla="*/ 309795 h 465499"/>
                <a:gd name="connsiteX173" fmla="*/ 817745 w 847583"/>
                <a:gd name="connsiteY173" fmla="*/ 310491 h 465499"/>
                <a:gd name="connsiteX174" fmla="*/ 819025 w 847583"/>
                <a:gd name="connsiteY174" fmla="*/ 310838 h 465499"/>
                <a:gd name="connsiteX175" fmla="*/ 819720 w 847583"/>
                <a:gd name="connsiteY175" fmla="*/ 311423 h 465499"/>
                <a:gd name="connsiteX176" fmla="*/ 820178 w 847583"/>
                <a:gd name="connsiteY176" fmla="*/ 312356 h 465499"/>
                <a:gd name="connsiteX177" fmla="*/ 820068 w 847583"/>
                <a:gd name="connsiteY177" fmla="*/ 313051 h 465499"/>
                <a:gd name="connsiteX178" fmla="*/ 819720 w 847583"/>
                <a:gd name="connsiteY178" fmla="*/ 313746 h 465499"/>
                <a:gd name="connsiteX179" fmla="*/ 819136 w 847583"/>
                <a:gd name="connsiteY179" fmla="*/ 316196 h 465499"/>
                <a:gd name="connsiteX180" fmla="*/ 817618 w 847583"/>
                <a:gd name="connsiteY180" fmla="*/ 318282 h 465499"/>
                <a:gd name="connsiteX181" fmla="*/ 817271 w 847583"/>
                <a:gd name="connsiteY181" fmla="*/ 319815 h 465499"/>
                <a:gd name="connsiteX182" fmla="*/ 817618 w 847583"/>
                <a:gd name="connsiteY182" fmla="*/ 324952 h 465499"/>
                <a:gd name="connsiteX183" fmla="*/ 817508 w 847583"/>
                <a:gd name="connsiteY183" fmla="*/ 326580 h 465499"/>
                <a:gd name="connsiteX184" fmla="*/ 817160 w 847583"/>
                <a:gd name="connsiteY184" fmla="*/ 327623 h 465499"/>
                <a:gd name="connsiteX185" fmla="*/ 816227 w 847583"/>
                <a:gd name="connsiteY185" fmla="*/ 330072 h 465499"/>
                <a:gd name="connsiteX186" fmla="*/ 815990 w 847583"/>
                <a:gd name="connsiteY186" fmla="*/ 331590 h 465499"/>
                <a:gd name="connsiteX187" fmla="*/ 816465 w 847583"/>
                <a:gd name="connsiteY187" fmla="*/ 334055 h 465499"/>
                <a:gd name="connsiteX188" fmla="*/ 818203 w 847583"/>
                <a:gd name="connsiteY188" fmla="*/ 339176 h 465499"/>
                <a:gd name="connsiteX189" fmla="*/ 818677 w 847583"/>
                <a:gd name="connsiteY189" fmla="*/ 342558 h 465499"/>
                <a:gd name="connsiteX190" fmla="*/ 818314 w 847583"/>
                <a:gd name="connsiteY190" fmla="*/ 345940 h 465499"/>
                <a:gd name="connsiteX191" fmla="*/ 817160 w 847583"/>
                <a:gd name="connsiteY191" fmla="*/ 351187 h 465499"/>
                <a:gd name="connsiteX192" fmla="*/ 817508 w 847583"/>
                <a:gd name="connsiteY192" fmla="*/ 354458 h 465499"/>
                <a:gd name="connsiteX193" fmla="*/ 818677 w 847583"/>
                <a:gd name="connsiteY193" fmla="*/ 356560 h 465499"/>
                <a:gd name="connsiteX194" fmla="*/ 822391 w 847583"/>
                <a:gd name="connsiteY194" fmla="*/ 361112 h 465499"/>
                <a:gd name="connsiteX195" fmla="*/ 823213 w 847583"/>
                <a:gd name="connsiteY195" fmla="*/ 364020 h 465499"/>
                <a:gd name="connsiteX196" fmla="*/ 824019 w 847583"/>
                <a:gd name="connsiteY196" fmla="*/ 369615 h 465499"/>
                <a:gd name="connsiteX197" fmla="*/ 824256 w 847583"/>
                <a:gd name="connsiteY197" fmla="*/ 372776 h 465499"/>
                <a:gd name="connsiteX198" fmla="*/ 823561 w 847583"/>
                <a:gd name="connsiteY198" fmla="*/ 375921 h 465499"/>
                <a:gd name="connsiteX199" fmla="*/ 824256 w 847583"/>
                <a:gd name="connsiteY199" fmla="*/ 376964 h 465499"/>
                <a:gd name="connsiteX200" fmla="*/ 826121 w 847583"/>
                <a:gd name="connsiteY200" fmla="*/ 378828 h 465499"/>
                <a:gd name="connsiteX201" fmla="*/ 826848 w 847583"/>
                <a:gd name="connsiteY201" fmla="*/ 379998 h 465499"/>
                <a:gd name="connsiteX202" fmla="*/ 827069 w 847583"/>
                <a:gd name="connsiteY202" fmla="*/ 381151 h 465499"/>
                <a:gd name="connsiteX203" fmla="*/ 827069 w 847583"/>
                <a:gd name="connsiteY203" fmla="*/ 382448 h 465499"/>
                <a:gd name="connsiteX204" fmla="*/ 827306 w 847583"/>
                <a:gd name="connsiteY204" fmla="*/ 383965 h 465499"/>
                <a:gd name="connsiteX205" fmla="*/ 828128 w 847583"/>
                <a:gd name="connsiteY205" fmla="*/ 385608 h 465499"/>
                <a:gd name="connsiteX206" fmla="*/ 834987 w 847583"/>
                <a:gd name="connsiteY206" fmla="*/ 395281 h 465499"/>
                <a:gd name="connsiteX207" fmla="*/ 838954 w 847583"/>
                <a:gd name="connsiteY207" fmla="*/ 399248 h 465499"/>
                <a:gd name="connsiteX208" fmla="*/ 840724 w 847583"/>
                <a:gd name="connsiteY208" fmla="*/ 401808 h 465499"/>
                <a:gd name="connsiteX209" fmla="*/ 841530 w 847583"/>
                <a:gd name="connsiteY209" fmla="*/ 404953 h 465499"/>
                <a:gd name="connsiteX210" fmla="*/ 841530 w 847583"/>
                <a:gd name="connsiteY210" fmla="*/ 414767 h 465499"/>
                <a:gd name="connsiteX211" fmla="*/ 841878 w 847583"/>
                <a:gd name="connsiteY211" fmla="*/ 417786 h 465499"/>
                <a:gd name="connsiteX212" fmla="*/ 842352 w 847583"/>
                <a:gd name="connsiteY212" fmla="*/ 419414 h 465499"/>
                <a:gd name="connsiteX213" fmla="*/ 842810 w 847583"/>
                <a:gd name="connsiteY213" fmla="*/ 420694 h 465499"/>
                <a:gd name="connsiteX214" fmla="*/ 845608 w 847583"/>
                <a:gd name="connsiteY214" fmla="*/ 424677 h 465499"/>
                <a:gd name="connsiteX215" fmla="*/ 845608 w 847583"/>
                <a:gd name="connsiteY215" fmla="*/ 425736 h 465499"/>
                <a:gd name="connsiteX216" fmla="*/ 845370 w 847583"/>
                <a:gd name="connsiteY216" fmla="*/ 426889 h 465499"/>
                <a:gd name="connsiteX217" fmla="*/ 845370 w 847583"/>
                <a:gd name="connsiteY217" fmla="*/ 428643 h 465499"/>
                <a:gd name="connsiteX218" fmla="*/ 845845 w 847583"/>
                <a:gd name="connsiteY218" fmla="*/ 429449 h 465499"/>
                <a:gd name="connsiteX219" fmla="*/ 846777 w 847583"/>
                <a:gd name="connsiteY219" fmla="*/ 435060 h 465499"/>
                <a:gd name="connsiteX220" fmla="*/ 846777 w 847583"/>
                <a:gd name="connsiteY220" fmla="*/ 436909 h 465499"/>
                <a:gd name="connsiteX221" fmla="*/ 846192 w 847583"/>
                <a:gd name="connsiteY221" fmla="*/ 441239 h 465499"/>
                <a:gd name="connsiteX222" fmla="*/ 844912 w 847583"/>
                <a:gd name="connsiteY222" fmla="*/ 444606 h 465499"/>
                <a:gd name="connsiteX223" fmla="*/ 845023 w 847583"/>
                <a:gd name="connsiteY223" fmla="*/ 448241 h 465499"/>
                <a:gd name="connsiteX224" fmla="*/ 847583 w 847583"/>
                <a:gd name="connsiteY224" fmla="*/ 459430 h 4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47583" h="465499">
                  <a:moveTo>
                    <a:pt x="847583" y="459430"/>
                  </a:moveTo>
                  <a:lnTo>
                    <a:pt x="821111" y="460236"/>
                  </a:lnTo>
                  <a:lnTo>
                    <a:pt x="794639" y="460963"/>
                  </a:lnTo>
                  <a:lnTo>
                    <a:pt x="768167" y="461643"/>
                  </a:lnTo>
                  <a:lnTo>
                    <a:pt x="741679" y="462227"/>
                  </a:lnTo>
                  <a:lnTo>
                    <a:pt x="715207" y="462812"/>
                  </a:lnTo>
                  <a:lnTo>
                    <a:pt x="688734" y="463397"/>
                  </a:lnTo>
                  <a:lnTo>
                    <a:pt x="662262" y="463871"/>
                  </a:lnTo>
                  <a:lnTo>
                    <a:pt x="635679" y="464219"/>
                  </a:lnTo>
                  <a:lnTo>
                    <a:pt x="609318" y="464566"/>
                  </a:lnTo>
                  <a:lnTo>
                    <a:pt x="582719" y="464914"/>
                  </a:lnTo>
                  <a:lnTo>
                    <a:pt x="556247" y="465151"/>
                  </a:lnTo>
                  <a:lnTo>
                    <a:pt x="529775" y="465262"/>
                  </a:lnTo>
                  <a:lnTo>
                    <a:pt x="503287" y="465388"/>
                  </a:lnTo>
                  <a:lnTo>
                    <a:pt x="476815" y="465499"/>
                  </a:lnTo>
                  <a:lnTo>
                    <a:pt x="450232" y="465499"/>
                  </a:lnTo>
                  <a:lnTo>
                    <a:pt x="423744" y="465499"/>
                  </a:lnTo>
                  <a:lnTo>
                    <a:pt x="397272" y="465388"/>
                  </a:lnTo>
                  <a:lnTo>
                    <a:pt x="370784" y="465262"/>
                  </a:lnTo>
                  <a:lnTo>
                    <a:pt x="344296" y="465041"/>
                  </a:lnTo>
                  <a:lnTo>
                    <a:pt x="317824" y="464677"/>
                  </a:lnTo>
                  <a:lnTo>
                    <a:pt x="291225" y="464456"/>
                  </a:lnTo>
                  <a:lnTo>
                    <a:pt x="264753" y="463982"/>
                  </a:lnTo>
                  <a:lnTo>
                    <a:pt x="238281" y="463618"/>
                  </a:lnTo>
                  <a:lnTo>
                    <a:pt x="211809" y="463160"/>
                  </a:lnTo>
                  <a:lnTo>
                    <a:pt x="185337" y="462575"/>
                  </a:lnTo>
                  <a:lnTo>
                    <a:pt x="158849" y="461991"/>
                  </a:lnTo>
                  <a:lnTo>
                    <a:pt x="132377" y="461295"/>
                  </a:lnTo>
                  <a:lnTo>
                    <a:pt x="105904" y="460600"/>
                  </a:lnTo>
                  <a:lnTo>
                    <a:pt x="79432" y="459888"/>
                  </a:lnTo>
                  <a:lnTo>
                    <a:pt x="52944" y="459067"/>
                  </a:lnTo>
                  <a:lnTo>
                    <a:pt x="26472" y="458150"/>
                  </a:lnTo>
                  <a:lnTo>
                    <a:pt x="0" y="457202"/>
                  </a:lnTo>
                  <a:lnTo>
                    <a:pt x="822" y="428406"/>
                  </a:lnTo>
                  <a:lnTo>
                    <a:pt x="1754" y="399595"/>
                  </a:lnTo>
                  <a:lnTo>
                    <a:pt x="2560" y="370784"/>
                  </a:lnTo>
                  <a:lnTo>
                    <a:pt x="3493" y="342083"/>
                  </a:lnTo>
                  <a:lnTo>
                    <a:pt x="4425" y="313288"/>
                  </a:lnTo>
                  <a:lnTo>
                    <a:pt x="5231" y="284714"/>
                  </a:lnTo>
                  <a:lnTo>
                    <a:pt x="6179" y="256029"/>
                  </a:lnTo>
                  <a:lnTo>
                    <a:pt x="7001" y="227424"/>
                  </a:lnTo>
                  <a:lnTo>
                    <a:pt x="7934" y="198849"/>
                  </a:lnTo>
                  <a:lnTo>
                    <a:pt x="8866" y="170291"/>
                  </a:lnTo>
                  <a:lnTo>
                    <a:pt x="9688" y="141828"/>
                  </a:lnTo>
                  <a:lnTo>
                    <a:pt x="10620" y="113364"/>
                  </a:lnTo>
                  <a:lnTo>
                    <a:pt x="11426" y="84901"/>
                  </a:lnTo>
                  <a:lnTo>
                    <a:pt x="12359" y="56564"/>
                  </a:lnTo>
                  <a:lnTo>
                    <a:pt x="13181" y="28227"/>
                  </a:lnTo>
                  <a:lnTo>
                    <a:pt x="14113" y="0"/>
                  </a:lnTo>
                  <a:lnTo>
                    <a:pt x="20988" y="237"/>
                  </a:lnTo>
                  <a:lnTo>
                    <a:pt x="45026" y="1043"/>
                  </a:lnTo>
                  <a:lnTo>
                    <a:pt x="69160" y="1865"/>
                  </a:lnTo>
                  <a:lnTo>
                    <a:pt x="93182" y="2560"/>
                  </a:lnTo>
                  <a:lnTo>
                    <a:pt x="117331" y="3256"/>
                  </a:lnTo>
                  <a:lnTo>
                    <a:pt x="141369" y="3951"/>
                  </a:lnTo>
                  <a:lnTo>
                    <a:pt x="165518" y="4552"/>
                  </a:lnTo>
                  <a:lnTo>
                    <a:pt x="189541" y="5010"/>
                  </a:lnTo>
                  <a:lnTo>
                    <a:pt x="213674" y="5595"/>
                  </a:lnTo>
                  <a:lnTo>
                    <a:pt x="237696" y="6053"/>
                  </a:lnTo>
                  <a:lnTo>
                    <a:pt x="261845" y="6401"/>
                  </a:lnTo>
                  <a:lnTo>
                    <a:pt x="285884" y="6748"/>
                  </a:lnTo>
                  <a:lnTo>
                    <a:pt x="306524" y="7096"/>
                  </a:lnTo>
                  <a:lnTo>
                    <a:pt x="310032" y="7096"/>
                  </a:lnTo>
                  <a:lnTo>
                    <a:pt x="334039" y="7349"/>
                  </a:lnTo>
                  <a:lnTo>
                    <a:pt x="358188" y="7586"/>
                  </a:lnTo>
                  <a:lnTo>
                    <a:pt x="382321" y="7823"/>
                  </a:lnTo>
                  <a:lnTo>
                    <a:pt x="406360" y="7934"/>
                  </a:lnTo>
                  <a:lnTo>
                    <a:pt x="430508" y="7934"/>
                  </a:lnTo>
                  <a:lnTo>
                    <a:pt x="454531" y="8060"/>
                  </a:lnTo>
                  <a:lnTo>
                    <a:pt x="478680" y="7934"/>
                  </a:lnTo>
                  <a:lnTo>
                    <a:pt x="502718" y="7934"/>
                  </a:lnTo>
                  <a:lnTo>
                    <a:pt x="526851" y="7823"/>
                  </a:lnTo>
                  <a:lnTo>
                    <a:pt x="550874" y="7586"/>
                  </a:lnTo>
                  <a:lnTo>
                    <a:pt x="575007" y="7460"/>
                  </a:lnTo>
                  <a:lnTo>
                    <a:pt x="599045" y="7096"/>
                  </a:lnTo>
                  <a:lnTo>
                    <a:pt x="623194" y="6859"/>
                  </a:lnTo>
                  <a:lnTo>
                    <a:pt x="647343" y="6512"/>
                  </a:lnTo>
                  <a:lnTo>
                    <a:pt x="671366" y="6053"/>
                  </a:lnTo>
                  <a:lnTo>
                    <a:pt x="695372" y="5595"/>
                  </a:lnTo>
                  <a:lnTo>
                    <a:pt x="719521" y="5136"/>
                  </a:lnTo>
                  <a:lnTo>
                    <a:pt x="743544" y="4552"/>
                  </a:lnTo>
                  <a:lnTo>
                    <a:pt x="759996" y="4188"/>
                  </a:lnTo>
                  <a:lnTo>
                    <a:pt x="759996" y="4188"/>
                  </a:lnTo>
                  <a:lnTo>
                    <a:pt x="759759" y="7823"/>
                  </a:lnTo>
                  <a:lnTo>
                    <a:pt x="760691" y="10257"/>
                  </a:lnTo>
                  <a:lnTo>
                    <a:pt x="761877" y="12486"/>
                  </a:lnTo>
                  <a:lnTo>
                    <a:pt x="762335" y="14461"/>
                  </a:lnTo>
                  <a:lnTo>
                    <a:pt x="762920" y="17385"/>
                  </a:lnTo>
                  <a:lnTo>
                    <a:pt x="763615" y="18760"/>
                  </a:lnTo>
                  <a:lnTo>
                    <a:pt x="764326" y="20040"/>
                  </a:lnTo>
                  <a:lnTo>
                    <a:pt x="764895" y="21352"/>
                  </a:lnTo>
                  <a:lnTo>
                    <a:pt x="765828" y="26472"/>
                  </a:lnTo>
                  <a:lnTo>
                    <a:pt x="769320" y="34406"/>
                  </a:lnTo>
                  <a:lnTo>
                    <a:pt x="770253" y="40111"/>
                  </a:lnTo>
                  <a:lnTo>
                    <a:pt x="771312" y="42561"/>
                  </a:lnTo>
                  <a:lnTo>
                    <a:pt x="773983" y="47587"/>
                  </a:lnTo>
                  <a:lnTo>
                    <a:pt x="775057" y="54699"/>
                  </a:lnTo>
                  <a:lnTo>
                    <a:pt x="772940" y="60420"/>
                  </a:lnTo>
                  <a:lnTo>
                    <a:pt x="770142" y="65904"/>
                  </a:lnTo>
                  <a:lnTo>
                    <a:pt x="769320" y="72194"/>
                  </a:lnTo>
                  <a:lnTo>
                    <a:pt x="772118" y="80713"/>
                  </a:lnTo>
                  <a:lnTo>
                    <a:pt x="772813" y="85375"/>
                  </a:lnTo>
                  <a:lnTo>
                    <a:pt x="773524" y="87824"/>
                  </a:lnTo>
                  <a:lnTo>
                    <a:pt x="773524" y="89468"/>
                  </a:lnTo>
                  <a:lnTo>
                    <a:pt x="773050" y="91096"/>
                  </a:lnTo>
                  <a:lnTo>
                    <a:pt x="771770" y="93767"/>
                  </a:lnTo>
                  <a:lnTo>
                    <a:pt x="771312" y="95647"/>
                  </a:lnTo>
                  <a:lnTo>
                    <a:pt x="773524" y="105320"/>
                  </a:lnTo>
                  <a:lnTo>
                    <a:pt x="774362" y="107422"/>
                  </a:lnTo>
                  <a:lnTo>
                    <a:pt x="774931" y="109761"/>
                  </a:lnTo>
                  <a:lnTo>
                    <a:pt x="773524" y="120128"/>
                  </a:lnTo>
                  <a:lnTo>
                    <a:pt x="773746" y="126308"/>
                  </a:lnTo>
                  <a:lnTo>
                    <a:pt x="774710" y="131918"/>
                  </a:lnTo>
                  <a:lnTo>
                    <a:pt x="776685" y="137165"/>
                  </a:lnTo>
                  <a:lnTo>
                    <a:pt x="781806" y="148133"/>
                  </a:lnTo>
                  <a:lnTo>
                    <a:pt x="783197" y="153617"/>
                  </a:lnTo>
                  <a:lnTo>
                    <a:pt x="785061" y="158612"/>
                  </a:lnTo>
                  <a:lnTo>
                    <a:pt x="789044" y="162689"/>
                  </a:lnTo>
                  <a:lnTo>
                    <a:pt x="787543" y="166324"/>
                  </a:lnTo>
                  <a:lnTo>
                    <a:pt x="788001" y="169706"/>
                  </a:lnTo>
                  <a:lnTo>
                    <a:pt x="791035" y="176929"/>
                  </a:lnTo>
                  <a:lnTo>
                    <a:pt x="791035" y="177877"/>
                  </a:lnTo>
                  <a:lnTo>
                    <a:pt x="790451" y="178920"/>
                  </a:lnTo>
                  <a:lnTo>
                    <a:pt x="790672" y="179616"/>
                  </a:lnTo>
                  <a:lnTo>
                    <a:pt x="791035" y="179853"/>
                  </a:lnTo>
                  <a:lnTo>
                    <a:pt x="791494" y="179979"/>
                  </a:lnTo>
                  <a:lnTo>
                    <a:pt x="791731" y="180200"/>
                  </a:lnTo>
                  <a:lnTo>
                    <a:pt x="791968" y="180548"/>
                  </a:lnTo>
                  <a:lnTo>
                    <a:pt x="792316" y="181133"/>
                  </a:lnTo>
                  <a:lnTo>
                    <a:pt x="795097" y="184041"/>
                  </a:lnTo>
                  <a:lnTo>
                    <a:pt x="795919" y="185906"/>
                  </a:lnTo>
                  <a:lnTo>
                    <a:pt x="797436" y="191168"/>
                  </a:lnTo>
                  <a:lnTo>
                    <a:pt x="799064" y="194203"/>
                  </a:lnTo>
                  <a:lnTo>
                    <a:pt x="800597" y="196416"/>
                  </a:lnTo>
                  <a:lnTo>
                    <a:pt x="801877" y="198976"/>
                  </a:lnTo>
                  <a:lnTo>
                    <a:pt x="802699" y="204333"/>
                  </a:lnTo>
                  <a:lnTo>
                    <a:pt x="804090" y="208427"/>
                  </a:lnTo>
                  <a:lnTo>
                    <a:pt x="805955" y="209707"/>
                  </a:lnTo>
                  <a:lnTo>
                    <a:pt x="806413" y="210402"/>
                  </a:lnTo>
                  <a:lnTo>
                    <a:pt x="806540" y="211461"/>
                  </a:lnTo>
                  <a:lnTo>
                    <a:pt x="806302" y="212267"/>
                  </a:lnTo>
                  <a:lnTo>
                    <a:pt x="805844" y="212978"/>
                  </a:lnTo>
                  <a:lnTo>
                    <a:pt x="805718" y="213563"/>
                  </a:lnTo>
                  <a:lnTo>
                    <a:pt x="805955" y="217167"/>
                  </a:lnTo>
                  <a:lnTo>
                    <a:pt x="805844" y="220090"/>
                  </a:lnTo>
                  <a:lnTo>
                    <a:pt x="806065" y="222777"/>
                  </a:lnTo>
                  <a:lnTo>
                    <a:pt x="807235" y="225211"/>
                  </a:lnTo>
                  <a:lnTo>
                    <a:pt x="807346" y="227424"/>
                  </a:lnTo>
                  <a:lnTo>
                    <a:pt x="805718" y="235136"/>
                  </a:lnTo>
                  <a:lnTo>
                    <a:pt x="805718" y="238170"/>
                  </a:lnTo>
                  <a:lnTo>
                    <a:pt x="806413" y="238992"/>
                  </a:lnTo>
                  <a:lnTo>
                    <a:pt x="807346" y="239925"/>
                  </a:lnTo>
                  <a:lnTo>
                    <a:pt x="808404" y="241205"/>
                  </a:lnTo>
                  <a:lnTo>
                    <a:pt x="808863" y="242722"/>
                  </a:lnTo>
                  <a:lnTo>
                    <a:pt x="808641" y="261845"/>
                  </a:lnTo>
                  <a:lnTo>
                    <a:pt x="809100" y="265227"/>
                  </a:lnTo>
                  <a:lnTo>
                    <a:pt x="810965" y="272466"/>
                  </a:lnTo>
                  <a:lnTo>
                    <a:pt x="811423" y="275611"/>
                  </a:lnTo>
                  <a:lnTo>
                    <a:pt x="811312" y="276765"/>
                  </a:lnTo>
                  <a:lnTo>
                    <a:pt x="810965" y="278060"/>
                  </a:lnTo>
                  <a:lnTo>
                    <a:pt x="810617" y="279578"/>
                  </a:lnTo>
                  <a:lnTo>
                    <a:pt x="810728" y="281332"/>
                  </a:lnTo>
                  <a:lnTo>
                    <a:pt x="812482" y="287511"/>
                  </a:lnTo>
                  <a:lnTo>
                    <a:pt x="812703" y="290419"/>
                  </a:lnTo>
                  <a:lnTo>
                    <a:pt x="812119" y="300329"/>
                  </a:lnTo>
                  <a:lnTo>
                    <a:pt x="812482" y="302320"/>
                  </a:lnTo>
                  <a:lnTo>
                    <a:pt x="813051" y="303711"/>
                  </a:lnTo>
                  <a:lnTo>
                    <a:pt x="814600" y="305939"/>
                  </a:lnTo>
                  <a:lnTo>
                    <a:pt x="815058" y="307931"/>
                  </a:lnTo>
                  <a:lnTo>
                    <a:pt x="815058" y="309084"/>
                  </a:lnTo>
                  <a:lnTo>
                    <a:pt x="814600" y="309084"/>
                  </a:lnTo>
                  <a:lnTo>
                    <a:pt x="815295" y="309432"/>
                  </a:lnTo>
                  <a:lnTo>
                    <a:pt x="816575" y="309795"/>
                  </a:lnTo>
                  <a:lnTo>
                    <a:pt x="817745" y="310491"/>
                  </a:lnTo>
                  <a:lnTo>
                    <a:pt x="819025" y="310838"/>
                  </a:lnTo>
                  <a:lnTo>
                    <a:pt x="819720" y="311423"/>
                  </a:lnTo>
                  <a:lnTo>
                    <a:pt x="820178" y="312356"/>
                  </a:lnTo>
                  <a:lnTo>
                    <a:pt x="820068" y="313051"/>
                  </a:lnTo>
                  <a:lnTo>
                    <a:pt x="819720" y="313746"/>
                  </a:lnTo>
                  <a:lnTo>
                    <a:pt x="819136" y="316196"/>
                  </a:lnTo>
                  <a:lnTo>
                    <a:pt x="817618" y="318282"/>
                  </a:lnTo>
                  <a:lnTo>
                    <a:pt x="817271" y="319815"/>
                  </a:lnTo>
                  <a:lnTo>
                    <a:pt x="817618" y="324952"/>
                  </a:lnTo>
                  <a:lnTo>
                    <a:pt x="817508" y="326580"/>
                  </a:lnTo>
                  <a:lnTo>
                    <a:pt x="817160" y="327623"/>
                  </a:lnTo>
                  <a:lnTo>
                    <a:pt x="816227" y="330072"/>
                  </a:lnTo>
                  <a:lnTo>
                    <a:pt x="815990" y="331590"/>
                  </a:lnTo>
                  <a:lnTo>
                    <a:pt x="816465" y="334055"/>
                  </a:lnTo>
                  <a:lnTo>
                    <a:pt x="818203" y="339176"/>
                  </a:lnTo>
                  <a:lnTo>
                    <a:pt x="818677" y="342558"/>
                  </a:lnTo>
                  <a:lnTo>
                    <a:pt x="818314" y="345940"/>
                  </a:lnTo>
                  <a:lnTo>
                    <a:pt x="817160" y="351187"/>
                  </a:lnTo>
                  <a:lnTo>
                    <a:pt x="817508" y="354458"/>
                  </a:lnTo>
                  <a:lnTo>
                    <a:pt x="818677" y="356560"/>
                  </a:lnTo>
                  <a:lnTo>
                    <a:pt x="822391" y="361112"/>
                  </a:lnTo>
                  <a:lnTo>
                    <a:pt x="823213" y="364020"/>
                  </a:lnTo>
                  <a:lnTo>
                    <a:pt x="824019" y="369615"/>
                  </a:lnTo>
                  <a:lnTo>
                    <a:pt x="824256" y="372776"/>
                  </a:lnTo>
                  <a:lnTo>
                    <a:pt x="823561" y="375921"/>
                  </a:lnTo>
                  <a:lnTo>
                    <a:pt x="824256" y="376964"/>
                  </a:lnTo>
                  <a:lnTo>
                    <a:pt x="826121" y="378828"/>
                  </a:lnTo>
                  <a:lnTo>
                    <a:pt x="826848" y="379998"/>
                  </a:lnTo>
                  <a:lnTo>
                    <a:pt x="827069" y="381151"/>
                  </a:lnTo>
                  <a:lnTo>
                    <a:pt x="827069" y="382448"/>
                  </a:lnTo>
                  <a:lnTo>
                    <a:pt x="827306" y="383965"/>
                  </a:lnTo>
                  <a:lnTo>
                    <a:pt x="828128" y="385608"/>
                  </a:lnTo>
                  <a:lnTo>
                    <a:pt x="834987" y="395281"/>
                  </a:lnTo>
                  <a:lnTo>
                    <a:pt x="838954" y="399248"/>
                  </a:lnTo>
                  <a:lnTo>
                    <a:pt x="840724" y="401808"/>
                  </a:lnTo>
                  <a:lnTo>
                    <a:pt x="841530" y="404953"/>
                  </a:lnTo>
                  <a:lnTo>
                    <a:pt x="841530" y="414767"/>
                  </a:lnTo>
                  <a:lnTo>
                    <a:pt x="841878" y="417786"/>
                  </a:lnTo>
                  <a:lnTo>
                    <a:pt x="842352" y="419414"/>
                  </a:lnTo>
                  <a:lnTo>
                    <a:pt x="842810" y="420694"/>
                  </a:lnTo>
                  <a:lnTo>
                    <a:pt x="845608" y="424677"/>
                  </a:lnTo>
                  <a:lnTo>
                    <a:pt x="845608" y="425736"/>
                  </a:lnTo>
                  <a:lnTo>
                    <a:pt x="845370" y="426889"/>
                  </a:lnTo>
                  <a:lnTo>
                    <a:pt x="845370" y="428643"/>
                  </a:lnTo>
                  <a:lnTo>
                    <a:pt x="845845" y="429449"/>
                  </a:lnTo>
                  <a:lnTo>
                    <a:pt x="846777" y="435060"/>
                  </a:lnTo>
                  <a:lnTo>
                    <a:pt x="846777" y="436909"/>
                  </a:lnTo>
                  <a:lnTo>
                    <a:pt x="846192" y="441239"/>
                  </a:lnTo>
                  <a:lnTo>
                    <a:pt x="844912" y="444606"/>
                  </a:lnTo>
                  <a:lnTo>
                    <a:pt x="845023" y="448241"/>
                  </a:lnTo>
                  <a:lnTo>
                    <a:pt x="847583" y="459430"/>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106F969-CA14-891D-C91E-6038368A6DFB}"/>
                </a:ext>
              </a:extLst>
            </p:cNvPr>
            <p:cNvSpPr/>
            <p:nvPr/>
          </p:nvSpPr>
          <p:spPr>
            <a:xfrm>
              <a:off x="10751752" y="7157059"/>
              <a:ext cx="1110755" cy="482315"/>
            </a:xfrm>
            <a:custGeom>
              <a:avLst/>
              <a:gdLst>
                <a:gd name="connsiteX0" fmla="*/ 844027 w 1110755"/>
                <a:gd name="connsiteY0" fmla="*/ 464329 h 482315"/>
                <a:gd name="connsiteX1" fmla="*/ 842510 w 1110755"/>
                <a:gd name="connsiteY1" fmla="*/ 463160 h 482315"/>
                <a:gd name="connsiteX2" fmla="*/ 840534 w 1110755"/>
                <a:gd name="connsiteY2" fmla="*/ 463397 h 482315"/>
                <a:gd name="connsiteX3" fmla="*/ 838796 w 1110755"/>
                <a:gd name="connsiteY3" fmla="*/ 464914 h 482315"/>
                <a:gd name="connsiteX4" fmla="*/ 838338 w 1110755"/>
                <a:gd name="connsiteY4" fmla="*/ 467585 h 482315"/>
                <a:gd name="connsiteX5" fmla="*/ 839380 w 1110755"/>
                <a:gd name="connsiteY5" fmla="*/ 469102 h 482315"/>
                <a:gd name="connsiteX6" fmla="*/ 841483 w 1110755"/>
                <a:gd name="connsiteY6" fmla="*/ 469687 h 482315"/>
                <a:gd name="connsiteX7" fmla="*/ 843695 w 1110755"/>
                <a:gd name="connsiteY7" fmla="*/ 470035 h 482315"/>
                <a:gd name="connsiteX8" fmla="*/ 845323 w 1110755"/>
                <a:gd name="connsiteY8" fmla="*/ 470730 h 482315"/>
                <a:gd name="connsiteX9" fmla="*/ 846019 w 1110755"/>
                <a:gd name="connsiteY9" fmla="*/ 469102 h 482315"/>
                <a:gd name="connsiteX10" fmla="*/ 846714 w 1110755"/>
                <a:gd name="connsiteY10" fmla="*/ 459304 h 482315"/>
                <a:gd name="connsiteX11" fmla="*/ 844738 w 1110755"/>
                <a:gd name="connsiteY11" fmla="*/ 463397 h 482315"/>
                <a:gd name="connsiteX12" fmla="*/ 844027 w 1110755"/>
                <a:gd name="connsiteY12" fmla="*/ 464329 h 482315"/>
                <a:gd name="connsiteX13" fmla="*/ 851502 w 1110755"/>
                <a:gd name="connsiteY13" fmla="*/ 418370 h 482315"/>
                <a:gd name="connsiteX14" fmla="*/ 850680 w 1110755"/>
                <a:gd name="connsiteY14" fmla="*/ 422464 h 482315"/>
                <a:gd name="connsiteX15" fmla="*/ 850570 w 1110755"/>
                <a:gd name="connsiteY15" fmla="*/ 427126 h 482315"/>
                <a:gd name="connsiteX16" fmla="*/ 850080 w 1110755"/>
                <a:gd name="connsiteY16" fmla="*/ 431203 h 482315"/>
                <a:gd name="connsiteX17" fmla="*/ 851502 w 1110755"/>
                <a:gd name="connsiteY17" fmla="*/ 428991 h 482315"/>
                <a:gd name="connsiteX18" fmla="*/ 852672 w 1110755"/>
                <a:gd name="connsiteY18" fmla="*/ 425040 h 482315"/>
                <a:gd name="connsiteX19" fmla="*/ 853715 w 1110755"/>
                <a:gd name="connsiteY19" fmla="*/ 417328 h 482315"/>
                <a:gd name="connsiteX20" fmla="*/ 853952 w 1110755"/>
                <a:gd name="connsiteY20" fmla="*/ 417091 h 482315"/>
                <a:gd name="connsiteX21" fmla="*/ 854300 w 1110755"/>
                <a:gd name="connsiteY21" fmla="*/ 417091 h 482315"/>
                <a:gd name="connsiteX22" fmla="*/ 854537 w 1110755"/>
                <a:gd name="connsiteY22" fmla="*/ 416853 h 482315"/>
                <a:gd name="connsiteX23" fmla="*/ 854300 w 1110755"/>
                <a:gd name="connsiteY23" fmla="*/ 416031 h 482315"/>
                <a:gd name="connsiteX24" fmla="*/ 851502 w 1110755"/>
                <a:gd name="connsiteY24" fmla="*/ 418370 h 482315"/>
                <a:gd name="connsiteX25" fmla="*/ 900117 w 1110755"/>
                <a:gd name="connsiteY25" fmla="*/ 351313 h 482315"/>
                <a:gd name="connsiteX26" fmla="*/ 895691 w 1110755"/>
                <a:gd name="connsiteY26" fmla="*/ 355280 h 482315"/>
                <a:gd name="connsiteX27" fmla="*/ 893478 w 1110755"/>
                <a:gd name="connsiteY27" fmla="*/ 356450 h 482315"/>
                <a:gd name="connsiteX28" fmla="*/ 891376 w 1110755"/>
                <a:gd name="connsiteY28" fmla="*/ 357619 h 482315"/>
                <a:gd name="connsiteX29" fmla="*/ 877153 w 1110755"/>
                <a:gd name="connsiteY29" fmla="*/ 371748 h 482315"/>
                <a:gd name="connsiteX30" fmla="*/ 873518 w 1110755"/>
                <a:gd name="connsiteY30" fmla="*/ 377342 h 482315"/>
                <a:gd name="connsiteX31" fmla="*/ 872127 w 1110755"/>
                <a:gd name="connsiteY31" fmla="*/ 382827 h 482315"/>
                <a:gd name="connsiteX32" fmla="*/ 873755 w 1110755"/>
                <a:gd name="connsiteY32" fmla="*/ 380140 h 482315"/>
                <a:gd name="connsiteX33" fmla="*/ 884376 w 1110755"/>
                <a:gd name="connsiteY33" fmla="*/ 365679 h 482315"/>
                <a:gd name="connsiteX34" fmla="*/ 886003 w 1110755"/>
                <a:gd name="connsiteY34" fmla="*/ 364636 h 482315"/>
                <a:gd name="connsiteX35" fmla="*/ 889986 w 1110755"/>
                <a:gd name="connsiteY35" fmla="*/ 362660 h 482315"/>
                <a:gd name="connsiteX36" fmla="*/ 899184 w 1110755"/>
                <a:gd name="connsiteY36" fmla="*/ 354964 h 482315"/>
                <a:gd name="connsiteX37" fmla="*/ 901855 w 1110755"/>
                <a:gd name="connsiteY37" fmla="*/ 351455 h 482315"/>
                <a:gd name="connsiteX38" fmla="*/ 902202 w 1110755"/>
                <a:gd name="connsiteY38" fmla="*/ 351218 h 482315"/>
                <a:gd name="connsiteX39" fmla="*/ 902692 w 1110755"/>
                <a:gd name="connsiteY39" fmla="*/ 351108 h 482315"/>
                <a:gd name="connsiteX40" fmla="*/ 902803 w 1110755"/>
                <a:gd name="connsiteY40" fmla="*/ 350870 h 482315"/>
                <a:gd name="connsiteX41" fmla="*/ 902566 w 1110755"/>
                <a:gd name="connsiteY41" fmla="*/ 350175 h 482315"/>
                <a:gd name="connsiteX42" fmla="*/ 900117 w 1110755"/>
                <a:gd name="connsiteY42" fmla="*/ 351313 h 482315"/>
                <a:gd name="connsiteX43" fmla="*/ 999383 w 1110755"/>
                <a:gd name="connsiteY43" fmla="*/ 307804 h 482315"/>
                <a:gd name="connsiteX44" fmla="*/ 997866 w 1110755"/>
                <a:gd name="connsiteY44" fmla="*/ 306982 h 482315"/>
                <a:gd name="connsiteX45" fmla="*/ 988415 w 1110755"/>
                <a:gd name="connsiteY45" fmla="*/ 305686 h 482315"/>
                <a:gd name="connsiteX46" fmla="*/ 985855 w 1110755"/>
                <a:gd name="connsiteY46" fmla="*/ 306271 h 482315"/>
                <a:gd name="connsiteX47" fmla="*/ 986092 w 1110755"/>
                <a:gd name="connsiteY47" fmla="*/ 307330 h 482315"/>
                <a:gd name="connsiteX48" fmla="*/ 987719 w 1110755"/>
                <a:gd name="connsiteY48" fmla="*/ 307915 h 482315"/>
                <a:gd name="connsiteX49" fmla="*/ 994610 w 1110755"/>
                <a:gd name="connsiteY49" fmla="*/ 308847 h 482315"/>
                <a:gd name="connsiteX50" fmla="*/ 1000079 w 1110755"/>
                <a:gd name="connsiteY50" fmla="*/ 311407 h 482315"/>
                <a:gd name="connsiteX51" fmla="*/ 1000664 w 1110755"/>
                <a:gd name="connsiteY51" fmla="*/ 311866 h 482315"/>
                <a:gd name="connsiteX52" fmla="*/ 1002291 w 1110755"/>
                <a:gd name="connsiteY52" fmla="*/ 310586 h 482315"/>
                <a:gd name="connsiteX53" fmla="*/ 1001359 w 1110755"/>
                <a:gd name="connsiteY53" fmla="*/ 309068 h 482315"/>
                <a:gd name="connsiteX54" fmla="*/ 999383 w 1110755"/>
                <a:gd name="connsiteY54" fmla="*/ 307804 h 482315"/>
                <a:gd name="connsiteX55" fmla="*/ 974997 w 1110755"/>
                <a:gd name="connsiteY55" fmla="*/ 304422 h 482315"/>
                <a:gd name="connsiteX56" fmla="*/ 954831 w 1110755"/>
                <a:gd name="connsiteY56" fmla="*/ 311771 h 482315"/>
                <a:gd name="connsiteX57" fmla="*/ 935692 w 1110755"/>
                <a:gd name="connsiteY57" fmla="*/ 319594 h 482315"/>
                <a:gd name="connsiteX58" fmla="*/ 932547 w 1110755"/>
                <a:gd name="connsiteY58" fmla="*/ 321807 h 482315"/>
                <a:gd name="connsiteX59" fmla="*/ 930808 w 1110755"/>
                <a:gd name="connsiteY59" fmla="*/ 324604 h 482315"/>
                <a:gd name="connsiteX60" fmla="*/ 963571 w 1110755"/>
                <a:gd name="connsiteY60" fmla="*/ 309210 h 482315"/>
                <a:gd name="connsiteX61" fmla="*/ 966716 w 1110755"/>
                <a:gd name="connsiteY61" fmla="*/ 308167 h 482315"/>
                <a:gd name="connsiteX62" fmla="*/ 982251 w 1110755"/>
                <a:gd name="connsiteY62" fmla="*/ 305939 h 482315"/>
                <a:gd name="connsiteX63" fmla="*/ 982014 w 1110755"/>
                <a:gd name="connsiteY63" fmla="*/ 304896 h 482315"/>
                <a:gd name="connsiteX64" fmla="*/ 974997 w 1110755"/>
                <a:gd name="connsiteY64" fmla="*/ 304422 h 482315"/>
                <a:gd name="connsiteX65" fmla="*/ 1031102 w 1110755"/>
                <a:gd name="connsiteY65" fmla="*/ 258005 h 482315"/>
                <a:gd name="connsiteX66" fmla="*/ 1029475 w 1110755"/>
                <a:gd name="connsiteY66" fmla="*/ 259870 h 482315"/>
                <a:gd name="connsiteX67" fmla="*/ 1028890 w 1110755"/>
                <a:gd name="connsiteY67" fmla="*/ 261387 h 482315"/>
                <a:gd name="connsiteX68" fmla="*/ 1028305 w 1110755"/>
                <a:gd name="connsiteY68" fmla="*/ 262556 h 482315"/>
                <a:gd name="connsiteX69" fmla="*/ 1023769 w 1110755"/>
                <a:gd name="connsiteY69" fmla="*/ 267345 h 482315"/>
                <a:gd name="connsiteX70" fmla="*/ 1013734 w 1110755"/>
                <a:gd name="connsiteY70" fmla="*/ 283797 h 482315"/>
                <a:gd name="connsiteX71" fmla="*/ 1004045 w 1110755"/>
                <a:gd name="connsiteY71" fmla="*/ 310964 h 482315"/>
                <a:gd name="connsiteX72" fmla="*/ 1003223 w 1110755"/>
                <a:gd name="connsiteY72" fmla="*/ 315849 h 482315"/>
                <a:gd name="connsiteX73" fmla="*/ 1004962 w 1110755"/>
                <a:gd name="connsiteY73" fmla="*/ 318661 h 482315"/>
                <a:gd name="connsiteX74" fmla="*/ 1005420 w 1110755"/>
                <a:gd name="connsiteY74" fmla="*/ 314220 h 482315"/>
                <a:gd name="connsiteX75" fmla="*/ 1015456 w 1110755"/>
                <a:gd name="connsiteY75" fmla="*/ 284492 h 482315"/>
                <a:gd name="connsiteX76" fmla="*/ 1020719 w 1110755"/>
                <a:gd name="connsiteY76" fmla="*/ 275153 h 482315"/>
                <a:gd name="connsiteX77" fmla="*/ 1022695 w 1110755"/>
                <a:gd name="connsiteY77" fmla="*/ 273050 h 482315"/>
                <a:gd name="connsiteX78" fmla="*/ 1025144 w 1110755"/>
                <a:gd name="connsiteY78" fmla="*/ 270948 h 482315"/>
                <a:gd name="connsiteX79" fmla="*/ 1030027 w 1110755"/>
                <a:gd name="connsiteY79" fmla="*/ 262778 h 482315"/>
                <a:gd name="connsiteX80" fmla="*/ 1032967 w 1110755"/>
                <a:gd name="connsiteY80" fmla="*/ 259870 h 482315"/>
                <a:gd name="connsiteX81" fmla="*/ 1034595 w 1110755"/>
                <a:gd name="connsiteY81" fmla="*/ 255097 h 482315"/>
                <a:gd name="connsiteX82" fmla="*/ 1033078 w 1110755"/>
                <a:gd name="connsiteY82" fmla="*/ 256140 h 482315"/>
                <a:gd name="connsiteX83" fmla="*/ 1031102 w 1110755"/>
                <a:gd name="connsiteY83" fmla="*/ 258005 h 482315"/>
                <a:gd name="connsiteX84" fmla="*/ 1046622 w 1110755"/>
                <a:gd name="connsiteY84" fmla="*/ 231643 h 482315"/>
                <a:gd name="connsiteX85" fmla="*/ 1046038 w 1110755"/>
                <a:gd name="connsiteY85" fmla="*/ 232228 h 482315"/>
                <a:gd name="connsiteX86" fmla="*/ 1045895 w 1110755"/>
                <a:gd name="connsiteY86" fmla="*/ 233745 h 482315"/>
                <a:gd name="connsiteX87" fmla="*/ 1045199 w 1110755"/>
                <a:gd name="connsiteY87" fmla="*/ 235025 h 482315"/>
                <a:gd name="connsiteX88" fmla="*/ 1044378 w 1110755"/>
                <a:gd name="connsiteY88" fmla="*/ 236069 h 482315"/>
                <a:gd name="connsiteX89" fmla="*/ 1044141 w 1110755"/>
                <a:gd name="connsiteY89" fmla="*/ 237001 h 482315"/>
                <a:gd name="connsiteX90" fmla="*/ 1043793 w 1110755"/>
                <a:gd name="connsiteY90" fmla="*/ 239340 h 482315"/>
                <a:gd name="connsiteX91" fmla="*/ 1040885 w 1110755"/>
                <a:gd name="connsiteY91" fmla="*/ 244239 h 482315"/>
                <a:gd name="connsiteX92" fmla="*/ 1039953 w 1110755"/>
                <a:gd name="connsiteY92" fmla="*/ 246215 h 482315"/>
                <a:gd name="connsiteX93" fmla="*/ 1040775 w 1110755"/>
                <a:gd name="connsiteY93" fmla="*/ 246104 h 482315"/>
                <a:gd name="connsiteX94" fmla="*/ 1042055 w 1110755"/>
                <a:gd name="connsiteY94" fmla="*/ 242722 h 482315"/>
                <a:gd name="connsiteX95" fmla="*/ 1049989 w 1110755"/>
                <a:gd name="connsiteY95" fmla="*/ 234077 h 482315"/>
                <a:gd name="connsiteX96" fmla="*/ 1050462 w 1110755"/>
                <a:gd name="connsiteY96" fmla="*/ 233840 h 482315"/>
                <a:gd name="connsiteX97" fmla="*/ 1050811 w 1110755"/>
                <a:gd name="connsiteY97" fmla="*/ 233603 h 482315"/>
                <a:gd name="connsiteX98" fmla="*/ 1051158 w 1110755"/>
                <a:gd name="connsiteY98" fmla="*/ 233255 h 482315"/>
                <a:gd name="connsiteX99" fmla="*/ 1051506 w 1110755"/>
                <a:gd name="connsiteY99" fmla="*/ 232670 h 482315"/>
                <a:gd name="connsiteX100" fmla="*/ 1048360 w 1110755"/>
                <a:gd name="connsiteY100" fmla="*/ 231738 h 482315"/>
                <a:gd name="connsiteX101" fmla="*/ 1046622 w 1110755"/>
                <a:gd name="connsiteY101" fmla="*/ 231643 h 482315"/>
                <a:gd name="connsiteX102" fmla="*/ 1067262 w 1110755"/>
                <a:gd name="connsiteY102" fmla="*/ 213800 h 482315"/>
                <a:gd name="connsiteX103" fmla="*/ 1061557 w 1110755"/>
                <a:gd name="connsiteY103" fmla="*/ 219869 h 482315"/>
                <a:gd name="connsiteX104" fmla="*/ 1058396 w 1110755"/>
                <a:gd name="connsiteY104" fmla="*/ 222082 h 482315"/>
                <a:gd name="connsiteX105" fmla="*/ 1055362 w 1110755"/>
                <a:gd name="connsiteY105" fmla="*/ 221845 h 482315"/>
                <a:gd name="connsiteX106" fmla="*/ 1055125 w 1110755"/>
                <a:gd name="connsiteY106" fmla="*/ 226159 h 482315"/>
                <a:gd name="connsiteX107" fmla="*/ 1054667 w 1110755"/>
                <a:gd name="connsiteY107" fmla="*/ 228135 h 482315"/>
                <a:gd name="connsiteX108" fmla="*/ 1053497 w 1110755"/>
                <a:gd name="connsiteY108" fmla="*/ 230015 h 482315"/>
                <a:gd name="connsiteX109" fmla="*/ 1065287 w 1110755"/>
                <a:gd name="connsiteY109" fmla="*/ 217656 h 482315"/>
                <a:gd name="connsiteX110" fmla="*/ 1075781 w 1110755"/>
                <a:gd name="connsiteY110" fmla="*/ 211002 h 482315"/>
                <a:gd name="connsiteX111" fmla="*/ 1077646 w 1110755"/>
                <a:gd name="connsiteY111" fmla="*/ 208095 h 482315"/>
                <a:gd name="connsiteX112" fmla="*/ 1079384 w 1110755"/>
                <a:gd name="connsiteY112" fmla="*/ 206578 h 482315"/>
                <a:gd name="connsiteX113" fmla="*/ 1079969 w 1110755"/>
                <a:gd name="connsiteY113" fmla="*/ 205645 h 482315"/>
                <a:gd name="connsiteX114" fmla="*/ 1080427 w 1110755"/>
                <a:gd name="connsiteY114" fmla="*/ 204365 h 482315"/>
                <a:gd name="connsiteX115" fmla="*/ 1077283 w 1110755"/>
                <a:gd name="connsiteY115" fmla="*/ 207273 h 482315"/>
                <a:gd name="connsiteX116" fmla="*/ 1067262 w 1110755"/>
                <a:gd name="connsiteY116" fmla="*/ 213800 h 482315"/>
                <a:gd name="connsiteX117" fmla="*/ 1107500 w 1110755"/>
                <a:gd name="connsiteY117" fmla="*/ 148939 h 482315"/>
                <a:gd name="connsiteX118" fmla="*/ 1107263 w 1110755"/>
                <a:gd name="connsiteY118" fmla="*/ 136580 h 482315"/>
                <a:gd name="connsiteX119" fmla="*/ 1105399 w 1110755"/>
                <a:gd name="connsiteY119" fmla="*/ 130401 h 482315"/>
                <a:gd name="connsiteX120" fmla="*/ 1101321 w 1110755"/>
                <a:gd name="connsiteY120" fmla="*/ 123052 h 482315"/>
                <a:gd name="connsiteX121" fmla="*/ 1100278 w 1110755"/>
                <a:gd name="connsiteY121" fmla="*/ 120018 h 482315"/>
                <a:gd name="connsiteX122" fmla="*/ 1099234 w 1110755"/>
                <a:gd name="connsiteY122" fmla="*/ 116762 h 482315"/>
                <a:gd name="connsiteX123" fmla="*/ 1097354 w 1110755"/>
                <a:gd name="connsiteY123" fmla="*/ 112921 h 482315"/>
                <a:gd name="connsiteX124" fmla="*/ 1094904 w 1110755"/>
                <a:gd name="connsiteY124" fmla="*/ 109650 h 482315"/>
                <a:gd name="connsiteX125" fmla="*/ 1092233 w 1110755"/>
                <a:gd name="connsiteY125" fmla="*/ 108117 h 482315"/>
                <a:gd name="connsiteX126" fmla="*/ 1091300 w 1110755"/>
                <a:gd name="connsiteY126" fmla="*/ 109176 h 482315"/>
                <a:gd name="connsiteX127" fmla="*/ 1092692 w 1110755"/>
                <a:gd name="connsiteY127" fmla="*/ 111847 h 482315"/>
                <a:gd name="connsiteX128" fmla="*/ 1095948 w 1110755"/>
                <a:gd name="connsiteY128" fmla="*/ 116509 h 482315"/>
                <a:gd name="connsiteX129" fmla="*/ 1096880 w 1110755"/>
                <a:gd name="connsiteY129" fmla="*/ 119417 h 482315"/>
                <a:gd name="connsiteX130" fmla="*/ 1102601 w 1110755"/>
                <a:gd name="connsiteY130" fmla="*/ 129927 h 482315"/>
                <a:gd name="connsiteX131" fmla="*/ 1104814 w 1110755"/>
                <a:gd name="connsiteY131" fmla="*/ 136107 h 482315"/>
                <a:gd name="connsiteX132" fmla="*/ 1105746 w 1110755"/>
                <a:gd name="connsiteY132" fmla="*/ 139726 h 482315"/>
                <a:gd name="connsiteX133" fmla="*/ 1105746 w 1110755"/>
                <a:gd name="connsiteY133" fmla="*/ 141464 h 482315"/>
                <a:gd name="connsiteX134" fmla="*/ 1104814 w 1110755"/>
                <a:gd name="connsiteY134" fmla="*/ 145194 h 482315"/>
                <a:gd name="connsiteX135" fmla="*/ 1104702 w 1110755"/>
                <a:gd name="connsiteY135" fmla="*/ 147058 h 482315"/>
                <a:gd name="connsiteX136" fmla="*/ 1105161 w 1110755"/>
                <a:gd name="connsiteY136" fmla="*/ 148813 h 482315"/>
                <a:gd name="connsiteX137" fmla="*/ 1106441 w 1110755"/>
                <a:gd name="connsiteY137" fmla="*/ 151626 h 482315"/>
                <a:gd name="connsiteX138" fmla="*/ 1106899 w 1110755"/>
                <a:gd name="connsiteY138" fmla="*/ 153254 h 482315"/>
                <a:gd name="connsiteX139" fmla="*/ 1107484 w 1110755"/>
                <a:gd name="connsiteY139" fmla="*/ 156747 h 482315"/>
                <a:gd name="connsiteX140" fmla="*/ 1107484 w 1110755"/>
                <a:gd name="connsiteY140" fmla="*/ 162468 h 482315"/>
                <a:gd name="connsiteX141" fmla="*/ 1108180 w 1110755"/>
                <a:gd name="connsiteY141" fmla="*/ 168410 h 482315"/>
                <a:gd name="connsiteX142" fmla="*/ 1108417 w 1110755"/>
                <a:gd name="connsiteY142" fmla="*/ 176218 h 482315"/>
                <a:gd name="connsiteX143" fmla="*/ 1108069 w 1110755"/>
                <a:gd name="connsiteY143" fmla="*/ 178320 h 482315"/>
                <a:gd name="connsiteX144" fmla="*/ 1109112 w 1110755"/>
                <a:gd name="connsiteY144" fmla="*/ 182982 h 482315"/>
                <a:gd name="connsiteX145" fmla="*/ 1106441 w 1110755"/>
                <a:gd name="connsiteY145" fmla="*/ 186490 h 482315"/>
                <a:gd name="connsiteX146" fmla="*/ 1098412 w 1110755"/>
                <a:gd name="connsiteY146" fmla="*/ 191516 h 482315"/>
                <a:gd name="connsiteX147" fmla="*/ 1091395 w 1110755"/>
                <a:gd name="connsiteY147" fmla="*/ 197332 h 482315"/>
                <a:gd name="connsiteX148" fmla="*/ 1090937 w 1110755"/>
                <a:gd name="connsiteY148" fmla="*/ 197569 h 482315"/>
                <a:gd name="connsiteX149" fmla="*/ 1090700 w 1110755"/>
                <a:gd name="connsiteY149" fmla="*/ 197222 h 482315"/>
                <a:gd name="connsiteX150" fmla="*/ 1090463 w 1110755"/>
                <a:gd name="connsiteY150" fmla="*/ 196763 h 482315"/>
                <a:gd name="connsiteX151" fmla="*/ 1090005 w 1110755"/>
                <a:gd name="connsiteY151" fmla="*/ 196526 h 482315"/>
                <a:gd name="connsiteX152" fmla="*/ 1089420 w 1110755"/>
                <a:gd name="connsiteY152" fmla="*/ 196985 h 482315"/>
                <a:gd name="connsiteX153" fmla="*/ 1089309 w 1110755"/>
                <a:gd name="connsiteY153" fmla="*/ 197680 h 482315"/>
                <a:gd name="connsiteX154" fmla="*/ 1089420 w 1110755"/>
                <a:gd name="connsiteY154" fmla="*/ 198502 h 482315"/>
                <a:gd name="connsiteX155" fmla="*/ 1089309 w 1110755"/>
                <a:gd name="connsiteY155" fmla="*/ 198960 h 482315"/>
                <a:gd name="connsiteX156" fmla="*/ 1088851 w 1110755"/>
                <a:gd name="connsiteY156" fmla="*/ 199797 h 482315"/>
                <a:gd name="connsiteX157" fmla="*/ 1088741 w 1110755"/>
                <a:gd name="connsiteY157" fmla="*/ 200604 h 482315"/>
                <a:gd name="connsiteX158" fmla="*/ 1088282 w 1110755"/>
                <a:gd name="connsiteY158" fmla="*/ 201188 h 482315"/>
                <a:gd name="connsiteX159" fmla="*/ 1087112 w 1110755"/>
                <a:gd name="connsiteY159" fmla="*/ 201646 h 482315"/>
                <a:gd name="connsiteX160" fmla="*/ 1086180 w 1110755"/>
                <a:gd name="connsiteY160" fmla="*/ 202579 h 482315"/>
                <a:gd name="connsiteX161" fmla="*/ 1085248 w 1110755"/>
                <a:gd name="connsiteY161" fmla="*/ 203875 h 482315"/>
                <a:gd name="connsiteX162" fmla="*/ 1085248 w 1110755"/>
                <a:gd name="connsiteY162" fmla="*/ 204918 h 482315"/>
                <a:gd name="connsiteX163" fmla="*/ 1086528 w 1110755"/>
                <a:gd name="connsiteY163" fmla="*/ 205029 h 482315"/>
                <a:gd name="connsiteX164" fmla="*/ 1087571 w 1110755"/>
                <a:gd name="connsiteY164" fmla="*/ 204570 h 482315"/>
                <a:gd name="connsiteX165" fmla="*/ 1088851 w 1110755"/>
                <a:gd name="connsiteY165" fmla="*/ 202816 h 482315"/>
                <a:gd name="connsiteX166" fmla="*/ 1089546 w 1110755"/>
                <a:gd name="connsiteY166" fmla="*/ 202215 h 482315"/>
                <a:gd name="connsiteX167" fmla="*/ 1091412 w 1110755"/>
                <a:gd name="connsiteY167" fmla="*/ 201283 h 482315"/>
                <a:gd name="connsiteX168" fmla="*/ 1095726 w 1110755"/>
                <a:gd name="connsiteY168" fmla="*/ 198012 h 482315"/>
                <a:gd name="connsiteX169" fmla="*/ 1098318 w 1110755"/>
                <a:gd name="connsiteY169" fmla="*/ 196968 h 482315"/>
                <a:gd name="connsiteX170" fmla="*/ 1102506 w 1110755"/>
                <a:gd name="connsiteY170" fmla="*/ 193713 h 482315"/>
                <a:gd name="connsiteX171" fmla="*/ 1106457 w 1110755"/>
                <a:gd name="connsiteY171" fmla="*/ 193017 h 482315"/>
                <a:gd name="connsiteX172" fmla="*/ 1107738 w 1110755"/>
                <a:gd name="connsiteY172" fmla="*/ 192559 h 482315"/>
                <a:gd name="connsiteX173" fmla="*/ 1109602 w 1110755"/>
                <a:gd name="connsiteY173" fmla="*/ 190457 h 482315"/>
                <a:gd name="connsiteX174" fmla="*/ 1110297 w 1110755"/>
                <a:gd name="connsiteY174" fmla="*/ 187644 h 482315"/>
                <a:gd name="connsiteX175" fmla="*/ 1110756 w 1110755"/>
                <a:gd name="connsiteY175" fmla="*/ 175285 h 482315"/>
                <a:gd name="connsiteX176" fmla="*/ 1107500 w 1110755"/>
                <a:gd name="connsiteY176" fmla="*/ 148939 h 482315"/>
                <a:gd name="connsiteX177" fmla="*/ 1071925 w 1110755"/>
                <a:gd name="connsiteY177" fmla="*/ 93656 h 482315"/>
                <a:gd name="connsiteX178" fmla="*/ 1069823 w 1110755"/>
                <a:gd name="connsiteY178" fmla="*/ 91443 h 482315"/>
                <a:gd name="connsiteX179" fmla="*/ 1069364 w 1110755"/>
                <a:gd name="connsiteY179" fmla="*/ 90163 h 482315"/>
                <a:gd name="connsiteX180" fmla="*/ 1068432 w 1110755"/>
                <a:gd name="connsiteY180" fmla="*/ 89579 h 482315"/>
                <a:gd name="connsiteX181" fmla="*/ 1067500 w 1110755"/>
                <a:gd name="connsiteY181" fmla="*/ 89121 h 482315"/>
                <a:gd name="connsiteX182" fmla="*/ 1065524 w 1110755"/>
                <a:gd name="connsiteY182" fmla="*/ 88772 h 482315"/>
                <a:gd name="connsiteX183" fmla="*/ 1064481 w 1110755"/>
                <a:gd name="connsiteY183" fmla="*/ 88424 h 482315"/>
                <a:gd name="connsiteX184" fmla="*/ 1063311 w 1110755"/>
                <a:gd name="connsiteY184" fmla="*/ 88077 h 482315"/>
                <a:gd name="connsiteX185" fmla="*/ 1062142 w 1110755"/>
                <a:gd name="connsiteY185" fmla="*/ 88188 h 482315"/>
                <a:gd name="connsiteX186" fmla="*/ 1061099 w 1110755"/>
                <a:gd name="connsiteY186" fmla="*/ 88646 h 482315"/>
                <a:gd name="connsiteX187" fmla="*/ 1060277 w 1110755"/>
                <a:gd name="connsiteY187" fmla="*/ 89816 h 482315"/>
                <a:gd name="connsiteX188" fmla="*/ 1060735 w 1110755"/>
                <a:gd name="connsiteY188" fmla="*/ 90511 h 482315"/>
                <a:gd name="connsiteX189" fmla="*/ 1061667 w 1110755"/>
                <a:gd name="connsiteY189" fmla="*/ 90969 h 482315"/>
                <a:gd name="connsiteX190" fmla="*/ 1062600 w 1110755"/>
                <a:gd name="connsiteY190" fmla="*/ 91665 h 482315"/>
                <a:gd name="connsiteX191" fmla="*/ 1063991 w 1110755"/>
                <a:gd name="connsiteY191" fmla="*/ 93182 h 482315"/>
                <a:gd name="connsiteX192" fmla="*/ 1068416 w 1110755"/>
                <a:gd name="connsiteY192" fmla="*/ 96343 h 482315"/>
                <a:gd name="connsiteX193" fmla="*/ 1069933 w 1110755"/>
                <a:gd name="connsiteY193" fmla="*/ 98555 h 482315"/>
                <a:gd name="connsiteX194" fmla="*/ 1071213 w 1110755"/>
                <a:gd name="connsiteY194" fmla="*/ 101353 h 482315"/>
                <a:gd name="connsiteX195" fmla="*/ 1072636 w 1110755"/>
                <a:gd name="connsiteY195" fmla="*/ 103565 h 482315"/>
                <a:gd name="connsiteX196" fmla="*/ 1074738 w 1110755"/>
                <a:gd name="connsiteY196" fmla="*/ 104260 h 482315"/>
                <a:gd name="connsiteX197" fmla="*/ 1077061 w 1110755"/>
                <a:gd name="connsiteY197" fmla="*/ 103565 h 482315"/>
                <a:gd name="connsiteX198" fmla="*/ 1077298 w 1110755"/>
                <a:gd name="connsiteY198" fmla="*/ 102743 h 482315"/>
                <a:gd name="connsiteX199" fmla="*/ 1076951 w 1110755"/>
                <a:gd name="connsiteY199" fmla="*/ 101226 h 482315"/>
                <a:gd name="connsiteX200" fmla="*/ 1077535 w 1110755"/>
                <a:gd name="connsiteY200" fmla="*/ 98192 h 482315"/>
                <a:gd name="connsiteX201" fmla="*/ 1071925 w 1110755"/>
                <a:gd name="connsiteY201" fmla="*/ 93656 h 482315"/>
                <a:gd name="connsiteX202" fmla="*/ 1085580 w 1110755"/>
                <a:gd name="connsiteY202" fmla="*/ 104040 h 482315"/>
                <a:gd name="connsiteX203" fmla="*/ 1086164 w 1110755"/>
                <a:gd name="connsiteY203" fmla="*/ 104972 h 482315"/>
                <a:gd name="connsiteX204" fmla="*/ 1087207 w 1110755"/>
                <a:gd name="connsiteY204" fmla="*/ 105320 h 482315"/>
                <a:gd name="connsiteX205" fmla="*/ 1089768 w 1110755"/>
                <a:gd name="connsiteY205" fmla="*/ 105778 h 482315"/>
                <a:gd name="connsiteX206" fmla="*/ 1090937 w 1110755"/>
                <a:gd name="connsiteY206" fmla="*/ 106236 h 482315"/>
                <a:gd name="connsiteX207" fmla="*/ 1085090 w 1110755"/>
                <a:gd name="connsiteY207" fmla="*/ 97955 h 482315"/>
                <a:gd name="connsiteX208" fmla="*/ 1082419 w 1110755"/>
                <a:gd name="connsiteY208" fmla="*/ 91886 h 482315"/>
                <a:gd name="connsiteX209" fmla="*/ 1055709 w 1110755"/>
                <a:gd name="connsiteY209" fmla="*/ 60293 h 482315"/>
                <a:gd name="connsiteX210" fmla="*/ 1046859 w 1110755"/>
                <a:gd name="connsiteY210" fmla="*/ 45706 h 482315"/>
                <a:gd name="connsiteX211" fmla="*/ 1041596 w 1110755"/>
                <a:gd name="connsiteY211" fmla="*/ 38942 h 482315"/>
                <a:gd name="connsiteX212" fmla="*/ 1040553 w 1110755"/>
                <a:gd name="connsiteY212" fmla="*/ 36618 h 482315"/>
                <a:gd name="connsiteX213" fmla="*/ 1039510 w 1110755"/>
                <a:gd name="connsiteY213" fmla="*/ 32999 h 482315"/>
                <a:gd name="connsiteX214" fmla="*/ 1038230 w 1110755"/>
                <a:gd name="connsiteY214" fmla="*/ 29965 h 482315"/>
                <a:gd name="connsiteX215" fmla="*/ 1034975 w 1110755"/>
                <a:gd name="connsiteY215" fmla="*/ 24149 h 482315"/>
                <a:gd name="connsiteX216" fmla="*/ 1024354 w 1110755"/>
                <a:gd name="connsiteY216" fmla="*/ 110 h 482315"/>
                <a:gd name="connsiteX217" fmla="*/ 1024243 w 1110755"/>
                <a:gd name="connsiteY217" fmla="*/ 0 h 482315"/>
                <a:gd name="connsiteX218" fmla="*/ 1022505 w 1110755"/>
                <a:gd name="connsiteY218" fmla="*/ 347 h 482315"/>
                <a:gd name="connsiteX219" fmla="*/ 1020877 w 1110755"/>
                <a:gd name="connsiteY219" fmla="*/ 695 h 482315"/>
                <a:gd name="connsiteX220" fmla="*/ 1020988 w 1110755"/>
                <a:gd name="connsiteY220" fmla="*/ 932 h 482315"/>
                <a:gd name="connsiteX221" fmla="*/ 1021098 w 1110755"/>
                <a:gd name="connsiteY221" fmla="*/ 1754 h 482315"/>
                <a:gd name="connsiteX222" fmla="*/ 1023895 w 1110755"/>
                <a:gd name="connsiteY222" fmla="*/ 6780 h 482315"/>
                <a:gd name="connsiteX223" fmla="*/ 1025997 w 1110755"/>
                <a:gd name="connsiteY223" fmla="*/ 11805 h 482315"/>
                <a:gd name="connsiteX224" fmla="*/ 1028558 w 1110755"/>
                <a:gd name="connsiteY224" fmla="*/ 15061 h 482315"/>
                <a:gd name="connsiteX225" fmla="*/ 1029600 w 1110755"/>
                <a:gd name="connsiteY225" fmla="*/ 17622 h 482315"/>
                <a:gd name="connsiteX226" fmla="*/ 1032161 w 1110755"/>
                <a:gd name="connsiteY226" fmla="*/ 21004 h 482315"/>
                <a:gd name="connsiteX227" fmla="*/ 1032999 w 1110755"/>
                <a:gd name="connsiteY227" fmla="*/ 22885 h 482315"/>
                <a:gd name="connsiteX228" fmla="*/ 1036033 w 1110755"/>
                <a:gd name="connsiteY228" fmla="*/ 32684 h 482315"/>
                <a:gd name="connsiteX229" fmla="*/ 1037772 w 1110755"/>
                <a:gd name="connsiteY229" fmla="*/ 36777 h 482315"/>
                <a:gd name="connsiteX230" fmla="*/ 1037534 w 1110755"/>
                <a:gd name="connsiteY230" fmla="*/ 36777 h 482315"/>
                <a:gd name="connsiteX231" fmla="*/ 1037187 w 1110755"/>
                <a:gd name="connsiteY231" fmla="*/ 37124 h 482315"/>
                <a:gd name="connsiteX232" fmla="*/ 1037077 w 1110755"/>
                <a:gd name="connsiteY232" fmla="*/ 37709 h 482315"/>
                <a:gd name="connsiteX233" fmla="*/ 1037661 w 1110755"/>
                <a:gd name="connsiteY233" fmla="*/ 38404 h 482315"/>
                <a:gd name="connsiteX234" fmla="*/ 1039763 w 1110755"/>
                <a:gd name="connsiteY234" fmla="*/ 39921 h 482315"/>
                <a:gd name="connsiteX235" fmla="*/ 1044884 w 1110755"/>
                <a:gd name="connsiteY235" fmla="*/ 45991 h 482315"/>
                <a:gd name="connsiteX236" fmla="*/ 1047238 w 1110755"/>
                <a:gd name="connsiteY236" fmla="*/ 50779 h 482315"/>
                <a:gd name="connsiteX237" fmla="*/ 1050036 w 1110755"/>
                <a:gd name="connsiteY237" fmla="*/ 54857 h 482315"/>
                <a:gd name="connsiteX238" fmla="*/ 1052359 w 1110755"/>
                <a:gd name="connsiteY238" fmla="*/ 59171 h 482315"/>
                <a:gd name="connsiteX239" fmla="*/ 1052596 w 1110755"/>
                <a:gd name="connsiteY239" fmla="*/ 63138 h 482315"/>
                <a:gd name="connsiteX240" fmla="*/ 1052833 w 1110755"/>
                <a:gd name="connsiteY240" fmla="*/ 64181 h 482315"/>
                <a:gd name="connsiteX241" fmla="*/ 1054350 w 1110755"/>
                <a:gd name="connsiteY241" fmla="*/ 66504 h 482315"/>
                <a:gd name="connsiteX242" fmla="*/ 1055630 w 1110755"/>
                <a:gd name="connsiteY242" fmla="*/ 69064 h 482315"/>
                <a:gd name="connsiteX243" fmla="*/ 1057021 w 1110755"/>
                <a:gd name="connsiteY243" fmla="*/ 71404 h 482315"/>
                <a:gd name="connsiteX244" fmla="*/ 1059250 w 1110755"/>
                <a:gd name="connsiteY244" fmla="*/ 72573 h 482315"/>
                <a:gd name="connsiteX245" fmla="*/ 1060419 w 1110755"/>
                <a:gd name="connsiteY245" fmla="*/ 71183 h 482315"/>
                <a:gd name="connsiteX246" fmla="*/ 1061810 w 1110755"/>
                <a:gd name="connsiteY246" fmla="*/ 71767 h 482315"/>
                <a:gd name="connsiteX247" fmla="*/ 1063201 w 1110755"/>
                <a:gd name="connsiteY247" fmla="*/ 73522 h 482315"/>
                <a:gd name="connsiteX248" fmla="*/ 1064370 w 1110755"/>
                <a:gd name="connsiteY248" fmla="*/ 75844 h 482315"/>
                <a:gd name="connsiteX249" fmla="*/ 1061573 w 1110755"/>
                <a:gd name="connsiteY249" fmla="*/ 77361 h 482315"/>
                <a:gd name="connsiteX250" fmla="*/ 1060530 w 1110755"/>
                <a:gd name="connsiteY250" fmla="*/ 77361 h 482315"/>
                <a:gd name="connsiteX251" fmla="*/ 1059139 w 1110755"/>
                <a:gd name="connsiteY251" fmla="*/ 75971 h 482315"/>
                <a:gd name="connsiteX252" fmla="*/ 1059139 w 1110755"/>
                <a:gd name="connsiteY252" fmla="*/ 78768 h 482315"/>
                <a:gd name="connsiteX253" fmla="*/ 1060767 w 1110755"/>
                <a:gd name="connsiteY253" fmla="*/ 80285 h 482315"/>
                <a:gd name="connsiteX254" fmla="*/ 1062869 w 1110755"/>
                <a:gd name="connsiteY254" fmla="*/ 80633 h 482315"/>
                <a:gd name="connsiteX255" fmla="*/ 1064260 w 1110755"/>
                <a:gd name="connsiteY255" fmla="*/ 79243 h 482315"/>
                <a:gd name="connsiteX256" fmla="*/ 1065081 w 1110755"/>
                <a:gd name="connsiteY256" fmla="*/ 79132 h 482315"/>
                <a:gd name="connsiteX257" fmla="*/ 1076161 w 1110755"/>
                <a:gd name="connsiteY257" fmla="*/ 88820 h 482315"/>
                <a:gd name="connsiteX258" fmla="*/ 1078958 w 1110755"/>
                <a:gd name="connsiteY258" fmla="*/ 92423 h 482315"/>
                <a:gd name="connsiteX259" fmla="*/ 1080475 w 1110755"/>
                <a:gd name="connsiteY259" fmla="*/ 97797 h 482315"/>
                <a:gd name="connsiteX260" fmla="*/ 1081755 w 1110755"/>
                <a:gd name="connsiteY260" fmla="*/ 100373 h 482315"/>
                <a:gd name="connsiteX261" fmla="*/ 1084900 w 1110755"/>
                <a:gd name="connsiteY261" fmla="*/ 101542 h 482315"/>
                <a:gd name="connsiteX262" fmla="*/ 1085390 w 1110755"/>
                <a:gd name="connsiteY262" fmla="*/ 102712 h 482315"/>
                <a:gd name="connsiteX263" fmla="*/ 1085580 w 1110755"/>
                <a:gd name="connsiteY263" fmla="*/ 104040 h 482315"/>
                <a:gd name="connsiteX264" fmla="*/ 1009419 w 1110755"/>
                <a:gd name="connsiteY264" fmla="*/ 6637 h 482315"/>
                <a:gd name="connsiteX265" fmla="*/ 1010114 w 1110755"/>
                <a:gd name="connsiteY265" fmla="*/ 8739 h 482315"/>
                <a:gd name="connsiteX266" fmla="*/ 1011047 w 1110755"/>
                <a:gd name="connsiteY266" fmla="*/ 10842 h 482315"/>
                <a:gd name="connsiteX267" fmla="*/ 1013844 w 1110755"/>
                <a:gd name="connsiteY267" fmla="*/ 11190 h 482315"/>
                <a:gd name="connsiteX268" fmla="*/ 1018964 w 1110755"/>
                <a:gd name="connsiteY268" fmla="*/ 10146 h 482315"/>
                <a:gd name="connsiteX269" fmla="*/ 1020150 w 1110755"/>
                <a:gd name="connsiteY269" fmla="*/ 9451 h 482315"/>
                <a:gd name="connsiteX270" fmla="*/ 1019913 w 1110755"/>
                <a:gd name="connsiteY270" fmla="*/ 8408 h 482315"/>
                <a:gd name="connsiteX271" fmla="*/ 1019075 w 1110755"/>
                <a:gd name="connsiteY271" fmla="*/ 7112 h 482315"/>
                <a:gd name="connsiteX272" fmla="*/ 1018380 w 1110755"/>
                <a:gd name="connsiteY272" fmla="*/ 5721 h 482315"/>
                <a:gd name="connsiteX273" fmla="*/ 1017337 w 1110755"/>
                <a:gd name="connsiteY273" fmla="*/ 1628 h 482315"/>
                <a:gd name="connsiteX274" fmla="*/ 1017337 w 1110755"/>
                <a:gd name="connsiteY274" fmla="*/ 1517 h 482315"/>
                <a:gd name="connsiteX275" fmla="*/ 1015124 w 1110755"/>
                <a:gd name="connsiteY275" fmla="*/ 1976 h 482315"/>
                <a:gd name="connsiteX276" fmla="*/ 1013149 w 1110755"/>
                <a:gd name="connsiteY276" fmla="*/ 2434 h 482315"/>
                <a:gd name="connsiteX277" fmla="*/ 1012453 w 1110755"/>
                <a:gd name="connsiteY277" fmla="*/ 3476 h 482315"/>
                <a:gd name="connsiteX278" fmla="*/ 1010936 w 1110755"/>
                <a:gd name="connsiteY278" fmla="*/ 3935 h 482315"/>
                <a:gd name="connsiteX279" fmla="*/ 1010114 w 1110755"/>
                <a:gd name="connsiteY279" fmla="*/ 3003 h 482315"/>
                <a:gd name="connsiteX280" fmla="*/ 1004393 w 1110755"/>
                <a:gd name="connsiteY280" fmla="*/ 4173 h 482315"/>
                <a:gd name="connsiteX281" fmla="*/ 1005436 w 1110755"/>
                <a:gd name="connsiteY281" fmla="*/ 5342 h 482315"/>
                <a:gd name="connsiteX282" fmla="*/ 1009419 w 1110755"/>
                <a:gd name="connsiteY282" fmla="*/ 6637 h 482315"/>
                <a:gd name="connsiteX283" fmla="*/ 1052801 w 1110755"/>
                <a:gd name="connsiteY283" fmla="*/ 143582 h 482315"/>
                <a:gd name="connsiteX284" fmla="*/ 1054904 w 1110755"/>
                <a:gd name="connsiteY284" fmla="*/ 146142 h 482315"/>
                <a:gd name="connsiteX285" fmla="*/ 1057353 w 1110755"/>
                <a:gd name="connsiteY285" fmla="*/ 146964 h 482315"/>
                <a:gd name="connsiteX286" fmla="*/ 1060167 w 1110755"/>
                <a:gd name="connsiteY286" fmla="*/ 144988 h 482315"/>
                <a:gd name="connsiteX287" fmla="*/ 1060514 w 1110755"/>
                <a:gd name="connsiteY287" fmla="*/ 145446 h 482315"/>
                <a:gd name="connsiteX288" fmla="*/ 1060862 w 1110755"/>
                <a:gd name="connsiteY288" fmla="*/ 145794 h 482315"/>
                <a:gd name="connsiteX289" fmla="*/ 1061099 w 1110755"/>
                <a:gd name="connsiteY289" fmla="*/ 146253 h 482315"/>
                <a:gd name="connsiteX290" fmla="*/ 1061336 w 1110755"/>
                <a:gd name="connsiteY290" fmla="*/ 146838 h 482315"/>
                <a:gd name="connsiteX291" fmla="*/ 1060514 w 1110755"/>
                <a:gd name="connsiteY291" fmla="*/ 147295 h 482315"/>
                <a:gd name="connsiteX292" fmla="*/ 1058981 w 1110755"/>
                <a:gd name="connsiteY292" fmla="*/ 148465 h 482315"/>
                <a:gd name="connsiteX293" fmla="*/ 1059234 w 1110755"/>
                <a:gd name="connsiteY293" fmla="*/ 149509 h 482315"/>
                <a:gd name="connsiteX294" fmla="*/ 1063074 w 1110755"/>
                <a:gd name="connsiteY294" fmla="*/ 148576 h 482315"/>
                <a:gd name="connsiteX295" fmla="*/ 1064703 w 1110755"/>
                <a:gd name="connsiteY295" fmla="*/ 147880 h 482315"/>
                <a:gd name="connsiteX296" fmla="*/ 1065872 w 1110755"/>
                <a:gd name="connsiteY296" fmla="*/ 146822 h 482315"/>
                <a:gd name="connsiteX297" fmla="*/ 1065982 w 1110755"/>
                <a:gd name="connsiteY297" fmla="*/ 145889 h 482315"/>
                <a:gd name="connsiteX298" fmla="*/ 1065398 w 1110755"/>
                <a:gd name="connsiteY298" fmla="*/ 144499 h 482315"/>
                <a:gd name="connsiteX299" fmla="*/ 1065287 w 1110755"/>
                <a:gd name="connsiteY299" fmla="*/ 143218 h 482315"/>
                <a:gd name="connsiteX300" fmla="*/ 1066330 w 1110755"/>
                <a:gd name="connsiteY300" fmla="*/ 142523 h 482315"/>
                <a:gd name="connsiteX301" fmla="*/ 1067373 w 1110755"/>
                <a:gd name="connsiteY301" fmla="*/ 142065 h 482315"/>
                <a:gd name="connsiteX302" fmla="*/ 1067958 w 1110755"/>
                <a:gd name="connsiteY302" fmla="*/ 141369 h 482315"/>
                <a:gd name="connsiteX303" fmla="*/ 1068416 w 1110755"/>
                <a:gd name="connsiteY303" fmla="*/ 140548 h 482315"/>
                <a:gd name="connsiteX304" fmla="*/ 1069459 w 1110755"/>
                <a:gd name="connsiteY304" fmla="*/ 136928 h 482315"/>
                <a:gd name="connsiteX305" fmla="*/ 1069001 w 1110755"/>
                <a:gd name="connsiteY305" fmla="*/ 135411 h 482315"/>
                <a:gd name="connsiteX306" fmla="*/ 1065160 w 1110755"/>
                <a:gd name="connsiteY306" fmla="*/ 131681 h 482315"/>
                <a:gd name="connsiteX307" fmla="*/ 1063296 w 1110755"/>
                <a:gd name="connsiteY307" fmla="*/ 129232 h 482315"/>
                <a:gd name="connsiteX308" fmla="*/ 1063059 w 1110755"/>
                <a:gd name="connsiteY308" fmla="*/ 128062 h 482315"/>
                <a:gd name="connsiteX309" fmla="*/ 1065967 w 1110755"/>
                <a:gd name="connsiteY309" fmla="*/ 127129 h 482315"/>
                <a:gd name="connsiteX310" fmla="*/ 1069111 w 1110755"/>
                <a:gd name="connsiteY310" fmla="*/ 126545 h 482315"/>
                <a:gd name="connsiteX311" fmla="*/ 1069349 w 1110755"/>
                <a:gd name="connsiteY311" fmla="*/ 125375 h 482315"/>
                <a:gd name="connsiteX312" fmla="*/ 1068527 w 1110755"/>
                <a:gd name="connsiteY312" fmla="*/ 122103 h 482315"/>
                <a:gd name="connsiteX313" fmla="*/ 1067484 w 1110755"/>
                <a:gd name="connsiteY313" fmla="*/ 120112 h 482315"/>
                <a:gd name="connsiteX314" fmla="*/ 1065160 w 1110755"/>
                <a:gd name="connsiteY314" fmla="*/ 117789 h 482315"/>
                <a:gd name="connsiteX315" fmla="*/ 1064465 w 1110755"/>
                <a:gd name="connsiteY315" fmla="*/ 116398 h 482315"/>
                <a:gd name="connsiteX316" fmla="*/ 1064576 w 1110755"/>
                <a:gd name="connsiteY316" fmla="*/ 113949 h 482315"/>
                <a:gd name="connsiteX317" fmla="*/ 1065160 w 1110755"/>
                <a:gd name="connsiteY317" fmla="*/ 111610 h 482315"/>
                <a:gd name="connsiteX318" fmla="*/ 1065635 w 1110755"/>
                <a:gd name="connsiteY318" fmla="*/ 109160 h 482315"/>
                <a:gd name="connsiteX319" fmla="*/ 1065050 w 1110755"/>
                <a:gd name="connsiteY319" fmla="*/ 106347 h 482315"/>
                <a:gd name="connsiteX320" fmla="*/ 1064228 w 1110755"/>
                <a:gd name="connsiteY320" fmla="*/ 105414 h 482315"/>
                <a:gd name="connsiteX321" fmla="*/ 1061431 w 1110755"/>
                <a:gd name="connsiteY321" fmla="*/ 102743 h 482315"/>
                <a:gd name="connsiteX322" fmla="*/ 1060972 w 1110755"/>
                <a:gd name="connsiteY322" fmla="*/ 100768 h 482315"/>
                <a:gd name="connsiteX323" fmla="*/ 1052912 w 1110755"/>
                <a:gd name="connsiteY323" fmla="*/ 92470 h 482315"/>
                <a:gd name="connsiteX324" fmla="*/ 1048487 w 1110755"/>
                <a:gd name="connsiteY324" fmla="*/ 88978 h 482315"/>
                <a:gd name="connsiteX325" fmla="*/ 1043572 w 1110755"/>
                <a:gd name="connsiteY325" fmla="*/ 87002 h 482315"/>
                <a:gd name="connsiteX326" fmla="*/ 1043809 w 1110755"/>
                <a:gd name="connsiteY326" fmla="*/ 88519 h 482315"/>
                <a:gd name="connsiteX327" fmla="*/ 1043699 w 1110755"/>
                <a:gd name="connsiteY327" fmla="*/ 89911 h 482315"/>
                <a:gd name="connsiteX328" fmla="*/ 1043461 w 1110755"/>
                <a:gd name="connsiteY328" fmla="*/ 91301 h 482315"/>
                <a:gd name="connsiteX329" fmla="*/ 1043003 w 1110755"/>
                <a:gd name="connsiteY329" fmla="*/ 92692 h 482315"/>
                <a:gd name="connsiteX330" fmla="*/ 1044520 w 1110755"/>
                <a:gd name="connsiteY330" fmla="*/ 92345 h 482315"/>
                <a:gd name="connsiteX331" fmla="*/ 1045911 w 1110755"/>
                <a:gd name="connsiteY331" fmla="*/ 92345 h 482315"/>
                <a:gd name="connsiteX332" fmla="*/ 1047333 w 1110755"/>
                <a:gd name="connsiteY332" fmla="*/ 92802 h 482315"/>
                <a:gd name="connsiteX333" fmla="*/ 1048724 w 1110755"/>
                <a:gd name="connsiteY333" fmla="*/ 93624 h 482315"/>
                <a:gd name="connsiteX334" fmla="*/ 1046511 w 1110755"/>
                <a:gd name="connsiteY334" fmla="*/ 95379 h 482315"/>
                <a:gd name="connsiteX335" fmla="*/ 1043699 w 1110755"/>
                <a:gd name="connsiteY335" fmla="*/ 95489 h 482315"/>
                <a:gd name="connsiteX336" fmla="*/ 1040790 w 1110755"/>
                <a:gd name="connsiteY336" fmla="*/ 94904 h 482315"/>
                <a:gd name="connsiteX337" fmla="*/ 1038119 w 1110755"/>
                <a:gd name="connsiteY337" fmla="*/ 94794 h 482315"/>
                <a:gd name="connsiteX338" fmla="*/ 1039163 w 1110755"/>
                <a:gd name="connsiteY338" fmla="*/ 96675 h 482315"/>
                <a:gd name="connsiteX339" fmla="*/ 1040790 w 1110755"/>
                <a:gd name="connsiteY339" fmla="*/ 98429 h 482315"/>
                <a:gd name="connsiteX340" fmla="*/ 1042529 w 1110755"/>
                <a:gd name="connsiteY340" fmla="*/ 99725 h 482315"/>
                <a:gd name="connsiteX341" fmla="*/ 1045326 w 1110755"/>
                <a:gd name="connsiteY341" fmla="*/ 100309 h 482315"/>
                <a:gd name="connsiteX342" fmla="*/ 1045911 w 1110755"/>
                <a:gd name="connsiteY342" fmla="*/ 101353 h 482315"/>
                <a:gd name="connsiteX343" fmla="*/ 1045911 w 1110755"/>
                <a:gd name="connsiteY343" fmla="*/ 102396 h 482315"/>
                <a:gd name="connsiteX344" fmla="*/ 1044868 w 1110755"/>
                <a:gd name="connsiteY344" fmla="*/ 103091 h 482315"/>
                <a:gd name="connsiteX345" fmla="*/ 1044046 w 1110755"/>
                <a:gd name="connsiteY345" fmla="*/ 103091 h 482315"/>
                <a:gd name="connsiteX346" fmla="*/ 1040663 w 1110755"/>
                <a:gd name="connsiteY346" fmla="*/ 102048 h 482315"/>
                <a:gd name="connsiteX347" fmla="*/ 1037408 w 1110755"/>
                <a:gd name="connsiteY347" fmla="*/ 99140 h 482315"/>
                <a:gd name="connsiteX348" fmla="*/ 1035195 w 1110755"/>
                <a:gd name="connsiteY348" fmla="*/ 97607 h 482315"/>
                <a:gd name="connsiteX349" fmla="*/ 1034500 w 1110755"/>
                <a:gd name="connsiteY349" fmla="*/ 98302 h 482315"/>
                <a:gd name="connsiteX350" fmla="*/ 1033805 w 1110755"/>
                <a:gd name="connsiteY350" fmla="*/ 99709 h 482315"/>
                <a:gd name="connsiteX351" fmla="*/ 1030297 w 1110755"/>
                <a:gd name="connsiteY351" fmla="*/ 103438 h 482315"/>
                <a:gd name="connsiteX352" fmla="*/ 1029600 w 1110755"/>
                <a:gd name="connsiteY352" fmla="*/ 104956 h 482315"/>
                <a:gd name="connsiteX353" fmla="*/ 1033821 w 1110755"/>
                <a:gd name="connsiteY353" fmla="*/ 123858 h 482315"/>
                <a:gd name="connsiteX354" fmla="*/ 1034279 w 1110755"/>
                <a:gd name="connsiteY354" fmla="*/ 129105 h 482315"/>
                <a:gd name="connsiteX355" fmla="*/ 1032509 w 1110755"/>
                <a:gd name="connsiteY355" fmla="*/ 142175 h 482315"/>
                <a:gd name="connsiteX356" fmla="*/ 1031687 w 1110755"/>
                <a:gd name="connsiteY356" fmla="*/ 142412 h 482315"/>
                <a:gd name="connsiteX357" fmla="*/ 1030865 w 1110755"/>
                <a:gd name="connsiteY357" fmla="*/ 141369 h 482315"/>
                <a:gd name="connsiteX358" fmla="*/ 1030280 w 1110755"/>
                <a:gd name="connsiteY358" fmla="*/ 140548 h 482315"/>
                <a:gd name="connsiteX359" fmla="*/ 1030043 w 1110755"/>
                <a:gd name="connsiteY359" fmla="*/ 139963 h 482315"/>
                <a:gd name="connsiteX360" fmla="*/ 1030043 w 1110755"/>
                <a:gd name="connsiteY360" fmla="*/ 139504 h 482315"/>
                <a:gd name="connsiteX361" fmla="*/ 1026661 w 1110755"/>
                <a:gd name="connsiteY361" fmla="*/ 141021 h 482315"/>
                <a:gd name="connsiteX362" fmla="*/ 1023405 w 1110755"/>
                <a:gd name="connsiteY362" fmla="*/ 141954 h 482315"/>
                <a:gd name="connsiteX363" fmla="*/ 1020150 w 1110755"/>
                <a:gd name="connsiteY363" fmla="*/ 141369 h 482315"/>
                <a:gd name="connsiteX364" fmla="*/ 1017100 w 1110755"/>
                <a:gd name="connsiteY364" fmla="*/ 137987 h 482315"/>
                <a:gd name="connsiteX365" fmla="*/ 1020039 w 1110755"/>
                <a:gd name="connsiteY365" fmla="*/ 137276 h 482315"/>
                <a:gd name="connsiteX366" fmla="*/ 1024464 w 1110755"/>
                <a:gd name="connsiteY366" fmla="*/ 137861 h 482315"/>
                <a:gd name="connsiteX367" fmla="*/ 1028415 w 1110755"/>
                <a:gd name="connsiteY367" fmla="*/ 137861 h 482315"/>
                <a:gd name="connsiteX368" fmla="*/ 1030043 w 1110755"/>
                <a:gd name="connsiteY368" fmla="*/ 135063 h 482315"/>
                <a:gd name="connsiteX369" fmla="*/ 1029222 w 1110755"/>
                <a:gd name="connsiteY369" fmla="*/ 134715 h 482315"/>
                <a:gd name="connsiteX370" fmla="*/ 1027468 w 1110755"/>
                <a:gd name="connsiteY370" fmla="*/ 133183 h 482315"/>
                <a:gd name="connsiteX371" fmla="*/ 1026424 w 1110755"/>
                <a:gd name="connsiteY371" fmla="*/ 131444 h 482315"/>
                <a:gd name="connsiteX372" fmla="*/ 1027594 w 1110755"/>
                <a:gd name="connsiteY372" fmla="*/ 130275 h 482315"/>
                <a:gd name="connsiteX373" fmla="*/ 1028068 w 1110755"/>
                <a:gd name="connsiteY373" fmla="*/ 129232 h 482315"/>
                <a:gd name="connsiteX374" fmla="*/ 1027136 w 1110755"/>
                <a:gd name="connsiteY374" fmla="*/ 127603 h 482315"/>
                <a:gd name="connsiteX375" fmla="*/ 1025507 w 1110755"/>
                <a:gd name="connsiteY375" fmla="*/ 125976 h 482315"/>
                <a:gd name="connsiteX376" fmla="*/ 1024227 w 1110755"/>
                <a:gd name="connsiteY376" fmla="*/ 125280 h 482315"/>
                <a:gd name="connsiteX377" fmla="*/ 1025160 w 1110755"/>
                <a:gd name="connsiteY377" fmla="*/ 125169 h 482315"/>
                <a:gd name="connsiteX378" fmla="*/ 1023295 w 1110755"/>
                <a:gd name="connsiteY378" fmla="*/ 125407 h 482315"/>
                <a:gd name="connsiteX379" fmla="*/ 1021083 w 1110755"/>
                <a:gd name="connsiteY379" fmla="*/ 125407 h 482315"/>
                <a:gd name="connsiteX380" fmla="*/ 1018964 w 1110755"/>
                <a:gd name="connsiteY380" fmla="*/ 124932 h 482315"/>
                <a:gd name="connsiteX381" fmla="*/ 1017226 w 1110755"/>
                <a:gd name="connsiteY381" fmla="*/ 124237 h 482315"/>
                <a:gd name="connsiteX382" fmla="*/ 1015946 w 1110755"/>
                <a:gd name="connsiteY382" fmla="*/ 122847 h 482315"/>
                <a:gd name="connsiteX383" fmla="*/ 1017463 w 1110755"/>
                <a:gd name="connsiteY383" fmla="*/ 122499 h 482315"/>
                <a:gd name="connsiteX384" fmla="*/ 1021098 w 1110755"/>
                <a:gd name="connsiteY384" fmla="*/ 122973 h 482315"/>
                <a:gd name="connsiteX385" fmla="*/ 1024480 w 1110755"/>
                <a:gd name="connsiteY385" fmla="*/ 121093 h 482315"/>
                <a:gd name="connsiteX386" fmla="*/ 1024243 w 1110755"/>
                <a:gd name="connsiteY386" fmla="*/ 117015 h 482315"/>
                <a:gd name="connsiteX387" fmla="*/ 1021793 w 1110755"/>
                <a:gd name="connsiteY387" fmla="*/ 113048 h 482315"/>
                <a:gd name="connsiteX388" fmla="*/ 1018507 w 1110755"/>
                <a:gd name="connsiteY388" fmla="*/ 111294 h 482315"/>
                <a:gd name="connsiteX389" fmla="*/ 1018269 w 1110755"/>
                <a:gd name="connsiteY389" fmla="*/ 110250 h 482315"/>
                <a:gd name="connsiteX390" fmla="*/ 1020861 w 1110755"/>
                <a:gd name="connsiteY390" fmla="*/ 109081 h 482315"/>
                <a:gd name="connsiteX391" fmla="*/ 1022600 w 1110755"/>
                <a:gd name="connsiteY391" fmla="*/ 106284 h 482315"/>
                <a:gd name="connsiteX392" fmla="*/ 1023532 w 1110755"/>
                <a:gd name="connsiteY392" fmla="*/ 102680 h 482315"/>
                <a:gd name="connsiteX393" fmla="*/ 1023880 w 1110755"/>
                <a:gd name="connsiteY393" fmla="*/ 99187 h 482315"/>
                <a:gd name="connsiteX394" fmla="*/ 1022252 w 1110755"/>
                <a:gd name="connsiteY394" fmla="*/ 99883 h 482315"/>
                <a:gd name="connsiteX395" fmla="*/ 1018269 w 1110755"/>
                <a:gd name="connsiteY395" fmla="*/ 102443 h 482315"/>
                <a:gd name="connsiteX396" fmla="*/ 1018159 w 1110755"/>
                <a:gd name="connsiteY396" fmla="*/ 96959 h 482315"/>
                <a:gd name="connsiteX397" fmla="*/ 1019202 w 1110755"/>
                <a:gd name="connsiteY397" fmla="*/ 95205 h 482315"/>
                <a:gd name="connsiteX398" fmla="*/ 1022252 w 1110755"/>
                <a:gd name="connsiteY398" fmla="*/ 96153 h 482315"/>
                <a:gd name="connsiteX399" fmla="*/ 1022015 w 1110755"/>
                <a:gd name="connsiteY399" fmla="*/ 93577 h 482315"/>
                <a:gd name="connsiteX400" fmla="*/ 1019075 w 1110755"/>
                <a:gd name="connsiteY400" fmla="*/ 91838 h 482315"/>
                <a:gd name="connsiteX401" fmla="*/ 1015235 w 1110755"/>
                <a:gd name="connsiteY401" fmla="*/ 90906 h 482315"/>
                <a:gd name="connsiteX402" fmla="*/ 1012090 w 1110755"/>
                <a:gd name="connsiteY402" fmla="*/ 90795 h 482315"/>
                <a:gd name="connsiteX403" fmla="*/ 1000426 w 1110755"/>
                <a:gd name="connsiteY403" fmla="*/ 94289 h 482315"/>
                <a:gd name="connsiteX404" fmla="*/ 990043 w 1110755"/>
                <a:gd name="connsiteY404" fmla="*/ 99899 h 482315"/>
                <a:gd name="connsiteX405" fmla="*/ 987719 w 1110755"/>
                <a:gd name="connsiteY405" fmla="*/ 102806 h 482315"/>
                <a:gd name="connsiteX406" fmla="*/ 989237 w 1110755"/>
                <a:gd name="connsiteY406" fmla="*/ 104198 h 482315"/>
                <a:gd name="connsiteX407" fmla="*/ 992145 w 1110755"/>
                <a:gd name="connsiteY407" fmla="*/ 105130 h 482315"/>
                <a:gd name="connsiteX408" fmla="*/ 994152 w 1110755"/>
                <a:gd name="connsiteY408" fmla="*/ 106758 h 482315"/>
                <a:gd name="connsiteX409" fmla="*/ 990991 w 1110755"/>
                <a:gd name="connsiteY409" fmla="*/ 107216 h 482315"/>
                <a:gd name="connsiteX410" fmla="*/ 985175 w 1110755"/>
                <a:gd name="connsiteY410" fmla="*/ 105936 h 482315"/>
                <a:gd name="connsiteX411" fmla="*/ 982378 w 1110755"/>
                <a:gd name="connsiteY411" fmla="*/ 106047 h 482315"/>
                <a:gd name="connsiteX412" fmla="*/ 981097 w 1110755"/>
                <a:gd name="connsiteY412" fmla="*/ 106869 h 482315"/>
                <a:gd name="connsiteX413" fmla="*/ 980260 w 1110755"/>
                <a:gd name="connsiteY413" fmla="*/ 108149 h 482315"/>
                <a:gd name="connsiteX414" fmla="*/ 979438 w 1110755"/>
                <a:gd name="connsiteY414" fmla="*/ 108749 h 482315"/>
                <a:gd name="connsiteX415" fmla="*/ 978395 w 1110755"/>
                <a:gd name="connsiteY415" fmla="*/ 107927 h 482315"/>
                <a:gd name="connsiteX416" fmla="*/ 978158 w 1110755"/>
                <a:gd name="connsiteY416" fmla="*/ 107106 h 482315"/>
                <a:gd name="connsiteX417" fmla="*/ 978158 w 1110755"/>
                <a:gd name="connsiteY417" fmla="*/ 105715 h 482315"/>
                <a:gd name="connsiteX418" fmla="*/ 978048 w 1110755"/>
                <a:gd name="connsiteY418" fmla="*/ 104087 h 482315"/>
                <a:gd name="connsiteX419" fmla="*/ 977226 w 1110755"/>
                <a:gd name="connsiteY419" fmla="*/ 102696 h 482315"/>
                <a:gd name="connsiteX420" fmla="*/ 972800 w 1110755"/>
                <a:gd name="connsiteY420" fmla="*/ 102348 h 482315"/>
                <a:gd name="connsiteX421" fmla="*/ 966495 w 1110755"/>
                <a:gd name="connsiteY421" fmla="*/ 105145 h 482315"/>
                <a:gd name="connsiteX422" fmla="*/ 960441 w 1110755"/>
                <a:gd name="connsiteY422" fmla="*/ 109239 h 482315"/>
                <a:gd name="connsiteX423" fmla="*/ 957059 w 1110755"/>
                <a:gd name="connsiteY423" fmla="*/ 112621 h 482315"/>
                <a:gd name="connsiteX424" fmla="*/ 956127 w 1110755"/>
                <a:gd name="connsiteY424" fmla="*/ 112859 h 482315"/>
                <a:gd name="connsiteX425" fmla="*/ 952618 w 1110755"/>
                <a:gd name="connsiteY425" fmla="*/ 112511 h 482315"/>
                <a:gd name="connsiteX426" fmla="*/ 935360 w 1110755"/>
                <a:gd name="connsiteY426" fmla="*/ 116114 h 482315"/>
                <a:gd name="connsiteX427" fmla="*/ 935123 w 1110755"/>
                <a:gd name="connsiteY427" fmla="*/ 115071 h 482315"/>
                <a:gd name="connsiteX428" fmla="*/ 938157 w 1110755"/>
                <a:gd name="connsiteY428" fmla="*/ 107943 h 482315"/>
                <a:gd name="connsiteX429" fmla="*/ 938394 w 1110755"/>
                <a:gd name="connsiteY429" fmla="*/ 105620 h 482315"/>
                <a:gd name="connsiteX430" fmla="*/ 936530 w 1110755"/>
                <a:gd name="connsiteY430" fmla="*/ 105730 h 482315"/>
                <a:gd name="connsiteX431" fmla="*/ 935834 w 1110755"/>
                <a:gd name="connsiteY431" fmla="*/ 104561 h 482315"/>
                <a:gd name="connsiteX432" fmla="*/ 935486 w 1110755"/>
                <a:gd name="connsiteY432" fmla="*/ 102696 h 482315"/>
                <a:gd name="connsiteX433" fmla="*/ 934791 w 1110755"/>
                <a:gd name="connsiteY433" fmla="*/ 100958 h 482315"/>
                <a:gd name="connsiteX434" fmla="*/ 933511 w 1110755"/>
                <a:gd name="connsiteY434" fmla="*/ 99914 h 482315"/>
                <a:gd name="connsiteX435" fmla="*/ 932231 w 1110755"/>
                <a:gd name="connsiteY435" fmla="*/ 99092 h 482315"/>
                <a:gd name="connsiteX436" fmla="*/ 930950 w 1110755"/>
                <a:gd name="connsiteY436" fmla="*/ 97923 h 482315"/>
                <a:gd name="connsiteX437" fmla="*/ 929212 w 1110755"/>
                <a:gd name="connsiteY437" fmla="*/ 93719 h 482315"/>
                <a:gd name="connsiteX438" fmla="*/ 926747 w 1110755"/>
                <a:gd name="connsiteY438" fmla="*/ 90685 h 482315"/>
                <a:gd name="connsiteX439" fmla="*/ 926052 w 1110755"/>
                <a:gd name="connsiteY439" fmla="*/ 89057 h 482315"/>
                <a:gd name="connsiteX440" fmla="*/ 923950 w 1110755"/>
                <a:gd name="connsiteY440" fmla="*/ 78911 h 482315"/>
                <a:gd name="connsiteX441" fmla="*/ 923838 w 1110755"/>
                <a:gd name="connsiteY441" fmla="*/ 75655 h 482315"/>
                <a:gd name="connsiteX442" fmla="*/ 924423 w 1110755"/>
                <a:gd name="connsiteY442" fmla="*/ 72620 h 482315"/>
                <a:gd name="connsiteX443" fmla="*/ 925814 w 1110755"/>
                <a:gd name="connsiteY443" fmla="*/ 69349 h 482315"/>
                <a:gd name="connsiteX444" fmla="*/ 927442 w 1110755"/>
                <a:gd name="connsiteY444" fmla="*/ 66900 h 482315"/>
                <a:gd name="connsiteX445" fmla="*/ 927901 w 1110755"/>
                <a:gd name="connsiteY445" fmla="*/ 65508 h 482315"/>
                <a:gd name="connsiteX446" fmla="*/ 927789 w 1110755"/>
                <a:gd name="connsiteY446" fmla="*/ 63407 h 482315"/>
                <a:gd name="connsiteX447" fmla="*/ 926968 w 1110755"/>
                <a:gd name="connsiteY447" fmla="*/ 62127 h 482315"/>
                <a:gd name="connsiteX448" fmla="*/ 924170 w 1110755"/>
                <a:gd name="connsiteY448" fmla="*/ 60025 h 482315"/>
                <a:gd name="connsiteX449" fmla="*/ 923001 w 1110755"/>
                <a:gd name="connsiteY449" fmla="*/ 58396 h 482315"/>
                <a:gd name="connsiteX450" fmla="*/ 926035 w 1110755"/>
                <a:gd name="connsiteY450" fmla="*/ 58855 h 482315"/>
                <a:gd name="connsiteX451" fmla="*/ 928738 w 1110755"/>
                <a:gd name="connsiteY451" fmla="*/ 59898 h 482315"/>
                <a:gd name="connsiteX452" fmla="*/ 930366 w 1110755"/>
                <a:gd name="connsiteY452" fmla="*/ 62474 h 482315"/>
                <a:gd name="connsiteX453" fmla="*/ 930128 w 1110755"/>
                <a:gd name="connsiteY453" fmla="*/ 66900 h 482315"/>
                <a:gd name="connsiteX454" fmla="*/ 929544 w 1110755"/>
                <a:gd name="connsiteY454" fmla="*/ 68527 h 482315"/>
                <a:gd name="connsiteX455" fmla="*/ 928121 w 1110755"/>
                <a:gd name="connsiteY455" fmla="*/ 70977 h 482315"/>
                <a:gd name="connsiteX456" fmla="*/ 927884 w 1110755"/>
                <a:gd name="connsiteY456" fmla="*/ 72715 h 482315"/>
                <a:gd name="connsiteX457" fmla="*/ 927537 w 1110755"/>
                <a:gd name="connsiteY457" fmla="*/ 79938 h 482315"/>
                <a:gd name="connsiteX458" fmla="*/ 929196 w 1110755"/>
                <a:gd name="connsiteY458" fmla="*/ 83794 h 482315"/>
                <a:gd name="connsiteX459" fmla="*/ 933511 w 1110755"/>
                <a:gd name="connsiteY459" fmla="*/ 90100 h 482315"/>
                <a:gd name="connsiteX460" fmla="*/ 937115 w 1110755"/>
                <a:gd name="connsiteY460" fmla="*/ 98034 h 482315"/>
                <a:gd name="connsiteX461" fmla="*/ 940149 w 1110755"/>
                <a:gd name="connsiteY461" fmla="*/ 100262 h 482315"/>
                <a:gd name="connsiteX462" fmla="*/ 943088 w 1110755"/>
                <a:gd name="connsiteY462" fmla="*/ 99567 h 482315"/>
                <a:gd name="connsiteX463" fmla="*/ 944369 w 1110755"/>
                <a:gd name="connsiteY463" fmla="*/ 95584 h 482315"/>
                <a:gd name="connsiteX464" fmla="*/ 945886 w 1110755"/>
                <a:gd name="connsiteY464" fmla="*/ 96533 h 482315"/>
                <a:gd name="connsiteX465" fmla="*/ 950548 w 1110755"/>
                <a:gd name="connsiteY465" fmla="*/ 101432 h 482315"/>
                <a:gd name="connsiteX466" fmla="*/ 952176 w 1110755"/>
                <a:gd name="connsiteY466" fmla="*/ 101779 h 482315"/>
                <a:gd name="connsiteX467" fmla="*/ 954499 w 1110755"/>
                <a:gd name="connsiteY467" fmla="*/ 101432 h 482315"/>
                <a:gd name="connsiteX468" fmla="*/ 958719 w 1110755"/>
                <a:gd name="connsiteY468" fmla="*/ 100262 h 482315"/>
                <a:gd name="connsiteX469" fmla="*/ 961627 w 1110755"/>
                <a:gd name="connsiteY469" fmla="*/ 98729 h 482315"/>
                <a:gd name="connsiteX470" fmla="*/ 965230 w 1110755"/>
                <a:gd name="connsiteY470" fmla="*/ 96058 h 482315"/>
                <a:gd name="connsiteX471" fmla="*/ 968628 w 1110755"/>
                <a:gd name="connsiteY471" fmla="*/ 92550 h 482315"/>
                <a:gd name="connsiteX472" fmla="*/ 970604 w 1110755"/>
                <a:gd name="connsiteY472" fmla="*/ 88946 h 482315"/>
                <a:gd name="connsiteX473" fmla="*/ 969324 w 1110755"/>
                <a:gd name="connsiteY473" fmla="*/ 89184 h 482315"/>
                <a:gd name="connsiteX474" fmla="*/ 968976 w 1110755"/>
                <a:gd name="connsiteY474" fmla="*/ 89294 h 482315"/>
                <a:gd name="connsiteX475" fmla="*/ 968628 w 1110755"/>
                <a:gd name="connsiteY475" fmla="*/ 88124 h 482315"/>
                <a:gd name="connsiteX476" fmla="*/ 970493 w 1110755"/>
                <a:gd name="connsiteY476" fmla="*/ 86607 h 482315"/>
                <a:gd name="connsiteX477" fmla="*/ 982631 w 1110755"/>
                <a:gd name="connsiteY477" fmla="*/ 81819 h 482315"/>
                <a:gd name="connsiteX478" fmla="*/ 982283 w 1110755"/>
                <a:gd name="connsiteY478" fmla="*/ 80649 h 482315"/>
                <a:gd name="connsiteX479" fmla="*/ 979817 w 1110755"/>
                <a:gd name="connsiteY479" fmla="*/ 80649 h 482315"/>
                <a:gd name="connsiteX480" fmla="*/ 976087 w 1110755"/>
                <a:gd name="connsiteY480" fmla="*/ 79827 h 482315"/>
                <a:gd name="connsiteX481" fmla="*/ 972484 w 1110755"/>
                <a:gd name="connsiteY481" fmla="*/ 78547 h 482315"/>
                <a:gd name="connsiteX482" fmla="*/ 970856 w 1110755"/>
                <a:gd name="connsiteY482" fmla="*/ 77267 h 482315"/>
                <a:gd name="connsiteX483" fmla="*/ 969924 w 1110755"/>
                <a:gd name="connsiteY483" fmla="*/ 76097 h 482315"/>
                <a:gd name="connsiteX484" fmla="*/ 964898 w 1110755"/>
                <a:gd name="connsiteY484" fmla="*/ 74580 h 482315"/>
                <a:gd name="connsiteX485" fmla="*/ 963729 w 1110755"/>
                <a:gd name="connsiteY485" fmla="*/ 73648 h 482315"/>
                <a:gd name="connsiteX486" fmla="*/ 962449 w 1110755"/>
                <a:gd name="connsiteY486" fmla="*/ 72352 h 482315"/>
                <a:gd name="connsiteX487" fmla="*/ 959999 w 1110755"/>
                <a:gd name="connsiteY487" fmla="*/ 69080 h 482315"/>
                <a:gd name="connsiteX488" fmla="*/ 962559 w 1110755"/>
                <a:gd name="connsiteY488" fmla="*/ 70139 h 482315"/>
                <a:gd name="connsiteX489" fmla="*/ 965230 w 1110755"/>
                <a:gd name="connsiteY489" fmla="*/ 71656 h 482315"/>
                <a:gd name="connsiteX490" fmla="*/ 967680 w 1110755"/>
                <a:gd name="connsiteY490" fmla="*/ 72478 h 482315"/>
                <a:gd name="connsiteX491" fmla="*/ 969560 w 1110755"/>
                <a:gd name="connsiteY491" fmla="*/ 71546 h 482315"/>
                <a:gd name="connsiteX492" fmla="*/ 972358 w 1110755"/>
                <a:gd name="connsiteY492" fmla="*/ 74359 h 482315"/>
                <a:gd name="connsiteX493" fmla="*/ 976309 w 1110755"/>
                <a:gd name="connsiteY493" fmla="*/ 75876 h 482315"/>
                <a:gd name="connsiteX494" fmla="*/ 990659 w 1110755"/>
                <a:gd name="connsiteY494" fmla="*/ 78784 h 482315"/>
                <a:gd name="connsiteX495" fmla="*/ 993820 w 1110755"/>
                <a:gd name="connsiteY495" fmla="*/ 78784 h 482315"/>
                <a:gd name="connsiteX496" fmla="*/ 996728 w 1110755"/>
                <a:gd name="connsiteY496" fmla="*/ 77504 h 482315"/>
                <a:gd name="connsiteX497" fmla="*/ 996618 w 1110755"/>
                <a:gd name="connsiteY497" fmla="*/ 76571 h 482315"/>
                <a:gd name="connsiteX498" fmla="*/ 993820 w 1110755"/>
                <a:gd name="connsiteY498" fmla="*/ 75054 h 482315"/>
                <a:gd name="connsiteX499" fmla="*/ 988099 w 1110755"/>
                <a:gd name="connsiteY499" fmla="*/ 69807 h 482315"/>
                <a:gd name="connsiteX500" fmla="*/ 986471 w 1110755"/>
                <a:gd name="connsiteY500" fmla="*/ 68859 h 482315"/>
                <a:gd name="connsiteX501" fmla="*/ 985191 w 1110755"/>
                <a:gd name="connsiteY501" fmla="*/ 68622 h 482315"/>
                <a:gd name="connsiteX502" fmla="*/ 983800 w 1110755"/>
                <a:gd name="connsiteY502" fmla="*/ 67927 h 482315"/>
                <a:gd name="connsiteX503" fmla="*/ 982520 w 1110755"/>
                <a:gd name="connsiteY503" fmla="*/ 66757 h 482315"/>
                <a:gd name="connsiteX504" fmla="*/ 981698 w 1110755"/>
                <a:gd name="connsiteY504" fmla="*/ 65477 h 482315"/>
                <a:gd name="connsiteX505" fmla="*/ 981113 w 1110755"/>
                <a:gd name="connsiteY505" fmla="*/ 63375 h 482315"/>
                <a:gd name="connsiteX506" fmla="*/ 981935 w 1110755"/>
                <a:gd name="connsiteY506" fmla="*/ 63375 h 482315"/>
                <a:gd name="connsiteX507" fmla="*/ 984258 w 1110755"/>
                <a:gd name="connsiteY507" fmla="*/ 64892 h 482315"/>
                <a:gd name="connsiteX508" fmla="*/ 988447 w 1110755"/>
                <a:gd name="connsiteY508" fmla="*/ 66868 h 482315"/>
                <a:gd name="connsiteX509" fmla="*/ 989616 w 1110755"/>
                <a:gd name="connsiteY509" fmla="*/ 67105 h 482315"/>
                <a:gd name="connsiteX510" fmla="*/ 990659 w 1110755"/>
                <a:gd name="connsiteY510" fmla="*/ 67800 h 482315"/>
                <a:gd name="connsiteX511" fmla="*/ 993457 w 1110755"/>
                <a:gd name="connsiteY511" fmla="*/ 70834 h 482315"/>
                <a:gd name="connsiteX512" fmla="*/ 997898 w 1110755"/>
                <a:gd name="connsiteY512" fmla="*/ 72352 h 482315"/>
                <a:gd name="connsiteX513" fmla="*/ 999288 w 1110755"/>
                <a:gd name="connsiteY513" fmla="*/ 72589 h 482315"/>
                <a:gd name="connsiteX514" fmla="*/ 1000569 w 1110755"/>
                <a:gd name="connsiteY514" fmla="*/ 72478 h 482315"/>
                <a:gd name="connsiteX515" fmla="*/ 1004409 w 1110755"/>
                <a:gd name="connsiteY515" fmla="*/ 71435 h 482315"/>
                <a:gd name="connsiteX516" fmla="*/ 1004172 w 1110755"/>
                <a:gd name="connsiteY516" fmla="*/ 70503 h 482315"/>
                <a:gd name="connsiteX517" fmla="*/ 1003350 w 1110755"/>
                <a:gd name="connsiteY517" fmla="*/ 70740 h 482315"/>
                <a:gd name="connsiteX518" fmla="*/ 1003113 w 1110755"/>
                <a:gd name="connsiteY518" fmla="*/ 69570 h 482315"/>
                <a:gd name="connsiteX519" fmla="*/ 1007554 w 1110755"/>
                <a:gd name="connsiteY519" fmla="*/ 68180 h 482315"/>
                <a:gd name="connsiteX520" fmla="*/ 1008834 w 1110755"/>
                <a:gd name="connsiteY520" fmla="*/ 67358 h 482315"/>
                <a:gd name="connsiteX521" fmla="*/ 1011157 w 1110755"/>
                <a:gd name="connsiteY521" fmla="*/ 65034 h 482315"/>
                <a:gd name="connsiteX522" fmla="*/ 1011742 w 1110755"/>
                <a:gd name="connsiteY522" fmla="*/ 63754 h 482315"/>
                <a:gd name="connsiteX523" fmla="*/ 1010225 w 1110755"/>
                <a:gd name="connsiteY523" fmla="*/ 63644 h 482315"/>
                <a:gd name="connsiteX524" fmla="*/ 1008597 w 1110755"/>
                <a:gd name="connsiteY524" fmla="*/ 63185 h 482315"/>
                <a:gd name="connsiteX525" fmla="*/ 1006590 w 1110755"/>
                <a:gd name="connsiteY525" fmla="*/ 59803 h 482315"/>
                <a:gd name="connsiteX526" fmla="*/ 1003208 w 1110755"/>
                <a:gd name="connsiteY526" fmla="*/ 58871 h 482315"/>
                <a:gd name="connsiteX527" fmla="*/ 1001469 w 1110755"/>
                <a:gd name="connsiteY527" fmla="*/ 57354 h 482315"/>
                <a:gd name="connsiteX528" fmla="*/ 998798 w 1110755"/>
                <a:gd name="connsiteY528" fmla="*/ 54082 h 482315"/>
                <a:gd name="connsiteX529" fmla="*/ 996586 w 1110755"/>
                <a:gd name="connsiteY529" fmla="*/ 52691 h 482315"/>
                <a:gd name="connsiteX530" fmla="*/ 993646 w 1110755"/>
                <a:gd name="connsiteY530" fmla="*/ 51174 h 482315"/>
                <a:gd name="connsiteX531" fmla="*/ 990501 w 1110755"/>
                <a:gd name="connsiteY531" fmla="*/ 50131 h 482315"/>
                <a:gd name="connsiteX532" fmla="*/ 987593 w 1110755"/>
                <a:gd name="connsiteY532" fmla="*/ 50020 h 482315"/>
                <a:gd name="connsiteX533" fmla="*/ 987008 w 1110755"/>
                <a:gd name="connsiteY533" fmla="*/ 49325 h 482315"/>
                <a:gd name="connsiteX534" fmla="*/ 987245 w 1110755"/>
                <a:gd name="connsiteY534" fmla="*/ 47350 h 482315"/>
                <a:gd name="connsiteX535" fmla="*/ 987941 w 1110755"/>
                <a:gd name="connsiteY535" fmla="*/ 45247 h 482315"/>
                <a:gd name="connsiteX536" fmla="*/ 988984 w 1110755"/>
                <a:gd name="connsiteY536" fmla="*/ 44204 h 482315"/>
                <a:gd name="connsiteX537" fmla="*/ 990611 w 1110755"/>
                <a:gd name="connsiteY537" fmla="*/ 44315 h 482315"/>
                <a:gd name="connsiteX538" fmla="*/ 990849 w 1110755"/>
                <a:gd name="connsiteY538" fmla="*/ 45358 h 482315"/>
                <a:gd name="connsiteX539" fmla="*/ 990264 w 1110755"/>
                <a:gd name="connsiteY539" fmla="*/ 46638 h 482315"/>
                <a:gd name="connsiteX540" fmla="*/ 989221 w 1110755"/>
                <a:gd name="connsiteY540" fmla="*/ 47460 h 482315"/>
                <a:gd name="connsiteX541" fmla="*/ 996238 w 1110755"/>
                <a:gd name="connsiteY541" fmla="*/ 47918 h 482315"/>
                <a:gd name="connsiteX542" fmla="*/ 998450 w 1110755"/>
                <a:gd name="connsiteY542" fmla="*/ 48614 h 482315"/>
                <a:gd name="connsiteX543" fmla="*/ 1001485 w 1110755"/>
                <a:gd name="connsiteY543" fmla="*/ 50242 h 482315"/>
                <a:gd name="connsiteX544" fmla="*/ 1004156 w 1110755"/>
                <a:gd name="connsiteY544" fmla="*/ 52344 h 482315"/>
                <a:gd name="connsiteX545" fmla="*/ 1005325 w 1110755"/>
                <a:gd name="connsiteY545" fmla="*/ 52928 h 482315"/>
                <a:gd name="connsiteX546" fmla="*/ 1007791 w 1110755"/>
                <a:gd name="connsiteY546" fmla="*/ 53039 h 482315"/>
                <a:gd name="connsiteX547" fmla="*/ 1008961 w 1110755"/>
                <a:gd name="connsiteY547" fmla="*/ 53624 h 482315"/>
                <a:gd name="connsiteX548" fmla="*/ 1012912 w 1110755"/>
                <a:gd name="connsiteY548" fmla="*/ 57591 h 482315"/>
                <a:gd name="connsiteX549" fmla="*/ 1015583 w 1110755"/>
                <a:gd name="connsiteY549" fmla="*/ 59345 h 482315"/>
                <a:gd name="connsiteX550" fmla="*/ 1018380 w 1110755"/>
                <a:gd name="connsiteY550" fmla="*/ 59693 h 482315"/>
                <a:gd name="connsiteX551" fmla="*/ 1021083 w 1110755"/>
                <a:gd name="connsiteY551" fmla="*/ 59456 h 482315"/>
                <a:gd name="connsiteX552" fmla="*/ 1030391 w 1110755"/>
                <a:gd name="connsiteY552" fmla="*/ 60278 h 482315"/>
                <a:gd name="connsiteX553" fmla="*/ 1030154 w 1110755"/>
                <a:gd name="connsiteY553" fmla="*/ 59218 h 482315"/>
                <a:gd name="connsiteX554" fmla="*/ 1028178 w 1110755"/>
                <a:gd name="connsiteY554" fmla="*/ 58871 h 482315"/>
                <a:gd name="connsiteX555" fmla="*/ 1026076 w 1110755"/>
                <a:gd name="connsiteY555" fmla="*/ 58049 h 482315"/>
                <a:gd name="connsiteX556" fmla="*/ 1022236 w 1110755"/>
                <a:gd name="connsiteY556" fmla="*/ 55583 h 482315"/>
                <a:gd name="connsiteX557" fmla="*/ 1023627 w 1110755"/>
                <a:gd name="connsiteY557" fmla="*/ 54193 h 482315"/>
                <a:gd name="connsiteX558" fmla="*/ 1022932 w 1110755"/>
                <a:gd name="connsiteY558" fmla="*/ 51869 h 482315"/>
                <a:gd name="connsiteX559" fmla="*/ 1021414 w 1110755"/>
                <a:gd name="connsiteY559" fmla="*/ 49199 h 482315"/>
                <a:gd name="connsiteX560" fmla="*/ 1019059 w 1110755"/>
                <a:gd name="connsiteY560" fmla="*/ 43699 h 482315"/>
                <a:gd name="connsiteX561" fmla="*/ 1017669 w 1110755"/>
                <a:gd name="connsiteY561" fmla="*/ 42530 h 482315"/>
                <a:gd name="connsiteX562" fmla="*/ 1016041 w 1110755"/>
                <a:gd name="connsiteY562" fmla="*/ 41833 h 482315"/>
                <a:gd name="connsiteX563" fmla="*/ 1014413 w 1110755"/>
                <a:gd name="connsiteY563" fmla="*/ 39732 h 482315"/>
                <a:gd name="connsiteX564" fmla="*/ 1016863 w 1110755"/>
                <a:gd name="connsiteY564" fmla="*/ 39384 h 482315"/>
                <a:gd name="connsiteX565" fmla="*/ 1018964 w 1110755"/>
                <a:gd name="connsiteY565" fmla="*/ 40079 h 482315"/>
                <a:gd name="connsiteX566" fmla="*/ 1022947 w 1110755"/>
                <a:gd name="connsiteY566" fmla="*/ 42292 h 482315"/>
                <a:gd name="connsiteX567" fmla="*/ 1021904 w 1110755"/>
                <a:gd name="connsiteY567" fmla="*/ 45453 h 482315"/>
                <a:gd name="connsiteX568" fmla="*/ 1022837 w 1110755"/>
                <a:gd name="connsiteY568" fmla="*/ 46623 h 482315"/>
                <a:gd name="connsiteX569" fmla="*/ 1024812 w 1110755"/>
                <a:gd name="connsiteY569" fmla="*/ 47081 h 482315"/>
                <a:gd name="connsiteX570" fmla="*/ 1026914 w 1110755"/>
                <a:gd name="connsiteY570" fmla="*/ 47903 h 482315"/>
                <a:gd name="connsiteX571" fmla="*/ 1027499 w 1110755"/>
                <a:gd name="connsiteY571" fmla="*/ 48835 h 482315"/>
                <a:gd name="connsiteX572" fmla="*/ 1028083 w 1110755"/>
                <a:gd name="connsiteY572" fmla="*/ 51047 h 482315"/>
                <a:gd name="connsiteX573" fmla="*/ 1028542 w 1110755"/>
                <a:gd name="connsiteY573" fmla="*/ 51980 h 482315"/>
                <a:gd name="connsiteX574" fmla="*/ 1029475 w 1110755"/>
                <a:gd name="connsiteY574" fmla="*/ 52565 h 482315"/>
                <a:gd name="connsiteX575" fmla="*/ 1032730 w 1110755"/>
                <a:gd name="connsiteY575" fmla="*/ 54303 h 482315"/>
                <a:gd name="connsiteX576" fmla="*/ 1034848 w 1110755"/>
                <a:gd name="connsiteY576" fmla="*/ 56405 h 482315"/>
                <a:gd name="connsiteX577" fmla="*/ 1035891 w 1110755"/>
                <a:gd name="connsiteY577" fmla="*/ 58049 h 482315"/>
                <a:gd name="connsiteX578" fmla="*/ 1036587 w 1110755"/>
                <a:gd name="connsiteY578" fmla="*/ 59440 h 482315"/>
                <a:gd name="connsiteX579" fmla="*/ 1036476 w 1110755"/>
                <a:gd name="connsiteY579" fmla="*/ 60736 h 482315"/>
                <a:gd name="connsiteX580" fmla="*/ 1036239 w 1110755"/>
                <a:gd name="connsiteY580" fmla="*/ 62127 h 482315"/>
                <a:gd name="connsiteX581" fmla="*/ 1036349 w 1110755"/>
                <a:gd name="connsiteY581" fmla="*/ 63517 h 482315"/>
                <a:gd name="connsiteX582" fmla="*/ 1037282 w 1110755"/>
                <a:gd name="connsiteY582" fmla="*/ 64798 h 482315"/>
                <a:gd name="connsiteX583" fmla="*/ 1041470 w 1110755"/>
                <a:gd name="connsiteY583" fmla="*/ 68638 h 482315"/>
                <a:gd name="connsiteX584" fmla="*/ 1044030 w 1110755"/>
                <a:gd name="connsiteY584" fmla="*/ 70519 h 482315"/>
                <a:gd name="connsiteX585" fmla="*/ 1046385 w 1110755"/>
                <a:gd name="connsiteY585" fmla="*/ 71103 h 482315"/>
                <a:gd name="connsiteX586" fmla="*/ 1048487 w 1110755"/>
                <a:gd name="connsiteY586" fmla="*/ 69697 h 482315"/>
                <a:gd name="connsiteX587" fmla="*/ 1047318 w 1110755"/>
                <a:gd name="connsiteY587" fmla="*/ 67137 h 482315"/>
                <a:gd name="connsiteX588" fmla="*/ 1044852 w 1110755"/>
                <a:gd name="connsiteY588" fmla="*/ 64102 h 482315"/>
                <a:gd name="connsiteX589" fmla="*/ 1043224 w 1110755"/>
                <a:gd name="connsiteY589" fmla="*/ 61305 h 482315"/>
                <a:gd name="connsiteX590" fmla="*/ 1042181 w 1110755"/>
                <a:gd name="connsiteY590" fmla="*/ 59076 h 482315"/>
                <a:gd name="connsiteX591" fmla="*/ 1031561 w 1110755"/>
                <a:gd name="connsiteY591" fmla="*/ 42861 h 482315"/>
                <a:gd name="connsiteX592" fmla="*/ 1030628 w 1110755"/>
                <a:gd name="connsiteY592" fmla="*/ 40996 h 482315"/>
                <a:gd name="connsiteX593" fmla="*/ 1029237 w 1110755"/>
                <a:gd name="connsiteY593" fmla="*/ 38784 h 482315"/>
                <a:gd name="connsiteX594" fmla="*/ 1023880 w 1110755"/>
                <a:gd name="connsiteY594" fmla="*/ 33410 h 482315"/>
                <a:gd name="connsiteX595" fmla="*/ 1022252 w 1110755"/>
                <a:gd name="connsiteY595" fmla="*/ 31308 h 482315"/>
                <a:gd name="connsiteX596" fmla="*/ 1021319 w 1110755"/>
                <a:gd name="connsiteY596" fmla="*/ 24196 h 482315"/>
                <a:gd name="connsiteX597" fmla="*/ 1020150 w 1110755"/>
                <a:gd name="connsiteY597" fmla="*/ 20103 h 482315"/>
                <a:gd name="connsiteX598" fmla="*/ 1018617 w 1110755"/>
                <a:gd name="connsiteY598" fmla="*/ 20561 h 482315"/>
                <a:gd name="connsiteX599" fmla="*/ 1018380 w 1110755"/>
                <a:gd name="connsiteY599" fmla="*/ 23833 h 482315"/>
                <a:gd name="connsiteX600" fmla="*/ 1017922 w 1110755"/>
                <a:gd name="connsiteY600" fmla="*/ 25808 h 482315"/>
                <a:gd name="connsiteX601" fmla="*/ 1017463 w 1110755"/>
                <a:gd name="connsiteY601" fmla="*/ 25808 h 482315"/>
                <a:gd name="connsiteX602" fmla="*/ 1018048 w 1110755"/>
                <a:gd name="connsiteY602" fmla="*/ 27326 h 482315"/>
                <a:gd name="connsiteX603" fmla="*/ 1018870 w 1110755"/>
                <a:gd name="connsiteY603" fmla="*/ 28368 h 482315"/>
                <a:gd name="connsiteX604" fmla="*/ 1019944 w 1110755"/>
                <a:gd name="connsiteY604" fmla="*/ 29412 h 482315"/>
                <a:gd name="connsiteX605" fmla="*/ 1021335 w 1110755"/>
                <a:gd name="connsiteY605" fmla="*/ 30455 h 482315"/>
                <a:gd name="connsiteX606" fmla="*/ 1018285 w 1110755"/>
                <a:gd name="connsiteY606" fmla="*/ 29175 h 482315"/>
                <a:gd name="connsiteX607" fmla="*/ 1014334 w 1110755"/>
                <a:gd name="connsiteY607" fmla="*/ 25919 h 482315"/>
                <a:gd name="connsiteX608" fmla="*/ 1012011 w 1110755"/>
                <a:gd name="connsiteY608" fmla="*/ 22537 h 482315"/>
                <a:gd name="connsiteX609" fmla="*/ 1013986 w 1110755"/>
                <a:gd name="connsiteY609" fmla="*/ 21019 h 482315"/>
                <a:gd name="connsiteX610" fmla="*/ 1010841 w 1110755"/>
                <a:gd name="connsiteY610" fmla="*/ 19850 h 482315"/>
                <a:gd name="connsiteX611" fmla="*/ 1007586 w 1110755"/>
                <a:gd name="connsiteY611" fmla="*/ 17859 h 482315"/>
                <a:gd name="connsiteX612" fmla="*/ 1004772 w 1110755"/>
                <a:gd name="connsiteY612" fmla="*/ 15299 h 482315"/>
                <a:gd name="connsiteX613" fmla="*/ 1003145 w 1110755"/>
                <a:gd name="connsiteY613" fmla="*/ 12501 h 482315"/>
                <a:gd name="connsiteX614" fmla="*/ 1002686 w 1110755"/>
                <a:gd name="connsiteY614" fmla="*/ 9941 h 482315"/>
                <a:gd name="connsiteX615" fmla="*/ 1002686 w 1110755"/>
                <a:gd name="connsiteY615" fmla="*/ 6907 h 482315"/>
                <a:gd name="connsiteX616" fmla="*/ 1002338 w 1110755"/>
                <a:gd name="connsiteY616" fmla="*/ 5041 h 482315"/>
                <a:gd name="connsiteX617" fmla="*/ 1002101 w 1110755"/>
                <a:gd name="connsiteY617" fmla="*/ 4678 h 482315"/>
                <a:gd name="connsiteX618" fmla="*/ 998845 w 1110755"/>
                <a:gd name="connsiteY618" fmla="*/ 5390 h 482315"/>
                <a:gd name="connsiteX619" fmla="*/ 980513 w 1110755"/>
                <a:gd name="connsiteY619" fmla="*/ 9356 h 482315"/>
                <a:gd name="connsiteX620" fmla="*/ 958829 w 1110755"/>
                <a:gd name="connsiteY620" fmla="*/ 13781 h 482315"/>
                <a:gd name="connsiteX621" fmla="*/ 937130 w 1110755"/>
                <a:gd name="connsiteY621" fmla="*/ 18222 h 482315"/>
                <a:gd name="connsiteX622" fmla="*/ 915431 w 1110755"/>
                <a:gd name="connsiteY622" fmla="*/ 22663 h 482315"/>
                <a:gd name="connsiteX623" fmla="*/ 893637 w 1110755"/>
                <a:gd name="connsiteY623" fmla="*/ 27089 h 482315"/>
                <a:gd name="connsiteX624" fmla="*/ 871937 w 1110755"/>
                <a:gd name="connsiteY624" fmla="*/ 31403 h 482315"/>
                <a:gd name="connsiteX625" fmla="*/ 850254 w 1110755"/>
                <a:gd name="connsiteY625" fmla="*/ 35718 h 482315"/>
                <a:gd name="connsiteX626" fmla="*/ 828554 w 1110755"/>
                <a:gd name="connsiteY626" fmla="*/ 40032 h 482315"/>
                <a:gd name="connsiteX627" fmla="*/ 806729 w 1110755"/>
                <a:gd name="connsiteY627" fmla="*/ 44347 h 482315"/>
                <a:gd name="connsiteX628" fmla="*/ 785046 w 1110755"/>
                <a:gd name="connsiteY628" fmla="*/ 48550 h 482315"/>
                <a:gd name="connsiteX629" fmla="*/ 763346 w 1110755"/>
                <a:gd name="connsiteY629" fmla="*/ 52739 h 482315"/>
                <a:gd name="connsiteX630" fmla="*/ 741521 w 1110755"/>
                <a:gd name="connsiteY630" fmla="*/ 56942 h 482315"/>
                <a:gd name="connsiteX631" fmla="*/ 719726 w 1110755"/>
                <a:gd name="connsiteY631" fmla="*/ 61036 h 482315"/>
                <a:gd name="connsiteX632" fmla="*/ 698027 w 1110755"/>
                <a:gd name="connsiteY632" fmla="*/ 65113 h 482315"/>
                <a:gd name="connsiteX633" fmla="*/ 676201 w 1110755"/>
                <a:gd name="connsiteY633" fmla="*/ 69191 h 482315"/>
                <a:gd name="connsiteX634" fmla="*/ 654518 w 1110755"/>
                <a:gd name="connsiteY634" fmla="*/ 73158 h 482315"/>
                <a:gd name="connsiteX635" fmla="*/ 632693 w 1110755"/>
                <a:gd name="connsiteY635" fmla="*/ 77125 h 482315"/>
                <a:gd name="connsiteX636" fmla="*/ 610867 w 1110755"/>
                <a:gd name="connsiteY636" fmla="*/ 81076 h 482315"/>
                <a:gd name="connsiteX637" fmla="*/ 589073 w 1110755"/>
                <a:gd name="connsiteY637" fmla="*/ 85043 h 482315"/>
                <a:gd name="connsiteX638" fmla="*/ 567247 w 1110755"/>
                <a:gd name="connsiteY638" fmla="*/ 88899 h 482315"/>
                <a:gd name="connsiteX639" fmla="*/ 545437 w 1110755"/>
                <a:gd name="connsiteY639" fmla="*/ 92740 h 482315"/>
                <a:gd name="connsiteX640" fmla="*/ 523611 w 1110755"/>
                <a:gd name="connsiteY640" fmla="*/ 96596 h 482315"/>
                <a:gd name="connsiteX641" fmla="*/ 501817 w 1110755"/>
                <a:gd name="connsiteY641" fmla="*/ 100325 h 482315"/>
                <a:gd name="connsiteX642" fmla="*/ 479991 w 1110755"/>
                <a:gd name="connsiteY642" fmla="*/ 104055 h 482315"/>
                <a:gd name="connsiteX643" fmla="*/ 458166 w 1110755"/>
                <a:gd name="connsiteY643" fmla="*/ 107785 h 482315"/>
                <a:gd name="connsiteX644" fmla="*/ 436372 w 1110755"/>
                <a:gd name="connsiteY644" fmla="*/ 111530 h 482315"/>
                <a:gd name="connsiteX645" fmla="*/ 414546 w 1110755"/>
                <a:gd name="connsiteY645" fmla="*/ 115150 h 482315"/>
                <a:gd name="connsiteX646" fmla="*/ 392610 w 1110755"/>
                <a:gd name="connsiteY646" fmla="*/ 118642 h 482315"/>
                <a:gd name="connsiteX647" fmla="*/ 370815 w 1110755"/>
                <a:gd name="connsiteY647" fmla="*/ 122262 h 482315"/>
                <a:gd name="connsiteX648" fmla="*/ 348990 w 1110755"/>
                <a:gd name="connsiteY648" fmla="*/ 125881 h 482315"/>
                <a:gd name="connsiteX649" fmla="*/ 327054 w 1110755"/>
                <a:gd name="connsiteY649" fmla="*/ 129263 h 482315"/>
                <a:gd name="connsiteX650" fmla="*/ 305259 w 1110755"/>
                <a:gd name="connsiteY650" fmla="*/ 132756 h 482315"/>
                <a:gd name="connsiteX651" fmla="*/ 302462 w 1110755"/>
                <a:gd name="connsiteY651" fmla="*/ 133214 h 482315"/>
                <a:gd name="connsiteX652" fmla="*/ 301514 w 1110755"/>
                <a:gd name="connsiteY652" fmla="*/ 133103 h 482315"/>
                <a:gd name="connsiteX653" fmla="*/ 300929 w 1110755"/>
                <a:gd name="connsiteY653" fmla="*/ 132756 h 482315"/>
                <a:gd name="connsiteX654" fmla="*/ 299886 w 1110755"/>
                <a:gd name="connsiteY654" fmla="*/ 131128 h 482315"/>
                <a:gd name="connsiteX655" fmla="*/ 295572 w 1110755"/>
                <a:gd name="connsiteY655" fmla="*/ 141859 h 482315"/>
                <a:gd name="connsiteX656" fmla="*/ 294987 w 1110755"/>
                <a:gd name="connsiteY656" fmla="*/ 145241 h 482315"/>
                <a:gd name="connsiteX657" fmla="*/ 295335 w 1110755"/>
                <a:gd name="connsiteY657" fmla="*/ 145936 h 482315"/>
                <a:gd name="connsiteX658" fmla="*/ 297784 w 1110755"/>
                <a:gd name="connsiteY658" fmla="*/ 149319 h 482315"/>
                <a:gd name="connsiteX659" fmla="*/ 298021 w 1110755"/>
                <a:gd name="connsiteY659" fmla="*/ 150709 h 482315"/>
                <a:gd name="connsiteX660" fmla="*/ 296978 w 1110755"/>
                <a:gd name="connsiteY660" fmla="*/ 156778 h 482315"/>
                <a:gd name="connsiteX661" fmla="*/ 294876 w 1110755"/>
                <a:gd name="connsiteY661" fmla="*/ 163779 h 482315"/>
                <a:gd name="connsiteX662" fmla="*/ 294639 w 1110755"/>
                <a:gd name="connsiteY662" fmla="*/ 165297 h 482315"/>
                <a:gd name="connsiteX663" fmla="*/ 294639 w 1110755"/>
                <a:gd name="connsiteY663" fmla="*/ 166340 h 482315"/>
                <a:gd name="connsiteX664" fmla="*/ 294987 w 1110755"/>
                <a:gd name="connsiteY664" fmla="*/ 166925 h 482315"/>
                <a:gd name="connsiteX665" fmla="*/ 296725 w 1110755"/>
                <a:gd name="connsiteY665" fmla="*/ 169374 h 482315"/>
                <a:gd name="connsiteX666" fmla="*/ 298827 w 1110755"/>
                <a:gd name="connsiteY666" fmla="*/ 171476 h 482315"/>
                <a:gd name="connsiteX667" fmla="*/ 299286 w 1110755"/>
                <a:gd name="connsiteY667" fmla="*/ 172172 h 482315"/>
                <a:gd name="connsiteX668" fmla="*/ 299744 w 1110755"/>
                <a:gd name="connsiteY668" fmla="*/ 172867 h 482315"/>
                <a:gd name="connsiteX669" fmla="*/ 299506 w 1110755"/>
                <a:gd name="connsiteY669" fmla="*/ 173467 h 482315"/>
                <a:gd name="connsiteX670" fmla="*/ 298922 w 1110755"/>
                <a:gd name="connsiteY670" fmla="*/ 173705 h 482315"/>
                <a:gd name="connsiteX671" fmla="*/ 294971 w 1110755"/>
                <a:gd name="connsiteY671" fmla="*/ 173815 h 482315"/>
                <a:gd name="connsiteX672" fmla="*/ 287970 w 1110755"/>
                <a:gd name="connsiteY672" fmla="*/ 172645 h 482315"/>
                <a:gd name="connsiteX673" fmla="*/ 287385 w 1110755"/>
                <a:gd name="connsiteY673" fmla="*/ 172757 h 482315"/>
                <a:gd name="connsiteX674" fmla="*/ 286800 w 1110755"/>
                <a:gd name="connsiteY674" fmla="*/ 173104 h 482315"/>
                <a:gd name="connsiteX675" fmla="*/ 278076 w 1110755"/>
                <a:gd name="connsiteY675" fmla="*/ 181275 h 482315"/>
                <a:gd name="connsiteX676" fmla="*/ 275136 w 1110755"/>
                <a:gd name="connsiteY676" fmla="*/ 184657 h 482315"/>
                <a:gd name="connsiteX677" fmla="*/ 274678 w 1110755"/>
                <a:gd name="connsiteY677" fmla="*/ 185352 h 482315"/>
                <a:gd name="connsiteX678" fmla="*/ 266065 w 1110755"/>
                <a:gd name="connsiteY678" fmla="*/ 211240 h 482315"/>
                <a:gd name="connsiteX679" fmla="*/ 265243 w 1110755"/>
                <a:gd name="connsiteY679" fmla="*/ 212757 h 482315"/>
                <a:gd name="connsiteX680" fmla="*/ 264200 w 1110755"/>
                <a:gd name="connsiteY680" fmla="*/ 214038 h 482315"/>
                <a:gd name="connsiteX681" fmla="*/ 263031 w 1110755"/>
                <a:gd name="connsiteY681" fmla="*/ 214859 h 482315"/>
                <a:gd name="connsiteX682" fmla="*/ 261261 w 1110755"/>
                <a:gd name="connsiteY682" fmla="*/ 216961 h 482315"/>
                <a:gd name="connsiteX683" fmla="*/ 260217 w 1110755"/>
                <a:gd name="connsiteY683" fmla="*/ 218004 h 482315"/>
                <a:gd name="connsiteX684" fmla="*/ 259174 w 1110755"/>
                <a:gd name="connsiteY684" fmla="*/ 218589 h 482315"/>
                <a:gd name="connsiteX685" fmla="*/ 258352 w 1110755"/>
                <a:gd name="connsiteY685" fmla="*/ 218826 h 482315"/>
                <a:gd name="connsiteX686" fmla="*/ 257309 w 1110755"/>
                <a:gd name="connsiteY686" fmla="*/ 218826 h 482315"/>
                <a:gd name="connsiteX687" fmla="*/ 255334 w 1110755"/>
                <a:gd name="connsiteY687" fmla="*/ 218589 h 482315"/>
                <a:gd name="connsiteX688" fmla="*/ 254401 w 1110755"/>
                <a:gd name="connsiteY688" fmla="*/ 218352 h 482315"/>
                <a:gd name="connsiteX689" fmla="*/ 253706 w 1110755"/>
                <a:gd name="connsiteY689" fmla="*/ 218004 h 482315"/>
                <a:gd name="connsiteX690" fmla="*/ 253010 w 1110755"/>
                <a:gd name="connsiteY690" fmla="*/ 217656 h 482315"/>
                <a:gd name="connsiteX691" fmla="*/ 252425 w 1110755"/>
                <a:gd name="connsiteY691" fmla="*/ 217072 h 482315"/>
                <a:gd name="connsiteX692" fmla="*/ 252078 w 1110755"/>
                <a:gd name="connsiteY692" fmla="*/ 216487 h 482315"/>
                <a:gd name="connsiteX693" fmla="*/ 251841 w 1110755"/>
                <a:gd name="connsiteY693" fmla="*/ 215792 h 482315"/>
                <a:gd name="connsiteX694" fmla="*/ 251604 w 1110755"/>
                <a:gd name="connsiteY694" fmla="*/ 214970 h 482315"/>
                <a:gd name="connsiteX695" fmla="*/ 251256 w 1110755"/>
                <a:gd name="connsiteY695" fmla="*/ 214274 h 482315"/>
                <a:gd name="connsiteX696" fmla="*/ 250908 w 1110755"/>
                <a:gd name="connsiteY696" fmla="*/ 213689 h 482315"/>
                <a:gd name="connsiteX697" fmla="*/ 250450 w 1110755"/>
                <a:gd name="connsiteY697" fmla="*/ 213231 h 482315"/>
                <a:gd name="connsiteX698" fmla="*/ 249866 w 1110755"/>
                <a:gd name="connsiteY698" fmla="*/ 212883 h 482315"/>
                <a:gd name="connsiteX699" fmla="*/ 249139 w 1110755"/>
                <a:gd name="connsiteY699" fmla="*/ 212646 h 482315"/>
                <a:gd name="connsiteX700" fmla="*/ 248317 w 1110755"/>
                <a:gd name="connsiteY700" fmla="*/ 212646 h 482315"/>
                <a:gd name="connsiteX701" fmla="*/ 246562 w 1110755"/>
                <a:gd name="connsiteY701" fmla="*/ 212883 h 482315"/>
                <a:gd name="connsiteX702" fmla="*/ 245630 w 1110755"/>
                <a:gd name="connsiteY702" fmla="*/ 212883 h 482315"/>
                <a:gd name="connsiteX703" fmla="*/ 244935 w 1110755"/>
                <a:gd name="connsiteY703" fmla="*/ 212646 h 482315"/>
                <a:gd name="connsiteX704" fmla="*/ 243654 w 1110755"/>
                <a:gd name="connsiteY704" fmla="*/ 211935 h 482315"/>
                <a:gd name="connsiteX705" fmla="*/ 242959 w 1110755"/>
                <a:gd name="connsiteY705" fmla="*/ 211824 h 482315"/>
                <a:gd name="connsiteX706" fmla="*/ 242501 w 1110755"/>
                <a:gd name="connsiteY706" fmla="*/ 211935 h 482315"/>
                <a:gd name="connsiteX707" fmla="*/ 241805 w 1110755"/>
                <a:gd name="connsiteY707" fmla="*/ 212172 h 482315"/>
                <a:gd name="connsiteX708" fmla="*/ 240525 w 1110755"/>
                <a:gd name="connsiteY708" fmla="*/ 212994 h 482315"/>
                <a:gd name="connsiteX709" fmla="*/ 237032 w 1110755"/>
                <a:gd name="connsiteY709" fmla="*/ 216502 h 482315"/>
                <a:gd name="connsiteX710" fmla="*/ 236432 w 1110755"/>
                <a:gd name="connsiteY710" fmla="*/ 216961 h 482315"/>
                <a:gd name="connsiteX711" fmla="*/ 233761 w 1110755"/>
                <a:gd name="connsiteY711" fmla="*/ 217309 h 482315"/>
                <a:gd name="connsiteX712" fmla="*/ 232718 w 1110755"/>
                <a:gd name="connsiteY712" fmla="*/ 217546 h 482315"/>
                <a:gd name="connsiteX713" fmla="*/ 229810 w 1110755"/>
                <a:gd name="connsiteY713" fmla="*/ 219648 h 482315"/>
                <a:gd name="connsiteX714" fmla="*/ 225621 w 1110755"/>
                <a:gd name="connsiteY714" fmla="*/ 221513 h 482315"/>
                <a:gd name="connsiteX715" fmla="*/ 224452 w 1110755"/>
                <a:gd name="connsiteY715" fmla="*/ 222208 h 482315"/>
                <a:gd name="connsiteX716" fmla="*/ 222572 w 1110755"/>
                <a:gd name="connsiteY716" fmla="*/ 223599 h 482315"/>
                <a:gd name="connsiteX717" fmla="*/ 220596 w 1110755"/>
                <a:gd name="connsiteY717" fmla="*/ 225701 h 482315"/>
                <a:gd name="connsiteX718" fmla="*/ 216992 w 1110755"/>
                <a:gd name="connsiteY718" fmla="*/ 230948 h 482315"/>
                <a:gd name="connsiteX719" fmla="*/ 215950 w 1110755"/>
                <a:gd name="connsiteY719" fmla="*/ 232923 h 482315"/>
                <a:gd name="connsiteX720" fmla="*/ 214906 w 1110755"/>
                <a:gd name="connsiteY720" fmla="*/ 236874 h 482315"/>
                <a:gd name="connsiteX721" fmla="*/ 214558 w 1110755"/>
                <a:gd name="connsiteY721" fmla="*/ 237918 h 482315"/>
                <a:gd name="connsiteX722" fmla="*/ 212694 w 1110755"/>
                <a:gd name="connsiteY722" fmla="*/ 241300 h 482315"/>
                <a:gd name="connsiteX723" fmla="*/ 211872 w 1110755"/>
                <a:gd name="connsiteY723" fmla="*/ 242469 h 482315"/>
                <a:gd name="connsiteX724" fmla="*/ 211177 w 1110755"/>
                <a:gd name="connsiteY724" fmla="*/ 243291 h 482315"/>
                <a:gd name="connsiteX725" fmla="*/ 210718 w 1110755"/>
                <a:gd name="connsiteY725" fmla="*/ 243749 h 482315"/>
                <a:gd name="connsiteX726" fmla="*/ 210228 w 1110755"/>
                <a:gd name="connsiteY726" fmla="*/ 244097 h 482315"/>
                <a:gd name="connsiteX727" fmla="*/ 204982 w 1110755"/>
                <a:gd name="connsiteY727" fmla="*/ 248633 h 482315"/>
                <a:gd name="connsiteX728" fmla="*/ 203938 w 1110755"/>
                <a:gd name="connsiteY728" fmla="*/ 249328 h 482315"/>
                <a:gd name="connsiteX729" fmla="*/ 203117 w 1110755"/>
                <a:gd name="connsiteY729" fmla="*/ 249676 h 482315"/>
                <a:gd name="connsiteX730" fmla="*/ 202295 w 1110755"/>
                <a:gd name="connsiteY730" fmla="*/ 249786 h 482315"/>
                <a:gd name="connsiteX731" fmla="*/ 201473 w 1110755"/>
                <a:gd name="connsiteY731" fmla="*/ 249676 h 482315"/>
                <a:gd name="connsiteX732" fmla="*/ 200651 w 1110755"/>
                <a:gd name="connsiteY732" fmla="*/ 249439 h 482315"/>
                <a:gd name="connsiteX733" fmla="*/ 199956 w 1110755"/>
                <a:gd name="connsiteY733" fmla="*/ 249091 h 482315"/>
                <a:gd name="connsiteX734" fmla="*/ 199260 w 1110755"/>
                <a:gd name="connsiteY734" fmla="*/ 248506 h 482315"/>
                <a:gd name="connsiteX735" fmla="*/ 198802 w 1110755"/>
                <a:gd name="connsiteY735" fmla="*/ 248048 h 482315"/>
                <a:gd name="connsiteX736" fmla="*/ 198344 w 1110755"/>
                <a:gd name="connsiteY736" fmla="*/ 247463 h 482315"/>
                <a:gd name="connsiteX737" fmla="*/ 197269 w 1110755"/>
                <a:gd name="connsiteY737" fmla="*/ 245488 h 482315"/>
                <a:gd name="connsiteX738" fmla="*/ 197032 w 1110755"/>
                <a:gd name="connsiteY738" fmla="*/ 244666 h 482315"/>
                <a:gd name="connsiteX739" fmla="*/ 196921 w 1110755"/>
                <a:gd name="connsiteY739" fmla="*/ 243733 h 482315"/>
                <a:gd name="connsiteX740" fmla="*/ 197032 w 1110755"/>
                <a:gd name="connsiteY740" fmla="*/ 242564 h 482315"/>
                <a:gd name="connsiteX741" fmla="*/ 197411 w 1110755"/>
                <a:gd name="connsiteY741" fmla="*/ 240462 h 482315"/>
                <a:gd name="connsiteX742" fmla="*/ 197522 w 1110755"/>
                <a:gd name="connsiteY742" fmla="*/ 239767 h 482315"/>
                <a:gd name="connsiteX743" fmla="*/ 197411 w 1110755"/>
                <a:gd name="connsiteY743" fmla="*/ 239308 h 482315"/>
                <a:gd name="connsiteX744" fmla="*/ 197158 w 1110755"/>
                <a:gd name="connsiteY744" fmla="*/ 238960 h 482315"/>
                <a:gd name="connsiteX745" fmla="*/ 194598 w 1110755"/>
                <a:gd name="connsiteY745" fmla="*/ 236274 h 482315"/>
                <a:gd name="connsiteX746" fmla="*/ 194013 w 1110755"/>
                <a:gd name="connsiteY746" fmla="*/ 235926 h 482315"/>
                <a:gd name="connsiteX747" fmla="*/ 193081 w 1110755"/>
                <a:gd name="connsiteY747" fmla="*/ 235815 h 482315"/>
                <a:gd name="connsiteX748" fmla="*/ 191912 w 1110755"/>
                <a:gd name="connsiteY748" fmla="*/ 236274 h 482315"/>
                <a:gd name="connsiteX749" fmla="*/ 186443 w 1110755"/>
                <a:gd name="connsiteY749" fmla="*/ 240240 h 482315"/>
                <a:gd name="connsiteX750" fmla="*/ 183503 w 1110755"/>
                <a:gd name="connsiteY750" fmla="*/ 241884 h 482315"/>
                <a:gd name="connsiteX751" fmla="*/ 175586 w 1110755"/>
                <a:gd name="connsiteY751" fmla="*/ 247937 h 482315"/>
                <a:gd name="connsiteX752" fmla="*/ 175474 w 1110755"/>
                <a:gd name="connsiteY752" fmla="*/ 248174 h 482315"/>
                <a:gd name="connsiteX753" fmla="*/ 175238 w 1110755"/>
                <a:gd name="connsiteY753" fmla="*/ 248633 h 482315"/>
                <a:gd name="connsiteX754" fmla="*/ 175238 w 1110755"/>
                <a:gd name="connsiteY754" fmla="*/ 249217 h 482315"/>
                <a:gd name="connsiteX755" fmla="*/ 175586 w 1110755"/>
                <a:gd name="connsiteY755" fmla="*/ 251446 h 482315"/>
                <a:gd name="connsiteX756" fmla="*/ 175474 w 1110755"/>
                <a:gd name="connsiteY756" fmla="*/ 252268 h 482315"/>
                <a:gd name="connsiteX757" fmla="*/ 175238 w 1110755"/>
                <a:gd name="connsiteY757" fmla="*/ 252963 h 482315"/>
                <a:gd name="connsiteX758" fmla="*/ 173957 w 1110755"/>
                <a:gd name="connsiteY758" fmla="*/ 254844 h 482315"/>
                <a:gd name="connsiteX759" fmla="*/ 173610 w 1110755"/>
                <a:gd name="connsiteY759" fmla="*/ 256234 h 482315"/>
                <a:gd name="connsiteX760" fmla="*/ 173499 w 1110755"/>
                <a:gd name="connsiteY760" fmla="*/ 257167 h 482315"/>
                <a:gd name="connsiteX761" fmla="*/ 172915 w 1110755"/>
                <a:gd name="connsiteY761" fmla="*/ 258447 h 482315"/>
                <a:gd name="connsiteX762" fmla="*/ 172219 w 1110755"/>
                <a:gd name="connsiteY762" fmla="*/ 259032 h 482315"/>
                <a:gd name="connsiteX763" fmla="*/ 171398 w 1110755"/>
                <a:gd name="connsiteY763" fmla="*/ 259380 h 482315"/>
                <a:gd name="connsiteX764" fmla="*/ 170670 w 1110755"/>
                <a:gd name="connsiteY764" fmla="*/ 259269 h 482315"/>
                <a:gd name="connsiteX765" fmla="*/ 169153 w 1110755"/>
                <a:gd name="connsiteY765" fmla="*/ 258337 h 482315"/>
                <a:gd name="connsiteX766" fmla="*/ 167288 w 1110755"/>
                <a:gd name="connsiteY766" fmla="*/ 257293 h 482315"/>
                <a:gd name="connsiteX767" fmla="*/ 165550 w 1110755"/>
                <a:gd name="connsiteY767" fmla="*/ 256835 h 482315"/>
                <a:gd name="connsiteX768" fmla="*/ 164380 w 1110755"/>
                <a:gd name="connsiteY768" fmla="*/ 256724 h 482315"/>
                <a:gd name="connsiteX769" fmla="*/ 163100 w 1110755"/>
                <a:gd name="connsiteY769" fmla="*/ 256961 h 482315"/>
                <a:gd name="connsiteX770" fmla="*/ 161235 w 1110755"/>
                <a:gd name="connsiteY770" fmla="*/ 257657 h 482315"/>
                <a:gd name="connsiteX771" fmla="*/ 160303 w 1110755"/>
                <a:gd name="connsiteY771" fmla="*/ 258352 h 482315"/>
                <a:gd name="connsiteX772" fmla="*/ 159607 w 1110755"/>
                <a:gd name="connsiteY772" fmla="*/ 259048 h 482315"/>
                <a:gd name="connsiteX773" fmla="*/ 159370 w 1110755"/>
                <a:gd name="connsiteY773" fmla="*/ 259743 h 482315"/>
                <a:gd name="connsiteX774" fmla="*/ 159133 w 1110755"/>
                <a:gd name="connsiteY774" fmla="*/ 260439 h 482315"/>
                <a:gd name="connsiteX775" fmla="*/ 158896 w 1110755"/>
                <a:gd name="connsiteY775" fmla="*/ 261371 h 482315"/>
                <a:gd name="connsiteX776" fmla="*/ 158896 w 1110755"/>
                <a:gd name="connsiteY776" fmla="*/ 262303 h 482315"/>
                <a:gd name="connsiteX777" fmla="*/ 159007 w 1110755"/>
                <a:gd name="connsiteY777" fmla="*/ 263125 h 482315"/>
                <a:gd name="connsiteX778" fmla="*/ 159243 w 1110755"/>
                <a:gd name="connsiteY778" fmla="*/ 263947 h 482315"/>
                <a:gd name="connsiteX779" fmla="*/ 159592 w 1110755"/>
                <a:gd name="connsiteY779" fmla="*/ 264658 h 482315"/>
                <a:gd name="connsiteX780" fmla="*/ 161109 w 1110755"/>
                <a:gd name="connsiteY780" fmla="*/ 266982 h 482315"/>
                <a:gd name="connsiteX781" fmla="*/ 161219 w 1110755"/>
                <a:gd name="connsiteY781" fmla="*/ 267803 h 482315"/>
                <a:gd name="connsiteX782" fmla="*/ 160982 w 1110755"/>
                <a:gd name="connsiteY782" fmla="*/ 268736 h 482315"/>
                <a:gd name="connsiteX783" fmla="*/ 159813 w 1110755"/>
                <a:gd name="connsiteY783" fmla="*/ 270838 h 482315"/>
                <a:gd name="connsiteX784" fmla="*/ 159575 w 1110755"/>
                <a:gd name="connsiteY784" fmla="*/ 271533 h 482315"/>
                <a:gd name="connsiteX785" fmla="*/ 159575 w 1110755"/>
                <a:gd name="connsiteY785" fmla="*/ 273161 h 482315"/>
                <a:gd name="connsiteX786" fmla="*/ 159465 w 1110755"/>
                <a:gd name="connsiteY786" fmla="*/ 273983 h 482315"/>
                <a:gd name="connsiteX787" fmla="*/ 159007 w 1110755"/>
                <a:gd name="connsiteY787" fmla="*/ 275500 h 482315"/>
                <a:gd name="connsiteX788" fmla="*/ 156541 w 1110755"/>
                <a:gd name="connsiteY788" fmla="*/ 280652 h 482315"/>
                <a:gd name="connsiteX789" fmla="*/ 153981 w 1110755"/>
                <a:gd name="connsiteY789" fmla="*/ 284967 h 482315"/>
                <a:gd name="connsiteX790" fmla="*/ 153048 w 1110755"/>
                <a:gd name="connsiteY790" fmla="*/ 285789 h 482315"/>
                <a:gd name="connsiteX791" fmla="*/ 152353 w 1110755"/>
                <a:gd name="connsiteY791" fmla="*/ 286136 h 482315"/>
                <a:gd name="connsiteX792" fmla="*/ 150377 w 1110755"/>
                <a:gd name="connsiteY792" fmla="*/ 285899 h 482315"/>
                <a:gd name="connsiteX793" fmla="*/ 145004 w 1110755"/>
                <a:gd name="connsiteY793" fmla="*/ 286247 h 482315"/>
                <a:gd name="connsiteX794" fmla="*/ 143487 w 1110755"/>
                <a:gd name="connsiteY794" fmla="*/ 286009 h 482315"/>
                <a:gd name="connsiteX795" fmla="*/ 142792 w 1110755"/>
                <a:gd name="connsiteY795" fmla="*/ 286247 h 482315"/>
                <a:gd name="connsiteX796" fmla="*/ 142207 w 1110755"/>
                <a:gd name="connsiteY796" fmla="*/ 286594 h 482315"/>
                <a:gd name="connsiteX797" fmla="*/ 136043 w 1110755"/>
                <a:gd name="connsiteY797" fmla="*/ 291036 h 482315"/>
                <a:gd name="connsiteX798" fmla="*/ 131824 w 1110755"/>
                <a:gd name="connsiteY798" fmla="*/ 293011 h 482315"/>
                <a:gd name="connsiteX799" fmla="*/ 130891 w 1110755"/>
                <a:gd name="connsiteY799" fmla="*/ 293611 h 482315"/>
                <a:gd name="connsiteX800" fmla="*/ 130195 w 1110755"/>
                <a:gd name="connsiteY800" fmla="*/ 294196 h 482315"/>
                <a:gd name="connsiteX801" fmla="*/ 127635 w 1110755"/>
                <a:gd name="connsiteY801" fmla="*/ 297800 h 482315"/>
                <a:gd name="connsiteX802" fmla="*/ 126466 w 1110755"/>
                <a:gd name="connsiteY802" fmla="*/ 298732 h 482315"/>
                <a:gd name="connsiteX803" fmla="*/ 123432 w 1110755"/>
                <a:gd name="connsiteY803" fmla="*/ 300471 h 482315"/>
                <a:gd name="connsiteX804" fmla="*/ 122499 w 1110755"/>
                <a:gd name="connsiteY804" fmla="*/ 301055 h 482315"/>
                <a:gd name="connsiteX805" fmla="*/ 121914 w 1110755"/>
                <a:gd name="connsiteY805" fmla="*/ 301751 h 482315"/>
                <a:gd name="connsiteX806" fmla="*/ 121566 w 1110755"/>
                <a:gd name="connsiteY806" fmla="*/ 302447 h 482315"/>
                <a:gd name="connsiteX807" fmla="*/ 119244 w 1110755"/>
                <a:gd name="connsiteY807" fmla="*/ 305481 h 482315"/>
                <a:gd name="connsiteX808" fmla="*/ 117236 w 1110755"/>
                <a:gd name="connsiteY808" fmla="*/ 309447 h 482315"/>
                <a:gd name="connsiteX809" fmla="*/ 116415 w 1110755"/>
                <a:gd name="connsiteY809" fmla="*/ 309906 h 482315"/>
                <a:gd name="connsiteX810" fmla="*/ 115482 w 1110755"/>
                <a:gd name="connsiteY810" fmla="*/ 310143 h 482315"/>
                <a:gd name="connsiteX811" fmla="*/ 114549 w 1110755"/>
                <a:gd name="connsiteY811" fmla="*/ 310032 h 482315"/>
                <a:gd name="connsiteX812" fmla="*/ 113379 w 1110755"/>
                <a:gd name="connsiteY812" fmla="*/ 310143 h 482315"/>
                <a:gd name="connsiteX813" fmla="*/ 112100 w 1110755"/>
                <a:gd name="connsiteY813" fmla="*/ 310601 h 482315"/>
                <a:gd name="connsiteX814" fmla="*/ 111057 w 1110755"/>
                <a:gd name="connsiteY814" fmla="*/ 311296 h 482315"/>
                <a:gd name="connsiteX815" fmla="*/ 109428 w 1110755"/>
                <a:gd name="connsiteY815" fmla="*/ 313398 h 482315"/>
                <a:gd name="connsiteX816" fmla="*/ 108259 w 1110755"/>
                <a:gd name="connsiteY816" fmla="*/ 315137 h 482315"/>
                <a:gd name="connsiteX817" fmla="*/ 106869 w 1110755"/>
                <a:gd name="connsiteY817" fmla="*/ 316654 h 482315"/>
                <a:gd name="connsiteX818" fmla="*/ 100436 w 1110755"/>
                <a:gd name="connsiteY818" fmla="*/ 320621 h 482315"/>
                <a:gd name="connsiteX819" fmla="*/ 99393 w 1110755"/>
                <a:gd name="connsiteY819" fmla="*/ 321554 h 482315"/>
                <a:gd name="connsiteX820" fmla="*/ 98698 w 1110755"/>
                <a:gd name="connsiteY820" fmla="*/ 322376 h 482315"/>
                <a:gd name="connsiteX821" fmla="*/ 97655 w 1110755"/>
                <a:gd name="connsiteY821" fmla="*/ 324241 h 482315"/>
                <a:gd name="connsiteX822" fmla="*/ 95205 w 1110755"/>
                <a:gd name="connsiteY822" fmla="*/ 327385 h 482315"/>
                <a:gd name="connsiteX823" fmla="*/ 94383 w 1110755"/>
                <a:gd name="connsiteY823" fmla="*/ 328207 h 482315"/>
                <a:gd name="connsiteX824" fmla="*/ 93687 w 1110755"/>
                <a:gd name="connsiteY824" fmla="*/ 328666 h 482315"/>
                <a:gd name="connsiteX825" fmla="*/ 85628 w 1110755"/>
                <a:gd name="connsiteY825" fmla="*/ 331590 h 482315"/>
                <a:gd name="connsiteX826" fmla="*/ 84695 w 1110755"/>
                <a:gd name="connsiteY826" fmla="*/ 331700 h 482315"/>
                <a:gd name="connsiteX827" fmla="*/ 83763 w 1110755"/>
                <a:gd name="connsiteY827" fmla="*/ 331590 h 482315"/>
                <a:gd name="connsiteX828" fmla="*/ 83067 w 1110755"/>
                <a:gd name="connsiteY828" fmla="*/ 331241 h 482315"/>
                <a:gd name="connsiteX829" fmla="*/ 82372 w 1110755"/>
                <a:gd name="connsiteY829" fmla="*/ 330783 h 482315"/>
                <a:gd name="connsiteX830" fmla="*/ 81677 w 1110755"/>
                <a:gd name="connsiteY830" fmla="*/ 330325 h 482315"/>
                <a:gd name="connsiteX831" fmla="*/ 80744 w 1110755"/>
                <a:gd name="connsiteY831" fmla="*/ 330214 h 482315"/>
                <a:gd name="connsiteX832" fmla="*/ 79558 w 1110755"/>
                <a:gd name="connsiteY832" fmla="*/ 330325 h 482315"/>
                <a:gd name="connsiteX833" fmla="*/ 77109 w 1110755"/>
                <a:gd name="connsiteY833" fmla="*/ 331495 h 482315"/>
                <a:gd name="connsiteX834" fmla="*/ 75719 w 1110755"/>
                <a:gd name="connsiteY834" fmla="*/ 331842 h 482315"/>
                <a:gd name="connsiteX835" fmla="*/ 74549 w 1110755"/>
                <a:gd name="connsiteY835" fmla="*/ 332080 h 482315"/>
                <a:gd name="connsiteX836" fmla="*/ 73853 w 1110755"/>
                <a:gd name="connsiteY836" fmla="*/ 331968 h 482315"/>
                <a:gd name="connsiteX837" fmla="*/ 73031 w 1110755"/>
                <a:gd name="connsiteY837" fmla="*/ 331968 h 482315"/>
                <a:gd name="connsiteX838" fmla="*/ 72210 w 1110755"/>
                <a:gd name="connsiteY838" fmla="*/ 332205 h 482315"/>
                <a:gd name="connsiteX839" fmla="*/ 71388 w 1110755"/>
                <a:gd name="connsiteY839" fmla="*/ 332443 h 482315"/>
                <a:gd name="connsiteX840" fmla="*/ 70219 w 1110755"/>
                <a:gd name="connsiteY840" fmla="*/ 333138 h 482315"/>
                <a:gd name="connsiteX841" fmla="*/ 69760 w 1110755"/>
                <a:gd name="connsiteY841" fmla="*/ 333249 h 482315"/>
                <a:gd name="connsiteX842" fmla="*/ 69302 w 1110755"/>
                <a:gd name="connsiteY842" fmla="*/ 333360 h 482315"/>
                <a:gd name="connsiteX843" fmla="*/ 64734 w 1110755"/>
                <a:gd name="connsiteY843" fmla="*/ 333597 h 482315"/>
                <a:gd name="connsiteX844" fmla="*/ 63912 w 1110755"/>
                <a:gd name="connsiteY844" fmla="*/ 333707 h 482315"/>
                <a:gd name="connsiteX845" fmla="*/ 61463 w 1110755"/>
                <a:gd name="connsiteY845" fmla="*/ 334750 h 482315"/>
                <a:gd name="connsiteX846" fmla="*/ 59139 w 1110755"/>
                <a:gd name="connsiteY846" fmla="*/ 336031 h 482315"/>
                <a:gd name="connsiteX847" fmla="*/ 56342 w 1110755"/>
                <a:gd name="connsiteY847" fmla="*/ 338353 h 482315"/>
                <a:gd name="connsiteX848" fmla="*/ 54603 w 1110755"/>
                <a:gd name="connsiteY848" fmla="*/ 340219 h 482315"/>
                <a:gd name="connsiteX849" fmla="*/ 53418 w 1110755"/>
                <a:gd name="connsiteY849" fmla="*/ 341040 h 482315"/>
                <a:gd name="connsiteX850" fmla="*/ 52486 w 1110755"/>
                <a:gd name="connsiteY850" fmla="*/ 341625 h 482315"/>
                <a:gd name="connsiteX851" fmla="*/ 48535 w 1110755"/>
                <a:gd name="connsiteY851" fmla="*/ 343158 h 482315"/>
                <a:gd name="connsiteX852" fmla="*/ 46559 w 1110755"/>
                <a:gd name="connsiteY852" fmla="*/ 344201 h 482315"/>
                <a:gd name="connsiteX853" fmla="*/ 45516 w 1110755"/>
                <a:gd name="connsiteY853" fmla="*/ 345007 h 482315"/>
                <a:gd name="connsiteX854" fmla="*/ 44932 w 1110755"/>
                <a:gd name="connsiteY854" fmla="*/ 345718 h 482315"/>
                <a:gd name="connsiteX855" fmla="*/ 43414 w 1110755"/>
                <a:gd name="connsiteY855" fmla="*/ 350254 h 482315"/>
                <a:gd name="connsiteX856" fmla="*/ 42956 w 1110755"/>
                <a:gd name="connsiteY856" fmla="*/ 351076 h 482315"/>
                <a:gd name="connsiteX857" fmla="*/ 42134 w 1110755"/>
                <a:gd name="connsiteY857" fmla="*/ 352356 h 482315"/>
                <a:gd name="connsiteX858" fmla="*/ 41313 w 1110755"/>
                <a:gd name="connsiteY858" fmla="*/ 353052 h 482315"/>
                <a:gd name="connsiteX859" fmla="*/ 36287 w 1110755"/>
                <a:gd name="connsiteY859" fmla="*/ 355628 h 482315"/>
                <a:gd name="connsiteX860" fmla="*/ 35243 w 1110755"/>
                <a:gd name="connsiteY860" fmla="*/ 356450 h 482315"/>
                <a:gd name="connsiteX861" fmla="*/ 34421 w 1110755"/>
                <a:gd name="connsiteY861" fmla="*/ 357382 h 482315"/>
                <a:gd name="connsiteX862" fmla="*/ 31972 w 1110755"/>
                <a:gd name="connsiteY862" fmla="*/ 360891 h 482315"/>
                <a:gd name="connsiteX863" fmla="*/ 31735 w 1110755"/>
                <a:gd name="connsiteY863" fmla="*/ 361713 h 482315"/>
                <a:gd name="connsiteX864" fmla="*/ 31498 w 1110755"/>
                <a:gd name="connsiteY864" fmla="*/ 362297 h 482315"/>
                <a:gd name="connsiteX865" fmla="*/ 31498 w 1110755"/>
                <a:gd name="connsiteY865" fmla="*/ 362882 h 482315"/>
                <a:gd name="connsiteX866" fmla="*/ 31498 w 1110755"/>
                <a:gd name="connsiteY866" fmla="*/ 363467 h 482315"/>
                <a:gd name="connsiteX867" fmla="*/ 32430 w 1110755"/>
                <a:gd name="connsiteY867" fmla="*/ 365442 h 482315"/>
                <a:gd name="connsiteX868" fmla="*/ 32541 w 1110755"/>
                <a:gd name="connsiteY868" fmla="*/ 366137 h 482315"/>
                <a:gd name="connsiteX869" fmla="*/ 32541 w 1110755"/>
                <a:gd name="connsiteY869" fmla="*/ 367070 h 482315"/>
                <a:gd name="connsiteX870" fmla="*/ 32430 w 1110755"/>
                <a:gd name="connsiteY870" fmla="*/ 367891 h 482315"/>
                <a:gd name="connsiteX871" fmla="*/ 32193 w 1110755"/>
                <a:gd name="connsiteY871" fmla="*/ 368713 h 482315"/>
                <a:gd name="connsiteX872" fmla="*/ 30439 w 1110755"/>
                <a:gd name="connsiteY872" fmla="*/ 372222 h 482315"/>
                <a:gd name="connsiteX873" fmla="*/ 30202 w 1110755"/>
                <a:gd name="connsiteY873" fmla="*/ 373154 h 482315"/>
                <a:gd name="connsiteX874" fmla="*/ 29854 w 1110755"/>
                <a:gd name="connsiteY874" fmla="*/ 374672 h 482315"/>
                <a:gd name="connsiteX875" fmla="*/ 29854 w 1110755"/>
                <a:gd name="connsiteY875" fmla="*/ 375605 h 482315"/>
                <a:gd name="connsiteX876" fmla="*/ 30328 w 1110755"/>
                <a:gd name="connsiteY876" fmla="*/ 380614 h 482315"/>
                <a:gd name="connsiteX877" fmla="*/ 29980 w 1110755"/>
                <a:gd name="connsiteY877" fmla="*/ 382020 h 482315"/>
                <a:gd name="connsiteX878" fmla="*/ 29048 w 1110755"/>
                <a:gd name="connsiteY878" fmla="*/ 383538 h 482315"/>
                <a:gd name="connsiteX879" fmla="*/ 26931 w 1110755"/>
                <a:gd name="connsiteY879" fmla="*/ 386335 h 482315"/>
                <a:gd name="connsiteX880" fmla="*/ 25887 w 1110755"/>
                <a:gd name="connsiteY880" fmla="*/ 387615 h 482315"/>
                <a:gd name="connsiteX881" fmla="*/ 25065 w 1110755"/>
                <a:gd name="connsiteY881" fmla="*/ 388310 h 482315"/>
                <a:gd name="connsiteX882" fmla="*/ 24607 w 1110755"/>
                <a:gd name="connsiteY882" fmla="*/ 388422 h 482315"/>
                <a:gd name="connsiteX883" fmla="*/ 21351 w 1110755"/>
                <a:gd name="connsiteY883" fmla="*/ 388880 h 482315"/>
                <a:gd name="connsiteX884" fmla="*/ 14603 w 1110755"/>
                <a:gd name="connsiteY884" fmla="*/ 390619 h 482315"/>
                <a:gd name="connsiteX885" fmla="*/ 12722 w 1110755"/>
                <a:gd name="connsiteY885" fmla="*/ 390856 h 482315"/>
                <a:gd name="connsiteX886" fmla="*/ 11900 w 1110755"/>
                <a:gd name="connsiteY886" fmla="*/ 390856 h 482315"/>
                <a:gd name="connsiteX887" fmla="*/ 11205 w 1110755"/>
                <a:gd name="connsiteY887" fmla="*/ 390619 h 482315"/>
                <a:gd name="connsiteX888" fmla="*/ 10510 w 1110755"/>
                <a:gd name="connsiteY888" fmla="*/ 390271 h 482315"/>
                <a:gd name="connsiteX889" fmla="*/ 9341 w 1110755"/>
                <a:gd name="connsiteY889" fmla="*/ 389338 h 482315"/>
                <a:gd name="connsiteX890" fmla="*/ 8519 w 1110755"/>
                <a:gd name="connsiteY890" fmla="*/ 389227 h 482315"/>
                <a:gd name="connsiteX891" fmla="*/ 7475 w 1110755"/>
                <a:gd name="connsiteY891" fmla="*/ 389338 h 482315"/>
                <a:gd name="connsiteX892" fmla="*/ 5610 w 1110755"/>
                <a:gd name="connsiteY892" fmla="*/ 390271 h 482315"/>
                <a:gd name="connsiteX893" fmla="*/ 4678 w 1110755"/>
                <a:gd name="connsiteY893" fmla="*/ 390966 h 482315"/>
                <a:gd name="connsiteX894" fmla="*/ 3983 w 1110755"/>
                <a:gd name="connsiteY894" fmla="*/ 391661 h 482315"/>
                <a:gd name="connsiteX895" fmla="*/ 2007 w 1110755"/>
                <a:gd name="connsiteY895" fmla="*/ 394111 h 482315"/>
                <a:gd name="connsiteX896" fmla="*/ 822 w 1110755"/>
                <a:gd name="connsiteY896" fmla="*/ 396213 h 482315"/>
                <a:gd name="connsiteX897" fmla="*/ 237 w 1110755"/>
                <a:gd name="connsiteY897" fmla="*/ 397731 h 482315"/>
                <a:gd name="connsiteX898" fmla="*/ 0 w 1110755"/>
                <a:gd name="connsiteY898" fmla="*/ 398426 h 482315"/>
                <a:gd name="connsiteX899" fmla="*/ 0 w 1110755"/>
                <a:gd name="connsiteY899" fmla="*/ 399706 h 482315"/>
                <a:gd name="connsiteX900" fmla="*/ 237 w 1110755"/>
                <a:gd name="connsiteY900" fmla="*/ 405063 h 482315"/>
                <a:gd name="connsiteX901" fmla="*/ 585 w 1110755"/>
                <a:gd name="connsiteY901" fmla="*/ 410911 h 482315"/>
                <a:gd name="connsiteX902" fmla="*/ 1043 w 1110755"/>
                <a:gd name="connsiteY902" fmla="*/ 419650 h 482315"/>
                <a:gd name="connsiteX903" fmla="*/ 1391 w 1110755"/>
                <a:gd name="connsiteY903" fmla="*/ 427110 h 482315"/>
                <a:gd name="connsiteX904" fmla="*/ 1881 w 1110755"/>
                <a:gd name="connsiteY904" fmla="*/ 434459 h 482315"/>
                <a:gd name="connsiteX905" fmla="*/ 11426 w 1110755"/>
                <a:gd name="connsiteY905" fmla="*/ 432942 h 482315"/>
                <a:gd name="connsiteX906" fmla="*/ 21114 w 1110755"/>
                <a:gd name="connsiteY906" fmla="*/ 431425 h 482315"/>
                <a:gd name="connsiteX907" fmla="*/ 30802 w 1110755"/>
                <a:gd name="connsiteY907" fmla="*/ 429908 h 482315"/>
                <a:gd name="connsiteX908" fmla="*/ 40348 w 1110755"/>
                <a:gd name="connsiteY908" fmla="*/ 428391 h 482315"/>
                <a:gd name="connsiteX909" fmla="*/ 50037 w 1110755"/>
                <a:gd name="connsiteY909" fmla="*/ 426874 h 482315"/>
                <a:gd name="connsiteX910" fmla="*/ 69302 w 1110755"/>
                <a:gd name="connsiteY910" fmla="*/ 423728 h 482315"/>
                <a:gd name="connsiteX911" fmla="*/ 78958 w 1110755"/>
                <a:gd name="connsiteY911" fmla="*/ 422211 h 482315"/>
                <a:gd name="connsiteX912" fmla="*/ 88536 w 1110755"/>
                <a:gd name="connsiteY912" fmla="*/ 420694 h 482315"/>
                <a:gd name="connsiteX913" fmla="*/ 98223 w 1110755"/>
                <a:gd name="connsiteY913" fmla="*/ 419050 h 482315"/>
                <a:gd name="connsiteX914" fmla="*/ 107801 w 1110755"/>
                <a:gd name="connsiteY914" fmla="*/ 417533 h 482315"/>
                <a:gd name="connsiteX915" fmla="*/ 117457 w 1110755"/>
                <a:gd name="connsiteY915" fmla="*/ 415905 h 482315"/>
                <a:gd name="connsiteX916" fmla="*/ 127146 w 1110755"/>
                <a:gd name="connsiteY916" fmla="*/ 414277 h 482315"/>
                <a:gd name="connsiteX917" fmla="*/ 136722 w 1110755"/>
                <a:gd name="connsiteY917" fmla="*/ 412760 h 482315"/>
                <a:gd name="connsiteX918" fmla="*/ 146300 w 1110755"/>
                <a:gd name="connsiteY918" fmla="*/ 411133 h 482315"/>
                <a:gd name="connsiteX919" fmla="*/ 155957 w 1110755"/>
                <a:gd name="connsiteY919" fmla="*/ 409489 h 482315"/>
                <a:gd name="connsiteX920" fmla="*/ 158311 w 1110755"/>
                <a:gd name="connsiteY920" fmla="*/ 409141 h 482315"/>
                <a:gd name="connsiteX921" fmla="*/ 193634 w 1110755"/>
                <a:gd name="connsiteY921" fmla="*/ 390950 h 482315"/>
                <a:gd name="connsiteX922" fmla="*/ 197617 w 1110755"/>
                <a:gd name="connsiteY922" fmla="*/ 389433 h 482315"/>
                <a:gd name="connsiteX923" fmla="*/ 198312 w 1110755"/>
                <a:gd name="connsiteY923" fmla="*/ 390602 h 482315"/>
                <a:gd name="connsiteX924" fmla="*/ 198897 w 1110755"/>
                <a:gd name="connsiteY924" fmla="*/ 391061 h 482315"/>
                <a:gd name="connsiteX925" fmla="*/ 199939 w 1110755"/>
                <a:gd name="connsiteY925" fmla="*/ 391298 h 482315"/>
                <a:gd name="connsiteX926" fmla="*/ 200524 w 1110755"/>
                <a:gd name="connsiteY926" fmla="*/ 391061 h 482315"/>
                <a:gd name="connsiteX927" fmla="*/ 201568 w 1110755"/>
                <a:gd name="connsiteY927" fmla="*/ 390239 h 482315"/>
                <a:gd name="connsiteX928" fmla="*/ 202848 w 1110755"/>
                <a:gd name="connsiteY928" fmla="*/ 389070 h 482315"/>
                <a:gd name="connsiteX929" fmla="*/ 205645 w 1110755"/>
                <a:gd name="connsiteY929" fmla="*/ 386968 h 482315"/>
                <a:gd name="connsiteX930" fmla="*/ 206814 w 1110755"/>
                <a:gd name="connsiteY930" fmla="*/ 385798 h 482315"/>
                <a:gd name="connsiteX931" fmla="*/ 207636 w 1110755"/>
                <a:gd name="connsiteY931" fmla="*/ 384629 h 482315"/>
                <a:gd name="connsiteX932" fmla="*/ 207873 w 1110755"/>
                <a:gd name="connsiteY932" fmla="*/ 382874 h 482315"/>
                <a:gd name="connsiteX933" fmla="*/ 208111 w 1110755"/>
                <a:gd name="connsiteY933" fmla="*/ 381942 h 482315"/>
                <a:gd name="connsiteX934" fmla="*/ 208806 w 1110755"/>
                <a:gd name="connsiteY934" fmla="*/ 381120 h 482315"/>
                <a:gd name="connsiteX935" fmla="*/ 209975 w 1110755"/>
                <a:gd name="connsiteY935" fmla="*/ 380883 h 482315"/>
                <a:gd name="connsiteX936" fmla="*/ 211398 w 1110755"/>
                <a:gd name="connsiteY936" fmla="*/ 380773 h 482315"/>
                <a:gd name="connsiteX937" fmla="*/ 212441 w 1110755"/>
                <a:gd name="connsiteY937" fmla="*/ 380408 h 482315"/>
                <a:gd name="connsiteX938" fmla="*/ 213484 w 1110755"/>
                <a:gd name="connsiteY938" fmla="*/ 379713 h 482315"/>
                <a:gd name="connsiteX939" fmla="*/ 217435 w 1110755"/>
                <a:gd name="connsiteY939" fmla="*/ 376916 h 482315"/>
                <a:gd name="connsiteX940" fmla="*/ 223630 w 1110755"/>
                <a:gd name="connsiteY940" fmla="*/ 373771 h 482315"/>
                <a:gd name="connsiteX941" fmla="*/ 224452 w 1110755"/>
                <a:gd name="connsiteY941" fmla="*/ 373423 h 482315"/>
                <a:gd name="connsiteX942" fmla="*/ 229114 w 1110755"/>
                <a:gd name="connsiteY942" fmla="*/ 372601 h 482315"/>
                <a:gd name="connsiteX943" fmla="*/ 230047 w 1110755"/>
                <a:gd name="connsiteY943" fmla="*/ 372254 h 482315"/>
                <a:gd name="connsiteX944" fmla="*/ 230632 w 1110755"/>
                <a:gd name="connsiteY944" fmla="*/ 371795 h 482315"/>
                <a:gd name="connsiteX945" fmla="*/ 231090 w 1110755"/>
                <a:gd name="connsiteY945" fmla="*/ 371084 h 482315"/>
                <a:gd name="connsiteX946" fmla="*/ 231911 w 1110755"/>
                <a:gd name="connsiteY946" fmla="*/ 370041 h 482315"/>
                <a:gd name="connsiteX947" fmla="*/ 232733 w 1110755"/>
                <a:gd name="connsiteY947" fmla="*/ 369583 h 482315"/>
                <a:gd name="connsiteX948" fmla="*/ 237301 w 1110755"/>
                <a:gd name="connsiteY948" fmla="*/ 368888 h 482315"/>
                <a:gd name="connsiteX949" fmla="*/ 238233 w 1110755"/>
                <a:gd name="connsiteY949" fmla="*/ 368303 h 482315"/>
                <a:gd name="connsiteX950" fmla="*/ 238818 w 1110755"/>
                <a:gd name="connsiteY950" fmla="*/ 367591 h 482315"/>
                <a:gd name="connsiteX951" fmla="*/ 239166 w 1110755"/>
                <a:gd name="connsiteY951" fmla="*/ 365142 h 482315"/>
                <a:gd name="connsiteX952" fmla="*/ 239625 w 1110755"/>
                <a:gd name="connsiteY952" fmla="*/ 364209 h 482315"/>
                <a:gd name="connsiteX953" fmla="*/ 240320 w 1110755"/>
                <a:gd name="connsiteY953" fmla="*/ 363277 h 482315"/>
                <a:gd name="connsiteX954" fmla="*/ 241947 w 1110755"/>
                <a:gd name="connsiteY954" fmla="*/ 361760 h 482315"/>
                <a:gd name="connsiteX955" fmla="*/ 242880 w 1110755"/>
                <a:gd name="connsiteY955" fmla="*/ 361301 h 482315"/>
                <a:gd name="connsiteX956" fmla="*/ 243702 w 1110755"/>
                <a:gd name="connsiteY956" fmla="*/ 361191 h 482315"/>
                <a:gd name="connsiteX957" fmla="*/ 244286 w 1110755"/>
                <a:gd name="connsiteY957" fmla="*/ 361538 h 482315"/>
                <a:gd name="connsiteX958" fmla="*/ 244634 w 1110755"/>
                <a:gd name="connsiteY958" fmla="*/ 361997 h 482315"/>
                <a:gd name="connsiteX959" fmla="*/ 245456 w 1110755"/>
                <a:gd name="connsiteY959" fmla="*/ 362818 h 482315"/>
                <a:gd name="connsiteX960" fmla="*/ 245804 w 1110755"/>
                <a:gd name="connsiteY960" fmla="*/ 363166 h 482315"/>
                <a:gd name="connsiteX961" fmla="*/ 246278 w 1110755"/>
                <a:gd name="connsiteY961" fmla="*/ 363403 h 482315"/>
                <a:gd name="connsiteX962" fmla="*/ 246863 w 1110755"/>
                <a:gd name="connsiteY962" fmla="*/ 363514 h 482315"/>
                <a:gd name="connsiteX963" fmla="*/ 256314 w 1110755"/>
                <a:gd name="connsiteY963" fmla="*/ 361064 h 482315"/>
                <a:gd name="connsiteX964" fmla="*/ 265527 w 1110755"/>
                <a:gd name="connsiteY964" fmla="*/ 360132 h 482315"/>
                <a:gd name="connsiteX965" fmla="*/ 266697 w 1110755"/>
                <a:gd name="connsiteY965" fmla="*/ 359894 h 482315"/>
                <a:gd name="connsiteX966" fmla="*/ 270190 w 1110755"/>
                <a:gd name="connsiteY966" fmla="*/ 359547 h 482315"/>
                <a:gd name="connsiteX967" fmla="*/ 275690 w 1110755"/>
                <a:gd name="connsiteY967" fmla="*/ 358962 h 482315"/>
                <a:gd name="connsiteX968" fmla="*/ 282912 w 1110755"/>
                <a:gd name="connsiteY968" fmla="*/ 358140 h 482315"/>
                <a:gd name="connsiteX969" fmla="*/ 291557 w 1110755"/>
                <a:gd name="connsiteY969" fmla="*/ 357208 h 482315"/>
                <a:gd name="connsiteX970" fmla="*/ 301340 w 1110755"/>
                <a:gd name="connsiteY970" fmla="*/ 356165 h 482315"/>
                <a:gd name="connsiteX971" fmla="*/ 311961 w 1110755"/>
                <a:gd name="connsiteY971" fmla="*/ 354885 h 482315"/>
                <a:gd name="connsiteX972" fmla="*/ 323387 w 1110755"/>
                <a:gd name="connsiteY972" fmla="*/ 353715 h 482315"/>
                <a:gd name="connsiteX973" fmla="*/ 335051 w 1110755"/>
                <a:gd name="connsiteY973" fmla="*/ 352325 h 482315"/>
                <a:gd name="connsiteX974" fmla="*/ 346714 w 1110755"/>
                <a:gd name="connsiteY974" fmla="*/ 350934 h 482315"/>
                <a:gd name="connsiteX975" fmla="*/ 358377 w 1110755"/>
                <a:gd name="connsiteY975" fmla="*/ 349653 h 482315"/>
                <a:gd name="connsiteX976" fmla="*/ 369457 w 1110755"/>
                <a:gd name="connsiteY976" fmla="*/ 348374 h 482315"/>
                <a:gd name="connsiteX977" fmla="*/ 379824 w 1110755"/>
                <a:gd name="connsiteY977" fmla="*/ 347094 h 482315"/>
                <a:gd name="connsiteX978" fmla="*/ 389275 w 1110755"/>
                <a:gd name="connsiteY978" fmla="*/ 346050 h 482315"/>
                <a:gd name="connsiteX979" fmla="*/ 397335 w 1110755"/>
                <a:gd name="connsiteY979" fmla="*/ 345102 h 482315"/>
                <a:gd name="connsiteX980" fmla="*/ 403973 w 1110755"/>
                <a:gd name="connsiteY980" fmla="*/ 344280 h 482315"/>
                <a:gd name="connsiteX981" fmla="*/ 411907 w 1110755"/>
                <a:gd name="connsiteY981" fmla="*/ 343348 h 482315"/>
                <a:gd name="connsiteX982" fmla="*/ 413535 w 1110755"/>
                <a:gd name="connsiteY982" fmla="*/ 343348 h 482315"/>
                <a:gd name="connsiteX983" fmla="*/ 414577 w 1110755"/>
                <a:gd name="connsiteY983" fmla="*/ 343585 h 482315"/>
                <a:gd name="connsiteX984" fmla="*/ 415273 w 1110755"/>
                <a:gd name="connsiteY984" fmla="*/ 344043 h 482315"/>
                <a:gd name="connsiteX985" fmla="*/ 415858 w 1110755"/>
                <a:gd name="connsiteY985" fmla="*/ 344501 h 482315"/>
                <a:gd name="connsiteX986" fmla="*/ 416316 w 1110755"/>
                <a:gd name="connsiteY986" fmla="*/ 344960 h 482315"/>
                <a:gd name="connsiteX987" fmla="*/ 416664 w 1110755"/>
                <a:gd name="connsiteY987" fmla="*/ 345560 h 482315"/>
                <a:gd name="connsiteX988" fmla="*/ 417011 w 1110755"/>
                <a:gd name="connsiteY988" fmla="*/ 346256 h 482315"/>
                <a:gd name="connsiteX989" fmla="*/ 417122 w 1110755"/>
                <a:gd name="connsiteY989" fmla="*/ 347077 h 482315"/>
                <a:gd name="connsiteX990" fmla="*/ 417233 w 1110755"/>
                <a:gd name="connsiteY990" fmla="*/ 348010 h 482315"/>
                <a:gd name="connsiteX991" fmla="*/ 416996 w 1110755"/>
                <a:gd name="connsiteY991" fmla="*/ 348831 h 482315"/>
                <a:gd name="connsiteX992" fmla="*/ 416174 w 1110755"/>
                <a:gd name="connsiteY992" fmla="*/ 351977 h 482315"/>
                <a:gd name="connsiteX993" fmla="*/ 416063 w 1110755"/>
                <a:gd name="connsiteY993" fmla="*/ 352672 h 482315"/>
                <a:gd name="connsiteX994" fmla="*/ 416063 w 1110755"/>
                <a:gd name="connsiteY994" fmla="*/ 353257 h 482315"/>
                <a:gd name="connsiteX995" fmla="*/ 416063 w 1110755"/>
                <a:gd name="connsiteY995" fmla="*/ 353952 h 482315"/>
                <a:gd name="connsiteX996" fmla="*/ 416301 w 1110755"/>
                <a:gd name="connsiteY996" fmla="*/ 354537 h 482315"/>
                <a:gd name="connsiteX997" fmla="*/ 416648 w 1110755"/>
                <a:gd name="connsiteY997" fmla="*/ 355248 h 482315"/>
                <a:gd name="connsiteX998" fmla="*/ 417233 w 1110755"/>
                <a:gd name="connsiteY998" fmla="*/ 355943 h 482315"/>
                <a:gd name="connsiteX999" fmla="*/ 417818 w 1110755"/>
                <a:gd name="connsiteY999" fmla="*/ 356528 h 482315"/>
                <a:gd name="connsiteX1000" fmla="*/ 418750 w 1110755"/>
                <a:gd name="connsiteY1000" fmla="*/ 357113 h 482315"/>
                <a:gd name="connsiteX1001" fmla="*/ 419477 w 1110755"/>
                <a:gd name="connsiteY1001" fmla="*/ 357003 h 482315"/>
                <a:gd name="connsiteX1002" fmla="*/ 420172 w 1110755"/>
                <a:gd name="connsiteY1002" fmla="*/ 356655 h 482315"/>
                <a:gd name="connsiteX1003" fmla="*/ 429371 w 1110755"/>
                <a:gd name="connsiteY1003" fmla="*/ 347331 h 482315"/>
                <a:gd name="connsiteX1004" fmla="*/ 430066 w 1110755"/>
                <a:gd name="connsiteY1004" fmla="*/ 346746 h 482315"/>
                <a:gd name="connsiteX1005" fmla="*/ 430650 w 1110755"/>
                <a:gd name="connsiteY1005" fmla="*/ 346746 h 482315"/>
                <a:gd name="connsiteX1006" fmla="*/ 431109 w 1110755"/>
                <a:gd name="connsiteY1006" fmla="*/ 346856 h 482315"/>
                <a:gd name="connsiteX1007" fmla="*/ 431567 w 1110755"/>
                <a:gd name="connsiteY1007" fmla="*/ 347204 h 482315"/>
                <a:gd name="connsiteX1008" fmla="*/ 437415 w 1110755"/>
                <a:gd name="connsiteY1008" fmla="*/ 352562 h 482315"/>
                <a:gd name="connsiteX1009" fmla="*/ 445822 w 1110755"/>
                <a:gd name="connsiteY1009" fmla="*/ 360496 h 482315"/>
                <a:gd name="connsiteX1010" fmla="*/ 452571 w 1110755"/>
                <a:gd name="connsiteY1010" fmla="*/ 366896 h 482315"/>
                <a:gd name="connsiteX1011" fmla="*/ 453266 w 1110755"/>
                <a:gd name="connsiteY1011" fmla="*/ 367718 h 482315"/>
                <a:gd name="connsiteX1012" fmla="*/ 453504 w 1110755"/>
                <a:gd name="connsiteY1012" fmla="*/ 368650 h 482315"/>
                <a:gd name="connsiteX1013" fmla="*/ 455827 w 1110755"/>
                <a:gd name="connsiteY1013" fmla="*/ 384755 h 482315"/>
                <a:gd name="connsiteX1014" fmla="*/ 456064 w 1110755"/>
                <a:gd name="connsiteY1014" fmla="*/ 385798 h 482315"/>
                <a:gd name="connsiteX1015" fmla="*/ 456522 w 1110755"/>
                <a:gd name="connsiteY1015" fmla="*/ 386730 h 482315"/>
                <a:gd name="connsiteX1016" fmla="*/ 457344 w 1110755"/>
                <a:gd name="connsiteY1016" fmla="*/ 387426 h 482315"/>
                <a:gd name="connsiteX1017" fmla="*/ 458387 w 1110755"/>
                <a:gd name="connsiteY1017" fmla="*/ 387536 h 482315"/>
                <a:gd name="connsiteX1018" fmla="*/ 463539 w 1110755"/>
                <a:gd name="connsiteY1018" fmla="*/ 386715 h 482315"/>
                <a:gd name="connsiteX1019" fmla="*/ 464930 w 1110755"/>
                <a:gd name="connsiteY1019" fmla="*/ 386478 h 482315"/>
                <a:gd name="connsiteX1020" fmla="*/ 468881 w 1110755"/>
                <a:gd name="connsiteY1020" fmla="*/ 385893 h 482315"/>
                <a:gd name="connsiteX1021" fmla="*/ 475187 w 1110755"/>
                <a:gd name="connsiteY1021" fmla="*/ 384961 h 482315"/>
                <a:gd name="connsiteX1022" fmla="*/ 483342 w 1110755"/>
                <a:gd name="connsiteY1022" fmla="*/ 383664 h 482315"/>
                <a:gd name="connsiteX1023" fmla="*/ 492920 w 1110755"/>
                <a:gd name="connsiteY1023" fmla="*/ 382147 h 482315"/>
                <a:gd name="connsiteX1024" fmla="*/ 503777 w 1110755"/>
                <a:gd name="connsiteY1024" fmla="*/ 380503 h 482315"/>
                <a:gd name="connsiteX1025" fmla="*/ 515203 w 1110755"/>
                <a:gd name="connsiteY1025" fmla="*/ 378639 h 482315"/>
                <a:gd name="connsiteX1026" fmla="*/ 527104 w 1110755"/>
                <a:gd name="connsiteY1026" fmla="*/ 376774 h 482315"/>
                <a:gd name="connsiteX1027" fmla="*/ 539004 w 1110755"/>
                <a:gd name="connsiteY1027" fmla="*/ 374909 h 482315"/>
                <a:gd name="connsiteX1028" fmla="*/ 550431 w 1110755"/>
                <a:gd name="connsiteY1028" fmla="*/ 373171 h 482315"/>
                <a:gd name="connsiteX1029" fmla="*/ 561147 w 1110755"/>
                <a:gd name="connsiteY1029" fmla="*/ 371432 h 482315"/>
                <a:gd name="connsiteX1030" fmla="*/ 570834 w 1110755"/>
                <a:gd name="connsiteY1030" fmla="*/ 369915 h 482315"/>
                <a:gd name="connsiteX1031" fmla="*/ 578895 w 1110755"/>
                <a:gd name="connsiteY1031" fmla="*/ 368635 h 482315"/>
                <a:gd name="connsiteX1032" fmla="*/ 585185 w 1110755"/>
                <a:gd name="connsiteY1032" fmla="*/ 367576 h 482315"/>
                <a:gd name="connsiteX1033" fmla="*/ 589278 w 1110755"/>
                <a:gd name="connsiteY1033" fmla="*/ 366881 h 482315"/>
                <a:gd name="connsiteX1034" fmla="*/ 590668 w 1110755"/>
                <a:gd name="connsiteY1034" fmla="*/ 366643 h 482315"/>
                <a:gd name="connsiteX1035" fmla="*/ 595441 w 1110755"/>
                <a:gd name="connsiteY1035" fmla="*/ 365948 h 482315"/>
                <a:gd name="connsiteX1036" fmla="*/ 599409 w 1110755"/>
                <a:gd name="connsiteY1036" fmla="*/ 365948 h 482315"/>
                <a:gd name="connsiteX1037" fmla="*/ 602111 w 1110755"/>
                <a:gd name="connsiteY1037" fmla="*/ 366296 h 482315"/>
                <a:gd name="connsiteX1038" fmla="*/ 606994 w 1110755"/>
                <a:gd name="connsiteY1038" fmla="*/ 369678 h 482315"/>
                <a:gd name="connsiteX1039" fmla="*/ 616920 w 1110755"/>
                <a:gd name="connsiteY1039" fmla="*/ 376679 h 482315"/>
                <a:gd name="connsiteX1040" fmla="*/ 626813 w 1110755"/>
                <a:gd name="connsiteY1040" fmla="*/ 383680 h 482315"/>
                <a:gd name="connsiteX1041" fmla="*/ 636739 w 1110755"/>
                <a:gd name="connsiteY1041" fmla="*/ 390555 h 482315"/>
                <a:gd name="connsiteX1042" fmla="*/ 656699 w 1110755"/>
                <a:gd name="connsiteY1042" fmla="*/ 404558 h 482315"/>
                <a:gd name="connsiteX1043" fmla="*/ 676628 w 1110755"/>
                <a:gd name="connsiteY1043" fmla="*/ 418434 h 482315"/>
                <a:gd name="connsiteX1044" fmla="*/ 686664 w 1110755"/>
                <a:gd name="connsiteY1044" fmla="*/ 425325 h 482315"/>
                <a:gd name="connsiteX1045" fmla="*/ 696700 w 1110755"/>
                <a:gd name="connsiteY1045" fmla="*/ 432310 h 482315"/>
                <a:gd name="connsiteX1046" fmla="*/ 706736 w 1110755"/>
                <a:gd name="connsiteY1046" fmla="*/ 439311 h 482315"/>
                <a:gd name="connsiteX1047" fmla="*/ 716629 w 1110755"/>
                <a:gd name="connsiteY1047" fmla="*/ 446186 h 482315"/>
                <a:gd name="connsiteX1048" fmla="*/ 726665 w 1110755"/>
                <a:gd name="connsiteY1048" fmla="*/ 453061 h 482315"/>
                <a:gd name="connsiteX1049" fmla="*/ 736701 w 1110755"/>
                <a:gd name="connsiteY1049" fmla="*/ 459936 h 482315"/>
                <a:gd name="connsiteX1050" fmla="*/ 746847 w 1110755"/>
                <a:gd name="connsiteY1050" fmla="*/ 466811 h 482315"/>
                <a:gd name="connsiteX1051" fmla="*/ 756866 w 1110755"/>
                <a:gd name="connsiteY1051" fmla="*/ 473685 h 482315"/>
                <a:gd name="connsiteX1052" fmla="*/ 766902 w 1110755"/>
                <a:gd name="connsiteY1052" fmla="*/ 480687 h 482315"/>
                <a:gd name="connsiteX1053" fmla="*/ 770285 w 1110755"/>
                <a:gd name="connsiteY1053" fmla="*/ 478822 h 482315"/>
                <a:gd name="connsiteX1054" fmla="*/ 770522 w 1110755"/>
                <a:gd name="connsiteY1054" fmla="*/ 479755 h 482315"/>
                <a:gd name="connsiteX1055" fmla="*/ 770063 w 1110755"/>
                <a:gd name="connsiteY1055" fmla="*/ 480450 h 482315"/>
                <a:gd name="connsiteX1056" fmla="*/ 769131 w 1110755"/>
                <a:gd name="connsiteY1056" fmla="*/ 482315 h 482315"/>
                <a:gd name="connsiteX1057" fmla="*/ 779641 w 1110755"/>
                <a:gd name="connsiteY1057" fmla="*/ 475914 h 482315"/>
                <a:gd name="connsiteX1058" fmla="*/ 787226 w 1110755"/>
                <a:gd name="connsiteY1058" fmla="*/ 472184 h 482315"/>
                <a:gd name="connsiteX1059" fmla="*/ 789897 w 1110755"/>
                <a:gd name="connsiteY1059" fmla="*/ 469734 h 482315"/>
                <a:gd name="connsiteX1060" fmla="*/ 790356 w 1110755"/>
                <a:gd name="connsiteY1060" fmla="*/ 465072 h 482315"/>
                <a:gd name="connsiteX1061" fmla="*/ 791289 w 1110755"/>
                <a:gd name="connsiteY1061" fmla="*/ 464961 h 482315"/>
                <a:gd name="connsiteX1062" fmla="*/ 792568 w 1110755"/>
                <a:gd name="connsiteY1062" fmla="*/ 467633 h 482315"/>
                <a:gd name="connsiteX1063" fmla="*/ 792679 w 1110755"/>
                <a:gd name="connsiteY1063" fmla="*/ 468912 h 482315"/>
                <a:gd name="connsiteX1064" fmla="*/ 792331 w 1110755"/>
                <a:gd name="connsiteY1064" fmla="*/ 470193 h 482315"/>
                <a:gd name="connsiteX1065" fmla="*/ 796757 w 1110755"/>
                <a:gd name="connsiteY1065" fmla="*/ 470304 h 482315"/>
                <a:gd name="connsiteX1066" fmla="*/ 806682 w 1110755"/>
                <a:gd name="connsiteY1066" fmla="*/ 465989 h 482315"/>
                <a:gd name="connsiteX1067" fmla="*/ 810174 w 1110755"/>
                <a:gd name="connsiteY1067" fmla="*/ 465989 h 482315"/>
                <a:gd name="connsiteX1068" fmla="*/ 811944 w 1110755"/>
                <a:gd name="connsiteY1068" fmla="*/ 466447 h 482315"/>
                <a:gd name="connsiteX1069" fmla="*/ 819040 w 1110755"/>
                <a:gd name="connsiteY1069" fmla="*/ 464819 h 482315"/>
                <a:gd name="connsiteX1070" fmla="*/ 821490 w 1110755"/>
                <a:gd name="connsiteY1070" fmla="*/ 464582 h 482315"/>
                <a:gd name="connsiteX1071" fmla="*/ 833739 w 1110755"/>
                <a:gd name="connsiteY1071" fmla="*/ 465626 h 482315"/>
                <a:gd name="connsiteX1072" fmla="*/ 835951 w 1110755"/>
                <a:gd name="connsiteY1072" fmla="*/ 465388 h 482315"/>
                <a:gd name="connsiteX1073" fmla="*/ 837721 w 1110755"/>
                <a:gd name="connsiteY1073" fmla="*/ 464345 h 482315"/>
                <a:gd name="connsiteX1074" fmla="*/ 838543 w 1110755"/>
                <a:gd name="connsiteY1074" fmla="*/ 462828 h 482315"/>
                <a:gd name="connsiteX1075" fmla="*/ 841799 w 1110755"/>
                <a:gd name="connsiteY1075" fmla="*/ 454531 h 482315"/>
                <a:gd name="connsiteX1076" fmla="*/ 843079 w 1110755"/>
                <a:gd name="connsiteY1076" fmla="*/ 448351 h 482315"/>
                <a:gd name="connsiteX1077" fmla="*/ 843079 w 1110755"/>
                <a:gd name="connsiteY1077" fmla="*/ 446376 h 482315"/>
                <a:gd name="connsiteX1078" fmla="*/ 841909 w 1110755"/>
                <a:gd name="connsiteY1078" fmla="*/ 441129 h 482315"/>
                <a:gd name="connsiteX1079" fmla="*/ 841672 w 1110755"/>
                <a:gd name="connsiteY1079" fmla="*/ 438458 h 482315"/>
                <a:gd name="connsiteX1080" fmla="*/ 842020 w 1110755"/>
                <a:gd name="connsiteY1080" fmla="*/ 436245 h 482315"/>
                <a:gd name="connsiteX1081" fmla="*/ 840044 w 1110755"/>
                <a:gd name="connsiteY1081" fmla="*/ 432737 h 482315"/>
                <a:gd name="connsiteX1082" fmla="*/ 836409 w 1110755"/>
                <a:gd name="connsiteY1082" fmla="*/ 422006 h 482315"/>
                <a:gd name="connsiteX1083" fmla="*/ 835588 w 1110755"/>
                <a:gd name="connsiteY1083" fmla="*/ 417691 h 482315"/>
                <a:gd name="connsiteX1084" fmla="*/ 836409 w 1110755"/>
                <a:gd name="connsiteY1084" fmla="*/ 417580 h 482315"/>
                <a:gd name="connsiteX1085" fmla="*/ 839697 w 1110755"/>
                <a:gd name="connsiteY1085" fmla="*/ 423886 h 482315"/>
                <a:gd name="connsiteX1086" fmla="*/ 843426 w 1110755"/>
                <a:gd name="connsiteY1086" fmla="*/ 429355 h 482315"/>
                <a:gd name="connsiteX1087" fmla="*/ 843316 w 1110755"/>
                <a:gd name="connsiteY1087" fmla="*/ 434017 h 482315"/>
                <a:gd name="connsiteX1088" fmla="*/ 846809 w 1110755"/>
                <a:gd name="connsiteY1088" fmla="*/ 445917 h 482315"/>
                <a:gd name="connsiteX1089" fmla="*/ 845876 w 1110755"/>
                <a:gd name="connsiteY1089" fmla="*/ 450817 h 482315"/>
                <a:gd name="connsiteX1090" fmla="*/ 845987 w 1110755"/>
                <a:gd name="connsiteY1090" fmla="*/ 451749 h 482315"/>
                <a:gd name="connsiteX1091" fmla="*/ 846682 w 1110755"/>
                <a:gd name="connsiteY1091" fmla="*/ 452792 h 482315"/>
                <a:gd name="connsiteX1092" fmla="*/ 846793 w 1110755"/>
                <a:gd name="connsiteY1092" fmla="*/ 454183 h 482315"/>
                <a:gd name="connsiteX1093" fmla="*/ 846334 w 1110755"/>
                <a:gd name="connsiteY1093" fmla="*/ 457217 h 482315"/>
                <a:gd name="connsiteX1094" fmla="*/ 849369 w 1110755"/>
                <a:gd name="connsiteY1094" fmla="*/ 452207 h 482315"/>
                <a:gd name="connsiteX1095" fmla="*/ 850065 w 1110755"/>
                <a:gd name="connsiteY1095" fmla="*/ 443452 h 482315"/>
                <a:gd name="connsiteX1096" fmla="*/ 849021 w 1110755"/>
                <a:gd name="connsiteY1096" fmla="*/ 426083 h 482315"/>
                <a:gd name="connsiteX1097" fmla="*/ 849369 w 1110755"/>
                <a:gd name="connsiteY1097" fmla="*/ 423286 h 482315"/>
                <a:gd name="connsiteX1098" fmla="*/ 851139 w 1110755"/>
                <a:gd name="connsiteY1098" fmla="*/ 417091 h 482315"/>
                <a:gd name="connsiteX1099" fmla="*/ 851724 w 1110755"/>
                <a:gd name="connsiteY1099" fmla="*/ 411970 h 482315"/>
                <a:gd name="connsiteX1100" fmla="*/ 853241 w 1110755"/>
                <a:gd name="connsiteY1100" fmla="*/ 409157 h 482315"/>
                <a:gd name="connsiteX1101" fmla="*/ 856497 w 1110755"/>
                <a:gd name="connsiteY1101" fmla="*/ 404605 h 482315"/>
                <a:gd name="connsiteX1102" fmla="*/ 861270 w 1110755"/>
                <a:gd name="connsiteY1102" fmla="*/ 392468 h 482315"/>
                <a:gd name="connsiteX1103" fmla="*/ 867354 w 1110755"/>
                <a:gd name="connsiteY1103" fmla="*/ 381625 h 482315"/>
                <a:gd name="connsiteX1104" fmla="*/ 881230 w 1110755"/>
                <a:gd name="connsiteY1104" fmla="*/ 364004 h 482315"/>
                <a:gd name="connsiteX1105" fmla="*/ 890334 w 1110755"/>
                <a:gd name="connsiteY1105" fmla="*/ 356196 h 482315"/>
                <a:gd name="connsiteX1106" fmla="*/ 896497 w 1110755"/>
                <a:gd name="connsiteY1106" fmla="*/ 352925 h 482315"/>
                <a:gd name="connsiteX1107" fmla="*/ 898363 w 1110755"/>
                <a:gd name="connsiteY1107" fmla="*/ 351755 h 482315"/>
                <a:gd name="connsiteX1108" fmla="*/ 899295 w 1110755"/>
                <a:gd name="connsiteY1108" fmla="*/ 350823 h 482315"/>
                <a:gd name="connsiteX1109" fmla="*/ 898836 w 1110755"/>
                <a:gd name="connsiteY1109" fmla="*/ 350365 h 482315"/>
                <a:gd name="connsiteX1110" fmla="*/ 898141 w 1110755"/>
                <a:gd name="connsiteY1110" fmla="*/ 350017 h 482315"/>
                <a:gd name="connsiteX1111" fmla="*/ 897904 w 1110755"/>
                <a:gd name="connsiteY1111" fmla="*/ 348974 h 482315"/>
                <a:gd name="connsiteX1112" fmla="*/ 899073 w 1110755"/>
                <a:gd name="connsiteY1112" fmla="*/ 347109 h 482315"/>
                <a:gd name="connsiteX1113" fmla="*/ 897683 w 1110755"/>
                <a:gd name="connsiteY1113" fmla="*/ 345592 h 482315"/>
                <a:gd name="connsiteX1114" fmla="*/ 895122 w 1110755"/>
                <a:gd name="connsiteY1114" fmla="*/ 344643 h 482315"/>
                <a:gd name="connsiteX1115" fmla="*/ 892799 w 1110755"/>
                <a:gd name="connsiteY1115" fmla="*/ 344533 h 482315"/>
                <a:gd name="connsiteX1116" fmla="*/ 891630 w 1110755"/>
                <a:gd name="connsiteY1116" fmla="*/ 344075 h 482315"/>
                <a:gd name="connsiteX1117" fmla="*/ 890002 w 1110755"/>
                <a:gd name="connsiteY1117" fmla="*/ 342794 h 482315"/>
                <a:gd name="connsiteX1118" fmla="*/ 888469 w 1110755"/>
                <a:gd name="connsiteY1118" fmla="*/ 341277 h 482315"/>
                <a:gd name="connsiteX1119" fmla="*/ 887773 w 1110755"/>
                <a:gd name="connsiteY1119" fmla="*/ 340107 h 482315"/>
                <a:gd name="connsiteX1120" fmla="*/ 888121 w 1110755"/>
                <a:gd name="connsiteY1120" fmla="*/ 338717 h 482315"/>
                <a:gd name="connsiteX1121" fmla="*/ 889164 w 1110755"/>
                <a:gd name="connsiteY1121" fmla="*/ 337674 h 482315"/>
                <a:gd name="connsiteX1122" fmla="*/ 890349 w 1110755"/>
                <a:gd name="connsiteY1122" fmla="*/ 337326 h 482315"/>
                <a:gd name="connsiteX1123" fmla="*/ 890934 w 1110755"/>
                <a:gd name="connsiteY1123" fmla="*/ 337911 h 482315"/>
                <a:gd name="connsiteX1124" fmla="*/ 892103 w 1110755"/>
                <a:gd name="connsiteY1124" fmla="*/ 338022 h 482315"/>
                <a:gd name="connsiteX1125" fmla="*/ 894079 w 1110755"/>
                <a:gd name="connsiteY1125" fmla="*/ 337089 h 482315"/>
                <a:gd name="connsiteX1126" fmla="*/ 895597 w 1110755"/>
                <a:gd name="connsiteY1126" fmla="*/ 334877 h 482315"/>
                <a:gd name="connsiteX1127" fmla="*/ 895012 w 1110755"/>
                <a:gd name="connsiteY1127" fmla="*/ 331020 h 482315"/>
                <a:gd name="connsiteX1128" fmla="*/ 893842 w 1110755"/>
                <a:gd name="connsiteY1128" fmla="*/ 329156 h 482315"/>
                <a:gd name="connsiteX1129" fmla="*/ 892103 w 1110755"/>
                <a:gd name="connsiteY1129" fmla="*/ 327275 h 482315"/>
                <a:gd name="connsiteX1130" fmla="*/ 890349 w 1110755"/>
                <a:gd name="connsiteY1130" fmla="*/ 326453 h 482315"/>
                <a:gd name="connsiteX1131" fmla="*/ 888927 w 1110755"/>
                <a:gd name="connsiteY1131" fmla="*/ 327733 h 482315"/>
                <a:gd name="connsiteX1132" fmla="*/ 887536 w 1110755"/>
                <a:gd name="connsiteY1132" fmla="*/ 325410 h 482315"/>
                <a:gd name="connsiteX1133" fmla="*/ 884976 w 1110755"/>
                <a:gd name="connsiteY1133" fmla="*/ 317603 h 482315"/>
                <a:gd name="connsiteX1134" fmla="*/ 886730 w 1110755"/>
                <a:gd name="connsiteY1134" fmla="*/ 319357 h 482315"/>
                <a:gd name="connsiteX1135" fmla="*/ 888247 w 1110755"/>
                <a:gd name="connsiteY1135" fmla="*/ 319357 h 482315"/>
                <a:gd name="connsiteX1136" fmla="*/ 889559 w 1110755"/>
                <a:gd name="connsiteY1136" fmla="*/ 318756 h 482315"/>
                <a:gd name="connsiteX1137" fmla="*/ 890602 w 1110755"/>
                <a:gd name="connsiteY1137" fmla="*/ 318519 h 482315"/>
                <a:gd name="connsiteX1138" fmla="*/ 892468 w 1110755"/>
                <a:gd name="connsiteY1138" fmla="*/ 319341 h 482315"/>
                <a:gd name="connsiteX1139" fmla="*/ 893637 w 1110755"/>
                <a:gd name="connsiteY1139" fmla="*/ 320510 h 482315"/>
                <a:gd name="connsiteX1140" fmla="*/ 893400 w 1110755"/>
                <a:gd name="connsiteY1140" fmla="*/ 321443 h 482315"/>
                <a:gd name="connsiteX1141" fmla="*/ 891298 w 1110755"/>
                <a:gd name="connsiteY1141" fmla="*/ 321902 h 482315"/>
                <a:gd name="connsiteX1142" fmla="*/ 891535 w 1110755"/>
                <a:gd name="connsiteY1142" fmla="*/ 322834 h 482315"/>
                <a:gd name="connsiteX1143" fmla="*/ 893985 w 1110755"/>
                <a:gd name="connsiteY1143" fmla="*/ 324114 h 482315"/>
                <a:gd name="connsiteX1144" fmla="*/ 900037 w 1110755"/>
                <a:gd name="connsiteY1144" fmla="*/ 329251 h 482315"/>
                <a:gd name="connsiteX1145" fmla="*/ 901207 w 1110755"/>
                <a:gd name="connsiteY1145" fmla="*/ 330768 h 482315"/>
                <a:gd name="connsiteX1146" fmla="*/ 900622 w 1110755"/>
                <a:gd name="connsiteY1146" fmla="*/ 333929 h 482315"/>
                <a:gd name="connsiteX1147" fmla="*/ 895960 w 1110755"/>
                <a:gd name="connsiteY1147" fmla="*/ 339286 h 482315"/>
                <a:gd name="connsiteX1148" fmla="*/ 894569 w 1110755"/>
                <a:gd name="connsiteY1148" fmla="*/ 341973 h 482315"/>
                <a:gd name="connsiteX1149" fmla="*/ 899342 w 1110755"/>
                <a:gd name="connsiteY1149" fmla="*/ 342083 h 482315"/>
                <a:gd name="connsiteX1150" fmla="*/ 900037 w 1110755"/>
                <a:gd name="connsiteY1150" fmla="*/ 342541 h 482315"/>
                <a:gd name="connsiteX1151" fmla="*/ 900622 w 1110755"/>
                <a:gd name="connsiteY1151" fmla="*/ 342541 h 482315"/>
                <a:gd name="connsiteX1152" fmla="*/ 903673 w 1110755"/>
                <a:gd name="connsiteY1152" fmla="*/ 344517 h 482315"/>
                <a:gd name="connsiteX1153" fmla="*/ 905885 w 1110755"/>
                <a:gd name="connsiteY1153" fmla="*/ 343474 h 482315"/>
                <a:gd name="connsiteX1154" fmla="*/ 908556 w 1110755"/>
                <a:gd name="connsiteY1154" fmla="*/ 340661 h 482315"/>
                <a:gd name="connsiteX1155" fmla="*/ 910073 w 1110755"/>
                <a:gd name="connsiteY1155" fmla="*/ 339839 h 482315"/>
                <a:gd name="connsiteX1156" fmla="*/ 913107 w 1110755"/>
                <a:gd name="connsiteY1156" fmla="*/ 337168 h 482315"/>
                <a:gd name="connsiteX1157" fmla="*/ 917896 w 1110755"/>
                <a:gd name="connsiteY1157" fmla="*/ 327132 h 482315"/>
                <a:gd name="connsiteX1158" fmla="*/ 921389 w 1110755"/>
                <a:gd name="connsiteY1158" fmla="*/ 324461 h 482315"/>
                <a:gd name="connsiteX1159" fmla="*/ 921736 w 1110755"/>
                <a:gd name="connsiteY1159" fmla="*/ 323766 h 482315"/>
                <a:gd name="connsiteX1160" fmla="*/ 920109 w 1110755"/>
                <a:gd name="connsiteY1160" fmla="*/ 321206 h 482315"/>
                <a:gd name="connsiteX1161" fmla="*/ 919998 w 1110755"/>
                <a:gd name="connsiteY1161" fmla="*/ 320163 h 482315"/>
                <a:gd name="connsiteX1162" fmla="*/ 921041 w 1110755"/>
                <a:gd name="connsiteY1162" fmla="*/ 319815 h 482315"/>
                <a:gd name="connsiteX1163" fmla="*/ 921974 w 1110755"/>
                <a:gd name="connsiteY1163" fmla="*/ 320510 h 482315"/>
                <a:gd name="connsiteX1164" fmla="*/ 922906 w 1110755"/>
                <a:gd name="connsiteY1164" fmla="*/ 321443 h 482315"/>
                <a:gd name="connsiteX1165" fmla="*/ 923838 w 1110755"/>
                <a:gd name="connsiteY1165" fmla="*/ 321680 h 482315"/>
                <a:gd name="connsiteX1166" fmla="*/ 925119 w 1110755"/>
                <a:gd name="connsiteY1166" fmla="*/ 320637 h 482315"/>
                <a:gd name="connsiteX1167" fmla="*/ 925941 w 1110755"/>
                <a:gd name="connsiteY1167" fmla="*/ 318646 h 482315"/>
                <a:gd name="connsiteX1168" fmla="*/ 926177 w 1110755"/>
                <a:gd name="connsiteY1168" fmla="*/ 316196 h 482315"/>
                <a:gd name="connsiteX1169" fmla="*/ 925830 w 1110755"/>
                <a:gd name="connsiteY1169" fmla="*/ 313510 h 482315"/>
                <a:gd name="connsiteX1170" fmla="*/ 925135 w 1110755"/>
                <a:gd name="connsiteY1170" fmla="*/ 312925 h 482315"/>
                <a:gd name="connsiteX1171" fmla="*/ 923618 w 1110755"/>
                <a:gd name="connsiteY1171" fmla="*/ 310474 h 482315"/>
                <a:gd name="connsiteX1172" fmla="*/ 923270 w 1110755"/>
                <a:gd name="connsiteY1172" fmla="*/ 308152 h 482315"/>
                <a:gd name="connsiteX1173" fmla="*/ 925593 w 1110755"/>
                <a:gd name="connsiteY1173" fmla="*/ 308152 h 482315"/>
                <a:gd name="connsiteX1174" fmla="*/ 925704 w 1110755"/>
                <a:gd name="connsiteY1174" fmla="*/ 308737 h 482315"/>
                <a:gd name="connsiteX1175" fmla="*/ 927221 w 1110755"/>
                <a:gd name="connsiteY1175" fmla="*/ 312118 h 482315"/>
                <a:gd name="connsiteX1176" fmla="*/ 930855 w 1110755"/>
                <a:gd name="connsiteY1176" fmla="*/ 315722 h 482315"/>
                <a:gd name="connsiteX1177" fmla="*/ 929118 w 1110755"/>
                <a:gd name="connsiteY1177" fmla="*/ 317824 h 482315"/>
                <a:gd name="connsiteX1178" fmla="*/ 929465 w 1110755"/>
                <a:gd name="connsiteY1178" fmla="*/ 319578 h 482315"/>
                <a:gd name="connsiteX1179" fmla="*/ 930855 w 1110755"/>
                <a:gd name="connsiteY1179" fmla="*/ 320273 h 482315"/>
                <a:gd name="connsiteX1180" fmla="*/ 932025 w 1110755"/>
                <a:gd name="connsiteY1180" fmla="*/ 319341 h 482315"/>
                <a:gd name="connsiteX1181" fmla="*/ 933069 w 1110755"/>
                <a:gd name="connsiteY1181" fmla="*/ 318282 h 482315"/>
                <a:gd name="connsiteX1182" fmla="*/ 950200 w 1110755"/>
                <a:gd name="connsiteY1182" fmla="*/ 308957 h 482315"/>
                <a:gd name="connsiteX1183" fmla="*/ 953803 w 1110755"/>
                <a:gd name="connsiteY1183" fmla="*/ 305449 h 482315"/>
                <a:gd name="connsiteX1184" fmla="*/ 978758 w 1110755"/>
                <a:gd name="connsiteY1184" fmla="*/ 302288 h 482315"/>
                <a:gd name="connsiteX1185" fmla="*/ 977589 w 1110755"/>
                <a:gd name="connsiteY1185" fmla="*/ 300550 h 482315"/>
                <a:gd name="connsiteX1186" fmla="*/ 973860 w 1110755"/>
                <a:gd name="connsiteY1186" fmla="*/ 296820 h 482315"/>
                <a:gd name="connsiteX1187" fmla="*/ 973163 w 1110755"/>
                <a:gd name="connsiteY1187" fmla="*/ 297863 h 482315"/>
                <a:gd name="connsiteX1188" fmla="*/ 972231 w 1110755"/>
                <a:gd name="connsiteY1188" fmla="*/ 298685 h 482315"/>
                <a:gd name="connsiteX1189" fmla="*/ 971188 w 1110755"/>
                <a:gd name="connsiteY1189" fmla="*/ 299381 h 482315"/>
                <a:gd name="connsiteX1190" fmla="*/ 969212 w 1110755"/>
                <a:gd name="connsiteY1190" fmla="*/ 299854 h 482315"/>
                <a:gd name="connsiteX1191" fmla="*/ 970493 w 1110755"/>
                <a:gd name="connsiteY1191" fmla="*/ 296820 h 482315"/>
                <a:gd name="connsiteX1192" fmla="*/ 972705 w 1110755"/>
                <a:gd name="connsiteY1192" fmla="*/ 293912 h 482315"/>
                <a:gd name="connsiteX1193" fmla="*/ 975502 w 1110755"/>
                <a:gd name="connsiteY1193" fmla="*/ 291573 h 482315"/>
                <a:gd name="connsiteX1194" fmla="*/ 978411 w 1110755"/>
                <a:gd name="connsiteY1194" fmla="*/ 290293 h 482315"/>
                <a:gd name="connsiteX1195" fmla="*/ 980513 w 1110755"/>
                <a:gd name="connsiteY1195" fmla="*/ 291462 h 482315"/>
                <a:gd name="connsiteX1196" fmla="*/ 981824 w 1110755"/>
                <a:gd name="connsiteY1196" fmla="*/ 294845 h 482315"/>
                <a:gd name="connsiteX1197" fmla="*/ 982994 w 1110755"/>
                <a:gd name="connsiteY1197" fmla="*/ 298796 h 482315"/>
                <a:gd name="connsiteX1198" fmla="*/ 984511 w 1110755"/>
                <a:gd name="connsiteY1198" fmla="*/ 301703 h 482315"/>
                <a:gd name="connsiteX1199" fmla="*/ 988114 w 1110755"/>
                <a:gd name="connsiteY1199" fmla="*/ 302873 h 482315"/>
                <a:gd name="connsiteX1200" fmla="*/ 988699 w 1110755"/>
                <a:gd name="connsiteY1200" fmla="*/ 299269 h 482315"/>
                <a:gd name="connsiteX1201" fmla="*/ 986724 w 1110755"/>
                <a:gd name="connsiteY1201" fmla="*/ 286089 h 482315"/>
                <a:gd name="connsiteX1202" fmla="*/ 987767 w 1110755"/>
                <a:gd name="connsiteY1202" fmla="*/ 286199 h 482315"/>
                <a:gd name="connsiteX1203" fmla="*/ 990216 w 1110755"/>
                <a:gd name="connsiteY1203" fmla="*/ 288412 h 482315"/>
                <a:gd name="connsiteX1204" fmla="*/ 993472 w 1110755"/>
                <a:gd name="connsiteY1204" fmla="*/ 290293 h 482315"/>
                <a:gd name="connsiteX1205" fmla="*/ 991845 w 1110755"/>
                <a:gd name="connsiteY1205" fmla="*/ 292979 h 482315"/>
                <a:gd name="connsiteX1206" fmla="*/ 992887 w 1110755"/>
                <a:gd name="connsiteY1206" fmla="*/ 295208 h 482315"/>
                <a:gd name="connsiteX1207" fmla="*/ 995590 w 1110755"/>
                <a:gd name="connsiteY1207" fmla="*/ 296599 h 482315"/>
                <a:gd name="connsiteX1208" fmla="*/ 998498 w 1110755"/>
                <a:gd name="connsiteY1208" fmla="*/ 297057 h 482315"/>
                <a:gd name="connsiteX1209" fmla="*/ 1001296 w 1110755"/>
                <a:gd name="connsiteY1209" fmla="*/ 296472 h 482315"/>
                <a:gd name="connsiteX1210" fmla="*/ 1002465 w 1110755"/>
                <a:gd name="connsiteY1210" fmla="*/ 295777 h 482315"/>
                <a:gd name="connsiteX1211" fmla="*/ 1003398 w 1110755"/>
                <a:gd name="connsiteY1211" fmla="*/ 294733 h 482315"/>
                <a:gd name="connsiteX1212" fmla="*/ 1003745 w 1110755"/>
                <a:gd name="connsiteY1212" fmla="*/ 293327 h 482315"/>
                <a:gd name="connsiteX1213" fmla="*/ 1003287 w 1110755"/>
                <a:gd name="connsiteY1213" fmla="*/ 292284 h 482315"/>
                <a:gd name="connsiteX1214" fmla="*/ 1002702 w 1110755"/>
                <a:gd name="connsiteY1214" fmla="*/ 291462 h 482315"/>
                <a:gd name="connsiteX1215" fmla="*/ 1002465 w 1110755"/>
                <a:gd name="connsiteY1215" fmla="*/ 290640 h 482315"/>
                <a:gd name="connsiteX1216" fmla="*/ 1003050 w 1110755"/>
                <a:gd name="connsiteY1216" fmla="*/ 289234 h 482315"/>
                <a:gd name="connsiteX1217" fmla="*/ 1003871 w 1110755"/>
                <a:gd name="connsiteY1217" fmla="*/ 288301 h 482315"/>
                <a:gd name="connsiteX1218" fmla="*/ 1004567 w 1110755"/>
                <a:gd name="connsiteY1218" fmla="*/ 287606 h 482315"/>
                <a:gd name="connsiteX1219" fmla="*/ 1005389 w 1110755"/>
                <a:gd name="connsiteY1219" fmla="*/ 286784 h 482315"/>
                <a:gd name="connsiteX1220" fmla="*/ 1008439 w 1110755"/>
                <a:gd name="connsiteY1220" fmla="*/ 280494 h 482315"/>
                <a:gd name="connsiteX1221" fmla="*/ 1010067 w 1110755"/>
                <a:gd name="connsiteY1221" fmla="*/ 278266 h 482315"/>
                <a:gd name="connsiteX1222" fmla="*/ 1010652 w 1110755"/>
                <a:gd name="connsiteY1222" fmla="*/ 277223 h 482315"/>
                <a:gd name="connsiteX1223" fmla="*/ 1011110 w 1110755"/>
                <a:gd name="connsiteY1223" fmla="*/ 275579 h 482315"/>
                <a:gd name="connsiteX1224" fmla="*/ 1011110 w 1110755"/>
                <a:gd name="connsiteY1224" fmla="*/ 273951 h 482315"/>
                <a:gd name="connsiteX1225" fmla="*/ 1010652 w 1110755"/>
                <a:gd name="connsiteY1225" fmla="*/ 271391 h 482315"/>
                <a:gd name="connsiteX1226" fmla="*/ 1010888 w 1110755"/>
                <a:gd name="connsiteY1226" fmla="*/ 270111 h 482315"/>
                <a:gd name="connsiteX1227" fmla="*/ 1011584 w 1110755"/>
                <a:gd name="connsiteY1227" fmla="*/ 270000 h 482315"/>
                <a:gd name="connsiteX1228" fmla="*/ 1011932 w 1110755"/>
                <a:gd name="connsiteY1228" fmla="*/ 270822 h 482315"/>
                <a:gd name="connsiteX1229" fmla="*/ 1012864 w 1110755"/>
                <a:gd name="connsiteY1229" fmla="*/ 272102 h 482315"/>
                <a:gd name="connsiteX1230" fmla="*/ 1013212 w 1110755"/>
                <a:gd name="connsiteY1230" fmla="*/ 272924 h 482315"/>
                <a:gd name="connsiteX1231" fmla="*/ 1017637 w 1110755"/>
                <a:gd name="connsiteY1231" fmla="*/ 269542 h 482315"/>
                <a:gd name="connsiteX1232" fmla="*/ 1018569 w 1110755"/>
                <a:gd name="connsiteY1232" fmla="*/ 268499 h 482315"/>
                <a:gd name="connsiteX1233" fmla="*/ 1019391 w 1110755"/>
                <a:gd name="connsiteY1233" fmla="*/ 265702 h 482315"/>
                <a:gd name="connsiteX1234" fmla="*/ 1018807 w 1110755"/>
                <a:gd name="connsiteY1234" fmla="*/ 264421 h 482315"/>
                <a:gd name="connsiteX1235" fmla="*/ 1017874 w 1110755"/>
                <a:gd name="connsiteY1235" fmla="*/ 263710 h 482315"/>
                <a:gd name="connsiteX1236" fmla="*/ 1017179 w 1110755"/>
                <a:gd name="connsiteY1236" fmla="*/ 262193 h 482315"/>
                <a:gd name="connsiteX1237" fmla="*/ 1017415 w 1110755"/>
                <a:gd name="connsiteY1237" fmla="*/ 259632 h 482315"/>
                <a:gd name="connsiteX1238" fmla="*/ 1018459 w 1110755"/>
                <a:gd name="connsiteY1238" fmla="*/ 259174 h 482315"/>
                <a:gd name="connsiteX1239" fmla="*/ 1019992 w 1110755"/>
                <a:gd name="connsiteY1239" fmla="*/ 259412 h 482315"/>
                <a:gd name="connsiteX1240" fmla="*/ 1022093 w 1110755"/>
                <a:gd name="connsiteY1240" fmla="*/ 258953 h 482315"/>
                <a:gd name="connsiteX1241" fmla="*/ 1023263 w 1110755"/>
                <a:gd name="connsiteY1241" fmla="*/ 257783 h 482315"/>
                <a:gd name="connsiteX1242" fmla="*/ 1024544 w 1110755"/>
                <a:gd name="connsiteY1242" fmla="*/ 254986 h 482315"/>
                <a:gd name="connsiteX1243" fmla="*/ 1025476 w 1110755"/>
                <a:gd name="connsiteY1243" fmla="*/ 253817 h 482315"/>
                <a:gd name="connsiteX1244" fmla="*/ 1025239 w 1110755"/>
                <a:gd name="connsiteY1244" fmla="*/ 252647 h 482315"/>
                <a:gd name="connsiteX1245" fmla="*/ 1021857 w 1110755"/>
                <a:gd name="connsiteY1245" fmla="*/ 251478 h 482315"/>
                <a:gd name="connsiteX1246" fmla="*/ 1019629 w 1110755"/>
                <a:gd name="connsiteY1246" fmla="*/ 249028 h 482315"/>
                <a:gd name="connsiteX1247" fmla="*/ 1017068 w 1110755"/>
                <a:gd name="connsiteY1247" fmla="*/ 246926 h 482315"/>
                <a:gd name="connsiteX1248" fmla="*/ 1012991 w 1110755"/>
                <a:gd name="connsiteY1248" fmla="*/ 246578 h 482315"/>
                <a:gd name="connsiteX1249" fmla="*/ 1014381 w 1110755"/>
                <a:gd name="connsiteY1249" fmla="*/ 248680 h 482315"/>
                <a:gd name="connsiteX1250" fmla="*/ 1017290 w 1110755"/>
                <a:gd name="connsiteY1250" fmla="*/ 251478 h 482315"/>
                <a:gd name="connsiteX1251" fmla="*/ 1018112 w 1110755"/>
                <a:gd name="connsiteY1251" fmla="*/ 253690 h 482315"/>
                <a:gd name="connsiteX1252" fmla="*/ 1017068 w 1110755"/>
                <a:gd name="connsiteY1252" fmla="*/ 254385 h 482315"/>
                <a:gd name="connsiteX1253" fmla="*/ 1014397 w 1110755"/>
                <a:gd name="connsiteY1253" fmla="*/ 255097 h 482315"/>
                <a:gd name="connsiteX1254" fmla="*/ 1011947 w 1110755"/>
                <a:gd name="connsiteY1254" fmla="*/ 256724 h 482315"/>
                <a:gd name="connsiteX1255" fmla="*/ 1011252 w 1110755"/>
                <a:gd name="connsiteY1255" fmla="*/ 259632 h 482315"/>
                <a:gd name="connsiteX1256" fmla="*/ 1010083 w 1110755"/>
                <a:gd name="connsiteY1256" fmla="*/ 259632 h 482315"/>
                <a:gd name="connsiteX1257" fmla="*/ 1004930 w 1110755"/>
                <a:gd name="connsiteY1257" fmla="*/ 262541 h 482315"/>
                <a:gd name="connsiteX1258" fmla="*/ 1002955 w 1110755"/>
                <a:gd name="connsiteY1258" fmla="*/ 263125 h 482315"/>
                <a:gd name="connsiteX1259" fmla="*/ 1002133 w 1110755"/>
                <a:gd name="connsiteY1259" fmla="*/ 262888 h 482315"/>
                <a:gd name="connsiteX1260" fmla="*/ 1001311 w 1110755"/>
                <a:gd name="connsiteY1260" fmla="*/ 262430 h 482315"/>
                <a:gd name="connsiteX1261" fmla="*/ 1000853 w 1110755"/>
                <a:gd name="connsiteY1261" fmla="*/ 261608 h 482315"/>
                <a:gd name="connsiteX1262" fmla="*/ 1000616 w 1110755"/>
                <a:gd name="connsiteY1262" fmla="*/ 260328 h 482315"/>
                <a:gd name="connsiteX1263" fmla="*/ 1000853 w 1110755"/>
                <a:gd name="connsiteY1263" fmla="*/ 258590 h 482315"/>
                <a:gd name="connsiteX1264" fmla="*/ 1001674 w 1110755"/>
                <a:gd name="connsiteY1264" fmla="*/ 258242 h 482315"/>
                <a:gd name="connsiteX1265" fmla="*/ 1002607 w 1110755"/>
                <a:gd name="connsiteY1265" fmla="*/ 258131 h 482315"/>
                <a:gd name="connsiteX1266" fmla="*/ 1005515 w 1110755"/>
                <a:gd name="connsiteY1266" fmla="*/ 255681 h 482315"/>
                <a:gd name="connsiteX1267" fmla="*/ 1005974 w 1110755"/>
                <a:gd name="connsiteY1267" fmla="*/ 254639 h 482315"/>
                <a:gd name="connsiteX1268" fmla="*/ 1004930 w 1110755"/>
                <a:gd name="connsiteY1268" fmla="*/ 253342 h 482315"/>
                <a:gd name="connsiteX1269" fmla="*/ 1002022 w 1110755"/>
                <a:gd name="connsiteY1269" fmla="*/ 250656 h 482315"/>
                <a:gd name="connsiteX1270" fmla="*/ 1001912 w 1110755"/>
                <a:gd name="connsiteY1270" fmla="*/ 249265 h 482315"/>
                <a:gd name="connsiteX1271" fmla="*/ 1002022 w 1110755"/>
                <a:gd name="connsiteY1271" fmla="*/ 246705 h 482315"/>
                <a:gd name="connsiteX1272" fmla="*/ 1001786 w 1110755"/>
                <a:gd name="connsiteY1272" fmla="*/ 245188 h 482315"/>
                <a:gd name="connsiteX1273" fmla="*/ 1001438 w 1110755"/>
                <a:gd name="connsiteY1273" fmla="*/ 244729 h 482315"/>
                <a:gd name="connsiteX1274" fmla="*/ 999810 w 1110755"/>
                <a:gd name="connsiteY1274" fmla="*/ 243101 h 482315"/>
                <a:gd name="connsiteX1275" fmla="*/ 999462 w 1110755"/>
                <a:gd name="connsiteY1275" fmla="*/ 242406 h 482315"/>
                <a:gd name="connsiteX1276" fmla="*/ 998767 w 1110755"/>
                <a:gd name="connsiteY1276" fmla="*/ 242295 h 482315"/>
                <a:gd name="connsiteX1277" fmla="*/ 997723 w 1110755"/>
                <a:gd name="connsiteY1277" fmla="*/ 244745 h 482315"/>
                <a:gd name="connsiteX1278" fmla="*/ 996902 w 1110755"/>
                <a:gd name="connsiteY1278" fmla="*/ 247890 h 482315"/>
                <a:gd name="connsiteX1279" fmla="*/ 996554 w 1110755"/>
                <a:gd name="connsiteY1279" fmla="*/ 250213 h 482315"/>
                <a:gd name="connsiteX1280" fmla="*/ 996902 w 1110755"/>
                <a:gd name="connsiteY1280" fmla="*/ 251968 h 482315"/>
                <a:gd name="connsiteX1281" fmla="*/ 997360 w 1110755"/>
                <a:gd name="connsiteY1281" fmla="*/ 254069 h 482315"/>
                <a:gd name="connsiteX1282" fmla="*/ 997818 w 1110755"/>
                <a:gd name="connsiteY1282" fmla="*/ 256298 h 482315"/>
                <a:gd name="connsiteX1283" fmla="*/ 997581 w 1110755"/>
                <a:gd name="connsiteY1283" fmla="*/ 258747 h 482315"/>
                <a:gd name="connsiteX1284" fmla="*/ 995258 w 1110755"/>
                <a:gd name="connsiteY1284" fmla="*/ 256535 h 482315"/>
                <a:gd name="connsiteX1285" fmla="*/ 993140 w 1110755"/>
                <a:gd name="connsiteY1285" fmla="*/ 255713 h 482315"/>
                <a:gd name="connsiteX1286" fmla="*/ 991038 w 1110755"/>
                <a:gd name="connsiteY1286" fmla="*/ 255824 h 482315"/>
                <a:gd name="connsiteX1287" fmla="*/ 989174 w 1110755"/>
                <a:gd name="connsiteY1287" fmla="*/ 256171 h 482315"/>
                <a:gd name="connsiteX1288" fmla="*/ 986850 w 1110755"/>
                <a:gd name="connsiteY1288" fmla="*/ 257688 h 482315"/>
                <a:gd name="connsiteX1289" fmla="*/ 987546 w 1110755"/>
                <a:gd name="connsiteY1289" fmla="*/ 259790 h 482315"/>
                <a:gd name="connsiteX1290" fmla="*/ 991275 w 1110755"/>
                <a:gd name="connsiteY1290" fmla="*/ 263394 h 482315"/>
                <a:gd name="connsiteX1291" fmla="*/ 992555 w 1110755"/>
                <a:gd name="connsiteY1291" fmla="*/ 266317 h 482315"/>
                <a:gd name="connsiteX1292" fmla="*/ 990343 w 1110755"/>
                <a:gd name="connsiteY1292" fmla="*/ 265970 h 482315"/>
                <a:gd name="connsiteX1293" fmla="*/ 987087 w 1110755"/>
                <a:gd name="connsiteY1293" fmla="*/ 264580 h 482315"/>
                <a:gd name="connsiteX1294" fmla="*/ 984527 w 1110755"/>
                <a:gd name="connsiteY1294" fmla="*/ 263758 h 482315"/>
                <a:gd name="connsiteX1295" fmla="*/ 984290 w 1110755"/>
                <a:gd name="connsiteY1295" fmla="*/ 263299 h 482315"/>
                <a:gd name="connsiteX1296" fmla="*/ 983358 w 1110755"/>
                <a:gd name="connsiteY1296" fmla="*/ 262019 h 482315"/>
                <a:gd name="connsiteX1297" fmla="*/ 981967 w 1110755"/>
                <a:gd name="connsiteY1297" fmla="*/ 260849 h 482315"/>
                <a:gd name="connsiteX1298" fmla="*/ 980545 w 1110755"/>
                <a:gd name="connsiteY1298" fmla="*/ 260154 h 482315"/>
                <a:gd name="connsiteX1299" fmla="*/ 979153 w 1110755"/>
                <a:gd name="connsiteY1299" fmla="*/ 260391 h 482315"/>
                <a:gd name="connsiteX1300" fmla="*/ 977873 w 1110755"/>
                <a:gd name="connsiteY1300" fmla="*/ 261213 h 482315"/>
                <a:gd name="connsiteX1301" fmla="*/ 975772 w 1110755"/>
                <a:gd name="connsiteY1301" fmla="*/ 263426 h 482315"/>
                <a:gd name="connsiteX1302" fmla="*/ 974017 w 1110755"/>
                <a:gd name="connsiteY1302" fmla="*/ 265875 h 482315"/>
                <a:gd name="connsiteX1303" fmla="*/ 972500 w 1110755"/>
                <a:gd name="connsiteY1303" fmla="*/ 268799 h 482315"/>
                <a:gd name="connsiteX1304" fmla="*/ 970635 w 1110755"/>
                <a:gd name="connsiteY1304" fmla="*/ 271359 h 482315"/>
                <a:gd name="connsiteX1305" fmla="*/ 967585 w 1110755"/>
                <a:gd name="connsiteY1305" fmla="*/ 273334 h 482315"/>
                <a:gd name="connsiteX1306" fmla="*/ 966653 w 1110755"/>
                <a:gd name="connsiteY1306" fmla="*/ 275073 h 482315"/>
                <a:gd name="connsiteX1307" fmla="*/ 965831 w 1110755"/>
                <a:gd name="connsiteY1307" fmla="*/ 275531 h 482315"/>
                <a:gd name="connsiteX1308" fmla="*/ 965136 w 1110755"/>
                <a:gd name="connsiteY1308" fmla="*/ 275295 h 482315"/>
                <a:gd name="connsiteX1309" fmla="*/ 964440 w 1110755"/>
                <a:gd name="connsiteY1309" fmla="*/ 274710 h 482315"/>
                <a:gd name="connsiteX1310" fmla="*/ 963618 w 1110755"/>
                <a:gd name="connsiteY1310" fmla="*/ 273777 h 482315"/>
                <a:gd name="connsiteX1311" fmla="*/ 958608 w 1110755"/>
                <a:gd name="connsiteY1311" fmla="*/ 271565 h 482315"/>
                <a:gd name="connsiteX1312" fmla="*/ 952065 w 1110755"/>
                <a:gd name="connsiteY1312" fmla="*/ 270870 h 482315"/>
                <a:gd name="connsiteX1313" fmla="*/ 946123 w 1110755"/>
                <a:gd name="connsiteY1313" fmla="*/ 271107 h 482315"/>
                <a:gd name="connsiteX1314" fmla="*/ 940401 w 1110755"/>
                <a:gd name="connsiteY1314" fmla="*/ 269826 h 482315"/>
                <a:gd name="connsiteX1315" fmla="*/ 934586 w 1110755"/>
                <a:gd name="connsiteY1315" fmla="*/ 264580 h 482315"/>
                <a:gd name="connsiteX1316" fmla="*/ 930271 w 1110755"/>
                <a:gd name="connsiteY1316" fmla="*/ 258747 h 482315"/>
                <a:gd name="connsiteX1317" fmla="*/ 927569 w 1110755"/>
                <a:gd name="connsiteY1317" fmla="*/ 256298 h 482315"/>
                <a:gd name="connsiteX1318" fmla="*/ 924897 w 1110755"/>
                <a:gd name="connsiteY1318" fmla="*/ 255602 h 482315"/>
                <a:gd name="connsiteX1319" fmla="*/ 924313 w 1110755"/>
                <a:gd name="connsiteY1319" fmla="*/ 253959 h 482315"/>
                <a:gd name="connsiteX1320" fmla="*/ 917090 w 1110755"/>
                <a:gd name="connsiteY1320" fmla="*/ 246262 h 482315"/>
                <a:gd name="connsiteX1321" fmla="*/ 922101 w 1110755"/>
                <a:gd name="connsiteY1321" fmla="*/ 247305 h 482315"/>
                <a:gd name="connsiteX1322" fmla="*/ 929813 w 1110755"/>
                <a:gd name="connsiteY1322" fmla="*/ 254670 h 482315"/>
                <a:gd name="connsiteX1323" fmla="*/ 934823 w 1110755"/>
                <a:gd name="connsiteY1323" fmla="*/ 255713 h 482315"/>
                <a:gd name="connsiteX1324" fmla="*/ 936798 w 1110755"/>
                <a:gd name="connsiteY1324" fmla="*/ 256298 h 482315"/>
                <a:gd name="connsiteX1325" fmla="*/ 943815 w 1110755"/>
                <a:gd name="connsiteY1325" fmla="*/ 261419 h 482315"/>
                <a:gd name="connsiteX1326" fmla="*/ 947893 w 1110755"/>
                <a:gd name="connsiteY1326" fmla="*/ 263520 h 482315"/>
                <a:gd name="connsiteX1327" fmla="*/ 952776 w 1110755"/>
                <a:gd name="connsiteY1327" fmla="*/ 265164 h 482315"/>
                <a:gd name="connsiteX1328" fmla="*/ 956870 w 1110755"/>
                <a:gd name="connsiteY1328" fmla="*/ 265053 h 482315"/>
                <a:gd name="connsiteX1329" fmla="*/ 962338 w 1110755"/>
                <a:gd name="connsiteY1329" fmla="*/ 263647 h 482315"/>
                <a:gd name="connsiteX1330" fmla="*/ 966763 w 1110755"/>
                <a:gd name="connsiteY1330" fmla="*/ 260849 h 482315"/>
                <a:gd name="connsiteX1331" fmla="*/ 968185 w 1110755"/>
                <a:gd name="connsiteY1331" fmla="*/ 256883 h 482315"/>
                <a:gd name="connsiteX1332" fmla="*/ 970398 w 1110755"/>
                <a:gd name="connsiteY1332" fmla="*/ 254196 h 482315"/>
                <a:gd name="connsiteX1333" fmla="*/ 975282 w 1110755"/>
                <a:gd name="connsiteY1333" fmla="*/ 249755 h 482315"/>
                <a:gd name="connsiteX1334" fmla="*/ 979011 w 1110755"/>
                <a:gd name="connsiteY1334" fmla="*/ 245567 h 482315"/>
                <a:gd name="connsiteX1335" fmla="*/ 977842 w 1110755"/>
                <a:gd name="connsiteY1335" fmla="*/ 243117 h 482315"/>
                <a:gd name="connsiteX1336" fmla="*/ 981477 w 1110755"/>
                <a:gd name="connsiteY1336" fmla="*/ 240889 h 482315"/>
                <a:gd name="connsiteX1337" fmla="*/ 983579 w 1110755"/>
                <a:gd name="connsiteY1337" fmla="*/ 237380 h 482315"/>
                <a:gd name="connsiteX1338" fmla="*/ 983468 w 1110755"/>
                <a:gd name="connsiteY1338" fmla="*/ 233303 h 482315"/>
                <a:gd name="connsiteX1339" fmla="*/ 980418 w 1110755"/>
                <a:gd name="connsiteY1339" fmla="*/ 229462 h 482315"/>
                <a:gd name="connsiteX1340" fmla="*/ 978790 w 1110755"/>
                <a:gd name="connsiteY1340" fmla="*/ 230979 h 482315"/>
                <a:gd name="connsiteX1341" fmla="*/ 979027 w 1110755"/>
                <a:gd name="connsiteY1341" fmla="*/ 231911 h 482315"/>
                <a:gd name="connsiteX1342" fmla="*/ 979723 w 1110755"/>
                <a:gd name="connsiteY1342" fmla="*/ 232149 h 482315"/>
                <a:gd name="connsiteX1343" fmla="*/ 980418 w 1110755"/>
                <a:gd name="connsiteY1343" fmla="*/ 232496 h 482315"/>
                <a:gd name="connsiteX1344" fmla="*/ 981145 w 1110755"/>
                <a:gd name="connsiteY1344" fmla="*/ 232733 h 482315"/>
                <a:gd name="connsiteX1345" fmla="*/ 979375 w 1110755"/>
                <a:gd name="connsiteY1345" fmla="*/ 234250 h 482315"/>
                <a:gd name="connsiteX1346" fmla="*/ 977858 w 1110755"/>
                <a:gd name="connsiteY1346" fmla="*/ 234140 h 482315"/>
                <a:gd name="connsiteX1347" fmla="*/ 976467 w 1110755"/>
                <a:gd name="connsiteY1347" fmla="*/ 233318 h 482315"/>
                <a:gd name="connsiteX1348" fmla="*/ 974712 w 1110755"/>
                <a:gd name="connsiteY1348" fmla="*/ 232860 h 482315"/>
                <a:gd name="connsiteX1349" fmla="*/ 969355 w 1110755"/>
                <a:gd name="connsiteY1349" fmla="*/ 233682 h 482315"/>
                <a:gd name="connsiteX1350" fmla="*/ 967585 w 1110755"/>
                <a:gd name="connsiteY1350" fmla="*/ 233445 h 482315"/>
                <a:gd name="connsiteX1351" fmla="*/ 968660 w 1110755"/>
                <a:gd name="connsiteY1351" fmla="*/ 231580 h 482315"/>
                <a:gd name="connsiteX1352" fmla="*/ 970414 w 1110755"/>
                <a:gd name="connsiteY1352" fmla="*/ 230189 h 482315"/>
                <a:gd name="connsiteX1353" fmla="*/ 972389 w 1110755"/>
                <a:gd name="connsiteY1353" fmla="*/ 229257 h 482315"/>
                <a:gd name="connsiteX1354" fmla="*/ 974255 w 1110755"/>
                <a:gd name="connsiteY1354" fmla="*/ 228656 h 482315"/>
                <a:gd name="connsiteX1355" fmla="*/ 975076 w 1110755"/>
                <a:gd name="connsiteY1355" fmla="*/ 227960 h 482315"/>
                <a:gd name="connsiteX1356" fmla="*/ 976009 w 1110755"/>
                <a:gd name="connsiteY1356" fmla="*/ 226570 h 482315"/>
                <a:gd name="connsiteX1357" fmla="*/ 977289 w 1110755"/>
                <a:gd name="connsiteY1357" fmla="*/ 225163 h 482315"/>
                <a:gd name="connsiteX1358" fmla="*/ 979265 w 1110755"/>
                <a:gd name="connsiteY1358" fmla="*/ 224341 h 482315"/>
                <a:gd name="connsiteX1359" fmla="*/ 983136 w 1110755"/>
                <a:gd name="connsiteY1359" fmla="*/ 225037 h 482315"/>
                <a:gd name="connsiteX1360" fmla="*/ 984875 w 1110755"/>
                <a:gd name="connsiteY1360" fmla="*/ 224926 h 482315"/>
                <a:gd name="connsiteX1361" fmla="*/ 985333 w 1110755"/>
                <a:gd name="connsiteY1361" fmla="*/ 223536 h 482315"/>
                <a:gd name="connsiteX1362" fmla="*/ 984401 w 1110755"/>
                <a:gd name="connsiteY1362" fmla="*/ 222255 h 482315"/>
                <a:gd name="connsiteX1363" fmla="*/ 982662 w 1110755"/>
                <a:gd name="connsiteY1363" fmla="*/ 221560 h 482315"/>
                <a:gd name="connsiteX1364" fmla="*/ 979375 w 1110755"/>
                <a:gd name="connsiteY1364" fmla="*/ 220865 h 482315"/>
                <a:gd name="connsiteX1365" fmla="*/ 979138 w 1110755"/>
                <a:gd name="connsiteY1365" fmla="*/ 219932 h 482315"/>
                <a:gd name="connsiteX1366" fmla="*/ 985791 w 1110755"/>
                <a:gd name="connsiteY1366" fmla="*/ 219932 h 482315"/>
                <a:gd name="connsiteX1367" fmla="*/ 988589 w 1110755"/>
                <a:gd name="connsiteY1367" fmla="*/ 219348 h 482315"/>
                <a:gd name="connsiteX1368" fmla="*/ 989411 w 1110755"/>
                <a:gd name="connsiteY1368" fmla="*/ 217135 h 482315"/>
                <a:gd name="connsiteX1369" fmla="*/ 989411 w 1110755"/>
                <a:gd name="connsiteY1369" fmla="*/ 215491 h 482315"/>
                <a:gd name="connsiteX1370" fmla="*/ 990106 w 1110755"/>
                <a:gd name="connsiteY1370" fmla="*/ 212583 h 482315"/>
                <a:gd name="connsiteX1371" fmla="*/ 989648 w 1110755"/>
                <a:gd name="connsiteY1371" fmla="*/ 211524 h 482315"/>
                <a:gd name="connsiteX1372" fmla="*/ 987198 w 1110755"/>
                <a:gd name="connsiteY1372" fmla="*/ 209770 h 482315"/>
                <a:gd name="connsiteX1373" fmla="*/ 986028 w 1110755"/>
                <a:gd name="connsiteY1373" fmla="*/ 208490 h 482315"/>
                <a:gd name="connsiteX1374" fmla="*/ 985333 w 1110755"/>
                <a:gd name="connsiteY1374" fmla="*/ 206973 h 482315"/>
                <a:gd name="connsiteX1375" fmla="*/ 982299 w 1110755"/>
                <a:gd name="connsiteY1375" fmla="*/ 207431 h 482315"/>
                <a:gd name="connsiteX1376" fmla="*/ 970050 w 1110755"/>
                <a:gd name="connsiteY1376" fmla="*/ 206040 h 482315"/>
                <a:gd name="connsiteX1377" fmla="*/ 959193 w 1110755"/>
                <a:gd name="connsiteY1377" fmla="*/ 205803 h 482315"/>
                <a:gd name="connsiteX1378" fmla="*/ 950327 w 1110755"/>
                <a:gd name="connsiteY1378" fmla="*/ 202895 h 482315"/>
                <a:gd name="connsiteX1379" fmla="*/ 942408 w 1110755"/>
                <a:gd name="connsiteY1379" fmla="*/ 202658 h 482315"/>
                <a:gd name="connsiteX1380" fmla="*/ 940181 w 1110755"/>
                <a:gd name="connsiteY1380" fmla="*/ 201836 h 482315"/>
                <a:gd name="connsiteX1381" fmla="*/ 935755 w 1110755"/>
                <a:gd name="connsiteY1381" fmla="*/ 199624 h 482315"/>
                <a:gd name="connsiteX1382" fmla="*/ 929939 w 1110755"/>
                <a:gd name="connsiteY1382" fmla="*/ 197632 h 482315"/>
                <a:gd name="connsiteX1383" fmla="*/ 924440 w 1110755"/>
                <a:gd name="connsiteY1383" fmla="*/ 197395 h 482315"/>
                <a:gd name="connsiteX1384" fmla="*/ 921057 w 1110755"/>
                <a:gd name="connsiteY1384" fmla="*/ 200429 h 482315"/>
                <a:gd name="connsiteX1385" fmla="*/ 918955 w 1110755"/>
                <a:gd name="connsiteY1385" fmla="*/ 195878 h 482315"/>
                <a:gd name="connsiteX1386" fmla="*/ 917328 w 1110755"/>
                <a:gd name="connsiteY1386" fmla="*/ 194251 h 482315"/>
                <a:gd name="connsiteX1387" fmla="*/ 914624 w 1110755"/>
                <a:gd name="connsiteY1387" fmla="*/ 194013 h 482315"/>
                <a:gd name="connsiteX1388" fmla="*/ 913107 w 1110755"/>
                <a:gd name="connsiteY1388" fmla="*/ 193554 h 482315"/>
                <a:gd name="connsiteX1389" fmla="*/ 911353 w 1110755"/>
                <a:gd name="connsiteY1389" fmla="*/ 191927 h 482315"/>
                <a:gd name="connsiteX1390" fmla="*/ 908319 w 1110755"/>
                <a:gd name="connsiteY1390" fmla="*/ 187723 h 482315"/>
                <a:gd name="connsiteX1391" fmla="*/ 913914 w 1110755"/>
                <a:gd name="connsiteY1391" fmla="*/ 190757 h 482315"/>
                <a:gd name="connsiteX1392" fmla="*/ 916853 w 1110755"/>
                <a:gd name="connsiteY1392" fmla="*/ 191800 h 482315"/>
                <a:gd name="connsiteX1393" fmla="*/ 922796 w 1110755"/>
                <a:gd name="connsiteY1393" fmla="*/ 192037 h 482315"/>
                <a:gd name="connsiteX1394" fmla="*/ 929576 w 1110755"/>
                <a:gd name="connsiteY1394" fmla="*/ 194251 h 482315"/>
                <a:gd name="connsiteX1395" fmla="*/ 933306 w 1110755"/>
                <a:gd name="connsiteY1395" fmla="*/ 194598 h 482315"/>
                <a:gd name="connsiteX1396" fmla="*/ 939943 w 1110755"/>
                <a:gd name="connsiteY1396" fmla="*/ 194013 h 482315"/>
                <a:gd name="connsiteX1397" fmla="*/ 942646 w 1110755"/>
                <a:gd name="connsiteY1397" fmla="*/ 194835 h 482315"/>
                <a:gd name="connsiteX1398" fmla="*/ 945901 w 1110755"/>
                <a:gd name="connsiteY1398" fmla="*/ 196810 h 482315"/>
                <a:gd name="connsiteX1399" fmla="*/ 949047 w 1110755"/>
                <a:gd name="connsiteY1399" fmla="*/ 197632 h 482315"/>
                <a:gd name="connsiteX1400" fmla="*/ 955479 w 1110755"/>
                <a:gd name="connsiteY1400" fmla="*/ 194376 h 482315"/>
                <a:gd name="connsiteX1401" fmla="*/ 959319 w 1110755"/>
                <a:gd name="connsiteY1401" fmla="*/ 194487 h 482315"/>
                <a:gd name="connsiteX1402" fmla="*/ 959667 w 1110755"/>
                <a:gd name="connsiteY1402" fmla="*/ 193444 h 482315"/>
                <a:gd name="connsiteX1403" fmla="*/ 960363 w 1110755"/>
                <a:gd name="connsiteY1403" fmla="*/ 192749 h 482315"/>
                <a:gd name="connsiteX1404" fmla="*/ 961185 w 1110755"/>
                <a:gd name="connsiteY1404" fmla="*/ 192164 h 482315"/>
                <a:gd name="connsiteX1405" fmla="*/ 962354 w 1110755"/>
                <a:gd name="connsiteY1405" fmla="*/ 191706 h 482315"/>
                <a:gd name="connsiteX1406" fmla="*/ 962702 w 1110755"/>
                <a:gd name="connsiteY1406" fmla="*/ 195198 h 482315"/>
                <a:gd name="connsiteX1407" fmla="*/ 965846 w 1110755"/>
                <a:gd name="connsiteY1407" fmla="*/ 196937 h 482315"/>
                <a:gd name="connsiteX1408" fmla="*/ 969719 w 1110755"/>
                <a:gd name="connsiteY1408" fmla="*/ 196937 h 482315"/>
                <a:gd name="connsiteX1409" fmla="*/ 972041 w 1110755"/>
                <a:gd name="connsiteY1409" fmla="*/ 195072 h 482315"/>
                <a:gd name="connsiteX1410" fmla="*/ 971346 w 1110755"/>
                <a:gd name="connsiteY1410" fmla="*/ 194029 h 482315"/>
                <a:gd name="connsiteX1411" fmla="*/ 970414 w 1110755"/>
                <a:gd name="connsiteY1411" fmla="*/ 193334 h 482315"/>
                <a:gd name="connsiteX1412" fmla="*/ 969371 w 1110755"/>
                <a:gd name="connsiteY1412" fmla="*/ 192875 h 482315"/>
                <a:gd name="connsiteX1413" fmla="*/ 967980 w 1110755"/>
                <a:gd name="connsiteY1413" fmla="*/ 192638 h 482315"/>
                <a:gd name="connsiteX1414" fmla="*/ 968217 w 1110755"/>
                <a:gd name="connsiteY1414" fmla="*/ 191942 h 482315"/>
                <a:gd name="connsiteX1415" fmla="*/ 968328 w 1110755"/>
                <a:gd name="connsiteY1415" fmla="*/ 191358 h 482315"/>
                <a:gd name="connsiteX1416" fmla="*/ 968565 w 1110755"/>
                <a:gd name="connsiteY1416" fmla="*/ 190773 h 482315"/>
                <a:gd name="connsiteX1417" fmla="*/ 969260 w 1110755"/>
                <a:gd name="connsiteY1417" fmla="*/ 190188 h 482315"/>
                <a:gd name="connsiteX1418" fmla="*/ 969023 w 1110755"/>
                <a:gd name="connsiteY1418" fmla="*/ 189240 h 482315"/>
                <a:gd name="connsiteX1419" fmla="*/ 968090 w 1110755"/>
                <a:gd name="connsiteY1419" fmla="*/ 188893 h 482315"/>
                <a:gd name="connsiteX1420" fmla="*/ 967143 w 1110755"/>
                <a:gd name="connsiteY1420" fmla="*/ 188308 h 482315"/>
                <a:gd name="connsiteX1421" fmla="*/ 964819 w 1110755"/>
                <a:gd name="connsiteY1421" fmla="*/ 186680 h 482315"/>
                <a:gd name="connsiteX1422" fmla="*/ 965167 w 1110755"/>
                <a:gd name="connsiteY1422" fmla="*/ 185732 h 482315"/>
                <a:gd name="connsiteX1423" fmla="*/ 965751 w 1110755"/>
                <a:gd name="connsiteY1423" fmla="*/ 182239 h 482315"/>
                <a:gd name="connsiteX1424" fmla="*/ 964582 w 1110755"/>
                <a:gd name="connsiteY1424" fmla="*/ 180959 h 482315"/>
                <a:gd name="connsiteX1425" fmla="*/ 963302 w 1110755"/>
                <a:gd name="connsiteY1425" fmla="*/ 179789 h 482315"/>
                <a:gd name="connsiteX1426" fmla="*/ 961674 w 1110755"/>
                <a:gd name="connsiteY1426" fmla="*/ 179094 h 482315"/>
                <a:gd name="connsiteX1427" fmla="*/ 959698 w 1110755"/>
                <a:gd name="connsiteY1427" fmla="*/ 178983 h 482315"/>
                <a:gd name="connsiteX1428" fmla="*/ 964124 w 1110755"/>
                <a:gd name="connsiteY1428" fmla="*/ 174542 h 482315"/>
                <a:gd name="connsiteX1429" fmla="*/ 966573 w 1110755"/>
                <a:gd name="connsiteY1429" fmla="*/ 172899 h 482315"/>
                <a:gd name="connsiteX1430" fmla="*/ 969971 w 1110755"/>
                <a:gd name="connsiteY1430" fmla="*/ 172425 h 482315"/>
                <a:gd name="connsiteX1431" fmla="*/ 976135 w 1110755"/>
                <a:gd name="connsiteY1431" fmla="*/ 172662 h 482315"/>
                <a:gd name="connsiteX1432" fmla="*/ 978933 w 1110755"/>
                <a:gd name="connsiteY1432" fmla="*/ 172203 h 482315"/>
                <a:gd name="connsiteX1433" fmla="*/ 982094 w 1110755"/>
                <a:gd name="connsiteY1433" fmla="*/ 170923 h 482315"/>
                <a:gd name="connsiteX1434" fmla="*/ 981161 w 1110755"/>
                <a:gd name="connsiteY1434" fmla="*/ 175474 h 482315"/>
                <a:gd name="connsiteX1435" fmla="*/ 979280 w 1110755"/>
                <a:gd name="connsiteY1435" fmla="*/ 177008 h 482315"/>
                <a:gd name="connsiteX1436" fmla="*/ 972753 w 1110755"/>
                <a:gd name="connsiteY1436" fmla="*/ 177355 h 482315"/>
                <a:gd name="connsiteX1437" fmla="*/ 969608 w 1110755"/>
                <a:gd name="connsiteY1437" fmla="*/ 178746 h 482315"/>
                <a:gd name="connsiteX1438" fmla="*/ 969497 w 1110755"/>
                <a:gd name="connsiteY1438" fmla="*/ 180611 h 482315"/>
                <a:gd name="connsiteX1439" fmla="*/ 971236 w 1110755"/>
                <a:gd name="connsiteY1439" fmla="*/ 182350 h 482315"/>
                <a:gd name="connsiteX1440" fmla="*/ 974033 w 1110755"/>
                <a:gd name="connsiteY1440" fmla="*/ 183630 h 482315"/>
                <a:gd name="connsiteX1441" fmla="*/ 974270 w 1110755"/>
                <a:gd name="connsiteY1441" fmla="*/ 184562 h 482315"/>
                <a:gd name="connsiteX1442" fmla="*/ 972753 w 1110755"/>
                <a:gd name="connsiteY1442" fmla="*/ 186554 h 482315"/>
                <a:gd name="connsiteX1443" fmla="*/ 974855 w 1110755"/>
                <a:gd name="connsiteY1443" fmla="*/ 187834 h 482315"/>
                <a:gd name="connsiteX1444" fmla="*/ 980560 w 1110755"/>
                <a:gd name="connsiteY1444" fmla="*/ 188876 h 482315"/>
                <a:gd name="connsiteX1445" fmla="*/ 980323 w 1110755"/>
                <a:gd name="connsiteY1445" fmla="*/ 189825 h 482315"/>
                <a:gd name="connsiteX1446" fmla="*/ 980086 w 1110755"/>
                <a:gd name="connsiteY1446" fmla="*/ 190520 h 482315"/>
                <a:gd name="connsiteX1447" fmla="*/ 979501 w 1110755"/>
                <a:gd name="connsiteY1447" fmla="*/ 190979 h 482315"/>
                <a:gd name="connsiteX1448" fmla="*/ 978458 w 1110755"/>
                <a:gd name="connsiteY1448" fmla="*/ 191437 h 482315"/>
                <a:gd name="connsiteX1449" fmla="*/ 980560 w 1110755"/>
                <a:gd name="connsiteY1449" fmla="*/ 193649 h 482315"/>
                <a:gd name="connsiteX1450" fmla="*/ 982567 w 1110755"/>
                <a:gd name="connsiteY1450" fmla="*/ 194819 h 482315"/>
                <a:gd name="connsiteX1451" fmla="*/ 987577 w 1110755"/>
                <a:gd name="connsiteY1451" fmla="*/ 196100 h 482315"/>
                <a:gd name="connsiteX1452" fmla="*/ 986882 w 1110755"/>
                <a:gd name="connsiteY1452" fmla="*/ 195056 h 482315"/>
                <a:gd name="connsiteX1453" fmla="*/ 986187 w 1110755"/>
                <a:gd name="connsiteY1453" fmla="*/ 194234 h 482315"/>
                <a:gd name="connsiteX1454" fmla="*/ 985254 w 1110755"/>
                <a:gd name="connsiteY1454" fmla="*/ 193776 h 482315"/>
                <a:gd name="connsiteX1455" fmla="*/ 984321 w 1110755"/>
                <a:gd name="connsiteY1455" fmla="*/ 193429 h 482315"/>
                <a:gd name="connsiteX1456" fmla="*/ 984906 w 1110755"/>
                <a:gd name="connsiteY1456" fmla="*/ 191800 h 482315"/>
                <a:gd name="connsiteX1457" fmla="*/ 986076 w 1110755"/>
                <a:gd name="connsiteY1457" fmla="*/ 190868 h 482315"/>
                <a:gd name="connsiteX1458" fmla="*/ 987593 w 1110755"/>
                <a:gd name="connsiteY1458" fmla="*/ 190757 h 482315"/>
                <a:gd name="connsiteX1459" fmla="*/ 989221 w 1110755"/>
                <a:gd name="connsiteY1459" fmla="*/ 191342 h 482315"/>
                <a:gd name="connsiteX1460" fmla="*/ 990849 w 1110755"/>
                <a:gd name="connsiteY1460" fmla="*/ 185495 h 482315"/>
                <a:gd name="connsiteX1461" fmla="*/ 989221 w 1110755"/>
                <a:gd name="connsiteY1461" fmla="*/ 182824 h 482315"/>
                <a:gd name="connsiteX1462" fmla="*/ 990264 w 1110755"/>
                <a:gd name="connsiteY1462" fmla="*/ 181433 h 482315"/>
                <a:gd name="connsiteX1463" fmla="*/ 992477 w 1110755"/>
                <a:gd name="connsiteY1463" fmla="*/ 181781 h 482315"/>
                <a:gd name="connsiteX1464" fmla="*/ 994136 w 1110755"/>
                <a:gd name="connsiteY1464" fmla="*/ 184341 h 482315"/>
                <a:gd name="connsiteX1465" fmla="*/ 995306 w 1110755"/>
                <a:gd name="connsiteY1465" fmla="*/ 189240 h 482315"/>
                <a:gd name="connsiteX1466" fmla="*/ 996349 w 1110755"/>
                <a:gd name="connsiteY1466" fmla="*/ 191690 h 482315"/>
                <a:gd name="connsiteX1467" fmla="*/ 997740 w 1110755"/>
                <a:gd name="connsiteY1467" fmla="*/ 192622 h 482315"/>
                <a:gd name="connsiteX1468" fmla="*/ 997977 w 1110755"/>
                <a:gd name="connsiteY1468" fmla="*/ 193792 h 482315"/>
                <a:gd name="connsiteX1469" fmla="*/ 992825 w 1110755"/>
                <a:gd name="connsiteY1469" fmla="*/ 194961 h 482315"/>
                <a:gd name="connsiteX1470" fmla="*/ 993757 w 1110755"/>
                <a:gd name="connsiteY1470" fmla="*/ 196478 h 482315"/>
                <a:gd name="connsiteX1471" fmla="*/ 994594 w 1110755"/>
                <a:gd name="connsiteY1471" fmla="*/ 196590 h 482315"/>
                <a:gd name="connsiteX1472" fmla="*/ 995527 w 1110755"/>
                <a:gd name="connsiteY1472" fmla="*/ 196242 h 482315"/>
                <a:gd name="connsiteX1473" fmla="*/ 996696 w 1110755"/>
                <a:gd name="connsiteY1473" fmla="*/ 196352 h 482315"/>
                <a:gd name="connsiteX1474" fmla="*/ 998798 w 1110755"/>
                <a:gd name="connsiteY1474" fmla="*/ 197395 h 482315"/>
                <a:gd name="connsiteX1475" fmla="*/ 999967 w 1110755"/>
                <a:gd name="connsiteY1475" fmla="*/ 198786 h 482315"/>
                <a:gd name="connsiteX1476" fmla="*/ 1001706 w 1110755"/>
                <a:gd name="connsiteY1476" fmla="*/ 197395 h 482315"/>
                <a:gd name="connsiteX1477" fmla="*/ 1001817 w 1110755"/>
                <a:gd name="connsiteY1477" fmla="*/ 195072 h 482315"/>
                <a:gd name="connsiteX1478" fmla="*/ 1000995 w 1110755"/>
                <a:gd name="connsiteY1478" fmla="*/ 192970 h 482315"/>
                <a:gd name="connsiteX1479" fmla="*/ 999825 w 1110755"/>
                <a:gd name="connsiteY1479" fmla="*/ 192275 h 482315"/>
                <a:gd name="connsiteX1480" fmla="*/ 999478 w 1110755"/>
                <a:gd name="connsiteY1480" fmla="*/ 191105 h 482315"/>
                <a:gd name="connsiteX1481" fmla="*/ 999130 w 1110755"/>
                <a:gd name="connsiteY1481" fmla="*/ 189003 h 482315"/>
                <a:gd name="connsiteX1482" fmla="*/ 999825 w 1110755"/>
                <a:gd name="connsiteY1482" fmla="*/ 187486 h 482315"/>
                <a:gd name="connsiteX1483" fmla="*/ 1002971 w 1110755"/>
                <a:gd name="connsiteY1483" fmla="*/ 188308 h 482315"/>
                <a:gd name="connsiteX1484" fmla="*/ 1004362 w 1110755"/>
                <a:gd name="connsiteY1484" fmla="*/ 189698 h 482315"/>
                <a:gd name="connsiteX1485" fmla="*/ 1006954 w 1110755"/>
                <a:gd name="connsiteY1485" fmla="*/ 193318 h 482315"/>
                <a:gd name="connsiteX1486" fmla="*/ 1011379 w 1110755"/>
                <a:gd name="connsiteY1486" fmla="*/ 195056 h 482315"/>
                <a:gd name="connsiteX1487" fmla="*/ 1012896 w 1110755"/>
                <a:gd name="connsiteY1487" fmla="*/ 195056 h 482315"/>
                <a:gd name="connsiteX1488" fmla="*/ 1013133 w 1110755"/>
                <a:gd name="connsiteY1488" fmla="*/ 193318 h 482315"/>
                <a:gd name="connsiteX1489" fmla="*/ 1013244 w 1110755"/>
                <a:gd name="connsiteY1489" fmla="*/ 191579 h 482315"/>
                <a:gd name="connsiteX1490" fmla="*/ 1013939 w 1110755"/>
                <a:gd name="connsiteY1490" fmla="*/ 190884 h 482315"/>
                <a:gd name="connsiteX1491" fmla="*/ 1014871 w 1110755"/>
                <a:gd name="connsiteY1491" fmla="*/ 190884 h 482315"/>
                <a:gd name="connsiteX1492" fmla="*/ 1016847 w 1110755"/>
                <a:gd name="connsiteY1492" fmla="*/ 193444 h 482315"/>
                <a:gd name="connsiteX1493" fmla="*/ 1019170 w 1110755"/>
                <a:gd name="connsiteY1493" fmla="*/ 193681 h 482315"/>
                <a:gd name="connsiteX1494" fmla="*/ 1027815 w 1110755"/>
                <a:gd name="connsiteY1494" fmla="*/ 192054 h 482315"/>
                <a:gd name="connsiteX1495" fmla="*/ 1028637 w 1110755"/>
                <a:gd name="connsiteY1495" fmla="*/ 191121 h 482315"/>
                <a:gd name="connsiteX1496" fmla="*/ 1029680 w 1110755"/>
                <a:gd name="connsiteY1496" fmla="*/ 188671 h 482315"/>
                <a:gd name="connsiteX1497" fmla="*/ 1030960 w 1110755"/>
                <a:gd name="connsiteY1497" fmla="*/ 187281 h 482315"/>
                <a:gd name="connsiteX1498" fmla="*/ 1035401 w 1110755"/>
                <a:gd name="connsiteY1498" fmla="*/ 184705 h 482315"/>
                <a:gd name="connsiteX1499" fmla="*/ 1037266 w 1110755"/>
                <a:gd name="connsiteY1499" fmla="*/ 184120 h 482315"/>
                <a:gd name="connsiteX1500" fmla="*/ 1037029 w 1110755"/>
                <a:gd name="connsiteY1500" fmla="*/ 183188 h 482315"/>
                <a:gd name="connsiteX1501" fmla="*/ 1035164 w 1110755"/>
                <a:gd name="connsiteY1501" fmla="*/ 181212 h 482315"/>
                <a:gd name="connsiteX1502" fmla="*/ 1035053 w 1110755"/>
                <a:gd name="connsiteY1502" fmla="*/ 177608 h 482315"/>
                <a:gd name="connsiteX1503" fmla="*/ 1036444 w 1110755"/>
                <a:gd name="connsiteY1503" fmla="*/ 175032 h 482315"/>
                <a:gd name="connsiteX1504" fmla="*/ 1039115 w 1110755"/>
                <a:gd name="connsiteY1504" fmla="*/ 176076 h 482315"/>
                <a:gd name="connsiteX1505" fmla="*/ 1038419 w 1110755"/>
                <a:gd name="connsiteY1505" fmla="*/ 177371 h 482315"/>
                <a:gd name="connsiteX1506" fmla="*/ 1039937 w 1110755"/>
                <a:gd name="connsiteY1506" fmla="*/ 178067 h 482315"/>
                <a:gd name="connsiteX1507" fmla="*/ 1040633 w 1110755"/>
                <a:gd name="connsiteY1507" fmla="*/ 177719 h 482315"/>
                <a:gd name="connsiteX1508" fmla="*/ 1040870 w 1110755"/>
                <a:gd name="connsiteY1508" fmla="*/ 176423 h 482315"/>
                <a:gd name="connsiteX1509" fmla="*/ 1040521 w 1110755"/>
                <a:gd name="connsiteY1509" fmla="*/ 174210 h 482315"/>
                <a:gd name="connsiteX1510" fmla="*/ 1040870 w 1110755"/>
                <a:gd name="connsiteY1510" fmla="*/ 172804 h 482315"/>
                <a:gd name="connsiteX1511" fmla="*/ 1041912 w 1110755"/>
                <a:gd name="connsiteY1511" fmla="*/ 171523 h 482315"/>
                <a:gd name="connsiteX1512" fmla="*/ 1042260 w 1110755"/>
                <a:gd name="connsiteY1512" fmla="*/ 170006 h 482315"/>
                <a:gd name="connsiteX1513" fmla="*/ 1040870 w 1110755"/>
                <a:gd name="connsiteY1513" fmla="*/ 168031 h 482315"/>
                <a:gd name="connsiteX1514" fmla="*/ 1043777 w 1110755"/>
                <a:gd name="connsiteY1514" fmla="*/ 166277 h 482315"/>
                <a:gd name="connsiteX1515" fmla="*/ 1044473 w 1110755"/>
                <a:gd name="connsiteY1515" fmla="*/ 165581 h 482315"/>
                <a:gd name="connsiteX1516" fmla="*/ 1044947 w 1110755"/>
                <a:gd name="connsiteY1516" fmla="*/ 164301 h 482315"/>
                <a:gd name="connsiteX1517" fmla="*/ 1044836 w 1110755"/>
                <a:gd name="connsiteY1517" fmla="*/ 163479 h 482315"/>
                <a:gd name="connsiteX1518" fmla="*/ 1044251 w 1110755"/>
                <a:gd name="connsiteY1518" fmla="*/ 162784 h 482315"/>
                <a:gd name="connsiteX1519" fmla="*/ 1044014 w 1110755"/>
                <a:gd name="connsiteY1519" fmla="*/ 161962 h 482315"/>
                <a:gd name="connsiteX1520" fmla="*/ 1043429 w 1110755"/>
                <a:gd name="connsiteY1520" fmla="*/ 161030 h 482315"/>
                <a:gd name="connsiteX1521" fmla="*/ 1043429 w 1110755"/>
                <a:gd name="connsiteY1521" fmla="*/ 160082 h 482315"/>
                <a:gd name="connsiteX1522" fmla="*/ 1045642 w 1110755"/>
                <a:gd name="connsiteY1522" fmla="*/ 159038 h 482315"/>
                <a:gd name="connsiteX1523" fmla="*/ 1046243 w 1110755"/>
                <a:gd name="connsiteY1523" fmla="*/ 158580 h 482315"/>
                <a:gd name="connsiteX1524" fmla="*/ 1051711 w 1110755"/>
                <a:gd name="connsiteY1524" fmla="*/ 149603 h 482315"/>
                <a:gd name="connsiteX1525" fmla="*/ 1051711 w 1110755"/>
                <a:gd name="connsiteY1525" fmla="*/ 148086 h 482315"/>
                <a:gd name="connsiteX1526" fmla="*/ 1051016 w 1110755"/>
                <a:gd name="connsiteY1526" fmla="*/ 145636 h 482315"/>
                <a:gd name="connsiteX1527" fmla="*/ 1050557 w 1110755"/>
                <a:gd name="connsiteY1527" fmla="*/ 142965 h 482315"/>
                <a:gd name="connsiteX1528" fmla="*/ 1051142 w 1110755"/>
                <a:gd name="connsiteY1528" fmla="*/ 140405 h 482315"/>
                <a:gd name="connsiteX1529" fmla="*/ 1052801 w 1110755"/>
                <a:gd name="connsiteY1529" fmla="*/ 1435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Lst>
              <a:rect l="l" t="t" r="r" b="b"/>
              <a:pathLst>
                <a:path w="1110755" h="482315">
                  <a:moveTo>
                    <a:pt x="844027" y="464329"/>
                  </a:moveTo>
                  <a:lnTo>
                    <a:pt x="842510" y="463160"/>
                  </a:lnTo>
                  <a:lnTo>
                    <a:pt x="840534" y="463397"/>
                  </a:lnTo>
                  <a:lnTo>
                    <a:pt x="838796" y="464914"/>
                  </a:lnTo>
                  <a:lnTo>
                    <a:pt x="838338" y="467585"/>
                  </a:lnTo>
                  <a:lnTo>
                    <a:pt x="839380" y="469102"/>
                  </a:lnTo>
                  <a:lnTo>
                    <a:pt x="841483" y="469687"/>
                  </a:lnTo>
                  <a:lnTo>
                    <a:pt x="843695" y="470035"/>
                  </a:lnTo>
                  <a:lnTo>
                    <a:pt x="845323" y="470730"/>
                  </a:lnTo>
                  <a:lnTo>
                    <a:pt x="846019" y="469102"/>
                  </a:lnTo>
                  <a:lnTo>
                    <a:pt x="846714" y="459304"/>
                  </a:lnTo>
                  <a:lnTo>
                    <a:pt x="844738" y="463397"/>
                  </a:lnTo>
                  <a:lnTo>
                    <a:pt x="844027" y="464329"/>
                  </a:lnTo>
                  <a:close/>
                  <a:moveTo>
                    <a:pt x="851502" y="418370"/>
                  </a:moveTo>
                  <a:lnTo>
                    <a:pt x="850680" y="422464"/>
                  </a:lnTo>
                  <a:lnTo>
                    <a:pt x="850570" y="427126"/>
                  </a:lnTo>
                  <a:lnTo>
                    <a:pt x="850080" y="431203"/>
                  </a:lnTo>
                  <a:lnTo>
                    <a:pt x="851502" y="428991"/>
                  </a:lnTo>
                  <a:lnTo>
                    <a:pt x="852672" y="425040"/>
                  </a:lnTo>
                  <a:lnTo>
                    <a:pt x="853715" y="417328"/>
                  </a:lnTo>
                  <a:lnTo>
                    <a:pt x="853952" y="417091"/>
                  </a:lnTo>
                  <a:lnTo>
                    <a:pt x="854300" y="417091"/>
                  </a:lnTo>
                  <a:lnTo>
                    <a:pt x="854537" y="416853"/>
                  </a:lnTo>
                  <a:lnTo>
                    <a:pt x="854300" y="416031"/>
                  </a:lnTo>
                  <a:lnTo>
                    <a:pt x="851502" y="418370"/>
                  </a:lnTo>
                  <a:close/>
                  <a:moveTo>
                    <a:pt x="900117" y="351313"/>
                  </a:moveTo>
                  <a:lnTo>
                    <a:pt x="895691" y="355280"/>
                  </a:lnTo>
                  <a:lnTo>
                    <a:pt x="893478" y="356450"/>
                  </a:lnTo>
                  <a:lnTo>
                    <a:pt x="891376" y="357619"/>
                  </a:lnTo>
                  <a:lnTo>
                    <a:pt x="877153" y="371748"/>
                  </a:lnTo>
                  <a:lnTo>
                    <a:pt x="873518" y="377342"/>
                  </a:lnTo>
                  <a:lnTo>
                    <a:pt x="872127" y="382827"/>
                  </a:lnTo>
                  <a:lnTo>
                    <a:pt x="873755" y="380140"/>
                  </a:lnTo>
                  <a:lnTo>
                    <a:pt x="884376" y="365679"/>
                  </a:lnTo>
                  <a:lnTo>
                    <a:pt x="886003" y="364636"/>
                  </a:lnTo>
                  <a:lnTo>
                    <a:pt x="889986" y="362660"/>
                  </a:lnTo>
                  <a:lnTo>
                    <a:pt x="899184" y="354964"/>
                  </a:lnTo>
                  <a:lnTo>
                    <a:pt x="901855" y="351455"/>
                  </a:lnTo>
                  <a:lnTo>
                    <a:pt x="902202" y="351218"/>
                  </a:lnTo>
                  <a:lnTo>
                    <a:pt x="902692" y="351108"/>
                  </a:lnTo>
                  <a:lnTo>
                    <a:pt x="902803" y="350870"/>
                  </a:lnTo>
                  <a:lnTo>
                    <a:pt x="902566" y="350175"/>
                  </a:lnTo>
                  <a:lnTo>
                    <a:pt x="900117" y="351313"/>
                  </a:lnTo>
                  <a:close/>
                  <a:moveTo>
                    <a:pt x="999383" y="307804"/>
                  </a:moveTo>
                  <a:lnTo>
                    <a:pt x="997866" y="306982"/>
                  </a:lnTo>
                  <a:lnTo>
                    <a:pt x="988415" y="305686"/>
                  </a:lnTo>
                  <a:lnTo>
                    <a:pt x="985855" y="306271"/>
                  </a:lnTo>
                  <a:lnTo>
                    <a:pt x="986092" y="307330"/>
                  </a:lnTo>
                  <a:lnTo>
                    <a:pt x="987719" y="307915"/>
                  </a:lnTo>
                  <a:lnTo>
                    <a:pt x="994610" y="308847"/>
                  </a:lnTo>
                  <a:lnTo>
                    <a:pt x="1000079" y="311407"/>
                  </a:lnTo>
                  <a:lnTo>
                    <a:pt x="1000664" y="311866"/>
                  </a:lnTo>
                  <a:lnTo>
                    <a:pt x="1002291" y="310586"/>
                  </a:lnTo>
                  <a:lnTo>
                    <a:pt x="1001359" y="309068"/>
                  </a:lnTo>
                  <a:lnTo>
                    <a:pt x="999383" y="307804"/>
                  </a:lnTo>
                  <a:close/>
                  <a:moveTo>
                    <a:pt x="974997" y="304422"/>
                  </a:moveTo>
                  <a:lnTo>
                    <a:pt x="954831" y="311771"/>
                  </a:lnTo>
                  <a:lnTo>
                    <a:pt x="935692" y="319594"/>
                  </a:lnTo>
                  <a:lnTo>
                    <a:pt x="932547" y="321807"/>
                  </a:lnTo>
                  <a:lnTo>
                    <a:pt x="930808" y="324604"/>
                  </a:lnTo>
                  <a:lnTo>
                    <a:pt x="963571" y="309210"/>
                  </a:lnTo>
                  <a:lnTo>
                    <a:pt x="966716" y="308167"/>
                  </a:lnTo>
                  <a:lnTo>
                    <a:pt x="982251" y="305939"/>
                  </a:lnTo>
                  <a:lnTo>
                    <a:pt x="982014" y="304896"/>
                  </a:lnTo>
                  <a:lnTo>
                    <a:pt x="974997" y="304422"/>
                  </a:lnTo>
                  <a:close/>
                  <a:moveTo>
                    <a:pt x="1031102" y="258005"/>
                  </a:moveTo>
                  <a:lnTo>
                    <a:pt x="1029475" y="259870"/>
                  </a:lnTo>
                  <a:lnTo>
                    <a:pt x="1028890" y="261387"/>
                  </a:lnTo>
                  <a:lnTo>
                    <a:pt x="1028305" y="262556"/>
                  </a:lnTo>
                  <a:lnTo>
                    <a:pt x="1023769" y="267345"/>
                  </a:lnTo>
                  <a:lnTo>
                    <a:pt x="1013734" y="283797"/>
                  </a:lnTo>
                  <a:lnTo>
                    <a:pt x="1004045" y="310964"/>
                  </a:lnTo>
                  <a:lnTo>
                    <a:pt x="1003223" y="315849"/>
                  </a:lnTo>
                  <a:lnTo>
                    <a:pt x="1004962" y="318661"/>
                  </a:lnTo>
                  <a:lnTo>
                    <a:pt x="1005420" y="314220"/>
                  </a:lnTo>
                  <a:lnTo>
                    <a:pt x="1015456" y="284492"/>
                  </a:lnTo>
                  <a:lnTo>
                    <a:pt x="1020719" y="275153"/>
                  </a:lnTo>
                  <a:lnTo>
                    <a:pt x="1022695" y="273050"/>
                  </a:lnTo>
                  <a:lnTo>
                    <a:pt x="1025144" y="270948"/>
                  </a:lnTo>
                  <a:lnTo>
                    <a:pt x="1030027" y="262778"/>
                  </a:lnTo>
                  <a:lnTo>
                    <a:pt x="1032967" y="259870"/>
                  </a:lnTo>
                  <a:lnTo>
                    <a:pt x="1034595" y="255097"/>
                  </a:lnTo>
                  <a:lnTo>
                    <a:pt x="1033078" y="256140"/>
                  </a:lnTo>
                  <a:lnTo>
                    <a:pt x="1031102" y="258005"/>
                  </a:lnTo>
                  <a:close/>
                  <a:moveTo>
                    <a:pt x="1046622" y="231643"/>
                  </a:moveTo>
                  <a:lnTo>
                    <a:pt x="1046038" y="232228"/>
                  </a:lnTo>
                  <a:lnTo>
                    <a:pt x="1045895" y="233745"/>
                  </a:lnTo>
                  <a:lnTo>
                    <a:pt x="1045199" y="235025"/>
                  </a:lnTo>
                  <a:lnTo>
                    <a:pt x="1044378" y="236069"/>
                  </a:lnTo>
                  <a:lnTo>
                    <a:pt x="1044141" y="237001"/>
                  </a:lnTo>
                  <a:lnTo>
                    <a:pt x="1043793" y="239340"/>
                  </a:lnTo>
                  <a:lnTo>
                    <a:pt x="1040885" y="244239"/>
                  </a:lnTo>
                  <a:lnTo>
                    <a:pt x="1039953" y="246215"/>
                  </a:lnTo>
                  <a:lnTo>
                    <a:pt x="1040775" y="246104"/>
                  </a:lnTo>
                  <a:lnTo>
                    <a:pt x="1042055" y="242722"/>
                  </a:lnTo>
                  <a:lnTo>
                    <a:pt x="1049989" y="234077"/>
                  </a:lnTo>
                  <a:lnTo>
                    <a:pt x="1050462" y="233840"/>
                  </a:lnTo>
                  <a:lnTo>
                    <a:pt x="1050811" y="233603"/>
                  </a:lnTo>
                  <a:lnTo>
                    <a:pt x="1051158" y="233255"/>
                  </a:lnTo>
                  <a:lnTo>
                    <a:pt x="1051506" y="232670"/>
                  </a:lnTo>
                  <a:lnTo>
                    <a:pt x="1048360" y="231738"/>
                  </a:lnTo>
                  <a:lnTo>
                    <a:pt x="1046622" y="231643"/>
                  </a:lnTo>
                  <a:close/>
                  <a:moveTo>
                    <a:pt x="1067262" y="213800"/>
                  </a:moveTo>
                  <a:lnTo>
                    <a:pt x="1061557" y="219869"/>
                  </a:lnTo>
                  <a:lnTo>
                    <a:pt x="1058396" y="222082"/>
                  </a:lnTo>
                  <a:lnTo>
                    <a:pt x="1055362" y="221845"/>
                  </a:lnTo>
                  <a:lnTo>
                    <a:pt x="1055125" y="226159"/>
                  </a:lnTo>
                  <a:lnTo>
                    <a:pt x="1054667" y="228135"/>
                  </a:lnTo>
                  <a:lnTo>
                    <a:pt x="1053497" y="230015"/>
                  </a:lnTo>
                  <a:lnTo>
                    <a:pt x="1065287" y="217656"/>
                  </a:lnTo>
                  <a:lnTo>
                    <a:pt x="1075781" y="211002"/>
                  </a:lnTo>
                  <a:lnTo>
                    <a:pt x="1077646" y="208095"/>
                  </a:lnTo>
                  <a:lnTo>
                    <a:pt x="1079384" y="206578"/>
                  </a:lnTo>
                  <a:lnTo>
                    <a:pt x="1079969" y="205645"/>
                  </a:lnTo>
                  <a:lnTo>
                    <a:pt x="1080427" y="204365"/>
                  </a:lnTo>
                  <a:lnTo>
                    <a:pt x="1077283" y="207273"/>
                  </a:lnTo>
                  <a:lnTo>
                    <a:pt x="1067262" y="213800"/>
                  </a:lnTo>
                  <a:close/>
                  <a:moveTo>
                    <a:pt x="1107500" y="148939"/>
                  </a:moveTo>
                  <a:lnTo>
                    <a:pt x="1107263" y="136580"/>
                  </a:lnTo>
                  <a:lnTo>
                    <a:pt x="1105399" y="130401"/>
                  </a:lnTo>
                  <a:lnTo>
                    <a:pt x="1101321" y="123052"/>
                  </a:lnTo>
                  <a:lnTo>
                    <a:pt x="1100278" y="120018"/>
                  </a:lnTo>
                  <a:lnTo>
                    <a:pt x="1099234" y="116762"/>
                  </a:lnTo>
                  <a:lnTo>
                    <a:pt x="1097354" y="112921"/>
                  </a:lnTo>
                  <a:lnTo>
                    <a:pt x="1094904" y="109650"/>
                  </a:lnTo>
                  <a:lnTo>
                    <a:pt x="1092233" y="108117"/>
                  </a:lnTo>
                  <a:lnTo>
                    <a:pt x="1091300" y="109176"/>
                  </a:lnTo>
                  <a:lnTo>
                    <a:pt x="1092692" y="111847"/>
                  </a:lnTo>
                  <a:lnTo>
                    <a:pt x="1095948" y="116509"/>
                  </a:lnTo>
                  <a:lnTo>
                    <a:pt x="1096880" y="119417"/>
                  </a:lnTo>
                  <a:lnTo>
                    <a:pt x="1102601" y="129927"/>
                  </a:lnTo>
                  <a:lnTo>
                    <a:pt x="1104814" y="136107"/>
                  </a:lnTo>
                  <a:lnTo>
                    <a:pt x="1105746" y="139726"/>
                  </a:lnTo>
                  <a:lnTo>
                    <a:pt x="1105746" y="141464"/>
                  </a:lnTo>
                  <a:lnTo>
                    <a:pt x="1104814" y="145194"/>
                  </a:lnTo>
                  <a:lnTo>
                    <a:pt x="1104702" y="147058"/>
                  </a:lnTo>
                  <a:lnTo>
                    <a:pt x="1105161" y="148813"/>
                  </a:lnTo>
                  <a:lnTo>
                    <a:pt x="1106441" y="151626"/>
                  </a:lnTo>
                  <a:lnTo>
                    <a:pt x="1106899" y="153254"/>
                  </a:lnTo>
                  <a:lnTo>
                    <a:pt x="1107484" y="156747"/>
                  </a:lnTo>
                  <a:lnTo>
                    <a:pt x="1107484" y="162468"/>
                  </a:lnTo>
                  <a:lnTo>
                    <a:pt x="1108180" y="168410"/>
                  </a:lnTo>
                  <a:lnTo>
                    <a:pt x="1108417" y="176218"/>
                  </a:lnTo>
                  <a:lnTo>
                    <a:pt x="1108069" y="178320"/>
                  </a:lnTo>
                  <a:lnTo>
                    <a:pt x="1109112" y="182982"/>
                  </a:lnTo>
                  <a:lnTo>
                    <a:pt x="1106441" y="186490"/>
                  </a:lnTo>
                  <a:lnTo>
                    <a:pt x="1098412" y="191516"/>
                  </a:lnTo>
                  <a:lnTo>
                    <a:pt x="1091395" y="197332"/>
                  </a:lnTo>
                  <a:lnTo>
                    <a:pt x="1090937" y="197569"/>
                  </a:lnTo>
                  <a:lnTo>
                    <a:pt x="1090700" y="197222"/>
                  </a:lnTo>
                  <a:lnTo>
                    <a:pt x="1090463" y="196763"/>
                  </a:lnTo>
                  <a:lnTo>
                    <a:pt x="1090005" y="196526"/>
                  </a:lnTo>
                  <a:lnTo>
                    <a:pt x="1089420" y="196985"/>
                  </a:lnTo>
                  <a:lnTo>
                    <a:pt x="1089309" y="197680"/>
                  </a:lnTo>
                  <a:lnTo>
                    <a:pt x="1089420" y="198502"/>
                  </a:lnTo>
                  <a:lnTo>
                    <a:pt x="1089309" y="198960"/>
                  </a:lnTo>
                  <a:lnTo>
                    <a:pt x="1088851" y="199797"/>
                  </a:lnTo>
                  <a:lnTo>
                    <a:pt x="1088741" y="200604"/>
                  </a:lnTo>
                  <a:lnTo>
                    <a:pt x="1088282" y="201188"/>
                  </a:lnTo>
                  <a:lnTo>
                    <a:pt x="1087112" y="201646"/>
                  </a:lnTo>
                  <a:lnTo>
                    <a:pt x="1086180" y="202579"/>
                  </a:lnTo>
                  <a:lnTo>
                    <a:pt x="1085248" y="203875"/>
                  </a:lnTo>
                  <a:lnTo>
                    <a:pt x="1085248" y="204918"/>
                  </a:lnTo>
                  <a:lnTo>
                    <a:pt x="1086528" y="205029"/>
                  </a:lnTo>
                  <a:lnTo>
                    <a:pt x="1087571" y="204570"/>
                  </a:lnTo>
                  <a:lnTo>
                    <a:pt x="1088851" y="202816"/>
                  </a:lnTo>
                  <a:lnTo>
                    <a:pt x="1089546" y="202215"/>
                  </a:lnTo>
                  <a:lnTo>
                    <a:pt x="1091412" y="201283"/>
                  </a:lnTo>
                  <a:lnTo>
                    <a:pt x="1095726" y="198012"/>
                  </a:lnTo>
                  <a:lnTo>
                    <a:pt x="1098318" y="196968"/>
                  </a:lnTo>
                  <a:lnTo>
                    <a:pt x="1102506" y="193713"/>
                  </a:lnTo>
                  <a:lnTo>
                    <a:pt x="1106457" y="193017"/>
                  </a:lnTo>
                  <a:lnTo>
                    <a:pt x="1107738" y="192559"/>
                  </a:lnTo>
                  <a:lnTo>
                    <a:pt x="1109602" y="190457"/>
                  </a:lnTo>
                  <a:lnTo>
                    <a:pt x="1110297" y="187644"/>
                  </a:lnTo>
                  <a:lnTo>
                    <a:pt x="1110756" y="175285"/>
                  </a:lnTo>
                  <a:lnTo>
                    <a:pt x="1107500" y="148939"/>
                  </a:lnTo>
                  <a:close/>
                  <a:moveTo>
                    <a:pt x="1071925" y="93656"/>
                  </a:moveTo>
                  <a:lnTo>
                    <a:pt x="1069823" y="91443"/>
                  </a:lnTo>
                  <a:lnTo>
                    <a:pt x="1069364" y="90163"/>
                  </a:lnTo>
                  <a:lnTo>
                    <a:pt x="1068432" y="89579"/>
                  </a:lnTo>
                  <a:lnTo>
                    <a:pt x="1067500" y="89121"/>
                  </a:lnTo>
                  <a:lnTo>
                    <a:pt x="1065524" y="88772"/>
                  </a:lnTo>
                  <a:lnTo>
                    <a:pt x="1064481" y="88424"/>
                  </a:lnTo>
                  <a:lnTo>
                    <a:pt x="1063311" y="88077"/>
                  </a:lnTo>
                  <a:lnTo>
                    <a:pt x="1062142" y="88188"/>
                  </a:lnTo>
                  <a:lnTo>
                    <a:pt x="1061099" y="88646"/>
                  </a:lnTo>
                  <a:lnTo>
                    <a:pt x="1060277" y="89816"/>
                  </a:lnTo>
                  <a:lnTo>
                    <a:pt x="1060735" y="90511"/>
                  </a:lnTo>
                  <a:lnTo>
                    <a:pt x="1061667" y="90969"/>
                  </a:lnTo>
                  <a:lnTo>
                    <a:pt x="1062600" y="91665"/>
                  </a:lnTo>
                  <a:lnTo>
                    <a:pt x="1063991" y="93182"/>
                  </a:lnTo>
                  <a:lnTo>
                    <a:pt x="1068416" y="96343"/>
                  </a:lnTo>
                  <a:lnTo>
                    <a:pt x="1069933" y="98555"/>
                  </a:lnTo>
                  <a:lnTo>
                    <a:pt x="1071213" y="101353"/>
                  </a:lnTo>
                  <a:lnTo>
                    <a:pt x="1072636" y="103565"/>
                  </a:lnTo>
                  <a:lnTo>
                    <a:pt x="1074738" y="104260"/>
                  </a:lnTo>
                  <a:lnTo>
                    <a:pt x="1077061" y="103565"/>
                  </a:lnTo>
                  <a:lnTo>
                    <a:pt x="1077298" y="102743"/>
                  </a:lnTo>
                  <a:lnTo>
                    <a:pt x="1076951" y="101226"/>
                  </a:lnTo>
                  <a:lnTo>
                    <a:pt x="1077535" y="98192"/>
                  </a:lnTo>
                  <a:lnTo>
                    <a:pt x="1071925" y="93656"/>
                  </a:lnTo>
                  <a:close/>
                  <a:moveTo>
                    <a:pt x="1085580" y="104040"/>
                  </a:moveTo>
                  <a:lnTo>
                    <a:pt x="1086164" y="104972"/>
                  </a:lnTo>
                  <a:lnTo>
                    <a:pt x="1087207" y="105320"/>
                  </a:lnTo>
                  <a:lnTo>
                    <a:pt x="1089768" y="105778"/>
                  </a:lnTo>
                  <a:lnTo>
                    <a:pt x="1090937" y="106236"/>
                  </a:lnTo>
                  <a:lnTo>
                    <a:pt x="1085090" y="97955"/>
                  </a:lnTo>
                  <a:lnTo>
                    <a:pt x="1082419" y="91886"/>
                  </a:lnTo>
                  <a:lnTo>
                    <a:pt x="1055709" y="60293"/>
                  </a:lnTo>
                  <a:lnTo>
                    <a:pt x="1046859" y="45706"/>
                  </a:lnTo>
                  <a:lnTo>
                    <a:pt x="1041596" y="38942"/>
                  </a:lnTo>
                  <a:lnTo>
                    <a:pt x="1040553" y="36618"/>
                  </a:lnTo>
                  <a:lnTo>
                    <a:pt x="1039510" y="32999"/>
                  </a:lnTo>
                  <a:lnTo>
                    <a:pt x="1038230" y="29965"/>
                  </a:lnTo>
                  <a:lnTo>
                    <a:pt x="1034975" y="24149"/>
                  </a:lnTo>
                  <a:lnTo>
                    <a:pt x="1024354" y="110"/>
                  </a:lnTo>
                  <a:lnTo>
                    <a:pt x="1024243" y="0"/>
                  </a:lnTo>
                  <a:lnTo>
                    <a:pt x="1022505" y="347"/>
                  </a:lnTo>
                  <a:lnTo>
                    <a:pt x="1020877" y="695"/>
                  </a:lnTo>
                  <a:lnTo>
                    <a:pt x="1020988" y="932"/>
                  </a:lnTo>
                  <a:lnTo>
                    <a:pt x="1021098" y="1754"/>
                  </a:lnTo>
                  <a:lnTo>
                    <a:pt x="1023895" y="6780"/>
                  </a:lnTo>
                  <a:lnTo>
                    <a:pt x="1025997" y="11805"/>
                  </a:lnTo>
                  <a:lnTo>
                    <a:pt x="1028558" y="15061"/>
                  </a:lnTo>
                  <a:lnTo>
                    <a:pt x="1029600" y="17622"/>
                  </a:lnTo>
                  <a:lnTo>
                    <a:pt x="1032161" y="21004"/>
                  </a:lnTo>
                  <a:lnTo>
                    <a:pt x="1032999" y="22885"/>
                  </a:lnTo>
                  <a:lnTo>
                    <a:pt x="1036033" y="32684"/>
                  </a:lnTo>
                  <a:lnTo>
                    <a:pt x="1037772" y="36777"/>
                  </a:lnTo>
                  <a:lnTo>
                    <a:pt x="1037534" y="36777"/>
                  </a:lnTo>
                  <a:lnTo>
                    <a:pt x="1037187" y="37124"/>
                  </a:lnTo>
                  <a:lnTo>
                    <a:pt x="1037077" y="37709"/>
                  </a:lnTo>
                  <a:lnTo>
                    <a:pt x="1037661" y="38404"/>
                  </a:lnTo>
                  <a:lnTo>
                    <a:pt x="1039763" y="39921"/>
                  </a:lnTo>
                  <a:lnTo>
                    <a:pt x="1044884" y="45991"/>
                  </a:lnTo>
                  <a:lnTo>
                    <a:pt x="1047238" y="50779"/>
                  </a:lnTo>
                  <a:lnTo>
                    <a:pt x="1050036" y="54857"/>
                  </a:lnTo>
                  <a:lnTo>
                    <a:pt x="1052359" y="59171"/>
                  </a:lnTo>
                  <a:lnTo>
                    <a:pt x="1052596" y="63138"/>
                  </a:lnTo>
                  <a:lnTo>
                    <a:pt x="1052833" y="64181"/>
                  </a:lnTo>
                  <a:lnTo>
                    <a:pt x="1054350" y="66504"/>
                  </a:lnTo>
                  <a:lnTo>
                    <a:pt x="1055630" y="69064"/>
                  </a:lnTo>
                  <a:lnTo>
                    <a:pt x="1057021" y="71404"/>
                  </a:lnTo>
                  <a:lnTo>
                    <a:pt x="1059250" y="72573"/>
                  </a:lnTo>
                  <a:lnTo>
                    <a:pt x="1060419" y="71183"/>
                  </a:lnTo>
                  <a:lnTo>
                    <a:pt x="1061810" y="71767"/>
                  </a:lnTo>
                  <a:lnTo>
                    <a:pt x="1063201" y="73522"/>
                  </a:lnTo>
                  <a:lnTo>
                    <a:pt x="1064370" y="75844"/>
                  </a:lnTo>
                  <a:lnTo>
                    <a:pt x="1061573" y="77361"/>
                  </a:lnTo>
                  <a:lnTo>
                    <a:pt x="1060530" y="77361"/>
                  </a:lnTo>
                  <a:lnTo>
                    <a:pt x="1059139" y="75971"/>
                  </a:lnTo>
                  <a:lnTo>
                    <a:pt x="1059139" y="78768"/>
                  </a:lnTo>
                  <a:lnTo>
                    <a:pt x="1060767" y="80285"/>
                  </a:lnTo>
                  <a:lnTo>
                    <a:pt x="1062869" y="80633"/>
                  </a:lnTo>
                  <a:lnTo>
                    <a:pt x="1064260" y="79243"/>
                  </a:lnTo>
                  <a:lnTo>
                    <a:pt x="1065081" y="79132"/>
                  </a:lnTo>
                  <a:lnTo>
                    <a:pt x="1076161" y="88820"/>
                  </a:lnTo>
                  <a:lnTo>
                    <a:pt x="1078958" y="92423"/>
                  </a:lnTo>
                  <a:lnTo>
                    <a:pt x="1080475" y="97797"/>
                  </a:lnTo>
                  <a:lnTo>
                    <a:pt x="1081755" y="100373"/>
                  </a:lnTo>
                  <a:lnTo>
                    <a:pt x="1084900" y="101542"/>
                  </a:lnTo>
                  <a:lnTo>
                    <a:pt x="1085390" y="102712"/>
                  </a:lnTo>
                  <a:lnTo>
                    <a:pt x="1085580" y="104040"/>
                  </a:lnTo>
                  <a:close/>
                  <a:moveTo>
                    <a:pt x="1009419" y="6637"/>
                  </a:moveTo>
                  <a:lnTo>
                    <a:pt x="1010114" y="8739"/>
                  </a:lnTo>
                  <a:lnTo>
                    <a:pt x="1011047" y="10842"/>
                  </a:lnTo>
                  <a:lnTo>
                    <a:pt x="1013844" y="11190"/>
                  </a:lnTo>
                  <a:lnTo>
                    <a:pt x="1018964" y="10146"/>
                  </a:lnTo>
                  <a:lnTo>
                    <a:pt x="1020150" y="9451"/>
                  </a:lnTo>
                  <a:lnTo>
                    <a:pt x="1019913" y="8408"/>
                  </a:lnTo>
                  <a:lnTo>
                    <a:pt x="1019075" y="7112"/>
                  </a:lnTo>
                  <a:lnTo>
                    <a:pt x="1018380" y="5721"/>
                  </a:lnTo>
                  <a:lnTo>
                    <a:pt x="1017337" y="1628"/>
                  </a:lnTo>
                  <a:lnTo>
                    <a:pt x="1017337" y="1517"/>
                  </a:lnTo>
                  <a:lnTo>
                    <a:pt x="1015124" y="1976"/>
                  </a:lnTo>
                  <a:lnTo>
                    <a:pt x="1013149" y="2434"/>
                  </a:lnTo>
                  <a:lnTo>
                    <a:pt x="1012453" y="3476"/>
                  </a:lnTo>
                  <a:lnTo>
                    <a:pt x="1010936" y="3935"/>
                  </a:lnTo>
                  <a:lnTo>
                    <a:pt x="1010114" y="3003"/>
                  </a:lnTo>
                  <a:lnTo>
                    <a:pt x="1004393" y="4173"/>
                  </a:lnTo>
                  <a:lnTo>
                    <a:pt x="1005436" y="5342"/>
                  </a:lnTo>
                  <a:lnTo>
                    <a:pt x="1009419" y="6637"/>
                  </a:lnTo>
                  <a:close/>
                  <a:moveTo>
                    <a:pt x="1052801" y="143582"/>
                  </a:moveTo>
                  <a:lnTo>
                    <a:pt x="1054904" y="146142"/>
                  </a:lnTo>
                  <a:lnTo>
                    <a:pt x="1057353" y="146964"/>
                  </a:lnTo>
                  <a:lnTo>
                    <a:pt x="1060167" y="144988"/>
                  </a:lnTo>
                  <a:lnTo>
                    <a:pt x="1060514" y="145446"/>
                  </a:lnTo>
                  <a:lnTo>
                    <a:pt x="1060862" y="145794"/>
                  </a:lnTo>
                  <a:lnTo>
                    <a:pt x="1061099" y="146253"/>
                  </a:lnTo>
                  <a:lnTo>
                    <a:pt x="1061336" y="146838"/>
                  </a:lnTo>
                  <a:lnTo>
                    <a:pt x="1060514" y="147295"/>
                  </a:lnTo>
                  <a:lnTo>
                    <a:pt x="1058981" y="148465"/>
                  </a:lnTo>
                  <a:lnTo>
                    <a:pt x="1059234" y="149509"/>
                  </a:lnTo>
                  <a:lnTo>
                    <a:pt x="1063074" y="148576"/>
                  </a:lnTo>
                  <a:lnTo>
                    <a:pt x="1064703" y="147880"/>
                  </a:lnTo>
                  <a:lnTo>
                    <a:pt x="1065872" y="146822"/>
                  </a:lnTo>
                  <a:lnTo>
                    <a:pt x="1065982" y="145889"/>
                  </a:lnTo>
                  <a:lnTo>
                    <a:pt x="1065398" y="144499"/>
                  </a:lnTo>
                  <a:lnTo>
                    <a:pt x="1065287" y="143218"/>
                  </a:lnTo>
                  <a:lnTo>
                    <a:pt x="1066330" y="142523"/>
                  </a:lnTo>
                  <a:lnTo>
                    <a:pt x="1067373" y="142065"/>
                  </a:lnTo>
                  <a:lnTo>
                    <a:pt x="1067958" y="141369"/>
                  </a:lnTo>
                  <a:lnTo>
                    <a:pt x="1068416" y="140548"/>
                  </a:lnTo>
                  <a:lnTo>
                    <a:pt x="1069459" y="136928"/>
                  </a:lnTo>
                  <a:lnTo>
                    <a:pt x="1069001" y="135411"/>
                  </a:lnTo>
                  <a:lnTo>
                    <a:pt x="1065160" y="131681"/>
                  </a:lnTo>
                  <a:lnTo>
                    <a:pt x="1063296" y="129232"/>
                  </a:lnTo>
                  <a:lnTo>
                    <a:pt x="1063059" y="128062"/>
                  </a:lnTo>
                  <a:lnTo>
                    <a:pt x="1065967" y="127129"/>
                  </a:lnTo>
                  <a:lnTo>
                    <a:pt x="1069111" y="126545"/>
                  </a:lnTo>
                  <a:lnTo>
                    <a:pt x="1069349" y="125375"/>
                  </a:lnTo>
                  <a:lnTo>
                    <a:pt x="1068527" y="122103"/>
                  </a:lnTo>
                  <a:lnTo>
                    <a:pt x="1067484" y="120112"/>
                  </a:lnTo>
                  <a:lnTo>
                    <a:pt x="1065160" y="117789"/>
                  </a:lnTo>
                  <a:lnTo>
                    <a:pt x="1064465" y="116398"/>
                  </a:lnTo>
                  <a:lnTo>
                    <a:pt x="1064576" y="113949"/>
                  </a:lnTo>
                  <a:lnTo>
                    <a:pt x="1065160" y="111610"/>
                  </a:lnTo>
                  <a:lnTo>
                    <a:pt x="1065635" y="109160"/>
                  </a:lnTo>
                  <a:lnTo>
                    <a:pt x="1065050" y="106347"/>
                  </a:lnTo>
                  <a:lnTo>
                    <a:pt x="1064228" y="105414"/>
                  </a:lnTo>
                  <a:lnTo>
                    <a:pt x="1061431" y="102743"/>
                  </a:lnTo>
                  <a:lnTo>
                    <a:pt x="1060972" y="100768"/>
                  </a:lnTo>
                  <a:lnTo>
                    <a:pt x="1052912" y="92470"/>
                  </a:lnTo>
                  <a:lnTo>
                    <a:pt x="1048487" y="88978"/>
                  </a:lnTo>
                  <a:lnTo>
                    <a:pt x="1043572" y="87002"/>
                  </a:lnTo>
                  <a:lnTo>
                    <a:pt x="1043809" y="88519"/>
                  </a:lnTo>
                  <a:lnTo>
                    <a:pt x="1043699" y="89911"/>
                  </a:lnTo>
                  <a:lnTo>
                    <a:pt x="1043461" y="91301"/>
                  </a:lnTo>
                  <a:lnTo>
                    <a:pt x="1043003" y="92692"/>
                  </a:lnTo>
                  <a:lnTo>
                    <a:pt x="1044520" y="92345"/>
                  </a:lnTo>
                  <a:lnTo>
                    <a:pt x="1045911" y="92345"/>
                  </a:lnTo>
                  <a:lnTo>
                    <a:pt x="1047333" y="92802"/>
                  </a:lnTo>
                  <a:lnTo>
                    <a:pt x="1048724" y="93624"/>
                  </a:lnTo>
                  <a:lnTo>
                    <a:pt x="1046511" y="95379"/>
                  </a:lnTo>
                  <a:lnTo>
                    <a:pt x="1043699" y="95489"/>
                  </a:lnTo>
                  <a:lnTo>
                    <a:pt x="1040790" y="94904"/>
                  </a:lnTo>
                  <a:lnTo>
                    <a:pt x="1038119" y="94794"/>
                  </a:lnTo>
                  <a:lnTo>
                    <a:pt x="1039163" y="96675"/>
                  </a:lnTo>
                  <a:lnTo>
                    <a:pt x="1040790" y="98429"/>
                  </a:lnTo>
                  <a:lnTo>
                    <a:pt x="1042529" y="99725"/>
                  </a:lnTo>
                  <a:lnTo>
                    <a:pt x="1045326" y="100309"/>
                  </a:lnTo>
                  <a:lnTo>
                    <a:pt x="1045911" y="101353"/>
                  </a:lnTo>
                  <a:lnTo>
                    <a:pt x="1045911" y="102396"/>
                  </a:lnTo>
                  <a:lnTo>
                    <a:pt x="1044868" y="103091"/>
                  </a:lnTo>
                  <a:lnTo>
                    <a:pt x="1044046" y="103091"/>
                  </a:lnTo>
                  <a:lnTo>
                    <a:pt x="1040663" y="102048"/>
                  </a:lnTo>
                  <a:lnTo>
                    <a:pt x="1037408" y="99140"/>
                  </a:lnTo>
                  <a:lnTo>
                    <a:pt x="1035195" y="97607"/>
                  </a:lnTo>
                  <a:lnTo>
                    <a:pt x="1034500" y="98302"/>
                  </a:lnTo>
                  <a:lnTo>
                    <a:pt x="1033805" y="99709"/>
                  </a:lnTo>
                  <a:lnTo>
                    <a:pt x="1030297" y="103438"/>
                  </a:lnTo>
                  <a:lnTo>
                    <a:pt x="1029600" y="104956"/>
                  </a:lnTo>
                  <a:lnTo>
                    <a:pt x="1033821" y="123858"/>
                  </a:lnTo>
                  <a:lnTo>
                    <a:pt x="1034279" y="129105"/>
                  </a:lnTo>
                  <a:lnTo>
                    <a:pt x="1032509" y="142175"/>
                  </a:lnTo>
                  <a:lnTo>
                    <a:pt x="1031687" y="142412"/>
                  </a:lnTo>
                  <a:lnTo>
                    <a:pt x="1030865" y="141369"/>
                  </a:lnTo>
                  <a:lnTo>
                    <a:pt x="1030280" y="140548"/>
                  </a:lnTo>
                  <a:lnTo>
                    <a:pt x="1030043" y="139963"/>
                  </a:lnTo>
                  <a:lnTo>
                    <a:pt x="1030043" y="139504"/>
                  </a:lnTo>
                  <a:lnTo>
                    <a:pt x="1026661" y="141021"/>
                  </a:lnTo>
                  <a:lnTo>
                    <a:pt x="1023405" y="141954"/>
                  </a:lnTo>
                  <a:lnTo>
                    <a:pt x="1020150" y="141369"/>
                  </a:lnTo>
                  <a:lnTo>
                    <a:pt x="1017100" y="137987"/>
                  </a:lnTo>
                  <a:lnTo>
                    <a:pt x="1020039" y="137276"/>
                  </a:lnTo>
                  <a:lnTo>
                    <a:pt x="1024464" y="137861"/>
                  </a:lnTo>
                  <a:lnTo>
                    <a:pt x="1028415" y="137861"/>
                  </a:lnTo>
                  <a:lnTo>
                    <a:pt x="1030043" y="135063"/>
                  </a:lnTo>
                  <a:lnTo>
                    <a:pt x="1029222" y="134715"/>
                  </a:lnTo>
                  <a:lnTo>
                    <a:pt x="1027468" y="133183"/>
                  </a:lnTo>
                  <a:lnTo>
                    <a:pt x="1026424" y="131444"/>
                  </a:lnTo>
                  <a:lnTo>
                    <a:pt x="1027594" y="130275"/>
                  </a:lnTo>
                  <a:lnTo>
                    <a:pt x="1028068" y="129232"/>
                  </a:lnTo>
                  <a:lnTo>
                    <a:pt x="1027136" y="127603"/>
                  </a:lnTo>
                  <a:lnTo>
                    <a:pt x="1025507" y="125976"/>
                  </a:lnTo>
                  <a:lnTo>
                    <a:pt x="1024227" y="125280"/>
                  </a:lnTo>
                  <a:lnTo>
                    <a:pt x="1025160" y="125169"/>
                  </a:lnTo>
                  <a:lnTo>
                    <a:pt x="1023295" y="125407"/>
                  </a:lnTo>
                  <a:lnTo>
                    <a:pt x="1021083" y="125407"/>
                  </a:lnTo>
                  <a:lnTo>
                    <a:pt x="1018964" y="124932"/>
                  </a:lnTo>
                  <a:lnTo>
                    <a:pt x="1017226" y="124237"/>
                  </a:lnTo>
                  <a:lnTo>
                    <a:pt x="1015946" y="122847"/>
                  </a:lnTo>
                  <a:lnTo>
                    <a:pt x="1017463" y="122499"/>
                  </a:lnTo>
                  <a:lnTo>
                    <a:pt x="1021098" y="122973"/>
                  </a:lnTo>
                  <a:lnTo>
                    <a:pt x="1024480" y="121093"/>
                  </a:lnTo>
                  <a:lnTo>
                    <a:pt x="1024243" y="117015"/>
                  </a:lnTo>
                  <a:lnTo>
                    <a:pt x="1021793" y="113048"/>
                  </a:lnTo>
                  <a:lnTo>
                    <a:pt x="1018507" y="111294"/>
                  </a:lnTo>
                  <a:lnTo>
                    <a:pt x="1018269" y="110250"/>
                  </a:lnTo>
                  <a:lnTo>
                    <a:pt x="1020861" y="109081"/>
                  </a:lnTo>
                  <a:lnTo>
                    <a:pt x="1022600" y="106284"/>
                  </a:lnTo>
                  <a:lnTo>
                    <a:pt x="1023532" y="102680"/>
                  </a:lnTo>
                  <a:lnTo>
                    <a:pt x="1023880" y="99187"/>
                  </a:lnTo>
                  <a:lnTo>
                    <a:pt x="1022252" y="99883"/>
                  </a:lnTo>
                  <a:lnTo>
                    <a:pt x="1018269" y="102443"/>
                  </a:lnTo>
                  <a:lnTo>
                    <a:pt x="1018159" y="96959"/>
                  </a:lnTo>
                  <a:lnTo>
                    <a:pt x="1019202" y="95205"/>
                  </a:lnTo>
                  <a:lnTo>
                    <a:pt x="1022252" y="96153"/>
                  </a:lnTo>
                  <a:lnTo>
                    <a:pt x="1022015" y="93577"/>
                  </a:lnTo>
                  <a:lnTo>
                    <a:pt x="1019075" y="91838"/>
                  </a:lnTo>
                  <a:lnTo>
                    <a:pt x="1015235" y="90906"/>
                  </a:lnTo>
                  <a:lnTo>
                    <a:pt x="1012090" y="90795"/>
                  </a:lnTo>
                  <a:lnTo>
                    <a:pt x="1000426" y="94289"/>
                  </a:lnTo>
                  <a:lnTo>
                    <a:pt x="990043" y="99899"/>
                  </a:lnTo>
                  <a:lnTo>
                    <a:pt x="987719" y="102806"/>
                  </a:lnTo>
                  <a:lnTo>
                    <a:pt x="989237" y="104198"/>
                  </a:lnTo>
                  <a:lnTo>
                    <a:pt x="992145" y="105130"/>
                  </a:lnTo>
                  <a:lnTo>
                    <a:pt x="994152" y="106758"/>
                  </a:lnTo>
                  <a:lnTo>
                    <a:pt x="990991" y="107216"/>
                  </a:lnTo>
                  <a:lnTo>
                    <a:pt x="985175" y="105936"/>
                  </a:lnTo>
                  <a:lnTo>
                    <a:pt x="982378" y="106047"/>
                  </a:lnTo>
                  <a:lnTo>
                    <a:pt x="981097" y="106869"/>
                  </a:lnTo>
                  <a:lnTo>
                    <a:pt x="980260" y="108149"/>
                  </a:lnTo>
                  <a:lnTo>
                    <a:pt x="979438" y="108749"/>
                  </a:lnTo>
                  <a:lnTo>
                    <a:pt x="978395" y="107927"/>
                  </a:lnTo>
                  <a:lnTo>
                    <a:pt x="978158" y="107106"/>
                  </a:lnTo>
                  <a:lnTo>
                    <a:pt x="978158" y="105715"/>
                  </a:lnTo>
                  <a:lnTo>
                    <a:pt x="978048" y="104087"/>
                  </a:lnTo>
                  <a:lnTo>
                    <a:pt x="977226" y="102696"/>
                  </a:lnTo>
                  <a:lnTo>
                    <a:pt x="972800" y="102348"/>
                  </a:lnTo>
                  <a:lnTo>
                    <a:pt x="966495" y="105145"/>
                  </a:lnTo>
                  <a:lnTo>
                    <a:pt x="960441" y="109239"/>
                  </a:lnTo>
                  <a:lnTo>
                    <a:pt x="957059" y="112621"/>
                  </a:lnTo>
                  <a:lnTo>
                    <a:pt x="956127" y="112859"/>
                  </a:lnTo>
                  <a:lnTo>
                    <a:pt x="952618" y="112511"/>
                  </a:lnTo>
                  <a:lnTo>
                    <a:pt x="935360" y="116114"/>
                  </a:lnTo>
                  <a:lnTo>
                    <a:pt x="935123" y="115071"/>
                  </a:lnTo>
                  <a:lnTo>
                    <a:pt x="938157" y="107943"/>
                  </a:lnTo>
                  <a:lnTo>
                    <a:pt x="938394" y="105620"/>
                  </a:lnTo>
                  <a:lnTo>
                    <a:pt x="936530" y="105730"/>
                  </a:lnTo>
                  <a:lnTo>
                    <a:pt x="935834" y="104561"/>
                  </a:lnTo>
                  <a:lnTo>
                    <a:pt x="935486" y="102696"/>
                  </a:lnTo>
                  <a:lnTo>
                    <a:pt x="934791" y="100958"/>
                  </a:lnTo>
                  <a:lnTo>
                    <a:pt x="933511" y="99914"/>
                  </a:lnTo>
                  <a:lnTo>
                    <a:pt x="932231" y="99092"/>
                  </a:lnTo>
                  <a:lnTo>
                    <a:pt x="930950" y="97923"/>
                  </a:lnTo>
                  <a:lnTo>
                    <a:pt x="929212" y="93719"/>
                  </a:lnTo>
                  <a:lnTo>
                    <a:pt x="926747" y="90685"/>
                  </a:lnTo>
                  <a:lnTo>
                    <a:pt x="926052" y="89057"/>
                  </a:lnTo>
                  <a:lnTo>
                    <a:pt x="923950" y="78911"/>
                  </a:lnTo>
                  <a:lnTo>
                    <a:pt x="923838" y="75655"/>
                  </a:lnTo>
                  <a:lnTo>
                    <a:pt x="924423" y="72620"/>
                  </a:lnTo>
                  <a:lnTo>
                    <a:pt x="925814" y="69349"/>
                  </a:lnTo>
                  <a:lnTo>
                    <a:pt x="927442" y="66900"/>
                  </a:lnTo>
                  <a:lnTo>
                    <a:pt x="927901" y="65508"/>
                  </a:lnTo>
                  <a:lnTo>
                    <a:pt x="927789" y="63407"/>
                  </a:lnTo>
                  <a:lnTo>
                    <a:pt x="926968" y="62127"/>
                  </a:lnTo>
                  <a:lnTo>
                    <a:pt x="924170" y="60025"/>
                  </a:lnTo>
                  <a:lnTo>
                    <a:pt x="923001" y="58396"/>
                  </a:lnTo>
                  <a:lnTo>
                    <a:pt x="926035" y="58855"/>
                  </a:lnTo>
                  <a:lnTo>
                    <a:pt x="928738" y="59898"/>
                  </a:lnTo>
                  <a:lnTo>
                    <a:pt x="930366" y="62474"/>
                  </a:lnTo>
                  <a:lnTo>
                    <a:pt x="930128" y="66900"/>
                  </a:lnTo>
                  <a:lnTo>
                    <a:pt x="929544" y="68527"/>
                  </a:lnTo>
                  <a:lnTo>
                    <a:pt x="928121" y="70977"/>
                  </a:lnTo>
                  <a:lnTo>
                    <a:pt x="927884" y="72715"/>
                  </a:lnTo>
                  <a:lnTo>
                    <a:pt x="927537" y="79938"/>
                  </a:lnTo>
                  <a:lnTo>
                    <a:pt x="929196" y="83794"/>
                  </a:lnTo>
                  <a:lnTo>
                    <a:pt x="933511" y="90100"/>
                  </a:lnTo>
                  <a:lnTo>
                    <a:pt x="937115" y="98034"/>
                  </a:lnTo>
                  <a:lnTo>
                    <a:pt x="940149" y="100262"/>
                  </a:lnTo>
                  <a:lnTo>
                    <a:pt x="943088" y="99567"/>
                  </a:lnTo>
                  <a:lnTo>
                    <a:pt x="944369" y="95584"/>
                  </a:lnTo>
                  <a:lnTo>
                    <a:pt x="945886" y="96533"/>
                  </a:lnTo>
                  <a:lnTo>
                    <a:pt x="950548" y="101432"/>
                  </a:lnTo>
                  <a:lnTo>
                    <a:pt x="952176" y="101779"/>
                  </a:lnTo>
                  <a:lnTo>
                    <a:pt x="954499" y="101432"/>
                  </a:lnTo>
                  <a:lnTo>
                    <a:pt x="958719" y="100262"/>
                  </a:lnTo>
                  <a:lnTo>
                    <a:pt x="961627" y="98729"/>
                  </a:lnTo>
                  <a:lnTo>
                    <a:pt x="965230" y="96058"/>
                  </a:lnTo>
                  <a:lnTo>
                    <a:pt x="968628" y="92550"/>
                  </a:lnTo>
                  <a:lnTo>
                    <a:pt x="970604" y="88946"/>
                  </a:lnTo>
                  <a:lnTo>
                    <a:pt x="969324" y="89184"/>
                  </a:lnTo>
                  <a:lnTo>
                    <a:pt x="968976" y="89294"/>
                  </a:lnTo>
                  <a:lnTo>
                    <a:pt x="968628" y="88124"/>
                  </a:lnTo>
                  <a:lnTo>
                    <a:pt x="970493" y="86607"/>
                  </a:lnTo>
                  <a:lnTo>
                    <a:pt x="982631" y="81819"/>
                  </a:lnTo>
                  <a:lnTo>
                    <a:pt x="982283" y="80649"/>
                  </a:lnTo>
                  <a:lnTo>
                    <a:pt x="979817" y="80649"/>
                  </a:lnTo>
                  <a:lnTo>
                    <a:pt x="976087" y="79827"/>
                  </a:lnTo>
                  <a:lnTo>
                    <a:pt x="972484" y="78547"/>
                  </a:lnTo>
                  <a:lnTo>
                    <a:pt x="970856" y="77267"/>
                  </a:lnTo>
                  <a:lnTo>
                    <a:pt x="969924" y="76097"/>
                  </a:lnTo>
                  <a:lnTo>
                    <a:pt x="964898" y="74580"/>
                  </a:lnTo>
                  <a:lnTo>
                    <a:pt x="963729" y="73648"/>
                  </a:lnTo>
                  <a:lnTo>
                    <a:pt x="962449" y="72352"/>
                  </a:lnTo>
                  <a:lnTo>
                    <a:pt x="959999" y="69080"/>
                  </a:lnTo>
                  <a:lnTo>
                    <a:pt x="962559" y="70139"/>
                  </a:lnTo>
                  <a:lnTo>
                    <a:pt x="965230" y="71656"/>
                  </a:lnTo>
                  <a:lnTo>
                    <a:pt x="967680" y="72478"/>
                  </a:lnTo>
                  <a:lnTo>
                    <a:pt x="969560" y="71546"/>
                  </a:lnTo>
                  <a:lnTo>
                    <a:pt x="972358" y="74359"/>
                  </a:lnTo>
                  <a:lnTo>
                    <a:pt x="976309" y="75876"/>
                  </a:lnTo>
                  <a:lnTo>
                    <a:pt x="990659" y="78784"/>
                  </a:lnTo>
                  <a:lnTo>
                    <a:pt x="993820" y="78784"/>
                  </a:lnTo>
                  <a:lnTo>
                    <a:pt x="996728" y="77504"/>
                  </a:lnTo>
                  <a:lnTo>
                    <a:pt x="996618" y="76571"/>
                  </a:lnTo>
                  <a:lnTo>
                    <a:pt x="993820" y="75054"/>
                  </a:lnTo>
                  <a:lnTo>
                    <a:pt x="988099" y="69807"/>
                  </a:lnTo>
                  <a:lnTo>
                    <a:pt x="986471" y="68859"/>
                  </a:lnTo>
                  <a:lnTo>
                    <a:pt x="985191" y="68622"/>
                  </a:lnTo>
                  <a:lnTo>
                    <a:pt x="983800" y="67927"/>
                  </a:lnTo>
                  <a:lnTo>
                    <a:pt x="982520" y="66757"/>
                  </a:lnTo>
                  <a:lnTo>
                    <a:pt x="981698" y="65477"/>
                  </a:lnTo>
                  <a:lnTo>
                    <a:pt x="981113" y="63375"/>
                  </a:lnTo>
                  <a:lnTo>
                    <a:pt x="981935" y="63375"/>
                  </a:lnTo>
                  <a:lnTo>
                    <a:pt x="984258" y="64892"/>
                  </a:lnTo>
                  <a:lnTo>
                    <a:pt x="988447" y="66868"/>
                  </a:lnTo>
                  <a:lnTo>
                    <a:pt x="989616" y="67105"/>
                  </a:lnTo>
                  <a:lnTo>
                    <a:pt x="990659" y="67800"/>
                  </a:lnTo>
                  <a:lnTo>
                    <a:pt x="993457" y="70834"/>
                  </a:lnTo>
                  <a:lnTo>
                    <a:pt x="997898" y="72352"/>
                  </a:lnTo>
                  <a:lnTo>
                    <a:pt x="999288" y="72589"/>
                  </a:lnTo>
                  <a:lnTo>
                    <a:pt x="1000569" y="72478"/>
                  </a:lnTo>
                  <a:lnTo>
                    <a:pt x="1004409" y="71435"/>
                  </a:lnTo>
                  <a:lnTo>
                    <a:pt x="1004172" y="70503"/>
                  </a:lnTo>
                  <a:lnTo>
                    <a:pt x="1003350" y="70740"/>
                  </a:lnTo>
                  <a:lnTo>
                    <a:pt x="1003113" y="69570"/>
                  </a:lnTo>
                  <a:lnTo>
                    <a:pt x="1007554" y="68180"/>
                  </a:lnTo>
                  <a:lnTo>
                    <a:pt x="1008834" y="67358"/>
                  </a:lnTo>
                  <a:lnTo>
                    <a:pt x="1011157" y="65034"/>
                  </a:lnTo>
                  <a:lnTo>
                    <a:pt x="1011742" y="63754"/>
                  </a:lnTo>
                  <a:lnTo>
                    <a:pt x="1010225" y="63644"/>
                  </a:lnTo>
                  <a:lnTo>
                    <a:pt x="1008597" y="63185"/>
                  </a:lnTo>
                  <a:lnTo>
                    <a:pt x="1006590" y="59803"/>
                  </a:lnTo>
                  <a:lnTo>
                    <a:pt x="1003208" y="58871"/>
                  </a:lnTo>
                  <a:lnTo>
                    <a:pt x="1001469" y="57354"/>
                  </a:lnTo>
                  <a:lnTo>
                    <a:pt x="998798" y="54082"/>
                  </a:lnTo>
                  <a:lnTo>
                    <a:pt x="996586" y="52691"/>
                  </a:lnTo>
                  <a:lnTo>
                    <a:pt x="993646" y="51174"/>
                  </a:lnTo>
                  <a:lnTo>
                    <a:pt x="990501" y="50131"/>
                  </a:lnTo>
                  <a:lnTo>
                    <a:pt x="987593" y="50020"/>
                  </a:lnTo>
                  <a:lnTo>
                    <a:pt x="987008" y="49325"/>
                  </a:lnTo>
                  <a:lnTo>
                    <a:pt x="987245" y="47350"/>
                  </a:lnTo>
                  <a:lnTo>
                    <a:pt x="987941" y="45247"/>
                  </a:lnTo>
                  <a:lnTo>
                    <a:pt x="988984" y="44204"/>
                  </a:lnTo>
                  <a:lnTo>
                    <a:pt x="990611" y="44315"/>
                  </a:lnTo>
                  <a:lnTo>
                    <a:pt x="990849" y="45358"/>
                  </a:lnTo>
                  <a:lnTo>
                    <a:pt x="990264" y="46638"/>
                  </a:lnTo>
                  <a:lnTo>
                    <a:pt x="989221" y="47460"/>
                  </a:lnTo>
                  <a:lnTo>
                    <a:pt x="996238" y="47918"/>
                  </a:lnTo>
                  <a:lnTo>
                    <a:pt x="998450" y="48614"/>
                  </a:lnTo>
                  <a:lnTo>
                    <a:pt x="1001485" y="50242"/>
                  </a:lnTo>
                  <a:lnTo>
                    <a:pt x="1004156" y="52344"/>
                  </a:lnTo>
                  <a:lnTo>
                    <a:pt x="1005325" y="52928"/>
                  </a:lnTo>
                  <a:lnTo>
                    <a:pt x="1007791" y="53039"/>
                  </a:lnTo>
                  <a:lnTo>
                    <a:pt x="1008961" y="53624"/>
                  </a:lnTo>
                  <a:lnTo>
                    <a:pt x="1012912" y="57591"/>
                  </a:lnTo>
                  <a:lnTo>
                    <a:pt x="1015583" y="59345"/>
                  </a:lnTo>
                  <a:lnTo>
                    <a:pt x="1018380" y="59693"/>
                  </a:lnTo>
                  <a:lnTo>
                    <a:pt x="1021083" y="59456"/>
                  </a:lnTo>
                  <a:lnTo>
                    <a:pt x="1030391" y="60278"/>
                  </a:lnTo>
                  <a:lnTo>
                    <a:pt x="1030154" y="59218"/>
                  </a:lnTo>
                  <a:lnTo>
                    <a:pt x="1028178" y="58871"/>
                  </a:lnTo>
                  <a:lnTo>
                    <a:pt x="1026076" y="58049"/>
                  </a:lnTo>
                  <a:lnTo>
                    <a:pt x="1022236" y="55583"/>
                  </a:lnTo>
                  <a:lnTo>
                    <a:pt x="1023627" y="54193"/>
                  </a:lnTo>
                  <a:lnTo>
                    <a:pt x="1022932" y="51869"/>
                  </a:lnTo>
                  <a:lnTo>
                    <a:pt x="1021414" y="49199"/>
                  </a:lnTo>
                  <a:lnTo>
                    <a:pt x="1019059" y="43699"/>
                  </a:lnTo>
                  <a:lnTo>
                    <a:pt x="1017669" y="42530"/>
                  </a:lnTo>
                  <a:lnTo>
                    <a:pt x="1016041" y="41833"/>
                  </a:lnTo>
                  <a:lnTo>
                    <a:pt x="1014413" y="39732"/>
                  </a:lnTo>
                  <a:lnTo>
                    <a:pt x="1016863" y="39384"/>
                  </a:lnTo>
                  <a:lnTo>
                    <a:pt x="1018964" y="40079"/>
                  </a:lnTo>
                  <a:lnTo>
                    <a:pt x="1022947" y="42292"/>
                  </a:lnTo>
                  <a:lnTo>
                    <a:pt x="1021904" y="45453"/>
                  </a:lnTo>
                  <a:lnTo>
                    <a:pt x="1022837" y="46623"/>
                  </a:lnTo>
                  <a:lnTo>
                    <a:pt x="1024812" y="47081"/>
                  </a:lnTo>
                  <a:lnTo>
                    <a:pt x="1026914" y="47903"/>
                  </a:lnTo>
                  <a:lnTo>
                    <a:pt x="1027499" y="48835"/>
                  </a:lnTo>
                  <a:lnTo>
                    <a:pt x="1028083" y="51047"/>
                  </a:lnTo>
                  <a:lnTo>
                    <a:pt x="1028542" y="51980"/>
                  </a:lnTo>
                  <a:lnTo>
                    <a:pt x="1029475" y="52565"/>
                  </a:lnTo>
                  <a:lnTo>
                    <a:pt x="1032730" y="54303"/>
                  </a:lnTo>
                  <a:lnTo>
                    <a:pt x="1034848" y="56405"/>
                  </a:lnTo>
                  <a:lnTo>
                    <a:pt x="1035891" y="58049"/>
                  </a:lnTo>
                  <a:lnTo>
                    <a:pt x="1036587" y="59440"/>
                  </a:lnTo>
                  <a:lnTo>
                    <a:pt x="1036476" y="60736"/>
                  </a:lnTo>
                  <a:lnTo>
                    <a:pt x="1036239" y="62127"/>
                  </a:lnTo>
                  <a:lnTo>
                    <a:pt x="1036349" y="63517"/>
                  </a:lnTo>
                  <a:lnTo>
                    <a:pt x="1037282" y="64798"/>
                  </a:lnTo>
                  <a:lnTo>
                    <a:pt x="1041470" y="68638"/>
                  </a:lnTo>
                  <a:lnTo>
                    <a:pt x="1044030" y="70519"/>
                  </a:lnTo>
                  <a:lnTo>
                    <a:pt x="1046385" y="71103"/>
                  </a:lnTo>
                  <a:lnTo>
                    <a:pt x="1048487" y="69697"/>
                  </a:lnTo>
                  <a:lnTo>
                    <a:pt x="1047318" y="67137"/>
                  </a:lnTo>
                  <a:lnTo>
                    <a:pt x="1044852" y="64102"/>
                  </a:lnTo>
                  <a:lnTo>
                    <a:pt x="1043224" y="61305"/>
                  </a:lnTo>
                  <a:lnTo>
                    <a:pt x="1042181" y="59076"/>
                  </a:lnTo>
                  <a:lnTo>
                    <a:pt x="1031561" y="42861"/>
                  </a:lnTo>
                  <a:lnTo>
                    <a:pt x="1030628" y="40996"/>
                  </a:lnTo>
                  <a:lnTo>
                    <a:pt x="1029237" y="38784"/>
                  </a:lnTo>
                  <a:lnTo>
                    <a:pt x="1023880" y="33410"/>
                  </a:lnTo>
                  <a:lnTo>
                    <a:pt x="1022252" y="31308"/>
                  </a:lnTo>
                  <a:lnTo>
                    <a:pt x="1021319" y="24196"/>
                  </a:lnTo>
                  <a:lnTo>
                    <a:pt x="1020150" y="20103"/>
                  </a:lnTo>
                  <a:lnTo>
                    <a:pt x="1018617" y="20561"/>
                  </a:lnTo>
                  <a:lnTo>
                    <a:pt x="1018380" y="23833"/>
                  </a:lnTo>
                  <a:lnTo>
                    <a:pt x="1017922" y="25808"/>
                  </a:lnTo>
                  <a:lnTo>
                    <a:pt x="1017463" y="25808"/>
                  </a:lnTo>
                  <a:lnTo>
                    <a:pt x="1018048" y="27326"/>
                  </a:lnTo>
                  <a:lnTo>
                    <a:pt x="1018870" y="28368"/>
                  </a:lnTo>
                  <a:lnTo>
                    <a:pt x="1019944" y="29412"/>
                  </a:lnTo>
                  <a:lnTo>
                    <a:pt x="1021335" y="30455"/>
                  </a:lnTo>
                  <a:lnTo>
                    <a:pt x="1018285" y="29175"/>
                  </a:lnTo>
                  <a:lnTo>
                    <a:pt x="1014334" y="25919"/>
                  </a:lnTo>
                  <a:lnTo>
                    <a:pt x="1012011" y="22537"/>
                  </a:lnTo>
                  <a:lnTo>
                    <a:pt x="1013986" y="21019"/>
                  </a:lnTo>
                  <a:lnTo>
                    <a:pt x="1010841" y="19850"/>
                  </a:lnTo>
                  <a:lnTo>
                    <a:pt x="1007586" y="17859"/>
                  </a:lnTo>
                  <a:lnTo>
                    <a:pt x="1004772" y="15299"/>
                  </a:lnTo>
                  <a:lnTo>
                    <a:pt x="1003145" y="12501"/>
                  </a:lnTo>
                  <a:lnTo>
                    <a:pt x="1002686" y="9941"/>
                  </a:lnTo>
                  <a:lnTo>
                    <a:pt x="1002686" y="6907"/>
                  </a:lnTo>
                  <a:lnTo>
                    <a:pt x="1002338" y="5041"/>
                  </a:lnTo>
                  <a:lnTo>
                    <a:pt x="1002101" y="4678"/>
                  </a:lnTo>
                  <a:lnTo>
                    <a:pt x="998845" y="5390"/>
                  </a:lnTo>
                  <a:lnTo>
                    <a:pt x="980513" y="9356"/>
                  </a:lnTo>
                  <a:lnTo>
                    <a:pt x="958829" y="13781"/>
                  </a:lnTo>
                  <a:lnTo>
                    <a:pt x="937130" y="18222"/>
                  </a:lnTo>
                  <a:lnTo>
                    <a:pt x="915431" y="22663"/>
                  </a:lnTo>
                  <a:lnTo>
                    <a:pt x="893637" y="27089"/>
                  </a:lnTo>
                  <a:lnTo>
                    <a:pt x="871937" y="31403"/>
                  </a:lnTo>
                  <a:lnTo>
                    <a:pt x="850254" y="35718"/>
                  </a:lnTo>
                  <a:lnTo>
                    <a:pt x="828554" y="40032"/>
                  </a:lnTo>
                  <a:lnTo>
                    <a:pt x="806729" y="44347"/>
                  </a:lnTo>
                  <a:lnTo>
                    <a:pt x="785046" y="48550"/>
                  </a:lnTo>
                  <a:lnTo>
                    <a:pt x="763346" y="52739"/>
                  </a:lnTo>
                  <a:lnTo>
                    <a:pt x="741521" y="56942"/>
                  </a:lnTo>
                  <a:lnTo>
                    <a:pt x="719726" y="61036"/>
                  </a:lnTo>
                  <a:lnTo>
                    <a:pt x="698027" y="65113"/>
                  </a:lnTo>
                  <a:lnTo>
                    <a:pt x="676201" y="69191"/>
                  </a:lnTo>
                  <a:lnTo>
                    <a:pt x="654518" y="73158"/>
                  </a:lnTo>
                  <a:lnTo>
                    <a:pt x="632693" y="77125"/>
                  </a:lnTo>
                  <a:lnTo>
                    <a:pt x="610867" y="81076"/>
                  </a:lnTo>
                  <a:lnTo>
                    <a:pt x="589073" y="85043"/>
                  </a:lnTo>
                  <a:lnTo>
                    <a:pt x="567247" y="88899"/>
                  </a:lnTo>
                  <a:lnTo>
                    <a:pt x="545437" y="92740"/>
                  </a:lnTo>
                  <a:lnTo>
                    <a:pt x="523611" y="96596"/>
                  </a:lnTo>
                  <a:lnTo>
                    <a:pt x="501817" y="100325"/>
                  </a:lnTo>
                  <a:lnTo>
                    <a:pt x="479991" y="104055"/>
                  </a:lnTo>
                  <a:lnTo>
                    <a:pt x="458166" y="107785"/>
                  </a:lnTo>
                  <a:lnTo>
                    <a:pt x="436372" y="111530"/>
                  </a:lnTo>
                  <a:lnTo>
                    <a:pt x="414546" y="115150"/>
                  </a:lnTo>
                  <a:lnTo>
                    <a:pt x="392610" y="118642"/>
                  </a:lnTo>
                  <a:lnTo>
                    <a:pt x="370815" y="122262"/>
                  </a:lnTo>
                  <a:lnTo>
                    <a:pt x="348990" y="125881"/>
                  </a:lnTo>
                  <a:lnTo>
                    <a:pt x="327054" y="129263"/>
                  </a:lnTo>
                  <a:lnTo>
                    <a:pt x="305259" y="132756"/>
                  </a:lnTo>
                  <a:lnTo>
                    <a:pt x="302462" y="133214"/>
                  </a:lnTo>
                  <a:lnTo>
                    <a:pt x="301514" y="133103"/>
                  </a:lnTo>
                  <a:lnTo>
                    <a:pt x="300929" y="132756"/>
                  </a:lnTo>
                  <a:lnTo>
                    <a:pt x="299886" y="131128"/>
                  </a:lnTo>
                  <a:lnTo>
                    <a:pt x="295572" y="141859"/>
                  </a:lnTo>
                  <a:lnTo>
                    <a:pt x="294987" y="145241"/>
                  </a:lnTo>
                  <a:lnTo>
                    <a:pt x="295335" y="145936"/>
                  </a:lnTo>
                  <a:lnTo>
                    <a:pt x="297784" y="149319"/>
                  </a:lnTo>
                  <a:lnTo>
                    <a:pt x="298021" y="150709"/>
                  </a:lnTo>
                  <a:lnTo>
                    <a:pt x="296978" y="156778"/>
                  </a:lnTo>
                  <a:lnTo>
                    <a:pt x="294876" y="163779"/>
                  </a:lnTo>
                  <a:lnTo>
                    <a:pt x="294639" y="165297"/>
                  </a:lnTo>
                  <a:lnTo>
                    <a:pt x="294639" y="166340"/>
                  </a:lnTo>
                  <a:lnTo>
                    <a:pt x="294987" y="166925"/>
                  </a:lnTo>
                  <a:lnTo>
                    <a:pt x="296725" y="169374"/>
                  </a:lnTo>
                  <a:lnTo>
                    <a:pt x="298827" y="171476"/>
                  </a:lnTo>
                  <a:lnTo>
                    <a:pt x="299286" y="172172"/>
                  </a:lnTo>
                  <a:lnTo>
                    <a:pt x="299744" y="172867"/>
                  </a:lnTo>
                  <a:lnTo>
                    <a:pt x="299506" y="173467"/>
                  </a:lnTo>
                  <a:lnTo>
                    <a:pt x="298922" y="173705"/>
                  </a:lnTo>
                  <a:lnTo>
                    <a:pt x="294971" y="173815"/>
                  </a:lnTo>
                  <a:lnTo>
                    <a:pt x="287970" y="172645"/>
                  </a:lnTo>
                  <a:lnTo>
                    <a:pt x="287385" y="172757"/>
                  </a:lnTo>
                  <a:lnTo>
                    <a:pt x="286800" y="173104"/>
                  </a:lnTo>
                  <a:lnTo>
                    <a:pt x="278076" y="181275"/>
                  </a:lnTo>
                  <a:lnTo>
                    <a:pt x="275136" y="184657"/>
                  </a:lnTo>
                  <a:lnTo>
                    <a:pt x="274678" y="185352"/>
                  </a:lnTo>
                  <a:lnTo>
                    <a:pt x="266065" y="211240"/>
                  </a:lnTo>
                  <a:lnTo>
                    <a:pt x="265243" y="212757"/>
                  </a:lnTo>
                  <a:lnTo>
                    <a:pt x="264200" y="214038"/>
                  </a:lnTo>
                  <a:lnTo>
                    <a:pt x="263031" y="214859"/>
                  </a:lnTo>
                  <a:lnTo>
                    <a:pt x="261261" y="216961"/>
                  </a:lnTo>
                  <a:lnTo>
                    <a:pt x="260217" y="218004"/>
                  </a:lnTo>
                  <a:lnTo>
                    <a:pt x="259174" y="218589"/>
                  </a:lnTo>
                  <a:lnTo>
                    <a:pt x="258352" y="218826"/>
                  </a:lnTo>
                  <a:lnTo>
                    <a:pt x="257309" y="218826"/>
                  </a:lnTo>
                  <a:lnTo>
                    <a:pt x="255334" y="218589"/>
                  </a:lnTo>
                  <a:lnTo>
                    <a:pt x="254401" y="218352"/>
                  </a:lnTo>
                  <a:lnTo>
                    <a:pt x="253706" y="218004"/>
                  </a:lnTo>
                  <a:lnTo>
                    <a:pt x="253010" y="217656"/>
                  </a:lnTo>
                  <a:lnTo>
                    <a:pt x="252425" y="217072"/>
                  </a:lnTo>
                  <a:lnTo>
                    <a:pt x="252078" y="216487"/>
                  </a:lnTo>
                  <a:lnTo>
                    <a:pt x="251841" y="215792"/>
                  </a:lnTo>
                  <a:lnTo>
                    <a:pt x="251604" y="214970"/>
                  </a:lnTo>
                  <a:lnTo>
                    <a:pt x="251256" y="214274"/>
                  </a:lnTo>
                  <a:lnTo>
                    <a:pt x="250908" y="213689"/>
                  </a:lnTo>
                  <a:lnTo>
                    <a:pt x="250450" y="213231"/>
                  </a:lnTo>
                  <a:lnTo>
                    <a:pt x="249866" y="212883"/>
                  </a:lnTo>
                  <a:lnTo>
                    <a:pt x="249139" y="212646"/>
                  </a:lnTo>
                  <a:lnTo>
                    <a:pt x="248317" y="212646"/>
                  </a:lnTo>
                  <a:lnTo>
                    <a:pt x="246562" y="212883"/>
                  </a:lnTo>
                  <a:lnTo>
                    <a:pt x="245630" y="212883"/>
                  </a:lnTo>
                  <a:lnTo>
                    <a:pt x="244935" y="212646"/>
                  </a:lnTo>
                  <a:lnTo>
                    <a:pt x="243654" y="211935"/>
                  </a:lnTo>
                  <a:lnTo>
                    <a:pt x="242959" y="211824"/>
                  </a:lnTo>
                  <a:lnTo>
                    <a:pt x="242501" y="211935"/>
                  </a:lnTo>
                  <a:lnTo>
                    <a:pt x="241805" y="212172"/>
                  </a:lnTo>
                  <a:lnTo>
                    <a:pt x="240525" y="212994"/>
                  </a:lnTo>
                  <a:lnTo>
                    <a:pt x="237032" y="216502"/>
                  </a:lnTo>
                  <a:lnTo>
                    <a:pt x="236432" y="216961"/>
                  </a:lnTo>
                  <a:lnTo>
                    <a:pt x="233761" y="217309"/>
                  </a:lnTo>
                  <a:lnTo>
                    <a:pt x="232718" y="217546"/>
                  </a:lnTo>
                  <a:lnTo>
                    <a:pt x="229810" y="219648"/>
                  </a:lnTo>
                  <a:lnTo>
                    <a:pt x="225621" y="221513"/>
                  </a:lnTo>
                  <a:lnTo>
                    <a:pt x="224452" y="222208"/>
                  </a:lnTo>
                  <a:lnTo>
                    <a:pt x="222572" y="223599"/>
                  </a:lnTo>
                  <a:lnTo>
                    <a:pt x="220596" y="225701"/>
                  </a:lnTo>
                  <a:lnTo>
                    <a:pt x="216992" y="230948"/>
                  </a:lnTo>
                  <a:lnTo>
                    <a:pt x="215950" y="232923"/>
                  </a:lnTo>
                  <a:lnTo>
                    <a:pt x="214906" y="236874"/>
                  </a:lnTo>
                  <a:lnTo>
                    <a:pt x="214558" y="237918"/>
                  </a:lnTo>
                  <a:lnTo>
                    <a:pt x="212694" y="241300"/>
                  </a:lnTo>
                  <a:lnTo>
                    <a:pt x="211872" y="242469"/>
                  </a:lnTo>
                  <a:lnTo>
                    <a:pt x="211177" y="243291"/>
                  </a:lnTo>
                  <a:lnTo>
                    <a:pt x="210718" y="243749"/>
                  </a:lnTo>
                  <a:lnTo>
                    <a:pt x="210228" y="244097"/>
                  </a:lnTo>
                  <a:lnTo>
                    <a:pt x="204982" y="248633"/>
                  </a:lnTo>
                  <a:lnTo>
                    <a:pt x="203938" y="249328"/>
                  </a:lnTo>
                  <a:lnTo>
                    <a:pt x="203117" y="249676"/>
                  </a:lnTo>
                  <a:lnTo>
                    <a:pt x="202295" y="249786"/>
                  </a:lnTo>
                  <a:lnTo>
                    <a:pt x="201473" y="249676"/>
                  </a:lnTo>
                  <a:lnTo>
                    <a:pt x="200651" y="249439"/>
                  </a:lnTo>
                  <a:lnTo>
                    <a:pt x="199956" y="249091"/>
                  </a:lnTo>
                  <a:lnTo>
                    <a:pt x="199260" y="248506"/>
                  </a:lnTo>
                  <a:lnTo>
                    <a:pt x="198802" y="248048"/>
                  </a:lnTo>
                  <a:lnTo>
                    <a:pt x="198344" y="247463"/>
                  </a:lnTo>
                  <a:lnTo>
                    <a:pt x="197269" y="245488"/>
                  </a:lnTo>
                  <a:lnTo>
                    <a:pt x="197032" y="244666"/>
                  </a:lnTo>
                  <a:lnTo>
                    <a:pt x="196921" y="243733"/>
                  </a:lnTo>
                  <a:lnTo>
                    <a:pt x="197032" y="242564"/>
                  </a:lnTo>
                  <a:lnTo>
                    <a:pt x="197411" y="240462"/>
                  </a:lnTo>
                  <a:lnTo>
                    <a:pt x="197522" y="239767"/>
                  </a:lnTo>
                  <a:lnTo>
                    <a:pt x="197411" y="239308"/>
                  </a:lnTo>
                  <a:lnTo>
                    <a:pt x="197158" y="238960"/>
                  </a:lnTo>
                  <a:lnTo>
                    <a:pt x="194598" y="236274"/>
                  </a:lnTo>
                  <a:lnTo>
                    <a:pt x="194013" y="235926"/>
                  </a:lnTo>
                  <a:lnTo>
                    <a:pt x="193081" y="235815"/>
                  </a:lnTo>
                  <a:lnTo>
                    <a:pt x="191912" y="236274"/>
                  </a:lnTo>
                  <a:lnTo>
                    <a:pt x="186443" y="240240"/>
                  </a:lnTo>
                  <a:lnTo>
                    <a:pt x="183503" y="241884"/>
                  </a:lnTo>
                  <a:lnTo>
                    <a:pt x="175586" y="247937"/>
                  </a:lnTo>
                  <a:lnTo>
                    <a:pt x="175474" y="248174"/>
                  </a:lnTo>
                  <a:lnTo>
                    <a:pt x="175238" y="248633"/>
                  </a:lnTo>
                  <a:lnTo>
                    <a:pt x="175238" y="249217"/>
                  </a:lnTo>
                  <a:lnTo>
                    <a:pt x="175586" y="251446"/>
                  </a:lnTo>
                  <a:lnTo>
                    <a:pt x="175474" y="252268"/>
                  </a:lnTo>
                  <a:lnTo>
                    <a:pt x="175238" y="252963"/>
                  </a:lnTo>
                  <a:lnTo>
                    <a:pt x="173957" y="254844"/>
                  </a:lnTo>
                  <a:lnTo>
                    <a:pt x="173610" y="256234"/>
                  </a:lnTo>
                  <a:lnTo>
                    <a:pt x="173499" y="257167"/>
                  </a:lnTo>
                  <a:lnTo>
                    <a:pt x="172915" y="258447"/>
                  </a:lnTo>
                  <a:lnTo>
                    <a:pt x="172219" y="259032"/>
                  </a:lnTo>
                  <a:lnTo>
                    <a:pt x="171398" y="259380"/>
                  </a:lnTo>
                  <a:lnTo>
                    <a:pt x="170670" y="259269"/>
                  </a:lnTo>
                  <a:lnTo>
                    <a:pt x="169153" y="258337"/>
                  </a:lnTo>
                  <a:lnTo>
                    <a:pt x="167288" y="257293"/>
                  </a:lnTo>
                  <a:lnTo>
                    <a:pt x="165550" y="256835"/>
                  </a:lnTo>
                  <a:lnTo>
                    <a:pt x="164380" y="256724"/>
                  </a:lnTo>
                  <a:lnTo>
                    <a:pt x="163100" y="256961"/>
                  </a:lnTo>
                  <a:lnTo>
                    <a:pt x="161235" y="257657"/>
                  </a:lnTo>
                  <a:lnTo>
                    <a:pt x="160303" y="258352"/>
                  </a:lnTo>
                  <a:lnTo>
                    <a:pt x="159607" y="259048"/>
                  </a:lnTo>
                  <a:lnTo>
                    <a:pt x="159370" y="259743"/>
                  </a:lnTo>
                  <a:lnTo>
                    <a:pt x="159133" y="260439"/>
                  </a:lnTo>
                  <a:lnTo>
                    <a:pt x="158896" y="261371"/>
                  </a:lnTo>
                  <a:lnTo>
                    <a:pt x="158896" y="262303"/>
                  </a:lnTo>
                  <a:lnTo>
                    <a:pt x="159007" y="263125"/>
                  </a:lnTo>
                  <a:lnTo>
                    <a:pt x="159243" y="263947"/>
                  </a:lnTo>
                  <a:lnTo>
                    <a:pt x="159592" y="264658"/>
                  </a:lnTo>
                  <a:lnTo>
                    <a:pt x="161109" y="266982"/>
                  </a:lnTo>
                  <a:lnTo>
                    <a:pt x="161219" y="267803"/>
                  </a:lnTo>
                  <a:lnTo>
                    <a:pt x="160982" y="268736"/>
                  </a:lnTo>
                  <a:lnTo>
                    <a:pt x="159813" y="270838"/>
                  </a:lnTo>
                  <a:lnTo>
                    <a:pt x="159575" y="271533"/>
                  </a:lnTo>
                  <a:lnTo>
                    <a:pt x="159575" y="273161"/>
                  </a:lnTo>
                  <a:lnTo>
                    <a:pt x="159465" y="273983"/>
                  </a:lnTo>
                  <a:lnTo>
                    <a:pt x="159007" y="275500"/>
                  </a:lnTo>
                  <a:lnTo>
                    <a:pt x="156541" y="280652"/>
                  </a:lnTo>
                  <a:lnTo>
                    <a:pt x="153981" y="284967"/>
                  </a:lnTo>
                  <a:lnTo>
                    <a:pt x="153048" y="285789"/>
                  </a:lnTo>
                  <a:lnTo>
                    <a:pt x="152353" y="286136"/>
                  </a:lnTo>
                  <a:lnTo>
                    <a:pt x="150377" y="285899"/>
                  </a:lnTo>
                  <a:lnTo>
                    <a:pt x="145004" y="286247"/>
                  </a:lnTo>
                  <a:lnTo>
                    <a:pt x="143487" y="286009"/>
                  </a:lnTo>
                  <a:lnTo>
                    <a:pt x="142792" y="286247"/>
                  </a:lnTo>
                  <a:lnTo>
                    <a:pt x="142207" y="286594"/>
                  </a:lnTo>
                  <a:lnTo>
                    <a:pt x="136043" y="291036"/>
                  </a:lnTo>
                  <a:lnTo>
                    <a:pt x="131824" y="293011"/>
                  </a:lnTo>
                  <a:lnTo>
                    <a:pt x="130891" y="293611"/>
                  </a:lnTo>
                  <a:lnTo>
                    <a:pt x="130195" y="294196"/>
                  </a:lnTo>
                  <a:lnTo>
                    <a:pt x="127635" y="297800"/>
                  </a:lnTo>
                  <a:lnTo>
                    <a:pt x="126466" y="298732"/>
                  </a:lnTo>
                  <a:lnTo>
                    <a:pt x="123432" y="300471"/>
                  </a:lnTo>
                  <a:lnTo>
                    <a:pt x="122499" y="301055"/>
                  </a:lnTo>
                  <a:lnTo>
                    <a:pt x="121914" y="301751"/>
                  </a:lnTo>
                  <a:lnTo>
                    <a:pt x="121566" y="302447"/>
                  </a:lnTo>
                  <a:lnTo>
                    <a:pt x="119244" y="305481"/>
                  </a:lnTo>
                  <a:lnTo>
                    <a:pt x="117236" y="309447"/>
                  </a:lnTo>
                  <a:lnTo>
                    <a:pt x="116415" y="309906"/>
                  </a:lnTo>
                  <a:lnTo>
                    <a:pt x="115482" y="310143"/>
                  </a:lnTo>
                  <a:lnTo>
                    <a:pt x="114549" y="310032"/>
                  </a:lnTo>
                  <a:lnTo>
                    <a:pt x="113379" y="310143"/>
                  </a:lnTo>
                  <a:lnTo>
                    <a:pt x="112100" y="310601"/>
                  </a:lnTo>
                  <a:lnTo>
                    <a:pt x="111057" y="311296"/>
                  </a:lnTo>
                  <a:lnTo>
                    <a:pt x="109428" y="313398"/>
                  </a:lnTo>
                  <a:lnTo>
                    <a:pt x="108259" y="315137"/>
                  </a:lnTo>
                  <a:lnTo>
                    <a:pt x="106869" y="316654"/>
                  </a:lnTo>
                  <a:lnTo>
                    <a:pt x="100436" y="320621"/>
                  </a:lnTo>
                  <a:lnTo>
                    <a:pt x="99393" y="321554"/>
                  </a:lnTo>
                  <a:lnTo>
                    <a:pt x="98698" y="322376"/>
                  </a:lnTo>
                  <a:lnTo>
                    <a:pt x="97655" y="324241"/>
                  </a:lnTo>
                  <a:lnTo>
                    <a:pt x="95205" y="327385"/>
                  </a:lnTo>
                  <a:lnTo>
                    <a:pt x="94383" y="328207"/>
                  </a:lnTo>
                  <a:lnTo>
                    <a:pt x="93687" y="328666"/>
                  </a:lnTo>
                  <a:lnTo>
                    <a:pt x="85628" y="331590"/>
                  </a:lnTo>
                  <a:lnTo>
                    <a:pt x="84695" y="331700"/>
                  </a:lnTo>
                  <a:lnTo>
                    <a:pt x="83763" y="331590"/>
                  </a:lnTo>
                  <a:lnTo>
                    <a:pt x="83067" y="331241"/>
                  </a:lnTo>
                  <a:lnTo>
                    <a:pt x="82372" y="330783"/>
                  </a:lnTo>
                  <a:lnTo>
                    <a:pt x="81677" y="330325"/>
                  </a:lnTo>
                  <a:lnTo>
                    <a:pt x="80744" y="330214"/>
                  </a:lnTo>
                  <a:lnTo>
                    <a:pt x="79558" y="330325"/>
                  </a:lnTo>
                  <a:lnTo>
                    <a:pt x="77109" y="331495"/>
                  </a:lnTo>
                  <a:lnTo>
                    <a:pt x="75719" y="331842"/>
                  </a:lnTo>
                  <a:lnTo>
                    <a:pt x="74549" y="332080"/>
                  </a:lnTo>
                  <a:lnTo>
                    <a:pt x="73853" y="331968"/>
                  </a:lnTo>
                  <a:lnTo>
                    <a:pt x="73031" y="331968"/>
                  </a:lnTo>
                  <a:lnTo>
                    <a:pt x="72210" y="332205"/>
                  </a:lnTo>
                  <a:lnTo>
                    <a:pt x="71388" y="332443"/>
                  </a:lnTo>
                  <a:lnTo>
                    <a:pt x="70219" y="333138"/>
                  </a:lnTo>
                  <a:lnTo>
                    <a:pt x="69760" y="333249"/>
                  </a:lnTo>
                  <a:lnTo>
                    <a:pt x="69302" y="333360"/>
                  </a:lnTo>
                  <a:lnTo>
                    <a:pt x="64734" y="333597"/>
                  </a:lnTo>
                  <a:lnTo>
                    <a:pt x="63912" y="333707"/>
                  </a:lnTo>
                  <a:lnTo>
                    <a:pt x="61463" y="334750"/>
                  </a:lnTo>
                  <a:lnTo>
                    <a:pt x="59139" y="336031"/>
                  </a:lnTo>
                  <a:lnTo>
                    <a:pt x="56342" y="338353"/>
                  </a:lnTo>
                  <a:lnTo>
                    <a:pt x="54603" y="340219"/>
                  </a:lnTo>
                  <a:lnTo>
                    <a:pt x="53418" y="341040"/>
                  </a:lnTo>
                  <a:lnTo>
                    <a:pt x="52486" y="341625"/>
                  </a:lnTo>
                  <a:lnTo>
                    <a:pt x="48535" y="343158"/>
                  </a:lnTo>
                  <a:lnTo>
                    <a:pt x="46559" y="344201"/>
                  </a:lnTo>
                  <a:lnTo>
                    <a:pt x="45516" y="345007"/>
                  </a:lnTo>
                  <a:lnTo>
                    <a:pt x="44932" y="345718"/>
                  </a:lnTo>
                  <a:lnTo>
                    <a:pt x="43414" y="350254"/>
                  </a:lnTo>
                  <a:lnTo>
                    <a:pt x="42956" y="351076"/>
                  </a:lnTo>
                  <a:lnTo>
                    <a:pt x="42134" y="352356"/>
                  </a:lnTo>
                  <a:lnTo>
                    <a:pt x="41313" y="353052"/>
                  </a:lnTo>
                  <a:lnTo>
                    <a:pt x="36287" y="355628"/>
                  </a:lnTo>
                  <a:lnTo>
                    <a:pt x="35243" y="356450"/>
                  </a:lnTo>
                  <a:lnTo>
                    <a:pt x="34421" y="357382"/>
                  </a:lnTo>
                  <a:lnTo>
                    <a:pt x="31972" y="360891"/>
                  </a:lnTo>
                  <a:lnTo>
                    <a:pt x="31735" y="361713"/>
                  </a:lnTo>
                  <a:lnTo>
                    <a:pt x="31498" y="362297"/>
                  </a:lnTo>
                  <a:lnTo>
                    <a:pt x="31498" y="362882"/>
                  </a:lnTo>
                  <a:lnTo>
                    <a:pt x="31498" y="363467"/>
                  </a:lnTo>
                  <a:lnTo>
                    <a:pt x="32430" y="365442"/>
                  </a:lnTo>
                  <a:lnTo>
                    <a:pt x="32541" y="366137"/>
                  </a:lnTo>
                  <a:lnTo>
                    <a:pt x="32541" y="367070"/>
                  </a:lnTo>
                  <a:lnTo>
                    <a:pt x="32430" y="367891"/>
                  </a:lnTo>
                  <a:lnTo>
                    <a:pt x="32193" y="368713"/>
                  </a:lnTo>
                  <a:lnTo>
                    <a:pt x="30439" y="372222"/>
                  </a:lnTo>
                  <a:lnTo>
                    <a:pt x="30202" y="373154"/>
                  </a:lnTo>
                  <a:lnTo>
                    <a:pt x="29854" y="374672"/>
                  </a:lnTo>
                  <a:lnTo>
                    <a:pt x="29854" y="375605"/>
                  </a:lnTo>
                  <a:lnTo>
                    <a:pt x="30328" y="380614"/>
                  </a:lnTo>
                  <a:lnTo>
                    <a:pt x="29980" y="382020"/>
                  </a:lnTo>
                  <a:lnTo>
                    <a:pt x="29048" y="383538"/>
                  </a:lnTo>
                  <a:lnTo>
                    <a:pt x="26931" y="386335"/>
                  </a:lnTo>
                  <a:lnTo>
                    <a:pt x="25887" y="387615"/>
                  </a:lnTo>
                  <a:lnTo>
                    <a:pt x="25065" y="388310"/>
                  </a:lnTo>
                  <a:lnTo>
                    <a:pt x="24607" y="388422"/>
                  </a:lnTo>
                  <a:lnTo>
                    <a:pt x="21351" y="388880"/>
                  </a:lnTo>
                  <a:lnTo>
                    <a:pt x="14603" y="390619"/>
                  </a:lnTo>
                  <a:lnTo>
                    <a:pt x="12722" y="390856"/>
                  </a:lnTo>
                  <a:lnTo>
                    <a:pt x="11900" y="390856"/>
                  </a:lnTo>
                  <a:lnTo>
                    <a:pt x="11205" y="390619"/>
                  </a:lnTo>
                  <a:lnTo>
                    <a:pt x="10510" y="390271"/>
                  </a:lnTo>
                  <a:lnTo>
                    <a:pt x="9341" y="389338"/>
                  </a:lnTo>
                  <a:lnTo>
                    <a:pt x="8519" y="389227"/>
                  </a:lnTo>
                  <a:lnTo>
                    <a:pt x="7475" y="389338"/>
                  </a:lnTo>
                  <a:lnTo>
                    <a:pt x="5610" y="390271"/>
                  </a:lnTo>
                  <a:lnTo>
                    <a:pt x="4678" y="390966"/>
                  </a:lnTo>
                  <a:lnTo>
                    <a:pt x="3983" y="391661"/>
                  </a:lnTo>
                  <a:lnTo>
                    <a:pt x="2007" y="394111"/>
                  </a:lnTo>
                  <a:lnTo>
                    <a:pt x="822" y="396213"/>
                  </a:lnTo>
                  <a:lnTo>
                    <a:pt x="237" y="397731"/>
                  </a:lnTo>
                  <a:lnTo>
                    <a:pt x="0" y="398426"/>
                  </a:lnTo>
                  <a:lnTo>
                    <a:pt x="0" y="399706"/>
                  </a:lnTo>
                  <a:lnTo>
                    <a:pt x="237" y="405063"/>
                  </a:lnTo>
                  <a:lnTo>
                    <a:pt x="585" y="410911"/>
                  </a:lnTo>
                  <a:lnTo>
                    <a:pt x="1043" y="419650"/>
                  </a:lnTo>
                  <a:lnTo>
                    <a:pt x="1391" y="427110"/>
                  </a:lnTo>
                  <a:lnTo>
                    <a:pt x="1881" y="434459"/>
                  </a:lnTo>
                  <a:lnTo>
                    <a:pt x="11426" y="432942"/>
                  </a:lnTo>
                  <a:lnTo>
                    <a:pt x="21114" y="431425"/>
                  </a:lnTo>
                  <a:lnTo>
                    <a:pt x="30802" y="429908"/>
                  </a:lnTo>
                  <a:lnTo>
                    <a:pt x="40348" y="428391"/>
                  </a:lnTo>
                  <a:lnTo>
                    <a:pt x="50037" y="426874"/>
                  </a:lnTo>
                  <a:lnTo>
                    <a:pt x="69302" y="423728"/>
                  </a:lnTo>
                  <a:lnTo>
                    <a:pt x="78958" y="422211"/>
                  </a:lnTo>
                  <a:lnTo>
                    <a:pt x="88536" y="420694"/>
                  </a:lnTo>
                  <a:lnTo>
                    <a:pt x="98223" y="419050"/>
                  </a:lnTo>
                  <a:lnTo>
                    <a:pt x="107801" y="417533"/>
                  </a:lnTo>
                  <a:lnTo>
                    <a:pt x="117457" y="415905"/>
                  </a:lnTo>
                  <a:lnTo>
                    <a:pt x="127146" y="414277"/>
                  </a:lnTo>
                  <a:lnTo>
                    <a:pt x="136722" y="412760"/>
                  </a:lnTo>
                  <a:lnTo>
                    <a:pt x="146300" y="411133"/>
                  </a:lnTo>
                  <a:lnTo>
                    <a:pt x="155957" y="409489"/>
                  </a:lnTo>
                  <a:lnTo>
                    <a:pt x="158311" y="409141"/>
                  </a:lnTo>
                  <a:lnTo>
                    <a:pt x="193634" y="390950"/>
                  </a:lnTo>
                  <a:lnTo>
                    <a:pt x="197617" y="389433"/>
                  </a:lnTo>
                  <a:lnTo>
                    <a:pt x="198312" y="390602"/>
                  </a:lnTo>
                  <a:lnTo>
                    <a:pt x="198897" y="391061"/>
                  </a:lnTo>
                  <a:lnTo>
                    <a:pt x="199939" y="391298"/>
                  </a:lnTo>
                  <a:lnTo>
                    <a:pt x="200524" y="391061"/>
                  </a:lnTo>
                  <a:lnTo>
                    <a:pt x="201568" y="390239"/>
                  </a:lnTo>
                  <a:lnTo>
                    <a:pt x="202848" y="389070"/>
                  </a:lnTo>
                  <a:lnTo>
                    <a:pt x="205645" y="386968"/>
                  </a:lnTo>
                  <a:lnTo>
                    <a:pt x="206814" y="385798"/>
                  </a:lnTo>
                  <a:lnTo>
                    <a:pt x="207636" y="384629"/>
                  </a:lnTo>
                  <a:lnTo>
                    <a:pt x="207873" y="382874"/>
                  </a:lnTo>
                  <a:lnTo>
                    <a:pt x="208111" y="381942"/>
                  </a:lnTo>
                  <a:lnTo>
                    <a:pt x="208806" y="381120"/>
                  </a:lnTo>
                  <a:lnTo>
                    <a:pt x="209975" y="380883"/>
                  </a:lnTo>
                  <a:lnTo>
                    <a:pt x="211398" y="380773"/>
                  </a:lnTo>
                  <a:lnTo>
                    <a:pt x="212441" y="380408"/>
                  </a:lnTo>
                  <a:lnTo>
                    <a:pt x="213484" y="379713"/>
                  </a:lnTo>
                  <a:lnTo>
                    <a:pt x="217435" y="376916"/>
                  </a:lnTo>
                  <a:lnTo>
                    <a:pt x="223630" y="373771"/>
                  </a:lnTo>
                  <a:lnTo>
                    <a:pt x="224452" y="373423"/>
                  </a:lnTo>
                  <a:lnTo>
                    <a:pt x="229114" y="372601"/>
                  </a:lnTo>
                  <a:lnTo>
                    <a:pt x="230047" y="372254"/>
                  </a:lnTo>
                  <a:lnTo>
                    <a:pt x="230632" y="371795"/>
                  </a:lnTo>
                  <a:lnTo>
                    <a:pt x="231090" y="371084"/>
                  </a:lnTo>
                  <a:lnTo>
                    <a:pt x="231911" y="370041"/>
                  </a:lnTo>
                  <a:lnTo>
                    <a:pt x="232733" y="369583"/>
                  </a:lnTo>
                  <a:lnTo>
                    <a:pt x="237301" y="368888"/>
                  </a:lnTo>
                  <a:lnTo>
                    <a:pt x="238233" y="368303"/>
                  </a:lnTo>
                  <a:lnTo>
                    <a:pt x="238818" y="367591"/>
                  </a:lnTo>
                  <a:lnTo>
                    <a:pt x="239166" y="365142"/>
                  </a:lnTo>
                  <a:lnTo>
                    <a:pt x="239625" y="364209"/>
                  </a:lnTo>
                  <a:lnTo>
                    <a:pt x="240320" y="363277"/>
                  </a:lnTo>
                  <a:lnTo>
                    <a:pt x="241947" y="361760"/>
                  </a:lnTo>
                  <a:lnTo>
                    <a:pt x="242880" y="361301"/>
                  </a:lnTo>
                  <a:lnTo>
                    <a:pt x="243702" y="361191"/>
                  </a:lnTo>
                  <a:lnTo>
                    <a:pt x="244286" y="361538"/>
                  </a:lnTo>
                  <a:lnTo>
                    <a:pt x="244634" y="361997"/>
                  </a:lnTo>
                  <a:lnTo>
                    <a:pt x="245456" y="362818"/>
                  </a:lnTo>
                  <a:lnTo>
                    <a:pt x="245804" y="363166"/>
                  </a:lnTo>
                  <a:lnTo>
                    <a:pt x="246278" y="363403"/>
                  </a:lnTo>
                  <a:lnTo>
                    <a:pt x="246863" y="363514"/>
                  </a:lnTo>
                  <a:lnTo>
                    <a:pt x="256314" y="361064"/>
                  </a:lnTo>
                  <a:lnTo>
                    <a:pt x="265527" y="360132"/>
                  </a:lnTo>
                  <a:lnTo>
                    <a:pt x="266697" y="359894"/>
                  </a:lnTo>
                  <a:lnTo>
                    <a:pt x="270190" y="359547"/>
                  </a:lnTo>
                  <a:lnTo>
                    <a:pt x="275690" y="358962"/>
                  </a:lnTo>
                  <a:lnTo>
                    <a:pt x="282912" y="358140"/>
                  </a:lnTo>
                  <a:lnTo>
                    <a:pt x="291557" y="357208"/>
                  </a:lnTo>
                  <a:lnTo>
                    <a:pt x="301340" y="356165"/>
                  </a:lnTo>
                  <a:lnTo>
                    <a:pt x="311961" y="354885"/>
                  </a:lnTo>
                  <a:lnTo>
                    <a:pt x="323387" y="353715"/>
                  </a:lnTo>
                  <a:lnTo>
                    <a:pt x="335051" y="352325"/>
                  </a:lnTo>
                  <a:lnTo>
                    <a:pt x="346714" y="350934"/>
                  </a:lnTo>
                  <a:lnTo>
                    <a:pt x="358377" y="349653"/>
                  </a:lnTo>
                  <a:lnTo>
                    <a:pt x="369457" y="348374"/>
                  </a:lnTo>
                  <a:lnTo>
                    <a:pt x="379824" y="347094"/>
                  </a:lnTo>
                  <a:lnTo>
                    <a:pt x="389275" y="346050"/>
                  </a:lnTo>
                  <a:lnTo>
                    <a:pt x="397335" y="345102"/>
                  </a:lnTo>
                  <a:lnTo>
                    <a:pt x="403973" y="344280"/>
                  </a:lnTo>
                  <a:lnTo>
                    <a:pt x="411907" y="343348"/>
                  </a:lnTo>
                  <a:lnTo>
                    <a:pt x="413535" y="343348"/>
                  </a:lnTo>
                  <a:lnTo>
                    <a:pt x="414577" y="343585"/>
                  </a:lnTo>
                  <a:lnTo>
                    <a:pt x="415273" y="344043"/>
                  </a:lnTo>
                  <a:lnTo>
                    <a:pt x="415858" y="344501"/>
                  </a:lnTo>
                  <a:lnTo>
                    <a:pt x="416316" y="344960"/>
                  </a:lnTo>
                  <a:lnTo>
                    <a:pt x="416664" y="345560"/>
                  </a:lnTo>
                  <a:lnTo>
                    <a:pt x="417011" y="346256"/>
                  </a:lnTo>
                  <a:lnTo>
                    <a:pt x="417122" y="347077"/>
                  </a:lnTo>
                  <a:lnTo>
                    <a:pt x="417233" y="348010"/>
                  </a:lnTo>
                  <a:lnTo>
                    <a:pt x="416996" y="348831"/>
                  </a:lnTo>
                  <a:lnTo>
                    <a:pt x="416174" y="351977"/>
                  </a:lnTo>
                  <a:lnTo>
                    <a:pt x="416063" y="352672"/>
                  </a:lnTo>
                  <a:lnTo>
                    <a:pt x="416063" y="353257"/>
                  </a:lnTo>
                  <a:lnTo>
                    <a:pt x="416063" y="353952"/>
                  </a:lnTo>
                  <a:lnTo>
                    <a:pt x="416301" y="354537"/>
                  </a:lnTo>
                  <a:lnTo>
                    <a:pt x="416648" y="355248"/>
                  </a:lnTo>
                  <a:lnTo>
                    <a:pt x="417233" y="355943"/>
                  </a:lnTo>
                  <a:lnTo>
                    <a:pt x="417818" y="356528"/>
                  </a:lnTo>
                  <a:lnTo>
                    <a:pt x="418750" y="357113"/>
                  </a:lnTo>
                  <a:lnTo>
                    <a:pt x="419477" y="357003"/>
                  </a:lnTo>
                  <a:lnTo>
                    <a:pt x="420172" y="356655"/>
                  </a:lnTo>
                  <a:lnTo>
                    <a:pt x="429371" y="347331"/>
                  </a:lnTo>
                  <a:lnTo>
                    <a:pt x="430066" y="346746"/>
                  </a:lnTo>
                  <a:lnTo>
                    <a:pt x="430650" y="346746"/>
                  </a:lnTo>
                  <a:lnTo>
                    <a:pt x="431109" y="346856"/>
                  </a:lnTo>
                  <a:lnTo>
                    <a:pt x="431567" y="347204"/>
                  </a:lnTo>
                  <a:lnTo>
                    <a:pt x="437415" y="352562"/>
                  </a:lnTo>
                  <a:lnTo>
                    <a:pt x="445822" y="360496"/>
                  </a:lnTo>
                  <a:lnTo>
                    <a:pt x="452571" y="366896"/>
                  </a:lnTo>
                  <a:lnTo>
                    <a:pt x="453266" y="367718"/>
                  </a:lnTo>
                  <a:lnTo>
                    <a:pt x="453504" y="368650"/>
                  </a:lnTo>
                  <a:lnTo>
                    <a:pt x="455827" y="384755"/>
                  </a:lnTo>
                  <a:lnTo>
                    <a:pt x="456064" y="385798"/>
                  </a:lnTo>
                  <a:lnTo>
                    <a:pt x="456522" y="386730"/>
                  </a:lnTo>
                  <a:lnTo>
                    <a:pt x="457344" y="387426"/>
                  </a:lnTo>
                  <a:lnTo>
                    <a:pt x="458387" y="387536"/>
                  </a:lnTo>
                  <a:lnTo>
                    <a:pt x="463539" y="386715"/>
                  </a:lnTo>
                  <a:lnTo>
                    <a:pt x="464930" y="386478"/>
                  </a:lnTo>
                  <a:lnTo>
                    <a:pt x="468881" y="385893"/>
                  </a:lnTo>
                  <a:lnTo>
                    <a:pt x="475187" y="384961"/>
                  </a:lnTo>
                  <a:lnTo>
                    <a:pt x="483342" y="383664"/>
                  </a:lnTo>
                  <a:lnTo>
                    <a:pt x="492920" y="382147"/>
                  </a:lnTo>
                  <a:lnTo>
                    <a:pt x="503777" y="380503"/>
                  </a:lnTo>
                  <a:lnTo>
                    <a:pt x="515203" y="378639"/>
                  </a:lnTo>
                  <a:lnTo>
                    <a:pt x="527104" y="376774"/>
                  </a:lnTo>
                  <a:lnTo>
                    <a:pt x="539004" y="374909"/>
                  </a:lnTo>
                  <a:lnTo>
                    <a:pt x="550431" y="373171"/>
                  </a:lnTo>
                  <a:lnTo>
                    <a:pt x="561147" y="371432"/>
                  </a:lnTo>
                  <a:lnTo>
                    <a:pt x="570834" y="369915"/>
                  </a:lnTo>
                  <a:lnTo>
                    <a:pt x="578895" y="368635"/>
                  </a:lnTo>
                  <a:lnTo>
                    <a:pt x="585185" y="367576"/>
                  </a:lnTo>
                  <a:lnTo>
                    <a:pt x="589278" y="366881"/>
                  </a:lnTo>
                  <a:lnTo>
                    <a:pt x="590668" y="366643"/>
                  </a:lnTo>
                  <a:lnTo>
                    <a:pt x="595441" y="365948"/>
                  </a:lnTo>
                  <a:lnTo>
                    <a:pt x="599409" y="365948"/>
                  </a:lnTo>
                  <a:lnTo>
                    <a:pt x="602111" y="366296"/>
                  </a:lnTo>
                  <a:lnTo>
                    <a:pt x="606994" y="369678"/>
                  </a:lnTo>
                  <a:lnTo>
                    <a:pt x="616920" y="376679"/>
                  </a:lnTo>
                  <a:lnTo>
                    <a:pt x="626813" y="383680"/>
                  </a:lnTo>
                  <a:lnTo>
                    <a:pt x="636739" y="390555"/>
                  </a:lnTo>
                  <a:lnTo>
                    <a:pt x="656699" y="404558"/>
                  </a:lnTo>
                  <a:lnTo>
                    <a:pt x="676628" y="418434"/>
                  </a:lnTo>
                  <a:lnTo>
                    <a:pt x="686664" y="425325"/>
                  </a:lnTo>
                  <a:lnTo>
                    <a:pt x="696700" y="432310"/>
                  </a:lnTo>
                  <a:lnTo>
                    <a:pt x="706736" y="439311"/>
                  </a:lnTo>
                  <a:lnTo>
                    <a:pt x="716629" y="446186"/>
                  </a:lnTo>
                  <a:lnTo>
                    <a:pt x="726665" y="453061"/>
                  </a:lnTo>
                  <a:lnTo>
                    <a:pt x="736701" y="459936"/>
                  </a:lnTo>
                  <a:lnTo>
                    <a:pt x="746847" y="466811"/>
                  </a:lnTo>
                  <a:lnTo>
                    <a:pt x="756866" y="473685"/>
                  </a:lnTo>
                  <a:lnTo>
                    <a:pt x="766902" y="480687"/>
                  </a:lnTo>
                  <a:lnTo>
                    <a:pt x="770285" y="478822"/>
                  </a:lnTo>
                  <a:lnTo>
                    <a:pt x="770522" y="479755"/>
                  </a:lnTo>
                  <a:lnTo>
                    <a:pt x="770063" y="480450"/>
                  </a:lnTo>
                  <a:lnTo>
                    <a:pt x="769131" y="482315"/>
                  </a:lnTo>
                  <a:lnTo>
                    <a:pt x="779641" y="475914"/>
                  </a:lnTo>
                  <a:lnTo>
                    <a:pt x="787226" y="472184"/>
                  </a:lnTo>
                  <a:lnTo>
                    <a:pt x="789897" y="469734"/>
                  </a:lnTo>
                  <a:lnTo>
                    <a:pt x="790356" y="465072"/>
                  </a:lnTo>
                  <a:lnTo>
                    <a:pt x="791289" y="464961"/>
                  </a:lnTo>
                  <a:lnTo>
                    <a:pt x="792568" y="467633"/>
                  </a:lnTo>
                  <a:lnTo>
                    <a:pt x="792679" y="468912"/>
                  </a:lnTo>
                  <a:lnTo>
                    <a:pt x="792331" y="470193"/>
                  </a:lnTo>
                  <a:lnTo>
                    <a:pt x="796757" y="470304"/>
                  </a:lnTo>
                  <a:lnTo>
                    <a:pt x="806682" y="465989"/>
                  </a:lnTo>
                  <a:lnTo>
                    <a:pt x="810174" y="465989"/>
                  </a:lnTo>
                  <a:lnTo>
                    <a:pt x="811944" y="466447"/>
                  </a:lnTo>
                  <a:lnTo>
                    <a:pt x="819040" y="464819"/>
                  </a:lnTo>
                  <a:lnTo>
                    <a:pt x="821490" y="464582"/>
                  </a:lnTo>
                  <a:lnTo>
                    <a:pt x="833739" y="465626"/>
                  </a:lnTo>
                  <a:lnTo>
                    <a:pt x="835951" y="465388"/>
                  </a:lnTo>
                  <a:lnTo>
                    <a:pt x="837721" y="464345"/>
                  </a:lnTo>
                  <a:lnTo>
                    <a:pt x="838543" y="462828"/>
                  </a:lnTo>
                  <a:lnTo>
                    <a:pt x="841799" y="454531"/>
                  </a:lnTo>
                  <a:lnTo>
                    <a:pt x="843079" y="448351"/>
                  </a:lnTo>
                  <a:lnTo>
                    <a:pt x="843079" y="446376"/>
                  </a:lnTo>
                  <a:lnTo>
                    <a:pt x="841909" y="441129"/>
                  </a:lnTo>
                  <a:lnTo>
                    <a:pt x="841672" y="438458"/>
                  </a:lnTo>
                  <a:lnTo>
                    <a:pt x="842020" y="436245"/>
                  </a:lnTo>
                  <a:lnTo>
                    <a:pt x="840044" y="432737"/>
                  </a:lnTo>
                  <a:lnTo>
                    <a:pt x="836409" y="422006"/>
                  </a:lnTo>
                  <a:lnTo>
                    <a:pt x="835588" y="417691"/>
                  </a:lnTo>
                  <a:lnTo>
                    <a:pt x="836409" y="417580"/>
                  </a:lnTo>
                  <a:lnTo>
                    <a:pt x="839697" y="423886"/>
                  </a:lnTo>
                  <a:lnTo>
                    <a:pt x="843426" y="429355"/>
                  </a:lnTo>
                  <a:lnTo>
                    <a:pt x="843316" y="434017"/>
                  </a:lnTo>
                  <a:lnTo>
                    <a:pt x="846809" y="445917"/>
                  </a:lnTo>
                  <a:lnTo>
                    <a:pt x="845876" y="450817"/>
                  </a:lnTo>
                  <a:lnTo>
                    <a:pt x="845987" y="451749"/>
                  </a:lnTo>
                  <a:lnTo>
                    <a:pt x="846682" y="452792"/>
                  </a:lnTo>
                  <a:lnTo>
                    <a:pt x="846793" y="454183"/>
                  </a:lnTo>
                  <a:lnTo>
                    <a:pt x="846334" y="457217"/>
                  </a:lnTo>
                  <a:lnTo>
                    <a:pt x="849369" y="452207"/>
                  </a:lnTo>
                  <a:lnTo>
                    <a:pt x="850065" y="443452"/>
                  </a:lnTo>
                  <a:lnTo>
                    <a:pt x="849021" y="426083"/>
                  </a:lnTo>
                  <a:lnTo>
                    <a:pt x="849369" y="423286"/>
                  </a:lnTo>
                  <a:lnTo>
                    <a:pt x="851139" y="417091"/>
                  </a:lnTo>
                  <a:lnTo>
                    <a:pt x="851724" y="411970"/>
                  </a:lnTo>
                  <a:lnTo>
                    <a:pt x="853241" y="409157"/>
                  </a:lnTo>
                  <a:lnTo>
                    <a:pt x="856497" y="404605"/>
                  </a:lnTo>
                  <a:lnTo>
                    <a:pt x="861270" y="392468"/>
                  </a:lnTo>
                  <a:lnTo>
                    <a:pt x="867354" y="381625"/>
                  </a:lnTo>
                  <a:lnTo>
                    <a:pt x="881230" y="364004"/>
                  </a:lnTo>
                  <a:lnTo>
                    <a:pt x="890334" y="356196"/>
                  </a:lnTo>
                  <a:lnTo>
                    <a:pt x="896497" y="352925"/>
                  </a:lnTo>
                  <a:lnTo>
                    <a:pt x="898363" y="351755"/>
                  </a:lnTo>
                  <a:lnTo>
                    <a:pt x="899295" y="350823"/>
                  </a:lnTo>
                  <a:lnTo>
                    <a:pt x="898836" y="350365"/>
                  </a:lnTo>
                  <a:lnTo>
                    <a:pt x="898141" y="350017"/>
                  </a:lnTo>
                  <a:lnTo>
                    <a:pt x="897904" y="348974"/>
                  </a:lnTo>
                  <a:lnTo>
                    <a:pt x="899073" y="347109"/>
                  </a:lnTo>
                  <a:lnTo>
                    <a:pt x="897683" y="345592"/>
                  </a:lnTo>
                  <a:lnTo>
                    <a:pt x="895122" y="344643"/>
                  </a:lnTo>
                  <a:lnTo>
                    <a:pt x="892799" y="344533"/>
                  </a:lnTo>
                  <a:lnTo>
                    <a:pt x="891630" y="344075"/>
                  </a:lnTo>
                  <a:lnTo>
                    <a:pt x="890002" y="342794"/>
                  </a:lnTo>
                  <a:lnTo>
                    <a:pt x="888469" y="341277"/>
                  </a:lnTo>
                  <a:lnTo>
                    <a:pt x="887773" y="340107"/>
                  </a:lnTo>
                  <a:lnTo>
                    <a:pt x="888121" y="338717"/>
                  </a:lnTo>
                  <a:lnTo>
                    <a:pt x="889164" y="337674"/>
                  </a:lnTo>
                  <a:lnTo>
                    <a:pt x="890349" y="337326"/>
                  </a:lnTo>
                  <a:lnTo>
                    <a:pt x="890934" y="337911"/>
                  </a:lnTo>
                  <a:lnTo>
                    <a:pt x="892103" y="338022"/>
                  </a:lnTo>
                  <a:lnTo>
                    <a:pt x="894079" y="337089"/>
                  </a:lnTo>
                  <a:lnTo>
                    <a:pt x="895597" y="334877"/>
                  </a:lnTo>
                  <a:lnTo>
                    <a:pt x="895012" y="331020"/>
                  </a:lnTo>
                  <a:lnTo>
                    <a:pt x="893842" y="329156"/>
                  </a:lnTo>
                  <a:lnTo>
                    <a:pt x="892103" y="327275"/>
                  </a:lnTo>
                  <a:lnTo>
                    <a:pt x="890349" y="326453"/>
                  </a:lnTo>
                  <a:lnTo>
                    <a:pt x="888927" y="327733"/>
                  </a:lnTo>
                  <a:lnTo>
                    <a:pt x="887536" y="325410"/>
                  </a:lnTo>
                  <a:lnTo>
                    <a:pt x="884976" y="317603"/>
                  </a:lnTo>
                  <a:lnTo>
                    <a:pt x="886730" y="319357"/>
                  </a:lnTo>
                  <a:lnTo>
                    <a:pt x="888247" y="319357"/>
                  </a:lnTo>
                  <a:lnTo>
                    <a:pt x="889559" y="318756"/>
                  </a:lnTo>
                  <a:lnTo>
                    <a:pt x="890602" y="318519"/>
                  </a:lnTo>
                  <a:lnTo>
                    <a:pt x="892468" y="319341"/>
                  </a:lnTo>
                  <a:lnTo>
                    <a:pt x="893637" y="320510"/>
                  </a:lnTo>
                  <a:lnTo>
                    <a:pt x="893400" y="321443"/>
                  </a:lnTo>
                  <a:lnTo>
                    <a:pt x="891298" y="321902"/>
                  </a:lnTo>
                  <a:lnTo>
                    <a:pt x="891535" y="322834"/>
                  </a:lnTo>
                  <a:lnTo>
                    <a:pt x="893985" y="324114"/>
                  </a:lnTo>
                  <a:lnTo>
                    <a:pt x="900037" y="329251"/>
                  </a:lnTo>
                  <a:lnTo>
                    <a:pt x="901207" y="330768"/>
                  </a:lnTo>
                  <a:lnTo>
                    <a:pt x="900622" y="333929"/>
                  </a:lnTo>
                  <a:lnTo>
                    <a:pt x="895960" y="339286"/>
                  </a:lnTo>
                  <a:lnTo>
                    <a:pt x="894569" y="341973"/>
                  </a:lnTo>
                  <a:lnTo>
                    <a:pt x="899342" y="342083"/>
                  </a:lnTo>
                  <a:lnTo>
                    <a:pt x="900037" y="342541"/>
                  </a:lnTo>
                  <a:lnTo>
                    <a:pt x="900622" y="342541"/>
                  </a:lnTo>
                  <a:lnTo>
                    <a:pt x="903673" y="344517"/>
                  </a:lnTo>
                  <a:lnTo>
                    <a:pt x="905885" y="343474"/>
                  </a:lnTo>
                  <a:lnTo>
                    <a:pt x="908556" y="340661"/>
                  </a:lnTo>
                  <a:lnTo>
                    <a:pt x="910073" y="339839"/>
                  </a:lnTo>
                  <a:lnTo>
                    <a:pt x="913107" y="337168"/>
                  </a:lnTo>
                  <a:lnTo>
                    <a:pt x="917896" y="327132"/>
                  </a:lnTo>
                  <a:lnTo>
                    <a:pt x="921389" y="324461"/>
                  </a:lnTo>
                  <a:lnTo>
                    <a:pt x="921736" y="323766"/>
                  </a:lnTo>
                  <a:lnTo>
                    <a:pt x="920109" y="321206"/>
                  </a:lnTo>
                  <a:lnTo>
                    <a:pt x="919998" y="320163"/>
                  </a:lnTo>
                  <a:lnTo>
                    <a:pt x="921041" y="319815"/>
                  </a:lnTo>
                  <a:lnTo>
                    <a:pt x="921974" y="320510"/>
                  </a:lnTo>
                  <a:lnTo>
                    <a:pt x="922906" y="321443"/>
                  </a:lnTo>
                  <a:lnTo>
                    <a:pt x="923838" y="321680"/>
                  </a:lnTo>
                  <a:lnTo>
                    <a:pt x="925119" y="320637"/>
                  </a:lnTo>
                  <a:lnTo>
                    <a:pt x="925941" y="318646"/>
                  </a:lnTo>
                  <a:lnTo>
                    <a:pt x="926177" y="316196"/>
                  </a:lnTo>
                  <a:lnTo>
                    <a:pt x="925830" y="313510"/>
                  </a:lnTo>
                  <a:lnTo>
                    <a:pt x="925135" y="312925"/>
                  </a:lnTo>
                  <a:lnTo>
                    <a:pt x="923618" y="310474"/>
                  </a:lnTo>
                  <a:lnTo>
                    <a:pt x="923270" y="308152"/>
                  </a:lnTo>
                  <a:lnTo>
                    <a:pt x="925593" y="308152"/>
                  </a:lnTo>
                  <a:lnTo>
                    <a:pt x="925704" y="308737"/>
                  </a:lnTo>
                  <a:lnTo>
                    <a:pt x="927221" y="312118"/>
                  </a:lnTo>
                  <a:lnTo>
                    <a:pt x="930855" y="315722"/>
                  </a:lnTo>
                  <a:lnTo>
                    <a:pt x="929118" y="317824"/>
                  </a:lnTo>
                  <a:lnTo>
                    <a:pt x="929465" y="319578"/>
                  </a:lnTo>
                  <a:lnTo>
                    <a:pt x="930855" y="320273"/>
                  </a:lnTo>
                  <a:lnTo>
                    <a:pt x="932025" y="319341"/>
                  </a:lnTo>
                  <a:lnTo>
                    <a:pt x="933069" y="318282"/>
                  </a:lnTo>
                  <a:lnTo>
                    <a:pt x="950200" y="308957"/>
                  </a:lnTo>
                  <a:lnTo>
                    <a:pt x="953803" y="305449"/>
                  </a:lnTo>
                  <a:lnTo>
                    <a:pt x="978758" y="302288"/>
                  </a:lnTo>
                  <a:lnTo>
                    <a:pt x="977589" y="300550"/>
                  </a:lnTo>
                  <a:lnTo>
                    <a:pt x="973860" y="296820"/>
                  </a:lnTo>
                  <a:lnTo>
                    <a:pt x="973163" y="297863"/>
                  </a:lnTo>
                  <a:lnTo>
                    <a:pt x="972231" y="298685"/>
                  </a:lnTo>
                  <a:lnTo>
                    <a:pt x="971188" y="299381"/>
                  </a:lnTo>
                  <a:lnTo>
                    <a:pt x="969212" y="299854"/>
                  </a:lnTo>
                  <a:lnTo>
                    <a:pt x="970493" y="296820"/>
                  </a:lnTo>
                  <a:lnTo>
                    <a:pt x="972705" y="293912"/>
                  </a:lnTo>
                  <a:lnTo>
                    <a:pt x="975502" y="291573"/>
                  </a:lnTo>
                  <a:lnTo>
                    <a:pt x="978411" y="290293"/>
                  </a:lnTo>
                  <a:lnTo>
                    <a:pt x="980513" y="291462"/>
                  </a:lnTo>
                  <a:lnTo>
                    <a:pt x="981824" y="294845"/>
                  </a:lnTo>
                  <a:lnTo>
                    <a:pt x="982994" y="298796"/>
                  </a:lnTo>
                  <a:lnTo>
                    <a:pt x="984511" y="301703"/>
                  </a:lnTo>
                  <a:lnTo>
                    <a:pt x="988114" y="302873"/>
                  </a:lnTo>
                  <a:lnTo>
                    <a:pt x="988699" y="299269"/>
                  </a:lnTo>
                  <a:lnTo>
                    <a:pt x="986724" y="286089"/>
                  </a:lnTo>
                  <a:lnTo>
                    <a:pt x="987767" y="286199"/>
                  </a:lnTo>
                  <a:lnTo>
                    <a:pt x="990216" y="288412"/>
                  </a:lnTo>
                  <a:lnTo>
                    <a:pt x="993472" y="290293"/>
                  </a:lnTo>
                  <a:lnTo>
                    <a:pt x="991845" y="292979"/>
                  </a:lnTo>
                  <a:lnTo>
                    <a:pt x="992887" y="295208"/>
                  </a:lnTo>
                  <a:lnTo>
                    <a:pt x="995590" y="296599"/>
                  </a:lnTo>
                  <a:lnTo>
                    <a:pt x="998498" y="297057"/>
                  </a:lnTo>
                  <a:lnTo>
                    <a:pt x="1001296" y="296472"/>
                  </a:lnTo>
                  <a:lnTo>
                    <a:pt x="1002465" y="295777"/>
                  </a:lnTo>
                  <a:lnTo>
                    <a:pt x="1003398" y="294733"/>
                  </a:lnTo>
                  <a:lnTo>
                    <a:pt x="1003745" y="293327"/>
                  </a:lnTo>
                  <a:lnTo>
                    <a:pt x="1003287" y="292284"/>
                  </a:lnTo>
                  <a:lnTo>
                    <a:pt x="1002702" y="291462"/>
                  </a:lnTo>
                  <a:lnTo>
                    <a:pt x="1002465" y="290640"/>
                  </a:lnTo>
                  <a:lnTo>
                    <a:pt x="1003050" y="289234"/>
                  </a:lnTo>
                  <a:lnTo>
                    <a:pt x="1003871" y="288301"/>
                  </a:lnTo>
                  <a:lnTo>
                    <a:pt x="1004567" y="287606"/>
                  </a:lnTo>
                  <a:lnTo>
                    <a:pt x="1005389" y="286784"/>
                  </a:lnTo>
                  <a:lnTo>
                    <a:pt x="1008439" y="280494"/>
                  </a:lnTo>
                  <a:lnTo>
                    <a:pt x="1010067" y="278266"/>
                  </a:lnTo>
                  <a:lnTo>
                    <a:pt x="1010652" y="277223"/>
                  </a:lnTo>
                  <a:lnTo>
                    <a:pt x="1011110" y="275579"/>
                  </a:lnTo>
                  <a:lnTo>
                    <a:pt x="1011110" y="273951"/>
                  </a:lnTo>
                  <a:lnTo>
                    <a:pt x="1010652" y="271391"/>
                  </a:lnTo>
                  <a:lnTo>
                    <a:pt x="1010888" y="270111"/>
                  </a:lnTo>
                  <a:lnTo>
                    <a:pt x="1011584" y="270000"/>
                  </a:lnTo>
                  <a:lnTo>
                    <a:pt x="1011932" y="270822"/>
                  </a:lnTo>
                  <a:lnTo>
                    <a:pt x="1012864" y="272102"/>
                  </a:lnTo>
                  <a:lnTo>
                    <a:pt x="1013212" y="272924"/>
                  </a:lnTo>
                  <a:lnTo>
                    <a:pt x="1017637" y="269542"/>
                  </a:lnTo>
                  <a:lnTo>
                    <a:pt x="1018569" y="268499"/>
                  </a:lnTo>
                  <a:lnTo>
                    <a:pt x="1019391" y="265702"/>
                  </a:lnTo>
                  <a:lnTo>
                    <a:pt x="1018807" y="264421"/>
                  </a:lnTo>
                  <a:lnTo>
                    <a:pt x="1017874" y="263710"/>
                  </a:lnTo>
                  <a:lnTo>
                    <a:pt x="1017179" y="262193"/>
                  </a:lnTo>
                  <a:lnTo>
                    <a:pt x="1017415" y="259632"/>
                  </a:lnTo>
                  <a:lnTo>
                    <a:pt x="1018459" y="259174"/>
                  </a:lnTo>
                  <a:lnTo>
                    <a:pt x="1019992" y="259412"/>
                  </a:lnTo>
                  <a:lnTo>
                    <a:pt x="1022093" y="258953"/>
                  </a:lnTo>
                  <a:lnTo>
                    <a:pt x="1023263" y="257783"/>
                  </a:lnTo>
                  <a:lnTo>
                    <a:pt x="1024544" y="254986"/>
                  </a:lnTo>
                  <a:lnTo>
                    <a:pt x="1025476" y="253817"/>
                  </a:lnTo>
                  <a:lnTo>
                    <a:pt x="1025239" y="252647"/>
                  </a:lnTo>
                  <a:lnTo>
                    <a:pt x="1021857" y="251478"/>
                  </a:lnTo>
                  <a:lnTo>
                    <a:pt x="1019629" y="249028"/>
                  </a:lnTo>
                  <a:lnTo>
                    <a:pt x="1017068" y="246926"/>
                  </a:lnTo>
                  <a:lnTo>
                    <a:pt x="1012991" y="246578"/>
                  </a:lnTo>
                  <a:lnTo>
                    <a:pt x="1014381" y="248680"/>
                  </a:lnTo>
                  <a:lnTo>
                    <a:pt x="1017290" y="251478"/>
                  </a:lnTo>
                  <a:lnTo>
                    <a:pt x="1018112" y="253690"/>
                  </a:lnTo>
                  <a:lnTo>
                    <a:pt x="1017068" y="254385"/>
                  </a:lnTo>
                  <a:lnTo>
                    <a:pt x="1014397" y="255097"/>
                  </a:lnTo>
                  <a:lnTo>
                    <a:pt x="1011947" y="256724"/>
                  </a:lnTo>
                  <a:lnTo>
                    <a:pt x="1011252" y="259632"/>
                  </a:lnTo>
                  <a:lnTo>
                    <a:pt x="1010083" y="259632"/>
                  </a:lnTo>
                  <a:lnTo>
                    <a:pt x="1004930" y="262541"/>
                  </a:lnTo>
                  <a:lnTo>
                    <a:pt x="1002955" y="263125"/>
                  </a:lnTo>
                  <a:lnTo>
                    <a:pt x="1002133" y="262888"/>
                  </a:lnTo>
                  <a:lnTo>
                    <a:pt x="1001311" y="262430"/>
                  </a:lnTo>
                  <a:lnTo>
                    <a:pt x="1000853" y="261608"/>
                  </a:lnTo>
                  <a:lnTo>
                    <a:pt x="1000616" y="260328"/>
                  </a:lnTo>
                  <a:lnTo>
                    <a:pt x="1000853" y="258590"/>
                  </a:lnTo>
                  <a:lnTo>
                    <a:pt x="1001674" y="258242"/>
                  </a:lnTo>
                  <a:lnTo>
                    <a:pt x="1002607" y="258131"/>
                  </a:lnTo>
                  <a:lnTo>
                    <a:pt x="1005515" y="255681"/>
                  </a:lnTo>
                  <a:lnTo>
                    <a:pt x="1005974" y="254639"/>
                  </a:lnTo>
                  <a:lnTo>
                    <a:pt x="1004930" y="253342"/>
                  </a:lnTo>
                  <a:lnTo>
                    <a:pt x="1002022" y="250656"/>
                  </a:lnTo>
                  <a:lnTo>
                    <a:pt x="1001912" y="249265"/>
                  </a:lnTo>
                  <a:lnTo>
                    <a:pt x="1002022" y="246705"/>
                  </a:lnTo>
                  <a:lnTo>
                    <a:pt x="1001786" y="245188"/>
                  </a:lnTo>
                  <a:lnTo>
                    <a:pt x="1001438" y="244729"/>
                  </a:lnTo>
                  <a:lnTo>
                    <a:pt x="999810" y="243101"/>
                  </a:lnTo>
                  <a:lnTo>
                    <a:pt x="999462" y="242406"/>
                  </a:lnTo>
                  <a:lnTo>
                    <a:pt x="998767" y="242295"/>
                  </a:lnTo>
                  <a:lnTo>
                    <a:pt x="997723" y="244745"/>
                  </a:lnTo>
                  <a:lnTo>
                    <a:pt x="996902" y="247890"/>
                  </a:lnTo>
                  <a:lnTo>
                    <a:pt x="996554" y="250213"/>
                  </a:lnTo>
                  <a:lnTo>
                    <a:pt x="996902" y="251968"/>
                  </a:lnTo>
                  <a:lnTo>
                    <a:pt x="997360" y="254069"/>
                  </a:lnTo>
                  <a:lnTo>
                    <a:pt x="997818" y="256298"/>
                  </a:lnTo>
                  <a:lnTo>
                    <a:pt x="997581" y="258747"/>
                  </a:lnTo>
                  <a:lnTo>
                    <a:pt x="995258" y="256535"/>
                  </a:lnTo>
                  <a:lnTo>
                    <a:pt x="993140" y="255713"/>
                  </a:lnTo>
                  <a:lnTo>
                    <a:pt x="991038" y="255824"/>
                  </a:lnTo>
                  <a:lnTo>
                    <a:pt x="989174" y="256171"/>
                  </a:lnTo>
                  <a:lnTo>
                    <a:pt x="986850" y="257688"/>
                  </a:lnTo>
                  <a:lnTo>
                    <a:pt x="987546" y="259790"/>
                  </a:lnTo>
                  <a:lnTo>
                    <a:pt x="991275" y="263394"/>
                  </a:lnTo>
                  <a:lnTo>
                    <a:pt x="992555" y="266317"/>
                  </a:lnTo>
                  <a:lnTo>
                    <a:pt x="990343" y="265970"/>
                  </a:lnTo>
                  <a:lnTo>
                    <a:pt x="987087" y="264580"/>
                  </a:lnTo>
                  <a:lnTo>
                    <a:pt x="984527" y="263758"/>
                  </a:lnTo>
                  <a:lnTo>
                    <a:pt x="984290" y="263299"/>
                  </a:lnTo>
                  <a:lnTo>
                    <a:pt x="983358" y="262019"/>
                  </a:lnTo>
                  <a:lnTo>
                    <a:pt x="981967" y="260849"/>
                  </a:lnTo>
                  <a:lnTo>
                    <a:pt x="980545" y="260154"/>
                  </a:lnTo>
                  <a:lnTo>
                    <a:pt x="979153" y="260391"/>
                  </a:lnTo>
                  <a:lnTo>
                    <a:pt x="977873" y="261213"/>
                  </a:lnTo>
                  <a:lnTo>
                    <a:pt x="975772" y="263426"/>
                  </a:lnTo>
                  <a:lnTo>
                    <a:pt x="974017" y="265875"/>
                  </a:lnTo>
                  <a:lnTo>
                    <a:pt x="972500" y="268799"/>
                  </a:lnTo>
                  <a:lnTo>
                    <a:pt x="970635" y="271359"/>
                  </a:lnTo>
                  <a:lnTo>
                    <a:pt x="967585" y="273334"/>
                  </a:lnTo>
                  <a:lnTo>
                    <a:pt x="966653" y="275073"/>
                  </a:lnTo>
                  <a:lnTo>
                    <a:pt x="965831" y="275531"/>
                  </a:lnTo>
                  <a:lnTo>
                    <a:pt x="965136" y="275295"/>
                  </a:lnTo>
                  <a:lnTo>
                    <a:pt x="964440" y="274710"/>
                  </a:lnTo>
                  <a:lnTo>
                    <a:pt x="963618" y="273777"/>
                  </a:lnTo>
                  <a:lnTo>
                    <a:pt x="958608" y="271565"/>
                  </a:lnTo>
                  <a:lnTo>
                    <a:pt x="952065" y="270870"/>
                  </a:lnTo>
                  <a:lnTo>
                    <a:pt x="946123" y="271107"/>
                  </a:lnTo>
                  <a:lnTo>
                    <a:pt x="940401" y="269826"/>
                  </a:lnTo>
                  <a:lnTo>
                    <a:pt x="934586" y="264580"/>
                  </a:lnTo>
                  <a:lnTo>
                    <a:pt x="930271" y="258747"/>
                  </a:lnTo>
                  <a:lnTo>
                    <a:pt x="927569" y="256298"/>
                  </a:lnTo>
                  <a:lnTo>
                    <a:pt x="924897" y="255602"/>
                  </a:lnTo>
                  <a:lnTo>
                    <a:pt x="924313" y="253959"/>
                  </a:lnTo>
                  <a:lnTo>
                    <a:pt x="917090" y="246262"/>
                  </a:lnTo>
                  <a:lnTo>
                    <a:pt x="922101" y="247305"/>
                  </a:lnTo>
                  <a:lnTo>
                    <a:pt x="929813" y="254670"/>
                  </a:lnTo>
                  <a:lnTo>
                    <a:pt x="934823" y="255713"/>
                  </a:lnTo>
                  <a:lnTo>
                    <a:pt x="936798" y="256298"/>
                  </a:lnTo>
                  <a:lnTo>
                    <a:pt x="943815" y="261419"/>
                  </a:lnTo>
                  <a:lnTo>
                    <a:pt x="947893" y="263520"/>
                  </a:lnTo>
                  <a:lnTo>
                    <a:pt x="952776" y="265164"/>
                  </a:lnTo>
                  <a:lnTo>
                    <a:pt x="956870" y="265053"/>
                  </a:lnTo>
                  <a:lnTo>
                    <a:pt x="962338" y="263647"/>
                  </a:lnTo>
                  <a:lnTo>
                    <a:pt x="966763" y="260849"/>
                  </a:lnTo>
                  <a:lnTo>
                    <a:pt x="968185" y="256883"/>
                  </a:lnTo>
                  <a:lnTo>
                    <a:pt x="970398" y="254196"/>
                  </a:lnTo>
                  <a:lnTo>
                    <a:pt x="975282" y="249755"/>
                  </a:lnTo>
                  <a:lnTo>
                    <a:pt x="979011" y="245567"/>
                  </a:lnTo>
                  <a:lnTo>
                    <a:pt x="977842" y="243117"/>
                  </a:lnTo>
                  <a:lnTo>
                    <a:pt x="981477" y="240889"/>
                  </a:lnTo>
                  <a:lnTo>
                    <a:pt x="983579" y="237380"/>
                  </a:lnTo>
                  <a:lnTo>
                    <a:pt x="983468" y="233303"/>
                  </a:lnTo>
                  <a:lnTo>
                    <a:pt x="980418" y="229462"/>
                  </a:lnTo>
                  <a:lnTo>
                    <a:pt x="978790" y="230979"/>
                  </a:lnTo>
                  <a:lnTo>
                    <a:pt x="979027" y="231911"/>
                  </a:lnTo>
                  <a:lnTo>
                    <a:pt x="979723" y="232149"/>
                  </a:lnTo>
                  <a:lnTo>
                    <a:pt x="980418" y="232496"/>
                  </a:lnTo>
                  <a:lnTo>
                    <a:pt x="981145" y="232733"/>
                  </a:lnTo>
                  <a:lnTo>
                    <a:pt x="979375" y="234250"/>
                  </a:lnTo>
                  <a:lnTo>
                    <a:pt x="977858" y="234140"/>
                  </a:lnTo>
                  <a:lnTo>
                    <a:pt x="976467" y="233318"/>
                  </a:lnTo>
                  <a:lnTo>
                    <a:pt x="974712" y="232860"/>
                  </a:lnTo>
                  <a:lnTo>
                    <a:pt x="969355" y="233682"/>
                  </a:lnTo>
                  <a:lnTo>
                    <a:pt x="967585" y="233445"/>
                  </a:lnTo>
                  <a:lnTo>
                    <a:pt x="968660" y="231580"/>
                  </a:lnTo>
                  <a:lnTo>
                    <a:pt x="970414" y="230189"/>
                  </a:lnTo>
                  <a:lnTo>
                    <a:pt x="972389" y="229257"/>
                  </a:lnTo>
                  <a:lnTo>
                    <a:pt x="974255" y="228656"/>
                  </a:lnTo>
                  <a:lnTo>
                    <a:pt x="975076" y="227960"/>
                  </a:lnTo>
                  <a:lnTo>
                    <a:pt x="976009" y="226570"/>
                  </a:lnTo>
                  <a:lnTo>
                    <a:pt x="977289" y="225163"/>
                  </a:lnTo>
                  <a:lnTo>
                    <a:pt x="979265" y="224341"/>
                  </a:lnTo>
                  <a:lnTo>
                    <a:pt x="983136" y="225037"/>
                  </a:lnTo>
                  <a:lnTo>
                    <a:pt x="984875" y="224926"/>
                  </a:lnTo>
                  <a:lnTo>
                    <a:pt x="985333" y="223536"/>
                  </a:lnTo>
                  <a:lnTo>
                    <a:pt x="984401" y="222255"/>
                  </a:lnTo>
                  <a:lnTo>
                    <a:pt x="982662" y="221560"/>
                  </a:lnTo>
                  <a:lnTo>
                    <a:pt x="979375" y="220865"/>
                  </a:lnTo>
                  <a:lnTo>
                    <a:pt x="979138" y="219932"/>
                  </a:lnTo>
                  <a:lnTo>
                    <a:pt x="985791" y="219932"/>
                  </a:lnTo>
                  <a:lnTo>
                    <a:pt x="988589" y="219348"/>
                  </a:lnTo>
                  <a:lnTo>
                    <a:pt x="989411" y="217135"/>
                  </a:lnTo>
                  <a:lnTo>
                    <a:pt x="989411" y="215491"/>
                  </a:lnTo>
                  <a:lnTo>
                    <a:pt x="990106" y="212583"/>
                  </a:lnTo>
                  <a:lnTo>
                    <a:pt x="989648" y="211524"/>
                  </a:lnTo>
                  <a:lnTo>
                    <a:pt x="987198" y="209770"/>
                  </a:lnTo>
                  <a:lnTo>
                    <a:pt x="986028" y="208490"/>
                  </a:lnTo>
                  <a:lnTo>
                    <a:pt x="985333" y="206973"/>
                  </a:lnTo>
                  <a:lnTo>
                    <a:pt x="982299" y="207431"/>
                  </a:lnTo>
                  <a:lnTo>
                    <a:pt x="970050" y="206040"/>
                  </a:lnTo>
                  <a:lnTo>
                    <a:pt x="959193" y="205803"/>
                  </a:lnTo>
                  <a:lnTo>
                    <a:pt x="950327" y="202895"/>
                  </a:lnTo>
                  <a:lnTo>
                    <a:pt x="942408" y="202658"/>
                  </a:lnTo>
                  <a:lnTo>
                    <a:pt x="940181" y="201836"/>
                  </a:lnTo>
                  <a:lnTo>
                    <a:pt x="935755" y="199624"/>
                  </a:lnTo>
                  <a:lnTo>
                    <a:pt x="929939" y="197632"/>
                  </a:lnTo>
                  <a:lnTo>
                    <a:pt x="924440" y="197395"/>
                  </a:lnTo>
                  <a:lnTo>
                    <a:pt x="921057" y="200429"/>
                  </a:lnTo>
                  <a:lnTo>
                    <a:pt x="918955" y="195878"/>
                  </a:lnTo>
                  <a:lnTo>
                    <a:pt x="917328" y="194251"/>
                  </a:lnTo>
                  <a:lnTo>
                    <a:pt x="914624" y="194013"/>
                  </a:lnTo>
                  <a:lnTo>
                    <a:pt x="913107" y="193554"/>
                  </a:lnTo>
                  <a:lnTo>
                    <a:pt x="911353" y="191927"/>
                  </a:lnTo>
                  <a:lnTo>
                    <a:pt x="908319" y="187723"/>
                  </a:lnTo>
                  <a:lnTo>
                    <a:pt x="913914" y="190757"/>
                  </a:lnTo>
                  <a:lnTo>
                    <a:pt x="916853" y="191800"/>
                  </a:lnTo>
                  <a:lnTo>
                    <a:pt x="922796" y="192037"/>
                  </a:lnTo>
                  <a:lnTo>
                    <a:pt x="929576" y="194251"/>
                  </a:lnTo>
                  <a:lnTo>
                    <a:pt x="933306" y="194598"/>
                  </a:lnTo>
                  <a:lnTo>
                    <a:pt x="939943" y="194013"/>
                  </a:lnTo>
                  <a:lnTo>
                    <a:pt x="942646" y="194835"/>
                  </a:lnTo>
                  <a:lnTo>
                    <a:pt x="945901" y="196810"/>
                  </a:lnTo>
                  <a:lnTo>
                    <a:pt x="949047" y="197632"/>
                  </a:lnTo>
                  <a:lnTo>
                    <a:pt x="955479" y="194376"/>
                  </a:lnTo>
                  <a:lnTo>
                    <a:pt x="959319" y="194487"/>
                  </a:lnTo>
                  <a:lnTo>
                    <a:pt x="959667" y="193444"/>
                  </a:lnTo>
                  <a:lnTo>
                    <a:pt x="960363" y="192749"/>
                  </a:lnTo>
                  <a:lnTo>
                    <a:pt x="961185" y="192164"/>
                  </a:lnTo>
                  <a:lnTo>
                    <a:pt x="962354" y="191706"/>
                  </a:lnTo>
                  <a:lnTo>
                    <a:pt x="962702" y="195198"/>
                  </a:lnTo>
                  <a:lnTo>
                    <a:pt x="965846" y="196937"/>
                  </a:lnTo>
                  <a:lnTo>
                    <a:pt x="969719" y="196937"/>
                  </a:lnTo>
                  <a:lnTo>
                    <a:pt x="972041" y="195072"/>
                  </a:lnTo>
                  <a:lnTo>
                    <a:pt x="971346" y="194029"/>
                  </a:lnTo>
                  <a:lnTo>
                    <a:pt x="970414" y="193334"/>
                  </a:lnTo>
                  <a:lnTo>
                    <a:pt x="969371" y="192875"/>
                  </a:lnTo>
                  <a:lnTo>
                    <a:pt x="967980" y="192638"/>
                  </a:lnTo>
                  <a:lnTo>
                    <a:pt x="968217" y="191942"/>
                  </a:lnTo>
                  <a:lnTo>
                    <a:pt x="968328" y="191358"/>
                  </a:lnTo>
                  <a:lnTo>
                    <a:pt x="968565" y="190773"/>
                  </a:lnTo>
                  <a:lnTo>
                    <a:pt x="969260" y="190188"/>
                  </a:lnTo>
                  <a:lnTo>
                    <a:pt x="969023" y="189240"/>
                  </a:lnTo>
                  <a:lnTo>
                    <a:pt x="968090" y="188893"/>
                  </a:lnTo>
                  <a:lnTo>
                    <a:pt x="967143" y="188308"/>
                  </a:lnTo>
                  <a:lnTo>
                    <a:pt x="964819" y="186680"/>
                  </a:lnTo>
                  <a:lnTo>
                    <a:pt x="965167" y="185732"/>
                  </a:lnTo>
                  <a:lnTo>
                    <a:pt x="965751" y="182239"/>
                  </a:lnTo>
                  <a:lnTo>
                    <a:pt x="964582" y="180959"/>
                  </a:lnTo>
                  <a:lnTo>
                    <a:pt x="963302" y="179789"/>
                  </a:lnTo>
                  <a:lnTo>
                    <a:pt x="961674" y="179094"/>
                  </a:lnTo>
                  <a:lnTo>
                    <a:pt x="959698" y="178983"/>
                  </a:lnTo>
                  <a:lnTo>
                    <a:pt x="964124" y="174542"/>
                  </a:lnTo>
                  <a:lnTo>
                    <a:pt x="966573" y="172899"/>
                  </a:lnTo>
                  <a:lnTo>
                    <a:pt x="969971" y="172425"/>
                  </a:lnTo>
                  <a:lnTo>
                    <a:pt x="976135" y="172662"/>
                  </a:lnTo>
                  <a:lnTo>
                    <a:pt x="978933" y="172203"/>
                  </a:lnTo>
                  <a:lnTo>
                    <a:pt x="982094" y="170923"/>
                  </a:lnTo>
                  <a:lnTo>
                    <a:pt x="981161" y="175474"/>
                  </a:lnTo>
                  <a:lnTo>
                    <a:pt x="979280" y="177008"/>
                  </a:lnTo>
                  <a:lnTo>
                    <a:pt x="972753" y="177355"/>
                  </a:lnTo>
                  <a:lnTo>
                    <a:pt x="969608" y="178746"/>
                  </a:lnTo>
                  <a:lnTo>
                    <a:pt x="969497" y="180611"/>
                  </a:lnTo>
                  <a:lnTo>
                    <a:pt x="971236" y="182350"/>
                  </a:lnTo>
                  <a:lnTo>
                    <a:pt x="974033" y="183630"/>
                  </a:lnTo>
                  <a:lnTo>
                    <a:pt x="974270" y="184562"/>
                  </a:lnTo>
                  <a:lnTo>
                    <a:pt x="972753" y="186554"/>
                  </a:lnTo>
                  <a:lnTo>
                    <a:pt x="974855" y="187834"/>
                  </a:lnTo>
                  <a:lnTo>
                    <a:pt x="980560" y="188876"/>
                  </a:lnTo>
                  <a:lnTo>
                    <a:pt x="980323" y="189825"/>
                  </a:lnTo>
                  <a:lnTo>
                    <a:pt x="980086" y="190520"/>
                  </a:lnTo>
                  <a:lnTo>
                    <a:pt x="979501" y="190979"/>
                  </a:lnTo>
                  <a:lnTo>
                    <a:pt x="978458" y="191437"/>
                  </a:lnTo>
                  <a:lnTo>
                    <a:pt x="980560" y="193649"/>
                  </a:lnTo>
                  <a:lnTo>
                    <a:pt x="982567" y="194819"/>
                  </a:lnTo>
                  <a:lnTo>
                    <a:pt x="987577" y="196100"/>
                  </a:lnTo>
                  <a:lnTo>
                    <a:pt x="986882" y="195056"/>
                  </a:lnTo>
                  <a:lnTo>
                    <a:pt x="986187" y="194234"/>
                  </a:lnTo>
                  <a:lnTo>
                    <a:pt x="985254" y="193776"/>
                  </a:lnTo>
                  <a:lnTo>
                    <a:pt x="984321" y="193429"/>
                  </a:lnTo>
                  <a:lnTo>
                    <a:pt x="984906" y="191800"/>
                  </a:lnTo>
                  <a:lnTo>
                    <a:pt x="986076" y="190868"/>
                  </a:lnTo>
                  <a:lnTo>
                    <a:pt x="987593" y="190757"/>
                  </a:lnTo>
                  <a:lnTo>
                    <a:pt x="989221" y="191342"/>
                  </a:lnTo>
                  <a:lnTo>
                    <a:pt x="990849" y="185495"/>
                  </a:lnTo>
                  <a:lnTo>
                    <a:pt x="989221" y="182824"/>
                  </a:lnTo>
                  <a:lnTo>
                    <a:pt x="990264" y="181433"/>
                  </a:lnTo>
                  <a:lnTo>
                    <a:pt x="992477" y="181781"/>
                  </a:lnTo>
                  <a:lnTo>
                    <a:pt x="994136" y="184341"/>
                  </a:lnTo>
                  <a:lnTo>
                    <a:pt x="995306" y="189240"/>
                  </a:lnTo>
                  <a:lnTo>
                    <a:pt x="996349" y="191690"/>
                  </a:lnTo>
                  <a:lnTo>
                    <a:pt x="997740" y="192622"/>
                  </a:lnTo>
                  <a:lnTo>
                    <a:pt x="997977" y="193792"/>
                  </a:lnTo>
                  <a:lnTo>
                    <a:pt x="992825" y="194961"/>
                  </a:lnTo>
                  <a:lnTo>
                    <a:pt x="993757" y="196478"/>
                  </a:lnTo>
                  <a:lnTo>
                    <a:pt x="994594" y="196590"/>
                  </a:lnTo>
                  <a:lnTo>
                    <a:pt x="995527" y="196242"/>
                  </a:lnTo>
                  <a:lnTo>
                    <a:pt x="996696" y="196352"/>
                  </a:lnTo>
                  <a:lnTo>
                    <a:pt x="998798" y="197395"/>
                  </a:lnTo>
                  <a:lnTo>
                    <a:pt x="999967" y="198786"/>
                  </a:lnTo>
                  <a:lnTo>
                    <a:pt x="1001706" y="197395"/>
                  </a:lnTo>
                  <a:lnTo>
                    <a:pt x="1001817" y="195072"/>
                  </a:lnTo>
                  <a:lnTo>
                    <a:pt x="1000995" y="192970"/>
                  </a:lnTo>
                  <a:lnTo>
                    <a:pt x="999825" y="192275"/>
                  </a:lnTo>
                  <a:lnTo>
                    <a:pt x="999478" y="191105"/>
                  </a:lnTo>
                  <a:lnTo>
                    <a:pt x="999130" y="189003"/>
                  </a:lnTo>
                  <a:lnTo>
                    <a:pt x="999825" y="187486"/>
                  </a:lnTo>
                  <a:lnTo>
                    <a:pt x="1002971" y="188308"/>
                  </a:lnTo>
                  <a:lnTo>
                    <a:pt x="1004362" y="189698"/>
                  </a:lnTo>
                  <a:lnTo>
                    <a:pt x="1006954" y="193318"/>
                  </a:lnTo>
                  <a:lnTo>
                    <a:pt x="1011379" y="195056"/>
                  </a:lnTo>
                  <a:lnTo>
                    <a:pt x="1012896" y="195056"/>
                  </a:lnTo>
                  <a:lnTo>
                    <a:pt x="1013133" y="193318"/>
                  </a:lnTo>
                  <a:lnTo>
                    <a:pt x="1013244" y="191579"/>
                  </a:lnTo>
                  <a:lnTo>
                    <a:pt x="1013939" y="190884"/>
                  </a:lnTo>
                  <a:lnTo>
                    <a:pt x="1014871" y="190884"/>
                  </a:lnTo>
                  <a:lnTo>
                    <a:pt x="1016847" y="193444"/>
                  </a:lnTo>
                  <a:lnTo>
                    <a:pt x="1019170" y="193681"/>
                  </a:lnTo>
                  <a:lnTo>
                    <a:pt x="1027815" y="192054"/>
                  </a:lnTo>
                  <a:lnTo>
                    <a:pt x="1028637" y="191121"/>
                  </a:lnTo>
                  <a:lnTo>
                    <a:pt x="1029680" y="188671"/>
                  </a:lnTo>
                  <a:lnTo>
                    <a:pt x="1030960" y="187281"/>
                  </a:lnTo>
                  <a:lnTo>
                    <a:pt x="1035401" y="184705"/>
                  </a:lnTo>
                  <a:lnTo>
                    <a:pt x="1037266" y="184120"/>
                  </a:lnTo>
                  <a:lnTo>
                    <a:pt x="1037029" y="183188"/>
                  </a:lnTo>
                  <a:lnTo>
                    <a:pt x="1035164" y="181212"/>
                  </a:lnTo>
                  <a:lnTo>
                    <a:pt x="1035053" y="177608"/>
                  </a:lnTo>
                  <a:lnTo>
                    <a:pt x="1036444" y="175032"/>
                  </a:lnTo>
                  <a:lnTo>
                    <a:pt x="1039115" y="176076"/>
                  </a:lnTo>
                  <a:lnTo>
                    <a:pt x="1038419" y="177371"/>
                  </a:lnTo>
                  <a:lnTo>
                    <a:pt x="1039937" y="178067"/>
                  </a:lnTo>
                  <a:lnTo>
                    <a:pt x="1040633" y="177719"/>
                  </a:lnTo>
                  <a:lnTo>
                    <a:pt x="1040870" y="176423"/>
                  </a:lnTo>
                  <a:lnTo>
                    <a:pt x="1040521" y="174210"/>
                  </a:lnTo>
                  <a:lnTo>
                    <a:pt x="1040870" y="172804"/>
                  </a:lnTo>
                  <a:lnTo>
                    <a:pt x="1041912" y="171523"/>
                  </a:lnTo>
                  <a:lnTo>
                    <a:pt x="1042260" y="170006"/>
                  </a:lnTo>
                  <a:lnTo>
                    <a:pt x="1040870" y="168031"/>
                  </a:lnTo>
                  <a:lnTo>
                    <a:pt x="1043777" y="166277"/>
                  </a:lnTo>
                  <a:lnTo>
                    <a:pt x="1044473" y="165581"/>
                  </a:lnTo>
                  <a:lnTo>
                    <a:pt x="1044947" y="164301"/>
                  </a:lnTo>
                  <a:lnTo>
                    <a:pt x="1044836" y="163479"/>
                  </a:lnTo>
                  <a:lnTo>
                    <a:pt x="1044251" y="162784"/>
                  </a:lnTo>
                  <a:lnTo>
                    <a:pt x="1044014" y="161962"/>
                  </a:lnTo>
                  <a:lnTo>
                    <a:pt x="1043429" y="161030"/>
                  </a:lnTo>
                  <a:lnTo>
                    <a:pt x="1043429" y="160082"/>
                  </a:lnTo>
                  <a:lnTo>
                    <a:pt x="1045642" y="159038"/>
                  </a:lnTo>
                  <a:lnTo>
                    <a:pt x="1046243" y="158580"/>
                  </a:lnTo>
                  <a:lnTo>
                    <a:pt x="1051711" y="149603"/>
                  </a:lnTo>
                  <a:lnTo>
                    <a:pt x="1051711" y="148086"/>
                  </a:lnTo>
                  <a:lnTo>
                    <a:pt x="1051016" y="145636"/>
                  </a:lnTo>
                  <a:lnTo>
                    <a:pt x="1050557" y="142965"/>
                  </a:lnTo>
                  <a:lnTo>
                    <a:pt x="1051142" y="140405"/>
                  </a:lnTo>
                  <a:lnTo>
                    <a:pt x="1052801" y="143582"/>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40DF4980-B42A-B305-03C0-3FE54C2BDC10}"/>
                </a:ext>
              </a:extLst>
            </p:cNvPr>
            <p:cNvSpPr/>
            <p:nvPr/>
          </p:nvSpPr>
          <p:spPr>
            <a:xfrm>
              <a:off x="6963468" y="5454385"/>
              <a:ext cx="1332094" cy="740525"/>
            </a:xfrm>
            <a:custGeom>
              <a:avLst/>
              <a:gdLst>
                <a:gd name="connsiteX0" fmla="*/ 1317981 w 1332094"/>
                <a:gd name="connsiteY0" fmla="*/ 576524 h 740525"/>
                <a:gd name="connsiteX1" fmla="*/ 1317397 w 1332094"/>
                <a:gd name="connsiteY1" fmla="*/ 592976 h 740525"/>
                <a:gd name="connsiteX2" fmla="*/ 1316938 w 1332094"/>
                <a:gd name="connsiteY2" fmla="*/ 609429 h 740525"/>
                <a:gd name="connsiteX3" fmla="*/ 1316354 w 1332094"/>
                <a:gd name="connsiteY3" fmla="*/ 625881 h 740525"/>
                <a:gd name="connsiteX4" fmla="*/ 1315879 w 1332094"/>
                <a:gd name="connsiteY4" fmla="*/ 642333 h 740525"/>
                <a:gd name="connsiteX5" fmla="*/ 1315421 w 1332094"/>
                <a:gd name="connsiteY5" fmla="*/ 658770 h 740525"/>
                <a:gd name="connsiteX6" fmla="*/ 1314836 w 1332094"/>
                <a:gd name="connsiteY6" fmla="*/ 675222 h 740525"/>
                <a:gd name="connsiteX7" fmla="*/ 1314378 w 1332094"/>
                <a:gd name="connsiteY7" fmla="*/ 691769 h 740525"/>
                <a:gd name="connsiteX8" fmla="*/ 1313793 w 1332094"/>
                <a:gd name="connsiteY8" fmla="*/ 708205 h 740525"/>
                <a:gd name="connsiteX9" fmla="*/ 1313540 w 1332094"/>
                <a:gd name="connsiteY9" fmla="*/ 717546 h 740525"/>
                <a:gd name="connsiteX10" fmla="*/ 1313430 w 1332094"/>
                <a:gd name="connsiteY10" fmla="*/ 719537 h 740525"/>
                <a:gd name="connsiteX11" fmla="*/ 1309700 w 1332094"/>
                <a:gd name="connsiteY11" fmla="*/ 719300 h 740525"/>
                <a:gd name="connsiteX12" fmla="*/ 1297231 w 1332094"/>
                <a:gd name="connsiteY12" fmla="*/ 718826 h 740525"/>
                <a:gd name="connsiteX13" fmla="*/ 1284745 w 1332094"/>
                <a:gd name="connsiteY13" fmla="*/ 718367 h 740525"/>
                <a:gd name="connsiteX14" fmla="*/ 1272260 w 1332094"/>
                <a:gd name="connsiteY14" fmla="*/ 717893 h 740525"/>
                <a:gd name="connsiteX15" fmla="*/ 1259774 w 1332094"/>
                <a:gd name="connsiteY15" fmla="*/ 717435 h 740525"/>
                <a:gd name="connsiteX16" fmla="*/ 1247178 w 1332094"/>
                <a:gd name="connsiteY16" fmla="*/ 716850 h 740525"/>
                <a:gd name="connsiteX17" fmla="*/ 1234693 w 1332094"/>
                <a:gd name="connsiteY17" fmla="*/ 716392 h 740525"/>
                <a:gd name="connsiteX18" fmla="*/ 1222223 w 1332094"/>
                <a:gd name="connsiteY18" fmla="*/ 715807 h 740525"/>
                <a:gd name="connsiteX19" fmla="*/ 1209754 w 1332094"/>
                <a:gd name="connsiteY19" fmla="*/ 715222 h 740525"/>
                <a:gd name="connsiteX20" fmla="*/ 1197269 w 1332094"/>
                <a:gd name="connsiteY20" fmla="*/ 714748 h 740525"/>
                <a:gd name="connsiteX21" fmla="*/ 1184783 w 1332094"/>
                <a:gd name="connsiteY21" fmla="*/ 714179 h 740525"/>
                <a:gd name="connsiteX22" fmla="*/ 1172187 w 1332094"/>
                <a:gd name="connsiteY22" fmla="*/ 713595 h 740525"/>
                <a:gd name="connsiteX23" fmla="*/ 1159718 w 1332094"/>
                <a:gd name="connsiteY23" fmla="*/ 712994 h 740525"/>
                <a:gd name="connsiteX24" fmla="*/ 1147232 w 1332094"/>
                <a:gd name="connsiteY24" fmla="*/ 712298 h 740525"/>
                <a:gd name="connsiteX25" fmla="*/ 1134747 w 1332094"/>
                <a:gd name="connsiteY25" fmla="*/ 711714 h 740525"/>
                <a:gd name="connsiteX26" fmla="*/ 1122261 w 1332094"/>
                <a:gd name="connsiteY26" fmla="*/ 711129 h 740525"/>
                <a:gd name="connsiteX27" fmla="*/ 1109792 w 1332094"/>
                <a:gd name="connsiteY27" fmla="*/ 710449 h 740525"/>
                <a:gd name="connsiteX28" fmla="*/ 1097180 w 1332094"/>
                <a:gd name="connsiteY28" fmla="*/ 709723 h 740525"/>
                <a:gd name="connsiteX29" fmla="*/ 1084710 w 1332094"/>
                <a:gd name="connsiteY29" fmla="*/ 709138 h 740525"/>
                <a:gd name="connsiteX30" fmla="*/ 1072225 w 1332094"/>
                <a:gd name="connsiteY30" fmla="*/ 708442 h 740525"/>
                <a:gd name="connsiteX31" fmla="*/ 1059740 w 1332094"/>
                <a:gd name="connsiteY31" fmla="*/ 707763 h 740525"/>
                <a:gd name="connsiteX32" fmla="*/ 1047270 w 1332094"/>
                <a:gd name="connsiteY32" fmla="*/ 707068 h 740525"/>
                <a:gd name="connsiteX33" fmla="*/ 1034785 w 1332094"/>
                <a:gd name="connsiteY33" fmla="*/ 706356 h 740525"/>
                <a:gd name="connsiteX34" fmla="*/ 1022189 w 1332094"/>
                <a:gd name="connsiteY34" fmla="*/ 705534 h 740525"/>
                <a:gd name="connsiteX35" fmla="*/ 1009814 w 1332094"/>
                <a:gd name="connsiteY35" fmla="*/ 704839 h 740525"/>
                <a:gd name="connsiteX36" fmla="*/ 997344 w 1332094"/>
                <a:gd name="connsiteY36" fmla="*/ 704017 h 740525"/>
                <a:gd name="connsiteX37" fmla="*/ 984748 w 1332094"/>
                <a:gd name="connsiteY37" fmla="*/ 703322 h 740525"/>
                <a:gd name="connsiteX38" fmla="*/ 972279 w 1332094"/>
                <a:gd name="connsiteY38" fmla="*/ 702500 h 740525"/>
                <a:gd name="connsiteX39" fmla="*/ 959794 w 1332094"/>
                <a:gd name="connsiteY39" fmla="*/ 701694 h 740525"/>
                <a:gd name="connsiteX40" fmla="*/ 947308 w 1332094"/>
                <a:gd name="connsiteY40" fmla="*/ 700872 h 740525"/>
                <a:gd name="connsiteX41" fmla="*/ 934823 w 1332094"/>
                <a:gd name="connsiteY41" fmla="*/ 700050 h 740525"/>
                <a:gd name="connsiteX42" fmla="*/ 922353 w 1332094"/>
                <a:gd name="connsiteY42" fmla="*/ 699228 h 740525"/>
                <a:gd name="connsiteX43" fmla="*/ 909884 w 1332094"/>
                <a:gd name="connsiteY43" fmla="*/ 698422 h 740525"/>
                <a:gd name="connsiteX44" fmla="*/ 897398 w 1332094"/>
                <a:gd name="connsiteY44" fmla="*/ 697617 h 740525"/>
                <a:gd name="connsiteX45" fmla="*/ 884913 w 1332094"/>
                <a:gd name="connsiteY45" fmla="*/ 696668 h 740525"/>
                <a:gd name="connsiteX46" fmla="*/ 872443 w 1332094"/>
                <a:gd name="connsiteY46" fmla="*/ 695846 h 740525"/>
                <a:gd name="connsiteX47" fmla="*/ 859958 w 1332094"/>
                <a:gd name="connsiteY47" fmla="*/ 694914 h 740525"/>
                <a:gd name="connsiteX48" fmla="*/ 847472 w 1332094"/>
                <a:gd name="connsiteY48" fmla="*/ 693997 h 740525"/>
                <a:gd name="connsiteX49" fmla="*/ 834987 w 1332094"/>
                <a:gd name="connsiteY49" fmla="*/ 693176 h 740525"/>
                <a:gd name="connsiteX50" fmla="*/ 822517 w 1332094"/>
                <a:gd name="connsiteY50" fmla="*/ 692243 h 740525"/>
                <a:gd name="connsiteX51" fmla="*/ 810032 w 1332094"/>
                <a:gd name="connsiteY51" fmla="*/ 691310 h 740525"/>
                <a:gd name="connsiteX52" fmla="*/ 797547 w 1332094"/>
                <a:gd name="connsiteY52" fmla="*/ 690252 h 740525"/>
                <a:gd name="connsiteX53" fmla="*/ 785061 w 1332094"/>
                <a:gd name="connsiteY53" fmla="*/ 689335 h 740525"/>
                <a:gd name="connsiteX54" fmla="*/ 772592 w 1332094"/>
                <a:gd name="connsiteY54" fmla="*/ 688403 h 740525"/>
                <a:gd name="connsiteX55" fmla="*/ 760106 w 1332094"/>
                <a:gd name="connsiteY55" fmla="*/ 687344 h 740525"/>
                <a:gd name="connsiteX56" fmla="*/ 747621 w 1332094"/>
                <a:gd name="connsiteY56" fmla="*/ 686411 h 740525"/>
                <a:gd name="connsiteX57" fmla="*/ 735151 w 1332094"/>
                <a:gd name="connsiteY57" fmla="*/ 685352 h 740525"/>
                <a:gd name="connsiteX58" fmla="*/ 722666 w 1332094"/>
                <a:gd name="connsiteY58" fmla="*/ 684325 h 740525"/>
                <a:gd name="connsiteX59" fmla="*/ 710196 w 1332094"/>
                <a:gd name="connsiteY59" fmla="*/ 683250 h 740525"/>
                <a:gd name="connsiteX60" fmla="*/ 697711 w 1332094"/>
                <a:gd name="connsiteY60" fmla="*/ 682207 h 740525"/>
                <a:gd name="connsiteX61" fmla="*/ 685226 w 1332094"/>
                <a:gd name="connsiteY61" fmla="*/ 681164 h 740525"/>
                <a:gd name="connsiteX62" fmla="*/ 672756 w 1332094"/>
                <a:gd name="connsiteY62" fmla="*/ 680105 h 740525"/>
                <a:gd name="connsiteX63" fmla="*/ 660381 w 1332094"/>
                <a:gd name="connsiteY63" fmla="*/ 678936 h 740525"/>
                <a:gd name="connsiteX64" fmla="*/ 647912 w 1332094"/>
                <a:gd name="connsiteY64" fmla="*/ 677893 h 740525"/>
                <a:gd name="connsiteX65" fmla="*/ 635442 w 1332094"/>
                <a:gd name="connsiteY65" fmla="*/ 676723 h 740525"/>
                <a:gd name="connsiteX66" fmla="*/ 622957 w 1332094"/>
                <a:gd name="connsiteY66" fmla="*/ 675680 h 740525"/>
                <a:gd name="connsiteX67" fmla="*/ 610472 w 1332094"/>
                <a:gd name="connsiteY67" fmla="*/ 674511 h 740525"/>
                <a:gd name="connsiteX68" fmla="*/ 597986 w 1332094"/>
                <a:gd name="connsiteY68" fmla="*/ 673341 h 740525"/>
                <a:gd name="connsiteX69" fmla="*/ 585517 w 1332094"/>
                <a:gd name="connsiteY69" fmla="*/ 672172 h 740525"/>
                <a:gd name="connsiteX70" fmla="*/ 573142 w 1332094"/>
                <a:gd name="connsiteY70" fmla="*/ 671018 h 740525"/>
                <a:gd name="connsiteX71" fmla="*/ 560672 w 1332094"/>
                <a:gd name="connsiteY71" fmla="*/ 669833 h 740525"/>
                <a:gd name="connsiteX72" fmla="*/ 548187 w 1332094"/>
                <a:gd name="connsiteY72" fmla="*/ 668679 h 740525"/>
                <a:gd name="connsiteX73" fmla="*/ 535702 w 1332094"/>
                <a:gd name="connsiteY73" fmla="*/ 667399 h 740525"/>
                <a:gd name="connsiteX74" fmla="*/ 523216 w 1332094"/>
                <a:gd name="connsiteY74" fmla="*/ 666229 h 740525"/>
                <a:gd name="connsiteX75" fmla="*/ 510857 w 1332094"/>
                <a:gd name="connsiteY75" fmla="*/ 664949 h 740525"/>
                <a:gd name="connsiteX76" fmla="*/ 505041 w 1332094"/>
                <a:gd name="connsiteY76" fmla="*/ 664364 h 740525"/>
                <a:gd name="connsiteX77" fmla="*/ 504804 w 1332094"/>
                <a:gd name="connsiteY77" fmla="*/ 666814 h 740525"/>
                <a:gd name="connsiteX78" fmla="*/ 504330 w 1332094"/>
                <a:gd name="connsiteY78" fmla="*/ 671492 h 740525"/>
                <a:gd name="connsiteX79" fmla="*/ 503856 w 1332094"/>
                <a:gd name="connsiteY79" fmla="*/ 676028 h 740525"/>
                <a:gd name="connsiteX80" fmla="*/ 503398 w 1332094"/>
                <a:gd name="connsiteY80" fmla="*/ 680690 h 740525"/>
                <a:gd name="connsiteX81" fmla="*/ 502924 w 1332094"/>
                <a:gd name="connsiteY81" fmla="*/ 685242 h 740525"/>
                <a:gd name="connsiteX82" fmla="*/ 502465 w 1332094"/>
                <a:gd name="connsiteY82" fmla="*/ 689904 h 740525"/>
                <a:gd name="connsiteX83" fmla="*/ 501991 w 1332094"/>
                <a:gd name="connsiteY83" fmla="*/ 694456 h 740525"/>
                <a:gd name="connsiteX84" fmla="*/ 501533 w 1332094"/>
                <a:gd name="connsiteY84" fmla="*/ 699118 h 740525"/>
                <a:gd name="connsiteX85" fmla="*/ 501059 w 1332094"/>
                <a:gd name="connsiteY85" fmla="*/ 703669 h 740525"/>
                <a:gd name="connsiteX86" fmla="*/ 500585 w 1332094"/>
                <a:gd name="connsiteY86" fmla="*/ 708332 h 740525"/>
                <a:gd name="connsiteX87" fmla="*/ 500126 w 1332094"/>
                <a:gd name="connsiteY87" fmla="*/ 712883 h 740525"/>
                <a:gd name="connsiteX88" fmla="*/ 499652 w 1332094"/>
                <a:gd name="connsiteY88" fmla="*/ 717435 h 740525"/>
                <a:gd name="connsiteX89" fmla="*/ 499194 w 1332094"/>
                <a:gd name="connsiteY89" fmla="*/ 722097 h 740525"/>
                <a:gd name="connsiteX90" fmla="*/ 498720 w 1332094"/>
                <a:gd name="connsiteY90" fmla="*/ 726649 h 740525"/>
                <a:gd name="connsiteX91" fmla="*/ 498261 w 1332094"/>
                <a:gd name="connsiteY91" fmla="*/ 731311 h 740525"/>
                <a:gd name="connsiteX92" fmla="*/ 497787 w 1332094"/>
                <a:gd name="connsiteY92" fmla="*/ 735989 h 740525"/>
                <a:gd name="connsiteX93" fmla="*/ 497329 w 1332094"/>
                <a:gd name="connsiteY93" fmla="*/ 740525 h 740525"/>
                <a:gd name="connsiteX94" fmla="*/ 492445 w 1332094"/>
                <a:gd name="connsiteY94" fmla="*/ 738660 h 740525"/>
                <a:gd name="connsiteX95" fmla="*/ 490675 w 1332094"/>
                <a:gd name="connsiteY95" fmla="*/ 737143 h 740525"/>
                <a:gd name="connsiteX96" fmla="*/ 487767 w 1332094"/>
                <a:gd name="connsiteY96" fmla="*/ 732955 h 740525"/>
                <a:gd name="connsiteX97" fmla="*/ 486123 w 1332094"/>
                <a:gd name="connsiteY97" fmla="*/ 729446 h 740525"/>
                <a:gd name="connsiteX98" fmla="*/ 484733 w 1332094"/>
                <a:gd name="connsiteY98" fmla="*/ 727581 h 740525"/>
                <a:gd name="connsiteX99" fmla="*/ 483563 w 1332094"/>
                <a:gd name="connsiteY99" fmla="*/ 726538 h 740525"/>
                <a:gd name="connsiteX100" fmla="*/ 481935 w 1332094"/>
                <a:gd name="connsiteY100" fmla="*/ 725479 h 740525"/>
                <a:gd name="connsiteX101" fmla="*/ 481114 w 1332094"/>
                <a:gd name="connsiteY101" fmla="*/ 724784 h 740525"/>
                <a:gd name="connsiteX102" fmla="*/ 480545 w 1332094"/>
                <a:gd name="connsiteY102" fmla="*/ 724089 h 740525"/>
                <a:gd name="connsiteX103" fmla="*/ 480307 w 1332094"/>
                <a:gd name="connsiteY103" fmla="*/ 723393 h 740525"/>
                <a:gd name="connsiteX104" fmla="*/ 480071 w 1332094"/>
                <a:gd name="connsiteY104" fmla="*/ 722666 h 740525"/>
                <a:gd name="connsiteX105" fmla="*/ 479960 w 1332094"/>
                <a:gd name="connsiteY105" fmla="*/ 721860 h 740525"/>
                <a:gd name="connsiteX106" fmla="*/ 479960 w 1332094"/>
                <a:gd name="connsiteY106" fmla="*/ 720011 h 740525"/>
                <a:gd name="connsiteX107" fmla="*/ 480071 w 1332094"/>
                <a:gd name="connsiteY107" fmla="*/ 718952 h 740525"/>
                <a:gd name="connsiteX108" fmla="*/ 480197 w 1332094"/>
                <a:gd name="connsiteY108" fmla="*/ 718020 h 740525"/>
                <a:gd name="connsiteX109" fmla="*/ 479833 w 1332094"/>
                <a:gd name="connsiteY109" fmla="*/ 716850 h 740525"/>
                <a:gd name="connsiteX110" fmla="*/ 479265 w 1332094"/>
                <a:gd name="connsiteY110" fmla="*/ 716155 h 740525"/>
                <a:gd name="connsiteX111" fmla="*/ 478443 w 1332094"/>
                <a:gd name="connsiteY111" fmla="*/ 715459 h 740525"/>
                <a:gd name="connsiteX112" fmla="*/ 477384 w 1332094"/>
                <a:gd name="connsiteY112" fmla="*/ 714875 h 740525"/>
                <a:gd name="connsiteX113" fmla="*/ 476926 w 1332094"/>
                <a:gd name="connsiteY113" fmla="*/ 714179 h 740525"/>
                <a:gd name="connsiteX114" fmla="*/ 476214 w 1332094"/>
                <a:gd name="connsiteY114" fmla="*/ 712188 h 740525"/>
                <a:gd name="connsiteX115" fmla="*/ 472248 w 1332094"/>
                <a:gd name="connsiteY115" fmla="*/ 704713 h 740525"/>
                <a:gd name="connsiteX116" fmla="*/ 471442 w 1332094"/>
                <a:gd name="connsiteY116" fmla="*/ 701931 h 740525"/>
                <a:gd name="connsiteX117" fmla="*/ 470382 w 1332094"/>
                <a:gd name="connsiteY117" fmla="*/ 700999 h 740525"/>
                <a:gd name="connsiteX118" fmla="*/ 466431 w 1332094"/>
                <a:gd name="connsiteY118" fmla="*/ 698312 h 740525"/>
                <a:gd name="connsiteX119" fmla="*/ 465025 w 1332094"/>
                <a:gd name="connsiteY119" fmla="*/ 697838 h 740525"/>
                <a:gd name="connsiteX120" fmla="*/ 464092 w 1332094"/>
                <a:gd name="connsiteY120" fmla="*/ 697727 h 740525"/>
                <a:gd name="connsiteX121" fmla="*/ 463508 w 1332094"/>
                <a:gd name="connsiteY121" fmla="*/ 698185 h 740525"/>
                <a:gd name="connsiteX122" fmla="*/ 461991 w 1332094"/>
                <a:gd name="connsiteY122" fmla="*/ 700161 h 740525"/>
                <a:gd name="connsiteX123" fmla="*/ 461279 w 1332094"/>
                <a:gd name="connsiteY123" fmla="*/ 700762 h 740525"/>
                <a:gd name="connsiteX124" fmla="*/ 460347 w 1332094"/>
                <a:gd name="connsiteY124" fmla="*/ 700999 h 740525"/>
                <a:gd name="connsiteX125" fmla="*/ 457091 w 1332094"/>
                <a:gd name="connsiteY125" fmla="*/ 700999 h 740525"/>
                <a:gd name="connsiteX126" fmla="*/ 456269 w 1332094"/>
                <a:gd name="connsiteY126" fmla="*/ 701220 h 740525"/>
                <a:gd name="connsiteX127" fmla="*/ 454768 w 1332094"/>
                <a:gd name="connsiteY127" fmla="*/ 701931 h 740525"/>
                <a:gd name="connsiteX128" fmla="*/ 453598 w 1332094"/>
                <a:gd name="connsiteY128" fmla="*/ 702863 h 740525"/>
                <a:gd name="connsiteX129" fmla="*/ 453140 w 1332094"/>
                <a:gd name="connsiteY129" fmla="*/ 703559 h 740525"/>
                <a:gd name="connsiteX130" fmla="*/ 452903 w 1332094"/>
                <a:gd name="connsiteY130" fmla="*/ 704254 h 740525"/>
                <a:gd name="connsiteX131" fmla="*/ 453140 w 1332094"/>
                <a:gd name="connsiteY131" fmla="*/ 704950 h 740525"/>
                <a:gd name="connsiteX132" fmla="*/ 453361 w 1332094"/>
                <a:gd name="connsiteY132" fmla="*/ 705645 h 740525"/>
                <a:gd name="connsiteX133" fmla="*/ 453835 w 1332094"/>
                <a:gd name="connsiteY133" fmla="*/ 706230 h 740525"/>
                <a:gd name="connsiteX134" fmla="*/ 454183 w 1332094"/>
                <a:gd name="connsiteY134" fmla="*/ 706941 h 740525"/>
                <a:gd name="connsiteX135" fmla="*/ 454294 w 1332094"/>
                <a:gd name="connsiteY135" fmla="*/ 707636 h 740525"/>
                <a:gd name="connsiteX136" fmla="*/ 454420 w 1332094"/>
                <a:gd name="connsiteY136" fmla="*/ 708569 h 740525"/>
                <a:gd name="connsiteX137" fmla="*/ 454294 w 1332094"/>
                <a:gd name="connsiteY137" fmla="*/ 709375 h 740525"/>
                <a:gd name="connsiteX138" fmla="*/ 453946 w 1332094"/>
                <a:gd name="connsiteY138" fmla="*/ 710339 h 740525"/>
                <a:gd name="connsiteX139" fmla="*/ 453488 w 1332094"/>
                <a:gd name="connsiteY139" fmla="*/ 710908 h 740525"/>
                <a:gd name="connsiteX140" fmla="*/ 452777 w 1332094"/>
                <a:gd name="connsiteY140" fmla="*/ 711256 h 740525"/>
                <a:gd name="connsiteX141" fmla="*/ 449632 w 1332094"/>
                <a:gd name="connsiteY141" fmla="*/ 712062 h 740525"/>
                <a:gd name="connsiteX142" fmla="*/ 449047 w 1332094"/>
                <a:gd name="connsiteY142" fmla="*/ 712536 h 740525"/>
                <a:gd name="connsiteX143" fmla="*/ 448699 w 1332094"/>
                <a:gd name="connsiteY143" fmla="*/ 713120 h 740525"/>
                <a:gd name="connsiteX144" fmla="*/ 448335 w 1332094"/>
                <a:gd name="connsiteY144" fmla="*/ 714748 h 740525"/>
                <a:gd name="connsiteX145" fmla="*/ 448099 w 1332094"/>
                <a:gd name="connsiteY145" fmla="*/ 715459 h 740525"/>
                <a:gd name="connsiteX146" fmla="*/ 447055 w 1332094"/>
                <a:gd name="connsiteY146" fmla="*/ 717087 h 740525"/>
                <a:gd name="connsiteX147" fmla="*/ 446708 w 1332094"/>
                <a:gd name="connsiteY147" fmla="*/ 717893 h 740525"/>
                <a:gd name="connsiteX148" fmla="*/ 446471 w 1332094"/>
                <a:gd name="connsiteY148" fmla="*/ 718826 h 740525"/>
                <a:gd name="connsiteX149" fmla="*/ 446471 w 1332094"/>
                <a:gd name="connsiteY149" fmla="*/ 719648 h 740525"/>
                <a:gd name="connsiteX150" fmla="*/ 446471 w 1332094"/>
                <a:gd name="connsiteY150" fmla="*/ 720470 h 740525"/>
                <a:gd name="connsiteX151" fmla="*/ 446708 w 1332094"/>
                <a:gd name="connsiteY151" fmla="*/ 722097 h 740525"/>
                <a:gd name="connsiteX152" fmla="*/ 446818 w 1332094"/>
                <a:gd name="connsiteY152" fmla="*/ 722809 h 740525"/>
                <a:gd name="connsiteX153" fmla="*/ 447055 w 1332094"/>
                <a:gd name="connsiteY153" fmla="*/ 723156 h 740525"/>
                <a:gd name="connsiteX154" fmla="*/ 447293 w 1332094"/>
                <a:gd name="connsiteY154" fmla="*/ 723630 h 740525"/>
                <a:gd name="connsiteX155" fmla="*/ 447751 w 1332094"/>
                <a:gd name="connsiteY155" fmla="*/ 724199 h 740525"/>
                <a:gd name="connsiteX156" fmla="*/ 448446 w 1332094"/>
                <a:gd name="connsiteY156" fmla="*/ 724547 h 740525"/>
                <a:gd name="connsiteX157" fmla="*/ 451022 w 1332094"/>
                <a:gd name="connsiteY157" fmla="*/ 725716 h 740525"/>
                <a:gd name="connsiteX158" fmla="*/ 451607 w 1332094"/>
                <a:gd name="connsiteY158" fmla="*/ 726301 h 740525"/>
                <a:gd name="connsiteX159" fmla="*/ 451844 w 1332094"/>
                <a:gd name="connsiteY159" fmla="*/ 726886 h 740525"/>
                <a:gd name="connsiteX160" fmla="*/ 451844 w 1332094"/>
                <a:gd name="connsiteY160" fmla="*/ 727581 h 740525"/>
                <a:gd name="connsiteX161" fmla="*/ 451022 w 1332094"/>
                <a:gd name="connsiteY161" fmla="*/ 727929 h 740525"/>
                <a:gd name="connsiteX162" fmla="*/ 449853 w 1332094"/>
                <a:gd name="connsiteY162" fmla="*/ 728166 h 740525"/>
                <a:gd name="connsiteX163" fmla="*/ 447861 w 1332094"/>
                <a:gd name="connsiteY163" fmla="*/ 728166 h 740525"/>
                <a:gd name="connsiteX164" fmla="*/ 446818 w 1332094"/>
                <a:gd name="connsiteY164" fmla="*/ 727929 h 740525"/>
                <a:gd name="connsiteX165" fmla="*/ 446123 w 1332094"/>
                <a:gd name="connsiteY165" fmla="*/ 727708 h 740525"/>
                <a:gd name="connsiteX166" fmla="*/ 444843 w 1332094"/>
                <a:gd name="connsiteY166" fmla="*/ 726538 h 740525"/>
                <a:gd name="connsiteX167" fmla="*/ 441461 w 1332094"/>
                <a:gd name="connsiteY167" fmla="*/ 724547 h 740525"/>
                <a:gd name="connsiteX168" fmla="*/ 440070 w 1332094"/>
                <a:gd name="connsiteY168" fmla="*/ 724089 h 740525"/>
                <a:gd name="connsiteX169" fmla="*/ 427585 w 1332094"/>
                <a:gd name="connsiteY169" fmla="*/ 722666 h 740525"/>
                <a:gd name="connsiteX170" fmla="*/ 425830 w 1332094"/>
                <a:gd name="connsiteY170" fmla="*/ 722809 h 740525"/>
                <a:gd name="connsiteX171" fmla="*/ 420346 w 1332094"/>
                <a:gd name="connsiteY171" fmla="*/ 725479 h 740525"/>
                <a:gd name="connsiteX172" fmla="*/ 419524 w 1332094"/>
                <a:gd name="connsiteY172" fmla="*/ 725827 h 740525"/>
                <a:gd name="connsiteX173" fmla="*/ 417549 w 1332094"/>
                <a:gd name="connsiteY173" fmla="*/ 726064 h 740525"/>
                <a:gd name="connsiteX174" fmla="*/ 415226 w 1332094"/>
                <a:gd name="connsiteY174" fmla="*/ 725938 h 740525"/>
                <a:gd name="connsiteX175" fmla="*/ 414183 w 1332094"/>
                <a:gd name="connsiteY175" fmla="*/ 726190 h 740525"/>
                <a:gd name="connsiteX176" fmla="*/ 411717 w 1332094"/>
                <a:gd name="connsiteY176" fmla="*/ 726996 h 740525"/>
                <a:gd name="connsiteX177" fmla="*/ 410674 w 1332094"/>
                <a:gd name="connsiteY177" fmla="*/ 726886 h 740525"/>
                <a:gd name="connsiteX178" fmla="*/ 409852 w 1332094"/>
                <a:gd name="connsiteY178" fmla="*/ 726538 h 740525"/>
                <a:gd name="connsiteX179" fmla="*/ 409267 w 1332094"/>
                <a:gd name="connsiteY179" fmla="*/ 726064 h 740525"/>
                <a:gd name="connsiteX180" fmla="*/ 408920 w 1332094"/>
                <a:gd name="connsiteY180" fmla="*/ 725369 h 740525"/>
                <a:gd name="connsiteX181" fmla="*/ 408682 w 1332094"/>
                <a:gd name="connsiteY181" fmla="*/ 724657 h 740525"/>
                <a:gd name="connsiteX182" fmla="*/ 407861 w 1332094"/>
                <a:gd name="connsiteY182" fmla="*/ 723393 h 740525"/>
                <a:gd name="connsiteX183" fmla="*/ 407165 w 1332094"/>
                <a:gd name="connsiteY183" fmla="*/ 722666 h 740525"/>
                <a:gd name="connsiteX184" fmla="*/ 406122 w 1332094"/>
                <a:gd name="connsiteY184" fmla="*/ 721860 h 740525"/>
                <a:gd name="connsiteX185" fmla="*/ 404147 w 1332094"/>
                <a:gd name="connsiteY185" fmla="*/ 720928 h 740525"/>
                <a:gd name="connsiteX186" fmla="*/ 399358 w 1332094"/>
                <a:gd name="connsiteY186" fmla="*/ 720232 h 740525"/>
                <a:gd name="connsiteX187" fmla="*/ 398299 w 1332094"/>
                <a:gd name="connsiteY187" fmla="*/ 720359 h 740525"/>
                <a:gd name="connsiteX188" fmla="*/ 397367 w 1332094"/>
                <a:gd name="connsiteY188" fmla="*/ 720470 h 740525"/>
                <a:gd name="connsiteX189" fmla="*/ 396798 w 1332094"/>
                <a:gd name="connsiteY189" fmla="*/ 720928 h 740525"/>
                <a:gd name="connsiteX190" fmla="*/ 395850 w 1332094"/>
                <a:gd name="connsiteY190" fmla="*/ 721276 h 740525"/>
                <a:gd name="connsiteX191" fmla="*/ 394680 w 1332094"/>
                <a:gd name="connsiteY191" fmla="*/ 721512 h 740525"/>
                <a:gd name="connsiteX192" fmla="*/ 392467 w 1332094"/>
                <a:gd name="connsiteY192" fmla="*/ 721623 h 740525"/>
                <a:gd name="connsiteX193" fmla="*/ 390602 w 1332094"/>
                <a:gd name="connsiteY193" fmla="*/ 721165 h 740525"/>
                <a:gd name="connsiteX194" fmla="*/ 379413 w 1332094"/>
                <a:gd name="connsiteY194" fmla="*/ 721860 h 740525"/>
                <a:gd name="connsiteX195" fmla="*/ 378370 w 1332094"/>
                <a:gd name="connsiteY195" fmla="*/ 721623 h 740525"/>
                <a:gd name="connsiteX196" fmla="*/ 375683 w 1332094"/>
                <a:gd name="connsiteY196" fmla="*/ 720232 h 740525"/>
                <a:gd name="connsiteX197" fmla="*/ 372522 w 1332094"/>
                <a:gd name="connsiteY197" fmla="*/ 719063 h 740525"/>
                <a:gd name="connsiteX198" fmla="*/ 370436 w 1332094"/>
                <a:gd name="connsiteY198" fmla="*/ 718715 h 740525"/>
                <a:gd name="connsiteX199" fmla="*/ 367750 w 1332094"/>
                <a:gd name="connsiteY199" fmla="*/ 718478 h 740525"/>
                <a:gd name="connsiteX200" fmla="*/ 366469 w 1332094"/>
                <a:gd name="connsiteY200" fmla="*/ 718241 h 740525"/>
                <a:gd name="connsiteX201" fmla="*/ 365648 w 1332094"/>
                <a:gd name="connsiteY201" fmla="*/ 717782 h 740525"/>
                <a:gd name="connsiteX202" fmla="*/ 364130 w 1332094"/>
                <a:gd name="connsiteY202" fmla="*/ 716392 h 740525"/>
                <a:gd name="connsiteX203" fmla="*/ 362503 w 1332094"/>
                <a:gd name="connsiteY203" fmla="*/ 715459 h 740525"/>
                <a:gd name="connsiteX204" fmla="*/ 361444 w 1332094"/>
                <a:gd name="connsiteY204" fmla="*/ 715333 h 740525"/>
                <a:gd name="connsiteX205" fmla="*/ 360638 w 1332094"/>
                <a:gd name="connsiteY205" fmla="*/ 715570 h 740525"/>
                <a:gd name="connsiteX206" fmla="*/ 359579 w 1332094"/>
                <a:gd name="connsiteY206" fmla="*/ 716503 h 740525"/>
                <a:gd name="connsiteX207" fmla="*/ 358994 w 1332094"/>
                <a:gd name="connsiteY207" fmla="*/ 716850 h 740525"/>
                <a:gd name="connsiteX208" fmla="*/ 358061 w 1332094"/>
                <a:gd name="connsiteY208" fmla="*/ 717087 h 740525"/>
                <a:gd name="connsiteX209" fmla="*/ 355043 w 1332094"/>
                <a:gd name="connsiteY209" fmla="*/ 717435 h 740525"/>
                <a:gd name="connsiteX210" fmla="*/ 353162 w 1332094"/>
                <a:gd name="connsiteY210" fmla="*/ 718020 h 740525"/>
                <a:gd name="connsiteX211" fmla="*/ 351771 w 1332094"/>
                <a:gd name="connsiteY211" fmla="*/ 718604 h 740525"/>
                <a:gd name="connsiteX212" fmla="*/ 351076 w 1332094"/>
                <a:gd name="connsiteY212" fmla="*/ 718952 h 740525"/>
                <a:gd name="connsiteX213" fmla="*/ 350602 w 1332094"/>
                <a:gd name="connsiteY213" fmla="*/ 719537 h 740525"/>
                <a:gd name="connsiteX214" fmla="*/ 350128 w 1332094"/>
                <a:gd name="connsiteY214" fmla="*/ 720232 h 740525"/>
                <a:gd name="connsiteX215" fmla="*/ 348848 w 1332094"/>
                <a:gd name="connsiteY215" fmla="*/ 723741 h 740525"/>
                <a:gd name="connsiteX216" fmla="*/ 346287 w 1332094"/>
                <a:gd name="connsiteY216" fmla="*/ 728514 h 740525"/>
                <a:gd name="connsiteX217" fmla="*/ 345592 w 1332094"/>
                <a:gd name="connsiteY217" fmla="*/ 729209 h 740525"/>
                <a:gd name="connsiteX218" fmla="*/ 344533 w 1332094"/>
                <a:gd name="connsiteY218" fmla="*/ 729794 h 740525"/>
                <a:gd name="connsiteX219" fmla="*/ 342668 w 1332094"/>
                <a:gd name="connsiteY219" fmla="*/ 730142 h 740525"/>
                <a:gd name="connsiteX220" fmla="*/ 341388 w 1332094"/>
                <a:gd name="connsiteY220" fmla="*/ 730142 h 740525"/>
                <a:gd name="connsiteX221" fmla="*/ 340329 w 1332094"/>
                <a:gd name="connsiteY221" fmla="*/ 729794 h 740525"/>
                <a:gd name="connsiteX222" fmla="*/ 339760 w 1332094"/>
                <a:gd name="connsiteY222" fmla="*/ 729209 h 740525"/>
                <a:gd name="connsiteX223" fmla="*/ 339286 w 1332094"/>
                <a:gd name="connsiteY223" fmla="*/ 728640 h 740525"/>
                <a:gd name="connsiteX224" fmla="*/ 338591 w 1332094"/>
                <a:gd name="connsiteY224" fmla="*/ 727929 h 740525"/>
                <a:gd name="connsiteX225" fmla="*/ 337658 w 1332094"/>
                <a:gd name="connsiteY225" fmla="*/ 727123 h 740525"/>
                <a:gd name="connsiteX226" fmla="*/ 335556 w 1332094"/>
                <a:gd name="connsiteY226" fmla="*/ 726301 h 740525"/>
                <a:gd name="connsiteX227" fmla="*/ 333802 w 1332094"/>
                <a:gd name="connsiteY227" fmla="*/ 726064 h 740525"/>
                <a:gd name="connsiteX228" fmla="*/ 330657 w 1332094"/>
                <a:gd name="connsiteY228" fmla="*/ 726190 h 740525"/>
                <a:gd name="connsiteX229" fmla="*/ 329961 w 1332094"/>
                <a:gd name="connsiteY229" fmla="*/ 725938 h 740525"/>
                <a:gd name="connsiteX230" fmla="*/ 329029 w 1332094"/>
                <a:gd name="connsiteY230" fmla="*/ 724894 h 740525"/>
                <a:gd name="connsiteX231" fmla="*/ 328444 w 1332094"/>
                <a:gd name="connsiteY231" fmla="*/ 724436 h 740525"/>
                <a:gd name="connsiteX232" fmla="*/ 327733 w 1332094"/>
                <a:gd name="connsiteY232" fmla="*/ 723962 h 740525"/>
                <a:gd name="connsiteX233" fmla="*/ 313857 w 1332094"/>
                <a:gd name="connsiteY233" fmla="*/ 720596 h 740525"/>
                <a:gd name="connsiteX234" fmla="*/ 310016 w 1332094"/>
                <a:gd name="connsiteY234" fmla="*/ 719173 h 740525"/>
                <a:gd name="connsiteX235" fmla="*/ 308847 w 1332094"/>
                <a:gd name="connsiteY235" fmla="*/ 719063 h 740525"/>
                <a:gd name="connsiteX236" fmla="*/ 307915 w 1332094"/>
                <a:gd name="connsiteY236" fmla="*/ 719173 h 740525"/>
                <a:gd name="connsiteX237" fmla="*/ 305702 w 1332094"/>
                <a:gd name="connsiteY237" fmla="*/ 720232 h 740525"/>
                <a:gd name="connsiteX238" fmla="*/ 305007 w 1332094"/>
                <a:gd name="connsiteY238" fmla="*/ 720470 h 740525"/>
                <a:gd name="connsiteX239" fmla="*/ 301609 w 1332094"/>
                <a:gd name="connsiteY239" fmla="*/ 720817 h 740525"/>
                <a:gd name="connsiteX240" fmla="*/ 300913 w 1332094"/>
                <a:gd name="connsiteY240" fmla="*/ 721165 h 740525"/>
                <a:gd name="connsiteX241" fmla="*/ 293564 w 1332094"/>
                <a:gd name="connsiteY241" fmla="*/ 726775 h 740525"/>
                <a:gd name="connsiteX242" fmla="*/ 292980 w 1332094"/>
                <a:gd name="connsiteY242" fmla="*/ 727360 h 740525"/>
                <a:gd name="connsiteX243" fmla="*/ 292521 w 1332094"/>
                <a:gd name="connsiteY243" fmla="*/ 727929 h 740525"/>
                <a:gd name="connsiteX244" fmla="*/ 292047 w 1332094"/>
                <a:gd name="connsiteY244" fmla="*/ 728640 h 740525"/>
                <a:gd name="connsiteX245" fmla="*/ 291699 w 1332094"/>
                <a:gd name="connsiteY245" fmla="*/ 729335 h 740525"/>
                <a:gd name="connsiteX246" fmla="*/ 291589 w 1332094"/>
                <a:gd name="connsiteY246" fmla="*/ 730268 h 740525"/>
                <a:gd name="connsiteX247" fmla="*/ 291810 w 1332094"/>
                <a:gd name="connsiteY247" fmla="*/ 730963 h 740525"/>
                <a:gd name="connsiteX248" fmla="*/ 293454 w 1332094"/>
                <a:gd name="connsiteY248" fmla="*/ 734456 h 740525"/>
                <a:gd name="connsiteX249" fmla="*/ 293217 w 1332094"/>
                <a:gd name="connsiteY249" fmla="*/ 735278 h 740525"/>
                <a:gd name="connsiteX250" fmla="*/ 292632 w 1332094"/>
                <a:gd name="connsiteY250" fmla="*/ 736116 h 740525"/>
                <a:gd name="connsiteX251" fmla="*/ 290656 w 1332094"/>
                <a:gd name="connsiteY251" fmla="*/ 736811 h 740525"/>
                <a:gd name="connsiteX252" fmla="*/ 289597 w 1332094"/>
                <a:gd name="connsiteY252" fmla="*/ 736574 h 740525"/>
                <a:gd name="connsiteX253" fmla="*/ 289029 w 1332094"/>
                <a:gd name="connsiteY253" fmla="*/ 736116 h 740525"/>
                <a:gd name="connsiteX254" fmla="*/ 286689 w 1332094"/>
                <a:gd name="connsiteY254" fmla="*/ 732133 h 740525"/>
                <a:gd name="connsiteX255" fmla="*/ 286215 w 1332094"/>
                <a:gd name="connsiteY255" fmla="*/ 731548 h 740525"/>
                <a:gd name="connsiteX256" fmla="*/ 285631 w 1332094"/>
                <a:gd name="connsiteY256" fmla="*/ 731074 h 740525"/>
                <a:gd name="connsiteX257" fmla="*/ 280621 w 1332094"/>
                <a:gd name="connsiteY257" fmla="*/ 728861 h 740525"/>
                <a:gd name="connsiteX258" fmla="*/ 279925 w 1332094"/>
                <a:gd name="connsiteY258" fmla="*/ 728277 h 740525"/>
                <a:gd name="connsiteX259" fmla="*/ 279341 w 1332094"/>
                <a:gd name="connsiteY259" fmla="*/ 727708 h 740525"/>
                <a:gd name="connsiteX260" fmla="*/ 277823 w 1332094"/>
                <a:gd name="connsiteY260" fmla="*/ 725132 h 740525"/>
                <a:gd name="connsiteX261" fmla="*/ 277238 w 1332094"/>
                <a:gd name="connsiteY261" fmla="*/ 724310 h 740525"/>
                <a:gd name="connsiteX262" fmla="*/ 276306 w 1332094"/>
                <a:gd name="connsiteY262" fmla="*/ 723630 h 740525"/>
                <a:gd name="connsiteX263" fmla="*/ 274441 w 1332094"/>
                <a:gd name="connsiteY263" fmla="*/ 722666 h 740525"/>
                <a:gd name="connsiteX264" fmla="*/ 273509 w 1332094"/>
                <a:gd name="connsiteY264" fmla="*/ 721971 h 740525"/>
                <a:gd name="connsiteX265" fmla="*/ 273161 w 1332094"/>
                <a:gd name="connsiteY265" fmla="*/ 721038 h 740525"/>
                <a:gd name="connsiteX266" fmla="*/ 273272 w 1332094"/>
                <a:gd name="connsiteY266" fmla="*/ 719300 h 740525"/>
                <a:gd name="connsiteX267" fmla="*/ 273161 w 1332094"/>
                <a:gd name="connsiteY267" fmla="*/ 718604 h 740525"/>
                <a:gd name="connsiteX268" fmla="*/ 272339 w 1332094"/>
                <a:gd name="connsiteY268" fmla="*/ 716503 h 740525"/>
                <a:gd name="connsiteX269" fmla="*/ 272213 w 1332094"/>
                <a:gd name="connsiteY269" fmla="*/ 715807 h 740525"/>
                <a:gd name="connsiteX270" fmla="*/ 272339 w 1332094"/>
                <a:gd name="connsiteY270" fmla="*/ 715459 h 740525"/>
                <a:gd name="connsiteX271" fmla="*/ 272924 w 1332094"/>
                <a:gd name="connsiteY271" fmla="*/ 714053 h 740525"/>
                <a:gd name="connsiteX272" fmla="*/ 274315 w 1332094"/>
                <a:gd name="connsiteY272" fmla="*/ 711840 h 740525"/>
                <a:gd name="connsiteX273" fmla="*/ 274552 w 1332094"/>
                <a:gd name="connsiteY273" fmla="*/ 711019 h 740525"/>
                <a:gd name="connsiteX274" fmla="*/ 274315 w 1332094"/>
                <a:gd name="connsiteY274" fmla="*/ 710213 h 740525"/>
                <a:gd name="connsiteX275" fmla="*/ 273619 w 1332094"/>
                <a:gd name="connsiteY275" fmla="*/ 709264 h 740525"/>
                <a:gd name="connsiteX276" fmla="*/ 271865 w 1332094"/>
                <a:gd name="connsiteY276" fmla="*/ 708205 h 740525"/>
                <a:gd name="connsiteX277" fmla="*/ 271059 w 1332094"/>
                <a:gd name="connsiteY277" fmla="*/ 707415 h 740525"/>
                <a:gd name="connsiteX278" fmla="*/ 270474 w 1332094"/>
                <a:gd name="connsiteY278" fmla="*/ 706578 h 740525"/>
                <a:gd name="connsiteX279" fmla="*/ 270711 w 1332094"/>
                <a:gd name="connsiteY279" fmla="*/ 704839 h 740525"/>
                <a:gd name="connsiteX280" fmla="*/ 270585 w 1332094"/>
                <a:gd name="connsiteY280" fmla="*/ 704017 h 740525"/>
                <a:gd name="connsiteX281" fmla="*/ 270364 w 1332094"/>
                <a:gd name="connsiteY281" fmla="*/ 703322 h 740525"/>
                <a:gd name="connsiteX282" fmla="*/ 267677 w 1332094"/>
                <a:gd name="connsiteY282" fmla="*/ 699702 h 740525"/>
                <a:gd name="connsiteX283" fmla="*/ 267329 w 1332094"/>
                <a:gd name="connsiteY283" fmla="*/ 699007 h 740525"/>
                <a:gd name="connsiteX284" fmla="*/ 267329 w 1332094"/>
                <a:gd name="connsiteY284" fmla="*/ 698312 h 740525"/>
                <a:gd name="connsiteX285" fmla="*/ 267440 w 1332094"/>
                <a:gd name="connsiteY285" fmla="*/ 697506 h 740525"/>
                <a:gd name="connsiteX286" fmla="*/ 267914 w 1332094"/>
                <a:gd name="connsiteY286" fmla="*/ 696921 h 740525"/>
                <a:gd name="connsiteX287" fmla="*/ 268483 w 1332094"/>
                <a:gd name="connsiteY287" fmla="*/ 696431 h 740525"/>
                <a:gd name="connsiteX288" fmla="*/ 269779 w 1332094"/>
                <a:gd name="connsiteY288" fmla="*/ 695609 h 740525"/>
                <a:gd name="connsiteX289" fmla="*/ 270364 w 1332094"/>
                <a:gd name="connsiteY289" fmla="*/ 695040 h 740525"/>
                <a:gd name="connsiteX290" fmla="*/ 270822 w 1332094"/>
                <a:gd name="connsiteY290" fmla="*/ 694456 h 740525"/>
                <a:gd name="connsiteX291" fmla="*/ 270933 w 1332094"/>
                <a:gd name="connsiteY291" fmla="*/ 693634 h 740525"/>
                <a:gd name="connsiteX292" fmla="*/ 270933 w 1332094"/>
                <a:gd name="connsiteY292" fmla="*/ 692828 h 740525"/>
                <a:gd name="connsiteX293" fmla="*/ 270822 w 1332094"/>
                <a:gd name="connsiteY293" fmla="*/ 692116 h 740525"/>
                <a:gd name="connsiteX294" fmla="*/ 270237 w 1332094"/>
                <a:gd name="connsiteY294" fmla="*/ 690726 h 740525"/>
                <a:gd name="connsiteX295" fmla="*/ 269194 w 1332094"/>
                <a:gd name="connsiteY295" fmla="*/ 688624 h 740525"/>
                <a:gd name="connsiteX296" fmla="*/ 268957 w 1332094"/>
                <a:gd name="connsiteY296" fmla="*/ 687928 h 740525"/>
                <a:gd name="connsiteX297" fmla="*/ 268372 w 1332094"/>
                <a:gd name="connsiteY297" fmla="*/ 685589 h 740525"/>
                <a:gd name="connsiteX298" fmla="*/ 268135 w 1332094"/>
                <a:gd name="connsiteY298" fmla="*/ 684894 h 740525"/>
                <a:gd name="connsiteX299" fmla="*/ 267788 w 1332094"/>
                <a:gd name="connsiteY299" fmla="*/ 684198 h 740525"/>
                <a:gd name="connsiteX300" fmla="*/ 266981 w 1332094"/>
                <a:gd name="connsiteY300" fmla="*/ 682903 h 740525"/>
                <a:gd name="connsiteX301" fmla="*/ 266618 w 1332094"/>
                <a:gd name="connsiteY301" fmla="*/ 682207 h 740525"/>
                <a:gd name="connsiteX302" fmla="*/ 266397 w 1332094"/>
                <a:gd name="connsiteY302" fmla="*/ 681512 h 740525"/>
                <a:gd name="connsiteX303" fmla="*/ 266270 w 1332094"/>
                <a:gd name="connsiteY303" fmla="*/ 680690 h 740525"/>
                <a:gd name="connsiteX304" fmla="*/ 266160 w 1332094"/>
                <a:gd name="connsiteY304" fmla="*/ 679868 h 740525"/>
                <a:gd name="connsiteX305" fmla="*/ 266049 w 1332094"/>
                <a:gd name="connsiteY305" fmla="*/ 679173 h 740525"/>
                <a:gd name="connsiteX306" fmla="*/ 265812 w 1332094"/>
                <a:gd name="connsiteY306" fmla="*/ 678477 h 740525"/>
                <a:gd name="connsiteX307" fmla="*/ 265449 w 1332094"/>
                <a:gd name="connsiteY307" fmla="*/ 677782 h 740525"/>
                <a:gd name="connsiteX308" fmla="*/ 264058 w 1332094"/>
                <a:gd name="connsiteY308" fmla="*/ 676028 h 740525"/>
                <a:gd name="connsiteX309" fmla="*/ 263599 w 1332094"/>
                <a:gd name="connsiteY309" fmla="*/ 675332 h 740525"/>
                <a:gd name="connsiteX310" fmla="*/ 262303 w 1332094"/>
                <a:gd name="connsiteY310" fmla="*/ 672646 h 740525"/>
                <a:gd name="connsiteX311" fmla="*/ 261956 w 1332094"/>
                <a:gd name="connsiteY311" fmla="*/ 671950 h 740525"/>
                <a:gd name="connsiteX312" fmla="*/ 260091 w 1332094"/>
                <a:gd name="connsiteY312" fmla="*/ 669611 h 740525"/>
                <a:gd name="connsiteX313" fmla="*/ 257641 w 1332094"/>
                <a:gd name="connsiteY313" fmla="*/ 667162 h 740525"/>
                <a:gd name="connsiteX314" fmla="*/ 254844 w 1332094"/>
                <a:gd name="connsiteY314" fmla="*/ 665297 h 740525"/>
                <a:gd name="connsiteX315" fmla="*/ 252284 w 1332094"/>
                <a:gd name="connsiteY315" fmla="*/ 664364 h 740525"/>
                <a:gd name="connsiteX316" fmla="*/ 250292 w 1332094"/>
                <a:gd name="connsiteY316" fmla="*/ 664017 h 740525"/>
                <a:gd name="connsiteX317" fmla="*/ 249470 w 1332094"/>
                <a:gd name="connsiteY317" fmla="*/ 664254 h 740525"/>
                <a:gd name="connsiteX318" fmla="*/ 248664 w 1332094"/>
                <a:gd name="connsiteY318" fmla="*/ 664475 h 740525"/>
                <a:gd name="connsiteX319" fmla="*/ 248080 w 1332094"/>
                <a:gd name="connsiteY319" fmla="*/ 664838 h 740525"/>
                <a:gd name="connsiteX320" fmla="*/ 245519 w 1332094"/>
                <a:gd name="connsiteY320" fmla="*/ 666577 h 740525"/>
                <a:gd name="connsiteX321" fmla="*/ 244587 w 1332094"/>
                <a:gd name="connsiteY321" fmla="*/ 666924 h 740525"/>
                <a:gd name="connsiteX322" fmla="*/ 243417 w 1332094"/>
                <a:gd name="connsiteY322" fmla="*/ 667162 h 740525"/>
                <a:gd name="connsiteX323" fmla="*/ 241315 w 1332094"/>
                <a:gd name="connsiteY323" fmla="*/ 667035 h 740525"/>
                <a:gd name="connsiteX324" fmla="*/ 240272 w 1332094"/>
                <a:gd name="connsiteY324" fmla="*/ 666688 h 740525"/>
                <a:gd name="connsiteX325" fmla="*/ 239687 w 1332094"/>
                <a:gd name="connsiteY325" fmla="*/ 665992 h 740525"/>
                <a:gd name="connsiteX326" fmla="*/ 239687 w 1332094"/>
                <a:gd name="connsiteY326" fmla="*/ 663432 h 740525"/>
                <a:gd name="connsiteX327" fmla="*/ 239561 w 1332094"/>
                <a:gd name="connsiteY327" fmla="*/ 662626 h 740525"/>
                <a:gd name="connsiteX328" fmla="*/ 238739 w 1332094"/>
                <a:gd name="connsiteY328" fmla="*/ 661693 h 740525"/>
                <a:gd name="connsiteX329" fmla="*/ 237238 w 1332094"/>
                <a:gd name="connsiteY329" fmla="*/ 660508 h 740525"/>
                <a:gd name="connsiteX330" fmla="*/ 232212 w 1332094"/>
                <a:gd name="connsiteY330" fmla="*/ 657474 h 740525"/>
                <a:gd name="connsiteX331" fmla="*/ 230932 w 1332094"/>
                <a:gd name="connsiteY331" fmla="*/ 656304 h 740525"/>
                <a:gd name="connsiteX332" fmla="*/ 230126 w 1332094"/>
                <a:gd name="connsiteY332" fmla="*/ 654929 h 740525"/>
                <a:gd name="connsiteX333" fmla="*/ 229525 w 1332094"/>
                <a:gd name="connsiteY333" fmla="*/ 653522 h 740525"/>
                <a:gd name="connsiteX334" fmla="*/ 228482 w 1332094"/>
                <a:gd name="connsiteY334" fmla="*/ 648860 h 740525"/>
                <a:gd name="connsiteX335" fmla="*/ 228024 w 1332094"/>
                <a:gd name="connsiteY335" fmla="*/ 647453 h 740525"/>
                <a:gd name="connsiteX336" fmla="*/ 227313 w 1332094"/>
                <a:gd name="connsiteY336" fmla="*/ 646174 h 740525"/>
                <a:gd name="connsiteX337" fmla="*/ 226380 w 1332094"/>
                <a:gd name="connsiteY337" fmla="*/ 644878 h 740525"/>
                <a:gd name="connsiteX338" fmla="*/ 226033 w 1332094"/>
                <a:gd name="connsiteY338" fmla="*/ 644182 h 740525"/>
                <a:gd name="connsiteX339" fmla="*/ 225922 w 1332094"/>
                <a:gd name="connsiteY339" fmla="*/ 643471 h 740525"/>
                <a:gd name="connsiteX340" fmla="*/ 226143 w 1332094"/>
                <a:gd name="connsiteY340" fmla="*/ 642775 h 740525"/>
                <a:gd name="connsiteX341" fmla="*/ 226744 w 1332094"/>
                <a:gd name="connsiteY341" fmla="*/ 642333 h 740525"/>
                <a:gd name="connsiteX342" fmla="*/ 227313 w 1332094"/>
                <a:gd name="connsiteY342" fmla="*/ 641969 h 740525"/>
                <a:gd name="connsiteX343" fmla="*/ 229652 w 1332094"/>
                <a:gd name="connsiteY343" fmla="*/ 641258 h 740525"/>
                <a:gd name="connsiteX344" fmla="*/ 230237 w 1332094"/>
                <a:gd name="connsiteY344" fmla="*/ 640800 h 740525"/>
                <a:gd name="connsiteX345" fmla="*/ 230821 w 1332094"/>
                <a:gd name="connsiteY345" fmla="*/ 640215 h 740525"/>
                <a:gd name="connsiteX346" fmla="*/ 231280 w 1332094"/>
                <a:gd name="connsiteY346" fmla="*/ 639520 h 740525"/>
                <a:gd name="connsiteX347" fmla="*/ 231627 w 1332094"/>
                <a:gd name="connsiteY347" fmla="*/ 638698 h 740525"/>
                <a:gd name="connsiteX348" fmla="*/ 232797 w 1332094"/>
                <a:gd name="connsiteY348" fmla="*/ 635079 h 740525"/>
                <a:gd name="connsiteX349" fmla="*/ 233034 w 1332094"/>
                <a:gd name="connsiteY349" fmla="*/ 634273 h 740525"/>
                <a:gd name="connsiteX350" fmla="*/ 233034 w 1332094"/>
                <a:gd name="connsiteY350" fmla="*/ 634036 h 740525"/>
                <a:gd name="connsiteX351" fmla="*/ 232797 w 1332094"/>
                <a:gd name="connsiteY351" fmla="*/ 631586 h 740525"/>
                <a:gd name="connsiteX352" fmla="*/ 232686 w 1332094"/>
                <a:gd name="connsiteY352" fmla="*/ 630764 h 740525"/>
                <a:gd name="connsiteX353" fmla="*/ 231406 w 1332094"/>
                <a:gd name="connsiteY353" fmla="*/ 626339 h 740525"/>
                <a:gd name="connsiteX354" fmla="*/ 230932 w 1332094"/>
                <a:gd name="connsiteY354" fmla="*/ 624822 h 740525"/>
                <a:gd name="connsiteX355" fmla="*/ 227898 w 1332094"/>
                <a:gd name="connsiteY355" fmla="*/ 619464 h 740525"/>
                <a:gd name="connsiteX356" fmla="*/ 227676 w 1332094"/>
                <a:gd name="connsiteY356" fmla="*/ 618753 h 740525"/>
                <a:gd name="connsiteX357" fmla="*/ 227313 w 1332094"/>
                <a:gd name="connsiteY357" fmla="*/ 615956 h 740525"/>
                <a:gd name="connsiteX358" fmla="*/ 226617 w 1332094"/>
                <a:gd name="connsiteY358" fmla="*/ 614786 h 740525"/>
                <a:gd name="connsiteX359" fmla="*/ 225796 w 1332094"/>
                <a:gd name="connsiteY359" fmla="*/ 614202 h 740525"/>
                <a:gd name="connsiteX360" fmla="*/ 222066 w 1332094"/>
                <a:gd name="connsiteY360" fmla="*/ 613854 h 740525"/>
                <a:gd name="connsiteX361" fmla="*/ 221133 w 1332094"/>
                <a:gd name="connsiteY361" fmla="*/ 613396 h 740525"/>
                <a:gd name="connsiteX362" fmla="*/ 220549 w 1332094"/>
                <a:gd name="connsiteY362" fmla="*/ 612811 h 740525"/>
                <a:gd name="connsiteX363" fmla="*/ 220438 w 1332094"/>
                <a:gd name="connsiteY363" fmla="*/ 611989 h 740525"/>
                <a:gd name="connsiteX364" fmla="*/ 220675 w 1332094"/>
                <a:gd name="connsiteY364" fmla="*/ 610140 h 740525"/>
                <a:gd name="connsiteX365" fmla="*/ 220549 w 1332094"/>
                <a:gd name="connsiteY365" fmla="*/ 609318 h 740525"/>
                <a:gd name="connsiteX366" fmla="*/ 220201 w 1332094"/>
                <a:gd name="connsiteY366" fmla="*/ 608718 h 740525"/>
                <a:gd name="connsiteX367" fmla="*/ 219379 w 1332094"/>
                <a:gd name="connsiteY367" fmla="*/ 607327 h 740525"/>
                <a:gd name="connsiteX368" fmla="*/ 219268 w 1332094"/>
                <a:gd name="connsiteY368" fmla="*/ 606647 h 740525"/>
                <a:gd name="connsiteX369" fmla="*/ 219158 w 1332094"/>
                <a:gd name="connsiteY369" fmla="*/ 605809 h 740525"/>
                <a:gd name="connsiteX370" fmla="*/ 219158 w 1332094"/>
                <a:gd name="connsiteY370" fmla="*/ 604877 h 740525"/>
                <a:gd name="connsiteX371" fmla="*/ 218921 w 1332094"/>
                <a:gd name="connsiteY371" fmla="*/ 603376 h 740525"/>
                <a:gd name="connsiteX372" fmla="*/ 218684 w 1332094"/>
                <a:gd name="connsiteY372" fmla="*/ 602538 h 740525"/>
                <a:gd name="connsiteX373" fmla="*/ 218099 w 1332094"/>
                <a:gd name="connsiteY373" fmla="*/ 601258 h 740525"/>
                <a:gd name="connsiteX374" fmla="*/ 216708 w 1332094"/>
                <a:gd name="connsiteY374" fmla="*/ 599282 h 740525"/>
                <a:gd name="connsiteX375" fmla="*/ 215064 w 1332094"/>
                <a:gd name="connsiteY375" fmla="*/ 597655 h 740525"/>
                <a:gd name="connsiteX376" fmla="*/ 213089 w 1332094"/>
                <a:gd name="connsiteY376" fmla="*/ 594841 h 740525"/>
                <a:gd name="connsiteX377" fmla="*/ 211335 w 1332094"/>
                <a:gd name="connsiteY377" fmla="*/ 593103 h 740525"/>
                <a:gd name="connsiteX378" fmla="*/ 210876 w 1332094"/>
                <a:gd name="connsiteY378" fmla="*/ 592265 h 740525"/>
                <a:gd name="connsiteX379" fmla="*/ 210766 w 1332094"/>
                <a:gd name="connsiteY379" fmla="*/ 591459 h 740525"/>
                <a:gd name="connsiteX380" fmla="*/ 210876 w 1332094"/>
                <a:gd name="connsiteY380" fmla="*/ 589831 h 740525"/>
                <a:gd name="connsiteX381" fmla="*/ 210766 w 1332094"/>
                <a:gd name="connsiteY381" fmla="*/ 588899 h 740525"/>
                <a:gd name="connsiteX382" fmla="*/ 210402 w 1332094"/>
                <a:gd name="connsiteY382" fmla="*/ 588077 h 740525"/>
                <a:gd name="connsiteX383" fmla="*/ 209580 w 1332094"/>
                <a:gd name="connsiteY383" fmla="*/ 587145 h 740525"/>
                <a:gd name="connsiteX384" fmla="*/ 207257 w 1332094"/>
                <a:gd name="connsiteY384" fmla="*/ 585058 h 740525"/>
                <a:gd name="connsiteX385" fmla="*/ 206673 w 1332094"/>
                <a:gd name="connsiteY385" fmla="*/ 584236 h 740525"/>
                <a:gd name="connsiteX386" fmla="*/ 206325 w 1332094"/>
                <a:gd name="connsiteY386" fmla="*/ 583541 h 740525"/>
                <a:gd name="connsiteX387" fmla="*/ 206088 w 1332094"/>
                <a:gd name="connsiteY387" fmla="*/ 582830 h 740525"/>
                <a:gd name="connsiteX388" fmla="*/ 206198 w 1332094"/>
                <a:gd name="connsiteY388" fmla="*/ 581091 h 740525"/>
                <a:gd name="connsiteX389" fmla="*/ 206325 w 1332094"/>
                <a:gd name="connsiteY389" fmla="*/ 580159 h 740525"/>
                <a:gd name="connsiteX390" fmla="*/ 206783 w 1332094"/>
                <a:gd name="connsiteY390" fmla="*/ 578389 h 740525"/>
                <a:gd name="connsiteX391" fmla="*/ 207494 w 1332094"/>
                <a:gd name="connsiteY391" fmla="*/ 574675 h 740525"/>
                <a:gd name="connsiteX392" fmla="*/ 207731 w 1332094"/>
                <a:gd name="connsiteY392" fmla="*/ 572810 h 740525"/>
                <a:gd name="connsiteX393" fmla="*/ 207384 w 1332094"/>
                <a:gd name="connsiteY393" fmla="*/ 571751 h 740525"/>
                <a:gd name="connsiteX394" fmla="*/ 206673 w 1332094"/>
                <a:gd name="connsiteY394" fmla="*/ 570708 h 740525"/>
                <a:gd name="connsiteX395" fmla="*/ 203749 w 1332094"/>
                <a:gd name="connsiteY395" fmla="*/ 567784 h 740525"/>
                <a:gd name="connsiteX396" fmla="*/ 203401 w 1332094"/>
                <a:gd name="connsiteY396" fmla="*/ 566615 h 740525"/>
                <a:gd name="connsiteX397" fmla="*/ 203401 w 1332094"/>
                <a:gd name="connsiteY397" fmla="*/ 564861 h 740525"/>
                <a:gd name="connsiteX398" fmla="*/ 203290 w 1332094"/>
                <a:gd name="connsiteY398" fmla="*/ 564165 h 740525"/>
                <a:gd name="connsiteX399" fmla="*/ 203180 w 1332094"/>
                <a:gd name="connsiteY399" fmla="*/ 563359 h 740525"/>
                <a:gd name="connsiteX400" fmla="*/ 203290 w 1332094"/>
                <a:gd name="connsiteY400" fmla="*/ 562537 h 740525"/>
                <a:gd name="connsiteX401" fmla="*/ 203527 w 1332094"/>
                <a:gd name="connsiteY401" fmla="*/ 561605 h 740525"/>
                <a:gd name="connsiteX402" fmla="*/ 203875 w 1332094"/>
                <a:gd name="connsiteY402" fmla="*/ 560799 h 740525"/>
                <a:gd name="connsiteX403" fmla="*/ 204808 w 1332094"/>
                <a:gd name="connsiteY403" fmla="*/ 559392 h 740525"/>
                <a:gd name="connsiteX404" fmla="*/ 205155 w 1332094"/>
                <a:gd name="connsiteY404" fmla="*/ 558586 h 740525"/>
                <a:gd name="connsiteX405" fmla="*/ 205282 w 1332094"/>
                <a:gd name="connsiteY405" fmla="*/ 557764 h 740525"/>
                <a:gd name="connsiteX406" fmla="*/ 205282 w 1332094"/>
                <a:gd name="connsiteY406" fmla="*/ 555188 h 740525"/>
                <a:gd name="connsiteX407" fmla="*/ 205392 w 1332094"/>
                <a:gd name="connsiteY407" fmla="*/ 554256 h 740525"/>
                <a:gd name="connsiteX408" fmla="*/ 205503 w 1332094"/>
                <a:gd name="connsiteY408" fmla="*/ 554145 h 740525"/>
                <a:gd name="connsiteX409" fmla="*/ 205282 w 1332094"/>
                <a:gd name="connsiteY409" fmla="*/ 552960 h 740525"/>
                <a:gd name="connsiteX410" fmla="*/ 204223 w 1332094"/>
                <a:gd name="connsiteY410" fmla="*/ 551806 h 740525"/>
                <a:gd name="connsiteX411" fmla="*/ 200841 w 1332094"/>
                <a:gd name="connsiteY411" fmla="*/ 549941 h 740525"/>
                <a:gd name="connsiteX412" fmla="*/ 200019 w 1332094"/>
                <a:gd name="connsiteY412" fmla="*/ 549009 h 740525"/>
                <a:gd name="connsiteX413" fmla="*/ 199671 w 1332094"/>
                <a:gd name="connsiteY413" fmla="*/ 548076 h 740525"/>
                <a:gd name="connsiteX414" fmla="*/ 199908 w 1332094"/>
                <a:gd name="connsiteY414" fmla="*/ 547144 h 740525"/>
                <a:gd name="connsiteX415" fmla="*/ 200366 w 1332094"/>
                <a:gd name="connsiteY415" fmla="*/ 545279 h 740525"/>
                <a:gd name="connsiteX416" fmla="*/ 201188 w 1332094"/>
                <a:gd name="connsiteY416" fmla="*/ 543635 h 740525"/>
                <a:gd name="connsiteX417" fmla="*/ 201536 w 1332094"/>
                <a:gd name="connsiteY417" fmla="*/ 542940 h 740525"/>
                <a:gd name="connsiteX418" fmla="*/ 202595 w 1332094"/>
                <a:gd name="connsiteY418" fmla="*/ 541786 h 740525"/>
                <a:gd name="connsiteX419" fmla="*/ 203053 w 1332094"/>
                <a:gd name="connsiteY419" fmla="*/ 541075 h 740525"/>
                <a:gd name="connsiteX420" fmla="*/ 203290 w 1332094"/>
                <a:gd name="connsiteY420" fmla="*/ 540253 h 740525"/>
                <a:gd name="connsiteX421" fmla="*/ 203180 w 1332094"/>
                <a:gd name="connsiteY421" fmla="*/ 539432 h 740525"/>
                <a:gd name="connsiteX422" fmla="*/ 202816 w 1332094"/>
                <a:gd name="connsiteY422" fmla="*/ 538515 h 740525"/>
                <a:gd name="connsiteX423" fmla="*/ 201900 w 1332094"/>
                <a:gd name="connsiteY423" fmla="*/ 537345 h 740525"/>
                <a:gd name="connsiteX424" fmla="*/ 201188 w 1332094"/>
                <a:gd name="connsiteY424" fmla="*/ 536523 h 740525"/>
                <a:gd name="connsiteX425" fmla="*/ 200256 w 1332094"/>
                <a:gd name="connsiteY425" fmla="*/ 536065 h 740525"/>
                <a:gd name="connsiteX426" fmla="*/ 194661 w 1332094"/>
                <a:gd name="connsiteY426" fmla="*/ 533378 h 740525"/>
                <a:gd name="connsiteX427" fmla="*/ 193381 w 1332094"/>
                <a:gd name="connsiteY427" fmla="*/ 532446 h 740525"/>
                <a:gd name="connsiteX428" fmla="*/ 192670 w 1332094"/>
                <a:gd name="connsiteY428" fmla="*/ 531514 h 740525"/>
                <a:gd name="connsiteX429" fmla="*/ 192796 w 1332094"/>
                <a:gd name="connsiteY429" fmla="*/ 529886 h 740525"/>
                <a:gd name="connsiteX430" fmla="*/ 192670 w 1332094"/>
                <a:gd name="connsiteY430" fmla="*/ 529064 h 740525"/>
                <a:gd name="connsiteX431" fmla="*/ 192449 w 1332094"/>
                <a:gd name="connsiteY431" fmla="*/ 528384 h 740525"/>
                <a:gd name="connsiteX432" fmla="*/ 189762 w 1332094"/>
                <a:gd name="connsiteY432" fmla="*/ 525555 h 740525"/>
                <a:gd name="connsiteX433" fmla="*/ 186143 w 1332094"/>
                <a:gd name="connsiteY433" fmla="*/ 522300 h 740525"/>
                <a:gd name="connsiteX434" fmla="*/ 184041 w 1332094"/>
                <a:gd name="connsiteY434" fmla="*/ 521019 h 740525"/>
                <a:gd name="connsiteX435" fmla="*/ 182650 w 1332094"/>
                <a:gd name="connsiteY435" fmla="*/ 520324 h 740525"/>
                <a:gd name="connsiteX436" fmla="*/ 181955 w 1332094"/>
                <a:gd name="connsiteY436" fmla="*/ 520435 h 740525"/>
                <a:gd name="connsiteX437" fmla="*/ 181480 w 1332094"/>
                <a:gd name="connsiteY437" fmla="*/ 520782 h 740525"/>
                <a:gd name="connsiteX438" fmla="*/ 181133 w 1332094"/>
                <a:gd name="connsiteY438" fmla="*/ 521130 h 740525"/>
                <a:gd name="connsiteX439" fmla="*/ 180896 w 1332094"/>
                <a:gd name="connsiteY439" fmla="*/ 521841 h 740525"/>
                <a:gd name="connsiteX440" fmla="*/ 180785 w 1332094"/>
                <a:gd name="connsiteY440" fmla="*/ 522774 h 740525"/>
                <a:gd name="connsiteX441" fmla="*/ 180659 w 1332094"/>
                <a:gd name="connsiteY441" fmla="*/ 523580 h 740525"/>
                <a:gd name="connsiteX442" fmla="*/ 180785 w 1332094"/>
                <a:gd name="connsiteY442" fmla="*/ 524275 h 740525"/>
                <a:gd name="connsiteX443" fmla="*/ 181022 w 1332094"/>
                <a:gd name="connsiteY443" fmla="*/ 525334 h 740525"/>
                <a:gd name="connsiteX444" fmla="*/ 181022 w 1332094"/>
                <a:gd name="connsiteY444" fmla="*/ 526030 h 740525"/>
                <a:gd name="connsiteX445" fmla="*/ 181022 w 1332094"/>
                <a:gd name="connsiteY445" fmla="*/ 526836 h 740525"/>
                <a:gd name="connsiteX446" fmla="*/ 180785 w 1332094"/>
                <a:gd name="connsiteY446" fmla="*/ 527420 h 740525"/>
                <a:gd name="connsiteX447" fmla="*/ 180421 w 1332094"/>
                <a:gd name="connsiteY447" fmla="*/ 527673 h 740525"/>
                <a:gd name="connsiteX448" fmla="*/ 179853 w 1332094"/>
                <a:gd name="connsiteY448" fmla="*/ 527894 h 740525"/>
                <a:gd name="connsiteX449" fmla="*/ 176818 w 1332094"/>
                <a:gd name="connsiteY449" fmla="*/ 528495 h 740525"/>
                <a:gd name="connsiteX450" fmla="*/ 175996 w 1332094"/>
                <a:gd name="connsiteY450" fmla="*/ 528716 h 740525"/>
                <a:gd name="connsiteX451" fmla="*/ 175301 w 1332094"/>
                <a:gd name="connsiteY451" fmla="*/ 529064 h 740525"/>
                <a:gd name="connsiteX452" fmla="*/ 174716 w 1332094"/>
                <a:gd name="connsiteY452" fmla="*/ 529522 h 740525"/>
                <a:gd name="connsiteX453" fmla="*/ 174131 w 1332094"/>
                <a:gd name="connsiteY453" fmla="*/ 530107 h 740525"/>
                <a:gd name="connsiteX454" fmla="*/ 173199 w 1332094"/>
                <a:gd name="connsiteY454" fmla="*/ 531514 h 740525"/>
                <a:gd name="connsiteX455" fmla="*/ 172851 w 1332094"/>
                <a:gd name="connsiteY455" fmla="*/ 532335 h 740525"/>
                <a:gd name="connsiteX456" fmla="*/ 172377 w 1332094"/>
                <a:gd name="connsiteY456" fmla="*/ 533031 h 740525"/>
                <a:gd name="connsiteX457" fmla="*/ 171808 w 1332094"/>
                <a:gd name="connsiteY457" fmla="*/ 533726 h 740525"/>
                <a:gd name="connsiteX458" fmla="*/ 171208 w 1332094"/>
                <a:gd name="connsiteY458" fmla="*/ 534089 h 740525"/>
                <a:gd name="connsiteX459" fmla="*/ 169122 w 1332094"/>
                <a:gd name="connsiteY459" fmla="*/ 535006 h 740525"/>
                <a:gd name="connsiteX460" fmla="*/ 168426 w 1332094"/>
                <a:gd name="connsiteY460" fmla="*/ 535480 h 740525"/>
                <a:gd name="connsiteX461" fmla="*/ 167952 w 1332094"/>
                <a:gd name="connsiteY461" fmla="*/ 536176 h 740525"/>
                <a:gd name="connsiteX462" fmla="*/ 167478 w 1332094"/>
                <a:gd name="connsiteY462" fmla="*/ 536871 h 740525"/>
                <a:gd name="connsiteX463" fmla="*/ 167130 w 1332094"/>
                <a:gd name="connsiteY463" fmla="*/ 537583 h 740525"/>
                <a:gd name="connsiteX464" fmla="*/ 166672 w 1332094"/>
                <a:gd name="connsiteY464" fmla="*/ 538041 h 740525"/>
                <a:gd name="connsiteX465" fmla="*/ 165961 w 1332094"/>
                <a:gd name="connsiteY465" fmla="*/ 538404 h 740525"/>
                <a:gd name="connsiteX466" fmla="*/ 161188 w 1332094"/>
                <a:gd name="connsiteY466" fmla="*/ 539668 h 740525"/>
                <a:gd name="connsiteX467" fmla="*/ 158390 w 1332094"/>
                <a:gd name="connsiteY467" fmla="*/ 540964 h 740525"/>
                <a:gd name="connsiteX468" fmla="*/ 157679 w 1332094"/>
                <a:gd name="connsiteY468" fmla="*/ 541201 h 740525"/>
                <a:gd name="connsiteX469" fmla="*/ 156747 w 1332094"/>
                <a:gd name="connsiteY469" fmla="*/ 541201 h 740525"/>
                <a:gd name="connsiteX470" fmla="*/ 154882 w 1332094"/>
                <a:gd name="connsiteY470" fmla="*/ 540728 h 740525"/>
                <a:gd name="connsiteX471" fmla="*/ 153949 w 1332094"/>
                <a:gd name="connsiteY471" fmla="*/ 540728 h 740525"/>
                <a:gd name="connsiteX472" fmla="*/ 153254 w 1332094"/>
                <a:gd name="connsiteY472" fmla="*/ 540964 h 740525"/>
                <a:gd name="connsiteX473" fmla="*/ 152558 w 1332094"/>
                <a:gd name="connsiteY473" fmla="*/ 541328 h 740525"/>
                <a:gd name="connsiteX474" fmla="*/ 151974 w 1332094"/>
                <a:gd name="connsiteY474" fmla="*/ 541786 h 740525"/>
                <a:gd name="connsiteX475" fmla="*/ 151389 w 1332094"/>
                <a:gd name="connsiteY475" fmla="*/ 542355 h 740525"/>
                <a:gd name="connsiteX476" fmla="*/ 150915 w 1332094"/>
                <a:gd name="connsiteY476" fmla="*/ 543067 h 740525"/>
                <a:gd name="connsiteX477" fmla="*/ 149287 w 1332094"/>
                <a:gd name="connsiteY477" fmla="*/ 546101 h 740525"/>
                <a:gd name="connsiteX478" fmla="*/ 148702 w 1332094"/>
                <a:gd name="connsiteY478" fmla="*/ 546796 h 740525"/>
                <a:gd name="connsiteX479" fmla="*/ 148592 w 1332094"/>
                <a:gd name="connsiteY479" fmla="*/ 546907 h 740525"/>
                <a:gd name="connsiteX480" fmla="*/ 148007 w 1332094"/>
                <a:gd name="connsiteY480" fmla="*/ 547270 h 740525"/>
                <a:gd name="connsiteX481" fmla="*/ 145210 w 1332094"/>
                <a:gd name="connsiteY481" fmla="*/ 548187 h 740525"/>
                <a:gd name="connsiteX482" fmla="*/ 144498 w 1332094"/>
                <a:gd name="connsiteY482" fmla="*/ 548551 h 740525"/>
                <a:gd name="connsiteX483" fmla="*/ 143455 w 1332094"/>
                <a:gd name="connsiteY483" fmla="*/ 548772 h 740525"/>
                <a:gd name="connsiteX484" fmla="*/ 142175 w 1332094"/>
                <a:gd name="connsiteY484" fmla="*/ 548898 h 740525"/>
                <a:gd name="connsiteX485" fmla="*/ 139836 w 1332094"/>
                <a:gd name="connsiteY485" fmla="*/ 548424 h 740525"/>
                <a:gd name="connsiteX486" fmla="*/ 138682 w 1332094"/>
                <a:gd name="connsiteY486" fmla="*/ 547839 h 740525"/>
                <a:gd name="connsiteX487" fmla="*/ 137861 w 1332094"/>
                <a:gd name="connsiteY487" fmla="*/ 547144 h 740525"/>
                <a:gd name="connsiteX488" fmla="*/ 137513 w 1332094"/>
                <a:gd name="connsiteY488" fmla="*/ 546559 h 740525"/>
                <a:gd name="connsiteX489" fmla="*/ 137039 w 1332094"/>
                <a:gd name="connsiteY489" fmla="*/ 545406 h 740525"/>
                <a:gd name="connsiteX490" fmla="*/ 133420 w 1332094"/>
                <a:gd name="connsiteY490" fmla="*/ 542940 h 740525"/>
                <a:gd name="connsiteX491" fmla="*/ 132377 w 1332094"/>
                <a:gd name="connsiteY491" fmla="*/ 542007 h 740525"/>
                <a:gd name="connsiteX492" fmla="*/ 131792 w 1332094"/>
                <a:gd name="connsiteY492" fmla="*/ 541075 h 740525"/>
                <a:gd name="connsiteX493" fmla="*/ 131681 w 1332094"/>
                <a:gd name="connsiteY493" fmla="*/ 540253 h 740525"/>
                <a:gd name="connsiteX494" fmla="*/ 131555 w 1332094"/>
                <a:gd name="connsiteY494" fmla="*/ 539321 h 740525"/>
                <a:gd name="connsiteX495" fmla="*/ 131096 w 1332094"/>
                <a:gd name="connsiteY495" fmla="*/ 538404 h 740525"/>
                <a:gd name="connsiteX496" fmla="*/ 127588 w 1332094"/>
                <a:gd name="connsiteY496" fmla="*/ 535243 h 740525"/>
                <a:gd name="connsiteX497" fmla="*/ 126545 w 1332094"/>
                <a:gd name="connsiteY497" fmla="*/ 534785 h 740525"/>
                <a:gd name="connsiteX498" fmla="*/ 121408 w 1332094"/>
                <a:gd name="connsiteY498" fmla="*/ 533031 h 740525"/>
                <a:gd name="connsiteX499" fmla="*/ 119196 w 1332094"/>
                <a:gd name="connsiteY499" fmla="*/ 532810 h 740525"/>
                <a:gd name="connsiteX500" fmla="*/ 117568 w 1332094"/>
                <a:gd name="connsiteY500" fmla="*/ 532335 h 740525"/>
                <a:gd name="connsiteX501" fmla="*/ 117220 w 1332094"/>
                <a:gd name="connsiteY501" fmla="*/ 531750 h 740525"/>
                <a:gd name="connsiteX502" fmla="*/ 117331 w 1332094"/>
                <a:gd name="connsiteY502" fmla="*/ 531166 h 740525"/>
                <a:gd name="connsiteX503" fmla="*/ 118848 w 1332094"/>
                <a:gd name="connsiteY503" fmla="*/ 529411 h 740525"/>
                <a:gd name="connsiteX504" fmla="*/ 119322 w 1332094"/>
                <a:gd name="connsiteY504" fmla="*/ 528716 h 740525"/>
                <a:gd name="connsiteX505" fmla="*/ 119544 w 1332094"/>
                <a:gd name="connsiteY505" fmla="*/ 527894 h 740525"/>
                <a:gd name="connsiteX506" fmla="*/ 119544 w 1332094"/>
                <a:gd name="connsiteY506" fmla="*/ 526962 h 740525"/>
                <a:gd name="connsiteX507" fmla="*/ 119196 w 1332094"/>
                <a:gd name="connsiteY507" fmla="*/ 526030 h 740525"/>
                <a:gd name="connsiteX508" fmla="*/ 118722 w 1332094"/>
                <a:gd name="connsiteY508" fmla="*/ 524623 h 740525"/>
                <a:gd name="connsiteX509" fmla="*/ 118611 w 1332094"/>
                <a:gd name="connsiteY509" fmla="*/ 523691 h 740525"/>
                <a:gd name="connsiteX510" fmla="*/ 118848 w 1332094"/>
                <a:gd name="connsiteY510" fmla="*/ 522884 h 740525"/>
                <a:gd name="connsiteX511" fmla="*/ 119433 w 1332094"/>
                <a:gd name="connsiteY511" fmla="*/ 522410 h 740525"/>
                <a:gd name="connsiteX512" fmla="*/ 121993 w 1332094"/>
                <a:gd name="connsiteY512" fmla="*/ 520782 h 740525"/>
                <a:gd name="connsiteX513" fmla="*/ 123747 w 1332094"/>
                <a:gd name="connsiteY513" fmla="*/ 519502 h 740525"/>
                <a:gd name="connsiteX514" fmla="*/ 124095 w 1332094"/>
                <a:gd name="connsiteY514" fmla="*/ 519154 h 740525"/>
                <a:gd name="connsiteX515" fmla="*/ 124332 w 1332094"/>
                <a:gd name="connsiteY515" fmla="*/ 518696 h 740525"/>
                <a:gd name="connsiteX516" fmla="*/ 124680 w 1332094"/>
                <a:gd name="connsiteY516" fmla="*/ 517985 h 740525"/>
                <a:gd name="connsiteX517" fmla="*/ 125028 w 1332094"/>
                <a:gd name="connsiteY517" fmla="*/ 517163 h 740525"/>
                <a:gd name="connsiteX518" fmla="*/ 125138 w 1332094"/>
                <a:gd name="connsiteY518" fmla="*/ 516357 h 740525"/>
                <a:gd name="connsiteX519" fmla="*/ 124917 w 1332094"/>
                <a:gd name="connsiteY519" fmla="*/ 514713 h 740525"/>
                <a:gd name="connsiteX520" fmla="*/ 125028 w 1332094"/>
                <a:gd name="connsiteY520" fmla="*/ 514018 h 740525"/>
                <a:gd name="connsiteX521" fmla="*/ 125612 w 1332094"/>
                <a:gd name="connsiteY521" fmla="*/ 512612 h 740525"/>
                <a:gd name="connsiteX522" fmla="*/ 125612 w 1332094"/>
                <a:gd name="connsiteY522" fmla="*/ 511568 h 740525"/>
                <a:gd name="connsiteX523" fmla="*/ 125028 w 1332094"/>
                <a:gd name="connsiteY523" fmla="*/ 510399 h 740525"/>
                <a:gd name="connsiteX524" fmla="*/ 122467 w 1332094"/>
                <a:gd name="connsiteY524" fmla="*/ 507254 h 740525"/>
                <a:gd name="connsiteX525" fmla="*/ 121883 w 1332094"/>
                <a:gd name="connsiteY525" fmla="*/ 506322 h 740525"/>
                <a:gd name="connsiteX526" fmla="*/ 121756 w 1332094"/>
                <a:gd name="connsiteY526" fmla="*/ 505516 h 740525"/>
                <a:gd name="connsiteX527" fmla="*/ 121408 w 1332094"/>
                <a:gd name="connsiteY527" fmla="*/ 503398 h 740525"/>
                <a:gd name="connsiteX528" fmla="*/ 120713 w 1332094"/>
                <a:gd name="connsiteY528" fmla="*/ 501896 h 740525"/>
                <a:gd name="connsiteX529" fmla="*/ 120602 w 1332094"/>
                <a:gd name="connsiteY529" fmla="*/ 500711 h 740525"/>
                <a:gd name="connsiteX530" fmla="*/ 120824 w 1332094"/>
                <a:gd name="connsiteY530" fmla="*/ 500016 h 740525"/>
                <a:gd name="connsiteX531" fmla="*/ 121408 w 1332094"/>
                <a:gd name="connsiteY531" fmla="*/ 499557 h 740525"/>
                <a:gd name="connsiteX532" fmla="*/ 122704 w 1332094"/>
                <a:gd name="connsiteY532" fmla="*/ 498625 h 740525"/>
                <a:gd name="connsiteX533" fmla="*/ 123400 w 1332094"/>
                <a:gd name="connsiteY533" fmla="*/ 498151 h 740525"/>
                <a:gd name="connsiteX534" fmla="*/ 123858 w 1332094"/>
                <a:gd name="connsiteY534" fmla="*/ 497455 h 740525"/>
                <a:gd name="connsiteX535" fmla="*/ 124332 w 1332094"/>
                <a:gd name="connsiteY535" fmla="*/ 496760 h 740525"/>
                <a:gd name="connsiteX536" fmla="*/ 125265 w 1332094"/>
                <a:gd name="connsiteY536" fmla="*/ 495480 h 740525"/>
                <a:gd name="connsiteX537" fmla="*/ 126782 w 1332094"/>
                <a:gd name="connsiteY537" fmla="*/ 493726 h 740525"/>
                <a:gd name="connsiteX538" fmla="*/ 127477 w 1332094"/>
                <a:gd name="connsiteY538" fmla="*/ 492445 h 740525"/>
                <a:gd name="connsiteX539" fmla="*/ 127825 w 1332094"/>
                <a:gd name="connsiteY539" fmla="*/ 492098 h 740525"/>
                <a:gd name="connsiteX540" fmla="*/ 128299 w 1332094"/>
                <a:gd name="connsiteY540" fmla="*/ 491624 h 740525"/>
                <a:gd name="connsiteX541" fmla="*/ 129579 w 1332094"/>
                <a:gd name="connsiteY541" fmla="*/ 490928 h 740525"/>
                <a:gd name="connsiteX542" fmla="*/ 130275 w 1332094"/>
                <a:gd name="connsiteY542" fmla="*/ 490691 h 740525"/>
                <a:gd name="connsiteX543" fmla="*/ 131096 w 1332094"/>
                <a:gd name="connsiteY543" fmla="*/ 490581 h 740525"/>
                <a:gd name="connsiteX544" fmla="*/ 135063 w 1332094"/>
                <a:gd name="connsiteY544" fmla="*/ 490928 h 740525"/>
                <a:gd name="connsiteX545" fmla="*/ 135885 w 1332094"/>
                <a:gd name="connsiteY545" fmla="*/ 490928 h 740525"/>
                <a:gd name="connsiteX546" fmla="*/ 136691 w 1332094"/>
                <a:gd name="connsiteY546" fmla="*/ 490691 h 740525"/>
                <a:gd name="connsiteX547" fmla="*/ 137386 w 1332094"/>
                <a:gd name="connsiteY547" fmla="*/ 490343 h 740525"/>
                <a:gd name="connsiteX548" fmla="*/ 140421 w 1332094"/>
                <a:gd name="connsiteY548" fmla="*/ 488115 h 740525"/>
                <a:gd name="connsiteX549" fmla="*/ 141006 w 1332094"/>
                <a:gd name="connsiteY549" fmla="*/ 487530 h 740525"/>
                <a:gd name="connsiteX550" fmla="*/ 141243 w 1332094"/>
                <a:gd name="connsiteY550" fmla="*/ 486598 h 740525"/>
                <a:gd name="connsiteX551" fmla="*/ 141243 w 1332094"/>
                <a:gd name="connsiteY551" fmla="*/ 485555 h 740525"/>
                <a:gd name="connsiteX552" fmla="*/ 139378 w 1332094"/>
                <a:gd name="connsiteY552" fmla="*/ 481604 h 740525"/>
                <a:gd name="connsiteX553" fmla="*/ 139030 w 1332094"/>
                <a:gd name="connsiteY553" fmla="*/ 480782 h 740525"/>
                <a:gd name="connsiteX554" fmla="*/ 138904 w 1332094"/>
                <a:gd name="connsiteY554" fmla="*/ 480086 h 740525"/>
                <a:gd name="connsiteX555" fmla="*/ 138904 w 1332094"/>
                <a:gd name="connsiteY555" fmla="*/ 479265 h 740525"/>
                <a:gd name="connsiteX556" fmla="*/ 139141 w 1332094"/>
                <a:gd name="connsiteY556" fmla="*/ 478332 h 740525"/>
                <a:gd name="connsiteX557" fmla="*/ 139489 w 1332094"/>
                <a:gd name="connsiteY557" fmla="*/ 477510 h 740525"/>
                <a:gd name="connsiteX558" fmla="*/ 139836 w 1332094"/>
                <a:gd name="connsiteY558" fmla="*/ 476689 h 740525"/>
                <a:gd name="connsiteX559" fmla="*/ 141243 w 1332094"/>
                <a:gd name="connsiteY559" fmla="*/ 474697 h 740525"/>
                <a:gd name="connsiteX560" fmla="*/ 141590 w 1332094"/>
                <a:gd name="connsiteY560" fmla="*/ 473891 h 740525"/>
                <a:gd name="connsiteX561" fmla="*/ 141590 w 1332094"/>
                <a:gd name="connsiteY561" fmla="*/ 472848 h 740525"/>
                <a:gd name="connsiteX562" fmla="*/ 141353 w 1332094"/>
                <a:gd name="connsiteY562" fmla="*/ 471916 h 740525"/>
                <a:gd name="connsiteX563" fmla="*/ 140547 w 1332094"/>
                <a:gd name="connsiteY563" fmla="*/ 471331 h 740525"/>
                <a:gd name="connsiteX564" fmla="*/ 137624 w 1332094"/>
                <a:gd name="connsiteY564" fmla="*/ 470161 h 740525"/>
                <a:gd name="connsiteX565" fmla="*/ 135174 w 1332094"/>
                <a:gd name="connsiteY565" fmla="*/ 468644 h 740525"/>
                <a:gd name="connsiteX566" fmla="*/ 134241 w 1332094"/>
                <a:gd name="connsiteY566" fmla="*/ 467601 h 740525"/>
                <a:gd name="connsiteX567" fmla="*/ 134004 w 1332094"/>
                <a:gd name="connsiteY567" fmla="*/ 466653 h 740525"/>
                <a:gd name="connsiteX568" fmla="*/ 134352 w 1332094"/>
                <a:gd name="connsiteY568" fmla="*/ 465863 h 740525"/>
                <a:gd name="connsiteX569" fmla="*/ 134589 w 1332094"/>
                <a:gd name="connsiteY569" fmla="*/ 464914 h 740525"/>
                <a:gd name="connsiteX570" fmla="*/ 134589 w 1332094"/>
                <a:gd name="connsiteY570" fmla="*/ 463871 h 740525"/>
                <a:gd name="connsiteX571" fmla="*/ 133894 w 1332094"/>
                <a:gd name="connsiteY571" fmla="*/ 462227 h 740525"/>
                <a:gd name="connsiteX572" fmla="*/ 133657 w 1332094"/>
                <a:gd name="connsiteY572" fmla="*/ 461058 h 740525"/>
                <a:gd name="connsiteX573" fmla="*/ 133783 w 1332094"/>
                <a:gd name="connsiteY573" fmla="*/ 460126 h 740525"/>
                <a:gd name="connsiteX574" fmla="*/ 134131 w 1332094"/>
                <a:gd name="connsiteY574" fmla="*/ 459320 h 740525"/>
                <a:gd name="connsiteX575" fmla="*/ 134589 w 1332094"/>
                <a:gd name="connsiteY575" fmla="*/ 458608 h 740525"/>
                <a:gd name="connsiteX576" fmla="*/ 137276 w 1332094"/>
                <a:gd name="connsiteY576" fmla="*/ 455701 h 740525"/>
                <a:gd name="connsiteX577" fmla="*/ 137734 w 1332094"/>
                <a:gd name="connsiteY577" fmla="*/ 455005 h 740525"/>
                <a:gd name="connsiteX578" fmla="*/ 138082 w 1332094"/>
                <a:gd name="connsiteY578" fmla="*/ 454310 h 740525"/>
                <a:gd name="connsiteX579" fmla="*/ 138319 w 1332094"/>
                <a:gd name="connsiteY579" fmla="*/ 453377 h 740525"/>
                <a:gd name="connsiteX580" fmla="*/ 138445 w 1332094"/>
                <a:gd name="connsiteY580" fmla="*/ 452555 h 740525"/>
                <a:gd name="connsiteX581" fmla="*/ 138208 w 1332094"/>
                <a:gd name="connsiteY581" fmla="*/ 451734 h 740525"/>
                <a:gd name="connsiteX582" fmla="*/ 137861 w 1332094"/>
                <a:gd name="connsiteY582" fmla="*/ 451038 h 740525"/>
                <a:gd name="connsiteX583" fmla="*/ 134004 w 1332094"/>
                <a:gd name="connsiteY583" fmla="*/ 445902 h 740525"/>
                <a:gd name="connsiteX584" fmla="*/ 133546 w 1332094"/>
                <a:gd name="connsiteY584" fmla="*/ 444969 h 740525"/>
                <a:gd name="connsiteX585" fmla="*/ 133546 w 1332094"/>
                <a:gd name="connsiteY585" fmla="*/ 444147 h 740525"/>
                <a:gd name="connsiteX586" fmla="*/ 133783 w 1332094"/>
                <a:gd name="connsiteY586" fmla="*/ 443341 h 740525"/>
                <a:gd name="connsiteX587" fmla="*/ 134131 w 1332094"/>
                <a:gd name="connsiteY587" fmla="*/ 442757 h 740525"/>
                <a:gd name="connsiteX588" fmla="*/ 134352 w 1332094"/>
                <a:gd name="connsiteY588" fmla="*/ 442520 h 740525"/>
                <a:gd name="connsiteX589" fmla="*/ 134937 w 1332094"/>
                <a:gd name="connsiteY589" fmla="*/ 442172 h 740525"/>
                <a:gd name="connsiteX590" fmla="*/ 135648 w 1332094"/>
                <a:gd name="connsiteY590" fmla="*/ 441935 h 740525"/>
                <a:gd name="connsiteX591" fmla="*/ 139489 w 1332094"/>
                <a:gd name="connsiteY591" fmla="*/ 442061 h 740525"/>
                <a:gd name="connsiteX592" fmla="*/ 140310 w 1332094"/>
                <a:gd name="connsiteY592" fmla="*/ 441935 h 740525"/>
                <a:gd name="connsiteX593" fmla="*/ 141006 w 1332094"/>
                <a:gd name="connsiteY593" fmla="*/ 441587 h 740525"/>
                <a:gd name="connsiteX594" fmla="*/ 141590 w 1332094"/>
                <a:gd name="connsiteY594" fmla="*/ 441129 h 740525"/>
                <a:gd name="connsiteX595" fmla="*/ 142065 w 1332094"/>
                <a:gd name="connsiteY595" fmla="*/ 440544 h 740525"/>
                <a:gd name="connsiteX596" fmla="*/ 142286 w 1332094"/>
                <a:gd name="connsiteY596" fmla="*/ 439722 h 740525"/>
                <a:gd name="connsiteX597" fmla="*/ 142412 w 1332094"/>
                <a:gd name="connsiteY597" fmla="*/ 438790 h 740525"/>
                <a:gd name="connsiteX598" fmla="*/ 142286 w 1332094"/>
                <a:gd name="connsiteY598" fmla="*/ 437162 h 740525"/>
                <a:gd name="connsiteX599" fmla="*/ 142412 w 1332094"/>
                <a:gd name="connsiteY599" fmla="*/ 434460 h 740525"/>
                <a:gd name="connsiteX600" fmla="*/ 142412 w 1332094"/>
                <a:gd name="connsiteY600" fmla="*/ 433654 h 740525"/>
                <a:gd name="connsiteX601" fmla="*/ 142286 w 1332094"/>
                <a:gd name="connsiteY601" fmla="*/ 432832 h 740525"/>
                <a:gd name="connsiteX602" fmla="*/ 141828 w 1332094"/>
                <a:gd name="connsiteY602" fmla="*/ 431204 h 740525"/>
                <a:gd name="connsiteX603" fmla="*/ 141464 w 1332094"/>
                <a:gd name="connsiteY603" fmla="*/ 430161 h 740525"/>
                <a:gd name="connsiteX604" fmla="*/ 141243 w 1332094"/>
                <a:gd name="connsiteY604" fmla="*/ 429228 h 740525"/>
                <a:gd name="connsiteX605" fmla="*/ 141243 w 1332094"/>
                <a:gd name="connsiteY605" fmla="*/ 428406 h 740525"/>
                <a:gd name="connsiteX606" fmla="*/ 141590 w 1332094"/>
                <a:gd name="connsiteY606" fmla="*/ 427695 h 740525"/>
                <a:gd name="connsiteX607" fmla="*/ 141938 w 1332094"/>
                <a:gd name="connsiteY607" fmla="*/ 427126 h 740525"/>
                <a:gd name="connsiteX608" fmla="*/ 143108 w 1332094"/>
                <a:gd name="connsiteY608" fmla="*/ 425957 h 740525"/>
                <a:gd name="connsiteX609" fmla="*/ 143566 w 1332094"/>
                <a:gd name="connsiteY609" fmla="*/ 425261 h 740525"/>
                <a:gd name="connsiteX610" fmla="*/ 143929 w 1332094"/>
                <a:gd name="connsiteY610" fmla="*/ 424440 h 740525"/>
                <a:gd name="connsiteX611" fmla="*/ 144277 w 1332094"/>
                <a:gd name="connsiteY611" fmla="*/ 422685 h 740525"/>
                <a:gd name="connsiteX612" fmla="*/ 144498 w 1332094"/>
                <a:gd name="connsiteY612" fmla="*/ 421863 h 740525"/>
                <a:gd name="connsiteX613" fmla="*/ 144973 w 1332094"/>
                <a:gd name="connsiteY613" fmla="*/ 421168 h 740525"/>
                <a:gd name="connsiteX614" fmla="*/ 147659 w 1332094"/>
                <a:gd name="connsiteY614" fmla="*/ 418260 h 740525"/>
                <a:gd name="connsiteX615" fmla="*/ 148118 w 1332094"/>
                <a:gd name="connsiteY615" fmla="*/ 417675 h 740525"/>
                <a:gd name="connsiteX616" fmla="*/ 148481 w 1332094"/>
                <a:gd name="connsiteY616" fmla="*/ 416869 h 740525"/>
                <a:gd name="connsiteX617" fmla="*/ 148592 w 1332094"/>
                <a:gd name="connsiteY617" fmla="*/ 415937 h 740525"/>
                <a:gd name="connsiteX618" fmla="*/ 148702 w 1332094"/>
                <a:gd name="connsiteY618" fmla="*/ 414072 h 740525"/>
                <a:gd name="connsiteX619" fmla="*/ 148939 w 1332094"/>
                <a:gd name="connsiteY619" fmla="*/ 412191 h 740525"/>
                <a:gd name="connsiteX620" fmla="*/ 149524 w 1332094"/>
                <a:gd name="connsiteY620" fmla="*/ 410453 h 740525"/>
                <a:gd name="connsiteX621" fmla="*/ 150219 w 1332094"/>
                <a:gd name="connsiteY621" fmla="*/ 408809 h 740525"/>
                <a:gd name="connsiteX622" fmla="*/ 153491 w 1332094"/>
                <a:gd name="connsiteY622" fmla="*/ 403910 h 740525"/>
                <a:gd name="connsiteX623" fmla="*/ 153839 w 1332094"/>
                <a:gd name="connsiteY623" fmla="*/ 402977 h 740525"/>
                <a:gd name="connsiteX624" fmla="*/ 154186 w 1332094"/>
                <a:gd name="connsiteY624" fmla="*/ 402155 h 740525"/>
                <a:gd name="connsiteX625" fmla="*/ 154423 w 1332094"/>
                <a:gd name="connsiteY625" fmla="*/ 401239 h 740525"/>
                <a:gd name="connsiteX626" fmla="*/ 154423 w 1332094"/>
                <a:gd name="connsiteY626" fmla="*/ 400291 h 740525"/>
                <a:gd name="connsiteX627" fmla="*/ 154297 w 1332094"/>
                <a:gd name="connsiteY627" fmla="*/ 399485 h 740525"/>
                <a:gd name="connsiteX628" fmla="*/ 153949 w 1332094"/>
                <a:gd name="connsiteY628" fmla="*/ 398647 h 740525"/>
                <a:gd name="connsiteX629" fmla="*/ 153602 w 1332094"/>
                <a:gd name="connsiteY629" fmla="*/ 397731 h 740525"/>
                <a:gd name="connsiteX630" fmla="*/ 152211 w 1332094"/>
                <a:gd name="connsiteY630" fmla="*/ 395739 h 740525"/>
                <a:gd name="connsiteX631" fmla="*/ 151863 w 1332094"/>
                <a:gd name="connsiteY631" fmla="*/ 395044 h 740525"/>
                <a:gd name="connsiteX632" fmla="*/ 151863 w 1332094"/>
                <a:gd name="connsiteY632" fmla="*/ 394807 h 740525"/>
                <a:gd name="connsiteX633" fmla="*/ 151863 w 1332094"/>
                <a:gd name="connsiteY633" fmla="*/ 394696 h 740525"/>
                <a:gd name="connsiteX634" fmla="*/ 152211 w 1332094"/>
                <a:gd name="connsiteY634" fmla="*/ 394001 h 740525"/>
                <a:gd name="connsiteX635" fmla="*/ 152669 w 1332094"/>
                <a:gd name="connsiteY635" fmla="*/ 393653 h 740525"/>
                <a:gd name="connsiteX636" fmla="*/ 153365 w 1332094"/>
                <a:gd name="connsiteY636" fmla="*/ 393416 h 740525"/>
                <a:gd name="connsiteX637" fmla="*/ 156636 w 1332094"/>
                <a:gd name="connsiteY637" fmla="*/ 392720 h 740525"/>
                <a:gd name="connsiteX638" fmla="*/ 157331 w 1332094"/>
                <a:gd name="connsiteY638" fmla="*/ 392373 h 740525"/>
                <a:gd name="connsiteX639" fmla="*/ 158027 w 1332094"/>
                <a:gd name="connsiteY639" fmla="*/ 392025 h 740525"/>
                <a:gd name="connsiteX640" fmla="*/ 158627 w 1332094"/>
                <a:gd name="connsiteY640" fmla="*/ 391551 h 740525"/>
                <a:gd name="connsiteX641" fmla="*/ 159086 w 1332094"/>
                <a:gd name="connsiteY641" fmla="*/ 391092 h 740525"/>
                <a:gd name="connsiteX642" fmla="*/ 159434 w 1332094"/>
                <a:gd name="connsiteY642" fmla="*/ 390271 h 740525"/>
                <a:gd name="connsiteX643" fmla="*/ 159323 w 1332094"/>
                <a:gd name="connsiteY643" fmla="*/ 389575 h 740525"/>
                <a:gd name="connsiteX644" fmla="*/ 159196 w 1332094"/>
                <a:gd name="connsiteY644" fmla="*/ 388864 h 740525"/>
                <a:gd name="connsiteX645" fmla="*/ 158975 w 1332094"/>
                <a:gd name="connsiteY645" fmla="*/ 388169 h 740525"/>
                <a:gd name="connsiteX646" fmla="*/ 158849 w 1332094"/>
                <a:gd name="connsiteY646" fmla="*/ 387347 h 740525"/>
                <a:gd name="connsiteX647" fmla="*/ 158975 w 1332094"/>
                <a:gd name="connsiteY647" fmla="*/ 386541 h 740525"/>
                <a:gd name="connsiteX648" fmla="*/ 159323 w 1332094"/>
                <a:gd name="connsiteY648" fmla="*/ 385830 h 740525"/>
                <a:gd name="connsiteX649" fmla="*/ 160366 w 1332094"/>
                <a:gd name="connsiteY649" fmla="*/ 384676 h 740525"/>
                <a:gd name="connsiteX650" fmla="*/ 160714 w 1332094"/>
                <a:gd name="connsiteY650" fmla="*/ 383839 h 740525"/>
                <a:gd name="connsiteX651" fmla="*/ 160951 w 1332094"/>
                <a:gd name="connsiteY651" fmla="*/ 383143 h 740525"/>
                <a:gd name="connsiteX652" fmla="*/ 160951 w 1332094"/>
                <a:gd name="connsiteY652" fmla="*/ 382211 h 740525"/>
                <a:gd name="connsiteX653" fmla="*/ 160840 w 1332094"/>
                <a:gd name="connsiteY653" fmla="*/ 381515 h 740525"/>
                <a:gd name="connsiteX654" fmla="*/ 160951 w 1332094"/>
                <a:gd name="connsiteY654" fmla="*/ 380693 h 740525"/>
                <a:gd name="connsiteX655" fmla="*/ 161188 w 1332094"/>
                <a:gd name="connsiteY655" fmla="*/ 379887 h 740525"/>
                <a:gd name="connsiteX656" fmla="*/ 161535 w 1332094"/>
                <a:gd name="connsiteY656" fmla="*/ 379066 h 740525"/>
                <a:gd name="connsiteX657" fmla="*/ 162468 w 1332094"/>
                <a:gd name="connsiteY657" fmla="*/ 377675 h 740525"/>
                <a:gd name="connsiteX658" fmla="*/ 163053 w 1332094"/>
                <a:gd name="connsiteY658" fmla="*/ 375921 h 740525"/>
                <a:gd name="connsiteX659" fmla="*/ 163400 w 1332094"/>
                <a:gd name="connsiteY659" fmla="*/ 373123 h 740525"/>
                <a:gd name="connsiteX660" fmla="*/ 163511 w 1332094"/>
                <a:gd name="connsiteY660" fmla="*/ 372191 h 740525"/>
                <a:gd name="connsiteX661" fmla="*/ 163400 w 1332094"/>
                <a:gd name="connsiteY661" fmla="*/ 371258 h 740525"/>
                <a:gd name="connsiteX662" fmla="*/ 163053 w 1332094"/>
                <a:gd name="connsiteY662" fmla="*/ 370199 h 740525"/>
                <a:gd name="connsiteX663" fmla="*/ 162468 w 1332094"/>
                <a:gd name="connsiteY663" fmla="*/ 369504 h 740525"/>
                <a:gd name="connsiteX664" fmla="*/ 161662 w 1332094"/>
                <a:gd name="connsiteY664" fmla="*/ 369030 h 740525"/>
                <a:gd name="connsiteX665" fmla="*/ 160714 w 1332094"/>
                <a:gd name="connsiteY665" fmla="*/ 368809 h 740525"/>
                <a:gd name="connsiteX666" fmla="*/ 159781 w 1332094"/>
                <a:gd name="connsiteY666" fmla="*/ 368682 h 740525"/>
                <a:gd name="connsiteX667" fmla="*/ 151974 w 1332094"/>
                <a:gd name="connsiteY667" fmla="*/ 369615 h 740525"/>
                <a:gd name="connsiteX668" fmla="*/ 151263 w 1332094"/>
                <a:gd name="connsiteY668" fmla="*/ 369725 h 740525"/>
                <a:gd name="connsiteX669" fmla="*/ 149287 w 1332094"/>
                <a:gd name="connsiteY669" fmla="*/ 370784 h 740525"/>
                <a:gd name="connsiteX670" fmla="*/ 147770 w 1332094"/>
                <a:gd name="connsiteY670" fmla="*/ 371369 h 740525"/>
                <a:gd name="connsiteX671" fmla="*/ 146948 w 1332094"/>
                <a:gd name="connsiteY671" fmla="*/ 371495 h 740525"/>
                <a:gd name="connsiteX672" fmla="*/ 146031 w 1332094"/>
                <a:gd name="connsiteY672" fmla="*/ 371495 h 740525"/>
                <a:gd name="connsiteX673" fmla="*/ 145210 w 1332094"/>
                <a:gd name="connsiteY673" fmla="*/ 371258 h 740525"/>
                <a:gd name="connsiteX674" fmla="*/ 143455 w 1332094"/>
                <a:gd name="connsiteY674" fmla="*/ 370310 h 740525"/>
                <a:gd name="connsiteX675" fmla="*/ 142760 w 1332094"/>
                <a:gd name="connsiteY675" fmla="*/ 370089 h 740525"/>
                <a:gd name="connsiteX676" fmla="*/ 141938 w 1332094"/>
                <a:gd name="connsiteY676" fmla="*/ 370089 h 740525"/>
                <a:gd name="connsiteX677" fmla="*/ 139267 w 1332094"/>
                <a:gd name="connsiteY677" fmla="*/ 370658 h 740525"/>
                <a:gd name="connsiteX678" fmla="*/ 137861 w 1332094"/>
                <a:gd name="connsiteY678" fmla="*/ 370895 h 740525"/>
                <a:gd name="connsiteX679" fmla="*/ 135996 w 1332094"/>
                <a:gd name="connsiteY679" fmla="*/ 370784 h 740525"/>
                <a:gd name="connsiteX680" fmla="*/ 134589 w 1332094"/>
                <a:gd name="connsiteY680" fmla="*/ 370199 h 740525"/>
                <a:gd name="connsiteX681" fmla="*/ 133072 w 1332094"/>
                <a:gd name="connsiteY681" fmla="*/ 369377 h 740525"/>
                <a:gd name="connsiteX682" fmla="*/ 130622 w 1332094"/>
                <a:gd name="connsiteY682" fmla="*/ 367402 h 740525"/>
                <a:gd name="connsiteX683" fmla="*/ 129579 w 1332094"/>
                <a:gd name="connsiteY683" fmla="*/ 366248 h 740525"/>
                <a:gd name="connsiteX684" fmla="*/ 128884 w 1332094"/>
                <a:gd name="connsiteY684" fmla="*/ 365189 h 740525"/>
                <a:gd name="connsiteX685" fmla="*/ 128757 w 1332094"/>
                <a:gd name="connsiteY685" fmla="*/ 364494 h 740525"/>
                <a:gd name="connsiteX686" fmla="*/ 128647 w 1332094"/>
                <a:gd name="connsiteY686" fmla="*/ 363672 h 740525"/>
                <a:gd name="connsiteX687" fmla="*/ 128884 w 1332094"/>
                <a:gd name="connsiteY687" fmla="*/ 362850 h 740525"/>
                <a:gd name="connsiteX688" fmla="*/ 129342 w 1332094"/>
                <a:gd name="connsiteY688" fmla="*/ 362171 h 740525"/>
                <a:gd name="connsiteX689" fmla="*/ 131096 w 1332094"/>
                <a:gd name="connsiteY689" fmla="*/ 360527 h 740525"/>
                <a:gd name="connsiteX690" fmla="*/ 131318 w 1332094"/>
                <a:gd name="connsiteY690" fmla="*/ 359690 h 740525"/>
                <a:gd name="connsiteX691" fmla="*/ 131318 w 1332094"/>
                <a:gd name="connsiteY691" fmla="*/ 358552 h 740525"/>
                <a:gd name="connsiteX692" fmla="*/ 130512 w 1332094"/>
                <a:gd name="connsiteY692" fmla="*/ 357019 h 740525"/>
                <a:gd name="connsiteX693" fmla="*/ 129927 w 1332094"/>
                <a:gd name="connsiteY693" fmla="*/ 356086 h 740525"/>
                <a:gd name="connsiteX694" fmla="*/ 127367 w 1332094"/>
                <a:gd name="connsiteY694" fmla="*/ 353763 h 740525"/>
                <a:gd name="connsiteX695" fmla="*/ 126545 w 1332094"/>
                <a:gd name="connsiteY695" fmla="*/ 353289 h 740525"/>
                <a:gd name="connsiteX696" fmla="*/ 125723 w 1332094"/>
                <a:gd name="connsiteY696" fmla="*/ 353068 h 740525"/>
                <a:gd name="connsiteX697" fmla="*/ 124790 w 1332094"/>
                <a:gd name="connsiteY697" fmla="*/ 353068 h 740525"/>
                <a:gd name="connsiteX698" fmla="*/ 124095 w 1332094"/>
                <a:gd name="connsiteY698" fmla="*/ 353068 h 740525"/>
                <a:gd name="connsiteX699" fmla="*/ 123273 w 1332094"/>
                <a:gd name="connsiteY699" fmla="*/ 353415 h 740525"/>
                <a:gd name="connsiteX700" fmla="*/ 121298 w 1332094"/>
                <a:gd name="connsiteY700" fmla="*/ 354569 h 740525"/>
                <a:gd name="connsiteX701" fmla="*/ 118500 w 1332094"/>
                <a:gd name="connsiteY701" fmla="*/ 357129 h 740525"/>
                <a:gd name="connsiteX702" fmla="*/ 117679 w 1332094"/>
                <a:gd name="connsiteY702" fmla="*/ 357493 h 740525"/>
                <a:gd name="connsiteX703" fmla="*/ 116746 w 1332094"/>
                <a:gd name="connsiteY703" fmla="*/ 357493 h 740525"/>
                <a:gd name="connsiteX704" fmla="*/ 115703 w 1332094"/>
                <a:gd name="connsiteY704" fmla="*/ 357129 h 740525"/>
                <a:gd name="connsiteX705" fmla="*/ 115229 w 1332094"/>
                <a:gd name="connsiteY705" fmla="*/ 356434 h 740525"/>
                <a:gd name="connsiteX706" fmla="*/ 114992 w 1332094"/>
                <a:gd name="connsiteY706" fmla="*/ 355738 h 740525"/>
                <a:gd name="connsiteX707" fmla="*/ 115118 w 1332094"/>
                <a:gd name="connsiteY707" fmla="*/ 354917 h 740525"/>
                <a:gd name="connsiteX708" fmla="*/ 116398 w 1332094"/>
                <a:gd name="connsiteY708" fmla="*/ 351424 h 740525"/>
                <a:gd name="connsiteX709" fmla="*/ 116509 w 1332094"/>
                <a:gd name="connsiteY709" fmla="*/ 350491 h 740525"/>
                <a:gd name="connsiteX710" fmla="*/ 116635 w 1332094"/>
                <a:gd name="connsiteY710" fmla="*/ 349433 h 740525"/>
                <a:gd name="connsiteX711" fmla="*/ 116288 w 1332094"/>
                <a:gd name="connsiteY711" fmla="*/ 348279 h 740525"/>
                <a:gd name="connsiteX712" fmla="*/ 115814 w 1332094"/>
                <a:gd name="connsiteY712" fmla="*/ 347583 h 740525"/>
                <a:gd name="connsiteX713" fmla="*/ 115118 w 1332094"/>
                <a:gd name="connsiteY713" fmla="*/ 346999 h 740525"/>
                <a:gd name="connsiteX714" fmla="*/ 111957 w 1332094"/>
                <a:gd name="connsiteY714" fmla="*/ 345718 h 740525"/>
                <a:gd name="connsiteX715" fmla="*/ 110330 w 1332094"/>
                <a:gd name="connsiteY715" fmla="*/ 344770 h 740525"/>
                <a:gd name="connsiteX716" fmla="*/ 109286 w 1332094"/>
                <a:gd name="connsiteY716" fmla="*/ 343601 h 740525"/>
                <a:gd name="connsiteX717" fmla="*/ 107880 w 1332094"/>
                <a:gd name="connsiteY717" fmla="*/ 341625 h 740525"/>
                <a:gd name="connsiteX718" fmla="*/ 106837 w 1332094"/>
                <a:gd name="connsiteY718" fmla="*/ 340455 h 740525"/>
                <a:gd name="connsiteX719" fmla="*/ 103692 w 1332094"/>
                <a:gd name="connsiteY719" fmla="*/ 337895 h 740525"/>
                <a:gd name="connsiteX720" fmla="*/ 102759 w 1332094"/>
                <a:gd name="connsiteY720" fmla="*/ 336963 h 740525"/>
                <a:gd name="connsiteX721" fmla="*/ 102159 w 1332094"/>
                <a:gd name="connsiteY721" fmla="*/ 336157 h 740525"/>
                <a:gd name="connsiteX722" fmla="*/ 101463 w 1332094"/>
                <a:gd name="connsiteY722" fmla="*/ 333913 h 740525"/>
                <a:gd name="connsiteX723" fmla="*/ 101226 w 1332094"/>
                <a:gd name="connsiteY723" fmla="*/ 332301 h 740525"/>
                <a:gd name="connsiteX724" fmla="*/ 101116 w 1332094"/>
                <a:gd name="connsiteY724" fmla="*/ 330657 h 740525"/>
                <a:gd name="connsiteX725" fmla="*/ 101226 w 1332094"/>
                <a:gd name="connsiteY725" fmla="*/ 328097 h 740525"/>
                <a:gd name="connsiteX726" fmla="*/ 101463 w 1332094"/>
                <a:gd name="connsiteY726" fmla="*/ 327164 h 740525"/>
                <a:gd name="connsiteX727" fmla="*/ 101700 w 1332094"/>
                <a:gd name="connsiteY727" fmla="*/ 326232 h 740525"/>
                <a:gd name="connsiteX728" fmla="*/ 102159 w 1332094"/>
                <a:gd name="connsiteY728" fmla="*/ 325426 h 740525"/>
                <a:gd name="connsiteX729" fmla="*/ 102396 w 1332094"/>
                <a:gd name="connsiteY729" fmla="*/ 324715 h 740525"/>
                <a:gd name="connsiteX730" fmla="*/ 102396 w 1332094"/>
                <a:gd name="connsiteY730" fmla="*/ 323893 h 740525"/>
                <a:gd name="connsiteX731" fmla="*/ 101811 w 1332094"/>
                <a:gd name="connsiteY731" fmla="*/ 323213 h 740525"/>
                <a:gd name="connsiteX732" fmla="*/ 99251 w 1332094"/>
                <a:gd name="connsiteY732" fmla="*/ 321222 h 740525"/>
                <a:gd name="connsiteX733" fmla="*/ 98429 w 1332094"/>
                <a:gd name="connsiteY733" fmla="*/ 320384 h 740525"/>
                <a:gd name="connsiteX734" fmla="*/ 97734 w 1332094"/>
                <a:gd name="connsiteY734" fmla="*/ 319594 h 740525"/>
                <a:gd name="connsiteX735" fmla="*/ 95173 w 1332094"/>
                <a:gd name="connsiteY735" fmla="*/ 315264 h 740525"/>
                <a:gd name="connsiteX736" fmla="*/ 94589 w 1332094"/>
                <a:gd name="connsiteY736" fmla="*/ 314458 h 740525"/>
                <a:gd name="connsiteX737" fmla="*/ 93893 w 1332094"/>
                <a:gd name="connsiteY737" fmla="*/ 313873 h 740525"/>
                <a:gd name="connsiteX738" fmla="*/ 91791 w 1332094"/>
                <a:gd name="connsiteY738" fmla="*/ 313051 h 740525"/>
                <a:gd name="connsiteX739" fmla="*/ 90274 w 1332094"/>
                <a:gd name="connsiteY739" fmla="*/ 312245 h 740525"/>
                <a:gd name="connsiteX740" fmla="*/ 89452 w 1332094"/>
                <a:gd name="connsiteY740" fmla="*/ 311550 h 740525"/>
                <a:gd name="connsiteX741" fmla="*/ 88978 w 1332094"/>
                <a:gd name="connsiteY741" fmla="*/ 310838 h 740525"/>
                <a:gd name="connsiteX742" fmla="*/ 88867 w 1332094"/>
                <a:gd name="connsiteY742" fmla="*/ 310491 h 740525"/>
                <a:gd name="connsiteX743" fmla="*/ 88867 w 1332094"/>
                <a:gd name="connsiteY743" fmla="*/ 310143 h 740525"/>
                <a:gd name="connsiteX744" fmla="*/ 88630 w 1332094"/>
                <a:gd name="connsiteY744" fmla="*/ 307441 h 740525"/>
                <a:gd name="connsiteX745" fmla="*/ 88520 w 1332094"/>
                <a:gd name="connsiteY745" fmla="*/ 306635 h 740525"/>
                <a:gd name="connsiteX746" fmla="*/ 80017 w 1332094"/>
                <a:gd name="connsiteY746" fmla="*/ 295081 h 740525"/>
                <a:gd name="connsiteX747" fmla="*/ 78832 w 1332094"/>
                <a:gd name="connsiteY747" fmla="*/ 291352 h 740525"/>
                <a:gd name="connsiteX748" fmla="*/ 76382 w 1332094"/>
                <a:gd name="connsiteY748" fmla="*/ 286927 h 740525"/>
                <a:gd name="connsiteX749" fmla="*/ 75339 w 1332094"/>
                <a:gd name="connsiteY749" fmla="*/ 285646 h 740525"/>
                <a:gd name="connsiteX750" fmla="*/ 72541 w 1332094"/>
                <a:gd name="connsiteY750" fmla="*/ 283323 h 740525"/>
                <a:gd name="connsiteX751" fmla="*/ 71720 w 1332094"/>
                <a:gd name="connsiteY751" fmla="*/ 282138 h 740525"/>
                <a:gd name="connsiteX752" fmla="*/ 70787 w 1332094"/>
                <a:gd name="connsiteY752" fmla="*/ 280637 h 740525"/>
                <a:gd name="connsiteX753" fmla="*/ 70218 w 1332094"/>
                <a:gd name="connsiteY753" fmla="*/ 279799 h 740525"/>
                <a:gd name="connsiteX754" fmla="*/ 69396 w 1332094"/>
                <a:gd name="connsiteY754" fmla="*/ 279104 h 740525"/>
                <a:gd name="connsiteX755" fmla="*/ 68338 w 1332094"/>
                <a:gd name="connsiteY755" fmla="*/ 278408 h 740525"/>
                <a:gd name="connsiteX756" fmla="*/ 67769 w 1332094"/>
                <a:gd name="connsiteY756" fmla="*/ 277713 h 740525"/>
                <a:gd name="connsiteX757" fmla="*/ 67405 w 1332094"/>
                <a:gd name="connsiteY757" fmla="*/ 276891 h 740525"/>
                <a:gd name="connsiteX758" fmla="*/ 67295 w 1332094"/>
                <a:gd name="connsiteY758" fmla="*/ 275263 h 740525"/>
                <a:gd name="connsiteX759" fmla="*/ 67057 w 1332094"/>
                <a:gd name="connsiteY759" fmla="*/ 274568 h 740525"/>
                <a:gd name="connsiteX760" fmla="*/ 66710 w 1332094"/>
                <a:gd name="connsiteY760" fmla="*/ 273746 h 740525"/>
                <a:gd name="connsiteX761" fmla="*/ 66125 w 1332094"/>
                <a:gd name="connsiteY761" fmla="*/ 272814 h 740525"/>
                <a:gd name="connsiteX762" fmla="*/ 65777 w 1332094"/>
                <a:gd name="connsiteY762" fmla="*/ 271992 h 740525"/>
                <a:gd name="connsiteX763" fmla="*/ 64956 w 1332094"/>
                <a:gd name="connsiteY763" fmla="*/ 269668 h 740525"/>
                <a:gd name="connsiteX764" fmla="*/ 64023 w 1332094"/>
                <a:gd name="connsiteY764" fmla="*/ 267677 h 740525"/>
                <a:gd name="connsiteX765" fmla="*/ 63201 w 1332094"/>
                <a:gd name="connsiteY765" fmla="*/ 266745 h 740525"/>
                <a:gd name="connsiteX766" fmla="*/ 62395 w 1332094"/>
                <a:gd name="connsiteY766" fmla="*/ 265923 h 740525"/>
                <a:gd name="connsiteX767" fmla="*/ 52944 w 1332094"/>
                <a:gd name="connsiteY767" fmla="*/ 260802 h 740525"/>
                <a:gd name="connsiteX768" fmla="*/ 47460 w 1332094"/>
                <a:gd name="connsiteY768" fmla="*/ 259158 h 740525"/>
                <a:gd name="connsiteX769" fmla="*/ 45943 w 1332094"/>
                <a:gd name="connsiteY769" fmla="*/ 258242 h 740525"/>
                <a:gd name="connsiteX770" fmla="*/ 45137 w 1332094"/>
                <a:gd name="connsiteY770" fmla="*/ 257546 h 740525"/>
                <a:gd name="connsiteX771" fmla="*/ 44663 w 1332094"/>
                <a:gd name="connsiteY771" fmla="*/ 256709 h 740525"/>
                <a:gd name="connsiteX772" fmla="*/ 43857 w 1332094"/>
                <a:gd name="connsiteY772" fmla="*/ 254623 h 740525"/>
                <a:gd name="connsiteX773" fmla="*/ 43146 w 1332094"/>
                <a:gd name="connsiteY773" fmla="*/ 252394 h 740525"/>
                <a:gd name="connsiteX774" fmla="*/ 41755 w 1332094"/>
                <a:gd name="connsiteY774" fmla="*/ 249723 h 740525"/>
                <a:gd name="connsiteX775" fmla="*/ 38720 w 1332094"/>
                <a:gd name="connsiteY775" fmla="*/ 245282 h 740525"/>
                <a:gd name="connsiteX776" fmla="*/ 37788 w 1332094"/>
                <a:gd name="connsiteY776" fmla="*/ 244366 h 740525"/>
                <a:gd name="connsiteX777" fmla="*/ 30202 w 1332094"/>
                <a:gd name="connsiteY777" fmla="*/ 238060 h 740525"/>
                <a:gd name="connsiteX778" fmla="*/ 26124 w 1332094"/>
                <a:gd name="connsiteY778" fmla="*/ 236195 h 740525"/>
                <a:gd name="connsiteX779" fmla="*/ 24370 w 1332094"/>
                <a:gd name="connsiteY779" fmla="*/ 235136 h 740525"/>
                <a:gd name="connsiteX780" fmla="*/ 23675 w 1332094"/>
                <a:gd name="connsiteY780" fmla="*/ 234203 h 740525"/>
                <a:gd name="connsiteX781" fmla="*/ 23548 w 1332094"/>
                <a:gd name="connsiteY781" fmla="*/ 233382 h 740525"/>
                <a:gd name="connsiteX782" fmla="*/ 23785 w 1332094"/>
                <a:gd name="connsiteY782" fmla="*/ 232686 h 740525"/>
                <a:gd name="connsiteX783" fmla="*/ 24260 w 1332094"/>
                <a:gd name="connsiteY783" fmla="*/ 232212 h 740525"/>
                <a:gd name="connsiteX784" fmla="*/ 24607 w 1332094"/>
                <a:gd name="connsiteY784" fmla="*/ 231991 h 740525"/>
                <a:gd name="connsiteX785" fmla="*/ 25192 w 1332094"/>
                <a:gd name="connsiteY785" fmla="*/ 231643 h 740525"/>
                <a:gd name="connsiteX786" fmla="*/ 25887 w 1332094"/>
                <a:gd name="connsiteY786" fmla="*/ 231533 h 740525"/>
                <a:gd name="connsiteX787" fmla="*/ 30660 w 1332094"/>
                <a:gd name="connsiteY787" fmla="*/ 231880 h 740525"/>
                <a:gd name="connsiteX788" fmla="*/ 31482 w 1332094"/>
                <a:gd name="connsiteY788" fmla="*/ 231770 h 740525"/>
                <a:gd name="connsiteX789" fmla="*/ 32304 w 1332094"/>
                <a:gd name="connsiteY789" fmla="*/ 231533 h 740525"/>
                <a:gd name="connsiteX790" fmla="*/ 32999 w 1332094"/>
                <a:gd name="connsiteY790" fmla="*/ 231296 h 740525"/>
                <a:gd name="connsiteX791" fmla="*/ 33584 w 1332094"/>
                <a:gd name="connsiteY791" fmla="*/ 230711 h 740525"/>
                <a:gd name="connsiteX792" fmla="*/ 33932 w 1332094"/>
                <a:gd name="connsiteY792" fmla="*/ 230000 h 740525"/>
                <a:gd name="connsiteX793" fmla="*/ 33584 w 1332094"/>
                <a:gd name="connsiteY793" fmla="*/ 228957 h 740525"/>
                <a:gd name="connsiteX794" fmla="*/ 32651 w 1332094"/>
                <a:gd name="connsiteY794" fmla="*/ 228151 h 740525"/>
                <a:gd name="connsiteX795" fmla="*/ 31024 w 1332094"/>
                <a:gd name="connsiteY795" fmla="*/ 227091 h 740525"/>
                <a:gd name="connsiteX796" fmla="*/ 30091 w 1332094"/>
                <a:gd name="connsiteY796" fmla="*/ 226270 h 740525"/>
                <a:gd name="connsiteX797" fmla="*/ 29965 w 1332094"/>
                <a:gd name="connsiteY797" fmla="*/ 226159 h 740525"/>
                <a:gd name="connsiteX798" fmla="*/ 29854 w 1332094"/>
                <a:gd name="connsiteY798" fmla="*/ 223014 h 740525"/>
                <a:gd name="connsiteX799" fmla="*/ 29159 w 1332094"/>
                <a:gd name="connsiteY799" fmla="*/ 221260 h 740525"/>
                <a:gd name="connsiteX800" fmla="*/ 28337 w 1332094"/>
                <a:gd name="connsiteY800" fmla="*/ 220201 h 740525"/>
                <a:gd name="connsiteX801" fmla="*/ 25650 w 1332094"/>
                <a:gd name="connsiteY801" fmla="*/ 217988 h 740525"/>
                <a:gd name="connsiteX802" fmla="*/ 25192 w 1332094"/>
                <a:gd name="connsiteY802" fmla="*/ 217167 h 740525"/>
                <a:gd name="connsiteX803" fmla="*/ 25192 w 1332094"/>
                <a:gd name="connsiteY803" fmla="*/ 216345 h 740525"/>
                <a:gd name="connsiteX804" fmla="*/ 25777 w 1332094"/>
                <a:gd name="connsiteY804" fmla="*/ 215902 h 740525"/>
                <a:gd name="connsiteX805" fmla="*/ 26472 w 1332094"/>
                <a:gd name="connsiteY805" fmla="*/ 215555 h 740525"/>
                <a:gd name="connsiteX806" fmla="*/ 29380 w 1332094"/>
                <a:gd name="connsiteY806" fmla="*/ 214480 h 740525"/>
                <a:gd name="connsiteX807" fmla="*/ 29965 w 1332094"/>
                <a:gd name="connsiteY807" fmla="*/ 214021 h 740525"/>
                <a:gd name="connsiteX808" fmla="*/ 30550 w 1332094"/>
                <a:gd name="connsiteY808" fmla="*/ 213563 h 740525"/>
                <a:gd name="connsiteX809" fmla="*/ 31134 w 1332094"/>
                <a:gd name="connsiteY809" fmla="*/ 212978 h 740525"/>
                <a:gd name="connsiteX810" fmla="*/ 32067 w 1332094"/>
                <a:gd name="connsiteY810" fmla="*/ 211572 h 740525"/>
                <a:gd name="connsiteX811" fmla="*/ 32415 w 1332094"/>
                <a:gd name="connsiteY811" fmla="*/ 210766 h 740525"/>
                <a:gd name="connsiteX812" fmla="*/ 32304 w 1332094"/>
                <a:gd name="connsiteY812" fmla="*/ 209486 h 740525"/>
                <a:gd name="connsiteX813" fmla="*/ 31830 w 1332094"/>
                <a:gd name="connsiteY813" fmla="*/ 207858 h 740525"/>
                <a:gd name="connsiteX814" fmla="*/ 29380 w 1332094"/>
                <a:gd name="connsiteY814" fmla="*/ 203069 h 740525"/>
                <a:gd name="connsiteX815" fmla="*/ 29032 w 1332094"/>
                <a:gd name="connsiteY815" fmla="*/ 201773 h 740525"/>
                <a:gd name="connsiteX816" fmla="*/ 29854 w 1332094"/>
                <a:gd name="connsiteY816" fmla="*/ 198170 h 740525"/>
                <a:gd name="connsiteX817" fmla="*/ 29965 w 1332094"/>
                <a:gd name="connsiteY817" fmla="*/ 197111 h 740525"/>
                <a:gd name="connsiteX818" fmla="*/ 29744 w 1332094"/>
                <a:gd name="connsiteY818" fmla="*/ 196068 h 740525"/>
                <a:gd name="connsiteX819" fmla="*/ 29270 w 1332094"/>
                <a:gd name="connsiteY819" fmla="*/ 194661 h 740525"/>
                <a:gd name="connsiteX820" fmla="*/ 28574 w 1332094"/>
                <a:gd name="connsiteY820" fmla="*/ 193840 h 740525"/>
                <a:gd name="connsiteX821" fmla="*/ 25650 w 1332094"/>
                <a:gd name="connsiteY821" fmla="*/ 191390 h 740525"/>
                <a:gd name="connsiteX822" fmla="*/ 25192 w 1332094"/>
                <a:gd name="connsiteY822" fmla="*/ 190568 h 740525"/>
                <a:gd name="connsiteX823" fmla="*/ 24955 w 1332094"/>
                <a:gd name="connsiteY823" fmla="*/ 189541 h 740525"/>
                <a:gd name="connsiteX824" fmla="*/ 24844 w 1332094"/>
                <a:gd name="connsiteY824" fmla="*/ 188482 h 740525"/>
                <a:gd name="connsiteX825" fmla="*/ 24370 w 1332094"/>
                <a:gd name="connsiteY825" fmla="*/ 186965 h 740525"/>
                <a:gd name="connsiteX826" fmla="*/ 23438 w 1332094"/>
                <a:gd name="connsiteY826" fmla="*/ 186032 h 740525"/>
                <a:gd name="connsiteX827" fmla="*/ 20751 w 1332094"/>
                <a:gd name="connsiteY827" fmla="*/ 184056 h 740525"/>
                <a:gd name="connsiteX828" fmla="*/ 20056 w 1332094"/>
                <a:gd name="connsiteY828" fmla="*/ 183124 h 740525"/>
                <a:gd name="connsiteX829" fmla="*/ 19708 w 1332094"/>
                <a:gd name="connsiteY829" fmla="*/ 182192 h 740525"/>
                <a:gd name="connsiteX830" fmla="*/ 18665 w 1332094"/>
                <a:gd name="connsiteY830" fmla="*/ 174716 h 740525"/>
                <a:gd name="connsiteX831" fmla="*/ 18428 w 1332094"/>
                <a:gd name="connsiteY831" fmla="*/ 173784 h 740525"/>
                <a:gd name="connsiteX832" fmla="*/ 17843 w 1332094"/>
                <a:gd name="connsiteY832" fmla="*/ 172504 h 740525"/>
                <a:gd name="connsiteX833" fmla="*/ 17021 w 1332094"/>
                <a:gd name="connsiteY833" fmla="*/ 171682 h 740525"/>
                <a:gd name="connsiteX834" fmla="*/ 14698 w 1332094"/>
                <a:gd name="connsiteY834" fmla="*/ 169833 h 740525"/>
                <a:gd name="connsiteX835" fmla="*/ 13750 w 1332094"/>
                <a:gd name="connsiteY835" fmla="*/ 168774 h 740525"/>
                <a:gd name="connsiteX836" fmla="*/ 12817 w 1332094"/>
                <a:gd name="connsiteY836" fmla="*/ 167130 h 740525"/>
                <a:gd name="connsiteX837" fmla="*/ 11774 w 1332094"/>
                <a:gd name="connsiteY837" fmla="*/ 165850 h 740525"/>
                <a:gd name="connsiteX838" fmla="*/ 10494 w 1332094"/>
                <a:gd name="connsiteY838" fmla="*/ 164570 h 740525"/>
                <a:gd name="connsiteX839" fmla="*/ 9909 w 1332094"/>
                <a:gd name="connsiteY839" fmla="*/ 163764 h 740525"/>
                <a:gd name="connsiteX840" fmla="*/ 9561 w 1332094"/>
                <a:gd name="connsiteY840" fmla="*/ 162942 h 740525"/>
                <a:gd name="connsiteX841" fmla="*/ 8977 w 1332094"/>
                <a:gd name="connsiteY841" fmla="*/ 161188 h 740525"/>
                <a:gd name="connsiteX842" fmla="*/ 6764 w 1332094"/>
                <a:gd name="connsiteY842" fmla="*/ 157458 h 740525"/>
                <a:gd name="connsiteX843" fmla="*/ 5705 w 1332094"/>
                <a:gd name="connsiteY843" fmla="*/ 155008 h 740525"/>
                <a:gd name="connsiteX844" fmla="*/ 3034 w 1332094"/>
                <a:gd name="connsiteY844" fmla="*/ 150820 h 740525"/>
                <a:gd name="connsiteX845" fmla="*/ 932 w 1332094"/>
                <a:gd name="connsiteY845" fmla="*/ 148355 h 740525"/>
                <a:gd name="connsiteX846" fmla="*/ 221 w 1332094"/>
                <a:gd name="connsiteY846" fmla="*/ 146727 h 740525"/>
                <a:gd name="connsiteX847" fmla="*/ 0 w 1332094"/>
                <a:gd name="connsiteY847" fmla="*/ 145794 h 740525"/>
                <a:gd name="connsiteX848" fmla="*/ 1043 w 1332094"/>
                <a:gd name="connsiteY848" fmla="*/ 138430 h 740525"/>
                <a:gd name="connsiteX849" fmla="*/ 3603 w 1332094"/>
                <a:gd name="connsiteY849" fmla="*/ 121061 h 740525"/>
                <a:gd name="connsiteX850" fmla="*/ 6053 w 1332094"/>
                <a:gd name="connsiteY850" fmla="*/ 103802 h 740525"/>
                <a:gd name="connsiteX851" fmla="*/ 8629 w 1332094"/>
                <a:gd name="connsiteY851" fmla="*/ 86418 h 740525"/>
                <a:gd name="connsiteX852" fmla="*/ 11189 w 1332094"/>
                <a:gd name="connsiteY852" fmla="*/ 69160 h 740525"/>
                <a:gd name="connsiteX853" fmla="*/ 13750 w 1332094"/>
                <a:gd name="connsiteY853" fmla="*/ 51791 h 740525"/>
                <a:gd name="connsiteX854" fmla="*/ 16326 w 1332094"/>
                <a:gd name="connsiteY854" fmla="*/ 34517 h 740525"/>
                <a:gd name="connsiteX855" fmla="*/ 18775 w 1332094"/>
                <a:gd name="connsiteY855" fmla="*/ 17258 h 740525"/>
                <a:gd name="connsiteX856" fmla="*/ 21336 w 1332094"/>
                <a:gd name="connsiteY856" fmla="*/ 0 h 740525"/>
                <a:gd name="connsiteX857" fmla="*/ 43857 w 1332094"/>
                <a:gd name="connsiteY857" fmla="*/ 3272 h 740525"/>
                <a:gd name="connsiteX858" fmla="*/ 67769 w 1332094"/>
                <a:gd name="connsiteY858" fmla="*/ 6764 h 740525"/>
                <a:gd name="connsiteX859" fmla="*/ 91665 w 1332094"/>
                <a:gd name="connsiteY859" fmla="*/ 10162 h 740525"/>
                <a:gd name="connsiteX860" fmla="*/ 115466 w 1332094"/>
                <a:gd name="connsiteY860" fmla="*/ 13418 h 740525"/>
                <a:gd name="connsiteX861" fmla="*/ 139378 w 1332094"/>
                <a:gd name="connsiteY861" fmla="*/ 16674 h 740525"/>
                <a:gd name="connsiteX862" fmla="*/ 163163 w 1332094"/>
                <a:gd name="connsiteY862" fmla="*/ 19945 h 740525"/>
                <a:gd name="connsiteX863" fmla="*/ 187075 w 1332094"/>
                <a:gd name="connsiteY863" fmla="*/ 23106 h 740525"/>
                <a:gd name="connsiteX864" fmla="*/ 210987 w 1332094"/>
                <a:gd name="connsiteY864" fmla="*/ 26251 h 740525"/>
                <a:gd name="connsiteX865" fmla="*/ 234899 w 1332094"/>
                <a:gd name="connsiteY865" fmla="*/ 29270 h 740525"/>
                <a:gd name="connsiteX866" fmla="*/ 236764 w 1332094"/>
                <a:gd name="connsiteY866" fmla="*/ 29506 h 740525"/>
                <a:gd name="connsiteX867" fmla="*/ 258811 w 1332094"/>
                <a:gd name="connsiteY867" fmla="*/ 32304 h 740525"/>
                <a:gd name="connsiteX868" fmla="*/ 282723 w 1332094"/>
                <a:gd name="connsiteY868" fmla="*/ 35323 h 740525"/>
                <a:gd name="connsiteX869" fmla="*/ 306635 w 1332094"/>
                <a:gd name="connsiteY869" fmla="*/ 38246 h 740525"/>
                <a:gd name="connsiteX870" fmla="*/ 330546 w 1332094"/>
                <a:gd name="connsiteY870" fmla="*/ 41170 h 740525"/>
                <a:gd name="connsiteX871" fmla="*/ 354458 w 1332094"/>
                <a:gd name="connsiteY871" fmla="*/ 43968 h 740525"/>
                <a:gd name="connsiteX872" fmla="*/ 378370 w 1332094"/>
                <a:gd name="connsiteY872" fmla="*/ 46781 h 740525"/>
                <a:gd name="connsiteX873" fmla="*/ 402282 w 1332094"/>
                <a:gd name="connsiteY873" fmla="*/ 49467 h 740525"/>
                <a:gd name="connsiteX874" fmla="*/ 426194 w 1332094"/>
                <a:gd name="connsiteY874" fmla="*/ 52265 h 740525"/>
                <a:gd name="connsiteX875" fmla="*/ 450216 w 1332094"/>
                <a:gd name="connsiteY875" fmla="*/ 54825 h 740525"/>
                <a:gd name="connsiteX876" fmla="*/ 474112 w 1332094"/>
                <a:gd name="connsiteY876" fmla="*/ 57496 h 740525"/>
                <a:gd name="connsiteX877" fmla="*/ 498024 w 1332094"/>
                <a:gd name="connsiteY877" fmla="*/ 60056 h 740525"/>
                <a:gd name="connsiteX878" fmla="*/ 522063 w 1332094"/>
                <a:gd name="connsiteY878" fmla="*/ 62522 h 740525"/>
                <a:gd name="connsiteX879" fmla="*/ 545974 w 1332094"/>
                <a:gd name="connsiteY879" fmla="*/ 64972 h 740525"/>
                <a:gd name="connsiteX880" fmla="*/ 569997 w 1332094"/>
                <a:gd name="connsiteY880" fmla="*/ 67421 h 740525"/>
                <a:gd name="connsiteX881" fmla="*/ 593909 w 1332094"/>
                <a:gd name="connsiteY881" fmla="*/ 69744 h 740525"/>
                <a:gd name="connsiteX882" fmla="*/ 617931 w 1332094"/>
                <a:gd name="connsiteY882" fmla="*/ 72083 h 740525"/>
                <a:gd name="connsiteX883" fmla="*/ 641954 w 1332094"/>
                <a:gd name="connsiteY883" fmla="*/ 74407 h 740525"/>
                <a:gd name="connsiteX884" fmla="*/ 665866 w 1332094"/>
                <a:gd name="connsiteY884" fmla="*/ 76619 h 740525"/>
                <a:gd name="connsiteX885" fmla="*/ 679631 w 1332094"/>
                <a:gd name="connsiteY885" fmla="*/ 77804 h 740525"/>
                <a:gd name="connsiteX886" fmla="*/ 689904 w 1332094"/>
                <a:gd name="connsiteY886" fmla="*/ 78737 h 740525"/>
                <a:gd name="connsiteX887" fmla="*/ 713926 w 1332094"/>
                <a:gd name="connsiteY887" fmla="*/ 80949 h 740525"/>
                <a:gd name="connsiteX888" fmla="*/ 737838 w 1332094"/>
                <a:gd name="connsiteY888" fmla="*/ 83036 h 740525"/>
                <a:gd name="connsiteX889" fmla="*/ 761845 w 1332094"/>
                <a:gd name="connsiteY889" fmla="*/ 85027 h 740525"/>
                <a:gd name="connsiteX890" fmla="*/ 785883 w 1332094"/>
                <a:gd name="connsiteY890" fmla="*/ 87003 h 740525"/>
                <a:gd name="connsiteX891" fmla="*/ 809906 w 1332094"/>
                <a:gd name="connsiteY891" fmla="*/ 88994 h 740525"/>
                <a:gd name="connsiteX892" fmla="*/ 833944 w 1332094"/>
                <a:gd name="connsiteY892" fmla="*/ 90859 h 740525"/>
                <a:gd name="connsiteX893" fmla="*/ 857982 w 1332094"/>
                <a:gd name="connsiteY893" fmla="*/ 92724 h 740525"/>
                <a:gd name="connsiteX894" fmla="*/ 881989 w 1332094"/>
                <a:gd name="connsiteY894" fmla="*/ 94478 h 740525"/>
                <a:gd name="connsiteX895" fmla="*/ 906027 w 1332094"/>
                <a:gd name="connsiteY895" fmla="*/ 96217 h 740525"/>
                <a:gd name="connsiteX896" fmla="*/ 930050 w 1332094"/>
                <a:gd name="connsiteY896" fmla="*/ 97986 h 740525"/>
                <a:gd name="connsiteX897" fmla="*/ 954072 w 1332094"/>
                <a:gd name="connsiteY897" fmla="*/ 99599 h 740525"/>
                <a:gd name="connsiteX898" fmla="*/ 978110 w 1332094"/>
                <a:gd name="connsiteY898" fmla="*/ 101132 h 740525"/>
                <a:gd name="connsiteX899" fmla="*/ 1002133 w 1332094"/>
                <a:gd name="connsiteY899" fmla="*/ 102759 h 740525"/>
                <a:gd name="connsiteX900" fmla="*/ 1026156 w 1332094"/>
                <a:gd name="connsiteY900" fmla="*/ 104277 h 740525"/>
                <a:gd name="connsiteX901" fmla="*/ 1050194 w 1332094"/>
                <a:gd name="connsiteY901" fmla="*/ 105668 h 740525"/>
                <a:gd name="connsiteX902" fmla="*/ 1074327 w 1332094"/>
                <a:gd name="connsiteY902" fmla="*/ 107074 h 740525"/>
                <a:gd name="connsiteX903" fmla="*/ 1098349 w 1332094"/>
                <a:gd name="connsiteY903" fmla="*/ 108465 h 740525"/>
                <a:gd name="connsiteX904" fmla="*/ 1122388 w 1332094"/>
                <a:gd name="connsiteY904" fmla="*/ 109745 h 740525"/>
                <a:gd name="connsiteX905" fmla="*/ 1146410 w 1332094"/>
                <a:gd name="connsiteY905" fmla="*/ 111041 h 740525"/>
                <a:gd name="connsiteX906" fmla="*/ 1170559 w 1332094"/>
                <a:gd name="connsiteY906" fmla="*/ 112305 h 740525"/>
                <a:gd name="connsiteX907" fmla="*/ 1194582 w 1332094"/>
                <a:gd name="connsiteY907" fmla="*/ 113475 h 740525"/>
                <a:gd name="connsiteX908" fmla="*/ 1218604 w 1332094"/>
                <a:gd name="connsiteY908" fmla="*/ 114660 h 740525"/>
                <a:gd name="connsiteX909" fmla="*/ 1242753 w 1332094"/>
                <a:gd name="connsiteY909" fmla="*/ 115703 h 740525"/>
                <a:gd name="connsiteX910" fmla="*/ 1266776 w 1332094"/>
                <a:gd name="connsiteY910" fmla="*/ 116746 h 740525"/>
                <a:gd name="connsiteX911" fmla="*/ 1290814 w 1332094"/>
                <a:gd name="connsiteY911" fmla="*/ 117694 h 740525"/>
                <a:gd name="connsiteX912" fmla="*/ 1314947 w 1332094"/>
                <a:gd name="connsiteY912" fmla="*/ 118627 h 740525"/>
                <a:gd name="connsiteX913" fmla="*/ 1332095 w 1332094"/>
                <a:gd name="connsiteY913" fmla="*/ 119322 h 740525"/>
                <a:gd name="connsiteX914" fmla="*/ 1331162 w 1332094"/>
                <a:gd name="connsiteY914" fmla="*/ 147549 h 740525"/>
                <a:gd name="connsiteX915" fmla="*/ 1330340 w 1332094"/>
                <a:gd name="connsiteY915" fmla="*/ 175886 h 740525"/>
                <a:gd name="connsiteX916" fmla="*/ 1329408 w 1332094"/>
                <a:gd name="connsiteY916" fmla="*/ 204223 h 740525"/>
                <a:gd name="connsiteX917" fmla="*/ 1328602 w 1332094"/>
                <a:gd name="connsiteY917" fmla="*/ 232686 h 740525"/>
                <a:gd name="connsiteX918" fmla="*/ 1327670 w 1332094"/>
                <a:gd name="connsiteY918" fmla="*/ 261150 h 740525"/>
                <a:gd name="connsiteX919" fmla="*/ 1326848 w 1332094"/>
                <a:gd name="connsiteY919" fmla="*/ 289613 h 740525"/>
                <a:gd name="connsiteX920" fmla="*/ 1325915 w 1332094"/>
                <a:gd name="connsiteY920" fmla="*/ 318172 h 740525"/>
                <a:gd name="connsiteX921" fmla="*/ 1324983 w 1332094"/>
                <a:gd name="connsiteY921" fmla="*/ 346746 h 740525"/>
                <a:gd name="connsiteX922" fmla="*/ 1324161 w 1332094"/>
                <a:gd name="connsiteY922" fmla="*/ 375351 h 740525"/>
                <a:gd name="connsiteX923" fmla="*/ 1323213 w 1332094"/>
                <a:gd name="connsiteY923" fmla="*/ 404036 h 740525"/>
                <a:gd name="connsiteX924" fmla="*/ 1322407 w 1332094"/>
                <a:gd name="connsiteY924" fmla="*/ 432610 h 740525"/>
                <a:gd name="connsiteX925" fmla="*/ 1321474 w 1332094"/>
                <a:gd name="connsiteY925" fmla="*/ 461406 h 740525"/>
                <a:gd name="connsiteX926" fmla="*/ 1320542 w 1332094"/>
                <a:gd name="connsiteY926" fmla="*/ 490106 h 740525"/>
                <a:gd name="connsiteX927" fmla="*/ 1319736 w 1332094"/>
                <a:gd name="connsiteY927" fmla="*/ 518918 h 740525"/>
                <a:gd name="connsiteX928" fmla="*/ 1318803 w 1332094"/>
                <a:gd name="connsiteY928" fmla="*/ 547729 h 740525"/>
                <a:gd name="connsiteX929" fmla="*/ 1317981 w 1332094"/>
                <a:gd name="connsiteY929" fmla="*/ 576524 h 74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1332094" h="740525">
                  <a:moveTo>
                    <a:pt x="1317981" y="576524"/>
                  </a:moveTo>
                  <a:lnTo>
                    <a:pt x="1317397" y="592976"/>
                  </a:lnTo>
                  <a:lnTo>
                    <a:pt x="1316938" y="609429"/>
                  </a:lnTo>
                  <a:lnTo>
                    <a:pt x="1316354" y="625881"/>
                  </a:lnTo>
                  <a:lnTo>
                    <a:pt x="1315879" y="642333"/>
                  </a:lnTo>
                  <a:lnTo>
                    <a:pt x="1315421" y="658770"/>
                  </a:lnTo>
                  <a:lnTo>
                    <a:pt x="1314836" y="675222"/>
                  </a:lnTo>
                  <a:lnTo>
                    <a:pt x="1314378" y="691769"/>
                  </a:lnTo>
                  <a:lnTo>
                    <a:pt x="1313793" y="708205"/>
                  </a:lnTo>
                  <a:lnTo>
                    <a:pt x="1313540" y="717546"/>
                  </a:lnTo>
                  <a:lnTo>
                    <a:pt x="1313430" y="719537"/>
                  </a:lnTo>
                  <a:lnTo>
                    <a:pt x="1309700" y="719300"/>
                  </a:lnTo>
                  <a:lnTo>
                    <a:pt x="1297231" y="718826"/>
                  </a:lnTo>
                  <a:lnTo>
                    <a:pt x="1284745" y="718367"/>
                  </a:lnTo>
                  <a:lnTo>
                    <a:pt x="1272260" y="717893"/>
                  </a:lnTo>
                  <a:lnTo>
                    <a:pt x="1259774" y="717435"/>
                  </a:lnTo>
                  <a:lnTo>
                    <a:pt x="1247178" y="716850"/>
                  </a:lnTo>
                  <a:lnTo>
                    <a:pt x="1234693" y="716392"/>
                  </a:lnTo>
                  <a:lnTo>
                    <a:pt x="1222223" y="715807"/>
                  </a:lnTo>
                  <a:lnTo>
                    <a:pt x="1209754" y="715222"/>
                  </a:lnTo>
                  <a:lnTo>
                    <a:pt x="1197269" y="714748"/>
                  </a:lnTo>
                  <a:lnTo>
                    <a:pt x="1184783" y="714179"/>
                  </a:lnTo>
                  <a:lnTo>
                    <a:pt x="1172187" y="713595"/>
                  </a:lnTo>
                  <a:lnTo>
                    <a:pt x="1159718" y="712994"/>
                  </a:lnTo>
                  <a:lnTo>
                    <a:pt x="1147232" y="712298"/>
                  </a:lnTo>
                  <a:lnTo>
                    <a:pt x="1134747" y="711714"/>
                  </a:lnTo>
                  <a:lnTo>
                    <a:pt x="1122261" y="711129"/>
                  </a:lnTo>
                  <a:lnTo>
                    <a:pt x="1109792" y="710449"/>
                  </a:lnTo>
                  <a:lnTo>
                    <a:pt x="1097180" y="709723"/>
                  </a:lnTo>
                  <a:lnTo>
                    <a:pt x="1084710" y="709138"/>
                  </a:lnTo>
                  <a:lnTo>
                    <a:pt x="1072225" y="708442"/>
                  </a:lnTo>
                  <a:lnTo>
                    <a:pt x="1059740" y="707763"/>
                  </a:lnTo>
                  <a:lnTo>
                    <a:pt x="1047270" y="707068"/>
                  </a:lnTo>
                  <a:lnTo>
                    <a:pt x="1034785" y="706356"/>
                  </a:lnTo>
                  <a:lnTo>
                    <a:pt x="1022189" y="705534"/>
                  </a:lnTo>
                  <a:lnTo>
                    <a:pt x="1009814" y="704839"/>
                  </a:lnTo>
                  <a:lnTo>
                    <a:pt x="997344" y="704017"/>
                  </a:lnTo>
                  <a:lnTo>
                    <a:pt x="984748" y="703322"/>
                  </a:lnTo>
                  <a:lnTo>
                    <a:pt x="972279" y="702500"/>
                  </a:lnTo>
                  <a:lnTo>
                    <a:pt x="959794" y="701694"/>
                  </a:lnTo>
                  <a:lnTo>
                    <a:pt x="947308" y="700872"/>
                  </a:lnTo>
                  <a:lnTo>
                    <a:pt x="934823" y="700050"/>
                  </a:lnTo>
                  <a:lnTo>
                    <a:pt x="922353" y="699228"/>
                  </a:lnTo>
                  <a:lnTo>
                    <a:pt x="909884" y="698422"/>
                  </a:lnTo>
                  <a:lnTo>
                    <a:pt x="897398" y="697617"/>
                  </a:lnTo>
                  <a:lnTo>
                    <a:pt x="884913" y="696668"/>
                  </a:lnTo>
                  <a:lnTo>
                    <a:pt x="872443" y="695846"/>
                  </a:lnTo>
                  <a:lnTo>
                    <a:pt x="859958" y="694914"/>
                  </a:lnTo>
                  <a:lnTo>
                    <a:pt x="847472" y="693997"/>
                  </a:lnTo>
                  <a:lnTo>
                    <a:pt x="834987" y="693176"/>
                  </a:lnTo>
                  <a:lnTo>
                    <a:pt x="822517" y="692243"/>
                  </a:lnTo>
                  <a:lnTo>
                    <a:pt x="810032" y="691310"/>
                  </a:lnTo>
                  <a:lnTo>
                    <a:pt x="797547" y="690252"/>
                  </a:lnTo>
                  <a:lnTo>
                    <a:pt x="785061" y="689335"/>
                  </a:lnTo>
                  <a:lnTo>
                    <a:pt x="772592" y="688403"/>
                  </a:lnTo>
                  <a:lnTo>
                    <a:pt x="760106" y="687344"/>
                  </a:lnTo>
                  <a:lnTo>
                    <a:pt x="747621" y="686411"/>
                  </a:lnTo>
                  <a:lnTo>
                    <a:pt x="735151" y="685352"/>
                  </a:lnTo>
                  <a:lnTo>
                    <a:pt x="722666" y="684325"/>
                  </a:lnTo>
                  <a:lnTo>
                    <a:pt x="710196" y="683250"/>
                  </a:lnTo>
                  <a:lnTo>
                    <a:pt x="697711" y="682207"/>
                  </a:lnTo>
                  <a:lnTo>
                    <a:pt x="685226" y="681164"/>
                  </a:lnTo>
                  <a:lnTo>
                    <a:pt x="672756" y="680105"/>
                  </a:lnTo>
                  <a:lnTo>
                    <a:pt x="660381" y="678936"/>
                  </a:lnTo>
                  <a:lnTo>
                    <a:pt x="647912" y="677893"/>
                  </a:lnTo>
                  <a:lnTo>
                    <a:pt x="635442" y="676723"/>
                  </a:lnTo>
                  <a:lnTo>
                    <a:pt x="622957" y="675680"/>
                  </a:lnTo>
                  <a:lnTo>
                    <a:pt x="610472" y="674511"/>
                  </a:lnTo>
                  <a:lnTo>
                    <a:pt x="597986" y="673341"/>
                  </a:lnTo>
                  <a:lnTo>
                    <a:pt x="585517" y="672172"/>
                  </a:lnTo>
                  <a:lnTo>
                    <a:pt x="573142" y="671018"/>
                  </a:lnTo>
                  <a:lnTo>
                    <a:pt x="560672" y="669833"/>
                  </a:lnTo>
                  <a:lnTo>
                    <a:pt x="548187" y="668679"/>
                  </a:lnTo>
                  <a:lnTo>
                    <a:pt x="535702" y="667399"/>
                  </a:lnTo>
                  <a:lnTo>
                    <a:pt x="523216" y="666229"/>
                  </a:lnTo>
                  <a:lnTo>
                    <a:pt x="510857" y="664949"/>
                  </a:lnTo>
                  <a:lnTo>
                    <a:pt x="505041" y="664364"/>
                  </a:lnTo>
                  <a:lnTo>
                    <a:pt x="504804" y="666814"/>
                  </a:lnTo>
                  <a:lnTo>
                    <a:pt x="504330" y="671492"/>
                  </a:lnTo>
                  <a:lnTo>
                    <a:pt x="503856" y="676028"/>
                  </a:lnTo>
                  <a:lnTo>
                    <a:pt x="503398" y="680690"/>
                  </a:lnTo>
                  <a:lnTo>
                    <a:pt x="502924" y="685242"/>
                  </a:lnTo>
                  <a:lnTo>
                    <a:pt x="502465" y="689904"/>
                  </a:lnTo>
                  <a:lnTo>
                    <a:pt x="501991" y="694456"/>
                  </a:lnTo>
                  <a:lnTo>
                    <a:pt x="501533" y="699118"/>
                  </a:lnTo>
                  <a:lnTo>
                    <a:pt x="501059" y="703669"/>
                  </a:lnTo>
                  <a:lnTo>
                    <a:pt x="500585" y="708332"/>
                  </a:lnTo>
                  <a:lnTo>
                    <a:pt x="500126" y="712883"/>
                  </a:lnTo>
                  <a:lnTo>
                    <a:pt x="499652" y="717435"/>
                  </a:lnTo>
                  <a:lnTo>
                    <a:pt x="499194" y="722097"/>
                  </a:lnTo>
                  <a:lnTo>
                    <a:pt x="498720" y="726649"/>
                  </a:lnTo>
                  <a:lnTo>
                    <a:pt x="498261" y="731311"/>
                  </a:lnTo>
                  <a:lnTo>
                    <a:pt x="497787" y="735989"/>
                  </a:lnTo>
                  <a:lnTo>
                    <a:pt x="497329" y="740525"/>
                  </a:lnTo>
                  <a:lnTo>
                    <a:pt x="492445" y="738660"/>
                  </a:lnTo>
                  <a:lnTo>
                    <a:pt x="490675" y="737143"/>
                  </a:lnTo>
                  <a:lnTo>
                    <a:pt x="487767" y="732955"/>
                  </a:lnTo>
                  <a:lnTo>
                    <a:pt x="486123" y="729446"/>
                  </a:lnTo>
                  <a:lnTo>
                    <a:pt x="484733" y="727581"/>
                  </a:lnTo>
                  <a:lnTo>
                    <a:pt x="483563" y="726538"/>
                  </a:lnTo>
                  <a:lnTo>
                    <a:pt x="481935" y="725479"/>
                  </a:lnTo>
                  <a:lnTo>
                    <a:pt x="481114" y="724784"/>
                  </a:lnTo>
                  <a:lnTo>
                    <a:pt x="480545" y="724089"/>
                  </a:lnTo>
                  <a:lnTo>
                    <a:pt x="480307" y="723393"/>
                  </a:lnTo>
                  <a:lnTo>
                    <a:pt x="480071" y="722666"/>
                  </a:lnTo>
                  <a:lnTo>
                    <a:pt x="479960" y="721860"/>
                  </a:lnTo>
                  <a:lnTo>
                    <a:pt x="479960" y="720011"/>
                  </a:lnTo>
                  <a:lnTo>
                    <a:pt x="480071" y="718952"/>
                  </a:lnTo>
                  <a:lnTo>
                    <a:pt x="480197" y="718020"/>
                  </a:lnTo>
                  <a:lnTo>
                    <a:pt x="479833" y="716850"/>
                  </a:lnTo>
                  <a:lnTo>
                    <a:pt x="479265" y="716155"/>
                  </a:lnTo>
                  <a:lnTo>
                    <a:pt x="478443" y="715459"/>
                  </a:lnTo>
                  <a:lnTo>
                    <a:pt x="477384" y="714875"/>
                  </a:lnTo>
                  <a:lnTo>
                    <a:pt x="476926" y="714179"/>
                  </a:lnTo>
                  <a:lnTo>
                    <a:pt x="476214" y="712188"/>
                  </a:lnTo>
                  <a:lnTo>
                    <a:pt x="472248" y="704713"/>
                  </a:lnTo>
                  <a:lnTo>
                    <a:pt x="471442" y="701931"/>
                  </a:lnTo>
                  <a:lnTo>
                    <a:pt x="470382" y="700999"/>
                  </a:lnTo>
                  <a:lnTo>
                    <a:pt x="466431" y="698312"/>
                  </a:lnTo>
                  <a:lnTo>
                    <a:pt x="465025" y="697838"/>
                  </a:lnTo>
                  <a:lnTo>
                    <a:pt x="464092" y="697727"/>
                  </a:lnTo>
                  <a:lnTo>
                    <a:pt x="463508" y="698185"/>
                  </a:lnTo>
                  <a:lnTo>
                    <a:pt x="461991" y="700161"/>
                  </a:lnTo>
                  <a:lnTo>
                    <a:pt x="461279" y="700762"/>
                  </a:lnTo>
                  <a:lnTo>
                    <a:pt x="460347" y="700999"/>
                  </a:lnTo>
                  <a:lnTo>
                    <a:pt x="457091" y="700999"/>
                  </a:lnTo>
                  <a:lnTo>
                    <a:pt x="456269" y="701220"/>
                  </a:lnTo>
                  <a:lnTo>
                    <a:pt x="454768" y="701931"/>
                  </a:lnTo>
                  <a:lnTo>
                    <a:pt x="453598" y="702863"/>
                  </a:lnTo>
                  <a:lnTo>
                    <a:pt x="453140" y="703559"/>
                  </a:lnTo>
                  <a:lnTo>
                    <a:pt x="452903" y="704254"/>
                  </a:lnTo>
                  <a:lnTo>
                    <a:pt x="453140" y="704950"/>
                  </a:lnTo>
                  <a:lnTo>
                    <a:pt x="453361" y="705645"/>
                  </a:lnTo>
                  <a:lnTo>
                    <a:pt x="453835" y="706230"/>
                  </a:lnTo>
                  <a:lnTo>
                    <a:pt x="454183" y="706941"/>
                  </a:lnTo>
                  <a:lnTo>
                    <a:pt x="454294" y="707636"/>
                  </a:lnTo>
                  <a:lnTo>
                    <a:pt x="454420" y="708569"/>
                  </a:lnTo>
                  <a:lnTo>
                    <a:pt x="454294" y="709375"/>
                  </a:lnTo>
                  <a:lnTo>
                    <a:pt x="453946" y="710339"/>
                  </a:lnTo>
                  <a:lnTo>
                    <a:pt x="453488" y="710908"/>
                  </a:lnTo>
                  <a:lnTo>
                    <a:pt x="452777" y="711256"/>
                  </a:lnTo>
                  <a:lnTo>
                    <a:pt x="449632" y="712062"/>
                  </a:lnTo>
                  <a:lnTo>
                    <a:pt x="449047" y="712536"/>
                  </a:lnTo>
                  <a:lnTo>
                    <a:pt x="448699" y="713120"/>
                  </a:lnTo>
                  <a:lnTo>
                    <a:pt x="448335" y="714748"/>
                  </a:lnTo>
                  <a:lnTo>
                    <a:pt x="448099" y="715459"/>
                  </a:lnTo>
                  <a:lnTo>
                    <a:pt x="447055" y="717087"/>
                  </a:lnTo>
                  <a:lnTo>
                    <a:pt x="446708" y="717893"/>
                  </a:lnTo>
                  <a:lnTo>
                    <a:pt x="446471" y="718826"/>
                  </a:lnTo>
                  <a:lnTo>
                    <a:pt x="446471" y="719648"/>
                  </a:lnTo>
                  <a:lnTo>
                    <a:pt x="446471" y="720470"/>
                  </a:lnTo>
                  <a:lnTo>
                    <a:pt x="446708" y="722097"/>
                  </a:lnTo>
                  <a:lnTo>
                    <a:pt x="446818" y="722809"/>
                  </a:lnTo>
                  <a:lnTo>
                    <a:pt x="447055" y="723156"/>
                  </a:lnTo>
                  <a:lnTo>
                    <a:pt x="447293" y="723630"/>
                  </a:lnTo>
                  <a:lnTo>
                    <a:pt x="447751" y="724199"/>
                  </a:lnTo>
                  <a:lnTo>
                    <a:pt x="448446" y="724547"/>
                  </a:lnTo>
                  <a:lnTo>
                    <a:pt x="451022" y="725716"/>
                  </a:lnTo>
                  <a:lnTo>
                    <a:pt x="451607" y="726301"/>
                  </a:lnTo>
                  <a:lnTo>
                    <a:pt x="451844" y="726886"/>
                  </a:lnTo>
                  <a:lnTo>
                    <a:pt x="451844" y="727581"/>
                  </a:lnTo>
                  <a:lnTo>
                    <a:pt x="451022" y="727929"/>
                  </a:lnTo>
                  <a:lnTo>
                    <a:pt x="449853" y="728166"/>
                  </a:lnTo>
                  <a:lnTo>
                    <a:pt x="447861" y="728166"/>
                  </a:lnTo>
                  <a:lnTo>
                    <a:pt x="446818" y="727929"/>
                  </a:lnTo>
                  <a:lnTo>
                    <a:pt x="446123" y="727708"/>
                  </a:lnTo>
                  <a:lnTo>
                    <a:pt x="444843" y="726538"/>
                  </a:lnTo>
                  <a:lnTo>
                    <a:pt x="441461" y="724547"/>
                  </a:lnTo>
                  <a:lnTo>
                    <a:pt x="440070" y="724089"/>
                  </a:lnTo>
                  <a:lnTo>
                    <a:pt x="427585" y="722666"/>
                  </a:lnTo>
                  <a:lnTo>
                    <a:pt x="425830" y="722809"/>
                  </a:lnTo>
                  <a:lnTo>
                    <a:pt x="420346" y="725479"/>
                  </a:lnTo>
                  <a:lnTo>
                    <a:pt x="419524" y="725827"/>
                  </a:lnTo>
                  <a:lnTo>
                    <a:pt x="417549" y="726064"/>
                  </a:lnTo>
                  <a:lnTo>
                    <a:pt x="415226" y="725938"/>
                  </a:lnTo>
                  <a:lnTo>
                    <a:pt x="414183" y="726190"/>
                  </a:lnTo>
                  <a:lnTo>
                    <a:pt x="411717" y="726996"/>
                  </a:lnTo>
                  <a:lnTo>
                    <a:pt x="410674" y="726886"/>
                  </a:lnTo>
                  <a:lnTo>
                    <a:pt x="409852" y="726538"/>
                  </a:lnTo>
                  <a:lnTo>
                    <a:pt x="409267" y="726064"/>
                  </a:lnTo>
                  <a:lnTo>
                    <a:pt x="408920" y="725369"/>
                  </a:lnTo>
                  <a:lnTo>
                    <a:pt x="408682" y="724657"/>
                  </a:lnTo>
                  <a:lnTo>
                    <a:pt x="407861" y="723393"/>
                  </a:lnTo>
                  <a:lnTo>
                    <a:pt x="407165" y="722666"/>
                  </a:lnTo>
                  <a:lnTo>
                    <a:pt x="406122" y="721860"/>
                  </a:lnTo>
                  <a:lnTo>
                    <a:pt x="404147" y="720928"/>
                  </a:lnTo>
                  <a:lnTo>
                    <a:pt x="399358" y="720232"/>
                  </a:lnTo>
                  <a:lnTo>
                    <a:pt x="398299" y="720359"/>
                  </a:lnTo>
                  <a:lnTo>
                    <a:pt x="397367" y="720470"/>
                  </a:lnTo>
                  <a:lnTo>
                    <a:pt x="396798" y="720928"/>
                  </a:lnTo>
                  <a:lnTo>
                    <a:pt x="395850" y="721276"/>
                  </a:lnTo>
                  <a:lnTo>
                    <a:pt x="394680" y="721512"/>
                  </a:lnTo>
                  <a:lnTo>
                    <a:pt x="392467" y="721623"/>
                  </a:lnTo>
                  <a:lnTo>
                    <a:pt x="390602" y="721165"/>
                  </a:lnTo>
                  <a:lnTo>
                    <a:pt x="379413" y="721860"/>
                  </a:lnTo>
                  <a:lnTo>
                    <a:pt x="378370" y="721623"/>
                  </a:lnTo>
                  <a:lnTo>
                    <a:pt x="375683" y="720232"/>
                  </a:lnTo>
                  <a:lnTo>
                    <a:pt x="372522" y="719063"/>
                  </a:lnTo>
                  <a:lnTo>
                    <a:pt x="370436" y="718715"/>
                  </a:lnTo>
                  <a:lnTo>
                    <a:pt x="367750" y="718478"/>
                  </a:lnTo>
                  <a:lnTo>
                    <a:pt x="366469" y="718241"/>
                  </a:lnTo>
                  <a:lnTo>
                    <a:pt x="365648" y="717782"/>
                  </a:lnTo>
                  <a:lnTo>
                    <a:pt x="364130" y="716392"/>
                  </a:lnTo>
                  <a:lnTo>
                    <a:pt x="362503" y="715459"/>
                  </a:lnTo>
                  <a:lnTo>
                    <a:pt x="361444" y="715333"/>
                  </a:lnTo>
                  <a:lnTo>
                    <a:pt x="360638" y="715570"/>
                  </a:lnTo>
                  <a:lnTo>
                    <a:pt x="359579" y="716503"/>
                  </a:lnTo>
                  <a:lnTo>
                    <a:pt x="358994" y="716850"/>
                  </a:lnTo>
                  <a:lnTo>
                    <a:pt x="358061" y="717087"/>
                  </a:lnTo>
                  <a:lnTo>
                    <a:pt x="355043" y="717435"/>
                  </a:lnTo>
                  <a:lnTo>
                    <a:pt x="353162" y="718020"/>
                  </a:lnTo>
                  <a:lnTo>
                    <a:pt x="351771" y="718604"/>
                  </a:lnTo>
                  <a:lnTo>
                    <a:pt x="351076" y="718952"/>
                  </a:lnTo>
                  <a:lnTo>
                    <a:pt x="350602" y="719537"/>
                  </a:lnTo>
                  <a:lnTo>
                    <a:pt x="350128" y="720232"/>
                  </a:lnTo>
                  <a:lnTo>
                    <a:pt x="348848" y="723741"/>
                  </a:lnTo>
                  <a:lnTo>
                    <a:pt x="346287" y="728514"/>
                  </a:lnTo>
                  <a:lnTo>
                    <a:pt x="345592" y="729209"/>
                  </a:lnTo>
                  <a:lnTo>
                    <a:pt x="344533" y="729794"/>
                  </a:lnTo>
                  <a:lnTo>
                    <a:pt x="342668" y="730142"/>
                  </a:lnTo>
                  <a:lnTo>
                    <a:pt x="341388" y="730142"/>
                  </a:lnTo>
                  <a:lnTo>
                    <a:pt x="340329" y="729794"/>
                  </a:lnTo>
                  <a:lnTo>
                    <a:pt x="339760" y="729209"/>
                  </a:lnTo>
                  <a:lnTo>
                    <a:pt x="339286" y="728640"/>
                  </a:lnTo>
                  <a:lnTo>
                    <a:pt x="338591" y="727929"/>
                  </a:lnTo>
                  <a:lnTo>
                    <a:pt x="337658" y="727123"/>
                  </a:lnTo>
                  <a:lnTo>
                    <a:pt x="335556" y="726301"/>
                  </a:lnTo>
                  <a:lnTo>
                    <a:pt x="333802" y="726064"/>
                  </a:lnTo>
                  <a:lnTo>
                    <a:pt x="330657" y="726190"/>
                  </a:lnTo>
                  <a:lnTo>
                    <a:pt x="329961" y="725938"/>
                  </a:lnTo>
                  <a:lnTo>
                    <a:pt x="329029" y="724894"/>
                  </a:lnTo>
                  <a:lnTo>
                    <a:pt x="328444" y="724436"/>
                  </a:lnTo>
                  <a:lnTo>
                    <a:pt x="327733" y="723962"/>
                  </a:lnTo>
                  <a:lnTo>
                    <a:pt x="313857" y="720596"/>
                  </a:lnTo>
                  <a:lnTo>
                    <a:pt x="310016" y="719173"/>
                  </a:lnTo>
                  <a:lnTo>
                    <a:pt x="308847" y="719063"/>
                  </a:lnTo>
                  <a:lnTo>
                    <a:pt x="307915" y="719173"/>
                  </a:lnTo>
                  <a:lnTo>
                    <a:pt x="305702" y="720232"/>
                  </a:lnTo>
                  <a:lnTo>
                    <a:pt x="305007" y="720470"/>
                  </a:lnTo>
                  <a:lnTo>
                    <a:pt x="301609" y="720817"/>
                  </a:lnTo>
                  <a:lnTo>
                    <a:pt x="300913" y="721165"/>
                  </a:lnTo>
                  <a:lnTo>
                    <a:pt x="293564" y="726775"/>
                  </a:lnTo>
                  <a:lnTo>
                    <a:pt x="292980" y="727360"/>
                  </a:lnTo>
                  <a:lnTo>
                    <a:pt x="292521" y="727929"/>
                  </a:lnTo>
                  <a:lnTo>
                    <a:pt x="292047" y="728640"/>
                  </a:lnTo>
                  <a:lnTo>
                    <a:pt x="291699" y="729335"/>
                  </a:lnTo>
                  <a:lnTo>
                    <a:pt x="291589" y="730268"/>
                  </a:lnTo>
                  <a:lnTo>
                    <a:pt x="291810" y="730963"/>
                  </a:lnTo>
                  <a:lnTo>
                    <a:pt x="293454" y="734456"/>
                  </a:lnTo>
                  <a:lnTo>
                    <a:pt x="293217" y="735278"/>
                  </a:lnTo>
                  <a:lnTo>
                    <a:pt x="292632" y="736116"/>
                  </a:lnTo>
                  <a:lnTo>
                    <a:pt x="290656" y="736811"/>
                  </a:lnTo>
                  <a:lnTo>
                    <a:pt x="289597" y="736574"/>
                  </a:lnTo>
                  <a:lnTo>
                    <a:pt x="289029" y="736116"/>
                  </a:lnTo>
                  <a:lnTo>
                    <a:pt x="286689" y="732133"/>
                  </a:lnTo>
                  <a:lnTo>
                    <a:pt x="286215" y="731548"/>
                  </a:lnTo>
                  <a:lnTo>
                    <a:pt x="285631" y="731074"/>
                  </a:lnTo>
                  <a:lnTo>
                    <a:pt x="280621" y="728861"/>
                  </a:lnTo>
                  <a:lnTo>
                    <a:pt x="279925" y="728277"/>
                  </a:lnTo>
                  <a:lnTo>
                    <a:pt x="279341" y="727708"/>
                  </a:lnTo>
                  <a:lnTo>
                    <a:pt x="277823" y="725132"/>
                  </a:lnTo>
                  <a:lnTo>
                    <a:pt x="277238" y="724310"/>
                  </a:lnTo>
                  <a:lnTo>
                    <a:pt x="276306" y="723630"/>
                  </a:lnTo>
                  <a:lnTo>
                    <a:pt x="274441" y="722666"/>
                  </a:lnTo>
                  <a:lnTo>
                    <a:pt x="273509" y="721971"/>
                  </a:lnTo>
                  <a:lnTo>
                    <a:pt x="273161" y="721038"/>
                  </a:lnTo>
                  <a:lnTo>
                    <a:pt x="273272" y="719300"/>
                  </a:lnTo>
                  <a:lnTo>
                    <a:pt x="273161" y="718604"/>
                  </a:lnTo>
                  <a:lnTo>
                    <a:pt x="272339" y="716503"/>
                  </a:lnTo>
                  <a:lnTo>
                    <a:pt x="272213" y="715807"/>
                  </a:lnTo>
                  <a:lnTo>
                    <a:pt x="272339" y="715459"/>
                  </a:lnTo>
                  <a:lnTo>
                    <a:pt x="272924" y="714053"/>
                  </a:lnTo>
                  <a:lnTo>
                    <a:pt x="274315" y="711840"/>
                  </a:lnTo>
                  <a:lnTo>
                    <a:pt x="274552" y="711019"/>
                  </a:lnTo>
                  <a:lnTo>
                    <a:pt x="274315" y="710213"/>
                  </a:lnTo>
                  <a:lnTo>
                    <a:pt x="273619" y="709264"/>
                  </a:lnTo>
                  <a:lnTo>
                    <a:pt x="271865" y="708205"/>
                  </a:lnTo>
                  <a:lnTo>
                    <a:pt x="271059" y="707415"/>
                  </a:lnTo>
                  <a:lnTo>
                    <a:pt x="270474" y="706578"/>
                  </a:lnTo>
                  <a:lnTo>
                    <a:pt x="270711" y="704839"/>
                  </a:lnTo>
                  <a:lnTo>
                    <a:pt x="270585" y="704017"/>
                  </a:lnTo>
                  <a:lnTo>
                    <a:pt x="270364" y="703322"/>
                  </a:lnTo>
                  <a:lnTo>
                    <a:pt x="267677" y="699702"/>
                  </a:lnTo>
                  <a:lnTo>
                    <a:pt x="267329" y="699007"/>
                  </a:lnTo>
                  <a:lnTo>
                    <a:pt x="267329" y="698312"/>
                  </a:lnTo>
                  <a:lnTo>
                    <a:pt x="267440" y="697506"/>
                  </a:lnTo>
                  <a:lnTo>
                    <a:pt x="267914" y="696921"/>
                  </a:lnTo>
                  <a:lnTo>
                    <a:pt x="268483" y="696431"/>
                  </a:lnTo>
                  <a:lnTo>
                    <a:pt x="269779" y="695609"/>
                  </a:lnTo>
                  <a:lnTo>
                    <a:pt x="270364" y="695040"/>
                  </a:lnTo>
                  <a:lnTo>
                    <a:pt x="270822" y="694456"/>
                  </a:lnTo>
                  <a:lnTo>
                    <a:pt x="270933" y="693634"/>
                  </a:lnTo>
                  <a:lnTo>
                    <a:pt x="270933" y="692828"/>
                  </a:lnTo>
                  <a:lnTo>
                    <a:pt x="270822" y="692116"/>
                  </a:lnTo>
                  <a:lnTo>
                    <a:pt x="270237" y="690726"/>
                  </a:lnTo>
                  <a:lnTo>
                    <a:pt x="269194" y="688624"/>
                  </a:lnTo>
                  <a:lnTo>
                    <a:pt x="268957" y="687928"/>
                  </a:lnTo>
                  <a:lnTo>
                    <a:pt x="268372" y="685589"/>
                  </a:lnTo>
                  <a:lnTo>
                    <a:pt x="268135" y="684894"/>
                  </a:lnTo>
                  <a:lnTo>
                    <a:pt x="267788" y="684198"/>
                  </a:lnTo>
                  <a:lnTo>
                    <a:pt x="266981" y="682903"/>
                  </a:lnTo>
                  <a:lnTo>
                    <a:pt x="266618" y="682207"/>
                  </a:lnTo>
                  <a:lnTo>
                    <a:pt x="266397" y="681512"/>
                  </a:lnTo>
                  <a:lnTo>
                    <a:pt x="266270" y="680690"/>
                  </a:lnTo>
                  <a:lnTo>
                    <a:pt x="266160" y="679868"/>
                  </a:lnTo>
                  <a:lnTo>
                    <a:pt x="266049" y="679173"/>
                  </a:lnTo>
                  <a:lnTo>
                    <a:pt x="265812" y="678477"/>
                  </a:lnTo>
                  <a:lnTo>
                    <a:pt x="265449" y="677782"/>
                  </a:lnTo>
                  <a:lnTo>
                    <a:pt x="264058" y="676028"/>
                  </a:lnTo>
                  <a:lnTo>
                    <a:pt x="263599" y="675332"/>
                  </a:lnTo>
                  <a:lnTo>
                    <a:pt x="262303" y="672646"/>
                  </a:lnTo>
                  <a:lnTo>
                    <a:pt x="261956" y="671950"/>
                  </a:lnTo>
                  <a:lnTo>
                    <a:pt x="260091" y="669611"/>
                  </a:lnTo>
                  <a:lnTo>
                    <a:pt x="257641" y="667162"/>
                  </a:lnTo>
                  <a:lnTo>
                    <a:pt x="254844" y="665297"/>
                  </a:lnTo>
                  <a:lnTo>
                    <a:pt x="252284" y="664364"/>
                  </a:lnTo>
                  <a:lnTo>
                    <a:pt x="250292" y="664017"/>
                  </a:lnTo>
                  <a:lnTo>
                    <a:pt x="249470" y="664254"/>
                  </a:lnTo>
                  <a:lnTo>
                    <a:pt x="248664" y="664475"/>
                  </a:lnTo>
                  <a:lnTo>
                    <a:pt x="248080" y="664838"/>
                  </a:lnTo>
                  <a:lnTo>
                    <a:pt x="245519" y="666577"/>
                  </a:lnTo>
                  <a:lnTo>
                    <a:pt x="244587" y="666924"/>
                  </a:lnTo>
                  <a:lnTo>
                    <a:pt x="243417" y="667162"/>
                  </a:lnTo>
                  <a:lnTo>
                    <a:pt x="241315" y="667035"/>
                  </a:lnTo>
                  <a:lnTo>
                    <a:pt x="240272" y="666688"/>
                  </a:lnTo>
                  <a:lnTo>
                    <a:pt x="239687" y="665992"/>
                  </a:lnTo>
                  <a:lnTo>
                    <a:pt x="239687" y="663432"/>
                  </a:lnTo>
                  <a:lnTo>
                    <a:pt x="239561" y="662626"/>
                  </a:lnTo>
                  <a:lnTo>
                    <a:pt x="238739" y="661693"/>
                  </a:lnTo>
                  <a:lnTo>
                    <a:pt x="237238" y="660508"/>
                  </a:lnTo>
                  <a:lnTo>
                    <a:pt x="232212" y="657474"/>
                  </a:lnTo>
                  <a:lnTo>
                    <a:pt x="230932" y="656304"/>
                  </a:lnTo>
                  <a:lnTo>
                    <a:pt x="230126" y="654929"/>
                  </a:lnTo>
                  <a:lnTo>
                    <a:pt x="229525" y="653522"/>
                  </a:lnTo>
                  <a:lnTo>
                    <a:pt x="228482" y="648860"/>
                  </a:lnTo>
                  <a:lnTo>
                    <a:pt x="228024" y="647453"/>
                  </a:lnTo>
                  <a:lnTo>
                    <a:pt x="227313" y="646174"/>
                  </a:lnTo>
                  <a:lnTo>
                    <a:pt x="226380" y="644878"/>
                  </a:lnTo>
                  <a:lnTo>
                    <a:pt x="226033" y="644182"/>
                  </a:lnTo>
                  <a:lnTo>
                    <a:pt x="225922" y="643471"/>
                  </a:lnTo>
                  <a:lnTo>
                    <a:pt x="226143" y="642775"/>
                  </a:lnTo>
                  <a:lnTo>
                    <a:pt x="226744" y="642333"/>
                  </a:lnTo>
                  <a:lnTo>
                    <a:pt x="227313" y="641969"/>
                  </a:lnTo>
                  <a:lnTo>
                    <a:pt x="229652" y="641258"/>
                  </a:lnTo>
                  <a:lnTo>
                    <a:pt x="230237" y="640800"/>
                  </a:lnTo>
                  <a:lnTo>
                    <a:pt x="230821" y="640215"/>
                  </a:lnTo>
                  <a:lnTo>
                    <a:pt x="231280" y="639520"/>
                  </a:lnTo>
                  <a:lnTo>
                    <a:pt x="231627" y="638698"/>
                  </a:lnTo>
                  <a:lnTo>
                    <a:pt x="232797" y="635079"/>
                  </a:lnTo>
                  <a:lnTo>
                    <a:pt x="233034" y="634273"/>
                  </a:lnTo>
                  <a:lnTo>
                    <a:pt x="233034" y="634036"/>
                  </a:lnTo>
                  <a:lnTo>
                    <a:pt x="232797" y="631586"/>
                  </a:lnTo>
                  <a:lnTo>
                    <a:pt x="232686" y="630764"/>
                  </a:lnTo>
                  <a:lnTo>
                    <a:pt x="231406" y="626339"/>
                  </a:lnTo>
                  <a:lnTo>
                    <a:pt x="230932" y="624822"/>
                  </a:lnTo>
                  <a:lnTo>
                    <a:pt x="227898" y="619464"/>
                  </a:lnTo>
                  <a:lnTo>
                    <a:pt x="227676" y="618753"/>
                  </a:lnTo>
                  <a:lnTo>
                    <a:pt x="227313" y="615956"/>
                  </a:lnTo>
                  <a:lnTo>
                    <a:pt x="226617" y="614786"/>
                  </a:lnTo>
                  <a:lnTo>
                    <a:pt x="225796" y="614202"/>
                  </a:lnTo>
                  <a:lnTo>
                    <a:pt x="222066" y="613854"/>
                  </a:lnTo>
                  <a:lnTo>
                    <a:pt x="221133" y="613396"/>
                  </a:lnTo>
                  <a:lnTo>
                    <a:pt x="220549" y="612811"/>
                  </a:lnTo>
                  <a:lnTo>
                    <a:pt x="220438" y="611989"/>
                  </a:lnTo>
                  <a:lnTo>
                    <a:pt x="220675" y="610140"/>
                  </a:lnTo>
                  <a:lnTo>
                    <a:pt x="220549" y="609318"/>
                  </a:lnTo>
                  <a:lnTo>
                    <a:pt x="220201" y="608718"/>
                  </a:lnTo>
                  <a:lnTo>
                    <a:pt x="219379" y="607327"/>
                  </a:lnTo>
                  <a:lnTo>
                    <a:pt x="219268" y="606647"/>
                  </a:lnTo>
                  <a:lnTo>
                    <a:pt x="219158" y="605809"/>
                  </a:lnTo>
                  <a:lnTo>
                    <a:pt x="219158" y="604877"/>
                  </a:lnTo>
                  <a:lnTo>
                    <a:pt x="218921" y="603376"/>
                  </a:lnTo>
                  <a:lnTo>
                    <a:pt x="218684" y="602538"/>
                  </a:lnTo>
                  <a:lnTo>
                    <a:pt x="218099" y="601258"/>
                  </a:lnTo>
                  <a:lnTo>
                    <a:pt x="216708" y="599282"/>
                  </a:lnTo>
                  <a:lnTo>
                    <a:pt x="215064" y="597655"/>
                  </a:lnTo>
                  <a:lnTo>
                    <a:pt x="213089" y="594841"/>
                  </a:lnTo>
                  <a:lnTo>
                    <a:pt x="211335" y="593103"/>
                  </a:lnTo>
                  <a:lnTo>
                    <a:pt x="210876" y="592265"/>
                  </a:lnTo>
                  <a:lnTo>
                    <a:pt x="210766" y="591459"/>
                  </a:lnTo>
                  <a:lnTo>
                    <a:pt x="210876" y="589831"/>
                  </a:lnTo>
                  <a:lnTo>
                    <a:pt x="210766" y="588899"/>
                  </a:lnTo>
                  <a:lnTo>
                    <a:pt x="210402" y="588077"/>
                  </a:lnTo>
                  <a:lnTo>
                    <a:pt x="209580" y="587145"/>
                  </a:lnTo>
                  <a:lnTo>
                    <a:pt x="207257" y="585058"/>
                  </a:lnTo>
                  <a:lnTo>
                    <a:pt x="206673" y="584236"/>
                  </a:lnTo>
                  <a:lnTo>
                    <a:pt x="206325" y="583541"/>
                  </a:lnTo>
                  <a:lnTo>
                    <a:pt x="206088" y="582830"/>
                  </a:lnTo>
                  <a:lnTo>
                    <a:pt x="206198" y="581091"/>
                  </a:lnTo>
                  <a:lnTo>
                    <a:pt x="206325" y="580159"/>
                  </a:lnTo>
                  <a:lnTo>
                    <a:pt x="206783" y="578389"/>
                  </a:lnTo>
                  <a:lnTo>
                    <a:pt x="207494" y="574675"/>
                  </a:lnTo>
                  <a:lnTo>
                    <a:pt x="207731" y="572810"/>
                  </a:lnTo>
                  <a:lnTo>
                    <a:pt x="207384" y="571751"/>
                  </a:lnTo>
                  <a:lnTo>
                    <a:pt x="206673" y="570708"/>
                  </a:lnTo>
                  <a:lnTo>
                    <a:pt x="203749" y="567784"/>
                  </a:lnTo>
                  <a:lnTo>
                    <a:pt x="203401" y="566615"/>
                  </a:lnTo>
                  <a:lnTo>
                    <a:pt x="203401" y="564861"/>
                  </a:lnTo>
                  <a:lnTo>
                    <a:pt x="203290" y="564165"/>
                  </a:lnTo>
                  <a:lnTo>
                    <a:pt x="203180" y="563359"/>
                  </a:lnTo>
                  <a:lnTo>
                    <a:pt x="203290" y="562537"/>
                  </a:lnTo>
                  <a:lnTo>
                    <a:pt x="203527" y="561605"/>
                  </a:lnTo>
                  <a:lnTo>
                    <a:pt x="203875" y="560799"/>
                  </a:lnTo>
                  <a:lnTo>
                    <a:pt x="204808" y="559392"/>
                  </a:lnTo>
                  <a:lnTo>
                    <a:pt x="205155" y="558586"/>
                  </a:lnTo>
                  <a:lnTo>
                    <a:pt x="205282" y="557764"/>
                  </a:lnTo>
                  <a:lnTo>
                    <a:pt x="205282" y="555188"/>
                  </a:lnTo>
                  <a:lnTo>
                    <a:pt x="205392" y="554256"/>
                  </a:lnTo>
                  <a:lnTo>
                    <a:pt x="205503" y="554145"/>
                  </a:lnTo>
                  <a:lnTo>
                    <a:pt x="205282" y="552960"/>
                  </a:lnTo>
                  <a:lnTo>
                    <a:pt x="204223" y="551806"/>
                  </a:lnTo>
                  <a:lnTo>
                    <a:pt x="200841" y="549941"/>
                  </a:lnTo>
                  <a:lnTo>
                    <a:pt x="200019" y="549009"/>
                  </a:lnTo>
                  <a:lnTo>
                    <a:pt x="199671" y="548076"/>
                  </a:lnTo>
                  <a:lnTo>
                    <a:pt x="199908" y="547144"/>
                  </a:lnTo>
                  <a:lnTo>
                    <a:pt x="200366" y="545279"/>
                  </a:lnTo>
                  <a:lnTo>
                    <a:pt x="201188" y="543635"/>
                  </a:lnTo>
                  <a:lnTo>
                    <a:pt x="201536" y="542940"/>
                  </a:lnTo>
                  <a:lnTo>
                    <a:pt x="202595" y="541786"/>
                  </a:lnTo>
                  <a:lnTo>
                    <a:pt x="203053" y="541075"/>
                  </a:lnTo>
                  <a:lnTo>
                    <a:pt x="203290" y="540253"/>
                  </a:lnTo>
                  <a:lnTo>
                    <a:pt x="203180" y="539432"/>
                  </a:lnTo>
                  <a:lnTo>
                    <a:pt x="202816" y="538515"/>
                  </a:lnTo>
                  <a:lnTo>
                    <a:pt x="201900" y="537345"/>
                  </a:lnTo>
                  <a:lnTo>
                    <a:pt x="201188" y="536523"/>
                  </a:lnTo>
                  <a:lnTo>
                    <a:pt x="200256" y="536065"/>
                  </a:lnTo>
                  <a:lnTo>
                    <a:pt x="194661" y="533378"/>
                  </a:lnTo>
                  <a:lnTo>
                    <a:pt x="193381" y="532446"/>
                  </a:lnTo>
                  <a:lnTo>
                    <a:pt x="192670" y="531514"/>
                  </a:lnTo>
                  <a:lnTo>
                    <a:pt x="192796" y="529886"/>
                  </a:lnTo>
                  <a:lnTo>
                    <a:pt x="192670" y="529064"/>
                  </a:lnTo>
                  <a:lnTo>
                    <a:pt x="192449" y="528384"/>
                  </a:lnTo>
                  <a:lnTo>
                    <a:pt x="189762" y="525555"/>
                  </a:lnTo>
                  <a:lnTo>
                    <a:pt x="186143" y="522300"/>
                  </a:lnTo>
                  <a:lnTo>
                    <a:pt x="184041" y="521019"/>
                  </a:lnTo>
                  <a:lnTo>
                    <a:pt x="182650" y="520324"/>
                  </a:lnTo>
                  <a:lnTo>
                    <a:pt x="181955" y="520435"/>
                  </a:lnTo>
                  <a:lnTo>
                    <a:pt x="181480" y="520782"/>
                  </a:lnTo>
                  <a:lnTo>
                    <a:pt x="181133" y="521130"/>
                  </a:lnTo>
                  <a:lnTo>
                    <a:pt x="180896" y="521841"/>
                  </a:lnTo>
                  <a:lnTo>
                    <a:pt x="180785" y="522774"/>
                  </a:lnTo>
                  <a:lnTo>
                    <a:pt x="180659" y="523580"/>
                  </a:lnTo>
                  <a:lnTo>
                    <a:pt x="180785" y="524275"/>
                  </a:lnTo>
                  <a:lnTo>
                    <a:pt x="181022" y="525334"/>
                  </a:lnTo>
                  <a:lnTo>
                    <a:pt x="181022" y="526030"/>
                  </a:lnTo>
                  <a:lnTo>
                    <a:pt x="181022" y="526836"/>
                  </a:lnTo>
                  <a:lnTo>
                    <a:pt x="180785" y="527420"/>
                  </a:lnTo>
                  <a:lnTo>
                    <a:pt x="180421" y="527673"/>
                  </a:lnTo>
                  <a:lnTo>
                    <a:pt x="179853" y="527894"/>
                  </a:lnTo>
                  <a:lnTo>
                    <a:pt x="176818" y="528495"/>
                  </a:lnTo>
                  <a:lnTo>
                    <a:pt x="175996" y="528716"/>
                  </a:lnTo>
                  <a:lnTo>
                    <a:pt x="175301" y="529064"/>
                  </a:lnTo>
                  <a:lnTo>
                    <a:pt x="174716" y="529522"/>
                  </a:lnTo>
                  <a:lnTo>
                    <a:pt x="174131" y="530107"/>
                  </a:lnTo>
                  <a:lnTo>
                    <a:pt x="173199" y="531514"/>
                  </a:lnTo>
                  <a:lnTo>
                    <a:pt x="172851" y="532335"/>
                  </a:lnTo>
                  <a:lnTo>
                    <a:pt x="172377" y="533031"/>
                  </a:lnTo>
                  <a:lnTo>
                    <a:pt x="171808" y="533726"/>
                  </a:lnTo>
                  <a:lnTo>
                    <a:pt x="171208" y="534089"/>
                  </a:lnTo>
                  <a:lnTo>
                    <a:pt x="169122" y="535006"/>
                  </a:lnTo>
                  <a:lnTo>
                    <a:pt x="168426" y="535480"/>
                  </a:lnTo>
                  <a:lnTo>
                    <a:pt x="167952" y="536176"/>
                  </a:lnTo>
                  <a:lnTo>
                    <a:pt x="167478" y="536871"/>
                  </a:lnTo>
                  <a:lnTo>
                    <a:pt x="167130" y="537583"/>
                  </a:lnTo>
                  <a:lnTo>
                    <a:pt x="166672" y="538041"/>
                  </a:lnTo>
                  <a:lnTo>
                    <a:pt x="165961" y="538404"/>
                  </a:lnTo>
                  <a:lnTo>
                    <a:pt x="161188" y="539668"/>
                  </a:lnTo>
                  <a:lnTo>
                    <a:pt x="158390" y="540964"/>
                  </a:lnTo>
                  <a:lnTo>
                    <a:pt x="157679" y="541201"/>
                  </a:lnTo>
                  <a:lnTo>
                    <a:pt x="156747" y="541201"/>
                  </a:lnTo>
                  <a:lnTo>
                    <a:pt x="154882" y="540728"/>
                  </a:lnTo>
                  <a:lnTo>
                    <a:pt x="153949" y="540728"/>
                  </a:lnTo>
                  <a:lnTo>
                    <a:pt x="153254" y="540964"/>
                  </a:lnTo>
                  <a:lnTo>
                    <a:pt x="152558" y="541328"/>
                  </a:lnTo>
                  <a:lnTo>
                    <a:pt x="151974" y="541786"/>
                  </a:lnTo>
                  <a:lnTo>
                    <a:pt x="151389" y="542355"/>
                  </a:lnTo>
                  <a:lnTo>
                    <a:pt x="150915" y="543067"/>
                  </a:lnTo>
                  <a:lnTo>
                    <a:pt x="149287" y="546101"/>
                  </a:lnTo>
                  <a:lnTo>
                    <a:pt x="148702" y="546796"/>
                  </a:lnTo>
                  <a:lnTo>
                    <a:pt x="148592" y="546907"/>
                  </a:lnTo>
                  <a:lnTo>
                    <a:pt x="148007" y="547270"/>
                  </a:lnTo>
                  <a:lnTo>
                    <a:pt x="145210" y="548187"/>
                  </a:lnTo>
                  <a:lnTo>
                    <a:pt x="144498" y="548551"/>
                  </a:lnTo>
                  <a:lnTo>
                    <a:pt x="143455" y="548772"/>
                  </a:lnTo>
                  <a:lnTo>
                    <a:pt x="142175" y="548898"/>
                  </a:lnTo>
                  <a:lnTo>
                    <a:pt x="139836" y="548424"/>
                  </a:lnTo>
                  <a:lnTo>
                    <a:pt x="138682" y="547839"/>
                  </a:lnTo>
                  <a:lnTo>
                    <a:pt x="137861" y="547144"/>
                  </a:lnTo>
                  <a:lnTo>
                    <a:pt x="137513" y="546559"/>
                  </a:lnTo>
                  <a:lnTo>
                    <a:pt x="137039" y="545406"/>
                  </a:lnTo>
                  <a:lnTo>
                    <a:pt x="133420" y="542940"/>
                  </a:lnTo>
                  <a:lnTo>
                    <a:pt x="132377" y="542007"/>
                  </a:lnTo>
                  <a:lnTo>
                    <a:pt x="131792" y="541075"/>
                  </a:lnTo>
                  <a:lnTo>
                    <a:pt x="131681" y="540253"/>
                  </a:lnTo>
                  <a:lnTo>
                    <a:pt x="131555" y="539321"/>
                  </a:lnTo>
                  <a:lnTo>
                    <a:pt x="131096" y="538404"/>
                  </a:lnTo>
                  <a:lnTo>
                    <a:pt x="127588" y="535243"/>
                  </a:lnTo>
                  <a:lnTo>
                    <a:pt x="126545" y="534785"/>
                  </a:lnTo>
                  <a:lnTo>
                    <a:pt x="121408" y="533031"/>
                  </a:lnTo>
                  <a:lnTo>
                    <a:pt x="119196" y="532810"/>
                  </a:lnTo>
                  <a:lnTo>
                    <a:pt x="117568" y="532335"/>
                  </a:lnTo>
                  <a:lnTo>
                    <a:pt x="117220" y="531750"/>
                  </a:lnTo>
                  <a:lnTo>
                    <a:pt x="117331" y="531166"/>
                  </a:lnTo>
                  <a:lnTo>
                    <a:pt x="118848" y="529411"/>
                  </a:lnTo>
                  <a:lnTo>
                    <a:pt x="119322" y="528716"/>
                  </a:lnTo>
                  <a:lnTo>
                    <a:pt x="119544" y="527894"/>
                  </a:lnTo>
                  <a:lnTo>
                    <a:pt x="119544" y="526962"/>
                  </a:lnTo>
                  <a:lnTo>
                    <a:pt x="119196" y="526030"/>
                  </a:lnTo>
                  <a:lnTo>
                    <a:pt x="118722" y="524623"/>
                  </a:lnTo>
                  <a:lnTo>
                    <a:pt x="118611" y="523691"/>
                  </a:lnTo>
                  <a:lnTo>
                    <a:pt x="118848" y="522884"/>
                  </a:lnTo>
                  <a:lnTo>
                    <a:pt x="119433" y="522410"/>
                  </a:lnTo>
                  <a:lnTo>
                    <a:pt x="121993" y="520782"/>
                  </a:lnTo>
                  <a:lnTo>
                    <a:pt x="123747" y="519502"/>
                  </a:lnTo>
                  <a:lnTo>
                    <a:pt x="124095" y="519154"/>
                  </a:lnTo>
                  <a:lnTo>
                    <a:pt x="124332" y="518696"/>
                  </a:lnTo>
                  <a:lnTo>
                    <a:pt x="124680" y="517985"/>
                  </a:lnTo>
                  <a:lnTo>
                    <a:pt x="125028" y="517163"/>
                  </a:lnTo>
                  <a:lnTo>
                    <a:pt x="125138" y="516357"/>
                  </a:lnTo>
                  <a:lnTo>
                    <a:pt x="124917" y="514713"/>
                  </a:lnTo>
                  <a:lnTo>
                    <a:pt x="125028" y="514018"/>
                  </a:lnTo>
                  <a:lnTo>
                    <a:pt x="125612" y="512612"/>
                  </a:lnTo>
                  <a:lnTo>
                    <a:pt x="125612" y="511568"/>
                  </a:lnTo>
                  <a:lnTo>
                    <a:pt x="125028" y="510399"/>
                  </a:lnTo>
                  <a:lnTo>
                    <a:pt x="122467" y="507254"/>
                  </a:lnTo>
                  <a:lnTo>
                    <a:pt x="121883" y="506322"/>
                  </a:lnTo>
                  <a:lnTo>
                    <a:pt x="121756" y="505516"/>
                  </a:lnTo>
                  <a:lnTo>
                    <a:pt x="121408" y="503398"/>
                  </a:lnTo>
                  <a:lnTo>
                    <a:pt x="120713" y="501896"/>
                  </a:lnTo>
                  <a:lnTo>
                    <a:pt x="120602" y="500711"/>
                  </a:lnTo>
                  <a:lnTo>
                    <a:pt x="120824" y="500016"/>
                  </a:lnTo>
                  <a:lnTo>
                    <a:pt x="121408" y="499557"/>
                  </a:lnTo>
                  <a:lnTo>
                    <a:pt x="122704" y="498625"/>
                  </a:lnTo>
                  <a:lnTo>
                    <a:pt x="123400" y="498151"/>
                  </a:lnTo>
                  <a:lnTo>
                    <a:pt x="123858" y="497455"/>
                  </a:lnTo>
                  <a:lnTo>
                    <a:pt x="124332" y="496760"/>
                  </a:lnTo>
                  <a:lnTo>
                    <a:pt x="125265" y="495480"/>
                  </a:lnTo>
                  <a:lnTo>
                    <a:pt x="126782" y="493726"/>
                  </a:lnTo>
                  <a:lnTo>
                    <a:pt x="127477" y="492445"/>
                  </a:lnTo>
                  <a:lnTo>
                    <a:pt x="127825" y="492098"/>
                  </a:lnTo>
                  <a:lnTo>
                    <a:pt x="128299" y="491624"/>
                  </a:lnTo>
                  <a:lnTo>
                    <a:pt x="129579" y="490928"/>
                  </a:lnTo>
                  <a:lnTo>
                    <a:pt x="130275" y="490691"/>
                  </a:lnTo>
                  <a:lnTo>
                    <a:pt x="131096" y="490581"/>
                  </a:lnTo>
                  <a:lnTo>
                    <a:pt x="135063" y="490928"/>
                  </a:lnTo>
                  <a:lnTo>
                    <a:pt x="135885" y="490928"/>
                  </a:lnTo>
                  <a:lnTo>
                    <a:pt x="136691" y="490691"/>
                  </a:lnTo>
                  <a:lnTo>
                    <a:pt x="137386" y="490343"/>
                  </a:lnTo>
                  <a:lnTo>
                    <a:pt x="140421" y="488115"/>
                  </a:lnTo>
                  <a:lnTo>
                    <a:pt x="141006" y="487530"/>
                  </a:lnTo>
                  <a:lnTo>
                    <a:pt x="141243" y="486598"/>
                  </a:lnTo>
                  <a:lnTo>
                    <a:pt x="141243" y="485555"/>
                  </a:lnTo>
                  <a:lnTo>
                    <a:pt x="139378" y="481604"/>
                  </a:lnTo>
                  <a:lnTo>
                    <a:pt x="139030" y="480782"/>
                  </a:lnTo>
                  <a:lnTo>
                    <a:pt x="138904" y="480086"/>
                  </a:lnTo>
                  <a:lnTo>
                    <a:pt x="138904" y="479265"/>
                  </a:lnTo>
                  <a:lnTo>
                    <a:pt x="139141" y="478332"/>
                  </a:lnTo>
                  <a:lnTo>
                    <a:pt x="139489" y="477510"/>
                  </a:lnTo>
                  <a:lnTo>
                    <a:pt x="139836" y="476689"/>
                  </a:lnTo>
                  <a:lnTo>
                    <a:pt x="141243" y="474697"/>
                  </a:lnTo>
                  <a:lnTo>
                    <a:pt x="141590" y="473891"/>
                  </a:lnTo>
                  <a:lnTo>
                    <a:pt x="141590" y="472848"/>
                  </a:lnTo>
                  <a:lnTo>
                    <a:pt x="141353" y="471916"/>
                  </a:lnTo>
                  <a:lnTo>
                    <a:pt x="140547" y="471331"/>
                  </a:lnTo>
                  <a:lnTo>
                    <a:pt x="137624" y="470161"/>
                  </a:lnTo>
                  <a:lnTo>
                    <a:pt x="135174" y="468644"/>
                  </a:lnTo>
                  <a:lnTo>
                    <a:pt x="134241" y="467601"/>
                  </a:lnTo>
                  <a:lnTo>
                    <a:pt x="134004" y="466653"/>
                  </a:lnTo>
                  <a:lnTo>
                    <a:pt x="134352" y="465863"/>
                  </a:lnTo>
                  <a:lnTo>
                    <a:pt x="134589" y="464914"/>
                  </a:lnTo>
                  <a:lnTo>
                    <a:pt x="134589" y="463871"/>
                  </a:lnTo>
                  <a:lnTo>
                    <a:pt x="133894" y="462227"/>
                  </a:lnTo>
                  <a:lnTo>
                    <a:pt x="133657" y="461058"/>
                  </a:lnTo>
                  <a:lnTo>
                    <a:pt x="133783" y="460126"/>
                  </a:lnTo>
                  <a:lnTo>
                    <a:pt x="134131" y="459320"/>
                  </a:lnTo>
                  <a:lnTo>
                    <a:pt x="134589" y="458608"/>
                  </a:lnTo>
                  <a:lnTo>
                    <a:pt x="137276" y="455701"/>
                  </a:lnTo>
                  <a:lnTo>
                    <a:pt x="137734" y="455005"/>
                  </a:lnTo>
                  <a:lnTo>
                    <a:pt x="138082" y="454310"/>
                  </a:lnTo>
                  <a:lnTo>
                    <a:pt x="138319" y="453377"/>
                  </a:lnTo>
                  <a:lnTo>
                    <a:pt x="138445" y="452555"/>
                  </a:lnTo>
                  <a:lnTo>
                    <a:pt x="138208" y="451734"/>
                  </a:lnTo>
                  <a:lnTo>
                    <a:pt x="137861" y="451038"/>
                  </a:lnTo>
                  <a:lnTo>
                    <a:pt x="134004" y="445902"/>
                  </a:lnTo>
                  <a:lnTo>
                    <a:pt x="133546" y="444969"/>
                  </a:lnTo>
                  <a:lnTo>
                    <a:pt x="133546" y="444147"/>
                  </a:lnTo>
                  <a:lnTo>
                    <a:pt x="133783" y="443341"/>
                  </a:lnTo>
                  <a:lnTo>
                    <a:pt x="134131" y="442757"/>
                  </a:lnTo>
                  <a:lnTo>
                    <a:pt x="134352" y="442520"/>
                  </a:lnTo>
                  <a:lnTo>
                    <a:pt x="134937" y="442172"/>
                  </a:lnTo>
                  <a:lnTo>
                    <a:pt x="135648" y="441935"/>
                  </a:lnTo>
                  <a:lnTo>
                    <a:pt x="139489" y="442061"/>
                  </a:lnTo>
                  <a:lnTo>
                    <a:pt x="140310" y="441935"/>
                  </a:lnTo>
                  <a:lnTo>
                    <a:pt x="141006" y="441587"/>
                  </a:lnTo>
                  <a:lnTo>
                    <a:pt x="141590" y="441129"/>
                  </a:lnTo>
                  <a:lnTo>
                    <a:pt x="142065" y="440544"/>
                  </a:lnTo>
                  <a:lnTo>
                    <a:pt x="142286" y="439722"/>
                  </a:lnTo>
                  <a:lnTo>
                    <a:pt x="142412" y="438790"/>
                  </a:lnTo>
                  <a:lnTo>
                    <a:pt x="142286" y="437162"/>
                  </a:lnTo>
                  <a:lnTo>
                    <a:pt x="142412" y="434460"/>
                  </a:lnTo>
                  <a:lnTo>
                    <a:pt x="142412" y="433654"/>
                  </a:lnTo>
                  <a:lnTo>
                    <a:pt x="142286" y="432832"/>
                  </a:lnTo>
                  <a:lnTo>
                    <a:pt x="141828" y="431204"/>
                  </a:lnTo>
                  <a:lnTo>
                    <a:pt x="141464" y="430161"/>
                  </a:lnTo>
                  <a:lnTo>
                    <a:pt x="141243" y="429228"/>
                  </a:lnTo>
                  <a:lnTo>
                    <a:pt x="141243" y="428406"/>
                  </a:lnTo>
                  <a:lnTo>
                    <a:pt x="141590" y="427695"/>
                  </a:lnTo>
                  <a:lnTo>
                    <a:pt x="141938" y="427126"/>
                  </a:lnTo>
                  <a:lnTo>
                    <a:pt x="143108" y="425957"/>
                  </a:lnTo>
                  <a:lnTo>
                    <a:pt x="143566" y="425261"/>
                  </a:lnTo>
                  <a:lnTo>
                    <a:pt x="143929" y="424440"/>
                  </a:lnTo>
                  <a:lnTo>
                    <a:pt x="144277" y="422685"/>
                  </a:lnTo>
                  <a:lnTo>
                    <a:pt x="144498" y="421863"/>
                  </a:lnTo>
                  <a:lnTo>
                    <a:pt x="144973" y="421168"/>
                  </a:lnTo>
                  <a:lnTo>
                    <a:pt x="147659" y="418260"/>
                  </a:lnTo>
                  <a:lnTo>
                    <a:pt x="148118" y="417675"/>
                  </a:lnTo>
                  <a:lnTo>
                    <a:pt x="148481" y="416869"/>
                  </a:lnTo>
                  <a:lnTo>
                    <a:pt x="148592" y="415937"/>
                  </a:lnTo>
                  <a:lnTo>
                    <a:pt x="148702" y="414072"/>
                  </a:lnTo>
                  <a:lnTo>
                    <a:pt x="148939" y="412191"/>
                  </a:lnTo>
                  <a:lnTo>
                    <a:pt x="149524" y="410453"/>
                  </a:lnTo>
                  <a:lnTo>
                    <a:pt x="150219" y="408809"/>
                  </a:lnTo>
                  <a:lnTo>
                    <a:pt x="153491" y="403910"/>
                  </a:lnTo>
                  <a:lnTo>
                    <a:pt x="153839" y="402977"/>
                  </a:lnTo>
                  <a:lnTo>
                    <a:pt x="154186" y="402155"/>
                  </a:lnTo>
                  <a:lnTo>
                    <a:pt x="154423" y="401239"/>
                  </a:lnTo>
                  <a:lnTo>
                    <a:pt x="154423" y="400291"/>
                  </a:lnTo>
                  <a:lnTo>
                    <a:pt x="154297" y="399485"/>
                  </a:lnTo>
                  <a:lnTo>
                    <a:pt x="153949" y="398647"/>
                  </a:lnTo>
                  <a:lnTo>
                    <a:pt x="153602" y="397731"/>
                  </a:lnTo>
                  <a:lnTo>
                    <a:pt x="152211" y="395739"/>
                  </a:lnTo>
                  <a:lnTo>
                    <a:pt x="151863" y="395044"/>
                  </a:lnTo>
                  <a:lnTo>
                    <a:pt x="151863" y="394807"/>
                  </a:lnTo>
                  <a:lnTo>
                    <a:pt x="151863" y="394696"/>
                  </a:lnTo>
                  <a:lnTo>
                    <a:pt x="152211" y="394001"/>
                  </a:lnTo>
                  <a:lnTo>
                    <a:pt x="152669" y="393653"/>
                  </a:lnTo>
                  <a:lnTo>
                    <a:pt x="153365" y="393416"/>
                  </a:lnTo>
                  <a:lnTo>
                    <a:pt x="156636" y="392720"/>
                  </a:lnTo>
                  <a:lnTo>
                    <a:pt x="157331" y="392373"/>
                  </a:lnTo>
                  <a:lnTo>
                    <a:pt x="158027" y="392025"/>
                  </a:lnTo>
                  <a:lnTo>
                    <a:pt x="158627" y="391551"/>
                  </a:lnTo>
                  <a:lnTo>
                    <a:pt x="159086" y="391092"/>
                  </a:lnTo>
                  <a:lnTo>
                    <a:pt x="159434" y="390271"/>
                  </a:lnTo>
                  <a:lnTo>
                    <a:pt x="159323" y="389575"/>
                  </a:lnTo>
                  <a:lnTo>
                    <a:pt x="159196" y="388864"/>
                  </a:lnTo>
                  <a:lnTo>
                    <a:pt x="158975" y="388169"/>
                  </a:lnTo>
                  <a:lnTo>
                    <a:pt x="158849" y="387347"/>
                  </a:lnTo>
                  <a:lnTo>
                    <a:pt x="158975" y="386541"/>
                  </a:lnTo>
                  <a:lnTo>
                    <a:pt x="159323" y="385830"/>
                  </a:lnTo>
                  <a:lnTo>
                    <a:pt x="160366" y="384676"/>
                  </a:lnTo>
                  <a:lnTo>
                    <a:pt x="160714" y="383839"/>
                  </a:lnTo>
                  <a:lnTo>
                    <a:pt x="160951" y="383143"/>
                  </a:lnTo>
                  <a:lnTo>
                    <a:pt x="160951" y="382211"/>
                  </a:lnTo>
                  <a:lnTo>
                    <a:pt x="160840" y="381515"/>
                  </a:lnTo>
                  <a:lnTo>
                    <a:pt x="160951" y="380693"/>
                  </a:lnTo>
                  <a:lnTo>
                    <a:pt x="161188" y="379887"/>
                  </a:lnTo>
                  <a:lnTo>
                    <a:pt x="161535" y="379066"/>
                  </a:lnTo>
                  <a:lnTo>
                    <a:pt x="162468" y="377675"/>
                  </a:lnTo>
                  <a:lnTo>
                    <a:pt x="163053" y="375921"/>
                  </a:lnTo>
                  <a:lnTo>
                    <a:pt x="163400" y="373123"/>
                  </a:lnTo>
                  <a:lnTo>
                    <a:pt x="163511" y="372191"/>
                  </a:lnTo>
                  <a:lnTo>
                    <a:pt x="163400" y="371258"/>
                  </a:lnTo>
                  <a:lnTo>
                    <a:pt x="163053" y="370199"/>
                  </a:lnTo>
                  <a:lnTo>
                    <a:pt x="162468" y="369504"/>
                  </a:lnTo>
                  <a:lnTo>
                    <a:pt x="161662" y="369030"/>
                  </a:lnTo>
                  <a:lnTo>
                    <a:pt x="160714" y="368809"/>
                  </a:lnTo>
                  <a:lnTo>
                    <a:pt x="159781" y="368682"/>
                  </a:lnTo>
                  <a:lnTo>
                    <a:pt x="151974" y="369615"/>
                  </a:lnTo>
                  <a:lnTo>
                    <a:pt x="151263" y="369725"/>
                  </a:lnTo>
                  <a:lnTo>
                    <a:pt x="149287" y="370784"/>
                  </a:lnTo>
                  <a:lnTo>
                    <a:pt x="147770" y="371369"/>
                  </a:lnTo>
                  <a:lnTo>
                    <a:pt x="146948" y="371495"/>
                  </a:lnTo>
                  <a:lnTo>
                    <a:pt x="146031" y="371495"/>
                  </a:lnTo>
                  <a:lnTo>
                    <a:pt x="145210" y="371258"/>
                  </a:lnTo>
                  <a:lnTo>
                    <a:pt x="143455" y="370310"/>
                  </a:lnTo>
                  <a:lnTo>
                    <a:pt x="142760" y="370089"/>
                  </a:lnTo>
                  <a:lnTo>
                    <a:pt x="141938" y="370089"/>
                  </a:lnTo>
                  <a:lnTo>
                    <a:pt x="139267" y="370658"/>
                  </a:lnTo>
                  <a:lnTo>
                    <a:pt x="137861" y="370895"/>
                  </a:lnTo>
                  <a:lnTo>
                    <a:pt x="135996" y="370784"/>
                  </a:lnTo>
                  <a:lnTo>
                    <a:pt x="134589" y="370199"/>
                  </a:lnTo>
                  <a:lnTo>
                    <a:pt x="133072" y="369377"/>
                  </a:lnTo>
                  <a:lnTo>
                    <a:pt x="130622" y="367402"/>
                  </a:lnTo>
                  <a:lnTo>
                    <a:pt x="129579" y="366248"/>
                  </a:lnTo>
                  <a:lnTo>
                    <a:pt x="128884" y="365189"/>
                  </a:lnTo>
                  <a:lnTo>
                    <a:pt x="128757" y="364494"/>
                  </a:lnTo>
                  <a:lnTo>
                    <a:pt x="128647" y="363672"/>
                  </a:lnTo>
                  <a:lnTo>
                    <a:pt x="128884" y="362850"/>
                  </a:lnTo>
                  <a:lnTo>
                    <a:pt x="129342" y="362171"/>
                  </a:lnTo>
                  <a:lnTo>
                    <a:pt x="131096" y="360527"/>
                  </a:lnTo>
                  <a:lnTo>
                    <a:pt x="131318" y="359690"/>
                  </a:lnTo>
                  <a:lnTo>
                    <a:pt x="131318" y="358552"/>
                  </a:lnTo>
                  <a:lnTo>
                    <a:pt x="130512" y="357019"/>
                  </a:lnTo>
                  <a:lnTo>
                    <a:pt x="129927" y="356086"/>
                  </a:lnTo>
                  <a:lnTo>
                    <a:pt x="127367" y="353763"/>
                  </a:lnTo>
                  <a:lnTo>
                    <a:pt x="126545" y="353289"/>
                  </a:lnTo>
                  <a:lnTo>
                    <a:pt x="125723" y="353068"/>
                  </a:lnTo>
                  <a:lnTo>
                    <a:pt x="124790" y="353068"/>
                  </a:lnTo>
                  <a:lnTo>
                    <a:pt x="124095" y="353068"/>
                  </a:lnTo>
                  <a:lnTo>
                    <a:pt x="123273" y="353415"/>
                  </a:lnTo>
                  <a:lnTo>
                    <a:pt x="121298" y="354569"/>
                  </a:lnTo>
                  <a:lnTo>
                    <a:pt x="118500" y="357129"/>
                  </a:lnTo>
                  <a:lnTo>
                    <a:pt x="117679" y="357493"/>
                  </a:lnTo>
                  <a:lnTo>
                    <a:pt x="116746" y="357493"/>
                  </a:lnTo>
                  <a:lnTo>
                    <a:pt x="115703" y="357129"/>
                  </a:lnTo>
                  <a:lnTo>
                    <a:pt x="115229" y="356434"/>
                  </a:lnTo>
                  <a:lnTo>
                    <a:pt x="114992" y="355738"/>
                  </a:lnTo>
                  <a:lnTo>
                    <a:pt x="115118" y="354917"/>
                  </a:lnTo>
                  <a:lnTo>
                    <a:pt x="116398" y="351424"/>
                  </a:lnTo>
                  <a:lnTo>
                    <a:pt x="116509" y="350491"/>
                  </a:lnTo>
                  <a:lnTo>
                    <a:pt x="116635" y="349433"/>
                  </a:lnTo>
                  <a:lnTo>
                    <a:pt x="116288" y="348279"/>
                  </a:lnTo>
                  <a:lnTo>
                    <a:pt x="115814" y="347583"/>
                  </a:lnTo>
                  <a:lnTo>
                    <a:pt x="115118" y="346999"/>
                  </a:lnTo>
                  <a:lnTo>
                    <a:pt x="111957" y="345718"/>
                  </a:lnTo>
                  <a:lnTo>
                    <a:pt x="110330" y="344770"/>
                  </a:lnTo>
                  <a:lnTo>
                    <a:pt x="109286" y="343601"/>
                  </a:lnTo>
                  <a:lnTo>
                    <a:pt x="107880" y="341625"/>
                  </a:lnTo>
                  <a:lnTo>
                    <a:pt x="106837" y="340455"/>
                  </a:lnTo>
                  <a:lnTo>
                    <a:pt x="103692" y="337895"/>
                  </a:lnTo>
                  <a:lnTo>
                    <a:pt x="102759" y="336963"/>
                  </a:lnTo>
                  <a:lnTo>
                    <a:pt x="102159" y="336157"/>
                  </a:lnTo>
                  <a:lnTo>
                    <a:pt x="101463" y="333913"/>
                  </a:lnTo>
                  <a:lnTo>
                    <a:pt x="101226" y="332301"/>
                  </a:lnTo>
                  <a:lnTo>
                    <a:pt x="101116" y="330657"/>
                  </a:lnTo>
                  <a:lnTo>
                    <a:pt x="101226" y="328097"/>
                  </a:lnTo>
                  <a:lnTo>
                    <a:pt x="101463" y="327164"/>
                  </a:lnTo>
                  <a:lnTo>
                    <a:pt x="101700" y="326232"/>
                  </a:lnTo>
                  <a:lnTo>
                    <a:pt x="102159" y="325426"/>
                  </a:lnTo>
                  <a:lnTo>
                    <a:pt x="102396" y="324715"/>
                  </a:lnTo>
                  <a:lnTo>
                    <a:pt x="102396" y="323893"/>
                  </a:lnTo>
                  <a:lnTo>
                    <a:pt x="101811" y="323213"/>
                  </a:lnTo>
                  <a:lnTo>
                    <a:pt x="99251" y="321222"/>
                  </a:lnTo>
                  <a:lnTo>
                    <a:pt x="98429" y="320384"/>
                  </a:lnTo>
                  <a:lnTo>
                    <a:pt x="97734" y="319594"/>
                  </a:lnTo>
                  <a:lnTo>
                    <a:pt x="95173" y="315264"/>
                  </a:lnTo>
                  <a:lnTo>
                    <a:pt x="94589" y="314458"/>
                  </a:lnTo>
                  <a:lnTo>
                    <a:pt x="93893" y="313873"/>
                  </a:lnTo>
                  <a:lnTo>
                    <a:pt x="91791" y="313051"/>
                  </a:lnTo>
                  <a:lnTo>
                    <a:pt x="90274" y="312245"/>
                  </a:lnTo>
                  <a:lnTo>
                    <a:pt x="89452" y="311550"/>
                  </a:lnTo>
                  <a:lnTo>
                    <a:pt x="88978" y="310838"/>
                  </a:lnTo>
                  <a:lnTo>
                    <a:pt x="88867" y="310491"/>
                  </a:lnTo>
                  <a:lnTo>
                    <a:pt x="88867" y="310143"/>
                  </a:lnTo>
                  <a:lnTo>
                    <a:pt x="88630" y="307441"/>
                  </a:lnTo>
                  <a:lnTo>
                    <a:pt x="88520" y="306635"/>
                  </a:lnTo>
                  <a:lnTo>
                    <a:pt x="80017" y="295081"/>
                  </a:lnTo>
                  <a:lnTo>
                    <a:pt x="78832" y="291352"/>
                  </a:lnTo>
                  <a:lnTo>
                    <a:pt x="76382" y="286927"/>
                  </a:lnTo>
                  <a:lnTo>
                    <a:pt x="75339" y="285646"/>
                  </a:lnTo>
                  <a:lnTo>
                    <a:pt x="72541" y="283323"/>
                  </a:lnTo>
                  <a:lnTo>
                    <a:pt x="71720" y="282138"/>
                  </a:lnTo>
                  <a:lnTo>
                    <a:pt x="70787" y="280637"/>
                  </a:lnTo>
                  <a:lnTo>
                    <a:pt x="70218" y="279799"/>
                  </a:lnTo>
                  <a:lnTo>
                    <a:pt x="69396" y="279104"/>
                  </a:lnTo>
                  <a:lnTo>
                    <a:pt x="68338" y="278408"/>
                  </a:lnTo>
                  <a:lnTo>
                    <a:pt x="67769" y="277713"/>
                  </a:lnTo>
                  <a:lnTo>
                    <a:pt x="67405" y="276891"/>
                  </a:lnTo>
                  <a:lnTo>
                    <a:pt x="67295" y="275263"/>
                  </a:lnTo>
                  <a:lnTo>
                    <a:pt x="67057" y="274568"/>
                  </a:lnTo>
                  <a:lnTo>
                    <a:pt x="66710" y="273746"/>
                  </a:lnTo>
                  <a:lnTo>
                    <a:pt x="66125" y="272814"/>
                  </a:lnTo>
                  <a:lnTo>
                    <a:pt x="65777" y="271992"/>
                  </a:lnTo>
                  <a:lnTo>
                    <a:pt x="64956" y="269668"/>
                  </a:lnTo>
                  <a:lnTo>
                    <a:pt x="64023" y="267677"/>
                  </a:lnTo>
                  <a:lnTo>
                    <a:pt x="63201" y="266745"/>
                  </a:lnTo>
                  <a:lnTo>
                    <a:pt x="62395" y="265923"/>
                  </a:lnTo>
                  <a:lnTo>
                    <a:pt x="52944" y="260802"/>
                  </a:lnTo>
                  <a:lnTo>
                    <a:pt x="47460" y="259158"/>
                  </a:lnTo>
                  <a:lnTo>
                    <a:pt x="45943" y="258242"/>
                  </a:lnTo>
                  <a:lnTo>
                    <a:pt x="45137" y="257546"/>
                  </a:lnTo>
                  <a:lnTo>
                    <a:pt x="44663" y="256709"/>
                  </a:lnTo>
                  <a:lnTo>
                    <a:pt x="43857" y="254623"/>
                  </a:lnTo>
                  <a:lnTo>
                    <a:pt x="43146" y="252394"/>
                  </a:lnTo>
                  <a:lnTo>
                    <a:pt x="41755" y="249723"/>
                  </a:lnTo>
                  <a:lnTo>
                    <a:pt x="38720" y="245282"/>
                  </a:lnTo>
                  <a:lnTo>
                    <a:pt x="37788" y="244366"/>
                  </a:lnTo>
                  <a:lnTo>
                    <a:pt x="30202" y="238060"/>
                  </a:lnTo>
                  <a:lnTo>
                    <a:pt x="26124" y="236195"/>
                  </a:lnTo>
                  <a:lnTo>
                    <a:pt x="24370" y="235136"/>
                  </a:lnTo>
                  <a:lnTo>
                    <a:pt x="23675" y="234203"/>
                  </a:lnTo>
                  <a:lnTo>
                    <a:pt x="23548" y="233382"/>
                  </a:lnTo>
                  <a:lnTo>
                    <a:pt x="23785" y="232686"/>
                  </a:lnTo>
                  <a:lnTo>
                    <a:pt x="24260" y="232212"/>
                  </a:lnTo>
                  <a:lnTo>
                    <a:pt x="24607" y="231991"/>
                  </a:lnTo>
                  <a:lnTo>
                    <a:pt x="25192" y="231643"/>
                  </a:lnTo>
                  <a:lnTo>
                    <a:pt x="25887" y="231533"/>
                  </a:lnTo>
                  <a:lnTo>
                    <a:pt x="30660" y="231880"/>
                  </a:lnTo>
                  <a:lnTo>
                    <a:pt x="31482" y="231770"/>
                  </a:lnTo>
                  <a:lnTo>
                    <a:pt x="32304" y="231533"/>
                  </a:lnTo>
                  <a:lnTo>
                    <a:pt x="32999" y="231296"/>
                  </a:lnTo>
                  <a:lnTo>
                    <a:pt x="33584" y="230711"/>
                  </a:lnTo>
                  <a:lnTo>
                    <a:pt x="33932" y="230000"/>
                  </a:lnTo>
                  <a:lnTo>
                    <a:pt x="33584" y="228957"/>
                  </a:lnTo>
                  <a:lnTo>
                    <a:pt x="32651" y="228151"/>
                  </a:lnTo>
                  <a:lnTo>
                    <a:pt x="31024" y="227091"/>
                  </a:lnTo>
                  <a:lnTo>
                    <a:pt x="30091" y="226270"/>
                  </a:lnTo>
                  <a:lnTo>
                    <a:pt x="29965" y="226159"/>
                  </a:lnTo>
                  <a:lnTo>
                    <a:pt x="29854" y="223014"/>
                  </a:lnTo>
                  <a:lnTo>
                    <a:pt x="29159" y="221260"/>
                  </a:lnTo>
                  <a:lnTo>
                    <a:pt x="28337" y="220201"/>
                  </a:lnTo>
                  <a:lnTo>
                    <a:pt x="25650" y="217988"/>
                  </a:lnTo>
                  <a:lnTo>
                    <a:pt x="25192" y="217167"/>
                  </a:lnTo>
                  <a:lnTo>
                    <a:pt x="25192" y="216345"/>
                  </a:lnTo>
                  <a:lnTo>
                    <a:pt x="25777" y="215902"/>
                  </a:lnTo>
                  <a:lnTo>
                    <a:pt x="26472" y="215555"/>
                  </a:lnTo>
                  <a:lnTo>
                    <a:pt x="29380" y="214480"/>
                  </a:lnTo>
                  <a:lnTo>
                    <a:pt x="29965" y="214021"/>
                  </a:lnTo>
                  <a:lnTo>
                    <a:pt x="30550" y="213563"/>
                  </a:lnTo>
                  <a:lnTo>
                    <a:pt x="31134" y="212978"/>
                  </a:lnTo>
                  <a:lnTo>
                    <a:pt x="32067" y="211572"/>
                  </a:lnTo>
                  <a:lnTo>
                    <a:pt x="32415" y="210766"/>
                  </a:lnTo>
                  <a:lnTo>
                    <a:pt x="32304" y="209486"/>
                  </a:lnTo>
                  <a:lnTo>
                    <a:pt x="31830" y="207858"/>
                  </a:lnTo>
                  <a:lnTo>
                    <a:pt x="29380" y="203069"/>
                  </a:lnTo>
                  <a:lnTo>
                    <a:pt x="29032" y="201773"/>
                  </a:lnTo>
                  <a:lnTo>
                    <a:pt x="29854" y="198170"/>
                  </a:lnTo>
                  <a:lnTo>
                    <a:pt x="29965" y="197111"/>
                  </a:lnTo>
                  <a:lnTo>
                    <a:pt x="29744" y="196068"/>
                  </a:lnTo>
                  <a:lnTo>
                    <a:pt x="29270" y="194661"/>
                  </a:lnTo>
                  <a:lnTo>
                    <a:pt x="28574" y="193840"/>
                  </a:lnTo>
                  <a:lnTo>
                    <a:pt x="25650" y="191390"/>
                  </a:lnTo>
                  <a:lnTo>
                    <a:pt x="25192" y="190568"/>
                  </a:lnTo>
                  <a:lnTo>
                    <a:pt x="24955" y="189541"/>
                  </a:lnTo>
                  <a:lnTo>
                    <a:pt x="24844" y="188482"/>
                  </a:lnTo>
                  <a:lnTo>
                    <a:pt x="24370" y="186965"/>
                  </a:lnTo>
                  <a:lnTo>
                    <a:pt x="23438" y="186032"/>
                  </a:lnTo>
                  <a:lnTo>
                    <a:pt x="20751" y="184056"/>
                  </a:lnTo>
                  <a:lnTo>
                    <a:pt x="20056" y="183124"/>
                  </a:lnTo>
                  <a:lnTo>
                    <a:pt x="19708" y="182192"/>
                  </a:lnTo>
                  <a:lnTo>
                    <a:pt x="18665" y="174716"/>
                  </a:lnTo>
                  <a:lnTo>
                    <a:pt x="18428" y="173784"/>
                  </a:lnTo>
                  <a:lnTo>
                    <a:pt x="17843" y="172504"/>
                  </a:lnTo>
                  <a:lnTo>
                    <a:pt x="17021" y="171682"/>
                  </a:lnTo>
                  <a:lnTo>
                    <a:pt x="14698" y="169833"/>
                  </a:lnTo>
                  <a:lnTo>
                    <a:pt x="13750" y="168774"/>
                  </a:lnTo>
                  <a:lnTo>
                    <a:pt x="12817" y="167130"/>
                  </a:lnTo>
                  <a:lnTo>
                    <a:pt x="11774" y="165850"/>
                  </a:lnTo>
                  <a:lnTo>
                    <a:pt x="10494" y="164570"/>
                  </a:lnTo>
                  <a:lnTo>
                    <a:pt x="9909" y="163764"/>
                  </a:lnTo>
                  <a:lnTo>
                    <a:pt x="9561" y="162942"/>
                  </a:lnTo>
                  <a:lnTo>
                    <a:pt x="8977" y="161188"/>
                  </a:lnTo>
                  <a:lnTo>
                    <a:pt x="6764" y="157458"/>
                  </a:lnTo>
                  <a:lnTo>
                    <a:pt x="5705" y="155008"/>
                  </a:lnTo>
                  <a:lnTo>
                    <a:pt x="3034" y="150820"/>
                  </a:lnTo>
                  <a:lnTo>
                    <a:pt x="932" y="148355"/>
                  </a:lnTo>
                  <a:lnTo>
                    <a:pt x="221" y="146727"/>
                  </a:lnTo>
                  <a:lnTo>
                    <a:pt x="0" y="145794"/>
                  </a:lnTo>
                  <a:lnTo>
                    <a:pt x="1043" y="138430"/>
                  </a:lnTo>
                  <a:lnTo>
                    <a:pt x="3603" y="121061"/>
                  </a:lnTo>
                  <a:lnTo>
                    <a:pt x="6053" y="103802"/>
                  </a:lnTo>
                  <a:lnTo>
                    <a:pt x="8629" y="86418"/>
                  </a:lnTo>
                  <a:lnTo>
                    <a:pt x="11189" y="69160"/>
                  </a:lnTo>
                  <a:lnTo>
                    <a:pt x="13750" y="51791"/>
                  </a:lnTo>
                  <a:lnTo>
                    <a:pt x="16326" y="34517"/>
                  </a:lnTo>
                  <a:lnTo>
                    <a:pt x="18775" y="17258"/>
                  </a:lnTo>
                  <a:lnTo>
                    <a:pt x="21336" y="0"/>
                  </a:lnTo>
                  <a:lnTo>
                    <a:pt x="43857" y="3272"/>
                  </a:lnTo>
                  <a:lnTo>
                    <a:pt x="67769" y="6764"/>
                  </a:lnTo>
                  <a:lnTo>
                    <a:pt x="91665" y="10162"/>
                  </a:lnTo>
                  <a:lnTo>
                    <a:pt x="115466" y="13418"/>
                  </a:lnTo>
                  <a:lnTo>
                    <a:pt x="139378" y="16674"/>
                  </a:lnTo>
                  <a:lnTo>
                    <a:pt x="163163" y="19945"/>
                  </a:lnTo>
                  <a:lnTo>
                    <a:pt x="187075" y="23106"/>
                  </a:lnTo>
                  <a:lnTo>
                    <a:pt x="210987" y="26251"/>
                  </a:lnTo>
                  <a:lnTo>
                    <a:pt x="234899" y="29270"/>
                  </a:lnTo>
                  <a:lnTo>
                    <a:pt x="236764" y="29506"/>
                  </a:lnTo>
                  <a:lnTo>
                    <a:pt x="258811" y="32304"/>
                  </a:lnTo>
                  <a:lnTo>
                    <a:pt x="282723" y="35323"/>
                  </a:lnTo>
                  <a:lnTo>
                    <a:pt x="306635" y="38246"/>
                  </a:lnTo>
                  <a:lnTo>
                    <a:pt x="330546" y="41170"/>
                  </a:lnTo>
                  <a:lnTo>
                    <a:pt x="354458" y="43968"/>
                  </a:lnTo>
                  <a:lnTo>
                    <a:pt x="378370" y="46781"/>
                  </a:lnTo>
                  <a:lnTo>
                    <a:pt x="402282" y="49467"/>
                  </a:lnTo>
                  <a:lnTo>
                    <a:pt x="426194" y="52265"/>
                  </a:lnTo>
                  <a:lnTo>
                    <a:pt x="450216" y="54825"/>
                  </a:lnTo>
                  <a:lnTo>
                    <a:pt x="474112" y="57496"/>
                  </a:lnTo>
                  <a:lnTo>
                    <a:pt x="498024" y="60056"/>
                  </a:lnTo>
                  <a:lnTo>
                    <a:pt x="522063" y="62522"/>
                  </a:lnTo>
                  <a:lnTo>
                    <a:pt x="545974" y="64972"/>
                  </a:lnTo>
                  <a:lnTo>
                    <a:pt x="569997" y="67421"/>
                  </a:lnTo>
                  <a:lnTo>
                    <a:pt x="593909" y="69744"/>
                  </a:lnTo>
                  <a:lnTo>
                    <a:pt x="617931" y="72083"/>
                  </a:lnTo>
                  <a:lnTo>
                    <a:pt x="641954" y="74407"/>
                  </a:lnTo>
                  <a:lnTo>
                    <a:pt x="665866" y="76619"/>
                  </a:lnTo>
                  <a:lnTo>
                    <a:pt x="679631" y="77804"/>
                  </a:lnTo>
                  <a:lnTo>
                    <a:pt x="689904" y="78737"/>
                  </a:lnTo>
                  <a:lnTo>
                    <a:pt x="713926" y="80949"/>
                  </a:lnTo>
                  <a:lnTo>
                    <a:pt x="737838" y="83036"/>
                  </a:lnTo>
                  <a:lnTo>
                    <a:pt x="761845" y="85027"/>
                  </a:lnTo>
                  <a:lnTo>
                    <a:pt x="785883" y="87003"/>
                  </a:lnTo>
                  <a:lnTo>
                    <a:pt x="809906" y="88994"/>
                  </a:lnTo>
                  <a:lnTo>
                    <a:pt x="833944" y="90859"/>
                  </a:lnTo>
                  <a:lnTo>
                    <a:pt x="857982" y="92724"/>
                  </a:lnTo>
                  <a:lnTo>
                    <a:pt x="881989" y="94478"/>
                  </a:lnTo>
                  <a:lnTo>
                    <a:pt x="906027" y="96217"/>
                  </a:lnTo>
                  <a:lnTo>
                    <a:pt x="930050" y="97986"/>
                  </a:lnTo>
                  <a:lnTo>
                    <a:pt x="954072" y="99599"/>
                  </a:lnTo>
                  <a:lnTo>
                    <a:pt x="978110" y="101132"/>
                  </a:lnTo>
                  <a:lnTo>
                    <a:pt x="1002133" y="102759"/>
                  </a:lnTo>
                  <a:lnTo>
                    <a:pt x="1026156" y="104277"/>
                  </a:lnTo>
                  <a:lnTo>
                    <a:pt x="1050194" y="105668"/>
                  </a:lnTo>
                  <a:lnTo>
                    <a:pt x="1074327" y="107074"/>
                  </a:lnTo>
                  <a:lnTo>
                    <a:pt x="1098349" y="108465"/>
                  </a:lnTo>
                  <a:lnTo>
                    <a:pt x="1122388" y="109745"/>
                  </a:lnTo>
                  <a:lnTo>
                    <a:pt x="1146410" y="111041"/>
                  </a:lnTo>
                  <a:lnTo>
                    <a:pt x="1170559" y="112305"/>
                  </a:lnTo>
                  <a:lnTo>
                    <a:pt x="1194582" y="113475"/>
                  </a:lnTo>
                  <a:lnTo>
                    <a:pt x="1218604" y="114660"/>
                  </a:lnTo>
                  <a:lnTo>
                    <a:pt x="1242753" y="115703"/>
                  </a:lnTo>
                  <a:lnTo>
                    <a:pt x="1266776" y="116746"/>
                  </a:lnTo>
                  <a:lnTo>
                    <a:pt x="1290814" y="117694"/>
                  </a:lnTo>
                  <a:lnTo>
                    <a:pt x="1314947" y="118627"/>
                  </a:lnTo>
                  <a:lnTo>
                    <a:pt x="1332095" y="119322"/>
                  </a:lnTo>
                  <a:lnTo>
                    <a:pt x="1331162" y="147549"/>
                  </a:lnTo>
                  <a:lnTo>
                    <a:pt x="1330340" y="175886"/>
                  </a:lnTo>
                  <a:lnTo>
                    <a:pt x="1329408" y="204223"/>
                  </a:lnTo>
                  <a:lnTo>
                    <a:pt x="1328602" y="232686"/>
                  </a:lnTo>
                  <a:lnTo>
                    <a:pt x="1327670" y="261150"/>
                  </a:lnTo>
                  <a:lnTo>
                    <a:pt x="1326848" y="289613"/>
                  </a:lnTo>
                  <a:lnTo>
                    <a:pt x="1325915" y="318172"/>
                  </a:lnTo>
                  <a:lnTo>
                    <a:pt x="1324983" y="346746"/>
                  </a:lnTo>
                  <a:lnTo>
                    <a:pt x="1324161" y="375351"/>
                  </a:lnTo>
                  <a:lnTo>
                    <a:pt x="1323213" y="404036"/>
                  </a:lnTo>
                  <a:lnTo>
                    <a:pt x="1322407" y="432610"/>
                  </a:lnTo>
                  <a:lnTo>
                    <a:pt x="1321474" y="461406"/>
                  </a:lnTo>
                  <a:lnTo>
                    <a:pt x="1320542" y="490106"/>
                  </a:lnTo>
                  <a:lnTo>
                    <a:pt x="1319736" y="518918"/>
                  </a:lnTo>
                  <a:lnTo>
                    <a:pt x="1318803" y="547729"/>
                  </a:lnTo>
                  <a:lnTo>
                    <a:pt x="1317981" y="576524"/>
                  </a:lnTo>
                  <a:close/>
                </a:path>
              </a:pathLst>
            </a:custGeom>
            <a:grp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B8DC505-B40B-8770-9F73-E1BE1EF381C6}"/>
                </a:ext>
              </a:extLst>
            </p:cNvPr>
            <p:cNvSpPr/>
            <p:nvPr/>
          </p:nvSpPr>
          <p:spPr>
            <a:xfrm>
              <a:off x="9858226" y="7651464"/>
              <a:ext cx="448715" cy="776590"/>
            </a:xfrm>
            <a:custGeom>
              <a:avLst/>
              <a:gdLst>
                <a:gd name="connsiteX0" fmla="*/ 361365 w 448715"/>
                <a:gd name="connsiteY0" fmla="*/ 752330 h 776590"/>
                <a:gd name="connsiteX1" fmla="*/ 360085 w 448715"/>
                <a:gd name="connsiteY1" fmla="*/ 755144 h 776590"/>
                <a:gd name="connsiteX2" fmla="*/ 356797 w 448715"/>
                <a:gd name="connsiteY2" fmla="*/ 756423 h 776590"/>
                <a:gd name="connsiteX3" fmla="*/ 349701 w 448715"/>
                <a:gd name="connsiteY3" fmla="*/ 756771 h 776590"/>
                <a:gd name="connsiteX4" fmla="*/ 349812 w 448715"/>
                <a:gd name="connsiteY4" fmla="*/ 757815 h 776590"/>
                <a:gd name="connsiteX5" fmla="*/ 354126 w 448715"/>
                <a:gd name="connsiteY5" fmla="*/ 757230 h 776590"/>
                <a:gd name="connsiteX6" fmla="*/ 356102 w 448715"/>
                <a:gd name="connsiteY6" fmla="*/ 757688 h 776590"/>
                <a:gd name="connsiteX7" fmla="*/ 357382 w 448715"/>
                <a:gd name="connsiteY7" fmla="*/ 759189 h 776590"/>
                <a:gd name="connsiteX8" fmla="*/ 358204 w 448715"/>
                <a:gd name="connsiteY8" fmla="*/ 758036 h 776590"/>
                <a:gd name="connsiteX9" fmla="*/ 359374 w 448715"/>
                <a:gd name="connsiteY9" fmla="*/ 759079 h 776590"/>
                <a:gd name="connsiteX10" fmla="*/ 358789 w 448715"/>
                <a:gd name="connsiteY10" fmla="*/ 759806 h 776590"/>
                <a:gd name="connsiteX11" fmla="*/ 358093 w 448715"/>
                <a:gd name="connsiteY11" fmla="*/ 760739 h 776590"/>
                <a:gd name="connsiteX12" fmla="*/ 357635 w 448715"/>
                <a:gd name="connsiteY12" fmla="*/ 761323 h 776590"/>
                <a:gd name="connsiteX13" fmla="*/ 358220 w 448715"/>
                <a:gd name="connsiteY13" fmla="*/ 761781 h 776590"/>
                <a:gd name="connsiteX14" fmla="*/ 358568 w 448715"/>
                <a:gd name="connsiteY14" fmla="*/ 762129 h 776590"/>
                <a:gd name="connsiteX15" fmla="*/ 359026 w 448715"/>
                <a:gd name="connsiteY15" fmla="*/ 762240 h 776590"/>
                <a:gd name="connsiteX16" fmla="*/ 359610 w 448715"/>
                <a:gd name="connsiteY16" fmla="*/ 762240 h 776590"/>
                <a:gd name="connsiteX17" fmla="*/ 361491 w 448715"/>
                <a:gd name="connsiteY17" fmla="*/ 757340 h 776590"/>
                <a:gd name="connsiteX18" fmla="*/ 361728 w 448715"/>
                <a:gd name="connsiteY18" fmla="*/ 755586 h 776590"/>
                <a:gd name="connsiteX19" fmla="*/ 361491 w 448715"/>
                <a:gd name="connsiteY19" fmla="*/ 753959 h 776590"/>
                <a:gd name="connsiteX20" fmla="*/ 361728 w 448715"/>
                <a:gd name="connsiteY20" fmla="*/ 753500 h 776590"/>
                <a:gd name="connsiteX21" fmla="*/ 362550 w 448715"/>
                <a:gd name="connsiteY21" fmla="*/ 753042 h 776590"/>
                <a:gd name="connsiteX22" fmla="*/ 362313 w 448715"/>
                <a:gd name="connsiteY22" fmla="*/ 752220 h 776590"/>
                <a:gd name="connsiteX23" fmla="*/ 361365 w 448715"/>
                <a:gd name="connsiteY23" fmla="*/ 752330 h 776590"/>
                <a:gd name="connsiteX24" fmla="*/ 313304 w 448715"/>
                <a:gd name="connsiteY24" fmla="*/ 774725 h 776590"/>
                <a:gd name="connsiteX25" fmla="*/ 312609 w 448715"/>
                <a:gd name="connsiteY25" fmla="*/ 776242 h 776590"/>
                <a:gd name="connsiteX26" fmla="*/ 313778 w 448715"/>
                <a:gd name="connsiteY26" fmla="*/ 776590 h 776590"/>
                <a:gd name="connsiteX27" fmla="*/ 314473 w 448715"/>
                <a:gd name="connsiteY27" fmla="*/ 775073 h 776590"/>
                <a:gd name="connsiteX28" fmla="*/ 314126 w 448715"/>
                <a:gd name="connsiteY28" fmla="*/ 774141 h 776590"/>
                <a:gd name="connsiteX29" fmla="*/ 313304 w 448715"/>
                <a:gd name="connsiteY29" fmla="*/ 774725 h 776590"/>
                <a:gd name="connsiteX30" fmla="*/ 375257 w 448715"/>
                <a:gd name="connsiteY30" fmla="*/ 757815 h 776590"/>
                <a:gd name="connsiteX31" fmla="*/ 375020 w 448715"/>
                <a:gd name="connsiteY31" fmla="*/ 758399 h 776590"/>
                <a:gd name="connsiteX32" fmla="*/ 378512 w 448715"/>
                <a:gd name="connsiteY32" fmla="*/ 757578 h 776590"/>
                <a:gd name="connsiteX33" fmla="*/ 380488 w 448715"/>
                <a:gd name="connsiteY33" fmla="*/ 756756 h 776590"/>
                <a:gd name="connsiteX34" fmla="*/ 378734 w 448715"/>
                <a:gd name="connsiteY34" fmla="*/ 756866 h 776590"/>
                <a:gd name="connsiteX35" fmla="*/ 375257 w 448715"/>
                <a:gd name="connsiteY35" fmla="*/ 757815 h 776590"/>
                <a:gd name="connsiteX36" fmla="*/ 437984 w 448715"/>
                <a:gd name="connsiteY36" fmla="*/ 751050 h 776590"/>
                <a:gd name="connsiteX37" fmla="*/ 442551 w 448715"/>
                <a:gd name="connsiteY37" fmla="*/ 751509 h 776590"/>
                <a:gd name="connsiteX38" fmla="*/ 447324 w 448715"/>
                <a:gd name="connsiteY38" fmla="*/ 751161 h 776590"/>
                <a:gd name="connsiteX39" fmla="*/ 448146 w 448715"/>
                <a:gd name="connsiteY39" fmla="*/ 749991 h 776590"/>
                <a:gd name="connsiteX40" fmla="*/ 437763 w 448715"/>
                <a:gd name="connsiteY40" fmla="*/ 749881 h 776590"/>
                <a:gd name="connsiteX41" fmla="*/ 437984 w 448715"/>
                <a:gd name="connsiteY41" fmla="*/ 751050 h 776590"/>
                <a:gd name="connsiteX42" fmla="*/ 448715 w 448715"/>
                <a:gd name="connsiteY42" fmla="*/ 722824 h 776590"/>
                <a:gd name="connsiteX43" fmla="*/ 444290 w 448715"/>
                <a:gd name="connsiteY43" fmla="*/ 693665 h 776590"/>
                <a:gd name="connsiteX44" fmla="*/ 441967 w 448715"/>
                <a:gd name="connsiteY44" fmla="*/ 679094 h 776590"/>
                <a:gd name="connsiteX45" fmla="*/ 439754 w 448715"/>
                <a:gd name="connsiteY45" fmla="*/ 664522 h 776590"/>
                <a:gd name="connsiteX46" fmla="*/ 437526 w 448715"/>
                <a:gd name="connsiteY46" fmla="*/ 649951 h 776590"/>
                <a:gd name="connsiteX47" fmla="*/ 435313 w 448715"/>
                <a:gd name="connsiteY47" fmla="*/ 635347 h 776590"/>
                <a:gd name="connsiteX48" fmla="*/ 432990 w 448715"/>
                <a:gd name="connsiteY48" fmla="*/ 620776 h 776590"/>
                <a:gd name="connsiteX49" fmla="*/ 430777 w 448715"/>
                <a:gd name="connsiteY49" fmla="*/ 606204 h 776590"/>
                <a:gd name="connsiteX50" fmla="*/ 426352 w 448715"/>
                <a:gd name="connsiteY50" fmla="*/ 577030 h 776590"/>
                <a:gd name="connsiteX51" fmla="*/ 424124 w 448715"/>
                <a:gd name="connsiteY51" fmla="*/ 562458 h 776590"/>
                <a:gd name="connsiteX52" fmla="*/ 421911 w 448715"/>
                <a:gd name="connsiteY52" fmla="*/ 547887 h 776590"/>
                <a:gd name="connsiteX53" fmla="*/ 419588 w 448715"/>
                <a:gd name="connsiteY53" fmla="*/ 533315 h 776590"/>
                <a:gd name="connsiteX54" fmla="*/ 417375 w 448715"/>
                <a:gd name="connsiteY54" fmla="*/ 518727 h 776590"/>
                <a:gd name="connsiteX55" fmla="*/ 415163 w 448715"/>
                <a:gd name="connsiteY55" fmla="*/ 504156 h 776590"/>
                <a:gd name="connsiteX56" fmla="*/ 412950 w 448715"/>
                <a:gd name="connsiteY56" fmla="*/ 489584 h 776590"/>
                <a:gd name="connsiteX57" fmla="*/ 412950 w 448715"/>
                <a:gd name="connsiteY57" fmla="*/ 488194 h 776590"/>
                <a:gd name="connsiteX58" fmla="*/ 412950 w 448715"/>
                <a:gd name="connsiteY58" fmla="*/ 484338 h 776590"/>
                <a:gd name="connsiteX59" fmla="*/ 413061 w 448715"/>
                <a:gd name="connsiteY59" fmla="*/ 477921 h 776590"/>
                <a:gd name="connsiteX60" fmla="*/ 413061 w 448715"/>
                <a:gd name="connsiteY60" fmla="*/ 469402 h 776590"/>
                <a:gd name="connsiteX61" fmla="*/ 413171 w 448715"/>
                <a:gd name="connsiteY61" fmla="*/ 458782 h 776590"/>
                <a:gd name="connsiteX62" fmla="*/ 413282 w 448715"/>
                <a:gd name="connsiteY62" fmla="*/ 446296 h 776590"/>
                <a:gd name="connsiteX63" fmla="*/ 413392 w 448715"/>
                <a:gd name="connsiteY63" fmla="*/ 432072 h 776590"/>
                <a:gd name="connsiteX64" fmla="*/ 413503 w 448715"/>
                <a:gd name="connsiteY64" fmla="*/ 416331 h 776590"/>
                <a:gd name="connsiteX65" fmla="*/ 413614 w 448715"/>
                <a:gd name="connsiteY65" fmla="*/ 399184 h 776590"/>
                <a:gd name="connsiteX66" fmla="*/ 413724 w 448715"/>
                <a:gd name="connsiteY66" fmla="*/ 380756 h 776590"/>
                <a:gd name="connsiteX67" fmla="*/ 413835 w 448715"/>
                <a:gd name="connsiteY67" fmla="*/ 361507 h 776590"/>
                <a:gd name="connsiteX68" fmla="*/ 413946 w 448715"/>
                <a:gd name="connsiteY68" fmla="*/ 341214 h 776590"/>
                <a:gd name="connsiteX69" fmla="*/ 413946 w 448715"/>
                <a:gd name="connsiteY69" fmla="*/ 320337 h 776590"/>
                <a:gd name="connsiteX70" fmla="*/ 414183 w 448715"/>
                <a:gd name="connsiteY70" fmla="*/ 298874 h 776590"/>
                <a:gd name="connsiteX71" fmla="*/ 414183 w 448715"/>
                <a:gd name="connsiteY71" fmla="*/ 277049 h 776590"/>
                <a:gd name="connsiteX72" fmla="*/ 414420 w 448715"/>
                <a:gd name="connsiteY72" fmla="*/ 233208 h 776590"/>
                <a:gd name="connsiteX73" fmla="*/ 414530 w 448715"/>
                <a:gd name="connsiteY73" fmla="*/ 211524 h 776590"/>
                <a:gd name="connsiteX74" fmla="*/ 414530 w 448715"/>
                <a:gd name="connsiteY74" fmla="*/ 190062 h 776590"/>
                <a:gd name="connsiteX75" fmla="*/ 414641 w 448715"/>
                <a:gd name="connsiteY75" fmla="*/ 169169 h 776590"/>
                <a:gd name="connsiteX76" fmla="*/ 414641 w 448715"/>
                <a:gd name="connsiteY76" fmla="*/ 148987 h 776590"/>
                <a:gd name="connsiteX77" fmla="*/ 414752 w 448715"/>
                <a:gd name="connsiteY77" fmla="*/ 129627 h 776590"/>
                <a:gd name="connsiteX78" fmla="*/ 414752 w 448715"/>
                <a:gd name="connsiteY78" fmla="*/ 111309 h 776590"/>
                <a:gd name="connsiteX79" fmla="*/ 414862 w 448715"/>
                <a:gd name="connsiteY79" fmla="*/ 94177 h 776590"/>
                <a:gd name="connsiteX80" fmla="*/ 414862 w 448715"/>
                <a:gd name="connsiteY80" fmla="*/ 78420 h 776590"/>
                <a:gd name="connsiteX81" fmla="*/ 414862 w 448715"/>
                <a:gd name="connsiteY81" fmla="*/ 64196 h 776590"/>
                <a:gd name="connsiteX82" fmla="*/ 414862 w 448715"/>
                <a:gd name="connsiteY82" fmla="*/ 51711 h 776590"/>
                <a:gd name="connsiteX83" fmla="*/ 414862 w 448715"/>
                <a:gd name="connsiteY83" fmla="*/ 41107 h 776590"/>
                <a:gd name="connsiteX84" fmla="*/ 414862 w 448715"/>
                <a:gd name="connsiteY84" fmla="*/ 26251 h 776590"/>
                <a:gd name="connsiteX85" fmla="*/ 414862 w 448715"/>
                <a:gd name="connsiteY85" fmla="*/ 22300 h 776590"/>
                <a:gd name="connsiteX86" fmla="*/ 414862 w 448715"/>
                <a:gd name="connsiteY86" fmla="*/ 15283 h 776590"/>
                <a:gd name="connsiteX87" fmla="*/ 414862 w 448715"/>
                <a:gd name="connsiteY87" fmla="*/ 12722 h 776590"/>
                <a:gd name="connsiteX88" fmla="*/ 412539 w 448715"/>
                <a:gd name="connsiteY88" fmla="*/ 12722 h 776590"/>
                <a:gd name="connsiteX89" fmla="*/ 408098 w 448715"/>
                <a:gd name="connsiteY89" fmla="*/ 10273 h 776590"/>
                <a:gd name="connsiteX90" fmla="*/ 404605 w 448715"/>
                <a:gd name="connsiteY90" fmla="*/ 6069 h 776590"/>
                <a:gd name="connsiteX91" fmla="*/ 401571 w 448715"/>
                <a:gd name="connsiteY91" fmla="*/ 0 h 776590"/>
                <a:gd name="connsiteX92" fmla="*/ 400401 w 448715"/>
                <a:gd name="connsiteY92" fmla="*/ 110 h 776590"/>
                <a:gd name="connsiteX93" fmla="*/ 395723 w 448715"/>
                <a:gd name="connsiteY93" fmla="*/ 569 h 776590"/>
                <a:gd name="connsiteX94" fmla="*/ 379161 w 448715"/>
                <a:gd name="connsiteY94" fmla="*/ 2323 h 776590"/>
                <a:gd name="connsiteX95" fmla="*/ 362487 w 448715"/>
                <a:gd name="connsiteY95" fmla="*/ 4078 h 776590"/>
                <a:gd name="connsiteX96" fmla="*/ 345798 w 448715"/>
                <a:gd name="connsiteY96" fmla="*/ 5832 h 776590"/>
                <a:gd name="connsiteX97" fmla="*/ 329014 w 448715"/>
                <a:gd name="connsiteY97" fmla="*/ 7586 h 776590"/>
                <a:gd name="connsiteX98" fmla="*/ 312340 w 448715"/>
                <a:gd name="connsiteY98" fmla="*/ 9214 h 776590"/>
                <a:gd name="connsiteX99" fmla="*/ 295666 w 448715"/>
                <a:gd name="connsiteY99" fmla="*/ 10842 h 776590"/>
                <a:gd name="connsiteX100" fmla="*/ 278977 w 448715"/>
                <a:gd name="connsiteY100" fmla="*/ 12469 h 776590"/>
                <a:gd name="connsiteX101" fmla="*/ 262303 w 448715"/>
                <a:gd name="connsiteY101" fmla="*/ 14097 h 776590"/>
                <a:gd name="connsiteX102" fmla="*/ 245630 w 448715"/>
                <a:gd name="connsiteY102" fmla="*/ 15614 h 776590"/>
                <a:gd name="connsiteX103" fmla="*/ 228941 w 448715"/>
                <a:gd name="connsiteY103" fmla="*/ 17258 h 776590"/>
                <a:gd name="connsiteX104" fmla="*/ 212267 w 448715"/>
                <a:gd name="connsiteY104" fmla="*/ 18775 h 776590"/>
                <a:gd name="connsiteX105" fmla="*/ 195483 w 448715"/>
                <a:gd name="connsiteY105" fmla="*/ 20292 h 776590"/>
                <a:gd name="connsiteX106" fmla="*/ 178810 w 448715"/>
                <a:gd name="connsiteY106" fmla="*/ 21810 h 776590"/>
                <a:gd name="connsiteX107" fmla="*/ 162120 w 448715"/>
                <a:gd name="connsiteY107" fmla="*/ 23327 h 776590"/>
                <a:gd name="connsiteX108" fmla="*/ 145447 w 448715"/>
                <a:gd name="connsiteY108" fmla="*/ 24844 h 776590"/>
                <a:gd name="connsiteX109" fmla="*/ 128663 w 448715"/>
                <a:gd name="connsiteY109" fmla="*/ 26235 h 776590"/>
                <a:gd name="connsiteX110" fmla="*/ 129137 w 448715"/>
                <a:gd name="connsiteY110" fmla="*/ 26931 h 776590"/>
                <a:gd name="connsiteX111" fmla="*/ 133562 w 448715"/>
                <a:gd name="connsiteY111" fmla="*/ 31372 h 776590"/>
                <a:gd name="connsiteX112" fmla="*/ 133910 w 448715"/>
                <a:gd name="connsiteY112" fmla="*/ 37899 h 776590"/>
                <a:gd name="connsiteX113" fmla="*/ 130069 w 448715"/>
                <a:gd name="connsiteY113" fmla="*/ 43620 h 776590"/>
                <a:gd name="connsiteX114" fmla="*/ 124348 w 448715"/>
                <a:gd name="connsiteY114" fmla="*/ 48060 h 776590"/>
                <a:gd name="connsiteX115" fmla="*/ 110472 w 448715"/>
                <a:gd name="connsiteY115" fmla="*/ 54935 h 776590"/>
                <a:gd name="connsiteX116" fmla="*/ 109192 w 448715"/>
                <a:gd name="connsiteY116" fmla="*/ 57148 h 776590"/>
                <a:gd name="connsiteX117" fmla="*/ 110014 w 448715"/>
                <a:gd name="connsiteY117" fmla="*/ 59708 h 776590"/>
                <a:gd name="connsiteX118" fmla="*/ 111784 w 448715"/>
                <a:gd name="connsiteY118" fmla="*/ 62742 h 776590"/>
                <a:gd name="connsiteX119" fmla="*/ 112605 w 448715"/>
                <a:gd name="connsiteY119" fmla="*/ 65540 h 776590"/>
                <a:gd name="connsiteX120" fmla="*/ 110946 w 448715"/>
                <a:gd name="connsiteY120" fmla="*/ 67769 h 776590"/>
                <a:gd name="connsiteX121" fmla="*/ 109903 w 448715"/>
                <a:gd name="connsiteY121" fmla="*/ 69286 h 776590"/>
                <a:gd name="connsiteX122" fmla="*/ 107232 w 448715"/>
                <a:gd name="connsiteY122" fmla="*/ 70329 h 776590"/>
                <a:gd name="connsiteX123" fmla="*/ 104324 w 448715"/>
                <a:gd name="connsiteY123" fmla="*/ 70439 h 776590"/>
                <a:gd name="connsiteX124" fmla="*/ 101764 w 448715"/>
                <a:gd name="connsiteY124" fmla="*/ 69049 h 776590"/>
                <a:gd name="connsiteX125" fmla="*/ 100136 w 448715"/>
                <a:gd name="connsiteY125" fmla="*/ 69744 h 776590"/>
                <a:gd name="connsiteX126" fmla="*/ 98619 w 448715"/>
                <a:gd name="connsiteY126" fmla="*/ 73015 h 776590"/>
                <a:gd name="connsiteX127" fmla="*/ 96849 w 448715"/>
                <a:gd name="connsiteY127" fmla="*/ 78721 h 776590"/>
                <a:gd name="connsiteX128" fmla="*/ 96264 w 448715"/>
                <a:gd name="connsiteY128" fmla="*/ 85375 h 776590"/>
                <a:gd name="connsiteX129" fmla="*/ 99551 w 448715"/>
                <a:gd name="connsiteY129" fmla="*/ 95995 h 776590"/>
                <a:gd name="connsiteX130" fmla="*/ 99314 w 448715"/>
                <a:gd name="connsiteY130" fmla="*/ 109286 h 776590"/>
                <a:gd name="connsiteX131" fmla="*/ 99773 w 448715"/>
                <a:gd name="connsiteY131" fmla="*/ 114770 h 776590"/>
                <a:gd name="connsiteX132" fmla="*/ 99188 w 448715"/>
                <a:gd name="connsiteY132" fmla="*/ 119322 h 776590"/>
                <a:gd name="connsiteX133" fmla="*/ 95316 w 448715"/>
                <a:gd name="connsiteY133" fmla="*/ 124206 h 776590"/>
                <a:gd name="connsiteX134" fmla="*/ 90780 w 448715"/>
                <a:gd name="connsiteY134" fmla="*/ 127240 h 776590"/>
                <a:gd name="connsiteX135" fmla="*/ 87983 w 448715"/>
                <a:gd name="connsiteY135" fmla="*/ 128630 h 776590"/>
                <a:gd name="connsiteX136" fmla="*/ 82609 w 448715"/>
                <a:gd name="connsiteY136" fmla="*/ 129674 h 776590"/>
                <a:gd name="connsiteX137" fmla="*/ 81092 w 448715"/>
                <a:gd name="connsiteY137" fmla="*/ 129674 h 776590"/>
                <a:gd name="connsiteX138" fmla="*/ 80049 w 448715"/>
                <a:gd name="connsiteY138" fmla="*/ 129215 h 776590"/>
                <a:gd name="connsiteX139" fmla="*/ 78310 w 448715"/>
                <a:gd name="connsiteY139" fmla="*/ 128046 h 776590"/>
                <a:gd name="connsiteX140" fmla="*/ 77852 w 448715"/>
                <a:gd name="connsiteY140" fmla="*/ 128978 h 776590"/>
                <a:gd name="connsiteX141" fmla="*/ 77852 w 448715"/>
                <a:gd name="connsiteY141" fmla="*/ 130369 h 776590"/>
                <a:gd name="connsiteX142" fmla="*/ 78548 w 448715"/>
                <a:gd name="connsiteY142" fmla="*/ 132598 h 776590"/>
                <a:gd name="connsiteX143" fmla="*/ 79938 w 448715"/>
                <a:gd name="connsiteY143" fmla="*/ 135395 h 776590"/>
                <a:gd name="connsiteX144" fmla="*/ 80286 w 448715"/>
                <a:gd name="connsiteY144" fmla="*/ 137371 h 776590"/>
                <a:gd name="connsiteX145" fmla="*/ 79938 w 448715"/>
                <a:gd name="connsiteY145" fmla="*/ 138666 h 776590"/>
                <a:gd name="connsiteX146" fmla="*/ 78421 w 448715"/>
                <a:gd name="connsiteY146" fmla="*/ 141701 h 776590"/>
                <a:gd name="connsiteX147" fmla="*/ 78073 w 448715"/>
                <a:gd name="connsiteY147" fmla="*/ 143329 h 776590"/>
                <a:gd name="connsiteX148" fmla="*/ 77615 w 448715"/>
                <a:gd name="connsiteY148" fmla="*/ 144040 h 776590"/>
                <a:gd name="connsiteX149" fmla="*/ 76335 w 448715"/>
                <a:gd name="connsiteY149" fmla="*/ 143929 h 776590"/>
                <a:gd name="connsiteX150" fmla="*/ 74122 w 448715"/>
                <a:gd name="connsiteY150" fmla="*/ 143107 h 776590"/>
                <a:gd name="connsiteX151" fmla="*/ 72352 w 448715"/>
                <a:gd name="connsiteY151" fmla="*/ 143344 h 776590"/>
                <a:gd name="connsiteX152" fmla="*/ 71530 w 448715"/>
                <a:gd name="connsiteY152" fmla="*/ 143692 h 776590"/>
                <a:gd name="connsiteX153" fmla="*/ 71072 w 448715"/>
                <a:gd name="connsiteY153" fmla="*/ 144641 h 776590"/>
                <a:gd name="connsiteX154" fmla="*/ 66995 w 448715"/>
                <a:gd name="connsiteY154" fmla="*/ 156526 h 776590"/>
                <a:gd name="connsiteX155" fmla="*/ 65477 w 448715"/>
                <a:gd name="connsiteY155" fmla="*/ 157932 h 776590"/>
                <a:gd name="connsiteX156" fmla="*/ 63502 w 448715"/>
                <a:gd name="connsiteY156" fmla="*/ 158865 h 776590"/>
                <a:gd name="connsiteX157" fmla="*/ 57306 w 448715"/>
                <a:gd name="connsiteY157" fmla="*/ 163400 h 776590"/>
                <a:gd name="connsiteX158" fmla="*/ 55789 w 448715"/>
                <a:gd name="connsiteY158" fmla="*/ 165155 h 776590"/>
                <a:gd name="connsiteX159" fmla="*/ 56248 w 448715"/>
                <a:gd name="connsiteY159" fmla="*/ 169580 h 776590"/>
                <a:gd name="connsiteX160" fmla="*/ 66046 w 448715"/>
                <a:gd name="connsiteY160" fmla="*/ 173436 h 776590"/>
                <a:gd name="connsiteX161" fmla="*/ 66868 w 448715"/>
                <a:gd name="connsiteY161" fmla="*/ 179378 h 776590"/>
                <a:gd name="connsiteX162" fmla="*/ 65351 w 448715"/>
                <a:gd name="connsiteY162" fmla="*/ 182302 h 776590"/>
                <a:gd name="connsiteX163" fmla="*/ 63375 w 448715"/>
                <a:gd name="connsiteY163" fmla="*/ 183708 h 776590"/>
                <a:gd name="connsiteX164" fmla="*/ 60815 w 448715"/>
                <a:gd name="connsiteY164" fmla="*/ 184293 h 776590"/>
                <a:gd name="connsiteX165" fmla="*/ 57765 w 448715"/>
                <a:gd name="connsiteY165" fmla="*/ 184530 h 776590"/>
                <a:gd name="connsiteX166" fmla="*/ 54857 w 448715"/>
                <a:gd name="connsiteY166" fmla="*/ 185226 h 776590"/>
                <a:gd name="connsiteX167" fmla="*/ 47871 w 448715"/>
                <a:gd name="connsiteY167" fmla="*/ 189540 h 776590"/>
                <a:gd name="connsiteX168" fmla="*/ 41091 w 448715"/>
                <a:gd name="connsiteY168" fmla="*/ 191642 h 776590"/>
                <a:gd name="connsiteX169" fmla="*/ 40048 w 448715"/>
                <a:gd name="connsiteY169" fmla="*/ 192812 h 776590"/>
                <a:gd name="connsiteX170" fmla="*/ 40743 w 448715"/>
                <a:gd name="connsiteY170" fmla="*/ 195025 h 776590"/>
                <a:gd name="connsiteX171" fmla="*/ 42134 w 448715"/>
                <a:gd name="connsiteY171" fmla="*/ 195973 h 776590"/>
                <a:gd name="connsiteX172" fmla="*/ 43888 w 448715"/>
                <a:gd name="connsiteY172" fmla="*/ 196557 h 776590"/>
                <a:gd name="connsiteX173" fmla="*/ 45754 w 448715"/>
                <a:gd name="connsiteY173" fmla="*/ 197379 h 776590"/>
                <a:gd name="connsiteX174" fmla="*/ 48219 w 448715"/>
                <a:gd name="connsiteY174" fmla="*/ 201568 h 776590"/>
                <a:gd name="connsiteX175" fmla="*/ 46702 w 448715"/>
                <a:gd name="connsiteY175" fmla="*/ 205408 h 776590"/>
                <a:gd name="connsiteX176" fmla="*/ 44473 w 448715"/>
                <a:gd name="connsiteY176" fmla="*/ 209153 h 776590"/>
                <a:gd name="connsiteX177" fmla="*/ 45754 w 448715"/>
                <a:gd name="connsiteY177" fmla="*/ 214511 h 776590"/>
                <a:gd name="connsiteX178" fmla="*/ 47413 w 448715"/>
                <a:gd name="connsiteY178" fmla="*/ 216850 h 776590"/>
                <a:gd name="connsiteX179" fmla="*/ 48456 w 448715"/>
                <a:gd name="connsiteY179" fmla="*/ 219758 h 776590"/>
                <a:gd name="connsiteX180" fmla="*/ 47065 w 448715"/>
                <a:gd name="connsiteY180" fmla="*/ 223267 h 776590"/>
                <a:gd name="connsiteX181" fmla="*/ 45754 w 448715"/>
                <a:gd name="connsiteY181" fmla="*/ 223851 h 776590"/>
                <a:gd name="connsiteX182" fmla="*/ 42261 w 448715"/>
                <a:gd name="connsiteY182" fmla="*/ 224310 h 776590"/>
                <a:gd name="connsiteX183" fmla="*/ 40870 w 448715"/>
                <a:gd name="connsiteY183" fmla="*/ 224768 h 776590"/>
                <a:gd name="connsiteX184" fmla="*/ 39590 w 448715"/>
                <a:gd name="connsiteY184" fmla="*/ 225811 h 776590"/>
                <a:gd name="connsiteX185" fmla="*/ 37140 w 448715"/>
                <a:gd name="connsiteY185" fmla="*/ 228846 h 776590"/>
                <a:gd name="connsiteX186" fmla="*/ 36318 w 448715"/>
                <a:gd name="connsiteY186" fmla="*/ 229430 h 776590"/>
                <a:gd name="connsiteX187" fmla="*/ 35275 w 448715"/>
                <a:gd name="connsiteY187" fmla="*/ 230600 h 776590"/>
                <a:gd name="connsiteX188" fmla="*/ 30708 w 448715"/>
                <a:gd name="connsiteY188" fmla="*/ 237933 h 776590"/>
                <a:gd name="connsiteX189" fmla="*/ 28384 w 448715"/>
                <a:gd name="connsiteY189" fmla="*/ 239814 h 776590"/>
                <a:gd name="connsiteX190" fmla="*/ 26520 w 448715"/>
                <a:gd name="connsiteY190" fmla="*/ 241094 h 776590"/>
                <a:gd name="connsiteX191" fmla="*/ 26283 w 448715"/>
                <a:gd name="connsiteY191" fmla="*/ 242627 h 776590"/>
                <a:gd name="connsiteX192" fmla="*/ 29080 w 448715"/>
                <a:gd name="connsiteY192" fmla="*/ 245077 h 776590"/>
                <a:gd name="connsiteX193" fmla="*/ 34691 w 448715"/>
                <a:gd name="connsiteY193" fmla="*/ 247289 h 776590"/>
                <a:gd name="connsiteX194" fmla="*/ 36903 w 448715"/>
                <a:gd name="connsiteY194" fmla="*/ 249170 h 776590"/>
                <a:gd name="connsiteX195" fmla="*/ 37725 w 448715"/>
                <a:gd name="connsiteY195" fmla="*/ 253121 h 776590"/>
                <a:gd name="connsiteX196" fmla="*/ 36792 w 448715"/>
                <a:gd name="connsiteY196" fmla="*/ 256393 h 776590"/>
                <a:gd name="connsiteX197" fmla="*/ 34691 w 448715"/>
                <a:gd name="connsiteY197" fmla="*/ 258131 h 776590"/>
                <a:gd name="connsiteX198" fmla="*/ 31877 w 448715"/>
                <a:gd name="connsiteY198" fmla="*/ 258953 h 776590"/>
                <a:gd name="connsiteX199" fmla="*/ 28732 w 448715"/>
                <a:gd name="connsiteY199" fmla="*/ 259190 h 776590"/>
                <a:gd name="connsiteX200" fmla="*/ 26757 w 448715"/>
                <a:gd name="connsiteY200" fmla="*/ 260470 h 776590"/>
                <a:gd name="connsiteX201" fmla="*/ 27579 w 448715"/>
                <a:gd name="connsiteY201" fmla="*/ 263046 h 776590"/>
                <a:gd name="connsiteX202" fmla="*/ 29791 w 448715"/>
                <a:gd name="connsiteY202" fmla="*/ 265496 h 776590"/>
                <a:gd name="connsiteX203" fmla="*/ 32004 w 448715"/>
                <a:gd name="connsiteY203" fmla="*/ 266429 h 776590"/>
                <a:gd name="connsiteX204" fmla="*/ 34469 w 448715"/>
                <a:gd name="connsiteY204" fmla="*/ 267139 h 776590"/>
                <a:gd name="connsiteX205" fmla="*/ 37267 w 448715"/>
                <a:gd name="connsiteY205" fmla="*/ 269115 h 776590"/>
                <a:gd name="connsiteX206" fmla="*/ 42040 w 448715"/>
                <a:gd name="connsiteY206" fmla="*/ 273303 h 776590"/>
                <a:gd name="connsiteX207" fmla="*/ 42387 w 448715"/>
                <a:gd name="connsiteY207" fmla="*/ 276116 h 776590"/>
                <a:gd name="connsiteX208" fmla="*/ 42846 w 448715"/>
                <a:gd name="connsiteY208" fmla="*/ 280557 h 776590"/>
                <a:gd name="connsiteX209" fmla="*/ 42846 w 448715"/>
                <a:gd name="connsiteY209" fmla="*/ 285219 h 776590"/>
                <a:gd name="connsiteX210" fmla="*/ 42387 w 448715"/>
                <a:gd name="connsiteY210" fmla="*/ 288254 h 776590"/>
                <a:gd name="connsiteX211" fmla="*/ 37962 w 448715"/>
                <a:gd name="connsiteY211" fmla="*/ 295129 h 776590"/>
                <a:gd name="connsiteX212" fmla="*/ 36792 w 448715"/>
                <a:gd name="connsiteY212" fmla="*/ 298621 h 776590"/>
                <a:gd name="connsiteX213" fmla="*/ 38894 w 448715"/>
                <a:gd name="connsiteY213" fmla="*/ 301545 h 776590"/>
                <a:gd name="connsiteX214" fmla="*/ 40412 w 448715"/>
                <a:gd name="connsiteY214" fmla="*/ 301656 h 776590"/>
                <a:gd name="connsiteX215" fmla="*/ 44489 w 448715"/>
                <a:gd name="connsiteY215" fmla="*/ 302825 h 776590"/>
                <a:gd name="connsiteX216" fmla="*/ 46370 w 448715"/>
                <a:gd name="connsiteY216" fmla="*/ 304106 h 776590"/>
                <a:gd name="connsiteX217" fmla="*/ 47302 w 448715"/>
                <a:gd name="connsiteY217" fmla="*/ 305971 h 776590"/>
                <a:gd name="connsiteX218" fmla="*/ 47998 w 448715"/>
                <a:gd name="connsiteY218" fmla="*/ 313794 h 776590"/>
                <a:gd name="connsiteX219" fmla="*/ 49863 w 448715"/>
                <a:gd name="connsiteY219" fmla="*/ 318914 h 776590"/>
                <a:gd name="connsiteX220" fmla="*/ 50447 w 448715"/>
                <a:gd name="connsiteY220" fmla="*/ 321490 h 776590"/>
                <a:gd name="connsiteX221" fmla="*/ 49863 w 448715"/>
                <a:gd name="connsiteY221" fmla="*/ 324398 h 776590"/>
                <a:gd name="connsiteX222" fmla="*/ 48235 w 448715"/>
                <a:gd name="connsiteY222" fmla="*/ 325568 h 776590"/>
                <a:gd name="connsiteX223" fmla="*/ 45532 w 448715"/>
                <a:gd name="connsiteY223" fmla="*/ 326500 h 776590"/>
                <a:gd name="connsiteX224" fmla="*/ 43082 w 448715"/>
                <a:gd name="connsiteY224" fmla="*/ 327891 h 776590"/>
                <a:gd name="connsiteX225" fmla="*/ 42150 w 448715"/>
                <a:gd name="connsiteY225" fmla="*/ 329866 h 776590"/>
                <a:gd name="connsiteX226" fmla="*/ 42735 w 448715"/>
                <a:gd name="connsiteY226" fmla="*/ 346208 h 776590"/>
                <a:gd name="connsiteX227" fmla="*/ 42846 w 448715"/>
                <a:gd name="connsiteY227" fmla="*/ 351455 h 776590"/>
                <a:gd name="connsiteX228" fmla="*/ 43778 w 448715"/>
                <a:gd name="connsiteY228" fmla="*/ 352846 h 776590"/>
                <a:gd name="connsiteX229" fmla="*/ 45643 w 448715"/>
                <a:gd name="connsiteY229" fmla="*/ 353889 h 776590"/>
                <a:gd name="connsiteX230" fmla="*/ 47871 w 448715"/>
                <a:gd name="connsiteY230" fmla="*/ 354474 h 776590"/>
                <a:gd name="connsiteX231" fmla="*/ 49973 w 448715"/>
                <a:gd name="connsiteY231" fmla="*/ 354584 h 776590"/>
                <a:gd name="connsiteX232" fmla="*/ 51727 w 448715"/>
                <a:gd name="connsiteY232" fmla="*/ 355043 h 776590"/>
                <a:gd name="connsiteX233" fmla="*/ 53466 w 448715"/>
                <a:gd name="connsiteY233" fmla="*/ 356560 h 776590"/>
                <a:gd name="connsiteX234" fmla="*/ 56263 w 448715"/>
                <a:gd name="connsiteY234" fmla="*/ 359484 h 776590"/>
                <a:gd name="connsiteX235" fmla="*/ 55220 w 448715"/>
                <a:gd name="connsiteY235" fmla="*/ 362281 h 776590"/>
                <a:gd name="connsiteX236" fmla="*/ 53593 w 448715"/>
                <a:gd name="connsiteY236" fmla="*/ 365205 h 776590"/>
                <a:gd name="connsiteX237" fmla="*/ 51727 w 448715"/>
                <a:gd name="connsiteY237" fmla="*/ 367528 h 776590"/>
                <a:gd name="connsiteX238" fmla="*/ 50210 w 448715"/>
                <a:gd name="connsiteY238" fmla="*/ 368571 h 776590"/>
                <a:gd name="connsiteX239" fmla="*/ 49041 w 448715"/>
                <a:gd name="connsiteY239" fmla="*/ 370325 h 776590"/>
                <a:gd name="connsiteX240" fmla="*/ 47524 w 448715"/>
                <a:gd name="connsiteY240" fmla="*/ 378038 h 776590"/>
                <a:gd name="connsiteX241" fmla="*/ 47065 w 448715"/>
                <a:gd name="connsiteY241" fmla="*/ 384344 h 776590"/>
                <a:gd name="connsiteX242" fmla="*/ 47524 w 448715"/>
                <a:gd name="connsiteY242" fmla="*/ 386556 h 776590"/>
                <a:gd name="connsiteX243" fmla="*/ 49262 w 448715"/>
                <a:gd name="connsiteY243" fmla="*/ 387710 h 776590"/>
                <a:gd name="connsiteX244" fmla="*/ 55900 w 448715"/>
                <a:gd name="connsiteY244" fmla="*/ 388310 h 776590"/>
                <a:gd name="connsiteX245" fmla="*/ 58350 w 448715"/>
                <a:gd name="connsiteY245" fmla="*/ 390065 h 776590"/>
                <a:gd name="connsiteX246" fmla="*/ 59171 w 448715"/>
                <a:gd name="connsiteY246" fmla="*/ 392752 h 776590"/>
                <a:gd name="connsiteX247" fmla="*/ 57306 w 448715"/>
                <a:gd name="connsiteY247" fmla="*/ 396244 h 776590"/>
                <a:gd name="connsiteX248" fmla="*/ 54983 w 448715"/>
                <a:gd name="connsiteY248" fmla="*/ 397066 h 776590"/>
                <a:gd name="connsiteX249" fmla="*/ 51380 w 448715"/>
                <a:gd name="connsiteY249" fmla="*/ 397525 h 776590"/>
                <a:gd name="connsiteX250" fmla="*/ 48124 w 448715"/>
                <a:gd name="connsiteY250" fmla="*/ 398457 h 776590"/>
                <a:gd name="connsiteX251" fmla="*/ 46844 w 448715"/>
                <a:gd name="connsiteY251" fmla="*/ 400780 h 776590"/>
                <a:gd name="connsiteX252" fmla="*/ 47429 w 448715"/>
                <a:gd name="connsiteY252" fmla="*/ 404178 h 776590"/>
                <a:gd name="connsiteX253" fmla="*/ 48361 w 448715"/>
                <a:gd name="connsiteY253" fmla="*/ 407087 h 776590"/>
                <a:gd name="connsiteX254" fmla="*/ 49641 w 448715"/>
                <a:gd name="connsiteY254" fmla="*/ 409536 h 776590"/>
                <a:gd name="connsiteX255" fmla="*/ 51380 w 448715"/>
                <a:gd name="connsiteY255" fmla="*/ 411638 h 776590"/>
                <a:gd name="connsiteX256" fmla="*/ 52771 w 448715"/>
                <a:gd name="connsiteY256" fmla="*/ 412681 h 776590"/>
                <a:gd name="connsiteX257" fmla="*/ 56153 w 448715"/>
                <a:gd name="connsiteY257" fmla="*/ 414419 h 776590"/>
                <a:gd name="connsiteX258" fmla="*/ 57196 w 448715"/>
                <a:gd name="connsiteY258" fmla="*/ 415589 h 776590"/>
                <a:gd name="connsiteX259" fmla="*/ 57654 w 448715"/>
                <a:gd name="connsiteY259" fmla="*/ 417343 h 776590"/>
                <a:gd name="connsiteX260" fmla="*/ 57417 w 448715"/>
                <a:gd name="connsiteY260" fmla="*/ 419319 h 776590"/>
                <a:gd name="connsiteX261" fmla="*/ 56959 w 448715"/>
                <a:gd name="connsiteY261" fmla="*/ 421057 h 776590"/>
                <a:gd name="connsiteX262" fmla="*/ 56722 w 448715"/>
                <a:gd name="connsiteY262" fmla="*/ 422590 h 776590"/>
                <a:gd name="connsiteX263" fmla="*/ 57069 w 448715"/>
                <a:gd name="connsiteY263" fmla="*/ 429006 h 776590"/>
                <a:gd name="connsiteX264" fmla="*/ 57654 w 448715"/>
                <a:gd name="connsiteY264" fmla="*/ 431567 h 776590"/>
                <a:gd name="connsiteX265" fmla="*/ 59424 w 448715"/>
                <a:gd name="connsiteY265" fmla="*/ 433653 h 776590"/>
                <a:gd name="connsiteX266" fmla="*/ 64086 w 448715"/>
                <a:gd name="connsiteY266" fmla="*/ 436008 h 776590"/>
                <a:gd name="connsiteX267" fmla="*/ 68275 w 448715"/>
                <a:gd name="connsiteY267" fmla="*/ 437399 h 776590"/>
                <a:gd name="connsiteX268" fmla="*/ 71530 w 448715"/>
                <a:gd name="connsiteY268" fmla="*/ 440069 h 776590"/>
                <a:gd name="connsiteX269" fmla="*/ 73190 w 448715"/>
                <a:gd name="connsiteY269" fmla="*/ 446154 h 776590"/>
                <a:gd name="connsiteX270" fmla="*/ 74233 w 448715"/>
                <a:gd name="connsiteY270" fmla="*/ 447198 h 776590"/>
                <a:gd name="connsiteX271" fmla="*/ 76445 w 448715"/>
                <a:gd name="connsiteY271" fmla="*/ 447893 h 776590"/>
                <a:gd name="connsiteX272" fmla="*/ 81108 w 448715"/>
                <a:gd name="connsiteY272" fmla="*/ 448240 h 776590"/>
                <a:gd name="connsiteX273" fmla="*/ 84253 w 448715"/>
                <a:gd name="connsiteY273" fmla="*/ 449189 h 776590"/>
                <a:gd name="connsiteX274" fmla="*/ 85296 w 448715"/>
                <a:gd name="connsiteY274" fmla="*/ 451512 h 776590"/>
                <a:gd name="connsiteX275" fmla="*/ 85059 w 448715"/>
                <a:gd name="connsiteY275" fmla="*/ 453725 h 776590"/>
                <a:gd name="connsiteX276" fmla="*/ 84016 w 448715"/>
                <a:gd name="connsiteY276" fmla="*/ 454310 h 776590"/>
                <a:gd name="connsiteX277" fmla="*/ 84126 w 448715"/>
                <a:gd name="connsiteY277" fmla="*/ 455479 h 776590"/>
                <a:gd name="connsiteX278" fmla="*/ 78658 w 448715"/>
                <a:gd name="connsiteY278" fmla="*/ 461895 h 776590"/>
                <a:gd name="connsiteX279" fmla="*/ 75276 w 448715"/>
                <a:gd name="connsiteY279" fmla="*/ 472263 h 776590"/>
                <a:gd name="connsiteX280" fmla="*/ 71293 w 448715"/>
                <a:gd name="connsiteY280" fmla="*/ 480560 h 776590"/>
                <a:gd name="connsiteX281" fmla="*/ 64197 w 448715"/>
                <a:gd name="connsiteY281" fmla="*/ 480797 h 776590"/>
                <a:gd name="connsiteX282" fmla="*/ 63028 w 448715"/>
                <a:gd name="connsiteY282" fmla="*/ 482204 h 776590"/>
                <a:gd name="connsiteX283" fmla="*/ 62680 w 448715"/>
                <a:gd name="connsiteY283" fmla="*/ 483831 h 776590"/>
                <a:gd name="connsiteX284" fmla="*/ 62790 w 448715"/>
                <a:gd name="connsiteY284" fmla="*/ 485333 h 776590"/>
                <a:gd name="connsiteX285" fmla="*/ 62901 w 448715"/>
                <a:gd name="connsiteY285" fmla="*/ 486392 h 776590"/>
                <a:gd name="connsiteX286" fmla="*/ 67326 w 448715"/>
                <a:gd name="connsiteY286" fmla="*/ 490706 h 776590"/>
                <a:gd name="connsiteX287" fmla="*/ 67674 w 448715"/>
                <a:gd name="connsiteY287" fmla="*/ 496428 h 776590"/>
                <a:gd name="connsiteX288" fmla="*/ 65224 w 448715"/>
                <a:gd name="connsiteY288" fmla="*/ 502023 h 776590"/>
                <a:gd name="connsiteX289" fmla="*/ 60689 w 448715"/>
                <a:gd name="connsiteY289" fmla="*/ 505974 h 776590"/>
                <a:gd name="connsiteX290" fmla="*/ 56706 w 448715"/>
                <a:gd name="connsiteY290" fmla="*/ 507617 h 776590"/>
                <a:gd name="connsiteX291" fmla="*/ 55426 w 448715"/>
                <a:gd name="connsiteY291" fmla="*/ 508550 h 776590"/>
                <a:gd name="connsiteX292" fmla="*/ 54493 w 448715"/>
                <a:gd name="connsiteY292" fmla="*/ 509940 h 776590"/>
                <a:gd name="connsiteX293" fmla="*/ 53450 w 448715"/>
                <a:gd name="connsiteY293" fmla="*/ 513322 h 776590"/>
                <a:gd name="connsiteX294" fmla="*/ 52755 w 448715"/>
                <a:gd name="connsiteY294" fmla="*/ 514713 h 776590"/>
                <a:gd name="connsiteX295" fmla="*/ 47160 w 448715"/>
                <a:gd name="connsiteY295" fmla="*/ 522300 h 776590"/>
                <a:gd name="connsiteX296" fmla="*/ 44805 w 448715"/>
                <a:gd name="connsiteY296" fmla="*/ 524496 h 776590"/>
                <a:gd name="connsiteX297" fmla="*/ 42245 w 448715"/>
                <a:gd name="connsiteY297" fmla="*/ 525666 h 776590"/>
                <a:gd name="connsiteX298" fmla="*/ 36777 w 448715"/>
                <a:gd name="connsiteY298" fmla="*/ 527309 h 776590"/>
                <a:gd name="connsiteX299" fmla="*/ 34564 w 448715"/>
                <a:gd name="connsiteY299" fmla="*/ 529048 h 776590"/>
                <a:gd name="connsiteX300" fmla="*/ 32794 w 448715"/>
                <a:gd name="connsiteY300" fmla="*/ 531845 h 776590"/>
                <a:gd name="connsiteX301" fmla="*/ 31751 w 448715"/>
                <a:gd name="connsiteY301" fmla="*/ 534769 h 776590"/>
                <a:gd name="connsiteX302" fmla="*/ 30471 w 448715"/>
                <a:gd name="connsiteY302" fmla="*/ 540711 h 776590"/>
                <a:gd name="connsiteX303" fmla="*/ 26978 w 448715"/>
                <a:gd name="connsiteY303" fmla="*/ 548519 h 776590"/>
                <a:gd name="connsiteX304" fmla="*/ 26630 w 448715"/>
                <a:gd name="connsiteY304" fmla="*/ 551189 h 776590"/>
                <a:gd name="connsiteX305" fmla="*/ 26741 w 448715"/>
                <a:gd name="connsiteY305" fmla="*/ 554350 h 776590"/>
                <a:gd name="connsiteX306" fmla="*/ 25224 w 448715"/>
                <a:gd name="connsiteY306" fmla="*/ 568116 h 776590"/>
                <a:gd name="connsiteX307" fmla="*/ 25461 w 448715"/>
                <a:gd name="connsiteY307" fmla="*/ 571846 h 776590"/>
                <a:gd name="connsiteX308" fmla="*/ 24876 w 448715"/>
                <a:gd name="connsiteY308" fmla="*/ 573600 h 776590"/>
                <a:gd name="connsiteX309" fmla="*/ 24876 w 448715"/>
                <a:gd name="connsiteY309" fmla="*/ 574643 h 776590"/>
                <a:gd name="connsiteX310" fmla="*/ 16010 w 448715"/>
                <a:gd name="connsiteY310" fmla="*/ 582103 h 776590"/>
                <a:gd name="connsiteX311" fmla="*/ 13213 w 448715"/>
                <a:gd name="connsiteY311" fmla="*/ 587002 h 776590"/>
                <a:gd name="connsiteX312" fmla="*/ 14382 w 448715"/>
                <a:gd name="connsiteY312" fmla="*/ 593766 h 776590"/>
                <a:gd name="connsiteX313" fmla="*/ 15077 w 448715"/>
                <a:gd name="connsiteY313" fmla="*/ 594809 h 776590"/>
                <a:gd name="connsiteX314" fmla="*/ 16468 w 448715"/>
                <a:gd name="connsiteY314" fmla="*/ 596548 h 776590"/>
                <a:gd name="connsiteX315" fmla="*/ 18444 w 448715"/>
                <a:gd name="connsiteY315" fmla="*/ 599709 h 776590"/>
                <a:gd name="connsiteX316" fmla="*/ 18791 w 448715"/>
                <a:gd name="connsiteY316" fmla="*/ 600641 h 776590"/>
                <a:gd name="connsiteX317" fmla="*/ 18791 w 448715"/>
                <a:gd name="connsiteY317" fmla="*/ 603675 h 776590"/>
                <a:gd name="connsiteX318" fmla="*/ 18554 w 448715"/>
                <a:gd name="connsiteY318" fmla="*/ 605082 h 776590"/>
                <a:gd name="connsiteX319" fmla="*/ 17385 w 448715"/>
                <a:gd name="connsiteY319" fmla="*/ 606599 h 776590"/>
                <a:gd name="connsiteX320" fmla="*/ 16452 w 448715"/>
                <a:gd name="connsiteY320" fmla="*/ 616857 h 776590"/>
                <a:gd name="connsiteX321" fmla="*/ 15757 w 448715"/>
                <a:gd name="connsiteY321" fmla="*/ 619433 h 776590"/>
                <a:gd name="connsiteX322" fmla="*/ 14240 w 448715"/>
                <a:gd name="connsiteY322" fmla="*/ 621297 h 776590"/>
                <a:gd name="connsiteX323" fmla="*/ 11442 w 448715"/>
                <a:gd name="connsiteY323" fmla="*/ 622103 h 776590"/>
                <a:gd name="connsiteX324" fmla="*/ 5010 w 448715"/>
                <a:gd name="connsiteY324" fmla="*/ 622340 h 776590"/>
                <a:gd name="connsiteX325" fmla="*/ 1976 w 448715"/>
                <a:gd name="connsiteY325" fmla="*/ 622815 h 776590"/>
                <a:gd name="connsiteX326" fmla="*/ 0 w 448715"/>
                <a:gd name="connsiteY326" fmla="*/ 624111 h 776590"/>
                <a:gd name="connsiteX327" fmla="*/ 0 w 448715"/>
                <a:gd name="connsiteY327" fmla="*/ 626560 h 776590"/>
                <a:gd name="connsiteX328" fmla="*/ 1628 w 448715"/>
                <a:gd name="connsiteY328" fmla="*/ 629705 h 776590"/>
                <a:gd name="connsiteX329" fmla="*/ 3951 w 448715"/>
                <a:gd name="connsiteY329" fmla="*/ 632155 h 776590"/>
                <a:gd name="connsiteX330" fmla="*/ 5816 w 448715"/>
                <a:gd name="connsiteY330" fmla="*/ 633198 h 776590"/>
                <a:gd name="connsiteX331" fmla="*/ 6638 w 448715"/>
                <a:gd name="connsiteY331" fmla="*/ 634020 h 776590"/>
                <a:gd name="connsiteX332" fmla="*/ 6527 w 448715"/>
                <a:gd name="connsiteY332" fmla="*/ 635758 h 776590"/>
                <a:gd name="connsiteX333" fmla="*/ 6053 w 448715"/>
                <a:gd name="connsiteY333" fmla="*/ 637513 h 776590"/>
                <a:gd name="connsiteX334" fmla="*/ 5706 w 448715"/>
                <a:gd name="connsiteY334" fmla="*/ 638097 h 776590"/>
                <a:gd name="connsiteX335" fmla="*/ 5468 w 448715"/>
                <a:gd name="connsiteY335" fmla="*/ 639852 h 776590"/>
                <a:gd name="connsiteX336" fmla="*/ 4299 w 448715"/>
                <a:gd name="connsiteY336" fmla="*/ 642649 h 776590"/>
                <a:gd name="connsiteX337" fmla="*/ 4299 w 448715"/>
                <a:gd name="connsiteY337" fmla="*/ 644182 h 776590"/>
                <a:gd name="connsiteX338" fmla="*/ 6164 w 448715"/>
                <a:gd name="connsiteY338" fmla="*/ 648481 h 776590"/>
                <a:gd name="connsiteX339" fmla="*/ 10605 w 448715"/>
                <a:gd name="connsiteY339" fmla="*/ 653159 h 776590"/>
                <a:gd name="connsiteX340" fmla="*/ 11774 w 448715"/>
                <a:gd name="connsiteY340" fmla="*/ 657126 h 776590"/>
                <a:gd name="connsiteX341" fmla="*/ 1976 w 448715"/>
                <a:gd name="connsiteY341" fmla="*/ 666687 h 776590"/>
                <a:gd name="connsiteX342" fmla="*/ 2797 w 448715"/>
                <a:gd name="connsiteY342" fmla="*/ 666577 h 776590"/>
                <a:gd name="connsiteX343" fmla="*/ 8993 w 448715"/>
                <a:gd name="connsiteY343" fmla="*/ 666118 h 776590"/>
                <a:gd name="connsiteX344" fmla="*/ 11664 w 448715"/>
                <a:gd name="connsiteY344" fmla="*/ 665882 h 776590"/>
                <a:gd name="connsiteX345" fmla="*/ 19344 w 448715"/>
                <a:gd name="connsiteY345" fmla="*/ 665297 h 776590"/>
                <a:gd name="connsiteX346" fmla="*/ 31135 w 448715"/>
                <a:gd name="connsiteY346" fmla="*/ 664475 h 776590"/>
                <a:gd name="connsiteX347" fmla="*/ 46544 w 448715"/>
                <a:gd name="connsiteY347" fmla="*/ 663194 h 776590"/>
                <a:gd name="connsiteX348" fmla="*/ 64734 w 448715"/>
                <a:gd name="connsiteY348" fmla="*/ 661772 h 776590"/>
                <a:gd name="connsiteX349" fmla="*/ 85011 w 448715"/>
                <a:gd name="connsiteY349" fmla="*/ 660160 h 776590"/>
                <a:gd name="connsiteX350" fmla="*/ 106710 w 448715"/>
                <a:gd name="connsiteY350" fmla="*/ 658422 h 776590"/>
                <a:gd name="connsiteX351" fmla="*/ 129105 w 448715"/>
                <a:gd name="connsiteY351" fmla="*/ 656556 h 776590"/>
                <a:gd name="connsiteX352" fmla="*/ 151500 w 448715"/>
                <a:gd name="connsiteY352" fmla="*/ 654676 h 776590"/>
                <a:gd name="connsiteX353" fmla="*/ 173183 w 448715"/>
                <a:gd name="connsiteY353" fmla="*/ 652700 h 776590"/>
                <a:gd name="connsiteX354" fmla="*/ 193492 w 448715"/>
                <a:gd name="connsiteY354" fmla="*/ 650962 h 776590"/>
                <a:gd name="connsiteX355" fmla="*/ 211683 w 448715"/>
                <a:gd name="connsiteY355" fmla="*/ 649334 h 776590"/>
                <a:gd name="connsiteX356" fmla="*/ 226965 w 448715"/>
                <a:gd name="connsiteY356" fmla="*/ 647927 h 776590"/>
                <a:gd name="connsiteX357" fmla="*/ 238866 w 448715"/>
                <a:gd name="connsiteY357" fmla="*/ 646885 h 776590"/>
                <a:gd name="connsiteX358" fmla="*/ 246452 w 448715"/>
                <a:gd name="connsiteY358" fmla="*/ 646189 h 776590"/>
                <a:gd name="connsiteX359" fmla="*/ 249123 w 448715"/>
                <a:gd name="connsiteY359" fmla="*/ 645952 h 776590"/>
                <a:gd name="connsiteX360" fmla="*/ 254939 w 448715"/>
                <a:gd name="connsiteY360" fmla="*/ 645493 h 776590"/>
                <a:gd name="connsiteX361" fmla="*/ 259964 w 448715"/>
                <a:gd name="connsiteY361" fmla="*/ 644909 h 776590"/>
                <a:gd name="connsiteX362" fmla="*/ 260549 w 448715"/>
                <a:gd name="connsiteY362" fmla="*/ 647232 h 776590"/>
                <a:gd name="connsiteX363" fmla="*/ 260202 w 448715"/>
                <a:gd name="connsiteY363" fmla="*/ 652827 h 776590"/>
                <a:gd name="connsiteX364" fmla="*/ 258922 w 448715"/>
                <a:gd name="connsiteY364" fmla="*/ 658548 h 776590"/>
                <a:gd name="connsiteX365" fmla="*/ 256361 w 448715"/>
                <a:gd name="connsiteY365" fmla="*/ 664617 h 776590"/>
                <a:gd name="connsiteX366" fmla="*/ 255050 w 448715"/>
                <a:gd name="connsiteY366" fmla="*/ 673831 h 776590"/>
                <a:gd name="connsiteX367" fmla="*/ 252141 w 448715"/>
                <a:gd name="connsiteY367" fmla="*/ 678145 h 776590"/>
                <a:gd name="connsiteX368" fmla="*/ 251209 w 448715"/>
                <a:gd name="connsiteY368" fmla="*/ 680927 h 776590"/>
                <a:gd name="connsiteX369" fmla="*/ 252252 w 448715"/>
                <a:gd name="connsiteY369" fmla="*/ 683867 h 776590"/>
                <a:gd name="connsiteX370" fmla="*/ 250277 w 448715"/>
                <a:gd name="connsiteY370" fmla="*/ 689698 h 776590"/>
                <a:gd name="connsiteX371" fmla="*/ 249581 w 448715"/>
                <a:gd name="connsiteY371" fmla="*/ 693191 h 776590"/>
                <a:gd name="connsiteX372" fmla="*/ 249692 w 448715"/>
                <a:gd name="connsiteY372" fmla="*/ 696004 h 776590"/>
                <a:gd name="connsiteX373" fmla="*/ 251209 w 448715"/>
                <a:gd name="connsiteY373" fmla="*/ 698217 h 776590"/>
                <a:gd name="connsiteX374" fmla="*/ 253422 w 448715"/>
                <a:gd name="connsiteY374" fmla="*/ 700413 h 776590"/>
                <a:gd name="connsiteX375" fmla="*/ 254812 w 448715"/>
                <a:gd name="connsiteY375" fmla="*/ 703005 h 776590"/>
                <a:gd name="connsiteX376" fmla="*/ 253422 w 448715"/>
                <a:gd name="connsiteY376" fmla="*/ 706388 h 776590"/>
                <a:gd name="connsiteX377" fmla="*/ 257641 w 448715"/>
                <a:gd name="connsiteY377" fmla="*/ 713610 h 776590"/>
                <a:gd name="connsiteX378" fmla="*/ 259854 w 448715"/>
                <a:gd name="connsiteY378" fmla="*/ 715617 h 776590"/>
                <a:gd name="connsiteX379" fmla="*/ 264390 w 448715"/>
                <a:gd name="connsiteY379" fmla="*/ 716897 h 776590"/>
                <a:gd name="connsiteX380" fmla="*/ 266713 w 448715"/>
                <a:gd name="connsiteY380" fmla="*/ 718288 h 776590"/>
                <a:gd name="connsiteX381" fmla="*/ 268942 w 448715"/>
                <a:gd name="connsiteY381" fmla="*/ 722951 h 776590"/>
                <a:gd name="connsiteX382" fmla="*/ 273019 w 448715"/>
                <a:gd name="connsiteY382" fmla="*/ 725273 h 776590"/>
                <a:gd name="connsiteX383" fmla="*/ 275579 w 448715"/>
                <a:gd name="connsiteY383" fmla="*/ 729241 h 776590"/>
                <a:gd name="connsiteX384" fmla="*/ 276038 w 448715"/>
                <a:gd name="connsiteY384" fmla="*/ 730284 h 776590"/>
                <a:gd name="connsiteX385" fmla="*/ 276275 w 448715"/>
                <a:gd name="connsiteY385" fmla="*/ 731563 h 776590"/>
                <a:gd name="connsiteX386" fmla="*/ 276385 w 448715"/>
                <a:gd name="connsiteY386" fmla="*/ 734377 h 776590"/>
                <a:gd name="connsiteX387" fmla="*/ 276622 w 448715"/>
                <a:gd name="connsiteY387" fmla="*/ 735657 h 776590"/>
                <a:gd name="connsiteX388" fmla="*/ 277792 w 448715"/>
                <a:gd name="connsiteY388" fmla="*/ 738107 h 776590"/>
                <a:gd name="connsiteX389" fmla="*/ 282122 w 448715"/>
                <a:gd name="connsiteY389" fmla="*/ 743828 h 776590"/>
                <a:gd name="connsiteX390" fmla="*/ 283055 w 448715"/>
                <a:gd name="connsiteY390" fmla="*/ 746372 h 776590"/>
                <a:gd name="connsiteX391" fmla="*/ 283402 w 448715"/>
                <a:gd name="connsiteY391" fmla="*/ 752789 h 776590"/>
                <a:gd name="connsiteX392" fmla="*/ 286437 w 448715"/>
                <a:gd name="connsiteY392" fmla="*/ 757120 h 776590"/>
                <a:gd name="connsiteX393" fmla="*/ 291320 w 448715"/>
                <a:gd name="connsiteY393" fmla="*/ 766333 h 776590"/>
                <a:gd name="connsiteX394" fmla="*/ 294718 w 448715"/>
                <a:gd name="connsiteY394" fmla="*/ 769589 h 776590"/>
                <a:gd name="connsiteX395" fmla="*/ 295651 w 448715"/>
                <a:gd name="connsiteY395" fmla="*/ 767851 h 776590"/>
                <a:gd name="connsiteX396" fmla="*/ 297279 w 448715"/>
                <a:gd name="connsiteY396" fmla="*/ 767155 h 776590"/>
                <a:gd name="connsiteX397" fmla="*/ 299017 w 448715"/>
                <a:gd name="connsiteY397" fmla="*/ 767503 h 776590"/>
                <a:gd name="connsiteX398" fmla="*/ 300060 w 448715"/>
                <a:gd name="connsiteY398" fmla="*/ 768435 h 776590"/>
                <a:gd name="connsiteX399" fmla="*/ 300297 w 448715"/>
                <a:gd name="connsiteY399" fmla="*/ 767976 h 776590"/>
                <a:gd name="connsiteX400" fmla="*/ 301230 w 448715"/>
                <a:gd name="connsiteY400" fmla="*/ 767976 h 776590"/>
                <a:gd name="connsiteX401" fmla="*/ 302747 w 448715"/>
                <a:gd name="connsiteY401" fmla="*/ 768798 h 776590"/>
                <a:gd name="connsiteX402" fmla="*/ 304722 w 448715"/>
                <a:gd name="connsiteY402" fmla="*/ 768688 h 776590"/>
                <a:gd name="connsiteX403" fmla="*/ 306587 w 448715"/>
                <a:gd name="connsiteY403" fmla="*/ 767756 h 776590"/>
                <a:gd name="connsiteX404" fmla="*/ 307662 w 448715"/>
                <a:gd name="connsiteY404" fmla="*/ 766128 h 776590"/>
                <a:gd name="connsiteX405" fmla="*/ 308942 w 448715"/>
                <a:gd name="connsiteY405" fmla="*/ 767060 h 776590"/>
                <a:gd name="connsiteX406" fmla="*/ 309290 w 448715"/>
                <a:gd name="connsiteY406" fmla="*/ 767408 h 776590"/>
                <a:gd name="connsiteX407" fmla="*/ 308705 w 448715"/>
                <a:gd name="connsiteY407" fmla="*/ 768340 h 776590"/>
                <a:gd name="connsiteX408" fmla="*/ 309748 w 448715"/>
                <a:gd name="connsiteY408" fmla="*/ 769383 h 776590"/>
                <a:gd name="connsiteX409" fmla="*/ 311265 w 448715"/>
                <a:gd name="connsiteY409" fmla="*/ 767866 h 776590"/>
                <a:gd name="connsiteX410" fmla="*/ 311739 w 448715"/>
                <a:gd name="connsiteY410" fmla="*/ 766696 h 776590"/>
                <a:gd name="connsiteX411" fmla="*/ 311739 w 448715"/>
                <a:gd name="connsiteY411" fmla="*/ 765401 h 776590"/>
                <a:gd name="connsiteX412" fmla="*/ 311977 w 448715"/>
                <a:gd name="connsiteY412" fmla="*/ 763647 h 776590"/>
                <a:gd name="connsiteX413" fmla="*/ 313952 w 448715"/>
                <a:gd name="connsiteY413" fmla="*/ 760612 h 776590"/>
                <a:gd name="connsiteX414" fmla="*/ 314426 w 448715"/>
                <a:gd name="connsiteY414" fmla="*/ 758952 h 776590"/>
                <a:gd name="connsiteX415" fmla="*/ 313146 w 448715"/>
                <a:gd name="connsiteY415" fmla="*/ 756977 h 776590"/>
                <a:gd name="connsiteX416" fmla="*/ 324809 w 448715"/>
                <a:gd name="connsiteY416" fmla="*/ 748696 h 776590"/>
                <a:gd name="connsiteX417" fmla="*/ 325979 w 448715"/>
                <a:gd name="connsiteY417" fmla="*/ 747179 h 776590"/>
                <a:gd name="connsiteX418" fmla="*/ 326090 w 448715"/>
                <a:gd name="connsiteY418" fmla="*/ 745298 h 776590"/>
                <a:gd name="connsiteX419" fmla="*/ 325742 w 448715"/>
                <a:gd name="connsiteY419" fmla="*/ 742263 h 776590"/>
                <a:gd name="connsiteX420" fmla="*/ 325047 w 448715"/>
                <a:gd name="connsiteY420" fmla="*/ 741805 h 776590"/>
                <a:gd name="connsiteX421" fmla="*/ 321902 w 448715"/>
                <a:gd name="connsiteY421" fmla="*/ 742042 h 776590"/>
                <a:gd name="connsiteX422" fmla="*/ 320621 w 448715"/>
                <a:gd name="connsiteY422" fmla="*/ 741694 h 776590"/>
                <a:gd name="connsiteX423" fmla="*/ 320621 w 448715"/>
                <a:gd name="connsiteY423" fmla="*/ 740414 h 776590"/>
                <a:gd name="connsiteX424" fmla="*/ 321791 w 448715"/>
                <a:gd name="connsiteY424" fmla="*/ 738660 h 776590"/>
                <a:gd name="connsiteX425" fmla="*/ 323419 w 448715"/>
                <a:gd name="connsiteY425" fmla="*/ 737143 h 776590"/>
                <a:gd name="connsiteX426" fmla="*/ 324809 w 448715"/>
                <a:gd name="connsiteY426" fmla="*/ 736447 h 776590"/>
                <a:gd name="connsiteX427" fmla="*/ 327718 w 448715"/>
                <a:gd name="connsiteY427" fmla="*/ 736795 h 776590"/>
                <a:gd name="connsiteX428" fmla="*/ 332380 w 448715"/>
                <a:gd name="connsiteY428" fmla="*/ 739687 h 776590"/>
                <a:gd name="connsiteX429" fmla="*/ 334972 w 448715"/>
                <a:gd name="connsiteY429" fmla="*/ 740872 h 776590"/>
                <a:gd name="connsiteX430" fmla="*/ 333091 w 448715"/>
                <a:gd name="connsiteY430" fmla="*/ 742153 h 776590"/>
                <a:gd name="connsiteX431" fmla="*/ 332048 w 448715"/>
                <a:gd name="connsiteY431" fmla="*/ 743670 h 776590"/>
                <a:gd name="connsiteX432" fmla="*/ 332506 w 448715"/>
                <a:gd name="connsiteY432" fmla="*/ 744840 h 776590"/>
                <a:gd name="connsiteX433" fmla="*/ 334972 w 448715"/>
                <a:gd name="connsiteY433" fmla="*/ 745187 h 776590"/>
                <a:gd name="connsiteX434" fmla="*/ 336710 w 448715"/>
                <a:gd name="connsiteY434" fmla="*/ 744840 h 776590"/>
                <a:gd name="connsiteX435" fmla="*/ 344865 w 448715"/>
                <a:gd name="connsiteY435" fmla="*/ 741347 h 776590"/>
                <a:gd name="connsiteX436" fmla="*/ 353162 w 448715"/>
                <a:gd name="connsiteY436" fmla="*/ 738186 h 776590"/>
                <a:gd name="connsiteX437" fmla="*/ 362503 w 448715"/>
                <a:gd name="connsiteY437" fmla="*/ 733997 h 776590"/>
                <a:gd name="connsiteX438" fmla="*/ 364715 w 448715"/>
                <a:gd name="connsiteY438" fmla="*/ 733507 h 776590"/>
                <a:gd name="connsiteX439" fmla="*/ 366470 w 448715"/>
                <a:gd name="connsiteY439" fmla="*/ 732923 h 776590"/>
                <a:gd name="connsiteX440" fmla="*/ 370421 w 448715"/>
                <a:gd name="connsiteY440" fmla="*/ 730378 h 776590"/>
                <a:gd name="connsiteX441" fmla="*/ 372175 w 448715"/>
                <a:gd name="connsiteY441" fmla="*/ 729556 h 776590"/>
                <a:gd name="connsiteX442" fmla="*/ 380583 w 448715"/>
                <a:gd name="connsiteY442" fmla="*/ 729099 h 776590"/>
                <a:gd name="connsiteX443" fmla="*/ 384660 w 448715"/>
                <a:gd name="connsiteY443" fmla="*/ 728277 h 776590"/>
                <a:gd name="connsiteX444" fmla="*/ 386778 w 448715"/>
                <a:gd name="connsiteY444" fmla="*/ 726048 h 776590"/>
                <a:gd name="connsiteX445" fmla="*/ 369962 w 448715"/>
                <a:gd name="connsiteY445" fmla="*/ 725463 h 776590"/>
                <a:gd name="connsiteX446" fmla="*/ 369852 w 448715"/>
                <a:gd name="connsiteY446" fmla="*/ 724420 h 776590"/>
                <a:gd name="connsiteX447" fmla="*/ 372064 w 448715"/>
                <a:gd name="connsiteY447" fmla="*/ 724183 h 776590"/>
                <a:gd name="connsiteX448" fmla="*/ 373945 w 448715"/>
                <a:gd name="connsiteY448" fmla="*/ 723488 h 776590"/>
                <a:gd name="connsiteX449" fmla="*/ 377090 w 448715"/>
                <a:gd name="connsiteY449" fmla="*/ 721623 h 776590"/>
                <a:gd name="connsiteX450" fmla="*/ 388295 w 448715"/>
                <a:gd name="connsiteY450" fmla="*/ 723599 h 776590"/>
                <a:gd name="connsiteX451" fmla="*/ 403452 w 448715"/>
                <a:gd name="connsiteY451" fmla="*/ 732797 h 776590"/>
                <a:gd name="connsiteX452" fmla="*/ 407640 w 448715"/>
                <a:gd name="connsiteY452" fmla="*/ 733033 h 776590"/>
                <a:gd name="connsiteX453" fmla="*/ 414183 w 448715"/>
                <a:gd name="connsiteY453" fmla="*/ 731643 h 776590"/>
                <a:gd name="connsiteX454" fmla="*/ 419999 w 448715"/>
                <a:gd name="connsiteY454" fmla="*/ 728609 h 776590"/>
                <a:gd name="connsiteX455" fmla="*/ 422101 w 448715"/>
                <a:gd name="connsiteY455" fmla="*/ 724404 h 776590"/>
                <a:gd name="connsiteX456" fmla="*/ 423144 w 448715"/>
                <a:gd name="connsiteY456" fmla="*/ 724294 h 776590"/>
                <a:gd name="connsiteX457" fmla="*/ 423729 w 448715"/>
                <a:gd name="connsiteY457" fmla="*/ 726032 h 776590"/>
                <a:gd name="connsiteX458" fmla="*/ 425736 w 448715"/>
                <a:gd name="connsiteY458" fmla="*/ 727328 h 776590"/>
                <a:gd name="connsiteX459" fmla="*/ 427016 w 448715"/>
                <a:gd name="connsiteY459" fmla="*/ 730473 h 776590"/>
                <a:gd name="connsiteX460" fmla="*/ 428296 w 448715"/>
                <a:gd name="connsiteY460" fmla="*/ 731168 h 776590"/>
                <a:gd name="connsiteX461" fmla="*/ 430034 w 448715"/>
                <a:gd name="connsiteY461" fmla="*/ 731279 h 776590"/>
                <a:gd name="connsiteX462" fmla="*/ 431662 w 448715"/>
                <a:gd name="connsiteY462" fmla="*/ 731042 h 776590"/>
                <a:gd name="connsiteX463" fmla="*/ 435392 w 448715"/>
                <a:gd name="connsiteY463" fmla="*/ 731627 h 776590"/>
                <a:gd name="connsiteX464" fmla="*/ 438095 w 448715"/>
                <a:gd name="connsiteY464" fmla="*/ 733018 h 776590"/>
                <a:gd name="connsiteX465" fmla="*/ 440544 w 448715"/>
                <a:gd name="connsiteY465" fmla="*/ 733745 h 776590"/>
                <a:gd name="connsiteX466" fmla="*/ 443452 w 448715"/>
                <a:gd name="connsiteY466" fmla="*/ 732101 h 776590"/>
                <a:gd name="connsiteX467" fmla="*/ 444274 w 448715"/>
                <a:gd name="connsiteY467" fmla="*/ 730931 h 776590"/>
                <a:gd name="connsiteX468" fmla="*/ 444732 w 448715"/>
                <a:gd name="connsiteY468" fmla="*/ 729762 h 776590"/>
                <a:gd name="connsiteX469" fmla="*/ 445428 w 448715"/>
                <a:gd name="connsiteY469" fmla="*/ 728829 h 776590"/>
                <a:gd name="connsiteX470" fmla="*/ 447166 w 448715"/>
                <a:gd name="connsiteY470" fmla="*/ 728245 h 776590"/>
                <a:gd name="connsiteX471" fmla="*/ 448446 w 448715"/>
                <a:gd name="connsiteY471" fmla="*/ 727312 h 776590"/>
                <a:gd name="connsiteX472" fmla="*/ 448446 w 448715"/>
                <a:gd name="connsiteY472" fmla="*/ 725558 h 776590"/>
                <a:gd name="connsiteX473" fmla="*/ 448099 w 448715"/>
                <a:gd name="connsiteY473" fmla="*/ 723819 h 776590"/>
                <a:gd name="connsiteX474" fmla="*/ 448557 w 448715"/>
                <a:gd name="connsiteY474" fmla="*/ 722887 h 776590"/>
                <a:gd name="connsiteX475" fmla="*/ 448715 w 448715"/>
                <a:gd name="connsiteY475" fmla="*/ 722824 h 776590"/>
                <a:gd name="connsiteX476" fmla="*/ 421769 w 448715"/>
                <a:gd name="connsiteY476" fmla="*/ 750339 h 776590"/>
                <a:gd name="connsiteX477" fmla="*/ 418624 w 448715"/>
                <a:gd name="connsiteY477" fmla="*/ 749296 h 776590"/>
                <a:gd name="connsiteX478" fmla="*/ 415479 w 448715"/>
                <a:gd name="connsiteY478" fmla="*/ 747669 h 776590"/>
                <a:gd name="connsiteX479" fmla="*/ 410911 w 448715"/>
                <a:gd name="connsiteY479" fmla="*/ 747321 h 776590"/>
                <a:gd name="connsiteX480" fmla="*/ 406486 w 448715"/>
                <a:gd name="connsiteY480" fmla="*/ 747906 h 776590"/>
                <a:gd name="connsiteX481" fmla="*/ 403230 w 448715"/>
                <a:gd name="connsiteY481" fmla="*/ 749296 h 776590"/>
                <a:gd name="connsiteX482" fmla="*/ 403230 w 448715"/>
                <a:gd name="connsiteY482" fmla="*/ 750228 h 776590"/>
                <a:gd name="connsiteX483" fmla="*/ 430761 w 448715"/>
                <a:gd name="connsiteY483" fmla="*/ 751745 h 776590"/>
                <a:gd name="connsiteX484" fmla="*/ 432042 w 448715"/>
                <a:gd name="connsiteY484" fmla="*/ 751050 h 776590"/>
                <a:gd name="connsiteX485" fmla="*/ 433085 w 448715"/>
                <a:gd name="connsiteY485" fmla="*/ 750355 h 776590"/>
                <a:gd name="connsiteX486" fmla="*/ 430050 w 448715"/>
                <a:gd name="connsiteY486" fmla="*/ 749533 h 776590"/>
                <a:gd name="connsiteX487" fmla="*/ 421769 w 448715"/>
                <a:gd name="connsiteY487" fmla="*/ 750339 h 776590"/>
                <a:gd name="connsiteX488" fmla="*/ 385498 w 448715"/>
                <a:gd name="connsiteY488" fmla="*/ 752662 h 776590"/>
                <a:gd name="connsiteX489" fmla="*/ 384802 w 448715"/>
                <a:gd name="connsiteY489" fmla="*/ 753389 h 776590"/>
                <a:gd name="connsiteX490" fmla="*/ 383870 w 448715"/>
                <a:gd name="connsiteY490" fmla="*/ 754906 h 776590"/>
                <a:gd name="connsiteX491" fmla="*/ 385040 w 448715"/>
                <a:gd name="connsiteY491" fmla="*/ 754448 h 776590"/>
                <a:gd name="connsiteX492" fmla="*/ 387157 w 448715"/>
                <a:gd name="connsiteY492" fmla="*/ 752567 h 776590"/>
                <a:gd name="connsiteX493" fmla="*/ 387047 w 448715"/>
                <a:gd name="connsiteY493" fmla="*/ 751999 h 776590"/>
                <a:gd name="connsiteX494" fmla="*/ 385498 w 448715"/>
                <a:gd name="connsiteY494" fmla="*/ 752662 h 77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Lst>
              <a:rect l="l" t="t" r="r" b="b"/>
              <a:pathLst>
                <a:path w="448715" h="776590">
                  <a:moveTo>
                    <a:pt x="361365" y="752330"/>
                  </a:moveTo>
                  <a:lnTo>
                    <a:pt x="360085" y="755144"/>
                  </a:lnTo>
                  <a:lnTo>
                    <a:pt x="356797" y="756423"/>
                  </a:lnTo>
                  <a:lnTo>
                    <a:pt x="349701" y="756771"/>
                  </a:lnTo>
                  <a:lnTo>
                    <a:pt x="349812" y="757815"/>
                  </a:lnTo>
                  <a:lnTo>
                    <a:pt x="354126" y="757230"/>
                  </a:lnTo>
                  <a:lnTo>
                    <a:pt x="356102" y="757688"/>
                  </a:lnTo>
                  <a:lnTo>
                    <a:pt x="357382" y="759189"/>
                  </a:lnTo>
                  <a:lnTo>
                    <a:pt x="358204" y="758036"/>
                  </a:lnTo>
                  <a:lnTo>
                    <a:pt x="359374" y="759079"/>
                  </a:lnTo>
                  <a:lnTo>
                    <a:pt x="358789" y="759806"/>
                  </a:lnTo>
                  <a:lnTo>
                    <a:pt x="358093" y="760739"/>
                  </a:lnTo>
                  <a:lnTo>
                    <a:pt x="357635" y="761323"/>
                  </a:lnTo>
                  <a:lnTo>
                    <a:pt x="358220" y="761781"/>
                  </a:lnTo>
                  <a:lnTo>
                    <a:pt x="358568" y="762129"/>
                  </a:lnTo>
                  <a:lnTo>
                    <a:pt x="359026" y="762240"/>
                  </a:lnTo>
                  <a:lnTo>
                    <a:pt x="359610" y="762240"/>
                  </a:lnTo>
                  <a:lnTo>
                    <a:pt x="361491" y="757340"/>
                  </a:lnTo>
                  <a:lnTo>
                    <a:pt x="361728" y="755586"/>
                  </a:lnTo>
                  <a:lnTo>
                    <a:pt x="361491" y="753959"/>
                  </a:lnTo>
                  <a:lnTo>
                    <a:pt x="361728" y="753500"/>
                  </a:lnTo>
                  <a:lnTo>
                    <a:pt x="362550" y="753042"/>
                  </a:lnTo>
                  <a:lnTo>
                    <a:pt x="362313" y="752220"/>
                  </a:lnTo>
                  <a:lnTo>
                    <a:pt x="361365" y="752330"/>
                  </a:lnTo>
                  <a:close/>
                  <a:moveTo>
                    <a:pt x="313304" y="774725"/>
                  </a:moveTo>
                  <a:lnTo>
                    <a:pt x="312609" y="776242"/>
                  </a:lnTo>
                  <a:lnTo>
                    <a:pt x="313778" y="776590"/>
                  </a:lnTo>
                  <a:lnTo>
                    <a:pt x="314473" y="775073"/>
                  </a:lnTo>
                  <a:lnTo>
                    <a:pt x="314126" y="774141"/>
                  </a:lnTo>
                  <a:lnTo>
                    <a:pt x="313304" y="774725"/>
                  </a:lnTo>
                  <a:close/>
                  <a:moveTo>
                    <a:pt x="375257" y="757815"/>
                  </a:moveTo>
                  <a:lnTo>
                    <a:pt x="375020" y="758399"/>
                  </a:lnTo>
                  <a:lnTo>
                    <a:pt x="378512" y="757578"/>
                  </a:lnTo>
                  <a:lnTo>
                    <a:pt x="380488" y="756756"/>
                  </a:lnTo>
                  <a:lnTo>
                    <a:pt x="378734" y="756866"/>
                  </a:lnTo>
                  <a:lnTo>
                    <a:pt x="375257" y="757815"/>
                  </a:lnTo>
                  <a:close/>
                  <a:moveTo>
                    <a:pt x="437984" y="751050"/>
                  </a:moveTo>
                  <a:lnTo>
                    <a:pt x="442551" y="751509"/>
                  </a:lnTo>
                  <a:lnTo>
                    <a:pt x="447324" y="751161"/>
                  </a:lnTo>
                  <a:lnTo>
                    <a:pt x="448146" y="749991"/>
                  </a:lnTo>
                  <a:lnTo>
                    <a:pt x="437763" y="749881"/>
                  </a:lnTo>
                  <a:lnTo>
                    <a:pt x="437984" y="751050"/>
                  </a:lnTo>
                  <a:close/>
                  <a:moveTo>
                    <a:pt x="448715" y="722824"/>
                  </a:moveTo>
                  <a:lnTo>
                    <a:pt x="444290" y="693665"/>
                  </a:lnTo>
                  <a:lnTo>
                    <a:pt x="441967" y="679094"/>
                  </a:lnTo>
                  <a:lnTo>
                    <a:pt x="439754" y="664522"/>
                  </a:lnTo>
                  <a:lnTo>
                    <a:pt x="437526" y="649951"/>
                  </a:lnTo>
                  <a:lnTo>
                    <a:pt x="435313" y="635347"/>
                  </a:lnTo>
                  <a:lnTo>
                    <a:pt x="432990" y="620776"/>
                  </a:lnTo>
                  <a:lnTo>
                    <a:pt x="430777" y="606204"/>
                  </a:lnTo>
                  <a:lnTo>
                    <a:pt x="426352" y="577030"/>
                  </a:lnTo>
                  <a:lnTo>
                    <a:pt x="424124" y="562458"/>
                  </a:lnTo>
                  <a:lnTo>
                    <a:pt x="421911" y="547887"/>
                  </a:lnTo>
                  <a:lnTo>
                    <a:pt x="419588" y="533315"/>
                  </a:lnTo>
                  <a:lnTo>
                    <a:pt x="417375" y="518727"/>
                  </a:lnTo>
                  <a:lnTo>
                    <a:pt x="415163" y="504156"/>
                  </a:lnTo>
                  <a:lnTo>
                    <a:pt x="412950" y="489584"/>
                  </a:lnTo>
                  <a:lnTo>
                    <a:pt x="412950" y="488194"/>
                  </a:lnTo>
                  <a:lnTo>
                    <a:pt x="412950" y="484338"/>
                  </a:lnTo>
                  <a:lnTo>
                    <a:pt x="413061" y="477921"/>
                  </a:lnTo>
                  <a:lnTo>
                    <a:pt x="413061" y="469402"/>
                  </a:lnTo>
                  <a:lnTo>
                    <a:pt x="413171" y="458782"/>
                  </a:lnTo>
                  <a:lnTo>
                    <a:pt x="413282" y="446296"/>
                  </a:lnTo>
                  <a:lnTo>
                    <a:pt x="413392" y="432072"/>
                  </a:lnTo>
                  <a:lnTo>
                    <a:pt x="413503" y="416331"/>
                  </a:lnTo>
                  <a:lnTo>
                    <a:pt x="413614" y="399184"/>
                  </a:lnTo>
                  <a:lnTo>
                    <a:pt x="413724" y="380756"/>
                  </a:lnTo>
                  <a:lnTo>
                    <a:pt x="413835" y="361507"/>
                  </a:lnTo>
                  <a:lnTo>
                    <a:pt x="413946" y="341214"/>
                  </a:lnTo>
                  <a:lnTo>
                    <a:pt x="413946" y="320337"/>
                  </a:lnTo>
                  <a:lnTo>
                    <a:pt x="414183" y="298874"/>
                  </a:lnTo>
                  <a:lnTo>
                    <a:pt x="414183" y="277049"/>
                  </a:lnTo>
                  <a:lnTo>
                    <a:pt x="414420" y="233208"/>
                  </a:lnTo>
                  <a:lnTo>
                    <a:pt x="414530" y="211524"/>
                  </a:lnTo>
                  <a:lnTo>
                    <a:pt x="414530" y="190062"/>
                  </a:lnTo>
                  <a:lnTo>
                    <a:pt x="414641" y="169169"/>
                  </a:lnTo>
                  <a:lnTo>
                    <a:pt x="414641" y="148987"/>
                  </a:lnTo>
                  <a:lnTo>
                    <a:pt x="414752" y="129627"/>
                  </a:lnTo>
                  <a:lnTo>
                    <a:pt x="414752" y="111309"/>
                  </a:lnTo>
                  <a:lnTo>
                    <a:pt x="414862" y="94177"/>
                  </a:lnTo>
                  <a:lnTo>
                    <a:pt x="414862" y="78420"/>
                  </a:lnTo>
                  <a:lnTo>
                    <a:pt x="414862" y="64196"/>
                  </a:lnTo>
                  <a:lnTo>
                    <a:pt x="414862" y="51711"/>
                  </a:lnTo>
                  <a:lnTo>
                    <a:pt x="414862" y="41107"/>
                  </a:lnTo>
                  <a:lnTo>
                    <a:pt x="414862" y="26251"/>
                  </a:lnTo>
                  <a:lnTo>
                    <a:pt x="414862" y="22300"/>
                  </a:lnTo>
                  <a:lnTo>
                    <a:pt x="414862" y="15283"/>
                  </a:lnTo>
                  <a:lnTo>
                    <a:pt x="414862" y="12722"/>
                  </a:lnTo>
                  <a:lnTo>
                    <a:pt x="412539" y="12722"/>
                  </a:lnTo>
                  <a:lnTo>
                    <a:pt x="408098" y="10273"/>
                  </a:lnTo>
                  <a:lnTo>
                    <a:pt x="404605" y="6069"/>
                  </a:lnTo>
                  <a:lnTo>
                    <a:pt x="401571" y="0"/>
                  </a:lnTo>
                  <a:lnTo>
                    <a:pt x="400401" y="110"/>
                  </a:lnTo>
                  <a:lnTo>
                    <a:pt x="395723" y="569"/>
                  </a:lnTo>
                  <a:lnTo>
                    <a:pt x="379161" y="2323"/>
                  </a:lnTo>
                  <a:lnTo>
                    <a:pt x="362487" y="4078"/>
                  </a:lnTo>
                  <a:lnTo>
                    <a:pt x="345798" y="5832"/>
                  </a:lnTo>
                  <a:lnTo>
                    <a:pt x="329014" y="7586"/>
                  </a:lnTo>
                  <a:lnTo>
                    <a:pt x="312340" y="9214"/>
                  </a:lnTo>
                  <a:lnTo>
                    <a:pt x="295666" y="10842"/>
                  </a:lnTo>
                  <a:lnTo>
                    <a:pt x="278977" y="12469"/>
                  </a:lnTo>
                  <a:lnTo>
                    <a:pt x="262303" y="14097"/>
                  </a:lnTo>
                  <a:lnTo>
                    <a:pt x="245630" y="15614"/>
                  </a:lnTo>
                  <a:lnTo>
                    <a:pt x="228941" y="17258"/>
                  </a:lnTo>
                  <a:lnTo>
                    <a:pt x="212267" y="18775"/>
                  </a:lnTo>
                  <a:lnTo>
                    <a:pt x="195483" y="20292"/>
                  </a:lnTo>
                  <a:lnTo>
                    <a:pt x="178810" y="21810"/>
                  </a:lnTo>
                  <a:lnTo>
                    <a:pt x="162120" y="23327"/>
                  </a:lnTo>
                  <a:lnTo>
                    <a:pt x="145447" y="24844"/>
                  </a:lnTo>
                  <a:lnTo>
                    <a:pt x="128663" y="26235"/>
                  </a:lnTo>
                  <a:lnTo>
                    <a:pt x="129137" y="26931"/>
                  </a:lnTo>
                  <a:lnTo>
                    <a:pt x="133562" y="31372"/>
                  </a:lnTo>
                  <a:lnTo>
                    <a:pt x="133910" y="37899"/>
                  </a:lnTo>
                  <a:lnTo>
                    <a:pt x="130069" y="43620"/>
                  </a:lnTo>
                  <a:lnTo>
                    <a:pt x="124348" y="48060"/>
                  </a:lnTo>
                  <a:lnTo>
                    <a:pt x="110472" y="54935"/>
                  </a:lnTo>
                  <a:lnTo>
                    <a:pt x="109192" y="57148"/>
                  </a:lnTo>
                  <a:lnTo>
                    <a:pt x="110014" y="59708"/>
                  </a:lnTo>
                  <a:lnTo>
                    <a:pt x="111784" y="62742"/>
                  </a:lnTo>
                  <a:lnTo>
                    <a:pt x="112605" y="65540"/>
                  </a:lnTo>
                  <a:lnTo>
                    <a:pt x="110946" y="67769"/>
                  </a:lnTo>
                  <a:lnTo>
                    <a:pt x="109903" y="69286"/>
                  </a:lnTo>
                  <a:lnTo>
                    <a:pt x="107232" y="70329"/>
                  </a:lnTo>
                  <a:lnTo>
                    <a:pt x="104324" y="70439"/>
                  </a:lnTo>
                  <a:lnTo>
                    <a:pt x="101764" y="69049"/>
                  </a:lnTo>
                  <a:lnTo>
                    <a:pt x="100136" y="69744"/>
                  </a:lnTo>
                  <a:lnTo>
                    <a:pt x="98619" y="73015"/>
                  </a:lnTo>
                  <a:lnTo>
                    <a:pt x="96849" y="78721"/>
                  </a:lnTo>
                  <a:lnTo>
                    <a:pt x="96264" y="85375"/>
                  </a:lnTo>
                  <a:lnTo>
                    <a:pt x="99551" y="95995"/>
                  </a:lnTo>
                  <a:lnTo>
                    <a:pt x="99314" y="109286"/>
                  </a:lnTo>
                  <a:lnTo>
                    <a:pt x="99773" y="114770"/>
                  </a:lnTo>
                  <a:lnTo>
                    <a:pt x="99188" y="119322"/>
                  </a:lnTo>
                  <a:lnTo>
                    <a:pt x="95316" y="124206"/>
                  </a:lnTo>
                  <a:lnTo>
                    <a:pt x="90780" y="127240"/>
                  </a:lnTo>
                  <a:lnTo>
                    <a:pt x="87983" y="128630"/>
                  </a:lnTo>
                  <a:lnTo>
                    <a:pt x="82609" y="129674"/>
                  </a:lnTo>
                  <a:lnTo>
                    <a:pt x="81092" y="129674"/>
                  </a:lnTo>
                  <a:lnTo>
                    <a:pt x="80049" y="129215"/>
                  </a:lnTo>
                  <a:lnTo>
                    <a:pt x="78310" y="128046"/>
                  </a:lnTo>
                  <a:lnTo>
                    <a:pt x="77852" y="128978"/>
                  </a:lnTo>
                  <a:lnTo>
                    <a:pt x="77852" y="130369"/>
                  </a:lnTo>
                  <a:lnTo>
                    <a:pt x="78548" y="132598"/>
                  </a:lnTo>
                  <a:lnTo>
                    <a:pt x="79938" y="135395"/>
                  </a:lnTo>
                  <a:lnTo>
                    <a:pt x="80286" y="137371"/>
                  </a:lnTo>
                  <a:lnTo>
                    <a:pt x="79938" y="138666"/>
                  </a:lnTo>
                  <a:lnTo>
                    <a:pt x="78421" y="141701"/>
                  </a:lnTo>
                  <a:lnTo>
                    <a:pt x="78073" y="143329"/>
                  </a:lnTo>
                  <a:lnTo>
                    <a:pt x="77615" y="144040"/>
                  </a:lnTo>
                  <a:lnTo>
                    <a:pt x="76335" y="143929"/>
                  </a:lnTo>
                  <a:lnTo>
                    <a:pt x="74122" y="143107"/>
                  </a:lnTo>
                  <a:lnTo>
                    <a:pt x="72352" y="143344"/>
                  </a:lnTo>
                  <a:lnTo>
                    <a:pt x="71530" y="143692"/>
                  </a:lnTo>
                  <a:lnTo>
                    <a:pt x="71072" y="144641"/>
                  </a:lnTo>
                  <a:lnTo>
                    <a:pt x="66995" y="156526"/>
                  </a:lnTo>
                  <a:lnTo>
                    <a:pt x="65477" y="157932"/>
                  </a:lnTo>
                  <a:lnTo>
                    <a:pt x="63502" y="158865"/>
                  </a:lnTo>
                  <a:lnTo>
                    <a:pt x="57306" y="163400"/>
                  </a:lnTo>
                  <a:lnTo>
                    <a:pt x="55789" y="165155"/>
                  </a:lnTo>
                  <a:lnTo>
                    <a:pt x="56248" y="169580"/>
                  </a:lnTo>
                  <a:lnTo>
                    <a:pt x="66046" y="173436"/>
                  </a:lnTo>
                  <a:lnTo>
                    <a:pt x="66868" y="179378"/>
                  </a:lnTo>
                  <a:lnTo>
                    <a:pt x="65351" y="182302"/>
                  </a:lnTo>
                  <a:lnTo>
                    <a:pt x="63375" y="183708"/>
                  </a:lnTo>
                  <a:lnTo>
                    <a:pt x="60815" y="184293"/>
                  </a:lnTo>
                  <a:lnTo>
                    <a:pt x="57765" y="184530"/>
                  </a:lnTo>
                  <a:lnTo>
                    <a:pt x="54857" y="185226"/>
                  </a:lnTo>
                  <a:lnTo>
                    <a:pt x="47871" y="189540"/>
                  </a:lnTo>
                  <a:lnTo>
                    <a:pt x="41091" y="191642"/>
                  </a:lnTo>
                  <a:lnTo>
                    <a:pt x="40048" y="192812"/>
                  </a:lnTo>
                  <a:lnTo>
                    <a:pt x="40743" y="195025"/>
                  </a:lnTo>
                  <a:lnTo>
                    <a:pt x="42134" y="195973"/>
                  </a:lnTo>
                  <a:lnTo>
                    <a:pt x="43888" y="196557"/>
                  </a:lnTo>
                  <a:lnTo>
                    <a:pt x="45754" y="197379"/>
                  </a:lnTo>
                  <a:lnTo>
                    <a:pt x="48219" y="201568"/>
                  </a:lnTo>
                  <a:lnTo>
                    <a:pt x="46702" y="205408"/>
                  </a:lnTo>
                  <a:lnTo>
                    <a:pt x="44473" y="209153"/>
                  </a:lnTo>
                  <a:lnTo>
                    <a:pt x="45754" y="214511"/>
                  </a:lnTo>
                  <a:lnTo>
                    <a:pt x="47413" y="216850"/>
                  </a:lnTo>
                  <a:lnTo>
                    <a:pt x="48456" y="219758"/>
                  </a:lnTo>
                  <a:lnTo>
                    <a:pt x="47065" y="223267"/>
                  </a:lnTo>
                  <a:lnTo>
                    <a:pt x="45754" y="223851"/>
                  </a:lnTo>
                  <a:lnTo>
                    <a:pt x="42261" y="224310"/>
                  </a:lnTo>
                  <a:lnTo>
                    <a:pt x="40870" y="224768"/>
                  </a:lnTo>
                  <a:lnTo>
                    <a:pt x="39590" y="225811"/>
                  </a:lnTo>
                  <a:lnTo>
                    <a:pt x="37140" y="228846"/>
                  </a:lnTo>
                  <a:lnTo>
                    <a:pt x="36318" y="229430"/>
                  </a:lnTo>
                  <a:lnTo>
                    <a:pt x="35275" y="230600"/>
                  </a:lnTo>
                  <a:lnTo>
                    <a:pt x="30708" y="237933"/>
                  </a:lnTo>
                  <a:lnTo>
                    <a:pt x="28384" y="239814"/>
                  </a:lnTo>
                  <a:lnTo>
                    <a:pt x="26520" y="241094"/>
                  </a:lnTo>
                  <a:lnTo>
                    <a:pt x="26283" y="242627"/>
                  </a:lnTo>
                  <a:lnTo>
                    <a:pt x="29080" y="245077"/>
                  </a:lnTo>
                  <a:lnTo>
                    <a:pt x="34691" y="247289"/>
                  </a:lnTo>
                  <a:lnTo>
                    <a:pt x="36903" y="249170"/>
                  </a:lnTo>
                  <a:lnTo>
                    <a:pt x="37725" y="253121"/>
                  </a:lnTo>
                  <a:lnTo>
                    <a:pt x="36792" y="256393"/>
                  </a:lnTo>
                  <a:lnTo>
                    <a:pt x="34691" y="258131"/>
                  </a:lnTo>
                  <a:lnTo>
                    <a:pt x="31877" y="258953"/>
                  </a:lnTo>
                  <a:lnTo>
                    <a:pt x="28732" y="259190"/>
                  </a:lnTo>
                  <a:lnTo>
                    <a:pt x="26757" y="260470"/>
                  </a:lnTo>
                  <a:lnTo>
                    <a:pt x="27579" y="263046"/>
                  </a:lnTo>
                  <a:lnTo>
                    <a:pt x="29791" y="265496"/>
                  </a:lnTo>
                  <a:lnTo>
                    <a:pt x="32004" y="266429"/>
                  </a:lnTo>
                  <a:lnTo>
                    <a:pt x="34469" y="267139"/>
                  </a:lnTo>
                  <a:lnTo>
                    <a:pt x="37267" y="269115"/>
                  </a:lnTo>
                  <a:lnTo>
                    <a:pt x="42040" y="273303"/>
                  </a:lnTo>
                  <a:lnTo>
                    <a:pt x="42387" y="276116"/>
                  </a:lnTo>
                  <a:lnTo>
                    <a:pt x="42846" y="280557"/>
                  </a:lnTo>
                  <a:lnTo>
                    <a:pt x="42846" y="285219"/>
                  </a:lnTo>
                  <a:lnTo>
                    <a:pt x="42387" y="288254"/>
                  </a:lnTo>
                  <a:lnTo>
                    <a:pt x="37962" y="295129"/>
                  </a:lnTo>
                  <a:lnTo>
                    <a:pt x="36792" y="298621"/>
                  </a:lnTo>
                  <a:lnTo>
                    <a:pt x="38894" y="301545"/>
                  </a:lnTo>
                  <a:lnTo>
                    <a:pt x="40412" y="301656"/>
                  </a:lnTo>
                  <a:lnTo>
                    <a:pt x="44489" y="302825"/>
                  </a:lnTo>
                  <a:lnTo>
                    <a:pt x="46370" y="304106"/>
                  </a:lnTo>
                  <a:lnTo>
                    <a:pt x="47302" y="305971"/>
                  </a:lnTo>
                  <a:lnTo>
                    <a:pt x="47998" y="313794"/>
                  </a:lnTo>
                  <a:lnTo>
                    <a:pt x="49863" y="318914"/>
                  </a:lnTo>
                  <a:lnTo>
                    <a:pt x="50447" y="321490"/>
                  </a:lnTo>
                  <a:lnTo>
                    <a:pt x="49863" y="324398"/>
                  </a:lnTo>
                  <a:lnTo>
                    <a:pt x="48235" y="325568"/>
                  </a:lnTo>
                  <a:lnTo>
                    <a:pt x="45532" y="326500"/>
                  </a:lnTo>
                  <a:lnTo>
                    <a:pt x="43082" y="327891"/>
                  </a:lnTo>
                  <a:lnTo>
                    <a:pt x="42150" y="329866"/>
                  </a:lnTo>
                  <a:lnTo>
                    <a:pt x="42735" y="346208"/>
                  </a:lnTo>
                  <a:lnTo>
                    <a:pt x="42846" y="351455"/>
                  </a:lnTo>
                  <a:lnTo>
                    <a:pt x="43778" y="352846"/>
                  </a:lnTo>
                  <a:lnTo>
                    <a:pt x="45643" y="353889"/>
                  </a:lnTo>
                  <a:lnTo>
                    <a:pt x="47871" y="354474"/>
                  </a:lnTo>
                  <a:lnTo>
                    <a:pt x="49973" y="354584"/>
                  </a:lnTo>
                  <a:lnTo>
                    <a:pt x="51727" y="355043"/>
                  </a:lnTo>
                  <a:lnTo>
                    <a:pt x="53466" y="356560"/>
                  </a:lnTo>
                  <a:lnTo>
                    <a:pt x="56263" y="359484"/>
                  </a:lnTo>
                  <a:lnTo>
                    <a:pt x="55220" y="362281"/>
                  </a:lnTo>
                  <a:lnTo>
                    <a:pt x="53593" y="365205"/>
                  </a:lnTo>
                  <a:lnTo>
                    <a:pt x="51727" y="367528"/>
                  </a:lnTo>
                  <a:lnTo>
                    <a:pt x="50210" y="368571"/>
                  </a:lnTo>
                  <a:lnTo>
                    <a:pt x="49041" y="370325"/>
                  </a:lnTo>
                  <a:lnTo>
                    <a:pt x="47524" y="378038"/>
                  </a:lnTo>
                  <a:lnTo>
                    <a:pt x="47065" y="384344"/>
                  </a:lnTo>
                  <a:lnTo>
                    <a:pt x="47524" y="386556"/>
                  </a:lnTo>
                  <a:lnTo>
                    <a:pt x="49262" y="387710"/>
                  </a:lnTo>
                  <a:lnTo>
                    <a:pt x="55900" y="388310"/>
                  </a:lnTo>
                  <a:lnTo>
                    <a:pt x="58350" y="390065"/>
                  </a:lnTo>
                  <a:lnTo>
                    <a:pt x="59171" y="392752"/>
                  </a:lnTo>
                  <a:lnTo>
                    <a:pt x="57306" y="396244"/>
                  </a:lnTo>
                  <a:lnTo>
                    <a:pt x="54983" y="397066"/>
                  </a:lnTo>
                  <a:lnTo>
                    <a:pt x="51380" y="397525"/>
                  </a:lnTo>
                  <a:lnTo>
                    <a:pt x="48124" y="398457"/>
                  </a:lnTo>
                  <a:lnTo>
                    <a:pt x="46844" y="400780"/>
                  </a:lnTo>
                  <a:lnTo>
                    <a:pt x="47429" y="404178"/>
                  </a:lnTo>
                  <a:lnTo>
                    <a:pt x="48361" y="407087"/>
                  </a:lnTo>
                  <a:lnTo>
                    <a:pt x="49641" y="409536"/>
                  </a:lnTo>
                  <a:lnTo>
                    <a:pt x="51380" y="411638"/>
                  </a:lnTo>
                  <a:lnTo>
                    <a:pt x="52771" y="412681"/>
                  </a:lnTo>
                  <a:lnTo>
                    <a:pt x="56153" y="414419"/>
                  </a:lnTo>
                  <a:lnTo>
                    <a:pt x="57196" y="415589"/>
                  </a:lnTo>
                  <a:lnTo>
                    <a:pt x="57654" y="417343"/>
                  </a:lnTo>
                  <a:lnTo>
                    <a:pt x="57417" y="419319"/>
                  </a:lnTo>
                  <a:lnTo>
                    <a:pt x="56959" y="421057"/>
                  </a:lnTo>
                  <a:lnTo>
                    <a:pt x="56722" y="422590"/>
                  </a:lnTo>
                  <a:lnTo>
                    <a:pt x="57069" y="429006"/>
                  </a:lnTo>
                  <a:lnTo>
                    <a:pt x="57654" y="431567"/>
                  </a:lnTo>
                  <a:lnTo>
                    <a:pt x="59424" y="433653"/>
                  </a:lnTo>
                  <a:lnTo>
                    <a:pt x="64086" y="436008"/>
                  </a:lnTo>
                  <a:lnTo>
                    <a:pt x="68275" y="437399"/>
                  </a:lnTo>
                  <a:lnTo>
                    <a:pt x="71530" y="440069"/>
                  </a:lnTo>
                  <a:lnTo>
                    <a:pt x="73190" y="446154"/>
                  </a:lnTo>
                  <a:lnTo>
                    <a:pt x="74233" y="447198"/>
                  </a:lnTo>
                  <a:lnTo>
                    <a:pt x="76445" y="447893"/>
                  </a:lnTo>
                  <a:lnTo>
                    <a:pt x="81108" y="448240"/>
                  </a:lnTo>
                  <a:lnTo>
                    <a:pt x="84253" y="449189"/>
                  </a:lnTo>
                  <a:lnTo>
                    <a:pt x="85296" y="451512"/>
                  </a:lnTo>
                  <a:lnTo>
                    <a:pt x="85059" y="453725"/>
                  </a:lnTo>
                  <a:lnTo>
                    <a:pt x="84016" y="454310"/>
                  </a:lnTo>
                  <a:lnTo>
                    <a:pt x="84126" y="455479"/>
                  </a:lnTo>
                  <a:lnTo>
                    <a:pt x="78658" y="461895"/>
                  </a:lnTo>
                  <a:lnTo>
                    <a:pt x="75276" y="472263"/>
                  </a:lnTo>
                  <a:lnTo>
                    <a:pt x="71293" y="480560"/>
                  </a:lnTo>
                  <a:lnTo>
                    <a:pt x="64197" y="480797"/>
                  </a:lnTo>
                  <a:lnTo>
                    <a:pt x="63028" y="482204"/>
                  </a:lnTo>
                  <a:lnTo>
                    <a:pt x="62680" y="483831"/>
                  </a:lnTo>
                  <a:lnTo>
                    <a:pt x="62790" y="485333"/>
                  </a:lnTo>
                  <a:lnTo>
                    <a:pt x="62901" y="486392"/>
                  </a:lnTo>
                  <a:lnTo>
                    <a:pt x="67326" y="490706"/>
                  </a:lnTo>
                  <a:lnTo>
                    <a:pt x="67674" y="496428"/>
                  </a:lnTo>
                  <a:lnTo>
                    <a:pt x="65224" y="502023"/>
                  </a:lnTo>
                  <a:lnTo>
                    <a:pt x="60689" y="505974"/>
                  </a:lnTo>
                  <a:lnTo>
                    <a:pt x="56706" y="507617"/>
                  </a:lnTo>
                  <a:lnTo>
                    <a:pt x="55426" y="508550"/>
                  </a:lnTo>
                  <a:lnTo>
                    <a:pt x="54493" y="509940"/>
                  </a:lnTo>
                  <a:lnTo>
                    <a:pt x="53450" y="513322"/>
                  </a:lnTo>
                  <a:lnTo>
                    <a:pt x="52755" y="514713"/>
                  </a:lnTo>
                  <a:lnTo>
                    <a:pt x="47160" y="522300"/>
                  </a:lnTo>
                  <a:lnTo>
                    <a:pt x="44805" y="524496"/>
                  </a:lnTo>
                  <a:lnTo>
                    <a:pt x="42245" y="525666"/>
                  </a:lnTo>
                  <a:lnTo>
                    <a:pt x="36777" y="527309"/>
                  </a:lnTo>
                  <a:lnTo>
                    <a:pt x="34564" y="529048"/>
                  </a:lnTo>
                  <a:lnTo>
                    <a:pt x="32794" y="531845"/>
                  </a:lnTo>
                  <a:lnTo>
                    <a:pt x="31751" y="534769"/>
                  </a:lnTo>
                  <a:lnTo>
                    <a:pt x="30471" y="540711"/>
                  </a:lnTo>
                  <a:lnTo>
                    <a:pt x="26978" y="548519"/>
                  </a:lnTo>
                  <a:lnTo>
                    <a:pt x="26630" y="551189"/>
                  </a:lnTo>
                  <a:lnTo>
                    <a:pt x="26741" y="554350"/>
                  </a:lnTo>
                  <a:lnTo>
                    <a:pt x="25224" y="568116"/>
                  </a:lnTo>
                  <a:lnTo>
                    <a:pt x="25461" y="571846"/>
                  </a:lnTo>
                  <a:lnTo>
                    <a:pt x="24876" y="573600"/>
                  </a:lnTo>
                  <a:lnTo>
                    <a:pt x="24876" y="574643"/>
                  </a:lnTo>
                  <a:lnTo>
                    <a:pt x="16010" y="582103"/>
                  </a:lnTo>
                  <a:lnTo>
                    <a:pt x="13213" y="587002"/>
                  </a:lnTo>
                  <a:lnTo>
                    <a:pt x="14382" y="593766"/>
                  </a:lnTo>
                  <a:lnTo>
                    <a:pt x="15077" y="594809"/>
                  </a:lnTo>
                  <a:lnTo>
                    <a:pt x="16468" y="596548"/>
                  </a:lnTo>
                  <a:lnTo>
                    <a:pt x="18444" y="599709"/>
                  </a:lnTo>
                  <a:lnTo>
                    <a:pt x="18791" y="600641"/>
                  </a:lnTo>
                  <a:lnTo>
                    <a:pt x="18791" y="603675"/>
                  </a:lnTo>
                  <a:lnTo>
                    <a:pt x="18554" y="605082"/>
                  </a:lnTo>
                  <a:lnTo>
                    <a:pt x="17385" y="606599"/>
                  </a:lnTo>
                  <a:lnTo>
                    <a:pt x="16452" y="616857"/>
                  </a:lnTo>
                  <a:lnTo>
                    <a:pt x="15757" y="619433"/>
                  </a:lnTo>
                  <a:lnTo>
                    <a:pt x="14240" y="621297"/>
                  </a:lnTo>
                  <a:lnTo>
                    <a:pt x="11442" y="622103"/>
                  </a:lnTo>
                  <a:lnTo>
                    <a:pt x="5010" y="622340"/>
                  </a:lnTo>
                  <a:lnTo>
                    <a:pt x="1976" y="622815"/>
                  </a:lnTo>
                  <a:lnTo>
                    <a:pt x="0" y="624111"/>
                  </a:lnTo>
                  <a:lnTo>
                    <a:pt x="0" y="626560"/>
                  </a:lnTo>
                  <a:lnTo>
                    <a:pt x="1628" y="629705"/>
                  </a:lnTo>
                  <a:lnTo>
                    <a:pt x="3951" y="632155"/>
                  </a:lnTo>
                  <a:lnTo>
                    <a:pt x="5816" y="633198"/>
                  </a:lnTo>
                  <a:lnTo>
                    <a:pt x="6638" y="634020"/>
                  </a:lnTo>
                  <a:lnTo>
                    <a:pt x="6527" y="635758"/>
                  </a:lnTo>
                  <a:lnTo>
                    <a:pt x="6053" y="637513"/>
                  </a:lnTo>
                  <a:lnTo>
                    <a:pt x="5706" y="638097"/>
                  </a:lnTo>
                  <a:lnTo>
                    <a:pt x="5468" y="639852"/>
                  </a:lnTo>
                  <a:lnTo>
                    <a:pt x="4299" y="642649"/>
                  </a:lnTo>
                  <a:lnTo>
                    <a:pt x="4299" y="644182"/>
                  </a:lnTo>
                  <a:lnTo>
                    <a:pt x="6164" y="648481"/>
                  </a:lnTo>
                  <a:lnTo>
                    <a:pt x="10605" y="653159"/>
                  </a:lnTo>
                  <a:lnTo>
                    <a:pt x="11774" y="657126"/>
                  </a:lnTo>
                  <a:lnTo>
                    <a:pt x="1976" y="666687"/>
                  </a:lnTo>
                  <a:lnTo>
                    <a:pt x="2797" y="666577"/>
                  </a:lnTo>
                  <a:lnTo>
                    <a:pt x="8993" y="666118"/>
                  </a:lnTo>
                  <a:lnTo>
                    <a:pt x="11664" y="665882"/>
                  </a:lnTo>
                  <a:lnTo>
                    <a:pt x="19344" y="665297"/>
                  </a:lnTo>
                  <a:lnTo>
                    <a:pt x="31135" y="664475"/>
                  </a:lnTo>
                  <a:lnTo>
                    <a:pt x="46544" y="663194"/>
                  </a:lnTo>
                  <a:lnTo>
                    <a:pt x="64734" y="661772"/>
                  </a:lnTo>
                  <a:lnTo>
                    <a:pt x="85011" y="660160"/>
                  </a:lnTo>
                  <a:lnTo>
                    <a:pt x="106710" y="658422"/>
                  </a:lnTo>
                  <a:lnTo>
                    <a:pt x="129105" y="656556"/>
                  </a:lnTo>
                  <a:lnTo>
                    <a:pt x="151500" y="654676"/>
                  </a:lnTo>
                  <a:lnTo>
                    <a:pt x="173183" y="652700"/>
                  </a:lnTo>
                  <a:lnTo>
                    <a:pt x="193492" y="650962"/>
                  </a:lnTo>
                  <a:lnTo>
                    <a:pt x="211683" y="649334"/>
                  </a:lnTo>
                  <a:lnTo>
                    <a:pt x="226965" y="647927"/>
                  </a:lnTo>
                  <a:lnTo>
                    <a:pt x="238866" y="646885"/>
                  </a:lnTo>
                  <a:lnTo>
                    <a:pt x="246452" y="646189"/>
                  </a:lnTo>
                  <a:lnTo>
                    <a:pt x="249123" y="645952"/>
                  </a:lnTo>
                  <a:lnTo>
                    <a:pt x="254939" y="645493"/>
                  </a:lnTo>
                  <a:lnTo>
                    <a:pt x="259964" y="644909"/>
                  </a:lnTo>
                  <a:lnTo>
                    <a:pt x="260549" y="647232"/>
                  </a:lnTo>
                  <a:lnTo>
                    <a:pt x="260202" y="652827"/>
                  </a:lnTo>
                  <a:lnTo>
                    <a:pt x="258922" y="658548"/>
                  </a:lnTo>
                  <a:lnTo>
                    <a:pt x="256361" y="664617"/>
                  </a:lnTo>
                  <a:lnTo>
                    <a:pt x="255050" y="673831"/>
                  </a:lnTo>
                  <a:lnTo>
                    <a:pt x="252141" y="678145"/>
                  </a:lnTo>
                  <a:lnTo>
                    <a:pt x="251209" y="680927"/>
                  </a:lnTo>
                  <a:lnTo>
                    <a:pt x="252252" y="683867"/>
                  </a:lnTo>
                  <a:lnTo>
                    <a:pt x="250277" y="689698"/>
                  </a:lnTo>
                  <a:lnTo>
                    <a:pt x="249581" y="693191"/>
                  </a:lnTo>
                  <a:lnTo>
                    <a:pt x="249692" y="696004"/>
                  </a:lnTo>
                  <a:lnTo>
                    <a:pt x="251209" y="698217"/>
                  </a:lnTo>
                  <a:lnTo>
                    <a:pt x="253422" y="700413"/>
                  </a:lnTo>
                  <a:lnTo>
                    <a:pt x="254812" y="703005"/>
                  </a:lnTo>
                  <a:lnTo>
                    <a:pt x="253422" y="706388"/>
                  </a:lnTo>
                  <a:lnTo>
                    <a:pt x="257641" y="713610"/>
                  </a:lnTo>
                  <a:lnTo>
                    <a:pt x="259854" y="715617"/>
                  </a:lnTo>
                  <a:lnTo>
                    <a:pt x="264390" y="716897"/>
                  </a:lnTo>
                  <a:lnTo>
                    <a:pt x="266713" y="718288"/>
                  </a:lnTo>
                  <a:lnTo>
                    <a:pt x="268942" y="722951"/>
                  </a:lnTo>
                  <a:lnTo>
                    <a:pt x="273019" y="725273"/>
                  </a:lnTo>
                  <a:lnTo>
                    <a:pt x="275579" y="729241"/>
                  </a:lnTo>
                  <a:lnTo>
                    <a:pt x="276038" y="730284"/>
                  </a:lnTo>
                  <a:lnTo>
                    <a:pt x="276275" y="731563"/>
                  </a:lnTo>
                  <a:lnTo>
                    <a:pt x="276385" y="734377"/>
                  </a:lnTo>
                  <a:lnTo>
                    <a:pt x="276622" y="735657"/>
                  </a:lnTo>
                  <a:lnTo>
                    <a:pt x="277792" y="738107"/>
                  </a:lnTo>
                  <a:lnTo>
                    <a:pt x="282122" y="743828"/>
                  </a:lnTo>
                  <a:lnTo>
                    <a:pt x="283055" y="746372"/>
                  </a:lnTo>
                  <a:lnTo>
                    <a:pt x="283402" y="752789"/>
                  </a:lnTo>
                  <a:lnTo>
                    <a:pt x="286437" y="757120"/>
                  </a:lnTo>
                  <a:lnTo>
                    <a:pt x="291320" y="766333"/>
                  </a:lnTo>
                  <a:lnTo>
                    <a:pt x="294718" y="769589"/>
                  </a:lnTo>
                  <a:lnTo>
                    <a:pt x="295651" y="767851"/>
                  </a:lnTo>
                  <a:lnTo>
                    <a:pt x="297279" y="767155"/>
                  </a:lnTo>
                  <a:lnTo>
                    <a:pt x="299017" y="767503"/>
                  </a:lnTo>
                  <a:lnTo>
                    <a:pt x="300060" y="768435"/>
                  </a:lnTo>
                  <a:lnTo>
                    <a:pt x="300297" y="767976"/>
                  </a:lnTo>
                  <a:lnTo>
                    <a:pt x="301230" y="767976"/>
                  </a:lnTo>
                  <a:lnTo>
                    <a:pt x="302747" y="768798"/>
                  </a:lnTo>
                  <a:lnTo>
                    <a:pt x="304722" y="768688"/>
                  </a:lnTo>
                  <a:lnTo>
                    <a:pt x="306587" y="767756"/>
                  </a:lnTo>
                  <a:lnTo>
                    <a:pt x="307662" y="766128"/>
                  </a:lnTo>
                  <a:lnTo>
                    <a:pt x="308942" y="767060"/>
                  </a:lnTo>
                  <a:lnTo>
                    <a:pt x="309290" y="767408"/>
                  </a:lnTo>
                  <a:lnTo>
                    <a:pt x="308705" y="768340"/>
                  </a:lnTo>
                  <a:lnTo>
                    <a:pt x="309748" y="769383"/>
                  </a:lnTo>
                  <a:lnTo>
                    <a:pt x="311265" y="767866"/>
                  </a:lnTo>
                  <a:lnTo>
                    <a:pt x="311739" y="766696"/>
                  </a:lnTo>
                  <a:lnTo>
                    <a:pt x="311739" y="765401"/>
                  </a:lnTo>
                  <a:lnTo>
                    <a:pt x="311977" y="763647"/>
                  </a:lnTo>
                  <a:lnTo>
                    <a:pt x="313952" y="760612"/>
                  </a:lnTo>
                  <a:lnTo>
                    <a:pt x="314426" y="758952"/>
                  </a:lnTo>
                  <a:lnTo>
                    <a:pt x="313146" y="756977"/>
                  </a:lnTo>
                  <a:lnTo>
                    <a:pt x="324809" y="748696"/>
                  </a:lnTo>
                  <a:lnTo>
                    <a:pt x="325979" y="747179"/>
                  </a:lnTo>
                  <a:lnTo>
                    <a:pt x="326090" y="745298"/>
                  </a:lnTo>
                  <a:lnTo>
                    <a:pt x="325742" y="742263"/>
                  </a:lnTo>
                  <a:lnTo>
                    <a:pt x="325047" y="741805"/>
                  </a:lnTo>
                  <a:lnTo>
                    <a:pt x="321902" y="742042"/>
                  </a:lnTo>
                  <a:lnTo>
                    <a:pt x="320621" y="741694"/>
                  </a:lnTo>
                  <a:lnTo>
                    <a:pt x="320621" y="740414"/>
                  </a:lnTo>
                  <a:lnTo>
                    <a:pt x="321791" y="738660"/>
                  </a:lnTo>
                  <a:lnTo>
                    <a:pt x="323419" y="737143"/>
                  </a:lnTo>
                  <a:lnTo>
                    <a:pt x="324809" y="736447"/>
                  </a:lnTo>
                  <a:lnTo>
                    <a:pt x="327718" y="736795"/>
                  </a:lnTo>
                  <a:lnTo>
                    <a:pt x="332380" y="739687"/>
                  </a:lnTo>
                  <a:lnTo>
                    <a:pt x="334972" y="740872"/>
                  </a:lnTo>
                  <a:lnTo>
                    <a:pt x="333091" y="742153"/>
                  </a:lnTo>
                  <a:lnTo>
                    <a:pt x="332048" y="743670"/>
                  </a:lnTo>
                  <a:lnTo>
                    <a:pt x="332506" y="744840"/>
                  </a:lnTo>
                  <a:lnTo>
                    <a:pt x="334972" y="745187"/>
                  </a:lnTo>
                  <a:lnTo>
                    <a:pt x="336710" y="744840"/>
                  </a:lnTo>
                  <a:lnTo>
                    <a:pt x="344865" y="741347"/>
                  </a:lnTo>
                  <a:lnTo>
                    <a:pt x="353162" y="738186"/>
                  </a:lnTo>
                  <a:lnTo>
                    <a:pt x="362503" y="733997"/>
                  </a:lnTo>
                  <a:lnTo>
                    <a:pt x="364715" y="733507"/>
                  </a:lnTo>
                  <a:lnTo>
                    <a:pt x="366470" y="732923"/>
                  </a:lnTo>
                  <a:lnTo>
                    <a:pt x="370421" y="730378"/>
                  </a:lnTo>
                  <a:lnTo>
                    <a:pt x="372175" y="729556"/>
                  </a:lnTo>
                  <a:lnTo>
                    <a:pt x="380583" y="729099"/>
                  </a:lnTo>
                  <a:lnTo>
                    <a:pt x="384660" y="728277"/>
                  </a:lnTo>
                  <a:lnTo>
                    <a:pt x="386778" y="726048"/>
                  </a:lnTo>
                  <a:lnTo>
                    <a:pt x="369962" y="725463"/>
                  </a:lnTo>
                  <a:lnTo>
                    <a:pt x="369852" y="724420"/>
                  </a:lnTo>
                  <a:lnTo>
                    <a:pt x="372064" y="724183"/>
                  </a:lnTo>
                  <a:lnTo>
                    <a:pt x="373945" y="723488"/>
                  </a:lnTo>
                  <a:lnTo>
                    <a:pt x="377090" y="721623"/>
                  </a:lnTo>
                  <a:lnTo>
                    <a:pt x="388295" y="723599"/>
                  </a:lnTo>
                  <a:lnTo>
                    <a:pt x="403452" y="732797"/>
                  </a:lnTo>
                  <a:lnTo>
                    <a:pt x="407640" y="733033"/>
                  </a:lnTo>
                  <a:lnTo>
                    <a:pt x="414183" y="731643"/>
                  </a:lnTo>
                  <a:lnTo>
                    <a:pt x="419999" y="728609"/>
                  </a:lnTo>
                  <a:lnTo>
                    <a:pt x="422101" y="724404"/>
                  </a:lnTo>
                  <a:lnTo>
                    <a:pt x="423144" y="724294"/>
                  </a:lnTo>
                  <a:lnTo>
                    <a:pt x="423729" y="726032"/>
                  </a:lnTo>
                  <a:lnTo>
                    <a:pt x="425736" y="727328"/>
                  </a:lnTo>
                  <a:lnTo>
                    <a:pt x="427016" y="730473"/>
                  </a:lnTo>
                  <a:lnTo>
                    <a:pt x="428296" y="731168"/>
                  </a:lnTo>
                  <a:lnTo>
                    <a:pt x="430034" y="731279"/>
                  </a:lnTo>
                  <a:lnTo>
                    <a:pt x="431662" y="731042"/>
                  </a:lnTo>
                  <a:lnTo>
                    <a:pt x="435392" y="731627"/>
                  </a:lnTo>
                  <a:lnTo>
                    <a:pt x="438095" y="733018"/>
                  </a:lnTo>
                  <a:lnTo>
                    <a:pt x="440544" y="733745"/>
                  </a:lnTo>
                  <a:lnTo>
                    <a:pt x="443452" y="732101"/>
                  </a:lnTo>
                  <a:lnTo>
                    <a:pt x="444274" y="730931"/>
                  </a:lnTo>
                  <a:lnTo>
                    <a:pt x="444732" y="729762"/>
                  </a:lnTo>
                  <a:lnTo>
                    <a:pt x="445428" y="728829"/>
                  </a:lnTo>
                  <a:lnTo>
                    <a:pt x="447166" y="728245"/>
                  </a:lnTo>
                  <a:lnTo>
                    <a:pt x="448446" y="727312"/>
                  </a:lnTo>
                  <a:lnTo>
                    <a:pt x="448446" y="725558"/>
                  </a:lnTo>
                  <a:lnTo>
                    <a:pt x="448099" y="723819"/>
                  </a:lnTo>
                  <a:lnTo>
                    <a:pt x="448557" y="722887"/>
                  </a:lnTo>
                  <a:lnTo>
                    <a:pt x="448715" y="722824"/>
                  </a:lnTo>
                  <a:close/>
                  <a:moveTo>
                    <a:pt x="421769" y="750339"/>
                  </a:moveTo>
                  <a:lnTo>
                    <a:pt x="418624" y="749296"/>
                  </a:lnTo>
                  <a:lnTo>
                    <a:pt x="415479" y="747669"/>
                  </a:lnTo>
                  <a:lnTo>
                    <a:pt x="410911" y="747321"/>
                  </a:lnTo>
                  <a:lnTo>
                    <a:pt x="406486" y="747906"/>
                  </a:lnTo>
                  <a:lnTo>
                    <a:pt x="403230" y="749296"/>
                  </a:lnTo>
                  <a:lnTo>
                    <a:pt x="403230" y="750228"/>
                  </a:lnTo>
                  <a:lnTo>
                    <a:pt x="430761" y="751745"/>
                  </a:lnTo>
                  <a:lnTo>
                    <a:pt x="432042" y="751050"/>
                  </a:lnTo>
                  <a:lnTo>
                    <a:pt x="433085" y="750355"/>
                  </a:lnTo>
                  <a:lnTo>
                    <a:pt x="430050" y="749533"/>
                  </a:lnTo>
                  <a:lnTo>
                    <a:pt x="421769" y="750339"/>
                  </a:lnTo>
                  <a:close/>
                  <a:moveTo>
                    <a:pt x="385498" y="752662"/>
                  </a:moveTo>
                  <a:lnTo>
                    <a:pt x="384802" y="753389"/>
                  </a:lnTo>
                  <a:lnTo>
                    <a:pt x="383870" y="754906"/>
                  </a:lnTo>
                  <a:lnTo>
                    <a:pt x="385040" y="754448"/>
                  </a:lnTo>
                  <a:lnTo>
                    <a:pt x="387157" y="752567"/>
                  </a:lnTo>
                  <a:lnTo>
                    <a:pt x="387047" y="751999"/>
                  </a:lnTo>
                  <a:lnTo>
                    <a:pt x="385498" y="752662"/>
                  </a:lnTo>
                  <a:close/>
                </a:path>
              </a:pathLst>
            </a:custGeom>
            <a:grp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582EE7E-4588-BB7C-7370-0A5B62CE6D48}"/>
                </a:ext>
              </a:extLst>
            </p:cNvPr>
            <p:cNvSpPr/>
            <p:nvPr/>
          </p:nvSpPr>
          <p:spPr>
            <a:xfrm>
              <a:off x="9249525" y="6817520"/>
              <a:ext cx="860890" cy="707051"/>
            </a:xfrm>
            <a:custGeom>
              <a:avLst/>
              <a:gdLst>
                <a:gd name="connsiteX0" fmla="*/ 526266 w 860890"/>
                <a:gd name="connsiteY0" fmla="*/ 35117 h 707051"/>
                <a:gd name="connsiteX1" fmla="*/ 526266 w 860890"/>
                <a:gd name="connsiteY1" fmla="*/ 35117 h 707051"/>
                <a:gd name="connsiteX2" fmla="*/ 522758 w 860890"/>
                <a:gd name="connsiteY2" fmla="*/ 38609 h 707051"/>
                <a:gd name="connsiteX3" fmla="*/ 520419 w 860890"/>
                <a:gd name="connsiteY3" fmla="*/ 45832 h 707051"/>
                <a:gd name="connsiteX4" fmla="*/ 519265 w 860890"/>
                <a:gd name="connsiteY4" fmla="*/ 53892 h 707051"/>
                <a:gd name="connsiteX5" fmla="*/ 518918 w 860890"/>
                <a:gd name="connsiteY5" fmla="*/ 60309 h 707051"/>
                <a:gd name="connsiteX6" fmla="*/ 519376 w 860890"/>
                <a:gd name="connsiteY6" fmla="*/ 67420 h 707051"/>
                <a:gd name="connsiteX7" fmla="*/ 524528 w 860890"/>
                <a:gd name="connsiteY7" fmla="*/ 92739 h 707051"/>
                <a:gd name="connsiteX8" fmla="*/ 525334 w 860890"/>
                <a:gd name="connsiteY8" fmla="*/ 95063 h 707051"/>
                <a:gd name="connsiteX9" fmla="*/ 527199 w 860890"/>
                <a:gd name="connsiteY9" fmla="*/ 97512 h 707051"/>
                <a:gd name="connsiteX10" fmla="*/ 529538 w 860890"/>
                <a:gd name="connsiteY10" fmla="*/ 99851 h 707051"/>
                <a:gd name="connsiteX11" fmla="*/ 530233 w 860890"/>
                <a:gd name="connsiteY11" fmla="*/ 100894 h 707051"/>
                <a:gd name="connsiteX12" fmla="*/ 530929 w 860890"/>
                <a:gd name="connsiteY12" fmla="*/ 101953 h 707051"/>
                <a:gd name="connsiteX13" fmla="*/ 531403 w 860890"/>
                <a:gd name="connsiteY13" fmla="*/ 103123 h 707051"/>
                <a:gd name="connsiteX14" fmla="*/ 531624 w 860890"/>
                <a:gd name="connsiteY14" fmla="*/ 104513 h 707051"/>
                <a:gd name="connsiteX15" fmla="*/ 531861 w 860890"/>
                <a:gd name="connsiteY15" fmla="*/ 108243 h 707051"/>
                <a:gd name="connsiteX16" fmla="*/ 531276 w 860890"/>
                <a:gd name="connsiteY16" fmla="*/ 112906 h 707051"/>
                <a:gd name="connsiteX17" fmla="*/ 531514 w 860890"/>
                <a:gd name="connsiteY17" fmla="*/ 114660 h 707051"/>
                <a:gd name="connsiteX18" fmla="*/ 532098 w 860890"/>
                <a:gd name="connsiteY18" fmla="*/ 115718 h 707051"/>
                <a:gd name="connsiteX19" fmla="*/ 533837 w 860890"/>
                <a:gd name="connsiteY19" fmla="*/ 117347 h 707051"/>
                <a:gd name="connsiteX20" fmla="*/ 534880 w 860890"/>
                <a:gd name="connsiteY20" fmla="*/ 119322 h 707051"/>
                <a:gd name="connsiteX21" fmla="*/ 538404 w 860890"/>
                <a:gd name="connsiteY21" fmla="*/ 122230 h 707051"/>
                <a:gd name="connsiteX22" fmla="*/ 539337 w 860890"/>
                <a:gd name="connsiteY22" fmla="*/ 123747 h 707051"/>
                <a:gd name="connsiteX23" fmla="*/ 539684 w 860890"/>
                <a:gd name="connsiteY23" fmla="*/ 125391 h 707051"/>
                <a:gd name="connsiteX24" fmla="*/ 540269 w 860890"/>
                <a:gd name="connsiteY24" fmla="*/ 129010 h 707051"/>
                <a:gd name="connsiteX25" fmla="*/ 542134 w 860890"/>
                <a:gd name="connsiteY25" fmla="*/ 134130 h 707051"/>
                <a:gd name="connsiteX26" fmla="*/ 544916 w 860890"/>
                <a:gd name="connsiteY26" fmla="*/ 137750 h 707051"/>
                <a:gd name="connsiteX27" fmla="*/ 577709 w 860890"/>
                <a:gd name="connsiteY27" fmla="*/ 162816 h 707051"/>
                <a:gd name="connsiteX28" fmla="*/ 579811 w 860890"/>
                <a:gd name="connsiteY28" fmla="*/ 165044 h 707051"/>
                <a:gd name="connsiteX29" fmla="*/ 581439 w 860890"/>
                <a:gd name="connsiteY29" fmla="*/ 167857 h 707051"/>
                <a:gd name="connsiteX30" fmla="*/ 582372 w 860890"/>
                <a:gd name="connsiteY30" fmla="*/ 171113 h 707051"/>
                <a:gd name="connsiteX31" fmla="*/ 583178 w 860890"/>
                <a:gd name="connsiteY31" fmla="*/ 173199 h 707051"/>
                <a:gd name="connsiteX32" fmla="*/ 585153 w 860890"/>
                <a:gd name="connsiteY32" fmla="*/ 174842 h 707051"/>
                <a:gd name="connsiteX33" fmla="*/ 615245 w 860890"/>
                <a:gd name="connsiteY33" fmla="*/ 193049 h 707051"/>
                <a:gd name="connsiteX34" fmla="*/ 618184 w 860890"/>
                <a:gd name="connsiteY34" fmla="*/ 195483 h 707051"/>
                <a:gd name="connsiteX35" fmla="*/ 621329 w 860890"/>
                <a:gd name="connsiteY35" fmla="*/ 198976 h 707051"/>
                <a:gd name="connsiteX36" fmla="*/ 624932 w 860890"/>
                <a:gd name="connsiteY36" fmla="*/ 204475 h 707051"/>
                <a:gd name="connsiteX37" fmla="*/ 626687 w 860890"/>
                <a:gd name="connsiteY37" fmla="*/ 207620 h 707051"/>
                <a:gd name="connsiteX38" fmla="*/ 627730 w 860890"/>
                <a:gd name="connsiteY38" fmla="*/ 210654 h 707051"/>
                <a:gd name="connsiteX39" fmla="*/ 628077 w 860890"/>
                <a:gd name="connsiteY39" fmla="*/ 212741 h 707051"/>
                <a:gd name="connsiteX40" fmla="*/ 628188 w 860890"/>
                <a:gd name="connsiteY40" fmla="*/ 217071 h 707051"/>
                <a:gd name="connsiteX41" fmla="*/ 628425 w 860890"/>
                <a:gd name="connsiteY41" fmla="*/ 219063 h 707051"/>
                <a:gd name="connsiteX42" fmla="*/ 629263 w 860890"/>
                <a:gd name="connsiteY42" fmla="*/ 220912 h 707051"/>
                <a:gd name="connsiteX43" fmla="*/ 631823 w 860890"/>
                <a:gd name="connsiteY43" fmla="*/ 224183 h 707051"/>
                <a:gd name="connsiteX44" fmla="*/ 632408 w 860890"/>
                <a:gd name="connsiteY44" fmla="*/ 225811 h 707051"/>
                <a:gd name="connsiteX45" fmla="*/ 632060 w 860890"/>
                <a:gd name="connsiteY45" fmla="*/ 227550 h 707051"/>
                <a:gd name="connsiteX46" fmla="*/ 631238 w 860890"/>
                <a:gd name="connsiteY46" fmla="*/ 229430 h 707051"/>
                <a:gd name="connsiteX47" fmla="*/ 630891 w 860890"/>
                <a:gd name="connsiteY47" fmla="*/ 231421 h 707051"/>
                <a:gd name="connsiteX48" fmla="*/ 631823 w 860890"/>
                <a:gd name="connsiteY48" fmla="*/ 233397 h 707051"/>
                <a:gd name="connsiteX49" fmla="*/ 632993 w 860890"/>
                <a:gd name="connsiteY49" fmla="*/ 235151 h 707051"/>
                <a:gd name="connsiteX50" fmla="*/ 633799 w 860890"/>
                <a:gd name="connsiteY50" fmla="*/ 237712 h 707051"/>
                <a:gd name="connsiteX51" fmla="*/ 634146 w 860890"/>
                <a:gd name="connsiteY51" fmla="*/ 240272 h 707051"/>
                <a:gd name="connsiteX52" fmla="*/ 633799 w 860890"/>
                <a:gd name="connsiteY52" fmla="*/ 242263 h 707051"/>
                <a:gd name="connsiteX53" fmla="*/ 640326 w 860890"/>
                <a:gd name="connsiteY53" fmla="*/ 253326 h 707051"/>
                <a:gd name="connsiteX54" fmla="*/ 644546 w 860890"/>
                <a:gd name="connsiteY54" fmla="*/ 257657 h 707051"/>
                <a:gd name="connsiteX55" fmla="*/ 649777 w 860890"/>
                <a:gd name="connsiteY55" fmla="*/ 259174 h 707051"/>
                <a:gd name="connsiteX56" fmla="*/ 654897 w 860890"/>
                <a:gd name="connsiteY56" fmla="*/ 256250 h 707051"/>
                <a:gd name="connsiteX57" fmla="*/ 661788 w 860890"/>
                <a:gd name="connsiteY57" fmla="*/ 245535 h 707051"/>
                <a:gd name="connsiteX58" fmla="*/ 667841 w 860890"/>
                <a:gd name="connsiteY58" fmla="*/ 243654 h 707051"/>
                <a:gd name="connsiteX59" fmla="*/ 670322 w 860890"/>
                <a:gd name="connsiteY59" fmla="*/ 244365 h 707051"/>
                <a:gd name="connsiteX60" fmla="*/ 674748 w 860890"/>
                <a:gd name="connsiteY60" fmla="*/ 246815 h 707051"/>
                <a:gd name="connsiteX61" fmla="*/ 677071 w 860890"/>
                <a:gd name="connsiteY61" fmla="*/ 247162 h 707051"/>
                <a:gd name="connsiteX62" fmla="*/ 679979 w 860890"/>
                <a:gd name="connsiteY62" fmla="*/ 247162 h 707051"/>
                <a:gd name="connsiteX63" fmla="*/ 686411 w 860890"/>
                <a:gd name="connsiteY63" fmla="*/ 248443 h 707051"/>
                <a:gd name="connsiteX64" fmla="*/ 699118 w 860890"/>
                <a:gd name="connsiteY64" fmla="*/ 254164 h 707051"/>
                <a:gd name="connsiteX65" fmla="*/ 704475 w 860890"/>
                <a:gd name="connsiteY65" fmla="*/ 257783 h 707051"/>
                <a:gd name="connsiteX66" fmla="*/ 706799 w 860890"/>
                <a:gd name="connsiteY66" fmla="*/ 261734 h 707051"/>
                <a:gd name="connsiteX67" fmla="*/ 706103 w 860890"/>
                <a:gd name="connsiteY67" fmla="*/ 264532 h 707051"/>
                <a:gd name="connsiteX68" fmla="*/ 704365 w 860890"/>
                <a:gd name="connsiteY68" fmla="*/ 268625 h 707051"/>
                <a:gd name="connsiteX69" fmla="*/ 702373 w 860890"/>
                <a:gd name="connsiteY69" fmla="*/ 272354 h 707051"/>
                <a:gd name="connsiteX70" fmla="*/ 700745 w 860890"/>
                <a:gd name="connsiteY70" fmla="*/ 273983 h 707051"/>
                <a:gd name="connsiteX71" fmla="*/ 699244 w 860890"/>
                <a:gd name="connsiteY71" fmla="*/ 275847 h 707051"/>
                <a:gd name="connsiteX72" fmla="*/ 699355 w 860890"/>
                <a:gd name="connsiteY72" fmla="*/ 279704 h 707051"/>
                <a:gd name="connsiteX73" fmla="*/ 700524 w 860890"/>
                <a:gd name="connsiteY73" fmla="*/ 285883 h 707051"/>
                <a:gd name="connsiteX74" fmla="*/ 700983 w 860890"/>
                <a:gd name="connsiteY74" fmla="*/ 292284 h 707051"/>
                <a:gd name="connsiteX75" fmla="*/ 699244 w 860890"/>
                <a:gd name="connsiteY75" fmla="*/ 297326 h 707051"/>
                <a:gd name="connsiteX76" fmla="*/ 693981 w 860890"/>
                <a:gd name="connsiteY76" fmla="*/ 307804 h 707051"/>
                <a:gd name="connsiteX77" fmla="*/ 689209 w 860890"/>
                <a:gd name="connsiteY77" fmla="*/ 325662 h 707051"/>
                <a:gd name="connsiteX78" fmla="*/ 684072 w 860890"/>
                <a:gd name="connsiteY78" fmla="*/ 335809 h 707051"/>
                <a:gd name="connsiteX79" fmla="*/ 682571 w 860890"/>
                <a:gd name="connsiteY79" fmla="*/ 340929 h 707051"/>
                <a:gd name="connsiteX80" fmla="*/ 682571 w 860890"/>
                <a:gd name="connsiteY80" fmla="*/ 346761 h 707051"/>
                <a:gd name="connsiteX81" fmla="*/ 684309 w 860890"/>
                <a:gd name="connsiteY81" fmla="*/ 353763 h 707051"/>
                <a:gd name="connsiteX82" fmla="*/ 685242 w 860890"/>
                <a:gd name="connsiteY82" fmla="*/ 356212 h 707051"/>
                <a:gd name="connsiteX83" fmla="*/ 686174 w 860890"/>
                <a:gd name="connsiteY83" fmla="*/ 357967 h 707051"/>
                <a:gd name="connsiteX84" fmla="*/ 687107 w 860890"/>
                <a:gd name="connsiteY84" fmla="*/ 359484 h 707051"/>
                <a:gd name="connsiteX85" fmla="*/ 688276 w 860890"/>
                <a:gd name="connsiteY85" fmla="*/ 360890 h 707051"/>
                <a:gd name="connsiteX86" fmla="*/ 695625 w 860890"/>
                <a:gd name="connsiteY86" fmla="*/ 366121 h 707051"/>
                <a:gd name="connsiteX87" fmla="*/ 696557 w 860890"/>
                <a:gd name="connsiteY87" fmla="*/ 367528 h 707051"/>
                <a:gd name="connsiteX88" fmla="*/ 700398 w 860890"/>
                <a:gd name="connsiteY88" fmla="*/ 370799 h 707051"/>
                <a:gd name="connsiteX89" fmla="*/ 701330 w 860890"/>
                <a:gd name="connsiteY89" fmla="*/ 372079 h 707051"/>
                <a:gd name="connsiteX90" fmla="*/ 702373 w 860890"/>
                <a:gd name="connsiteY90" fmla="*/ 374418 h 707051"/>
                <a:gd name="connsiteX91" fmla="*/ 704712 w 860890"/>
                <a:gd name="connsiteY91" fmla="*/ 376047 h 707051"/>
                <a:gd name="connsiteX92" fmla="*/ 709628 w 860890"/>
                <a:gd name="connsiteY92" fmla="*/ 378370 h 707051"/>
                <a:gd name="connsiteX93" fmla="*/ 713120 w 860890"/>
                <a:gd name="connsiteY93" fmla="*/ 381293 h 707051"/>
                <a:gd name="connsiteX94" fmla="*/ 716487 w 860890"/>
                <a:gd name="connsiteY94" fmla="*/ 384913 h 707051"/>
                <a:gd name="connsiteX95" fmla="*/ 720106 w 860890"/>
                <a:gd name="connsiteY95" fmla="*/ 387837 h 707051"/>
                <a:gd name="connsiteX96" fmla="*/ 724658 w 860890"/>
                <a:gd name="connsiteY96" fmla="*/ 388879 h 707051"/>
                <a:gd name="connsiteX97" fmla="*/ 732006 w 860890"/>
                <a:gd name="connsiteY97" fmla="*/ 394111 h 707051"/>
                <a:gd name="connsiteX98" fmla="*/ 734124 w 860890"/>
                <a:gd name="connsiteY98" fmla="*/ 395044 h 707051"/>
                <a:gd name="connsiteX99" fmla="*/ 738660 w 860890"/>
                <a:gd name="connsiteY99" fmla="*/ 394585 h 707051"/>
                <a:gd name="connsiteX100" fmla="*/ 740288 w 860890"/>
                <a:gd name="connsiteY100" fmla="*/ 394932 h 707051"/>
                <a:gd name="connsiteX101" fmla="*/ 744365 w 860890"/>
                <a:gd name="connsiteY101" fmla="*/ 395739 h 707051"/>
                <a:gd name="connsiteX102" fmla="*/ 748933 w 860890"/>
                <a:gd name="connsiteY102" fmla="*/ 398552 h 707051"/>
                <a:gd name="connsiteX103" fmla="*/ 756724 w 860890"/>
                <a:gd name="connsiteY103" fmla="*/ 405316 h 707051"/>
                <a:gd name="connsiteX104" fmla="*/ 759901 w 860890"/>
                <a:gd name="connsiteY104" fmla="*/ 406944 h 707051"/>
                <a:gd name="connsiteX105" fmla="*/ 767819 w 860890"/>
                <a:gd name="connsiteY105" fmla="*/ 409520 h 707051"/>
                <a:gd name="connsiteX106" fmla="*/ 771074 w 860890"/>
                <a:gd name="connsiteY106" fmla="*/ 411385 h 707051"/>
                <a:gd name="connsiteX107" fmla="*/ 774473 w 860890"/>
                <a:gd name="connsiteY107" fmla="*/ 415463 h 707051"/>
                <a:gd name="connsiteX108" fmla="*/ 778898 w 860890"/>
                <a:gd name="connsiteY108" fmla="*/ 423633 h 707051"/>
                <a:gd name="connsiteX109" fmla="*/ 781916 w 860890"/>
                <a:gd name="connsiteY109" fmla="*/ 426557 h 707051"/>
                <a:gd name="connsiteX110" fmla="*/ 794528 w 860890"/>
                <a:gd name="connsiteY110" fmla="*/ 431093 h 707051"/>
                <a:gd name="connsiteX111" fmla="*/ 798132 w 860890"/>
                <a:gd name="connsiteY111" fmla="*/ 433653 h 707051"/>
                <a:gd name="connsiteX112" fmla="*/ 797310 w 860890"/>
                <a:gd name="connsiteY112" fmla="*/ 435645 h 707051"/>
                <a:gd name="connsiteX113" fmla="*/ 798021 w 860890"/>
                <a:gd name="connsiteY113" fmla="*/ 438094 h 707051"/>
                <a:gd name="connsiteX114" fmla="*/ 799206 w 860890"/>
                <a:gd name="connsiteY114" fmla="*/ 440891 h 707051"/>
                <a:gd name="connsiteX115" fmla="*/ 799901 w 860890"/>
                <a:gd name="connsiteY115" fmla="*/ 443689 h 707051"/>
                <a:gd name="connsiteX116" fmla="*/ 799901 w 860890"/>
                <a:gd name="connsiteY116" fmla="*/ 446249 h 707051"/>
                <a:gd name="connsiteX117" fmla="*/ 799554 w 860890"/>
                <a:gd name="connsiteY117" fmla="*/ 448935 h 707051"/>
                <a:gd name="connsiteX118" fmla="*/ 799428 w 860890"/>
                <a:gd name="connsiteY118" fmla="*/ 451859 h 707051"/>
                <a:gd name="connsiteX119" fmla="*/ 800139 w 860890"/>
                <a:gd name="connsiteY119" fmla="*/ 455005 h 707051"/>
                <a:gd name="connsiteX120" fmla="*/ 803284 w 860890"/>
                <a:gd name="connsiteY120" fmla="*/ 460125 h 707051"/>
                <a:gd name="connsiteX121" fmla="*/ 807235 w 860890"/>
                <a:gd name="connsiteY121" fmla="*/ 464819 h 707051"/>
                <a:gd name="connsiteX122" fmla="*/ 810617 w 860890"/>
                <a:gd name="connsiteY122" fmla="*/ 469939 h 707051"/>
                <a:gd name="connsiteX123" fmla="*/ 812498 w 860890"/>
                <a:gd name="connsiteY123" fmla="*/ 476229 h 707051"/>
                <a:gd name="connsiteX124" fmla="*/ 810838 w 860890"/>
                <a:gd name="connsiteY124" fmla="*/ 482062 h 707051"/>
                <a:gd name="connsiteX125" fmla="*/ 806887 w 860890"/>
                <a:gd name="connsiteY125" fmla="*/ 486724 h 707051"/>
                <a:gd name="connsiteX126" fmla="*/ 803631 w 860890"/>
                <a:gd name="connsiteY126" fmla="*/ 491513 h 707051"/>
                <a:gd name="connsiteX127" fmla="*/ 804216 w 860890"/>
                <a:gd name="connsiteY127" fmla="*/ 497581 h 707051"/>
                <a:gd name="connsiteX128" fmla="*/ 804912 w 860890"/>
                <a:gd name="connsiteY128" fmla="*/ 498040 h 707051"/>
                <a:gd name="connsiteX129" fmla="*/ 807472 w 860890"/>
                <a:gd name="connsiteY129" fmla="*/ 498862 h 707051"/>
                <a:gd name="connsiteX130" fmla="*/ 808625 w 860890"/>
                <a:gd name="connsiteY130" fmla="*/ 499320 h 707051"/>
                <a:gd name="connsiteX131" fmla="*/ 810728 w 860890"/>
                <a:gd name="connsiteY131" fmla="*/ 500726 h 707051"/>
                <a:gd name="connsiteX132" fmla="*/ 810728 w 860890"/>
                <a:gd name="connsiteY132" fmla="*/ 502828 h 707051"/>
                <a:gd name="connsiteX133" fmla="*/ 811423 w 860890"/>
                <a:gd name="connsiteY133" fmla="*/ 505404 h 707051"/>
                <a:gd name="connsiteX134" fmla="*/ 812608 w 860890"/>
                <a:gd name="connsiteY134" fmla="*/ 507728 h 707051"/>
                <a:gd name="connsiteX135" fmla="*/ 815990 w 860890"/>
                <a:gd name="connsiteY135" fmla="*/ 512611 h 707051"/>
                <a:gd name="connsiteX136" fmla="*/ 821696 w 860890"/>
                <a:gd name="connsiteY136" fmla="*/ 519154 h 707051"/>
                <a:gd name="connsiteX137" fmla="*/ 823908 w 860890"/>
                <a:gd name="connsiteY137" fmla="*/ 523358 h 707051"/>
                <a:gd name="connsiteX138" fmla="*/ 823450 w 860890"/>
                <a:gd name="connsiteY138" fmla="*/ 528020 h 707051"/>
                <a:gd name="connsiteX139" fmla="*/ 825789 w 860890"/>
                <a:gd name="connsiteY139" fmla="*/ 530122 h 707051"/>
                <a:gd name="connsiteX140" fmla="*/ 832553 w 860890"/>
                <a:gd name="connsiteY140" fmla="*/ 534674 h 707051"/>
                <a:gd name="connsiteX141" fmla="*/ 837927 w 860890"/>
                <a:gd name="connsiteY141" fmla="*/ 536302 h 707051"/>
                <a:gd name="connsiteX142" fmla="*/ 839318 w 860890"/>
                <a:gd name="connsiteY142" fmla="*/ 536175 h 707051"/>
                <a:gd name="connsiteX143" fmla="*/ 839791 w 860890"/>
                <a:gd name="connsiteY143" fmla="*/ 534548 h 707051"/>
                <a:gd name="connsiteX144" fmla="*/ 839207 w 860890"/>
                <a:gd name="connsiteY144" fmla="*/ 532224 h 707051"/>
                <a:gd name="connsiteX145" fmla="*/ 838164 w 860890"/>
                <a:gd name="connsiteY145" fmla="*/ 530944 h 707051"/>
                <a:gd name="connsiteX146" fmla="*/ 836979 w 860890"/>
                <a:gd name="connsiteY146" fmla="*/ 530122 h 707051"/>
                <a:gd name="connsiteX147" fmla="*/ 835698 w 860890"/>
                <a:gd name="connsiteY147" fmla="*/ 528953 h 707051"/>
                <a:gd name="connsiteX148" fmla="*/ 834055 w 860890"/>
                <a:gd name="connsiteY148" fmla="*/ 525571 h 707051"/>
                <a:gd name="connsiteX149" fmla="*/ 834639 w 860890"/>
                <a:gd name="connsiteY149" fmla="*/ 523927 h 707051"/>
                <a:gd name="connsiteX150" fmla="*/ 836979 w 860890"/>
                <a:gd name="connsiteY150" fmla="*/ 523358 h 707051"/>
                <a:gd name="connsiteX151" fmla="*/ 840029 w 860890"/>
                <a:gd name="connsiteY151" fmla="*/ 523121 h 707051"/>
                <a:gd name="connsiteX152" fmla="*/ 840835 w 860890"/>
                <a:gd name="connsiteY152" fmla="*/ 523817 h 707051"/>
                <a:gd name="connsiteX153" fmla="*/ 841767 w 860890"/>
                <a:gd name="connsiteY153" fmla="*/ 527562 h 707051"/>
                <a:gd name="connsiteX154" fmla="*/ 842241 w 860890"/>
                <a:gd name="connsiteY154" fmla="*/ 528842 h 707051"/>
                <a:gd name="connsiteX155" fmla="*/ 843521 w 860890"/>
                <a:gd name="connsiteY155" fmla="*/ 529775 h 707051"/>
                <a:gd name="connsiteX156" fmla="*/ 846303 w 860890"/>
                <a:gd name="connsiteY156" fmla="*/ 531181 h 707051"/>
                <a:gd name="connsiteX157" fmla="*/ 847362 w 860890"/>
                <a:gd name="connsiteY157" fmla="*/ 532114 h 707051"/>
                <a:gd name="connsiteX158" fmla="*/ 848168 w 860890"/>
                <a:gd name="connsiteY158" fmla="*/ 533741 h 707051"/>
                <a:gd name="connsiteX159" fmla="*/ 848642 w 860890"/>
                <a:gd name="connsiteY159" fmla="*/ 535370 h 707051"/>
                <a:gd name="connsiteX160" fmla="*/ 849227 w 860890"/>
                <a:gd name="connsiteY160" fmla="*/ 536997 h 707051"/>
                <a:gd name="connsiteX161" fmla="*/ 850507 w 860890"/>
                <a:gd name="connsiteY161" fmla="*/ 538167 h 707051"/>
                <a:gd name="connsiteX162" fmla="*/ 852040 w 860890"/>
                <a:gd name="connsiteY162" fmla="*/ 538388 h 707051"/>
                <a:gd name="connsiteX163" fmla="*/ 853557 w 860890"/>
                <a:gd name="connsiteY163" fmla="*/ 537929 h 707051"/>
                <a:gd name="connsiteX164" fmla="*/ 854948 w 860890"/>
                <a:gd name="connsiteY164" fmla="*/ 537108 h 707051"/>
                <a:gd name="connsiteX165" fmla="*/ 856117 w 860890"/>
                <a:gd name="connsiteY165" fmla="*/ 536649 h 707051"/>
                <a:gd name="connsiteX166" fmla="*/ 858678 w 860890"/>
                <a:gd name="connsiteY166" fmla="*/ 537582 h 707051"/>
                <a:gd name="connsiteX167" fmla="*/ 859610 w 860890"/>
                <a:gd name="connsiteY167" fmla="*/ 540268 h 707051"/>
                <a:gd name="connsiteX168" fmla="*/ 859373 w 860890"/>
                <a:gd name="connsiteY168" fmla="*/ 547143 h 707051"/>
                <a:gd name="connsiteX169" fmla="*/ 860068 w 860890"/>
                <a:gd name="connsiteY169" fmla="*/ 552058 h 707051"/>
                <a:gd name="connsiteX170" fmla="*/ 860068 w 860890"/>
                <a:gd name="connsiteY170" fmla="*/ 553560 h 707051"/>
                <a:gd name="connsiteX171" fmla="*/ 859484 w 860890"/>
                <a:gd name="connsiteY171" fmla="*/ 554730 h 707051"/>
                <a:gd name="connsiteX172" fmla="*/ 858441 w 860890"/>
                <a:gd name="connsiteY172" fmla="*/ 556136 h 707051"/>
                <a:gd name="connsiteX173" fmla="*/ 857398 w 860890"/>
                <a:gd name="connsiteY173" fmla="*/ 557891 h 707051"/>
                <a:gd name="connsiteX174" fmla="*/ 857050 w 860890"/>
                <a:gd name="connsiteY174" fmla="*/ 559755 h 707051"/>
                <a:gd name="connsiteX175" fmla="*/ 857856 w 860890"/>
                <a:gd name="connsiteY175" fmla="*/ 563011 h 707051"/>
                <a:gd name="connsiteX176" fmla="*/ 860306 w 860890"/>
                <a:gd name="connsiteY176" fmla="*/ 568274 h 707051"/>
                <a:gd name="connsiteX177" fmla="*/ 860890 w 860890"/>
                <a:gd name="connsiteY177" fmla="*/ 571767 h 707051"/>
                <a:gd name="connsiteX178" fmla="*/ 860306 w 860890"/>
                <a:gd name="connsiteY178" fmla="*/ 575955 h 707051"/>
                <a:gd name="connsiteX179" fmla="*/ 856339 w 860890"/>
                <a:gd name="connsiteY179" fmla="*/ 587271 h 707051"/>
                <a:gd name="connsiteX180" fmla="*/ 854126 w 860890"/>
                <a:gd name="connsiteY180" fmla="*/ 596485 h 707051"/>
                <a:gd name="connsiteX181" fmla="*/ 851803 w 860890"/>
                <a:gd name="connsiteY181" fmla="*/ 601036 h 707051"/>
                <a:gd name="connsiteX182" fmla="*/ 848642 w 860890"/>
                <a:gd name="connsiteY182" fmla="*/ 603122 h 707051"/>
                <a:gd name="connsiteX183" fmla="*/ 844564 w 860890"/>
                <a:gd name="connsiteY183" fmla="*/ 602079 h 707051"/>
                <a:gd name="connsiteX184" fmla="*/ 840961 w 860890"/>
                <a:gd name="connsiteY184" fmla="*/ 599409 h 707051"/>
                <a:gd name="connsiteX185" fmla="*/ 837547 w 860890"/>
                <a:gd name="connsiteY185" fmla="*/ 596137 h 707051"/>
                <a:gd name="connsiteX186" fmla="*/ 834181 w 860890"/>
                <a:gd name="connsiteY186" fmla="*/ 593687 h 707051"/>
                <a:gd name="connsiteX187" fmla="*/ 832901 w 860890"/>
                <a:gd name="connsiteY187" fmla="*/ 594636 h 707051"/>
                <a:gd name="connsiteX188" fmla="*/ 832190 w 860890"/>
                <a:gd name="connsiteY188" fmla="*/ 595568 h 707051"/>
                <a:gd name="connsiteX189" fmla="*/ 831273 w 860890"/>
                <a:gd name="connsiteY189" fmla="*/ 598349 h 707051"/>
                <a:gd name="connsiteX190" fmla="*/ 829993 w 860890"/>
                <a:gd name="connsiteY190" fmla="*/ 604307 h 707051"/>
                <a:gd name="connsiteX191" fmla="*/ 829867 w 860890"/>
                <a:gd name="connsiteY191" fmla="*/ 606741 h 707051"/>
                <a:gd name="connsiteX192" fmla="*/ 828586 w 860890"/>
                <a:gd name="connsiteY192" fmla="*/ 614217 h 707051"/>
                <a:gd name="connsiteX193" fmla="*/ 828001 w 860890"/>
                <a:gd name="connsiteY193" fmla="*/ 616082 h 707051"/>
                <a:gd name="connsiteX194" fmla="*/ 827780 w 860890"/>
                <a:gd name="connsiteY194" fmla="*/ 617014 h 707051"/>
                <a:gd name="connsiteX195" fmla="*/ 825331 w 860890"/>
                <a:gd name="connsiteY195" fmla="*/ 620760 h 707051"/>
                <a:gd name="connsiteX196" fmla="*/ 823450 w 860890"/>
                <a:gd name="connsiteY196" fmla="*/ 622972 h 707051"/>
                <a:gd name="connsiteX197" fmla="*/ 821806 w 860890"/>
                <a:gd name="connsiteY197" fmla="*/ 624016 h 707051"/>
                <a:gd name="connsiteX198" fmla="*/ 818440 w 860890"/>
                <a:gd name="connsiteY198" fmla="*/ 623431 h 707051"/>
                <a:gd name="connsiteX199" fmla="*/ 818092 w 860890"/>
                <a:gd name="connsiteY199" fmla="*/ 621108 h 707051"/>
                <a:gd name="connsiteX200" fmla="*/ 818898 w 860890"/>
                <a:gd name="connsiteY200" fmla="*/ 617947 h 707051"/>
                <a:gd name="connsiteX201" fmla="*/ 819136 w 860890"/>
                <a:gd name="connsiteY201" fmla="*/ 616540 h 707051"/>
                <a:gd name="connsiteX202" fmla="*/ 819594 w 860890"/>
                <a:gd name="connsiteY202" fmla="*/ 614438 h 707051"/>
                <a:gd name="connsiteX203" fmla="*/ 817381 w 860890"/>
                <a:gd name="connsiteY203" fmla="*/ 608385 h 707051"/>
                <a:gd name="connsiteX204" fmla="*/ 812845 w 860890"/>
                <a:gd name="connsiteY204" fmla="*/ 606741 h 707051"/>
                <a:gd name="connsiteX205" fmla="*/ 808863 w 860890"/>
                <a:gd name="connsiteY205" fmla="*/ 608860 h 707051"/>
                <a:gd name="connsiteX206" fmla="*/ 808278 w 860890"/>
                <a:gd name="connsiteY206" fmla="*/ 614438 h 707051"/>
                <a:gd name="connsiteX207" fmla="*/ 809685 w 860890"/>
                <a:gd name="connsiteY207" fmla="*/ 616303 h 707051"/>
                <a:gd name="connsiteX208" fmla="*/ 810964 w 860890"/>
                <a:gd name="connsiteY208" fmla="*/ 617599 h 707051"/>
                <a:gd name="connsiteX209" fmla="*/ 811549 w 860890"/>
                <a:gd name="connsiteY209" fmla="*/ 618073 h 707051"/>
                <a:gd name="connsiteX210" fmla="*/ 812735 w 860890"/>
                <a:gd name="connsiteY210" fmla="*/ 620286 h 707051"/>
                <a:gd name="connsiteX211" fmla="*/ 812150 w 860890"/>
                <a:gd name="connsiteY211" fmla="*/ 623320 h 707051"/>
                <a:gd name="connsiteX212" fmla="*/ 812261 w 860890"/>
                <a:gd name="connsiteY212" fmla="*/ 625770 h 707051"/>
                <a:gd name="connsiteX213" fmla="*/ 815643 w 860890"/>
                <a:gd name="connsiteY213" fmla="*/ 631949 h 707051"/>
                <a:gd name="connsiteX214" fmla="*/ 816338 w 860890"/>
                <a:gd name="connsiteY214" fmla="*/ 635332 h 707051"/>
                <a:gd name="connsiteX215" fmla="*/ 815295 w 860890"/>
                <a:gd name="connsiteY215" fmla="*/ 638935 h 707051"/>
                <a:gd name="connsiteX216" fmla="*/ 813193 w 860890"/>
                <a:gd name="connsiteY216" fmla="*/ 640689 h 707051"/>
                <a:gd name="connsiteX217" fmla="*/ 810143 w 860890"/>
                <a:gd name="connsiteY217" fmla="*/ 641384 h 707051"/>
                <a:gd name="connsiteX218" fmla="*/ 806887 w 860890"/>
                <a:gd name="connsiteY218" fmla="*/ 641622 h 707051"/>
                <a:gd name="connsiteX219" fmla="*/ 804564 w 860890"/>
                <a:gd name="connsiteY219" fmla="*/ 643139 h 707051"/>
                <a:gd name="connsiteX220" fmla="*/ 805133 w 860890"/>
                <a:gd name="connsiteY220" fmla="*/ 645952 h 707051"/>
                <a:gd name="connsiteX221" fmla="*/ 807346 w 860890"/>
                <a:gd name="connsiteY221" fmla="*/ 648971 h 707051"/>
                <a:gd name="connsiteX222" fmla="*/ 809906 w 860890"/>
                <a:gd name="connsiteY222" fmla="*/ 650962 h 707051"/>
                <a:gd name="connsiteX223" fmla="*/ 813193 w 860890"/>
                <a:gd name="connsiteY223" fmla="*/ 651768 h 707051"/>
                <a:gd name="connsiteX224" fmla="*/ 814600 w 860890"/>
                <a:gd name="connsiteY224" fmla="*/ 652700 h 707051"/>
                <a:gd name="connsiteX225" fmla="*/ 814252 w 860890"/>
                <a:gd name="connsiteY225" fmla="*/ 654454 h 707051"/>
                <a:gd name="connsiteX226" fmla="*/ 813082 w 860890"/>
                <a:gd name="connsiteY226" fmla="*/ 655514 h 707051"/>
                <a:gd name="connsiteX227" fmla="*/ 811549 w 860890"/>
                <a:gd name="connsiteY227" fmla="*/ 656083 h 707051"/>
                <a:gd name="connsiteX228" fmla="*/ 799791 w 860890"/>
                <a:gd name="connsiteY228" fmla="*/ 657600 h 707051"/>
                <a:gd name="connsiteX229" fmla="*/ 797547 w 860890"/>
                <a:gd name="connsiteY229" fmla="*/ 658658 h 707051"/>
                <a:gd name="connsiteX230" fmla="*/ 805370 w 860890"/>
                <a:gd name="connsiteY230" fmla="*/ 668094 h 707051"/>
                <a:gd name="connsiteX231" fmla="*/ 809337 w 860890"/>
                <a:gd name="connsiteY231" fmla="*/ 674052 h 707051"/>
                <a:gd name="connsiteX232" fmla="*/ 808515 w 860890"/>
                <a:gd name="connsiteY232" fmla="*/ 677086 h 707051"/>
                <a:gd name="connsiteX233" fmla="*/ 806540 w 860890"/>
                <a:gd name="connsiteY233" fmla="*/ 677671 h 707051"/>
                <a:gd name="connsiteX234" fmla="*/ 804216 w 860890"/>
                <a:gd name="connsiteY234" fmla="*/ 679172 h 707051"/>
                <a:gd name="connsiteX235" fmla="*/ 802351 w 860890"/>
                <a:gd name="connsiteY235" fmla="*/ 680926 h 707051"/>
                <a:gd name="connsiteX236" fmla="*/ 801529 w 860890"/>
                <a:gd name="connsiteY236" fmla="*/ 682444 h 707051"/>
                <a:gd name="connsiteX237" fmla="*/ 801292 w 860890"/>
                <a:gd name="connsiteY237" fmla="*/ 685147 h 707051"/>
                <a:gd name="connsiteX238" fmla="*/ 798021 w 860890"/>
                <a:gd name="connsiteY238" fmla="*/ 691895 h 707051"/>
                <a:gd name="connsiteX239" fmla="*/ 797436 w 860890"/>
                <a:gd name="connsiteY239" fmla="*/ 697379 h 707051"/>
                <a:gd name="connsiteX240" fmla="*/ 797199 w 860890"/>
                <a:gd name="connsiteY240" fmla="*/ 697379 h 707051"/>
                <a:gd name="connsiteX241" fmla="*/ 796962 w 860890"/>
                <a:gd name="connsiteY241" fmla="*/ 697379 h 707051"/>
                <a:gd name="connsiteX242" fmla="*/ 796741 w 860890"/>
                <a:gd name="connsiteY242" fmla="*/ 697489 h 707051"/>
                <a:gd name="connsiteX243" fmla="*/ 796504 w 860890"/>
                <a:gd name="connsiteY243" fmla="*/ 697489 h 707051"/>
                <a:gd name="connsiteX244" fmla="*/ 778440 w 860890"/>
                <a:gd name="connsiteY244" fmla="*/ 699608 h 707051"/>
                <a:gd name="connsiteX245" fmla="*/ 760486 w 860890"/>
                <a:gd name="connsiteY245" fmla="*/ 701820 h 707051"/>
                <a:gd name="connsiteX246" fmla="*/ 742390 w 860890"/>
                <a:gd name="connsiteY246" fmla="*/ 703906 h 707051"/>
                <a:gd name="connsiteX247" fmla="*/ 724310 w 860890"/>
                <a:gd name="connsiteY247" fmla="*/ 706008 h 707051"/>
                <a:gd name="connsiteX248" fmla="*/ 715096 w 860890"/>
                <a:gd name="connsiteY248" fmla="*/ 707051 h 707051"/>
                <a:gd name="connsiteX249" fmla="*/ 714274 w 860890"/>
                <a:gd name="connsiteY249" fmla="*/ 706940 h 707051"/>
                <a:gd name="connsiteX250" fmla="*/ 714053 w 860890"/>
                <a:gd name="connsiteY250" fmla="*/ 706229 h 707051"/>
                <a:gd name="connsiteX251" fmla="*/ 713926 w 860890"/>
                <a:gd name="connsiteY251" fmla="*/ 705661 h 707051"/>
                <a:gd name="connsiteX252" fmla="*/ 714274 w 860890"/>
                <a:gd name="connsiteY252" fmla="*/ 704017 h 707051"/>
                <a:gd name="connsiteX253" fmla="*/ 718004 w 860890"/>
                <a:gd name="connsiteY253" fmla="*/ 694930 h 707051"/>
                <a:gd name="connsiteX254" fmla="*/ 719047 w 860890"/>
                <a:gd name="connsiteY254" fmla="*/ 693286 h 707051"/>
                <a:gd name="connsiteX255" fmla="*/ 720817 w 860890"/>
                <a:gd name="connsiteY255" fmla="*/ 689556 h 707051"/>
                <a:gd name="connsiteX256" fmla="*/ 722224 w 860890"/>
                <a:gd name="connsiteY256" fmla="*/ 687707 h 707051"/>
                <a:gd name="connsiteX257" fmla="*/ 722919 w 860890"/>
                <a:gd name="connsiteY257" fmla="*/ 686426 h 707051"/>
                <a:gd name="connsiteX258" fmla="*/ 723377 w 860890"/>
                <a:gd name="connsiteY258" fmla="*/ 685842 h 707051"/>
                <a:gd name="connsiteX259" fmla="*/ 723962 w 860890"/>
                <a:gd name="connsiteY259" fmla="*/ 685368 h 707051"/>
                <a:gd name="connsiteX260" fmla="*/ 724547 w 860890"/>
                <a:gd name="connsiteY260" fmla="*/ 684909 h 707051"/>
                <a:gd name="connsiteX261" fmla="*/ 727107 w 860890"/>
                <a:gd name="connsiteY261" fmla="*/ 684087 h 707051"/>
                <a:gd name="connsiteX262" fmla="*/ 727803 w 860890"/>
                <a:gd name="connsiteY262" fmla="*/ 683724 h 707051"/>
                <a:gd name="connsiteX263" fmla="*/ 728387 w 860890"/>
                <a:gd name="connsiteY263" fmla="*/ 683265 h 707051"/>
                <a:gd name="connsiteX264" fmla="*/ 728972 w 860890"/>
                <a:gd name="connsiteY264" fmla="*/ 682807 h 707051"/>
                <a:gd name="connsiteX265" fmla="*/ 729320 w 860890"/>
                <a:gd name="connsiteY265" fmla="*/ 682096 h 707051"/>
                <a:gd name="connsiteX266" fmla="*/ 729667 w 860890"/>
                <a:gd name="connsiteY266" fmla="*/ 681401 h 707051"/>
                <a:gd name="connsiteX267" fmla="*/ 729905 w 860890"/>
                <a:gd name="connsiteY267" fmla="*/ 680453 h 707051"/>
                <a:gd name="connsiteX268" fmla="*/ 729905 w 860890"/>
                <a:gd name="connsiteY268" fmla="*/ 679646 h 707051"/>
                <a:gd name="connsiteX269" fmla="*/ 730015 w 860890"/>
                <a:gd name="connsiteY269" fmla="*/ 678240 h 707051"/>
                <a:gd name="connsiteX270" fmla="*/ 730142 w 860890"/>
                <a:gd name="connsiteY270" fmla="*/ 677434 h 707051"/>
                <a:gd name="connsiteX271" fmla="*/ 730363 w 860890"/>
                <a:gd name="connsiteY271" fmla="*/ 676612 h 707051"/>
                <a:gd name="connsiteX272" fmla="*/ 730837 w 860890"/>
                <a:gd name="connsiteY272" fmla="*/ 675917 h 707051"/>
                <a:gd name="connsiteX273" fmla="*/ 731295 w 860890"/>
                <a:gd name="connsiteY273" fmla="*/ 675332 h 707051"/>
                <a:gd name="connsiteX274" fmla="*/ 732465 w 860890"/>
                <a:gd name="connsiteY274" fmla="*/ 674399 h 707051"/>
                <a:gd name="connsiteX275" fmla="*/ 733050 w 860890"/>
                <a:gd name="connsiteY275" fmla="*/ 674052 h 707051"/>
                <a:gd name="connsiteX276" fmla="*/ 734709 w 860890"/>
                <a:gd name="connsiteY276" fmla="*/ 673356 h 707051"/>
                <a:gd name="connsiteX277" fmla="*/ 737380 w 860890"/>
                <a:gd name="connsiteY277" fmla="*/ 671966 h 707051"/>
                <a:gd name="connsiteX278" fmla="*/ 741220 w 860890"/>
                <a:gd name="connsiteY278" fmla="*/ 669390 h 707051"/>
                <a:gd name="connsiteX279" fmla="*/ 741805 w 860890"/>
                <a:gd name="connsiteY279" fmla="*/ 668805 h 707051"/>
                <a:gd name="connsiteX280" fmla="*/ 742153 w 860890"/>
                <a:gd name="connsiteY280" fmla="*/ 668204 h 707051"/>
                <a:gd name="connsiteX281" fmla="*/ 742501 w 860890"/>
                <a:gd name="connsiteY281" fmla="*/ 667398 h 707051"/>
                <a:gd name="connsiteX282" fmla="*/ 742738 w 860890"/>
                <a:gd name="connsiteY282" fmla="*/ 666577 h 707051"/>
                <a:gd name="connsiteX283" fmla="*/ 742974 w 860890"/>
                <a:gd name="connsiteY283" fmla="*/ 663431 h 707051"/>
                <a:gd name="connsiteX284" fmla="*/ 743085 w 860890"/>
                <a:gd name="connsiteY284" fmla="*/ 662736 h 707051"/>
                <a:gd name="connsiteX285" fmla="*/ 743544 w 860890"/>
                <a:gd name="connsiteY285" fmla="*/ 662151 h 707051"/>
                <a:gd name="connsiteX286" fmla="*/ 744129 w 860890"/>
                <a:gd name="connsiteY286" fmla="*/ 661693 h 707051"/>
                <a:gd name="connsiteX287" fmla="*/ 747179 w 860890"/>
                <a:gd name="connsiteY287" fmla="*/ 660413 h 707051"/>
                <a:gd name="connsiteX288" fmla="*/ 747874 w 860890"/>
                <a:gd name="connsiteY288" fmla="*/ 659939 h 707051"/>
                <a:gd name="connsiteX289" fmla="*/ 748459 w 860890"/>
                <a:gd name="connsiteY289" fmla="*/ 659480 h 707051"/>
                <a:gd name="connsiteX290" fmla="*/ 748807 w 860890"/>
                <a:gd name="connsiteY290" fmla="*/ 658895 h 707051"/>
                <a:gd name="connsiteX291" fmla="*/ 749281 w 860890"/>
                <a:gd name="connsiteY291" fmla="*/ 658185 h 707051"/>
                <a:gd name="connsiteX292" fmla="*/ 749518 w 860890"/>
                <a:gd name="connsiteY292" fmla="*/ 657489 h 707051"/>
                <a:gd name="connsiteX293" fmla="*/ 749739 w 860890"/>
                <a:gd name="connsiteY293" fmla="*/ 656667 h 707051"/>
                <a:gd name="connsiteX294" fmla="*/ 749865 w 860890"/>
                <a:gd name="connsiteY294" fmla="*/ 655861 h 707051"/>
                <a:gd name="connsiteX295" fmla="*/ 749739 w 860890"/>
                <a:gd name="connsiteY295" fmla="*/ 655039 h 707051"/>
                <a:gd name="connsiteX296" fmla="*/ 748807 w 860890"/>
                <a:gd name="connsiteY296" fmla="*/ 650488 h 707051"/>
                <a:gd name="connsiteX297" fmla="*/ 748807 w 860890"/>
                <a:gd name="connsiteY297" fmla="*/ 649556 h 707051"/>
                <a:gd name="connsiteX298" fmla="*/ 749281 w 860890"/>
                <a:gd name="connsiteY298" fmla="*/ 645699 h 707051"/>
                <a:gd name="connsiteX299" fmla="*/ 749281 w 860890"/>
                <a:gd name="connsiteY299" fmla="*/ 644766 h 707051"/>
                <a:gd name="connsiteX300" fmla="*/ 749281 w 860890"/>
                <a:gd name="connsiteY300" fmla="*/ 643850 h 707051"/>
                <a:gd name="connsiteX301" fmla="*/ 748933 w 860890"/>
                <a:gd name="connsiteY301" fmla="*/ 643028 h 707051"/>
                <a:gd name="connsiteX302" fmla="*/ 748585 w 860890"/>
                <a:gd name="connsiteY302" fmla="*/ 642317 h 707051"/>
                <a:gd name="connsiteX303" fmla="*/ 748111 w 860890"/>
                <a:gd name="connsiteY303" fmla="*/ 641732 h 707051"/>
                <a:gd name="connsiteX304" fmla="*/ 747653 w 860890"/>
                <a:gd name="connsiteY304" fmla="*/ 641147 h 707051"/>
                <a:gd name="connsiteX305" fmla="*/ 747068 w 860890"/>
                <a:gd name="connsiteY305" fmla="*/ 640689 h 707051"/>
                <a:gd name="connsiteX306" fmla="*/ 746341 w 860890"/>
                <a:gd name="connsiteY306" fmla="*/ 640215 h 707051"/>
                <a:gd name="connsiteX307" fmla="*/ 741916 w 860890"/>
                <a:gd name="connsiteY307" fmla="*/ 638003 h 707051"/>
                <a:gd name="connsiteX308" fmla="*/ 741457 w 860890"/>
                <a:gd name="connsiteY308" fmla="*/ 637544 h 707051"/>
                <a:gd name="connsiteX309" fmla="*/ 740983 w 860890"/>
                <a:gd name="connsiteY309" fmla="*/ 636849 h 707051"/>
                <a:gd name="connsiteX310" fmla="*/ 740762 w 860890"/>
                <a:gd name="connsiteY310" fmla="*/ 636027 h 707051"/>
                <a:gd name="connsiteX311" fmla="*/ 740525 w 860890"/>
                <a:gd name="connsiteY311" fmla="*/ 635221 h 707051"/>
                <a:gd name="connsiteX312" fmla="*/ 740177 w 860890"/>
                <a:gd name="connsiteY312" fmla="*/ 632755 h 707051"/>
                <a:gd name="connsiteX313" fmla="*/ 739940 w 860890"/>
                <a:gd name="connsiteY313" fmla="*/ 632060 h 707051"/>
                <a:gd name="connsiteX314" fmla="*/ 739703 w 860890"/>
                <a:gd name="connsiteY314" fmla="*/ 631475 h 707051"/>
                <a:gd name="connsiteX315" fmla="*/ 739245 w 860890"/>
                <a:gd name="connsiteY315" fmla="*/ 631128 h 707051"/>
                <a:gd name="connsiteX316" fmla="*/ 738550 w 860890"/>
                <a:gd name="connsiteY316" fmla="*/ 630780 h 707051"/>
                <a:gd name="connsiteX317" fmla="*/ 737965 w 860890"/>
                <a:gd name="connsiteY317" fmla="*/ 630306 h 707051"/>
                <a:gd name="connsiteX318" fmla="*/ 737617 w 860890"/>
                <a:gd name="connsiteY318" fmla="*/ 629847 h 707051"/>
                <a:gd name="connsiteX319" fmla="*/ 736100 w 860890"/>
                <a:gd name="connsiteY319" fmla="*/ 626465 h 707051"/>
                <a:gd name="connsiteX320" fmla="*/ 735278 w 860890"/>
                <a:gd name="connsiteY320" fmla="*/ 625296 h 707051"/>
                <a:gd name="connsiteX321" fmla="*/ 735057 w 860890"/>
                <a:gd name="connsiteY321" fmla="*/ 624948 h 707051"/>
                <a:gd name="connsiteX322" fmla="*/ 734820 w 860890"/>
                <a:gd name="connsiteY322" fmla="*/ 624601 h 707051"/>
                <a:gd name="connsiteX323" fmla="*/ 726064 w 860890"/>
                <a:gd name="connsiteY323" fmla="*/ 625406 h 707051"/>
                <a:gd name="connsiteX324" fmla="*/ 691405 w 860890"/>
                <a:gd name="connsiteY324" fmla="*/ 628441 h 707051"/>
                <a:gd name="connsiteX325" fmla="*/ 656794 w 860890"/>
                <a:gd name="connsiteY325" fmla="*/ 631364 h 707051"/>
                <a:gd name="connsiteX326" fmla="*/ 622025 w 860890"/>
                <a:gd name="connsiteY326" fmla="*/ 634162 h 707051"/>
                <a:gd name="connsiteX327" fmla="*/ 587366 w 860890"/>
                <a:gd name="connsiteY327" fmla="*/ 636959 h 707051"/>
                <a:gd name="connsiteX328" fmla="*/ 552628 w 860890"/>
                <a:gd name="connsiteY328" fmla="*/ 639646 h 707051"/>
                <a:gd name="connsiteX329" fmla="*/ 517985 w 860890"/>
                <a:gd name="connsiteY329" fmla="*/ 642206 h 707051"/>
                <a:gd name="connsiteX330" fmla="*/ 483326 w 860890"/>
                <a:gd name="connsiteY330" fmla="*/ 644766 h 707051"/>
                <a:gd name="connsiteX331" fmla="*/ 448589 w 860890"/>
                <a:gd name="connsiteY331" fmla="*/ 647122 h 707051"/>
                <a:gd name="connsiteX332" fmla="*/ 413819 w 860890"/>
                <a:gd name="connsiteY332" fmla="*/ 649444 h 707051"/>
                <a:gd name="connsiteX333" fmla="*/ 379066 w 860890"/>
                <a:gd name="connsiteY333" fmla="*/ 651768 h 707051"/>
                <a:gd name="connsiteX334" fmla="*/ 344438 w 860890"/>
                <a:gd name="connsiteY334" fmla="*/ 653870 h 707051"/>
                <a:gd name="connsiteX335" fmla="*/ 309669 w 860890"/>
                <a:gd name="connsiteY335" fmla="*/ 655971 h 707051"/>
                <a:gd name="connsiteX336" fmla="*/ 274899 w 860890"/>
                <a:gd name="connsiteY336" fmla="*/ 657947 h 707051"/>
                <a:gd name="connsiteX337" fmla="*/ 240162 w 860890"/>
                <a:gd name="connsiteY337" fmla="*/ 659939 h 707051"/>
                <a:gd name="connsiteX338" fmla="*/ 205392 w 860890"/>
                <a:gd name="connsiteY338" fmla="*/ 661693 h 707051"/>
                <a:gd name="connsiteX339" fmla="*/ 170639 w 860890"/>
                <a:gd name="connsiteY339" fmla="*/ 663431 h 707051"/>
                <a:gd name="connsiteX340" fmla="*/ 169706 w 860890"/>
                <a:gd name="connsiteY340" fmla="*/ 643961 h 707051"/>
                <a:gd name="connsiteX341" fmla="*/ 168774 w 860890"/>
                <a:gd name="connsiteY341" fmla="*/ 624363 h 707051"/>
                <a:gd name="connsiteX342" fmla="*/ 167841 w 860890"/>
                <a:gd name="connsiteY342" fmla="*/ 604892 h 707051"/>
                <a:gd name="connsiteX343" fmla="*/ 166909 w 860890"/>
                <a:gd name="connsiteY343" fmla="*/ 585295 h 707051"/>
                <a:gd name="connsiteX344" fmla="*/ 165977 w 860890"/>
                <a:gd name="connsiteY344" fmla="*/ 565350 h 707051"/>
                <a:gd name="connsiteX345" fmla="*/ 164933 w 860890"/>
                <a:gd name="connsiteY345" fmla="*/ 545405 h 707051"/>
                <a:gd name="connsiteX346" fmla="*/ 164001 w 860890"/>
                <a:gd name="connsiteY346" fmla="*/ 525444 h 707051"/>
                <a:gd name="connsiteX347" fmla="*/ 163068 w 860890"/>
                <a:gd name="connsiteY347" fmla="*/ 505626 h 707051"/>
                <a:gd name="connsiteX348" fmla="*/ 162010 w 860890"/>
                <a:gd name="connsiteY348" fmla="*/ 485680 h 707051"/>
                <a:gd name="connsiteX349" fmla="*/ 161077 w 860890"/>
                <a:gd name="connsiteY349" fmla="*/ 465736 h 707051"/>
                <a:gd name="connsiteX350" fmla="*/ 160145 w 860890"/>
                <a:gd name="connsiteY350" fmla="*/ 445791 h 707051"/>
                <a:gd name="connsiteX351" fmla="*/ 159101 w 860890"/>
                <a:gd name="connsiteY351" fmla="*/ 425862 h 707051"/>
                <a:gd name="connsiteX352" fmla="*/ 158153 w 860890"/>
                <a:gd name="connsiteY352" fmla="*/ 406012 h 707051"/>
                <a:gd name="connsiteX353" fmla="*/ 157221 w 860890"/>
                <a:gd name="connsiteY353" fmla="*/ 386066 h 707051"/>
                <a:gd name="connsiteX354" fmla="*/ 156288 w 860890"/>
                <a:gd name="connsiteY354" fmla="*/ 366248 h 707051"/>
                <a:gd name="connsiteX355" fmla="*/ 155245 w 860890"/>
                <a:gd name="connsiteY355" fmla="*/ 346303 h 707051"/>
                <a:gd name="connsiteX356" fmla="*/ 154313 w 860890"/>
                <a:gd name="connsiteY356" fmla="*/ 326469 h 707051"/>
                <a:gd name="connsiteX357" fmla="*/ 153381 w 860890"/>
                <a:gd name="connsiteY357" fmla="*/ 306523 h 707051"/>
                <a:gd name="connsiteX358" fmla="*/ 152448 w 860890"/>
                <a:gd name="connsiteY358" fmla="*/ 286705 h 707051"/>
                <a:gd name="connsiteX359" fmla="*/ 151389 w 860890"/>
                <a:gd name="connsiteY359" fmla="*/ 266871 h 707051"/>
                <a:gd name="connsiteX360" fmla="*/ 150931 w 860890"/>
                <a:gd name="connsiteY360" fmla="*/ 255444 h 707051"/>
                <a:gd name="connsiteX361" fmla="*/ 150820 w 860890"/>
                <a:gd name="connsiteY361" fmla="*/ 254385 h 707051"/>
                <a:gd name="connsiteX362" fmla="*/ 150236 w 860890"/>
                <a:gd name="connsiteY362" fmla="*/ 254164 h 707051"/>
                <a:gd name="connsiteX363" fmla="*/ 150109 w 860890"/>
                <a:gd name="connsiteY363" fmla="*/ 253674 h 707051"/>
                <a:gd name="connsiteX364" fmla="*/ 150109 w 860890"/>
                <a:gd name="connsiteY364" fmla="*/ 253216 h 707051"/>
                <a:gd name="connsiteX365" fmla="*/ 149888 w 860890"/>
                <a:gd name="connsiteY365" fmla="*/ 252979 h 707051"/>
                <a:gd name="connsiteX366" fmla="*/ 151515 w 860890"/>
                <a:gd name="connsiteY366" fmla="*/ 251003 h 707051"/>
                <a:gd name="connsiteX367" fmla="*/ 151278 w 860890"/>
                <a:gd name="connsiteY367" fmla="*/ 249723 h 707051"/>
                <a:gd name="connsiteX368" fmla="*/ 149192 w 860890"/>
                <a:gd name="connsiteY368" fmla="*/ 249028 h 707051"/>
                <a:gd name="connsiteX369" fmla="*/ 146269 w 860890"/>
                <a:gd name="connsiteY369" fmla="*/ 248901 h 707051"/>
                <a:gd name="connsiteX370" fmla="*/ 145810 w 860890"/>
                <a:gd name="connsiteY370" fmla="*/ 248680 h 707051"/>
                <a:gd name="connsiteX371" fmla="*/ 145558 w 860890"/>
                <a:gd name="connsiteY371" fmla="*/ 247399 h 707051"/>
                <a:gd name="connsiteX372" fmla="*/ 144862 w 860890"/>
                <a:gd name="connsiteY372" fmla="*/ 246926 h 707051"/>
                <a:gd name="connsiteX373" fmla="*/ 144277 w 860890"/>
                <a:gd name="connsiteY373" fmla="*/ 246815 h 707051"/>
                <a:gd name="connsiteX374" fmla="*/ 142997 w 860890"/>
                <a:gd name="connsiteY374" fmla="*/ 247052 h 707051"/>
                <a:gd name="connsiteX375" fmla="*/ 141132 w 860890"/>
                <a:gd name="connsiteY375" fmla="*/ 246926 h 707051"/>
                <a:gd name="connsiteX376" fmla="*/ 137402 w 860890"/>
                <a:gd name="connsiteY376" fmla="*/ 247274 h 707051"/>
                <a:gd name="connsiteX377" fmla="*/ 134605 w 860890"/>
                <a:gd name="connsiteY377" fmla="*/ 246341 h 707051"/>
                <a:gd name="connsiteX378" fmla="*/ 128994 w 860890"/>
                <a:gd name="connsiteY378" fmla="*/ 242959 h 707051"/>
                <a:gd name="connsiteX379" fmla="*/ 126434 w 860890"/>
                <a:gd name="connsiteY379" fmla="*/ 242374 h 707051"/>
                <a:gd name="connsiteX380" fmla="*/ 124111 w 860890"/>
                <a:gd name="connsiteY380" fmla="*/ 240984 h 707051"/>
                <a:gd name="connsiteX381" fmla="*/ 123416 w 860890"/>
                <a:gd name="connsiteY381" fmla="*/ 237712 h 707051"/>
                <a:gd name="connsiteX382" fmla="*/ 123052 w 860890"/>
                <a:gd name="connsiteY382" fmla="*/ 234440 h 707051"/>
                <a:gd name="connsiteX383" fmla="*/ 121772 w 860890"/>
                <a:gd name="connsiteY383" fmla="*/ 233050 h 707051"/>
                <a:gd name="connsiteX384" fmla="*/ 117568 w 860890"/>
                <a:gd name="connsiteY384" fmla="*/ 230363 h 707051"/>
                <a:gd name="connsiteX385" fmla="*/ 114534 w 860890"/>
                <a:gd name="connsiteY385" fmla="*/ 224294 h 707051"/>
                <a:gd name="connsiteX386" fmla="*/ 113253 w 860890"/>
                <a:gd name="connsiteY386" fmla="*/ 218114 h 707051"/>
                <a:gd name="connsiteX387" fmla="*/ 114297 w 860890"/>
                <a:gd name="connsiteY387" fmla="*/ 215317 h 707051"/>
                <a:gd name="connsiteX388" fmla="*/ 108828 w 860890"/>
                <a:gd name="connsiteY388" fmla="*/ 214369 h 707051"/>
                <a:gd name="connsiteX389" fmla="*/ 108243 w 860890"/>
                <a:gd name="connsiteY389" fmla="*/ 213563 h 707051"/>
                <a:gd name="connsiteX390" fmla="*/ 107437 w 860890"/>
                <a:gd name="connsiteY390" fmla="*/ 211113 h 707051"/>
                <a:gd name="connsiteX391" fmla="*/ 106963 w 860890"/>
                <a:gd name="connsiteY391" fmla="*/ 210181 h 707051"/>
                <a:gd name="connsiteX392" fmla="*/ 101590 w 860890"/>
                <a:gd name="connsiteY392" fmla="*/ 206814 h 707051"/>
                <a:gd name="connsiteX393" fmla="*/ 99267 w 860890"/>
                <a:gd name="connsiteY393" fmla="*/ 205882 h 707051"/>
                <a:gd name="connsiteX394" fmla="*/ 98334 w 860890"/>
                <a:gd name="connsiteY394" fmla="*/ 205281 h 707051"/>
                <a:gd name="connsiteX395" fmla="*/ 97054 w 860890"/>
                <a:gd name="connsiteY395" fmla="*/ 203527 h 707051"/>
                <a:gd name="connsiteX396" fmla="*/ 94020 w 860890"/>
                <a:gd name="connsiteY396" fmla="*/ 198169 h 707051"/>
                <a:gd name="connsiteX397" fmla="*/ 93293 w 860890"/>
                <a:gd name="connsiteY397" fmla="*/ 197000 h 707051"/>
                <a:gd name="connsiteX398" fmla="*/ 91080 w 860890"/>
                <a:gd name="connsiteY398" fmla="*/ 196194 h 707051"/>
                <a:gd name="connsiteX399" fmla="*/ 88883 w 860890"/>
                <a:gd name="connsiteY399" fmla="*/ 193855 h 707051"/>
                <a:gd name="connsiteX400" fmla="*/ 87240 w 860890"/>
                <a:gd name="connsiteY400" fmla="*/ 190820 h 707051"/>
                <a:gd name="connsiteX401" fmla="*/ 87240 w 860890"/>
                <a:gd name="connsiteY401" fmla="*/ 187549 h 707051"/>
                <a:gd name="connsiteX402" fmla="*/ 88172 w 860890"/>
                <a:gd name="connsiteY402" fmla="*/ 187091 h 707051"/>
                <a:gd name="connsiteX403" fmla="*/ 91443 w 860890"/>
                <a:gd name="connsiteY403" fmla="*/ 186743 h 707051"/>
                <a:gd name="connsiteX404" fmla="*/ 92724 w 860890"/>
                <a:gd name="connsiteY404" fmla="*/ 185811 h 707051"/>
                <a:gd name="connsiteX405" fmla="*/ 93071 w 860890"/>
                <a:gd name="connsiteY405" fmla="*/ 184530 h 707051"/>
                <a:gd name="connsiteX406" fmla="*/ 93182 w 860890"/>
                <a:gd name="connsiteY406" fmla="*/ 182776 h 707051"/>
                <a:gd name="connsiteX407" fmla="*/ 92834 w 860890"/>
                <a:gd name="connsiteY407" fmla="*/ 179394 h 707051"/>
                <a:gd name="connsiteX408" fmla="*/ 93672 w 860890"/>
                <a:gd name="connsiteY408" fmla="*/ 176707 h 707051"/>
                <a:gd name="connsiteX409" fmla="*/ 95426 w 860890"/>
                <a:gd name="connsiteY409" fmla="*/ 174021 h 707051"/>
                <a:gd name="connsiteX410" fmla="*/ 99140 w 860890"/>
                <a:gd name="connsiteY410" fmla="*/ 169943 h 707051"/>
                <a:gd name="connsiteX411" fmla="*/ 100420 w 860890"/>
                <a:gd name="connsiteY411" fmla="*/ 169011 h 707051"/>
                <a:gd name="connsiteX412" fmla="*/ 101479 w 860890"/>
                <a:gd name="connsiteY412" fmla="*/ 168426 h 707051"/>
                <a:gd name="connsiteX413" fmla="*/ 102174 w 860890"/>
                <a:gd name="connsiteY413" fmla="*/ 167509 h 707051"/>
                <a:gd name="connsiteX414" fmla="*/ 102285 w 860890"/>
                <a:gd name="connsiteY414" fmla="*/ 163653 h 707051"/>
                <a:gd name="connsiteX415" fmla="*/ 102633 w 860890"/>
                <a:gd name="connsiteY415" fmla="*/ 162009 h 707051"/>
                <a:gd name="connsiteX416" fmla="*/ 103218 w 860890"/>
                <a:gd name="connsiteY416" fmla="*/ 160729 h 707051"/>
                <a:gd name="connsiteX417" fmla="*/ 104150 w 860890"/>
                <a:gd name="connsiteY417" fmla="*/ 160144 h 707051"/>
                <a:gd name="connsiteX418" fmla="*/ 110108 w 860890"/>
                <a:gd name="connsiteY418" fmla="*/ 161661 h 707051"/>
                <a:gd name="connsiteX419" fmla="*/ 112906 w 860890"/>
                <a:gd name="connsiteY419" fmla="*/ 161661 h 707051"/>
                <a:gd name="connsiteX420" fmla="*/ 114770 w 860890"/>
                <a:gd name="connsiteY420" fmla="*/ 159670 h 707051"/>
                <a:gd name="connsiteX421" fmla="*/ 114881 w 860890"/>
                <a:gd name="connsiteY421" fmla="*/ 157932 h 707051"/>
                <a:gd name="connsiteX422" fmla="*/ 114186 w 860890"/>
                <a:gd name="connsiteY422" fmla="*/ 156889 h 707051"/>
                <a:gd name="connsiteX423" fmla="*/ 113253 w 860890"/>
                <a:gd name="connsiteY423" fmla="*/ 155830 h 707051"/>
                <a:gd name="connsiteX424" fmla="*/ 112669 w 860890"/>
                <a:gd name="connsiteY424" fmla="*/ 153965 h 707051"/>
                <a:gd name="connsiteX425" fmla="*/ 112795 w 860890"/>
                <a:gd name="connsiteY425" fmla="*/ 152210 h 707051"/>
                <a:gd name="connsiteX426" fmla="*/ 113143 w 860890"/>
                <a:gd name="connsiteY426" fmla="*/ 149066 h 707051"/>
                <a:gd name="connsiteX427" fmla="*/ 113253 w 860890"/>
                <a:gd name="connsiteY427" fmla="*/ 147548 h 707051"/>
                <a:gd name="connsiteX428" fmla="*/ 111973 w 860890"/>
                <a:gd name="connsiteY428" fmla="*/ 145920 h 707051"/>
                <a:gd name="connsiteX429" fmla="*/ 106473 w 860890"/>
                <a:gd name="connsiteY429" fmla="*/ 143012 h 707051"/>
                <a:gd name="connsiteX430" fmla="*/ 104624 w 860890"/>
                <a:gd name="connsiteY430" fmla="*/ 140910 h 707051"/>
                <a:gd name="connsiteX431" fmla="*/ 105541 w 860890"/>
                <a:gd name="connsiteY431" fmla="*/ 139267 h 707051"/>
                <a:gd name="connsiteX432" fmla="*/ 105541 w 860890"/>
                <a:gd name="connsiteY432" fmla="*/ 137165 h 707051"/>
                <a:gd name="connsiteX433" fmla="*/ 104624 w 860890"/>
                <a:gd name="connsiteY433" fmla="*/ 135411 h 707051"/>
                <a:gd name="connsiteX434" fmla="*/ 102980 w 860890"/>
                <a:gd name="connsiteY434" fmla="*/ 134605 h 707051"/>
                <a:gd name="connsiteX435" fmla="*/ 100199 w 860890"/>
                <a:gd name="connsiteY435" fmla="*/ 134826 h 707051"/>
                <a:gd name="connsiteX436" fmla="*/ 98097 w 860890"/>
                <a:gd name="connsiteY436" fmla="*/ 135411 h 707051"/>
                <a:gd name="connsiteX437" fmla="*/ 96343 w 860890"/>
                <a:gd name="connsiteY437" fmla="*/ 136469 h 707051"/>
                <a:gd name="connsiteX438" fmla="*/ 92724 w 860890"/>
                <a:gd name="connsiteY438" fmla="*/ 139852 h 707051"/>
                <a:gd name="connsiteX439" fmla="*/ 90274 w 860890"/>
                <a:gd name="connsiteY439" fmla="*/ 141606 h 707051"/>
                <a:gd name="connsiteX440" fmla="*/ 87477 w 860890"/>
                <a:gd name="connsiteY440" fmla="*/ 142539 h 707051"/>
                <a:gd name="connsiteX441" fmla="*/ 84916 w 860890"/>
                <a:gd name="connsiteY441" fmla="*/ 141369 h 707051"/>
                <a:gd name="connsiteX442" fmla="*/ 81424 w 860890"/>
                <a:gd name="connsiteY442" fmla="*/ 137750 h 707051"/>
                <a:gd name="connsiteX443" fmla="*/ 80001 w 860890"/>
                <a:gd name="connsiteY443" fmla="*/ 136817 h 707051"/>
                <a:gd name="connsiteX444" fmla="*/ 78610 w 860890"/>
                <a:gd name="connsiteY444" fmla="*/ 136343 h 707051"/>
                <a:gd name="connsiteX445" fmla="*/ 76050 w 860890"/>
                <a:gd name="connsiteY445" fmla="*/ 136106 h 707051"/>
                <a:gd name="connsiteX446" fmla="*/ 74991 w 860890"/>
                <a:gd name="connsiteY446" fmla="*/ 135885 h 707051"/>
                <a:gd name="connsiteX447" fmla="*/ 73948 w 860890"/>
                <a:gd name="connsiteY447" fmla="*/ 134952 h 707051"/>
                <a:gd name="connsiteX448" fmla="*/ 73253 w 860890"/>
                <a:gd name="connsiteY448" fmla="*/ 133893 h 707051"/>
                <a:gd name="connsiteX449" fmla="*/ 72779 w 860890"/>
                <a:gd name="connsiteY449" fmla="*/ 132613 h 707051"/>
                <a:gd name="connsiteX450" fmla="*/ 71846 w 860890"/>
                <a:gd name="connsiteY450" fmla="*/ 131333 h 707051"/>
                <a:gd name="connsiteX451" fmla="*/ 70803 w 860890"/>
                <a:gd name="connsiteY451" fmla="*/ 130874 h 707051"/>
                <a:gd name="connsiteX452" fmla="*/ 69286 w 860890"/>
                <a:gd name="connsiteY452" fmla="*/ 130638 h 707051"/>
                <a:gd name="connsiteX453" fmla="*/ 67895 w 860890"/>
                <a:gd name="connsiteY453" fmla="*/ 130401 h 707051"/>
                <a:gd name="connsiteX454" fmla="*/ 66125 w 860890"/>
                <a:gd name="connsiteY454" fmla="*/ 128077 h 707051"/>
                <a:gd name="connsiteX455" fmla="*/ 59029 w 860890"/>
                <a:gd name="connsiteY455" fmla="*/ 122009 h 707051"/>
                <a:gd name="connsiteX456" fmla="*/ 55536 w 860890"/>
                <a:gd name="connsiteY456" fmla="*/ 119211 h 707051"/>
                <a:gd name="connsiteX457" fmla="*/ 53419 w 860890"/>
                <a:gd name="connsiteY457" fmla="*/ 118152 h 707051"/>
                <a:gd name="connsiteX458" fmla="*/ 47713 w 860890"/>
                <a:gd name="connsiteY458" fmla="*/ 117347 h 707051"/>
                <a:gd name="connsiteX459" fmla="*/ 46196 w 860890"/>
                <a:gd name="connsiteY459" fmla="*/ 115592 h 707051"/>
                <a:gd name="connsiteX460" fmla="*/ 45848 w 860890"/>
                <a:gd name="connsiteY460" fmla="*/ 112906 h 707051"/>
                <a:gd name="connsiteX461" fmla="*/ 46196 w 860890"/>
                <a:gd name="connsiteY461" fmla="*/ 109397 h 707051"/>
                <a:gd name="connsiteX462" fmla="*/ 47365 w 860890"/>
                <a:gd name="connsiteY462" fmla="*/ 106489 h 707051"/>
                <a:gd name="connsiteX463" fmla="*/ 47713 w 860890"/>
                <a:gd name="connsiteY463" fmla="*/ 104750 h 707051"/>
                <a:gd name="connsiteX464" fmla="*/ 47365 w 860890"/>
                <a:gd name="connsiteY464" fmla="*/ 104055 h 707051"/>
                <a:gd name="connsiteX465" fmla="*/ 43398 w 860890"/>
                <a:gd name="connsiteY465" fmla="*/ 100546 h 707051"/>
                <a:gd name="connsiteX466" fmla="*/ 42577 w 860890"/>
                <a:gd name="connsiteY466" fmla="*/ 98334 h 707051"/>
                <a:gd name="connsiteX467" fmla="*/ 40807 w 860890"/>
                <a:gd name="connsiteY467" fmla="*/ 95758 h 707051"/>
                <a:gd name="connsiteX468" fmla="*/ 37329 w 860890"/>
                <a:gd name="connsiteY468" fmla="*/ 91807 h 707051"/>
                <a:gd name="connsiteX469" fmla="*/ 39068 w 860890"/>
                <a:gd name="connsiteY469" fmla="*/ 87824 h 707051"/>
                <a:gd name="connsiteX470" fmla="*/ 39179 w 860890"/>
                <a:gd name="connsiteY470" fmla="*/ 85849 h 707051"/>
                <a:gd name="connsiteX471" fmla="*/ 37788 w 860890"/>
                <a:gd name="connsiteY471" fmla="*/ 84205 h 707051"/>
                <a:gd name="connsiteX472" fmla="*/ 35686 w 860890"/>
                <a:gd name="connsiteY472" fmla="*/ 83510 h 707051"/>
                <a:gd name="connsiteX473" fmla="*/ 31261 w 860890"/>
                <a:gd name="connsiteY473" fmla="*/ 83399 h 707051"/>
                <a:gd name="connsiteX474" fmla="*/ 29412 w 860890"/>
                <a:gd name="connsiteY474" fmla="*/ 82577 h 707051"/>
                <a:gd name="connsiteX475" fmla="*/ 27863 w 860890"/>
                <a:gd name="connsiteY475" fmla="*/ 80602 h 707051"/>
                <a:gd name="connsiteX476" fmla="*/ 26709 w 860890"/>
                <a:gd name="connsiteY476" fmla="*/ 78500 h 707051"/>
                <a:gd name="connsiteX477" fmla="*/ 25429 w 860890"/>
                <a:gd name="connsiteY477" fmla="*/ 76635 h 707051"/>
                <a:gd name="connsiteX478" fmla="*/ 23216 w 860890"/>
                <a:gd name="connsiteY478" fmla="*/ 75228 h 707051"/>
                <a:gd name="connsiteX479" fmla="*/ 21004 w 860890"/>
                <a:gd name="connsiteY479" fmla="*/ 75228 h 707051"/>
                <a:gd name="connsiteX480" fmla="*/ 18554 w 860890"/>
                <a:gd name="connsiteY480" fmla="*/ 75702 h 707051"/>
                <a:gd name="connsiteX481" fmla="*/ 16579 w 860890"/>
                <a:gd name="connsiteY481" fmla="*/ 75465 h 707051"/>
                <a:gd name="connsiteX482" fmla="*/ 15646 w 860890"/>
                <a:gd name="connsiteY482" fmla="*/ 73490 h 707051"/>
                <a:gd name="connsiteX483" fmla="*/ 17163 w 860890"/>
                <a:gd name="connsiteY483" fmla="*/ 72320 h 707051"/>
                <a:gd name="connsiteX484" fmla="*/ 18317 w 860890"/>
                <a:gd name="connsiteY484" fmla="*/ 71151 h 707051"/>
                <a:gd name="connsiteX485" fmla="*/ 18902 w 860890"/>
                <a:gd name="connsiteY485" fmla="*/ 69981 h 707051"/>
                <a:gd name="connsiteX486" fmla="*/ 18554 w 860890"/>
                <a:gd name="connsiteY486" fmla="*/ 69396 h 707051"/>
                <a:gd name="connsiteX487" fmla="*/ 16926 w 860890"/>
                <a:gd name="connsiteY487" fmla="*/ 64860 h 707051"/>
                <a:gd name="connsiteX488" fmla="*/ 14808 w 860890"/>
                <a:gd name="connsiteY488" fmla="*/ 61937 h 707051"/>
                <a:gd name="connsiteX489" fmla="*/ 14224 w 860890"/>
                <a:gd name="connsiteY489" fmla="*/ 60767 h 707051"/>
                <a:gd name="connsiteX490" fmla="*/ 14113 w 860890"/>
                <a:gd name="connsiteY490" fmla="*/ 59724 h 707051"/>
                <a:gd name="connsiteX491" fmla="*/ 14224 w 860890"/>
                <a:gd name="connsiteY491" fmla="*/ 57385 h 707051"/>
                <a:gd name="connsiteX492" fmla="*/ 14113 w 860890"/>
                <a:gd name="connsiteY492" fmla="*/ 56452 h 707051"/>
                <a:gd name="connsiteX493" fmla="*/ 13054 w 860890"/>
                <a:gd name="connsiteY493" fmla="*/ 54003 h 707051"/>
                <a:gd name="connsiteX494" fmla="*/ 10842 w 860890"/>
                <a:gd name="connsiteY494" fmla="*/ 51443 h 707051"/>
                <a:gd name="connsiteX495" fmla="*/ 9688 w 860890"/>
                <a:gd name="connsiteY495" fmla="*/ 49230 h 707051"/>
                <a:gd name="connsiteX496" fmla="*/ 9451 w 860890"/>
                <a:gd name="connsiteY496" fmla="*/ 47002 h 707051"/>
                <a:gd name="connsiteX497" fmla="*/ 9799 w 860890"/>
                <a:gd name="connsiteY497" fmla="*/ 45247 h 707051"/>
                <a:gd name="connsiteX498" fmla="*/ 9688 w 860890"/>
                <a:gd name="connsiteY498" fmla="*/ 43509 h 707051"/>
                <a:gd name="connsiteX499" fmla="*/ 7696 w 860890"/>
                <a:gd name="connsiteY499" fmla="*/ 41881 h 707051"/>
                <a:gd name="connsiteX500" fmla="*/ 4789 w 860890"/>
                <a:gd name="connsiteY500" fmla="*/ 40948 h 707051"/>
                <a:gd name="connsiteX501" fmla="*/ 2339 w 860890"/>
                <a:gd name="connsiteY501" fmla="*/ 40601 h 707051"/>
                <a:gd name="connsiteX502" fmla="*/ 695 w 860890"/>
                <a:gd name="connsiteY502" fmla="*/ 39194 h 707051"/>
                <a:gd name="connsiteX503" fmla="*/ 0 w 860890"/>
                <a:gd name="connsiteY503" fmla="*/ 35227 h 707051"/>
                <a:gd name="connsiteX504" fmla="*/ 458 w 860890"/>
                <a:gd name="connsiteY504" fmla="*/ 31134 h 707051"/>
                <a:gd name="connsiteX505" fmla="*/ 569 w 860890"/>
                <a:gd name="connsiteY505" fmla="*/ 31134 h 707051"/>
                <a:gd name="connsiteX506" fmla="*/ 569 w 860890"/>
                <a:gd name="connsiteY506" fmla="*/ 31134 h 707051"/>
                <a:gd name="connsiteX507" fmla="*/ 695 w 860890"/>
                <a:gd name="connsiteY507" fmla="*/ 31134 h 707051"/>
                <a:gd name="connsiteX508" fmla="*/ 695 w 860890"/>
                <a:gd name="connsiteY508" fmla="*/ 31134 h 707051"/>
                <a:gd name="connsiteX509" fmla="*/ 695 w 860890"/>
                <a:gd name="connsiteY509" fmla="*/ 31134 h 707051"/>
                <a:gd name="connsiteX510" fmla="*/ 806 w 860890"/>
                <a:gd name="connsiteY510" fmla="*/ 31134 h 707051"/>
                <a:gd name="connsiteX511" fmla="*/ 806 w 860890"/>
                <a:gd name="connsiteY511" fmla="*/ 31134 h 707051"/>
                <a:gd name="connsiteX512" fmla="*/ 806 w 860890"/>
                <a:gd name="connsiteY512" fmla="*/ 31134 h 707051"/>
                <a:gd name="connsiteX513" fmla="*/ 933 w 860890"/>
                <a:gd name="connsiteY513" fmla="*/ 31134 h 707051"/>
                <a:gd name="connsiteX514" fmla="*/ 933 w 860890"/>
                <a:gd name="connsiteY514" fmla="*/ 31134 h 707051"/>
                <a:gd name="connsiteX515" fmla="*/ 933 w 860890"/>
                <a:gd name="connsiteY515" fmla="*/ 31134 h 707051"/>
                <a:gd name="connsiteX516" fmla="*/ 1043 w 860890"/>
                <a:gd name="connsiteY516" fmla="*/ 31134 h 707051"/>
                <a:gd name="connsiteX517" fmla="*/ 1043 w 860890"/>
                <a:gd name="connsiteY517" fmla="*/ 31134 h 707051"/>
                <a:gd name="connsiteX518" fmla="*/ 1154 w 860890"/>
                <a:gd name="connsiteY518" fmla="*/ 31134 h 707051"/>
                <a:gd name="connsiteX519" fmla="*/ 1154 w 860890"/>
                <a:gd name="connsiteY519" fmla="*/ 31134 h 707051"/>
                <a:gd name="connsiteX520" fmla="*/ 1154 w 860890"/>
                <a:gd name="connsiteY520" fmla="*/ 31134 h 707051"/>
                <a:gd name="connsiteX521" fmla="*/ 30692 w 860890"/>
                <a:gd name="connsiteY521" fmla="*/ 29743 h 707051"/>
                <a:gd name="connsiteX522" fmla="*/ 60183 w 860890"/>
                <a:gd name="connsiteY522" fmla="*/ 28353 h 707051"/>
                <a:gd name="connsiteX523" fmla="*/ 89579 w 860890"/>
                <a:gd name="connsiteY523" fmla="*/ 26836 h 707051"/>
                <a:gd name="connsiteX524" fmla="*/ 118959 w 860890"/>
                <a:gd name="connsiteY524" fmla="*/ 25207 h 707051"/>
                <a:gd name="connsiteX525" fmla="*/ 148481 w 860890"/>
                <a:gd name="connsiteY525" fmla="*/ 23564 h 707051"/>
                <a:gd name="connsiteX526" fmla="*/ 177877 w 860890"/>
                <a:gd name="connsiteY526" fmla="*/ 21936 h 707051"/>
                <a:gd name="connsiteX527" fmla="*/ 207257 w 860890"/>
                <a:gd name="connsiteY527" fmla="*/ 20166 h 707051"/>
                <a:gd name="connsiteX528" fmla="*/ 236764 w 860890"/>
                <a:gd name="connsiteY528" fmla="*/ 18317 h 707051"/>
                <a:gd name="connsiteX529" fmla="*/ 266175 w 860890"/>
                <a:gd name="connsiteY529" fmla="*/ 16452 h 707051"/>
                <a:gd name="connsiteX530" fmla="*/ 295556 w 860890"/>
                <a:gd name="connsiteY530" fmla="*/ 14461 h 707051"/>
                <a:gd name="connsiteX531" fmla="*/ 324951 w 860890"/>
                <a:gd name="connsiteY531" fmla="*/ 12374 h 707051"/>
                <a:gd name="connsiteX532" fmla="*/ 354332 w 860890"/>
                <a:gd name="connsiteY532" fmla="*/ 10273 h 707051"/>
                <a:gd name="connsiteX533" fmla="*/ 383744 w 860890"/>
                <a:gd name="connsiteY533" fmla="*/ 8171 h 707051"/>
                <a:gd name="connsiteX534" fmla="*/ 413124 w 860890"/>
                <a:gd name="connsiteY534" fmla="*/ 5942 h 707051"/>
                <a:gd name="connsiteX535" fmla="*/ 442520 w 860890"/>
                <a:gd name="connsiteY535" fmla="*/ 3618 h 707051"/>
                <a:gd name="connsiteX536" fmla="*/ 471900 w 860890"/>
                <a:gd name="connsiteY536" fmla="*/ 1296 h 707051"/>
                <a:gd name="connsiteX537" fmla="*/ 483453 w 860890"/>
                <a:gd name="connsiteY537" fmla="*/ 363 h 707051"/>
                <a:gd name="connsiteX538" fmla="*/ 488368 w 860890"/>
                <a:gd name="connsiteY538" fmla="*/ 0 h 707051"/>
                <a:gd name="connsiteX539" fmla="*/ 489522 w 860890"/>
                <a:gd name="connsiteY539" fmla="*/ 2212 h 707051"/>
                <a:gd name="connsiteX540" fmla="*/ 490106 w 860890"/>
                <a:gd name="connsiteY540" fmla="*/ 2923 h 707051"/>
                <a:gd name="connsiteX541" fmla="*/ 492445 w 860890"/>
                <a:gd name="connsiteY541" fmla="*/ 4315 h 707051"/>
                <a:gd name="connsiteX542" fmla="*/ 493014 w 860890"/>
                <a:gd name="connsiteY542" fmla="*/ 5136 h 707051"/>
                <a:gd name="connsiteX543" fmla="*/ 493251 w 860890"/>
                <a:gd name="connsiteY543" fmla="*/ 7222 h 707051"/>
                <a:gd name="connsiteX544" fmla="*/ 493599 w 860890"/>
                <a:gd name="connsiteY544" fmla="*/ 8645 h 707051"/>
                <a:gd name="connsiteX545" fmla="*/ 494184 w 860890"/>
                <a:gd name="connsiteY545" fmla="*/ 9798 h 707051"/>
                <a:gd name="connsiteX546" fmla="*/ 495227 w 860890"/>
                <a:gd name="connsiteY546" fmla="*/ 10842 h 707051"/>
                <a:gd name="connsiteX547" fmla="*/ 496397 w 860890"/>
                <a:gd name="connsiteY547" fmla="*/ 11442 h 707051"/>
                <a:gd name="connsiteX548" fmla="*/ 499099 w 860890"/>
                <a:gd name="connsiteY548" fmla="*/ 11900 h 707051"/>
                <a:gd name="connsiteX549" fmla="*/ 502007 w 860890"/>
                <a:gd name="connsiteY549" fmla="*/ 13544 h 707051"/>
                <a:gd name="connsiteX550" fmla="*/ 502354 w 860890"/>
                <a:gd name="connsiteY550" fmla="*/ 14113 h 707051"/>
                <a:gd name="connsiteX551" fmla="*/ 503050 w 860890"/>
                <a:gd name="connsiteY551" fmla="*/ 16215 h 707051"/>
                <a:gd name="connsiteX552" fmla="*/ 503635 w 860890"/>
                <a:gd name="connsiteY552" fmla="*/ 17147 h 707051"/>
                <a:gd name="connsiteX553" fmla="*/ 504220 w 860890"/>
                <a:gd name="connsiteY553" fmla="*/ 17495 h 707051"/>
                <a:gd name="connsiteX554" fmla="*/ 504804 w 860890"/>
                <a:gd name="connsiteY554" fmla="*/ 17605 h 707051"/>
                <a:gd name="connsiteX555" fmla="*/ 506084 w 860890"/>
                <a:gd name="connsiteY555" fmla="*/ 17495 h 707051"/>
                <a:gd name="connsiteX556" fmla="*/ 506906 w 860890"/>
                <a:gd name="connsiteY556" fmla="*/ 17732 h 707051"/>
                <a:gd name="connsiteX557" fmla="*/ 507254 w 860890"/>
                <a:gd name="connsiteY557" fmla="*/ 18443 h 707051"/>
                <a:gd name="connsiteX558" fmla="*/ 507602 w 860890"/>
                <a:gd name="connsiteY558" fmla="*/ 19249 h 707051"/>
                <a:gd name="connsiteX559" fmla="*/ 507949 w 860890"/>
                <a:gd name="connsiteY559" fmla="*/ 20056 h 707051"/>
                <a:gd name="connsiteX560" fmla="*/ 509103 w 860890"/>
                <a:gd name="connsiteY560" fmla="*/ 20766 h 707051"/>
                <a:gd name="connsiteX561" fmla="*/ 511584 w 860890"/>
                <a:gd name="connsiteY561" fmla="*/ 21588 h 707051"/>
                <a:gd name="connsiteX562" fmla="*/ 512627 w 860890"/>
                <a:gd name="connsiteY562" fmla="*/ 22283 h 707051"/>
                <a:gd name="connsiteX563" fmla="*/ 513449 w 860890"/>
                <a:gd name="connsiteY563" fmla="*/ 23327 h 707051"/>
                <a:gd name="connsiteX564" fmla="*/ 513907 w 860890"/>
                <a:gd name="connsiteY564" fmla="*/ 24385 h 707051"/>
                <a:gd name="connsiteX565" fmla="*/ 514018 w 860890"/>
                <a:gd name="connsiteY565" fmla="*/ 25429 h 707051"/>
                <a:gd name="connsiteX566" fmla="*/ 513797 w 860890"/>
                <a:gd name="connsiteY566" fmla="*/ 26488 h 707051"/>
                <a:gd name="connsiteX567" fmla="*/ 514951 w 860890"/>
                <a:gd name="connsiteY567" fmla="*/ 27878 h 707051"/>
                <a:gd name="connsiteX568" fmla="*/ 519724 w 860890"/>
                <a:gd name="connsiteY568" fmla="*/ 31845 h 707051"/>
                <a:gd name="connsiteX569" fmla="*/ 521241 w 860890"/>
                <a:gd name="connsiteY569" fmla="*/ 32888 h 707051"/>
                <a:gd name="connsiteX570" fmla="*/ 524875 w 860890"/>
                <a:gd name="connsiteY570" fmla="*/ 33948 h 707051"/>
                <a:gd name="connsiteX571" fmla="*/ 526266 w 860890"/>
                <a:gd name="connsiteY571" fmla="*/ 35117 h 70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860890" h="707051">
                  <a:moveTo>
                    <a:pt x="526266" y="35117"/>
                  </a:moveTo>
                  <a:lnTo>
                    <a:pt x="526266" y="35117"/>
                  </a:lnTo>
                  <a:lnTo>
                    <a:pt x="522758" y="38609"/>
                  </a:lnTo>
                  <a:lnTo>
                    <a:pt x="520419" y="45832"/>
                  </a:lnTo>
                  <a:lnTo>
                    <a:pt x="519265" y="53892"/>
                  </a:lnTo>
                  <a:lnTo>
                    <a:pt x="518918" y="60309"/>
                  </a:lnTo>
                  <a:lnTo>
                    <a:pt x="519376" y="67420"/>
                  </a:lnTo>
                  <a:lnTo>
                    <a:pt x="524528" y="92739"/>
                  </a:lnTo>
                  <a:lnTo>
                    <a:pt x="525334" y="95063"/>
                  </a:lnTo>
                  <a:lnTo>
                    <a:pt x="527199" y="97512"/>
                  </a:lnTo>
                  <a:lnTo>
                    <a:pt x="529538" y="99851"/>
                  </a:lnTo>
                  <a:lnTo>
                    <a:pt x="530233" y="100894"/>
                  </a:lnTo>
                  <a:lnTo>
                    <a:pt x="530929" y="101953"/>
                  </a:lnTo>
                  <a:lnTo>
                    <a:pt x="531403" y="103123"/>
                  </a:lnTo>
                  <a:lnTo>
                    <a:pt x="531624" y="104513"/>
                  </a:lnTo>
                  <a:lnTo>
                    <a:pt x="531861" y="108243"/>
                  </a:lnTo>
                  <a:lnTo>
                    <a:pt x="531276" y="112906"/>
                  </a:lnTo>
                  <a:lnTo>
                    <a:pt x="531514" y="114660"/>
                  </a:lnTo>
                  <a:lnTo>
                    <a:pt x="532098" y="115718"/>
                  </a:lnTo>
                  <a:lnTo>
                    <a:pt x="533837" y="117347"/>
                  </a:lnTo>
                  <a:lnTo>
                    <a:pt x="534880" y="119322"/>
                  </a:lnTo>
                  <a:lnTo>
                    <a:pt x="538404" y="122230"/>
                  </a:lnTo>
                  <a:lnTo>
                    <a:pt x="539337" y="123747"/>
                  </a:lnTo>
                  <a:lnTo>
                    <a:pt x="539684" y="125391"/>
                  </a:lnTo>
                  <a:lnTo>
                    <a:pt x="540269" y="129010"/>
                  </a:lnTo>
                  <a:lnTo>
                    <a:pt x="542134" y="134130"/>
                  </a:lnTo>
                  <a:lnTo>
                    <a:pt x="544916" y="137750"/>
                  </a:lnTo>
                  <a:lnTo>
                    <a:pt x="577709" y="162816"/>
                  </a:lnTo>
                  <a:lnTo>
                    <a:pt x="579811" y="165044"/>
                  </a:lnTo>
                  <a:lnTo>
                    <a:pt x="581439" y="167857"/>
                  </a:lnTo>
                  <a:lnTo>
                    <a:pt x="582372" y="171113"/>
                  </a:lnTo>
                  <a:lnTo>
                    <a:pt x="583178" y="173199"/>
                  </a:lnTo>
                  <a:lnTo>
                    <a:pt x="585153" y="174842"/>
                  </a:lnTo>
                  <a:lnTo>
                    <a:pt x="615245" y="193049"/>
                  </a:lnTo>
                  <a:lnTo>
                    <a:pt x="618184" y="195483"/>
                  </a:lnTo>
                  <a:lnTo>
                    <a:pt x="621329" y="198976"/>
                  </a:lnTo>
                  <a:lnTo>
                    <a:pt x="624932" y="204475"/>
                  </a:lnTo>
                  <a:lnTo>
                    <a:pt x="626687" y="207620"/>
                  </a:lnTo>
                  <a:lnTo>
                    <a:pt x="627730" y="210654"/>
                  </a:lnTo>
                  <a:lnTo>
                    <a:pt x="628077" y="212741"/>
                  </a:lnTo>
                  <a:lnTo>
                    <a:pt x="628188" y="217071"/>
                  </a:lnTo>
                  <a:lnTo>
                    <a:pt x="628425" y="219063"/>
                  </a:lnTo>
                  <a:lnTo>
                    <a:pt x="629263" y="220912"/>
                  </a:lnTo>
                  <a:lnTo>
                    <a:pt x="631823" y="224183"/>
                  </a:lnTo>
                  <a:lnTo>
                    <a:pt x="632408" y="225811"/>
                  </a:lnTo>
                  <a:lnTo>
                    <a:pt x="632060" y="227550"/>
                  </a:lnTo>
                  <a:lnTo>
                    <a:pt x="631238" y="229430"/>
                  </a:lnTo>
                  <a:lnTo>
                    <a:pt x="630891" y="231421"/>
                  </a:lnTo>
                  <a:lnTo>
                    <a:pt x="631823" y="233397"/>
                  </a:lnTo>
                  <a:lnTo>
                    <a:pt x="632993" y="235151"/>
                  </a:lnTo>
                  <a:lnTo>
                    <a:pt x="633799" y="237712"/>
                  </a:lnTo>
                  <a:lnTo>
                    <a:pt x="634146" y="240272"/>
                  </a:lnTo>
                  <a:lnTo>
                    <a:pt x="633799" y="242263"/>
                  </a:lnTo>
                  <a:lnTo>
                    <a:pt x="640326" y="253326"/>
                  </a:lnTo>
                  <a:lnTo>
                    <a:pt x="644546" y="257657"/>
                  </a:lnTo>
                  <a:lnTo>
                    <a:pt x="649777" y="259174"/>
                  </a:lnTo>
                  <a:lnTo>
                    <a:pt x="654897" y="256250"/>
                  </a:lnTo>
                  <a:lnTo>
                    <a:pt x="661788" y="245535"/>
                  </a:lnTo>
                  <a:lnTo>
                    <a:pt x="667841" y="243654"/>
                  </a:lnTo>
                  <a:lnTo>
                    <a:pt x="670322" y="244365"/>
                  </a:lnTo>
                  <a:lnTo>
                    <a:pt x="674748" y="246815"/>
                  </a:lnTo>
                  <a:lnTo>
                    <a:pt x="677071" y="247162"/>
                  </a:lnTo>
                  <a:lnTo>
                    <a:pt x="679979" y="247162"/>
                  </a:lnTo>
                  <a:lnTo>
                    <a:pt x="686411" y="248443"/>
                  </a:lnTo>
                  <a:lnTo>
                    <a:pt x="699118" y="254164"/>
                  </a:lnTo>
                  <a:lnTo>
                    <a:pt x="704475" y="257783"/>
                  </a:lnTo>
                  <a:lnTo>
                    <a:pt x="706799" y="261734"/>
                  </a:lnTo>
                  <a:lnTo>
                    <a:pt x="706103" y="264532"/>
                  </a:lnTo>
                  <a:lnTo>
                    <a:pt x="704365" y="268625"/>
                  </a:lnTo>
                  <a:lnTo>
                    <a:pt x="702373" y="272354"/>
                  </a:lnTo>
                  <a:lnTo>
                    <a:pt x="700745" y="273983"/>
                  </a:lnTo>
                  <a:lnTo>
                    <a:pt x="699244" y="275847"/>
                  </a:lnTo>
                  <a:lnTo>
                    <a:pt x="699355" y="279704"/>
                  </a:lnTo>
                  <a:lnTo>
                    <a:pt x="700524" y="285883"/>
                  </a:lnTo>
                  <a:lnTo>
                    <a:pt x="700983" y="292284"/>
                  </a:lnTo>
                  <a:lnTo>
                    <a:pt x="699244" y="297326"/>
                  </a:lnTo>
                  <a:lnTo>
                    <a:pt x="693981" y="307804"/>
                  </a:lnTo>
                  <a:lnTo>
                    <a:pt x="689209" y="325662"/>
                  </a:lnTo>
                  <a:lnTo>
                    <a:pt x="684072" y="335809"/>
                  </a:lnTo>
                  <a:lnTo>
                    <a:pt x="682571" y="340929"/>
                  </a:lnTo>
                  <a:lnTo>
                    <a:pt x="682571" y="346761"/>
                  </a:lnTo>
                  <a:lnTo>
                    <a:pt x="684309" y="353763"/>
                  </a:lnTo>
                  <a:lnTo>
                    <a:pt x="685242" y="356212"/>
                  </a:lnTo>
                  <a:lnTo>
                    <a:pt x="686174" y="357967"/>
                  </a:lnTo>
                  <a:lnTo>
                    <a:pt x="687107" y="359484"/>
                  </a:lnTo>
                  <a:lnTo>
                    <a:pt x="688276" y="360890"/>
                  </a:lnTo>
                  <a:lnTo>
                    <a:pt x="695625" y="366121"/>
                  </a:lnTo>
                  <a:lnTo>
                    <a:pt x="696557" y="367528"/>
                  </a:lnTo>
                  <a:lnTo>
                    <a:pt x="700398" y="370799"/>
                  </a:lnTo>
                  <a:lnTo>
                    <a:pt x="701330" y="372079"/>
                  </a:lnTo>
                  <a:lnTo>
                    <a:pt x="702373" y="374418"/>
                  </a:lnTo>
                  <a:lnTo>
                    <a:pt x="704712" y="376047"/>
                  </a:lnTo>
                  <a:lnTo>
                    <a:pt x="709628" y="378370"/>
                  </a:lnTo>
                  <a:lnTo>
                    <a:pt x="713120" y="381293"/>
                  </a:lnTo>
                  <a:lnTo>
                    <a:pt x="716487" y="384913"/>
                  </a:lnTo>
                  <a:lnTo>
                    <a:pt x="720106" y="387837"/>
                  </a:lnTo>
                  <a:lnTo>
                    <a:pt x="724658" y="388879"/>
                  </a:lnTo>
                  <a:lnTo>
                    <a:pt x="732006" y="394111"/>
                  </a:lnTo>
                  <a:lnTo>
                    <a:pt x="734124" y="395044"/>
                  </a:lnTo>
                  <a:lnTo>
                    <a:pt x="738660" y="394585"/>
                  </a:lnTo>
                  <a:lnTo>
                    <a:pt x="740288" y="394932"/>
                  </a:lnTo>
                  <a:lnTo>
                    <a:pt x="744365" y="395739"/>
                  </a:lnTo>
                  <a:lnTo>
                    <a:pt x="748933" y="398552"/>
                  </a:lnTo>
                  <a:lnTo>
                    <a:pt x="756724" y="405316"/>
                  </a:lnTo>
                  <a:lnTo>
                    <a:pt x="759901" y="406944"/>
                  </a:lnTo>
                  <a:lnTo>
                    <a:pt x="767819" y="409520"/>
                  </a:lnTo>
                  <a:lnTo>
                    <a:pt x="771074" y="411385"/>
                  </a:lnTo>
                  <a:lnTo>
                    <a:pt x="774473" y="415463"/>
                  </a:lnTo>
                  <a:lnTo>
                    <a:pt x="778898" y="423633"/>
                  </a:lnTo>
                  <a:lnTo>
                    <a:pt x="781916" y="426557"/>
                  </a:lnTo>
                  <a:lnTo>
                    <a:pt x="794528" y="431093"/>
                  </a:lnTo>
                  <a:lnTo>
                    <a:pt x="798132" y="433653"/>
                  </a:lnTo>
                  <a:lnTo>
                    <a:pt x="797310" y="435645"/>
                  </a:lnTo>
                  <a:lnTo>
                    <a:pt x="798021" y="438094"/>
                  </a:lnTo>
                  <a:lnTo>
                    <a:pt x="799206" y="440891"/>
                  </a:lnTo>
                  <a:lnTo>
                    <a:pt x="799901" y="443689"/>
                  </a:lnTo>
                  <a:lnTo>
                    <a:pt x="799901" y="446249"/>
                  </a:lnTo>
                  <a:lnTo>
                    <a:pt x="799554" y="448935"/>
                  </a:lnTo>
                  <a:lnTo>
                    <a:pt x="799428" y="451859"/>
                  </a:lnTo>
                  <a:lnTo>
                    <a:pt x="800139" y="455005"/>
                  </a:lnTo>
                  <a:lnTo>
                    <a:pt x="803284" y="460125"/>
                  </a:lnTo>
                  <a:lnTo>
                    <a:pt x="807235" y="464819"/>
                  </a:lnTo>
                  <a:lnTo>
                    <a:pt x="810617" y="469939"/>
                  </a:lnTo>
                  <a:lnTo>
                    <a:pt x="812498" y="476229"/>
                  </a:lnTo>
                  <a:lnTo>
                    <a:pt x="810838" y="482062"/>
                  </a:lnTo>
                  <a:lnTo>
                    <a:pt x="806887" y="486724"/>
                  </a:lnTo>
                  <a:lnTo>
                    <a:pt x="803631" y="491513"/>
                  </a:lnTo>
                  <a:lnTo>
                    <a:pt x="804216" y="497581"/>
                  </a:lnTo>
                  <a:lnTo>
                    <a:pt x="804912" y="498040"/>
                  </a:lnTo>
                  <a:lnTo>
                    <a:pt x="807472" y="498862"/>
                  </a:lnTo>
                  <a:lnTo>
                    <a:pt x="808625" y="499320"/>
                  </a:lnTo>
                  <a:lnTo>
                    <a:pt x="810728" y="500726"/>
                  </a:lnTo>
                  <a:lnTo>
                    <a:pt x="810728" y="502828"/>
                  </a:lnTo>
                  <a:lnTo>
                    <a:pt x="811423" y="505404"/>
                  </a:lnTo>
                  <a:lnTo>
                    <a:pt x="812608" y="507728"/>
                  </a:lnTo>
                  <a:lnTo>
                    <a:pt x="815990" y="512611"/>
                  </a:lnTo>
                  <a:lnTo>
                    <a:pt x="821696" y="519154"/>
                  </a:lnTo>
                  <a:lnTo>
                    <a:pt x="823908" y="523358"/>
                  </a:lnTo>
                  <a:lnTo>
                    <a:pt x="823450" y="528020"/>
                  </a:lnTo>
                  <a:lnTo>
                    <a:pt x="825789" y="530122"/>
                  </a:lnTo>
                  <a:lnTo>
                    <a:pt x="832553" y="534674"/>
                  </a:lnTo>
                  <a:lnTo>
                    <a:pt x="837927" y="536302"/>
                  </a:lnTo>
                  <a:lnTo>
                    <a:pt x="839318" y="536175"/>
                  </a:lnTo>
                  <a:lnTo>
                    <a:pt x="839791" y="534548"/>
                  </a:lnTo>
                  <a:lnTo>
                    <a:pt x="839207" y="532224"/>
                  </a:lnTo>
                  <a:lnTo>
                    <a:pt x="838164" y="530944"/>
                  </a:lnTo>
                  <a:lnTo>
                    <a:pt x="836979" y="530122"/>
                  </a:lnTo>
                  <a:lnTo>
                    <a:pt x="835698" y="528953"/>
                  </a:lnTo>
                  <a:lnTo>
                    <a:pt x="834055" y="525571"/>
                  </a:lnTo>
                  <a:lnTo>
                    <a:pt x="834639" y="523927"/>
                  </a:lnTo>
                  <a:lnTo>
                    <a:pt x="836979" y="523358"/>
                  </a:lnTo>
                  <a:lnTo>
                    <a:pt x="840029" y="523121"/>
                  </a:lnTo>
                  <a:lnTo>
                    <a:pt x="840835" y="523817"/>
                  </a:lnTo>
                  <a:lnTo>
                    <a:pt x="841767" y="527562"/>
                  </a:lnTo>
                  <a:lnTo>
                    <a:pt x="842241" y="528842"/>
                  </a:lnTo>
                  <a:lnTo>
                    <a:pt x="843521" y="529775"/>
                  </a:lnTo>
                  <a:lnTo>
                    <a:pt x="846303" y="531181"/>
                  </a:lnTo>
                  <a:lnTo>
                    <a:pt x="847362" y="532114"/>
                  </a:lnTo>
                  <a:lnTo>
                    <a:pt x="848168" y="533741"/>
                  </a:lnTo>
                  <a:lnTo>
                    <a:pt x="848642" y="535370"/>
                  </a:lnTo>
                  <a:lnTo>
                    <a:pt x="849227" y="536997"/>
                  </a:lnTo>
                  <a:lnTo>
                    <a:pt x="850507" y="538167"/>
                  </a:lnTo>
                  <a:lnTo>
                    <a:pt x="852040" y="538388"/>
                  </a:lnTo>
                  <a:lnTo>
                    <a:pt x="853557" y="537929"/>
                  </a:lnTo>
                  <a:lnTo>
                    <a:pt x="854948" y="537108"/>
                  </a:lnTo>
                  <a:lnTo>
                    <a:pt x="856117" y="536649"/>
                  </a:lnTo>
                  <a:lnTo>
                    <a:pt x="858678" y="537582"/>
                  </a:lnTo>
                  <a:lnTo>
                    <a:pt x="859610" y="540268"/>
                  </a:lnTo>
                  <a:lnTo>
                    <a:pt x="859373" y="547143"/>
                  </a:lnTo>
                  <a:lnTo>
                    <a:pt x="860068" y="552058"/>
                  </a:lnTo>
                  <a:lnTo>
                    <a:pt x="860068" y="553560"/>
                  </a:lnTo>
                  <a:lnTo>
                    <a:pt x="859484" y="554730"/>
                  </a:lnTo>
                  <a:lnTo>
                    <a:pt x="858441" y="556136"/>
                  </a:lnTo>
                  <a:lnTo>
                    <a:pt x="857398" y="557891"/>
                  </a:lnTo>
                  <a:lnTo>
                    <a:pt x="857050" y="559755"/>
                  </a:lnTo>
                  <a:lnTo>
                    <a:pt x="857856" y="563011"/>
                  </a:lnTo>
                  <a:lnTo>
                    <a:pt x="860306" y="568274"/>
                  </a:lnTo>
                  <a:lnTo>
                    <a:pt x="860890" y="571767"/>
                  </a:lnTo>
                  <a:lnTo>
                    <a:pt x="860306" y="575955"/>
                  </a:lnTo>
                  <a:lnTo>
                    <a:pt x="856339" y="587271"/>
                  </a:lnTo>
                  <a:lnTo>
                    <a:pt x="854126" y="596485"/>
                  </a:lnTo>
                  <a:lnTo>
                    <a:pt x="851803" y="601036"/>
                  </a:lnTo>
                  <a:lnTo>
                    <a:pt x="848642" y="603122"/>
                  </a:lnTo>
                  <a:lnTo>
                    <a:pt x="844564" y="602079"/>
                  </a:lnTo>
                  <a:lnTo>
                    <a:pt x="840961" y="599409"/>
                  </a:lnTo>
                  <a:lnTo>
                    <a:pt x="837547" y="596137"/>
                  </a:lnTo>
                  <a:lnTo>
                    <a:pt x="834181" y="593687"/>
                  </a:lnTo>
                  <a:lnTo>
                    <a:pt x="832901" y="594636"/>
                  </a:lnTo>
                  <a:lnTo>
                    <a:pt x="832190" y="595568"/>
                  </a:lnTo>
                  <a:lnTo>
                    <a:pt x="831273" y="598349"/>
                  </a:lnTo>
                  <a:lnTo>
                    <a:pt x="829993" y="604307"/>
                  </a:lnTo>
                  <a:lnTo>
                    <a:pt x="829867" y="606741"/>
                  </a:lnTo>
                  <a:lnTo>
                    <a:pt x="828586" y="614217"/>
                  </a:lnTo>
                  <a:lnTo>
                    <a:pt x="828001" y="616082"/>
                  </a:lnTo>
                  <a:lnTo>
                    <a:pt x="827780" y="617014"/>
                  </a:lnTo>
                  <a:lnTo>
                    <a:pt x="825331" y="620760"/>
                  </a:lnTo>
                  <a:lnTo>
                    <a:pt x="823450" y="622972"/>
                  </a:lnTo>
                  <a:lnTo>
                    <a:pt x="821806" y="624016"/>
                  </a:lnTo>
                  <a:lnTo>
                    <a:pt x="818440" y="623431"/>
                  </a:lnTo>
                  <a:lnTo>
                    <a:pt x="818092" y="621108"/>
                  </a:lnTo>
                  <a:lnTo>
                    <a:pt x="818898" y="617947"/>
                  </a:lnTo>
                  <a:lnTo>
                    <a:pt x="819136" y="616540"/>
                  </a:lnTo>
                  <a:lnTo>
                    <a:pt x="819594" y="614438"/>
                  </a:lnTo>
                  <a:lnTo>
                    <a:pt x="817381" y="608385"/>
                  </a:lnTo>
                  <a:lnTo>
                    <a:pt x="812845" y="606741"/>
                  </a:lnTo>
                  <a:lnTo>
                    <a:pt x="808863" y="608860"/>
                  </a:lnTo>
                  <a:lnTo>
                    <a:pt x="808278" y="614438"/>
                  </a:lnTo>
                  <a:lnTo>
                    <a:pt x="809685" y="616303"/>
                  </a:lnTo>
                  <a:lnTo>
                    <a:pt x="810964" y="617599"/>
                  </a:lnTo>
                  <a:lnTo>
                    <a:pt x="811549" y="618073"/>
                  </a:lnTo>
                  <a:lnTo>
                    <a:pt x="812735" y="620286"/>
                  </a:lnTo>
                  <a:lnTo>
                    <a:pt x="812150" y="623320"/>
                  </a:lnTo>
                  <a:lnTo>
                    <a:pt x="812261" y="625770"/>
                  </a:lnTo>
                  <a:lnTo>
                    <a:pt x="815643" y="631949"/>
                  </a:lnTo>
                  <a:lnTo>
                    <a:pt x="816338" y="635332"/>
                  </a:lnTo>
                  <a:lnTo>
                    <a:pt x="815295" y="638935"/>
                  </a:lnTo>
                  <a:lnTo>
                    <a:pt x="813193" y="640689"/>
                  </a:lnTo>
                  <a:lnTo>
                    <a:pt x="810143" y="641384"/>
                  </a:lnTo>
                  <a:lnTo>
                    <a:pt x="806887" y="641622"/>
                  </a:lnTo>
                  <a:lnTo>
                    <a:pt x="804564" y="643139"/>
                  </a:lnTo>
                  <a:lnTo>
                    <a:pt x="805133" y="645952"/>
                  </a:lnTo>
                  <a:lnTo>
                    <a:pt x="807346" y="648971"/>
                  </a:lnTo>
                  <a:lnTo>
                    <a:pt x="809906" y="650962"/>
                  </a:lnTo>
                  <a:lnTo>
                    <a:pt x="813193" y="651768"/>
                  </a:lnTo>
                  <a:lnTo>
                    <a:pt x="814600" y="652700"/>
                  </a:lnTo>
                  <a:lnTo>
                    <a:pt x="814252" y="654454"/>
                  </a:lnTo>
                  <a:lnTo>
                    <a:pt x="813082" y="655514"/>
                  </a:lnTo>
                  <a:lnTo>
                    <a:pt x="811549" y="656083"/>
                  </a:lnTo>
                  <a:lnTo>
                    <a:pt x="799791" y="657600"/>
                  </a:lnTo>
                  <a:lnTo>
                    <a:pt x="797547" y="658658"/>
                  </a:lnTo>
                  <a:lnTo>
                    <a:pt x="805370" y="668094"/>
                  </a:lnTo>
                  <a:lnTo>
                    <a:pt x="809337" y="674052"/>
                  </a:lnTo>
                  <a:lnTo>
                    <a:pt x="808515" y="677086"/>
                  </a:lnTo>
                  <a:lnTo>
                    <a:pt x="806540" y="677671"/>
                  </a:lnTo>
                  <a:lnTo>
                    <a:pt x="804216" y="679172"/>
                  </a:lnTo>
                  <a:lnTo>
                    <a:pt x="802351" y="680926"/>
                  </a:lnTo>
                  <a:lnTo>
                    <a:pt x="801529" y="682444"/>
                  </a:lnTo>
                  <a:lnTo>
                    <a:pt x="801292" y="685147"/>
                  </a:lnTo>
                  <a:lnTo>
                    <a:pt x="798021" y="691895"/>
                  </a:lnTo>
                  <a:lnTo>
                    <a:pt x="797436" y="697379"/>
                  </a:lnTo>
                  <a:lnTo>
                    <a:pt x="797199" y="697379"/>
                  </a:lnTo>
                  <a:lnTo>
                    <a:pt x="796962" y="697379"/>
                  </a:lnTo>
                  <a:lnTo>
                    <a:pt x="796741" y="697489"/>
                  </a:lnTo>
                  <a:lnTo>
                    <a:pt x="796504" y="697489"/>
                  </a:lnTo>
                  <a:lnTo>
                    <a:pt x="778440" y="699608"/>
                  </a:lnTo>
                  <a:lnTo>
                    <a:pt x="760486" y="701820"/>
                  </a:lnTo>
                  <a:lnTo>
                    <a:pt x="742390" y="703906"/>
                  </a:lnTo>
                  <a:lnTo>
                    <a:pt x="724310" y="706008"/>
                  </a:lnTo>
                  <a:lnTo>
                    <a:pt x="715096" y="707051"/>
                  </a:lnTo>
                  <a:lnTo>
                    <a:pt x="714274" y="706940"/>
                  </a:lnTo>
                  <a:lnTo>
                    <a:pt x="714053" y="706229"/>
                  </a:lnTo>
                  <a:lnTo>
                    <a:pt x="713926" y="705661"/>
                  </a:lnTo>
                  <a:lnTo>
                    <a:pt x="714274" y="704017"/>
                  </a:lnTo>
                  <a:lnTo>
                    <a:pt x="718004" y="694930"/>
                  </a:lnTo>
                  <a:lnTo>
                    <a:pt x="719047" y="693286"/>
                  </a:lnTo>
                  <a:lnTo>
                    <a:pt x="720817" y="689556"/>
                  </a:lnTo>
                  <a:lnTo>
                    <a:pt x="722224" y="687707"/>
                  </a:lnTo>
                  <a:lnTo>
                    <a:pt x="722919" y="686426"/>
                  </a:lnTo>
                  <a:lnTo>
                    <a:pt x="723377" y="685842"/>
                  </a:lnTo>
                  <a:lnTo>
                    <a:pt x="723962" y="685368"/>
                  </a:lnTo>
                  <a:lnTo>
                    <a:pt x="724547" y="684909"/>
                  </a:lnTo>
                  <a:lnTo>
                    <a:pt x="727107" y="684087"/>
                  </a:lnTo>
                  <a:lnTo>
                    <a:pt x="727803" y="683724"/>
                  </a:lnTo>
                  <a:lnTo>
                    <a:pt x="728387" y="683265"/>
                  </a:lnTo>
                  <a:lnTo>
                    <a:pt x="728972" y="682807"/>
                  </a:lnTo>
                  <a:lnTo>
                    <a:pt x="729320" y="682096"/>
                  </a:lnTo>
                  <a:lnTo>
                    <a:pt x="729667" y="681401"/>
                  </a:lnTo>
                  <a:lnTo>
                    <a:pt x="729905" y="680453"/>
                  </a:lnTo>
                  <a:lnTo>
                    <a:pt x="729905" y="679646"/>
                  </a:lnTo>
                  <a:lnTo>
                    <a:pt x="730015" y="678240"/>
                  </a:lnTo>
                  <a:lnTo>
                    <a:pt x="730142" y="677434"/>
                  </a:lnTo>
                  <a:lnTo>
                    <a:pt x="730363" y="676612"/>
                  </a:lnTo>
                  <a:lnTo>
                    <a:pt x="730837" y="675917"/>
                  </a:lnTo>
                  <a:lnTo>
                    <a:pt x="731295" y="675332"/>
                  </a:lnTo>
                  <a:lnTo>
                    <a:pt x="732465" y="674399"/>
                  </a:lnTo>
                  <a:lnTo>
                    <a:pt x="733050" y="674052"/>
                  </a:lnTo>
                  <a:lnTo>
                    <a:pt x="734709" y="673356"/>
                  </a:lnTo>
                  <a:lnTo>
                    <a:pt x="737380" y="671966"/>
                  </a:lnTo>
                  <a:lnTo>
                    <a:pt x="741220" y="669390"/>
                  </a:lnTo>
                  <a:lnTo>
                    <a:pt x="741805" y="668805"/>
                  </a:lnTo>
                  <a:lnTo>
                    <a:pt x="742153" y="668204"/>
                  </a:lnTo>
                  <a:lnTo>
                    <a:pt x="742501" y="667398"/>
                  </a:lnTo>
                  <a:lnTo>
                    <a:pt x="742738" y="666577"/>
                  </a:lnTo>
                  <a:lnTo>
                    <a:pt x="742974" y="663431"/>
                  </a:lnTo>
                  <a:lnTo>
                    <a:pt x="743085" y="662736"/>
                  </a:lnTo>
                  <a:lnTo>
                    <a:pt x="743544" y="662151"/>
                  </a:lnTo>
                  <a:lnTo>
                    <a:pt x="744129" y="661693"/>
                  </a:lnTo>
                  <a:lnTo>
                    <a:pt x="747179" y="660413"/>
                  </a:lnTo>
                  <a:lnTo>
                    <a:pt x="747874" y="659939"/>
                  </a:lnTo>
                  <a:lnTo>
                    <a:pt x="748459" y="659480"/>
                  </a:lnTo>
                  <a:lnTo>
                    <a:pt x="748807" y="658895"/>
                  </a:lnTo>
                  <a:lnTo>
                    <a:pt x="749281" y="658185"/>
                  </a:lnTo>
                  <a:lnTo>
                    <a:pt x="749518" y="657489"/>
                  </a:lnTo>
                  <a:lnTo>
                    <a:pt x="749739" y="656667"/>
                  </a:lnTo>
                  <a:lnTo>
                    <a:pt x="749865" y="655861"/>
                  </a:lnTo>
                  <a:lnTo>
                    <a:pt x="749739" y="655039"/>
                  </a:lnTo>
                  <a:lnTo>
                    <a:pt x="748807" y="650488"/>
                  </a:lnTo>
                  <a:lnTo>
                    <a:pt x="748807" y="649556"/>
                  </a:lnTo>
                  <a:lnTo>
                    <a:pt x="749281" y="645699"/>
                  </a:lnTo>
                  <a:lnTo>
                    <a:pt x="749281" y="644766"/>
                  </a:lnTo>
                  <a:lnTo>
                    <a:pt x="749281" y="643850"/>
                  </a:lnTo>
                  <a:lnTo>
                    <a:pt x="748933" y="643028"/>
                  </a:lnTo>
                  <a:lnTo>
                    <a:pt x="748585" y="642317"/>
                  </a:lnTo>
                  <a:lnTo>
                    <a:pt x="748111" y="641732"/>
                  </a:lnTo>
                  <a:lnTo>
                    <a:pt x="747653" y="641147"/>
                  </a:lnTo>
                  <a:lnTo>
                    <a:pt x="747068" y="640689"/>
                  </a:lnTo>
                  <a:lnTo>
                    <a:pt x="746341" y="640215"/>
                  </a:lnTo>
                  <a:lnTo>
                    <a:pt x="741916" y="638003"/>
                  </a:lnTo>
                  <a:lnTo>
                    <a:pt x="741457" y="637544"/>
                  </a:lnTo>
                  <a:lnTo>
                    <a:pt x="740983" y="636849"/>
                  </a:lnTo>
                  <a:lnTo>
                    <a:pt x="740762" y="636027"/>
                  </a:lnTo>
                  <a:lnTo>
                    <a:pt x="740525" y="635221"/>
                  </a:lnTo>
                  <a:lnTo>
                    <a:pt x="740177" y="632755"/>
                  </a:lnTo>
                  <a:lnTo>
                    <a:pt x="739940" y="632060"/>
                  </a:lnTo>
                  <a:lnTo>
                    <a:pt x="739703" y="631475"/>
                  </a:lnTo>
                  <a:lnTo>
                    <a:pt x="739245" y="631128"/>
                  </a:lnTo>
                  <a:lnTo>
                    <a:pt x="738550" y="630780"/>
                  </a:lnTo>
                  <a:lnTo>
                    <a:pt x="737965" y="630306"/>
                  </a:lnTo>
                  <a:lnTo>
                    <a:pt x="737617" y="629847"/>
                  </a:lnTo>
                  <a:lnTo>
                    <a:pt x="736100" y="626465"/>
                  </a:lnTo>
                  <a:lnTo>
                    <a:pt x="735278" y="625296"/>
                  </a:lnTo>
                  <a:lnTo>
                    <a:pt x="735057" y="624948"/>
                  </a:lnTo>
                  <a:lnTo>
                    <a:pt x="734820" y="624601"/>
                  </a:lnTo>
                  <a:lnTo>
                    <a:pt x="726064" y="625406"/>
                  </a:lnTo>
                  <a:lnTo>
                    <a:pt x="691405" y="628441"/>
                  </a:lnTo>
                  <a:lnTo>
                    <a:pt x="656794" y="631364"/>
                  </a:lnTo>
                  <a:lnTo>
                    <a:pt x="622025" y="634162"/>
                  </a:lnTo>
                  <a:lnTo>
                    <a:pt x="587366" y="636959"/>
                  </a:lnTo>
                  <a:lnTo>
                    <a:pt x="552628" y="639646"/>
                  </a:lnTo>
                  <a:lnTo>
                    <a:pt x="517985" y="642206"/>
                  </a:lnTo>
                  <a:lnTo>
                    <a:pt x="483326" y="644766"/>
                  </a:lnTo>
                  <a:lnTo>
                    <a:pt x="448589" y="647122"/>
                  </a:lnTo>
                  <a:lnTo>
                    <a:pt x="413819" y="649444"/>
                  </a:lnTo>
                  <a:lnTo>
                    <a:pt x="379066" y="651768"/>
                  </a:lnTo>
                  <a:lnTo>
                    <a:pt x="344438" y="653870"/>
                  </a:lnTo>
                  <a:lnTo>
                    <a:pt x="309669" y="655971"/>
                  </a:lnTo>
                  <a:lnTo>
                    <a:pt x="274899" y="657947"/>
                  </a:lnTo>
                  <a:lnTo>
                    <a:pt x="240162" y="659939"/>
                  </a:lnTo>
                  <a:lnTo>
                    <a:pt x="205392" y="661693"/>
                  </a:lnTo>
                  <a:lnTo>
                    <a:pt x="170639" y="663431"/>
                  </a:lnTo>
                  <a:lnTo>
                    <a:pt x="169706" y="643961"/>
                  </a:lnTo>
                  <a:lnTo>
                    <a:pt x="168774" y="624363"/>
                  </a:lnTo>
                  <a:lnTo>
                    <a:pt x="167841" y="604892"/>
                  </a:lnTo>
                  <a:lnTo>
                    <a:pt x="166909" y="585295"/>
                  </a:lnTo>
                  <a:lnTo>
                    <a:pt x="165977" y="565350"/>
                  </a:lnTo>
                  <a:lnTo>
                    <a:pt x="164933" y="545405"/>
                  </a:lnTo>
                  <a:lnTo>
                    <a:pt x="164001" y="525444"/>
                  </a:lnTo>
                  <a:lnTo>
                    <a:pt x="163068" y="505626"/>
                  </a:lnTo>
                  <a:lnTo>
                    <a:pt x="162010" y="485680"/>
                  </a:lnTo>
                  <a:lnTo>
                    <a:pt x="161077" y="465736"/>
                  </a:lnTo>
                  <a:lnTo>
                    <a:pt x="160145" y="445791"/>
                  </a:lnTo>
                  <a:lnTo>
                    <a:pt x="159101" y="425862"/>
                  </a:lnTo>
                  <a:lnTo>
                    <a:pt x="158153" y="406012"/>
                  </a:lnTo>
                  <a:lnTo>
                    <a:pt x="157221" y="386066"/>
                  </a:lnTo>
                  <a:lnTo>
                    <a:pt x="156288" y="366248"/>
                  </a:lnTo>
                  <a:lnTo>
                    <a:pt x="155245" y="346303"/>
                  </a:lnTo>
                  <a:lnTo>
                    <a:pt x="154313" y="326469"/>
                  </a:lnTo>
                  <a:lnTo>
                    <a:pt x="153381" y="306523"/>
                  </a:lnTo>
                  <a:lnTo>
                    <a:pt x="152448" y="286705"/>
                  </a:lnTo>
                  <a:lnTo>
                    <a:pt x="151389" y="266871"/>
                  </a:lnTo>
                  <a:lnTo>
                    <a:pt x="150931" y="255444"/>
                  </a:lnTo>
                  <a:lnTo>
                    <a:pt x="150820" y="254385"/>
                  </a:lnTo>
                  <a:lnTo>
                    <a:pt x="150236" y="254164"/>
                  </a:lnTo>
                  <a:lnTo>
                    <a:pt x="150109" y="253674"/>
                  </a:lnTo>
                  <a:lnTo>
                    <a:pt x="150109" y="253216"/>
                  </a:lnTo>
                  <a:lnTo>
                    <a:pt x="149888" y="252979"/>
                  </a:lnTo>
                  <a:lnTo>
                    <a:pt x="151515" y="251003"/>
                  </a:lnTo>
                  <a:lnTo>
                    <a:pt x="151278" y="249723"/>
                  </a:lnTo>
                  <a:lnTo>
                    <a:pt x="149192" y="249028"/>
                  </a:lnTo>
                  <a:lnTo>
                    <a:pt x="146269" y="248901"/>
                  </a:lnTo>
                  <a:lnTo>
                    <a:pt x="145810" y="248680"/>
                  </a:lnTo>
                  <a:lnTo>
                    <a:pt x="145558" y="247399"/>
                  </a:lnTo>
                  <a:lnTo>
                    <a:pt x="144862" y="246926"/>
                  </a:lnTo>
                  <a:lnTo>
                    <a:pt x="144277" y="246815"/>
                  </a:lnTo>
                  <a:lnTo>
                    <a:pt x="142997" y="247052"/>
                  </a:lnTo>
                  <a:lnTo>
                    <a:pt x="141132" y="246926"/>
                  </a:lnTo>
                  <a:lnTo>
                    <a:pt x="137402" y="247274"/>
                  </a:lnTo>
                  <a:lnTo>
                    <a:pt x="134605" y="246341"/>
                  </a:lnTo>
                  <a:lnTo>
                    <a:pt x="128994" y="242959"/>
                  </a:lnTo>
                  <a:lnTo>
                    <a:pt x="126434" y="242374"/>
                  </a:lnTo>
                  <a:lnTo>
                    <a:pt x="124111" y="240984"/>
                  </a:lnTo>
                  <a:lnTo>
                    <a:pt x="123416" y="237712"/>
                  </a:lnTo>
                  <a:lnTo>
                    <a:pt x="123052" y="234440"/>
                  </a:lnTo>
                  <a:lnTo>
                    <a:pt x="121772" y="233050"/>
                  </a:lnTo>
                  <a:lnTo>
                    <a:pt x="117568" y="230363"/>
                  </a:lnTo>
                  <a:lnTo>
                    <a:pt x="114534" y="224294"/>
                  </a:lnTo>
                  <a:lnTo>
                    <a:pt x="113253" y="218114"/>
                  </a:lnTo>
                  <a:lnTo>
                    <a:pt x="114297" y="215317"/>
                  </a:lnTo>
                  <a:lnTo>
                    <a:pt x="108828" y="214369"/>
                  </a:lnTo>
                  <a:lnTo>
                    <a:pt x="108243" y="213563"/>
                  </a:lnTo>
                  <a:lnTo>
                    <a:pt x="107437" y="211113"/>
                  </a:lnTo>
                  <a:lnTo>
                    <a:pt x="106963" y="210181"/>
                  </a:lnTo>
                  <a:lnTo>
                    <a:pt x="101590" y="206814"/>
                  </a:lnTo>
                  <a:lnTo>
                    <a:pt x="99267" y="205882"/>
                  </a:lnTo>
                  <a:lnTo>
                    <a:pt x="98334" y="205281"/>
                  </a:lnTo>
                  <a:lnTo>
                    <a:pt x="97054" y="203527"/>
                  </a:lnTo>
                  <a:lnTo>
                    <a:pt x="94020" y="198169"/>
                  </a:lnTo>
                  <a:lnTo>
                    <a:pt x="93293" y="197000"/>
                  </a:lnTo>
                  <a:lnTo>
                    <a:pt x="91080" y="196194"/>
                  </a:lnTo>
                  <a:lnTo>
                    <a:pt x="88883" y="193855"/>
                  </a:lnTo>
                  <a:lnTo>
                    <a:pt x="87240" y="190820"/>
                  </a:lnTo>
                  <a:lnTo>
                    <a:pt x="87240" y="187549"/>
                  </a:lnTo>
                  <a:lnTo>
                    <a:pt x="88172" y="187091"/>
                  </a:lnTo>
                  <a:lnTo>
                    <a:pt x="91443" y="186743"/>
                  </a:lnTo>
                  <a:lnTo>
                    <a:pt x="92724" y="185811"/>
                  </a:lnTo>
                  <a:lnTo>
                    <a:pt x="93071" y="184530"/>
                  </a:lnTo>
                  <a:lnTo>
                    <a:pt x="93182" y="182776"/>
                  </a:lnTo>
                  <a:lnTo>
                    <a:pt x="92834" y="179394"/>
                  </a:lnTo>
                  <a:lnTo>
                    <a:pt x="93672" y="176707"/>
                  </a:lnTo>
                  <a:lnTo>
                    <a:pt x="95426" y="174021"/>
                  </a:lnTo>
                  <a:lnTo>
                    <a:pt x="99140" y="169943"/>
                  </a:lnTo>
                  <a:lnTo>
                    <a:pt x="100420" y="169011"/>
                  </a:lnTo>
                  <a:lnTo>
                    <a:pt x="101479" y="168426"/>
                  </a:lnTo>
                  <a:lnTo>
                    <a:pt x="102174" y="167509"/>
                  </a:lnTo>
                  <a:lnTo>
                    <a:pt x="102285" y="163653"/>
                  </a:lnTo>
                  <a:lnTo>
                    <a:pt x="102633" y="162009"/>
                  </a:lnTo>
                  <a:lnTo>
                    <a:pt x="103218" y="160729"/>
                  </a:lnTo>
                  <a:lnTo>
                    <a:pt x="104150" y="160144"/>
                  </a:lnTo>
                  <a:lnTo>
                    <a:pt x="110108" y="161661"/>
                  </a:lnTo>
                  <a:lnTo>
                    <a:pt x="112906" y="161661"/>
                  </a:lnTo>
                  <a:lnTo>
                    <a:pt x="114770" y="159670"/>
                  </a:lnTo>
                  <a:lnTo>
                    <a:pt x="114881" y="157932"/>
                  </a:lnTo>
                  <a:lnTo>
                    <a:pt x="114186" y="156889"/>
                  </a:lnTo>
                  <a:lnTo>
                    <a:pt x="113253" y="155830"/>
                  </a:lnTo>
                  <a:lnTo>
                    <a:pt x="112669" y="153965"/>
                  </a:lnTo>
                  <a:lnTo>
                    <a:pt x="112795" y="152210"/>
                  </a:lnTo>
                  <a:lnTo>
                    <a:pt x="113143" y="149066"/>
                  </a:lnTo>
                  <a:lnTo>
                    <a:pt x="113253" y="147548"/>
                  </a:lnTo>
                  <a:lnTo>
                    <a:pt x="111973" y="145920"/>
                  </a:lnTo>
                  <a:lnTo>
                    <a:pt x="106473" y="143012"/>
                  </a:lnTo>
                  <a:lnTo>
                    <a:pt x="104624" y="140910"/>
                  </a:lnTo>
                  <a:lnTo>
                    <a:pt x="105541" y="139267"/>
                  </a:lnTo>
                  <a:lnTo>
                    <a:pt x="105541" y="137165"/>
                  </a:lnTo>
                  <a:lnTo>
                    <a:pt x="104624" y="135411"/>
                  </a:lnTo>
                  <a:lnTo>
                    <a:pt x="102980" y="134605"/>
                  </a:lnTo>
                  <a:lnTo>
                    <a:pt x="100199" y="134826"/>
                  </a:lnTo>
                  <a:lnTo>
                    <a:pt x="98097" y="135411"/>
                  </a:lnTo>
                  <a:lnTo>
                    <a:pt x="96343" y="136469"/>
                  </a:lnTo>
                  <a:lnTo>
                    <a:pt x="92724" y="139852"/>
                  </a:lnTo>
                  <a:lnTo>
                    <a:pt x="90274" y="141606"/>
                  </a:lnTo>
                  <a:lnTo>
                    <a:pt x="87477" y="142539"/>
                  </a:lnTo>
                  <a:lnTo>
                    <a:pt x="84916" y="141369"/>
                  </a:lnTo>
                  <a:lnTo>
                    <a:pt x="81424" y="137750"/>
                  </a:lnTo>
                  <a:lnTo>
                    <a:pt x="80001" y="136817"/>
                  </a:lnTo>
                  <a:lnTo>
                    <a:pt x="78610" y="136343"/>
                  </a:lnTo>
                  <a:lnTo>
                    <a:pt x="76050" y="136106"/>
                  </a:lnTo>
                  <a:lnTo>
                    <a:pt x="74991" y="135885"/>
                  </a:lnTo>
                  <a:lnTo>
                    <a:pt x="73948" y="134952"/>
                  </a:lnTo>
                  <a:lnTo>
                    <a:pt x="73253" y="133893"/>
                  </a:lnTo>
                  <a:lnTo>
                    <a:pt x="72779" y="132613"/>
                  </a:lnTo>
                  <a:lnTo>
                    <a:pt x="71846" y="131333"/>
                  </a:lnTo>
                  <a:lnTo>
                    <a:pt x="70803" y="130874"/>
                  </a:lnTo>
                  <a:lnTo>
                    <a:pt x="69286" y="130638"/>
                  </a:lnTo>
                  <a:lnTo>
                    <a:pt x="67895" y="130401"/>
                  </a:lnTo>
                  <a:lnTo>
                    <a:pt x="66125" y="128077"/>
                  </a:lnTo>
                  <a:lnTo>
                    <a:pt x="59029" y="122009"/>
                  </a:lnTo>
                  <a:lnTo>
                    <a:pt x="55536" y="119211"/>
                  </a:lnTo>
                  <a:lnTo>
                    <a:pt x="53419" y="118152"/>
                  </a:lnTo>
                  <a:lnTo>
                    <a:pt x="47713" y="117347"/>
                  </a:lnTo>
                  <a:lnTo>
                    <a:pt x="46196" y="115592"/>
                  </a:lnTo>
                  <a:lnTo>
                    <a:pt x="45848" y="112906"/>
                  </a:lnTo>
                  <a:lnTo>
                    <a:pt x="46196" y="109397"/>
                  </a:lnTo>
                  <a:lnTo>
                    <a:pt x="47365" y="106489"/>
                  </a:lnTo>
                  <a:lnTo>
                    <a:pt x="47713" y="104750"/>
                  </a:lnTo>
                  <a:lnTo>
                    <a:pt x="47365" y="104055"/>
                  </a:lnTo>
                  <a:lnTo>
                    <a:pt x="43398" y="100546"/>
                  </a:lnTo>
                  <a:lnTo>
                    <a:pt x="42577" y="98334"/>
                  </a:lnTo>
                  <a:lnTo>
                    <a:pt x="40807" y="95758"/>
                  </a:lnTo>
                  <a:lnTo>
                    <a:pt x="37329" y="91807"/>
                  </a:lnTo>
                  <a:lnTo>
                    <a:pt x="39068" y="87824"/>
                  </a:lnTo>
                  <a:lnTo>
                    <a:pt x="39179" y="85849"/>
                  </a:lnTo>
                  <a:lnTo>
                    <a:pt x="37788" y="84205"/>
                  </a:lnTo>
                  <a:lnTo>
                    <a:pt x="35686" y="83510"/>
                  </a:lnTo>
                  <a:lnTo>
                    <a:pt x="31261" y="83399"/>
                  </a:lnTo>
                  <a:lnTo>
                    <a:pt x="29412" y="82577"/>
                  </a:lnTo>
                  <a:lnTo>
                    <a:pt x="27863" y="80602"/>
                  </a:lnTo>
                  <a:lnTo>
                    <a:pt x="26709" y="78500"/>
                  </a:lnTo>
                  <a:lnTo>
                    <a:pt x="25429" y="76635"/>
                  </a:lnTo>
                  <a:lnTo>
                    <a:pt x="23216" y="75228"/>
                  </a:lnTo>
                  <a:lnTo>
                    <a:pt x="21004" y="75228"/>
                  </a:lnTo>
                  <a:lnTo>
                    <a:pt x="18554" y="75702"/>
                  </a:lnTo>
                  <a:lnTo>
                    <a:pt x="16579" y="75465"/>
                  </a:lnTo>
                  <a:lnTo>
                    <a:pt x="15646" y="73490"/>
                  </a:lnTo>
                  <a:lnTo>
                    <a:pt x="17163" y="72320"/>
                  </a:lnTo>
                  <a:lnTo>
                    <a:pt x="18317" y="71151"/>
                  </a:lnTo>
                  <a:lnTo>
                    <a:pt x="18902" y="69981"/>
                  </a:lnTo>
                  <a:lnTo>
                    <a:pt x="18554" y="69396"/>
                  </a:lnTo>
                  <a:lnTo>
                    <a:pt x="16926" y="64860"/>
                  </a:lnTo>
                  <a:lnTo>
                    <a:pt x="14808" y="61937"/>
                  </a:lnTo>
                  <a:lnTo>
                    <a:pt x="14224" y="60767"/>
                  </a:lnTo>
                  <a:lnTo>
                    <a:pt x="14113" y="59724"/>
                  </a:lnTo>
                  <a:lnTo>
                    <a:pt x="14224" y="57385"/>
                  </a:lnTo>
                  <a:lnTo>
                    <a:pt x="14113" y="56452"/>
                  </a:lnTo>
                  <a:lnTo>
                    <a:pt x="13054" y="54003"/>
                  </a:lnTo>
                  <a:lnTo>
                    <a:pt x="10842" y="51443"/>
                  </a:lnTo>
                  <a:lnTo>
                    <a:pt x="9688" y="49230"/>
                  </a:lnTo>
                  <a:lnTo>
                    <a:pt x="9451" y="47002"/>
                  </a:lnTo>
                  <a:lnTo>
                    <a:pt x="9799" y="45247"/>
                  </a:lnTo>
                  <a:lnTo>
                    <a:pt x="9688" y="43509"/>
                  </a:lnTo>
                  <a:lnTo>
                    <a:pt x="7696" y="41881"/>
                  </a:lnTo>
                  <a:lnTo>
                    <a:pt x="4789" y="40948"/>
                  </a:lnTo>
                  <a:lnTo>
                    <a:pt x="2339" y="40601"/>
                  </a:lnTo>
                  <a:lnTo>
                    <a:pt x="695" y="39194"/>
                  </a:lnTo>
                  <a:lnTo>
                    <a:pt x="0" y="35227"/>
                  </a:lnTo>
                  <a:lnTo>
                    <a:pt x="458" y="31134"/>
                  </a:lnTo>
                  <a:lnTo>
                    <a:pt x="569" y="31134"/>
                  </a:lnTo>
                  <a:lnTo>
                    <a:pt x="569" y="31134"/>
                  </a:lnTo>
                  <a:lnTo>
                    <a:pt x="695" y="31134"/>
                  </a:lnTo>
                  <a:lnTo>
                    <a:pt x="695" y="31134"/>
                  </a:lnTo>
                  <a:lnTo>
                    <a:pt x="695" y="31134"/>
                  </a:lnTo>
                  <a:lnTo>
                    <a:pt x="806" y="31134"/>
                  </a:lnTo>
                  <a:lnTo>
                    <a:pt x="806" y="31134"/>
                  </a:lnTo>
                  <a:lnTo>
                    <a:pt x="806" y="31134"/>
                  </a:lnTo>
                  <a:lnTo>
                    <a:pt x="933" y="31134"/>
                  </a:lnTo>
                  <a:lnTo>
                    <a:pt x="933" y="31134"/>
                  </a:lnTo>
                  <a:lnTo>
                    <a:pt x="933" y="31134"/>
                  </a:lnTo>
                  <a:lnTo>
                    <a:pt x="1043" y="31134"/>
                  </a:lnTo>
                  <a:lnTo>
                    <a:pt x="1043" y="31134"/>
                  </a:lnTo>
                  <a:lnTo>
                    <a:pt x="1154" y="31134"/>
                  </a:lnTo>
                  <a:lnTo>
                    <a:pt x="1154" y="31134"/>
                  </a:lnTo>
                  <a:lnTo>
                    <a:pt x="1154" y="31134"/>
                  </a:lnTo>
                  <a:lnTo>
                    <a:pt x="30692" y="29743"/>
                  </a:lnTo>
                  <a:lnTo>
                    <a:pt x="60183" y="28353"/>
                  </a:lnTo>
                  <a:lnTo>
                    <a:pt x="89579" y="26836"/>
                  </a:lnTo>
                  <a:lnTo>
                    <a:pt x="118959" y="25207"/>
                  </a:lnTo>
                  <a:lnTo>
                    <a:pt x="148481" y="23564"/>
                  </a:lnTo>
                  <a:lnTo>
                    <a:pt x="177877" y="21936"/>
                  </a:lnTo>
                  <a:lnTo>
                    <a:pt x="207257" y="20166"/>
                  </a:lnTo>
                  <a:lnTo>
                    <a:pt x="236764" y="18317"/>
                  </a:lnTo>
                  <a:lnTo>
                    <a:pt x="266175" y="16452"/>
                  </a:lnTo>
                  <a:lnTo>
                    <a:pt x="295556" y="14461"/>
                  </a:lnTo>
                  <a:lnTo>
                    <a:pt x="324951" y="12374"/>
                  </a:lnTo>
                  <a:lnTo>
                    <a:pt x="354332" y="10273"/>
                  </a:lnTo>
                  <a:lnTo>
                    <a:pt x="383744" y="8171"/>
                  </a:lnTo>
                  <a:lnTo>
                    <a:pt x="413124" y="5942"/>
                  </a:lnTo>
                  <a:lnTo>
                    <a:pt x="442520" y="3618"/>
                  </a:lnTo>
                  <a:lnTo>
                    <a:pt x="471900" y="1296"/>
                  </a:lnTo>
                  <a:lnTo>
                    <a:pt x="483453" y="363"/>
                  </a:lnTo>
                  <a:lnTo>
                    <a:pt x="488368" y="0"/>
                  </a:lnTo>
                  <a:lnTo>
                    <a:pt x="489522" y="2212"/>
                  </a:lnTo>
                  <a:lnTo>
                    <a:pt x="490106" y="2923"/>
                  </a:lnTo>
                  <a:lnTo>
                    <a:pt x="492445" y="4315"/>
                  </a:lnTo>
                  <a:lnTo>
                    <a:pt x="493014" y="5136"/>
                  </a:lnTo>
                  <a:lnTo>
                    <a:pt x="493251" y="7222"/>
                  </a:lnTo>
                  <a:lnTo>
                    <a:pt x="493599" y="8645"/>
                  </a:lnTo>
                  <a:lnTo>
                    <a:pt x="494184" y="9798"/>
                  </a:lnTo>
                  <a:lnTo>
                    <a:pt x="495227" y="10842"/>
                  </a:lnTo>
                  <a:lnTo>
                    <a:pt x="496397" y="11442"/>
                  </a:lnTo>
                  <a:lnTo>
                    <a:pt x="499099" y="11900"/>
                  </a:lnTo>
                  <a:lnTo>
                    <a:pt x="502007" y="13544"/>
                  </a:lnTo>
                  <a:lnTo>
                    <a:pt x="502354" y="14113"/>
                  </a:lnTo>
                  <a:lnTo>
                    <a:pt x="503050" y="16215"/>
                  </a:lnTo>
                  <a:lnTo>
                    <a:pt x="503635" y="17147"/>
                  </a:lnTo>
                  <a:lnTo>
                    <a:pt x="504220" y="17495"/>
                  </a:lnTo>
                  <a:lnTo>
                    <a:pt x="504804" y="17605"/>
                  </a:lnTo>
                  <a:lnTo>
                    <a:pt x="506084" y="17495"/>
                  </a:lnTo>
                  <a:lnTo>
                    <a:pt x="506906" y="17732"/>
                  </a:lnTo>
                  <a:lnTo>
                    <a:pt x="507254" y="18443"/>
                  </a:lnTo>
                  <a:lnTo>
                    <a:pt x="507602" y="19249"/>
                  </a:lnTo>
                  <a:lnTo>
                    <a:pt x="507949" y="20056"/>
                  </a:lnTo>
                  <a:lnTo>
                    <a:pt x="509103" y="20766"/>
                  </a:lnTo>
                  <a:lnTo>
                    <a:pt x="511584" y="21588"/>
                  </a:lnTo>
                  <a:lnTo>
                    <a:pt x="512627" y="22283"/>
                  </a:lnTo>
                  <a:lnTo>
                    <a:pt x="513449" y="23327"/>
                  </a:lnTo>
                  <a:lnTo>
                    <a:pt x="513907" y="24385"/>
                  </a:lnTo>
                  <a:lnTo>
                    <a:pt x="514018" y="25429"/>
                  </a:lnTo>
                  <a:lnTo>
                    <a:pt x="513797" y="26488"/>
                  </a:lnTo>
                  <a:lnTo>
                    <a:pt x="514951" y="27878"/>
                  </a:lnTo>
                  <a:lnTo>
                    <a:pt x="519724" y="31845"/>
                  </a:lnTo>
                  <a:lnTo>
                    <a:pt x="521241" y="32888"/>
                  </a:lnTo>
                  <a:lnTo>
                    <a:pt x="524875" y="33948"/>
                  </a:lnTo>
                  <a:lnTo>
                    <a:pt x="526266" y="35117"/>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C1BAE43-70E3-D8BE-8A6F-004140375CAF}"/>
                </a:ext>
              </a:extLst>
            </p:cNvPr>
            <p:cNvSpPr/>
            <p:nvPr/>
          </p:nvSpPr>
          <p:spPr>
            <a:xfrm>
              <a:off x="9041208" y="5514331"/>
              <a:ext cx="850412" cy="890302"/>
            </a:xfrm>
            <a:custGeom>
              <a:avLst/>
              <a:gdLst>
                <a:gd name="connsiteX0" fmla="*/ 848990 w 850412"/>
                <a:gd name="connsiteY0" fmla="*/ 161441 h 890302"/>
                <a:gd name="connsiteX1" fmla="*/ 841894 w 850412"/>
                <a:gd name="connsiteY1" fmla="*/ 160382 h 890302"/>
                <a:gd name="connsiteX2" fmla="*/ 839444 w 850412"/>
                <a:gd name="connsiteY2" fmla="*/ 160492 h 890302"/>
                <a:gd name="connsiteX3" fmla="*/ 835698 w 850412"/>
                <a:gd name="connsiteY3" fmla="*/ 161662 h 890302"/>
                <a:gd name="connsiteX4" fmla="*/ 834418 w 850412"/>
                <a:gd name="connsiteY4" fmla="*/ 161441 h 890302"/>
                <a:gd name="connsiteX5" fmla="*/ 831858 w 850412"/>
                <a:gd name="connsiteY5" fmla="*/ 160492 h 890302"/>
                <a:gd name="connsiteX6" fmla="*/ 829993 w 850412"/>
                <a:gd name="connsiteY6" fmla="*/ 160145 h 890302"/>
                <a:gd name="connsiteX7" fmla="*/ 828017 w 850412"/>
                <a:gd name="connsiteY7" fmla="*/ 160382 h 890302"/>
                <a:gd name="connsiteX8" fmla="*/ 825568 w 850412"/>
                <a:gd name="connsiteY8" fmla="*/ 161093 h 890302"/>
                <a:gd name="connsiteX9" fmla="*/ 814948 w 850412"/>
                <a:gd name="connsiteY9" fmla="*/ 166214 h 890302"/>
                <a:gd name="connsiteX10" fmla="*/ 812972 w 850412"/>
                <a:gd name="connsiteY10" fmla="*/ 166214 h 890302"/>
                <a:gd name="connsiteX11" fmla="*/ 806081 w 850412"/>
                <a:gd name="connsiteY11" fmla="*/ 163416 h 890302"/>
                <a:gd name="connsiteX12" fmla="*/ 804327 w 850412"/>
                <a:gd name="connsiteY12" fmla="*/ 162247 h 890302"/>
                <a:gd name="connsiteX13" fmla="*/ 802699 w 850412"/>
                <a:gd name="connsiteY13" fmla="*/ 160730 h 890302"/>
                <a:gd name="connsiteX14" fmla="*/ 796045 w 850412"/>
                <a:gd name="connsiteY14" fmla="*/ 152211 h 890302"/>
                <a:gd name="connsiteX15" fmla="*/ 794528 w 850412"/>
                <a:gd name="connsiteY15" fmla="*/ 150820 h 890302"/>
                <a:gd name="connsiteX16" fmla="*/ 789171 w 850412"/>
                <a:gd name="connsiteY16" fmla="*/ 149193 h 890302"/>
                <a:gd name="connsiteX17" fmla="*/ 782738 w 850412"/>
                <a:gd name="connsiteY17" fmla="*/ 149540 h 890302"/>
                <a:gd name="connsiteX18" fmla="*/ 750909 w 850412"/>
                <a:gd name="connsiteY18" fmla="*/ 156289 h 890302"/>
                <a:gd name="connsiteX19" fmla="*/ 750103 w 850412"/>
                <a:gd name="connsiteY19" fmla="*/ 156178 h 890302"/>
                <a:gd name="connsiteX20" fmla="*/ 749391 w 850412"/>
                <a:gd name="connsiteY20" fmla="*/ 155720 h 890302"/>
                <a:gd name="connsiteX21" fmla="*/ 748585 w 850412"/>
                <a:gd name="connsiteY21" fmla="*/ 155609 h 890302"/>
                <a:gd name="connsiteX22" fmla="*/ 747416 w 850412"/>
                <a:gd name="connsiteY22" fmla="*/ 155957 h 890302"/>
                <a:gd name="connsiteX23" fmla="*/ 744255 w 850412"/>
                <a:gd name="connsiteY23" fmla="*/ 157695 h 890302"/>
                <a:gd name="connsiteX24" fmla="*/ 743085 w 850412"/>
                <a:gd name="connsiteY24" fmla="*/ 157932 h 890302"/>
                <a:gd name="connsiteX25" fmla="*/ 740762 w 850412"/>
                <a:gd name="connsiteY25" fmla="*/ 157332 h 890302"/>
                <a:gd name="connsiteX26" fmla="*/ 739356 w 850412"/>
                <a:gd name="connsiteY26" fmla="*/ 156067 h 890302"/>
                <a:gd name="connsiteX27" fmla="*/ 737854 w 850412"/>
                <a:gd name="connsiteY27" fmla="*/ 155246 h 890302"/>
                <a:gd name="connsiteX28" fmla="*/ 735167 w 850412"/>
                <a:gd name="connsiteY28" fmla="*/ 155609 h 890302"/>
                <a:gd name="connsiteX29" fmla="*/ 725479 w 850412"/>
                <a:gd name="connsiteY29" fmla="*/ 159323 h 890302"/>
                <a:gd name="connsiteX30" fmla="*/ 720011 w 850412"/>
                <a:gd name="connsiteY30" fmla="*/ 159797 h 890302"/>
                <a:gd name="connsiteX31" fmla="*/ 715918 w 850412"/>
                <a:gd name="connsiteY31" fmla="*/ 157695 h 890302"/>
                <a:gd name="connsiteX32" fmla="*/ 714511 w 850412"/>
                <a:gd name="connsiteY32" fmla="*/ 155372 h 890302"/>
                <a:gd name="connsiteX33" fmla="*/ 713468 w 850412"/>
                <a:gd name="connsiteY33" fmla="*/ 150931 h 890302"/>
                <a:gd name="connsiteX34" fmla="*/ 712188 w 850412"/>
                <a:gd name="connsiteY34" fmla="*/ 148955 h 890302"/>
                <a:gd name="connsiteX35" fmla="*/ 710908 w 850412"/>
                <a:gd name="connsiteY35" fmla="*/ 148023 h 890302"/>
                <a:gd name="connsiteX36" fmla="*/ 709738 w 850412"/>
                <a:gd name="connsiteY36" fmla="*/ 147549 h 890302"/>
                <a:gd name="connsiteX37" fmla="*/ 708695 w 850412"/>
                <a:gd name="connsiteY37" fmla="*/ 146854 h 890302"/>
                <a:gd name="connsiteX38" fmla="*/ 707763 w 850412"/>
                <a:gd name="connsiteY38" fmla="*/ 144988 h 890302"/>
                <a:gd name="connsiteX39" fmla="*/ 707763 w 850412"/>
                <a:gd name="connsiteY39" fmla="*/ 143693 h 890302"/>
                <a:gd name="connsiteX40" fmla="*/ 708806 w 850412"/>
                <a:gd name="connsiteY40" fmla="*/ 141828 h 890302"/>
                <a:gd name="connsiteX41" fmla="*/ 708458 w 850412"/>
                <a:gd name="connsiteY41" fmla="*/ 140437 h 890302"/>
                <a:gd name="connsiteX42" fmla="*/ 704602 w 850412"/>
                <a:gd name="connsiteY42" fmla="*/ 138572 h 890302"/>
                <a:gd name="connsiteX43" fmla="*/ 699244 w 850412"/>
                <a:gd name="connsiteY43" fmla="*/ 140089 h 890302"/>
                <a:gd name="connsiteX44" fmla="*/ 690252 w 850412"/>
                <a:gd name="connsiteY44" fmla="*/ 145810 h 890302"/>
                <a:gd name="connsiteX45" fmla="*/ 688150 w 850412"/>
                <a:gd name="connsiteY45" fmla="*/ 147312 h 890302"/>
                <a:gd name="connsiteX46" fmla="*/ 683614 w 850412"/>
                <a:gd name="connsiteY46" fmla="*/ 149777 h 890302"/>
                <a:gd name="connsiteX47" fmla="*/ 669738 w 850412"/>
                <a:gd name="connsiteY47" fmla="*/ 160382 h 890302"/>
                <a:gd name="connsiteX48" fmla="*/ 666229 w 850412"/>
                <a:gd name="connsiteY48" fmla="*/ 164459 h 890302"/>
                <a:gd name="connsiteX49" fmla="*/ 662152 w 850412"/>
                <a:gd name="connsiteY49" fmla="*/ 167367 h 890302"/>
                <a:gd name="connsiteX50" fmla="*/ 652464 w 850412"/>
                <a:gd name="connsiteY50" fmla="*/ 169232 h 890302"/>
                <a:gd name="connsiteX51" fmla="*/ 645699 w 850412"/>
                <a:gd name="connsiteY51" fmla="*/ 172978 h 890302"/>
                <a:gd name="connsiteX52" fmla="*/ 643724 w 850412"/>
                <a:gd name="connsiteY52" fmla="*/ 172504 h 890302"/>
                <a:gd name="connsiteX53" fmla="*/ 641511 w 850412"/>
                <a:gd name="connsiteY53" fmla="*/ 171350 h 890302"/>
                <a:gd name="connsiteX54" fmla="*/ 639046 w 850412"/>
                <a:gd name="connsiteY54" fmla="*/ 170876 h 890302"/>
                <a:gd name="connsiteX55" fmla="*/ 629389 w 850412"/>
                <a:gd name="connsiteY55" fmla="*/ 172393 h 890302"/>
                <a:gd name="connsiteX56" fmla="*/ 627967 w 850412"/>
                <a:gd name="connsiteY56" fmla="*/ 171935 h 890302"/>
                <a:gd name="connsiteX57" fmla="*/ 628078 w 850412"/>
                <a:gd name="connsiteY57" fmla="*/ 170639 h 890302"/>
                <a:gd name="connsiteX58" fmla="*/ 628567 w 850412"/>
                <a:gd name="connsiteY58" fmla="*/ 169137 h 890302"/>
                <a:gd name="connsiteX59" fmla="*/ 628331 w 850412"/>
                <a:gd name="connsiteY59" fmla="*/ 167604 h 890302"/>
                <a:gd name="connsiteX60" fmla="*/ 627272 w 850412"/>
                <a:gd name="connsiteY60" fmla="*/ 166561 h 890302"/>
                <a:gd name="connsiteX61" fmla="*/ 626450 w 850412"/>
                <a:gd name="connsiteY61" fmla="*/ 166324 h 890302"/>
                <a:gd name="connsiteX62" fmla="*/ 624127 w 850412"/>
                <a:gd name="connsiteY62" fmla="*/ 166672 h 890302"/>
                <a:gd name="connsiteX63" fmla="*/ 615861 w 850412"/>
                <a:gd name="connsiteY63" fmla="*/ 165976 h 890302"/>
                <a:gd name="connsiteX64" fmla="*/ 613032 w 850412"/>
                <a:gd name="connsiteY64" fmla="*/ 164112 h 890302"/>
                <a:gd name="connsiteX65" fmla="*/ 615023 w 850412"/>
                <a:gd name="connsiteY65" fmla="*/ 160145 h 890302"/>
                <a:gd name="connsiteX66" fmla="*/ 611167 w 850412"/>
                <a:gd name="connsiteY66" fmla="*/ 155830 h 890302"/>
                <a:gd name="connsiteX67" fmla="*/ 609191 w 850412"/>
                <a:gd name="connsiteY67" fmla="*/ 154313 h 890302"/>
                <a:gd name="connsiteX68" fmla="*/ 606758 w 850412"/>
                <a:gd name="connsiteY68" fmla="*/ 153254 h 890302"/>
                <a:gd name="connsiteX69" fmla="*/ 597070 w 850412"/>
                <a:gd name="connsiteY69" fmla="*/ 152796 h 890302"/>
                <a:gd name="connsiteX70" fmla="*/ 585169 w 850412"/>
                <a:gd name="connsiteY70" fmla="*/ 148845 h 890302"/>
                <a:gd name="connsiteX71" fmla="*/ 583067 w 850412"/>
                <a:gd name="connsiteY71" fmla="*/ 147660 h 890302"/>
                <a:gd name="connsiteX72" fmla="*/ 581091 w 850412"/>
                <a:gd name="connsiteY72" fmla="*/ 146158 h 890302"/>
                <a:gd name="connsiteX73" fmla="*/ 579227 w 850412"/>
                <a:gd name="connsiteY73" fmla="*/ 144040 h 890302"/>
                <a:gd name="connsiteX74" fmla="*/ 577473 w 850412"/>
                <a:gd name="connsiteY74" fmla="*/ 140437 h 890302"/>
                <a:gd name="connsiteX75" fmla="*/ 576192 w 850412"/>
                <a:gd name="connsiteY75" fmla="*/ 136707 h 890302"/>
                <a:gd name="connsiteX76" fmla="*/ 574549 w 850412"/>
                <a:gd name="connsiteY76" fmla="*/ 133673 h 890302"/>
                <a:gd name="connsiteX77" fmla="*/ 571404 w 850412"/>
                <a:gd name="connsiteY77" fmla="*/ 132029 h 890302"/>
                <a:gd name="connsiteX78" fmla="*/ 562063 w 850412"/>
                <a:gd name="connsiteY78" fmla="*/ 132282 h 890302"/>
                <a:gd name="connsiteX79" fmla="*/ 550652 w 850412"/>
                <a:gd name="connsiteY79" fmla="*/ 134605 h 890302"/>
                <a:gd name="connsiteX80" fmla="*/ 548298 w 850412"/>
                <a:gd name="connsiteY80" fmla="*/ 136012 h 890302"/>
                <a:gd name="connsiteX81" fmla="*/ 546085 w 850412"/>
                <a:gd name="connsiteY81" fmla="*/ 139157 h 890302"/>
                <a:gd name="connsiteX82" fmla="*/ 546559 w 850412"/>
                <a:gd name="connsiteY82" fmla="*/ 142191 h 890302"/>
                <a:gd name="connsiteX83" fmla="*/ 547729 w 850412"/>
                <a:gd name="connsiteY83" fmla="*/ 145226 h 890302"/>
                <a:gd name="connsiteX84" fmla="*/ 548076 w 850412"/>
                <a:gd name="connsiteY84" fmla="*/ 148260 h 890302"/>
                <a:gd name="connsiteX85" fmla="*/ 546796 w 850412"/>
                <a:gd name="connsiteY85" fmla="*/ 149888 h 890302"/>
                <a:gd name="connsiteX86" fmla="*/ 544236 w 850412"/>
                <a:gd name="connsiteY86" fmla="*/ 151516 h 890302"/>
                <a:gd name="connsiteX87" fmla="*/ 541439 w 850412"/>
                <a:gd name="connsiteY87" fmla="*/ 152685 h 890302"/>
                <a:gd name="connsiteX88" fmla="*/ 539447 w 850412"/>
                <a:gd name="connsiteY88" fmla="*/ 152906 h 890302"/>
                <a:gd name="connsiteX89" fmla="*/ 537946 w 850412"/>
                <a:gd name="connsiteY89" fmla="*/ 151516 h 890302"/>
                <a:gd name="connsiteX90" fmla="*/ 533726 w 850412"/>
                <a:gd name="connsiteY90" fmla="*/ 144388 h 890302"/>
                <a:gd name="connsiteX91" fmla="*/ 529775 w 850412"/>
                <a:gd name="connsiteY91" fmla="*/ 140089 h 890302"/>
                <a:gd name="connsiteX92" fmla="*/ 528369 w 850412"/>
                <a:gd name="connsiteY92" fmla="*/ 137640 h 890302"/>
                <a:gd name="connsiteX93" fmla="*/ 527673 w 850412"/>
                <a:gd name="connsiteY93" fmla="*/ 134131 h 890302"/>
                <a:gd name="connsiteX94" fmla="*/ 527199 w 850412"/>
                <a:gd name="connsiteY94" fmla="*/ 128062 h 890302"/>
                <a:gd name="connsiteX95" fmla="*/ 526282 w 850412"/>
                <a:gd name="connsiteY95" fmla="*/ 125739 h 890302"/>
                <a:gd name="connsiteX96" fmla="*/ 524180 w 850412"/>
                <a:gd name="connsiteY96" fmla="*/ 122483 h 890302"/>
                <a:gd name="connsiteX97" fmla="*/ 520087 w 850412"/>
                <a:gd name="connsiteY97" fmla="*/ 120840 h 890302"/>
                <a:gd name="connsiteX98" fmla="*/ 515314 w 850412"/>
                <a:gd name="connsiteY98" fmla="*/ 121077 h 890302"/>
                <a:gd name="connsiteX99" fmla="*/ 505847 w 850412"/>
                <a:gd name="connsiteY99" fmla="*/ 122941 h 890302"/>
                <a:gd name="connsiteX100" fmla="*/ 503635 w 850412"/>
                <a:gd name="connsiteY100" fmla="*/ 122594 h 890302"/>
                <a:gd name="connsiteX101" fmla="*/ 500616 w 850412"/>
                <a:gd name="connsiteY101" fmla="*/ 122246 h 890302"/>
                <a:gd name="connsiteX102" fmla="*/ 498862 w 850412"/>
                <a:gd name="connsiteY102" fmla="*/ 120144 h 890302"/>
                <a:gd name="connsiteX103" fmla="*/ 499573 w 850412"/>
                <a:gd name="connsiteY103" fmla="*/ 116651 h 890302"/>
                <a:gd name="connsiteX104" fmla="*/ 501549 w 850412"/>
                <a:gd name="connsiteY104" fmla="*/ 115466 h 890302"/>
                <a:gd name="connsiteX105" fmla="*/ 506432 w 850412"/>
                <a:gd name="connsiteY105" fmla="*/ 114076 h 890302"/>
                <a:gd name="connsiteX106" fmla="*/ 508534 w 850412"/>
                <a:gd name="connsiteY106" fmla="*/ 113143 h 890302"/>
                <a:gd name="connsiteX107" fmla="*/ 507950 w 850412"/>
                <a:gd name="connsiteY107" fmla="*/ 110693 h 890302"/>
                <a:gd name="connsiteX108" fmla="*/ 505847 w 850412"/>
                <a:gd name="connsiteY108" fmla="*/ 108243 h 890302"/>
                <a:gd name="connsiteX109" fmla="*/ 497218 w 850412"/>
                <a:gd name="connsiteY109" fmla="*/ 106964 h 890302"/>
                <a:gd name="connsiteX110" fmla="*/ 479502 w 850412"/>
                <a:gd name="connsiteY110" fmla="*/ 103581 h 890302"/>
                <a:gd name="connsiteX111" fmla="*/ 471315 w 850412"/>
                <a:gd name="connsiteY111" fmla="*/ 99267 h 890302"/>
                <a:gd name="connsiteX112" fmla="*/ 468644 w 850412"/>
                <a:gd name="connsiteY112" fmla="*/ 98556 h 890302"/>
                <a:gd name="connsiteX113" fmla="*/ 451860 w 850412"/>
                <a:gd name="connsiteY113" fmla="*/ 98556 h 890302"/>
                <a:gd name="connsiteX114" fmla="*/ 437984 w 850412"/>
                <a:gd name="connsiteY114" fmla="*/ 98556 h 890302"/>
                <a:gd name="connsiteX115" fmla="*/ 423981 w 850412"/>
                <a:gd name="connsiteY115" fmla="*/ 101701 h 890302"/>
                <a:gd name="connsiteX116" fmla="*/ 420599 w 850412"/>
                <a:gd name="connsiteY116" fmla="*/ 103581 h 890302"/>
                <a:gd name="connsiteX117" fmla="*/ 416980 w 850412"/>
                <a:gd name="connsiteY117" fmla="*/ 104735 h 890302"/>
                <a:gd name="connsiteX118" fmla="*/ 416854 w 850412"/>
                <a:gd name="connsiteY118" fmla="*/ 106394 h 890302"/>
                <a:gd name="connsiteX119" fmla="*/ 417091 w 850412"/>
                <a:gd name="connsiteY119" fmla="*/ 108465 h 890302"/>
                <a:gd name="connsiteX120" fmla="*/ 416395 w 850412"/>
                <a:gd name="connsiteY120" fmla="*/ 110820 h 890302"/>
                <a:gd name="connsiteX121" fmla="*/ 413013 w 850412"/>
                <a:gd name="connsiteY121" fmla="*/ 113254 h 890302"/>
                <a:gd name="connsiteX122" fmla="*/ 404842 w 850412"/>
                <a:gd name="connsiteY122" fmla="*/ 114312 h 890302"/>
                <a:gd name="connsiteX123" fmla="*/ 401223 w 850412"/>
                <a:gd name="connsiteY123" fmla="*/ 116288 h 890302"/>
                <a:gd name="connsiteX124" fmla="*/ 399374 w 850412"/>
                <a:gd name="connsiteY124" fmla="*/ 115703 h 890302"/>
                <a:gd name="connsiteX125" fmla="*/ 384091 w 850412"/>
                <a:gd name="connsiteY125" fmla="*/ 118738 h 890302"/>
                <a:gd name="connsiteX126" fmla="*/ 381642 w 850412"/>
                <a:gd name="connsiteY126" fmla="*/ 118374 h 890302"/>
                <a:gd name="connsiteX127" fmla="*/ 378022 w 850412"/>
                <a:gd name="connsiteY127" fmla="*/ 115008 h 890302"/>
                <a:gd name="connsiteX128" fmla="*/ 374530 w 850412"/>
                <a:gd name="connsiteY128" fmla="*/ 104261 h 890302"/>
                <a:gd name="connsiteX129" fmla="*/ 370104 w 850412"/>
                <a:gd name="connsiteY129" fmla="*/ 101701 h 890302"/>
                <a:gd name="connsiteX130" fmla="*/ 352467 w 850412"/>
                <a:gd name="connsiteY130" fmla="*/ 101590 h 890302"/>
                <a:gd name="connsiteX131" fmla="*/ 330673 w 850412"/>
                <a:gd name="connsiteY131" fmla="*/ 101480 h 890302"/>
                <a:gd name="connsiteX132" fmla="*/ 328587 w 850412"/>
                <a:gd name="connsiteY132" fmla="*/ 100784 h 890302"/>
                <a:gd name="connsiteX133" fmla="*/ 328350 w 850412"/>
                <a:gd name="connsiteY133" fmla="*/ 99962 h 890302"/>
                <a:gd name="connsiteX134" fmla="*/ 327860 w 850412"/>
                <a:gd name="connsiteY134" fmla="*/ 96928 h 890302"/>
                <a:gd name="connsiteX135" fmla="*/ 327512 w 850412"/>
                <a:gd name="connsiteY135" fmla="*/ 95869 h 890302"/>
                <a:gd name="connsiteX136" fmla="*/ 326690 w 850412"/>
                <a:gd name="connsiteY136" fmla="*/ 94826 h 890302"/>
                <a:gd name="connsiteX137" fmla="*/ 325647 w 850412"/>
                <a:gd name="connsiteY137" fmla="*/ 93909 h 890302"/>
                <a:gd name="connsiteX138" fmla="*/ 324604 w 850412"/>
                <a:gd name="connsiteY138" fmla="*/ 93324 h 890302"/>
                <a:gd name="connsiteX139" fmla="*/ 323545 w 850412"/>
                <a:gd name="connsiteY139" fmla="*/ 92850 h 890302"/>
                <a:gd name="connsiteX140" fmla="*/ 321459 w 850412"/>
                <a:gd name="connsiteY140" fmla="*/ 92724 h 890302"/>
                <a:gd name="connsiteX141" fmla="*/ 303158 w 850412"/>
                <a:gd name="connsiteY141" fmla="*/ 95647 h 890302"/>
                <a:gd name="connsiteX142" fmla="*/ 298701 w 850412"/>
                <a:gd name="connsiteY142" fmla="*/ 95300 h 890302"/>
                <a:gd name="connsiteX143" fmla="*/ 290562 w 850412"/>
                <a:gd name="connsiteY143" fmla="*/ 92376 h 890302"/>
                <a:gd name="connsiteX144" fmla="*/ 279594 w 850412"/>
                <a:gd name="connsiteY144" fmla="*/ 85154 h 890302"/>
                <a:gd name="connsiteX145" fmla="*/ 278076 w 850412"/>
                <a:gd name="connsiteY145" fmla="*/ 83526 h 890302"/>
                <a:gd name="connsiteX146" fmla="*/ 276907 w 850412"/>
                <a:gd name="connsiteY146" fmla="*/ 80966 h 890302"/>
                <a:gd name="connsiteX147" fmla="*/ 276559 w 850412"/>
                <a:gd name="connsiteY147" fmla="*/ 78610 h 890302"/>
                <a:gd name="connsiteX148" fmla="*/ 276559 w 850412"/>
                <a:gd name="connsiteY148" fmla="*/ 75813 h 890302"/>
                <a:gd name="connsiteX149" fmla="*/ 276448 w 850412"/>
                <a:gd name="connsiteY149" fmla="*/ 72779 h 890302"/>
                <a:gd name="connsiteX150" fmla="*/ 276448 w 850412"/>
                <a:gd name="connsiteY150" fmla="*/ 72668 h 890302"/>
                <a:gd name="connsiteX151" fmla="*/ 276211 w 850412"/>
                <a:gd name="connsiteY151" fmla="*/ 65082 h 890302"/>
                <a:gd name="connsiteX152" fmla="*/ 270711 w 850412"/>
                <a:gd name="connsiteY152" fmla="*/ 48756 h 890302"/>
                <a:gd name="connsiteX153" fmla="*/ 265828 w 850412"/>
                <a:gd name="connsiteY153" fmla="*/ 34185 h 890302"/>
                <a:gd name="connsiteX154" fmla="*/ 264421 w 850412"/>
                <a:gd name="connsiteY154" fmla="*/ 31261 h 890302"/>
                <a:gd name="connsiteX155" fmla="*/ 263505 w 850412"/>
                <a:gd name="connsiteY155" fmla="*/ 28242 h 890302"/>
                <a:gd name="connsiteX156" fmla="*/ 263726 w 850412"/>
                <a:gd name="connsiteY156" fmla="*/ 21700 h 890302"/>
                <a:gd name="connsiteX157" fmla="*/ 263141 w 850412"/>
                <a:gd name="connsiteY157" fmla="*/ 18902 h 890302"/>
                <a:gd name="connsiteX158" fmla="*/ 261956 w 850412"/>
                <a:gd name="connsiteY158" fmla="*/ 15757 h 890302"/>
                <a:gd name="connsiteX159" fmla="*/ 260802 w 850412"/>
                <a:gd name="connsiteY159" fmla="*/ 9688 h 890302"/>
                <a:gd name="connsiteX160" fmla="*/ 259396 w 850412"/>
                <a:gd name="connsiteY160" fmla="*/ 7349 h 890302"/>
                <a:gd name="connsiteX161" fmla="*/ 257531 w 850412"/>
                <a:gd name="connsiteY161" fmla="*/ 6069 h 890302"/>
                <a:gd name="connsiteX162" fmla="*/ 249739 w 850412"/>
                <a:gd name="connsiteY162" fmla="*/ 2355 h 890302"/>
                <a:gd name="connsiteX163" fmla="*/ 243417 w 850412"/>
                <a:gd name="connsiteY163" fmla="*/ 1043 h 890302"/>
                <a:gd name="connsiteX164" fmla="*/ 230363 w 850412"/>
                <a:gd name="connsiteY164" fmla="*/ 1991 h 890302"/>
                <a:gd name="connsiteX165" fmla="*/ 223962 w 850412"/>
                <a:gd name="connsiteY165" fmla="*/ 0 h 890302"/>
                <a:gd name="connsiteX166" fmla="*/ 224421 w 850412"/>
                <a:gd name="connsiteY166" fmla="*/ 8408 h 890302"/>
                <a:gd name="connsiteX167" fmla="*/ 225006 w 850412"/>
                <a:gd name="connsiteY167" fmla="*/ 21589 h 890302"/>
                <a:gd name="connsiteX168" fmla="*/ 225827 w 850412"/>
                <a:gd name="connsiteY168" fmla="*/ 38499 h 890302"/>
                <a:gd name="connsiteX169" fmla="*/ 226396 w 850412"/>
                <a:gd name="connsiteY169" fmla="*/ 52944 h 890302"/>
                <a:gd name="connsiteX170" fmla="*/ 226285 w 850412"/>
                <a:gd name="connsiteY170" fmla="*/ 54478 h 890302"/>
                <a:gd name="connsiteX171" fmla="*/ 225590 w 850412"/>
                <a:gd name="connsiteY171" fmla="*/ 55410 h 890302"/>
                <a:gd name="connsiteX172" fmla="*/ 224658 w 850412"/>
                <a:gd name="connsiteY172" fmla="*/ 55868 h 890302"/>
                <a:gd name="connsiteX173" fmla="*/ 200509 w 850412"/>
                <a:gd name="connsiteY173" fmla="*/ 56911 h 890302"/>
                <a:gd name="connsiteX174" fmla="*/ 176486 w 850412"/>
                <a:gd name="connsiteY174" fmla="*/ 57860 h 890302"/>
                <a:gd name="connsiteX175" fmla="*/ 152448 w 850412"/>
                <a:gd name="connsiteY175" fmla="*/ 58792 h 890302"/>
                <a:gd name="connsiteX176" fmla="*/ 128299 w 850412"/>
                <a:gd name="connsiteY176" fmla="*/ 59724 h 890302"/>
                <a:gd name="connsiteX177" fmla="*/ 104277 w 850412"/>
                <a:gd name="connsiteY177" fmla="*/ 60546 h 890302"/>
                <a:gd name="connsiteX178" fmla="*/ 80143 w 850412"/>
                <a:gd name="connsiteY178" fmla="*/ 61242 h 890302"/>
                <a:gd name="connsiteX179" fmla="*/ 56121 w 850412"/>
                <a:gd name="connsiteY179" fmla="*/ 62048 h 890302"/>
                <a:gd name="connsiteX180" fmla="*/ 31972 w 850412"/>
                <a:gd name="connsiteY180" fmla="*/ 62743 h 890302"/>
                <a:gd name="connsiteX181" fmla="*/ 7934 w 850412"/>
                <a:gd name="connsiteY181" fmla="*/ 63328 h 890302"/>
                <a:gd name="connsiteX182" fmla="*/ 237 w 850412"/>
                <a:gd name="connsiteY182" fmla="*/ 63565 h 890302"/>
                <a:gd name="connsiteX183" fmla="*/ 237 w 850412"/>
                <a:gd name="connsiteY183" fmla="*/ 63565 h 890302"/>
                <a:gd name="connsiteX184" fmla="*/ 0 w 850412"/>
                <a:gd name="connsiteY184" fmla="*/ 67200 h 890302"/>
                <a:gd name="connsiteX185" fmla="*/ 933 w 850412"/>
                <a:gd name="connsiteY185" fmla="*/ 69634 h 890302"/>
                <a:gd name="connsiteX186" fmla="*/ 2118 w 850412"/>
                <a:gd name="connsiteY186" fmla="*/ 71862 h 890302"/>
                <a:gd name="connsiteX187" fmla="*/ 2576 w 850412"/>
                <a:gd name="connsiteY187" fmla="*/ 73838 h 890302"/>
                <a:gd name="connsiteX188" fmla="*/ 3161 w 850412"/>
                <a:gd name="connsiteY188" fmla="*/ 76761 h 890302"/>
                <a:gd name="connsiteX189" fmla="*/ 3856 w 850412"/>
                <a:gd name="connsiteY189" fmla="*/ 78137 h 890302"/>
                <a:gd name="connsiteX190" fmla="*/ 4568 w 850412"/>
                <a:gd name="connsiteY190" fmla="*/ 79416 h 890302"/>
                <a:gd name="connsiteX191" fmla="*/ 5136 w 850412"/>
                <a:gd name="connsiteY191" fmla="*/ 80728 h 890302"/>
                <a:gd name="connsiteX192" fmla="*/ 6069 w 850412"/>
                <a:gd name="connsiteY192" fmla="*/ 85849 h 890302"/>
                <a:gd name="connsiteX193" fmla="*/ 9562 w 850412"/>
                <a:gd name="connsiteY193" fmla="*/ 93783 h 890302"/>
                <a:gd name="connsiteX194" fmla="*/ 10494 w 850412"/>
                <a:gd name="connsiteY194" fmla="*/ 99488 h 890302"/>
                <a:gd name="connsiteX195" fmla="*/ 11553 w 850412"/>
                <a:gd name="connsiteY195" fmla="*/ 101938 h 890302"/>
                <a:gd name="connsiteX196" fmla="*/ 14224 w 850412"/>
                <a:gd name="connsiteY196" fmla="*/ 106964 h 890302"/>
                <a:gd name="connsiteX197" fmla="*/ 15298 w 850412"/>
                <a:gd name="connsiteY197" fmla="*/ 114076 h 890302"/>
                <a:gd name="connsiteX198" fmla="*/ 13181 w 850412"/>
                <a:gd name="connsiteY198" fmla="*/ 119796 h 890302"/>
                <a:gd name="connsiteX199" fmla="*/ 10384 w 850412"/>
                <a:gd name="connsiteY199" fmla="*/ 125280 h 890302"/>
                <a:gd name="connsiteX200" fmla="*/ 9562 w 850412"/>
                <a:gd name="connsiteY200" fmla="*/ 131571 h 890302"/>
                <a:gd name="connsiteX201" fmla="*/ 12359 w 850412"/>
                <a:gd name="connsiteY201" fmla="*/ 140089 h 890302"/>
                <a:gd name="connsiteX202" fmla="*/ 13054 w 850412"/>
                <a:gd name="connsiteY202" fmla="*/ 144751 h 890302"/>
                <a:gd name="connsiteX203" fmla="*/ 13765 w 850412"/>
                <a:gd name="connsiteY203" fmla="*/ 147201 h 890302"/>
                <a:gd name="connsiteX204" fmla="*/ 13765 w 850412"/>
                <a:gd name="connsiteY204" fmla="*/ 148845 h 890302"/>
                <a:gd name="connsiteX205" fmla="*/ 13292 w 850412"/>
                <a:gd name="connsiteY205" fmla="*/ 150473 h 890302"/>
                <a:gd name="connsiteX206" fmla="*/ 12011 w 850412"/>
                <a:gd name="connsiteY206" fmla="*/ 153144 h 890302"/>
                <a:gd name="connsiteX207" fmla="*/ 11553 w 850412"/>
                <a:gd name="connsiteY207" fmla="*/ 155024 h 890302"/>
                <a:gd name="connsiteX208" fmla="*/ 13765 w 850412"/>
                <a:gd name="connsiteY208" fmla="*/ 164697 h 890302"/>
                <a:gd name="connsiteX209" fmla="*/ 14603 w 850412"/>
                <a:gd name="connsiteY209" fmla="*/ 166798 h 890302"/>
                <a:gd name="connsiteX210" fmla="*/ 15172 w 850412"/>
                <a:gd name="connsiteY210" fmla="*/ 169137 h 890302"/>
                <a:gd name="connsiteX211" fmla="*/ 13765 w 850412"/>
                <a:gd name="connsiteY211" fmla="*/ 179505 h 890302"/>
                <a:gd name="connsiteX212" fmla="*/ 13987 w 850412"/>
                <a:gd name="connsiteY212" fmla="*/ 185684 h 890302"/>
                <a:gd name="connsiteX213" fmla="*/ 14951 w 850412"/>
                <a:gd name="connsiteY213" fmla="*/ 191295 h 890302"/>
                <a:gd name="connsiteX214" fmla="*/ 16926 w 850412"/>
                <a:gd name="connsiteY214" fmla="*/ 196542 h 890302"/>
                <a:gd name="connsiteX215" fmla="*/ 22047 w 850412"/>
                <a:gd name="connsiteY215" fmla="*/ 207510 h 890302"/>
                <a:gd name="connsiteX216" fmla="*/ 23438 w 850412"/>
                <a:gd name="connsiteY216" fmla="*/ 212994 h 890302"/>
                <a:gd name="connsiteX217" fmla="*/ 25303 w 850412"/>
                <a:gd name="connsiteY217" fmla="*/ 217989 h 890302"/>
                <a:gd name="connsiteX218" fmla="*/ 29285 w 850412"/>
                <a:gd name="connsiteY218" fmla="*/ 222066 h 890302"/>
                <a:gd name="connsiteX219" fmla="*/ 27784 w 850412"/>
                <a:gd name="connsiteY219" fmla="*/ 225701 h 890302"/>
                <a:gd name="connsiteX220" fmla="*/ 28242 w 850412"/>
                <a:gd name="connsiteY220" fmla="*/ 229083 h 890302"/>
                <a:gd name="connsiteX221" fmla="*/ 31277 w 850412"/>
                <a:gd name="connsiteY221" fmla="*/ 236305 h 890302"/>
                <a:gd name="connsiteX222" fmla="*/ 31277 w 850412"/>
                <a:gd name="connsiteY222" fmla="*/ 237254 h 890302"/>
                <a:gd name="connsiteX223" fmla="*/ 30692 w 850412"/>
                <a:gd name="connsiteY223" fmla="*/ 238297 h 890302"/>
                <a:gd name="connsiteX224" fmla="*/ 30913 w 850412"/>
                <a:gd name="connsiteY224" fmla="*/ 238993 h 890302"/>
                <a:gd name="connsiteX225" fmla="*/ 31277 w 850412"/>
                <a:gd name="connsiteY225" fmla="*/ 239229 h 890302"/>
                <a:gd name="connsiteX226" fmla="*/ 31735 w 850412"/>
                <a:gd name="connsiteY226" fmla="*/ 239356 h 890302"/>
                <a:gd name="connsiteX227" fmla="*/ 31972 w 850412"/>
                <a:gd name="connsiteY227" fmla="*/ 239577 h 890302"/>
                <a:gd name="connsiteX228" fmla="*/ 32209 w 850412"/>
                <a:gd name="connsiteY228" fmla="*/ 239925 h 890302"/>
                <a:gd name="connsiteX229" fmla="*/ 32557 w 850412"/>
                <a:gd name="connsiteY229" fmla="*/ 240510 h 890302"/>
                <a:gd name="connsiteX230" fmla="*/ 35339 w 850412"/>
                <a:gd name="connsiteY230" fmla="*/ 243417 h 890302"/>
                <a:gd name="connsiteX231" fmla="*/ 36160 w 850412"/>
                <a:gd name="connsiteY231" fmla="*/ 245283 h 890302"/>
                <a:gd name="connsiteX232" fmla="*/ 37678 w 850412"/>
                <a:gd name="connsiteY232" fmla="*/ 250545 h 890302"/>
                <a:gd name="connsiteX233" fmla="*/ 39305 w 850412"/>
                <a:gd name="connsiteY233" fmla="*/ 253580 h 890302"/>
                <a:gd name="connsiteX234" fmla="*/ 40838 w 850412"/>
                <a:gd name="connsiteY234" fmla="*/ 255792 h 890302"/>
                <a:gd name="connsiteX235" fmla="*/ 42119 w 850412"/>
                <a:gd name="connsiteY235" fmla="*/ 258353 h 890302"/>
                <a:gd name="connsiteX236" fmla="*/ 42940 w 850412"/>
                <a:gd name="connsiteY236" fmla="*/ 263710 h 890302"/>
                <a:gd name="connsiteX237" fmla="*/ 44331 w 850412"/>
                <a:gd name="connsiteY237" fmla="*/ 267804 h 890302"/>
                <a:gd name="connsiteX238" fmla="*/ 46196 w 850412"/>
                <a:gd name="connsiteY238" fmla="*/ 269084 h 890302"/>
                <a:gd name="connsiteX239" fmla="*/ 46654 w 850412"/>
                <a:gd name="connsiteY239" fmla="*/ 269779 h 890302"/>
                <a:gd name="connsiteX240" fmla="*/ 46781 w 850412"/>
                <a:gd name="connsiteY240" fmla="*/ 270838 h 890302"/>
                <a:gd name="connsiteX241" fmla="*/ 46544 w 850412"/>
                <a:gd name="connsiteY241" fmla="*/ 271644 h 890302"/>
                <a:gd name="connsiteX242" fmla="*/ 46086 w 850412"/>
                <a:gd name="connsiteY242" fmla="*/ 272355 h 890302"/>
                <a:gd name="connsiteX243" fmla="*/ 45959 w 850412"/>
                <a:gd name="connsiteY243" fmla="*/ 272940 h 890302"/>
                <a:gd name="connsiteX244" fmla="*/ 46196 w 850412"/>
                <a:gd name="connsiteY244" fmla="*/ 276544 h 890302"/>
                <a:gd name="connsiteX245" fmla="*/ 46086 w 850412"/>
                <a:gd name="connsiteY245" fmla="*/ 279467 h 890302"/>
                <a:gd name="connsiteX246" fmla="*/ 46307 w 850412"/>
                <a:gd name="connsiteY246" fmla="*/ 282154 h 890302"/>
                <a:gd name="connsiteX247" fmla="*/ 47476 w 850412"/>
                <a:gd name="connsiteY247" fmla="*/ 284588 h 890302"/>
                <a:gd name="connsiteX248" fmla="*/ 47587 w 850412"/>
                <a:gd name="connsiteY248" fmla="*/ 286800 h 890302"/>
                <a:gd name="connsiteX249" fmla="*/ 45959 w 850412"/>
                <a:gd name="connsiteY249" fmla="*/ 294513 h 890302"/>
                <a:gd name="connsiteX250" fmla="*/ 45959 w 850412"/>
                <a:gd name="connsiteY250" fmla="*/ 297547 h 890302"/>
                <a:gd name="connsiteX251" fmla="*/ 46654 w 850412"/>
                <a:gd name="connsiteY251" fmla="*/ 298369 h 890302"/>
                <a:gd name="connsiteX252" fmla="*/ 47587 w 850412"/>
                <a:gd name="connsiteY252" fmla="*/ 299302 h 890302"/>
                <a:gd name="connsiteX253" fmla="*/ 48646 w 850412"/>
                <a:gd name="connsiteY253" fmla="*/ 300582 h 890302"/>
                <a:gd name="connsiteX254" fmla="*/ 49104 w 850412"/>
                <a:gd name="connsiteY254" fmla="*/ 302099 h 890302"/>
                <a:gd name="connsiteX255" fmla="*/ 48883 w 850412"/>
                <a:gd name="connsiteY255" fmla="*/ 321222 h 890302"/>
                <a:gd name="connsiteX256" fmla="*/ 49341 w 850412"/>
                <a:gd name="connsiteY256" fmla="*/ 324604 h 890302"/>
                <a:gd name="connsiteX257" fmla="*/ 51206 w 850412"/>
                <a:gd name="connsiteY257" fmla="*/ 331843 h 890302"/>
                <a:gd name="connsiteX258" fmla="*/ 51664 w 850412"/>
                <a:gd name="connsiteY258" fmla="*/ 334988 h 890302"/>
                <a:gd name="connsiteX259" fmla="*/ 51554 w 850412"/>
                <a:gd name="connsiteY259" fmla="*/ 336141 h 890302"/>
                <a:gd name="connsiteX260" fmla="*/ 51206 w 850412"/>
                <a:gd name="connsiteY260" fmla="*/ 337437 h 890302"/>
                <a:gd name="connsiteX261" fmla="*/ 50858 w 850412"/>
                <a:gd name="connsiteY261" fmla="*/ 338955 h 890302"/>
                <a:gd name="connsiteX262" fmla="*/ 50969 w 850412"/>
                <a:gd name="connsiteY262" fmla="*/ 340709 h 890302"/>
                <a:gd name="connsiteX263" fmla="*/ 52723 w 850412"/>
                <a:gd name="connsiteY263" fmla="*/ 346888 h 890302"/>
                <a:gd name="connsiteX264" fmla="*/ 52944 w 850412"/>
                <a:gd name="connsiteY264" fmla="*/ 349796 h 890302"/>
                <a:gd name="connsiteX265" fmla="*/ 52360 w 850412"/>
                <a:gd name="connsiteY265" fmla="*/ 359705 h 890302"/>
                <a:gd name="connsiteX266" fmla="*/ 52723 w 850412"/>
                <a:gd name="connsiteY266" fmla="*/ 361697 h 890302"/>
                <a:gd name="connsiteX267" fmla="*/ 53292 w 850412"/>
                <a:gd name="connsiteY267" fmla="*/ 363087 h 890302"/>
                <a:gd name="connsiteX268" fmla="*/ 54841 w 850412"/>
                <a:gd name="connsiteY268" fmla="*/ 365316 h 890302"/>
                <a:gd name="connsiteX269" fmla="*/ 55299 w 850412"/>
                <a:gd name="connsiteY269" fmla="*/ 367307 h 890302"/>
                <a:gd name="connsiteX270" fmla="*/ 55299 w 850412"/>
                <a:gd name="connsiteY270" fmla="*/ 368461 h 890302"/>
                <a:gd name="connsiteX271" fmla="*/ 54841 w 850412"/>
                <a:gd name="connsiteY271" fmla="*/ 368461 h 890302"/>
                <a:gd name="connsiteX272" fmla="*/ 55536 w 850412"/>
                <a:gd name="connsiteY272" fmla="*/ 368809 h 890302"/>
                <a:gd name="connsiteX273" fmla="*/ 56816 w 850412"/>
                <a:gd name="connsiteY273" fmla="*/ 369172 h 890302"/>
                <a:gd name="connsiteX274" fmla="*/ 57986 w 850412"/>
                <a:gd name="connsiteY274" fmla="*/ 369867 h 890302"/>
                <a:gd name="connsiteX275" fmla="*/ 59266 w 850412"/>
                <a:gd name="connsiteY275" fmla="*/ 370215 h 890302"/>
                <a:gd name="connsiteX276" fmla="*/ 59961 w 850412"/>
                <a:gd name="connsiteY276" fmla="*/ 370800 h 890302"/>
                <a:gd name="connsiteX277" fmla="*/ 60420 w 850412"/>
                <a:gd name="connsiteY277" fmla="*/ 371733 h 890302"/>
                <a:gd name="connsiteX278" fmla="*/ 60309 w 850412"/>
                <a:gd name="connsiteY278" fmla="*/ 372428 h 890302"/>
                <a:gd name="connsiteX279" fmla="*/ 59961 w 850412"/>
                <a:gd name="connsiteY279" fmla="*/ 373123 h 890302"/>
                <a:gd name="connsiteX280" fmla="*/ 59377 w 850412"/>
                <a:gd name="connsiteY280" fmla="*/ 375573 h 890302"/>
                <a:gd name="connsiteX281" fmla="*/ 57860 w 850412"/>
                <a:gd name="connsiteY281" fmla="*/ 377659 h 890302"/>
                <a:gd name="connsiteX282" fmla="*/ 57512 w 850412"/>
                <a:gd name="connsiteY282" fmla="*/ 379192 h 890302"/>
                <a:gd name="connsiteX283" fmla="*/ 57860 w 850412"/>
                <a:gd name="connsiteY283" fmla="*/ 384329 h 890302"/>
                <a:gd name="connsiteX284" fmla="*/ 57749 w 850412"/>
                <a:gd name="connsiteY284" fmla="*/ 385956 h 890302"/>
                <a:gd name="connsiteX285" fmla="*/ 57401 w 850412"/>
                <a:gd name="connsiteY285" fmla="*/ 386999 h 890302"/>
                <a:gd name="connsiteX286" fmla="*/ 56469 w 850412"/>
                <a:gd name="connsiteY286" fmla="*/ 389449 h 890302"/>
                <a:gd name="connsiteX287" fmla="*/ 56232 w 850412"/>
                <a:gd name="connsiteY287" fmla="*/ 390966 h 890302"/>
                <a:gd name="connsiteX288" fmla="*/ 56706 w 850412"/>
                <a:gd name="connsiteY288" fmla="*/ 393432 h 890302"/>
                <a:gd name="connsiteX289" fmla="*/ 58444 w 850412"/>
                <a:gd name="connsiteY289" fmla="*/ 398552 h 890302"/>
                <a:gd name="connsiteX290" fmla="*/ 58918 w 850412"/>
                <a:gd name="connsiteY290" fmla="*/ 401934 h 890302"/>
                <a:gd name="connsiteX291" fmla="*/ 58555 w 850412"/>
                <a:gd name="connsiteY291" fmla="*/ 405317 h 890302"/>
                <a:gd name="connsiteX292" fmla="*/ 57401 w 850412"/>
                <a:gd name="connsiteY292" fmla="*/ 410563 h 890302"/>
                <a:gd name="connsiteX293" fmla="*/ 57749 w 850412"/>
                <a:gd name="connsiteY293" fmla="*/ 413835 h 890302"/>
                <a:gd name="connsiteX294" fmla="*/ 58918 w 850412"/>
                <a:gd name="connsiteY294" fmla="*/ 415937 h 890302"/>
                <a:gd name="connsiteX295" fmla="*/ 62633 w 850412"/>
                <a:gd name="connsiteY295" fmla="*/ 420489 h 890302"/>
                <a:gd name="connsiteX296" fmla="*/ 63454 w 850412"/>
                <a:gd name="connsiteY296" fmla="*/ 423397 h 890302"/>
                <a:gd name="connsiteX297" fmla="*/ 64260 w 850412"/>
                <a:gd name="connsiteY297" fmla="*/ 428991 h 890302"/>
                <a:gd name="connsiteX298" fmla="*/ 64497 w 850412"/>
                <a:gd name="connsiteY298" fmla="*/ 432152 h 890302"/>
                <a:gd name="connsiteX299" fmla="*/ 63802 w 850412"/>
                <a:gd name="connsiteY299" fmla="*/ 435297 h 890302"/>
                <a:gd name="connsiteX300" fmla="*/ 64497 w 850412"/>
                <a:gd name="connsiteY300" fmla="*/ 436340 h 890302"/>
                <a:gd name="connsiteX301" fmla="*/ 66362 w 850412"/>
                <a:gd name="connsiteY301" fmla="*/ 438205 h 890302"/>
                <a:gd name="connsiteX302" fmla="*/ 67089 w 850412"/>
                <a:gd name="connsiteY302" fmla="*/ 439375 h 890302"/>
                <a:gd name="connsiteX303" fmla="*/ 67311 w 850412"/>
                <a:gd name="connsiteY303" fmla="*/ 440528 h 890302"/>
                <a:gd name="connsiteX304" fmla="*/ 67311 w 850412"/>
                <a:gd name="connsiteY304" fmla="*/ 441824 h 890302"/>
                <a:gd name="connsiteX305" fmla="*/ 67547 w 850412"/>
                <a:gd name="connsiteY305" fmla="*/ 443341 h 890302"/>
                <a:gd name="connsiteX306" fmla="*/ 68369 w 850412"/>
                <a:gd name="connsiteY306" fmla="*/ 444985 h 890302"/>
                <a:gd name="connsiteX307" fmla="*/ 75228 w 850412"/>
                <a:gd name="connsiteY307" fmla="*/ 454658 h 890302"/>
                <a:gd name="connsiteX308" fmla="*/ 79195 w 850412"/>
                <a:gd name="connsiteY308" fmla="*/ 458624 h 890302"/>
                <a:gd name="connsiteX309" fmla="*/ 80965 w 850412"/>
                <a:gd name="connsiteY309" fmla="*/ 461185 h 890302"/>
                <a:gd name="connsiteX310" fmla="*/ 81771 w 850412"/>
                <a:gd name="connsiteY310" fmla="*/ 464330 h 890302"/>
                <a:gd name="connsiteX311" fmla="*/ 81771 w 850412"/>
                <a:gd name="connsiteY311" fmla="*/ 474144 h 890302"/>
                <a:gd name="connsiteX312" fmla="*/ 82119 w 850412"/>
                <a:gd name="connsiteY312" fmla="*/ 477163 h 890302"/>
                <a:gd name="connsiteX313" fmla="*/ 82593 w 850412"/>
                <a:gd name="connsiteY313" fmla="*/ 478791 h 890302"/>
                <a:gd name="connsiteX314" fmla="*/ 83052 w 850412"/>
                <a:gd name="connsiteY314" fmla="*/ 480071 h 890302"/>
                <a:gd name="connsiteX315" fmla="*/ 85849 w 850412"/>
                <a:gd name="connsiteY315" fmla="*/ 484053 h 890302"/>
                <a:gd name="connsiteX316" fmla="*/ 85849 w 850412"/>
                <a:gd name="connsiteY316" fmla="*/ 485112 h 890302"/>
                <a:gd name="connsiteX317" fmla="*/ 85612 w 850412"/>
                <a:gd name="connsiteY317" fmla="*/ 486266 h 890302"/>
                <a:gd name="connsiteX318" fmla="*/ 85612 w 850412"/>
                <a:gd name="connsiteY318" fmla="*/ 488020 h 890302"/>
                <a:gd name="connsiteX319" fmla="*/ 86086 w 850412"/>
                <a:gd name="connsiteY319" fmla="*/ 488826 h 890302"/>
                <a:gd name="connsiteX320" fmla="*/ 87018 w 850412"/>
                <a:gd name="connsiteY320" fmla="*/ 494437 h 890302"/>
                <a:gd name="connsiteX321" fmla="*/ 87018 w 850412"/>
                <a:gd name="connsiteY321" fmla="*/ 496286 h 890302"/>
                <a:gd name="connsiteX322" fmla="*/ 86433 w 850412"/>
                <a:gd name="connsiteY322" fmla="*/ 500616 h 890302"/>
                <a:gd name="connsiteX323" fmla="*/ 85154 w 850412"/>
                <a:gd name="connsiteY323" fmla="*/ 503983 h 890302"/>
                <a:gd name="connsiteX324" fmla="*/ 85264 w 850412"/>
                <a:gd name="connsiteY324" fmla="*/ 507618 h 890302"/>
                <a:gd name="connsiteX325" fmla="*/ 87824 w 850412"/>
                <a:gd name="connsiteY325" fmla="*/ 518807 h 890302"/>
                <a:gd name="connsiteX326" fmla="*/ 87255 w 850412"/>
                <a:gd name="connsiteY326" fmla="*/ 520451 h 890302"/>
                <a:gd name="connsiteX327" fmla="*/ 86782 w 850412"/>
                <a:gd name="connsiteY327" fmla="*/ 521020 h 890302"/>
                <a:gd name="connsiteX328" fmla="*/ 86433 w 850412"/>
                <a:gd name="connsiteY328" fmla="*/ 521842 h 890302"/>
                <a:gd name="connsiteX329" fmla="*/ 86197 w 850412"/>
                <a:gd name="connsiteY329" fmla="*/ 522537 h 890302"/>
                <a:gd name="connsiteX330" fmla="*/ 85501 w 850412"/>
                <a:gd name="connsiteY330" fmla="*/ 531861 h 890302"/>
                <a:gd name="connsiteX331" fmla="*/ 84806 w 850412"/>
                <a:gd name="connsiteY331" fmla="*/ 534438 h 890302"/>
                <a:gd name="connsiteX332" fmla="*/ 82593 w 850412"/>
                <a:gd name="connsiteY332" fmla="*/ 538515 h 890302"/>
                <a:gd name="connsiteX333" fmla="*/ 79432 w 850412"/>
                <a:gd name="connsiteY333" fmla="*/ 546101 h 890302"/>
                <a:gd name="connsiteX334" fmla="*/ 78958 w 850412"/>
                <a:gd name="connsiteY334" fmla="*/ 546797 h 890302"/>
                <a:gd name="connsiteX335" fmla="*/ 78136 w 850412"/>
                <a:gd name="connsiteY335" fmla="*/ 547966 h 890302"/>
                <a:gd name="connsiteX336" fmla="*/ 77093 w 850412"/>
                <a:gd name="connsiteY336" fmla="*/ 549136 h 890302"/>
                <a:gd name="connsiteX337" fmla="*/ 74075 w 850412"/>
                <a:gd name="connsiteY337" fmla="*/ 551585 h 890302"/>
                <a:gd name="connsiteX338" fmla="*/ 65904 w 850412"/>
                <a:gd name="connsiteY338" fmla="*/ 556247 h 890302"/>
                <a:gd name="connsiteX339" fmla="*/ 64734 w 850412"/>
                <a:gd name="connsiteY339" fmla="*/ 557290 h 890302"/>
                <a:gd name="connsiteX340" fmla="*/ 62285 w 850412"/>
                <a:gd name="connsiteY340" fmla="*/ 560214 h 890302"/>
                <a:gd name="connsiteX341" fmla="*/ 57986 w 850412"/>
                <a:gd name="connsiteY341" fmla="*/ 563249 h 890302"/>
                <a:gd name="connsiteX342" fmla="*/ 57054 w 850412"/>
                <a:gd name="connsiteY342" fmla="*/ 564071 h 890302"/>
                <a:gd name="connsiteX343" fmla="*/ 56232 w 850412"/>
                <a:gd name="connsiteY343" fmla="*/ 565003 h 890302"/>
                <a:gd name="connsiteX344" fmla="*/ 54841 w 850412"/>
                <a:gd name="connsiteY344" fmla="*/ 568258 h 890302"/>
                <a:gd name="connsiteX345" fmla="*/ 54493 w 850412"/>
                <a:gd name="connsiteY345" fmla="*/ 571514 h 890302"/>
                <a:gd name="connsiteX346" fmla="*/ 57622 w 850412"/>
                <a:gd name="connsiteY346" fmla="*/ 575260 h 890302"/>
                <a:gd name="connsiteX347" fmla="*/ 63454 w 850412"/>
                <a:gd name="connsiteY347" fmla="*/ 581202 h 890302"/>
                <a:gd name="connsiteX348" fmla="*/ 65778 w 850412"/>
                <a:gd name="connsiteY348" fmla="*/ 584584 h 890302"/>
                <a:gd name="connsiteX349" fmla="*/ 70234 w 850412"/>
                <a:gd name="connsiteY349" fmla="*/ 593688 h 890302"/>
                <a:gd name="connsiteX350" fmla="*/ 72905 w 850412"/>
                <a:gd name="connsiteY350" fmla="*/ 598129 h 890302"/>
                <a:gd name="connsiteX351" fmla="*/ 75355 w 850412"/>
                <a:gd name="connsiteY351" fmla="*/ 599978 h 890302"/>
                <a:gd name="connsiteX352" fmla="*/ 84458 w 850412"/>
                <a:gd name="connsiteY352" fmla="*/ 600689 h 890302"/>
                <a:gd name="connsiteX353" fmla="*/ 89342 w 850412"/>
                <a:gd name="connsiteY353" fmla="*/ 601969 h 890302"/>
                <a:gd name="connsiteX354" fmla="*/ 92724 w 850412"/>
                <a:gd name="connsiteY354" fmla="*/ 604182 h 890302"/>
                <a:gd name="connsiteX355" fmla="*/ 94020 w 850412"/>
                <a:gd name="connsiteY355" fmla="*/ 605462 h 890302"/>
                <a:gd name="connsiteX356" fmla="*/ 96817 w 850412"/>
                <a:gd name="connsiteY356" fmla="*/ 607564 h 890302"/>
                <a:gd name="connsiteX357" fmla="*/ 97986 w 850412"/>
                <a:gd name="connsiteY357" fmla="*/ 608623 h 890302"/>
                <a:gd name="connsiteX358" fmla="*/ 101242 w 850412"/>
                <a:gd name="connsiteY358" fmla="*/ 614217 h 890302"/>
                <a:gd name="connsiteX359" fmla="*/ 102064 w 850412"/>
                <a:gd name="connsiteY359" fmla="*/ 615735 h 890302"/>
                <a:gd name="connsiteX360" fmla="*/ 102633 w 850412"/>
                <a:gd name="connsiteY360" fmla="*/ 616209 h 890302"/>
                <a:gd name="connsiteX361" fmla="*/ 102633 w 850412"/>
                <a:gd name="connsiteY361" fmla="*/ 616320 h 890302"/>
                <a:gd name="connsiteX362" fmla="*/ 102870 w 850412"/>
                <a:gd name="connsiteY362" fmla="*/ 622135 h 890302"/>
                <a:gd name="connsiteX363" fmla="*/ 103913 w 850412"/>
                <a:gd name="connsiteY363" fmla="*/ 655514 h 890302"/>
                <a:gd name="connsiteX364" fmla="*/ 104972 w 850412"/>
                <a:gd name="connsiteY364" fmla="*/ 688988 h 890302"/>
                <a:gd name="connsiteX365" fmla="*/ 106157 w 850412"/>
                <a:gd name="connsiteY365" fmla="*/ 722461 h 890302"/>
                <a:gd name="connsiteX366" fmla="*/ 107201 w 850412"/>
                <a:gd name="connsiteY366" fmla="*/ 755934 h 890302"/>
                <a:gd name="connsiteX367" fmla="*/ 108259 w 850412"/>
                <a:gd name="connsiteY367" fmla="*/ 789518 h 890302"/>
                <a:gd name="connsiteX368" fmla="*/ 109303 w 850412"/>
                <a:gd name="connsiteY368" fmla="*/ 823118 h 890302"/>
                <a:gd name="connsiteX369" fmla="*/ 110346 w 850412"/>
                <a:gd name="connsiteY369" fmla="*/ 856702 h 890302"/>
                <a:gd name="connsiteX370" fmla="*/ 111515 w 850412"/>
                <a:gd name="connsiteY370" fmla="*/ 890302 h 890302"/>
                <a:gd name="connsiteX371" fmla="*/ 149540 w 850412"/>
                <a:gd name="connsiteY371" fmla="*/ 889022 h 890302"/>
                <a:gd name="connsiteX372" fmla="*/ 187565 w 850412"/>
                <a:gd name="connsiteY372" fmla="*/ 887616 h 890302"/>
                <a:gd name="connsiteX373" fmla="*/ 225590 w 850412"/>
                <a:gd name="connsiteY373" fmla="*/ 886098 h 890302"/>
                <a:gd name="connsiteX374" fmla="*/ 263726 w 850412"/>
                <a:gd name="connsiteY374" fmla="*/ 884597 h 890302"/>
                <a:gd name="connsiteX375" fmla="*/ 301735 w 850412"/>
                <a:gd name="connsiteY375" fmla="*/ 882827 h 890302"/>
                <a:gd name="connsiteX376" fmla="*/ 339760 w 850412"/>
                <a:gd name="connsiteY376" fmla="*/ 880962 h 890302"/>
                <a:gd name="connsiteX377" fmla="*/ 377785 w 850412"/>
                <a:gd name="connsiteY377" fmla="*/ 878986 h 890302"/>
                <a:gd name="connsiteX378" fmla="*/ 415811 w 850412"/>
                <a:gd name="connsiteY378" fmla="*/ 876995 h 890302"/>
                <a:gd name="connsiteX379" fmla="*/ 453836 w 850412"/>
                <a:gd name="connsiteY379" fmla="*/ 874782 h 890302"/>
                <a:gd name="connsiteX380" fmla="*/ 491861 w 850412"/>
                <a:gd name="connsiteY380" fmla="*/ 872443 h 890302"/>
                <a:gd name="connsiteX381" fmla="*/ 529886 w 850412"/>
                <a:gd name="connsiteY381" fmla="*/ 870120 h 890302"/>
                <a:gd name="connsiteX382" fmla="*/ 567800 w 850412"/>
                <a:gd name="connsiteY382" fmla="*/ 867544 h 890302"/>
                <a:gd name="connsiteX383" fmla="*/ 605825 w 850412"/>
                <a:gd name="connsiteY383" fmla="*/ 864984 h 890302"/>
                <a:gd name="connsiteX384" fmla="*/ 643850 w 850412"/>
                <a:gd name="connsiteY384" fmla="*/ 862186 h 890302"/>
                <a:gd name="connsiteX385" fmla="*/ 681749 w 850412"/>
                <a:gd name="connsiteY385" fmla="*/ 859389 h 890302"/>
                <a:gd name="connsiteX386" fmla="*/ 719774 w 850412"/>
                <a:gd name="connsiteY386" fmla="*/ 856355 h 890302"/>
                <a:gd name="connsiteX387" fmla="*/ 720122 w 850412"/>
                <a:gd name="connsiteY387" fmla="*/ 852735 h 890302"/>
                <a:gd name="connsiteX388" fmla="*/ 720248 w 850412"/>
                <a:gd name="connsiteY388" fmla="*/ 850760 h 890302"/>
                <a:gd name="connsiteX389" fmla="*/ 719900 w 850412"/>
                <a:gd name="connsiteY389" fmla="*/ 848784 h 890302"/>
                <a:gd name="connsiteX390" fmla="*/ 718826 w 850412"/>
                <a:gd name="connsiteY390" fmla="*/ 844928 h 890302"/>
                <a:gd name="connsiteX391" fmla="*/ 718589 w 850412"/>
                <a:gd name="connsiteY391" fmla="*/ 842826 h 890302"/>
                <a:gd name="connsiteX392" fmla="*/ 718699 w 850412"/>
                <a:gd name="connsiteY392" fmla="*/ 838037 h 890302"/>
                <a:gd name="connsiteX393" fmla="*/ 718589 w 850412"/>
                <a:gd name="connsiteY393" fmla="*/ 836410 h 890302"/>
                <a:gd name="connsiteX394" fmla="*/ 717309 w 850412"/>
                <a:gd name="connsiteY394" fmla="*/ 832459 h 890302"/>
                <a:gd name="connsiteX395" fmla="*/ 717198 w 850412"/>
                <a:gd name="connsiteY395" fmla="*/ 831036 h 890302"/>
                <a:gd name="connsiteX396" fmla="*/ 718004 w 850412"/>
                <a:gd name="connsiteY396" fmla="*/ 822660 h 890302"/>
                <a:gd name="connsiteX397" fmla="*/ 717783 w 850412"/>
                <a:gd name="connsiteY397" fmla="*/ 819736 h 890302"/>
                <a:gd name="connsiteX398" fmla="*/ 717071 w 850412"/>
                <a:gd name="connsiteY398" fmla="*/ 816812 h 890302"/>
                <a:gd name="connsiteX399" fmla="*/ 716613 w 850412"/>
                <a:gd name="connsiteY399" fmla="*/ 815406 h 890302"/>
                <a:gd name="connsiteX400" fmla="*/ 715792 w 850412"/>
                <a:gd name="connsiteY400" fmla="*/ 814363 h 890302"/>
                <a:gd name="connsiteX401" fmla="*/ 714053 w 850412"/>
                <a:gd name="connsiteY401" fmla="*/ 812608 h 890302"/>
                <a:gd name="connsiteX402" fmla="*/ 713358 w 850412"/>
                <a:gd name="connsiteY402" fmla="*/ 811565 h 890302"/>
                <a:gd name="connsiteX403" fmla="*/ 712773 w 850412"/>
                <a:gd name="connsiteY403" fmla="*/ 810411 h 890302"/>
                <a:gd name="connsiteX404" fmla="*/ 712425 w 850412"/>
                <a:gd name="connsiteY404" fmla="*/ 809116 h 890302"/>
                <a:gd name="connsiteX405" fmla="*/ 712298 w 850412"/>
                <a:gd name="connsiteY405" fmla="*/ 807709 h 890302"/>
                <a:gd name="connsiteX406" fmla="*/ 712188 w 850412"/>
                <a:gd name="connsiteY406" fmla="*/ 803284 h 890302"/>
                <a:gd name="connsiteX407" fmla="*/ 711840 w 850412"/>
                <a:gd name="connsiteY407" fmla="*/ 799791 h 890302"/>
                <a:gd name="connsiteX408" fmla="*/ 711019 w 850412"/>
                <a:gd name="connsiteY408" fmla="*/ 796061 h 890302"/>
                <a:gd name="connsiteX409" fmla="*/ 710323 w 850412"/>
                <a:gd name="connsiteY409" fmla="*/ 794418 h 890302"/>
                <a:gd name="connsiteX410" fmla="*/ 709517 w 850412"/>
                <a:gd name="connsiteY410" fmla="*/ 793027 h 890302"/>
                <a:gd name="connsiteX411" fmla="*/ 708221 w 850412"/>
                <a:gd name="connsiteY411" fmla="*/ 791841 h 890302"/>
                <a:gd name="connsiteX412" fmla="*/ 706578 w 850412"/>
                <a:gd name="connsiteY412" fmla="*/ 791035 h 890302"/>
                <a:gd name="connsiteX413" fmla="*/ 701457 w 850412"/>
                <a:gd name="connsiteY413" fmla="*/ 789629 h 890302"/>
                <a:gd name="connsiteX414" fmla="*/ 700398 w 850412"/>
                <a:gd name="connsiteY414" fmla="*/ 787653 h 890302"/>
                <a:gd name="connsiteX415" fmla="*/ 697490 w 850412"/>
                <a:gd name="connsiteY415" fmla="*/ 784635 h 890302"/>
                <a:gd name="connsiteX416" fmla="*/ 696557 w 850412"/>
                <a:gd name="connsiteY416" fmla="*/ 782517 h 890302"/>
                <a:gd name="connsiteX417" fmla="*/ 696210 w 850412"/>
                <a:gd name="connsiteY417" fmla="*/ 781348 h 890302"/>
                <a:gd name="connsiteX418" fmla="*/ 695862 w 850412"/>
                <a:gd name="connsiteY418" fmla="*/ 780431 h 890302"/>
                <a:gd name="connsiteX419" fmla="*/ 695277 w 850412"/>
                <a:gd name="connsiteY419" fmla="*/ 779609 h 890302"/>
                <a:gd name="connsiteX420" fmla="*/ 694471 w 850412"/>
                <a:gd name="connsiteY420" fmla="*/ 778898 h 890302"/>
                <a:gd name="connsiteX421" fmla="*/ 693049 w 850412"/>
                <a:gd name="connsiteY421" fmla="*/ 778313 h 890302"/>
                <a:gd name="connsiteX422" fmla="*/ 688734 w 850412"/>
                <a:gd name="connsiteY422" fmla="*/ 778313 h 890302"/>
                <a:gd name="connsiteX423" fmla="*/ 687692 w 850412"/>
                <a:gd name="connsiteY423" fmla="*/ 778076 h 890302"/>
                <a:gd name="connsiteX424" fmla="*/ 686870 w 850412"/>
                <a:gd name="connsiteY424" fmla="*/ 777744 h 890302"/>
                <a:gd name="connsiteX425" fmla="*/ 679868 w 850412"/>
                <a:gd name="connsiteY425" fmla="*/ 773082 h 890302"/>
                <a:gd name="connsiteX426" fmla="*/ 679173 w 850412"/>
                <a:gd name="connsiteY426" fmla="*/ 772845 h 890302"/>
                <a:gd name="connsiteX427" fmla="*/ 667984 w 850412"/>
                <a:gd name="connsiteY427" fmla="*/ 773667 h 890302"/>
                <a:gd name="connsiteX428" fmla="*/ 666450 w 850412"/>
                <a:gd name="connsiteY428" fmla="*/ 773430 h 890302"/>
                <a:gd name="connsiteX429" fmla="*/ 665060 w 850412"/>
                <a:gd name="connsiteY429" fmla="*/ 772734 h 890302"/>
                <a:gd name="connsiteX430" fmla="*/ 650709 w 850412"/>
                <a:gd name="connsiteY430" fmla="*/ 762114 h 890302"/>
                <a:gd name="connsiteX431" fmla="*/ 646063 w 850412"/>
                <a:gd name="connsiteY431" fmla="*/ 760486 h 890302"/>
                <a:gd name="connsiteX432" fmla="*/ 643613 w 850412"/>
                <a:gd name="connsiteY432" fmla="*/ 757689 h 890302"/>
                <a:gd name="connsiteX433" fmla="*/ 633688 w 850412"/>
                <a:gd name="connsiteY433" fmla="*/ 742058 h 890302"/>
                <a:gd name="connsiteX434" fmla="*/ 628805 w 850412"/>
                <a:gd name="connsiteY434" fmla="*/ 735168 h 890302"/>
                <a:gd name="connsiteX435" fmla="*/ 610013 w 850412"/>
                <a:gd name="connsiteY435" fmla="*/ 721054 h 890302"/>
                <a:gd name="connsiteX436" fmla="*/ 603723 w 850412"/>
                <a:gd name="connsiteY436" fmla="*/ 719316 h 890302"/>
                <a:gd name="connsiteX437" fmla="*/ 590084 w 850412"/>
                <a:gd name="connsiteY437" fmla="*/ 718020 h 890302"/>
                <a:gd name="connsiteX438" fmla="*/ 588425 w 850412"/>
                <a:gd name="connsiteY438" fmla="*/ 717435 h 890302"/>
                <a:gd name="connsiteX439" fmla="*/ 587145 w 850412"/>
                <a:gd name="connsiteY439" fmla="*/ 716266 h 890302"/>
                <a:gd name="connsiteX440" fmla="*/ 586102 w 850412"/>
                <a:gd name="connsiteY440" fmla="*/ 714638 h 890302"/>
                <a:gd name="connsiteX441" fmla="*/ 582609 w 850412"/>
                <a:gd name="connsiteY441" fmla="*/ 708221 h 890302"/>
                <a:gd name="connsiteX442" fmla="*/ 578990 w 850412"/>
                <a:gd name="connsiteY442" fmla="*/ 704491 h 890302"/>
                <a:gd name="connsiteX443" fmla="*/ 574896 w 850412"/>
                <a:gd name="connsiteY443" fmla="*/ 701694 h 890302"/>
                <a:gd name="connsiteX444" fmla="*/ 570708 w 850412"/>
                <a:gd name="connsiteY444" fmla="*/ 700524 h 890302"/>
                <a:gd name="connsiteX445" fmla="*/ 552628 w 850412"/>
                <a:gd name="connsiteY445" fmla="*/ 698897 h 890302"/>
                <a:gd name="connsiteX446" fmla="*/ 547365 w 850412"/>
                <a:gd name="connsiteY446" fmla="*/ 696210 h 890302"/>
                <a:gd name="connsiteX447" fmla="*/ 546796 w 850412"/>
                <a:gd name="connsiteY447" fmla="*/ 695404 h 890302"/>
                <a:gd name="connsiteX448" fmla="*/ 546212 w 850412"/>
                <a:gd name="connsiteY448" fmla="*/ 693997 h 890302"/>
                <a:gd name="connsiteX449" fmla="*/ 545390 w 850412"/>
                <a:gd name="connsiteY449" fmla="*/ 692717 h 890302"/>
                <a:gd name="connsiteX450" fmla="*/ 543177 w 850412"/>
                <a:gd name="connsiteY450" fmla="*/ 691548 h 890302"/>
                <a:gd name="connsiteX451" fmla="*/ 534659 w 850412"/>
                <a:gd name="connsiteY451" fmla="*/ 684199 h 890302"/>
                <a:gd name="connsiteX452" fmla="*/ 527199 w 850412"/>
                <a:gd name="connsiteY452" fmla="*/ 680358 h 890302"/>
                <a:gd name="connsiteX453" fmla="*/ 523943 w 850412"/>
                <a:gd name="connsiteY453" fmla="*/ 677893 h 890302"/>
                <a:gd name="connsiteX454" fmla="*/ 528131 w 850412"/>
                <a:gd name="connsiteY454" fmla="*/ 668110 h 890302"/>
                <a:gd name="connsiteX455" fmla="*/ 528605 w 850412"/>
                <a:gd name="connsiteY455" fmla="*/ 663922 h 890302"/>
                <a:gd name="connsiteX456" fmla="*/ 528369 w 850412"/>
                <a:gd name="connsiteY456" fmla="*/ 662025 h 890302"/>
                <a:gd name="connsiteX457" fmla="*/ 527436 w 850412"/>
                <a:gd name="connsiteY457" fmla="*/ 657252 h 890302"/>
                <a:gd name="connsiteX458" fmla="*/ 527673 w 850412"/>
                <a:gd name="connsiteY458" fmla="*/ 655625 h 890302"/>
                <a:gd name="connsiteX459" fmla="*/ 529064 w 850412"/>
                <a:gd name="connsiteY459" fmla="*/ 652938 h 890302"/>
                <a:gd name="connsiteX460" fmla="*/ 529411 w 850412"/>
                <a:gd name="connsiteY460" fmla="*/ 651895 h 890302"/>
                <a:gd name="connsiteX461" fmla="*/ 528495 w 850412"/>
                <a:gd name="connsiteY461" fmla="*/ 645478 h 890302"/>
                <a:gd name="connsiteX462" fmla="*/ 526978 w 850412"/>
                <a:gd name="connsiteY462" fmla="*/ 639062 h 890302"/>
                <a:gd name="connsiteX463" fmla="*/ 523801 w 850412"/>
                <a:gd name="connsiteY463" fmla="*/ 632408 h 890302"/>
                <a:gd name="connsiteX464" fmla="*/ 522758 w 850412"/>
                <a:gd name="connsiteY464" fmla="*/ 629152 h 890302"/>
                <a:gd name="connsiteX465" fmla="*/ 524291 w 850412"/>
                <a:gd name="connsiteY465" fmla="*/ 627525 h 890302"/>
                <a:gd name="connsiteX466" fmla="*/ 526504 w 850412"/>
                <a:gd name="connsiteY466" fmla="*/ 626576 h 890302"/>
                <a:gd name="connsiteX467" fmla="*/ 527910 w 850412"/>
                <a:gd name="connsiteY467" fmla="*/ 624379 h 890302"/>
                <a:gd name="connsiteX468" fmla="*/ 528369 w 850412"/>
                <a:gd name="connsiteY468" fmla="*/ 621345 h 890302"/>
                <a:gd name="connsiteX469" fmla="*/ 528021 w 850412"/>
                <a:gd name="connsiteY469" fmla="*/ 617947 h 890302"/>
                <a:gd name="connsiteX470" fmla="*/ 525698 w 850412"/>
                <a:gd name="connsiteY470" fmla="*/ 613048 h 890302"/>
                <a:gd name="connsiteX471" fmla="*/ 525113 w 850412"/>
                <a:gd name="connsiteY471" fmla="*/ 612226 h 890302"/>
                <a:gd name="connsiteX472" fmla="*/ 525224 w 850412"/>
                <a:gd name="connsiteY472" fmla="*/ 610472 h 890302"/>
                <a:gd name="connsiteX473" fmla="*/ 525808 w 850412"/>
                <a:gd name="connsiteY473" fmla="*/ 607216 h 890302"/>
                <a:gd name="connsiteX474" fmla="*/ 525460 w 850412"/>
                <a:gd name="connsiteY474" fmla="*/ 600452 h 890302"/>
                <a:gd name="connsiteX475" fmla="*/ 525698 w 850412"/>
                <a:gd name="connsiteY475" fmla="*/ 597639 h 890302"/>
                <a:gd name="connsiteX476" fmla="*/ 526504 w 850412"/>
                <a:gd name="connsiteY476" fmla="*/ 595094 h 890302"/>
                <a:gd name="connsiteX477" fmla="*/ 528021 w 850412"/>
                <a:gd name="connsiteY477" fmla="*/ 593103 h 890302"/>
                <a:gd name="connsiteX478" fmla="*/ 529649 w 850412"/>
                <a:gd name="connsiteY478" fmla="*/ 591586 h 890302"/>
                <a:gd name="connsiteX479" fmla="*/ 531055 w 850412"/>
                <a:gd name="connsiteY479" fmla="*/ 589721 h 890302"/>
                <a:gd name="connsiteX480" fmla="*/ 531514 w 850412"/>
                <a:gd name="connsiteY480" fmla="*/ 586923 h 890302"/>
                <a:gd name="connsiteX481" fmla="*/ 531972 w 850412"/>
                <a:gd name="connsiteY481" fmla="*/ 583415 h 890302"/>
                <a:gd name="connsiteX482" fmla="*/ 535006 w 850412"/>
                <a:gd name="connsiteY482" fmla="*/ 577947 h 890302"/>
                <a:gd name="connsiteX483" fmla="*/ 535243 w 850412"/>
                <a:gd name="connsiteY483" fmla="*/ 575260 h 890302"/>
                <a:gd name="connsiteX484" fmla="*/ 534548 w 850412"/>
                <a:gd name="connsiteY484" fmla="*/ 572352 h 890302"/>
                <a:gd name="connsiteX485" fmla="*/ 532794 w 850412"/>
                <a:gd name="connsiteY485" fmla="*/ 570123 h 890302"/>
                <a:gd name="connsiteX486" fmla="*/ 530581 w 850412"/>
                <a:gd name="connsiteY486" fmla="*/ 568148 h 890302"/>
                <a:gd name="connsiteX487" fmla="*/ 528495 w 850412"/>
                <a:gd name="connsiteY487" fmla="*/ 565809 h 890302"/>
                <a:gd name="connsiteX488" fmla="*/ 527436 w 850412"/>
                <a:gd name="connsiteY488" fmla="*/ 563723 h 890302"/>
                <a:gd name="connsiteX489" fmla="*/ 525350 w 850412"/>
                <a:gd name="connsiteY489" fmla="*/ 557986 h 890302"/>
                <a:gd name="connsiteX490" fmla="*/ 523943 w 850412"/>
                <a:gd name="connsiteY490" fmla="*/ 555773 h 890302"/>
                <a:gd name="connsiteX491" fmla="*/ 519502 w 850412"/>
                <a:gd name="connsiteY491" fmla="*/ 554493 h 890302"/>
                <a:gd name="connsiteX492" fmla="*/ 513670 w 850412"/>
                <a:gd name="connsiteY492" fmla="*/ 554967 h 890302"/>
                <a:gd name="connsiteX493" fmla="*/ 508771 w 850412"/>
                <a:gd name="connsiteY493" fmla="*/ 554145 h 890302"/>
                <a:gd name="connsiteX494" fmla="*/ 506195 w 850412"/>
                <a:gd name="connsiteY494" fmla="*/ 549009 h 890302"/>
                <a:gd name="connsiteX495" fmla="*/ 506322 w 850412"/>
                <a:gd name="connsiteY495" fmla="*/ 537472 h 890302"/>
                <a:gd name="connsiteX496" fmla="*/ 506559 w 850412"/>
                <a:gd name="connsiteY496" fmla="*/ 534896 h 890302"/>
                <a:gd name="connsiteX497" fmla="*/ 507491 w 850412"/>
                <a:gd name="connsiteY497" fmla="*/ 533031 h 890302"/>
                <a:gd name="connsiteX498" fmla="*/ 516705 w 850412"/>
                <a:gd name="connsiteY498" fmla="*/ 523359 h 890302"/>
                <a:gd name="connsiteX499" fmla="*/ 519613 w 850412"/>
                <a:gd name="connsiteY499" fmla="*/ 518681 h 890302"/>
                <a:gd name="connsiteX500" fmla="*/ 518807 w 850412"/>
                <a:gd name="connsiteY500" fmla="*/ 514382 h 890302"/>
                <a:gd name="connsiteX501" fmla="*/ 522758 w 850412"/>
                <a:gd name="connsiteY501" fmla="*/ 505847 h 890302"/>
                <a:gd name="connsiteX502" fmla="*/ 525808 w 850412"/>
                <a:gd name="connsiteY502" fmla="*/ 501896 h 890302"/>
                <a:gd name="connsiteX503" fmla="*/ 529190 w 850412"/>
                <a:gd name="connsiteY503" fmla="*/ 500032 h 890302"/>
                <a:gd name="connsiteX504" fmla="*/ 531166 w 850412"/>
                <a:gd name="connsiteY504" fmla="*/ 499447 h 890302"/>
                <a:gd name="connsiteX505" fmla="*/ 537124 w 850412"/>
                <a:gd name="connsiteY505" fmla="*/ 495369 h 890302"/>
                <a:gd name="connsiteX506" fmla="*/ 540032 w 850412"/>
                <a:gd name="connsiteY506" fmla="*/ 494784 h 890302"/>
                <a:gd name="connsiteX507" fmla="*/ 540854 w 850412"/>
                <a:gd name="connsiteY507" fmla="*/ 494200 h 890302"/>
                <a:gd name="connsiteX508" fmla="*/ 541439 w 850412"/>
                <a:gd name="connsiteY508" fmla="*/ 493488 h 890302"/>
                <a:gd name="connsiteX509" fmla="*/ 542592 w 850412"/>
                <a:gd name="connsiteY509" fmla="*/ 491276 h 890302"/>
                <a:gd name="connsiteX510" fmla="*/ 542719 w 850412"/>
                <a:gd name="connsiteY510" fmla="*/ 490928 h 890302"/>
                <a:gd name="connsiteX511" fmla="*/ 543067 w 850412"/>
                <a:gd name="connsiteY511" fmla="*/ 490581 h 890302"/>
                <a:gd name="connsiteX512" fmla="*/ 543762 w 850412"/>
                <a:gd name="connsiteY512" fmla="*/ 489759 h 890302"/>
                <a:gd name="connsiteX513" fmla="*/ 544584 w 850412"/>
                <a:gd name="connsiteY513" fmla="*/ 489063 h 890302"/>
                <a:gd name="connsiteX514" fmla="*/ 545627 w 850412"/>
                <a:gd name="connsiteY514" fmla="*/ 488605 h 890302"/>
                <a:gd name="connsiteX515" fmla="*/ 550305 w 850412"/>
                <a:gd name="connsiteY515" fmla="*/ 488242 h 890302"/>
                <a:gd name="connsiteX516" fmla="*/ 551933 w 850412"/>
                <a:gd name="connsiteY516" fmla="*/ 487325 h 890302"/>
                <a:gd name="connsiteX517" fmla="*/ 554145 w 850412"/>
                <a:gd name="connsiteY517" fmla="*/ 483231 h 890302"/>
                <a:gd name="connsiteX518" fmla="*/ 555773 w 850412"/>
                <a:gd name="connsiteY518" fmla="*/ 481714 h 890302"/>
                <a:gd name="connsiteX519" fmla="*/ 557764 w 850412"/>
                <a:gd name="connsiteY519" fmla="*/ 481714 h 890302"/>
                <a:gd name="connsiteX520" fmla="*/ 560672 w 850412"/>
                <a:gd name="connsiteY520" fmla="*/ 482062 h 890302"/>
                <a:gd name="connsiteX521" fmla="*/ 563249 w 850412"/>
                <a:gd name="connsiteY521" fmla="*/ 482062 h 890302"/>
                <a:gd name="connsiteX522" fmla="*/ 564307 w 850412"/>
                <a:gd name="connsiteY522" fmla="*/ 480656 h 890302"/>
                <a:gd name="connsiteX523" fmla="*/ 564655 w 850412"/>
                <a:gd name="connsiteY523" fmla="*/ 478569 h 890302"/>
                <a:gd name="connsiteX524" fmla="*/ 565698 w 850412"/>
                <a:gd name="connsiteY524" fmla="*/ 476468 h 890302"/>
                <a:gd name="connsiteX525" fmla="*/ 567089 w 850412"/>
                <a:gd name="connsiteY525" fmla="*/ 474713 h 890302"/>
                <a:gd name="connsiteX526" fmla="*/ 568495 w 850412"/>
                <a:gd name="connsiteY526" fmla="*/ 473559 h 890302"/>
                <a:gd name="connsiteX527" fmla="*/ 570582 w 850412"/>
                <a:gd name="connsiteY527" fmla="*/ 472974 h 890302"/>
                <a:gd name="connsiteX528" fmla="*/ 570361 w 850412"/>
                <a:gd name="connsiteY528" fmla="*/ 468075 h 890302"/>
                <a:gd name="connsiteX529" fmla="*/ 570123 w 850412"/>
                <a:gd name="connsiteY529" fmla="*/ 465847 h 890302"/>
                <a:gd name="connsiteX530" fmla="*/ 569539 w 850412"/>
                <a:gd name="connsiteY530" fmla="*/ 456285 h 890302"/>
                <a:gd name="connsiteX531" fmla="*/ 568843 w 850412"/>
                <a:gd name="connsiteY531" fmla="*/ 446724 h 890302"/>
                <a:gd name="connsiteX532" fmla="*/ 568148 w 850412"/>
                <a:gd name="connsiteY532" fmla="*/ 437162 h 890302"/>
                <a:gd name="connsiteX533" fmla="*/ 567563 w 850412"/>
                <a:gd name="connsiteY533" fmla="*/ 427585 h 890302"/>
                <a:gd name="connsiteX534" fmla="*/ 566868 w 850412"/>
                <a:gd name="connsiteY534" fmla="*/ 418023 h 890302"/>
                <a:gd name="connsiteX535" fmla="*/ 566283 w 850412"/>
                <a:gd name="connsiteY535" fmla="*/ 408588 h 890302"/>
                <a:gd name="connsiteX536" fmla="*/ 565588 w 850412"/>
                <a:gd name="connsiteY536" fmla="*/ 399011 h 890302"/>
                <a:gd name="connsiteX537" fmla="*/ 565003 w 850412"/>
                <a:gd name="connsiteY537" fmla="*/ 389449 h 890302"/>
                <a:gd name="connsiteX538" fmla="*/ 564766 w 850412"/>
                <a:gd name="connsiteY538" fmla="*/ 386193 h 890302"/>
                <a:gd name="connsiteX539" fmla="*/ 565003 w 850412"/>
                <a:gd name="connsiteY539" fmla="*/ 385608 h 890302"/>
                <a:gd name="connsiteX540" fmla="*/ 565461 w 850412"/>
                <a:gd name="connsiteY540" fmla="*/ 385719 h 890302"/>
                <a:gd name="connsiteX541" fmla="*/ 567089 w 850412"/>
                <a:gd name="connsiteY541" fmla="*/ 386193 h 890302"/>
                <a:gd name="connsiteX542" fmla="*/ 569191 w 850412"/>
                <a:gd name="connsiteY542" fmla="*/ 386193 h 890302"/>
                <a:gd name="connsiteX543" fmla="*/ 571056 w 850412"/>
                <a:gd name="connsiteY543" fmla="*/ 385956 h 890302"/>
                <a:gd name="connsiteX544" fmla="*/ 572684 w 850412"/>
                <a:gd name="connsiteY544" fmla="*/ 385371 h 890302"/>
                <a:gd name="connsiteX545" fmla="*/ 573268 w 850412"/>
                <a:gd name="connsiteY545" fmla="*/ 385024 h 890302"/>
                <a:gd name="connsiteX546" fmla="*/ 573616 w 850412"/>
                <a:gd name="connsiteY546" fmla="*/ 384439 h 890302"/>
                <a:gd name="connsiteX547" fmla="*/ 573853 w 850412"/>
                <a:gd name="connsiteY547" fmla="*/ 384091 h 890302"/>
                <a:gd name="connsiteX548" fmla="*/ 574074 w 850412"/>
                <a:gd name="connsiteY548" fmla="*/ 383396 h 890302"/>
                <a:gd name="connsiteX549" fmla="*/ 574312 w 850412"/>
                <a:gd name="connsiteY549" fmla="*/ 379540 h 890302"/>
                <a:gd name="connsiteX550" fmla="*/ 574438 w 850412"/>
                <a:gd name="connsiteY550" fmla="*/ 378607 h 890302"/>
                <a:gd name="connsiteX551" fmla="*/ 574785 w 850412"/>
                <a:gd name="connsiteY551" fmla="*/ 377785 h 890302"/>
                <a:gd name="connsiteX552" fmla="*/ 575244 w 850412"/>
                <a:gd name="connsiteY552" fmla="*/ 377090 h 890302"/>
                <a:gd name="connsiteX553" fmla="*/ 575718 w 850412"/>
                <a:gd name="connsiteY553" fmla="*/ 376632 h 890302"/>
                <a:gd name="connsiteX554" fmla="*/ 576429 w 850412"/>
                <a:gd name="connsiteY554" fmla="*/ 376268 h 890302"/>
                <a:gd name="connsiteX555" fmla="*/ 578184 w 850412"/>
                <a:gd name="connsiteY555" fmla="*/ 375684 h 890302"/>
                <a:gd name="connsiteX556" fmla="*/ 578768 w 850412"/>
                <a:gd name="connsiteY556" fmla="*/ 375225 h 890302"/>
                <a:gd name="connsiteX557" fmla="*/ 579116 w 850412"/>
                <a:gd name="connsiteY557" fmla="*/ 374640 h 890302"/>
                <a:gd name="connsiteX558" fmla="*/ 579922 w 850412"/>
                <a:gd name="connsiteY558" fmla="*/ 372080 h 890302"/>
                <a:gd name="connsiteX559" fmla="*/ 580618 w 850412"/>
                <a:gd name="connsiteY559" fmla="*/ 370563 h 890302"/>
                <a:gd name="connsiteX560" fmla="*/ 582372 w 850412"/>
                <a:gd name="connsiteY560" fmla="*/ 369172 h 890302"/>
                <a:gd name="connsiteX561" fmla="*/ 583889 w 850412"/>
                <a:gd name="connsiteY561" fmla="*/ 368461 h 890302"/>
                <a:gd name="connsiteX562" fmla="*/ 583415 w 850412"/>
                <a:gd name="connsiteY562" fmla="*/ 367750 h 890302"/>
                <a:gd name="connsiteX563" fmla="*/ 585280 w 850412"/>
                <a:gd name="connsiteY563" fmla="*/ 362850 h 890302"/>
                <a:gd name="connsiteX564" fmla="*/ 590195 w 850412"/>
                <a:gd name="connsiteY564" fmla="*/ 357967 h 890302"/>
                <a:gd name="connsiteX565" fmla="*/ 599978 w 850412"/>
                <a:gd name="connsiteY565" fmla="*/ 351092 h 890302"/>
                <a:gd name="connsiteX566" fmla="*/ 606284 w 850412"/>
                <a:gd name="connsiteY566" fmla="*/ 345134 h 890302"/>
                <a:gd name="connsiteX567" fmla="*/ 610361 w 850412"/>
                <a:gd name="connsiteY567" fmla="*/ 343506 h 890302"/>
                <a:gd name="connsiteX568" fmla="*/ 616904 w 850412"/>
                <a:gd name="connsiteY568" fmla="*/ 338591 h 890302"/>
                <a:gd name="connsiteX569" fmla="*/ 622372 w 850412"/>
                <a:gd name="connsiteY569" fmla="*/ 331716 h 890302"/>
                <a:gd name="connsiteX570" fmla="*/ 625992 w 850412"/>
                <a:gd name="connsiteY570" fmla="*/ 329867 h 890302"/>
                <a:gd name="connsiteX571" fmla="*/ 632060 w 850412"/>
                <a:gd name="connsiteY571" fmla="*/ 324841 h 890302"/>
                <a:gd name="connsiteX572" fmla="*/ 632645 w 850412"/>
                <a:gd name="connsiteY572" fmla="*/ 323893 h 890302"/>
                <a:gd name="connsiteX573" fmla="*/ 633578 w 850412"/>
                <a:gd name="connsiteY573" fmla="*/ 321570 h 890302"/>
                <a:gd name="connsiteX574" fmla="*/ 634162 w 850412"/>
                <a:gd name="connsiteY574" fmla="*/ 320748 h 890302"/>
                <a:gd name="connsiteX575" fmla="*/ 635205 w 850412"/>
                <a:gd name="connsiteY575" fmla="*/ 320052 h 890302"/>
                <a:gd name="connsiteX576" fmla="*/ 636723 w 850412"/>
                <a:gd name="connsiteY576" fmla="*/ 319357 h 890302"/>
                <a:gd name="connsiteX577" fmla="*/ 638003 w 850412"/>
                <a:gd name="connsiteY577" fmla="*/ 318425 h 890302"/>
                <a:gd name="connsiteX578" fmla="*/ 638461 w 850412"/>
                <a:gd name="connsiteY578" fmla="*/ 316686 h 890302"/>
                <a:gd name="connsiteX579" fmla="*/ 639520 w 850412"/>
                <a:gd name="connsiteY579" fmla="*/ 314821 h 890302"/>
                <a:gd name="connsiteX580" fmla="*/ 647217 w 850412"/>
                <a:gd name="connsiteY580" fmla="*/ 310364 h 890302"/>
                <a:gd name="connsiteX581" fmla="*/ 698422 w 850412"/>
                <a:gd name="connsiteY581" fmla="*/ 250419 h 890302"/>
                <a:gd name="connsiteX582" fmla="*/ 705171 w 850412"/>
                <a:gd name="connsiteY582" fmla="*/ 246926 h 890302"/>
                <a:gd name="connsiteX583" fmla="*/ 721402 w 850412"/>
                <a:gd name="connsiteY583" fmla="*/ 230015 h 890302"/>
                <a:gd name="connsiteX584" fmla="*/ 748933 w 850412"/>
                <a:gd name="connsiteY584" fmla="*/ 213342 h 890302"/>
                <a:gd name="connsiteX585" fmla="*/ 763741 w 850412"/>
                <a:gd name="connsiteY585" fmla="*/ 207510 h 890302"/>
                <a:gd name="connsiteX586" fmla="*/ 769210 w 850412"/>
                <a:gd name="connsiteY586" fmla="*/ 206325 h 890302"/>
                <a:gd name="connsiteX587" fmla="*/ 771075 w 850412"/>
                <a:gd name="connsiteY587" fmla="*/ 205630 h 890302"/>
                <a:gd name="connsiteX588" fmla="*/ 775405 w 850412"/>
                <a:gd name="connsiteY588" fmla="*/ 202611 h 890302"/>
                <a:gd name="connsiteX589" fmla="*/ 797199 w 850412"/>
                <a:gd name="connsiteY589" fmla="*/ 194092 h 890302"/>
                <a:gd name="connsiteX590" fmla="*/ 833486 w 850412"/>
                <a:gd name="connsiteY590" fmla="*/ 172852 h 890302"/>
                <a:gd name="connsiteX591" fmla="*/ 835351 w 850412"/>
                <a:gd name="connsiteY591" fmla="*/ 171113 h 890302"/>
                <a:gd name="connsiteX592" fmla="*/ 838512 w 850412"/>
                <a:gd name="connsiteY592" fmla="*/ 167020 h 890302"/>
                <a:gd name="connsiteX593" fmla="*/ 841420 w 850412"/>
                <a:gd name="connsiteY593" fmla="*/ 165281 h 890302"/>
                <a:gd name="connsiteX594" fmla="*/ 843047 w 850412"/>
                <a:gd name="connsiteY594" fmla="*/ 162373 h 890302"/>
                <a:gd name="connsiteX595" fmla="*/ 844327 w 850412"/>
                <a:gd name="connsiteY595" fmla="*/ 161552 h 890302"/>
                <a:gd name="connsiteX596" fmla="*/ 847710 w 850412"/>
                <a:gd name="connsiteY596" fmla="*/ 162373 h 890302"/>
                <a:gd name="connsiteX597" fmla="*/ 849448 w 850412"/>
                <a:gd name="connsiteY597" fmla="*/ 162373 h 890302"/>
                <a:gd name="connsiteX598" fmla="*/ 850412 w 850412"/>
                <a:gd name="connsiteY598" fmla="*/ 161441 h 89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Lst>
              <a:rect l="l" t="t" r="r" b="b"/>
              <a:pathLst>
                <a:path w="850412" h="890302">
                  <a:moveTo>
                    <a:pt x="848990" y="161441"/>
                  </a:moveTo>
                  <a:lnTo>
                    <a:pt x="841894" y="160382"/>
                  </a:lnTo>
                  <a:lnTo>
                    <a:pt x="839444" y="160492"/>
                  </a:lnTo>
                  <a:lnTo>
                    <a:pt x="835698" y="161662"/>
                  </a:lnTo>
                  <a:lnTo>
                    <a:pt x="834418" y="161441"/>
                  </a:lnTo>
                  <a:lnTo>
                    <a:pt x="831858" y="160492"/>
                  </a:lnTo>
                  <a:lnTo>
                    <a:pt x="829993" y="160145"/>
                  </a:lnTo>
                  <a:lnTo>
                    <a:pt x="828017" y="160382"/>
                  </a:lnTo>
                  <a:lnTo>
                    <a:pt x="825568" y="161093"/>
                  </a:lnTo>
                  <a:lnTo>
                    <a:pt x="814948" y="166214"/>
                  </a:lnTo>
                  <a:lnTo>
                    <a:pt x="812972" y="166214"/>
                  </a:lnTo>
                  <a:lnTo>
                    <a:pt x="806081" y="163416"/>
                  </a:lnTo>
                  <a:lnTo>
                    <a:pt x="804327" y="162247"/>
                  </a:lnTo>
                  <a:lnTo>
                    <a:pt x="802699" y="160730"/>
                  </a:lnTo>
                  <a:lnTo>
                    <a:pt x="796045" y="152211"/>
                  </a:lnTo>
                  <a:lnTo>
                    <a:pt x="794528" y="150820"/>
                  </a:lnTo>
                  <a:lnTo>
                    <a:pt x="789171" y="149193"/>
                  </a:lnTo>
                  <a:lnTo>
                    <a:pt x="782738" y="149540"/>
                  </a:lnTo>
                  <a:lnTo>
                    <a:pt x="750909" y="156289"/>
                  </a:lnTo>
                  <a:lnTo>
                    <a:pt x="750103" y="156178"/>
                  </a:lnTo>
                  <a:lnTo>
                    <a:pt x="749391" y="155720"/>
                  </a:lnTo>
                  <a:lnTo>
                    <a:pt x="748585" y="155609"/>
                  </a:lnTo>
                  <a:lnTo>
                    <a:pt x="747416" y="155957"/>
                  </a:lnTo>
                  <a:lnTo>
                    <a:pt x="744255" y="157695"/>
                  </a:lnTo>
                  <a:lnTo>
                    <a:pt x="743085" y="157932"/>
                  </a:lnTo>
                  <a:lnTo>
                    <a:pt x="740762" y="157332"/>
                  </a:lnTo>
                  <a:lnTo>
                    <a:pt x="739356" y="156067"/>
                  </a:lnTo>
                  <a:lnTo>
                    <a:pt x="737854" y="155246"/>
                  </a:lnTo>
                  <a:lnTo>
                    <a:pt x="735167" y="155609"/>
                  </a:lnTo>
                  <a:lnTo>
                    <a:pt x="725479" y="159323"/>
                  </a:lnTo>
                  <a:lnTo>
                    <a:pt x="720011" y="159797"/>
                  </a:lnTo>
                  <a:lnTo>
                    <a:pt x="715918" y="157695"/>
                  </a:lnTo>
                  <a:lnTo>
                    <a:pt x="714511" y="155372"/>
                  </a:lnTo>
                  <a:lnTo>
                    <a:pt x="713468" y="150931"/>
                  </a:lnTo>
                  <a:lnTo>
                    <a:pt x="712188" y="148955"/>
                  </a:lnTo>
                  <a:lnTo>
                    <a:pt x="710908" y="148023"/>
                  </a:lnTo>
                  <a:lnTo>
                    <a:pt x="709738" y="147549"/>
                  </a:lnTo>
                  <a:lnTo>
                    <a:pt x="708695" y="146854"/>
                  </a:lnTo>
                  <a:lnTo>
                    <a:pt x="707763" y="144988"/>
                  </a:lnTo>
                  <a:lnTo>
                    <a:pt x="707763" y="143693"/>
                  </a:lnTo>
                  <a:lnTo>
                    <a:pt x="708806" y="141828"/>
                  </a:lnTo>
                  <a:lnTo>
                    <a:pt x="708458" y="140437"/>
                  </a:lnTo>
                  <a:lnTo>
                    <a:pt x="704602" y="138572"/>
                  </a:lnTo>
                  <a:lnTo>
                    <a:pt x="699244" y="140089"/>
                  </a:lnTo>
                  <a:lnTo>
                    <a:pt x="690252" y="145810"/>
                  </a:lnTo>
                  <a:lnTo>
                    <a:pt x="688150" y="147312"/>
                  </a:lnTo>
                  <a:lnTo>
                    <a:pt x="683614" y="149777"/>
                  </a:lnTo>
                  <a:lnTo>
                    <a:pt x="669738" y="160382"/>
                  </a:lnTo>
                  <a:lnTo>
                    <a:pt x="666229" y="164459"/>
                  </a:lnTo>
                  <a:lnTo>
                    <a:pt x="662152" y="167367"/>
                  </a:lnTo>
                  <a:lnTo>
                    <a:pt x="652464" y="169232"/>
                  </a:lnTo>
                  <a:lnTo>
                    <a:pt x="645699" y="172978"/>
                  </a:lnTo>
                  <a:lnTo>
                    <a:pt x="643724" y="172504"/>
                  </a:lnTo>
                  <a:lnTo>
                    <a:pt x="641511" y="171350"/>
                  </a:lnTo>
                  <a:lnTo>
                    <a:pt x="639046" y="170876"/>
                  </a:lnTo>
                  <a:lnTo>
                    <a:pt x="629389" y="172393"/>
                  </a:lnTo>
                  <a:lnTo>
                    <a:pt x="627967" y="171935"/>
                  </a:lnTo>
                  <a:lnTo>
                    <a:pt x="628078" y="170639"/>
                  </a:lnTo>
                  <a:lnTo>
                    <a:pt x="628567" y="169137"/>
                  </a:lnTo>
                  <a:lnTo>
                    <a:pt x="628331" y="167604"/>
                  </a:lnTo>
                  <a:lnTo>
                    <a:pt x="627272" y="166561"/>
                  </a:lnTo>
                  <a:lnTo>
                    <a:pt x="626450" y="166324"/>
                  </a:lnTo>
                  <a:lnTo>
                    <a:pt x="624127" y="166672"/>
                  </a:lnTo>
                  <a:lnTo>
                    <a:pt x="615861" y="165976"/>
                  </a:lnTo>
                  <a:lnTo>
                    <a:pt x="613032" y="164112"/>
                  </a:lnTo>
                  <a:lnTo>
                    <a:pt x="615023" y="160145"/>
                  </a:lnTo>
                  <a:lnTo>
                    <a:pt x="611167" y="155830"/>
                  </a:lnTo>
                  <a:lnTo>
                    <a:pt x="609191" y="154313"/>
                  </a:lnTo>
                  <a:lnTo>
                    <a:pt x="606758" y="153254"/>
                  </a:lnTo>
                  <a:lnTo>
                    <a:pt x="597070" y="152796"/>
                  </a:lnTo>
                  <a:lnTo>
                    <a:pt x="585169" y="148845"/>
                  </a:lnTo>
                  <a:lnTo>
                    <a:pt x="583067" y="147660"/>
                  </a:lnTo>
                  <a:lnTo>
                    <a:pt x="581091" y="146158"/>
                  </a:lnTo>
                  <a:lnTo>
                    <a:pt x="579227" y="144040"/>
                  </a:lnTo>
                  <a:lnTo>
                    <a:pt x="577473" y="140437"/>
                  </a:lnTo>
                  <a:lnTo>
                    <a:pt x="576192" y="136707"/>
                  </a:lnTo>
                  <a:lnTo>
                    <a:pt x="574549" y="133673"/>
                  </a:lnTo>
                  <a:lnTo>
                    <a:pt x="571404" y="132029"/>
                  </a:lnTo>
                  <a:lnTo>
                    <a:pt x="562063" y="132282"/>
                  </a:lnTo>
                  <a:lnTo>
                    <a:pt x="550652" y="134605"/>
                  </a:lnTo>
                  <a:lnTo>
                    <a:pt x="548298" y="136012"/>
                  </a:lnTo>
                  <a:lnTo>
                    <a:pt x="546085" y="139157"/>
                  </a:lnTo>
                  <a:lnTo>
                    <a:pt x="546559" y="142191"/>
                  </a:lnTo>
                  <a:lnTo>
                    <a:pt x="547729" y="145226"/>
                  </a:lnTo>
                  <a:lnTo>
                    <a:pt x="548076" y="148260"/>
                  </a:lnTo>
                  <a:lnTo>
                    <a:pt x="546796" y="149888"/>
                  </a:lnTo>
                  <a:lnTo>
                    <a:pt x="544236" y="151516"/>
                  </a:lnTo>
                  <a:lnTo>
                    <a:pt x="541439" y="152685"/>
                  </a:lnTo>
                  <a:lnTo>
                    <a:pt x="539447" y="152906"/>
                  </a:lnTo>
                  <a:lnTo>
                    <a:pt x="537946" y="151516"/>
                  </a:lnTo>
                  <a:lnTo>
                    <a:pt x="533726" y="144388"/>
                  </a:lnTo>
                  <a:lnTo>
                    <a:pt x="529775" y="140089"/>
                  </a:lnTo>
                  <a:lnTo>
                    <a:pt x="528369" y="137640"/>
                  </a:lnTo>
                  <a:lnTo>
                    <a:pt x="527673" y="134131"/>
                  </a:lnTo>
                  <a:lnTo>
                    <a:pt x="527199" y="128062"/>
                  </a:lnTo>
                  <a:lnTo>
                    <a:pt x="526282" y="125739"/>
                  </a:lnTo>
                  <a:lnTo>
                    <a:pt x="524180" y="122483"/>
                  </a:lnTo>
                  <a:lnTo>
                    <a:pt x="520087" y="120840"/>
                  </a:lnTo>
                  <a:lnTo>
                    <a:pt x="515314" y="121077"/>
                  </a:lnTo>
                  <a:lnTo>
                    <a:pt x="505847" y="122941"/>
                  </a:lnTo>
                  <a:lnTo>
                    <a:pt x="503635" y="122594"/>
                  </a:lnTo>
                  <a:lnTo>
                    <a:pt x="500616" y="122246"/>
                  </a:lnTo>
                  <a:lnTo>
                    <a:pt x="498862" y="120144"/>
                  </a:lnTo>
                  <a:lnTo>
                    <a:pt x="499573" y="116651"/>
                  </a:lnTo>
                  <a:lnTo>
                    <a:pt x="501549" y="115466"/>
                  </a:lnTo>
                  <a:lnTo>
                    <a:pt x="506432" y="114076"/>
                  </a:lnTo>
                  <a:lnTo>
                    <a:pt x="508534" y="113143"/>
                  </a:lnTo>
                  <a:lnTo>
                    <a:pt x="507950" y="110693"/>
                  </a:lnTo>
                  <a:lnTo>
                    <a:pt x="505847" y="108243"/>
                  </a:lnTo>
                  <a:lnTo>
                    <a:pt x="497218" y="106964"/>
                  </a:lnTo>
                  <a:lnTo>
                    <a:pt x="479502" y="103581"/>
                  </a:lnTo>
                  <a:lnTo>
                    <a:pt x="471315" y="99267"/>
                  </a:lnTo>
                  <a:lnTo>
                    <a:pt x="468644" y="98556"/>
                  </a:lnTo>
                  <a:lnTo>
                    <a:pt x="451860" y="98556"/>
                  </a:lnTo>
                  <a:lnTo>
                    <a:pt x="437984" y="98556"/>
                  </a:lnTo>
                  <a:lnTo>
                    <a:pt x="423981" y="101701"/>
                  </a:lnTo>
                  <a:lnTo>
                    <a:pt x="420599" y="103581"/>
                  </a:lnTo>
                  <a:lnTo>
                    <a:pt x="416980" y="104735"/>
                  </a:lnTo>
                  <a:lnTo>
                    <a:pt x="416854" y="106394"/>
                  </a:lnTo>
                  <a:lnTo>
                    <a:pt x="417091" y="108465"/>
                  </a:lnTo>
                  <a:lnTo>
                    <a:pt x="416395" y="110820"/>
                  </a:lnTo>
                  <a:lnTo>
                    <a:pt x="413013" y="113254"/>
                  </a:lnTo>
                  <a:lnTo>
                    <a:pt x="404842" y="114312"/>
                  </a:lnTo>
                  <a:lnTo>
                    <a:pt x="401223" y="116288"/>
                  </a:lnTo>
                  <a:lnTo>
                    <a:pt x="399374" y="115703"/>
                  </a:lnTo>
                  <a:lnTo>
                    <a:pt x="384091" y="118738"/>
                  </a:lnTo>
                  <a:lnTo>
                    <a:pt x="381642" y="118374"/>
                  </a:lnTo>
                  <a:lnTo>
                    <a:pt x="378022" y="115008"/>
                  </a:lnTo>
                  <a:lnTo>
                    <a:pt x="374530" y="104261"/>
                  </a:lnTo>
                  <a:lnTo>
                    <a:pt x="370104" y="101701"/>
                  </a:lnTo>
                  <a:lnTo>
                    <a:pt x="352467" y="101590"/>
                  </a:lnTo>
                  <a:lnTo>
                    <a:pt x="330673" y="101480"/>
                  </a:lnTo>
                  <a:lnTo>
                    <a:pt x="328587" y="100784"/>
                  </a:lnTo>
                  <a:lnTo>
                    <a:pt x="328350" y="99962"/>
                  </a:lnTo>
                  <a:lnTo>
                    <a:pt x="327860" y="96928"/>
                  </a:lnTo>
                  <a:lnTo>
                    <a:pt x="327512" y="95869"/>
                  </a:lnTo>
                  <a:lnTo>
                    <a:pt x="326690" y="94826"/>
                  </a:lnTo>
                  <a:lnTo>
                    <a:pt x="325647" y="93909"/>
                  </a:lnTo>
                  <a:lnTo>
                    <a:pt x="324604" y="93324"/>
                  </a:lnTo>
                  <a:lnTo>
                    <a:pt x="323545" y="92850"/>
                  </a:lnTo>
                  <a:lnTo>
                    <a:pt x="321459" y="92724"/>
                  </a:lnTo>
                  <a:lnTo>
                    <a:pt x="303158" y="95647"/>
                  </a:lnTo>
                  <a:lnTo>
                    <a:pt x="298701" y="95300"/>
                  </a:lnTo>
                  <a:lnTo>
                    <a:pt x="290562" y="92376"/>
                  </a:lnTo>
                  <a:lnTo>
                    <a:pt x="279594" y="85154"/>
                  </a:lnTo>
                  <a:lnTo>
                    <a:pt x="278076" y="83526"/>
                  </a:lnTo>
                  <a:lnTo>
                    <a:pt x="276907" y="80966"/>
                  </a:lnTo>
                  <a:lnTo>
                    <a:pt x="276559" y="78610"/>
                  </a:lnTo>
                  <a:lnTo>
                    <a:pt x="276559" y="75813"/>
                  </a:lnTo>
                  <a:lnTo>
                    <a:pt x="276448" y="72779"/>
                  </a:lnTo>
                  <a:lnTo>
                    <a:pt x="276448" y="72668"/>
                  </a:lnTo>
                  <a:lnTo>
                    <a:pt x="276211" y="65082"/>
                  </a:lnTo>
                  <a:lnTo>
                    <a:pt x="270711" y="48756"/>
                  </a:lnTo>
                  <a:lnTo>
                    <a:pt x="265828" y="34185"/>
                  </a:lnTo>
                  <a:lnTo>
                    <a:pt x="264421" y="31261"/>
                  </a:lnTo>
                  <a:lnTo>
                    <a:pt x="263505" y="28242"/>
                  </a:lnTo>
                  <a:lnTo>
                    <a:pt x="263726" y="21700"/>
                  </a:lnTo>
                  <a:lnTo>
                    <a:pt x="263141" y="18902"/>
                  </a:lnTo>
                  <a:lnTo>
                    <a:pt x="261956" y="15757"/>
                  </a:lnTo>
                  <a:lnTo>
                    <a:pt x="260802" y="9688"/>
                  </a:lnTo>
                  <a:lnTo>
                    <a:pt x="259396" y="7349"/>
                  </a:lnTo>
                  <a:lnTo>
                    <a:pt x="257531" y="6069"/>
                  </a:lnTo>
                  <a:lnTo>
                    <a:pt x="249739" y="2355"/>
                  </a:lnTo>
                  <a:lnTo>
                    <a:pt x="243417" y="1043"/>
                  </a:lnTo>
                  <a:lnTo>
                    <a:pt x="230363" y="1991"/>
                  </a:lnTo>
                  <a:lnTo>
                    <a:pt x="223962" y="0"/>
                  </a:lnTo>
                  <a:lnTo>
                    <a:pt x="224421" y="8408"/>
                  </a:lnTo>
                  <a:lnTo>
                    <a:pt x="225006" y="21589"/>
                  </a:lnTo>
                  <a:lnTo>
                    <a:pt x="225827" y="38499"/>
                  </a:lnTo>
                  <a:lnTo>
                    <a:pt x="226396" y="52944"/>
                  </a:lnTo>
                  <a:lnTo>
                    <a:pt x="226285" y="54478"/>
                  </a:lnTo>
                  <a:lnTo>
                    <a:pt x="225590" y="55410"/>
                  </a:lnTo>
                  <a:lnTo>
                    <a:pt x="224658" y="55868"/>
                  </a:lnTo>
                  <a:lnTo>
                    <a:pt x="200509" y="56911"/>
                  </a:lnTo>
                  <a:lnTo>
                    <a:pt x="176486" y="57860"/>
                  </a:lnTo>
                  <a:lnTo>
                    <a:pt x="152448" y="58792"/>
                  </a:lnTo>
                  <a:lnTo>
                    <a:pt x="128299" y="59724"/>
                  </a:lnTo>
                  <a:lnTo>
                    <a:pt x="104277" y="60546"/>
                  </a:lnTo>
                  <a:lnTo>
                    <a:pt x="80143" y="61242"/>
                  </a:lnTo>
                  <a:lnTo>
                    <a:pt x="56121" y="62048"/>
                  </a:lnTo>
                  <a:lnTo>
                    <a:pt x="31972" y="62743"/>
                  </a:lnTo>
                  <a:lnTo>
                    <a:pt x="7934" y="63328"/>
                  </a:lnTo>
                  <a:lnTo>
                    <a:pt x="237" y="63565"/>
                  </a:lnTo>
                  <a:lnTo>
                    <a:pt x="237" y="63565"/>
                  </a:lnTo>
                  <a:lnTo>
                    <a:pt x="0" y="67200"/>
                  </a:lnTo>
                  <a:lnTo>
                    <a:pt x="933" y="69634"/>
                  </a:lnTo>
                  <a:lnTo>
                    <a:pt x="2118" y="71862"/>
                  </a:lnTo>
                  <a:lnTo>
                    <a:pt x="2576" y="73838"/>
                  </a:lnTo>
                  <a:lnTo>
                    <a:pt x="3161" y="76761"/>
                  </a:lnTo>
                  <a:lnTo>
                    <a:pt x="3856" y="78137"/>
                  </a:lnTo>
                  <a:lnTo>
                    <a:pt x="4568" y="79416"/>
                  </a:lnTo>
                  <a:lnTo>
                    <a:pt x="5136" y="80728"/>
                  </a:lnTo>
                  <a:lnTo>
                    <a:pt x="6069" y="85849"/>
                  </a:lnTo>
                  <a:lnTo>
                    <a:pt x="9562" y="93783"/>
                  </a:lnTo>
                  <a:lnTo>
                    <a:pt x="10494" y="99488"/>
                  </a:lnTo>
                  <a:lnTo>
                    <a:pt x="11553" y="101938"/>
                  </a:lnTo>
                  <a:lnTo>
                    <a:pt x="14224" y="106964"/>
                  </a:lnTo>
                  <a:lnTo>
                    <a:pt x="15298" y="114076"/>
                  </a:lnTo>
                  <a:lnTo>
                    <a:pt x="13181" y="119796"/>
                  </a:lnTo>
                  <a:lnTo>
                    <a:pt x="10384" y="125280"/>
                  </a:lnTo>
                  <a:lnTo>
                    <a:pt x="9562" y="131571"/>
                  </a:lnTo>
                  <a:lnTo>
                    <a:pt x="12359" y="140089"/>
                  </a:lnTo>
                  <a:lnTo>
                    <a:pt x="13054" y="144751"/>
                  </a:lnTo>
                  <a:lnTo>
                    <a:pt x="13765" y="147201"/>
                  </a:lnTo>
                  <a:lnTo>
                    <a:pt x="13765" y="148845"/>
                  </a:lnTo>
                  <a:lnTo>
                    <a:pt x="13292" y="150473"/>
                  </a:lnTo>
                  <a:lnTo>
                    <a:pt x="12011" y="153144"/>
                  </a:lnTo>
                  <a:lnTo>
                    <a:pt x="11553" y="155024"/>
                  </a:lnTo>
                  <a:lnTo>
                    <a:pt x="13765" y="164697"/>
                  </a:lnTo>
                  <a:lnTo>
                    <a:pt x="14603" y="166798"/>
                  </a:lnTo>
                  <a:lnTo>
                    <a:pt x="15172" y="169137"/>
                  </a:lnTo>
                  <a:lnTo>
                    <a:pt x="13765" y="179505"/>
                  </a:lnTo>
                  <a:lnTo>
                    <a:pt x="13987" y="185684"/>
                  </a:lnTo>
                  <a:lnTo>
                    <a:pt x="14951" y="191295"/>
                  </a:lnTo>
                  <a:lnTo>
                    <a:pt x="16926" y="196542"/>
                  </a:lnTo>
                  <a:lnTo>
                    <a:pt x="22047" y="207510"/>
                  </a:lnTo>
                  <a:lnTo>
                    <a:pt x="23438" y="212994"/>
                  </a:lnTo>
                  <a:lnTo>
                    <a:pt x="25303" y="217989"/>
                  </a:lnTo>
                  <a:lnTo>
                    <a:pt x="29285" y="222066"/>
                  </a:lnTo>
                  <a:lnTo>
                    <a:pt x="27784" y="225701"/>
                  </a:lnTo>
                  <a:lnTo>
                    <a:pt x="28242" y="229083"/>
                  </a:lnTo>
                  <a:lnTo>
                    <a:pt x="31277" y="236305"/>
                  </a:lnTo>
                  <a:lnTo>
                    <a:pt x="31277" y="237254"/>
                  </a:lnTo>
                  <a:lnTo>
                    <a:pt x="30692" y="238297"/>
                  </a:lnTo>
                  <a:lnTo>
                    <a:pt x="30913" y="238993"/>
                  </a:lnTo>
                  <a:lnTo>
                    <a:pt x="31277" y="239229"/>
                  </a:lnTo>
                  <a:lnTo>
                    <a:pt x="31735" y="239356"/>
                  </a:lnTo>
                  <a:lnTo>
                    <a:pt x="31972" y="239577"/>
                  </a:lnTo>
                  <a:lnTo>
                    <a:pt x="32209" y="239925"/>
                  </a:lnTo>
                  <a:lnTo>
                    <a:pt x="32557" y="240510"/>
                  </a:lnTo>
                  <a:lnTo>
                    <a:pt x="35339" y="243417"/>
                  </a:lnTo>
                  <a:lnTo>
                    <a:pt x="36160" y="245283"/>
                  </a:lnTo>
                  <a:lnTo>
                    <a:pt x="37678" y="250545"/>
                  </a:lnTo>
                  <a:lnTo>
                    <a:pt x="39305" y="253580"/>
                  </a:lnTo>
                  <a:lnTo>
                    <a:pt x="40838" y="255792"/>
                  </a:lnTo>
                  <a:lnTo>
                    <a:pt x="42119" y="258353"/>
                  </a:lnTo>
                  <a:lnTo>
                    <a:pt x="42940" y="263710"/>
                  </a:lnTo>
                  <a:lnTo>
                    <a:pt x="44331" y="267804"/>
                  </a:lnTo>
                  <a:lnTo>
                    <a:pt x="46196" y="269084"/>
                  </a:lnTo>
                  <a:lnTo>
                    <a:pt x="46654" y="269779"/>
                  </a:lnTo>
                  <a:lnTo>
                    <a:pt x="46781" y="270838"/>
                  </a:lnTo>
                  <a:lnTo>
                    <a:pt x="46544" y="271644"/>
                  </a:lnTo>
                  <a:lnTo>
                    <a:pt x="46086" y="272355"/>
                  </a:lnTo>
                  <a:lnTo>
                    <a:pt x="45959" y="272940"/>
                  </a:lnTo>
                  <a:lnTo>
                    <a:pt x="46196" y="276544"/>
                  </a:lnTo>
                  <a:lnTo>
                    <a:pt x="46086" y="279467"/>
                  </a:lnTo>
                  <a:lnTo>
                    <a:pt x="46307" y="282154"/>
                  </a:lnTo>
                  <a:lnTo>
                    <a:pt x="47476" y="284588"/>
                  </a:lnTo>
                  <a:lnTo>
                    <a:pt x="47587" y="286800"/>
                  </a:lnTo>
                  <a:lnTo>
                    <a:pt x="45959" y="294513"/>
                  </a:lnTo>
                  <a:lnTo>
                    <a:pt x="45959" y="297547"/>
                  </a:lnTo>
                  <a:lnTo>
                    <a:pt x="46654" y="298369"/>
                  </a:lnTo>
                  <a:lnTo>
                    <a:pt x="47587" y="299302"/>
                  </a:lnTo>
                  <a:lnTo>
                    <a:pt x="48646" y="300582"/>
                  </a:lnTo>
                  <a:lnTo>
                    <a:pt x="49104" y="302099"/>
                  </a:lnTo>
                  <a:lnTo>
                    <a:pt x="48883" y="321222"/>
                  </a:lnTo>
                  <a:lnTo>
                    <a:pt x="49341" y="324604"/>
                  </a:lnTo>
                  <a:lnTo>
                    <a:pt x="51206" y="331843"/>
                  </a:lnTo>
                  <a:lnTo>
                    <a:pt x="51664" y="334988"/>
                  </a:lnTo>
                  <a:lnTo>
                    <a:pt x="51554" y="336141"/>
                  </a:lnTo>
                  <a:lnTo>
                    <a:pt x="51206" y="337437"/>
                  </a:lnTo>
                  <a:lnTo>
                    <a:pt x="50858" y="338955"/>
                  </a:lnTo>
                  <a:lnTo>
                    <a:pt x="50969" y="340709"/>
                  </a:lnTo>
                  <a:lnTo>
                    <a:pt x="52723" y="346888"/>
                  </a:lnTo>
                  <a:lnTo>
                    <a:pt x="52944" y="349796"/>
                  </a:lnTo>
                  <a:lnTo>
                    <a:pt x="52360" y="359705"/>
                  </a:lnTo>
                  <a:lnTo>
                    <a:pt x="52723" y="361697"/>
                  </a:lnTo>
                  <a:lnTo>
                    <a:pt x="53292" y="363087"/>
                  </a:lnTo>
                  <a:lnTo>
                    <a:pt x="54841" y="365316"/>
                  </a:lnTo>
                  <a:lnTo>
                    <a:pt x="55299" y="367307"/>
                  </a:lnTo>
                  <a:lnTo>
                    <a:pt x="55299" y="368461"/>
                  </a:lnTo>
                  <a:lnTo>
                    <a:pt x="54841" y="368461"/>
                  </a:lnTo>
                  <a:lnTo>
                    <a:pt x="55536" y="368809"/>
                  </a:lnTo>
                  <a:lnTo>
                    <a:pt x="56816" y="369172"/>
                  </a:lnTo>
                  <a:lnTo>
                    <a:pt x="57986" y="369867"/>
                  </a:lnTo>
                  <a:lnTo>
                    <a:pt x="59266" y="370215"/>
                  </a:lnTo>
                  <a:lnTo>
                    <a:pt x="59961" y="370800"/>
                  </a:lnTo>
                  <a:lnTo>
                    <a:pt x="60420" y="371733"/>
                  </a:lnTo>
                  <a:lnTo>
                    <a:pt x="60309" y="372428"/>
                  </a:lnTo>
                  <a:lnTo>
                    <a:pt x="59961" y="373123"/>
                  </a:lnTo>
                  <a:lnTo>
                    <a:pt x="59377" y="375573"/>
                  </a:lnTo>
                  <a:lnTo>
                    <a:pt x="57860" y="377659"/>
                  </a:lnTo>
                  <a:lnTo>
                    <a:pt x="57512" y="379192"/>
                  </a:lnTo>
                  <a:lnTo>
                    <a:pt x="57860" y="384329"/>
                  </a:lnTo>
                  <a:lnTo>
                    <a:pt x="57749" y="385956"/>
                  </a:lnTo>
                  <a:lnTo>
                    <a:pt x="57401" y="386999"/>
                  </a:lnTo>
                  <a:lnTo>
                    <a:pt x="56469" y="389449"/>
                  </a:lnTo>
                  <a:lnTo>
                    <a:pt x="56232" y="390966"/>
                  </a:lnTo>
                  <a:lnTo>
                    <a:pt x="56706" y="393432"/>
                  </a:lnTo>
                  <a:lnTo>
                    <a:pt x="58444" y="398552"/>
                  </a:lnTo>
                  <a:lnTo>
                    <a:pt x="58918" y="401934"/>
                  </a:lnTo>
                  <a:lnTo>
                    <a:pt x="58555" y="405317"/>
                  </a:lnTo>
                  <a:lnTo>
                    <a:pt x="57401" y="410563"/>
                  </a:lnTo>
                  <a:lnTo>
                    <a:pt x="57749" y="413835"/>
                  </a:lnTo>
                  <a:lnTo>
                    <a:pt x="58918" y="415937"/>
                  </a:lnTo>
                  <a:lnTo>
                    <a:pt x="62633" y="420489"/>
                  </a:lnTo>
                  <a:lnTo>
                    <a:pt x="63454" y="423397"/>
                  </a:lnTo>
                  <a:lnTo>
                    <a:pt x="64260" y="428991"/>
                  </a:lnTo>
                  <a:lnTo>
                    <a:pt x="64497" y="432152"/>
                  </a:lnTo>
                  <a:lnTo>
                    <a:pt x="63802" y="435297"/>
                  </a:lnTo>
                  <a:lnTo>
                    <a:pt x="64497" y="436340"/>
                  </a:lnTo>
                  <a:lnTo>
                    <a:pt x="66362" y="438205"/>
                  </a:lnTo>
                  <a:lnTo>
                    <a:pt x="67089" y="439375"/>
                  </a:lnTo>
                  <a:lnTo>
                    <a:pt x="67311" y="440528"/>
                  </a:lnTo>
                  <a:lnTo>
                    <a:pt x="67311" y="441824"/>
                  </a:lnTo>
                  <a:lnTo>
                    <a:pt x="67547" y="443341"/>
                  </a:lnTo>
                  <a:lnTo>
                    <a:pt x="68369" y="444985"/>
                  </a:lnTo>
                  <a:lnTo>
                    <a:pt x="75228" y="454658"/>
                  </a:lnTo>
                  <a:lnTo>
                    <a:pt x="79195" y="458624"/>
                  </a:lnTo>
                  <a:lnTo>
                    <a:pt x="80965" y="461185"/>
                  </a:lnTo>
                  <a:lnTo>
                    <a:pt x="81771" y="464330"/>
                  </a:lnTo>
                  <a:lnTo>
                    <a:pt x="81771" y="474144"/>
                  </a:lnTo>
                  <a:lnTo>
                    <a:pt x="82119" y="477163"/>
                  </a:lnTo>
                  <a:lnTo>
                    <a:pt x="82593" y="478791"/>
                  </a:lnTo>
                  <a:lnTo>
                    <a:pt x="83052" y="480071"/>
                  </a:lnTo>
                  <a:lnTo>
                    <a:pt x="85849" y="484053"/>
                  </a:lnTo>
                  <a:lnTo>
                    <a:pt x="85849" y="485112"/>
                  </a:lnTo>
                  <a:lnTo>
                    <a:pt x="85612" y="486266"/>
                  </a:lnTo>
                  <a:lnTo>
                    <a:pt x="85612" y="488020"/>
                  </a:lnTo>
                  <a:lnTo>
                    <a:pt x="86086" y="488826"/>
                  </a:lnTo>
                  <a:lnTo>
                    <a:pt x="87018" y="494437"/>
                  </a:lnTo>
                  <a:lnTo>
                    <a:pt x="87018" y="496286"/>
                  </a:lnTo>
                  <a:lnTo>
                    <a:pt x="86433" y="500616"/>
                  </a:lnTo>
                  <a:lnTo>
                    <a:pt x="85154" y="503983"/>
                  </a:lnTo>
                  <a:lnTo>
                    <a:pt x="85264" y="507618"/>
                  </a:lnTo>
                  <a:lnTo>
                    <a:pt x="87824" y="518807"/>
                  </a:lnTo>
                  <a:lnTo>
                    <a:pt x="87255" y="520451"/>
                  </a:lnTo>
                  <a:lnTo>
                    <a:pt x="86782" y="521020"/>
                  </a:lnTo>
                  <a:lnTo>
                    <a:pt x="86433" y="521842"/>
                  </a:lnTo>
                  <a:lnTo>
                    <a:pt x="86197" y="522537"/>
                  </a:lnTo>
                  <a:lnTo>
                    <a:pt x="85501" y="531861"/>
                  </a:lnTo>
                  <a:lnTo>
                    <a:pt x="84806" y="534438"/>
                  </a:lnTo>
                  <a:lnTo>
                    <a:pt x="82593" y="538515"/>
                  </a:lnTo>
                  <a:lnTo>
                    <a:pt x="79432" y="546101"/>
                  </a:lnTo>
                  <a:lnTo>
                    <a:pt x="78958" y="546797"/>
                  </a:lnTo>
                  <a:lnTo>
                    <a:pt x="78136" y="547966"/>
                  </a:lnTo>
                  <a:lnTo>
                    <a:pt x="77093" y="549136"/>
                  </a:lnTo>
                  <a:lnTo>
                    <a:pt x="74075" y="551585"/>
                  </a:lnTo>
                  <a:lnTo>
                    <a:pt x="65904" y="556247"/>
                  </a:lnTo>
                  <a:lnTo>
                    <a:pt x="64734" y="557290"/>
                  </a:lnTo>
                  <a:lnTo>
                    <a:pt x="62285" y="560214"/>
                  </a:lnTo>
                  <a:lnTo>
                    <a:pt x="57986" y="563249"/>
                  </a:lnTo>
                  <a:lnTo>
                    <a:pt x="57054" y="564071"/>
                  </a:lnTo>
                  <a:lnTo>
                    <a:pt x="56232" y="565003"/>
                  </a:lnTo>
                  <a:lnTo>
                    <a:pt x="54841" y="568258"/>
                  </a:lnTo>
                  <a:lnTo>
                    <a:pt x="54493" y="571514"/>
                  </a:lnTo>
                  <a:lnTo>
                    <a:pt x="57622" y="575260"/>
                  </a:lnTo>
                  <a:lnTo>
                    <a:pt x="63454" y="581202"/>
                  </a:lnTo>
                  <a:lnTo>
                    <a:pt x="65778" y="584584"/>
                  </a:lnTo>
                  <a:lnTo>
                    <a:pt x="70234" y="593688"/>
                  </a:lnTo>
                  <a:lnTo>
                    <a:pt x="72905" y="598129"/>
                  </a:lnTo>
                  <a:lnTo>
                    <a:pt x="75355" y="599978"/>
                  </a:lnTo>
                  <a:lnTo>
                    <a:pt x="84458" y="600689"/>
                  </a:lnTo>
                  <a:lnTo>
                    <a:pt x="89342" y="601969"/>
                  </a:lnTo>
                  <a:lnTo>
                    <a:pt x="92724" y="604182"/>
                  </a:lnTo>
                  <a:lnTo>
                    <a:pt x="94020" y="605462"/>
                  </a:lnTo>
                  <a:lnTo>
                    <a:pt x="96817" y="607564"/>
                  </a:lnTo>
                  <a:lnTo>
                    <a:pt x="97986" y="608623"/>
                  </a:lnTo>
                  <a:lnTo>
                    <a:pt x="101242" y="614217"/>
                  </a:lnTo>
                  <a:lnTo>
                    <a:pt x="102064" y="615735"/>
                  </a:lnTo>
                  <a:lnTo>
                    <a:pt x="102633" y="616209"/>
                  </a:lnTo>
                  <a:lnTo>
                    <a:pt x="102633" y="616320"/>
                  </a:lnTo>
                  <a:lnTo>
                    <a:pt x="102870" y="622135"/>
                  </a:lnTo>
                  <a:lnTo>
                    <a:pt x="103913" y="655514"/>
                  </a:lnTo>
                  <a:lnTo>
                    <a:pt x="104972" y="688988"/>
                  </a:lnTo>
                  <a:lnTo>
                    <a:pt x="106157" y="722461"/>
                  </a:lnTo>
                  <a:lnTo>
                    <a:pt x="107201" y="755934"/>
                  </a:lnTo>
                  <a:lnTo>
                    <a:pt x="108259" y="789518"/>
                  </a:lnTo>
                  <a:lnTo>
                    <a:pt x="109303" y="823118"/>
                  </a:lnTo>
                  <a:lnTo>
                    <a:pt x="110346" y="856702"/>
                  </a:lnTo>
                  <a:lnTo>
                    <a:pt x="111515" y="890302"/>
                  </a:lnTo>
                  <a:lnTo>
                    <a:pt x="149540" y="889022"/>
                  </a:lnTo>
                  <a:lnTo>
                    <a:pt x="187565" y="887616"/>
                  </a:lnTo>
                  <a:lnTo>
                    <a:pt x="225590" y="886098"/>
                  </a:lnTo>
                  <a:lnTo>
                    <a:pt x="263726" y="884597"/>
                  </a:lnTo>
                  <a:lnTo>
                    <a:pt x="301735" y="882827"/>
                  </a:lnTo>
                  <a:lnTo>
                    <a:pt x="339760" y="880962"/>
                  </a:lnTo>
                  <a:lnTo>
                    <a:pt x="377785" y="878986"/>
                  </a:lnTo>
                  <a:lnTo>
                    <a:pt x="415811" y="876995"/>
                  </a:lnTo>
                  <a:lnTo>
                    <a:pt x="453836" y="874782"/>
                  </a:lnTo>
                  <a:lnTo>
                    <a:pt x="491861" y="872443"/>
                  </a:lnTo>
                  <a:lnTo>
                    <a:pt x="529886" y="870120"/>
                  </a:lnTo>
                  <a:lnTo>
                    <a:pt x="567800" y="867544"/>
                  </a:lnTo>
                  <a:lnTo>
                    <a:pt x="605825" y="864984"/>
                  </a:lnTo>
                  <a:lnTo>
                    <a:pt x="643850" y="862186"/>
                  </a:lnTo>
                  <a:lnTo>
                    <a:pt x="681749" y="859389"/>
                  </a:lnTo>
                  <a:lnTo>
                    <a:pt x="719774" y="856355"/>
                  </a:lnTo>
                  <a:lnTo>
                    <a:pt x="720122" y="852735"/>
                  </a:lnTo>
                  <a:lnTo>
                    <a:pt x="720248" y="850760"/>
                  </a:lnTo>
                  <a:lnTo>
                    <a:pt x="719900" y="848784"/>
                  </a:lnTo>
                  <a:lnTo>
                    <a:pt x="718826" y="844928"/>
                  </a:lnTo>
                  <a:lnTo>
                    <a:pt x="718589" y="842826"/>
                  </a:lnTo>
                  <a:lnTo>
                    <a:pt x="718699" y="838037"/>
                  </a:lnTo>
                  <a:lnTo>
                    <a:pt x="718589" y="836410"/>
                  </a:lnTo>
                  <a:lnTo>
                    <a:pt x="717309" y="832459"/>
                  </a:lnTo>
                  <a:lnTo>
                    <a:pt x="717198" y="831036"/>
                  </a:lnTo>
                  <a:lnTo>
                    <a:pt x="718004" y="822660"/>
                  </a:lnTo>
                  <a:lnTo>
                    <a:pt x="717783" y="819736"/>
                  </a:lnTo>
                  <a:lnTo>
                    <a:pt x="717071" y="816812"/>
                  </a:lnTo>
                  <a:lnTo>
                    <a:pt x="716613" y="815406"/>
                  </a:lnTo>
                  <a:lnTo>
                    <a:pt x="715792" y="814363"/>
                  </a:lnTo>
                  <a:lnTo>
                    <a:pt x="714053" y="812608"/>
                  </a:lnTo>
                  <a:lnTo>
                    <a:pt x="713358" y="811565"/>
                  </a:lnTo>
                  <a:lnTo>
                    <a:pt x="712773" y="810411"/>
                  </a:lnTo>
                  <a:lnTo>
                    <a:pt x="712425" y="809116"/>
                  </a:lnTo>
                  <a:lnTo>
                    <a:pt x="712298" y="807709"/>
                  </a:lnTo>
                  <a:lnTo>
                    <a:pt x="712188" y="803284"/>
                  </a:lnTo>
                  <a:lnTo>
                    <a:pt x="711840" y="799791"/>
                  </a:lnTo>
                  <a:lnTo>
                    <a:pt x="711019" y="796061"/>
                  </a:lnTo>
                  <a:lnTo>
                    <a:pt x="710323" y="794418"/>
                  </a:lnTo>
                  <a:lnTo>
                    <a:pt x="709517" y="793027"/>
                  </a:lnTo>
                  <a:lnTo>
                    <a:pt x="708221" y="791841"/>
                  </a:lnTo>
                  <a:lnTo>
                    <a:pt x="706578" y="791035"/>
                  </a:lnTo>
                  <a:lnTo>
                    <a:pt x="701457" y="789629"/>
                  </a:lnTo>
                  <a:lnTo>
                    <a:pt x="700398" y="787653"/>
                  </a:lnTo>
                  <a:lnTo>
                    <a:pt x="697490" y="784635"/>
                  </a:lnTo>
                  <a:lnTo>
                    <a:pt x="696557" y="782517"/>
                  </a:lnTo>
                  <a:lnTo>
                    <a:pt x="696210" y="781348"/>
                  </a:lnTo>
                  <a:lnTo>
                    <a:pt x="695862" y="780431"/>
                  </a:lnTo>
                  <a:lnTo>
                    <a:pt x="695277" y="779609"/>
                  </a:lnTo>
                  <a:lnTo>
                    <a:pt x="694471" y="778898"/>
                  </a:lnTo>
                  <a:lnTo>
                    <a:pt x="693049" y="778313"/>
                  </a:lnTo>
                  <a:lnTo>
                    <a:pt x="688734" y="778313"/>
                  </a:lnTo>
                  <a:lnTo>
                    <a:pt x="687692" y="778076"/>
                  </a:lnTo>
                  <a:lnTo>
                    <a:pt x="686870" y="777744"/>
                  </a:lnTo>
                  <a:lnTo>
                    <a:pt x="679868" y="773082"/>
                  </a:lnTo>
                  <a:lnTo>
                    <a:pt x="679173" y="772845"/>
                  </a:lnTo>
                  <a:lnTo>
                    <a:pt x="667984" y="773667"/>
                  </a:lnTo>
                  <a:lnTo>
                    <a:pt x="666450" y="773430"/>
                  </a:lnTo>
                  <a:lnTo>
                    <a:pt x="665060" y="772734"/>
                  </a:lnTo>
                  <a:lnTo>
                    <a:pt x="650709" y="762114"/>
                  </a:lnTo>
                  <a:lnTo>
                    <a:pt x="646063" y="760486"/>
                  </a:lnTo>
                  <a:lnTo>
                    <a:pt x="643613" y="757689"/>
                  </a:lnTo>
                  <a:lnTo>
                    <a:pt x="633688" y="742058"/>
                  </a:lnTo>
                  <a:lnTo>
                    <a:pt x="628805" y="735168"/>
                  </a:lnTo>
                  <a:lnTo>
                    <a:pt x="610013" y="721054"/>
                  </a:lnTo>
                  <a:lnTo>
                    <a:pt x="603723" y="719316"/>
                  </a:lnTo>
                  <a:lnTo>
                    <a:pt x="590084" y="718020"/>
                  </a:lnTo>
                  <a:lnTo>
                    <a:pt x="588425" y="717435"/>
                  </a:lnTo>
                  <a:lnTo>
                    <a:pt x="587145" y="716266"/>
                  </a:lnTo>
                  <a:lnTo>
                    <a:pt x="586102" y="714638"/>
                  </a:lnTo>
                  <a:lnTo>
                    <a:pt x="582609" y="708221"/>
                  </a:lnTo>
                  <a:lnTo>
                    <a:pt x="578990" y="704491"/>
                  </a:lnTo>
                  <a:lnTo>
                    <a:pt x="574896" y="701694"/>
                  </a:lnTo>
                  <a:lnTo>
                    <a:pt x="570708" y="700524"/>
                  </a:lnTo>
                  <a:lnTo>
                    <a:pt x="552628" y="698897"/>
                  </a:lnTo>
                  <a:lnTo>
                    <a:pt x="547365" y="696210"/>
                  </a:lnTo>
                  <a:lnTo>
                    <a:pt x="546796" y="695404"/>
                  </a:lnTo>
                  <a:lnTo>
                    <a:pt x="546212" y="693997"/>
                  </a:lnTo>
                  <a:lnTo>
                    <a:pt x="545390" y="692717"/>
                  </a:lnTo>
                  <a:lnTo>
                    <a:pt x="543177" y="691548"/>
                  </a:lnTo>
                  <a:lnTo>
                    <a:pt x="534659" y="684199"/>
                  </a:lnTo>
                  <a:lnTo>
                    <a:pt x="527199" y="680358"/>
                  </a:lnTo>
                  <a:lnTo>
                    <a:pt x="523943" y="677893"/>
                  </a:lnTo>
                  <a:lnTo>
                    <a:pt x="528131" y="668110"/>
                  </a:lnTo>
                  <a:lnTo>
                    <a:pt x="528605" y="663922"/>
                  </a:lnTo>
                  <a:lnTo>
                    <a:pt x="528369" y="662025"/>
                  </a:lnTo>
                  <a:lnTo>
                    <a:pt x="527436" y="657252"/>
                  </a:lnTo>
                  <a:lnTo>
                    <a:pt x="527673" y="655625"/>
                  </a:lnTo>
                  <a:lnTo>
                    <a:pt x="529064" y="652938"/>
                  </a:lnTo>
                  <a:lnTo>
                    <a:pt x="529411" y="651895"/>
                  </a:lnTo>
                  <a:lnTo>
                    <a:pt x="528495" y="645478"/>
                  </a:lnTo>
                  <a:lnTo>
                    <a:pt x="526978" y="639062"/>
                  </a:lnTo>
                  <a:lnTo>
                    <a:pt x="523801" y="632408"/>
                  </a:lnTo>
                  <a:lnTo>
                    <a:pt x="522758" y="629152"/>
                  </a:lnTo>
                  <a:lnTo>
                    <a:pt x="524291" y="627525"/>
                  </a:lnTo>
                  <a:lnTo>
                    <a:pt x="526504" y="626576"/>
                  </a:lnTo>
                  <a:lnTo>
                    <a:pt x="527910" y="624379"/>
                  </a:lnTo>
                  <a:lnTo>
                    <a:pt x="528369" y="621345"/>
                  </a:lnTo>
                  <a:lnTo>
                    <a:pt x="528021" y="617947"/>
                  </a:lnTo>
                  <a:lnTo>
                    <a:pt x="525698" y="613048"/>
                  </a:lnTo>
                  <a:lnTo>
                    <a:pt x="525113" y="612226"/>
                  </a:lnTo>
                  <a:lnTo>
                    <a:pt x="525224" y="610472"/>
                  </a:lnTo>
                  <a:lnTo>
                    <a:pt x="525808" y="607216"/>
                  </a:lnTo>
                  <a:lnTo>
                    <a:pt x="525460" y="600452"/>
                  </a:lnTo>
                  <a:lnTo>
                    <a:pt x="525698" y="597639"/>
                  </a:lnTo>
                  <a:lnTo>
                    <a:pt x="526504" y="595094"/>
                  </a:lnTo>
                  <a:lnTo>
                    <a:pt x="528021" y="593103"/>
                  </a:lnTo>
                  <a:lnTo>
                    <a:pt x="529649" y="591586"/>
                  </a:lnTo>
                  <a:lnTo>
                    <a:pt x="531055" y="589721"/>
                  </a:lnTo>
                  <a:lnTo>
                    <a:pt x="531514" y="586923"/>
                  </a:lnTo>
                  <a:lnTo>
                    <a:pt x="531972" y="583415"/>
                  </a:lnTo>
                  <a:lnTo>
                    <a:pt x="535006" y="577947"/>
                  </a:lnTo>
                  <a:lnTo>
                    <a:pt x="535243" y="575260"/>
                  </a:lnTo>
                  <a:lnTo>
                    <a:pt x="534548" y="572352"/>
                  </a:lnTo>
                  <a:lnTo>
                    <a:pt x="532794" y="570123"/>
                  </a:lnTo>
                  <a:lnTo>
                    <a:pt x="530581" y="568148"/>
                  </a:lnTo>
                  <a:lnTo>
                    <a:pt x="528495" y="565809"/>
                  </a:lnTo>
                  <a:lnTo>
                    <a:pt x="527436" y="563723"/>
                  </a:lnTo>
                  <a:lnTo>
                    <a:pt x="525350" y="557986"/>
                  </a:lnTo>
                  <a:lnTo>
                    <a:pt x="523943" y="555773"/>
                  </a:lnTo>
                  <a:lnTo>
                    <a:pt x="519502" y="554493"/>
                  </a:lnTo>
                  <a:lnTo>
                    <a:pt x="513670" y="554967"/>
                  </a:lnTo>
                  <a:lnTo>
                    <a:pt x="508771" y="554145"/>
                  </a:lnTo>
                  <a:lnTo>
                    <a:pt x="506195" y="549009"/>
                  </a:lnTo>
                  <a:lnTo>
                    <a:pt x="506322" y="537472"/>
                  </a:lnTo>
                  <a:lnTo>
                    <a:pt x="506559" y="534896"/>
                  </a:lnTo>
                  <a:lnTo>
                    <a:pt x="507491" y="533031"/>
                  </a:lnTo>
                  <a:lnTo>
                    <a:pt x="516705" y="523359"/>
                  </a:lnTo>
                  <a:lnTo>
                    <a:pt x="519613" y="518681"/>
                  </a:lnTo>
                  <a:lnTo>
                    <a:pt x="518807" y="514382"/>
                  </a:lnTo>
                  <a:lnTo>
                    <a:pt x="522758" y="505847"/>
                  </a:lnTo>
                  <a:lnTo>
                    <a:pt x="525808" y="501896"/>
                  </a:lnTo>
                  <a:lnTo>
                    <a:pt x="529190" y="500032"/>
                  </a:lnTo>
                  <a:lnTo>
                    <a:pt x="531166" y="499447"/>
                  </a:lnTo>
                  <a:lnTo>
                    <a:pt x="537124" y="495369"/>
                  </a:lnTo>
                  <a:lnTo>
                    <a:pt x="540032" y="494784"/>
                  </a:lnTo>
                  <a:lnTo>
                    <a:pt x="540854" y="494200"/>
                  </a:lnTo>
                  <a:lnTo>
                    <a:pt x="541439" y="493488"/>
                  </a:lnTo>
                  <a:lnTo>
                    <a:pt x="542592" y="491276"/>
                  </a:lnTo>
                  <a:lnTo>
                    <a:pt x="542719" y="490928"/>
                  </a:lnTo>
                  <a:lnTo>
                    <a:pt x="543067" y="490581"/>
                  </a:lnTo>
                  <a:lnTo>
                    <a:pt x="543762" y="489759"/>
                  </a:lnTo>
                  <a:lnTo>
                    <a:pt x="544584" y="489063"/>
                  </a:lnTo>
                  <a:lnTo>
                    <a:pt x="545627" y="488605"/>
                  </a:lnTo>
                  <a:lnTo>
                    <a:pt x="550305" y="488242"/>
                  </a:lnTo>
                  <a:lnTo>
                    <a:pt x="551933" y="487325"/>
                  </a:lnTo>
                  <a:lnTo>
                    <a:pt x="554145" y="483231"/>
                  </a:lnTo>
                  <a:lnTo>
                    <a:pt x="555773" y="481714"/>
                  </a:lnTo>
                  <a:lnTo>
                    <a:pt x="557764" y="481714"/>
                  </a:lnTo>
                  <a:lnTo>
                    <a:pt x="560672" y="482062"/>
                  </a:lnTo>
                  <a:lnTo>
                    <a:pt x="563249" y="482062"/>
                  </a:lnTo>
                  <a:lnTo>
                    <a:pt x="564307" y="480656"/>
                  </a:lnTo>
                  <a:lnTo>
                    <a:pt x="564655" y="478569"/>
                  </a:lnTo>
                  <a:lnTo>
                    <a:pt x="565698" y="476468"/>
                  </a:lnTo>
                  <a:lnTo>
                    <a:pt x="567089" y="474713"/>
                  </a:lnTo>
                  <a:lnTo>
                    <a:pt x="568495" y="473559"/>
                  </a:lnTo>
                  <a:lnTo>
                    <a:pt x="570582" y="472974"/>
                  </a:lnTo>
                  <a:lnTo>
                    <a:pt x="570361" y="468075"/>
                  </a:lnTo>
                  <a:lnTo>
                    <a:pt x="570123" y="465847"/>
                  </a:lnTo>
                  <a:lnTo>
                    <a:pt x="569539" y="456285"/>
                  </a:lnTo>
                  <a:lnTo>
                    <a:pt x="568843" y="446724"/>
                  </a:lnTo>
                  <a:lnTo>
                    <a:pt x="568148" y="437162"/>
                  </a:lnTo>
                  <a:lnTo>
                    <a:pt x="567563" y="427585"/>
                  </a:lnTo>
                  <a:lnTo>
                    <a:pt x="566868" y="418023"/>
                  </a:lnTo>
                  <a:lnTo>
                    <a:pt x="566283" y="408588"/>
                  </a:lnTo>
                  <a:lnTo>
                    <a:pt x="565588" y="399011"/>
                  </a:lnTo>
                  <a:lnTo>
                    <a:pt x="565003" y="389449"/>
                  </a:lnTo>
                  <a:lnTo>
                    <a:pt x="564766" y="386193"/>
                  </a:lnTo>
                  <a:lnTo>
                    <a:pt x="565003" y="385608"/>
                  </a:lnTo>
                  <a:lnTo>
                    <a:pt x="565461" y="385719"/>
                  </a:lnTo>
                  <a:lnTo>
                    <a:pt x="567089" y="386193"/>
                  </a:lnTo>
                  <a:lnTo>
                    <a:pt x="569191" y="386193"/>
                  </a:lnTo>
                  <a:lnTo>
                    <a:pt x="571056" y="385956"/>
                  </a:lnTo>
                  <a:lnTo>
                    <a:pt x="572684" y="385371"/>
                  </a:lnTo>
                  <a:lnTo>
                    <a:pt x="573268" y="385024"/>
                  </a:lnTo>
                  <a:lnTo>
                    <a:pt x="573616" y="384439"/>
                  </a:lnTo>
                  <a:lnTo>
                    <a:pt x="573853" y="384091"/>
                  </a:lnTo>
                  <a:lnTo>
                    <a:pt x="574074" y="383396"/>
                  </a:lnTo>
                  <a:lnTo>
                    <a:pt x="574312" y="379540"/>
                  </a:lnTo>
                  <a:lnTo>
                    <a:pt x="574438" y="378607"/>
                  </a:lnTo>
                  <a:lnTo>
                    <a:pt x="574785" y="377785"/>
                  </a:lnTo>
                  <a:lnTo>
                    <a:pt x="575244" y="377090"/>
                  </a:lnTo>
                  <a:lnTo>
                    <a:pt x="575718" y="376632"/>
                  </a:lnTo>
                  <a:lnTo>
                    <a:pt x="576429" y="376268"/>
                  </a:lnTo>
                  <a:lnTo>
                    <a:pt x="578184" y="375684"/>
                  </a:lnTo>
                  <a:lnTo>
                    <a:pt x="578768" y="375225"/>
                  </a:lnTo>
                  <a:lnTo>
                    <a:pt x="579116" y="374640"/>
                  </a:lnTo>
                  <a:lnTo>
                    <a:pt x="579922" y="372080"/>
                  </a:lnTo>
                  <a:lnTo>
                    <a:pt x="580618" y="370563"/>
                  </a:lnTo>
                  <a:lnTo>
                    <a:pt x="582372" y="369172"/>
                  </a:lnTo>
                  <a:lnTo>
                    <a:pt x="583889" y="368461"/>
                  </a:lnTo>
                  <a:lnTo>
                    <a:pt x="583415" y="367750"/>
                  </a:lnTo>
                  <a:lnTo>
                    <a:pt x="585280" y="362850"/>
                  </a:lnTo>
                  <a:lnTo>
                    <a:pt x="590195" y="357967"/>
                  </a:lnTo>
                  <a:lnTo>
                    <a:pt x="599978" y="351092"/>
                  </a:lnTo>
                  <a:lnTo>
                    <a:pt x="606284" y="345134"/>
                  </a:lnTo>
                  <a:lnTo>
                    <a:pt x="610361" y="343506"/>
                  </a:lnTo>
                  <a:lnTo>
                    <a:pt x="616904" y="338591"/>
                  </a:lnTo>
                  <a:lnTo>
                    <a:pt x="622372" y="331716"/>
                  </a:lnTo>
                  <a:lnTo>
                    <a:pt x="625992" y="329867"/>
                  </a:lnTo>
                  <a:lnTo>
                    <a:pt x="632060" y="324841"/>
                  </a:lnTo>
                  <a:lnTo>
                    <a:pt x="632645" y="323893"/>
                  </a:lnTo>
                  <a:lnTo>
                    <a:pt x="633578" y="321570"/>
                  </a:lnTo>
                  <a:lnTo>
                    <a:pt x="634162" y="320748"/>
                  </a:lnTo>
                  <a:lnTo>
                    <a:pt x="635205" y="320052"/>
                  </a:lnTo>
                  <a:lnTo>
                    <a:pt x="636723" y="319357"/>
                  </a:lnTo>
                  <a:lnTo>
                    <a:pt x="638003" y="318425"/>
                  </a:lnTo>
                  <a:lnTo>
                    <a:pt x="638461" y="316686"/>
                  </a:lnTo>
                  <a:lnTo>
                    <a:pt x="639520" y="314821"/>
                  </a:lnTo>
                  <a:lnTo>
                    <a:pt x="647217" y="310364"/>
                  </a:lnTo>
                  <a:lnTo>
                    <a:pt x="698422" y="250419"/>
                  </a:lnTo>
                  <a:lnTo>
                    <a:pt x="705171" y="246926"/>
                  </a:lnTo>
                  <a:lnTo>
                    <a:pt x="721402" y="230015"/>
                  </a:lnTo>
                  <a:lnTo>
                    <a:pt x="748933" y="213342"/>
                  </a:lnTo>
                  <a:lnTo>
                    <a:pt x="763741" y="207510"/>
                  </a:lnTo>
                  <a:lnTo>
                    <a:pt x="769210" y="206325"/>
                  </a:lnTo>
                  <a:lnTo>
                    <a:pt x="771075" y="205630"/>
                  </a:lnTo>
                  <a:lnTo>
                    <a:pt x="775405" y="202611"/>
                  </a:lnTo>
                  <a:lnTo>
                    <a:pt x="797199" y="194092"/>
                  </a:lnTo>
                  <a:lnTo>
                    <a:pt x="833486" y="172852"/>
                  </a:lnTo>
                  <a:lnTo>
                    <a:pt x="835351" y="171113"/>
                  </a:lnTo>
                  <a:lnTo>
                    <a:pt x="838512" y="167020"/>
                  </a:lnTo>
                  <a:lnTo>
                    <a:pt x="841420" y="165281"/>
                  </a:lnTo>
                  <a:lnTo>
                    <a:pt x="843047" y="162373"/>
                  </a:lnTo>
                  <a:lnTo>
                    <a:pt x="844327" y="161552"/>
                  </a:lnTo>
                  <a:lnTo>
                    <a:pt x="847710" y="162373"/>
                  </a:lnTo>
                  <a:lnTo>
                    <a:pt x="849448" y="162373"/>
                  </a:lnTo>
                  <a:lnTo>
                    <a:pt x="850412" y="161441"/>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BB600B0-66FA-4A84-B0C2-8FF827985D90}"/>
                </a:ext>
              </a:extLst>
            </p:cNvPr>
            <p:cNvSpPr/>
            <p:nvPr/>
          </p:nvSpPr>
          <p:spPr>
            <a:xfrm>
              <a:off x="9818099" y="5634649"/>
              <a:ext cx="982330" cy="951163"/>
            </a:xfrm>
            <a:custGeom>
              <a:avLst/>
              <a:gdLst>
                <a:gd name="connsiteX0" fmla="*/ 745219 w 982330"/>
                <a:gd name="connsiteY0" fmla="*/ 264943 h 951163"/>
                <a:gd name="connsiteX1" fmla="*/ 746041 w 982330"/>
                <a:gd name="connsiteY1" fmla="*/ 265180 h 951163"/>
                <a:gd name="connsiteX2" fmla="*/ 746499 w 982330"/>
                <a:gd name="connsiteY2" fmla="*/ 265180 h 951163"/>
                <a:gd name="connsiteX3" fmla="*/ 746736 w 982330"/>
                <a:gd name="connsiteY3" fmla="*/ 263315 h 951163"/>
                <a:gd name="connsiteX4" fmla="*/ 747906 w 982330"/>
                <a:gd name="connsiteY4" fmla="*/ 263663 h 951163"/>
                <a:gd name="connsiteX5" fmla="*/ 749296 w 982330"/>
                <a:gd name="connsiteY5" fmla="*/ 264832 h 951163"/>
                <a:gd name="connsiteX6" fmla="*/ 750118 w 982330"/>
                <a:gd name="connsiteY6" fmla="*/ 265764 h 951163"/>
                <a:gd name="connsiteX7" fmla="*/ 751051 w 982330"/>
                <a:gd name="connsiteY7" fmla="*/ 266460 h 951163"/>
                <a:gd name="connsiteX8" fmla="*/ 754101 w 982330"/>
                <a:gd name="connsiteY8" fmla="*/ 267851 h 951163"/>
                <a:gd name="connsiteX9" fmla="*/ 754923 w 982330"/>
                <a:gd name="connsiteY9" fmla="*/ 269384 h 951163"/>
                <a:gd name="connsiteX10" fmla="*/ 755033 w 982330"/>
                <a:gd name="connsiteY10" fmla="*/ 269731 h 951163"/>
                <a:gd name="connsiteX11" fmla="*/ 755729 w 982330"/>
                <a:gd name="connsiteY11" fmla="*/ 269494 h 951163"/>
                <a:gd name="connsiteX12" fmla="*/ 756772 w 982330"/>
                <a:gd name="connsiteY12" fmla="*/ 268546 h 951163"/>
                <a:gd name="connsiteX13" fmla="*/ 757230 w 982330"/>
                <a:gd name="connsiteY13" fmla="*/ 268309 h 951163"/>
                <a:gd name="connsiteX14" fmla="*/ 761418 w 982330"/>
                <a:gd name="connsiteY14" fmla="*/ 267724 h 951163"/>
                <a:gd name="connsiteX15" fmla="*/ 762588 w 982330"/>
                <a:gd name="connsiteY15" fmla="*/ 267962 h 951163"/>
                <a:gd name="connsiteX16" fmla="*/ 763978 w 982330"/>
                <a:gd name="connsiteY16" fmla="*/ 268783 h 951163"/>
                <a:gd name="connsiteX17" fmla="*/ 765401 w 982330"/>
                <a:gd name="connsiteY17" fmla="*/ 269131 h 951163"/>
                <a:gd name="connsiteX18" fmla="*/ 766223 w 982330"/>
                <a:gd name="connsiteY18" fmla="*/ 268546 h 951163"/>
                <a:gd name="connsiteX19" fmla="*/ 768546 w 982330"/>
                <a:gd name="connsiteY19" fmla="*/ 265875 h 951163"/>
                <a:gd name="connsiteX20" fmla="*/ 770996 w 982330"/>
                <a:gd name="connsiteY20" fmla="*/ 265638 h 951163"/>
                <a:gd name="connsiteX21" fmla="*/ 776006 w 982330"/>
                <a:gd name="connsiteY21" fmla="*/ 267740 h 951163"/>
                <a:gd name="connsiteX22" fmla="*/ 778819 w 982330"/>
                <a:gd name="connsiteY22" fmla="*/ 268198 h 951163"/>
                <a:gd name="connsiteX23" fmla="*/ 782201 w 982330"/>
                <a:gd name="connsiteY23" fmla="*/ 268088 h 951163"/>
                <a:gd name="connsiteX24" fmla="*/ 785235 w 982330"/>
                <a:gd name="connsiteY24" fmla="*/ 267155 h 951163"/>
                <a:gd name="connsiteX25" fmla="*/ 787100 w 982330"/>
                <a:gd name="connsiteY25" fmla="*/ 265528 h 951163"/>
                <a:gd name="connsiteX26" fmla="*/ 788617 w 982330"/>
                <a:gd name="connsiteY26" fmla="*/ 260502 h 951163"/>
                <a:gd name="connsiteX27" fmla="*/ 788617 w 982330"/>
                <a:gd name="connsiteY27" fmla="*/ 260502 h 951163"/>
                <a:gd name="connsiteX28" fmla="*/ 789898 w 982330"/>
                <a:gd name="connsiteY28" fmla="*/ 256772 h 951163"/>
                <a:gd name="connsiteX29" fmla="*/ 789898 w 982330"/>
                <a:gd name="connsiteY29" fmla="*/ 255018 h 951163"/>
                <a:gd name="connsiteX30" fmla="*/ 787447 w 982330"/>
                <a:gd name="connsiteY30" fmla="*/ 253627 h 951163"/>
                <a:gd name="connsiteX31" fmla="*/ 784650 w 982330"/>
                <a:gd name="connsiteY31" fmla="*/ 253516 h 951163"/>
                <a:gd name="connsiteX32" fmla="*/ 781980 w 982330"/>
                <a:gd name="connsiteY32" fmla="*/ 252584 h 951163"/>
                <a:gd name="connsiteX33" fmla="*/ 780225 w 982330"/>
                <a:gd name="connsiteY33" fmla="*/ 248743 h 951163"/>
                <a:gd name="connsiteX34" fmla="*/ 779056 w 982330"/>
                <a:gd name="connsiteY34" fmla="*/ 245930 h 951163"/>
                <a:gd name="connsiteX35" fmla="*/ 776701 w 982330"/>
                <a:gd name="connsiteY35" fmla="*/ 244065 h 951163"/>
                <a:gd name="connsiteX36" fmla="*/ 771343 w 982330"/>
                <a:gd name="connsiteY36" fmla="*/ 242185 h 951163"/>
                <a:gd name="connsiteX37" fmla="*/ 764216 w 982330"/>
                <a:gd name="connsiteY37" fmla="*/ 242880 h 951163"/>
                <a:gd name="connsiteX38" fmla="*/ 761071 w 982330"/>
                <a:gd name="connsiteY38" fmla="*/ 243939 h 951163"/>
                <a:gd name="connsiteX39" fmla="*/ 761418 w 982330"/>
                <a:gd name="connsiteY39" fmla="*/ 246262 h 951163"/>
                <a:gd name="connsiteX40" fmla="*/ 762935 w 982330"/>
                <a:gd name="connsiteY40" fmla="*/ 246973 h 951163"/>
                <a:gd name="connsiteX41" fmla="*/ 764563 w 982330"/>
                <a:gd name="connsiteY41" fmla="*/ 247084 h 951163"/>
                <a:gd name="connsiteX42" fmla="*/ 765986 w 982330"/>
                <a:gd name="connsiteY42" fmla="*/ 247653 h 951163"/>
                <a:gd name="connsiteX43" fmla="*/ 766096 w 982330"/>
                <a:gd name="connsiteY43" fmla="*/ 248949 h 951163"/>
                <a:gd name="connsiteX44" fmla="*/ 766096 w 982330"/>
                <a:gd name="connsiteY44" fmla="*/ 248949 h 951163"/>
                <a:gd name="connsiteX45" fmla="*/ 766333 w 982330"/>
                <a:gd name="connsiteY45" fmla="*/ 250229 h 951163"/>
                <a:gd name="connsiteX46" fmla="*/ 765875 w 982330"/>
                <a:gd name="connsiteY46" fmla="*/ 251746 h 951163"/>
                <a:gd name="connsiteX47" fmla="*/ 764689 w 982330"/>
                <a:gd name="connsiteY47" fmla="*/ 252679 h 951163"/>
                <a:gd name="connsiteX48" fmla="*/ 762240 w 982330"/>
                <a:gd name="connsiteY48" fmla="*/ 254069 h 951163"/>
                <a:gd name="connsiteX49" fmla="*/ 759680 w 982330"/>
                <a:gd name="connsiteY49" fmla="*/ 255934 h 951163"/>
                <a:gd name="connsiteX50" fmla="*/ 758399 w 982330"/>
                <a:gd name="connsiteY50" fmla="*/ 256535 h 951163"/>
                <a:gd name="connsiteX51" fmla="*/ 756661 w 982330"/>
                <a:gd name="connsiteY51" fmla="*/ 256993 h 951163"/>
                <a:gd name="connsiteX52" fmla="*/ 755966 w 982330"/>
                <a:gd name="connsiteY52" fmla="*/ 257689 h 951163"/>
                <a:gd name="connsiteX53" fmla="*/ 754686 w 982330"/>
                <a:gd name="connsiteY53" fmla="*/ 260850 h 951163"/>
                <a:gd name="connsiteX54" fmla="*/ 753516 w 982330"/>
                <a:gd name="connsiteY54" fmla="*/ 261671 h 951163"/>
                <a:gd name="connsiteX55" fmla="*/ 751161 w 982330"/>
                <a:gd name="connsiteY55" fmla="*/ 260612 h 951163"/>
                <a:gd name="connsiteX56" fmla="*/ 748490 w 982330"/>
                <a:gd name="connsiteY56" fmla="*/ 258858 h 951163"/>
                <a:gd name="connsiteX57" fmla="*/ 746041 w 982330"/>
                <a:gd name="connsiteY57" fmla="*/ 258400 h 951163"/>
                <a:gd name="connsiteX58" fmla="*/ 744413 w 982330"/>
                <a:gd name="connsiteY58" fmla="*/ 261782 h 951163"/>
                <a:gd name="connsiteX59" fmla="*/ 744413 w 982330"/>
                <a:gd name="connsiteY59" fmla="*/ 263995 h 951163"/>
                <a:gd name="connsiteX60" fmla="*/ 745219 w 982330"/>
                <a:gd name="connsiteY60" fmla="*/ 264943 h 951163"/>
                <a:gd name="connsiteX61" fmla="*/ 706498 w 982330"/>
                <a:gd name="connsiteY61" fmla="*/ 217230 h 951163"/>
                <a:gd name="connsiteX62" fmla="*/ 703590 w 982330"/>
                <a:gd name="connsiteY62" fmla="*/ 217577 h 951163"/>
                <a:gd name="connsiteX63" fmla="*/ 702895 w 982330"/>
                <a:gd name="connsiteY63" fmla="*/ 218968 h 951163"/>
                <a:gd name="connsiteX64" fmla="*/ 703006 w 982330"/>
                <a:gd name="connsiteY64" fmla="*/ 221070 h 951163"/>
                <a:gd name="connsiteX65" fmla="*/ 702768 w 982330"/>
                <a:gd name="connsiteY65" fmla="*/ 223867 h 951163"/>
                <a:gd name="connsiteX66" fmla="*/ 705329 w 982330"/>
                <a:gd name="connsiteY66" fmla="*/ 226317 h 951163"/>
                <a:gd name="connsiteX67" fmla="*/ 707779 w 982330"/>
                <a:gd name="connsiteY67" fmla="*/ 229573 h 951163"/>
                <a:gd name="connsiteX68" fmla="*/ 710450 w 982330"/>
                <a:gd name="connsiteY68" fmla="*/ 231201 h 951163"/>
                <a:gd name="connsiteX69" fmla="*/ 713389 w 982330"/>
                <a:gd name="connsiteY69" fmla="*/ 229099 h 951163"/>
                <a:gd name="connsiteX70" fmla="*/ 713500 w 982330"/>
                <a:gd name="connsiteY70" fmla="*/ 225843 h 951163"/>
                <a:gd name="connsiteX71" fmla="*/ 711382 w 982330"/>
                <a:gd name="connsiteY71" fmla="*/ 222003 h 951163"/>
                <a:gd name="connsiteX72" fmla="*/ 708584 w 982330"/>
                <a:gd name="connsiteY72" fmla="*/ 218731 h 951163"/>
                <a:gd name="connsiteX73" fmla="*/ 706498 w 982330"/>
                <a:gd name="connsiteY73" fmla="*/ 217230 h 951163"/>
                <a:gd name="connsiteX74" fmla="*/ 915968 w 982330"/>
                <a:gd name="connsiteY74" fmla="*/ 825030 h 951163"/>
                <a:gd name="connsiteX75" fmla="*/ 915273 w 982330"/>
                <a:gd name="connsiteY75" fmla="*/ 826073 h 951163"/>
                <a:gd name="connsiteX76" fmla="*/ 914688 w 982330"/>
                <a:gd name="connsiteY76" fmla="*/ 834940 h 951163"/>
                <a:gd name="connsiteX77" fmla="*/ 915035 w 982330"/>
                <a:gd name="connsiteY77" fmla="*/ 839602 h 951163"/>
                <a:gd name="connsiteX78" fmla="*/ 916664 w 982330"/>
                <a:gd name="connsiteY78" fmla="*/ 840882 h 951163"/>
                <a:gd name="connsiteX79" fmla="*/ 917833 w 982330"/>
                <a:gd name="connsiteY79" fmla="*/ 838306 h 951163"/>
                <a:gd name="connsiteX80" fmla="*/ 917596 w 982330"/>
                <a:gd name="connsiteY80" fmla="*/ 833770 h 951163"/>
                <a:gd name="connsiteX81" fmla="*/ 915968 w 982330"/>
                <a:gd name="connsiteY81" fmla="*/ 825030 h 951163"/>
                <a:gd name="connsiteX82" fmla="*/ 693318 w 982330"/>
                <a:gd name="connsiteY82" fmla="*/ 198107 h 951163"/>
                <a:gd name="connsiteX83" fmla="*/ 694598 w 982330"/>
                <a:gd name="connsiteY83" fmla="*/ 199497 h 951163"/>
                <a:gd name="connsiteX84" fmla="*/ 695182 w 982330"/>
                <a:gd name="connsiteY84" fmla="*/ 201473 h 951163"/>
                <a:gd name="connsiteX85" fmla="*/ 697284 w 982330"/>
                <a:gd name="connsiteY85" fmla="*/ 207068 h 951163"/>
                <a:gd name="connsiteX86" fmla="*/ 698217 w 982330"/>
                <a:gd name="connsiteY86" fmla="*/ 208822 h 951163"/>
                <a:gd name="connsiteX87" fmla="*/ 700335 w 982330"/>
                <a:gd name="connsiteY87" fmla="*/ 210228 h 951163"/>
                <a:gd name="connsiteX88" fmla="*/ 702658 w 982330"/>
                <a:gd name="connsiteY88" fmla="*/ 211161 h 951163"/>
                <a:gd name="connsiteX89" fmla="*/ 704175 w 982330"/>
                <a:gd name="connsiteY89" fmla="*/ 212678 h 951163"/>
                <a:gd name="connsiteX90" fmla="*/ 703938 w 982330"/>
                <a:gd name="connsiteY90" fmla="*/ 214780 h 951163"/>
                <a:gd name="connsiteX91" fmla="*/ 703938 w 982330"/>
                <a:gd name="connsiteY91" fmla="*/ 214780 h 951163"/>
                <a:gd name="connsiteX92" fmla="*/ 703938 w 982330"/>
                <a:gd name="connsiteY92" fmla="*/ 215365 h 951163"/>
                <a:gd name="connsiteX93" fmla="*/ 706609 w 982330"/>
                <a:gd name="connsiteY93" fmla="*/ 215365 h 951163"/>
                <a:gd name="connsiteX94" fmla="*/ 708000 w 982330"/>
                <a:gd name="connsiteY94" fmla="*/ 215602 h 951163"/>
                <a:gd name="connsiteX95" fmla="*/ 710560 w 982330"/>
                <a:gd name="connsiteY95" fmla="*/ 216882 h 951163"/>
                <a:gd name="connsiteX96" fmla="*/ 710908 w 982330"/>
                <a:gd name="connsiteY96" fmla="*/ 215839 h 951163"/>
                <a:gd name="connsiteX97" fmla="*/ 710797 w 982330"/>
                <a:gd name="connsiteY97" fmla="*/ 214559 h 951163"/>
                <a:gd name="connsiteX98" fmla="*/ 710797 w 982330"/>
                <a:gd name="connsiteY98" fmla="*/ 214559 h 951163"/>
                <a:gd name="connsiteX99" fmla="*/ 710797 w 982330"/>
                <a:gd name="connsiteY99" fmla="*/ 214322 h 951163"/>
                <a:gd name="connsiteX100" fmla="*/ 710339 w 982330"/>
                <a:gd name="connsiteY100" fmla="*/ 213500 h 951163"/>
                <a:gd name="connsiteX101" fmla="*/ 709169 w 982330"/>
                <a:gd name="connsiteY101" fmla="*/ 212804 h 951163"/>
                <a:gd name="connsiteX102" fmla="*/ 703227 w 982330"/>
                <a:gd name="connsiteY102" fmla="*/ 205440 h 951163"/>
                <a:gd name="connsiteX103" fmla="*/ 702405 w 982330"/>
                <a:gd name="connsiteY103" fmla="*/ 204175 h 951163"/>
                <a:gd name="connsiteX104" fmla="*/ 702057 w 982330"/>
                <a:gd name="connsiteY104" fmla="*/ 202532 h 951163"/>
                <a:gd name="connsiteX105" fmla="*/ 701599 w 982330"/>
                <a:gd name="connsiteY105" fmla="*/ 199497 h 951163"/>
                <a:gd name="connsiteX106" fmla="*/ 701947 w 982330"/>
                <a:gd name="connsiteY106" fmla="*/ 197759 h 951163"/>
                <a:gd name="connsiteX107" fmla="*/ 704049 w 982330"/>
                <a:gd name="connsiteY107" fmla="*/ 191816 h 951163"/>
                <a:gd name="connsiteX108" fmla="*/ 705329 w 982330"/>
                <a:gd name="connsiteY108" fmla="*/ 189367 h 951163"/>
                <a:gd name="connsiteX109" fmla="*/ 705566 w 982330"/>
                <a:gd name="connsiteY109" fmla="*/ 188782 h 951163"/>
                <a:gd name="connsiteX110" fmla="*/ 705677 w 982330"/>
                <a:gd name="connsiteY110" fmla="*/ 188324 h 951163"/>
                <a:gd name="connsiteX111" fmla="*/ 706261 w 982330"/>
                <a:gd name="connsiteY111" fmla="*/ 187976 h 951163"/>
                <a:gd name="connsiteX112" fmla="*/ 704049 w 982330"/>
                <a:gd name="connsiteY112" fmla="*/ 187154 h 951163"/>
                <a:gd name="connsiteX113" fmla="*/ 699481 w 982330"/>
                <a:gd name="connsiteY113" fmla="*/ 187265 h 951163"/>
                <a:gd name="connsiteX114" fmla="*/ 697379 w 982330"/>
                <a:gd name="connsiteY114" fmla="*/ 185985 h 951163"/>
                <a:gd name="connsiteX115" fmla="*/ 696684 w 982330"/>
                <a:gd name="connsiteY115" fmla="*/ 186570 h 951163"/>
                <a:gd name="connsiteX116" fmla="*/ 692370 w 982330"/>
                <a:gd name="connsiteY116" fmla="*/ 191595 h 951163"/>
                <a:gd name="connsiteX117" fmla="*/ 690979 w 982330"/>
                <a:gd name="connsiteY117" fmla="*/ 193697 h 951163"/>
                <a:gd name="connsiteX118" fmla="*/ 689936 w 982330"/>
                <a:gd name="connsiteY118" fmla="*/ 196858 h 951163"/>
                <a:gd name="connsiteX119" fmla="*/ 691215 w 982330"/>
                <a:gd name="connsiteY119" fmla="*/ 197790 h 951163"/>
                <a:gd name="connsiteX120" fmla="*/ 693318 w 982330"/>
                <a:gd name="connsiteY120" fmla="*/ 198107 h 951163"/>
                <a:gd name="connsiteX121" fmla="*/ 502133 w 982330"/>
                <a:gd name="connsiteY121" fmla="*/ 300281 h 951163"/>
                <a:gd name="connsiteX122" fmla="*/ 509609 w 982330"/>
                <a:gd name="connsiteY122" fmla="*/ 301672 h 951163"/>
                <a:gd name="connsiteX123" fmla="*/ 516705 w 982330"/>
                <a:gd name="connsiteY123" fmla="*/ 304706 h 951163"/>
                <a:gd name="connsiteX124" fmla="*/ 515772 w 982330"/>
                <a:gd name="connsiteY124" fmla="*/ 301214 h 951163"/>
                <a:gd name="connsiteX125" fmla="*/ 516357 w 982330"/>
                <a:gd name="connsiteY125" fmla="*/ 298890 h 951163"/>
                <a:gd name="connsiteX126" fmla="*/ 518364 w 982330"/>
                <a:gd name="connsiteY126" fmla="*/ 297357 h 951163"/>
                <a:gd name="connsiteX127" fmla="*/ 530123 w 982330"/>
                <a:gd name="connsiteY127" fmla="*/ 294196 h 951163"/>
                <a:gd name="connsiteX128" fmla="*/ 544726 w 982330"/>
                <a:gd name="connsiteY128" fmla="*/ 292568 h 951163"/>
                <a:gd name="connsiteX129" fmla="*/ 546464 w 982330"/>
                <a:gd name="connsiteY129" fmla="*/ 291399 h 951163"/>
                <a:gd name="connsiteX130" fmla="*/ 547745 w 982330"/>
                <a:gd name="connsiteY130" fmla="*/ 288839 h 951163"/>
                <a:gd name="connsiteX131" fmla="*/ 549372 w 982330"/>
                <a:gd name="connsiteY131" fmla="*/ 283702 h 951163"/>
                <a:gd name="connsiteX132" fmla="*/ 555536 w 982330"/>
                <a:gd name="connsiteY132" fmla="*/ 273904 h 951163"/>
                <a:gd name="connsiteX133" fmla="*/ 557654 w 982330"/>
                <a:gd name="connsiteY133" fmla="*/ 272260 h 951163"/>
                <a:gd name="connsiteX134" fmla="*/ 566741 w 982330"/>
                <a:gd name="connsiteY134" fmla="*/ 271913 h 951163"/>
                <a:gd name="connsiteX135" fmla="*/ 570028 w 982330"/>
                <a:gd name="connsiteY135" fmla="*/ 269589 h 951163"/>
                <a:gd name="connsiteX136" fmla="*/ 571072 w 982330"/>
                <a:gd name="connsiteY136" fmla="*/ 269241 h 951163"/>
                <a:gd name="connsiteX137" fmla="*/ 572352 w 982330"/>
                <a:gd name="connsiteY137" fmla="*/ 269826 h 951163"/>
                <a:gd name="connsiteX138" fmla="*/ 573869 w 982330"/>
                <a:gd name="connsiteY138" fmla="*/ 270996 h 951163"/>
                <a:gd name="connsiteX139" fmla="*/ 575260 w 982330"/>
                <a:gd name="connsiteY139" fmla="*/ 271691 h 951163"/>
                <a:gd name="connsiteX140" fmla="*/ 576429 w 982330"/>
                <a:gd name="connsiteY140" fmla="*/ 271107 h 951163"/>
                <a:gd name="connsiteX141" fmla="*/ 578531 w 982330"/>
                <a:gd name="connsiteY141" fmla="*/ 269115 h 951163"/>
                <a:gd name="connsiteX142" fmla="*/ 580981 w 982330"/>
                <a:gd name="connsiteY142" fmla="*/ 269716 h 951163"/>
                <a:gd name="connsiteX143" fmla="*/ 585659 w 982330"/>
                <a:gd name="connsiteY143" fmla="*/ 272640 h 951163"/>
                <a:gd name="connsiteX144" fmla="*/ 588108 w 982330"/>
                <a:gd name="connsiteY144" fmla="*/ 273098 h 951163"/>
                <a:gd name="connsiteX145" fmla="*/ 595695 w 982330"/>
                <a:gd name="connsiteY145" fmla="*/ 272276 h 951163"/>
                <a:gd name="connsiteX146" fmla="*/ 598365 w 982330"/>
                <a:gd name="connsiteY146" fmla="*/ 272640 h 951163"/>
                <a:gd name="connsiteX147" fmla="*/ 604766 w 982330"/>
                <a:gd name="connsiteY147" fmla="*/ 275310 h 951163"/>
                <a:gd name="connsiteX148" fmla="*/ 616082 w 982330"/>
                <a:gd name="connsiteY148" fmla="*/ 276938 h 951163"/>
                <a:gd name="connsiteX149" fmla="*/ 618184 w 982330"/>
                <a:gd name="connsiteY149" fmla="*/ 278218 h 951163"/>
                <a:gd name="connsiteX150" fmla="*/ 622862 w 982330"/>
                <a:gd name="connsiteY150" fmla="*/ 282312 h 951163"/>
                <a:gd name="connsiteX151" fmla="*/ 624380 w 982330"/>
                <a:gd name="connsiteY151" fmla="*/ 283007 h 951163"/>
                <a:gd name="connsiteX152" fmla="*/ 625549 w 982330"/>
                <a:gd name="connsiteY152" fmla="*/ 283829 h 951163"/>
                <a:gd name="connsiteX153" fmla="*/ 628583 w 982330"/>
                <a:gd name="connsiteY153" fmla="*/ 287796 h 951163"/>
                <a:gd name="connsiteX154" fmla="*/ 629864 w 982330"/>
                <a:gd name="connsiteY154" fmla="*/ 288617 h 951163"/>
                <a:gd name="connsiteX155" fmla="*/ 632076 w 982330"/>
                <a:gd name="connsiteY155" fmla="*/ 288617 h 951163"/>
                <a:gd name="connsiteX156" fmla="*/ 634889 w 982330"/>
                <a:gd name="connsiteY156" fmla="*/ 289202 h 951163"/>
                <a:gd name="connsiteX157" fmla="*/ 637339 w 982330"/>
                <a:gd name="connsiteY157" fmla="*/ 290593 h 951163"/>
                <a:gd name="connsiteX158" fmla="*/ 638619 w 982330"/>
                <a:gd name="connsiteY158" fmla="*/ 293153 h 951163"/>
                <a:gd name="connsiteX159" fmla="*/ 641179 w 982330"/>
                <a:gd name="connsiteY159" fmla="*/ 295603 h 951163"/>
                <a:gd name="connsiteX160" fmla="*/ 646537 w 982330"/>
                <a:gd name="connsiteY160" fmla="*/ 297579 h 951163"/>
                <a:gd name="connsiteX161" fmla="*/ 651800 w 982330"/>
                <a:gd name="connsiteY161" fmla="*/ 297689 h 951163"/>
                <a:gd name="connsiteX162" fmla="*/ 654597 w 982330"/>
                <a:gd name="connsiteY162" fmla="*/ 294528 h 951163"/>
                <a:gd name="connsiteX163" fmla="*/ 652495 w 982330"/>
                <a:gd name="connsiteY163" fmla="*/ 293707 h 951163"/>
                <a:gd name="connsiteX164" fmla="*/ 651215 w 982330"/>
                <a:gd name="connsiteY164" fmla="*/ 291036 h 951163"/>
                <a:gd name="connsiteX165" fmla="*/ 651104 w 982330"/>
                <a:gd name="connsiteY165" fmla="*/ 287780 h 951163"/>
                <a:gd name="connsiteX166" fmla="*/ 652622 w 982330"/>
                <a:gd name="connsiteY166" fmla="*/ 285457 h 951163"/>
                <a:gd name="connsiteX167" fmla="*/ 651231 w 982330"/>
                <a:gd name="connsiteY167" fmla="*/ 284635 h 951163"/>
                <a:gd name="connsiteX168" fmla="*/ 650409 w 982330"/>
                <a:gd name="connsiteY168" fmla="*/ 283244 h 951163"/>
                <a:gd name="connsiteX169" fmla="*/ 650298 w 982330"/>
                <a:gd name="connsiteY169" fmla="*/ 281490 h 951163"/>
                <a:gd name="connsiteX170" fmla="*/ 650994 w 982330"/>
                <a:gd name="connsiteY170" fmla="*/ 279388 h 951163"/>
                <a:gd name="connsiteX171" fmla="*/ 652385 w 982330"/>
                <a:gd name="connsiteY171" fmla="*/ 277997 h 951163"/>
                <a:gd name="connsiteX172" fmla="*/ 653554 w 982330"/>
                <a:gd name="connsiteY172" fmla="*/ 277649 h 951163"/>
                <a:gd name="connsiteX173" fmla="*/ 654249 w 982330"/>
                <a:gd name="connsiteY173" fmla="*/ 276954 h 951163"/>
                <a:gd name="connsiteX174" fmla="*/ 654360 w 982330"/>
                <a:gd name="connsiteY174" fmla="*/ 268894 h 951163"/>
                <a:gd name="connsiteX175" fmla="*/ 656462 w 982330"/>
                <a:gd name="connsiteY175" fmla="*/ 266681 h 951163"/>
                <a:gd name="connsiteX176" fmla="*/ 659718 w 982330"/>
                <a:gd name="connsiteY176" fmla="*/ 266681 h 951163"/>
                <a:gd name="connsiteX177" fmla="*/ 663590 w 982330"/>
                <a:gd name="connsiteY177" fmla="*/ 268309 h 951163"/>
                <a:gd name="connsiteX178" fmla="*/ 665692 w 982330"/>
                <a:gd name="connsiteY178" fmla="*/ 266681 h 951163"/>
                <a:gd name="connsiteX179" fmla="*/ 668015 w 982330"/>
                <a:gd name="connsiteY179" fmla="*/ 267140 h 951163"/>
                <a:gd name="connsiteX180" fmla="*/ 670117 w 982330"/>
                <a:gd name="connsiteY180" fmla="*/ 269115 h 951163"/>
                <a:gd name="connsiteX181" fmla="*/ 671160 w 982330"/>
                <a:gd name="connsiteY181" fmla="*/ 271802 h 951163"/>
                <a:gd name="connsiteX182" fmla="*/ 671508 w 982330"/>
                <a:gd name="connsiteY182" fmla="*/ 273793 h 951163"/>
                <a:gd name="connsiteX183" fmla="*/ 671966 w 982330"/>
                <a:gd name="connsiteY183" fmla="*/ 274488 h 951163"/>
                <a:gd name="connsiteX184" fmla="*/ 673009 w 982330"/>
                <a:gd name="connsiteY184" fmla="*/ 274141 h 951163"/>
                <a:gd name="connsiteX185" fmla="*/ 673483 w 982330"/>
                <a:gd name="connsiteY185" fmla="*/ 273793 h 951163"/>
                <a:gd name="connsiteX186" fmla="*/ 675016 w 982330"/>
                <a:gd name="connsiteY186" fmla="*/ 272149 h 951163"/>
                <a:gd name="connsiteX187" fmla="*/ 675838 w 982330"/>
                <a:gd name="connsiteY187" fmla="*/ 271691 h 951163"/>
                <a:gd name="connsiteX188" fmla="*/ 679441 w 982330"/>
                <a:gd name="connsiteY188" fmla="*/ 274267 h 951163"/>
                <a:gd name="connsiteX189" fmla="*/ 679679 w 982330"/>
                <a:gd name="connsiteY189" fmla="*/ 270996 h 951163"/>
                <a:gd name="connsiteX190" fmla="*/ 680137 w 982330"/>
                <a:gd name="connsiteY190" fmla="*/ 269826 h 951163"/>
                <a:gd name="connsiteX191" fmla="*/ 686537 w 982330"/>
                <a:gd name="connsiteY191" fmla="*/ 269716 h 951163"/>
                <a:gd name="connsiteX192" fmla="*/ 689698 w 982330"/>
                <a:gd name="connsiteY192" fmla="*/ 271233 h 951163"/>
                <a:gd name="connsiteX193" fmla="*/ 691563 w 982330"/>
                <a:gd name="connsiteY193" fmla="*/ 271581 h 951163"/>
                <a:gd name="connsiteX194" fmla="*/ 691563 w 982330"/>
                <a:gd name="connsiteY194" fmla="*/ 271233 h 951163"/>
                <a:gd name="connsiteX195" fmla="*/ 692259 w 982330"/>
                <a:gd name="connsiteY195" fmla="*/ 270411 h 951163"/>
                <a:gd name="connsiteX196" fmla="*/ 693081 w 982330"/>
                <a:gd name="connsiteY196" fmla="*/ 269589 h 951163"/>
                <a:gd name="connsiteX197" fmla="*/ 693902 w 982330"/>
                <a:gd name="connsiteY197" fmla="*/ 269115 h 951163"/>
                <a:gd name="connsiteX198" fmla="*/ 695530 w 982330"/>
                <a:gd name="connsiteY198" fmla="*/ 269241 h 951163"/>
                <a:gd name="connsiteX199" fmla="*/ 697980 w 982330"/>
                <a:gd name="connsiteY199" fmla="*/ 270285 h 951163"/>
                <a:gd name="connsiteX200" fmla="*/ 699260 w 982330"/>
                <a:gd name="connsiteY200" fmla="*/ 270411 h 951163"/>
                <a:gd name="connsiteX201" fmla="*/ 706498 w 982330"/>
                <a:gd name="connsiteY201" fmla="*/ 269115 h 951163"/>
                <a:gd name="connsiteX202" fmla="*/ 729826 w 982330"/>
                <a:gd name="connsiteY202" fmla="*/ 270285 h 951163"/>
                <a:gd name="connsiteX203" fmla="*/ 730758 w 982330"/>
                <a:gd name="connsiteY203" fmla="*/ 270648 h 951163"/>
                <a:gd name="connsiteX204" fmla="*/ 732038 w 982330"/>
                <a:gd name="connsiteY204" fmla="*/ 270759 h 951163"/>
                <a:gd name="connsiteX205" fmla="*/ 732971 w 982330"/>
                <a:gd name="connsiteY205" fmla="*/ 270063 h 951163"/>
                <a:gd name="connsiteX206" fmla="*/ 733903 w 982330"/>
                <a:gd name="connsiteY206" fmla="*/ 269115 h 951163"/>
                <a:gd name="connsiteX207" fmla="*/ 735183 w 982330"/>
                <a:gd name="connsiteY207" fmla="*/ 268530 h 951163"/>
                <a:gd name="connsiteX208" fmla="*/ 741141 w 982330"/>
                <a:gd name="connsiteY208" fmla="*/ 266792 h 951163"/>
                <a:gd name="connsiteX209" fmla="*/ 742896 w 982330"/>
                <a:gd name="connsiteY209" fmla="*/ 267377 h 951163"/>
                <a:gd name="connsiteX210" fmla="*/ 742785 w 982330"/>
                <a:gd name="connsiteY210" fmla="*/ 265638 h 951163"/>
                <a:gd name="connsiteX211" fmla="*/ 742896 w 982330"/>
                <a:gd name="connsiteY211" fmla="*/ 264121 h 951163"/>
                <a:gd name="connsiteX212" fmla="*/ 743591 w 982330"/>
                <a:gd name="connsiteY212" fmla="*/ 260976 h 951163"/>
                <a:gd name="connsiteX213" fmla="*/ 741489 w 982330"/>
                <a:gd name="connsiteY213" fmla="*/ 260739 h 951163"/>
                <a:gd name="connsiteX214" fmla="*/ 739861 w 982330"/>
                <a:gd name="connsiteY214" fmla="*/ 259822 h 951163"/>
                <a:gd name="connsiteX215" fmla="*/ 738328 w 982330"/>
                <a:gd name="connsiteY215" fmla="*/ 258653 h 951163"/>
                <a:gd name="connsiteX216" fmla="*/ 736700 w 982330"/>
                <a:gd name="connsiteY216" fmla="*/ 257831 h 951163"/>
                <a:gd name="connsiteX217" fmla="*/ 734377 w 982330"/>
                <a:gd name="connsiteY217" fmla="*/ 257594 h 951163"/>
                <a:gd name="connsiteX218" fmla="*/ 732512 w 982330"/>
                <a:gd name="connsiteY218" fmla="*/ 257594 h 951163"/>
                <a:gd name="connsiteX219" fmla="*/ 730758 w 982330"/>
                <a:gd name="connsiteY219" fmla="*/ 257357 h 951163"/>
                <a:gd name="connsiteX220" fmla="*/ 728656 w 982330"/>
                <a:gd name="connsiteY220" fmla="*/ 255839 h 951163"/>
                <a:gd name="connsiteX221" fmla="*/ 723867 w 982330"/>
                <a:gd name="connsiteY221" fmla="*/ 251414 h 951163"/>
                <a:gd name="connsiteX222" fmla="*/ 723045 w 982330"/>
                <a:gd name="connsiteY222" fmla="*/ 250245 h 951163"/>
                <a:gd name="connsiteX223" fmla="*/ 722808 w 982330"/>
                <a:gd name="connsiteY223" fmla="*/ 248032 h 951163"/>
                <a:gd name="connsiteX224" fmla="*/ 723393 w 982330"/>
                <a:gd name="connsiteY224" fmla="*/ 246278 h 951163"/>
                <a:gd name="connsiteX225" fmla="*/ 724326 w 982330"/>
                <a:gd name="connsiteY225" fmla="*/ 244650 h 951163"/>
                <a:gd name="connsiteX226" fmla="*/ 725148 w 982330"/>
                <a:gd name="connsiteY226" fmla="*/ 242659 h 951163"/>
                <a:gd name="connsiteX227" fmla="*/ 723520 w 982330"/>
                <a:gd name="connsiteY227" fmla="*/ 242896 h 951163"/>
                <a:gd name="connsiteX228" fmla="*/ 722129 w 982330"/>
                <a:gd name="connsiteY228" fmla="*/ 242548 h 951163"/>
                <a:gd name="connsiteX229" fmla="*/ 719458 w 982330"/>
                <a:gd name="connsiteY229" fmla="*/ 241505 h 951163"/>
                <a:gd name="connsiteX230" fmla="*/ 718636 w 982330"/>
                <a:gd name="connsiteY230" fmla="*/ 241505 h 951163"/>
                <a:gd name="connsiteX231" fmla="*/ 717119 w 982330"/>
                <a:gd name="connsiteY231" fmla="*/ 241964 h 951163"/>
                <a:gd name="connsiteX232" fmla="*/ 716297 w 982330"/>
                <a:gd name="connsiteY232" fmla="*/ 241964 h 951163"/>
                <a:gd name="connsiteX233" fmla="*/ 715712 w 982330"/>
                <a:gd name="connsiteY233" fmla="*/ 241379 h 951163"/>
                <a:gd name="connsiteX234" fmla="*/ 714321 w 982330"/>
                <a:gd name="connsiteY234" fmla="*/ 239055 h 951163"/>
                <a:gd name="connsiteX235" fmla="*/ 712204 w 982330"/>
                <a:gd name="connsiteY235" fmla="*/ 238708 h 951163"/>
                <a:gd name="connsiteX236" fmla="*/ 708711 w 982330"/>
                <a:gd name="connsiteY236" fmla="*/ 238708 h 951163"/>
                <a:gd name="connsiteX237" fmla="*/ 705677 w 982330"/>
                <a:gd name="connsiteY237" fmla="*/ 239292 h 951163"/>
                <a:gd name="connsiteX238" fmla="*/ 704507 w 982330"/>
                <a:gd name="connsiteY238" fmla="*/ 240920 h 951163"/>
                <a:gd name="connsiteX239" fmla="*/ 703338 w 982330"/>
                <a:gd name="connsiteY239" fmla="*/ 242090 h 951163"/>
                <a:gd name="connsiteX240" fmla="*/ 700429 w 982330"/>
                <a:gd name="connsiteY240" fmla="*/ 239877 h 951163"/>
                <a:gd name="connsiteX241" fmla="*/ 697838 w 982330"/>
                <a:gd name="connsiteY241" fmla="*/ 236969 h 951163"/>
                <a:gd name="connsiteX242" fmla="*/ 697727 w 982330"/>
                <a:gd name="connsiteY242" fmla="*/ 235231 h 951163"/>
                <a:gd name="connsiteX243" fmla="*/ 700193 w 982330"/>
                <a:gd name="connsiteY243" fmla="*/ 234061 h 951163"/>
                <a:gd name="connsiteX244" fmla="*/ 703338 w 982330"/>
                <a:gd name="connsiteY244" fmla="*/ 230331 h 951163"/>
                <a:gd name="connsiteX245" fmla="*/ 706024 w 982330"/>
                <a:gd name="connsiteY245" fmla="*/ 229731 h 951163"/>
                <a:gd name="connsiteX246" fmla="*/ 704396 w 982330"/>
                <a:gd name="connsiteY246" fmla="*/ 227281 h 951163"/>
                <a:gd name="connsiteX247" fmla="*/ 701014 w 982330"/>
                <a:gd name="connsiteY247" fmla="*/ 223678 h 951163"/>
                <a:gd name="connsiteX248" fmla="*/ 699939 w 982330"/>
                <a:gd name="connsiteY248" fmla="*/ 220770 h 951163"/>
                <a:gd name="connsiteX249" fmla="*/ 698549 w 982330"/>
                <a:gd name="connsiteY249" fmla="*/ 215049 h 951163"/>
                <a:gd name="connsiteX250" fmla="*/ 697616 w 982330"/>
                <a:gd name="connsiteY250" fmla="*/ 212378 h 951163"/>
                <a:gd name="connsiteX251" fmla="*/ 696684 w 982330"/>
                <a:gd name="connsiteY251" fmla="*/ 211208 h 951163"/>
                <a:gd name="connsiteX252" fmla="*/ 692021 w 982330"/>
                <a:gd name="connsiteY252" fmla="*/ 204207 h 951163"/>
                <a:gd name="connsiteX253" fmla="*/ 690157 w 982330"/>
                <a:gd name="connsiteY253" fmla="*/ 200351 h 951163"/>
                <a:gd name="connsiteX254" fmla="*/ 685004 w 982330"/>
                <a:gd name="connsiteY254" fmla="*/ 195562 h 951163"/>
                <a:gd name="connsiteX255" fmla="*/ 682902 w 982330"/>
                <a:gd name="connsiteY255" fmla="*/ 194171 h 951163"/>
                <a:gd name="connsiteX256" fmla="*/ 680105 w 982330"/>
                <a:gd name="connsiteY256" fmla="*/ 193476 h 951163"/>
                <a:gd name="connsiteX257" fmla="*/ 677434 w 982330"/>
                <a:gd name="connsiteY257" fmla="*/ 193587 h 951163"/>
                <a:gd name="connsiteX258" fmla="*/ 674985 w 982330"/>
                <a:gd name="connsiteY258" fmla="*/ 194408 h 951163"/>
                <a:gd name="connsiteX259" fmla="*/ 673215 w 982330"/>
                <a:gd name="connsiteY259" fmla="*/ 196162 h 951163"/>
                <a:gd name="connsiteX260" fmla="*/ 669833 w 982330"/>
                <a:gd name="connsiteY260" fmla="*/ 202563 h 951163"/>
                <a:gd name="connsiteX261" fmla="*/ 666924 w 982330"/>
                <a:gd name="connsiteY261" fmla="*/ 205598 h 951163"/>
                <a:gd name="connsiteX262" fmla="*/ 662847 w 982330"/>
                <a:gd name="connsiteY262" fmla="*/ 208743 h 951163"/>
                <a:gd name="connsiteX263" fmla="*/ 658406 w 982330"/>
                <a:gd name="connsiteY263" fmla="*/ 210386 h 951163"/>
                <a:gd name="connsiteX264" fmla="*/ 654439 w 982330"/>
                <a:gd name="connsiteY264" fmla="*/ 208743 h 951163"/>
                <a:gd name="connsiteX265" fmla="*/ 655024 w 982330"/>
                <a:gd name="connsiteY265" fmla="*/ 205598 h 951163"/>
                <a:gd name="connsiteX266" fmla="*/ 651768 w 982330"/>
                <a:gd name="connsiteY266" fmla="*/ 201979 h 951163"/>
                <a:gd name="connsiteX267" fmla="*/ 647090 w 982330"/>
                <a:gd name="connsiteY267" fmla="*/ 200003 h 951163"/>
                <a:gd name="connsiteX268" fmla="*/ 643597 w 982330"/>
                <a:gd name="connsiteY268" fmla="*/ 201394 h 951163"/>
                <a:gd name="connsiteX269" fmla="*/ 641037 w 982330"/>
                <a:gd name="connsiteY269" fmla="*/ 204428 h 951163"/>
                <a:gd name="connsiteX270" fmla="*/ 637434 w 982330"/>
                <a:gd name="connsiteY270" fmla="*/ 206641 h 951163"/>
                <a:gd name="connsiteX271" fmla="*/ 633451 w 982330"/>
                <a:gd name="connsiteY271" fmla="*/ 208269 h 951163"/>
                <a:gd name="connsiteX272" fmla="*/ 629848 w 982330"/>
                <a:gd name="connsiteY272" fmla="*/ 209217 h 951163"/>
                <a:gd name="connsiteX273" fmla="*/ 627983 w 982330"/>
                <a:gd name="connsiteY273" fmla="*/ 209106 h 951163"/>
                <a:gd name="connsiteX274" fmla="*/ 622862 w 982330"/>
                <a:gd name="connsiteY274" fmla="*/ 206878 h 951163"/>
                <a:gd name="connsiteX275" fmla="*/ 618532 w 982330"/>
                <a:gd name="connsiteY275" fmla="*/ 206530 h 951163"/>
                <a:gd name="connsiteX276" fmla="*/ 617710 w 982330"/>
                <a:gd name="connsiteY276" fmla="*/ 206182 h 951163"/>
                <a:gd name="connsiteX277" fmla="*/ 615845 w 982330"/>
                <a:gd name="connsiteY277" fmla="*/ 204318 h 951163"/>
                <a:gd name="connsiteX278" fmla="*/ 614675 w 982330"/>
                <a:gd name="connsiteY278" fmla="*/ 203843 h 951163"/>
                <a:gd name="connsiteX279" fmla="*/ 613158 w 982330"/>
                <a:gd name="connsiteY279" fmla="*/ 204207 h 951163"/>
                <a:gd name="connsiteX280" fmla="*/ 609776 w 982330"/>
                <a:gd name="connsiteY280" fmla="*/ 206419 h 951163"/>
                <a:gd name="connsiteX281" fmla="*/ 608006 w 982330"/>
                <a:gd name="connsiteY281" fmla="*/ 206878 h 951163"/>
                <a:gd name="connsiteX282" fmla="*/ 605794 w 982330"/>
                <a:gd name="connsiteY282" fmla="*/ 206530 h 951163"/>
                <a:gd name="connsiteX283" fmla="*/ 604166 w 982330"/>
                <a:gd name="connsiteY283" fmla="*/ 205361 h 951163"/>
                <a:gd name="connsiteX284" fmla="*/ 602886 w 982330"/>
                <a:gd name="connsiteY284" fmla="*/ 203607 h 951163"/>
                <a:gd name="connsiteX285" fmla="*/ 601843 w 982330"/>
                <a:gd name="connsiteY285" fmla="*/ 201504 h 951163"/>
                <a:gd name="connsiteX286" fmla="*/ 604403 w 982330"/>
                <a:gd name="connsiteY286" fmla="*/ 197664 h 951163"/>
                <a:gd name="connsiteX287" fmla="*/ 605225 w 982330"/>
                <a:gd name="connsiteY287" fmla="*/ 194867 h 951163"/>
                <a:gd name="connsiteX288" fmla="*/ 603012 w 982330"/>
                <a:gd name="connsiteY288" fmla="*/ 190078 h 951163"/>
                <a:gd name="connsiteX289" fmla="*/ 602664 w 982330"/>
                <a:gd name="connsiteY289" fmla="*/ 172235 h 951163"/>
                <a:gd name="connsiteX290" fmla="*/ 602901 w 982330"/>
                <a:gd name="connsiteY290" fmla="*/ 170007 h 951163"/>
                <a:gd name="connsiteX291" fmla="*/ 604292 w 982330"/>
                <a:gd name="connsiteY291" fmla="*/ 167905 h 951163"/>
                <a:gd name="connsiteX292" fmla="*/ 606031 w 982330"/>
                <a:gd name="connsiteY292" fmla="*/ 166372 h 951163"/>
                <a:gd name="connsiteX293" fmla="*/ 607548 w 982330"/>
                <a:gd name="connsiteY293" fmla="*/ 164744 h 951163"/>
                <a:gd name="connsiteX294" fmla="*/ 608133 w 982330"/>
                <a:gd name="connsiteY294" fmla="*/ 162073 h 951163"/>
                <a:gd name="connsiteX295" fmla="*/ 605572 w 982330"/>
                <a:gd name="connsiteY295" fmla="*/ 162768 h 951163"/>
                <a:gd name="connsiteX296" fmla="*/ 601147 w 982330"/>
                <a:gd name="connsiteY296" fmla="*/ 164744 h 951163"/>
                <a:gd name="connsiteX297" fmla="*/ 598824 w 982330"/>
                <a:gd name="connsiteY297" fmla="*/ 165455 h 951163"/>
                <a:gd name="connsiteX298" fmla="*/ 589247 w 982330"/>
                <a:gd name="connsiteY298" fmla="*/ 165566 h 951163"/>
                <a:gd name="connsiteX299" fmla="*/ 580728 w 982330"/>
                <a:gd name="connsiteY299" fmla="*/ 167430 h 951163"/>
                <a:gd name="connsiteX300" fmla="*/ 570834 w 982330"/>
                <a:gd name="connsiteY300" fmla="*/ 171871 h 951163"/>
                <a:gd name="connsiteX301" fmla="*/ 551696 w 982330"/>
                <a:gd name="connsiteY301" fmla="*/ 184357 h 951163"/>
                <a:gd name="connsiteX302" fmla="*/ 546685 w 982330"/>
                <a:gd name="connsiteY302" fmla="*/ 185874 h 951163"/>
                <a:gd name="connsiteX303" fmla="*/ 508313 w 982330"/>
                <a:gd name="connsiteY303" fmla="*/ 187044 h 951163"/>
                <a:gd name="connsiteX304" fmla="*/ 504931 w 982330"/>
                <a:gd name="connsiteY304" fmla="*/ 188213 h 951163"/>
                <a:gd name="connsiteX305" fmla="*/ 503982 w 982330"/>
                <a:gd name="connsiteY305" fmla="*/ 187281 h 951163"/>
                <a:gd name="connsiteX306" fmla="*/ 501185 w 982330"/>
                <a:gd name="connsiteY306" fmla="*/ 189493 h 951163"/>
                <a:gd name="connsiteX307" fmla="*/ 483231 w 982330"/>
                <a:gd name="connsiteY307" fmla="*/ 195325 h 951163"/>
                <a:gd name="connsiteX308" fmla="*/ 480086 w 982330"/>
                <a:gd name="connsiteY308" fmla="*/ 195214 h 951163"/>
                <a:gd name="connsiteX309" fmla="*/ 476799 w 982330"/>
                <a:gd name="connsiteY309" fmla="*/ 193808 h 951163"/>
                <a:gd name="connsiteX310" fmla="*/ 462686 w 982330"/>
                <a:gd name="connsiteY310" fmla="*/ 206056 h 951163"/>
                <a:gd name="connsiteX311" fmla="*/ 450674 w 982330"/>
                <a:gd name="connsiteY311" fmla="*/ 213057 h 951163"/>
                <a:gd name="connsiteX312" fmla="*/ 446597 w 982330"/>
                <a:gd name="connsiteY312" fmla="*/ 217151 h 951163"/>
                <a:gd name="connsiteX313" fmla="*/ 442646 w 982330"/>
                <a:gd name="connsiteY313" fmla="*/ 218194 h 951163"/>
                <a:gd name="connsiteX314" fmla="*/ 441018 w 982330"/>
                <a:gd name="connsiteY314" fmla="*/ 219126 h 951163"/>
                <a:gd name="connsiteX315" fmla="*/ 436451 w 982330"/>
                <a:gd name="connsiteY315" fmla="*/ 223789 h 951163"/>
                <a:gd name="connsiteX316" fmla="*/ 435170 w 982330"/>
                <a:gd name="connsiteY316" fmla="*/ 225527 h 951163"/>
                <a:gd name="connsiteX317" fmla="*/ 430746 w 982330"/>
                <a:gd name="connsiteY317" fmla="*/ 233824 h 951163"/>
                <a:gd name="connsiteX318" fmla="*/ 427600 w 982330"/>
                <a:gd name="connsiteY318" fmla="*/ 237428 h 951163"/>
                <a:gd name="connsiteX319" fmla="*/ 423965 w 982330"/>
                <a:gd name="connsiteY319" fmla="*/ 238818 h 951163"/>
                <a:gd name="connsiteX320" fmla="*/ 424076 w 982330"/>
                <a:gd name="connsiteY320" fmla="*/ 238123 h 951163"/>
                <a:gd name="connsiteX321" fmla="*/ 424187 w 982330"/>
                <a:gd name="connsiteY321" fmla="*/ 236495 h 951163"/>
                <a:gd name="connsiteX322" fmla="*/ 424297 w 982330"/>
                <a:gd name="connsiteY322" fmla="*/ 235800 h 951163"/>
                <a:gd name="connsiteX323" fmla="*/ 421152 w 982330"/>
                <a:gd name="connsiteY323" fmla="*/ 236147 h 951163"/>
                <a:gd name="connsiteX324" fmla="*/ 418702 w 982330"/>
                <a:gd name="connsiteY324" fmla="*/ 235910 h 951163"/>
                <a:gd name="connsiteX325" fmla="*/ 416490 w 982330"/>
                <a:gd name="connsiteY325" fmla="*/ 234852 h 951163"/>
                <a:gd name="connsiteX326" fmla="*/ 414167 w 982330"/>
                <a:gd name="connsiteY326" fmla="*/ 232291 h 951163"/>
                <a:gd name="connsiteX327" fmla="*/ 411464 w 982330"/>
                <a:gd name="connsiteY327" fmla="*/ 230663 h 951163"/>
                <a:gd name="connsiteX328" fmla="*/ 409252 w 982330"/>
                <a:gd name="connsiteY328" fmla="*/ 231833 h 951163"/>
                <a:gd name="connsiteX329" fmla="*/ 406343 w 982330"/>
                <a:gd name="connsiteY329" fmla="*/ 235926 h 951163"/>
                <a:gd name="connsiteX330" fmla="*/ 404242 w 982330"/>
                <a:gd name="connsiteY330" fmla="*/ 237443 h 951163"/>
                <a:gd name="connsiteX331" fmla="*/ 401334 w 982330"/>
                <a:gd name="connsiteY331" fmla="*/ 238486 h 951163"/>
                <a:gd name="connsiteX332" fmla="*/ 398520 w 982330"/>
                <a:gd name="connsiteY332" fmla="*/ 238486 h 951163"/>
                <a:gd name="connsiteX333" fmla="*/ 397130 w 982330"/>
                <a:gd name="connsiteY333" fmla="*/ 236385 h 951163"/>
                <a:gd name="connsiteX334" fmla="*/ 396435 w 982330"/>
                <a:gd name="connsiteY334" fmla="*/ 235215 h 951163"/>
                <a:gd name="connsiteX335" fmla="*/ 395154 w 982330"/>
                <a:gd name="connsiteY335" fmla="*/ 235104 h 951163"/>
                <a:gd name="connsiteX336" fmla="*/ 393763 w 982330"/>
                <a:gd name="connsiteY336" fmla="*/ 235341 h 951163"/>
                <a:gd name="connsiteX337" fmla="*/ 392594 w 982330"/>
                <a:gd name="connsiteY337" fmla="*/ 234867 h 951163"/>
                <a:gd name="connsiteX338" fmla="*/ 388643 w 982330"/>
                <a:gd name="connsiteY338" fmla="*/ 230679 h 951163"/>
                <a:gd name="connsiteX339" fmla="*/ 387947 w 982330"/>
                <a:gd name="connsiteY339" fmla="*/ 229273 h 951163"/>
                <a:gd name="connsiteX340" fmla="*/ 387711 w 982330"/>
                <a:gd name="connsiteY340" fmla="*/ 228340 h 951163"/>
                <a:gd name="connsiteX341" fmla="*/ 387236 w 982330"/>
                <a:gd name="connsiteY341" fmla="*/ 227645 h 951163"/>
                <a:gd name="connsiteX342" fmla="*/ 385814 w 982330"/>
                <a:gd name="connsiteY342" fmla="*/ 226712 h 951163"/>
                <a:gd name="connsiteX343" fmla="*/ 384297 w 982330"/>
                <a:gd name="connsiteY343" fmla="*/ 226254 h 951163"/>
                <a:gd name="connsiteX344" fmla="*/ 382669 w 982330"/>
                <a:gd name="connsiteY344" fmla="*/ 226143 h 951163"/>
                <a:gd name="connsiteX345" fmla="*/ 381278 w 982330"/>
                <a:gd name="connsiteY345" fmla="*/ 226728 h 951163"/>
                <a:gd name="connsiteX346" fmla="*/ 380109 w 982330"/>
                <a:gd name="connsiteY346" fmla="*/ 228008 h 951163"/>
                <a:gd name="connsiteX347" fmla="*/ 379176 w 982330"/>
                <a:gd name="connsiteY347" fmla="*/ 228830 h 951163"/>
                <a:gd name="connsiteX348" fmla="*/ 377785 w 982330"/>
                <a:gd name="connsiteY348" fmla="*/ 229067 h 951163"/>
                <a:gd name="connsiteX349" fmla="*/ 374751 w 982330"/>
                <a:gd name="connsiteY349" fmla="*/ 229178 h 951163"/>
                <a:gd name="connsiteX350" fmla="*/ 374293 w 982330"/>
                <a:gd name="connsiteY350" fmla="*/ 229873 h 951163"/>
                <a:gd name="connsiteX351" fmla="*/ 372633 w 982330"/>
                <a:gd name="connsiteY351" fmla="*/ 232670 h 951163"/>
                <a:gd name="connsiteX352" fmla="*/ 371811 w 982330"/>
                <a:gd name="connsiteY352" fmla="*/ 233729 h 951163"/>
                <a:gd name="connsiteX353" fmla="*/ 369140 w 982330"/>
                <a:gd name="connsiteY353" fmla="*/ 234188 h 951163"/>
                <a:gd name="connsiteX354" fmla="*/ 363783 w 982330"/>
                <a:gd name="connsiteY354" fmla="*/ 233840 h 951163"/>
                <a:gd name="connsiteX355" fmla="*/ 359105 w 982330"/>
                <a:gd name="connsiteY355" fmla="*/ 236637 h 951163"/>
                <a:gd name="connsiteX356" fmla="*/ 345228 w 982330"/>
                <a:gd name="connsiteY356" fmla="*/ 236052 h 951163"/>
                <a:gd name="connsiteX357" fmla="*/ 342194 w 982330"/>
                <a:gd name="connsiteY357" fmla="*/ 235009 h 951163"/>
                <a:gd name="connsiteX358" fmla="*/ 340219 w 982330"/>
                <a:gd name="connsiteY358" fmla="*/ 232086 h 951163"/>
                <a:gd name="connsiteX359" fmla="*/ 338828 w 982330"/>
                <a:gd name="connsiteY359" fmla="*/ 224626 h 951163"/>
                <a:gd name="connsiteX360" fmla="*/ 338243 w 982330"/>
                <a:gd name="connsiteY360" fmla="*/ 223583 h 951163"/>
                <a:gd name="connsiteX361" fmla="*/ 337074 w 982330"/>
                <a:gd name="connsiteY361" fmla="*/ 223125 h 951163"/>
                <a:gd name="connsiteX362" fmla="*/ 330878 w 982330"/>
                <a:gd name="connsiteY362" fmla="*/ 221260 h 951163"/>
                <a:gd name="connsiteX363" fmla="*/ 329598 w 982330"/>
                <a:gd name="connsiteY363" fmla="*/ 219964 h 951163"/>
                <a:gd name="connsiteX364" fmla="*/ 329487 w 982330"/>
                <a:gd name="connsiteY364" fmla="*/ 217751 h 951163"/>
                <a:gd name="connsiteX365" fmla="*/ 327385 w 982330"/>
                <a:gd name="connsiteY365" fmla="*/ 216582 h 951163"/>
                <a:gd name="connsiteX366" fmla="*/ 324825 w 982330"/>
                <a:gd name="connsiteY366" fmla="*/ 214717 h 951163"/>
                <a:gd name="connsiteX367" fmla="*/ 322723 w 982330"/>
                <a:gd name="connsiteY367" fmla="*/ 212267 h 951163"/>
                <a:gd name="connsiteX368" fmla="*/ 321680 w 982330"/>
                <a:gd name="connsiteY368" fmla="*/ 209818 h 951163"/>
                <a:gd name="connsiteX369" fmla="*/ 320368 w 982330"/>
                <a:gd name="connsiteY369" fmla="*/ 208521 h 951163"/>
                <a:gd name="connsiteX370" fmla="*/ 314663 w 982330"/>
                <a:gd name="connsiteY370" fmla="*/ 203859 h 951163"/>
                <a:gd name="connsiteX371" fmla="*/ 312925 w 982330"/>
                <a:gd name="connsiteY371" fmla="*/ 201994 h 951163"/>
                <a:gd name="connsiteX372" fmla="*/ 310364 w 982330"/>
                <a:gd name="connsiteY372" fmla="*/ 195689 h 951163"/>
                <a:gd name="connsiteX373" fmla="*/ 308389 w 982330"/>
                <a:gd name="connsiteY373" fmla="*/ 193017 h 951163"/>
                <a:gd name="connsiteX374" fmla="*/ 306160 w 982330"/>
                <a:gd name="connsiteY374" fmla="*/ 193950 h 951163"/>
                <a:gd name="connsiteX375" fmla="*/ 304991 w 982330"/>
                <a:gd name="connsiteY375" fmla="*/ 194661 h 951163"/>
                <a:gd name="connsiteX376" fmla="*/ 304058 w 982330"/>
                <a:gd name="connsiteY376" fmla="*/ 193365 h 951163"/>
                <a:gd name="connsiteX377" fmla="*/ 302668 w 982330"/>
                <a:gd name="connsiteY377" fmla="*/ 190205 h 951163"/>
                <a:gd name="connsiteX378" fmla="*/ 301846 w 982330"/>
                <a:gd name="connsiteY378" fmla="*/ 190094 h 951163"/>
                <a:gd name="connsiteX379" fmla="*/ 299175 w 982330"/>
                <a:gd name="connsiteY379" fmla="*/ 191263 h 951163"/>
                <a:gd name="connsiteX380" fmla="*/ 297895 w 982330"/>
                <a:gd name="connsiteY380" fmla="*/ 191153 h 951163"/>
                <a:gd name="connsiteX381" fmla="*/ 296614 w 982330"/>
                <a:gd name="connsiteY381" fmla="*/ 190331 h 951163"/>
                <a:gd name="connsiteX382" fmla="*/ 295192 w 982330"/>
                <a:gd name="connsiteY382" fmla="*/ 187660 h 951163"/>
                <a:gd name="connsiteX383" fmla="*/ 294149 w 982330"/>
                <a:gd name="connsiteY383" fmla="*/ 186490 h 951163"/>
                <a:gd name="connsiteX384" fmla="*/ 293106 w 982330"/>
                <a:gd name="connsiteY384" fmla="*/ 186253 h 951163"/>
                <a:gd name="connsiteX385" fmla="*/ 291826 w 982330"/>
                <a:gd name="connsiteY385" fmla="*/ 186490 h 951163"/>
                <a:gd name="connsiteX386" fmla="*/ 290783 w 982330"/>
                <a:gd name="connsiteY386" fmla="*/ 186490 h 951163"/>
                <a:gd name="connsiteX387" fmla="*/ 290198 w 982330"/>
                <a:gd name="connsiteY387" fmla="*/ 185321 h 951163"/>
                <a:gd name="connsiteX388" fmla="*/ 288570 w 982330"/>
                <a:gd name="connsiteY388" fmla="*/ 184151 h 951163"/>
                <a:gd name="connsiteX389" fmla="*/ 276322 w 982330"/>
                <a:gd name="connsiteY389" fmla="*/ 182508 h 951163"/>
                <a:gd name="connsiteX390" fmla="*/ 258131 w 982330"/>
                <a:gd name="connsiteY390" fmla="*/ 182966 h 951163"/>
                <a:gd name="connsiteX391" fmla="*/ 252047 w 982330"/>
                <a:gd name="connsiteY391" fmla="*/ 184136 h 951163"/>
                <a:gd name="connsiteX392" fmla="*/ 243433 w 982330"/>
                <a:gd name="connsiteY392" fmla="*/ 187518 h 951163"/>
                <a:gd name="connsiteX393" fmla="*/ 241774 w 982330"/>
                <a:gd name="connsiteY393" fmla="*/ 189620 h 951163"/>
                <a:gd name="connsiteX394" fmla="*/ 241078 w 982330"/>
                <a:gd name="connsiteY394" fmla="*/ 192780 h 951163"/>
                <a:gd name="connsiteX395" fmla="*/ 238976 w 982330"/>
                <a:gd name="connsiteY395" fmla="*/ 196289 h 951163"/>
                <a:gd name="connsiteX396" fmla="*/ 236179 w 982330"/>
                <a:gd name="connsiteY396" fmla="*/ 199086 h 951163"/>
                <a:gd name="connsiteX397" fmla="*/ 233619 w 982330"/>
                <a:gd name="connsiteY397" fmla="*/ 200256 h 951163"/>
                <a:gd name="connsiteX398" fmla="*/ 233619 w 982330"/>
                <a:gd name="connsiteY398" fmla="*/ 199323 h 951163"/>
                <a:gd name="connsiteX399" fmla="*/ 235484 w 982330"/>
                <a:gd name="connsiteY399" fmla="*/ 196052 h 951163"/>
                <a:gd name="connsiteX400" fmla="*/ 237001 w 982330"/>
                <a:gd name="connsiteY400" fmla="*/ 191738 h 951163"/>
                <a:gd name="connsiteX401" fmla="*/ 238866 w 982330"/>
                <a:gd name="connsiteY401" fmla="*/ 187881 h 951163"/>
                <a:gd name="connsiteX402" fmla="*/ 244824 w 982330"/>
                <a:gd name="connsiteY402" fmla="*/ 184151 h 951163"/>
                <a:gd name="connsiteX403" fmla="*/ 247732 w 982330"/>
                <a:gd name="connsiteY403" fmla="*/ 180769 h 951163"/>
                <a:gd name="connsiteX404" fmla="*/ 248554 w 982330"/>
                <a:gd name="connsiteY404" fmla="*/ 178098 h 951163"/>
                <a:gd name="connsiteX405" fmla="*/ 245298 w 982330"/>
                <a:gd name="connsiteY405" fmla="*/ 178209 h 951163"/>
                <a:gd name="connsiteX406" fmla="*/ 243670 w 982330"/>
                <a:gd name="connsiteY406" fmla="*/ 179142 h 951163"/>
                <a:gd name="connsiteX407" fmla="*/ 238866 w 982330"/>
                <a:gd name="connsiteY407" fmla="*/ 183093 h 951163"/>
                <a:gd name="connsiteX408" fmla="*/ 234441 w 982330"/>
                <a:gd name="connsiteY408" fmla="*/ 188229 h 951163"/>
                <a:gd name="connsiteX409" fmla="*/ 231058 w 982330"/>
                <a:gd name="connsiteY409" fmla="*/ 189983 h 951163"/>
                <a:gd name="connsiteX410" fmla="*/ 228119 w 982330"/>
                <a:gd name="connsiteY410" fmla="*/ 193839 h 951163"/>
                <a:gd name="connsiteX411" fmla="*/ 226491 w 982330"/>
                <a:gd name="connsiteY411" fmla="*/ 194788 h 951163"/>
                <a:gd name="connsiteX412" fmla="*/ 222761 w 982330"/>
                <a:gd name="connsiteY412" fmla="*/ 195704 h 951163"/>
                <a:gd name="connsiteX413" fmla="*/ 221592 w 982330"/>
                <a:gd name="connsiteY413" fmla="*/ 196763 h 951163"/>
                <a:gd name="connsiteX414" fmla="*/ 223330 w 982330"/>
                <a:gd name="connsiteY414" fmla="*/ 198391 h 951163"/>
                <a:gd name="connsiteX415" fmla="*/ 218099 w 982330"/>
                <a:gd name="connsiteY415" fmla="*/ 207020 h 951163"/>
                <a:gd name="connsiteX416" fmla="*/ 214701 w 982330"/>
                <a:gd name="connsiteY416" fmla="*/ 211461 h 951163"/>
                <a:gd name="connsiteX417" fmla="*/ 213073 w 982330"/>
                <a:gd name="connsiteY417" fmla="*/ 210639 h 951163"/>
                <a:gd name="connsiteX418" fmla="*/ 213421 w 982330"/>
                <a:gd name="connsiteY418" fmla="*/ 209707 h 951163"/>
                <a:gd name="connsiteX419" fmla="*/ 214353 w 982330"/>
                <a:gd name="connsiteY419" fmla="*/ 208996 h 951163"/>
                <a:gd name="connsiteX420" fmla="*/ 215396 w 982330"/>
                <a:gd name="connsiteY420" fmla="*/ 208411 h 951163"/>
                <a:gd name="connsiteX421" fmla="*/ 216218 w 982330"/>
                <a:gd name="connsiteY421" fmla="*/ 207731 h 951163"/>
                <a:gd name="connsiteX422" fmla="*/ 216329 w 982330"/>
                <a:gd name="connsiteY422" fmla="*/ 206909 h 951163"/>
                <a:gd name="connsiteX423" fmla="*/ 215871 w 982330"/>
                <a:gd name="connsiteY423" fmla="*/ 205977 h 951163"/>
                <a:gd name="connsiteX424" fmla="*/ 213199 w 982330"/>
                <a:gd name="connsiteY424" fmla="*/ 201884 h 951163"/>
                <a:gd name="connsiteX425" fmla="*/ 212615 w 982330"/>
                <a:gd name="connsiteY425" fmla="*/ 200367 h 951163"/>
                <a:gd name="connsiteX426" fmla="*/ 212963 w 982330"/>
                <a:gd name="connsiteY426" fmla="*/ 198849 h 951163"/>
                <a:gd name="connsiteX427" fmla="*/ 213547 w 982330"/>
                <a:gd name="connsiteY427" fmla="*/ 197458 h 951163"/>
                <a:gd name="connsiteX428" fmla="*/ 213658 w 982330"/>
                <a:gd name="connsiteY428" fmla="*/ 195941 h 951163"/>
                <a:gd name="connsiteX429" fmla="*/ 213421 w 982330"/>
                <a:gd name="connsiteY429" fmla="*/ 194551 h 951163"/>
                <a:gd name="connsiteX430" fmla="*/ 212599 w 982330"/>
                <a:gd name="connsiteY430" fmla="*/ 193255 h 951163"/>
                <a:gd name="connsiteX431" fmla="*/ 213769 w 982330"/>
                <a:gd name="connsiteY431" fmla="*/ 190441 h 951163"/>
                <a:gd name="connsiteX432" fmla="*/ 214701 w 982330"/>
                <a:gd name="connsiteY432" fmla="*/ 186949 h 951163"/>
                <a:gd name="connsiteX433" fmla="*/ 215159 w 982330"/>
                <a:gd name="connsiteY433" fmla="*/ 183219 h 951163"/>
                <a:gd name="connsiteX434" fmla="*/ 215159 w 982330"/>
                <a:gd name="connsiteY434" fmla="*/ 179947 h 951163"/>
                <a:gd name="connsiteX435" fmla="*/ 214227 w 982330"/>
                <a:gd name="connsiteY435" fmla="*/ 177024 h 951163"/>
                <a:gd name="connsiteX436" fmla="*/ 212362 w 982330"/>
                <a:gd name="connsiteY436" fmla="*/ 174337 h 951163"/>
                <a:gd name="connsiteX437" fmla="*/ 210039 w 982330"/>
                <a:gd name="connsiteY437" fmla="*/ 172235 h 951163"/>
                <a:gd name="connsiteX438" fmla="*/ 208063 w 982330"/>
                <a:gd name="connsiteY438" fmla="*/ 170844 h 951163"/>
                <a:gd name="connsiteX439" fmla="*/ 207241 w 982330"/>
                <a:gd name="connsiteY439" fmla="*/ 170955 h 951163"/>
                <a:gd name="connsiteX440" fmla="*/ 206657 w 982330"/>
                <a:gd name="connsiteY440" fmla="*/ 171650 h 951163"/>
                <a:gd name="connsiteX441" fmla="*/ 205835 w 982330"/>
                <a:gd name="connsiteY441" fmla="*/ 171998 h 951163"/>
                <a:gd name="connsiteX442" fmla="*/ 205013 w 982330"/>
                <a:gd name="connsiteY442" fmla="*/ 171065 h 951163"/>
                <a:gd name="connsiteX443" fmla="*/ 204902 w 982330"/>
                <a:gd name="connsiteY443" fmla="*/ 170370 h 951163"/>
                <a:gd name="connsiteX444" fmla="*/ 205361 w 982330"/>
                <a:gd name="connsiteY444" fmla="*/ 168742 h 951163"/>
                <a:gd name="connsiteX445" fmla="*/ 205819 w 982330"/>
                <a:gd name="connsiteY445" fmla="*/ 164649 h 951163"/>
                <a:gd name="connsiteX446" fmla="*/ 205819 w 982330"/>
                <a:gd name="connsiteY446" fmla="*/ 162784 h 951163"/>
                <a:gd name="connsiteX447" fmla="*/ 205124 w 982330"/>
                <a:gd name="connsiteY447" fmla="*/ 161267 h 951163"/>
                <a:gd name="connsiteX448" fmla="*/ 202421 w 982330"/>
                <a:gd name="connsiteY448" fmla="*/ 159528 h 951163"/>
                <a:gd name="connsiteX449" fmla="*/ 196479 w 982330"/>
                <a:gd name="connsiteY449" fmla="*/ 159417 h 951163"/>
                <a:gd name="connsiteX450" fmla="*/ 193571 w 982330"/>
                <a:gd name="connsiteY450" fmla="*/ 158833 h 951163"/>
                <a:gd name="connsiteX451" fmla="*/ 190900 w 982330"/>
                <a:gd name="connsiteY451" fmla="*/ 156842 h 951163"/>
                <a:gd name="connsiteX452" fmla="*/ 190410 w 982330"/>
                <a:gd name="connsiteY452" fmla="*/ 154281 h 951163"/>
                <a:gd name="connsiteX453" fmla="*/ 190900 w 982330"/>
                <a:gd name="connsiteY453" fmla="*/ 151247 h 951163"/>
                <a:gd name="connsiteX454" fmla="*/ 190900 w 982330"/>
                <a:gd name="connsiteY454" fmla="*/ 147296 h 951163"/>
                <a:gd name="connsiteX455" fmla="*/ 189477 w 982330"/>
                <a:gd name="connsiteY455" fmla="*/ 144024 h 951163"/>
                <a:gd name="connsiteX456" fmla="*/ 186917 w 982330"/>
                <a:gd name="connsiteY456" fmla="*/ 144135 h 951163"/>
                <a:gd name="connsiteX457" fmla="*/ 184246 w 982330"/>
                <a:gd name="connsiteY457" fmla="*/ 145889 h 951163"/>
                <a:gd name="connsiteX458" fmla="*/ 167114 w 982330"/>
                <a:gd name="connsiteY458" fmla="*/ 162673 h 951163"/>
                <a:gd name="connsiteX459" fmla="*/ 164064 w 982330"/>
                <a:gd name="connsiteY459" fmla="*/ 164428 h 951163"/>
                <a:gd name="connsiteX460" fmla="*/ 163369 w 982330"/>
                <a:gd name="connsiteY460" fmla="*/ 165028 h 951163"/>
                <a:gd name="connsiteX461" fmla="*/ 161630 w 982330"/>
                <a:gd name="connsiteY461" fmla="*/ 169564 h 951163"/>
                <a:gd name="connsiteX462" fmla="*/ 161283 w 982330"/>
                <a:gd name="connsiteY462" fmla="*/ 170386 h 951163"/>
                <a:gd name="connsiteX463" fmla="*/ 160698 w 982330"/>
                <a:gd name="connsiteY463" fmla="*/ 171777 h 951163"/>
                <a:gd name="connsiteX464" fmla="*/ 157442 w 982330"/>
                <a:gd name="connsiteY464" fmla="*/ 178304 h 951163"/>
                <a:gd name="connsiteX465" fmla="*/ 155704 w 982330"/>
                <a:gd name="connsiteY465" fmla="*/ 180406 h 951163"/>
                <a:gd name="connsiteX466" fmla="*/ 154660 w 982330"/>
                <a:gd name="connsiteY466" fmla="*/ 180880 h 951163"/>
                <a:gd name="connsiteX467" fmla="*/ 151152 w 982330"/>
                <a:gd name="connsiteY467" fmla="*/ 181828 h 951163"/>
                <a:gd name="connsiteX468" fmla="*/ 146837 w 982330"/>
                <a:gd name="connsiteY468" fmla="*/ 184041 h 951163"/>
                <a:gd name="connsiteX469" fmla="*/ 145668 w 982330"/>
                <a:gd name="connsiteY469" fmla="*/ 184388 h 951163"/>
                <a:gd name="connsiteX470" fmla="*/ 140073 w 982330"/>
                <a:gd name="connsiteY470" fmla="*/ 183693 h 951163"/>
                <a:gd name="connsiteX471" fmla="*/ 137718 w 982330"/>
                <a:gd name="connsiteY471" fmla="*/ 184151 h 951163"/>
                <a:gd name="connsiteX472" fmla="*/ 135395 w 982330"/>
                <a:gd name="connsiteY472" fmla="*/ 186364 h 951163"/>
                <a:gd name="connsiteX473" fmla="*/ 128062 w 982330"/>
                <a:gd name="connsiteY473" fmla="*/ 195578 h 951163"/>
                <a:gd name="connsiteX474" fmla="*/ 119654 w 982330"/>
                <a:gd name="connsiteY474" fmla="*/ 202927 h 951163"/>
                <a:gd name="connsiteX475" fmla="*/ 109966 w 982330"/>
                <a:gd name="connsiteY475" fmla="*/ 208300 h 951163"/>
                <a:gd name="connsiteX476" fmla="*/ 66125 w 982330"/>
                <a:gd name="connsiteY476" fmla="*/ 217514 h 951163"/>
                <a:gd name="connsiteX477" fmla="*/ 61700 w 982330"/>
                <a:gd name="connsiteY477" fmla="*/ 220185 h 951163"/>
                <a:gd name="connsiteX478" fmla="*/ 42798 w 982330"/>
                <a:gd name="connsiteY478" fmla="*/ 239782 h 951163"/>
                <a:gd name="connsiteX479" fmla="*/ 38373 w 982330"/>
                <a:gd name="connsiteY479" fmla="*/ 242690 h 951163"/>
                <a:gd name="connsiteX480" fmla="*/ 18997 w 982330"/>
                <a:gd name="connsiteY480" fmla="*/ 250514 h 951163"/>
                <a:gd name="connsiteX481" fmla="*/ 13402 w 982330"/>
                <a:gd name="connsiteY481" fmla="*/ 254465 h 951163"/>
                <a:gd name="connsiteX482" fmla="*/ 12011 w 982330"/>
                <a:gd name="connsiteY482" fmla="*/ 254923 h 951163"/>
                <a:gd name="connsiteX483" fmla="*/ 8281 w 982330"/>
                <a:gd name="connsiteY483" fmla="*/ 255508 h 951163"/>
                <a:gd name="connsiteX484" fmla="*/ 5342 w 982330"/>
                <a:gd name="connsiteY484" fmla="*/ 256567 h 951163"/>
                <a:gd name="connsiteX485" fmla="*/ 2671 w 982330"/>
                <a:gd name="connsiteY485" fmla="*/ 258084 h 951163"/>
                <a:gd name="connsiteX486" fmla="*/ 348 w 982330"/>
                <a:gd name="connsiteY486" fmla="*/ 259838 h 951163"/>
                <a:gd name="connsiteX487" fmla="*/ 0 w 982330"/>
                <a:gd name="connsiteY487" fmla="*/ 260644 h 951163"/>
                <a:gd name="connsiteX488" fmla="*/ 822 w 982330"/>
                <a:gd name="connsiteY488" fmla="*/ 263457 h 951163"/>
                <a:gd name="connsiteX489" fmla="*/ 1406 w 982330"/>
                <a:gd name="connsiteY489" fmla="*/ 264974 h 951163"/>
                <a:gd name="connsiteX490" fmla="*/ 1991 w 982330"/>
                <a:gd name="connsiteY490" fmla="*/ 265559 h 951163"/>
                <a:gd name="connsiteX491" fmla="*/ 2813 w 982330"/>
                <a:gd name="connsiteY491" fmla="*/ 265907 h 951163"/>
                <a:gd name="connsiteX492" fmla="*/ 4093 w 982330"/>
                <a:gd name="connsiteY492" fmla="*/ 266018 h 951163"/>
                <a:gd name="connsiteX493" fmla="*/ 5026 w 982330"/>
                <a:gd name="connsiteY493" fmla="*/ 265907 h 951163"/>
                <a:gd name="connsiteX494" fmla="*/ 5721 w 982330"/>
                <a:gd name="connsiteY494" fmla="*/ 265559 h 951163"/>
                <a:gd name="connsiteX495" fmla="*/ 7696 w 982330"/>
                <a:gd name="connsiteY495" fmla="*/ 264168 h 951163"/>
                <a:gd name="connsiteX496" fmla="*/ 8424 w 982330"/>
                <a:gd name="connsiteY496" fmla="*/ 264058 h 951163"/>
                <a:gd name="connsiteX497" fmla="*/ 9245 w 982330"/>
                <a:gd name="connsiteY497" fmla="*/ 264406 h 951163"/>
                <a:gd name="connsiteX498" fmla="*/ 10636 w 982330"/>
                <a:gd name="connsiteY498" fmla="*/ 266507 h 951163"/>
                <a:gd name="connsiteX499" fmla="*/ 11332 w 982330"/>
                <a:gd name="connsiteY499" fmla="*/ 267092 h 951163"/>
                <a:gd name="connsiteX500" fmla="*/ 13434 w 982330"/>
                <a:gd name="connsiteY500" fmla="*/ 267329 h 951163"/>
                <a:gd name="connsiteX501" fmla="*/ 14603 w 982330"/>
                <a:gd name="connsiteY501" fmla="*/ 267566 h 951163"/>
                <a:gd name="connsiteX502" fmla="*/ 15773 w 982330"/>
                <a:gd name="connsiteY502" fmla="*/ 268499 h 951163"/>
                <a:gd name="connsiteX503" fmla="*/ 16705 w 982330"/>
                <a:gd name="connsiteY503" fmla="*/ 269084 h 951163"/>
                <a:gd name="connsiteX504" fmla="*/ 18096 w 982330"/>
                <a:gd name="connsiteY504" fmla="*/ 269447 h 951163"/>
                <a:gd name="connsiteX505" fmla="*/ 19139 w 982330"/>
                <a:gd name="connsiteY505" fmla="*/ 269447 h 951163"/>
                <a:gd name="connsiteX506" fmla="*/ 20308 w 982330"/>
                <a:gd name="connsiteY506" fmla="*/ 269684 h 951163"/>
                <a:gd name="connsiteX507" fmla="*/ 21494 w 982330"/>
                <a:gd name="connsiteY507" fmla="*/ 270269 h 951163"/>
                <a:gd name="connsiteX508" fmla="*/ 23121 w 982330"/>
                <a:gd name="connsiteY508" fmla="*/ 271786 h 951163"/>
                <a:gd name="connsiteX509" fmla="*/ 24639 w 982330"/>
                <a:gd name="connsiteY509" fmla="*/ 273430 h 951163"/>
                <a:gd name="connsiteX510" fmla="*/ 26030 w 982330"/>
                <a:gd name="connsiteY510" fmla="*/ 275879 h 951163"/>
                <a:gd name="connsiteX511" fmla="*/ 28242 w 982330"/>
                <a:gd name="connsiteY511" fmla="*/ 279957 h 951163"/>
                <a:gd name="connsiteX512" fmla="*/ 31845 w 982330"/>
                <a:gd name="connsiteY512" fmla="*/ 286152 h 951163"/>
                <a:gd name="connsiteX513" fmla="*/ 34058 w 982330"/>
                <a:gd name="connsiteY513" fmla="*/ 290103 h 951163"/>
                <a:gd name="connsiteX514" fmla="*/ 35244 w 982330"/>
                <a:gd name="connsiteY514" fmla="*/ 293011 h 951163"/>
                <a:gd name="connsiteX515" fmla="*/ 35702 w 982330"/>
                <a:gd name="connsiteY515" fmla="*/ 293833 h 951163"/>
                <a:gd name="connsiteX516" fmla="*/ 36287 w 982330"/>
                <a:gd name="connsiteY516" fmla="*/ 294418 h 951163"/>
                <a:gd name="connsiteX517" fmla="*/ 39542 w 982330"/>
                <a:gd name="connsiteY517" fmla="*/ 295002 h 951163"/>
                <a:gd name="connsiteX518" fmla="*/ 40823 w 982330"/>
                <a:gd name="connsiteY518" fmla="*/ 295240 h 951163"/>
                <a:gd name="connsiteX519" fmla="*/ 44205 w 982330"/>
                <a:gd name="connsiteY519" fmla="*/ 295714 h 951163"/>
                <a:gd name="connsiteX520" fmla="*/ 49578 w 982330"/>
                <a:gd name="connsiteY520" fmla="*/ 296646 h 951163"/>
                <a:gd name="connsiteX521" fmla="*/ 56453 w 982330"/>
                <a:gd name="connsiteY521" fmla="*/ 297689 h 951163"/>
                <a:gd name="connsiteX522" fmla="*/ 64623 w 982330"/>
                <a:gd name="connsiteY522" fmla="*/ 299096 h 951163"/>
                <a:gd name="connsiteX523" fmla="*/ 73727 w 982330"/>
                <a:gd name="connsiteY523" fmla="*/ 300486 h 951163"/>
                <a:gd name="connsiteX524" fmla="*/ 83510 w 982330"/>
                <a:gd name="connsiteY524" fmla="*/ 302114 h 951163"/>
                <a:gd name="connsiteX525" fmla="*/ 93545 w 982330"/>
                <a:gd name="connsiteY525" fmla="*/ 303742 h 951163"/>
                <a:gd name="connsiteX526" fmla="*/ 103692 w 982330"/>
                <a:gd name="connsiteY526" fmla="*/ 305259 h 951163"/>
                <a:gd name="connsiteX527" fmla="*/ 113491 w 982330"/>
                <a:gd name="connsiteY527" fmla="*/ 306777 h 951163"/>
                <a:gd name="connsiteX528" fmla="*/ 122578 w 982330"/>
                <a:gd name="connsiteY528" fmla="*/ 308294 h 951163"/>
                <a:gd name="connsiteX529" fmla="*/ 130749 w 982330"/>
                <a:gd name="connsiteY529" fmla="*/ 309590 h 951163"/>
                <a:gd name="connsiteX530" fmla="*/ 137734 w 982330"/>
                <a:gd name="connsiteY530" fmla="*/ 310633 h 951163"/>
                <a:gd name="connsiteX531" fmla="*/ 142997 w 982330"/>
                <a:gd name="connsiteY531" fmla="*/ 311455 h 951163"/>
                <a:gd name="connsiteX532" fmla="*/ 146379 w 982330"/>
                <a:gd name="connsiteY532" fmla="*/ 312055 h 951163"/>
                <a:gd name="connsiteX533" fmla="*/ 147659 w 982330"/>
                <a:gd name="connsiteY533" fmla="*/ 312166 h 951163"/>
                <a:gd name="connsiteX534" fmla="*/ 151753 w 982330"/>
                <a:gd name="connsiteY534" fmla="*/ 312861 h 951163"/>
                <a:gd name="connsiteX535" fmla="*/ 154313 w 982330"/>
                <a:gd name="connsiteY535" fmla="*/ 313794 h 951163"/>
                <a:gd name="connsiteX536" fmla="*/ 161298 w 982330"/>
                <a:gd name="connsiteY536" fmla="*/ 316702 h 951163"/>
                <a:gd name="connsiteX537" fmla="*/ 168300 w 982330"/>
                <a:gd name="connsiteY537" fmla="*/ 319610 h 951163"/>
                <a:gd name="connsiteX538" fmla="*/ 175396 w 982330"/>
                <a:gd name="connsiteY538" fmla="*/ 322534 h 951163"/>
                <a:gd name="connsiteX539" fmla="*/ 182524 w 982330"/>
                <a:gd name="connsiteY539" fmla="*/ 325457 h 951163"/>
                <a:gd name="connsiteX540" fmla="*/ 185321 w 982330"/>
                <a:gd name="connsiteY540" fmla="*/ 326627 h 951163"/>
                <a:gd name="connsiteX541" fmla="*/ 186838 w 982330"/>
                <a:gd name="connsiteY541" fmla="*/ 326627 h 951163"/>
                <a:gd name="connsiteX542" fmla="*/ 187660 w 982330"/>
                <a:gd name="connsiteY542" fmla="*/ 326516 h 951163"/>
                <a:gd name="connsiteX543" fmla="*/ 189288 w 982330"/>
                <a:gd name="connsiteY543" fmla="*/ 326058 h 951163"/>
                <a:gd name="connsiteX544" fmla="*/ 190110 w 982330"/>
                <a:gd name="connsiteY544" fmla="*/ 325947 h 951163"/>
                <a:gd name="connsiteX545" fmla="*/ 190947 w 982330"/>
                <a:gd name="connsiteY545" fmla="*/ 326184 h 951163"/>
                <a:gd name="connsiteX546" fmla="*/ 191880 w 982330"/>
                <a:gd name="connsiteY546" fmla="*/ 326880 h 951163"/>
                <a:gd name="connsiteX547" fmla="*/ 193049 w 982330"/>
                <a:gd name="connsiteY547" fmla="*/ 326990 h 951163"/>
                <a:gd name="connsiteX548" fmla="*/ 193982 w 982330"/>
                <a:gd name="connsiteY548" fmla="*/ 326880 h 951163"/>
                <a:gd name="connsiteX549" fmla="*/ 196194 w 982330"/>
                <a:gd name="connsiteY549" fmla="*/ 325710 h 951163"/>
                <a:gd name="connsiteX550" fmla="*/ 197016 w 982330"/>
                <a:gd name="connsiteY550" fmla="*/ 325600 h 951163"/>
                <a:gd name="connsiteX551" fmla="*/ 198185 w 982330"/>
                <a:gd name="connsiteY551" fmla="*/ 325600 h 951163"/>
                <a:gd name="connsiteX552" fmla="*/ 199355 w 982330"/>
                <a:gd name="connsiteY552" fmla="*/ 325837 h 951163"/>
                <a:gd name="connsiteX553" fmla="*/ 201220 w 982330"/>
                <a:gd name="connsiteY553" fmla="*/ 326532 h 951163"/>
                <a:gd name="connsiteX554" fmla="*/ 203780 w 982330"/>
                <a:gd name="connsiteY554" fmla="*/ 326990 h 951163"/>
                <a:gd name="connsiteX555" fmla="*/ 207874 w 982330"/>
                <a:gd name="connsiteY555" fmla="*/ 328507 h 951163"/>
                <a:gd name="connsiteX556" fmla="*/ 209154 w 982330"/>
                <a:gd name="connsiteY556" fmla="*/ 328618 h 951163"/>
                <a:gd name="connsiteX557" fmla="*/ 210086 w 982330"/>
                <a:gd name="connsiteY557" fmla="*/ 328381 h 951163"/>
                <a:gd name="connsiteX558" fmla="*/ 212409 w 982330"/>
                <a:gd name="connsiteY558" fmla="*/ 326406 h 951163"/>
                <a:gd name="connsiteX559" fmla="*/ 213105 w 982330"/>
                <a:gd name="connsiteY559" fmla="*/ 326058 h 951163"/>
                <a:gd name="connsiteX560" fmla="*/ 213926 w 982330"/>
                <a:gd name="connsiteY560" fmla="*/ 326058 h 951163"/>
                <a:gd name="connsiteX561" fmla="*/ 214859 w 982330"/>
                <a:gd name="connsiteY561" fmla="*/ 326168 h 951163"/>
                <a:gd name="connsiteX562" fmla="*/ 215681 w 982330"/>
                <a:gd name="connsiteY562" fmla="*/ 326168 h 951163"/>
                <a:gd name="connsiteX563" fmla="*/ 216503 w 982330"/>
                <a:gd name="connsiteY563" fmla="*/ 325931 h 951163"/>
                <a:gd name="connsiteX564" fmla="*/ 217815 w 982330"/>
                <a:gd name="connsiteY564" fmla="*/ 324999 h 951163"/>
                <a:gd name="connsiteX565" fmla="*/ 218636 w 982330"/>
                <a:gd name="connsiteY565" fmla="*/ 324762 h 951163"/>
                <a:gd name="connsiteX566" fmla="*/ 219458 w 982330"/>
                <a:gd name="connsiteY566" fmla="*/ 324525 h 951163"/>
                <a:gd name="connsiteX567" fmla="*/ 220391 w 982330"/>
                <a:gd name="connsiteY567" fmla="*/ 324525 h 951163"/>
                <a:gd name="connsiteX568" fmla="*/ 221560 w 982330"/>
                <a:gd name="connsiteY568" fmla="*/ 324889 h 951163"/>
                <a:gd name="connsiteX569" fmla="*/ 222840 w 982330"/>
                <a:gd name="connsiteY569" fmla="*/ 325347 h 951163"/>
                <a:gd name="connsiteX570" fmla="*/ 224816 w 982330"/>
                <a:gd name="connsiteY570" fmla="*/ 326516 h 951163"/>
                <a:gd name="connsiteX571" fmla="*/ 225985 w 982330"/>
                <a:gd name="connsiteY571" fmla="*/ 326753 h 951163"/>
                <a:gd name="connsiteX572" fmla="*/ 226918 w 982330"/>
                <a:gd name="connsiteY572" fmla="*/ 326643 h 951163"/>
                <a:gd name="connsiteX573" fmla="*/ 227613 w 982330"/>
                <a:gd name="connsiteY573" fmla="*/ 326295 h 951163"/>
                <a:gd name="connsiteX574" fmla="*/ 228435 w 982330"/>
                <a:gd name="connsiteY574" fmla="*/ 326184 h 951163"/>
                <a:gd name="connsiteX575" fmla="*/ 229367 w 982330"/>
                <a:gd name="connsiteY575" fmla="*/ 326421 h 951163"/>
                <a:gd name="connsiteX576" fmla="*/ 233461 w 982330"/>
                <a:gd name="connsiteY576" fmla="*/ 328049 h 951163"/>
                <a:gd name="connsiteX577" fmla="*/ 234504 w 982330"/>
                <a:gd name="connsiteY577" fmla="*/ 328049 h 951163"/>
                <a:gd name="connsiteX578" fmla="*/ 235547 w 982330"/>
                <a:gd name="connsiteY578" fmla="*/ 328049 h 951163"/>
                <a:gd name="connsiteX579" fmla="*/ 237759 w 982330"/>
                <a:gd name="connsiteY579" fmla="*/ 327117 h 951163"/>
                <a:gd name="connsiteX580" fmla="*/ 238802 w 982330"/>
                <a:gd name="connsiteY580" fmla="*/ 327228 h 951163"/>
                <a:gd name="connsiteX581" fmla="*/ 239846 w 982330"/>
                <a:gd name="connsiteY581" fmla="*/ 327575 h 951163"/>
                <a:gd name="connsiteX582" fmla="*/ 242991 w 982330"/>
                <a:gd name="connsiteY582" fmla="*/ 329551 h 951163"/>
                <a:gd name="connsiteX583" fmla="*/ 243718 w 982330"/>
                <a:gd name="connsiteY583" fmla="*/ 329661 h 951163"/>
                <a:gd name="connsiteX584" fmla="*/ 245582 w 982330"/>
                <a:gd name="connsiteY584" fmla="*/ 329772 h 951163"/>
                <a:gd name="connsiteX585" fmla="*/ 249533 w 982330"/>
                <a:gd name="connsiteY585" fmla="*/ 329424 h 951163"/>
                <a:gd name="connsiteX586" fmla="*/ 250466 w 982330"/>
                <a:gd name="connsiteY586" fmla="*/ 329424 h 951163"/>
                <a:gd name="connsiteX587" fmla="*/ 251399 w 982330"/>
                <a:gd name="connsiteY587" fmla="*/ 329661 h 951163"/>
                <a:gd name="connsiteX588" fmla="*/ 253500 w 982330"/>
                <a:gd name="connsiteY588" fmla="*/ 330594 h 951163"/>
                <a:gd name="connsiteX589" fmla="*/ 255602 w 982330"/>
                <a:gd name="connsiteY589" fmla="*/ 331052 h 951163"/>
                <a:gd name="connsiteX590" fmla="*/ 256551 w 982330"/>
                <a:gd name="connsiteY590" fmla="*/ 331052 h 951163"/>
                <a:gd name="connsiteX591" fmla="*/ 257483 w 982330"/>
                <a:gd name="connsiteY591" fmla="*/ 330941 h 951163"/>
                <a:gd name="connsiteX592" fmla="*/ 259111 w 982330"/>
                <a:gd name="connsiteY592" fmla="*/ 330483 h 951163"/>
                <a:gd name="connsiteX593" fmla="*/ 260044 w 982330"/>
                <a:gd name="connsiteY593" fmla="*/ 330373 h 951163"/>
                <a:gd name="connsiteX594" fmla="*/ 260976 w 982330"/>
                <a:gd name="connsiteY594" fmla="*/ 330609 h 951163"/>
                <a:gd name="connsiteX595" fmla="*/ 264010 w 982330"/>
                <a:gd name="connsiteY595" fmla="*/ 332585 h 951163"/>
                <a:gd name="connsiteX596" fmla="*/ 264832 w 982330"/>
                <a:gd name="connsiteY596" fmla="*/ 332822 h 951163"/>
                <a:gd name="connsiteX597" fmla="*/ 266697 w 982330"/>
                <a:gd name="connsiteY597" fmla="*/ 333296 h 951163"/>
                <a:gd name="connsiteX598" fmla="*/ 267740 w 982330"/>
                <a:gd name="connsiteY598" fmla="*/ 333881 h 951163"/>
                <a:gd name="connsiteX599" fmla="*/ 268783 w 982330"/>
                <a:gd name="connsiteY599" fmla="*/ 334829 h 951163"/>
                <a:gd name="connsiteX600" fmla="*/ 272418 w 982330"/>
                <a:gd name="connsiteY600" fmla="*/ 340550 h 951163"/>
                <a:gd name="connsiteX601" fmla="*/ 272876 w 982330"/>
                <a:gd name="connsiteY601" fmla="*/ 341593 h 951163"/>
                <a:gd name="connsiteX602" fmla="*/ 272987 w 982330"/>
                <a:gd name="connsiteY602" fmla="*/ 342984 h 951163"/>
                <a:gd name="connsiteX603" fmla="*/ 272640 w 982330"/>
                <a:gd name="connsiteY603" fmla="*/ 343917 h 951163"/>
                <a:gd name="connsiteX604" fmla="*/ 272292 w 982330"/>
                <a:gd name="connsiteY604" fmla="*/ 344612 h 951163"/>
                <a:gd name="connsiteX605" fmla="*/ 270079 w 982330"/>
                <a:gd name="connsiteY605" fmla="*/ 347994 h 951163"/>
                <a:gd name="connsiteX606" fmla="*/ 269842 w 982330"/>
                <a:gd name="connsiteY606" fmla="*/ 348816 h 951163"/>
                <a:gd name="connsiteX607" fmla="*/ 269605 w 982330"/>
                <a:gd name="connsiteY607" fmla="*/ 349638 h 951163"/>
                <a:gd name="connsiteX608" fmla="*/ 269605 w 982330"/>
                <a:gd name="connsiteY608" fmla="*/ 350681 h 951163"/>
                <a:gd name="connsiteX609" fmla="*/ 270063 w 982330"/>
                <a:gd name="connsiteY609" fmla="*/ 351740 h 951163"/>
                <a:gd name="connsiteX610" fmla="*/ 271343 w 982330"/>
                <a:gd name="connsiteY610" fmla="*/ 353020 h 951163"/>
                <a:gd name="connsiteX611" fmla="*/ 272276 w 982330"/>
                <a:gd name="connsiteY611" fmla="*/ 353715 h 951163"/>
                <a:gd name="connsiteX612" fmla="*/ 274014 w 982330"/>
                <a:gd name="connsiteY612" fmla="*/ 354411 h 951163"/>
                <a:gd name="connsiteX613" fmla="*/ 275879 w 982330"/>
                <a:gd name="connsiteY613" fmla="*/ 354869 h 951163"/>
                <a:gd name="connsiteX614" fmla="*/ 277744 w 982330"/>
                <a:gd name="connsiteY614" fmla="*/ 355106 h 951163"/>
                <a:gd name="connsiteX615" fmla="*/ 278677 w 982330"/>
                <a:gd name="connsiteY615" fmla="*/ 355106 h 951163"/>
                <a:gd name="connsiteX616" fmla="*/ 280542 w 982330"/>
                <a:gd name="connsiteY616" fmla="*/ 354758 h 951163"/>
                <a:gd name="connsiteX617" fmla="*/ 282770 w 982330"/>
                <a:gd name="connsiteY617" fmla="*/ 353715 h 951163"/>
                <a:gd name="connsiteX618" fmla="*/ 283355 w 982330"/>
                <a:gd name="connsiteY618" fmla="*/ 353715 h 951163"/>
                <a:gd name="connsiteX619" fmla="*/ 283939 w 982330"/>
                <a:gd name="connsiteY619" fmla="*/ 353826 h 951163"/>
                <a:gd name="connsiteX620" fmla="*/ 284287 w 982330"/>
                <a:gd name="connsiteY620" fmla="*/ 354063 h 951163"/>
                <a:gd name="connsiteX621" fmla="*/ 285805 w 982330"/>
                <a:gd name="connsiteY621" fmla="*/ 355580 h 951163"/>
                <a:gd name="connsiteX622" fmla="*/ 286389 w 982330"/>
                <a:gd name="connsiteY622" fmla="*/ 356039 h 951163"/>
                <a:gd name="connsiteX623" fmla="*/ 287084 w 982330"/>
                <a:gd name="connsiteY623" fmla="*/ 356497 h 951163"/>
                <a:gd name="connsiteX624" fmla="*/ 287780 w 982330"/>
                <a:gd name="connsiteY624" fmla="*/ 356734 h 951163"/>
                <a:gd name="connsiteX625" fmla="*/ 289756 w 982330"/>
                <a:gd name="connsiteY625" fmla="*/ 357082 h 951163"/>
                <a:gd name="connsiteX626" fmla="*/ 294766 w 982330"/>
                <a:gd name="connsiteY626" fmla="*/ 356971 h 951163"/>
                <a:gd name="connsiteX627" fmla="*/ 295714 w 982330"/>
                <a:gd name="connsiteY627" fmla="*/ 357082 h 951163"/>
                <a:gd name="connsiteX628" fmla="*/ 296409 w 982330"/>
                <a:gd name="connsiteY628" fmla="*/ 357429 h 951163"/>
                <a:gd name="connsiteX629" fmla="*/ 297105 w 982330"/>
                <a:gd name="connsiteY629" fmla="*/ 357777 h 951163"/>
                <a:gd name="connsiteX630" fmla="*/ 297563 w 982330"/>
                <a:gd name="connsiteY630" fmla="*/ 358362 h 951163"/>
                <a:gd name="connsiteX631" fmla="*/ 299191 w 982330"/>
                <a:gd name="connsiteY631" fmla="*/ 359990 h 951163"/>
                <a:gd name="connsiteX632" fmla="*/ 299775 w 982330"/>
                <a:gd name="connsiteY632" fmla="*/ 360590 h 951163"/>
                <a:gd name="connsiteX633" fmla="*/ 302683 w 982330"/>
                <a:gd name="connsiteY633" fmla="*/ 362107 h 951163"/>
                <a:gd name="connsiteX634" fmla="*/ 303964 w 982330"/>
                <a:gd name="connsiteY634" fmla="*/ 362929 h 951163"/>
                <a:gd name="connsiteX635" fmla="*/ 305481 w 982330"/>
                <a:gd name="connsiteY635" fmla="*/ 364447 h 951163"/>
                <a:gd name="connsiteX636" fmla="*/ 307219 w 982330"/>
                <a:gd name="connsiteY636" fmla="*/ 365964 h 951163"/>
                <a:gd name="connsiteX637" fmla="*/ 308041 w 982330"/>
                <a:gd name="connsiteY637" fmla="*/ 366659 h 951163"/>
                <a:gd name="connsiteX638" fmla="*/ 308278 w 982330"/>
                <a:gd name="connsiteY638" fmla="*/ 367133 h 951163"/>
                <a:gd name="connsiteX639" fmla="*/ 308278 w 982330"/>
                <a:gd name="connsiteY639" fmla="*/ 367592 h 951163"/>
                <a:gd name="connsiteX640" fmla="*/ 308041 w 982330"/>
                <a:gd name="connsiteY640" fmla="*/ 368524 h 951163"/>
                <a:gd name="connsiteX641" fmla="*/ 307693 w 982330"/>
                <a:gd name="connsiteY641" fmla="*/ 368982 h 951163"/>
                <a:gd name="connsiteX642" fmla="*/ 306524 w 982330"/>
                <a:gd name="connsiteY642" fmla="*/ 370152 h 951163"/>
                <a:gd name="connsiteX643" fmla="*/ 306413 w 982330"/>
                <a:gd name="connsiteY643" fmla="*/ 370974 h 951163"/>
                <a:gd name="connsiteX644" fmla="*/ 306524 w 982330"/>
                <a:gd name="connsiteY644" fmla="*/ 372143 h 951163"/>
                <a:gd name="connsiteX645" fmla="*/ 307567 w 982330"/>
                <a:gd name="connsiteY645" fmla="*/ 373660 h 951163"/>
                <a:gd name="connsiteX646" fmla="*/ 309795 w 982330"/>
                <a:gd name="connsiteY646" fmla="*/ 376458 h 951163"/>
                <a:gd name="connsiteX647" fmla="*/ 310270 w 982330"/>
                <a:gd name="connsiteY647" fmla="*/ 377280 h 951163"/>
                <a:gd name="connsiteX648" fmla="*/ 310617 w 982330"/>
                <a:gd name="connsiteY648" fmla="*/ 378322 h 951163"/>
                <a:gd name="connsiteX649" fmla="*/ 310854 w 982330"/>
                <a:gd name="connsiteY649" fmla="*/ 380425 h 951163"/>
                <a:gd name="connsiteX650" fmla="*/ 310743 w 982330"/>
                <a:gd name="connsiteY650" fmla="*/ 381594 h 951163"/>
                <a:gd name="connsiteX651" fmla="*/ 310396 w 982330"/>
                <a:gd name="connsiteY651" fmla="*/ 382527 h 951163"/>
                <a:gd name="connsiteX652" fmla="*/ 309811 w 982330"/>
                <a:gd name="connsiteY652" fmla="*/ 383111 h 951163"/>
                <a:gd name="connsiteX653" fmla="*/ 309226 w 982330"/>
                <a:gd name="connsiteY653" fmla="*/ 383459 h 951163"/>
                <a:gd name="connsiteX654" fmla="*/ 308404 w 982330"/>
                <a:gd name="connsiteY654" fmla="*/ 383807 h 951163"/>
                <a:gd name="connsiteX655" fmla="*/ 307915 w 982330"/>
                <a:gd name="connsiteY655" fmla="*/ 384502 h 951163"/>
                <a:gd name="connsiteX656" fmla="*/ 308025 w 982330"/>
                <a:gd name="connsiteY656" fmla="*/ 385893 h 951163"/>
                <a:gd name="connsiteX657" fmla="*/ 309448 w 982330"/>
                <a:gd name="connsiteY657" fmla="*/ 388817 h 951163"/>
                <a:gd name="connsiteX658" fmla="*/ 310838 w 982330"/>
                <a:gd name="connsiteY658" fmla="*/ 393368 h 951163"/>
                <a:gd name="connsiteX659" fmla="*/ 310949 w 982330"/>
                <a:gd name="connsiteY659" fmla="*/ 394411 h 951163"/>
                <a:gd name="connsiteX660" fmla="*/ 310949 w 982330"/>
                <a:gd name="connsiteY660" fmla="*/ 394870 h 951163"/>
                <a:gd name="connsiteX661" fmla="*/ 310838 w 982330"/>
                <a:gd name="connsiteY661" fmla="*/ 395691 h 951163"/>
                <a:gd name="connsiteX662" fmla="*/ 310380 w 982330"/>
                <a:gd name="connsiteY662" fmla="*/ 397335 h 951163"/>
                <a:gd name="connsiteX663" fmla="*/ 309685 w 982330"/>
                <a:gd name="connsiteY663" fmla="*/ 398836 h 951163"/>
                <a:gd name="connsiteX664" fmla="*/ 309226 w 982330"/>
                <a:gd name="connsiteY664" fmla="*/ 399532 h 951163"/>
                <a:gd name="connsiteX665" fmla="*/ 308752 w 982330"/>
                <a:gd name="connsiteY665" fmla="*/ 400132 h 951163"/>
                <a:gd name="connsiteX666" fmla="*/ 305354 w 982330"/>
                <a:gd name="connsiteY666" fmla="*/ 403167 h 951163"/>
                <a:gd name="connsiteX667" fmla="*/ 304896 w 982330"/>
                <a:gd name="connsiteY667" fmla="*/ 403862 h 951163"/>
                <a:gd name="connsiteX668" fmla="*/ 304659 w 982330"/>
                <a:gd name="connsiteY668" fmla="*/ 404795 h 951163"/>
                <a:gd name="connsiteX669" fmla="*/ 304770 w 982330"/>
                <a:gd name="connsiteY669" fmla="*/ 405964 h 951163"/>
                <a:gd name="connsiteX670" fmla="*/ 305228 w 982330"/>
                <a:gd name="connsiteY670" fmla="*/ 407829 h 951163"/>
                <a:gd name="connsiteX671" fmla="*/ 305228 w 982330"/>
                <a:gd name="connsiteY671" fmla="*/ 409109 h 951163"/>
                <a:gd name="connsiteX672" fmla="*/ 305117 w 982330"/>
                <a:gd name="connsiteY672" fmla="*/ 410168 h 951163"/>
                <a:gd name="connsiteX673" fmla="*/ 304185 w 982330"/>
                <a:gd name="connsiteY673" fmla="*/ 413440 h 951163"/>
                <a:gd name="connsiteX674" fmla="*/ 304074 w 982330"/>
                <a:gd name="connsiteY674" fmla="*/ 414356 h 951163"/>
                <a:gd name="connsiteX675" fmla="*/ 304532 w 982330"/>
                <a:gd name="connsiteY675" fmla="*/ 415289 h 951163"/>
                <a:gd name="connsiteX676" fmla="*/ 305354 w 982330"/>
                <a:gd name="connsiteY676" fmla="*/ 416237 h 951163"/>
                <a:gd name="connsiteX677" fmla="*/ 307219 w 982330"/>
                <a:gd name="connsiteY677" fmla="*/ 417059 h 951163"/>
                <a:gd name="connsiteX678" fmla="*/ 308262 w 982330"/>
                <a:gd name="connsiteY678" fmla="*/ 417169 h 951163"/>
                <a:gd name="connsiteX679" fmla="*/ 309210 w 982330"/>
                <a:gd name="connsiteY679" fmla="*/ 416933 h 951163"/>
                <a:gd name="connsiteX680" fmla="*/ 310491 w 982330"/>
                <a:gd name="connsiteY680" fmla="*/ 416000 h 951163"/>
                <a:gd name="connsiteX681" fmla="*/ 311186 w 982330"/>
                <a:gd name="connsiteY681" fmla="*/ 415763 h 951163"/>
                <a:gd name="connsiteX682" fmla="*/ 312119 w 982330"/>
                <a:gd name="connsiteY682" fmla="*/ 415652 h 951163"/>
                <a:gd name="connsiteX683" fmla="*/ 314805 w 982330"/>
                <a:gd name="connsiteY683" fmla="*/ 416127 h 951163"/>
                <a:gd name="connsiteX684" fmla="*/ 315738 w 982330"/>
                <a:gd name="connsiteY684" fmla="*/ 416127 h 951163"/>
                <a:gd name="connsiteX685" fmla="*/ 316560 w 982330"/>
                <a:gd name="connsiteY685" fmla="*/ 416016 h 951163"/>
                <a:gd name="connsiteX686" fmla="*/ 317382 w 982330"/>
                <a:gd name="connsiteY686" fmla="*/ 415652 h 951163"/>
                <a:gd name="connsiteX687" fmla="*/ 325315 w 982330"/>
                <a:gd name="connsiteY687" fmla="*/ 410516 h 951163"/>
                <a:gd name="connsiteX688" fmla="*/ 326011 w 982330"/>
                <a:gd name="connsiteY688" fmla="*/ 410294 h 951163"/>
                <a:gd name="connsiteX689" fmla="*/ 326706 w 982330"/>
                <a:gd name="connsiteY689" fmla="*/ 410294 h 951163"/>
                <a:gd name="connsiteX690" fmla="*/ 327528 w 982330"/>
                <a:gd name="connsiteY690" fmla="*/ 410627 h 951163"/>
                <a:gd name="connsiteX691" fmla="*/ 328350 w 982330"/>
                <a:gd name="connsiteY691" fmla="*/ 411449 h 951163"/>
                <a:gd name="connsiteX692" fmla="*/ 329393 w 982330"/>
                <a:gd name="connsiteY692" fmla="*/ 412744 h 951163"/>
                <a:gd name="connsiteX693" fmla="*/ 330325 w 982330"/>
                <a:gd name="connsiteY693" fmla="*/ 413914 h 951163"/>
                <a:gd name="connsiteX694" fmla="*/ 330562 w 982330"/>
                <a:gd name="connsiteY694" fmla="*/ 414736 h 951163"/>
                <a:gd name="connsiteX695" fmla="*/ 330562 w 982330"/>
                <a:gd name="connsiteY695" fmla="*/ 415557 h 951163"/>
                <a:gd name="connsiteX696" fmla="*/ 330104 w 982330"/>
                <a:gd name="connsiteY696" fmla="*/ 416506 h 951163"/>
                <a:gd name="connsiteX697" fmla="*/ 328586 w 982330"/>
                <a:gd name="connsiteY697" fmla="*/ 418481 h 951163"/>
                <a:gd name="connsiteX698" fmla="*/ 327891 w 982330"/>
                <a:gd name="connsiteY698" fmla="*/ 419872 h 951163"/>
                <a:gd name="connsiteX699" fmla="*/ 325679 w 982330"/>
                <a:gd name="connsiteY699" fmla="*/ 426304 h 951163"/>
                <a:gd name="connsiteX700" fmla="*/ 324161 w 982330"/>
                <a:gd name="connsiteY700" fmla="*/ 432705 h 951163"/>
                <a:gd name="connsiteX701" fmla="*/ 323924 w 982330"/>
                <a:gd name="connsiteY701" fmla="*/ 434570 h 951163"/>
                <a:gd name="connsiteX702" fmla="*/ 323924 w 982330"/>
                <a:gd name="connsiteY702" fmla="*/ 439485 h 951163"/>
                <a:gd name="connsiteX703" fmla="*/ 324161 w 982330"/>
                <a:gd name="connsiteY703" fmla="*/ 440528 h 951163"/>
                <a:gd name="connsiteX704" fmla="*/ 325094 w 982330"/>
                <a:gd name="connsiteY704" fmla="*/ 441808 h 951163"/>
                <a:gd name="connsiteX705" fmla="*/ 327069 w 982330"/>
                <a:gd name="connsiteY705" fmla="*/ 443800 h 951163"/>
                <a:gd name="connsiteX706" fmla="*/ 329977 w 982330"/>
                <a:gd name="connsiteY706" fmla="*/ 446012 h 951163"/>
                <a:gd name="connsiteX707" fmla="*/ 331368 w 982330"/>
                <a:gd name="connsiteY707" fmla="*/ 447403 h 951163"/>
                <a:gd name="connsiteX708" fmla="*/ 332063 w 982330"/>
                <a:gd name="connsiteY708" fmla="*/ 448335 h 951163"/>
                <a:gd name="connsiteX709" fmla="*/ 332411 w 982330"/>
                <a:gd name="connsiteY709" fmla="*/ 449047 h 951163"/>
                <a:gd name="connsiteX710" fmla="*/ 334529 w 982330"/>
                <a:gd name="connsiteY710" fmla="*/ 450311 h 951163"/>
                <a:gd name="connsiteX711" fmla="*/ 340930 w 982330"/>
                <a:gd name="connsiteY711" fmla="*/ 451971 h 951163"/>
                <a:gd name="connsiteX712" fmla="*/ 341040 w 982330"/>
                <a:gd name="connsiteY712" fmla="*/ 451481 h 951163"/>
                <a:gd name="connsiteX713" fmla="*/ 339302 w 982330"/>
                <a:gd name="connsiteY713" fmla="*/ 444954 h 951163"/>
                <a:gd name="connsiteX714" fmla="*/ 339302 w 982330"/>
                <a:gd name="connsiteY714" fmla="*/ 441682 h 951163"/>
                <a:gd name="connsiteX715" fmla="*/ 343964 w 982330"/>
                <a:gd name="connsiteY715" fmla="*/ 438521 h 951163"/>
                <a:gd name="connsiteX716" fmla="*/ 364494 w 982330"/>
                <a:gd name="connsiteY716" fmla="*/ 400733 h 951163"/>
                <a:gd name="connsiteX717" fmla="*/ 364968 w 982330"/>
                <a:gd name="connsiteY717" fmla="*/ 398979 h 951163"/>
                <a:gd name="connsiteX718" fmla="*/ 365205 w 982330"/>
                <a:gd name="connsiteY718" fmla="*/ 395249 h 951163"/>
                <a:gd name="connsiteX719" fmla="*/ 365663 w 982330"/>
                <a:gd name="connsiteY719" fmla="*/ 393732 h 951163"/>
                <a:gd name="connsiteX720" fmla="*/ 367639 w 982330"/>
                <a:gd name="connsiteY720" fmla="*/ 391172 h 951163"/>
                <a:gd name="connsiteX721" fmla="*/ 368461 w 982330"/>
                <a:gd name="connsiteY721" fmla="*/ 389765 h 951163"/>
                <a:gd name="connsiteX722" fmla="*/ 369630 w 982330"/>
                <a:gd name="connsiteY722" fmla="*/ 382305 h 951163"/>
                <a:gd name="connsiteX723" fmla="*/ 370563 w 982330"/>
                <a:gd name="connsiteY723" fmla="*/ 379856 h 951163"/>
                <a:gd name="connsiteX724" fmla="*/ 373850 w 982330"/>
                <a:gd name="connsiteY724" fmla="*/ 373676 h 951163"/>
                <a:gd name="connsiteX725" fmla="*/ 376299 w 982330"/>
                <a:gd name="connsiteY725" fmla="*/ 370753 h 951163"/>
                <a:gd name="connsiteX726" fmla="*/ 379682 w 982330"/>
                <a:gd name="connsiteY726" fmla="*/ 361317 h 951163"/>
                <a:gd name="connsiteX727" fmla="*/ 381547 w 982330"/>
                <a:gd name="connsiteY727" fmla="*/ 359436 h 951163"/>
                <a:gd name="connsiteX728" fmla="*/ 386320 w 982330"/>
                <a:gd name="connsiteY728" fmla="*/ 357335 h 951163"/>
                <a:gd name="connsiteX729" fmla="*/ 388090 w 982330"/>
                <a:gd name="connsiteY729" fmla="*/ 355596 h 951163"/>
                <a:gd name="connsiteX730" fmla="*/ 389133 w 982330"/>
                <a:gd name="connsiteY730" fmla="*/ 350570 h 951163"/>
                <a:gd name="connsiteX731" fmla="*/ 389480 w 982330"/>
                <a:gd name="connsiteY731" fmla="*/ 350223 h 951163"/>
                <a:gd name="connsiteX732" fmla="*/ 389370 w 982330"/>
                <a:gd name="connsiteY732" fmla="*/ 343459 h 951163"/>
                <a:gd name="connsiteX733" fmla="*/ 390302 w 982330"/>
                <a:gd name="connsiteY733" fmla="*/ 337279 h 951163"/>
                <a:gd name="connsiteX734" fmla="*/ 391472 w 982330"/>
                <a:gd name="connsiteY734" fmla="*/ 334118 h 951163"/>
                <a:gd name="connsiteX735" fmla="*/ 393210 w 982330"/>
                <a:gd name="connsiteY735" fmla="*/ 332601 h 951163"/>
                <a:gd name="connsiteX736" fmla="*/ 393906 w 982330"/>
                <a:gd name="connsiteY736" fmla="*/ 330736 h 951163"/>
                <a:gd name="connsiteX737" fmla="*/ 395186 w 982330"/>
                <a:gd name="connsiteY737" fmla="*/ 322802 h 951163"/>
                <a:gd name="connsiteX738" fmla="*/ 396229 w 982330"/>
                <a:gd name="connsiteY738" fmla="*/ 320574 h 951163"/>
                <a:gd name="connsiteX739" fmla="*/ 398094 w 982330"/>
                <a:gd name="connsiteY739" fmla="*/ 320337 h 951163"/>
                <a:gd name="connsiteX740" fmla="*/ 399026 w 982330"/>
                <a:gd name="connsiteY740" fmla="*/ 321870 h 951163"/>
                <a:gd name="connsiteX741" fmla="*/ 399137 w 982330"/>
                <a:gd name="connsiteY741" fmla="*/ 323972 h 951163"/>
                <a:gd name="connsiteX742" fmla="*/ 399026 w 982330"/>
                <a:gd name="connsiteY742" fmla="*/ 325505 h 951163"/>
                <a:gd name="connsiteX743" fmla="*/ 398331 w 982330"/>
                <a:gd name="connsiteY743" fmla="*/ 327717 h 951163"/>
                <a:gd name="connsiteX744" fmla="*/ 396466 w 982330"/>
                <a:gd name="connsiteY744" fmla="*/ 331447 h 951163"/>
                <a:gd name="connsiteX745" fmla="*/ 396008 w 982330"/>
                <a:gd name="connsiteY745" fmla="*/ 333202 h 951163"/>
                <a:gd name="connsiteX746" fmla="*/ 396355 w 982330"/>
                <a:gd name="connsiteY746" fmla="*/ 335888 h 951163"/>
                <a:gd name="connsiteX747" fmla="*/ 397398 w 982330"/>
                <a:gd name="connsiteY747" fmla="*/ 337990 h 951163"/>
                <a:gd name="connsiteX748" fmla="*/ 398441 w 982330"/>
                <a:gd name="connsiteY748" fmla="*/ 339618 h 951163"/>
                <a:gd name="connsiteX749" fmla="*/ 399374 w 982330"/>
                <a:gd name="connsiteY749" fmla="*/ 341246 h 951163"/>
                <a:gd name="connsiteX750" fmla="*/ 399864 w 982330"/>
                <a:gd name="connsiteY750" fmla="*/ 343695 h 951163"/>
                <a:gd name="connsiteX751" fmla="*/ 399722 w 982330"/>
                <a:gd name="connsiteY751" fmla="*/ 351060 h 951163"/>
                <a:gd name="connsiteX752" fmla="*/ 400559 w 982330"/>
                <a:gd name="connsiteY752" fmla="*/ 353384 h 951163"/>
                <a:gd name="connsiteX753" fmla="*/ 401839 w 982330"/>
                <a:gd name="connsiteY753" fmla="*/ 355011 h 951163"/>
                <a:gd name="connsiteX754" fmla="*/ 403009 w 982330"/>
                <a:gd name="connsiteY754" fmla="*/ 355359 h 951163"/>
                <a:gd name="connsiteX755" fmla="*/ 403246 w 982330"/>
                <a:gd name="connsiteY755" fmla="*/ 353842 h 951163"/>
                <a:gd name="connsiteX756" fmla="*/ 404068 w 982330"/>
                <a:gd name="connsiteY756" fmla="*/ 352672 h 951163"/>
                <a:gd name="connsiteX757" fmla="*/ 408256 w 982330"/>
                <a:gd name="connsiteY757" fmla="*/ 350807 h 951163"/>
                <a:gd name="connsiteX758" fmla="*/ 411053 w 982330"/>
                <a:gd name="connsiteY758" fmla="*/ 349986 h 951163"/>
                <a:gd name="connsiteX759" fmla="*/ 412934 w 982330"/>
                <a:gd name="connsiteY759" fmla="*/ 349053 h 951163"/>
                <a:gd name="connsiteX760" fmla="*/ 414451 w 982330"/>
                <a:gd name="connsiteY760" fmla="*/ 347773 h 951163"/>
                <a:gd name="connsiteX761" fmla="*/ 414925 w 982330"/>
                <a:gd name="connsiteY761" fmla="*/ 346129 h 951163"/>
                <a:gd name="connsiteX762" fmla="*/ 415510 w 982330"/>
                <a:gd name="connsiteY762" fmla="*/ 343806 h 951163"/>
                <a:gd name="connsiteX763" fmla="*/ 417960 w 982330"/>
                <a:gd name="connsiteY763" fmla="*/ 339033 h 951163"/>
                <a:gd name="connsiteX764" fmla="*/ 417723 w 982330"/>
                <a:gd name="connsiteY764" fmla="*/ 336805 h 951163"/>
                <a:gd name="connsiteX765" fmla="*/ 419003 w 982330"/>
                <a:gd name="connsiteY765" fmla="*/ 335762 h 951163"/>
                <a:gd name="connsiteX766" fmla="*/ 419935 w 982330"/>
                <a:gd name="connsiteY766" fmla="*/ 334592 h 951163"/>
                <a:gd name="connsiteX767" fmla="*/ 420631 w 982330"/>
                <a:gd name="connsiteY767" fmla="*/ 333059 h 951163"/>
                <a:gd name="connsiteX768" fmla="*/ 420978 w 982330"/>
                <a:gd name="connsiteY768" fmla="*/ 331194 h 951163"/>
                <a:gd name="connsiteX769" fmla="*/ 419588 w 982330"/>
                <a:gd name="connsiteY769" fmla="*/ 328160 h 951163"/>
                <a:gd name="connsiteX770" fmla="*/ 420868 w 982330"/>
                <a:gd name="connsiteY770" fmla="*/ 326532 h 951163"/>
                <a:gd name="connsiteX771" fmla="*/ 423317 w 982330"/>
                <a:gd name="connsiteY771" fmla="*/ 325710 h 951163"/>
                <a:gd name="connsiteX772" fmla="*/ 425419 w 982330"/>
                <a:gd name="connsiteY772" fmla="*/ 325489 h 951163"/>
                <a:gd name="connsiteX773" fmla="*/ 429860 w 982330"/>
                <a:gd name="connsiteY773" fmla="*/ 327812 h 951163"/>
                <a:gd name="connsiteX774" fmla="*/ 432769 w 982330"/>
                <a:gd name="connsiteY774" fmla="*/ 328634 h 951163"/>
                <a:gd name="connsiteX775" fmla="*/ 435092 w 982330"/>
                <a:gd name="connsiteY775" fmla="*/ 327006 h 951163"/>
                <a:gd name="connsiteX776" fmla="*/ 436372 w 982330"/>
                <a:gd name="connsiteY776" fmla="*/ 324794 h 951163"/>
                <a:gd name="connsiteX777" fmla="*/ 437889 w 982330"/>
                <a:gd name="connsiteY777" fmla="*/ 323039 h 951163"/>
                <a:gd name="connsiteX778" fmla="*/ 439659 w 982330"/>
                <a:gd name="connsiteY778" fmla="*/ 321649 h 951163"/>
                <a:gd name="connsiteX779" fmla="*/ 441761 w 982330"/>
                <a:gd name="connsiteY779" fmla="*/ 320353 h 951163"/>
                <a:gd name="connsiteX780" fmla="*/ 443973 w 982330"/>
                <a:gd name="connsiteY780" fmla="*/ 319531 h 951163"/>
                <a:gd name="connsiteX781" fmla="*/ 445491 w 982330"/>
                <a:gd name="connsiteY781" fmla="*/ 319641 h 951163"/>
                <a:gd name="connsiteX782" fmla="*/ 446660 w 982330"/>
                <a:gd name="connsiteY782" fmla="*/ 320684 h 951163"/>
                <a:gd name="connsiteX783" fmla="*/ 448288 w 982330"/>
                <a:gd name="connsiteY783" fmla="*/ 322676 h 951163"/>
                <a:gd name="connsiteX784" fmla="*/ 445728 w 982330"/>
                <a:gd name="connsiteY784" fmla="*/ 333043 h 951163"/>
                <a:gd name="connsiteX785" fmla="*/ 446202 w 982330"/>
                <a:gd name="connsiteY785" fmla="*/ 334576 h 951163"/>
                <a:gd name="connsiteX786" fmla="*/ 446660 w 982330"/>
                <a:gd name="connsiteY786" fmla="*/ 334814 h 951163"/>
                <a:gd name="connsiteX787" fmla="*/ 446897 w 982330"/>
                <a:gd name="connsiteY787" fmla="*/ 335509 h 951163"/>
                <a:gd name="connsiteX788" fmla="*/ 446787 w 982330"/>
                <a:gd name="connsiteY788" fmla="*/ 336204 h 951163"/>
                <a:gd name="connsiteX789" fmla="*/ 446439 w 982330"/>
                <a:gd name="connsiteY789" fmla="*/ 336552 h 951163"/>
                <a:gd name="connsiteX790" fmla="*/ 445617 w 982330"/>
                <a:gd name="connsiteY790" fmla="*/ 336552 h 951163"/>
                <a:gd name="connsiteX791" fmla="*/ 443989 w 982330"/>
                <a:gd name="connsiteY791" fmla="*/ 335967 h 951163"/>
                <a:gd name="connsiteX792" fmla="*/ 443167 w 982330"/>
                <a:gd name="connsiteY792" fmla="*/ 335967 h 951163"/>
                <a:gd name="connsiteX793" fmla="*/ 440497 w 982330"/>
                <a:gd name="connsiteY793" fmla="*/ 336315 h 951163"/>
                <a:gd name="connsiteX794" fmla="*/ 439327 w 982330"/>
                <a:gd name="connsiteY794" fmla="*/ 336552 h 951163"/>
                <a:gd name="connsiteX795" fmla="*/ 439327 w 982330"/>
                <a:gd name="connsiteY795" fmla="*/ 337010 h 951163"/>
                <a:gd name="connsiteX796" fmla="*/ 439438 w 982330"/>
                <a:gd name="connsiteY796" fmla="*/ 337721 h 951163"/>
                <a:gd name="connsiteX797" fmla="*/ 439090 w 982330"/>
                <a:gd name="connsiteY797" fmla="*/ 339112 h 951163"/>
                <a:gd name="connsiteX798" fmla="*/ 438837 w 982330"/>
                <a:gd name="connsiteY798" fmla="*/ 340977 h 951163"/>
                <a:gd name="connsiteX799" fmla="*/ 438726 w 982330"/>
                <a:gd name="connsiteY799" fmla="*/ 341672 h 951163"/>
                <a:gd name="connsiteX800" fmla="*/ 438379 w 982330"/>
                <a:gd name="connsiteY800" fmla="*/ 342020 h 951163"/>
                <a:gd name="connsiteX801" fmla="*/ 437794 w 982330"/>
                <a:gd name="connsiteY801" fmla="*/ 342131 h 951163"/>
                <a:gd name="connsiteX802" fmla="*/ 437099 w 982330"/>
                <a:gd name="connsiteY802" fmla="*/ 342368 h 951163"/>
                <a:gd name="connsiteX803" fmla="*/ 436640 w 982330"/>
                <a:gd name="connsiteY803" fmla="*/ 342953 h 951163"/>
                <a:gd name="connsiteX804" fmla="*/ 435945 w 982330"/>
                <a:gd name="connsiteY804" fmla="*/ 347504 h 951163"/>
                <a:gd name="connsiteX805" fmla="*/ 435360 w 982330"/>
                <a:gd name="connsiteY805" fmla="*/ 348895 h 951163"/>
                <a:gd name="connsiteX806" fmla="*/ 432104 w 982330"/>
                <a:gd name="connsiteY806" fmla="*/ 352625 h 951163"/>
                <a:gd name="connsiteX807" fmla="*/ 431868 w 982330"/>
                <a:gd name="connsiteY807" fmla="*/ 354363 h 951163"/>
                <a:gd name="connsiteX808" fmla="*/ 433606 w 982330"/>
                <a:gd name="connsiteY808" fmla="*/ 356924 h 951163"/>
                <a:gd name="connsiteX809" fmla="*/ 434997 w 982330"/>
                <a:gd name="connsiteY809" fmla="*/ 358441 h 951163"/>
                <a:gd name="connsiteX810" fmla="*/ 438726 w 982330"/>
                <a:gd name="connsiteY810" fmla="*/ 360543 h 951163"/>
                <a:gd name="connsiteX811" fmla="*/ 440844 w 982330"/>
                <a:gd name="connsiteY811" fmla="*/ 362060 h 951163"/>
                <a:gd name="connsiteX812" fmla="*/ 442125 w 982330"/>
                <a:gd name="connsiteY812" fmla="*/ 362755 h 951163"/>
                <a:gd name="connsiteX813" fmla="*/ 443405 w 982330"/>
                <a:gd name="connsiteY813" fmla="*/ 362992 h 951163"/>
                <a:gd name="connsiteX814" fmla="*/ 444448 w 982330"/>
                <a:gd name="connsiteY814" fmla="*/ 362171 h 951163"/>
                <a:gd name="connsiteX815" fmla="*/ 444211 w 982330"/>
                <a:gd name="connsiteY815" fmla="*/ 360543 h 951163"/>
                <a:gd name="connsiteX816" fmla="*/ 443626 w 982330"/>
                <a:gd name="connsiteY816" fmla="*/ 359026 h 951163"/>
                <a:gd name="connsiteX817" fmla="*/ 443167 w 982330"/>
                <a:gd name="connsiteY817" fmla="*/ 358330 h 951163"/>
                <a:gd name="connsiteX818" fmla="*/ 442931 w 982330"/>
                <a:gd name="connsiteY818" fmla="*/ 357635 h 951163"/>
                <a:gd name="connsiteX819" fmla="*/ 442235 w 982330"/>
                <a:gd name="connsiteY819" fmla="*/ 356355 h 951163"/>
                <a:gd name="connsiteX820" fmla="*/ 441998 w 982330"/>
                <a:gd name="connsiteY820" fmla="*/ 355422 h 951163"/>
                <a:gd name="connsiteX821" fmla="*/ 442235 w 982330"/>
                <a:gd name="connsiteY821" fmla="*/ 354253 h 951163"/>
                <a:gd name="connsiteX822" fmla="*/ 442931 w 982330"/>
                <a:gd name="connsiteY822" fmla="*/ 353905 h 951163"/>
                <a:gd name="connsiteX823" fmla="*/ 443752 w 982330"/>
                <a:gd name="connsiteY823" fmla="*/ 353905 h 951163"/>
                <a:gd name="connsiteX824" fmla="*/ 444211 w 982330"/>
                <a:gd name="connsiteY824" fmla="*/ 353557 h 951163"/>
                <a:gd name="connsiteX825" fmla="*/ 445838 w 982330"/>
                <a:gd name="connsiteY825" fmla="*/ 347963 h 951163"/>
                <a:gd name="connsiteX826" fmla="*/ 447229 w 982330"/>
                <a:gd name="connsiteY826" fmla="*/ 345624 h 951163"/>
                <a:gd name="connsiteX827" fmla="*/ 450722 w 982330"/>
                <a:gd name="connsiteY827" fmla="*/ 343996 h 951163"/>
                <a:gd name="connsiteX828" fmla="*/ 451180 w 982330"/>
                <a:gd name="connsiteY828" fmla="*/ 342826 h 951163"/>
                <a:gd name="connsiteX829" fmla="*/ 451291 w 982330"/>
                <a:gd name="connsiteY829" fmla="*/ 341309 h 951163"/>
                <a:gd name="connsiteX830" fmla="*/ 451054 w 982330"/>
                <a:gd name="connsiteY830" fmla="*/ 339570 h 951163"/>
                <a:gd name="connsiteX831" fmla="*/ 451512 w 982330"/>
                <a:gd name="connsiteY831" fmla="*/ 338527 h 951163"/>
                <a:gd name="connsiteX832" fmla="*/ 452824 w 982330"/>
                <a:gd name="connsiteY832" fmla="*/ 338069 h 951163"/>
                <a:gd name="connsiteX833" fmla="*/ 455495 w 982330"/>
                <a:gd name="connsiteY833" fmla="*/ 337595 h 951163"/>
                <a:gd name="connsiteX834" fmla="*/ 459920 w 982330"/>
                <a:gd name="connsiteY834" fmla="*/ 334924 h 951163"/>
                <a:gd name="connsiteX835" fmla="*/ 460505 w 982330"/>
                <a:gd name="connsiteY835" fmla="*/ 334102 h 951163"/>
                <a:gd name="connsiteX836" fmla="*/ 461200 w 982330"/>
                <a:gd name="connsiteY836" fmla="*/ 332364 h 951163"/>
                <a:gd name="connsiteX837" fmla="*/ 461896 w 982330"/>
                <a:gd name="connsiteY837" fmla="*/ 331431 h 951163"/>
                <a:gd name="connsiteX838" fmla="*/ 463524 w 982330"/>
                <a:gd name="connsiteY838" fmla="*/ 330736 h 951163"/>
                <a:gd name="connsiteX839" fmla="*/ 467743 w 982330"/>
                <a:gd name="connsiteY839" fmla="*/ 329803 h 951163"/>
                <a:gd name="connsiteX840" fmla="*/ 469371 w 982330"/>
                <a:gd name="connsiteY840" fmla="*/ 328523 h 951163"/>
                <a:gd name="connsiteX841" fmla="*/ 470066 w 982330"/>
                <a:gd name="connsiteY841" fmla="*/ 327480 h 951163"/>
                <a:gd name="connsiteX842" fmla="*/ 469134 w 982330"/>
                <a:gd name="connsiteY842" fmla="*/ 326548 h 951163"/>
                <a:gd name="connsiteX843" fmla="*/ 471110 w 982330"/>
                <a:gd name="connsiteY843" fmla="*/ 317682 h 951163"/>
                <a:gd name="connsiteX844" fmla="*/ 474017 w 982330"/>
                <a:gd name="connsiteY844" fmla="*/ 310680 h 951163"/>
                <a:gd name="connsiteX845" fmla="*/ 478695 w 982330"/>
                <a:gd name="connsiteY845" fmla="*/ 305781 h 951163"/>
                <a:gd name="connsiteX846" fmla="*/ 497692 w 982330"/>
                <a:gd name="connsiteY846" fmla="*/ 300534 h 951163"/>
                <a:gd name="connsiteX847" fmla="*/ 502133 w 982330"/>
                <a:gd name="connsiteY847" fmla="*/ 300281 h 951163"/>
                <a:gd name="connsiteX848" fmla="*/ 418165 w 982330"/>
                <a:gd name="connsiteY848" fmla="*/ 226570 h 951163"/>
                <a:gd name="connsiteX849" fmla="*/ 418750 w 982330"/>
                <a:gd name="connsiteY849" fmla="*/ 227613 h 951163"/>
                <a:gd name="connsiteX850" fmla="*/ 419572 w 982330"/>
                <a:gd name="connsiteY850" fmla="*/ 228545 h 951163"/>
                <a:gd name="connsiteX851" fmla="*/ 420504 w 982330"/>
                <a:gd name="connsiteY851" fmla="*/ 229936 h 951163"/>
                <a:gd name="connsiteX852" fmla="*/ 421200 w 982330"/>
                <a:gd name="connsiteY852" fmla="*/ 231817 h 951163"/>
                <a:gd name="connsiteX853" fmla="*/ 421200 w 982330"/>
                <a:gd name="connsiteY853" fmla="*/ 232860 h 951163"/>
                <a:gd name="connsiteX854" fmla="*/ 421437 w 982330"/>
                <a:gd name="connsiteY854" fmla="*/ 233461 h 951163"/>
                <a:gd name="connsiteX855" fmla="*/ 422606 w 982330"/>
                <a:gd name="connsiteY855" fmla="*/ 233919 h 951163"/>
                <a:gd name="connsiteX856" fmla="*/ 423302 w 982330"/>
                <a:gd name="connsiteY856" fmla="*/ 233808 h 951163"/>
                <a:gd name="connsiteX857" fmla="*/ 423412 w 982330"/>
                <a:gd name="connsiteY857" fmla="*/ 232165 h 951163"/>
                <a:gd name="connsiteX858" fmla="*/ 423871 w 982330"/>
                <a:gd name="connsiteY858" fmla="*/ 231706 h 951163"/>
                <a:gd name="connsiteX859" fmla="*/ 424566 w 982330"/>
                <a:gd name="connsiteY859" fmla="*/ 231944 h 951163"/>
                <a:gd name="connsiteX860" fmla="*/ 425151 w 982330"/>
                <a:gd name="connsiteY860" fmla="*/ 232528 h 951163"/>
                <a:gd name="connsiteX861" fmla="*/ 425609 w 982330"/>
                <a:gd name="connsiteY861" fmla="*/ 233224 h 951163"/>
                <a:gd name="connsiteX862" fmla="*/ 425609 w 982330"/>
                <a:gd name="connsiteY862" fmla="*/ 233587 h 951163"/>
                <a:gd name="connsiteX863" fmla="*/ 428074 w 982330"/>
                <a:gd name="connsiteY863" fmla="*/ 233476 h 951163"/>
                <a:gd name="connsiteX864" fmla="*/ 429465 w 982330"/>
                <a:gd name="connsiteY864" fmla="*/ 232765 h 951163"/>
                <a:gd name="connsiteX865" fmla="*/ 430050 w 982330"/>
                <a:gd name="connsiteY865" fmla="*/ 230901 h 951163"/>
                <a:gd name="connsiteX866" fmla="*/ 429355 w 982330"/>
                <a:gd name="connsiteY866" fmla="*/ 229257 h 951163"/>
                <a:gd name="connsiteX867" fmla="*/ 427837 w 982330"/>
                <a:gd name="connsiteY867" fmla="*/ 229146 h 951163"/>
                <a:gd name="connsiteX868" fmla="*/ 426210 w 982330"/>
                <a:gd name="connsiteY868" fmla="*/ 229620 h 951163"/>
                <a:gd name="connsiteX869" fmla="*/ 425024 w 982330"/>
                <a:gd name="connsiteY869" fmla="*/ 229383 h 951163"/>
                <a:gd name="connsiteX870" fmla="*/ 424913 w 982330"/>
                <a:gd name="connsiteY870" fmla="*/ 228214 h 951163"/>
                <a:gd name="connsiteX871" fmla="*/ 425372 w 982330"/>
                <a:gd name="connsiteY871" fmla="*/ 226696 h 951163"/>
                <a:gd name="connsiteX872" fmla="*/ 426905 w 982330"/>
                <a:gd name="connsiteY872" fmla="*/ 224026 h 951163"/>
                <a:gd name="connsiteX873" fmla="*/ 425246 w 982330"/>
                <a:gd name="connsiteY873" fmla="*/ 221117 h 951163"/>
                <a:gd name="connsiteX874" fmla="*/ 424424 w 982330"/>
                <a:gd name="connsiteY874" fmla="*/ 220059 h 951163"/>
                <a:gd name="connsiteX875" fmla="*/ 423144 w 982330"/>
                <a:gd name="connsiteY875" fmla="*/ 219363 h 951163"/>
                <a:gd name="connsiteX876" fmla="*/ 420473 w 982330"/>
                <a:gd name="connsiteY876" fmla="*/ 218905 h 951163"/>
                <a:gd name="connsiteX877" fmla="*/ 418371 w 982330"/>
                <a:gd name="connsiteY877" fmla="*/ 219838 h 951163"/>
                <a:gd name="connsiteX878" fmla="*/ 417438 w 982330"/>
                <a:gd name="connsiteY878" fmla="*/ 221939 h 951163"/>
                <a:gd name="connsiteX879" fmla="*/ 417549 w 982330"/>
                <a:gd name="connsiteY879" fmla="*/ 225100 h 951163"/>
                <a:gd name="connsiteX880" fmla="*/ 418165 w 982330"/>
                <a:gd name="connsiteY880" fmla="*/ 226570 h 951163"/>
                <a:gd name="connsiteX881" fmla="*/ 192955 w 982330"/>
                <a:gd name="connsiteY881" fmla="*/ 143392 h 951163"/>
                <a:gd name="connsiteX882" fmla="*/ 192259 w 982330"/>
                <a:gd name="connsiteY882" fmla="*/ 145968 h 951163"/>
                <a:gd name="connsiteX883" fmla="*/ 192148 w 982330"/>
                <a:gd name="connsiteY883" fmla="*/ 149571 h 951163"/>
                <a:gd name="connsiteX884" fmla="*/ 192733 w 982330"/>
                <a:gd name="connsiteY884" fmla="*/ 156336 h 951163"/>
                <a:gd name="connsiteX885" fmla="*/ 194361 w 982330"/>
                <a:gd name="connsiteY885" fmla="*/ 158090 h 951163"/>
                <a:gd name="connsiteX886" fmla="*/ 204507 w 982330"/>
                <a:gd name="connsiteY886" fmla="*/ 157743 h 951163"/>
                <a:gd name="connsiteX887" fmla="*/ 205677 w 982330"/>
                <a:gd name="connsiteY887" fmla="*/ 158564 h 951163"/>
                <a:gd name="connsiteX888" fmla="*/ 207889 w 982330"/>
                <a:gd name="connsiteY888" fmla="*/ 160888 h 951163"/>
                <a:gd name="connsiteX889" fmla="*/ 208711 w 982330"/>
                <a:gd name="connsiteY889" fmla="*/ 161346 h 951163"/>
                <a:gd name="connsiteX890" fmla="*/ 213595 w 982330"/>
                <a:gd name="connsiteY890" fmla="*/ 159828 h 951163"/>
                <a:gd name="connsiteX891" fmla="*/ 214875 w 982330"/>
                <a:gd name="connsiteY891" fmla="*/ 158201 h 951163"/>
                <a:gd name="connsiteX892" fmla="*/ 214638 w 982330"/>
                <a:gd name="connsiteY892" fmla="*/ 155404 h 951163"/>
                <a:gd name="connsiteX893" fmla="*/ 213120 w 982330"/>
                <a:gd name="connsiteY893" fmla="*/ 153870 h 951163"/>
                <a:gd name="connsiteX894" fmla="*/ 210450 w 982330"/>
                <a:gd name="connsiteY894" fmla="*/ 156099 h 951163"/>
                <a:gd name="connsiteX895" fmla="*/ 211271 w 982330"/>
                <a:gd name="connsiteY895" fmla="*/ 153507 h 951163"/>
                <a:gd name="connsiteX896" fmla="*/ 212899 w 982330"/>
                <a:gd name="connsiteY896" fmla="*/ 150599 h 951163"/>
                <a:gd name="connsiteX897" fmla="*/ 215001 w 982330"/>
                <a:gd name="connsiteY897" fmla="*/ 148149 h 951163"/>
                <a:gd name="connsiteX898" fmla="*/ 216519 w 982330"/>
                <a:gd name="connsiteY898" fmla="*/ 147106 h 951163"/>
                <a:gd name="connsiteX899" fmla="*/ 216171 w 982330"/>
                <a:gd name="connsiteY899" fmla="*/ 149556 h 951163"/>
                <a:gd name="connsiteX900" fmla="*/ 216281 w 982330"/>
                <a:gd name="connsiteY900" fmla="*/ 154929 h 951163"/>
                <a:gd name="connsiteX901" fmla="*/ 216044 w 982330"/>
                <a:gd name="connsiteY901" fmla="*/ 157505 h 951163"/>
                <a:gd name="connsiteX902" fmla="*/ 215222 w 982330"/>
                <a:gd name="connsiteY902" fmla="*/ 160413 h 951163"/>
                <a:gd name="connsiteX903" fmla="*/ 214290 w 982330"/>
                <a:gd name="connsiteY903" fmla="*/ 161804 h 951163"/>
                <a:gd name="connsiteX904" fmla="*/ 211256 w 982330"/>
                <a:gd name="connsiteY904" fmla="*/ 164254 h 951163"/>
                <a:gd name="connsiteX905" fmla="*/ 209738 w 982330"/>
                <a:gd name="connsiteY905" fmla="*/ 166118 h 951163"/>
                <a:gd name="connsiteX906" fmla="*/ 209154 w 982330"/>
                <a:gd name="connsiteY906" fmla="*/ 167762 h 951163"/>
                <a:gd name="connsiteX907" fmla="*/ 209738 w 982330"/>
                <a:gd name="connsiteY907" fmla="*/ 169390 h 951163"/>
                <a:gd name="connsiteX908" fmla="*/ 216961 w 982330"/>
                <a:gd name="connsiteY908" fmla="*/ 178146 h 951163"/>
                <a:gd name="connsiteX909" fmla="*/ 218494 w 982330"/>
                <a:gd name="connsiteY909" fmla="*/ 177087 h 951163"/>
                <a:gd name="connsiteX910" fmla="*/ 219774 w 982330"/>
                <a:gd name="connsiteY910" fmla="*/ 175111 h 951163"/>
                <a:gd name="connsiteX911" fmla="*/ 221639 w 982330"/>
                <a:gd name="connsiteY911" fmla="*/ 170923 h 951163"/>
                <a:gd name="connsiteX912" fmla="*/ 224310 w 982330"/>
                <a:gd name="connsiteY912" fmla="*/ 162405 h 951163"/>
                <a:gd name="connsiteX913" fmla="*/ 225132 w 982330"/>
                <a:gd name="connsiteY913" fmla="*/ 160888 h 951163"/>
                <a:gd name="connsiteX914" fmla="*/ 229099 w 982330"/>
                <a:gd name="connsiteY914" fmla="*/ 158438 h 951163"/>
                <a:gd name="connsiteX915" fmla="*/ 229921 w 982330"/>
                <a:gd name="connsiteY915" fmla="*/ 156557 h 951163"/>
                <a:gd name="connsiteX916" fmla="*/ 230173 w 982330"/>
                <a:gd name="connsiteY916" fmla="*/ 154234 h 951163"/>
                <a:gd name="connsiteX917" fmla="*/ 231564 w 982330"/>
                <a:gd name="connsiteY917" fmla="*/ 153065 h 951163"/>
                <a:gd name="connsiteX918" fmla="*/ 233429 w 982330"/>
                <a:gd name="connsiteY918" fmla="*/ 152590 h 951163"/>
                <a:gd name="connsiteX919" fmla="*/ 235641 w 982330"/>
                <a:gd name="connsiteY919" fmla="*/ 152353 h 951163"/>
                <a:gd name="connsiteX920" fmla="*/ 235531 w 982330"/>
                <a:gd name="connsiteY920" fmla="*/ 151294 h 951163"/>
                <a:gd name="connsiteX921" fmla="*/ 234014 w 982330"/>
                <a:gd name="connsiteY921" fmla="*/ 149556 h 951163"/>
                <a:gd name="connsiteX922" fmla="*/ 234124 w 982330"/>
                <a:gd name="connsiteY922" fmla="*/ 146648 h 951163"/>
                <a:gd name="connsiteX923" fmla="*/ 235294 w 982330"/>
                <a:gd name="connsiteY923" fmla="*/ 143724 h 951163"/>
                <a:gd name="connsiteX924" fmla="*/ 236685 w 982330"/>
                <a:gd name="connsiteY924" fmla="*/ 141859 h 951163"/>
                <a:gd name="connsiteX925" fmla="*/ 238075 w 982330"/>
                <a:gd name="connsiteY925" fmla="*/ 141274 h 951163"/>
                <a:gd name="connsiteX926" fmla="*/ 239593 w 982330"/>
                <a:gd name="connsiteY926" fmla="*/ 141164 h 951163"/>
                <a:gd name="connsiteX927" fmla="*/ 240984 w 982330"/>
                <a:gd name="connsiteY927" fmla="*/ 140816 h 951163"/>
                <a:gd name="connsiteX928" fmla="*/ 242264 w 982330"/>
                <a:gd name="connsiteY928" fmla="*/ 139646 h 951163"/>
                <a:gd name="connsiteX929" fmla="*/ 246246 w 982330"/>
                <a:gd name="connsiteY929" fmla="*/ 134052 h 951163"/>
                <a:gd name="connsiteX930" fmla="*/ 247289 w 982330"/>
                <a:gd name="connsiteY930" fmla="*/ 133119 h 951163"/>
                <a:gd name="connsiteX931" fmla="*/ 249960 w 982330"/>
                <a:gd name="connsiteY931" fmla="*/ 131839 h 951163"/>
                <a:gd name="connsiteX932" fmla="*/ 251004 w 982330"/>
                <a:gd name="connsiteY932" fmla="*/ 131017 h 951163"/>
                <a:gd name="connsiteX933" fmla="*/ 252521 w 982330"/>
                <a:gd name="connsiteY933" fmla="*/ 127288 h 951163"/>
                <a:gd name="connsiteX934" fmla="*/ 253216 w 982330"/>
                <a:gd name="connsiteY934" fmla="*/ 126608 h 951163"/>
                <a:gd name="connsiteX935" fmla="*/ 255539 w 982330"/>
                <a:gd name="connsiteY935" fmla="*/ 125913 h 951163"/>
                <a:gd name="connsiteX936" fmla="*/ 257767 w 982330"/>
                <a:gd name="connsiteY936" fmla="*/ 124269 h 951163"/>
                <a:gd name="connsiteX937" fmla="*/ 264058 w 982330"/>
                <a:gd name="connsiteY937" fmla="*/ 118200 h 951163"/>
                <a:gd name="connsiteX938" fmla="*/ 262082 w 982330"/>
                <a:gd name="connsiteY938" fmla="*/ 116462 h 951163"/>
                <a:gd name="connsiteX939" fmla="*/ 258005 w 982330"/>
                <a:gd name="connsiteY939" fmla="*/ 115403 h 951163"/>
                <a:gd name="connsiteX940" fmla="*/ 254607 w 982330"/>
                <a:gd name="connsiteY940" fmla="*/ 114944 h 951163"/>
                <a:gd name="connsiteX941" fmla="*/ 255776 w 982330"/>
                <a:gd name="connsiteY941" fmla="*/ 113080 h 951163"/>
                <a:gd name="connsiteX942" fmla="*/ 258005 w 982330"/>
                <a:gd name="connsiteY942" fmla="*/ 112369 h 951163"/>
                <a:gd name="connsiteX943" fmla="*/ 262888 w 982330"/>
                <a:gd name="connsiteY943" fmla="*/ 112131 h 951163"/>
                <a:gd name="connsiteX944" fmla="*/ 268704 w 982330"/>
                <a:gd name="connsiteY944" fmla="*/ 109681 h 951163"/>
                <a:gd name="connsiteX945" fmla="*/ 271059 w 982330"/>
                <a:gd name="connsiteY945" fmla="*/ 109097 h 951163"/>
                <a:gd name="connsiteX946" fmla="*/ 273509 w 982330"/>
                <a:gd name="connsiteY946" fmla="*/ 109208 h 951163"/>
                <a:gd name="connsiteX947" fmla="*/ 278171 w 982330"/>
                <a:gd name="connsiteY947" fmla="*/ 110140 h 951163"/>
                <a:gd name="connsiteX948" fmla="*/ 280621 w 982330"/>
                <a:gd name="connsiteY948" fmla="*/ 110140 h 951163"/>
                <a:gd name="connsiteX949" fmla="*/ 282849 w 982330"/>
                <a:gd name="connsiteY949" fmla="*/ 109318 h 951163"/>
                <a:gd name="connsiteX950" fmla="*/ 286579 w 982330"/>
                <a:gd name="connsiteY950" fmla="*/ 106647 h 951163"/>
                <a:gd name="connsiteX951" fmla="*/ 289139 w 982330"/>
                <a:gd name="connsiteY951" fmla="*/ 106189 h 951163"/>
                <a:gd name="connsiteX952" fmla="*/ 289028 w 982330"/>
                <a:gd name="connsiteY952" fmla="*/ 105130 h 951163"/>
                <a:gd name="connsiteX953" fmla="*/ 287400 w 982330"/>
                <a:gd name="connsiteY953" fmla="*/ 103976 h 951163"/>
                <a:gd name="connsiteX954" fmla="*/ 284840 w 982330"/>
                <a:gd name="connsiteY954" fmla="*/ 100942 h 951163"/>
                <a:gd name="connsiteX955" fmla="*/ 282976 w 982330"/>
                <a:gd name="connsiteY955" fmla="*/ 99535 h 951163"/>
                <a:gd name="connsiteX956" fmla="*/ 278645 w 982330"/>
                <a:gd name="connsiteY956" fmla="*/ 97781 h 951163"/>
                <a:gd name="connsiteX957" fmla="*/ 276322 w 982330"/>
                <a:gd name="connsiteY957" fmla="*/ 97433 h 951163"/>
                <a:gd name="connsiteX958" fmla="*/ 250545 w 982330"/>
                <a:gd name="connsiteY958" fmla="*/ 100231 h 951163"/>
                <a:gd name="connsiteX959" fmla="*/ 241331 w 982330"/>
                <a:gd name="connsiteY959" fmla="*/ 102791 h 951163"/>
                <a:gd name="connsiteX960" fmla="*/ 233651 w 982330"/>
                <a:gd name="connsiteY960" fmla="*/ 106647 h 951163"/>
                <a:gd name="connsiteX961" fmla="*/ 232133 w 982330"/>
                <a:gd name="connsiteY961" fmla="*/ 107927 h 951163"/>
                <a:gd name="connsiteX962" fmla="*/ 230616 w 982330"/>
                <a:gd name="connsiteY962" fmla="*/ 109903 h 951163"/>
                <a:gd name="connsiteX963" fmla="*/ 229541 w 982330"/>
                <a:gd name="connsiteY963" fmla="*/ 110725 h 951163"/>
                <a:gd name="connsiteX964" fmla="*/ 228261 w 982330"/>
                <a:gd name="connsiteY964" fmla="*/ 110488 h 951163"/>
                <a:gd name="connsiteX965" fmla="*/ 226870 w 982330"/>
                <a:gd name="connsiteY965" fmla="*/ 110029 h 951163"/>
                <a:gd name="connsiteX966" fmla="*/ 225590 w 982330"/>
                <a:gd name="connsiteY966" fmla="*/ 109919 h 951163"/>
                <a:gd name="connsiteX967" fmla="*/ 224895 w 982330"/>
                <a:gd name="connsiteY967" fmla="*/ 110503 h 951163"/>
                <a:gd name="connsiteX968" fmla="*/ 222224 w 982330"/>
                <a:gd name="connsiteY968" fmla="*/ 113427 h 951163"/>
                <a:gd name="connsiteX969" fmla="*/ 213579 w 982330"/>
                <a:gd name="connsiteY969" fmla="*/ 118564 h 951163"/>
                <a:gd name="connsiteX970" fmla="*/ 210197 w 982330"/>
                <a:gd name="connsiteY970" fmla="*/ 121361 h 951163"/>
                <a:gd name="connsiteX971" fmla="*/ 200983 w 982330"/>
                <a:gd name="connsiteY971" fmla="*/ 135822 h 951163"/>
                <a:gd name="connsiteX972" fmla="*/ 199229 w 982330"/>
                <a:gd name="connsiteY972" fmla="*/ 137924 h 951163"/>
                <a:gd name="connsiteX973" fmla="*/ 194693 w 982330"/>
                <a:gd name="connsiteY973" fmla="*/ 141196 h 951163"/>
                <a:gd name="connsiteX974" fmla="*/ 192955 w 982330"/>
                <a:gd name="connsiteY974" fmla="*/ 143392 h 951163"/>
                <a:gd name="connsiteX975" fmla="*/ 118184 w 982330"/>
                <a:gd name="connsiteY975" fmla="*/ 50321 h 951163"/>
                <a:gd name="connsiteX976" fmla="*/ 121914 w 982330"/>
                <a:gd name="connsiteY976" fmla="*/ 48345 h 951163"/>
                <a:gd name="connsiteX977" fmla="*/ 122025 w 982330"/>
                <a:gd name="connsiteY977" fmla="*/ 49388 h 951163"/>
                <a:gd name="connsiteX978" fmla="*/ 117947 w 982330"/>
                <a:gd name="connsiteY978" fmla="*/ 51854 h 951163"/>
                <a:gd name="connsiteX979" fmla="*/ 117015 w 982330"/>
                <a:gd name="connsiteY979" fmla="*/ 52897 h 951163"/>
                <a:gd name="connsiteX980" fmla="*/ 115845 w 982330"/>
                <a:gd name="connsiteY980" fmla="*/ 56627 h 951163"/>
                <a:gd name="connsiteX981" fmla="*/ 116082 w 982330"/>
                <a:gd name="connsiteY981" fmla="*/ 57907 h 951163"/>
                <a:gd name="connsiteX982" fmla="*/ 116430 w 982330"/>
                <a:gd name="connsiteY982" fmla="*/ 58017 h 951163"/>
                <a:gd name="connsiteX983" fmla="*/ 116888 w 982330"/>
                <a:gd name="connsiteY983" fmla="*/ 57781 h 951163"/>
                <a:gd name="connsiteX984" fmla="*/ 117473 w 982330"/>
                <a:gd name="connsiteY984" fmla="*/ 58128 h 951163"/>
                <a:gd name="connsiteX985" fmla="*/ 119796 w 982330"/>
                <a:gd name="connsiteY985" fmla="*/ 60451 h 951163"/>
                <a:gd name="connsiteX986" fmla="*/ 122357 w 982330"/>
                <a:gd name="connsiteY986" fmla="*/ 60926 h 951163"/>
                <a:gd name="connsiteX987" fmla="*/ 124806 w 982330"/>
                <a:gd name="connsiteY987" fmla="*/ 60325 h 951163"/>
                <a:gd name="connsiteX988" fmla="*/ 142902 w 982330"/>
                <a:gd name="connsiteY988" fmla="*/ 50179 h 951163"/>
                <a:gd name="connsiteX989" fmla="*/ 148718 w 982330"/>
                <a:gd name="connsiteY989" fmla="*/ 48661 h 951163"/>
                <a:gd name="connsiteX990" fmla="*/ 148608 w 982330"/>
                <a:gd name="connsiteY990" fmla="*/ 47729 h 951163"/>
                <a:gd name="connsiteX991" fmla="*/ 138825 w 982330"/>
                <a:gd name="connsiteY991" fmla="*/ 48661 h 951163"/>
                <a:gd name="connsiteX992" fmla="*/ 139994 w 982330"/>
                <a:gd name="connsiteY992" fmla="*/ 46781 h 951163"/>
                <a:gd name="connsiteX993" fmla="*/ 143945 w 982330"/>
                <a:gd name="connsiteY993" fmla="*/ 43983 h 951163"/>
                <a:gd name="connsiteX994" fmla="*/ 144293 w 982330"/>
                <a:gd name="connsiteY994" fmla="*/ 42940 h 951163"/>
                <a:gd name="connsiteX995" fmla="*/ 171935 w 982330"/>
                <a:gd name="connsiteY995" fmla="*/ 28954 h 951163"/>
                <a:gd name="connsiteX996" fmla="*/ 177292 w 982330"/>
                <a:gd name="connsiteY996" fmla="*/ 25113 h 951163"/>
                <a:gd name="connsiteX997" fmla="*/ 181386 w 982330"/>
                <a:gd name="connsiteY997" fmla="*/ 20893 h 951163"/>
                <a:gd name="connsiteX998" fmla="*/ 181733 w 982330"/>
                <a:gd name="connsiteY998" fmla="*/ 20198 h 951163"/>
                <a:gd name="connsiteX999" fmla="*/ 181496 w 982330"/>
                <a:gd name="connsiteY999" fmla="*/ 19028 h 951163"/>
                <a:gd name="connsiteX1000" fmla="*/ 180564 w 982330"/>
                <a:gd name="connsiteY1000" fmla="*/ 16342 h 951163"/>
                <a:gd name="connsiteX1001" fmla="*/ 180453 w 982330"/>
                <a:gd name="connsiteY1001" fmla="*/ 15646 h 951163"/>
                <a:gd name="connsiteX1002" fmla="*/ 182666 w 982330"/>
                <a:gd name="connsiteY1002" fmla="*/ 12264 h 951163"/>
                <a:gd name="connsiteX1003" fmla="*/ 190236 w 982330"/>
                <a:gd name="connsiteY1003" fmla="*/ 7001 h 951163"/>
                <a:gd name="connsiteX1004" fmla="*/ 192939 w 982330"/>
                <a:gd name="connsiteY1004" fmla="*/ 4093 h 951163"/>
                <a:gd name="connsiteX1005" fmla="*/ 194219 w 982330"/>
                <a:gd name="connsiteY1005" fmla="*/ 2339 h 951163"/>
                <a:gd name="connsiteX1006" fmla="*/ 194677 w 982330"/>
                <a:gd name="connsiteY1006" fmla="*/ 1517 h 951163"/>
                <a:gd name="connsiteX1007" fmla="*/ 194914 w 982330"/>
                <a:gd name="connsiteY1007" fmla="*/ 695 h 951163"/>
                <a:gd name="connsiteX1008" fmla="*/ 193871 w 982330"/>
                <a:gd name="connsiteY1008" fmla="*/ 2339 h 951163"/>
                <a:gd name="connsiteX1009" fmla="*/ 192354 w 982330"/>
                <a:gd name="connsiteY1009" fmla="*/ 3272 h 951163"/>
                <a:gd name="connsiteX1010" fmla="*/ 189304 w 982330"/>
                <a:gd name="connsiteY1010" fmla="*/ 4441 h 951163"/>
                <a:gd name="connsiteX1011" fmla="*/ 189651 w 982330"/>
                <a:gd name="connsiteY1011" fmla="*/ 3161 h 951163"/>
                <a:gd name="connsiteX1012" fmla="*/ 190347 w 982330"/>
                <a:gd name="connsiteY1012" fmla="*/ 1991 h 951163"/>
                <a:gd name="connsiteX1013" fmla="*/ 192575 w 982330"/>
                <a:gd name="connsiteY1013" fmla="*/ 0 h 951163"/>
                <a:gd name="connsiteX1014" fmla="*/ 184752 w 982330"/>
                <a:gd name="connsiteY1014" fmla="*/ 5136 h 951163"/>
                <a:gd name="connsiteX1015" fmla="*/ 182650 w 982330"/>
                <a:gd name="connsiteY1015" fmla="*/ 7238 h 951163"/>
                <a:gd name="connsiteX1016" fmla="*/ 180675 w 982330"/>
                <a:gd name="connsiteY1016" fmla="*/ 6654 h 951163"/>
                <a:gd name="connsiteX1017" fmla="*/ 177276 w 982330"/>
                <a:gd name="connsiteY1017" fmla="*/ 8534 h 951163"/>
                <a:gd name="connsiteX1018" fmla="*/ 175886 w 982330"/>
                <a:gd name="connsiteY1018" fmla="*/ 7934 h 951163"/>
                <a:gd name="connsiteX1019" fmla="*/ 168205 w 982330"/>
                <a:gd name="connsiteY1019" fmla="*/ 14935 h 951163"/>
                <a:gd name="connsiteX1020" fmla="*/ 167968 w 982330"/>
                <a:gd name="connsiteY1020" fmla="*/ 12833 h 951163"/>
                <a:gd name="connsiteX1021" fmla="*/ 164823 w 982330"/>
                <a:gd name="connsiteY1021" fmla="*/ 16452 h 951163"/>
                <a:gd name="connsiteX1022" fmla="*/ 159908 w 982330"/>
                <a:gd name="connsiteY1022" fmla="*/ 20403 h 951163"/>
                <a:gd name="connsiteX1023" fmla="*/ 155135 w 982330"/>
                <a:gd name="connsiteY1023" fmla="*/ 23311 h 951163"/>
                <a:gd name="connsiteX1024" fmla="*/ 152227 w 982330"/>
                <a:gd name="connsiteY1024" fmla="*/ 23659 h 951163"/>
                <a:gd name="connsiteX1025" fmla="*/ 150346 w 982330"/>
                <a:gd name="connsiteY1025" fmla="*/ 25777 h 951163"/>
                <a:gd name="connsiteX1026" fmla="*/ 147786 w 982330"/>
                <a:gd name="connsiteY1026" fmla="*/ 27642 h 951163"/>
                <a:gd name="connsiteX1027" fmla="*/ 145115 w 982330"/>
                <a:gd name="connsiteY1027" fmla="*/ 28811 h 951163"/>
                <a:gd name="connsiteX1028" fmla="*/ 142902 w 982330"/>
                <a:gd name="connsiteY1028" fmla="*/ 28700 h 951163"/>
                <a:gd name="connsiteX1029" fmla="*/ 139299 w 982330"/>
                <a:gd name="connsiteY1029" fmla="*/ 31609 h 951163"/>
                <a:gd name="connsiteX1030" fmla="*/ 124459 w 982330"/>
                <a:gd name="connsiteY1030" fmla="*/ 40949 h 951163"/>
                <a:gd name="connsiteX1031" fmla="*/ 115024 w 982330"/>
                <a:gd name="connsiteY1031" fmla="*/ 48977 h 951163"/>
                <a:gd name="connsiteX1032" fmla="*/ 116304 w 982330"/>
                <a:gd name="connsiteY1032" fmla="*/ 50510 h 951163"/>
                <a:gd name="connsiteX1033" fmla="*/ 118184 w 982330"/>
                <a:gd name="connsiteY1033" fmla="*/ 50321 h 951163"/>
                <a:gd name="connsiteX1034" fmla="*/ 513576 w 982330"/>
                <a:gd name="connsiteY1034" fmla="*/ 439659 h 951163"/>
                <a:gd name="connsiteX1035" fmla="*/ 512643 w 982330"/>
                <a:gd name="connsiteY1035" fmla="*/ 439201 h 951163"/>
                <a:gd name="connsiteX1036" fmla="*/ 511600 w 982330"/>
                <a:gd name="connsiteY1036" fmla="*/ 438474 h 951163"/>
                <a:gd name="connsiteX1037" fmla="*/ 509625 w 982330"/>
                <a:gd name="connsiteY1037" fmla="*/ 439422 h 951163"/>
                <a:gd name="connsiteX1038" fmla="*/ 508234 w 982330"/>
                <a:gd name="connsiteY1038" fmla="*/ 441634 h 951163"/>
                <a:gd name="connsiteX1039" fmla="*/ 507776 w 982330"/>
                <a:gd name="connsiteY1039" fmla="*/ 444211 h 951163"/>
                <a:gd name="connsiteX1040" fmla="*/ 508597 w 982330"/>
                <a:gd name="connsiteY1040" fmla="*/ 446312 h 951163"/>
                <a:gd name="connsiteX1041" fmla="*/ 511268 w 982330"/>
                <a:gd name="connsiteY1041" fmla="*/ 447356 h 951163"/>
                <a:gd name="connsiteX1042" fmla="*/ 513133 w 982330"/>
                <a:gd name="connsiteY1042" fmla="*/ 445491 h 951163"/>
                <a:gd name="connsiteX1043" fmla="*/ 514413 w 982330"/>
                <a:gd name="connsiteY1043" fmla="*/ 442346 h 951163"/>
                <a:gd name="connsiteX1044" fmla="*/ 515804 w 982330"/>
                <a:gd name="connsiteY1044" fmla="*/ 439896 h 951163"/>
                <a:gd name="connsiteX1045" fmla="*/ 514634 w 982330"/>
                <a:gd name="connsiteY1045" fmla="*/ 439896 h 951163"/>
                <a:gd name="connsiteX1046" fmla="*/ 513576 w 982330"/>
                <a:gd name="connsiteY1046" fmla="*/ 439659 h 951163"/>
                <a:gd name="connsiteX1047" fmla="*/ 523611 w 982330"/>
                <a:gd name="connsiteY1047" fmla="*/ 434760 h 951163"/>
                <a:gd name="connsiteX1048" fmla="*/ 526646 w 982330"/>
                <a:gd name="connsiteY1048" fmla="*/ 432310 h 951163"/>
                <a:gd name="connsiteX1049" fmla="*/ 524891 w 982330"/>
                <a:gd name="connsiteY1049" fmla="*/ 431030 h 951163"/>
                <a:gd name="connsiteX1050" fmla="*/ 525002 w 982330"/>
                <a:gd name="connsiteY1050" fmla="*/ 429165 h 951163"/>
                <a:gd name="connsiteX1051" fmla="*/ 525697 w 982330"/>
                <a:gd name="connsiteY1051" fmla="*/ 427174 h 951163"/>
                <a:gd name="connsiteX1052" fmla="*/ 525697 w 982330"/>
                <a:gd name="connsiteY1052" fmla="*/ 425182 h 951163"/>
                <a:gd name="connsiteX1053" fmla="*/ 524654 w 982330"/>
                <a:gd name="connsiteY1053" fmla="*/ 423428 h 951163"/>
                <a:gd name="connsiteX1054" fmla="*/ 523137 w 982330"/>
                <a:gd name="connsiteY1054" fmla="*/ 422496 h 951163"/>
                <a:gd name="connsiteX1055" fmla="*/ 521272 w 982330"/>
                <a:gd name="connsiteY1055" fmla="*/ 421674 h 951163"/>
                <a:gd name="connsiteX1056" fmla="*/ 519645 w 982330"/>
                <a:gd name="connsiteY1056" fmla="*/ 420631 h 951163"/>
                <a:gd name="connsiteX1057" fmla="*/ 517906 w 982330"/>
                <a:gd name="connsiteY1057" fmla="*/ 420978 h 951163"/>
                <a:gd name="connsiteX1058" fmla="*/ 516721 w 982330"/>
                <a:gd name="connsiteY1058" fmla="*/ 422148 h 951163"/>
                <a:gd name="connsiteX1059" fmla="*/ 515440 w 982330"/>
                <a:gd name="connsiteY1059" fmla="*/ 425293 h 951163"/>
                <a:gd name="connsiteX1060" fmla="*/ 520356 w 982330"/>
                <a:gd name="connsiteY1060" fmla="*/ 432658 h 951163"/>
                <a:gd name="connsiteX1061" fmla="*/ 523611 w 982330"/>
                <a:gd name="connsiteY1061" fmla="*/ 434760 h 951163"/>
                <a:gd name="connsiteX1062" fmla="*/ 688308 w 982330"/>
                <a:gd name="connsiteY1062" fmla="*/ 271122 h 951163"/>
                <a:gd name="connsiteX1063" fmla="*/ 685020 w 982330"/>
                <a:gd name="connsiteY1063" fmla="*/ 270427 h 951163"/>
                <a:gd name="connsiteX1064" fmla="*/ 683740 w 982330"/>
                <a:gd name="connsiteY1064" fmla="*/ 272181 h 951163"/>
                <a:gd name="connsiteX1065" fmla="*/ 683045 w 982330"/>
                <a:gd name="connsiteY1065" fmla="*/ 272782 h 951163"/>
                <a:gd name="connsiteX1066" fmla="*/ 683155 w 982330"/>
                <a:gd name="connsiteY1066" fmla="*/ 273825 h 951163"/>
                <a:gd name="connsiteX1067" fmla="*/ 684088 w 982330"/>
                <a:gd name="connsiteY1067" fmla="*/ 273825 h 951163"/>
                <a:gd name="connsiteX1068" fmla="*/ 684546 w 982330"/>
                <a:gd name="connsiteY1068" fmla="*/ 274062 h 951163"/>
                <a:gd name="connsiteX1069" fmla="*/ 685004 w 982330"/>
                <a:gd name="connsiteY1069" fmla="*/ 274299 h 951163"/>
                <a:gd name="connsiteX1070" fmla="*/ 685700 w 982330"/>
                <a:gd name="connsiteY1070" fmla="*/ 274536 h 951163"/>
                <a:gd name="connsiteX1071" fmla="*/ 684309 w 982330"/>
                <a:gd name="connsiteY1071" fmla="*/ 275816 h 951163"/>
                <a:gd name="connsiteX1072" fmla="*/ 686996 w 982330"/>
                <a:gd name="connsiteY1072" fmla="*/ 276748 h 951163"/>
                <a:gd name="connsiteX1073" fmla="*/ 689224 w 982330"/>
                <a:gd name="connsiteY1073" fmla="*/ 277096 h 951163"/>
                <a:gd name="connsiteX1074" fmla="*/ 693887 w 982330"/>
                <a:gd name="connsiteY1074" fmla="*/ 276622 h 951163"/>
                <a:gd name="connsiteX1075" fmla="*/ 692954 w 982330"/>
                <a:gd name="connsiteY1075" fmla="*/ 274994 h 951163"/>
                <a:gd name="connsiteX1076" fmla="*/ 691785 w 982330"/>
                <a:gd name="connsiteY1076" fmla="*/ 273951 h 951163"/>
                <a:gd name="connsiteX1077" fmla="*/ 690394 w 982330"/>
                <a:gd name="connsiteY1077" fmla="*/ 273588 h 951163"/>
                <a:gd name="connsiteX1078" fmla="*/ 688766 w 982330"/>
                <a:gd name="connsiteY1078" fmla="*/ 274062 h 951163"/>
                <a:gd name="connsiteX1079" fmla="*/ 689240 w 982330"/>
                <a:gd name="connsiteY1079" fmla="*/ 271960 h 951163"/>
                <a:gd name="connsiteX1080" fmla="*/ 688308 w 982330"/>
                <a:gd name="connsiteY1080" fmla="*/ 271122 h 951163"/>
                <a:gd name="connsiteX1081" fmla="*/ 531308 w 982330"/>
                <a:gd name="connsiteY1081" fmla="*/ 374466 h 951163"/>
                <a:gd name="connsiteX1082" fmla="*/ 530723 w 982330"/>
                <a:gd name="connsiteY1082" fmla="*/ 374245 h 951163"/>
                <a:gd name="connsiteX1083" fmla="*/ 530233 w 982330"/>
                <a:gd name="connsiteY1083" fmla="*/ 374356 h 951163"/>
                <a:gd name="connsiteX1084" fmla="*/ 529648 w 982330"/>
                <a:gd name="connsiteY1084" fmla="*/ 375162 h 951163"/>
                <a:gd name="connsiteX1085" fmla="*/ 535607 w 982330"/>
                <a:gd name="connsiteY1085" fmla="*/ 382511 h 951163"/>
                <a:gd name="connsiteX1086" fmla="*/ 536650 w 982330"/>
                <a:gd name="connsiteY1086" fmla="*/ 383333 h 951163"/>
                <a:gd name="connsiteX1087" fmla="*/ 536998 w 982330"/>
                <a:gd name="connsiteY1087" fmla="*/ 380535 h 951163"/>
                <a:gd name="connsiteX1088" fmla="*/ 535828 w 982330"/>
                <a:gd name="connsiteY1088" fmla="*/ 378212 h 951163"/>
                <a:gd name="connsiteX1089" fmla="*/ 533853 w 982330"/>
                <a:gd name="connsiteY1089" fmla="*/ 376221 h 951163"/>
                <a:gd name="connsiteX1090" fmla="*/ 531308 w 982330"/>
                <a:gd name="connsiteY1090" fmla="*/ 374466 h 951163"/>
                <a:gd name="connsiteX1091" fmla="*/ 981287 w 982330"/>
                <a:gd name="connsiteY1091" fmla="*/ 696842 h 951163"/>
                <a:gd name="connsiteX1092" fmla="*/ 982330 w 982330"/>
                <a:gd name="connsiteY1092" fmla="*/ 691721 h 951163"/>
                <a:gd name="connsiteX1093" fmla="*/ 981287 w 982330"/>
                <a:gd name="connsiteY1093" fmla="*/ 686601 h 951163"/>
                <a:gd name="connsiteX1094" fmla="*/ 980244 w 982330"/>
                <a:gd name="connsiteY1094" fmla="*/ 685779 h 951163"/>
                <a:gd name="connsiteX1095" fmla="*/ 979074 w 982330"/>
                <a:gd name="connsiteY1095" fmla="*/ 683566 h 951163"/>
                <a:gd name="connsiteX1096" fmla="*/ 974886 w 982330"/>
                <a:gd name="connsiteY1096" fmla="*/ 677387 h 951163"/>
                <a:gd name="connsiteX1097" fmla="*/ 973464 w 982330"/>
                <a:gd name="connsiteY1097" fmla="*/ 676217 h 951163"/>
                <a:gd name="connsiteX1098" fmla="*/ 972421 w 982330"/>
                <a:gd name="connsiteY1098" fmla="*/ 674811 h 951163"/>
                <a:gd name="connsiteX1099" fmla="*/ 962291 w 982330"/>
                <a:gd name="connsiteY1099" fmla="*/ 649382 h 951163"/>
                <a:gd name="connsiteX1100" fmla="*/ 955748 w 982330"/>
                <a:gd name="connsiteY1100" fmla="*/ 623368 h 951163"/>
                <a:gd name="connsiteX1101" fmla="*/ 950153 w 982330"/>
                <a:gd name="connsiteY1101" fmla="*/ 612179 h 951163"/>
                <a:gd name="connsiteX1102" fmla="*/ 936735 w 982330"/>
                <a:gd name="connsiteY1102" fmla="*/ 570297 h 951163"/>
                <a:gd name="connsiteX1103" fmla="*/ 931124 w 982330"/>
                <a:gd name="connsiteY1103" fmla="*/ 562253 h 951163"/>
                <a:gd name="connsiteX1104" fmla="*/ 930192 w 982330"/>
                <a:gd name="connsiteY1104" fmla="*/ 560151 h 951163"/>
                <a:gd name="connsiteX1105" fmla="*/ 929370 w 982330"/>
                <a:gd name="connsiteY1105" fmla="*/ 557116 h 951163"/>
                <a:gd name="connsiteX1106" fmla="*/ 927980 w 982330"/>
                <a:gd name="connsiteY1106" fmla="*/ 554777 h 951163"/>
                <a:gd name="connsiteX1107" fmla="*/ 920504 w 982330"/>
                <a:gd name="connsiteY1107" fmla="*/ 546622 h 951163"/>
                <a:gd name="connsiteX1108" fmla="*/ 916190 w 982330"/>
                <a:gd name="connsiteY1108" fmla="*/ 543477 h 951163"/>
                <a:gd name="connsiteX1109" fmla="*/ 911527 w 982330"/>
                <a:gd name="connsiteY1109" fmla="*/ 541122 h 951163"/>
                <a:gd name="connsiteX1110" fmla="*/ 897540 w 982330"/>
                <a:gd name="connsiteY1110" fmla="*/ 536460 h 951163"/>
                <a:gd name="connsiteX1111" fmla="*/ 894727 w 982330"/>
                <a:gd name="connsiteY1111" fmla="*/ 536571 h 951163"/>
                <a:gd name="connsiteX1112" fmla="*/ 892404 w 982330"/>
                <a:gd name="connsiteY1112" fmla="*/ 537266 h 951163"/>
                <a:gd name="connsiteX1113" fmla="*/ 886936 w 982330"/>
                <a:gd name="connsiteY1113" fmla="*/ 539953 h 951163"/>
                <a:gd name="connsiteX1114" fmla="*/ 885419 w 982330"/>
                <a:gd name="connsiteY1114" fmla="*/ 541106 h 951163"/>
                <a:gd name="connsiteX1115" fmla="*/ 882021 w 982330"/>
                <a:gd name="connsiteY1115" fmla="*/ 546259 h 951163"/>
                <a:gd name="connsiteX1116" fmla="*/ 880156 w 982330"/>
                <a:gd name="connsiteY1116" fmla="*/ 547887 h 951163"/>
                <a:gd name="connsiteX1117" fmla="*/ 876426 w 982330"/>
                <a:gd name="connsiteY1117" fmla="*/ 548930 h 951163"/>
                <a:gd name="connsiteX1118" fmla="*/ 875035 w 982330"/>
                <a:gd name="connsiteY1118" fmla="*/ 549625 h 951163"/>
                <a:gd name="connsiteX1119" fmla="*/ 872712 w 982330"/>
                <a:gd name="connsiteY1119" fmla="*/ 552075 h 951163"/>
                <a:gd name="connsiteX1120" fmla="*/ 871321 w 982330"/>
                <a:gd name="connsiteY1120" fmla="*/ 552786 h 951163"/>
                <a:gd name="connsiteX1121" fmla="*/ 863024 w 982330"/>
                <a:gd name="connsiteY1121" fmla="*/ 554287 h 951163"/>
                <a:gd name="connsiteX1122" fmla="*/ 861981 w 982330"/>
                <a:gd name="connsiteY1122" fmla="*/ 554872 h 951163"/>
                <a:gd name="connsiteX1123" fmla="*/ 861159 w 982330"/>
                <a:gd name="connsiteY1123" fmla="*/ 555583 h 951163"/>
                <a:gd name="connsiteX1124" fmla="*/ 860227 w 982330"/>
                <a:gd name="connsiteY1124" fmla="*/ 556753 h 951163"/>
                <a:gd name="connsiteX1125" fmla="*/ 857556 w 982330"/>
                <a:gd name="connsiteY1125" fmla="*/ 561889 h 951163"/>
                <a:gd name="connsiteX1126" fmla="*/ 857208 w 982330"/>
                <a:gd name="connsiteY1126" fmla="*/ 563059 h 951163"/>
                <a:gd name="connsiteX1127" fmla="*/ 855675 w 982330"/>
                <a:gd name="connsiteY1127" fmla="*/ 564449 h 951163"/>
                <a:gd name="connsiteX1128" fmla="*/ 845655 w 982330"/>
                <a:gd name="connsiteY1128" fmla="*/ 567358 h 951163"/>
                <a:gd name="connsiteX1129" fmla="*/ 847978 w 982330"/>
                <a:gd name="connsiteY1129" fmla="*/ 567816 h 951163"/>
                <a:gd name="connsiteX1130" fmla="*/ 850301 w 982330"/>
                <a:gd name="connsiteY1130" fmla="*/ 567468 h 951163"/>
                <a:gd name="connsiteX1131" fmla="*/ 852403 w 982330"/>
                <a:gd name="connsiteY1131" fmla="*/ 567579 h 951163"/>
                <a:gd name="connsiteX1132" fmla="*/ 854031 w 982330"/>
                <a:gd name="connsiteY1132" fmla="*/ 569349 h 951163"/>
                <a:gd name="connsiteX1133" fmla="*/ 850776 w 982330"/>
                <a:gd name="connsiteY1133" fmla="*/ 574122 h 951163"/>
                <a:gd name="connsiteX1134" fmla="*/ 849037 w 982330"/>
                <a:gd name="connsiteY1134" fmla="*/ 577267 h 951163"/>
                <a:gd name="connsiteX1135" fmla="*/ 848452 w 982330"/>
                <a:gd name="connsiteY1135" fmla="*/ 580175 h 951163"/>
                <a:gd name="connsiteX1136" fmla="*/ 848215 w 982330"/>
                <a:gd name="connsiteY1136" fmla="*/ 583683 h 951163"/>
                <a:gd name="connsiteX1137" fmla="*/ 843790 w 982330"/>
                <a:gd name="connsiteY1137" fmla="*/ 591981 h 951163"/>
                <a:gd name="connsiteX1138" fmla="*/ 842257 w 982330"/>
                <a:gd name="connsiteY1138" fmla="*/ 598982 h 951163"/>
                <a:gd name="connsiteX1139" fmla="*/ 840740 w 982330"/>
                <a:gd name="connsiteY1139" fmla="*/ 602016 h 951163"/>
                <a:gd name="connsiteX1140" fmla="*/ 838416 w 982330"/>
                <a:gd name="connsiteY1140" fmla="*/ 601906 h 951163"/>
                <a:gd name="connsiteX1141" fmla="*/ 837721 w 982330"/>
                <a:gd name="connsiteY1141" fmla="*/ 600736 h 951163"/>
                <a:gd name="connsiteX1142" fmla="*/ 836899 w 982330"/>
                <a:gd name="connsiteY1142" fmla="*/ 599108 h 951163"/>
                <a:gd name="connsiteX1143" fmla="*/ 835967 w 982330"/>
                <a:gd name="connsiteY1143" fmla="*/ 598176 h 951163"/>
                <a:gd name="connsiteX1144" fmla="*/ 834798 w 982330"/>
                <a:gd name="connsiteY1144" fmla="*/ 599219 h 951163"/>
                <a:gd name="connsiteX1145" fmla="*/ 828728 w 982330"/>
                <a:gd name="connsiteY1145" fmla="*/ 611815 h 951163"/>
                <a:gd name="connsiteX1146" fmla="*/ 825236 w 982330"/>
                <a:gd name="connsiteY1146" fmla="*/ 616588 h 951163"/>
                <a:gd name="connsiteX1147" fmla="*/ 821158 w 982330"/>
                <a:gd name="connsiteY1147" fmla="*/ 619622 h 951163"/>
                <a:gd name="connsiteX1148" fmla="*/ 816370 w 982330"/>
                <a:gd name="connsiteY1148" fmla="*/ 619512 h 951163"/>
                <a:gd name="connsiteX1149" fmla="*/ 811122 w 982330"/>
                <a:gd name="connsiteY1149" fmla="*/ 617188 h 951163"/>
                <a:gd name="connsiteX1150" fmla="*/ 804959 w 982330"/>
                <a:gd name="connsiteY1150" fmla="*/ 616367 h 951163"/>
                <a:gd name="connsiteX1151" fmla="*/ 802256 w 982330"/>
                <a:gd name="connsiteY1151" fmla="*/ 614976 h 951163"/>
                <a:gd name="connsiteX1152" fmla="*/ 796314 w 982330"/>
                <a:gd name="connsiteY1152" fmla="*/ 613585 h 951163"/>
                <a:gd name="connsiteX1153" fmla="*/ 793406 w 982330"/>
                <a:gd name="connsiteY1153" fmla="*/ 612305 h 951163"/>
                <a:gd name="connsiteX1154" fmla="*/ 790593 w 982330"/>
                <a:gd name="connsiteY1154" fmla="*/ 609729 h 951163"/>
                <a:gd name="connsiteX1155" fmla="*/ 787906 w 982330"/>
                <a:gd name="connsiteY1155" fmla="*/ 605999 h 951163"/>
                <a:gd name="connsiteX1156" fmla="*/ 786515 w 982330"/>
                <a:gd name="connsiteY1156" fmla="*/ 601811 h 951163"/>
                <a:gd name="connsiteX1157" fmla="*/ 787685 w 982330"/>
                <a:gd name="connsiteY1157" fmla="*/ 597717 h 951163"/>
                <a:gd name="connsiteX1158" fmla="*/ 787796 w 982330"/>
                <a:gd name="connsiteY1158" fmla="*/ 596200 h 951163"/>
                <a:gd name="connsiteX1159" fmla="*/ 786752 w 982330"/>
                <a:gd name="connsiteY1159" fmla="*/ 591175 h 951163"/>
                <a:gd name="connsiteX1160" fmla="*/ 786752 w 982330"/>
                <a:gd name="connsiteY1160" fmla="*/ 588852 h 951163"/>
                <a:gd name="connsiteX1161" fmla="*/ 787796 w 982330"/>
                <a:gd name="connsiteY1161" fmla="*/ 586986 h 951163"/>
                <a:gd name="connsiteX1162" fmla="*/ 788839 w 982330"/>
                <a:gd name="connsiteY1162" fmla="*/ 585469 h 951163"/>
                <a:gd name="connsiteX1163" fmla="*/ 788839 w 982330"/>
                <a:gd name="connsiteY1163" fmla="*/ 584063 h 951163"/>
                <a:gd name="connsiteX1164" fmla="*/ 786515 w 982330"/>
                <a:gd name="connsiteY1164" fmla="*/ 582561 h 951163"/>
                <a:gd name="connsiteX1165" fmla="*/ 788965 w 982330"/>
                <a:gd name="connsiteY1165" fmla="*/ 570187 h 951163"/>
                <a:gd name="connsiteX1166" fmla="*/ 791288 w 982330"/>
                <a:gd name="connsiteY1166" fmla="*/ 564939 h 951163"/>
                <a:gd name="connsiteX1167" fmla="*/ 795729 w 982330"/>
                <a:gd name="connsiteY1167" fmla="*/ 562142 h 951163"/>
                <a:gd name="connsiteX1168" fmla="*/ 797120 w 982330"/>
                <a:gd name="connsiteY1168" fmla="*/ 562031 h 951163"/>
                <a:gd name="connsiteX1169" fmla="*/ 799791 w 982330"/>
                <a:gd name="connsiteY1169" fmla="*/ 562490 h 951163"/>
                <a:gd name="connsiteX1170" fmla="*/ 801308 w 982330"/>
                <a:gd name="connsiteY1170" fmla="*/ 562379 h 951163"/>
                <a:gd name="connsiteX1171" fmla="*/ 802351 w 982330"/>
                <a:gd name="connsiteY1171" fmla="*/ 561794 h 951163"/>
                <a:gd name="connsiteX1172" fmla="*/ 804216 w 982330"/>
                <a:gd name="connsiteY1172" fmla="*/ 560167 h 951163"/>
                <a:gd name="connsiteX1173" fmla="*/ 805402 w 982330"/>
                <a:gd name="connsiteY1173" fmla="*/ 559582 h 951163"/>
                <a:gd name="connsiteX1174" fmla="*/ 806571 w 982330"/>
                <a:gd name="connsiteY1174" fmla="*/ 559582 h 951163"/>
                <a:gd name="connsiteX1175" fmla="*/ 808894 w 982330"/>
                <a:gd name="connsiteY1175" fmla="*/ 560040 h 951163"/>
                <a:gd name="connsiteX1176" fmla="*/ 810285 w 982330"/>
                <a:gd name="connsiteY1176" fmla="*/ 559930 h 951163"/>
                <a:gd name="connsiteX1177" fmla="*/ 810743 w 982330"/>
                <a:gd name="connsiteY1177" fmla="*/ 558997 h 951163"/>
                <a:gd name="connsiteX1178" fmla="*/ 811091 w 982330"/>
                <a:gd name="connsiteY1178" fmla="*/ 555014 h 951163"/>
                <a:gd name="connsiteX1179" fmla="*/ 811328 w 982330"/>
                <a:gd name="connsiteY1179" fmla="*/ 553513 h 951163"/>
                <a:gd name="connsiteX1180" fmla="*/ 813304 w 982330"/>
                <a:gd name="connsiteY1180" fmla="*/ 551869 h 951163"/>
                <a:gd name="connsiteX1181" fmla="*/ 818914 w 982330"/>
                <a:gd name="connsiteY1181" fmla="*/ 550826 h 951163"/>
                <a:gd name="connsiteX1182" fmla="*/ 820890 w 982330"/>
                <a:gd name="connsiteY1182" fmla="*/ 549309 h 951163"/>
                <a:gd name="connsiteX1183" fmla="*/ 820890 w 982330"/>
                <a:gd name="connsiteY1183" fmla="*/ 547792 h 951163"/>
                <a:gd name="connsiteX1184" fmla="*/ 820431 w 982330"/>
                <a:gd name="connsiteY1184" fmla="*/ 545927 h 951163"/>
                <a:gd name="connsiteX1185" fmla="*/ 820321 w 982330"/>
                <a:gd name="connsiteY1185" fmla="*/ 544283 h 951163"/>
                <a:gd name="connsiteX1186" fmla="*/ 821490 w 982330"/>
                <a:gd name="connsiteY1186" fmla="*/ 543477 h 951163"/>
                <a:gd name="connsiteX1187" fmla="*/ 822185 w 982330"/>
                <a:gd name="connsiteY1187" fmla="*/ 542655 h 951163"/>
                <a:gd name="connsiteX1188" fmla="*/ 822296 w 982330"/>
                <a:gd name="connsiteY1188" fmla="*/ 540775 h 951163"/>
                <a:gd name="connsiteX1189" fmla="*/ 821253 w 982330"/>
                <a:gd name="connsiteY1189" fmla="*/ 530059 h 951163"/>
                <a:gd name="connsiteX1190" fmla="*/ 821490 w 982330"/>
                <a:gd name="connsiteY1190" fmla="*/ 523280 h 951163"/>
                <a:gd name="connsiteX1191" fmla="*/ 823118 w 982330"/>
                <a:gd name="connsiteY1191" fmla="*/ 517558 h 951163"/>
                <a:gd name="connsiteX1192" fmla="*/ 827196 w 982330"/>
                <a:gd name="connsiteY1192" fmla="*/ 513955 h 951163"/>
                <a:gd name="connsiteX1193" fmla="*/ 828238 w 982330"/>
                <a:gd name="connsiteY1193" fmla="*/ 513607 h 951163"/>
                <a:gd name="connsiteX1194" fmla="*/ 831874 w 982330"/>
                <a:gd name="connsiteY1194" fmla="*/ 513244 h 951163"/>
                <a:gd name="connsiteX1195" fmla="*/ 831637 w 982330"/>
                <a:gd name="connsiteY1195" fmla="*/ 514192 h 951163"/>
                <a:gd name="connsiteX1196" fmla="*/ 831179 w 982330"/>
                <a:gd name="connsiteY1196" fmla="*/ 516641 h 951163"/>
                <a:gd name="connsiteX1197" fmla="*/ 830941 w 982330"/>
                <a:gd name="connsiteY1197" fmla="*/ 517558 h 951163"/>
                <a:gd name="connsiteX1198" fmla="*/ 832332 w 982330"/>
                <a:gd name="connsiteY1198" fmla="*/ 515915 h 951163"/>
                <a:gd name="connsiteX1199" fmla="*/ 836520 w 982330"/>
                <a:gd name="connsiteY1199" fmla="*/ 508692 h 951163"/>
                <a:gd name="connsiteX1200" fmla="*/ 837342 w 982330"/>
                <a:gd name="connsiteY1200" fmla="*/ 506590 h 951163"/>
                <a:gd name="connsiteX1201" fmla="*/ 837927 w 982330"/>
                <a:gd name="connsiteY1201" fmla="*/ 506005 h 951163"/>
                <a:gd name="connsiteX1202" fmla="*/ 841182 w 982330"/>
                <a:gd name="connsiteY1202" fmla="*/ 505421 h 951163"/>
                <a:gd name="connsiteX1203" fmla="*/ 842225 w 982330"/>
                <a:gd name="connsiteY1203" fmla="*/ 504836 h 951163"/>
                <a:gd name="connsiteX1204" fmla="*/ 843616 w 982330"/>
                <a:gd name="connsiteY1204" fmla="*/ 502149 h 951163"/>
                <a:gd name="connsiteX1205" fmla="*/ 843996 w 982330"/>
                <a:gd name="connsiteY1205" fmla="*/ 500758 h 951163"/>
                <a:gd name="connsiteX1206" fmla="*/ 844233 w 982330"/>
                <a:gd name="connsiteY1206" fmla="*/ 498656 h 951163"/>
                <a:gd name="connsiteX1207" fmla="*/ 844122 w 982330"/>
                <a:gd name="connsiteY1207" fmla="*/ 492477 h 951163"/>
                <a:gd name="connsiteX1208" fmla="*/ 839903 w 982330"/>
                <a:gd name="connsiteY1208" fmla="*/ 459699 h 951163"/>
                <a:gd name="connsiteX1209" fmla="*/ 839903 w 982330"/>
                <a:gd name="connsiteY1209" fmla="*/ 456554 h 951163"/>
                <a:gd name="connsiteX1210" fmla="*/ 841293 w 982330"/>
                <a:gd name="connsiteY1210" fmla="*/ 450706 h 951163"/>
                <a:gd name="connsiteX1211" fmla="*/ 841182 w 982330"/>
                <a:gd name="connsiteY1211" fmla="*/ 447324 h 951163"/>
                <a:gd name="connsiteX1212" fmla="*/ 840360 w 982330"/>
                <a:gd name="connsiteY1212" fmla="*/ 444179 h 951163"/>
                <a:gd name="connsiteX1213" fmla="*/ 838385 w 982330"/>
                <a:gd name="connsiteY1213" fmla="*/ 438221 h 951163"/>
                <a:gd name="connsiteX1214" fmla="*/ 836867 w 982330"/>
                <a:gd name="connsiteY1214" fmla="*/ 431125 h 951163"/>
                <a:gd name="connsiteX1215" fmla="*/ 835698 w 982330"/>
                <a:gd name="connsiteY1215" fmla="*/ 428201 h 951163"/>
                <a:gd name="connsiteX1216" fmla="*/ 834418 w 982330"/>
                <a:gd name="connsiteY1216" fmla="*/ 425641 h 951163"/>
                <a:gd name="connsiteX1217" fmla="*/ 832791 w 982330"/>
                <a:gd name="connsiteY1217" fmla="*/ 423302 h 951163"/>
                <a:gd name="connsiteX1218" fmla="*/ 832332 w 982330"/>
                <a:gd name="connsiteY1218" fmla="*/ 422480 h 951163"/>
                <a:gd name="connsiteX1219" fmla="*/ 831984 w 982330"/>
                <a:gd name="connsiteY1219" fmla="*/ 420962 h 951163"/>
                <a:gd name="connsiteX1220" fmla="*/ 831526 w 982330"/>
                <a:gd name="connsiteY1220" fmla="*/ 420267 h 951163"/>
                <a:gd name="connsiteX1221" fmla="*/ 830577 w 982330"/>
                <a:gd name="connsiteY1221" fmla="*/ 419809 h 951163"/>
                <a:gd name="connsiteX1222" fmla="*/ 828602 w 982330"/>
                <a:gd name="connsiteY1222" fmla="*/ 419113 h 951163"/>
                <a:gd name="connsiteX1223" fmla="*/ 826153 w 982330"/>
                <a:gd name="connsiteY1223" fmla="*/ 417138 h 951163"/>
                <a:gd name="connsiteX1224" fmla="*/ 822660 w 982330"/>
                <a:gd name="connsiteY1224" fmla="*/ 415621 h 951163"/>
                <a:gd name="connsiteX1225" fmla="*/ 821032 w 982330"/>
                <a:gd name="connsiteY1225" fmla="*/ 414451 h 951163"/>
                <a:gd name="connsiteX1226" fmla="*/ 819641 w 982330"/>
                <a:gd name="connsiteY1226" fmla="*/ 413187 h 951163"/>
                <a:gd name="connsiteX1227" fmla="*/ 818709 w 982330"/>
                <a:gd name="connsiteY1227" fmla="*/ 412239 h 951163"/>
                <a:gd name="connsiteX1228" fmla="*/ 818250 w 982330"/>
                <a:gd name="connsiteY1228" fmla="*/ 410848 h 951163"/>
                <a:gd name="connsiteX1229" fmla="*/ 817792 w 982330"/>
                <a:gd name="connsiteY1229" fmla="*/ 408177 h 951163"/>
                <a:gd name="connsiteX1230" fmla="*/ 817192 w 982330"/>
                <a:gd name="connsiteY1230" fmla="*/ 407244 h 951163"/>
                <a:gd name="connsiteX1231" fmla="*/ 816259 w 982330"/>
                <a:gd name="connsiteY1231" fmla="*/ 406660 h 951163"/>
                <a:gd name="connsiteX1232" fmla="*/ 815326 w 982330"/>
                <a:gd name="connsiteY1232" fmla="*/ 406312 h 951163"/>
                <a:gd name="connsiteX1233" fmla="*/ 814868 w 982330"/>
                <a:gd name="connsiteY1233" fmla="*/ 405964 h 951163"/>
                <a:gd name="connsiteX1234" fmla="*/ 814758 w 982330"/>
                <a:gd name="connsiteY1234" fmla="*/ 404574 h 951163"/>
                <a:gd name="connsiteX1235" fmla="*/ 815232 w 982330"/>
                <a:gd name="connsiteY1235" fmla="*/ 403878 h 951163"/>
                <a:gd name="connsiteX1236" fmla="*/ 815816 w 982330"/>
                <a:gd name="connsiteY1236" fmla="*/ 403293 h 951163"/>
                <a:gd name="connsiteX1237" fmla="*/ 815927 w 982330"/>
                <a:gd name="connsiteY1237" fmla="*/ 402124 h 951163"/>
                <a:gd name="connsiteX1238" fmla="*/ 815690 w 982330"/>
                <a:gd name="connsiteY1238" fmla="*/ 398268 h 951163"/>
                <a:gd name="connsiteX1239" fmla="*/ 816275 w 982330"/>
                <a:gd name="connsiteY1239" fmla="*/ 395360 h 951163"/>
                <a:gd name="connsiteX1240" fmla="*/ 818282 w 982330"/>
                <a:gd name="connsiteY1240" fmla="*/ 393384 h 951163"/>
                <a:gd name="connsiteX1241" fmla="*/ 822123 w 982330"/>
                <a:gd name="connsiteY1241" fmla="*/ 392341 h 951163"/>
                <a:gd name="connsiteX1242" fmla="*/ 823292 w 982330"/>
                <a:gd name="connsiteY1242" fmla="*/ 392799 h 951163"/>
                <a:gd name="connsiteX1243" fmla="*/ 826200 w 982330"/>
                <a:gd name="connsiteY1243" fmla="*/ 395470 h 951163"/>
                <a:gd name="connsiteX1244" fmla="*/ 827954 w 982330"/>
                <a:gd name="connsiteY1244" fmla="*/ 396513 h 951163"/>
                <a:gd name="connsiteX1245" fmla="*/ 829819 w 982330"/>
                <a:gd name="connsiteY1245" fmla="*/ 396987 h 951163"/>
                <a:gd name="connsiteX1246" fmla="*/ 831826 w 982330"/>
                <a:gd name="connsiteY1246" fmla="*/ 396987 h 951163"/>
                <a:gd name="connsiteX1247" fmla="*/ 835904 w 982330"/>
                <a:gd name="connsiteY1247" fmla="*/ 396513 h 951163"/>
                <a:gd name="connsiteX1248" fmla="*/ 834386 w 982330"/>
                <a:gd name="connsiteY1248" fmla="*/ 393953 h 951163"/>
                <a:gd name="connsiteX1249" fmla="*/ 829819 w 982330"/>
                <a:gd name="connsiteY1249" fmla="*/ 392562 h 951163"/>
                <a:gd name="connsiteX1250" fmla="*/ 828428 w 982330"/>
                <a:gd name="connsiteY1250" fmla="*/ 389180 h 951163"/>
                <a:gd name="connsiteX1251" fmla="*/ 828776 w 982330"/>
                <a:gd name="connsiteY1251" fmla="*/ 389180 h 951163"/>
                <a:gd name="connsiteX1252" fmla="*/ 829472 w 982330"/>
                <a:gd name="connsiteY1252" fmla="*/ 389069 h 951163"/>
                <a:gd name="connsiteX1253" fmla="*/ 830293 w 982330"/>
                <a:gd name="connsiteY1253" fmla="*/ 388611 h 951163"/>
                <a:gd name="connsiteX1254" fmla="*/ 830530 w 982330"/>
                <a:gd name="connsiteY1254" fmla="*/ 387789 h 951163"/>
                <a:gd name="connsiteX1255" fmla="*/ 830293 w 982330"/>
                <a:gd name="connsiteY1255" fmla="*/ 386746 h 951163"/>
                <a:gd name="connsiteX1256" fmla="*/ 829945 w 982330"/>
                <a:gd name="connsiteY1256" fmla="*/ 386146 h 951163"/>
                <a:gd name="connsiteX1257" fmla="*/ 829598 w 982330"/>
                <a:gd name="connsiteY1257" fmla="*/ 385688 h 951163"/>
                <a:gd name="connsiteX1258" fmla="*/ 829360 w 982330"/>
                <a:gd name="connsiteY1258" fmla="*/ 385340 h 951163"/>
                <a:gd name="connsiteX1259" fmla="*/ 829013 w 982330"/>
                <a:gd name="connsiteY1259" fmla="*/ 383949 h 951163"/>
                <a:gd name="connsiteX1260" fmla="*/ 827623 w 982330"/>
                <a:gd name="connsiteY1260" fmla="*/ 380109 h 951163"/>
                <a:gd name="connsiteX1261" fmla="*/ 826801 w 982330"/>
                <a:gd name="connsiteY1261" fmla="*/ 378939 h 951163"/>
                <a:gd name="connsiteX1262" fmla="*/ 825631 w 982330"/>
                <a:gd name="connsiteY1262" fmla="*/ 378591 h 951163"/>
                <a:gd name="connsiteX1263" fmla="*/ 824003 w 982330"/>
                <a:gd name="connsiteY1263" fmla="*/ 378481 h 951163"/>
                <a:gd name="connsiteX1264" fmla="*/ 822612 w 982330"/>
                <a:gd name="connsiteY1264" fmla="*/ 378133 h 951163"/>
                <a:gd name="connsiteX1265" fmla="*/ 821790 w 982330"/>
                <a:gd name="connsiteY1265" fmla="*/ 377090 h 951163"/>
                <a:gd name="connsiteX1266" fmla="*/ 817950 w 982330"/>
                <a:gd name="connsiteY1266" fmla="*/ 372870 h 951163"/>
                <a:gd name="connsiteX1267" fmla="*/ 815248 w 982330"/>
                <a:gd name="connsiteY1267" fmla="*/ 369030 h 951163"/>
                <a:gd name="connsiteX1268" fmla="*/ 814773 w 982330"/>
                <a:gd name="connsiteY1268" fmla="*/ 367639 h 951163"/>
                <a:gd name="connsiteX1269" fmla="*/ 814663 w 982330"/>
                <a:gd name="connsiteY1269" fmla="*/ 365885 h 951163"/>
                <a:gd name="connsiteX1270" fmla="*/ 815248 w 982330"/>
                <a:gd name="connsiteY1270" fmla="*/ 364715 h 951163"/>
                <a:gd name="connsiteX1271" fmla="*/ 817112 w 982330"/>
                <a:gd name="connsiteY1271" fmla="*/ 362376 h 951163"/>
                <a:gd name="connsiteX1272" fmla="*/ 811992 w 982330"/>
                <a:gd name="connsiteY1272" fmla="*/ 358188 h 951163"/>
                <a:gd name="connsiteX1273" fmla="*/ 806634 w 982330"/>
                <a:gd name="connsiteY1273" fmla="*/ 354806 h 951163"/>
                <a:gd name="connsiteX1274" fmla="*/ 801024 w 982330"/>
                <a:gd name="connsiteY1274" fmla="*/ 352593 h 951163"/>
                <a:gd name="connsiteX1275" fmla="*/ 795793 w 982330"/>
                <a:gd name="connsiteY1275" fmla="*/ 352135 h 951163"/>
                <a:gd name="connsiteX1276" fmla="*/ 791952 w 982330"/>
                <a:gd name="connsiteY1276" fmla="*/ 352957 h 951163"/>
                <a:gd name="connsiteX1277" fmla="*/ 790293 w 982330"/>
                <a:gd name="connsiteY1277" fmla="*/ 352957 h 951163"/>
                <a:gd name="connsiteX1278" fmla="*/ 785520 w 982330"/>
                <a:gd name="connsiteY1278" fmla="*/ 351677 h 951163"/>
                <a:gd name="connsiteX1279" fmla="*/ 783781 w 982330"/>
                <a:gd name="connsiteY1279" fmla="*/ 351677 h 951163"/>
                <a:gd name="connsiteX1280" fmla="*/ 781806 w 982330"/>
                <a:gd name="connsiteY1280" fmla="*/ 351218 h 951163"/>
                <a:gd name="connsiteX1281" fmla="*/ 778281 w 982330"/>
                <a:gd name="connsiteY1281" fmla="*/ 347710 h 951163"/>
                <a:gd name="connsiteX1282" fmla="*/ 775958 w 982330"/>
                <a:gd name="connsiteY1282" fmla="*/ 346540 h 951163"/>
                <a:gd name="connsiteX1283" fmla="*/ 774678 w 982330"/>
                <a:gd name="connsiteY1283" fmla="*/ 346540 h 951163"/>
                <a:gd name="connsiteX1284" fmla="*/ 770490 w 982330"/>
                <a:gd name="connsiteY1284" fmla="*/ 347362 h 951163"/>
                <a:gd name="connsiteX1285" fmla="*/ 768973 w 982330"/>
                <a:gd name="connsiteY1285" fmla="*/ 347251 h 951163"/>
                <a:gd name="connsiteX1286" fmla="*/ 765590 w 982330"/>
                <a:gd name="connsiteY1286" fmla="*/ 346319 h 951163"/>
                <a:gd name="connsiteX1287" fmla="*/ 761371 w 982330"/>
                <a:gd name="connsiteY1287" fmla="*/ 345845 h 951163"/>
                <a:gd name="connsiteX1288" fmla="*/ 758921 w 982330"/>
                <a:gd name="connsiteY1288" fmla="*/ 344217 h 951163"/>
                <a:gd name="connsiteX1289" fmla="*/ 754385 w 982330"/>
                <a:gd name="connsiteY1289" fmla="*/ 340376 h 951163"/>
                <a:gd name="connsiteX1290" fmla="*/ 748885 w 982330"/>
                <a:gd name="connsiteY1290" fmla="*/ 338512 h 951163"/>
                <a:gd name="connsiteX1291" fmla="*/ 731516 w 982330"/>
                <a:gd name="connsiteY1291" fmla="*/ 340487 h 951163"/>
                <a:gd name="connsiteX1292" fmla="*/ 729067 w 982330"/>
                <a:gd name="connsiteY1292" fmla="*/ 339792 h 951163"/>
                <a:gd name="connsiteX1293" fmla="*/ 726965 w 982330"/>
                <a:gd name="connsiteY1293" fmla="*/ 337816 h 951163"/>
                <a:gd name="connsiteX1294" fmla="*/ 725543 w 982330"/>
                <a:gd name="connsiteY1294" fmla="*/ 335130 h 951163"/>
                <a:gd name="connsiteX1295" fmla="*/ 724721 w 982330"/>
                <a:gd name="connsiteY1295" fmla="*/ 332553 h 951163"/>
                <a:gd name="connsiteX1296" fmla="*/ 723788 w 982330"/>
                <a:gd name="connsiteY1296" fmla="*/ 330341 h 951163"/>
                <a:gd name="connsiteX1297" fmla="*/ 722050 w 982330"/>
                <a:gd name="connsiteY1297" fmla="*/ 328128 h 951163"/>
                <a:gd name="connsiteX1298" fmla="*/ 718099 w 982330"/>
                <a:gd name="connsiteY1298" fmla="*/ 324509 h 951163"/>
                <a:gd name="connsiteX1299" fmla="*/ 714021 w 982330"/>
                <a:gd name="connsiteY1299" fmla="*/ 321949 h 951163"/>
                <a:gd name="connsiteX1300" fmla="*/ 708521 w 982330"/>
                <a:gd name="connsiteY1300" fmla="*/ 319847 h 951163"/>
                <a:gd name="connsiteX1301" fmla="*/ 702705 w 982330"/>
                <a:gd name="connsiteY1301" fmla="*/ 318677 h 951163"/>
                <a:gd name="connsiteX1302" fmla="*/ 697553 w 982330"/>
                <a:gd name="connsiteY1302" fmla="*/ 319025 h 951163"/>
                <a:gd name="connsiteX1303" fmla="*/ 686933 w 982330"/>
                <a:gd name="connsiteY1303" fmla="*/ 321475 h 951163"/>
                <a:gd name="connsiteX1304" fmla="*/ 682160 w 982330"/>
                <a:gd name="connsiteY1304" fmla="*/ 320416 h 951163"/>
                <a:gd name="connsiteX1305" fmla="*/ 672472 w 982330"/>
                <a:gd name="connsiteY1305" fmla="*/ 314363 h 951163"/>
                <a:gd name="connsiteX1306" fmla="*/ 656620 w 982330"/>
                <a:gd name="connsiteY1306" fmla="*/ 309116 h 951163"/>
                <a:gd name="connsiteX1307" fmla="*/ 652669 w 982330"/>
                <a:gd name="connsiteY1307" fmla="*/ 306429 h 951163"/>
                <a:gd name="connsiteX1308" fmla="*/ 650693 w 982330"/>
                <a:gd name="connsiteY1308" fmla="*/ 305971 h 951163"/>
                <a:gd name="connsiteX1309" fmla="*/ 648591 w 982330"/>
                <a:gd name="connsiteY1309" fmla="*/ 307014 h 951163"/>
                <a:gd name="connsiteX1310" fmla="*/ 647517 w 982330"/>
                <a:gd name="connsiteY1310" fmla="*/ 308531 h 951163"/>
                <a:gd name="connsiteX1311" fmla="*/ 646932 w 982330"/>
                <a:gd name="connsiteY1311" fmla="*/ 310285 h 951163"/>
                <a:gd name="connsiteX1312" fmla="*/ 645889 w 982330"/>
                <a:gd name="connsiteY1312" fmla="*/ 311929 h 951163"/>
                <a:gd name="connsiteX1313" fmla="*/ 643787 w 982330"/>
                <a:gd name="connsiteY1313" fmla="*/ 312972 h 951163"/>
                <a:gd name="connsiteX1314" fmla="*/ 628631 w 982330"/>
                <a:gd name="connsiteY1314" fmla="*/ 314363 h 951163"/>
                <a:gd name="connsiteX1315" fmla="*/ 624205 w 982330"/>
                <a:gd name="connsiteY1315" fmla="*/ 313541 h 951163"/>
                <a:gd name="connsiteX1316" fmla="*/ 624316 w 982330"/>
                <a:gd name="connsiteY1316" fmla="*/ 314584 h 951163"/>
                <a:gd name="connsiteX1317" fmla="*/ 626070 w 982330"/>
                <a:gd name="connsiteY1317" fmla="*/ 315627 h 951163"/>
                <a:gd name="connsiteX1318" fmla="*/ 630496 w 982330"/>
                <a:gd name="connsiteY1318" fmla="*/ 319120 h 951163"/>
                <a:gd name="connsiteX1319" fmla="*/ 630954 w 982330"/>
                <a:gd name="connsiteY1319" fmla="*/ 319815 h 951163"/>
                <a:gd name="connsiteX1320" fmla="*/ 629674 w 982330"/>
                <a:gd name="connsiteY1320" fmla="*/ 320985 h 951163"/>
                <a:gd name="connsiteX1321" fmla="*/ 626070 w 982330"/>
                <a:gd name="connsiteY1321" fmla="*/ 328002 h 951163"/>
                <a:gd name="connsiteX1322" fmla="*/ 620002 w 982330"/>
                <a:gd name="connsiteY1322" fmla="*/ 333707 h 951163"/>
                <a:gd name="connsiteX1323" fmla="*/ 617204 w 982330"/>
                <a:gd name="connsiteY1323" fmla="*/ 337089 h 951163"/>
                <a:gd name="connsiteX1324" fmla="*/ 615450 w 982330"/>
                <a:gd name="connsiteY1324" fmla="*/ 341988 h 951163"/>
                <a:gd name="connsiteX1325" fmla="*/ 615450 w 982330"/>
                <a:gd name="connsiteY1325" fmla="*/ 347710 h 951163"/>
                <a:gd name="connsiteX1326" fmla="*/ 616841 w 982330"/>
                <a:gd name="connsiteY1326" fmla="*/ 353083 h 951163"/>
                <a:gd name="connsiteX1327" fmla="*/ 619290 w 982330"/>
                <a:gd name="connsiteY1327" fmla="*/ 357745 h 951163"/>
                <a:gd name="connsiteX1328" fmla="*/ 621993 w 982330"/>
                <a:gd name="connsiteY1328" fmla="*/ 361017 h 951163"/>
                <a:gd name="connsiteX1329" fmla="*/ 626070 w 982330"/>
                <a:gd name="connsiteY1329" fmla="*/ 364178 h 951163"/>
                <a:gd name="connsiteX1330" fmla="*/ 628046 w 982330"/>
                <a:gd name="connsiteY1330" fmla="*/ 365110 h 951163"/>
                <a:gd name="connsiteX1331" fmla="*/ 638666 w 982330"/>
                <a:gd name="connsiteY1331" fmla="*/ 365221 h 951163"/>
                <a:gd name="connsiteX1332" fmla="*/ 640879 w 982330"/>
                <a:gd name="connsiteY1332" fmla="*/ 365916 h 951163"/>
                <a:gd name="connsiteX1333" fmla="*/ 638666 w 982330"/>
                <a:gd name="connsiteY1333" fmla="*/ 370231 h 951163"/>
                <a:gd name="connsiteX1334" fmla="*/ 633293 w 982330"/>
                <a:gd name="connsiteY1334" fmla="*/ 373028 h 951163"/>
                <a:gd name="connsiteX1335" fmla="*/ 627003 w 982330"/>
                <a:gd name="connsiteY1335" fmla="*/ 374435 h 951163"/>
                <a:gd name="connsiteX1336" fmla="*/ 616857 w 982330"/>
                <a:gd name="connsiteY1336" fmla="*/ 375130 h 951163"/>
                <a:gd name="connsiteX1337" fmla="*/ 611973 w 982330"/>
                <a:gd name="connsiteY1337" fmla="*/ 376758 h 951163"/>
                <a:gd name="connsiteX1338" fmla="*/ 595047 w 982330"/>
                <a:gd name="connsiteY1338" fmla="*/ 388422 h 951163"/>
                <a:gd name="connsiteX1339" fmla="*/ 591664 w 982330"/>
                <a:gd name="connsiteY1339" fmla="*/ 392278 h 951163"/>
                <a:gd name="connsiteX1340" fmla="*/ 589563 w 982330"/>
                <a:gd name="connsiteY1340" fmla="*/ 396940 h 951163"/>
                <a:gd name="connsiteX1341" fmla="*/ 589452 w 982330"/>
                <a:gd name="connsiteY1341" fmla="*/ 402772 h 951163"/>
                <a:gd name="connsiteX1342" fmla="*/ 594336 w 982330"/>
                <a:gd name="connsiteY1342" fmla="*/ 421437 h 951163"/>
                <a:gd name="connsiteX1343" fmla="*/ 594572 w 982330"/>
                <a:gd name="connsiteY1343" fmla="*/ 435439 h 951163"/>
                <a:gd name="connsiteX1344" fmla="*/ 592597 w 982330"/>
                <a:gd name="connsiteY1344" fmla="*/ 447925 h 951163"/>
                <a:gd name="connsiteX1345" fmla="*/ 588867 w 982330"/>
                <a:gd name="connsiteY1345" fmla="*/ 459478 h 951163"/>
                <a:gd name="connsiteX1346" fmla="*/ 583051 w 982330"/>
                <a:gd name="connsiteY1346" fmla="*/ 473116 h 951163"/>
                <a:gd name="connsiteX1347" fmla="*/ 582213 w 982330"/>
                <a:gd name="connsiteY1347" fmla="*/ 474286 h 951163"/>
                <a:gd name="connsiteX1348" fmla="*/ 580823 w 982330"/>
                <a:gd name="connsiteY1348" fmla="*/ 474887 h 951163"/>
                <a:gd name="connsiteX1349" fmla="*/ 579543 w 982330"/>
                <a:gd name="connsiteY1349" fmla="*/ 474413 h 951163"/>
                <a:gd name="connsiteX1350" fmla="*/ 578958 w 982330"/>
                <a:gd name="connsiteY1350" fmla="*/ 473370 h 951163"/>
                <a:gd name="connsiteX1351" fmla="*/ 579068 w 982330"/>
                <a:gd name="connsiteY1351" fmla="*/ 471852 h 951163"/>
                <a:gd name="connsiteX1352" fmla="*/ 580349 w 982330"/>
                <a:gd name="connsiteY1352" fmla="*/ 468944 h 951163"/>
                <a:gd name="connsiteX1353" fmla="*/ 580459 w 982330"/>
                <a:gd name="connsiteY1353" fmla="*/ 467301 h 951163"/>
                <a:gd name="connsiteX1354" fmla="*/ 580112 w 982330"/>
                <a:gd name="connsiteY1354" fmla="*/ 463919 h 951163"/>
                <a:gd name="connsiteX1355" fmla="*/ 580459 w 982330"/>
                <a:gd name="connsiteY1355" fmla="*/ 462875 h 951163"/>
                <a:gd name="connsiteX1356" fmla="*/ 582814 w 982330"/>
                <a:gd name="connsiteY1356" fmla="*/ 459841 h 951163"/>
                <a:gd name="connsiteX1357" fmla="*/ 583857 w 982330"/>
                <a:gd name="connsiteY1357" fmla="*/ 456807 h 951163"/>
                <a:gd name="connsiteX1358" fmla="*/ 584316 w 982330"/>
                <a:gd name="connsiteY1358" fmla="*/ 453535 h 951163"/>
                <a:gd name="connsiteX1359" fmla="*/ 584426 w 982330"/>
                <a:gd name="connsiteY1359" fmla="*/ 450027 h 951163"/>
                <a:gd name="connsiteX1360" fmla="*/ 584189 w 982330"/>
                <a:gd name="connsiteY1360" fmla="*/ 446534 h 951163"/>
                <a:gd name="connsiteX1361" fmla="*/ 584189 w 982330"/>
                <a:gd name="connsiteY1361" fmla="*/ 444780 h 951163"/>
                <a:gd name="connsiteX1362" fmla="*/ 585122 w 982330"/>
                <a:gd name="connsiteY1362" fmla="*/ 442804 h 951163"/>
                <a:gd name="connsiteX1363" fmla="*/ 585122 w 982330"/>
                <a:gd name="connsiteY1363" fmla="*/ 441160 h 951163"/>
                <a:gd name="connsiteX1364" fmla="*/ 584426 w 982330"/>
                <a:gd name="connsiteY1364" fmla="*/ 439311 h 951163"/>
                <a:gd name="connsiteX1365" fmla="*/ 583035 w 982330"/>
                <a:gd name="connsiteY1365" fmla="*/ 438363 h 951163"/>
                <a:gd name="connsiteX1366" fmla="*/ 581376 w 982330"/>
                <a:gd name="connsiteY1366" fmla="*/ 438253 h 951163"/>
                <a:gd name="connsiteX1367" fmla="*/ 580096 w 982330"/>
                <a:gd name="connsiteY1367" fmla="*/ 439201 h 951163"/>
                <a:gd name="connsiteX1368" fmla="*/ 579638 w 982330"/>
                <a:gd name="connsiteY1368" fmla="*/ 440702 h 951163"/>
                <a:gd name="connsiteX1369" fmla="*/ 579400 w 982330"/>
                <a:gd name="connsiteY1369" fmla="*/ 443041 h 951163"/>
                <a:gd name="connsiteX1370" fmla="*/ 579511 w 982330"/>
                <a:gd name="connsiteY1370" fmla="*/ 447119 h 951163"/>
                <a:gd name="connsiteX1371" fmla="*/ 579274 w 982330"/>
                <a:gd name="connsiteY1371" fmla="*/ 449000 h 951163"/>
                <a:gd name="connsiteX1372" fmla="*/ 578452 w 982330"/>
                <a:gd name="connsiteY1372" fmla="*/ 450501 h 951163"/>
                <a:gd name="connsiteX1373" fmla="*/ 576350 w 982330"/>
                <a:gd name="connsiteY1373" fmla="*/ 453424 h 951163"/>
                <a:gd name="connsiteX1374" fmla="*/ 577283 w 982330"/>
                <a:gd name="connsiteY1374" fmla="*/ 453424 h 951163"/>
                <a:gd name="connsiteX1375" fmla="*/ 579606 w 982330"/>
                <a:gd name="connsiteY1375" fmla="*/ 454120 h 951163"/>
                <a:gd name="connsiteX1376" fmla="*/ 578784 w 982330"/>
                <a:gd name="connsiteY1376" fmla="*/ 455637 h 951163"/>
                <a:gd name="connsiteX1377" fmla="*/ 576572 w 982330"/>
                <a:gd name="connsiteY1377" fmla="*/ 457850 h 951163"/>
                <a:gd name="connsiteX1378" fmla="*/ 576224 w 982330"/>
                <a:gd name="connsiteY1378" fmla="*/ 459130 h 951163"/>
                <a:gd name="connsiteX1379" fmla="*/ 576224 w 982330"/>
                <a:gd name="connsiteY1379" fmla="*/ 463666 h 951163"/>
                <a:gd name="connsiteX1380" fmla="*/ 575987 w 982330"/>
                <a:gd name="connsiteY1380" fmla="*/ 466005 h 951163"/>
                <a:gd name="connsiteX1381" fmla="*/ 574706 w 982330"/>
                <a:gd name="connsiteY1381" fmla="*/ 468344 h 951163"/>
                <a:gd name="connsiteX1382" fmla="*/ 574596 w 982330"/>
                <a:gd name="connsiteY1382" fmla="*/ 470793 h 951163"/>
                <a:gd name="connsiteX1383" fmla="*/ 574138 w 982330"/>
                <a:gd name="connsiteY1383" fmla="*/ 472311 h 951163"/>
                <a:gd name="connsiteX1384" fmla="*/ 571925 w 982330"/>
                <a:gd name="connsiteY1384" fmla="*/ 471267 h 951163"/>
                <a:gd name="connsiteX1385" fmla="*/ 570755 w 982330"/>
                <a:gd name="connsiteY1385" fmla="*/ 469987 h 951163"/>
                <a:gd name="connsiteX1386" fmla="*/ 568164 w 982330"/>
                <a:gd name="connsiteY1386" fmla="*/ 465894 h 951163"/>
                <a:gd name="connsiteX1387" fmla="*/ 567121 w 982330"/>
                <a:gd name="connsiteY1387" fmla="*/ 462860 h 951163"/>
                <a:gd name="connsiteX1388" fmla="*/ 568164 w 982330"/>
                <a:gd name="connsiteY1388" fmla="*/ 458087 h 951163"/>
                <a:gd name="connsiteX1389" fmla="*/ 571214 w 982330"/>
                <a:gd name="connsiteY1389" fmla="*/ 447814 h 951163"/>
                <a:gd name="connsiteX1390" fmla="*/ 571451 w 982330"/>
                <a:gd name="connsiteY1390" fmla="*/ 445601 h 951163"/>
                <a:gd name="connsiteX1391" fmla="*/ 571103 w 982330"/>
                <a:gd name="connsiteY1391" fmla="*/ 443499 h 951163"/>
                <a:gd name="connsiteX1392" fmla="*/ 570060 w 982330"/>
                <a:gd name="connsiteY1392" fmla="*/ 441982 h 951163"/>
                <a:gd name="connsiteX1393" fmla="*/ 569112 w 982330"/>
                <a:gd name="connsiteY1393" fmla="*/ 441745 h 951163"/>
                <a:gd name="connsiteX1394" fmla="*/ 566204 w 982330"/>
                <a:gd name="connsiteY1394" fmla="*/ 443152 h 951163"/>
                <a:gd name="connsiteX1395" fmla="*/ 566788 w 982330"/>
                <a:gd name="connsiteY1395" fmla="*/ 440338 h 951163"/>
                <a:gd name="connsiteX1396" fmla="*/ 567958 w 982330"/>
                <a:gd name="connsiteY1396" fmla="*/ 436720 h 951163"/>
                <a:gd name="connsiteX1397" fmla="*/ 569617 w 982330"/>
                <a:gd name="connsiteY1397" fmla="*/ 433337 h 951163"/>
                <a:gd name="connsiteX1398" fmla="*/ 571593 w 982330"/>
                <a:gd name="connsiteY1398" fmla="*/ 431820 h 951163"/>
                <a:gd name="connsiteX1399" fmla="*/ 572288 w 982330"/>
                <a:gd name="connsiteY1399" fmla="*/ 430429 h 951163"/>
                <a:gd name="connsiteX1400" fmla="*/ 571119 w 982330"/>
                <a:gd name="connsiteY1400" fmla="*/ 427742 h 951163"/>
                <a:gd name="connsiteX1401" fmla="*/ 568416 w 982330"/>
                <a:gd name="connsiteY1401" fmla="*/ 422843 h 951163"/>
                <a:gd name="connsiteX1402" fmla="*/ 567832 w 982330"/>
                <a:gd name="connsiteY1402" fmla="*/ 418418 h 951163"/>
                <a:gd name="connsiteX1403" fmla="*/ 569349 w 982330"/>
                <a:gd name="connsiteY1403" fmla="*/ 416553 h 951163"/>
                <a:gd name="connsiteX1404" fmla="*/ 571230 w 982330"/>
                <a:gd name="connsiteY1404" fmla="*/ 415842 h 951163"/>
                <a:gd name="connsiteX1405" fmla="*/ 572051 w 982330"/>
                <a:gd name="connsiteY1405" fmla="*/ 414451 h 951163"/>
                <a:gd name="connsiteX1406" fmla="*/ 572636 w 982330"/>
                <a:gd name="connsiteY1406" fmla="*/ 412001 h 951163"/>
                <a:gd name="connsiteX1407" fmla="*/ 573679 w 982330"/>
                <a:gd name="connsiteY1407" fmla="*/ 409094 h 951163"/>
                <a:gd name="connsiteX1408" fmla="*/ 573679 w 982330"/>
                <a:gd name="connsiteY1408" fmla="*/ 406992 h 951163"/>
                <a:gd name="connsiteX1409" fmla="*/ 571008 w 982330"/>
                <a:gd name="connsiteY1409" fmla="*/ 406881 h 951163"/>
                <a:gd name="connsiteX1410" fmla="*/ 568306 w 982330"/>
                <a:gd name="connsiteY1410" fmla="*/ 410263 h 951163"/>
                <a:gd name="connsiteX1411" fmla="*/ 566678 w 982330"/>
                <a:gd name="connsiteY1411" fmla="*/ 410721 h 951163"/>
                <a:gd name="connsiteX1412" fmla="*/ 565161 w 982330"/>
                <a:gd name="connsiteY1412" fmla="*/ 410721 h 951163"/>
                <a:gd name="connsiteX1413" fmla="*/ 563881 w 982330"/>
                <a:gd name="connsiteY1413" fmla="*/ 411180 h 951163"/>
                <a:gd name="connsiteX1414" fmla="*/ 562600 w 982330"/>
                <a:gd name="connsiteY1414" fmla="*/ 412571 h 951163"/>
                <a:gd name="connsiteX1415" fmla="*/ 558175 w 982330"/>
                <a:gd name="connsiteY1415" fmla="*/ 424123 h 951163"/>
                <a:gd name="connsiteX1416" fmla="*/ 556785 w 982330"/>
                <a:gd name="connsiteY1416" fmla="*/ 426478 h 951163"/>
                <a:gd name="connsiteX1417" fmla="*/ 552344 w 982330"/>
                <a:gd name="connsiteY1417" fmla="*/ 431599 h 951163"/>
                <a:gd name="connsiteX1418" fmla="*/ 551411 w 982330"/>
                <a:gd name="connsiteY1418" fmla="*/ 432990 h 951163"/>
                <a:gd name="connsiteX1419" fmla="*/ 551174 w 982330"/>
                <a:gd name="connsiteY1419" fmla="*/ 435660 h 951163"/>
                <a:gd name="connsiteX1420" fmla="*/ 546749 w 982330"/>
                <a:gd name="connsiteY1420" fmla="*/ 448494 h 951163"/>
                <a:gd name="connsiteX1421" fmla="*/ 545579 w 982330"/>
                <a:gd name="connsiteY1421" fmla="*/ 450358 h 951163"/>
                <a:gd name="connsiteX1422" fmla="*/ 543825 w 982330"/>
                <a:gd name="connsiteY1422" fmla="*/ 451291 h 951163"/>
                <a:gd name="connsiteX1423" fmla="*/ 541818 w 982330"/>
                <a:gd name="connsiteY1423" fmla="*/ 450943 h 951163"/>
                <a:gd name="connsiteX1424" fmla="*/ 537977 w 982330"/>
                <a:gd name="connsiteY1424" fmla="*/ 448383 h 951163"/>
                <a:gd name="connsiteX1425" fmla="*/ 536239 w 982330"/>
                <a:gd name="connsiteY1425" fmla="*/ 448035 h 951163"/>
                <a:gd name="connsiteX1426" fmla="*/ 535417 w 982330"/>
                <a:gd name="connsiteY1426" fmla="*/ 447925 h 951163"/>
                <a:gd name="connsiteX1427" fmla="*/ 533900 w 982330"/>
                <a:gd name="connsiteY1427" fmla="*/ 447466 h 951163"/>
                <a:gd name="connsiteX1428" fmla="*/ 532967 w 982330"/>
                <a:gd name="connsiteY1428" fmla="*/ 447466 h 951163"/>
                <a:gd name="connsiteX1429" fmla="*/ 531798 w 982330"/>
                <a:gd name="connsiteY1429" fmla="*/ 447925 h 951163"/>
                <a:gd name="connsiteX1430" fmla="*/ 531561 w 982330"/>
                <a:gd name="connsiteY1430" fmla="*/ 448746 h 951163"/>
                <a:gd name="connsiteX1431" fmla="*/ 531671 w 982330"/>
                <a:gd name="connsiteY1431" fmla="*/ 449679 h 951163"/>
                <a:gd name="connsiteX1432" fmla="*/ 531434 w 982330"/>
                <a:gd name="connsiteY1432" fmla="*/ 450722 h 951163"/>
                <a:gd name="connsiteX1433" fmla="*/ 528147 w 982330"/>
                <a:gd name="connsiteY1433" fmla="*/ 457375 h 951163"/>
                <a:gd name="connsiteX1434" fmla="*/ 526867 w 982330"/>
                <a:gd name="connsiteY1434" fmla="*/ 458766 h 951163"/>
                <a:gd name="connsiteX1435" fmla="*/ 525935 w 982330"/>
                <a:gd name="connsiteY1435" fmla="*/ 458877 h 951163"/>
                <a:gd name="connsiteX1436" fmla="*/ 525113 w 982330"/>
                <a:gd name="connsiteY1436" fmla="*/ 458529 h 951163"/>
                <a:gd name="connsiteX1437" fmla="*/ 524291 w 982330"/>
                <a:gd name="connsiteY1437" fmla="*/ 458181 h 951163"/>
                <a:gd name="connsiteX1438" fmla="*/ 523706 w 982330"/>
                <a:gd name="connsiteY1438" fmla="*/ 458071 h 951163"/>
                <a:gd name="connsiteX1439" fmla="*/ 520103 w 982330"/>
                <a:gd name="connsiteY1439" fmla="*/ 458529 h 951163"/>
                <a:gd name="connsiteX1440" fmla="*/ 518238 w 982330"/>
                <a:gd name="connsiteY1440" fmla="*/ 459572 h 951163"/>
                <a:gd name="connsiteX1441" fmla="*/ 518001 w 982330"/>
                <a:gd name="connsiteY1441" fmla="*/ 461674 h 951163"/>
                <a:gd name="connsiteX1442" fmla="*/ 519170 w 982330"/>
                <a:gd name="connsiteY1442" fmla="*/ 466463 h 951163"/>
                <a:gd name="connsiteX1443" fmla="*/ 519281 w 982330"/>
                <a:gd name="connsiteY1443" fmla="*/ 480102 h 951163"/>
                <a:gd name="connsiteX1444" fmla="*/ 520324 w 982330"/>
                <a:gd name="connsiteY1444" fmla="*/ 482552 h 951163"/>
                <a:gd name="connsiteX1445" fmla="*/ 519629 w 982330"/>
                <a:gd name="connsiteY1445" fmla="*/ 484527 h 951163"/>
                <a:gd name="connsiteX1446" fmla="*/ 518459 w 982330"/>
                <a:gd name="connsiteY1446" fmla="*/ 485570 h 951163"/>
                <a:gd name="connsiteX1447" fmla="*/ 517037 w 982330"/>
                <a:gd name="connsiteY1447" fmla="*/ 486155 h 951163"/>
                <a:gd name="connsiteX1448" fmla="*/ 515172 w 982330"/>
                <a:gd name="connsiteY1448" fmla="*/ 486503 h 951163"/>
                <a:gd name="connsiteX1449" fmla="*/ 514002 w 982330"/>
                <a:gd name="connsiteY1449" fmla="*/ 486503 h 951163"/>
                <a:gd name="connsiteX1450" fmla="*/ 512027 w 982330"/>
                <a:gd name="connsiteY1450" fmla="*/ 485807 h 951163"/>
                <a:gd name="connsiteX1451" fmla="*/ 511205 w 982330"/>
                <a:gd name="connsiteY1451" fmla="*/ 485807 h 951163"/>
                <a:gd name="connsiteX1452" fmla="*/ 510383 w 982330"/>
                <a:gd name="connsiteY1452" fmla="*/ 486392 h 951163"/>
                <a:gd name="connsiteX1453" fmla="*/ 508755 w 982330"/>
                <a:gd name="connsiteY1453" fmla="*/ 488036 h 951163"/>
                <a:gd name="connsiteX1454" fmla="*/ 504678 w 982330"/>
                <a:gd name="connsiteY1454" fmla="*/ 489885 h 951163"/>
                <a:gd name="connsiteX1455" fmla="*/ 501738 w 982330"/>
                <a:gd name="connsiteY1455" fmla="*/ 492919 h 951163"/>
                <a:gd name="connsiteX1456" fmla="*/ 500458 w 982330"/>
                <a:gd name="connsiteY1456" fmla="*/ 496886 h 951163"/>
                <a:gd name="connsiteX1457" fmla="*/ 502323 w 982330"/>
                <a:gd name="connsiteY1457" fmla="*/ 501201 h 951163"/>
                <a:gd name="connsiteX1458" fmla="*/ 504678 w 982330"/>
                <a:gd name="connsiteY1458" fmla="*/ 504583 h 951163"/>
                <a:gd name="connsiteX1459" fmla="*/ 506069 w 982330"/>
                <a:gd name="connsiteY1459" fmla="*/ 508186 h 951163"/>
                <a:gd name="connsiteX1460" fmla="*/ 506527 w 982330"/>
                <a:gd name="connsiteY1460" fmla="*/ 511916 h 951163"/>
                <a:gd name="connsiteX1461" fmla="*/ 505705 w 982330"/>
                <a:gd name="connsiteY1461" fmla="*/ 522300 h 951163"/>
                <a:gd name="connsiteX1462" fmla="*/ 505120 w 982330"/>
                <a:gd name="connsiteY1462" fmla="*/ 524054 h 951163"/>
                <a:gd name="connsiteX1463" fmla="*/ 504772 w 982330"/>
                <a:gd name="connsiteY1463" fmla="*/ 525919 h 951163"/>
                <a:gd name="connsiteX1464" fmla="*/ 505357 w 982330"/>
                <a:gd name="connsiteY1464" fmla="*/ 530818 h 951163"/>
                <a:gd name="connsiteX1465" fmla="*/ 505120 w 982330"/>
                <a:gd name="connsiteY1465" fmla="*/ 532920 h 951163"/>
                <a:gd name="connsiteX1466" fmla="*/ 507333 w 982330"/>
                <a:gd name="connsiteY1466" fmla="*/ 537709 h 951163"/>
                <a:gd name="connsiteX1467" fmla="*/ 506638 w 982330"/>
                <a:gd name="connsiteY1467" fmla="*/ 544362 h 951163"/>
                <a:gd name="connsiteX1468" fmla="*/ 504536 w 982330"/>
                <a:gd name="connsiteY1468" fmla="*/ 550668 h 951163"/>
                <a:gd name="connsiteX1469" fmla="*/ 500442 w 982330"/>
                <a:gd name="connsiteY1469" fmla="*/ 560356 h 951163"/>
                <a:gd name="connsiteX1470" fmla="*/ 496839 w 982330"/>
                <a:gd name="connsiteY1470" fmla="*/ 572715 h 951163"/>
                <a:gd name="connsiteX1471" fmla="*/ 493931 w 982330"/>
                <a:gd name="connsiteY1471" fmla="*/ 578657 h 951163"/>
                <a:gd name="connsiteX1472" fmla="*/ 486108 w 982330"/>
                <a:gd name="connsiteY1472" fmla="*/ 587176 h 951163"/>
                <a:gd name="connsiteX1473" fmla="*/ 483200 w 982330"/>
                <a:gd name="connsiteY1473" fmla="*/ 592075 h 951163"/>
                <a:gd name="connsiteX1474" fmla="*/ 483547 w 982330"/>
                <a:gd name="connsiteY1474" fmla="*/ 597907 h 951163"/>
                <a:gd name="connsiteX1475" fmla="*/ 485065 w 982330"/>
                <a:gd name="connsiteY1475" fmla="*/ 600231 h 951163"/>
                <a:gd name="connsiteX1476" fmla="*/ 489016 w 982330"/>
                <a:gd name="connsiteY1476" fmla="*/ 604418 h 951163"/>
                <a:gd name="connsiteX1477" fmla="*/ 490770 w 982330"/>
                <a:gd name="connsiteY1477" fmla="*/ 607453 h 951163"/>
                <a:gd name="connsiteX1478" fmla="*/ 492192 w 982330"/>
                <a:gd name="connsiteY1478" fmla="*/ 608749 h 951163"/>
                <a:gd name="connsiteX1479" fmla="*/ 493125 w 982330"/>
                <a:gd name="connsiteY1479" fmla="*/ 610140 h 951163"/>
                <a:gd name="connsiteX1480" fmla="*/ 492540 w 982330"/>
                <a:gd name="connsiteY1480" fmla="*/ 613759 h 951163"/>
                <a:gd name="connsiteX1481" fmla="*/ 492888 w 982330"/>
                <a:gd name="connsiteY1481" fmla="*/ 615497 h 951163"/>
                <a:gd name="connsiteX1482" fmla="*/ 493931 w 982330"/>
                <a:gd name="connsiteY1482" fmla="*/ 617836 h 951163"/>
                <a:gd name="connsiteX1483" fmla="*/ 497534 w 982330"/>
                <a:gd name="connsiteY1483" fmla="*/ 630654 h 951163"/>
                <a:gd name="connsiteX1484" fmla="*/ 497645 w 982330"/>
                <a:gd name="connsiteY1484" fmla="*/ 636248 h 951163"/>
                <a:gd name="connsiteX1485" fmla="*/ 495322 w 982330"/>
                <a:gd name="connsiteY1485" fmla="*/ 641843 h 951163"/>
                <a:gd name="connsiteX1486" fmla="*/ 489948 w 982330"/>
                <a:gd name="connsiteY1486" fmla="*/ 650488 h 951163"/>
                <a:gd name="connsiteX1487" fmla="*/ 488431 w 982330"/>
                <a:gd name="connsiteY1487" fmla="*/ 655609 h 951163"/>
                <a:gd name="connsiteX1488" fmla="*/ 488779 w 982330"/>
                <a:gd name="connsiteY1488" fmla="*/ 661677 h 951163"/>
                <a:gd name="connsiteX1489" fmla="*/ 490059 w 982330"/>
                <a:gd name="connsiteY1489" fmla="*/ 664838 h 951163"/>
                <a:gd name="connsiteX1490" fmla="*/ 493346 w 982330"/>
                <a:gd name="connsiteY1490" fmla="*/ 669975 h 951163"/>
                <a:gd name="connsiteX1491" fmla="*/ 494863 w 982330"/>
                <a:gd name="connsiteY1491" fmla="*/ 674511 h 951163"/>
                <a:gd name="connsiteX1492" fmla="*/ 517495 w 982330"/>
                <a:gd name="connsiteY1492" fmla="*/ 715222 h 951163"/>
                <a:gd name="connsiteX1493" fmla="*/ 519945 w 982330"/>
                <a:gd name="connsiteY1493" fmla="*/ 717198 h 951163"/>
                <a:gd name="connsiteX1494" fmla="*/ 521225 w 982330"/>
                <a:gd name="connsiteY1494" fmla="*/ 715333 h 951163"/>
                <a:gd name="connsiteX1495" fmla="*/ 528906 w 982330"/>
                <a:gd name="connsiteY1495" fmla="*/ 711824 h 951163"/>
                <a:gd name="connsiteX1496" fmla="*/ 528558 w 982330"/>
                <a:gd name="connsiteY1496" fmla="*/ 714037 h 951163"/>
                <a:gd name="connsiteX1497" fmla="*/ 527041 w 982330"/>
                <a:gd name="connsiteY1497" fmla="*/ 716265 h 951163"/>
                <a:gd name="connsiteX1498" fmla="*/ 524939 w 982330"/>
                <a:gd name="connsiteY1498" fmla="*/ 718130 h 951163"/>
                <a:gd name="connsiteX1499" fmla="*/ 523074 w 982330"/>
                <a:gd name="connsiteY1499" fmla="*/ 719063 h 951163"/>
                <a:gd name="connsiteX1500" fmla="*/ 521446 w 982330"/>
                <a:gd name="connsiteY1500" fmla="*/ 720232 h 951163"/>
                <a:gd name="connsiteX1501" fmla="*/ 522141 w 982330"/>
                <a:gd name="connsiteY1501" fmla="*/ 722571 h 951163"/>
                <a:gd name="connsiteX1502" fmla="*/ 530059 w 982330"/>
                <a:gd name="connsiteY1502" fmla="*/ 737617 h 951163"/>
                <a:gd name="connsiteX1503" fmla="*/ 531830 w 982330"/>
                <a:gd name="connsiteY1503" fmla="*/ 743559 h 951163"/>
                <a:gd name="connsiteX1504" fmla="*/ 533568 w 982330"/>
                <a:gd name="connsiteY1504" fmla="*/ 747052 h 951163"/>
                <a:gd name="connsiteX1505" fmla="*/ 535670 w 982330"/>
                <a:gd name="connsiteY1505" fmla="*/ 750324 h 951163"/>
                <a:gd name="connsiteX1506" fmla="*/ 537298 w 982330"/>
                <a:gd name="connsiteY1506" fmla="*/ 752062 h 951163"/>
                <a:gd name="connsiteX1507" fmla="*/ 537409 w 982330"/>
                <a:gd name="connsiteY1507" fmla="*/ 752758 h 951163"/>
                <a:gd name="connsiteX1508" fmla="*/ 537298 w 982330"/>
                <a:gd name="connsiteY1508" fmla="*/ 753105 h 951163"/>
                <a:gd name="connsiteX1509" fmla="*/ 537187 w 982330"/>
                <a:gd name="connsiteY1509" fmla="*/ 753216 h 951163"/>
                <a:gd name="connsiteX1510" fmla="*/ 537424 w 982330"/>
                <a:gd name="connsiteY1510" fmla="*/ 753216 h 951163"/>
                <a:gd name="connsiteX1511" fmla="*/ 537077 w 982330"/>
                <a:gd name="connsiteY1511" fmla="*/ 753342 h 951163"/>
                <a:gd name="connsiteX1512" fmla="*/ 536729 w 982330"/>
                <a:gd name="connsiteY1512" fmla="*/ 753453 h 951163"/>
                <a:gd name="connsiteX1513" fmla="*/ 536618 w 982330"/>
                <a:gd name="connsiteY1513" fmla="*/ 753690 h 951163"/>
                <a:gd name="connsiteX1514" fmla="*/ 536729 w 982330"/>
                <a:gd name="connsiteY1514" fmla="*/ 754275 h 951163"/>
                <a:gd name="connsiteX1515" fmla="*/ 538704 w 982330"/>
                <a:gd name="connsiteY1515" fmla="*/ 758004 h 951163"/>
                <a:gd name="connsiteX1516" fmla="*/ 543856 w 982330"/>
                <a:gd name="connsiteY1516" fmla="*/ 796851 h 951163"/>
                <a:gd name="connsiteX1517" fmla="*/ 542087 w 982330"/>
                <a:gd name="connsiteY1517" fmla="*/ 833944 h 951163"/>
                <a:gd name="connsiteX1518" fmla="*/ 540111 w 982330"/>
                <a:gd name="connsiteY1518" fmla="*/ 845845 h 951163"/>
                <a:gd name="connsiteX1519" fmla="*/ 533710 w 982330"/>
                <a:gd name="connsiteY1519" fmla="*/ 868587 h 951163"/>
                <a:gd name="connsiteX1520" fmla="*/ 522742 w 982330"/>
                <a:gd name="connsiteY1520" fmla="*/ 889449 h 951163"/>
                <a:gd name="connsiteX1521" fmla="*/ 513165 w 982330"/>
                <a:gd name="connsiteY1521" fmla="*/ 920014 h 951163"/>
                <a:gd name="connsiteX1522" fmla="*/ 508044 w 982330"/>
                <a:gd name="connsiteY1522" fmla="*/ 930635 h 951163"/>
                <a:gd name="connsiteX1523" fmla="*/ 501391 w 982330"/>
                <a:gd name="connsiteY1523" fmla="*/ 939501 h 951163"/>
                <a:gd name="connsiteX1524" fmla="*/ 494753 w 982330"/>
                <a:gd name="connsiteY1524" fmla="*/ 944289 h 951163"/>
                <a:gd name="connsiteX1525" fmla="*/ 493820 w 982330"/>
                <a:gd name="connsiteY1525" fmla="*/ 946154 h 951163"/>
                <a:gd name="connsiteX1526" fmla="*/ 492777 w 982330"/>
                <a:gd name="connsiteY1526" fmla="*/ 947908 h 951163"/>
                <a:gd name="connsiteX1527" fmla="*/ 488099 w 982330"/>
                <a:gd name="connsiteY1527" fmla="*/ 951164 h 951163"/>
                <a:gd name="connsiteX1528" fmla="*/ 491608 w 982330"/>
                <a:gd name="connsiteY1528" fmla="*/ 950817 h 951163"/>
                <a:gd name="connsiteX1529" fmla="*/ 500806 w 982330"/>
                <a:gd name="connsiteY1529" fmla="*/ 949647 h 951163"/>
                <a:gd name="connsiteX1530" fmla="*/ 510020 w 982330"/>
                <a:gd name="connsiteY1530" fmla="*/ 948604 h 951163"/>
                <a:gd name="connsiteX1531" fmla="*/ 519123 w 982330"/>
                <a:gd name="connsiteY1531" fmla="*/ 947434 h 951163"/>
                <a:gd name="connsiteX1532" fmla="*/ 528431 w 982330"/>
                <a:gd name="connsiteY1532" fmla="*/ 946391 h 951163"/>
                <a:gd name="connsiteX1533" fmla="*/ 537535 w 982330"/>
                <a:gd name="connsiteY1533" fmla="*/ 945222 h 951163"/>
                <a:gd name="connsiteX1534" fmla="*/ 555947 w 982330"/>
                <a:gd name="connsiteY1534" fmla="*/ 942993 h 951163"/>
                <a:gd name="connsiteX1535" fmla="*/ 565176 w 982330"/>
                <a:gd name="connsiteY1535" fmla="*/ 941824 h 951163"/>
                <a:gd name="connsiteX1536" fmla="*/ 574390 w 982330"/>
                <a:gd name="connsiteY1536" fmla="*/ 940654 h 951163"/>
                <a:gd name="connsiteX1537" fmla="*/ 583604 w 982330"/>
                <a:gd name="connsiteY1537" fmla="*/ 939485 h 951163"/>
                <a:gd name="connsiteX1538" fmla="*/ 592803 w 982330"/>
                <a:gd name="connsiteY1538" fmla="*/ 938315 h 951163"/>
                <a:gd name="connsiteX1539" fmla="*/ 611246 w 982330"/>
                <a:gd name="connsiteY1539" fmla="*/ 935992 h 951163"/>
                <a:gd name="connsiteX1540" fmla="*/ 620334 w 982330"/>
                <a:gd name="connsiteY1540" fmla="*/ 934823 h 951163"/>
                <a:gd name="connsiteX1541" fmla="*/ 629563 w 982330"/>
                <a:gd name="connsiteY1541" fmla="*/ 933527 h 951163"/>
                <a:gd name="connsiteX1542" fmla="*/ 638777 w 982330"/>
                <a:gd name="connsiteY1542" fmla="*/ 932357 h 951163"/>
                <a:gd name="connsiteX1543" fmla="*/ 647991 w 982330"/>
                <a:gd name="connsiteY1543" fmla="*/ 931188 h 951163"/>
                <a:gd name="connsiteX1544" fmla="*/ 657189 w 982330"/>
                <a:gd name="connsiteY1544" fmla="*/ 930018 h 951163"/>
                <a:gd name="connsiteX1545" fmla="*/ 666292 w 982330"/>
                <a:gd name="connsiteY1545" fmla="*/ 928738 h 951163"/>
                <a:gd name="connsiteX1546" fmla="*/ 675506 w 982330"/>
                <a:gd name="connsiteY1546" fmla="*/ 927458 h 951163"/>
                <a:gd name="connsiteX1547" fmla="*/ 684704 w 982330"/>
                <a:gd name="connsiteY1547" fmla="*/ 926289 h 951163"/>
                <a:gd name="connsiteX1548" fmla="*/ 693918 w 982330"/>
                <a:gd name="connsiteY1548" fmla="*/ 925008 h 951163"/>
                <a:gd name="connsiteX1549" fmla="*/ 703132 w 982330"/>
                <a:gd name="connsiteY1549" fmla="*/ 923838 h 951163"/>
                <a:gd name="connsiteX1550" fmla="*/ 712219 w 982330"/>
                <a:gd name="connsiteY1550" fmla="*/ 922558 h 951163"/>
                <a:gd name="connsiteX1551" fmla="*/ 721433 w 982330"/>
                <a:gd name="connsiteY1551" fmla="*/ 921279 h 951163"/>
                <a:gd name="connsiteX1552" fmla="*/ 730647 w 982330"/>
                <a:gd name="connsiteY1552" fmla="*/ 920109 h 951163"/>
                <a:gd name="connsiteX1553" fmla="*/ 731927 w 982330"/>
                <a:gd name="connsiteY1553" fmla="*/ 928975 h 951163"/>
                <a:gd name="connsiteX1554" fmla="*/ 741726 w 982330"/>
                <a:gd name="connsiteY1554" fmla="*/ 927237 h 951163"/>
                <a:gd name="connsiteX1555" fmla="*/ 751509 w 982330"/>
                <a:gd name="connsiteY1555" fmla="*/ 925482 h 951163"/>
                <a:gd name="connsiteX1556" fmla="*/ 761308 w 982330"/>
                <a:gd name="connsiteY1556" fmla="*/ 923743 h 951163"/>
                <a:gd name="connsiteX1557" fmla="*/ 771106 w 982330"/>
                <a:gd name="connsiteY1557" fmla="*/ 921989 h 951163"/>
                <a:gd name="connsiteX1558" fmla="*/ 780905 w 982330"/>
                <a:gd name="connsiteY1558" fmla="*/ 920235 h 951163"/>
                <a:gd name="connsiteX1559" fmla="*/ 790688 w 982330"/>
                <a:gd name="connsiteY1559" fmla="*/ 918481 h 951163"/>
                <a:gd name="connsiteX1560" fmla="*/ 800486 w 982330"/>
                <a:gd name="connsiteY1560" fmla="*/ 916726 h 951163"/>
                <a:gd name="connsiteX1561" fmla="*/ 810285 w 982330"/>
                <a:gd name="connsiteY1561" fmla="*/ 914862 h 951163"/>
                <a:gd name="connsiteX1562" fmla="*/ 820084 w 982330"/>
                <a:gd name="connsiteY1562" fmla="*/ 913123 h 951163"/>
                <a:gd name="connsiteX1563" fmla="*/ 829867 w 982330"/>
                <a:gd name="connsiteY1563" fmla="*/ 911385 h 951163"/>
                <a:gd name="connsiteX1564" fmla="*/ 839665 w 982330"/>
                <a:gd name="connsiteY1564" fmla="*/ 909520 h 951163"/>
                <a:gd name="connsiteX1565" fmla="*/ 849464 w 982330"/>
                <a:gd name="connsiteY1565" fmla="*/ 907782 h 951163"/>
                <a:gd name="connsiteX1566" fmla="*/ 859263 w 982330"/>
                <a:gd name="connsiteY1566" fmla="*/ 905901 h 951163"/>
                <a:gd name="connsiteX1567" fmla="*/ 869046 w 982330"/>
                <a:gd name="connsiteY1567" fmla="*/ 904146 h 951163"/>
                <a:gd name="connsiteX1568" fmla="*/ 878844 w 982330"/>
                <a:gd name="connsiteY1568" fmla="*/ 902282 h 951163"/>
                <a:gd name="connsiteX1569" fmla="*/ 888532 w 982330"/>
                <a:gd name="connsiteY1569" fmla="*/ 900417 h 951163"/>
                <a:gd name="connsiteX1570" fmla="*/ 888184 w 982330"/>
                <a:gd name="connsiteY1570" fmla="*/ 899247 h 951163"/>
                <a:gd name="connsiteX1571" fmla="*/ 888421 w 982330"/>
                <a:gd name="connsiteY1571" fmla="*/ 897146 h 951163"/>
                <a:gd name="connsiteX1572" fmla="*/ 889243 w 982330"/>
                <a:gd name="connsiteY1572" fmla="*/ 895739 h 951163"/>
                <a:gd name="connsiteX1573" fmla="*/ 890634 w 982330"/>
                <a:gd name="connsiteY1573" fmla="*/ 895280 h 951163"/>
                <a:gd name="connsiteX1574" fmla="*/ 891804 w 982330"/>
                <a:gd name="connsiteY1574" fmla="*/ 895992 h 951163"/>
                <a:gd name="connsiteX1575" fmla="*/ 892736 w 982330"/>
                <a:gd name="connsiteY1575" fmla="*/ 895881 h 951163"/>
                <a:gd name="connsiteX1576" fmla="*/ 892277 w 982330"/>
                <a:gd name="connsiteY1576" fmla="*/ 891788 h 951163"/>
                <a:gd name="connsiteX1577" fmla="*/ 892167 w 982330"/>
                <a:gd name="connsiteY1577" fmla="*/ 888627 h 951163"/>
                <a:gd name="connsiteX1578" fmla="*/ 892752 w 982330"/>
                <a:gd name="connsiteY1578" fmla="*/ 885829 h 951163"/>
                <a:gd name="connsiteX1579" fmla="*/ 896497 w 982330"/>
                <a:gd name="connsiteY1579" fmla="*/ 877532 h 951163"/>
                <a:gd name="connsiteX1580" fmla="*/ 898125 w 982330"/>
                <a:gd name="connsiteY1580" fmla="*/ 875320 h 951163"/>
                <a:gd name="connsiteX1581" fmla="*/ 900448 w 982330"/>
                <a:gd name="connsiteY1581" fmla="*/ 875430 h 951163"/>
                <a:gd name="connsiteX1582" fmla="*/ 900906 w 982330"/>
                <a:gd name="connsiteY1582" fmla="*/ 871005 h 951163"/>
                <a:gd name="connsiteX1583" fmla="*/ 902298 w 982330"/>
                <a:gd name="connsiteY1583" fmla="*/ 867623 h 951163"/>
                <a:gd name="connsiteX1584" fmla="*/ 904857 w 982330"/>
                <a:gd name="connsiteY1584" fmla="*/ 865995 h 951163"/>
                <a:gd name="connsiteX1585" fmla="*/ 908240 w 982330"/>
                <a:gd name="connsiteY1585" fmla="*/ 866817 h 951163"/>
                <a:gd name="connsiteX1586" fmla="*/ 908588 w 982330"/>
                <a:gd name="connsiteY1586" fmla="*/ 864825 h 951163"/>
                <a:gd name="connsiteX1587" fmla="*/ 908477 w 982330"/>
                <a:gd name="connsiteY1587" fmla="*/ 862850 h 951163"/>
                <a:gd name="connsiteX1588" fmla="*/ 907655 w 982330"/>
                <a:gd name="connsiteY1588" fmla="*/ 860985 h 951163"/>
                <a:gd name="connsiteX1589" fmla="*/ 906264 w 982330"/>
                <a:gd name="connsiteY1589" fmla="*/ 859594 h 951163"/>
                <a:gd name="connsiteX1590" fmla="*/ 909773 w 982330"/>
                <a:gd name="connsiteY1590" fmla="*/ 858662 h 951163"/>
                <a:gd name="connsiteX1591" fmla="*/ 911401 w 982330"/>
                <a:gd name="connsiteY1591" fmla="*/ 857034 h 951163"/>
                <a:gd name="connsiteX1592" fmla="*/ 913029 w 982330"/>
                <a:gd name="connsiteY1592" fmla="*/ 849906 h 951163"/>
                <a:gd name="connsiteX1593" fmla="*/ 913724 w 982330"/>
                <a:gd name="connsiteY1593" fmla="*/ 850950 h 951163"/>
                <a:gd name="connsiteX1594" fmla="*/ 914420 w 982330"/>
                <a:gd name="connsiteY1594" fmla="*/ 851645 h 951163"/>
                <a:gd name="connsiteX1595" fmla="*/ 915937 w 982330"/>
                <a:gd name="connsiteY1595" fmla="*/ 852814 h 951163"/>
                <a:gd name="connsiteX1596" fmla="*/ 915241 w 982330"/>
                <a:gd name="connsiteY1596" fmla="*/ 851755 h 951163"/>
                <a:gd name="connsiteX1597" fmla="*/ 915004 w 982330"/>
                <a:gd name="connsiteY1597" fmla="*/ 850933 h 951163"/>
                <a:gd name="connsiteX1598" fmla="*/ 914420 w 982330"/>
                <a:gd name="connsiteY1598" fmla="*/ 848721 h 951163"/>
                <a:gd name="connsiteX1599" fmla="*/ 913961 w 982330"/>
                <a:gd name="connsiteY1599" fmla="*/ 847789 h 951163"/>
                <a:gd name="connsiteX1600" fmla="*/ 912681 w 982330"/>
                <a:gd name="connsiteY1600" fmla="*/ 846397 h 951163"/>
                <a:gd name="connsiteX1601" fmla="*/ 912333 w 982330"/>
                <a:gd name="connsiteY1601" fmla="*/ 845813 h 951163"/>
                <a:gd name="connsiteX1602" fmla="*/ 912333 w 982330"/>
                <a:gd name="connsiteY1602" fmla="*/ 843585 h 951163"/>
                <a:gd name="connsiteX1603" fmla="*/ 912791 w 982330"/>
                <a:gd name="connsiteY1603" fmla="*/ 842194 h 951163"/>
                <a:gd name="connsiteX1604" fmla="*/ 913029 w 982330"/>
                <a:gd name="connsiteY1604" fmla="*/ 841024 h 951163"/>
                <a:gd name="connsiteX1605" fmla="*/ 912333 w 982330"/>
                <a:gd name="connsiteY1605" fmla="*/ 839507 h 951163"/>
                <a:gd name="connsiteX1606" fmla="*/ 912681 w 982330"/>
                <a:gd name="connsiteY1606" fmla="*/ 838685 h 951163"/>
                <a:gd name="connsiteX1607" fmla="*/ 913376 w 982330"/>
                <a:gd name="connsiteY1607" fmla="*/ 836125 h 951163"/>
                <a:gd name="connsiteX1608" fmla="*/ 914656 w 982330"/>
                <a:gd name="connsiteY1608" fmla="*/ 819215 h 951163"/>
                <a:gd name="connsiteX1609" fmla="*/ 916284 w 982330"/>
                <a:gd name="connsiteY1609" fmla="*/ 813493 h 951163"/>
                <a:gd name="connsiteX1610" fmla="*/ 920473 w 982330"/>
                <a:gd name="connsiteY1610" fmla="*/ 806492 h 951163"/>
                <a:gd name="connsiteX1611" fmla="*/ 922353 w 982330"/>
                <a:gd name="connsiteY1611" fmla="*/ 803347 h 951163"/>
                <a:gd name="connsiteX1612" fmla="*/ 924218 w 982330"/>
                <a:gd name="connsiteY1612" fmla="*/ 801008 h 951163"/>
                <a:gd name="connsiteX1613" fmla="*/ 931204 w 982330"/>
                <a:gd name="connsiteY1613" fmla="*/ 796915 h 951163"/>
                <a:gd name="connsiteX1614" fmla="*/ 934933 w 982330"/>
                <a:gd name="connsiteY1614" fmla="*/ 795745 h 951163"/>
                <a:gd name="connsiteX1615" fmla="*/ 935882 w 982330"/>
                <a:gd name="connsiteY1615" fmla="*/ 795160 h 951163"/>
                <a:gd name="connsiteX1616" fmla="*/ 937399 w 982330"/>
                <a:gd name="connsiteY1616" fmla="*/ 793643 h 951163"/>
                <a:gd name="connsiteX1617" fmla="*/ 939137 w 982330"/>
                <a:gd name="connsiteY1617" fmla="*/ 791304 h 951163"/>
                <a:gd name="connsiteX1618" fmla="*/ 940655 w 982330"/>
                <a:gd name="connsiteY1618" fmla="*/ 788617 h 951163"/>
                <a:gd name="connsiteX1619" fmla="*/ 941112 w 982330"/>
                <a:gd name="connsiteY1619" fmla="*/ 786294 h 951163"/>
                <a:gd name="connsiteX1620" fmla="*/ 941002 w 982330"/>
                <a:gd name="connsiteY1620" fmla="*/ 784319 h 951163"/>
                <a:gd name="connsiteX1621" fmla="*/ 941697 w 982330"/>
                <a:gd name="connsiteY1621" fmla="*/ 781284 h 951163"/>
                <a:gd name="connsiteX1622" fmla="*/ 941697 w 982330"/>
                <a:gd name="connsiteY1622" fmla="*/ 779419 h 951163"/>
                <a:gd name="connsiteX1623" fmla="*/ 941239 w 982330"/>
                <a:gd name="connsiteY1623" fmla="*/ 777791 h 951163"/>
                <a:gd name="connsiteX1624" fmla="*/ 939848 w 982330"/>
                <a:gd name="connsiteY1624" fmla="*/ 775800 h 951163"/>
                <a:gd name="connsiteX1625" fmla="*/ 939263 w 982330"/>
                <a:gd name="connsiteY1625" fmla="*/ 774283 h 951163"/>
                <a:gd name="connsiteX1626" fmla="*/ 939027 w 982330"/>
                <a:gd name="connsiteY1626" fmla="*/ 771359 h 951163"/>
                <a:gd name="connsiteX1627" fmla="*/ 939375 w 982330"/>
                <a:gd name="connsiteY1627" fmla="*/ 767756 h 951163"/>
                <a:gd name="connsiteX1628" fmla="*/ 940070 w 982330"/>
                <a:gd name="connsiteY1628" fmla="*/ 764721 h 951163"/>
                <a:gd name="connsiteX1629" fmla="*/ 941239 w 982330"/>
                <a:gd name="connsiteY1629" fmla="*/ 763315 h 951163"/>
                <a:gd name="connsiteX1630" fmla="*/ 946123 w 982330"/>
                <a:gd name="connsiteY1630" fmla="*/ 760391 h 951163"/>
                <a:gd name="connsiteX1631" fmla="*/ 947514 w 982330"/>
                <a:gd name="connsiteY1631" fmla="*/ 759806 h 951163"/>
                <a:gd name="connsiteX1632" fmla="*/ 948699 w 982330"/>
                <a:gd name="connsiteY1632" fmla="*/ 759569 h 951163"/>
                <a:gd name="connsiteX1633" fmla="*/ 949394 w 982330"/>
                <a:gd name="connsiteY1633" fmla="*/ 758747 h 951163"/>
                <a:gd name="connsiteX1634" fmla="*/ 949631 w 982330"/>
                <a:gd name="connsiteY1634" fmla="*/ 756645 h 951163"/>
                <a:gd name="connsiteX1635" fmla="*/ 946581 w 982330"/>
                <a:gd name="connsiteY1635" fmla="*/ 755365 h 951163"/>
                <a:gd name="connsiteX1636" fmla="*/ 944131 w 982330"/>
                <a:gd name="connsiteY1636" fmla="*/ 752442 h 951163"/>
                <a:gd name="connsiteX1637" fmla="*/ 943546 w 982330"/>
                <a:gd name="connsiteY1637" fmla="*/ 749407 h 951163"/>
                <a:gd name="connsiteX1638" fmla="*/ 946107 w 982330"/>
                <a:gd name="connsiteY1638" fmla="*/ 747669 h 951163"/>
                <a:gd name="connsiteX1639" fmla="*/ 948809 w 982330"/>
                <a:gd name="connsiteY1639" fmla="*/ 746499 h 951163"/>
                <a:gd name="connsiteX1640" fmla="*/ 950785 w 982330"/>
                <a:gd name="connsiteY1640" fmla="*/ 744524 h 951163"/>
                <a:gd name="connsiteX1641" fmla="*/ 952650 w 982330"/>
                <a:gd name="connsiteY1641" fmla="*/ 742200 h 951163"/>
                <a:gd name="connsiteX1642" fmla="*/ 955210 w 982330"/>
                <a:gd name="connsiteY1642" fmla="*/ 739861 h 951163"/>
                <a:gd name="connsiteX1643" fmla="*/ 956728 w 982330"/>
                <a:gd name="connsiteY1643" fmla="*/ 740573 h 951163"/>
                <a:gd name="connsiteX1644" fmla="*/ 961991 w 982330"/>
                <a:gd name="connsiteY1644" fmla="*/ 741963 h 951163"/>
                <a:gd name="connsiteX1645" fmla="*/ 964313 w 982330"/>
                <a:gd name="connsiteY1645" fmla="*/ 741615 h 951163"/>
                <a:gd name="connsiteX1646" fmla="*/ 964550 w 982330"/>
                <a:gd name="connsiteY1646" fmla="*/ 743480 h 951163"/>
                <a:gd name="connsiteX1647" fmla="*/ 963966 w 982330"/>
                <a:gd name="connsiteY1647" fmla="*/ 745803 h 951163"/>
                <a:gd name="connsiteX1648" fmla="*/ 963728 w 982330"/>
                <a:gd name="connsiteY1648" fmla="*/ 748032 h 951163"/>
                <a:gd name="connsiteX1649" fmla="*/ 964550 w 982330"/>
                <a:gd name="connsiteY1649" fmla="*/ 748948 h 951163"/>
                <a:gd name="connsiteX1650" fmla="*/ 965830 w 982330"/>
                <a:gd name="connsiteY1650" fmla="*/ 749897 h 951163"/>
                <a:gd name="connsiteX1651" fmla="*/ 966526 w 982330"/>
                <a:gd name="connsiteY1651" fmla="*/ 751414 h 951163"/>
                <a:gd name="connsiteX1652" fmla="*/ 965594 w 982330"/>
                <a:gd name="connsiteY1652" fmla="*/ 754101 h 951163"/>
                <a:gd name="connsiteX1653" fmla="*/ 968391 w 982330"/>
                <a:gd name="connsiteY1653" fmla="*/ 756313 h 951163"/>
                <a:gd name="connsiteX1654" fmla="*/ 969323 w 982330"/>
                <a:gd name="connsiteY1654" fmla="*/ 756661 h 951163"/>
                <a:gd name="connsiteX1655" fmla="*/ 966289 w 982330"/>
                <a:gd name="connsiteY1655" fmla="*/ 758874 h 951163"/>
                <a:gd name="connsiteX1656" fmla="*/ 965594 w 982330"/>
                <a:gd name="connsiteY1656" fmla="*/ 760043 h 951163"/>
                <a:gd name="connsiteX1657" fmla="*/ 965704 w 982330"/>
                <a:gd name="connsiteY1657" fmla="*/ 760628 h 951163"/>
                <a:gd name="connsiteX1658" fmla="*/ 969782 w 982330"/>
                <a:gd name="connsiteY1658" fmla="*/ 759459 h 951163"/>
                <a:gd name="connsiteX1659" fmla="*/ 973274 w 982330"/>
                <a:gd name="connsiteY1659" fmla="*/ 757246 h 951163"/>
                <a:gd name="connsiteX1660" fmla="*/ 975977 w 982330"/>
                <a:gd name="connsiteY1660" fmla="*/ 753753 h 951163"/>
                <a:gd name="connsiteX1661" fmla="*/ 977952 w 982330"/>
                <a:gd name="connsiteY1661" fmla="*/ 748948 h 951163"/>
                <a:gd name="connsiteX1662" fmla="*/ 978996 w 982330"/>
                <a:gd name="connsiteY1662" fmla="*/ 744634 h 951163"/>
                <a:gd name="connsiteX1663" fmla="*/ 980513 w 982330"/>
                <a:gd name="connsiteY1663" fmla="*/ 733081 h 951163"/>
                <a:gd name="connsiteX1664" fmla="*/ 980276 w 982330"/>
                <a:gd name="connsiteY1664" fmla="*/ 726554 h 951163"/>
                <a:gd name="connsiteX1665" fmla="*/ 980513 w 982330"/>
                <a:gd name="connsiteY1665" fmla="*/ 723630 h 951163"/>
                <a:gd name="connsiteX1666" fmla="*/ 980276 w 982330"/>
                <a:gd name="connsiteY1666" fmla="*/ 722018 h 951163"/>
                <a:gd name="connsiteX1667" fmla="*/ 979691 w 982330"/>
                <a:gd name="connsiteY1667" fmla="*/ 720848 h 951163"/>
                <a:gd name="connsiteX1668" fmla="*/ 977952 w 982330"/>
                <a:gd name="connsiteY1668" fmla="*/ 718051 h 951163"/>
                <a:gd name="connsiteX1669" fmla="*/ 977842 w 982330"/>
                <a:gd name="connsiteY1669" fmla="*/ 715491 h 951163"/>
                <a:gd name="connsiteX1670" fmla="*/ 978774 w 982330"/>
                <a:gd name="connsiteY1670" fmla="*/ 710813 h 951163"/>
                <a:gd name="connsiteX1671" fmla="*/ 978774 w 982330"/>
                <a:gd name="connsiteY1671" fmla="*/ 707779 h 951163"/>
                <a:gd name="connsiteX1672" fmla="*/ 979232 w 982330"/>
                <a:gd name="connsiteY1672" fmla="*/ 702184 h 951163"/>
                <a:gd name="connsiteX1673" fmla="*/ 981287 w 982330"/>
                <a:gd name="connsiteY1673" fmla="*/ 696842 h 951163"/>
                <a:gd name="connsiteX1674" fmla="*/ 572020 w 982330"/>
                <a:gd name="connsiteY1674" fmla="*/ 317650 h 951163"/>
                <a:gd name="connsiteX1675" fmla="*/ 572478 w 982330"/>
                <a:gd name="connsiteY1675" fmla="*/ 316955 h 951163"/>
                <a:gd name="connsiteX1676" fmla="*/ 572589 w 982330"/>
                <a:gd name="connsiteY1676" fmla="*/ 316259 h 951163"/>
                <a:gd name="connsiteX1677" fmla="*/ 572352 w 982330"/>
                <a:gd name="connsiteY1677" fmla="*/ 315216 h 951163"/>
                <a:gd name="connsiteX1678" fmla="*/ 571656 w 982330"/>
                <a:gd name="connsiteY1678" fmla="*/ 315216 h 951163"/>
                <a:gd name="connsiteX1679" fmla="*/ 570834 w 982330"/>
                <a:gd name="connsiteY1679" fmla="*/ 315564 h 951163"/>
                <a:gd name="connsiteX1680" fmla="*/ 570013 w 982330"/>
                <a:gd name="connsiteY1680" fmla="*/ 315453 h 951163"/>
                <a:gd name="connsiteX1681" fmla="*/ 568132 w 982330"/>
                <a:gd name="connsiteY1681" fmla="*/ 314173 h 951163"/>
                <a:gd name="connsiteX1682" fmla="*/ 565809 w 982330"/>
                <a:gd name="connsiteY1682" fmla="*/ 312893 h 951163"/>
                <a:gd name="connsiteX1683" fmla="*/ 565350 w 982330"/>
                <a:gd name="connsiteY1683" fmla="*/ 312782 h 951163"/>
                <a:gd name="connsiteX1684" fmla="*/ 565003 w 982330"/>
                <a:gd name="connsiteY1684" fmla="*/ 312782 h 951163"/>
                <a:gd name="connsiteX1685" fmla="*/ 564544 w 982330"/>
                <a:gd name="connsiteY1685" fmla="*/ 312656 h 951163"/>
                <a:gd name="connsiteX1686" fmla="*/ 564197 w 982330"/>
                <a:gd name="connsiteY1686" fmla="*/ 312087 h 951163"/>
                <a:gd name="connsiteX1687" fmla="*/ 564086 w 982330"/>
                <a:gd name="connsiteY1687" fmla="*/ 315232 h 951163"/>
                <a:gd name="connsiteX1688" fmla="*/ 565825 w 982330"/>
                <a:gd name="connsiteY1688" fmla="*/ 317334 h 951163"/>
                <a:gd name="connsiteX1689" fmla="*/ 568385 w 982330"/>
                <a:gd name="connsiteY1689" fmla="*/ 318504 h 951163"/>
                <a:gd name="connsiteX1690" fmla="*/ 570850 w 982330"/>
                <a:gd name="connsiteY1690" fmla="*/ 318614 h 951163"/>
                <a:gd name="connsiteX1691" fmla="*/ 571435 w 982330"/>
                <a:gd name="connsiteY1691" fmla="*/ 318266 h 951163"/>
                <a:gd name="connsiteX1692" fmla="*/ 572020 w 982330"/>
                <a:gd name="connsiteY1692" fmla="*/ 317650 h 951163"/>
                <a:gd name="connsiteX1693" fmla="*/ 675364 w 982330"/>
                <a:gd name="connsiteY1693" fmla="*/ 299696 h 951163"/>
                <a:gd name="connsiteX1694" fmla="*/ 672314 w 982330"/>
                <a:gd name="connsiteY1694" fmla="*/ 299934 h 951163"/>
                <a:gd name="connsiteX1695" fmla="*/ 669864 w 982330"/>
                <a:gd name="connsiteY1695" fmla="*/ 301909 h 951163"/>
                <a:gd name="connsiteX1696" fmla="*/ 671602 w 982330"/>
                <a:gd name="connsiteY1696" fmla="*/ 303426 h 951163"/>
                <a:gd name="connsiteX1697" fmla="*/ 677687 w 982330"/>
                <a:gd name="connsiteY1697" fmla="*/ 307156 h 951163"/>
                <a:gd name="connsiteX1698" fmla="*/ 682002 w 982330"/>
                <a:gd name="connsiteY1698" fmla="*/ 310775 h 951163"/>
                <a:gd name="connsiteX1699" fmla="*/ 683756 w 982330"/>
                <a:gd name="connsiteY1699" fmla="*/ 311597 h 951163"/>
                <a:gd name="connsiteX1700" fmla="*/ 685858 w 982330"/>
                <a:gd name="connsiteY1700" fmla="*/ 311834 h 951163"/>
                <a:gd name="connsiteX1701" fmla="*/ 688324 w 982330"/>
                <a:gd name="connsiteY1701" fmla="*/ 311723 h 951163"/>
                <a:gd name="connsiteX1702" fmla="*/ 690647 w 982330"/>
                <a:gd name="connsiteY1702" fmla="*/ 311249 h 951163"/>
                <a:gd name="connsiteX1703" fmla="*/ 692401 w 982330"/>
                <a:gd name="connsiteY1703" fmla="*/ 310427 h 951163"/>
                <a:gd name="connsiteX1704" fmla="*/ 693570 w 982330"/>
                <a:gd name="connsiteY1704" fmla="*/ 308799 h 951163"/>
                <a:gd name="connsiteX1705" fmla="*/ 695088 w 982330"/>
                <a:gd name="connsiteY1705" fmla="*/ 304248 h 951163"/>
                <a:gd name="connsiteX1706" fmla="*/ 696020 w 982330"/>
                <a:gd name="connsiteY1706" fmla="*/ 302509 h 951163"/>
                <a:gd name="connsiteX1707" fmla="*/ 692290 w 982330"/>
                <a:gd name="connsiteY1707" fmla="*/ 301925 h 951163"/>
                <a:gd name="connsiteX1708" fmla="*/ 690663 w 982330"/>
                <a:gd name="connsiteY1708" fmla="*/ 300992 h 951163"/>
                <a:gd name="connsiteX1709" fmla="*/ 689967 w 982330"/>
                <a:gd name="connsiteY1709" fmla="*/ 299017 h 951163"/>
                <a:gd name="connsiteX1710" fmla="*/ 687992 w 982330"/>
                <a:gd name="connsiteY1710" fmla="*/ 297373 h 951163"/>
                <a:gd name="connsiteX1711" fmla="*/ 687533 w 982330"/>
                <a:gd name="connsiteY1711" fmla="*/ 298195 h 951163"/>
                <a:gd name="connsiteX1712" fmla="*/ 687644 w 982330"/>
                <a:gd name="connsiteY1712" fmla="*/ 300186 h 951163"/>
                <a:gd name="connsiteX1713" fmla="*/ 687186 w 982330"/>
                <a:gd name="connsiteY1713" fmla="*/ 301577 h 951163"/>
                <a:gd name="connsiteX1714" fmla="*/ 686000 w 982330"/>
                <a:gd name="connsiteY1714" fmla="*/ 301577 h 951163"/>
                <a:gd name="connsiteX1715" fmla="*/ 683092 w 982330"/>
                <a:gd name="connsiteY1715" fmla="*/ 300408 h 951163"/>
                <a:gd name="connsiteX1716" fmla="*/ 675364 w 982330"/>
                <a:gd name="connsiteY1716" fmla="*/ 299696 h 951163"/>
                <a:gd name="connsiteX1717" fmla="*/ 560814 w 982330"/>
                <a:gd name="connsiteY1717" fmla="*/ 328397 h 951163"/>
                <a:gd name="connsiteX1718" fmla="*/ 560230 w 982330"/>
                <a:gd name="connsiteY1718" fmla="*/ 330373 h 951163"/>
                <a:gd name="connsiteX1719" fmla="*/ 559408 w 982330"/>
                <a:gd name="connsiteY1719" fmla="*/ 332127 h 951163"/>
                <a:gd name="connsiteX1720" fmla="*/ 558586 w 982330"/>
                <a:gd name="connsiteY1720" fmla="*/ 333628 h 951163"/>
                <a:gd name="connsiteX1721" fmla="*/ 558002 w 982330"/>
                <a:gd name="connsiteY1721" fmla="*/ 335272 h 951163"/>
                <a:gd name="connsiteX1722" fmla="*/ 557543 w 982330"/>
                <a:gd name="connsiteY1722" fmla="*/ 341926 h 951163"/>
                <a:gd name="connsiteX1723" fmla="*/ 556247 w 982330"/>
                <a:gd name="connsiteY1723" fmla="*/ 345181 h 951163"/>
                <a:gd name="connsiteX1724" fmla="*/ 556010 w 982330"/>
                <a:gd name="connsiteY1724" fmla="*/ 347631 h 951163"/>
                <a:gd name="connsiteX1725" fmla="*/ 558823 w 982330"/>
                <a:gd name="connsiteY1725" fmla="*/ 349954 h 951163"/>
                <a:gd name="connsiteX1726" fmla="*/ 562426 w 982330"/>
                <a:gd name="connsiteY1726" fmla="*/ 350412 h 951163"/>
                <a:gd name="connsiteX1727" fmla="*/ 566504 w 982330"/>
                <a:gd name="connsiteY1727" fmla="*/ 348784 h 951163"/>
                <a:gd name="connsiteX1728" fmla="*/ 569791 w 982330"/>
                <a:gd name="connsiteY1728" fmla="*/ 345971 h 951163"/>
                <a:gd name="connsiteX1729" fmla="*/ 571182 w 982330"/>
                <a:gd name="connsiteY1729" fmla="*/ 342478 h 951163"/>
                <a:gd name="connsiteX1730" fmla="*/ 570945 w 982330"/>
                <a:gd name="connsiteY1730" fmla="*/ 340266 h 951163"/>
                <a:gd name="connsiteX1731" fmla="*/ 569175 w 982330"/>
                <a:gd name="connsiteY1731" fmla="*/ 336299 h 951163"/>
                <a:gd name="connsiteX1732" fmla="*/ 568590 w 982330"/>
                <a:gd name="connsiteY1732" fmla="*/ 333960 h 951163"/>
                <a:gd name="connsiteX1733" fmla="*/ 568590 w 982330"/>
                <a:gd name="connsiteY1733" fmla="*/ 332222 h 951163"/>
                <a:gd name="connsiteX1734" fmla="*/ 568590 w 982330"/>
                <a:gd name="connsiteY1734" fmla="*/ 330594 h 951163"/>
                <a:gd name="connsiteX1735" fmla="*/ 568480 w 982330"/>
                <a:gd name="connsiteY1735" fmla="*/ 328966 h 951163"/>
                <a:gd name="connsiteX1736" fmla="*/ 567658 w 982330"/>
                <a:gd name="connsiteY1736" fmla="*/ 327449 h 951163"/>
                <a:gd name="connsiteX1737" fmla="*/ 566962 w 982330"/>
                <a:gd name="connsiteY1737" fmla="*/ 326279 h 951163"/>
                <a:gd name="connsiteX1738" fmla="*/ 566962 w 982330"/>
                <a:gd name="connsiteY1738" fmla="*/ 325236 h 951163"/>
                <a:gd name="connsiteX1739" fmla="*/ 567547 w 982330"/>
                <a:gd name="connsiteY1739" fmla="*/ 324067 h 951163"/>
                <a:gd name="connsiteX1740" fmla="*/ 568590 w 982330"/>
                <a:gd name="connsiteY1740" fmla="*/ 323023 h 951163"/>
                <a:gd name="connsiteX1741" fmla="*/ 566726 w 982330"/>
                <a:gd name="connsiteY1741" fmla="*/ 322565 h 951163"/>
                <a:gd name="connsiteX1742" fmla="*/ 562648 w 982330"/>
                <a:gd name="connsiteY1742" fmla="*/ 322565 h 951163"/>
                <a:gd name="connsiteX1743" fmla="*/ 560672 w 982330"/>
                <a:gd name="connsiteY1743" fmla="*/ 321980 h 951163"/>
                <a:gd name="connsiteX1744" fmla="*/ 561020 w 982330"/>
                <a:gd name="connsiteY1744" fmla="*/ 324794 h 951163"/>
                <a:gd name="connsiteX1745" fmla="*/ 561020 w 982330"/>
                <a:gd name="connsiteY1745" fmla="*/ 326769 h 951163"/>
                <a:gd name="connsiteX1746" fmla="*/ 560814 w 982330"/>
                <a:gd name="connsiteY1746" fmla="*/ 328397 h 9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Lst>
              <a:rect l="l" t="t" r="r" b="b"/>
              <a:pathLst>
                <a:path w="982330" h="951163">
                  <a:moveTo>
                    <a:pt x="745219" y="264943"/>
                  </a:moveTo>
                  <a:lnTo>
                    <a:pt x="746041" y="265180"/>
                  </a:lnTo>
                  <a:lnTo>
                    <a:pt x="746499" y="265180"/>
                  </a:lnTo>
                  <a:lnTo>
                    <a:pt x="746736" y="263315"/>
                  </a:lnTo>
                  <a:lnTo>
                    <a:pt x="747906" y="263663"/>
                  </a:lnTo>
                  <a:lnTo>
                    <a:pt x="749296" y="264832"/>
                  </a:lnTo>
                  <a:lnTo>
                    <a:pt x="750118" y="265764"/>
                  </a:lnTo>
                  <a:lnTo>
                    <a:pt x="751051" y="266460"/>
                  </a:lnTo>
                  <a:lnTo>
                    <a:pt x="754101" y="267851"/>
                  </a:lnTo>
                  <a:lnTo>
                    <a:pt x="754923" y="269384"/>
                  </a:lnTo>
                  <a:lnTo>
                    <a:pt x="755033" y="269731"/>
                  </a:lnTo>
                  <a:lnTo>
                    <a:pt x="755729" y="269494"/>
                  </a:lnTo>
                  <a:lnTo>
                    <a:pt x="756772" y="268546"/>
                  </a:lnTo>
                  <a:lnTo>
                    <a:pt x="757230" y="268309"/>
                  </a:lnTo>
                  <a:lnTo>
                    <a:pt x="761418" y="267724"/>
                  </a:lnTo>
                  <a:lnTo>
                    <a:pt x="762588" y="267962"/>
                  </a:lnTo>
                  <a:lnTo>
                    <a:pt x="763978" y="268783"/>
                  </a:lnTo>
                  <a:lnTo>
                    <a:pt x="765401" y="269131"/>
                  </a:lnTo>
                  <a:lnTo>
                    <a:pt x="766223" y="268546"/>
                  </a:lnTo>
                  <a:lnTo>
                    <a:pt x="768546" y="265875"/>
                  </a:lnTo>
                  <a:lnTo>
                    <a:pt x="770996" y="265638"/>
                  </a:lnTo>
                  <a:lnTo>
                    <a:pt x="776006" y="267740"/>
                  </a:lnTo>
                  <a:lnTo>
                    <a:pt x="778819" y="268198"/>
                  </a:lnTo>
                  <a:lnTo>
                    <a:pt x="782201" y="268088"/>
                  </a:lnTo>
                  <a:lnTo>
                    <a:pt x="785235" y="267155"/>
                  </a:lnTo>
                  <a:lnTo>
                    <a:pt x="787100" y="265528"/>
                  </a:lnTo>
                  <a:lnTo>
                    <a:pt x="788617" y="260502"/>
                  </a:lnTo>
                  <a:lnTo>
                    <a:pt x="788617" y="260502"/>
                  </a:lnTo>
                  <a:lnTo>
                    <a:pt x="789898" y="256772"/>
                  </a:lnTo>
                  <a:lnTo>
                    <a:pt x="789898" y="255018"/>
                  </a:lnTo>
                  <a:lnTo>
                    <a:pt x="787447" y="253627"/>
                  </a:lnTo>
                  <a:lnTo>
                    <a:pt x="784650" y="253516"/>
                  </a:lnTo>
                  <a:lnTo>
                    <a:pt x="781980" y="252584"/>
                  </a:lnTo>
                  <a:lnTo>
                    <a:pt x="780225" y="248743"/>
                  </a:lnTo>
                  <a:lnTo>
                    <a:pt x="779056" y="245930"/>
                  </a:lnTo>
                  <a:lnTo>
                    <a:pt x="776701" y="244065"/>
                  </a:lnTo>
                  <a:lnTo>
                    <a:pt x="771343" y="242185"/>
                  </a:lnTo>
                  <a:lnTo>
                    <a:pt x="764216" y="242880"/>
                  </a:lnTo>
                  <a:lnTo>
                    <a:pt x="761071" y="243939"/>
                  </a:lnTo>
                  <a:lnTo>
                    <a:pt x="761418" y="246262"/>
                  </a:lnTo>
                  <a:lnTo>
                    <a:pt x="762935" y="246973"/>
                  </a:lnTo>
                  <a:lnTo>
                    <a:pt x="764563" y="247084"/>
                  </a:lnTo>
                  <a:lnTo>
                    <a:pt x="765986" y="247653"/>
                  </a:lnTo>
                  <a:lnTo>
                    <a:pt x="766096" y="248949"/>
                  </a:lnTo>
                  <a:lnTo>
                    <a:pt x="766096" y="248949"/>
                  </a:lnTo>
                  <a:lnTo>
                    <a:pt x="766333" y="250229"/>
                  </a:lnTo>
                  <a:lnTo>
                    <a:pt x="765875" y="251746"/>
                  </a:lnTo>
                  <a:lnTo>
                    <a:pt x="764689" y="252679"/>
                  </a:lnTo>
                  <a:lnTo>
                    <a:pt x="762240" y="254069"/>
                  </a:lnTo>
                  <a:lnTo>
                    <a:pt x="759680" y="255934"/>
                  </a:lnTo>
                  <a:lnTo>
                    <a:pt x="758399" y="256535"/>
                  </a:lnTo>
                  <a:lnTo>
                    <a:pt x="756661" y="256993"/>
                  </a:lnTo>
                  <a:lnTo>
                    <a:pt x="755966" y="257689"/>
                  </a:lnTo>
                  <a:lnTo>
                    <a:pt x="754686" y="260850"/>
                  </a:lnTo>
                  <a:lnTo>
                    <a:pt x="753516" y="261671"/>
                  </a:lnTo>
                  <a:lnTo>
                    <a:pt x="751161" y="260612"/>
                  </a:lnTo>
                  <a:lnTo>
                    <a:pt x="748490" y="258858"/>
                  </a:lnTo>
                  <a:lnTo>
                    <a:pt x="746041" y="258400"/>
                  </a:lnTo>
                  <a:lnTo>
                    <a:pt x="744413" y="261782"/>
                  </a:lnTo>
                  <a:lnTo>
                    <a:pt x="744413" y="263995"/>
                  </a:lnTo>
                  <a:lnTo>
                    <a:pt x="745219" y="264943"/>
                  </a:lnTo>
                  <a:close/>
                  <a:moveTo>
                    <a:pt x="706498" y="217230"/>
                  </a:moveTo>
                  <a:lnTo>
                    <a:pt x="703590" y="217577"/>
                  </a:lnTo>
                  <a:lnTo>
                    <a:pt x="702895" y="218968"/>
                  </a:lnTo>
                  <a:lnTo>
                    <a:pt x="703006" y="221070"/>
                  </a:lnTo>
                  <a:lnTo>
                    <a:pt x="702768" y="223867"/>
                  </a:lnTo>
                  <a:lnTo>
                    <a:pt x="705329" y="226317"/>
                  </a:lnTo>
                  <a:lnTo>
                    <a:pt x="707779" y="229573"/>
                  </a:lnTo>
                  <a:lnTo>
                    <a:pt x="710450" y="231201"/>
                  </a:lnTo>
                  <a:lnTo>
                    <a:pt x="713389" y="229099"/>
                  </a:lnTo>
                  <a:lnTo>
                    <a:pt x="713500" y="225843"/>
                  </a:lnTo>
                  <a:lnTo>
                    <a:pt x="711382" y="222003"/>
                  </a:lnTo>
                  <a:lnTo>
                    <a:pt x="708584" y="218731"/>
                  </a:lnTo>
                  <a:lnTo>
                    <a:pt x="706498" y="217230"/>
                  </a:lnTo>
                  <a:close/>
                  <a:moveTo>
                    <a:pt x="915968" y="825030"/>
                  </a:moveTo>
                  <a:lnTo>
                    <a:pt x="915273" y="826073"/>
                  </a:lnTo>
                  <a:lnTo>
                    <a:pt x="914688" y="834940"/>
                  </a:lnTo>
                  <a:lnTo>
                    <a:pt x="915035" y="839602"/>
                  </a:lnTo>
                  <a:lnTo>
                    <a:pt x="916664" y="840882"/>
                  </a:lnTo>
                  <a:lnTo>
                    <a:pt x="917833" y="838306"/>
                  </a:lnTo>
                  <a:lnTo>
                    <a:pt x="917596" y="833770"/>
                  </a:lnTo>
                  <a:lnTo>
                    <a:pt x="915968" y="825030"/>
                  </a:lnTo>
                  <a:close/>
                  <a:moveTo>
                    <a:pt x="693318" y="198107"/>
                  </a:moveTo>
                  <a:lnTo>
                    <a:pt x="694598" y="199497"/>
                  </a:lnTo>
                  <a:lnTo>
                    <a:pt x="695182" y="201473"/>
                  </a:lnTo>
                  <a:lnTo>
                    <a:pt x="697284" y="207068"/>
                  </a:lnTo>
                  <a:lnTo>
                    <a:pt x="698217" y="208822"/>
                  </a:lnTo>
                  <a:lnTo>
                    <a:pt x="700335" y="210228"/>
                  </a:lnTo>
                  <a:lnTo>
                    <a:pt x="702658" y="211161"/>
                  </a:lnTo>
                  <a:lnTo>
                    <a:pt x="704175" y="212678"/>
                  </a:lnTo>
                  <a:lnTo>
                    <a:pt x="703938" y="214780"/>
                  </a:lnTo>
                  <a:lnTo>
                    <a:pt x="703938" y="214780"/>
                  </a:lnTo>
                  <a:lnTo>
                    <a:pt x="703938" y="215365"/>
                  </a:lnTo>
                  <a:lnTo>
                    <a:pt x="706609" y="215365"/>
                  </a:lnTo>
                  <a:lnTo>
                    <a:pt x="708000" y="215602"/>
                  </a:lnTo>
                  <a:lnTo>
                    <a:pt x="710560" y="216882"/>
                  </a:lnTo>
                  <a:lnTo>
                    <a:pt x="710908" y="215839"/>
                  </a:lnTo>
                  <a:lnTo>
                    <a:pt x="710797" y="214559"/>
                  </a:lnTo>
                  <a:lnTo>
                    <a:pt x="710797" y="214559"/>
                  </a:lnTo>
                  <a:lnTo>
                    <a:pt x="710797" y="214322"/>
                  </a:lnTo>
                  <a:lnTo>
                    <a:pt x="710339" y="213500"/>
                  </a:lnTo>
                  <a:lnTo>
                    <a:pt x="709169" y="212804"/>
                  </a:lnTo>
                  <a:lnTo>
                    <a:pt x="703227" y="205440"/>
                  </a:lnTo>
                  <a:lnTo>
                    <a:pt x="702405" y="204175"/>
                  </a:lnTo>
                  <a:lnTo>
                    <a:pt x="702057" y="202532"/>
                  </a:lnTo>
                  <a:lnTo>
                    <a:pt x="701599" y="199497"/>
                  </a:lnTo>
                  <a:lnTo>
                    <a:pt x="701947" y="197759"/>
                  </a:lnTo>
                  <a:lnTo>
                    <a:pt x="704049" y="191816"/>
                  </a:lnTo>
                  <a:lnTo>
                    <a:pt x="705329" y="189367"/>
                  </a:lnTo>
                  <a:lnTo>
                    <a:pt x="705566" y="188782"/>
                  </a:lnTo>
                  <a:lnTo>
                    <a:pt x="705677" y="188324"/>
                  </a:lnTo>
                  <a:lnTo>
                    <a:pt x="706261" y="187976"/>
                  </a:lnTo>
                  <a:lnTo>
                    <a:pt x="704049" y="187154"/>
                  </a:lnTo>
                  <a:lnTo>
                    <a:pt x="699481" y="187265"/>
                  </a:lnTo>
                  <a:lnTo>
                    <a:pt x="697379" y="185985"/>
                  </a:lnTo>
                  <a:lnTo>
                    <a:pt x="696684" y="186570"/>
                  </a:lnTo>
                  <a:lnTo>
                    <a:pt x="692370" y="191595"/>
                  </a:lnTo>
                  <a:lnTo>
                    <a:pt x="690979" y="193697"/>
                  </a:lnTo>
                  <a:lnTo>
                    <a:pt x="689936" y="196858"/>
                  </a:lnTo>
                  <a:lnTo>
                    <a:pt x="691215" y="197790"/>
                  </a:lnTo>
                  <a:lnTo>
                    <a:pt x="693318" y="198107"/>
                  </a:lnTo>
                  <a:close/>
                  <a:moveTo>
                    <a:pt x="502133" y="300281"/>
                  </a:moveTo>
                  <a:lnTo>
                    <a:pt x="509609" y="301672"/>
                  </a:lnTo>
                  <a:lnTo>
                    <a:pt x="516705" y="304706"/>
                  </a:lnTo>
                  <a:lnTo>
                    <a:pt x="515772" y="301214"/>
                  </a:lnTo>
                  <a:lnTo>
                    <a:pt x="516357" y="298890"/>
                  </a:lnTo>
                  <a:lnTo>
                    <a:pt x="518364" y="297357"/>
                  </a:lnTo>
                  <a:lnTo>
                    <a:pt x="530123" y="294196"/>
                  </a:lnTo>
                  <a:lnTo>
                    <a:pt x="544726" y="292568"/>
                  </a:lnTo>
                  <a:lnTo>
                    <a:pt x="546464" y="291399"/>
                  </a:lnTo>
                  <a:lnTo>
                    <a:pt x="547745" y="288839"/>
                  </a:lnTo>
                  <a:lnTo>
                    <a:pt x="549372" y="283702"/>
                  </a:lnTo>
                  <a:lnTo>
                    <a:pt x="555536" y="273904"/>
                  </a:lnTo>
                  <a:lnTo>
                    <a:pt x="557654" y="272260"/>
                  </a:lnTo>
                  <a:lnTo>
                    <a:pt x="566741" y="271913"/>
                  </a:lnTo>
                  <a:lnTo>
                    <a:pt x="570028" y="269589"/>
                  </a:lnTo>
                  <a:lnTo>
                    <a:pt x="571072" y="269241"/>
                  </a:lnTo>
                  <a:lnTo>
                    <a:pt x="572352" y="269826"/>
                  </a:lnTo>
                  <a:lnTo>
                    <a:pt x="573869" y="270996"/>
                  </a:lnTo>
                  <a:lnTo>
                    <a:pt x="575260" y="271691"/>
                  </a:lnTo>
                  <a:lnTo>
                    <a:pt x="576429" y="271107"/>
                  </a:lnTo>
                  <a:lnTo>
                    <a:pt x="578531" y="269115"/>
                  </a:lnTo>
                  <a:lnTo>
                    <a:pt x="580981" y="269716"/>
                  </a:lnTo>
                  <a:lnTo>
                    <a:pt x="585659" y="272640"/>
                  </a:lnTo>
                  <a:lnTo>
                    <a:pt x="588108" y="273098"/>
                  </a:lnTo>
                  <a:lnTo>
                    <a:pt x="595695" y="272276"/>
                  </a:lnTo>
                  <a:lnTo>
                    <a:pt x="598365" y="272640"/>
                  </a:lnTo>
                  <a:lnTo>
                    <a:pt x="604766" y="275310"/>
                  </a:lnTo>
                  <a:lnTo>
                    <a:pt x="616082" y="276938"/>
                  </a:lnTo>
                  <a:lnTo>
                    <a:pt x="618184" y="278218"/>
                  </a:lnTo>
                  <a:lnTo>
                    <a:pt x="622862" y="282312"/>
                  </a:lnTo>
                  <a:lnTo>
                    <a:pt x="624380" y="283007"/>
                  </a:lnTo>
                  <a:lnTo>
                    <a:pt x="625549" y="283829"/>
                  </a:lnTo>
                  <a:lnTo>
                    <a:pt x="628583" y="287796"/>
                  </a:lnTo>
                  <a:lnTo>
                    <a:pt x="629864" y="288617"/>
                  </a:lnTo>
                  <a:lnTo>
                    <a:pt x="632076" y="288617"/>
                  </a:lnTo>
                  <a:lnTo>
                    <a:pt x="634889" y="289202"/>
                  </a:lnTo>
                  <a:lnTo>
                    <a:pt x="637339" y="290593"/>
                  </a:lnTo>
                  <a:lnTo>
                    <a:pt x="638619" y="293153"/>
                  </a:lnTo>
                  <a:lnTo>
                    <a:pt x="641179" y="295603"/>
                  </a:lnTo>
                  <a:lnTo>
                    <a:pt x="646537" y="297579"/>
                  </a:lnTo>
                  <a:lnTo>
                    <a:pt x="651800" y="297689"/>
                  </a:lnTo>
                  <a:lnTo>
                    <a:pt x="654597" y="294528"/>
                  </a:lnTo>
                  <a:lnTo>
                    <a:pt x="652495" y="293707"/>
                  </a:lnTo>
                  <a:lnTo>
                    <a:pt x="651215" y="291036"/>
                  </a:lnTo>
                  <a:lnTo>
                    <a:pt x="651104" y="287780"/>
                  </a:lnTo>
                  <a:lnTo>
                    <a:pt x="652622" y="285457"/>
                  </a:lnTo>
                  <a:lnTo>
                    <a:pt x="651231" y="284635"/>
                  </a:lnTo>
                  <a:lnTo>
                    <a:pt x="650409" y="283244"/>
                  </a:lnTo>
                  <a:lnTo>
                    <a:pt x="650298" y="281490"/>
                  </a:lnTo>
                  <a:lnTo>
                    <a:pt x="650994" y="279388"/>
                  </a:lnTo>
                  <a:lnTo>
                    <a:pt x="652385" y="277997"/>
                  </a:lnTo>
                  <a:lnTo>
                    <a:pt x="653554" y="277649"/>
                  </a:lnTo>
                  <a:lnTo>
                    <a:pt x="654249" y="276954"/>
                  </a:lnTo>
                  <a:lnTo>
                    <a:pt x="654360" y="268894"/>
                  </a:lnTo>
                  <a:lnTo>
                    <a:pt x="656462" y="266681"/>
                  </a:lnTo>
                  <a:lnTo>
                    <a:pt x="659718" y="266681"/>
                  </a:lnTo>
                  <a:lnTo>
                    <a:pt x="663590" y="268309"/>
                  </a:lnTo>
                  <a:lnTo>
                    <a:pt x="665692" y="266681"/>
                  </a:lnTo>
                  <a:lnTo>
                    <a:pt x="668015" y="267140"/>
                  </a:lnTo>
                  <a:lnTo>
                    <a:pt x="670117" y="269115"/>
                  </a:lnTo>
                  <a:lnTo>
                    <a:pt x="671160" y="271802"/>
                  </a:lnTo>
                  <a:lnTo>
                    <a:pt x="671508" y="273793"/>
                  </a:lnTo>
                  <a:lnTo>
                    <a:pt x="671966" y="274488"/>
                  </a:lnTo>
                  <a:lnTo>
                    <a:pt x="673009" y="274141"/>
                  </a:lnTo>
                  <a:lnTo>
                    <a:pt x="673483" y="273793"/>
                  </a:lnTo>
                  <a:lnTo>
                    <a:pt x="675016" y="272149"/>
                  </a:lnTo>
                  <a:lnTo>
                    <a:pt x="675838" y="271691"/>
                  </a:lnTo>
                  <a:lnTo>
                    <a:pt x="679441" y="274267"/>
                  </a:lnTo>
                  <a:lnTo>
                    <a:pt x="679679" y="270996"/>
                  </a:lnTo>
                  <a:lnTo>
                    <a:pt x="680137" y="269826"/>
                  </a:lnTo>
                  <a:lnTo>
                    <a:pt x="686537" y="269716"/>
                  </a:lnTo>
                  <a:lnTo>
                    <a:pt x="689698" y="271233"/>
                  </a:lnTo>
                  <a:lnTo>
                    <a:pt x="691563" y="271581"/>
                  </a:lnTo>
                  <a:lnTo>
                    <a:pt x="691563" y="271233"/>
                  </a:lnTo>
                  <a:lnTo>
                    <a:pt x="692259" y="270411"/>
                  </a:lnTo>
                  <a:lnTo>
                    <a:pt x="693081" y="269589"/>
                  </a:lnTo>
                  <a:lnTo>
                    <a:pt x="693902" y="269115"/>
                  </a:lnTo>
                  <a:lnTo>
                    <a:pt x="695530" y="269241"/>
                  </a:lnTo>
                  <a:lnTo>
                    <a:pt x="697980" y="270285"/>
                  </a:lnTo>
                  <a:lnTo>
                    <a:pt x="699260" y="270411"/>
                  </a:lnTo>
                  <a:lnTo>
                    <a:pt x="706498" y="269115"/>
                  </a:lnTo>
                  <a:lnTo>
                    <a:pt x="729826" y="270285"/>
                  </a:lnTo>
                  <a:lnTo>
                    <a:pt x="730758" y="270648"/>
                  </a:lnTo>
                  <a:lnTo>
                    <a:pt x="732038" y="270759"/>
                  </a:lnTo>
                  <a:lnTo>
                    <a:pt x="732971" y="270063"/>
                  </a:lnTo>
                  <a:lnTo>
                    <a:pt x="733903" y="269115"/>
                  </a:lnTo>
                  <a:lnTo>
                    <a:pt x="735183" y="268530"/>
                  </a:lnTo>
                  <a:lnTo>
                    <a:pt x="741141" y="266792"/>
                  </a:lnTo>
                  <a:lnTo>
                    <a:pt x="742896" y="267377"/>
                  </a:lnTo>
                  <a:lnTo>
                    <a:pt x="742785" y="265638"/>
                  </a:lnTo>
                  <a:lnTo>
                    <a:pt x="742896" y="264121"/>
                  </a:lnTo>
                  <a:lnTo>
                    <a:pt x="743591" y="260976"/>
                  </a:lnTo>
                  <a:lnTo>
                    <a:pt x="741489" y="260739"/>
                  </a:lnTo>
                  <a:lnTo>
                    <a:pt x="739861" y="259822"/>
                  </a:lnTo>
                  <a:lnTo>
                    <a:pt x="738328" y="258653"/>
                  </a:lnTo>
                  <a:lnTo>
                    <a:pt x="736700" y="257831"/>
                  </a:lnTo>
                  <a:lnTo>
                    <a:pt x="734377" y="257594"/>
                  </a:lnTo>
                  <a:lnTo>
                    <a:pt x="732512" y="257594"/>
                  </a:lnTo>
                  <a:lnTo>
                    <a:pt x="730758" y="257357"/>
                  </a:lnTo>
                  <a:lnTo>
                    <a:pt x="728656" y="255839"/>
                  </a:lnTo>
                  <a:lnTo>
                    <a:pt x="723867" y="251414"/>
                  </a:lnTo>
                  <a:lnTo>
                    <a:pt x="723045" y="250245"/>
                  </a:lnTo>
                  <a:lnTo>
                    <a:pt x="722808" y="248032"/>
                  </a:lnTo>
                  <a:lnTo>
                    <a:pt x="723393" y="246278"/>
                  </a:lnTo>
                  <a:lnTo>
                    <a:pt x="724326" y="244650"/>
                  </a:lnTo>
                  <a:lnTo>
                    <a:pt x="725148" y="242659"/>
                  </a:lnTo>
                  <a:lnTo>
                    <a:pt x="723520" y="242896"/>
                  </a:lnTo>
                  <a:lnTo>
                    <a:pt x="722129" y="242548"/>
                  </a:lnTo>
                  <a:lnTo>
                    <a:pt x="719458" y="241505"/>
                  </a:lnTo>
                  <a:lnTo>
                    <a:pt x="718636" y="241505"/>
                  </a:lnTo>
                  <a:lnTo>
                    <a:pt x="717119" y="241964"/>
                  </a:lnTo>
                  <a:lnTo>
                    <a:pt x="716297" y="241964"/>
                  </a:lnTo>
                  <a:lnTo>
                    <a:pt x="715712" y="241379"/>
                  </a:lnTo>
                  <a:lnTo>
                    <a:pt x="714321" y="239055"/>
                  </a:lnTo>
                  <a:lnTo>
                    <a:pt x="712204" y="238708"/>
                  </a:lnTo>
                  <a:lnTo>
                    <a:pt x="708711" y="238708"/>
                  </a:lnTo>
                  <a:lnTo>
                    <a:pt x="705677" y="239292"/>
                  </a:lnTo>
                  <a:lnTo>
                    <a:pt x="704507" y="240920"/>
                  </a:lnTo>
                  <a:lnTo>
                    <a:pt x="703338" y="242090"/>
                  </a:lnTo>
                  <a:lnTo>
                    <a:pt x="700429" y="239877"/>
                  </a:lnTo>
                  <a:lnTo>
                    <a:pt x="697838" y="236969"/>
                  </a:lnTo>
                  <a:lnTo>
                    <a:pt x="697727" y="235231"/>
                  </a:lnTo>
                  <a:lnTo>
                    <a:pt x="700193" y="234061"/>
                  </a:lnTo>
                  <a:lnTo>
                    <a:pt x="703338" y="230331"/>
                  </a:lnTo>
                  <a:lnTo>
                    <a:pt x="706024" y="229731"/>
                  </a:lnTo>
                  <a:lnTo>
                    <a:pt x="704396" y="227281"/>
                  </a:lnTo>
                  <a:lnTo>
                    <a:pt x="701014" y="223678"/>
                  </a:lnTo>
                  <a:lnTo>
                    <a:pt x="699939" y="220770"/>
                  </a:lnTo>
                  <a:lnTo>
                    <a:pt x="698549" y="215049"/>
                  </a:lnTo>
                  <a:lnTo>
                    <a:pt x="697616" y="212378"/>
                  </a:lnTo>
                  <a:lnTo>
                    <a:pt x="696684" y="211208"/>
                  </a:lnTo>
                  <a:lnTo>
                    <a:pt x="692021" y="204207"/>
                  </a:lnTo>
                  <a:lnTo>
                    <a:pt x="690157" y="200351"/>
                  </a:lnTo>
                  <a:lnTo>
                    <a:pt x="685004" y="195562"/>
                  </a:lnTo>
                  <a:lnTo>
                    <a:pt x="682902" y="194171"/>
                  </a:lnTo>
                  <a:lnTo>
                    <a:pt x="680105" y="193476"/>
                  </a:lnTo>
                  <a:lnTo>
                    <a:pt x="677434" y="193587"/>
                  </a:lnTo>
                  <a:lnTo>
                    <a:pt x="674985" y="194408"/>
                  </a:lnTo>
                  <a:lnTo>
                    <a:pt x="673215" y="196162"/>
                  </a:lnTo>
                  <a:lnTo>
                    <a:pt x="669833" y="202563"/>
                  </a:lnTo>
                  <a:lnTo>
                    <a:pt x="666924" y="205598"/>
                  </a:lnTo>
                  <a:lnTo>
                    <a:pt x="662847" y="208743"/>
                  </a:lnTo>
                  <a:lnTo>
                    <a:pt x="658406" y="210386"/>
                  </a:lnTo>
                  <a:lnTo>
                    <a:pt x="654439" y="208743"/>
                  </a:lnTo>
                  <a:lnTo>
                    <a:pt x="655024" y="205598"/>
                  </a:lnTo>
                  <a:lnTo>
                    <a:pt x="651768" y="201979"/>
                  </a:lnTo>
                  <a:lnTo>
                    <a:pt x="647090" y="200003"/>
                  </a:lnTo>
                  <a:lnTo>
                    <a:pt x="643597" y="201394"/>
                  </a:lnTo>
                  <a:lnTo>
                    <a:pt x="641037" y="204428"/>
                  </a:lnTo>
                  <a:lnTo>
                    <a:pt x="637434" y="206641"/>
                  </a:lnTo>
                  <a:lnTo>
                    <a:pt x="633451" y="208269"/>
                  </a:lnTo>
                  <a:lnTo>
                    <a:pt x="629848" y="209217"/>
                  </a:lnTo>
                  <a:lnTo>
                    <a:pt x="627983" y="209106"/>
                  </a:lnTo>
                  <a:lnTo>
                    <a:pt x="622862" y="206878"/>
                  </a:lnTo>
                  <a:lnTo>
                    <a:pt x="618532" y="206530"/>
                  </a:lnTo>
                  <a:lnTo>
                    <a:pt x="617710" y="206182"/>
                  </a:lnTo>
                  <a:lnTo>
                    <a:pt x="615845" y="204318"/>
                  </a:lnTo>
                  <a:lnTo>
                    <a:pt x="614675" y="203843"/>
                  </a:lnTo>
                  <a:lnTo>
                    <a:pt x="613158" y="204207"/>
                  </a:lnTo>
                  <a:lnTo>
                    <a:pt x="609776" y="206419"/>
                  </a:lnTo>
                  <a:lnTo>
                    <a:pt x="608006" y="206878"/>
                  </a:lnTo>
                  <a:lnTo>
                    <a:pt x="605794" y="206530"/>
                  </a:lnTo>
                  <a:lnTo>
                    <a:pt x="604166" y="205361"/>
                  </a:lnTo>
                  <a:lnTo>
                    <a:pt x="602886" y="203607"/>
                  </a:lnTo>
                  <a:lnTo>
                    <a:pt x="601843" y="201504"/>
                  </a:lnTo>
                  <a:lnTo>
                    <a:pt x="604403" y="197664"/>
                  </a:lnTo>
                  <a:lnTo>
                    <a:pt x="605225" y="194867"/>
                  </a:lnTo>
                  <a:lnTo>
                    <a:pt x="603012" y="190078"/>
                  </a:lnTo>
                  <a:lnTo>
                    <a:pt x="602664" y="172235"/>
                  </a:lnTo>
                  <a:lnTo>
                    <a:pt x="602901" y="170007"/>
                  </a:lnTo>
                  <a:lnTo>
                    <a:pt x="604292" y="167905"/>
                  </a:lnTo>
                  <a:lnTo>
                    <a:pt x="606031" y="166372"/>
                  </a:lnTo>
                  <a:lnTo>
                    <a:pt x="607548" y="164744"/>
                  </a:lnTo>
                  <a:lnTo>
                    <a:pt x="608133" y="162073"/>
                  </a:lnTo>
                  <a:lnTo>
                    <a:pt x="605572" y="162768"/>
                  </a:lnTo>
                  <a:lnTo>
                    <a:pt x="601147" y="164744"/>
                  </a:lnTo>
                  <a:lnTo>
                    <a:pt x="598824" y="165455"/>
                  </a:lnTo>
                  <a:lnTo>
                    <a:pt x="589247" y="165566"/>
                  </a:lnTo>
                  <a:lnTo>
                    <a:pt x="580728" y="167430"/>
                  </a:lnTo>
                  <a:lnTo>
                    <a:pt x="570834" y="171871"/>
                  </a:lnTo>
                  <a:lnTo>
                    <a:pt x="551696" y="184357"/>
                  </a:lnTo>
                  <a:lnTo>
                    <a:pt x="546685" y="185874"/>
                  </a:lnTo>
                  <a:lnTo>
                    <a:pt x="508313" y="187044"/>
                  </a:lnTo>
                  <a:lnTo>
                    <a:pt x="504931" y="188213"/>
                  </a:lnTo>
                  <a:lnTo>
                    <a:pt x="503982" y="187281"/>
                  </a:lnTo>
                  <a:lnTo>
                    <a:pt x="501185" y="189493"/>
                  </a:lnTo>
                  <a:lnTo>
                    <a:pt x="483231" y="195325"/>
                  </a:lnTo>
                  <a:lnTo>
                    <a:pt x="480086" y="195214"/>
                  </a:lnTo>
                  <a:lnTo>
                    <a:pt x="476799" y="193808"/>
                  </a:lnTo>
                  <a:lnTo>
                    <a:pt x="462686" y="206056"/>
                  </a:lnTo>
                  <a:lnTo>
                    <a:pt x="450674" y="213057"/>
                  </a:lnTo>
                  <a:lnTo>
                    <a:pt x="446597" y="217151"/>
                  </a:lnTo>
                  <a:lnTo>
                    <a:pt x="442646" y="218194"/>
                  </a:lnTo>
                  <a:lnTo>
                    <a:pt x="441018" y="219126"/>
                  </a:lnTo>
                  <a:lnTo>
                    <a:pt x="436451" y="223789"/>
                  </a:lnTo>
                  <a:lnTo>
                    <a:pt x="435170" y="225527"/>
                  </a:lnTo>
                  <a:lnTo>
                    <a:pt x="430746" y="233824"/>
                  </a:lnTo>
                  <a:lnTo>
                    <a:pt x="427600" y="237428"/>
                  </a:lnTo>
                  <a:lnTo>
                    <a:pt x="423965" y="238818"/>
                  </a:lnTo>
                  <a:lnTo>
                    <a:pt x="424076" y="238123"/>
                  </a:lnTo>
                  <a:lnTo>
                    <a:pt x="424187" y="236495"/>
                  </a:lnTo>
                  <a:lnTo>
                    <a:pt x="424297" y="235800"/>
                  </a:lnTo>
                  <a:lnTo>
                    <a:pt x="421152" y="236147"/>
                  </a:lnTo>
                  <a:lnTo>
                    <a:pt x="418702" y="235910"/>
                  </a:lnTo>
                  <a:lnTo>
                    <a:pt x="416490" y="234852"/>
                  </a:lnTo>
                  <a:lnTo>
                    <a:pt x="414167" y="232291"/>
                  </a:lnTo>
                  <a:lnTo>
                    <a:pt x="411464" y="230663"/>
                  </a:lnTo>
                  <a:lnTo>
                    <a:pt x="409252" y="231833"/>
                  </a:lnTo>
                  <a:lnTo>
                    <a:pt x="406343" y="235926"/>
                  </a:lnTo>
                  <a:lnTo>
                    <a:pt x="404242" y="237443"/>
                  </a:lnTo>
                  <a:lnTo>
                    <a:pt x="401334" y="238486"/>
                  </a:lnTo>
                  <a:lnTo>
                    <a:pt x="398520" y="238486"/>
                  </a:lnTo>
                  <a:lnTo>
                    <a:pt x="397130" y="236385"/>
                  </a:lnTo>
                  <a:lnTo>
                    <a:pt x="396435" y="235215"/>
                  </a:lnTo>
                  <a:lnTo>
                    <a:pt x="395154" y="235104"/>
                  </a:lnTo>
                  <a:lnTo>
                    <a:pt x="393763" y="235341"/>
                  </a:lnTo>
                  <a:lnTo>
                    <a:pt x="392594" y="234867"/>
                  </a:lnTo>
                  <a:lnTo>
                    <a:pt x="388643" y="230679"/>
                  </a:lnTo>
                  <a:lnTo>
                    <a:pt x="387947" y="229273"/>
                  </a:lnTo>
                  <a:lnTo>
                    <a:pt x="387711" y="228340"/>
                  </a:lnTo>
                  <a:lnTo>
                    <a:pt x="387236" y="227645"/>
                  </a:lnTo>
                  <a:lnTo>
                    <a:pt x="385814" y="226712"/>
                  </a:lnTo>
                  <a:lnTo>
                    <a:pt x="384297" y="226254"/>
                  </a:lnTo>
                  <a:lnTo>
                    <a:pt x="382669" y="226143"/>
                  </a:lnTo>
                  <a:lnTo>
                    <a:pt x="381278" y="226728"/>
                  </a:lnTo>
                  <a:lnTo>
                    <a:pt x="380109" y="228008"/>
                  </a:lnTo>
                  <a:lnTo>
                    <a:pt x="379176" y="228830"/>
                  </a:lnTo>
                  <a:lnTo>
                    <a:pt x="377785" y="229067"/>
                  </a:lnTo>
                  <a:lnTo>
                    <a:pt x="374751" y="229178"/>
                  </a:lnTo>
                  <a:lnTo>
                    <a:pt x="374293" y="229873"/>
                  </a:lnTo>
                  <a:lnTo>
                    <a:pt x="372633" y="232670"/>
                  </a:lnTo>
                  <a:lnTo>
                    <a:pt x="371811" y="233729"/>
                  </a:lnTo>
                  <a:lnTo>
                    <a:pt x="369140" y="234188"/>
                  </a:lnTo>
                  <a:lnTo>
                    <a:pt x="363783" y="233840"/>
                  </a:lnTo>
                  <a:lnTo>
                    <a:pt x="359105" y="236637"/>
                  </a:lnTo>
                  <a:lnTo>
                    <a:pt x="345228" y="236052"/>
                  </a:lnTo>
                  <a:lnTo>
                    <a:pt x="342194" y="235009"/>
                  </a:lnTo>
                  <a:lnTo>
                    <a:pt x="340219" y="232086"/>
                  </a:lnTo>
                  <a:lnTo>
                    <a:pt x="338828" y="224626"/>
                  </a:lnTo>
                  <a:lnTo>
                    <a:pt x="338243" y="223583"/>
                  </a:lnTo>
                  <a:lnTo>
                    <a:pt x="337074" y="223125"/>
                  </a:lnTo>
                  <a:lnTo>
                    <a:pt x="330878" y="221260"/>
                  </a:lnTo>
                  <a:lnTo>
                    <a:pt x="329598" y="219964"/>
                  </a:lnTo>
                  <a:lnTo>
                    <a:pt x="329487" y="217751"/>
                  </a:lnTo>
                  <a:lnTo>
                    <a:pt x="327385" y="216582"/>
                  </a:lnTo>
                  <a:lnTo>
                    <a:pt x="324825" y="214717"/>
                  </a:lnTo>
                  <a:lnTo>
                    <a:pt x="322723" y="212267"/>
                  </a:lnTo>
                  <a:lnTo>
                    <a:pt x="321680" y="209818"/>
                  </a:lnTo>
                  <a:lnTo>
                    <a:pt x="320368" y="208521"/>
                  </a:lnTo>
                  <a:lnTo>
                    <a:pt x="314663" y="203859"/>
                  </a:lnTo>
                  <a:lnTo>
                    <a:pt x="312925" y="201994"/>
                  </a:lnTo>
                  <a:lnTo>
                    <a:pt x="310364" y="195689"/>
                  </a:lnTo>
                  <a:lnTo>
                    <a:pt x="308389" y="193017"/>
                  </a:lnTo>
                  <a:lnTo>
                    <a:pt x="306160" y="193950"/>
                  </a:lnTo>
                  <a:lnTo>
                    <a:pt x="304991" y="194661"/>
                  </a:lnTo>
                  <a:lnTo>
                    <a:pt x="304058" y="193365"/>
                  </a:lnTo>
                  <a:lnTo>
                    <a:pt x="302668" y="190205"/>
                  </a:lnTo>
                  <a:lnTo>
                    <a:pt x="301846" y="190094"/>
                  </a:lnTo>
                  <a:lnTo>
                    <a:pt x="299175" y="191263"/>
                  </a:lnTo>
                  <a:lnTo>
                    <a:pt x="297895" y="191153"/>
                  </a:lnTo>
                  <a:lnTo>
                    <a:pt x="296614" y="190331"/>
                  </a:lnTo>
                  <a:lnTo>
                    <a:pt x="295192" y="187660"/>
                  </a:lnTo>
                  <a:lnTo>
                    <a:pt x="294149" y="186490"/>
                  </a:lnTo>
                  <a:lnTo>
                    <a:pt x="293106" y="186253"/>
                  </a:lnTo>
                  <a:lnTo>
                    <a:pt x="291826" y="186490"/>
                  </a:lnTo>
                  <a:lnTo>
                    <a:pt x="290783" y="186490"/>
                  </a:lnTo>
                  <a:lnTo>
                    <a:pt x="290198" y="185321"/>
                  </a:lnTo>
                  <a:lnTo>
                    <a:pt x="288570" y="184151"/>
                  </a:lnTo>
                  <a:lnTo>
                    <a:pt x="276322" y="182508"/>
                  </a:lnTo>
                  <a:lnTo>
                    <a:pt x="258131" y="182966"/>
                  </a:lnTo>
                  <a:lnTo>
                    <a:pt x="252047" y="184136"/>
                  </a:lnTo>
                  <a:lnTo>
                    <a:pt x="243433" y="187518"/>
                  </a:lnTo>
                  <a:lnTo>
                    <a:pt x="241774" y="189620"/>
                  </a:lnTo>
                  <a:lnTo>
                    <a:pt x="241078" y="192780"/>
                  </a:lnTo>
                  <a:lnTo>
                    <a:pt x="238976" y="196289"/>
                  </a:lnTo>
                  <a:lnTo>
                    <a:pt x="236179" y="199086"/>
                  </a:lnTo>
                  <a:lnTo>
                    <a:pt x="233619" y="200256"/>
                  </a:lnTo>
                  <a:lnTo>
                    <a:pt x="233619" y="199323"/>
                  </a:lnTo>
                  <a:lnTo>
                    <a:pt x="235484" y="196052"/>
                  </a:lnTo>
                  <a:lnTo>
                    <a:pt x="237001" y="191738"/>
                  </a:lnTo>
                  <a:lnTo>
                    <a:pt x="238866" y="187881"/>
                  </a:lnTo>
                  <a:lnTo>
                    <a:pt x="244824" y="184151"/>
                  </a:lnTo>
                  <a:lnTo>
                    <a:pt x="247732" y="180769"/>
                  </a:lnTo>
                  <a:lnTo>
                    <a:pt x="248554" y="178098"/>
                  </a:lnTo>
                  <a:lnTo>
                    <a:pt x="245298" y="178209"/>
                  </a:lnTo>
                  <a:lnTo>
                    <a:pt x="243670" y="179142"/>
                  </a:lnTo>
                  <a:lnTo>
                    <a:pt x="238866" y="183093"/>
                  </a:lnTo>
                  <a:lnTo>
                    <a:pt x="234441" y="188229"/>
                  </a:lnTo>
                  <a:lnTo>
                    <a:pt x="231058" y="189983"/>
                  </a:lnTo>
                  <a:lnTo>
                    <a:pt x="228119" y="193839"/>
                  </a:lnTo>
                  <a:lnTo>
                    <a:pt x="226491" y="194788"/>
                  </a:lnTo>
                  <a:lnTo>
                    <a:pt x="222761" y="195704"/>
                  </a:lnTo>
                  <a:lnTo>
                    <a:pt x="221592" y="196763"/>
                  </a:lnTo>
                  <a:lnTo>
                    <a:pt x="223330" y="198391"/>
                  </a:lnTo>
                  <a:lnTo>
                    <a:pt x="218099" y="207020"/>
                  </a:lnTo>
                  <a:lnTo>
                    <a:pt x="214701" y="211461"/>
                  </a:lnTo>
                  <a:lnTo>
                    <a:pt x="213073" y="210639"/>
                  </a:lnTo>
                  <a:lnTo>
                    <a:pt x="213421" y="209707"/>
                  </a:lnTo>
                  <a:lnTo>
                    <a:pt x="214353" y="208996"/>
                  </a:lnTo>
                  <a:lnTo>
                    <a:pt x="215396" y="208411"/>
                  </a:lnTo>
                  <a:lnTo>
                    <a:pt x="216218" y="207731"/>
                  </a:lnTo>
                  <a:lnTo>
                    <a:pt x="216329" y="206909"/>
                  </a:lnTo>
                  <a:lnTo>
                    <a:pt x="215871" y="205977"/>
                  </a:lnTo>
                  <a:lnTo>
                    <a:pt x="213199" y="201884"/>
                  </a:lnTo>
                  <a:lnTo>
                    <a:pt x="212615" y="200367"/>
                  </a:lnTo>
                  <a:lnTo>
                    <a:pt x="212963" y="198849"/>
                  </a:lnTo>
                  <a:lnTo>
                    <a:pt x="213547" y="197458"/>
                  </a:lnTo>
                  <a:lnTo>
                    <a:pt x="213658" y="195941"/>
                  </a:lnTo>
                  <a:lnTo>
                    <a:pt x="213421" y="194551"/>
                  </a:lnTo>
                  <a:lnTo>
                    <a:pt x="212599" y="193255"/>
                  </a:lnTo>
                  <a:lnTo>
                    <a:pt x="213769" y="190441"/>
                  </a:lnTo>
                  <a:lnTo>
                    <a:pt x="214701" y="186949"/>
                  </a:lnTo>
                  <a:lnTo>
                    <a:pt x="215159" y="183219"/>
                  </a:lnTo>
                  <a:lnTo>
                    <a:pt x="215159" y="179947"/>
                  </a:lnTo>
                  <a:lnTo>
                    <a:pt x="214227" y="177024"/>
                  </a:lnTo>
                  <a:lnTo>
                    <a:pt x="212362" y="174337"/>
                  </a:lnTo>
                  <a:lnTo>
                    <a:pt x="210039" y="172235"/>
                  </a:lnTo>
                  <a:lnTo>
                    <a:pt x="208063" y="170844"/>
                  </a:lnTo>
                  <a:lnTo>
                    <a:pt x="207241" y="170955"/>
                  </a:lnTo>
                  <a:lnTo>
                    <a:pt x="206657" y="171650"/>
                  </a:lnTo>
                  <a:lnTo>
                    <a:pt x="205835" y="171998"/>
                  </a:lnTo>
                  <a:lnTo>
                    <a:pt x="205013" y="171065"/>
                  </a:lnTo>
                  <a:lnTo>
                    <a:pt x="204902" y="170370"/>
                  </a:lnTo>
                  <a:lnTo>
                    <a:pt x="205361" y="168742"/>
                  </a:lnTo>
                  <a:lnTo>
                    <a:pt x="205819" y="164649"/>
                  </a:lnTo>
                  <a:lnTo>
                    <a:pt x="205819" y="162784"/>
                  </a:lnTo>
                  <a:lnTo>
                    <a:pt x="205124" y="161267"/>
                  </a:lnTo>
                  <a:lnTo>
                    <a:pt x="202421" y="159528"/>
                  </a:lnTo>
                  <a:lnTo>
                    <a:pt x="196479" y="159417"/>
                  </a:lnTo>
                  <a:lnTo>
                    <a:pt x="193571" y="158833"/>
                  </a:lnTo>
                  <a:lnTo>
                    <a:pt x="190900" y="156842"/>
                  </a:lnTo>
                  <a:lnTo>
                    <a:pt x="190410" y="154281"/>
                  </a:lnTo>
                  <a:lnTo>
                    <a:pt x="190900" y="151247"/>
                  </a:lnTo>
                  <a:lnTo>
                    <a:pt x="190900" y="147296"/>
                  </a:lnTo>
                  <a:lnTo>
                    <a:pt x="189477" y="144024"/>
                  </a:lnTo>
                  <a:lnTo>
                    <a:pt x="186917" y="144135"/>
                  </a:lnTo>
                  <a:lnTo>
                    <a:pt x="184246" y="145889"/>
                  </a:lnTo>
                  <a:lnTo>
                    <a:pt x="167114" y="162673"/>
                  </a:lnTo>
                  <a:lnTo>
                    <a:pt x="164064" y="164428"/>
                  </a:lnTo>
                  <a:lnTo>
                    <a:pt x="163369" y="165028"/>
                  </a:lnTo>
                  <a:lnTo>
                    <a:pt x="161630" y="169564"/>
                  </a:lnTo>
                  <a:lnTo>
                    <a:pt x="161283" y="170386"/>
                  </a:lnTo>
                  <a:lnTo>
                    <a:pt x="160698" y="171777"/>
                  </a:lnTo>
                  <a:lnTo>
                    <a:pt x="157442" y="178304"/>
                  </a:lnTo>
                  <a:lnTo>
                    <a:pt x="155704" y="180406"/>
                  </a:lnTo>
                  <a:lnTo>
                    <a:pt x="154660" y="180880"/>
                  </a:lnTo>
                  <a:lnTo>
                    <a:pt x="151152" y="181828"/>
                  </a:lnTo>
                  <a:lnTo>
                    <a:pt x="146837" y="184041"/>
                  </a:lnTo>
                  <a:lnTo>
                    <a:pt x="145668" y="184388"/>
                  </a:lnTo>
                  <a:lnTo>
                    <a:pt x="140073" y="183693"/>
                  </a:lnTo>
                  <a:lnTo>
                    <a:pt x="137718" y="184151"/>
                  </a:lnTo>
                  <a:lnTo>
                    <a:pt x="135395" y="186364"/>
                  </a:lnTo>
                  <a:lnTo>
                    <a:pt x="128062" y="195578"/>
                  </a:lnTo>
                  <a:lnTo>
                    <a:pt x="119654" y="202927"/>
                  </a:lnTo>
                  <a:lnTo>
                    <a:pt x="109966" y="208300"/>
                  </a:lnTo>
                  <a:lnTo>
                    <a:pt x="66125" y="217514"/>
                  </a:lnTo>
                  <a:lnTo>
                    <a:pt x="61700" y="220185"/>
                  </a:lnTo>
                  <a:lnTo>
                    <a:pt x="42798" y="239782"/>
                  </a:lnTo>
                  <a:lnTo>
                    <a:pt x="38373" y="242690"/>
                  </a:lnTo>
                  <a:lnTo>
                    <a:pt x="18997" y="250514"/>
                  </a:lnTo>
                  <a:lnTo>
                    <a:pt x="13402" y="254465"/>
                  </a:lnTo>
                  <a:lnTo>
                    <a:pt x="12011" y="254923"/>
                  </a:lnTo>
                  <a:lnTo>
                    <a:pt x="8281" y="255508"/>
                  </a:lnTo>
                  <a:lnTo>
                    <a:pt x="5342" y="256567"/>
                  </a:lnTo>
                  <a:lnTo>
                    <a:pt x="2671" y="258084"/>
                  </a:lnTo>
                  <a:lnTo>
                    <a:pt x="348" y="259838"/>
                  </a:lnTo>
                  <a:lnTo>
                    <a:pt x="0" y="260644"/>
                  </a:lnTo>
                  <a:lnTo>
                    <a:pt x="822" y="263457"/>
                  </a:lnTo>
                  <a:lnTo>
                    <a:pt x="1406" y="264974"/>
                  </a:lnTo>
                  <a:lnTo>
                    <a:pt x="1991" y="265559"/>
                  </a:lnTo>
                  <a:lnTo>
                    <a:pt x="2813" y="265907"/>
                  </a:lnTo>
                  <a:lnTo>
                    <a:pt x="4093" y="266018"/>
                  </a:lnTo>
                  <a:lnTo>
                    <a:pt x="5026" y="265907"/>
                  </a:lnTo>
                  <a:lnTo>
                    <a:pt x="5721" y="265559"/>
                  </a:lnTo>
                  <a:lnTo>
                    <a:pt x="7696" y="264168"/>
                  </a:lnTo>
                  <a:lnTo>
                    <a:pt x="8424" y="264058"/>
                  </a:lnTo>
                  <a:lnTo>
                    <a:pt x="9245" y="264406"/>
                  </a:lnTo>
                  <a:lnTo>
                    <a:pt x="10636" y="266507"/>
                  </a:lnTo>
                  <a:lnTo>
                    <a:pt x="11332" y="267092"/>
                  </a:lnTo>
                  <a:lnTo>
                    <a:pt x="13434" y="267329"/>
                  </a:lnTo>
                  <a:lnTo>
                    <a:pt x="14603" y="267566"/>
                  </a:lnTo>
                  <a:lnTo>
                    <a:pt x="15773" y="268499"/>
                  </a:lnTo>
                  <a:lnTo>
                    <a:pt x="16705" y="269084"/>
                  </a:lnTo>
                  <a:lnTo>
                    <a:pt x="18096" y="269447"/>
                  </a:lnTo>
                  <a:lnTo>
                    <a:pt x="19139" y="269447"/>
                  </a:lnTo>
                  <a:lnTo>
                    <a:pt x="20308" y="269684"/>
                  </a:lnTo>
                  <a:lnTo>
                    <a:pt x="21494" y="270269"/>
                  </a:lnTo>
                  <a:lnTo>
                    <a:pt x="23121" y="271786"/>
                  </a:lnTo>
                  <a:lnTo>
                    <a:pt x="24639" y="273430"/>
                  </a:lnTo>
                  <a:lnTo>
                    <a:pt x="26030" y="275879"/>
                  </a:lnTo>
                  <a:lnTo>
                    <a:pt x="28242" y="279957"/>
                  </a:lnTo>
                  <a:lnTo>
                    <a:pt x="31845" y="286152"/>
                  </a:lnTo>
                  <a:lnTo>
                    <a:pt x="34058" y="290103"/>
                  </a:lnTo>
                  <a:lnTo>
                    <a:pt x="35244" y="293011"/>
                  </a:lnTo>
                  <a:lnTo>
                    <a:pt x="35702" y="293833"/>
                  </a:lnTo>
                  <a:lnTo>
                    <a:pt x="36287" y="294418"/>
                  </a:lnTo>
                  <a:lnTo>
                    <a:pt x="39542" y="295002"/>
                  </a:lnTo>
                  <a:lnTo>
                    <a:pt x="40823" y="295240"/>
                  </a:lnTo>
                  <a:lnTo>
                    <a:pt x="44205" y="295714"/>
                  </a:lnTo>
                  <a:lnTo>
                    <a:pt x="49578" y="296646"/>
                  </a:lnTo>
                  <a:lnTo>
                    <a:pt x="56453" y="297689"/>
                  </a:lnTo>
                  <a:lnTo>
                    <a:pt x="64623" y="299096"/>
                  </a:lnTo>
                  <a:lnTo>
                    <a:pt x="73727" y="300486"/>
                  </a:lnTo>
                  <a:lnTo>
                    <a:pt x="83510" y="302114"/>
                  </a:lnTo>
                  <a:lnTo>
                    <a:pt x="93545" y="303742"/>
                  </a:lnTo>
                  <a:lnTo>
                    <a:pt x="103692" y="305259"/>
                  </a:lnTo>
                  <a:lnTo>
                    <a:pt x="113491" y="306777"/>
                  </a:lnTo>
                  <a:lnTo>
                    <a:pt x="122578" y="308294"/>
                  </a:lnTo>
                  <a:lnTo>
                    <a:pt x="130749" y="309590"/>
                  </a:lnTo>
                  <a:lnTo>
                    <a:pt x="137734" y="310633"/>
                  </a:lnTo>
                  <a:lnTo>
                    <a:pt x="142997" y="311455"/>
                  </a:lnTo>
                  <a:lnTo>
                    <a:pt x="146379" y="312055"/>
                  </a:lnTo>
                  <a:lnTo>
                    <a:pt x="147659" y="312166"/>
                  </a:lnTo>
                  <a:lnTo>
                    <a:pt x="151753" y="312861"/>
                  </a:lnTo>
                  <a:lnTo>
                    <a:pt x="154313" y="313794"/>
                  </a:lnTo>
                  <a:lnTo>
                    <a:pt x="161298" y="316702"/>
                  </a:lnTo>
                  <a:lnTo>
                    <a:pt x="168300" y="319610"/>
                  </a:lnTo>
                  <a:lnTo>
                    <a:pt x="175396" y="322534"/>
                  </a:lnTo>
                  <a:lnTo>
                    <a:pt x="182524" y="325457"/>
                  </a:lnTo>
                  <a:lnTo>
                    <a:pt x="185321" y="326627"/>
                  </a:lnTo>
                  <a:lnTo>
                    <a:pt x="186838" y="326627"/>
                  </a:lnTo>
                  <a:lnTo>
                    <a:pt x="187660" y="326516"/>
                  </a:lnTo>
                  <a:lnTo>
                    <a:pt x="189288" y="326058"/>
                  </a:lnTo>
                  <a:lnTo>
                    <a:pt x="190110" y="325947"/>
                  </a:lnTo>
                  <a:lnTo>
                    <a:pt x="190947" y="326184"/>
                  </a:lnTo>
                  <a:lnTo>
                    <a:pt x="191880" y="326880"/>
                  </a:lnTo>
                  <a:lnTo>
                    <a:pt x="193049" y="326990"/>
                  </a:lnTo>
                  <a:lnTo>
                    <a:pt x="193982" y="326880"/>
                  </a:lnTo>
                  <a:lnTo>
                    <a:pt x="196194" y="325710"/>
                  </a:lnTo>
                  <a:lnTo>
                    <a:pt x="197016" y="325600"/>
                  </a:lnTo>
                  <a:lnTo>
                    <a:pt x="198185" y="325600"/>
                  </a:lnTo>
                  <a:lnTo>
                    <a:pt x="199355" y="325837"/>
                  </a:lnTo>
                  <a:lnTo>
                    <a:pt x="201220" y="326532"/>
                  </a:lnTo>
                  <a:lnTo>
                    <a:pt x="203780" y="326990"/>
                  </a:lnTo>
                  <a:lnTo>
                    <a:pt x="207874" y="328507"/>
                  </a:lnTo>
                  <a:lnTo>
                    <a:pt x="209154" y="328618"/>
                  </a:lnTo>
                  <a:lnTo>
                    <a:pt x="210086" y="328381"/>
                  </a:lnTo>
                  <a:lnTo>
                    <a:pt x="212409" y="326406"/>
                  </a:lnTo>
                  <a:lnTo>
                    <a:pt x="213105" y="326058"/>
                  </a:lnTo>
                  <a:lnTo>
                    <a:pt x="213926" y="326058"/>
                  </a:lnTo>
                  <a:lnTo>
                    <a:pt x="214859" y="326168"/>
                  </a:lnTo>
                  <a:lnTo>
                    <a:pt x="215681" y="326168"/>
                  </a:lnTo>
                  <a:lnTo>
                    <a:pt x="216503" y="325931"/>
                  </a:lnTo>
                  <a:lnTo>
                    <a:pt x="217815" y="324999"/>
                  </a:lnTo>
                  <a:lnTo>
                    <a:pt x="218636" y="324762"/>
                  </a:lnTo>
                  <a:lnTo>
                    <a:pt x="219458" y="324525"/>
                  </a:lnTo>
                  <a:lnTo>
                    <a:pt x="220391" y="324525"/>
                  </a:lnTo>
                  <a:lnTo>
                    <a:pt x="221560" y="324889"/>
                  </a:lnTo>
                  <a:lnTo>
                    <a:pt x="222840" y="325347"/>
                  </a:lnTo>
                  <a:lnTo>
                    <a:pt x="224816" y="326516"/>
                  </a:lnTo>
                  <a:lnTo>
                    <a:pt x="225985" y="326753"/>
                  </a:lnTo>
                  <a:lnTo>
                    <a:pt x="226918" y="326643"/>
                  </a:lnTo>
                  <a:lnTo>
                    <a:pt x="227613" y="326295"/>
                  </a:lnTo>
                  <a:lnTo>
                    <a:pt x="228435" y="326184"/>
                  </a:lnTo>
                  <a:lnTo>
                    <a:pt x="229367" y="326421"/>
                  </a:lnTo>
                  <a:lnTo>
                    <a:pt x="233461" y="328049"/>
                  </a:lnTo>
                  <a:lnTo>
                    <a:pt x="234504" y="328049"/>
                  </a:lnTo>
                  <a:lnTo>
                    <a:pt x="235547" y="328049"/>
                  </a:lnTo>
                  <a:lnTo>
                    <a:pt x="237759" y="327117"/>
                  </a:lnTo>
                  <a:lnTo>
                    <a:pt x="238802" y="327228"/>
                  </a:lnTo>
                  <a:lnTo>
                    <a:pt x="239846" y="327575"/>
                  </a:lnTo>
                  <a:lnTo>
                    <a:pt x="242991" y="329551"/>
                  </a:lnTo>
                  <a:lnTo>
                    <a:pt x="243718" y="329661"/>
                  </a:lnTo>
                  <a:lnTo>
                    <a:pt x="245582" y="329772"/>
                  </a:lnTo>
                  <a:lnTo>
                    <a:pt x="249533" y="329424"/>
                  </a:lnTo>
                  <a:lnTo>
                    <a:pt x="250466" y="329424"/>
                  </a:lnTo>
                  <a:lnTo>
                    <a:pt x="251399" y="329661"/>
                  </a:lnTo>
                  <a:lnTo>
                    <a:pt x="253500" y="330594"/>
                  </a:lnTo>
                  <a:lnTo>
                    <a:pt x="255602" y="331052"/>
                  </a:lnTo>
                  <a:lnTo>
                    <a:pt x="256551" y="331052"/>
                  </a:lnTo>
                  <a:lnTo>
                    <a:pt x="257483" y="330941"/>
                  </a:lnTo>
                  <a:lnTo>
                    <a:pt x="259111" y="330483"/>
                  </a:lnTo>
                  <a:lnTo>
                    <a:pt x="260044" y="330373"/>
                  </a:lnTo>
                  <a:lnTo>
                    <a:pt x="260976" y="330609"/>
                  </a:lnTo>
                  <a:lnTo>
                    <a:pt x="264010" y="332585"/>
                  </a:lnTo>
                  <a:lnTo>
                    <a:pt x="264832" y="332822"/>
                  </a:lnTo>
                  <a:lnTo>
                    <a:pt x="266697" y="333296"/>
                  </a:lnTo>
                  <a:lnTo>
                    <a:pt x="267740" y="333881"/>
                  </a:lnTo>
                  <a:lnTo>
                    <a:pt x="268783" y="334829"/>
                  </a:lnTo>
                  <a:lnTo>
                    <a:pt x="272418" y="340550"/>
                  </a:lnTo>
                  <a:lnTo>
                    <a:pt x="272876" y="341593"/>
                  </a:lnTo>
                  <a:lnTo>
                    <a:pt x="272987" y="342984"/>
                  </a:lnTo>
                  <a:lnTo>
                    <a:pt x="272640" y="343917"/>
                  </a:lnTo>
                  <a:lnTo>
                    <a:pt x="272292" y="344612"/>
                  </a:lnTo>
                  <a:lnTo>
                    <a:pt x="270079" y="347994"/>
                  </a:lnTo>
                  <a:lnTo>
                    <a:pt x="269842" y="348816"/>
                  </a:lnTo>
                  <a:lnTo>
                    <a:pt x="269605" y="349638"/>
                  </a:lnTo>
                  <a:lnTo>
                    <a:pt x="269605" y="350681"/>
                  </a:lnTo>
                  <a:lnTo>
                    <a:pt x="270063" y="351740"/>
                  </a:lnTo>
                  <a:lnTo>
                    <a:pt x="271343" y="353020"/>
                  </a:lnTo>
                  <a:lnTo>
                    <a:pt x="272276" y="353715"/>
                  </a:lnTo>
                  <a:lnTo>
                    <a:pt x="274014" y="354411"/>
                  </a:lnTo>
                  <a:lnTo>
                    <a:pt x="275879" y="354869"/>
                  </a:lnTo>
                  <a:lnTo>
                    <a:pt x="277744" y="355106"/>
                  </a:lnTo>
                  <a:lnTo>
                    <a:pt x="278677" y="355106"/>
                  </a:lnTo>
                  <a:lnTo>
                    <a:pt x="280542" y="354758"/>
                  </a:lnTo>
                  <a:lnTo>
                    <a:pt x="282770" y="353715"/>
                  </a:lnTo>
                  <a:lnTo>
                    <a:pt x="283355" y="353715"/>
                  </a:lnTo>
                  <a:lnTo>
                    <a:pt x="283939" y="353826"/>
                  </a:lnTo>
                  <a:lnTo>
                    <a:pt x="284287" y="354063"/>
                  </a:lnTo>
                  <a:lnTo>
                    <a:pt x="285805" y="355580"/>
                  </a:lnTo>
                  <a:lnTo>
                    <a:pt x="286389" y="356039"/>
                  </a:lnTo>
                  <a:lnTo>
                    <a:pt x="287084" y="356497"/>
                  </a:lnTo>
                  <a:lnTo>
                    <a:pt x="287780" y="356734"/>
                  </a:lnTo>
                  <a:lnTo>
                    <a:pt x="289756" y="357082"/>
                  </a:lnTo>
                  <a:lnTo>
                    <a:pt x="294766" y="356971"/>
                  </a:lnTo>
                  <a:lnTo>
                    <a:pt x="295714" y="357082"/>
                  </a:lnTo>
                  <a:lnTo>
                    <a:pt x="296409" y="357429"/>
                  </a:lnTo>
                  <a:lnTo>
                    <a:pt x="297105" y="357777"/>
                  </a:lnTo>
                  <a:lnTo>
                    <a:pt x="297563" y="358362"/>
                  </a:lnTo>
                  <a:lnTo>
                    <a:pt x="299191" y="359990"/>
                  </a:lnTo>
                  <a:lnTo>
                    <a:pt x="299775" y="360590"/>
                  </a:lnTo>
                  <a:lnTo>
                    <a:pt x="302683" y="362107"/>
                  </a:lnTo>
                  <a:lnTo>
                    <a:pt x="303964" y="362929"/>
                  </a:lnTo>
                  <a:lnTo>
                    <a:pt x="305481" y="364447"/>
                  </a:lnTo>
                  <a:lnTo>
                    <a:pt x="307219" y="365964"/>
                  </a:lnTo>
                  <a:lnTo>
                    <a:pt x="308041" y="366659"/>
                  </a:lnTo>
                  <a:lnTo>
                    <a:pt x="308278" y="367133"/>
                  </a:lnTo>
                  <a:lnTo>
                    <a:pt x="308278" y="367592"/>
                  </a:lnTo>
                  <a:lnTo>
                    <a:pt x="308041" y="368524"/>
                  </a:lnTo>
                  <a:lnTo>
                    <a:pt x="307693" y="368982"/>
                  </a:lnTo>
                  <a:lnTo>
                    <a:pt x="306524" y="370152"/>
                  </a:lnTo>
                  <a:lnTo>
                    <a:pt x="306413" y="370974"/>
                  </a:lnTo>
                  <a:lnTo>
                    <a:pt x="306524" y="372143"/>
                  </a:lnTo>
                  <a:lnTo>
                    <a:pt x="307567" y="373660"/>
                  </a:lnTo>
                  <a:lnTo>
                    <a:pt x="309795" y="376458"/>
                  </a:lnTo>
                  <a:lnTo>
                    <a:pt x="310270" y="377280"/>
                  </a:lnTo>
                  <a:lnTo>
                    <a:pt x="310617" y="378322"/>
                  </a:lnTo>
                  <a:lnTo>
                    <a:pt x="310854" y="380425"/>
                  </a:lnTo>
                  <a:lnTo>
                    <a:pt x="310743" y="381594"/>
                  </a:lnTo>
                  <a:lnTo>
                    <a:pt x="310396" y="382527"/>
                  </a:lnTo>
                  <a:lnTo>
                    <a:pt x="309811" y="383111"/>
                  </a:lnTo>
                  <a:lnTo>
                    <a:pt x="309226" y="383459"/>
                  </a:lnTo>
                  <a:lnTo>
                    <a:pt x="308404" y="383807"/>
                  </a:lnTo>
                  <a:lnTo>
                    <a:pt x="307915" y="384502"/>
                  </a:lnTo>
                  <a:lnTo>
                    <a:pt x="308025" y="385893"/>
                  </a:lnTo>
                  <a:lnTo>
                    <a:pt x="309448" y="388817"/>
                  </a:lnTo>
                  <a:lnTo>
                    <a:pt x="310838" y="393368"/>
                  </a:lnTo>
                  <a:lnTo>
                    <a:pt x="310949" y="394411"/>
                  </a:lnTo>
                  <a:lnTo>
                    <a:pt x="310949" y="394870"/>
                  </a:lnTo>
                  <a:lnTo>
                    <a:pt x="310838" y="395691"/>
                  </a:lnTo>
                  <a:lnTo>
                    <a:pt x="310380" y="397335"/>
                  </a:lnTo>
                  <a:lnTo>
                    <a:pt x="309685" y="398836"/>
                  </a:lnTo>
                  <a:lnTo>
                    <a:pt x="309226" y="399532"/>
                  </a:lnTo>
                  <a:lnTo>
                    <a:pt x="308752" y="400132"/>
                  </a:lnTo>
                  <a:lnTo>
                    <a:pt x="305354" y="403167"/>
                  </a:lnTo>
                  <a:lnTo>
                    <a:pt x="304896" y="403862"/>
                  </a:lnTo>
                  <a:lnTo>
                    <a:pt x="304659" y="404795"/>
                  </a:lnTo>
                  <a:lnTo>
                    <a:pt x="304770" y="405964"/>
                  </a:lnTo>
                  <a:lnTo>
                    <a:pt x="305228" y="407829"/>
                  </a:lnTo>
                  <a:lnTo>
                    <a:pt x="305228" y="409109"/>
                  </a:lnTo>
                  <a:lnTo>
                    <a:pt x="305117" y="410168"/>
                  </a:lnTo>
                  <a:lnTo>
                    <a:pt x="304185" y="413440"/>
                  </a:lnTo>
                  <a:lnTo>
                    <a:pt x="304074" y="414356"/>
                  </a:lnTo>
                  <a:lnTo>
                    <a:pt x="304532" y="415289"/>
                  </a:lnTo>
                  <a:lnTo>
                    <a:pt x="305354" y="416237"/>
                  </a:lnTo>
                  <a:lnTo>
                    <a:pt x="307219" y="417059"/>
                  </a:lnTo>
                  <a:lnTo>
                    <a:pt x="308262" y="417169"/>
                  </a:lnTo>
                  <a:lnTo>
                    <a:pt x="309210" y="416933"/>
                  </a:lnTo>
                  <a:lnTo>
                    <a:pt x="310491" y="416000"/>
                  </a:lnTo>
                  <a:lnTo>
                    <a:pt x="311186" y="415763"/>
                  </a:lnTo>
                  <a:lnTo>
                    <a:pt x="312119" y="415652"/>
                  </a:lnTo>
                  <a:lnTo>
                    <a:pt x="314805" y="416127"/>
                  </a:lnTo>
                  <a:lnTo>
                    <a:pt x="315738" y="416127"/>
                  </a:lnTo>
                  <a:lnTo>
                    <a:pt x="316560" y="416016"/>
                  </a:lnTo>
                  <a:lnTo>
                    <a:pt x="317382" y="415652"/>
                  </a:lnTo>
                  <a:lnTo>
                    <a:pt x="325315" y="410516"/>
                  </a:lnTo>
                  <a:lnTo>
                    <a:pt x="326011" y="410294"/>
                  </a:lnTo>
                  <a:lnTo>
                    <a:pt x="326706" y="410294"/>
                  </a:lnTo>
                  <a:lnTo>
                    <a:pt x="327528" y="410627"/>
                  </a:lnTo>
                  <a:lnTo>
                    <a:pt x="328350" y="411449"/>
                  </a:lnTo>
                  <a:lnTo>
                    <a:pt x="329393" y="412744"/>
                  </a:lnTo>
                  <a:lnTo>
                    <a:pt x="330325" y="413914"/>
                  </a:lnTo>
                  <a:lnTo>
                    <a:pt x="330562" y="414736"/>
                  </a:lnTo>
                  <a:lnTo>
                    <a:pt x="330562" y="415557"/>
                  </a:lnTo>
                  <a:lnTo>
                    <a:pt x="330104" y="416506"/>
                  </a:lnTo>
                  <a:lnTo>
                    <a:pt x="328586" y="418481"/>
                  </a:lnTo>
                  <a:lnTo>
                    <a:pt x="327891" y="419872"/>
                  </a:lnTo>
                  <a:lnTo>
                    <a:pt x="325679" y="426304"/>
                  </a:lnTo>
                  <a:lnTo>
                    <a:pt x="324161" y="432705"/>
                  </a:lnTo>
                  <a:lnTo>
                    <a:pt x="323924" y="434570"/>
                  </a:lnTo>
                  <a:lnTo>
                    <a:pt x="323924" y="439485"/>
                  </a:lnTo>
                  <a:lnTo>
                    <a:pt x="324161" y="440528"/>
                  </a:lnTo>
                  <a:lnTo>
                    <a:pt x="325094" y="441808"/>
                  </a:lnTo>
                  <a:lnTo>
                    <a:pt x="327069" y="443800"/>
                  </a:lnTo>
                  <a:lnTo>
                    <a:pt x="329977" y="446012"/>
                  </a:lnTo>
                  <a:lnTo>
                    <a:pt x="331368" y="447403"/>
                  </a:lnTo>
                  <a:lnTo>
                    <a:pt x="332063" y="448335"/>
                  </a:lnTo>
                  <a:lnTo>
                    <a:pt x="332411" y="449047"/>
                  </a:lnTo>
                  <a:lnTo>
                    <a:pt x="334529" y="450311"/>
                  </a:lnTo>
                  <a:lnTo>
                    <a:pt x="340930" y="451971"/>
                  </a:lnTo>
                  <a:lnTo>
                    <a:pt x="341040" y="451481"/>
                  </a:lnTo>
                  <a:lnTo>
                    <a:pt x="339302" y="444954"/>
                  </a:lnTo>
                  <a:lnTo>
                    <a:pt x="339302" y="441682"/>
                  </a:lnTo>
                  <a:lnTo>
                    <a:pt x="343964" y="438521"/>
                  </a:lnTo>
                  <a:lnTo>
                    <a:pt x="364494" y="400733"/>
                  </a:lnTo>
                  <a:lnTo>
                    <a:pt x="364968" y="398979"/>
                  </a:lnTo>
                  <a:lnTo>
                    <a:pt x="365205" y="395249"/>
                  </a:lnTo>
                  <a:lnTo>
                    <a:pt x="365663" y="393732"/>
                  </a:lnTo>
                  <a:lnTo>
                    <a:pt x="367639" y="391172"/>
                  </a:lnTo>
                  <a:lnTo>
                    <a:pt x="368461" y="389765"/>
                  </a:lnTo>
                  <a:lnTo>
                    <a:pt x="369630" y="382305"/>
                  </a:lnTo>
                  <a:lnTo>
                    <a:pt x="370563" y="379856"/>
                  </a:lnTo>
                  <a:lnTo>
                    <a:pt x="373850" y="373676"/>
                  </a:lnTo>
                  <a:lnTo>
                    <a:pt x="376299" y="370753"/>
                  </a:lnTo>
                  <a:lnTo>
                    <a:pt x="379682" y="361317"/>
                  </a:lnTo>
                  <a:lnTo>
                    <a:pt x="381547" y="359436"/>
                  </a:lnTo>
                  <a:lnTo>
                    <a:pt x="386320" y="357335"/>
                  </a:lnTo>
                  <a:lnTo>
                    <a:pt x="388090" y="355596"/>
                  </a:lnTo>
                  <a:lnTo>
                    <a:pt x="389133" y="350570"/>
                  </a:lnTo>
                  <a:lnTo>
                    <a:pt x="389480" y="350223"/>
                  </a:lnTo>
                  <a:lnTo>
                    <a:pt x="389370" y="343459"/>
                  </a:lnTo>
                  <a:lnTo>
                    <a:pt x="390302" y="337279"/>
                  </a:lnTo>
                  <a:lnTo>
                    <a:pt x="391472" y="334118"/>
                  </a:lnTo>
                  <a:lnTo>
                    <a:pt x="393210" y="332601"/>
                  </a:lnTo>
                  <a:lnTo>
                    <a:pt x="393906" y="330736"/>
                  </a:lnTo>
                  <a:lnTo>
                    <a:pt x="395186" y="322802"/>
                  </a:lnTo>
                  <a:lnTo>
                    <a:pt x="396229" y="320574"/>
                  </a:lnTo>
                  <a:lnTo>
                    <a:pt x="398094" y="320337"/>
                  </a:lnTo>
                  <a:lnTo>
                    <a:pt x="399026" y="321870"/>
                  </a:lnTo>
                  <a:lnTo>
                    <a:pt x="399137" y="323972"/>
                  </a:lnTo>
                  <a:lnTo>
                    <a:pt x="399026" y="325505"/>
                  </a:lnTo>
                  <a:lnTo>
                    <a:pt x="398331" y="327717"/>
                  </a:lnTo>
                  <a:lnTo>
                    <a:pt x="396466" y="331447"/>
                  </a:lnTo>
                  <a:lnTo>
                    <a:pt x="396008" y="333202"/>
                  </a:lnTo>
                  <a:lnTo>
                    <a:pt x="396355" y="335888"/>
                  </a:lnTo>
                  <a:lnTo>
                    <a:pt x="397398" y="337990"/>
                  </a:lnTo>
                  <a:lnTo>
                    <a:pt x="398441" y="339618"/>
                  </a:lnTo>
                  <a:lnTo>
                    <a:pt x="399374" y="341246"/>
                  </a:lnTo>
                  <a:lnTo>
                    <a:pt x="399864" y="343695"/>
                  </a:lnTo>
                  <a:lnTo>
                    <a:pt x="399722" y="351060"/>
                  </a:lnTo>
                  <a:lnTo>
                    <a:pt x="400559" y="353384"/>
                  </a:lnTo>
                  <a:lnTo>
                    <a:pt x="401839" y="355011"/>
                  </a:lnTo>
                  <a:lnTo>
                    <a:pt x="403009" y="355359"/>
                  </a:lnTo>
                  <a:lnTo>
                    <a:pt x="403246" y="353842"/>
                  </a:lnTo>
                  <a:lnTo>
                    <a:pt x="404068" y="352672"/>
                  </a:lnTo>
                  <a:lnTo>
                    <a:pt x="408256" y="350807"/>
                  </a:lnTo>
                  <a:lnTo>
                    <a:pt x="411053" y="349986"/>
                  </a:lnTo>
                  <a:lnTo>
                    <a:pt x="412934" y="349053"/>
                  </a:lnTo>
                  <a:lnTo>
                    <a:pt x="414451" y="347773"/>
                  </a:lnTo>
                  <a:lnTo>
                    <a:pt x="414925" y="346129"/>
                  </a:lnTo>
                  <a:lnTo>
                    <a:pt x="415510" y="343806"/>
                  </a:lnTo>
                  <a:lnTo>
                    <a:pt x="417960" y="339033"/>
                  </a:lnTo>
                  <a:lnTo>
                    <a:pt x="417723" y="336805"/>
                  </a:lnTo>
                  <a:lnTo>
                    <a:pt x="419003" y="335762"/>
                  </a:lnTo>
                  <a:lnTo>
                    <a:pt x="419935" y="334592"/>
                  </a:lnTo>
                  <a:lnTo>
                    <a:pt x="420631" y="333059"/>
                  </a:lnTo>
                  <a:lnTo>
                    <a:pt x="420978" y="331194"/>
                  </a:lnTo>
                  <a:lnTo>
                    <a:pt x="419588" y="328160"/>
                  </a:lnTo>
                  <a:lnTo>
                    <a:pt x="420868" y="326532"/>
                  </a:lnTo>
                  <a:lnTo>
                    <a:pt x="423317" y="325710"/>
                  </a:lnTo>
                  <a:lnTo>
                    <a:pt x="425419" y="325489"/>
                  </a:lnTo>
                  <a:lnTo>
                    <a:pt x="429860" y="327812"/>
                  </a:lnTo>
                  <a:lnTo>
                    <a:pt x="432769" y="328634"/>
                  </a:lnTo>
                  <a:lnTo>
                    <a:pt x="435092" y="327006"/>
                  </a:lnTo>
                  <a:lnTo>
                    <a:pt x="436372" y="324794"/>
                  </a:lnTo>
                  <a:lnTo>
                    <a:pt x="437889" y="323039"/>
                  </a:lnTo>
                  <a:lnTo>
                    <a:pt x="439659" y="321649"/>
                  </a:lnTo>
                  <a:lnTo>
                    <a:pt x="441761" y="320353"/>
                  </a:lnTo>
                  <a:lnTo>
                    <a:pt x="443973" y="319531"/>
                  </a:lnTo>
                  <a:lnTo>
                    <a:pt x="445491" y="319641"/>
                  </a:lnTo>
                  <a:lnTo>
                    <a:pt x="446660" y="320684"/>
                  </a:lnTo>
                  <a:lnTo>
                    <a:pt x="448288" y="322676"/>
                  </a:lnTo>
                  <a:lnTo>
                    <a:pt x="445728" y="333043"/>
                  </a:lnTo>
                  <a:lnTo>
                    <a:pt x="446202" y="334576"/>
                  </a:lnTo>
                  <a:lnTo>
                    <a:pt x="446660" y="334814"/>
                  </a:lnTo>
                  <a:lnTo>
                    <a:pt x="446897" y="335509"/>
                  </a:lnTo>
                  <a:lnTo>
                    <a:pt x="446787" y="336204"/>
                  </a:lnTo>
                  <a:lnTo>
                    <a:pt x="446439" y="336552"/>
                  </a:lnTo>
                  <a:lnTo>
                    <a:pt x="445617" y="336552"/>
                  </a:lnTo>
                  <a:lnTo>
                    <a:pt x="443989" y="335967"/>
                  </a:lnTo>
                  <a:lnTo>
                    <a:pt x="443167" y="335967"/>
                  </a:lnTo>
                  <a:lnTo>
                    <a:pt x="440497" y="336315"/>
                  </a:lnTo>
                  <a:lnTo>
                    <a:pt x="439327" y="336552"/>
                  </a:lnTo>
                  <a:lnTo>
                    <a:pt x="439327" y="337010"/>
                  </a:lnTo>
                  <a:lnTo>
                    <a:pt x="439438" y="337721"/>
                  </a:lnTo>
                  <a:lnTo>
                    <a:pt x="439090" y="339112"/>
                  </a:lnTo>
                  <a:lnTo>
                    <a:pt x="438837" y="340977"/>
                  </a:lnTo>
                  <a:lnTo>
                    <a:pt x="438726" y="341672"/>
                  </a:lnTo>
                  <a:lnTo>
                    <a:pt x="438379" y="342020"/>
                  </a:lnTo>
                  <a:lnTo>
                    <a:pt x="437794" y="342131"/>
                  </a:lnTo>
                  <a:lnTo>
                    <a:pt x="437099" y="342368"/>
                  </a:lnTo>
                  <a:lnTo>
                    <a:pt x="436640" y="342953"/>
                  </a:lnTo>
                  <a:lnTo>
                    <a:pt x="435945" y="347504"/>
                  </a:lnTo>
                  <a:lnTo>
                    <a:pt x="435360" y="348895"/>
                  </a:lnTo>
                  <a:lnTo>
                    <a:pt x="432104" y="352625"/>
                  </a:lnTo>
                  <a:lnTo>
                    <a:pt x="431868" y="354363"/>
                  </a:lnTo>
                  <a:lnTo>
                    <a:pt x="433606" y="356924"/>
                  </a:lnTo>
                  <a:lnTo>
                    <a:pt x="434997" y="358441"/>
                  </a:lnTo>
                  <a:lnTo>
                    <a:pt x="438726" y="360543"/>
                  </a:lnTo>
                  <a:lnTo>
                    <a:pt x="440844" y="362060"/>
                  </a:lnTo>
                  <a:lnTo>
                    <a:pt x="442125" y="362755"/>
                  </a:lnTo>
                  <a:lnTo>
                    <a:pt x="443405" y="362992"/>
                  </a:lnTo>
                  <a:lnTo>
                    <a:pt x="444448" y="362171"/>
                  </a:lnTo>
                  <a:lnTo>
                    <a:pt x="444211" y="360543"/>
                  </a:lnTo>
                  <a:lnTo>
                    <a:pt x="443626" y="359026"/>
                  </a:lnTo>
                  <a:lnTo>
                    <a:pt x="443167" y="358330"/>
                  </a:lnTo>
                  <a:lnTo>
                    <a:pt x="442931" y="357635"/>
                  </a:lnTo>
                  <a:lnTo>
                    <a:pt x="442235" y="356355"/>
                  </a:lnTo>
                  <a:lnTo>
                    <a:pt x="441998" y="355422"/>
                  </a:lnTo>
                  <a:lnTo>
                    <a:pt x="442235" y="354253"/>
                  </a:lnTo>
                  <a:lnTo>
                    <a:pt x="442931" y="353905"/>
                  </a:lnTo>
                  <a:lnTo>
                    <a:pt x="443752" y="353905"/>
                  </a:lnTo>
                  <a:lnTo>
                    <a:pt x="444211" y="353557"/>
                  </a:lnTo>
                  <a:lnTo>
                    <a:pt x="445838" y="347963"/>
                  </a:lnTo>
                  <a:lnTo>
                    <a:pt x="447229" y="345624"/>
                  </a:lnTo>
                  <a:lnTo>
                    <a:pt x="450722" y="343996"/>
                  </a:lnTo>
                  <a:lnTo>
                    <a:pt x="451180" y="342826"/>
                  </a:lnTo>
                  <a:lnTo>
                    <a:pt x="451291" y="341309"/>
                  </a:lnTo>
                  <a:lnTo>
                    <a:pt x="451054" y="339570"/>
                  </a:lnTo>
                  <a:lnTo>
                    <a:pt x="451512" y="338527"/>
                  </a:lnTo>
                  <a:lnTo>
                    <a:pt x="452824" y="338069"/>
                  </a:lnTo>
                  <a:lnTo>
                    <a:pt x="455495" y="337595"/>
                  </a:lnTo>
                  <a:lnTo>
                    <a:pt x="459920" y="334924"/>
                  </a:lnTo>
                  <a:lnTo>
                    <a:pt x="460505" y="334102"/>
                  </a:lnTo>
                  <a:lnTo>
                    <a:pt x="461200" y="332364"/>
                  </a:lnTo>
                  <a:lnTo>
                    <a:pt x="461896" y="331431"/>
                  </a:lnTo>
                  <a:lnTo>
                    <a:pt x="463524" y="330736"/>
                  </a:lnTo>
                  <a:lnTo>
                    <a:pt x="467743" y="329803"/>
                  </a:lnTo>
                  <a:lnTo>
                    <a:pt x="469371" y="328523"/>
                  </a:lnTo>
                  <a:lnTo>
                    <a:pt x="470066" y="327480"/>
                  </a:lnTo>
                  <a:lnTo>
                    <a:pt x="469134" y="326548"/>
                  </a:lnTo>
                  <a:lnTo>
                    <a:pt x="471110" y="317682"/>
                  </a:lnTo>
                  <a:lnTo>
                    <a:pt x="474017" y="310680"/>
                  </a:lnTo>
                  <a:lnTo>
                    <a:pt x="478695" y="305781"/>
                  </a:lnTo>
                  <a:lnTo>
                    <a:pt x="497692" y="300534"/>
                  </a:lnTo>
                  <a:lnTo>
                    <a:pt x="502133" y="300281"/>
                  </a:lnTo>
                  <a:close/>
                  <a:moveTo>
                    <a:pt x="418165" y="226570"/>
                  </a:moveTo>
                  <a:lnTo>
                    <a:pt x="418750" y="227613"/>
                  </a:lnTo>
                  <a:lnTo>
                    <a:pt x="419572" y="228545"/>
                  </a:lnTo>
                  <a:lnTo>
                    <a:pt x="420504" y="229936"/>
                  </a:lnTo>
                  <a:lnTo>
                    <a:pt x="421200" y="231817"/>
                  </a:lnTo>
                  <a:lnTo>
                    <a:pt x="421200" y="232860"/>
                  </a:lnTo>
                  <a:lnTo>
                    <a:pt x="421437" y="233461"/>
                  </a:lnTo>
                  <a:lnTo>
                    <a:pt x="422606" y="233919"/>
                  </a:lnTo>
                  <a:lnTo>
                    <a:pt x="423302" y="233808"/>
                  </a:lnTo>
                  <a:lnTo>
                    <a:pt x="423412" y="232165"/>
                  </a:lnTo>
                  <a:lnTo>
                    <a:pt x="423871" y="231706"/>
                  </a:lnTo>
                  <a:lnTo>
                    <a:pt x="424566" y="231944"/>
                  </a:lnTo>
                  <a:lnTo>
                    <a:pt x="425151" y="232528"/>
                  </a:lnTo>
                  <a:lnTo>
                    <a:pt x="425609" y="233224"/>
                  </a:lnTo>
                  <a:lnTo>
                    <a:pt x="425609" y="233587"/>
                  </a:lnTo>
                  <a:lnTo>
                    <a:pt x="428074" y="233476"/>
                  </a:lnTo>
                  <a:lnTo>
                    <a:pt x="429465" y="232765"/>
                  </a:lnTo>
                  <a:lnTo>
                    <a:pt x="430050" y="230901"/>
                  </a:lnTo>
                  <a:lnTo>
                    <a:pt x="429355" y="229257"/>
                  </a:lnTo>
                  <a:lnTo>
                    <a:pt x="427837" y="229146"/>
                  </a:lnTo>
                  <a:lnTo>
                    <a:pt x="426210" y="229620"/>
                  </a:lnTo>
                  <a:lnTo>
                    <a:pt x="425024" y="229383"/>
                  </a:lnTo>
                  <a:lnTo>
                    <a:pt x="424913" y="228214"/>
                  </a:lnTo>
                  <a:lnTo>
                    <a:pt x="425372" y="226696"/>
                  </a:lnTo>
                  <a:lnTo>
                    <a:pt x="426905" y="224026"/>
                  </a:lnTo>
                  <a:lnTo>
                    <a:pt x="425246" y="221117"/>
                  </a:lnTo>
                  <a:lnTo>
                    <a:pt x="424424" y="220059"/>
                  </a:lnTo>
                  <a:lnTo>
                    <a:pt x="423144" y="219363"/>
                  </a:lnTo>
                  <a:lnTo>
                    <a:pt x="420473" y="218905"/>
                  </a:lnTo>
                  <a:lnTo>
                    <a:pt x="418371" y="219838"/>
                  </a:lnTo>
                  <a:lnTo>
                    <a:pt x="417438" y="221939"/>
                  </a:lnTo>
                  <a:lnTo>
                    <a:pt x="417549" y="225100"/>
                  </a:lnTo>
                  <a:lnTo>
                    <a:pt x="418165" y="226570"/>
                  </a:lnTo>
                  <a:close/>
                  <a:moveTo>
                    <a:pt x="192955" y="143392"/>
                  </a:moveTo>
                  <a:lnTo>
                    <a:pt x="192259" y="145968"/>
                  </a:lnTo>
                  <a:lnTo>
                    <a:pt x="192148" y="149571"/>
                  </a:lnTo>
                  <a:lnTo>
                    <a:pt x="192733" y="156336"/>
                  </a:lnTo>
                  <a:lnTo>
                    <a:pt x="194361" y="158090"/>
                  </a:lnTo>
                  <a:lnTo>
                    <a:pt x="204507" y="157743"/>
                  </a:lnTo>
                  <a:lnTo>
                    <a:pt x="205677" y="158564"/>
                  </a:lnTo>
                  <a:lnTo>
                    <a:pt x="207889" y="160888"/>
                  </a:lnTo>
                  <a:lnTo>
                    <a:pt x="208711" y="161346"/>
                  </a:lnTo>
                  <a:lnTo>
                    <a:pt x="213595" y="159828"/>
                  </a:lnTo>
                  <a:lnTo>
                    <a:pt x="214875" y="158201"/>
                  </a:lnTo>
                  <a:lnTo>
                    <a:pt x="214638" y="155404"/>
                  </a:lnTo>
                  <a:lnTo>
                    <a:pt x="213120" y="153870"/>
                  </a:lnTo>
                  <a:lnTo>
                    <a:pt x="210450" y="156099"/>
                  </a:lnTo>
                  <a:lnTo>
                    <a:pt x="211271" y="153507"/>
                  </a:lnTo>
                  <a:lnTo>
                    <a:pt x="212899" y="150599"/>
                  </a:lnTo>
                  <a:lnTo>
                    <a:pt x="215001" y="148149"/>
                  </a:lnTo>
                  <a:lnTo>
                    <a:pt x="216519" y="147106"/>
                  </a:lnTo>
                  <a:lnTo>
                    <a:pt x="216171" y="149556"/>
                  </a:lnTo>
                  <a:lnTo>
                    <a:pt x="216281" y="154929"/>
                  </a:lnTo>
                  <a:lnTo>
                    <a:pt x="216044" y="157505"/>
                  </a:lnTo>
                  <a:lnTo>
                    <a:pt x="215222" y="160413"/>
                  </a:lnTo>
                  <a:lnTo>
                    <a:pt x="214290" y="161804"/>
                  </a:lnTo>
                  <a:lnTo>
                    <a:pt x="211256" y="164254"/>
                  </a:lnTo>
                  <a:lnTo>
                    <a:pt x="209738" y="166118"/>
                  </a:lnTo>
                  <a:lnTo>
                    <a:pt x="209154" y="167762"/>
                  </a:lnTo>
                  <a:lnTo>
                    <a:pt x="209738" y="169390"/>
                  </a:lnTo>
                  <a:lnTo>
                    <a:pt x="216961" y="178146"/>
                  </a:lnTo>
                  <a:lnTo>
                    <a:pt x="218494" y="177087"/>
                  </a:lnTo>
                  <a:lnTo>
                    <a:pt x="219774" y="175111"/>
                  </a:lnTo>
                  <a:lnTo>
                    <a:pt x="221639" y="170923"/>
                  </a:lnTo>
                  <a:lnTo>
                    <a:pt x="224310" y="162405"/>
                  </a:lnTo>
                  <a:lnTo>
                    <a:pt x="225132" y="160888"/>
                  </a:lnTo>
                  <a:lnTo>
                    <a:pt x="229099" y="158438"/>
                  </a:lnTo>
                  <a:lnTo>
                    <a:pt x="229921" y="156557"/>
                  </a:lnTo>
                  <a:lnTo>
                    <a:pt x="230173" y="154234"/>
                  </a:lnTo>
                  <a:lnTo>
                    <a:pt x="231564" y="153065"/>
                  </a:lnTo>
                  <a:lnTo>
                    <a:pt x="233429" y="152590"/>
                  </a:lnTo>
                  <a:lnTo>
                    <a:pt x="235641" y="152353"/>
                  </a:lnTo>
                  <a:lnTo>
                    <a:pt x="235531" y="151294"/>
                  </a:lnTo>
                  <a:lnTo>
                    <a:pt x="234014" y="149556"/>
                  </a:lnTo>
                  <a:lnTo>
                    <a:pt x="234124" y="146648"/>
                  </a:lnTo>
                  <a:lnTo>
                    <a:pt x="235294" y="143724"/>
                  </a:lnTo>
                  <a:lnTo>
                    <a:pt x="236685" y="141859"/>
                  </a:lnTo>
                  <a:lnTo>
                    <a:pt x="238075" y="141274"/>
                  </a:lnTo>
                  <a:lnTo>
                    <a:pt x="239593" y="141164"/>
                  </a:lnTo>
                  <a:lnTo>
                    <a:pt x="240984" y="140816"/>
                  </a:lnTo>
                  <a:lnTo>
                    <a:pt x="242264" y="139646"/>
                  </a:lnTo>
                  <a:lnTo>
                    <a:pt x="246246" y="134052"/>
                  </a:lnTo>
                  <a:lnTo>
                    <a:pt x="247289" y="133119"/>
                  </a:lnTo>
                  <a:lnTo>
                    <a:pt x="249960" y="131839"/>
                  </a:lnTo>
                  <a:lnTo>
                    <a:pt x="251004" y="131017"/>
                  </a:lnTo>
                  <a:lnTo>
                    <a:pt x="252521" y="127288"/>
                  </a:lnTo>
                  <a:lnTo>
                    <a:pt x="253216" y="126608"/>
                  </a:lnTo>
                  <a:lnTo>
                    <a:pt x="255539" y="125913"/>
                  </a:lnTo>
                  <a:lnTo>
                    <a:pt x="257767" y="124269"/>
                  </a:lnTo>
                  <a:lnTo>
                    <a:pt x="264058" y="118200"/>
                  </a:lnTo>
                  <a:lnTo>
                    <a:pt x="262082" y="116462"/>
                  </a:lnTo>
                  <a:lnTo>
                    <a:pt x="258005" y="115403"/>
                  </a:lnTo>
                  <a:lnTo>
                    <a:pt x="254607" y="114944"/>
                  </a:lnTo>
                  <a:lnTo>
                    <a:pt x="255776" y="113080"/>
                  </a:lnTo>
                  <a:lnTo>
                    <a:pt x="258005" y="112369"/>
                  </a:lnTo>
                  <a:lnTo>
                    <a:pt x="262888" y="112131"/>
                  </a:lnTo>
                  <a:lnTo>
                    <a:pt x="268704" y="109681"/>
                  </a:lnTo>
                  <a:lnTo>
                    <a:pt x="271059" y="109097"/>
                  </a:lnTo>
                  <a:lnTo>
                    <a:pt x="273509" y="109208"/>
                  </a:lnTo>
                  <a:lnTo>
                    <a:pt x="278171" y="110140"/>
                  </a:lnTo>
                  <a:lnTo>
                    <a:pt x="280621" y="110140"/>
                  </a:lnTo>
                  <a:lnTo>
                    <a:pt x="282849" y="109318"/>
                  </a:lnTo>
                  <a:lnTo>
                    <a:pt x="286579" y="106647"/>
                  </a:lnTo>
                  <a:lnTo>
                    <a:pt x="289139" y="106189"/>
                  </a:lnTo>
                  <a:lnTo>
                    <a:pt x="289028" y="105130"/>
                  </a:lnTo>
                  <a:lnTo>
                    <a:pt x="287400" y="103976"/>
                  </a:lnTo>
                  <a:lnTo>
                    <a:pt x="284840" y="100942"/>
                  </a:lnTo>
                  <a:lnTo>
                    <a:pt x="282976" y="99535"/>
                  </a:lnTo>
                  <a:lnTo>
                    <a:pt x="278645" y="97781"/>
                  </a:lnTo>
                  <a:lnTo>
                    <a:pt x="276322" y="97433"/>
                  </a:lnTo>
                  <a:lnTo>
                    <a:pt x="250545" y="100231"/>
                  </a:lnTo>
                  <a:lnTo>
                    <a:pt x="241331" y="102791"/>
                  </a:lnTo>
                  <a:lnTo>
                    <a:pt x="233651" y="106647"/>
                  </a:lnTo>
                  <a:lnTo>
                    <a:pt x="232133" y="107927"/>
                  </a:lnTo>
                  <a:lnTo>
                    <a:pt x="230616" y="109903"/>
                  </a:lnTo>
                  <a:lnTo>
                    <a:pt x="229541" y="110725"/>
                  </a:lnTo>
                  <a:lnTo>
                    <a:pt x="228261" y="110488"/>
                  </a:lnTo>
                  <a:lnTo>
                    <a:pt x="226870" y="110029"/>
                  </a:lnTo>
                  <a:lnTo>
                    <a:pt x="225590" y="109919"/>
                  </a:lnTo>
                  <a:lnTo>
                    <a:pt x="224895" y="110503"/>
                  </a:lnTo>
                  <a:lnTo>
                    <a:pt x="222224" y="113427"/>
                  </a:lnTo>
                  <a:lnTo>
                    <a:pt x="213579" y="118564"/>
                  </a:lnTo>
                  <a:lnTo>
                    <a:pt x="210197" y="121361"/>
                  </a:lnTo>
                  <a:lnTo>
                    <a:pt x="200983" y="135822"/>
                  </a:lnTo>
                  <a:lnTo>
                    <a:pt x="199229" y="137924"/>
                  </a:lnTo>
                  <a:lnTo>
                    <a:pt x="194693" y="141196"/>
                  </a:lnTo>
                  <a:lnTo>
                    <a:pt x="192955" y="143392"/>
                  </a:lnTo>
                  <a:close/>
                  <a:moveTo>
                    <a:pt x="118184" y="50321"/>
                  </a:moveTo>
                  <a:lnTo>
                    <a:pt x="121914" y="48345"/>
                  </a:lnTo>
                  <a:lnTo>
                    <a:pt x="122025" y="49388"/>
                  </a:lnTo>
                  <a:lnTo>
                    <a:pt x="117947" y="51854"/>
                  </a:lnTo>
                  <a:lnTo>
                    <a:pt x="117015" y="52897"/>
                  </a:lnTo>
                  <a:lnTo>
                    <a:pt x="115845" y="56627"/>
                  </a:lnTo>
                  <a:lnTo>
                    <a:pt x="116082" y="57907"/>
                  </a:lnTo>
                  <a:lnTo>
                    <a:pt x="116430" y="58017"/>
                  </a:lnTo>
                  <a:lnTo>
                    <a:pt x="116888" y="57781"/>
                  </a:lnTo>
                  <a:lnTo>
                    <a:pt x="117473" y="58128"/>
                  </a:lnTo>
                  <a:lnTo>
                    <a:pt x="119796" y="60451"/>
                  </a:lnTo>
                  <a:lnTo>
                    <a:pt x="122357" y="60926"/>
                  </a:lnTo>
                  <a:lnTo>
                    <a:pt x="124806" y="60325"/>
                  </a:lnTo>
                  <a:lnTo>
                    <a:pt x="142902" y="50179"/>
                  </a:lnTo>
                  <a:lnTo>
                    <a:pt x="148718" y="48661"/>
                  </a:lnTo>
                  <a:lnTo>
                    <a:pt x="148608" y="47729"/>
                  </a:lnTo>
                  <a:lnTo>
                    <a:pt x="138825" y="48661"/>
                  </a:lnTo>
                  <a:lnTo>
                    <a:pt x="139994" y="46781"/>
                  </a:lnTo>
                  <a:lnTo>
                    <a:pt x="143945" y="43983"/>
                  </a:lnTo>
                  <a:lnTo>
                    <a:pt x="144293" y="42940"/>
                  </a:lnTo>
                  <a:lnTo>
                    <a:pt x="171935" y="28954"/>
                  </a:lnTo>
                  <a:lnTo>
                    <a:pt x="177292" y="25113"/>
                  </a:lnTo>
                  <a:lnTo>
                    <a:pt x="181386" y="20893"/>
                  </a:lnTo>
                  <a:lnTo>
                    <a:pt x="181733" y="20198"/>
                  </a:lnTo>
                  <a:lnTo>
                    <a:pt x="181496" y="19028"/>
                  </a:lnTo>
                  <a:lnTo>
                    <a:pt x="180564" y="16342"/>
                  </a:lnTo>
                  <a:lnTo>
                    <a:pt x="180453" y="15646"/>
                  </a:lnTo>
                  <a:lnTo>
                    <a:pt x="182666" y="12264"/>
                  </a:lnTo>
                  <a:lnTo>
                    <a:pt x="190236" y="7001"/>
                  </a:lnTo>
                  <a:lnTo>
                    <a:pt x="192939" y="4093"/>
                  </a:lnTo>
                  <a:lnTo>
                    <a:pt x="194219" y="2339"/>
                  </a:lnTo>
                  <a:lnTo>
                    <a:pt x="194677" y="1517"/>
                  </a:lnTo>
                  <a:lnTo>
                    <a:pt x="194914" y="695"/>
                  </a:lnTo>
                  <a:lnTo>
                    <a:pt x="193871" y="2339"/>
                  </a:lnTo>
                  <a:lnTo>
                    <a:pt x="192354" y="3272"/>
                  </a:lnTo>
                  <a:lnTo>
                    <a:pt x="189304" y="4441"/>
                  </a:lnTo>
                  <a:lnTo>
                    <a:pt x="189651" y="3161"/>
                  </a:lnTo>
                  <a:lnTo>
                    <a:pt x="190347" y="1991"/>
                  </a:lnTo>
                  <a:lnTo>
                    <a:pt x="192575" y="0"/>
                  </a:lnTo>
                  <a:lnTo>
                    <a:pt x="184752" y="5136"/>
                  </a:lnTo>
                  <a:lnTo>
                    <a:pt x="182650" y="7238"/>
                  </a:lnTo>
                  <a:lnTo>
                    <a:pt x="180675" y="6654"/>
                  </a:lnTo>
                  <a:lnTo>
                    <a:pt x="177276" y="8534"/>
                  </a:lnTo>
                  <a:lnTo>
                    <a:pt x="175886" y="7934"/>
                  </a:lnTo>
                  <a:lnTo>
                    <a:pt x="168205" y="14935"/>
                  </a:lnTo>
                  <a:lnTo>
                    <a:pt x="167968" y="12833"/>
                  </a:lnTo>
                  <a:lnTo>
                    <a:pt x="164823" y="16452"/>
                  </a:lnTo>
                  <a:lnTo>
                    <a:pt x="159908" y="20403"/>
                  </a:lnTo>
                  <a:lnTo>
                    <a:pt x="155135" y="23311"/>
                  </a:lnTo>
                  <a:lnTo>
                    <a:pt x="152227" y="23659"/>
                  </a:lnTo>
                  <a:lnTo>
                    <a:pt x="150346" y="25777"/>
                  </a:lnTo>
                  <a:lnTo>
                    <a:pt x="147786" y="27642"/>
                  </a:lnTo>
                  <a:lnTo>
                    <a:pt x="145115" y="28811"/>
                  </a:lnTo>
                  <a:lnTo>
                    <a:pt x="142902" y="28700"/>
                  </a:lnTo>
                  <a:lnTo>
                    <a:pt x="139299" y="31609"/>
                  </a:lnTo>
                  <a:lnTo>
                    <a:pt x="124459" y="40949"/>
                  </a:lnTo>
                  <a:lnTo>
                    <a:pt x="115024" y="48977"/>
                  </a:lnTo>
                  <a:lnTo>
                    <a:pt x="116304" y="50510"/>
                  </a:lnTo>
                  <a:lnTo>
                    <a:pt x="118184" y="50321"/>
                  </a:lnTo>
                  <a:close/>
                  <a:moveTo>
                    <a:pt x="513576" y="439659"/>
                  </a:moveTo>
                  <a:lnTo>
                    <a:pt x="512643" y="439201"/>
                  </a:lnTo>
                  <a:lnTo>
                    <a:pt x="511600" y="438474"/>
                  </a:lnTo>
                  <a:lnTo>
                    <a:pt x="509625" y="439422"/>
                  </a:lnTo>
                  <a:lnTo>
                    <a:pt x="508234" y="441634"/>
                  </a:lnTo>
                  <a:lnTo>
                    <a:pt x="507776" y="444211"/>
                  </a:lnTo>
                  <a:lnTo>
                    <a:pt x="508597" y="446312"/>
                  </a:lnTo>
                  <a:lnTo>
                    <a:pt x="511268" y="447356"/>
                  </a:lnTo>
                  <a:lnTo>
                    <a:pt x="513133" y="445491"/>
                  </a:lnTo>
                  <a:lnTo>
                    <a:pt x="514413" y="442346"/>
                  </a:lnTo>
                  <a:lnTo>
                    <a:pt x="515804" y="439896"/>
                  </a:lnTo>
                  <a:lnTo>
                    <a:pt x="514634" y="439896"/>
                  </a:lnTo>
                  <a:lnTo>
                    <a:pt x="513576" y="439659"/>
                  </a:lnTo>
                  <a:close/>
                  <a:moveTo>
                    <a:pt x="523611" y="434760"/>
                  </a:moveTo>
                  <a:lnTo>
                    <a:pt x="526646" y="432310"/>
                  </a:lnTo>
                  <a:lnTo>
                    <a:pt x="524891" y="431030"/>
                  </a:lnTo>
                  <a:lnTo>
                    <a:pt x="525002" y="429165"/>
                  </a:lnTo>
                  <a:lnTo>
                    <a:pt x="525697" y="427174"/>
                  </a:lnTo>
                  <a:lnTo>
                    <a:pt x="525697" y="425182"/>
                  </a:lnTo>
                  <a:lnTo>
                    <a:pt x="524654" y="423428"/>
                  </a:lnTo>
                  <a:lnTo>
                    <a:pt x="523137" y="422496"/>
                  </a:lnTo>
                  <a:lnTo>
                    <a:pt x="521272" y="421674"/>
                  </a:lnTo>
                  <a:lnTo>
                    <a:pt x="519645" y="420631"/>
                  </a:lnTo>
                  <a:lnTo>
                    <a:pt x="517906" y="420978"/>
                  </a:lnTo>
                  <a:lnTo>
                    <a:pt x="516721" y="422148"/>
                  </a:lnTo>
                  <a:lnTo>
                    <a:pt x="515440" y="425293"/>
                  </a:lnTo>
                  <a:lnTo>
                    <a:pt x="520356" y="432658"/>
                  </a:lnTo>
                  <a:lnTo>
                    <a:pt x="523611" y="434760"/>
                  </a:lnTo>
                  <a:close/>
                  <a:moveTo>
                    <a:pt x="688308" y="271122"/>
                  </a:moveTo>
                  <a:lnTo>
                    <a:pt x="685020" y="270427"/>
                  </a:lnTo>
                  <a:lnTo>
                    <a:pt x="683740" y="272181"/>
                  </a:lnTo>
                  <a:lnTo>
                    <a:pt x="683045" y="272782"/>
                  </a:lnTo>
                  <a:lnTo>
                    <a:pt x="683155" y="273825"/>
                  </a:lnTo>
                  <a:lnTo>
                    <a:pt x="684088" y="273825"/>
                  </a:lnTo>
                  <a:lnTo>
                    <a:pt x="684546" y="274062"/>
                  </a:lnTo>
                  <a:lnTo>
                    <a:pt x="685004" y="274299"/>
                  </a:lnTo>
                  <a:lnTo>
                    <a:pt x="685700" y="274536"/>
                  </a:lnTo>
                  <a:lnTo>
                    <a:pt x="684309" y="275816"/>
                  </a:lnTo>
                  <a:lnTo>
                    <a:pt x="686996" y="276748"/>
                  </a:lnTo>
                  <a:lnTo>
                    <a:pt x="689224" y="277096"/>
                  </a:lnTo>
                  <a:lnTo>
                    <a:pt x="693887" y="276622"/>
                  </a:lnTo>
                  <a:lnTo>
                    <a:pt x="692954" y="274994"/>
                  </a:lnTo>
                  <a:lnTo>
                    <a:pt x="691785" y="273951"/>
                  </a:lnTo>
                  <a:lnTo>
                    <a:pt x="690394" y="273588"/>
                  </a:lnTo>
                  <a:lnTo>
                    <a:pt x="688766" y="274062"/>
                  </a:lnTo>
                  <a:lnTo>
                    <a:pt x="689240" y="271960"/>
                  </a:lnTo>
                  <a:lnTo>
                    <a:pt x="688308" y="271122"/>
                  </a:lnTo>
                  <a:close/>
                  <a:moveTo>
                    <a:pt x="531308" y="374466"/>
                  </a:moveTo>
                  <a:lnTo>
                    <a:pt x="530723" y="374245"/>
                  </a:lnTo>
                  <a:lnTo>
                    <a:pt x="530233" y="374356"/>
                  </a:lnTo>
                  <a:lnTo>
                    <a:pt x="529648" y="375162"/>
                  </a:lnTo>
                  <a:lnTo>
                    <a:pt x="535607" y="382511"/>
                  </a:lnTo>
                  <a:lnTo>
                    <a:pt x="536650" y="383333"/>
                  </a:lnTo>
                  <a:lnTo>
                    <a:pt x="536998" y="380535"/>
                  </a:lnTo>
                  <a:lnTo>
                    <a:pt x="535828" y="378212"/>
                  </a:lnTo>
                  <a:lnTo>
                    <a:pt x="533853" y="376221"/>
                  </a:lnTo>
                  <a:lnTo>
                    <a:pt x="531308" y="374466"/>
                  </a:lnTo>
                  <a:close/>
                  <a:moveTo>
                    <a:pt x="981287" y="696842"/>
                  </a:moveTo>
                  <a:lnTo>
                    <a:pt x="982330" y="691721"/>
                  </a:lnTo>
                  <a:lnTo>
                    <a:pt x="981287" y="686601"/>
                  </a:lnTo>
                  <a:lnTo>
                    <a:pt x="980244" y="685779"/>
                  </a:lnTo>
                  <a:lnTo>
                    <a:pt x="979074" y="683566"/>
                  </a:lnTo>
                  <a:lnTo>
                    <a:pt x="974886" y="677387"/>
                  </a:lnTo>
                  <a:lnTo>
                    <a:pt x="973464" y="676217"/>
                  </a:lnTo>
                  <a:lnTo>
                    <a:pt x="972421" y="674811"/>
                  </a:lnTo>
                  <a:lnTo>
                    <a:pt x="962291" y="649382"/>
                  </a:lnTo>
                  <a:lnTo>
                    <a:pt x="955748" y="623368"/>
                  </a:lnTo>
                  <a:lnTo>
                    <a:pt x="950153" y="612179"/>
                  </a:lnTo>
                  <a:lnTo>
                    <a:pt x="936735" y="570297"/>
                  </a:lnTo>
                  <a:lnTo>
                    <a:pt x="931124" y="562253"/>
                  </a:lnTo>
                  <a:lnTo>
                    <a:pt x="930192" y="560151"/>
                  </a:lnTo>
                  <a:lnTo>
                    <a:pt x="929370" y="557116"/>
                  </a:lnTo>
                  <a:lnTo>
                    <a:pt x="927980" y="554777"/>
                  </a:lnTo>
                  <a:lnTo>
                    <a:pt x="920504" y="546622"/>
                  </a:lnTo>
                  <a:lnTo>
                    <a:pt x="916190" y="543477"/>
                  </a:lnTo>
                  <a:lnTo>
                    <a:pt x="911527" y="541122"/>
                  </a:lnTo>
                  <a:lnTo>
                    <a:pt x="897540" y="536460"/>
                  </a:lnTo>
                  <a:lnTo>
                    <a:pt x="894727" y="536571"/>
                  </a:lnTo>
                  <a:lnTo>
                    <a:pt x="892404" y="537266"/>
                  </a:lnTo>
                  <a:lnTo>
                    <a:pt x="886936" y="539953"/>
                  </a:lnTo>
                  <a:lnTo>
                    <a:pt x="885419" y="541106"/>
                  </a:lnTo>
                  <a:lnTo>
                    <a:pt x="882021" y="546259"/>
                  </a:lnTo>
                  <a:lnTo>
                    <a:pt x="880156" y="547887"/>
                  </a:lnTo>
                  <a:lnTo>
                    <a:pt x="876426" y="548930"/>
                  </a:lnTo>
                  <a:lnTo>
                    <a:pt x="875035" y="549625"/>
                  </a:lnTo>
                  <a:lnTo>
                    <a:pt x="872712" y="552075"/>
                  </a:lnTo>
                  <a:lnTo>
                    <a:pt x="871321" y="552786"/>
                  </a:lnTo>
                  <a:lnTo>
                    <a:pt x="863024" y="554287"/>
                  </a:lnTo>
                  <a:lnTo>
                    <a:pt x="861981" y="554872"/>
                  </a:lnTo>
                  <a:lnTo>
                    <a:pt x="861159" y="555583"/>
                  </a:lnTo>
                  <a:lnTo>
                    <a:pt x="860227" y="556753"/>
                  </a:lnTo>
                  <a:lnTo>
                    <a:pt x="857556" y="561889"/>
                  </a:lnTo>
                  <a:lnTo>
                    <a:pt x="857208" y="563059"/>
                  </a:lnTo>
                  <a:lnTo>
                    <a:pt x="855675" y="564449"/>
                  </a:lnTo>
                  <a:lnTo>
                    <a:pt x="845655" y="567358"/>
                  </a:lnTo>
                  <a:lnTo>
                    <a:pt x="847978" y="567816"/>
                  </a:lnTo>
                  <a:lnTo>
                    <a:pt x="850301" y="567468"/>
                  </a:lnTo>
                  <a:lnTo>
                    <a:pt x="852403" y="567579"/>
                  </a:lnTo>
                  <a:lnTo>
                    <a:pt x="854031" y="569349"/>
                  </a:lnTo>
                  <a:lnTo>
                    <a:pt x="850776" y="574122"/>
                  </a:lnTo>
                  <a:lnTo>
                    <a:pt x="849037" y="577267"/>
                  </a:lnTo>
                  <a:lnTo>
                    <a:pt x="848452" y="580175"/>
                  </a:lnTo>
                  <a:lnTo>
                    <a:pt x="848215" y="583683"/>
                  </a:lnTo>
                  <a:lnTo>
                    <a:pt x="843790" y="591981"/>
                  </a:lnTo>
                  <a:lnTo>
                    <a:pt x="842257" y="598982"/>
                  </a:lnTo>
                  <a:lnTo>
                    <a:pt x="840740" y="602016"/>
                  </a:lnTo>
                  <a:lnTo>
                    <a:pt x="838416" y="601906"/>
                  </a:lnTo>
                  <a:lnTo>
                    <a:pt x="837721" y="600736"/>
                  </a:lnTo>
                  <a:lnTo>
                    <a:pt x="836899" y="599108"/>
                  </a:lnTo>
                  <a:lnTo>
                    <a:pt x="835967" y="598176"/>
                  </a:lnTo>
                  <a:lnTo>
                    <a:pt x="834798" y="599219"/>
                  </a:lnTo>
                  <a:lnTo>
                    <a:pt x="828728" y="611815"/>
                  </a:lnTo>
                  <a:lnTo>
                    <a:pt x="825236" y="616588"/>
                  </a:lnTo>
                  <a:lnTo>
                    <a:pt x="821158" y="619622"/>
                  </a:lnTo>
                  <a:lnTo>
                    <a:pt x="816370" y="619512"/>
                  </a:lnTo>
                  <a:lnTo>
                    <a:pt x="811122" y="617188"/>
                  </a:lnTo>
                  <a:lnTo>
                    <a:pt x="804959" y="616367"/>
                  </a:lnTo>
                  <a:lnTo>
                    <a:pt x="802256" y="614976"/>
                  </a:lnTo>
                  <a:lnTo>
                    <a:pt x="796314" y="613585"/>
                  </a:lnTo>
                  <a:lnTo>
                    <a:pt x="793406" y="612305"/>
                  </a:lnTo>
                  <a:lnTo>
                    <a:pt x="790593" y="609729"/>
                  </a:lnTo>
                  <a:lnTo>
                    <a:pt x="787906" y="605999"/>
                  </a:lnTo>
                  <a:lnTo>
                    <a:pt x="786515" y="601811"/>
                  </a:lnTo>
                  <a:lnTo>
                    <a:pt x="787685" y="597717"/>
                  </a:lnTo>
                  <a:lnTo>
                    <a:pt x="787796" y="596200"/>
                  </a:lnTo>
                  <a:lnTo>
                    <a:pt x="786752" y="591175"/>
                  </a:lnTo>
                  <a:lnTo>
                    <a:pt x="786752" y="588852"/>
                  </a:lnTo>
                  <a:lnTo>
                    <a:pt x="787796" y="586986"/>
                  </a:lnTo>
                  <a:lnTo>
                    <a:pt x="788839" y="585469"/>
                  </a:lnTo>
                  <a:lnTo>
                    <a:pt x="788839" y="584063"/>
                  </a:lnTo>
                  <a:lnTo>
                    <a:pt x="786515" y="582561"/>
                  </a:lnTo>
                  <a:lnTo>
                    <a:pt x="788965" y="570187"/>
                  </a:lnTo>
                  <a:lnTo>
                    <a:pt x="791288" y="564939"/>
                  </a:lnTo>
                  <a:lnTo>
                    <a:pt x="795729" y="562142"/>
                  </a:lnTo>
                  <a:lnTo>
                    <a:pt x="797120" y="562031"/>
                  </a:lnTo>
                  <a:lnTo>
                    <a:pt x="799791" y="562490"/>
                  </a:lnTo>
                  <a:lnTo>
                    <a:pt x="801308" y="562379"/>
                  </a:lnTo>
                  <a:lnTo>
                    <a:pt x="802351" y="561794"/>
                  </a:lnTo>
                  <a:lnTo>
                    <a:pt x="804216" y="560167"/>
                  </a:lnTo>
                  <a:lnTo>
                    <a:pt x="805402" y="559582"/>
                  </a:lnTo>
                  <a:lnTo>
                    <a:pt x="806571" y="559582"/>
                  </a:lnTo>
                  <a:lnTo>
                    <a:pt x="808894" y="560040"/>
                  </a:lnTo>
                  <a:lnTo>
                    <a:pt x="810285" y="559930"/>
                  </a:lnTo>
                  <a:lnTo>
                    <a:pt x="810743" y="558997"/>
                  </a:lnTo>
                  <a:lnTo>
                    <a:pt x="811091" y="555014"/>
                  </a:lnTo>
                  <a:lnTo>
                    <a:pt x="811328" y="553513"/>
                  </a:lnTo>
                  <a:lnTo>
                    <a:pt x="813304" y="551869"/>
                  </a:lnTo>
                  <a:lnTo>
                    <a:pt x="818914" y="550826"/>
                  </a:lnTo>
                  <a:lnTo>
                    <a:pt x="820890" y="549309"/>
                  </a:lnTo>
                  <a:lnTo>
                    <a:pt x="820890" y="547792"/>
                  </a:lnTo>
                  <a:lnTo>
                    <a:pt x="820431" y="545927"/>
                  </a:lnTo>
                  <a:lnTo>
                    <a:pt x="820321" y="544283"/>
                  </a:lnTo>
                  <a:lnTo>
                    <a:pt x="821490" y="543477"/>
                  </a:lnTo>
                  <a:lnTo>
                    <a:pt x="822185" y="542655"/>
                  </a:lnTo>
                  <a:lnTo>
                    <a:pt x="822296" y="540775"/>
                  </a:lnTo>
                  <a:lnTo>
                    <a:pt x="821253" y="530059"/>
                  </a:lnTo>
                  <a:lnTo>
                    <a:pt x="821490" y="523280"/>
                  </a:lnTo>
                  <a:lnTo>
                    <a:pt x="823118" y="517558"/>
                  </a:lnTo>
                  <a:lnTo>
                    <a:pt x="827196" y="513955"/>
                  </a:lnTo>
                  <a:lnTo>
                    <a:pt x="828238" y="513607"/>
                  </a:lnTo>
                  <a:lnTo>
                    <a:pt x="831874" y="513244"/>
                  </a:lnTo>
                  <a:lnTo>
                    <a:pt x="831637" y="514192"/>
                  </a:lnTo>
                  <a:lnTo>
                    <a:pt x="831179" y="516641"/>
                  </a:lnTo>
                  <a:lnTo>
                    <a:pt x="830941" y="517558"/>
                  </a:lnTo>
                  <a:lnTo>
                    <a:pt x="832332" y="515915"/>
                  </a:lnTo>
                  <a:lnTo>
                    <a:pt x="836520" y="508692"/>
                  </a:lnTo>
                  <a:lnTo>
                    <a:pt x="837342" y="506590"/>
                  </a:lnTo>
                  <a:lnTo>
                    <a:pt x="837927" y="506005"/>
                  </a:lnTo>
                  <a:lnTo>
                    <a:pt x="841182" y="505421"/>
                  </a:lnTo>
                  <a:lnTo>
                    <a:pt x="842225" y="504836"/>
                  </a:lnTo>
                  <a:lnTo>
                    <a:pt x="843616" y="502149"/>
                  </a:lnTo>
                  <a:lnTo>
                    <a:pt x="843996" y="500758"/>
                  </a:lnTo>
                  <a:lnTo>
                    <a:pt x="844233" y="498656"/>
                  </a:lnTo>
                  <a:lnTo>
                    <a:pt x="844122" y="492477"/>
                  </a:lnTo>
                  <a:lnTo>
                    <a:pt x="839903" y="459699"/>
                  </a:lnTo>
                  <a:lnTo>
                    <a:pt x="839903" y="456554"/>
                  </a:lnTo>
                  <a:lnTo>
                    <a:pt x="841293" y="450706"/>
                  </a:lnTo>
                  <a:lnTo>
                    <a:pt x="841182" y="447324"/>
                  </a:lnTo>
                  <a:lnTo>
                    <a:pt x="840360" y="444179"/>
                  </a:lnTo>
                  <a:lnTo>
                    <a:pt x="838385" y="438221"/>
                  </a:lnTo>
                  <a:lnTo>
                    <a:pt x="836867" y="431125"/>
                  </a:lnTo>
                  <a:lnTo>
                    <a:pt x="835698" y="428201"/>
                  </a:lnTo>
                  <a:lnTo>
                    <a:pt x="834418" y="425641"/>
                  </a:lnTo>
                  <a:lnTo>
                    <a:pt x="832791" y="423302"/>
                  </a:lnTo>
                  <a:lnTo>
                    <a:pt x="832332" y="422480"/>
                  </a:lnTo>
                  <a:lnTo>
                    <a:pt x="831984" y="420962"/>
                  </a:lnTo>
                  <a:lnTo>
                    <a:pt x="831526" y="420267"/>
                  </a:lnTo>
                  <a:lnTo>
                    <a:pt x="830577" y="419809"/>
                  </a:lnTo>
                  <a:lnTo>
                    <a:pt x="828602" y="419113"/>
                  </a:lnTo>
                  <a:lnTo>
                    <a:pt x="826153" y="417138"/>
                  </a:lnTo>
                  <a:lnTo>
                    <a:pt x="822660" y="415621"/>
                  </a:lnTo>
                  <a:lnTo>
                    <a:pt x="821032" y="414451"/>
                  </a:lnTo>
                  <a:lnTo>
                    <a:pt x="819641" y="413187"/>
                  </a:lnTo>
                  <a:lnTo>
                    <a:pt x="818709" y="412239"/>
                  </a:lnTo>
                  <a:lnTo>
                    <a:pt x="818250" y="410848"/>
                  </a:lnTo>
                  <a:lnTo>
                    <a:pt x="817792" y="408177"/>
                  </a:lnTo>
                  <a:lnTo>
                    <a:pt x="817192" y="407244"/>
                  </a:lnTo>
                  <a:lnTo>
                    <a:pt x="816259" y="406660"/>
                  </a:lnTo>
                  <a:lnTo>
                    <a:pt x="815326" y="406312"/>
                  </a:lnTo>
                  <a:lnTo>
                    <a:pt x="814868" y="405964"/>
                  </a:lnTo>
                  <a:lnTo>
                    <a:pt x="814758" y="404574"/>
                  </a:lnTo>
                  <a:lnTo>
                    <a:pt x="815232" y="403878"/>
                  </a:lnTo>
                  <a:lnTo>
                    <a:pt x="815816" y="403293"/>
                  </a:lnTo>
                  <a:lnTo>
                    <a:pt x="815927" y="402124"/>
                  </a:lnTo>
                  <a:lnTo>
                    <a:pt x="815690" y="398268"/>
                  </a:lnTo>
                  <a:lnTo>
                    <a:pt x="816275" y="395360"/>
                  </a:lnTo>
                  <a:lnTo>
                    <a:pt x="818282" y="393384"/>
                  </a:lnTo>
                  <a:lnTo>
                    <a:pt x="822123" y="392341"/>
                  </a:lnTo>
                  <a:lnTo>
                    <a:pt x="823292" y="392799"/>
                  </a:lnTo>
                  <a:lnTo>
                    <a:pt x="826200" y="395470"/>
                  </a:lnTo>
                  <a:lnTo>
                    <a:pt x="827954" y="396513"/>
                  </a:lnTo>
                  <a:lnTo>
                    <a:pt x="829819" y="396987"/>
                  </a:lnTo>
                  <a:lnTo>
                    <a:pt x="831826" y="396987"/>
                  </a:lnTo>
                  <a:lnTo>
                    <a:pt x="835904" y="396513"/>
                  </a:lnTo>
                  <a:lnTo>
                    <a:pt x="834386" y="393953"/>
                  </a:lnTo>
                  <a:lnTo>
                    <a:pt x="829819" y="392562"/>
                  </a:lnTo>
                  <a:lnTo>
                    <a:pt x="828428" y="389180"/>
                  </a:lnTo>
                  <a:lnTo>
                    <a:pt x="828776" y="389180"/>
                  </a:lnTo>
                  <a:lnTo>
                    <a:pt x="829472" y="389069"/>
                  </a:lnTo>
                  <a:lnTo>
                    <a:pt x="830293" y="388611"/>
                  </a:lnTo>
                  <a:lnTo>
                    <a:pt x="830530" y="387789"/>
                  </a:lnTo>
                  <a:lnTo>
                    <a:pt x="830293" y="386746"/>
                  </a:lnTo>
                  <a:lnTo>
                    <a:pt x="829945" y="386146"/>
                  </a:lnTo>
                  <a:lnTo>
                    <a:pt x="829598" y="385688"/>
                  </a:lnTo>
                  <a:lnTo>
                    <a:pt x="829360" y="385340"/>
                  </a:lnTo>
                  <a:lnTo>
                    <a:pt x="829013" y="383949"/>
                  </a:lnTo>
                  <a:lnTo>
                    <a:pt x="827623" y="380109"/>
                  </a:lnTo>
                  <a:lnTo>
                    <a:pt x="826801" y="378939"/>
                  </a:lnTo>
                  <a:lnTo>
                    <a:pt x="825631" y="378591"/>
                  </a:lnTo>
                  <a:lnTo>
                    <a:pt x="824003" y="378481"/>
                  </a:lnTo>
                  <a:lnTo>
                    <a:pt x="822612" y="378133"/>
                  </a:lnTo>
                  <a:lnTo>
                    <a:pt x="821790" y="377090"/>
                  </a:lnTo>
                  <a:lnTo>
                    <a:pt x="817950" y="372870"/>
                  </a:lnTo>
                  <a:lnTo>
                    <a:pt x="815248" y="369030"/>
                  </a:lnTo>
                  <a:lnTo>
                    <a:pt x="814773" y="367639"/>
                  </a:lnTo>
                  <a:lnTo>
                    <a:pt x="814663" y="365885"/>
                  </a:lnTo>
                  <a:lnTo>
                    <a:pt x="815248" y="364715"/>
                  </a:lnTo>
                  <a:lnTo>
                    <a:pt x="817112" y="362376"/>
                  </a:lnTo>
                  <a:lnTo>
                    <a:pt x="811992" y="358188"/>
                  </a:lnTo>
                  <a:lnTo>
                    <a:pt x="806634" y="354806"/>
                  </a:lnTo>
                  <a:lnTo>
                    <a:pt x="801024" y="352593"/>
                  </a:lnTo>
                  <a:lnTo>
                    <a:pt x="795793" y="352135"/>
                  </a:lnTo>
                  <a:lnTo>
                    <a:pt x="791952" y="352957"/>
                  </a:lnTo>
                  <a:lnTo>
                    <a:pt x="790293" y="352957"/>
                  </a:lnTo>
                  <a:lnTo>
                    <a:pt x="785520" y="351677"/>
                  </a:lnTo>
                  <a:lnTo>
                    <a:pt x="783781" y="351677"/>
                  </a:lnTo>
                  <a:lnTo>
                    <a:pt x="781806" y="351218"/>
                  </a:lnTo>
                  <a:lnTo>
                    <a:pt x="778281" y="347710"/>
                  </a:lnTo>
                  <a:lnTo>
                    <a:pt x="775958" y="346540"/>
                  </a:lnTo>
                  <a:lnTo>
                    <a:pt x="774678" y="346540"/>
                  </a:lnTo>
                  <a:lnTo>
                    <a:pt x="770490" y="347362"/>
                  </a:lnTo>
                  <a:lnTo>
                    <a:pt x="768973" y="347251"/>
                  </a:lnTo>
                  <a:lnTo>
                    <a:pt x="765590" y="346319"/>
                  </a:lnTo>
                  <a:lnTo>
                    <a:pt x="761371" y="345845"/>
                  </a:lnTo>
                  <a:lnTo>
                    <a:pt x="758921" y="344217"/>
                  </a:lnTo>
                  <a:lnTo>
                    <a:pt x="754385" y="340376"/>
                  </a:lnTo>
                  <a:lnTo>
                    <a:pt x="748885" y="338512"/>
                  </a:lnTo>
                  <a:lnTo>
                    <a:pt x="731516" y="340487"/>
                  </a:lnTo>
                  <a:lnTo>
                    <a:pt x="729067" y="339792"/>
                  </a:lnTo>
                  <a:lnTo>
                    <a:pt x="726965" y="337816"/>
                  </a:lnTo>
                  <a:lnTo>
                    <a:pt x="725543" y="335130"/>
                  </a:lnTo>
                  <a:lnTo>
                    <a:pt x="724721" y="332553"/>
                  </a:lnTo>
                  <a:lnTo>
                    <a:pt x="723788" y="330341"/>
                  </a:lnTo>
                  <a:lnTo>
                    <a:pt x="722050" y="328128"/>
                  </a:lnTo>
                  <a:lnTo>
                    <a:pt x="718099" y="324509"/>
                  </a:lnTo>
                  <a:lnTo>
                    <a:pt x="714021" y="321949"/>
                  </a:lnTo>
                  <a:lnTo>
                    <a:pt x="708521" y="319847"/>
                  </a:lnTo>
                  <a:lnTo>
                    <a:pt x="702705" y="318677"/>
                  </a:lnTo>
                  <a:lnTo>
                    <a:pt x="697553" y="319025"/>
                  </a:lnTo>
                  <a:lnTo>
                    <a:pt x="686933" y="321475"/>
                  </a:lnTo>
                  <a:lnTo>
                    <a:pt x="682160" y="320416"/>
                  </a:lnTo>
                  <a:lnTo>
                    <a:pt x="672472" y="314363"/>
                  </a:lnTo>
                  <a:lnTo>
                    <a:pt x="656620" y="309116"/>
                  </a:lnTo>
                  <a:lnTo>
                    <a:pt x="652669" y="306429"/>
                  </a:lnTo>
                  <a:lnTo>
                    <a:pt x="650693" y="305971"/>
                  </a:lnTo>
                  <a:lnTo>
                    <a:pt x="648591" y="307014"/>
                  </a:lnTo>
                  <a:lnTo>
                    <a:pt x="647517" y="308531"/>
                  </a:lnTo>
                  <a:lnTo>
                    <a:pt x="646932" y="310285"/>
                  </a:lnTo>
                  <a:lnTo>
                    <a:pt x="645889" y="311929"/>
                  </a:lnTo>
                  <a:lnTo>
                    <a:pt x="643787" y="312972"/>
                  </a:lnTo>
                  <a:lnTo>
                    <a:pt x="628631" y="314363"/>
                  </a:lnTo>
                  <a:lnTo>
                    <a:pt x="624205" y="313541"/>
                  </a:lnTo>
                  <a:lnTo>
                    <a:pt x="624316" y="314584"/>
                  </a:lnTo>
                  <a:lnTo>
                    <a:pt x="626070" y="315627"/>
                  </a:lnTo>
                  <a:lnTo>
                    <a:pt x="630496" y="319120"/>
                  </a:lnTo>
                  <a:lnTo>
                    <a:pt x="630954" y="319815"/>
                  </a:lnTo>
                  <a:lnTo>
                    <a:pt x="629674" y="320985"/>
                  </a:lnTo>
                  <a:lnTo>
                    <a:pt x="626070" y="328002"/>
                  </a:lnTo>
                  <a:lnTo>
                    <a:pt x="620002" y="333707"/>
                  </a:lnTo>
                  <a:lnTo>
                    <a:pt x="617204" y="337089"/>
                  </a:lnTo>
                  <a:lnTo>
                    <a:pt x="615450" y="341988"/>
                  </a:lnTo>
                  <a:lnTo>
                    <a:pt x="615450" y="347710"/>
                  </a:lnTo>
                  <a:lnTo>
                    <a:pt x="616841" y="353083"/>
                  </a:lnTo>
                  <a:lnTo>
                    <a:pt x="619290" y="357745"/>
                  </a:lnTo>
                  <a:lnTo>
                    <a:pt x="621993" y="361017"/>
                  </a:lnTo>
                  <a:lnTo>
                    <a:pt x="626070" y="364178"/>
                  </a:lnTo>
                  <a:lnTo>
                    <a:pt x="628046" y="365110"/>
                  </a:lnTo>
                  <a:lnTo>
                    <a:pt x="638666" y="365221"/>
                  </a:lnTo>
                  <a:lnTo>
                    <a:pt x="640879" y="365916"/>
                  </a:lnTo>
                  <a:lnTo>
                    <a:pt x="638666" y="370231"/>
                  </a:lnTo>
                  <a:lnTo>
                    <a:pt x="633293" y="373028"/>
                  </a:lnTo>
                  <a:lnTo>
                    <a:pt x="627003" y="374435"/>
                  </a:lnTo>
                  <a:lnTo>
                    <a:pt x="616857" y="375130"/>
                  </a:lnTo>
                  <a:lnTo>
                    <a:pt x="611973" y="376758"/>
                  </a:lnTo>
                  <a:lnTo>
                    <a:pt x="595047" y="388422"/>
                  </a:lnTo>
                  <a:lnTo>
                    <a:pt x="591664" y="392278"/>
                  </a:lnTo>
                  <a:lnTo>
                    <a:pt x="589563" y="396940"/>
                  </a:lnTo>
                  <a:lnTo>
                    <a:pt x="589452" y="402772"/>
                  </a:lnTo>
                  <a:lnTo>
                    <a:pt x="594336" y="421437"/>
                  </a:lnTo>
                  <a:lnTo>
                    <a:pt x="594572" y="435439"/>
                  </a:lnTo>
                  <a:lnTo>
                    <a:pt x="592597" y="447925"/>
                  </a:lnTo>
                  <a:lnTo>
                    <a:pt x="588867" y="459478"/>
                  </a:lnTo>
                  <a:lnTo>
                    <a:pt x="583051" y="473116"/>
                  </a:lnTo>
                  <a:lnTo>
                    <a:pt x="582213" y="474286"/>
                  </a:lnTo>
                  <a:lnTo>
                    <a:pt x="580823" y="474887"/>
                  </a:lnTo>
                  <a:lnTo>
                    <a:pt x="579543" y="474413"/>
                  </a:lnTo>
                  <a:lnTo>
                    <a:pt x="578958" y="473370"/>
                  </a:lnTo>
                  <a:lnTo>
                    <a:pt x="579068" y="471852"/>
                  </a:lnTo>
                  <a:lnTo>
                    <a:pt x="580349" y="468944"/>
                  </a:lnTo>
                  <a:lnTo>
                    <a:pt x="580459" y="467301"/>
                  </a:lnTo>
                  <a:lnTo>
                    <a:pt x="580112" y="463919"/>
                  </a:lnTo>
                  <a:lnTo>
                    <a:pt x="580459" y="462875"/>
                  </a:lnTo>
                  <a:lnTo>
                    <a:pt x="582814" y="459841"/>
                  </a:lnTo>
                  <a:lnTo>
                    <a:pt x="583857" y="456807"/>
                  </a:lnTo>
                  <a:lnTo>
                    <a:pt x="584316" y="453535"/>
                  </a:lnTo>
                  <a:lnTo>
                    <a:pt x="584426" y="450027"/>
                  </a:lnTo>
                  <a:lnTo>
                    <a:pt x="584189" y="446534"/>
                  </a:lnTo>
                  <a:lnTo>
                    <a:pt x="584189" y="444780"/>
                  </a:lnTo>
                  <a:lnTo>
                    <a:pt x="585122" y="442804"/>
                  </a:lnTo>
                  <a:lnTo>
                    <a:pt x="585122" y="441160"/>
                  </a:lnTo>
                  <a:lnTo>
                    <a:pt x="584426" y="439311"/>
                  </a:lnTo>
                  <a:lnTo>
                    <a:pt x="583035" y="438363"/>
                  </a:lnTo>
                  <a:lnTo>
                    <a:pt x="581376" y="438253"/>
                  </a:lnTo>
                  <a:lnTo>
                    <a:pt x="580096" y="439201"/>
                  </a:lnTo>
                  <a:lnTo>
                    <a:pt x="579638" y="440702"/>
                  </a:lnTo>
                  <a:lnTo>
                    <a:pt x="579400" y="443041"/>
                  </a:lnTo>
                  <a:lnTo>
                    <a:pt x="579511" y="447119"/>
                  </a:lnTo>
                  <a:lnTo>
                    <a:pt x="579274" y="449000"/>
                  </a:lnTo>
                  <a:lnTo>
                    <a:pt x="578452" y="450501"/>
                  </a:lnTo>
                  <a:lnTo>
                    <a:pt x="576350" y="453424"/>
                  </a:lnTo>
                  <a:lnTo>
                    <a:pt x="577283" y="453424"/>
                  </a:lnTo>
                  <a:lnTo>
                    <a:pt x="579606" y="454120"/>
                  </a:lnTo>
                  <a:lnTo>
                    <a:pt x="578784" y="455637"/>
                  </a:lnTo>
                  <a:lnTo>
                    <a:pt x="576572" y="457850"/>
                  </a:lnTo>
                  <a:lnTo>
                    <a:pt x="576224" y="459130"/>
                  </a:lnTo>
                  <a:lnTo>
                    <a:pt x="576224" y="463666"/>
                  </a:lnTo>
                  <a:lnTo>
                    <a:pt x="575987" y="466005"/>
                  </a:lnTo>
                  <a:lnTo>
                    <a:pt x="574706" y="468344"/>
                  </a:lnTo>
                  <a:lnTo>
                    <a:pt x="574596" y="470793"/>
                  </a:lnTo>
                  <a:lnTo>
                    <a:pt x="574138" y="472311"/>
                  </a:lnTo>
                  <a:lnTo>
                    <a:pt x="571925" y="471267"/>
                  </a:lnTo>
                  <a:lnTo>
                    <a:pt x="570755" y="469987"/>
                  </a:lnTo>
                  <a:lnTo>
                    <a:pt x="568164" y="465894"/>
                  </a:lnTo>
                  <a:lnTo>
                    <a:pt x="567121" y="462860"/>
                  </a:lnTo>
                  <a:lnTo>
                    <a:pt x="568164" y="458087"/>
                  </a:lnTo>
                  <a:lnTo>
                    <a:pt x="571214" y="447814"/>
                  </a:lnTo>
                  <a:lnTo>
                    <a:pt x="571451" y="445601"/>
                  </a:lnTo>
                  <a:lnTo>
                    <a:pt x="571103" y="443499"/>
                  </a:lnTo>
                  <a:lnTo>
                    <a:pt x="570060" y="441982"/>
                  </a:lnTo>
                  <a:lnTo>
                    <a:pt x="569112" y="441745"/>
                  </a:lnTo>
                  <a:lnTo>
                    <a:pt x="566204" y="443152"/>
                  </a:lnTo>
                  <a:lnTo>
                    <a:pt x="566788" y="440338"/>
                  </a:lnTo>
                  <a:lnTo>
                    <a:pt x="567958" y="436720"/>
                  </a:lnTo>
                  <a:lnTo>
                    <a:pt x="569617" y="433337"/>
                  </a:lnTo>
                  <a:lnTo>
                    <a:pt x="571593" y="431820"/>
                  </a:lnTo>
                  <a:lnTo>
                    <a:pt x="572288" y="430429"/>
                  </a:lnTo>
                  <a:lnTo>
                    <a:pt x="571119" y="427742"/>
                  </a:lnTo>
                  <a:lnTo>
                    <a:pt x="568416" y="422843"/>
                  </a:lnTo>
                  <a:lnTo>
                    <a:pt x="567832" y="418418"/>
                  </a:lnTo>
                  <a:lnTo>
                    <a:pt x="569349" y="416553"/>
                  </a:lnTo>
                  <a:lnTo>
                    <a:pt x="571230" y="415842"/>
                  </a:lnTo>
                  <a:lnTo>
                    <a:pt x="572051" y="414451"/>
                  </a:lnTo>
                  <a:lnTo>
                    <a:pt x="572636" y="412001"/>
                  </a:lnTo>
                  <a:lnTo>
                    <a:pt x="573679" y="409094"/>
                  </a:lnTo>
                  <a:lnTo>
                    <a:pt x="573679" y="406992"/>
                  </a:lnTo>
                  <a:lnTo>
                    <a:pt x="571008" y="406881"/>
                  </a:lnTo>
                  <a:lnTo>
                    <a:pt x="568306" y="410263"/>
                  </a:lnTo>
                  <a:lnTo>
                    <a:pt x="566678" y="410721"/>
                  </a:lnTo>
                  <a:lnTo>
                    <a:pt x="565161" y="410721"/>
                  </a:lnTo>
                  <a:lnTo>
                    <a:pt x="563881" y="411180"/>
                  </a:lnTo>
                  <a:lnTo>
                    <a:pt x="562600" y="412571"/>
                  </a:lnTo>
                  <a:lnTo>
                    <a:pt x="558175" y="424123"/>
                  </a:lnTo>
                  <a:lnTo>
                    <a:pt x="556785" y="426478"/>
                  </a:lnTo>
                  <a:lnTo>
                    <a:pt x="552344" y="431599"/>
                  </a:lnTo>
                  <a:lnTo>
                    <a:pt x="551411" y="432990"/>
                  </a:lnTo>
                  <a:lnTo>
                    <a:pt x="551174" y="435660"/>
                  </a:lnTo>
                  <a:lnTo>
                    <a:pt x="546749" y="448494"/>
                  </a:lnTo>
                  <a:lnTo>
                    <a:pt x="545579" y="450358"/>
                  </a:lnTo>
                  <a:lnTo>
                    <a:pt x="543825" y="451291"/>
                  </a:lnTo>
                  <a:lnTo>
                    <a:pt x="541818" y="450943"/>
                  </a:lnTo>
                  <a:lnTo>
                    <a:pt x="537977" y="448383"/>
                  </a:lnTo>
                  <a:lnTo>
                    <a:pt x="536239" y="448035"/>
                  </a:lnTo>
                  <a:lnTo>
                    <a:pt x="535417" y="447925"/>
                  </a:lnTo>
                  <a:lnTo>
                    <a:pt x="533900" y="447466"/>
                  </a:lnTo>
                  <a:lnTo>
                    <a:pt x="532967" y="447466"/>
                  </a:lnTo>
                  <a:lnTo>
                    <a:pt x="531798" y="447925"/>
                  </a:lnTo>
                  <a:lnTo>
                    <a:pt x="531561" y="448746"/>
                  </a:lnTo>
                  <a:lnTo>
                    <a:pt x="531671" y="449679"/>
                  </a:lnTo>
                  <a:lnTo>
                    <a:pt x="531434" y="450722"/>
                  </a:lnTo>
                  <a:lnTo>
                    <a:pt x="528147" y="457375"/>
                  </a:lnTo>
                  <a:lnTo>
                    <a:pt x="526867" y="458766"/>
                  </a:lnTo>
                  <a:lnTo>
                    <a:pt x="525935" y="458877"/>
                  </a:lnTo>
                  <a:lnTo>
                    <a:pt x="525113" y="458529"/>
                  </a:lnTo>
                  <a:lnTo>
                    <a:pt x="524291" y="458181"/>
                  </a:lnTo>
                  <a:lnTo>
                    <a:pt x="523706" y="458071"/>
                  </a:lnTo>
                  <a:lnTo>
                    <a:pt x="520103" y="458529"/>
                  </a:lnTo>
                  <a:lnTo>
                    <a:pt x="518238" y="459572"/>
                  </a:lnTo>
                  <a:lnTo>
                    <a:pt x="518001" y="461674"/>
                  </a:lnTo>
                  <a:lnTo>
                    <a:pt x="519170" y="466463"/>
                  </a:lnTo>
                  <a:lnTo>
                    <a:pt x="519281" y="480102"/>
                  </a:lnTo>
                  <a:lnTo>
                    <a:pt x="520324" y="482552"/>
                  </a:lnTo>
                  <a:lnTo>
                    <a:pt x="519629" y="484527"/>
                  </a:lnTo>
                  <a:lnTo>
                    <a:pt x="518459" y="485570"/>
                  </a:lnTo>
                  <a:lnTo>
                    <a:pt x="517037" y="486155"/>
                  </a:lnTo>
                  <a:lnTo>
                    <a:pt x="515172" y="486503"/>
                  </a:lnTo>
                  <a:lnTo>
                    <a:pt x="514002" y="486503"/>
                  </a:lnTo>
                  <a:lnTo>
                    <a:pt x="512027" y="485807"/>
                  </a:lnTo>
                  <a:lnTo>
                    <a:pt x="511205" y="485807"/>
                  </a:lnTo>
                  <a:lnTo>
                    <a:pt x="510383" y="486392"/>
                  </a:lnTo>
                  <a:lnTo>
                    <a:pt x="508755" y="488036"/>
                  </a:lnTo>
                  <a:lnTo>
                    <a:pt x="504678" y="489885"/>
                  </a:lnTo>
                  <a:lnTo>
                    <a:pt x="501738" y="492919"/>
                  </a:lnTo>
                  <a:lnTo>
                    <a:pt x="500458" y="496886"/>
                  </a:lnTo>
                  <a:lnTo>
                    <a:pt x="502323" y="501201"/>
                  </a:lnTo>
                  <a:lnTo>
                    <a:pt x="504678" y="504583"/>
                  </a:lnTo>
                  <a:lnTo>
                    <a:pt x="506069" y="508186"/>
                  </a:lnTo>
                  <a:lnTo>
                    <a:pt x="506527" y="511916"/>
                  </a:lnTo>
                  <a:lnTo>
                    <a:pt x="505705" y="522300"/>
                  </a:lnTo>
                  <a:lnTo>
                    <a:pt x="505120" y="524054"/>
                  </a:lnTo>
                  <a:lnTo>
                    <a:pt x="504772" y="525919"/>
                  </a:lnTo>
                  <a:lnTo>
                    <a:pt x="505357" y="530818"/>
                  </a:lnTo>
                  <a:lnTo>
                    <a:pt x="505120" y="532920"/>
                  </a:lnTo>
                  <a:lnTo>
                    <a:pt x="507333" y="537709"/>
                  </a:lnTo>
                  <a:lnTo>
                    <a:pt x="506638" y="544362"/>
                  </a:lnTo>
                  <a:lnTo>
                    <a:pt x="504536" y="550668"/>
                  </a:lnTo>
                  <a:lnTo>
                    <a:pt x="500442" y="560356"/>
                  </a:lnTo>
                  <a:lnTo>
                    <a:pt x="496839" y="572715"/>
                  </a:lnTo>
                  <a:lnTo>
                    <a:pt x="493931" y="578657"/>
                  </a:lnTo>
                  <a:lnTo>
                    <a:pt x="486108" y="587176"/>
                  </a:lnTo>
                  <a:lnTo>
                    <a:pt x="483200" y="592075"/>
                  </a:lnTo>
                  <a:lnTo>
                    <a:pt x="483547" y="597907"/>
                  </a:lnTo>
                  <a:lnTo>
                    <a:pt x="485065" y="600231"/>
                  </a:lnTo>
                  <a:lnTo>
                    <a:pt x="489016" y="604418"/>
                  </a:lnTo>
                  <a:lnTo>
                    <a:pt x="490770" y="607453"/>
                  </a:lnTo>
                  <a:lnTo>
                    <a:pt x="492192" y="608749"/>
                  </a:lnTo>
                  <a:lnTo>
                    <a:pt x="493125" y="610140"/>
                  </a:lnTo>
                  <a:lnTo>
                    <a:pt x="492540" y="613759"/>
                  </a:lnTo>
                  <a:lnTo>
                    <a:pt x="492888" y="615497"/>
                  </a:lnTo>
                  <a:lnTo>
                    <a:pt x="493931" y="617836"/>
                  </a:lnTo>
                  <a:lnTo>
                    <a:pt x="497534" y="630654"/>
                  </a:lnTo>
                  <a:lnTo>
                    <a:pt x="497645" y="636248"/>
                  </a:lnTo>
                  <a:lnTo>
                    <a:pt x="495322" y="641843"/>
                  </a:lnTo>
                  <a:lnTo>
                    <a:pt x="489948" y="650488"/>
                  </a:lnTo>
                  <a:lnTo>
                    <a:pt x="488431" y="655609"/>
                  </a:lnTo>
                  <a:lnTo>
                    <a:pt x="488779" y="661677"/>
                  </a:lnTo>
                  <a:lnTo>
                    <a:pt x="490059" y="664838"/>
                  </a:lnTo>
                  <a:lnTo>
                    <a:pt x="493346" y="669975"/>
                  </a:lnTo>
                  <a:lnTo>
                    <a:pt x="494863" y="674511"/>
                  </a:lnTo>
                  <a:lnTo>
                    <a:pt x="517495" y="715222"/>
                  </a:lnTo>
                  <a:lnTo>
                    <a:pt x="519945" y="717198"/>
                  </a:lnTo>
                  <a:lnTo>
                    <a:pt x="521225" y="715333"/>
                  </a:lnTo>
                  <a:lnTo>
                    <a:pt x="528906" y="711824"/>
                  </a:lnTo>
                  <a:lnTo>
                    <a:pt x="528558" y="714037"/>
                  </a:lnTo>
                  <a:lnTo>
                    <a:pt x="527041" y="716265"/>
                  </a:lnTo>
                  <a:lnTo>
                    <a:pt x="524939" y="718130"/>
                  </a:lnTo>
                  <a:lnTo>
                    <a:pt x="523074" y="719063"/>
                  </a:lnTo>
                  <a:lnTo>
                    <a:pt x="521446" y="720232"/>
                  </a:lnTo>
                  <a:lnTo>
                    <a:pt x="522141" y="722571"/>
                  </a:lnTo>
                  <a:lnTo>
                    <a:pt x="530059" y="737617"/>
                  </a:lnTo>
                  <a:lnTo>
                    <a:pt x="531830" y="743559"/>
                  </a:lnTo>
                  <a:lnTo>
                    <a:pt x="533568" y="747052"/>
                  </a:lnTo>
                  <a:lnTo>
                    <a:pt x="535670" y="750324"/>
                  </a:lnTo>
                  <a:lnTo>
                    <a:pt x="537298" y="752062"/>
                  </a:lnTo>
                  <a:lnTo>
                    <a:pt x="537409" y="752758"/>
                  </a:lnTo>
                  <a:lnTo>
                    <a:pt x="537298" y="753105"/>
                  </a:lnTo>
                  <a:lnTo>
                    <a:pt x="537187" y="753216"/>
                  </a:lnTo>
                  <a:lnTo>
                    <a:pt x="537424" y="753216"/>
                  </a:lnTo>
                  <a:lnTo>
                    <a:pt x="537077" y="753342"/>
                  </a:lnTo>
                  <a:lnTo>
                    <a:pt x="536729" y="753453"/>
                  </a:lnTo>
                  <a:lnTo>
                    <a:pt x="536618" y="753690"/>
                  </a:lnTo>
                  <a:lnTo>
                    <a:pt x="536729" y="754275"/>
                  </a:lnTo>
                  <a:lnTo>
                    <a:pt x="538704" y="758004"/>
                  </a:lnTo>
                  <a:lnTo>
                    <a:pt x="543856" y="796851"/>
                  </a:lnTo>
                  <a:lnTo>
                    <a:pt x="542087" y="833944"/>
                  </a:lnTo>
                  <a:lnTo>
                    <a:pt x="540111" y="845845"/>
                  </a:lnTo>
                  <a:lnTo>
                    <a:pt x="533710" y="868587"/>
                  </a:lnTo>
                  <a:lnTo>
                    <a:pt x="522742" y="889449"/>
                  </a:lnTo>
                  <a:lnTo>
                    <a:pt x="513165" y="920014"/>
                  </a:lnTo>
                  <a:lnTo>
                    <a:pt x="508044" y="930635"/>
                  </a:lnTo>
                  <a:lnTo>
                    <a:pt x="501391" y="939501"/>
                  </a:lnTo>
                  <a:lnTo>
                    <a:pt x="494753" y="944289"/>
                  </a:lnTo>
                  <a:lnTo>
                    <a:pt x="493820" y="946154"/>
                  </a:lnTo>
                  <a:lnTo>
                    <a:pt x="492777" y="947908"/>
                  </a:lnTo>
                  <a:lnTo>
                    <a:pt x="488099" y="951164"/>
                  </a:lnTo>
                  <a:lnTo>
                    <a:pt x="491608" y="950817"/>
                  </a:lnTo>
                  <a:lnTo>
                    <a:pt x="500806" y="949647"/>
                  </a:lnTo>
                  <a:lnTo>
                    <a:pt x="510020" y="948604"/>
                  </a:lnTo>
                  <a:lnTo>
                    <a:pt x="519123" y="947434"/>
                  </a:lnTo>
                  <a:lnTo>
                    <a:pt x="528431" y="946391"/>
                  </a:lnTo>
                  <a:lnTo>
                    <a:pt x="537535" y="945222"/>
                  </a:lnTo>
                  <a:lnTo>
                    <a:pt x="555947" y="942993"/>
                  </a:lnTo>
                  <a:lnTo>
                    <a:pt x="565176" y="941824"/>
                  </a:lnTo>
                  <a:lnTo>
                    <a:pt x="574390" y="940654"/>
                  </a:lnTo>
                  <a:lnTo>
                    <a:pt x="583604" y="939485"/>
                  </a:lnTo>
                  <a:lnTo>
                    <a:pt x="592803" y="938315"/>
                  </a:lnTo>
                  <a:lnTo>
                    <a:pt x="611246" y="935992"/>
                  </a:lnTo>
                  <a:lnTo>
                    <a:pt x="620334" y="934823"/>
                  </a:lnTo>
                  <a:lnTo>
                    <a:pt x="629563" y="933527"/>
                  </a:lnTo>
                  <a:lnTo>
                    <a:pt x="638777" y="932357"/>
                  </a:lnTo>
                  <a:lnTo>
                    <a:pt x="647991" y="931188"/>
                  </a:lnTo>
                  <a:lnTo>
                    <a:pt x="657189" y="930018"/>
                  </a:lnTo>
                  <a:lnTo>
                    <a:pt x="666292" y="928738"/>
                  </a:lnTo>
                  <a:lnTo>
                    <a:pt x="675506" y="927458"/>
                  </a:lnTo>
                  <a:lnTo>
                    <a:pt x="684704" y="926289"/>
                  </a:lnTo>
                  <a:lnTo>
                    <a:pt x="693918" y="925008"/>
                  </a:lnTo>
                  <a:lnTo>
                    <a:pt x="703132" y="923838"/>
                  </a:lnTo>
                  <a:lnTo>
                    <a:pt x="712219" y="922558"/>
                  </a:lnTo>
                  <a:lnTo>
                    <a:pt x="721433" y="921279"/>
                  </a:lnTo>
                  <a:lnTo>
                    <a:pt x="730647" y="920109"/>
                  </a:lnTo>
                  <a:lnTo>
                    <a:pt x="731927" y="928975"/>
                  </a:lnTo>
                  <a:lnTo>
                    <a:pt x="741726" y="927237"/>
                  </a:lnTo>
                  <a:lnTo>
                    <a:pt x="751509" y="925482"/>
                  </a:lnTo>
                  <a:lnTo>
                    <a:pt x="761308" y="923743"/>
                  </a:lnTo>
                  <a:lnTo>
                    <a:pt x="771106" y="921989"/>
                  </a:lnTo>
                  <a:lnTo>
                    <a:pt x="780905" y="920235"/>
                  </a:lnTo>
                  <a:lnTo>
                    <a:pt x="790688" y="918481"/>
                  </a:lnTo>
                  <a:lnTo>
                    <a:pt x="800486" y="916726"/>
                  </a:lnTo>
                  <a:lnTo>
                    <a:pt x="810285" y="914862"/>
                  </a:lnTo>
                  <a:lnTo>
                    <a:pt x="820084" y="913123"/>
                  </a:lnTo>
                  <a:lnTo>
                    <a:pt x="829867" y="911385"/>
                  </a:lnTo>
                  <a:lnTo>
                    <a:pt x="839665" y="909520"/>
                  </a:lnTo>
                  <a:lnTo>
                    <a:pt x="849464" y="907782"/>
                  </a:lnTo>
                  <a:lnTo>
                    <a:pt x="859263" y="905901"/>
                  </a:lnTo>
                  <a:lnTo>
                    <a:pt x="869046" y="904146"/>
                  </a:lnTo>
                  <a:lnTo>
                    <a:pt x="878844" y="902282"/>
                  </a:lnTo>
                  <a:lnTo>
                    <a:pt x="888532" y="900417"/>
                  </a:lnTo>
                  <a:lnTo>
                    <a:pt x="888184" y="899247"/>
                  </a:lnTo>
                  <a:lnTo>
                    <a:pt x="888421" y="897146"/>
                  </a:lnTo>
                  <a:lnTo>
                    <a:pt x="889243" y="895739"/>
                  </a:lnTo>
                  <a:lnTo>
                    <a:pt x="890634" y="895280"/>
                  </a:lnTo>
                  <a:lnTo>
                    <a:pt x="891804" y="895992"/>
                  </a:lnTo>
                  <a:lnTo>
                    <a:pt x="892736" y="895881"/>
                  </a:lnTo>
                  <a:lnTo>
                    <a:pt x="892277" y="891788"/>
                  </a:lnTo>
                  <a:lnTo>
                    <a:pt x="892167" y="888627"/>
                  </a:lnTo>
                  <a:lnTo>
                    <a:pt x="892752" y="885829"/>
                  </a:lnTo>
                  <a:lnTo>
                    <a:pt x="896497" y="877532"/>
                  </a:lnTo>
                  <a:lnTo>
                    <a:pt x="898125" y="875320"/>
                  </a:lnTo>
                  <a:lnTo>
                    <a:pt x="900448" y="875430"/>
                  </a:lnTo>
                  <a:lnTo>
                    <a:pt x="900906" y="871005"/>
                  </a:lnTo>
                  <a:lnTo>
                    <a:pt x="902298" y="867623"/>
                  </a:lnTo>
                  <a:lnTo>
                    <a:pt x="904857" y="865995"/>
                  </a:lnTo>
                  <a:lnTo>
                    <a:pt x="908240" y="866817"/>
                  </a:lnTo>
                  <a:lnTo>
                    <a:pt x="908588" y="864825"/>
                  </a:lnTo>
                  <a:lnTo>
                    <a:pt x="908477" y="862850"/>
                  </a:lnTo>
                  <a:lnTo>
                    <a:pt x="907655" y="860985"/>
                  </a:lnTo>
                  <a:lnTo>
                    <a:pt x="906264" y="859594"/>
                  </a:lnTo>
                  <a:lnTo>
                    <a:pt x="909773" y="858662"/>
                  </a:lnTo>
                  <a:lnTo>
                    <a:pt x="911401" y="857034"/>
                  </a:lnTo>
                  <a:lnTo>
                    <a:pt x="913029" y="849906"/>
                  </a:lnTo>
                  <a:lnTo>
                    <a:pt x="913724" y="850950"/>
                  </a:lnTo>
                  <a:lnTo>
                    <a:pt x="914420" y="851645"/>
                  </a:lnTo>
                  <a:lnTo>
                    <a:pt x="915937" y="852814"/>
                  </a:lnTo>
                  <a:lnTo>
                    <a:pt x="915241" y="851755"/>
                  </a:lnTo>
                  <a:lnTo>
                    <a:pt x="915004" y="850933"/>
                  </a:lnTo>
                  <a:lnTo>
                    <a:pt x="914420" y="848721"/>
                  </a:lnTo>
                  <a:lnTo>
                    <a:pt x="913961" y="847789"/>
                  </a:lnTo>
                  <a:lnTo>
                    <a:pt x="912681" y="846397"/>
                  </a:lnTo>
                  <a:lnTo>
                    <a:pt x="912333" y="845813"/>
                  </a:lnTo>
                  <a:lnTo>
                    <a:pt x="912333" y="843585"/>
                  </a:lnTo>
                  <a:lnTo>
                    <a:pt x="912791" y="842194"/>
                  </a:lnTo>
                  <a:lnTo>
                    <a:pt x="913029" y="841024"/>
                  </a:lnTo>
                  <a:lnTo>
                    <a:pt x="912333" y="839507"/>
                  </a:lnTo>
                  <a:lnTo>
                    <a:pt x="912681" y="838685"/>
                  </a:lnTo>
                  <a:lnTo>
                    <a:pt x="913376" y="836125"/>
                  </a:lnTo>
                  <a:lnTo>
                    <a:pt x="914656" y="819215"/>
                  </a:lnTo>
                  <a:lnTo>
                    <a:pt x="916284" y="813493"/>
                  </a:lnTo>
                  <a:lnTo>
                    <a:pt x="920473" y="806492"/>
                  </a:lnTo>
                  <a:lnTo>
                    <a:pt x="922353" y="803347"/>
                  </a:lnTo>
                  <a:lnTo>
                    <a:pt x="924218" y="801008"/>
                  </a:lnTo>
                  <a:lnTo>
                    <a:pt x="931204" y="796915"/>
                  </a:lnTo>
                  <a:lnTo>
                    <a:pt x="934933" y="795745"/>
                  </a:lnTo>
                  <a:lnTo>
                    <a:pt x="935882" y="795160"/>
                  </a:lnTo>
                  <a:lnTo>
                    <a:pt x="937399" y="793643"/>
                  </a:lnTo>
                  <a:lnTo>
                    <a:pt x="939137" y="791304"/>
                  </a:lnTo>
                  <a:lnTo>
                    <a:pt x="940655" y="788617"/>
                  </a:lnTo>
                  <a:lnTo>
                    <a:pt x="941112" y="786294"/>
                  </a:lnTo>
                  <a:lnTo>
                    <a:pt x="941002" y="784319"/>
                  </a:lnTo>
                  <a:lnTo>
                    <a:pt x="941697" y="781284"/>
                  </a:lnTo>
                  <a:lnTo>
                    <a:pt x="941697" y="779419"/>
                  </a:lnTo>
                  <a:lnTo>
                    <a:pt x="941239" y="777791"/>
                  </a:lnTo>
                  <a:lnTo>
                    <a:pt x="939848" y="775800"/>
                  </a:lnTo>
                  <a:lnTo>
                    <a:pt x="939263" y="774283"/>
                  </a:lnTo>
                  <a:lnTo>
                    <a:pt x="939027" y="771359"/>
                  </a:lnTo>
                  <a:lnTo>
                    <a:pt x="939375" y="767756"/>
                  </a:lnTo>
                  <a:lnTo>
                    <a:pt x="940070" y="764721"/>
                  </a:lnTo>
                  <a:lnTo>
                    <a:pt x="941239" y="763315"/>
                  </a:lnTo>
                  <a:lnTo>
                    <a:pt x="946123" y="760391"/>
                  </a:lnTo>
                  <a:lnTo>
                    <a:pt x="947514" y="759806"/>
                  </a:lnTo>
                  <a:lnTo>
                    <a:pt x="948699" y="759569"/>
                  </a:lnTo>
                  <a:lnTo>
                    <a:pt x="949394" y="758747"/>
                  </a:lnTo>
                  <a:lnTo>
                    <a:pt x="949631" y="756645"/>
                  </a:lnTo>
                  <a:lnTo>
                    <a:pt x="946581" y="755365"/>
                  </a:lnTo>
                  <a:lnTo>
                    <a:pt x="944131" y="752442"/>
                  </a:lnTo>
                  <a:lnTo>
                    <a:pt x="943546" y="749407"/>
                  </a:lnTo>
                  <a:lnTo>
                    <a:pt x="946107" y="747669"/>
                  </a:lnTo>
                  <a:lnTo>
                    <a:pt x="948809" y="746499"/>
                  </a:lnTo>
                  <a:lnTo>
                    <a:pt x="950785" y="744524"/>
                  </a:lnTo>
                  <a:lnTo>
                    <a:pt x="952650" y="742200"/>
                  </a:lnTo>
                  <a:lnTo>
                    <a:pt x="955210" y="739861"/>
                  </a:lnTo>
                  <a:lnTo>
                    <a:pt x="956728" y="740573"/>
                  </a:lnTo>
                  <a:lnTo>
                    <a:pt x="961991" y="741963"/>
                  </a:lnTo>
                  <a:lnTo>
                    <a:pt x="964313" y="741615"/>
                  </a:lnTo>
                  <a:lnTo>
                    <a:pt x="964550" y="743480"/>
                  </a:lnTo>
                  <a:lnTo>
                    <a:pt x="963966" y="745803"/>
                  </a:lnTo>
                  <a:lnTo>
                    <a:pt x="963728" y="748032"/>
                  </a:lnTo>
                  <a:lnTo>
                    <a:pt x="964550" y="748948"/>
                  </a:lnTo>
                  <a:lnTo>
                    <a:pt x="965830" y="749897"/>
                  </a:lnTo>
                  <a:lnTo>
                    <a:pt x="966526" y="751414"/>
                  </a:lnTo>
                  <a:lnTo>
                    <a:pt x="965594" y="754101"/>
                  </a:lnTo>
                  <a:lnTo>
                    <a:pt x="968391" y="756313"/>
                  </a:lnTo>
                  <a:lnTo>
                    <a:pt x="969323" y="756661"/>
                  </a:lnTo>
                  <a:lnTo>
                    <a:pt x="966289" y="758874"/>
                  </a:lnTo>
                  <a:lnTo>
                    <a:pt x="965594" y="760043"/>
                  </a:lnTo>
                  <a:lnTo>
                    <a:pt x="965704" y="760628"/>
                  </a:lnTo>
                  <a:lnTo>
                    <a:pt x="969782" y="759459"/>
                  </a:lnTo>
                  <a:lnTo>
                    <a:pt x="973274" y="757246"/>
                  </a:lnTo>
                  <a:lnTo>
                    <a:pt x="975977" y="753753"/>
                  </a:lnTo>
                  <a:lnTo>
                    <a:pt x="977952" y="748948"/>
                  </a:lnTo>
                  <a:lnTo>
                    <a:pt x="978996" y="744634"/>
                  </a:lnTo>
                  <a:lnTo>
                    <a:pt x="980513" y="733081"/>
                  </a:lnTo>
                  <a:lnTo>
                    <a:pt x="980276" y="726554"/>
                  </a:lnTo>
                  <a:lnTo>
                    <a:pt x="980513" y="723630"/>
                  </a:lnTo>
                  <a:lnTo>
                    <a:pt x="980276" y="722018"/>
                  </a:lnTo>
                  <a:lnTo>
                    <a:pt x="979691" y="720848"/>
                  </a:lnTo>
                  <a:lnTo>
                    <a:pt x="977952" y="718051"/>
                  </a:lnTo>
                  <a:lnTo>
                    <a:pt x="977842" y="715491"/>
                  </a:lnTo>
                  <a:lnTo>
                    <a:pt x="978774" y="710813"/>
                  </a:lnTo>
                  <a:lnTo>
                    <a:pt x="978774" y="707779"/>
                  </a:lnTo>
                  <a:lnTo>
                    <a:pt x="979232" y="702184"/>
                  </a:lnTo>
                  <a:lnTo>
                    <a:pt x="981287" y="696842"/>
                  </a:lnTo>
                  <a:close/>
                  <a:moveTo>
                    <a:pt x="572020" y="317650"/>
                  </a:moveTo>
                  <a:lnTo>
                    <a:pt x="572478" y="316955"/>
                  </a:lnTo>
                  <a:lnTo>
                    <a:pt x="572589" y="316259"/>
                  </a:lnTo>
                  <a:lnTo>
                    <a:pt x="572352" y="315216"/>
                  </a:lnTo>
                  <a:lnTo>
                    <a:pt x="571656" y="315216"/>
                  </a:lnTo>
                  <a:lnTo>
                    <a:pt x="570834" y="315564"/>
                  </a:lnTo>
                  <a:lnTo>
                    <a:pt x="570013" y="315453"/>
                  </a:lnTo>
                  <a:lnTo>
                    <a:pt x="568132" y="314173"/>
                  </a:lnTo>
                  <a:lnTo>
                    <a:pt x="565809" y="312893"/>
                  </a:lnTo>
                  <a:lnTo>
                    <a:pt x="565350" y="312782"/>
                  </a:lnTo>
                  <a:lnTo>
                    <a:pt x="565003" y="312782"/>
                  </a:lnTo>
                  <a:lnTo>
                    <a:pt x="564544" y="312656"/>
                  </a:lnTo>
                  <a:lnTo>
                    <a:pt x="564197" y="312087"/>
                  </a:lnTo>
                  <a:lnTo>
                    <a:pt x="564086" y="315232"/>
                  </a:lnTo>
                  <a:lnTo>
                    <a:pt x="565825" y="317334"/>
                  </a:lnTo>
                  <a:lnTo>
                    <a:pt x="568385" y="318504"/>
                  </a:lnTo>
                  <a:lnTo>
                    <a:pt x="570850" y="318614"/>
                  </a:lnTo>
                  <a:lnTo>
                    <a:pt x="571435" y="318266"/>
                  </a:lnTo>
                  <a:lnTo>
                    <a:pt x="572020" y="317650"/>
                  </a:lnTo>
                  <a:close/>
                  <a:moveTo>
                    <a:pt x="675364" y="299696"/>
                  </a:moveTo>
                  <a:lnTo>
                    <a:pt x="672314" y="299934"/>
                  </a:lnTo>
                  <a:lnTo>
                    <a:pt x="669864" y="301909"/>
                  </a:lnTo>
                  <a:lnTo>
                    <a:pt x="671602" y="303426"/>
                  </a:lnTo>
                  <a:lnTo>
                    <a:pt x="677687" y="307156"/>
                  </a:lnTo>
                  <a:lnTo>
                    <a:pt x="682002" y="310775"/>
                  </a:lnTo>
                  <a:lnTo>
                    <a:pt x="683756" y="311597"/>
                  </a:lnTo>
                  <a:lnTo>
                    <a:pt x="685858" y="311834"/>
                  </a:lnTo>
                  <a:lnTo>
                    <a:pt x="688324" y="311723"/>
                  </a:lnTo>
                  <a:lnTo>
                    <a:pt x="690647" y="311249"/>
                  </a:lnTo>
                  <a:lnTo>
                    <a:pt x="692401" y="310427"/>
                  </a:lnTo>
                  <a:lnTo>
                    <a:pt x="693570" y="308799"/>
                  </a:lnTo>
                  <a:lnTo>
                    <a:pt x="695088" y="304248"/>
                  </a:lnTo>
                  <a:lnTo>
                    <a:pt x="696020" y="302509"/>
                  </a:lnTo>
                  <a:lnTo>
                    <a:pt x="692290" y="301925"/>
                  </a:lnTo>
                  <a:lnTo>
                    <a:pt x="690663" y="300992"/>
                  </a:lnTo>
                  <a:lnTo>
                    <a:pt x="689967" y="299017"/>
                  </a:lnTo>
                  <a:lnTo>
                    <a:pt x="687992" y="297373"/>
                  </a:lnTo>
                  <a:lnTo>
                    <a:pt x="687533" y="298195"/>
                  </a:lnTo>
                  <a:lnTo>
                    <a:pt x="687644" y="300186"/>
                  </a:lnTo>
                  <a:lnTo>
                    <a:pt x="687186" y="301577"/>
                  </a:lnTo>
                  <a:lnTo>
                    <a:pt x="686000" y="301577"/>
                  </a:lnTo>
                  <a:lnTo>
                    <a:pt x="683092" y="300408"/>
                  </a:lnTo>
                  <a:lnTo>
                    <a:pt x="675364" y="299696"/>
                  </a:lnTo>
                  <a:close/>
                  <a:moveTo>
                    <a:pt x="560814" y="328397"/>
                  </a:moveTo>
                  <a:lnTo>
                    <a:pt x="560230" y="330373"/>
                  </a:lnTo>
                  <a:lnTo>
                    <a:pt x="559408" y="332127"/>
                  </a:lnTo>
                  <a:lnTo>
                    <a:pt x="558586" y="333628"/>
                  </a:lnTo>
                  <a:lnTo>
                    <a:pt x="558002" y="335272"/>
                  </a:lnTo>
                  <a:lnTo>
                    <a:pt x="557543" y="341926"/>
                  </a:lnTo>
                  <a:lnTo>
                    <a:pt x="556247" y="345181"/>
                  </a:lnTo>
                  <a:lnTo>
                    <a:pt x="556010" y="347631"/>
                  </a:lnTo>
                  <a:lnTo>
                    <a:pt x="558823" y="349954"/>
                  </a:lnTo>
                  <a:lnTo>
                    <a:pt x="562426" y="350412"/>
                  </a:lnTo>
                  <a:lnTo>
                    <a:pt x="566504" y="348784"/>
                  </a:lnTo>
                  <a:lnTo>
                    <a:pt x="569791" y="345971"/>
                  </a:lnTo>
                  <a:lnTo>
                    <a:pt x="571182" y="342478"/>
                  </a:lnTo>
                  <a:lnTo>
                    <a:pt x="570945" y="340266"/>
                  </a:lnTo>
                  <a:lnTo>
                    <a:pt x="569175" y="336299"/>
                  </a:lnTo>
                  <a:lnTo>
                    <a:pt x="568590" y="333960"/>
                  </a:lnTo>
                  <a:lnTo>
                    <a:pt x="568590" y="332222"/>
                  </a:lnTo>
                  <a:lnTo>
                    <a:pt x="568590" y="330594"/>
                  </a:lnTo>
                  <a:lnTo>
                    <a:pt x="568480" y="328966"/>
                  </a:lnTo>
                  <a:lnTo>
                    <a:pt x="567658" y="327449"/>
                  </a:lnTo>
                  <a:lnTo>
                    <a:pt x="566962" y="326279"/>
                  </a:lnTo>
                  <a:lnTo>
                    <a:pt x="566962" y="325236"/>
                  </a:lnTo>
                  <a:lnTo>
                    <a:pt x="567547" y="324067"/>
                  </a:lnTo>
                  <a:lnTo>
                    <a:pt x="568590" y="323023"/>
                  </a:lnTo>
                  <a:lnTo>
                    <a:pt x="566726" y="322565"/>
                  </a:lnTo>
                  <a:lnTo>
                    <a:pt x="562648" y="322565"/>
                  </a:lnTo>
                  <a:lnTo>
                    <a:pt x="560672" y="321980"/>
                  </a:lnTo>
                  <a:lnTo>
                    <a:pt x="561020" y="324794"/>
                  </a:lnTo>
                  <a:lnTo>
                    <a:pt x="561020" y="326769"/>
                  </a:lnTo>
                  <a:lnTo>
                    <a:pt x="560814" y="328397"/>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A668AA7-0EFE-E0F2-D556-63A6BD1EA5DF}"/>
                </a:ext>
              </a:extLst>
            </p:cNvPr>
            <p:cNvSpPr/>
            <p:nvPr/>
          </p:nvSpPr>
          <p:spPr>
            <a:xfrm>
              <a:off x="12013723" y="5319606"/>
              <a:ext cx="474238" cy="703369"/>
            </a:xfrm>
            <a:custGeom>
              <a:avLst/>
              <a:gdLst>
                <a:gd name="connsiteX0" fmla="*/ 305765 w 474238"/>
                <a:gd name="connsiteY0" fmla="*/ 490754 h 703369"/>
                <a:gd name="connsiteX1" fmla="*/ 300645 w 474238"/>
                <a:gd name="connsiteY1" fmla="*/ 491450 h 703369"/>
                <a:gd name="connsiteX2" fmla="*/ 298084 w 474238"/>
                <a:gd name="connsiteY2" fmla="*/ 491339 h 703369"/>
                <a:gd name="connsiteX3" fmla="*/ 293311 w 474238"/>
                <a:gd name="connsiteY3" fmla="*/ 489822 h 703369"/>
                <a:gd name="connsiteX4" fmla="*/ 291304 w 474238"/>
                <a:gd name="connsiteY4" fmla="*/ 490280 h 703369"/>
                <a:gd name="connsiteX5" fmla="*/ 291194 w 474238"/>
                <a:gd name="connsiteY5" fmla="*/ 493315 h 703369"/>
                <a:gd name="connsiteX6" fmla="*/ 294007 w 474238"/>
                <a:gd name="connsiteY6" fmla="*/ 493425 h 703369"/>
                <a:gd name="connsiteX7" fmla="*/ 296567 w 474238"/>
                <a:gd name="connsiteY7" fmla="*/ 494342 h 703369"/>
                <a:gd name="connsiteX8" fmla="*/ 297958 w 474238"/>
                <a:gd name="connsiteY8" fmla="*/ 496096 h 703369"/>
                <a:gd name="connsiteX9" fmla="*/ 297721 w 474238"/>
                <a:gd name="connsiteY9" fmla="*/ 498910 h 703369"/>
                <a:gd name="connsiteX10" fmla="*/ 302146 w 474238"/>
                <a:gd name="connsiteY10" fmla="*/ 499731 h 703369"/>
                <a:gd name="connsiteX11" fmla="*/ 304359 w 474238"/>
                <a:gd name="connsiteY11" fmla="*/ 499621 h 703369"/>
                <a:gd name="connsiteX12" fmla="*/ 305054 w 474238"/>
                <a:gd name="connsiteY12" fmla="*/ 498577 h 703369"/>
                <a:gd name="connsiteX13" fmla="*/ 305401 w 474238"/>
                <a:gd name="connsiteY13" fmla="*/ 496950 h 703369"/>
                <a:gd name="connsiteX14" fmla="*/ 306824 w 474238"/>
                <a:gd name="connsiteY14" fmla="*/ 495654 h 703369"/>
                <a:gd name="connsiteX15" fmla="*/ 307757 w 474238"/>
                <a:gd name="connsiteY15" fmla="*/ 493899 h 703369"/>
                <a:gd name="connsiteX16" fmla="*/ 307061 w 474238"/>
                <a:gd name="connsiteY16" fmla="*/ 490865 h 703369"/>
                <a:gd name="connsiteX17" fmla="*/ 305765 w 474238"/>
                <a:gd name="connsiteY17" fmla="*/ 490754 h 703369"/>
                <a:gd name="connsiteX18" fmla="*/ 317081 w 474238"/>
                <a:gd name="connsiteY18" fmla="*/ 471616 h 703369"/>
                <a:gd name="connsiteX19" fmla="*/ 316038 w 474238"/>
                <a:gd name="connsiteY19" fmla="*/ 471046 h 703369"/>
                <a:gd name="connsiteX20" fmla="*/ 314995 w 474238"/>
                <a:gd name="connsiteY20" fmla="*/ 469877 h 703369"/>
                <a:gd name="connsiteX21" fmla="*/ 316164 w 474238"/>
                <a:gd name="connsiteY21" fmla="*/ 468944 h 703369"/>
                <a:gd name="connsiteX22" fmla="*/ 318725 w 474238"/>
                <a:gd name="connsiteY22" fmla="*/ 467427 h 703369"/>
                <a:gd name="connsiteX23" fmla="*/ 319800 w 474238"/>
                <a:gd name="connsiteY23" fmla="*/ 466368 h 703369"/>
                <a:gd name="connsiteX24" fmla="*/ 318725 w 474238"/>
                <a:gd name="connsiteY24" fmla="*/ 464851 h 703369"/>
                <a:gd name="connsiteX25" fmla="*/ 317903 w 474238"/>
                <a:gd name="connsiteY25" fmla="*/ 462986 h 703369"/>
                <a:gd name="connsiteX26" fmla="*/ 316623 w 474238"/>
                <a:gd name="connsiteY26" fmla="*/ 461359 h 703369"/>
                <a:gd name="connsiteX27" fmla="*/ 314062 w 474238"/>
                <a:gd name="connsiteY27" fmla="*/ 460537 h 703369"/>
                <a:gd name="connsiteX28" fmla="*/ 310807 w 474238"/>
                <a:gd name="connsiteY28" fmla="*/ 459841 h 703369"/>
                <a:gd name="connsiteX29" fmla="*/ 309527 w 474238"/>
                <a:gd name="connsiteY29" fmla="*/ 460299 h 703369"/>
                <a:gd name="connsiteX30" fmla="*/ 308705 w 474238"/>
                <a:gd name="connsiteY30" fmla="*/ 462038 h 703369"/>
                <a:gd name="connsiteX31" fmla="*/ 308468 w 474238"/>
                <a:gd name="connsiteY31" fmla="*/ 463666 h 703369"/>
                <a:gd name="connsiteX32" fmla="*/ 308815 w 474238"/>
                <a:gd name="connsiteY32" fmla="*/ 465294 h 703369"/>
                <a:gd name="connsiteX33" fmla="*/ 309511 w 474238"/>
                <a:gd name="connsiteY33" fmla="*/ 466811 h 703369"/>
                <a:gd name="connsiteX34" fmla="*/ 310332 w 474238"/>
                <a:gd name="connsiteY34" fmla="*/ 468107 h 703369"/>
                <a:gd name="connsiteX35" fmla="*/ 309400 w 474238"/>
                <a:gd name="connsiteY35" fmla="*/ 468217 h 703369"/>
                <a:gd name="connsiteX36" fmla="*/ 307535 w 474238"/>
                <a:gd name="connsiteY36" fmla="*/ 469039 h 703369"/>
                <a:gd name="connsiteX37" fmla="*/ 306603 w 474238"/>
                <a:gd name="connsiteY37" fmla="*/ 469150 h 703369"/>
                <a:gd name="connsiteX38" fmla="*/ 308578 w 474238"/>
                <a:gd name="connsiteY38" fmla="*/ 471473 h 703369"/>
                <a:gd name="connsiteX39" fmla="*/ 309400 w 474238"/>
                <a:gd name="connsiteY39" fmla="*/ 472880 h 703369"/>
                <a:gd name="connsiteX40" fmla="*/ 309290 w 474238"/>
                <a:gd name="connsiteY40" fmla="*/ 474397 h 703369"/>
                <a:gd name="connsiteX41" fmla="*/ 309179 w 474238"/>
                <a:gd name="connsiteY41" fmla="*/ 475914 h 703369"/>
                <a:gd name="connsiteX42" fmla="*/ 309764 w 474238"/>
                <a:gd name="connsiteY42" fmla="*/ 476499 h 703369"/>
                <a:gd name="connsiteX43" fmla="*/ 314189 w 474238"/>
                <a:gd name="connsiteY43" fmla="*/ 477542 h 703369"/>
                <a:gd name="connsiteX44" fmla="*/ 316291 w 474238"/>
                <a:gd name="connsiteY44" fmla="*/ 476373 h 703369"/>
                <a:gd name="connsiteX45" fmla="*/ 320037 w 474238"/>
                <a:gd name="connsiteY45" fmla="*/ 472880 h 703369"/>
                <a:gd name="connsiteX46" fmla="*/ 319800 w 474238"/>
                <a:gd name="connsiteY46" fmla="*/ 471932 h 703369"/>
                <a:gd name="connsiteX47" fmla="*/ 317081 w 474238"/>
                <a:gd name="connsiteY47" fmla="*/ 471616 h 703369"/>
                <a:gd name="connsiteX48" fmla="*/ 352309 w 474238"/>
                <a:gd name="connsiteY48" fmla="*/ 426257 h 703369"/>
                <a:gd name="connsiteX49" fmla="*/ 351140 w 474238"/>
                <a:gd name="connsiteY49" fmla="*/ 423460 h 703369"/>
                <a:gd name="connsiteX50" fmla="*/ 347299 w 474238"/>
                <a:gd name="connsiteY50" fmla="*/ 422290 h 703369"/>
                <a:gd name="connsiteX51" fmla="*/ 342731 w 474238"/>
                <a:gd name="connsiteY51" fmla="*/ 423918 h 703369"/>
                <a:gd name="connsiteX52" fmla="*/ 339002 w 474238"/>
                <a:gd name="connsiteY52" fmla="*/ 427174 h 703369"/>
                <a:gd name="connsiteX53" fmla="*/ 337484 w 474238"/>
                <a:gd name="connsiteY53" fmla="*/ 430793 h 703369"/>
                <a:gd name="connsiteX54" fmla="*/ 339112 w 474238"/>
                <a:gd name="connsiteY54" fmla="*/ 431615 h 703369"/>
                <a:gd name="connsiteX55" fmla="*/ 339112 w 474238"/>
                <a:gd name="connsiteY55" fmla="*/ 433005 h 703369"/>
                <a:gd name="connsiteX56" fmla="*/ 338180 w 474238"/>
                <a:gd name="connsiteY56" fmla="*/ 434412 h 703369"/>
                <a:gd name="connsiteX57" fmla="*/ 336789 w 474238"/>
                <a:gd name="connsiteY57" fmla="*/ 435344 h 703369"/>
                <a:gd name="connsiteX58" fmla="*/ 336094 w 474238"/>
                <a:gd name="connsiteY58" fmla="*/ 436277 h 703369"/>
                <a:gd name="connsiteX59" fmla="*/ 335509 w 474238"/>
                <a:gd name="connsiteY59" fmla="*/ 438253 h 703369"/>
                <a:gd name="connsiteX60" fmla="*/ 334924 w 474238"/>
                <a:gd name="connsiteY60" fmla="*/ 443974 h 703369"/>
                <a:gd name="connsiteX61" fmla="*/ 334924 w 474238"/>
                <a:gd name="connsiteY61" fmla="*/ 446076 h 703369"/>
                <a:gd name="connsiteX62" fmla="*/ 335382 w 474238"/>
                <a:gd name="connsiteY62" fmla="*/ 447957 h 703369"/>
                <a:gd name="connsiteX63" fmla="*/ 336426 w 474238"/>
                <a:gd name="connsiteY63" fmla="*/ 448415 h 703369"/>
                <a:gd name="connsiteX64" fmla="*/ 338180 w 474238"/>
                <a:gd name="connsiteY64" fmla="*/ 448415 h 703369"/>
                <a:gd name="connsiteX65" fmla="*/ 339223 w 474238"/>
                <a:gd name="connsiteY65" fmla="*/ 449110 h 703369"/>
                <a:gd name="connsiteX66" fmla="*/ 339223 w 474238"/>
                <a:gd name="connsiteY66" fmla="*/ 450280 h 703369"/>
                <a:gd name="connsiteX67" fmla="*/ 337706 w 474238"/>
                <a:gd name="connsiteY67" fmla="*/ 451323 h 703369"/>
                <a:gd name="connsiteX68" fmla="*/ 339444 w 474238"/>
                <a:gd name="connsiteY68" fmla="*/ 453298 h 703369"/>
                <a:gd name="connsiteX69" fmla="*/ 343758 w 474238"/>
                <a:gd name="connsiteY69" fmla="*/ 454009 h 703369"/>
                <a:gd name="connsiteX70" fmla="*/ 345640 w 474238"/>
                <a:gd name="connsiteY70" fmla="*/ 455621 h 703369"/>
                <a:gd name="connsiteX71" fmla="*/ 346097 w 474238"/>
                <a:gd name="connsiteY71" fmla="*/ 455163 h 703369"/>
                <a:gd name="connsiteX72" fmla="*/ 347267 w 474238"/>
                <a:gd name="connsiteY72" fmla="*/ 454247 h 703369"/>
                <a:gd name="connsiteX73" fmla="*/ 347615 w 474238"/>
                <a:gd name="connsiteY73" fmla="*/ 453899 h 703369"/>
                <a:gd name="connsiteX74" fmla="*/ 349006 w 474238"/>
                <a:gd name="connsiteY74" fmla="*/ 456111 h 703369"/>
                <a:gd name="connsiteX75" fmla="*/ 350633 w 474238"/>
                <a:gd name="connsiteY75" fmla="*/ 455163 h 703369"/>
                <a:gd name="connsiteX76" fmla="*/ 352024 w 474238"/>
                <a:gd name="connsiteY76" fmla="*/ 452840 h 703369"/>
                <a:gd name="connsiteX77" fmla="*/ 352957 w 474238"/>
                <a:gd name="connsiteY77" fmla="*/ 450738 h 703369"/>
                <a:gd name="connsiteX78" fmla="*/ 352499 w 474238"/>
                <a:gd name="connsiteY78" fmla="*/ 449110 h 703369"/>
                <a:gd name="connsiteX79" fmla="*/ 350523 w 474238"/>
                <a:gd name="connsiteY79" fmla="*/ 448067 h 703369"/>
                <a:gd name="connsiteX80" fmla="*/ 348784 w 474238"/>
                <a:gd name="connsiteY80" fmla="*/ 446439 h 703369"/>
                <a:gd name="connsiteX81" fmla="*/ 348436 w 474238"/>
                <a:gd name="connsiteY81" fmla="*/ 442694 h 703369"/>
                <a:gd name="connsiteX82" fmla="*/ 349258 w 474238"/>
                <a:gd name="connsiteY82" fmla="*/ 442456 h 703369"/>
                <a:gd name="connsiteX83" fmla="*/ 352514 w 474238"/>
                <a:gd name="connsiteY83" fmla="*/ 444116 h 703369"/>
                <a:gd name="connsiteX84" fmla="*/ 357177 w 474238"/>
                <a:gd name="connsiteY84" fmla="*/ 442346 h 703369"/>
                <a:gd name="connsiteX85" fmla="*/ 361270 w 474238"/>
                <a:gd name="connsiteY85" fmla="*/ 438964 h 703369"/>
                <a:gd name="connsiteX86" fmla="*/ 362898 w 474238"/>
                <a:gd name="connsiteY86" fmla="*/ 435360 h 703369"/>
                <a:gd name="connsiteX87" fmla="*/ 360685 w 474238"/>
                <a:gd name="connsiteY87" fmla="*/ 431409 h 703369"/>
                <a:gd name="connsiteX88" fmla="*/ 352309 w 474238"/>
                <a:gd name="connsiteY88" fmla="*/ 426257 h 703369"/>
                <a:gd name="connsiteX89" fmla="*/ 473733 w 474238"/>
                <a:gd name="connsiteY89" fmla="*/ 323735 h 703369"/>
                <a:gd name="connsiteX90" fmla="*/ 471284 w 474238"/>
                <a:gd name="connsiteY90" fmla="*/ 320574 h 703369"/>
                <a:gd name="connsiteX91" fmla="*/ 471046 w 474238"/>
                <a:gd name="connsiteY91" fmla="*/ 319989 h 703369"/>
                <a:gd name="connsiteX92" fmla="*/ 470936 w 474238"/>
                <a:gd name="connsiteY92" fmla="*/ 319294 h 703369"/>
                <a:gd name="connsiteX93" fmla="*/ 470825 w 474238"/>
                <a:gd name="connsiteY93" fmla="*/ 318709 h 703369"/>
                <a:gd name="connsiteX94" fmla="*/ 470367 w 474238"/>
                <a:gd name="connsiteY94" fmla="*/ 318709 h 703369"/>
                <a:gd name="connsiteX95" fmla="*/ 468850 w 474238"/>
                <a:gd name="connsiteY95" fmla="*/ 319294 h 703369"/>
                <a:gd name="connsiteX96" fmla="*/ 468502 w 474238"/>
                <a:gd name="connsiteY96" fmla="*/ 319294 h 703369"/>
                <a:gd name="connsiteX97" fmla="*/ 465009 w 474238"/>
                <a:gd name="connsiteY97" fmla="*/ 316022 h 703369"/>
                <a:gd name="connsiteX98" fmla="*/ 463382 w 474238"/>
                <a:gd name="connsiteY98" fmla="*/ 314979 h 703369"/>
                <a:gd name="connsiteX99" fmla="*/ 461500 w 474238"/>
                <a:gd name="connsiteY99" fmla="*/ 314979 h 703369"/>
                <a:gd name="connsiteX100" fmla="*/ 465373 w 474238"/>
                <a:gd name="connsiteY100" fmla="*/ 320701 h 703369"/>
                <a:gd name="connsiteX101" fmla="*/ 466068 w 474238"/>
                <a:gd name="connsiteY101" fmla="*/ 323735 h 703369"/>
                <a:gd name="connsiteX102" fmla="*/ 464092 w 474238"/>
                <a:gd name="connsiteY102" fmla="*/ 326169 h 703369"/>
                <a:gd name="connsiteX103" fmla="*/ 463049 w 474238"/>
                <a:gd name="connsiteY103" fmla="*/ 322913 h 703369"/>
                <a:gd name="connsiteX104" fmla="*/ 460931 w 474238"/>
                <a:gd name="connsiteY104" fmla="*/ 319420 h 703369"/>
                <a:gd name="connsiteX105" fmla="*/ 458719 w 474238"/>
                <a:gd name="connsiteY105" fmla="*/ 317318 h 703369"/>
                <a:gd name="connsiteX106" fmla="*/ 456854 w 474238"/>
                <a:gd name="connsiteY106" fmla="*/ 318709 h 703369"/>
                <a:gd name="connsiteX107" fmla="*/ 457676 w 474238"/>
                <a:gd name="connsiteY107" fmla="*/ 319294 h 703369"/>
                <a:gd name="connsiteX108" fmla="*/ 458719 w 474238"/>
                <a:gd name="connsiteY108" fmla="*/ 320574 h 703369"/>
                <a:gd name="connsiteX109" fmla="*/ 459177 w 474238"/>
                <a:gd name="connsiteY109" fmla="*/ 321159 h 703369"/>
                <a:gd name="connsiteX110" fmla="*/ 457897 w 474238"/>
                <a:gd name="connsiteY110" fmla="*/ 322439 h 703369"/>
                <a:gd name="connsiteX111" fmla="*/ 459177 w 474238"/>
                <a:gd name="connsiteY111" fmla="*/ 323261 h 703369"/>
                <a:gd name="connsiteX112" fmla="*/ 457660 w 474238"/>
                <a:gd name="connsiteY112" fmla="*/ 324209 h 703369"/>
                <a:gd name="connsiteX113" fmla="*/ 455100 w 474238"/>
                <a:gd name="connsiteY113" fmla="*/ 322107 h 703369"/>
                <a:gd name="connsiteX114" fmla="*/ 453930 w 474238"/>
                <a:gd name="connsiteY114" fmla="*/ 322692 h 703369"/>
                <a:gd name="connsiteX115" fmla="*/ 454041 w 474238"/>
                <a:gd name="connsiteY115" fmla="*/ 323861 h 703369"/>
                <a:gd name="connsiteX116" fmla="*/ 455084 w 474238"/>
                <a:gd name="connsiteY116" fmla="*/ 328397 h 703369"/>
                <a:gd name="connsiteX117" fmla="*/ 455321 w 474238"/>
                <a:gd name="connsiteY117" fmla="*/ 329914 h 703369"/>
                <a:gd name="connsiteX118" fmla="*/ 451481 w 474238"/>
                <a:gd name="connsiteY118" fmla="*/ 322913 h 703369"/>
                <a:gd name="connsiteX119" fmla="*/ 449963 w 474238"/>
                <a:gd name="connsiteY119" fmla="*/ 321743 h 703369"/>
                <a:gd name="connsiteX120" fmla="*/ 447261 w 474238"/>
                <a:gd name="connsiteY120" fmla="*/ 320353 h 703369"/>
                <a:gd name="connsiteX121" fmla="*/ 445285 w 474238"/>
                <a:gd name="connsiteY121" fmla="*/ 318725 h 703369"/>
                <a:gd name="connsiteX122" fmla="*/ 445396 w 474238"/>
                <a:gd name="connsiteY122" fmla="*/ 316496 h 703369"/>
                <a:gd name="connsiteX123" fmla="*/ 446787 w 474238"/>
                <a:gd name="connsiteY123" fmla="*/ 316386 h 703369"/>
                <a:gd name="connsiteX124" fmla="*/ 451465 w 474238"/>
                <a:gd name="connsiteY124" fmla="*/ 318377 h 703369"/>
                <a:gd name="connsiteX125" fmla="*/ 453093 w 474238"/>
                <a:gd name="connsiteY125" fmla="*/ 318614 h 703369"/>
                <a:gd name="connsiteX126" fmla="*/ 454720 w 474238"/>
                <a:gd name="connsiteY126" fmla="*/ 317571 h 703369"/>
                <a:gd name="connsiteX127" fmla="*/ 455305 w 474238"/>
                <a:gd name="connsiteY127" fmla="*/ 315817 h 703369"/>
                <a:gd name="connsiteX128" fmla="*/ 454720 w 474238"/>
                <a:gd name="connsiteY128" fmla="*/ 314205 h 703369"/>
                <a:gd name="connsiteX129" fmla="*/ 452619 w 474238"/>
                <a:gd name="connsiteY129" fmla="*/ 313256 h 703369"/>
                <a:gd name="connsiteX130" fmla="*/ 452856 w 474238"/>
                <a:gd name="connsiteY130" fmla="*/ 309527 h 703369"/>
                <a:gd name="connsiteX131" fmla="*/ 454136 w 474238"/>
                <a:gd name="connsiteY131" fmla="*/ 309527 h 703369"/>
                <a:gd name="connsiteX132" fmla="*/ 456000 w 474238"/>
                <a:gd name="connsiteY132" fmla="*/ 311044 h 703369"/>
                <a:gd name="connsiteX133" fmla="*/ 457517 w 474238"/>
                <a:gd name="connsiteY133" fmla="*/ 311739 h 703369"/>
                <a:gd name="connsiteX134" fmla="*/ 459620 w 474238"/>
                <a:gd name="connsiteY134" fmla="*/ 310222 h 703369"/>
                <a:gd name="connsiteX135" fmla="*/ 459731 w 474238"/>
                <a:gd name="connsiteY135" fmla="*/ 307899 h 703369"/>
                <a:gd name="connsiteX136" fmla="*/ 459383 w 474238"/>
                <a:gd name="connsiteY136" fmla="*/ 305449 h 703369"/>
                <a:gd name="connsiteX137" fmla="*/ 460205 w 474238"/>
                <a:gd name="connsiteY137" fmla="*/ 303347 h 703369"/>
                <a:gd name="connsiteX138" fmla="*/ 458450 w 474238"/>
                <a:gd name="connsiteY138" fmla="*/ 302304 h 703369"/>
                <a:gd name="connsiteX139" fmla="*/ 454958 w 474238"/>
                <a:gd name="connsiteY139" fmla="*/ 298464 h 703369"/>
                <a:gd name="connsiteX140" fmla="*/ 454025 w 474238"/>
                <a:gd name="connsiteY140" fmla="*/ 297642 h 703369"/>
                <a:gd name="connsiteX141" fmla="*/ 452397 w 474238"/>
                <a:gd name="connsiteY141" fmla="*/ 297405 h 703369"/>
                <a:gd name="connsiteX142" fmla="*/ 450185 w 474238"/>
                <a:gd name="connsiteY142" fmla="*/ 296125 h 703369"/>
                <a:gd name="connsiteX143" fmla="*/ 448763 w 474238"/>
                <a:gd name="connsiteY143" fmla="*/ 294023 h 703369"/>
                <a:gd name="connsiteX144" fmla="*/ 449220 w 474238"/>
                <a:gd name="connsiteY144" fmla="*/ 291352 h 703369"/>
                <a:gd name="connsiteX145" fmla="*/ 447008 w 474238"/>
                <a:gd name="connsiteY145" fmla="*/ 289250 h 703369"/>
                <a:gd name="connsiteX146" fmla="*/ 444685 w 474238"/>
                <a:gd name="connsiteY146" fmla="*/ 287385 h 703369"/>
                <a:gd name="connsiteX147" fmla="*/ 443057 w 474238"/>
                <a:gd name="connsiteY147" fmla="*/ 286563 h 703369"/>
                <a:gd name="connsiteX148" fmla="*/ 442235 w 474238"/>
                <a:gd name="connsiteY148" fmla="*/ 286216 h 703369"/>
                <a:gd name="connsiteX149" fmla="*/ 441413 w 474238"/>
                <a:gd name="connsiteY149" fmla="*/ 286216 h 703369"/>
                <a:gd name="connsiteX150" fmla="*/ 441176 w 474238"/>
                <a:gd name="connsiteY150" fmla="*/ 285978 h 703369"/>
                <a:gd name="connsiteX151" fmla="*/ 440007 w 474238"/>
                <a:gd name="connsiteY151" fmla="*/ 284240 h 703369"/>
                <a:gd name="connsiteX152" fmla="*/ 438837 w 474238"/>
                <a:gd name="connsiteY152" fmla="*/ 282960 h 703369"/>
                <a:gd name="connsiteX153" fmla="*/ 438252 w 474238"/>
                <a:gd name="connsiteY153" fmla="*/ 282027 h 703369"/>
                <a:gd name="connsiteX154" fmla="*/ 437557 w 474238"/>
                <a:gd name="connsiteY154" fmla="*/ 281332 h 703369"/>
                <a:gd name="connsiteX155" fmla="*/ 436608 w 474238"/>
                <a:gd name="connsiteY155" fmla="*/ 281222 h 703369"/>
                <a:gd name="connsiteX156" fmla="*/ 434396 w 474238"/>
                <a:gd name="connsiteY156" fmla="*/ 282043 h 703369"/>
                <a:gd name="connsiteX157" fmla="*/ 433938 w 474238"/>
                <a:gd name="connsiteY157" fmla="*/ 282043 h 703369"/>
                <a:gd name="connsiteX158" fmla="*/ 432895 w 474238"/>
                <a:gd name="connsiteY158" fmla="*/ 280526 h 703369"/>
                <a:gd name="connsiteX159" fmla="*/ 430793 w 474238"/>
                <a:gd name="connsiteY159" fmla="*/ 280289 h 703369"/>
                <a:gd name="connsiteX160" fmla="*/ 427759 w 474238"/>
                <a:gd name="connsiteY160" fmla="*/ 279594 h 703369"/>
                <a:gd name="connsiteX161" fmla="*/ 426242 w 474238"/>
                <a:gd name="connsiteY161" fmla="*/ 279704 h 703369"/>
                <a:gd name="connsiteX162" fmla="*/ 425072 w 474238"/>
                <a:gd name="connsiteY162" fmla="*/ 280400 h 703369"/>
                <a:gd name="connsiteX163" fmla="*/ 424250 w 474238"/>
                <a:gd name="connsiteY163" fmla="*/ 281790 h 703369"/>
                <a:gd name="connsiteX164" fmla="*/ 424360 w 474238"/>
                <a:gd name="connsiteY164" fmla="*/ 283070 h 703369"/>
                <a:gd name="connsiteX165" fmla="*/ 424708 w 474238"/>
                <a:gd name="connsiteY165" fmla="*/ 284240 h 703369"/>
                <a:gd name="connsiteX166" fmla="*/ 424598 w 474238"/>
                <a:gd name="connsiteY166" fmla="*/ 285773 h 703369"/>
                <a:gd name="connsiteX167" fmla="*/ 421437 w 474238"/>
                <a:gd name="connsiteY167" fmla="*/ 289266 h 703369"/>
                <a:gd name="connsiteX168" fmla="*/ 416901 w 474238"/>
                <a:gd name="connsiteY168" fmla="*/ 288697 h 703369"/>
                <a:gd name="connsiteX169" fmla="*/ 412018 w 474238"/>
                <a:gd name="connsiteY169" fmla="*/ 285884 h 703369"/>
                <a:gd name="connsiteX170" fmla="*/ 405933 w 474238"/>
                <a:gd name="connsiteY170" fmla="*/ 280873 h 703369"/>
                <a:gd name="connsiteX171" fmla="*/ 399880 w 474238"/>
                <a:gd name="connsiteY171" fmla="*/ 277966 h 703369"/>
                <a:gd name="connsiteX172" fmla="*/ 398710 w 474238"/>
                <a:gd name="connsiteY172" fmla="*/ 275753 h 703369"/>
                <a:gd name="connsiteX173" fmla="*/ 398599 w 474238"/>
                <a:gd name="connsiteY173" fmla="*/ 272719 h 703369"/>
                <a:gd name="connsiteX174" fmla="*/ 398948 w 474238"/>
                <a:gd name="connsiteY174" fmla="*/ 270032 h 703369"/>
                <a:gd name="connsiteX175" fmla="*/ 400227 w 474238"/>
                <a:gd name="connsiteY175" fmla="*/ 264548 h 703369"/>
                <a:gd name="connsiteX176" fmla="*/ 399184 w 474238"/>
                <a:gd name="connsiteY176" fmla="*/ 258953 h 703369"/>
                <a:gd name="connsiteX177" fmla="*/ 390318 w 474238"/>
                <a:gd name="connsiteY177" fmla="*/ 250782 h 703369"/>
                <a:gd name="connsiteX178" fmla="*/ 387521 w 474238"/>
                <a:gd name="connsiteY178" fmla="*/ 245772 h 703369"/>
                <a:gd name="connsiteX179" fmla="*/ 389622 w 474238"/>
                <a:gd name="connsiteY179" fmla="*/ 242611 h 703369"/>
                <a:gd name="connsiteX180" fmla="*/ 391724 w 474238"/>
                <a:gd name="connsiteY180" fmla="*/ 239814 h 703369"/>
                <a:gd name="connsiteX181" fmla="*/ 393005 w 474238"/>
                <a:gd name="connsiteY181" fmla="*/ 237586 h 703369"/>
                <a:gd name="connsiteX182" fmla="*/ 391961 w 474238"/>
                <a:gd name="connsiteY182" fmla="*/ 232339 h 703369"/>
                <a:gd name="connsiteX183" fmla="*/ 389639 w 474238"/>
                <a:gd name="connsiteY183" fmla="*/ 228388 h 703369"/>
                <a:gd name="connsiteX184" fmla="*/ 387078 w 474238"/>
                <a:gd name="connsiteY184" fmla="*/ 227218 h 703369"/>
                <a:gd name="connsiteX185" fmla="*/ 384139 w 474238"/>
                <a:gd name="connsiteY185" fmla="*/ 227803 h 703369"/>
                <a:gd name="connsiteX186" fmla="*/ 380883 w 474238"/>
                <a:gd name="connsiteY186" fmla="*/ 229194 h 703369"/>
                <a:gd name="connsiteX187" fmla="*/ 376000 w 474238"/>
                <a:gd name="connsiteY187" fmla="*/ 230585 h 703369"/>
                <a:gd name="connsiteX188" fmla="*/ 369457 w 474238"/>
                <a:gd name="connsiteY188" fmla="*/ 231043 h 703369"/>
                <a:gd name="connsiteX189" fmla="*/ 362930 w 474238"/>
                <a:gd name="connsiteY189" fmla="*/ 230221 h 703369"/>
                <a:gd name="connsiteX190" fmla="*/ 358852 w 474238"/>
                <a:gd name="connsiteY190" fmla="*/ 228830 h 703369"/>
                <a:gd name="connsiteX191" fmla="*/ 356845 w 474238"/>
                <a:gd name="connsiteY191" fmla="*/ 227787 h 703369"/>
                <a:gd name="connsiteX192" fmla="*/ 355675 w 474238"/>
                <a:gd name="connsiteY192" fmla="*/ 226396 h 703369"/>
                <a:gd name="connsiteX193" fmla="*/ 354506 w 474238"/>
                <a:gd name="connsiteY193" fmla="*/ 225101 h 703369"/>
                <a:gd name="connsiteX194" fmla="*/ 353115 w 474238"/>
                <a:gd name="connsiteY194" fmla="*/ 224516 h 703369"/>
                <a:gd name="connsiteX195" fmla="*/ 352293 w 474238"/>
                <a:gd name="connsiteY195" fmla="*/ 224974 h 703369"/>
                <a:gd name="connsiteX196" fmla="*/ 352056 w 474238"/>
                <a:gd name="connsiteY196" fmla="*/ 226143 h 703369"/>
                <a:gd name="connsiteX197" fmla="*/ 351471 w 474238"/>
                <a:gd name="connsiteY197" fmla="*/ 227313 h 703369"/>
                <a:gd name="connsiteX198" fmla="*/ 349954 w 474238"/>
                <a:gd name="connsiteY198" fmla="*/ 227424 h 703369"/>
                <a:gd name="connsiteX199" fmla="*/ 346809 w 474238"/>
                <a:gd name="connsiteY199" fmla="*/ 226602 h 703369"/>
                <a:gd name="connsiteX200" fmla="*/ 344802 w 474238"/>
                <a:gd name="connsiteY200" fmla="*/ 225780 h 703369"/>
                <a:gd name="connsiteX201" fmla="*/ 343521 w 474238"/>
                <a:gd name="connsiteY201" fmla="*/ 224026 h 703369"/>
                <a:gd name="connsiteX202" fmla="*/ 340724 w 474238"/>
                <a:gd name="connsiteY202" fmla="*/ 216439 h 703369"/>
                <a:gd name="connsiteX203" fmla="*/ 340614 w 474238"/>
                <a:gd name="connsiteY203" fmla="*/ 213990 h 703369"/>
                <a:gd name="connsiteX204" fmla="*/ 341199 w 474238"/>
                <a:gd name="connsiteY204" fmla="*/ 211066 h 703369"/>
                <a:gd name="connsiteX205" fmla="*/ 342021 w 474238"/>
                <a:gd name="connsiteY205" fmla="*/ 208253 h 703369"/>
                <a:gd name="connsiteX206" fmla="*/ 342257 w 474238"/>
                <a:gd name="connsiteY206" fmla="*/ 206277 h 703369"/>
                <a:gd name="connsiteX207" fmla="*/ 341324 w 474238"/>
                <a:gd name="connsiteY207" fmla="*/ 204413 h 703369"/>
                <a:gd name="connsiteX208" fmla="*/ 338765 w 474238"/>
                <a:gd name="connsiteY208" fmla="*/ 202437 h 703369"/>
                <a:gd name="connsiteX209" fmla="*/ 337373 w 474238"/>
                <a:gd name="connsiteY209" fmla="*/ 200225 h 703369"/>
                <a:gd name="connsiteX210" fmla="*/ 337958 w 474238"/>
                <a:gd name="connsiteY210" fmla="*/ 197775 h 703369"/>
                <a:gd name="connsiteX211" fmla="*/ 339349 w 474238"/>
                <a:gd name="connsiteY211" fmla="*/ 195088 h 703369"/>
                <a:gd name="connsiteX212" fmla="*/ 339934 w 474238"/>
                <a:gd name="connsiteY212" fmla="*/ 192528 h 703369"/>
                <a:gd name="connsiteX213" fmla="*/ 339349 w 474238"/>
                <a:gd name="connsiteY213" fmla="*/ 191248 h 703369"/>
                <a:gd name="connsiteX214" fmla="*/ 338180 w 474238"/>
                <a:gd name="connsiteY214" fmla="*/ 190426 h 703369"/>
                <a:gd name="connsiteX215" fmla="*/ 336900 w 474238"/>
                <a:gd name="connsiteY215" fmla="*/ 189730 h 703369"/>
                <a:gd name="connsiteX216" fmla="*/ 335856 w 474238"/>
                <a:gd name="connsiteY216" fmla="*/ 188798 h 703369"/>
                <a:gd name="connsiteX217" fmla="*/ 335272 w 474238"/>
                <a:gd name="connsiteY217" fmla="*/ 187407 h 703369"/>
                <a:gd name="connsiteX218" fmla="*/ 329076 w 474238"/>
                <a:gd name="connsiteY218" fmla="*/ 168047 h 703369"/>
                <a:gd name="connsiteX219" fmla="*/ 323024 w 474238"/>
                <a:gd name="connsiteY219" fmla="*/ 148687 h 703369"/>
                <a:gd name="connsiteX220" fmla="*/ 316939 w 474238"/>
                <a:gd name="connsiteY220" fmla="*/ 129326 h 703369"/>
                <a:gd name="connsiteX221" fmla="*/ 310775 w 474238"/>
                <a:gd name="connsiteY221" fmla="*/ 109966 h 703369"/>
                <a:gd name="connsiteX222" fmla="*/ 304691 w 474238"/>
                <a:gd name="connsiteY222" fmla="*/ 90590 h 703369"/>
                <a:gd name="connsiteX223" fmla="*/ 298637 w 474238"/>
                <a:gd name="connsiteY223" fmla="*/ 71246 h 703369"/>
                <a:gd name="connsiteX224" fmla="*/ 292553 w 474238"/>
                <a:gd name="connsiteY224" fmla="*/ 51980 h 703369"/>
                <a:gd name="connsiteX225" fmla="*/ 286500 w 474238"/>
                <a:gd name="connsiteY225" fmla="*/ 32636 h 703369"/>
                <a:gd name="connsiteX226" fmla="*/ 284398 w 474238"/>
                <a:gd name="connsiteY226" fmla="*/ 27041 h 703369"/>
                <a:gd name="connsiteX227" fmla="*/ 283576 w 474238"/>
                <a:gd name="connsiteY227" fmla="*/ 26219 h 703369"/>
                <a:gd name="connsiteX228" fmla="*/ 278424 w 474238"/>
                <a:gd name="connsiteY228" fmla="*/ 25303 h 703369"/>
                <a:gd name="connsiteX229" fmla="*/ 276322 w 474238"/>
                <a:gd name="connsiteY229" fmla="*/ 24481 h 703369"/>
                <a:gd name="connsiteX230" fmla="*/ 271897 w 474238"/>
                <a:gd name="connsiteY230" fmla="*/ 20877 h 703369"/>
                <a:gd name="connsiteX231" fmla="*/ 266049 w 474238"/>
                <a:gd name="connsiteY231" fmla="*/ 18554 h 703369"/>
                <a:gd name="connsiteX232" fmla="*/ 265006 w 474238"/>
                <a:gd name="connsiteY232" fmla="*/ 17622 h 703369"/>
                <a:gd name="connsiteX233" fmla="*/ 263963 w 474238"/>
                <a:gd name="connsiteY233" fmla="*/ 15741 h 703369"/>
                <a:gd name="connsiteX234" fmla="*/ 262572 w 474238"/>
                <a:gd name="connsiteY234" fmla="*/ 14350 h 703369"/>
                <a:gd name="connsiteX235" fmla="*/ 258147 w 474238"/>
                <a:gd name="connsiteY235" fmla="*/ 11664 h 703369"/>
                <a:gd name="connsiteX236" fmla="*/ 252300 w 474238"/>
                <a:gd name="connsiteY236" fmla="*/ 10036 h 703369"/>
                <a:gd name="connsiteX237" fmla="*/ 243923 w 474238"/>
                <a:gd name="connsiteY237" fmla="*/ 6069 h 703369"/>
                <a:gd name="connsiteX238" fmla="*/ 242184 w 474238"/>
                <a:gd name="connsiteY238" fmla="*/ 5611 h 703369"/>
                <a:gd name="connsiteX239" fmla="*/ 238550 w 474238"/>
                <a:gd name="connsiteY239" fmla="*/ 5263 h 703369"/>
                <a:gd name="connsiteX240" fmla="*/ 237159 w 474238"/>
                <a:gd name="connsiteY240" fmla="*/ 4915 h 703369"/>
                <a:gd name="connsiteX241" fmla="*/ 232971 w 474238"/>
                <a:gd name="connsiteY241" fmla="*/ 1991 h 703369"/>
                <a:gd name="connsiteX242" fmla="*/ 231232 w 474238"/>
                <a:gd name="connsiteY242" fmla="*/ 1170 h 703369"/>
                <a:gd name="connsiteX243" fmla="*/ 225148 w 474238"/>
                <a:gd name="connsiteY243" fmla="*/ 0 h 703369"/>
                <a:gd name="connsiteX244" fmla="*/ 219206 w 474238"/>
                <a:gd name="connsiteY244" fmla="*/ 585 h 703369"/>
                <a:gd name="connsiteX245" fmla="*/ 214401 w 474238"/>
                <a:gd name="connsiteY245" fmla="*/ 3509 h 703369"/>
                <a:gd name="connsiteX246" fmla="*/ 211951 w 474238"/>
                <a:gd name="connsiteY246" fmla="*/ 8993 h 703369"/>
                <a:gd name="connsiteX247" fmla="*/ 212188 w 474238"/>
                <a:gd name="connsiteY247" fmla="*/ 10731 h 703369"/>
                <a:gd name="connsiteX248" fmla="*/ 212773 w 474238"/>
                <a:gd name="connsiteY248" fmla="*/ 12011 h 703369"/>
                <a:gd name="connsiteX249" fmla="*/ 212773 w 474238"/>
                <a:gd name="connsiteY249" fmla="*/ 12833 h 703369"/>
                <a:gd name="connsiteX250" fmla="*/ 210212 w 474238"/>
                <a:gd name="connsiteY250" fmla="*/ 14240 h 703369"/>
                <a:gd name="connsiteX251" fmla="*/ 209170 w 474238"/>
                <a:gd name="connsiteY251" fmla="*/ 15299 h 703369"/>
                <a:gd name="connsiteX252" fmla="*/ 207889 w 474238"/>
                <a:gd name="connsiteY252" fmla="*/ 15868 h 703369"/>
                <a:gd name="connsiteX253" fmla="*/ 203922 w 474238"/>
                <a:gd name="connsiteY253" fmla="*/ 14825 h 703369"/>
                <a:gd name="connsiteX254" fmla="*/ 200983 w 474238"/>
                <a:gd name="connsiteY254" fmla="*/ 15425 h 703369"/>
                <a:gd name="connsiteX255" fmla="*/ 198312 w 474238"/>
                <a:gd name="connsiteY255" fmla="*/ 16579 h 703369"/>
                <a:gd name="connsiteX256" fmla="*/ 196210 w 474238"/>
                <a:gd name="connsiteY256" fmla="*/ 17985 h 703369"/>
                <a:gd name="connsiteX257" fmla="*/ 192132 w 474238"/>
                <a:gd name="connsiteY257" fmla="*/ 21937 h 703369"/>
                <a:gd name="connsiteX258" fmla="*/ 190157 w 474238"/>
                <a:gd name="connsiteY258" fmla="*/ 24386 h 703369"/>
                <a:gd name="connsiteX259" fmla="*/ 188876 w 474238"/>
                <a:gd name="connsiteY259" fmla="*/ 27073 h 703369"/>
                <a:gd name="connsiteX260" fmla="*/ 187344 w 474238"/>
                <a:gd name="connsiteY260" fmla="*/ 29048 h 703369"/>
                <a:gd name="connsiteX261" fmla="*/ 184783 w 474238"/>
                <a:gd name="connsiteY261" fmla="*/ 30091 h 703369"/>
                <a:gd name="connsiteX262" fmla="*/ 179426 w 474238"/>
                <a:gd name="connsiteY262" fmla="*/ 31387 h 703369"/>
                <a:gd name="connsiteX263" fmla="*/ 174984 w 474238"/>
                <a:gd name="connsiteY263" fmla="*/ 33948 h 703369"/>
                <a:gd name="connsiteX264" fmla="*/ 163226 w 474238"/>
                <a:gd name="connsiteY264" fmla="*/ 44679 h 703369"/>
                <a:gd name="connsiteX265" fmla="*/ 161457 w 474238"/>
                <a:gd name="connsiteY265" fmla="*/ 45264 h 703369"/>
                <a:gd name="connsiteX266" fmla="*/ 144546 w 474238"/>
                <a:gd name="connsiteY266" fmla="*/ 40823 h 703369"/>
                <a:gd name="connsiteX267" fmla="*/ 141875 w 474238"/>
                <a:gd name="connsiteY267" fmla="*/ 38484 h 703369"/>
                <a:gd name="connsiteX268" fmla="*/ 140358 w 474238"/>
                <a:gd name="connsiteY268" fmla="*/ 35686 h 703369"/>
                <a:gd name="connsiteX269" fmla="*/ 139899 w 474238"/>
                <a:gd name="connsiteY269" fmla="*/ 34754 h 703369"/>
                <a:gd name="connsiteX270" fmla="*/ 138509 w 474238"/>
                <a:gd name="connsiteY270" fmla="*/ 30091 h 703369"/>
                <a:gd name="connsiteX271" fmla="*/ 137229 w 474238"/>
                <a:gd name="connsiteY271" fmla="*/ 21115 h 703369"/>
                <a:gd name="connsiteX272" fmla="*/ 136043 w 474238"/>
                <a:gd name="connsiteY272" fmla="*/ 16910 h 703369"/>
                <a:gd name="connsiteX273" fmla="*/ 133831 w 474238"/>
                <a:gd name="connsiteY273" fmla="*/ 15409 h 703369"/>
                <a:gd name="connsiteX274" fmla="*/ 116351 w 474238"/>
                <a:gd name="connsiteY274" fmla="*/ 16089 h 703369"/>
                <a:gd name="connsiteX275" fmla="*/ 114723 w 474238"/>
                <a:gd name="connsiteY275" fmla="*/ 16674 h 703369"/>
                <a:gd name="connsiteX276" fmla="*/ 113554 w 474238"/>
                <a:gd name="connsiteY276" fmla="*/ 17970 h 703369"/>
                <a:gd name="connsiteX277" fmla="*/ 112274 w 474238"/>
                <a:gd name="connsiteY277" fmla="*/ 20293 h 703369"/>
                <a:gd name="connsiteX278" fmla="*/ 106189 w 474238"/>
                <a:gd name="connsiteY278" fmla="*/ 36034 h 703369"/>
                <a:gd name="connsiteX279" fmla="*/ 100247 w 474238"/>
                <a:gd name="connsiteY279" fmla="*/ 51775 h 703369"/>
                <a:gd name="connsiteX280" fmla="*/ 94162 w 474238"/>
                <a:gd name="connsiteY280" fmla="*/ 67532 h 703369"/>
                <a:gd name="connsiteX281" fmla="*/ 87998 w 474238"/>
                <a:gd name="connsiteY281" fmla="*/ 83288 h 703369"/>
                <a:gd name="connsiteX282" fmla="*/ 81914 w 474238"/>
                <a:gd name="connsiteY282" fmla="*/ 99030 h 703369"/>
                <a:gd name="connsiteX283" fmla="*/ 75861 w 474238"/>
                <a:gd name="connsiteY283" fmla="*/ 114771 h 703369"/>
                <a:gd name="connsiteX284" fmla="*/ 69665 w 474238"/>
                <a:gd name="connsiteY284" fmla="*/ 130512 h 703369"/>
                <a:gd name="connsiteX285" fmla="*/ 63502 w 474238"/>
                <a:gd name="connsiteY285" fmla="*/ 146269 h 703369"/>
                <a:gd name="connsiteX286" fmla="*/ 62332 w 474238"/>
                <a:gd name="connsiteY286" fmla="*/ 149303 h 703369"/>
                <a:gd name="connsiteX287" fmla="*/ 62332 w 474238"/>
                <a:gd name="connsiteY287" fmla="*/ 156051 h 703369"/>
                <a:gd name="connsiteX288" fmla="*/ 63375 w 474238"/>
                <a:gd name="connsiteY288" fmla="*/ 163764 h 703369"/>
                <a:gd name="connsiteX289" fmla="*/ 65477 w 474238"/>
                <a:gd name="connsiteY289" fmla="*/ 178572 h 703369"/>
                <a:gd name="connsiteX290" fmla="*/ 66868 w 474238"/>
                <a:gd name="connsiteY290" fmla="*/ 188608 h 703369"/>
                <a:gd name="connsiteX291" fmla="*/ 66520 w 474238"/>
                <a:gd name="connsiteY291" fmla="*/ 192686 h 703369"/>
                <a:gd name="connsiteX292" fmla="*/ 59883 w 474238"/>
                <a:gd name="connsiteY292" fmla="*/ 201900 h 703369"/>
                <a:gd name="connsiteX293" fmla="*/ 58491 w 474238"/>
                <a:gd name="connsiteY293" fmla="*/ 202943 h 703369"/>
                <a:gd name="connsiteX294" fmla="*/ 56484 w 474238"/>
                <a:gd name="connsiteY294" fmla="*/ 205045 h 703369"/>
                <a:gd name="connsiteX295" fmla="*/ 56484 w 474238"/>
                <a:gd name="connsiteY295" fmla="*/ 208427 h 703369"/>
                <a:gd name="connsiteX296" fmla="*/ 57069 w 474238"/>
                <a:gd name="connsiteY296" fmla="*/ 211698 h 703369"/>
                <a:gd name="connsiteX297" fmla="*/ 57180 w 474238"/>
                <a:gd name="connsiteY297" fmla="*/ 213105 h 703369"/>
                <a:gd name="connsiteX298" fmla="*/ 54967 w 474238"/>
                <a:gd name="connsiteY298" fmla="*/ 214496 h 703369"/>
                <a:gd name="connsiteX299" fmla="*/ 54145 w 474238"/>
                <a:gd name="connsiteY299" fmla="*/ 216708 h 703369"/>
                <a:gd name="connsiteX300" fmla="*/ 53687 w 474238"/>
                <a:gd name="connsiteY300" fmla="*/ 222540 h 703369"/>
                <a:gd name="connsiteX301" fmla="*/ 52296 w 474238"/>
                <a:gd name="connsiteY301" fmla="*/ 229194 h 703369"/>
                <a:gd name="connsiteX302" fmla="*/ 52754 w 474238"/>
                <a:gd name="connsiteY302" fmla="*/ 232228 h 703369"/>
                <a:gd name="connsiteX303" fmla="*/ 55425 w 474238"/>
                <a:gd name="connsiteY303" fmla="*/ 232829 h 703369"/>
                <a:gd name="connsiteX304" fmla="*/ 57749 w 474238"/>
                <a:gd name="connsiteY304" fmla="*/ 235373 h 703369"/>
                <a:gd name="connsiteX305" fmla="*/ 59171 w 474238"/>
                <a:gd name="connsiteY305" fmla="*/ 238408 h 703369"/>
                <a:gd name="connsiteX306" fmla="*/ 59408 w 474238"/>
                <a:gd name="connsiteY306" fmla="*/ 241568 h 703369"/>
                <a:gd name="connsiteX307" fmla="*/ 58365 w 474238"/>
                <a:gd name="connsiteY307" fmla="*/ 244018 h 703369"/>
                <a:gd name="connsiteX308" fmla="*/ 55078 w 474238"/>
                <a:gd name="connsiteY308" fmla="*/ 247622 h 703369"/>
                <a:gd name="connsiteX309" fmla="*/ 54145 w 474238"/>
                <a:gd name="connsiteY309" fmla="*/ 249391 h 703369"/>
                <a:gd name="connsiteX310" fmla="*/ 54603 w 474238"/>
                <a:gd name="connsiteY310" fmla="*/ 250545 h 703369"/>
                <a:gd name="connsiteX311" fmla="*/ 55536 w 474238"/>
                <a:gd name="connsiteY311" fmla="*/ 251130 h 703369"/>
                <a:gd name="connsiteX312" fmla="*/ 56121 w 474238"/>
                <a:gd name="connsiteY312" fmla="*/ 251715 h 703369"/>
                <a:gd name="connsiteX313" fmla="*/ 56817 w 474238"/>
                <a:gd name="connsiteY313" fmla="*/ 252078 h 703369"/>
                <a:gd name="connsiteX314" fmla="*/ 57274 w 474238"/>
                <a:gd name="connsiteY314" fmla="*/ 252537 h 703369"/>
                <a:gd name="connsiteX315" fmla="*/ 57622 w 474238"/>
                <a:gd name="connsiteY315" fmla="*/ 253358 h 703369"/>
                <a:gd name="connsiteX316" fmla="*/ 57512 w 474238"/>
                <a:gd name="connsiteY316" fmla="*/ 253943 h 703369"/>
                <a:gd name="connsiteX317" fmla="*/ 56817 w 474238"/>
                <a:gd name="connsiteY317" fmla="*/ 255113 h 703369"/>
                <a:gd name="connsiteX318" fmla="*/ 56706 w 474238"/>
                <a:gd name="connsiteY318" fmla="*/ 255697 h 703369"/>
                <a:gd name="connsiteX319" fmla="*/ 56942 w 474238"/>
                <a:gd name="connsiteY319" fmla="*/ 261292 h 703369"/>
                <a:gd name="connsiteX320" fmla="*/ 57638 w 474238"/>
                <a:gd name="connsiteY320" fmla="*/ 263631 h 703369"/>
                <a:gd name="connsiteX321" fmla="*/ 59519 w 474238"/>
                <a:gd name="connsiteY321" fmla="*/ 265386 h 703369"/>
                <a:gd name="connsiteX322" fmla="*/ 62553 w 474238"/>
                <a:gd name="connsiteY322" fmla="*/ 265970 h 703369"/>
                <a:gd name="connsiteX323" fmla="*/ 64529 w 474238"/>
                <a:gd name="connsiteY323" fmla="*/ 265859 h 703369"/>
                <a:gd name="connsiteX324" fmla="*/ 65572 w 474238"/>
                <a:gd name="connsiteY324" fmla="*/ 266792 h 703369"/>
                <a:gd name="connsiteX325" fmla="*/ 65920 w 474238"/>
                <a:gd name="connsiteY325" fmla="*/ 270743 h 703369"/>
                <a:gd name="connsiteX326" fmla="*/ 64987 w 474238"/>
                <a:gd name="connsiteY326" fmla="*/ 276116 h 703369"/>
                <a:gd name="connsiteX327" fmla="*/ 62664 w 474238"/>
                <a:gd name="connsiteY327" fmla="*/ 280321 h 703369"/>
                <a:gd name="connsiteX328" fmla="*/ 55884 w 474238"/>
                <a:gd name="connsiteY328" fmla="*/ 288950 h 703369"/>
                <a:gd name="connsiteX329" fmla="*/ 54256 w 474238"/>
                <a:gd name="connsiteY329" fmla="*/ 291636 h 703369"/>
                <a:gd name="connsiteX330" fmla="*/ 53908 w 474238"/>
                <a:gd name="connsiteY330" fmla="*/ 292680 h 703369"/>
                <a:gd name="connsiteX331" fmla="*/ 54145 w 474238"/>
                <a:gd name="connsiteY331" fmla="*/ 294307 h 703369"/>
                <a:gd name="connsiteX332" fmla="*/ 54730 w 474238"/>
                <a:gd name="connsiteY332" fmla="*/ 295129 h 703369"/>
                <a:gd name="connsiteX333" fmla="*/ 55552 w 474238"/>
                <a:gd name="connsiteY333" fmla="*/ 295825 h 703369"/>
                <a:gd name="connsiteX334" fmla="*/ 56484 w 474238"/>
                <a:gd name="connsiteY334" fmla="*/ 297215 h 703369"/>
                <a:gd name="connsiteX335" fmla="*/ 57527 w 474238"/>
                <a:gd name="connsiteY335" fmla="*/ 300360 h 703369"/>
                <a:gd name="connsiteX336" fmla="*/ 57764 w 474238"/>
                <a:gd name="connsiteY336" fmla="*/ 303173 h 703369"/>
                <a:gd name="connsiteX337" fmla="*/ 56942 w 474238"/>
                <a:gd name="connsiteY337" fmla="*/ 305623 h 703369"/>
                <a:gd name="connsiteX338" fmla="*/ 55205 w 474238"/>
                <a:gd name="connsiteY338" fmla="*/ 307836 h 703369"/>
                <a:gd name="connsiteX339" fmla="*/ 54161 w 474238"/>
                <a:gd name="connsiteY339" fmla="*/ 308421 h 703369"/>
                <a:gd name="connsiteX340" fmla="*/ 51601 w 474238"/>
                <a:gd name="connsiteY340" fmla="*/ 309116 h 703369"/>
                <a:gd name="connsiteX341" fmla="*/ 50432 w 474238"/>
                <a:gd name="connsiteY341" fmla="*/ 310048 h 703369"/>
                <a:gd name="connsiteX342" fmla="*/ 47871 w 474238"/>
                <a:gd name="connsiteY342" fmla="*/ 313667 h 703369"/>
                <a:gd name="connsiteX343" fmla="*/ 42260 w 474238"/>
                <a:gd name="connsiteY343" fmla="*/ 318219 h 703369"/>
                <a:gd name="connsiteX344" fmla="*/ 40870 w 474238"/>
                <a:gd name="connsiteY344" fmla="*/ 320195 h 703369"/>
                <a:gd name="connsiteX345" fmla="*/ 33299 w 474238"/>
                <a:gd name="connsiteY345" fmla="*/ 334766 h 703369"/>
                <a:gd name="connsiteX346" fmla="*/ 31071 w 474238"/>
                <a:gd name="connsiteY346" fmla="*/ 345497 h 703369"/>
                <a:gd name="connsiteX347" fmla="*/ 31545 w 474238"/>
                <a:gd name="connsiteY347" fmla="*/ 347947 h 703369"/>
                <a:gd name="connsiteX348" fmla="*/ 33426 w 474238"/>
                <a:gd name="connsiteY348" fmla="*/ 350744 h 703369"/>
                <a:gd name="connsiteX349" fmla="*/ 35638 w 474238"/>
                <a:gd name="connsiteY349" fmla="*/ 352372 h 703369"/>
                <a:gd name="connsiteX350" fmla="*/ 40648 w 474238"/>
                <a:gd name="connsiteY350" fmla="*/ 353779 h 703369"/>
                <a:gd name="connsiteX351" fmla="*/ 43098 w 474238"/>
                <a:gd name="connsiteY351" fmla="*/ 354932 h 703369"/>
                <a:gd name="connsiteX352" fmla="*/ 44837 w 474238"/>
                <a:gd name="connsiteY352" fmla="*/ 357382 h 703369"/>
                <a:gd name="connsiteX353" fmla="*/ 44015 w 474238"/>
                <a:gd name="connsiteY353" fmla="*/ 359705 h 703369"/>
                <a:gd name="connsiteX354" fmla="*/ 41803 w 474238"/>
                <a:gd name="connsiteY354" fmla="*/ 361333 h 703369"/>
                <a:gd name="connsiteX355" fmla="*/ 39479 w 474238"/>
                <a:gd name="connsiteY355" fmla="*/ 361918 h 703369"/>
                <a:gd name="connsiteX356" fmla="*/ 36808 w 474238"/>
                <a:gd name="connsiteY356" fmla="*/ 361333 h 703369"/>
                <a:gd name="connsiteX357" fmla="*/ 32019 w 474238"/>
                <a:gd name="connsiteY357" fmla="*/ 358647 h 703369"/>
                <a:gd name="connsiteX358" fmla="*/ 29570 w 474238"/>
                <a:gd name="connsiteY358" fmla="*/ 358188 h 703369"/>
                <a:gd name="connsiteX359" fmla="*/ 27009 w 474238"/>
                <a:gd name="connsiteY359" fmla="*/ 358773 h 703369"/>
                <a:gd name="connsiteX360" fmla="*/ 25271 w 474238"/>
                <a:gd name="connsiteY360" fmla="*/ 360401 h 703369"/>
                <a:gd name="connsiteX361" fmla="*/ 24338 w 474238"/>
                <a:gd name="connsiteY361" fmla="*/ 362614 h 703369"/>
                <a:gd name="connsiteX362" fmla="*/ 24228 w 474238"/>
                <a:gd name="connsiteY362" fmla="*/ 365411 h 703369"/>
                <a:gd name="connsiteX363" fmla="*/ 24813 w 474238"/>
                <a:gd name="connsiteY363" fmla="*/ 368445 h 703369"/>
                <a:gd name="connsiteX364" fmla="*/ 26914 w 474238"/>
                <a:gd name="connsiteY364" fmla="*/ 374862 h 703369"/>
                <a:gd name="connsiteX365" fmla="*/ 27373 w 474238"/>
                <a:gd name="connsiteY365" fmla="*/ 377659 h 703369"/>
                <a:gd name="connsiteX366" fmla="*/ 26914 w 474238"/>
                <a:gd name="connsiteY366" fmla="*/ 379192 h 703369"/>
                <a:gd name="connsiteX367" fmla="*/ 25050 w 474238"/>
                <a:gd name="connsiteY367" fmla="*/ 381389 h 703369"/>
                <a:gd name="connsiteX368" fmla="*/ 24592 w 474238"/>
                <a:gd name="connsiteY368" fmla="*/ 382685 h 703369"/>
                <a:gd name="connsiteX369" fmla="*/ 24702 w 474238"/>
                <a:gd name="connsiteY369" fmla="*/ 383965 h 703369"/>
                <a:gd name="connsiteX370" fmla="*/ 25634 w 474238"/>
                <a:gd name="connsiteY370" fmla="*/ 386762 h 703369"/>
                <a:gd name="connsiteX371" fmla="*/ 25634 w 474238"/>
                <a:gd name="connsiteY371" fmla="*/ 388280 h 703369"/>
                <a:gd name="connsiteX372" fmla="*/ 24007 w 474238"/>
                <a:gd name="connsiteY372" fmla="*/ 390381 h 703369"/>
                <a:gd name="connsiteX373" fmla="*/ 22031 w 474238"/>
                <a:gd name="connsiteY373" fmla="*/ 389117 h 703369"/>
                <a:gd name="connsiteX374" fmla="*/ 13623 w 474238"/>
                <a:gd name="connsiteY374" fmla="*/ 377912 h 703369"/>
                <a:gd name="connsiteX375" fmla="*/ 11300 w 474238"/>
                <a:gd name="connsiteY375" fmla="*/ 376521 h 703369"/>
                <a:gd name="connsiteX376" fmla="*/ 8392 w 474238"/>
                <a:gd name="connsiteY376" fmla="*/ 376869 h 703369"/>
                <a:gd name="connsiteX377" fmla="*/ 6069 w 474238"/>
                <a:gd name="connsiteY377" fmla="*/ 378149 h 703369"/>
                <a:gd name="connsiteX378" fmla="*/ 5120 w 474238"/>
                <a:gd name="connsiteY378" fmla="*/ 379793 h 703369"/>
                <a:gd name="connsiteX379" fmla="*/ 4536 w 474238"/>
                <a:gd name="connsiteY379" fmla="*/ 381657 h 703369"/>
                <a:gd name="connsiteX380" fmla="*/ 3145 w 474238"/>
                <a:gd name="connsiteY380" fmla="*/ 384107 h 703369"/>
                <a:gd name="connsiteX381" fmla="*/ 2212 w 474238"/>
                <a:gd name="connsiteY381" fmla="*/ 384929 h 703369"/>
                <a:gd name="connsiteX382" fmla="*/ 0 w 474238"/>
                <a:gd name="connsiteY382" fmla="*/ 385862 h 703369"/>
                <a:gd name="connsiteX383" fmla="*/ 2560 w 474238"/>
                <a:gd name="connsiteY383" fmla="*/ 393669 h 703369"/>
                <a:gd name="connsiteX384" fmla="*/ 5120 w 474238"/>
                <a:gd name="connsiteY384" fmla="*/ 401365 h 703369"/>
                <a:gd name="connsiteX385" fmla="*/ 7586 w 474238"/>
                <a:gd name="connsiteY385" fmla="*/ 409189 h 703369"/>
                <a:gd name="connsiteX386" fmla="*/ 10146 w 474238"/>
                <a:gd name="connsiteY386" fmla="*/ 416869 h 703369"/>
                <a:gd name="connsiteX387" fmla="*/ 12707 w 474238"/>
                <a:gd name="connsiteY387" fmla="*/ 424582 h 703369"/>
                <a:gd name="connsiteX388" fmla="*/ 17827 w 474238"/>
                <a:gd name="connsiteY388" fmla="*/ 440086 h 703369"/>
                <a:gd name="connsiteX389" fmla="*/ 20292 w 474238"/>
                <a:gd name="connsiteY389" fmla="*/ 447909 h 703369"/>
                <a:gd name="connsiteX390" fmla="*/ 22853 w 474238"/>
                <a:gd name="connsiteY390" fmla="*/ 455590 h 703369"/>
                <a:gd name="connsiteX391" fmla="*/ 25413 w 474238"/>
                <a:gd name="connsiteY391" fmla="*/ 463413 h 703369"/>
                <a:gd name="connsiteX392" fmla="*/ 27974 w 474238"/>
                <a:gd name="connsiteY392" fmla="*/ 471125 h 703369"/>
                <a:gd name="connsiteX393" fmla="*/ 30534 w 474238"/>
                <a:gd name="connsiteY393" fmla="*/ 478933 h 703369"/>
                <a:gd name="connsiteX394" fmla="*/ 32999 w 474238"/>
                <a:gd name="connsiteY394" fmla="*/ 486756 h 703369"/>
                <a:gd name="connsiteX395" fmla="*/ 35560 w 474238"/>
                <a:gd name="connsiteY395" fmla="*/ 494437 h 703369"/>
                <a:gd name="connsiteX396" fmla="*/ 38120 w 474238"/>
                <a:gd name="connsiteY396" fmla="*/ 502260 h 703369"/>
                <a:gd name="connsiteX397" fmla="*/ 40680 w 474238"/>
                <a:gd name="connsiteY397" fmla="*/ 509973 h 703369"/>
                <a:gd name="connsiteX398" fmla="*/ 43240 w 474238"/>
                <a:gd name="connsiteY398" fmla="*/ 517780 h 703369"/>
                <a:gd name="connsiteX399" fmla="*/ 45832 w 474238"/>
                <a:gd name="connsiteY399" fmla="*/ 525603 h 703369"/>
                <a:gd name="connsiteX400" fmla="*/ 48393 w 474238"/>
                <a:gd name="connsiteY400" fmla="*/ 533300 h 703369"/>
                <a:gd name="connsiteX401" fmla="*/ 50842 w 474238"/>
                <a:gd name="connsiteY401" fmla="*/ 541107 h 703369"/>
                <a:gd name="connsiteX402" fmla="*/ 53513 w 474238"/>
                <a:gd name="connsiteY402" fmla="*/ 548930 h 703369"/>
                <a:gd name="connsiteX403" fmla="*/ 56074 w 474238"/>
                <a:gd name="connsiteY403" fmla="*/ 556737 h 703369"/>
                <a:gd name="connsiteX404" fmla="*/ 58539 w 474238"/>
                <a:gd name="connsiteY404" fmla="*/ 564450 h 703369"/>
                <a:gd name="connsiteX405" fmla="*/ 61100 w 474238"/>
                <a:gd name="connsiteY405" fmla="*/ 572257 h 703369"/>
                <a:gd name="connsiteX406" fmla="*/ 63659 w 474238"/>
                <a:gd name="connsiteY406" fmla="*/ 580064 h 703369"/>
                <a:gd name="connsiteX407" fmla="*/ 66220 w 474238"/>
                <a:gd name="connsiteY407" fmla="*/ 587887 h 703369"/>
                <a:gd name="connsiteX408" fmla="*/ 68780 w 474238"/>
                <a:gd name="connsiteY408" fmla="*/ 595568 h 703369"/>
                <a:gd name="connsiteX409" fmla="*/ 71372 w 474238"/>
                <a:gd name="connsiteY409" fmla="*/ 603391 h 703369"/>
                <a:gd name="connsiteX410" fmla="*/ 73932 w 474238"/>
                <a:gd name="connsiteY410" fmla="*/ 611199 h 703369"/>
                <a:gd name="connsiteX411" fmla="*/ 76493 w 474238"/>
                <a:gd name="connsiteY411" fmla="*/ 619006 h 703369"/>
                <a:gd name="connsiteX412" fmla="*/ 79053 w 474238"/>
                <a:gd name="connsiteY412" fmla="*/ 626829 h 703369"/>
                <a:gd name="connsiteX413" fmla="*/ 81613 w 474238"/>
                <a:gd name="connsiteY413" fmla="*/ 634636 h 703369"/>
                <a:gd name="connsiteX414" fmla="*/ 83131 w 474238"/>
                <a:gd name="connsiteY414" fmla="*/ 638951 h 703369"/>
                <a:gd name="connsiteX415" fmla="*/ 83826 w 474238"/>
                <a:gd name="connsiteY415" fmla="*/ 643740 h 703369"/>
                <a:gd name="connsiteX416" fmla="*/ 84426 w 474238"/>
                <a:gd name="connsiteY416" fmla="*/ 645952 h 703369"/>
                <a:gd name="connsiteX417" fmla="*/ 84663 w 474238"/>
                <a:gd name="connsiteY417" fmla="*/ 648165 h 703369"/>
                <a:gd name="connsiteX418" fmla="*/ 84663 w 474238"/>
                <a:gd name="connsiteY418" fmla="*/ 648860 h 703369"/>
                <a:gd name="connsiteX419" fmla="*/ 84774 w 474238"/>
                <a:gd name="connsiteY419" fmla="*/ 649919 h 703369"/>
                <a:gd name="connsiteX420" fmla="*/ 85122 w 474238"/>
                <a:gd name="connsiteY420" fmla="*/ 651199 h 703369"/>
                <a:gd name="connsiteX421" fmla="*/ 86055 w 474238"/>
                <a:gd name="connsiteY421" fmla="*/ 653191 h 703369"/>
                <a:gd name="connsiteX422" fmla="*/ 86876 w 474238"/>
                <a:gd name="connsiteY422" fmla="*/ 655640 h 703369"/>
                <a:gd name="connsiteX423" fmla="*/ 86987 w 474238"/>
                <a:gd name="connsiteY423" fmla="*/ 657379 h 703369"/>
                <a:gd name="connsiteX424" fmla="*/ 86876 w 474238"/>
                <a:gd name="connsiteY424" fmla="*/ 661345 h 703369"/>
                <a:gd name="connsiteX425" fmla="*/ 86876 w 474238"/>
                <a:gd name="connsiteY425" fmla="*/ 662278 h 703369"/>
                <a:gd name="connsiteX426" fmla="*/ 87224 w 474238"/>
                <a:gd name="connsiteY426" fmla="*/ 663353 h 703369"/>
                <a:gd name="connsiteX427" fmla="*/ 87572 w 474238"/>
                <a:gd name="connsiteY427" fmla="*/ 664396 h 703369"/>
                <a:gd name="connsiteX428" fmla="*/ 88504 w 474238"/>
                <a:gd name="connsiteY428" fmla="*/ 665929 h 703369"/>
                <a:gd name="connsiteX429" fmla="*/ 89436 w 474238"/>
                <a:gd name="connsiteY429" fmla="*/ 667098 h 703369"/>
                <a:gd name="connsiteX430" fmla="*/ 90606 w 474238"/>
                <a:gd name="connsiteY430" fmla="*/ 668031 h 703369"/>
                <a:gd name="connsiteX431" fmla="*/ 95031 w 474238"/>
                <a:gd name="connsiteY431" fmla="*/ 671065 h 703369"/>
                <a:gd name="connsiteX432" fmla="*/ 100183 w 474238"/>
                <a:gd name="connsiteY432" fmla="*/ 675253 h 703369"/>
                <a:gd name="connsiteX433" fmla="*/ 104956 w 474238"/>
                <a:gd name="connsiteY433" fmla="*/ 679347 h 703369"/>
                <a:gd name="connsiteX434" fmla="*/ 110077 w 474238"/>
                <a:gd name="connsiteY434" fmla="*/ 680975 h 703369"/>
                <a:gd name="connsiteX435" fmla="*/ 111025 w 474238"/>
                <a:gd name="connsiteY435" fmla="*/ 681559 h 703369"/>
                <a:gd name="connsiteX436" fmla="*/ 111847 w 474238"/>
                <a:gd name="connsiteY436" fmla="*/ 682492 h 703369"/>
                <a:gd name="connsiteX437" fmla="*/ 112890 w 474238"/>
                <a:gd name="connsiteY437" fmla="*/ 684467 h 703369"/>
                <a:gd name="connsiteX438" fmla="*/ 113237 w 474238"/>
                <a:gd name="connsiteY438" fmla="*/ 685748 h 703369"/>
                <a:gd name="connsiteX439" fmla="*/ 113474 w 474238"/>
                <a:gd name="connsiteY439" fmla="*/ 687027 h 703369"/>
                <a:gd name="connsiteX440" fmla="*/ 113474 w 474238"/>
                <a:gd name="connsiteY440" fmla="*/ 691816 h 703369"/>
                <a:gd name="connsiteX441" fmla="*/ 113712 w 474238"/>
                <a:gd name="connsiteY441" fmla="*/ 693460 h 703369"/>
                <a:gd name="connsiteX442" fmla="*/ 114170 w 474238"/>
                <a:gd name="connsiteY442" fmla="*/ 694282 h 703369"/>
                <a:gd name="connsiteX443" fmla="*/ 117205 w 474238"/>
                <a:gd name="connsiteY443" fmla="*/ 697427 h 703369"/>
                <a:gd name="connsiteX444" fmla="*/ 122325 w 474238"/>
                <a:gd name="connsiteY444" fmla="*/ 700683 h 703369"/>
                <a:gd name="connsiteX445" fmla="*/ 126418 w 474238"/>
                <a:gd name="connsiteY445" fmla="*/ 703369 h 703369"/>
                <a:gd name="connsiteX446" fmla="*/ 126418 w 474238"/>
                <a:gd name="connsiteY446" fmla="*/ 702674 h 703369"/>
                <a:gd name="connsiteX447" fmla="*/ 126656 w 474238"/>
                <a:gd name="connsiteY447" fmla="*/ 698359 h 703369"/>
                <a:gd name="connsiteX448" fmla="*/ 126197 w 474238"/>
                <a:gd name="connsiteY448" fmla="*/ 697538 h 703369"/>
                <a:gd name="connsiteX449" fmla="*/ 128173 w 474238"/>
                <a:gd name="connsiteY449" fmla="*/ 696716 h 703369"/>
                <a:gd name="connsiteX450" fmla="*/ 130385 w 474238"/>
                <a:gd name="connsiteY450" fmla="*/ 698344 h 703369"/>
                <a:gd name="connsiteX451" fmla="*/ 132598 w 474238"/>
                <a:gd name="connsiteY451" fmla="*/ 700319 h 703369"/>
                <a:gd name="connsiteX452" fmla="*/ 134573 w 474238"/>
                <a:gd name="connsiteY452" fmla="*/ 700777 h 703369"/>
                <a:gd name="connsiteX453" fmla="*/ 135505 w 474238"/>
                <a:gd name="connsiteY453" fmla="*/ 699165 h 703369"/>
                <a:gd name="connsiteX454" fmla="*/ 136691 w 474238"/>
                <a:gd name="connsiteY454" fmla="*/ 690410 h 703369"/>
                <a:gd name="connsiteX455" fmla="*/ 137861 w 474238"/>
                <a:gd name="connsiteY455" fmla="*/ 685969 h 703369"/>
                <a:gd name="connsiteX456" fmla="*/ 138904 w 474238"/>
                <a:gd name="connsiteY456" fmla="*/ 684230 h 703369"/>
                <a:gd name="connsiteX457" fmla="*/ 140531 w 474238"/>
                <a:gd name="connsiteY457" fmla="*/ 682839 h 703369"/>
                <a:gd name="connsiteX458" fmla="*/ 138666 w 474238"/>
                <a:gd name="connsiteY458" fmla="*/ 682255 h 703369"/>
                <a:gd name="connsiteX459" fmla="*/ 139362 w 474238"/>
                <a:gd name="connsiteY459" fmla="*/ 679109 h 703369"/>
                <a:gd name="connsiteX460" fmla="*/ 140405 w 474238"/>
                <a:gd name="connsiteY460" fmla="*/ 676423 h 703369"/>
                <a:gd name="connsiteX461" fmla="*/ 137956 w 474238"/>
                <a:gd name="connsiteY461" fmla="*/ 673610 h 703369"/>
                <a:gd name="connsiteX462" fmla="*/ 137134 w 474238"/>
                <a:gd name="connsiteY462" fmla="*/ 670007 h 703369"/>
                <a:gd name="connsiteX463" fmla="*/ 137481 w 474238"/>
                <a:gd name="connsiteY463" fmla="*/ 666166 h 703369"/>
                <a:gd name="connsiteX464" fmla="*/ 138303 w 474238"/>
                <a:gd name="connsiteY464" fmla="*/ 662657 h 703369"/>
                <a:gd name="connsiteX465" fmla="*/ 140626 w 474238"/>
                <a:gd name="connsiteY465" fmla="*/ 657173 h 703369"/>
                <a:gd name="connsiteX466" fmla="*/ 141559 w 474238"/>
                <a:gd name="connsiteY466" fmla="*/ 655656 h 703369"/>
                <a:gd name="connsiteX467" fmla="*/ 142602 w 474238"/>
                <a:gd name="connsiteY467" fmla="*/ 655071 h 703369"/>
                <a:gd name="connsiteX468" fmla="*/ 145984 w 474238"/>
                <a:gd name="connsiteY468" fmla="*/ 653902 h 703369"/>
                <a:gd name="connsiteX469" fmla="*/ 148434 w 474238"/>
                <a:gd name="connsiteY469" fmla="*/ 652021 h 703369"/>
                <a:gd name="connsiteX470" fmla="*/ 149856 w 474238"/>
                <a:gd name="connsiteY470" fmla="*/ 649698 h 703369"/>
                <a:gd name="connsiteX471" fmla="*/ 151026 w 474238"/>
                <a:gd name="connsiteY471" fmla="*/ 647122 h 703369"/>
                <a:gd name="connsiteX472" fmla="*/ 152653 w 474238"/>
                <a:gd name="connsiteY472" fmla="*/ 644672 h 703369"/>
                <a:gd name="connsiteX473" fmla="*/ 153475 w 474238"/>
                <a:gd name="connsiteY473" fmla="*/ 643977 h 703369"/>
                <a:gd name="connsiteX474" fmla="*/ 154866 w 474238"/>
                <a:gd name="connsiteY474" fmla="*/ 643392 h 703369"/>
                <a:gd name="connsiteX475" fmla="*/ 155340 w 474238"/>
                <a:gd name="connsiteY475" fmla="*/ 642697 h 703369"/>
                <a:gd name="connsiteX476" fmla="*/ 155451 w 474238"/>
                <a:gd name="connsiteY476" fmla="*/ 641875 h 703369"/>
                <a:gd name="connsiteX477" fmla="*/ 155451 w 474238"/>
                <a:gd name="connsiteY477" fmla="*/ 639773 h 703369"/>
                <a:gd name="connsiteX478" fmla="*/ 155562 w 474238"/>
                <a:gd name="connsiteY478" fmla="*/ 638824 h 703369"/>
                <a:gd name="connsiteX479" fmla="*/ 156952 w 474238"/>
                <a:gd name="connsiteY479" fmla="*/ 635553 h 703369"/>
                <a:gd name="connsiteX480" fmla="*/ 157995 w 474238"/>
                <a:gd name="connsiteY480" fmla="*/ 634036 h 703369"/>
                <a:gd name="connsiteX481" fmla="*/ 159275 w 474238"/>
                <a:gd name="connsiteY481" fmla="*/ 632756 h 703369"/>
                <a:gd name="connsiteX482" fmla="*/ 159038 w 474238"/>
                <a:gd name="connsiteY482" fmla="*/ 631934 h 703369"/>
                <a:gd name="connsiteX483" fmla="*/ 157869 w 474238"/>
                <a:gd name="connsiteY483" fmla="*/ 632392 h 703369"/>
                <a:gd name="connsiteX484" fmla="*/ 156826 w 474238"/>
                <a:gd name="connsiteY484" fmla="*/ 633214 h 703369"/>
                <a:gd name="connsiteX485" fmla="*/ 154961 w 474238"/>
                <a:gd name="connsiteY485" fmla="*/ 635190 h 703369"/>
                <a:gd name="connsiteX486" fmla="*/ 153443 w 474238"/>
                <a:gd name="connsiteY486" fmla="*/ 632045 h 703369"/>
                <a:gd name="connsiteX487" fmla="*/ 152401 w 474238"/>
                <a:gd name="connsiteY487" fmla="*/ 629247 h 703369"/>
                <a:gd name="connsiteX488" fmla="*/ 152053 w 474238"/>
                <a:gd name="connsiteY488" fmla="*/ 626450 h 703369"/>
                <a:gd name="connsiteX489" fmla="*/ 152401 w 474238"/>
                <a:gd name="connsiteY489" fmla="*/ 622831 h 703369"/>
                <a:gd name="connsiteX490" fmla="*/ 153223 w 474238"/>
                <a:gd name="connsiteY490" fmla="*/ 620618 h 703369"/>
                <a:gd name="connsiteX491" fmla="*/ 154961 w 474238"/>
                <a:gd name="connsiteY491" fmla="*/ 618516 h 703369"/>
                <a:gd name="connsiteX492" fmla="*/ 156589 w 474238"/>
                <a:gd name="connsiteY492" fmla="*/ 618279 h 703369"/>
                <a:gd name="connsiteX493" fmla="*/ 157758 w 474238"/>
                <a:gd name="connsiteY493" fmla="*/ 621314 h 703369"/>
                <a:gd name="connsiteX494" fmla="*/ 159275 w 474238"/>
                <a:gd name="connsiteY494" fmla="*/ 619796 h 703369"/>
                <a:gd name="connsiteX495" fmla="*/ 160666 w 474238"/>
                <a:gd name="connsiteY495" fmla="*/ 615845 h 703369"/>
                <a:gd name="connsiteX496" fmla="*/ 162642 w 474238"/>
                <a:gd name="connsiteY496" fmla="*/ 614549 h 703369"/>
                <a:gd name="connsiteX497" fmla="*/ 162531 w 474238"/>
                <a:gd name="connsiteY497" fmla="*/ 615719 h 703369"/>
                <a:gd name="connsiteX498" fmla="*/ 162421 w 474238"/>
                <a:gd name="connsiteY498" fmla="*/ 616888 h 703369"/>
                <a:gd name="connsiteX499" fmla="*/ 163843 w 474238"/>
                <a:gd name="connsiteY499" fmla="*/ 616066 h 703369"/>
                <a:gd name="connsiteX500" fmla="*/ 166403 w 474238"/>
                <a:gd name="connsiteY500" fmla="*/ 613854 h 703369"/>
                <a:gd name="connsiteX501" fmla="*/ 168031 w 474238"/>
                <a:gd name="connsiteY501" fmla="*/ 613142 h 703369"/>
                <a:gd name="connsiteX502" fmla="*/ 168031 w 474238"/>
                <a:gd name="connsiteY502" fmla="*/ 612100 h 703369"/>
                <a:gd name="connsiteX503" fmla="*/ 167335 w 474238"/>
                <a:gd name="connsiteY503" fmla="*/ 607311 h 703369"/>
                <a:gd name="connsiteX504" fmla="*/ 166862 w 474238"/>
                <a:gd name="connsiteY504" fmla="*/ 605683 h 703369"/>
                <a:gd name="connsiteX505" fmla="*/ 164412 w 474238"/>
                <a:gd name="connsiteY505" fmla="*/ 602428 h 703369"/>
                <a:gd name="connsiteX506" fmla="*/ 161709 w 474238"/>
                <a:gd name="connsiteY506" fmla="*/ 602079 h 703369"/>
                <a:gd name="connsiteX507" fmla="*/ 158912 w 474238"/>
                <a:gd name="connsiteY507" fmla="*/ 603012 h 703369"/>
                <a:gd name="connsiteX508" fmla="*/ 155419 w 474238"/>
                <a:gd name="connsiteY508" fmla="*/ 603597 h 703369"/>
                <a:gd name="connsiteX509" fmla="*/ 155182 w 474238"/>
                <a:gd name="connsiteY509" fmla="*/ 602428 h 703369"/>
                <a:gd name="connsiteX510" fmla="*/ 158564 w 474238"/>
                <a:gd name="connsiteY510" fmla="*/ 601606 h 703369"/>
                <a:gd name="connsiteX511" fmla="*/ 159955 w 474238"/>
                <a:gd name="connsiteY511" fmla="*/ 600562 h 703369"/>
                <a:gd name="connsiteX512" fmla="*/ 160777 w 474238"/>
                <a:gd name="connsiteY512" fmla="*/ 598682 h 703369"/>
                <a:gd name="connsiteX513" fmla="*/ 160192 w 474238"/>
                <a:gd name="connsiteY513" fmla="*/ 597512 h 703369"/>
                <a:gd name="connsiteX514" fmla="*/ 159149 w 474238"/>
                <a:gd name="connsiteY514" fmla="*/ 595521 h 703369"/>
                <a:gd name="connsiteX515" fmla="*/ 158564 w 474238"/>
                <a:gd name="connsiteY515" fmla="*/ 593656 h 703369"/>
                <a:gd name="connsiteX516" fmla="*/ 161362 w 474238"/>
                <a:gd name="connsiteY516" fmla="*/ 590511 h 703369"/>
                <a:gd name="connsiteX517" fmla="*/ 162531 w 474238"/>
                <a:gd name="connsiteY517" fmla="*/ 583509 h 703369"/>
                <a:gd name="connsiteX518" fmla="*/ 164649 w 474238"/>
                <a:gd name="connsiteY518" fmla="*/ 581408 h 703369"/>
                <a:gd name="connsiteX519" fmla="*/ 168837 w 474238"/>
                <a:gd name="connsiteY519" fmla="*/ 573822 h 703369"/>
                <a:gd name="connsiteX520" fmla="*/ 169880 w 474238"/>
                <a:gd name="connsiteY520" fmla="*/ 573000 h 703369"/>
                <a:gd name="connsiteX521" fmla="*/ 171050 w 474238"/>
                <a:gd name="connsiteY521" fmla="*/ 572541 h 703369"/>
                <a:gd name="connsiteX522" fmla="*/ 172330 w 474238"/>
                <a:gd name="connsiteY522" fmla="*/ 571609 h 703369"/>
                <a:gd name="connsiteX523" fmla="*/ 174779 w 474238"/>
                <a:gd name="connsiteY523" fmla="*/ 569507 h 703369"/>
                <a:gd name="connsiteX524" fmla="*/ 175712 w 474238"/>
                <a:gd name="connsiteY524" fmla="*/ 568227 h 703369"/>
                <a:gd name="connsiteX525" fmla="*/ 176897 w 474238"/>
                <a:gd name="connsiteY525" fmla="*/ 565193 h 703369"/>
                <a:gd name="connsiteX526" fmla="*/ 177719 w 474238"/>
                <a:gd name="connsiteY526" fmla="*/ 563565 h 703369"/>
                <a:gd name="connsiteX527" fmla="*/ 178888 w 474238"/>
                <a:gd name="connsiteY527" fmla="*/ 562395 h 703369"/>
                <a:gd name="connsiteX528" fmla="*/ 180406 w 474238"/>
                <a:gd name="connsiteY528" fmla="*/ 561700 h 703369"/>
                <a:gd name="connsiteX529" fmla="*/ 180169 w 474238"/>
                <a:gd name="connsiteY529" fmla="*/ 563675 h 703369"/>
                <a:gd name="connsiteX530" fmla="*/ 179584 w 474238"/>
                <a:gd name="connsiteY530" fmla="*/ 565414 h 703369"/>
                <a:gd name="connsiteX531" fmla="*/ 178762 w 474238"/>
                <a:gd name="connsiteY531" fmla="*/ 566805 h 703369"/>
                <a:gd name="connsiteX532" fmla="*/ 177940 w 474238"/>
                <a:gd name="connsiteY532" fmla="*/ 567848 h 703369"/>
                <a:gd name="connsiteX533" fmla="*/ 179457 w 474238"/>
                <a:gd name="connsiteY533" fmla="*/ 567611 h 703369"/>
                <a:gd name="connsiteX534" fmla="*/ 182492 w 474238"/>
                <a:gd name="connsiteY534" fmla="*/ 563660 h 703369"/>
                <a:gd name="connsiteX535" fmla="*/ 184815 w 474238"/>
                <a:gd name="connsiteY535" fmla="*/ 562600 h 703369"/>
                <a:gd name="connsiteX536" fmla="*/ 184705 w 474238"/>
                <a:gd name="connsiteY536" fmla="*/ 567152 h 703369"/>
                <a:gd name="connsiteX537" fmla="*/ 181670 w 474238"/>
                <a:gd name="connsiteY537" fmla="*/ 576603 h 703369"/>
                <a:gd name="connsiteX538" fmla="*/ 180737 w 474238"/>
                <a:gd name="connsiteY538" fmla="*/ 581139 h 703369"/>
                <a:gd name="connsiteX539" fmla="*/ 182713 w 474238"/>
                <a:gd name="connsiteY539" fmla="*/ 580317 h 703369"/>
                <a:gd name="connsiteX540" fmla="*/ 183993 w 474238"/>
                <a:gd name="connsiteY540" fmla="*/ 578342 h 703369"/>
                <a:gd name="connsiteX541" fmla="*/ 184578 w 474238"/>
                <a:gd name="connsiteY541" fmla="*/ 575655 h 703369"/>
                <a:gd name="connsiteX542" fmla="*/ 184341 w 474238"/>
                <a:gd name="connsiteY542" fmla="*/ 573095 h 703369"/>
                <a:gd name="connsiteX543" fmla="*/ 184341 w 474238"/>
                <a:gd name="connsiteY543" fmla="*/ 570645 h 703369"/>
                <a:gd name="connsiteX544" fmla="*/ 185163 w 474238"/>
                <a:gd name="connsiteY544" fmla="*/ 566915 h 703369"/>
                <a:gd name="connsiteX545" fmla="*/ 186206 w 474238"/>
                <a:gd name="connsiteY545" fmla="*/ 563533 h 703369"/>
                <a:gd name="connsiteX546" fmla="*/ 187139 w 474238"/>
                <a:gd name="connsiteY546" fmla="*/ 562016 h 703369"/>
                <a:gd name="connsiteX547" fmla="*/ 188418 w 474238"/>
                <a:gd name="connsiteY547" fmla="*/ 564924 h 703369"/>
                <a:gd name="connsiteX548" fmla="*/ 185273 w 474238"/>
                <a:gd name="connsiteY548" fmla="*/ 582182 h 703369"/>
                <a:gd name="connsiteX549" fmla="*/ 186095 w 474238"/>
                <a:gd name="connsiteY549" fmla="*/ 581834 h 703369"/>
                <a:gd name="connsiteX550" fmla="*/ 186680 w 474238"/>
                <a:gd name="connsiteY550" fmla="*/ 581139 h 703369"/>
                <a:gd name="connsiteX551" fmla="*/ 186917 w 474238"/>
                <a:gd name="connsiteY551" fmla="*/ 580207 h 703369"/>
                <a:gd name="connsiteX552" fmla="*/ 186680 w 474238"/>
                <a:gd name="connsiteY552" fmla="*/ 577646 h 703369"/>
                <a:gd name="connsiteX553" fmla="*/ 187139 w 474238"/>
                <a:gd name="connsiteY553" fmla="*/ 577062 h 703369"/>
                <a:gd name="connsiteX554" fmla="*/ 187834 w 474238"/>
                <a:gd name="connsiteY554" fmla="*/ 576603 h 703369"/>
                <a:gd name="connsiteX555" fmla="*/ 188418 w 474238"/>
                <a:gd name="connsiteY555" fmla="*/ 575781 h 703369"/>
                <a:gd name="connsiteX556" fmla="*/ 191358 w 474238"/>
                <a:gd name="connsiteY556" fmla="*/ 568433 h 703369"/>
                <a:gd name="connsiteX557" fmla="*/ 192527 w 474238"/>
                <a:gd name="connsiteY557" fmla="*/ 570297 h 703369"/>
                <a:gd name="connsiteX558" fmla="*/ 193571 w 474238"/>
                <a:gd name="connsiteY558" fmla="*/ 569712 h 703369"/>
                <a:gd name="connsiteX559" fmla="*/ 194503 w 474238"/>
                <a:gd name="connsiteY559" fmla="*/ 567611 h 703369"/>
                <a:gd name="connsiteX560" fmla="*/ 194740 w 474238"/>
                <a:gd name="connsiteY560" fmla="*/ 565398 h 703369"/>
                <a:gd name="connsiteX561" fmla="*/ 194045 w 474238"/>
                <a:gd name="connsiteY561" fmla="*/ 562711 h 703369"/>
                <a:gd name="connsiteX562" fmla="*/ 192875 w 474238"/>
                <a:gd name="connsiteY562" fmla="*/ 561194 h 703369"/>
                <a:gd name="connsiteX563" fmla="*/ 191358 w 474238"/>
                <a:gd name="connsiteY563" fmla="*/ 560372 h 703369"/>
                <a:gd name="connsiteX564" fmla="*/ 189841 w 474238"/>
                <a:gd name="connsiteY564" fmla="*/ 560025 h 703369"/>
                <a:gd name="connsiteX565" fmla="*/ 190299 w 474238"/>
                <a:gd name="connsiteY565" fmla="*/ 558744 h 703369"/>
                <a:gd name="connsiteX566" fmla="*/ 191121 w 474238"/>
                <a:gd name="connsiteY566" fmla="*/ 557796 h 703369"/>
                <a:gd name="connsiteX567" fmla="*/ 192054 w 474238"/>
                <a:gd name="connsiteY567" fmla="*/ 557211 h 703369"/>
                <a:gd name="connsiteX568" fmla="*/ 193223 w 474238"/>
                <a:gd name="connsiteY568" fmla="*/ 556974 h 703369"/>
                <a:gd name="connsiteX569" fmla="*/ 194740 w 474238"/>
                <a:gd name="connsiteY569" fmla="*/ 557211 h 703369"/>
                <a:gd name="connsiteX570" fmla="*/ 194977 w 474238"/>
                <a:gd name="connsiteY570" fmla="*/ 557670 h 703369"/>
                <a:gd name="connsiteX571" fmla="*/ 194740 w 474238"/>
                <a:gd name="connsiteY571" fmla="*/ 558728 h 703369"/>
                <a:gd name="connsiteX572" fmla="*/ 194851 w 474238"/>
                <a:gd name="connsiteY572" fmla="*/ 560356 h 703369"/>
                <a:gd name="connsiteX573" fmla="*/ 195673 w 474238"/>
                <a:gd name="connsiteY573" fmla="*/ 561652 h 703369"/>
                <a:gd name="connsiteX574" fmla="*/ 197648 w 474238"/>
                <a:gd name="connsiteY574" fmla="*/ 562569 h 703369"/>
                <a:gd name="connsiteX575" fmla="*/ 198470 w 474238"/>
                <a:gd name="connsiteY575" fmla="*/ 563738 h 703369"/>
                <a:gd name="connsiteX576" fmla="*/ 198707 w 474238"/>
                <a:gd name="connsiteY576" fmla="*/ 565366 h 703369"/>
                <a:gd name="connsiteX577" fmla="*/ 198359 w 474238"/>
                <a:gd name="connsiteY577" fmla="*/ 566062 h 703369"/>
                <a:gd name="connsiteX578" fmla="*/ 198012 w 474238"/>
                <a:gd name="connsiteY578" fmla="*/ 566646 h 703369"/>
                <a:gd name="connsiteX579" fmla="*/ 197901 w 474238"/>
                <a:gd name="connsiteY579" fmla="*/ 567689 h 703369"/>
                <a:gd name="connsiteX580" fmla="*/ 198486 w 474238"/>
                <a:gd name="connsiteY580" fmla="*/ 571198 h 703369"/>
                <a:gd name="connsiteX581" fmla="*/ 199181 w 474238"/>
                <a:gd name="connsiteY581" fmla="*/ 573648 h 703369"/>
                <a:gd name="connsiteX582" fmla="*/ 200224 w 474238"/>
                <a:gd name="connsiteY582" fmla="*/ 574596 h 703369"/>
                <a:gd name="connsiteX583" fmla="*/ 201615 w 474238"/>
                <a:gd name="connsiteY583" fmla="*/ 575291 h 703369"/>
                <a:gd name="connsiteX584" fmla="*/ 203148 w 474238"/>
                <a:gd name="connsiteY584" fmla="*/ 579717 h 703369"/>
                <a:gd name="connsiteX585" fmla="*/ 204887 w 474238"/>
                <a:gd name="connsiteY585" fmla="*/ 580997 h 703369"/>
                <a:gd name="connsiteX586" fmla="*/ 204997 w 474238"/>
                <a:gd name="connsiteY586" fmla="*/ 579132 h 703369"/>
                <a:gd name="connsiteX587" fmla="*/ 205456 w 474238"/>
                <a:gd name="connsiteY587" fmla="*/ 577156 h 703369"/>
                <a:gd name="connsiteX588" fmla="*/ 206388 w 474238"/>
                <a:gd name="connsiteY588" fmla="*/ 575639 h 703369"/>
                <a:gd name="connsiteX589" fmla="*/ 207668 w 474238"/>
                <a:gd name="connsiteY589" fmla="*/ 574723 h 703369"/>
                <a:gd name="connsiteX590" fmla="*/ 207778 w 474238"/>
                <a:gd name="connsiteY590" fmla="*/ 573901 h 703369"/>
                <a:gd name="connsiteX591" fmla="*/ 207541 w 474238"/>
                <a:gd name="connsiteY591" fmla="*/ 569934 h 703369"/>
                <a:gd name="connsiteX592" fmla="*/ 206846 w 474238"/>
                <a:gd name="connsiteY592" fmla="*/ 568543 h 703369"/>
                <a:gd name="connsiteX593" fmla="*/ 205108 w 474238"/>
                <a:gd name="connsiteY593" fmla="*/ 566220 h 703369"/>
                <a:gd name="connsiteX594" fmla="*/ 202658 w 474238"/>
                <a:gd name="connsiteY594" fmla="*/ 561447 h 703369"/>
                <a:gd name="connsiteX595" fmla="*/ 200999 w 474238"/>
                <a:gd name="connsiteY595" fmla="*/ 556295 h 703369"/>
                <a:gd name="connsiteX596" fmla="*/ 196336 w 474238"/>
                <a:gd name="connsiteY596" fmla="*/ 544979 h 703369"/>
                <a:gd name="connsiteX597" fmla="*/ 193191 w 474238"/>
                <a:gd name="connsiteY597" fmla="*/ 539621 h 703369"/>
                <a:gd name="connsiteX598" fmla="*/ 191800 w 474238"/>
                <a:gd name="connsiteY598" fmla="*/ 542766 h 703369"/>
                <a:gd name="connsiteX599" fmla="*/ 190979 w 474238"/>
                <a:gd name="connsiteY599" fmla="*/ 544157 h 703369"/>
                <a:gd name="connsiteX600" fmla="*/ 189809 w 474238"/>
                <a:gd name="connsiteY600" fmla="*/ 544852 h 703369"/>
                <a:gd name="connsiteX601" fmla="*/ 188624 w 474238"/>
                <a:gd name="connsiteY601" fmla="*/ 544615 h 703369"/>
                <a:gd name="connsiteX602" fmla="*/ 187581 w 474238"/>
                <a:gd name="connsiteY602" fmla="*/ 543683 h 703369"/>
                <a:gd name="connsiteX603" fmla="*/ 187122 w 474238"/>
                <a:gd name="connsiteY603" fmla="*/ 542403 h 703369"/>
                <a:gd name="connsiteX604" fmla="*/ 187359 w 474238"/>
                <a:gd name="connsiteY604" fmla="*/ 540648 h 703369"/>
                <a:gd name="connsiteX605" fmla="*/ 192037 w 474238"/>
                <a:gd name="connsiteY605" fmla="*/ 531434 h 703369"/>
                <a:gd name="connsiteX606" fmla="*/ 193429 w 474238"/>
                <a:gd name="connsiteY606" fmla="*/ 529807 h 703369"/>
                <a:gd name="connsiteX607" fmla="*/ 194361 w 474238"/>
                <a:gd name="connsiteY607" fmla="*/ 528985 h 703369"/>
                <a:gd name="connsiteX608" fmla="*/ 195056 w 474238"/>
                <a:gd name="connsiteY608" fmla="*/ 526535 h 703369"/>
                <a:gd name="connsiteX609" fmla="*/ 196336 w 474238"/>
                <a:gd name="connsiteY609" fmla="*/ 525714 h 703369"/>
                <a:gd name="connsiteX610" fmla="*/ 197158 w 474238"/>
                <a:gd name="connsiteY610" fmla="*/ 526298 h 703369"/>
                <a:gd name="connsiteX611" fmla="*/ 196573 w 474238"/>
                <a:gd name="connsiteY611" fmla="*/ 528274 h 703369"/>
                <a:gd name="connsiteX612" fmla="*/ 195056 w 474238"/>
                <a:gd name="connsiteY612" fmla="*/ 531419 h 703369"/>
                <a:gd name="connsiteX613" fmla="*/ 194946 w 474238"/>
                <a:gd name="connsiteY613" fmla="*/ 534927 h 703369"/>
                <a:gd name="connsiteX614" fmla="*/ 195530 w 474238"/>
                <a:gd name="connsiteY614" fmla="*/ 538199 h 703369"/>
                <a:gd name="connsiteX615" fmla="*/ 196810 w 474238"/>
                <a:gd name="connsiteY615" fmla="*/ 541107 h 703369"/>
                <a:gd name="connsiteX616" fmla="*/ 197743 w 474238"/>
                <a:gd name="connsiteY616" fmla="*/ 543778 h 703369"/>
                <a:gd name="connsiteX617" fmla="*/ 198786 w 474238"/>
                <a:gd name="connsiteY617" fmla="*/ 545295 h 703369"/>
                <a:gd name="connsiteX618" fmla="*/ 199371 w 474238"/>
                <a:gd name="connsiteY618" fmla="*/ 546923 h 703369"/>
                <a:gd name="connsiteX619" fmla="*/ 199719 w 474238"/>
                <a:gd name="connsiteY619" fmla="*/ 548677 h 703369"/>
                <a:gd name="connsiteX620" fmla="*/ 200414 w 474238"/>
                <a:gd name="connsiteY620" fmla="*/ 550542 h 703369"/>
                <a:gd name="connsiteX621" fmla="*/ 201236 w 474238"/>
                <a:gd name="connsiteY621" fmla="*/ 552059 h 703369"/>
                <a:gd name="connsiteX622" fmla="*/ 202658 w 474238"/>
                <a:gd name="connsiteY622" fmla="*/ 553814 h 703369"/>
                <a:gd name="connsiteX623" fmla="*/ 203480 w 474238"/>
                <a:gd name="connsiteY623" fmla="*/ 555204 h 703369"/>
                <a:gd name="connsiteX624" fmla="*/ 206151 w 474238"/>
                <a:gd name="connsiteY624" fmla="*/ 562205 h 703369"/>
                <a:gd name="connsiteX625" fmla="*/ 206499 w 474238"/>
                <a:gd name="connsiteY625" fmla="*/ 562205 h 703369"/>
                <a:gd name="connsiteX626" fmla="*/ 207083 w 474238"/>
                <a:gd name="connsiteY626" fmla="*/ 562095 h 703369"/>
                <a:gd name="connsiteX627" fmla="*/ 207668 w 474238"/>
                <a:gd name="connsiteY627" fmla="*/ 562205 h 703369"/>
                <a:gd name="connsiteX628" fmla="*/ 208126 w 474238"/>
                <a:gd name="connsiteY628" fmla="*/ 563138 h 703369"/>
                <a:gd name="connsiteX629" fmla="*/ 208126 w 474238"/>
                <a:gd name="connsiteY629" fmla="*/ 563596 h 703369"/>
                <a:gd name="connsiteX630" fmla="*/ 207889 w 474238"/>
                <a:gd name="connsiteY630" fmla="*/ 564055 h 703369"/>
                <a:gd name="connsiteX631" fmla="*/ 207778 w 474238"/>
                <a:gd name="connsiteY631" fmla="*/ 564750 h 703369"/>
                <a:gd name="connsiteX632" fmla="*/ 208016 w 474238"/>
                <a:gd name="connsiteY632" fmla="*/ 565793 h 703369"/>
                <a:gd name="connsiteX633" fmla="*/ 210228 w 474238"/>
                <a:gd name="connsiteY633" fmla="*/ 569744 h 703369"/>
                <a:gd name="connsiteX634" fmla="*/ 211619 w 474238"/>
                <a:gd name="connsiteY634" fmla="*/ 569396 h 703369"/>
                <a:gd name="connsiteX635" fmla="*/ 212551 w 474238"/>
                <a:gd name="connsiteY635" fmla="*/ 566489 h 703369"/>
                <a:gd name="connsiteX636" fmla="*/ 213026 w 474238"/>
                <a:gd name="connsiteY636" fmla="*/ 558207 h 703369"/>
                <a:gd name="connsiteX637" fmla="*/ 212789 w 474238"/>
                <a:gd name="connsiteY637" fmla="*/ 555868 h 703369"/>
                <a:gd name="connsiteX638" fmla="*/ 211619 w 474238"/>
                <a:gd name="connsiteY638" fmla="*/ 555046 h 703369"/>
                <a:gd name="connsiteX639" fmla="*/ 210687 w 474238"/>
                <a:gd name="connsiteY639" fmla="*/ 556089 h 703369"/>
                <a:gd name="connsiteX640" fmla="*/ 210102 w 474238"/>
                <a:gd name="connsiteY640" fmla="*/ 559945 h 703369"/>
                <a:gd name="connsiteX641" fmla="*/ 209280 w 474238"/>
                <a:gd name="connsiteY641" fmla="*/ 561226 h 703369"/>
                <a:gd name="connsiteX642" fmla="*/ 209628 w 474238"/>
                <a:gd name="connsiteY642" fmla="*/ 556785 h 703369"/>
                <a:gd name="connsiteX643" fmla="*/ 209390 w 474238"/>
                <a:gd name="connsiteY643" fmla="*/ 554572 h 703369"/>
                <a:gd name="connsiteX644" fmla="*/ 208569 w 474238"/>
                <a:gd name="connsiteY644" fmla="*/ 552707 h 703369"/>
                <a:gd name="connsiteX645" fmla="*/ 207399 w 474238"/>
                <a:gd name="connsiteY645" fmla="*/ 552122 h 703369"/>
                <a:gd name="connsiteX646" fmla="*/ 205772 w 474238"/>
                <a:gd name="connsiteY646" fmla="*/ 551885 h 703369"/>
                <a:gd name="connsiteX647" fmla="*/ 204839 w 474238"/>
                <a:gd name="connsiteY647" fmla="*/ 551064 h 703369"/>
                <a:gd name="connsiteX648" fmla="*/ 205297 w 474238"/>
                <a:gd name="connsiteY648" fmla="*/ 548614 h 703369"/>
                <a:gd name="connsiteX649" fmla="*/ 211114 w 474238"/>
                <a:gd name="connsiteY649" fmla="*/ 529712 h 703369"/>
                <a:gd name="connsiteX650" fmla="*/ 212156 w 474238"/>
                <a:gd name="connsiteY650" fmla="*/ 527499 h 703369"/>
                <a:gd name="connsiteX651" fmla="*/ 213436 w 474238"/>
                <a:gd name="connsiteY651" fmla="*/ 526219 h 703369"/>
                <a:gd name="connsiteX652" fmla="*/ 215207 w 474238"/>
                <a:gd name="connsiteY652" fmla="*/ 525871 h 703369"/>
                <a:gd name="connsiteX653" fmla="*/ 215096 w 474238"/>
                <a:gd name="connsiteY653" fmla="*/ 527262 h 703369"/>
                <a:gd name="connsiteX654" fmla="*/ 214148 w 474238"/>
                <a:gd name="connsiteY654" fmla="*/ 529016 h 703369"/>
                <a:gd name="connsiteX655" fmla="*/ 213690 w 474238"/>
                <a:gd name="connsiteY655" fmla="*/ 529838 h 703369"/>
                <a:gd name="connsiteX656" fmla="*/ 213231 w 474238"/>
                <a:gd name="connsiteY656" fmla="*/ 535686 h 703369"/>
                <a:gd name="connsiteX657" fmla="*/ 213468 w 474238"/>
                <a:gd name="connsiteY657" fmla="*/ 537661 h 703369"/>
                <a:gd name="connsiteX658" fmla="*/ 214638 w 474238"/>
                <a:gd name="connsiteY658" fmla="*/ 539874 h 703369"/>
                <a:gd name="connsiteX659" fmla="*/ 215950 w 474238"/>
                <a:gd name="connsiteY659" fmla="*/ 540459 h 703369"/>
                <a:gd name="connsiteX660" fmla="*/ 217340 w 474238"/>
                <a:gd name="connsiteY660" fmla="*/ 540696 h 703369"/>
                <a:gd name="connsiteX661" fmla="*/ 218858 w 474238"/>
                <a:gd name="connsiteY661" fmla="*/ 542213 h 703369"/>
                <a:gd name="connsiteX662" fmla="*/ 218036 w 474238"/>
                <a:gd name="connsiteY662" fmla="*/ 542102 h 703369"/>
                <a:gd name="connsiteX663" fmla="*/ 216519 w 474238"/>
                <a:gd name="connsiteY663" fmla="*/ 542213 h 703369"/>
                <a:gd name="connsiteX664" fmla="*/ 215586 w 474238"/>
                <a:gd name="connsiteY664" fmla="*/ 541976 h 703369"/>
                <a:gd name="connsiteX665" fmla="*/ 215475 w 474238"/>
                <a:gd name="connsiteY665" fmla="*/ 543256 h 703369"/>
                <a:gd name="connsiteX666" fmla="*/ 215475 w 474238"/>
                <a:gd name="connsiteY666" fmla="*/ 544189 h 703369"/>
                <a:gd name="connsiteX667" fmla="*/ 215823 w 474238"/>
                <a:gd name="connsiteY667" fmla="*/ 545010 h 703369"/>
                <a:gd name="connsiteX668" fmla="*/ 216645 w 474238"/>
                <a:gd name="connsiteY668" fmla="*/ 545943 h 703369"/>
                <a:gd name="connsiteX669" fmla="*/ 215365 w 474238"/>
                <a:gd name="connsiteY669" fmla="*/ 550147 h 703369"/>
                <a:gd name="connsiteX670" fmla="*/ 215839 w 474238"/>
                <a:gd name="connsiteY670" fmla="*/ 551079 h 703369"/>
                <a:gd name="connsiteX671" fmla="*/ 217467 w 474238"/>
                <a:gd name="connsiteY671" fmla="*/ 552249 h 703369"/>
                <a:gd name="connsiteX672" fmla="*/ 220027 w 474238"/>
                <a:gd name="connsiteY672" fmla="*/ 553418 h 703369"/>
                <a:gd name="connsiteX673" fmla="*/ 221892 w 474238"/>
                <a:gd name="connsiteY673" fmla="*/ 553876 h 703369"/>
                <a:gd name="connsiteX674" fmla="*/ 223520 w 474238"/>
                <a:gd name="connsiteY674" fmla="*/ 553181 h 703369"/>
                <a:gd name="connsiteX675" fmla="*/ 224800 w 474238"/>
                <a:gd name="connsiteY675" fmla="*/ 551316 h 703369"/>
                <a:gd name="connsiteX676" fmla="*/ 226080 w 474238"/>
                <a:gd name="connsiteY676" fmla="*/ 556326 h 703369"/>
                <a:gd name="connsiteX677" fmla="*/ 226775 w 474238"/>
                <a:gd name="connsiteY677" fmla="*/ 557370 h 703369"/>
                <a:gd name="connsiteX678" fmla="*/ 227471 w 474238"/>
                <a:gd name="connsiteY678" fmla="*/ 554920 h 703369"/>
                <a:gd name="connsiteX679" fmla="*/ 227360 w 474238"/>
                <a:gd name="connsiteY679" fmla="*/ 552233 h 703369"/>
                <a:gd name="connsiteX680" fmla="*/ 226428 w 474238"/>
                <a:gd name="connsiteY680" fmla="*/ 549783 h 703369"/>
                <a:gd name="connsiteX681" fmla="*/ 225037 w 474238"/>
                <a:gd name="connsiteY681" fmla="*/ 547808 h 703369"/>
                <a:gd name="connsiteX682" fmla="*/ 223409 w 474238"/>
                <a:gd name="connsiteY682" fmla="*/ 546275 h 703369"/>
                <a:gd name="connsiteX683" fmla="*/ 223757 w 474238"/>
                <a:gd name="connsiteY683" fmla="*/ 545232 h 703369"/>
                <a:gd name="connsiteX684" fmla="*/ 223646 w 474238"/>
                <a:gd name="connsiteY684" fmla="*/ 544062 h 703369"/>
                <a:gd name="connsiteX685" fmla="*/ 223062 w 474238"/>
                <a:gd name="connsiteY685" fmla="*/ 542893 h 703369"/>
                <a:gd name="connsiteX686" fmla="*/ 222240 w 474238"/>
                <a:gd name="connsiteY686" fmla="*/ 542197 h 703369"/>
                <a:gd name="connsiteX687" fmla="*/ 222587 w 474238"/>
                <a:gd name="connsiteY687" fmla="*/ 541154 h 703369"/>
                <a:gd name="connsiteX688" fmla="*/ 222824 w 474238"/>
                <a:gd name="connsiteY688" fmla="*/ 539763 h 703369"/>
                <a:gd name="connsiteX689" fmla="*/ 222714 w 474238"/>
                <a:gd name="connsiteY689" fmla="*/ 538373 h 703369"/>
                <a:gd name="connsiteX690" fmla="*/ 222129 w 474238"/>
                <a:gd name="connsiteY690" fmla="*/ 537440 h 703369"/>
                <a:gd name="connsiteX691" fmla="*/ 221670 w 474238"/>
                <a:gd name="connsiteY691" fmla="*/ 536381 h 703369"/>
                <a:gd name="connsiteX692" fmla="*/ 221908 w 474238"/>
                <a:gd name="connsiteY692" fmla="*/ 534990 h 703369"/>
                <a:gd name="connsiteX693" fmla="*/ 222730 w 474238"/>
                <a:gd name="connsiteY693" fmla="*/ 532320 h 703369"/>
                <a:gd name="connsiteX694" fmla="*/ 223188 w 474238"/>
                <a:gd name="connsiteY694" fmla="*/ 528005 h 703369"/>
                <a:gd name="connsiteX695" fmla="*/ 223646 w 474238"/>
                <a:gd name="connsiteY695" fmla="*/ 525793 h 703369"/>
                <a:gd name="connsiteX696" fmla="*/ 224468 w 474238"/>
                <a:gd name="connsiteY696" fmla="*/ 524165 h 703369"/>
                <a:gd name="connsiteX697" fmla="*/ 225748 w 474238"/>
                <a:gd name="connsiteY697" fmla="*/ 526377 h 703369"/>
                <a:gd name="connsiteX698" fmla="*/ 224009 w 474238"/>
                <a:gd name="connsiteY698" fmla="*/ 533252 h 703369"/>
                <a:gd name="connsiteX699" fmla="*/ 224009 w 474238"/>
                <a:gd name="connsiteY699" fmla="*/ 536871 h 703369"/>
                <a:gd name="connsiteX700" fmla="*/ 224594 w 474238"/>
                <a:gd name="connsiteY700" fmla="*/ 537930 h 703369"/>
                <a:gd name="connsiteX701" fmla="*/ 225875 w 474238"/>
                <a:gd name="connsiteY701" fmla="*/ 538625 h 703369"/>
                <a:gd name="connsiteX702" fmla="*/ 226459 w 474238"/>
                <a:gd name="connsiteY702" fmla="*/ 539558 h 703369"/>
                <a:gd name="connsiteX703" fmla="*/ 226570 w 474238"/>
                <a:gd name="connsiteY703" fmla="*/ 540253 h 703369"/>
                <a:gd name="connsiteX704" fmla="*/ 226459 w 474238"/>
                <a:gd name="connsiteY704" fmla="*/ 542118 h 703369"/>
                <a:gd name="connsiteX705" fmla="*/ 226570 w 474238"/>
                <a:gd name="connsiteY705" fmla="*/ 543161 h 703369"/>
                <a:gd name="connsiteX706" fmla="*/ 226570 w 474238"/>
                <a:gd name="connsiteY706" fmla="*/ 544789 h 703369"/>
                <a:gd name="connsiteX707" fmla="*/ 226333 w 474238"/>
                <a:gd name="connsiteY707" fmla="*/ 546307 h 703369"/>
                <a:gd name="connsiteX708" fmla="*/ 226918 w 474238"/>
                <a:gd name="connsiteY708" fmla="*/ 547713 h 703369"/>
                <a:gd name="connsiteX709" fmla="*/ 229146 w 474238"/>
                <a:gd name="connsiteY709" fmla="*/ 549009 h 703369"/>
                <a:gd name="connsiteX710" fmla="*/ 228562 w 474238"/>
                <a:gd name="connsiteY710" fmla="*/ 550289 h 703369"/>
                <a:gd name="connsiteX711" fmla="*/ 230774 w 474238"/>
                <a:gd name="connsiteY711" fmla="*/ 552043 h 703369"/>
                <a:gd name="connsiteX712" fmla="*/ 229383 w 474238"/>
                <a:gd name="connsiteY712" fmla="*/ 547144 h 703369"/>
                <a:gd name="connsiteX713" fmla="*/ 228925 w 474238"/>
                <a:gd name="connsiteY713" fmla="*/ 544805 h 703369"/>
                <a:gd name="connsiteX714" fmla="*/ 228925 w 474238"/>
                <a:gd name="connsiteY714" fmla="*/ 542482 h 703369"/>
                <a:gd name="connsiteX715" fmla="*/ 229620 w 474238"/>
                <a:gd name="connsiteY715" fmla="*/ 542371 h 703369"/>
                <a:gd name="connsiteX716" fmla="*/ 230664 w 474238"/>
                <a:gd name="connsiteY716" fmla="*/ 544347 h 703369"/>
                <a:gd name="connsiteX717" fmla="*/ 232181 w 474238"/>
                <a:gd name="connsiteY717" fmla="*/ 545990 h 703369"/>
                <a:gd name="connsiteX718" fmla="*/ 233571 w 474238"/>
                <a:gd name="connsiteY718" fmla="*/ 547855 h 703369"/>
                <a:gd name="connsiteX719" fmla="*/ 234615 w 474238"/>
                <a:gd name="connsiteY719" fmla="*/ 550890 h 703369"/>
                <a:gd name="connsiteX720" fmla="*/ 236005 w 474238"/>
                <a:gd name="connsiteY720" fmla="*/ 547855 h 703369"/>
                <a:gd name="connsiteX721" fmla="*/ 236479 w 474238"/>
                <a:gd name="connsiteY721" fmla="*/ 543067 h 703369"/>
                <a:gd name="connsiteX722" fmla="*/ 236369 w 474238"/>
                <a:gd name="connsiteY722" fmla="*/ 529301 h 703369"/>
                <a:gd name="connsiteX723" fmla="*/ 236606 w 474238"/>
                <a:gd name="connsiteY723" fmla="*/ 527088 h 703369"/>
                <a:gd name="connsiteX724" fmla="*/ 237301 w 474238"/>
                <a:gd name="connsiteY724" fmla="*/ 524987 h 703369"/>
                <a:gd name="connsiteX725" fmla="*/ 237996 w 474238"/>
                <a:gd name="connsiteY725" fmla="*/ 524987 h 703369"/>
                <a:gd name="connsiteX726" fmla="*/ 239735 w 474238"/>
                <a:gd name="connsiteY726" fmla="*/ 524054 h 703369"/>
                <a:gd name="connsiteX727" fmla="*/ 240778 w 474238"/>
                <a:gd name="connsiteY727" fmla="*/ 522426 h 703369"/>
                <a:gd name="connsiteX728" fmla="*/ 239040 w 474238"/>
                <a:gd name="connsiteY728" fmla="*/ 519154 h 703369"/>
                <a:gd name="connsiteX729" fmla="*/ 240083 w 474238"/>
                <a:gd name="connsiteY729" fmla="*/ 517985 h 703369"/>
                <a:gd name="connsiteX730" fmla="*/ 241505 w 474238"/>
                <a:gd name="connsiteY730" fmla="*/ 516815 h 703369"/>
                <a:gd name="connsiteX731" fmla="*/ 241964 w 474238"/>
                <a:gd name="connsiteY731" fmla="*/ 515425 h 703369"/>
                <a:gd name="connsiteX732" fmla="*/ 241852 w 474238"/>
                <a:gd name="connsiteY732" fmla="*/ 512975 h 703369"/>
                <a:gd name="connsiteX733" fmla="*/ 243022 w 474238"/>
                <a:gd name="connsiteY733" fmla="*/ 512628 h 703369"/>
                <a:gd name="connsiteX734" fmla="*/ 244191 w 474238"/>
                <a:gd name="connsiteY734" fmla="*/ 513797 h 703369"/>
                <a:gd name="connsiteX735" fmla="*/ 244191 w 474238"/>
                <a:gd name="connsiteY735" fmla="*/ 515899 h 703369"/>
                <a:gd name="connsiteX736" fmla="*/ 242801 w 474238"/>
                <a:gd name="connsiteY736" fmla="*/ 518933 h 703369"/>
                <a:gd name="connsiteX737" fmla="*/ 243149 w 474238"/>
                <a:gd name="connsiteY737" fmla="*/ 519755 h 703369"/>
                <a:gd name="connsiteX738" fmla="*/ 245251 w 474238"/>
                <a:gd name="connsiteY738" fmla="*/ 519518 h 703369"/>
                <a:gd name="connsiteX739" fmla="*/ 245946 w 474238"/>
                <a:gd name="connsiteY739" fmla="*/ 520198 h 703369"/>
                <a:gd name="connsiteX740" fmla="*/ 245835 w 474238"/>
                <a:gd name="connsiteY740" fmla="*/ 522315 h 703369"/>
                <a:gd name="connsiteX741" fmla="*/ 245013 w 474238"/>
                <a:gd name="connsiteY741" fmla="*/ 526045 h 703369"/>
                <a:gd name="connsiteX742" fmla="*/ 246752 w 474238"/>
                <a:gd name="connsiteY742" fmla="*/ 525587 h 703369"/>
                <a:gd name="connsiteX743" fmla="*/ 249075 w 474238"/>
                <a:gd name="connsiteY743" fmla="*/ 523137 h 703369"/>
                <a:gd name="connsiteX744" fmla="*/ 250593 w 474238"/>
                <a:gd name="connsiteY744" fmla="*/ 522315 h 703369"/>
                <a:gd name="connsiteX745" fmla="*/ 251983 w 474238"/>
                <a:gd name="connsiteY745" fmla="*/ 522663 h 703369"/>
                <a:gd name="connsiteX746" fmla="*/ 251873 w 474238"/>
                <a:gd name="connsiteY746" fmla="*/ 526978 h 703369"/>
                <a:gd name="connsiteX747" fmla="*/ 252805 w 474238"/>
                <a:gd name="connsiteY747" fmla="*/ 528716 h 703369"/>
                <a:gd name="connsiteX748" fmla="*/ 253737 w 474238"/>
                <a:gd name="connsiteY748" fmla="*/ 527088 h 703369"/>
                <a:gd name="connsiteX749" fmla="*/ 258178 w 474238"/>
                <a:gd name="connsiteY749" fmla="*/ 516815 h 703369"/>
                <a:gd name="connsiteX750" fmla="*/ 260280 w 474238"/>
                <a:gd name="connsiteY750" fmla="*/ 515994 h 703369"/>
                <a:gd name="connsiteX751" fmla="*/ 259932 w 474238"/>
                <a:gd name="connsiteY751" fmla="*/ 518791 h 703369"/>
                <a:gd name="connsiteX752" fmla="*/ 257957 w 474238"/>
                <a:gd name="connsiteY752" fmla="*/ 525097 h 703369"/>
                <a:gd name="connsiteX753" fmla="*/ 258653 w 474238"/>
                <a:gd name="connsiteY753" fmla="*/ 528938 h 703369"/>
                <a:gd name="connsiteX754" fmla="*/ 259348 w 474238"/>
                <a:gd name="connsiteY754" fmla="*/ 529048 h 703369"/>
                <a:gd name="connsiteX755" fmla="*/ 261324 w 474238"/>
                <a:gd name="connsiteY755" fmla="*/ 527879 h 703369"/>
                <a:gd name="connsiteX756" fmla="*/ 262493 w 474238"/>
                <a:gd name="connsiteY756" fmla="*/ 526946 h 703369"/>
                <a:gd name="connsiteX757" fmla="*/ 265749 w 474238"/>
                <a:gd name="connsiteY757" fmla="*/ 523327 h 703369"/>
                <a:gd name="connsiteX758" fmla="*/ 264232 w 474238"/>
                <a:gd name="connsiteY758" fmla="*/ 522521 h 703369"/>
                <a:gd name="connsiteX759" fmla="*/ 263647 w 474238"/>
                <a:gd name="connsiteY759" fmla="*/ 521114 h 703369"/>
                <a:gd name="connsiteX760" fmla="*/ 263536 w 474238"/>
                <a:gd name="connsiteY760" fmla="*/ 519249 h 703369"/>
                <a:gd name="connsiteX761" fmla="*/ 263995 w 474238"/>
                <a:gd name="connsiteY761" fmla="*/ 517369 h 703369"/>
                <a:gd name="connsiteX762" fmla="*/ 265164 w 474238"/>
                <a:gd name="connsiteY762" fmla="*/ 517480 h 703369"/>
                <a:gd name="connsiteX763" fmla="*/ 265749 w 474238"/>
                <a:gd name="connsiteY763" fmla="*/ 517132 h 703369"/>
                <a:gd name="connsiteX764" fmla="*/ 265986 w 474238"/>
                <a:gd name="connsiteY764" fmla="*/ 516089 h 703369"/>
                <a:gd name="connsiteX765" fmla="*/ 265749 w 474238"/>
                <a:gd name="connsiteY765" fmla="*/ 514571 h 703369"/>
                <a:gd name="connsiteX766" fmla="*/ 269273 w 474238"/>
                <a:gd name="connsiteY766" fmla="*/ 514919 h 703369"/>
                <a:gd name="connsiteX767" fmla="*/ 270095 w 474238"/>
                <a:gd name="connsiteY767" fmla="*/ 512596 h 703369"/>
                <a:gd name="connsiteX768" fmla="*/ 269748 w 474238"/>
                <a:gd name="connsiteY768" fmla="*/ 509688 h 703369"/>
                <a:gd name="connsiteX769" fmla="*/ 270205 w 474238"/>
                <a:gd name="connsiteY769" fmla="*/ 507934 h 703369"/>
                <a:gd name="connsiteX770" fmla="*/ 273003 w 474238"/>
                <a:gd name="connsiteY770" fmla="*/ 506653 h 703369"/>
                <a:gd name="connsiteX771" fmla="*/ 274521 w 474238"/>
                <a:gd name="connsiteY771" fmla="*/ 504899 h 703369"/>
                <a:gd name="connsiteX772" fmla="*/ 274978 w 474238"/>
                <a:gd name="connsiteY772" fmla="*/ 502339 h 703369"/>
                <a:gd name="connsiteX773" fmla="*/ 275326 w 474238"/>
                <a:gd name="connsiteY773" fmla="*/ 498736 h 703369"/>
                <a:gd name="connsiteX774" fmla="*/ 271723 w 474238"/>
                <a:gd name="connsiteY774" fmla="*/ 500253 h 703369"/>
                <a:gd name="connsiteX775" fmla="*/ 271027 w 474238"/>
                <a:gd name="connsiteY775" fmla="*/ 498625 h 703369"/>
                <a:gd name="connsiteX776" fmla="*/ 271027 w 474238"/>
                <a:gd name="connsiteY776" fmla="*/ 495938 h 703369"/>
                <a:gd name="connsiteX777" fmla="*/ 269748 w 474238"/>
                <a:gd name="connsiteY777" fmla="*/ 493836 h 703369"/>
                <a:gd name="connsiteX778" fmla="*/ 269510 w 474238"/>
                <a:gd name="connsiteY778" fmla="*/ 493014 h 703369"/>
                <a:gd name="connsiteX779" fmla="*/ 270332 w 474238"/>
                <a:gd name="connsiteY779" fmla="*/ 491371 h 703369"/>
                <a:gd name="connsiteX780" fmla="*/ 270917 w 474238"/>
                <a:gd name="connsiteY780" fmla="*/ 489048 h 703369"/>
                <a:gd name="connsiteX781" fmla="*/ 271375 w 474238"/>
                <a:gd name="connsiteY781" fmla="*/ 484733 h 703369"/>
                <a:gd name="connsiteX782" fmla="*/ 271265 w 474238"/>
                <a:gd name="connsiteY782" fmla="*/ 477147 h 703369"/>
                <a:gd name="connsiteX783" fmla="*/ 272307 w 474238"/>
                <a:gd name="connsiteY783" fmla="*/ 474476 h 703369"/>
                <a:gd name="connsiteX784" fmla="*/ 272766 w 474238"/>
                <a:gd name="connsiteY784" fmla="*/ 466890 h 703369"/>
                <a:gd name="connsiteX785" fmla="*/ 274156 w 474238"/>
                <a:gd name="connsiteY785" fmla="*/ 465483 h 703369"/>
                <a:gd name="connsiteX786" fmla="*/ 276132 w 474238"/>
                <a:gd name="connsiteY786" fmla="*/ 463855 h 703369"/>
                <a:gd name="connsiteX787" fmla="*/ 277760 w 474238"/>
                <a:gd name="connsiteY787" fmla="*/ 461880 h 703369"/>
                <a:gd name="connsiteX788" fmla="*/ 278107 w 474238"/>
                <a:gd name="connsiteY788" fmla="*/ 459430 h 703369"/>
                <a:gd name="connsiteX789" fmla="*/ 276590 w 474238"/>
                <a:gd name="connsiteY789" fmla="*/ 457218 h 703369"/>
                <a:gd name="connsiteX790" fmla="*/ 271928 w 474238"/>
                <a:gd name="connsiteY790" fmla="*/ 452887 h 703369"/>
                <a:gd name="connsiteX791" fmla="*/ 271233 w 474238"/>
                <a:gd name="connsiteY791" fmla="*/ 451497 h 703369"/>
                <a:gd name="connsiteX792" fmla="*/ 271122 w 474238"/>
                <a:gd name="connsiteY792" fmla="*/ 449742 h 703369"/>
                <a:gd name="connsiteX793" fmla="*/ 269605 w 474238"/>
                <a:gd name="connsiteY793" fmla="*/ 448920 h 703369"/>
                <a:gd name="connsiteX794" fmla="*/ 268783 w 474238"/>
                <a:gd name="connsiteY794" fmla="*/ 447877 h 703369"/>
                <a:gd name="connsiteX795" fmla="*/ 270759 w 474238"/>
                <a:gd name="connsiteY795" fmla="*/ 445649 h 703369"/>
                <a:gd name="connsiteX796" fmla="*/ 275421 w 474238"/>
                <a:gd name="connsiteY796" fmla="*/ 442725 h 703369"/>
                <a:gd name="connsiteX797" fmla="*/ 276590 w 474238"/>
                <a:gd name="connsiteY797" fmla="*/ 441334 h 703369"/>
                <a:gd name="connsiteX798" fmla="*/ 278692 w 474238"/>
                <a:gd name="connsiteY798" fmla="*/ 437478 h 703369"/>
                <a:gd name="connsiteX799" fmla="*/ 280352 w 474238"/>
                <a:gd name="connsiteY799" fmla="*/ 435961 h 703369"/>
                <a:gd name="connsiteX800" fmla="*/ 282106 w 474238"/>
                <a:gd name="connsiteY800" fmla="*/ 435850 h 703369"/>
                <a:gd name="connsiteX801" fmla="*/ 281758 w 474238"/>
                <a:gd name="connsiteY801" fmla="*/ 438648 h 703369"/>
                <a:gd name="connsiteX802" fmla="*/ 283150 w 474238"/>
                <a:gd name="connsiteY802" fmla="*/ 438537 h 703369"/>
                <a:gd name="connsiteX803" fmla="*/ 285125 w 474238"/>
                <a:gd name="connsiteY803" fmla="*/ 436909 h 703369"/>
                <a:gd name="connsiteX804" fmla="*/ 286642 w 474238"/>
                <a:gd name="connsiteY804" fmla="*/ 434586 h 703369"/>
                <a:gd name="connsiteX805" fmla="*/ 284777 w 474238"/>
                <a:gd name="connsiteY805" fmla="*/ 434238 h 703369"/>
                <a:gd name="connsiteX806" fmla="*/ 284082 w 474238"/>
                <a:gd name="connsiteY806" fmla="*/ 434349 h 703369"/>
                <a:gd name="connsiteX807" fmla="*/ 283971 w 474238"/>
                <a:gd name="connsiteY807" fmla="*/ 425593 h 703369"/>
                <a:gd name="connsiteX808" fmla="*/ 283513 w 474238"/>
                <a:gd name="connsiteY808" fmla="*/ 421516 h 703369"/>
                <a:gd name="connsiteX809" fmla="*/ 284097 w 474238"/>
                <a:gd name="connsiteY809" fmla="*/ 421168 h 703369"/>
                <a:gd name="connsiteX810" fmla="*/ 285962 w 474238"/>
                <a:gd name="connsiteY810" fmla="*/ 420710 h 703369"/>
                <a:gd name="connsiteX811" fmla="*/ 289913 w 474238"/>
                <a:gd name="connsiteY811" fmla="*/ 420599 h 703369"/>
                <a:gd name="connsiteX812" fmla="*/ 291083 w 474238"/>
                <a:gd name="connsiteY812" fmla="*/ 423049 h 703369"/>
                <a:gd name="connsiteX813" fmla="*/ 289803 w 474238"/>
                <a:gd name="connsiteY813" fmla="*/ 431457 h 703369"/>
                <a:gd name="connsiteX814" fmla="*/ 289913 w 474238"/>
                <a:gd name="connsiteY814" fmla="*/ 432500 h 703369"/>
                <a:gd name="connsiteX815" fmla="*/ 290372 w 474238"/>
                <a:gd name="connsiteY815" fmla="*/ 434728 h 703369"/>
                <a:gd name="connsiteX816" fmla="*/ 290372 w 474238"/>
                <a:gd name="connsiteY816" fmla="*/ 435771 h 703369"/>
                <a:gd name="connsiteX817" fmla="*/ 289913 w 474238"/>
                <a:gd name="connsiteY817" fmla="*/ 436704 h 703369"/>
                <a:gd name="connsiteX818" fmla="*/ 288870 w 474238"/>
                <a:gd name="connsiteY818" fmla="*/ 437873 h 703369"/>
                <a:gd name="connsiteX819" fmla="*/ 288523 w 474238"/>
                <a:gd name="connsiteY819" fmla="*/ 438332 h 703369"/>
                <a:gd name="connsiteX820" fmla="*/ 288286 w 474238"/>
                <a:gd name="connsiteY820" fmla="*/ 440307 h 703369"/>
                <a:gd name="connsiteX821" fmla="*/ 288175 w 474238"/>
                <a:gd name="connsiteY821" fmla="*/ 442883 h 703369"/>
                <a:gd name="connsiteX822" fmla="*/ 288633 w 474238"/>
                <a:gd name="connsiteY822" fmla="*/ 445206 h 703369"/>
                <a:gd name="connsiteX823" fmla="*/ 290024 w 474238"/>
                <a:gd name="connsiteY823" fmla="*/ 446613 h 703369"/>
                <a:gd name="connsiteX824" fmla="*/ 291304 w 474238"/>
                <a:gd name="connsiteY824" fmla="*/ 446012 h 703369"/>
                <a:gd name="connsiteX825" fmla="*/ 292126 w 474238"/>
                <a:gd name="connsiteY825" fmla="*/ 444163 h 703369"/>
                <a:gd name="connsiteX826" fmla="*/ 293311 w 474238"/>
                <a:gd name="connsiteY826" fmla="*/ 440291 h 703369"/>
                <a:gd name="connsiteX827" fmla="*/ 294133 w 474238"/>
                <a:gd name="connsiteY827" fmla="*/ 439122 h 703369"/>
                <a:gd name="connsiteX828" fmla="*/ 297626 w 474238"/>
                <a:gd name="connsiteY828" fmla="*/ 435740 h 703369"/>
                <a:gd name="connsiteX829" fmla="*/ 298321 w 474238"/>
                <a:gd name="connsiteY829" fmla="*/ 437715 h 703369"/>
                <a:gd name="connsiteX830" fmla="*/ 301356 w 474238"/>
                <a:gd name="connsiteY830" fmla="*/ 440386 h 703369"/>
                <a:gd name="connsiteX831" fmla="*/ 301008 w 474238"/>
                <a:gd name="connsiteY831" fmla="*/ 441334 h 703369"/>
                <a:gd name="connsiteX832" fmla="*/ 299728 w 474238"/>
                <a:gd name="connsiteY832" fmla="*/ 441445 h 703369"/>
                <a:gd name="connsiteX833" fmla="*/ 297057 w 474238"/>
                <a:gd name="connsiteY833" fmla="*/ 440734 h 703369"/>
                <a:gd name="connsiteX834" fmla="*/ 296362 w 474238"/>
                <a:gd name="connsiteY834" fmla="*/ 441097 h 703369"/>
                <a:gd name="connsiteX835" fmla="*/ 295540 w 474238"/>
                <a:gd name="connsiteY835" fmla="*/ 442709 h 703369"/>
                <a:gd name="connsiteX836" fmla="*/ 294370 w 474238"/>
                <a:gd name="connsiteY836" fmla="*/ 444369 h 703369"/>
                <a:gd name="connsiteX837" fmla="*/ 295413 w 474238"/>
                <a:gd name="connsiteY837" fmla="*/ 445285 h 703369"/>
                <a:gd name="connsiteX838" fmla="*/ 296583 w 474238"/>
                <a:gd name="connsiteY838" fmla="*/ 446802 h 703369"/>
                <a:gd name="connsiteX839" fmla="*/ 297042 w 474238"/>
                <a:gd name="connsiteY839" fmla="*/ 448193 h 703369"/>
                <a:gd name="connsiteX840" fmla="*/ 296220 w 474238"/>
                <a:gd name="connsiteY840" fmla="*/ 449236 h 703369"/>
                <a:gd name="connsiteX841" fmla="*/ 295176 w 474238"/>
                <a:gd name="connsiteY841" fmla="*/ 449126 h 703369"/>
                <a:gd name="connsiteX842" fmla="*/ 293786 w 474238"/>
                <a:gd name="connsiteY842" fmla="*/ 448083 h 703369"/>
                <a:gd name="connsiteX843" fmla="*/ 292601 w 474238"/>
                <a:gd name="connsiteY843" fmla="*/ 448083 h 703369"/>
                <a:gd name="connsiteX844" fmla="*/ 291431 w 474238"/>
                <a:gd name="connsiteY844" fmla="*/ 449600 h 703369"/>
                <a:gd name="connsiteX845" fmla="*/ 291194 w 474238"/>
                <a:gd name="connsiteY845" fmla="*/ 452508 h 703369"/>
                <a:gd name="connsiteX846" fmla="*/ 291779 w 474238"/>
                <a:gd name="connsiteY846" fmla="*/ 458229 h 703369"/>
                <a:gd name="connsiteX847" fmla="*/ 294940 w 474238"/>
                <a:gd name="connsiteY847" fmla="*/ 456949 h 703369"/>
                <a:gd name="connsiteX848" fmla="*/ 298195 w 474238"/>
                <a:gd name="connsiteY848" fmla="*/ 453219 h 703369"/>
                <a:gd name="connsiteX849" fmla="*/ 301103 w 474238"/>
                <a:gd name="connsiteY849" fmla="*/ 453330 h 703369"/>
                <a:gd name="connsiteX850" fmla="*/ 305181 w 474238"/>
                <a:gd name="connsiteY850" fmla="*/ 455780 h 703369"/>
                <a:gd name="connsiteX851" fmla="*/ 307993 w 474238"/>
                <a:gd name="connsiteY851" fmla="*/ 456712 h 703369"/>
                <a:gd name="connsiteX852" fmla="*/ 309622 w 474238"/>
                <a:gd name="connsiteY852" fmla="*/ 455653 h 703369"/>
                <a:gd name="connsiteX853" fmla="*/ 313462 w 474238"/>
                <a:gd name="connsiteY853" fmla="*/ 454847 h 703369"/>
                <a:gd name="connsiteX854" fmla="*/ 326168 w 474238"/>
                <a:gd name="connsiteY854" fmla="*/ 460442 h 703369"/>
                <a:gd name="connsiteX855" fmla="*/ 328966 w 474238"/>
                <a:gd name="connsiteY855" fmla="*/ 458214 h 703369"/>
                <a:gd name="connsiteX856" fmla="*/ 327575 w 474238"/>
                <a:gd name="connsiteY856" fmla="*/ 457881 h 703369"/>
                <a:gd name="connsiteX857" fmla="*/ 326295 w 474238"/>
                <a:gd name="connsiteY857" fmla="*/ 457423 h 703369"/>
                <a:gd name="connsiteX858" fmla="*/ 325125 w 474238"/>
                <a:gd name="connsiteY858" fmla="*/ 456601 h 703369"/>
                <a:gd name="connsiteX859" fmla="*/ 324083 w 474238"/>
                <a:gd name="connsiteY859" fmla="*/ 455195 h 703369"/>
                <a:gd name="connsiteX860" fmla="*/ 325947 w 474238"/>
                <a:gd name="connsiteY860" fmla="*/ 455906 h 703369"/>
                <a:gd name="connsiteX861" fmla="*/ 326880 w 474238"/>
                <a:gd name="connsiteY861" fmla="*/ 455195 h 703369"/>
                <a:gd name="connsiteX862" fmla="*/ 326643 w 474238"/>
                <a:gd name="connsiteY862" fmla="*/ 453567 h 703369"/>
                <a:gd name="connsiteX863" fmla="*/ 325473 w 474238"/>
                <a:gd name="connsiteY863" fmla="*/ 451591 h 703369"/>
                <a:gd name="connsiteX864" fmla="*/ 324304 w 474238"/>
                <a:gd name="connsiteY864" fmla="*/ 451007 h 703369"/>
                <a:gd name="connsiteX865" fmla="*/ 322913 w 474238"/>
                <a:gd name="connsiteY865" fmla="*/ 451117 h 703369"/>
                <a:gd name="connsiteX866" fmla="*/ 321632 w 474238"/>
                <a:gd name="connsiteY866" fmla="*/ 450880 h 703369"/>
                <a:gd name="connsiteX867" fmla="*/ 320700 w 474238"/>
                <a:gd name="connsiteY867" fmla="*/ 449252 h 703369"/>
                <a:gd name="connsiteX868" fmla="*/ 320590 w 474238"/>
                <a:gd name="connsiteY868" fmla="*/ 447387 h 703369"/>
                <a:gd name="connsiteX869" fmla="*/ 321048 w 474238"/>
                <a:gd name="connsiteY869" fmla="*/ 442946 h 703369"/>
                <a:gd name="connsiteX870" fmla="*/ 320463 w 474238"/>
                <a:gd name="connsiteY870" fmla="*/ 441666 h 703369"/>
                <a:gd name="connsiteX871" fmla="*/ 319041 w 474238"/>
                <a:gd name="connsiteY871" fmla="*/ 440260 h 703369"/>
                <a:gd name="connsiteX872" fmla="*/ 316828 w 474238"/>
                <a:gd name="connsiteY872" fmla="*/ 437225 h 703369"/>
                <a:gd name="connsiteX873" fmla="*/ 315090 w 474238"/>
                <a:gd name="connsiteY873" fmla="*/ 436056 h 703369"/>
                <a:gd name="connsiteX874" fmla="*/ 318124 w 474238"/>
                <a:gd name="connsiteY874" fmla="*/ 436056 h 703369"/>
                <a:gd name="connsiteX875" fmla="*/ 320716 w 474238"/>
                <a:gd name="connsiteY875" fmla="*/ 435234 h 703369"/>
                <a:gd name="connsiteX876" fmla="*/ 322818 w 474238"/>
                <a:gd name="connsiteY876" fmla="*/ 433495 h 703369"/>
                <a:gd name="connsiteX877" fmla="*/ 324209 w 474238"/>
                <a:gd name="connsiteY877" fmla="*/ 430113 h 703369"/>
                <a:gd name="connsiteX878" fmla="*/ 325141 w 474238"/>
                <a:gd name="connsiteY878" fmla="*/ 431409 h 703369"/>
                <a:gd name="connsiteX879" fmla="*/ 325837 w 474238"/>
                <a:gd name="connsiteY879" fmla="*/ 432911 h 703369"/>
                <a:gd name="connsiteX880" fmla="*/ 326880 w 474238"/>
                <a:gd name="connsiteY880" fmla="*/ 436419 h 703369"/>
                <a:gd name="connsiteX881" fmla="*/ 327465 w 474238"/>
                <a:gd name="connsiteY881" fmla="*/ 437004 h 703369"/>
                <a:gd name="connsiteX882" fmla="*/ 328286 w 474238"/>
                <a:gd name="connsiteY882" fmla="*/ 435613 h 703369"/>
                <a:gd name="connsiteX883" fmla="*/ 328744 w 474238"/>
                <a:gd name="connsiteY883" fmla="*/ 433638 h 703369"/>
                <a:gd name="connsiteX884" fmla="*/ 328982 w 474238"/>
                <a:gd name="connsiteY884" fmla="*/ 432121 h 703369"/>
                <a:gd name="connsiteX885" fmla="*/ 328634 w 474238"/>
                <a:gd name="connsiteY885" fmla="*/ 430951 h 703369"/>
                <a:gd name="connsiteX886" fmla="*/ 328286 w 474238"/>
                <a:gd name="connsiteY886" fmla="*/ 430493 h 703369"/>
                <a:gd name="connsiteX887" fmla="*/ 327702 w 474238"/>
                <a:gd name="connsiteY887" fmla="*/ 430255 h 703369"/>
                <a:gd name="connsiteX888" fmla="*/ 327006 w 474238"/>
                <a:gd name="connsiteY888" fmla="*/ 429908 h 703369"/>
                <a:gd name="connsiteX889" fmla="*/ 326310 w 474238"/>
                <a:gd name="connsiteY889" fmla="*/ 429086 h 703369"/>
                <a:gd name="connsiteX890" fmla="*/ 326310 w 474238"/>
                <a:gd name="connsiteY890" fmla="*/ 428406 h 703369"/>
                <a:gd name="connsiteX891" fmla="*/ 326548 w 474238"/>
                <a:gd name="connsiteY891" fmla="*/ 427695 h 703369"/>
                <a:gd name="connsiteX892" fmla="*/ 326548 w 474238"/>
                <a:gd name="connsiteY892" fmla="*/ 426826 h 703369"/>
                <a:gd name="connsiteX893" fmla="*/ 325726 w 474238"/>
                <a:gd name="connsiteY893" fmla="*/ 424961 h 703369"/>
                <a:gd name="connsiteX894" fmla="*/ 322234 w 474238"/>
                <a:gd name="connsiteY894" fmla="*/ 420994 h 703369"/>
                <a:gd name="connsiteX895" fmla="*/ 325378 w 474238"/>
                <a:gd name="connsiteY895" fmla="*/ 420046 h 703369"/>
                <a:gd name="connsiteX896" fmla="*/ 327702 w 474238"/>
                <a:gd name="connsiteY896" fmla="*/ 420409 h 703369"/>
                <a:gd name="connsiteX897" fmla="*/ 329329 w 474238"/>
                <a:gd name="connsiteY897" fmla="*/ 422512 h 703369"/>
                <a:gd name="connsiteX898" fmla="*/ 331305 w 474238"/>
                <a:gd name="connsiteY898" fmla="*/ 430445 h 703369"/>
                <a:gd name="connsiteX899" fmla="*/ 332237 w 474238"/>
                <a:gd name="connsiteY899" fmla="*/ 432089 h 703369"/>
                <a:gd name="connsiteX900" fmla="*/ 333770 w 474238"/>
                <a:gd name="connsiteY900" fmla="*/ 431741 h 703369"/>
                <a:gd name="connsiteX901" fmla="*/ 336441 w 474238"/>
                <a:gd name="connsiteY901" fmla="*/ 429987 h 703369"/>
                <a:gd name="connsiteX902" fmla="*/ 335398 w 474238"/>
                <a:gd name="connsiteY902" fmla="*/ 428122 h 703369"/>
                <a:gd name="connsiteX903" fmla="*/ 337263 w 474238"/>
                <a:gd name="connsiteY903" fmla="*/ 424155 h 703369"/>
                <a:gd name="connsiteX904" fmla="*/ 337153 w 474238"/>
                <a:gd name="connsiteY904" fmla="*/ 421010 h 703369"/>
                <a:gd name="connsiteX905" fmla="*/ 339475 w 474238"/>
                <a:gd name="connsiteY905" fmla="*/ 422053 h 703369"/>
                <a:gd name="connsiteX906" fmla="*/ 342036 w 474238"/>
                <a:gd name="connsiteY906" fmla="*/ 421942 h 703369"/>
                <a:gd name="connsiteX907" fmla="*/ 346951 w 474238"/>
                <a:gd name="connsiteY907" fmla="*/ 420425 h 703369"/>
                <a:gd name="connsiteX908" fmla="*/ 346367 w 474238"/>
                <a:gd name="connsiteY908" fmla="*/ 419951 h 703369"/>
                <a:gd name="connsiteX909" fmla="*/ 346019 w 474238"/>
                <a:gd name="connsiteY909" fmla="*/ 419477 h 703369"/>
                <a:gd name="connsiteX910" fmla="*/ 345418 w 474238"/>
                <a:gd name="connsiteY910" fmla="*/ 419019 h 703369"/>
                <a:gd name="connsiteX911" fmla="*/ 344723 w 474238"/>
                <a:gd name="connsiteY911" fmla="*/ 418782 h 703369"/>
                <a:gd name="connsiteX912" fmla="*/ 345797 w 474238"/>
                <a:gd name="connsiteY912" fmla="*/ 415273 h 703369"/>
                <a:gd name="connsiteX913" fmla="*/ 343790 w 474238"/>
                <a:gd name="connsiteY913" fmla="*/ 413629 h 703369"/>
                <a:gd name="connsiteX914" fmla="*/ 339839 w 474238"/>
                <a:gd name="connsiteY914" fmla="*/ 413171 h 703369"/>
                <a:gd name="connsiteX915" fmla="*/ 339602 w 474238"/>
                <a:gd name="connsiteY915" fmla="*/ 410263 h 703369"/>
                <a:gd name="connsiteX916" fmla="*/ 341230 w 474238"/>
                <a:gd name="connsiteY916" fmla="*/ 409916 h 703369"/>
                <a:gd name="connsiteX917" fmla="*/ 343553 w 474238"/>
                <a:gd name="connsiteY917" fmla="*/ 410374 h 703369"/>
                <a:gd name="connsiteX918" fmla="*/ 345560 w 474238"/>
                <a:gd name="connsiteY918" fmla="*/ 409789 h 703369"/>
                <a:gd name="connsiteX919" fmla="*/ 346145 w 474238"/>
                <a:gd name="connsiteY919" fmla="*/ 412239 h 703369"/>
                <a:gd name="connsiteX920" fmla="*/ 347189 w 474238"/>
                <a:gd name="connsiteY920" fmla="*/ 413629 h 703369"/>
                <a:gd name="connsiteX921" fmla="*/ 351850 w 474238"/>
                <a:gd name="connsiteY921" fmla="*/ 416537 h 703369"/>
                <a:gd name="connsiteX922" fmla="*/ 351961 w 474238"/>
                <a:gd name="connsiteY922" fmla="*/ 415621 h 703369"/>
                <a:gd name="connsiteX923" fmla="*/ 351265 w 474238"/>
                <a:gd name="connsiteY923" fmla="*/ 413629 h 703369"/>
                <a:gd name="connsiteX924" fmla="*/ 350918 w 474238"/>
                <a:gd name="connsiteY924" fmla="*/ 411417 h 703369"/>
                <a:gd name="connsiteX925" fmla="*/ 351613 w 474238"/>
                <a:gd name="connsiteY925" fmla="*/ 407323 h 703369"/>
                <a:gd name="connsiteX926" fmla="*/ 352783 w 474238"/>
                <a:gd name="connsiteY926" fmla="*/ 407798 h 703369"/>
                <a:gd name="connsiteX927" fmla="*/ 354063 w 474238"/>
                <a:gd name="connsiteY927" fmla="*/ 410943 h 703369"/>
                <a:gd name="connsiteX928" fmla="*/ 355343 w 474238"/>
                <a:gd name="connsiteY928" fmla="*/ 415036 h 703369"/>
                <a:gd name="connsiteX929" fmla="*/ 355928 w 474238"/>
                <a:gd name="connsiteY929" fmla="*/ 415968 h 703369"/>
                <a:gd name="connsiteX930" fmla="*/ 356750 w 474238"/>
                <a:gd name="connsiteY930" fmla="*/ 416301 h 703369"/>
                <a:gd name="connsiteX931" fmla="*/ 358377 w 474238"/>
                <a:gd name="connsiteY931" fmla="*/ 415842 h 703369"/>
                <a:gd name="connsiteX932" fmla="*/ 359215 w 474238"/>
                <a:gd name="connsiteY932" fmla="*/ 415257 h 703369"/>
                <a:gd name="connsiteX933" fmla="*/ 358867 w 474238"/>
                <a:gd name="connsiteY933" fmla="*/ 414435 h 703369"/>
                <a:gd name="connsiteX934" fmla="*/ 358140 w 474238"/>
                <a:gd name="connsiteY934" fmla="*/ 413503 h 703369"/>
                <a:gd name="connsiteX935" fmla="*/ 357903 w 474238"/>
                <a:gd name="connsiteY935" fmla="*/ 412807 h 703369"/>
                <a:gd name="connsiteX936" fmla="*/ 357903 w 474238"/>
                <a:gd name="connsiteY936" fmla="*/ 411638 h 703369"/>
                <a:gd name="connsiteX937" fmla="*/ 357667 w 474238"/>
                <a:gd name="connsiteY937" fmla="*/ 410817 h 703369"/>
                <a:gd name="connsiteX938" fmla="*/ 357667 w 474238"/>
                <a:gd name="connsiteY938" fmla="*/ 409995 h 703369"/>
                <a:gd name="connsiteX939" fmla="*/ 358488 w 474238"/>
                <a:gd name="connsiteY939" fmla="*/ 409062 h 703369"/>
                <a:gd name="connsiteX940" fmla="*/ 359089 w 474238"/>
                <a:gd name="connsiteY940" fmla="*/ 409062 h 703369"/>
                <a:gd name="connsiteX941" fmla="*/ 359437 w 474238"/>
                <a:gd name="connsiteY941" fmla="*/ 409757 h 703369"/>
                <a:gd name="connsiteX942" fmla="*/ 359674 w 474238"/>
                <a:gd name="connsiteY942" fmla="*/ 410579 h 703369"/>
                <a:gd name="connsiteX943" fmla="*/ 360259 w 474238"/>
                <a:gd name="connsiteY943" fmla="*/ 410927 h 703369"/>
                <a:gd name="connsiteX944" fmla="*/ 363514 w 474238"/>
                <a:gd name="connsiteY944" fmla="*/ 410927 h 703369"/>
                <a:gd name="connsiteX945" fmla="*/ 364684 w 474238"/>
                <a:gd name="connsiteY945" fmla="*/ 413140 h 703369"/>
                <a:gd name="connsiteX946" fmla="*/ 365142 w 474238"/>
                <a:gd name="connsiteY946" fmla="*/ 416632 h 703369"/>
                <a:gd name="connsiteX947" fmla="*/ 366769 w 474238"/>
                <a:gd name="connsiteY947" fmla="*/ 420252 h 703369"/>
                <a:gd name="connsiteX948" fmla="*/ 369220 w 474238"/>
                <a:gd name="connsiteY948" fmla="*/ 424219 h 703369"/>
                <a:gd name="connsiteX949" fmla="*/ 370957 w 474238"/>
                <a:gd name="connsiteY949" fmla="*/ 426320 h 703369"/>
                <a:gd name="connsiteX950" fmla="*/ 371416 w 474238"/>
                <a:gd name="connsiteY950" fmla="*/ 425736 h 703369"/>
                <a:gd name="connsiteX951" fmla="*/ 373076 w 474238"/>
                <a:gd name="connsiteY951" fmla="*/ 424566 h 703369"/>
                <a:gd name="connsiteX952" fmla="*/ 372839 w 474238"/>
                <a:gd name="connsiteY952" fmla="*/ 426889 h 703369"/>
                <a:gd name="connsiteX953" fmla="*/ 373076 w 474238"/>
                <a:gd name="connsiteY953" fmla="*/ 428881 h 703369"/>
                <a:gd name="connsiteX954" fmla="*/ 374008 w 474238"/>
                <a:gd name="connsiteY954" fmla="*/ 430398 h 703369"/>
                <a:gd name="connsiteX955" fmla="*/ 375873 w 474238"/>
                <a:gd name="connsiteY955" fmla="*/ 431457 h 703369"/>
                <a:gd name="connsiteX956" fmla="*/ 376458 w 474238"/>
                <a:gd name="connsiteY956" fmla="*/ 429339 h 703369"/>
                <a:gd name="connsiteX957" fmla="*/ 378196 w 474238"/>
                <a:gd name="connsiteY957" fmla="*/ 423049 h 703369"/>
                <a:gd name="connsiteX958" fmla="*/ 378434 w 474238"/>
                <a:gd name="connsiteY958" fmla="*/ 421531 h 703369"/>
                <a:gd name="connsiteX959" fmla="*/ 378086 w 474238"/>
                <a:gd name="connsiteY959" fmla="*/ 420836 h 703369"/>
                <a:gd name="connsiteX960" fmla="*/ 377975 w 474238"/>
                <a:gd name="connsiteY960" fmla="*/ 420362 h 703369"/>
                <a:gd name="connsiteX961" fmla="*/ 378907 w 474238"/>
                <a:gd name="connsiteY961" fmla="*/ 419540 h 703369"/>
                <a:gd name="connsiteX962" fmla="*/ 379603 w 474238"/>
                <a:gd name="connsiteY962" fmla="*/ 419540 h 703369"/>
                <a:gd name="connsiteX963" fmla="*/ 380061 w 474238"/>
                <a:gd name="connsiteY963" fmla="*/ 420489 h 703369"/>
                <a:gd name="connsiteX964" fmla="*/ 380756 w 474238"/>
                <a:gd name="connsiteY964" fmla="*/ 421184 h 703369"/>
                <a:gd name="connsiteX965" fmla="*/ 381800 w 474238"/>
                <a:gd name="connsiteY965" fmla="*/ 420836 h 703369"/>
                <a:gd name="connsiteX966" fmla="*/ 382258 w 474238"/>
                <a:gd name="connsiteY966" fmla="*/ 420014 h 703369"/>
                <a:gd name="connsiteX967" fmla="*/ 382368 w 474238"/>
                <a:gd name="connsiteY967" fmla="*/ 418750 h 703369"/>
                <a:gd name="connsiteX968" fmla="*/ 382368 w 474238"/>
                <a:gd name="connsiteY968" fmla="*/ 417454 h 703369"/>
                <a:gd name="connsiteX969" fmla="*/ 382132 w 474238"/>
                <a:gd name="connsiteY969" fmla="*/ 416395 h 703369"/>
                <a:gd name="connsiteX970" fmla="*/ 381673 w 474238"/>
                <a:gd name="connsiteY970" fmla="*/ 416047 h 703369"/>
                <a:gd name="connsiteX971" fmla="*/ 379350 w 474238"/>
                <a:gd name="connsiteY971" fmla="*/ 412444 h 703369"/>
                <a:gd name="connsiteX972" fmla="*/ 379113 w 474238"/>
                <a:gd name="connsiteY972" fmla="*/ 411749 h 703369"/>
                <a:gd name="connsiteX973" fmla="*/ 375035 w 474238"/>
                <a:gd name="connsiteY973" fmla="*/ 410817 h 703369"/>
                <a:gd name="connsiteX974" fmla="*/ 373297 w 474238"/>
                <a:gd name="connsiteY974" fmla="*/ 409884 h 703369"/>
                <a:gd name="connsiteX975" fmla="*/ 374466 w 474238"/>
                <a:gd name="connsiteY975" fmla="*/ 408841 h 703369"/>
                <a:gd name="connsiteX976" fmla="*/ 376679 w 474238"/>
                <a:gd name="connsiteY976" fmla="*/ 409189 h 703369"/>
                <a:gd name="connsiteX977" fmla="*/ 377722 w 474238"/>
                <a:gd name="connsiteY977" fmla="*/ 408841 h 703369"/>
                <a:gd name="connsiteX978" fmla="*/ 377722 w 474238"/>
                <a:gd name="connsiteY978" fmla="*/ 407323 h 703369"/>
                <a:gd name="connsiteX979" fmla="*/ 377374 w 474238"/>
                <a:gd name="connsiteY979" fmla="*/ 405822 h 703369"/>
                <a:gd name="connsiteX980" fmla="*/ 377264 w 474238"/>
                <a:gd name="connsiteY980" fmla="*/ 404653 h 703369"/>
                <a:gd name="connsiteX981" fmla="*/ 377501 w 474238"/>
                <a:gd name="connsiteY981" fmla="*/ 403705 h 703369"/>
                <a:gd name="connsiteX982" fmla="*/ 378544 w 474238"/>
                <a:gd name="connsiteY982" fmla="*/ 403120 h 703369"/>
                <a:gd name="connsiteX983" fmla="*/ 381800 w 474238"/>
                <a:gd name="connsiteY983" fmla="*/ 412697 h 703369"/>
                <a:gd name="connsiteX984" fmla="*/ 382385 w 474238"/>
                <a:gd name="connsiteY984" fmla="*/ 413867 h 703369"/>
                <a:gd name="connsiteX985" fmla="*/ 382969 w 474238"/>
                <a:gd name="connsiteY985" fmla="*/ 414325 h 703369"/>
                <a:gd name="connsiteX986" fmla="*/ 383791 w 474238"/>
                <a:gd name="connsiteY986" fmla="*/ 414673 h 703369"/>
                <a:gd name="connsiteX987" fmla="*/ 384613 w 474238"/>
                <a:gd name="connsiteY987" fmla="*/ 415147 h 703369"/>
                <a:gd name="connsiteX988" fmla="*/ 386035 w 474238"/>
                <a:gd name="connsiteY988" fmla="*/ 415605 h 703369"/>
                <a:gd name="connsiteX989" fmla="*/ 386035 w 474238"/>
                <a:gd name="connsiteY989" fmla="*/ 414435 h 703369"/>
                <a:gd name="connsiteX990" fmla="*/ 384866 w 474238"/>
                <a:gd name="connsiteY990" fmla="*/ 411765 h 703369"/>
                <a:gd name="connsiteX991" fmla="*/ 384376 w 474238"/>
                <a:gd name="connsiteY991" fmla="*/ 409315 h 703369"/>
                <a:gd name="connsiteX992" fmla="*/ 384376 w 474238"/>
                <a:gd name="connsiteY992" fmla="*/ 406628 h 703369"/>
                <a:gd name="connsiteX993" fmla="*/ 385103 w 474238"/>
                <a:gd name="connsiteY993" fmla="*/ 404305 h 703369"/>
                <a:gd name="connsiteX994" fmla="*/ 386493 w 474238"/>
                <a:gd name="connsiteY994" fmla="*/ 403009 h 703369"/>
                <a:gd name="connsiteX995" fmla="*/ 385909 w 474238"/>
                <a:gd name="connsiteY995" fmla="*/ 406517 h 703369"/>
                <a:gd name="connsiteX996" fmla="*/ 386256 w 474238"/>
                <a:gd name="connsiteY996" fmla="*/ 410959 h 703369"/>
                <a:gd name="connsiteX997" fmla="*/ 387647 w 474238"/>
                <a:gd name="connsiteY997" fmla="*/ 414688 h 703369"/>
                <a:gd name="connsiteX998" fmla="*/ 390334 w 474238"/>
                <a:gd name="connsiteY998" fmla="*/ 416206 h 703369"/>
                <a:gd name="connsiteX999" fmla="*/ 389639 w 474238"/>
                <a:gd name="connsiteY999" fmla="*/ 412476 h 703369"/>
                <a:gd name="connsiteX1000" fmla="*/ 389291 w 474238"/>
                <a:gd name="connsiteY1000" fmla="*/ 405380 h 703369"/>
                <a:gd name="connsiteX1001" fmla="*/ 388010 w 474238"/>
                <a:gd name="connsiteY1001" fmla="*/ 402693 h 703369"/>
                <a:gd name="connsiteX1002" fmla="*/ 389402 w 474238"/>
                <a:gd name="connsiteY1002" fmla="*/ 402930 h 703369"/>
                <a:gd name="connsiteX1003" fmla="*/ 391029 w 474238"/>
                <a:gd name="connsiteY1003" fmla="*/ 402930 h 703369"/>
                <a:gd name="connsiteX1004" fmla="*/ 392199 w 474238"/>
                <a:gd name="connsiteY1004" fmla="*/ 401998 h 703369"/>
                <a:gd name="connsiteX1005" fmla="*/ 392088 w 474238"/>
                <a:gd name="connsiteY1005" fmla="*/ 399769 h 703369"/>
                <a:gd name="connsiteX1006" fmla="*/ 391045 w 474238"/>
                <a:gd name="connsiteY1006" fmla="*/ 398252 h 703369"/>
                <a:gd name="connsiteX1007" fmla="*/ 388010 w 474238"/>
                <a:gd name="connsiteY1007" fmla="*/ 395692 h 703369"/>
                <a:gd name="connsiteX1008" fmla="*/ 387078 w 474238"/>
                <a:gd name="connsiteY1008" fmla="*/ 394048 h 703369"/>
                <a:gd name="connsiteX1009" fmla="*/ 387663 w 474238"/>
                <a:gd name="connsiteY1009" fmla="*/ 393463 h 703369"/>
                <a:gd name="connsiteX1010" fmla="*/ 388832 w 474238"/>
                <a:gd name="connsiteY1010" fmla="*/ 392894 h 703369"/>
                <a:gd name="connsiteX1011" fmla="*/ 389876 w 474238"/>
                <a:gd name="connsiteY1011" fmla="*/ 391725 h 703369"/>
                <a:gd name="connsiteX1012" fmla="*/ 389765 w 474238"/>
                <a:gd name="connsiteY1012" fmla="*/ 387631 h 703369"/>
                <a:gd name="connsiteX1013" fmla="*/ 390460 w 474238"/>
                <a:gd name="connsiteY1013" fmla="*/ 386351 h 703369"/>
                <a:gd name="connsiteX1014" fmla="*/ 391630 w 474238"/>
                <a:gd name="connsiteY1014" fmla="*/ 386004 h 703369"/>
                <a:gd name="connsiteX1015" fmla="*/ 393147 w 474238"/>
                <a:gd name="connsiteY1015" fmla="*/ 386936 h 703369"/>
                <a:gd name="connsiteX1016" fmla="*/ 393384 w 474238"/>
                <a:gd name="connsiteY1016" fmla="*/ 384724 h 703369"/>
                <a:gd name="connsiteX1017" fmla="*/ 393969 w 474238"/>
                <a:gd name="connsiteY1017" fmla="*/ 382858 h 703369"/>
                <a:gd name="connsiteX1018" fmla="*/ 394664 w 474238"/>
                <a:gd name="connsiteY1018" fmla="*/ 382400 h 703369"/>
                <a:gd name="connsiteX1019" fmla="*/ 395834 w 474238"/>
                <a:gd name="connsiteY1019" fmla="*/ 384502 h 703369"/>
                <a:gd name="connsiteX1020" fmla="*/ 395723 w 474238"/>
                <a:gd name="connsiteY1020" fmla="*/ 386952 h 703369"/>
                <a:gd name="connsiteX1021" fmla="*/ 395249 w 474238"/>
                <a:gd name="connsiteY1021" fmla="*/ 389639 h 703369"/>
                <a:gd name="connsiteX1022" fmla="*/ 395360 w 474238"/>
                <a:gd name="connsiteY1022" fmla="*/ 391741 h 703369"/>
                <a:gd name="connsiteX1023" fmla="*/ 396987 w 474238"/>
                <a:gd name="connsiteY1023" fmla="*/ 392799 h 703369"/>
                <a:gd name="connsiteX1024" fmla="*/ 397572 w 474238"/>
                <a:gd name="connsiteY1024" fmla="*/ 393258 h 703369"/>
                <a:gd name="connsiteX1025" fmla="*/ 397461 w 474238"/>
                <a:gd name="connsiteY1025" fmla="*/ 391741 h 703369"/>
                <a:gd name="connsiteX1026" fmla="*/ 397004 w 474238"/>
                <a:gd name="connsiteY1026" fmla="*/ 391156 h 703369"/>
                <a:gd name="connsiteX1027" fmla="*/ 398315 w 474238"/>
                <a:gd name="connsiteY1027" fmla="*/ 383222 h 703369"/>
                <a:gd name="connsiteX1028" fmla="*/ 399248 w 474238"/>
                <a:gd name="connsiteY1028" fmla="*/ 381942 h 703369"/>
                <a:gd name="connsiteX1029" fmla="*/ 399943 w 474238"/>
                <a:gd name="connsiteY1029" fmla="*/ 382874 h 703369"/>
                <a:gd name="connsiteX1030" fmla="*/ 400875 w 474238"/>
                <a:gd name="connsiteY1030" fmla="*/ 390555 h 703369"/>
                <a:gd name="connsiteX1031" fmla="*/ 402045 w 474238"/>
                <a:gd name="connsiteY1031" fmla="*/ 392784 h 703369"/>
                <a:gd name="connsiteX1032" fmla="*/ 403436 w 474238"/>
                <a:gd name="connsiteY1032" fmla="*/ 394285 h 703369"/>
                <a:gd name="connsiteX1033" fmla="*/ 405063 w 474238"/>
                <a:gd name="connsiteY1033" fmla="*/ 394886 h 703369"/>
                <a:gd name="connsiteX1034" fmla="*/ 406691 w 474238"/>
                <a:gd name="connsiteY1034" fmla="*/ 394775 h 703369"/>
                <a:gd name="connsiteX1035" fmla="*/ 408082 w 474238"/>
                <a:gd name="connsiteY1035" fmla="*/ 386841 h 703369"/>
                <a:gd name="connsiteX1036" fmla="*/ 409125 w 474238"/>
                <a:gd name="connsiteY1036" fmla="*/ 384391 h 703369"/>
                <a:gd name="connsiteX1037" fmla="*/ 409947 w 474238"/>
                <a:gd name="connsiteY1037" fmla="*/ 383349 h 703369"/>
                <a:gd name="connsiteX1038" fmla="*/ 411021 w 474238"/>
                <a:gd name="connsiteY1038" fmla="*/ 382764 h 703369"/>
                <a:gd name="connsiteX1039" fmla="*/ 411717 w 474238"/>
                <a:gd name="connsiteY1039" fmla="*/ 383222 h 703369"/>
                <a:gd name="connsiteX1040" fmla="*/ 412539 w 474238"/>
                <a:gd name="connsiteY1040" fmla="*/ 384391 h 703369"/>
                <a:gd name="connsiteX1041" fmla="*/ 412887 w 474238"/>
                <a:gd name="connsiteY1041" fmla="*/ 385435 h 703369"/>
                <a:gd name="connsiteX1042" fmla="*/ 413472 w 474238"/>
                <a:gd name="connsiteY1042" fmla="*/ 386604 h 703369"/>
                <a:gd name="connsiteX1043" fmla="*/ 413472 w 474238"/>
                <a:gd name="connsiteY1043" fmla="*/ 387300 h 703369"/>
                <a:gd name="connsiteX1044" fmla="*/ 413708 w 474238"/>
                <a:gd name="connsiteY1044" fmla="*/ 387774 h 703369"/>
                <a:gd name="connsiteX1045" fmla="*/ 415099 w 474238"/>
                <a:gd name="connsiteY1045" fmla="*/ 388011 h 703369"/>
                <a:gd name="connsiteX1046" fmla="*/ 415921 w 474238"/>
                <a:gd name="connsiteY1046" fmla="*/ 387900 h 703369"/>
                <a:gd name="connsiteX1047" fmla="*/ 416853 w 474238"/>
                <a:gd name="connsiteY1047" fmla="*/ 387663 h 703369"/>
                <a:gd name="connsiteX1048" fmla="*/ 417786 w 474238"/>
                <a:gd name="connsiteY1048" fmla="*/ 387078 h 703369"/>
                <a:gd name="connsiteX1049" fmla="*/ 418370 w 474238"/>
                <a:gd name="connsiteY1049" fmla="*/ 386494 h 703369"/>
                <a:gd name="connsiteX1050" fmla="*/ 419066 w 474238"/>
                <a:gd name="connsiteY1050" fmla="*/ 385909 h 703369"/>
                <a:gd name="connsiteX1051" fmla="*/ 420346 w 474238"/>
                <a:gd name="connsiteY1051" fmla="*/ 385213 h 703369"/>
                <a:gd name="connsiteX1052" fmla="*/ 421168 w 474238"/>
                <a:gd name="connsiteY1052" fmla="*/ 384391 h 703369"/>
                <a:gd name="connsiteX1053" fmla="*/ 420710 w 474238"/>
                <a:gd name="connsiteY1053" fmla="*/ 383570 h 703369"/>
                <a:gd name="connsiteX1054" fmla="*/ 419888 w 474238"/>
                <a:gd name="connsiteY1054" fmla="*/ 382400 h 703369"/>
                <a:gd name="connsiteX1055" fmla="*/ 419651 w 474238"/>
                <a:gd name="connsiteY1055" fmla="*/ 381104 h 703369"/>
                <a:gd name="connsiteX1056" fmla="*/ 419651 w 474238"/>
                <a:gd name="connsiteY1056" fmla="*/ 379713 h 703369"/>
                <a:gd name="connsiteX1057" fmla="*/ 419540 w 474238"/>
                <a:gd name="connsiteY1057" fmla="*/ 378418 h 703369"/>
                <a:gd name="connsiteX1058" fmla="*/ 418370 w 474238"/>
                <a:gd name="connsiteY1058" fmla="*/ 373866 h 703369"/>
                <a:gd name="connsiteX1059" fmla="*/ 417201 w 474238"/>
                <a:gd name="connsiteY1059" fmla="*/ 373044 h 703369"/>
                <a:gd name="connsiteX1060" fmla="*/ 414989 w 474238"/>
                <a:gd name="connsiteY1060" fmla="*/ 373866 h 703369"/>
                <a:gd name="connsiteX1061" fmla="*/ 418133 w 474238"/>
                <a:gd name="connsiteY1061" fmla="*/ 368493 h 703369"/>
                <a:gd name="connsiteX1062" fmla="*/ 419762 w 474238"/>
                <a:gd name="connsiteY1062" fmla="*/ 367671 h 703369"/>
                <a:gd name="connsiteX1063" fmla="*/ 421389 w 474238"/>
                <a:gd name="connsiteY1063" fmla="*/ 370705 h 703369"/>
                <a:gd name="connsiteX1064" fmla="*/ 422084 w 474238"/>
                <a:gd name="connsiteY1064" fmla="*/ 370468 h 703369"/>
                <a:gd name="connsiteX1065" fmla="*/ 422669 w 474238"/>
                <a:gd name="connsiteY1065" fmla="*/ 368603 h 703369"/>
                <a:gd name="connsiteX1066" fmla="*/ 423981 w 474238"/>
                <a:gd name="connsiteY1066" fmla="*/ 368366 h 703369"/>
                <a:gd name="connsiteX1067" fmla="*/ 425150 w 474238"/>
                <a:gd name="connsiteY1067" fmla="*/ 369662 h 703369"/>
                <a:gd name="connsiteX1068" fmla="*/ 425040 w 474238"/>
                <a:gd name="connsiteY1068" fmla="*/ 371875 h 703369"/>
                <a:gd name="connsiteX1069" fmla="*/ 427016 w 474238"/>
                <a:gd name="connsiteY1069" fmla="*/ 372111 h 703369"/>
                <a:gd name="connsiteX1070" fmla="*/ 428991 w 474238"/>
                <a:gd name="connsiteY1070" fmla="*/ 371764 h 703369"/>
                <a:gd name="connsiteX1071" fmla="*/ 430967 w 474238"/>
                <a:gd name="connsiteY1071" fmla="*/ 370942 h 703369"/>
                <a:gd name="connsiteX1072" fmla="*/ 432705 w 474238"/>
                <a:gd name="connsiteY1072" fmla="*/ 369662 h 703369"/>
                <a:gd name="connsiteX1073" fmla="*/ 430730 w 474238"/>
                <a:gd name="connsiteY1073" fmla="*/ 368619 h 703369"/>
                <a:gd name="connsiteX1074" fmla="*/ 430034 w 474238"/>
                <a:gd name="connsiteY1074" fmla="*/ 366754 h 703369"/>
                <a:gd name="connsiteX1075" fmla="*/ 429449 w 474238"/>
                <a:gd name="connsiteY1075" fmla="*/ 364526 h 703369"/>
                <a:gd name="connsiteX1076" fmla="*/ 427932 w 474238"/>
                <a:gd name="connsiteY1076" fmla="*/ 362203 h 703369"/>
                <a:gd name="connsiteX1077" fmla="*/ 430730 w 474238"/>
                <a:gd name="connsiteY1077" fmla="*/ 362313 h 703369"/>
                <a:gd name="connsiteX1078" fmla="*/ 432484 w 474238"/>
                <a:gd name="connsiteY1078" fmla="*/ 364873 h 703369"/>
                <a:gd name="connsiteX1079" fmla="*/ 434001 w 474238"/>
                <a:gd name="connsiteY1079" fmla="*/ 368382 h 703369"/>
                <a:gd name="connsiteX1080" fmla="*/ 436324 w 474238"/>
                <a:gd name="connsiteY1080" fmla="*/ 370721 h 703369"/>
                <a:gd name="connsiteX1081" fmla="*/ 436324 w 474238"/>
                <a:gd name="connsiteY1081" fmla="*/ 369093 h 703369"/>
                <a:gd name="connsiteX1082" fmla="*/ 436783 w 474238"/>
                <a:gd name="connsiteY1082" fmla="*/ 368034 h 703369"/>
                <a:gd name="connsiteX1083" fmla="*/ 438095 w 474238"/>
                <a:gd name="connsiteY1083" fmla="*/ 365711 h 703369"/>
                <a:gd name="connsiteX1084" fmla="*/ 438552 w 474238"/>
                <a:gd name="connsiteY1084" fmla="*/ 365948 h 703369"/>
                <a:gd name="connsiteX1085" fmla="*/ 439374 w 474238"/>
                <a:gd name="connsiteY1085" fmla="*/ 365585 h 703369"/>
                <a:gd name="connsiteX1086" fmla="*/ 439612 w 474238"/>
                <a:gd name="connsiteY1086" fmla="*/ 364636 h 703369"/>
                <a:gd name="connsiteX1087" fmla="*/ 437510 w 474238"/>
                <a:gd name="connsiteY1087" fmla="*/ 363720 h 703369"/>
                <a:gd name="connsiteX1088" fmla="*/ 437747 w 474238"/>
                <a:gd name="connsiteY1088" fmla="*/ 360448 h 703369"/>
                <a:gd name="connsiteX1089" fmla="*/ 436561 w 474238"/>
                <a:gd name="connsiteY1089" fmla="*/ 358694 h 703369"/>
                <a:gd name="connsiteX1090" fmla="*/ 434696 w 474238"/>
                <a:gd name="connsiteY1090" fmla="*/ 357414 h 703369"/>
                <a:gd name="connsiteX1091" fmla="*/ 433306 w 474238"/>
                <a:gd name="connsiteY1091" fmla="*/ 355185 h 703369"/>
                <a:gd name="connsiteX1092" fmla="*/ 434696 w 474238"/>
                <a:gd name="connsiteY1092" fmla="*/ 356007 h 703369"/>
                <a:gd name="connsiteX1093" fmla="*/ 436324 w 474238"/>
                <a:gd name="connsiteY1093" fmla="*/ 356355 h 703369"/>
                <a:gd name="connsiteX1094" fmla="*/ 437747 w 474238"/>
                <a:gd name="connsiteY1094" fmla="*/ 356007 h 703369"/>
                <a:gd name="connsiteX1095" fmla="*/ 438916 w 474238"/>
                <a:gd name="connsiteY1095" fmla="*/ 354490 h 703369"/>
                <a:gd name="connsiteX1096" fmla="*/ 437178 w 474238"/>
                <a:gd name="connsiteY1096" fmla="*/ 354032 h 703369"/>
                <a:gd name="connsiteX1097" fmla="*/ 439849 w 474238"/>
                <a:gd name="connsiteY1097" fmla="*/ 351456 h 703369"/>
                <a:gd name="connsiteX1098" fmla="*/ 442172 w 474238"/>
                <a:gd name="connsiteY1098" fmla="*/ 352167 h 703369"/>
                <a:gd name="connsiteX1099" fmla="*/ 443341 w 474238"/>
                <a:gd name="connsiteY1099" fmla="*/ 354727 h 703369"/>
                <a:gd name="connsiteX1100" fmla="*/ 442409 w 474238"/>
                <a:gd name="connsiteY1100" fmla="*/ 357888 h 703369"/>
                <a:gd name="connsiteX1101" fmla="*/ 442757 w 474238"/>
                <a:gd name="connsiteY1101" fmla="*/ 358931 h 703369"/>
                <a:gd name="connsiteX1102" fmla="*/ 445080 w 474238"/>
                <a:gd name="connsiteY1102" fmla="*/ 359389 h 703369"/>
                <a:gd name="connsiteX1103" fmla="*/ 447056 w 474238"/>
                <a:gd name="connsiteY1103" fmla="*/ 360432 h 703369"/>
                <a:gd name="connsiteX1104" fmla="*/ 448920 w 474238"/>
                <a:gd name="connsiteY1104" fmla="*/ 361128 h 703369"/>
                <a:gd name="connsiteX1105" fmla="*/ 451512 w 474238"/>
                <a:gd name="connsiteY1105" fmla="*/ 360669 h 703369"/>
                <a:gd name="connsiteX1106" fmla="*/ 449632 w 474238"/>
                <a:gd name="connsiteY1106" fmla="*/ 358568 h 703369"/>
                <a:gd name="connsiteX1107" fmla="*/ 449173 w 474238"/>
                <a:gd name="connsiteY1107" fmla="*/ 357398 h 703369"/>
                <a:gd name="connsiteX1108" fmla="*/ 449868 w 474238"/>
                <a:gd name="connsiteY1108" fmla="*/ 356702 h 703369"/>
                <a:gd name="connsiteX1109" fmla="*/ 451054 w 474238"/>
                <a:gd name="connsiteY1109" fmla="*/ 356355 h 703369"/>
                <a:gd name="connsiteX1110" fmla="*/ 451402 w 474238"/>
                <a:gd name="connsiteY1110" fmla="*/ 356592 h 703369"/>
                <a:gd name="connsiteX1111" fmla="*/ 453614 w 474238"/>
                <a:gd name="connsiteY1111" fmla="*/ 357287 h 703369"/>
                <a:gd name="connsiteX1112" fmla="*/ 454658 w 474238"/>
                <a:gd name="connsiteY1112" fmla="*/ 357398 h 703369"/>
                <a:gd name="connsiteX1113" fmla="*/ 457692 w 474238"/>
                <a:gd name="connsiteY1113" fmla="*/ 356465 h 703369"/>
                <a:gd name="connsiteX1114" fmla="*/ 456759 w 474238"/>
                <a:gd name="connsiteY1114" fmla="*/ 355296 h 703369"/>
                <a:gd name="connsiteX1115" fmla="*/ 456301 w 474238"/>
                <a:gd name="connsiteY1115" fmla="*/ 354838 h 703369"/>
                <a:gd name="connsiteX1116" fmla="*/ 456997 w 474238"/>
                <a:gd name="connsiteY1116" fmla="*/ 353684 h 703369"/>
                <a:gd name="connsiteX1117" fmla="*/ 458734 w 474238"/>
                <a:gd name="connsiteY1117" fmla="*/ 352388 h 703369"/>
                <a:gd name="connsiteX1118" fmla="*/ 459556 w 474238"/>
                <a:gd name="connsiteY1118" fmla="*/ 351677 h 703369"/>
                <a:gd name="connsiteX1119" fmla="*/ 463650 w 474238"/>
                <a:gd name="connsiteY1119" fmla="*/ 343174 h 703369"/>
                <a:gd name="connsiteX1120" fmla="*/ 464109 w 474238"/>
                <a:gd name="connsiteY1120" fmla="*/ 340946 h 703369"/>
                <a:gd name="connsiteX1121" fmla="*/ 464345 w 474238"/>
                <a:gd name="connsiteY1121" fmla="*/ 338022 h 703369"/>
                <a:gd name="connsiteX1122" fmla="*/ 465515 w 474238"/>
                <a:gd name="connsiteY1122" fmla="*/ 338844 h 703369"/>
                <a:gd name="connsiteX1123" fmla="*/ 465752 w 474238"/>
                <a:gd name="connsiteY1123" fmla="*/ 337800 h 703369"/>
                <a:gd name="connsiteX1124" fmla="*/ 465863 w 474238"/>
                <a:gd name="connsiteY1124" fmla="*/ 334877 h 703369"/>
                <a:gd name="connsiteX1125" fmla="*/ 465752 w 474238"/>
                <a:gd name="connsiteY1125" fmla="*/ 334419 h 703369"/>
                <a:gd name="connsiteX1126" fmla="*/ 466795 w 474238"/>
                <a:gd name="connsiteY1126" fmla="*/ 333834 h 703369"/>
                <a:gd name="connsiteX1127" fmla="*/ 469245 w 474238"/>
                <a:gd name="connsiteY1127" fmla="*/ 333486 h 703369"/>
                <a:gd name="connsiteX1128" fmla="*/ 470287 w 474238"/>
                <a:gd name="connsiteY1128" fmla="*/ 333028 h 703369"/>
                <a:gd name="connsiteX1129" fmla="*/ 471331 w 474238"/>
                <a:gd name="connsiteY1129" fmla="*/ 331400 h 703369"/>
                <a:gd name="connsiteX1130" fmla="*/ 473891 w 474238"/>
                <a:gd name="connsiteY1130" fmla="*/ 325900 h 703369"/>
                <a:gd name="connsiteX1131" fmla="*/ 474239 w 474238"/>
                <a:gd name="connsiteY1131" fmla="*/ 324051 h 703369"/>
                <a:gd name="connsiteX1132" fmla="*/ 473733 w 474238"/>
                <a:gd name="connsiteY1132" fmla="*/ 323735 h 70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Lst>
              <a:rect l="l" t="t" r="r" b="b"/>
              <a:pathLst>
                <a:path w="474238" h="703369">
                  <a:moveTo>
                    <a:pt x="305765" y="490754"/>
                  </a:moveTo>
                  <a:lnTo>
                    <a:pt x="300645" y="491450"/>
                  </a:lnTo>
                  <a:lnTo>
                    <a:pt x="298084" y="491339"/>
                  </a:lnTo>
                  <a:lnTo>
                    <a:pt x="293311" y="489822"/>
                  </a:lnTo>
                  <a:lnTo>
                    <a:pt x="291304" y="490280"/>
                  </a:lnTo>
                  <a:lnTo>
                    <a:pt x="291194" y="493315"/>
                  </a:lnTo>
                  <a:lnTo>
                    <a:pt x="294007" y="493425"/>
                  </a:lnTo>
                  <a:lnTo>
                    <a:pt x="296567" y="494342"/>
                  </a:lnTo>
                  <a:lnTo>
                    <a:pt x="297958" y="496096"/>
                  </a:lnTo>
                  <a:lnTo>
                    <a:pt x="297721" y="498910"/>
                  </a:lnTo>
                  <a:lnTo>
                    <a:pt x="302146" y="499731"/>
                  </a:lnTo>
                  <a:lnTo>
                    <a:pt x="304359" y="499621"/>
                  </a:lnTo>
                  <a:lnTo>
                    <a:pt x="305054" y="498577"/>
                  </a:lnTo>
                  <a:lnTo>
                    <a:pt x="305401" y="496950"/>
                  </a:lnTo>
                  <a:lnTo>
                    <a:pt x="306824" y="495654"/>
                  </a:lnTo>
                  <a:lnTo>
                    <a:pt x="307757" y="493899"/>
                  </a:lnTo>
                  <a:lnTo>
                    <a:pt x="307061" y="490865"/>
                  </a:lnTo>
                  <a:lnTo>
                    <a:pt x="305765" y="490754"/>
                  </a:lnTo>
                  <a:close/>
                  <a:moveTo>
                    <a:pt x="317081" y="471616"/>
                  </a:moveTo>
                  <a:lnTo>
                    <a:pt x="316038" y="471046"/>
                  </a:lnTo>
                  <a:lnTo>
                    <a:pt x="314995" y="469877"/>
                  </a:lnTo>
                  <a:lnTo>
                    <a:pt x="316164" y="468944"/>
                  </a:lnTo>
                  <a:lnTo>
                    <a:pt x="318725" y="467427"/>
                  </a:lnTo>
                  <a:lnTo>
                    <a:pt x="319800" y="466368"/>
                  </a:lnTo>
                  <a:lnTo>
                    <a:pt x="318725" y="464851"/>
                  </a:lnTo>
                  <a:lnTo>
                    <a:pt x="317903" y="462986"/>
                  </a:lnTo>
                  <a:lnTo>
                    <a:pt x="316623" y="461359"/>
                  </a:lnTo>
                  <a:lnTo>
                    <a:pt x="314062" y="460537"/>
                  </a:lnTo>
                  <a:lnTo>
                    <a:pt x="310807" y="459841"/>
                  </a:lnTo>
                  <a:lnTo>
                    <a:pt x="309527" y="460299"/>
                  </a:lnTo>
                  <a:lnTo>
                    <a:pt x="308705" y="462038"/>
                  </a:lnTo>
                  <a:lnTo>
                    <a:pt x="308468" y="463666"/>
                  </a:lnTo>
                  <a:lnTo>
                    <a:pt x="308815" y="465294"/>
                  </a:lnTo>
                  <a:lnTo>
                    <a:pt x="309511" y="466811"/>
                  </a:lnTo>
                  <a:lnTo>
                    <a:pt x="310332" y="468107"/>
                  </a:lnTo>
                  <a:lnTo>
                    <a:pt x="309400" y="468217"/>
                  </a:lnTo>
                  <a:lnTo>
                    <a:pt x="307535" y="469039"/>
                  </a:lnTo>
                  <a:lnTo>
                    <a:pt x="306603" y="469150"/>
                  </a:lnTo>
                  <a:lnTo>
                    <a:pt x="308578" y="471473"/>
                  </a:lnTo>
                  <a:lnTo>
                    <a:pt x="309400" y="472880"/>
                  </a:lnTo>
                  <a:lnTo>
                    <a:pt x="309290" y="474397"/>
                  </a:lnTo>
                  <a:lnTo>
                    <a:pt x="309179" y="475914"/>
                  </a:lnTo>
                  <a:lnTo>
                    <a:pt x="309764" y="476499"/>
                  </a:lnTo>
                  <a:lnTo>
                    <a:pt x="314189" y="477542"/>
                  </a:lnTo>
                  <a:lnTo>
                    <a:pt x="316291" y="476373"/>
                  </a:lnTo>
                  <a:lnTo>
                    <a:pt x="320037" y="472880"/>
                  </a:lnTo>
                  <a:lnTo>
                    <a:pt x="319800" y="471932"/>
                  </a:lnTo>
                  <a:lnTo>
                    <a:pt x="317081" y="471616"/>
                  </a:lnTo>
                  <a:close/>
                  <a:moveTo>
                    <a:pt x="352309" y="426257"/>
                  </a:moveTo>
                  <a:lnTo>
                    <a:pt x="351140" y="423460"/>
                  </a:lnTo>
                  <a:lnTo>
                    <a:pt x="347299" y="422290"/>
                  </a:lnTo>
                  <a:lnTo>
                    <a:pt x="342731" y="423918"/>
                  </a:lnTo>
                  <a:lnTo>
                    <a:pt x="339002" y="427174"/>
                  </a:lnTo>
                  <a:lnTo>
                    <a:pt x="337484" y="430793"/>
                  </a:lnTo>
                  <a:lnTo>
                    <a:pt x="339112" y="431615"/>
                  </a:lnTo>
                  <a:lnTo>
                    <a:pt x="339112" y="433005"/>
                  </a:lnTo>
                  <a:lnTo>
                    <a:pt x="338180" y="434412"/>
                  </a:lnTo>
                  <a:lnTo>
                    <a:pt x="336789" y="435344"/>
                  </a:lnTo>
                  <a:lnTo>
                    <a:pt x="336094" y="436277"/>
                  </a:lnTo>
                  <a:lnTo>
                    <a:pt x="335509" y="438253"/>
                  </a:lnTo>
                  <a:lnTo>
                    <a:pt x="334924" y="443974"/>
                  </a:lnTo>
                  <a:lnTo>
                    <a:pt x="334924" y="446076"/>
                  </a:lnTo>
                  <a:lnTo>
                    <a:pt x="335382" y="447957"/>
                  </a:lnTo>
                  <a:lnTo>
                    <a:pt x="336426" y="448415"/>
                  </a:lnTo>
                  <a:lnTo>
                    <a:pt x="338180" y="448415"/>
                  </a:lnTo>
                  <a:lnTo>
                    <a:pt x="339223" y="449110"/>
                  </a:lnTo>
                  <a:lnTo>
                    <a:pt x="339223" y="450280"/>
                  </a:lnTo>
                  <a:lnTo>
                    <a:pt x="337706" y="451323"/>
                  </a:lnTo>
                  <a:lnTo>
                    <a:pt x="339444" y="453298"/>
                  </a:lnTo>
                  <a:lnTo>
                    <a:pt x="343758" y="454009"/>
                  </a:lnTo>
                  <a:lnTo>
                    <a:pt x="345640" y="455621"/>
                  </a:lnTo>
                  <a:lnTo>
                    <a:pt x="346097" y="455163"/>
                  </a:lnTo>
                  <a:lnTo>
                    <a:pt x="347267" y="454247"/>
                  </a:lnTo>
                  <a:lnTo>
                    <a:pt x="347615" y="453899"/>
                  </a:lnTo>
                  <a:lnTo>
                    <a:pt x="349006" y="456111"/>
                  </a:lnTo>
                  <a:lnTo>
                    <a:pt x="350633" y="455163"/>
                  </a:lnTo>
                  <a:lnTo>
                    <a:pt x="352024" y="452840"/>
                  </a:lnTo>
                  <a:lnTo>
                    <a:pt x="352957" y="450738"/>
                  </a:lnTo>
                  <a:lnTo>
                    <a:pt x="352499" y="449110"/>
                  </a:lnTo>
                  <a:lnTo>
                    <a:pt x="350523" y="448067"/>
                  </a:lnTo>
                  <a:lnTo>
                    <a:pt x="348784" y="446439"/>
                  </a:lnTo>
                  <a:lnTo>
                    <a:pt x="348436" y="442694"/>
                  </a:lnTo>
                  <a:lnTo>
                    <a:pt x="349258" y="442456"/>
                  </a:lnTo>
                  <a:lnTo>
                    <a:pt x="352514" y="444116"/>
                  </a:lnTo>
                  <a:lnTo>
                    <a:pt x="357177" y="442346"/>
                  </a:lnTo>
                  <a:lnTo>
                    <a:pt x="361270" y="438964"/>
                  </a:lnTo>
                  <a:lnTo>
                    <a:pt x="362898" y="435360"/>
                  </a:lnTo>
                  <a:lnTo>
                    <a:pt x="360685" y="431409"/>
                  </a:lnTo>
                  <a:lnTo>
                    <a:pt x="352309" y="426257"/>
                  </a:lnTo>
                  <a:close/>
                  <a:moveTo>
                    <a:pt x="473733" y="323735"/>
                  </a:moveTo>
                  <a:lnTo>
                    <a:pt x="471284" y="320574"/>
                  </a:lnTo>
                  <a:lnTo>
                    <a:pt x="471046" y="319989"/>
                  </a:lnTo>
                  <a:lnTo>
                    <a:pt x="470936" y="319294"/>
                  </a:lnTo>
                  <a:lnTo>
                    <a:pt x="470825" y="318709"/>
                  </a:lnTo>
                  <a:lnTo>
                    <a:pt x="470367" y="318709"/>
                  </a:lnTo>
                  <a:lnTo>
                    <a:pt x="468850" y="319294"/>
                  </a:lnTo>
                  <a:lnTo>
                    <a:pt x="468502" y="319294"/>
                  </a:lnTo>
                  <a:lnTo>
                    <a:pt x="465009" y="316022"/>
                  </a:lnTo>
                  <a:lnTo>
                    <a:pt x="463382" y="314979"/>
                  </a:lnTo>
                  <a:lnTo>
                    <a:pt x="461500" y="314979"/>
                  </a:lnTo>
                  <a:lnTo>
                    <a:pt x="465373" y="320701"/>
                  </a:lnTo>
                  <a:lnTo>
                    <a:pt x="466068" y="323735"/>
                  </a:lnTo>
                  <a:lnTo>
                    <a:pt x="464092" y="326169"/>
                  </a:lnTo>
                  <a:lnTo>
                    <a:pt x="463049" y="322913"/>
                  </a:lnTo>
                  <a:lnTo>
                    <a:pt x="460931" y="319420"/>
                  </a:lnTo>
                  <a:lnTo>
                    <a:pt x="458719" y="317318"/>
                  </a:lnTo>
                  <a:lnTo>
                    <a:pt x="456854" y="318709"/>
                  </a:lnTo>
                  <a:lnTo>
                    <a:pt x="457676" y="319294"/>
                  </a:lnTo>
                  <a:lnTo>
                    <a:pt x="458719" y="320574"/>
                  </a:lnTo>
                  <a:lnTo>
                    <a:pt x="459177" y="321159"/>
                  </a:lnTo>
                  <a:lnTo>
                    <a:pt x="457897" y="322439"/>
                  </a:lnTo>
                  <a:lnTo>
                    <a:pt x="459177" y="323261"/>
                  </a:lnTo>
                  <a:lnTo>
                    <a:pt x="457660" y="324209"/>
                  </a:lnTo>
                  <a:lnTo>
                    <a:pt x="455100" y="322107"/>
                  </a:lnTo>
                  <a:lnTo>
                    <a:pt x="453930" y="322692"/>
                  </a:lnTo>
                  <a:lnTo>
                    <a:pt x="454041" y="323861"/>
                  </a:lnTo>
                  <a:lnTo>
                    <a:pt x="455084" y="328397"/>
                  </a:lnTo>
                  <a:lnTo>
                    <a:pt x="455321" y="329914"/>
                  </a:lnTo>
                  <a:lnTo>
                    <a:pt x="451481" y="322913"/>
                  </a:lnTo>
                  <a:lnTo>
                    <a:pt x="449963" y="321743"/>
                  </a:lnTo>
                  <a:lnTo>
                    <a:pt x="447261" y="320353"/>
                  </a:lnTo>
                  <a:lnTo>
                    <a:pt x="445285" y="318725"/>
                  </a:lnTo>
                  <a:lnTo>
                    <a:pt x="445396" y="316496"/>
                  </a:lnTo>
                  <a:lnTo>
                    <a:pt x="446787" y="316386"/>
                  </a:lnTo>
                  <a:lnTo>
                    <a:pt x="451465" y="318377"/>
                  </a:lnTo>
                  <a:lnTo>
                    <a:pt x="453093" y="318614"/>
                  </a:lnTo>
                  <a:lnTo>
                    <a:pt x="454720" y="317571"/>
                  </a:lnTo>
                  <a:lnTo>
                    <a:pt x="455305" y="315817"/>
                  </a:lnTo>
                  <a:lnTo>
                    <a:pt x="454720" y="314205"/>
                  </a:lnTo>
                  <a:lnTo>
                    <a:pt x="452619" y="313256"/>
                  </a:lnTo>
                  <a:lnTo>
                    <a:pt x="452856" y="309527"/>
                  </a:lnTo>
                  <a:lnTo>
                    <a:pt x="454136" y="309527"/>
                  </a:lnTo>
                  <a:lnTo>
                    <a:pt x="456000" y="311044"/>
                  </a:lnTo>
                  <a:lnTo>
                    <a:pt x="457517" y="311739"/>
                  </a:lnTo>
                  <a:lnTo>
                    <a:pt x="459620" y="310222"/>
                  </a:lnTo>
                  <a:lnTo>
                    <a:pt x="459731" y="307899"/>
                  </a:lnTo>
                  <a:lnTo>
                    <a:pt x="459383" y="305449"/>
                  </a:lnTo>
                  <a:lnTo>
                    <a:pt x="460205" y="303347"/>
                  </a:lnTo>
                  <a:lnTo>
                    <a:pt x="458450" y="302304"/>
                  </a:lnTo>
                  <a:lnTo>
                    <a:pt x="454958" y="298464"/>
                  </a:lnTo>
                  <a:lnTo>
                    <a:pt x="454025" y="297642"/>
                  </a:lnTo>
                  <a:lnTo>
                    <a:pt x="452397" y="297405"/>
                  </a:lnTo>
                  <a:lnTo>
                    <a:pt x="450185" y="296125"/>
                  </a:lnTo>
                  <a:lnTo>
                    <a:pt x="448763" y="294023"/>
                  </a:lnTo>
                  <a:lnTo>
                    <a:pt x="449220" y="291352"/>
                  </a:lnTo>
                  <a:lnTo>
                    <a:pt x="447008" y="289250"/>
                  </a:lnTo>
                  <a:lnTo>
                    <a:pt x="444685" y="287385"/>
                  </a:lnTo>
                  <a:lnTo>
                    <a:pt x="443057" y="286563"/>
                  </a:lnTo>
                  <a:lnTo>
                    <a:pt x="442235" y="286216"/>
                  </a:lnTo>
                  <a:lnTo>
                    <a:pt x="441413" y="286216"/>
                  </a:lnTo>
                  <a:lnTo>
                    <a:pt x="441176" y="285978"/>
                  </a:lnTo>
                  <a:lnTo>
                    <a:pt x="440007" y="284240"/>
                  </a:lnTo>
                  <a:lnTo>
                    <a:pt x="438837" y="282960"/>
                  </a:lnTo>
                  <a:lnTo>
                    <a:pt x="438252" y="282027"/>
                  </a:lnTo>
                  <a:lnTo>
                    <a:pt x="437557" y="281332"/>
                  </a:lnTo>
                  <a:lnTo>
                    <a:pt x="436608" y="281222"/>
                  </a:lnTo>
                  <a:lnTo>
                    <a:pt x="434396" y="282043"/>
                  </a:lnTo>
                  <a:lnTo>
                    <a:pt x="433938" y="282043"/>
                  </a:lnTo>
                  <a:lnTo>
                    <a:pt x="432895" y="280526"/>
                  </a:lnTo>
                  <a:lnTo>
                    <a:pt x="430793" y="280289"/>
                  </a:lnTo>
                  <a:lnTo>
                    <a:pt x="427759" y="279594"/>
                  </a:lnTo>
                  <a:lnTo>
                    <a:pt x="426242" y="279704"/>
                  </a:lnTo>
                  <a:lnTo>
                    <a:pt x="425072" y="280400"/>
                  </a:lnTo>
                  <a:lnTo>
                    <a:pt x="424250" y="281790"/>
                  </a:lnTo>
                  <a:lnTo>
                    <a:pt x="424360" y="283070"/>
                  </a:lnTo>
                  <a:lnTo>
                    <a:pt x="424708" y="284240"/>
                  </a:lnTo>
                  <a:lnTo>
                    <a:pt x="424598" y="285773"/>
                  </a:lnTo>
                  <a:lnTo>
                    <a:pt x="421437" y="289266"/>
                  </a:lnTo>
                  <a:lnTo>
                    <a:pt x="416901" y="288697"/>
                  </a:lnTo>
                  <a:lnTo>
                    <a:pt x="412018" y="285884"/>
                  </a:lnTo>
                  <a:lnTo>
                    <a:pt x="405933" y="280873"/>
                  </a:lnTo>
                  <a:lnTo>
                    <a:pt x="399880" y="277966"/>
                  </a:lnTo>
                  <a:lnTo>
                    <a:pt x="398710" y="275753"/>
                  </a:lnTo>
                  <a:lnTo>
                    <a:pt x="398599" y="272719"/>
                  </a:lnTo>
                  <a:lnTo>
                    <a:pt x="398948" y="270032"/>
                  </a:lnTo>
                  <a:lnTo>
                    <a:pt x="400227" y="264548"/>
                  </a:lnTo>
                  <a:lnTo>
                    <a:pt x="399184" y="258953"/>
                  </a:lnTo>
                  <a:lnTo>
                    <a:pt x="390318" y="250782"/>
                  </a:lnTo>
                  <a:lnTo>
                    <a:pt x="387521" y="245772"/>
                  </a:lnTo>
                  <a:lnTo>
                    <a:pt x="389622" y="242611"/>
                  </a:lnTo>
                  <a:lnTo>
                    <a:pt x="391724" y="239814"/>
                  </a:lnTo>
                  <a:lnTo>
                    <a:pt x="393005" y="237586"/>
                  </a:lnTo>
                  <a:lnTo>
                    <a:pt x="391961" y="232339"/>
                  </a:lnTo>
                  <a:lnTo>
                    <a:pt x="389639" y="228388"/>
                  </a:lnTo>
                  <a:lnTo>
                    <a:pt x="387078" y="227218"/>
                  </a:lnTo>
                  <a:lnTo>
                    <a:pt x="384139" y="227803"/>
                  </a:lnTo>
                  <a:lnTo>
                    <a:pt x="380883" y="229194"/>
                  </a:lnTo>
                  <a:lnTo>
                    <a:pt x="376000" y="230585"/>
                  </a:lnTo>
                  <a:lnTo>
                    <a:pt x="369457" y="231043"/>
                  </a:lnTo>
                  <a:lnTo>
                    <a:pt x="362930" y="230221"/>
                  </a:lnTo>
                  <a:lnTo>
                    <a:pt x="358852" y="228830"/>
                  </a:lnTo>
                  <a:lnTo>
                    <a:pt x="356845" y="227787"/>
                  </a:lnTo>
                  <a:lnTo>
                    <a:pt x="355675" y="226396"/>
                  </a:lnTo>
                  <a:lnTo>
                    <a:pt x="354506" y="225101"/>
                  </a:lnTo>
                  <a:lnTo>
                    <a:pt x="353115" y="224516"/>
                  </a:lnTo>
                  <a:lnTo>
                    <a:pt x="352293" y="224974"/>
                  </a:lnTo>
                  <a:lnTo>
                    <a:pt x="352056" y="226143"/>
                  </a:lnTo>
                  <a:lnTo>
                    <a:pt x="351471" y="227313"/>
                  </a:lnTo>
                  <a:lnTo>
                    <a:pt x="349954" y="227424"/>
                  </a:lnTo>
                  <a:lnTo>
                    <a:pt x="346809" y="226602"/>
                  </a:lnTo>
                  <a:lnTo>
                    <a:pt x="344802" y="225780"/>
                  </a:lnTo>
                  <a:lnTo>
                    <a:pt x="343521" y="224026"/>
                  </a:lnTo>
                  <a:lnTo>
                    <a:pt x="340724" y="216439"/>
                  </a:lnTo>
                  <a:lnTo>
                    <a:pt x="340614" y="213990"/>
                  </a:lnTo>
                  <a:lnTo>
                    <a:pt x="341199" y="211066"/>
                  </a:lnTo>
                  <a:lnTo>
                    <a:pt x="342021" y="208253"/>
                  </a:lnTo>
                  <a:lnTo>
                    <a:pt x="342257" y="206277"/>
                  </a:lnTo>
                  <a:lnTo>
                    <a:pt x="341324" y="204413"/>
                  </a:lnTo>
                  <a:lnTo>
                    <a:pt x="338765" y="202437"/>
                  </a:lnTo>
                  <a:lnTo>
                    <a:pt x="337373" y="200225"/>
                  </a:lnTo>
                  <a:lnTo>
                    <a:pt x="337958" y="197775"/>
                  </a:lnTo>
                  <a:lnTo>
                    <a:pt x="339349" y="195088"/>
                  </a:lnTo>
                  <a:lnTo>
                    <a:pt x="339934" y="192528"/>
                  </a:lnTo>
                  <a:lnTo>
                    <a:pt x="339349" y="191248"/>
                  </a:lnTo>
                  <a:lnTo>
                    <a:pt x="338180" y="190426"/>
                  </a:lnTo>
                  <a:lnTo>
                    <a:pt x="336900" y="189730"/>
                  </a:lnTo>
                  <a:lnTo>
                    <a:pt x="335856" y="188798"/>
                  </a:lnTo>
                  <a:lnTo>
                    <a:pt x="335272" y="187407"/>
                  </a:lnTo>
                  <a:lnTo>
                    <a:pt x="329076" y="168047"/>
                  </a:lnTo>
                  <a:lnTo>
                    <a:pt x="323024" y="148687"/>
                  </a:lnTo>
                  <a:lnTo>
                    <a:pt x="316939" y="129326"/>
                  </a:lnTo>
                  <a:lnTo>
                    <a:pt x="310775" y="109966"/>
                  </a:lnTo>
                  <a:lnTo>
                    <a:pt x="304691" y="90590"/>
                  </a:lnTo>
                  <a:lnTo>
                    <a:pt x="298637" y="71246"/>
                  </a:lnTo>
                  <a:lnTo>
                    <a:pt x="292553" y="51980"/>
                  </a:lnTo>
                  <a:lnTo>
                    <a:pt x="286500" y="32636"/>
                  </a:lnTo>
                  <a:lnTo>
                    <a:pt x="284398" y="27041"/>
                  </a:lnTo>
                  <a:lnTo>
                    <a:pt x="283576" y="26219"/>
                  </a:lnTo>
                  <a:lnTo>
                    <a:pt x="278424" y="25303"/>
                  </a:lnTo>
                  <a:lnTo>
                    <a:pt x="276322" y="24481"/>
                  </a:lnTo>
                  <a:lnTo>
                    <a:pt x="271897" y="20877"/>
                  </a:lnTo>
                  <a:lnTo>
                    <a:pt x="266049" y="18554"/>
                  </a:lnTo>
                  <a:lnTo>
                    <a:pt x="265006" y="17622"/>
                  </a:lnTo>
                  <a:lnTo>
                    <a:pt x="263963" y="15741"/>
                  </a:lnTo>
                  <a:lnTo>
                    <a:pt x="262572" y="14350"/>
                  </a:lnTo>
                  <a:lnTo>
                    <a:pt x="258147" y="11664"/>
                  </a:lnTo>
                  <a:lnTo>
                    <a:pt x="252300" y="10036"/>
                  </a:lnTo>
                  <a:lnTo>
                    <a:pt x="243923" y="6069"/>
                  </a:lnTo>
                  <a:lnTo>
                    <a:pt x="242184" y="5611"/>
                  </a:lnTo>
                  <a:lnTo>
                    <a:pt x="238550" y="5263"/>
                  </a:lnTo>
                  <a:lnTo>
                    <a:pt x="237159" y="4915"/>
                  </a:lnTo>
                  <a:lnTo>
                    <a:pt x="232971" y="1991"/>
                  </a:lnTo>
                  <a:lnTo>
                    <a:pt x="231232" y="1170"/>
                  </a:lnTo>
                  <a:lnTo>
                    <a:pt x="225148" y="0"/>
                  </a:lnTo>
                  <a:lnTo>
                    <a:pt x="219206" y="585"/>
                  </a:lnTo>
                  <a:lnTo>
                    <a:pt x="214401" y="3509"/>
                  </a:lnTo>
                  <a:lnTo>
                    <a:pt x="211951" y="8993"/>
                  </a:lnTo>
                  <a:lnTo>
                    <a:pt x="212188" y="10731"/>
                  </a:lnTo>
                  <a:lnTo>
                    <a:pt x="212773" y="12011"/>
                  </a:lnTo>
                  <a:lnTo>
                    <a:pt x="212773" y="12833"/>
                  </a:lnTo>
                  <a:lnTo>
                    <a:pt x="210212" y="14240"/>
                  </a:lnTo>
                  <a:lnTo>
                    <a:pt x="209170" y="15299"/>
                  </a:lnTo>
                  <a:lnTo>
                    <a:pt x="207889" y="15868"/>
                  </a:lnTo>
                  <a:lnTo>
                    <a:pt x="203922" y="14825"/>
                  </a:lnTo>
                  <a:lnTo>
                    <a:pt x="200983" y="15425"/>
                  </a:lnTo>
                  <a:lnTo>
                    <a:pt x="198312" y="16579"/>
                  </a:lnTo>
                  <a:lnTo>
                    <a:pt x="196210" y="17985"/>
                  </a:lnTo>
                  <a:lnTo>
                    <a:pt x="192132" y="21937"/>
                  </a:lnTo>
                  <a:lnTo>
                    <a:pt x="190157" y="24386"/>
                  </a:lnTo>
                  <a:lnTo>
                    <a:pt x="188876" y="27073"/>
                  </a:lnTo>
                  <a:lnTo>
                    <a:pt x="187344" y="29048"/>
                  </a:lnTo>
                  <a:lnTo>
                    <a:pt x="184783" y="30091"/>
                  </a:lnTo>
                  <a:lnTo>
                    <a:pt x="179426" y="31387"/>
                  </a:lnTo>
                  <a:lnTo>
                    <a:pt x="174984" y="33948"/>
                  </a:lnTo>
                  <a:lnTo>
                    <a:pt x="163226" y="44679"/>
                  </a:lnTo>
                  <a:lnTo>
                    <a:pt x="161457" y="45264"/>
                  </a:lnTo>
                  <a:lnTo>
                    <a:pt x="144546" y="40823"/>
                  </a:lnTo>
                  <a:lnTo>
                    <a:pt x="141875" y="38484"/>
                  </a:lnTo>
                  <a:lnTo>
                    <a:pt x="140358" y="35686"/>
                  </a:lnTo>
                  <a:lnTo>
                    <a:pt x="139899" y="34754"/>
                  </a:lnTo>
                  <a:lnTo>
                    <a:pt x="138509" y="30091"/>
                  </a:lnTo>
                  <a:lnTo>
                    <a:pt x="137229" y="21115"/>
                  </a:lnTo>
                  <a:lnTo>
                    <a:pt x="136043" y="16910"/>
                  </a:lnTo>
                  <a:lnTo>
                    <a:pt x="133831" y="15409"/>
                  </a:lnTo>
                  <a:lnTo>
                    <a:pt x="116351" y="16089"/>
                  </a:lnTo>
                  <a:lnTo>
                    <a:pt x="114723" y="16674"/>
                  </a:lnTo>
                  <a:lnTo>
                    <a:pt x="113554" y="17970"/>
                  </a:lnTo>
                  <a:lnTo>
                    <a:pt x="112274" y="20293"/>
                  </a:lnTo>
                  <a:lnTo>
                    <a:pt x="106189" y="36034"/>
                  </a:lnTo>
                  <a:lnTo>
                    <a:pt x="100247" y="51775"/>
                  </a:lnTo>
                  <a:lnTo>
                    <a:pt x="94162" y="67532"/>
                  </a:lnTo>
                  <a:lnTo>
                    <a:pt x="87998" y="83288"/>
                  </a:lnTo>
                  <a:lnTo>
                    <a:pt x="81914" y="99030"/>
                  </a:lnTo>
                  <a:lnTo>
                    <a:pt x="75861" y="114771"/>
                  </a:lnTo>
                  <a:lnTo>
                    <a:pt x="69665" y="130512"/>
                  </a:lnTo>
                  <a:lnTo>
                    <a:pt x="63502" y="146269"/>
                  </a:lnTo>
                  <a:lnTo>
                    <a:pt x="62332" y="149303"/>
                  </a:lnTo>
                  <a:lnTo>
                    <a:pt x="62332" y="156051"/>
                  </a:lnTo>
                  <a:lnTo>
                    <a:pt x="63375" y="163764"/>
                  </a:lnTo>
                  <a:lnTo>
                    <a:pt x="65477" y="178572"/>
                  </a:lnTo>
                  <a:lnTo>
                    <a:pt x="66868" y="188608"/>
                  </a:lnTo>
                  <a:lnTo>
                    <a:pt x="66520" y="192686"/>
                  </a:lnTo>
                  <a:lnTo>
                    <a:pt x="59883" y="201900"/>
                  </a:lnTo>
                  <a:lnTo>
                    <a:pt x="58491" y="202943"/>
                  </a:lnTo>
                  <a:lnTo>
                    <a:pt x="56484" y="205045"/>
                  </a:lnTo>
                  <a:lnTo>
                    <a:pt x="56484" y="208427"/>
                  </a:lnTo>
                  <a:lnTo>
                    <a:pt x="57069" y="211698"/>
                  </a:lnTo>
                  <a:lnTo>
                    <a:pt x="57180" y="213105"/>
                  </a:lnTo>
                  <a:lnTo>
                    <a:pt x="54967" y="214496"/>
                  </a:lnTo>
                  <a:lnTo>
                    <a:pt x="54145" y="216708"/>
                  </a:lnTo>
                  <a:lnTo>
                    <a:pt x="53687" y="222540"/>
                  </a:lnTo>
                  <a:lnTo>
                    <a:pt x="52296" y="229194"/>
                  </a:lnTo>
                  <a:lnTo>
                    <a:pt x="52754" y="232228"/>
                  </a:lnTo>
                  <a:lnTo>
                    <a:pt x="55425" y="232829"/>
                  </a:lnTo>
                  <a:lnTo>
                    <a:pt x="57749" y="235373"/>
                  </a:lnTo>
                  <a:lnTo>
                    <a:pt x="59171" y="238408"/>
                  </a:lnTo>
                  <a:lnTo>
                    <a:pt x="59408" y="241568"/>
                  </a:lnTo>
                  <a:lnTo>
                    <a:pt x="58365" y="244018"/>
                  </a:lnTo>
                  <a:lnTo>
                    <a:pt x="55078" y="247622"/>
                  </a:lnTo>
                  <a:lnTo>
                    <a:pt x="54145" y="249391"/>
                  </a:lnTo>
                  <a:lnTo>
                    <a:pt x="54603" y="250545"/>
                  </a:lnTo>
                  <a:lnTo>
                    <a:pt x="55536" y="251130"/>
                  </a:lnTo>
                  <a:lnTo>
                    <a:pt x="56121" y="251715"/>
                  </a:lnTo>
                  <a:lnTo>
                    <a:pt x="56817" y="252078"/>
                  </a:lnTo>
                  <a:lnTo>
                    <a:pt x="57274" y="252537"/>
                  </a:lnTo>
                  <a:lnTo>
                    <a:pt x="57622" y="253358"/>
                  </a:lnTo>
                  <a:lnTo>
                    <a:pt x="57512" y="253943"/>
                  </a:lnTo>
                  <a:lnTo>
                    <a:pt x="56817" y="255113"/>
                  </a:lnTo>
                  <a:lnTo>
                    <a:pt x="56706" y="255697"/>
                  </a:lnTo>
                  <a:lnTo>
                    <a:pt x="56942" y="261292"/>
                  </a:lnTo>
                  <a:lnTo>
                    <a:pt x="57638" y="263631"/>
                  </a:lnTo>
                  <a:lnTo>
                    <a:pt x="59519" y="265386"/>
                  </a:lnTo>
                  <a:lnTo>
                    <a:pt x="62553" y="265970"/>
                  </a:lnTo>
                  <a:lnTo>
                    <a:pt x="64529" y="265859"/>
                  </a:lnTo>
                  <a:lnTo>
                    <a:pt x="65572" y="266792"/>
                  </a:lnTo>
                  <a:lnTo>
                    <a:pt x="65920" y="270743"/>
                  </a:lnTo>
                  <a:lnTo>
                    <a:pt x="64987" y="276116"/>
                  </a:lnTo>
                  <a:lnTo>
                    <a:pt x="62664" y="280321"/>
                  </a:lnTo>
                  <a:lnTo>
                    <a:pt x="55884" y="288950"/>
                  </a:lnTo>
                  <a:lnTo>
                    <a:pt x="54256" y="291636"/>
                  </a:lnTo>
                  <a:lnTo>
                    <a:pt x="53908" y="292680"/>
                  </a:lnTo>
                  <a:lnTo>
                    <a:pt x="54145" y="294307"/>
                  </a:lnTo>
                  <a:lnTo>
                    <a:pt x="54730" y="295129"/>
                  </a:lnTo>
                  <a:lnTo>
                    <a:pt x="55552" y="295825"/>
                  </a:lnTo>
                  <a:lnTo>
                    <a:pt x="56484" y="297215"/>
                  </a:lnTo>
                  <a:lnTo>
                    <a:pt x="57527" y="300360"/>
                  </a:lnTo>
                  <a:lnTo>
                    <a:pt x="57764" y="303173"/>
                  </a:lnTo>
                  <a:lnTo>
                    <a:pt x="56942" y="305623"/>
                  </a:lnTo>
                  <a:lnTo>
                    <a:pt x="55205" y="307836"/>
                  </a:lnTo>
                  <a:lnTo>
                    <a:pt x="54161" y="308421"/>
                  </a:lnTo>
                  <a:lnTo>
                    <a:pt x="51601" y="309116"/>
                  </a:lnTo>
                  <a:lnTo>
                    <a:pt x="50432" y="310048"/>
                  </a:lnTo>
                  <a:lnTo>
                    <a:pt x="47871" y="313667"/>
                  </a:lnTo>
                  <a:lnTo>
                    <a:pt x="42260" y="318219"/>
                  </a:lnTo>
                  <a:lnTo>
                    <a:pt x="40870" y="320195"/>
                  </a:lnTo>
                  <a:lnTo>
                    <a:pt x="33299" y="334766"/>
                  </a:lnTo>
                  <a:lnTo>
                    <a:pt x="31071" y="345497"/>
                  </a:lnTo>
                  <a:lnTo>
                    <a:pt x="31545" y="347947"/>
                  </a:lnTo>
                  <a:lnTo>
                    <a:pt x="33426" y="350744"/>
                  </a:lnTo>
                  <a:lnTo>
                    <a:pt x="35638" y="352372"/>
                  </a:lnTo>
                  <a:lnTo>
                    <a:pt x="40648" y="353779"/>
                  </a:lnTo>
                  <a:lnTo>
                    <a:pt x="43098" y="354932"/>
                  </a:lnTo>
                  <a:lnTo>
                    <a:pt x="44837" y="357382"/>
                  </a:lnTo>
                  <a:lnTo>
                    <a:pt x="44015" y="359705"/>
                  </a:lnTo>
                  <a:lnTo>
                    <a:pt x="41803" y="361333"/>
                  </a:lnTo>
                  <a:lnTo>
                    <a:pt x="39479" y="361918"/>
                  </a:lnTo>
                  <a:lnTo>
                    <a:pt x="36808" y="361333"/>
                  </a:lnTo>
                  <a:lnTo>
                    <a:pt x="32019" y="358647"/>
                  </a:lnTo>
                  <a:lnTo>
                    <a:pt x="29570" y="358188"/>
                  </a:lnTo>
                  <a:lnTo>
                    <a:pt x="27009" y="358773"/>
                  </a:lnTo>
                  <a:lnTo>
                    <a:pt x="25271" y="360401"/>
                  </a:lnTo>
                  <a:lnTo>
                    <a:pt x="24338" y="362614"/>
                  </a:lnTo>
                  <a:lnTo>
                    <a:pt x="24228" y="365411"/>
                  </a:lnTo>
                  <a:lnTo>
                    <a:pt x="24813" y="368445"/>
                  </a:lnTo>
                  <a:lnTo>
                    <a:pt x="26914" y="374862"/>
                  </a:lnTo>
                  <a:lnTo>
                    <a:pt x="27373" y="377659"/>
                  </a:lnTo>
                  <a:lnTo>
                    <a:pt x="26914" y="379192"/>
                  </a:lnTo>
                  <a:lnTo>
                    <a:pt x="25050" y="381389"/>
                  </a:lnTo>
                  <a:lnTo>
                    <a:pt x="24592" y="382685"/>
                  </a:lnTo>
                  <a:lnTo>
                    <a:pt x="24702" y="383965"/>
                  </a:lnTo>
                  <a:lnTo>
                    <a:pt x="25634" y="386762"/>
                  </a:lnTo>
                  <a:lnTo>
                    <a:pt x="25634" y="388280"/>
                  </a:lnTo>
                  <a:lnTo>
                    <a:pt x="24007" y="390381"/>
                  </a:lnTo>
                  <a:lnTo>
                    <a:pt x="22031" y="389117"/>
                  </a:lnTo>
                  <a:lnTo>
                    <a:pt x="13623" y="377912"/>
                  </a:lnTo>
                  <a:lnTo>
                    <a:pt x="11300" y="376521"/>
                  </a:lnTo>
                  <a:lnTo>
                    <a:pt x="8392" y="376869"/>
                  </a:lnTo>
                  <a:lnTo>
                    <a:pt x="6069" y="378149"/>
                  </a:lnTo>
                  <a:lnTo>
                    <a:pt x="5120" y="379793"/>
                  </a:lnTo>
                  <a:lnTo>
                    <a:pt x="4536" y="381657"/>
                  </a:lnTo>
                  <a:lnTo>
                    <a:pt x="3145" y="384107"/>
                  </a:lnTo>
                  <a:lnTo>
                    <a:pt x="2212" y="384929"/>
                  </a:lnTo>
                  <a:lnTo>
                    <a:pt x="0" y="385862"/>
                  </a:lnTo>
                  <a:lnTo>
                    <a:pt x="2560" y="393669"/>
                  </a:lnTo>
                  <a:lnTo>
                    <a:pt x="5120" y="401365"/>
                  </a:lnTo>
                  <a:lnTo>
                    <a:pt x="7586" y="409189"/>
                  </a:lnTo>
                  <a:lnTo>
                    <a:pt x="10146" y="416869"/>
                  </a:lnTo>
                  <a:lnTo>
                    <a:pt x="12707" y="424582"/>
                  </a:lnTo>
                  <a:lnTo>
                    <a:pt x="17827" y="440086"/>
                  </a:lnTo>
                  <a:lnTo>
                    <a:pt x="20292" y="447909"/>
                  </a:lnTo>
                  <a:lnTo>
                    <a:pt x="22853" y="455590"/>
                  </a:lnTo>
                  <a:lnTo>
                    <a:pt x="25413" y="463413"/>
                  </a:lnTo>
                  <a:lnTo>
                    <a:pt x="27974" y="471125"/>
                  </a:lnTo>
                  <a:lnTo>
                    <a:pt x="30534" y="478933"/>
                  </a:lnTo>
                  <a:lnTo>
                    <a:pt x="32999" y="486756"/>
                  </a:lnTo>
                  <a:lnTo>
                    <a:pt x="35560" y="494437"/>
                  </a:lnTo>
                  <a:lnTo>
                    <a:pt x="38120" y="502260"/>
                  </a:lnTo>
                  <a:lnTo>
                    <a:pt x="40680" y="509973"/>
                  </a:lnTo>
                  <a:lnTo>
                    <a:pt x="43240" y="517780"/>
                  </a:lnTo>
                  <a:lnTo>
                    <a:pt x="45832" y="525603"/>
                  </a:lnTo>
                  <a:lnTo>
                    <a:pt x="48393" y="533300"/>
                  </a:lnTo>
                  <a:lnTo>
                    <a:pt x="50842" y="541107"/>
                  </a:lnTo>
                  <a:lnTo>
                    <a:pt x="53513" y="548930"/>
                  </a:lnTo>
                  <a:lnTo>
                    <a:pt x="56074" y="556737"/>
                  </a:lnTo>
                  <a:lnTo>
                    <a:pt x="58539" y="564450"/>
                  </a:lnTo>
                  <a:lnTo>
                    <a:pt x="61100" y="572257"/>
                  </a:lnTo>
                  <a:lnTo>
                    <a:pt x="63659" y="580064"/>
                  </a:lnTo>
                  <a:lnTo>
                    <a:pt x="66220" y="587887"/>
                  </a:lnTo>
                  <a:lnTo>
                    <a:pt x="68780" y="595568"/>
                  </a:lnTo>
                  <a:lnTo>
                    <a:pt x="71372" y="603391"/>
                  </a:lnTo>
                  <a:lnTo>
                    <a:pt x="73932" y="611199"/>
                  </a:lnTo>
                  <a:lnTo>
                    <a:pt x="76493" y="619006"/>
                  </a:lnTo>
                  <a:lnTo>
                    <a:pt x="79053" y="626829"/>
                  </a:lnTo>
                  <a:lnTo>
                    <a:pt x="81613" y="634636"/>
                  </a:lnTo>
                  <a:lnTo>
                    <a:pt x="83131" y="638951"/>
                  </a:lnTo>
                  <a:lnTo>
                    <a:pt x="83826" y="643740"/>
                  </a:lnTo>
                  <a:lnTo>
                    <a:pt x="84426" y="645952"/>
                  </a:lnTo>
                  <a:lnTo>
                    <a:pt x="84663" y="648165"/>
                  </a:lnTo>
                  <a:lnTo>
                    <a:pt x="84663" y="648860"/>
                  </a:lnTo>
                  <a:lnTo>
                    <a:pt x="84774" y="649919"/>
                  </a:lnTo>
                  <a:lnTo>
                    <a:pt x="85122" y="651199"/>
                  </a:lnTo>
                  <a:lnTo>
                    <a:pt x="86055" y="653191"/>
                  </a:lnTo>
                  <a:lnTo>
                    <a:pt x="86876" y="655640"/>
                  </a:lnTo>
                  <a:lnTo>
                    <a:pt x="86987" y="657379"/>
                  </a:lnTo>
                  <a:lnTo>
                    <a:pt x="86876" y="661345"/>
                  </a:lnTo>
                  <a:lnTo>
                    <a:pt x="86876" y="662278"/>
                  </a:lnTo>
                  <a:lnTo>
                    <a:pt x="87224" y="663353"/>
                  </a:lnTo>
                  <a:lnTo>
                    <a:pt x="87572" y="664396"/>
                  </a:lnTo>
                  <a:lnTo>
                    <a:pt x="88504" y="665929"/>
                  </a:lnTo>
                  <a:lnTo>
                    <a:pt x="89436" y="667098"/>
                  </a:lnTo>
                  <a:lnTo>
                    <a:pt x="90606" y="668031"/>
                  </a:lnTo>
                  <a:lnTo>
                    <a:pt x="95031" y="671065"/>
                  </a:lnTo>
                  <a:lnTo>
                    <a:pt x="100183" y="675253"/>
                  </a:lnTo>
                  <a:lnTo>
                    <a:pt x="104956" y="679347"/>
                  </a:lnTo>
                  <a:lnTo>
                    <a:pt x="110077" y="680975"/>
                  </a:lnTo>
                  <a:lnTo>
                    <a:pt x="111025" y="681559"/>
                  </a:lnTo>
                  <a:lnTo>
                    <a:pt x="111847" y="682492"/>
                  </a:lnTo>
                  <a:lnTo>
                    <a:pt x="112890" y="684467"/>
                  </a:lnTo>
                  <a:lnTo>
                    <a:pt x="113237" y="685748"/>
                  </a:lnTo>
                  <a:lnTo>
                    <a:pt x="113474" y="687027"/>
                  </a:lnTo>
                  <a:lnTo>
                    <a:pt x="113474" y="691816"/>
                  </a:lnTo>
                  <a:lnTo>
                    <a:pt x="113712" y="693460"/>
                  </a:lnTo>
                  <a:lnTo>
                    <a:pt x="114170" y="694282"/>
                  </a:lnTo>
                  <a:lnTo>
                    <a:pt x="117205" y="697427"/>
                  </a:lnTo>
                  <a:lnTo>
                    <a:pt x="122325" y="700683"/>
                  </a:lnTo>
                  <a:lnTo>
                    <a:pt x="126418" y="703369"/>
                  </a:lnTo>
                  <a:lnTo>
                    <a:pt x="126418" y="702674"/>
                  </a:lnTo>
                  <a:lnTo>
                    <a:pt x="126656" y="698359"/>
                  </a:lnTo>
                  <a:lnTo>
                    <a:pt x="126197" y="697538"/>
                  </a:lnTo>
                  <a:lnTo>
                    <a:pt x="128173" y="696716"/>
                  </a:lnTo>
                  <a:lnTo>
                    <a:pt x="130385" y="698344"/>
                  </a:lnTo>
                  <a:lnTo>
                    <a:pt x="132598" y="700319"/>
                  </a:lnTo>
                  <a:lnTo>
                    <a:pt x="134573" y="700777"/>
                  </a:lnTo>
                  <a:lnTo>
                    <a:pt x="135505" y="699165"/>
                  </a:lnTo>
                  <a:lnTo>
                    <a:pt x="136691" y="690410"/>
                  </a:lnTo>
                  <a:lnTo>
                    <a:pt x="137861" y="685969"/>
                  </a:lnTo>
                  <a:lnTo>
                    <a:pt x="138904" y="684230"/>
                  </a:lnTo>
                  <a:lnTo>
                    <a:pt x="140531" y="682839"/>
                  </a:lnTo>
                  <a:lnTo>
                    <a:pt x="138666" y="682255"/>
                  </a:lnTo>
                  <a:lnTo>
                    <a:pt x="139362" y="679109"/>
                  </a:lnTo>
                  <a:lnTo>
                    <a:pt x="140405" y="676423"/>
                  </a:lnTo>
                  <a:lnTo>
                    <a:pt x="137956" y="673610"/>
                  </a:lnTo>
                  <a:lnTo>
                    <a:pt x="137134" y="670007"/>
                  </a:lnTo>
                  <a:lnTo>
                    <a:pt x="137481" y="666166"/>
                  </a:lnTo>
                  <a:lnTo>
                    <a:pt x="138303" y="662657"/>
                  </a:lnTo>
                  <a:lnTo>
                    <a:pt x="140626" y="657173"/>
                  </a:lnTo>
                  <a:lnTo>
                    <a:pt x="141559" y="655656"/>
                  </a:lnTo>
                  <a:lnTo>
                    <a:pt x="142602" y="655071"/>
                  </a:lnTo>
                  <a:lnTo>
                    <a:pt x="145984" y="653902"/>
                  </a:lnTo>
                  <a:lnTo>
                    <a:pt x="148434" y="652021"/>
                  </a:lnTo>
                  <a:lnTo>
                    <a:pt x="149856" y="649698"/>
                  </a:lnTo>
                  <a:lnTo>
                    <a:pt x="151026" y="647122"/>
                  </a:lnTo>
                  <a:lnTo>
                    <a:pt x="152653" y="644672"/>
                  </a:lnTo>
                  <a:lnTo>
                    <a:pt x="153475" y="643977"/>
                  </a:lnTo>
                  <a:lnTo>
                    <a:pt x="154866" y="643392"/>
                  </a:lnTo>
                  <a:lnTo>
                    <a:pt x="155340" y="642697"/>
                  </a:lnTo>
                  <a:lnTo>
                    <a:pt x="155451" y="641875"/>
                  </a:lnTo>
                  <a:lnTo>
                    <a:pt x="155451" y="639773"/>
                  </a:lnTo>
                  <a:lnTo>
                    <a:pt x="155562" y="638824"/>
                  </a:lnTo>
                  <a:lnTo>
                    <a:pt x="156952" y="635553"/>
                  </a:lnTo>
                  <a:lnTo>
                    <a:pt x="157995" y="634036"/>
                  </a:lnTo>
                  <a:lnTo>
                    <a:pt x="159275" y="632756"/>
                  </a:lnTo>
                  <a:lnTo>
                    <a:pt x="159038" y="631934"/>
                  </a:lnTo>
                  <a:lnTo>
                    <a:pt x="157869" y="632392"/>
                  </a:lnTo>
                  <a:lnTo>
                    <a:pt x="156826" y="633214"/>
                  </a:lnTo>
                  <a:lnTo>
                    <a:pt x="154961" y="635190"/>
                  </a:lnTo>
                  <a:lnTo>
                    <a:pt x="153443" y="632045"/>
                  </a:lnTo>
                  <a:lnTo>
                    <a:pt x="152401" y="629247"/>
                  </a:lnTo>
                  <a:lnTo>
                    <a:pt x="152053" y="626450"/>
                  </a:lnTo>
                  <a:lnTo>
                    <a:pt x="152401" y="622831"/>
                  </a:lnTo>
                  <a:lnTo>
                    <a:pt x="153223" y="620618"/>
                  </a:lnTo>
                  <a:lnTo>
                    <a:pt x="154961" y="618516"/>
                  </a:lnTo>
                  <a:lnTo>
                    <a:pt x="156589" y="618279"/>
                  </a:lnTo>
                  <a:lnTo>
                    <a:pt x="157758" y="621314"/>
                  </a:lnTo>
                  <a:lnTo>
                    <a:pt x="159275" y="619796"/>
                  </a:lnTo>
                  <a:lnTo>
                    <a:pt x="160666" y="615845"/>
                  </a:lnTo>
                  <a:lnTo>
                    <a:pt x="162642" y="614549"/>
                  </a:lnTo>
                  <a:lnTo>
                    <a:pt x="162531" y="615719"/>
                  </a:lnTo>
                  <a:lnTo>
                    <a:pt x="162421" y="616888"/>
                  </a:lnTo>
                  <a:lnTo>
                    <a:pt x="163843" y="616066"/>
                  </a:lnTo>
                  <a:lnTo>
                    <a:pt x="166403" y="613854"/>
                  </a:lnTo>
                  <a:lnTo>
                    <a:pt x="168031" y="613142"/>
                  </a:lnTo>
                  <a:lnTo>
                    <a:pt x="168031" y="612100"/>
                  </a:lnTo>
                  <a:lnTo>
                    <a:pt x="167335" y="607311"/>
                  </a:lnTo>
                  <a:lnTo>
                    <a:pt x="166862" y="605683"/>
                  </a:lnTo>
                  <a:lnTo>
                    <a:pt x="164412" y="602428"/>
                  </a:lnTo>
                  <a:lnTo>
                    <a:pt x="161709" y="602079"/>
                  </a:lnTo>
                  <a:lnTo>
                    <a:pt x="158912" y="603012"/>
                  </a:lnTo>
                  <a:lnTo>
                    <a:pt x="155419" y="603597"/>
                  </a:lnTo>
                  <a:lnTo>
                    <a:pt x="155182" y="602428"/>
                  </a:lnTo>
                  <a:lnTo>
                    <a:pt x="158564" y="601606"/>
                  </a:lnTo>
                  <a:lnTo>
                    <a:pt x="159955" y="600562"/>
                  </a:lnTo>
                  <a:lnTo>
                    <a:pt x="160777" y="598682"/>
                  </a:lnTo>
                  <a:lnTo>
                    <a:pt x="160192" y="597512"/>
                  </a:lnTo>
                  <a:lnTo>
                    <a:pt x="159149" y="595521"/>
                  </a:lnTo>
                  <a:lnTo>
                    <a:pt x="158564" y="593656"/>
                  </a:lnTo>
                  <a:lnTo>
                    <a:pt x="161362" y="590511"/>
                  </a:lnTo>
                  <a:lnTo>
                    <a:pt x="162531" y="583509"/>
                  </a:lnTo>
                  <a:lnTo>
                    <a:pt x="164649" y="581408"/>
                  </a:lnTo>
                  <a:lnTo>
                    <a:pt x="168837" y="573822"/>
                  </a:lnTo>
                  <a:lnTo>
                    <a:pt x="169880" y="573000"/>
                  </a:lnTo>
                  <a:lnTo>
                    <a:pt x="171050" y="572541"/>
                  </a:lnTo>
                  <a:lnTo>
                    <a:pt x="172330" y="571609"/>
                  </a:lnTo>
                  <a:lnTo>
                    <a:pt x="174779" y="569507"/>
                  </a:lnTo>
                  <a:lnTo>
                    <a:pt x="175712" y="568227"/>
                  </a:lnTo>
                  <a:lnTo>
                    <a:pt x="176897" y="565193"/>
                  </a:lnTo>
                  <a:lnTo>
                    <a:pt x="177719" y="563565"/>
                  </a:lnTo>
                  <a:lnTo>
                    <a:pt x="178888" y="562395"/>
                  </a:lnTo>
                  <a:lnTo>
                    <a:pt x="180406" y="561700"/>
                  </a:lnTo>
                  <a:lnTo>
                    <a:pt x="180169" y="563675"/>
                  </a:lnTo>
                  <a:lnTo>
                    <a:pt x="179584" y="565414"/>
                  </a:lnTo>
                  <a:lnTo>
                    <a:pt x="178762" y="566805"/>
                  </a:lnTo>
                  <a:lnTo>
                    <a:pt x="177940" y="567848"/>
                  </a:lnTo>
                  <a:lnTo>
                    <a:pt x="179457" y="567611"/>
                  </a:lnTo>
                  <a:lnTo>
                    <a:pt x="182492" y="563660"/>
                  </a:lnTo>
                  <a:lnTo>
                    <a:pt x="184815" y="562600"/>
                  </a:lnTo>
                  <a:lnTo>
                    <a:pt x="184705" y="567152"/>
                  </a:lnTo>
                  <a:lnTo>
                    <a:pt x="181670" y="576603"/>
                  </a:lnTo>
                  <a:lnTo>
                    <a:pt x="180737" y="581139"/>
                  </a:lnTo>
                  <a:lnTo>
                    <a:pt x="182713" y="580317"/>
                  </a:lnTo>
                  <a:lnTo>
                    <a:pt x="183993" y="578342"/>
                  </a:lnTo>
                  <a:lnTo>
                    <a:pt x="184578" y="575655"/>
                  </a:lnTo>
                  <a:lnTo>
                    <a:pt x="184341" y="573095"/>
                  </a:lnTo>
                  <a:lnTo>
                    <a:pt x="184341" y="570645"/>
                  </a:lnTo>
                  <a:lnTo>
                    <a:pt x="185163" y="566915"/>
                  </a:lnTo>
                  <a:lnTo>
                    <a:pt x="186206" y="563533"/>
                  </a:lnTo>
                  <a:lnTo>
                    <a:pt x="187139" y="562016"/>
                  </a:lnTo>
                  <a:lnTo>
                    <a:pt x="188418" y="564924"/>
                  </a:lnTo>
                  <a:lnTo>
                    <a:pt x="185273" y="582182"/>
                  </a:lnTo>
                  <a:lnTo>
                    <a:pt x="186095" y="581834"/>
                  </a:lnTo>
                  <a:lnTo>
                    <a:pt x="186680" y="581139"/>
                  </a:lnTo>
                  <a:lnTo>
                    <a:pt x="186917" y="580207"/>
                  </a:lnTo>
                  <a:lnTo>
                    <a:pt x="186680" y="577646"/>
                  </a:lnTo>
                  <a:lnTo>
                    <a:pt x="187139" y="577062"/>
                  </a:lnTo>
                  <a:lnTo>
                    <a:pt x="187834" y="576603"/>
                  </a:lnTo>
                  <a:lnTo>
                    <a:pt x="188418" y="575781"/>
                  </a:lnTo>
                  <a:lnTo>
                    <a:pt x="191358" y="568433"/>
                  </a:lnTo>
                  <a:lnTo>
                    <a:pt x="192527" y="570297"/>
                  </a:lnTo>
                  <a:lnTo>
                    <a:pt x="193571" y="569712"/>
                  </a:lnTo>
                  <a:lnTo>
                    <a:pt x="194503" y="567611"/>
                  </a:lnTo>
                  <a:lnTo>
                    <a:pt x="194740" y="565398"/>
                  </a:lnTo>
                  <a:lnTo>
                    <a:pt x="194045" y="562711"/>
                  </a:lnTo>
                  <a:lnTo>
                    <a:pt x="192875" y="561194"/>
                  </a:lnTo>
                  <a:lnTo>
                    <a:pt x="191358" y="560372"/>
                  </a:lnTo>
                  <a:lnTo>
                    <a:pt x="189841" y="560025"/>
                  </a:lnTo>
                  <a:lnTo>
                    <a:pt x="190299" y="558744"/>
                  </a:lnTo>
                  <a:lnTo>
                    <a:pt x="191121" y="557796"/>
                  </a:lnTo>
                  <a:lnTo>
                    <a:pt x="192054" y="557211"/>
                  </a:lnTo>
                  <a:lnTo>
                    <a:pt x="193223" y="556974"/>
                  </a:lnTo>
                  <a:lnTo>
                    <a:pt x="194740" y="557211"/>
                  </a:lnTo>
                  <a:lnTo>
                    <a:pt x="194977" y="557670"/>
                  </a:lnTo>
                  <a:lnTo>
                    <a:pt x="194740" y="558728"/>
                  </a:lnTo>
                  <a:lnTo>
                    <a:pt x="194851" y="560356"/>
                  </a:lnTo>
                  <a:lnTo>
                    <a:pt x="195673" y="561652"/>
                  </a:lnTo>
                  <a:lnTo>
                    <a:pt x="197648" y="562569"/>
                  </a:lnTo>
                  <a:lnTo>
                    <a:pt x="198470" y="563738"/>
                  </a:lnTo>
                  <a:lnTo>
                    <a:pt x="198707" y="565366"/>
                  </a:lnTo>
                  <a:lnTo>
                    <a:pt x="198359" y="566062"/>
                  </a:lnTo>
                  <a:lnTo>
                    <a:pt x="198012" y="566646"/>
                  </a:lnTo>
                  <a:lnTo>
                    <a:pt x="197901" y="567689"/>
                  </a:lnTo>
                  <a:lnTo>
                    <a:pt x="198486" y="571198"/>
                  </a:lnTo>
                  <a:lnTo>
                    <a:pt x="199181" y="573648"/>
                  </a:lnTo>
                  <a:lnTo>
                    <a:pt x="200224" y="574596"/>
                  </a:lnTo>
                  <a:lnTo>
                    <a:pt x="201615" y="575291"/>
                  </a:lnTo>
                  <a:lnTo>
                    <a:pt x="203148" y="579717"/>
                  </a:lnTo>
                  <a:lnTo>
                    <a:pt x="204887" y="580997"/>
                  </a:lnTo>
                  <a:lnTo>
                    <a:pt x="204997" y="579132"/>
                  </a:lnTo>
                  <a:lnTo>
                    <a:pt x="205456" y="577156"/>
                  </a:lnTo>
                  <a:lnTo>
                    <a:pt x="206388" y="575639"/>
                  </a:lnTo>
                  <a:lnTo>
                    <a:pt x="207668" y="574723"/>
                  </a:lnTo>
                  <a:lnTo>
                    <a:pt x="207778" y="573901"/>
                  </a:lnTo>
                  <a:lnTo>
                    <a:pt x="207541" y="569934"/>
                  </a:lnTo>
                  <a:lnTo>
                    <a:pt x="206846" y="568543"/>
                  </a:lnTo>
                  <a:lnTo>
                    <a:pt x="205108" y="566220"/>
                  </a:lnTo>
                  <a:lnTo>
                    <a:pt x="202658" y="561447"/>
                  </a:lnTo>
                  <a:lnTo>
                    <a:pt x="200999" y="556295"/>
                  </a:lnTo>
                  <a:lnTo>
                    <a:pt x="196336" y="544979"/>
                  </a:lnTo>
                  <a:lnTo>
                    <a:pt x="193191" y="539621"/>
                  </a:lnTo>
                  <a:lnTo>
                    <a:pt x="191800" y="542766"/>
                  </a:lnTo>
                  <a:lnTo>
                    <a:pt x="190979" y="544157"/>
                  </a:lnTo>
                  <a:lnTo>
                    <a:pt x="189809" y="544852"/>
                  </a:lnTo>
                  <a:lnTo>
                    <a:pt x="188624" y="544615"/>
                  </a:lnTo>
                  <a:lnTo>
                    <a:pt x="187581" y="543683"/>
                  </a:lnTo>
                  <a:lnTo>
                    <a:pt x="187122" y="542403"/>
                  </a:lnTo>
                  <a:lnTo>
                    <a:pt x="187359" y="540648"/>
                  </a:lnTo>
                  <a:lnTo>
                    <a:pt x="192037" y="531434"/>
                  </a:lnTo>
                  <a:lnTo>
                    <a:pt x="193429" y="529807"/>
                  </a:lnTo>
                  <a:lnTo>
                    <a:pt x="194361" y="528985"/>
                  </a:lnTo>
                  <a:lnTo>
                    <a:pt x="195056" y="526535"/>
                  </a:lnTo>
                  <a:lnTo>
                    <a:pt x="196336" y="525714"/>
                  </a:lnTo>
                  <a:lnTo>
                    <a:pt x="197158" y="526298"/>
                  </a:lnTo>
                  <a:lnTo>
                    <a:pt x="196573" y="528274"/>
                  </a:lnTo>
                  <a:lnTo>
                    <a:pt x="195056" y="531419"/>
                  </a:lnTo>
                  <a:lnTo>
                    <a:pt x="194946" y="534927"/>
                  </a:lnTo>
                  <a:lnTo>
                    <a:pt x="195530" y="538199"/>
                  </a:lnTo>
                  <a:lnTo>
                    <a:pt x="196810" y="541107"/>
                  </a:lnTo>
                  <a:lnTo>
                    <a:pt x="197743" y="543778"/>
                  </a:lnTo>
                  <a:lnTo>
                    <a:pt x="198786" y="545295"/>
                  </a:lnTo>
                  <a:lnTo>
                    <a:pt x="199371" y="546923"/>
                  </a:lnTo>
                  <a:lnTo>
                    <a:pt x="199719" y="548677"/>
                  </a:lnTo>
                  <a:lnTo>
                    <a:pt x="200414" y="550542"/>
                  </a:lnTo>
                  <a:lnTo>
                    <a:pt x="201236" y="552059"/>
                  </a:lnTo>
                  <a:lnTo>
                    <a:pt x="202658" y="553814"/>
                  </a:lnTo>
                  <a:lnTo>
                    <a:pt x="203480" y="555204"/>
                  </a:lnTo>
                  <a:lnTo>
                    <a:pt x="206151" y="562205"/>
                  </a:lnTo>
                  <a:lnTo>
                    <a:pt x="206499" y="562205"/>
                  </a:lnTo>
                  <a:lnTo>
                    <a:pt x="207083" y="562095"/>
                  </a:lnTo>
                  <a:lnTo>
                    <a:pt x="207668" y="562205"/>
                  </a:lnTo>
                  <a:lnTo>
                    <a:pt x="208126" y="563138"/>
                  </a:lnTo>
                  <a:lnTo>
                    <a:pt x="208126" y="563596"/>
                  </a:lnTo>
                  <a:lnTo>
                    <a:pt x="207889" y="564055"/>
                  </a:lnTo>
                  <a:lnTo>
                    <a:pt x="207778" y="564750"/>
                  </a:lnTo>
                  <a:lnTo>
                    <a:pt x="208016" y="565793"/>
                  </a:lnTo>
                  <a:lnTo>
                    <a:pt x="210228" y="569744"/>
                  </a:lnTo>
                  <a:lnTo>
                    <a:pt x="211619" y="569396"/>
                  </a:lnTo>
                  <a:lnTo>
                    <a:pt x="212551" y="566489"/>
                  </a:lnTo>
                  <a:lnTo>
                    <a:pt x="213026" y="558207"/>
                  </a:lnTo>
                  <a:lnTo>
                    <a:pt x="212789" y="555868"/>
                  </a:lnTo>
                  <a:lnTo>
                    <a:pt x="211619" y="555046"/>
                  </a:lnTo>
                  <a:lnTo>
                    <a:pt x="210687" y="556089"/>
                  </a:lnTo>
                  <a:lnTo>
                    <a:pt x="210102" y="559945"/>
                  </a:lnTo>
                  <a:lnTo>
                    <a:pt x="209280" y="561226"/>
                  </a:lnTo>
                  <a:lnTo>
                    <a:pt x="209628" y="556785"/>
                  </a:lnTo>
                  <a:lnTo>
                    <a:pt x="209390" y="554572"/>
                  </a:lnTo>
                  <a:lnTo>
                    <a:pt x="208569" y="552707"/>
                  </a:lnTo>
                  <a:lnTo>
                    <a:pt x="207399" y="552122"/>
                  </a:lnTo>
                  <a:lnTo>
                    <a:pt x="205772" y="551885"/>
                  </a:lnTo>
                  <a:lnTo>
                    <a:pt x="204839" y="551064"/>
                  </a:lnTo>
                  <a:lnTo>
                    <a:pt x="205297" y="548614"/>
                  </a:lnTo>
                  <a:lnTo>
                    <a:pt x="211114" y="529712"/>
                  </a:lnTo>
                  <a:lnTo>
                    <a:pt x="212156" y="527499"/>
                  </a:lnTo>
                  <a:lnTo>
                    <a:pt x="213436" y="526219"/>
                  </a:lnTo>
                  <a:lnTo>
                    <a:pt x="215207" y="525871"/>
                  </a:lnTo>
                  <a:lnTo>
                    <a:pt x="215096" y="527262"/>
                  </a:lnTo>
                  <a:lnTo>
                    <a:pt x="214148" y="529016"/>
                  </a:lnTo>
                  <a:lnTo>
                    <a:pt x="213690" y="529838"/>
                  </a:lnTo>
                  <a:lnTo>
                    <a:pt x="213231" y="535686"/>
                  </a:lnTo>
                  <a:lnTo>
                    <a:pt x="213468" y="537661"/>
                  </a:lnTo>
                  <a:lnTo>
                    <a:pt x="214638" y="539874"/>
                  </a:lnTo>
                  <a:lnTo>
                    <a:pt x="215950" y="540459"/>
                  </a:lnTo>
                  <a:lnTo>
                    <a:pt x="217340" y="540696"/>
                  </a:lnTo>
                  <a:lnTo>
                    <a:pt x="218858" y="542213"/>
                  </a:lnTo>
                  <a:lnTo>
                    <a:pt x="218036" y="542102"/>
                  </a:lnTo>
                  <a:lnTo>
                    <a:pt x="216519" y="542213"/>
                  </a:lnTo>
                  <a:lnTo>
                    <a:pt x="215586" y="541976"/>
                  </a:lnTo>
                  <a:lnTo>
                    <a:pt x="215475" y="543256"/>
                  </a:lnTo>
                  <a:lnTo>
                    <a:pt x="215475" y="544189"/>
                  </a:lnTo>
                  <a:lnTo>
                    <a:pt x="215823" y="545010"/>
                  </a:lnTo>
                  <a:lnTo>
                    <a:pt x="216645" y="545943"/>
                  </a:lnTo>
                  <a:lnTo>
                    <a:pt x="215365" y="550147"/>
                  </a:lnTo>
                  <a:lnTo>
                    <a:pt x="215839" y="551079"/>
                  </a:lnTo>
                  <a:lnTo>
                    <a:pt x="217467" y="552249"/>
                  </a:lnTo>
                  <a:lnTo>
                    <a:pt x="220027" y="553418"/>
                  </a:lnTo>
                  <a:lnTo>
                    <a:pt x="221892" y="553876"/>
                  </a:lnTo>
                  <a:lnTo>
                    <a:pt x="223520" y="553181"/>
                  </a:lnTo>
                  <a:lnTo>
                    <a:pt x="224800" y="551316"/>
                  </a:lnTo>
                  <a:lnTo>
                    <a:pt x="226080" y="556326"/>
                  </a:lnTo>
                  <a:lnTo>
                    <a:pt x="226775" y="557370"/>
                  </a:lnTo>
                  <a:lnTo>
                    <a:pt x="227471" y="554920"/>
                  </a:lnTo>
                  <a:lnTo>
                    <a:pt x="227360" y="552233"/>
                  </a:lnTo>
                  <a:lnTo>
                    <a:pt x="226428" y="549783"/>
                  </a:lnTo>
                  <a:lnTo>
                    <a:pt x="225037" y="547808"/>
                  </a:lnTo>
                  <a:lnTo>
                    <a:pt x="223409" y="546275"/>
                  </a:lnTo>
                  <a:lnTo>
                    <a:pt x="223757" y="545232"/>
                  </a:lnTo>
                  <a:lnTo>
                    <a:pt x="223646" y="544062"/>
                  </a:lnTo>
                  <a:lnTo>
                    <a:pt x="223062" y="542893"/>
                  </a:lnTo>
                  <a:lnTo>
                    <a:pt x="222240" y="542197"/>
                  </a:lnTo>
                  <a:lnTo>
                    <a:pt x="222587" y="541154"/>
                  </a:lnTo>
                  <a:lnTo>
                    <a:pt x="222824" y="539763"/>
                  </a:lnTo>
                  <a:lnTo>
                    <a:pt x="222714" y="538373"/>
                  </a:lnTo>
                  <a:lnTo>
                    <a:pt x="222129" y="537440"/>
                  </a:lnTo>
                  <a:lnTo>
                    <a:pt x="221670" y="536381"/>
                  </a:lnTo>
                  <a:lnTo>
                    <a:pt x="221908" y="534990"/>
                  </a:lnTo>
                  <a:lnTo>
                    <a:pt x="222730" y="532320"/>
                  </a:lnTo>
                  <a:lnTo>
                    <a:pt x="223188" y="528005"/>
                  </a:lnTo>
                  <a:lnTo>
                    <a:pt x="223646" y="525793"/>
                  </a:lnTo>
                  <a:lnTo>
                    <a:pt x="224468" y="524165"/>
                  </a:lnTo>
                  <a:lnTo>
                    <a:pt x="225748" y="526377"/>
                  </a:lnTo>
                  <a:lnTo>
                    <a:pt x="224009" y="533252"/>
                  </a:lnTo>
                  <a:lnTo>
                    <a:pt x="224009" y="536871"/>
                  </a:lnTo>
                  <a:lnTo>
                    <a:pt x="224594" y="537930"/>
                  </a:lnTo>
                  <a:lnTo>
                    <a:pt x="225875" y="538625"/>
                  </a:lnTo>
                  <a:lnTo>
                    <a:pt x="226459" y="539558"/>
                  </a:lnTo>
                  <a:lnTo>
                    <a:pt x="226570" y="540253"/>
                  </a:lnTo>
                  <a:lnTo>
                    <a:pt x="226459" y="542118"/>
                  </a:lnTo>
                  <a:lnTo>
                    <a:pt x="226570" y="543161"/>
                  </a:lnTo>
                  <a:lnTo>
                    <a:pt x="226570" y="544789"/>
                  </a:lnTo>
                  <a:lnTo>
                    <a:pt x="226333" y="546307"/>
                  </a:lnTo>
                  <a:lnTo>
                    <a:pt x="226918" y="547713"/>
                  </a:lnTo>
                  <a:lnTo>
                    <a:pt x="229146" y="549009"/>
                  </a:lnTo>
                  <a:lnTo>
                    <a:pt x="228562" y="550289"/>
                  </a:lnTo>
                  <a:lnTo>
                    <a:pt x="230774" y="552043"/>
                  </a:lnTo>
                  <a:lnTo>
                    <a:pt x="229383" y="547144"/>
                  </a:lnTo>
                  <a:lnTo>
                    <a:pt x="228925" y="544805"/>
                  </a:lnTo>
                  <a:lnTo>
                    <a:pt x="228925" y="542482"/>
                  </a:lnTo>
                  <a:lnTo>
                    <a:pt x="229620" y="542371"/>
                  </a:lnTo>
                  <a:lnTo>
                    <a:pt x="230664" y="544347"/>
                  </a:lnTo>
                  <a:lnTo>
                    <a:pt x="232181" y="545990"/>
                  </a:lnTo>
                  <a:lnTo>
                    <a:pt x="233571" y="547855"/>
                  </a:lnTo>
                  <a:lnTo>
                    <a:pt x="234615" y="550890"/>
                  </a:lnTo>
                  <a:lnTo>
                    <a:pt x="236005" y="547855"/>
                  </a:lnTo>
                  <a:lnTo>
                    <a:pt x="236479" y="543067"/>
                  </a:lnTo>
                  <a:lnTo>
                    <a:pt x="236369" y="529301"/>
                  </a:lnTo>
                  <a:lnTo>
                    <a:pt x="236606" y="527088"/>
                  </a:lnTo>
                  <a:lnTo>
                    <a:pt x="237301" y="524987"/>
                  </a:lnTo>
                  <a:lnTo>
                    <a:pt x="237996" y="524987"/>
                  </a:lnTo>
                  <a:lnTo>
                    <a:pt x="239735" y="524054"/>
                  </a:lnTo>
                  <a:lnTo>
                    <a:pt x="240778" y="522426"/>
                  </a:lnTo>
                  <a:lnTo>
                    <a:pt x="239040" y="519154"/>
                  </a:lnTo>
                  <a:lnTo>
                    <a:pt x="240083" y="517985"/>
                  </a:lnTo>
                  <a:lnTo>
                    <a:pt x="241505" y="516815"/>
                  </a:lnTo>
                  <a:lnTo>
                    <a:pt x="241964" y="515425"/>
                  </a:lnTo>
                  <a:lnTo>
                    <a:pt x="241852" y="512975"/>
                  </a:lnTo>
                  <a:lnTo>
                    <a:pt x="243022" y="512628"/>
                  </a:lnTo>
                  <a:lnTo>
                    <a:pt x="244191" y="513797"/>
                  </a:lnTo>
                  <a:lnTo>
                    <a:pt x="244191" y="515899"/>
                  </a:lnTo>
                  <a:lnTo>
                    <a:pt x="242801" y="518933"/>
                  </a:lnTo>
                  <a:lnTo>
                    <a:pt x="243149" y="519755"/>
                  </a:lnTo>
                  <a:lnTo>
                    <a:pt x="245251" y="519518"/>
                  </a:lnTo>
                  <a:lnTo>
                    <a:pt x="245946" y="520198"/>
                  </a:lnTo>
                  <a:lnTo>
                    <a:pt x="245835" y="522315"/>
                  </a:lnTo>
                  <a:lnTo>
                    <a:pt x="245013" y="526045"/>
                  </a:lnTo>
                  <a:lnTo>
                    <a:pt x="246752" y="525587"/>
                  </a:lnTo>
                  <a:lnTo>
                    <a:pt x="249075" y="523137"/>
                  </a:lnTo>
                  <a:lnTo>
                    <a:pt x="250593" y="522315"/>
                  </a:lnTo>
                  <a:lnTo>
                    <a:pt x="251983" y="522663"/>
                  </a:lnTo>
                  <a:lnTo>
                    <a:pt x="251873" y="526978"/>
                  </a:lnTo>
                  <a:lnTo>
                    <a:pt x="252805" y="528716"/>
                  </a:lnTo>
                  <a:lnTo>
                    <a:pt x="253737" y="527088"/>
                  </a:lnTo>
                  <a:lnTo>
                    <a:pt x="258178" y="516815"/>
                  </a:lnTo>
                  <a:lnTo>
                    <a:pt x="260280" y="515994"/>
                  </a:lnTo>
                  <a:lnTo>
                    <a:pt x="259932" y="518791"/>
                  </a:lnTo>
                  <a:lnTo>
                    <a:pt x="257957" y="525097"/>
                  </a:lnTo>
                  <a:lnTo>
                    <a:pt x="258653" y="528938"/>
                  </a:lnTo>
                  <a:lnTo>
                    <a:pt x="259348" y="529048"/>
                  </a:lnTo>
                  <a:lnTo>
                    <a:pt x="261324" y="527879"/>
                  </a:lnTo>
                  <a:lnTo>
                    <a:pt x="262493" y="526946"/>
                  </a:lnTo>
                  <a:lnTo>
                    <a:pt x="265749" y="523327"/>
                  </a:lnTo>
                  <a:lnTo>
                    <a:pt x="264232" y="522521"/>
                  </a:lnTo>
                  <a:lnTo>
                    <a:pt x="263647" y="521114"/>
                  </a:lnTo>
                  <a:lnTo>
                    <a:pt x="263536" y="519249"/>
                  </a:lnTo>
                  <a:lnTo>
                    <a:pt x="263995" y="517369"/>
                  </a:lnTo>
                  <a:lnTo>
                    <a:pt x="265164" y="517480"/>
                  </a:lnTo>
                  <a:lnTo>
                    <a:pt x="265749" y="517132"/>
                  </a:lnTo>
                  <a:lnTo>
                    <a:pt x="265986" y="516089"/>
                  </a:lnTo>
                  <a:lnTo>
                    <a:pt x="265749" y="514571"/>
                  </a:lnTo>
                  <a:lnTo>
                    <a:pt x="269273" y="514919"/>
                  </a:lnTo>
                  <a:lnTo>
                    <a:pt x="270095" y="512596"/>
                  </a:lnTo>
                  <a:lnTo>
                    <a:pt x="269748" y="509688"/>
                  </a:lnTo>
                  <a:lnTo>
                    <a:pt x="270205" y="507934"/>
                  </a:lnTo>
                  <a:lnTo>
                    <a:pt x="273003" y="506653"/>
                  </a:lnTo>
                  <a:lnTo>
                    <a:pt x="274521" y="504899"/>
                  </a:lnTo>
                  <a:lnTo>
                    <a:pt x="274978" y="502339"/>
                  </a:lnTo>
                  <a:lnTo>
                    <a:pt x="275326" y="498736"/>
                  </a:lnTo>
                  <a:lnTo>
                    <a:pt x="271723" y="500253"/>
                  </a:lnTo>
                  <a:lnTo>
                    <a:pt x="271027" y="498625"/>
                  </a:lnTo>
                  <a:lnTo>
                    <a:pt x="271027" y="495938"/>
                  </a:lnTo>
                  <a:lnTo>
                    <a:pt x="269748" y="493836"/>
                  </a:lnTo>
                  <a:lnTo>
                    <a:pt x="269510" y="493014"/>
                  </a:lnTo>
                  <a:lnTo>
                    <a:pt x="270332" y="491371"/>
                  </a:lnTo>
                  <a:lnTo>
                    <a:pt x="270917" y="489048"/>
                  </a:lnTo>
                  <a:lnTo>
                    <a:pt x="271375" y="484733"/>
                  </a:lnTo>
                  <a:lnTo>
                    <a:pt x="271265" y="477147"/>
                  </a:lnTo>
                  <a:lnTo>
                    <a:pt x="272307" y="474476"/>
                  </a:lnTo>
                  <a:lnTo>
                    <a:pt x="272766" y="466890"/>
                  </a:lnTo>
                  <a:lnTo>
                    <a:pt x="274156" y="465483"/>
                  </a:lnTo>
                  <a:lnTo>
                    <a:pt x="276132" y="463855"/>
                  </a:lnTo>
                  <a:lnTo>
                    <a:pt x="277760" y="461880"/>
                  </a:lnTo>
                  <a:lnTo>
                    <a:pt x="278107" y="459430"/>
                  </a:lnTo>
                  <a:lnTo>
                    <a:pt x="276590" y="457218"/>
                  </a:lnTo>
                  <a:lnTo>
                    <a:pt x="271928" y="452887"/>
                  </a:lnTo>
                  <a:lnTo>
                    <a:pt x="271233" y="451497"/>
                  </a:lnTo>
                  <a:lnTo>
                    <a:pt x="271122" y="449742"/>
                  </a:lnTo>
                  <a:lnTo>
                    <a:pt x="269605" y="448920"/>
                  </a:lnTo>
                  <a:lnTo>
                    <a:pt x="268783" y="447877"/>
                  </a:lnTo>
                  <a:lnTo>
                    <a:pt x="270759" y="445649"/>
                  </a:lnTo>
                  <a:lnTo>
                    <a:pt x="275421" y="442725"/>
                  </a:lnTo>
                  <a:lnTo>
                    <a:pt x="276590" y="441334"/>
                  </a:lnTo>
                  <a:lnTo>
                    <a:pt x="278692" y="437478"/>
                  </a:lnTo>
                  <a:lnTo>
                    <a:pt x="280352" y="435961"/>
                  </a:lnTo>
                  <a:lnTo>
                    <a:pt x="282106" y="435850"/>
                  </a:lnTo>
                  <a:lnTo>
                    <a:pt x="281758" y="438648"/>
                  </a:lnTo>
                  <a:lnTo>
                    <a:pt x="283150" y="438537"/>
                  </a:lnTo>
                  <a:lnTo>
                    <a:pt x="285125" y="436909"/>
                  </a:lnTo>
                  <a:lnTo>
                    <a:pt x="286642" y="434586"/>
                  </a:lnTo>
                  <a:lnTo>
                    <a:pt x="284777" y="434238"/>
                  </a:lnTo>
                  <a:lnTo>
                    <a:pt x="284082" y="434349"/>
                  </a:lnTo>
                  <a:lnTo>
                    <a:pt x="283971" y="425593"/>
                  </a:lnTo>
                  <a:lnTo>
                    <a:pt x="283513" y="421516"/>
                  </a:lnTo>
                  <a:lnTo>
                    <a:pt x="284097" y="421168"/>
                  </a:lnTo>
                  <a:lnTo>
                    <a:pt x="285962" y="420710"/>
                  </a:lnTo>
                  <a:lnTo>
                    <a:pt x="289913" y="420599"/>
                  </a:lnTo>
                  <a:lnTo>
                    <a:pt x="291083" y="423049"/>
                  </a:lnTo>
                  <a:lnTo>
                    <a:pt x="289803" y="431457"/>
                  </a:lnTo>
                  <a:lnTo>
                    <a:pt x="289913" y="432500"/>
                  </a:lnTo>
                  <a:lnTo>
                    <a:pt x="290372" y="434728"/>
                  </a:lnTo>
                  <a:lnTo>
                    <a:pt x="290372" y="435771"/>
                  </a:lnTo>
                  <a:lnTo>
                    <a:pt x="289913" y="436704"/>
                  </a:lnTo>
                  <a:lnTo>
                    <a:pt x="288870" y="437873"/>
                  </a:lnTo>
                  <a:lnTo>
                    <a:pt x="288523" y="438332"/>
                  </a:lnTo>
                  <a:lnTo>
                    <a:pt x="288286" y="440307"/>
                  </a:lnTo>
                  <a:lnTo>
                    <a:pt x="288175" y="442883"/>
                  </a:lnTo>
                  <a:lnTo>
                    <a:pt x="288633" y="445206"/>
                  </a:lnTo>
                  <a:lnTo>
                    <a:pt x="290024" y="446613"/>
                  </a:lnTo>
                  <a:lnTo>
                    <a:pt x="291304" y="446012"/>
                  </a:lnTo>
                  <a:lnTo>
                    <a:pt x="292126" y="444163"/>
                  </a:lnTo>
                  <a:lnTo>
                    <a:pt x="293311" y="440291"/>
                  </a:lnTo>
                  <a:lnTo>
                    <a:pt x="294133" y="439122"/>
                  </a:lnTo>
                  <a:lnTo>
                    <a:pt x="297626" y="435740"/>
                  </a:lnTo>
                  <a:lnTo>
                    <a:pt x="298321" y="437715"/>
                  </a:lnTo>
                  <a:lnTo>
                    <a:pt x="301356" y="440386"/>
                  </a:lnTo>
                  <a:lnTo>
                    <a:pt x="301008" y="441334"/>
                  </a:lnTo>
                  <a:lnTo>
                    <a:pt x="299728" y="441445"/>
                  </a:lnTo>
                  <a:lnTo>
                    <a:pt x="297057" y="440734"/>
                  </a:lnTo>
                  <a:lnTo>
                    <a:pt x="296362" y="441097"/>
                  </a:lnTo>
                  <a:lnTo>
                    <a:pt x="295540" y="442709"/>
                  </a:lnTo>
                  <a:lnTo>
                    <a:pt x="294370" y="444369"/>
                  </a:lnTo>
                  <a:lnTo>
                    <a:pt x="295413" y="445285"/>
                  </a:lnTo>
                  <a:lnTo>
                    <a:pt x="296583" y="446802"/>
                  </a:lnTo>
                  <a:lnTo>
                    <a:pt x="297042" y="448193"/>
                  </a:lnTo>
                  <a:lnTo>
                    <a:pt x="296220" y="449236"/>
                  </a:lnTo>
                  <a:lnTo>
                    <a:pt x="295176" y="449126"/>
                  </a:lnTo>
                  <a:lnTo>
                    <a:pt x="293786" y="448083"/>
                  </a:lnTo>
                  <a:lnTo>
                    <a:pt x="292601" y="448083"/>
                  </a:lnTo>
                  <a:lnTo>
                    <a:pt x="291431" y="449600"/>
                  </a:lnTo>
                  <a:lnTo>
                    <a:pt x="291194" y="452508"/>
                  </a:lnTo>
                  <a:lnTo>
                    <a:pt x="291779" y="458229"/>
                  </a:lnTo>
                  <a:lnTo>
                    <a:pt x="294940" y="456949"/>
                  </a:lnTo>
                  <a:lnTo>
                    <a:pt x="298195" y="453219"/>
                  </a:lnTo>
                  <a:lnTo>
                    <a:pt x="301103" y="453330"/>
                  </a:lnTo>
                  <a:lnTo>
                    <a:pt x="305181" y="455780"/>
                  </a:lnTo>
                  <a:lnTo>
                    <a:pt x="307993" y="456712"/>
                  </a:lnTo>
                  <a:lnTo>
                    <a:pt x="309622" y="455653"/>
                  </a:lnTo>
                  <a:lnTo>
                    <a:pt x="313462" y="454847"/>
                  </a:lnTo>
                  <a:lnTo>
                    <a:pt x="326168" y="460442"/>
                  </a:lnTo>
                  <a:lnTo>
                    <a:pt x="328966" y="458214"/>
                  </a:lnTo>
                  <a:lnTo>
                    <a:pt x="327575" y="457881"/>
                  </a:lnTo>
                  <a:lnTo>
                    <a:pt x="326295" y="457423"/>
                  </a:lnTo>
                  <a:lnTo>
                    <a:pt x="325125" y="456601"/>
                  </a:lnTo>
                  <a:lnTo>
                    <a:pt x="324083" y="455195"/>
                  </a:lnTo>
                  <a:lnTo>
                    <a:pt x="325947" y="455906"/>
                  </a:lnTo>
                  <a:lnTo>
                    <a:pt x="326880" y="455195"/>
                  </a:lnTo>
                  <a:lnTo>
                    <a:pt x="326643" y="453567"/>
                  </a:lnTo>
                  <a:lnTo>
                    <a:pt x="325473" y="451591"/>
                  </a:lnTo>
                  <a:lnTo>
                    <a:pt x="324304" y="451007"/>
                  </a:lnTo>
                  <a:lnTo>
                    <a:pt x="322913" y="451117"/>
                  </a:lnTo>
                  <a:lnTo>
                    <a:pt x="321632" y="450880"/>
                  </a:lnTo>
                  <a:lnTo>
                    <a:pt x="320700" y="449252"/>
                  </a:lnTo>
                  <a:lnTo>
                    <a:pt x="320590" y="447387"/>
                  </a:lnTo>
                  <a:lnTo>
                    <a:pt x="321048" y="442946"/>
                  </a:lnTo>
                  <a:lnTo>
                    <a:pt x="320463" y="441666"/>
                  </a:lnTo>
                  <a:lnTo>
                    <a:pt x="319041" y="440260"/>
                  </a:lnTo>
                  <a:lnTo>
                    <a:pt x="316828" y="437225"/>
                  </a:lnTo>
                  <a:lnTo>
                    <a:pt x="315090" y="436056"/>
                  </a:lnTo>
                  <a:lnTo>
                    <a:pt x="318124" y="436056"/>
                  </a:lnTo>
                  <a:lnTo>
                    <a:pt x="320716" y="435234"/>
                  </a:lnTo>
                  <a:lnTo>
                    <a:pt x="322818" y="433495"/>
                  </a:lnTo>
                  <a:lnTo>
                    <a:pt x="324209" y="430113"/>
                  </a:lnTo>
                  <a:lnTo>
                    <a:pt x="325141" y="431409"/>
                  </a:lnTo>
                  <a:lnTo>
                    <a:pt x="325837" y="432911"/>
                  </a:lnTo>
                  <a:lnTo>
                    <a:pt x="326880" y="436419"/>
                  </a:lnTo>
                  <a:lnTo>
                    <a:pt x="327465" y="437004"/>
                  </a:lnTo>
                  <a:lnTo>
                    <a:pt x="328286" y="435613"/>
                  </a:lnTo>
                  <a:lnTo>
                    <a:pt x="328744" y="433638"/>
                  </a:lnTo>
                  <a:lnTo>
                    <a:pt x="328982" y="432121"/>
                  </a:lnTo>
                  <a:lnTo>
                    <a:pt x="328634" y="430951"/>
                  </a:lnTo>
                  <a:lnTo>
                    <a:pt x="328286" y="430493"/>
                  </a:lnTo>
                  <a:lnTo>
                    <a:pt x="327702" y="430255"/>
                  </a:lnTo>
                  <a:lnTo>
                    <a:pt x="327006" y="429908"/>
                  </a:lnTo>
                  <a:lnTo>
                    <a:pt x="326310" y="429086"/>
                  </a:lnTo>
                  <a:lnTo>
                    <a:pt x="326310" y="428406"/>
                  </a:lnTo>
                  <a:lnTo>
                    <a:pt x="326548" y="427695"/>
                  </a:lnTo>
                  <a:lnTo>
                    <a:pt x="326548" y="426826"/>
                  </a:lnTo>
                  <a:lnTo>
                    <a:pt x="325726" y="424961"/>
                  </a:lnTo>
                  <a:lnTo>
                    <a:pt x="322234" y="420994"/>
                  </a:lnTo>
                  <a:lnTo>
                    <a:pt x="325378" y="420046"/>
                  </a:lnTo>
                  <a:lnTo>
                    <a:pt x="327702" y="420409"/>
                  </a:lnTo>
                  <a:lnTo>
                    <a:pt x="329329" y="422512"/>
                  </a:lnTo>
                  <a:lnTo>
                    <a:pt x="331305" y="430445"/>
                  </a:lnTo>
                  <a:lnTo>
                    <a:pt x="332237" y="432089"/>
                  </a:lnTo>
                  <a:lnTo>
                    <a:pt x="333770" y="431741"/>
                  </a:lnTo>
                  <a:lnTo>
                    <a:pt x="336441" y="429987"/>
                  </a:lnTo>
                  <a:lnTo>
                    <a:pt x="335398" y="428122"/>
                  </a:lnTo>
                  <a:lnTo>
                    <a:pt x="337263" y="424155"/>
                  </a:lnTo>
                  <a:lnTo>
                    <a:pt x="337153" y="421010"/>
                  </a:lnTo>
                  <a:lnTo>
                    <a:pt x="339475" y="422053"/>
                  </a:lnTo>
                  <a:lnTo>
                    <a:pt x="342036" y="421942"/>
                  </a:lnTo>
                  <a:lnTo>
                    <a:pt x="346951" y="420425"/>
                  </a:lnTo>
                  <a:lnTo>
                    <a:pt x="346367" y="419951"/>
                  </a:lnTo>
                  <a:lnTo>
                    <a:pt x="346019" y="419477"/>
                  </a:lnTo>
                  <a:lnTo>
                    <a:pt x="345418" y="419019"/>
                  </a:lnTo>
                  <a:lnTo>
                    <a:pt x="344723" y="418782"/>
                  </a:lnTo>
                  <a:lnTo>
                    <a:pt x="345797" y="415273"/>
                  </a:lnTo>
                  <a:lnTo>
                    <a:pt x="343790" y="413629"/>
                  </a:lnTo>
                  <a:lnTo>
                    <a:pt x="339839" y="413171"/>
                  </a:lnTo>
                  <a:lnTo>
                    <a:pt x="339602" y="410263"/>
                  </a:lnTo>
                  <a:lnTo>
                    <a:pt x="341230" y="409916"/>
                  </a:lnTo>
                  <a:lnTo>
                    <a:pt x="343553" y="410374"/>
                  </a:lnTo>
                  <a:lnTo>
                    <a:pt x="345560" y="409789"/>
                  </a:lnTo>
                  <a:lnTo>
                    <a:pt x="346145" y="412239"/>
                  </a:lnTo>
                  <a:lnTo>
                    <a:pt x="347189" y="413629"/>
                  </a:lnTo>
                  <a:lnTo>
                    <a:pt x="351850" y="416537"/>
                  </a:lnTo>
                  <a:lnTo>
                    <a:pt x="351961" y="415621"/>
                  </a:lnTo>
                  <a:lnTo>
                    <a:pt x="351265" y="413629"/>
                  </a:lnTo>
                  <a:lnTo>
                    <a:pt x="350918" y="411417"/>
                  </a:lnTo>
                  <a:lnTo>
                    <a:pt x="351613" y="407323"/>
                  </a:lnTo>
                  <a:lnTo>
                    <a:pt x="352783" y="407798"/>
                  </a:lnTo>
                  <a:lnTo>
                    <a:pt x="354063" y="410943"/>
                  </a:lnTo>
                  <a:lnTo>
                    <a:pt x="355343" y="415036"/>
                  </a:lnTo>
                  <a:lnTo>
                    <a:pt x="355928" y="415968"/>
                  </a:lnTo>
                  <a:lnTo>
                    <a:pt x="356750" y="416301"/>
                  </a:lnTo>
                  <a:lnTo>
                    <a:pt x="358377" y="415842"/>
                  </a:lnTo>
                  <a:lnTo>
                    <a:pt x="359215" y="415257"/>
                  </a:lnTo>
                  <a:lnTo>
                    <a:pt x="358867" y="414435"/>
                  </a:lnTo>
                  <a:lnTo>
                    <a:pt x="358140" y="413503"/>
                  </a:lnTo>
                  <a:lnTo>
                    <a:pt x="357903" y="412807"/>
                  </a:lnTo>
                  <a:lnTo>
                    <a:pt x="357903" y="411638"/>
                  </a:lnTo>
                  <a:lnTo>
                    <a:pt x="357667" y="410817"/>
                  </a:lnTo>
                  <a:lnTo>
                    <a:pt x="357667" y="409995"/>
                  </a:lnTo>
                  <a:lnTo>
                    <a:pt x="358488" y="409062"/>
                  </a:lnTo>
                  <a:lnTo>
                    <a:pt x="359089" y="409062"/>
                  </a:lnTo>
                  <a:lnTo>
                    <a:pt x="359437" y="409757"/>
                  </a:lnTo>
                  <a:lnTo>
                    <a:pt x="359674" y="410579"/>
                  </a:lnTo>
                  <a:lnTo>
                    <a:pt x="360259" y="410927"/>
                  </a:lnTo>
                  <a:lnTo>
                    <a:pt x="363514" y="410927"/>
                  </a:lnTo>
                  <a:lnTo>
                    <a:pt x="364684" y="413140"/>
                  </a:lnTo>
                  <a:lnTo>
                    <a:pt x="365142" y="416632"/>
                  </a:lnTo>
                  <a:lnTo>
                    <a:pt x="366769" y="420252"/>
                  </a:lnTo>
                  <a:lnTo>
                    <a:pt x="369220" y="424219"/>
                  </a:lnTo>
                  <a:lnTo>
                    <a:pt x="370957" y="426320"/>
                  </a:lnTo>
                  <a:lnTo>
                    <a:pt x="371416" y="425736"/>
                  </a:lnTo>
                  <a:lnTo>
                    <a:pt x="373076" y="424566"/>
                  </a:lnTo>
                  <a:lnTo>
                    <a:pt x="372839" y="426889"/>
                  </a:lnTo>
                  <a:lnTo>
                    <a:pt x="373076" y="428881"/>
                  </a:lnTo>
                  <a:lnTo>
                    <a:pt x="374008" y="430398"/>
                  </a:lnTo>
                  <a:lnTo>
                    <a:pt x="375873" y="431457"/>
                  </a:lnTo>
                  <a:lnTo>
                    <a:pt x="376458" y="429339"/>
                  </a:lnTo>
                  <a:lnTo>
                    <a:pt x="378196" y="423049"/>
                  </a:lnTo>
                  <a:lnTo>
                    <a:pt x="378434" y="421531"/>
                  </a:lnTo>
                  <a:lnTo>
                    <a:pt x="378086" y="420836"/>
                  </a:lnTo>
                  <a:lnTo>
                    <a:pt x="377975" y="420362"/>
                  </a:lnTo>
                  <a:lnTo>
                    <a:pt x="378907" y="419540"/>
                  </a:lnTo>
                  <a:lnTo>
                    <a:pt x="379603" y="419540"/>
                  </a:lnTo>
                  <a:lnTo>
                    <a:pt x="380061" y="420489"/>
                  </a:lnTo>
                  <a:lnTo>
                    <a:pt x="380756" y="421184"/>
                  </a:lnTo>
                  <a:lnTo>
                    <a:pt x="381800" y="420836"/>
                  </a:lnTo>
                  <a:lnTo>
                    <a:pt x="382258" y="420014"/>
                  </a:lnTo>
                  <a:lnTo>
                    <a:pt x="382368" y="418750"/>
                  </a:lnTo>
                  <a:lnTo>
                    <a:pt x="382368" y="417454"/>
                  </a:lnTo>
                  <a:lnTo>
                    <a:pt x="382132" y="416395"/>
                  </a:lnTo>
                  <a:lnTo>
                    <a:pt x="381673" y="416047"/>
                  </a:lnTo>
                  <a:lnTo>
                    <a:pt x="379350" y="412444"/>
                  </a:lnTo>
                  <a:lnTo>
                    <a:pt x="379113" y="411749"/>
                  </a:lnTo>
                  <a:lnTo>
                    <a:pt x="375035" y="410817"/>
                  </a:lnTo>
                  <a:lnTo>
                    <a:pt x="373297" y="409884"/>
                  </a:lnTo>
                  <a:lnTo>
                    <a:pt x="374466" y="408841"/>
                  </a:lnTo>
                  <a:lnTo>
                    <a:pt x="376679" y="409189"/>
                  </a:lnTo>
                  <a:lnTo>
                    <a:pt x="377722" y="408841"/>
                  </a:lnTo>
                  <a:lnTo>
                    <a:pt x="377722" y="407323"/>
                  </a:lnTo>
                  <a:lnTo>
                    <a:pt x="377374" y="405822"/>
                  </a:lnTo>
                  <a:lnTo>
                    <a:pt x="377264" y="404653"/>
                  </a:lnTo>
                  <a:lnTo>
                    <a:pt x="377501" y="403705"/>
                  </a:lnTo>
                  <a:lnTo>
                    <a:pt x="378544" y="403120"/>
                  </a:lnTo>
                  <a:lnTo>
                    <a:pt x="381800" y="412697"/>
                  </a:lnTo>
                  <a:lnTo>
                    <a:pt x="382385" y="413867"/>
                  </a:lnTo>
                  <a:lnTo>
                    <a:pt x="382969" y="414325"/>
                  </a:lnTo>
                  <a:lnTo>
                    <a:pt x="383791" y="414673"/>
                  </a:lnTo>
                  <a:lnTo>
                    <a:pt x="384613" y="415147"/>
                  </a:lnTo>
                  <a:lnTo>
                    <a:pt x="386035" y="415605"/>
                  </a:lnTo>
                  <a:lnTo>
                    <a:pt x="386035" y="414435"/>
                  </a:lnTo>
                  <a:lnTo>
                    <a:pt x="384866" y="411765"/>
                  </a:lnTo>
                  <a:lnTo>
                    <a:pt x="384376" y="409315"/>
                  </a:lnTo>
                  <a:lnTo>
                    <a:pt x="384376" y="406628"/>
                  </a:lnTo>
                  <a:lnTo>
                    <a:pt x="385103" y="404305"/>
                  </a:lnTo>
                  <a:lnTo>
                    <a:pt x="386493" y="403009"/>
                  </a:lnTo>
                  <a:lnTo>
                    <a:pt x="385909" y="406517"/>
                  </a:lnTo>
                  <a:lnTo>
                    <a:pt x="386256" y="410959"/>
                  </a:lnTo>
                  <a:lnTo>
                    <a:pt x="387647" y="414688"/>
                  </a:lnTo>
                  <a:lnTo>
                    <a:pt x="390334" y="416206"/>
                  </a:lnTo>
                  <a:lnTo>
                    <a:pt x="389639" y="412476"/>
                  </a:lnTo>
                  <a:lnTo>
                    <a:pt x="389291" y="405380"/>
                  </a:lnTo>
                  <a:lnTo>
                    <a:pt x="388010" y="402693"/>
                  </a:lnTo>
                  <a:lnTo>
                    <a:pt x="389402" y="402930"/>
                  </a:lnTo>
                  <a:lnTo>
                    <a:pt x="391029" y="402930"/>
                  </a:lnTo>
                  <a:lnTo>
                    <a:pt x="392199" y="401998"/>
                  </a:lnTo>
                  <a:lnTo>
                    <a:pt x="392088" y="399769"/>
                  </a:lnTo>
                  <a:lnTo>
                    <a:pt x="391045" y="398252"/>
                  </a:lnTo>
                  <a:lnTo>
                    <a:pt x="388010" y="395692"/>
                  </a:lnTo>
                  <a:lnTo>
                    <a:pt x="387078" y="394048"/>
                  </a:lnTo>
                  <a:lnTo>
                    <a:pt x="387663" y="393463"/>
                  </a:lnTo>
                  <a:lnTo>
                    <a:pt x="388832" y="392894"/>
                  </a:lnTo>
                  <a:lnTo>
                    <a:pt x="389876" y="391725"/>
                  </a:lnTo>
                  <a:lnTo>
                    <a:pt x="389765" y="387631"/>
                  </a:lnTo>
                  <a:lnTo>
                    <a:pt x="390460" y="386351"/>
                  </a:lnTo>
                  <a:lnTo>
                    <a:pt x="391630" y="386004"/>
                  </a:lnTo>
                  <a:lnTo>
                    <a:pt x="393147" y="386936"/>
                  </a:lnTo>
                  <a:lnTo>
                    <a:pt x="393384" y="384724"/>
                  </a:lnTo>
                  <a:lnTo>
                    <a:pt x="393969" y="382858"/>
                  </a:lnTo>
                  <a:lnTo>
                    <a:pt x="394664" y="382400"/>
                  </a:lnTo>
                  <a:lnTo>
                    <a:pt x="395834" y="384502"/>
                  </a:lnTo>
                  <a:lnTo>
                    <a:pt x="395723" y="386952"/>
                  </a:lnTo>
                  <a:lnTo>
                    <a:pt x="395249" y="389639"/>
                  </a:lnTo>
                  <a:lnTo>
                    <a:pt x="395360" y="391741"/>
                  </a:lnTo>
                  <a:lnTo>
                    <a:pt x="396987" y="392799"/>
                  </a:lnTo>
                  <a:lnTo>
                    <a:pt x="397572" y="393258"/>
                  </a:lnTo>
                  <a:lnTo>
                    <a:pt x="397461" y="391741"/>
                  </a:lnTo>
                  <a:lnTo>
                    <a:pt x="397004" y="391156"/>
                  </a:lnTo>
                  <a:lnTo>
                    <a:pt x="398315" y="383222"/>
                  </a:lnTo>
                  <a:lnTo>
                    <a:pt x="399248" y="381942"/>
                  </a:lnTo>
                  <a:lnTo>
                    <a:pt x="399943" y="382874"/>
                  </a:lnTo>
                  <a:lnTo>
                    <a:pt x="400875" y="390555"/>
                  </a:lnTo>
                  <a:lnTo>
                    <a:pt x="402045" y="392784"/>
                  </a:lnTo>
                  <a:lnTo>
                    <a:pt x="403436" y="394285"/>
                  </a:lnTo>
                  <a:lnTo>
                    <a:pt x="405063" y="394886"/>
                  </a:lnTo>
                  <a:lnTo>
                    <a:pt x="406691" y="394775"/>
                  </a:lnTo>
                  <a:lnTo>
                    <a:pt x="408082" y="386841"/>
                  </a:lnTo>
                  <a:lnTo>
                    <a:pt x="409125" y="384391"/>
                  </a:lnTo>
                  <a:lnTo>
                    <a:pt x="409947" y="383349"/>
                  </a:lnTo>
                  <a:lnTo>
                    <a:pt x="411021" y="382764"/>
                  </a:lnTo>
                  <a:lnTo>
                    <a:pt x="411717" y="383222"/>
                  </a:lnTo>
                  <a:lnTo>
                    <a:pt x="412539" y="384391"/>
                  </a:lnTo>
                  <a:lnTo>
                    <a:pt x="412887" y="385435"/>
                  </a:lnTo>
                  <a:lnTo>
                    <a:pt x="413472" y="386604"/>
                  </a:lnTo>
                  <a:lnTo>
                    <a:pt x="413472" y="387300"/>
                  </a:lnTo>
                  <a:lnTo>
                    <a:pt x="413708" y="387774"/>
                  </a:lnTo>
                  <a:lnTo>
                    <a:pt x="415099" y="388011"/>
                  </a:lnTo>
                  <a:lnTo>
                    <a:pt x="415921" y="387900"/>
                  </a:lnTo>
                  <a:lnTo>
                    <a:pt x="416853" y="387663"/>
                  </a:lnTo>
                  <a:lnTo>
                    <a:pt x="417786" y="387078"/>
                  </a:lnTo>
                  <a:lnTo>
                    <a:pt x="418370" y="386494"/>
                  </a:lnTo>
                  <a:lnTo>
                    <a:pt x="419066" y="385909"/>
                  </a:lnTo>
                  <a:lnTo>
                    <a:pt x="420346" y="385213"/>
                  </a:lnTo>
                  <a:lnTo>
                    <a:pt x="421168" y="384391"/>
                  </a:lnTo>
                  <a:lnTo>
                    <a:pt x="420710" y="383570"/>
                  </a:lnTo>
                  <a:lnTo>
                    <a:pt x="419888" y="382400"/>
                  </a:lnTo>
                  <a:lnTo>
                    <a:pt x="419651" y="381104"/>
                  </a:lnTo>
                  <a:lnTo>
                    <a:pt x="419651" y="379713"/>
                  </a:lnTo>
                  <a:lnTo>
                    <a:pt x="419540" y="378418"/>
                  </a:lnTo>
                  <a:lnTo>
                    <a:pt x="418370" y="373866"/>
                  </a:lnTo>
                  <a:lnTo>
                    <a:pt x="417201" y="373044"/>
                  </a:lnTo>
                  <a:lnTo>
                    <a:pt x="414989" y="373866"/>
                  </a:lnTo>
                  <a:lnTo>
                    <a:pt x="418133" y="368493"/>
                  </a:lnTo>
                  <a:lnTo>
                    <a:pt x="419762" y="367671"/>
                  </a:lnTo>
                  <a:lnTo>
                    <a:pt x="421389" y="370705"/>
                  </a:lnTo>
                  <a:lnTo>
                    <a:pt x="422084" y="370468"/>
                  </a:lnTo>
                  <a:lnTo>
                    <a:pt x="422669" y="368603"/>
                  </a:lnTo>
                  <a:lnTo>
                    <a:pt x="423981" y="368366"/>
                  </a:lnTo>
                  <a:lnTo>
                    <a:pt x="425150" y="369662"/>
                  </a:lnTo>
                  <a:lnTo>
                    <a:pt x="425040" y="371875"/>
                  </a:lnTo>
                  <a:lnTo>
                    <a:pt x="427016" y="372111"/>
                  </a:lnTo>
                  <a:lnTo>
                    <a:pt x="428991" y="371764"/>
                  </a:lnTo>
                  <a:lnTo>
                    <a:pt x="430967" y="370942"/>
                  </a:lnTo>
                  <a:lnTo>
                    <a:pt x="432705" y="369662"/>
                  </a:lnTo>
                  <a:lnTo>
                    <a:pt x="430730" y="368619"/>
                  </a:lnTo>
                  <a:lnTo>
                    <a:pt x="430034" y="366754"/>
                  </a:lnTo>
                  <a:lnTo>
                    <a:pt x="429449" y="364526"/>
                  </a:lnTo>
                  <a:lnTo>
                    <a:pt x="427932" y="362203"/>
                  </a:lnTo>
                  <a:lnTo>
                    <a:pt x="430730" y="362313"/>
                  </a:lnTo>
                  <a:lnTo>
                    <a:pt x="432484" y="364873"/>
                  </a:lnTo>
                  <a:lnTo>
                    <a:pt x="434001" y="368382"/>
                  </a:lnTo>
                  <a:lnTo>
                    <a:pt x="436324" y="370721"/>
                  </a:lnTo>
                  <a:lnTo>
                    <a:pt x="436324" y="369093"/>
                  </a:lnTo>
                  <a:lnTo>
                    <a:pt x="436783" y="368034"/>
                  </a:lnTo>
                  <a:lnTo>
                    <a:pt x="438095" y="365711"/>
                  </a:lnTo>
                  <a:lnTo>
                    <a:pt x="438552" y="365948"/>
                  </a:lnTo>
                  <a:lnTo>
                    <a:pt x="439374" y="365585"/>
                  </a:lnTo>
                  <a:lnTo>
                    <a:pt x="439612" y="364636"/>
                  </a:lnTo>
                  <a:lnTo>
                    <a:pt x="437510" y="363720"/>
                  </a:lnTo>
                  <a:lnTo>
                    <a:pt x="437747" y="360448"/>
                  </a:lnTo>
                  <a:lnTo>
                    <a:pt x="436561" y="358694"/>
                  </a:lnTo>
                  <a:lnTo>
                    <a:pt x="434696" y="357414"/>
                  </a:lnTo>
                  <a:lnTo>
                    <a:pt x="433306" y="355185"/>
                  </a:lnTo>
                  <a:lnTo>
                    <a:pt x="434696" y="356007"/>
                  </a:lnTo>
                  <a:lnTo>
                    <a:pt x="436324" y="356355"/>
                  </a:lnTo>
                  <a:lnTo>
                    <a:pt x="437747" y="356007"/>
                  </a:lnTo>
                  <a:lnTo>
                    <a:pt x="438916" y="354490"/>
                  </a:lnTo>
                  <a:lnTo>
                    <a:pt x="437178" y="354032"/>
                  </a:lnTo>
                  <a:lnTo>
                    <a:pt x="439849" y="351456"/>
                  </a:lnTo>
                  <a:lnTo>
                    <a:pt x="442172" y="352167"/>
                  </a:lnTo>
                  <a:lnTo>
                    <a:pt x="443341" y="354727"/>
                  </a:lnTo>
                  <a:lnTo>
                    <a:pt x="442409" y="357888"/>
                  </a:lnTo>
                  <a:lnTo>
                    <a:pt x="442757" y="358931"/>
                  </a:lnTo>
                  <a:lnTo>
                    <a:pt x="445080" y="359389"/>
                  </a:lnTo>
                  <a:lnTo>
                    <a:pt x="447056" y="360432"/>
                  </a:lnTo>
                  <a:lnTo>
                    <a:pt x="448920" y="361128"/>
                  </a:lnTo>
                  <a:lnTo>
                    <a:pt x="451512" y="360669"/>
                  </a:lnTo>
                  <a:lnTo>
                    <a:pt x="449632" y="358568"/>
                  </a:lnTo>
                  <a:lnTo>
                    <a:pt x="449173" y="357398"/>
                  </a:lnTo>
                  <a:lnTo>
                    <a:pt x="449868" y="356702"/>
                  </a:lnTo>
                  <a:lnTo>
                    <a:pt x="451054" y="356355"/>
                  </a:lnTo>
                  <a:lnTo>
                    <a:pt x="451402" y="356592"/>
                  </a:lnTo>
                  <a:lnTo>
                    <a:pt x="453614" y="357287"/>
                  </a:lnTo>
                  <a:lnTo>
                    <a:pt x="454658" y="357398"/>
                  </a:lnTo>
                  <a:lnTo>
                    <a:pt x="457692" y="356465"/>
                  </a:lnTo>
                  <a:lnTo>
                    <a:pt x="456759" y="355296"/>
                  </a:lnTo>
                  <a:lnTo>
                    <a:pt x="456301" y="354838"/>
                  </a:lnTo>
                  <a:lnTo>
                    <a:pt x="456997" y="353684"/>
                  </a:lnTo>
                  <a:lnTo>
                    <a:pt x="458734" y="352388"/>
                  </a:lnTo>
                  <a:lnTo>
                    <a:pt x="459556" y="351677"/>
                  </a:lnTo>
                  <a:lnTo>
                    <a:pt x="463650" y="343174"/>
                  </a:lnTo>
                  <a:lnTo>
                    <a:pt x="464109" y="340946"/>
                  </a:lnTo>
                  <a:lnTo>
                    <a:pt x="464345" y="338022"/>
                  </a:lnTo>
                  <a:lnTo>
                    <a:pt x="465515" y="338844"/>
                  </a:lnTo>
                  <a:lnTo>
                    <a:pt x="465752" y="337800"/>
                  </a:lnTo>
                  <a:lnTo>
                    <a:pt x="465863" y="334877"/>
                  </a:lnTo>
                  <a:lnTo>
                    <a:pt x="465752" y="334419"/>
                  </a:lnTo>
                  <a:lnTo>
                    <a:pt x="466795" y="333834"/>
                  </a:lnTo>
                  <a:lnTo>
                    <a:pt x="469245" y="333486"/>
                  </a:lnTo>
                  <a:lnTo>
                    <a:pt x="470287" y="333028"/>
                  </a:lnTo>
                  <a:lnTo>
                    <a:pt x="471331" y="331400"/>
                  </a:lnTo>
                  <a:lnTo>
                    <a:pt x="473891" y="325900"/>
                  </a:lnTo>
                  <a:lnTo>
                    <a:pt x="474239" y="324051"/>
                  </a:lnTo>
                  <a:lnTo>
                    <a:pt x="473733" y="323735"/>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AD06A90-DA9A-5161-A5C1-52508FE40E70}"/>
                </a:ext>
              </a:extLst>
            </p:cNvPr>
            <p:cNvSpPr/>
            <p:nvPr/>
          </p:nvSpPr>
          <p:spPr>
            <a:xfrm>
              <a:off x="11234304" y="6672041"/>
              <a:ext cx="576808" cy="274172"/>
            </a:xfrm>
            <a:custGeom>
              <a:avLst/>
              <a:gdLst>
                <a:gd name="connsiteX0" fmla="*/ 472279 w 576808"/>
                <a:gd name="connsiteY0" fmla="*/ 262477 h 274172"/>
                <a:gd name="connsiteX1" fmla="*/ 470856 w 576808"/>
                <a:gd name="connsiteY1" fmla="*/ 261434 h 274172"/>
                <a:gd name="connsiteX2" fmla="*/ 469339 w 576808"/>
                <a:gd name="connsiteY2" fmla="*/ 260976 h 274172"/>
                <a:gd name="connsiteX3" fmla="*/ 468296 w 576808"/>
                <a:gd name="connsiteY3" fmla="*/ 261672 h 274172"/>
                <a:gd name="connsiteX4" fmla="*/ 468185 w 576808"/>
                <a:gd name="connsiteY4" fmla="*/ 263884 h 274172"/>
                <a:gd name="connsiteX5" fmla="*/ 469229 w 576808"/>
                <a:gd name="connsiteY5" fmla="*/ 265401 h 274172"/>
                <a:gd name="connsiteX6" fmla="*/ 472753 w 576808"/>
                <a:gd name="connsiteY6" fmla="*/ 266334 h 274172"/>
                <a:gd name="connsiteX7" fmla="*/ 474381 w 576808"/>
                <a:gd name="connsiteY7" fmla="*/ 267504 h 274172"/>
                <a:gd name="connsiteX8" fmla="*/ 472863 w 576808"/>
                <a:gd name="connsiteY8" fmla="*/ 268325 h 274172"/>
                <a:gd name="connsiteX9" fmla="*/ 469118 w 576808"/>
                <a:gd name="connsiteY9" fmla="*/ 268910 h 274172"/>
                <a:gd name="connsiteX10" fmla="*/ 468660 w 576808"/>
                <a:gd name="connsiteY10" fmla="*/ 269858 h 274172"/>
                <a:gd name="connsiteX11" fmla="*/ 469703 w 576808"/>
                <a:gd name="connsiteY11" fmla="*/ 271028 h 274172"/>
                <a:gd name="connsiteX12" fmla="*/ 473338 w 576808"/>
                <a:gd name="connsiteY12" fmla="*/ 271850 h 274172"/>
                <a:gd name="connsiteX13" fmla="*/ 474618 w 576808"/>
                <a:gd name="connsiteY13" fmla="*/ 273019 h 274172"/>
                <a:gd name="connsiteX14" fmla="*/ 475202 w 576808"/>
                <a:gd name="connsiteY14" fmla="*/ 270111 h 274172"/>
                <a:gd name="connsiteX15" fmla="*/ 475677 w 576808"/>
                <a:gd name="connsiteY15" fmla="*/ 266602 h 274172"/>
                <a:gd name="connsiteX16" fmla="*/ 474982 w 576808"/>
                <a:gd name="connsiteY16" fmla="*/ 263694 h 274172"/>
                <a:gd name="connsiteX17" fmla="*/ 472279 w 576808"/>
                <a:gd name="connsiteY17" fmla="*/ 262477 h 274172"/>
                <a:gd name="connsiteX18" fmla="*/ 466447 w 576808"/>
                <a:gd name="connsiteY18" fmla="*/ 238913 h 274172"/>
                <a:gd name="connsiteX19" fmla="*/ 465167 w 576808"/>
                <a:gd name="connsiteY19" fmla="*/ 237744 h 274172"/>
                <a:gd name="connsiteX20" fmla="*/ 462954 w 576808"/>
                <a:gd name="connsiteY20" fmla="*/ 236574 h 274172"/>
                <a:gd name="connsiteX21" fmla="*/ 460394 w 576808"/>
                <a:gd name="connsiteY21" fmla="*/ 237854 h 274172"/>
                <a:gd name="connsiteX22" fmla="*/ 458861 w 576808"/>
                <a:gd name="connsiteY22" fmla="*/ 240415 h 274172"/>
                <a:gd name="connsiteX23" fmla="*/ 460173 w 576808"/>
                <a:gd name="connsiteY23" fmla="*/ 243212 h 274172"/>
                <a:gd name="connsiteX24" fmla="*/ 461453 w 576808"/>
                <a:gd name="connsiteY24" fmla="*/ 243449 h 274172"/>
                <a:gd name="connsiteX25" fmla="*/ 466226 w 576808"/>
                <a:gd name="connsiteY25" fmla="*/ 242864 h 274172"/>
                <a:gd name="connsiteX26" fmla="*/ 467269 w 576808"/>
                <a:gd name="connsiteY26" fmla="*/ 241474 h 274172"/>
                <a:gd name="connsiteX27" fmla="*/ 467269 w 576808"/>
                <a:gd name="connsiteY27" fmla="*/ 240193 h 274172"/>
                <a:gd name="connsiteX28" fmla="*/ 466447 w 576808"/>
                <a:gd name="connsiteY28" fmla="*/ 238913 h 274172"/>
                <a:gd name="connsiteX29" fmla="*/ 572810 w 576808"/>
                <a:gd name="connsiteY29" fmla="*/ 200762 h 274172"/>
                <a:gd name="connsiteX30" fmla="*/ 570598 w 576808"/>
                <a:gd name="connsiteY30" fmla="*/ 212899 h 274172"/>
                <a:gd name="connsiteX31" fmla="*/ 568843 w 576808"/>
                <a:gd name="connsiteY31" fmla="*/ 219553 h 274172"/>
                <a:gd name="connsiteX32" fmla="*/ 568384 w 576808"/>
                <a:gd name="connsiteY32" fmla="*/ 223757 h 274172"/>
                <a:gd name="connsiteX33" fmla="*/ 568843 w 576808"/>
                <a:gd name="connsiteY33" fmla="*/ 228293 h 274172"/>
                <a:gd name="connsiteX34" fmla="*/ 568606 w 576808"/>
                <a:gd name="connsiteY34" fmla="*/ 229921 h 274172"/>
                <a:gd name="connsiteX35" fmla="*/ 566045 w 576808"/>
                <a:gd name="connsiteY35" fmla="*/ 236005 h 274172"/>
                <a:gd name="connsiteX36" fmla="*/ 564655 w 576808"/>
                <a:gd name="connsiteY36" fmla="*/ 241600 h 274172"/>
                <a:gd name="connsiteX37" fmla="*/ 565477 w 576808"/>
                <a:gd name="connsiteY37" fmla="*/ 241252 h 274172"/>
                <a:gd name="connsiteX38" fmla="*/ 566646 w 576808"/>
                <a:gd name="connsiteY38" fmla="*/ 240794 h 274172"/>
                <a:gd name="connsiteX39" fmla="*/ 566994 w 576808"/>
                <a:gd name="connsiteY39" fmla="*/ 239277 h 274172"/>
                <a:gd name="connsiteX40" fmla="*/ 570028 w 576808"/>
                <a:gd name="connsiteY40" fmla="*/ 233556 h 274172"/>
                <a:gd name="connsiteX41" fmla="*/ 572130 w 576808"/>
                <a:gd name="connsiteY41" fmla="*/ 220027 h 274172"/>
                <a:gd name="connsiteX42" fmla="*/ 572020 w 576808"/>
                <a:gd name="connsiteY42" fmla="*/ 210813 h 274172"/>
                <a:gd name="connsiteX43" fmla="*/ 574469 w 576808"/>
                <a:gd name="connsiteY43" fmla="*/ 201473 h 274172"/>
                <a:gd name="connsiteX44" fmla="*/ 574706 w 576808"/>
                <a:gd name="connsiteY44" fmla="*/ 196700 h 274172"/>
                <a:gd name="connsiteX45" fmla="*/ 574011 w 576808"/>
                <a:gd name="connsiteY45" fmla="*/ 196937 h 274172"/>
                <a:gd name="connsiteX46" fmla="*/ 572810 w 576808"/>
                <a:gd name="connsiteY46" fmla="*/ 200762 h 274172"/>
                <a:gd name="connsiteX47" fmla="*/ 576192 w 576808"/>
                <a:gd name="connsiteY47" fmla="*/ 176739 h 274172"/>
                <a:gd name="connsiteX48" fmla="*/ 575259 w 576808"/>
                <a:gd name="connsiteY48" fmla="*/ 172425 h 274172"/>
                <a:gd name="connsiteX49" fmla="*/ 575259 w 576808"/>
                <a:gd name="connsiteY49" fmla="*/ 172425 h 274172"/>
                <a:gd name="connsiteX50" fmla="*/ 573632 w 576808"/>
                <a:gd name="connsiteY50" fmla="*/ 172773 h 274172"/>
                <a:gd name="connsiteX51" fmla="*/ 573632 w 576808"/>
                <a:gd name="connsiteY51" fmla="*/ 172883 h 274172"/>
                <a:gd name="connsiteX52" fmla="*/ 574454 w 576808"/>
                <a:gd name="connsiteY52" fmla="*/ 177545 h 274172"/>
                <a:gd name="connsiteX53" fmla="*/ 574454 w 576808"/>
                <a:gd name="connsiteY53" fmla="*/ 186538 h 274172"/>
                <a:gd name="connsiteX54" fmla="*/ 575149 w 576808"/>
                <a:gd name="connsiteY54" fmla="*/ 191200 h 274172"/>
                <a:gd name="connsiteX55" fmla="*/ 576571 w 576808"/>
                <a:gd name="connsiteY55" fmla="*/ 188055 h 274172"/>
                <a:gd name="connsiteX56" fmla="*/ 576808 w 576808"/>
                <a:gd name="connsiteY56" fmla="*/ 182698 h 274172"/>
                <a:gd name="connsiteX57" fmla="*/ 576192 w 576808"/>
                <a:gd name="connsiteY57" fmla="*/ 176739 h 274172"/>
                <a:gd name="connsiteX58" fmla="*/ 569317 w 576808"/>
                <a:gd name="connsiteY58" fmla="*/ 207874 h 274172"/>
                <a:gd name="connsiteX59" fmla="*/ 570708 w 576808"/>
                <a:gd name="connsiteY59" fmla="*/ 200288 h 274172"/>
                <a:gd name="connsiteX60" fmla="*/ 571751 w 576808"/>
                <a:gd name="connsiteY60" fmla="*/ 198075 h 274172"/>
                <a:gd name="connsiteX61" fmla="*/ 572794 w 576808"/>
                <a:gd name="connsiteY61" fmla="*/ 194914 h 274172"/>
                <a:gd name="connsiteX62" fmla="*/ 573252 w 576808"/>
                <a:gd name="connsiteY62" fmla="*/ 191753 h 274172"/>
                <a:gd name="connsiteX63" fmla="*/ 573015 w 576808"/>
                <a:gd name="connsiteY63" fmla="*/ 189304 h 274172"/>
                <a:gd name="connsiteX64" fmla="*/ 571625 w 576808"/>
                <a:gd name="connsiteY64" fmla="*/ 187913 h 274172"/>
                <a:gd name="connsiteX65" fmla="*/ 570234 w 576808"/>
                <a:gd name="connsiteY65" fmla="*/ 188150 h 274172"/>
                <a:gd name="connsiteX66" fmla="*/ 568606 w 576808"/>
                <a:gd name="connsiteY66" fmla="*/ 188846 h 274172"/>
                <a:gd name="connsiteX67" fmla="*/ 566867 w 576808"/>
                <a:gd name="connsiteY67" fmla="*/ 188608 h 274172"/>
                <a:gd name="connsiteX68" fmla="*/ 567215 w 576808"/>
                <a:gd name="connsiteY68" fmla="*/ 188261 h 274172"/>
                <a:gd name="connsiteX69" fmla="*/ 567800 w 576808"/>
                <a:gd name="connsiteY69" fmla="*/ 187676 h 274172"/>
                <a:gd name="connsiteX70" fmla="*/ 568259 w 576808"/>
                <a:gd name="connsiteY70" fmla="*/ 187091 h 274172"/>
                <a:gd name="connsiteX71" fmla="*/ 568021 w 576808"/>
                <a:gd name="connsiteY71" fmla="*/ 186159 h 274172"/>
                <a:gd name="connsiteX72" fmla="*/ 567089 w 576808"/>
                <a:gd name="connsiteY72" fmla="*/ 186395 h 274172"/>
                <a:gd name="connsiteX73" fmla="*/ 566852 w 576808"/>
                <a:gd name="connsiteY73" fmla="*/ 185226 h 274172"/>
                <a:gd name="connsiteX74" fmla="*/ 567547 w 576808"/>
                <a:gd name="connsiteY74" fmla="*/ 182903 h 274172"/>
                <a:gd name="connsiteX75" fmla="*/ 565445 w 576808"/>
                <a:gd name="connsiteY75" fmla="*/ 181954 h 274172"/>
                <a:gd name="connsiteX76" fmla="*/ 559945 w 576808"/>
                <a:gd name="connsiteY76" fmla="*/ 181481 h 274172"/>
                <a:gd name="connsiteX77" fmla="*/ 561810 w 576808"/>
                <a:gd name="connsiteY77" fmla="*/ 179742 h 274172"/>
                <a:gd name="connsiteX78" fmla="*/ 563928 w 576808"/>
                <a:gd name="connsiteY78" fmla="*/ 179742 h 274172"/>
                <a:gd name="connsiteX79" fmla="*/ 566140 w 576808"/>
                <a:gd name="connsiteY79" fmla="*/ 180437 h 274172"/>
                <a:gd name="connsiteX80" fmla="*/ 568353 w 576808"/>
                <a:gd name="connsiteY80" fmla="*/ 180548 h 274172"/>
                <a:gd name="connsiteX81" fmla="*/ 570329 w 576808"/>
                <a:gd name="connsiteY81" fmla="*/ 179727 h 274172"/>
                <a:gd name="connsiteX82" fmla="*/ 570218 w 576808"/>
                <a:gd name="connsiteY82" fmla="*/ 178668 h 274172"/>
                <a:gd name="connsiteX83" fmla="*/ 567184 w 576808"/>
                <a:gd name="connsiteY83" fmla="*/ 175412 h 274172"/>
                <a:gd name="connsiteX84" fmla="*/ 569049 w 576808"/>
                <a:gd name="connsiteY84" fmla="*/ 175649 h 274172"/>
                <a:gd name="connsiteX85" fmla="*/ 570329 w 576808"/>
                <a:gd name="connsiteY85" fmla="*/ 175412 h 274172"/>
                <a:gd name="connsiteX86" fmla="*/ 570676 w 576808"/>
                <a:gd name="connsiteY86" fmla="*/ 174369 h 274172"/>
                <a:gd name="connsiteX87" fmla="*/ 570439 w 576808"/>
                <a:gd name="connsiteY87" fmla="*/ 173547 h 274172"/>
                <a:gd name="connsiteX88" fmla="*/ 567532 w 576808"/>
                <a:gd name="connsiteY88" fmla="*/ 174132 h 274172"/>
                <a:gd name="connsiteX89" fmla="*/ 560988 w 576808"/>
                <a:gd name="connsiteY89" fmla="*/ 175649 h 274172"/>
                <a:gd name="connsiteX90" fmla="*/ 551553 w 576808"/>
                <a:gd name="connsiteY90" fmla="*/ 177861 h 274172"/>
                <a:gd name="connsiteX91" fmla="*/ 542213 w 576808"/>
                <a:gd name="connsiteY91" fmla="*/ 179979 h 274172"/>
                <a:gd name="connsiteX92" fmla="*/ 532636 w 576808"/>
                <a:gd name="connsiteY92" fmla="*/ 182066 h 274172"/>
                <a:gd name="connsiteX93" fmla="*/ 523295 w 576808"/>
                <a:gd name="connsiteY93" fmla="*/ 184168 h 274172"/>
                <a:gd name="connsiteX94" fmla="*/ 513860 w 576808"/>
                <a:gd name="connsiteY94" fmla="*/ 186269 h 274172"/>
                <a:gd name="connsiteX95" fmla="*/ 504409 w 576808"/>
                <a:gd name="connsiteY95" fmla="*/ 188371 h 274172"/>
                <a:gd name="connsiteX96" fmla="*/ 494958 w 576808"/>
                <a:gd name="connsiteY96" fmla="*/ 190473 h 274172"/>
                <a:gd name="connsiteX97" fmla="*/ 492856 w 576808"/>
                <a:gd name="connsiteY97" fmla="*/ 183488 h 274172"/>
                <a:gd name="connsiteX98" fmla="*/ 490881 w 576808"/>
                <a:gd name="connsiteY98" fmla="*/ 176249 h 274172"/>
                <a:gd name="connsiteX99" fmla="*/ 487846 w 576808"/>
                <a:gd name="connsiteY99" fmla="*/ 165281 h 274172"/>
                <a:gd name="connsiteX100" fmla="*/ 484796 w 576808"/>
                <a:gd name="connsiteY100" fmla="*/ 154203 h 274172"/>
                <a:gd name="connsiteX101" fmla="*/ 481762 w 576808"/>
                <a:gd name="connsiteY101" fmla="*/ 143234 h 274172"/>
                <a:gd name="connsiteX102" fmla="*/ 478727 w 576808"/>
                <a:gd name="connsiteY102" fmla="*/ 132156 h 274172"/>
                <a:gd name="connsiteX103" fmla="*/ 475819 w 576808"/>
                <a:gd name="connsiteY103" fmla="*/ 121187 h 274172"/>
                <a:gd name="connsiteX104" fmla="*/ 472785 w 576808"/>
                <a:gd name="connsiteY104" fmla="*/ 110108 h 274172"/>
                <a:gd name="connsiteX105" fmla="*/ 466700 w 576808"/>
                <a:gd name="connsiteY105" fmla="*/ 88062 h 274172"/>
                <a:gd name="connsiteX106" fmla="*/ 463666 w 576808"/>
                <a:gd name="connsiteY106" fmla="*/ 77109 h 274172"/>
                <a:gd name="connsiteX107" fmla="*/ 460758 w 576808"/>
                <a:gd name="connsiteY107" fmla="*/ 66031 h 274172"/>
                <a:gd name="connsiteX108" fmla="*/ 457707 w 576808"/>
                <a:gd name="connsiteY108" fmla="*/ 55062 h 274172"/>
                <a:gd name="connsiteX109" fmla="*/ 454673 w 576808"/>
                <a:gd name="connsiteY109" fmla="*/ 44094 h 274172"/>
                <a:gd name="connsiteX110" fmla="*/ 451639 w 576808"/>
                <a:gd name="connsiteY110" fmla="*/ 33015 h 274172"/>
                <a:gd name="connsiteX111" fmla="*/ 448604 w 576808"/>
                <a:gd name="connsiteY111" fmla="*/ 22047 h 274172"/>
                <a:gd name="connsiteX112" fmla="*/ 445554 w 576808"/>
                <a:gd name="connsiteY112" fmla="*/ 10968 h 274172"/>
                <a:gd name="connsiteX113" fmla="*/ 442646 w 576808"/>
                <a:gd name="connsiteY113" fmla="*/ 0 h 274172"/>
                <a:gd name="connsiteX114" fmla="*/ 428881 w 576808"/>
                <a:gd name="connsiteY114" fmla="*/ 3034 h 274172"/>
                <a:gd name="connsiteX115" fmla="*/ 415004 w 576808"/>
                <a:gd name="connsiteY115" fmla="*/ 6069 h 274172"/>
                <a:gd name="connsiteX116" fmla="*/ 401239 w 576808"/>
                <a:gd name="connsiteY116" fmla="*/ 9104 h 274172"/>
                <a:gd name="connsiteX117" fmla="*/ 387473 w 576808"/>
                <a:gd name="connsiteY117" fmla="*/ 12138 h 274172"/>
                <a:gd name="connsiteX118" fmla="*/ 373708 w 576808"/>
                <a:gd name="connsiteY118" fmla="*/ 15172 h 274172"/>
                <a:gd name="connsiteX119" fmla="*/ 359831 w 576808"/>
                <a:gd name="connsiteY119" fmla="*/ 18080 h 274172"/>
                <a:gd name="connsiteX120" fmla="*/ 346066 w 576808"/>
                <a:gd name="connsiteY120" fmla="*/ 21114 h 274172"/>
                <a:gd name="connsiteX121" fmla="*/ 332190 w 576808"/>
                <a:gd name="connsiteY121" fmla="*/ 24038 h 274172"/>
                <a:gd name="connsiteX122" fmla="*/ 318424 w 576808"/>
                <a:gd name="connsiteY122" fmla="*/ 26962 h 274172"/>
                <a:gd name="connsiteX123" fmla="*/ 304659 w 576808"/>
                <a:gd name="connsiteY123" fmla="*/ 29996 h 274172"/>
                <a:gd name="connsiteX124" fmla="*/ 290782 w 576808"/>
                <a:gd name="connsiteY124" fmla="*/ 32794 h 274172"/>
                <a:gd name="connsiteX125" fmla="*/ 277017 w 576808"/>
                <a:gd name="connsiteY125" fmla="*/ 35702 h 274172"/>
                <a:gd name="connsiteX126" fmla="*/ 263141 w 576808"/>
                <a:gd name="connsiteY126" fmla="*/ 38626 h 274172"/>
                <a:gd name="connsiteX127" fmla="*/ 249359 w 576808"/>
                <a:gd name="connsiteY127" fmla="*/ 41549 h 274172"/>
                <a:gd name="connsiteX128" fmla="*/ 235484 w 576808"/>
                <a:gd name="connsiteY128" fmla="*/ 44347 h 274172"/>
                <a:gd name="connsiteX129" fmla="*/ 221607 w 576808"/>
                <a:gd name="connsiteY129" fmla="*/ 47255 h 274172"/>
                <a:gd name="connsiteX130" fmla="*/ 207842 w 576808"/>
                <a:gd name="connsiteY130" fmla="*/ 50052 h 274172"/>
                <a:gd name="connsiteX131" fmla="*/ 193966 w 576808"/>
                <a:gd name="connsiteY131" fmla="*/ 52866 h 274172"/>
                <a:gd name="connsiteX132" fmla="*/ 180089 w 576808"/>
                <a:gd name="connsiteY132" fmla="*/ 55663 h 274172"/>
                <a:gd name="connsiteX133" fmla="*/ 166324 w 576808"/>
                <a:gd name="connsiteY133" fmla="*/ 58460 h 274172"/>
                <a:gd name="connsiteX134" fmla="*/ 152448 w 576808"/>
                <a:gd name="connsiteY134" fmla="*/ 61131 h 274172"/>
                <a:gd name="connsiteX135" fmla="*/ 138571 w 576808"/>
                <a:gd name="connsiteY135" fmla="*/ 63944 h 274172"/>
                <a:gd name="connsiteX136" fmla="*/ 124806 w 576808"/>
                <a:gd name="connsiteY136" fmla="*/ 66741 h 274172"/>
                <a:gd name="connsiteX137" fmla="*/ 110930 w 576808"/>
                <a:gd name="connsiteY137" fmla="*/ 69412 h 274172"/>
                <a:gd name="connsiteX138" fmla="*/ 97054 w 576808"/>
                <a:gd name="connsiteY138" fmla="*/ 72083 h 274172"/>
                <a:gd name="connsiteX139" fmla="*/ 83178 w 576808"/>
                <a:gd name="connsiteY139" fmla="*/ 74770 h 274172"/>
                <a:gd name="connsiteX140" fmla="*/ 69302 w 576808"/>
                <a:gd name="connsiteY140" fmla="*/ 77457 h 274172"/>
                <a:gd name="connsiteX141" fmla="*/ 55425 w 576808"/>
                <a:gd name="connsiteY141" fmla="*/ 80143 h 274172"/>
                <a:gd name="connsiteX142" fmla="*/ 41549 w 576808"/>
                <a:gd name="connsiteY142" fmla="*/ 82814 h 274172"/>
                <a:gd name="connsiteX143" fmla="*/ 27641 w 576808"/>
                <a:gd name="connsiteY143" fmla="*/ 85375 h 274172"/>
                <a:gd name="connsiteX144" fmla="*/ 13876 w 576808"/>
                <a:gd name="connsiteY144" fmla="*/ 88046 h 274172"/>
                <a:gd name="connsiteX145" fmla="*/ 0 w 576808"/>
                <a:gd name="connsiteY145" fmla="*/ 90621 h 274172"/>
                <a:gd name="connsiteX146" fmla="*/ 13291 w 576808"/>
                <a:gd name="connsiteY146" fmla="*/ 169122 h 274172"/>
                <a:gd name="connsiteX147" fmla="*/ 13639 w 576808"/>
                <a:gd name="connsiteY147" fmla="*/ 169596 h 274172"/>
                <a:gd name="connsiteX148" fmla="*/ 14224 w 576808"/>
                <a:gd name="connsiteY148" fmla="*/ 169485 h 274172"/>
                <a:gd name="connsiteX149" fmla="*/ 15298 w 576808"/>
                <a:gd name="connsiteY149" fmla="*/ 168664 h 274172"/>
                <a:gd name="connsiteX150" fmla="*/ 16578 w 576808"/>
                <a:gd name="connsiteY150" fmla="*/ 167383 h 274172"/>
                <a:gd name="connsiteX151" fmla="*/ 27878 w 576808"/>
                <a:gd name="connsiteY151" fmla="*/ 152906 h 274172"/>
                <a:gd name="connsiteX152" fmla="*/ 28827 w 576808"/>
                <a:gd name="connsiteY152" fmla="*/ 152448 h 274172"/>
                <a:gd name="connsiteX153" fmla="*/ 33600 w 576808"/>
                <a:gd name="connsiteY153" fmla="*/ 150584 h 274172"/>
                <a:gd name="connsiteX154" fmla="*/ 34532 w 576808"/>
                <a:gd name="connsiteY154" fmla="*/ 149999 h 274172"/>
                <a:gd name="connsiteX155" fmla="*/ 34880 w 576808"/>
                <a:gd name="connsiteY155" fmla="*/ 149303 h 274172"/>
                <a:gd name="connsiteX156" fmla="*/ 35702 w 576808"/>
                <a:gd name="connsiteY156" fmla="*/ 145811 h 274172"/>
                <a:gd name="connsiteX157" fmla="*/ 36287 w 576808"/>
                <a:gd name="connsiteY157" fmla="*/ 144293 h 274172"/>
                <a:gd name="connsiteX158" fmla="*/ 37567 w 576808"/>
                <a:gd name="connsiteY158" fmla="*/ 142412 h 274172"/>
                <a:gd name="connsiteX159" fmla="*/ 40475 w 576808"/>
                <a:gd name="connsiteY159" fmla="*/ 139141 h 274172"/>
                <a:gd name="connsiteX160" fmla="*/ 45501 w 576808"/>
                <a:gd name="connsiteY160" fmla="*/ 135063 h 274172"/>
                <a:gd name="connsiteX161" fmla="*/ 46085 w 576808"/>
                <a:gd name="connsiteY161" fmla="*/ 134605 h 274172"/>
                <a:gd name="connsiteX162" fmla="*/ 46433 w 576808"/>
                <a:gd name="connsiteY162" fmla="*/ 133910 h 274172"/>
                <a:gd name="connsiteX163" fmla="*/ 47476 w 576808"/>
                <a:gd name="connsiteY163" fmla="*/ 131697 h 274172"/>
                <a:gd name="connsiteX164" fmla="*/ 49452 w 576808"/>
                <a:gd name="connsiteY164" fmla="*/ 129595 h 274172"/>
                <a:gd name="connsiteX165" fmla="*/ 49799 w 576808"/>
                <a:gd name="connsiteY165" fmla="*/ 129010 h 274172"/>
                <a:gd name="connsiteX166" fmla="*/ 50147 w 576808"/>
                <a:gd name="connsiteY166" fmla="*/ 128426 h 274172"/>
                <a:gd name="connsiteX167" fmla="*/ 50384 w 576808"/>
                <a:gd name="connsiteY167" fmla="*/ 127731 h 274172"/>
                <a:gd name="connsiteX168" fmla="*/ 50621 w 576808"/>
                <a:gd name="connsiteY168" fmla="*/ 127272 h 274172"/>
                <a:gd name="connsiteX169" fmla="*/ 51316 w 576808"/>
                <a:gd name="connsiteY169" fmla="*/ 123068 h 274172"/>
                <a:gd name="connsiteX170" fmla="*/ 51554 w 576808"/>
                <a:gd name="connsiteY170" fmla="*/ 122373 h 274172"/>
                <a:gd name="connsiteX171" fmla="*/ 51901 w 576808"/>
                <a:gd name="connsiteY171" fmla="*/ 121551 h 274172"/>
                <a:gd name="connsiteX172" fmla="*/ 52486 w 576808"/>
                <a:gd name="connsiteY172" fmla="*/ 120966 h 274172"/>
                <a:gd name="connsiteX173" fmla="*/ 56579 w 576808"/>
                <a:gd name="connsiteY173" fmla="*/ 117821 h 274172"/>
                <a:gd name="connsiteX174" fmla="*/ 57511 w 576808"/>
                <a:gd name="connsiteY174" fmla="*/ 117458 h 274172"/>
                <a:gd name="connsiteX175" fmla="*/ 58555 w 576808"/>
                <a:gd name="connsiteY175" fmla="*/ 117347 h 274172"/>
                <a:gd name="connsiteX176" fmla="*/ 60767 w 576808"/>
                <a:gd name="connsiteY176" fmla="*/ 117821 h 274172"/>
                <a:gd name="connsiteX177" fmla="*/ 62980 w 576808"/>
                <a:gd name="connsiteY177" fmla="*/ 118517 h 274172"/>
                <a:gd name="connsiteX178" fmla="*/ 65651 w 576808"/>
                <a:gd name="connsiteY178" fmla="*/ 120254 h 274172"/>
                <a:gd name="connsiteX179" fmla="*/ 67042 w 576808"/>
                <a:gd name="connsiteY179" fmla="*/ 120713 h 274172"/>
                <a:gd name="connsiteX180" fmla="*/ 67990 w 576808"/>
                <a:gd name="connsiteY180" fmla="*/ 120713 h 274172"/>
                <a:gd name="connsiteX181" fmla="*/ 69033 w 576808"/>
                <a:gd name="connsiteY181" fmla="*/ 120476 h 274172"/>
                <a:gd name="connsiteX182" fmla="*/ 70202 w 576808"/>
                <a:gd name="connsiteY182" fmla="*/ 119654 h 274172"/>
                <a:gd name="connsiteX183" fmla="*/ 70898 w 576808"/>
                <a:gd name="connsiteY183" fmla="*/ 118959 h 274172"/>
                <a:gd name="connsiteX184" fmla="*/ 71246 w 576808"/>
                <a:gd name="connsiteY184" fmla="*/ 118263 h 274172"/>
                <a:gd name="connsiteX185" fmla="*/ 72178 w 576808"/>
                <a:gd name="connsiteY185" fmla="*/ 116161 h 274172"/>
                <a:gd name="connsiteX186" fmla="*/ 77883 w 576808"/>
                <a:gd name="connsiteY186" fmla="*/ 107422 h 274172"/>
                <a:gd name="connsiteX187" fmla="*/ 79053 w 576808"/>
                <a:gd name="connsiteY187" fmla="*/ 105210 h 274172"/>
                <a:gd name="connsiteX188" fmla="*/ 79748 w 576808"/>
                <a:gd name="connsiteY188" fmla="*/ 102870 h 274172"/>
                <a:gd name="connsiteX189" fmla="*/ 80096 w 576808"/>
                <a:gd name="connsiteY189" fmla="*/ 102286 h 274172"/>
                <a:gd name="connsiteX190" fmla="*/ 80459 w 576808"/>
                <a:gd name="connsiteY190" fmla="*/ 101701 h 274172"/>
                <a:gd name="connsiteX191" fmla="*/ 80917 w 576808"/>
                <a:gd name="connsiteY191" fmla="*/ 101242 h 274172"/>
                <a:gd name="connsiteX192" fmla="*/ 81392 w 576808"/>
                <a:gd name="connsiteY192" fmla="*/ 100768 h 274172"/>
                <a:gd name="connsiteX193" fmla="*/ 81977 w 576808"/>
                <a:gd name="connsiteY193" fmla="*/ 100420 h 274172"/>
                <a:gd name="connsiteX194" fmla="*/ 83952 w 576808"/>
                <a:gd name="connsiteY194" fmla="*/ 99599 h 274172"/>
                <a:gd name="connsiteX195" fmla="*/ 84648 w 576808"/>
                <a:gd name="connsiteY195" fmla="*/ 99140 h 274172"/>
                <a:gd name="connsiteX196" fmla="*/ 84885 w 576808"/>
                <a:gd name="connsiteY196" fmla="*/ 98682 h 274172"/>
                <a:gd name="connsiteX197" fmla="*/ 84648 w 576808"/>
                <a:gd name="connsiteY197" fmla="*/ 98318 h 274172"/>
                <a:gd name="connsiteX198" fmla="*/ 84063 w 576808"/>
                <a:gd name="connsiteY198" fmla="*/ 97496 h 274172"/>
                <a:gd name="connsiteX199" fmla="*/ 83826 w 576808"/>
                <a:gd name="connsiteY199" fmla="*/ 96912 h 274172"/>
                <a:gd name="connsiteX200" fmla="*/ 83715 w 576808"/>
                <a:gd name="connsiteY200" fmla="*/ 96090 h 274172"/>
                <a:gd name="connsiteX201" fmla="*/ 83826 w 576808"/>
                <a:gd name="connsiteY201" fmla="*/ 95157 h 274172"/>
                <a:gd name="connsiteX202" fmla="*/ 84063 w 576808"/>
                <a:gd name="connsiteY202" fmla="*/ 94462 h 274172"/>
                <a:gd name="connsiteX203" fmla="*/ 85343 w 576808"/>
                <a:gd name="connsiteY203" fmla="*/ 91428 h 274172"/>
                <a:gd name="connsiteX204" fmla="*/ 85690 w 576808"/>
                <a:gd name="connsiteY204" fmla="*/ 90037 h 274172"/>
                <a:gd name="connsiteX205" fmla="*/ 86038 w 576808"/>
                <a:gd name="connsiteY205" fmla="*/ 88772 h 274172"/>
                <a:gd name="connsiteX206" fmla="*/ 86149 w 576808"/>
                <a:gd name="connsiteY206" fmla="*/ 88172 h 274172"/>
                <a:gd name="connsiteX207" fmla="*/ 86497 w 576808"/>
                <a:gd name="connsiteY207" fmla="*/ 87572 h 274172"/>
                <a:gd name="connsiteX208" fmla="*/ 86844 w 576808"/>
                <a:gd name="connsiteY208" fmla="*/ 87335 h 274172"/>
                <a:gd name="connsiteX209" fmla="*/ 87429 w 576808"/>
                <a:gd name="connsiteY209" fmla="*/ 87335 h 274172"/>
                <a:gd name="connsiteX210" fmla="*/ 88472 w 576808"/>
                <a:gd name="connsiteY210" fmla="*/ 87919 h 274172"/>
                <a:gd name="connsiteX211" fmla="*/ 88931 w 576808"/>
                <a:gd name="connsiteY211" fmla="*/ 88520 h 274172"/>
                <a:gd name="connsiteX212" fmla="*/ 90211 w 576808"/>
                <a:gd name="connsiteY212" fmla="*/ 89452 h 274172"/>
                <a:gd name="connsiteX213" fmla="*/ 91728 w 576808"/>
                <a:gd name="connsiteY213" fmla="*/ 90148 h 274172"/>
                <a:gd name="connsiteX214" fmla="*/ 92075 w 576808"/>
                <a:gd name="connsiteY214" fmla="*/ 90606 h 274172"/>
                <a:gd name="connsiteX215" fmla="*/ 92075 w 576808"/>
                <a:gd name="connsiteY215" fmla="*/ 90954 h 274172"/>
                <a:gd name="connsiteX216" fmla="*/ 91490 w 576808"/>
                <a:gd name="connsiteY216" fmla="*/ 91301 h 274172"/>
                <a:gd name="connsiteX217" fmla="*/ 90558 w 576808"/>
                <a:gd name="connsiteY217" fmla="*/ 92123 h 274172"/>
                <a:gd name="connsiteX218" fmla="*/ 90448 w 576808"/>
                <a:gd name="connsiteY218" fmla="*/ 92471 h 274172"/>
                <a:gd name="connsiteX219" fmla="*/ 90211 w 576808"/>
                <a:gd name="connsiteY219" fmla="*/ 92945 h 274172"/>
                <a:gd name="connsiteX220" fmla="*/ 90211 w 576808"/>
                <a:gd name="connsiteY220" fmla="*/ 93530 h 274172"/>
                <a:gd name="connsiteX221" fmla="*/ 90321 w 576808"/>
                <a:gd name="connsiteY221" fmla="*/ 94115 h 274172"/>
                <a:gd name="connsiteX222" fmla="*/ 90432 w 576808"/>
                <a:gd name="connsiteY222" fmla="*/ 94573 h 274172"/>
                <a:gd name="connsiteX223" fmla="*/ 90432 w 576808"/>
                <a:gd name="connsiteY223" fmla="*/ 94810 h 274172"/>
                <a:gd name="connsiteX224" fmla="*/ 90669 w 576808"/>
                <a:gd name="connsiteY224" fmla="*/ 94921 h 274172"/>
                <a:gd name="connsiteX225" fmla="*/ 91490 w 576808"/>
                <a:gd name="connsiteY225" fmla="*/ 95742 h 274172"/>
                <a:gd name="connsiteX226" fmla="*/ 91838 w 576808"/>
                <a:gd name="connsiteY226" fmla="*/ 95979 h 274172"/>
                <a:gd name="connsiteX227" fmla="*/ 92297 w 576808"/>
                <a:gd name="connsiteY227" fmla="*/ 96216 h 274172"/>
                <a:gd name="connsiteX228" fmla="*/ 96975 w 576808"/>
                <a:gd name="connsiteY228" fmla="*/ 97386 h 274172"/>
                <a:gd name="connsiteX229" fmla="*/ 99298 w 576808"/>
                <a:gd name="connsiteY229" fmla="*/ 98429 h 274172"/>
                <a:gd name="connsiteX230" fmla="*/ 99883 w 576808"/>
                <a:gd name="connsiteY230" fmla="*/ 98793 h 274172"/>
                <a:gd name="connsiteX231" fmla="*/ 100578 w 576808"/>
                <a:gd name="connsiteY231" fmla="*/ 99125 h 274172"/>
                <a:gd name="connsiteX232" fmla="*/ 103723 w 576808"/>
                <a:gd name="connsiteY232" fmla="*/ 99583 h 274172"/>
                <a:gd name="connsiteX233" fmla="*/ 113759 w 576808"/>
                <a:gd name="connsiteY233" fmla="*/ 99235 h 274172"/>
                <a:gd name="connsiteX234" fmla="*/ 113996 w 576808"/>
                <a:gd name="connsiteY234" fmla="*/ 98666 h 274172"/>
                <a:gd name="connsiteX235" fmla="*/ 117837 w 576808"/>
                <a:gd name="connsiteY235" fmla="*/ 96564 h 274172"/>
                <a:gd name="connsiteX236" fmla="*/ 126703 w 576808"/>
                <a:gd name="connsiteY236" fmla="*/ 95979 h 274172"/>
                <a:gd name="connsiteX237" fmla="*/ 129847 w 576808"/>
                <a:gd name="connsiteY237" fmla="*/ 92597 h 274172"/>
                <a:gd name="connsiteX238" fmla="*/ 130195 w 576808"/>
                <a:gd name="connsiteY238" fmla="*/ 90843 h 274172"/>
                <a:gd name="connsiteX239" fmla="*/ 129374 w 576808"/>
                <a:gd name="connsiteY239" fmla="*/ 90258 h 274172"/>
                <a:gd name="connsiteX240" fmla="*/ 126813 w 576808"/>
                <a:gd name="connsiteY240" fmla="*/ 89911 h 274172"/>
                <a:gd name="connsiteX241" fmla="*/ 126813 w 576808"/>
                <a:gd name="connsiteY241" fmla="*/ 87682 h 274172"/>
                <a:gd name="connsiteX242" fmla="*/ 128678 w 576808"/>
                <a:gd name="connsiteY242" fmla="*/ 86640 h 274172"/>
                <a:gd name="connsiteX243" fmla="*/ 131001 w 576808"/>
                <a:gd name="connsiteY243" fmla="*/ 86181 h 274172"/>
                <a:gd name="connsiteX244" fmla="*/ 132424 w 576808"/>
                <a:gd name="connsiteY244" fmla="*/ 85359 h 274172"/>
                <a:gd name="connsiteX245" fmla="*/ 128204 w 576808"/>
                <a:gd name="connsiteY245" fmla="*/ 81408 h 274172"/>
                <a:gd name="connsiteX246" fmla="*/ 129247 w 576808"/>
                <a:gd name="connsiteY246" fmla="*/ 80365 h 274172"/>
                <a:gd name="connsiteX247" fmla="*/ 130290 w 576808"/>
                <a:gd name="connsiteY247" fmla="*/ 80017 h 274172"/>
                <a:gd name="connsiteX248" fmla="*/ 132756 w 576808"/>
                <a:gd name="connsiteY248" fmla="*/ 80017 h 274172"/>
                <a:gd name="connsiteX249" fmla="*/ 133798 w 576808"/>
                <a:gd name="connsiteY249" fmla="*/ 79670 h 274172"/>
                <a:gd name="connsiteX250" fmla="*/ 136596 w 576808"/>
                <a:gd name="connsiteY250" fmla="*/ 77441 h 274172"/>
                <a:gd name="connsiteX251" fmla="*/ 138919 w 576808"/>
                <a:gd name="connsiteY251" fmla="*/ 76509 h 274172"/>
                <a:gd name="connsiteX252" fmla="*/ 143929 w 576808"/>
                <a:gd name="connsiteY252" fmla="*/ 76509 h 274172"/>
                <a:gd name="connsiteX253" fmla="*/ 146284 w 576808"/>
                <a:gd name="connsiteY253" fmla="*/ 76050 h 274172"/>
                <a:gd name="connsiteX254" fmla="*/ 147106 w 576808"/>
                <a:gd name="connsiteY254" fmla="*/ 75102 h 274172"/>
                <a:gd name="connsiteX255" fmla="*/ 148734 w 576808"/>
                <a:gd name="connsiteY255" fmla="*/ 71957 h 274172"/>
                <a:gd name="connsiteX256" fmla="*/ 149904 w 576808"/>
                <a:gd name="connsiteY256" fmla="*/ 70566 h 274172"/>
                <a:gd name="connsiteX257" fmla="*/ 152575 w 576808"/>
                <a:gd name="connsiteY257" fmla="*/ 65541 h 274172"/>
                <a:gd name="connsiteX258" fmla="*/ 153396 w 576808"/>
                <a:gd name="connsiteY258" fmla="*/ 64719 h 274172"/>
                <a:gd name="connsiteX259" fmla="*/ 154439 w 576808"/>
                <a:gd name="connsiteY259" fmla="*/ 63897 h 274172"/>
                <a:gd name="connsiteX260" fmla="*/ 155719 w 576808"/>
                <a:gd name="connsiteY260" fmla="*/ 63202 h 274172"/>
                <a:gd name="connsiteX261" fmla="*/ 162025 w 576808"/>
                <a:gd name="connsiteY261" fmla="*/ 62380 h 274172"/>
                <a:gd name="connsiteX262" fmla="*/ 168189 w 576808"/>
                <a:gd name="connsiteY262" fmla="*/ 64829 h 274172"/>
                <a:gd name="connsiteX263" fmla="*/ 179157 w 576808"/>
                <a:gd name="connsiteY263" fmla="*/ 72178 h 274172"/>
                <a:gd name="connsiteX264" fmla="*/ 181828 w 576808"/>
                <a:gd name="connsiteY264" fmla="*/ 73221 h 274172"/>
                <a:gd name="connsiteX265" fmla="*/ 184641 w 576808"/>
                <a:gd name="connsiteY265" fmla="*/ 73680 h 274172"/>
                <a:gd name="connsiteX266" fmla="*/ 187312 w 576808"/>
                <a:gd name="connsiteY266" fmla="*/ 73221 h 274172"/>
                <a:gd name="connsiteX267" fmla="*/ 188940 w 576808"/>
                <a:gd name="connsiteY267" fmla="*/ 71831 h 274172"/>
                <a:gd name="connsiteX268" fmla="*/ 190110 w 576808"/>
                <a:gd name="connsiteY268" fmla="*/ 71135 h 274172"/>
                <a:gd name="connsiteX269" fmla="*/ 193713 w 576808"/>
                <a:gd name="connsiteY269" fmla="*/ 71372 h 274172"/>
                <a:gd name="connsiteX270" fmla="*/ 194298 w 576808"/>
                <a:gd name="connsiteY270" fmla="*/ 70787 h 274172"/>
                <a:gd name="connsiteX271" fmla="*/ 194645 w 576808"/>
                <a:gd name="connsiteY271" fmla="*/ 69507 h 274172"/>
                <a:gd name="connsiteX272" fmla="*/ 196036 w 576808"/>
                <a:gd name="connsiteY272" fmla="*/ 68922 h 274172"/>
                <a:gd name="connsiteX273" fmla="*/ 197806 w 576808"/>
                <a:gd name="connsiteY273" fmla="*/ 68922 h 274172"/>
                <a:gd name="connsiteX274" fmla="*/ 199086 w 576808"/>
                <a:gd name="connsiteY274" fmla="*/ 69160 h 274172"/>
                <a:gd name="connsiteX275" fmla="*/ 201299 w 576808"/>
                <a:gd name="connsiteY275" fmla="*/ 71135 h 274172"/>
                <a:gd name="connsiteX276" fmla="*/ 201188 w 576808"/>
                <a:gd name="connsiteY276" fmla="*/ 73585 h 274172"/>
                <a:gd name="connsiteX277" fmla="*/ 199324 w 576808"/>
                <a:gd name="connsiteY277" fmla="*/ 75940 h 274172"/>
                <a:gd name="connsiteX278" fmla="*/ 196510 w 576808"/>
                <a:gd name="connsiteY278" fmla="*/ 77331 h 274172"/>
                <a:gd name="connsiteX279" fmla="*/ 197553 w 576808"/>
                <a:gd name="connsiteY279" fmla="*/ 78848 h 274172"/>
                <a:gd name="connsiteX280" fmla="*/ 200493 w 576808"/>
                <a:gd name="connsiteY280" fmla="*/ 84206 h 274172"/>
                <a:gd name="connsiteX281" fmla="*/ 201188 w 576808"/>
                <a:gd name="connsiteY281" fmla="*/ 83968 h 274172"/>
                <a:gd name="connsiteX282" fmla="*/ 201188 w 576808"/>
                <a:gd name="connsiteY282" fmla="*/ 82451 h 274172"/>
                <a:gd name="connsiteX283" fmla="*/ 201536 w 576808"/>
                <a:gd name="connsiteY283" fmla="*/ 80713 h 274172"/>
                <a:gd name="connsiteX284" fmla="*/ 202231 w 576808"/>
                <a:gd name="connsiteY284" fmla="*/ 79543 h 274172"/>
                <a:gd name="connsiteX285" fmla="*/ 203401 w 576808"/>
                <a:gd name="connsiteY285" fmla="*/ 79780 h 274172"/>
                <a:gd name="connsiteX286" fmla="*/ 204444 w 576808"/>
                <a:gd name="connsiteY286" fmla="*/ 81297 h 274172"/>
                <a:gd name="connsiteX287" fmla="*/ 204333 w 576808"/>
                <a:gd name="connsiteY287" fmla="*/ 82577 h 274172"/>
                <a:gd name="connsiteX288" fmla="*/ 203749 w 576808"/>
                <a:gd name="connsiteY288" fmla="*/ 83510 h 274172"/>
                <a:gd name="connsiteX289" fmla="*/ 203859 w 576808"/>
                <a:gd name="connsiteY289" fmla="*/ 84553 h 274172"/>
                <a:gd name="connsiteX290" fmla="*/ 205724 w 576808"/>
                <a:gd name="connsiteY290" fmla="*/ 86070 h 274172"/>
                <a:gd name="connsiteX291" fmla="*/ 207463 w 576808"/>
                <a:gd name="connsiteY291" fmla="*/ 85738 h 274172"/>
                <a:gd name="connsiteX292" fmla="*/ 209438 w 576808"/>
                <a:gd name="connsiteY292" fmla="*/ 84679 h 274172"/>
                <a:gd name="connsiteX293" fmla="*/ 211556 w 576808"/>
                <a:gd name="connsiteY293" fmla="*/ 84094 h 274172"/>
                <a:gd name="connsiteX294" fmla="*/ 211793 w 576808"/>
                <a:gd name="connsiteY294" fmla="*/ 85138 h 274172"/>
                <a:gd name="connsiteX295" fmla="*/ 210260 w 576808"/>
                <a:gd name="connsiteY295" fmla="*/ 85849 h 274172"/>
                <a:gd name="connsiteX296" fmla="*/ 209675 w 576808"/>
                <a:gd name="connsiteY296" fmla="*/ 87240 h 274172"/>
                <a:gd name="connsiteX297" fmla="*/ 210022 w 576808"/>
                <a:gd name="connsiteY297" fmla="*/ 88899 h 274172"/>
                <a:gd name="connsiteX298" fmla="*/ 211208 w 576808"/>
                <a:gd name="connsiteY298" fmla="*/ 90638 h 274172"/>
                <a:gd name="connsiteX299" fmla="*/ 208980 w 576808"/>
                <a:gd name="connsiteY299" fmla="*/ 93087 h 274172"/>
                <a:gd name="connsiteX300" fmla="*/ 210860 w 576808"/>
                <a:gd name="connsiteY300" fmla="*/ 94257 h 274172"/>
                <a:gd name="connsiteX301" fmla="*/ 216803 w 576808"/>
                <a:gd name="connsiteY301" fmla="*/ 95537 h 274172"/>
                <a:gd name="connsiteX302" fmla="*/ 218431 w 576808"/>
                <a:gd name="connsiteY302" fmla="*/ 97860 h 274172"/>
                <a:gd name="connsiteX303" fmla="*/ 218320 w 576808"/>
                <a:gd name="connsiteY303" fmla="*/ 100768 h 274172"/>
                <a:gd name="connsiteX304" fmla="*/ 217972 w 576808"/>
                <a:gd name="connsiteY304" fmla="*/ 103803 h 274172"/>
                <a:gd name="connsiteX305" fmla="*/ 218668 w 576808"/>
                <a:gd name="connsiteY305" fmla="*/ 106600 h 274172"/>
                <a:gd name="connsiteX306" fmla="*/ 220991 w 576808"/>
                <a:gd name="connsiteY306" fmla="*/ 109161 h 274172"/>
                <a:gd name="connsiteX307" fmla="*/ 221228 w 576808"/>
                <a:gd name="connsiteY307" fmla="*/ 109161 h 274172"/>
                <a:gd name="connsiteX308" fmla="*/ 223820 w 576808"/>
                <a:gd name="connsiteY308" fmla="*/ 109856 h 274172"/>
                <a:gd name="connsiteX309" fmla="*/ 229873 w 576808"/>
                <a:gd name="connsiteY309" fmla="*/ 108576 h 274172"/>
                <a:gd name="connsiteX310" fmla="*/ 232196 w 576808"/>
                <a:gd name="connsiteY310" fmla="*/ 108576 h 274172"/>
                <a:gd name="connsiteX311" fmla="*/ 237806 w 576808"/>
                <a:gd name="connsiteY311" fmla="*/ 109508 h 274172"/>
                <a:gd name="connsiteX312" fmla="*/ 243512 w 576808"/>
                <a:gd name="connsiteY312" fmla="*/ 109745 h 274172"/>
                <a:gd name="connsiteX313" fmla="*/ 245029 w 576808"/>
                <a:gd name="connsiteY313" fmla="*/ 110678 h 274172"/>
                <a:gd name="connsiteX314" fmla="*/ 248174 w 576808"/>
                <a:gd name="connsiteY314" fmla="*/ 114059 h 274172"/>
                <a:gd name="connsiteX315" fmla="*/ 250766 w 576808"/>
                <a:gd name="connsiteY315" fmla="*/ 115118 h 274172"/>
                <a:gd name="connsiteX316" fmla="*/ 253674 w 576808"/>
                <a:gd name="connsiteY316" fmla="*/ 115356 h 274172"/>
                <a:gd name="connsiteX317" fmla="*/ 256234 w 576808"/>
                <a:gd name="connsiteY317" fmla="*/ 115940 h 274172"/>
                <a:gd name="connsiteX318" fmla="*/ 258100 w 576808"/>
                <a:gd name="connsiteY318" fmla="*/ 118042 h 274172"/>
                <a:gd name="connsiteX319" fmla="*/ 258210 w 576808"/>
                <a:gd name="connsiteY319" fmla="*/ 121187 h 274172"/>
                <a:gd name="connsiteX320" fmla="*/ 256930 w 576808"/>
                <a:gd name="connsiteY320" fmla="*/ 123858 h 274172"/>
                <a:gd name="connsiteX321" fmla="*/ 253674 w 576808"/>
                <a:gd name="connsiteY321" fmla="*/ 128173 h 274172"/>
                <a:gd name="connsiteX322" fmla="*/ 253327 w 576808"/>
                <a:gd name="connsiteY322" fmla="*/ 130986 h 274172"/>
                <a:gd name="connsiteX323" fmla="*/ 254496 w 576808"/>
                <a:gd name="connsiteY323" fmla="*/ 133199 h 274172"/>
                <a:gd name="connsiteX324" fmla="*/ 256471 w 576808"/>
                <a:gd name="connsiteY324" fmla="*/ 134826 h 274172"/>
                <a:gd name="connsiteX325" fmla="*/ 258684 w 576808"/>
                <a:gd name="connsiteY325" fmla="*/ 136107 h 274172"/>
                <a:gd name="connsiteX326" fmla="*/ 263836 w 576808"/>
                <a:gd name="connsiteY326" fmla="*/ 139599 h 274172"/>
                <a:gd name="connsiteX327" fmla="*/ 267092 w 576808"/>
                <a:gd name="connsiteY327" fmla="*/ 140548 h 274172"/>
                <a:gd name="connsiteX328" fmla="*/ 277950 w 576808"/>
                <a:gd name="connsiteY328" fmla="*/ 139378 h 274172"/>
                <a:gd name="connsiteX329" fmla="*/ 282027 w 576808"/>
                <a:gd name="connsiteY329" fmla="*/ 139726 h 274172"/>
                <a:gd name="connsiteX330" fmla="*/ 285867 w 576808"/>
                <a:gd name="connsiteY330" fmla="*/ 140911 h 274172"/>
                <a:gd name="connsiteX331" fmla="*/ 289155 w 576808"/>
                <a:gd name="connsiteY331" fmla="*/ 143108 h 274172"/>
                <a:gd name="connsiteX332" fmla="*/ 290324 w 576808"/>
                <a:gd name="connsiteY332" fmla="*/ 145099 h 274172"/>
                <a:gd name="connsiteX333" fmla="*/ 291367 w 576808"/>
                <a:gd name="connsiteY333" fmla="*/ 147423 h 274172"/>
                <a:gd name="connsiteX334" fmla="*/ 292537 w 576808"/>
                <a:gd name="connsiteY334" fmla="*/ 149287 h 274172"/>
                <a:gd name="connsiteX335" fmla="*/ 294402 w 576808"/>
                <a:gd name="connsiteY335" fmla="*/ 149745 h 274172"/>
                <a:gd name="connsiteX336" fmla="*/ 296156 w 576808"/>
                <a:gd name="connsiteY336" fmla="*/ 149745 h 274172"/>
                <a:gd name="connsiteX337" fmla="*/ 300581 w 576808"/>
                <a:gd name="connsiteY337" fmla="*/ 150330 h 274172"/>
                <a:gd name="connsiteX338" fmla="*/ 304453 w 576808"/>
                <a:gd name="connsiteY338" fmla="*/ 150220 h 274172"/>
                <a:gd name="connsiteX339" fmla="*/ 305971 w 576808"/>
                <a:gd name="connsiteY339" fmla="*/ 151042 h 274172"/>
                <a:gd name="connsiteX340" fmla="*/ 307835 w 576808"/>
                <a:gd name="connsiteY340" fmla="*/ 152669 h 274172"/>
                <a:gd name="connsiteX341" fmla="*/ 314932 w 576808"/>
                <a:gd name="connsiteY341" fmla="*/ 140785 h 274172"/>
                <a:gd name="connsiteX342" fmla="*/ 332332 w 576808"/>
                <a:gd name="connsiteY342" fmla="*/ 156779 h 274172"/>
                <a:gd name="connsiteX343" fmla="*/ 324161 w 576808"/>
                <a:gd name="connsiteY343" fmla="*/ 171476 h 274172"/>
                <a:gd name="connsiteX344" fmla="*/ 324746 w 576808"/>
                <a:gd name="connsiteY344" fmla="*/ 174037 h 274172"/>
                <a:gd name="connsiteX345" fmla="*/ 327544 w 576808"/>
                <a:gd name="connsiteY345" fmla="*/ 177530 h 274172"/>
                <a:gd name="connsiteX346" fmla="*/ 327196 w 576808"/>
                <a:gd name="connsiteY346" fmla="*/ 178936 h 274172"/>
                <a:gd name="connsiteX347" fmla="*/ 326848 w 576808"/>
                <a:gd name="connsiteY347" fmla="*/ 179995 h 274172"/>
                <a:gd name="connsiteX348" fmla="*/ 326390 w 576808"/>
                <a:gd name="connsiteY348" fmla="*/ 180801 h 274172"/>
                <a:gd name="connsiteX349" fmla="*/ 325695 w 576808"/>
                <a:gd name="connsiteY349" fmla="*/ 181386 h 274172"/>
                <a:gd name="connsiteX350" fmla="*/ 327559 w 576808"/>
                <a:gd name="connsiteY350" fmla="*/ 184199 h 274172"/>
                <a:gd name="connsiteX351" fmla="*/ 326516 w 576808"/>
                <a:gd name="connsiteY351" fmla="*/ 186301 h 274172"/>
                <a:gd name="connsiteX352" fmla="*/ 321980 w 576808"/>
                <a:gd name="connsiteY352" fmla="*/ 188751 h 274172"/>
                <a:gd name="connsiteX353" fmla="*/ 320463 w 576808"/>
                <a:gd name="connsiteY353" fmla="*/ 190046 h 274172"/>
                <a:gd name="connsiteX354" fmla="*/ 319641 w 576808"/>
                <a:gd name="connsiteY354" fmla="*/ 190963 h 274172"/>
                <a:gd name="connsiteX355" fmla="*/ 318946 w 576808"/>
                <a:gd name="connsiteY355" fmla="*/ 192133 h 274172"/>
                <a:gd name="connsiteX356" fmla="*/ 318488 w 576808"/>
                <a:gd name="connsiteY356" fmla="*/ 193650 h 274172"/>
                <a:gd name="connsiteX357" fmla="*/ 318598 w 576808"/>
                <a:gd name="connsiteY357" fmla="*/ 196336 h 274172"/>
                <a:gd name="connsiteX358" fmla="*/ 318013 w 576808"/>
                <a:gd name="connsiteY358" fmla="*/ 199007 h 274172"/>
                <a:gd name="connsiteX359" fmla="*/ 317776 w 576808"/>
                <a:gd name="connsiteY359" fmla="*/ 201678 h 274172"/>
                <a:gd name="connsiteX360" fmla="*/ 317318 w 576808"/>
                <a:gd name="connsiteY360" fmla="*/ 202721 h 274172"/>
                <a:gd name="connsiteX361" fmla="*/ 316149 w 576808"/>
                <a:gd name="connsiteY361" fmla="*/ 203417 h 274172"/>
                <a:gd name="connsiteX362" fmla="*/ 313446 w 576808"/>
                <a:gd name="connsiteY362" fmla="*/ 203765 h 274172"/>
                <a:gd name="connsiteX363" fmla="*/ 312750 w 576808"/>
                <a:gd name="connsiteY363" fmla="*/ 204223 h 274172"/>
                <a:gd name="connsiteX364" fmla="*/ 311929 w 576808"/>
                <a:gd name="connsiteY364" fmla="*/ 205172 h 274172"/>
                <a:gd name="connsiteX365" fmla="*/ 311233 w 576808"/>
                <a:gd name="connsiteY365" fmla="*/ 205629 h 274172"/>
                <a:gd name="connsiteX366" fmla="*/ 310649 w 576808"/>
                <a:gd name="connsiteY366" fmla="*/ 206214 h 274172"/>
                <a:gd name="connsiteX367" fmla="*/ 310301 w 576808"/>
                <a:gd name="connsiteY367" fmla="*/ 207494 h 274172"/>
                <a:gd name="connsiteX368" fmla="*/ 310301 w 576808"/>
                <a:gd name="connsiteY368" fmla="*/ 209138 h 274172"/>
                <a:gd name="connsiteX369" fmla="*/ 310649 w 576808"/>
                <a:gd name="connsiteY369" fmla="*/ 210181 h 274172"/>
                <a:gd name="connsiteX370" fmla="*/ 311344 w 576808"/>
                <a:gd name="connsiteY370" fmla="*/ 210181 h 274172"/>
                <a:gd name="connsiteX371" fmla="*/ 312513 w 576808"/>
                <a:gd name="connsiteY371" fmla="*/ 209248 h 274172"/>
                <a:gd name="connsiteX372" fmla="*/ 313557 w 576808"/>
                <a:gd name="connsiteY372" fmla="*/ 210070 h 274172"/>
                <a:gd name="connsiteX373" fmla="*/ 310522 w 576808"/>
                <a:gd name="connsiteY373" fmla="*/ 212283 h 274172"/>
                <a:gd name="connsiteX374" fmla="*/ 309479 w 576808"/>
                <a:gd name="connsiteY374" fmla="*/ 213216 h 274172"/>
                <a:gd name="connsiteX375" fmla="*/ 306919 w 576808"/>
                <a:gd name="connsiteY375" fmla="*/ 214606 h 274172"/>
                <a:gd name="connsiteX376" fmla="*/ 306223 w 576808"/>
                <a:gd name="connsiteY376" fmla="*/ 217877 h 274172"/>
                <a:gd name="connsiteX377" fmla="*/ 306113 w 576808"/>
                <a:gd name="connsiteY377" fmla="*/ 221133 h 274172"/>
                <a:gd name="connsiteX378" fmla="*/ 305291 w 576808"/>
                <a:gd name="connsiteY378" fmla="*/ 222777 h 274172"/>
                <a:gd name="connsiteX379" fmla="*/ 304833 w 576808"/>
                <a:gd name="connsiteY379" fmla="*/ 224879 h 274172"/>
                <a:gd name="connsiteX380" fmla="*/ 305765 w 576808"/>
                <a:gd name="connsiteY380" fmla="*/ 229067 h 274172"/>
                <a:gd name="connsiteX381" fmla="*/ 307393 w 576808"/>
                <a:gd name="connsiteY381" fmla="*/ 233508 h 274172"/>
                <a:gd name="connsiteX382" fmla="*/ 308562 w 576808"/>
                <a:gd name="connsiteY382" fmla="*/ 236305 h 274172"/>
                <a:gd name="connsiteX383" fmla="*/ 310538 w 576808"/>
                <a:gd name="connsiteY383" fmla="*/ 238756 h 274172"/>
                <a:gd name="connsiteX384" fmla="*/ 313335 w 576808"/>
                <a:gd name="connsiteY384" fmla="*/ 241426 h 274172"/>
                <a:gd name="connsiteX385" fmla="*/ 316386 w 576808"/>
                <a:gd name="connsiteY385" fmla="*/ 242707 h 274172"/>
                <a:gd name="connsiteX386" fmla="*/ 318835 w 576808"/>
                <a:gd name="connsiteY386" fmla="*/ 241189 h 274172"/>
                <a:gd name="connsiteX387" fmla="*/ 319878 w 576808"/>
                <a:gd name="connsiteY387" fmla="*/ 239909 h 274172"/>
                <a:gd name="connsiteX388" fmla="*/ 322328 w 576808"/>
                <a:gd name="connsiteY388" fmla="*/ 238171 h 274172"/>
                <a:gd name="connsiteX389" fmla="*/ 323498 w 576808"/>
                <a:gd name="connsiteY389" fmla="*/ 236432 h 274172"/>
                <a:gd name="connsiteX390" fmla="*/ 324888 w 576808"/>
                <a:gd name="connsiteY390" fmla="*/ 230584 h 274172"/>
                <a:gd name="connsiteX391" fmla="*/ 323261 w 576808"/>
                <a:gd name="connsiteY391" fmla="*/ 228957 h 274172"/>
                <a:gd name="connsiteX392" fmla="*/ 322565 w 576808"/>
                <a:gd name="connsiteY392" fmla="*/ 228372 h 274172"/>
                <a:gd name="connsiteX393" fmla="*/ 321744 w 576808"/>
                <a:gd name="connsiteY393" fmla="*/ 228024 h 274172"/>
                <a:gd name="connsiteX394" fmla="*/ 323023 w 576808"/>
                <a:gd name="connsiteY394" fmla="*/ 226507 h 274172"/>
                <a:gd name="connsiteX395" fmla="*/ 324414 w 576808"/>
                <a:gd name="connsiteY395" fmla="*/ 225227 h 274172"/>
                <a:gd name="connsiteX396" fmla="*/ 324762 w 576808"/>
                <a:gd name="connsiteY396" fmla="*/ 225464 h 274172"/>
                <a:gd name="connsiteX397" fmla="*/ 324873 w 576808"/>
                <a:gd name="connsiteY397" fmla="*/ 225701 h 274172"/>
                <a:gd name="connsiteX398" fmla="*/ 325110 w 576808"/>
                <a:gd name="connsiteY398" fmla="*/ 225811 h 274172"/>
                <a:gd name="connsiteX399" fmla="*/ 325568 w 576808"/>
                <a:gd name="connsiteY399" fmla="*/ 226049 h 274172"/>
                <a:gd name="connsiteX400" fmla="*/ 325805 w 576808"/>
                <a:gd name="connsiteY400" fmla="*/ 227218 h 274172"/>
                <a:gd name="connsiteX401" fmla="*/ 325347 w 576808"/>
                <a:gd name="connsiteY401" fmla="*/ 228498 h 274172"/>
                <a:gd name="connsiteX402" fmla="*/ 325931 w 576808"/>
                <a:gd name="connsiteY402" fmla="*/ 230126 h 274172"/>
                <a:gd name="connsiteX403" fmla="*/ 327212 w 576808"/>
                <a:gd name="connsiteY403" fmla="*/ 231533 h 274172"/>
                <a:gd name="connsiteX404" fmla="*/ 328634 w 576808"/>
                <a:gd name="connsiteY404" fmla="*/ 232133 h 274172"/>
                <a:gd name="connsiteX405" fmla="*/ 330151 w 576808"/>
                <a:gd name="connsiteY405" fmla="*/ 231533 h 274172"/>
                <a:gd name="connsiteX406" fmla="*/ 331431 w 576808"/>
                <a:gd name="connsiteY406" fmla="*/ 230000 h 274172"/>
                <a:gd name="connsiteX407" fmla="*/ 332822 w 576808"/>
                <a:gd name="connsiteY407" fmla="*/ 226744 h 274172"/>
                <a:gd name="connsiteX408" fmla="*/ 333170 w 576808"/>
                <a:gd name="connsiteY408" fmla="*/ 225464 h 274172"/>
                <a:gd name="connsiteX409" fmla="*/ 333407 w 576808"/>
                <a:gd name="connsiteY409" fmla="*/ 224073 h 274172"/>
                <a:gd name="connsiteX410" fmla="*/ 333407 w 576808"/>
                <a:gd name="connsiteY410" fmla="*/ 222682 h 274172"/>
                <a:gd name="connsiteX411" fmla="*/ 333170 w 576808"/>
                <a:gd name="connsiteY411" fmla="*/ 221165 h 274172"/>
                <a:gd name="connsiteX412" fmla="*/ 335730 w 576808"/>
                <a:gd name="connsiteY412" fmla="*/ 223045 h 274172"/>
                <a:gd name="connsiteX413" fmla="*/ 338180 w 576808"/>
                <a:gd name="connsiteY413" fmla="*/ 226538 h 274172"/>
                <a:gd name="connsiteX414" fmla="*/ 344027 w 576808"/>
                <a:gd name="connsiteY414" fmla="*/ 237032 h 274172"/>
                <a:gd name="connsiteX415" fmla="*/ 346350 w 576808"/>
                <a:gd name="connsiteY415" fmla="*/ 239593 h 274172"/>
                <a:gd name="connsiteX416" fmla="*/ 356497 w 576808"/>
                <a:gd name="connsiteY416" fmla="*/ 246705 h 274172"/>
                <a:gd name="connsiteX417" fmla="*/ 360226 w 576808"/>
                <a:gd name="connsiteY417" fmla="*/ 248112 h 274172"/>
                <a:gd name="connsiteX418" fmla="*/ 362676 w 576808"/>
                <a:gd name="connsiteY418" fmla="*/ 247416 h 274172"/>
                <a:gd name="connsiteX419" fmla="*/ 362440 w 576808"/>
                <a:gd name="connsiteY419" fmla="*/ 243544 h 274172"/>
                <a:gd name="connsiteX420" fmla="*/ 360574 w 576808"/>
                <a:gd name="connsiteY420" fmla="*/ 239356 h 274172"/>
                <a:gd name="connsiteX421" fmla="*/ 358599 w 576808"/>
                <a:gd name="connsiteY421" fmla="*/ 235974 h 274172"/>
                <a:gd name="connsiteX422" fmla="*/ 354158 w 576808"/>
                <a:gd name="connsiteY422" fmla="*/ 229889 h 274172"/>
                <a:gd name="connsiteX423" fmla="*/ 358599 w 576808"/>
                <a:gd name="connsiteY423" fmla="*/ 231533 h 274172"/>
                <a:gd name="connsiteX424" fmla="*/ 361855 w 576808"/>
                <a:gd name="connsiteY424" fmla="*/ 233983 h 274172"/>
                <a:gd name="connsiteX425" fmla="*/ 364177 w 576808"/>
                <a:gd name="connsiteY425" fmla="*/ 237712 h 274172"/>
                <a:gd name="connsiteX426" fmla="*/ 365806 w 576808"/>
                <a:gd name="connsiteY426" fmla="*/ 243307 h 274172"/>
                <a:gd name="connsiteX427" fmla="*/ 366501 w 576808"/>
                <a:gd name="connsiteY427" fmla="*/ 244713 h 274172"/>
                <a:gd name="connsiteX428" fmla="*/ 367813 w 576808"/>
                <a:gd name="connsiteY428" fmla="*/ 246578 h 274172"/>
                <a:gd name="connsiteX429" fmla="*/ 370610 w 576808"/>
                <a:gd name="connsiteY429" fmla="*/ 249502 h 274172"/>
                <a:gd name="connsiteX430" fmla="*/ 372823 w 576808"/>
                <a:gd name="connsiteY430" fmla="*/ 250782 h 274172"/>
                <a:gd name="connsiteX431" fmla="*/ 374688 w 576808"/>
                <a:gd name="connsiteY431" fmla="*/ 251019 h 274172"/>
                <a:gd name="connsiteX432" fmla="*/ 386003 w 576808"/>
                <a:gd name="connsiteY432" fmla="*/ 247179 h 274172"/>
                <a:gd name="connsiteX433" fmla="*/ 390429 w 576808"/>
                <a:gd name="connsiteY433" fmla="*/ 246705 h 274172"/>
                <a:gd name="connsiteX434" fmla="*/ 394300 w 576808"/>
                <a:gd name="connsiteY434" fmla="*/ 248222 h 274172"/>
                <a:gd name="connsiteX435" fmla="*/ 396276 w 576808"/>
                <a:gd name="connsiteY435" fmla="*/ 249502 h 274172"/>
                <a:gd name="connsiteX436" fmla="*/ 398141 w 576808"/>
                <a:gd name="connsiteY436" fmla="*/ 250324 h 274172"/>
                <a:gd name="connsiteX437" fmla="*/ 400006 w 576808"/>
                <a:gd name="connsiteY437" fmla="*/ 251493 h 274172"/>
                <a:gd name="connsiteX438" fmla="*/ 401982 w 576808"/>
                <a:gd name="connsiteY438" fmla="*/ 253706 h 274172"/>
                <a:gd name="connsiteX439" fmla="*/ 403151 w 576808"/>
                <a:gd name="connsiteY439" fmla="*/ 255571 h 274172"/>
                <a:gd name="connsiteX440" fmla="*/ 404779 w 576808"/>
                <a:gd name="connsiteY440" fmla="*/ 259190 h 274172"/>
                <a:gd name="connsiteX441" fmla="*/ 405237 w 576808"/>
                <a:gd name="connsiteY441" fmla="*/ 260486 h 274172"/>
                <a:gd name="connsiteX442" fmla="*/ 407118 w 576808"/>
                <a:gd name="connsiteY442" fmla="*/ 261182 h 274172"/>
                <a:gd name="connsiteX443" fmla="*/ 407702 w 576808"/>
                <a:gd name="connsiteY443" fmla="*/ 259775 h 274172"/>
                <a:gd name="connsiteX444" fmla="*/ 407592 w 576808"/>
                <a:gd name="connsiteY444" fmla="*/ 255571 h 274172"/>
                <a:gd name="connsiteX445" fmla="*/ 410974 w 576808"/>
                <a:gd name="connsiteY445" fmla="*/ 258021 h 274172"/>
                <a:gd name="connsiteX446" fmla="*/ 412839 w 576808"/>
                <a:gd name="connsiteY446" fmla="*/ 258843 h 274172"/>
                <a:gd name="connsiteX447" fmla="*/ 413297 w 576808"/>
                <a:gd name="connsiteY447" fmla="*/ 256504 h 274172"/>
                <a:gd name="connsiteX448" fmla="*/ 413756 w 576808"/>
                <a:gd name="connsiteY448" fmla="*/ 255571 h 274172"/>
                <a:gd name="connsiteX449" fmla="*/ 414104 w 576808"/>
                <a:gd name="connsiteY449" fmla="*/ 254180 h 274172"/>
                <a:gd name="connsiteX450" fmla="*/ 413992 w 576808"/>
                <a:gd name="connsiteY450" fmla="*/ 252663 h 274172"/>
                <a:gd name="connsiteX451" fmla="*/ 413645 w 576808"/>
                <a:gd name="connsiteY451" fmla="*/ 251620 h 274172"/>
                <a:gd name="connsiteX452" fmla="*/ 412475 w 576808"/>
                <a:gd name="connsiteY452" fmla="*/ 249518 h 274172"/>
                <a:gd name="connsiteX453" fmla="*/ 412128 w 576808"/>
                <a:gd name="connsiteY453" fmla="*/ 248127 h 274172"/>
                <a:gd name="connsiteX454" fmla="*/ 415384 w 576808"/>
                <a:gd name="connsiteY454" fmla="*/ 250103 h 274172"/>
                <a:gd name="connsiteX455" fmla="*/ 417359 w 576808"/>
                <a:gd name="connsiteY455" fmla="*/ 254876 h 274172"/>
                <a:gd name="connsiteX456" fmla="*/ 418876 w 576808"/>
                <a:gd name="connsiteY456" fmla="*/ 259665 h 274172"/>
                <a:gd name="connsiteX457" fmla="*/ 420757 w 576808"/>
                <a:gd name="connsiteY457" fmla="*/ 261656 h 274172"/>
                <a:gd name="connsiteX458" fmla="*/ 424250 w 576808"/>
                <a:gd name="connsiteY458" fmla="*/ 262114 h 274172"/>
                <a:gd name="connsiteX459" fmla="*/ 434870 w 576808"/>
                <a:gd name="connsiteY459" fmla="*/ 268278 h 274172"/>
                <a:gd name="connsiteX460" fmla="*/ 434286 w 576808"/>
                <a:gd name="connsiteY460" fmla="*/ 266065 h 274172"/>
                <a:gd name="connsiteX461" fmla="*/ 433242 w 576808"/>
                <a:gd name="connsiteY461" fmla="*/ 264895 h 274172"/>
                <a:gd name="connsiteX462" fmla="*/ 432057 w 576808"/>
                <a:gd name="connsiteY462" fmla="*/ 263963 h 274172"/>
                <a:gd name="connsiteX463" fmla="*/ 431014 w 576808"/>
                <a:gd name="connsiteY463" fmla="*/ 262683 h 274172"/>
                <a:gd name="connsiteX464" fmla="*/ 430777 w 576808"/>
                <a:gd name="connsiteY464" fmla="*/ 260233 h 274172"/>
                <a:gd name="connsiteX465" fmla="*/ 431125 w 576808"/>
                <a:gd name="connsiteY465" fmla="*/ 257073 h 274172"/>
                <a:gd name="connsiteX466" fmla="*/ 431125 w 576808"/>
                <a:gd name="connsiteY466" fmla="*/ 253912 h 274172"/>
                <a:gd name="connsiteX467" fmla="*/ 429845 w 576808"/>
                <a:gd name="connsiteY467" fmla="*/ 251351 h 274172"/>
                <a:gd name="connsiteX468" fmla="*/ 424835 w 576808"/>
                <a:gd name="connsiteY468" fmla="*/ 246452 h 274172"/>
                <a:gd name="connsiteX469" fmla="*/ 420884 w 576808"/>
                <a:gd name="connsiteY469" fmla="*/ 244239 h 274172"/>
                <a:gd name="connsiteX470" fmla="*/ 419840 w 576808"/>
                <a:gd name="connsiteY470" fmla="*/ 243291 h 274172"/>
                <a:gd name="connsiteX471" fmla="*/ 418418 w 576808"/>
                <a:gd name="connsiteY471" fmla="*/ 240493 h 274172"/>
                <a:gd name="connsiteX472" fmla="*/ 418655 w 576808"/>
                <a:gd name="connsiteY472" fmla="*/ 238044 h 274172"/>
                <a:gd name="connsiteX473" fmla="*/ 419240 w 576808"/>
                <a:gd name="connsiteY473" fmla="*/ 235721 h 274172"/>
                <a:gd name="connsiteX474" fmla="*/ 419350 w 576808"/>
                <a:gd name="connsiteY474" fmla="*/ 232923 h 274172"/>
                <a:gd name="connsiteX475" fmla="*/ 417596 w 576808"/>
                <a:gd name="connsiteY475" fmla="*/ 230822 h 274172"/>
                <a:gd name="connsiteX476" fmla="*/ 414799 w 576808"/>
                <a:gd name="connsiteY476" fmla="*/ 231279 h 274172"/>
                <a:gd name="connsiteX477" fmla="*/ 411653 w 576808"/>
                <a:gd name="connsiteY477" fmla="*/ 232797 h 274172"/>
                <a:gd name="connsiteX478" fmla="*/ 408983 w 576808"/>
                <a:gd name="connsiteY478" fmla="*/ 233493 h 274172"/>
                <a:gd name="connsiteX479" fmla="*/ 406170 w 576808"/>
                <a:gd name="connsiteY479" fmla="*/ 232449 h 274172"/>
                <a:gd name="connsiteX480" fmla="*/ 403499 w 576808"/>
                <a:gd name="connsiteY480" fmla="*/ 230347 h 274172"/>
                <a:gd name="connsiteX481" fmla="*/ 401286 w 576808"/>
                <a:gd name="connsiteY481" fmla="*/ 227676 h 274172"/>
                <a:gd name="connsiteX482" fmla="*/ 400117 w 576808"/>
                <a:gd name="connsiteY482" fmla="*/ 225006 h 274172"/>
                <a:gd name="connsiteX483" fmla="*/ 398726 w 576808"/>
                <a:gd name="connsiteY483" fmla="*/ 224310 h 274172"/>
                <a:gd name="connsiteX484" fmla="*/ 389970 w 576808"/>
                <a:gd name="connsiteY484" fmla="*/ 222208 h 274172"/>
                <a:gd name="connsiteX485" fmla="*/ 385086 w 576808"/>
                <a:gd name="connsiteY485" fmla="*/ 219411 h 274172"/>
                <a:gd name="connsiteX486" fmla="*/ 381120 w 576808"/>
                <a:gd name="connsiteY486" fmla="*/ 215902 h 274172"/>
                <a:gd name="connsiteX487" fmla="*/ 377959 w 576808"/>
                <a:gd name="connsiteY487" fmla="*/ 211129 h 274172"/>
                <a:gd name="connsiteX488" fmla="*/ 376094 w 576808"/>
                <a:gd name="connsiteY488" fmla="*/ 205535 h 274172"/>
                <a:gd name="connsiteX489" fmla="*/ 375635 w 576808"/>
                <a:gd name="connsiteY489" fmla="*/ 204475 h 274172"/>
                <a:gd name="connsiteX490" fmla="*/ 374703 w 576808"/>
                <a:gd name="connsiteY490" fmla="*/ 203780 h 274172"/>
                <a:gd name="connsiteX491" fmla="*/ 375399 w 576808"/>
                <a:gd name="connsiteY491" fmla="*/ 202390 h 274172"/>
                <a:gd name="connsiteX492" fmla="*/ 374008 w 576808"/>
                <a:gd name="connsiteY492" fmla="*/ 200288 h 274172"/>
                <a:gd name="connsiteX493" fmla="*/ 372838 w 576808"/>
                <a:gd name="connsiteY493" fmla="*/ 197032 h 274172"/>
                <a:gd name="connsiteX494" fmla="*/ 369804 w 576808"/>
                <a:gd name="connsiteY494" fmla="*/ 186064 h 274172"/>
                <a:gd name="connsiteX495" fmla="*/ 369567 w 576808"/>
                <a:gd name="connsiteY495" fmla="*/ 184325 h 274172"/>
                <a:gd name="connsiteX496" fmla="*/ 369220 w 576808"/>
                <a:gd name="connsiteY496" fmla="*/ 183156 h 274172"/>
                <a:gd name="connsiteX497" fmla="*/ 369220 w 576808"/>
                <a:gd name="connsiteY497" fmla="*/ 181986 h 274172"/>
                <a:gd name="connsiteX498" fmla="*/ 371321 w 576808"/>
                <a:gd name="connsiteY498" fmla="*/ 185495 h 274172"/>
                <a:gd name="connsiteX499" fmla="*/ 379698 w 576808"/>
                <a:gd name="connsiteY499" fmla="*/ 208000 h 274172"/>
                <a:gd name="connsiteX500" fmla="*/ 380646 w 576808"/>
                <a:gd name="connsiteY500" fmla="*/ 209059 h 274172"/>
                <a:gd name="connsiteX501" fmla="*/ 382163 w 576808"/>
                <a:gd name="connsiteY501" fmla="*/ 209755 h 274172"/>
                <a:gd name="connsiteX502" fmla="*/ 392531 w 576808"/>
                <a:gd name="connsiteY502" fmla="*/ 218384 h 274172"/>
                <a:gd name="connsiteX503" fmla="*/ 394885 w 576808"/>
                <a:gd name="connsiteY503" fmla="*/ 219553 h 274172"/>
                <a:gd name="connsiteX504" fmla="*/ 398963 w 576808"/>
                <a:gd name="connsiteY504" fmla="*/ 219553 h 274172"/>
                <a:gd name="connsiteX505" fmla="*/ 400354 w 576808"/>
                <a:gd name="connsiteY505" fmla="*/ 219901 h 274172"/>
                <a:gd name="connsiteX506" fmla="*/ 402677 w 576808"/>
                <a:gd name="connsiteY506" fmla="*/ 220596 h 274172"/>
                <a:gd name="connsiteX507" fmla="*/ 403720 w 576808"/>
                <a:gd name="connsiteY507" fmla="*/ 221545 h 274172"/>
                <a:gd name="connsiteX508" fmla="*/ 404068 w 576808"/>
                <a:gd name="connsiteY508" fmla="*/ 222366 h 274172"/>
                <a:gd name="connsiteX509" fmla="*/ 404415 w 576808"/>
                <a:gd name="connsiteY509" fmla="*/ 223299 h 274172"/>
                <a:gd name="connsiteX510" fmla="*/ 405348 w 576808"/>
                <a:gd name="connsiteY510" fmla="*/ 224579 h 274172"/>
                <a:gd name="connsiteX511" fmla="*/ 407702 w 576808"/>
                <a:gd name="connsiteY511" fmla="*/ 226554 h 274172"/>
                <a:gd name="connsiteX512" fmla="*/ 409678 w 576808"/>
                <a:gd name="connsiteY512" fmla="*/ 227013 h 274172"/>
                <a:gd name="connsiteX513" fmla="*/ 413867 w 576808"/>
                <a:gd name="connsiteY513" fmla="*/ 225969 h 274172"/>
                <a:gd name="connsiteX514" fmla="*/ 416316 w 576808"/>
                <a:gd name="connsiteY514" fmla="*/ 224105 h 274172"/>
                <a:gd name="connsiteX515" fmla="*/ 416206 w 576808"/>
                <a:gd name="connsiteY515" fmla="*/ 221070 h 274172"/>
                <a:gd name="connsiteX516" fmla="*/ 414577 w 576808"/>
                <a:gd name="connsiteY516" fmla="*/ 217815 h 274172"/>
                <a:gd name="connsiteX517" fmla="*/ 412839 w 576808"/>
                <a:gd name="connsiteY517" fmla="*/ 215128 h 274172"/>
                <a:gd name="connsiteX518" fmla="*/ 408304 w 576808"/>
                <a:gd name="connsiteY518" fmla="*/ 210703 h 274172"/>
                <a:gd name="connsiteX519" fmla="*/ 397809 w 576808"/>
                <a:gd name="connsiteY519" fmla="*/ 202769 h 274172"/>
                <a:gd name="connsiteX520" fmla="*/ 394205 w 576808"/>
                <a:gd name="connsiteY520" fmla="*/ 197411 h 274172"/>
                <a:gd name="connsiteX521" fmla="*/ 393258 w 576808"/>
                <a:gd name="connsiteY521" fmla="*/ 194029 h 274172"/>
                <a:gd name="connsiteX522" fmla="*/ 392215 w 576808"/>
                <a:gd name="connsiteY522" fmla="*/ 184231 h 274172"/>
                <a:gd name="connsiteX523" fmla="*/ 391171 w 576808"/>
                <a:gd name="connsiteY523" fmla="*/ 181544 h 274172"/>
                <a:gd name="connsiteX524" fmla="*/ 389781 w 576808"/>
                <a:gd name="connsiteY524" fmla="*/ 178857 h 274172"/>
                <a:gd name="connsiteX525" fmla="*/ 388737 w 576808"/>
                <a:gd name="connsiteY525" fmla="*/ 175949 h 274172"/>
                <a:gd name="connsiteX526" fmla="*/ 388848 w 576808"/>
                <a:gd name="connsiteY526" fmla="*/ 172346 h 274172"/>
                <a:gd name="connsiteX527" fmla="*/ 384660 w 576808"/>
                <a:gd name="connsiteY527" fmla="*/ 169422 h 274172"/>
                <a:gd name="connsiteX528" fmla="*/ 382684 w 576808"/>
                <a:gd name="connsiteY528" fmla="*/ 167099 h 274172"/>
                <a:gd name="connsiteX529" fmla="*/ 381863 w 576808"/>
                <a:gd name="connsiteY529" fmla="*/ 164064 h 274172"/>
                <a:gd name="connsiteX530" fmla="*/ 382684 w 576808"/>
                <a:gd name="connsiteY530" fmla="*/ 161615 h 274172"/>
                <a:gd name="connsiteX531" fmla="*/ 386635 w 576808"/>
                <a:gd name="connsiteY531" fmla="*/ 157885 h 274172"/>
                <a:gd name="connsiteX532" fmla="*/ 387805 w 576808"/>
                <a:gd name="connsiteY532" fmla="*/ 155198 h 274172"/>
                <a:gd name="connsiteX533" fmla="*/ 387805 w 576808"/>
                <a:gd name="connsiteY533" fmla="*/ 151816 h 274172"/>
                <a:gd name="connsiteX534" fmla="*/ 386525 w 576808"/>
                <a:gd name="connsiteY534" fmla="*/ 152053 h 274172"/>
                <a:gd name="connsiteX535" fmla="*/ 383380 w 576808"/>
                <a:gd name="connsiteY535" fmla="*/ 154977 h 274172"/>
                <a:gd name="connsiteX536" fmla="*/ 381989 w 576808"/>
                <a:gd name="connsiteY536" fmla="*/ 154171 h 274172"/>
                <a:gd name="connsiteX537" fmla="*/ 382574 w 576808"/>
                <a:gd name="connsiteY537" fmla="*/ 148797 h 274172"/>
                <a:gd name="connsiteX538" fmla="*/ 381057 w 576808"/>
                <a:gd name="connsiteY538" fmla="*/ 147865 h 274172"/>
                <a:gd name="connsiteX539" fmla="*/ 380219 w 576808"/>
                <a:gd name="connsiteY539" fmla="*/ 147043 h 274172"/>
                <a:gd name="connsiteX540" fmla="*/ 379982 w 576808"/>
                <a:gd name="connsiteY540" fmla="*/ 146585 h 274172"/>
                <a:gd name="connsiteX541" fmla="*/ 379745 w 576808"/>
                <a:gd name="connsiteY541" fmla="*/ 146000 h 274172"/>
                <a:gd name="connsiteX542" fmla="*/ 382558 w 576808"/>
                <a:gd name="connsiteY542" fmla="*/ 145304 h 274172"/>
                <a:gd name="connsiteX543" fmla="*/ 383839 w 576808"/>
                <a:gd name="connsiteY543" fmla="*/ 145304 h 274172"/>
                <a:gd name="connsiteX544" fmla="*/ 384881 w 576808"/>
                <a:gd name="connsiteY544" fmla="*/ 145889 h 274172"/>
                <a:gd name="connsiteX545" fmla="*/ 386398 w 576808"/>
                <a:gd name="connsiteY545" fmla="*/ 143440 h 274172"/>
                <a:gd name="connsiteX546" fmla="*/ 384771 w 576808"/>
                <a:gd name="connsiteY546" fmla="*/ 141923 h 274172"/>
                <a:gd name="connsiteX547" fmla="*/ 380203 w 576808"/>
                <a:gd name="connsiteY547" fmla="*/ 140295 h 274172"/>
                <a:gd name="connsiteX548" fmla="*/ 378576 w 576808"/>
                <a:gd name="connsiteY548" fmla="*/ 138888 h 274172"/>
                <a:gd name="connsiteX549" fmla="*/ 377184 w 576808"/>
                <a:gd name="connsiteY549" fmla="*/ 136912 h 274172"/>
                <a:gd name="connsiteX550" fmla="*/ 376947 w 576808"/>
                <a:gd name="connsiteY550" fmla="*/ 135048 h 274172"/>
                <a:gd name="connsiteX551" fmla="*/ 378813 w 576808"/>
                <a:gd name="connsiteY551" fmla="*/ 134115 h 274172"/>
                <a:gd name="connsiteX552" fmla="*/ 381515 w 576808"/>
                <a:gd name="connsiteY552" fmla="*/ 135048 h 274172"/>
                <a:gd name="connsiteX553" fmla="*/ 386762 w 576808"/>
                <a:gd name="connsiteY553" fmla="*/ 138888 h 274172"/>
                <a:gd name="connsiteX554" fmla="*/ 389085 w 576808"/>
                <a:gd name="connsiteY554" fmla="*/ 139473 h 274172"/>
                <a:gd name="connsiteX555" fmla="*/ 389670 w 576808"/>
                <a:gd name="connsiteY555" fmla="*/ 137734 h 274172"/>
                <a:gd name="connsiteX556" fmla="*/ 387347 w 576808"/>
                <a:gd name="connsiteY556" fmla="*/ 134353 h 274172"/>
                <a:gd name="connsiteX557" fmla="*/ 380820 w 576808"/>
                <a:gd name="connsiteY557" fmla="*/ 127699 h 274172"/>
                <a:gd name="connsiteX558" fmla="*/ 377422 w 576808"/>
                <a:gd name="connsiteY558" fmla="*/ 125122 h 274172"/>
                <a:gd name="connsiteX559" fmla="*/ 376031 w 576808"/>
                <a:gd name="connsiteY559" fmla="*/ 124300 h 274172"/>
                <a:gd name="connsiteX560" fmla="*/ 373233 w 576808"/>
                <a:gd name="connsiteY560" fmla="*/ 123842 h 274172"/>
                <a:gd name="connsiteX561" fmla="*/ 371843 w 576808"/>
                <a:gd name="connsiteY561" fmla="*/ 123147 h 274172"/>
                <a:gd name="connsiteX562" fmla="*/ 370673 w 576808"/>
                <a:gd name="connsiteY562" fmla="*/ 121756 h 274172"/>
                <a:gd name="connsiteX563" fmla="*/ 370325 w 576808"/>
                <a:gd name="connsiteY563" fmla="*/ 120239 h 274172"/>
                <a:gd name="connsiteX564" fmla="*/ 370673 w 576808"/>
                <a:gd name="connsiteY564" fmla="*/ 118848 h 274172"/>
                <a:gd name="connsiteX565" fmla="*/ 372064 w 576808"/>
                <a:gd name="connsiteY565" fmla="*/ 118153 h 274172"/>
                <a:gd name="connsiteX566" fmla="*/ 373344 w 576808"/>
                <a:gd name="connsiteY566" fmla="*/ 118627 h 274172"/>
                <a:gd name="connsiteX567" fmla="*/ 374861 w 576808"/>
                <a:gd name="connsiteY567" fmla="*/ 119907 h 274172"/>
                <a:gd name="connsiteX568" fmla="*/ 377311 w 576808"/>
                <a:gd name="connsiteY568" fmla="*/ 122468 h 274172"/>
                <a:gd name="connsiteX569" fmla="*/ 385719 w 576808"/>
                <a:gd name="connsiteY569" fmla="*/ 128078 h 274172"/>
                <a:gd name="connsiteX570" fmla="*/ 386651 w 576808"/>
                <a:gd name="connsiteY570" fmla="*/ 127478 h 274172"/>
                <a:gd name="connsiteX571" fmla="*/ 387110 w 576808"/>
                <a:gd name="connsiteY571" fmla="*/ 126308 h 274172"/>
                <a:gd name="connsiteX572" fmla="*/ 387805 w 576808"/>
                <a:gd name="connsiteY572" fmla="*/ 125612 h 274172"/>
                <a:gd name="connsiteX573" fmla="*/ 390602 w 576808"/>
                <a:gd name="connsiteY573" fmla="*/ 124807 h 274172"/>
                <a:gd name="connsiteX574" fmla="*/ 392578 w 576808"/>
                <a:gd name="connsiteY574" fmla="*/ 123637 h 274172"/>
                <a:gd name="connsiteX575" fmla="*/ 392688 w 576808"/>
                <a:gd name="connsiteY575" fmla="*/ 122009 h 274172"/>
                <a:gd name="connsiteX576" fmla="*/ 390476 w 576808"/>
                <a:gd name="connsiteY576" fmla="*/ 119686 h 274172"/>
                <a:gd name="connsiteX577" fmla="*/ 387915 w 576808"/>
                <a:gd name="connsiteY577" fmla="*/ 118405 h 274172"/>
                <a:gd name="connsiteX578" fmla="*/ 380930 w 576808"/>
                <a:gd name="connsiteY578" fmla="*/ 116762 h 274172"/>
                <a:gd name="connsiteX579" fmla="*/ 378117 w 576808"/>
                <a:gd name="connsiteY579" fmla="*/ 116762 h 274172"/>
                <a:gd name="connsiteX580" fmla="*/ 377184 w 576808"/>
                <a:gd name="connsiteY580" fmla="*/ 116415 h 274172"/>
                <a:gd name="connsiteX581" fmla="*/ 376142 w 576808"/>
                <a:gd name="connsiteY581" fmla="*/ 115482 h 274172"/>
                <a:gd name="connsiteX582" fmla="*/ 375557 w 576808"/>
                <a:gd name="connsiteY582" fmla="*/ 114076 h 274172"/>
                <a:gd name="connsiteX583" fmla="*/ 376015 w 576808"/>
                <a:gd name="connsiteY583" fmla="*/ 112906 h 274172"/>
                <a:gd name="connsiteX584" fmla="*/ 377058 w 576808"/>
                <a:gd name="connsiteY584" fmla="*/ 112906 h 274172"/>
                <a:gd name="connsiteX585" fmla="*/ 381736 w 576808"/>
                <a:gd name="connsiteY585" fmla="*/ 115024 h 274172"/>
                <a:gd name="connsiteX586" fmla="*/ 383017 w 576808"/>
                <a:gd name="connsiteY586" fmla="*/ 113601 h 274172"/>
                <a:gd name="connsiteX587" fmla="*/ 384644 w 576808"/>
                <a:gd name="connsiteY587" fmla="*/ 113601 h 274172"/>
                <a:gd name="connsiteX588" fmla="*/ 386161 w 576808"/>
                <a:gd name="connsiteY588" fmla="*/ 114549 h 274172"/>
                <a:gd name="connsiteX589" fmla="*/ 387094 w 576808"/>
                <a:gd name="connsiteY589" fmla="*/ 116066 h 274172"/>
                <a:gd name="connsiteX590" fmla="*/ 388027 w 576808"/>
                <a:gd name="connsiteY590" fmla="*/ 115830 h 274172"/>
                <a:gd name="connsiteX591" fmla="*/ 387915 w 576808"/>
                <a:gd name="connsiteY591" fmla="*/ 112321 h 274172"/>
                <a:gd name="connsiteX592" fmla="*/ 385940 w 576808"/>
                <a:gd name="connsiteY592" fmla="*/ 109286 h 274172"/>
                <a:gd name="connsiteX593" fmla="*/ 383491 w 576808"/>
                <a:gd name="connsiteY593" fmla="*/ 106489 h 274172"/>
                <a:gd name="connsiteX594" fmla="*/ 380583 w 576808"/>
                <a:gd name="connsiteY594" fmla="*/ 101242 h 274172"/>
                <a:gd name="connsiteX595" fmla="*/ 379049 w 576808"/>
                <a:gd name="connsiteY595" fmla="*/ 101701 h 274172"/>
                <a:gd name="connsiteX596" fmla="*/ 376727 w 576808"/>
                <a:gd name="connsiteY596" fmla="*/ 104024 h 274172"/>
                <a:gd name="connsiteX597" fmla="*/ 375335 w 576808"/>
                <a:gd name="connsiteY597" fmla="*/ 103439 h 274172"/>
                <a:gd name="connsiteX598" fmla="*/ 373123 w 576808"/>
                <a:gd name="connsiteY598" fmla="*/ 100989 h 274172"/>
                <a:gd name="connsiteX599" fmla="*/ 372191 w 576808"/>
                <a:gd name="connsiteY599" fmla="*/ 100642 h 274172"/>
                <a:gd name="connsiteX600" fmla="*/ 371606 w 576808"/>
                <a:gd name="connsiteY600" fmla="*/ 99820 h 274172"/>
                <a:gd name="connsiteX601" fmla="*/ 370784 w 576808"/>
                <a:gd name="connsiteY601" fmla="*/ 98192 h 274172"/>
                <a:gd name="connsiteX602" fmla="*/ 369267 w 576808"/>
                <a:gd name="connsiteY602" fmla="*/ 96675 h 274172"/>
                <a:gd name="connsiteX603" fmla="*/ 365394 w 576808"/>
                <a:gd name="connsiteY603" fmla="*/ 96216 h 274172"/>
                <a:gd name="connsiteX604" fmla="*/ 364462 w 576808"/>
                <a:gd name="connsiteY604" fmla="*/ 95394 h 274172"/>
                <a:gd name="connsiteX605" fmla="*/ 363640 w 576808"/>
                <a:gd name="connsiteY605" fmla="*/ 94115 h 274172"/>
                <a:gd name="connsiteX606" fmla="*/ 362250 w 576808"/>
                <a:gd name="connsiteY606" fmla="*/ 92945 h 274172"/>
                <a:gd name="connsiteX607" fmla="*/ 361317 w 576808"/>
                <a:gd name="connsiteY607" fmla="*/ 92945 h 274172"/>
                <a:gd name="connsiteX608" fmla="*/ 359104 w 576808"/>
                <a:gd name="connsiteY608" fmla="*/ 92597 h 274172"/>
                <a:gd name="connsiteX609" fmla="*/ 357350 w 576808"/>
                <a:gd name="connsiteY609" fmla="*/ 92250 h 274172"/>
                <a:gd name="connsiteX610" fmla="*/ 358172 w 576808"/>
                <a:gd name="connsiteY610" fmla="*/ 91649 h 274172"/>
                <a:gd name="connsiteX611" fmla="*/ 361206 w 576808"/>
                <a:gd name="connsiteY611" fmla="*/ 90716 h 274172"/>
                <a:gd name="connsiteX612" fmla="*/ 362250 w 576808"/>
                <a:gd name="connsiteY612" fmla="*/ 89895 h 274172"/>
                <a:gd name="connsiteX613" fmla="*/ 363072 w 576808"/>
                <a:gd name="connsiteY613" fmla="*/ 88504 h 274172"/>
                <a:gd name="connsiteX614" fmla="*/ 364699 w 576808"/>
                <a:gd name="connsiteY614" fmla="*/ 89436 h 274172"/>
                <a:gd name="connsiteX615" fmla="*/ 371353 w 576808"/>
                <a:gd name="connsiteY615" fmla="*/ 90954 h 274172"/>
                <a:gd name="connsiteX616" fmla="*/ 373218 w 576808"/>
                <a:gd name="connsiteY616" fmla="*/ 92250 h 274172"/>
                <a:gd name="connsiteX617" fmla="*/ 375083 w 576808"/>
                <a:gd name="connsiteY617" fmla="*/ 93767 h 274172"/>
                <a:gd name="connsiteX618" fmla="*/ 376362 w 576808"/>
                <a:gd name="connsiteY618" fmla="*/ 94699 h 274172"/>
                <a:gd name="connsiteX619" fmla="*/ 377184 w 576808"/>
                <a:gd name="connsiteY619" fmla="*/ 94004 h 274172"/>
                <a:gd name="connsiteX620" fmla="*/ 378228 w 576808"/>
                <a:gd name="connsiteY620" fmla="*/ 95047 h 274172"/>
                <a:gd name="connsiteX621" fmla="*/ 378923 w 576808"/>
                <a:gd name="connsiteY621" fmla="*/ 93877 h 274172"/>
                <a:gd name="connsiteX622" fmla="*/ 379966 w 576808"/>
                <a:gd name="connsiteY622" fmla="*/ 93640 h 274172"/>
                <a:gd name="connsiteX623" fmla="*/ 381278 w 576808"/>
                <a:gd name="connsiteY623" fmla="*/ 94115 h 274172"/>
                <a:gd name="connsiteX624" fmla="*/ 382558 w 576808"/>
                <a:gd name="connsiteY624" fmla="*/ 95047 h 274172"/>
                <a:gd name="connsiteX625" fmla="*/ 386873 w 576808"/>
                <a:gd name="connsiteY625" fmla="*/ 90843 h 274172"/>
                <a:gd name="connsiteX626" fmla="*/ 386635 w 576808"/>
                <a:gd name="connsiteY626" fmla="*/ 89911 h 274172"/>
                <a:gd name="connsiteX627" fmla="*/ 382321 w 576808"/>
                <a:gd name="connsiteY627" fmla="*/ 90258 h 274172"/>
                <a:gd name="connsiteX628" fmla="*/ 378576 w 576808"/>
                <a:gd name="connsiteY628" fmla="*/ 88030 h 274172"/>
                <a:gd name="connsiteX629" fmla="*/ 375320 w 576808"/>
                <a:gd name="connsiteY629" fmla="*/ 84648 h 274172"/>
                <a:gd name="connsiteX630" fmla="*/ 372522 w 576808"/>
                <a:gd name="connsiteY630" fmla="*/ 80807 h 274172"/>
                <a:gd name="connsiteX631" fmla="*/ 376710 w 576808"/>
                <a:gd name="connsiteY631" fmla="*/ 81265 h 274172"/>
                <a:gd name="connsiteX632" fmla="*/ 377880 w 576808"/>
                <a:gd name="connsiteY632" fmla="*/ 81850 h 274172"/>
                <a:gd name="connsiteX633" fmla="*/ 380693 w 576808"/>
                <a:gd name="connsiteY633" fmla="*/ 84885 h 274172"/>
                <a:gd name="connsiteX634" fmla="*/ 382084 w 576808"/>
                <a:gd name="connsiteY634" fmla="*/ 86165 h 274172"/>
                <a:gd name="connsiteX635" fmla="*/ 384186 w 576808"/>
                <a:gd name="connsiteY635" fmla="*/ 86987 h 274172"/>
                <a:gd name="connsiteX636" fmla="*/ 385118 w 576808"/>
                <a:gd name="connsiteY636" fmla="*/ 85359 h 274172"/>
                <a:gd name="connsiteX637" fmla="*/ 385008 w 576808"/>
                <a:gd name="connsiteY637" fmla="*/ 84316 h 274172"/>
                <a:gd name="connsiteX638" fmla="*/ 379982 w 576808"/>
                <a:gd name="connsiteY638" fmla="*/ 80001 h 274172"/>
                <a:gd name="connsiteX639" fmla="*/ 378591 w 576808"/>
                <a:gd name="connsiteY639" fmla="*/ 78358 h 274172"/>
                <a:gd name="connsiteX640" fmla="*/ 379176 w 576808"/>
                <a:gd name="connsiteY640" fmla="*/ 77314 h 274172"/>
                <a:gd name="connsiteX641" fmla="*/ 386193 w 576808"/>
                <a:gd name="connsiteY641" fmla="*/ 77425 h 274172"/>
                <a:gd name="connsiteX642" fmla="*/ 386430 w 576808"/>
                <a:gd name="connsiteY642" fmla="*/ 76730 h 274172"/>
                <a:gd name="connsiteX643" fmla="*/ 385150 w 576808"/>
                <a:gd name="connsiteY643" fmla="*/ 74975 h 274172"/>
                <a:gd name="connsiteX644" fmla="*/ 386193 w 576808"/>
                <a:gd name="connsiteY644" fmla="*/ 73585 h 274172"/>
                <a:gd name="connsiteX645" fmla="*/ 387473 w 576808"/>
                <a:gd name="connsiteY645" fmla="*/ 73237 h 274172"/>
                <a:gd name="connsiteX646" fmla="*/ 388642 w 576808"/>
                <a:gd name="connsiteY646" fmla="*/ 72668 h 274172"/>
                <a:gd name="connsiteX647" fmla="*/ 389338 w 576808"/>
                <a:gd name="connsiteY647" fmla="*/ 70787 h 274172"/>
                <a:gd name="connsiteX648" fmla="*/ 388642 w 576808"/>
                <a:gd name="connsiteY648" fmla="*/ 70898 h 274172"/>
                <a:gd name="connsiteX649" fmla="*/ 388295 w 576808"/>
                <a:gd name="connsiteY649" fmla="*/ 68100 h 274172"/>
                <a:gd name="connsiteX650" fmla="*/ 385498 w 576808"/>
                <a:gd name="connsiteY650" fmla="*/ 67405 h 274172"/>
                <a:gd name="connsiteX651" fmla="*/ 382005 w 576808"/>
                <a:gd name="connsiteY651" fmla="*/ 67405 h 274172"/>
                <a:gd name="connsiteX652" fmla="*/ 379776 w 576808"/>
                <a:gd name="connsiteY652" fmla="*/ 66236 h 274172"/>
                <a:gd name="connsiteX653" fmla="*/ 388422 w 576808"/>
                <a:gd name="connsiteY653" fmla="*/ 61905 h 274172"/>
                <a:gd name="connsiteX654" fmla="*/ 390160 w 576808"/>
                <a:gd name="connsiteY654" fmla="*/ 62380 h 274172"/>
                <a:gd name="connsiteX655" fmla="*/ 394142 w 576808"/>
                <a:gd name="connsiteY655" fmla="*/ 68796 h 274172"/>
                <a:gd name="connsiteX656" fmla="*/ 396466 w 576808"/>
                <a:gd name="connsiteY656" fmla="*/ 75671 h 274172"/>
                <a:gd name="connsiteX657" fmla="*/ 399137 w 576808"/>
                <a:gd name="connsiteY657" fmla="*/ 70297 h 274172"/>
                <a:gd name="connsiteX658" fmla="*/ 399958 w 576808"/>
                <a:gd name="connsiteY658" fmla="*/ 69602 h 274172"/>
                <a:gd name="connsiteX659" fmla="*/ 399848 w 576808"/>
                <a:gd name="connsiteY659" fmla="*/ 68670 h 274172"/>
                <a:gd name="connsiteX660" fmla="*/ 398678 w 576808"/>
                <a:gd name="connsiteY660" fmla="*/ 67042 h 274172"/>
                <a:gd name="connsiteX661" fmla="*/ 396355 w 576808"/>
                <a:gd name="connsiteY661" fmla="*/ 64814 h 274172"/>
                <a:gd name="connsiteX662" fmla="*/ 395534 w 576808"/>
                <a:gd name="connsiteY662" fmla="*/ 53039 h 274172"/>
                <a:gd name="connsiteX663" fmla="*/ 396118 w 576808"/>
                <a:gd name="connsiteY663" fmla="*/ 52217 h 274172"/>
                <a:gd name="connsiteX664" fmla="*/ 396576 w 576808"/>
                <a:gd name="connsiteY664" fmla="*/ 50700 h 274172"/>
                <a:gd name="connsiteX665" fmla="*/ 397272 w 576808"/>
                <a:gd name="connsiteY665" fmla="*/ 49420 h 274172"/>
                <a:gd name="connsiteX666" fmla="*/ 398441 w 576808"/>
                <a:gd name="connsiteY666" fmla="*/ 49057 h 274172"/>
                <a:gd name="connsiteX667" fmla="*/ 399485 w 576808"/>
                <a:gd name="connsiteY667" fmla="*/ 50005 h 274172"/>
                <a:gd name="connsiteX668" fmla="*/ 399722 w 576808"/>
                <a:gd name="connsiteY668" fmla="*/ 51285 h 274172"/>
                <a:gd name="connsiteX669" fmla="*/ 399611 w 576808"/>
                <a:gd name="connsiteY669" fmla="*/ 54319 h 274172"/>
                <a:gd name="connsiteX670" fmla="*/ 400195 w 576808"/>
                <a:gd name="connsiteY670" fmla="*/ 60958 h 274172"/>
                <a:gd name="connsiteX671" fmla="*/ 401239 w 576808"/>
                <a:gd name="connsiteY671" fmla="*/ 63881 h 274172"/>
                <a:gd name="connsiteX672" fmla="*/ 403688 w 576808"/>
                <a:gd name="connsiteY672" fmla="*/ 65398 h 274172"/>
                <a:gd name="connsiteX673" fmla="*/ 406138 w 576808"/>
                <a:gd name="connsiteY673" fmla="*/ 62016 h 274172"/>
                <a:gd name="connsiteX674" fmla="*/ 412681 w 576808"/>
                <a:gd name="connsiteY674" fmla="*/ 56074 h 274172"/>
                <a:gd name="connsiteX675" fmla="*/ 417106 w 576808"/>
                <a:gd name="connsiteY675" fmla="*/ 49057 h 274172"/>
                <a:gd name="connsiteX676" fmla="*/ 417691 w 576808"/>
                <a:gd name="connsiteY676" fmla="*/ 47539 h 274172"/>
                <a:gd name="connsiteX677" fmla="*/ 417453 w 576808"/>
                <a:gd name="connsiteY677" fmla="*/ 45564 h 274172"/>
                <a:gd name="connsiteX678" fmla="*/ 416411 w 576808"/>
                <a:gd name="connsiteY678" fmla="*/ 45105 h 274172"/>
                <a:gd name="connsiteX679" fmla="*/ 411748 w 576808"/>
                <a:gd name="connsiteY679" fmla="*/ 44521 h 274172"/>
                <a:gd name="connsiteX680" fmla="*/ 410121 w 576808"/>
                <a:gd name="connsiteY680" fmla="*/ 43351 h 274172"/>
                <a:gd name="connsiteX681" fmla="*/ 411511 w 576808"/>
                <a:gd name="connsiteY681" fmla="*/ 34137 h 274172"/>
                <a:gd name="connsiteX682" fmla="*/ 412444 w 576808"/>
                <a:gd name="connsiteY682" fmla="*/ 32747 h 274172"/>
                <a:gd name="connsiteX683" fmla="*/ 413614 w 576808"/>
                <a:gd name="connsiteY683" fmla="*/ 31814 h 274172"/>
                <a:gd name="connsiteX684" fmla="*/ 415241 w 576808"/>
                <a:gd name="connsiteY684" fmla="*/ 31230 h 274172"/>
                <a:gd name="connsiteX685" fmla="*/ 423412 w 576808"/>
                <a:gd name="connsiteY685" fmla="*/ 29601 h 274172"/>
                <a:gd name="connsiteX686" fmla="*/ 424582 w 576808"/>
                <a:gd name="connsiteY686" fmla="*/ 28669 h 274172"/>
                <a:gd name="connsiteX687" fmla="*/ 425751 w 576808"/>
                <a:gd name="connsiteY687" fmla="*/ 24576 h 274172"/>
                <a:gd name="connsiteX688" fmla="*/ 426794 w 576808"/>
                <a:gd name="connsiteY688" fmla="*/ 22695 h 274172"/>
                <a:gd name="connsiteX689" fmla="*/ 428659 w 576808"/>
                <a:gd name="connsiteY689" fmla="*/ 21763 h 274172"/>
                <a:gd name="connsiteX690" fmla="*/ 428548 w 576808"/>
                <a:gd name="connsiteY690" fmla="*/ 28069 h 274172"/>
                <a:gd name="connsiteX691" fmla="*/ 428201 w 576808"/>
                <a:gd name="connsiteY691" fmla="*/ 30866 h 274172"/>
                <a:gd name="connsiteX692" fmla="*/ 427379 w 576808"/>
                <a:gd name="connsiteY692" fmla="*/ 33442 h 274172"/>
                <a:gd name="connsiteX693" fmla="*/ 425277 w 576808"/>
                <a:gd name="connsiteY693" fmla="*/ 38452 h 274172"/>
                <a:gd name="connsiteX694" fmla="*/ 424819 w 576808"/>
                <a:gd name="connsiteY694" fmla="*/ 41613 h 274172"/>
                <a:gd name="connsiteX695" fmla="*/ 425862 w 576808"/>
                <a:gd name="connsiteY695" fmla="*/ 44284 h 274172"/>
                <a:gd name="connsiteX696" fmla="*/ 427379 w 576808"/>
                <a:gd name="connsiteY696" fmla="*/ 41249 h 274172"/>
                <a:gd name="connsiteX697" fmla="*/ 434396 w 576808"/>
                <a:gd name="connsiteY697" fmla="*/ 32383 h 274172"/>
                <a:gd name="connsiteX698" fmla="*/ 436135 w 576808"/>
                <a:gd name="connsiteY698" fmla="*/ 29586 h 274172"/>
                <a:gd name="connsiteX699" fmla="*/ 437415 w 576808"/>
                <a:gd name="connsiteY699" fmla="*/ 26425 h 274172"/>
                <a:gd name="connsiteX700" fmla="*/ 439042 w 576808"/>
                <a:gd name="connsiteY700" fmla="*/ 23754 h 274172"/>
                <a:gd name="connsiteX701" fmla="*/ 441603 w 576808"/>
                <a:gd name="connsiteY701" fmla="*/ 22094 h 274172"/>
                <a:gd name="connsiteX702" fmla="*/ 441493 w 576808"/>
                <a:gd name="connsiteY702" fmla="*/ 25714 h 274172"/>
                <a:gd name="connsiteX703" fmla="*/ 440908 w 576808"/>
                <a:gd name="connsiteY703" fmla="*/ 29570 h 274172"/>
                <a:gd name="connsiteX704" fmla="*/ 439390 w 576808"/>
                <a:gd name="connsiteY704" fmla="*/ 32952 h 274172"/>
                <a:gd name="connsiteX705" fmla="*/ 436720 w 576808"/>
                <a:gd name="connsiteY705" fmla="*/ 35276 h 274172"/>
                <a:gd name="connsiteX706" fmla="*/ 438457 w 576808"/>
                <a:gd name="connsiteY706" fmla="*/ 37504 h 274172"/>
                <a:gd name="connsiteX707" fmla="*/ 440671 w 576808"/>
                <a:gd name="connsiteY707" fmla="*/ 38784 h 274172"/>
                <a:gd name="connsiteX708" fmla="*/ 444748 w 576808"/>
                <a:gd name="connsiteY708" fmla="*/ 40079 h 274172"/>
                <a:gd name="connsiteX709" fmla="*/ 444859 w 576808"/>
                <a:gd name="connsiteY709" fmla="*/ 41012 h 274172"/>
                <a:gd name="connsiteX710" fmla="*/ 441603 w 576808"/>
                <a:gd name="connsiteY710" fmla="*/ 41249 h 274172"/>
                <a:gd name="connsiteX711" fmla="*/ 435550 w 576808"/>
                <a:gd name="connsiteY711" fmla="*/ 40664 h 274172"/>
                <a:gd name="connsiteX712" fmla="*/ 432989 w 576808"/>
                <a:gd name="connsiteY712" fmla="*/ 41486 h 274172"/>
                <a:gd name="connsiteX713" fmla="*/ 431220 w 576808"/>
                <a:gd name="connsiteY713" fmla="*/ 43225 h 274172"/>
                <a:gd name="connsiteX714" fmla="*/ 429118 w 576808"/>
                <a:gd name="connsiteY714" fmla="*/ 46133 h 274172"/>
                <a:gd name="connsiteX715" fmla="*/ 425514 w 576808"/>
                <a:gd name="connsiteY715" fmla="*/ 52423 h 274172"/>
                <a:gd name="connsiteX716" fmla="*/ 425751 w 576808"/>
                <a:gd name="connsiteY716" fmla="*/ 55347 h 274172"/>
                <a:gd name="connsiteX717" fmla="*/ 428896 w 576808"/>
                <a:gd name="connsiteY717" fmla="*/ 55695 h 274172"/>
                <a:gd name="connsiteX718" fmla="*/ 442535 w 576808"/>
                <a:gd name="connsiteY718" fmla="*/ 52786 h 274172"/>
                <a:gd name="connsiteX719" fmla="*/ 445933 w 576808"/>
                <a:gd name="connsiteY719" fmla="*/ 53024 h 274172"/>
                <a:gd name="connsiteX720" fmla="*/ 447908 w 576808"/>
                <a:gd name="connsiteY720" fmla="*/ 54651 h 274172"/>
                <a:gd name="connsiteX721" fmla="*/ 444859 w 576808"/>
                <a:gd name="connsiteY721" fmla="*/ 55473 h 274172"/>
                <a:gd name="connsiteX722" fmla="*/ 443926 w 576808"/>
                <a:gd name="connsiteY722" fmla="*/ 55473 h 274172"/>
                <a:gd name="connsiteX723" fmla="*/ 438679 w 576808"/>
                <a:gd name="connsiteY723" fmla="*/ 56864 h 274172"/>
                <a:gd name="connsiteX724" fmla="*/ 425040 w 576808"/>
                <a:gd name="connsiteY724" fmla="*/ 59440 h 274172"/>
                <a:gd name="connsiteX725" fmla="*/ 414894 w 576808"/>
                <a:gd name="connsiteY725" fmla="*/ 63043 h 274172"/>
                <a:gd name="connsiteX726" fmla="*/ 414546 w 576808"/>
                <a:gd name="connsiteY726" fmla="*/ 63739 h 274172"/>
                <a:gd name="connsiteX727" fmla="*/ 414435 w 576808"/>
                <a:gd name="connsiteY727" fmla="*/ 67248 h 274172"/>
                <a:gd name="connsiteX728" fmla="*/ 413977 w 576808"/>
                <a:gd name="connsiteY728" fmla="*/ 68638 h 274172"/>
                <a:gd name="connsiteX729" fmla="*/ 412934 w 576808"/>
                <a:gd name="connsiteY729" fmla="*/ 69460 h 274172"/>
                <a:gd name="connsiteX730" fmla="*/ 410484 w 576808"/>
                <a:gd name="connsiteY730" fmla="*/ 70503 h 274172"/>
                <a:gd name="connsiteX731" fmla="*/ 409441 w 576808"/>
                <a:gd name="connsiteY731" fmla="*/ 71894 h 274172"/>
                <a:gd name="connsiteX732" fmla="*/ 409331 w 576808"/>
                <a:gd name="connsiteY732" fmla="*/ 73174 h 274172"/>
                <a:gd name="connsiteX733" fmla="*/ 409789 w 576808"/>
                <a:gd name="connsiteY733" fmla="*/ 76335 h 274172"/>
                <a:gd name="connsiteX734" fmla="*/ 409551 w 576808"/>
                <a:gd name="connsiteY734" fmla="*/ 77852 h 274172"/>
                <a:gd name="connsiteX735" fmla="*/ 406043 w 576808"/>
                <a:gd name="connsiteY735" fmla="*/ 89989 h 274172"/>
                <a:gd name="connsiteX736" fmla="*/ 405221 w 576808"/>
                <a:gd name="connsiteY736" fmla="*/ 95711 h 274172"/>
                <a:gd name="connsiteX737" fmla="*/ 404873 w 576808"/>
                <a:gd name="connsiteY737" fmla="*/ 96754 h 274172"/>
                <a:gd name="connsiteX738" fmla="*/ 404526 w 576808"/>
                <a:gd name="connsiteY738" fmla="*/ 98635 h 274172"/>
                <a:gd name="connsiteX739" fmla="*/ 404873 w 576808"/>
                <a:gd name="connsiteY739" fmla="*/ 100373 h 274172"/>
                <a:gd name="connsiteX740" fmla="*/ 408034 w 576808"/>
                <a:gd name="connsiteY740" fmla="*/ 101069 h 274172"/>
                <a:gd name="connsiteX741" fmla="*/ 409204 w 576808"/>
                <a:gd name="connsiteY741" fmla="*/ 102238 h 274172"/>
                <a:gd name="connsiteX742" fmla="*/ 410136 w 576808"/>
                <a:gd name="connsiteY742" fmla="*/ 103629 h 274172"/>
                <a:gd name="connsiteX743" fmla="*/ 410595 w 576808"/>
                <a:gd name="connsiteY743" fmla="*/ 104798 h 274172"/>
                <a:gd name="connsiteX744" fmla="*/ 411765 w 576808"/>
                <a:gd name="connsiteY744" fmla="*/ 111562 h 274172"/>
                <a:gd name="connsiteX745" fmla="*/ 412460 w 576808"/>
                <a:gd name="connsiteY745" fmla="*/ 114234 h 274172"/>
                <a:gd name="connsiteX746" fmla="*/ 413850 w 576808"/>
                <a:gd name="connsiteY746" fmla="*/ 115513 h 274172"/>
                <a:gd name="connsiteX747" fmla="*/ 415589 w 576808"/>
                <a:gd name="connsiteY747" fmla="*/ 113064 h 274172"/>
                <a:gd name="connsiteX748" fmla="*/ 415352 w 576808"/>
                <a:gd name="connsiteY748" fmla="*/ 107248 h 274172"/>
                <a:gd name="connsiteX749" fmla="*/ 415811 w 576808"/>
                <a:gd name="connsiteY749" fmla="*/ 101052 h 274172"/>
                <a:gd name="connsiteX750" fmla="*/ 419414 w 576808"/>
                <a:gd name="connsiteY750" fmla="*/ 97908 h 274172"/>
                <a:gd name="connsiteX751" fmla="*/ 419651 w 576808"/>
                <a:gd name="connsiteY751" fmla="*/ 98967 h 274172"/>
                <a:gd name="connsiteX752" fmla="*/ 418260 w 576808"/>
                <a:gd name="connsiteY752" fmla="*/ 100468 h 274172"/>
                <a:gd name="connsiteX753" fmla="*/ 421421 w 576808"/>
                <a:gd name="connsiteY753" fmla="*/ 100816 h 274172"/>
                <a:gd name="connsiteX754" fmla="*/ 423744 w 576808"/>
                <a:gd name="connsiteY754" fmla="*/ 99077 h 274172"/>
                <a:gd name="connsiteX755" fmla="*/ 425846 w 576808"/>
                <a:gd name="connsiteY755" fmla="*/ 96628 h 274172"/>
                <a:gd name="connsiteX756" fmla="*/ 428296 w 576808"/>
                <a:gd name="connsiteY756" fmla="*/ 94889 h 274172"/>
                <a:gd name="connsiteX757" fmla="*/ 427474 w 576808"/>
                <a:gd name="connsiteY757" fmla="*/ 97923 h 274172"/>
                <a:gd name="connsiteX758" fmla="*/ 423286 w 576808"/>
                <a:gd name="connsiteY758" fmla="*/ 104450 h 274172"/>
                <a:gd name="connsiteX759" fmla="*/ 421769 w 576808"/>
                <a:gd name="connsiteY759" fmla="*/ 108417 h 274172"/>
                <a:gd name="connsiteX760" fmla="*/ 422938 w 576808"/>
                <a:gd name="connsiteY760" fmla="*/ 109350 h 274172"/>
                <a:gd name="connsiteX761" fmla="*/ 421658 w 576808"/>
                <a:gd name="connsiteY761" fmla="*/ 110045 h 274172"/>
                <a:gd name="connsiteX762" fmla="*/ 418845 w 576808"/>
                <a:gd name="connsiteY762" fmla="*/ 111088 h 274172"/>
                <a:gd name="connsiteX763" fmla="*/ 419540 w 576808"/>
                <a:gd name="connsiteY763" fmla="*/ 112479 h 274172"/>
                <a:gd name="connsiteX764" fmla="*/ 420377 w 576808"/>
                <a:gd name="connsiteY764" fmla="*/ 113522 h 274172"/>
                <a:gd name="connsiteX765" fmla="*/ 421310 w 576808"/>
                <a:gd name="connsiteY765" fmla="*/ 114344 h 274172"/>
                <a:gd name="connsiteX766" fmla="*/ 422353 w 576808"/>
                <a:gd name="connsiteY766" fmla="*/ 114692 h 274172"/>
                <a:gd name="connsiteX767" fmla="*/ 422590 w 576808"/>
                <a:gd name="connsiteY767" fmla="*/ 117963 h 274172"/>
                <a:gd name="connsiteX768" fmla="*/ 420962 w 576808"/>
                <a:gd name="connsiteY768" fmla="*/ 120286 h 274172"/>
                <a:gd name="connsiteX769" fmla="*/ 418370 w 576808"/>
                <a:gd name="connsiteY769" fmla="*/ 121914 h 274172"/>
                <a:gd name="connsiteX770" fmla="*/ 415811 w 576808"/>
                <a:gd name="connsiteY770" fmla="*/ 122736 h 274172"/>
                <a:gd name="connsiteX771" fmla="*/ 412317 w 576808"/>
                <a:gd name="connsiteY771" fmla="*/ 122973 h 274172"/>
                <a:gd name="connsiteX772" fmla="*/ 409994 w 576808"/>
                <a:gd name="connsiteY772" fmla="*/ 122151 h 274172"/>
                <a:gd name="connsiteX773" fmla="*/ 406012 w 576808"/>
                <a:gd name="connsiteY773" fmla="*/ 119480 h 274172"/>
                <a:gd name="connsiteX774" fmla="*/ 404621 w 576808"/>
                <a:gd name="connsiteY774" fmla="*/ 118896 h 274172"/>
                <a:gd name="connsiteX775" fmla="*/ 403104 w 576808"/>
                <a:gd name="connsiteY775" fmla="*/ 118659 h 274172"/>
                <a:gd name="connsiteX776" fmla="*/ 402061 w 576808"/>
                <a:gd name="connsiteY776" fmla="*/ 119117 h 274172"/>
                <a:gd name="connsiteX777" fmla="*/ 402061 w 576808"/>
                <a:gd name="connsiteY777" fmla="*/ 122847 h 274172"/>
                <a:gd name="connsiteX778" fmla="*/ 401128 w 576808"/>
                <a:gd name="connsiteY778" fmla="*/ 126450 h 274172"/>
                <a:gd name="connsiteX779" fmla="*/ 401017 w 576808"/>
                <a:gd name="connsiteY779" fmla="*/ 127619 h 274172"/>
                <a:gd name="connsiteX780" fmla="*/ 401476 w 576808"/>
                <a:gd name="connsiteY780" fmla="*/ 131476 h 274172"/>
                <a:gd name="connsiteX781" fmla="*/ 401713 w 576808"/>
                <a:gd name="connsiteY781" fmla="*/ 143360 h 274172"/>
                <a:gd name="connsiteX782" fmla="*/ 402534 w 576808"/>
                <a:gd name="connsiteY782" fmla="*/ 145936 h 274172"/>
                <a:gd name="connsiteX783" fmla="*/ 404400 w 576808"/>
                <a:gd name="connsiteY783" fmla="*/ 145463 h 274172"/>
                <a:gd name="connsiteX784" fmla="*/ 406612 w 576808"/>
                <a:gd name="connsiteY784" fmla="*/ 143360 h 274172"/>
                <a:gd name="connsiteX785" fmla="*/ 407450 w 576808"/>
                <a:gd name="connsiteY785" fmla="*/ 141496 h 274172"/>
                <a:gd name="connsiteX786" fmla="*/ 406612 w 576808"/>
                <a:gd name="connsiteY786" fmla="*/ 140674 h 274172"/>
                <a:gd name="connsiteX787" fmla="*/ 405221 w 576808"/>
                <a:gd name="connsiteY787" fmla="*/ 139615 h 274172"/>
                <a:gd name="connsiteX788" fmla="*/ 404178 w 576808"/>
                <a:gd name="connsiteY788" fmla="*/ 138224 h 274172"/>
                <a:gd name="connsiteX789" fmla="*/ 404178 w 576808"/>
                <a:gd name="connsiteY789" fmla="*/ 136707 h 274172"/>
                <a:gd name="connsiteX790" fmla="*/ 405111 w 576808"/>
                <a:gd name="connsiteY790" fmla="*/ 135427 h 274172"/>
                <a:gd name="connsiteX791" fmla="*/ 406043 w 576808"/>
                <a:gd name="connsiteY791" fmla="*/ 134968 h 274172"/>
                <a:gd name="connsiteX792" fmla="*/ 409678 w 576808"/>
                <a:gd name="connsiteY792" fmla="*/ 133926 h 274172"/>
                <a:gd name="connsiteX793" fmla="*/ 410500 w 576808"/>
                <a:gd name="connsiteY793" fmla="*/ 133467 h 274172"/>
                <a:gd name="connsiteX794" fmla="*/ 411543 w 576808"/>
                <a:gd name="connsiteY794" fmla="*/ 132534 h 274172"/>
                <a:gd name="connsiteX795" fmla="*/ 411543 w 576808"/>
                <a:gd name="connsiteY795" fmla="*/ 132077 h 274172"/>
                <a:gd name="connsiteX796" fmla="*/ 412128 w 576808"/>
                <a:gd name="connsiteY796" fmla="*/ 130559 h 274172"/>
                <a:gd name="connsiteX797" fmla="*/ 412950 w 576808"/>
                <a:gd name="connsiteY797" fmla="*/ 129263 h 274172"/>
                <a:gd name="connsiteX798" fmla="*/ 413408 w 576808"/>
                <a:gd name="connsiteY798" fmla="*/ 129263 h 274172"/>
                <a:gd name="connsiteX799" fmla="*/ 413756 w 576808"/>
                <a:gd name="connsiteY799" fmla="*/ 126450 h 274172"/>
                <a:gd name="connsiteX800" fmla="*/ 415858 w 576808"/>
                <a:gd name="connsiteY800" fmla="*/ 126909 h 274172"/>
                <a:gd name="connsiteX801" fmla="*/ 420425 w 576808"/>
                <a:gd name="connsiteY801" fmla="*/ 129358 h 274172"/>
                <a:gd name="connsiteX802" fmla="*/ 420314 w 576808"/>
                <a:gd name="connsiteY802" fmla="*/ 131349 h 274172"/>
                <a:gd name="connsiteX803" fmla="*/ 420552 w 576808"/>
                <a:gd name="connsiteY803" fmla="*/ 133799 h 274172"/>
                <a:gd name="connsiteX804" fmla="*/ 421484 w 576808"/>
                <a:gd name="connsiteY804" fmla="*/ 135901 h 274172"/>
                <a:gd name="connsiteX805" fmla="*/ 423223 w 576808"/>
                <a:gd name="connsiteY805" fmla="*/ 136485 h 274172"/>
                <a:gd name="connsiteX806" fmla="*/ 423807 w 576808"/>
                <a:gd name="connsiteY806" fmla="*/ 135553 h 274172"/>
                <a:gd name="connsiteX807" fmla="*/ 423918 w 576808"/>
                <a:gd name="connsiteY807" fmla="*/ 131713 h 274172"/>
                <a:gd name="connsiteX808" fmla="*/ 424155 w 576808"/>
                <a:gd name="connsiteY808" fmla="*/ 130780 h 274172"/>
                <a:gd name="connsiteX809" fmla="*/ 425782 w 576808"/>
                <a:gd name="connsiteY809" fmla="*/ 130670 h 274172"/>
                <a:gd name="connsiteX810" fmla="*/ 426130 w 576808"/>
                <a:gd name="connsiteY810" fmla="*/ 131950 h 274172"/>
                <a:gd name="connsiteX811" fmla="*/ 426020 w 576808"/>
                <a:gd name="connsiteY811" fmla="*/ 135332 h 274172"/>
                <a:gd name="connsiteX812" fmla="*/ 426952 w 576808"/>
                <a:gd name="connsiteY812" fmla="*/ 135680 h 274172"/>
                <a:gd name="connsiteX813" fmla="*/ 432420 w 576808"/>
                <a:gd name="connsiteY813" fmla="*/ 136723 h 274172"/>
                <a:gd name="connsiteX814" fmla="*/ 430208 w 576808"/>
                <a:gd name="connsiteY814" fmla="*/ 139046 h 274172"/>
                <a:gd name="connsiteX815" fmla="*/ 427174 w 576808"/>
                <a:gd name="connsiteY815" fmla="*/ 141053 h 274172"/>
                <a:gd name="connsiteX816" fmla="*/ 424850 w 576808"/>
                <a:gd name="connsiteY816" fmla="*/ 143614 h 274172"/>
                <a:gd name="connsiteX817" fmla="*/ 425309 w 576808"/>
                <a:gd name="connsiteY817" fmla="*/ 148038 h 274172"/>
                <a:gd name="connsiteX818" fmla="*/ 427758 w 576808"/>
                <a:gd name="connsiteY818" fmla="*/ 151184 h 274172"/>
                <a:gd name="connsiteX819" fmla="*/ 430318 w 576808"/>
                <a:gd name="connsiteY819" fmla="*/ 151073 h 274172"/>
                <a:gd name="connsiteX820" fmla="*/ 432531 w 576808"/>
                <a:gd name="connsiteY820" fmla="*/ 148971 h 274172"/>
                <a:gd name="connsiteX821" fmla="*/ 433606 w 576808"/>
                <a:gd name="connsiteY821" fmla="*/ 146174 h 274172"/>
                <a:gd name="connsiteX822" fmla="*/ 434649 w 576808"/>
                <a:gd name="connsiteY822" fmla="*/ 148497 h 274172"/>
                <a:gd name="connsiteX823" fmla="*/ 434064 w 576808"/>
                <a:gd name="connsiteY823" fmla="*/ 151168 h 274172"/>
                <a:gd name="connsiteX824" fmla="*/ 432752 w 576808"/>
                <a:gd name="connsiteY824" fmla="*/ 153270 h 274172"/>
                <a:gd name="connsiteX825" fmla="*/ 431472 w 576808"/>
                <a:gd name="connsiteY825" fmla="*/ 154313 h 274172"/>
                <a:gd name="connsiteX826" fmla="*/ 429149 w 576808"/>
                <a:gd name="connsiteY826" fmla="*/ 154550 h 274172"/>
                <a:gd name="connsiteX827" fmla="*/ 426826 w 576808"/>
                <a:gd name="connsiteY827" fmla="*/ 154203 h 274172"/>
                <a:gd name="connsiteX828" fmla="*/ 424613 w 576808"/>
                <a:gd name="connsiteY828" fmla="*/ 153270 h 274172"/>
                <a:gd name="connsiteX829" fmla="*/ 422638 w 576808"/>
                <a:gd name="connsiteY829" fmla="*/ 151863 h 274172"/>
                <a:gd name="connsiteX830" fmla="*/ 421009 w 576808"/>
                <a:gd name="connsiteY830" fmla="*/ 148608 h 274172"/>
                <a:gd name="connsiteX831" fmla="*/ 420552 w 576808"/>
                <a:gd name="connsiteY831" fmla="*/ 148023 h 274172"/>
                <a:gd name="connsiteX832" fmla="*/ 419240 w 576808"/>
                <a:gd name="connsiteY832" fmla="*/ 148133 h 274172"/>
                <a:gd name="connsiteX833" fmla="*/ 418307 w 576808"/>
                <a:gd name="connsiteY833" fmla="*/ 147675 h 274172"/>
                <a:gd name="connsiteX834" fmla="*/ 416679 w 576808"/>
                <a:gd name="connsiteY834" fmla="*/ 146048 h 274172"/>
                <a:gd name="connsiteX835" fmla="*/ 414577 w 576808"/>
                <a:gd name="connsiteY835" fmla="*/ 145463 h 274172"/>
                <a:gd name="connsiteX836" fmla="*/ 412950 w 576808"/>
                <a:gd name="connsiteY836" fmla="*/ 146853 h 274172"/>
                <a:gd name="connsiteX837" fmla="*/ 410279 w 576808"/>
                <a:gd name="connsiteY837" fmla="*/ 150346 h 274172"/>
                <a:gd name="connsiteX838" fmla="*/ 410279 w 576808"/>
                <a:gd name="connsiteY838" fmla="*/ 151626 h 274172"/>
                <a:gd name="connsiteX839" fmla="*/ 410041 w 576808"/>
                <a:gd name="connsiteY839" fmla="*/ 153270 h 274172"/>
                <a:gd name="connsiteX840" fmla="*/ 409568 w 576808"/>
                <a:gd name="connsiteY840" fmla="*/ 162705 h 274172"/>
                <a:gd name="connsiteX841" fmla="*/ 409109 w 576808"/>
                <a:gd name="connsiteY841" fmla="*/ 165613 h 274172"/>
                <a:gd name="connsiteX842" fmla="*/ 409109 w 576808"/>
                <a:gd name="connsiteY842" fmla="*/ 167842 h 274172"/>
                <a:gd name="connsiteX843" fmla="*/ 409568 w 576808"/>
                <a:gd name="connsiteY843" fmla="*/ 171587 h 274172"/>
                <a:gd name="connsiteX844" fmla="*/ 410500 w 576808"/>
                <a:gd name="connsiteY844" fmla="*/ 172283 h 274172"/>
                <a:gd name="connsiteX845" fmla="*/ 412017 w 576808"/>
                <a:gd name="connsiteY845" fmla="*/ 171698 h 274172"/>
                <a:gd name="connsiteX846" fmla="*/ 413534 w 576808"/>
                <a:gd name="connsiteY846" fmla="*/ 170307 h 274172"/>
                <a:gd name="connsiteX847" fmla="*/ 414356 w 576808"/>
                <a:gd name="connsiteY847" fmla="*/ 169011 h 274172"/>
                <a:gd name="connsiteX848" fmla="*/ 413424 w 576808"/>
                <a:gd name="connsiteY848" fmla="*/ 166925 h 274172"/>
                <a:gd name="connsiteX849" fmla="*/ 412965 w 576808"/>
                <a:gd name="connsiteY849" fmla="*/ 163416 h 274172"/>
                <a:gd name="connsiteX850" fmla="*/ 412965 w 576808"/>
                <a:gd name="connsiteY850" fmla="*/ 159686 h 274172"/>
                <a:gd name="connsiteX851" fmla="*/ 413424 w 576808"/>
                <a:gd name="connsiteY851" fmla="*/ 157126 h 274172"/>
                <a:gd name="connsiteX852" fmla="*/ 414814 w 576808"/>
                <a:gd name="connsiteY852" fmla="*/ 154898 h 274172"/>
                <a:gd name="connsiteX853" fmla="*/ 415273 w 576808"/>
                <a:gd name="connsiteY853" fmla="*/ 156178 h 274172"/>
                <a:gd name="connsiteX854" fmla="*/ 415510 w 576808"/>
                <a:gd name="connsiteY854" fmla="*/ 162705 h 274172"/>
                <a:gd name="connsiteX855" fmla="*/ 416790 w 576808"/>
                <a:gd name="connsiteY855" fmla="*/ 164001 h 274172"/>
                <a:gd name="connsiteX856" fmla="*/ 418528 w 576808"/>
                <a:gd name="connsiteY856" fmla="*/ 161315 h 274172"/>
                <a:gd name="connsiteX857" fmla="*/ 421342 w 576808"/>
                <a:gd name="connsiteY857" fmla="*/ 155372 h 274172"/>
                <a:gd name="connsiteX858" fmla="*/ 423902 w 576808"/>
                <a:gd name="connsiteY858" fmla="*/ 155957 h 274172"/>
                <a:gd name="connsiteX859" fmla="*/ 424139 w 576808"/>
                <a:gd name="connsiteY859" fmla="*/ 158533 h 274172"/>
                <a:gd name="connsiteX860" fmla="*/ 422748 w 576808"/>
                <a:gd name="connsiteY860" fmla="*/ 163779 h 274172"/>
                <a:gd name="connsiteX861" fmla="*/ 424487 w 576808"/>
                <a:gd name="connsiteY861" fmla="*/ 164459 h 274172"/>
                <a:gd name="connsiteX862" fmla="*/ 426352 w 576808"/>
                <a:gd name="connsiteY862" fmla="*/ 167731 h 274172"/>
                <a:gd name="connsiteX863" fmla="*/ 427521 w 576808"/>
                <a:gd name="connsiteY863" fmla="*/ 168315 h 274172"/>
                <a:gd name="connsiteX864" fmla="*/ 428801 w 576808"/>
                <a:gd name="connsiteY864" fmla="*/ 167272 h 274172"/>
                <a:gd name="connsiteX865" fmla="*/ 429149 w 576808"/>
                <a:gd name="connsiteY865" fmla="*/ 165392 h 274172"/>
                <a:gd name="connsiteX866" fmla="*/ 429260 w 576808"/>
                <a:gd name="connsiteY866" fmla="*/ 163179 h 274172"/>
                <a:gd name="connsiteX867" fmla="*/ 429845 w 576808"/>
                <a:gd name="connsiteY867" fmla="*/ 161204 h 274172"/>
                <a:gd name="connsiteX868" fmla="*/ 430666 w 576808"/>
                <a:gd name="connsiteY868" fmla="*/ 162594 h 274172"/>
                <a:gd name="connsiteX869" fmla="*/ 431014 w 576808"/>
                <a:gd name="connsiteY869" fmla="*/ 164111 h 274172"/>
                <a:gd name="connsiteX870" fmla="*/ 430777 w 576808"/>
                <a:gd name="connsiteY870" fmla="*/ 165392 h 274172"/>
                <a:gd name="connsiteX871" fmla="*/ 430192 w 576808"/>
                <a:gd name="connsiteY871" fmla="*/ 166561 h 274172"/>
                <a:gd name="connsiteX872" fmla="*/ 431709 w 576808"/>
                <a:gd name="connsiteY872" fmla="*/ 168189 h 274172"/>
                <a:gd name="connsiteX873" fmla="*/ 433827 w 576808"/>
                <a:gd name="connsiteY873" fmla="*/ 167731 h 274172"/>
                <a:gd name="connsiteX874" fmla="*/ 436277 w 576808"/>
                <a:gd name="connsiteY874" fmla="*/ 166561 h 274172"/>
                <a:gd name="connsiteX875" fmla="*/ 438837 w 576808"/>
                <a:gd name="connsiteY875" fmla="*/ 165850 h 274172"/>
                <a:gd name="connsiteX876" fmla="*/ 439074 w 576808"/>
                <a:gd name="connsiteY876" fmla="*/ 166925 h 274172"/>
                <a:gd name="connsiteX877" fmla="*/ 437557 w 576808"/>
                <a:gd name="connsiteY877" fmla="*/ 167842 h 274172"/>
                <a:gd name="connsiteX878" fmla="*/ 434759 w 576808"/>
                <a:gd name="connsiteY878" fmla="*/ 170070 h 274172"/>
                <a:gd name="connsiteX879" fmla="*/ 433827 w 576808"/>
                <a:gd name="connsiteY879" fmla="*/ 171239 h 274172"/>
                <a:gd name="connsiteX880" fmla="*/ 434064 w 576808"/>
                <a:gd name="connsiteY880" fmla="*/ 172283 h 274172"/>
                <a:gd name="connsiteX881" fmla="*/ 436625 w 576808"/>
                <a:gd name="connsiteY881" fmla="*/ 172741 h 274172"/>
                <a:gd name="connsiteX882" fmla="*/ 438363 w 576808"/>
                <a:gd name="connsiteY882" fmla="*/ 172045 h 274172"/>
                <a:gd name="connsiteX883" fmla="*/ 439643 w 576808"/>
                <a:gd name="connsiteY883" fmla="*/ 170766 h 274172"/>
                <a:gd name="connsiteX884" fmla="*/ 441398 w 576808"/>
                <a:gd name="connsiteY884" fmla="*/ 169596 h 274172"/>
                <a:gd name="connsiteX885" fmla="*/ 441398 w 576808"/>
                <a:gd name="connsiteY885" fmla="*/ 172852 h 274172"/>
                <a:gd name="connsiteX886" fmla="*/ 444195 w 576808"/>
                <a:gd name="connsiteY886" fmla="*/ 174954 h 274172"/>
                <a:gd name="connsiteX887" fmla="*/ 448067 w 576808"/>
                <a:gd name="connsiteY887" fmla="*/ 176123 h 274172"/>
                <a:gd name="connsiteX888" fmla="*/ 451101 w 576808"/>
                <a:gd name="connsiteY888" fmla="*/ 176234 h 274172"/>
                <a:gd name="connsiteX889" fmla="*/ 453661 w 576808"/>
                <a:gd name="connsiteY889" fmla="*/ 174717 h 274172"/>
                <a:gd name="connsiteX890" fmla="*/ 454942 w 576808"/>
                <a:gd name="connsiteY890" fmla="*/ 172267 h 274172"/>
                <a:gd name="connsiteX891" fmla="*/ 456332 w 576808"/>
                <a:gd name="connsiteY891" fmla="*/ 166325 h 274172"/>
                <a:gd name="connsiteX892" fmla="*/ 457027 w 576808"/>
                <a:gd name="connsiteY892" fmla="*/ 166213 h 274172"/>
                <a:gd name="connsiteX893" fmla="*/ 457486 w 576808"/>
                <a:gd name="connsiteY893" fmla="*/ 166561 h 274172"/>
                <a:gd name="connsiteX894" fmla="*/ 458181 w 576808"/>
                <a:gd name="connsiteY894" fmla="*/ 166925 h 274172"/>
                <a:gd name="connsiteX895" fmla="*/ 457486 w 576808"/>
                <a:gd name="connsiteY895" fmla="*/ 169485 h 274172"/>
                <a:gd name="connsiteX896" fmla="*/ 457834 w 576808"/>
                <a:gd name="connsiteY896" fmla="*/ 174369 h 274172"/>
                <a:gd name="connsiteX897" fmla="*/ 456902 w 576808"/>
                <a:gd name="connsiteY897" fmla="*/ 177166 h 274172"/>
                <a:gd name="connsiteX898" fmla="*/ 455732 w 576808"/>
                <a:gd name="connsiteY898" fmla="*/ 178446 h 274172"/>
                <a:gd name="connsiteX899" fmla="*/ 453993 w 576808"/>
                <a:gd name="connsiteY899" fmla="*/ 179505 h 274172"/>
                <a:gd name="connsiteX900" fmla="*/ 450264 w 576808"/>
                <a:gd name="connsiteY900" fmla="*/ 180785 h 274172"/>
                <a:gd name="connsiteX901" fmla="*/ 436972 w 576808"/>
                <a:gd name="connsiteY901" fmla="*/ 178794 h 274172"/>
                <a:gd name="connsiteX902" fmla="*/ 434870 w 576808"/>
                <a:gd name="connsiteY902" fmla="*/ 179742 h 274172"/>
                <a:gd name="connsiteX903" fmla="*/ 433353 w 576808"/>
                <a:gd name="connsiteY903" fmla="*/ 179157 h 274172"/>
                <a:gd name="connsiteX904" fmla="*/ 431820 w 576808"/>
                <a:gd name="connsiteY904" fmla="*/ 178209 h 274172"/>
                <a:gd name="connsiteX905" fmla="*/ 432515 w 576808"/>
                <a:gd name="connsiteY905" fmla="*/ 177624 h 274172"/>
                <a:gd name="connsiteX906" fmla="*/ 433938 w 576808"/>
                <a:gd name="connsiteY906" fmla="*/ 175649 h 274172"/>
                <a:gd name="connsiteX907" fmla="*/ 432278 w 576808"/>
                <a:gd name="connsiteY907" fmla="*/ 176344 h 274172"/>
                <a:gd name="connsiteX908" fmla="*/ 429481 w 576808"/>
                <a:gd name="connsiteY908" fmla="*/ 178320 h 274172"/>
                <a:gd name="connsiteX909" fmla="*/ 427742 w 576808"/>
                <a:gd name="connsiteY909" fmla="*/ 179142 h 274172"/>
                <a:gd name="connsiteX910" fmla="*/ 425767 w 576808"/>
                <a:gd name="connsiteY910" fmla="*/ 179600 h 274172"/>
                <a:gd name="connsiteX911" fmla="*/ 420062 w 576808"/>
                <a:gd name="connsiteY911" fmla="*/ 179710 h 274172"/>
                <a:gd name="connsiteX912" fmla="*/ 421689 w 576808"/>
                <a:gd name="connsiteY912" fmla="*/ 181339 h 274172"/>
                <a:gd name="connsiteX913" fmla="*/ 422385 w 576808"/>
                <a:gd name="connsiteY913" fmla="*/ 181923 h 274172"/>
                <a:gd name="connsiteX914" fmla="*/ 423318 w 576808"/>
                <a:gd name="connsiteY914" fmla="*/ 182271 h 274172"/>
                <a:gd name="connsiteX915" fmla="*/ 423554 w 576808"/>
                <a:gd name="connsiteY915" fmla="*/ 183330 h 274172"/>
                <a:gd name="connsiteX916" fmla="*/ 421579 w 576808"/>
                <a:gd name="connsiteY916" fmla="*/ 187059 h 274172"/>
                <a:gd name="connsiteX917" fmla="*/ 421121 w 576808"/>
                <a:gd name="connsiteY917" fmla="*/ 189383 h 274172"/>
                <a:gd name="connsiteX918" fmla="*/ 422859 w 576808"/>
                <a:gd name="connsiteY918" fmla="*/ 189983 h 274172"/>
                <a:gd name="connsiteX919" fmla="*/ 426589 w 576808"/>
                <a:gd name="connsiteY919" fmla="*/ 189161 h 274172"/>
                <a:gd name="connsiteX920" fmla="*/ 427979 w 576808"/>
                <a:gd name="connsiteY920" fmla="*/ 188339 h 274172"/>
                <a:gd name="connsiteX921" fmla="*/ 429023 w 576808"/>
                <a:gd name="connsiteY921" fmla="*/ 187059 h 274172"/>
                <a:gd name="connsiteX922" fmla="*/ 429481 w 576808"/>
                <a:gd name="connsiteY922" fmla="*/ 185780 h 274172"/>
                <a:gd name="connsiteX923" fmla="*/ 429370 w 576808"/>
                <a:gd name="connsiteY923" fmla="*/ 184958 h 274172"/>
                <a:gd name="connsiteX924" fmla="*/ 429608 w 576808"/>
                <a:gd name="connsiteY924" fmla="*/ 184373 h 274172"/>
                <a:gd name="connsiteX925" fmla="*/ 430887 w 576808"/>
                <a:gd name="connsiteY925" fmla="*/ 183914 h 274172"/>
                <a:gd name="connsiteX926" fmla="*/ 431930 w 576808"/>
                <a:gd name="connsiteY926" fmla="*/ 183678 h 274172"/>
                <a:gd name="connsiteX927" fmla="*/ 432752 w 576808"/>
                <a:gd name="connsiteY927" fmla="*/ 183678 h 274172"/>
                <a:gd name="connsiteX928" fmla="*/ 433479 w 576808"/>
                <a:gd name="connsiteY928" fmla="*/ 183788 h 274172"/>
                <a:gd name="connsiteX929" fmla="*/ 434064 w 576808"/>
                <a:gd name="connsiteY929" fmla="*/ 184246 h 274172"/>
                <a:gd name="connsiteX930" fmla="*/ 434886 w 576808"/>
                <a:gd name="connsiteY930" fmla="*/ 185763 h 274172"/>
                <a:gd name="connsiteX931" fmla="*/ 433369 w 576808"/>
                <a:gd name="connsiteY931" fmla="*/ 188213 h 274172"/>
                <a:gd name="connsiteX932" fmla="*/ 434412 w 576808"/>
                <a:gd name="connsiteY932" fmla="*/ 189604 h 274172"/>
                <a:gd name="connsiteX933" fmla="*/ 432294 w 576808"/>
                <a:gd name="connsiteY933" fmla="*/ 191358 h 274172"/>
                <a:gd name="connsiteX934" fmla="*/ 429733 w 576808"/>
                <a:gd name="connsiteY934" fmla="*/ 192765 h 274172"/>
                <a:gd name="connsiteX935" fmla="*/ 427758 w 576808"/>
                <a:gd name="connsiteY935" fmla="*/ 194504 h 274172"/>
                <a:gd name="connsiteX936" fmla="*/ 427411 w 576808"/>
                <a:gd name="connsiteY936" fmla="*/ 197190 h 274172"/>
                <a:gd name="connsiteX937" fmla="*/ 427758 w 576808"/>
                <a:gd name="connsiteY937" fmla="*/ 201141 h 274172"/>
                <a:gd name="connsiteX938" fmla="*/ 427063 w 576808"/>
                <a:gd name="connsiteY938" fmla="*/ 203591 h 274172"/>
                <a:gd name="connsiteX939" fmla="*/ 425782 w 576808"/>
                <a:gd name="connsiteY939" fmla="*/ 203480 h 274172"/>
                <a:gd name="connsiteX940" fmla="*/ 424503 w 576808"/>
                <a:gd name="connsiteY940" fmla="*/ 200098 h 274172"/>
                <a:gd name="connsiteX941" fmla="*/ 423112 w 576808"/>
                <a:gd name="connsiteY941" fmla="*/ 198929 h 274172"/>
                <a:gd name="connsiteX942" fmla="*/ 420899 w 576808"/>
                <a:gd name="connsiteY942" fmla="*/ 199039 h 274172"/>
                <a:gd name="connsiteX943" fmla="*/ 419240 w 576808"/>
                <a:gd name="connsiteY943" fmla="*/ 200556 h 274172"/>
                <a:gd name="connsiteX944" fmla="*/ 420077 w 576808"/>
                <a:gd name="connsiteY944" fmla="*/ 203701 h 274172"/>
                <a:gd name="connsiteX945" fmla="*/ 420899 w 576808"/>
                <a:gd name="connsiteY945" fmla="*/ 204397 h 274172"/>
                <a:gd name="connsiteX946" fmla="*/ 422290 w 576808"/>
                <a:gd name="connsiteY946" fmla="*/ 204997 h 274172"/>
                <a:gd name="connsiteX947" fmla="*/ 423570 w 576808"/>
                <a:gd name="connsiteY947" fmla="*/ 205930 h 274172"/>
                <a:gd name="connsiteX948" fmla="*/ 425087 w 576808"/>
                <a:gd name="connsiteY948" fmla="*/ 209091 h 274172"/>
                <a:gd name="connsiteX949" fmla="*/ 426257 w 576808"/>
                <a:gd name="connsiteY949" fmla="*/ 210718 h 274172"/>
                <a:gd name="connsiteX950" fmla="*/ 427426 w 576808"/>
                <a:gd name="connsiteY950" fmla="*/ 212109 h 274172"/>
                <a:gd name="connsiteX951" fmla="*/ 428359 w 576808"/>
                <a:gd name="connsiteY951" fmla="*/ 212804 h 274172"/>
                <a:gd name="connsiteX952" fmla="*/ 433164 w 576808"/>
                <a:gd name="connsiteY952" fmla="*/ 217704 h 274172"/>
                <a:gd name="connsiteX953" fmla="*/ 436308 w 576808"/>
                <a:gd name="connsiteY953" fmla="*/ 220960 h 274172"/>
                <a:gd name="connsiteX954" fmla="*/ 437825 w 576808"/>
                <a:gd name="connsiteY954" fmla="*/ 224927 h 274172"/>
                <a:gd name="connsiteX955" fmla="*/ 438521 w 576808"/>
                <a:gd name="connsiteY955" fmla="*/ 224816 h 274172"/>
                <a:gd name="connsiteX956" fmla="*/ 438173 w 576808"/>
                <a:gd name="connsiteY956" fmla="*/ 221433 h 274172"/>
                <a:gd name="connsiteX957" fmla="*/ 435028 w 576808"/>
                <a:gd name="connsiteY957" fmla="*/ 214891 h 274172"/>
                <a:gd name="connsiteX958" fmla="*/ 436071 w 576808"/>
                <a:gd name="connsiteY958" fmla="*/ 213374 h 274172"/>
                <a:gd name="connsiteX959" fmla="*/ 438394 w 576808"/>
                <a:gd name="connsiteY959" fmla="*/ 214306 h 274172"/>
                <a:gd name="connsiteX960" fmla="*/ 447608 w 576808"/>
                <a:gd name="connsiteY960" fmla="*/ 221781 h 274172"/>
                <a:gd name="connsiteX961" fmla="*/ 449347 w 576808"/>
                <a:gd name="connsiteY961" fmla="*/ 224342 h 274172"/>
                <a:gd name="connsiteX962" fmla="*/ 450390 w 576808"/>
                <a:gd name="connsiteY962" fmla="*/ 225164 h 274172"/>
                <a:gd name="connsiteX963" fmla="*/ 453772 w 576808"/>
                <a:gd name="connsiteY963" fmla="*/ 225401 h 274172"/>
                <a:gd name="connsiteX964" fmla="*/ 455163 w 576808"/>
                <a:gd name="connsiteY964" fmla="*/ 226333 h 274172"/>
                <a:gd name="connsiteX965" fmla="*/ 460663 w 576808"/>
                <a:gd name="connsiteY965" fmla="*/ 232276 h 274172"/>
                <a:gd name="connsiteX966" fmla="*/ 462290 w 576808"/>
                <a:gd name="connsiteY966" fmla="*/ 233098 h 274172"/>
                <a:gd name="connsiteX967" fmla="*/ 463112 w 576808"/>
                <a:gd name="connsiteY967" fmla="*/ 231359 h 274172"/>
                <a:gd name="connsiteX968" fmla="*/ 463571 w 576808"/>
                <a:gd name="connsiteY968" fmla="*/ 227155 h 274172"/>
                <a:gd name="connsiteX969" fmla="*/ 463112 w 576808"/>
                <a:gd name="connsiteY969" fmla="*/ 225053 h 274172"/>
                <a:gd name="connsiteX970" fmla="*/ 462417 w 576808"/>
                <a:gd name="connsiteY970" fmla="*/ 223077 h 274172"/>
                <a:gd name="connsiteX971" fmla="*/ 461248 w 576808"/>
                <a:gd name="connsiteY971" fmla="*/ 221797 h 274172"/>
                <a:gd name="connsiteX972" fmla="*/ 459730 w 576808"/>
                <a:gd name="connsiteY972" fmla="*/ 221339 h 274172"/>
                <a:gd name="connsiteX973" fmla="*/ 461121 w 576808"/>
                <a:gd name="connsiteY973" fmla="*/ 217009 h 274172"/>
                <a:gd name="connsiteX974" fmla="*/ 463681 w 576808"/>
                <a:gd name="connsiteY974" fmla="*/ 212125 h 274172"/>
                <a:gd name="connsiteX975" fmla="*/ 466353 w 576808"/>
                <a:gd name="connsiteY975" fmla="*/ 209675 h 274172"/>
                <a:gd name="connsiteX976" fmla="*/ 468217 w 576808"/>
                <a:gd name="connsiteY976" fmla="*/ 212821 h 274172"/>
                <a:gd name="connsiteX977" fmla="*/ 467980 w 576808"/>
                <a:gd name="connsiteY977" fmla="*/ 215270 h 274172"/>
                <a:gd name="connsiteX978" fmla="*/ 464946 w 576808"/>
                <a:gd name="connsiteY978" fmla="*/ 217593 h 274172"/>
                <a:gd name="connsiteX979" fmla="*/ 464598 w 576808"/>
                <a:gd name="connsiteY979" fmla="*/ 219696 h 274172"/>
                <a:gd name="connsiteX980" fmla="*/ 465420 w 576808"/>
                <a:gd name="connsiteY980" fmla="*/ 220976 h 274172"/>
                <a:gd name="connsiteX981" fmla="*/ 466700 w 576808"/>
                <a:gd name="connsiteY981" fmla="*/ 222035 h 274172"/>
                <a:gd name="connsiteX982" fmla="*/ 468090 w 576808"/>
                <a:gd name="connsiteY982" fmla="*/ 222856 h 274172"/>
                <a:gd name="connsiteX983" fmla="*/ 469023 w 576808"/>
                <a:gd name="connsiteY983" fmla="*/ 223678 h 274172"/>
                <a:gd name="connsiteX984" fmla="*/ 469482 w 576808"/>
                <a:gd name="connsiteY984" fmla="*/ 225069 h 274172"/>
                <a:gd name="connsiteX985" fmla="*/ 469719 w 576808"/>
                <a:gd name="connsiteY985" fmla="*/ 226586 h 274172"/>
                <a:gd name="connsiteX986" fmla="*/ 469956 w 576808"/>
                <a:gd name="connsiteY986" fmla="*/ 227977 h 274172"/>
                <a:gd name="connsiteX987" fmla="*/ 470777 w 576808"/>
                <a:gd name="connsiteY987" fmla="*/ 228672 h 274172"/>
                <a:gd name="connsiteX988" fmla="*/ 471362 w 576808"/>
                <a:gd name="connsiteY988" fmla="*/ 227044 h 274172"/>
                <a:gd name="connsiteX989" fmla="*/ 472311 w 576808"/>
                <a:gd name="connsiteY989" fmla="*/ 217357 h 274172"/>
                <a:gd name="connsiteX990" fmla="*/ 472895 w 576808"/>
                <a:gd name="connsiteY990" fmla="*/ 215965 h 274172"/>
                <a:gd name="connsiteX991" fmla="*/ 477558 w 576808"/>
                <a:gd name="connsiteY991" fmla="*/ 207447 h 274172"/>
                <a:gd name="connsiteX992" fmla="*/ 477794 w 576808"/>
                <a:gd name="connsiteY992" fmla="*/ 205930 h 274172"/>
                <a:gd name="connsiteX993" fmla="*/ 477684 w 576808"/>
                <a:gd name="connsiteY993" fmla="*/ 204049 h 274172"/>
                <a:gd name="connsiteX994" fmla="*/ 477794 w 576808"/>
                <a:gd name="connsiteY994" fmla="*/ 202532 h 274172"/>
                <a:gd name="connsiteX995" fmla="*/ 478490 w 576808"/>
                <a:gd name="connsiteY995" fmla="*/ 201836 h 274172"/>
                <a:gd name="connsiteX996" fmla="*/ 480118 w 576808"/>
                <a:gd name="connsiteY996" fmla="*/ 201599 h 274172"/>
                <a:gd name="connsiteX997" fmla="*/ 480465 w 576808"/>
                <a:gd name="connsiteY997" fmla="*/ 202184 h 274172"/>
                <a:gd name="connsiteX998" fmla="*/ 480355 w 576808"/>
                <a:gd name="connsiteY998" fmla="*/ 203006 h 274172"/>
                <a:gd name="connsiteX999" fmla="*/ 480355 w 576808"/>
                <a:gd name="connsiteY999" fmla="*/ 206514 h 274172"/>
                <a:gd name="connsiteX1000" fmla="*/ 479770 w 576808"/>
                <a:gd name="connsiteY1000" fmla="*/ 209091 h 274172"/>
                <a:gd name="connsiteX1001" fmla="*/ 477321 w 576808"/>
                <a:gd name="connsiteY1001" fmla="*/ 216535 h 274172"/>
                <a:gd name="connsiteX1002" fmla="*/ 476625 w 576808"/>
                <a:gd name="connsiteY1002" fmla="*/ 220154 h 274172"/>
                <a:gd name="connsiteX1003" fmla="*/ 476862 w 576808"/>
                <a:gd name="connsiteY1003" fmla="*/ 223662 h 274172"/>
                <a:gd name="connsiteX1004" fmla="*/ 478727 w 576808"/>
                <a:gd name="connsiteY1004" fmla="*/ 226459 h 274172"/>
                <a:gd name="connsiteX1005" fmla="*/ 481177 w 576808"/>
                <a:gd name="connsiteY1005" fmla="*/ 227281 h 274172"/>
                <a:gd name="connsiteX1006" fmla="*/ 486677 w 576808"/>
                <a:gd name="connsiteY1006" fmla="*/ 226459 h 274172"/>
                <a:gd name="connsiteX1007" fmla="*/ 488889 w 576808"/>
                <a:gd name="connsiteY1007" fmla="*/ 227044 h 274172"/>
                <a:gd name="connsiteX1008" fmla="*/ 484796 w 576808"/>
                <a:gd name="connsiteY1008" fmla="*/ 230189 h 274172"/>
                <a:gd name="connsiteX1009" fmla="*/ 480133 w 576808"/>
                <a:gd name="connsiteY1009" fmla="*/ 232639 h 274172"/>
                <a:gd name="connsiteX1010" fmla="*/ 476878 w 576808"/>
                <a:gd name="connsiteY1010" fmla="*/ 236021 h 274172"/>
                <a:gd name="connsiteX1011" fmla="*/ 476530 w 576808"/>
                <a:gd name="connsiteY1011" fmla="*/ 242185 h 274172"/>
                <a:gd name="connsiteX1012" fmla="*/ 477352 w 576808"/>
                <a:gd name="connsiteY1012" fmla="*/ 245219 h 274172"/>
                <a:gd name="connsiteX1013" fmla="*/ 478048 w 576808"/>
                <a:gd name="connsiteY1013" fmla="*/ 246388 h 274172"/>
                <a:gd name="connsiteX1014" fmla="*/ 478869 w 576808"/>
                <a:gd name="connsiteY1014" fmla="*/ 246626 h 274172"/>
                <a:gd name="connsiteX1015" fmla="*/ 479802 w 576808"/>
                <a:gd name="connsiteY1015" fmla="*/ 245930 h 274172"/>
                <a:gd name="connsiteX1016" fmla="*/ 479802 w 576808"/>
                <a:gd name="connsiteY1016" fmla="*/ 244651 h 274172"/>
                <a:gd name="connsiteX1017" fmla="*/ 479565 w 576808"/>
                <a:gd name="connsiteY1017" fmla="*/ 243244 h 274172"/>
                <a:gd name="connsiteX1018" fmla="*/ 480023 w 576808"/>
                <a:gd name="connsiteY1018" fmla="*/ 242074 h 274172"/>
                <a:gd name="connsiteX1019" fmla="*/ 482346 w 576808"/>
                <a:gd name="connsiteY1019" fmla="*/ 240794 h 274172"/>
                <a:gd name="connsiteX1020" fmla="*/ 488067 w 576808"/>
                <a:gd name="connsiteY1020" fmla="*/ 240209 h 274172"/>
                <a:gd name="connsiteX1021" fmla="*/ 490628 w 576808"/>
                <a:gd name="connsiteY1021" fmla="*/ 238471 h 274172"/>
                <a:gd name="connsiteX1022" fmla="*/ 492255 w 576808"/>
                <a:gd name="connsiteY1022" fmla="*/ 238471 h 274172"/>
                <a:gd name="connsiteX1023" fmla="*/ 494357 w 576808"/>
                <a:gd name="connsiteY1023" fmla="*/ 237776 h 274172"/>
                <a:gd name="connsiteX1024" fmla="*/ 496223 w 576808"/>
                <a:gd name="connsiteY1024" fmla="*/ 237886 h 274172"/>
                <a:gd name="connsiteX1025" fmla="*/ 496918 w 576808"/>
                <a:gd name="connsiteY1025" fmla="*/ 239403 h 274172"/>
                <a:gd name="connsiteX1026" fmla="*/ 496223 w 576808"/>
                <a:gd name="connsiteY1026" fmla="*/ 240446 h 274172"/>
                <a:gd name="connsiteX1027" fmla="*/ 492730 w 576808"/>
                <a:gd name="connsiteY1027" fmla="*/ 241837 h 274172"/>
                <a:gd name="connsiteX1028" fmla="*/ 491560 w 576808"/>
                <a:gd name="connsiteY1028" fmla="*/ 242769 h 274172"/>
                <a:gd name="connsiteX1029" fmla="*/ 492493 w 576808"/>
                <a:gd name="connsiteY1029" fmla="*/ 243591 h 274172"/>
                <a:gd name="connsiteX1030" fmla="*/ 492255 w 576808"/>
                <a:gd name="connsiteY1030" fmla="*/ 245124 h 274172"/>
                <a:gd name="connsiteX1031" fmla="*/ 491433 w 576808"/>
                <a:gd name="connsiteY1031" fmla="*/ 246515 h 274172"/>
                <a:gd name="connsiteX1032" fmla="*/ 490391 w 576808"/>
                <a:gd name="connsiteY1032" fmla="*/ 247811 h 274172"/>
                <a:gd name="connsiteX1033" fmla="*/ 489221 w 576808"/>
                <a:gd name="connsiteY1033" fmla="*/ 248633 h 274172"/>
                <a:gd name="connsiteX1034" fmla="*/ 489569 w 576808"/>
                <a:gd name="connsiteY1034" fmla="*/ 249802 h 274172"/>
                <a:gd name="connsiteX1035" fmla="*/ 490027 w 576808"/>
                <a:gd name="connsiteY1035" fmla="*/ 249913 h 274172"/>
                <a:gd name="connsiteX1036" fmla="*/ 490264 w 576808"/>
                <a:gd name="connsiteY1036" fmla="*/ 250024 h 274172"/>
                <a:gd name="connsiteX1037" fmla="*/ 490264 w 576808"/>
                <a:gd name="connsiteY1037" fmla="*/ 250261 h 274172"/>
                <a:gd name="connsiteX1038" fmla="*/ 490612 w 576808"/>
                <a:gd name="connsiteY1038" fmla="*/ 250609 h 274172"/>
                <a:gd name="connsiteX1039" fmla="*/ 491892 w 576808"/>
                <a:gd name="connsiteY1039" fmla="*/ 249439 h 274172"/>
                <a:gd name="connsiteX1040" fmla="*/ 493630 w 576808"/>
                <a:gd name="connsiteY1040" fmla="*/ 248744 h 274172"/>
                <a:gd name="connsiteX1041" fmla="*/ 496665 w 576808"/>
                <a:gd name="connsiteY1041" fmla="*/ 248159 h 274172"/>
                <a:gd name="connsiteX1042" fmla="*/ 498325 w 576808"/>
                <a:gd name="connsiteY1042" fmla="*/ 246990 h 274172"/>
                <a:gd name="connsiteX1043" fmla="*/ 499257 w 576808"/>
                <a:gd name="connsiteY1043" fmla="*/ 245140 h 274172"/>
                <a:gd name="connsiteX1044" fmla="*/ 500300 w 576808"/>
                <a:gd name="connsiteY1044" fmla="*/ 243734 h 274172"/>
                <a:gd name="connsiteX1045" fmla="*/ 502165 w 576808"/>
                <a:gd name="connsiteY1045" fmla="*/ 243734 h 274172"/>
                <a:gd name="connsiteX1046" fmla="*/ 501122 w 576808"/>
                <a:gd name="connsiteY1046" fmla="*/ 246878 h 274172"/>
                <a:gd name="connsiteX1047" fmla="*/ 496791 w 576808"/>
                <a:gd name="connsiteY1047" fmla="*/ 253295 h 274172"/>
                <a:gd name="connsiteX1048" fmla="*/ 495969 w 576808"/>
                <a:gd name="connsiteY1048" fmla="*/ 255397 h 274172"/>
                <a:gd name="connsiteX1049" fmla="*/ 495274 w 576808"/>
                <a:gd name="connsiteY1049" fmla="*/ 256092 h 274172"/>
                <a:gd name="connsiteX1050" fmla="*/ 492018 w 576808"/>
                <a:gd name="connsiteY1050" fmla="*/ 257388 h 274172"/>
                <a:gd name="connsiteX1051" fmla="*/ 491560 w 576808"/>
                <a:gd name="connsiteY1051" fmla="*/ 258668 h 274172"/>
                <a:gd name="connsiteX1052" fmla="*/ 491323 w 576808"/>
                <a:gd name="connsiteY1052" fmla="*/ 260423 h 274172"/>
                <a:gd name="connsiteX1053" fmla="*/ 489584 w 576808"/>
                <a:gd name="connsiteY1053" fmla="*/ 265085 h 274172"/>
                <a:gd name="connsiteX1054" fmla="*/ 488889 w 576808"/>
                <a:gd name="connsiteY1054" fmla="*/ 266255 h 274172"/>
                <a:gd name="connsiteX1055" fmla="*/ 489237 w 576808"/>
                <a:gd name="connsiteY1055" fmla="*/ 266365 h 274172"/>
                <a:gd name="connsiteX1056" fmla="*/ 489584 w 576808"/>
                <a:gd name="connsiteY1056" fmla="*/ 266365 h 274172"/>
                <a:gd name="connsiteX1057" fmla="*/ 489821 w 576808"/>
                <a:gd name="connsiteY1057" fmla="*/ 266476 h 274172"/>
                <a:gd name="connsiteX1058" fmla="*/ 489932 w 576808"/>
                <a:gd name="connsiteY1058" fmla="*/ 267297 h 274172"/>
                <a:gd name="connsiteX1059" fmla="*/ 490754 w 576808"/>
                <a:gd name="connsiteY1059" fmla="*/ 267061 h 274172"/>
                <a:gd name="connsiteX1060" fmla="*/ 491102 w 576808"/>
                <a:gd name="connsiteY1060" fmla="*/ 266018 h 274172"/>
                <a:gd name="connsiteX1061" fmla="*/ 491686 w 576808"/>
                <a:gd name="connsiteY1061" fmla="*/ 265196 h 274172"/>
                <a:gd name="connsiteX1062" fmla="*/ 492619 w 576808"/>
                <a:gd name="connsiteY1062" fmla="*/ 264611 h 274172"/>
                <a:gd name="connsiteX1063" fmla="*/ 493662 w 576808"/>
                <a:gd name="connsiteY1063" fmla="*/ 264263 h 274172"/>
                <a:gd name="connsiteX1064" fmla="*/ 493552 w 576808"/>
                <a:gd name="connsiteY1064" fmla="*/ 266365 h 274172"/>
                <a:gd name="connsiteX1065" fmla="*/ 492730 w 576808"/>
                <a:gd name="connsiteY1065" fmla="*/ 267756 h 274172"/>
                <a:gd name="connsiteX1066" fmla="*/ 491908 w 576808"/>
                <a:gd name="connsiteY1066" fmla="*/ 268926 h 274172"/>
                <a:gd name="connsiteX1067" fmla="*/ 491450 w 576808"/>
                <a:gd name="connsiteY1067" fmla="*/ 270221 h 274172"/>
                <a:gd name="connsiteX1068" fmla="*/ 491560 w 576808"/>
                <a:gd name="connsiteY1068" fmla="*/ 271612 h 274172"/>
                <a:gd name="connsiteX1069" fmla="*/ 492018 w 576808"/>
                <a:gd name="connsiteY1069" fmla="*/ 272197 h 274172"/>
                <a:gd name="connsiteX1070" fmla="*/ 492493 w 576808"/>
                <a:gd name="connsiteY1070" fmla="*/ 272655 h 274172"/>
                <a:gd name="connsiteX1071" fmla="*/ 492951 w 576808"/>
                <a:gd name="connsiteY1071" fmla="*/ 273714 h 274172"/>
                <a:gd name="connsiteX1072" fmla="*/ 494231 w 576808"/>
                <a:gd name="connsiteY1072" fmla="*/ 274172 h 274172"/>
                <a:gd name="connsiteX1073" fmla="*/ 496333 w 576808"/>
                <a:gd name="connsiteY1073" fmla="*/ 272070 h 274172"/>
                <a:gd name="connsiteX1074" fmla="*/ 499272 w 576808"/>
                <a:gd name="connsiteY1074" fmla="*/ 267867 h 274172"/>
                <a:gd name="connsiteX1075" fmla="*/ 501485 w 576808"/>
                <a:gd name="connsiteY1075" fmla="*/ 265417 h 274172"/>
                <a:gd name="connsiteX1076" fmla="*/ 504283 w 576808"/>
                <a:gd name="connsiteY1076" fmla="*/ 264485 h 274172"/>
                <a:gd name="connsiteX1077" fmla="*/ 515488 w 576808"/>
                <a:gd name="connsiteY1077" fmla="*/ 262967 h 274172"/>
                <a:gd name="connsiteX1078" fmla="*/ 517937 w 576808"/>
                <a:gd name="connsiteY1078" fmla="*/ 262967 h 274172"/>
                <a:gd name="connsiteX1079" fmla="*/ 519454 w 576808"/>
                <a:gd name="connsiteY1079" fmla="*/ 263315 h 274172"/>
                <a:gd name="connsiteX1080" fmla="*/ 519913 w 576808"/>
                <a:gd name="connsiteY1080" fmla="*/ 260865 h 274172"/>
                <a:gd name="connsiteX1081" fmla="*/ 520371 w 576808"/>
                <a:gd name="connsiteY1081" fmla="*/ 258400 h 274172"/>
                <a:gd name="connsiteX1082" fmla="*/ 520956 w 576808"/>
                <a:gd name="connsiteY1082" fmla="*/ 257468 h 274172"/>
                <a:gd name="connsiteX1083" fmla="*/ 523864 w 576808"/>
                <a:gd name="connsiteY1083" fmla="*/ 256409 h 274172"/>
                <a:gd name="connsiteX1084" fmla="*/ 529016 w 576808"/>
                <a:gd name="connsiteY1084" fmla="*/ 254544 h 274172"/>
                <a:gd name="connsiteX1085" fmla="*/ 532967 w 576808"/>
                <a:gd name="connsiteY1085" fmla="*/ 253027 h 274172"/>
                <a:gd name="connsiteX1086" fmla="*/ 538926 w 576808"/>
                <a:gd name="connsiteY1086" fmla="*/ 250924 h 274172"/>
                <a:gd name="connsiteX1087" fmla="*/ 544172 w 576808"/>
                <a:gd name="connsiteY1087" fmla="*/ 248949 h 274172"/>
                <a:gd name="connsiteX1088" fmla="*/ 547555 w 576808"/>
                <a:gd name="connsiteY1088" fmla="*/ 247780 h 274172"/>
                <a:gd name="connsiteX1089" fmla="*/ 549878 w 576808"/>
                <a:gd name="connsiteY1089" fmla="*/ 246831 h 274172"/>
                <a:gd name="connsiteX1090" fmla="*/ 549878 w 576808"/>
                <a:gd name="connsiteY1090" fmla="*/ 245551 h 274172"/>
                <a:gd name="connsiteX1091" fmla="*/ 550826 w 576808"/>
                <a:gd name="connsiteY1091" fmla="*/ 237269 h 274172"/>
                <a:gd name="connsiteX1092" fmla="*/ 549989 w 576808"/>
                <a:gd name="connsiteY1092" fmla="*/ 236227 h 274172"/>
                <a:gd name="connsiteX1093" fmla="*/ 550589 w 576808"/>
                <a:gd name="connsiteY1093" fmla="*/ 235405 h 274172"/>
                <a:gd name="connsiteX1094" fmla="*/ 551869 w 576808"/>
                <a:gd name="connsiteY1094" fmla="*/ 232371 h 274172"/>
                <a:gd name="connsiteX1095" fmla="*/ 552802 w 576808"/>
                <a:gd name="connsiteY1095" fmla="*/ 231327 h 274172"/>
                <a:gd name="connsiteX1096" fmla="*/ 553971 w 576808"/>
                <a:gd name="connsiteY1096" fmla="*/ 231090 h 274172"/>
                <a:gd name="connsiteX1097" fmla="*/ 556421 w 576808"/>
                <a:gd name="connsiteY1097" fmla="*/ 231438 h 274172"/>
                <a:gd name="connsiteX1098" fmla="*/ 557243 w 576808"/>
                <a:gd name="connsiteY1098" fmla="*/ 231201 h 274172"/>
                <a:gd name="connsiteX1099" fmla="*/ 557828 w 576808"/>
                <a:gd name="connsiteY1099" fmla="*/ 229557 h 274172"/>
                <a:gd name="connsiteX1100" fmla="*/ 558064 w 576808"/>
                <a:gd name="connsiteY1100" fmla="*/ 224437 h 274172"/>
                <a:gd name="connsiteX1101" fmla="*/ 558412 w 576808"/>
                <a:gd name="connsiteY1101" fmla="*/ 223267 h 274172"/>
                <a:gd name="connsiteX1102" fmla="*/ 559345 w 576808"/>
                <a:gd name="connsiteY1102" fmla="*/ 221639 h 274172"/>
                <a:gd name="connsiteX1103" fmla="*/ 558997 w 576808"/>
                <a:gd name="connsiteY1103" fmla="*/ 212299 h 274172"/>
                <a:gd name="connsiteX1104" fmla="*/ 559819 w 576808"/>
                <a:gd name="connsiteY1104" fmla="*/ 210197 h 274172"/>
                <a:gd name="connsiteX1105" fmla="*/ 561099 w 576808"/>
                <a:gd name="connsiteY1105" fmla="*/ 208443 h 274172"/>
                <a:gd name="connsiteX1106" fmla="*/ 564497 w 576808"/>
                <a:gd name="connsiteY1106" fmla="*/ 205408 h 274172"/>
                <a:gd name="connsiteX1107" fmla="*/ 563675 w 576808"/>
                <a:gd name="connsiteY1107" fmla="*/ 209028 h 274172"/>
                <a:gd name="connsiteX1108" fmla="*/ 564371 w 576808"/>
                <a:gd name="connsiteY1108" fmla="*/ 210197 h 274172"/>
                <a:gd name="connsiteX1109" fmla="*/ 568322 w 576808"/>
                <a:gd name="connsiteY1109" fmla="*/ 209028 h 274172"/>
                <a:gd name="connsiteX1110" fmla="*/ 569317 w 576808"/>
                <a:gd name="connsiteY1110" fmla="*/ 207874 h 27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Lst>
              <a:rect l="l" t="t" r="r" b="b"/>
              <a:pathLst>
                <a:path w="576808" h="274172">
                  <a:moveTo>
                    <a:pt x="472279" y="262477"/>
                  </a:moveTo>
                  <a:lnTo>
                    <a:pt x="470856" y="261434"/>
                  </a:lnTo>
                  <a:lnTo>
                    <a:pt x="469339" y="260976"/>
                  </a:lnTo>
                  <a:lnTo>
                    <a:pt x="468296" y="261672"/>
                  </a:lnTo>
                  <a:lnTo>
                    <a:pt x="468185" y="263884"/>
                  </a:lnTo>
                  <a:lnTo>
                    <a:pt x="469229" y="265401"/>
                  </a:lnTo>
                  <a:lnTo>
                    <a:pt x="472753" y="266334"/>
                  </a:lnTo>
                  <a:lnTo>
                    <a:pt x="474381" y="267504"/>
                  </a:lnTo>
                  <a:lnTo>
                    <a:pt x="472863" y="268325"/>
                  </a:lnTo>
                  <a:lnTo>
                    <a:pt x="469118" y="268910"/>
                  </a:lnTo>
                  <a:lnTo>
                    <a:pt x="468660" y="269858"/>
                  </a:lnTo>
                  <a:lnTo>
                    <a:pt x="469703" y="271028"/>
                  </a:lnTo>
                  <a:lnTo>
                    <a:pt x="473338" y="271850"/>
                  </a:lnTo>
                  <a:lnTo>
                    <a:pt x="474618" y="273019"/>
                  </a:lnTo>
                  <a:lnTo>
                    <a:pt x="475202" y="270111"/>
                  </a:lnTo>
                  <a:lnTo>
                    <a:pt x="475677" y="266602"/>
                  </a:lnTo>
                  <a:lnTo>
                    <a:pt x="474982" y="263694"/>
                  </a:lnTo>
                  <a:lnTo>
                    <a:pt x="472279" y="262477"/>
                  </a:lnTo>
                  <a:close/>
                  <a:moveTo>
                    <a:pt x="466447" y="238913"/>
                  </a:moveTo>
                  <a:lnTo>
                    <a:pt x="465167" y="237744"/>
                  </a:lnTo>
                  <a:lnTo>
                    <a:pt x="462954" y="236574"/>
                  </a:lnTo>
                  <a:lnTo>
                    <a:pt x="460394" y="237854"/>
                  </a:lnTo>
                  <a:lnTo>
                    <a:pt x="458861" y="240415"/>
                  </a:lnTo>
                  <a:lnTo>
                    <a:pt x="460173" y="243212"/>
                  </a:lnTo>
                  <a:lnTo>
                    <a:pt x="461453" y="243449"/>
                  </a:lnTo>
                  <a:lnTo>
                    <a:pt x="466226" y="242864"/>
                  </a:lnTo>
                  <a:lnTo>
                    <a:pt x="467269" y="241474"/>
                  </a:lnTo>
                  <a:lnTo>
                    <a:pt x="467269" y="240193"/>
                  </a:lnTo>
                  <a:lnTo>
                    <a:pt x="466447" y="238913"/>
                  </a:lnTo>
                  <a:close/>
                  <a:moveTo>
                    <a:pt x="572810" y="200762"/>
                  </a:moveTo>
                  <a:lnTo>
                    <a:pt x="570598" y="212899"/>
                  </a:lnTo>
                  <a:lnTo>
                    <a:pt x="568843" y="219553"/>
                  </a:lnTo>
                  <a:lnTo>
                    <a:pt x="568384" y="223757"/>
                  </a:lnTo>
                  <a:lnTo>
                    <a:pt x="568843" y="228293"/>
                  </a:lnTo>
                  <a:lnTo>
                    <a:pt x="568606" y="229921"/>
                  </a:lnTo>
                  <a:lnTo>
                    <a:pt x="566045" y="236005"/>
                  </a:lnTo>
                  <a:lnTo>
                    <a:pt x="564655" y="241600"/>
                  </a:lnTo>
                  <a:lnTo>
                    <a:pt x="565477" y="241252"/>
                  </a:lnTo>
                  <a:lnTo>
                    <a:pt x="566646" y="240794"/>
                  </a:lnTo>
                  <a:lnTo>
                    <a:pt x="566994" y="239277"/>
                  </a:lnTo>
                  <a:lnTo>
                    <a:pt x="570028" y="233556"/>
                  </a:lnTo>
                  <a:lnTo>
                    <a:pt x="572130" y="220027"/>
                  </a:lnTo>
                  <a:lnTo>
                    <a:pt x="572020" y="210813"/>
                  </a:lnTo>
                  <a:lnTo>
                    <a:pt x="574469" y="201473"/>
                  </a:lnTo>
                  <a:lnTo>
                    <a:pt x="574706" y="196700"/>
                  </a:lnTo>
                  <a:lnTo>
                    <a:pt x="574011" y="196937"/>
                  </a:lnTo>
                  <a:lnTo>
                    <a:pt x="572810" y="200762"/>
                  </a:lnTo>
                  <a:close/>
                  <a:moveTo>
                    <a:pt x="576192" y="176739"/>
                  </a:moveTo>
                  <a:lnTo>
                    <a:pt x="575259" y="172425"/>
                  </a:lnTo>
                  <a:lnTo>
                    <a:pt x="575259" y="172425"/>
                  </a:lnTo>
                  <a:lnTo>
                    <a:pt x="573632" y="172773"/>
                  </a:lnTo>
                  <a:lnTo>
                    <a:pt x="573632" y="172883"/>
                  </a:lnTo>
                  <a:lnTo>
                    <a:pt x="574454" y="177545"/>
                  </a:lnTo>
                  <a:lnTo>
                    <a:pt x="574454" y="186538"/>
                  </a:lnTo>
                  <a:lnTo>
                    <a:pt x="575149" y="191200"/>
                  </a:lnTo>
                  <a:lnTo>
                    <a:pt x="576571" y="188055"/>
                  </a:lnTo>
                  <a:lnTo>
                    <a:pt x="576808" y="182698"/>
                  </a:lnTo>
                  <a:lnTo>
                    <a:pt x="576192" y="176739"/>
                  </a:lnTo>
                  <a:close/>
                  <a:moveTo>
                    <a:pt x="569317" y="207874"/>
                  </a:moveTo>
                  <a:lnTo>
                    <a:pt x="570708" y="200288"/>
                  </a:lnTo>
                  <a:lnTo>
                    <a:pt x="571751" y="198075"/>
                  </a:lnTo>
                  <a:lnTo>
                    <a:pt x="572794" y="194914"/>
                  </a:lnTo>
                  <a:lnTo>
                    <a:pt x="573252" y="191753"/>
                  </a:lnTo>
                  <a:lnTo>
                    <a:pt x="573015" y="189304"/>
                  </a:lnTo>
                  <a:lnTo>
                    <a:pt x="571625" y="187913"/>
                  </a:lnTo>
                  <a:lnTo>
                    <a:pt x="570234" y="188150"/>
                  </a:lnTo>
                  <a:lnTo>
                    <a:pt x="568606" y="188846"/>
                  </a:lnTo>
                  <a:lnTo>
                    <a:pt x="566867" y="188608"/>
                  </a:lnTo>
                  <a:lnTo>
                    <a:pt x="567215" y="188261"/>
                  </a:lnTo>
                  <a:lnTo>
                    <a:pt x="567800" y="187676"/>
                  </a:lnTo>
                  <a:lnTo>
                    <a:pt x="568259" y="187091"/>
                  </a:lnTo>
                  <a:lnTo>
                    <a:pt x="568021" y="186159"/>
                  </a:lnTo>
                  <a:lnTo>
                    <a:pt x="567089" y="186395"/>
                  </a:lnTo>
                  <a:lnTo>
                    <a:pt x="566852" y="185226"/>
                  </a:lnTo>
                  <a:lnTo>
                    <a:pt x="567547" y="182903"/>
                  </a:lnTo>
                  <a:lnTo>
                    <a:pt x="565445" y="181954"/>
                  </a:lnTo>
                  <a:lnTo>
                    <a:pt x="559945" y="181481"/>
                  </a:lnTo>
                  <a:lnTo>
                    <a:pt x="561810" y="179742"/>
                  </a:lnTo>
                  <a:lnTo>
                    <a:pt x="563928" y="179742"/>
                  </a:lnTo>
                  <a:lnTo>
                    <a:pt x="566140" y="180437"/>
                  </a:lnTo>
                  <a:lnTo>
                    <a:pt x="568353" y="180548"/>
                  </a:lnTo>
                  <a:lnTo>
                    <a:pt x="570329" y="179727"/>
                  </a:lnTo>
                  <a:lnTo>
                    <a:pt x="570218" y="178668"/>
                  </a:lnTo>
                  <a:lnTo>
                    <a:pt x="567184" y="175412"/>
                  </a:lnTo>
                  <a:lnTo>
                    <a:pt x="569049" y="175649"/>
                  </a:lnTo>
                  <a:lnTo>
                    <a:pt x="570329" y="175412"/>
                  </a:lnTo>
                  <a:lnTo>
                    <a:pt x="570676" y="174369"/>
                  </a:lnTo>
                  <a:lnTo>
                    <a:pt x="570439" y="173547"/>
                  </a:lnTo>
                  <a:lnTo>
                    <a:pt x="567532" y="174132"/>
                  </a:lnTo>
                  <a:lnTo>
                    <a:pt x="560988" y="175649"/>
                  </a:lnTo>
                  <a:lnTo>
                    <a:pt x="551553" y="177861"/>
                  </a:lnTo>
                  <a:lnTo>
                    <a:pt x="542213" y="179979"/>
                  </a:lnTo>
                  <a:lnTo>
                    <a:pt x="532636" y="182066"/>
                  </a:lnTo>
                  <a:lnTo>
                    <a:pt x="523295" y="184168"/>
                  </a:lnTo>
                  <a:lnTo>
                    <a:pt x="513860" y="186269"/>
                  </a:lnTo>
                  <a:lnTo>
                    <a:pt x="504409" y="188371"/>
                  </a:lnTo>
                  <a:lnTo>
                    <a:pt x="494958" y="190473"/>
                  </a:lnTo>
                  <a:lnTo>
                    <a:pt x="492856" y="183488"/>
                  </a:lnTo>
                  <a:lnTo>
                    <a:pt x="490881" y="176249"/>
                  </a:lnTo>
                  <a:lnTo>
                    <a:pt x="487846" y="165281"/>
                  </a:lnTo>
                  <a:lnTo>
                    <a:pt x="484796" y="154203"/>
                  </a:lnTo>
                  <a:lnTo>
                    <a:pt x="481762" y="143234"/>
                  </a:lnTo>
                  <a:lnTo>
                    <a:pt x="478727" y="132156"/>
                  </a:lnTo>
                  <a:lnTo>
                    <a:pt x="475819" y="121187"/>
                  </a:lnTo>
                  <a:lnTo>
                    <a:pt x="472785" y="110108"/>
                  </a:lnTo>
                  <a:lnTo>
                    <a:pt x="466700" y="88062"/>
                  </a:lnTo>
                  <a:lnTo>
                    <a:pt x="463666" y="77109"/>
                  </a:lnTo>
                  <a:lnTo>
                    <a:pt x="460758" y="66031"/>
                  </a:lnTo>
                  <a:lnTo>
                    <a:pt x="457707" y="55062"/>
                  </a:lnTo>
                  <a:lnTo>
                    <a:pt x="454673" y="44094"/>
                  </a:lnTo>
                  <a:lnTo>
                    <a:pt x="451639" y="33015"/>
                  </a:lnTo>
                  <a:lnTo>
                    <a:pt x="448604" y="22047"/>
                  </a:lnTo>
                  <a:lnTo>
                    <a:pt x="445554" y="10968"/>
                  </a:lnTo>
                  <a:lnTo>
                    <a:pt x="442646" y="0"/>
                  </a:lnTo>
                  <a:lnTo>
                    <a:pt x="428881" y="3034"/>
                  </a:lnTo>
                  <a:lnTo>
                    <a:pt x="415004" y="6069"/>
                  </a:lnTo>
                  <a:lnTo>
                    <a:pt x="401239" y="9104"/>
                  </a:lnTo>
                  <a:lnTo>
                    <a:pt x="387473" y="12138"/>
                  </a:lnTo>
                  <a:lnTo>
                    <a:pt x="373708" y="15172"/>
                  </a:lnTo>
                  <a:lnTo>
                    <a:pt x="359831" y="18080"/>
                  </a:lnTo>
                  <a:lnTo>
                    <a:pt x="346066" y="21114"/>
                  </a:lnTo>
                  <a:lnTo>
                    <a:pt x="332190" y="24038"/>
                  </a:lnTo>
                  <a:lnTo>
                    <a:pt x="318424" y="26962"/>
                  </a:lnTo>
                  <a:lnTo>
                    <a:pt x="304659" y="29996"/>
                  </a:lnTo>
                  <a:lnTo>
                    <a:pt x="290782" y="32794"/>
                  </a:lnTo>
                  <a:lnTo>
                    <a:pt x="277017" y="35702"/>
                  </a:lnTo>
                  <a:lnTo>
                    <a:pt x="263141" y="38626"/>
                  </a:lnTo>
                  <a:lnTo>
                    <a:pt x="249359" y="41549"/>
                  </a:lnTo>
                  <a:lnTo>
                    <a:pt x="235484" y="44347"/>
                  </a:lnTo>
                  <a:lnTo>
                    <a:pt x="221607" y="47255"/>
                  </a:lnTo>
                  <a:lnTo>
                    <a:pt x="207842" y="50052"/>
                  </a:lnTo>
                  <a:lnTo>
                    <a:pt x="193966" y="52866"/>
                  </a:lnTo>
                  <a:lnTo>
                    <a:pt x="180089" y="55663"/>
                  </a:lnTo>
                  <a:lnTo>
                    <a:pt x="166324" y="58460"/>
                  </a:lnTo>
                  <a:lnTo>
                    <a:pt x="152448" y="61131"/>
                  </a:lnTo>
                  <a:lnTo>
                    <a:pt x="138571" y="63944"/>
                  </a:lnTo>
                  <a:lnTo>
                    <a:pt x="124806" y="66741"/>
                  </a:lnTo>
                  <a:lnTo>
                    <a:pt x="110930" y="69412"/>
                  </a:lnTo>
                  <a:lnTo>
                    <a:pt x="97054" y="72083"/>
                  </a:lnTo>
                  <a:lnTo>
                    <a:pt x="83178" y="74770"/>
                  </a:lnTo>
                  <a:lnTo>
                    <a:pt x="69302" y="77457"/>
                  </a:lnTo>
                  <a:lnTo>
                    <a:pt x="55425" y="80143"/>
                  </a:lnTo>
                  <a:lnTo>
                    <a:pt x="41549" y="82814"/>
                  </a:lnTo>
                  <a:lnTo>
                    <a:pt x="27641" y="85375"/>
                  </a:lnTo>
                  <a:lnTo>
                    <a:pt x="13876" y="88046"/>
                  </a:lnTo>
                  <a:lnTo>
                    <a:pt x="0" y="90621"/>
                  </a:lnTo>
                  <a:lnTo>
                    <a:pt x="13291" y="169122"/>
                  </a:lnTo>
                  <a:lnTo>
                    <a:pt x="13639" y="169596"/>
                  </a:lnTo>
                  <a:lnTo>
                    <a:pt x="14224" y="169485"/>
                  </a:lnTo>
                  <a:lnTo>
                    <a:pt x="15298" y="168664"/>
                  </a:lnTo>
                  <a:lnTo>
                    <a:pt x="16578" y="167383"/>
                  </a:lnTo>
                  <a:lnTo>
                    <a:pt x="27878" y="152906"/>
                  </a:lnTo>
                  <a:lnTo>
                    <a:pt x="28827" y="152448"/>
                  </a:lnTo>
                  <a:lnTo>
                    <a:pt x="33600" y="150584"/>
                  </a:lnTo>
                  <a:lnTo>
                    <a:pt x="34532" y="149999"/>
                  </a:lnTo>
                  <a:lnTo>
                    <a:pt x="34880" y="149303"/>
                  </a:lnTo>
                  <a:lnTo>
                    <a:pt x="35702" y="145811"/>
                  </a:lnTo>
                  <a:lnTo>
                    <a:pt x="36287" y="144293"/>
                  </a:lnTo>
                  <a:lnTo>
                    <a:pt x="37567" y="142412"/>
                  </a:lnTo>
                  <a:lnTo>
                    <a:pt x="40475" y="139141"/>
                  </a:lnTo>
                  <a:lnTo>
                    <a:pt x="45501" y="135063"/>
                  </a:lnTo>
                  <a:lnTo>
                    <a:pt x="46085" y="134605"/>
                  </a:lnTo>
                  <a:lnTo>
                    <a:pt x="46433" y="133910"/>
                  </a:lnTo>
                  <a:lnTo>
                    <a:pt x="47476" y="131697"/>
                  </a:lnTo>
                  <a:lnTo>
                    <a:pt x="49452" y="129595"/>
                  </a:lnTo>
                  <a:lnTo>
                    <a:pt x="49799" y="129010"/>
                  </a:lnTo>
                  <a:lnTo>
                    <a:pt x="50147" y="128426"/>
                  </a:lnTo>
                  <a:lnTo>
                    <a:pt x="50384" y="127731"/>
                  </a:lnTo>
                  <a:lnTo>
                    <a:pt x="50621" y="127272"/>
                  </a:lnTo>
                  <a:lnTo>
                    <a:pt x="51316" y="123068"/>
                  </a:lnTo>
                  <a:lnTo>
                    <a:pt x="51554" y="122373"/>
                  </a:lnTo>
                  <a:lnTo>
                    <a:pt x="51901" y="121551"/>
                  </a:lnTo>
                  <a:lnTo>
                    <a:pt x="52486" y="120966"/>
                  </a:lnTo>
                  <a:lnTo>
                    <a:pt x="56579" y="117821"/>
                  </a:lnTo>
                  <a:lnTo>
                    <a:pt x="57511" y="117458"/>
                  </a:lnTo>
                  <a:lnTo>
                    <a:pt x="58555" y="117347"/>
                  </a:lnTo>
                  <a:lnTo>
                    <a:pt x="60767" y="117821"/>
                  </a:lnTo>
                  <a:lnTo>
                    <a:pt x="62980" y="118517"/>
                  </a:lnTo>
                  <a:lnTo>
                    <a:pt x="65651" y="120254"/>
                  </a:lnTo>
                  <a:lnTo>
                    <a:pt x="67042" y="120713"/>
                  </a:lnTo>
                  <a:lnTo>
                    <a:pt x="67990" y="120713"/>
                  </a:lnTo>
                  <a:lnTo>
                    <a:pt x="69033" y="120476"/>
                  </a:lnTo>
                  <a:lnTo>
                    <a:pt x="70202" y="119654"/>
                  </a:lnTo>
                  <a:lnTo>
                    <a:pt x="70898" y="118959"/>
                  </a:lnTo>
                  <a:lnTo>
                    <a:pt x="71246" y="118263"/>
                  </a:lnTo>
                  <a:lnTo>
                    <a:pt x="72178" y="116161"/>
                  </a:lnTo>
                  <a:lnTo>
                    <a:pt x="77883" y="107422"/>
                  </a:lnTo>
                  <a:lnTo>
                    <a:pt x="79053" y="105210"/>
                  </a:lnTo>
                  <a:lnTo>
                    <a:pt x="79748" y="102870"/>
                  </a:lnTo>
                  <a:lnTo>
                    <a:pt x="80096" y="102286"/>
                  </a:lnTo>
                  <a:lnTo>
                    <a:pt x="80459" y="101701"/>
                  </a:lnTo>
                  <a:lnTo>
                    <a:pt x="80917" y="101242"/>
                  </a:lnTo>
                  <a:lnTo>
                    <a:pt x="81392" y="100768"/>
                  </a:lnTo>
                  <a:lnTo>
                    <a:pt x="81977" y="100420"/>
                  </a:lnTo>
                  <a:lnTo>
                    <a:pt x="83952" y="99599"/>
                  </a:lnTo>
                  <a:lnTo>
                    <a:pt x="84648" y="99140"/>
                  </a:lnTo>
                  <a:lnTo>
                    <a:pt x="84885" y="98682"/>
                  </a:lnTo>
                  <a:lnTo>
                    <a:pt x="84648" y="98318"/>
                  </a:lnTo>
                  <a:lnTo>
                    <a:pt x="84063" y="97496"/>
                  </a:lnTo>
                  <a:lnTo>
                    <a:pt x="83826" y="96912"/>
                  </a:lnTo>
                  <a:lnTo>
                    <a:pt x="83715" y="96090"/>
                  </a:lnTo>
                  <a:lnTo>
                    <a:pt x="83826" y="95157"/>
                  </a:lnTo>
                  <a:lnTo>
                    <a:pt x="84063" y="94462"/>
                  </a:lnTo>
                  <a:lnTo>
                    <a:pt x="85343" y="91428"/>
                  </a:lnTo>
                  <a:lnTo>
                    <a:pt x="85690" y="90037"/>
                  </a:lnTo>
                  <a:lnTo>
                    <a:pt x="86038" y="88772"/>
                  </a:lnTo>
                  <a:lnTo>
                    <a:pt x="86149" y="88172"/>
                  </a:lnTo>
                  <a:lnTo>
                    <a:pt x="86497" y="87572"/>
                  </a:lnTo>
                  <a:lnTo>
                    <a:pt x="86844" y="87335"/>
                  </a:lnTo>
                  <a:lnTo>
                    <a:pt x="87429" y="87335"/>
                  </a:lnTo>
                  <a:lnTo>
                    <a:pt x="88472" y="87919"/>
                  </a:lnTo>
                  <a:lnTo>
                    <a:pt x="88931" y="88520"/>
                  </a:lnTo>
                  <a:lnTo>
                    <a:pt x="90211" y="89452"/>
                  </a:lnTo>
                  <a:lnTo>
                    <a:pt x="91728" y="90148"/>
                  </a:lnTo>
                  <a:lnTo>
                    <a:pt x="92075" y="90606"/>
                  </a:lnTo>
                  <a:lnTo>
                    <a:pt x="92075" y="90954"/>
                  </a:lnTo>
                  <a:lnTo>
                    <a:pt x="91490" y="91301"/>
                  </a:lnTo>
                  <a:lnTo>
                    <a:pt x="90558" y="92123"/>
                  </a:lnTo>
                  <a:lnTo>
                    <a:pt x="90448" y="92471"/>
                  </a:lnTo>
                  <a:lnTo>
                    <a:pt x="90211" y="92945"/>
                  </a:lnTo>
                  <a:lnTo>
                    <a:pt x="90211" y="93530"/>
                  </a:lnTo>
                  <a:lnTo>
                    <a:pt x="90321" y="94115"/>
                  </a:lnTo>
                  <a:lnTo>
                    <a:pt x="90432" y="94573"/>
                  </a:lnTo>
                  <a:lnTo>
                    <a:pt x="90432" y="94810"/>
                  </a:lnTo>
                  <a:lnTo>
                    <a:pt x="90669" y="94921"/>
                  </a:lnTo>
                  <a:lnTo>
                    <a:pt x="91490" y="95742"/>
                  </a:lnTo>
                  <a:lnTo>
                    <a:pt x="91838" y="95979"/>
                  </a:lnTo>
                  <a:lnTo>
                    <a:pt x="92297" y="96216"/>
                  </a:lnTo>
                  <a:lnTo>
                    <a:pt x="96975" y="97386"/>
                  </a:lnTo>
                  <a:lnTo>
                    <a:pt x="99298" y="98429"/>
                  </a:lnTo>
                  <a:lnTo>
                    <a:pt x="99883" y="98793"/>
                  </a:lnTo>
                  <a:lnTo>
                    <a:pt x="100578" y="99125"/>
                  </a:lnTo>
                  <a:lnTo>
                    <a:pt x="103723" y="99583"/>
                  </a:lnTo>
                  <a:lnTo>
                    <a:pt x="113759" y="99235"/>
                  </a:lnTo>
                  <a:lnTo>
                    <a:pt x="113996" y="98666"/>
                  </a:lnTo>
                  <a:lnTo>
                    <a:pt x="117837" y="96564"/>
                  </a:lnTo>
                  <a:lnTo>
                    <a:pt x="126703" y="95979"/>
                  </a:lnTo>
                  <a:lnTo>
                    <a:pt x="129847" y="92597"/>
                  </a:lnTo>
                  <a:lnTo>
                    <a:pt x="130195" y="90843"/>
                  </a:lnTo>
                  <a:lnTo>
                    <a:pt x="129374" y="90258"/>
                  </a:lnTo>
                  <a:lnTo>
                    <a:pt x="126813" y="89911"/>
                  </a:lnTo>
                  <a:lnTo>
                    <a:pt x="126813" y="87682"/>
                  </a:lnTo>
                  <a:lnTo>
                    <a:pt x="128678" y="86640"/>
                  </a:lnTo>
                  <a:lnTo>
                    <a:pt x="131001" y="86181"/>
                  </a:lnTo>
                  <a:lnTo>
                    <a:pt x="132424" y="85359"/>
                  </a:lnTo>
                  <a:lnTo>
                    <a:pt x="128204" y="81408"/>
                  </a:lnTo>
                  <a:lnTo>
                    <a:pt x="129247" y="80365"/>
                  </a:lnTo>
                  <a:lnTo>
                    <a:pt x="130290" y="80017"/>
                  </a:lnTo>
                  <a:lnTo>
                    <a:pt x="132756" y="80017"/>
                  </a:lnTo>
                  <a:lnTo>
                    <a:pt x="133798" y="79670"/>
                  </a:lnTo>
                  <a:lnTo>
                    <a:pt x="136596" y="77441"/>
                  </a:lnTo>
                  <a:lnTo>
                    <a:pt x="138919" y="76509"/>
                  </a:lnTo>
                  <a:lnTo>
                    <a:pt x="143929" y="76509"/>
                  </a:lnTo>
                  <a:lnTo>
                    <a:pt x="146284" y="76050"/>
                  </a:lnTo>
                  <a:lnTo>
                    <a:pt x="147106" y="75102"/>
                  </a:lnTo>
                  <a:lnTo>
                    <a:pt x="148734" y="71957"/>
                  </a:lnTo>
                  <a:lnTo>
                    <a:pt x="149904" y="70566"/>
                  </a:lnTo>
                  <a:lnTo>
                    <a:pt x="152575" y="65541"/>
                  </a:lnTo>
                  <a:lnTo>
                    <a:pt x="153396" y="64719"/>
                  </a:lnTo>
                  <a:lnTo>
                    <a:pt x="154439" y="63897"/>
                  </a:lnTo>
                  <a:lnTo>
                    <a:pt x="155719" y="63202"/>
                  </a:lnTo>
                  <a:lnTo>
                    <a:pt x="162025" y="62380"/>
                  </a:lnTo>
                  <a:lnTo>
                    <a:pt x="168189" y="64829"/>
                  </a:lnTo>
                  <a:lnTo>
                    <a:pt x="179157" y="72178"/>
                  </a:lnTo>
                  <a:lnTo>
                    <a:pt x="181828" y="73221"/>
                  </a:lnTo>
                  <a:lnTo>
                    <a:pt x="184641" y="73680"/>
                  </a:lnTo>
                  <a:lnTo>
                    <a:pt x="187312" y="73221"/>
                  </a:lnTo>
                  <a:lnTo>
                    <a:pt x="188940" y="71831"/>
                  </a:lnTo>
                  <a:lnTo>
                    <a:pt x="190110" y="71135"/>
                  </a:lnTo>
                  <a:lnTo>
                    <a:pt x="193713" y="71372"/>
                  </a:lnTo>
                  <a:lnTo>
                    <a:pt x="194298" y="70787"/>
                  </a:lnTo>
                  <a:lnTo>
                    <a:pt x="194645" y="69507"/>
                  </a:lnTo>
                  <a:lnTo>
                    <a:pt x="196036" y="68922"/>
                  </a:lnTo>
                  <a:lnTo>
                    <a:pt x="197806" y="68922"/>
                  </a:lnTo>
                  <a:lnTo>
                    <a:pt x="199086" y="69160"/>
                  </a:lnTo>
                  <a:lnTo>
                    <a:pt x="201299" y="71135"/>
                  </a:lnTo>
                  <a:lnTo>
                    <a:pt x="201188" y="73585"/>
                  </a:lnTo>
                  <a:lnTo>
                    <a:pt x="199324" y="75940"/>
                  </a:lnTo>
                  <a:lnTo>
                    <a:pt x="196510" y="77331"/>
                  </a:lnTo>
                  <a:lnTo>
                    <a:pt x="197553" y="78848"/>
                  </a:lnTo>
                  <a:lnTo>
                    <a:pt x="200493" y="84206"/>
                  </a:lnTo>
                  <a:lnTo>
                    <a:pt x="201188" y="83968"/>
                  </a:lnTo>
                  <a:lnTo>
                    <a:pt x="201188" y="82451"/>
                  </a:lnTo>
                  <a:lnTo>
                    <a:pt x="201536" y="80713"/>
                  </a:lnTo>
                  <a:lnTo>
                    <a:pt x="202231" y="79543"/>
                  </a:lnTo>
                  <a:lnTo>
                    <a:pt x="203401" y="79780"/>
                  </a:lnTo>
                  <a:lnTo>
                    <a:pt x="204444" y="81297"/>
                  </a:lnTo>
                  <a:lnTo>
                    <a:pt x="204333" y="82577"/>
                  </a:lnTo>
                  <a:lnTo>
                    <a:pt x="203749" y="83510"/>
                  </a:lnTo>
                  <a:lnTo>
                    <a:pt x="203859" y="84553"/>
                  </a:lnTo>
                  <a:lnTo>
                    <a:pt x="205724" y="86070"/>
                  </a:lnTo>
                  <a:lnTo>
                    <a:pt x="207463" y="85738"/>
                  </a:lnTo>
                  <a:lnTo>
                    <a:pt x="209438" y="84679"/>
                  </a:lnTo>
                  <a:lnTo>
                    <a:pt x="211556" y="84094"/>
                  </a:lnTo>
                  <a:lnTo>
                    <a:pt x="211793" y="85138"/>
                  </a:lnTo>
                  <a:lnTo>
                    <a:pt x="210260" y="85849"/>
                  </a:lnTo>
                  <a:lnTo>
                    <a:pt x="209675" y="87240"/>
                  </a:lnTo>
                  <a:lnTo>
                    <a:pt x="210022" y="88899"/>
                  </a:lnTo>
                  <a:lnTo>
                    <a:pt x="211208" y="90638"/>
                  </a:lnTo>
                  <a:lnTo>
                    <a:pt x="208980" y="93087"/>
                  </a:lnTo>
                  <a:lnTo>
                    <a:pt x="210860" y="94257"/>
                  </a:lnTo>
                  <a:lnTo>
                    <a:pt x="216803" y="95537"/>
                  </a:lnTo>
                  <a:lnTo>
                    <a:pt x="218431" y="97860"/>
                  </a:lnTo>
                  <a:lnTo>
                    <a:pt x="218320" y="100768"/>
                  </a:lnTo>
                  <a:lnTo>
                    <a:pt x="217972" y="103803"/>
                  </a:lnTo>
                  <a:lnTo>
                    <a:pt x="218668" y="106600"/>
                  </a:lnTo>
                  <a:lnTo>
                    <a:pt x="220991" y="109161"/>
                  </a:lnTo>
                  <a:lnTo>
                    <a:pt x="221228" y="109161"/>
                  </a:lnTo>
                  <a:lnTo>
                    <a:pt x="223820" y="109856"/>
                  </a:lnTo>
                  <a:lnTo>
                    <a:pt x="229873" y="108576"/>
                  </a:lnTo>
                  <a:lnTo>
                    <a:pt x="232196" y="108576"/>
                  </a:lnTo>
                  <a:lnTo>
                    <a:pt x="237806" y="109508"/>
                  </a:lnTo>
                  <a:lnTo>
                    <a:pt x="243512" y="109745"/>
                  </a:lnTo>
                  <a:lnTo>
                    <a:pt x="245029" y="110678"/>
                  </a:lnTo>
                  <a:lnTo>
                    <a:pt x="248174" y="114059"/>
                  </a:lnTo>
                  <a:lnTo>
                    <a:pt x="250766" y="115118"/>
                  </a:lnTo>
                  <a:lnTo>
                    <a:pt x="253674" y="115356"/>
                  </a:lnTo>
                  <a:lnTo>
                    <a:pt x="256234" y="115940"/>
                  </a:lnTo>
                  <a:lnTo>
                    <a:pt x="258100" y="118042"/>
                  </a:lnTo>
                  <a:lnTo>
                    <a:pt x="258210" y="121187"/>
                  </a:lnTo>
                  <a:lnTo>
                    <a:pt x="256930" y="123858"/>
                  </a:lnTo>
                  <a:lnTo>
                    <a:pt x="253674" y="128173"/>
                  </a:lnTo>
                  <a:lnTo>
                    <a:pt x="253327" y="130986"/>
                  </a:lnTo>
                  <a:lnTo>
                    <a:pt x="254496" y="133199"/>
                  </a:lnTo>
                  <a:lnTo>
                    <a:pt x="256471" y="134826"/>
                  </a:lnTo>
                  <a:lnTo>
                    <a:pt x="258684" y="136107"/>
                  </a:lnTo>
                  <a:lnTo>
                    <a:pt x="263836" y="139599"/>
                  </a:lnTo>
                  <a:lnTo>
                    <a:pt x="267092" y="140548"/>
                  </a:lnTo>
                  <a:lnTo>
                    <a:pt x="277950" y="139378"/>
                  </a:lnTo>
                  <a:lnTo>
                    <a:pt x="282027" y="139726"/>
                  </a:lnTo>
                  <a:lnTo>
                    <a:pt x="285867" y="140911"/>
                  </a:lnTo>
                  <a:lnTo>
                    <a:pt x="289155" y="143108"/>
                  </a:lnTo>
                  <a:lnTo>
                    <a:pt x="290324" y="145099"/>
                  </a:lnTo>
                  <a:lnTo>
                    <a:pt x="291367" y="147423"/>
                  </a:lnTo>
                  <a:lnTo>
                    <a:pt x="292537" y="149287"/>
                  </a:lnTo>
                  <a:lnTo>
                    <a:pt x="294402" y="149745"/>
                  </a:lnTo>
                  <a:lnTo>
                    <a:pt x="296156" y="149745"/>
                  </a:lnTo>
                  <a:lnTo>
                    <a:pt x="300581" y="150330"/>
                  </a:lnTo>
                  <a:lnTo>
                    <a:pt x="304453" y="150220"/>
                  </a:lnTo>
                  <a:lnTo>
                    <a:pt x="305971" y="151042"/>
                  </a:lnTo>
                  <a:lnTo>
                    <a:pt x="307835" y="152669"/>
                  </a:lnTo>
                  <a:lnTo>
                    <a:pt x="314932" y="140785"/>
                  </a:lnTo>
                  <a:lnTo>
                    <a:pt x="332332" y="156779"/>
                  </a:lnTo>
                  <a:lnTo>
                    <a:pt x="324161" y="171476"/>
                  </a:lnTo>
                  <a:lnTo>
                    <a:pt x="324746" y="174037"/>
                  </a:lnTo>
                  <a:lnTo>
                    <a:pt x="327544" y="177530"/>
                  </a:lnTo>
                  <a:lnTo>
                    <a:pt x="327196" y="178936"/>
                  </a:lnTo>
                  <a:lnTo>
                    <a:pt x="326848" y="179995"/>
                  </a:lnTo>
                  <a:lnTo>
                    <a:pt x="326390" y="180801"/>
                  </a:lnTo>
                  <a:lnTo>
                    <a:pt x="325695" y="181386"/>
                  </a:lnTo>
                  <a:lnTo>
                    <a:pt x="327559" y="184199"/>
                  </a:lnTo>
                  <a:lnTo>
                    <a:pt x="326516" y="186301"/>
                  </a:lnTo>
                  <a:lnTo>
                    <a:pt x="321980" y="188751"/>
                  </a:lnTo>
                  <a:lnTo>
                    <a:pt x="320463" y="190046"/>
                  </a:lnTo>
                  <a:lnTo>
                    <a:pt x="319641" y="190963"/>
                  </a:lnTo>
                  <a:lnTo>
                    <a:pt x="318946" y="192133"/>
                  </a:lnTo>
                  <a:lnTo>
                    <a:pt x="318488" y="193650"/>
                  </a:lnTo>
                  <a:lnTo>
                    <a:pt x="318598" y="196336"/>
                  </a:lnTo>
                  <a:lnTo>
                    <a:pt x="318013" y="199007"/>
                  </a:lnTo>
                  <a:lnTo>
                    <a:pt x="317776" y="201678"/>
                  </a:lnTo>
                  <a:lnTo>
                    <a:pt x="317318" y="202721"/>
                  </a:lnTo>
                  <a:lnTo>
                    <a:pt x="316149" y="203417"/>
                  </a:lnTo>
                  <a:lnTo>
                    <a:pt x="313446" y="203765"/>
                  </a:lnTo>
                  <a:lnTo>
                    <a:pt x="312750" y="204223"/>
                  </a:lnTo>
                  <a:lnTo>
                    <a:pt x="311929" y="205172"/>
                  </a:lnTo>
                  <a:lnTo>
                    <a:pt x="311233" y="205629"/>
                  </a:lnTo>
                  <a:lnTo>
                    <a:pt x="310649" y="206214"/>
                  </a:lnTo>
                  <a:lnTo>
                    <a:pt x="310301" y="207494"/>
                  </a:lnTo>
                  <a:lnTo>
                    <a:pt x="310301" y="209138"/>
                  </a:lnTo>
                  <a:lnTo>
                    <a:pt x="310649" y="210181"/>
                  </a:lnTo>
                  <a:lnTo>
                    <a:pt x="311344" y="210181"/>
                  </a:lnTo>
                  <a:lnTo>
                    <a:pt x="312513" y="209248"/>
                  </a:lnTo>
                  <a:lnTo>
                    <a:pt x="313557" y="210070"/>
                  </a:lnTo>
                  <a:lnTo>
                    <a:pt x="310522" y="212283"/>
                  </a:lnTo>
                  <a:lnTo>
                    <a:pt x="309479" y="213216"/>
                  </a:lnTo>
                  <a:lnTo>
                    <a:pt x="306919" y="214606"/>
                  </a:lnTo>
                  <a:lnTo>
                    <a:pt x="306223" y="217877"/>
                  </a:lnTo>
                  <a:lnTo>
                    <a:pt x="306113" y="221133"/>
                  </a:lnTo>
                  <a:lnTo>
                    <a:pt x="305291" y="222777"/>
                  </a:lnTo>
                  <a:lnTo>
                    <a:pt x="304833" y="224879"/>
                  </a:lnTo>
                  <a:lnTo>
                    <a:pt x="305765" y="229067"/>
                  </a:lnTo>
                  <a:lnTo>
                    <a:pt x="307393" y="233508"/>
                  </a:lnTo>
                  <a:lnTo>
                    <a:pt x="308562" y="236305"/>
                  </a:lnTo>
                  <a:lnTo>
                    <a:pt x="310538" y="238756"/>
                  </a:lnTo>
                  <a:lnTo>
                    <a:pt x="313335" y="241426"/>
                  </a:lnTo>
                  <a:lnTo>
                    <a:pt x="316386" y="242707"/>
                  </a:lnTo>
                  <a:lnTo>
                    <a:pt x="318835" y="241189"/>
                  </a:lnTo>
                  <a:lnTo>
                    <a:pt x="319878" y="239909"/>
                  </a:lnTo>
                  <a:lnTo>
                    <a:pt x="322328" y="238171"/>
                  </a:lnTo>
                  <a:lnTo>
                    <a:pt x="323498" y="236432"/>
                  </a:lnTo>
                  <a:lnTo>
                    <a:pt x="324888" y="230584"/>
                  </a:lnTo>
                  <a:lnTo>
                    <a:pt x="323261" y="228957"/>
                  </a:lnTo>
                  <a:lnTo>
                    <a:pt x="322565" y="228372"/>
                  </a:lnTo>
                  <a:lnTo>
                    <a:pt x="321744" y="228024"/>
                  </a:lnTo>
                  <a:lnTo>
                    <a:pt x="323023" y="226507"/>
                  </a:lnTo>
                  <a:lnTo>
                    <a:pt x="324414" y="225227"/>
                  </a:lnTo>
                  <a:lnTo>
                    <a:pt x="324762" y="225464"/>
                  </a:lnTo>
                  <a:lnTo>
                    <a:pt x="324873" y="225701"/>
                  </a:lnTo>
                  <a:lnTo>
                    <a:pt x="325110" y="225811"/>
                  </a:lnTo>
                  <a:lnTo>
                    <a:pt x="325568" y="226049"/>
                  </a:lnTo>
                  <a:lnTo>
                    <a:pt x="325805" y="227218"/>
                  </a:lnTo>
                  <a:lnTo>
                    <a:pt x="325347" y="228498"/>
                  </a:lnTo>
                  <a:lnTo>
                    <a:pt x="325931" y="230126"/>
                  </a:lnTo>
                  <a:lnTo>
                    <a:pt x="327212" y="231533"/>
                  </a:lnTo>
                  <a:lnTo>
                    <a:pt x="328634" y="232133"/>
                  </a:lnTo>
                  <a:lnTo>
                    <a:pt x="330151" y="231533"/>
                  </a:lnTo>
                  <a:lnTo>
                    <a:pt x="331431" y="230000"/>
                  </a:lnTo>
                  <a:lnTo>
                    <a:pt x="332822" y="226744"/>
                  </a:lnTo>
                  <a:lnTo>
                    <a:pt x="333170" y="225464"/>
                  </a:lnTo>
                  <a:lnTo>
                    <a:pt x="333407" y="224073"/>
                  </a:lnTo>
                  <a:lnTo>
                    <a:pt x="333407" y="222682"/>
                  </a:lnTo>
                  <a:lnTo>
                    <a:pt x="333170" y="221165"/>
                  </a:lnTo>
                  <a:lnTo>
                    <a:pt x="335730" y="223045"/>
                  </a:lnTo>
                  <a:lnTo>
                    <a:pt x="338180" y="226538"/>
                  </a:lnTo>
                  <a:lnTo>
                    <a:pt x="344027" y="237032"/>
                  </a:lnTo>
                  <a:lnTo>
                    <a:pt x="346350" y="239593"/>
                  </a:lnTo>
                  <a:lnTo>
                    <a:pt x="356497" y="246705"/>
                  </a:lnTo>
                  <a:lnTo>
                    <a:pt x="360226" y="248112"/>
                  </a:lnTo>
                  <a:lnTo>
                    <a:pt x="362676" y="247416"/>
                  </a:lnTo>
                  <a:lnTo>
                    <a:pt x="362440" y="243544"/>
                  </a:lnTo>
                  <a:lnTo>
                    <a:pt x="360574" y="239356"/>
                  </a:lnTo>
                  <a:lnTo>
                    <a:pt x="358599" y="235974"/>
                  </a:lnTo>
                  <a:lnTo>
                    <a:pt x="354158" y="229889"/>
                  </a:lnTo>
                  <a:lnTo>
                    <a:pt x="358599" y="231533"/>
                  </a:lnTo>
                  <a:lnTo>
                    <a:pt x="361855" y="233983"/>
                  </a:lnTo>
                  <a:lnTo>
                    <a:pt x="364177" y="237712"/>
                  </a:lnTo>
                  <a:lnTo>
                    <a:pt x="365806" y="243307"/>
                  </a:lnTo>
                  <a:lnTo>
                    <a:pt x="366501" y="244713"/>
                  </a:lnTo>
                  <a:lnTo>
                    <a:pt x="367813" y="246578"/>
                  </a:lnTo>
                  <a:lnTo>
                    <a:pt x="370610" y="249502"/>
                  </a:lnTo>
                  <a:lnTo>
                    <a:pt x="372823" y="250782"/>
                  </a:lnTo>
                  <a:lnTo>
                    <a:pt x="374688" y="251019"/>
                  </a:lnTo>
                  <a:lnTo>
                    <a:pt x="386003" y="247179"/>
                  </a:lnTo>
                  <a:lnTo>
                    <a:pt x="390429" y="246705"/>
                  </a:lnTo>
                  <a:lnTo>
                    <a:pt x="394300" y="248222"/>
                  </a:lnTo>
                  <a:lnTo>
                    <a:pt x="396276" y="249502"/>
                  </a:lnTo>
                  <a:lnTo>
                    <a:pt x="398141" y="250324"/>
                  </a:lnTo>
                  <a:lnTo>
                    <a:pt x="400006" y="251493"/>
                  </a:lnTo>
                  <a:lnTo>
                    <a:pt x="401982" y="253706"/>
                  </a:lnTo>
                  <a:lnTo>
                    <a:pt x="403151" y="255571"/>
                  </a:lnTo>
                  <a:lnTo>
                    <a:pt x="404779" y="259190"/>
                  </a:lnTo>
                  <a:lnTo>
                    <a:pt x="405237" y="260486"/>
                  </a:lnTo>
                  <a:lnTo>
                    <a:pt x="407118" y="261182"/>
                  </a:lnTo>
                  <a:lnTo>
                    <a:pt x="407702" y="259775"/>
                  </a:lnTo>
                  <a:lnTo>
                    <a:pt x="407592" y="255571"/>
                  </a:lnTo>
                  <a:lnTo>
                    <a:pt x="410974" y="258021"/>
                  </a:lnTo>
                  <a:lnTo>
                    <a:pt x="412839" y="258843"/>
                  </a:lnTo>
                  <a:lnTo>
                    <a:pt x="413297" y="256504"/>
                  </a:lnTo>
                  <a:lnTo>
                    <a:pt x="413756" y="255571"/>
                  </a:lnTo>
                  <a:lnTo>
                    <a:pt x="414104" y="254180"/>
                  </a:lnTo>
                  <a:lnTo>
                    <a:pt x="413992" y="252663"/>
                  </a:lnTo>
                  <a:lnTo>
                    <a:pt x="413645" y="251620"/>
                  </a:lnTo>
                  <a:lnTo>
                    <a:pt x="412475" y="249518"/>
                  </a:lnTo>
                  <a:lnTo>
                    <a:pt x="412128" y="248127"/>
                  </a:lnTo>
                  <a:lnTo>
                    <a:pt x="415384" y="250103"/>
                  </a:lnTo>
                  <a:lnTo>
                    <a:pt x="417359" y="254876"/>
                  </a:lnTo>
                  <a:lnTo>
                    <a:pt x="418876" y="259665"/>
                  </a:lnTo>
                  <a:lnTo>
                    <a:pt x="420757" y="261656"/>
                  </a:lnTo>
                  <a:lnTo>
                    <a:pt x="424250" y="262114"/>
                  </a:lnTo>
                  <a:lnTo>
                    <a:pt x="434870" y="268278"/>
                  </a:lnTo>
                  <a:lnTo>
                    <a:pt x="434286" y="266065"/>
                  </a:lnTo>
                  <a:lnTo>
                    <a:pt x="433242" y="264895"/>
                  </a:lnTo>
                  <a:lnTo>
                    <a:pt x="432057" y="263963"/>
                  </a:lnTo>
                  <a:lnTo>
                    <a:pt x="431014" y="262683"/>
                  </a:lnTo>
                  <a:lnTo>
                    <a:pt x="430777" y="260233"/>
                  </a:lnTo>
                  <a:lnTo>
                    <a:pt x="431125" y="257073"/>
                  </a:lnTo>
                  <a:lnTo>
                    <a:pt x="431125" y="253912"/>
                  </a:lnTo>
                  <a:lnTo>
                    <a:pt x="429845" y="251351"/>
                  </a:lnTo>
                  <a:lnTo>
                    <a:pt x="424835" y="246452"/>
                  </a:lnTo>
                  <a:lnTo>
                    <a:pt x="420884" y="244239"/>
                  </a:lnTo>
                  <a:lnTo>
                    <a:pt x="419840" y="243291"/>
                  </a:lnTo>
                  <a:lnTo>
                    <a:pt x="418418" y="240493"/>
                  </a:lnTo>
                  <a:lnTo>
                    <a:pt x="418655" y="238044"/>
                  </a:lnTo>
                  <a:lnTo>
                    <a:pt x="419240" y="235721"/>
                  </a:lnTo>
                  <a:lnTo>
                    <a:pt x="419350" y="232923"/>
                  </a:lnTo>
                  <a:lnTo>
                    <a:pt x="417596" y="230822"/>
                  </a:lnTo>
                  <a:lnTo>
                    <a:pt x="414799" y="231279"/>
                  </a:lnTo>
                  <a:lnTo>
                    <a:pt x="411653" y="232797"/>
                  </a:lnTo>
                  <a:lnTo>
                    <a:pt x="408983" y="233493"/>
                  </a:lnTo>
                  <a:lnTo>
                    <a:pt x="406170" y="232449"/>
                  </a:lnTo>
                  <a:lnTo>
                    <a:pt x="403499" y="230347"/>
                  </a:lnTo>
                  <a:lnTo>
                    <a:pt x="401286" y="227676"/>
                  </a:lnTo>
                  <a:lnTo>
                    <a:pt x="400117" y="225006"/>
                  </a:lnTo>
                  <a:lnTo>
                    <a:pt x="398726" y="224310"/>
                  </a:lnTo>
                  <a:lnTo>
                    <a:pt x="389970" y="222208"/>
                  </a:lnTo>
                  <a:lnTo>
                    <a:pt x="385086" y="219411"/>
                  </a:lnTo>
                  <a:lnTo>
                    <a:pt x="381120" y="215902"/>
                  </a:lnTo>
                  <a:lnTo>
                    <a:pt x="377959" y="211129"/>
                  </a:lnTo>
                  <a:lnTo>
                    <a:pt x="376094" y="205535"/>
                  </a:lnTo>
                  <a:lnTo>
                    <a:pt x="375635" y="204475"/>
                  </a:lnTo>
                  <a:lnTo>
                    <a:pt x="374703" y="203780"/>
                  </a:lnTo>
                  <a:lnTo>
                    <a:pt x="375399" y="202390"/>
                  </a:lnTo>
                  <a:lnTo>
                    <a:pt x="374008" y="200288"/>
                  </a:lnTo>
                  <a:lnTo>
                    <a:pt x="372838" y="197032"/>
                  </a:lnTo>
                  <a:lnTo>
                    <a:pt x="369804" y="186064"/>
                  </a:lnTo>
                  <a:lnTo>
                    <a:pt x="369567" y="184325"/>
                  </a:lnTo>
                  <a:lnTo>
                    <a:pt x="369220" y="183156"/>
                  </a:lnTo>
                  <a:lnTo>
                    <a:pt x="369220" y="181986"/>
                  </a:lnTo>
                  <a:lnTo>
                    <a:pt x="371321" y="185495"/>
                  </a:lnTo>
                  <a:lnTo>
                    <a:pt x="379698" y="208000"/>
                  </a:lnTo>
                  <a:lnTo>
                    <a:pt x="380646" y="209059"/>
                  </a:lnTo>
                  <a:lnTo>
                    <a:pt x="382163" y="209755"/>
                  </a:lnTo>
                  <a:lnTo>
                    <a:pt x="392531" y="218384"/>
                  </a:lnTo>
                  <a:lnTo>
                    <a:pt x="394885" y="219553"/>
                  </a:lnTo>
                  <a:lnTo>
                    <a:pt x="398963" y="219553"/>
                  </a:lnTo>
                  <a:lnTo>
                    <a:pt x="400354" y="219901"/>
                  </a:lnTo>
                  <a:lnTo>
                    <a:pt x="402677" y="220596"/>
                  </a:lnTo>
                  <a:lnTo>
                    <a:pt x="403720" y="221545"/>
                  </a:lnTo>
                  <a:lnTo>
                    <a:pt x="404068" y="222366"/>
                  </a:lnTo>
                  <a:lnTo>
                    <a:pt x="404415" y="223299"/>
                  </a:lnTo>
                  <a:lnTo>
                    <a:pt x="405348" y="224579"/>
                  </a:lnTo>
                  <a:lnTo>
                    <a:pt x="407702" y="226554"/>
                  </a:lnTo>
                  <a:lnTo>
                    <a:pt x="409678" y="227013"/>
                  </a:lnTo>
                  <a:lnTo>
                    <a:pt x="413867" y="225969"/>
                  </a:lnTo>
                  <a:lnTo>
                    <a:pt x="416316" y="224105"/>
                  </a:lnTo>
                  <a:lnTo>
                    <a:pt x="416206" y="221070"/>
                  </a:lnTo>
                  <a:lnTo>
                    <a:pt x="414577" y="217815"/>
                  </a:lnTo>
                  <a:lnTo>
                    <a:pt x="412839" y="215128"/>
                  </a:lnTo>
                  <a:lnTo>
                    <a:pt x="408304" y="210703"/>
                  </a:lnTo>
                  <a:lnTo>
                    <a:pt x="397809" y="202769"/>
                  </a:lnTo>
                  <a:lnTo>
                    <a:pt x="394205" y="197411"/>
                  </a:lnTo>
                  <a:lnTo>
                    <a:pt x="393258" y="194029"/>
                  </a:lnTo>
                  <a:lnTo>
                    <a:pt x="392215" y="184231"/>
                  </a:lnTo>
                  <a:lnTo>
                    <a:pt x="391171" y="181544"/>
                  </a:lnTo>
                  <a:lnTo>
                    <a:pt x="389781" y="178857"/>
                  </a:lnTo>
                  <a:lnTo>
                    <a:pt x="388737" y="175949"/>
                  </a:lnTo>
                  <a:lnTo>
                    <a:pt x="388848" y="172346"/>
                  </a:lnTo>
                  <a:lnTo>
                    <a:pt x="384660" y="169422"/>
                  </a:lnTo>
                  <a:lnTo>
                    <a:pt x="382684" y="167099"/>
                  </a:lnTo>
                  <a:lnTo>
                    <a:pt x="381863" y="164064"/>
                  </a:lnTo>
                  <a:lnTo>
                    <a:pt x="382684" y="161615"/>
                  </a:lnTo>
                  <a:lnTo>
                    <a:pt x="386635" y="157885"/>
                  </a:lnTo>
                  <a:lnTo>
                    <a:pt x="387805" y="155198"/>
                  </a:lnTo>
                  <a:lnTo>
                    <a:pt x="387805" y="151816"/>
                  </a:lnTo>
                  <a:lnTo>
                    <a:pt x="386525" y="152053"/>
                  </a:lnTo>
                  <a:lnTo>
                    <a:pt x="383380" y="154977"/>
                  </a:lnTo>
                  <a:lnTo>
                    <a:pt x="381989" y="154171"/>
                  </a:lnTo>
                  <a:lnTo>
                    <a:pt x="382574" y="148797"/>
                  </a:lnTo>
                  <a:lnTo>
                    <a:pt x="381057" y="147865"/>
                  </a:lnTo>
                  <a:lnTo>
                    <a:pt x="380219" y="147043"/>
                  </a:lnTo>
                  <a:lnTo>
                    <a:pt x="379982" y="146585"/>
                  </a:lnTo>
                  <a:lnTo>
                    <a:pt x="379745" y="146000"/>
                  </a:lnTo>
                  <a:lnTo>
                    <a:pt x="382558" y="145304"/>
                  </a:lnTo>
                  <a:lnTo>
                    <a:pt x="383839" y="145304"/>
                  </a:lnTo>
                  <a:lnTo>
                    <a:pt x="384881" y="145889"/>
                  </a:lnTo>
                  <a:lnTo>
                    <a:pt x="386398" y="143440"/>
                  </a:lnTo>
                  <a:lnTo>
                    <a:pt x="384771" y="141923"/>
                  </a:lnTo>
                  <a:lnTo>
                    <a:pt x="380203" y="140295"/>
                  </a:lnTo>
                  <a:lnTo>
                    <a:pt x="378576" y="138888"/>
                  </a:lnTo>
                  <a:lnTo>
                    <a:pt x="377184" y="136912"/>
                  </a:lnTo>
                  <a:lnTo>
                    <a:pt x="376947" y="135048"/>
                  </a:lnTo>
                  <a:lnTo>
                    <a:pt x="378813" y="134115"/>
                  </a:lnTo>
                  <a:lnTo>
                    <a:pt x="381515" y="135048"/>
                  </a:lnTo>
                  <a:lnTo>
                    <a:pt x="386762" y="138888"/>
                  </a:lnTo>
                  <a:lnTo>
                    <a:pt x="389085" y="139473"/>
                  </a:lnTo>
                  <a:lnTo>
                    <a:pt x="389670" y="137734"/>
                  </a:lnTo>
                  <a:lnTo>
                    <a:pt x="387347" y="134353"/>
                  </a:lnTo>
                  <a:lnTo>
                    <a:pt x="380820" y="127699"/>
                  </a:lnTo>
                  <a:lnTo>
                    <a:pt x="377422" y="125122"/>
                  </a:lnTo>
                  <a:lnTo>
                    <a:pt x="376031" y="124300"/>
                  </a:lnTo>
                  <a:lnTo>
                    <a:pt x="373233" y="123842"/>
                  </a:lnTo>
                  <a:lnTo>
                    <a:pt x="371843" y="123147"/>
                  </a:lnTo>
                  <a:lnTo>
                    <a:pt x="370673" y="121756"/>
                  </a:lnTo>
                  <a:lnTo>
                    <a:pt x="370325" y="120239"/>
                  </a:lnTo>
                  <a:lnTo>
                    <a:pt x="370673" y="118848"/>
                  </a:lnTo>
                  <a:lnTo>
                    <a:pt x="372064" y="118153"/>
                  </a:lnTo>
                  <a:lnTo>
                    <a:pt x="373344" y="118627"/>
                  </a:lnTo>
                  <a:lnTo>
                    <a:pt x="374861" y="119907"/>
                  </a:lnTo>
                  <a:lnTo>
                    <a:pt x="377311" y="122468"/>
                  </a:lnTo>
                  <a:lnTo>
                    <a:pt x="385719" y="128078"/>
                  </a:lnTo>
                  <a:lnTo>
                    <a:pt x="386651" y="127478"/>
                  </a:lnTo>
                  <a:lnTo>
                    <a:pt x="387110" y="126308"/>
                  </a:lnTo>
                  <a:lnTo>
                    <a:pt x="387805" y="125612"/>
                  </a:lnTo>
                  <a:lnTo>
                    <a:pt x="390602" y="124807"/>
                  </a:lnTo>
                  <a:lnTo>
                    <a:pt x="392578" y="123637"/>
                  </a:lnTo>
                  <a:lnTo>
                    <a:pt x="392688" y="122009"/>
                  </a:lnTo>
                  <a:lnTo>
                    <a:pt x="390476" y="119686"/>
                  </a:lnTo>
                  <a:lnTo>
                    <a:pt x="387915" y="118405"/>
                  </a:lnTo>
                  <a:lnTo>
                    <a:pt x="380930" y="116762"/>
                  </a:lnTo>
                  <a:lnTo>
                    <a:pt x="378117" y="116762"/>
                  </a:lnTo>
                  <a:lnTo>
                    <a:pt x="377184" y="116415"/>
                  </a:lnTo>
                  <a:lnTo>
                    <a:pt x="376142" y="115482"/>
                  </a:lnTo>
                  <a:lnTo>
                    <a:pt x="375557" y="114076"/>
                  </a:lnTo>
                  <a:lnTo>
                    <a:pt x="376015" y="112906"/>
                  </a:lnTo>
                  <a:lnTo>
                    <a:pt x="377058" y="112906"/>
                  </a:lnTo>
                  <a:lnTo>
                    <a:pt x="381736" y="115024"/>
                  </a:lnTo>
                  <a:lnTo>
                    <a:pt x="383017" y="113601"/>
                  </a:lnTo>
                  <a:lnTo>
                    <a:pt x="384644" y="113601"/>
                  </a:lnTo>
                  <a:lnTo>
                    <a:pt x="386161" y="114549"/>
                  </a:lnTo>
                  <a:lnTo>
                    <a:pt x="387094" y="116066"/>
                  </a:lnTo>
                  <a:lnTo>
                    <a:pt x="388027" y="115830"/>
                  </a:lnTo>
                  <a:lnTo>
                    <a:pt x="387915" y="112321"/>
                  </a:lnTo>
                  <a:lnTo>
                    <a:pt x="385940" y="109286"/>
                  </a:lnTo>
                  <a:lnTo>
                    <a:pt x="383491" y="106489"/>
                  </a:lnTo>
                  <a:lnTo>
                    <a:pt x="380583" y="101242"/>
                  </a:lnTo>
                  <a:lnTo>
                    <a:pt x="379049" y="101701"/>
                  </a:lnTo>
                  <a:lnTo>
                    <a:pt x="376727" y="104024"/>
                  </a:lnTo>
                  <a:lnTo>
                    <a:pt x="375335" y="103439"/>
                  </a:lnTo>
                  <a:lnTo>
                    <a:pt x="373123" y="100989"/>
                  </a:lnTo>
                  <a:lnTo>
                    <a:pt x="372191" y="100642"/>
                  </a:lnTo>
                  <a:lnTo>
                    <a:pt x="371606" y="99820"/>
                  </a:lnTo>
                  <a:lnTo>
                    <a:pt x="370784" y="98192"/>
                  </a:lnTo>
                  <a:lnTo>
                    <a:pt x="369267" y="96675"/>
                  </a:lnTo>
                  <a:lnTo>
                    <a:pt x="365394" y="96216"/>
                  </a:lnTo>
                  <a:lnTo>
                    <a:pt x="364462" y="95394"/>
                  </a:lnTo>
                  <a:lnTo>
                    <a:pt x="363640" y="94115"/>
                  </a:lnTo>
                  <a:lnTo>
                    <a:pt x="362250" y="92945"/>
                  </a:lnTo>
                  <a:lnTo>
                    <a:pt x="361317" y="92945"/>
                  </a:lnTo>
                  <a:lnTo>
                    <a:pt x="359104" y="92597"/>
                  </a:lnTo>
                  <a:lnTo>
                    <a:pt x="357350" y="92250"/>
                  </a:lnTo>
                  <a:lnTo>
                    <a:pt x="358172" y="91649"/>
                  </a:lnTo>
                  <a:lnTo>
                    <a:pt x="361206" y="90716"/>
                  </a:lnTo>
                  <a:lnTo>
                    <a:pt x="362250" y="89895"/>
                  </a:lnTo>
                  <a:lnTo>
                    <a:pt x="363072" y="88504"/>
                  </a:lnTo>
                  <a:lnTo>
                    <a:pt x="364699" y="89436"/>
                  </a:lnTo>
                  <a:lnTo>
                    <a:pt x="371353" y="90954"/>
                  </a:lnTo>
                  <a:lnTo>
                    <a:pt x="373218" y="92250"/>
                  </a:lnTo>
                  <a:lnTo>
                    <a:pt x="375083" y="93767"/>
                  </a:lnTo>
                  <a:lnTo>
                    <a:pt x="376362" y="94699"/>
                  </a:lnTo>
                  <a:lnTo>
                    <a:pt x="377184" y="94004"/>
                  </a:lnTo>
                  <a:lnTo>
                    <a:pt x="378228" y="95047"/>
                  </a:lnTo>
                  <a:lnTo>
                    <a:pt x="378923" y="93877"/>
                  </a:lnTo>
                  <a:lnTo>
                    <a:pt x="379966" y="93640"/>
                  </a:lnTo>
                  <a:lnTo>
                    <a:pt x="381278" y="94115"/>
                  </a:lnTo>
                  <a:lnTo>
                    <a:pt x="382558" y="95047"/>
                  </a:lnTo>
                  <a:lnTo>
                    <a:pt x="386873" y="90843"/>
                  </a:lnTo>
                  <a:lnTo>
                    <a:pt x="386635" y="89911"/>
                  </a:lnTo>
                  <a:lnTo>
                    <a:pt x="382321" y="90258"/>
                  </a:lnTo>
                  <a:lnTo>
                    <a:pt x="378576" y="88030"/>
                  </a:lnTo>
                  <a:lnTo>
                    <a:pt x="375320" y="84648"/>
                  </a:lnTo>
                  <a:lnTo>
                    <a:pt x="372522" y="80807"/>
                  </a:lnTo>
                  <a:lnTo>
                    <a:pt x="376710" y="81265"/>
                  </a:lnTo>
                  <a:lnTo>
                    <a:pt x="377880" y="81850"/>
                  </a:lnTo>
                  <a:lnTo>
                    <a:pt x="380693" y="84885"/>
                  </a:lnTo>
                  <a:lnTo>
                    <a:pt x="382084" y="86165"/>
                  </a:lnTo>
                  <a:lnTo>
                    <a:pt x="384186" y="86987"/>
                  </a:lnTo>
                  <a:lnTo>
                    <a:pt x="385118" y="85359"/>
                  </a:lnTo>
                  <a:lnTo>
                    <a:pt x="385008" y="84316"/>
                  </a:lnTo>
                  <a:lnTo>
                    <a:pt x="379982" y="80001"/>
                  </a:lnTo>
                  <a:lnTo>
                    <a:pt x="378591" y="78358"/>
                  </a:lnTo>
                  <a:lnTo>
                    <a:pt x="379176" y="77314"/>
                  </a:lnTo>
                  <a:lnTo>
                    <a:pt x="386193" y="77425"/>
                  </a:lnTo>
                  <a:lnTo>
                    <a:pt x="386430" y="76730"/>
                  </a:lnTo>
                  <a:lnTo>
                    <a:pt x="385150" y="74975"/>
                  </a:lnTo>
                  <a:lnTo>
                    <a:pt x="386193" y="73585"/>
                  </a:lnTo>
                  <a:lnTo>
                    <a:pt x="387473" y="73237"/>
                  </a:lnTo>
                  <a:lnTo>
                    <a:pt x="388642" y="72668"/>
                  </a:lnTo>
                  <a:lnTo>
                    <a:pt x="389338" y="70787"/>
                  </a:lnTo>
                  <a:lnTo>
                    <a:pt x="388642" y="70898"/>
                  </a:lnTo>
                  <a:lnTo>
                    <a:pt x="388295" y="68100"/>
                  </a:lnTo>
                  <a:lnTo>
                    <a:pt x="385498" y="67405"/>
                  </a:lnTo>
                  <a:lnTo>
                    <a:pt x="382005" y="67405"/>
                  </a:lnTo>
                  <a:lnTo>
                    <a:pt x="379776" y="66236"/>
                  </a:lnTo>
                  <a:lnTo>
                    <a:pt x="388422" y="61905"/>
                  </a:lnTo>
                  <a:lnTo>
                    <a:pt x="390160" y="62380"/>
                  </a:lnTo>
                  <a:lnTo>
                    <a:pt x="394142" y="68796"/>
                  </a:lnTo>
                  <a:lnTo>
                    <a:pt x="396466" y="75671"/>
                  </a:lnTo>
                  <a:lnTo>
                    <a:pt x="399137" y="70297"/>
                  </a:lnTo>
                  <a:lnTo>
                    <a:pt x="399958" y="69602"/>
                  </a:lnTo>
                  <a:lnTo>
                    <a:pt x="399848" y="68670"/>
                  </a:lnTo>
                  <a:lnTo>
                    <a:pt x="398678" y="67042"/>
                  </a:lnTo>
                  <a:lnTo>
                    <a:pt x="396355" y="64814"/>
                  </a:lnTo>
                  <a:lnTo>
                    <a:pt x="395534" y="53039"/>
                  </a:lnTo>
                  <a:lnTo>
                    <a:pt x="396118" y="52217"/>
                  </a:lnTo>
                  <a:lnTo>
                    <a:pt x="396576" y="50700"/>
                  </a:lnTo>
                  <a:lnTo>
                    <a:pt x="397272" y="49420"/>
                  </a:lnTo>
                  <a:lnTo>
                    <a:pt x="398441" y="49057"/>
                  </a:lnTo>
                  <a:lnTo>
                    <a:pt x="399485" y="50005"/>
                  </a:lnTo>
                  <a:lnTo>
                    <a:pt x="399722" y="51285"/>
                  </a:lnTo>
                  <a:lnTo>
                    <a:pt x="399611" y="54319"/>
                  </a:lnTo>
                  <a:lnTo>
                    <a:pt x="400195" y="60958"/>
                  </a:lnTo>
                  <a:lnTo>
                    <a:pt x="401239" y="63881"/>
                  </a:lnTo>
                  <a:lnTo>
                    <a:pt x="403688" y="65398"/>
                  </a:lnTo>
                  <a:lnTo>
                    <a:pt x="406138" y="62016"/>
                  </a:lnTo>
                  <a:lnTo>
                    <a:pt x="412681" y="56074"/>
                  </a:lnTo>
                  <a:lnTo>
                    <a:pt x="417106" y="49057"/>
                  </a:lnTo>
                  <a:lnTo>
                    <a:pt x="417691" y="47539"/>
                  </a:lnTo>
                  <a:lnTo>
                    <a:pt x="417453" y="45564"/>
                  </a:lnTo>
                  <a:lnTo>
                    <a:pt x="416411" y="45105"/>
                  </a:lnTo>
                  <a:lnTo>
                    <a:pt x="411748" y="44521"/>
                  </a:lnTo>
                  <a:lnTo>
                    <a:pt x="410121" y="43351"/>
                  </a:lnTo>
                  <a:lnTo>
                    <a:pt x="411511" y="34137"/>
                  </a:lnTo>
                  <a:lnTo>
                    <a:pt x="412444" y="32747"/>
                  </a:lnTo>
                  <a:lnTo>
                    <a:pt x="413614" y="31814"/>
                  </a:lnTo>
                  <a:lnTo>
                    <a:pt x="415241" y="31230"/>
                  </a:lnTo>
                  <a:lnTo>
                    <a:pt x="423412" y="29601"/>
                  </a:lnTo>
                  <a:lnTo>
                    <a:pt x="424582" y="28669"/>
                  </a:lnTo>
                  <a:lnTo>
                    <a:pt x="425751" y="24576"/>
                  </a:lnTo>
                  <a:lnTo>
                    <a:pt x="426794" y="22695"/>
                  </a:lnTo>
                  <a:lnTo>
                    <a:pt x="428659" y="21763"/>
                  </a:lnTo>
                  <a:lnTo>
                    <a:pt x="428548" y="28069"/>
                  </a:lnTo>
                  <a:lnTo>
                    <a:pt x="428201" y="30866"/>
                  </a:lnTo>
                  <a:lnTo>
                    <a:pt x="427379" y="33442"/>
                  </a:lnTo>
                  <a:lnTo>
                    <a:pt x="425277" y="38452"/>
                  </a:lnTo>
                  <a:lnTo>
                    <a:pt x="424819" y="41613"/>
                  </a:lnTo>
                  <a:lnTo>
                    <a:pt x="425862" y="44284"/>
                  </a:lnTo>
                  <a:lnTo>
                    <a:pt x="427379" y="41249"/>
                  </a:lnTo>
                  <a:lnTo>
                    <a:pt x="434396" y="32383"/>
                  </a:lnTo>
                  <a:lnTo>
                    <a:pt x="436135" y="29586"/>
                  </a:lnTo>
                  <a:lnTo>
                    <a:pt x="437415" y="26425"/>
                  </a:lnTo>
                  <a:lnTo>
                    <a:pt x="439042" y="23754"/>
                  </a:lnTo>
                  <a:lnTo>
                    <a:pt x="441603" y="22094"/>
                  </a:lnTo>
                  <a:lnTo>
                    <a:pt x="441493" y="25714"/>
                  </a:lnTo>
                  <a:lnTo>
                    <a:pt x="440908" y="29570"/>
                  </a:lnTo>
                  <a:lnTo>
                    <a:pt x="439390" y="32952"/>
                  </a:lnTo>
                  <a:lnTo>
                    <a:pt x="436720" y="35276"/>
                  </a:lnTo>
                  <a:lnTo>
                    <a:pt x="438457" y="37504"/>
                  </a:lnTo>
                  <a:lnTo>
                    <a:pt x="440671" y="38784"/>
                  </a:lnTo>
                  <a:lnTo>
                    <a:pt x="444748" y="40079"/>
                  </a:lnTo>
                  <a:lnTo>
                    <a:pt x="444859" y="41012"/>
                  </a:lnTo>
                  <a:lnTo>
                    <a:pt x="441603" y="41249"/>
                  </a:lnTo>
                  <a:lnTo>
                    <a:pt x="435550" y="40664"/>
                  </a:lnTo>
                  <a:lnTo>
                    <a:pt x="432989" y="41486"/>
                  </a:lnTo>
                  <a:lnTo>
                    <a:pt x="431220" y="43225"/>
                  </a:lnTo>
                  <a:lnTo>
                    <a:pt x="429118" y="46133"/>
                  </a:lnTo>
                  <a:lnTo>
                    <a:pt x="425514" y="52423"/>
                  </a:lnTo>
                  <a:lnTo>
                    <a:pt x="425751" y="55347"/>
                  </a:lnTo>
                  <a:lnTo>
                    <a:pt x="428896" y="55695"/>
                  </a:lnTo>
                  <a:lnTo>
                    <a:pt x="442535" y="52786"/>
                  </a:lnTo>
                  <a:lnTo>
                    <a:pt x="445933" y="53024"/>
                  </a:lnTo>
                  <a:lnTo>
                    <a:pt x="447908" y="54651"/>
                  </a:lnTo>
                  <a:lnTo>
                    <a:pt x="444859" y="55473"/>
                  </a:lnTo>
                  <a:lnTo>
                    <a:pt x="443926" y="55473"/>
                  </a:lnTo>
                  <a:lnTo>
                    <a:pt x="438679" y="56864"/>
                  </a:lnTo>
                  <a:lnTo>
                    <a:pt x="425040" y="59440"/>
                  </a:lnTo>
                  <a:lnTo>
                    <a:pt x="414894" y="63043"/>
                  </a:lnTo>
                  <a:lnTo>
                    <a:pt x="414546" y="63739"/>
                  </a:lnTo>
                  <a:lnTo>
                    <a:pt x="414435" y="67248"/>
                  </a:lnTo>
                  <a:lnTo>
                    <a:pt x="413977" y="68638"/>
                  </a:lnTo>
                  <a:lnTo>
                    <a:pt x="412934" y="69460"/>
                  </a:lnTo>
                  <a:lnTo>
                    <a:pt x="410484" y="70503"/>
                  </a:lnTo>
                  <a:lnTo>
                    <a:pt x="409441" y="71894"/>
                  </a:lnTo>
                  <a:lnTo>
                    <a:pt x="409331" y="73174"/>
                  </a:lnTo>
                  <a:lnTo>
                    <a:pt x="409789" y="76335"/>
                  </a:lnTo>
                  <a:lnTo>
                    <a:pt x="409551" y="77852"/>
                  </a:lnTo>
                  <a:lnTo>
                    <a:pt x="406043" y="89989"/>
                  </a:lnTo>
                  <a:lnTo>
                    <a:pt x="405221" y="95711"/>
                  </a:lnTo>
                  <a:lnTo>
                    <a:pt x="404873" y="96754"/>
                  </a:lnTo>
                  <a:lnTo>
                    <a:pt x="404526" y="98635"/>
                  </a:lnTo>
                  <a:lnTo>
                    <a:pt x="404873" y="100373"/>
                  </a:lnTo>
                  <a:lnTo>
                    <a:pt x="408034" y="101069"/>
                  </a:lnTo>
                  <a:lnTo>
                    <a:pt x="409204" y="102238"/>
                  </a:lnTo>
                  <a:lnTo>
                    <a:pt x="410136" y="103629"/>
                  </a:lnTo>
                  <a:lnTo>
                    <a:pt x="410595" y="104798"/>
                  </a:lnTo>
                  <a:lnTo>
                    <a:pt x="411765" y="111562"/>
                  </a:lnTo>
                  <a:lnTo>
                    <a:pt x="412460" y="114234"/>
                  </a:lnTo>
                  <a:lnTo>
                    <a:pt x="413850" y="115513"/>
                  </a:lnTo>
                  <a:lnTo>
                    <a:pt x="415589" y="113064"/>
                  </a:lnTo>
                  <a:lnTo>
                    <a:pt x="415352" y="107248"/>
                  </a:lnTo>
                  <a:lnTo>
                    <a:pt x="415811" y="101052"/>
                  </a:lnTo>
                  <a:lnTo>
                    <a:pt x="419414" y="97908"/>
                  </a:lnTo>
                  <a:lnTo>
                    <a:pt x="419651" y="98967"/>
                  </a:lnTo>
                  <a:lnTo>
                    <a:pt x="418260" y="100468"/>
                  </a:lnTo>
                  <a:lnTo>
                    <a:pt x="421421" y="100816"/>
                  </a:lnTo>
                  <a:lnTo>
                    <a:pt x="423744" y="99077"/>
                  </a:lnTo>
                  <a:lnTo>
                    <a:pt x="425846" y="96628"/>
                  </a:lnTo>
                  <a:lnTo>
                    <a:pt x="428296" y="94889"/>
                  </a:lnTo>
                  <a:lnTo>
                    <a:pt x="427474" y="97923"/>
                  </a:lnTo>
                  <a:lnTo>
                    <a:pt x="423286" y="104450"/>
                  </a:lnTo>
                  <a:lnTo>
                    <a:pt x="421769" y="108417"/>
                  </a:lnTo>
                  <a:lnTo>
                    <a:pt x="422938" y="109350"/>
                  </a:lnTo>
                  <a:lnTo>
                    <a:pt x="421658" y="110045"/>
                  </a:lnTo>
                  <a:lnTo>
                    <a:pt x="418845" y="111088"/>
                  </a:lnTo>
                  <a:lnTo>
                    <a:pt x="419540" y="112479"/>
                  </a:lnTo>
                  <a:lnTo>
                    <a:pt x="420377" y="113522"/>
                  </a:lnTo>
                  <a:lnTo>
                    <a:pt x="421310" y="114344"/>
                  </a:lnTo>
                  <a:lnTo>
                    <a:pt x="422353" y="114692"/>
                  </a:lnTo>
                  <a:lnTo>
                    <a:pt x="422590" y="117963"/>
                  </a:lnTo>
                  <a:lnTo>
                    <a:pt x="420962" y="120286"/>
                  </a:lnTo>
                  <a:lnTo>
                    <a:pt x="418370" y="121914"/>
                  </a:lnTo>
                  <a:lnTo>
                    <a:pt x="415811" y="122736"/>
                  </a:lnTo>
                  <a:lnTo>
                    <a:pt x="412317" y="122973"/>
                  </a:lnTo>
                  <a:lnTo>
                    <a:pt x="409994" y="122151"/>
                  </a:lnTo>
                  <a:lnTo>
                    <a:pt x="406012" y="119480"/>
                  </a:lnTo>
                  <a:lnTo>
                    <a:pt x="404621" y="118896"/>
                  </a:lnTo>
                  <a:lnTo>
                    <a:pt x="403104" y="118659"/>
                  </a:lnTo>
                  <a:lnTo>
                    <a:pt x="402061" y="119117"/>
                  </a:lnTo>
                  <a:lnTo>
                    <a:pt x="402061" y="122847"/>
                  </a:lnTo>
                  <a:lnTo>
                    <a:pt x="401128" y="126450"/>
                  </a:lnTo>
                  <a:lnTo>
                    <a:pt x="401017" y="127619"/>
                  </a:lnTo>
                  <a:lnTo>
                    <a:pt x="401476" y="131476"/>
                  </a:lnTo>
                  <a:lnTo>
                    <a:pt x="401713" y="143360"/>
                  </a:lnTo>
                  <a:lnTo>
                    <a:pt x="402534" y="145936"/>
                  </a:lnTo>
                  <a:lnTo>
                    <a:pt x="404400" y="145463"/>
                  </a:lnTo>
                  <a:lnTo>
                    <a:pt x="406612" y="143360"/>
                  </a:lnTo>
                  <a:lnTo>
                    <a:pt x="407450" y="141496"/>
                  </a:lnTo>
                  <a:lnTo>
                    <a:pt x="406612" y="140674"/>
                  </a:lnTo>
                  <a:lnTo>
                    <a:pt x="405221" y="139615"/>
                  </a:lnTo>
                  <a:lnTo>
                    <a:pt x="404178" y="138224"/>
                  </a:lnTo>
                  <a:lnTo>
                    <a:pt x="404178" y="136707"/>
                  </a:lnTo>
                  <a:lnTo>
                    <a:pt x="405111" y="135427"/>
                  </a:lnTo>
                  <a:lnTo>
                    <a:pt x="406043" y="134968"/>
                  </a:lnTo>
                  <a:lnTo>
                    <a:pt x="409678" y="133926"/>
                  </a:lnTo>
                  <a:lnTo>
                    <a:pt x="410500" y="133467"/>
                  </a:lnTo>
                  <a:lnTo>
                    <a:pt x="411543" y="132534"/>
                  </a:lnTo>
                  <a:lnTo>
                    <a:pt x="411543" y="132077"/>
                  </a:lnTo>
                  <a:lnTo>
                    <a:pt x="412128" y="130559"/>
                  </a:lnTo>
                  <a:lnTo>
                    <a:pt x="412950" y="129263"/>
                  </a:lnTo>
                  <a:lnTo>
                    <a:pt x="413408" y="129263"/>
                  </a:lnTo>
                  <a:lnTo>
                    <a:pt x="413756" y="126450"/>
                  </a:lnTo>
                  <a:lnTo>
                    <a:pt x="415858" y="126909"/>
                  </a:lnTo>
                  <a:lnTo>
                    <a:pt x="420425" y="129358"/>
                  </a:lnTo>
                  <a:lnTo>
                    <a:pt x="420314" y="131349"/>
                  </a:lnTo>
                  <a:lnTo>
                    <a:pt x="420552" y="133799"/>
                  </a:lnTo>
                  <a:lnTo>
                    <a:pt x="421484" y="135901"/>
                  </a:lnTo>
                  <a:lnTo>
                    <a:pt x="423223" y="136485"/>
                  </a:lnTo>
                  <a:lnTo>
                    <a:pt x="423807" y="135553"/>
                  </a:lnTo>
                  <a:lnTo>
                    <a:pt x="423918" y="131713"/>
                  </a:lnTo>
                  <a:lnTo>
                    <a:pt x="424155" y="130780"/>
                  </a:lnTo>
                  <a:lnTo>
                    <a:pt x="425782" y="130670"/>
                  </a:lnTo>
                  <a:lnTo>
                    <a:pt x="426130" y="131950"/>
                  </a:lnTo>
                  <a:lnTo>
                    <a:pt x="426020" y="135332"/>
                  </a:lnTo>
                  <a:lnTo>
                    <a:pt x="426952" y="135680"/>
                  </a:lnTo>
                  <a:lnTo>
                    <a:pt x="432420" y="136723"/>
                  </a:lnTo>
                  <a:lnTo>
                    <a:pt x="430208" y="139046"/>
                  </a:lnTo>
                  <a:lnTo>
                    <a:pt x="427174" y="141053"/>
                  </a:lnTo>
                  <a:lnTo>
                    <a:pt x="424850" y="143614"/>
                  </a:lnTo>
                  <a:lnTo>
                    <a:pt x="425309" y="148038"/>
                  </a:lnTo>
                  <a:lnTo>
                    <a:pt x="427758" y="151184"/>
                  </a:lnTo>
                  <a:lnTo>
                    <a:pt x="430318" y="151073"/>
                  </a:lnTo>
                  <a:lnTo>
                    <a:pt x="432531" y="148971"/>
                  </a:lnTo>
                  <a:lnTo>
                    <a:pt x="433606" y="146174"/>
                  </a:lnTo>
                  <a:lnTo>
                    <a:pt x="434649" y="148497"/>
                  </a:lnTo>
                  <a:lnTo>
                    <a:pt x="434064" y="151168"/>
                  </a:lnTo>
                  <a:lnTo>
                    <a:pt x="432752" y="153270"/>
                  </a:lnTo>
                  <a:lnTo>
                    <a:pt x="431472" y="154313"/>
                  </a:lnTo>
                  <a:lnTo>
                    <a:pt x="429149" y="154550"/>
                  </a:lnTo>
                  <a:lnTo>
                    <a:pt x="426826" y="154203"/>
                  </a:lnTo>
                  <a:lnTo>
                    <a:pt x="424613" y="153270"/>
                  </a:lnTo>
                  <a:lnTo>
                    <a:pt x="422638" y="151863"/>
                  </a:lnTo>
                  <a:lnTo>
                    <a:pt x="421009" y="148608"/>
                  </a:lnTo>
                  <a:lnTo>
                    <a:pt x="420552" y="148023"/>
                  </a:lnTo>
                  <a:lnTo>
                    <a:pt x="419240" y="148133"/>
                  </a:lnTo>
                  <a:lnTo>
                    <a:pt x="418307" y="147675"/>
                  </a:lnTo>
                  <a:lnTo>
                    <a:pt x="416679" y="146048"/>
                  </a:lnTo>
                  <a:lnTo>
                    <a:pt x="414577" y="145463"/>
                  </a:lnTo>
                  <a:lnTo>
                    <a:pt x="412950" y="146853"/>
                  </a:lnTo>
                  <a:lnTo>
                    <a:pt x="410279" y="150346"/>
                  </a:lnTo>
                  <a:lnTo>
                    <a:pt x="410279" y="151626"/>
                  </a:lnTo>
                  <a:lnTo>
                    <a:pt x="410041" y="153270"/>
                  </a:lnTo>
                  <a:lnTo>
                    <a:pt x="409568" y="162705"/>
                  </a:lnTo>
                  <a:lnTo>
                    <a:pt x="409109" y="165613"/>
                  </a:lnTo>
                  <a:lnTo>
                    <a:pt x="409109" y="167842"/>
                  </a:lnTo>
                  <a:lnTo>
                    <a:pt x="409568" y="171587"/>
                  </a:lnTo>
                  <a:lnTo>
                    <a:pt x="410500" y="172283"/>
                  </a:lnTo>
                  <a:lnTo>
                    <a:pt x="412017" y="171698"/>
                  </a:lnTo>
                  <a:lnTo>
                    <a:pt x="413534" y="170307"/>
                  </a:lnTo>
                  <a:lnTo>
                    <a:pt x="414356" y="169011"/>
                  </a:lnTo>
                  <a:lnTo>
                    <a:pt x="413424" y="166925"/>
                  </a:lnTo>
                  <a:lnTo>
                    <a:pt x="412965" y="163416"/>
                  </a:lnTo>
                  <a:lnTo>
                    <a:pt x="412965" y="159686"/>
                  </a:lnTo>
                  <a:lnTo>
                    <a:pt x="413424" y="157126"/>
                  </a:lnTo>
                  <a:lnTo>
                    <a:pt x="414814" y="154898"/>
                  </a:lnTo>
                  <a:lnTo>
                    <a:pt x="415273" y="156178"/>
                  </a:lnTo>
                  <a:lnTo>
                    <a:pt x="415510" y="162705"/>
                  </a:lnTo>
                  <a:lnTo>
                    <a:pt x="416790" y="164001"/>
                  </a:lnTo>
                  <a:lnTo>
                    <a:pt x="418528" y="161315"/>
                  </a:lnTo>
                  <a:lnTo>
                    <a:pt x="421342" y="155372"/>
                  </a:lnTo>
                  <a:lnTo>
                    <a:pt x="423902" y="155957"/>
                  </a:lnTo>
                  <a:lnTo>
                    <a:pt x="424139" y="158533"/>
                  </a:lnTo>
                  <a:lnTo>
                    <a:pt x="422748" y="163779"/>
                  </a:lnTo>
                  <a:lnTo>
                    <a:pt x="424487" y="164459"/>
                  </a:lnTo>
                  <a:lnTo>
                    <a:pt x="426352" y="167731"/>
                  </a:lnTo>
                  <a:lnTo>
                    <a:pt x="427521" y="168315"/>
                  </a:lnTo>
                  <a:lnTo>
                    <a:pt x="428801" y="167272"/>
                  </a:lnTo>
                  <a:lnTo>
                    <a:pt x="429149" y="165392"/>
                  </a:lnTo>
                  <a:lnTo>
                    <a:pt x="429260" y="163179"/>
                  </a:lnTo>
                  <a:lnTo>
                    <a:pt x="429845" y="161204"/>
                  </a:lnTo>
                  <a:lnTo>
                    <a:pt x="430666" y="162594"/>
                  </a:lnTo>
                  <a:lnTo>
                    <a:pt x="431014" y="164111"/>
                  </a:lnTo>
                  <a:lnTo>
                    <a:pt x="430777" y="165392"/>
                  </a:lnTo>
                  <a:lnTo>
                    <a:pt x="430192" y="166561"/>
                  </a:lnTo>
                  <a:lnTo>
                    <a:pt x="431709" y="168189"/>
                  </a:lnTo>
                  <a:lnTo>
                    <a:pt x="433827" y="167731"/>
                  </a:lnTo>
                  <a:lnTo>
                    <a:pt x="436277" y="166561"/>
                  </a:lnTo>
                  <a:lnTo>
                    <a:pt x="438837" y="165850"/>
                  </a:lnTo>
                  <a:lnTo>
                    <a:pt x="439074" y="166925"/>
                  </a:lnTo>
                  <a:lnTo>
                    <a:pt x="437557" y="167842"/>
                  </a:lnTo>
                  <a:lnTo>
                    <a:pt x="434759" y="170070"/>
                  </a:lnTo>
                  <a:lnTo>
                    <a:pt x="433827" y="171239"/>
                  </a:lnTo>
                  <a:lnTo>
                    <a:pt x="434064" y="172283"/>
                  </a:lnTo>
                  <a:lnTo>
                    <a:pt x="436625" y="172741"/>
                  </a:lnTo>
                  <a:lnTo>
                    <a:pt x="438363" y="172045"/>
                  </a:lnTo>
                  <a:lnTo>
                    <a:pt x="439643" y="170766"/>
                  </a:lnTo>
                  <a:lnTo>
                    <a:pt x="441398" y="169596"/>
                  </a:lnTo>
                  <a:lnTo>
                    <a:pt x="441398" y="172852"/>
                  </a:lnTo>
                  <a:lnTo>
                    <a:pt x="444195" y="174954"/>
                  </a:lnTo>
                  <a:lnTo>
                    <a:pt x="448067" y="176123"/>
                  </a:lnTo>
                  <a:lnTo>
                    <a:pt x="451101" y="176234"/>
                  </a:lnTo>
                  <a:lnTo>
                    <a:pt x="453661" y="174717"/>
                  </a:lnTo>
                  <a:lnTo>
                    <a:pt x="454942" y="172267"/>
                  </a:lnTo>
                  <a:lnTo>
                    <a:pt x="456332" y="166325"/>
                  </a:lnTo>
                  <a:lnTo>
                    <a:pt x="457027" y="166213"/>
                  </a:lnTo>
                  <a:lnTo>
                    <a:pt x="457486" y="166561"/>
                  </a:lnTo>
                  <a:lnTo>
                    <a:pt x="458181" y="166925"/>
                  </a:lnTo>
                  <a:lnTo>
                    <a:pt x="457486" y="169485"/>
                  </a:lnTo>
                  <a:lnTo>
                    <a:pt x="457834" y="174369"/>
                  </a:lnTo>
                  <a:lnTo>
                    <a:pt x="456902" y="177166"/>
                  </a:lnTo>
                  <a:lnTo>
                    <a:pt x="455732" y="178446"/>
                  </a:lnTo>
                  <a:lnTo>
                    <a:pt x="453993" y="179505"/>
                  </a:lnTo>
                  <a:lnTo>
                    <a:pt x="450264" y="180785"/>
                  </a:lnTo>
                  <a:lnTo>
                    <a:pt x="436972" y="178794"/>
                  </a:lnTo>
                  <a:lnTo>
                    <a:pt x="434870" y="179742"/>
                  </a:lnTo>
                  <a:lnTo>
                    <a:pt x="433353" y="179157"/>
                  </a:lnTo>
                  <a:lnTo>
                    <a:pt x="431820" y="178209"/>
                  </a:lnTo>
                  <a:lnTo>
                    <a:pt x="432515" y="177624"/>
                  </a:lnTo>
                  <a:lnTo>
                    <a:pt x="433938" y="175649"/>
                  </a:lnTo>
                  <a:lnTo>
                    <a:pt x="432278" y="176344"/>
                  </a:lnTo>
                  <a:lnTo>
                    <a:pt x="429481" y="178320"/>
                  </a:lnTo>
                  <a:lnTo>
                    <a:pt x="427742" y="179142"/>
                  </a:lnTo>
                  <a:lnTo>
                    <a:pt x="425767" y="179600"/>
                  </a:lnTo>
                  <a:lnTo>
                    <a:pt x="420062" y="179710"/>
                  </a:lnTo>
                  <a:lnTo>
                    <a:pt x="421689" y="181339"/>
                  </a:lnTo>
                  <a:lnTo>
                    <a:pt x="422385" y="181923"/>
                  </a:lnTo>
                  <a:lnTo>
                    <a:pt x="423318" y="182271"/>
                  </a:lnTo>
                  <a:lnTo>
                    <a:pt x="423554" y="183330"/>
                  </a:lnTo>
                  <a:lnTo>
                    <a:pt x="421579" y="187059"/>
                  </a:lnTo>
                  <a:lnTo>
                    <a:pt x="421121" y="189383"/>
                  </a:lnTo>
                  <a:lnTo>
                    <a:pt x="422859" y="189983"/>
                  </a:lnTo>
                  <a:lnTo>
                    <a:pt x="426589" y="189161"/>
                  </a:lnTo>
                  <a:lnTo>
                    <a:pt x="427979" y="188339"/>
                  </a:lnTo>
                  <a:lnTo>
                    <a:pt x="429023" y="187059"/>
                  </a:lnTo>
                  <a:lnTo>
                    <a:pt x="429481" y="185780"/>
                  </a:lnTo>
                  <a:lnTo>
                    <a:pt x="429370" y="184958"/>
                  </a:lnTo>
                  <a:lnTo>
                    <a:pt x="429608" y="184373"/>
                  </a:lnTo>
                  <a:lnTo>
                    <a:pt x="430887" y="183914"/>
                  </a:lnTo>
                  <a:lnTo>
                    <a:pt x="431930" y="183678"/>
                  </a:lnTo>
                  <a:lnTo>
                    <a:pt x="432752" y="183678"/>
                  </a:lnTo>
                  <a:lnTo>
                    <a:pt x="433479" y="183788"/>
                  </a:lnTo>
                  <a:lnTo>
                    <a:pt x="434064" y="184246"/>
                  </a:lnTo>
                  <a:lnTo>
                    <a:pt x="434886" y="185763"/>
                  </a:lnTo>
                  <a:lnTo>
                    <a:pt x="433369" y="188213"/>
                  </a:lnTo>
                  <a:lnTo>
                    <a:pt x="434412" y="189604"/>
                  </a:lnTo>
                  <a:lnTo>
                    <a:pt x="432294" y="191358"/>
                  </a:lnTo>
                  <a:lnTo>
                    <a:pt x="429733" y="192765"/>
                  </a:lnTo>
                  <a:lnTo>
                    <a:pt x="427758" y="194504"/>
                  </a:lnTo>
                  <a:lnTo>
                    <a:pt x="427411" y="197190"/>
                  </a:lnTo>
                  <a:lnTo>
                    <a:pt x="427758" y="201141"/>
                  </a:lnTo>
                  <a:lnTo>
                    <a:pt x="427063" y="203591"/>
                  </a:lnTo>
                  <a:lnTo>
                    <a:pt x="425782" y="203480"/>
                  </a:lnTo>
                  <a:lnTo>
                    <a:pt x="424503" y="200098"/>
                  </a:lnTo>
                  <a:lnTo>
                    <a:pt x="423112" y="198929"/>
                  </a:lnTo>
                  <a:lnTo>
                    <a:pt x="420899" y="199039"/>
                  </a:lnTo>
                  <a:lnTo>
                    <a:pt x="419240" y="200556"/>
                  </a:lnTo>
                  <a:lnTo>
                    <a:pt x="420077" y="203701"/>
                  </a:lnTo>
                  <a:lnTo>
                    <a:pt x="420899" y="204397"/>
                  </a:lnTo>
                  <a:lnTo>
                    <a:pt x="422290" y="204997"/>
                  </a:lnTo>
                  <a:lnTo>
                    <a:pt x="423570" y="205930"/>
                  </a:lnTo>
                  <a:lnTo>
                    <a:pt x="425087" y="209091"/>
                  </a:lnTo>
                  <a:lnTo>
                    <a:pt x="426257" y="210718"/>
                  </a:lnTo>
                  <a:lnTo>
                    <a:pt x="427426" y="212109"/>
                  </a:lnTo>
                  <a:lnTo>
                    <a:pt x="428359" y="212804"/>
                  </a:lnTo>
                  <a:lnTo>
                    <a:pt x="433164" y="217704"/>
                  </a:lnTo>
                  <a:lnTo>
                    <a:pt x="436308" y="220960"/>
                  </a:lnTo>
                  <a:lnTo>
                    <a:pt x="437825" y="224927"/>
                  </a:lnTo>
                  <a:lnTo>
                    <a:pt x="438521" y="224816"/>
                  </a:lnTo>
                  <a:lnTo>
                    <a:pt x="438173" y="221433"/>
                  </a:lnTo>
                  <a:lnTo>
                    <a:pt x="435028" y="214891"/>
                  </a:lnTo>
                  <a:lnTo>
                    <a:pt x="436071" y="213374"/>
                  </a:lnTo>
                  <a:lnTo>
                    <a:pt x="438394" y="214306"/>
                  </a:lnTo>
                  <a:lnTo>
                    <a:pt x="447608" y="221781"/>
                  </a:lnTo>
                  <a:lnTo>
                    <a:pt x="449347" y="224342"/>
                  </a:lnTo>
                  <a:lnTo>
                    <a:pt x="450390" y="225164"/>
                  </a:lnTo>
                  <a:lnTo>
                    <a:pt x="453772" y="225401"/>
                  </a:lnTo>
                  <a:lnTo>
                    <a:pt x="455163" y="226333"/>
                  </a:lnTo>
                  <a:lnTo>
                    <a:pt x="460663" y="232276"/>
                  </a:lnTo>
                  <a:lnTo>
                    <a:pt x="462290" y="233098"/>
                  </a:lnTo>
                  <a:lnTo>
                    <a:pt x="463112" y="231359"/>
                  </a:lnTo>
                  <a:lnTo>
                    <a:pt x="463571" y="227155"/>
                  </a:lnTo>
                  <a:lnTo>
                    <a:pt x="463112" y="225053"/>
                  </a:lnTo>
                  <a:lnTo>
                    <a:pt x="462417" y="223077"/>
                  </a:lnTo>
                  <a:lnTo>
                    <a:pt x="461248" y="221797"/>
                  </a:lnTo>
                  <a:lnTo>
                    <a:pt x="459730" y="221339"/>
                  </a:lnTo>
                  <a:lnTo>
                    <a:pt x="461121" y="217009"/>
                  </a:lnTo>
                  <a:lnTo>
                    <a:pt x="463681" y="212125"/>
                  </a:lnTo>
                  <a:lnTo>
                    <a:pt x="466353" y="209675"/>
                  </a:lnTo>
                  <a:lnTo>
                    <a:pt x="468217" y="212821"/>
                  </a:lnTo>
                  <a:lnTo>
                    <a:pt x="467980" y="215270"/>
                  </a:lnTo>
                  <a:lnTo>
                    <a:pt x="464946" y="217593"/>
                  </a:lnTo>
                  <a:lnTo>
                    <a:pt x="464598" y="219696"/>
                  </a:lnTo>
                  <a:lnTo>
                    <a:pt x="465420" y="220976"/>
                  </a:lnTo>
                  <a:lnTo>
                    <a:pt x="466700" y="222035"/>
                  </a:lnTo>
                  <a:lnTo>
                    <a:pt x="468090" y="222856"/>
                  </a:lnTo>
                  <a:lnTo>
                    <a:pt x="469023" y="223678"/>
                  </a:lnTo>
                  <a:lnTo>
                    <a:pt x="469482" y="225069"/>
                  </a:lnTo>
                  <a:lnTo>
                    <a:pt x="469719" y="226586"/>
                  </a:lnTo>
                  <a:lnTo>
                    <a:pt x="469956" y="227977"/>
                  </a:lnTo>
                  <a:lnTo>
                    <a:pt x="470777" y="228672"/>
                  </a:lnTo>
                  <a:lnTo>
                    <a:pt x="471362" y="227044"/>
                  </a:lnTo>
                  <a:lnTo>
                    <a:pt x="472311" y="217357"/>
                  </a:lnTo>
                  <a:lnTo>
                    <a:pt x="472895" y="215965"/>
                  </a:lnTo>
                  <a:lnTo>
                    <a:pt x="477558" y="207447"/>
                  </a:lnTo>
                  <a:lnTo>
                    <a:pt x="477794" y="205930"/>
                  </a:lnTo>
                  <a:lnTo>
                    <a:pt x="477684" y="204049"/>
                  </a:lnTo>
                  <a:lnTo>
                    <a:pt x="477794" y="202532"/>
                  </a:lnTo>
                  <a:lnTo>
                    <a:pt x="478490" y="201836"/>
                  </a:lnTo>
                  <a:lnTo>
                    <a:pt x="480118" y="201599"/>
                  </a:lnTo>
                  <a:lnTo>
                    <a:pt x="480465" y="202184"/>
                  </a:lnTo>
                  <a:lnTo>
                    <a:pt x="480355" y="203006"/>
                  </a:lnTo>
                  <a:lnTo>
                    <a:pt x="480355" y="206514"/>
                  </a:lnTo>
                  <a:lnTo>
                    <a:pt x="479770" y="209091"/>
                  </a:lnTo>
                  <a:lnTo>
                    <a:pt x="477321" y="216535"/>
                  </a:lnTo>
                  <a:lnTo>
                    <a:pt x="476625" y="220154"/>
                  </a:lnTo>
                  <a:lnTo>
                    <a:pt x="476862" y="223662"/>
                  </a:lnTo>
                  <a:lnTo>
                    <a:pt x="478727" y="226459"/>
                  </a:lnTo>
                  <a:lnTo>
                    <a:pt x="481177" y="227281"/>
                  </a:lnTo>
                  <a:lnTo>
                    <a:pt x="486677" y="226459"/>
                  </a:lnTo>
                  <a:lnTo>
                    <a:pt x="488889" y="227044"/>
                  </a:lnTo>
                  <a:lnTo>
                    <a:pt x="484796" y="230189"/>
                  </a:lnTo>
                  <a:lnTo>
                    <a:pt x="480133" y="232639"/>
                  </a:lnTo>
                  <a:lnTo>
                    <a:pt x="476878" y="236021"/>
                  </a:lnTo>
                  <a:lnTo>
                    <a:pt x="476530" y="242185"/>
                  </a:lnTo>
                  <a:lnTo>
                    <a:pt x="477352" y="245219"/>
                  </a:lnTo>
                  <a:lnTo>
                    <a:pt x="478048" y="246388"/>
                  </a:lnTo>
                  <a:lnTo>
                    <a:pt x="478869" y="246626"/>
                  </a:lnTo>
                  <a:lnTo>
                    <a:pt x="479802" y="245930"/>
                  </a:lnTo>
                  <a:lnTo>
                    <a:pt x="479802" y="244651"/>
                  </a:lnTo>
                  <a:lnTo>
                    <a:pt x="479565" y="243244"/>
                  </a:lnTo>
                  <a:lnTo>
                    <a:pt x="480023" y="242074"/>
                  </a:lnTo>
                  <a:lnTo>
                    <a:pt x="482346" y="240794"/>
                  </a:lnTo>
                  <a:lnTo>
                    <a:pt x="488067" y="240209"/>
                  </a:lnTo>
                  <a:lnTo>
                    <a:pt x="490628" y="238471"/>
                  </a:lnTo>
                  <a:lnTo>
                    <a:pt x="492255" y="238471"/>
                  </a:lnTo>
                  <a:lnTo>
                    <a:pt x="494357" y="237776"/>
                  </a:lnTo>
                  <a:lnTo>
                    <a:pt x="496223" y="237886"/>
                  </a:lnTo>
                  <a:lnTo>
                    <a:pt x="496918" y="239403"/>
                  </a:lnTo>
                  <a:lnTo>
                    <a:pt x="496223" y="240446"/>
                  </a:lnTo>
                  <a:lnTo>
                    <a:pt x="492730" y="241837"/>
                  </a:lnTo>
                  <a:lnTo>
                    <a:pt x="491560" y="242769"/>
                  </a:lnTo>
                  <a:lnTo>
                    <a:pt x="492493" y="243591"/>
                  </a:lnTo>
                  <a:lnTo>
                    <a:pt x="492255" y="245124"/>
                  </a:lnTo>
                  <a:lnTo>
                    <a:pt x="491433" y="246515"/>
                  </a:lnTo>
                  <a:lnTo>
                    <a:pt x="490391" y="247811"/>
                  </a:lnTo>
                  <a:lnTo>
                    <a:pt x="489221" y="248633"/>
                  </a:lnTo>
                  <a:lnTo>
                    <a:pt x="489569" y="249802"/>
                  </a:lnTo>
                  <a:lnTo>
                    <a:pt x="490027" y="249913"/>
                  </a:lnTo>
                  <a:lnTo>
                    <a:pt x="490264" y="250024"/>
                  </a:lnTo>
                  <a:lnTo>
                    <a:pt x="490264" y="250261"/>
                  </a:lnTo>
                  <a:lnTo>
                    <a:pt x="490612" y="250609"/>
                  </a:lnTo>
                  <a:lnTo>
                    <a:pt x="491892" y="249439"/>
                  </a:lnTo>
                  <a:lnTo>
                    <a:pt x="493630" y="248744"/>
                  </a:lnTo>
                  <a:lnTo>
                    <a:pt x="496665" y="248159"/>
                  </a:lnTo>
                  <a:lnTo>
                    <a:pt x="498325" y="246990"/>
                  </a:lnTo>
                  <a:lnTo>
                    <a:pt x="499257" y="245140"/>
                  </a:lnTo>
                  <a:lnTo>
                    <a:pt x="500300" y="243734"/>
                  </a:lnTo>
                  <a:lnTo>
                    <a:pt x="502165" y="243734"/>
                  </a:lnTo>
                  <a:lnTo>
                    <a:pt x="501122" y="246878"/>
                  </a:lnTo>
                  <a:lnTo>
                    <a:pt x="496791" y="253295"/>
                  </a:lnTo>
                  <a:lnTo>
                    <a:pt x="495969" y="255397"/>
                  </a:lnTo>
                  <a:lnTo>
                    <a:pt x="495274" y="256092"/>
                  </a:lnTo>
                  <a:lnTo>
                    <a:pt x="492018" y="257388"/>
                  </a:lnTo>
                  <a:lnTo>
                    <a:pt x="491560" y="258668"/>
                  </a:lnTo>
                  <a:lnTo>
                    <a:pt x="491323" y="260423"/>
                  </a:lnTo>
                  <a:lnTo>
                    <a:pt x="489584" y="265085"/>
                  </a:lnTo>
                  <a:lnTo>
                    <a:pt x="488889" y="266255"/>
                  </a:lnTo>
                  <a:lnTo>
                    <a:pt x="489237" y="266365"/>
                  </a:lnTo>
                  <a:lnTo>
                    <a:pt x="489584" y="266365"/>
                  </a:lnTo>
                  <a:lnTo>
                    <a:pt x="489821" y="266476"/>
                  </a:lnTo>
                  <a:lnTo>
                    <a:pt x="489932" y="267297"/>
                  </a:lnTo>
                  <a:lnTo>
                    <a:pt x="490754" y="267061"/>
                  </a:lnTo>
                  <a:lnTo>
                    <a:pt x="491102" y="266018"/>
                  </a:lnTo>
                  <a:lnTo>
                    <a:pt x="491686" y="265196"/>
                  </a:lnTo>
                  <a:lnTo>
                    <a:pt x="492619" y="264611"/>
                  </a:lnTo>
                  <a:lnTo>
                    <a:pt x="493662" y="264263"/>
                  </a:lnTo>
                  <a:lnTo>
                    <a:pt x="493552" y="266365"/>
                  </a:lnTo>
                  <a:lnTo>
                    <a:pt x="492730" y="267756"/>
                  </a:lnTo>
                  <a:lnTo>
                    <a:pt x="491908" y="268926"/>
                  </a:lnTo>
                  <a:lnTo>
                    <a:pt x="491450" y="270221"/>
                  </a:lnTo>
                  <a:lnTo>
                    <a:pt x="491560" y="271612"/>
                  </a:lnTo>
                  <a:lnTo>
                    <a:pt x="492018" y="272197"/>
                  </a:lnTo>
                  <a:lnTo>
                    <a:pt x="492493" y="272655"/>
                  </a:lnTo>
                  <a:lnTo>
                    <a:pt x="492951" y="273714"/>
                  </a:lnTo>
                  <a:lnTo>
                    <a:pt x="494231" y="274172"/>
                  </a:lnTo>
                  <a:lnTo>
                    <a:pt x="496333" y="272070"/>
                  </a:lnTo>
                  <a:lnTo>
                    <a:pt x="499272" y="267867"/>
                  </a:lnTo>
                  <a:lnTo>
                    <a:pt x="501485" y="265417"/>
                  </a:lnTo>
                  <a:lnTo>
                    <a:pt x="504283" y="264485"/>
                  </a:lnTo>
                  <a:lnTo>
                    <a:pt x="515488" y="262967"/>
                  </a:lnTo>
                  <a:lnTo>
                    <a:pt x="517937" y="262967"/>
                  </a:lnTo>
                  <a:lnTo>
                    <a:pt x="519454" y="263315"/>
                  </a:lnTo>
                  <a:lnTo>
                    <a:pt x="519913" y="260865"/>
                  </a:lnTo>
                  <a:lnTo>
                    <a:pt x="520371" y="258400"/>
                  </a:lnTo>
                  <a:lnTo>
                    <a:pt x="520956" y="257468"/>
                  </a:lnTo>
                  <a:lnTo>
                    <a:pt x="523864" y="256409"/>
                  </a:lnTo>
                  <a:lnTo>
                    <a:pt x="529016" y="254544"/>
                  </a:lnTo>
                  <a:lnTo>
                    <a:pt x="532967" y="253027"/>
                  </a:lnTo>
                  <a:lnTo>
                    <a:pt x="538926" y="250924"/>
                  </a:lnTo>
                  <a:lnTo>
                    <a:pt x="544172" y="248949"/>
                  </a:lnTo>
                  <a:lnTo>
                    <a:pt x="547555" y="247780"/>
                  </a:lnTo>
                  <a:lnTo>
                    <a:pt x="549878" y="246831"/>
                  </a:lnTo>
                  <a:lnTo>
                    <a:pt x="549878" y="245551"/>
                  </a:lnTo>
                  <a:lnTo>
                    <a:pt x="550826" y="237269"/>
                  </a:lnTo>
                  <a:lnTo>
                    <a:pt x="549989" y="236227"/>
                  </a:lnTo>
                  <a:lnTo>
                    <a:pt x="550589" y="235405"/>
                  </a:lnTo>
                  <a:lnTo>
                    <a:pt x="551869" y="232371"/>
                  </a:lnTo>
                  <a:lnTo>
                    <a:pt x="552802" y="231327"/>
                  </a:lnTo>
                  <a:lnTo>
                    <a:pt x="553971" y="231090"/>
                  </a:lnTo>
                  <a:lnTo>
                    <a:pt x="556421" y="231438"/>
                  </a:lnTo>
                  <a:lnTo>
                    <a:pt x="557243" y="231201"/>
                  </a:lnTo>
                  <a:lnTo>
                    <a:pt x="557828" y="229557"/>
                  </a:lnTo>
                  <a:lnTo>
                    <a:pt x="558064" y="224437"/>
                  </a:lnTo>
                  <a:lnTo>
                    <a:pt x="558412" y="223267"/>
                  </a:lnTo>
                  <a:lnTo>
                    <a:pt x="559345" y="221639"/>
                  </a:lnTo>
                  <a:lnTo>
                    <a:pt x="558997" y="212299"/>
                  </a:lnTo>
                  <a:lnTo>
                    <a:pt x="559819" y="210197"/>
                  </a:lnTo>
                  <a:lnTo>
                    <a:pt x="561099" y="208443"/>
                  </a:lnTo>
                  <a:lnTo>
                    <a:pt x="564497" y="205408"/>
                  </a:lnTo>
                  <a:lnTo>
                    <a:pt x="563675" y="209028"/>
                  </a:lnTo>
                  <a:lnTo>
                    <a:pt x="564371" y="210197"/>
                  </a:lnTo>
                  <a:lnTo>
                    <a:pt x="568322" y="209028"/>
                  </a:lnTo>
                  <a:lnTo>
                    <a:pt x="569317" y="207874"/>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428E1A0-3A62-6523-B49B-9459C243DEC0}"/>
                </a:ext>
              </a:extLst>
            </p:cNvPr>
            <p:cNvSpPr/>
            <p:nvPr/>
          </p:nvSpPr>
          <p:spPr>
            <a:xfrm>
              <a:off x="11862097" y="6055674"/>
              <a:ext cx="441271" cy="231137"/>
            </a:xfrm>
            <a:custGeom>
              <a:avLst/>
              <a:gdLst>
                <a:gd name="connsiteX0" fmla="*/ 438853 w 441271"/>
                <a:gd name="connsiteY0" fmla="*/ 207826 h 231137"/>
                <a:gd name="connsiteX1" fmla="*/ 433732 w 441271"/>
                <a:gd name="connsiteY1" fmla="*/ 202706 h 231137"/>
                <a:gd name="connsiteX2" fmla="*/ 429987 w 441271"/>
                <a:gd name="connsiteY2" fmla="*/ 196747 h 231137"/>
                <a:gd name="connsiteX3" fmla="*/ 429165 w 441271"/>
                <a:gd name="connsiteY3" fmla="*/ 195689 h 231137"/>
                <a:gd name="connsiteX4" fmla="*/ 428343 w 441271"/>
                <a:gd name="connsiteY4" fmla="*/ 195214 h 231137"/>
                <a:gd name="connsiteX5" fmla="*/ 427411 w 441271"/>
                <a:gd name="connsiteY5" fmla="*/ 195104 h 231137"/>
                <a:gd name="connsiteX6" fmla="*/ 426241 w 441271"/>
                <a:gd name="connsiteY6" fmla="*/ 195562 h 231137"/>
                <a:gd name="connsiteX7" fmla="*/ 428691 w 441271"/>
                <a:gd name="connsiteY7" fmla="*/ 199292 h 231137"/>
                <a:gd name="connsiteX8" fmla="*/ 428801 w 441271"/>
                <a:gd name="connsiteY8" fmla="*/ 202674 h 231137"/>
                <a:gd name="connsiteX9" fmla="*/ 426826 w 441271"/>
                <a:gd name="connsiteY9" fmla="*/ 209676 h 231137"/>
                <a:gd name="connsiteX10" fmla="*/ 428343 w 441271"/>
                <a:gd name="connsiteY10" fmla="*/ 208379 h 231137"/>
                <a:gd name="connsiteX11" fmla="*/ 430666 w 441271"/>
                <a:gd name="connsiteY11" fmla="*/ 204065 h 231137"/>
                <a:gd name="connsiteX12" fmla="*/ 432547 w 441271"/>
                <a:gd name="connsiteY12" fmla="*/ 202674 h 231137"/>
                <a:gd name="connsiteX13" fmla="*/ 432437 w 441271"/>
                <a:gd name="connsiteY13" fmla="*/ 204997 h 231137"/>
                <a:gd name="connsiteX14" fmla="*/ 431709 w 441271"/>
                <a:gd name="connsiteY14" fmla="*/ 207321 h 231137"/>
                <a:gd name="connsiteX15" fmla="*/ 430430 w 441271"/>
                <a:gd name="connsiteY15" fmla="*/ 209186 h 231137"/>
                <a:gd name="connsiteX16" fmla="*/ 427758 w 441271"/>
                <a:gd name="connsiteY16" fmla="*/ 210924 h 231137"/>
                <a:gd name="connsiteX17" fmla="*/ 426937 w 441271"/>
                <a:gd name="connsiteY17" fmla="*/ 212678 h 231137"/>
                <a:gd name="connsiteX18" fmla="*/ 426115 w 441271"/>
                <a:gd name="connsiteY18" fmla="*/ 213279 h 231137"/>
                <a:gd name="connsiteX19" fmla="*/ 425072 w 441271"/>
                <a:gd name="connsiteY19" fmla="*/ 213516 h 231137"/>
                <a:gd name="connsiteX20" fmla="*/ 423902 w 441271"/>
                <a:gd name="connsiteY20" fmla="*/ 213057 h 231137"/>
                <a:gd name="connsiteX21" fmla="*/ 422622 w 441271"/>
                <a:gd name="connsiteY21" fmla="*/ 213057 h 231137"/>
                <a:gd name="connsiteX22" fmla="*/ 419129 w 441271"/>
                <a:gd name="connsiteY22" fmla="*/ 213864 h 231137"/>
                <a:gd name="connsiteX23" fmla="*/ 409441 w 441271"/>
                <a:gd name="connsiteY23" fmla="*/ 217830 h 231137"/>
                <a:gd name="connsiteX24" fmla="*/ 409678 w 441271"/>
                <a:gd name="connsiteY24" fmla="*/ 218763 h 231137"/>
                <a:gd name="connsiteX25" fmla="*/ 423443 w 441271"/>
                <a:gd name="connsiteY25" fmla="*/ 219585 h 231137"/>
                <a:gd name="connsiteX26" fmla="*/ 430192 w 441271"/>
                <a:gd name="connsiteY26" fmla="*/ 218889 h 231137"/>
                <a:gd name="connsiteX27" fmla="*/ 436498 w 441271"/>
                <a:gd name="connsiteY27" fmla="*/ 216914 h 231137"/>
                <a:gd name="connsiteX28" fmla="*/ 441271 w 441271"/>
                <a:gd name="connsiteY28" fmla="*/ 212362 h 231137"/>
                <a:gd name="connsiteX29" fmla="*/ 438853 w 441271"/>
                <a:gd name="connsiteY29" fmla="*/ 207826 h 231137"/>
                <a:gd name="connsiteX30" fmla="*/ 379856 w 441271"/>
                <a:gd name="connsiteY30" fmla="*/ 206182 h 231137"/>
                <a:gd name="connsiteX31" fmla="*/ 377974 w 441271"/>
                <a:gd name="connsiteY31" fmla="*/ 204081 h 231137"/>
                <a:gd name="connsiteX32" fmla="*/ 376695 w 441271"/>
                <a:gd name="connsiteY32" fmla="*/ 205946 h 231137"/>
                <a:gd name="connsiteX33" fmla="*/ 375525 w 441271"/>
                <a:gd name="connsiteY33" fmla="*/ 209091 h 231137"/>
                <a:gd name="connsiteX34" fmla="*/ 374245 w 441271"/>
                <a:gd name="connsiteY34" fmla="*/ 210955 h 231137"/>
                <a:gd name="connsiteX35" fmla="*/ 375415 w 441271"/>
                <a:gd name="connsiteY35" fmla="*/ 212473 h 231137"/>
                <a:gd name="connsiteX36" fmla="*/ 377517 w 441271"/>
                <a:gd name="connsiteY36" fmla="*/ 213864 h 231137"/>
                <a:gd name="connsiteX37" fmla="*/ 379745 w 441271"/>
                <a:gd name="connsiteY37" fmla="*/ 214796 h 231137"/>
                <a:gd name="connsiteX38" fmla="*/ 381262 w 441271"/>
                <a:gd name="connsiteY38" fmla="*/ 214559 h 231137"/>
                <a:gd name="connsiteX39" fmla="*/ 381610 w 441271"/>
                <a:gd name="connsiteY39" fmla="*/ 213168 h 231137"/>
                <a:gd name="connsiteX40" fmla="*/ 381262 w 441271"/>
                <a:gd name="connsiteY40" fmla="*/ 210940 h 231137"/>
                <a:gd name="connsiteX41" fmla="*/ 379856 w 441271"/>
                <a:gd name="connsiteY41" fmla="*/ 206182 h 231137"/>
                <a:gd name="connsiteX42" fmla="*/ 367718 w 441271"/>
                <a:gd name="connsiteY42" fmla="*/ 209328 h 231137"/>
                <a:gd name="connsiteX43" fmla="*/ 365948 w 441271"/>
                <a:gd name="connsiteY43" fmla="*/ 209217 h 231137"/>
                <a:gd name="connsiteX44" fmla="*/ 364083 w 441271"/>
                <a:gd name="connsiteY44" fmla="*/ 208285 h 231137"/>
                <a:gd name="connsiteX45" fmla="*/ 366059 w 441271"/>
                <a:gd name="connsiteY45" fmla="*/ 206309 h 231137"/>
                <a:gd name="connsiteX46" fmla="*/ 366896 w 441271"/>
                <a:gd name="connsiteY46" fmla="*/ 204792 h 231137"/>
                <a:gd name="connsiteX47" fmla="*/ 366548 w 441271"/>
                <a:gd name="connsiteY47" fmla="*/ 203401 h 231137"/>
                <a:gd name="connsiteX48" fmla="*/ 364779 w 441271"/>
                <a:gd name="connsiteY48" fmla="*/ 201520 h 231137"/>
                <a:gd name="connsiteX49" fmla="*/ 362913 w 441271"/>
                <a:gd name="connsiteY49" fmla="*/ 201173 h 231137"/>
                <a:gd name="connsiteX50" fmla="*/ 362218 w 441271"/>
                <a:gd name="connsiteY50" fmla="*/ 202706 h 231137"/>
                <a:gd name="connsiteX51" fmla="*/ 361633 w 441271"/>
                <a:gd name="connsiteY51" fmla="*/ 204681 h 231137"/>
                <a:gd name="connsiteX52" fmla="*/ 360116 w 441271"/>
                <a:gd name="connsiteY52" fmla="*/ 206072 h 231137"/>
                <a:gd name="connsiteX53" fmla="*/ 360353 w 441271"/>
                <a:gd name="connsiteY53" fmla="*/ 202216 h 231137"/>
                <a:gd name="connsiteX54" fmla="*/ 358836 w 441271"/>
                <a:gd name="connsiteY54" fmla="*/ 202216 h 231137"/>
                <a:gd name="connsiteX55" fmla="*/ 353225 w 441271"/>
                <a:gd name="connsiteY55" fmla="*/ 206530 h 231137"/>
                <a:gd name="connsiteX56" fmla="*/ 350775 w 441271"/>
                <a:gd name="connsiteY56" fmla="*/ 210955 h 231137"/>
                <a:gd name="connsiteX57" fmla="*/ 349496 w 441271"/>
                <a:gd name="connsiteY57" fmla="*/ 212251 h 231137"/>
                <a:gd name="connsiteX58" fmla="*/ 348326 w 441271"/>
                <a:gd name="connsiteY58" fmla="*/ 213769 h 231137"/>
                <a:gd name="connsiteX59" fmla="*/ 346699 w 441271"/>
                <a:gd name="connsiteY59" fmla="*/ 219838 h 231137"/>
                <a:gd name="connsiteX60" fmla="*/ 345766 w 441271"/>
                <a:gd name="connsiteY60" fmla="*/ 222050 h 231137"/>
                <a:gd name="connsiteX61" fmla="*/ 343790 w 441271"/>
                <a:gd name="connsiteY61" fmla="*/ 223567 h 231137"/>
                <a:gd name="connsiteX62" fmla="*/ 336426 w 441271"/>
                <a:gd name="connsiteY62" fmla="*/ 225543 h 231137"/>
                <a:gd name="connsiteX63" fmla="*/ 336663 w 441271"/>
                <a:gd name="connsiteY63" fmla="*/ 226713 h 231137"/>
                <a:gd name="connsiteX64" fmla="*/ 338401 w 441271"/>
                <a:gd name="connsiteY64" fmla="*/ 227281 h 231137"/>
                <a:gd name="connsiteX65" fmla="*/ 341341 w 441271"/>
                <a:gd name="connsiteY65" fmla="*/ 229620 h 231137"/>
                <a:gd name="connsiteX66" fmla="*/ 342858 w 441271"/>
                <a:gd name="connsiteY66" fmla="*/ 230442 h 231137"/>
                <a:gd name="connsiteX67" fmla="*/ 345307 w 441271"/>
                <a:gd name="connsiteY67" fmla="*/ 231137 h 231137"/>
                <a:gd name="connsiteX68" fmla="*/ 346587 w 441271"/>
                <a:gd name="connsiteY68" fmla="*/ 230790 h 231137"/>
                <a:gd name="connsiteX69" fmla="*/ 348216 w 441271"/>
                <a:gd name="connsiteY69" fmla="*/ 228103 h 231137"/>
                <a:gd name="connsiteX70" fmla="*/ 350428 w 441271"/>
                <a:gd name="connsiteY70" fmla="*/ 225543 h 231137"/>
                <a:gd name="connsiteX71" fmla="*/ 353225 w 441271"/>
                <a:gd name="connsiteY71" fmla="*/ 223330 h 231137"/>
                <a:gd name="connsiteX72" fmla="*/ 356623 w 441271"/>
                <a:gd name="connsiteY72" fmla="*/ 221576 h 231137"/>
                <a:gd name="connsiteX73" fmla="*/ 372823 w 441271"/>
                <a:gd name="connsiteY73" fmla="*/ 216803 h 231137"/>
                <a:gd name="connsiteX74" fmla="*/ 374688 w 441271"/>
                <a:gd name="connsiteY74" fmla="*/ 215760 h 231137"/>
                <a:gd name="connsiteX75" fmla="*/ 371542 w 441271"/>
                <a:gd name="connsiteY75" fmla="*/ 208522 h 231137"/>
                <a:gd name="connsiteX76" fmla="*/ 367718 w 441271"/>
                <a:gd name="connsiteY76" fmla="*/ 209328 h 231137"/>
                <a:gd name="connsiteX77" fmla="*/ 425325 w 441271"/>
                <a:gd name="connsiteY77" fmla="*/ 171208 h 231137"/>
                <a:gd name="connsiteX78" fmla="*/ 425909 w 441271"/>
                <a:gd name="connsiteY78" fmla="*/ 161646 h 231137"/>
                <a:gd name="connsiteX79" fmla="*/ 426952 w 441271"/>
                <a:gd name="connsiteY79" fmla="*/ 158138 h 231137"/>
                <a:gd name="connsiteX80" fmla="*/ 426604 w 441271"/>
                <a:gd name="connsiteY80" fmla="*/ 156842 h 231137"/>
                <a:gd name="connsiteX81" fmla="*/ 426147 w 441271"/>
                <a:gd name="connsiteY81" fmla="*/ 156020 h 231137"/>
                <a:gd name="connsiteX82" fmla="*/ 425562 w 441271"/>
                <a:gd name="connsiteY82" fmla="*/ 155435 h 231137"/>
                <a:gd name="connsiteX83" fmla="*/ 424518 w 441271"/>
                <a:gd name="connsiteY83" fmla="*/ 155324 h 231137"/>
                <a:gd name="connsiteX84" fmla="*/ 424755 w 441271"/>
                <a:gd name="connsiteY84" fmla="*/ 159513 h 231137"/>
                <a:gd name="connsiteX85" fmla="*/ 423238 w 441271"/>
                <a:gd name="connsiteY85" fmla="*/ 172219 h 231137"/>
                <a:gd name="connsiteX86" fmla="*/ 425325 w 441271"/>
                <a:gd name="connsiteY86" fmla="*/ 171208 h 231137"/>
                <a:gd name="connsiteX87" fmla="*/ 427664 w 441271"/>
                <a:gd name="connsiteY87" fmla="*/ 151263 h 231137"/>
                <a:gd name="connsiteX88" fmla="*/ 425562 w 441271"/>
                <a:gd name="connsiteY88" fmla="*/ 141116 h 231137"/>
                <a:gd name="connsiteX89" fmla="*/ 423238 w 441271"/>
                <a:gd name="connsiteY89" fmla="*/ 133404 h 231137"/>
                <a:gd name="connsiteX90" fmla="*/ 421848 w 441271"/>
                <a:gd name="connsiteY90" fmla="*/ 131665 h 231137"/>
                <a:gd name="connsiteX91" fmla="*/ 420109 w 441271"/>
                <a:gd name="connsiteY91" fmla="*/ 131902 h 231137"/>
                <a:gd name="connsiteX92" fmla="*/ 417880 w 441271"/>
                <a:gd name="connsiteY92" fmla="*/ 134226 h 231137"/>
                <a:gd name="connsiteX93" fmla="*/ 417770 w 441271"/>
                <a:gd name="connsiteY93" fmla="*/ 132140 h 231137"/>
                <a:gd name="connsiteX94" fmla="*/ 417075 w 441271"/>
                <a:gd name="connsiteY94" fmla="*/ 127825 h 231137"/>
                <a:gd name="connsiteX95" fmla="*/ 417075 w 441271"/>
                <a:gd name="connsiteY95" fmla="*/ 125612 h 231137"/>
                <a:gd name="connsiteX96" fmla="*/ 419082 w 441271"/>
                <a:gd name="connsiteY96" fmla="*/ 126893 h 231137"/>
                <a:gd name="connsiteX97" fmla="*/ 421184 w 441271"/>
                <a:gd name="connsiteY97" fmla="*/ 127825 h 231137"/>
                <a:gd name="connsiteX98" fmla="*/ 421642 w 441271"/>
                <a:gd name="connsiteY98" fmla="*/ 127588 h 231137"/>
                <a:gd name="connsiteX99" fmla="*/ 421990 w 441271"/>
                <a:gd name="connsiteY99" fmla="*/ 127351 h 231137"/>
                <a:gd name="connsiteX100" fmla="*/ 422338 w 441271"/>
                <a:gd name="connsiteY100" fmla="*/ 127003 h 231137"/>
                <a:gd name="connsiteX101" fmla="*/ 422574 w 441271"/>
                <a:gd name="connsiteY101" fmla="*/ 126418 h 231137"/>
                <a:gd name="connsiteX102" fmla="*/ 420014 w 441271"/>
                <a:gd name="connsiteY102" fmla="*/ 123842 h 231137"/>
                <a:gd name="connsiteX103" fmla="*/ 410089 w 441271"/>
                <a:gd name="connsiteY103" fmla="*/ 107738 h 231137"/>
                <a:gd name="connsiteX104" fmla="*/ 406138 w 441271"/>
                <a:gd name="connsiteY104" fmla="*/ 104356 h 231137"/>
                <a:gd name="connsiteX105" fmla="*/ 397856 w 441271"/>
                <a:gd name="connsiteY105" fmla="*/ 99124 h 231137"/>
                <a:gd name="connsiteX106" fmla="*/ 395170 w 441271"/>
                <a:gd name="connsiteY106" fmla="*/ 98066 h 231137"/>
                <a:gd name="connsiteX107" fmla="*/ 389559 w 441271"/>
                <a:gd name="connsiteY107" fmla="*/ 97023 h 231137"/>
                <a:gd name="connsiteX108" fmla="*/ 387347 w 441271"/>
                <a:gd name="connsiteY108" fmla="*/ 96106 h 231137"/>
                <a:gd name="connsiteX109" fmla="*/ 385245 w 441271"/>
                <a:gd name="connsiteY109" fmla="*/ 95758 h 231137"/>
                <a:gd name="connsiteX110" fmla="*/ 380472 w 441271"/>
                <a:gd name="connsiteY110" fmla="*/ 97718 h 231137"/>
                <a:gd name="connsiteX111" fmla="*/ 378354 w 441271"/>
                <a:gd name="connsiteY111" fmla="*/ 97370 h 231137"/>
                <a:gd name="connsiteX112" fmla="*/ 377422 w 441271"/>
                <a:gd name="connsiteY112" fmla="*/ 97607 h 231137"/>
                <a:gd name="connsiteX113" fmla="*/ 376489 w 441271"/>
                <a:gd name="connsiteY113" fmla="*/ 98777 h 231137"/>
                <a:gd name="connsiteX114" fmla="*/ 375905 w 441271"/>
                <a:gd name="connsiteY114" fmla="*/ 100420 h 231137"/>
                <a:gd name="connsiteX115" fmla="*/ 375905 w 441271"/>
                <a:gd name="connsiteY115" fmla="*/ 101938 h 231137"/>
                <a:gd name="connsiteX116" fmla="*/ 376363 w 441271"/>
                <a:gd name="connsiteY116" fmla="*/ 102522 h 231137"/>
                <a:gd name="connsiteX117" fmla="*/ 377184 w 441271"/>
                <a:gd name="connsiteY117" fmla="*/ 102870 h 231137"/>
                <a:gd name="connsiteX118" fmla="*/ 378117 w 441271"/>
                <a:gd name="connsiteY118" fmla="*/ 103107 h 231137"/>
                <a:gd name="connsiteX119" fmla="*/ 378813 w 441271"/>
                <a:gd name="connsiteY119" fmla="*/ 103344 h 231137"/>
                <a:gd name="connsiteX120" fmla="*/ 382447 w 441271"/>
                <a:gd name="connsiteY120" fmla="*/ 106379 h 231137"/>
                <a:gd name="connsiteX121" fmla="*/ 384312 w 441271"/>
                <a:gd name="connsiteY121" fmla="*/ 106948 h 231137"/>
                <a:gd name="connsiteX122" fmla="*/ 386178 w 441271"/>
                <a:gd name="connsiteY122" fmla="*/ 105683 h 231137"/>
                <a:gd name="connsiteX123" fmla="*/ 385830 w 441271"/>
                <a:gd name="connsiteY123" fmla="*/ 104625 h 231137"/>
                <a:gd name="connsiteX124" fmla="*/ 385371 w 441271"/>
                <a:gd name="connsiteY124" fmla="*/ 104861 h 231137"/>
                <a:gd name="connsiteX125" fmla="*/ 383633 w 441271"/>
                <a:gd name="connsiteY125" fmla="*/ 105209 h 231137"/>
                <a:gd name="connsiteX126" fmla="*/ 384913 w 441271"/>
                <a:gd name="connsiteY126" fmla="*/ 100895 h 231137"/>
                <a:gd name="connsiteX127" fmla="*/ 388864 w 441271"/>
                <a:gd name="connsiteY127" fmla="*/ 99725 h 231137"/>
                <a:gd name="connsiteX128" fmla="*/ 393431 w 441271"/>
                <a:gd name="connsiteY128" fmla="*/ 101479 h 231137"/>
                <a:gd name="connsiteX129" fmla="*/ 396339 w 441271"/>
                <a:gd name="connsiteY129" fmla="*/ 105573 h 231137"/>
                <a:gd name="connsiteX130" fmla="*/ 397161 w 441271"/>
                <a:gd name="connsiteY130" fmla="*/ 107185 h 231137"/>
                <a:gd name="connsiteX131" fmla="*/ 401112 w 441271"/>
                <a:gd name="connsiteY131" fmla="*/ 113617 h 231137"/>
                <a:gd name="connsiteX132" fmla="*/ 401934 w 441271"/>
                <a:gd name="connsiteY132" fmla="*/ 115830 h 231137"/>
                <a:gd name="connsiteX133" fmla="*/ 403673 w 441271"/>
                <a:gd name="connsiteY133" fmla="*/ 122831 h 231137"/>
                <a:gd name="connsiteX134" fmla="*/ 404494 w 441271"/>
                <a:gd name="connsiteY134" fmla="*/ 120839 h 231137"/>
                <a:gd name="connsiteX135" fmla="*/ 403910 w 441271"/>
                <a:gd name="connsiteY135" fmla="*/ 116067 h 231137"/>
                <a:gd name="connsiteX136" fmla="*/ 405190 w 441271"/>
                <a:gd name="connsiteY136" fmla="*/ 114676 h 231137"/>
                <a:gd name="connsiteX137" fmla="*/ 406502 w 441271"/>
                <a:gd name="connsiteY137" fmla="*/ 114913 h 231137"/>
                <a:gd name="connsiteX138" fmla="*/ 407892 w 441271"/>
                <a:gd name="connsiteY138" fmla="*/ 115845 h 231137"/>
                <a:gd name="connsiteX139" fmla="*/ 409631 w 441271"/>
                <a:gd name="connsiteY139" fmla="*/ 116430 h 231137"/>
                <a:gd name="connsiteX140" fmla="*/ 411954 w 441271"/>
                <a:gd name="connsiteY140" fmla="*/ 116083 h 231137"/>
                <a:gd name="connsiteX141" fmla="*/ 412302 w 441271"/>
                <a:gd name="connsiteY141" fmla="*/ 117252 h 231137"/>
                <a:gd name="connsiteX142" fmla="*/ 410563 w 441271"/>
                <a:gd name="connsiteY142" fmla="*/ 118548 h 231137"/>
                <a:gd name="connsiteX143" fmla="*/ 409741 w 441271"/>
                <a:gd name="connsiteY143" fmla="*/ 119006 h 231137"/>
                <a:gd name="connsiteX144" fmla="*/ 408572 w 441271"/>
                <a:gd name="connsiteY144" fmla="*/ 119354 h 231137"/>
                <a:gd name="connsiteX145" fmla="*/ 411828 w 441271"/>
                <a:gd name="connsiteY145" fmla="*/ 122389 h 231137"/>
                <a:gd name="connsiteX146" fmla="*/ 414040 w 441271"/>
                <a:gd name="connsiteY146" fmla="*/ 127051 h 231137"/>
                <a:gd name="connsiteX147" fmla="*/ 414736 w 441271"/>
                <a:gd name="connsiteY147" fmla="*/ 132076 h 231137"/>
                <a:gd name="connsiteX148" fmla="*/ 413345 w 441271"/>
                <a:gd name="connsiteY148" fmla="*/ 136612 h 231137"/>
                <a:gd name="connsiteX149" fmla="*/ 411828 w 441271"/>
                <a:gd name="connsiteY149" fmla="*/ 137782 h 231137"/>
                <a:gd name="connsiteX150" fmla="*/ 407877 w 441271"/>
                <a:gd name="connsiteY150" fmla="*/ 139663 h 231137"/>
                <a:gd name="connsiteX151" fmla="*/ 405174 w 441271"/>
                <a:gd name="connsiteY151" fmla="*/ 142808 h 231137"/>
                <a:gd name="connsiteX152" fmla="*/ 395628 w 441271"/>
                <a:gd name="connsiteY152" fmla="*/ 148529 h 231137"/>
                <a:gd name="connsiteX153" fmla="*/ 390476 w 441271"/>
                <a:gd name="connsiteY153" fmla="*/ 153649 h 231137"/>
                <a:gd name="connsiteX154" fmla="*/ 387220 w 441271"/>
                <a:gd name="connsiteY154" fmla="*/ 155973 h 231137"/>
                <a:gd name="connsiteX155" fmla="*/ 382558 w 441271"/>
                <a:gd name="connsiteY155" fmla="*/ 157142 h 231137"/>
                <a:gd name="connsiteX156" fmla="*/ 380108 w 441271"/>
                <a:gd name="connsiteY156" fmla="*/ 157253 h 231137"/>
                <a:gd name="connsiteX157" fmla="*/ 379381 w 441271"/>
                <a:gd name="connsiteY157" fmla="*/ 156431 h 231137"/>
                <a:gd name="connsiteX158" fmla="*/ 380567 w 441271"/>
                <a:gd name="connsiteY158" fmla="*/ 155151 h 231137"/>
                <a:gd name="connsiteX159" fmla="*/ 384881 w 441271"/>
                <a:gd name="connsiteY159" fmla="*/ 153981 h 231137"/>
                <a:gd name="connsiteX160" fmla="*/ 386398 w 441271"/>
                <a:gd name="connsiteY160" fmla="*/ 152812 h 231137"/>
                <a:gd name="connsiteX161" fmla="*/ 371479 w 441271"/>
                <a:gd name="connsiteY161" fmla="*/ 155483 h 231137"/>
                <a:gd name="connsiteX162" fmla="*/ 366596 w 441271"/>
                <a:gd name="connsiteY162" fmla="*/ 155024 h 231137"/>
                <a:gd name="connsiteX163" fmla="*/ 357730 w 441271"/>
                <a:gd name="connsiteY163" fmla="*/ 151990 h 231137"/>
                <a:gd name="connsiteX164" fmla="*/ 353399 w 441271"/>
                <a:gd name="connsiteY164" fmla="*/ 148955 h 231137"/>
                <a:gd name="connsiteX165" fmla="*/ 352467 w 441271"/>
                <a:gd name="connsiteY165" fmla="*/ 145115 h 231137"/>
                <a:gd name="connsiteX166" fmla="*/ 352356 w 441271"/>
                <a:gd name="connsiteY166" fmla="*/ 140911 h 231137"/>
                <a:gd name="connsiteX167" fmla="*/ 350143 w 441271"/>
                <a:gd name="connsiteY167" fmla="*/ 135443 h 231137"/>
                <a:gd name="connsiteX168" fmla="*/ 346999 w 441271"/>
                <a:gd name="connsiteY168" fmla="*/ 130875 h 231137"/>
                <a:gd name="connsiteX169" fmla="*/ 343964 w 441271"/>
                <a:gd name="connsiteY169" fmla="*/ 129358 h 231137"/>
                <a:gd name="connsiteX170" fmla="*/ 339523 w 441271"/>
                <a:gd name="connsiteY170" fmla="*/ 130986 h 231137"/>
                <a:gd name="connsiteX171" fmla="*/ 337310 w 441271"/>
                <a:gd name="connsiteY171" fmla="*/ 131223 h 231137"/>
                <a:gd name="connsiteX172" fmla="*/ 334861 w 441271"/>
                <a:gd name="connsiteY172" fmla="*/ 130180 h 231137"/>
                <a:gd name="connsiteX173" fmla="*/ 326342 w 441271"/>
                <a:gd name="connsiteY173" fmla="*/ 125296 h 231137"/>
                <a:gd name="connsiteX174" fmla="*/ 327275 w 441271"/>
                <a:gd name="connsiteY174" fmla="*/ 124348 h 231137"/>
                <a:gd name="connsiteX175" fmla="*/ 328112 w 441271"/>
                <a:gd name="connsiteY175" fmla="*/ 123890 h 231137"/>
                <a:gd name="connsiteX176" fmla="*/ 329044 w 441271"/>
                <a:gd name="connsiteY176" fmla="*/ 123890 h 231137"/>
                <a:gd name="connsiteX177" fmla="*/ 330325 w 441271"/>
                <a:gd name="connsiteY177" fmla="*/ 124238 h 231137"/>
                <a:gd name="connsiteX178" fmla="*/ 329503 w 441271"/>
                <a:gd name="connsiteY178" fmla="*/ 116888 h 231137"/>
                <a:gd name="connsiteX179" fmla="*/ 329961 w 441271"/>
                <a:gd name="connsiteY179" fmla="*/ 115608 h 231137"/>
                <a:gd name="connsiteX180" fmla="*/ 331352 w 441271"/>
                <a:gd name="connsiteY180" fmla="*/ 116193 h 231137"/>
                <a:gd name="connsiteX181" fmla="*/ 333107 w 441271"/>
                <a:gd name="connsiteY181" fmla="*/ 118058 h 231137"/>
                <a:gd name="connsiteX182" fmla="*/ 335556 w 441271"/>
                <a:gd name="connsiteY182" fmla="*/ 121804 h 231137"/>
                <a:gd name="connsiteX183" fmla="*/ 334861 w 441271"/>
                <a:gd name="connsiteY183" fmla="*/ 122151 h 231137"/>
                <a:gd name="connsiteX184" fmla="*/ 333929 w 441271"/>
                <a:gd name="connsiteY184" fmla="*/ 122957 h 231137"/>
                <a:gd name="connsiteX185" fmla="*/ 333470 w 441271"/>
                <a:gd name="connsiteY185" fmla="*/ 123305 h 231137"/>
                <a:gd name="connsiteX186" fmla="*/ 334861 w 441271"/>
                <a:gd name="connsiteY186" fmla="*/ 123763 h 231137"/>
                <a:gd name="connsiteX187" fmla="*/ 336031 w 441271"/>
                <a:gd name="connsiteY187" fmla="*/ 123763 h 231137"/>
                <a:gd name="connsiteX188" fmla="*/ 337200 w 441271"/>
                <a:gd name="connsiteY188" fmla="*/ 123305 h 231137"/>
                <a:gd name="connsiteX189" fmla="*/ 338132 w 441271"/>
                <a:gd name="connsiteY189" fmla="*/ 122041 h 231137"/>
                <a:gd name="connsiteX190" fmla="*/ 338590 w 441271"/>
                <a:gd name="connsiteY190" fmla="*/ 120855 h 231137"/>
                <a:gd name="connsiteX191" fmla="*/ 338353 w 441271"/>
                <a:gd name="connsiteY191" fmla="*/ 120508 h 231137"/>
                <a:gd name="connsiteX192" fmla="*/ 337532 w 441271"/>
                <a:gd name="connsiteY192" fmla="*/ 120271 h 231137"/>
                <a:gd name="connsiteX193" fmla="*/ 332648 w 441271"/>
                <a:gd name="connsiteY193" fmla="*/ 115845 h 231137"/>
                <a:gd name="connsiteX194" fmla="*/ 331020 w 441271"/>
                <a:gd name="connsiteY194" fmla="*/ 113633 h 231137"/>
                <a:gd name="connsiteX195" fmla="*/ 330910 w 441271"/>
                <a:gd name="connsiteY195" fmla="*/ 110946 h 231137"/>
                <a:gd name="connsiteX196" fmla="*/ 327765 w 441271"/>
                <a:gd name="connsiteY196" fmla="*/ 109208 h 231137"/>
                <a:gd name="connsiteX197" fmla="*/ 323434 w 441271"/>
                <a:gd name="connsiteY197" fmla="*/ 104767 h 231137"/>
                <a:gd name="connsiteX198" fmla="*/ 320637 w 441271"/>
                <a:gd name="connsiteY198" fmla="*/ 102317 h 231137"/>
                <a:gd name="connsiteX199" fmla="*/ 318772 w 441271"/>
                <a:gd name="connsiteY199" fmla="*/ 101495 h 231137"/>
                <a:gd name="connsiteX200" fmla="*/ 318313 w 441271"/>
                <a:gd name="connsiteY200" fmla="*/ 101606 h 231137"/>
                <a:gd name="connsiteX201" fmla="*/ 318076 w 441271"/>
                <a:gd name="connsiteY201" fmla="*/ 101147 h 231137"/>
                <a:gd name="connsiteX202" fmla="*/ 316907 w 441271"/>
                <a:gd name="connsiteY202" fmla="*/ 96707 h 231137"/>
                <a:gd name="connsiteX203" fmla="*/ 316322 w 441271"/>
                <a:gd name="connsiteY203" fmla="*/ 95901 h 231137"/>
                <a:gd name="connsiteX204" fmla="*/ 312450 w 441271"/>
                <a:gd name="connsiteY204" fmla="*/ 93103 h 231137"/>
                <a:gd name="connsiteX205" fmla="*/ 309653 w 441271"/>
                <a:gd name="connsiteY205" fmla="*/ 91696 h 231137"/>
                <a:gd name="connsiteX206" fmla="*/ 306618 w 441271"/>
                <a:gd name="connsiteY206" fmla="*/ 90875 h 231137"/>
                <a:gd name="connsiteX207" fmla="*/ 300771 w 441271"/>
                <a:gd name="connsiteY207" fmla="*/ 90875 h 231137"/>
                <a:gd name="connsiteX208" fmla="*/ 297389 w 441271"/>
                <a:gd name="connsiteY208" fmla="*/ 89484 h 231137"/>
                <a:gd name="connsiteX209" fmla="*/ 291099 w 441271"/>
                <a:gd name="connsiteY209" fmla="*/ 85628 h 231137"/>
                <a:gd name="connsiteX210" fmla="*/ 291446 w 441271"/>
                <a:gd name="connsiteY210" fmla="*/ 87382 h 231137"/>
                <a:gd name="connsiteX211" fmla="*/ 292964 w 441271"/>
                <a:gd name="connsiteY211" fmla="*/ 89595 h 231137"/>
                <a:gd name="connsiteX212" fmla="*/ 294828 w 441271"/>
                <a:gd name="connsiteY212" fmla="*/ 91222 h 231137"/>
                <a:gd name="connsiteX213" fmla="*/ 296582 w 441271"/>
                <a:gd name="connsiteY213" fmla="*/ 91807 h 231137"/>
                <a:gd name="connsiteX214" fmla="*/ 296820 w 441271"/>
                <a:gd name="connsiteY214" fmla="*/ 92629 h 231137"/>
                <a:gd name="connsiteX215" fmla="*/ 296362 w 441271"/>
                <a:gd name="connsiteY215" fmla="*/ 94367 h 231137"/>
                <a:gd name="connsiteX216" fmla="*/ 295192 w 441271"/>
                <a:gd name="connsiteY216" fmla="*/ 95411 h 231137"/>
                <a:gd name="connsiteX217" fmla="*/ 293327 w 441271"/>
                <a:gd name="connsiteY217" fmla="*/ 93783 h 231137"/>
                <a:gd name="connsiteX218" fmla="*/ 292284 w 441271"/>
                <a:gd name="connsiteY218" fmla="*/ 95063 h 231137"/>
                <a:gd name="connsiteX219" fmla="*/ 290767 w 441271"/>
                <a:gd name="connsiteY219" fmla="*/ 96580 h 231137"/>
                <a:gd name="connsiteX220" fmla="*/ 289139 w 441271"/>
                <a:gd name="connsiteY220" fmla="*/ 97750 h 231137"/>
                <a:gd name="connsiteX221" fmla="*/ 288443 w 441271"/>
                <a:gd name="connsiteY221" fmla="*/ 97860 h 231137"/>
                <a:gd name="connsiteX222" fmla="*/ 288333 w 441271"/>
                <a:gd name="connsiteY222" fmla="*/ 98445 h 231137"/>
                <a:gd name="connsiteX223" fmla="*/ 287606 w 441271"/>
                <a:gd name="connsiteY223" fmla="*/ 98556 h 231137"/>
                <a:gd name="connsiteX224" fmla="*/ 286784 w 441271"/>
                <a:gd name="connsiteY224" fmla="*/ 98318 h 231137"/>
                <a:gd name="connsiteX225" fmla="*/ 286089 w 441271"/>
                <a:gd name="connsiteY225" fmla="*/ 97971 h 231137"/>
                <a:gd name="connsiteX226" fmla="*/ 285978 w 441271"/>
                <a:gd name="connsiteY226" fmla="*/ 97275 h 231137"/>
                <a:gd name="connsiteX227" fmla="*/ 286800 w 441271"/>
                <a:gd name="connsiteY227" fmla="*/ 95774 h 231137"/>
                <a:gd name="connsiteX228" fmla="*/ 287037 w 441271"/>
                <a:gd name="connsiteY228" fmla="*/ 94936 h 231137"/>
                <a:gd name="connsiteX229" fmla="*/ 285283 w 441271"/>
                <a:gd name="connsiteY229" fmla="*/ 93324 h 231137"/>
                <a:gd name="connsiteX230" fmla="*/ 282960 w 441271"/>
                <a:gd name="connsiteY230" fmla="*/ 94004 h 231137"/>
                <a:gd name="connsiteX231" fmla="*/ 280984 w 441271"/>
                <a:gd name="connsiteY231" fmla="*/ 93893 h 231137"/>
                <a:gd name="connsiteX232" fmla="*/ 280526 w 441271"/>
                <a:gd name="connsiteY232" fmla="*/ 89705 h 231137"/>
                <a:gd name="connsiteX233" fmla="*/ 278202 w 441271"/>
                <a:gd name="connsiteY233" fmla="*/ 92028 h 231137"/>
                <a:gd name="connsiteX234" fmla="*/ 277160 w 441271"/>
                <a:gd name="connsiteY234" fmla="*/ 92266 h 231137"/>
                <a:gd name="connsiteX235" fmla="*/ 275531 w 441271"/>
                <a:gd name="connsiteY235" fmla="*/ 91444 h 231137"/>
                <a:gd name="connsiteX236" fmla="*/ 273999 w 441271"/>
                <a:gd name="connsiteY236" fmla="*/ 89689 h 231137"/>
                <a:gd name="connsiteX237" fmla="*/ 274109 w 441271"/>
                <a:gd name="connsiteY237" fmla="*/ 88061 h 231137"/>
                <a:gd name="connsiteX238" fmla="*/ 275295 w 441271"/>
                <a:gd name="connsiteY238" fmla="*/ 86782 h 231137"/>
                <a:gd name="connsiteX239" fmla="*/ 277033 w 441271"/>
                <a:gd name="connsiteY239" fmla="*/ 86197 h 231137"/>
                <a:gd name="connsiteX240" fmla="*/ 276100 w 441271"/>
                <a:gd name="connsiteY240" fmla="*/ 85027 h 231137"/>
                <a:gd name="connsiteX241" fmla="*/ 274915 w 441271"/>
                <a:gd name="connsiteY241" fmla="*/ 84332 h 231137"/>
                <a:gd name="connsiteX242" fmla="*/ 273635 w 441271"/>
                <a:gd name="connsiteY242" fmla="*/ 84221 h 231137"/>
                <a:gd name="connsiteX243" fmla="*/ 272244 w 441271"/>
                <a:gd name="connsiteY243" fmla="*/ 84110 h 231137"/>
                <a:gd name="connsiteX244" fmla="*/ 273066 w 441271"/>
                <a:gd name="connsiteY244" fmla="*/ 81882 h 231137"/>
                <a:gd name="connsiteX245" fmla="*/ 275041 w 441271"/>
                <a:gd name="connsiteY245" fmla="*/ 82230 h 231137"/>
                <a:gd name="connsiteX246" fmla="*/ 277270 w 441271"/>
                <a:gd name="connsiteY246" fmla="*/ 83178 h 231137"/>
                <a:gd name="connsiteX247" fmla="*/ 279372 w 441271"/>
                <a:gd name="connsiteY247" fmla="*/ 82230 h 231137"/>
                <a:gd name="connsiteX248" fmla="*/ 277982 w 441271"/>
                <a:gd name="connsiteY248" fmla="*/ 81993 h 231137"/>
                <a:gd name="connsiteX249" fmla="*/ 276812 w 441271"/>
                <a:gd name="connsiteY249" fmla="*/ 81171 h 231137"/>
                <a:gd name="connsiteX250" fmla="*/ 276353 w 441271"/>
                <a:gd name="connsiteY250" fmla="*/ 80128 h 231137"/>
                <a:gd name="connsiteX251" fmla="*/ 277397 w 441271"/>
                <a:gd name="connsiteY251" fmla="*/ 79416 h 231137"/>
                <a:gd name="connsiteX252" fmla="*/ 279024 w 441271"/>
                <a:gd name="connsiteY252" fmla="*/ 79527 h 231137"/>
                <a:gd name="connsiteX253" fmla="*/ 281585 w 441271"/>
                <a:gd name="connsiteY253" fmla="*/ 81392 h 231137"/>
                <a:gd name="connsiteX254" fmla="*/ 283323 w 441271"/>
                <a:gd name="connsiteY254" fmla="*/ 81155 h 231137"/>
                <a:gd name="connsiteX255" fmla="*/ 282043 w 441271"/>
                <a:gd name="connsiteY255" fmla="*/ 80001 h 231137"/>
                <a:gd name="connsiteX256" fmla="*/ 281348 w 441271"/>
                <a:gd name="connsiteY256" fmla="*/ 78705 h 231137"/>
                <a:gd name="connsiteX257" fmla="*/ 280067 w 441271"/>
                <a:gd name="connsiteY257" fmla="*/ 75450 h 231137"/>
                <a:gd name="connsiteX258" fmla="*/ 278550 w 441271"/>
                <a:gd name="connsiteY258" fmla="*/ 73348 h 231137"/>
                <a:gd name="connsiteX259" fmla="*/ 278313 w 441271"/>
                <a:gd name="connsiteY259" fmla="*/ 72052 h 231137"/>
                <a:gd name="connsiteX260" fmla="*/ 278898 w 441271"/>
                <a:gd name="connsiteY260" fmla="*/ 69729 h 231137"/>
                <a:gd name="connsiteX261" fmla="*/ 280873 w 441271"/>
                <a:gd name="connsiteY261" fmla="*/ 67848 h 231137"/>
                <a:gd name="connsiteX262" fmla="*/ 284951 w 441271"/>
                <a:gd name="connsiteY262" fmla="*/ 70661 h 231137"/>
                <a:gd name="connsiteX263" fmla="*/ 287511 w 441271"/>
                <a:gd name="connsiteY263" fmla="*/ 69018 h 231137"/>
                <a:gd name="connsiteX264" fmla="*/ 285884 w 441271"/>
                <a:gd name="connsiteY264" fmla="*/ 68559 h 231137"/>
                <a:gd name="connsiteX265" fmla="*/ 284019 w 441271"/>
                <a:gd name="connsiteY265" fmla="*/ 67737 h 231137"/>
                <a:gd name="connsiteX266" fmla="*/ 282628 w 441271"/>
                <a:gd name="connsiteY266" fmla="*/ 66346 h 231137"/>
                <a:gd name="connsiteX267" fmla="*/ 282517 w 441271"/>
                <a:gd name="connsiteY267" fmla="*/ 64482 h 231137"/>
                <a:gd name="connsiteX268" fmla="*/ 283102 w 441271"/>
                <a:gd name="connsiteY268" fmla="*/ 63660 h 231137"/>
                <a:gd name="connsiteX269" fmla="*/ 285077 w 441271"/>
                <a:gd name="connsiteY269" fmla="*/ 63312 h 231137"/>
                <a:gd name="connsiteX270" fmla="*/ 285899 w 441271"/>
                <a:gd name="connsiteY270" fmla="*/ 62964 h 231137"/>
                <a:gd name="connsiteX271" fmla="*/ 286484 w 441271"/>
                <a:gd name="connsiteY271" fmla="*/ 62269 h 231137"/>
                <a:gd name="connsiteX272" fmla="*/ 288223 w 441271"/>
                <a:gd name="connsiteY272" fmla="*/ 59456 h 231137"/>
                <a:gd name="connsiteX273" fmla="*/ 288602 w 441271"/>
                <a:gd name="connsiteY273" fmla="*/ 58761 h 231137"/>
                <a:gd name="connsiteX274" fmla="*/ 289075 w 441271"/>
                <a:gd name="connsiteY274" fmla="*/ 57939 h 231137"/>
                <a:gd name="connsiteX275" fmla="*/ 290008 w 441271"/>
                <a:gd name="connsiteY275" fmla="*/ 57465 h 231137"/>
                <a:gd name="connsiteX276" fmla="*/ 290830 w 441271"/>
                <a:gd name="connsiteY276" fmla="*/ 56895 h 231137"/>
                <a:gd name="connsiteX277" fmla="*/ 290372 w 441271"/>
                <a:gd name="connsiteY277" fmla="*/ 56058 h 231137"/>
                <a:gd name="connsiteX278" fmla="*/ 288855 w 441271"/>
                <a:gd name="connsiteY278" fmla="*/ 55015 h 231137"/>
                <a:gd name="connsiteX279" fmla="*/ 288017 w 441271"/>
                <a:gd name="connsiteY279" fmla="*/ 53750 h 231137"/>
                <a:gd name="connsiteX280" fmla="*/ 287084 w 441271"/>
                <a:gd name="connsiteY280" fmla="*/ 54794 h 231137"/>
                <a:gd name="connsiteX281" fmla="*/ 285915 w 441271"/>
                <a:gd name="connsiteY281" fmla="*/ 56801 h 231137"/>
                <a:gd name="connsiteX282" fmla="*/ 284524 w 441271"/>
                <a:gd name="connsiteY282" fmla="*/ 57955 h 231137"/>
                <a:gd name="connsiteX283" fmla="*/ 284414 w 441271"/>
                <a:gd name="connsiteY283" fmla="*/ 56422 h 231137"/>
                <a:gd name="connsiteX284" fmla="*/ 284651 w 441271"/>
                <a:gd name="connsiteY284" fmla="*/ 55252 h 231137"/>
                <a:gd name="connsiteX285" fmla="*/ 285109 w 441271"/>
                <a:gd name="connsiteY285" fmla="*/ 54098 h 231137"/>
                <a:gd name="connsiteX286" fmla="*/ 285804 w 441271"/>
                <a:gd name="connsiteY286" fmla="*/ 53150 h 231137"/>
                <a:gd name="connsiteX287" fmla="*/ 284761 w 441271"/>
                <a:gd name="connsiteY287" fmla="*/ 52328 h 231137"/>
                <a:gd name="connsiteX288" fmla="*/ 286279 w 441271"/>
                <a:gd name="connsiteY288" fmla="*/ 50463 h 231137"/>
                <a:gd name="connsiteX289" fmla="*/ 291541 w 441271"/>
                <a:gd name="connsiteY289" fmla="*/ 46496 h 231137"/>
                <a:gd name="connsiteX290" fmla="*/ 303900 w 441271"/>
                <a:gd name="connsiteY290" fmla="*/ 40080 h 231137"/>
                <a:gd name="connsiteX291" fmla="*/ 304596 w 441271"/>
                <a:gd name="connsiteY291" fmla="*/ 38910 h 231137"/>
                <a:gd name="connsiteX292" fmla="*/ 304833 w 441271"/>
                <a:gd name="connsiteY292" fmla="*/ 37393 h 231137"/>
                <a:gd name="connsiteX293" fmla="*/ 305528 w 441271"/>
                <a:gd name="connsiteY293" fmla="*/ 35765 h 231137"/>
                <a:gd name="connsiteX294" fmla="*/ 306571 w 441271"/>
                <a:gd name="connsiteY294" fmla="*/ 34485 h 231137"/>
                <a:gd name="connsiteX295" fmla="*/ 307267 w 441271"/>
                <a:gd name="connsiteY295" fmla="*/ 34485 h 231137"/>
                <a:gd name="connsiteX296" fmla="*/ 307615 w 441271"/>
                <a:gd name="connsiteY296" fmla="*/ 34833 h 231137"/>
                <a:gd name="connsiteX297" fmla="*/ 307851 w 441271"/>
                <a:gd name="connsiteY297" fmla="*/ 35070 h 231137"/>
                <a:gd name="connsiteX298" fmla="*/ 310064 w 441271"/>
                <a:gd name="connsiteY298" fmla="*/ 34833 h 231137"/>
                <a:gd name="connsiteX299" fmla="*/ 310522 w 441271"/>
                <a:gd name="connsiteY299" fmla="*/ 34374 h 231137"/>
                <a:gd name="connsiteX300" fmla="*/ 311455 w 441271"/>
                <a:gd name="connsiteY300" fmla="*/ 33079 h 231137"/>
                <a:gd name="connsiteX301" fmla="*/ 312150 w 441271"/>
                <a:gd name="connsiteY301" fmla="*/ 31688 h 231137"/>
                <a:gd name="connsiteX302" fmla="*/ 312387 w 441271"/>
                <a:gd name="connsiteY302" fmla="*/ 30281 h 231137"/>
                <a:gd name="connsiteX303" fmla="*/ 312972 w 441271"/>
                <a:gd name="connsiteY303" fmla="*/ 29238 h 231137"/>
                <a:gd name="connsiteX304" fmla="*/ 314632 w 441271"/>
                <a:gd name="connsiteY304" fmla="*/ 28780 h 231137"/>
                <a:gd name="connsiteX305" fmla="*/ 314378 w 441271"/>
                <a:gd name="connsiteY305" fmla="*/ 27974 h 231137"/>
                <a:gd name="connsiteX306" fmla="*/ 313446 w 441271"/>
                <a:gd name="connsiteY306" fmla="*/ 26915 h 231137"/>
                <a:gd name="connsiteX307" fmla="*/ 313446 w 441271"/>
                <a:gd name="connsiteY307" fmla="*/ 25524 h 231137"/>
                <a:gd name="connsiteX308" fmla="*/ 313209 w 441271"/>
                <a:gd name="connsiteY308" fmla="*/ 24355 h 231137"/>
                <a:gd name="connsiteX309" fmla="*/ 312039 w 441271"/>
                <a:gd name="connsiteY309" fmla="*/ 24244 h 231137"/>
                <a:gd name="connsiteX310" fmla="*/ 310411 w 441271"/>
                <a:gd name="connsiteY310" fmla="*/ 24481 h 231137"/>
                <a:gd name="connsiteX311" fmla="*/ 309369 w 441271"/>
                <a:gd name="connsiteY311" fmla="*/ 24244 h 231137"/>
                <a:gd name="connsiteX312" fmla="*/ 308547 w 441271"/>
                <a:gd name="connsiteY312" fmla="*/ 23201 h 231137"/>
                <a:gd name="connsiteX313" fmla="*/ 308199 w 441271"/>
                <a:gd name="connsiteY313" fmla="*/ 20988 h 231137"/>
                <a:gd name="connsiteX314" fmla="*/ 305528 w 441271"/>
                <a:gd name="connsiteY314" fmla="*/ 23438 h 231137"/>
                <a:gd name="connsiteX315" fmla="*/ 304359 w 441271"/>
                <a:gd name="connsiteY315" fmla="*/ 24828 h 231137"/>
                <a:gd name="connsiteX316" fmla="*/ 303900 w 441271"/>
                <a:gd name="connsiteY316" fmla="*/ 26456 h 231137"/>
                <a:gd name="connsiteX317" fmla="*/ 305181 w 441271"/>
                <a:gd name="connsiteY317" fmla="*/ 30297 h 231137"/>
                <a:gd name="connsiteX318" fmla="*/ 304943 w 441271"/>
                <a:gd name="connsiteY318" fmla="*/ 31814 h 231137"/>
                <a:gd name="connsiteX319" fmla="*/ 302620 w 441271"/>
                <a:gd name="connsiteY319" fmla="*/ 31135 h 231137"/>
                <a:gd name="connsiteX320" fmla="*/ 301925 w 441271"/>
                <a:gd name="connsiteY320" fmla="*/ 29254 h 231137"/>
                <a:gd name="connsiteX321" fmla="*/ 295492 w 441271"/>
                <a:gd name="connsiteY321" fmla="*/ 30423 h 231137"/>
                <a:gd name="connsiteX322" fmla="*/ 292695 w 441271"/>
                <a:gd name="connsiteY322" fmla="*/ 28448 h 231137"/>
                <a:gd name="connsiteX323" fmla="*/ 293865 w 441271"/>
                <a:gd name="connsiteY323" fmla="*/ 28116 h 231137"/>
                <a:gd name="connsiteX324" fmla="*/ 294686 w 441271"/>
                <a:gd name="connsiteY324" fmla="*/ 27768 h 231137"/>
                <a:gd name="connsiteX325" fmla="*/ 296204 w 441271"/>
                <a:gd name="connsiteY325" fmla="*/ 26362 h 231137"/>
                <a:gd name="connsiteX326" fmla="*/ 288981 w 441271"/>
                <a:gd name="connsiteY326" fmla="*/ 25082 h 231137"/>
                <a:gd name="connsiteX327" fmla="*/ 285820 w 441271"/>
                <a:gd name="connsiteY327" fmla="*/ 23217 h 231137"/>
                <a:gd name="connsiteX328" fmla="*/ 284082 w 441271"/>
                <a:gd name="connsiteY328" fmla="*/ 18776 h 231137"/>
                <a:gd name="connsiteX329" fmla="*/ 285709 w 441271"/>
                <a:gd name="connsiteY329" fmla="*/ 19598 h 231137"/>
                <a:gd name="connsiteX330" fmla="*/ 290514 w 441271"/>
                <a:gd name="connsiteY330" fmla="*/ 23564 h 231137"/>
                <a:gd name="connsiteX331" fmla="*/ 290972 w 441271"/>
                <a:gd name="connsiteY331" fmla="*/ 22284 h 231137"/>
                <a:gd name="connsiteX332" fmla="*/ 285124 w 441271"/>
                <a:gd name="connsiteY332" fmla="*/ 13639 h 231137"/>
                <a:gd name="connsiteX333" fmla="*/ 283387 w 441271"/>
                <a:gd name="connsiteY333" fmla="*/ 12122 h 231137"/>
                <a:gd name="connsiteX334" fmla="*/ 282454 w 441271"/>
                <a:gd name="connsiteY334" fmla="*/ 10953 h 231137"/>
                <a:gd name="connsiteX335" fmla="*/ 281995 w 441271"/>
                <a:gd name="connsiteY335" fmla="*/ 10605 h 231137"/>
                <a:gd name="connsiteX336" fmla="*/ 281538 w 441271"/>
                <a:gd name="connsiteY336" fmla="*/ 10605 h 231137"/>
                <a:gd name="connsiteX337" fmla="*/ 280716 w 441271"/>
                <a:gd name="connsiteY337" fmla="*/ 10953 h 231137"/>
                <a:gd name="connsiteX338" fmla="*/ 280368 w 441271"/>
                <a:gd name="connsiteY338" fmla="*/ 11063 h 231137"/>
                <a:gd name="connsiteX339" fmla="*/ 277697 w 441271"/>
                <a:gd name="connsiteY339" fmla="*/ 10605 h 231137"/>
                <a:gd name="connsiteX340" fmla="*/ 276417 w 441271"/>
                <a:gd name="connsiteY340" fmla="*/ 10147 h 231137"/>
                <a:gd name="connsiteX341" fmla="*/ 274883 w 441271"/>
                <a:gd name="connsiteY341" fmla="*/ 9103 h 231137"/>
                <a:gd name="connsiteX342" fmla="*/ 280146 w 441271"/>
                <a:gd name="connsiteY342" fmla="*/ 8060 h 231137"/>
                <a:gd name="connsiteX343" fmla="*/ 281079 w 441271"/>
                <a:gd name="connsiteY343" fmla="*/ 7460 h 231137"/>
                <a:gd name="connsiteX344" fmla="*/ 280968 w 441271"/>
                <a:gd name="connsiteY344" fmla="*/ 6069 h 231137"/>
                <a:gd name="connsiteX345" fmla="*/ 278645 w 441271"/>
                <a:gd name="connsiteY345" fmla="*/ 1043 h 231137"/>
                <a:gd name="connsiteX346" fmla="*/ 278534 w 441271"/>
                <a:gd name="connsiteY346" fmla="*/ 0 h 231137"/>
                <a:gd name="connsiteX347" fmla="*/ 274663 w 441271"/>
                <a:gd name="connsiteY347" fmla="*/ 2102 h 231137"/>
                <a:gd name="connsiteX348" fmla="*/ 272102 w 441271"/>
                <a:gd name="connsiteY348" fmla="*/ 2102 h 231137"/>
                <a:gd name="connsiteX349" fmla="*/ 267914 w 441271"/>
                <a:gd name="connsiteY349" fmla="*/ 1502 h 231137"/>
                <a:gd name="connsiteX350" fmla="*/ 266523 w 441271"/>
                <a:gd name="connsiteY350" fmla="*/ 1739 h 231137"/>
                <a:gd name="connsiteX351" fmla="*/ 265480 w 441271"/>
                <a:gd name="connsiteY351" fmla="*/ 1976 h 231137"/>
                <a:gd name="connsiteX352" fmla="*/ 255681 w 441271"/>
                <a:gd name="connsiteY352" fmla="*/ 9672 h 231137"/>
                <a:gd name="connsiteX353" fmla="*/ 254639 w 441271"/>
                <a:gd name="connsiteY353" fmla="*/ 10953 h 231137"/>
                <a:gd name="connsiteX354" fmla="*/ 254180 w 441271"/>
                <a:gd name="connsiteY354" fmla="*/ 11648 h 231137"/>
                <a:gd name="connsiteX355" fmla="*/ 253010 w 441271"/>
                <a:gd name="connsiteY355" fmla="*/ 13971 h 231137"/>
                <a:gd name="connsiteX356" fmla="*/ 252425 w 441271"/>
                <a:gd name="connsiteY356" fmla="*/ 15030 h 231137"/>
                <a:gd name="connsiteX357" fmla="*/ 251256 w 441271"/>
                <a:gd name="connsiteY357" fmla="*/ 16531 h 231137"/>
                <a:gd name="connsiteX358" fmla="*/ 250213 w 441271"/>
                <a:gd name="connsiteY358" fmla="*/ 17116 h 231137"/>
                <a:gd name="connsiteX359" fmla="*/ 248901 w 441271"/>
                <a:gd name="connsiteY359" fmla="*/ 17464 h 231137"/>
                <a:gd name="connsiteX360" fmla="*/ 247510 w 441271"/>
                <a:gd name="connsiteY360" fmla="*/ 17590 h 231137"/>
                <a:gd name="connsiteX361" fmla="*/ 245645 w 441271"/>
                <a:gd name="connsiteY361" fmla="*/ 18065 h 231137"/>
                <a:gd name="connsiteX362" fmla="*/ 244476 w 441271"/>
                <a:gd name="connsiteY362" fmla="*/ 18523 h 231137"/>
                <a:gd name="connsiteX363" fmla="*/ 243654 w 441271"/>
                <a:gd name="connsiteY363" fmla="*/ 19108 h 231137"/>
                <a:gd name="connsiteX364" fmla="*/ 243196 w 441271"/>
                <a:gd name="connsiteY364" fmla="*/ 19692 h 231137"/>
                <a:gd name="connsiteX365" fmla="*/ 242738 w 441271"/>
                <a:gd name="connsiteY365" fmla="*/ 20277 h 231137"/>
                <a:gd name="connsiteX366" fmla="*/ 242042 w 441271"/>
                <a:gd name="connsiteY366" fmla="*/ 21794 h 231137"/>
                <a:gd name="connsiteX367" fmla="*/ 241694 w 441271"/>
                <a:gd name="connsiteY367" fmla="*/ 22616 h 231137"/>
                <a:gd name="connsiteX368" fmla="*/ 241220 w 441271"/>
                <a:gd name="connsiteY368" fmla="*/ 24481 h 231137"/>
                <a:gd name="connsiteX369" fmla="*/ 240984 w 441271"/>
                <a:gd name="connsiteY369" fmla="*/ 27515 h 231137"/>
                <a:gd name="connsiteX370" fmla="*/ 240747 w 441271"/>
                <a:gd name="connsiteY370" fmla="*/ 28685 h 231137"/>
                <a:gd name="connsiteX371" fmla="*/ 239925 w 441271"/>
                <a:gd name="connsiteY371" fmla="*/ 30202 h 231137"/>
                <a:gd name="connsiteX372" fmla="*/ 238755 w 441271"/>
                <a:gd name="connsiteY372" fmla="*/ 31277 h 231137"/>
                <a:gd name="connsiteX373" fmla="*/ 236653 w 441271"/>
                <a:gd name="connsiteY373" fmla="*/ 32430 h 231137"/>
                <a:gd name="connsiteX374" fmla="*/ 235579 w 441271"/>
                <a:gd name="connsiteY374" fmla="*/ 33252 h 231137"/>
                <a:gd name="connsiteX375" fmla="*/ 234883 w 441271"/>
                <a:gd name="connsiteY375" fmla="*/ 34074 h 231137"/>
                <a:gd name="connsiteX376" fmla="*/ 233840 w 441271"/>
                <a:gd name="connsiteY376" fmla="*/ 36397 h 231137"/>
                <a:gd name="connsiteX377" fmla="*/ 232560 w 441271"/>
                <a:gd name="connsiteY377" fmla="*/ 38373 h 231137"/>
                <a:gd name="connsiteX378" fmla="*/ 231279 w 441271"/>
                <a:gd name="connsiteY378" fmla="*/ 40127 h 231137"/>
                <a:gd name="connsiteX379" fmla="*/ 230458 w 441271"/>
                <a:gd name="connsiteY379" fmla="*/ 40728 h 231137"/>
                <a:gd name="connsiteX380" fmla="*/ 229289 w 441271"/>
                <a:gd name="connsiteY380" fmla="*/ 41202 h 231137"/>
                <a:gd name="connsiteX381" fmla="*/ 226728 w 441271"/>
                <a:gd name="connsiteY381" fmla="*/ 41881 h 231137"/>
                <a:gd name="connsiteX382" fmla="*/ 218431 w 441271"/>
                <a:gd name="connsiteY382" fmla="*/ 43762 h 231137"/>
                <a:gd name="connsiteX383" fmla="*/ 210276 w 441271"/>
                <a:gd name="connsiteY383" fmla="*/ 45611 h 231137"/>
                <a:gd name="connsiteX384" fmla="*/ 202105 w 441271"/>
                <a:gd name="connsiteY384" fmla="*/ 47492 h 231137"/>
                <a:gd name="connsiteX385" fmla="*/ 193934 w 441271"/>
                <a:gd name="connsiteY385" fmla="*/ 49357 h 231137"/>
                <a:gd name="connsiteX386" fmla="*/ 185779 w 441271"/>
                <a:gd name="connsiteY386" fmla="*/ 51222 h 231137"/>
                <a:gd name="connsiteX387" fmla="*/ 177608 w 441271"/>
                <a:gd name="connsiteY387" fmla="*/ 53087 h 231137"/>
                <a:gd name="connsiteX388" fmla="*/ 169311 w 441271"/>
                <a:gd name="connsiteY388" fmla="*/ 54951 h 231137"/>
                <a:gd name="connsiteX389" fmla="*/ 161156 w 441271"/>
                <a:gd name="connsiteY389" fmla="*/ 56832 h 231137"/>
                <a:gd name="connsiteX390" fmla="*/ 152985 w 441271"/>
                <a:gd name="connsiteY390" fmla="*/ 58681 h 231137"/>
                <a:gd name="connsiteX391" fmla="*/ 136659 w 441271"/>
                <a:gd name="connsiteY391" fmla="*/ 62301 h 231137"/>
                <a:gd name="connsiteX392" fmla="*/ 128488 w 441271"/>
                <a:gd name="connsiteY392" fmla="*/ 64165 h 231137"/>
                <a:gd name="connsiteX393" fmla="*/ 120223 w 441271"/>
                <a:gd name="connsiteY393" fmla="*/ 66030 h 231137"/>
                <a:gd name="connsiteX394" fmla="*/ 112052 w 441271"/>
                <a:gd name="connsiteY394" fmla="*/ 67769 h 231137"/>
                <a:gd name="connsiteX395" fmla="*/ 103881 w 441271"/>
                <a:gd name="connsiteY395" fmla="*/ 69650 h 231137"/>
                <a:gd name="connsiteX396" fmla="*/ 95726 w 441271"/>
                <a:gd name="connsiteY396" fmla="*/ 71388 h 231137"/>
                <a:gd name="connsiteX397" fmla="*/ 95616 w 441271"/>
                <a:gd name="connsiteY397" fmla="*/ 71388 h 231137"/>
                <a:gd name="connsiteX398" fmla="*/ 95616 w 441271"/>
                <a:gd name="connsiteY398" fmla="*/ 71388 h 231137"/>
                <a:gd name="connsiteX399" fmla="*/ 95616 w 441271"/>
                <a:gd name="connsiteY399" fmla="*/ 71388 h 231137"/>
                <a:gd name="connsiteX400" fmla="*/ 95616 w 441271"/>
                <a:gd name="connsiteY400" fmla="*/ 71388 h 231137"/>
                <a:gd name="connsiteX401" fmla="*/ 95616 w 441271"/>
                <a:gd name="connsiteY401" fmla="*/ 71388 h 231137"/>
                <a:gd name="connsiteX402" fmla="*/ 95616 w 441271"/>
                <a:gd name="connsiteY402" fmla="*/ 71388 h 231137"/>
                <a:gd name="connsiteX403" fmla="*/ 95616 w 441271"/>
                <a:gd name="connsiteY403" fmla="*/ 71499 h 231137"/>
                <a:gd name="connsiteX404" fmla="*/ 95616 w 441271"/>
                <a:gd name="connsiteY404" fmla="*/ 71499 h 231137"/>
                <a:gd name="connsiteX405" fmla="*/ 95505 w 441271"/>
                <a:gd name="connsiteY405" fmla="*/ 71499 h 231137"/>
                <a:gd name="connsiteX406" fmla="*/ 95505 w 441271"/>
                <a:gd name="connsiteY406" fmla="*/ 71499 h 231137"/>
                <a:gd name="connsiteX407" fmla="*/ 95505 w 441271"/>
                <a:gd name="connsiteY407" fmla="*/ 71499 h 231137"/>
                <a:gd name="connsiteX408" fmla="*/ 95505 w 441271"/>
                <a:gd name="connsiteY408" fmla="*/ 71499 h 231137"/>
                <a:gd name="connsiteX409" fmla="*/ 95505 w 441271"/>
                <a:gd name="connsiteY409" fmla="*/ 71499 h 231137"/>
                <a:gd name="connsiteX410" fmla="*/ 89784 w 441271"/>
                <a:gd name="connsiteY410" fmla="*/ 72668 h 231137"/>
                <a:gd name="connsiteX411" fmla="*/ 84078 w 441271"/>
                <a:gd name="connsiteY411" fmla="*/ 73964 h 231137"/>
                <a:gd name="connsiteX412" fmla="*/ 78468 w 441271"/>
                <a:gd name="connsiteY412" fmla="*/ 75134 h 231137"/>
                <a:gd name="connsiteX413" fmla="*/ 72763 w 441271"/>
                <a:gd name="connsiteY413" fmla="*/ 76414 h 231137"/>
                <a:gd name="connsiteX414" fmla="*/ 67057 w 441271"/>
                <a:gd name="connsiteY414" fmla="*/ 77583 h 231137"/>
                <a:gd name="connsiteX415" fmla="*/ 61336 w 441271"/>
                <a:gd name="connsiteY415" fmla="*/ 78753 h 231137"/>
                <a:gd name="connsiteX416" fmla="*/ 55742 w 441271"/>
                <a:gd name="connsiteY416" fmla="*/ 80049 h 231137"/>
                <a:gd name="connsiteX417" fmla="*/ 50020 w 441271"/>
                <a:gd name="connsiteY417" fmla="*/ 81203 h 231137"/>
                <a:gd name="connsiteX418" fmla="*/ 44315 w 441271"/>
                <a:gd name="connsiteY418" fmla="*/ 82372 h 231137"/>
                <a:gd name="connsiteX419" fmla="*/ 38704 w 441271"/>
                <a:gd name="connsiteY419" fmla="*/ 83668 h 231137"/>
                <a:gd name="connsiteX420" fmla="*/ 32999 w 441271"/>
                <a:gd name="connsiteY420" fmla="*/ 84838 h 231137"/>
                <a:gd name="connsiteX421" fmla="*/ 27294 w 441271"/>
                <a:gd name="connsiteY421" fmla="*/ 86007 h 231137"/>
                <a:gd name="connsiteX422" fmla="*/ 21573 w 441271"/>
                <a:gd name="connsiteY422" fmla="*/ 87177 h 231137"/>
                <a:gd name="connsiteX423" fmla="*/ 4551 w 441271"/>
                <a:gd name="connsiteY423" fmla="*/ 90780 h 231137"/>
                <a:gd name="connsiteX424" fmla="*/ 3271 w 441271"/>
                <a:gd name="connsiteY424" fmla="*/ 93688 h 231137"/>
                <a:gd name="connsiteX425" fmla="*/ 3161 w 441271"/>
                <a:gd name="connsiteY425" fmla="*/ 97418 h 231137"/>
                <a:gd name="connsiteX426" fmla="*/ 2813 w 441271"/>
                <a:gd name="connsiteY426" fmla="*/ 108971 h 231137"/>
                <a:gd name="connsiteX427" fmla="*/ 2466 w 441271"/>
                <a:gd name="connsiteY427" fmla="*/ 120492 h 231137"/>
                <a:gd name="connsiteX428" fmla="*/ 2118 w 441271"/>
                <a:gd name="connsiteY428" fmla="*/ 131934 h 231137"/>
                <a:gd name="connsiteX429" fmla="*/ 1770 w 441271"/>
                <a:gd name="connsiteY429" fmla="*/ 143471 h 231137"/>
                <a:gd name="connsiteX430" fmla="*/ 1312 w 441271"/>
                <a:gd name="connsiteY430" fmla="*/ 155024 h 231137"/>
                <a:gd name="connsiteX431" fmla="*/ 585 w 441271"/>
                <a:gd name="connsiteY431" fmla="*/ 178130 h 231137"/>
                <a:gd name="connsiteX432" fmla="*/ 237 w 441271"/>
                <a:gd name="connsiteY432" fmla="*/ 189667 h 231137"/>
                <a:gd name="connsiteX433" fmla="*/ 0 w 441271"/>
                <a:gd name="connsiteY433" fmla="*/ 195610 h 231137"/>
                <a:gd name="connsiteX434" fmla="*/ 0 w 441271"/>
                <a:gd name="connsiteY434" fmla="*/ 198518 h 231137"/>
                <a:gd name="connsiteX435" fmla="*/ 3983 w 441271"/>
                <a:gd name="connsiteY435" fmla="*/ 201441 h 231137"/>
                <a:gd name="connsiteX436" fmla="*/ 18207 w 441271"/>
                <a:gd name="connsiteY436" fmla="*/ 198407 h 231137"/>
                <a:gd name="connsiteX437" fmla="*/ 32430 w 441271"/>
                <a:gd name="connsiteY437" fmla="*/ 195499 h 231137"/>
                <a:gd name="connsiteX438" fmla="*/ 46654 w 441271"/>
                <a:gd name="connsiteY438" fmla="*/ 192591 h 231137"/>
                <a:gd name="connsiteX439" fmla="*/ 60767 w 441271"/>
                <a:gd name="connsiteY439" fmla="*/ 189557 h 231137"/>
                <a:gd name="connsiteX440" fmla="*/ 68701 w 441271"/>
                <a:gd name="connsiteY440" fmla="*/ 187929 h 231137"/>
                <a:gd name="connsiteX441" fmla="*/ 76144 w 441271"/>
                <a:gd name="connsiteY441" fmla="*/ 186412 h 231137"/>
                <a:gd name="connsiteX442" fmla="*/ 82577 w 441271"/>
                <a:gd name="connsiteY442" fmla="*/ 185353 h 231137"/>
                <a:gd name="connsiteX443" fmla="*/ 83620 w 441271"/>
                <a:gd name="connsiteY443" fmla="*/ 189209 h 231137"/>
                <a:gd name="connsiteX444" fmla="*/ 88504 w 441271"/>
                <a:gd name="connsiteY444" fmla="*/ 187470 h 231137"/>
                <a:gd name="connsiteX445" fmla="*/ 88267 w 441271"/>
                <a:gd name="connsiteY445" fmla="*/ 183962 h 231137"/>
                <a:gd name="connsiteX446" fmla="*/ 104245 w 441271"/>
                <a:gd name="connsiteY446" fmla="*/ 180105 h 231137"/>
                <a:gd name="connsiteX447" fmla="*/ 107184 w 441271"/>
                <a:gd name="connsiteY447" fmla="*/ 180216 h 231137"/>
                <a:gd name="connsiteX448" fmla="*/ 108701 w 441271"/>
                <a:gd name="connsiteY448" fmla="*/ 180105 h 231137"/>
                <a:gd name="connsiteX449" fmla="*/ 109634 w 441271"/>
                <a:gd name="connsiteY449" fmla="*/ 179869 h 231137"/>
                <a:gd name="connsiteX450" fmla="*/ 111499 w 441271"/>
                <a:gd name="connsiteY450" fmla="*/ 178241 h 231137"/>
                <a:gd name="connsiteX451" fmla="*/ 117315 w 441271"/>
                <a:gd name="connsiteY451" fmla="*/ 176960 h 231137"/>
                <a:gd name="connsiteX452" fmla="*/ 134478 w 441271"/>
                <a:gd name="connsiteY452" fmla="*/ 172867 h 231137"/>
                <a:gd name="connsiteX453" fmla="*/ 151610 w 441271"/>
                <a:gd name="connsiteY453" fmla="*/ 168790 h 231137"/>
                <a:gd name="connsiteX454" fmla="*/ 168742 w 441271"/>
                <a:gd name="connsiteY454" fmla="*/ 164839 h 231137"/>
                <a:gd name="connsiteX455" fmla="*/ 185905 w 441271"/>
                <a:gd name="connsiteY455" fmla="*/ 160745 h 231137"/>
                <a:gd name="connsiteX456" fmla="*/ 199086 w 441271"/>
                <a:gd name="connsiteY456" fmla="*/ 157363 h 231137"/>
                <a:gd name="connsiteX457" fmla="*/ 199671 w 441271"/>
                <a:gd name="connsiteY457" fmla="*/ 158991 h 231137"/>
                <a:gd name="connsiteX458" fmla="*/ 209912 w 441271"/>
                <a:gd name="connsiteY458" fmla="*/ 156083 h 231137"/>
                <a:gd name="connsiteX459" fmla="*/ 220406 w 441271"/>
                <a:gd name="connsiteY459" fmla="*/ 153049 h 231137"/>
                <a:gd name="connsiteX460" fmla="*/ 230679 w 441271"/>
                <a:gd name="connsiteY460" fmla="*/ 150125 h 231137"/>
                <a:gd name="connsiteX461" fmla="*/ 241062 w 441271"/>
                <a:gd name="connsiteY461" fmla="*/ 147201 h 231137"/>
                <a:gd name="connsiteX462" fmla="*/ 247115 w 441271"/>
                <a:gd name="connsiteY462" fmla="*/ 145684 h 231137"/>
                <a:gd name="connsiteX463" fmla="*/ 247700 w 441271"/>
                <a:gd name="connsiteY463" fmla="*/ 147675 h 231137"/>
                <a:gd name="connsiteX464" fmla="*/ 249233 w 441271"/>
                <a:gd name="connsiteY464" fmla="*/ 152338 h 231137"/>
                <a:gd name="connsiteX465" fmla="*/ 252141 w 441271"/>
                <a:gd name="connsiteY465" fmla="*/ 161551 h 231137"/>
                <a:gd name="connsiteX466" fmla="*/ 252489 w 441271"/>
                <a:gd name="connsiteY466" fmla="*/ 162468 h 231137"/>
                <a:gd name="connsiteX467" fmla="*/ 253074 w 441271"/>
                <a:gd name="connsiteY467" fmla="*/ 163163 h 231137"/>
                <a:gd name="connsiteX468" fmla="*/ 254006 w 441271"/>
                <a:gd name="connsiteY468" fmla="*/ 163163 h 231137"/>
                <a:gd name="connsiteX469" fmla="*/ 256219 w 441271"/>
                <a:gd name="connsiteY469" fmla="*/ 162468 h 231137"/>
                <a:gd name="connsiteX470" fmla="*/ 257151 w 441271"/>
                <a:gd name="connsiteY470" fmla="*/ 162468 h 231137"/>
                <a:gd name="connsiteX471" fmla="*/ 257736 w 441271"/>
                <a:gd name="connsiteY471" fmla="*/ 162926 h 231137"/>
                <a:gd name="connsiteX472" fmla="*/ 258431 w 441271"/>
                <a:gd name="connsiteY472" fmla="*/ 164459 h 231137"/>
                <a:gd name="connsiteX473" fmla="*/ 258668 w 441271"/>
                <a:gd name="connsiteY473" fmla="*/ 165629 h 231137"/>
                <a:gd name="connsiteX474" fmla="*/ 258779 w 441271"/>
                <a:gd name="connsiteY474" fmla="*/ 166561 h 231137"/>
                <a:gd name="connsiteX475" fmla="*/ 258779 w 441271"/>
                <a:gd name="connsiteY475" fmla="*/ 167842 h 231137"/>
                <a:gd name="connsiteX476" fmla="*/ 259016 w 441271"/>
                <a:gd name="connsiteY476" fmla="*/ 168663 h 231137"/>
                <a:gd name="connsiteX477" fmla="*/ 259601 w 441271"/>
                <a:gd name="connsiteY477" fmla="*/ 170054 h 231137"/>
                <a:gd name="connsiteX478" fmla="*/ 260296 w 441271"/>
                <a:gd name="connsiteY478" fmla="*/ 175301 h 231137"/>
                <a:gd name="connsiteX479" fmla="*/ 260644 w 441271"/>
                <a:gd name="connsiteY479" fmla="*/ 175997 h 231137"/>
                <a:gd name="connsiteX480" fmla="*/ 260992 w 441271"/>
                <a:gd name="connsiteY480" fmla="*/ 176945 h 231137"/>
                <a:gd name="connsiteX481" fmla="*/ 262035 w 441271"/>
                <a:gd name="connsiteY481" fmla="*/ 177877 h 231137"/>
                <a:gd name="connsiteX482" fmla="*/ 263805 w 441271"/>
                <a:gd name="connsiteY482" fmla="*/ 179268 h 231137"/>
                <a:gd name="connsiteX483" fmla="*/ 266017 w 441271"/>
                <a:gd name="connsiteY483" fmla="*/ 180200 h 231137"/>
                <a:gd name="connsiteX484" fmla="*/ 267534 w 441271"/>
                <a:gd name="connsiteY484" fmla="*/ 180548 h 231137"/>
                <a:gd name="connsiteX485" fmla="*/ 268815 w 441271"/>
                <a:gd name="connsiteY485" fmla="*/ 180659 h 231137"/>
                <a:gd name="connsiteX486" fmla="*/ 271375 w 441271"/>
                <a:gd name="connsiteY486" fmla="*/ 181702 h 231137"/>
                <a:gd name="connsiteX487" fmla="*/ 276527 w 441271"/>
                <a:gd name="connsiteY487" fmla="*/ 186854 h 231137"/>
                <a:gd name="connsiteX488" fmla="*/ 276985 w 441271"/>
                <a:gd name="connsiteY488" fmla="*/ 184847 h 231137"/>
                <a:gd name="connsiteX489" fmla="*/ 277096 w 441271"/>
                <a:gd name="connsiteY489" fmla="*/ 184041 h 231137"/>
                <a:gd name="connsiteX490" fmla="*/ 277444 w 441271"/>
                <a:gd name="connsiteY490" fmla="*/ 182982 h 231137"/>
                <a:gd name="connsiteX491" fmla="*/ 279072 w 441271"/>
                <a:gd name="connsiteY491" fmla="*/ 182982 h 231137"/>
                <a:gd name="connsiteX492" fmla="*/ 281980 w 441271"/>
                <a:gd name="connsiteY492" fmla="*/ 183330 h 231137"/>
                <a:gd name="connsiteX493" fmla="*/ 282802 w 441271"/>
                <a:gd name="connsiteY493" fmla="*/ 182397 h 231137"/>
                <a:gd name="connsiteX494" fmla="*/ 283387 w 441271"/>
                <a:gd name="connsiteY494" fmla="*/ 181117 h 231137"/>
                <a:gd name="connsiteX495" fmla="*/ 285124 w 441271"/>
                <a:gd name="connsiteY495" fmla="*/ 173183 h 231137"/>
                <a:gd name="connsiteX496" fmla="*/ 286057 w 441271"/>
                <a:gd name="connsiteY496" fmla="*/ 170987 h 231137"/>
                <a:gd name="connsiteX497" fmla="*/ 287574 w 441271"/>
                <a:gd name="connsiteY497" fmla="*/ 169817 h 231137"/>
                <a:gd name="connsiteX498" fmla="*/ 286405 w 441271"/>
                <a:gd name="connsiteY498" fmla="*/ 176818 h 231137"/>
                <a:gd name="connsiteX499" fmla="*/ 282802 w 441271"/>
                <a:gd name="connsiteY499" fmla="*/ 188940 h 231137"/>
                <a:gd name="connsiteX500" fmla="*/ 282454 w 441271"/>
                <a:gd name="connsiteY500" fmla="*/ 195246 h 231137"/>
                <a:gd name="connsiteX501" fmla="*/ 282912 w 441271"/>
                <a:gd name="connsiteY501" fmla="*/ 198391 h 231137"/>
                <a:gd name="connsiteX502" fmla="*/ 283845 w 441271"/>
                <a:gd name="connsiteY502" fmla="*/ 202010 h 231137"/>
                <a:gd name="connsiteX503" fmla="*/ 285946 w 441271"/>
                <a:gd name="connsiteY503" fmla="*/ 208427 h 231137"/>
                <a:gd name="connsiteX504" fmla="*/ 288760 w 441271"/>
                <a:gd name="connsiteY504" fmla="*/ 213689 h 231137"/>
                <a:gd name="connsiteX505" fmla="*/ 288997 w 441271"/>
                <a:gd name="connsiteY505" fmla="*/ 214844 h 231137"/>
                <a:gd name="connsiteX506" fmla="*/ 288760 w 441271"/>
                <a:gd name="connsiteY506" fmla="*/ 216598 h 231137"/>
                <a:gd name="connsiteX507" fmla="*/ 289582 w 441271"/>
                <a:gd name="connsiteY507" fmla="*/ 218115 h 231137"/>
                <a:gd name="connsiteX508" fmla="*/ 292031 w 441271"/>
                <a:gd name="connsiteY508" fmla="*/ 221149 h 231137"/>
                <a:gd name="connsiteX509" fmla="*/ 297626 w 441271"/>
                <a:gd name="connsiteY509" fmla="*/ 212631 h 231137"/>
                <a:gd name="connsiteX510" fmla="*/ 300076 w 441271"/>
                <a:gd name="connsiteY510" fmla="*/ 210308 h 231137"/>
                <a:gd name="connsiteX511" fmla="*/ 299380 w 441271"/>
                <a:gd name="connsiteY511" fmla="*/ 209723 h 231137"/>
                <a:gd name="connsiteX512" fmla="*/ 297752 w 441271"/>
                <a:gd name="connsiteY512" fmla="*/ 207621 h 231137"/>
                <a:gd name="connsiteX513" fmla="*/ 302193 w 441271"/>
                <a:gd name="connsiteY513" fmla="*/ 207273 h 231137"/>
                <a:gd name="connsiteX514" fmla="*/ 303363 w 441271"/>
                <a:gd name="connsiteY514" fmla="*/ 206104 h 231137"/>
                <a:gd name="connsiteX515" fmla="*/ 302541 w 441271"/>
                <a:gd name="connsiteY515" fmla="*/ 203069 h 231137"/>
                <a:gd name="connsiteX516" fmla="*/ 304516 w 441271"/>
                <a:gd name="connsiteY516" fmla="*/ 204460 h 231137"/>
                <a:gd name="connsiteX517" fmla="*/ 305686 w 441271"/>
                <a:gd name="connsiteY517" fmla="*/ 206562 h 231137"/>
                <a:gd name="connsiteX518" fmla="*/ 305576 w 441271"/>
                <a:gd name="connsiteY518" fmla="*/ 208775 h 231137"/>
                <a:gd name="connsiteX519" fmla="*/ 303474 w 441271"/>
                <a:gd name="connsiteY519" fmla="*/ 210292 h 231137"/>
                <a:gd name="connsiteX520" fmla="*/ 307314 w 441271"/>
                <a:gd name="connsiteY520" fmla="*/ 210861 h 231137"/>
                <a:gd name="connsiteX521" fmla="*/ 309985 w 441271"/>
                <a:gd name="connsiteY521" fmla="*/ 209343 h 231137"/>
                <a:gd name="connsiteX522" fmla="*/ 314173 w 441271"/>
                <a:gd name="connsiteY522" fmla="*/ 204223 h 231137"/>
                <a:gd name="connsiteX523" fmla="*/ 314062 w 441271"/>
                <a:gd name="connsiteY523" fmla="*/ 204571 h 231137"/>
                <a:gd name="connsiteX524" fmla="*/ 314062 w 441271"/>
                <a:gd name="connsiteY524" fmla="*/ 205266 h 231137"/>
                <a:gd name="connsiteX525" fmla="*/ 315722 w 441271"/>
                <a:gd name="connsiteY525" fmla="*/ 204808 h 231137"/>
                <a:gd name="connsiteX526" fmla="*/ 316891 w 441271"/>
                <a:gd name="connsiteY526" fmla="*/ 203638 h 231137"/>
                <a:gd name="connsiteX527" fmla="*/ 318867 w 441271"/>
                <a:gd name="connsiteY527" fmla="*/ 200825 h 231137"/>
                <a:gd name="connsiteX528" fmla="*/ 317002 w 441271"/>
                <a:gd name="connsiteY528" fmla="*/ 196637 h 231137"/>
                <a:gd name="connsiteX529" fmla="*/ 317476 w 441271"/>
                <a:gd name="connsiteY529" fmla="*/ 193602 h 231137"/>
                <a:gd name="connsiteX530" fmla="*/ 318408 w 441271"/>
                <a:gd name="connsiteY530" fmla="*/ 190695 h 231137"/>
                <a:gd name="connsiteX531" fmla="*/ 317586 w 441271"/>
                <a:gd name="connsiteY531" fmla="*/ 186854 h 231137"/>
                <a:gd name="connsiteX532" fmla="*/ 320969 w 441271"/>
                <a:gd name="connsiteY532" fmla="*/ 187897 h 231137"/>
                <a:gd name="connsiteX533" fmla="*/ 321901 w 441271"/>
                <a:gd name="connsiteY533" fmla="*/ 188482 h 231137"/>
                <a:gd name="connsiteX534" fmla="*/ 322723 w 441271"/>
                <a:gd name="connsiteY534" fmla="*/ 189414 h 231137"/>
                <a:gd name="connsiteX535" fmla="*/ 324240 w 441271"/>
                <a:gd name="connsiteY535" fmla="*/ 191990 h 231137"/>
                <a:gd name="connsiteX536" fmla="*/ 325173 w 441271"/>
                <a:gd name="connsiteY536" fmla="*/ 192575 h 231137"/>
                <a:gd name="connsiteX537" fmla="*/ 326453 w 441271"/>
                <a:gd name="connsiteY537" fmla="*/ 192101 h 231137"/>
                <a:gd name="connsiteX538" fmla="*/ 326215 w 441271"/>
                <a:gd name="connsiteY538" fmla="*/ 190363 h 231137"/>
                <a:gd name="connsiteX539" fmla="*/ 324461 w 441271"/>
                <a:gd name="connsiteY539" fmla="*/ 186744 h 231137"/>
                <a:gd name="connsiteX540" fmla="*/ 325505 w 441271"/>
                <a:gd name="connsiteY540" fmla="*/ 186506 h 231137"/>
                <a:gd name="connsiteX541" fmla="*/ 327622 w 441271"/>
                <a:gd name="connsiteY541" fmla="*/ 184989 h 231137"/>
                <a:gd name="connsiteX542" fmla="*/ 329139 w 441271"/>
                <a:gd name="connsiteY542" fmla="*/ 183361 h 231137"/>
                <a:gd name="connsiteX543" fmla="*/ 328902 w 441271"/>
                <a:gd name="connsiteY543" fmla="*/ 182903 h 231137"/>
                <a:gd name="connsiteX544" fmla="*/ 328666 w 441271"/>
                <a:gd name="connsiteY544" fmla="*/ 182208 h 231137"/>
                <a:gd name="connsiteX545" fmla="*/ 329361 w 441271"/>
                <a:gd name="connsiteY545" fmla="*/ 180817 h 231137"/>
                <a:gd name="connsiteX546" fmla="*/ 330531 w 441271"/>
                <a:gd name="connsiteY546" fmla="*/ 180121 h 231137"/>
                <a:gd name="connsiteX547" fmla="*/ 332506 w 441271"/>
                <a:gd name="connsiteY547" fmla="*/ 181876 h 231137"/>
                <a:gd name="connsiteX548" fmla="*/ 333897 w 441271"/>
                <a:gd name="connsiteY548" fmla="*/ 178841 h 231137"/>
                <a:gd name="connsiteX549" fmla="*/ 334007 w 441271"/>
                <a:gd name="connsiteY549" fmla="*/ 176154 h 231137"/>
                <a:gd name="connsiteX550" fmla="*/ 334703 w 441271"/>
                <a:gd name="connsiteY550" fmla="*/ 174305 h 231137"/>
                <a:gd name="connsiteX551" fmla="*/ 337958 w 441271"/>
                <a:gd name="connsiteY551" fmla="*/ 173831 h 231137"/>
                <a:gd name="connsiteX552" fmla="*/ 336331 w 441271"/>
                <a:gd name="connsiteY552" fmla="*/ 171951 h 231137"/>
                <a:gd name="connsiteX553" fmla="*/ 335636 w 441271"/>
                <a:gd name="connsiteY553" fmla="*/ 170212 h 231137"/>
                <a:gd name="connsiteX554" fmla="*/ 334703 w 441271"/>
                <a:gd name="connsiteY554" fmla="*/ 165329 h 231137"/>
                <a:gd name="connsiteX555" fmla="*/ 335746 w 441271"/>
                <a:gd name="connsiteY555" fmla="*/ 164744 h 231137"/>
                <a:gd name="connsiteX556" fmla="*/ 338417 w 441271"/>
                <a:gd name="connsiteY556" fmla="*/ 165329 h 231137"/>
                <a:gd name="connsiteX557" fmla="*/ 342858 w 441271"/>
                <a:gd name="connsiteY557" fmla="*/ 167083 h 231137"/>
                <a:gd name="connsiteX558" fmla="*/ 343553 w 441271"/>
                <a:gd name="connsiteY558" fmla="*/ 166846 h 231137"/>
                <a:gd name="connsiteX559" fmla="*/ 343553 w 441271"/>
                <a:gd name="connsiteY559" fmla="*/ 164870 h 231137"/>
                <a:gd name="connsiteX560" fmla="*/ 344138 w 441271"/>
                <a:gd name="connsiteY560" fmla="*/ 163574 h 231137"/>
                <a:gd name="connsiteX561" fmla="*/ 345307 w 441271"/>
                <a:gd name="connsiteY561" fmla="*/ 163464 h 231137"/>
                <a:gd name="connsiteX562" fmla="*/ 346587 w 441271"/>
                <a:gd name="connsiteY562" fmla="*/ 164870 h 231137"/>
                <a:gd name="connsiteX563" fmla="*/ 346129 w 441271"/>
                <a:gd name="connsiteY563" fmla="*/ 165218 h 231137"/>
                <a:gd name="connsiteX564" fmla="*/ 345197 w 441271"/>
                <a:gd name="connsiteY564" fmla="*/ 166387 h 231137"/>
                <a:gd name="connsiteX565" fmla="*/ 346366 w 441271"/>
                <a:gd name="connsiteY565" fmla="*/ 167778 h 231137"/>
                <a:gd name="connsiteX566" fmla="*/ 345782 w 441271"/>
                <a:gd name="connsiteY566" fmla="*/ 169406 h 231137"/>
                <a:gd name="connsiteX567" fmla="*/ 344738 w 441271"/>
                <a:gd name="connsiteY567" fmla="*/ 171050 h 231137"/>
                <a:gd name="connsiteX568" fmla="*/ 344390 w 441271"/>
                <a:gd name="connsiteY568" fmla="*/ 172662 h 231137"/>
                <a:gd name="connsiteX569" fmla="*/ 345086 w 441271"/>
                <a:gd name="connsiteY569" fmla="*/ 174669 h 231137"/>
                <a:gd name="connsiteX570" fmla="*/ 346366 w 441271"/>
                <a:gd name="connsiteY570" fmla="*/ 176882 h 231137"/>
                <a:gd name="connsiteX571" fmla="*/ 349274 w 441271"/>
                <a:gd name="connsiteY571" fmla="*/ 188308 h 231137"/>
                <a:gd name="connsiteX572" fmla="*/ 349385 w 441271"/>
                <a:gd name="connsiteY572" fmla="*/ 192749 h 231137"/>
                <a:gd name="connsiteX573" fmla="*/ 347409 w 441271"/>
                <a:gd name="connsiteY573" fmla="*/ 196352 h 231137"/>
                <a:gd name="connsiteX574" fmla="*/ 351013 w 441271"/>
                <a:gd name="connsiteY574" fmla="*/ 195072 h 231137"/>
                <a:gd name="connsiteX575" fmla="*/ 356860 w 441271"/>
                <a:gd name="connsiteY575" fmla="*/ 190299 h 231137"/>
                <a:gd name="connsiteX576" fmla="*/ 360116 w 441271"/>
                <a:gd name="connsiteY576" fmla="*/ 188545 h 231137"/>
                <a:gd name="connsiteX577" fmla="*/ 363957 w 441271"/>
                <a:gd name="connsiteY577" fmla="*/ 187391 h 231137"/>
                <a:gd name="connsiteX578" fmla="*/ 367006 w 441271"/>
                <a:gd name="connsiteY578" fmla="*/ 185732 h 231137"/>
                <a:gd name="connsiteX579" fmla="*/ 369457 w 441271"/>
                <a:gd name="connsiteY579" fmla="*/ 183519 h 231137"/>
                <a:gd name="connsiteX580" fmla="*/ 371084 w 441271"/>
                <a:gd name="connsiteY580" fmla="*/ 180137 h 231137"/>
                <a:gd name="connsiteX581" fmla="*/ 372949 w 441271"/>
                <a:gd name="connsiteY581" fmla="*/ 173247 h 231137"/>
                <a:gd name="connsiteX582" fmla="*/ 373881 w 441271"/>
                <a:gd name="connsiteY582" fmla="*/ 171635 h 231137"/>
                <a:gd name="connsiteX583" fmla="*/ 375399 w 441271"/>
                <a:gd name="connsiteY583" fmla="*/ 171635 h 231137"/>
                <a:gd name="connsiteX584" fmla="*/ 377722 w 441271"/>
                <a:gd name="connsiteY584" fmla="*/ 173974 h 231137"/>
                <a:gd name="connsiteX585" fmla="*/ 378891 w 441271"/>
                <a:gd name="connsiteY585" fmla="*/ 173025 h 231137"/>
                <a:gd name="connsiteX586" fmla="*/ 380188 w 441271"/>
                <a:gd name="connsiteY586" fmla="*/ 171176 h 231137"/>
                <a:gd name="connsiteX587" fmla="*/ 381705 w 441271"/>
                <a:gd name="connsiteY587" fmla="*/ 170354 h 231137"/>
                <a:gd name="connsiteX588" fmla="*/ 385545 w 441271"/>
                <a:gd name="connsiteY588" fmla="*/ 169659 h 231137"/>
                <a:gd name="connsiteX589" fmla="*/ 387410 w 441271"/>
                <a:gd name="connsiteY589" fmla="*/ 168837 h 231137"/>
                <a:gd name="connsiteX590" fmla="*/ 390081 w 441271"/>
                <a:gd name="connsiteY590" fmla="*/ 166514 h 231137"/>
                <a:gd name="connsiteX591" fmla="*/ 391709 w 441271"/>
                <a:gd name="connsiteY591" fmla="*/ 165819 h 231137"/>
                <a:gd name="connsiteX592" fmla="*/ 391598 w 441271"/>
                <a:gd name="connsiteY592" fmla="*/ 169896 h 231137"/>
                <a:gd name="connsiteX593" fmla="*/ 391835 w 441271"/>
                <a:gd name="connsiteY593" fmla="*/ 171540 h 231137"/>
                <a:gd name="connsiteX594" fmla="*/ 392657 w 441271"/>
                <a:gd name="connsiteY594" fmla="*/ 170370 h 231137"/>
                <a:gd name="connsiteX595" fmla="*/ 393605 w 441271"/>
                <a:gd name="connsiteY595" fmla="*/ 166988 h 231137"/>
                <a:gd name="connsiteX596" fmla="*/ 394300 w 441271"/>
                <a:gd name="connsiteY596" fmla="*/ 165597 h 231137"/>
                <a:gd name="connsiteX597" fmla="*/ 395344 w 441271"/>
                <a:gd name="connsiteY597" fmla="*/ 164775 h 231137"/>
                <a:gd name="connsiteX598" fmla="*/ 396734 w 441271"/>
                <a:gd name="connsiteY598" fmla="*/ 164080 h 231137"/>
                <a:gd name="connsiteX599" fmla="*/ 399880 w 441271"/>
                <a:gd name="connsiteY599" fmla="*/ 161283 h 231137"/>
                <a:gd name="connsiteX600" fmla="*/ 405475 w 441271"/>
                <a:gd name="connsiteY600" fmla="*/ 159750 h 231137"/>
                <a:gd name="connsiteX601" fmla="*/ 422875 w 441271"/>
                <a:gd name="connsiteY601" fmla="*/ 151484 h 231137"/>
                <a:gd name="connsiteX602" fmla="*/ 427664 w 441271"/>
                <a:gd name="connsiteY602" fmla="*/ 151263 h 2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441271" h="231137">
                  <a:moveTo>
                    <a:pt x="438853" y="207826"/>
                  </a:moveTo>
                  <a:lnTo>
                    <a:pt x="433732" y="202706"/>
                  </a:lnTo>
                  <a:lnTo>
                    <a:pt x="429987" y="196747"/>
                  </a:lnTo>
                  <a:lnTo>
                    <a:pt x="429165" y="195689"/>
                  </a:lnTo>
                  <a:lnTo>
                    <a:pt x="428343" y="195214"/>
                  </a:lnTo>
                  <a:lnTo>
                    <a:pt x="427411" y="195104"/>
                  </a:lnTo>
                  <a:lnTo>
                    <a:pt x="426241" y="195562"/>
                  </a:lnTo>
                  <a:lnTo>
                    <a:pt x="428691" y="199292"/>
                  </a:lnTo>
                  <a:lnTo>
                    <a:pt x="428801" y="202674"/>
                  </a:lnTo>
                  <a:lnTo>
                    <a:pt x="426826" y="209676"/>
                  </a:lnTo>
                  <a:lnTo>
                    <a:pt x="428343" y="208379"/>
                  </a:lnTo>
                  <a:lnTo>
                    <a:pt x="430666" y="204065"/>
                  </a:lnTo>
                  <a:lnTo>
                    <a:pt x="432547" y="202674"/>
                  </a:lnTo>
                  <a:lnTo>
                    <a:pt x="432437" y="204997"/>
                  </a:lnTo>
                  <a:lnTo>
                    <a:pt x="431709" y="207321"/>
                  </a:lnTo>
                  <a:lnTo>
                    <a:pt x="430430" y="209186"/>
                  </a:lnTo>
                  <a:lnTo>
                    <a:pt x="427758" y="210924"/>
                  </a:lnTo>
                  <a:lnTo>
                    <a:pt x="426937" y="212678"/>
                  </a:lnTo>
                  <a:lnTo>
                    <a:pt x="426115" y="213279"/>
                  </a:lnTo>
                  <a:lnTo>
                    <a:pt x="425072" y="213516"/>
                  </a:lnTo>
                  <a:lnTo>
                    <a:pt x="423902" y="213057"/>
                  </a:lnTo>
                  <a:lnTo>
                    <a:pt x="422622" y="213057"/>
                  </a:lnTo>
                  <a:lnTo>
                    <a:pt x="419129" y="213864"/>
                  </a:lnTo>
                  <a:lnTo>
                    <a:pt x="409441" y="217830"/>
                  </a:lnTo>
                  <a:lnTo>
                    <a:pt x="409678" y="218763"/>
                  </a:lnTo>
                  <a:lnTo>
                    <a:pt x="423443" y="219585"/>
                  </a:lnTo>
                  <a:lnTo>
                    <a:pt x="430192" y="218889"/>
                  </a:lnTo>
                  <a:lnTo>
                    <a:pt x="436498" y="216914"/>
                  </a:lnTo>
                  <a:lnTo>
                    <a:pt x="441271" y="212362"/>
                  </a:lnTo>
                  <a:lnTo>
                    <a:pt x="438853" y="207826"/>
                  </a:lnTo>
                  <a:close/>
                  <a:moveTo>
                    <a:pt x="379856" y="206182"/>
                  </a:moveTo>
                  <a:lnTo>
                    <a:pt x="377974" y="204081"/>
                  </a:lnTo>
                  <a:lnTo>
                    <a:pt x="376695" y="205946"/>
                  </a:lnTo>
                  <a:lnTo>
                    <a:pt x="375525" y="209091"/>
                  </a:lnTo>
                  <a:lnTo>
                    <a:pt x="374245" y="210955"/>
                  </a:lnTo>
                  <a:lnTo>
                    <a:pt x="375415" y="212473"/>
                  </a:lnTo>
                  <a:lnTo>
                    <a:pt x="377517" y="213864"/>
                  </a:lnTo>
                  <a:lnTo>
                    <a:pt x="379745" y="214796"/>
                  </a:lnTo>
                  <a:lnTo>
                    <a:pt x="381262" y="214559"/>
                  </a:lnTo>
                  <a:lnTo>
                    <a:pt x="381610" y="213168"/>
                  </a:lnTo>
                  <a:lnTo>
                    <a:pt x="381262" y="210940"/>
                  </a:lnTo>
                  <a:lnTo>
                    <a:pt x="379856" y="206182"/>
                  </a:lnTo>
                  <a:close/>
                  <a:moveTo>
                    <a:pt x="367718" y="209328"/>
                  </a:moveTo>
                  <a:lnTo>
                    <a:pt x="365948" y="209217"/>
                  </a:lnTo>
                  <a:lnTo>
                    <a:pt x="364083" y="208285"/>
                  </a:lnTo>
                  <a:lnTo>
                    <a:pt x="366059" y="206309"/>
                  </a:lnTo>
                  <a:lnTo>
                    <a:pt x="366896" y="204792"/>
                  </a:lnTo>
                  <a:lnTo>
                    <a:pt x="366548" y="203401"/>
                  </a:lnTo>
                  <a:lnTo>
                    <a:pt x="364779" y="201520"/>
                  </a:lnTo>
                  <a:lnTo>
                    <a:pt x="362913" y="201173"/>
                  </a:lnTo>
                  <a:lnTo>
                    <a:pt x="362218" y="202706"/>
                  </a:lnTo>
                  <a:lnTo>
                    <a:pt x="361633" y="204681"/>
                  </a:lnTo>
                  <a:lnTo>
                    <a:pt x="360116" y="206072"/>
                  </a:lnTo>
                  <a:lnTo>
                    <a:pt x="360353" y="202216"/>
                  </a:lnTo>
                  <a:lnTo>
                    <a:pt x="358836" y="202216"/>
                  </a:lnTo>
                  <a:lnTo>
                    <a:pt x="353225" y="206530"/>
                  </a:lnTo>
                  <a:lnTo>
                    <a:pt x="350775" y="210955"/>
                  </a:lnTo>
                  <a:lnTo>
                    <a:pt x="349496" y="212251"/>
                  </a:lnTo>
                  <a:lnTo>
                    <a:pt x="348326" y="213769"/>
                  </a:lnTo>
                  <a:lnTo>
                    <a:pt x="346699" y="219838"/>
                  </a:lnTo>
                  <a:lnTo>
                    <a:pt x="345766" y="222050"/>
                  </a:lnTo>
                  <a:lnTo>
                    <a:pt x="343790" y="223567"/>
                  </a:lnTo>
                  <a:lnTo>
                    <a:pt x="336426" y="225543"/>
                  </a:lnTo>
                  <a:lnTo>
                    <a:pt x="336663" y="226713"/>
                  </a:lnTo>
                  <a:lnTo>
                    <a:pt x="338401" y="227281"/>
                  </a:lnTo>
                  <a:lnTo>
                    <a:pt x="341341" y="229620"/>
                  </a:lnTo>
                  <a:lnTo>
                    <a:pt x="342858" y="230442"/>
                  </a:lnTo>
                  <a:lnTo>
                    <a:pt x="345307" y="231137"/>
                  </a:lnTo>
                  <a:lnTo>
                    <a:pt x="346587" y="230790"/>
                  </a:lnTo>
                  <a:lnTo>
                    <a:pt x="348216" y="228103"/>
                  </a:lnTo>
                  <a:lnTo>
                    <a:pt x="350428" y="225543"/>
                  </a:lnTo>
                  <a:lnTo>
                    <a:pt x="353225" y="223330"/>
                  </a:lnTo>
                  <a:lnTo>
                    <a:pt x="356623" y="221576"/>
                  </a:lnTo>
                  <a:lnTo>
                    <a:pt x="372823" y="216803"/>
                  </a:lnTo>
                  <a:lnTo>
                    <a:pt x="374688" y="215760"/>
                  </a:lnTo>
                  <a:lnTo>
                    <a:pt x="371542" y="208522"/>
                  </a:lnTo>
                  <a:lnTo>
                    <a:pt x="367718" y="209328"/>
                  </a:lnTo>
                  <a:close/>
                  <a:moveTo>
                    <a:pt x="425325" y="171208"/>
                  </a:moveTo>
                  <a:lnTo>
                    <a:pt x="425909" y="161646"/>
                  </a:lnTo>
                  <a:lnTo>
                    <a:pt x="426952" y="158138"/>
                  </a:lnTo>
                  <a:lnTo>
                    <a:pt x="426604" y="156842"/>
                  </a:lnTo>
                  <a:lnTo>
                    <a:pt x="426147" y="156020"/>
                  </a:lnTo>
                  <a:lnTo>
                    <a:pt x="425562" y="155435"/>
                  </a:lnTo>
                  <a:lnTo>
                    <a:pt x="424518" y="155324"/>
                  </a:lnTo>
                  <a:lnTo>
                    <a:pt x="424755" y="159513"/>
                  </a:lnTo>
                  <a:lnTo>
                    <a:pt x="423238" y="172219"/>
                  </a:lnTo>
                  <a:lnTo>
                    <a:pt x="425325" y="171208"/>
                  </a:lnTo>
                  <a:close/>
                  <a:moveTo>
                    <a:pt x="427664" y="151263"/>
                  </a:moveTo>
                  <a:lnTo>
                    <a:pt x="425562" y="141116"/>
                  </a:lnTo>
                  <a:lnTo>
                    <a:pt x="423238" y="133404"/>
                  </a:lnTo>
                  <a:lnTo>
                    <a:pt x="421848" y="131665"/>
                  </a:lnTo>
                  <a:lnTo>
                    <a:pt x="420109" y="131902"/>
                  </a:lnTo>
                  <a:lnTo>
                    <a:pt x="417880" y="134226"/>
                  </a:lnTo>
                  <a:lnTo>
                    <a:pt x="417770" y="132140"/>
                  </a:lnTo>
                  <a:lnTo>
                    <a:pt x="417075" y="127825"/>
                  </a:lnTo>
                  <a:lnTo>
                    <a:pt x="417075" y="125612"/>
                  </a:lnTo>
                  <a:lnTo>
                    <a:pt x="419082" y="126893"/>
                  </a:lnTo>
                  <a:lnTo>
                    <a:pt x="421184" y="127825"/>
                  </a:lnTo>
                  <a:lnTo>
                    <a:pt x="421642" y="127588"/>
                  </a:lnTo>
                  <a:lnTo>
                    <a:pt x="421990" y="127351"/>
                  </a:lnTo>
                  <a:lnTo>
                    <a:pt x="422338" y="127003"/>
                  </a:lnTo>
                  <a:lnTo>
                    <a:pt x="422574" y="126418"/>
                  </a:lnTo>
                  <a:lnTo>
                    <a:pt x="420014" y="123842"/>
                  </a:lnTo>
                  <a:lnTo>
                    <a:pt x="410089" y="107738"/>
                  </a:lnTo>
                  <a:lnTo>
                    <a:pt x="406138" y="104356"/>
                  </a:lnTo>
                  <a:lnTo>
                    <a:pt x="397856" y="99124"/>
                  </a:lnTo>
                  <a:lnTo>
                    <a:pt x="395170" y="98066"/>
                  </a:lnTo>
                  <a:lnTo>
                    <a:pt x="389559" y="97023"/>
                  </a:lnTo>
                  <a:lnTo>
                    <a:pt x="387347" y="96106"/>
                  </a:lnTo>
                  <a:lnTo>
                    <a:pt x="385245" y="95758"/>
                  </a:lnTo>
                  <a:lnTo>
                    <a:pt x="380472" y="97718"/>
                  </a:lnTo>
                  <a:lnTo>
                    <a:pt x="378354" y="97370"/>
                  </a:lnTo>
                  <a:lnTo>
                    <a:pt x="377422" y="97607"/>
                  </a:lnTo>
                  <a:lnTo>
                    <a:pt x="376489" y="98777"/>
                  </a:lnTo>
                  <a:lnTo>
                    <a:pt x="375905" y="100420"/>
                  </a:lnTo>
                  <a:lnTo>
                    <a:pt x="375905" y="101938"/>
                  </a:lnTo>
                  <a:lnTo>
                    <a:pt x="376363" y="102522"/>
                  </a:lnTo>
                  <a:lnTo>
                    <a:pt x="377184" y="102870"/>
                  </a:lnTo>
                  <a:lnTo>
                    <a:pt x="378117" y="103107"/>
                  </a:lnTo>
                  <a:lnTo>
                    <a:pt x="378813" y="103344"/>
                  </a:lnTo>
                  <a:lnTo>
                    <a:pt x="382447" y="106379"/>
                  </a:lnTo>
                  <a:lnTo>
                    <a:pt x="384312" y="106948"/>
                  </a:lnTo>
                  <a:lnTo>
                    <a:pt x="386178" y="105683"/>
                  </a:lnTo>
                  <a:lnTo>
                    <a:pt x="385830" y="104625"/>
                  </a:lnTo>
                  <a:lnTo>
                    <a:pt x="385371" y="104861"/>
                  </a:lnTo>
                  <a:lnTo>
                    <a:pt x="383633" y="105209"/>
                  </a:lnTo>
                  <a:lnTo>
                    <a:pt x="384913" y="100895"/>
                  </a:lnTo>
                  <a:lnTo>
                    <a:pt x="388864" y="99725"/>
                  </a:lnTo>
                  <a:lnTo>
                    <a:pt x="393431" y="101479"/>
                  </a:lnTo>
                  <a:lnTo>
                    <a:pt x="396339" y="105573"/>
                  </a:lnTo>
                  <a:lnTo>
                    <a:pt x="397161" y="107185"/>
                  </a:lnTo>
                  <a:lnTo>
                    <a:pt x="401112" y="113617"/>
                  </a:lnTo>
                  <a:lnTo>
                    <a:pt x="401934" y="115830"/>
                  </a:lnTo>
                  <a:lnTo>
                    <a:pt x="403673" y="122831"/>
                  </a:lnTo>
                  <a:lnTo>
                    <a:pt x="404494" y="120839"/>
                  </a:lnTo>
                  <a:lnTo>
                    <a:pt x="403910" y="116067"/>
                  </a:lnTo>
                  <a:lnTo>
                    <a:pt x="405190" y="114676"/>
                  </a:lnTo>
                  <a:lnTo>
                    <a:pt x="406502" y="114913"/>
                  </a:lnTo>
                  <a:lnTo>
                    <a:pt x="407892" y="115845"/>
                  </a:lnTo>
                  <a:lnTo>
                    <a:pt x="409631" y="116430"/>
                  </a:lnTo>
                  <a:lnTo>
                    <a:pt x="411954" y="116083"/>
                  </a:lnTo>
                  <a:lnTo>
                    <a:pt x="412302" y="117252"/>
                  </a:lnTo>
                  <a:lnTo>
                    <a:pt x="410563" y="118548"/>
                  </a:lnTo>
                  <a:lnTo>
                    <a:pt x="409741" y="119006"/>
                  </a:lnTo>
                  <a:lnTo>
                    <a:pt x="408572" y="119354"/>
                  </a:lnTo>
                  <a:lnTo>
                    <a:pt x="411828" y="122389"/>
                  </a:lnTo>
                  <a:lnTo>
                    <a:pt x="414040" y="127051"/>
                  </a:lnTo>
                  <a:lnTo>
                    <a:pt x="414736" y="132076"/>
                  </a:lnTo>
                  <a:lnTo>
                    <a:pt x="413345" y="136612"/>
                  </a:lnTo>
                  <a:lnTo>
                    <a:pt x="411828" y="137782"/>
                  </a:lnTo>
                  <a:lnTo>
                    <a:pt x="407877" y="139663"/>
                  </a:lnTo>
                  <a:lnTo>
                    <a:pt x="405174" y="142808"/>
                  </a:lnTo>
                  <a:lnTo>
                    <a:pt x="395628" y="148529"/>
                  </a:lnTo>
                  <a:lnTo>
                    <a:pt x="390476" y="153649"/>
                  </a:lnTo>
                  <a:lnTo>
                    <a:pt x="387220" y="155973"/>
                  </a:lnTo>
                  <a:lnTo>
                    <a:pt x="382558" y="157142"/>
                  </a:lnTo>
                  <a:lnTo>
                    <a:pt x="380108" y="157253"/>
                  </a:lnTo>
                  <a:lnTo>
                    <a:pt x="379381" y="156431"/>
                  </a:lnTo>
                  <a:lnTo>
                    <a:pt x="380567" y="155151"/>
                  </a:lnTo>
                  <a:lnTo>
                    <a:pt x="384881" y="153981"/>
                  </a:lnTo>
                  <a:lnTo>
                    <a:pt x="386398" y="152812"/>
                  </a:lnTo>
                  <a:lnTo>
                    <a:pt x="371479" y="155483"/>
                  </a:lnTo>
                  <a:lnTo>
                    <a:pt x="366596" y="155024"/>
                  </a:lnTo>
                  <a:lnTo>
                    <a:pt x="357730" y="151990"/>
                  </a:lnTo>
                  <a:lnTo>
                    <a:pt x="353399" y="148955"/>
                  </a:lnTo>
                  <a:lnTo>
                    <a:pt x="352467" y="145115"/>
                  </a:lnTo>
                  <a:lnTo>
                    <a:pt x="352356" y="140911"/>
                  </a:lnTo>
                  <a:lnTo>
                    <a:pt x="350143" y="135443"/>
                  </a:lnTo>
                  <a:lnTo>
                    <a:pt x="346999" y="130875"/>
                  </a:lnTo>
                  <a:lnTo>
                    <a:pt x="343964" y="129358"/>
                  </a:lnTo>
                  <a:lnTo>
                    <a:pt x="339523" y="130986"/>
                  </a:lnTo>
                  <a:lnTo>
                    <a:pt x="337310" y="131223"/>
                  </a:lnTo>
                  <a:lnTo>
                    <a:pt x="334861" y="130180"/>
                  </a:lnTo>
                  <a:lnTo>
                    <a:pt x="326342" y="125296"/>
                  </a:lnTo>
                  <a:lnTo>
                    <a:pt x="327275" y="124348"/>
                  </a:lnTo>
                  <a:lnTo>
                    <a:pt x="328112" y="123890"/>
                  </a:lnTo>
                  <a:lnTo>
                    <a:pt x="329044" y="123890"/>
                  </a:lnTo>
                  <a:lnTo>
                    <a:pt x="330325" y="124238"/>
                  </a:lnTo>
                  <a:lnTo>
                    <a:pt x="329503" y="116888"/>
                  </a:lnTo>
                  <a:lnTo>
                    <a:pt x="329961" y="115608"/>
                  </a:lnTo>
                  <a:lnTo>
                    <a:pt x="331352" y="116193"/>
                  </a:lnTo>
                  <a:lnTo>
                    <a:pt x="333107" y="118058"/>
                  </a:lnTo>
                  <a:lnTo>
                    <a:pt x="335556" y="121804"/>
                  </a:lnTo>
                  <a:lnTo>
                    <a:pt x="334861" y="122151"/>
                  </a:lnTo>
                  <a:lnTo>
                    <a:pt x="333929" y="122957"/>
                  </a:lnTo>
                  <a:lnTo>
                    <a:pt x="333470" y="123305"/>
                  </a:lnTo>
                  <a:lnTo>
                    <a:pt x="334861" y="123763"/>
                  </a:lnTo>
                  <a:lnTo>
                    <a:pt x="336031" y="123763"/>
                  </a:lnTo>
                  <a:lnTo>
                    <a:pt x="337200" y="123305"/>
                  </a:lnTo>
                  <a:lnTo>
                    <a:pt x="338132" y="122041"/>
                  </a:lnTo>
                  <a:lnTo>
                    <a:pt x="338590" y="120855"/>
                  </a:lnTo>
                  <a:lnTo>
                    <a:pt x="338353" y="120508"/>
                  </a:lnTo>
                  <a:lnTo>
                    <a:pt x="337532" y="120271"/>
                  </a:lnTo>
                  <a:lnTo>
                    <a:pt x="332648" y="115845"/>
                  </a:lnTo>
                  <a:lnTo>
                    <a:pt x="331020" y="113633"/>
                  </a:lnTo>
                  <a:lnTo>
                    <a:pt x="330910" y="110946"/>
                  </a:lnTo>
                  <a:lnTo>
                    <a:pt x="327765" y="109208"/>
                  </a:lnTo>
                  <a:lnTo>
                    <a:pt x="323434" y="104767"/>
                  </a:lnTo>
                  <a:lnTo>
                    <a:pt x="320637" y="102317"/>
                  </a:lnTo>
                  <a:lnTo>
                    <a:pt x="318772" y="101495"/>
                  </a:lnTo>
                  <a:lnTo>
                    <a:pt x="318313" y="101606"/>
                  </a:lnTo>
                  <a:lnTo>
                    <a:pt x="318076" y="101147"/>
                  </a:lnTo>
                  <a:lnTo>
                    <a:pt x="316907" y="96707"/>
                  </a:lnTo>
                  <a:lnTo>
                    <a:pt x="316322" y="95901"/>
                  </a:lnTo>
                  <a:lnTo>
                    <a:pt x="312450" y="93103"/>
                  </a:lnTo>
                  <a:lnTo>
                    <a:pt x="309653" y="91696"/>
                  </a:lnTo>
                  <a:lnTo>
                    <a:pt x="306618" y="90875"/>
                  </a:lnTo>
                  <a:lnTo>
                    <a:pt x="300771" y="90875"/>
                  </a:lnTo>
                  <a:lnTo>
                    <a:pt x="297389" y="89484"/>
                  </a:lnTo>
                  <a:lnTo>
                    <a:pt x="291099" y="85628"/>
                  </a:lnTo>
                  <a:lnTo>
                    <a:pt x="291446" y="87382"/>
                  </a:lnTo>
                  <a:lnTo>
                    <a:pt x="292964" y="89595"/>
                  </a:lnTo>
                  <a:lnTo>
                    <a:pt x="294828" y="91222"/>
                  </a:lnTo>
                  <a:lnTo>
                    <a:pt x="296582" y="91807"/>
                  </a:lnTo>
                  <a:lnTo>
                    <a:pt x="296820" y="92629"/>
                  </a:lnTo>
                  <a:lnTo>
                    <a:pt x="296362" y="94367"/>
                  </a:lnTo>
                  <a:lnTo>
                    <a:pt x="295192" y="95411"/>
                  </a:lnTo>
                  <a:lnTo>
                    <a:pt x="293327" y="93783"/>
                  </a:lnTo>
                  <a:lnTo>
                    <a:pt x="292284" y="95063"/>
                  </a:lnTo>
                  <a:lnTo>
                    <a:pt x="290767" y="96580"/>
                  </a:lnTo>
                  <a:lnTo>
                    <a:pt x="289139" y="97750"/>
                  </a:lnTo>
                  <a:lnTo>
                    <a:pt x="288443" y="97860"/>
                  </a:lnTo>
                  <a:lnTo>
                    <a:pt x="288333" y="98445"/>
                  </a:lnTo>
                  <a:lnTo>
                    <a:pt x="287606" y="98556"/>
                  </a:lnTo>
                  <a:lnTo>
                    <a:pt x="286784" y="98318"/>
                  </a:lnTo>
                  <a:lnTo>
                    <a:pt x="286089" y="97971"/>
                  </a:lnTo>
                  <a:lnTo>
                    <a:pt x="285978" y="97275"/>
                  </a:lnTo>
                  <a:lnTo>
                    <a:pt x="286800" y="95774"/>
                  </a:lnTo>
                  <a:lnTo>
                    <a:pt x="287037" y="94936"/>
                  </a:lnTo>
                  <a:lnTo>
                    <a:pt x="285283" y="93324"/>
                  </a:lnTo>
                  <a:lnTo>
                    <a:pt x="282960" y="94004"/>
                  </a:lnTo>
                  <a:lnTo>
                    <a:pt x="280984" y="93893"/>
                  </a:lnTo>
                  <a:lnTo>
                    <a:pt x="280526" y="89705"/>
                  </a:lnTo>
                  <a:lnTo>
                    <a:pt x="278202" y="92028"/>
                  </a:lnTo>
                  <a:lnTo>
                    <a:pt x="277160" y="92266"/>
                  </a:lnTo>
                  <a:lnTo>
                    <a:pt x="275531" y="91444"/>
                  </a:lnTo>
                  <a:lnTo>
                    <a:pt x="273999" y="89689"/>
                  </a:lnTo>
                  <a:lnTo>
                    <a:pt x="274109" y="88061"/>
                  </a:lnTo>
                  <a:lnTo>
                    <a:pt x="275295" y="86782"/>
                  </a:lnTo>
                  <a:lnTo>
                    <a:pt x="277033" y="86197"/>
                  </a:lnTo>
                  <a:lnTo>
                    <a:pt x="276100" y="85027"/>
                  </a:lnTo>
                  <a:lnTo>
                    <a:pt x="274915" y="84332"/>
                  </a:lnTo>
                  <a:lnTo>
                    <a:pt x="273635" y="84221"/>
                  </a:lnTo>
                  <a:lnTo>
                    <a:pt x="272244" y="84110"/>
                  </a:lnTo>
                  <a:lnTo>
                    <a:pt x="273066" y="81882"/>
                  </a:lnTo>
                  <a:lnTo>
                    <a:pt x="275041" y="82230"/>
                  </a:lnTo>
                  <a:lnTo>
                    <a:pt x="277270" y="83178"/>
                  </a:lnTo>
                  <a:lnTo>
                    <a:pt x="279372" y="82230"/>
                  </a:lnTo>
                  <a:lnTo>
                    <a:pt x="277982" y="81993"/>
                  </a:lnTo>
                  <a:lnTo>
                    <a:pt x="276812" y="81171"/>
                  </a:lnTo>
                  <a:lnTo>
                    <a:pt x="276353" y="80128"/>
                  </a:lnTo>
                  <a:lnTo>
                    <a:pt x="277397" y="79416"/>
                  </a:lnTo>
                  <a:lnTo>
                    <a:pt x="279024" y="79527"/>
                  </a:lnTo>
                  <a:lnTo>
                    <a:pt x="281585" y="81392"/>
                  </a:lnTo>
                  <a:lnTo>
                    <a:pt x="283323" y="81155"/>
                  </a:lnTo>
                  <a:lnTo>
                    <a:pt x="282043" y="80001"/>
                  </a:lnTo>
                  <a:lnTo>
                    <a:pt x="281348" y="78705"/>
                  </a:lnTo>
                  <a:lnTo>
                    <a:pt x="280067" y="75450"/>
                  </a:lnTo>
                  <a:lnTo>
                    <a:pt x="278550" y="73348"/>
                  </a:lnTo>
                  <a:lnTo>
                    <a:pt x="278313" y="72052"/>
                  </a:lnTo>
                  <a:lnTo>
                    <a:pt x="278898" y="69729"/>
                  </a:lnTo>
                  <a:lnTo>
                    <a:pt x="280873" y="67848"/>
                  </a:lnTo>
                  <a:lnTo>
                    <a:pt x="284951" y="70661"/>
                  </a:lnTo>
                  <a:lnTo>
                    <a:pt x="287511" y="69018"/>
                  </a:lnTo>
                  <a:lnTo>
                    <a:pt x="285884" y="68559"/>
                  </a:lnTo>
                  <a:lnTo>
                    <a:pt x="284019" y="67737"/>
                  </a:lnTo>
                  <a:lnTo>
                    <a:pt x="282628" y="66346"/>
                  </a:lnTo>
                  <a:lnTo>
                    <a:pt x="282517" y="64482"/>
                  </a:lnTo>
                  <a:lnTo>
                    <a:pt x="283102" y="63660"/>
                  </a:lnTo>
                  <a:lnTo>
                    <a:pt x="285077" y="63312"/>
                  </a:lnTo>
                  <a:lnTo>
                    <a:pt x="285899" y="62964"/>
                  </a:lnTo>
                  <a:lnTo>
                    <a:pt x="286484" y="62269"/>
                  </a:lnTo>
                  <a:lnTo>
                    <a:pt x="288223" y="59456"/>
                  </a:lnTo>
                  <a:lnTo>
                    <a:pt x="288602" y="58761"/>
                  </a:lnTo>
                  <a:lnTo>
                    <a:pt x="289075" y="57939"/>
                  </a:lnTo>
                  <a:lnTo>
                    <a:pt x="290008" y="57465"/>
                  </a:lnTo>
                  <a:lnTo>
                    <a:pt x="290830" y="56895"/>
                  </a:lnTo>
                  <a:lnTo>
                    <a:pt x="290372" y="56058"/>
                  </a:lnTo>
                  <a:lnTo>
                    <a:pt x="288855" y="55015"/>
                  </a:lnTo>
                  <a:lnTo>
                    <a:pt x="288017" y="53750"/>
                  </a:lnTo>
                  <a:lnTo>
                    <a:pt x="287084" y="54794"/>
                  </a:lnTo>
                  <a:lnTo>
                    <a:pt x="285915" y="56801"/>
                  </a:lnTo>
                  <a:lnTo>
                    <a:pt x="284524" y="57955"/>
                  </a:lnTo>
                  <a:lnTo>
                    <a:pt x="284414" y="56422"/>
                  </a:lnTo>
                  <a:lnTo>
                    <a:pt x="284651" y="55252"/>
                  </a:lnTo>
                  <a:lnTo>
                    <a:pt x="285109" y="54098"/>
                  </a:lnTo>
                  <a:lnTo>
                    <a:pt x="285804" y="53150"/>
                  </a:lnTo>
                  <a:lnTo>
                    <a:pt x="284761" y="52328"/>
                  </a:lnTo>
                  <a:lnTo>
                    <a:pt x="286279" y="50463"/>
                  </a:lnTo>
                  <a:lnTo>
                    <a:pt x="291541" y="46496"/>
                  </a:lnTo>
                  <a:lnTo>
                    <a:pt x="303900" y="40080"/>
                  </a:lnTo>
                  <a:lnTo>
                    <a:pt x="304596" y="38910"/>
                  </a:lnTo>
                  <a:lnTo>
                    <a:pt x="304833" y="37393"/>
                  </a:lnTo>
                  <a:lnTo>
                    <a:pt x="305528" y="35765"/>
                  </a:lnTo>
                  <a:lnTo>
                    <a:pt x="306571" y="34485"/>
                  </a:lnTo>
                  <a:lnTo>
                    <a:pt x="307267" y="34485"/>
                  </a:lnTo>
                  <a:lnTo>
                    <a:pt x="307615" y="34833"/>
                  </a:lnTo>
                  <a:lnTo>
                    <a:pt x="307851" y="35070"/>
                  </a:lnTo>
                  <a:lnTo>
                    <a:pt x="310064" y="34833"/>
                  </a:lnTo>
                  <a:lnTo>
                    <a:pt x="310522" y="34374"/>
                  </a:lnTo>
                  <a:lnTo>
                    <a:pt x="311455" y="33079"/>
                  </a:lnTo>
                  <a:lnTo>
                    <a:pt x="312150" y="31688"/>
                  </a:lnTo>
                  <a:lnTo>
                    <a:pt x="312387" y="30281"/>
                  </a:lnTo>
                  <a:lnTo>
                    <a:pt x="312972" y="29238"/>
                  </a:lnTo>
                  <a:lnTo>
                    <a:pt x="314632" y="28780"/>
                  </a:lnTo>
                  <a:lnTo>
                    <a:pt x="314378" y="27974"/>
                  </a:lnTo>
                  <a:lnTo>
                    <a:pt x="313446" y="26915"/>
                  </a:lnTo>
                  <a:lnTo>
                    <a:pt x="313446" y="25524"/>
                  </a:lnTo>
                  <a:lnTo>
                    <a:pt x="313209" y="24355"/>
                  </a:lnTo>
                  <a:lnTo>
                    <a:pt x="312039" y="24244"/>
                  </a:lnTo>
                  <a:lnTo>
                    <a:pt x="310411" y="24481"/>
                  </a:lnTo>
                  <a:lnTo>
                    <a:pt x="309369" y="24244"/>
                  </a:lnTo>
                  <a:lnTo>
                    <a:pt x="308547" y="23201"/>
                  </a:lnTo>
                  <a:lnTo>
                    <a:pt x="308199" y="20988"/>
                  </a:lnTo>
                  <a:lnTo>
                    <a:pt x="305528" y="23438"/>
                  </a:lnTo>
                  <a:lnTo>
                    <a:pt x="304359" y="24828"/>
                  </a:lnTo>
                  <a:lnTo>
                    <a:pt x="303900" y="26456"/>
                  </a:lnTo>
                  <a:lnTo>
                    <a:pt x="305181" y="30297"/>
                  </a:lnTo>
                  <a:lnTo>
                    <a:pt x="304943" y="31814"/>
                  </a:lnTo>
                  <a:lnTo>
                    <a:pt x="302620" y="31135"/>
                  </a:lnTo>
                  <a:lnTo>
                    <a:pt x="301925" y="29254"/>
                  </a:lnTo>
                  <a:lnTo>
                    <a:pt x="295492" y="30423"/>
                  </a:lnTo>
                  <a:lnTo>
                    <a:pt x="292695" y="28448"/>
                  </a:lnTo>
                  <a:lnTo>
                    <a:pt x="293865" y="28116"/>
                  </a:lnTo>
                  <a:lnTo>
                    <a:pt x="294686" y="27768"/>
                  </a:lnTo>
                  <a:lnTo>
                    <a:pt x="296204" y="26362"/>
                  </a:lnTo>
                  <a:lnTo>
                    <a:pt x="288981" y="25082"/>
                  </a:lnTo>
                  <a:lnTo>
                    <a:pt x="285820" y="23217"/>
                  </a:lnTo>
                  <a:lnTo>
                    <a:pt x="284082" y="18776"/>
                  </a:lnTo>
                  <a:lnTo>
                    <a:pt x="285709" y="19598"/>
                  </a:lnTo>
                  <a:lnTo>
                    <a:pt x="290514" y="23564"/>
                  </a:lnTo>
                  <a:lnTo>
                    <a:pt x="290972" y="22284"/>
                  </a:lnTo>
                  <a:lnTo>
                    <a:pt x="285124" y="13639"/>
                  </a:lnTo>
                  <a:lnTo>
                    <a:pt x="283387" y="12122"/>
                  </a:lnTo>
                  <a:lnTo>
                    <a:pt x="282454" y="10953"/>
                  </a:lnTo>
                  <a:lnTo>
                    <a:pt x="281995" y="10605"/>
                  </a:lnTo>
                  <a:lnTo>
                    <a:pt x="281538" y="10605"/>
                  </a:lnTo>
                  <a:lnTo>
                    <a:pt x="280716" y="10953"/>
                  </a:lnTo>
                  <a:lnTo>
                    <a:pt x="280368" y="11063"/>
                  </a:lnTo>
                  <a:lnTo>
                    <a:pt x="277697" y="10605"/>
                  </a:lnTo>
                  <a:lnTo>
                    <a:pt x="276417" y="10147"/>
                  </a:lnTo>
                  <a:lnTo>
                    <a:pt x="274883" y="9103"/>
                  </a:lnTo>
                  <a:lnTo>
                    <a:pt x="280146" y="8060"/>
                  </a:lnTo>
                  <a:lnTo>
                    <a:pt x="281079" y="7460"/>
                  </a:lnTo>
                  <a:lnTo>
                    <a:pt x="280968" y="6069"/>
                  </a:lnTo>
                  <a:lnTo>
                    <a:pt x="278645" y="1043"/>
                  </a:lnTo>
                  <a:lnTo>
                    <a:pt x="278534" y="0"/>
                  </a:lnTo>
                  <a:lnTo>
                    <a:pt x="274663" y="2102"/>
                  </a:lnTo>
                  <a:lnTo>
                    <a:pt x="272102" y="2102"/>
                  </a:lnTo>
                  <a:lnTo>
                    <a:pt x="267914" y="1502"/>
                  </a:lnTo>
                  <a:lnTo>
                    <a:pt x="266523" y="1739"/>
                  </a:lnTo>
                  <a:lnTo>
                    <a:pt x="265480" y="1976"/>
                  </a:lnTo>
                  <a:lnTo>
                    <a:pt x="255681" y="9672"/>
                  </a:lnTo>
                  <a:lnTo>
                    <a:pt x="254639" y="10953"/>
                  </a:lnTo>
                  <a:lnTo>
                    <a:pt x="254180" y="11648"/>
                  </a:lnTo>
                  <a:lnTo>
                    <a:pt x="253010" y="13971"/>
                  </a:lnTo>
                  <a:lnTo>
                    <a:pt x="252425" y="15030"/>
                  </a:lnTo>
                  <a:lnTo>
                    <a:pt x="251256" y="16531"/>
                  </a:lnTo>
                  <a:lnTo>
                    <a:pt x="250213" y="17116"/>
                  </a:lnTo>
                  <a:lnTo>
                    <a:pt x="248901" y="17464"/>
                  </a:lnTo>
                  <a:lnTo>
                    <a:pt x="247510" y="17590"/>
                  </a:lnTo>
                  <a:lnTo>
                    <a:pt x="245645" y="18065"/>
                  </a:lnTo>
                  <a:lnTo>
                    <a:pt x="244476" y="18523"/>
                  </a:lnTo>
                  <a:lnTo>
                    <a:pt x="243654" y="19108"/>
                  </a:lnTo>
                  <a:lnTo>
                    <a:pt x="243196" y="19692"/>
                  </a:lnTo>
                  <a:lnTo>
                    <a:pt x="242738" y="20277"/>
                  </a:lnTo>
                  <a:lnTo>
                    <a:pt x="242042" y="21794"/>
                  </a:lnTo>
                  <a:lnTo>
                    <a:pt x="241694" y="22616"/>
                  </a:lnTo>
                  <a:lnTo>
                    <a:pt x="241220" y="24481"/>
                  </a:lnTo>
                  <a:lnTo>
                    <a:pt x="240984" y="27515"/>
                  </a:lnTo>
                  <a:lnTo>
                    <a:pt x="240747" y="28685"/>
                  </a:lnTo>
                  <a:lnTo>
                    <a:pt x="239925" y="30202"/>
                  </a:lnTo>
                  <a:lnTo>
                    <a:pt x="238755" y="31277"/>
                  </a:lnTo>
                  <a:lnTo>
                    <a:pt x="236653" y="32430"/>
                  </a:lnTo>
                  <a:lnTo>
                    <a:pt x="235579" y="33252"/>
                  </a:lnTo>
                  <a:lnTo>
                    <a:pt x="234883" y="34074"/>
                  </a:lnTo>
                  <a:lnTo>
                    <a:pt x="233840" y="36397"/>
                  </a:lnTo>
                  <a:lnTo>
                    <a:pt x="232560" y="38373"/>
                  </a:lnTo>
                  <a:lnTo>
                    <a:pt x="231279" y="40127"/>
                  </a:lnTo>
                  <a:lnTo>
                    <a:pt x="230458" y="40728"/>
                  </a:lnTo>
                  <a:lnTo>
                    <a:pt x="229289" y="41202"/>
                  </a:lnTo>
                  <a:lnTo>
                    <a:pt x="226728" y="41881"/>
                  </a:lnTo>
                  <a:lnTo>
                    <a:pt x="218431" y="43762"/>
                  </a:lnTo>
                  <a:lnTo>
                    <a:pt x="210276" y="45611"/>
                  </a:lnTo>
                  <a:lnTo>
                    <a:pt x="202105" y="47492"/>
                  </a:lnTo>
                  <a:lnTo>
                    <a:pt x="193934" y="49357"/>
                  </a:lnTo>
                  <a:lnTo>
                    <a:pt x="185779" y="51222"/>
                  </a:lnTo>
                  <a:lnTo>
                    <a:pt x="177608" y="53087"/>
                  </a:lnTo>
                  <a:lnTo>
                    <a:pt x="169311" y="54951"/>
                  </a:lnTo>
                  <a:lnTo>
                    <a:pt x="161156" y="56832"/>
                  </a:lnTo>
                  <a:lnTo>
                    <a:pt x="152985" y="58681"/>
                  </a:lnTo>
                  <a:lnTo>
                    <a:pt x="136659" y="62301"/>
                  </a:lnTo>
                  <a:lnTo>
                    <a:pt x="128488" y="64165"/>
                  </a:lnTo>
                  <a:lnTo>
                    <a:pt x="120223" y="66030"/>
                  </a:lnTo>
                  <a:lnTo>
                    <a:pt x="112052" y="67769"/>
                  </a:lnTo>
                  <a:lnTo>
                    <a:pt x="103881" y="69650"/>
                  </a:lnTo>
                  <a:lnTo>
                    <a:pt x="95726" y="71388"/>
                  </a:lnTo>
                  <a:lnTo>
                    <a:pt x="95616" y="71388"/>
                  </a:lnTo>
                  <a:lnTo>
                    <a:pt x="95616" y="71388"/>
                  </a:lnTo>
                  <a:lnTo>
                    <a:pt x="95616" y="71388"/>
                  </a:lnTo>
                  <a:lnTo>
                    <a:pt x="95616" y="71388"/>
                  </a:lnTo>
                  <a:lnTo>
                    <a:pt x="95616" y="71388"/>
                  </a:lnTo>
                  <a:lnTo>
                    <a:pt x="95616" y="71388"/>
                  </a:lnTo>
                  <a:lnTo>
                    <a:pt x="95616" y="71499"/>
                  </a:lnTo>
                  <a:lnTo>
                    <a:pt x="95616" y="71499"/>
                  </a:lnTo>
                  <a:lnTo>
                    <a:pt x="95505" y="71499"/>
                  </a:lnTo>
                  <a:lnTo>
                    <a:pt x="95505" y="71499"/>
                  </a:lnTo>
                  <a:lnTo>
                    <a:pt x="95505" y="71499"/>
                  </a:lnTo>
                  <a:lnTo>
                    <a:pt x="95505" y="71499"/>
                  </a:lnTo>
                  <a:lnTo>
                    <a:pt x="95505" y="71499"/>
                  </a:lnTo>
                  <a:lnTo>
                    <a:pt x="89784" y="72668"/>
                  </a:lnTo>
                  <a:lnTo>
                    <a:pt x="84078" y="73964"/>
                  </a:lnTo>
                  <a:lnTo>
                    <a:pt x="78468" y="75134"/>
                  </a:lnTo>
                  <a:lnTo>
                    <a:pt x="72763" y="76414"/>
                  </a:lnTo>
                  <a:lnTo>
                    <a:pt x="67057" y="77583"/>
                  </a:lnTo>
                  <a:lnTo>
                    <a:pt x="61336" y="78753"/>
                  </a:lnTo>
                  <a:lnTo>
                    <a:pt x="55742" y="80049"/>
                  </a:lnTo>
                  <a:lnTo>
                    <a:pt x="50020" y="81203"/>
                  </a:lnTo>
                  <a:lnTo>
                    <a:pt x="44315" y="82372"/>
                  </a:lnTo>
                  <a:lnTo>
                    <a:pt x="38704" y="83668"/>
                  </a:lnTo>
                  <a:lnTo>
                    <a:pt x="32999" y="84838"/>
                  </a:lnTo>
                  <a:lnTo>
                    <a:pt x="27294" y="86007"/>
                  </a:lnTo>
                  <a:lnTo>
                    <a:pt x="21573" y="87177"/>
                  </a:lnTo>
                  <a:lnTo>
                    <a:pt x="4551" y="90780"/>
                  </a:lnTo>
                  <a:lnTo>
                    <a:pt x="3271" y="93688"/>
                  </a:lnTo>
                  <a:lnTo>
                    <a:pt x="3161" y="97418"/>
                  </a:lnTo>
                  <a:lnTo>
                    <a:pt x="2813" y="108971"/>
                  </a:lnTo>
                  <a:lnTo>
                    <a:pt x="2466" y="120492"/>
                  </a:lnTo>
                  <a:lnTo>
                    <a:pt x="2118" y="131934"/>
                  </a:lnTo>
                  <a:lnTo>
                    <a:pt x="1770" y="143471"/>
                  </a:lnTo>
                  <a:lnTo>
                    <a:pt x="1312" y="155024"/>
                  </a:lnTo>
                  <a:lnTo>
                    <a:pt x="585" y="178130"/>
                  </a:lnTo>
                  <a:lnTo>
                    <a:pt x="237" y="189667"/>
                  </a:lnTo>
                  <a:lnTo>
                    <a:pt x="0" y="195610"/>
                  </a:lnTo>
                  <a:lnTo>
                    <a:pt x="0" y="198518"/>
                  </a:lnTo>
                  <a:lnTo>
                    <a:pt x="3983" y="201441"/>
                  </a:lnTo>
                  <a:lnTo>
                    <a:pt x="18207" y="198407"/>
                  </a:lnTo>
                  <a:lnTo>
                    <a:pt x="32430" y="195499"/>
                  </a:lnTo>
                  <a:lnTo>
                    <a:pt x="46654" y="192591"/>
                  </a:lnTo>
                  <a:lnTo>
                    <a:pt x="60767" y="189557"/>
                  </a:lnTo>
                  <a:lnTo>
                    <a:pt x="68701" y="187929"/>
                  </a:lnTo>
                  <a:lnTo>
                    <a:pt x="76144" y="186412"/>
                  </a:lnTo>
                  <a:lnTo>
                    <a:pt x="82577" y="185353"/>
                  </a:lnTo>
                  <a:lnTo>
                    <a:pt x="83620" y="189209"/>
                  </a:lnTo>
                  <a:lnTo>
                    <a:pt x="88504" y="187470"/>
                  </a:lnTo>
                  <a:lnTo>
                    <a:pt x="88267" y="183962"/>
                  </a:lnTo>
                  <a:lnTo>
                    <a:pt x="104245" y="180105"/>
                  </a:lnTo>
                  <a:lnTo>
                    <a:pt x="107184" y="180216"/>
                  </a:lnTo>
                  <a:lnTo>
                    <a:pt x="108701" y="180105"/>
                  </a:lnTo>
                  <a:lnTo>
                    <a:pt x="109634" y="179869"/>
                  </a:lnTo>
                  <a:lnTo>
                    <a:pt x="111499" y="178241"/>
                  </a:lnTo>
                  <a:lnTo>
                    <a:pt x="117315" y="176960"/>
                  </a:lnTo>
                  <a:lnTo>
                    <a:pt x="134478" y="172867"/>
                  </a:lnTo>
                  <a:lnTo>
                    <a:pt x="151610" y="168790"/>
                  </a:lnTo>
                  <a:lnTo>
                    <a:pt x="168742" y="164839"/>
                  </a:lnTo>
                  <a:lnTo>
                    <a:pt x="185905" y="160745"/>
                  </a:lnTo>
                  <a:lnTo>
                    <a:pt x="199086" y="157363"/>
                  </a:lnTo>
                  <a:lnTo>
                    <a:pt x="199671" y="158991"/>
                  </a:lnTo>
                  <a:lnTo>
                    <a:pt x="209912" y="156083"/>
                  </a:lnTo>
                  <a:lnTo>
                    <a:pt x="220406" y="153049"/>
                  </a:lnTo>
                  <a:lnTo>
                    <a:pt x="230679" y="150125"/>
                  </a:lnTo>
                  <a:lnTo>
                    <a:pt x="241062" y="147201"/>
                  </a:lnTo>
                  <a:lnTo>
                    <a:pt x="247115" y="145684"/>
                  </a:lnTo>
                  <a:lnTo>
                    <a:pt x="247700" y="147675"/>
                  </a:lnTo>
                  <a:lnTo>
                    <a:pt x="249233" y="152338"/>
                  </a:lnTo>
                  <a:lnTo>
                    <a:pt x="252141" y="161551"/>
                  </a:lnTo>
                  <a:lnTo>
                    <a:pt x="252489" y="162468"/>
                  </a:lnTo>
                  <a:lnTo>
                    <a:pt x="253074" y="163163"/>
                  </a:lnTo>
                  <a:lnTo>
                    <a:pt x="254006" y="163163"/>
                  </a:lnTo>
                  <a:lnTo>
                    <a:pt x="256219" y="162468"/>
                  </a:lnTo>
                  <a:lnTo>
                    <a:pt x="257151" y="162468"/>
                  </a:lnTo>
                  <a:lnTo>
                    <a:pt x="257736" y="162926"/>
                  </a:lnTo>
                  <a:lnTo>
                    <a:pt x="258431" y="164459"/>
                  </a:lnTo>
                  <a:lnTo>
                    <a:pt x="258668" y="165629"/>
                  </a:lnTo>
                  <a:lnTo>
                    <a:pt x="258779" y="166561"/>
                  </a:lnTo>
                  <a:lnTo>
                    <a:pt x="258779" y="167842"/>
                  </a:lnTo>
                  <a:lnTo>
                    <a:pt x="259016" y="168663"/>
                  </a:lnTo>
                  <a:lnTo>
                    <a:pt x="259601" y="170054"/>
                  </a:lnTo>
                  <a:lnTo>
                    <a:pt x="260296" y="175301"/>
                  </a:lnTo>
                  <a:lnTo>
                    <a:pt x="260644" y="175997"/>
                  </a:lnTo>
                  <a:lnTo>
                    <a:pt x="260992" y="176945"/>
                  </a:lnTo>
                  <a:lnTo>
                    <a:pt x="262035" y="177877"/>
                  </a:lnTo>
                  <a:lnTo>
                    <a:pt x="263805" y="179268"/>
                  </a:lnTo>
                  <a:lnTo>
                    <a:pt x="266017" y="180200"/>
                  </a:lnTo>
                  <a:lnTo>
                    <a:pt x="267534" y="180548"/>
                  </a:lnTo>
                  <a:lnTo>
                    <a:pt x="268815" y="180659"/>
                  </a:lnTo>
                  <a:lnTo>
                    <a:pt x="271375" y="181702"/>
                  </a:lnTo>
                  <a:lnTo>
                    <a:pt x="276527" y="186854"/>
                  </a:lnTo>
                  <a:lnTo>
                    <a:pt x="276985" y="184847"/>
                  </a:lnTo>
                  <a:lnTo>
                    <a:pt x="277096" y="184041"/>
                  </a:lnTo>
                  <a:lnTo>
                    <a:pt x="277444" y="182982"/>
                  </a:lnTo>
                  <a:lnTo>
                    <a:pt x="279072" y="182982"/>
                  </a:lnTo>
                  <a:lnTo>
                    <a:pt x="281980" y="183330"/>
                  </a:lnTo>
                  <a:lnTo>
                    <a:pt x="282802" y="182397"/>
                  </a:lnTo>
                  <a:lnTo>
                    <a:pt x="283387" y="181117"/>
                  </a:lnTo>
                  <a:lnTo>
                    <a:pt x="285124" y="173183"/>
                  </a:lnTo>
                  <a:lnTo>
                    <a:pt x="286057" y="170987"/>
                  </a:lnTo>
                  <a:lnTo>
                    <a:pt x="287574" y="169817"/>
                  </a:lnTo>
                  <a:lnTo>
                    <a:pt x="286405" y="176818"/>
                  </a:lnTo>
                  <a:lnTo>
                    <a:pt x="282802" y="188940"/>
                  </a:lnTo>
                  <a:lnTo>
                    <a:pt x="282454" y="195246"/>
                  </a:lnTo>
                  <a:lnTo>
                    <a:pt x="282912" y="198391"/>
                  </a:lnTo>
                  <a:lnTo>
                    <a:pt x="283845" y="202010"/>
                  </a:lnTo>
                  <a:lnTo>
                    <a:pt x="285946" y="208427"/>
                  </a:lnTo>
                  <a:lnTo>
                    <a:pt x="288760" y="213689"/>
                  </a:lnTo>
                  <a:lnTo>
                    <a:pt x="288997" y="214844"/>
                  </a:lnTo>
                  <a:lnTo>
                    <a:pt x="288760" y="216598"/>
                  </a:lnTo>
                  <a:lnTo>
                    <a:pt x="289582" y="218115"/>
                  </a:lnTo>
                  <a:lnTo>
                    <a:pt x="292031" y="221149"/>
                  </a:lnTo>
                  <a:lnTo>
                    <a:pt x="297626" y="212631"/>
                  </a:lnTo>
                  <a:lnTo>
                    <a:pt x="300076" y="210308"/>
                  </a:lnTo>
                  <a:lnTo>
                    <a:pt x="299380" y="209723"/>
                  </a:lnTo>
                  <a:lnTo>
                    <a:pt x="297752" y="207621"/>
                  </a:lnTo>
                  <a:lnTo>
                    <a:pt x="302193" y="207273"/>
                  </a:lnTo>
                  <a:lnTo>
                    <a:pt x="303363" y="206104"/>
                  </a:lnTo>
                  <a:lnTo>
                    <a:pt x="302541" y="203069"/>
                  </a:lnTo>
                  <a:lnTo>
                    <a:pt x="304516" y="204460"/>
                  </a:lnTo>
                  <a:lnTo>
                    <a:pt x="305686" y="206562"/>
                  </a:lnTo>
                  <a:lnTo>
                    <a:pt x="305576" y="208775"/>
                  </a:lnTo>
                  <a:lnTo>
                    <a:pt x="303474" y="210292"/>
                  </a:lnTo>
                  <a:lnTo>
                    <a:pt x="307314" y="210861"/>
                  </a:lnTo>
                  <a:lnTo>
                    <a:pt x="309985" y="209343"/>
                  </a:lnTo>
                  <a:lnTo>
                    <a:pt x="314173" y="204223"/>
                  </a:lnTo>
                  <a:lnTo>
                    <a:pt x="314062" y="204571"/>
                  </a:lnTo>
                  <a:lnTo>
                    <a:pt x="314062" y="205266"/>
                  </a:lnTo>
                  <a:lnTo>
                    <a:pt x="315722" y="204808"/>
                  </a:lnTo>
                  <a:lnTo>
                    <a:pt x="316891" y="203638"/>
                  </a:lnTo>
                  <a:lnTo>
                    <a:pt x="318867" y="200825"/>
                  </a:lnTo>
                  <a:lnTo>
                    <a:pt x="317002" y="196637"/>
                  </a:lnTo>
                  <a:lnTo>
                    <a:pt x="317476" y="193602"/>
                  </a:lnTo>
                  <a:lnTo>
                    <a:pt x="318408" y="190695"/>
                  </a:lnTo>
                  <a:lnTo>
                    <a:pt x="317586" y="186854"/>
                  </a:lnTo>
                  <a:lnTo>
                    <a:pt x="320969" y="187897"/>
                  </a:lnTo>
                  <a:lnTo>
                    <a:pt x="321901" y="188482"/>
                  </a:lnTo>
                  <a:lnTo>
                    <a:pt x="322723" y="189414"/>
                  </a:lnTo>
                  <a:lnTo>
                    <a:pt x="324240" y="191990"/>
                  </a:lnTo>
                  <a:lnTo>
                    <a:pt x="325173" y="192575"/>
                  </a:lnTo>
                  <a:lnTo>
                    <a:pt x="326453" y="192101"/>
                  </a:lnTo>
                  <a:lnTo>
                    <a:pt x="326215" y="190363"/>
                  </a:lnTo>
                  <a:lnTo>
                    <a:pt x="324461" y="186744"/>
                  </a:lnTo>
                  <a:lnTo>
                    <a:pt x="325505" y="186506"/>
                  </a:lnTo>
                  <a:lnTo>
                    <a:pt x="327622" y="184989"/>
                  </a:lnTo>
                  <a:lnTo>
                    <a:pt x="329139" y="183361"/>
                  </a:lnTo>
                  <a:lnTo>
                    <a:pt x="328902" y="182903"/>
                  </a:lnTo>
                  <a:lnTo>
                    <a:pt x="328666" y="182208"/>
                  </a:lnTo>
                  <a:lnTo>
                    <a:pt x="329361" y="180817"/>
                  </a:lnTo>
                  <a:lnTo>
                    <a:pt x="330531" y="180121"/>
                  </a:lnTo>
                  <a:lnTo>
                    <a:pt x="332506" y="181876"/>
                  </a:lnTo>
                  <a:lnTo>
                    <a:pt x="333897" y="178841"/>
                  </a:lnTo>
                  <a:lnTo>
                    <a:pt x="334007" y="176154"/>
                  </a:lnTo>
                  <a:lnTo>
                    <a:pt x="334703" y="174305"/>
                  </a:lnTo>
                  <a:lnTo>
                    <a:pt x="337958" y="173831"/>
                  </a:lnTo>
                  <a:lnTo>
                    <a:pt x="336331" y="171951"/>
                  </a:lnTo>
                  <a:lnTo>
                    <a:pt x="335636" y="170212"/>
                  </a:lnTo>
                  <a:lnTo>
                    <a:pt x="334703" y="165329"/>
                  </a:lnTo>
                  <a:lnTo>
                    <a:pt x="335746" y="164744"/>
                  </a:lnTo>
                  <a:lnTo>
                    <a:pt x="338417" y="165329"/>
                  </a:lnTo>
                  <a:lnTo>
                    <a:pt x="342858" y="167083"/>
                  </a:lnTo>
                  <a:lnTo>
                    <a:pt x="343553" y="166846"/>
                  </a:lnTo>
                  <a:lnTo>
                    <a:pt x="343553" y="164870"/>
                  </a:lnTo>
                  <a:lnTo>
                    <a:pt x="344138" y="163574"/>
                  </a:lnTo>
                  <a:lnTo>
                    <a:pt x="345307" y="163464"/>
                  </a:lnTo>
                  <a:lnTo>
                    <a:pt x="346587" y="164870"/>
                  </a:lnTo>
                  <a:lnTo>
                    <a:pt x="346129" y="165218"/>
                  </a:lnTo>
                  <a:lnTo>
                    <a:pt x="345197" y="166387"/>
                  </a:lnTo>
                  <a:lnTo>
                    <a:pt x="346366" y="167778"/>
                  </a:lnTo>
                  <a:lnTo>
                    <a:pt x="345782" y="169406"/>
                  </a:lnTo>
                  <a:lnTo>
                    <a:pt x="344738" y="171050"/>
                  </a:lnTo>
                  <a:lnTo>
                    <a:pt x="344390" y="172662"/>
                  </a:lnTo>
                  <a:lnTo>
                    <a:pt x="345086" y="174669"/>
                  </a:lnTo>
                  <a:lnTo>
                    <a:pt x="346366" y="176882"/>
                  </a:lnTo>
                  <a:lnTo>
                    <a:pt x="349274" y="188308"/>
                  </a:lnTo>
                  <a:lnTo>
                    <a:pt x="349385" y="192749"/>
                  </a:lnTo>
                  <a:lnTo>
                    <a:pt x="347409" y="196352"/>
                  </a:lnTo>
                  <a:lnTo>
                    <a:pt x="351013" y="195072"/>
                  </a:lnTo>
                  <a:lnTo>
                    <a:pt x="356860" y="190299"/>
                  </a:lnTo>
                  <a:lnTo>
                    <a:pt x="360116" y="188545"/>
                  </a:lnTo>
                  <a:lnTo>
                    <a:pt x="363957" y="187391"/>
                  </a:lnTo>
                  <a:lnTo>
                    <a:pt x="367006" y="185732"/>
                  </a:lnTo>
                  <a:lnTo>
                    <a:pt x="369457" y="183519"/>
                  </a:lnTo>
                  <a:lnTo>
                    <a:pt x="371084" y="180137"/>
                  </a:lnTo>
                  <a:lnTo>
                    <a:pt x="372949" y="173247"/>
                  </a:lnTo>
                  <a:lnTo>
                    <a:pt x="373881" y="171635"/>
                  </a:lnTo>
                  <a:lnTo>
                    <a:pt x="375399" y="171635"/>
                  </a:lnTo>
                  <a:lnTo>
                    <a:pt x="377722" y="173974"/>
                  </a:lnTo>
                  <a:lnTo>
                    <a:pt x="378891" y="173025"/>
                  </a:lnTo>
                  <a:lnTo>
                    <a:pt x="380188" y="171176"/>
                  </a:lnTo>
                  <a:lnTo>
                    <a:pt x="381705" y="170354"/>
                  </a:lnTo>
                  <a:lnTo>
                    <a:pt x="385545" y="169659"/>
                  </a:lnTo>
                  <a:lnTo>
                    <a:pt x="387410" y="168837"/>
                  </a:lnTo>
                  <a:lnTo>
                    <a:pt x="390081" y="166514"/>
                  </a:lnTo>
                  <a:lnTo>
                    <a:pt x="391709" y="165819"/>
                  </a:lnTo>
                  <a:lnTo>
                    <a:pt x="391598" y="169896"/>
                  </a:lnTo>
                  <a:lnTo>
                    <a:pt x="391835" y="171540"/>
                  </a:lnTo>
                  <a:lnTo>
                    <a:pt x="392657" y="170370"/>
                  </a:lnTo>
                  <a:lnTo>
                    <a:pt x="393605" y="166988"/>
                  </a:lnTo>
                  <a:lnTo>
                    <a:pt x="394300" y="165597"/>
                  </a:lnTo>
                  <a:lnTo>
                    <a:pt x="395344" y="164775"/>
                  </a:lnTo>
                  <a:lnTo>
                    <a:pt x="396734" y="164080"/>
                  </a:lnTo>
                  <a:lnTo>
                    <a:pt x="399880" y="161283"/>
                  </a:lnTo>
                  <a:lnTo>
                    <a:pt x="405475" y="159750"/>
                  </a:lnTo>
                  <a:lnTo>
                    <a:pt x="422875" y="151484"/>
                  </a:lnTo>
                  <a:lnTo>
                    <a:pt x="427664" y="151263"/>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FB63DD9-1676-343E-AC78-A566427E70D1}"/>
                </a:ext>
              </a:extLst>
            </p:cNvPr>
            <p:cNvSpPr/>
            <p:nvPr/>
          </p:nvSpPr>
          <p:spPr>
            <a:xfrm>
              <a:off x="9522970" y="7997798"/>
              <a:ext cx="736431" cy="618453"/>
            </a:xfrm>
            <a:custGeom>
              <a:avLst/>
              <a:gdLst>
                <a:gd name="connsiteX0" fmla="*/ 343569 w 736431"/>
                <a:gd name="connsiteY0" fmla="*/ 542671 h 618453"/>
                <a:gd name="connsiteX1" fmla="*/ 340171 w 736431"/>
                <a:gd name="connsiteY1" fmla="*/ 542671 h 618453"/>
                <a:gd name="connsiteX2" fmla="*/ 335983 w 736431"/>
                <a:gd name="connsiteY2" fmla="*/ 541992 h 618453"/>
                <a:gd name="connsiteX3" fmla="*/ 335872 w 736431"/>
                <a:gd name="connsiteY3" fmla="*/ 541755 h 618453"/>
                <a:gd name="connsiteX4" fmla="*/ 331558 w 736431"/>
                <a:gd name="connsiteY4" fmla="*/ 540238 h 618453"/>
                <a:gd name="connsiteX5" fmla="*/ 327812 w 736431"/>
                <a:gd name="connsiteY5" fmla="*/ 537093 h 618453"/>
                <a:gd name="connsiteX6" fmla="*/ 325600 w 736431"/>
                <a:gd name="connsiteY6" fmla="*/ 535796 h 618453"/>
                <a:gd name="connsiteX7" fmla="*/ 317919 w 736431"/>
                <a:gd name="connsiteY7" fmla="*/ 534627 h 618453"/>
                <a:gd name="connsiteX8" fmla="*/ 316149 w 736431"/>
                <a:gd name="connsiteY8" fmla="*/ 534864 h 618453"/>
                <a:gd name="connsiteX9" fmla="*/ 315690 w 736431"/>
                <a:gd name="connsiteY9" fmla="*/ 535449 h 618453"/>
                <a:gd name="connsiteX10" fmla="*/ 314410 w 736431"/>
                <a:gd name="connsiteY10" fmla="*/ 537551 h 618453"/>
                <a:gd name="connsiteX11" fmla="*/ 313715 w 736431"/>
                <a:gd name="connsiteY11" fmla="*/ 538247 h 618453"/>
                <a:gd name="connsiteX12" fmla="*/ 310459 w 736431"/>
                <a:gd name="connsiteY12" fmla="*/ 539527 h 618453"/>
                <a:gd name="connsiteX13" fmla="*/ 307899 w 736431"/>
                <a:gd name="connsiteY13" fmla="*/ 539985 h 618453"/>
                <a:gd name="connsiteX14" fmla="*/ 305338 w 736431"/>
                <a:gd name="connsiteY14" fmla="*/ 540917 h 618453"/>
                <a:gd name="connsiteX15" fmla="*/ 302288 w 736431"/>
                <a:gd name="connsiteY15" fmla="*/ 543952 h 618453"/>
                <a:gd name="connsiteX16" fmla="*/ 302288 w 736431"/>
                <a:gd name="connsiteY16" fmla="*/ 546164 h 618453"/>
                <a:gd name="connsiteX17" fmla="*/ 304754 w 736431"/>
                <a:gd name="connsiteY17" fmla="*/ 548029 h 618453"/>
                <a:gd name="connsiteX18" fmla="*/ 319104 w 736431"/>
                <a:gd name="connsiteY18" fmla="*/ 553166 h 618453"/>
                <a:gd name="connsiteX19" fmla="*/ 320495 w 736431"/>
                <a:gd name="connsiteY19" fmla="*/ 554446 h 618453"/>
                <a:gd name="connsiteX20" fmla="*/ 322012 w 736431"/>
                <a:gd name="connsiteY20" fmla="*/ 554904 h 618453"/>
                <a:gd name="connsiteX21" fmla="*/ 330183 w 736431"/>
                <a:gd name="connsiteY21" fmla="*/ 559566 h 618453"/>
                <a:gd name="connsiteX22" fmla="*/ 335430 w 736431"/>
                <a:gd name="connsiteY22" fmla="*/ 558176 h 618453"/>
                <a:gd name="connsiteX23" fmla="*/ 337295 w 736431"/>
                <a:gd name="connsiteY23" fmla="*/ 557939 h 618453"/>
                <a:gd name="connsiteX24" fmla="*/ 338227 w 736431"/>
                <a:gd name="connsiteY24" fmla="*/ 557480 h 618453"/>
                <a:gd name="connsiteX25" fmla="*/ 338464 w 736431"/>
                <a:gd name="connsiteY25" fmla="*/ 556310 h 618453"/>
                <a:gd name="connsiteX26" fmla="*/ 338353 w 736431"/>
                <a:gd name="connsiteY26" fmla="*/ 554209 h 618453"/>
                <a:gd name="connsiteX27" fmla="*/ 338938 w 736431"/>
                <a:gd name="connsiteY27" fmla="*/ 551537 h 618453"/>
                <a:gd name="connsiteX28" fmla="*/ 340566 w 736431"/>
                <a:gd name="connsiteY28" fmla="*/ 549783 h 618453"/>
                <a:gd name="connsiteX29" fmla="*/ 345371 w 736431"/>
                <a:gd name="connsiteY29" fmla="*/ 546639 h 618453"/>
                <a:gd name="connsiteX30" fmla="*/ 346414 w 736431"/>
                <a:gd name="connsiteY30" fmla="*/ 544189 h 618453"/>
                <a:gd name="connsiteX31" fmla="*/ 345481 w 736431"/>
                <a:gd name="connsiteY31" fmla="*/ 543020 h 618453"/>
                <a:gd name="connsiteX32" fmla="*/ 343569 w 736431"/>
                <a:gd name="connsiteY32" fmla="*/ 542671 h 618453"/>
                <a:gd name="connsiteX33" fmla="*/ 457629 w 736431"/>
                <a:gd name="connsiteY33" fmla="*/ 616178 h 618453"/>
                <a:gd name="connsiteX34" fmla="*/ 457976 w 736431"/>
                <a:gd name="connsiteY34" fmla="*/ 616178 h 618453"/>
                <a:gd name="connsiteX35" fmla="*/ 456238 w 736431"/>
                <a:gd name="connsiteY35" fmla="*/ 615719 h 618453"/>
                <a:gd name="connsiteX36" fmla="*/ 457629 w 736431"/>
                <a:gd name="connsiteY36" fmla="*/ 616178 h 618453"/>
                <a:gd name="connsiteX37" fmla="*/ 457976 w 736431"/>
                <a:gd name="connsiteY37" fmla="*/ 616178 h 618453"/>
                <a:gd name="connsiteX38" fmla="*/ 462069 w 736431"/>
                <a:gd name="connsiteY38" fmla="*/ 617347 h 618453"/>
                <a:gd name="connsiteX39" fmla="*/ 466842 w 736431"/>
                <a:gd name="connsiteY39" fmla="*/ 616999 h 618453"/>
                <a:gd name="connsiteX40" fmla="*/ 463587 w 736431"/>
                <a:gd name="connsiteY40" fmla="*/ 616304 h 618453"/>
                <a:gd name="connsiteX41" fmla="*/ 457976 w 736431"/>
                <a:gd name="connsiteY41" fmla="*/ 616178 h 618453"/>
                <a:gd name="connsiteX42" fmla="*/ 473275 w 736431"/>
                <a:gd name="connsiteY42" fmla="*/ 616525 h 618453"/>
                <a:gd name="connsiteX43" fmla="*/ 472200 w 736431"/>
                <a:gd name="connsiteY43" fmla="*/ 616288 h 618453"/>
                <a:gd name="connsiteX44" fmla="*/ 471742 w 736431"/>
                <a:gd name="connsiteY44" fmla="*/ 616873 h 618453"/>
                <a:gd name="connsiteX45" fmla="*/ 471979 w 736431"/>
                <a:gd name="connsiteY45" fmla="*/ 617568 h 618453"/>
                <a:gd name="connsiteX46" fmla="*/ 472911 w 736431"/>
                <a:gd name="connsiteY46" fmla="*/ 618027 h 618453"/>
                <a:gd name="connsiteX47" fmla="*/ 473986 w 736431"/>
                <a:gd name="connsiteY47" fmla="*/ 618263 h 618453"/>
                <a:gd name="connsiteX48" fmla="*/ 474223 w 736431"/>
                <a:gd name="connsiteY48" fmla="*/ 617915 h 618453"/>
                <a:gd name="connsiteX49" fmla="*/ 473875 w 736431"/>
                <a:gd name="connsiteY49" fmla="*/ 617220 h 618453"/>
                <a:gd name="connsiteX50" fmla="*/ 473275 w 736431"/>
                <a:gd name="connsiteY50" fmla="*/ 616525 h 618453"/>
                <a:gd name="connsiteX51" fmla="*/ 497740 w 736431"/>
                <a:gd name="connsiteY51" fmla="*/ 611863 h 618453"/>
                <a:gd name="connsiteX52" fmla="*/ 497155 w 736431"/>
                <a:gd name="connsiteY52" fmla="*/ 611973 h 618453"/>
                <a:gd name="connsiteX53" fmla="*/ 494832 w 736431"/>
                <a:gd name="connsiteY53" fmla="*/ 611973 h 618453"/>
                <a:gd name="connsiteX54" fmla="*/ 494484 w 736431"/>
                <a:gd name="connsiteY54" fmla="*/ 612432 h 618453"/>
                <a:gd name="connsiteX55" fmla="*/ 493552 w 736431"/>
                <a:gd name="connsiteY55" fmla="*/ 613254 h 618453"/>
                <a:gd name="connsiteX56" fmla="*/ 491797 w 736431"/>
                <a:gd name="connsiteY56" fmla="*/ 613712 h 618453"/>
                <a:gd name="connsiteX57" fmla="*/ 490628 w 736431"/>
                <a:gd name="connsiteY57" fmla="*/ 613364 h 618453"/>
                <a:gd name="connsiteX58" fmla="*/ 490169 w 736431"/>
                <a:gd name="connsiteY58" fmla="*/ 612779 h 618453"/>
                <a:gd name="connsiteX59" fmla="*/ 489347 w 736431"/>
                <a:gd name="connsiteY59" fmla="*/ 612890 h 618453"/>
                <a:gd name="connsiteX60" fmla="*/ 486550 w 736431"/>
                <a:gd name="connsiteY60" fmla="*/ 614281 h 618453"/>
                <a:gd name="connsiteX61" fmla="*/ 485950 w 736431"/>
                <a:gd name="connsiteY61" fmla="*/ 615103 h 618453"/>
                <a:gd name="connsiteX62" fmla="*/ 482346 w 736431"/>
                <a:gd name="connsiteY62" fmla="*/ 616398 h 618453"/>
                <a:gd name="connsiteX63" fmla="*/ 482694 w 736431"/>
                <a:gd name="connsiteY63" fmla="*/ 617331 h 618453"/>
                <a:gd name="connsiteX64" fmla="*/ 484796 w 736431"/>
                <a:gd name="connsiteY64" fmla="*/ 617094 h 618453"/>
                <a:gd name="connsiteX65" fmla="*/ 495069 w 736431"/>
                <a:gd name="connsiteY65" fmla="*/ 613712 h 618453"/>
                <a:gd name="connsiteX66" fmla="*/ 497281 w 736431"/>
                <a:gd name="connsiteY66" fmla="*/ 612542 h 618453"/>
                <a:gd name="connsiteX67" fmla="*/ 498909 w 736431"/>
                <a:gd name="connsiteY67" fmla="*/ 611262 h 618453"/>
                <a:gd name="connsiteX68" fmla="*/ 499162 w 736431"/>
                <a:gd name="connsiteY68" fmla="*/ 610915 h 618453"/>
                <a:gd name="connsiteX69" fmla="*/ 498214 w 736431"/>
                <a:gd name="connsiteY69" fmla="*/ 611500 h 618453"/>
                <a:gd name="connsiteX70" fmla="*/ 497740 w 736431"/>
                <a:gd name="connsiteY70" fmla="*/ 611863 h 618453"/>
                <a:gd name="connsiteX71" fmla="*/ 530186 w 736431"/>
                <a:gd name="connsiteY71" fmla="*/ 610930 h 618453"/>
                <a:gd name="connsiteX72" fmla="*/ 528558 w 736431"/>
                <a:gd name="connsiteY72" fmla="*/ 610235 h 618453"/>
                <a:gd name="connsiteX73" fmla="*/ 525160 w 736431"/>
                <a:gd name="connsiteY73" fmla="*/ 609192 h 618453"/>
                <a:gd name="connsiteX74" fmla="*/ 517005 w 736431"/>
                <a:gd name="connsiteY74" fmla="*/ 608244 h 618453"/>
                <a:gd name="connsiteX75" fmla="*/ 516895 w 736431"/>
                <a:gd name="connsiteY75" fmla="*/ 609066 h 618453"/>
                <a:gd name="connsiteX76" fmla="*/ 523643 w 736431"/>
                <a:gd name="connsiteY76" fmla="*/ 611168 h 618453"/>
                <a:gd name="connsiteX77" fmla="*/ 529838 w 736431"/>
                <a:gd name="connsiteY77" fmla="*/ 612100 h 618453"/>
                <a:gd name="connsiteX78" fmla="*/ 530770 w 736431"/>
                <a:gd name="connsiteY78" fmla="*/ 611989 h 618453"/>
                <a:gd name="connsiteX79" fmla="*/ 530660 w 736431"/>
                <a:gd name="connsiteY79" fmla="*/ 611405 h 618453"/>
                <a:gd name="connsiteX80" fmla="*/ 530186 w 736431"/>
                <a:gd name="connsiteY80" fmla="*/ 610930 h 618453"/>
                <a:gd name="connsiteX81" fmla="*/ 719236 w 736431"/>
                <a:gd name="connsiteY81" fmla="*/ 501407 h 618453"/>
                <a:gd name="connsiteX82" fmla="*/ 719821 w 736431"/>
                <a:gd name="connsiteY82" fmla="*/ 500711 h 618453"/>
                <a:gd name="connsiteX83" fmla="*/ 719126 w 736431"/>
                <a:gd name="connsiteY83" fmla="*/ 501296 h 618453"/>
                <a:gd name="connsiteX84" fmla="*/ 717957 w 736431"/>
                <a:gd name="connsiteY84" fmla="*/ 502465 h 618453"/>
                <a:gd name="connsiteX85" fmla="*/ 718067 w 736431"/>
                <a:gd name="connsiteY85" fmla="*/ 502576 h 618453"/>
                <a:gd name="connsiteX86" fmla="*/ 719236 w 736431"/>
                <a:gd name="connsiteY86" fmla="*/ 501407 h 618453"/>
                <a:gd name="connsiteX87" fmla="*/ 677829 w 736431"/>
                <a:gd name="connsiteY87" fmla="*/ 459652 h 618453"/>
                <a:gd name="connsiteX88" fmla="*/ 678525 w 736431"/>
                <a:gd name="connsiteY88" fmla="*/ 459194 h 618453"/>
                <a:gd name="connsiteX89" fmla="*/ 678067 w 736431"/>
                <a:gd name="connsiteY89" fmla="*/ 458482 h 618453"/>
                <a:gd name="connsiteX90" fmla="*/ 677956 w 736431"/>
                <a:gd name="connsiteY90" fmla="*/ 457787 h 618453"/>
                <a:gd name="connsiteX91" fmla="*/ 678414 w 736431"/>
                <a:gd name="connsiteY91" fmla="*/ 456618 h 618453"/>
                <a:gd name="connsiteX92" fmla="*/ 674922 w 736431"/>
                <a:gd name="connsiteY92" fmla="*/ 457787 h 618453"/>
                <a:gd name="connsiteX93" fmla="*/ 672598 w 736431"/>
                <a:gd name="connsiteY93" fmla="*/ 458957 h 618453"/>
                <a:gd name="connsiteX94" fmla="*/ 670496 w 736431"/>
                <a:gd name="connsiteY94" fmla="*/ 461058 h 618453"/>
                <a:gd name="connsiteX95" fmla="*/ 670844 w 736431"/>
                <a:gd name="connsiteY95" fmla="*/ 461754 h 618453"/>
                <a:gd name="connsiteX96" fmla="*/ 672013 w 736431"/>
                <a:gd name="connsiteY96" fmla="*/ 461169 h 618453"/>
                <a:gd name="connsiteX97" fmla="*/ 673404 w 736431"/>
                <a:gd name="connsiteY97" fmla="*/ 460584 h 618453"/>
                <a:gd name="connsiteX98" fmla="*/ 675854 w 736431"/>
                <a:gd name="connsiteY98" fmla="*/ 459889 h 618453"/>
                <a:gd name="connsiteX99" fmla="*/ 677829 w 736431"/>
                <a:gd name="connsiteY99" fmla="*/ 459652 h 618453"/>
                <a:gd name="connsiteX100" fmla="*/ 692764 w 736431"/>
                <a:gd name="connsiteY100" fmla="*/ 530091 h 618453"/>
                <a:gd name="connsiteX101" fmla="*/ 694866 w 736431"/>
                <a:gd name="connsiteY101" fmla="*/ 528464 h 618453"/>
                <a:gd name="connsiteX102" fmla="*/ 695467 w 736431"/>
                <a:gd name="connsiteY102" fmla="*/ 526014 h 618453"/>
                <a:gd name="connsiteX103" fmla="*/ 695230 w 736431"/>
                <a:gd name="connsiteY103" fmla="*/ 525555 h 618453"/>
                <a:gd name="connsiteX104" fmla="*/ 695119 w 736431"/>
                <a:gd name="connsiteY104" fmla="*/ 525208 h 618453"/>
                <a:gd name="connsiteX105" fmla="*/ 694866 w 736431"/>
                <a:gd name="connsiteY105" fmla="*/ 524971 h 618453"/>
                <a:gd name="connsiteX106" fmla="*/ 694282 w 736431"/>
                <a:gd name="connsiteY106" fmla="*/ 525208 h 618453"/>
                <a:gd name="connsiteX107" fmla="*/ 693823 w 736431"/>
                <a:gd name="connsiteY107" fmla="*/ 527421 h 618453"/>
                <a:gd name="connsiteX108" fmla="*/ 691959 w 736431"/>
                <a:gd name="connsiteY108" fmla="*/ 529048 h 618453"/>
                <a:gd name="connsiteX109" fmla="*/ 687423 w 736431"/>
                <a:gd name="connsiteY109" fmla="*/ 531150 h 618453"/>
                <a:gd name="connsiteX110" fmla="*/ 689983 w 736431"/>
                <a:gd name="connsiteY110" fmla="*/ 531040 h 618453"/>
                <a:gd name="connsiteX111" fmla="*/ 692764 w 736431"/>
                <a:gd name="connsiteY111" fmla="*/ 530091 h 618453"/>
                <a:gd name="connsiteX112" fmla="*/ 523643 w 736431"/>
                <a:gd name="connsiteY112" fmla="*/ 582103 h 618453"/>
                <a:gd name="connsiteX113" fmla="*/ 524338 w 736431"/>
                <a:gd name="connsiteY113" fmla="*/ 581170 h 618453"/>
                <a:gd name="connsiteX114" fmla="*/ 525160 w 736431"/>
                <a:gd name="connsiteY114" fmla="*/ 579891 h 618453"/>
                <a:gd name="connsiteX115" fmla="*/ 524923 w 736431"/>
                <a:gd name="connsiteY115" fmla="*/ 578500 h 618453"/>
                <a:gd name="connsiteX116" fmla="*/ 523406 w 736431"/>
                <a:gd name="connsiteY116" fmla="*/ 579321 h 618453"/>
                <a:gd name="connsiteX117" fmla="*/ 522710 w 736431"/>
                <a:gd name="connsiteY117" fmla="*/ 582830 h 618453"/>
                <a:gd name="connsiteX118" fmla="*/ 523058 w 736431"/>
                <a:gd name="connsiteY118" fmla="*/ 585043 h 618453"/>
                <a:gd name="connsiteX119" fmla="*/ 523169 w 736431"/>
                <a:gd name="connsiteY119" fmla="*/ 583304 h 618453"/>
                <a:gd name="connsiteX120" fmla="*/ 523643 w 736431"/>
                <a:gd name="connsiteY120" fmla="*/ 582103 h 618453"/>
                <a:gd name="connsiteX121" fmla="*/ 705361 w 736431"/>
                <a:gd name="connsiteY121" fmla="*/ 520072 h 618453"/>
                <a:gd name="connsiteX122" fmla="*/ 708995 w 736431"/>
                <a:gd name="connsiteY122" fmla="*/ 514935 h 618453"/>
                <a:gd name="connsiteX123" fmla="*/ 709454 w 736431"/>
                <a:gd name="connsiteY123" fmla="*/ 514002 h 618453"/>
                <a:gd name="connsiteX124" fmla="*/ 708758 w 736431"/>
                <a:gd name="connsiteY124" fmla="*/ 514350 h 618453"/>
                <a:gd name="connsiteX125" fmla="*/ 708521 w 736431"/>
                <a:gd name="connsiteY125" fmla="*/ 514587 h 618453"/>
                <a:gd name="connsiteX126" fmla="*/ 703495 w 736431"/>
                <a:gd name="connsiteY126" fmla="*/ 521589 h 618453"/>
                <a:gd name="connsiteX127" fmla="*/ 704428 w 736431"/>
                <a:gd name="connsiteY127" fmla="*/ 521004 h 618453"/>
                <a:gd name="connsiteX128" fmla="*/ 705361 w 736431"/>
                <a:gd name="connsiteY128" fmla="*/ 520072 h 618453"/>
                <a:gd name="connsiteX129" fmla="*/ 663716 w 736431"/>
                <a:gd name="connsiteY129" fmla="*/ 442156 h 618453"/>
                <a:gd name="connsiteX130" fmla="*/ 666387 w 736431"/>
                <a:gd name="connsiteY130" fmla="*/ 441334 h 618453"/>
                <a:gd name="connsiteX131" fmla="*/ 666498 w 736431"/>
                <a:gd name="connsiteY131" fmla="*/ 440987 h 618453"/>
                <a:gd name="connsiteX132" fmla="*/ 666845 w 736431"/>
                <a:gd name="connsiteY132" fmla="*/ 440165 h 618453"/>
                <a:gd name="connsiteX133" fmla="*/ 667541 w 736431"/>
                <a:gd name="connsiteY133" fmla="*/ 439343 h 618453"/>
                <a:gd name="connsiteX134" fmla="*/ 668473 w 736431"/>
                <a:gd name="connsiteY134" fmla="*/ 438964 h 618453"/>
                <a:gd name="connsiteX135" fmla="*/ 668963 w 736431"/>
                <a:gd name="connsiteY135" fmla="*/ 439090 h 618453"/>
                <a:gd name="connsiteX136" fmla="*/ 669437 w 736431"/>
                <a:gd name="connsiteY136" fmla="*/ 439454 h 618453"/>
                <a:gd name="connsiteX137" fmla="*/ 670022 w 736431"/>
                <a:gd name="connsiteY137" fmla="*/ 439802 h 618453"/>
                <a:gd name="connsiteX138" fmla="*/ 671065 w 736431"/>
                <a:gd name="connsiteY138" fmla="*/ 439912 h 618453"/>
                <a:gd name="connsiteX139" fmla="*/ 671176 w 736431"/>
                <a:gd name="connsiteY139" fmla="*/ 439565 h 618453"/>
                <a:gd name="connsiteX140" fmla="*/ 671523 w 736431"/>
                <a:gd name="connsiteY140" fmla="*/ 438727 h 618453"/>
                <a:gd name="connsiteX141" fmla="*/ 672108 w 736431"/>
                <a:gd name="connsiteY141" fmla="*/ 437810 h 618453"/>
                <a:gd name="connsiteX142" fmla="*/ 673041 w 736431"/>
                <a:gd name="connsiteY142" fmla="*/ 437463 h 618453"/>
                <a:gd name="connsiteX143" fmla="*/ 674084 w 736431"/>
                <a:gd name="connsiteY143" fmla="*/ 437700 h 618453"/>
                <a:gd name="connsiteX144" fmla="*/ 674668 w 736431"/>
                <a:gd name="connsiteY144" fmla="*/ 438616 h 618453"/>
                <a:gd name="connsiteX145" fmla="*/ 675253 w 736431"/>
                <a:gd name="connsiteY145" fmla="*/ 439691 h 618453"/>
                <a:gd name="connsiteX146" fmla="*/ 675712 w 736431"/>
                <a:gd name="connsiteY146" fmla="*/ 440387 h 618453"/>
                <a:gd name="connsiteX147" fmla="*/ 677813 w 736431"/>
                <a:gd name="connsiteY147" fmla="*/ 442836 h 618453"/>
                <a:gd name="connsiteX148" fmla="*/ 678746 w 736431"/>
                <a:gd name="connsiteY148" fmla="*/ 443073 h 618453"/>
                <a:gd name="connsiteX149" fmla="*/ 679441 w 736431"/>
                <a:gd name="connsiteY149" fmla="*/ 441208 h 618453"/>
                <a:gd name="connsiteX150" fmla="*/ 681543 w 736431"/>
                <a:gd name="connsiteY150" fmla="*/ 441556 h 618453"/>
                <a:gd name="connsiteX151" fmla="*/ 682729 w 736431"/>
                <a:gd name="connsiteY151" fmla="*/ 440276 h 618453"/>
                <a:gd name="connsiteX152" fmla="*/ 683076 w 736431"/>
                <a:gd name="connsiteY152" fmla="*/ 437937 h 618453"/>
                <a:gd name="connsiteX153" fmla="*/ 682729 w 736431"/>
                <a:gd name="connsiteY153" fmla="*/ 435487 h 618453"/>
                <a:gd name="connsiteX154" fmla="*/ 681780 w 736431"/>
                <a:gd name="connsiteY154" fmla="*/ 435487 h 618453"/>
                <a:gd name="connsiteX155" fmla="*/ 681543 w 736431"/>
                <a:gd name="connsiteY155" fmla="*/ 436530 h 618453"/>
                <a:gd name="connsiteX156" fmla="*/ 680958 w 736431"/>
                <a:gd name="connsiteY156" fmla="*/ 437463 h 618453"/>
                <a:gd name="connsiteX157" fmla="*/ 680263 w 736431"/>
                <a:gd name="connsiteY157" fmla="*/ 438285 h 618453"/>
                <a:gd name="connsiteX158" fmla="*/ 679331 w 736431"/>
                <a:gd name="connsiteY158" fmla="*/ 439106 h 618453"/>
                <a:gd name="connsiteX159" fmla="*/ 679094 w 736431"/>
                <a:gd name="connsiteY159" fmla="*/ 438411 h 618453"/>
                <a:gd name="connsiteX160" fmla="*/ 678272 w 736431"/>
                <a:gd name="connsiteY160" fmla="*/ 436894 h 618453"/>
                <a:gd name="connsiteX161" fmla="*/ 678509 w 736431"/>
                <a:gd name="connsiteY161" fmla="*/ 434681 h 618453"/>
                <a:gd name="connsiteX162" fmla="*/ 675949 w 736431"/>
                <a:gd name="connsiteY162" fmla="*/ 433859 h 618453"/>
                <a:gd name="connsiteX163" fmla="*/ 673973 w 736431"/>
                <a:gd name="connsiteY163" fmla="*/ 432816 h 618453"/>
                <a:gd name="connsiteX164" fmla="*/ 675712 w 736431"/>
                <a:gd name="connsiteY164" fmla="*/ 429655 h 618453"/>
                <a:gd name="connsiteX165" fmla="*/ 679094 w 736431"/>
                <a:gd name="connsiteY165" fmla="*/ 425214 h 618453"/>
                <a:gd name="connsiteX166" fmla="*/ 680722 w 736431"/>
                <a:gd name="connsiteY166" fmla="*/ 423697 h 618453"/>
                <a:gd name="connsiteX167" fmla="*/ 682491 w 736431"/>
                <a:gd name="connsiteY167" fmla="*/ 422527 h 618453"/>
                <a:gd name="connsiteX168" fmla="*/ 682255 w 736431"/>
                <a:gd name="connsiteY168" fmla="*/ 421485 h 618453"/>
                <a:gd name="connsiteX169" fmla="*/ 680247 w 736431"/>
                <a:gd name="connsiteY169" fmla="*/ 422180 h 618453"/>
                <a:gd name="connsiteX170" fmla="*/ 678619 w 736431"/>
                <a:gd name="connsiteY170" fmla="*/ 423934 h 618453"/>
                <a:gd name="connsiteX171" fmla="*/ 676296 w 736431"/>
                <a:gd name="connsiteY171" fmla="*/ 427443 h 618453"/>
                <a:gd name="connsiteX172" fmla="*/ 673151 w 736431"/>
                <a:gd name="connsiteY172" fmla="*/ 430351 h 618453"/>
                <a:gd name="connsiteX173" fmla="*/ 671286 w 736431"/>
                <a:gd name="connsiteY173" fmla="*/ 431520 h 618453"/>
                <a:gd name="connsiteX174" fmla="*/ 669311 w 736431"/>
                <a:gd name="connsiteY174" fmla="*/ 432437 h 618453"/>
                <a:gd name="connsiteX175" fmla="*/ 670591 w 736431"/>
                <a:gd name="connsiteY175" fmla="*/ 435029 h 618453"/>
                <a:gd name="connsiteX176" fmla="*/ 669548 w 736431"/>
                <a:gd name="connsiteY176" fmla="*/ 436072 h 618453"/>
                <a:gd name="connsiteX177" fmla="*/ 667778 w 736431"/>
                <a:gd name="connsiteY177" fmla="*/ 436182 h 618453"/>
                <a:gd name="connsiteX178" fmla="*/ 666845 w 736431"/>
                <a:gd name="connsiteY178" fmla="*/ 436419 h 618453"/>
                <a:gd name="connsiteX179" fmla="*/ 666387 w 736431"/>
                <a:gd name="connsiteY179" fmla="*/ 437589 h 618453"/>
                <a:gd name="connsiteX180" fmla="*/ 664996 w 736431"/>
                <a:gd name="connsiteY180" fmla="*/ 438506 h 618453"/>
                <a:gd name="connsiteX181" fmla="*/ 663258 w 736431"/>
                <a:gd name="connsiteY181" fmla="*/ 439217 h 618453"/>
                <a:gd name="connsiteX182" fmla="*/ 661630 w 736431"/>
                <a:gd name="connsiteY182" fmla="*/ 439580 h 618453"/>
                <a:gd name="connsiteX183" fmla="*/ 662673 w 736431"/>
                <a:gd name="connsiteY183" fmla="*/ 441682 h 618453"/>
                <a:gd name="connsiteX184" fmla="*/ 663716 w 736431"/>
                <a:gd name="connsiteY184" fmla="*/ 442156 h 618453"/>
                <a:gd name="connsiteX185" fmla="*/ 669216 w 736431"/>
                <a:gd name="connsiteY185" fmla="*/ 459999 h 618453"/>
                <a:gd name="connsiteX186" fmla="*/ 670259 w 736431"/>
                <a:gd name="connsiteY186" fmla="*/ 458340 h 618453"/>
                <a:gd name="connsiteX187" fmla="*/ 671887 w 736431"/>
                <a:gd name="connsiteY187" fmla="*/ 454516 h 618453"/>
                <a:gd name="connsiteX188" fmla="*/ 672709 w 736431"/>
                <a:gd name="connsiteY188" fmla="*/ 451813 h 618453"/>
                <a:gd name="connsiteX189" fmla="*/ 672013 w 736431"/>
                <a:gd name="connsiteY189" fmla="*/ 451813 h 618453"/>
                <a:gd name="connsiteX190" fmla="*/ 670149 w 736431"/>
                <a:gd name="connsiteY190" fmla="*/ 455211 h 618453"/>
                <a:gd name="connsiteX191" fmla="*/ 668979 w 736431"/>
                <a:gd name="connsiteY191" fmla="*/ 457882 h 618453"/>
                <a:gd name="connsiteX192" fmla="*/ 668489 w 736431"/>
                <a:gd name="connsiteY192" fmla="*/ 459415 h 618453"/>
                <a:gd name="connsiteX193" fmla="*/ 667446 w 736431"/>
                <a:gd name="connsiteY193" fmla="*/ 461169 h 618453"/>
                <a:gd name="connsiteX194" fmla="*/ 666277 w 736431"/>
                <a:gd name="connsiteY194" fmla="*/ 462908 h 618453"/>
                <a:gd name="connsiteX195" fmla="*/ 666972 w 736431"/>
                <a:gd name="connsiteY195" fmla="*/ 462670 h 618453"/>
                <a:gd name="connsiteX196" fmla="*/ 669216 w 736431"/>
                <a:gd name="connsiteY196" fmla="*/ 459999 h 618453"/>
                <a:gd name="connsiteX197" fmla="*/ 674684 w 736431"/>
                <a:gd name="connsiteY197" fmla="*/ 478427 h 618453"/>
                <a:gd name="connsiteX198" fmla="*/ 673862 w 736431"/>
                <a:gd name="connsiteY198" fmla="*/ 478664 h 618453"/>
                <a:gd name="connsiteX199" fmla="*/ 672583 w 736431"/>
                <a:gd name="connsiteY199" fmla="*/ 479486 h 618453"/>
                <a:gd name="connsiteX200" fmla="*/ 671192 w 736431"/>
                <a:gd name="connsiteY200" fmla="*/ 479834 h 618453"/>
                <a:gd name="connsiteX201" fmla="*/ 666861 w 736431"/>
                <a:gd name="connsiteY201" fmla="*/ 479139 h 618453"/>
                <a:gd name="connsiteX202" fmla="*/ 666624 w 736431"/>
                <a:gd name="connsiteY202" fmla="*/ 480071 h 618453"/>
                <a:gd name="connsiteX203" fmla="*/ 673515 w 736431"/>
                <a:gd name="connsiteY203" fmla="*/ 484970 h 618453"/>
                <a:gd name="connsiteX204" fmla="*/ 674684 w 736431"/>
                <a:gd name="connsiteY204" fmla="*/ 478427 h 618453"/>
                <a:gd name="connsiteX205" fmla="*/ 478506 w 736431"/>
                <a:gd name="connsiteY205" fmla="*/ 616066 h 618453"/>
                <a:gd name="connsiteX206" fmla="*/ 477921 w 736431"/>
                <a:gd name="connsiteY206" fmla="*/ 616651 h 618453"/>
                <a:gd name="connsiteX207" fmla="*/ 477921 w 736431"/>
                <a:gd name="connsiteY207" fmla="*/ 617236 h 618453"/>
                <a:gd name="connsiteX208" fmla="*/ 477811 w 736431"/>
                <a:gd name="connsiteY208" fmla="*/ 617821 h 618453"/>
                <a:gd name="connsiteX209" fmla="*/ 478158 w 736431"/>
                <a:gd name="connsiteY209" fmla="*/ 617821 h 618453"/>
                <a:gd name="connsiteX210" fmla="*/ 479438 w 736431"/>
                <a:gd name="connsiteY210" fmla="*/ 616778 h 618453"/>
                <a:gd name="connsiteX211" fmla="*/ 479786 w 736431"/>
                <a:gd name="connsiteY211" fmla="*/ 615608 h 618453"/>
                <a:gd name="connsiteX212" fmla="*/ 479328 w 736431"/>
                <a:gd name="connsiteY212" fmla="*/ 615608 h 618453"/>
                <a:gd name="connsiteX213" fmla="*/ 478506 w 736431"/>
                <a:gd name="connsiteY213" fmla="*/ 616066 h 618453"/>
                <a:gd name="connsiteX214" fmla="*/ 715285 w 736431"/>
                <a:gd name="connsiteY214" fmla="*/ 574880 h 618453"/>
                <a:gd name="connsiteX215" fmla="*/ 715396 w 736431"/>
                <a:gd name="connsiteY215" fmla="*/ 576050 h 618453"/>
                <a:gd name="connsiteX216" fmla="*/ 716439 w 736431"/>
                <a:gd name="connsiteY216" fmla="*/ 575940 h 618453"/>
                <a:gd name="connsiteX217" fmla="*/ 716897 w 736431"/>
                <a:gd name="connsiteY217" fmla="*/ 574312 h 618453"/>
                <a:gd name="connsiteX218" fmla="*/ 717830 w 736431"/>
                <a:gd name="connsiteY218" fmla="*/ 573853 h 618453"/>
                <a:gd name="connsiteX219" fmla="*/ 720864 w 736431"/>
                <a:gd name="connsiteY219" fmla="*/ 574438 h 618453"/>
                <a:gd name="connsiteX220" fmla="*/ 719695 w 736431"/>
                <a:gd name="connsiteY220" fmla="*/ 572921 h 618453"/>
                <a:gd name="connsiteX221" fmla="*/ 719110 w 736431"/>
                <a:gd name="connsiteY221" fmla="*/ 572684 h 618453"/>
                <a:gd name="connsiteX222" fmla="*/ 717830 w 736431"/>
                <a:gd name="connsiteY222" fmla="*/ 572573 h 618453"/>
                <a:gd name="connsiteX223" fmla="*/ 717719 w 736431"/>
                <a:gd name="connsiteY223" fmla="*/ 571404 h 618453"/>
                <a:gd name="connsiteX224" fmla="*/ 720517 w 736431"/>
                <a:gd name="connsiteY224" fmla="*/ 571167 h 618453"/>
                <a:gd name="connsiteX225" fmla="*/ 718889 w 736431"/>
                <a:gd name="connsiteY225" fmla="*/ 569065 h 618453"/>
                <a:gd name="connsiteX226" fmla="*/ 717261 w 736431"/>
                <a:gd name="connsiteY226" fmla="*/ 568132 h 618453"/>
                <a:gd name="connsiteX227" fmla="*/ 715159 w 736431"/>
                <a:gd name="connsiteY227" fmla="*/ 568022 h 618453"/>
                <a:gd name="connsiteX228" fmla="*/ 712836 w 736431"/>
                <a:gd name="connsiteY228" fmla="*/ 568607 h 618453"/>
                <a:gd name="connsiteX229" fmla="*/ 713531 w 736431"/>
                <a:gd name="connsiteY229" fmla="*/ 570139 h 618453"/>
                <a:gd name="connsiteX230" fmla="*/ 713879 w 736431"/>
                <a:gd name="connsiteY230" fmla="*/ 570835 h 618453"/>
                <a:gd name="connsiteX231" fmla="*/ 712140 w 736431"/>
                <a:gd name="connsiteY231" fmla="*/ 570835 h 618453"/>
                <a:gd name="connsiteX232" fmla="*/ 709928 w 736431"/>
                <a:gd name="connsiteY232" fmla="*/ 570487 h 618453"/>
                <a:gd name="connsiteX233" fmla="*/ 707921 w 736431"/>
                <a:gd name="connsiteY233" fmla="*/ 569428 h 618453"/>
                <a:gd name="connsiteX234" fmla="*/ 706988 w 736431"/>
                <a:gd name="connsiteY234" fmla="*/ 567690 h 618453"/>
                <a:gd name="connsiteX235" fmla="*/ 701172 w 736431"/>
                <a:gd name="connsiteY235" fmla="*/ 566646 h 618453"/>
                <a:gd name="connsiteX236" fmla="*/ 701061 w 736431"/>
                <a:gd name="connsiteY236" fmla="*/ 565604 h 618453"/>
                <a:gd name="connsiteX237" fmla="*/ 702579 w 736431"/>
                <a:gd name="connsiteY237" fmla="*/ 565019 h 618453"/>
                <a:gd name="connsiteX238" fmla="*/ 703859 w 736431"/>
                <a:gd name="connsiteY238" fmla="*/ 564324 h 618453"/>
                <a:gd name="connsiteX239" fmla="*/ 704791 w 736431"/>
                <a:gd name="connsiteY239" fmla="*/ 563280 h 618453"/>
                <a:gd name="connsiteX240" fmla="*/ 705487 w 736431"/>
                <a:gd name="connsiteY240" fmla="*/ 561874 h 618453"/>
                <a:gd name="connsiteX241" fmla="*/ 703970 w 736431"/>
                <a:gd name="connsiteY241" fmla="*/ 561415 h 618453"/>
                <a:gd name="connsiteX242" fmla="*/ 703385 w 736431"/>
                <a:gd name="connsiteY242" fmla="*/ 560136 h 618453"/>
                <a:gd name="connsiteX243" fmla="*/ 702689 w 736431"/>
                <a:gd name="connsiteY243" fmla="*/ 558507 h 618453"/>
                <a:gd name="connsiteX244" fmla="*/ 701299 w 736431"/>
                <a:gd name="connsiteY244" fmla="*/ 556880 h 618453"/>
                <a:gd name="connsiteX245" fmla="*/ 700840 w 736431"/>
                <a:gd name="connsiteY245" fmla="*/ 557354 h 618453"/>
                <a:gd name="connsiteX246" fmla="*/ 699560 w 736431"/>
                <a:gd name="connsiteY246" fmla="*/ 558286 h 618453"/>
                <a:gd name="connsiteX247" fmla="*/ 698976 w 736431"/>
                <a:gd name="connsiteY247" fmla="*/ 556405 h 618453"/>
                <a:gd name="connsiteX248" fmla="*/ 698043 w 736431"/>
                <a:gd name="connsiteY248" fmla="*/ 555363 h 618453"/>
                <a:gd name="connsiteX249" fmla="*/ 697110 w 736431"/>
                <a:gd name="connsiteY249" fmla="*/ 554541 h 618453"/>
                <a:gd name="connsiteX250" fmla="*/ 696178 w 736431"/>
                <a:gd name="connsiteY250" fmla="*/ 553150 h 618453"/>
                <a:gd name="connsiteX251" fmla="*/ 695720 w 736431"/>
                <a:gd name="connsiteY251" fmla="*/ 553608 h 618453"/>
                <a:gd name="connsiteX252" fmla="*/ 694408 w 736431"/>
                <a:gd name="connsiteY252" fmla="*/ 554303 h 618453"/>
                <a:gd name="connsiteX253" fmla="*/ 694298 w 736431"/>
                <a:gd name="connsiteY253" fmla="*/ 552565 h 618453"/>
                <a:gd name="connsiteX254" fmla="*/ 694060 w 736431"/>
                <a:gd name="connsiteY254" fmla="*/ 551048 h 618453"/>
                <a:gd name="connsiteX255" fmla="*/ 693713 w 736431"/>
                <a:gd name="connsiteY255" fmla="*/ 550115 h 618453"/>
                <a:gd name="connsiteX256" fmla="*/ 693128 w 736431"/>
                <a:gd name="connsiteY256" fmla="*/ 550115 h 618453"/>
                <a:gd name="connsiteX257" fmla="*/ 692891 w 736431"/>
                <a:gd name="connsiteY257" fmla="*/ 549752 h 618453"/>
                <a:gd name="connsiteX258" fmla="*/ 692780 w 736431"/>
                <a:gd name="connsiteY258" fmla="*/ 549293 h 618453"/>
                <a:gd name="connsiteX259" fmla="*/ 692543 w 736431"/>
                <a:gd name="connsiteY259" fmla="*/ 549056 h 618453"/>
                <a:gd name="connsiteX260" fmla="*/ 691959 w 736431"/>
                <a:gd name="connsiteY260" fmla="*/ 549167 h 618453"/>
                <a:gd name="connsiteX261" fmla="*/ 691026 w 736431"/>
                <a:gd name="connsiteY261" fmla="*/ 552091 h 618453"/>
                <a:gd name="connsiteX262" fmla="*/ 689050 w 736431"/>
                <a:gd name="connsiteY262" fmla="*/ 554303 h 618453"/>
                <a:gd name="connsiteX263" fmla="*/ 686727 w 736431"/>
                <a:gd name="connsiteY263" fmla="*/ 555583 h 618453"/>
                <a:gd name="connsiteX264" fmla="*/ 684989 w 736431"/>
                <a:gd name="connsiteY264" fmla="*/ 555236 h 618453"/>
                <a:gd name="connsiteX265" fmla="*/ 684293 w 736431"/>
                <a:gd name="connsiteY265" fmla="*/ 554193 h 618453"/>
                <a:gd name="connsiteX266" fmla="*/ 683598 w 736431"/>
                <a:gd name="connsiteY266" fmla="*/ 551285 h 618453"/>
                <a:gd name="connsiteX267" fmla="*/ 682665 w 736431"/>
                <a:gd name="connsiteY267" fmla="*/ 550115 h 618453"/>
                <a:gd name="connsiteX268" fmla="*/ 681133 w 736431"/>
                <a:gd name="connsiteY268" fmla="*/ 549515 h 618453"/>
                <a:gd name="connsiteX269" fmla="*/ 679963 w 736431"/>
                <a:gd name="connsiteY269" fmla="*/ 549752 h 618453"/>
                <a:gd name="connsiteX270" fmla="*/ 678794 w 736431"/>
                <a:gd name="connsiteY270" fmla="*/ 550226 h 618453"/>
                <a:gd name="connsiteX271" fmla="*/ 675996 w 736431"/>
                <a:gd name="connsiteY271" fmla="*/ 550922 h 618453"/>
                <a:gd name="connsiteX272" fmla="*/ 674021 w 736431"/>
                <a:gd name="connsiteY272" fmla="*/ 551854 h 618453"/>
                <a:gd name="connsiteX273" fmla="*/ 672978 w 736431"/>
                <a:gd name="connsiteY273" fmla="*/ 552091 h 618453"/>
                <a:gd name="connsiteX274" fmla="*/ 671460 w 736431"/>
                <a:gd name="connsiteY274" fmla="*/ 551980 h 618453"/>
                <a:gd name="connsiteX275" fmla="*/ 669248 w 736431"/>
                <a:gd name="connsiteY275" fmla="*/ 550700 h 618453"/>
                <a:gd name="connsiteX276" fmla="*/ 668062 w 736431"/>
                <a:gd name="connsiteY276" fmla="*/ 550463 h 618453"/>
                <a:gd name="connsiteX277" fmla="*/ 667367 w 736431"/>
                <a:gd name="connsiteY277" fmla="*/ 549989 h 618453"/>
                <a:gd name="connsiteX278" fmla="*/ 667477 w 736431"/>
                <a:gd name="connsiteY278" fmla="*/ 548946 h 618453"/>
                <a:gd name="connsiteX279" fmla="*/ 668173 w 736431"/>
                <a:gd name="connsiteY279" fmla="*/ 547666 h 618453"/>
                <a:gd name="connsiteX280" fmla="*/ 669595 w 736431"/>
                <a:gd name="connsiteY280" fmla="*/ 547081 h 618453"/>
                <a:gd name="connsiteX281" fmla="*/ 671112 w 736431"/>
                <a:gd name="connsiteY281" fmla="*/ 546971 h 618453"/>
                <a:gd name="connsiteX282" fmla="*/ 672282 w 736431"/>
                <a:gd name="connsiteY282" fmla="*/ 546623 h 618453"/>
                <a:gd name="connsiteX283" fmla="*/ 673104 w 736431"/>
                <a:gd name="connsiteY283" fmla="*/ 545927 h 618453"/>
                <a:gd name="connsiteX284" fmla="*/ 672993 w 736431"/>
                <a:gd name="connsiteY284" fmla="*/ 545105 h 618453"/>
                <a:gd name="connsiteX285" fmla="*/ 671239 w 736431"/>
                <a:gd name="connsiteY285" fmla="*/ 544995 h 618453"/>
                <a:gd name="connsiteX286" fmla="*/ 669611 w 736431"/>
                <a:gd name="connsiteY286" fmla="*/ 544884 h 618453"/>
                <a:gd name="connsiteX287" fmla="*/ 668189 w 736431"/>
                <a:gd name="connsiteY287" fmla="*/ 545342 h 618453"/>
                <a:gd name="connsiteX288" fmla="*/ 667146 w 736431"/>
                <a:gd name="connsiteY288" fmla="*/ 546164 h 618453"/>
                <a:gd name="connsiteX289" fmla="*/ 666324 w 736431"/>
                <a:gd name="connsiteY289" fmla="*/ 546275 h 618453"/>
                <a:gd name="connsiteX290" fmla="*/ 665392 w 736431"/>
                <a:gd name="connsiteY290" fmla="*/ 545690 h 618453"/>
                <a:gd name="connsiteX291" fmla="*/ 664222 w 736431"/>
                <a:gd name="connsiteY291" fmla="*/ 545690 h 618453"/>
                <a:gd name="connsiteX292" fmla="*/ 662942 w 736431"/>
                <a:gd name="connsiteY292" fmla="*/ 546038 h 618453"/>
                <a:gd name="connsiteX293" fmla="*/ 662483 w 736431"/>
                <a:gd name="connsiteY293" fmla="*/ 545690 h 618453"/>
                <a:gd name="connsiteX294" fmla="*/ 659575 w 736431"/>
                <a:gd name="connsiteY294" fmla="*/ 544410 h 618453"/>
                <a:gd name="connsiteX295" fmla="*/ 656541 w 736431"/>
                <a:gd name="connsiteY295" fmla="*/ 544647 h 618453"/>
                <a:gd name="connsiteX296" fmla="*/ 648607 w 736431"/>
                <a:gd name="connsiteY296" fmla="*/ 547207 h 618453"/>
                <a:gd name="connsiteX297" fmla="*/ 646742 w 736431"/>
                <a:gd name="connsiteY297" fmla="*/ 547207 h 618453"/>
                <a:gd name="connsiteX298" fmla="*/ 645225 w 736431"/>
                <a:gd name="connsiteY298" fmla="*/ 546623 h 618453"/>
                <a:gd name="connsiteX299" fmla="*/ 644403 w 736431"/>
                <a:gd name="connsiteY299" fmla="*/ 545105 h 618453"/>
                <a:gd name="connsiteX300" fmla="*/ 645099 w 736431"/>
                <a:gd name="connsiteY300" fmla="*/ 544758 h 618453"/>
                <a:gd name="connsiteX301" fmla="*/ 646490 w 736431"/>
                <a:gd name="connsiteY301" fmla="*/ 544410 h 618453"/>
                <a:gd name="connsiteX302" fmla="*/ 647770 w 736431"/>
                <a:gd name="connsiteY302" fmla="*/ 543240 h 618453"/>
                <a:gd name="connsiteX303" fmla="*/ 647770 w 736431"/>
                <a:gd name="connsiteY303" fmla="*/ 540569 h 618453"/>
                <a:gd name="connsiteX304" fmla="*/ 645794 w 736431"/>
                <a:gd name="connsiteY304" fmla="*/ 541850 h 618453"/>
                <a:gd name="connsiteX305" fmla="*/ 644972 w 736431"/>
                <a:gd name="connsiteY305" fmla="*/ 540807 h 618453"/>
                <a:gd name="connsiteX306" fmla="*/ 645320 w 736431"/>
                <a:gd name="connsiteY306" fmla="*/ 538594 h 618453"/>
                <a:gd name="connsiteX307" fmla="*/ 646490 w 736431"/>
                <a:gd name="connsiteY307" fmla="*/ 536366 h 618453"/>
                <a:gd name="connsiteX308" fmla="*/ 646379 w 736431"/>
                <a:gd name="connsiteY308" fmla="*/ 535196 h 618453"/>
                <a:gd name="connsiteX309" fmla="*/ 643929 w 736431"/>
                <a:gd name="connsiteY309" fmla="*/ 535307 h 618453"/>
                <a:gd name="connsiteX310" fmla="*/ 639946 w 736431"/>
                <a:gd name="connsiteY310" fmla="*/ 533442 h 618453"/>
                <a:gd name="connsiteX311" fmla="*/ 637623 w 736431"/>
                <a:gd name="connsiteY311" fmla="*/ 532857 h 618453"/>
                <a:gd name="connsiteX312" fmla="*/ 637860 w 736431"/>
                <a:gd name="connsiteY312" fmla="*/ 532272 h 618453"/>
                <a:gd name="connsiteX313" fmla="*/ 637971 w 736431"/>
                <a:gd name="connsiteY313" fmla="*/ 532162 h 618453"/>
                <a:gd name="connsiteX314" fmla="*/ 638556 w 736431"/>
                <a:gd name="connsiteY314" fmla="*/ 531577 h 618453"/>
                <a:gd name="connsiteX315" fmla="*/ 636454 w 736431"/>
                <a:gd name="connsiteY315" fmla="*/ 530882 h 618453"/>
                <a:gd name="connsiteX316" fmla="*/ 633072 w 736431"/>
                <a:gd name="connsiteY316" fmla="*/ 531577 h 618453"/>
                <a:gd name="connsiteX317" fmla="*/ 629690 w 736431"/>
                <a:gd name="connsiteY317" fmla="*/ 529807 h 618453"/>
                <a:gd name="connsiteX318" fmla="*/ 625818 w 736431"/>
                <a:gd name="connsiteY318" fmla="*/ 528891 h 618453"/>
                <a:gd name="connsiteX319" fmla="*/ 624427 w 736431"/>
                <a:gd name="connsiteY319" fmla="*/ 528069 h 618453"/>
                <a:gd name="connsiteX320" fmla="*/ 623494 w 736431"/>
                <a:gd name="connsiteY320" fmla="*/ 526552 h 618453"/>
                <a:gd name="connsiteX321" fmla="*/ 622451 w 736431"/>
                <a:gd name="connsiteY321" fmla="*/ 523169 h 618453"/>
                <a:gd name="connsiteX322" fmla="*/ 621519 w 736431"/>
                <a:gd name="connsiteY322" fmla="*/ 521431 h 618453"/>
                <a:gd name="connsiteX323" fmla="*/ 617204 w 736431"/>
                <a:gd name="connsiteY323" fmla="*/ 517116 h 618453"/>
                <a:gd name="connsiteX324" fmla="*/ 616256 w 736431"/>
                <a:gd name="connsiteY324" fmla="*/ 515377 h 618453"/>
                <a:gd name="connsiteX325" fmla="*/ 616746 w 736431"/>
                <a:gd name="connsiteY325" fmla="*/ 515267 h 618453"/>
                <a:gd name="connsiteX326" fmla="*/ 618026 w 736431"/>
                <a:gd name="connsiteY326" fmla="*/ 515157 h 618453"/>
                <a:gd name="connsiteX327" fmla="*/ 616983 w 736431"/>
                <a:gd name="connsiteY327" fmla="*/ 513765 h 618453"/>
                <a:gd name="connsiteX328" fmla="*/ 615561 w 736431"/>
                <a:gd name="connsiteY328" fmla="*/ 513181 h 618453"/>
                <a:gd name="connsiteX329" fmla="*/ 612178 w 736431"/>
                <a:gd name="connsiteY329" fmla="*/ 512596 h 618453"/>
                <a:gd name="connsiteX330" fmla="*/ 616857 w 736431"/>
                <a:gd name="connsiteY330" fmla="*/ 511206 h 618453"/>
                <a:gd name="connsiteX331" fmla="*/ 628378 w 736431"/>
                <a:gd name="connsiteY331" fmla="*/ 513181 h 618453"/>
                <a:gd name="connsiteX332" fmla="*/ 630970 w 736431"/>
                <a:gd name="connsiteY332" fmla="*/ 511901 h 618453"/>
                <a:gd name="connsiteX333" fmla="*/ 627098 w 736431"/>
                <a:gd name="connsiteY333" fmla="*/ 508629 h 618453"/>
                <a:gd name="connsiteX334" fmla="*/ 626860 w 736431"/>
                <a:gd name="connsiteY334" fmla="*/ 507934 h 618453"/>
                <a:gd name="connsiteX335" fmla="*/ 626860 w 736431"/>
                <a:gd name="connsiteY335" fmla="*/ 507586 h 618453"/>
                <a:gd name="connsiteX336" fmla="*/ 626750 w 736431"/>
                <a:gd name="connsiteY336" fmla="*/ 506890 h 618453"/>
                <a:gd name="connsiteX337" fmla="*/ 623842 w 736431"/>
                <a:gd name="connsiteY337" fmla="*/ 505958 h 618453"/>
                <a:gd name="connsiteX338" fmla="*/ 625122 w 736431"/>
                <a:gd name="connsiteY338" fmla="*/ 505136 h 618453"/>
                <a:gd name="connsiteX339" fmla="*/ 625581 w 736431"/>
                <a:gd name="connsiteY339" fmla="*/ 504899 h 618453"/>
                <a:gd name="connsiteX340" fmla="*/ 623605 w 736431"/>
                <a:gd name="connsiteY340" fmla="*/ 503493 h 618453"/>
                <a:gd name="connsiteX341" fmla="*/ 619875 w 736431"/>
                <a:gd name="connsiteY341" fmla="*/ 501628 h 618453"/>
                <a:gd name="connsiteX342" fmla="*/ 618484 w 736431"/>
                <a:gd name="connsiteY342" fmla="*/ 500000 h 618453"/>
                <a:gd name="connsiteX343" fmla="*/ 622673 w 736431"/>
                <a:gd name="connsiteY343" fmla="*/ 500933 h 618453"/>
                <a:gd name="connsiteX344" fmla="*/ 629690 w 736431"/>
                <a:gd name="connsiteY344" fmla="*/ 504551 h 618453"/>
                <a:gd name="connsiteX345" fmla="*/ 633641 w 736431"/>
                <a:gd name="connsiteY345" fmla="*/ 505010 h 618453"/>
                <a:gd name="connsiteX346" fmla="*/ 637371 w 736431"/>
                <a:gd name="connsiteY346" fmla="*/ 504899 h 618453"/>
                <a:gd name="connsiteX347" fmla="*/ 641685 w 736431"/>
                <a:gd name="connsiteY347" fmla="*/ 505484 h 618453"/>
                <a:gd name="connsiteX348" fmla="*/ 643345 w 736431"/>
                <a:gd name="connsiteY348" fmla="*/ 506417 h 618453"/>
                <a:gd name="connsiteX349" fmla="*/ 645099 w 736431"/>
                <a:gd name="connsiteY349" fmla="*/ 507934 h 618453"/>
                <a:gd name="connsiteX350" fmla="*/ 647074 w 736431"/>
                <a:gd name="connsiteY350" fmla="*/ 509104 h 618453"/>
                <a:gd name="connsiteX351" fmla="*/ 649524 w 736431"/>
                <a:gd name="connsiteY351" fmla="*/ 509104 h 618453"/>
                <a:gd name="connsiteX352" fmla="*/ 649413 w 736431"/>
                <a:gd name="connsiteY352" fmla="*/ 507934 h 618453"/>
                <a:gd name="connsiteX353" fmla="*/ 644530 w 736431"/>
                <a:gd name="connsiteY353" fmla="*/ 504314 h 618453"/>
                <a:gd name="connsiteX354" fmla="*/ 642301 w 736431"/>
                <a:gd name="connsiteY354" fmla="*/ 503272 h 618453"/>
                <a:gd name="connsiteX355" fmla="*/ 643028 w 736431"/>
                <a:gd name="connsiteY355" fmla="*/ 503161 h 618453"/>
                <a:gd name="connsiteX356" fmla="*/ 643613 w 736431"/>
                <a:gd name="connsiteY356" fmla="*/ 503050 h 618453"/>
                <a:gd name="connsiteX357" fmla="*/ 644198 w 736431"/>
                <a:gd name="connsiteY357" fmla="*/ 502939 h 618453"/>
                <a:gd name="connsiteX358" fmla="*/ 645130 w 736431"/>
                <a:gd name="connsiteY358" fmla="*/ 503050 h 618453"/>
                <a:gd name="connsiteX359" fmla="*/ 643376 w 736431"/>
                <a:gd name="connsiteY359" fmla="*/ 501312 h 618453"/>
                <a:gd name="connsiteX360" fmla="*/ 640563 w 736431"/>
                <a:gd name="connsiteY360" fmla="*/ 501422 h 618453"/>
                <a:gd name="connsiteX361" fmla="*/ 637528 w 736431"/>
                <a:gd name="connsiteY361" fmla="*/ 502007 h 618453"/>
                <a:gd name="connsiteX362" fmla="*/ 634731 w 736431"/>
                <a:gd name="connsiteY362" fmla="*/ 501897 h 618453"/>
                <a:gd name="connsiteX363" fmla="*/ 632993 w 736431"/>
                <a:gd name="connsiteY363" fmla="*/ 500380 h 618453"/>
                <a:gd name="connsiteX364" fmla="*/ 631823 w 736431"/>
                <a:gd name="connsiteY364" fmla="*/ 497803 h 618453"/>
                <a:gd name="connsiteX365" fmla="*/ 631934 w 736431"/>
                <a:gd name="connsiteY365" fmla="*/ 494895 h 618453"/>
                <a:gd name="connsiteX366" fmla="*/ 633799 w 736431"/>
                <a:gd name="connsiteY366" fmla="*/ 492224 h 618453"/>
                <a:gd name="connsiteX367" fmla="*/ 635079 w 736431"/>
                <a:gd name="connsiteY367" fmla="*/ 491766 h 618453"/>
                <a:gd name="connsiteX368" fmla="*/ 638113 w 736431"/>
                <a:gd name="connsiteY368" fmla="*/ 491876 h 618453"/>
                <a:gd name="connsiteX369" fmla="*/ 639394 w 736431"/>
                <a:gd name="connsiteY369" fmla="*/ 491639 h 618453"/>
                <a:gd name="connsiteX370" fmla="*/ 640911 w 736431"/>
                <a:gd name="connsiteY370" fmla="*/ 490691 h 618453"/>
                <a:gd name="connsiteX371" fmla="*/ 641606 w 736431"/>
                <a:gd name="connsiteY371" fmla="*/ 489870 h 618453"/>
                <a:gd name="connsiteX372" fmla="*/ 642791 w 736431"/>
                <a:gd name="connsiteY372" fmla="*/ 486961 h 618453"/>
                <a:gd name="connsiteX373" fmla="*/ 644530 w 736431"/>
                <a:gd name="connsiteY373" fmla="*/ 484734 h 618453"/>
                <a:gd name="connsiteX374" fmla="*/ 646395 w 736431"/>
                <a:gd name="connsiteY374" fmla="*/ 482758 h 618453"/>
                <a:gd name="connsiteX375" fmla="*/ 647438 w 736431"/>
                <a:gd name="connsiteY375" fmla="*/ 480656 h 618453"/>
                <a:gd name="connsiteX376" fmla="*/ 646616 w 736431"/>
                <a:gd name="connsiteY376" fmla="*/ 477953 h 618453"/>
                <a:gd name="connsiteX377" fmla="*/ 648370 w 736431"/>
                <a:gd name="connsiteY377" fmla="*/ 477842 h 618453"/>
                <a:gd name="connsiteX378" fmla="*/ 650124 w 736431"/>
                <a:gd name="connsiteY378" fmla="*/ 478206 h 618453"/>
                <a:gd name="connsiteX379" fmla="*/ 651642 w 736431"/>
                <a:gd name="connsiteY379" fmla="*/ 479028 h 618453"/>
                <a:gd name="connsiteX380" fmla="*/ 652811 w 736431"/>
                <a:gd name="connsiteY380" fmla="*/ 480071 h 618453"/>
                <a:gd name="connsiteX381" fmla="*/ 654565 w 736431"/>
                <a:gd name="connsiteY381" fmla="*/ 482631 h 618453"/>
                <a:gd name="connsiteX382" fmla="*/ 655735 w 736431"/>
                <a:gd name="connsiteY382" fmla="*/ 483564 h 618453"/>
                <a:gd name="connsiteX383" fmla="*/ 657394 w 736431"/>
                <a:gd name="connsiteY383" fmla="*/ 483453 h 618453"/>
                <a:gd name="connsiteX384" fmla="*/ 657284 w 736431"/>
                <a:gd name="connsiteY384" fmla="*/ 484496 h 618453"/>
                <a:gd name="connsiteX385" fmla="*/ 657173 w 736431"/>
                <a:gd name="connsiteY385" fmla="*/ 486724 h 618453"/>
                <a:gd name="connsiteX386" fmla="*/ 657063 w 736431"/>
                <a:gd name="connsiteY386" fmla="*/ 487768 h 618453"/>
                <a:gd name="connsiteX387" fmla="*/ 658232 w 736431"/>
                <a:gd name="connsiteY387" fmla="*/ 486598 h 618453"/>
                <a:gd name="connsiteX388" fmla="*/ 659165 w 736431"/>
                <a:gd name="connsiteY388" fmla="*/ 483437 h 618453"/>
                <a:gd name="connsiteX389" fmla="*/ 660208 w 736431"/>
                <a:gd name="connsiteY389" fmla="*/ 482157 h 618453"/>
                <a:gd name="connsiteX390" fmla="*/ 661251 w 736431"/>
                <a:gd name="connsiteY390" fmla="*/ 482157 h 618453"/>
                <a:gd name="connsiteX391" fmla="*/ 664506 w 736431"/>
                <a:gd name="connsiteY391" fmla="*/ 482631 h 618453"/>
                <a:gd name="connsiteX392" fmla="*/ 665897 w 736431"/>
                <a:gd name="connsiteY392" fmla="*/ 482631 h 618453"/>
                <a:gd name="connsiteX393" fmla="*/ 663921 w 736431"/>
                <a:gd name="connsiteY393" fmla="*/ 481698 h 618453"/>
                <a:gd name="connsiteX394" fmla="*/ 662752 w 736431"/>
                <a:gd name="connsiteY394" fmla="*/ 480071 h 618453"/>
                <a:gd name="connsiteX395" fmla="*/ 661820 w 736431"/>
                <a:gd name="connsiteY395" fmla="*/ 478190 h 618453"/>
                <a:gd name="connsiteX396" fmla="*/ 660539 w 736431"/>
                <a:gd name="connsiteY396" fmla="*/ 476562 h 618453"/>
                <a:gd name="connsiteX397" fmla="*/ 661124 w 736431"/>
                <a:gd name="connsiteY397" fmla="*/ 475520 h 618453"/>
                <a:gd name="connsiteX398" fmla="*/ 662057 w 736431"/>
                <a:gd name="connsiteY398" fmla="*/ 474350 h 618453"/>
                <a:gd name="connsiteX399" fmla="*/ 663226 w 736431"/>
                <a:gd name="connsiteY399" fmla="*/ 473417 h 618453"/>
                <a:gd name="connsiteX400" fmla="*/ 664981 w 736431"/>
                <a:gd name="connsiteY400" fmla="*/ 473069 h 618453"/>
                <a:gd name="connsiteX401" fmla="*/ 664396 w 736431"/>
                <a:gd name="connsiteY401" fmla="*/ 472374 h 618453"/>
                <a:gd name="connsiteX402" fmla="*/ 664159 w 736431"/>
                <a:gd name="connsiteY402" fmla="*/ 471900 h 618453"/>
                <a:gd name="connsiteX403" fmla="*/ 663700 w 736431"/>
                <a:gd name="connsiteY403" fmla="*/ 471426 h 618453"/>
                <a:gd name="connsiteX404" fmla="*/ 662878 w 736431"/>
                <a:gd name="connsiteY404" fmla="*/ 471094 h 618453"/>
                <a:gd name="connsiteX405" fmla="*/ 663700 w 736431"/>
                <a:gd name="connsiteY405" fmla="*/ 470635 h 618453"/>
                <a:gd name="connsiteX406" fmla="*/ 666371 w 736431"/>
                <a:gd name="connsiteY406" fmla="*/ 468660 h 618453"/>
                <a:gd name="connsiteX407" fmla="*/ 662404 w 736431"/>
                <a:gd name="connsiteY407" fmla="*/ 467491 h 618453"/>
                <a:gd name="connsiteX408" fmla="*/ 661472 w 736431"/>
                <a:gd name="connsiteY408" fmla="*/ 466906 h 618453"/>
                <a:gd name="connsiteX409" fmla="*/ 660650 w 736431"/>
                <a:gd name="connsiteY409" fmla="*/ 468076 h 618453"/>
                <a:gd name="connsiteX410" fmla="*/ 659955 w 736431"/>
                <a:gd name="connsiteY410" fmla="*/ 468660 h 618453"/>
                <a:gd name="connsiteX411" fmla="*/ 657979 w 736431"/>
                <a:gd name="connsiteY411" fmla="*/ 469482 h 618453"/>
                <a:gd name="connsiteX412" fmla="*/ 657869 w 736431"/>
                <a:gd name="connsiteY412" fmla="*/ 468313 h 618453"/>
                <a:gd name="connsiteX413" fmla="*/ 660318 w 736431"/>
                <a:gd name="connsiteY413" fmla="*/ 466211 h 618453"/>
                <a:gd name="connsiteX414" fmla="*/ 661251 w 736431"/>
                <a:gd name="connsiteY414" fmla="*/ 464788 h 618453"/>
                <a:gd name="connsiteX415" fmla="*/ 660666 w 736431"/>
                <a:gd name="connsiteY415" fmla="*/ 463176 h 618453"/>
                <a:gd name="connsiteX416" fmla="*/ 659497 w 736431"/>
                <a:gd name="connsiteY416" fmla="*/ 462939 h 618453"/>
                <a:gd name="connsiteX417" fmla="*/ 657869 w 736431"/>
                <a:gd name="connsiteY417" fmla="*/ 463761 h 618453"/>
                <a:gd name="connsiteX418" fmla="*/ 656478 w 736431"/>
                <a:gd name="connsiteY418" fmla="*/ 465025 h 618453"/>
                <a:gd name="connsiteX419" fmla="*/ 655751 w 736431"/>
                <a:gd name="connsiteY419" fmla="*/ 466337 h 618453"/>
                <a:gd name="connsiteX420" fmla="*/ 654929 w 736431"/>
                <a:gd name="connsiteY420" fmla="*/ 466447 h 618453"/>
                <a:gd name="connsiteX421" fmla="*/ 654929 w 736431"/>
                <a:gd name="connsiteY421" fmla="*/ 465626 h 618453"/>
                <a:gd name="connsiteX422" fmla="*/ 654692 w 736431"/>
                <a:gd name="connsiteY422" fmla="*/ 465515 h 618453"/>
                <a:gd name="connsiteX423" fmla="*/ 654803 w 736431"/>
                <a:gd name="connsiteY423" fmla="*/ 465389 h 618453"/>
                <a:gd name="connsiteX424" fmla="*/ 653870 w 736431"/>
                <a:gd name="connsiteY424" fmla="*/ 464788 h 618453"/>
                <a:gd name="connsiteX425" fmla="*/ 651658 w 736431"/>
                <a:gd name="connsiteY425" fmla="*/ 462354 h 618453"/>
                <a:gd name="connsiteX426" fmla="*/ 651547 w 736431"/>
                <a:gd name="connsiteY426" fmla="*/ 461422 h 618453"/>
                <a:gd name="connsiteX427" fmla="*/ 655040 w 736431"/>
                <a:gd name="connsiteY427" fmla="*/ 458972 h 618453"/>
                <a:gd name="connsiteX428" fmla="*/ 656225 w 736431"/>
                <a:gd name="connsiteY428" fmla="*/ 461422 h 618453"/>
                <a:gd name="connsiteX429" fmla="*/ 658785 w 736431"/>
                <a:gd name="connsiteY429" fmla="*/ 460600 h 618453"/>
                <a:gd name="connsiteX430" fmla="*/ 660065 w 736431"/>
                <a:gd name="connsiteY430" fmla="*/ 458150 h 618453"/>
                <a:gd name="connsiteX431" fmla="*/ 657616 w 736431"/>
                <a:gd name="connsiteY431" fmla="*/ 455353 h 618453"/>
                <a:gd name="connsiteX432" fmla="*/ 655609 w 736431"/>
                <a:gd name="connsiteY432" fmla="*/ 455006 h 618453"/>
                <a:gd name="connsiteX433" fmla="*/ 651879 w 736431"/>
                <a:gd name="connsiteY433" fmla="*/ 456048 h 618453"/>
                <a:gd name="connsiteX434" fmla="*/ 650124 w 736431"/>
                <a:gd name="connsiteY434" fmla="*/ 456048 h 618453"/>
                <a:gd name="connsiteX435" fmla="*/ 648260 w 736431"/>
                <a:gd name="connsiteY435" fmla="*/ 455226 h 618453"/>
                <a:gd name="connsiteX436" fmla="*/ 648497 w 736431"/>
                <a:gd name="connsiteY436" fmla="*/ 454642 h 618453"/>
                <a:gd name="connsiteX437" fmla="*/ 649777 w 736431"/>
                <a:gd name="connsiteY437" fmla="*/ 454057 h 618453"/>
                <a:gd name="connsiteX438" fmla="*/ 650709 w 736431"/>
                <a:gd name="connsiteY438" fmla="*/ 452887 h 618453"/>
                <a:gd name="connsiteX439" fmla="*/ 650599 w 736431"/>
                <a:gd name="connsiteY439" fmla="*/ 451481 h 618453"/>
                <a:gd name="connsiteX440" fmla="*/ 649903 w 736431"/>
                <a:gd name="connsiteY440" fmla="*/ 450311 h 618453"/>
                <a:gd name="connsiteX441" fmla="*/ 649556 w 736431"/>
                <a:gd name="connsiteY441" fmla="*/ 449031 h 618453"/>
                <a:gd name="connsiteX442" fmla="*/ 650251 w 736431"/>
                <a:gd name="connsiteY442" fmla="*/ 447404 h 618453"/>
                <a:gd name="connsiteX443" fmla="*/ 651879 w 736431"/>
                <a:gd name="connsiteY443" fmla="*/ 446234 h 618453"/>
                <a:gd name="connsiteX444" fmla="*/ 655719 w 736431"/>
                <a:gd name="connsiteY444" fmla="*/ 446123 h 618453"/>
                <a:gd name="connsiteX445" fmla="*/ 657489 w 736431"/>
                <a:gd name="connsiteY445" fmla="*/ 445523 h 618453"/>
                <a:gd name="connsiteX446" fmla="*/ 659007 w 736431"/>
                <a:gd name="connsiteY446" fmla="*/ 444021 h 618453"/>
                <a:gd name="connsiteX447" fmla="*/ 659117 w 736431"/>
                <a:gd name="connsiteY447" fmla="*/ 442741 h 618453"/>
                <a:gd name="connsiteX448" fmla="*/ 658185 w 736431"/>
                <a:gd name="connsiteY448" fmla="*/ 441919 h 618453"/>
                <a:gd name="connsiteX449" fmla="*/ 656209 w 736431"/>
                <a:gd name="connsiteY449" fmla="*/ 441461 h 618453"/>
                <a:gd name="connsiteX450" fmla="*/ 655261 w 736431"/>
                <a:gd name="connsiteY450" fmla="*/ 441919 h 618453"/>
                <a:gd name="connsiteX451" fmla="*/ 652590 w 736431"/>
                <a:gd name="connsiteY451" fmla="*/ 444132 h 618453"/>
                <a:gd name="connsiteX452" fmla="*/ 651895 w 736431"/>
                <a:gd name="connsiteY452" fmla="*/ 445065 h 618453"/>
                <a:gd name="connsiteX453" fmla="*/ 651073 w 736431"/>
                <a:gd name="connsiteY453" fmla="*/ 445175 h 618453"/>
                <a:gd name="connsiteX454" fmla="*/ 650725 w 736431"/>
                <a:gd name="connsiteY454" fmla="*/ 444590 h 618453"/>
                <a:gd name="connsiteX455" fmla="*/ 650614 w 736431"/>
                <a:gd name="connsiteY455" fmla="*/ 444480 h 618453"/>
                <a:gd name="connsiteX456" fmla="*/ 650377 w 736431"/>
                <a:gd name="connsiteY456" fmla="*/ 444480 h 618453"/>
                <a:gd name="connsiteX457" fmla="*/ 649919 w 736431"/>
                <a:gd name="connsiteY457" fmla="*/ 444243 h 618453"/>
                <a:gd name="connsiteX458" fmla="*/ 649808 w 736431"/>
                <a:gd name="connsiteY458" fmla="*/ 443073 h 618453"/>
                <a:gd name="connsiteX459" fmla="*/ 650852 w 736431"/>
                <a:gd name="connsiteY459" fmla="*/ 442963 h 618453"/>
                <a:gd name="connsiteX460" fmla="*/ 650741 w 736431"/>
                <a:gd name="connsiteY460" fmla="*/ 442030 h 618453"/>
                <a:gd name="connsiteX461" fmla="*/ 649698 w 736431"/>
                <a:gd name="connsiteY461" fmla="*/ 441445 h 618453"/>
                <a:gd name="connsiteX462" fmla="*/ 646442 w 736431"/>
                <a:gd name="connsiteY462" fmla="*/ 440402 h 618453"/>
                <a:gd name="connsiteX463" fmla="*/ 645051 w 736431"/>
                <a:gd name="connsiteY463" fmla="*/ 440292 h 618453"/>
                <a:gd name="connsiteX464" fmla="*/ 644119 w 736431"/>
                <a:gd name="connsiteY464" fmla="*/ 439470 h 618453"/>
                <a:gd name="connsiteX465" fmla="*/ 643423 w 736431"/>
                <a:gd name="connsiteY465" fmla="*/ 439343 h 618453"/>
                <a:gd name="connsiteX466" fmla="*/ 642475 w 736431"/>
                <a:gd name="connsiteY466" fmla="*/ 440055 h 618453"/>
                <a:gd name="connsiteX467" fmla="*/ 642238 w 736431"/>
                <a:gd name="connsiteY467" fmla="*/ 440987 h 618453"/>
                <a:gd name="connsiteX468" fmla="*/ 642475 w 736431"/>
                <a:gd name="connsiteY468" fmla="*/ 442963 h 618453"/>
                <a:gd name="connsiteX469" fmla="*/ 642365 w 736431"/>
                <a:gd name="connsiteY469" fmla="*/ 443784 h 618453"/>
                <a:gd name="connsiteX470" fmla="*/ 641780 w 736431"/>
                <a:gd name="connsiteY470" fmla="*/ 445175 h 618453"/>
                <a:gd name="connsiteX471" fmla="*/ 641322 w 736431"/>
                <a:gd name="connsiteY471" fmla="*/ 446234 h 618453"/>
                <a:gd name="connsiteX472" fmla="*/ 640863 w 736431"/>
                <a:gd name="connsiteY472" fmla="*/ 447277 h 618453"/>
                <a:gd name="connsiteX473" fmla="*/ 640041 w 736431"/>
                <a:gd name="connsiteY473" fmla="*/ 448320 h 618453"/>
                <a:gd name="connsiteX474" fmla="*/ 638650 w 736431"/>
                <a:gd name="connsiteY474" fmla="*/ 449363 h 618453"/>
                <a:gd name="connsiteX475" fmla="*/ 635980 w 736431"/>
                <a:gd name="connsiteY475" fmla="*/ 450296 h 618453"/>
                <a:gd name="connsiteX476" fmla="*/ 634699 w 736431"/>
                <a:gd name="connsiteY476" fmla="*/ 450991 h 618453"/>
                <a:gd name="connsiteX477" fmla="*/ 632945 w 736431"/>
                <a:gd name="connsiteY477" fmla="*/ 452745 h 618453"/>
                <a:gd name="connsiteX478" fmla="*/ 632360 w 736431"/>
                <a:gd name="connsiteY478" fmla="*/ 454721 h 618453"/>
                <a:gd name="connsiteX479" fmla="*/ 632819 w 736431"/>
                <a:gd name="connsiteY479" fmla="*/ 460442 h 618453"/>
                <a:gd name="connsiteX480" fmla="*/ 632582 w 736431"/>
                <a:gd name="connsiteY480" fmla="*/ 463824 h 618453"/>
                <a:gd name="connsiteX481" fmla="*/ 631412 w 736431"/>
                <a:gd name="connsiteY481" fmla="*/ 467333 h 618453"/>
                <a:gd name="connsiteX482" fmla="*/ 629532 w 736431"/>
                <a:gd name="connsiteY482" fmla="*/ 470478 h 618453"/>
                <a:gd name="connsiteX483" fmla="*/ 627319 w 736431"/>
                <a:gd name="connsiteY483" fmla="*/ 472359 h 618453"/>
                <a:gd name="connsiteX484" fmla="*/ 624411 w 736431"/>
                <a:gd name="connsiteY484" fmla="*/ 473401 h 618453"/>
                <a:gd name="connsiteX485" fmla="*/ 621266 w 736431"/>
                <a:gd name="connsiteY485" fmla="*/ 473639 h 618453"/>
                <a:gd name="connsiteX486" fmla="*/ 618231 w 736431"/>
                <a:gd name="connsiteY486" fmla="*/ 472817 h 618453"/>
                <a:gd name="connsiteX487" fmla="*/ 615418 w 736431"/>
                <a:gd name="connsiteY487" fmla="*/ 470715 h 618453"/>
                <a:gd name="connsiteX488" fmla="*/ 611926 w 736431"/>
                <a:gd name="connsiteY488" fmla="*/ 467222 h 618453"/>
                <a:gd name="connsiteX489" fmla="*/ 612273 w 736431"/>
                <a:gd name="connsiteY489" fmla="*/ 465342 h 618453"/>
                <a:gd name="connsiteX490" fmla="*/ 613901 w 736431"/>
                <a:gd name="connsiteY490" fmla="*/ 462544 h 618453"/>
                <a:gd name="connsiteX491" fmla="*/ 614138 w 736431"/>
                <a:gd name="connsiteY491" fmla="*/ 461611 h 618453"/>
                <a:gd name="connsiteX492" fmla="*/ 612968 w 736431"/>
                <a:gd name="connsiteY492" fmla="*/ 461027 h 618453"/>
                <a:gd name="connsiteX493" fmla="*/ 608544 w 736431"/>
                <a:gd name="connsiteY493" fmla="*/ 463587 h 618453"/>
                <a:gd name="connsiteX494" fmla="*/ 606442 w 736431"/>
                <a:gd name="connsiteY494" fmla="*/ 464409 h 618453"/>
                <a:gd name="connsiteX495" fmla="*/ 602696 w 736431"/>
                <a:gd name="connsiteY495" fmla="*/ 464630 h 618453"/>
                <a:gd name="connsiteX496" fmla="*/ 600373 w 736431"/>
                <a:gd name="connsiteY496" fmla="*/ 464298 h 618453"/>
                <a:gd name="connsiteX497" fmla="*/ 598745 w 736431"/>
                <a:gd name="connsiteY497" fmla="*/ 462781 h 618453"/>
                <a:gd name="connsiteX498" fmla="*/ 597117 w 736431"/>
                <a:gd name="connsiteY498" fmla="*/ 459984 h 618453"/>
                <a:gd name="connsiteX499" fmla="*/ 595948 w 736431"/>
                <a:gd name="connsiteY499" fmla="*/ 457060 h 618453"/>
                <a:gd name="connsiteX500" fmla="*/ 595489 w 736431"/>
                <a:gd name="connsiteY500" fmla="*/ 454610 h 618453"/>
                <a:gd name="connsiteX501" fmla="*/ 595948 w 736431"/>
                <a:gd name="connsiteY501" fmla="*/ 452160 h 618453"/>
                <a:gd name="connsiteX502" fmla="*/ 597575 w 736431"/>
                <a:gd name="connsiteY502" fmla="*/ 449711 h 618453"/>
                <a:gd name="connsiteX503" fmla="*/ 600246 w 736431"/>
                <a:gd name="connsiteY503" fmla="*/ 447846 h 618453"/>
                <a:gd name="connsiteX504" fmla="*/ 603992 w 736431"/>
                <a:gd name="connsiteY504" fmla="*/ 447609 h 618453"/>
                <a:gd name="connsiteX505" fmla="*/ 607595 w 736431"/>
                <a:gd name="connsiteY505" fmla="*/ 448779 h 618453"/>
                <a:gd name="connsiteX506" fmla="*/ 610393 w 736431"/>
                <a:gd name="connsiteY506" fmla="*/ 451102 h 618453"/>
                <a:gd name="connsiteX507" fmla="*/ 611673 w 736431"/>
                <a:gd name="connsiteY507" fmla="*/ 449711 h 618453"/>
                <a:gd name="connsiteX508" fmla="*/ 611562 w 736431"/>
                <a:gd name="connsiteY508" fmla="*/ 448194 h 618453"/>
                <a:gd name="connsiteX509" fmla="*/ 610977 w 736431"/>
                <a:gd name="connsiteY509" fmla="*/ 446803 h 618453"/>
                <a:gd name="connsiteX510" fmla="*/ 611214 w 736431"/>
                <a:gd name="connsiteY510" fmla="*/ 445160 h 618453"/>
                <a:gd name="connsiteX511" fmla="*/ 612257 w 736431"/>
                <a:gd name="connsiteY511" fmla="*/ 444227 h 618453"/>
                <a:gd name="connsiteX512" fmla="*/ 616098 w 736431"/>
                <a:gd name="connsiteY512" fmla="*/ 442488 h 618453"/>
                <a:gd name="connsiteX513" fmla="*/ 616335 w 736431"/>
                <a:gd name="connsiteY513" fmla="*/ 438521 h 618453"/>
                <a:gd name="connsiteX514" fmla="*/ 617520 w 736431"/>
                <a:gd name="connsiteY514" fmla="*/ 436419 h 618453"/>
                <a:gd name="connsiteX515" fmla="*/ 619259 w 736431"/>
                <a:gd name="connsiteY515" fmla="*/ 434792 h 618453"/>
                <a:gd name="connsiteX516" fmla="*/ 620776 w 736431"/>
                <a:gd name="connsiteY516" fmla="*/ 431868 h 618453"/>
                <a:gd name="connsiteX517" fmla="*/ 619259 w 736431"/>
                <a:gd name="connsiteY517" fmla="*/ 431046 h 618453"/>
                <a:gd name="connsiteX518" fmla="*/ 616698 w 736431"/>
                <a:gd name="connsiteY518" fmla="*/ 428597 h 618453"/>
                <a:gd name="connsiteX519" fmla="*/ 614691 w 736431"/>
                <a:gd name="connsiteY519" fmla="*/ 428012 h 618453"/>
                <a:gd name="connsiteX520" fmla="*/ 611199 w 736431"/>
                <a:gd name="connsiteY520" fmla="*/ 429402 h 618453"/>
                <a:gd name="connsiteX521" fmla="*/ 610740 w 736431"/>
                <a:gd name="connsiteY521" fmla="*/ 430572 h 618453"/>
                <a:gd name="connsiteX522" fmla="*/ 611562 w 736431"/>
                <a:gd name="connsiteY522" fmla="*/ 431156 h 618453"/>
                <a:gd name="connsiteX523" fmla="*/ 612732 w 736431"/>
                <a:gd name="connsiteY523" fmla="*/ 431504 h 618453"/>
                <a:gd name="connsiteX524" fmla="*/ 613190 w 736431"/>
                <a:gd name="connsiteY524" fmla="*/ 431394 h 618453"/>
                <a:gd name="connsiteX525" fmla="*/ 613190 w 736431"/>
                <a:gd name="connsiteY525" fmla="*/ 430572 h 618453"/>
                <a:gd name="connsiteX526" fmla="*/ 613885 w 736431"/>
                <a:gd name="connsiteY526" fmla="*/ 430114 h 618453"/>
                <a:gd name="connsiteX527" fmla="*/ 614581 w 736431"/>
                <a:gd name="connsiteY527" fmla="*/ 430351 h 618453"/>
                <a:gd name="connsiteX528" fmla="*/ 615039 w 736431"/>
                <a:gd name="connsiteY528" fmla="*/ 431283 h 618453"/>
                <a:gd name="connsiteX529" fmla="*/ 614802 w 736431"/>
                <a:gd name="connsiteY529" fmla="*/ 432548 h 618453"/>
                <a:gd name="connsiteX530" fmla="*/ 614217 w 736431"/>
                <a:gd name="connsiteY530" fmla="*/ 433275 h 618453"/>
                <a:gd name="connsiteX531" fmla="*/ 612463 w 736431"/>
                <a:gd name="connsiteY531" fmla="*/ 434792 h 618453"/>
                <a:gd name="connsiteX532" fmla="*/ 611767 w 736431"/>
                <a:gd name="connsiteY532" fmla="*/ 435139 h 618453"/>
                <a:gd name="connsiteX533" fmla="*/ 609666 w 736431"/>
                <a:gd name="connsiteY533" fmla="*/ 435029 h 618453"/>
                <a:gd name="connsiteX534" fmla="*/ 608844 w 736431"/>
                <a:gd name="connsiteY534" fmla="*/ 435139 h 618453"/>
                <a:gd name="connsiteX535" fmla="*/ 608844 w 736431"/>
                <a:gd name="connsiteY535" fmla="*/ 435724 h 618453"/>
                <a:gd name="connsiteX536" fmla="*/ 607327 w 736431"/>
                <a:gd name="connsiteY536" fmla="*/ 439580 h 618453"/>
                <a:gd name="connsiteX537" fmla="*/ 606868 w 736431"/>
                <a:gd name="connsiteY537" fmla="*/ 438743 h 618453"/>
                <a:gd name="connsiteX538" fmla="*/ 606283 w 736431"/>
                <a:gd name="connsiteY538" fmla="*/ 438285 h 618453"/>
                <a:gd name="connsiteX539" fmla="*/ 605699 w 736431"/>
                <a:gd name="connsiteY539" fmla="*/ 437937 h 618453"/>
                <a:gd name="connsiteX540" fmla="*/ 605240 w 736431"/>
                <a:gd name="connsiteY540" fmla="*/ 437589 h 618453"/>
                <a:gd name="connsiteX541" fmla="*/ 606062 w 736431"/>
                <a:gd name="connsiteY541" fmla="*/ 435961 h 618453"/>
                <a:gd name="connsiteX542" fmla="*/ 607105 w 736431"/>
                <a:gd name="connsiteY542" fmla="*/ 431758 h 618453"/>
                <a:gd name="connsiteX543" fmla="*/ 608385 w 736431"/>
                <a:gd name="connsiteY543" fmla="*/ 429782 h 618453"/>
                <a:gd name="connsiteX544" fmla="*/ 607216 w 736431"/>
                <a:gd name="connsiteY544" fmla="*/ 427680 h 618453"/>
                <a:gd name="connsiteX545" fmla="*/ 606173 w 736431"/>
                <a:gd name="connsiteY545" fmla="*/ 427790 h 618453"/>
                <a:gd name="connsiteX546" fmla="*/ 605936 w 736431"/>
                <a:gd name="connsiteY546" fmla="*/ 429892 h 618453"/>
                <a:gd name="connsiteX547" fmla="*/ 605351 w 736431"/>
                <a:gd name="connsiteY547" fmla="*/ 431994 h 618453"/>
                <a:gd name="connsiteX548" fmla="*/ 604308 w 736431"/>
                <a:gd name="connsiteY548" fmla="*/ 434097 h 618453"/>
                <a:gd name="connsiteX549" fmla="*/ 601716 w 736431"/>
                <a:gd name="connsiteY549" fmla="*/ 438285 h 618453"/>
                <a:gd name="connsiteX550" fmla="*/ 601368 w 736431"/>
                <a:gd name="connsiteY550" fmla="*/ 439580 h 618453"/>
                <a:gd name="connsiteX551" fmla="*/ 601131 w 736431"/>
                <a:gd name="connsiteY551" fmla="*/ 440276 h 618453"/>
                <a:gd name="connsiteX552" fmla="*/ 599962 w 736431"/>
                <a:gd name="connsiteY552" fmla="*/ 440276 h 618453"/>
                <a:gd name="connsiteX553" fmla="*/ 597986 w 736431"/>
                <a:gd name="connsiteY553" fmla="*/ 439817 h 618453"/>
                <a:gd name="connsiteX554" fmla="*/ 595774 w 736431"/>
                <a:gd name="connsiteY554" fmla="*/ 438869 h 618453"/>
                <a:gd name="connsiteX555" fmla="*/ 593798 w 736431"/>
                <a:gd name="connsiteY555" fmla="*/ 437605 h 618453"/>
                <a:gd name="connsiteX556" fmla="*/ 592865 w 736431"/>
                <a:gd name="connsiteY556" fmla="*/ 436088 h 618453"/>
                <a:gd name="connsiteX557" fmla="*/ 592281 w 736431"/>
                <a:gd name="connsiteY557" fmla="*/ 433765 h 618453"/>
                <a:gd name="connsiteX558" fmla="*/ 591111 w 736431"/>
                <a:gd name="connsiteY558" fmla="*/ 432943 h 618453"/>
                <a:gd name="connsiteX559" fmla="*/ 587951 w 736431"/>
                <a:gd name="connsiteY559" fmla="*/ 432705 h 618453"/>
                <a:gd name="connsiteX560" fmla="*/ 585848 w 736431"/>
                <a:gd name="connsiteY560" fmla="*/ 437953 h 618453"/>
                <a:gd name="connsiteX561" fmla="*/ 582467 w 736431"/>
                <a:gd name="connsiteY561" fmla="*/ 442504 h 618453"/>
                <a:gd name="connsiteX562" fmla="*/ 573711 w 736431"/>
                <a:gd name="connsiteY562" fmla="*/ 450201 h 618453"/>
                <a:gd name="connsiteX563" fmla="*/ 571150 w 736431"/>
                <a:gd name="connsiteY563" fmla="*/ 451592 h 618453"/>
                <a:gd name="connsiteX564" fmla="*/ 568353 w 736431"/>
                <a:gd name="connsiteY564" fmla="*/ 452540 h 618453"/>
                <a:gd name="connsiteX565" fmla="*/ 559250 w 736431"/>
                <a:gd name="connsiteY565" fmla="*/ 454168 h 618453"/>
                <a:gd name="connsiteX566" fmla="*/ 553892 w 736431"/>
                <a:gd name="connsiteY566" fmla="*/ 456380 h 618453"/>
                <a:gd name="connsiteX567" fmla="*/ 550731 w 736431"/>
                <a:gd name="connsiteY567" fmla="*/ 456618 h 618453"/>
                <a:gd name="connsiteX568" fmla="*/ 542118 w 736431"/>
                <a:gd name="connsiteY568" fmla="*/ 454989 h 618453"/>
                <a:gd name="connsiteX569" fmla="*/ 536966 w 736431"/>
                <a:gd name="connsiteY569" fmla="*/ 452192 h 618453"/>
                <a:gd name="connsiteX570" fmla="*/ 527072 w 736431"/>
                <a:gd name="connsiteY570" fmla="*/ 452192 h 618453"/>
                <a:gd name="connsiteX571" fmla="*/ 521351 w 736431"/>
                <a:gd name="connsiteY571" fmla="*/ 450453 h 618453"/>
                <a:gd name="connsiteX572" fmla="*/ 516341 w 736431"/>
                <a:gd name="connsiteY572" fmla="*/ 446724 h 618453"/>
                <a:gd name="connsiteX573" fmla="*/ 513307 w 736431"/>
                <a:gd name="connsiteY573" fmla="*/ 441240 h 618453"/>
                <a:gd name="connsiteX574" fmla="*/ 513307 w 736431"/>
                <a:gd name="connsiteY574" fmla="*/ 434017 h 618453"/>
                <a:gd name="connsiteX575" fmla="*/ 515978 w 736431"/>
                <a:gd name="connsiteY575" fmla="*/ 428881 h 618453"/>
                <a:gd name="connsiteX576" fmla="*/ 525176 w 736431"/>
                <a:gd name="connsiteY576" fmla="*/ 419193 h 618453"/>
                <a:gd name="connsiteX577" fmla="*/ 528337 w 736431"/>
                <a:gd name="connsiteY577" fmla="*/ 414310 h 618453"/>
                <a:gd name="connsiteX578" fmla="*/ 532651 w 736431"/>
                <a:gd name="connsiteY578" fmla="*/ 406471 h 618453"/>
                <a:gd name="connsiteX579" fmla="*/ 535449 w 736431"/>
                <a:gd name="connsiteY579" fmla="*/ 402993 h 618453"/>
                <a:gd name="connsiteX580" fmla="*/ 538388 w 736431"/>
                <a:gd name="connsiteY580" fmla="*/ 400544 h 618453"/>
                <a:gd name="connsiteX581" fmla="*/ 542813 w 736431"/>
                <a:gd name="connsiteY581" fmla="*/ 399596 h 618453"/>
                <a:gd name="connsiteX582" fmla="*/ 549104 w 736431"/>
                <a:gd name="connsiteY582" fmla="*/ 399943 h 618453"/>
                <a:gd name="connsiteX583" fmla="*/ 555647 w 736431"/>
                <a:gd name="connsiteY583" fmla="*/ 401128 h 618453"/>
                <a:gd name="connsiteX584" fmla="*/ 561004 w 736431"/>
                <a:gd name="connsiteY584" fmla="*/ 402757 h 618453"/>
                <a:gd name="connsiteX585" fmla="*/ 567658 w 736431"/>
                <a:gd name="connsiteY585" fmla="*/ 407545 h 618453"/>
                <a:gd name="connsiteX586" fmla="*/ 568827 w 736431"/>
                <a:gd name="connsiteY586" fmla="*/ 408003 h 618453"/>
                <a:gd name="connsiteX587" fmla="*/ 569523 w 736431"/>
                <a:gd name="connsiteY587" fmla="*/ 409394 h 618453"/>
                <a:gd name="connsiteX588" fmla="*/ 572905 w 736431"/>
                <a:gd name="connsiteY588" fmla="*/ 415115 h 618453"/>
                <a:gd name="connsiteX589" fmla="*/ 574295 w 736431"/>
                <a:gd name="connsiteY589" fmla="*/ 416632 h 618453"/>
                <a:gd name="connsiteX590" fmla="*/ 580491 w 736431"/>
                <a:gd name="connsiteY590" fmla="*/ 417217 h 618453"/>
                <a:gd name="connsiteX591" fmla="*/ 582008 w 736431"/>
                <a:gd name="connsiteY591" fmla="*/ 416869 h 618453"/>
                <a:gd name="connsiteX592" fmla="*/ 584458 w 736431"/>
                <a:gd name="connsiteY592" fmla="*/ 415937 h 618453"/>
                <a:gd name="connsiteX593" fmla="*/ 585975 w 736431"/>
                <a:gd name="connsiteY593" fmla="*/ 415590 h 618453"/>
                <a:gd name="connsiteX594" fmla="*/ 589009 w 736431"/>
                <a:gd name="connsiteY594" fmla="*/ 416411 h 618453"/>
                <a:gd name="connsiteX595" fmla="*/ 594162 w 736431"/>
                <a:gd name="connsiteY595" fmla="*/ 420030 h 618453"/>
                <a:gd name="connsiteX596" fmla="*/ 597196 w 736431"/>
                <a:gd name="connsiteY596" fmla="*/ 420030 h 618453"/>
                <a:gd name="connsiteX597" fmla="*/ 601621 w 736431"/>
                <a:gd name="connsiteY597" fmla="*/ 418039 h 618453"/>
                <a:gd name="connsiteX598" fmla="*/ 604213 w 736431"/>
                <a:gd name="connsiteY598" fmla="*/ 418150 h 618453"/>
                <a:gd name="connsiteX599" fmla="*/ 605604 w 736431"/>
                <a:gd name="connsiteY599" fmla="*/ 420837 h 618453"/>
                <a:gd name="connsiteX600" fmla="*/ 605493 w 736431"/>
                <a:gd name="connsiteY600" fmla="*/ 422354 h 618453"/>
                <a:gd name="connsiteX601" fmla="*/ 605256 w 736431"/>
                <a:gd name="connsiteY601" fmla="*/ 423397 h 618453"/>
                <a:gd name="connsiteX602" fmla="*/ 605256 w 736431"/>
                <a:gd name="connsiteY602" fmla="*/ 424440 h 618453"/>
                <a:gd name="connsiteX603" fmla="*/ 606078 w 736431"/>
                <a:gd name="connsiteY603" fmla="*/ 425593 h 618453"/>
                <a:gd name="connsiteX604" fmla="*/ 607121 w 736431"/>
                <a:gd name="connsiteY604" fmla="*/ 426178 h 618453"/>
                <a:gd name="connsiteX605" fmla="*/ 609918 w 736431"/>
                <a:gd name="connsiteY605" fmla="*/ 426779 h 618453"/>
                <a:gd name="connsiteX606" fmla="*/ 610962 w 736431"/>
                <a:gd name="connsiteY606" fmla="*/ 427364 h 618453"/>
                <a:gd name="connsiteX607" fmla="*/ 613063 w 736431"/>
                <a:gd name="connsiteY607" fmla="*/ 426178 h 618453"/>
                <a:gd name="connsiteX608" fmla="*/ 615165 w 736431"/>
                <a:gd name="connsiteY608" fmla="*/ 426068 h 618453"/>
                <a:gd name="connsiteX609" fmla="*/ 619843 w 736431"/>
                <a:gd name="connsiteY609" fmla="*/ 426558 h 618453"/>
                <a:gd name="connsiteX610" fmla="*/ 622056 w 736431"/>
                <a:gd name="connsiteY610" fmla="*/ 425720 h 618453"/>
                <a:gd name="connsiteX611" fmla="*/ 624158 w 736431"/>
                <a:gd name="connsiteY611" fmla="*/ 424566 h 618453"/>
                <a:gd name="connsiteX612" fmla="*/ 626023 w 736431"/>
                <a:gd name="connsiteY612" fmla="*/ 424108 h 618453"/>
                <a:gd name="connsiteX613" fmla="*/ 627540 w 736431"/>
                <a:gd name="connsiteY613" fmla="*/ 425846 h 618453"/>
                <a:gd name="connsiteX614" fmla="*/ 626149 w 736431"/>
                <a:gd name="connsiteY614" fmla="*/ 426795 h 618453"/>
                <a:gd name="connsiteX615" fmla="*/ 625328 w 736431"/>
                <a:gd name="connsiteY615" fmla="*/ 427142 h 618453"/>
                <a:gd name="connsiteX616" fmla="*/ 624047 w 736431"/>
                <a:gd name="connsiteY616" fmla="*/ 427253 h 618453"/>
                <a:gd name="connsiteX617" fmla="*/ 626497 w 736431"/>
                <a:gd name="connsiteY617" fmla="*/ 428992 h 618453"/>
                <a:gd name="connsiteX618" fmla="*/ 630480 w 736431"/>
                <a:gd name="connsiteY618" fmla="*/ 427364 h 618453"/>
                <a:gd name="connsiteX619" fmla="*/ 634210 w 736431"/>
                <a:gd name="connsiteY619" fmla="*/ 424440 h 618453"/>
                <a:gd name="connsiteX620" fmla="*/ 635490 w 736431"/>
                <a:gd name="connsiteY620" fmla="*/ 422227 h 618453"/>
                <a:gd name="connsiteX621" fmla="*/ 634447 w 736431"/>
                <a:gd name="connsiteY621" fmla="*/ 421295 h 618453"/>
                <a:gd name="connsiteX622" fmla="*/ 632708 w 736431"/>
                <a:gd name="connsiteY622" fmla="*/ 420947 h 618453"/>
                <a:gd name="connsiteX623" fmla="*/ 631080 w 736431"/>
                <a:gd name="connsiteY623" fmla="*/ 421642 h 618453"/>
                <a:gd name="connsiteX624" fmla="*/ 630148 w 736431"/>
                <a:gd name="connsiteY624" fmla="*/ 423381 h 618453"/>
                <a:gd name="connsiteX625" fmla="*/ 626750 w 736431"/>
                <a:gd name="connsiteY625" fmla="*/ 420125 h 618453"/>
                <a:gd name="connsiteX626" fmla="*/ 621866 w 736431"/>
                <a:gd name="connsiteY626" fmla="*/ 410911 h 618453"/>
                <a:gd name="connsiteX627" fmla="*/ 618832 w 736431"/>
                <a:gd name="connsiteY627" fmla="*/ 406581 h 618453"/>
                <a:gd name="connsiteX628" fmla="*/ 618484 w 736431"/>
                <a:gd name="connsiteY628" fmla="*/ 400164 h 618453"/>
                <a:gd name="connsiteX629" fmla="*/ 617552 w 736431"/>
                <a:gd name="connsiteY629" fmla="*/ 397620 h 618453"/>
                <a:gd name="connsiteX630" fmla="*/ 613222 w 736431"/>
                <a:gd name="connsiteY630" fmla="*/ 391899 h 618453"/>
                <a:gd name="connsiteX631" fmla="*/ 612052 w 736431"/>
                <a:gd name="connsiteY631" fmla="*/ 389450 h 618453"/>
                <a:gd name="connsiteX632" fmla="*/ 611815 w 736431"/>
                <a:gd name="connsiteY632" fmla="*/ 388169 h 618453"/>
                <a:gd name="connsiteX633" fmla="*/ 611704 w 736431"/>
                <a:gd name="connsiteY633" fmla="*/ 385356 h 618453"/>
                <a:gd name="connsiteX634" fmla="*/ 611467 w 736431"/>
                <a:gd name="connsiteY634" fmla="*/ 384075 h 618453"/>
                <a:gd name="connsiteX635" fmla="*/ 611009 w 736431"/>
                <a:gd name="connsiteY635" fmla="*/ 383033 h 618453"/>
                <a:gd name="connsiteX636" fmla="*/ 608449 w 736431"/>
                <a:gd name="connsiteY636" fmla="*/ 379066 h 618453"/>
                <a:gd name="connsiteX637" fmla="*/ 604371 w 736431"/>
                <a:gd name="connsiteY637" fmla="*/ 376743 h 618453"/>
                <a:gd name="connsiteX638" fmla="*/ 602143 w 736431"/>
                <a:gd name="connsiteY638" fmla="*/ 372080 h 618453"/>
                <a:gd name="connsiteX639" fmla="*/ 599820 w 736431"/>
                <a:gd name="connsiteY639" fmla="*/ 370690 h 618453"/>
                <a:gd name="connsiteX640" fmla="*/ 595284 w 736431"/>
                <a:gd name="connsiteY640" fmla="*/ 369409 h 618453"/>
                <a:gd name="connsiteX641" fmla="*/ 593071 w 736431"/>
                <a:gd name="connsiteY641" fmla="*/ 367402 h 618453"/>
                <a:gd name="connsiteX642" fmla="*/ 588851 w 736431"/>
                <a:gd name="connsiteY642" fmla="*/ 360180 h 618453"/>
                <a:gd name="connsiteX643" fmla="*/ 590242 w 736431"/>
                <a:gd name="connsiteY643" fmla="*/ 356798 h 618453"/>
                <a:gd name="connsiteX644" fmla="*/ 588851 w 736431"/>
                <a:gd name="connsiteY644" fmla="*/ 354206 h 618453"/>
                <a:gd name="connsiteX645" fmla="*/ 586639 w 736431"/>
                <a:gd name="connsiteY645" fmla="*/ 352009 h 618453"/>
                <a:gd name="connsiteX646" fmla="*/ 585122 w 736431"/>
                <a:gd name="connsiteY646" fmla="*/ 349796 h 618453"/>
                <a:gd name="connsiteX647" fmla="*/ 585011 w 736431"/>
                <a:gd name="connsiteY647" fmla="*/ 346983 h 618453"/>
                <a:gd name="connsiteX648" fmla="*/ 585706 w 736431"/>
                <a:gd name="connsiteY648" fmla="*/ 343491 h 618453"/>
                <a:gd name="connsiteX649" fmla="*/ 587682 w 736431"/>
                <a:gd name="connsiteY649" fmla="*/ 337659 h 618453"/>
                <a:gd name="connsiteX650" fmla="*/ 586639 w 736431"/>
                <a:gd name="connsiteY650" fmla="*/ 334719 h 618453"/>
                <a:gd name="connsiteX651" fmla="*/ 587571 w 736431"/>
                <a:gd name="connsiteY651" fmla="*/ 331938 h 618453"/>
                <a:gd name="connsiteX652" fmla="*/ 590479 w 736431"/>
                <a:gd name="connsiteY652" fmla="*/ 327623 h 618453"/>
                <a:gd name="connsiteX653" fmla="*/ 591791 w 736431"/>
                <a:gd name="connsiteY653" fmla="*/ 318409 h 618453"/>
                <a:gd name="connsiteX654" fmla="*/ 594351 w 736431"/>
                <a:gd name="connsiteY654" fmla="*/ 312340 h 618453"/>
                <a:gd name="connsiteX655" fmla="*/ 595631 w 736431"/>
                <a:gd name="connsiteY655" fmla="*/ 306619 h 618453"/>
                <a:gd name="connsiteX656" fmla="*/ 595979 w 736431"/>
                <a:gd name="connsiteY656" fmla="*/ 301024 h 618453"/>
                <a:gd name="connsiteX657" fmla="*/ 595394 w 736431"/>
                <a:gd name="connsiteY657" fmla="*/ 298701 h 618453"/>
                <a:gd name="connsiteX658" fmla="*/ 590369 w 736431"/>
                <a:gd name="connsiteY658" fmla="*/ 299286 h 618453"/>
                <a:gd name="connsiteX659" fmla="*/ 584552 w 736431"/>
                <a:gd name="connsiteY659" fmla="*/ 299744 h 618453"/>
                <a:gd name="connsiteX660" fmla="*/ 581882 w 736431"/>
                <a:gd name="connsiteY660" fmla="*/ 299981 h 618453"/>
                <a:gd name="connsiteX661" fmla="*/ 574295 w 736431"/>
                <a:gd name="connsiteY661" fmla="*/ 300676 h 618453"/>
                <a:gd name="connsiteX662" fmla="*/ 562395 w 736431"/>
                <a:gd name="connsiteY662" fmla="*/ 301720 h 618453"/>
                <a:gd name="connsiteX663" fmla="*/ 547112 w 736431"/>
                <a:gd name="connsiteY663" fmla="*/ 303126 h 618453"/>
                <a:gd name="connsiteX664" fmla="*/ 528921 w 736431"/>
                <a:gd name="connsiteY664" fmla="*/ 304754 h 618453"/>
                <a:gd name="connsiteX665" fmla="*/ 508613 w 736431"/>
                <a:gd name="connsiteY665" fmla="*/ 306493 h 618453"/>
                <a:gd name="connsiteX666" fmla="*/ 486929 w 736431"/>
                <a:gd name="connsiteY666" fmla="*/ 308468 h 618453"/>
                <a:gd name="connsiteX667" fmla="*/ 464535 w 736431"/>
                <a:gd name="connsiteY667" fmla="*/ 310349 h 618453"/>
                <a:gd name="connsiteX668" fmla="*/ 442140 w 736431"/>
                <a:gd name="connsiteY668" fmla="*/ 312214 h 618453"/>
                <a:gd name="connsiteX669" fmla="*/ 420441 w 736431"/>
                <a:gd name="connsiteY669" fmla="*/ 313952 h 618453"/>
                <a:gd name="connsiteX670" fmla="*/ 400164 w 736431"/>
                <a:gd name="connsiteY670" fmla="*/ 315565 h 618453"/>
                <a:gd name="connsiteX671" fmla="*/ 381973 w 736431"/>
                <a:gd name="connsiteY671" fmla="*/ 316987 h 618453"/>
                <a:gd name="connsiteX672" fmla="*/ 366564 w 736431"/>
                <a:gd name="connsiteY672" fmla="*/ 318267 h 618453"/>
                <a:gd name="connsiteX673" fmla="*/ 354774 w 736431"/>
                <a:gd name="connsiteY673" fmla="*/ 319089 h 618453"/>
                <a:gd name="connsiteX674" fmla="*/ 347093 w 736431"/>
                <a:gd name="connsiteY674" fmla="*/ 319673 h 618453"/>
                <a:gd name="connsiteX675" fmla="*/ 344422 w 736431"/>
                <a:gd name="connsiteY675" fmla="*/ 319911 h 618453"/>
                <a:gd name="connsiteX676" fmla="*/ 338227 w 736431"/>
                <a:gd name="connsiteY676" fmla="*/ 320369 h 618453"/>
                <a:gd name="connsiteX677" fmla="*/ 337405 w 736431"/>
                <a:gd name="connsiteY677" fmla="*/ 320479 h 618453"/>
                <a:gd name="connsiteX678" fmla="*/ 347204 w 736431"/>
                <a:gd name="connsiteY678" fmla="*/ 310917 h 618453"/>
                <a:gd name="connsiteX679" fmla="*/ 346034 w 736431"/>
                <a:gd name="connsiteY679" fmla="*/ 306951 h 618453"/>
                <a:gd name="connsiteX680" fmla="*/ 341593 w 736431"/>
                <a:gd name="connsiteY680" fmla="*/ 302273 h 618453"/>
                <a:gd name="connsiteX681" fmla="*/ 339729 w 736431"/>
                <a:gd name="connsiteY681" fmla="*/ 297974 h 618453"/>
                <a:gd name="connsiteX682" fmla="*/ 339729 w 736431"/>
                <a:gd name="connsiteY682" fmla="*/ 296441 h 618453"/>
                <a:gd name="connsiteX683" fmla="*/ 340898 w 736431"/>
                <a:gd name="connsiteY683" fmla="*/ 293644 h 618453"/>
                <a:gd name="connsiteX684" fmla="*/ 341135 w 736431"/>
                <a:gd name="connsiteY684" fmla="*/ 291890 h 618453"/>
                <a:gd name="connsiteX685" fmla="*/ 341483 w 736431"/>
                <a:gd name="connsiteY685" fmla="*/ 291305 h 618453"/>
                <a:gd name="connsiteX686" fmla="*/ 341957 w 736431"/>
                <a:gd name="connsiteY686" fmla="*/ 289551 h 618453"/>
                <a:gd name="connsiteX687" fmla="*/ 342068 w 736431"/>
                <a:gd name="connsiteY687" fmla="*/ 287812 h 618453"/>
                <a:gd name="connsiteX688" fmla="*/ 341246 w 736431"/>
                <a:gd name="connsiteY688" fmla="*/ 286990 h 618453"/>
                <a:gd name="connsiteX689" fmla="*/ 339381 w 736431"/>
                <a:gd name="connsiteY689" fmla="*/ 285947 h 618453"/>
                <a:gd name="connsiteX690" fmla="*/ 337058 w 736431"/>
                <a:gd name="connsiteY690" fmla="*/ 283498 h 618453"/>
                <a:gd name="connsiteX691" fmla="*/ 335430 w 736431"/>
                <a:gd name="connsiteY691" fmla="*/ 280352 h 618453"/>
                <a:gd name="connsiteX692" fmla="*/ 335430 w 736431"/>
                <a:gd name="connsiteY692" fmla="*/ 277903 h 618453"/>
                <a:gd name="connsiteX693" fmla="*/ 337405 w 736431"/>
                <a:gd name="connsiteY693" fmla="*/ 276606 h 618453"/>
                <a:gd name="connsiteX694" fmla="*/ 340440 w 736431"/>
                <a:gd name="connsiteY694" fmla="*/ 276133 h 618453"/>
                <a:gd name="connsiteX695" fmla="*/ 346872 w 736431"/>
                <a:gd name="connsiteY695" fmla="*/ 275896 h 618453"/>
                <a:gd name="connsiteX696" fmla="*/ 349670 w 736431"/>
                <a:gd name="connsiteY696" fmla="*/ 275089 h 618453"/>
                <a:gd name="connsiteX697" fmla="*/ 351187 w 736431"/>
                <a:gd name="connsiteY697" fmla="*/ 273225 h 618453"/>
                <a:gd name="connsiteX698" fmla="*/ 351882 w 736431"/>
                <a:gd name="connsiteY698" fmla="*/ 270648 h 618453"/>
                <a:gd name="connsiteX699" fmla="*/ 352815 w 736431"/>
                <a:gd name="connsiteY699" fmla="*/ 260392 h 618453"/>
                <a:gd name="connsiteX700" fmla="*/ 353984 w 736431"/>
                <a:gd name="connsiteY700" fmla="*/ 258874 h 618453"/>
                <a:gd name="connsiteX701" fmla="*/ 354221 w 736431"/>
                <a:gd name="connsiteY701" fmla="*/ 257468 h 618453"/>
                <a:gd name="connsiteX702" fmla="*/ 354221 w 736431"/>
                <a:gd name="connsiteY702" fmla="*/ 254433 h 618453"/>
                <a:gd name="connsiteX703" fmla="*/ 353873 w 736431"/>
                <a:gd name="connsiteY703" fmla="*/ 253501 h 618453"/>
                <a:gd name="connsiteX704" fmla="*/ 351898 w 736431"/>
                <a:gd name="connsiteY704" fmla="*/ 250340 h 618453"/>
                <a:gd name="connsiteX705" fmla="*/ 350507 w 736431"/>
                <a:gd name="connsiteY705" fmla="*/ 248602 h 618453"/>
                <a:gd name="connsiteX706" fmla="*/ 349812 w 736431"/>
                <a:gd name="connsiteY706" fmla="*/ 247558 h 618453"/>
                <a:gd name="connsiteX707" fmla="*/ 348642 w 736431"/>
                <a:gd name="connsiteY707" fmla="*/ 240794 h 618453"/>
                <a:gd name="connsiteX708" fmla="*/ 351439 w 736431"/>
                <a:gd name="connsiteY708" fmla="*/ 235895 h 618453"/>
                <a:gd name="connsiteX709" fmla="*/ 360306 w 736431"/>
                <a:gd name="connsiteY709" fmla="*/ 228435 h 618453"/>
                <a:gd name="connsiteX710" fmla="*/ 360306 w 736431"/>
                <a:gd name="connsiteY710" fmla="*/ 227392 h 618453"/>
                <a:gd name="connsiteX711" fmla="*/ 360890 w 736431"/>
                <a:gd name="connsiteY711" fmla="*/ 225638 h 618453"/>
                <a:gd name="connsiteX712" fmla="*/ 360653 w 736431"/>
                <a:gd name="connsiteY712" fmla="*/ 221908 h 618453"/>
                <a:gd name="connsiteX713" fmla="*/ 362171 w 736431"/>
                <a:gd name="connsiteY713" fmla="*/ 208143 h 618453"/>
                <a:gd name="connsiteX714" fmla="*/ 362060 w 736431"/>
                <a:gd name="connsiteY714" fmla="*/ 204982 h 618453"/>
                <a:gd name="connsiteX715" fmla="*/ 362408 w 736431"/>
                <a:gd name="connsiteY715" fmla="*/ 202311 h 618453"/>
                <a:gd name="connsiteX716" fmla="*/ 365901 w 736431"/>
                <a:gd name="connsiteY716" fmla="*/ 194504 h 618453"/>
                <a:gd name="connsiteX717" fmla="*/ 367181 w 736431"/>
                <a:gd name="connsiteY717" fmla="*/ 188561 h 618453"/>
                <a:gd name="connsiteX718" fmla="*/ 368224 w 736431"/>
                <a:gd name="connsiteY718" fmla="*/ 185638 h 618453"/>
                <a:gd name="connsiteX719" fmla="*/ 369994 w 736431"/>
                <a:gd name="connsiteY719" fmla="*/ 182840 h 618453"/>
                <a:gd name="connsiteX720" fmla="*/ 372206 w 736431"/>
                <a:gd name="connsiteY720" fmla="*/ 181102 h 618453"/>
                <a:gd name="connsiteX721" fmla="*/ 377675 w 736431"/>
                <a:gd name="connsiteY721" fmla="*/ 179458 h 618453"/>
                <a:gd name="connsiteX722" fmla="*/ 380235 w 736431"/>
                <a:gd name="connsiteY722" fmla="*/ 178288 h 618453"/>
                <a:gd name="connsiteX723" fmla="*/ 382590 w 736431"/>
                <a:gd name="connsiteY723" fmla="*/ 176092 h 618453"/>
                <a:gd name="connsiteX724" fmla="*/ 388184 w 736431"/>
                <a:gd name="connsiteY724" fmla="*/ 168505 h 618453"/>
                <a:gd name="connsiteX725" fmla="*/ 388880 w 736431"/>
                <a:gd name="connsiteY725" fmla="*/ 167115 h 618453"/>
                <a:gd name="connsiteX726" fmla="*/ 389923 w 736431"/>
                <a:gd name="connsiteY726" fmla="*/ 163732 h 618453"/>
                <a:gd name="connsiteX727" fmla="*/ 390856 w 736431"/>
                <a:gd name="connsiteY727" fmla="*/ 162342 h 618453"/>
                <a:gd name="connsiteX728" fmla="*/ 392135 w 736431"/>
                <a:gd name="connsiteY728" fmla="*/ 161410 h 618453"/>
                <a:gd name="connsiteX729" fmla="*/ 396118 w 736431"/>
                <a:gd name="connsiteY729" fmla="*/ 159766 h 618453"/>
                <a:gd name="connsiteX730" fmla="*/ 400654 w 736431"/>
                <a:gd name="connsiteY730" fmla="*/ 155815 h 618453"/>
                <a:gd name="connsiteX731" fmla="*/ 403104 w 736431"/>
                <a:gd name="connsiteY731" fmla="*/ 150220 h 618453"/>
                <a:gd name="connsiteX732" fmla="*/ 402756 w 736431"/>
                <a:gd name="connsiteY732" fmla="*/ 144499 h 618453"/>
                <a:gd name="connsiteX733" fmla="*/ 398331 w 736431"/>
                <a:gd name="connsiteY733" fmla="*/ 140184 h 618453"/>
                <a:gd name="connsiteX734" fmla="*/ 398220 w 736431"/>
                <a:gd name="connsiteY734" fmla="*/ 139125 h 618453"/>
                <a:gd name="connsiteX735" fmla="*/ 398109 w 736431"/>
                <a:gd name="connsiteY735" fmla="*/ 137624 h 618453"/>
                <a:gd name="connsiteX736" fmla="*/ 398457 w 736431"/>
                <a:gd name="connsiteY736" fmla="*/ 135996 h 618453"/>
                <a:gd name="connsiteX737" fmla="*/ 399627 w 736431"/>
                <a:gd name="connsiteY737" fmla="*/ 134589 h 618453"/>
                <a:gd name="connsiteX738" fmla="*/ 406723 w 736431"/>
                <a:gd name="connsiteY738" fmla="*/ 134353 h 618453"/>
                <a:gd name="connsiteX739" fmla="*/ 410705 w 736431"/>
                <a:gd name="connsiteY739" fmla="*/ 126055 h 618453"/>
                <a:gd name="connsiteX740" fmla="*/ 414088 w 736431"/>
                <a:gd name="connsiteY740" fmla="*/ 115688 h 618453"/>
                <a:gd name="connsiteX741" fmla="*/ 419556 w 736431"/>
                <a:gd name="connsiteY741" fmla="*/ 109271 h 618453"/>
                <a:gd name="connsiteX742" fmla="*/ 419445 w 736431"/>
                <a:gd name="connsiteY742" fmla="*/ 108102 h 618453"/>
                <a:gd name="connsiteX743" fmla="*/ 420489 w 736431"/>
                <a:gd name="connsiteY743" fmla="*/ 107517 h 618453"/>
                <a:gd name="connsiteX744" fmla="*/ 420725 w 736431"/>
                <a:gd name="connsiteY744" fmla="*/ 105304 h 618453"/>
                <a:gd name="connsiteX745" fmla="*/ 419683 w 736431"/>
                <a:gd name="connsiteY745" fmla="*/ 102981 h 618453"/>
                <a:gd name="connsiteX746" fmla="*/ 416537 w 736431"/>
                <a:gd name="connsiteY746" fmla="*/ 102032 h 618453"/>
                <a:gd name="connsiteX747" fmla="*/ 411875 w 736431"/>
                <a:gd name="connsiteY747" fmla="*/ 101685 h 618453"/>
                <a:gd name="connsiteX748" fmla="*/ 409662 w 736431"/>
                <a:gd name="connsiteY748" fmla="*/ 100990 h 618453"/>
                <a:gd name="connsiteX749" fmla="*/ 408620 w 736431"/>
                <a:gd name="connsiteY749" fmla="*/ 99947 h 618453"/>
                <a:gd name="connsiteX750" fmla="*/ 406960 w 736431"/>
                <a:gd name="connsiteY750" fmla="*/ 93862 h 618453"/>
                <a:gd name="connsiteX751" fmla="*/ 403704 w 736431"/>
                <a:gd name="connsiteY751" fmla="*/ 91191 h 618453"/>
                <a:gd name="connsiteX752" fmla="*/ 399516 w 736431"/>
                <a:gd name="connsiteY752" fmla="*/ 89800 h 618453"/>
                <a:gd name="connsiteX753" fmla="*/ 394854 w 736431"/>
                <a:gd name="connsiteY753" fmla="*/ 87445 h 618453"/>
                <a:gd name="connsiteX754" fmla="*/ 393084 w 736431"/>
                <a:gd name="connsiteY754" fmla="*/ 85359 h 618453"/>
                <a:gd name="connsiteX755" fmla="*/ 392499 w 736431"/>
                <a:gd name="connsiteY755" fmla="*/ 82799 h 618453"/>
                <a:gd name="connsiteX756" fmla="*/ 392151 w 736431"/>
                <a:gd name="connsiteY756" fmla="*/ 76382 h 618453"/>
                <a:gd name="connsiteX757" fmla="*/ 392389 w 736431"/>
                <a:gd name="connsiteY757" fmla="*/ 74850 h 618453"/>
                <a:gd name="connsiteX758" fmla="*/ 392847 w 736431"/>
                <a:gd name="connsiteY758" fmla="*/ 73111 h 618453"/>
                <a:gd name="connsiteX759" fmla="*/ 393084 w 736431"/>
                <a:gd name="connsiteY759" fmla="*/ 71135 h 618453"/>
                <a:gd name="connsiteX760" fmla="*/ 392625 w 736431"/>
                <a:gd name="connsiteY760" fmla="*/ 69381 h 618453"/>
                <a:gd name="connsiteX761" fmla="*/ 391582 w 736431"/>
                <a:gd name="connsiteY761" fmla="*/ 68211 h 618453"/>
                <a:gd name="connsiteX762" fmla="*/ 388200 w 736431"/>
                <a:gd name="connsiteY762" fmla="*/ 66473 h 618453"/>
                <a:gd name="connsiteX763" fmla="*/ 386810 w 736431"/>
                <a:gd name="connsiteY763" fmla="*/ 65430 h 618453"/>
                <a:gd name="connsiteX764" fmla="*/ 385071 w 736431"/>
                <a:gd name="connsiteY764" fmla="*/ 63328 h 618453"/>
                <a:gd name="connsiteX765" fmla="*/ 383791 w 736431"/>
                <a:gd name="connsiteY765" fmla="*/ 60878 h 618453"/>
                <a:gd name="connsiteX766" fmla="*/ 382858 w 736431"/>
                <a:gd name="connsiteY766" fmla="*/ 57970 h 618453"/>
                <a:gd name="connsiteX767" fmla="*/ 382274 w 736431"/>
                <a:gd name="connsiteY767" fmla="*/ 54573 h 618453"/>
                <a:gd name="connsiteX768" fmla="*/ 383554 w 736431"/>
                <a:gd name="connsiteY768" fmla="*/ 52249 h 618453"/>
                <a:gd name="connsiteX769" fmla="*/ 386810 w 736431"/>
                <a:gd name="connsiteY769" fmla="*/ 51317 h 618453"/>
                <a:gd name="connsiteX770" fmla="*/ 390413 w 736431"/>
                <a:gd name="connsiteY770" fmla="*/ 50858 h 618453"/>
                <a:gd name="connsiteX771" fmla="*/ 392736 w 736431"/>
                <a:gd name="connsiteY771" fmla="*/ 50037 h 618453"/>
                <a:gd name="connsiteX772" fmla="*/ 394601 w 736431"/>
                <a:gd name="connsiteY772" fmla="*/ 46544 h 618453"/>
                <a:gd name="connsiteX773" fmla="*/ 393779 w 736431"/>
                <a:gd name="connsiteY773" fmla="*/ 43857 h 618453"/>
                <a:gd name="connsiteX774" fmla="*/ 391329 w 736431"/>
                <a:gd name="connsiteY774" fmla="*/ 42103 h 618453"/>
                <a:gd name="connsiteX775" fmla="*/ 384692 w 736431"/>
                <a:gd name="connsiteY775" fmla="*/ 41502 h 618453"/>
                <a:gd name="connsiteX776" fmla="*/ 382953 w 736431"/>
                <a:gd name="connsiteY776" fmla="*/ 40349 h 618453"/>
                <a:gd name="connsiteX777" fmla="*/ 382495 w 736431"/>
                <a:gd name="connsiteY777" fmla="*/ 38136 h 618453"/>
                <a:gd name="connsiteX778" fmla="*/ 382953 w 736431"/>
                <a:gd name="connsiteY778" fmla="*/ 31830 h 618453"/>
                <a:gd name="connsiteX779" fmla="*/ 384471 w 736431"/>
                <a:gd name="connsiteY779" fmla="*/ 24118 h 618453"/>
                <a:gd name="connsiteX780" fmla="*/ 385640 w 736431"/>
                <a:gd name="connsiteY780" fmla="*/ 22364 h 618453"/>
                <a:gd name="connsiteX781" fmla="*/ 387157 w 736431"/>
                <a:gd name="connsiteY781" fmla="*/ 21320 h 618453"/>
                <a:gd name="connsiteX782" fmla="*/ 389022 w 736431"/>
                <a:gd name="connsiteY782" fmla="*/ 18997 h 618453"/>
                <a:gd name="connsiteX783" fmla="*/ 390650 w 736431"/>
                <a:gd name="connsiteY783" fmla="*/ 16074 h 618453"/>
                <a:gd name="connsiteX784" fmla="*/ 391693 w 736431"/>
                <a:gd name="connsiteY784" fmla="*/ 13276 h 618453"/>
                <a:gd name="connsiteX785" fmla="*/ 388896 w 736431"/>
                <a:gd name="connsiteY785" fmla="*/ 10352 h 618453"/>
                <a:gd name="connsiteX786" fmla="*/ 387157 w 736431"/>
                <a:gd name="connsiteY786" fmla="*/ 8835 h 618453"/>
                <a:gd name="connsiteX787" fmla="*/ 385403 w 736431"/>
                <a:gd name="connsiteY787" fmla="*/ 8377 h 618453"/>
                <a:gd name="connsiteX788" fmla="*/ 383301 w 736431"/>
                <a:gd name="connsiteY788" fmla="*/ 8266 h 618453"/>
                <a:gd name="connsiteX789" fmla="*/ 381072 w 736431"/>
                <a:gd name="connsiteY789" fmla="*/ 7681 h 618453"/>
                <a:gd name="connsiteX790" fmla="*/ 379208 w 736431"/>
                <a:gd name="connsiteY790" fmla="*/ 6638 h 618453"/>
                <a:gd name="connsiteX791" fmla="*/ 378275 w 736431"/>
                <a:gd name="connsiteY791" fmla="*/ 5248 h 618453"/>
                <a:gd name="connsiteX792" fmla="*/ 378165 w 736431"/>
                <a:gd name="connsiteY792" fmla="*/ 0 h 618453"/>
                <a:gd name="connsiteX793" fmla="*/ 376299 w 736431"/>
                <a:gd name="connsiteY793" fmla="*/ 348 h 618453"/>
                <a:gd name="connsiteX794" fmla="*/ 352846 w 736431"/>
                <a:gd name="connsiteY794" fmla="*/ 2213 h 618453"/>
                <a:gd name="connsiteX795" fmla="*/ 329282 w 736431"/>
                <a:gd name="connsiteY795" fmla="*/ 4078 h 618453"/>
                <a:gd name="connsiteX796" fmla="*/ 305734 w 736431"/>
                <a:gd name="connsiteY796" fmla="*/ 5832 h 618453"/>
                <a:gd name="connsiteX797" fmla="*/ 282280 w 736431"/>
                <a:gd name="connsiteY797" fmla="*/ 7587 h 618453"/>
                <a:gd name="connsiteX798" fmla="*/ 258827 w 736431"/>
                <a:gd name="connsiteY798" fmla="*/ 9325 h 618453"/>
                <a:gd name="connsiteX799" fmla="*/ 235262 w 736431"/>
                <a:gd name="connsiteY799" fmla="*/ 11079 h 618453"/>
                <a:gd name="connsiteX800" fmla="*/ 211698 w 736431"/>
                <a:gd name="connsiteY800" fmla="*/ 12723 h 618453"/>
                <a:gd name="connsiteX801" fmla="*/ 188276 w 736431"/>
                <a:gd name="connsiteY801" fmla="*/ 14350 h 618453"/>
                <a:gd name="connsiteX802" fmla="*/ 164712 w 736431"/>
                <a:gd name="connsiteY802" fmla="*/ 15852 h 618453"/>
                <a:gd name="connsiteX803" fmla="*/ 141148 w 736431"/>
                <a:gd name="connsiteY803" fmla="*/ 17369 h 618453"/>
                <a:gd name="connsiteX804" fmla="*/ 117694 w 736431"/>
                <a:gd name="connsiteY804" fmla="*/ 18886 h 618453"/>
                <a:gd name="connsiteX805" fmla="*/ 94130 w 736431"/>
                <a:gd name="connsiteY805" fmla="*/ 20404 h 618453"/>
                <a:gd name="connsiteX806" fmla="*/ 70582 w 736431"/>
                <a:gd name="connsiteY806" fmla="*/ 21794 h 618453"/>
                <a:gd name="connsiteX807" fmla="*/ 47018 w 736431"/>
                <a:gd name="connsiteY807" fmla="*/ 23186 h 618453"/>
                <a:gd name="connsiteX808" fmla="*/ 23564 w 736431"/>
                <a:gd name="connsiteY808" fmla="*/ 24592 h 618453"/>
                <a:gd name="connsiteX809" fmla="*/ 0 w 736431"/>
                <a:gd name="connsiteY809" fmla="*/ 25872 h 618453"/>
                <a:gd name="connsiteX810" fmla="*/ 932 w 736431"/>
                <a:gd name="connsiteY810" fmla="*/ 44300 h 618453"/>
                <a:gd name="connsiteX811" fmla="*/ 2797 w 736431"/>
                <a:gd name="connsiteY811" fmla="*/ 81013 h 618453"/>
                <a:gd name="connsiteX812" fmla="*/ 3872 w 736431"/>
                <a:gd name="connsiteY812" fmla="*/ 99457 h 618453"/>
                <a:gd name="connsiteX813" fmla="*/ 4805 w 736431"/>
                <a:gd name="connsiteY813" fmla="*/ 117885 h 618453"/>
                <a:gd name="connsiteX814" fmla="*/ 5737 w 736431"/>
                <a:gd name="connsiteY814" fmla="*/ 136312 h 618453"/>
                <a:gd name="connsiteX815" fmla="*/ 6780 w 736431"/>
                <a:gd name="connsiteY815" fmla="*/ 154630 h 618453"/>
                <a:gd name="connsiteX816" fmla="*/ 7712 w 736431"/>
                <a:gd name="connsiteY816" fmla="*/ 173041 h 618453"/>
                <a:gd name="connsiteX817" fmla="*/ 8297 w 736431"/>
                <a:gd name="connsiteY817" fmla="*/ 184705 h 618453"/>
                <a:gd name="connsiteX818" fmla="*/ 8408 w 736431"/>
                <a:gd name="connsiteY818" fmla="*/ 185037 h 618453"/>
                <a:gd name="connsiteX819" fmla="*/ 8756 w 736431"/>
                <a:gd name="connsiteY819" fmla="*/ 185511 h 618453"/>
                <a:gd name="connsiteX820" fmla="*/ 9451 w 736431"/>
                <a:gd name="connsiteY820" fmla="*/ 186333 h 618453"/>
                <a:gd name="connsiteX821" fmla="*/ 11316 w 736431"/>
                <a:gd name="connsiteY821" fmla="*/ 187629 h 618453"/>
                <a:gd name="connsiteX822" fmla="*/ 12248 w 736431"/>
                <a:gd name="connsiteY822" fmla="*/ 187977 h 618453"/>
                <a:gd name="connsiteX823" fmla="*/ 14002 w 736431"/>
                <a:gd name="connsiteY823" fmla="*/ 189256 h 618453"/>
                <a:gd name="connsiteX824" fmla="*/ 14587 w 736431"/>
                <a:gd name="connsiteY824" fmla="*/ 189952 h 618453"/>
                <a:gd name="connsiteX825" fmla="*/ 17637 w 736431"/>
                <a:gd name="connsiteY825" fmla="*/ 194851 h 618453"/>
                <a:gd name="connsiteX826" fmla="*/ 18096 w 736431"/>
                <a:gd name="connsiteY826" fmla="*/ 195436 h 618453"/>
                <a:gd name="connsiteX827" fmla="*/ 18681 w 736431"/>
                <a:gd name="connsiteY827" fmla="*/ 195894 h 618453"/>
                <a:gd name="connsiteX828" fmla="*/ 19376 w 736431"/>
                <a:gd name="connsiteY828" fmla="*/ 196242 h 618453"/>
                <a:gd name="connsiteX829" fmla="*/ 23801 w 736431"/>
                <a:gd name="connsiteY829" fmla="*/ 198218 h 618453"/>
                <a:gd name="connsiteX830" fmla="*/ 25081 w 736431"/>
                <a:gd name="connsiteY830" fmla="*/ 199165 h 618453"/>
                <a:gd name="connsiteX831" fmla="*/ 27752 w 736431"/>
                <a:gd name="connsiteY831" fmla="*/ 201742 h 618453"/>
                <a:gd name="connsiteX832" fmla="*/ 29760 w 736431"/>
                <a:gd name="connsiteY832" fmla="*/ 203955 h 618453"/>
                <a:gd name="connsiteX833" fmla="*/ 31039 w 736431"/>
                <a:gd name="connsiteY833" fmla="*/ 206057 h 618453"/>
                <a:gd name="connsiteX834" fmla="*/ 31735 w 736431"/>
                <a:gd name="connsiteY834" fmla="*/ 207447 h 618453"/>
                <a:gd name="connsiteX835" fmla="*/ 32320 w 736431"/>
                <a:gd name="connsiteY835" fmla="*/ 208964 h 618453"/>
                <a:gd name="connsiteX836" fmla="*/ 33489 w 736431"/>
                <a:gd name="connsiteY836" fmla="*/ 210940 h 618453"/>
                <a:gd name="connsiteX837" fmla="*/ 37093 w 736431"/>
                <a:gd name="connsiteY837" fmla="*/ 215728 h 618453"/>
                <a:gd name="connsiteX838" fmla="*/ 37567 w 736431"/>
                <a:gd name="connsiteY838" fmla="*/ 217120 h 618453"/>
                <a:gd name="connsiteX839" fmla="*/ 38847 w 736431"/>
                <a:gd name="connsiteY839" fmla="*/ 223188 h 618453"/>
                <a:gd name="connsiteX840" fmla="*/ 39432 w 736431"/>
                <a:gd name="connsiteY840" fmla="*/ 225053 h 618453"/>
                <a:gd name="connsiteX841" fmla="*/ 40017 w 736431"/>
                <a:gd name="connsiteY841" fmla="*/ 226223 h 618453"/>
                <a:gd name="connsiteX842" fmla="*/ 40475 w 736431"/>
                <a:gd name="connsiteY842" fmla="*/ 226571 h 618453"/>
                <a:gd name="connsiteX843" fmla="*/ 40823 w 736431"/>
                <a:gd name="connsiteY843" fmla="*/ 227155 h 618453"/>
                <a:gd name="connsiteX844" fmla="*/ 41170 w 736431"/>
                <a:gd name="connsiteY844" fmla="*/ 227740 h 618453"/>
                <a:gd name="connsiteX845" fmla="*/ 41407 w 736431"/>
                <a:gd name="connsiteY845" fmla="*/ 228435 h 618453"/>
                <a:gd name="connsiteX846" fmla="*/ 41407 w 736431"/>
                <a:gd name="connsiteY846" fmla="*/ 229368 h 618453"/>
                <a:gd name="connsiteX847" fmla="*/ 40949 w 736431"/>
                <a:gd name="connsiteY847" fmla="*/ 231944 h 618453"/>
                <a:gd name="connsiteX848" fmla="*/ 40712 w 736431"/>
                <a:gd name="connsiteY848" fmla="*/ 233334 h 618453"/>
                <a:gd name="connsiteX849" fmla="*/ 40823 w 736431"/>
                <a:gd name="connsiteY849" fmla="*/ 237760 h 618453"/>
                <a:gd name="connsiteX850" fmla="*/ 40712 w 736431"/>
                <a:gd name="connsiteY850" fmla="*/ 239056 h 618453"/>
                <a:gd name="connsiteX851" fmla="*/ 40475 w 736431"/>
                <a:gd name="connsiteY851" fmla="*/ 239988 h 618453"/>
                <a:gd name="connsiteX852" fmla="*/ 40017 w 736431"/>
                <a:gd name="connsiteY852" fmla="*/ 241158 h 618453"/>
                <a:gd name="connsiteX853" fmla="*/ 39558 w 736431"/>
                <a:gd name="connsiteY853" fmla="*/ 242785 h 618453"/>
                <a:gd name="connsiteX854" fmla="*/ 39558 w 736431"/>
                <a:gd name="connsiteY854" fmla="*/ 243829 h 618453"/>
                <a:gd name="connsiteX855" fmla="*/ 39795 w 736431"/>
                <a:gd name="connsiteY855" fmla="*/ 245014 h 618453"/>
                <a:gd name="connsiteX856" fmla="*/ 40269 w 736431"/>
                <a:gd name="connsiteY856" fmla="*/ 246531 h 618453"/>
                <a:gd name="connsiteX857" fmla="*/ 40728 w 736431"/>
                <a:gd name="connsiteY857" fmla="*/ 247463 h 618453"/>
                <a:gd name="connsiteX858" fmla="*/ 41549 w 736431"/>
                <a:gd name="connsiteY858" fmla="*/ 248855 h 618453"/>
                <a:gd name="connsiteX859" fmla="*/ 43082 w 736431"/>
                <a:gd name="connsiteY859" fmla="*/ 250593 h 618453"/>
                <a:gd name="connsiteX860" fmla="*/ 46812 w 736431"/>
                <a:gd name="connsiteY860" fmla="*/ 254323 h 618453"/>
                <a:gd name="connsiteX861" fmla="*/ 47982 w 736431"/>
                <a:gd name="connsiteY861" fmla="*/ 255255 h 618453"/>
                <a:gd name="connsiteX862" fmla="*/ 48677 w 736431"/>
                <a:gd name="connsiteY862" fmla="*/ 255602 h 618453"/>
                <a:gd name="connsiteX863" fmla="*/ 49499 w 736431"/>
                <a:gd name="connsiteY863" fmla="*/ 255950 h 618453"/>
                <a:gd name="connsiteX864" fmla="*/ 52754 w 736431"/>
                <a:gd name="connsiteY864" fmla="*/ 256757 h 618453"/>
                <a:gd name="connsiteX865" fmla="*/ 53576 w 736431"/>
                <a:gd name="connsiteY865" fmla="*/ 257120 h 618453"/>
                <a:gd name="connsiteX866" fmla="*/ 54272 w 736431"/>
                <a:gd name="connsiteY866" fmla="*/ 257468 h 618453"/>
                <a:gd name="connsiteX867" fmla="*/ 54746 w 736431"/>
                <a:gd name="connsiteY867" fmla="*/ 258068 h 618453"/>
                <a:gd name="connsiteX868" fmla="*/ 54857 w 736431"/>
                <a:gd name="connsiteY868" fmla="*/ 259001 h 618453"/>
                <a:gd name="connsiteX869" fmla="*/ 54509 w 736431"/>
                <a:gd name="connsiteY869" fmla="*/ 259823 h 618453"/>
                <a:gd name="connsiteX870" fmla="*/ 54161 w 736431"/>
                <a:gd name="connsiteY870" fmla="*/ 260281 h 618453"/>
                <a:gd name="connsiteX871" fmla="*/ 54051 w 736431"/>
                <a:gd name="connsiteY871" fmla="*/ 260392 h 618453"/>
                <a:gd name="connsiteX872" fmla="*/ 54051 w 736431"/>
                <a:gd name="connsiteY872" fmla="*/ 260502 h 618453"/>
                <a:gd name="connsiteX873" fmla="*/ 52660 w 736431"/>
                <a:gd name="connsiteY873" fmla="*/ 261435 h 618453"/>
                <a:gd name="connsiteX874" fmla="*/ 52312 w 736431"/>
                <a:gd name="connsiteY874" fmla="*/ 262130 h 618453"/>
                <a:gd name="connsiteX875" fmla="*/ 52202 w 736431"/>
                <a:gd name="connsiteY875" fmla="*/ 262826 h 618453"/>
                <a:gd name="connsiteX876" fmla="*/ 52549 w 736431"/>
                <a:gd name="connsiteY876" fmla="*/ 264106 h 618453"/>
                <a:gd name="connsiteX877" fmla="*/ 52897 w 736431"/>
                <a:gd name="connsiteY877" fmla="*/ 264816 h 618453"/>
                <a:gd name="connsiteX878" fmla="*/ 53371 w 736431"/>
                <a:gd name="connsiteY878" fmla="*/ 265512 h 618453"/>
                <a:gd name="connsiteX879" fmla="*/ 53829 w 736431"/>
                <a:gd name="connsiteY879" fmla="*/ 265860 h 618453"/>
                <a:gd name="connsiteX880" fmla="*/ 54525 w 736431"/>
                <a:gd name="connsiteY880" fmla="*/ 266208 h 618453"/>
                <a:gd name="connsiteX881" fmla="*/ 56184 w 736431"/>
                <a:gd name="connsiteY881" fmla="*/ 266555 h 618453"/>
                <a:gd name="connsiteX882" fmla="*/ 56880 w 736431"/>
                <a:gd name="connsiteY882" fmla="*/ 266792 h 618453"/>
                <a:gd name="connsiteX883" fmla="*/ 57464 w 736431"/>
                <a:gd name="connsiteY883" fmla="*/ 267250 h 618453"/>
                <a:gd name="connsiteX884" fmla="*/ 58049 w 736431"/>
                <a:gd name="connsiteY884" fmla="*/ 268183 h 618453"/>
                <a:gd name="connsiteX885" fmla="*/ 58397 w 736431"/>
                <a:gd name="connsiteY885" fmla="*/ 269447 h 618453"/>
                <a:gd name="connsiteX886" fmla="*/ 58982 w 736431"/>
                <a:gd name="connsiteY886" fmla="*/ 271913 h 618453"/>
                <a:gd name="connsiteX887" fmla="*/ 59329 w 736431"/>
                <a:gd name="connsiteY887" fmla="*/ 273193 h 618453"/>
                <a:gd name="connsiteX888" fmla="*/ 59914 w 736431"/>
                <a:gd name="connsiteY888" fmla="*/ 274236 h 618453"/>
                <a:gd name="connsiteX889" fmla="*/ 61305 w 736431"/>
                <a:gd name="connsiteY889" fmla="*/ 275974 h 618453"/>
                <a:gd name="connsiteX890" fmla="*/ 63517 w 736431"/>
                <a:gd name="connsiteY890" fmla="*/ 278093 h 618453"/>
                <a:gd name="connsiteX891" fmla="*/ 65382 w 736431"/>
                <a:gd name="connsiteY891" fmla="*/ 279262 h 618453"/>
                <a:gd name="connsiteX892" fmla="*/ 65730 w 736431"/>
                <a:gd name="connsiteY892" fmla="*/ 279720 h 618453"/>
                <a:gd name="connsiteX893" fmla="*/ 65619 w 736431"/>
                <a:gd name="connsiteY893" fmla="*/ 280179 h 618453"/>
                <a:gd name="connsiteX894" fmla="*/ 64102 w 736431"/>
                <a:gd name="connsiteY894" fmla="*/ 282501 h 618453"/>
                <a:gd name="connsiteX895" fmla="*/ 63754 w 736431"/>
                <a:gd name="connsiteY895" fmla="*/ 283103 h 618453"/>
                <a:gd name="connsiteX896" fmla="*/ 63280 w 736431"/>
                <a:gd name="connsiteY896" fmla="*/ 284509 h 618453"/>
                <a:gd name="connsiteX897" fmla="*/ 63043 w 736431"/>
                <a:gd name="connsiteY897" fmla="*/ 285442 h 618453"/>
                <a:gd name="connsiteX898" fmla="*/ 62933 w 736431"/>
                <a:gd name="connsiteY898" fmla="*/ 286611 h 618453"/>
                <a:gd name="connsiteX899" fmla="*/ 63280 w 736431"/>
                <a:gd name="connsiteY899" fmla="*/ 288239 h 618453"/>
                <a:gd name="connsiteX900" fmla="*/ 63754 w 736431"/>
                <a:gd name="connsiteY900" fmla="*/ 289156 h 618453"/>
                <a:gd name="connsiteX901" fmla="*/ 64450 w 736431"/>
                <a:gd name="connsiteY901" fmla="*/ 289866 h 618453"/>
                <a:gd name="connsiteX902" fmla="*/ 68053 w 736431"/>
                <a:gd name="connsiteY902" fmla="*/ 292553 h 618453"/>
                <a:gd name="connsiteX903" fmla="*/ 69586 w 736431"/>
                <a:gd name="connsiteY903" fmla="*/ 294071 h 618453"/>
                <a:gd name="connsiteX904" fmla="*/ 70045 w 736431"/>
                <a:gd name="connsiteY904" fmla="*/ 294656 h 618453"/>
                <a:gd name="connsiteX905" fmla="*/ 70392 w 736431"/>
                <a:gd name="connsiteY905" fmla="*/ 295461 h 618453"/>
                <a:gd name="connsiteX906" fmla="*/ 70851 w 736431"/>
                <a:gd name="connsiteY906" fmla="*/ 296283 h 618453"/>
                <a:gd name="connsiteX907" fmla="*/ 71088 w 736431"/>
                <a:gd name="connsiteY907" fmla="*/ 297579 h 618453"/>
                <a:gd name="connsiteX908" fmla="*/ 71546 w 736431"/>
                <a:gd name="connsiteY908" fmla="*/ 298622 h 618453"/>
                <a:gd name="connsiteX909" fmla="*/ 72020 w 736431"/>
                <a:gd name="connsiteY909" fmla="*/ 299444 h 618453"/>
                <a:gd name="connsiteX910" fmla="*/ 72715 w 736431"/>
                <a:gd name="connsiteY910" fmla="*/ 300487 h 618453"/>
                <a:gd name="connsiteX911" fmla="*/ 72952 w 736431"/>
                <a:gd name="connsiteY911" fmla="*/ 301309 h 618453"/>
                <a:gd name="connsiteX912" fmla="*/ 73774 w 736431"/>
                <a:gd name="connsiteY912" fmla="*/ 305512 h 618453"/>
                <a:gd name="connsiteX913" fmla="*/ 74122 w 736431"/>
                <a:gd name="connsiteY913" fmla="*/ 306334 h 618453"/>
                <a:gd name="connsiteX914" fmla="*/ 74470 w 736431"/>
                <a:gd name="connsiteY914" fmla="*/ 306793 h 618453"/>
                <a:gd name="connsiteX915" fmla="*/ 74928 w 736431"/>
                <a:gd name="connsiteY915" fmla="*/ 307251 h 618453"/>
                <a:gd name="connsiteX916" fmla="*/ 75276 w 736431"/>
                <a:gd name="connsiteY916" fmla="*/ 307488 h 618453"/>
                <a:gd name="connsiteX917" fmla="*/ 75623 w 736431"/>
                <a:gd name="connsiteY917" fmla="*/ 307599 h 618453"/>
                <a:gd name="connsiteX918" fmla="*/ 76097 w 736431"/>
                <a:gd name="connsiteY918" fmla="*/ 307599 h 618453"/>
                <a:gd name="connsiteX919" fmla="*/ 76556 w 736431"/>
                <a:gd name="connsiteY919" fmla="*/ 307599 h 618453"/>
                <a:gd name="connsiteX920" fmla="*/ 79116 w 736431"/>
                <a:gd name="connsiteY920" fmla="*/ 306777 h 618453"/>
                <a:gd name="connsiteX921" fmla="*/ 81581 w 736431"/>
                <a:gd name="connsiteY921" fmla="*/ 307236 h 618453"/>
                <a:gd name="connsiteX922" fmla="*/ 82403 w 736431"/>
                <a:gd name="connsiteY922" fmla="*/ 309812 h 618453"/>
                <a:gd name="connsiteX923" fmla="*/ 82403 w 736431"/>
                <a:gd name="connsiteY923" fmla="*/ 316813 h 618453"/>
                <a:gd name="connsiteX924" fmla="*/ 82293 w 736431"/>
                <a:gd name="connsiteY924" fmla="*/ 318330 h 618453"/>
                <a:gd name="connsiteX925" fmla="*/ 81108 w 736431"/>
                <a:gd name="connsiteY925" fmla="*/ 320543 h 618453"/>
                <a:gd name="connsiteX926" fmla="*/ 80870 w 736431"/>
                <a:gd name="connsiteY926" fmla="*/ 322281 h 618453"/>
                <a:gd name="connsiteX927" fmla="*/ 84853 w 736431"/>
                <a:gd name="connsiteY927" fmla="*/ 327876 h 618453"/>
                <a:gd name="connsiteX928" fmla="*/ 86829 w 736431"/>
                <a:gd name="connsiteY928" fmla="*/ 329519 h 618453"/>
                <a:gd name="connsiteX929" fmla="*/ 87414 w 736431"/>
                <a:gd name="connsiteY929" fmla="*/ 330562 h 618453"/>
                <a:gd name="connsiteX930" fmla="*/ 86955 w 736431"/>
                <a:gd name="connsiteY930" fmla="*/ 332191 h 618453"/>
                <a:gd name="connsiteX931" fmla="*/ 86023 w 736431"/>
                <a:gd name="connsiteY931" fmla="*/ 333013 h 618453"/>
                <a:gd name="connsiteX932" fmla="*/ 82419 w 736431"/>
                <a:gd name="connsiteY932" fmla="*/ 334292 h 618453"/>
                <a:gd name="connsiteX933" fmla="*/ 81108 w 736431"/>
                <a:gd name="connsiteY933" fmla="*/ 334624 h 618453"/>
                <a:gd name="connsiteX934" fmla="*/ 79242 w 736431"/>
                <a:gd name="connsiteY934" fmla="*/ 336394 h 618453"/>
                <a:gd name="connsiteX935" fmla="*/ 80633 w 736431"/>
                <a:gd name="connsiteY935" fmla="*/ 339887 h 618453"/>
                <a:gd name="connsiteX936" fmla="*/ 82988 w 736431"/>
                <a:gd name="connsiteY936" fmla="*/ 343048 h 618453"/>
                <a:gd name="connsiteX937" fmla="*/ 84031 w 736431"/>
                <a:gd name="connsiteY937" fmla="*/ 344218 h 618453"/>
                <a:gd name="connsiteX938" fmla="*/ 85201 w 736431"/>
                <a:gd name="connsiteY938" fmla="*/ 346193 h 618453"/>
                <a:gd name="connsiteX939" fmla="*/ 85090 w 736431"/>
                <a:gd name="connsiteY939" fmla="*/ 346888 h 618453"/>
                <a:gd name="connsiteX940" fmla="*/ 84268 w 736431"/>
                <a:gd name="connsiteY940" fmla="*/ 348532 h 618453"/>
                <a:gd name="connsiteX941" fmla="*/ 82403 w 736431"/>
                <a:gd name="connsiteY941" fmla="*/ 350508 h 618453"/>
                <a:gd name="connsiteX942" fmla="*/ 81218 w 736431"/>
                <a:gd name="connsiteY942" fmla="*/ 351898 h 618453"/>
                <a:gd name="connsiteX943" fmla="*/ 80870 w 736431"/>
                <a:gd name="connsiteY943" fmla="*/ 353526 h 618453"/>
                <a:gd name="connsiteX944" fmla="*/ 81108 w 736431"/>
                <a:gd name="connsiteY944" fmla="*/ 355280 h 618453"/>
                <a:gd name="connsiteX945" fmla="*/ 81945 w 736431"/>
                <a:gd name="connsiteY945" fmla="*/ 358188 h 618453"/>
                <a:gd name="connsiteX946" fmla="*/ 82182 w 736431"/>
                <a:gd name="connsiteY946" fmla="*/ 359927 h 618453"/>
                <a:gd name="connsiteX947" fmla="*/ 82293 w 736431"/>
                <a:gd name="connsiteY947" fmla="*/ 361807 h 618453"/>
                <a:gd name="connsiteX948" fmla="*/ 82182 w 736431"/>
                <a:gd name="connsiteY948" fmla="*/ 363198 h 618453"/>
                <a:gd name="connsiteX949" fmla="*/ 81487 w 736431"/>
                <a:gd name="connsiteY949" fmla="*/ 365869 h 618453"/>
                <a:gd name="connsiteX950" fmla="*/ 77157 w 736431"/>
                <a:gd name="connsiteY950" fmla="*/ 375209 h 618453"/>
                <a:gd name="connsiteX951" fmla="*/ 76461 w 736431"/>
                <a:gd name="connsiteY951" fmla="*/ 382796 h 618453"/>
                <a:gd name="connsiteX952" fmla="*/ 75291 w 736431"/>
                <a:gd name="connsiteY952" fmla="*/ 385119 h 618453"/>
                <a:gd name="connsiteX953" fmla="*/ 70977 w 736431"/>
                <a:gd name="connsiteY953" fmla="*/ 388975 h 618453"/>
                <a:gd name="connsiteX954" fmla="*/ 69934 w 736431"/>
                <a:gd name="connsiteY954" fmla="*/ 391535 h 618453"/>
                <a:gd name="connsiteX955" fmla="*/ 68417 w 736431"/>
                <a:gd name="connsiteY955" fmla="*/ 399453 h 618453"/>
                <a:gd name="connsiteX956" fmla="*/ 68274 w 736431"/>
                <a:gd name="connsiteY956" fmla="*/ 401113 h 618453"/>
                <a:gd name="connsiteX957" fmla="*/ 65604 w 736431"/>
                <a:gd name="connsiteY957" fmla="*/ 402045 h 618453"/>
                <a:gd name="connsiteX958" fmla="*/ 63739 w 736431"/>
                <a:gd name="connsiteY958" fmla="*/ 404147 h 618453"/>
                <a:gd name="connsiteX959" fmla="*/ 62695 w 736431"/>
                <a:gd name="connsiteY959" fmla="*/ 406945 h 618453"/>
                <a:gd name="connsiteX960" fmla="*/ 62806 w 736431"/>
                <a:gd name="connsiteY960" fmla="*/ 410089 h 618453"/>
                <a:gd name="connsiteX961" fmla="*/ 63265 w 736431"/>
                <a:gd name="connsiteY961" fmla="*/ 410785 h 618453"/>
                <a:gd name="connsiteX962" fmla="*/ 64307 w 736431"/>
                <a:gd name="connsiteY962" fmla="*/ 411369 h 618453"/>
                <a:gd name="connsiteX963" fmla="*/ 64766 w 736431"/>
                <a:gd name="connsiteY963" fmla="*/ 412191 h 618453"/>
                <a:gd name="connsiteX964" fmla="*/ 65003 w 736431"/>
                <a:gd name="connsiteY964" fmla="*/ 415226 h 618453"/>
                <a:gd name="connsiteX965" fmla="*/ 65003 w 736431"/>
                <a:gd name="connsiteY965" fmla="*/ 415337 h 618453"/>
                <a:gd name="connsiteX966" fmla="*/ 66868 w 736431"/>
                <a:gd name="connsiteY966" fmla="*/ 419999 h 618453"/>
                <a:gd name="connsiteX967" fmla="*/ 67105 w 736431"/>
                <a:gd name="connsiteY967" fmla="*/ 421168 h 618453"/>
                <a:gd name="connsiteX968" fmla="*/ 66868 w 736431"/>
                <a:gd name="connsiteY968" fmla="*/ 424076 h 618453"/>
                <a:gd name="connsiteX969" fmla="*/ 66046 w 736431"/>
                <a:gd name="connsiteY969" fmla="*/ 426305 h 618453"/>
                <a:gd name="connsiteX970" fmla="*/ 62901 w 736431"/>
                <a:gd name="connsiteY970" fmla="*/ 430619 h 618453"/>
                <a:gd name="connsiteX971" fmla="*/ 61273 w 736431"/>
                <a:gd name="connsiteY971" fmla="*/ 434239 h 618453"/>
                <a:gd name="connsiteX972" fmla="*/ 60926 w 736431"/>
                <a:gd name="connsiteY972" fmla="*/ 437273 h 618453"/>
                <a:gd name="connsiteX973" fmla="*/ 61858 w 736431"/>
                <a:gd name="connsiteY973" fmla="*/ 444148 h 618453"/>
                <a:gd name="connsiteX974" fmla="*/ 62901 w 736431"/>
                <a:gd name="connsiteY974" fmla="*/ 446487 h 618453"/>
                <a:gd name="connsiteX975" fmla="*/ 65114 w 736431"/>
                <a:gd name="connsiteY975" fmla="*/ 448241 h 618453"/>
                <a:gd name="connsiteX976" fmla="*/ 67216 w 736431"/>
                <a:gd name="connsiteY976" fmla="*/ 450453 h 618453"/>
                <a:gd name="connsiteX977" fmla="*/ 68037 w 736431"/>
                <a:gd name="connsiteY977" fmla="*/ 453962 h 618453"/>
                <a:gd name="connsiteX978" fmla="*/ 67800 w 736431"/>
                <a:gd name="connsiteY978" fmla="*/ 455479 h 618453"/>
                <a:gd name="connsiteX979" fmla="*/ 66631 w 736431"/>
                <a:gd name="connsiteY979" fmla="*/ 458625 h 618453"/>
                <a:gd name="connsiteX980" fmla="*/ 66520 w 736431"/>
                <a:gd name="connsiteY980" fmla="*/ 460505 h 618453"/>
                <a:gd name="connsiteX981" fmla="*/ 66868 w 736431"/>
                <a:gd name="connsiteY981" fmla="*/ 462023 h 618453"/>
                <a:gd name="connsiteX982" fmla="*/ 68401 w 736431"/>
                <a:gd name="connsiteY982" fmla="*/ 464235 h 618453"/>
                <a:gd name="connsiteX983" fmla="*/ 68749 w 736431"/>
                <a:gd name="connsiteY983" fmla="*/ 465278 h 618453"/>
                <a:gd name="connsiteX984" fmla="*/ 69207 w 736431"/>
                <a:gd name="connsiteY984" fmla="*/ 468202 h 618453"/>
                <a:gd name="connsiteX985" fmla="*/ 69792 w 736431"/>
                <a:gd name="connsiteY985" fmla="*/ 470415 h 618453"/>
                <a:gd name="connsiteX986" fmla="*/ 70029 w 736431"/>
                <a:gd name="connsiteY986" fmla="*/ 472864 h 618453"/>
                <a:gd name="connsiteX987" fmla="*/ 69333 w 736431"/>
                <a:gd name="connsiteY987" fmla="*/ 476467 h 618453"/>
                <a:gd name="connsiteX988" fmla="*/ 67800 w 736431"/>
                <a:gd name="connsiteY988" fmla="*/ 479739 h 618453"/>
                <a:gd name="connsiteX989" fmla="*/ 67690 w 736431"/>
                <a:gd name="connsiteY989" fmla="*/ 481130 h 618453"/>
                <a:gd name="connsiteX990" fmla="*/ 68764 w 736431"/>
                <a:gd name="connsiteY990" fmla="*/ 482995 h 618453"/>
                <a:gd name="connsiteX991" fmla="*/ 61289 w 736431"/>
                <a:gd name="connsiteY991" fmla="*/ 492572 h 618453"/>
                <a:gd name="connsiteX992" fmla="*/ 58839 w 736431"/>
                <a:gd name="connsiteY992" fmla="*/ 497582 h 618453"/>
                <a:gd name="connsiteX993" fmla="*/ 58839 w 736431"/>
                <a:gd name="connsiteY993" fmla="*/ 497582 h 618453"/>
                <a:gd name="connsiteX994" fmla="*/ 59882 w 736431"/>
                <a:gd name="connsiteY994" fmla="*/ 497693 h 618453"/>
                <a:gd name="connsiteX995" fmla="*/ 62205 w 736431"/>
                <a:gd name="connsiteY995" fmla="*/ 498514 h 618453"/>
                <a:gd name="connsiteX996" fmla="*/ 63027 w 736431"/>
                <a:gd name="connsiteY996" fmla="*/ 500727 h 618453"/>
                <a:gd name="connsiteX997" fmla="*/ 62917 w 736431"/>
                <a:gd name="connsiteY997" fmla="*/ 510873 h 618453"/>
                <a:gd name="connsiteX998" fmla="*/ 57907 w 736431"/>
                <a:gd name="connsiteY998" fmla="*/ 522300 h 618453"/>
                <a:gd name="connsiteX999" fmla="*/ 55805 w 736431"/>
                <a:gd name="connsiteY999" fmla="*/ 522996 h 618453"/>
                <a:gd name="connsiteX1000" fmla="*/ 47286 w 736431"/>
                <a:gd name="connsiteY1000" fmla="*/ 524054 h 618453"/>
                <a:gd name="connsiteX1001" fmla="*/ 46117 w 736431"/>
                <a:gd name="connsiteY1001" fmla="*/ 525793 h 618453"/>
                <a:gd name="connsiteX1002" fmla="*/ 46575 w 736431"/>
                <a:gd name="connsiteY1002" fmla="*/ 529396 h 618453"/>
                <a:gd name="connsiteX1003" fmla="*/ 48330 w 736431"/>
                <a:gd name="connsiteY1003" fmla="*/ 535813 h 618453"/>
                <a:gd name="connsiteX1004" fmla="*/ 51933 w 736431"/>
                <a:gd name="connsiteY1004" fmla="*/ 540364 h 618453"/>
                <a:gd name="connsiteX1005" fmla="*/ 54730 w 736431"/>
                <a:gd name="connsiteY1005" fmla="*/ 542229 h 618453"/>
                <a:gd name="connsiteX1006" fmla="*/ 57543 w 736431"/>
                <a:gd name="connsiteY1006" fmla="*/ 541296 h 618453"/>
                <a:gd name="connsiteX1007" fmla="*/ 59645 w 736431"/>
                <a:gd name="connsiteY1007" fmla="*/ 539432 h 618453"/>
                <a:gd name="connsiteX1008" fmla="*/ 63723 w 736431"/>
                <a:gd name="connsiteY1008" fmla="*/ 537108 h 618453"/>
                <a:gd name="connsiteX1009" fmla="*/ 65588 w 736431"/>
                <a:gd name="connsiteY1009" fmla="*/ 535354 h 618453"/>
                <a:gd name="connsiteX1010" fmla="*/ 69918 w 736431"/>
                <a:gd name="connsiteY1010" fmla="*/ 532557 h 618453"/>
                <a:gd name="connsiteX1011" fmla="*/ 76208 w 736431"/>
                <a:gd name="connsiteY1011" fmla="*/ 531166 h 618453"/>
                <a:gd name="connsiteX1012" fmla="*/ 87635 w 736431"/>
                <a:gd name="connsiteY1012" fmla="*/ 530344 h 618453"/>
                <a:gd name="connsiteX1013" fmla="*/ 87398 w 736431"/>
                <a:gd name="connsiteY1013" fmla="*/ 530344 h 618453"/>
                <a:gd name="connsiteX1014" fmla="*/ 88330 w 736431"/>
                <a:gd name="connsiteY1014" fmla="*/ 530344 h 618453"/>
                <a:gd name="connsiteX1015" fmla="*/ 87635 w 736431"/>
                <a:gd name="connsiteY1015" fmla="*/ 530344 h 618453"/>
                <a:gd name="connsiteX1016" fmla="*/ 101511 w 736431"/>
                <a:gd name="connsiteY1016" fmla="*/ 529886 h 618453"/>
                <a:gd name="connsiteX1017" fmla="*/ 104893 w 736431"/>
                <a:gd name="connsiteY1017" fmla="*/ 528258 h 618453"/>
                <a:gd name="connsiteX1018" fmla="*/ 107342 w 736431"/>
                <a:gd name="connsiteY1018" fmla="*/ 528716 h 618453"/>
                <a:gd name="connsiteX1019" fmla="*/ 113411 w 736431"/>
                <a:gd name="connsiteY1019" fmla="*/ 527674 h 618453"/>
                <a:gd name="connsiteX1020" fmla="*/ 116319 w 736431"/>
                <a:gd name="connsiteY1020" fmla="*/ 528716 h 618453"/>
                <a:gd name="connsiteX1021" fmla="*/ 119117 w 736431"/>
                <a:gd name="connsiteY1021" fmla="*/ 526978 h 618453"/>
                <a:gd name="connsiteX1022" fmla="*/ 126829 w 736431"/>
                <a:gd name="connsiteY1022" fmla="*/ 525113 h 618453"/>
                <a:gd name="connsiteX1023" fmla="*/ 133957 w 736431"/>
                <a:gd name="connsiteY1023" fmla="*/ 524418 h 618453"/>
                <a:gd name="connsiteX1024" fmla="*/ 141527 w 736431"/>
                <a:gd name="connsiteY1024" fmla="*/ 525240 h 618453"/>
                <a:gd name="connsiteX1025" fmla="*/ 156573 w 736431"/>
                <a:gd name="connsiteY1025" fmla="*/ 528037 h 618453"/>
                <a:gd name="connsiteX1026" fmla="*/ 166024 w 736431"/>
                <a:gd name="connsiteY1026" fmla="*/ 531782 h 618453"/>
                <a:gd name="connsiteX1027" fmla="*/ 182808 w 736431"/>
                <a:gd name="connsiteY1027" fmla="*/ 536208 h 618453"/>
                <a:gd name="connsiteX1028" fmla="*/ 190283 w 736431"/>
                <a:gd name="connsiteY1028" fmla="*/ 541455 h 618453"/>
                <a:gd name="connsiteX1029" fmla="*/ 195404 w 736431"/>
                <a:gd name="connsiteY1029" fmla="*/ 543905 h 618453"/>
                <a:gd name="connsiteX1030" fmla="*/ 209975 w 736431"/>
                <a:gd name="connsiteY1030" fmla="*/ 549025 h 618453"/>
                <a:gd name="connsiteX1031" fmla="*/ 233081 w 736431"/>
                <a:gd name="connsiteY1031" fmla="*/ 552644 h 618453"/>
                <a:gd name="connsiteX1032" fmla="*/ 237744 w 736431"/>
                <a:gd name="connsiteY1032" fmla="*/ 551127 h 618453"/>
                <a:gd name="connsiteX1033" fmla="*/ 239277 w 736431"/>
                <a:gd name="connsiteY1033" fmla="*/ 551822 h 618453"/>
                <a:gd name="connsiteX1034" fmla="*/ 240557 w 736431"/>
                <a:gd name="connsiteY1034" fmla="*/ 551000 h 618453"/>
                <a:gd name="connsiteX1035" fmla="*/ 243813 w 736431"/>
                <a:gd name="connsiteY1035" fmla="*/ 552518 h 618453"/>
                <a:gd name="connsiteX1036" fmla="*/ 264816 w 736431"/>
                <a:gd name="connsiteY1036" fmla="*/ 554730 h 618453"/>
                <a:gd name="connsiteX1037" fmla="*/ 268894 w 736431"/>
                <a:gd name="connsiteY1037" fmla="*/ 554272 h 618453"/>
                <a:gd name="connsiteX1038" fmla="*/ 272734 w 736431"/>
                <a:gd name="connsiteY1038" fmla="*/ 552992 h 618453"/>
                <a:gd name="connsiteX1039" fmla="*/ 282312 w 736431"/>
                <a:gd name="connsiteY1039" fmla="*/ 547049 h 618453"/>
                <a:gd name="connsiteX1040" fmla="*/ 286263 w 736431"/>
                <a:gd name="connsiteY1040" fmla="*/ 545769 h 618453"/>
                <a:gd name="connsiteX1041" fmla="*/ 294781 w 736431"/>
                <a:gd name="connsiteY1041" fmla="*/ 546006 h 618453"/>
                <a:gd name="connsiteX1042" fmla="*/ 298511 w 736431"/>
                <a:gd name="connsiteY1042" fmla="*/ 545659 h 618453"/>
                <a:gd name="connsiteX1043" fmla="*/ 300139 w 736431"/>
                <a:gd name="connsiteY1043" fmla="*/ 543557 h 618453"/>
                <a:gd name="connsiteX1044" fmla="*/ 297231 w 736431"/>
                <a:gd name="connsiteY1044" fmla="*/ 542861 h 618453"/>
                <a:gd name="connsiteX1045" fmla="*/ 297926 w 736431"/>
                <a:gd name="connsiteY1045" fmla="*/ 541234 h 618453"/>
                <a:gd name="connsiteX1046" fmla="*/ 299554 w 736431"/>
                <a:gd name="connsiteY1046" fmla="*/ 540190 h 618453"/>
                <a:gd name="connsiteX1047" fmla="*/ 303647 w 736431"/>
                <a:gd name="connsiteY1047" fmla="*/ 539021 h 618453"/>
                <a:gd name="connsiteX1048" fmla="*/ 301877 w 736431"/>
                <a:gd name="connsiteY1048" fmla="*/ 537630 h 618453"/>
                <a:gd name="connsiteX1049" fmla="*/ 298732 w 736431"/>
                <a:gd name="connsiteY1049" fmla="*/ 537867 h 618453"/>
                <a:gd name="connsiteX1050" fmla="*/ 295477 w 736431"/>
                <a:gd name="connsiteY1050" fmla="*/ 539147 h 618453"/>
                <a:gd name="connsiteX1051" fmla="*/ 293501 w 736431"/>
                <a:gd name="connsiteY1051" fmla="*/ 540901 h 618453"/>
                <a:gd name="connsiteX1052" fmla="*/ 292458 w 736431"/>
                <a:gd name="connsiteY1052" fmla="*/ 540901 h 618453"/>
                <a:gd name="connsiteX1053" fmla="*/ 291415 w 736431"/>
                <a:gd name="connsiteY1053" fmla="*/ 538342 h 618453"/>
                <a:gd name="connsiteX1054" fmla="*/ 286974 w 736431"/>
                <a:gd name="connsiteY1054" fmla="*/ 530518 h 618453"/>
                <a:gd name="connsiteX1055" fmla="*/ 288728 w 736431"/>
                <a:gd name="connsiteY1055" fmla="*/ 529807 h 618453"/>
                <a:gd name="connsiteX1056" fmla="*/ 292474 w 736431"/>
                <a:gd name="connsiteY1056" fmla="*/ 526915 h 618453"/>
                <a:gd name="connsiteX1057" fmla="*/ 291194 w 736431"/>
                <a:gd name="connsiteY1057" fmla="*/ 526220 h 618453"/>
                <a:gd name="connsiteX1058" fmla="*/ 290119 w 736431"/>
                <a:gd name="connsiteY1058" fmla="*/ 526457 h 618453"/>
                <a:gd name="connsiteX1059" fmla="*/ 288839 w 736431"/>
                <a:gd name="connsiteY1059" fmla="*/ 526915 h 618453"/>
                <a:gd name="connsiteX1060" fmla="*/ 285694 w 736431"/>
                <a:gd name="connsiteY1060" fmla="*/ 527737 h 618453"/>
                <a:gd name="connsiteX1061" fmla="*/ 283829 w 736431"/>
                <a:gd name="connsiteY1061" fmla="*/ 529364 h 618453"/>
                <a:gd name="connsiteX1062" fmla="*/ 282786 w 736431"/>
                <a:gd name="connsiteY1062" fmla="*/ 529823 h 618453"/>
                <a:gd name="connsiteX1063" fmla="*/ 281506 w 736431"/>
                <a:gd name="connsiteY1063" fmla="*/ 528559 h 618453"/>
                <a:gd name="connsiteX1064" fmla="*/ 279878 w 736431"/>
                <a:gd name="connsiteY1064" fmla="*/ 525650 h 618453"/>
                <a:gd name="connsiteX1065" fmla="*/ 278598 w 736431"/>
                <a:gd name="connsiteY1065" fmla="*/ 522031 h 618453"/>
                <a:gd name="connsiteX1066" fmla="*/ 277902 w 736431"/>
                <a:gd name="connsiteY1066" fmla="*/ 519360 h 618453"/>
                <a:gd name="connsiteX1067" fmla="*/ 280937 w 736431"/>
                <a:gd name="connsiteY1067" fmla="*/ 521114 h 618453"/>
                <a:gd name="connsiteX1068" fmla="*/ 281759 w 736431"/>
                <a:gd name="connsiteY1068" fmla="*/ 521225 h 618453"/>
                <a:gd name="connsiteX1069" fmla="*/ 282454 w 736431"/>
                <a:gd name="connsiteY1069" fmla="*/ 520530 h 618453"/>
                <a:gd name="connsiteX1070" fmla="*/ 283387 w 736431"/>
                <a:gd name="connsiteY1070" fmla="*/ 518318 h 618453"/>
                <a:gd name="connsiteX1071" fmla="*/ 283845 w 736431"/>
                <a:gd name="connsiteY1071" fmla="*/ 517859 h 618453"/>
                <a:gd name="connsiteX1072" fmla="*/ 286168 w 736431"/>
                <a:gd name="connsiteY1072" fmla="*/ 518318 h 618453"/>
                <a:gd name="connsiteX1073" fmla="*/ 287338 w 736431"/>
                <a:gd name="connsiteY1073" fmla="*/ 519835 h 618453"/>
                <a:gd name="connsiteX1074" fmla="*/ 287100 w 736431"/>
                <a:gd name="connsiteY1074" fmla="*/ 521699 h 618453"/>
                <a:gd name="connsiteX1075" fmla="*/ 285472 w 736431"/>
                <a:gd name="connsiteY1075" fmla="*/ 523216 h 618453"/>
                <a:gd name="connsiteX1076" fmla="*/ 287448 w 736431"/>
                <a:gd name="connsiteY1076" fmla="*/ 523106 h 618453"/>
                <a:gd name="connsiteX1077" fmla="*/ 288965 w 736431"/>
                <a:gd name="connsiteY1077" fmla="*/ 521826 h 618453"/>
                <a:gd name="connsiteX1078" fmla="*/ 291905 w 736431"/>
                <a:gd name="connsiteY1078" fmla="*/ 518333 h 618453"/>
                <a:gd name="connsiteX1079" fmla="*/ 293643 w 736431"/>
                <a:gd name="connsiteY1079" fmla="*/ 517163 h 618453"/>
                <a:gd name="connsiteX1080" fmla="*/ 305070 w 736431"/>
                <a:gd name="connsiteY1080" fmla="*/ 512043 h 618453"/>
                <a:gd name="connsiteX1081" fmla="*/ 306239 w 736431"/>
                <a:gd name="connsiteY1081" fmla="*/ 510873 h 618453"/>
                <a:gd name="connsiteX1082" fmla="*/ 306935 w 736431"/>
                <a:gd name="connsiteY1082" fmla="*/ 508772 h 618453"/>
                <a:gd name="connsiteX1083" fmla="*/ 306587 w 736431"/>
                <a:gd name="connsiteY1083" fmla="*/ 507380 h 618453"/>
                <a:gd name="connsiteX1084" fmla="*/ 306824 w 736431"/>
                <a:gd name="connsiteY1084" fmla="*/ 506685 h 618453"/>
                <a:gd name="connsiteX1085" fmla="*/ 309147 w 736431"/>
                <a:gd name="connsiteY1085" fmla="*/ 506338 h 618453"/>
                <a:gd name="connsiteX1086" fmla="*/ 310775 w 736431"/>
                <a:gd name="connsiteY1086" fmla="*/ 506796 h 618453"/>
                <a:gd name="connsiteX1087" fmla="*/ 312292 w 736431"/>
                <a:gd name="connsiteY1087" fmla="*/ 507839 h 618453"/>
                <a:gd name="connsiteX1088" fmla="*/ 313920 w 736431"/>
                <a:gd name="connsiteY1088" fmla="*/ 508187 h 618453"/>
                <a:gd name="connsiteX1089" fmla="*/ 317318 w 736431"/>
                <a:gd name="connsiteY1089" fmla="*/ 505041 h 618453"/>
                <a:gd name="connsiteX1090" fmla="*/ 319072 w 736431"/>
                <a:gd name="connsiteY1090" fmla="*/ 504931 h 618453"/>
                <a:gd name="connsiteX1091" fmla="*/ 325473 w 736431"/>
                <a:gd name="connsiteY1091" fmla="*/ 505389 h 618453"/>
                <a:gd name="connsiteX1092" fmla="*/ 327101 w 736431"/>
                <a:gd name="connsiteY1092" fmla="*/ 506211 h 618453"/>
                <a:gd name="connsiteX1093" fmla="*/ 328144 w 736431"/>
                <a:gd name="connsiteY1093" fmla="*/ 507728 h 618453"/>
                <a:gd name="connsiteX1094" fmla="*/ 328602 w 736431"/>
                <a:gd name="connsiteY1094" fmla="*/ 509831 h 618453"/>
                <a:gd name="connsiteX1095" fmla="*/ 328365 w 736431"/>
                <a:gd name="connsiteY1095" fmla="*/ 512643 h 618453"/>
                <a:gd name="connsiteX1096" fmla="*/ 327322 w 736431"/>
                <a:gd name="connsiteY1096" fmla="*/ 512185 h 618453"/>
                <a:gd name="connsiteX1097" fmla="*/ 326042 w 736431"/>
                <a:gd name="connsiteY1097" fmla="*/ 510541 h 618453"/>
                <a:gd name="connsiteX1098" fmla="*/ 324873 w 736431"/>
                <a:gd name="connsiteY1098" fmla="*/ 509499 h 618453"/>
                <a:gd name="connsiteX1099" fmla="*/ 323482 w 736431"/>
                <a:gd name="connsiteY1099" fmla="*/ 511016 h 618453"/>
                <a:gd name="connsiteX1100" fmla="*/ 322439 w 736431"/>
                <a:gd name="connsiteY1100" fmla="*/ 514050 h 618453"/>
                <a:gd name="connsiteX1101" fmla="*/ 322091 w 736431"/>
                <a:gd name="connsiteY1101" fmla="*/ 516942 h 618453"/>
                <a:gd name="connsiteX1102" fmla="*/ 323261 w 736431"/>
                <a:gd name="connsiteY1102" fmla="*/ 518254 h 618453"/>
                <a:gd name="connsiteX1103" fmla="*/ 323719 w 736431"/>
                <a:gd name="connsiteY1103" fmla="*/ 519423 h 618453"/>
                <a:gd name="connsiteX1104" fmla="*/ 323956 w 736431"/>
                <a:gd name="connsiteY1104" fmla="*/ 521636 h 618453"/>
                <a:gd name="connsiteX1105" fmla="*/ 325236 w 736431"/>
                <a:gd name="connsiteY1105" fmla="*/ 523153 h 618453"/>
                <a:gd name="connsiteX1106" fmla="*/ 328618 w 736431"/>
                <a:gd name="connsiteY1106" fmla="*/ 522221 h 618453"/>
                <a:gd name="connsiteX1107" fmla="*/ 333533 w 736431"/>
                <a:gd name="connsiteY1107" fmla="*/ 518838 h 618453"/>
                <a:gd name="connsiteX1108" fmla="*/ 335857 w 736431"/>
                <a:gd name="connsiteY1108" fmla="*/ 517669 h 618453"/>
                <a:gd name="connsiteX1109" fmla="*/ 348453 w 736431"/>
                <a:gd name="connsiteY1109" fmla="*/ 516026 h 618453"/>
                <a:gd name="connsiteX1110" fmla="*/ 351598 w 736431"/>
                <a:gd name="connsiteY1110" fmla="*/ 516136 h 618453"/>
                <a:gd name="connsiteX1111" fmla="*/ 354980 w 736431"/>
                <a:gd name="connsiteY1111" fmla="*/ 517306 h 618453"/>
                <a:gd name="connsiteX1112" fmla="*/ 356165 w 736431"/>
                <a:gd name="connsiteY1112" fmla="*/ 519297 h 618453"/>
                <a:gd name="connsiteX1113" fmla="*/ 356276 w 736431"/>
                <a:gd name="connsiteY1113" fmla="*/ 526172 h 618453"/>
                <a:gd name="connsiteX1114" fmla="*/ 355928 w 736431"/>
                <a:gd name="connsiteY1114" fmla="*/ 529776 h 618453"/>
                <a:gd name="connsiteX1115" fmla="*/ 355328 w 736431"/>
                <a:gd name="connsiteY1115" fmla="*/ 532462 h 618453"/>
                <a:gd name="connsiteX1116" fmla="*/ 356055 w 736431"/>
                <a:gd name="connsiteY1116" fmla="*/ 533979 h 618453"/>
                <a:gd name="connsiteX1117" fmla="*/ 359658 w 736431"/>
                <a:gd name="connsiteY1117" fmla="*/ 533869 h 618453"/>
                <a:gd name="connsiteX1118" fmla="*/ 361175 w 736431"/>
                <a:gd name="connsiteY1118" fmla="*/ 533410 h 618453"/>
                <a:gd name="connsiteX1119" fmla="*/ 364083 w 736431"/>
                <a:gd name="connsiteY1119" fmla="*/ 531782 h 618453"/>
                <a:gd name="connsiteX1120" fmla="*/ 365474 w 736431"/>
                <a:gd name="connsiteY1120" fmla="*/ 531435 h 618453"/>
                <a:gd name="connsiteX1121" fmla="*/ 366643 w 736431"/>
                <a:gd name="connsiteY1121" fmla="*/ 532130 h 618453"/>
                <a:gd name="connsiteX1122" fmla="*/ 367118 w 736431"/>
                <a:gd name="connsiteY1122" fmla="*/ 533758 h 618453"/>
                <a:gd name="connsiteX1123" fmla="*/ 367228 w 736431"/>
                <a:gd name="connsiteY1123" fmla="*/ 535733 h 618453"/>
                <a:gd name="connsiteX1124" fmla="*/ 367813 w 736431"/>
                <a:gd name="connsiteY1124" fmla="*/ 537125 h 618453"/>
                <a:gd name="connsiteX1125" fmla="*/ 369472 w 736431"/>
                <a:gd name="connsiteY1125" fmla="*/ 539811 h 618453"/>
                <a:gd name="connsiteX1126" fmla="*/ 370294 w 736431"/>
                <a:gd name="connsiteY1126" fmla="*/ 543303 h 618453"/>
                <a:gd name="connsiteX1127" fmla="*/ 369947 w 736431"/>
                <a:gd name="connsiteY1127" fmla="*/ 546575 h 618453"/>
                <a:gd name="connsiteX1128" fmla="*/ 368176 w 736431"/>
                <a:gd name="connsiteY1128" fmla="*/ 548330 h 618453"/>
                <a:gd name="connsiteX1129" fmla="*/ 371574 w 736431"/>
                <a:gd name="connsiteY1129" fmla="*/ 548788 h 618453"/>
                <a:gd name="connsiteX1130" fmla="*/ 377169 w 736431"/>
                <a:gd name="connsiteY1130" fmla="*/ 547397 h 618453"/>
                <a:gd name="connsiteX1131" fmla="*/ 382542 w 736431"/>
                <a:gd name="connsiteY1131" fmla="*/ 545185 h 618453"/>
                <a:gd name="connsiteX1132" fmla="*/ 385577 w 736431"/>
                <a:gd name="connsiteY1132" fmla="*/ 542735 h 618453"/>
                <a:gd name="connsiteX1133" fmla="*/ 387679 w 736431"/>
                <a:gd name="connsiteY1133" fmla="*/ 543905 h 618453"/>
                <a:gd name="connsiteX1134" fmla="*/ 387442 w 736431"/>
                <a:gd name="connsiteY1134" fmla="*/ 545295 h 618453"/>
                <a:gd name="connsiteX1135" fmla="*/ 386620 w 736431"/>
                <a:gd name="connsiteY1135" fmla="*/ 546923 h 618453"/>
                <a:gd name="connsiteX1136" fmla="*/ 386035 w 736431"/>
                <a:gd name="connsiteY1136" fmla="*/ 548551 h 618453"/>
                <a:gd name="connsiteX1137" fmla="*/ 386857 w 736431"/>
                <a:gd name="connsiteY1137" fmla="*/ 549594 h 618453"/>
                <a:gd name="connsiteX1138" fmla="*/ 388485 w 736431"/>
                <a:gd name="connsiteY1138" fmla="*/ 549831 h 618453"/>
                <a:gd name="connsiteX1139" fmla="*/ 391867 w 736431"/>
                <a:gd name="connsiteY1139" fmla="*/ 549720 h 618453"/>
                <a:gd name="connsiteX1140" fmla="*/ 395154 w 736431"/>
                <a:gd name="connsiteY1140" fmla="*/ 550321 h 618453"/>
                <a:gd name="connsiteX1141" fmla="*/ 401207 w 736431"/>
                <a:gd name="connsiteY1141" fmla="*/ 552297 h 618453"/>
                <a:gd name="connsiteX1142" fmla="*/ 404352 w 736431"/>
                <a:gd name="connsiteY1142" fmla="*/ 554161 h 618453"/>
                <a:gd name="connsiteX1143" fmla="*/ 404810 w 736431"/>
                <a:gd name="connsiteY1143" fmla="*/ 552423 h 618453"/>
                <a:gd name="connsiteX1144" fmla="*/ 406201 w 736431"/>
                <a:gd name="connsiteY1144" fmla="*/ 549262 h 618453"/>
                <a:gd name="connsiteX1145" fmla="*/ 406660 w 736431"/>
                <a:gd name="connsiteY1145" fmla="*/ 547524 h 618453"/>
                <a:gd name="connsiteX1146" fmla="*/ 406312 w 736431"/>
                <a:gd name="connsiteY1146" fmla="*/ 547176 h 618453"/>
                <a:gd name="connsiteX1147" fmla="*/ 405616 w 736431"/>
                <a:gd name="connsiteY1147" fmla="*/ 545896 h 618453"/>
                <a:gd name="connsiteX1148" fmla="*/ 405269 w 736431"/>
                <a:gd name="connsiteY1148" fmla="*/ 544268 h 618453"/>
                <a:gd name="connsiteX1149" fmla="*/ 405727 w 736431"/>
                <a:gd name="connsiteY1149" fmla="*/ 542751 h 618453"/>
                <a:gd name="connsiteX1150" fmla="*/ 409473 w 736431"/>
                <a:gd name="connsiteY1150" fmla="*/ 539147 h 618453"/>
                <a:gd name="connsiteX1151" fmla="*/ 410058 w 736431"/>
                <a:gd name="connsiteY1151" fmla="*/ 536918 h 618453"/>
                <a:gd name="connsiteX1152" fmla="*/ 408319 w 736431"/>
                <a:gd name="connsiteY1152" fmla="*/ 533426 h 618453"/>
                <a:gd name="connsiteX1153" fmla="*/ 410643 w 736431"/>
                <a:gd name="connsiteY1153" fmla="*/ 533315 h 618453"/>
                <a:gd name="connsiteX1154" fmla="*/ 412381 w 736431"/>
                <a:gd name="connsiteY1154" fmla="*/ 533900 h 618453"/>
                <a:gd name="connsiteX1155" fmla="*/ 413661 w 736431"/>
                <a:gd name="connsiteY1155" fmla="*/ 535291 h 618453"/>
                <a:gd name="connsiteX1156" fmla="*/ 414246 w 736431"/>
                <a:gd name="connsiteY1156" fmla="*/ 537283 h 618453"/>
                <a:gd name="connsiteX1157" fmla="*/ 414009 w 736431"/>
                <a:gd name="connsiteY1157" fmla="*/ 539842 h 618453"/>
                <a:gd name="connsiteX1158" fmla="*/ 412966 w 736431"/>
                <a:gd name="connsiteY1158" fmla="*/ 541471 h 618453"/>
                <a:gd name="connsiteX1159" fmla="*/ 411448 w 736431"/>
                <a:gd name="connsiteY1159" fmla="*/ 542640 h 618453"/>
                <a:gd name="connsiteX1160" fmla="*/ 410168 w 736431"/>
                <a:gd name="connsiteY1160" fmla="*/ 544047 h 618453"/>
                <a:gd name="connsiteX1161" fmla="*/ 408651 w 736431"/>
                <a:gd name="connsiteY1161" fmla="*/ 547776 h 618453"/>
                <a:gd name="connsiteX1162" fmla="*/ 408414 w 736431"/>
                <a:gd name="connsiteY1162" fmla="*/ 551980 h 618453"/>
                <a:gd name="connsiteX1163" fmla="*/ 409457 w 736431"/>
                <a:gd name="connsiteY1163" fmla="*/ 556058 h 618453"/>
                <a:gd name="connsiteX1164" fmla="*/ 411780 w 736431"/>
                <a:gd name="connsiteY1164" fmla="*/ 559566 h 618453"/>
                <a:gd name="connsiteX1165" fmla="*/ 412713 w 736431"/>
                <a:gd name="connsiteY1165" fmla="*/ 560151 h 618453"/>
                <a:gd name="connsiteX1166" fmla="*/ 414578 w 736431"/>
                <a:gd name="connsiteY1166" fmla="*/ 560499 h 618453"/>
                <a:gd name="connsiteX1167" fmla="*/ 415273 w 736431"/>
                <a:gd name="connsiteY1167" fmla="*/ 560958 h 618453"/>
                <a:gd name="connsiteX1168" fmla="*/ 415621 w 736431"/>
                <a:gd name="connsiteY1168" fmla="*/ 562000 h 618453"/>
                <a:gd name="connsiteX1169" fmla="*/ 415621 w 736431"/>
                <a:gd name="connsiteY1169" fmla="*/ 564576 h 618453"/>
                <a:gd name="connsiteX1170" fmla="*/ 416079 w 736431"/>
                <a:gd name="connsiteY1170" fmla="*/ 565746 h 618453"/>
                <a:gd name="connsiteX1171" fmla="*/ 417707 w 736431"/>
                <a:gd name="connsiteY1171" fmla="*/ 567026 h 618453"/>
                <a:gd name="connsiteX1172" fmla="*/ 422274 w 736431"/>
                <a:gd name="connsiteY1172" fmla="*/ 569128 h 618453"/>
                <a:gd name="connsiteX1173" fmla="*/ 430303 w 736431"/>
                <a:gd name="connsiteY1173" fmla="*/ 574960 h 618453"/>
                <a:gd name="connsiteX1174" fmla="*/ 432168 w 736431"/>
                <a:gd name="connsiteY1174" fmla="*/ 578231 h 618453"/>
                <a:gd name="connsiteX1175" fmla="*/ 430066 w 736431"/>
                <a:gd name="connsiteY1175" fmla="*/ 582419 h 618453"/>
                <a:gd name="connsiteX1176" fmla="*/ 430176 w 736431"/>
                <a:gd name="connsiteY1176" fmla="*/ 583479 h 618453"/>
                <a:gd name="connsiteX1177" fmla="*/ 430872 w 736431"/>
                <a:gd name="connsiteY1177" fmla="*/ 583716 h 618453"/>
                <a:gd name="connsiteX1178" fmla="*/ 431567 w 736431"/>
                <a:gd name="connsiteY1178" fmla="*/ 584758 h 618453"/>
                <a:gd name="connsiteX1179" fmla="*/ 432263 w 736431"/>
                <a:gd name="connsiteY1179" fmla="*/ 585454 h 618453"/>
                <a:gd name="connsiteX1180" fmla="*/ 431093 w 736431"/>
                <a:gd name="connsiteY1180" fmla="*/ 586734 h 618453"/>
                <a:gd name="connsiteX1181" fmla="*/ 429813 w 736431"/>
                <a:gd name="connsiteY1181" fmla="*/ 587777 h 618453"/>
                <a:gd name="connsiteX1182" fmla="*/ 427016 w 736431"/>
                <a:gd name="connsiteY1182" fmla="*/ 589057 h 618453"/>
                <a:gd name="connsiteX1183" fmla="*/ 426905 w 736431"/>
                <a:gd name="connsiteY1183" fmla="*/ 587303 h 618453"/>
                <a:gd name="connsiteX1184" fmla="*/ 426210 w 736431"/>
                <a:gd name="connsiteY1184" fmla="*/ 586023 h 618453"/>
                <a:gd name="connsiteX1185" fmla="*/ 425167 w 736431"/>
                <a:gd name="connsiteY1185" fmla="*/ 585328 h 618453"/>
                <a:gd name="connsiteX1186" fmla="*/ 423649 w 736431"/>
                <a:gd name="connsiteY1186" fmla="*/ 585091 h 618453"/>
                <a:gd name="connsiteX1187" fmla="*/ 424819 w 736431"/>
                <a:gd name="connsiteY1187" fmla="*/ 582877 h 618453"/>
                <a:gd name="connsiteX1188" fmla="*/ 425167 w 736431"/>
                <a:gd name="connsiteY1188" fmla="*/ 580538 h 618453"/>
                <a:gd name="connsiteX1189" fmla="*/ 424819 w 736431"/>
                <a:gd name="connsiteY1189" fmla="*/ 575307 h 618453"/>
                <a:gd name="connsiteX1190" fmla="*/ 420836 w 736431"/>
                <a:gd name="connsiteY1190" fmla="*/ 576824 h 618453"/>
                <a:gd name="connsiteX1191" fmla="*/ 417454 w 736431"/>
                <a:gd name="connsiteY1191" fmla="*/ 575181 h 618453"/>
                <a:gd name="connsiteX1192" fmla="*/ 415589 w 736431"/>
                <a:gd name="connsiteY1192" fmla="*/ 572146 h 618453"/>
                <a:gd name="connsiteX1193" fmla="*/ 415937 w 736431"/>
                <a:gd name="connsiteY1193" fmla="*/ 569570 h 618453"/>
                <a:gd name="connsiteX1194" fmla="*/ 412681 w 736431"/>
                <a:gd name="connsiteY1194" fmla="*/ 570045 h 618453"/>
                <a:gd name="connsiteX1195" fmla="*/ 411164 w 736431"/>
                <a:gd name="connsiteY1195" fmla="*/ 571909 h 618453"/>
                <a:gd name="connsiteX1196" fmla="*/ 410342 w 736431"/>
                <a:gd name="connsiteY1196" fmla="*/ 574580 h 618453"/>
                <a:gd name="connsiteX1197" fmla="*/ 408951 w 736431"/>
                <a:gd name="connsiteY1197" fmla="*/ 577504 h 618453"/>
                <a:gd name="connsiteX1198" fmla="*/ 407071 w 736431"/>
                <a:gd name="connsiteY1198" fmla="*/ 579132 h 618453"/>
                <a:gd name="connsiteX1199" fmla="*/ 404510 w 736431"/>
                <a:gd name="connsiteY1199" fmla="*/ 579954 h 618453"/>
                <a:gd name="connsiteX1200" fmla="*/ 402061 w 736431"/>
                <a:gd name="connsiteY1200" fmla="*/ 579496 h 618453"/>
                <a:gd name="connsiteX1201" fmla="*/ 400433 w 736431"/>
                <a:gd name="connsiteY1201" fmla="*/ 577172 h 618453"/>
                <a:gd name="connsiteX1202" fmla="*/ 402645 w 736431"/>
                <a:gd name="connsiteY1202" fmla="*/ 584047 h 618453"/>
                <a:gd name="connsiteX1203" fmla="*/ 408951 w 736431"/>
                <a:gd name="connsiteY1203" fmla="*/ 588820 h 618453"/>
                <a:gd name="connsiteX1204" fmla="*/ 416980 w 736431"/>
                <a:gd name="connsiteY1204" fmla="*/ 591744 h 618453"/>
                <a:gd name="connsiteX1205" fmla="*/ 431441 w 736431"/>
                <a:gd name="connsiteY1205" fmla="*/ 593024 h 618453"/>
                <a:gd name="connsiteX1206" fmla="*/ 433069 w 736431"/>
                <a:gd name="connsiteY1206" fmla="*/ 593482 h 618453"/>
                <a:gd name="connsiteX1207" fmla="*/ 436466 w 736431"/>
                <a:gd name="connsiteY1207" fmla="*/ 596169 h 618453"/>
                <a:gd name="connsiteX1208" fmla="*/ 437857 w 736431"/>
                <a:gd name="connsiteY1208" fmla="*/ 596754 h 618453"/>
                <a:gd name="connsiteX1209" fmla="*/ 440070 w 736431"/>
                <a:gd name="connsiteY1209" fmla="*/ 596754 h 618453"/>
                <a:gd name="connsiteX1210" fmla="*/ 441824 w 736431"/>
                <a:gd name="connsiteY1210" fmla="*/ 596296 h 618453"/>
                <a:gd name="connsiteX1211" fmla="*/ 442994 w 736431"/>
                <a:gd name="connsiteY1211" fmla="*/ 595015 h 618453"/>
                <a:gd name="connsiteX1212" fmla="*/ 443231 w 736431"/>
                <a:gd name="connsiteY1212" fmla="*/ 592566 h 618453"/>
                <a:gd name="connsiteX1213" fmla="*/ 444053 w 736431"/>
                <a:gd name="connsiteY1213" fmla="*/ 591744 h 618453"/>
                <a:gd name="connsiteX1214" fmla="*/ 446265 w 736431"/>
                <a:gd name="connsiteY1214" fmla="*/ 591744 h 618453"/>
                <a:gd name="connsiteX1215" fmla="*/ 448494 w 736431"/>
                <a:gd name="connsiteY1215" fmla="*/ 592439 h 618453"/>
                <a:gd name="connsiteX1216" fmla="*/ 449884 w 736431"/>
                <a:gd name="connsiteY1216" fmla="*/ 593720 h 618453"/>
                <a:gd name="connsiteX1217" fmla="*/ 448494 w 736431"/>
                <a:gd name="connsiteY1217" fmla="*/ 594178 h 618453"/>
                <a:gd name="connsiteX1218" fmla="*/ 447561 w 736431"/>
                <a:gd name="connsiteY1218" fmla="*/ 595110 h 618453"/>
                <a:gd name="connsiteX1219" fmla="*/ 447213 w 736431"/>
                <a:gd name="connsiteY1219" fmla="*/ 596406 h 618453"/>
                <a:gd name="connsiteX1220" fmla="*/ 447450 w 736431"/>
                <a:gd name="connsiteY1220" fmla="*/ 598145 h 618453"/>
                <a:gd name="connsiteX1221" fmla="*/ 451180 w 736431"/>
                <a:gd name="connsiteY1221" fmla="*/ 596406 h 618453"/>
                <a:gd name="connsiteX1222" fmla="*/ 455021 w 736431"/>
                <a:gd name="connsiteY1222" fmla="*/ 596991 h 618453"/>
                <a:gd name="connsiteX1223" fmla="*/ 458624 w 736431"/>
                <a:gd name="connsiteY1223" fmla="*/ 598966 h 618453"/>
                <a:gd name="connsiteX1224" fmla="*/ 465404 w 736431"/>
                <a:gd name="connsiteY1224" fmla="*/ 604340 h 618453"/>
                <a:gd name="connsiteX1225" fmla="*/ 466795 w 736431"/>
                <a:gd name="connsiteY1225" fmla="*/ 603993 h 618453"/>
                <a:gd name="connsiteX1226" fmla="*/ 467143 w 736431"/>
                <a:gd name="connsiteY1226" fmla="*/ 603296 h 618453"/>
                <a:gd name="connsiteX1227" fmla="*/ 467143 w 736431"/>
                <a:gd name="connsiteY1227" fmla="*/ 602601 h 618453"/>
                <a:gd name="connsiteX1228" fmla="*/ 467601 w 736431"/>
                <a:gd name="connsiteY1228" fmla="*/ 602001 h 618453"/>
                <a:gd name="connsiteX1229" fmla="*/ 470509 w 736431"/>
                <a:gd name="connsiteY1229" fmla="*/ 600136 h 618453"/>
                <a:gd name="connsiteX1230" fmla="*/ 470967 w 736431"/>
                <a:gd name="connsiteY1230" fmla="*/ 598745 h 618453"/>
                <a:gd name="connsiteX1231" fmla="*/ 469924 w 736431"/>
                <a:gd name="connsiteY1231" fmla="*/ 596296 h 618453"/>
                <a:gd name="connsiteX1232" fmla="*/ 472374 w 736431"/>
                <a:gd name="connsiteY1232" fmla="*/ 596991 h 618453"/>
                <a:gd name="connsiteX1233" fmla="*/ 474839 w 736431"/>
                <a:gd name="connsiteY1233" fmla="*/ 598382 h 618453"/>
                <a:gd name="connsiteX1234" fmla="*/ 477162 w 736431"/>
                <a:gd name="connsiteY1234" fmla="*/ 599077 h 618453"/>
                <a:gd name="connsiteX1235" fmla="*/ 479486 w 736431"/>
                <a:gd name="connsiteY1235" fmla="*/ 597797 h 618453"/>
                <a:gd name="connsiteX1236" fmla="*/ 480766 w 736431"/>
                <a:gd name="connsiteY1236" fmla="*/ 600594 h 618453"/>
                <a:gd name="connsiteX1237" fmla="*/ 479375 w 736431"/>
                <a:gd name="connsiteY1237" fmla="*/ 601764 h 618453"/>
                <a:gd name="connsiteX1238" fmla="*/ 477273 w 736431"/>
                <a:gd name="connsiteY1238" fmla="*/ 602475 h 618453"/>
                <a:gd name="connsiteX1239" fmla="*/ 476230 w 736431"/>
                <a:gd name="connsiteY1239" fmla="*/ 604451 h 618453"/>
                <a:gd name="connsiteX1240" fmla="*/ 477858 w 736431"/>
                <a:gd name="connsiteY1240" fmla="*/ 604451 h 618453"/>
                <a:gd name="connsiteX1241" fmla="*/ 482868 w 736431"/>
                <a:gd name="connsiteY1241" fmla="*/ 605620 h 618453"/>
                <a:gd name="connsiteX1242" fmla="*/ 483911 w 736431"/>
                <a:gd name="connsiteY1242" fmla="*/ 605510 h 618453"/>
                <a:gd name="connsiteX1243" fmla="*/ 484606 w 736431"/>
                <a:gd name="connsiteY1243" fmla="*/ 603186 h 618453"/>
                <a:gd name="connsiteX1244" fmla="*/ 486961 w 736431"/>
                <a:gd name="connsiteY1244" fmla="*/ 603076 h 618453"/>
                <a:gd name="connsiteX1245" fmla="*/ 489063 w 736431"/>
                <a:gd name="connsiteY1245" fmla="*/ 603898 h 618453"/>
                <a:gd name="connsiteX1246" fmla="*/ 489996 w 736431"/>
                <a:gd name="connsiteY1246" fmla="*/ 604482 h 618453"/>
                <a:gd name="connsiteX1247" fmla="*/ 491039 w 736431"/>
                <a:gd name="connsiteY1247" fmla="*/ 604134 h 618453"/>
                <a:gd name="connsiteX1248" fmla="*/ 491497 w 736431"/>
                <a:gd name="connsiteY1248" fmla="*/ 603313 h 618453"/>
                <a:gd name="connsiteX1249" fmla="*/ 491845 w 736431"/>
                <a:gd name="connsiteY1249" fmla="*/ 602491 h 618453"/>
                <a:gd name="connsiteX1250" fmla="*/ 493709 w 736431"/>
                <a:gd name="connsiteY1250" fmla="*/ 601447 h 618453"/>
                <a:gd name="connsiteX1251" fmla="*/ 493709 w 736431"/>
                <a:gd name="connsiteY1251" fmla="*/ 600041 h 618453"/>
                <a:gd name="connsiteX1252" fmla="*/ 493473 w 736431"/>
                <a:gd name="connsiteY1252" fmla="*/ 598650 h 618453"/>
                <a:gd name="connsiteX1253" fmla="*/ 493583 w 736431"/>
                <a:gd name="connsiteY1253" fmla="*/ 597718 h 618453"/>
                <a:gd name="connsiteX1254" fmla="*/ 495100 w 736431"/>
                <a:gd name="connsiteY1254" fmla="*/ 597023 h 618453"/>
                <a:gd name="connsiteX1255" fmla="*/ 496618 w 736431"/>
                <a:gd name="connsiteY1255" fmla="*/ 597259 h 618453"/>
                <a:gd name="connsiteX1256" fmla="*/ 497550 w 736431"/>
                <a:gd name="connsiteY1256" fmla="*/ 598540 h 618453"/>
                <a:gd name="connsiteX1257" fmla="*/ 498593 w 736431"/>
                <a:gd name="connsiteY1257" fmla="*/ 600515 h 618453"/>
                <a:gd name="connsiteX1258" fmla="*/ 498356 w 736431"/>
                <a:gd name="connsiteY1258" fmla="*/ 597828 h 618453"/>
                <a:gd name="connsiteX1259" fmla="*/ 498814 w 736431"/>
                <a:gd name="connsiteY1259" fmla="*/ 591760 h 618453"/>
                <a:gd name="connsiteX1260" fmla="*/ 498467 w 736431"/>
                <a:gd name="connsiteY1260" fmla="*/ 591523 h 618453"/>
                <a:gd name="connsiteX1261" fmla="*/ 497771 w 736431"/>
                <a:gd name="connsiteY1261" fmla="*/ 590827 h 618453"/>
                <a:gd name="connsiteX1262" fmla="*/ 498593 w 736431"/>
                <a:gd name="connsiteY1262" fmla="*/ 587097 h 618453"/>
                <a:gd name="connsiteX1263" fmla="*/ 499178 w 736431"/>
                <a:gd name="connsiteY1263" fmla="*/ 585470 h 618453"/>
                <a:gd name="connsiteX1264" fmla="*/ 500015 w 736431"/>
                <a:gd name="connsiteY1264" fmla="*/ 584189 h 618453"/>
                <a:gd name="connsiteX1265" fmla="*/ 501406 w 736431"/>
                <a:gd name="connsiteY1265" fmla="*/ 585706 h 618453"/>
                <a:gd name="connsiteX1266" fmla="*/ 502687 w 736431"/>
                <a:gd name="connsiteY1266" fmla="*/ 587224 h 618453"/>
                <a:gd name="connsiteX1267" fmla="*/ 503730 w 736431"/>
                <a:gd name="connsiteY1267" fmla="*/ 587809 h 618453"/>
                <a:gd name="connsiteX1268" fmla="*/ 504899 w 736431"/>
                <a:gd name="connsiteY1268" fmla="*/ 585943 h 618453"/>
                <a:gd name="connsiteX1269" fmla="*/ 503034 w 736431"/>
                <a:gd name="connsiteY1269" fmla="*/ 583731 h 618453"/>
                <a:gd name="connsiteX1270" fmla="*/ 503730 w 736431"/>
                <a:gd name="connsiteY1270" fmla="*/ 582087 h 618453"/>
                <a:gd name="connsiteX1271" fmla="*/ 505010 w 736431"/>
                <a:gd name="connsiteY1271" fmla="*/ 580112 h 618453"/>
                <a:gd name="connsiteX1272" fmla="*/ 505010 w 736431"/>
                <a:gd name="connsiteY1272" fmla="*/ 577204 h 618453"/>
                <a:gd name="connsiteX1273" fmla="*/ 501865 w 736431"/>
                <a:gd name="connsiteY1273" fmla="*/ 577094 h 618453"/>
                <a:gd name="connsiteX1274" fmla="*/ 501169 w 736431"/>
                <a:gd name="connsiteY1274" fmla="*/ 576635 h 618453"/>
                <a:gd name="connsiteX1275" fmla="*/ 500932 w 736431"/>
                <a:gd name="connsiteY1275" fmla="*/ 574880 h 618453"/>
                <a:gd name="connsiteX1276" fmla="*/ 501517 w 736431"/>
                <a:gd name="connsiteY1276" fmla="*/ 573948 h 618453"/>
                <a:gd name="connsiteX1277" fmla="*/ 502560 w 736431"/>
                <a:gd name="connsiteY1277" fmla="*/ 573711 h 618453"/>
                <a:gd name="connsiteX1278" fmla="*/ 503951 w 736431"/>
                <a:gd name="connsiteY1278" fmla="*/ 574170 h 618453"/>
                <a:gd name="connsiteX1279" fmla="*/ 504061 w 736431"/>
                <a:gd name="connsiteY1279" fmla="*/ 572653 h 618453"/>
                <a:gd name="connsiteX1280" fmla="*/ 504757 w 736431"/>
                <a:gd name="connsiteY1280" fmla="*/ 571831 h 618453"/>
                <a:gd name="connsiteX1281" fmla="*/ 505926 w 736431"/>
                <a:gd name="connsiteY1281" fmla="*/ 571483 h 618453"/>
                <a:gd name="connsiteX1282" fmla="*/ 507444 w 736431"/>
                <a:gd name="connsiteY1282" fmla="*/ 571720 h 618453"/>
                <a:gd name="connsiteX1283" fmla="*/ 507554 w 736431"/>
                <a:gd name="connsiteY1283" fmla="*/ 572889 h 618453"/>
                <a:gd name="connsiteX1284" fmla="*/ 505816 w 736431"/>
                <a:gd name="connsiteY1284" fmla="*/ 573933 h 618453"/>
                <a:gd name="connsiteX1285" fmla="*/ 507206 w 736431"/>
                <a:gd name="connsiteY1285" fmla="*/ 574517 h 618453"/>
                <a:gd name="connsiteX1286" fmla="*/ 511979 w 736431"/>
                <a:gd name="connsiteY1286" fmla="*/ 575687 h 618453"/>
                <a:gd name="connsiteX1287" fmla="*/ 513639 w 736431"/>
                <a:gd name="connsiteY1287" fmla="*/ 574755 h 618453"/>
                <a:gd name="connsiteX1288" fmla="*/ 514682 w 736431"/>
                <a:gd name="connsiteY1288" fmla="*/ 573363 h 618453"/>
                <a:gd name="connsiteX1289" fmla="*/ 516073 w 736431"/>
                <a:gd name="connsiteY1289" fmla="*/ 572905 h 618453"/>
                <a:gd name="connsiteX1290" fmla="*/ 518048 w 736431"/>
                <a:gd name="connsiteY1290" fmla="*/ 575118 h 618453"/>
                <a:gd name="connsiteX1291" fmla="*/ 520956 w 736431"/>
                <a:gd name="connsiteY1291" fmla="*/ 571277 h 618453"/>
                <a:gd name="connsiteX1292" fmla="*/ 521889 w 736431"/>
                <a:gd name="connsiteY1292" fmla="*/ 569175 h 618453"/>
                <a:gd name="connsiteX1293" fmla="*/ 521999 w 736431"/>
                <a:gd name="connsiteY1293" fmla="*/ 566726 h 618453"/>
                <a:gd name="connsiteX1294" fmla="*/ 522473 w 736431"/>
                <a:gd name="connsiteY1294" fmla="*/ 564276 h 618453"/>
                <a:gd name="connsiteX1295" fmla="*/ 523864 w 736431"/>
                <a:gd name="connsiteY1295" fmla="*/ 564276 h 618453"/>
                <a:gd name="connsiteX1296" fmla="*/ 525034 w 736431"/>
                <a:gd name="connsiteY1296" fmla="*/ 565209 h 618453"/>
                <a:gd name="connsiteX1297" fmla="*/ 525271 w 736431"/>
                <a:gd name="connsiteY1297" fmla="*/ 565793 h 618453"/>
                <a:gd name="connsiteX1298" fmla="*/ 526108 w 736431"/>
                <a:gd name="connsiteY1298" fmla="*/ 566726 h 618453"/>
                <a:gd name="connsiteX1299" fmla="*/ 529253 w 736431"/>
                <a:gd name="connsiteY1299" fmla="*/ 570929 h 618453"/>
                <a:gd name="connsiteX1300" fmla="*/ 530186 w 736431"/>
                <a:gd name="connsiteY1300" fmla="*/ 572905 h 618453"/>
                <a:gd name="connsiteX1301" fmla="*/ 531008 w 736431"/>
                <a:gd name="connsiteY1301" fmla="*/ 581645 h 618453"/>
                <a:gd name="connsiteX1302" fmla="*/ 533805 w 736431"/>
                <a:gd name="connsiteY1302" fmla="*/ 576982 h 618453"/>
                <a:gd name="connsiteX1303" fmla="*/ 534153 w 736431"/>
                <a:gd name="connsiteY1303" fmla="*/ 575355 h 618453"/>
                <a:gd name="connsiteX1304" fmla="*/ 534153 w 736431"/>
                <a:gd name="connsiteY1304" fmla="*/ 573253 h 618453"/>
                <a:gd name="connsiteX1305" fmla="*/ 534737 w 736431"/>
                <a:gd name="connsiteY1305" fmla="*/ 571736 h 618453"/>
                <a:gd name="connsiteX1306" fmla="*/ 535907 w 736431"/>
                <a:gd name="connsiteY1306" fmla="*/ 570804 h 618453"/>
                <a:gd name="connsiteX1307" fmla="*/ 537535 w 736431"/>
                <a:gd name="connsiteY1307" fmla="*/ 570219 h 618453"/>
                <a:gd name="connsiteX1308" fmla="*/ 537535 w 736431"/>
                <a:gd name="connsiteY1308" fmla="*/ 571262 h 618453"/>
                <a:gd name="connsiteX1309" fmla="*/ 537882 w 736431"/>
                <a:gd name="connsiteY1309" fmla="*/ 573000 h 618453"/>
                <a:gd name="connsiteX1310" fmla="*/ 543493 w 736431"/>
                <a:gd name="connsiteY1310" fmla="*/ 578136 h 618453"/>
                <a:gd name="connsiteX1311" fmla="*/ 545010 w 736431"/>
                <a:gd name="connsiteY1311" fmla="*/ 580807 h 618453"/>
                <a:gd name="connsiteX1312" fmla="*/ 545595 w 736431"/>
                <a:gd name="connsiteY1312" fmla="*/ 581503 h 618453"/>
                <a:gd name="connsiteX1313" fmla="*/ 546528 w 736431"/>
                <a:gd name="connsiteY1313" fmla="*/ 579528 h 618453"/>
                <a:gd name="connsiteX1314" fmla="*/ 547349 w 736431"/>
                <a:gd name="connsiteY1314" fmla="*/ 576967 h 618453"/>
                <a:gd name="connsiteX1315" fmla="*/ 547349 w 736431"/>
                <a:gd name="connsiteY1315" fmla="*/ 575671 h 618453"/>
                <a:gd name="connsiteX1316" fmla="*/ 548740 w 736431"/>
                <a:gd name="connsiteY1316" fmla="*/ 575782 h 618453"/>
                <a:gd name="connsiteX1317" fmla="*/ 549783 w 736431"/>
                <a:gd name="connsiteY1317" fmla="*/ 577189 h 618453"/>
                <a:gd name="connsiteX1318" fmla="*/ 550368 w 736431"/>
                <a:gd name="connsiteY1318" fmla="*/ 579164 h 618453"/>
                <a:gd name="connsiteX1319" fmla="*/ 550605 w 736431"/>
                <a:gd name="connsiteY1319" fmla="*/ 580792 h 618453"/>
                <a:gd name="connsiteX1320" fmla="*/ 550605 w 736431"/>
                <a:gd name="connsiteY1320" fmla="*/ 582657 h 618453"/>
                <a:gd name="connsiteX1321" fmla="*/ 550146 w 736431"/>
                <a:gd name="connsiteY1321" fmla="*/ 584996 h 618453"/>
                <a:gd name="connsiteX1322" fmla="*/ 550257 w 736431"/>
                <a:gd name="connsiteY1322" fmla="*/ 586860 h 618453"/>
                <a:gd name="connsiteX1323" fmla="*/ 549910 w 736431"/>
                <a:gd name="connsiteY1323" fmla="*/ 588488 h 618453"/>
                <a:gd name="connsiteX1324" fmla="*/ 549214 w 736431"/>
                <a:gd name="connsiteY1324" fmla="*/ 590242 h 618453"/>
                <a:gd name="connsiteX1325" fmla="*/ 548756 w 736431"/>
                <a:gd name="connsiteY1325" fmla="*/ 591870 h 618453"/>
                <a:gd name="connsiteX1326" fmla="*/ 549451 w 736431"/>
                <a:gd name="connsiteY1326" fmla="*/ 593261 h 618453"/>
                <a:gd name="connsiteX1327" fmla="*/ 552612 w 736431"/>
                <a:gd name="connsiteY1327" fmla="*/ 595821 h 618453"/>
                <a:gd name="connsiteX1328" fmla="*/ 553545 w 736431"/>
                <a:gd name="connsiteY1328" fmla="*/ 596991 h 618453"/>
                <a:gd name="connsiteX1329" fmla="*/ 554129 w 736431"/>
                <a:gd name="connsiteY1329" fmla="*/ 598966 h 618453"/>
                <a:gd name="connsiteX1330" fmla="*/ 554367 w 736431"/>
                <a:gd name="connsiteY1330" fmla="*/ 600942 h 618453"/>
                <a:gd name="connsiteX1331" fmla="*/ 554367 w 736431"/>
                <a:gd name="connsiteY1331" fmla="*/ 602459 h 618453"/>
                <a:gd name="connsiteX1332" fmla="*/ 553545 w 736431"/>
                <a:gd name="connsiteY1332" fmla="*/ 603391 h 618453"/>
                <a:gd name="connsiteX1333" fmla="*/ 555647 w 736431"/>
                <a:gd name="connsiteY1333" fmla="*/ 603976 h 618453"/>
                <a:gd name="connsiteX1334" fmla="*/ 559724 w 736431"/>
                <a:gd name="connsiteY1334" fmla="*/ 601748 h 618453"/>
                <a:gd name="connsiteX1335" fmla="*/ 566267 w 736431"/>
                <a:gd name="connsiteY1335" fmla="*/ 596738 h 618453"/>
                <a:gd name="connsiteX1336" fmla="*/ 568480 w 736431"/>
                <a:gd name="connsiteY1336" fmla="*/ 595679 h 618453"/>
                <a:gd name="connsiteX1337" fmla="*/ 570582 w 736431"/>
                <a:gd name="connsiteY1337" fmla="*/ 593577 h 618453"/>
                <a:gd name="connsiteX1338" fmla="*/ 572320 w 736431"/>
                <a:gd name="connsiteY1338" fmla="*/ 591254 h 618453"/>
                <a:gd name="connsiteX1339" fmla="*/ 574074 w 736431"/>
                <a:gd name="connsiteY1339" fmla="*/ 589516 h 618453"/>
                <a:gd name="connsiteX1340" fmla="*/ 574770 w 736431"/>
                <a:gd name="connsiteY1340" fmla="*/ 588457 h 618453"/>
                <a:gd name="connsiteX1341" fmla="*/ 577330 w 736431"/>
                <a:gd name="connsiteY1341" fmla="*/ 582040 h 618453"/>
                <a:gd name="connsiteX1342" fmla="*/ 578057 w 736431"/>
                <a:gd name="connsiteY1342" fmla="*/ 579480 h 618453"/>
                <a:gd name="connsiteX1343" fmla="*/ 573616 w 736431"/>
                <a:gd name="connsiteY1343" fmla="*/ 580523 h 618453"/>
                <a:gd name="connsiteX1344" fmla="*/ 570929 w 736431"/>
                <a:gd name="connsiteY1344" fmla="*/ 576335 h 618453"/>
                <a:gd name="connsiteX1345" fmla="*/ 571277 w 736431"/>
                <a:gd name="connsiteY1345" fmla="*/ 571546 h 618453"/>
                <a:gd name="connsiteX1346" fmla="*/ 575355 w 736431"/>
                <a:gd name="connsiteY1346" fmla="*/ 571072 h 618453"/>
                <a:gd name="connsiteX1347" fmla="*/ 573616 w 736431"/>
                <a:gd name="connsiteY1347" fmla="*/ 568496 h 618453"/>
                <a:gd name="connsiteX1348" fmla="*/ 574659 w 736431"/>
                <a:gd name="connsiteY1348" fmla="*/ 567105 h 618453"/>
                <a:gd name="connsiteX1349" fmla="*/ 576872 w 736431"/>
                <a:gd name="connsiteY1349" fmla="*/ 567342 h 618453"/>
                <a:gd name="connsiteX1350" fmla="*/ 578989 w 736431"/>
                <a:gd name="connsiteY1350" fmla="*/ 569792 h 618453"/>
                <a:gd name="connsiteX1351" fmla="*/ 581661 w 736431"/>
                <a:gd name="connsiteY1351" fmla="*/ 568275 h 618453"/>
                <a:gd name="connsiteX1352" fmla="*/ 581550 w 736431"/>
                <a:gd name="connsiteY1352" fmla="*/ 567231 h 618453"/>
                <a:gd name="connsiteX1353" fmla="*/ 579227 w 736431"/>
                <a:gd name="connsiteY1353" fmla="*/ 566299 h 618453"/>
                <a:gd name="connsiteX1354" fmla="*/ 577109 w 736431"/>
                <a:gd name="connsiteY1354" fmla="*/ 564561 h 618453"/>
                <a:gd name="connsiteX1355" fmla="*/ 575718 w 736431"/>
                <a:gd name="connsiteY1355" fmla="*/ 562111 h 618453"/>
                <a:gd name="connsiteX1356" fmla="*/ 575133 w 736431"/>
                <a:gd name="connsiteY1356" fmla="*/ 559203 h 618453"/>
                <a:gd name="connsiteX1357" fmla="*/ 576303 w 736431"/>
                <a:gd name="connsiteY1357" fmla="*/ 559440 h 618453"/>
                <a:gd name="connsiteX1358" fmla="*/ 577124 w 736431"/>
                <a:gd name="connsiteY1358" fmla="*/ 560136 h 618453"/>
                <a:gd name="connsiteX1359" fmla="*/ 577851 w 736431"/>
                <a:gd name="connsiteY1359" fmla="*/ 561068 h 618453"/>
                <a:gd name="connsiteX1360" fmla="*/ 578310 w 736431"/>
                <a:gd name="connsiteY1360" fmla="*/ 562237 h 618453"/>
                <a:gd name="connsiteX1361" fmla="*/ 578199 w 736431"/>
                <a:gd name="connsiteY1361" fmla="*/ 558049 h 618453"/>
                <a:gd name="connsiteX1362" fmla="*/ 577851 w 736431"/>
                <a:gd name="connsiteY1362" fmla="*/ 556769 h 618453"/>
                <a:gd name="connsiteX1363" fmla="*/ 577362 w 736431"/>
                <a:gd name="connsiteY1363" fmla="*/ 555821 h 618453"/>
                <a:gd name="connsiteX1364" fmla="*/ 576666 w 736431"/>
                <a:gd name="connsiteY1364" fmla="*/ 554999 h 618453"/>
                <a:gd name="connsiteX1365" fmla="*/ 575734 w 736431"/>
                <a:gd name="connsiteY1365" fmla="*/ 554303 h 618453"/>
                <a:gd name="connsiteX1366" fmla="*/ 575623 w 736431"/>
                <a:gd name="connsiteY1366" fmla="*/ 551743 h 618453"/>
                <a:gd name="connsiteX1367" fmla="*/ 575860 w 736431"/>
                <a:gd name="connsiteY1367" fmla="*/ 550226 h 618453"/>
                <a:gd name="connsiteX1368" fmla="*/ 576903 w 736431"/>
                <a:gd name="connsiteY1368" fmla="*/ 549167 h 618453"/>
                <a:gd name="connsiteX1369" fmla="*/ 578911 w 736431"/>
                <a:gd name="connsiteY1369" fmla="*/ 547998 h 618453"/>
                <a:gd name="connsiteX1370" fmla="*/ 575623 w 736431"/>
                <a:gd name="connsiteY1370" fmla="*/ 545437 h 618453"/>
                <a:gd name="connsiteX1371" fmla="*/ 572241 w 736431"/>
                <a:gd name="connsiteY1371" fmla="*/ 543683 h 618453"/>
                <a:gd name="connsiteX1372" fmla="*/ 568748 w 736431"/>
                <a:gd name="connsiteY1372" fmla="*/ 542861 h 618453"/>
                <a:gd name="connsiteX1373" fmla="*/ 564797 w 736431"/>
                <a:gd name="connsiteY1373" fmla="*/ 542861 h 618453"/>
                <a:gd name="connsiteX1374" fmla="*/ 563375 w 736431"/>
                <a:gd name="connsiteY1374" fmla="*/ 542751 h 618453"/>
                <a:gd name="connsiteX1375" fmla="*/ 561984 w 736431"/>
                <a:gd name="connsiteY1375" fmla="*/ 541929 h 618453"/>
                <a:gd name="connsiteX1376" fmla="*/ 555694 w 736431"/>
                <a:gd name="connsiteY1376" fmla="*/ 537030 h 618453"/>
                <a:gd name="connsiteX1377" fmla="*/ 554303 w 736431"/>
                <a:gd name="connsiteY1377" fmla="*/ 536208 h 618453"/>
                <a:gd name="connsiteX1378" fmla="*/ 553608 w 736431"/>
                <a:gd name="connsiteY1378" fmla="*/ 537140 h 618453"/>
                <a:gd name="connsiteX1379" fmla="*/ 553023 w 736431"/>
                <a:gd name="connsiteY1379" fmla="*/ 537377 h 618453"/>
                <a:gd name="connsiteX1380" fmla="*/ 552328 w 736431"/>
                <a:gd name="connsiteY1380" fmla="*/ 536777 h 618453"/>
                <a:gd name="connsiteX1381" fmla="*/ 551506 w 736431"/>
                <a:gd name="connsiteY1381" fmla="*/ 535386 h 618453"/>
                <a:gd name="connsiteX1382" fmla="*/ 552786 w 736431"/>
                <a:gd name="connsiteY1382" fmla="*/ 535276 h 618453"/>
                <a:gd name="connsiteX1383" fmla="*/ 553956 w 736431"/>
                <a:gd name="connsiteY1383" fmla="*/ 534928 h 618453"/>
                <a:gd name="connsiteX1384" fmla="*/ 555931 w 736431"/>
                <a:gd name="connsiteY1384" fmla="*/ 533884 h 618453"/>
                <a:gd name="connsiteX1385" fmla="*/ 555820 w 736431"/>
                <a:gd name="connsiteY1385" fmla="*/ 532842 h 618453"/>
                <a:gd name="connsiteX1386" fmla="*/ 554999 w 736431"/>
                <a:gd name="connsiteY1386" fmla="*/ 532952 h 618453"/>
                <a:gd name="connsiteX1387" fmla="*/ 552201 w 736431"/>
                <a:gd name="connsiteY1387" fmla="*/ 533189 h 618453"/>
                <a:gd name="connsiteX1388" fmla="*/ 552786 w 736431"/>
                <a:gd name="connsiteY1388" fmla="*/ 530866 h 618453"/>
                <a:gd name="connsiteX1389" fmla="*/ 554651 w 736431"/>
                <a:gd name="connsiteY1389" fmla="*/ 528053 h 618453"/>
                <a:gd name="connsiteX1390" fmla="*/ 555346 w 736431"/>
                <a:gd name="connsiteY1390" fmla="*/ 526425 h 618453"/>
                <a:gd name="connsiteX1391" fmla="*/ 557448 w 736431"/>
                <a:gd name="connsiteY1391" fmla="*/ 528053 h 618453"/>
                <a:gd name="connsiteX1392" fmla="*/ 561178 w 736431"/>
                <a:gd name="connsiteY1392" fmla="*/ 532494 h 618453"/>
                <a:gd name="connsiteX1393" fmla="*/ 563501 w 736431"/>
                <a:gd name="connsiteY1393" fmla="*/ 534359 h 618453"/>
                <a:gd name="connsiteX1394" fmla="*/ 564434 w 736431"/>
                <a:gd name="connsiteY1394" fmla="*/ 533079 h 618453"/>
                <a:gd name="connsiteX1395" fmla="*/ 562458 w 736431"/>
                <a:gd name="connsiteY1395" fmla="*/ 532146 h 618453"/>
                <a:gd name="connsiteX1396" fmla="*/ 562916 w 736431"/>
                <a:gd name="connsiteY1396" fmla="*/ 531213 h 618453"/>
                <a:gd name="connsiteX1397" fmla="*/ 564687 w 736431"/>
                <a:gd name="connsiteY1397" fmla="*/ 530613 h 618453"/>
                <a:gd name="connsiteX1398" fmla="*/ 567010 w 736431"/>
                <a:gd name="connsiteY1398" fmla="*/ 530850 h 618453"/>
                <a:gd name="connsiteX1399" fmla="*/ 569681 w 736431"/>
                <a:gd name="connsiteY1399" fmla="*/ 531782 h 618453"/>
                <a:gd name="connsiteX1400" fmla="*/ 585422 w 736431"/>
                <a:gd name="connsiteY1400" fmla="*/ 540412 h 618453"/>
                <a:gd name="connsiteX1401" fmla="*/ 589610 w 736431"/>
                <a:gd name="connsiteY1401" fmla="*/ 541455 h 618453"/>
                <a:gd name="connsiteX1402" fmla="*/ 594051 w 736431"/>
                <a:gd name="connsiteY1402" fmla="*/ 539005 h 618453"/>
                <a:gd name="connsiteX1403" fmla="*/ 598713 w 736431"/>
                <a:gd name="connsiteY1403" fmla="*/ 543083 h 618453"/>
                <a:gd name="connsiteX1404" fmla="*/ 601037 w 736431"/>
                <a:gd name="connsiteY1404" fmla="*/ 543667 h 618453"/>
                <a:gd name="connsiteX1405" fmla="*/ 601732 w 736431"/>
                <a:gd name="connsiteY1405" fmla="*/ 540064 h 618453"/>
                <a:gd name="connsiteX1406" fmla="*/ 601621 w 736431"/>
                <a:gd name="connsiteY1406" fmla="*/ 537851 h 618453"/>
                <a:gd name="connsiteX1407" fmla="*/ 602206 w 736431"/>
                <a:gd name="connsiteY1407" fmla="*/ 537393 h 618453"/>
                <a:gd name="connsiteX1408" fmla="*/ 603249 w 736431"/>
                <a:gd name="connsiteY1408" fmla="*/ 537851 h 618453"/>
                <a:gd name="connsiteX1409" fmla="*/ 606536 w 736431"/>
                <a:gd name="connsiteY1409" fmla="*/ 538310 h 618453"/>
                <a:gd name="connsiteX1410" fmla="*/ 606995 w 736431"/>
                <a:gd name="connsiteY1410" fmla="*/ 539242 h 618453"/>
                <a:gd name="connsiteX1411" fmla="*/ 606536 w 736431"/>
                <a:gd name="connsiteY1411" fmla="*/ 541218 h 618453"/>
                <a:gd name="connsiteX1412" fmla="*/ 606299 w 736431"/>
                <a:gd name="connsiteY1412" fmla="*/ 541107 h 618453"/>
                <a:gd name="connsiteX1413" fmla="*/ 605715 w 736431"/>
                <a:gd name="connsiteY1413" fmla="*/ 541803 h 618453"/>
                <a:gd name="connsiteX1414" fmla="*/ 605130 w 736431"/>
                <a:gd name="connsiteY1414" fmla="*/ 542735 h 618453"/>
                <a:gd name="connsiteX1415" fmla="*/ 604893 w 736431"/>
                <a:gd name="connsiteY1415" fmla="*/ 543557 h 618453"/>
                <a:gd name="connsiteX1416" fmla="*/ 605003 w 736431"/>
                <a:gd name="connsiteY1416" fmla="*/ 544505 h 618453"/>
                <a:gd name="connsiteX1417" fmla="*/ 605351 w 736431"/>
                <a:gd name="connsiteY1417" fmla="*/ 545090 h 618453"/>
                <a:gd name="connsiteX1418" fmla="*/ 605699 w 736431"/>
                <a:gd name="connsiteY1418" fmla="*/ 545327 h 618453"/>
                <a:gd name="connsiteX1419" fmla="*/ 605936 w 736431"/>
                <a:gd name="connsiteY1419" fmla="*/ 545564 h 618453"/>
                <a:gd name="connsiteX1420" fmla="*/ 606283 w 736431"/>
                <a:gd name="connsiteY1420" fmla="*/ 546259 h 618453"/>
                <a:gd name="connsiteX1421" fmla="*/ 606868 w 736431"/>
                <a:gd name="connsiteY1421" fmla="*/ 547302 h 618453"/>
                <a:gd name="connsiteX1422" fmla="*/ 607801 w 736431"/>
                <a:gd name="connsiteY1422" fmla="*/ 548235 h 618453"/>
                <a:gd name="connsiteX1423" fmla="*/ 608622 w 736431"/>
                <a:gd name="connsiteY1423" fmla="*/ 548583 h 618453"/>
                <a:gd name="connsiteX1424" fmla="*/ 611420 w 736431"/>
                <a:gd name="connsiteY1424" fmla="*/ 546607 h 618453"/>
                <a:gd name="connsiteX1425" fmla="*/ 612937 w 736431"/>
                <a:gd name="connsiteY1425" fmla="*/ 546149 h 618453"/>
                <a:gd name="connsiteX1426" fmla="*/ 613759 w 736431"/>
                <a:gd name="connsiteY1426" fmla="*/ 547539 h 618453"/>
                <a:gd name="connsiteX1427" fmla="*/ 613411 w 736431"/>
                <a:gd name="connsiteY1427" fmla="*/ 548709 h 618453"/>
                <a:gd name="connsiteX1428" fmla="*/ 612716 w 736431"/>
                <a:gd name="connsiteY1428" fmla="*/ 549641 h 618453"/>
                <a:gd name="connsiteX1429" fmla="*/ 612479 w 736431"/>
                <a:gd name="connsiteY1429" fmla="*/ 550811 h 618453"/>
                <a:gd name="connsiteX1430" fmla="*/ 613301 w 736431"/>
                <a:gd name="connsiteY1430" fmla="*/ 552549 h 618453"/>
                <a:gd name="connsiteX1431" fmla="*/ 613648 w 736431"/>
                <a:gd name="connsiteY1431" fmla="*/ 551727 h 618453"/>
                <a:gd name="connsiteX1432" fmla="*/ 613885 w 736431"/>
                <a:gd name="connsiteY1432" fmla="*/ 551380 h 618453"/>
                <a:gd name="connsiteX1433" fmla="*/ 614344 w 736431"/>
                <a:gd name="connsiteY1433" fmla="*/ 551032 h 618453"/>
                <a:gd name="connsiteX1434" fmla="*/ 615039 w 736431"/>
                <a:gd name="connsiteY1434" fmla="*/ 550210 h 618453"/>
                <a:gd name="connsiteX1435" fmla="*/ 615972 w 736431"/>
                <a:gd name="connsiteY1435" fmla="*/ 552312 h 618453"/>
                <a:gd name="connsiteX1436" fmla="*/ 616667 w 736431"/>
                <a:gd name="connsiteY1436" fmla="*/ 554066 h 618453"/>
                <a:gd name="connsiteX1437" fmla="*/ 616556 w 736431"/>
                <a:gd name="connsiteY1437" fmla="*/ 555805 h 618453"/>
                <a:gd name="connsiteX1438" fmla="*/ 615734 w 736431"/>
                <a:gd name="connsiteY1438" fmla="*/ 557686 h 618453"/>
                <a:gd name="connsiteX1439" fmla="*/ 614217 w 736431"/>
                <a:gd name="connsiteY1439" fmla="*/ 559076 h 618453"/>
                <a:gd name="connsiteX1440" fmla="*/ 612115 w 736431"/>
                <a:gd name="connsiteY1440" fmla="*/ 560594 h 618453"/>
                <a:gd name="connsiteX1441" fmla="*/ 607579 w 736431"/>
                <a:gd name="connsiteY1441" fmla="*/ 562695 h 618453"/>
                <a:gd name="connsiteX1442" fmla="*/ 626703 w 736431"/>
                <a:gd name="connsiteY1442" fmla="*/ 562695 h 618453"/>
                <a:gd name="connsiteX1443" fmla="*/ 628220 w 736431"/>
                <a:gd name="connsiteY1443" fmla="*/ 562000 h 618453"/>
                <a:gd name="connsiteX1444" fmla="*/ 631618 w 736431"/>
                <a:gd name="connsiteY1444" fmla="*/ 558270 h 618453"/>
                <a:gd name="connsiteX1445" fmla="*/ 633483 w 736431"/>
                <a:gd name="connsiteY1445" fmla="*/ 557101 h 618453"/>
                <a:gd name="connsiteX1446" fmla="*/ 635110 w 736431"/>
                <a:gd name="connsiteY1446" fmla="*/ 558381 h 618453"/>
                <a:gd name="connsiteX1447" fmla="*/ 635221 w 736431"/>
                <a:gd name="connsiteY1447" fmla="*/ 559772 h 618453"/>
                <a:gd name="connsiteX1448" fmla="*/ 633245 w 736431"/>
                <a:gd name="connsiteY1448" fmla="*/ 563628 h 618453"/>
                <a:gd name="connsiteX1449" fmla="*/ 635695 w 736431"/>
                <a:gd name="connsiteY1449" fmla="*/ 565366 h 618453"/>
                <a:gd name="connsiteX1450" fmla="*/ 636738 w 736431"/>
                <a:gd name="connsiteY1450" fmla="*/ 567816 h 618453"/>
                <a:gd name="connsiteX1451" fmla="*/ 638129 w 736431"/>
                <a:gd name="connsiteY1451" fmla="*/ 569807 h 618453"/>
                <a:gd name="connsiteX1452" fmla="*/ 641859 w 736431"/>
                <a:gd name="connsiteY1452" fmla="*/ 570266 h 618453"/>
                <a:gd name="connsiteX1453" fmla="*/ 645494 w 736431"/>
                <a:gd name="connsiteY1453" fmla="*/ 570266 h 618453"/>
                <a:gd name="connsiteX1454" fmla="*/ 653870 w 736431"/>
                <a:gd name="connsiteY1454" fmla="*/ 572478 h 618453"/>
                <a:gd name="connsiteX1455" fmla="*/ 652116 w 736431"/>
                <a:gd name="connsiteY1455" fmla="*/ 569317 h 618453"/>
                <a:gd name="connsiteX1456" fmla="*/ 653507 w 736431"/>
                <a:gd name="connsiteY1456" fmla="*/ 567800 h 618453"/>
                <a:gd name="connsiteX1457" fmla="*/ 656320 w 736431"/>
                <a:gd name="connsiteY1457" fmla="*/ 567563 h 618453"/>
                <a:gd name="connsiteX1458" fmla="*/ 659117 w 736431"/>
                <a:gd name="connsiteY1458" fmla="*/ 568607 h 618453"/>
                <a:gd name="connsiteX1459" fmla="*/ 656668 w 736431"/>
                <a:gd name="connsiteY1459" fmla="*/ 570013 h 618453"/>
                <a:gd name="connsiteX1460" fmla="*/ 655482 w 736431"/>
                <a:gd name="connsiteY1460" fmla="*/ 570124 h 618453"/>
                <a:gd name="connsiteX1461" fmla="*/ 664348 w 736431"/>
                <a:gd name="connsiteY1461" fmla="*/ 583194 h 618453"/>
                <a:gd name="connsiteX1462" fmla="*/ 667256 w 736431"/>
                <a:gd name="connsiteY1462" fmla="*/ 584016 h 618453"/>
                <a:gd name="connsiteX1463" fmla="*/ 668426 w 736431"/>
                <a:gd name="connsiteY1463" fmla="*/ 584838 h 618453"/>
                <a:gd name="connsiteX1464" fmla="*/ 667841 w 736431"/>
                <a:gd name="connsiteY1464" fmla="*/ 586702 h 618453"/>
                <a:gd name="connsiteX1465" fmla="*/ 667841 w 736431"/>
                <a:gd name="connsiteY1465" fmla="*/ 587872 h 618453"/>
                <a:gd name="connsiteX1466" fmla="*/ 669848 w 736431"/>
                <a:gd name="connsiteY1466" fmla="*/ 591965 h 618453"/>
                <a:gd name="connsiteX1467" fmla="*/ 671366 w 736431"/>
                <a:gd name="connsiteY1467" fmla="*/ 593135 h 618453"/>
                <a:gd name="connsiteX1468" fmla="*/ 674400 w 736431"/>
                <a:gd name="connsiteY1468" fmla="*/ 592203 h 618453"/>
                <a:gd name="connsiteX1469" fmla="*/ 677434 w 736431"/>
                <a:gd name="connsiteY1469" fmla="*/ 590100 h 618453"/>
                <a:gd name="connsiteX1470" fmla="*/ 678951 w 736431"/>
                <a:gd name="connsiteY1470" fmla="*/ 587413 h 618453"/>
                <a:gd name="connsiteX1471" fmla="*/ 678714 w 736431"/>
                <a:gd name="connsiteY1471" fmla="*/ 585548 h 618453"/>
                <a:gd name="connsiteX1472" fmla="*/ 677671 w 736431"/>
                <a:gd name="connsiteY1472" fmla="*/ 582277 h 618453"/>
                <a:gd name="connsiteX1473" fmla="*/ 677324 w 736431"/>
                <a:gd name="connsiteY1473" fmla="*/ 580412 h 618453"/>
                <a:gd name="connsiteX1474" fmla="*/ 677561 w 736431"/>
                <a:gd name="connsiteY1474" fmla="*/ 578674 h 618453"/>
                <a:gd name="connsiteX1475" fmla="*/ 678383 w 736431"/>
                <a:gd name="connsiteY1475" fmla="*/ 577631 h 618453"/>
                <a:gd name="connsiteX1476" fmla="*/ 679315 w 736431"/>
                <a:gd name="connsiteY1476" fmla="*/ 577631 h 618453"/>
                <a:gd name="connsiteX1477" fmla="*/ 679900 w 736431"/>
                <a:gd name="connsiteY1477" fmla="*/ 579148 h 618453"/>
                <a:gd name="connsiteX1478" fmla="*/ 680137 w 736431"/>
                <a:gd name="connsiteY1478" fmla="*/ 583004 h 618453"/>
                <a:gd name="connsiteX1479" fmla="*/ 680595 w 736431"/>
                <a:gd name="connsiteY1479" fmla="*/ 584980 h 618453"/>
                <a:gd name="connsiteX1480" fmla="*/ 681638 w 736431"/>
                <a:gd name="connsiteY1480" fmla="*/ 586023 h 618453"/>
                <a:gd name="connsiteX1481" fmla="*/ 682713 w 736431"/>
                <a:gd name="connsiteY1481" fmla="*/ 585438 h 618453"/>
                <a:gd name="connsiteX1482" fmla="*/ 682950 w 736431"/>
                <a:gd name="connsiteY1482" fmla="*/ 583573 h 618453"/>
                <a:gd name="connsiteX1483" fmla="*/ 682839 w 736431"/>
                <a:gd name="connsiteY1483" fmla="*/ 581582 h 618453"/>
                <a:gd name="connsiteX1484" fmla="*/ 682950 w 736431"/>
                <a:gd name="connsiteY1484" fmla="*/ 580412 h 618453"/>
                <a:gd name="connsiteX1485" fmla="*/ 685052 w 736431"/>
                <a:gd name="connsiteY1485" fmla="*/ 580412 h 618453"/>
                <a:gd name="connsiteX1486" fmla="*/ 685052 w 736431"/>
                <a:gd name="connsiteY1486" fmla="*/ 583573 h 618453"/>
                <a:gd name="connsiteX1487" fmla="*/ 684119 w 736431"/>
                <a:gd name="connsiteY1487" fmla="*/ 587177 h 618453"/>
                <a:gd name="connsiteX1488" fmla="*/ 683297 w 736431"/>
                <a:gd name="connsiteY1488" fmla="*/ 589042 h 618453"/>
                <a:gd name="connsiteX1489" fmla="*/ 681417 w 736431"/>
                <a:gd name="connsiteY1489" fmla="*/ 594636 h 618453"/>
                <a:gd name="connsiteX1490" fmla="*/ 680247 w 736431"/>
                <a:gd name="connsiteY1490" fmla="*/ 595332 h 618453"/>
                <a:gd name="connsiteX1491" fmla="*/ 677213 w 736431"/>
                <a:gd name="connsiteY1491" fmla="*/ 596279 h 618453"/>
                <a:gd name="connsiteX1492" fmla="*/ 676170 w 736431"/>
                <a:gd name="connsiteY1492" fmla="*/ 597323 h 618453"/>
                <a:gd name="connsiteX1493" fmla="*/ 676170 w 736431"/>
                <a:gd name="connsiteY1493" fmla="*/ 598255 h 618453"/>
                <a:gd name="connsiteX1494" fmla="*/ 676518 w 736431"/>
                <a:gd name="connsiteY1494" fmla="*/ 599772 h 618453"/>
                <a:gd name="connsiteX1495" fmla="*/ 676755 w 736431"/>
                <a:gd name="connsiteY1495" fmla="*/ 601637 h 618453"/>
                <a:gd name="connsiteX1496" fmla="*/ 676170 w 736431"/>
                <a:gd name="connsiteY1496" fmla="*/ 603281 h 618453"/>
                <a:gd name="connsiteX1497" fmla="*/ 673610 w 736431"/>
                <a:gd name="connsiteY1497" fmla="*/ 607122 h 618453"/>
                <a:gd name="connsiteX1498" fmla="*/ 672788 w 736431"/>
                <a:gd name="connsiteY1498" fmla="*/ 608749 h 618453"/>
                <a:gd name="connsiteX1499" fmla="*/ 670575 w 736431"/>
                <a:gd name="connsiteY1499" fmla="*/ 610978 h 618453"/>
                <a:gd name="connsiteX1500" fmla="*/ 669880 w 736431"/>
                <a:gd name="connsiteY1500" fmla="*/ 611910 h 618453"/>
                <a:gd name="connsiteX1501" fmla="*/ 669643 w 736431"/>
                <a:gd name="connsiteY1501" fmla="*/ 613427 h 618453"/>
                <a:gd name="connsiteX1502" fmla="*/ 669643 w 736431"/>
                <a:gd name="connsiteY1502" fmla="*/ 618453 h 618453"/>
                <a:gd name="connsiteX1503" fmla="*/ 672551 w 736431"/>
                <a:gd name="connsiteY1503" fmla="*/ 617283 h 618453"/>
                <a:gd name="connsiteX1504" fmla="*/ 674763 w 736431"/>
                <a:gd name="connsiteY1504" fmla="*/ 614944 h 618453"/>
                <a:gd name="connsiteX1505" fmla="*/ 680232 w 736431"/>
                <a:gd name="connsiteY1505" fmla="*/ 604798 h 618453"/>
                <a:gd name="connsiteX1506" fmla="*/ 680927 w 736431"/>
                <a:gd name="connsiteY1506" fmla="*/ 602586 h 618453"/>
                <a:gd name="connsiteX1507" fmla="*/ 681038 w 736431"/>
                <a:gd name="connsiteY1507" fmla="*/ 600594 h 618453"/>
                <a:gd name="connsiteX1508" fmla="*/ 681970 w 736431"/>
                <a:gd name="connsiteY1508" fmla="*/ 598034 h 618453"/>
                <a:gd name="connsiteX1509" fmla="*/ 684783 w 736431"/>
                <a:gd name="connsiteY1509" fmla="*/ 596754 h 618453"/>
                <a:gd name="connsiteX1510" fmla="*/ 687928 w 736431"/>
                <a:gd name="connsiteY1510" fmla="*/ 596059 h 618453"/>
                <a:gd name="connsiteX1511" fmla="*/ 690030 w 736431"/>
                <a:gd name="connsiteY1511" fmla="*/ 595015 h 618453"/>
                <a:gd name="connsiteX1512" fmla="*/ 690615 w 736431"/>
                <a:gd name="connsiteY1512" fmla="*/ 593609 h 618453"/>
                <a:gd name="connsiteX1513" fmla="*/ 690378 w 736431"/>
                <a:gd name="connsiteY1513" fmla="*/ 592676 h 618453"/>
                <a:gd name="connsiteX1514" fmla="*/ 689920 w 736431"/>
                <a:gd name="connsiteY1514" fmla="*/ 591633 h 618453"/>
                <a:gd name="connsiteX1515" fmla="*/ 689572 w 736431"/>
                <a:gd name="connsiteY1515" fmla="*/ 590116 h 618453"/>
                <a:gd name="connsiteX1516" fmla="*/ 689682 w 736431"/>
                <a:gd name="connsiteY1516" fmla="*/ 588472 h 618453"/>
                <a:gd name="connsiteX1517" fmla="*/ 690267 w 736431"/>
                <a:gd name="connsiteY1517" fmla="*/ 588362 h 618453"/>
                <a:gd name="connsiteX1518" fmla="*/ 691895 w 736431"/>
                <a:gd name="connsiteY1518" fmla="*/ 589279 h 618453"/>
                <a:gd name="connsiteX1519" fmla="*/ 692938 w 736431"/>
                <a:gd name="connsiteY1519" fmla="*/ 590448 h 618453"/>
                <a:gd name="connsiteX1520" fmla="*/ 697032 w 736431"/>
                <a:gd name="connsiteY1520" fmla="*/ 596043 h 618453"/>
                <a:gd name="connsiteX1521" fmla="*/ 697964 w 736431"/>
                <a:gd name="connsiteY1521" fmla="*/ 597908 h 618453"/>
                <a:gd name="connsiteX1522" fmla="*/ 699007 w 736431"/>
                <a:gd name="connsiteY1522" fmla="*/ 599425 h 618453"/>
                <a:gd name="connsiteX1523" fmla="*/ 703543 w 736431"/>
                <a:gd name="connsiteY1523" fmla="*/ 604213 h 618453"/>
                <a:gd name="connsiteX1524" fmla="*/ 705171 w 736431"/>
                <a:gd name="connsiteY1524" fmla="*/ 605146 h 618453"/>
                <a:gd name="connsiteX1525" fmla="*/ 706925 w 736431"/>
                <a:gd name="connsiteY1525" fmla="*/ 604103 h 618453"/>
                <a:gd name="connsiteX1526" fmla="*/ 703669 w 736431"/>
                <a:gd name="connsiteY1526" fmla="*/ 599077 h 618453"/>
                <a:gd name="connsiteX1527" fmla="*/ 703780 w 736431"/>
                <a:gd name="connsiteY1527" fmla="*/ 596169 h 618453"/>
                <a:gd name="connsiteX1528" fmla="*/ 707162 w 736431"/>
                <a:gd name="connsiteY1528" fmla="*/ 592091 h 618453"/>
                <a:gd name="connsiteX1529" fmla="*/ 708695 w 736431"/>
                <a:gd name="connsiteY1529" fmla="*/ 589769 h 618453"/>
                <a:gd name="connsiteX1530" fmla="*/ 709169 w 736431"/>
                <a:gd name="connsiteY1530" fmla="*/ 587540 h 618453"/>
                <a:gd name="connsiteX1531" fmla="*/ 709865 w 736431"/>
                <a:gd name="connsiteY1531" fmla="*/ 588709 h 618453"/>
                <a:gd name="connsiteX1532" fmla="*/ 710686 w 736431"/>
                <a:gd name="connsiteY1532" fmla="*/ 589421 h 618453"/>
                <a:gd name="connsiteX1533" fmla="*/ 712314 w 736431"/>
                <a:gd name="connsiteY1533" fmla="*/ 590591 h 618453"/>
                <a:gd name="connsiteX1534" fmla="*/ 712204 w 736431"/>
                <a:gd name="connsiteY1534" fmla="*/ 588836 h 618453"/>
                <a:gd name="connsiteX1535" fmla="*/ 711619 w 736431"/>
                <a:gd name="connsiteY1535" fmla="*/ 587097 h 618453"/>
                <a:gd name="connsiteX1536" fmla="*/ 710797 w 736431"/>
                <a:gd name="connsiteY1536" fmla="*/ 585706 h 618453"/>
                <a:gd name="connsiteX1537" fmla="*/ 709754 w 736431"/>
                <a:gd name="connsiteY1537" fmla="*/ 584426 h 618453"/>
                <a:gd name="connsiteX1538" fmla="*/ 712077 w 736431"/>
                <a:gd name="connsiteY1538" fmla="*/ 584316 h 618453"/>
                <a:gd name="connsiteX1539" fmla="*/ 713705 w 736431"/>
                <a:gd name="connsiteY1539" fmla="*/ 585138 h 618453"/>
                <a:gd name="connsiteX1540" fmla="*/ 714637 w 736431"/>
                <a:gd name="connsiteY1540" fmla="*/ 586876 h 618453"/>
                <a:gd name="connsiteX1541" fmla="*/ 714985 w 736431"/>
                <a:gd name="connsiteY1541" fmla="*/ 589199 h 618453"/>
                <a:gd name="connsiteX1542" fmla="*/ 716613 w 736431"/>
                <a:gd name="connsiteY1542" fmla="*/ 587224 h 618453"/>
                <a:gd name="connsiteX1543" fmla="*/ 719647 w 736431"/>
                <a:gd name="connsiteY1543" fmla="*/ 579069 h 618453"/>
                <a:gd name="connsiteX1544" fmla="*/ 710686 w 736431"/>
                <a:gd name="connsiteY1544" fmla="*/ 579764 h 618453"/>
                <a:gd name="connsiteX1545" fmla="*/ 709406 w 736431"/>
                <a:gd name="connsiteY1545" fmla="*/ 580001 h 618453"/>
                <a:gd name="connsiteX1546" fmla="*/ 709406 w 736431"/>
                <a:gd name="connsiteY1546" fmla="*/ 578136 h 618453"/>
                <a:gd name="connsiteX1547" fmla="*/ 711161 w 736431"/>
                <a:gd name="connsiteY1547" fmla="*/ 575797 h 618453"/>
                <a:gd name="connsiteX1548" fmla="*/ 713373 w 736431"/>
                <a:gd name="connsiteY1548" fmla="*/ 573695 h 618453"/>
                <a:gd name="connsiteX1549" fmla="*/ 715238 w 736431"/>
                <a:gd name="connsiteY1549" fmla="*/ 573000 h 618453"/>
                <a:gd name="connsiteX1550" fmla="*/ 715238 w 736431"/>
                <a:gd name="connsiteY1550" fmla="*/ 573933 h 618453"/>
                <a:gd name="connsiteX1551" fmla="*/ 715285 w 736431"/>
                <a:gd name="connsiteY1551" fmla="*/ 574880 h 618453"/>
                <a:gd name="connsiteX1552" fmla="*/ 653807 w 736431"/>
                <a:gd name="connsiteY1552" fmla="*/ 486709 h 618453"/>
                <a:gd name="connsiteX1553" fmla="*/ 652874 w 736431"/>
                <a:gd name="connsiteY1553" fmla="*/ 484828 h 618453"/>
                <a:gd name="connsiteX1554" fmla="*/ 650899 w 736431"/>
                <a:gd name="connsiteY1554" fmla="*/ 483895 h 618453"/>
                <a:gd name="connsiteX1555" fmla="*/ 650314 w 736431"/>
                <a:gd name="connsiteY1555" fmla="*/ 483437 h 618453"/>
                <a:gd name="connsiteX1556" fmla="*/ 649619 w 736431"/>
                <a:gd name="connsiteY1556" fmla="*/ 482979 h 618453"/>
                <a:gd name="connsiteX1557" fmla="*/ 647864 w 736431"/>
                <a:gd name="connsiteY1557" fmla="*/ 482046 h 618453"/>
                <a:gd name="connsiteX1558" fmla="*/ 646000 w 736431"/>
                <a:gd name="connsiteY1558" fmla="*/ 484149 h 618453"/>
                <a:gd name="connsiteX1559" fmla="*/ 645762 w 736431"/>
                <a:gd name="connsiteY1559" fmla="*/ 486488 h 618453"/>
                <a:gd name="connsiteX1560" fmla="*/ 646932 w 736431"/>
                <a:gd name="connsiteY1560" fmla="*/ 493015 h 618453"/>
                <a:gd name="connsiteX1561" fmla="*/ 648686 w 736431"/>
                <a:gd name="connsiteY1561" fmla="*/ 491734 h 618453"/>
                <a:gd name="connsiteX1562" fmla="*/ 649619 w 736431"/>
                <a:gd name="connsiteY1562" fmla="*/ 488005 h 618453"/>
                <a:gd name="connsiteX1563" fmla="*/ 650662 w 736431"/>
                <a:gd name="connsiteY1563" fmla="*/ 487183 h 618453"/>
                <a:gd name="connsiteX1564" fmla="*/ 651594 w 736431"/>
                <a:gd name="connsiteY1564" fmla="*/ 487768 h 618453"/>
                <a:gd name="connsiteX1565" fmla="*/ 652416 w 736431"/>
                <a:gd name="connsiteY1565" fmla="*/ 489158 h 618453"/>
                <a:gd name="connsiteX1566" fmla="*/ 653586 w 736431"/>
                <a:gd name="connsiteY1566" fmla="*/ 490549 h 618453"/>
                <a:gd name="connsiteX1567" fmla="*/ 655451 w 736431"/>
                <a:gd name="connsiteY1567" fmla="*/ 491007 h 618453"/>
                <a:gd name="connsiteX1568" fmla="*/ 654518 w 736431"/>
                <a:gd name="connsiteY1568" fmla="*/ 488905 h 618453"/>
                <a:gd name="connsiteX1569" fmla="*/ 653807 w 736431"/>
                <a:gd name="connsiteY1569" fmla="*/ 486709 h 618453"/>
                <a:gd name="connsiteX1570" fmla="*/ 724499 w 736431"/>
                <a:gd name="connsiteY1570" fmla="*/ 493821 h 618453"/>
                <a:gd name="connsiteX1571" fmla="*/ 728688 w 736431"/>
                <a:gd name="connsiteY1571" fmla="*/ 486819 h 618453"/>
                <a:gd name="connsiteX1572" fmla="*/ 730426 w 736431"/>
                <a:gd name="connsiteY1572" fmla="*/ 483074 h 618453"/>
                <a:gd name="connsiteX1573" fmla="*/ 722856 w 736431"/>
                <a:gd name="connsiteY1573" fmla="*/ 495559 h 618453"/>
                <a:gd name="connsiteX1574" fmla="*/ 724499 w 736431"/>
                <a:gd name="connsiteY1574" fmla="*/ 493821 h 618453"/>
                <a:gd name="connsiteX1575" fmla="*/ 600626 w 736431"/>
                <a:gd name="connsiteY1575" fmla="*/ 561590 h 618453"/>
                <a:gd name="connsiteX1576" fmla="*/ 600388 w 736431"/>
                <a:gd name="connsiteY1576" fmla="*/ 562522 h 618453"/>
                <a:gd name="connsiteX1577" fmla="*/ 599456 w 736431"/>
                <a:gd name="connsiteY1577" fmla="*/ 562285 h 618453"/>
                <a:gd name="connsiteX1578" fmla="*/ 598524 w 736431"/>
                <a:gd name="connsiteY1578" fmla="*/ 561353 h 618453"/>
                <a:gd name="connsiteX1579" fmla="*/ 598176 w 736431"/>
                <a:gd name="connsiteY1579" fmla="*/ 561353 h 618453"/>
                <a:gd name="connsiteX1580" fmla="*/ 597828 w 736431"/>
                <a:gd name="connsiteY1580" fmla="*/ 562285 h 618453"/>
                <a:gd name="connsiteX1581" fmla="*/ 596785 w 736431"/>
                <a:gd name="connsiteY1581" fmla="*/ 563344 h 618453"/>
                <a:gd name="connsiteX1582" fmla="*/ 596675 w 736431"/>
                <a:gd name="connsiteY1582" fmla="*/ 564039 h 618453"/>
                <a:gd name="connsiteX1583" fmla="*/ 599124 w 736431"/>
                <a:gd name="connsiteY1583" fmla="*/ 564276 h 618453"/>
                <a:gd name="connsiteX1584" fmla="*/ 600878 w 736431"/>
                <a:gd name="connsiteY1584" fmla="*/ 565446 h 618453"/>
                <a:gd name="connsiteX1585" fmla="*/ 600404 w 736431"/>
                <a:gd name="connsiteY1585" fmla="*/ 564624 h 618453"/>
                <a:gd name="connsiteX1586" fmla="*/ 600294 w 736431"/>
                <a:gd name="connsiteY1586" fmla="*/ 563929 h 618453"/>
                <a:gd name="connsiteX1587" fmla="*/ 600641 w 736431"/>
                <a:gd name="connsiteY1587" fmla="*/ 563580 h 618453"/>
                <a:gd name="connsiteX1588" fmla="*/ 601574 w 736431"/>
                <a:gd name="connsiteY1588" fmla="*/ 563233 h 618453"/>
                <a:gd name="connsiteX1589" fmla="*/ 601574 w 736431"/>
                <a:gd name="connsiteY1589" fmla="*/ 562870 h 618453"/>
                <a:gd name="connsiteX1590" fmla="*/ 601226 w 736431"/>
                <a:gd name="connsiteY1590" fmla="*/ 562190 h 618453"/>
                <a:gd name="connsiteX1591" fmla="*/ 600626 w 736431"/>
                <a:gd name="connsiteY1591" fmla="*/ 561590 h 618453"/>
                <a:gd name="connsiteX1592" fmla="*/ 734424 w 736431"/>
                <a:gd name="connsiteY1592" fmla="*/ 445396 h 618453"/>
                <a:gd name="connsiteX1593" fmla="*/ 732196 w 736431"/>
                <a:gd name="connsiteY1593" fmla="*/ 442852 h 618453"/>
                <a:gd name="connsiteX1594" fmla="*/ 730679 w 736431"/>
                <a:gd name="connsiteY1594" fmla="*/ 439233 h 618453"/>
                <a:gd name="connsiteX1595" fmla="*/ 728925 w 736431"/>
                <a:gd name="connsiteY1595" fmla="*/ 436088 h 618453"/>
                <a:gd name="connsiteX1596" fmla="*/ 725780 w 736431"/>
                <a:gd name="connsiteY1596" fmla="*/ 434460 h 618453"/>
                <a:gd name="connsiteX1597" fmla="*/ 727992 w 736431"/>
                <a:gd name="connsiteY1597" fmla="*/ 435977 h 618453"/>
                <a:gd name="connsiteX1598" fmla="*/ 729509 w 736431"/>
                <a:gd name="connsiteY1598" fmla="*/ 438190 h 618453"/>
                <a:gd name="connsiteX1599" fmla="*/ 731374 w 736431"/>
                <a:gd name="connsiteY1599" fmla="*/ 443673 h 618453"/>
                <a:gd name="connsiteX1600" fmla="*/ 732417 w 736431"/>
                <a:gd name="connsiteY1600" fmla="*/ 444717 h 618453"/>
                <a:gd name="connsiteX1601" fmla="*/ 731959 w 736431"/>
                <a:gd name="connsiteY1601" fmla="*/ 446471 h 618453"/>
                <a:gd name="connsiteX1602" fmla="*/ 732781 w 736431"/>
                <a:gd name="connsiteY1602" fmla="*/ 448921 h 618453"/>
                <a:gd name="connsiteX1603" fmla="*/ 735136 w 736431"/>
                <a:gd name="connsiteY1603" fmla="*/ 453014 h 618453"/>
                <a:gd name="connsiteX1604" fmla="*/ 734440 w 736431"/>
                <a:gd name="connsiteY1604" fmla="*/ 454057 h 618453"/>
                <a:gd name="connsiteX1605" fmla="*/ 734788 w 736431"/>
                <a:gd name="connsiteY1605" fmla="*/ 456618 h 618453"/>
                <a:gd name="connsiteX1606" fmla="*/ 735483 w 736431"/>
                <a:gd name="connsiteY1606" fmla="*/ 464772 h 618453"/>
                <a:gd name="connsiteX1607" fmla="*/ 735025 w 736431"/>
                <a:gd name="connsiteY1607" fmla="*/ 467475 h 618453"/>
                <a:gd name="connsiteX1608" fmla="*/ 731738 w 736431"/>
                <a:gd name="connsiteY1608" fmla="*/ 475978 h 618453"/>
                <a:gd name="connsiteX1609" fmla="*/ 732433 w 736431"/>
                <a:gd name="connsiteY1609" fmla="*/ 476800 h 618453"/>
                <a:gd name="connsiteX1610" fmla="*/ 732670 w 736431"/>
                <a:gd name="connsiteY1610" fmla="*/ 477716 h 618453"/>
                <a:gd name="connsiteX1611" fmla="*/ 732907 w 736431"/>
                <a:gd name="connsiteY1611" fmla="*/ 478554 h 618453"/>
                <a:gd name="connsiteX1612" fmla="*/ 732797 w 736431"/>
                <a:gd name="connsiteY1612" fmla="*/ 479486 h 618453"/>
                <a:gd name="connsiteX1613" fmla="*/ 735499 w 736431"/>
                <a:gd name="connsiteY1613" fmla="*/ 472722 h 618453"/>
                <a:gd name="connsiteX1614" fmla="*/ 736321 w 736431"/>
                <a:gd name="connsiteY1614" fmla="*/ 469103 h 618453"/>
                <a:gd name="connsiteX1615" fmla="*/ 736432 w 736431"/>
                <a:gd name="connsiteY1615" fmla="*/ 456033 h 618453"/>
                <a:gd name="connsiteX1616" fmla="*/ 734424 w 736431"/>
                <a:gd name="connsiteY1616" fmla="*/ 445396 h 618453"/>
                <a:gd name="connsiteX1617" fmla="*/ 539748 w 736431"/>
                <a:gd name="connsiteY1617" fmla="*/ 598555 h 618453"/>
                <a:gd name="connsiteX1618" fmla="*/ 538704 w 736431"/>
                <a:gd name="connsiteY1618" fmla="*/ 598098 h 618453"/>
                <a:gd name="connsiteX1619" fmla="*/ 537867 w 736431"/>
                <a:gd name="connsiteY1619" fmla="*/ 598334 h 618453"/>
                <a:gd name="connsiteX1620" fmla="*/ 537630 w 736431"/>
                <a:gd name="connsiteY1620" fmla="*/ 599156 h 618453"/>
                <a:gd name="connsiteX1621" fmla="*/ 537630 w 736431"/>
                <a:gd name="connsiteY1621" fmla="*/ 599978 h 618453"/>
                <a:gd name="connsiteX1622" fmla="*/ 537282 w 736431"/>
                <a:gd name="connsiteY1622" fmla="*/ 600325 h 618453"/>
                <a:gd name="connsiteX1623" fmla="*/ 534595 w 736431"/>
                <a:gd name="connsiteY1623" fmla="*/ 601843 h 618453"/>
                <a:gd name="connsiteX1624" fmla="*/ 532493 w 736431"/>
                <a:gd name="connsiteY1624" fmla="*/ 602317 h 618453"/>
                <a:gd name="connsiteX1625" fmla="*/ 531798 w 736431"/>
                <a:gd name="connsiteY1625" fmla="*/ 602776 h 618453"/>
                <a:gd name="connsiteX1626" fmla="*/ 532146 w 736431"/>
                <a:gd name="connsiteY1626" fmla="*/ 603234 h 618453"/>
                <a:gd name="connsiteX1627" fmla="*/ 539147 w 736431"/>
                <a:gd name="connsiteY1627" fmla="*/ 600310 h 618453"/>
                <a:gd name="connsiteX1628" fmla="*/ 539969 w 736431"/>
                <a:gd name="connsiteY1628" fmla="*/ 599377 h 618453"/>
                <a:gd name="connsiteX1629" fmla="*/ 539748 w 736431"/>
                <a:gd name="connsiteY1629" fmla="*/ 598555 h 618453"/>
                <a:gd name="connsiteX1630" fmla="*/ 590353 w 736431"/>
                <a:gd name="connsiteY1630" fmla="*/ 571625 h 618453"/>
                <a:gd name="connsiteX1631" fmla="*/ 589310 w 736431"/>
                <a:gd name="connsiteY1631" fmla="*/ 571736 h 618453"/>
                <a:gd name="connsiteX1632" fmla="*/ 587571 w 736431"/>
                <a:gd name="connsiteY1632" fmla="*/ 574059 h 618453"/>
                <a:gd name="connsiteX1633" fmla="*/ 584316 w 736431"/>
                <a:gd name="connsiteY1633" fmla="*/ 575687 h 618453"/>
                <a:gd name="connsiteX1634" fmla="*/ 581407 w 736431"/>
                <a:gd name="connsiteY1634" fmla="*/ 577567 h 618453"/>
                <a:gd name="connsiteX1635" fmla="*/ 580823 w 736431"/>
                <a:gd name="connsiteY1635" fmla="*/ 581170 h 618453"/>
                <a:gd name="connsiteX1636" fmla="*/ 581755 w 736431"/>
                <a:gd name="connsiteY1636" fmla="*/ 581060 h 618453"/>
                <a:gd name="connsiteX1637" fmla="*/ 583383 w 736431"/>
                <a:gd name="connsiteY1637" fmla="*/ 578848 h 618453"/>
                <a:gd name="connsiteX1638" fmla="*/ 587919 w 736431"/>
                <a:gd name="connsiteY1638" fmla="*/ 575924 h 618453"/>
                <a:gd name="connsiteX1639" fmla="*/ 590511 w 736431"/>
                <a:gd name="connsiteY1639" fmla="*/ 573822 h 618453"/>
                <a:gd name="connsiteX1640" fmla="*/ 589436 w 736431"/>
                <a:gd name="connsiteY1640" fmla="*/ 572779 h 618453"/>
                <a:gd name="connsiteX1641" fmla="*/ 590353 w 736431"/>
                <a:gd name="connsiteY1641" fmla="*/ 571625 h 618453"/>
                <a:gd name="connsiteX1642" fmla="*/ 593861 w 736431"/>
                <a:gd name="connsiteY1642" fmla="*/ 568717 h 618453"/>
                <a:gd name="connsiteX1643" fmla="*/ 593040 w 736431"/>
                <a:gd name="connsiteY1643" fmla="*/ 569286 h 618453"/>
                <a:gd name="connsiteX1644" fmla="*/ 592455 w 736431"/>
                <a:gd name="connsiteY1644" fmla="*/ 570456 h 618453"/>
                <a:gd name="connsiteX1645" fmla="*/ 593846 w 736431"/>
                <a:gd name="connsiteY1645" fmla="*/ 570456 h 618453"/>
                <a:gd name="connsiteX1646" fmla="*/ 595710 w 736431"/>
                <a:gd name="connsiteY1646" fmla="*/ 568938 h 618453"/>
                <a:gd name="connsiteX1647" fmla="*/ 595821 w 736431"/>
                <a:gd name="connsiteY1647" fmla="*/ 568117 h 618453"/>
                <a:gd name="connsiteX1648" fmla="*/ 594541 w 736431"/>
                <a:gd name="connsiteY1648" fmla="*/ 568353 h 618453"/>
                <a:gd name="connsiteX1649" fmla="*/ 593861 w 736431"/>
                <a:gd name="connsiteY1649" fmla="*/ 568717 h 618453"/>
                <a:gd name="connsiteX1650" fmla="*/ 546622 w 736431"/>
                <a:gd name="connsiteY1650" fmla="*/ 604751 h 618453"/>
                <a:gd name="connsiteX1651" fmla="*/ 545453 w 736431"/>
                <a:gd name="connsiteY1651" fmla="*/ 604988 h 618453"/>
                <a:gd name="connsiteX1652" fmla="*/ 544410 w 736431"/>
                <a:gd name="connsiteY1652" fmla="*/ 605446 h 618453"/>
                <a:gd name="connsiteX1653" fmla="*/ 543367 w 736431"/>
                <a:gd name="connsiteY1653" fmla="*/ 606142 h 618453"/>
                <a:gd name="connsiteX1654" fmla="*/ 539763 w 736431"/>
                <a:gd name="connsiteY1654" fmla="*/ 609761 h 618453"/>
                <a:gd name="connsiteX1655" fmla="*/ 548140 w 736431"/>
                <a:gd name="connsiteY1655" fmla="*/ 605794 h 618453"/>
                <a:gd name="connsiteX1656" fmla="*/ 548029 w 736431"/>
                <a:gd name="connsiteY1656" fmla="*/ 604625 h 618453"/>
                <a:gd name="connsiteX1657" fmla="*/ 546622 w 736431"/>
                <a:gd name="connsiteY1657" fmla="*/ 604751 h 618453"/>
                <a:gd name="connsiteX1658" fmla="*/ 572857 w 736431"/>
                <a:gd name="connsiteY1658" fmla="*/ 541407 h 618453"/>
                <a:gd name="connsiteX1659" fmla="*/ 573553 w 736431"/>
                <a:gd name="connsiteY1659" fmla="*/ 542450 h 618453"/>
                <a:gd name="connsiteX1660" fmla="*/ 574138 w 736431"/>
                <a:gd name="connsiteY1660" fmla="*/ 542798 h 618453"/>
                <a:gd name="connsiteX1661" fmla="*/ 574722 w 736431"/>
                <a:gd name="connsiteY1661" fmla="*/ 543035 h 618453"/>
                <a:gd name="connsiteX1662" fmla="*/ 575418 w 736431"/>
                <a:gd name="connsiteY1662" fmla="*/ 543035 h 618453"/>
                <a:gd name="connsiteX1663" fmla="*/ 576113 w 736431"/>
                <a:gd name="connsiteY1663" fmla="*/ 542450 h 618453"/>
                <a:gd name="connsiteX1664" fmla="*/ 577156 w 736431"/>
                <a:gd name="connsiteY1664" fmla="*/ 542561 h 618453"/>
                <a:gd name="connsiteX1665" fmla="*/ 578231 w 736431"/>
                <a:gd name="connsiteY1665" fmla="*/ 543493 h 618453"/>
                <a:gd name="connsiteX1666" fmla="*/ 578816 w 736431"/>
                <a:gd name="connsiteY1666" fmla="*/ 544790 h 618453"/>
                <a:gd name="connsiteX1667" fmla="*/ 579638 w 736431"/>
                <a:gd name="connsiteY1667" fmla="*/ 545374 h 618453"/>
                <a:gd name="connsiteX1668" fmla="*/ 581613 w 736431"/>
                <a:gd name="connsiteY1668" fmla="*/ 544916 h 618453"/>
                <a:gd name="connsiteX1669" fmla="*/ 582308 w 736431"/>
                <a:gd name="connsiteY1669" fmla="*/ 545027 h 618453"/>
                <a:gd name="connsiteX1670" fmla="*/ 582893 w 736431"/>
                <a:gd name="connsiteY1670" fmla="*/ 544331 h 618453"/>
                <a:gd name="connsiteX1671" fmla="*/ 582783 w 736431"/>
                <a:gd name="connsiteY1671" fmla="*/ 543272 h 618453"/>
                <a:gd name="connsiteX1672" fmla="*/ 582435 w 736431"/>
                <a:gd name="connsiteY1672" fmla="*/ 542798 h 618453"/>
                <a:gd name="connsiteX1673" fmla="*/ 582324 w 736431"/>
                <a:gd name="connsiteY1673" fmla="*/ 543146 h 618453"/>
                <a:gd name="connsiteX1674" fmla="*/ 582213 w 736431"/>
                <a:gd name="connsiteY1674" fmla="*/ 542671 h 618453"/>
                <a:gd name="connsiteX1675" fmla="*/ 582103 w 736431"/>
                <a:gd name="connsiteY1675" fmla="*/ 541866 h 618453"/>
                <a:gd name="connsiteX1676" fmla="*/ 581866 w 736431"/>
                <a:gd name="connsiteY1676" fmla="*/ 541755 h 618453"/>
                <a:gd name="connsiteX1677" fmla="*/ 581755 w 736431"/>
                <a:gd name="connsiteY1677" fmla="*/ 542450 h 618453"/>
                <a:gd name="connsiteX1678" fmla="*/ 581297 w 736431"/>
                <a:gd name="connsiteY1678" fmla="*/ 542798 h 618453"/>
                <a:gd name="connsiteX1679" fmla="*/ 580364 w 736431"/>
                <a:gd name="connsiteY1679" fmla="*/ 543146 h 618453"/>
                <a:gd name="connsiteX1680" fmla="*/ 579084 w 736431"/>
                <a:gd name="connsiteY1680" fmla="*/ 542671 h 618453"/>
                <a:gd name="connsiteX1681" fmla="*/ 577567 w 736431"/>
                <a:gd name="connsiteY1681" fmla="*/ 541171 h 618453"/>
                <a:gd name="connsiteX1682" fmla="*/ 577456 w 736431"/>
                <a:gd name="connsiteY1682" fmla="*/ 540586 h 618453"/>
                <a:gd name="connsiteX1683" fmla="*/ 578973 w 736431"/>
                <a:gd name="connsiteY1683" fmla="*/ 540696 h 618453"/>
                <a:gd name="connsiteX1684" fmla="*/ 579322 w 736431"/>
                <a:gd name="connsiteY1684" fmla="*/ 540001 h 618453"/>
                <a:gd name="connsiteX1685" fmla="*/ 578389 w 736431"/>
                <a:gd name="connsiteY1685" fmla="*/ 538720 h 618453"/>
                <a:gd name="connsiteX1686" fmla="*/ 577077 w 736431"/>
                <a:gd name="connsiteY1686" fmla="*/ 538262 h 618453"/>
                <a:gd name="connsiteX1687" fmla="*/ 575449 w 736431"/>
                <a:gd name="connsiteY1687" fmla="*/ 538025 h 618453"/>
                <a:gd name="connsiteX1688" fmla="*/ 574406 w 736431"/>
                <a:gd name="connsiteY1688" fmla="*/ 537567 h 618453"/>
                <a:gd name="connsiteX1689" fmla="*/ 573711 w 736431"/>
                <a:gd name="connsiteY1689" fmla="*/ 536966 h 618453"/>
                <a:gd name="connsiteX1690" fmla="*/ 572668 w 736431"/>
                <a:gd name="connsiteY1690" fmla="*/ 536508 h 618453"/>
                <a:gd name="connsiteX1691" fmla="*/ 569633 w 736431"/>
                <a:gd name="connsiteY1691" fmla="*/ 535686 h 618453"/>
                <a:gd name="connsiteX1692" fmla="*/ 567768 w 736431"/>
                <a:gd name="connsiteY1692" fmla="*/ 536034 h 618453"/>
                <a:gd name="connsiteX1693" fmla="*/ 566599 w 736431"/>
                <a:gd name="connsiteY1693" fmla="*/ 535923 h 618453"/>
                <a:gd name="connsiteX1694" fmla="*/ 565429 w 736431"/>
                <a:gd name="connsiteY1694" fmla="*/ 536160 h 618453"/>
                <a:gd name="connsiteX1695" fmla="*/ 564608 w 736431"/>
                <a:gd name="connsiteY1695" fmla="*/ 537108 h 618453"/>
                <a:gd name="connsiteX1696" fmla="*/ 564845 w 736431"/>
                <a:gd name="connsiteY1696" fmla="*/ 538499 h 618453"/>
                <a:gd name="connsiteX1697" fmla="*/ 567405 w 736431"/>
                <a:gd name="connsiteY1697" fmla="*/ 541059 h 618453"/>
                <a:gd name="connsiteX1698" fmla="*/ 568796 w 736431"/>
                <a:gd name="connsiteY1698" fmla="*/ 541755 h 618453"/>
                <a:gd name="connsiteX1699" fmla="*/ 570550 w 736431"/>
                <a:gd name="connsiteY1699" fmla="*/ 541059 h 618453"/>
                <a:gd name="connsiteX1700" fmla="*/ 572526 w 736431"/>
                <a:gd name="connsiteY1700" fmla="*/ 540601 h 618453"/>
                <a:gd name="connsiteX1701" fmla="*/ 573347 w 736431"/>
                <a:gd name="connsiteY1701" fmla="*/ 540601 h 618453"/>
                <a:gd name="connsiteX1702" fmla="*/ 573000 w 736431"/>
                <a:gd name="connsiteY1702" fmla="*/ 540712 h 618453"/>
                <a:gd name="connsiteX1703" fmla="*/ 572857 w 736431"/>
                <a:gd name="connsiteY1703" fmla="*/ 541407 h 618453"/>
                <a:gd name="connsiteX1704" fmla="*/ 729272 w 736431"/>
                <a:gd name="connsiteY1704" fmla="*/ 465247 h 618453"/>
                <a:gd name="connsiteX1705" fmla="*/ 730205 w 736431"/>
                <a:gd name="connsiteY1705" fmla="*/ 467586 h 618453"/>
                <a:gd name="connsiteX1706" fmla="*/ 729746 w 736431"/>
                <a:gd name="connsiteY1706" fmla="*/ 466069 h 618453"/>
                <a:gd name="connsiteX1707" fmla="*/ 729272 w 736431"/>
                <a:gd name="connsiteY1707" fmla="*/ 465247 h 618453"/>
                <a:gd name="connsiteX1708" fmla="*/ 724152 w 736431"/>
                <a:gd name="connsiteY1708" fmla="*/ 464314 h 618453"/>
                <a:gd name="connsiteX1709" fmla="*/ 723567 w 736431"/>
                <a:gd name="connsiteY1709" fmla="*/ 463966 h 618453"/>
                <a:gd name="connsiteX1710" fmla="*/ 722871 w 736431"/>
                <a:gd name="connsiteY1710" fmla="*/ 464314 h 618453"/>
                <a:gd name="connsiteX1711" fmla="*/ 721592 w 736431"/>
                <a:gd name="connsiteY1711" fmla="*/ 466194 h 618453"/>
                <a:gd name="connsiteX1712" fmla="*/ 722065 w 736431"/>
                <a:gd name="connsiteY1712" fmla="*/ 466305 h 618453"/>
                <a:gd name="connsiteX1713" fmla="*/ 724278 w 736431"/>
                <a:gd name="connsiteY1713" fmla="*/ 464772 h 618453"/>
                <a:gd name="connsiteX1714" fmla="*/ 724152 w 736431"/>
                <a:gd name="connsiteY1714" fmla="*/ 464314 h 618453"/>
                <a:gd name="connsiteX1715" fmla="*/ 726127 w 736431"/>
                <a:gd name="connsiteY1715" fmla="*/ 461864 h 618453"/>
                <a:gd name="connsiteX1716" fmla="*/ 726586 w 736431"/>
                <a:gd name="connsiteY1716" fmla="*/ 461627 h 618453"/>
                <a:gd name="connsiteX1717" fmla="*/ 726933 w 736431"/>
                <a:gd name="connsiteY1717" fmla="*/ 460110 h 618453"/>
                <a:gd name="connsiteX1718" fmla="*/ 726475 w 736431"/>
                <a:gd name="connsiteY1718" fmla="*/ 459999 h 618453"/>
                <a:gd name="connsiteX1719" fmla="*/ 724025 w 736431"/>
                <a:gd name="connsiteY1719" fmla="*/ 463145 h 618453"/>
                <a:gd name="connsiteX1720" fmla="*/ 724136 w 736431"/>
                <a:gd name="connsiteY1720" fmla="*/ 463603 h 618453"/>
                <a:gd name="connsiteX1721" fmla="*/ 725068 w 736431"/>
                <a:gd name="connsiteY1721" fmla="*/ 463018 h 618453"/>
                <a:gd name="connsiteX1722" fmla="*/ 726127 w 736431"/>
                <a:gd name="connsiteY1722" fmla="*/ 461864 h 618453"/>
                <a:gd name="connsiteX1723" fmla="*/ 727407 w 736431"/>
                <a:gd name="connsiteY1723" fmla="*/ 461169 h 618453"/>
                <a:gd name="connsiteX1724" fmla="*/ 727060 w 736431"/>
                <a:gd name="connsiteY1724" fmla="*/ 460932 h 618453"/>
                <a:gd name="connsiteX1725" fmla="*/ 727297 w 736431"/>
                <a:gd name="connsiteY1725" fmla="*/ 463492 h 618453"/>
                <a:gd name="connsiteX1726" fmla="*/ 727407 w 736431"/>
                <a:gd name="connsiteY1726" fmla="*/ 462323 h 618453"/>
                <a:gd name="connsiteX1727" fmla="*/ 727407 w 736431"/>
                <a:gd name="connsiteY1727" fmla="*/ 461169 h 618453"/>
                <a:gd name="connsiteX1728" fmla="*/ 642744 w 736431"/>
                <a:gd name="connsiteY1728" fmla="*/ 500475 h 618453"/>
                <a:gd name="connsiteX1729" fmla="*/ 644956 w 736431"/>
                <a:gd name="connsiteY1729" fmla="*/ 500585 h 618453"/>
                <a:gd name="connsiteX1730" fmla="*/ 645541 w 736431"/>
                <a:gd name="connsiteY1730" fmla="*/ 500237 h 618453"/>
                <a:gd name="connsiteX1731" fmla="*/ 645194 w 736431"/>
                <a:gd name="connsiteY1731" fmla="*/ 499653 h 618453"/>
                <a:gd name="connsiteX1732" fmla="*/ 644735 w 736431"/>
                <a:gd name="connsiteY1732" fmla="*/ 499305 h 618453"/>
                <a:gd name="connsiteX1733" fmla="*/ 643913 w 736431"/>
                <a:gd name="connsiteY1733" fmla="*/ 499068 h 618453"/>
                <a:gd name="connsiteX1734" fmla="*/ 643329 w 736431"/>
                <a:gd name="connsiteY1734" fmla="*/ 498720 h 618453"/>
                <a:gd name="connsiteX1735" fmla="*/ 643092 w 736431"/>
                <a:gd name="connsiteY1735" fmla="*/ 497898 h 618453"/>
                <a:gd name="connsiteX1736" fmla="*/ 642744 w 736431"/>
                <a:gd name="connsiteY1736" fmla="*/ 496144 h 618453"/>
                <a:gd name="connsiteX1737" fmla="*/ 641906 w 736431"/>
                <a:gd name="connsiteY1737" fmla="*/ 495797 h 618453"/>
                <a:gd name="connsiteX1738" fmla="*/ 641448 w 736431"/>
                <a:gd name="connsiteY1738" fmla="*/ 495907 h 618453"/>
                <a:gd name="connsiteX1739" fmla="*/ 642270 w 736431"/>
                <a:gd name="connsiteY1739" fmla="*/ 497076 h 618453"/>
                <a:gd name="connsiteX1740" fmla="*/ 641811 w 736431"/>
                <a:gd name="connsiteY1740" fmla="*/ 497898 h 618453"/>
                <a:gd name="connsiteX1741" fmla="*/ 641701 w 736431"/>
                <a:gd name="connsiteY1741" fmla="*/ 498720 h 618453"/>
                <a:gd name="connsiteX1742" fmla="*/ 641938 w 736431"/>
                <a:gd name="connsiteY1742" fmla="*/ 499305 h 618453"/>
                <a:gd name="connsiteX1743" fmla="*/ 642175 w 736431"/>
                <a:gd name="connsiteY1743" fmla="*/ 499542 h 618453"/>
                <a:gd name="connsiteX1744" fmla="*/ 642285 w 736431"/>
                <a:gd name="connsiteY1744" fmla="*/ 499778 h 618453"/>
                <a:gd name="connsiteX1745" fmla="*/ 642175 w 736431"/>
                <a:gd name="connsiteY1745" fmla="*/ 500237 h 618453"/>
                <a:gd name="connsiteX1746" fmla="*/ 642744 w 736431"/>
                <a:gd name="connsiteY1746" fmla="*/ 500475 h 618453"/>
                <a:gd name="connsiteX1747" fmla="*/ 715285 w 736431"/>
                <a:gd name="connsiteY1747" fmla="*/ 475740 h 618453"/>
                <a:gd name="connsiteX1748" fmla="*/ 715175 w 736431"/>
                <a:gd name="connsiteY1748" fmla="*/ 474808 h 618453"/>
                <a:gd name="connsiteX1749" fmla="*/ 715285 w 736431"/>
                <a:gd name="connsiteY1749" fmla="*/ 473876 h 618453"/>
                <a:gd name="connsiteX1750" fmla="*/ 715175 w 736431"/>
                <a:gd name="connsiteY1750" fmla="*/ 473291 h 618453"/>
                <a:gd name="connsiteX1751" fmla="*/ 714701 w 736431"/>
                <a:gd name="connsiteY1751" fmla="*/ 474571 h 618453"/>
                <a:gd name="connsiteX1752" fmla="*/ 714701 w 736431"/>
                <a:gd name="connsiteY1752" fmla="*/ 477368 h 618453"/>
                <a:gd name="connsiteX1753" fmla="*/ 714812 w 736431"/>
                <a:gd name="connsiteY1753" fmla="*/ 477700 h 618453"/>
                <a:gd name="connsiteX1754" fmla="*/ 715285 w 736431"/>
                <a:gd name="connsiteY1754" fmla="*/ 475740 h 618453"/>
                <a:gd name="connsiteX1755" fmla="*/ 679236 w 736431"/>
                <a:gd name="connsiteY1755" fmla="*/ 453472 h 618453"/>
                <a:gd name="connsiteX1756" fmla="*/ 678888 w 736431"/>
                <a:gd name="connsiteY1756" fmla="*/ 452650 h 618453"/>
                <a:gd name="connsiteX1757" fmla="*/ 678303 w 736431"/>
                <a:gd name="connsiteY1757" fmla="*/ 452761 h 618453"/>
                <a:gd name="connsiteX1758" fmla="*/ 677608 w 736431"/>
                <a:gd name="connsiteY1758" fmla="*/ 453804 h 618453"/>
                <a:gd name="connsiteX1759" fmla="*/ 674226 w 736431"/>
                <a:gd name="connsiteY1759" fmla="*/ 457060 h 618453"/>
                <a:gd name="connsiteX1760" fmla="*/ 673989 w 736431"/>
                <a:gd name="connsiteY1760" fmla="*/ 457755 h 618453"/>
                <a:gd name="connsiteX1761" fmla="*/ 675269 w 736431"/>
                <a:gd name="connsiteY1761" fmla="*/ 457297 h 618453"/>
                <a:gd name="connsiteX1762" fmla="*/ 675854 w 736431"/>
                <a:gd name="connsiteY1762" fmla="*/ 456949 h 618453"/>
                <a:gd name="connsiteX1763" fmla="*/ 677023 w 736431"/>
                <a:gd name="connsiteY1763" fmla="*/ 455432 h 618453"/>
                <a:gd name="connsiteX1764" fmla="*/ 678651 w 736431"/>
                <a:gd name="connsiteY1764" fmla="*/ 454041 h 618453"/>
                <a:gd name="connsiteX1765" fmla="*/ 679236 w 736431"/>
                <a:gd name="connsiteY1765" fmla="*/ 453472 h 61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Lst>
              <a:rect l="l" t="t" r="r" b="b"/>
              <a:pathLst>
                <a:path w="736431" h="618453">
                  <a:moveTo>
                    <a:pt x="343569" y="542671"/>
                  </a:moveTo>
                  <a:lnTo>
                    <a:pt x="340171" y="542671"/>
                  </a:lnTo>
                  <a:lnTo>
                    <a:pt x="335983" y="541992"/>
                  </a:lnTo>
                  <a:lnTo>
                    <a:pt x="335872" y="541755"/>
                  </a:lnTo>
                  <a:lnTo>
                    <a:pt x="331558" y="540238"/>
                  </a:lnTo>
                  <a:lnTo>
                    <a:pt x="327812" y="537093"/>
                  </a:lnTo>
                  <a:lnTo>
                    <a:pt x="325600" y="535796"/>
                  </a:lnTo>
                  <a:lnTo>
                    <a:pt x="317919" y="534627"/>
                  </a:lnTo>
                  <a:lnTo>
                    <a:pt x="316149" y="534864"/>
                  </a:lnTo>
                  <a:lnTo>
                    <a:pt x="315690" y="535449"/>
                  </a:lnTo>
                  <a:lnTo>
                    <a:pt x="314410" y="537551"/>
                  </a:lnTo>
                  <a:lnTo>
                    <a:pt x="313715" y="538247"/>
                  </a:lnTo>
                  <a:lnTo>
                    <a:pt x="310459" y="539527"/>
                  </a:lnTo>
                  <a:lnTo>
                    <a:pt x="307899" y="539985"/>
                  </a:lnTo>
                  <a:lnTo>
                    <a:pt x="305338" y="540917"/>
                  </a:lnTo>
                  <a:lnTo>
                    <a:pt x="302288" y="543952"/>
                  </a:lnTo>
                  <a:lnTo>
                    <a:pt x="302288" y="546164"/>
                  </a:lnTo>
                  <a:lnTo>
                    <a:pt x="304754" y="548029"/>
                  </a:lnTo>
                  <a:lnTo>
                    <a:pt x="319104" y="553166"/>
                  </a:lnTo>
                  <a:lnTo>
                    <a:pt x="320495" y="554446"/>
                  </a:lnTo>
                  <a:lnTo>
                    <a:pt x="322012" y="554904"/>
                  </a:lnTo>
                  <a:lnTo>
                    <a:pt x="330183" y="559566"/>
                  </a:lnTo>
                  <a:lnTo>
                    <a:pt x="335430" y="558176"/>
                  </a:lnTo>
                  <a:lnTo>
                    <a:pt x="337295" y="557939"/>
                  </a:lnTo>
                  <a:lnTo>
                    <a:pt x="338227" y="557480"/>
                  </a:lnTo>
                  <a:lnTo>
                    <a:pt x="338464" y="556310"/>
                  </a:lnTo>
                  <a:lnTo>
                    <a:pt x="338353" y="554209"/>
                  </a:lnTo>
                  <a:lnTo>
                    <a:pt x="338938" y="551537"/>
                  </a:lnTo>
                  <a:lnTo>
                    <a:pt x="340566" y="549783"/>
                  </a:lnTo>
                  <a:lnTo>
                    <a:pt x="345371" y="546639"/>
                  </a:lnTo>
                  <a:lnTo>
                    <a:pt x="346414" y="544189"/>
                  </a:lnTo>
                  <a:lnTo>
                    <a:pt x="345481" y="543020"/>
                  </a:lnTo>
                  <a:lnTo>
                    <a:pt x="343569" y="542671"/>
                  </a:lnTo>
                  <a:close/>
                  <a:moveTo>
                    <a:pt x="457629" y="616178"/>
                  </a:moveTo>
                  <a:lnTo>
                    <a:pt x="457976" y="616178"/>
                  </a:lnTo>
                  <a:lnTo>
                    <a:pt x="456238" y="615719"/>
                  </a:lnTo>
                  <a:lnTo>
                    <a:pt x="457629" y="616178"/>
                  </a:lnTo>
                  <a:close/>
                  <a:moveTo>
                    <a:pt x="457976" y="616178"/>
                  </a:moveTo>
                  <a:lnTo>
                    <a:pt x="462069" y="617347"/>
                  </a:lnTo>
                  <a:lnTo>
                    <a:pt x="466842" y="616999"/>
                  </a:lnTo>
                  <a:lnTo>
                    <a:pt x="463587" y="616304"/>
                  </a:lnTo>
                  <a:lnTo>
                    <a:pt x="457976" y="616178"/>
                  </a:lnTo>
                  <a:close/>
                  <a:moveTo>
                    <a:pt x="473275" y="616525"/>
                  </a:moveTo>
                  <a:lnTo>
                    <a:pt x="472200" y="616288"/>
                  </a:lnTo>
                  <a:lnTo>
                    <a:pt x="471742" y="616873"/>
                  </a:lnTo>
                  <a:lnTo>
                    <a:pt x="471979" y="617568"/>
                  </a:lnTo>
                  <a:lnTo>
                    <a:pt x="472911" y="618027"/>
                  </a:lnTo>
                  <a:lnTo>
                    <a:pt x="473986" y="618263"/>
                  </a:lnTo>
                  <a:lnTo>
                    <a:pt x="474223" y="617915"/>
                  </a:lnTo>
                  <a:lnTo>
                    <a:pt x="473875" y="617220"/>
                  </a:lnTo>
                  <a:lnTo>
                    <a:pt x="473275" y="616525"/>
                  </a:lnTo>
                  <a:close/>
                  <a:moveTo>
                    <a:pt x="497740" y="611863"/>
                  </a:moveTo>
                  <a:lnTo>
                    <a:pt x="497155" y="611973"/>
                  </a:lnTo>
                  <a:lnTo>
                    <a:pt x="494832" y="611973"/>
                  </a:lnTo>
                  <a:lnTo>
                    <a:pt x="494484" y="612432"/>
                  </a:lnTo>
                  <a:lnTo>
                    <a:pt x="493552" y="613254"/>
                  </a:lnTo>
                  <a:lnTo>
                    <a:pt x="491797" y="613712"/>
                  </a:lnTo>
                  <a:lnTo>
                    <a:pt x="490628" y="613364"/>
                  </a:lnTo>
                  <a:lnTo>
                    <a:pt x="490169" y="612779"/>
                  </a:lnTo>
                  <a:lnTo>
                    <a:pt x="489347" y="612890"/>
                  </a:lnTo>
                  <a:lnTo>
                    <a:pt x="486550" y="614281"/>
                  </a:lnTo>
                  <a:lnTo>
                    <a:pt x="485950" y="615103"/>
                  </a:lnTo>
                  <a:lnTo>
                    <a:pt x="482346" y="616398"/>
                  </a:lnTo>
                  <a:lnTo>
                    <a:pt x="482694" y="617331"/>
                  </a:lnTo>
                  <a:lnTo>
                    <a:pt x="484796" y="617094"/>
                  </a:lnTo>
                  <a:lnTo>
                    <a:pt x="495069" y="613712"/>
                  </a:lnTo>
                  <a:lnTo>
                    <a:pt x="497281" y="612542"/>
                  </a:lnTo>
                  <a:lnTo>
                    <a:pt x="498909" y="611262"/>
                  </a:lnTo>
                  <a:lnTo>
                    <a:pt x="499162" y="610915"/>
                  </a:lnTo>
                  <a:lnTo>
                    <a:pt x="498214" y="611500"/>
                  </a:lnTo>
                  <a:lnTo>
                    <a:pt x="497740" y="611863"/>
                  </a:lnTo>
                  <a:close/>
                  <a:moveTo>
                    <a:pt x="530186" y="610930"/>
                  </a:moveTo>
                  <a:lnTo>
                    <a:pt x="528558" y="610235"/>
                  </a:lnTo>
                  <a:lnTo>
                    <a:pt x="525160" y="609192"/>
                  </a:lnTo>
                  <a:lnTo>
                    <a:pt x="517005" y="608244"/>
                  </a:lnTo>
                  <a:lnTo>
                    <a:pt x="516895" y="609066"/>
                  </a:lnTo>
                  <a:lnTo>
                    <a:pt x="523643" y="611168"/>
                  </a:lnTo>
                  <a:lnTo>
                    <a:pt x="529838" y="612100"/>
                  </a:lnTo>
                  <a:lnTo>
                    <a:pt x="530770" y="611989"/>
                  </a:lnTo>
                  <a:lnTo>
                    <a:pt x="530660" y="611405"/>
                  </a:lnTo>
                  <a:lnTo>
                    <a:pt x="530186" y="610930"/>
                  </a:lnTo>
                  <a:close/>
                  <a:moveTo>
                    <a:pt x="719236" y="501407"/>
                  </a:moveTo>
                  <a:lnTo>
                    <a:pt x="719821" y="500711"/>
                  </a:lnTo>
                  <a:lnTo>
                    <a:pt x="719126" y="501296"/>
                  </a:lnTo>
                  <a:lnTo>
                    <a:pt x="717957" y="502465"/>
                  </a:lnTo>
                  <a:lnTo>
                    <a:pt x="718067" y="502576"/>
                  </a:lnTo>
                  <a:lnTo>
                    <a:pt x="719236" y="501407"/>
                  </a:lnTo>
                  <a:close/>
                  <a:moveTo>
                    <a:pt x="677829" y="459652"/>
                  </a:moveTo>
                  <a:lnTo>
                    <a:pt x="678525" y="459194"/>
                  </a:lnTo>
                  <a:lnTo>
                    <a:pt x="678067" y="458482"/>
                  </a:lnTo>
                  <a:lnTo>
                    <a:pt x="677956" y="457787"/>
                  </a:lnTo>
                  <a:lnTo>
                    <a:pt x="678414" y="456618"/>
                  </a:lnTo>
                  <a:lnTo>
                    <a:pt x="674922" y="457787"/>
                  </a:lnTo>
                  <a:lnTo>
                    <a:pt x="672598" y="458957"/>
                  </a:lnTo>
                  <a:lnTo>
                    <a:pt x="670496" y="461058"/>
                  </a:lnTo>
                  <a:lnTo>
                    <a:pt x="670844" y="461754"/>
                  </a:lnTo>
                  <a:lnTo>
                    <a:pt x="672013" y="461169"/>
                  </a:lnTo>
                  <a:lnTo>
                    <a:pt x="673404" y="460584"/>
                  </a:lnTo>
                  <a:lnTo>
                    <a:pt x="675854" y="459889"/>
                  </a:lnTo>
                  <a:lnTo>
                    <a:pt x="677829" y="459652"/>
                  </a:lnTo>
                  <a:close/>
                  <a:moveTo>
                    <a:pt x="692764" y="530091"/>
                  </a:moveTo>
                  <a:lnTo>
                    <a:pt x="694866" y="528464"/>
                  </a:lnTo>
                  <a:lnTo>
                    <a:pt x="695467" y="526014"/>
                  </a:lnTo>
                  <a:lnTo>
                    <a:pt x="695230" y="525555"/>
                  </a:lnTo>
                  <a:lnTo>
                    <a:pt x="695119" y="525208"/>
                  </a:lnTo>
                  <a:lnTo>
                    <a:pt x="694866" y="524971"/>
                  </a:lnTo>
                  <a:lnTo>
                    <a:pt x="694282" y="525208"/>
                  </a:lnTo>
                  <a:lnTo>
                    <a:pt x="693823" y="527421"/>
                  </a:lnTo>
                  <a:lnTo>
                    <a:pt x="691959" y="529048"/>
                  </a:lnTo>
                  <a:lnTo>
                    <a:pt x="687423" y="531150"/>
                  </a:lnTo>
                  <a:lnTo>
                    <a:pt x="689983" y="531040"/>
                  </a:lnTo>
                  <a:lnTo>
                    <a:pt x="692764" y="530091"/>
                  </a:lnTo>
                  <a:close/>
                  <a:moveTo>
                    <a:pt x="523643" y="582103"/>
                  </a:moveTo>
                  <a:lnTo>
                    <a:pt x="524338" y="581170"/>
                  </a:lnTo>
                  <a:lnTo>
                    <a:pt x="525160" y="579891"/>
                  </a:lnTo>
                  <a:lnTo>
                    <a:pt x="524923" y="578500"/>
                  </a:lnTo>
                  <a:lnTo>
                    <a:pt x="523406" y="579321"/>
                  </a:lnTo>
                  <a:lnTo>
                    <a:pt x="522710" y="582830"/>
                  </a:lnTo>
                  <a:lnTo>
                    <a:pt x="523058" y="585043"/>
                  </a:lnTo>
                  <a:lnTo>
                    <a:pt x="523169" y="583304"/>
                  </a:lnTo>
                  <a:lnTo>
                    <a:pt x="523643" y="582103"/>
                  </a:lnTo>
                  <a:close/>
                  <a:moveTo>
                    <a:pt x="705361" y="520072"/>
                  </a:moveTo>
                  <a:lnTo>
                    <a:pt x="708995" y="514935"/>
                  </a:lnTo>
                  <a:lnTo>
                    <a:pt x="709454" y="514002"/>
                  </a:lnTo>
                  <a:lnTo>
                    <a:pt x="708758" y="514350"/>
                  </a:lnTo>
                  <a:lnTo>
                    <a:pt x="708521" y="514587"/>
                  </a:lnTo>
                  <a:lnTo>
                    <a:pt x="703495" y="521589"/>
                  </a:lnTo>
                  <a:lnTo>
                    <a:pt x="704428" y="521004"/>
                  </a:lnTo>
                  <a:lnTo>
                    <a:pt x="705361" y="520072"/>
                  </a:lnTo>
                  <a:close/>
                  <a:moveTo>
                    <a:pt x="663716" y="442156"/>
                  </a:moveTo>
                  <a:lnTo>
                    <a:pt x="666387" y="441334"/>
                  </a:lnTo>
                  <a:lnTo>
                    <a:pt x="666498" y="440987"/>
                  </a:lnTo>
                  <a:lnTo>
                    <a:pt x="666845" y="440165"/>
                  </a:lnTo>
                  <a:lnTo>
                    <a:pt x="667541" y="439343"/>
                  </a:lnTo>
                  <a:lnTo>
                    <a:pt x="668473" y="438964"/>
                  </a:lnTo>
                  <a:lnTo>
                    <a:pt x="668963" y="439090"/>
                  </a:lnTo>
                  <a:lnTo>
                    <a:pt x="669437" y="439454"/>
                  </a:lnTo>
                  <a:lnTo>
                    <a:pt x="670022" y="439802"/>
                  </a:lnTo>
                  <a:lnTo>
                    <a:pt x="671065" y="439912"/>
                  </a:lnTo>
                  <a:lnTo>
                    <a:pt x="671176" y="439565"/>
                  </a:lnTo>
                  <a:lnTo>
                    <a:pt x="671523" y="438727"/>
                  </a:lnTo>
                  <a:lnTo>
                    <a:pt x="672108" y="437810"/>
                  </a:lnTo>
                  <a:lnTo>
                    <a:pt x="673041" y="437463"/>
                  </a:lnTo>
                  <a:lnTo>
                    <a:pt x="674084" y="437700"/>
                  </a:lnTo>
                  <a:lnTo>
                    <a:pt x="674668" y="438616"/>
                  </a:lnTo>
                  <a:lnTo>
                    <a:pt x="675253" y="439691"/>
                  </a:lnTo>
                  <a:lnTo>
                    <a:pt x="675712" y="440387"/>
                  </a:lnTo>
                  <a:lnTo>
                    <a:pt x="677813" y="442836"/>
                  </a:lnTo>
                  <a:lnTo>
                    <a:pt x="678746" y="443073"/>
                  </a:lnTo>
                  <a:lnTo>
                    <a:pt x="679441" y="441208"/>
                  </a:lnTo>
                  <a:lnTo>
                    <a:pt x="681543" y="441556"/>
                  </a:lnTo>
                  <a:lnTo>
                    <a:pt x="682729" y="440276"/>
                  </a:lnTo>
                  <a:lnTo>
                    <a:pt x="683076" y="437937"/>
                  </a:lnTo>
                  <a:lnTo>
                    <a:pt x="682729" y="435487"/>
                  </a:lnTo>
                  <a:lnTo>
                    <a:pt x="681780" y="435487"/>
                  </a:lnTo>
                  <a:lnTo>
                    <a:pt x="681543" y="436530"/>
                  </a:lnTo>
                  <a:lnTo>
                    <a:pt x="680958" y="437463"/>
                  </a:lnTo>
                  <a:lnTo>
                    <a:pt x="680263" y="438285"/>
                  </a:lnTo>
                  <a:lnTo>
                    <a:pt x="679331" y="439106"/>
                  </a:lnTo>
                  <a:lnTo>
                    <a:pt x="679094" y="438411"/>
                  </a:lnTo>
                  <a:lnTo>
                    <a:pt x="678272" y="436894"/>
                  </a:lnTo>
                  <a:lnTo>
                    <a:pt x="678509" y="434681"/>
                  </a:lnTo>
                  <a:lnTo>
                    <a:pt x="675949" y="433859"/>
                  </a:lnTo>
                  <a:lnTo>
                    <a:pt x="673973" y="432816"/>
                  </a:lnTo>
                  <a:lnTo>
                    <a:pt x="675712" y="429655"/>
                  </a:lnTo>
                  <a:lnTo>
                    <a:pt x="679094" y="425214"/>
                  </a:lnTo>
                  <a:lnTo>
                    <a:pt x="680722" y="423697"/>
                  </a:lnTo>
                  <a:lnTo>
                    <a:pt x="682491" y="422527"/>
                  </a:lnTo>
                  <a:lnTo>
                    <a:pt x="682255" y="421485"/>
                  </a:lnTo>
                  <a:lnTo>
                    <a:pt x="680247" y="422180"/>
                  </a:lnTo>
                  <a:lnTo>
                    <a:pt x="678619" y="423934"/>
                  </a:lnTo>
                  <a:lnTo>
                    <a:pt x="676296" y="427443"/>
                  </a:lnTo>
                  <a:lnTo>
                    <a:pt x="673151" y="430351"/>
                  </a:lnTo>
                  <a:lnTo>
                    <a:pt x="671286" y="431520"/>
                  </a:lnTo>
                  <a:lnTo>
                    <a:pt x="669311" y="432437"/>
                  </a:lnTo>
                  <a:lnTo>
                    <a:pt x="670591" y="435029"/>
                  </a:lnTo>
                  <a:lnTo>
                    <a:pt x="669548" y="436072"/>
                  </a:lnTo>
                  <a:lnTo>
                    <a:pt x="667778" y="436182"/>
                  </a:lnTo>
                  <a:lnTo>
                    <a:pt x="666845" y="436419"/>
                  </a:lnTo>
                  <a:lnTo>
                    <a:pt x="666387" y="437589"/>
                  </a:lnTo>
                  <a:lnTo>
                    <a:pt x="664996" y="438506"/>
                  </a:lnTo>
                  <a:lnTo>
                    <a:pt x="663258" y="439217"/>
                  </a:lnTo>
                  <a:lnTo>
                    <a:pt x="661630" y="439580"/>
                  </a:lnTo>
                  <a:lnTo>
                    <a:pt x="662673" y="441682"/>
                  </a:lnTo>
                  <a:lnTo>
                    <a:pt x="663716" y="442156"/>
                  </a:lnTo>
                  <a:close/>
                  <a:moveTo>
                    <a:pt x="669216" y="459999"/>
                  </a:moveTo>
                  <a:lnTo>
                    <a:pt x="670259" y="458340"/>
                  </a:lnTo>
                  <a:lnTo>
                    <a:pt x="671887" y="454516"/>
                  </a:lnTo>
                  <a:lnTo>
                    <a:pt x="672709" y="451813"/>
                  </a:lnTo>
                  <a:lnTo>
                    <a:pt x="672013" y="451813"/>
                  </a:lnTo>
                  <a:lnTo>
                    <a:pt x="670149" y="455211"/>
                  </a:lnTo>
                  <a:lnTo>
                    <a:pt x="668979" y="457882"/>
                  </a:lnTo>
                  <a:lnTo>
                    <a:pt x="668489" y="459415"/>
                  </a:lnTo>
                  <a:lnTo>
                    <a:pt x="667446" y="461169"/>
                  </a:lnTo>
                  <a:lnTo>
                    <a:pt x="666277" y="462908"/>
                  </a:lnTo>
                  <a:lnTo>
                    <a:pt x="666972" y="462670"/>
                  </a:lnTo>
                  <a:lnTo>
                    <a:pt x="669216" y="459999"/>
                  </a:lnTo>
                  <a:close/>
                  <a:moveTo>
                    <a:pt x="674684" y="478427"/>
                  </a:moveTo>
                  <a:lnTo>
                    <a:pt x="673862" y="478664"/>
                  </a:lnTo>
                  <a:lnTo>
                    <a:pt x="672583" y="479486"/>
                  </a:lnTo>
                  <a:lnTo>
                    <a:pt x="671192" y="479834"/>
                  </a:lnTo>
                  <a:lnTo>
                    <a:pt x="666861" y="479139"/>
                  </a:lnTo>
                  <a:lnTo>
                    <a:pt x="666624" y="480071"/>
                  </a:lnTo>
                  <a:lnTo>
                    <a:pt x="673515" y="484970"/>
                  </a:lnTo>
                  <a:lnTo>
                    <a:pt x="674684" y="478427"/>
                  </a:lnTo>
                  <a:close/>
                  <a:moveTo>
                    <a:pt x="478506" y="616066"/>
                  </a:moveTo>
                  <a:lnTo>
                    <a:pt x="477921" y="616651"/>
                  </a:lnTo>
                  <a:lnTo>
                    <a:pt x="477921" y="617236"/>
                  </a:lnTo>
                  <a:lnTo>
                    <a:pt x="477811" y="617821"/>
                  </a:lnTo>
                  <a:lnTo>
                    <a:pt x="478158" y="617821"/>
                  </a:lnTo>
                  <a:lnTo>
                    <a:pt x="479438" y="616778"/>
                  </a:lnTo>
                  <a:lnTo>
                    <a:pt x="479786" y="615608"/>
                  </a:lnTo>
                  <a:lnTo>
                    <a:pt x="479328" y="615608"/>
                  </a:lnTo>
                  <a:lnTo>
                    <a:pt x="478506" y="616066"/>
                  </a:lnTo>
                  <a:close/>
                  <a:moveTo>
                    <a:pt x="715285" y="574880"/>
                  </a:moveTo>
                  <a:lnTo>
                    <a:pt x="715396" y="576050"/>
                  </a:lnTo>
                  <a:lnTo>
                    <a:pt x="716439" y="575940"/>
                  </a:lnTo>
                  <a:lnTo>
                    <a:pt x="716897" y="574312"/>
                  </a:lnTo>
                  <a:lnTo>
                    <a:pt x="717830" y="573853"/>
                  </a:lnTo>
                  <a:lnTo>
                    <a:pt x="720864" y="574438"/>
                  </a:lnTo>
                  <a:lnTo>
                    <a:pt x="719695" y="572921"/>
                  </a:lnTo>
                  <a:lnTo>
                    <a:pt x="719110" y="572684"/>
                  </a:lnTo>
                  <a:lnTo>
                    <a:pt x="717830" y="572573"/>
                  </a:lnTo>
                  <a:lnTo>
                    <a:pt x="717719" y="571404"/>
                  </a:lnTo>
                  <a:lnTo>
                    <a:pt x="720517" y="571167"/>
                  </a:lnTo>
                  <a:lnTo>
                    <a:pt x="718889" y="569065"/>
                  </a:lnTo>
                  <a:lnTo>
                    <a:pt x="717261" y="568132"/>
                  </a:lnTo>
                  <a:lnTo>
                    <a:pt x="715159" y="568022"/>
                  </a:lnTo>
                  <a:lnTo>
                    <a:pt x="712836" y="568607"/>
                  </a:lnTo>
                  <a:lnTo>
                    <a:pt x="713531" y="570139"/>
                  </a:lnTo>
                  <a:lnTo>
                    <a:pt x="713879" y="570835"/>
                  </a:lnTo>
                  <a:lnTo>
                    <a:pt x="712140" y="570835"/>
                  </a:lnTo>
                  <a:lnTo>
                    <a:pt x="709928" y="570487"/>
                  </a:lnTo>
                  <a:lnTo>
                    <a:pt x="707921" y="569428"/>
                  </a:lnTo>
                  <a:lnTo>
                    <a:pt x="706988" y="567690"/>
                  </a:lnTo>
                  <a:lnTo>
                    <a:pt x="701172" y="566646"/>
                  </a:lnTo>
                  <a:lnTo>
                    <a:pt x="701061" y="565604"/>
                  </a:lnTo>
                  <a:lnTo>
                    <a:pt x="702579" y="565019"/>
                  </a:lnTo>
                  <a:lnTo>
                    <a:pt x="703859" y="564324"/>
                  </a:lnTo>
                  <a:lnTo>
                    <a:pt x="704791" y="563280"/>
                  </a:lnTo>
                  <a:lnTo>
                    <a:pt x="705487" y="561874"/>
                  </a:lnTo>
                  <a:lnTo>
                    <a:pt x="703970" y="561415"/>
                  </a:lnTo>
                  <a:lnTo>
                    <a:pt x="703385" y="560136"/>
                  </a:lnTo>
                  <a:lnTo>
                    <a:pt x="702689" y="558507"/>
                  </a:lnTo>
                  <a:lnTo>
                    <a:pt x="701299" y="556880"/>
                  </a:lnTo>
                  <a:lnTo>
                    <a:pt x="700840" y="557354"/>
                  </a:lnTo>
                  <a:lnTo>
                    <a:pt x="699560" y="558286"/>
                  </a:lnTo>
                  <a:lnTo>
                    <a:pt x="698976" y="556405"/>
                  </a:lnTo>
                  <a:lnTo>
                    <a:pt x="698043" y="555363"/>
                  </a:lnTo>
                  <a:lnTo>
                    <a:pt x="697110" y="554541"/>
                  </a:lnTo>
                  <a:lnTo>
                    <a:pt x="696178" y="553150"/>
                  </a:lnTo>
                  <a:lnTo>
                    <a:pt x="695720" y="553608"/>
                  </a:lnTo>
                  <a:lnTo>
                    <a:pt x="694408" y="554303"/>
                  </a:lnTo>
                  <a:lnTo>
                    <a:pt x="694298" y="552565"/>
                  </a:lnTo>
                  <a:lnTo>
                    <a:pt x="694060" y="551048"/>
                  </a:lnTo>
                  <a:lnTo>
                    <a:pt x="693713" y="550115"/>
                  </a:lnTo>
                  <a:lnTo>
                    <a:pt x="693128" y="550115"/>
                  </a:lnTo>
                  <a:lnTo>
                    <a:pt x="692891" y="549752"/>
                  </a:lnTo>
                  <a:lnTo>
                    <a:pt x="692780" y="549293"/>
                  </a:lnTo>
                  <a:lnTo>
                    <a:pt x="692543" y="549056"/>
                  </a:lnTo>
                  <a:lnTo>
                    <a:pt x="691959" y="549167"/>
                  </a:lnTo>
                  <a:lnTo>
                    <a:pt x="691026" y="552091"/>
                  </a:lnTo>
                  <a:lnTo>
                    <a:pt x="689050" y="554303"/>
                  </a:lnTo>
                  <a:lnTo>
                    <a:pt x="686727" y="555583"/>
                  </a:lnTo>
                  <a:lnTo>
                    <a:pt x="684989" y="555236"/>
                  </a:lnTo>
                  <a:lnTo>
                    <a:pt x="684293" y="554193"/>
                  </a:lnTo>
                  <a:lnTo>
                    <a:pt x="683598" y="551285"/>
                  </a:lnTo>
                  <a:lnTo>
                    <a:pt x="682665" y="550115"/>
                  </a:lnTo>
                  <a:lnTo>
                    <a:pt x="681133" y="549515"/>
                  </a:lnTo>
                  <a:lnTo>
                    <a:pt x="679963" y="549752"/>
                  </a:lnTo>
                  <a:lnTo>
                    <a:pt x="678794" y="550226"/>
                  </a:lnTo>
                  <a:lnTo>
                    <a:pt x="675996" y="550922"/>
                  </a:lnTo>
                  <a:lnTo>
                    <a:pt x="674021" y="551854"/>
                  </a:lnTo>
                  <a:lnTo>
                    <a:pt x="672978" y="552091"/>
                  </a:lnTo>
                  <a:lnTo>
                    <a:pt x="671460" y="551980"/>
                  </a:lnTo>
                  <a:lnTo>
                    <a:pt x="669248" y="550700"/>
                  </a:lnTo>
                  <a:lnTo>
                    <a:pt x="668062" y="550463"/>
                  </a:lnTo>
                  <a:lnTo>
                    <a:pt x="667367" y="549989"/>
                  </a:lnTo>
                  <a:lnTo>
                    <a:pt x="667477" y="548946"/>
                  </a:lnTo>
                  <a:lnTo>
                    <a:pt x="668173" y="547666"/>
                  </a:lnTo>
                  <a:lnTo>
                    <a:pt x="669595" y="547081"/>
                  </a:lnTo>
                  <a:lnTo>
                    <a:pt x="671112" y="546971"/>
                  </a:lnTo>
                  <a:lnTo>
                    <a:pt x="672282" y="546623"/>
                  </a:lnTo>
                  <a:lnTo>
                    <a:pt x="673104" y="545927"/>
                  </a:lnTo>
                  <a:lnTo>
                    <a:pt x="672993" y="545105"/>
                  </a:lnTo>
                  <a:lnTo>
                    <a:pt x="671239" y="544995"/>
                  </a:lnTo>
                  <a:lnTo>
                    <a:pt x="669611" y="544884"/>
                  </a:lnTo>
                  <a:lnTo>
                    <a:pt x="668189" y="545342"/>
                  </a:lnTo>
                  <a:lnTo>
                    <a:pt x="667146" y="546164"/>
                  </a:lnTo>
                  <a:lnTo>
                    <a:pt x="666324" y="546275"/>
                  </a:lnTo>
                  <a:lnTo>
                    <a:pt x="665392" y="545690"/>
                  </a:lnTo>
                  <a:lnTo>
                    <a:pt x="664222" y="545690"/>
                  </a:lnTo>
                  <a:lnTo>
                    <a:pt x="662942" y="546038"/>
                  </a:lnTo>
                  <a:lnTo>
                    <a:pt x="662483" y="545690"/>
                  </a:lnTo>
                  <a:lnTo>
                    <a:pt x="659575" y="544410"/>
                  </a:lnTo>
                  <a:lnTo>
                    <a:pt x="656541" y="544647"/>
                  </a:lnTo>
                  <a:lnTo>
                    <a:pt x="648607" y="547207"/>
                  </a:lnTo>
                  <a:lnTo>
                    <a:pt x="646742" y="547207"/>
                  </a:lnTo>
                  <a:lnTo>
                    <a:pt x="645225" y="546623"/>
                  </a:lnTo>
                  <a:lnTo>
                    <a:pt x="644403" y="545105"/>
                  </a:lnTo>
                  <a:lnTo>
                    <a:pt x="645099" y="544758"/>
                  </a:lnTo>
                  <a:lnTo>
                    <a:pt x="646490" y="544410"/>
                  </a:lnTo>
                  <a:lnTo>
                    <a:pt x="647770" y="543240"/>
                  </a:lnTo>
                  <a:lnTo>
                    <a:pt x="647770" y="540569"/>
                  </a:lnTo>
                  <a:lnTo>
                    <a:pt x="645794" y="541850"/>
                  </a:lnTo>
                  <a:lnTo>
                    <a:pt x="644972" y="540807"/>
                  </a:lnTo>
                  <a:lnTo>
                    <a:pt x="645320" y="538594"/>
                  </a:lnTo>
                  <a:lnTo>
                    <a:pt x="646490" y="536366"/>
                  </a:lnTo>
                  <a:lnTo>
                    <a:pt x="646379" y="535196"/>
                  </a:lnTo>
                  <a:lnTo>
                    <a:pt x="643929" y="535307"/>
                  </a:lnTo>
                  <a:lnTo>
                    <a:pt x="639946" y="533442"/>
                  </a:lnTo>
                  <a:lnTo>
                    <a:pt x="637623" y="532857"/>
                  </a:lnTo>
                  <a:lnTo>
                    <a:pt x="637860" y="532272"/>
                  </a:lnTo>
                  <a:lnTo>
                    <a:pt x="637971" y="532162"/>
                  </a:lnTo>
                  <a:lnTo>
                    <a:pt x="638556" y="531577"/>
                  </a:lnTo>
                  <a:lnTo>
                    <a:pt x="636454" y="530882"/>
                  </a:lnTo>
                  <a:lnTo>
                    <a:pt x="633072" y="531577"/>
                  </a:lnTo>
                  <a:lnTo>
                    <a:pt x="629690" y="529807"/>
                  </a:lnTo>
                  <a:lnTo>
                    <a:pt x="625818" y="528891"/>
                  </a:lnTo>
                  <a:lnTo>
                    <a:pt x="624427" y="528069"/>
                  </a:lnTo>
                  <a:lnTo>
                    <a:pt x="623494" y="526552"/>
                  </a:lnTo>
                  <a:lnTo>
                    <a:pt x="622451" y="523169"/>
                  </a:lnTo>
                  <a:lnTo>
                    <a:pt x="621519" y="521431"/>
                  </a:lnTo>
                  <a:lnTo>
                    <a:pt x="617204" y="517116"/>
                  </a:lnTo>
                  <a:lnTo>
                    <a:pt x="616256" y="515377"/>
                  </a:lnTo>
                  <a:lnTo>
                    <a:pt x="616746" y="515267"/>
                  </a:lnTo>
                  <a:lnTo>
                    <a:pt x="618026" y="515157"/>
                  </a:lnTo>
                  <a:lnTo>
                    <a:pt x="616983" y="513765"/>
                  </a:lnTo>
                  <a:lnTo>
                    <a:pt x="615561" y="513181"/>
                  </a:lnTo>
                  <a:lnTo>
                    <a:pt x="612178" y="512596"/>
                  </a:lnTo>
                  <a:lnTo>
                    <a:pt x="616857" y="511206"/>
                  </a:lnTo>
                  <a:lnTo>
                    <a:pt x="628378" y="513181"/>
                  </a:lnTo>
                  <a:lnTo>
                    <a:pt x="630970" y="511901"/>
                  </a:lnTo>
                  <a:lnTo>
                    <a:pt x="627098" y="508629"/>
                  </a:lnTo>
                  <a:lnTo>
                    <a:pt x="626860" y="507934"/>
                  </a:lnTo>
                  <a:lnTo>
                    <a:pt x="626860" y="507586"/>
                  </a:lnTo>
                  <a:lnTo>
                    <a:pt x="626750" y="506890"/>
                  </a:lnTo>
                  <a:lnTo>
                    <a:pt x="623842" y="505958"/>
                  </a:lnTo>
                  <a:lnTo>
                    <a:pt x="625122" y="505136"/>
                  </a:lnTo>
                  <a:lnTo>
                    <a:pt x="625581" y="504899"/>
                  </a:lnTo>
                  <a:lnTo>
                    <a:pt x="623605" y="503493"/>
                  </a:lnTo>
                  <a:lnTo>
                    <a:pt x="619875" y="501628"/>
                  </a:lnTo>
                  <a:lnTo>
                    <a:pt x="618484" y="500000"/>
                  </a:lnTo>
                  <a:lnTo>
                    <a:pt x="622673" y="500933"/>
                  </a:lnTo>
                  <a:lnTo>
                    <a:pt x="629690" y="504551"/>
                  </a:lnTo>
                  <a:lnTo>
                    <a:pt x="633641" y="505010"/>
                  </a:lnTo>
                  <a:lnTo>
                    <a:pt x="637371" y="504899"/>
                  </a:lnTo>
                  <a:lnTo>
                    <a:pt x="641685" y="505484"/>
                  </a:lnTo>
                  <a:lnTo>
                    <a:pt x="643345" y="506417"/>
                  </a:lnTo>
                  <a:lnTo>
                    <a:pt x="645099" y="507934"/>
                  </a:lnTo>
                  <a:lnTo>
                    <a:pt x="647074" y="509104"/>
                  </a:lnTo>
                  <a:lnTo>
                    <a:pt x="649524" y="509104"/>
                  </a:lnTo>
                  <a:lnTo>
                    <a:pt x="649413" y="507934"/>
                  </a:lnTo>
                  <a:lnTo>
                    <a:pt x="644530" y="504314"/>
                  </a:lnTo>
                  <a:lnTo>
                    <a:pt x="642301" y="503272"/>
                  </a:lnTo>
                  <a:lnTo>
                    <a:pt x="643028" y="503161"/>
                  </a:lnTo>
                  <a:lnTo>
                    <a:pt x="643613" y="503050"/>
                  </a:lnTo>
                  <a:lnTo>
                    <a:pt x="644198" y="502939"/>
                  </a:lnTo>
                  <a:lnTo>
                    <a:pt x="645130" y="503050"/>
                  </a:lnTo>
                  <a:lnTo>
                    <a:pt x="643376" y="501312"/>
                  </a:lnTo>
                  <a:lnTo>
                    <a:pt x="640563" y="501422"/>
                  </a:lnTo>
                  <a:lnTo>
                    <a:pt x="637528" y="502007"/>
                  </a:lnTo>
                  <a:lnTo>
                    <a:pt x="634731" y="501897"/>
                  </a:lnTo>
                  <a:lnTo>
                    <a:pt x="632993" y="500380"/>
                  </a:lnTo>
                  <a:lnTo>
                    <a:pt x="631823" y="497803"/>
                  </a:lnTo>
                  <a:lnTo>
                    <a:pt x="631934" y="494895"/>
                  </a:lnTo>
                  <a:lnTo>
                    <a:pt x="633799" y="492224"/>
                  </a:lnTo>
                  <a:lnTo>
                    <a:pt x="635079" y="491766"/>
                  </a:lnTo>
                  <a:lnTo>
                    <a:pt x="638113" y="491876"/>
                  </a:lnTo>
                  <a:lnTo>
                    <a:pt x="639394" y="491639"/>
                  </a:lnTo>
                  <a:lnTo>
                    <a:pt x="640911" y="490691"/>
                  </a:lnTo>
                  <a:lnTo>
                    <a:pt x="641606" y="489870"/>
                  </a:lnTo>
                  <a:lnTo>
                    <a:pt x="642791" y="486961"/>
                  </a:lnTo>
                  <a:lnTo>
                    <a:pt x="644530" y="484734"/>
                  </a:lnTo>
                  <a:lnTo>
                    <a:pt x="646395" y="482758"/>
                  </a:lnTo>
                  <a:lnTo>
                    <a:pt x="647438" y="480656"/>
                  </a:lnTo>
                  <a:lnTo>
                    <a:pt x="646616" y="477953"/>
                  </a:lnTo>
                  <a:lnTo>
                    <a:pt x="648370" y="477842"/>
                  </a:lnTo>
                  <a:lnTo>
                    <a:pt x="650124" y="478206"/>
                  </a:lnTo>
                  <a:lnTo>
                    <a:pt x="651642" y="479028"/>
                  </a:lnTo>
                  <a:lnTo>
                    <a:pt x="652811" y="480071"/>
                  </a:lnTo>
                  <a:lnTo>
                    <a:pt x="654565" y="482631"/>
                  </a:lnTo>
                  <a:lnTo>
                    <a:pt x="655735" y="483564"/>
                  </a:lnTo>
                  <a:lnTo>
                    <a:pt x="657394" y="483453"/>
                  </a:lnTo>
                  <a:lnTo>
                    <a:pt x="657284" y="484496"/>
                  </a:lnTo>
                  <a:lnTo>
                    <a:pt x="657173" y="486724"/>
                  </a:lnTo>
                  <a:lnTo>
                    <a:pt x="657063" y="487768"/>
                  </a:lnTo>
                  <a:lnTo>
                    <a:pt x="658232" y="486598"/>
                  </a:lnTo>
                  <a:lnTo>
                    <a:pt x="659165" y="483437"/>
                  </a:lnTo>
                  <a:lnTo>
                    <a:pt x="660208" y="482157"/>
                  </a:lnTo>
                  <a:lnTo>
                    <a:pt x="661251" y="482157"/>
                  </a:lnTo>
                  <a:lnTo>
                    <a:pt x="664506" y="482631"/>
                  </a:lnTo>
                  <a:lnTo>
                    <a:pt x="665897" y="482631"/>
                  </a:lnTo>
                  <a:lnTo>
                    <a:pt x="663921" y="481698"/>
                  </a:lnTo>
                  <a:lnTo>
                    <a:pt x="662752" y="480071"/>
                  </a:lnTo>
                  <a:lnTo>
                    <a:pt x="661820" y="478190"/>
                  </a:lnTo>
                  <a:lnTo>
                    <a:pt x="660539" y="476562"/>
                  </a:lnTo>
                  <a:lnTo>
                    <a:pt x="661124" y="475520"/>
                  </a:lnTo>
                  <a:lnTo>
                    <a:pt x="662057" y="474350"/>
                  </a:lnTo>
                  <a:lnTo>
                    <a:pt x="663226" y="473417"/>
                  </a:lnTo>
                  <a:lnTo>
                    <a:pt x="664981" y="473069"/>
                  </a:lnTo>
                  <a:lnTo>
                    <a:pt x="664396" y="472374"/>
                  </a:lnTo>
                  <a:lnTo>
                    <a:pt x="664159" y="471900"/>
                  </a:lnTo>
                  <a:lnTo>
                    <a:pt x="663700" y="471426"/>
                  </a:lnTo>
                  <a:lnTo>
                    <a:pt x="662878" y="471094"/>
                  </a:lnTo>
                  <a:lnTo>
                    <a:pt x="663700" y="470635"/>
                  </a:lnTo>
                  <a:lnTo>
                    <a:pt x="666371" y="468660"/>
                  </a:lnTo>
                  <a:lnTo>
                    <a:pt x="662404" y="467491"/>
                  </a:lnTo>
                  <a:lnTo>
                    <a:pt x="661472" y="466906"/>
                  </a:lnTo>
                  <a:lnTo>
                    <a:pt x="660650" y="468076"/>
                  </a:lnTo>
                  <a:lnTo>
                    <a:pt x="659955" y="468660"/>
                  </a:lnTo>
                  <a:lnTo>
                    <a:pt x="657979" y="469482"/>
                  </a:lnTo>
                  <a:lnTo>
                    <a:pt x="657869" y="468313"/>
                  </a:lnTo>
                  <a:lnTo>
                    <a:pt x="660318" y="466211"/>
                  </a:lnTo>
                  <a:lnTo>
                    <a:pt x="661251" y="464788"/>
                  </a:lnTo>
                  <a:lnTo>
                    <a:pt x="660666" y="463176"/>
                  </a:lnTo>
                  <a:lnTo>
                    <a:pt x="659497" y="462939"/>
                  </a:lnTo>
                  <a:lnTo>
                    <a:pt x="657869" y="463761"/>
                  </a:lnTo>
                  <a:lnTo>
                    <a:pt x="656478" y="465025"/>
                  </a:lnTo>
                  <a:lnTo>
                    <a:pt x="655751" y="466337"/>
                  </a:lnTo>
                  <a:lnTo>
                    <a:pt x="654929" y="466447"/>
                  </a:lnTo>
                  <a:lnTo>
                    <a:pt x="654929" y="465626"/>
                  </a:lnTo>
                  <a:lnTo>
                    <a:pt x="654692" y="465515"/>
                  </a:lnTo>
                  <a:lnTo>
                    <a:pt x="654803" y="465389"/>
                  </a:lnTo>
                  <a:lnTo>
                    <a:pt x="653870" y="464788"/>
                  </a:lnTo>
                  <a:lnTo>
                    <a:pt x="651658" y="462354"/>
                  </a:lnTo>
                  <a:lnTo>
                    <a:pt x="651547" y="461422"/>
                  </a:lnTo>
                  <a:lnTo>
                    <a:pt x="655040" y="458972"/>
                  </a:lnTo>
                  <a:lnTo>
                    <a:pt x="656225" y="461422"/>
                  </a:lnTo>
                  <a:lnTo>
                    <a:pt x="658785" y="460600"/>
                  </a:lnTo>
                  <a:lnTo>
                    <a:pt x="660065" y="458150"/>
                  </a:lnTo>
                  <a:lnTo>
                    <a:pt x="657616" y="455353"/>
                  </a:lnTo>
                  <a:lnTo>
                    <a:pt x="655609" y="455006"/>
                  </a:lnTo>
                  <a:lnTo>
                    <a:pt x="651879" y="456048"/>
                  </a:lnTo>
                  <a:lnTo>
                    <a:pt x="650124" y="456048"/>
                  </a:lnTo>
                  <a:lnTo>
                    <a:pt x="648260" y="455226"/>
                  </a:lnTo>
                  <a:lnTo>
                    <a:pt x="648497" y="454642"/>
                  </a:lnTo>
                  <a:lnTo>
                    <a:pt x="649777" y="454057"/>
                  </a:lnTo>
                  <a:lnTo>
                    <a:pt x="650709" y="452887"/>
                  </a:lnTo>
                  <a:lnTo>
                    <a:pt x="650599" y="451481"/>
                  </a:lnTo>
                  <a:lnTo>
                    <a:pt x="649903" y="450311"/>
                  </a:lnTo>
                  <a:lnTo>
                    <a:pt x="649556" y="449031"/>
                  </a:lnTo>
                  <a:lnTo>
                    <a:pt x="650251" y="447404"/>
                  </a:lnTo>
                  <a:lnTo>
                    <a:pt x="651879" y="446234"/>
                  </a:lnTo>
                  <a:lnTo>
                    <a:pt x="655719" y="446123"/>
                  </a:lnTo>
                  <a:lnTo>
                    <a:pt x="657489" y="445523"/>
                  </a:lnTo>
                  <a:lnTo>
                    <a:pt x="659007" y="444021"/>
                  </a:lnTo>
                  <a:lnTo>
                    <a:pt x="659117" y="442741"/>
                  </a:lnTo>
                  <a:lnTo>
                    <a:pt x="658185" y="441919"/>
                  </a:lnTo>
                  <a:lnTo>
                    <a:pt x="656209" y="441461"/>
                  </a:lnTo>
                  <a:lnTo>
                    <a:pt x="655261" y="441919"/>
                  </a:lnTo>
                  <a:lnTo>
                    <a:pt x="652590" y="444132"/>
                  </a:lnTo>
                  <a:lnTo>
                    <a:pt x="651895" y="445065"/>
                  </a:lnTo>
                  <a:lnTo>
                    <a:pt x="651073" y="445175"/>
                  </a:lnTo>
                  <a:lnTo>
                    <a:pt x="650725" y="444590"/>
                  </a:lnTo>
                  <a:lnTo>
                    <a:pt x="650614" y="444480"/>
                  </a:lnTo>
                  <a:lnTo>
                    <a:pt x="650377" y="444480"/>
                  </a:lnTo>
                  <a:lnTo>
                    <a:pt x="649919" y="444243"/>
                  </a:lnTo>
                  <a:lnTo>
                    <a:pt x="649808" y="443073"/>
                  </a:lnTo>
                  <a:lnTo>
                    <a:pt x="650852" y="442963"/>
                  </a:lnTo>
                  <a:lnTo>
                    <a:pt x="650741" y="442030"/>
                  </a:lnTo>
                  <a:lnTo>
                    <a:pt x="649698" y="441445"/>
                  </a:lnTo>
                  <a:lnTo>
                    <a:pt x="646442" y="440402"/>
                  </a:lnTo>
                  <a:lnTo>
                    <a:pt x="645051" y="440292"/>
                  </a:lnTo>
                  <a:lnTo>
                    <a:pt x="644119" y="439470"/>
                  </a:lnTo>
                  <a:lnTo>
                    <a:pt x="643423" y="439343"/>
                  </a:lnTo>
                  <a:lnTo>
                    <a:pt x="642475" y="440055"/>
                  </a:lnTo>
                  <a:lnTo>
                    <a:pt x="642238" y="440987"/>
                  </a:lnTo>
                  <a:lnTo>
                    <a:pt x="642475" y="442963"/>
                  </a:lnTo>
                  <a:lnTo>
                    <a:pt x="642365" y="443784"/>
                  </a:lnTo>
                  <a:lnTo>
                    <a:pt x="641780" y="445175"/>
                  </a:lnTo>
                  <a:lnTo>
                    <a:pt x="641322" y="446234"/>
                  </a:lnTo>
                  <a:lnTo>
                    <a:pt x="640863" y="447277"/>
                  </a:lnTo>
                  <a:lnTo>
                    <a:pt x="640041" y="448320"/>
                  </a:lnTo>
                  <a:lnTo>
                    <a:pt x="638650" y="449363"/>
                  </a:lnTo>
                  <a:lnTo>
                    <a:pt x="635980" y="450296"/>
                  </a:lnTo>
                  <a:lnTo>
                    <a:pt x="634699" y="450991"/>
                  </a:lnTo>
                  <a:lnTo>
                    <a:pt x="632945" y="452745"/>
                  </a:lnTo>
                  <a:lnTo>
                    <a:pt x="632360" y="454721"/>
                  </a:lnTo>
                  <a:lnTo>
                    <a:pt x="632819" y="460442"/>
                  </a:lnTo>
                  <a:lnTo>
                    <a:pt x="632582" y="463824"/>
                  </a:lnTo>
                  <a:lnTo>
                    <a:pt x="631412" y="467333"/>
                  </a:lnTo>
                  <a:lnTo>
                    <a:pt x="629532" y="470478"/>
                  </a:lnTo>
                  <a:lnTo>
                    <a:pt x="627319" y="472359"/>
                  </a:lnTo>
                  <a:lnTo>
                    <a:pt x="624411" y="473401"/>
                  </a:lnTo>
                  <a:lnTo>
                    <a:pt x="621266" y="473639"/>
                  </a:lnTo>
                  <a:lnTo>
                    <a:pt x="618231" y="472817"/>
                  </a:lnTo>
                  <a:lnTo>
                    <a:pt x="615418" y="470715"/>
                  </a:lnTo>
                  <a:lnTo>
                    <a:pt x="611926" y="467222"/>
                  </a:lnTo>
                  <a:lnTo>
                    <a:pt x="612273" y="465342"/>
                  </a:lnTo>
                  <a:lnTo>
                    <a:pt x="613901" y="462544"/>
                  </a:lnTo>
                  <a:lnTo>
                    <a:pt x="614138" y="461611"/>
                  </a:lnTo>
                  <a:lnTo>
                    <a:pt x="612968" y="461027"/>
                  </a:lnTo>
                  <a:lnTo>
                    <a:pt x="608544" y="463587"/>
                  </a:lnTo>
                  <a:lnTo>
                    <a:pt x="606442" y="464409"/>
                  </a:lnTo>
                  <a:lnTo>
                    <a:pt x="602696" y="464630"/>
                  </a:lnTo>
                  <a:lnTo>
                    <a:pt x="600373" y="464298"/>
                  </a:lnTo>
                  <a:lnTo>
                    <a:pt x="598745" y="462781"/>
                  </a:lnTo>
                  <a:lnTo>
                    <a:pt x="597117" y="459984"/>
                  </a:lnTo>
                  <a:lnTo>
                    <a:pt x="595948" y="457060"/>
                  </a:lnTo>
                  <a:lnTo>
                    <a:pt x="595489" y="454610"/>
                  </a:lnTo>
                  <a:lnTo>
                    <a:pt x="595948" y="452160"/>
                  </a:lnTo>
                  <a:lnTo>
                    <a:pt x="597575" y="449711"/>
                  </a:lnTo>
                  <a:lnTo>
                    <a:pt x="600246" y="447846"/>
                  </a:lnTo>
                  <a:lnTo>
                    <a:pt x="603992" y="447609"/>
                  </a:lnTo>
                  <a:lnTo>
                    <a:pt x="607595" y="448779"/>
                  </a:lnTo>
                  <a:lnTo>
                    <a:pt x="610393" y="451102"/>
                  </a:lnTo>
                  <a:lnTo>
                    <a:pt x="611673" y="449711"/>
                  </a:lnTo>
                  <a:lnTo>
                    <a:pt x="611562" y="448194"/>
                  </a:lnTo>
                  <a:lnTo>
                    <a:pt x="610977" y="446803"/>
                  </a:lnTo>
                  <a:lnTo>
                    <a:pt x="611214" y="445160"/>
                  </a:lnTo>
                  <a:lnTo>
                    <a:pt x="612257" y="444227"/>
                  </a:lnTo>
                  <a:lnTo>
                    <a:pt x="616098" y="442488"/>
                  </a:lnTo>
                  <a:lnTo>
                    <a:pt x="616335" y="438521"/>
                  </a:lnTo>
                  <a:lnTo>
                    <a:pt x="617520" y="436419"/>
                  </a:lnTo>
                  <a:lnTo>
                    <a:pt x="619259" y="434792"/>
                  </a:lnTo>
                  <a:lnTo>
                    <a:pt x="620776" y="431868"/>
                  </a:lnTo>
                  <a:lnTo>
                    <a:pt x="619259" y="431046"/>
                  </a:lnTo>
                  <a:lnTo>
                    <a:pt x="616698" y="428597"/>
                  </a:lnTo>
                  <a:lnTo>
                    <a:pt x="614691" y="428012"/>
                  </a:lnTo>
                  <a:lnTo>
                    <a:pt x="611199" y="429402"/>
                  </a:lnTo>
                  <a:lnTo>
                    <a:pt x="610740" y="430572"/>
                  </a:lnTo>
                  <a:lnTo>
                    <a:pt x="611562" y="431156"/>
                  </a:lnTo>
                  <a:lnTo>
                    <a:pt x="612732" y="431504"/>
                  </a:lnTo>
                  <a:lnTo>
                    <a:pt x="613190" y="431394"/>
                  </a:lnTo>
                  <a:lnTo>
                    <a:pt x="613190" y="430572"/>
                  </a:lnTo>
                  <a:lnTo>
                    <a:pt x="613885" y="430114"/>
                  </a:lnTo>
                  <a:lnTo>
                    <a:pt x="614581" y="430351"/>
                  </a:lnTo>
                  <a:lnTo>
                    <a:pt x="615039" y="431283"/>
                  </a:lnTo>
                  <a:lnTo>
                    <a:pt x="614802" y="432548"/>
                  </a:lnTo>
                  <a:lnTo>
                    <a:pt x="614217" y="433275"/>
                  </a:lnTo>
                  <a:lnTo>
                    <a:pt x="612463" y="434792"/>
                  </a:lnTo>
                  <a:lnTo>
                    <a:pt x="611767" y="435139"/>
                  </a:lnTo>
                  <a:lnTo>
                    <a:pt x="609666" y="435029"/>
                  </a:lnTo>
                  <a:lnTo>
                    <a:pt x="608844" y="435139"/>
                  </a:lnTo>
                  <a:lnTo>
                    <a:pt x="608844" y="435724"/>
                  </a:lnTo>
                  <a:lnTo>
                    <a:pt x="607327" y="439580"/>
                  </a:lnTo>
                  <a:lnTo>
                    <a:pt x="606868" y="438743"/>
                  </a:lnTo>
                  <a:lnTo>
                    <a:pt x="606283" y="438285"/>
                  </a:lnTo>
                  <a:lnTo>
                    <a:pt x="605699" y="437937"/>
                  </a:lnTo>
                  <a:lnTo>
                    <a:pt x="605240" y="437589"/>
                  </a:lnTo>
                  <a:lnTo>
                    <a:pt x="606062" y="435961"/>
                  </a:lnTo>
                  <a:lnTo>
                    <a:pt x="607105" y="431758"/>
                  </a:lnTo>
                  <a:lnTo>
                    <a:pt x="608385" y="429782"/>
                  </a:lnTo>
                  <a:lnTo>
                    <a:pt x="607216" y="427680"/>
                  </a:lnTo>
                  <a:lnTo>
                    <a:pt x="606173" y="427790"/>
                  </a:lnTo>
                  <a:lnTo>
                    <a:pt x="605936" y="429892"/>
                  </a:lnTo>
                  <a:lnTo>
                    <a:pt x="605351" y="431994"/>
                  </a:lnTo>
                  <a:lnTo>
                    <a:pt x="604308" y="434097"/>
                  </a:lnTo>
                  <a:lnTo>
                    <a:pt x="601716" y="438285"/>
                  </a:lnTo>
                  <a:lnTo>
                    <a:pt x="601368" y="439580"/>
                  </a:lnTo>
                  <a:lnTo>
                    <a:pt x="601131" y="440276"/>
                  </a:lnTo>
                  <a:lnTo>
                    <a:pt x="599962" y="440276"/>
                  </a:lnTo>
                  <a:lnTo>
                    <a:pt x="597986" y="439817"/>
                  </a:lnTo>
                  <a:lnTo>
                    <a:pt x="595774" y="438869"/>
                  </a:lnTo>
                  <a:lnTo>
                    <a:pt x="593798" y="437605"/>
                  </a:lnTo>
                  <a:lnTo>
                    <a:pt x="592865" y="436088"/>
                  </a:lnTo>
                  <a:lnTo>
                    <a:pt x="592281" y="433765"/>
                  </a:lnTo>
                  <a:lnTo>
                    <a:pt x="591111" y="432943"/>
                  </a:lnTo>
                  <a:lnTo>
                    <a:pt x="587951" y="432705"/>
                  </a:lnTo>
                  <a:lnTo>
                    <a:pt x="585848" y="437953"/>
                  </a:lnTo>
                  <a:lnTo>
                    <a:pt x="582467" y="442504"/>
                  </a:lnTo>
                  <a:lnTo>
                    <a:pt x="573711" y="450201"/>
                  </a:lnTo>
                  <a:lnTo>
                    <a:pt x="571150" y="451592"/>
                  </a:lnTo>
                  <a:lnTo>
                    <a:pt x="568353" y="452540"/>
                  </a:lnTo>
                  <a:lnTo>
                    <a:pt x="559250" y="454168"/>
                  </a:lnTo>
                  <a:lnTo>
                    <a:pt x="553892" y="456380"/>
                  </a:lnTo>
                  <a:lnTo>
                    <a:pt x="550731" y="456618"/>
                  </a:lnTo>
                  <a:lnTo>
                    <a:pt x="542118" y="454989"/>
                  </a:lnTo>
                  <a:lnTo>
                    <a:pt x="536966" y="452192"/>
                  </a:lnTo>
                  <a:lnTo>
                    <a:pt x="527072" y="452192"/>
                  </a:lnTo>
                  <a:lnTo>
                    <a:pt x="521351" y="450453"/>
                  </a:lnTo>
                  <a:lnTo>
                    <a:pt x="516341" y="446724"/>
                  </a:lnTo>
                  <a:lnTo>
                    <a:pt x="513307" y="441240"/>
                  </a:lnTo>
                  <a:lnTo>
                    <a:pt x="513307" y="434017"/>
                  </a:lnTo>
                  <a:lnTo>
                    <a:pt x="515978" y="428881"/>
                  </a:lnTo>
                  <a:lnTo>
                    <a:pt x="525176" y="419193"/>
                  </a:lnTo>
                  <a:lnTo>
                    <a:pt x="528337" y="414310"/>
                  </a:lnTo>
                  <a:lnTo>
                    <a:pt x="532651" y="406471"/>
                  </a:lnTo>
                  <a:lnTo>
                    <a:pt x="535449" y="402993"/>
                  </a:lnTo>
                  <a:lnTo>
                    <a:pt x="538388" y="400544"/>
                  </a:lnTo>
                  <a:lnTo>
                    <a:pt x="542813" y="399596"/>
                  </a:lnTo>
                  <a:lnTo>
                    <a:pt x="549104" y="399943"/>
                  </a:lnTo>
                  <a:lnTo>
                    <a:pt x="555647" y="401128"/>
                  </a:lnTo>
                  <a:lnTo>
                    <a:pt x="561004" y="402757"/>
                  </a:lnTo>
                  <a:lnTo>
                    <a:pt x="567658" y="407545"/>
                  </a:lnTo>
                  <a:lnTo>
                    <a:pt x="568827" y="408003"/>
                  </a:lnTo>
                  <a:lnTo>
                    <a:pt x="569523" y="409394"/>
                  </a:lnTo>
                  <a:lnTo>
                    <a:pt x="572905" y="415115"/>
                  </a:lnTo>
                  <a:lnTo>
                    <a:pt x="574295" y="416632"/>
                  </a:lnTo>
                  <a:lnTo>
                    <a:pt x="580491" y="417217"/>
                  </a:lnTo>
                  <a:lnTo>
                    <a:pt x="582008" y="416869"/>
                  </a:lnTo>
                  <a:lnTo>
                    <a:pt x="584458" y="415937"/>
                  </a:lnTo>
                  <a:lnTo>
                    <a:pt x="585975" y="415590"/>
                  </a:lnTo>
                  <a:lnTo>
                    <a:pt x="589009" y="416411"/>
                  </a:lnTo>
                  <a:lnTo>
                    <a:pt x="594162" y="420030"/>
                  </a:lnTo>
                  <a:lnTo>
                    <a:pt x="597196" y="420030"/>
                  </a:lnTo>
                  <a:lnTo>
                    <a:pt x="601621" y="418039"/>
                  </a:lnTo>
                  <a:lnTo>
                    <a:pt x="604213" y="418150"/>
                  </a:lnTo>
                  <a:lnTo>
                    <a:pt x="605604" y="420837"/>
                  </a:lnTo>
                  <a:lnTo>
                    <a:pt x="605493" y="422354"/>
                  </a:lnTo>
                  <a:lnTo>
                    <a:pt x="605256" y="423397"/>
                  </a:lnTo>
                  <a:lnTo>
                    <a:pt x="605256" y="424440"/>
                  </a:lnTo>
                  <a:lnTo>
                    <a:pt x="606078" y="425593"/>
                  </a:lnTo>
                  <a:lnTo>
                    <a:pt x="607121" y="426178"/>
                  </a:lnTo>
                  <a:lnTo>
                    <a:pt x="609918" y="426779"/>
                  </a:lnTo>
                  <a:lnTo>
                    <a:pt x="610962" y="427364"/>
                  </a:lnTo>
                  <a:lnTo>
                    <a:pt x="613063" y="426178"/>
                  </a:lnTo>
                  <a:lnTo>
                    <a:pt x="615165" y="426068"/>
                  </a:lnTo>
                  <a:lnTo>
                    <a:pt x="619843" y="426558"/>
                  </a:lnTo>
                  <a:lnTo>
                    <a:pt x="622056" y="425720"/>
                  </a:lnTo>
                  <a:lnTo>
                    <a:pt x="624158" y="424566"/>
                  </a:lnTo>
                  <a:lnTo>
                    <a:pt x="626023" y="424108"/>
                  </a:lnTo>
                  <a:lnTo>
                    <a:pt x="627540" y="425846"/>
                  </a:lnTo>
                  <a:lnTo>
                    <a:pt x="626149" y="426795"/>
                  </a:lnTo>
                  <a:lnTo>
                    <a:pt x="625328" y="427142"/>
                  </a:lnTo>
                  <a:lnTo>
                    <a:pt x="624047" y="427253"/>
                  </a:lnTo>
                  <a:lnTo>
                    <a:pt x="626497" y="428992"/>
                  </a:lnTo>
                  <a:lnTo>
                    <a:pt x="630480" y="427364"/>
                  </a:lnTo>
                  <a:lnTo>
                    <a:pt x="634210" y="424440"/>
                  </a:lnTo>
                  <a:lnTo>
                    <a:pt x="635490" y="422227"/>
                  </a:lnTo>
                  <a:lnTo>
                    <a:pt x="634447" y="421295"/>
                  </a:lnTo>
                  <a:lnTo>
                    <a:pt x="632708" y="420947"/>
                  </a:lnTo>
                  <a:lnTo>
                    <a:pt x="631080" y="421642"/>
                  </a:lnTo>
                  <a:lnTo>
                    <a:pt x="630148" y="423381"/>
                  </a:lnTo>
                  <a:lnTo>
                    <a:pt x="626750" y="420125"/>
                  </a:lnTo>
                  <a:lnTo>
                    <a:pt x="621866" y="410911"/>
                  </a:lnTo>
                  <a:lnTo>
                    <a:pt x="618832" y="406581"/>
                  </a:lnTo>
                  <a:lnTo>
                    <a:pt x="618484" y="400164"/>
                  </a:lnTo>
                  <a:lnTo>
                    <a:pt x="617552" y="397620"/>
                  </a:lnTo>
                  <a:lnTo>
                    <a:pt x="613222" y="391899"/>
                  </a:lnTo>
                  <a:lnTo>
                    <a:pt x="612052" y="389450"/>
                  </a:lnTo>
                  <a:lnTo>
                    <a:pt x="611815" y="388169"/>
                  </a:lnTo>
                  <a:lnTo>
                    <a:pt x="611704" y="385356"/>
                  </a:lnTo>
                  <a:lnTo>
                    <a:pt x="611467" y="384075"/>
                  </a:lnTo>
                  <a:lnTo>
                    <a:pt x="611009" y="383033"/>
                  </a:lnTo>
                  <a:lnTo>
                    <a:pt x="608449" y="379066"/>
                  </a:lnTo>
                  <a:lnTo>
                    <a:pt x="604371" y="376743"/>
                  </a:lnTo>
                  <a:lnTo>
                    <a:pt x="602143" y="372080"/>
                  </a:lnTo>
                  <a:lnTo>
                    <a:pt x="599820" y="370690"/>
                  </a:lnTo>
                  <a:lnTo>
                    <a:pt x="595284" y="369409"/>
                  </a:lnTo>
                  <a:lnTo>
                    <a:pt x="593071" y="367402"/>
                  </a:lnTo>
                  <a:lnTo>
                    <a:pt x="588851" y="360180"/>
                  </a:lnTo>
                  <a:lnTo>
                    <a:pt x="590242" y="356798"/>
                  </a:lnTo>
                  <a:lnTo>
                    <a:pt x="588851" y="354206"/>
                  </a:lnTo>
                  <a:lnTo>
                    <a:pt x="586639" y="352009"/>
                  </a:lnTo>
                  <a:lnTo>
                    <a:pt x="585122" y="349796"/>
                  </a:lnTo>
                  <a:lnTo>
                    <a:pt x="585011" y="346983"/>
                  </a:lnTo>
                  <a:lnTo>
                    <a:pt x="585706" y="343491"/>
                  </a:lnTo>
                  <a:lnTo>
                    <a:pt x="587682" y="337659"/>
                  </a:lnTo>
                  <a:lnTo>
                    <a:pt x="586639" y="334719"/>
                  </a:lnTo>
                  <a:lnTo>
                    <a:pt x="587571" y="331938"/>
                  </a:lnTo>
                  <a:lnTo>
                    <a:pt x="590479" y="327623"/>
                  </a:lnTo>
                  <a:lnTo>
                    <a:pt x="591791" y="318409"/>
                  </a:lnTo>
                  <a:lnTo>
                    <a:pt x="594351" y="312340"/>
                  </a:lnTo>
                  <a:lnTo>
                    <a:pt x="595631" y="306619"/>
                  </a:lnTo>
                  <a:lnTo>
                    <a:pt x="595979" y="301024"/>
                  </a:lnTo>
                  <a:lnTo>
                    <a:pt x="595394" y="298701"/>
                  </a:lnTo>
                  <a:lnTo>
                    <a:pt x="590369" y="299286"/>
                  </a:lnTo>
                  <a:lnTo>
                    <a:pt x="584552" y="299744"/>
                  </a:lnTo>
                  <a:lnTo>
                    <a:pt x="581882" y="299981"/>
                  </a:lnTo>
                  <a:lnTo>
                    <a:pt x="574295" y="300676"/>
                  </a:lnTo>
                  <a:lnTo>
                    <a:pt x="562395" y="301720"/>
                  </a:lnTo>
                  <a:lnTo>
                    <a:pt x="547112" y="303126"/>
                  </a:lnTo>
                  <a:lnTo>
                    <a:pt x="528921" y="304754"/>
                  </a:lnTo>
                  <a:lnTo>
                    <a:pt x="508613" y="306493"/>
                  </a:lnTo>
                  <a:lnTo>
                    <a:pt x="486929" y="308468"/>
                  </a:lnTo>
                  <a:lnTo>
                    <a:pt x="464535" y="310349"/>
                  </a:lnTo>
                  <a:lnTo>
                    <a:pt x="442140" y="312214"/>
                  </a:lnTo>
                  <a:lnTo>
                    <a:pt x="420441" y="313952"/>
                  </a:lnTo>
                  <a:lnTo>
                    <a:pt x="400164" y="315565"/>
                  </a:lnTo>
                  <a:lnTo>
                    <a:pt x="381973" y="316987"/>
                  </a:lnTo>
                  <a:lnTo>
                    <a:pt x="366564" y="318267"/>
                  </a:lnTo>
                  <a:lnTo>
                    <a:pt x="354774" y="319089"/>
                  </a:lnTo>
                  <a:lnTo>
                    <a:pt x="347093" y="319673"/>
                  </a:lnTo>
                  <a:lnTo>
                    <a:pt x="344422" y="319911"/>
                  </a:lnTo>
                  <a:lnTo>
                    <a:pt x="338227" y="320369"/>
                  </a:lnTo>
                  <a:lnTo>
                    <a:pt x="337405" y="320479"/>
                  </a:lnTo>
                  <a:lnTo>
                    <a:pt x="347204" y="310917"/>
                  </a:lnTo>
                  <a:lnTo>
                    <a:pt x="346034" y="306951"/>
                  </a:lnTo>
                  <a:lnTo>
                    <a:pt x="341593" y="302273"/>
                  </a:lnTo>
                  <a:lnTo>
                    <a:pt x="339729" y="297974"/>
                  </a:lnTo>
                  <a:lnTo>
                    <a:pt x="339729" y="296441"/>
                  </a:lnTo>
                  <a:lnTo>
                    <a:pt x="340898" y="293644"/>
                  </a:lnTo>
                  <a:lnTo>
                    <a:pt x="341135" y="291890"/>
                  </a:lnTo>
                  <a:lnTo>
                    <a:pt x="341483" y="291305"/>
                  </a:lnTo>
                  <a:lnTo>
                    <a:pt x="341957" y="289551"/>
                  </a:lnTo>
                  <a:lnTo>
                    <a:pt x="342068" y="287812"/>
                  </a:lnTo>
                  <a:lnTo>
                    <a:pt x="341246" y="286990"/>
                  </a:lnTo>
                  <a:lnTo>
                    <a:pt x="339381" y="285947"/>
                  </a:lnTo>
                  <a:lnTo>
                    <a:pt x="337058" y="283498"/>
                  </a:lnTo>
                  <a:lnTo>
                    <a:pt x="335430" y="280352"/>
                  </a:lnTo>
                  <a:lnTo>
                    <a:pt x="335430" y="277903"/>
                  </a:lnTo>
                  <a:lnTo>
                    <a:pt x="337405" y="276606"/>
                  </a:lnTo>
                  <a:lnTo>
                    <a:pt x="340440" y="276133"/>
                  </a:lnTo>
                  <a:lnTo>
                    <a:pt x="346872" y="275896"/>
                  </a:lnTo>
                  <a:lnTo>
                    <a:pt x="349670" y="275089"/>
                  </a:lnTo>
                  <a:lnTo>
                    <a:pt x="351187" y="273225"/>
                  </a:lnTo>
                  <a:lnTo>
                    <a:pt x="351882" y="270648"/>
                  </a:lnTo>
                  <a:lnTo>
                    <a:pt x="352815" y="260392"/>
                  </a:lnTo>
                  <a:lnTo>
                    <a:pt x="353984" y="258874"/>
                  </a:lnTo>
                  <a:lnTo>
                    <a:pt x="354221" y="257468"/>
                  </a:lnTo>
                  <a:lnTo>
                    <a:pt x="354221" y="254433"/>
                  </a:lnTo>
                  <a:lnTo>
                    <a:pt x="353873" y="253501"/>
                  </a:lnTo>
                  <a:lnTo>
                    <a:pt x="351898" y="250340"/>
                  </a:lnTo>
                  <a:lnTo>
                    <a:pt x="350507" y="248602"/>
                  </a:lnTo>
                  <a:lnTo>
                    <a:pt x="349812" y="247558"/>
                  </a:lnTo>
                  <a:lnTo>
                    <a:pt x="348642" y="240794"/>
                  </a:lnTo>
                  <a:lnTo>
                    <a:pt x="351439" y="235895"/>
                  </a:lnTo>
                  <a:lnTo>
                    <a:pt x="360306" y="228435"/>
                  </a:lnTo>
                  <a:lnTo>
                    <a:pt x="360306" y="227392"/>
                  </a:lnTo>
                  <a:lnTo>
                    <a:pt x="360890" y="225638"/>
                  </a:lnTo>
                  <a:lnTo>
                    <a:pt x="360653" y="221908"/>
                  </a:lnTo>
                  <a:lnTo>
                    <a:pt x="362171" y="208143"/>
                  </a:lnTo>
                  <a:lnTo>
                    <a:pt x="362060" y="204982"/>
                  </a:lnTo>
                  <a:lnTo>
                    <a:pt x="362408" y="202311"/>
                  </a:lnTo>
                  <a:lnTo>
                    <a:pt x="365901" y="194504"/>
                  </a:lnTo>
                  <a:lnTo>
                    <a:pt x="367181" y="188561"/>
                  </a:lnTo>
                  <a:lnTo>
                    <a:pt x="368224" y="185638"/>
                  </a:lnTo>
                  <a:lnTo>
                    <a:pt x="369994" y="182840"/>
                  </a:lnTo>
                  <a:lnTo>
                    <a:pt x="372206" y="181102"/>
                  </a:lnTo>
                  <a:lnTo>
                    <a:pt x="377675" y="179458"/>
                  </a:lnTo>
                  <a:lnTo>
                    <a:pt x="380235" y="178288"/>
                  </a:lnTo>
                  <a:lnTo>
                    <a:pt x="382590" y="176092"/>
                  </a:lnTo>
                  <a:lnTo>
                    <a:pt x="388184" y="168505"/>
                  </a:lnTo>
                  <a:lnTo>
                    <a:pt x="388880" y="167115"/>
                  </a:lnTo>
                  <a:lnTo>
                    <a:pt x="389923" y="163732"/>
                  </a:lnTo>
                  <a:lnTo>
                    <a:pt x="390856" y="162342"/>
                  </a:lnTo>
                  <a:lnTo>
                    <a:pt x="392135" y="161410"/>
                  </a:lnTo>
                  <a:lnTo>
                    <a:pt x="396118" y="159766"/>
                  </a:lnTo>
                  <a:lnTo>
                    <a:pt x="400654" y="155815"/>
                  </a:lnTo>
                  <a:lnTo>
                    <a:pt x="403104" y="150220"/>
                  </a:lnTo>
                  <a:lnTo>
                    <a:pt x="402756" y="144499"/>
                  </a:lnTo>
                  <a:lnTo>
                    <a:pt x="398331" y="140184"/>
                  </a:lnTo>
                  <a:lnTo>
                    <a:pt x="398220" y="139125"/>
                  </a:lnTo>
                  <a:lnTo>
                    <a:pt x="398109" y="137624"/>
                  </a:lnTo>
                  <a:lnTo>
                    <a:pt x="398457" y="135996"/>
                  </a:lnTo>
                  <a:lnTo>
                    <a:pt x="399627" y="134589"/>
                  </a:lnTo>
                  <a:lnTo>
                    <a:pt x="406723" y="134353"/>
                  </a:lnTo>
                  <a:lnTo>
                    <a:pt x="410705" y="126055"/>
                  </a:lnTo>
                  <a:lnTo>
                    <a:pt x="414088" y="115688"/>
                  </a:lnTo>
                  <a:lnTo>
                    <a:pt x="419556" y="109271"/>
                  </a:lnTo>
                  <a:lnTo>
                    <a:pt x="419445" y="108102"/>
                  </a:lnTo>
                  <a:lnTo>
                    <a:pt x="420489" y="107517"/>
                  </a:lnTo>
                  <a:lnTo>
                    <a:pt x="420725" y="105304"/>
                  </a:lnTo>
                  <a:lnTo>
                    <a:pt x="419683" y="102981"/>
                  </a:lnTo>
                  <a:lnTo>
                    <a:pt x="416537" y="102032"/>
                  </a:lnTo>
                  <a:lnTo>
                    <a:pt x="411875" y="101685"/>
                  </a:lnTo>
                  <a:lnTo>
                    <a:pt x="409662" y="100990"/>
                  </a:lnTo>
                  <a:lnTo>
                    <a:pt x="408620" y="99947"/>
                  </a:lnTo>
                  <a:lnTo>
                    <a:pt x="406960" y="93862"/>
                  </a:lnTo>
                  <a:lnTo>
                    <a:pt x="403704" y="91191"/>
                  </a:lnTo>
                  <a:lnTo>
                    <a:pt x="399516" y="89800"/>
                  </a:lnTo>
                  <a:lnTo>
                    <a:pt x="394854" y="87445"/>
                  </a:lnTo>
                  <a:lnTo>
                    <a:pt x="393084" y="85359"/>
                  </a:lnTo>
                  <a:lnTo>
                    <a:pt x="392499" y="82799"/>
                  </a:lnTo>
                  <a:lnTo>
                    <a:pt x="392151" y="76382"/>
                  </a:lnTo>
                  <a:lnTo>
                    <a:pt x="392389" y="74850"/>
                  </a:lnTo>
                  <a:lnTo>
                    <a:pt x="392847" y="73111"/>
                  </a:lnTo>
                  <a:lnTo>
                    <a:pt x="393084" y="71135"/>
                  </a:lnTo>
                  <a:lnTo>
                    <a:pt x="392625" y="69381"/>
                  </a:lnTo>
                  <a:lnTo>
                    <a:pt x="391582" y="68211"/>
                  </a:lnTo>
                  <a:lnTo>
                    <a:pt x="388200" y="66473"/>
                  </a:lnTo>
                  <a:lnTo>
                    <a:pt x="386810" y="65430"/>
                  </a:lnTo>
                  <a:lnTo>
                    <a:pt x="385071" y="63328"/>
                  </a:lnTo>
                  <a:lnTo>
                    <a:pt x="383791" y="60878"/>
                  </a:lnTo>
                  <a:lnTo>
                    <a:pt x="382858" y="57970"/>
                  </a:lnTo>
                  <a:lnTo>
                    <a:pt x="382274" y="54573"/>
                  </a:lnTo>
                  <a:lnTo>
                    <a:pt x="383554" y="52249"/>
                  </a:lnTo>
                  <a:lnTo>
                    <a:pt x="386810" y="51317"/>
                  </a:lnTo>
                  <a:lnTo>
                    <a:pt x="390413" y="50858"/>
                  </a:lnTo>
                  <a:lnTo>
                    <a:pt x="392736" y="50037"/>
                  </a:lnTo>
                  <a:lnTo>
                    <a:pt x="394601" y="46544"/>
                  </a:lnTo>
                  <a:lnTo>
                    <a:pt x="393779" y="43857"/>
                  </a:lnTo>
                  <a:lnTo>
                    <a:pt x="391329" y="42103"/>
                  </a:lnTo>
                  <a:lnTo>
                    <a:pt x="384692" y="41502"/>
                  </a:lnTo>
                  <a:lnTo>
                    <a:pt x="382953" y="40349"/>
                  </a:lnTo>
                  <a:lnTo>
                    <a:pt x="382495" y="38136"/>
                  </a:lnTo>
                  <a:lnTo>
                    <a:pt x="382953" y="31830"/>
                  </a:lnTo>
                  <a:lnTo>
                    <a:pt x="384471" y="24118"/>
                  </a:lnTo>
                  <a:lnTo>
                    <a:pt x="385640" y="22364"/>
                  </a:lnTo>
                  <a:lnTo>
                    <a:pt x="387157" y="21320"/>
                  </a:lnTo>
                  <a:lnTo>
                    <a:pt x="389022" y="18997"/>
                  </a:lnTo>
                  <a:lnTo>
                    <a:pt x="390650" y="16074"/>
                  </a:lnTo>
                  <a:lnTo>
                    <a:pt x="391693" y="13276"/>
                  </a:lnTo>
                  <a:lnTo>
                    <a:pt x="388896" y="10352"/>
                  </a:lnTo>
                  <a:lnTo>
                    <a:pt x="387157" y="8835"/>
                  </a:lnTo>
                  <a:lnTo>
                    <a:pt x="385403" y="8377"/>
                  </a:lnTo>
                  <a:lnTo>
                    <a:pt x="383301" y="8266"/>
                  </a:lnTo>
                  <a:lnTo>
                    <a:pt x="381072" y="7681"/>
                  </a:lnTo>
                  <a:lnTo>
                    <a:pt x="379208" y="6638"/>
                  </a:lnTo>
                  <a:lnTo>
                    <a:pt x="378275" y="5248"/>
                  </a:lnTo>
                  <a:lnTo>
                    <a:pt x="378165" y="0"/>
                  </a:lnTo>
                  <a:lnTo>
                    <a:pt x="376299" y="348"/>
                  </a:lnTo>
                  <a:lnTo>
                    <a:pt x="352846" y="2213"/>
                  </a:lnTo>
                  <a:lnTo>
                    <a:pt x="329282" y="4078"/>
                  </a:lnTo>
                  <a:lnTo>
                    <a:pt x="305734" y="5832"/>
                  </a:lnTo>
                  <a:lnTo>
                    <a:pt x="282280" y="7587"/>
                  </a:lnTo>
                  <a:lnTo>
                    <a:pt x="258827" y="9325"/>
                  </a:lnTo>
                  <a:lnTo>
                    <a:pt x="235262" y="11079"/>
                  </a:lnTo>
                  <a:lnTo>
                    <a:pt x="211698" y="12723"/>
                  </a:lnTo>
                  <a:lnTo>
                    <a:pt x="188276" y="14350"/>
                  </a:lnTo>
                  <a:lnTo>
                    <a:pt x="164712" y="15852"/>
                  </a:lnTo>
                  <a:lnTo>
                    <a:pt x="141148" y="17369"/>
                  </a:lnTo>
                  <a:lnTo>
                    <a:pt x="117694" y="18886"/>
                  </a:lnTo>
                  <a:lnTo>
                    <a:pt x="94130" y="20404"/>
                  </a:lnTo>
                  <a:lnTo>
                    <a:pt x="70582" y="21794"/>
                  </a:lnTo>
                  <a:lnTo>
                    <a:pt x="47018" y="23186"/>
                  </a:lnTo>
                  <a:lnTo>
                    <a:pt x="23564" y="24592"/>
                  </a:lnTo>
                  <a:lnTo>
                    <a:pt x="0" y="25872"/>
                  </a:lnTo>
                  <a:lnTo>
                    <a:pt x="932" y="44300"/>
                  </a:lnTo>
                  <a:lnTo>
                    <a:pt x="2797" y="81013"/>
                  </a:lnTo>
                  <a:lnTo>
                    <a:pt x="3872" y="99457"/>
                  </a:lnTo>
                  <a:lnTo>
                    <a:pt x="4805" y="117885"/>
                  </a:lnTo>
                  <a:lnTo>
                    <a:pt x="5737" y="136312"/>
                  </a:lnTo>
                  <a:lnTo>
                    <a:pt x="6780" y="154630"/>
                  </a:lnTo>
                  <a:lnTo>
                    <a:pt x="7712" y="173041"/>
                  </a:lnTo>
                  <a:lnTo>
                    <a:pt x="8297" y="184705"/>
                  </a:lnTo>
                  <a:lnTo>
                    <a:pt x="8408" y="185037"/>
                  </a:lnTo>
                  <a:lnTo>
                    <a:pt x="8756" y="185511"/>
                  </a:lnTo>
                  <a:lnTo>
                    <a:pt x="9451" y="186333"/>
                  </a:lnTo>
                  <a:lnTo>
                    <a:pt x="11316" y="187629"/>
                  </a:lnTo>
                  <a:lnTo>
                    <a:pt x="12248" y="187977"/>
                  </a:lnTo>
                  <a:lnTo>
                    <a:pt x="14002" y="189256"/>
                  </a:lnTo>
                  <a:lnTo>
                    <a:pt x="14587" y="189952"/>
                  </a:lnTo>
                  <a:lnTo>
                    <a:pt x="17637" y="194851"/>
                  </a:lnTo>
                  <a:lnTo>
                    <a:pt x="18096" y="195436"/>
                  </a:lnTo>
                  <a:lnTo>
                    <a:pt x="18681" y="195894"/>
                  </a:lnTo>
                  <a:lnTo>
                    <a:pt x="19376" y="196242"/>
                  </a:lnTo>
                  <a:lnTo>
                    <a:pt x="23801" y="198218"/>
                  </a:lnTo>
                  <a:lnTo>
                    <a:pt x="25081" y="199165"/>
                  </a:lnTo>
                  <a:lnTo>
                    <a:pt x="27752" y="201742"/>
                  </a:lnTo>
                  <a:lnTo>
                    <a:pt x="29760" y="203955"/>
                  </a:lnTo>
                  <a:lnTo>
                    <a:pt x="31039" y="206057"/>
                  </a:lnTo>
                  <a:lnTo>
                    <a:pt x="31735" y="207447"/>
                  </a:lnTo>
                  <a:lnTo>
                    <a:pt x="32320" y="208964"/>
                  </a:lnTo>
                  <a:lnTo>
                    <a:pt x="33489" y="210940"/>
                  </a:lnTo>
                  <a:lnTo>
                    <a:pt x="37093" y="215728"/>
                  </a:lnTo>
                  <a:lnTo>
                    <a:pt x="37567" y="217120"/>
                  </a:lnTo>
                  <a:lnTo>
                    <a:pt x="38847" y="223188"/>
                  </a:lnTo>
                  <a:lnTo>
                    <a:pt x="39432" y="225053"/>
                  </a:lnTo>
                  <a:lnTo>
                    <a:pt x="40017" y="226223"/>
                  </a:lnTo>
                  <a:lnTo>
                    <a:pt x="40475" y="226571"/>
                  </a:lnTo>
                  <a:lnTo>
                    <a:pt x="40823" y="227155"/>
                  </a:lnTo>
                  <a:lnTo>
                    <a:pt x="41170" y="227740"/>
                  </a:lnTo>
                  <a:lnTo>
                    <a:pt x="41407" y="228435"/>
                  </a:lnTo>
                  <a:lnTo>
                    <a:pt x="41407" y="229368"/>
                  </a:lnTo>
                  <a:lnTo>
                    <a:pt x="40949" y="231944"/>
                  </a:lnTo>
                  <a:lnTo>
                    <a:pt x="40712" y="233334"/>
                  </a:lnTo>
                  <a:lnTo>
                    <a:pt x="40823" y="237760"/>
                  </a:lnTo>
                  <a:lnTo>
                    <a:pt x="40712" y="239056"/>
                  </a:lnTo>
                  <a:lnTo>
                    <a:pt x="40475" y="239988"/>
                  </a:lnTo>
                  <a:lnTo>
                    <a:pt x="40017" y="241158"/>
                  </a:lnTo>
                  <a:lnTo>
                    <a:pt x="39558" y="242785"/>
                  </a:lnTo>
                  <a:lnTo>
                    <a:pt x="39558" y="243829"/>
                  </a:lnTo>
                  <a:lnTo>
                    <a:pt x="39795" y="245014"/>
                  </a:lnTo>
                  <a:lnTo>
                    <a:pt x="40269" y="246531"/>
                  </a:lnTo>
                  <a:lnTo>
                    <a:pt x="40728" y="247463"/>
                  </a:lnTo>
                  <a:lnTo>
                    <a:pt x="41549" y="248855"/>
                  </a:lnTo>
                  <a:lnTo>
                    <a:pt x="43082" y="250593"/>
                  </a:lnTo>
                  <a:lnTo>
                    <a:pt x="46812" y="254323"/>
                  </a:lnTo>
                  <a:lnTo>
                    <a:pt x="47982" y="255255"/>
                  </a:lnTo>
                  <a:lnTo>
                    <a:pt x="48677" y="255602"/>
                  </a:lnTo>
                  <a:lnTo>
                    <a:pt x="49499" y="255950"/>
                  </a:lnTo>
                  <a:lnTo>
                    <a:pt x="52754" y="256757"/>
                  </a:lnTo>
                  <a:lnTo>
                    <a:pt x="53576" y="257120"/>
                  </a:lnTo>
                  <a:lnTo>
                    <a:pt x="54272" y="257468"/>
                  </a:lnTo>
                  <a:lnTo>
                    <a:pt x="54746" y="258068"/>
                  </a:lnTo>
                  <a:lnTo>
                    <a:pt x="54857" y="259001"/>
                  </a:lnTo>
                  <a:lnTo>
                    <a:pt x="54509" y="259823"/>
                  </a:lnTo>
                  <a:lnTo>
                    <a:pt x="54161" y="260281"/>
                  </a:lnTo>
                  <a:lnTo>
                    <a:pt x="54051" y="260392"/>
                  </a:lnTo>
                  <a:lnTo>
                    <a:pt x="54051" y="260502"/>
                  </a:lnTo>
                  <a:lnTo>
                    <a:pt x="52660" y="261435"/>
                  </a:lnTo>
                  <a:lnTo>
                    <a:pt x="52312" y="262130"/>
                  </a:lnTo>
                  <a:lnTo>
                    <a:pt x="52202" y="262826"/>
                  </a:lnTo>
                  <a:lnTo>
                    <a:pt x="52549" y="264106"/>
                  </a:lnTo>
                  <a:lnTo>
                    <a:pt x="52897" y="264816"/>
                  </a:lnTo>
                  <a:lnTo>
                    <a:pt x="53371" y="265512"/>
                  </a:lnTo>
                  <a:lnTo>
                    <a:pt x="53829" y="265860"/>
                  </a:lnTo>
                  <a:lnTo>
                    <a:pt x="54525" y="266208"/>
                  </a:lnTo>
                  <a:lnTo>
                    <a:pt x="56184" y="266555"/>
                  </a:lnTo>
                  <a:lnTo>
                    <a:pt x="56880" y="266792"/>
                  </a:lnTo>
                  <a:lnTo>
                    <a:pt x="57464" y="267250"/>
                  </a:lnTo>
                  <a:lnTo>
                    <a:pt x="58049" y="268183"/>
                  </a:lnTo>
                  <a:lnTo>
                    <a:pt x="58397" y="269447"/>
                  </a:lnTo>
                  <a:lnTo>
                    <a:pt x="58982" y="271913"/>
                  </a:lnTo>
                  <a:lnTo>
                    <a:pt x="59329" y="273193"/>
                  </a:lnTo>
                  <a:lnTo>
                    <a:pt x="59914" y="274236"/>
                  </a:lnTo>
                  <a:lnTo>
                    <a:pt x="61305" y="275974"/>
                  </a:lnTo>
                  <a:lnTo>
                    <a:pt x="63517" y="278093"/>
                  </a:lnTo>
                  <a:lnTo>
                    <a:pt x="65382" y="279262"/>
                  </a:lnTo>
                  <a:lnTo>
                    <a:pt x="65730" y="279720"/>
                  </a:lnTo>
                  <a:lnTo>
                    <a:pt x="65619" y="280179"/>
                  </a:lnTo>
                  <a:lnTo>
                    <a:pt x="64102" y="282501"/>
                  </a:lnTo>
                  <a:lnTo>
                    <a:pt x="63754" y="283103"/>
                  </a:lnTo>
                  <a:lnTo>
                    <a:pt x="63280" y="284509"/>
                  </a:lnTo>
                  <a:lnTo>
                    <a:pt x="63043" y="285442"/>
                  </a:lnTo>
                  <a:lnTo>
                    <a:pt x="62933" y="286611"/>
                  </a:lnTo>
                  <a:lnTo>
                    <a:pt x="63280" y="288239"/>
                  </a:lnTo>
                  <a:lnTo>
                    <a:pt x="63754" y="289156"/>
                  </a:lnTo>
                  <a:lnTo>
                    <a:pt x="64450" y="289866"/>
                  </a:lnTo>
                  <a:lnTo>
                    <a:pt x="68053" y="292553"/>
                  </a:lnTo>
                  <a:lnTo>
                    <a:pt x="69586" y="294071"/>
                  </a:lnTo>
                  <a:lnTo>
                    <a:pt x="70045" y="294656"/>
                  </a:lnTo>
                  <a:lnTo>
                    <a:pt x="70392" y="295461"/>
                  </a:lnTo>
                  <a:lnTo>
                    <a:pt x="70851" y="296283"/>
                  </a:lnTo>
                  <a:lnTo>
                    <a:pt x="71088" y="297579"/>
                  </a:lnTo>
                  <a:lnTo>
                    <a:pt x="71546" y="298622"/>
                  </a:lnTo>
                  <a:lnTo>
                    <a:pt x="72020" y="299444"/>
                  </a:lnTo>
                  <a:lnTo>
                    <a:pt x="72715" y="300487"/>
                  </a:lnTo>
                  <a:lnTo>
                    <a:pt x="72952" y="301309"/>
                  </a:lnTo>
                  <a:lnTo>
                    <a:pt x="73774" y="305512"/>
                  </a:lnTo>
                  <a:lnTo>
                    <a:pt x="74122" y="306334"/>
                  </a:lnTo>
                  <a:lnTo>
                    <a:pt x="74470" y="306793"/>
                  </a:lnTo>
                  <a:lnTo>
                    <a:pt x="74928" y="307251"/>
                  </a:lnTo>
                  <a:lnTo>
                    <a:pt x="75276" y="307488"/>
                  </a:lnTo>
                  <a:lnTo>
                    <a:pt x="75623" y="307599"/>
                  </a:lnTo>
                  <a:lnTo>
                    <a:pt x="76097" y="307599"/>
                  </a:lnTo>
                  <a:lnTo>
                    <a:pt x="76556" y="307599"/>
                  </a:lnTo>
                  <a:lnTo>
                    <a:pt x="79116" y="306777"/>
                  </a:lnTo>
                  <a:lnTo>
                    <a:pt x="81581" y="307236"/>
                  </a:lnTo>
                  <a:lnTo>
                    <a:pt x="82403" y="309812"/>
                  </a:lnTo>
                  <a:lnTo>
                    <a:pt x="82403" y="316813"/>
                  </a:lnTo>
                  <a:lnTo>
                    <a:pt x="82293" y="318330"/>
                  </a:lnTo>
                  <a:lnTo>
                    <a:pt x="81108" y="320543"/>
                  </a:lnTo>
                  <a:lnTo>
                    <a:pt x="80870" y="322281"/>
                  </a:lnTo>
                  <a:lnTo>
                    <a:pt x="84853" y="327876"/>
                  </a:lnTo>
                  <a:lnTo>
                    <a:pt x="86829" y="329519"/>
                  </a:lnTo>
                  <a:lnTo>
                    <a:pt x="87414" y="330562"/>
                  </a:lnTo>
                  <a:lnTo>
                    <a:pt x="86955" y="332191"/>
                  </a:lnTo>
                  <a:lnTo>
                    <a:pt x="86023" y="333013"/>
                  </a:lnTo>
                  <a:lnTo>
                    <a:pt x="82419" y="334292"/>
                  </a:lnTo>
                  <a:lnTo>
                    <a:pt x="81108" y="334624"/>
                  </a:lnTo>
                  <a:lnTo>
                    <a:pt x="79242" y="336394"/>
                  </a:lnTo>
                  <a:lnTo>
                    <a:pt x="80633" y="339887"/>
                  </a:lnTo>
                  <a:lnTo>
                    <a:pt x="82988" y="343048"/>
                  </a:lnTo>
                  <a:lnTo>
                    <a:pt x="84031" y="344218"/>
                  </a:lnTo>
                  <a:lnTo>
                    <a:pt x="85201" y="346193"/>
                  </a:lnTo>
                  <a:lnTo>
                    <a:pt x="85090" y="346888"/>
                  </a:lnTo>
                  <a:lnTo>
                    <a:pt x="84268" y="348532"/>
                  </a:lnTo>
                  <a:lnTo>
                    <a:pt x="82403" y="350508"/>
                  </a:lnTo>
                  <a:lnTo>
                    <a:pt x="81218" y="351898"/>
                  </a:lnTo>
                  <a:lnTo>
                    <a:pt x="80870" y="353526"/>
                  </a:lnTo>
                  <a:lnTo>
                    <a:pt x="81108" y="355280"/>
                  </a:lnTo>
                  <a:lnTo>
                    <a:pt x="81945" y="358188"/>
                  </a:lnTo>
                  <a:lnTo>
                    <a:pt x="82182" y="359927"/>
                  </a:lnTo>
                  <a:lnTo>
                    <a:pt x="82293" y="361807"/>
                  </a:lnTo>
                  <a:lnTo>
                    <a:pt x="82182" y="363198"/>
                  </a:lnTo>
                  <a:lnTo>
                    <a:pt x="81487" y="365869"/>
                  </a:lnTo>
                  <a:lnTo>
                    <a:pt x="77157" y="375209"/>
                  </a:lnTo>
                  <a:lnTo>
                    <a:pt x="76461" y="382796"/>
                  </a:lnTo>
                  <a:lnTo>
                    <a:pt x="75291" y="385119"/>
                  </a:lnTo>
                  <a:lnTo>
                    <a:pt x="70977" y="388975"/>
                  </a:lnTo>
                  <a:lnTo>
                    <a:pt x="69934" y="391535"/>
                  </a:lnTo>
                  <a:lnTo>
                    <a:pt x="68417" y="399453"/>
                  </a:lnTo>
                  <a:lnTo>
                    <a:pt x="68274" y="401113"/>
                  </a:lnTo>
                  <a:lnTo>
                    <a:pt x="65604" y="402045"/>
                  </a:lnTo>
                  <a:lnTo>
                    <a:pt x="63739" y="404147"/>
                  </a:lnTo>
                  <a:lnTo>
                    <a:pt x="62695" y="406945"/>
                  </a:lnTo>
                  <a:lnTo>
                    <a:pt x="62806" y="410089"/>
                  </a:lnTo>
                  <a:lnTo>
                    <a:pt x="63265" y="410785"/>
                  </a:lnTo>
                  <a:lnTo>
                    <a:pt x="64307" y="411369"/>
                  </a:lnTo>
                  <a:lnTo>
                    <a:pt x="64766" y="412191"/>
                  </a:lnTo>
                  <a:lnTo>
                    <a:pt x="65003" y="415226"/>
                  </a:lnTo>
                  <a:lnTo>
                    <a:pt x="65003" y="415337"/>
                  </a:lnTo>
                  <a:lnTo>
                    <a:pt x="66868" y="419999"/>
                  </a:lnTo>
                  <a:lnTo>
                    <a:pt x="67105" y="421168"/>
                  </a:lnTo>
                  <a:lnTo>
                    <a:pt x="66868" y="424076"/>
                  </a:lnTo>
                  <a:lnTo>
                    <a:pt x="66046" y="426305"/>
                  </a:lnTo>
                  <a:lnTo>
                    <a:pt x="62901" y="430619"/>
                  </a:lnTo>
                  <a:lnTo>
                    <a:pt x="61273" y="434239"/>
                  </a:lnTo>
                  <a:lnTo>
                    <a:pt x="60926" y="437273"/>
                  </a:lnTo>
                  <a:lnTo>
                    <a:pt x="61858" y="444148"/>
                  </a:lnTo>
                  <a:lnTo>
                    <a:pt x="62901" y="446487"/>
                  </a:lnTo>
                  <a:lnTo>
                    <a:pt x="65114" y="448241"/>
                  </a:lnTo>
                  <a:lnTo>
                    <a:pt x="67216" y="450453"/>
                  </a:lnTo>
                  <a:lnTo>
                    <a:pt x="68037" y="453962"/>
                  </a:lnTo>
                  <a:lnTo>
                    <a:pt x="67800" y="455479"/>
                  </a:lnTo>
                  <a:lnTo>
                    <a:pt x="66631" y="458625"/>
                  </a:lnTo>
                  <a:lnTo>
                    <a:pt x="66520" y="460505"/>
                  </a:lnTo>
                  <a:lnTo>
                    <a:pt x="66868" y="462023"/>
                  </a:lnTo>
                  <a:lnTo>
                    <a:pt x="68401" y="464235"/>
                  </a:lnTo>
                  <a:lnTo>
                    <a:pt x="68749" y="465278"/>
                  </a:lnTo>
                  <a:lnTo>
                    <a:pt x="69207" y="468202"/>
                  </a:lnTo>
                  <a:lnTo>
                    <a:pt x="69792" y="470415"/>
                  </a:lnTo>
                  <a:lnTo>
                    <a:pt x="70029" y="472864"/>
                  </a:lnTo>
                  <a:lnTo>
                    <a:pt x="69333" y="476467"/>
                  </a:lnTo>
                  <a:lnTo>
                    <a:pt x="67800" y="479739"/>
                  </a:lnTo>
                  <a:lnTo>
                    <a:pt x="67690" y="481130"/>
                  </a:lnTo>
                  <a:lnTo>
                    <a:pt x="68764" y="482995"/>
                  </a:lnTo>
                  <a:lnTo>
                    <a:pt x="61289" y="492572"/>
                  </a:lnTo>
                  <a:lnTo>
                    <a:pt x="58839" y="497582"/>
                  </a:lnTo>
                  <a:lnTo>
                    <a:pt x="58839" y="497582"/>
                  </a:lnTo>
                  <a:lnTo>
                    <a:pt x="59882" y="497693"/>
                  </a:lnTo>
                  <a:lnTo>
                    <a:pt x="62205" y="498514"/>
                  </a:lnTo>
                  <a:lnTo>
                    <a:pt x="63027" y="500727"/>
                  </a:lnTo>
                  <a:lnTo>
                    <a:pt x="62917" y="510873"/>
                  </a:lnTo>
                  <a:lnTo>
                    <a:pt x="57907" y="522300"/>
                  </a:lnTo>
                  <a:lnTo>
                    <a:pt x="55805" y="522996"/>
                  </a:lnTo>
                  <a:lnTo>
                    <a:pt x="47286" y="524054"/>
                  </a:lnTo>
                  <a:lnTo>
                    <a:pt x="46117" y="525793"/>
                  </a:lnTo>
                  <a:lnTo>
                    <a:pt x="46575" y="529396"/>
                  </a:lnTo>
                  <a:lnTo>
                    <a:pt x="48330" y="535813"/>
                  </a:lnTo>
                  <a:lnTo>
                    <a:pt x="51933" y="540364"/>
                  </a:lnTo>
                  <a:lnTo>
                    <a:pt x="54730" y="542229"/>
                  </a:lnTo>
                  <a:lnTo>
                    <a:pt x="57543" y="541296"/>
                  </a:lnTo>
                  <a:lnTo>
                    <a:pt x="59645" y="539432"/>
                  </a:lnTo>
                  <a:lnTo>
                    <a:pt x="63723" y="537108"/>
                  </a:lnTo>
                  <a:lnTo>
                    <a:pt x="65588" y="535354"/>
                  </a:lnTo>
                  <a:lnTo>
                    <a:pt x="69918" y="532557"/>
                  </a:lnTo>
                  <a:lnTo>
                    <a:pt x="76208" y="531166"/>
                  </a:lnTo>
                  <a:lnTo>
                    <a:pt x="87635" y="530344"/>
                  </a:lnTo>
                  <a:lnTo>
                    <a:pt x="87398" y="530344"/>
                  </a:lnTo>
                  <a:lnTo>
                    <a:pt x="88330" y="530344"/>
                  </a:lnTo>
                  <a:lnTo>
                    <a:pt x="87635" y="530344"/>
                  </a:lnTo>
                  <a:lnTo>
                    <a:pt x="101511" y="529886"/>
                  </a:lnTo>
                  <a:lnTo>
                    <a:pt x="104893" y="528258"/>
                  </a:lnTo>
                  <a:lnTo>
                    <a:pt x="107342" y="528716"/>
                  </a:lnTo>
                  <a:lnTo>
                    <a:pt x="113411" y="527674"/>
                  </a:lnTo>
                  <a:lnTo>
                    <a:pt x="116319" y="528716"/>
                  </a:lnTo>
                  <a:lnTo>
                    <a:pt x="119117" y="526978"/>
                  </a:lnTo>
                  <a:lnTo>
                    <a:pt x="126829" y="525113"/>
                  </a:lnTo>
                  <a:lnTo>
                    <a:pt x="133957" y="524418"/>
                  </a:lnTo>
                  <a:lnTo>
                    <a:pt x="141527" y="525240"/>
                  </a:lnTo>
                  <a:lnTo>
                    <a:pt x="156573" y="528037"/>
                  </a:lnTo>
                  <a:lnTo>
                    <a:pt x="166024" y="531782"/>
                  </a:lnTo>
                  <a:lnTo>
                    <a:pt x="182808" y="536208"/>
                  </a:lnTo>
                  <a:lnTo>
                    <a:pt x="190283" y="541455"/>
                  </a:lnTo>
                  <a:lnTo>
                    <a:pt x="195404" y="543905"/>
                  </a:lnTo>
                  <a:lnTo>
                    <a:pt x="209975" y="549025"/>
                  </a:lnTo>
                  <a:lnTo>
                    <a:pt x="233081" y="552644"/>
                  </a:lnTo>
                  <a:lnTo>
                    <a:pt x="237744" y="551127"/>
                  </a:lnTo>
                  <a:lnTo>
                    <a:pt x="239277" y="551822"/>
                  </a:lnTo>
                  <a:lnTo>
                    <a:pt x="240557" y="551000"/>
                  </a:lnTo>
                  <a:lnTo>
                    <a:pt x="243813" y="552518"/>
                  </a:lnTo>
                  <a:lnTo>
                    <a:pt x="264816" y="554730"/>
                  </a:lnTo>
                  <a:lnTo>
                    <a:pt x="268894" y="554272"/>
                  </a:lnTo>
                  <a:lnTo>
                    <a:pt x="272734" y="552992"/>
                  </a:lnTo>
                  <a:lnTo>
                    <a:pt x="282312" y="547049"/>
                  </a:lnTo>
                  <a:lnTo>
                    <a:pt x="286263" y="545769"/>
                  </a:lnTo>
                  <a:lnTo>
                    <a:pt x="294781" y="546006"/>
                  </a:lnTo>
                  <a:lnTo>
                    <a:pt x="298511" y="545659"/>
                  </a:lnTo>
                  <a:lnTo>
                    <a:pt x="300139" y="543557"/>
                  </a:lnTo>
                  <a:lnTo>
                    <a:pt x="297231" y="542861"/>
                  </a:lnTo>
                  <a:lnTo>
                    <a:pt x="297926" y="541234"/>
                  </a:lnTo>
                  <a:lnTo>
                    <a:pt x="299554" y="540190"/>
                  </a:lnTo>
                  <a:lnTo>
                    <a:pt x="303647" y="539021"/>
                  </a:lnTo>
                  <a:lnTo>
                    <a:pt x="301877" y="537630"/>
                  </a:lnTo>
                  <a:lnTo>
                    <a:pt x="298732" y="537867"/>
                  </a:lnTo>
                  <a:lnTo>
                    <a:pt x="295477" y="539147"/>
                  </a:lnTo>
                  <a:lnTo>
                    <a:pt x="293501" y="540901"/>
                  </a:lnTo>
                  <a:lnTo>
                    <a:pt x="292458" y="540901"/>
                  </a:lnTo>
                  <a:lnTo>
                    <a:pt x="291415" y="538342"/>
                  </a:lnTo>
                  <a:lnTo>
                    <a:pt x="286974" y="530518"/>
                  </a:lnTo>
                  <a:lnTo>
                    <a:pt x="288728" y="529807"/>
                  </a:lnTo>
                  <a:lnTo>
                    <a:pt x="292474" y="526915"/>
                  </a:lnTo>
                  <a:lnTo>
                    <a:pt x="291194" y="526220"/>
                  </a:lnTo>
                  <a:lnTo>
                    <a:pt x="290119" y="526457"/>
                  </a:lnTo>
                  <a:lnTo>
                    <a:pt x="288839" y="526915"/>
                  </a:lnTo>
                  <a:lnTo>
                    <a:pt x="285694" y="527737"/>
                  </a:lnTo>
                  <a:lnTo>
                    <a:pt x="283829" y="529364"/>
                  </a:lnTo>
                  <a:lnTo>
                    <a:pt x="282786" y="529823"/>
                  </a:lnTo>
                  <a:lnTo>
                    <a:pt x="281506" y="528559"/>
                  </a:lnTo>
                  <a:lnTo>
                    <a:pt x="279878" y="525650"/>
                  </a:lnTo>
                  <a:lnTo>
                    <a:pt x="278598" y="522031"/>
                  </a:lnTo>
                  <a:lnTo>
                    <a:pt x="277902" y="519360"/>
                  </a:lnTo>
                  <a:lnTo>
                    <a:pt x="280937" y="521114"/>
                  </a:lnTo>
                  <a:lnTo>
                    <a:pt x="281759" y="521225"/>
                  </a:lnTo>
                  <a:lnTo>
                    <a:pt x="282454" y="520530"/>
                  </a:lnTo>
                  <a:lnTo>
                    <a:pt x="283387" y="518318"/>
                  </a:lnTo>
                  <a:lnTo>
                    <a:pt x="283845" y="517859"/>
                  </a:lnTo>
                  <a:lnTo>
                    <a:pt x="286168" y="518318"/>
                  </a:lnTo>
                  <a:lnTo>
                    <a:pt x="287338" y="519835"/>
                  </a:lnTo>
                  <a:lnTo>
                    <a:pt x="287100" y="521699"/>
                  </a:lnTo>
                  <a:lnTo>
                    <a:pt x="285472" y="523216"/>
                  </a:lnTo>
                  <a:lnTo>
                    <a:pt x="287448" y="523106"/>
                  </a:lnTo>
                  <a:lnTo>
                    <a:pt x="288965" y="521826"/>
                  </a:lnTo>
                  <a:lnTo>
                    <a:pt x="291905" y="518333"/>
                  </a:lnTo>
                  <a:lnTo>
                    <a:pt x="293643" y="517163"/>
                  </a:lnTo>
                  <a:lnTo>
                    <a:pt x="305070" y="512043"/>
                  </a:lnTo>
                  <a:lnTo>
                    <a:pt x="306239" y="510873"/>
                  </a:lnTo>
                  <a:lnTo>
                    <a:pt x="306935" y="508772"/>
                  </a:lnTo>
                  <a:lnTo>
                    <a:pt x="306587" y="507380"/>
                  </a:lnTo>
                  <a:lnTo>
                    <a:pt x="306824" y="506685"/>
                  </a:lnTo>
                  <a:lnTo>
                    <a:pt x="309147" y="506338"/>
                  </a:lnTo>
                  <a:lnTo>
                    <a:pt x="310775" y="506796"/>
                  </a:lnTo>
                  <a:lnTo>
                    <a:pt x="312292" y="507839"/>
                  </a:lnTo>
                  <a:lnTo>
                    <a:pt x="313920" y="508187"/>
                  </a:lnTo>
                  <a:lnTo>
                    <a:pt x="317318" y="505041"/>
                  </a:lnTo>
                  <a:lnTo>
                    <a:pt x="319072" y="504931"/>
                  </a:lnTo>
                  <a:lnTo>
                    <a:pt x="325473" y="505389"/>
                  </a:lnTo>
                  <a:lnTo>
                    <a:pt x="327101" y="506211"/>
                  </a:lnTo>
                  <a:lnTo>
                    <a:pt x="328144" y="507728"/>
                  </a:lnTo>
                  <a:lnTo>
                    <a:pt x="328602" y="509831"/>
                  </a:lnTo>
                  <a:lnTo>
                    <a:pt x="328365" y="512643"/>
                  </a:lnTo>
                  <a:lnTo>
                    <a:pt x="327322" y="512185"/>
                  </a:lnTo>
                  <a:lnTo>
                    <a:pt x="326042" y="510541"/>
                  </a:lnTo>
                  <a:lnTo>
                    <a:pt x="324873" y="509499"/>
                  </a:lnTo>
                  <a:lnTo>
                    <a:pt x="323482" y="511016"/>
                  </a:lnTo>
                  <a:lnTo>
                    <a:pt x="322439" y="514050"/>
                  </a:lnTo>
                  <a:lnTo>
                    <a:pt x="322091" y="516942"/>
                  </a:lnTo>
                  <a:lnTo>
                    <a:pt x="323261" y="518254"/>
                  </a:lnTo>
                  <a:lnTo>
                    <a:pt x="323719" y="519423"/>
                  </a:lnTo>
                  <a:lnTo>
                    <a:pt x="323956" y="521636"/>
                  </a:lnTo>
                  <a:lnTo>
                    <a:pt x="325236" y="523153"/>
                  </a:lnTo>
                  <a:lnTo>
                    <a:pt x="328618" y="522221"/>
                  </a:lnTo>
                  <a:lnTo>
                    <a:pt x="333533" y="518838"/>
                  </a:lnTo>
                  <a:lnTo>
                    <a:pt x="335857" y="517669"/>
                  </a:lnTo>
                  <a:lnTo>
                    <a:pt x="348453" y="516026"/>
                  </a:lnTo>
                  <a:lnTo>
                    <a:pt x="351598" y="516136"/>
                  </a:lnTo>
                  <a:lnTo>
                    <a:pt x="354980" y="517306"/>
                  </a:lnTo>
                  <a:lnTo>
                    <a:pt x="356165" y="519297"/>
                  </a:lnTo>
                  <a:lnTo>
                    <a:pt x="356276" y="526172"/>
                  </a:lnTo>
                  <a:lnTo>
                    <a:pt x="355928" y="529776"/>
                  </a:lnTo>
                  <a:lnTo>
                    <a:pt x="355328" y="532462"/>
                  </a:lnTo>
                  <a:lnTo>
                    <a:pt x="356055" y="533979"/>
                  </a:lnTo>
                  <a:lnTo>
                    <a:pt x="359658" y="533869"/>
                  </a:lnTo>
                  <a:lnTo>
                    <a:pt x="361175" y="533410"/>
                  </a:lnTo>
                  <a:lnTo>
                    <a:pt x="364083" y="531782"/>
                  </a:lnTo>
                  <a:lnTo>
                    <a:pt x="365474" y="531435"/>
                  </a:lnTo>
                  <a:lnTo>
                    <a:pt x="366643" y="532130"/>
                  </a:lnTo>
                  <a:lnTo>
                    <a:pt x="367118" y="533758"/>
                  </a:lnTo>
                  <a:lnTo>
                    <a:pt x="367228" y="535733"/>
                  </a:lnTo>
                  <a:lnTo>
                    <a:pt x="367813" y="537125"/>
                  </a:lnTo>
                  <a:lnTo>
                    <a:pt x="369472" y="539811"/>
                  </a:lnTo>
                  <a:lnTo>
                    <a:pt x="370294" y="543303"/>
                  </a:lnTo>
                  <a:lnTo>
                    <a:pt x="369947" y="546575"/>
                  </a:lnTo>
                  <a:lnTo>
                    <a:pt x="368176" y="548330"/>
                  </a:lnTo>
                  <a:lnTo>
                    <a:pt x="371574" y="548788"/>
                  </a:lnTo>
                  <a:lnTo>
                    <a:pt x="377169" y="547397"/>
                  </a:lnTo>
                  <a:lnTo>
                    <a:pt x="382542" y="545185"/>
                  </a:lnTo>
                  <a:lnTo>
                    <a:pt x="385577" y="542735"/>
                  </a:lnTo>
                  <a:lnTo>
                    <a:pt x="387679" y="543905"/>
                  </a:lnTo>
                  <a:lnTo>
                    <a:pt x="387442" y="545295"/>
                  </a:lnTo>
                  <a:lnTo>
                    <a:pt x="386620" y="546923"/>
                  </a:lnTo>
                  <a:lnTo>
                    <a:pt x="386035" y="548551"/>
                  </a:lnTo>
                  <a:lnTo>
                    <a:pt x="386857" y="549594"/>
                  </a:lnTo>
                  <a:lnTo>
                    <a:pt x="388485" y="549831"/>
                  </a:lnTo>
                  <a:lnTo>
                    <a:pt x="391867" y="549720"/>
                  </a:lnTo>
                  <a:lnTo>
                    <a:pt x="395154" y="550321"/>
                  </a:lnTo>
                  <a:lnTo>
                    <a:pt x="401207" y="552297"/>
                  </a:lnTo>
                  <a:lnTo>
                    <a:pt x="404352" y="554161"/>
                  </a:lnTo>
                  <a:lnTo>
                    <a:pt x="404810" y="552423"/>
                  </a:lnTo>
                  <a:lnTo>
                    <a:pt x="406201" y="549262"/>
                  </a:lnTo>
                  <a:lnTo>
                    <a:pt x="406660" y="547524"/>
                  </a:lnTo>
                  <a:lnTo>
                    <a:pt x="406312" y="547176"/>
                  </a:lnTo>
                  <a:lnTo>
                    <a:pt x="405616" y="545896"/>
                  </a:lnTo>
                  <a:lnTo>
                    <a:pt x="405269" y="544268"/>
                  </a:lnTo>
                  <a:lnTo>
                    <a:pt x="405727" y="542751"/>
                  </a:lnTo>
                  <a:lnTo>
                    <a:pt x="409473" y="539147"/>
                  </a:lnTo>
                  <a:lnTo>
                    <a:pt x="410058" y="536918"/>
                  </a:lnTo>
                  <a:lnTo>
                    <a:pt x="408319" y="533426"/>
                  </a:lnTo>
                  <a:lnTo>
                    <a:pt x="410643" y="533315"/>
                  </a:lnTo>
                  <a:lnTo>
                    <a:pt x="412381" y="533900"/>
                  </a:lnTo>
                  <a:lnTo>
                    <a:pt x="413661" y="535291"/>
                  </a:lnTo>
                  <a:lnTo>
                    <a:pt x="414246" y="537283"/>
                  </a:lnTo>
                  <a:lnTo>
                    <a:pt x="414009" y="539842"/>
                  </a:lnTo>
                  <a:lnTo>
                    <a:pt x="412966" y="541471"/>
                  </a:lnTo>
                  <a:lnTo>
                    <a:pt x="411448" y="542640"/>
                  </a:lnTo>
                  <a:lnTo>
                    <a:pt x="410168" y="544047"/>
                  </a:lnTo>
                  <a:lnTo>
                    <a:pt x="408651" y="547776"/>
                  </a:lnTo>
                  <a:lnTo>
                    <a:pt x="408414" y="551980"/>
                  </a:lnTo>
                  <a:lnTo>
                    <a:pt x="409457" y="556058"/>
                  </a:lnTo>
                  <a:lnTo>
                    <a:pt x="411780" y="559566"/>
                  </a:lnTo>
                  <a:lnTo>
                    <a:pt x="412713" y="560151"/>
                  </a:lnTo>
                  <a:lnTo>
                    <a:pt x="414578" y="560499"/>
                  </a:lnTo>
                  <a:lnTo>
                    <a:pt x="415273" y="560958"/>
                  </a:lnTo>
                  <a:lnTo>
                    <a:pt x="415621" y="562000"/>
                  </a:lnTo>
                  <a:lnTo>
                    <a:pt x="415621" y="564576"/>
                  </a:lnTo>
                  <a:lnTo>
                    <a:pt x="416079" y="565746"/>
                  </a:lnTo>
                  <a:lnTo>
                    <a:pt x="417707" y="567026"/>
                  </a:lnTo>
                  <a:lnTo>
                    <a:pt x="422274" y="569128"/>
                  </a:lnTo>
                  <a:lnTo>
                    <a:pt x="430303" y="574960"/>
                  </a:lnTo>
                  <a:lnTo>
                    <a:pt x="432168" y="578231"/>
                  </a:lnTo>
                  <a:lnTo>
                    <a:pt x="430066" y="582419"/>
                  </a:lnTo>
                  <a:lnTo>
                    <a:pt x="430176" y="583479"/>
                  </a:lnTo>
                  <a:lnTo>
                    <a:pt x="430872" y="583716"/>
                  </a:lnTo>
                  <a:lnTo>
                    <a:pt x="431567" y="584758"/>
                  </a:lnTo>
                  <a:lnTo>
                    <a:pt x="432263" y="585454"/>
                  </a:lnTo>
                  <a:lnTo>
                    <a:pt x="431093" y="586734"/>
                  </a:lnTo>
                  <a:lnTo>
                    <a:pt x="429813" y="587777"/>
                  </a:lnTo>
                  <a:lnTo>
                    <a:pt x="427016" y="589057"/>
                  </a:lnTo>
                  <a:lnTo>
                    <a:pt x="426905" y="587303"/>
                  </a:lnTo>
                  <a:lnTo>
                    <a:pt x="426210" y="586023"/>
                  </a:lnTo>
                  <a:lnTo>
                    <a:pt x="425167" y="585328"/>
                  </a:lnTo>
                  <a:lnTo>
                    <a:pt x="423649" y="585091"/>
                  </a:lnTo>
                  <a:lnTo>
                    <a:pt x="424819" y="582877"/>
                  </a:lnTo>
                  <a:lnTo>
                    <a:pt x="425167" y="580538"/>
                  </a:lnTo>
                  <a:lnTo>
                    <a:pt x="424819" y="575307"/>
                  </a:lnTo>
                  <a:lnTo>
                    <a:pt x="420836" y="576824"/>
                  </a:lnTo>
                  <a:lnTo>
                    <a:pt x="417454" y="575181"/>
                  </a:lnTo>
                  <a:lnTo>
                    <a:pt x="415589" y="572146"/>
                  </a:lnTo>
                  <a:lnTo>
                    <a:pt x="415937" y="569570"/>
                  </a:lnTo>
                  <a:lnTo>
                    <a:pt x="412681" y="570045"/>
                  </a:lnTo>
                  <a:lnTo>
                    <a:pt x="411164" y="571909"/>
                  </a:lnTo>
                  <a:lnTo>
                    <a:pt x="410342" y="574580"/>
                  </a:lnTo>
                  <a:lnTo>
                    <a:pt x="408951" y="577504"/>
                  </a:lnTo>
                  <a:lnTo>
                    <a:pt x="407071" y="579132"/>
                  </a:lnTo>
                  <a:lnTo>
                    <a:pt x="404510" y="579954"/>
                  </a:lnTo>
                  <a:lnTo>
                    <a:pt x="402061" y="579496"/>
                  </a:lnTo>
                  <a:lnTo>
                    <a:pt x="400433" y="577172"/>
                  </a:lnTo>
                  <a:lnTo>
                    <a:pt x="402645" y="584047"/>
                  </a:lnTo>
                  <a:lnTo>
                    <a:pt x="408951" y="588820"/>
                  </a:lnTo>
                  <a:lnTo>
                    <a:pt x="416980" y="591744"/>
                  </a:lnTo>
                  <a:lnTo>
                    <a:pt x="431441" y="593024"/>
                  </a:lnTo>
                  <a:lnTo>
                    <a:pt x="433069" y="593482"/>
                  </a:lnTo>
                  <a:lnTo>
                    <a:pt x="436466" y="596169"/>
                  </a:lnTo>
                  <a:lnTo>
                    <a:pt x="437857" y="596754"/>
                  </a:lnTo>
                  <a:lnTo>
                    <a:pt x="440070" y="596754"/>
                  </a:lnTo>
                  <a:lnTo>
                    <a:pt x="441824" y="596296"/>
                  </a:lnTo>
                  <a:lnTo>
                    <a:pt x="442994" y="595015"/>
                  </a:lnTo>
                  <a:lnTo>
                    <a:pt x="443231" y="592566"/>
                  </a:lnTo>
                  <a:lnTo>
                    <a:pt x="444053" y="591744"/>
                  </a:lnTo>
                  <a:lnTo>
                    <a:pt x="446265" y="591744"/>
                  </a:lnTo>
                  <a:lnTo>
                    <a:pt x="448494" y="592439"/>
                  </a:lnTo>
                  <a:lnTo>
                    <a:pt x="449884" y="593720"/>
                  </a:lnTo>
                  <a:lnTo>
                    <a:pt x="448494" y="594178"/>
                  </a:lnTo>
                  <a:lnTo>
                    <a:pt x="447561" y="595110"/>
                  </a:lnTo>
                  <a:lnTo>
                    <a:pt x="447213" y="596406"/>
                  </a:lnTo>
                  <a:lnTo>
                    <a:pt x="447450" y="598145"/>
                  </a:lnTo>
                  <a:lnTo>
                    <a:pt x="451180" y="596406"/>
                  </a:lnTo>
                  <a:lnTo>
                    <a:pt x="455021" y="596991"/>
                  </a:lnTo>
                  <a:lnTo>
                    <a:pt x="458624" y="598966"/>
                  </a:lnTo>
                  <a:lnTo>
                    <a:pt x="465404" y="604340"/>
                  </a:lnTo>
                  <a:lnTo>
                    <a:pt x="466795" y="603993"/>
                  </a:lnTo>
                  <a:lnTo>
                    <a:pt x="467143" y="603296"/>
                  </a:lnTo>
                  <a:lnTo>
                    <a:pt x="467143" y="602601"/>
                  </a:lnTo>
                  <a:lnTo>
                    <a:pt x="467601" y="602001"/>
                  </a:lnTo>
                  <a:lnTo>
                    <a:pt x="470509" y="600136"/>
                  </a:lnTo>
                  <a:lnTo>
                    <a:pt x="470967" y="598745"/>
                  </a:lnTo>
                  <a:lnTo>
                    <a:pt x="469924" y="596296"/>
                  </a:lnTo>
                  <a:lnTo>
                    <a:pt x="472374" y="596991"/>
                  </a:lnTo>
                  <a:lnTo>
                    <a:pt x="474839" y="598382"/>
                  </a:lnTo>
                  <a:lnTo>
                    <a:pt x="477162" y="599077"/>
                  </a:lnTo>
                  <a:lnTo>
                    <a:pt x="479486" y="597797"/>
                  </a:lnTo>
                  <a:lnTo>
                    <a:pt x="480766" y="600594"/>
                  </a:lnTo>
                  <a:lnTo>
                    <a:pt x="479375" y="601764"/>
                  </a:lnTo>
                  <a:lnTo>
                    <a:pt x="477273" y="602475"/>
                  </a:lnTo>
                  <a:lnTo>
                    <a:pt x="476230" y="604451"/>
                  </a:lnTo>
                  <a:lnTo>
                    <a:pt x="477858" y="604451"/>
                  </a:lnTo>
                  <a:lnTo>
                    <a:pt x="482868" y="605620"/>
                  </a:lnTo>
                  <a:lnTo>
                    <a:pt x="483911" y="605510"/>
                  </a:lnTo>
                  <a:lnTo>
                    <a:pt x="484606" y="603186"/>
                  </a:lnTo>
                  <a:lnTo>
                    <a:pt x="486961" y="603076"/>
                  </a:lnTo>
                  <a:lnTo>
                    <a:pt x="489063" y="603898"/>
                  </a:lnTo>
                  <a:lnTo>
                    <a:pt x="489996" y="604482"/>
                  </a:lnTo>
                  <a:lnTo>
                    <a:pt x="491039" y="604134"/>
                  </a:lnTo>
                  <a:lnTo>
                    <a:pt x="491497" y="603313"/>
                  </a:lnTo>
                  <a:lnTo>
                    <a:pt x="491845" y="602491"/>
                  </a:lnTo>
                  <a:lnTo>
                    <a:pt x="493709" y="601447"/>
                  </a:lnTo>
                  <a:lnTo>
                    <a:pt x="493709" y="600041"/>
                  </a:lnTo>
                  <a:lnTo>
                    <a:pt x="493473" y="598650"/>
                  </a:lnTo>
                  <a:lnTo>
                    <a:pt x="493583" y="597718"/>
                  </a:lnTo>
                  <a:lnTo>
                    <a:pt x="495100" y="597023"/>
                  </a:lnTo>
                  <a:lnTo>
                    <a:pt x="496618" y="597259"/>
                  </a:lnTo>
                  <a:lnTo>
                    <a:pt x="497550" y="598540"/>
                  </a:lnTo>
                  <a:lnTo>
                    <a:pt x="498593" y="600515"/>
                  </a:lnTo>
                  <a:lnTo>
                    <a:pt x="498356" y="597828"/>
                  </a:lnTo>
                  <a:lnTo>
                    <a:pt x="498814" y="591760"/>
                  </a:lnTo>
                  <a:lnTo>
                    <a:pt x="498467" y="591523"/>
                  </a:lnTo>
                  <a:lnTo>
                    <a:pt x="497771" y="590827"/>
                  </a:lnTo>
                  <a:lnTo>
                    <a:pt x="498593" y="587097"/>
                  </a:lnTo>
                  <a:lnTo>
                    <a:pt x="499178" y="585470"/>
                  </a:lnTo>
                  <a:lnTo>
                    <a:pt x="500015" y="584189"/>
                  </a:lnTo>
                  <a:lnTo>
                    <a:pt x="501406" y="585706"/>
                  </a:lnTo>
                  <a:lnTo>
                    <a:pt x="502687" y="587224"/>
                  </a:lnTo>
                  <a:lnTo>
                    <a:pt x="503730" y="587809"/>
                  </a:lnTo>
                  <a:lnTo>
                    <a:pt x="504899" y="585943"/>
                  </a:lnTo>
                  <a:lnTo>
                    <a:pt x="503034" y="583731"/>
                  </a:lnTo>
                  <a:lnTo>
                    <a:pt x="503730" y="582087"/>
                  </a:lnTo>
                  <a:lnTo>
                    <a:pt x="505010" y="580112"/>
                  </a:lnTo>
                  <a:lnTo>
                    <a:pt x="505010" y="577204"/>
                  </a:lnTo>
                  <a:lnTo>
                    <a:pt x="501865" y="577094"/>
                  </a:lnTo>
                  <a:lnTo>
                    <a:pt x="501169" y="576635"/>
                  </a:lnTo>
                  <a:lnTo>
                    <a:pt x="500932" y="574880"/>
                  </a:lnTo>
                  <a:lnTo>
                    <a:pt x="501517" y="573948"/>
                  </a:lnTo>
                  <a:lnTo>
                    <a:pt x="502560" y="573711"/>
                  </a:lnTo>
                  <a:lnTo>
                    <a:pt x="503951" y="574170"/>
                  </a:lnTo>
                  <a:lnTo>
                    <a:pt x="504061" y="572653"/>
                  </a:lnTo>
                  <a:lnTo>
                    <a:pt x="504757" y="571831"/>
                  </a:lnTo>
                  <a:lnTo>
                    <a:pt x="505926" y="571483"/>
                  </a:lnTo>
                  <a:lnTo>
                    <a:pt x="507444" y="571720"/>
                  </a:lnTo>
                  <a:lnTo>
                    <a:pt x="507554" y="572889"/>
                  </a:lnTo>
                  <a:lnTo>
                    <a:pt x="505816" y="573933"/>
                  </a:lnTo>
                  <a:lnTo>
                    <a:pt x="507206" y="574517"/>
                  </a:lnTo>
                  <a:lnTo>
                    <a:pt x="511979" y="575687"/>
                  </a:lnTo>
                  <a:lnTo>
                    <a:pt x="513639" y="574755"/>
                  </a:lnTo>
                  <a:lnTo>
                    <a:pt x="514682" y="573363"/>
                  </a:lnTo>
                  <a:lnTo>
                    <a:pt x="516073" y="572905"/>
                  </a:lnTo>
                  <a:lnTo>
                    <a:pt x="518048" y="575118"/>
                  </a:lnTo>
                  <a:lnTo>
                    <a:pt x="520956" y="571277"/>
                  </a:lnTo>
                  <a:lnTo>
                    <a:pt x="521889" y="569175"/>
                  </a:lnTo>
                  <a:lnTo>
                    <a:pt x="521999" y="566726"/>
                  </a:lnTo>
                  <a:lnTo>
                    <a:pt x="522473" y="564276"/>
                  </a:lnTo>
                  <a:lnTo>
                    <a:pt x="523864" y="564276"/>
                  </a:lnTo>
                  <a:lnTo>
                    <a:pt x="525034" y="565209"/>
                  </a:lnTo>
                  <a:lnTo>
                    <a:pt x="525271" y="565793"/>
                  </a:lnTo>
                  <a:lnTo>
                    <a:pt x="526108" y="566726"/>
                  </a:lnTo>
                  <a:lnTo>
                    <a:pt x="529253" y="570929"/>
                  </a:lnTo>
                  <a:lnTo>
                    <a:pt x="530186" y="572905"/>
                  </a:lnTo>
                  <a:lnTo>
                    <a:pt x="531008" y="581645"/>
                  </a:lnTo>
                  <a:lnTo>
                    <a:pt x="533805" y="576982"/>
                  </a:lnTo>
                  <a:lnTo>
                    <a:pt x="534153" y="575355"/>
                  </a:lnTo>
                  <a:lnTo>
                    <a:pt x="534153" y="573253"/>
                  </a:lnTo>
                  <a:lnTo>
                    <a:pt x="534737" y="571736"/>
                  </a:lnTo>
                  <a:lnTo>
                    <a:pt x="535907" y="570804"/>
                  </a:lnTo>
                  <a:lnTo>
                    <a:pt x="537535" y="570219"/>
                  </a:lnTo>
                  <a:lnTo>
                    <a:pt x="537535" y="571262"/>
                  </a:lnTo>
                  <a:lnTo>
                    <a:pt x="537882" y="573000"/>
                  </a:lnTo>
                  <a:lnTo>
                    <a:pt x="543493" y="578136"/>
                  </a:lnTo>
                  <a:lnTo>
                    <a:pt x="545010" y="580807"/>
                  </a:lnTo>
                  <a:lnTo>
                    <a:pt x="545595" y="581503"/>
                  </a:lnTo>
                  <a:lnTo>
                    <a:pt x="546528" y="579528"/>
                  </a:lnTo>
                  <a:lnTo>
                    <a:pt x="547349" y="576967"/>
                  </a:lnTo>
                  <a:lnTo>
                    <a:pt x="547349" y="575671"/>
                  </a:lnTo>
                  <a:lnTo>
                    <a:pt x="548740" y="575782"/>
                  </a:lnTo>
                  <a:lnTo>
                    <a:pt x="549783" y="577189"/>
                  </a:lnTo>
                  <a:lnTo>
                    <a:pt x="550368" y="579164"/>
                  </a:lnTo>
                  <a:lnTo>
                    <a:pt x="550605" y="580792"/>
                  </a:lnTo>
                  <a:lnTo>
                    <a:pt x="550605" y="582657"/>
                  </a:lnTo>
                  <a:lnTo>
                    <a:pt x="550146" y="584996"/>
                  </a:lnTo>
                  <a:lnTo>
                    <a:pt x="550257" y="586860"/>
                  </a:lnTo>
                  <a:lnTo>
                    <a:pt x="549910" y="588488"/>
                  </a:lnTo>
                  <a:lnTo>
                    <a:pt x="549214" y="590242"/>
                  </a:lnTo>
                  <a:lnTo>
                    <a:pt x="548756" y="591870"/>
                  </a:lnTo>
                  <a:lnTo>
                    <a:pt x="549451" y="593261"/>
                  </a:lnTo>
                  <a:lnTo>
                    <a:pt x="552612" y="595821"/>
                  </a:lnTo>
                  <a:lnTo>
                    <a:pt x="553545" y="596991"/>
                  </a:lnTo>
                  <a:lnTo>
                    <a:pt x="554129" y="598966"/>
                  </a:lnTo>
                  <a:lnTo>
                    <a:pt x="554367" y="600942"/>
                  </a:lnTo>
                  <a:lnTo>
                    <a:pt x="554367" y="602459"/>
                  </a:lnTo>
                  <a:lnTo>
                    <a:pt x="553545" y="603391"/>
                  </a:lnTo>
                  <a:lnTo>
                    <a:pt x="555647" y="603976"/>
                  </a:lnTo>
                  <a:lnTo>
                    <a:pt x="559724" y="601748"/>
                  </a:lnTo>
                  <a:lnTo>
                    <a:pt x="566267" y="596738"/>
                  </a:lnTo>
                  <a:lnTo>
                    <a:pt x="568480" y="595679"/>
                  </a:lnTo>
                  <a:lnTo>
                    <a:pt x="570582" y="593577"/>
                  </a:lnTo>
                  <a:lnTo>
                    <a:pt x="572320" y="591254"/>
                  </a:lnTo>
                  <a:lnTo>
                    <a:pt x="574074" y="589516"/>
                  </a:lnTo>
                  <a:lnTo>
                    <a:pt x="574770" y="588457"/>
                  </a:lnTo>
                  <a:lnTo>
                    <a:pt x="577330" y="582040"/>
                  </a:lnTo>
                  <a:lnTo>
                    <a:pt x="578057" y="579480"/>
                  </a:lnTo>
                  <a:lnTo>
                    <a:pt x="573616" y="580523"/>
                  </a:lnTo>
                  <a:lnTo>
                    <a:pt x="570929" y="576335"/>
                  </a:lnTo>
                  <a:lnTo>
                    <a:pt x="571277" y="571546"/>
                  </a:lnTo>
                  <a:lnTo>
                    <a:pt x="575355" y="571072"/>
                  </a:lnTo>
                  <a:lnTo>
                    <a:pt x="573616" y="568496"/>
                  </a:lnTo>
                  <a:lnTo>
                    <a:pt x="574659" y="567105"/>
                  </a:lnTo>
                  <a:lnTo>
                    <a:pt x="576872" y="567342"/>
                  </a:lnTo>
                  <a:lnTo>
                    <a:pt x="578989" y="569792"/>
                  </a:lnTo>
                  <a:lnTo>
                    <a:pt x="581661" y="568275"/>
                  </a:lnTo>
                  <a:lnTo>
                    <a:pt x="581550" y="567231"/>
                  </a:lnTo>
                  <a:lnTo>
                    <a:pt x="579227" y="566299"/>
                  </a:lnTo>
                  <a:lnTo>
                    <a:pt x="577109" y="564561"/>
                  </a:lnTo>
                  <a:lnTo>
                    <a:pt x="575718" y="562111"/>
                  </a:lnTo>
                  <a:lnTo>
                    <a:pt x="575133" y="559203"/>
                  </a:lnTo>
                  <a:lnTo>
                    <a:pt x="576303" y="559440"/>
                  </a:lnTo>
                  <a:lnTo>
                    <a:pt x="577124" y="560136"/>
                  </a:lnTo>
                  <a:lnTo>
                    <a:pt x="577851" y="561068"/>
                  </a:lnTo>
                  <a:lnTo>
                    <a:pt x="578310" y="562237"/>
                  </a:lnTo>
                  <a:lnTo>
                    <a:pt x="578199" y="558049"/>
                  </a:lnTo>
                  <a:lnTo>
                    <a:pt x="577851" y="556769"/>
                  </a:lnTo>
                  <a:lnTo>
                    <a:pt x="577362" y="555821"/>
                  </a:lnTo>
                  <a:lnTo>
                    <a:pt x="576666" y="554999"/>
                  </a:lnTo>
                  <a:lnTo>
                    <a:pt x="575734" y="554303"/>
                  </a:lnTo>
                  <a:lnTo>
                    <a:pt x="575623" y="551743"/>
                  </a:lnTo>
                  <a:lnTo>
                    <a:pt x="575860" y="550226"/>
                  </a:lnTo>
                  <a:lnTo>
                    <a:pt x="576903" y="549167"/>
                  </a:lnTo>
                  <a:lnTo>
                    <a:pt x="578911" y="547998"/>
                  </a:lnTo>
                  <a:lnTo>
                    <a:pt x="575623" y="545437"/>
                  </a:lnTo>
                  <a:lnTo>
                    <a:pt x="572241" y="543683"/>
                  </a:lnTo>
                  <a:lnTo>
                    <a:pt x="568748" y="542861"/>
                  </a:lnTo>
                  <a:lnTo>
                    <a:pt x="564797" y="542861"/>
                  </a:lnTo>
                  <a:lnTo>
                    <a:pt x="563375" y="542751"/>
                  </a:lnTo>
                  <a:lnTo>
                    <a:pt x="561984" y="541929"/>
                  </a:lnTo>
                  <a:lnTo>
                    <a:pt x="555694" y="537030"/>
                  </a:lnTo>
                  <a:lnTo>
                    <a:pt x="554303" y="536208"/>
                  </a:lnTo>
                  <a:lnTo>
                    <a:pt x="553608" y="537140"/>
                  </a:lnTo>
                  <a:lnTo>
                    <a:pt x="553023" y="537377"/>
                  </a:lnTo>
                  <a:lnTo>
                    <a:pt x="552328" y="536777"/>
                  </a:lnTo>
                  <a:lnTo>
                    <a:pt x="551506" y="535386"/>
                  </a:lnTo>
                  <a:lnTo>
                    <a:pt x="552786" y="535276"/>
                  </a:lnTo>
                  <a:lnTo>
                    <a:pt x="553956" y="534928"/>
                  </a:lnTo>
                  <a:lnTo>
                    <a:pt x="555931" y="533884"/>
                  </a:lnTo>
                  <a:lnTo>
                    <a:pt x="555820" y="532842"/>
                  </a:lnTo>
                  <a:lnTo>
                    <a:pt x="554999" y="532952"/>
                  </a:lnTo>
                  <a:lnTo>
                    <a:pt x="552201" y="533189"/>
                  </a:lnTo>
                  <a:lnTo>
                    <a:pt x="552786" y="530866"/>
                  </a:lnTo>
                  <a:lnTo>
                    <a:pt x="554651" y="528053"/>
                  </a:lnTo>
                  <a:lnTo>
                    <a:pt x="555346" y="526425"/>
                  </a:lnTo>
                  <a:lnTo>
                    <a:pt x="557448" y="528053"/>
                  </a:lnTo>
                  <a:lnTo>
                    <a:pt x="561178" y="532494"/>
                  </a:lnTo>
                  <a:lnTo>
                    <a:pt x="563501" y="534359"/>
                  </a:lnTo>
                  <a:lnTo>
                    <a:pt x="564434" y="533079"/>
                  </a:lnTo>
                  <a:lnTo>
                    <a:pt x="562458" y="532146"/>
                  </a:lnTo>
                  <a:lnTo>
                    <a:pt x="562916" y="531213"/>
                  </a:lnTo>
                  <a:lnTo>
                    <a:pt x="564687" y="530613"/>
                  </a:lnTo>
                  <a:lnTo>
                    <a:pt x="567010" y="530850"/>
                  </a:lnTo>
                  <a:lnTo>
                    <a:pt x="569681" y="531782"/>
                  </a:lnTo>
                  <a:lnTo>
                    <a:pt x="585422" y="540412"/>
                  </a:lnTo>
                  <a:lnTo>
                    <a:pt x="589610" y="541455"/>
                  </a:lnTo>
                  <a:lnTo>
                    <a:pt x="594051" y="539005"/>
                  </a:lnTo>
                  <a:lnTo>
                    <a:pt x="598713" y="543083"/>
                  </a:lnTo>
                  <a:lnTo>
                    <a:pt x="601037" y="543667"/>
                  </a:lnTo>
                  <a:lnTo>
                    <a:pt x="601732" y="540064"/>
                  </a:lnTo>
                  <a:lnTo>
                    <a:pt x="601621" y="537851"/>
                  </a:lnTo>
                  <a:lnTo>
                    <a:pt x="602206" y="537393"/>
                  </a:lnTo>
                  <a:lnTo>
                    <a:pt x="603249" y="537851"/>
                  </a:lnTo>
                  <a:lnTo>
                    <a:pt x="606536" y="538310"/>
                  </a:lnTo>
                  <a:lnTo>
                    <a:pt x="606995" y="539242"/>
                  </a:lnTo>
                  <a:lnTo>
                    <a:pt x="606536" y="541218"/>
                  </a:lnTo>
                  <a:lnTo>
                    <a:pt x="606299" y="541107"/>
                  </a:lnTo>
                  <a:lnTo>
                    <a:pt x="605715" y="541803"/>
                  </a:lnTo>
                  <a:lnTo>
                    <a:pt x="605130" y="542735"/>
                  </a:lnTo>
                  <a:lnTo>
                    <a:pt x="604893" y="543557"/>
                  </a:lnTo>
                  <a:lnTo>
                    <a:pt x="605003" y="544505"/>
                  </a:lnTo>
                  <a:lnTo>
                    <a:pt x="605351" y="545090"/>
                  </a:lnTo>
                  <a:lnTo>
                    <a:pt x="605699" y="545327"/>
                  </a:lnTo>
                  <a:lnTo>
                    <a:pt x="605936" y="545564"/>
                  </a:lnTo>
                  <a:lnTo>
                    <a:pt x="606283" y="546259"/>
                  </a:lnTo>
                  <a:lnTo>
                    <a:pt x="606868" y="547302"/>
                  </a:lnTo>
                  <a:lnTo>
                    <a:pt x="607801" y="548235"/>
                  </a:lnTo>
                  <a:lnTo>
                    <a:pt x="608622" y="548583"/>
                  </a:lnTo>
                  <a:lnTo>
                    <a:pt x="611420" y="546607"/>
                  </a:lnTo>
                  <a:lnTo>
                    <a:pt x="612937" y="546149"/>
                  </a:lnTo>
                  <a:lnTo>
                    <a:pt x="613759" y="547539"/>
                  </a:lnTo>
                  <a:lnTo>
                    <a:pt x="613411" y="548709"/>
                  </a:lnTo>
                  <a:lnTo>
                    <a:pt x="612716" y="549641"/>
                  </a:lnTo>
                  <a:lnTo>
                    <a:pt x="612479" y="550811"/>
                  </a:lnTo>
                  <a:lnTo>
                    <a:pt x="613301" y="552549"/>
                  </a:lnTo>
                  <a:lnTo>
                    <a:pt x="613648" y="551727"/>
                  </a:lnTo>
                  <a:lnTo>
                    <a:pt x="613885" y="551380"/>
                  </a:lnTo>
                  <a:lnTo>
                    <a:pt x="614344" y="551032"/>
                  </a:lnTo>
                  <a:lnTo>
                    <a:pt x="615039" y="550210"/>
                  </a:lnTo>
                  <a:lnTo>
                    <a:pt x="615972" y="552312"/>
                  </a:lnTo>
                  <a:lnTo>
                    <a:pt x="616667" y="554066"/>
                  </a:lnTo>
                  <a:lnTo>
                    <a:pt x="616556" y="555805"/>
                  </a:lnTo>
                  <a:lnTo>
                    <a:pt x="615734" y="557686"/>
                  </a:lnTo>
                  <a:lnTo>
                    <a:pt x="614217" y="559076"/>
                  </a:lnTo>
                  <a:lnTo>
                    <a:pt x="612115" y="560594"/>
                  </a:lnTo>
                  <a:lnTo>
                    <a:pt x="607579" y="562695"/>
                  </a:lnTo>
                  <a:lnTo>
                    <a:pt x="626703" y="562695"/>
                  </a:lnTo>
                  <a:lnTo>
                    <a:pt x="628220" y="562000"/>
                  </a:lnTo>
                  <a:lnTo>
                    <a:pt x="631618" y="558270"/>
                  </a:lnTo>
                  <a:lnTo>
                    <a:pt x="633483" y="557101"/>
                  </a:lnTo>
                  <a:lnTo>
                    <a:pt x="635110" y="558381"/>
                  </a:lnTo>
                  <a:lnTo>
                    <a:pt x="635221" y="559772"/>
                  </a:lnTo>
                  <a:lnTo>
                    <a:pt x="633245" y="563628"/>
                  </a:lnTo>
                  <a:lnTo>
                    <a:pt x="635695" y="565366"/>
                  </a:lnTo>
                  <a:lnTo>
                    <a:pt x="636738" y="567816"/>
                  </a:lnTo>
                  <a:lnTo>
                    <a:pt x="638129" y="569807"/>
                  </a:lnTo>
                  <a:lnTo>
                    <a:pt x="641859" y="570266"/>
                  </a:lnTo>
                  <a:lnTo>
                    <a:pt x="645494" y="570266"/>
                  </a:lnTo>
                  <a:lnTo>
                    <a:pt x="653870" y="572478"/>
                  </a:lnTo>
                  <a:lnTo>
                    <a:pt x="652116" y="569317"/>
                  </a:lnTo>
                  <a:lnTo>
                    <a:pt x="653507" y="567800"/>
                  </a:lnTo>
                  <a:lnTo>
                    <a:pt x="656320" y="567563"/>
                  </a:lnTo>
                  <a:lnTo>
                    <a:pt x="659117" y="568607"/>
                  </a:lnTo>
                  <a:lnTo>
                    <a:pt x="656668" y="570013"/>
                  </a:lnTo>
                  <a:lnTo>
                    <a:pt x="655482" y="570124"/>
                  </a:lnTo>
                  <a:lnTo>
                    <a:pt x="664348" y="583194"/>
                  </a:lnTo>
                  <a:lnTo>
                    <a:pt x="667256" y="584016"/>
                  </a:lnTo>
                  <a:lnTo>
                    <a:pt x="668426" y="584838"/>
                  </a:lnTo>
                  <a:lnTo>
                    <a:pt x="667841" y="586702"/>
                  </a:lnTo>
                  <a:lnTo>
                    <a:pt x="667841" y="587872"/>
                  </a:lnTo>
                  <a:lnTo>
                    <a:pt x="669848" y="591965"/>
                  </a:lnTo>
                  <a:lnTo>
                    <a:pt x="671366" y="593135"/>
                  </a:lnTo>
                  <a:lnTo>
                    <a:pt x="674400" y="592203"/>
                  </a:lnTo>
                  <a:lnTo>
                    <a:pt x="677434" y="590100"/>
                  </a:lnTo>
                  <a:lnTo>
                    <a:pt x="678951" y="587413"/>
                  </a:lnTo>
                  <a:lnTo>
                    <a:pt x="678714" y="585548"/>
                  </a:lnTo>
                  <a:lnTo>
                    <a:pt x="677671" y="582277"/>
                  </a:lnTo>
                  <a:lnTo>
                    <a:pt x="677324" y="580412"/>
                  </a:lnTo>
                  <a:lnTo>
                    <a:pt x="677561" y="578674"/>
                  </a:lnTo>
                  <a:lnTo>
                    <a:pt x="678383" y="577631"/>
                  </a:lnTo>
                  <a:lnTo>
                    <a:pt x="679315" y="577631"/>
                  </a:lnTo>
                  <a:lnTo>
                    <a:pt x="679900" y="579148"/>
                  </a:lnTo>
                  <a:lnTo>
                    <a:pt x="680137" y="583004"/>
                  </a:lnTo>
                  <a:lnTo>
                    <a:pt x="680595" y="584980"/>
                  </a:lnTo>
                  <a:lnTo>
                    <a:pt x="681638" y="586023"/>
                  </a:lnTo>
                  <a:lnTo>
                    <a:pt x="682713" y="585438"/>
                  </a:lnTo>
                  <a:lnTo>
                    <a:pt x="682950" y="583573"/>
                  </a:lnTo>
                  <a:lnTo>
                    <a:pt x="682839" y="581582"/>
                  </a:lnTo>
                  <a:lnTo>
                    <a:pt x="682950" y="580412"/>
                  </a:lnTo>
                  <a:lnTo>
                    <a:pt x="685052" y="580412"/>
                  </a:lnTo>
                  <a:lnTo>
                    <a:pt x="685052" y="583573"/>
                  </a:lnTo>
                  <a:lnTo>
                    <a:pt x="684119" y="587177"/>
                  </a:lnTo>
                  <a:lnTo>
                    <a:pt x="683297" y="589042"/>
                  </a:lnTo>
                  <a:lnTo>
                    <a:pt x="681417" y="594636"/>
                  </a:lnTo>
                  <a:lnTo>
                    <a:pt x="680247" y="595332"/>
                  </a:lnTo>
                  <a:lnTo>
                    <a:pt x="677213" y="596279"/>
                  </a:lnTo>
                  <a:lnTo>
                    <a:pt x="676170" y="597323"/>
                  </a:lnTo>
                  <a:lnTo>
                    <a:pt x="676170" y="598255"/>
                  </a:lnTo>
                  <a:lnTo>
                    <a:pt x="676518" y="599772"/>
                  </a:lnTo>
                  <a:lnTo>
                    <a:pt x="676755" y="601637"/>
                  </a:lnTo>
                  <a:lnTo>
                    <a:pt x="676170" y="603281"/>
                  </a:lnTo>
                  <a:lnTo>
                    <a:pt x="673610" y="607122"/>
                  </a:lnTo>
                  <a:lnTo>
                    <a:pt x="672788" y="608749"/>
                  </a:lnTo>
                  <a:lnTo>
                    <a:pt x="670575" y="610978"/>
                  </a:lnTo>
                  <a:lnTo>
                    <a:pt x="669880" y="611910"/>
                  </a:lnTo>
                  <a:lnTo>
                    <a:pt x="669643" y="613427"/>
                  </a:lnTo>
                  <a:lnTo>
                    <a:pt x="669643" y="618453"/>
                  </a:lnTo>
                  <a:lnTo>
                    <a:pt x="672551" y="617283"/>
                  </a:lnTo>
                  <a:lnTo>
                    <a:pt x="674763" y="614944"/>
                  </a:lnTo>
                  <a:lnTo>
                    <a:pt x="680232" y="604798"/>
                  </a:lnTo>
                  <a:lnTo>
                    <a:pt x="680927" y="602586"/>
                  </a:lnTo>
                  <a:lnTo>
                    <a:pt x="681038" y="600594"/>
                  </a:lnTo>
                  <a:lnTo>
                    <a:pt x="681970" y="598034"/>
                  </a:lnTo>
                  <a:lnTo>
                    <a:pt x="684783" y="596754"/>
                  </a:lnTo>
                  <a:lnTo>
                    <a:pt x="687928" y="596059"/>
                  </a:lnTo>
                  <a:lnTo>
                    <a:pt x="690030" y="595015"/>
                  </a:lnTo>
                  <a:lnTo>
                    <a:pt x="690615" y="593609"/>
                  </a:lnTo>
                  <a:lnTo>
                    <a:pt x="690378" y="592676"/>
                  </a:lnTo>
                  <a:lnTo>
                    <a:pt x="689920" y="591633"/>
                  </a:lnTo>
                  <a:lnTo>
                    <a:pt x="689572" y="590116"/>
                  </a:lnTo>
                  <a:lnTo>
                    <a:pt x="689682" y="588472"/>
                  </a:lnTo>
                  <a:lnTo>
                    <a:pt x="690267" y="588362"/>
                  </a:lnTo>
                  <a:lnTo>
                    <a:pt x="691895" y="589279"/>
                  </a:lnTo>
                  <a:lnTo>
                    <a:pt x="692938" y="590448"/>
                  </a:lnTo>
                  <a:lnTo>
                    <a:pt x="697032" y="596043"/>
                  </a:lnTo>
                  <a:lnTo>
                    <a:pt x="697964" y="597908"/>
                  </a:lnTo>
                  <a:lnTo>
                    <a:pt x="699007" y="599425"/>
                  </a:lnTo>
                  <a:lnTo>
                    <a:pt x="703543" y="604213"/>
                  </a:lnTo>
                  <a:lnTo>
                    <a:pt x="705171" y="605146"/>
                  </a:lnTo>
                  <a:lnTo>
                    <a:pt x="706925" y="604103"/>
                  </a:lnTo>
                  <a:lnTo>
                    <a:pt x="703669" y="599077"/>
                  </a:lnTo>
                  <a:lnTo>
                    <a:pt x="703780" y="596169"/>
                  </a:lnTo>
                  <a:lnTo>
                    <a:pt x="707162" y="592091"/>
                  </a:lnTo>
                  <a:lnTo>
                    <a:pt x="708695" y="589769"/>
                  </a:lnTo>
                  <a:lnTo>
                    <a:pt x="709169" y="587540"/>
                  </a:lnTo>
                  <a:lnTo>
                    <a:pt x="709865" y="588709"/>
                  </a:lnTo>
                  <a:lnTo>
                    <a:pt x="710686" y="589421"/>
                  </a:lnTo>
                  <a:lnTo>
                    <a:pt x="712314" y="590591"/>
                  </a:lnTo>
                  <a:lnTo>
                    <a:pt x="712204" y="588836"/>
                  </a:lnTo>
                  <a:lnTo>
                    <a:pt x="711619" y="587097"/>
                  </a:lnTo>
                  <a:lnTo>
                    <a:pt x="710797" y="585706"/>
                  </a:lnTo>
                  <a:lnTo>
                    <a:pt x="709754" y="584426"/>
                  </a:lnTo>
                  <a:lnTo>
                    <a:pt x="712077" y="584316"/>
                  </a:lnTo>
                  <a:lnTo>
                    <a:pt x="713705" y="585138"/>
                  </a:lnTo>
                  <a:lnTo>
                    <a:pt x="714637" y="586876"/>
                  </a:lnTo>
                  <a:lnTo>
                    <a:pt x="714985" y="589199"/>
                  </a:lnTo>
                  <a:lnTo>
                    <a:pt x="716613" y="587224"/>
                  </a:lnTo>
                  <a:lnTo>
                    <a:pt x="719647" y="579069"/>
                  </a:lnTo>
                  <a:lnTo>
                    <a:pt x="710686" y="579764"/>
                  </a:lnTo>
                  <a:lnTo>
                    <a:pt x="709406" y="580001"/>
                  </a:lnTo>
                  <a:lnTo>
                    <a:pt x="709406" y="578136"/>
                  </a:lnTo>
                  <a:lnTo>
                    <a:pt x="711161" y="575797"/>
                  </a:lnTo>
                  <a:lnTo>
                    <a:pt x="713373" y="573695"/>
                  </a:lnTo>
                  <a:lnTo>
                    <a:pt x="715238" y="573000"/>
                  </a:lnTo>
                  <a:lnTo>
                    <a:pt x="715238" y="573933"/>
                  </a:lnTo>
                  <a:lnTo>
                    <a:pt x="715285" y="574880"/>
                  </a:lnTo>
                  <a:close/>
                  <a:moveTo>
                    <a:pt x="653807" y="486709"/>
                  </a:moveTo>
                  <a:lnTo>
                    <a:pt x="652874" y="484828"/>
                  </a:lnTo>
                  <a:lnTo>
                    <a:pt x="650899" y="483895"/>
                  </a:lnTo>
                  <a:lnTo>
                    <a:pt x="650314" y="483437"/>
                  </a:lnTo>
                  <a:lnTo>
                    <a:pt x="649619" y="482979"/>
                  </a:lnTo>
                  <a:lnTo>
                    <a:pt x="647864" y="482046"/>
                  </a:lnTo>
                  <a:lnTo>
                    <a:pt x="646000" y="484149"/>
                  </a:lnTo>
                  <a:lnTo>
                    <a:pt x="645762" y="486488"/>
                  </a:lnTo>
                  <a:lnTo>
                    <a:pt x="646932" y="493015"/>
                  </a:lnTo>
                  <a:lnTo>
                    <a:pt x="648686" y="491734"/>
                  </a:lnTo>
                  <a:lnTo>
                    <a:pt x="649619" y="488005"/>
                  </a:lnTo>
                  <a:lnTo>
                    <a:pt x="650662" y="487183"/>
                  </a:lnTo>
                  <a:lnTo>
                    <a:pt x="651594" y="487768"/>
                  </a:lnTo>
                  <a:lnTo>
                    <a:pt x="652416" y="489158"/>
                  </a:lnTo>
                  <a:lnTo>
                    <a:pt x="653586" y="490549"/>
                  </a:lnTo>
                  <a:lnTo>
                    <a:pt x="655451" y="491007"/>
                  </a:lnTo>
                  <a:lnTo>
                    <a:pt x="654518" y="488905"/>
                  </a:lnTo>
                  <a:lnTo>
                    <a:pt x="653807" y="486709"/>
                  </a:lnTo>
                  <a:close/>
                  <a:moveTo>
                    <a:pt x="724499" y="493821"/>
                  </a:moveTo>
                  <a:lnTo>
                    <a:pt x="728688" y="486819"/>
                  </a:lnTo>
                  <a:lnTo>
                    <a:pt x="730426" y="483074"/>
                  </a:lnTo>
                  <a:lnTo>
                    <a:pt x="722856" y="495559"/>
                  </a:lnTo>
                  <a:lnTo>
                    <a:pt x="724499" y="493821"/>
                  </a:lnTo>
                  <a:close/>
                  <a:moveTo>
                    <a:pt x="600626" y="561590"/>
                  </a:moveTo>
                  <a:lnTo>
                    <a:pt x="600388" y="562522"/>
                  </a:lnTo>
                  <a:lnTo>
                    <a:pt x="599456" y="562285"/>
                  </a:lnTo>
                  <a:lnTo>
                    <a:pt x="598524" y="561353"/>
                  </a:lnTo>
                  <a:lnTo>
                    <a:pt x="598176" y="561353"/>
                  </a:lnTo>
                  <a:lnTo>
                    <a:pt x="597828" y="562285"/>
                  </a:lnTo>
                  <a:lnTo>
                    <a:pt x="596785" y="563344"/>
                  </a:lnTo>
                  <a:lnTo>
                    <a:pt x="596675" y="564039"/>
                  </a:lnTo>
                  <a:lnTo>
                    <a:pt x="599124" y="564276"/>
                  </a:lnTo>
                  <a:lnTo>
                    <a:pt x="600878" y="565446"/>
                  </a:lnTo>
                  <a:lnTo>
                    <a:pt x="600404" y="564624"/>
                  </a:lnTo>
                  <a:lnTo>
                    <a:pt x="600294" y="563929"/>
                  </a:lnTo>
                  <a:lnTo>
                    <a:pt x="600641" y="563580"/>
                  </a:lnTo>
                  <a:lnTo>
                    <a:pt x="601574" y="563233"/>
                  </a:lnTo>
                  <a:lnTo>
                    <a:pt x="601574" y="562870"/>
                  </a:lnTo>
                  <a:lnTo>
                    <a:pt x="601226" y="562190"/>
                  </a:lnTo>
                  <a:lnTo>
                    <a:pt x="600626" y="561590"/>
                  </a:lnTo>
                  <a:close/>
                  <a:moveTo>
                    <a:pt x="734424" y="445396"/>
                  </a:moveTo>
                  <a:lnTo>
                    <a:pt x="732196" y="442852"/>
                  </a:lnTo>
                  <a:lnTo>
                    <a:pt x="730679" y="439233"/>
                  </a:lnTo>
                  <a:lnTo>
                    <a:pt x="728925" y="436088"/>
                  </a:lnTo>
                  <a:lnTo>
                    <a:pt x="725780" y="434460"/>
                  </a:lnTo>
                  <a:lnTo>
                    <a:pt x="727992" y="435977"/>
                  </a:lnTo>
                  <a:lnTo>
                    <a:pt x="729509" y="438190"/>
                  </a:lnTo>
                  <a:lnTo>
                    <a:pt x="731374" y="443673"/>
                  </a:lnTo>
                  <a:lnTo>
                    <a:pt x="732417" y="444717"/>
                  </a:lnTo>
                  <a:lnTo>
                    <a:pt x="731959" y="446471"/>
                  </a:lnTo>
                  <a:lnTo>
                    <a:pt x="732781" y="448921"/>
                  </a:lnTo>
                  <a:lnTo>
                    <a:pt x="735136" y="453014"/>
                  </a:lnTo>
                  <a:lnTo>
                    <a:pt x="734440" y="454057"/>
                  </a:lnTo>
                  <a:lnTo>
                    <a:pt x="734788" y="456618"/>
                  </a:lnTo>
                  <a:lnTo>
                    <a:pt x="735483" y="464772"/>
                  </a:lnTo>
                  <a:lnTo>
                    <a:pt x="735025" y="467475"/>
                  </a:lnTo>
                  <a:lnTo>
                    <a:pt x="731738" y="475978"/>
                  </a:lnTo>
                  <a:lnTo>
                    <a:pt x="732433" y="476800"/>
                  </a:lnTo>
                  <a:lnTo>
                    <a:pt x="732670" y="477716"/>
                  </a:lnTo>
                  <a:lnTo>
                    <a:pt x="732907" y="478554"/>
                  </a:lnTo>
                  <a:lnTo>
                    <a:pt x="732797" y="479486"/>
                  </a:lnTo>
                  <a:lnTo>
                    <a:pt x="735499" y="472722"/>
                  </a:lnTo>
                  <a:lnTo>
                    <a:pt x="736321" y="469103"/>
                  </a:lnTo>
                  <a:lnTo>
                    <a:pt x="736432" y="456033"/>
                  </a:lnTo>
                  <a:lnTo>
                    <a:pt x="734424" y="445396"/>
                  </a:lnTo>
                  <a:close/>
                  <a:moveTo>
                    <a:pt x="539748" y="598555"/>
                  </a:moveTo>
                  <a:lnTo>
                    <a:pt x="538704" y="598098"/>
                  </a:lnTo>
                  <a:lnTo>
                    <a:pt x="537867" y="598334"/>
                  </a:lnTo>
                  <a:lnTo>
                    <a:pt x="537630" y="599156"/>
                  </a:lnTo>
                  <a:lnTo>
                    <a:pt x="537630" y="599978"/>
                  </a:lnTo>
                  <a:lnTo>
                    <a:pt x="537282" y="600325"/>
                  </a:lnTo>
                  <a:lnTo>
                    <a:pt x="534595" y="601843"/>
                  </a:lnTo>
                  <a:lnTo>
                    <a:pt x="532493" y="602317"/>
                  </a:lnTo>
                  <a:lnTo>
                    <a:pt x="531798" y="602776"/>
                  </a:lnTo>
                  <a:lnTo>
                    <a:pt x="532146" y="603234"/>
                  </a:lnTo>
                  <a:lnTo>
                    <a:pt x="539147" y="600310"/>
                  </a:lnTo>
                  <a:lnTo>
                    <a:pt x="539969" y="599377"/>
                  </a:lnTo>
                  <a:lnTo>
                    <a:pt x="539748" y="598555"/>
                  </a:lnTo>
                  <a:close/>
                  <a:moveTo>
                    <a:pt x="590353" y="571625"/>
                  </a:moveTo>
                  <a:lnTo>
                    <a:pt x="589310" y="571736"/>
                  </a:lnTo>
                  <a:lnTo>
                    <a:pt x="587571" y="574059"/>
                  </a:lnTo>
                  <a:lnTo>
                    <a:pt x="584316" y="575687"/>
                  </a:lnTo>
                  <a:lnTo>
                    <a:pt x="581407" y="577567"/>
                  </a:lnTo>
                  <a:lnTo>
                    <a:pt x="580823" y="581170"/>
                  </a:lnTo>
                  <a:lnTo>
                    <a:pt x="581755" y="581060"/>
                  </a:lnTo>
                  <a:lnTo>
                    <a:pt x="583383" y="578848"/>
                  </a:lnTo>
                  <a:lnTo>
                    <a:pt x="587919" y="575924"/>
                  </a:lnTo>
                  <a:lnTo>
                    <a:pt x="590511" y="573822"/>
                  </a:lnTo>
                  <a:lnTo>
                    <a:pt x="589436" y="572779"/>
                  </a:lnTo>
                  <a:lnTo>
                    <a:pt x="590353" y="571625"/>
                  </a:lnTo>
                  <a:close/>
                  <a:moveTo>
                    <a:pt x="593861" y="568717"/>
                  </a:moveTo>
                  <a:lnTo>
                    <a:pt x="593040" y="569286"/>
                  </a:lnTo>
                  <a:lnTo>
                    <a:pt x="592455" y="570456"/>
                  </a:lnTo>
                  <a:lnTo>
                    <a:pt x="593846" y="570456"/>
                  </a:lnTo>
                  <a:lnTo>
                    <a:pt x="595710" y="568938"/>
                  </a:lnTo>
                  <a:lnTo>
                    <a:pt x="595821" y="568117"/>
                  </a:lnTo>
                  <a:lnTo>
                    <a:pt x="594541" y="568353"/>
                  </a:lnTo>
                  <a:lnTo>
                    <a:pt x="593861" y="568717"/>
                  </a:lnTo>
                  <a:close/>
                  <a:moveTo>
                    <a:pt x="546622" y="604751"/>
                  </a:moveTo>
                  <a:lnTo>
                    <a:pt x="545453" y="604988"/>
                  </a:lnTo>
                  <a:lnTo>
                    <a:pt x="544410" y="605446"/>
                  </a:lnTo>
                  <a:lnTo>
                    <a:pt x="543367" y="606142"/>
                  </a:lnTo>
                  <a:lnTo>
                    <a:pt x="539763" y="609761"/>
                  </a:lnTo>
                  <a:lnTo>
                    <a:pt x="548140" y="605794"/>
                  </a:lnTo>
                  <a:lnTo>
                    <a:pt x="548029" y="604625"/>
                  </a:lnTo>
                  <a:lnTo>
                    <a:pt x="546622" y="604751"/>
                  </a:lnTo>
                  <a:close/>
                  <a:moveTo>
                    <a:pt x="572857" y="541407"/>
                  </a:moveTo>
                  <a:lnTo>
                    <a:pt x="573553" y="542450"/>
                  </a:lnTo>
                  <a:lnTo>
                    <a:pt x="574138" y="542798"/>
                  </a:lnTo>
                  <a:lnTo>
                    <a:pt x="574722" y="543035"/>
                  </a:lnTo>
                  <a:lnTo>
                    <a:pt x="575418" y="543035"/>
                  </a:lnTo>
                  <a:lnTo>
                    <a:pt x="576113" y="542450"/>
                  </a:lnTo>
                  <a:lnTo>
                    <a:pt x="577156" y="542561"/>
                  </a:lnTo>
                  <a:lnTo>
                    <a:pt x="578231" y="543493"/>
                  </a:lnTo>
                  <a:lnTo>
                    <a:pt x="578816" y="544790"/>
                  </a:lnTo>
                  <a:lnTo>
                    <a:pt x="579638" y="545374"/>
                  </a:lnTo>
                  <a:lnTo>
                    <a:pt x="581613" y="544916"/>
                  </a:lnTo>
                  <a:lnTo>
                    <a:pt x="582308" y="545027"/>
                  </a:lnTo>
                  <a:lnTo>
                    <a:pt x="582893" y="544331"/>
                  </a:lnTo>
                  <a:lnTo>
                    <a:pt x="582783" y="543272"/>
                  </a:lnTo>
                  <a:lnTo>
                    <a:pt x="582435" y="542798"/>
                  </a:lnTo>
                  <a:lnTo>
                    <a:pt x="582324" y="543146"/>
                  </a:lnTo>
                  <a:lnTo>
                    <a:pt x="582213" y="542671"/>
                  </a:lnTo>
                  <a:lnTo>
                    <a:pt x="582103" y="541866"/>
                  </a:lnTo>
                  <a:lnTo>
                    <a:pt x="581866" y="541755"/>
                  </a:lnTo>
                  <a:lnTo>
                    <a:pt x="581755" y="542450"/>
                  </a:lnTo>
                  <a:lnTo>
                    <a:pt x="581297" y="542798"/>
                  </a:lnTo>
                  <a:lnTo>
                    <a:pt x="580364" y="543146"/>
                  </a:lnTo>
                  <a:lnTo>
                    <a:pt x="579084" y="542671"/>
                  </a:lnTo>
                  <a:lnTo>
                    <a:pt x="577567" y="541171"/>
                  </a:lnTo>
                  <a:lnTo>
                    <a:pt x="577456" y="540586"/>
                  </a:lnTo>
                  <a:lnTo>
                    <a:pt x="578973" y="540696"/>
                  </a:lnTo>
                  <a:lnTo>
                    <a:pt x="579322" y="540001"/>
                  </a:lnTo>
                  <a:lnTo>
                    <a:pt x="578389" y="538720"/>
                  </a:lnTo>
                  <a:lnTo>
                    <a:pt x="577077" y="538262"/>
                  </a:lnTo>
                  <a:lnTo>
                    <a:pt x="575449" y="538025"/>
                  </a:lnTo>
                  <a:lnTo>
                    <a:pt x="574406" y="537567"/>
                  </a:lnTo>
                  <a:lnTo>
                    <a:pt x="573711" y="536966"/>
                  </a:lnTo>
                  <a:lnTo>
                    <a:pt x="572668" y="536508"/>
                  </a:lnTo>
                  <a:lnTo>
                    <a:pt x="569633" y="535686"/>
                  </a:lnTo>
                  <a:lnTo>
                    <a:pt x="567768" y="536034"/>
                  </a:lnTo>
                  <a:lnTo>
                    <a:pt x="566599" y="535923"/>
                  </a:lnTo>
                  <a:lnTo>
                    <a:pt x="565429" y="536160"/>
                  </a:lnTo>
                  <a:lnTo>
                    <a:pt x="564608" y="537108"/>
                  </a:lnTo>
                  <a:lnTo>
                    <a:pt x="564845" y="538499"/>
                  </a:lnTo>
                  <a:lnTo>
                    <a:pt x="567405" y="541059"/>
                  </a:lnTo>
                  <a:lnTo>
                    <a:pt x="568796" y="541755"/>
                  </a:lnTo>
                  <a:lnTo>
                    <a:pt x="570550" y="541059"/>
                  </a:lnTo>
                  <a:lnTo>
                    <a:pt x="572526" y="540601"/>
                  </a:lnTo>
                  <a:lnTo>
                    <a:pt x="573347" y="540601"/>
                  </a:lnTo>
                  <a:lnTo>
                    <a:pt x="573000" y="540712"/>
                  </a:lnTo>
                  <a:lnTo>
                    <a:pt x="572857" y="541407"/>
                  </a:lnTo>
                  <a:close/>
                  <a:moveTo>
                    <a:pt x="729272" y="465247"/>
                  </a:moveTo>
                  <a:lnTo>
                    <a:pt x="730205" y="467586"/>
                  </a:lnTo>
                  <a:lnTo>
                    <a:pt x="729746" y="466069"/>
                  </a:lnTo>
                  <a:lnTo>
                    <a:pt x="729272" y="465247"/>
                  </a:lnTo>
                  <a:close/>
                  <a:moveTo>
                    <a:pt x="724152" y="464314"/>
                  </a:moveTo>
                  <a:lnTo>
                    <a:pt x="723567" y="463966"/>
                  </a:lnTo>
                  <a:lnTo>
                    <a:pt x="722871" y="464314"/>
                  </a:lnTo>
                  <a:lnTo>
                    <a:pt x="721592" y="466194"/>
                  </a:lnTo>
                  <a:lnTo>
                    <a:pt x="722065" y="466305"/>
                  </a:lnTo>
                  <a:lnTo>
                    <a:pt x="724278" y="464772"/>
                  </a:lnTo>
                  <a:lnTo>
                    <a:pt x="724152" y="464314"/>
                  </a:lnTo>
                  <a:close/>
                  <a:moveTo>
                    <a:pt x="726127" y="461864"/>
                  </a:moveTo>
                  <a:lnTo>
                    <a:pt x="726586" y="461627"/>
                  </a:lnTo>
                  <a:lnTo>
                    <a:pt x="726933" y="460110"/>
                  </a:lnTo>
                  <a:lnTo>
                    <a:pt x="726475" y="459999"/>
                  </a:lnTo>
                  <a:lnTo>
                    <a:pt x="724025" y="463145"/>
                  </a:lnTo>
                  <a:lnTo>
                    <a:pt x="724136" y="463603"/>
                  </a:lnTo>
                  <a:lnTo>
                    <a:pt x="725068" y="463018"/>
                  </a:lnTo>
                  <a:lnTo>
                    <a:pt x="726127" y="461864"/>
                  </a:lnTo>
                  <a:close/>
                  <a:moveTo>
                    <a:pt x="727407" y="461169"/>
                  </a:moveTo>
                  <a:lnTo>
                    <a:pt x="727060" y="460932"/>
                  </a:lnTo>
                  <a:lnTo>
                    <a:pt x="727297" y="463492"/>
                  </a:lnTo>
                  <a:lnTo>
                    <a:pt x="727407" y="462323"/>
                  </a:lnTo>
                  <a:lnTo>
                    <a:pt x="727407" y="461169"/>
                  </a:lnTo>
                  <a:close/>
                  <a:moveTo>
                    <a:pt x="642744" y="500475"/>
                  </a:moveTo>
                  <a:lnTo>
                    <a:pt x="644956" y="500585"/>
                  </a:lnTo>
                  <a:lnTo>
                    <a:pt x="645541" y="500237"/>
                  </a:lnTo>
                  <a:lnTo>
                    <a:pt x="645194" y="499653"/>
                  </a:lnTo>
                  <a:lnTo>
                    <a:pt x="644735" y="499305"/>
                  </a:lnTo>
                  <a:lnTo>
                    <a:pt x="643913" y="499068"/>
                  </a:lnTo>
                  <a:lnTo>
                    <a:pt x="643329" y="498720"/>
                  </a:lnTo>
                  <a:lnTo>
                    <a:pt x="643092" y="497898"/>
                  </a:lnTo>
                  <a:lnTo>
                    <a:pt x="642744" y="496144"/>
                  </a:lnTo>
                  <a:lnTo>
                    <a:pt x="641906" y="495797"/>
                  </a:lnTo>
                  <a:lnTo>
                    <a:pt x="641448" y="495907"/>
                  </a:lnTo>
                  <a:lnTo>
                    <a:pt x="642270" y="497076"/>
                  </a:lnTo>
                  <a:lnTo>
                    <a:pt x="641811" y="497898"/>
                  </a:lnTo>
                  <a:lnTo>
                    <a:pt x="641701" y="498720"/>
                  </a:lnTo>
                  <a:lnTo>
                    <a:pt x="641938" y="499305"/>
                  </a:lnTo>
                  <a:lnTo>
                    <a:pt x="642175" y="499542"/>
                  </a:lnTo>
                  <a:lnTo>
                    <a:pt x="642285" y="499778"/>
                  </a:lnTo>
                  <a:lnTo>
                    <a:pt x="642175" y="500237"/>
                  </a:lnTo>
                  <a:lnTo>
                    <a:pt x="642744" y="500475"/>
                  </a:lnTo>
                  <a:close/>
                  <a:moveTo>
                    <a:pt x="715285" y="475740"/>
                  </a:moveTo>
                  <a:lnTo>
                    <a:pt x="715175" y="474808"/>
                  </a:lnTo>
                  <a:lnTo>
                    <a:pt x="715285" y="473876"/>
                  </a:lnTo>
                  <a:lnTo>
                    <a:pt x="715175" y="473291"/>
                  </a:lnTo>
                  <a:lnTo>
                    <a:pt x="714701" y="474571"/>
                  </a:lnTo>
                  <a:lnTo>
                    <a:pt x="714701" y="477368"/>
                  </a:lnTo>
                  <a:lnTo>
                    <a:pt x="714812" y="477700"/>
                  </a:lnTo>
                  <a:lnTo>
                    <a:pt x="715285" y="475740"/>
                  </a:lnTo>
                  <a:close/>
                  <a:moveTo>
                    <a:pt x="679236" y="453472"/>
                  </a:moveTo>
                  <a:lnTo>
                    <a:pt x="678888" y="452650"/>
                  </a:lnTo>
                  <a:lnTo>
                    <a:pt x="678303" y="452761"/>
                  </a:lnTo>
                  <a:lnTo>
                    <a:pt x="677608" y="453804"/>
                  </a:lnTo>
                  <a:lnTo>
                    <a:pt x="674226" y="457060"/>
                  </a:lnTo>
                  <a:lnTo>
                    <a:pt x="673989" y="457755"/>
                  </a:lnTo>
                  <a:lnTo>
                    <a:pt x="675269" y="457297"/>
                  </a:lnTo>
                  <a:lnTo>
                    <a:pt x="675854" y="456949"/>
                  </a:lnTo>
                  <a:lnTo>
                    <a:pt x="677023" y="455432"/>
                  </a:lnTo>
                  <a:lnTo>
                    <a:pt x="678651" y="454041"/>
                  </a:lnTo>
                  <a:lnTo>
                    <a:pt x="679236" y="453472"/>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0454C22-1EBC-157C-B6EB-90DEFA859472}"/>
                </a:ext>
              </a:extLst>
            </p:cNvPr>
            <p:cNvSpPr/>
            <p:nvPr/>
          </p:nvSpPr>
          <p:spPr>
            <a:xfrm>
              <a:off x="10057802" y="6954922"/>
              <a:ext cx="932041" cy="480196"/>
            </a:xfrm>
            <a:custGeom>
              <a:avLst/>
              <a:gdLst>
                <a:gd name="connsiteX0" fmla="*/ 929465 w 932041"/>
                <a:gd name="connsiteY0" fmla="*/ 195372 h 480196"/>
                <a:gd name="connsiteX1" fmla="*/ 928075 w 932041"/>
                <a:gd name="connsiteY1" fmla="*/ 195483 h 480196"/>
                <a:gd name="connsiteX2" fmla="*/ 924471 w 932041"/>
                <a:gd name="connsiteY2" fmla="*/ 196874 h 480196"/>
                <a:gd name="connsiteX3" fmla="*/ 923080 w 932041"/>
                <a:gd name="connsiteY3" fmla="*/ 196984 h 480196"/>
                <a:gd name="connsiteX4" fmla="*/ 912697 w 932041"/>
                <a:gd name="connsiteY4" fmla="*/ 195467 h 480196"/>
                <a:gd name="connsiteX5" fmla="*/ 910832 w 932041"/>
                <a:gd name="connsiteY5" fmla="*/ 194883 h 480196"/>
                <a:gd name="connsiteX6" fmla="*/ 909900 w 932041"/>
                <a:gd name="connsiteY6" fmla="*/ 194061 h 480196"/>
                <a:gd name="connsiteX7" fmla="*/ 909789 w 932041"/>
                <a:gd name="connsiteY7" fmla="*/ 193239 h 480196"/>
                <a:gd name="connsiteX8" fmla="*/ 909789 w 932041"/>
                <a:gd name="connsiteY8" fmla="*/ 192306 h 480196"/>
                <a:gd name="connsiteX9" fmla="*/ 909441 w 932041"/>
                <a:gd name="connsiteY9" fmla="*/ 191611 h 480196"/>
                <a:gd name="connsiteX10" fmla="*/ 909093 w 932041"/>
                <a:gd name="connsiteY10" fmla="*/ 190915 h 480196"/>
                <a:gd name="connsiteX11" fmla="*/ 908508 w 932041"/>
                <a:gd name="connsiteY11" fmla="*/ 190330 h 480196"/>
                <a:gd name="connsiteX12" fmla="*/ 907339 w 932041"/>
                <a:gd name="connsiteY12" fmla="*/ 189398 h 480196"/>
                <a:gd name="connsiteX13" fmla="*/ 903009 w 932041"/>
                <a:gd name="connsiteY13" fmla="*/ 186490 h 480196"/>
                <a:gd name="connsiteX14" fmla="*/ 901966 w 932041"/>
                <a:gd name="connsiteY14" fmla="*/ 186490 h 480196"/>
                <a:gd name="connsiteX15" fmla="*/ 901381 w 932041"/>
                <a:gd name="connsiteY15" fmla="*/ 186838 h 480196"/>
                <a:gd name="connsiteX16" fmla="*/ 900923 w 932041"/>
                <a:gd name="connsiteY16" fmla="*/ 187186 h 480196"/>
                <a:gd name="connsiteX17" fmla="*/ 900575 w 932041"/>
                <a:gd name="connsiteY17" fmla="*/ 186949 h 480196"/>
                <a:gd name="connsiteX18" fmla="*/ 897777 w 932041"/>
                <a:gd name="connsiteY18" fmla="*/ 184025 h 480196"/>
                <a:gd name="connsiteX19" fmla="*/ 896387 w 932041"/>
                <a:gd name="connsiteY19" fmla="*/ 182982 h 480196"/>
                <a:gd name="connsiteX20" fmla="*/ 895344 w 932041"/>
                <a:gd name="connsiteY20" fmla="*/ 182523 h 480196"/>
                <a:gd name="connsiteX21" fmla="*/ 894301 w 932041"/>
                <a:gd name="connsiteY21" fmla="*/ 182176 h 480196"/>
                <a:gd name="connsiteX22" fmla="*/ 889148 w 932041"/>
                <a:gd name="connsiteY22" fmla="*/ 181133 h 480196"/>
                <a:gd name="connsiteX23" fmla="*/ 887979 w 932041"/>
                <a:gd name="connsiteY23" fmla="*/ 180659 h 480196"/>
                <a:gd name="connsiteX24" fmla="*/ 887284 w 932041"/>
                <a:gd name="connsiteY24" fmla="*/ 179837 h 480196"/>
                <a:gd name="connsiteX25" fmla="*/ 886351 w 932041"/>
                <a:gd name="connsiteY25" fmla="*/ 177624 h 480196"/>
                <a:gd name="connsiteX26" fmla="*/ 883680 w 932041"/>
                <a:gd name="connsiteY26" fmla="*/ 172851 h 480196"/>
                <a:gd name="connsiteX27" fmla="*/ 883443 w 932041"/>
                <a:gd name="connsiteY27" fmla="*/ 172029 h 480196"/>
                <a:gd name="connsiteX28" fmla="*/ 883333 w 932041"/>
                <a:gd name="connsiteY28" fmla="*/ 171208 h 480196"/>
                <a:gd name="connsiteX29" fmla="*/ 882163 w 932041"/>
                <a:gd name="connsiteY29" fmla="*/ 169690 h 480196"/>
                <a:gd name="connsiteX30" fmla="*/ 880298 w 932041"/>
                <a:gd name="connsiteY30" fmla="*/ 167809 h 480196"/>
                <a:gd name="connsiteX31" fmla="*/ 871195 w 932041"/>
                <a:gd name="connsiteY31" fmla="*/ 161172 h 480196"/>
                <a:gd name="connsiteX32" fmla="*/ 870847 w 932041"/>
                <a:gd name="connsiteY32" fmla="*/ 160587 h 480196"/>
                <a:gd name="connsiteX33" fmla="*/ 870389 w 932041"/>
                <a:gd name="connsiteY33" fmla="*/ 159892 h 480196"/>
                <a:gd name="connsiteX34" fmla="*/ 869804 w 932041"/>
                <a:gd name="connsiteY34" fmla="*/ 158375 h 480196"/>
                <a:gd name="connsiteX35" fmla="*/ 868414 w 932041"/>
                <a:gd name="connsiteY35" fmla="*/ 153585 h 480196"/>
                <a:gd name="connsiteX36" fmla="*/ 868065 w 932041"/>
                <a:gd name="connsiteY36" fmla="*/ 152543 h 480196"/>
                <a:gd name="connsiteX37" fmla="*/ 867370 w 932041"/>
                <a:gd name="connsiteY37" fmla="*/ 151610 h 480196"/>
                <a:gd name="connsiteX38" fmla="*/ 866200 w 932041"/>
                <a:gd name="connsiteY38" fmla="*/ 150093 h 480196"/>
                <a:gd name="connsiteX39" fmla="*/ 865378 w 932041"/>
                <a:gd name="connsiteY39" fmla="*/ 149397 h 480196"/>
                <a:gd name="connsiteX40" fmla="*/ 864541 w 932041"/>
                <a:gd name="connsiteY40" fmla="*/ 148812 h 480196"/>
                <a:gd name="connsiteX41" fmla="*/ 858946 w 932041"/>
                <a:gd name="connsiteY41" fmla="*/ 146015 h 480196"/>
                <a:gd name="connsiteX42" fmla="*/ 858251 w 932041"/>
                <a:gd name="connsiteY42" fmla="*/ 145304 h 480196"/>
                <a:gd name="connsiteX43" fmla="*/ 858014 w 932041"/>
                <a:gd name="connsiteY43" fmla="*/ 144483 h 480196"/>
                <a:gd name="connsiteX44" fmla="*/ 858125 w 932041"/>
                <a:gd name="connsiteY44" fmla="*/ 144024 h 480196"/>
                <a:gd name="connsiteX45" fmla="*/ 859294 w 932041"/>
                <a:gd name="connsiteY45" fmla="*/ 141337 h 480196"/>
                <a:gd name="connsiteX46" fmla="*/ 859531 w 932041"/>
                <a:gd name="connsiteY46" fmla="*/ 140642 h 480196"/>
                <a:gd name="connsiteX47" fmla="*/ 859531 w 932041"/>
                <a:gd name="connsiteY47" fmla="*/ 140057 h 480196"/>
                <a:gd name="connsiteX48" fmla="*/ 859183 w 932041"/>
                <a:gd name="connsiteY48" fmla="*/ 139362 h 480196"/>
                <a:gd name="connsiteX49" fmla="*/ 858599 w 932041"/>
                <a:gd name="connsiteY49" fmla="*/ 138192 h 480196"/>
                <a:gd name="connsiteX50" fmla="*/ 857777 w 932041"/>
                <a:gd name="connsiteY50" fmla="*/ 137371 h 480196"/>
                <a:gd name="connsiteX51" fmla="*/ 857319 w 932041"/>
                <a:gd name="connsiteY51" fmla="*/ 136912 h 480196"/>
                <a:gd name="connsiteX52" fmla="*/ 849606 w 932041"/>
                <a:gd name="connsiteY52" fmla="*/ 132013 h 480196"/>
                <a:gd name="connsiteX53" fmla="*/ 848563 w 932041"/>
                <a:gd name="connsiteY53" fmla="*/ 131081 h 480196"/>
                <a:gd name="connsiteX54" fmla="*/ 847741 w 932041"/>
                <a:gd name="connsiteY54" fmla="*/ 129800 h 480196"/>
                <a:gd name="connsiteX55" fmla="*/ 846698 w 932041"/>
                <a:gd name="connsiteY55" fmla="*/ 127698 h 480196"/>
                <a:gd name="connsiteX56" fmla="*/ 845876 w 932041"/>
                <a:gd name="connsiteY56" fmla="*/ 126418 h 480196"/>
                <a:gd name="connsiteX57" fmla="*/ 834560 w 932041"/>
                <a:gd name="connsiteY57" fmla="*/ 114865 h 480196"/>
                <a:gd name="connsiteX58" fmla="*/ 833628 w 932041"/>
                <a:gd name="connsiteY58" fmla="*/ 113585 h 480196"/>
                <a:gd name="connsiteX59" fmla="*/ 833391 w 932041"/>
                <a:gd name="connsiteY59" fmla="*/ 112889 h 480196"/>
                <a:gd name="connsiteX60" fmla="*/ 833391 w 932041"/>
                <a:gd name="connsiteY60" fmla="*/ 112194 h 480196"/>
                <a:gd name="connsiteX61" fmla="*/ 833391 w 932041"/>
                <a:gd name="connsiteY61" fmla="*/ 111609 h 480196"/>
                <a:gd name="connsiteX62" fmla="*/ 833628 w 932041"/>
                <a:gd name="connsiteY62" fmla="*/ 111262 h 480196"/>
                <a:gd name="connsiteX63" fmla="*/ 833976 w 932041"/>
                <a:gd name="connsiteY63" fmla="*/ 110804 h 480196"/>
                <a:gd name="connsiteX64" fmla="*/ 835840 w 932041"/>
                <a:gd name="connsiteY64" fmla="*/ 108828 h 480196"/>
                <a:gd name="connsiteX65" fmla="*/ 836662 w 932041"/>
                <a:gd name="connsiteY65" fmla="*/ 107658 h 480196"/>
                <a:gd name="connsiteX66" fmla="*/ 836900 w 932041"/>
                <a:gd name="connsiteY66" fmla="*/ 106963 h 480196"/>
                <a:gd name="connsiteX67" fmla="*/ 837010 w 932041"/>
                <a:gd name="connsiteY67" fmla="*/ 106362 h 480196"/>
                <a:gd name="connsiteX68" fmla="*/ 837010 w 932041"/>
                <a:gd name="connsiteY68" fmla="*/ 105541 h 480196"/>
                <a:gd name="connsiteX69" fmla="*/ 836425 w 932041"/>
                <a:gd name="connsiteY69" fmla="*/ 102965 h 480196"/>
                <a:gd name="connsiteX70" fmla="*/ 836425 w 932041"/>
                <a:gd name="connsiteY70" fmla="*/ 102143 h 480196"/>
                <a:gd name="connsiteX71" fmla="*/ 836536 w 932041"/>
                <a:gd name="connsiteY71" fmla="*/ 101448 h 480196"/>
                <a:gd name="connsiteX72" fmla="*/ 836773 w 932041"/>
                <a:gd name="connsiteY72" fmla="*/ 100989 h 480196"/>
                <a:gd name="connsiteX73" fmla="*/ 837357 w 932041"/>
                <a:gd name="connsiteY73" fmla="*/ 100641 h 480196"/>
                <a:gd name="connsiteX74" fmla="*/ 838875 w 932041"/>
                <a:gd name="connsiteY74" fmla="*/ 100183 h 480196"/>
                <a:gd name="connsiteX75" fmla="*/ 839365 w 932041"/>
                <a:gd name="connsiteY75" fmla="*/ 99724 h 480196"/>
                <a:gd name="connsiteX76" fmla="*/ 839602 w 932041"/>
                <a:gd name="connsiteY76" fmla="*/ 99140 h 480196"/>
                <a:gd name="connsiteX77" fmla="*/ 839491 w 932041"/>
                <a:gd name="connsiteY77" fmla="*/ 98318 h 480196"/>
                <a:gd name="connsiteX78" fmla="*/ 839381 w 932041"/>
                <a:gd name="connsiteY78" fmla="*/ 97496 h 480196"/>
                <a:gd name="connsiteX79" fmla="*/ 839144 w 932041"/>
                <a:gd name="connsiteY79" fmla="*/ 96675 h 480196"/>
                <a:gd name="connsiteX80" fmla="*/ 838764 w 932041"/>
                <a:gd name="connsiteY80" fmla="*/ 95046 h 480196"/>
                <a:gd name="connsiteX81" fmla="*/ 838527 w 932041"/>
                <a:gd name="connsiteY81" fmla="*/ 91538 h 480196"/>
                <a:gd name="connsiteX82" fmla="*/ 838527 w 932041"/>
                <a:gd name="connsiteY82" fmla="*/ 89546 h 480196"/>
                <a:gd name="connsiteX83" fmla="*/ 838179 w 932041"/>
                <a:gd name="connsiteY83" fmla="*/ 88029 h 480196"/>
                <a:gd name="connsiteX84" fmla="*/ 837484 w 932041"/>
                <a:gd name="connsiteY84" fmla="*/ 86275 h 480196"/>
                <a:gd name="connsiteX85" fmla="*/ 834450 w 932041"/>
                <a:gd name="connsiteY85" fmla="*/ 81850 h 480196"/>
                <a:gd name="connsiteX86" fmla="*/ 833865 w 932041"/>
                <a:gd name="connsiteY86" fmla="*/ 80680 h 480196"/>
                <a:gd name="connsiteX87" fmla="*/ 833754 w 932041"/>
                <a:gd name="connsiteY87" fmla="*/ 80333 h 480196"/>
                <a:gd name="connsiteX88" fmla="*/ 833644 w 932041"/>
                <a:gd name="connsiteY88" fmla="*/ 79748 h 480196"/>
                <a:gd name="connsiteX89" fmla="*/ 833533 w 932041"/>
                <a:gd name="connsiteY89" fmla="*/ 75654 h 480196"/>
                <a:gd name="connsiteX90" fmla="*/ 833296 w 932041"/>
                <a:gd name="connsiteY90" fmla="*/ 73917 h 480196"/>
                <a:gd name="connsiteX91" fmla="*/ 833186 w 932041"/>
                <a:gd name="connsiteY91" fmla="*/ 72984 h 480196"/>
                <a:gd name="connsiteX92" fmla="*/ 831669 w 932041"/>
                <a:gd name="connsiteY92" fmla="*/ 71356 h 480196"/>
                <a:gd name="connsiteX93" fmla="*/ 828871 w 932041"/>
                <a:gd name="connsiteY93" fmla="*/ 66694 h 480196"/>
                <a:gd name="connsiteX94" fmla="*/ 827243 w 932041"/>
                <a:gd name="connsiteY94" fmla="*/ 64718 h 480196"/>
                <a:gd name="connsiteX95" fmla="*/ 816970 w 932041"/>
                <a:gd name="connsiteY95" fmla="*/ 57259 h 480196"/>
                <a:gd name="connsiteX96" fmla="*/ 811818 w 932041"/>
                <a:gd name="connsiteY96" fmla="*/ 55046 h 480196"/>
                <a:gd name="connsiteX97" fmla="*/ 805876 w 932041"/>
                <a:gd name="connsiteY97" fmla="*/ 53987 h 480196"/>
                <a:gd name="connsiteX98" fmla="*/ 800060 w 932041"/>
                <a:gd name="connsiteY98" fmla="*/ 51886 h 480196"/>
                <a:gd name="connsiteX99" fmla="*/ 795492 w 932041"/>
                <a:gd name="connsiteY99" fmla="*/ 46511 h 480196"/>
                <a:gd name="connsiteX100" fmla="*/ 790956 w 932041"/>
                <a:gd name="connsiteY100" fmla="*/ 36713 h 480196"/>
                <a:gd name="connsiteX101" fmla="*/ 790135 w 932041"/>
                <a:gd name="connsiteY101" fmla="*/ 33805 h 480196"/>
                <a:gd name="connsiteX102" fmla="*/ 789676 w 932041"/>
                <a:gd name="connsiteY102" fmla="*/ 30770 h 480196"/>
                <a:gd name="connsiteX103" fmla="*/ 788981 w 932041"/>
                <a:gd name="connsiteY103" fmla="*/ 28543 h 480196"/>
                <a:gd name="connsiteX104" fmla="*/ 787353 w 932041"/>
                <a:gd name="connsiteY104" fmla="*/ 27721 h 480196"/>
                <a:gd name="connsiteX105" fmla="*/ 784192 w 932041"/>
                <a:gd name="connsiteY105" fmla="*/ 28763 h 480196"/>
                <a:gd name="connsiteX106" fmla="*/ 777317 w 932041"/>
                <a:gd name="connsiteY106" fmla="*/ 33663 h 480196"/>
                <a:gd name="connsiteX107" fmla="*/ 774283 w 932041"/>
                <a:gd name="connsiteY107" fmla="*/ 34595 h 480196"/>
                <a:gd name="connsiteX108" fmla="*/ 771928 w 932041"/>
                <a:gd name="connsiteY108" fmla="*/ 35765 h 480196"/>
                <a:gd name="connsiteX109" fmla="*/ 770300 w 932041"/>
                <a:gd name="connsiteY109" fmla="*/ 37867 h 480196"/>
                <a:gd name="connsiteX110" fmla="*/ 768910 w 932041"/>
                <a:gd name="connsiteY110" fmla="*/ 40316 h 480196"/>
                <a:gd name="connsiteX111" fmla="*/ 767392 w 932041"/>
                <a:gd name="connsiteY111" fmla="*/ 42197 h 480196"/>
                <a:gd name="connsiteX112" fmla="*/ 764358 w 932041"/>
                <a:gd name="connsiteY112" fmla="*/ 43936 h 480196"/>
                <a:gd name="connsiteX113" fmla="*/ 763425 w 932041"/>
                <a:gd name="connsiteY113" fmla="*/ 44868 h 480196"/>
                <a:gd name="connsiteX114" fmla="*/ 762967 w 932041"/>
                <a:gd name="connsiteY114" fmla="*/ 46148 h 480196"/>
                <a:gd name="connsiteX115" fmla="*/ 762145 w 932041"/>
                <a:gd name="connsiteY115" fmla="*/ 49530 h 480196"/>
                <a:gd name="connsiteX116" fmla="*/ 761450 w 932041"/>
                <a:gd name="connsiteY116" fmla="*/ 51269 h 480196"/>
                <a:gd name="connsiteX117" fmla="*/ 759443 w 932041"/>
                <a:gd name="connsiteY117" fmla="*/ 52913 h 480196"/>
                <a:gd name="connsiteX118" fmla="*/ 756882 w 932041"/>
                <a:gd name="connsiteY118" fmla="*/ 53513 h 480196"/>
                <a:gd name="connsiteX119" fmla="*/ 751177 w 932041"/>
                <a:gd name="connsiteY119" fmla="*/ 53276 h 480196"/>
                <a:gd name="connsiteX120" fmla="*/ 748380 w 932041"/>
                <a:gd name="connsiteY120" fmla="*/ 53971 h 480196"/>
                <a:gd name="connsiteX121" fmla="*/ 746609 w 932041"/>
                <a:gd name="connsiteY121" fmla="*/ 55378 h 480196"/>
                <a:gd name="connsiteX122" fmla="*/ 745329 w 932041"/>
                <a:gd name="connsiteY122" fmla="*/ 56895 h 480196"/>
                <a:gd name="connsiteX123" fmla="*/ 741141 w 932041"/>
                <a:gd name="connsiteY123" fmla="*/ 58523 h 480196"/>
                <a:gd name="connsiteX124" fmla="*/ 740099 w 932041"/>
                <a:gd name="connsiteY124" fmla="*/ 58286 h 480196"/>
                <a:gd name="connsiteX125" fmla="*/ 738360 w 932041"/>
                <a:gd name="connsiteY125" fmla="*/ 56895 h 480196"/>
                <a:gd name="connsiteX126" fmla="*/ 734630 w 932041"/>
                <a:gd name="connsiteY126" fmla="*/ 52581 h 480196"/>
                <a:gd name="connsiteX127" fmla="*/ 733682 w 932041"/>
                <a:gd name="connsiteY127" fmla="*/ 51648 h 480196"/>
                <a:gd name="connsiteX128" fmla="*/ 731927 w 932041"/>
                <a:gd name="connsiteY128" fmla="*/ 50700 h 480196"/>
                <a:gd name="connsiteX129" fmla="*/ 728198 w 932041"/>
                <a:gd name="connsiteY129" fmla="*/ 49657 h 480196"/>
                <a:gd name="connsiteX130" fmla="*/ 726459 w 932041"/>
                <a:gd name="connsiteY130" fmla="*/ 49546 h 480196"/>
                <a:gd name="connsiteX131" fmla="*/ 722034 w 932041"/>
                <a:gd name="connsiteY131" fmla="*/ 50242 h 480196"/>
                <a:gd name="connsiteX132" fmla="*/ 720849 w 932041"/>
                <a:gd name="connsiteY132" fmla="*/ 49894 h 480196"/>
                <a:gd name="connsiteX133" fmla="*/ 718525 w 932041"/>
                <a:gd name="connsiteY133" fmla="*/ 48155 h 480196"/>
                <a:gd name="connsiteX134" fmla="*/ 715966 w 932041"/>
                <a:gd name="connsiteY134" fmla="*/ 46986 h 480196"/>
                <a:gd name="connsiteX135" fmla="*/ 713294 w 932041"/>
                <a:gd name="connsiteY135" fmla="*/ 46291 h 480196"/>
                <a:gd name="connsiteX136" fmla="*/ 710623 w 932041"/>
                <a:gd name="connsiteY136" fmla="*/ 46528 h 480196"/>
                <a:gd name="connsiteX137" fmla="*/ 702326 w 932041"/>
                <a:gd name="connsiteY137" fmla="*/ 50605 h 480196"/>
                <a:gd name="connsiteX138" fmla="*/ 701046 w 932041"/>
                <a:gd name="connsiteY138" fmla="*/ 51774 h 480196"/>
                <a:gd name="connsiteX139" fmla="*/ 700935 w 932041"/>
                <a:gd name="connsiteY139" fmla="*/ 54682 h 480196"/>
                <a:gd name="connsiteX140" fmla="*/ 699892 w 932041"/>
                <a:gd name="connsiteY140" fmla="*/ 57480 h 480196"/>
                <a:gd name="connsiteX141" fmla="*/ 697916 w 932041"/>
                <a:gd name="connsiteY141" fmla="*/ 59582 h 480196"/>
                <a:gd name="connsiteX142" fmla="*/ 695594 w 932041"/>
                <a:gd name="connsiteY142" fmla="*/ 60752 h 480196"/>
                <a:gd name="connsiteX143" fmla="*/ 690094 w 932041"/>
                <a:gd name="connsiteY143" fmla="*/ 60403 h 480196"/>
                <a:gd name="connsiteX144" fmla="*/ 684736 w 932041"/>
                <a:gd name="connsiteY144" fmla="*/ 57843 h 480196"/>
                <a:gd name="connsiteX145" fmla="*/ 675285 w 932041"/>
                <a:gd name="connsiteY145" fmla="*/ 50716 h 480196"/>
                <a:gd name="connsiteX146" fmla="*/ 672961 w 932041"/>
                <a:gd name="connsiteY146" fmla="*/ 48503 h 480196"/>
                <a:gd name="connsiteX147" fmla="*/ 670986 w 932041"/>
                <a:gd name="connsiteY147" fmla="*/ 46053 h 480196"/>
                <a:gd name="connsiteX148" fmla="*/ 668758 w 932041"/>
                <a:gd name="connsiteY148" fmla="*/ 44078 h 480196"/>
                <a:gd name="connsiteX149" fmla="*/ 663290 w 932041"/>
                <a:gd name="connsiteY149" fmla="*/ 43382 h 480196"/>
                <a:gd name="connsiteX150" fmla="*/ 658058 w 932041"/>
                <a:gd name="connsiteY150" fmla="*/ 41739 h 480196"/>
                <a:gd name="connsiteX151" fmla="*/ 655119 w 932041"/>
                <a:gd name="connsiteY151" fmla="*/ 41739 h 480196"/>
                <a:gd name="connsiteX152" fmla="*/ 644530 w 932041"/>
                <a:gd name="connsiteY152" fmla="*/ 45469 h 480196"/>
                <a:gd name="connsiteX153" fmla="*/ 641717 w 932041"/>
                <a:gd name="connsiteY153" fmla="*/ 45579 h 480196"/>
                <a:gd name="connsiteX154" fmla="*/ 627256 w 932041"/>
                <a:gd name="connsiteY154" fmla="*/ 42434 h 480196"/>
                <a:gd name="connsiteX155" fmla="*/ 624348 w 932041"/>
                <a:gd name="connsiteY155" fmla="*/ 40791 h 480196"/>
                <a:gd name="connsiteX156" fmla="*/ 622831 w 932041"/>
                <a:gd name="connsiteY156" fmla="*/ 38341 h 480196"/>
                <a:gd name="connsiteX157" fmla="*/ 622135 w 932041"/>
                <a:gd name="connsiteY157" fmla="*/ 34611 h 480196"/>
                <a:gd name="connsiteX158" fmla="*/ 621314 w 932041"/>
                <a:gd name="connsiteY158" fmla="*/ 31577 h 480196"/>
                <a:gd name="connsiteX159" fmla="*/ 620144 w 932041"/>
                <a:gd name="connsiteY159" fmla="*/ 28890 h 480196"/>
                <a:gd name="connsiteX160" fmla="*/ 618516 w 932041"/>
                <a:gd name="connsiteY160" fmla="*/ 26567 h 480196"/>
                <a:gd name="connsiteX161" fmla="*/ 617094 w 932041"/>
                <a:gd name="connsiteY161" fmla="*/ 25271 h 480196"/>
                <a:gd name="connsiteX162" fmla="*/ 615229 w 932041"/>
                <a:gd name="connsiteY162" fmla="*/ 23990 h 480196"/>
                <a:gd name="connsiteX163" fmla="*/ 613475 w 932041"/>
                <a:gd name="connsiteY163" fmla="*/ 22473 h 480196"/>
                <a:gd name="connsiteX164" fmla="*/ 612542 w 932041"/>
                <a:gd name="connsiteY164" fmla="*/ 20371 h 480196"/>
                <a:gd name="connsiteX165" fmla="*/ 611958 w 932041"/>
                <a:gd name="connsiteY165" fmla="*/ 17700 h 480196"/>
                <a:gd name="connsiteX166" fmla="*/ 610788 w 932041"/>
                <a:gd name="connsiteY166" fmla="*/ 15014 h 480196"/>
                <a:gd name="connsiteX167" fmla="*/ 609160 w 932041"/>
                <a:gd name="connsiteY167" fmla="*/ 12564 h 480196"/>
                <a:gd name="connsiteX168" fmla="*/ 607058 w 932041"/>
                <a:gd name="connsiteY168" fmla="*/ 10936 h 480196"/>
                <a:gd name="connsiteX169" fmla="*/ 601447 w 932041"/>
                <a:gd name="connsiteY169" fmla="*/ 8961 h 480196"/>
                <a:gd name="connsiteX170" fmla="*/ 598302 w 932041"/>
                <a:gd name="connsiteY170" fmla="*/ 8266 h 480196"/>
                <a:gd name="connsiteX171" fmla="*/ 595853 w 932041"/>
                <a:gd name="connsiteY171" fmla="*/ 8154 h 480196"/>
                <a:gd name="connsiteX172" fmla="*/ 594335 w 932041"/>
                <a:gd name="connsiteY172" fmla="*/ 7112 h 480196"/>
                <a:gd name="connsiteX173" fmla="*/ 592597 w 932041"/>
                <a:gd name="connsiteY173" fmla="*/ 4551 h 480196"/>
                <a:gd name="connsiteX174" fmla="*/ 590479 w 932041"/>
                <a:gd name="connsiteY174" fmla="*/ 1864 h 480196"/>
                <a:gd name="connsiteX175" fmla="*/ 587682 w 932041"/>
                <a:gd name="connsiteY175" fmla="*/ 822 h 480196"/>
                <a:gd name="connsiteX176" fmla="*/ 582561 w 932041"/>
                <a:gd name="connsiteY176" fmla="*/ 2560 h 480196"/>
                <a:gd name="connsiteX177" fmla="*/ 572763 w 932041"/>
                <a:gd name="connsiteY177" fmla="*/ 8739 h 480196"/>
                <a:gd name="connsiteX178" fmla="*/ 567531 w 932041"/>
                <a:gd name="connsiteY178" fmla="*/ 8976 h 480196"/>
                <a:gd name="connsiteX179" fmla="*/ 560404 w 932041"/>
                <a:gd name="connsiteY179" fmla="*/ 3619 h 480196"/>
                <a:gd name="connsiteX180" fmla="*/ 558428 w 932041"/>
                <a:gd name="connsiteY180" fmla="*/ 2797 h 480196"/>
                <a:gd name="connsiteX181" fmla="*/ 557733 w 932041"/>
                <a:gd name="connsiteY181" fmla="*/ 2449 h 480196"/>
                <a:gd name="connsiteX182" fmla="*/ 555868 w 932041"/>
                <a:gd name="connsiteY182" fmla="*/ 347 h 480196"/>
                <a:gd name="connsiteX183" fmla="*/ 554699 w 932041"/>
                <a:gd name="connsiteY183" fmla="*/ 0 h 480196"/>
                <a:gd name="connsiteX184" fmla="*/ 553182 w 932041"/>
                <a:gd name="connsiteY184" fmla="*/ 458 h 480196"/>
                <a:gd name="connsiteX185" fmla="*/ 552249 w 932041"/>
                <a:gd name="connsiteY185" fmla="*/ 1501 h 480196"/>
                <a:gd name="connsiteX186" fmla="*/ 550589 w 932041"/>
                <a:gd name="connsiteY186" fmla="*/ 3951 h 480196"/>
                <a:gd name="connsiteX187" fmla="*/ 544299 w 932041"/>
                <a:gd name="connsiteY187" fmla="*/ 9071 h 480196"/>
                <a:gd name="connsiteX188" fmla="*/ 542197 w 932041"/>
                <a:gd name="connsiteY188" fmla="*/ 10810 h 480196"/>
                <a:gd name="connsiteX189" fmla="*/ 539052 w 932041"/>
                <a:gd name="connsiteY189" fmla="*/ 15361 h 480196"/>
                <a:gd name="connsiteX190" fmla="*/ 539985 w 932041"/>
                <a:gd name="connsiteY190" fmla="*/ 20261 h 480196"/>
                <a:gd name="connsiteX191" fmla="*/ 543825 w 932041"/>
                <a:gd name="connsiteY191" fmla="*/ 23295 h 480196"/>
                <a:gd name="connsiteX192" fmla="*/ 545927 w 932041"/>
                <a:gd name="connsiteY192" fmla="*/ 25397 h 480196"/>
                <a:gd name="connsiteX193" fmla="*/ 546970 w 932041"/>
                <a:gd name="connsiteY193" fmla="*/ 27973 h 480196"/>
                <a:gd name="connsiteX194" fmla="*/ 546148 w 932041"/>
                <a:gd name="connsiteY194" fmla="*/ 30897 h 480196"/>
                <a:gd name="connsiteX195" fmla="*/ 542418 w 932041"/>
                <a:gd name="connsiteY195" fmla="*/ 35670 h 480196"/>
                <a:gd name="connsiteX196" fmla="*/ 541486 w 932041"/>
                <a:gd name="connsiteY196" fmla="*/ 37297 h 480196"/>
                <a:gd name="connsiteX197" fmla="*/ 543224 w 932041"/>
                <a:gd name="connsiteY197" fmla="*/ 39052 h 480196"/>
                <a:gd name="connsiteX198" fmla="*/ 545327 w 932041"/>
                <a:gd name="connsiteY198" fmla="*/ 39748 h 480196"/>
                <a:gd name="connsiteX199" fmla="*/ 550684 w 932041"/>
                <a:gd name="connsiteY199" fmla="*/ 39289 h 480196"/>
                <a:gd name="connsiteX200" fmla="*/ 553497 w 932041"/>
                <a:gd name="connsiteY200" fmla="*/ 39874 h 480196"/>
                <a:gd name="connsiteX201" fmla="*/ 553608 w 932041"/>
                <a:gd name="connsiteY201" fmla="*/ 42213 h 480196"/>
                <a:gd name="connsiteX202" fmla="*/ 552328 w 932041"/>
                <a:gd name="connsiteY202" fmla="*/ 45121 h 480196"/>
                <a:gd name="connsiteX203" fmla="*/ 550905 w 932041"/>
                <a:gd name="connsiteY203" fmla="*/ 47333 h 480196"/>
                <a:gd name="connsiteX204" fmla="*/ 550447 w 932041"/>
                <a:gd name="connsiteY204" fmla="*/ 50479 h 480196"/>
                <a:gd name="connsiteX205" fmla="*/ 552802 w 932041"/>
                <a:gd name="connsiteY205" fmla="*/ 55394 h 480196"/>
                <a:gd name="connsiteX206" fmla="*/ 551269 w 932041"/>
                <a:gd name="connsiteY206" fmla="*/ 56564 h 480196"/>
                <a:gd name="connsiteX207" fmla="*/ 541139 w 932041"/>
                <a:gd name="connsiteY207" fmla="*/ 56800 h 480196"/>
                <a:gd name="connsiteX208" fmla="*/ 537045 w 932041"/>
                <a:gd name="connsiteY208" fmla="*/ 57970 h 480196"/>
                <a:gd name="connsiteX209" fmla="*/ 529601 w 932041"/>
                <a:gd name="connsiteY209" fmla="*/ 62284 h 480196"/>
                <a:gd name="connsiteX210" fmla="*/ 513275 w 932041"/>
                <a:gd name="connsiteY210" fmla="*/ 75702 h 480196"/>
                <a:gd name="connsiteX211" fmla="*/ 508360 w 932041"/>
                <a:gd name="connsiteY211" fmla="*/ 77456 h 480196"/>
                <a:gd name="connsiteX212" fmla="*/ 505800 w 932041"/>
                <a:gd name="connsiteY212" fmla="*/ 76287 h 480196"/>
                <a:gd name="connsiteX213" fmla="*/ 500916 w 932041"/>
                <a:gd name="connsiteY213" fmla="*/ 72099 h 480196"/>
                <a:gd name="connsiteX214" fmla="*/ 498688 w 932041"/>
                <a:gd name="connsiteY214" fmla="*/ 71277 h 480196"/>
                <a:gd name="connsiteX215" fmla="*/ 490881 w 932041"/>
                <a:gd name="connsiteY215" fmla="*/ 71973 h 480196"/>
                <a:gd name="connsiteX216" fmla="*/ 476894 w 932041"/>
                <a:gd name="connsiteY216" fmla="*/ 75117 h 480196"/>
                <a:gd name="connsiteX217" fmla="*/ 474792 w 932041"/>
                <a:gd name="connsiteY217" fmla="*/ 76746 h 480196"/>
                <a:gd name="connsiteX218" fmla="*/ 475140 w 932041"/>
                <a:gd name="connsiteY218" fmla="*/ 79669 h 480196"/>
                <a:gd name="connsiteX219" fmla="*/ 476530 w 932041"/>
                <a:gd name="connsiteY219" fmla="*/ 82830 h 480196"/>
                <a:gd name="connsiteX220" fmla="*/ 477700 w 932041"/>
                <a:gd name="connsiteY220" fmla="*/ 84805 h 480196"/>
                <a:gd name="connsiteX221" fmla="*/ 480023 w 932041"/>
                <a:gd name="connsiteY221" fmla="*/ 94146 h 480196"/>
                <a:gd name="connsiteX222" fmla="*/ 483405 w 932041"/>
                <a:gd name="connsiteY222" fmla="*/ 99851 h 480196"/>
                <a:gd name="connsiteX223" fmla="*/ 483168 w 932041"/>
                <a:gd name="connsiteY223" fmla="*/ 102885 h 480196"/>
                <a:gd name="connsiteX224" fmla="*/ 481778 w 932041"/>
                <a:gd name="connsiteY224" fmla="*/ 105335 h 480196"/>
                <a:gd name="connsiteX225" fmla="*/ 475835 w 932041"/>
                <a:gd name="connsiteY225" fmla="*/ 111057 h 480196"/>
                <a:gd name="connsiteX226" fmla="*/ 474444 w 932041"/>
                <a:gd name="connsiteY226" fmla="*/ 113158 h 480196"/>
                <a:gd name="connsiteX227" fmla="*/ 472911 w 932041"/>
                <a:gd name="connsiteY227" fmla="*/ 116066 h 480196"/>
                <a:gd name="connsiteX228" fmla="*/ 471157 w 932041"/>
                <a:gd name="connsiteY228" fmla="*/ 117710 h 480196"/>
                <a:gd name="connsiteX229" fmla="*/ 466037 w 932041"/>
                <a:gd name="connsiteY229" fmla="*/ 118990 h 480196"/>
                <a:gd name="connsiteX230" fmla="*/ 463587 w 932041"/>
                <a:gd name="connsiteY230" fmla="*/ 120049 h 480196"/>
                <a:gd name="connsiteX231" fmla="*/ 460426 w 932041"/>
                <a:gd name="connsiteY231" fmla="*/ 124932 h 480196"/>
                <a:gd name="connsiteX232" fmla="*/ 459383 w 932041"/>
                <a:gd name="connsiteY232" fmla="*/ 138919 h 480196"/>
                <a:gd name="connsiteX233" fmla="*/ 457408 w 932041"/>
                <a:gd name="connsiteY233" fmla="*/ 144641 h 480196"/>
                <a:gd name="connsiteX234" fmla="*/ 453441 w 932041"/>
                <a:gd name="connsiteY234" fmla="*/ 148497 h 480196"/>
                <a:gd name="connsiteX235" fmla="*/ 451117 w 932041"/>
                <a:gd name="connsiteY235" fmla="*/ 150236 h 480196"/>
                <a:gd name="connsiteX236" fmla="*/ 446676 w 932041"/>
                <a:gd name="connsiteY236" fmla="*/ 152211 h 480196"/>
                <a:gd name="connsiteX237" fmla="*/ 445159 w 932041"/>
                <a:gd name="connsiteY237" fmla="*/ 152321 h 480196"/>
                <a:gd name="connsiteX238" fmla="*/ 444464 w 932041"/>
                <a:gd name="connsiteY238" fmla="*/ 151041 h 480196"/>
                <a:gd name="connsiteX239" fmla="*/ 443768 w 932041"/>
                <a:gd name="connsiteY239" fmla="*/ 150583 h 480196"/>
                <a:gd name="connsiteX240" fmla="*/ 442140 w 932041"/>
                <a:gd name="connsiteY240" fmla="*/ 150236 h 480196"/>
                <a:gd name="connsiteX241" fmla="*/ 440386 w 932041"/>
                <a:gd name="connsiteY241" fmla="*/ 149998 h 480196"/>
                <a:gd name="connsiteX242" fmla="*/ 439106 w 932041"/>
                <a:gd name="connsiteY242" fmla="*/ 150109 h 480196"/>
                <a:gd name="connsiteX243" fmla="*/ 437715 w 932041"/>
                <a:gd name="connsiteY243" fmla="*/ 152211 h 480196"/>
                <a:gd name="connsiteX244" fmla="*/ 435850 w 932041"/>
                <a:gd name="connsiteY244" fmla="*/ 158990 h 480196"/>
                <a:gd name="connsiteX245" fmla="*/ 434918 w 932041"/>
                <a:gd name="connsiteY245" fmla="*/ 160508 h 480196"/>
                <a:gd name="connsiteX246" fmla="*/ 432911 w 932041"/>
                <a:gd name="connsiteY246" fmla="*/ 161899 h 480196"/>
                <a:gd name="connsiteX247" fmla="*/ 431631 w 932041"/>
                <a:gd name="connsiteY247" fmla="*/ 164807 h 480196"/>
                <a:gd name="connsiteX248" fmla="*/ 430935 w 932041"/>
                <a:gd name="connsiteY248" fmla="*/ 168426 h 480196"/>
                <a:gd name="connsiteX249" fmla="*/ 430698 w 932041"/>
                <a:gd name="connsiteY249" fmla="*/ 171697 h 480196"/>
                <a:gd name="connsiteX250" fmla="*/ 431520 w 932041"/>
                <a:gd name="connsiteY250" fmla="*/ 186617 h 480196"/>
                <a:gd name="connsiteX251" fmla="*/ 430698 w 932041"/>
                <a:gd name="connsiteY251" fmla="*/ 190805 h 480196"/>
                <a:gd name="connsiteX252" fmla="*/ 430114 w 932041"/>
                <a:gd name="connsiteY252" fmla="*/ 192196 h 480196"/>
                <a:gd name="connsiteX253" fmla="*/ 429292 w 932041"/>
                <a:gd name="connsiteY253" fmla="*/ 193586 h 480196"/>
                <a:gd name="connsiteX254" fmla="*/ 428248 w 932041"/>
                <a:gd name="connsiteY254" fmla="*/ 194883 h 480196"/>
                <a:gd name="connsiteX255" fmla="*/ 426968 w 932041"/>
                <a:gd name="connsiteY255" fmla="*/ 195925 h 480196"/>
                <a:gd name="connsiteX256" fmla="*/ 421010 w 932041"/>
                <a:gd name="connsiteY256" fmla="*/ 197806 h 480196"/>
                <a:gd name="connsiteX257" fmla="*/ 418339 w 932041"/>
                <a:gd name="connsiteY257" fmla="*/ 199197 h 480196"/>
                <a:gd name="connsiteX258" fmla="*/ 417407 w 932041"/>
                <a:gd name="connsiteY258" fmla="*/ 201994 h 480196"/>
                <a:gd name="connsiteX259" fmla="*/ 416363 w 932041"/>
                <a:gd name="connsiteY259" fmla="*/ 203274 h 480196"/>
                <a:gd name="connsiteX260" fmla="*/ 413456 w 932041"/>
                <a:gd name="connsiteY260" fmla="*/ 201520 h 480196"/>
                <a:gd name="connsiteX261" fmla="*/ 408082 w 932041"/>
                <a:gd name="connsiteY261" fmla="*/ 197079 h 480196"/>
                <a:gd name="connsiteX262" fmla="*/ 405285 w 932041"/>
                <a:gd name="connsiteY262" fmla="*/ 196732 h 480196"/>
                <a:gd name="connsiteX263" fmla="*/ 398995 w 932041"/>
                <a:gd name="connsiteY263" fmla="*/ 197079 h 480196"/>
                <a:gd name="connsiteX264" fmla="*/ 396324 w 932041"/>
                <a:gd name="connsiteY264" fmla="*/ 196036 h 480196"/>
                <a:gd name="connsiteX265" fmla="*/ 394096 w 932041"/>
                <a:gd name="connsiteY265" fmla="*/ 194645 h 480196"/>
                <a:gd name="connsiteX266" fmla="*/ 388975 w 932041"/>
                <a:gd name="connsiteY266" fmla="*/ 192654 h 480196"/>
                <a:gd name="connsiteX267" fmla="*/ 386762 w 932041"/>
                <a:gd name="connsiteY267" fmla="*/ 191263 h 480196"/>
                <a:gd name="connsiteX268" fmla="*/ 385372 w 932041"/>
                <a:gd name="connsiteY268" fmla="*/ 189161 h 480196"/>
                <a:gd name="connsiteX269" fmla="*/ 384913 w 932041"/>
                <a:gd name="connsiteY269" fmla="*/ 186838 h 480196"/>
                <a:gd name="connsiteX270" fmla="*/ 384455 w 932041"/>
                <a:gd name="connsiteY270" fmla="*/ 180184 h 480196"/>
                <a:gd name="connsiteX271" fmla="*/ 383175 w 932041"/>
                <a:gd name="connsiteY271" fmla="*/ 178557 h 480196"/>
                <a:gd name="connsiteX272" fmla="*/ 376173 w 932041"/>
                <a:gd name="connsiteY272" fmla="*/ 174369 h 480196"/>
                <a:gd name="connsiteX273" fmla="*/ 373724 w 932041"/>
                <a:gd name="connsiteY273" fmla="*/ 173547 h 480196"/>
                <a:gd name="connsiteX274" fmla="*/ 371053 w 932041"/>
                <a:gd name="connsiteY274" fmla="*/ 173657 h 480196"/>
                <a:gd name="connsiteX275" fmla="*/ 369883 w 932041"/>
                <a:gd name="connsiteY275" fmla="*/ 174826 h 480196"/>
                <a:gd name="connsiteX276" fmla="*/ 371748 w 932041"/>
                <a:gd name="connsiteY276" fmla="*/ 177498 h 480196"/>
                <a:gd name="connsiteX277" fmla="*/ 374309 w 932041"/>
                <a:gd name="connsiteY277" fmla="*/ 178667 h 480196"/>
                <a:gd name="connsiteX278" fmla="*/ 376995 w 932041"/>
                <a:gd name="connsiteY278" fmla="*/ 179125 h 480196"/>
                <a:gd name="connsiteX279" fmla="*/ 378165 w 932041"/>
                <a:gd name="connsiteY279" fmla="*/ 180169 h 480196"/>
                <a:gd name="connsiteX280" fmla="*/ 376300 w 932041"/>
                <a:gd name="connsiteY280" fmla="*/ 182855 h 480196"/>
                <a:gd name="connsiteX281" fmla="*/ 371416 w 932041"/>
                <a:gd name="connsiteY281" fmla="*/ 185779 h 480196"/>
                <a:gd name="connsiteX282" fmla="*/ 368477 w 932041"/>
                <a:gd name="connsiteY282" fmla="*/ 186364 h 480196"/>
                <a:gd name="connsiteX283" fmla="*/ 366959 w 932041"/>
                <a:gd name="connsiteY283" fmla="*/ 186127 h 480196"/>
                <a:gd name="connsiteX284" fmla="*/ 366138 w 932041"/>
                <a:gd name="connsiteY284" fmla="*/ 184736 h 480196"/>
                <a:gd name="connsiteX285" fmla="*/ 365316 w 932041"/>
                <a:gd name="connsiteY285" fmla="*/ 184135 h 480196"/>
                <a:gd name="connsiteX286" fmla="*/ 363798 w 932041"/>
                <a:gd name="connsiteY286" fmla="*/ 183550 h 480196"/>
                <a:gd name="connsiteX287" fmla="*/ 362408 w 932041"/>
                <a:gd name="connsiteY287" fmla="*/ 183661 h 480196"/>
                <a:gd name="connsiteX288" fmla="*/ 361949 w 932041"/>
                <a:gd name="connsiteY288" fmla="*/ 185194 h 480196"/>
                <a:gd name="connsiteX289" fmla="*/ 362645 w 932041"/>
                <a:gd name="connsiteY289" fmla="*/ 186822 h 480196"/>
                <a:gd name="connsiteX290" fmla="*/ 365095 w 932041"/>
                <a:gd name="connsiteY290" fmla="*/ 188924 h 480196"/>
                <a:gd name="connsiteX291" fmla="*/ 366027 w 932041"/>
                <a:gd name="connsiteY291" fmla="*/ 190552 h 480196"/>
                <a:gd name="connsiteX292" fmla="*/ 365916 w 932041"/>
                <a:gd name="connsiteY292" fmla="*/ 193934 h 480196"/>
                <a:gd name="connsiteX293" fmla="*/ 364052 w 932041"/>
                <a:gd name="connsiteY293" fmla="*/ 196162 h 480196"/>
                <a:gd name="connsiteX294" fmla="*/ 361381 w 932041"/>
                <a:gd name="connsiteY294" fmla="*/ 197442 h 480196"/>
                <a:gd name="connsiteX295" fmla="*/ 358710 w 932041"/>
                <a:gd name="connsiteY295" fmla="*/ 197917 h 480196"/>
                <a:gd name="connsiteX296" fmla="*/ 357319 w 932041"/>
                <a:gd name="connsiteY296" fmla="*/ 199544 h 480196"/>
                <a:gd name="connsiteX297" fmla="*/ 357082 w 932041"/>
                <a:gd name="connsiteY297" fmla="*/ 202927 h 480196"/>
                <a:gd name="connsiteX298" fmla="*/ 358710 w 932041"/>
                <a:gd name="connsiteY298" fmla="*/ 213073 h 480196"/>
                <a:gd name="connsiteX299" fmla="*/ 358599 w 932041"/>
                <a:gd name="connsiteY299" fmla="*/ 215396 h 480196"/>
                <a:gd name="connsiteX300" fmla="*/ 357208 w 932041"/>
                <a:gd name="connsiteY300" fmla="*/ 217134 h 480196"/>
                <a:gd name="connsiteX301" fmla="*/ 350776 w 932041"/>
                <a:gd name="connsiteY301" fmla="*/ 219348 h 480196"/>
                <a:gd name="connsiteX302" fmla="*/ 350318 w 932041"/>
                <a:gd name="connsiteY302" fmla="*/ 221797 h 480196"/>
                <a:gd name="connsiteX303" fmla="*/ 350665 w 932041"/>
                <a:gd name="connsiteY303" fmla="*/ 224831 h 480196"/>
                <a:gd name="connsiteX304" fmla="*/ 350080 w 932041"/>
                <a:gd name="connsiteY304" fmla="*/ 228087 h 480196"/>
                <a:gd name="connsiteX305" fmla="*/ 347631 w 932041"/>
                <a:gd name="connsiteY305" fmla="*/ 230063 h 480196"/>
                <a:gd name="connsiteX306" fmla="*/ 344723 w 932041"/>
                <a:gd name="connsiteY306" fmla="*/ 230299 h 480196"/>
                <a:gd name="connsiteX307" fmla="*/ 342605 w 932041"/>
                <a:gd name="connsiteY307" fmla="*/ 229019 h 480196"/>
                <a:gd name="connsiteX308" fmla="*/ 343332 w 932041"/>
                <a:gd name="connsiteY308" fmla="*/ 226222 h 480196"/>
                <a:gd name="connsiteX309" fmla="*/ 344375 w 932041"/>
                <a:gd name="connsiteY309" fmla="*/ 222951 h 480196"/>
                <a:gd name="connsiteX310" fmla="*/ 341910 w 932041"/>
                <a:gd name="connsiteY310" fmla="*/ 222603 h 480196"/>
                <a:gd name="connsiteX311" fmla="*/ 336552 w 932041"/>
                <a:gd name="connsiteY311" fmla="*/ 224357 h 480196"/>
                <a:gd name="connsiteX312" fmla="*/ 332127 w 932041"/>
                <a:gd name="connsiteY312" fmla="*/ 224009 h 480196"/>
                <a:gd name="connsiteX313" fmla="*/ 327907 w 932041"/>
                <a:gd name="connsiteY313" fmla="*/ 221433 h 480196"/>
                <a:gd name="connsiteX314" fmla="*/ 324762 w 932041"/>
                <a:gd name="connsiteY314" fmla="*/ 217577 h 480196"/>
                <a:gd name="connsiteX315" fmla="*/ 323245 w 932041"/>
                <a:gd name="connsiteY315" fmla="*/ 213626 h 480196"/>
                <a:gd name="connsiteX316" fmla="*/ 320922 w 932041"/>
                <a:gd name="connsiteY316" fmla="*/ 211066 h 480196"/>
                <a:gd name="connsiteX317" fmla="*/ 316591 w 932041"/>
                <a:gd name="connsiteY317" fmla="*/ 213278 h 480196"/>
                <a:gd name="connsiteX318" fmla="*/ 312277 w 932041"/>
                <a:gd name="connsiteY318" fmla="*/ 217466 h 480196"/>
                <a:gd name="connsiteX319" fmla="*/ 309827 w 932041"/>
                <a:gd name="connsiteY319" fmla="*/ 220501 h 480196"/>
                <a:gd name="connsiteX320" fmla="*/ 308199 w 932041"/>
                <a:gd name="connsiteY320" fmla="*/ 221544 h 480196"/>
                <a:gd name="connsiteX321" fmla="*/ 301071 w 932041"/>
                <a:gd name="connsiteY321" fmla="*/ 223172 h 480196"/>
                <a:gd name="connsiteX322" fmla="*/ 298970 w 932041"/>
                <a:gd name="connsiteY322" fmla="*/ 224341 h 480196"/>
                <a:gd name="connsiteX323" fmla="*/ 297452 w 932041"/>
                <a:gd name="connsiteY323" fmla="*/ 225733 h 480196"/>
                <a:gd name="connsiteX324" fmla="*/ 296172 w 932041"/>
                <a:gd name="connsiteY324" fmla="*/ 227597 h 480196"/>
                <a:gd name="connsiteX325" fmla="*/ 295003 w 932041"/>
                <a:gd name="connsiteY325" fmla="*/ 230268 h 480196"/>
                <a:gd name="connsiteX326" fmla="*/ 292679 w 932041"/>
                <a:gd name="connsiteY326" fmla="*/ 240414 h 480196"/>
                <a:gd name="connsiteX327" fmla="*/ 291162 w 932041"/>
                <a:gd name="connsiteY327" fmla="*/ 244365 h 480196"/>
                <a:gd name="connsiteX328" fmla="*/ 287527 w 932041"/>
                <a:gd name="connsiteY328" fmla="*/ 247400 h 480196"/>
                <a:gd name="connsiteX329" fmla="*/ 286136 w 932041"/>
                <a:gd name="connsiteY329" fmla="*/ 246704 h 480196"/>
                <a:gd name="connsiteX330" fmla="*/ 284856 w 932041"/>
                <a:gd name="connsiteY330" fmla="*/ 245883 h 480196"/>
                <a:gd name="connsiteX331" fmla="*/ 282754 w 932041"/>
                <a:gd name="connsiteY331" fmla="*/ 243654 h 480196"/>
                <a:gd name="connsiteX332" fmla="*/ 281933 w 932041"/>
                <a:gd name="connsiteY332" fmla="*/ 242026 h 480196"/>
                <a:gd name="connsiteX333" fmla="*/ 281348 w 932041"/>
                <a:gd name="connsiteY333" fmla="*/ 240288 h 480196"/>
                <a:gd name="connsiteX334" fmla="*/ 280652 w 932041"/>
                <a:gd name="connsiteY334" fmla="*/ 239008 h 480196"/>
                <a:gd name="connsiteX335" fmla="*/ 279135 w 932041"/>
                <a:gd name="connsiteY335" fmla="*/ 238550 h 480196"/>
                <a:gd name="connsiteX336" fmla="*/ 276780 w 932041"/>
                <a:gd name="connsiteY336" fmla="*/ 238660 h 480196"/>
                <a:gd name="connsiteX337" fmla="*/ 275026 w 932041"/>
                <a:gd name="connsiteY337" fmla="*/ 238423 h 480196"/>
                <a:gd name="connsiteX338" fmla="*/ 273635 w 932041"/>
                <a:gd name="connsiteY338" fmla="*/ 237965 h 480196"/>
                <a:gd name="connsiteX339" fmla="*/ 268862 w 932041"/>
                <a:gd name="connsiteY339" fmla="*/ 235515 h 480196"/>
                <a:gd name="connsiteX340" fmla="*/ 260107 w 932041"/>
                <a:gd name="connsiteY340" fmla="*/ 233192 h 480196"/>
                <a:gd name="connsiteX341" fmla="*/ 257657 w 932041"/>
                <a:gd name="connsiteY341" fmla="*/ 231896 h 480196"/>
                <a:gd name="connsiteX342" fmla="*/ 255207 w 932041"/>
                <a:gd name="connsiteY342" fmla="*/ 230268 h 480196"/>
                <a:gd name="connsiteX343" fmla="*/ 252173 w 932041"/>
                <a:gd name="connsiteY343" fmla="*/ 228751 h 480196"/>
                <a:gd name="connsiteX344" fmla="*/ 249123 w 932041"/>
                <a:gd name="connsiteY344" fmla="*/ 227708 h 480196"/>
                <a:gd name="connsiteX345" fmla="*/ 246452 w 932041"/>
                <a:gd name="connsiteY345" fmla="*/ 227360 h 480196"/>
                <a:gd name="connsiteX346" fmla="*/ 241331 w 932041"/>
                <a:gd name="connsiteY346" fmla="*/ 229336 h 480196"/>
                <a:gd name="connsiteX347" fmla="*/ 236543 w 932041"/>
                <a:gd name="connsiteY347" fmla="*/ 232591 h 480196"/>
                <a:gd name="connsiteX348" fmla="*/ 231770 w 932041"/>
                <a:gd name="connsiteY348" fmla="*/ 234235 h 480196"/>
                <a:gd name="connsiteX349" fmla="*/ 226997 w 932041"/>
                <a:gd name="connsiteY349" fmla="*/ 230616 h 480196"/>
                <a:gd name="connsiteX350" fmla="*/ 226539 w 932041"/>
                <a:gd name="connsiteY350" fmla="*/ 229099 h 480196"/>
                <a:gd name="connsiteX351" fmla="*/ 226301 w 932041"/>
                <a:gd name="connsiteY351" fmla="*/ 226538 h 480196"/>
                <a:gd name="connsiteX352" fmla="*/ 225464 w 932041"/>
                <a:gd name="connsiteY352" fmla="*/ 225495 h 480196"/>
                <a:gd name="connsiteX353" fmla="*/ 224531 w 932041"/>
                <a:gd name="connsiteY353" fmla="*/ 225148 h 480196"/>
                <a:gd name="connsiteX354" fmla="*/ 223362 w 932041"/>
                <a:gd name="connsiteY354" fmla="*/ 225495 h 480196"/>
                <a:gd name="connsiteX355" fmla="*/ 222667 w 932041"/>
                <a:gd name="connsiteY355" fmla="*/ 226538 h 480196"/>
                <a:gd name="connsiteX356" fmla="*/ 222429 w 932041"/>
                <a:gd name="connsiteY356" fmla="*/ 228514 h 480196"/>
                <a:gd name="connsiteX357" fmla="*/ 223362 w 932041"/>
                <a:gd name="connsiteY357" fmla="*/ 231896 h 480196"/>
                <a:gd name="connsiteX358" fmla="*/ 226064 w 932041"/>
                <a:gd name="connsiteY358" fmla="*/ 236211 h 480196"/>
                <a:gd name="connsiteX359" fmla="*/ 227107 w 932041"/>
                <a:gd name="connsiteY359" fmla="*/ 239245 h 480196"/>
                <a:gd name="connsiteX360" fmla="*/ 226285 w 932041"/>
                <a:gd name="connsiteY360" fmla="*/ 243670 h 480196"/>
                <a:gd name="connsiteX361" fmla="*/ 223473 w 932041"/>
                <a:gd name="connsiteY361" fmla="*/ 247526 h 480196"/>
                <a:gd name="connsiteX362" fmla="*/ 219869 w 932041"/>
                <a:gd name="connsiteY362" fmla="*/ 249407 h 480196"/>
                <a:gd name="connsiteX363" fmla="*/ 216835 w 932041"/>
                <a:gd name="connsiteY363" fmla="*/ 247889 h 480196"/>
                <a:gd name="connsiteX364" fmla="*/ 216377 w 932041"/>
                <a:gd name="connsiteY364" fmla="*/ 245550 h 480196"/>
                <a:gd name="connsiteX365" fmla="*/ 217072 w 932041"/>
                <a:gd name="connsiteY365" fmla="*/ 240320 h 480196"/>
                <a:gd name="connsiteX366" fmla="*/ 216613 w 932041"/>
                <a:gd name="connsiteY366" fmla="*/ 238218 h 480196"/>
                <a:gd name="connsiteX367" fmla="*/ 214875 w 932041"/>
                <a:gd name="connsiteY367" fmla="*/ 237174 h 480196"/>
                <a:gd name="connsiteX368" fmla="*/ 212773 w 932041"/>
                <a:gd name="connsiteY368" fmla="*/ 237522 h 480196"/>
                <a:gd name="connsiteX369" fmla="*/ 211003 w 932041"/>
                <a:gd name="connsiteY369" fmla="*/ 238802 h 480196"/>
                <a:gd name="connsiteX370" fmla="*/ 209960 w 932041"/>
                <a:gd name="connsiteY370" fmla="*/ 240082 h 480196"/>
                <a:gd name="connsiteX371" fmla="*/ 208790 w 932041"/>
                <a:gd name="connsiteY371" fmla="*/ 240320 h 480196"/>
                <a:gd name="connsiteX372" fmla="*/ 204017 w 932041"/>
                <a:gd name="connsiteY372" fmla="*/ 242532 h 480196"/>
                <a:gd name="connsiteX373" fmla="*/ 201568 w 932041"/>
                <a:gd name="connsiteY373" fmla="*/ 243117 h 480196"/>
                <a:gd name="connsiteX374" fmla="*/ 198755 w 932041"/>
                <a:gd name="connsiteY374" fmla="*/ 242880 h 480196"/>
                <a:gd name="connsiteX375" fmla="*/ 196305 w 932041"/>
                <a:gd name="connsiteY375" fmla="*/ 241947 h 480196"/>
                <a:gd name="connsiteX376" fmla="*/ 194203 w 932041"/>
                <a:gd name="connsiteY376" fmla="*/ 240320 h 480196"/>
                <a:gd name="connsiteX377" fmla="*/ 192101 w 932041"/>
                <a:gd name="connsiteY377" fmla="*/ 238344 h 480196"/>
                <a:gd name="connsiteX378" fmla="*/ 189541 w 932041"/>
                <a:gd name="connsiteY378" fmla="*/ 236589 h 480196"/>
                <a:gd name="connsiteX379" fmla="*/ 186744 w 932041"/>
                <a:gd name="connsiteY379" fmla="*/ 236353 h 480196"/>
                <a:gd name="connsiteX380" fmla="*/ 184736 w 932041"/>
                <a:gd name="connsiteY380" fmla="*/ 237870 h 480196"/>
                <a:gd name="connsiteX381" fmla="*/ 184151 w 932041"/>
                <a:gd name="connsiteY381" fmla="*/ 241252 h 480196"/>
                <a:gd name="connsiteX382" fmla="*/ 184973 w 932041"/>
                <a:gd name="connsiteY382" fmla="*/ 243228 h 480196"/>
                <a:gd name="connsiteX383" fmla="*/ 189651 w 932041"/>
                <a:gd name="connsiteY383" fmla="*/ 252094 h 480196"/>
                <a:gd name="connsiteX384" fmla="*/ 184626 w 932041"/>
                <a:gd name="connsiteY384" fmla="*/ 259095 h 480196"/>
                <a:gd name="connsiteX385" fmla="*/ 184167 w 932041"/>
                <a:gd name="connsiteY385" fmla="*/ 260138 h 480196"/>
                <a:gd name="connsiteX386" fmla="*/ 181844 w 932041"/>
                <a:gd name="connsiteY386" fmla="*/ 259790 h 480196"/>
                <a:gd name="connsiteX387" fmla="*/ 177071 w 932041"/>
                <a:gd name="connsiteY387" fmla="*/ 257451 h 480196"/>
                <a:gd name="connsiteX388" fmla="*/ 174748 w 932041"/>
                <a:gd name="connsiteY388" fmla="*/ 256866 h 480196"/>
                <a:gd name="connsiteX389" fmla="*/ 171935 w 932041"/>
                <a:gd name="connsiteY389" fmla="*/ 257562 h 480196"/>
                <a:gd name="connsiteX390" fmla="*/ 171698 w 932041"/>
                <a:gd name="connsiteY390" fmla="*/ 259664 h 480196"/>
                <a:gd name="connsiteX391" fmla="*/ 171935 w 932041"/>
                <a:gd name="connsiteY391" fmla="*/ 262825 h 480196"/>
                <a:gd name="connsiteX392" fmla="*/ 171002 w 932041"/>
                <a:gd name="connsiteY392" fmla="*/ 266429 h 480196"/>
                <a:gd name="connsiteX393" fmla="*/ 169375 w 932041"/>
                <a:gd name="connsiteY393" fmla="*/ 268641 h 480196"/>
                <a:gd name="connsiteX394" fmla="*/ 162974 w 932041"/>
                <a:gd name="connsiteY394" fmla="*/ 275421 h 480196"/>
                <a:gd name="connsiteX395" fmla="*/ 161804 w 932041"/>
                <a:gd name="connsiteY395" fmla="*/ 277634 h 480196"/>
                <a:gd name="connsiteX396" fmla="*/ 160524 w 932041"/>
                <a:gd name="connsiteY396" fmla="*/ 281237 h 480196"/>
                <a:gd name="connsiteX397" fmla="*/ 160034 w 932041"/>
                <a:gd name="connsiteY397" fmla="*/ 285093 h 480196"/>
                <a:gd name="connsiteX398" fmla="*/ 161219 w 932041"/>
                <a:gd name="connsiteY398" fmla="*/ 287890 h 480196"/>
                <a:gd name="connsiteX399" fmla="*/ 163780 w 932041"/>
                <a:gd name="connsiteY399" fmla="*/ 291968 h 480196"/>
                <a:gd name="connsiteX400" fmla="*/ 164475 w 932041"/>
                <a:gd name="connsiteY400" fmla="*/ 292790 h 480196"/>
                <a:gd name="connsiteX401" fmla="*/ 168663 w 932041"/>
                <a:gd name="connsiteY401" fmla="*/ 296282 h 480196"/>
                <a:gd name="connsiteX402" fmla="*/ 172045 w 932041"/>
                <a:gd name="connsiteY402" fmla="*/ 302715 h 480196"/>
                <a:gd name="connsiteX403" fmla="*/ 171587 w 932041"/>
                <a:gd name="connsiteY403" fmla="*/ 307140 h 480196"/>
                <a:gd name="connsiteX404" fmla="*/ 167857 w 932041"/>
                <a:gd name="connsiteY404" fmla="*/ 310174 h 480196"/>
                <a:gd name="connsiteX405" fmla="*/ 145336 w 932041"/>
                <a:gd name="connsiteY405" fmla="*/ 316828 h 480196"/>
                <a:gd name="connsiteX406" fmla="*/ 138461 w 932041"/>
                <a:gd name="connsiteY406" fmla="*/ 321712 h 480196"/>
                <a:gd name="connsiteX407" fmla="*/ 136359 w 932041"/>
                <a:gd name="connsiteY407" fmla="*/ 322534 h 480196"/>
                <a:gd name="connsiteX408" fmla="*/ 130749 w 932041"/>
                <a:gd name="connsiteY408" fmla="*/ 322991 h 480196"/>
                <a:gd name="connsiteX409" fmla="*/ 128189 w 932041"/>
                <a:gd name="connsiteY409" fmla="*/ 323719 h 480196"/>
                <a:gd name="connsiteX410" fmla="*/ 126213 w 932041"/>
                <a:gd name="connsiteY410" fmla="*/ 324983 h 480196"/>
                <a:gd name="connsiteX411" fmla="*/ 124822 w 932041"/>
                <a:gd name="connsiteY411" fmla="*/ 326722 h 480196"/>
                <a:gd name="connsiteX412" fmla="*/ 123653 w 932041"/>
                <a:gd name="connsiteY412" fmla="*/ 329061 h 480196"/>
                <a:gd name="connsiteX413" fmla="*/ 122025 w 932041"/>
                <a:gd name="connsiteY413" fmla="*/ 335809 h 480196"/>
                <a:gd name="connsiteX414" fmla="*/ 122025 w 932041"/>
                <a:gd name="connsiteY414" fmla="*/ 342004 h 480196"/>
                <a:gd name="connsiteX415" fmla="*/ 123779 w 932041"/>
                <a:gd name="connsiteY415" fmla="*/ 347473 h 480196"/>
                <a:gd name="connsiteX416" fmla="*/ 127035 w 932041"/>
                <a:gd name="connsiteY416" fmla="*/ 352372 h 480196"/>
                <a:gd name="connsiteX417" fmla="*/ 131349 w 932041"/>
                <a:gd name="connsiteY417" fmla="*/ 357382 h 480196"/>
                <a:gd name="connsiteX418" fmla="*/ 134020 w 932041"/>
                <a:gd name="connsiteY418" fmla="*/ 361918 h 480196"/>
                <a:gd name="connsiteX419" fmla="*/ 134621 w 932041"/>
                <a:gd name="connsiteY419" fmla="*/ 366833 h 480196"/>
                <a:gd name="connsiteX420" fmla="*/ 132614 w 932041"/>
                <a:gd name="connsiteY420" fmla="*/ 373360 h 480196"/>
                <a:gd name="connsiteX421" fmla="*/ 129358 w 932041"/>
                <a:gd name="connsiteY421" fmla="*/ 377454 h 480196"/>
                <a:gd name="connsiteX422" fmla="*/ 124696 w 932041"/>
                <a:gd name="connsiteY422" fmla="*/ 378733 h 480196"/>
                <a:gd name="connsiteX423" fmla="*/ 119544 w 932041"/>
                <a:gd name="connsiteY423" fmla="*/ 377801 h 480196"/>
                <a:gd name="connsiteX424" fmla="*/ 109998 w 932041"/>
                <a:gd name="connsiteY424" fmla="*/ 372791 h 480196"/>
                <a:gd name="connsiteX425" fmla="*/ 73948 w 932041"/>
                <a:gd name="connsiteY425" fmla="*/ 359958 h 480196"/>
                <a:gd name="connsiteX426" fmla="*/ 67753 w 932041"/>
                <a:gd name="connsiteY426" fmla="*/ 359373 h 480196"/>
                <a:gd name="connsiteX427" fmla="*/ 62048 w 932041"/>
                <a:gd name="connsiteY427" fmla="*/ 360653 h 480196"/>
                <a:gd name="connsiteX428" fmla="*/ 57038 w 932041"/>
                <a:gd name="connsiteY428" fmla="*/ 363467 h 480196"/>
                <a:gd name="connsiteX429" fmla="*/ 53055 w 932041"/>
                <a:gd name="connsiteY429" fmla="*/ 367433 h 480196"/>
                <a:gd name="connsiteX430" fmla="*/ 51886 w 932041"/>
                <a:gd name="connsiteY430" fmla="*/ 369298 h 480196"/>
                <a:gd name="connsiteX431" fmla="*/ 48393 w 932041"/>
                <a:gd name="connsiteY431" fmla="*/ 377579 h 480196"/>
                <a:gd name="connsiteX432" fmla="*/ 44552 w 932041"/>
                <a:gd name="connsiteY432" fmla="*/ 382827 h 480196"/>
                <a:gd name="connsiteX433" fmla="*/ 42324 w 932041"/>
                <a:gd name="connsiteY433" fmla="*/ 387947 h 480196"/>
                <a:gd name="connsiteX434" fmla="*/ 43051 w 932041"/>
                <a:gd name="connsiteY434" fmla="*/ 391930 h 480196"/>
                <a:gd name="connsiteX435" fmla="*/ 45722 w 932041"/>
                <a:gd name="connsiteY435" fmla="*/ 395534 h 480196"/>
                <a:gd name="connsiteX436" fmla="*/ 50495 w 932041"/>
                <a:gd name="connsiteY436" fmla="*/ 400069 h 480196"/>
                <a:gd name="connsiteX437" fmla="*/ 51427 w 932041"/>
                <a:gd name="connsiteY437" fmla="*/ 402756 h 480196"/>
                <a:gd name="connsiteX438" fmla="*/ 51190 w 932041"/>
                <a:gd name="connsiteY438" fmla="*/ 409631 h 480196"/>
                <a:gd name="connsiteX439" fmla="*/ 51886 w 932041"/>
                <a:gd name="connsiteY439" fmla="*/ 414530 h 480196"/>
                <a:gd name="connsiteX440" fmla="*/ 51886 w 932041"/>
                <a:gd name="connsiteY440" fmla="*/ 416047 h 480196"/>
                <a:gd name="connsiteX441" fmla="*/ 51301 w 932041"/>
                <a:gd name="connsiteY441" fmla="*/ 417217 h 480196"/>
                <a:gd name="connsiteX442" fmla="*/ 50258 w 932041"/>
                <a:gd name="connsiteY442" fmla="*/ 418623 h 480196"/>
                <a:gd name="connsiteX443" fmla="*/ 49215 w 932041"/>
                <a:gd name="connsiteY443" fmla="*/ 420362 h 480196"/>
                <a:gd name="connsiteX444" fmla="*/ 48867 w 932041"/>
                <a:gd name="connsiteY444" fmla="*/ 422226 h 480196"/>
                <a:gd name="connsiteX445" fmla="*/ 49689 w 932041"/>
                <a:gd name="connsiteY445" fmla="*/ 425482 h 480196"/>
                <a:gd name="connsiteX446" fmla="*/ 52138 w 932041"/>
                <a:gd name="connsiteY446" fmla="*/ 430745 h 480196"/>
                <a:gd name="connsiteX447" fmla="*/ 52723 w 932041"/>
                <a:gd name="connsiteY447" fmla="*/ 434238 h 480196"/>
                <a:gd name="connsiteX448" fmla="*/ 52138 w 932041"/>
                <a:gd name="connsiteY448" fmla="*/ 438426 h 480196"/>
                <a:gd name="connsiteX449" fmla="*/ 48171 w 932041"/>
                <a:gd name="connsiteY449" fmla="*/ 449742 h 480196"/>
                <a:gd name="connsiteX450" fmla="*/ 45959 w 932041"/>
                <a:gd name="connsiteY450" fmla="*/ 458956 h 480196"/>
                <a:gd name="connsiteX451" fmla="*/ 43636 w 932041"/>
                <a:gd name="connsiteY451" fmla="*/ 463492 h 480196"/>
                <a:gd name="connsiteX452" fmla="*/ 40475 w 932041"/>
                <a:gd name="connsiteY452" fmla="*/ 465593 h 480196"/>
                <a:gd name="connsiteX453" fmla="*/ 36397 w 932041"/>
                <a:gd name="connsiteY453" fmla="*/ 464551 h 480196"/>
                <a:gd name="connsiteX454" fmla="*/ 32794 w 932041"/>
                <a:gd name="connsiteY454" fmla="*/ 461880 h 480196"/>
                <a:gd name="connsiteX455" fmla="*/ 29396 w 932041"/>
                <a:gd name="connsiteY455" fmla="*/ 458624 h 480196"/>
                <a:gd name="connsiteX456" fmla="*/ 26014 w 932041"/>
                <a:gd name="connsiteY456" fmla="*/ 456174 h 480196"/>
                <a:gd name="connsiteX457" fmla="*/ 24734 w 932041"/>
                <a:gd name="connsiteY457" fmla="*/ 457122 h 480196"/>
                <a:gd name="connsiteX458" fmla="*/ 24038 w 932041"/>
                <a:gd name="connsiteY458" fmla="*/ 458055 h 480196"/>
                <a:gd name="connsiteX459" fmla="*/ 23106 w 932041"/>
                <a:gd name="connsiteY459" fmla="*/ 460852 h 480196"/>
                <a:gd name="connsiteX460" fmla="*/ 21826 w 932041"/>
                <a:gd name="connsiteY460" fmla="*/ 466810 h 480196"/>
                <a:gd name="connsiteX461" fmla="*/ 21715 w 932041"/>
                <a:gd name="connsiteY461" fmla="*/ 469260 h 480196"/>
                <a:gd name="connsiteX462" fmla="*/ 20435 w 932041"/>
                <a:gd name="connsiteY462" fmla="*/ 476719 h 480196"/>
                <a:gd name="connsiteX463" fmla="*/ 19850 w 932041"/>
                <a:gd name="connsiteY463" fmla="*/ 478585 h 480196"/>
                <a:gd name="connsiteX464" fmla="*/ 41644 w 932041"/>
                <a:gd name="connsiteY464" fmla="*/ 476483 h 480196"/>
                <a:gd name="connsiteX465" fmla="*/ 63581 w 932041"/>
                <a:gd name="connsiteY465" fmla="*/ 474380 h 480196"/>
                <a:gd name="connsiteX466" fmla="*/ 85280 w 932041"/>
                <a:gd name="connsiteY466" fmla="*/ 472168 h 480196"/>
                <a:gd name="connsiteX467" fmla="*/ 107185 w 932041"/>
                <a:gd name="connsiteY467" fmla="*/ 469956 h 480196"/>
                <a:gd name="connsiteX468" fmla="*/ 128884 w 932041"/>
                <a:gd name="connsiteY468" fmla="*/ 467727 h 480196"/>
                <a:gd name="connsiteX469" fmla="*/ 150694 w 932041"/>
                <a:gd name="connsiteY469" fmla="*/ 465499 h 480196"/>
                <a:gd name="connsiteX470" fmla="*/ 172488 w 932041"/>
                <a:gd name="connsiteY470" fmla="*/ 463176 h 480196"/>
                <a:gd name="connsiteX471" fmla="*/ 194298 w 932041"/>
                <a:gd name="connsiteY471" fmla="*/ 460852 h 480196"/>
                <a:gd name="connsiteX472" fmla="*/ 194298 w 932041"/>
                <a:gd name="connsiteY472" fmla="*/ 457122 h 480196"/>
                <a:gd name="connsiteX473" fmla="*/ 193840 w 932041"/>
                <a:gd name="connsiteY473" fmla="*/ 451512 h 480196"/>
                <a:gd name="connsiteX474" fmla="*/ 193381 w 932041"/>
                <a:gd name="connsiteY474" fmla="*/ 449062 h 480196"/>
                <a:gd name="connsiteX475" fmla="*/ 190821 w 932041"/>
                <a:gd name="connsiteY475" fmla="*/ 441255 h 480196"/>
                <a:gd name="connsiteX476" fmla="*/ 187786 w 932041"/>
                <a:gd name="connsiteY476" fmla="*/ 434143 h 480196"/>
                <a:gd name="connsiteX477" fmla="*/ 187328 w 932041"/>
                <a:gd name="connsiteY477" fmla="*/ 432626 h 480196"/>
                <a:gd name="connsiteX478" fmla="*/ 187217 w 932041"/>
                <a:gd name="connsiteY478" fmla="*/ 431804 h 480196"/>
                <a:gd name="connsiteX479" fmla="*/ 187455 w 932041"/>
                <a:gd name="connsiteY479" fmla="*/ 431567 h 480196"/>
                <a:gd name="connsiteX480" fmla="*/ 188039 w 932041"/>
                <a:gd name="connsiteY480" fmla="*/ 431457 h 480196"/>
                <a:gd name="connsiteX481" fmla="*/ 194914 w 932041"/>
                <a:gd name="connsiteY481" fmla="*/ 431345 h 480196"/>
                <a:gd name="connsiteX482" fmla="*/ 206341 w 932041"/>
                <a:gd name="connsiteY482" fmla="*/ 431235 h 480196"/>
                <a:gd name="connsiteX483" fmla="*/ 213342 w 932041"/>
                <a:gd name="connsiteY483" fmla="*/ 431125 h 480196"/>
                <a:gd name="connsiteX484" fmla="*/ 214385 w 932041"/>
                <a:gd name="connsiteY484" fmla="*/ 431362 h 480196"/>
                <a:gd name="connsiteX485" fmla="*/ 215080 w 932041"/>
                <a:gd name="connsiteY485" fmla="*/ 432184 h 480196"/>
                <a:gd name="connsiteX486" fmla="*/ 216123 w 932041"/>
                <a:gd name="connsiteY486" fmla="*/ 434286 h 480196"/>
                <a:gd name="connsiteX487" fmla="*/ 216819 w 932041"/>
                <a:gd name="connsiteY487" fmla="*/ 435107 h 480196"/>
                <a:gd name="connsiteX488" fmla="*/ 217514 w 932041"/>
                <a:gd name="connsiteY488" fmla="*/ 435565 h 480196"/>
                <a:gd name="connsiteX489" fmla="*/ 218210 w 932041"/>
                <a:gd name="connsiteY489" fmla="*/ 435328 h 480196"/>
                <a:gd name="connsiteX490" fmla="*/ 223330 w 932041"/>
                <a:gd name="connsiteY490" fmla="*/ 434744 h 480196"/>
                <a:gd name="connsiteX491" fmla="*/ 225085 w 932041"/>
                <a:gd name="connsiteY491" fmla="*/ 434506 h 480196"/>
                <a:gd name="connsiteX492" fmla="*/ 229873 w 932041"/>
                <a:gd name="connsiteY492" fmla="*/ 433922 h 480196"/>
                <a:gd name="connsiteX493" fmla="*/ 237206 w 932041"/>
                <a:gd name="connsiteY493" fmla="*/ 432989 h 480196"/>
                <a:gd name="connsiteX494" fmla="*/ 246894 w 932041"/>
                <a:gd name="connsiteY494" fmla="*/ 431820 h 480196"/>
                <a:gd name="connsiteX495" fmla="*/ 258321 w 932041"/>
                <a:gd name="connsiteY495" fmla="*/ 430303 h 480196"/>
                <a:gd name="connsiteX496" fmla="*/ 270917 w 932041"/>
                <a:gd name="connsiteY496" fmla="*/ 428786 h 480196"/>
                <a:gd name="connsiteX497" fmla="*/ 284556 w 932041"/>
                <a:gd name="connsiteY497" fmla="*/ 427031 h 480196"/>
                <a:gd name="connsiteX498" fmla="*/ 298543 w 932041"/>
                <a:gd name="connsiteY498" fmla="*/ 425167 h 480196"/>
                <a:gd name="connsiteX499" fmla="*/ 312656 w 932041"/>
                <a:gd name="connsiteY499" fmla="*/ 423412 h 480196"/>
                <a:gd name="connsiteX500" fmla="*/ 326185 w 932041"/>
                <a:gd name="connsiteY500" fmla="*/ 421674 h 480196"/>
                <a:gd name="connsiteX501" fmla="*/ 338891 w 932041"/>
                <a:gd name="connsiteY501" fmla="*/ 419935 h 480196"/>
                <a:gd name="connsiteX502" fmla="*/ 350318 w 932041"/>
                <a:gd name="connsiteY502" fmla="*/ 418418 h 480196"/>
                <a:gd name="connsiteX503" fmla="*/ 359895 w 932041"/>
                <a:gd name="connsiteY503" fmla="*/ 417248 h 480196"/>
                <a:gd name="connsiteX504" fmla="*/ 367339 w 932041"/>
                <a:gd name="connsiteY504" fmla="*/ 416205 h 480196"/>
                <a:gd name="connsiteX505" fmla="*/ 372143 w 932041"/>
                <a:gd name="connsiteY505" fmla="*/ 415621 h 480196"/>
                <a:gd name="connsiteX506" fmla="*/ 373771 w 932041"/>
                <a:gd name="connsiteY506" fmla="*/ 415384 h 480196"/>
                <a:gd name="connsiteX507" fmla="*/ 379239 w 932041"/>
                <a:gd name="connsiteY507" fmla="*/ 414562 h 480196"/>
                <a:gd name="connsiteX508" fmla="*/ 383570 w 932041"/>
                <a:gd name="connsiteY508" fmla="*/ 413029 h 480196"/>
                <a:gd name="connsiteX509" fmla="*/ 384739 w 932041"/>
                <a:gd name="connsiteY509" fmla="*/ 412792 h 480196"/>
                <a:gd name="connsiteX510" fmla="*/ 390208 w 932041"/>
                <a:gd name="connsiteY510" fmla="*/ 412333 h 480196"/>
                <a:gd name="connsiteX511" fmla="*/ 393937 w 932041"/>
                <a:gd name="connsiteY511" fmla="*/ 411985 h 480196"/>
                <a:gd name="connsiteX512" fmla="*/ 404795 w 932041"/>
                <a:gd name="connsiteY512" fmla="*/ 411053 h 480196"/>
                <a:gd name="connsiteX513" fmla="*/ 421484 w 932041"/>
                <a:gd name="connsiteY513" fmla="*/ 409536 h 480196"/>
                <a:gd name="connsiteX514" fmla="*/ 443168 w 932041"/>
                <a:gd name="connsiteY514" fmla="*/ 407560 h 480196"/>
                <a:gd name="connsiteX515" fmla="*/ 468834 w 932041"/>
                <a:gd name="connsiteY515" fmla="*/ 405237 h 480196"/>
                <a:gd name="connsiteX516" fmla="*/ 497408 w 932041"/>
                <a:gd name="connsiteY516" fmla="*/ 402551 h 480196"/>
                <a:gd name="connsiteX517" fmla="*/ 528100 w 932041"/>
                <a:gd name="connsiteY517" fmla="*/ 399627 h 480196"/>
                <a:gd name="connsiteX518" fmla="*/ 559692 w 932041"/>
                <a:gd name="connsiteY518" fmla="*/ 396481 h 480196"/>
                <a:gd name="connsiteX519" fmla="*/ 591317 w 932041"/>
                <a:gd name="connsiteY519" fmla="*/ 393226 h 480196"/>
                <a:gd name="connsiteX520" fmla="*/ 621867 w 932041"/>
                <a:gd name="connsiteY520" fmla="*/ 390065 h 480196"/>
                <a:gd name="connsiteX521" fmla="*/ 650440 w 932041"/>
                <a:gd name="connsiteY521" fmla="*/ 387030 h 480196"/>
                <a:gd name="connsiteX522" fmla="*/ 676107 w 932041"/>
                <a:gd name="connsiteY522" fmla="*/ 384359 h 480196"/>
                <a:gd name="connsiteX523" fmla="*/ 697806 w 932041"/>
                <a:gd name="connsiteY523" fmla="*/ 381910 h 480196"/>
                <a:gd name="connsiteX524" fmla="*/ 714479 w 932041"/>
                <a:gd name="connsiteY524" fmla="*/ 380045 h 480196"/>
                <a:gd name="connsiteX525" fmla="*/ 725210 w 932041"/>
                <a:gd name="connsiteY525" fmla="*/ 378876 h 480196"/>
                <a:gd name="connsiteX526" fmla="*/ 729051 w 932041"/>
                <a:gd name="connsiteY526" fmla="*/ 378512 h 480196"/>
                <a:gd name="connsiteX527" fmla="*/ 735136 w 932041"/>
                <a:gd name="connsiteY527" fmla="*/ 377690 h 480196"/>
                <a:gd name="connsiteX528" fmla="*/ 739450 w 932041"/>
                <a:gd name="connsiteY528" fmla="*/ 375825 h 480196"/>
                <a:gd name="connsiteX529" fmla="*/ 742595 w 932041"/>
                <a:gd name="connsiteY529" fmla="*/ 373723 h 480196"/>
                <a:gd name="connsiteX530" fmla="*/ 747368 w 932041"/>
                <a:gd name="connsiteY530" fmla="*/ 368255 h 480196"/>
                <a:gd name="connsiteX531" fmla="*/ 749723 w 932041"/>
                <a:gd name="connsiteY531" fmla="*/ 366738 h 480196"/>
                <a:gd name="connsiteX532" fmla="*/ 750545 w 932041"/>
                <a:gd name="connsiteY532" fmla="*/ 366501 h 480196"/>
                <a:gd name="connsiteX533" fmla="*/ 760928 w 932041"/>
                <a:gd name="connsiteY533" fmla="*/ 360780 h 480196"/>
                <a:gd name="connsiteX534" fmla="*/ 772798 w 932041"/>
                <a:gd name="connsiteY534" fmla="*/ 357745 h 480196"/>
                <a:gd name="connsiteX535" fmla="*/ 774109 w 932041"/>
                <a:gd name="connsiteY535" fmla="*/ 357160 h 480196"/>
                <a:gd name="connsiteX536" fmla="*/ 774931 w 932041"/>
                <a:gd name="connsiteY536" fmla="*/ 356465 h 480196"/>
                <a:gd name="connsiteX537" fmla="*/ 776322 w 932041"/>
                <a:gd name="connsiteY537" fmla="*/ 354838 h 480196"/>
                <a:gd name="connsiteX538" fmla="*/ 780857 w 932041"/>
                <a:gd name="connsiteY538" fmla="*/ 351329 h 480196"/>
                <a:gd name="connsiteX539" fmla="*/ 793106 w 932041"/>
                <a:gd name="connsiteY539" fmla="*/ 345149 h 480196"/>
                <a:gd name="connsiteX540" fmla="*/ 805592 w 932041"/>
                <a:gd name="connsiteY540" fmla="*/ 341182 h 480196"/>
                <a:gd name="connsiteX541" fmla="*/ 806524 w 932041"/>
                <a:gd name="connsiteY541" fmla="*/ 340487 h 480196"/>
                <a:gd name="connsiteX542" fmla="*/ 807219 w 932041"/>
                <a:gd name="connsiteY542" fmla="*/ 339776 h 480196"/>
                <a:gd name="connsiteX543" fmla="*/ 807329 w 932041"/>
                <a:gd name="connsiteY543" fmla="*/ 339080 h 480196"/>
                <a:gd name="connsiteX544" fmla="*/ 807219 w 932041"/>
                <a:gd name="connsiteY544" fmla="*/ 338258 h 480196"/>
                <a:gd name="connsiteX545" fmla="*/ 806761 w 932041"/>
                <a:gd name="connsiteY545" fmla="*/ 336868 h 480196"/>
                <a:gd name="connsiteX546" fmla="*/ 806761 w 932041"/>
                <a:gd name="connsiteY546" fmla="*/ 336268 h 480196"/>
                <a:gd name="connsiteX547" fmla="*/ 806998 w 932041"/>
                <a:gd name="connsiteY547" fmla="*/ 335683 h 480196"/>
                <a:gd name="connsiteX548" fmla="*/ 808278 w 932041"/>
                <a:gd name="connsiteY548" fmla="*/ 333817 h 480196"/>
                <a:gd name="connsiteX549" fmla="*/ 808863 w 932041"/>
                <a:gd name="connsiteY549" fmla="*/ 332300 h 480196"/>
                <a:gd name="connsiteX550" fmla="*/ 810490 w 932041"/>
                <a:gd name="connsiteY550" fmla="*/ 326927 h 480196"/>
                <a:gd name="connsiteX551" fmla="*/ 812592 w 932041"/>
                <a:gd name="connsiteY551" fmla="*/ 323893 h 480196"/>
                <a:gd name="connsiteX552" fmla="*/ 813193 w 932041"/>
                <a:gd name="connsiteY552" fmla="*/ 323418 h 480196"/>
                <a:gd name="connsiteX553" fmla="*/ 814015 w 932041"/>
                <a:gd name="connsiteY553" fmla="*/ 323071 h 480196"/>
                <a:gd name="connsiteX554" fmla="*/ 819372 w 932041"/>
                <a:gd name="connsiteY554" fmla="*/ 322139 h 480196"/>
                <a:gd name="connsiteX555" fmla="*/ 826611 w 932041"/>
                <a:gd name="connsiteY555" fmla="*/ 317950 h 480196"/>
                <a:gd name="connsiteX556" fmla="*/ 833707 w 932041"/>
                <a:gd name="connsiteY556" fmla="*/ 313857 h 480196"/>
                <a:gd name="connsiteX557" fmla="*/ 835445 w 932041"/>
                <a:gd name="connsiteY557" fmla="*/ 312577 h 480196"/>
                <a:gd name="connsiteX558" fmla="*/ 835904 w 932041"/>
                <a:gd name="connsiteY558" fmla="*/ 311881 h 480196"/>
                <a:gd name="connsiteX559" fmla="*/ 836252 w 932041"/>
                <a:gd name="connsiteY559" fmla="*/ 311186 h 480196"/>
                <a:gd name="connsiteX560" fmla="*/ 836362 w 932041"/>
                <a:gd name="connsiteY560" fmla="*/ 310364 h 480196"/>
                <a:gd name="connsiteX561" fmla="*/ 836599 w 932041"/>
                <a:gd name="connsiteY561" fmla="*/ 309542 h 480196"/>
                <a:gd name="connsiteX562" fmla="*/ 836599 w 932041"/>
                <a:gd name="connsiteY562" fmla="*/ 308720 h 480196"/>
                <a:gd name="connsiteX563" fmla="*/ 836489 w 932041"/>
                <a:gd name="connsiteY563" fmla="*/ 306397 h 480196"/>
                <a:gd name="connsiteX564" fmla="*/ 836141 w 932041"/>
                <a:gd name="connsiteY564" fmla="*/ 304659 h 480196"/>
                <a:gd name="connsiteX565" fmla="*/ 835904 w 932041"/>
                <a:gd name="connsiteY565" fmla="*/ 303837 h 480196"/>
                <a:gd name="connsiteX566" fmla="*/ 835556 w 932041"/>
                <a:gd name="connsiteY566" fmla="*/ 301387 h 480196"/>
                <a:gd name="connsiteX567" fmla="*/ 836015 w 932041"/>
                <a:gd name="connsiteY567" fmla="*/ 299981 h 480196"/>
                <a:gd name="connsiteX568" fmla="*/ 837057 w 932041"/>
                <a:gd name="connsiteY568" fmla="*/ 298463 h 480196"/>
                <a:gd name="connsiteX569" fmla="*/ 839760 w 932041"/>
                <a:gd name="connsiteY569" fmla="*/ 295777 h 480196"/>
                <a:gd name="connsiteX570" fmla="*/ 849891 w 932041"/>
                <a:gd name="connsiteY570" fmla="*/ 288680 h 480196"/>
                <a:gd name="connsiteX571" fmla="*/ 851060 w 932041"/>
                <a:gd name="connsiteY571" fmla="*/ 287622 h 480196"/>
                <a:gd name="connsiteX572" fmla="*/ 851408 w 932041"/>
                <a:gd name="connsiteY572" fmla="*/ 286926 h 480196"/>
                <a:gd name="connsiteX573" fmla="*/ 851756 w 932041"/>
                <a:gd name="connsiteY573" fmla="*/ 286231 h 480196"/>
                <a:gd name="connsiteX574" fmla="*/ 851993 w 932041"/>
                <a:gd name="connsiteY574" fmla="*/ 285299 h 480196"/>
                <a:gd name="connsiteX575" fmla="*/ 851993 w 932041"/>
                <a:gd name="connsiteY575" fmla="*/ 284350 h 480196"/>
                <a:gd name="connsiteX576" fmla="*/ 851993 w 932041"/>
                <a:gd name="connsiteY576" fmla="*/ 283418 h 480196"/>
                <a:gd name="connsiteX577" fmla="*/ 851297 w 932041"/>
                <a:gd name="connsiteY577" fmla="*/ 280036 h 480196"/>
                <a:gd name="connsiteX578" fmla="*/ 850476 w 932041"/>
                <a:gd name="connsiteY578" fmla="*/ 277712 h 480196"/>
                <a:gd name="connsiteX579" fmla="*/ 850364 w 932041"/>
                <a:gd name="connsiteY579" fmla="*/ 276670 h 480196"/>
                <a:gd name="connsiteX580" fmla="*/ 851186 w 932041"/>
                <a:gd name="connsiteY580" fmla="*/ 275026 h 480196"/>
                <a:gd name="connsiteX581" fmla="*/ 853193 w 932041"/>
                <a:gd name="connsiteY581" fmla="*/ 272465 h 480196"/>
                <a:gd name="connsiteX582" fmla="*/ 858551 w 932041"/>
                <a:gd name="connsiteY582" fmla="*/ 267329 h 480196"/>
                <a:gd name="connsiteX583" fmla="*/ 870689 w 932041"/>
                <a:gd name="connsiteY583" fmla="*/ 258810 h 480196"/>
                <a:gd name="connsiteX584" fmla="*/ 879792 w 932041"/>
                <a:gd name="connsiteY584" fmla="*/ 252394 h 480196"/>
                <a:gd name="connsiteX585" fmla="*/ 888058 w 932041"/>
                <a:gd name="connsiteY585" fmla="*/ 246562 h 480196"/>
                <a:gd name="connsiteX586" fmla="*/ 890729 w 932041"/>
                <a:gd name="connsiteY586" fmla="*/ 244113 h 480196"/>
                <a:gd name="connsiteX587" fmla="*/ 900069 w 932041"/>
                <a:gd name="connsiteY587" fmla="*/ 233397 h 480196"/>
                <a:gd name="connsiteX588" fmla="*/ 910342 w 932041"/>
                <a:gd name="connsiteY588" fmla="*/ 221497 h 480196"/>
                <a:gd name="connsiteX589" fmla="*/ 916869 w 932041"/>
                <a:gd name="connsiteY589" fmla="*/ 213800 h 480196"/>
                <a:gd name="connsiteX590" fmla="*/ 926083 w 932041"/>
                <a:gd name="connsiteY590" fmla="*/ 203180 h 480196"/>
                <a:gd name="connsiteX591" fmla="*/ 932041 w 932041"/>
                <a:gd name="connsiteY591" fmla="*/ 196178 h 480196"/>
                <a:gd name="connsiteX592" fmla="*/ 929465 w 932041"/>
                <a:gd name="connsiteY592" fmla="*/ 195372 h 480196"/>
                <a:gd name="connsiteX593" fmla="*/ 4568 w 932041"/>
                <a:gd name="connsiteY593" fmla="*/ 469339 h 480196"/>
                <a:gd name="connsiteX594" fmla="*/ 585 w 932041"/>
                <a:gd name="connsiteY594" fmla="*/ 471441 h 480196"/>
                <a:gd name="connsiteX595" fmla="*/ 0 w 932041"/>
                <a:gd name="connsiteY595" fmla="*/ 477036 h 480196"/>
                <a:gd name="connsiteX596" fmla="*/ 1391 w 932041"/>
                <a:gd name="connsiteY596" fmla="*/ 478901 h 480196"/>
                <a:gd name="connsiteX597" fmla="*/ 2671 w 932041"/>
                <a:gd name="connsiteY597" fmla="*/ 480197 h 480196"/>
                <a:gd name="connsiteX598" fmla="*/ 10842 w 932041"/>
                <a:gd name="connsiteY598" fmla="*/ 479138 h 480196"/>
                <a:gd name="connsiteX599" fmla="*/ 11300 w 932041"/>
                <a:gd name="connsiteY599" fmla="*/ 477036 h 480196"/>
                <a:gd name="connsiteX600" fmla="*/ 9087 w 932041"/>
                <a:gd name="connsiteY600" fmla="*/ 470983 h 480196"/>
                <a:gd name="connsiteX601" fmla="*/ 4568 w 932041"/>
                <a:gd name="connsiteY601" fmla="*/ 469339 h 48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932041" h="480196">
                  <a:moveTo>
                    <a:pt x="929465" y="195372"/>
                  </a:moveTo>
                  <a:lnTo>
                    <a:pt x="928075" y="195483"/>
                  </a:lnTo>
                  <a:lnTo>
                    <a:pt x="924471" y="196874"/>
                  </a:lnTo>
                  <a:lnTo>
                    <a:pt x="923080" y="196984"/>
                  </a:lnTo>
                  <a:lnTo>
                    <a:pt x="912697" y="195467"/>
                  </a:lnTo>
                  <a:lnTo>
                    <a:pt x="910832" y="194883"/>
                  </a:lnTo>
                  <a:lnTo>
                    <a:pt x="909900" y="194061"/>
                  </a:lnTo>
                  <a:lnTo>
                    <a:pt x="909789" y="193239"/>
                  </a:lnTo>
                  <a:lnTo>
                    <a:pt x="909789" y="192306"/>
                  </a:lnTo>
                  <a:lnTo>
                    <a:pt x="909441" y="191611"/>
                  </a:lnTo>
                  <a:lnTo>
                    <a:pt x="909093" y="190915"/>
                  </a:lnTo>
                  <a:lnTo>
                    <a:pt x="908508" y="190330"/>
                  </a:lnTo>
                  <a:lnTo>
                    <a:pt x="907339" y="189398"/>
                  </a:lnTo>
                  <a:lnTo>
                    <a:pt x="903009" y="186490"/>
                  </a:lnTo>
                  <a:lnTo>
                    <a:pt x="901966" y="186490"/>
                  </a:lnTo>
                  <a:lnTo>
                    <a:pt x="901381" y="186838"/>
                  </a:lnTo>
                  <a:lnTo>
                    <a:pt x="900923" y="187186"/>
                  </a:lnTo>
                  <a:lnTo>
                    <a:pt x="900575" y="186949"/>
                  </a:lnTo>
                  <a:lnTo>
                    <a:pt x="897777" y="184025"/>
                  </a:lnTo>
                  <a:lnTo>
                    <a:pt x="896387" y="182982"/>
                  </a:lnTo>
                  <a:lnTo>
                    <a:pt x="895344" y="182523"/>
                  </a:lnTo>
                  <a:lnTo>
                    <a:pt x="894301" y="182176"/>
                  </a:lnTo>
                  <a:lnTo>
                    <a:pt x="889148" y="181133"/>
                  </a:lnTo>
                  <a:lnTo>
                    <a:pt x="887979" y="180659"/>
                  </a:lnTo>
                  <a:lnTo>
                    <a:pt x="887284" y="179837"/>
                  </a:lnTo>
                  <a:lnTo>
                    <a:pt x="886351" y="177624"/>
                  </a:lnTo>
                  <a:lnTo>
                    <a:pt x="883680" y="172851"/>
                  </a:lnTo>
                  <a:lnTo>
                    <a:pt x="883443" y="172029"/>
                  </a:lnTo>
                  <a:lnTo>
                    <a:pt x="883333" y="171208"/>
                  </a:lnTo>
                  <a:lnTo>
                    <a:pt x="882163" y="169690"/>
                  </a:lnTo>
                  <a:lnTo>
                    <a:pt x="880298" y="167809"/>
                  </a:lnTo>
                  <a:lnTo>
                    <a:pt x="871195" y="161172"/>
                  </a:lnTo>
                  <a:lnTo>
                    <a:pt x="870847" y="160587"/>
                  </a:lnTo>
                  <a:lnTo>
                    <a:pt x="870389" y="159892"/>
                  </a:lnTo>
                  <a:lnTo>
                    <a:pt x="869804" y="158375"/>
                  </a:lnTo>
                  <a:lnTo>
                    <a:pt x="868414" y="153585"/>
                  </a:lnTo>
                  <a:lnTo>
                    <a:pt x="868065" y="152543"/>
                  </a:lnTo>
                  <a:lnTo>
                    <a:pt x="867370" y="151610"/>
                  </a:lnTo>
                  <a:lnTo>
                    <a:pt x="866200" y="150093"/>
                  </a:lnTo>
                  <a:lnTo>
                    <a:pt x="865378" y="149397"/>
                  </a:lnTo>
                  <a:lnTo>
                    <a:pt x="864541" y="148812"/>
                  </a:lnTo>
                  <a:lnTo>
                    <a:pt x="858946" y="146015"/>
                  </a:lnTo>
                  <a:lnTo>
                    <a:pt x="858251" y="145304"/>
                  </a:lnTo>
                  <a:lnTo>
                    <a:pt x="858014" y="144483"/>
                  </a:lnTo>
                  <a:lnTo>
                    <a:pt x="858125" y="144024"/>
                  </a:lnTo>
                  <a:lnTo>
                    <a:pt x="859294" y="141337"/>
                  </a:lnTo>
                  <a:lnTo>
                    <a:pt x="859531" y="140642"/>
                  </a:lnTo>
                  <a:lnTo>
                    <a:pt x="859531" y="140057"/>
                  </a:lnTo>
                  <a:lnTo>
                    <a:pt x="859183" y="139362"/>
                  </a:lnTo>
                  <a:lnTo>
                    <a:pt x="858599" y="138192"/>
                  </a:lnTo>
                  <a:lnTo>
                    <a:pt x="857777" y="137371"/>
                  </a:lnTo>
                  <a:lnTo>
                    <a:pt x="857319" y="136912"/>
                  </a:lnTo>
                  <a:lnTo>
                    <a:pt x="849606" y="132013"/>
                  </a:lnTo>
                  <a:lnTo>
                    <a:pt x="848563" y="131081"/>
                  </a:lnTo>
                  <a:lnTo>
                    <a:pt x="847741" y="129800"/>
                  </a:lnTo>
                  <a:lnTo>
                    <a:pt x="846698" y="127698"/>
                  </a:lnTo>
                  <a:lnTo>
                    <a:pt x="845876" y="126418"/>
                  </a:lnTo>
                  <a:lnTo>
                    <a:pt x="834560" y="114865"/>
                  </a:lnTo>
                  <a:lnTo>
                    <a:pt x="833628" y="113585"/>
                  </a:lnTo>
                  <a:lnTo>
                    <a:pt x="833391" y="112889"/>
                  </a:lnTo>
                  <a:lnTo>
                    <a:pt x="833391" y="112194"/>
                  </a:lnTo>
                  <a:lnTo>
                    <a:pt x="833391" y="111609"/>
                  </a:lnTo>
                  <a:lnTo>
                    <a:pt x="833628" y="111262"/>
                  </a:lnTo>
                  <a:lnTo>
                    <a:pt x="833976" y="110804"/>
                  </a:lnTo>
                  <a:lnTo>
                    <a:pt x="835840" y="108828"/>
                  </a:lnTo>
                  <a:lnTo>
                    <a:pt x="836662" y="107658"/>
                  </a:lnTo>
                  <a:lnTo>
                    <a:pt x="836900" y="106963"/>
                  </a:lnTo>
                  <a:lnTo>
                    <a:pt x="837010" y="106362"/>
                  </a:lnTo>
                  <a:lnTo>
                    <a:pt x="837010" y="105541"/>
                  </a:lnTo>
                  <a:lnTo>
                    <a:pt x="836425" y="102965"/>
                  </a:lnTo>
                  <a:lnTo>
                    <a:pt x="836425" y="102143"/>
                  </a:lnTo>
                  <a:lnTo>
                    <a:pt x="836536" y="101448"/>
                  </a:lnTo>
                  <a:lnTo>
                    <a:pt x="836773" y="100989"/>
                  </a:lnTo>
                  <a:lnTo>
                    <a:pt x="837357" y="100641"/>
                  </a:lnTo>
                  <a:lnTo>
                    <a:pt x="838875" y="100183"/>
                  </a:lnTo>
                  <a:lnTo>
                    <a:pt x="839365" y="99724"/>
                  </a:lnTo>
                  <a:lnTo>
                    <a:pt x="839602" y="99140"/>
                  </a:lnTo>
                  <a:lnTo>
                    <a:pt x="839491" y="98318"/>
                  </a:lnTo>
                  <a:lnTo>
                    <a:pt x="839381" y="97496"/>
                  </a:lnTo>
                  <a:lnTo>
                    <a:pt x="839144" y="96675"/>
                  </a:lnTo>
                  <a:lnTo>
                    <a:pt x="838764" y="95046"/>
                  </a:lnTo>
                  <a:lnTo>
                    <a:pt x="838527" y="91538"/>
                  </a:lnTo>
                  <a:lnTo>
                    <a:pt x="838527" y="89546"/>
                  </a:lnTo>
                  <a:lnTo>
                    <a:pt x="838179" y="88029"/>
                  </a:lnTo>
                  <a:lnTo>
                    <a:pt x="837484" y="86275"/>
                  </a:lnTo>
                  <a:lnTo>
                    <a:pt x="834450" y="81850"/>
                  </a:lnTo>
                  <a:lnTo>
                    <a:pt x="833865" y="80680"/>
                  </a:lnTo>
                  <a:lnTo>
                    <a:pt x="833754" y="80333"/>
                  </a:lnTo>
                  <a:lnTo>
                    <a:pt x="833644" y="79748"/>
                  </a:lnTo>
                  <a:lnTo>
                    <a:pt x="833533" y="75654"/>
                  </a:lnTo>
                  <a:lnTo>
                    <a:pt x="833296" y="73917"/>
                  </a:lnTo>
                  <a:lnTo>
                    <a:pt x="833186" y="72984"/>
                  </a:lnTo>
                  <a:lnTo>
                    <a:pt x="831669" y="71356"/>
                  </a:lnTo>
                  <a:lnTo>
                    <a:pt x="828871" y="66694"/>
                  </a:lnTo>
                  <a:lnTo>
                    <a:pt x="827243" y="64718"/>
                  </a:lnTo>
                  <a:lnTo>
                    <a:pt x="816970" y="57259"/>
                  </a:lnTo>
                  <a:lnTo>
                    <a:pt x="811818" y="55046"/>
                  </a:lnTo>
                  <a:lnTo>
                    <a:pt x="805876" y="53987"/>
                  </a:lnTo>
                  <a:lnTo>
                    <a:pt x="800060" y="51886"/>
                  </a:lnTo>
                  <a:lnTo>
                    <a:pt x="795492" y="46511"/>
                  </a:lnTo>
                  <a:lnTo>
                    <a:pt x="790956" y="36713"/>
                  </a:lnTo>
                  <a:lnTo>
                    <a:pt x="790135" y="33805"/>
                  </a:lnTo>
                  <a:lnTo>
                    <a:pt x="789676" y="30770"/>
                  </a:lnTo>
                  <a:lnTo>
                    <a:pt x="788981" y="28543"/>
                  </a:lnTo>
                  <a:lnTo>
                    <a:pt x="787353" y="27721"/>
                  </a:lnTo>
                  <a:lnTo>
                    <a:pt x="784192" y="28763"/>
                  </a:lnTo>
                  <a:lnTo>
                    <a:pt x="777317" y="33663"/>
                  </a:lnTo>
                  <a:lnTo>
                    <a:pt x="774283" y="34595"/>
                  </a:lnTo>
                  <a:lnTo>
                    <a:pt x="771928" y="35765"/>
                  </a:lnTo>
                  <a:lnTo>
                    <a:pt x="770300" y="37867"/>
                  </a:lnTo>
                  <a:lnTo>
                    <a:pt x="768910" y="40316"/>
                  </a:lnTo>
                  <a:lnTo>
                    <a:pt x="767392" y="42197"/>
                  </a:lnTo>
                  <a:lnTo>
                    <a:pt x="764358" y="43936"/>
                  </a:lnTo>
                  <a:lnTo>
                    <a:pt x="763425" y="44868"/>
                  </a:lnTo>
                  <a:lnTo>
                    <a:pt x="762967" y="46148"/>
                  </a:lnTo>
                  <a:lnTo>
                    <a:pt x="762145" y="49530"/>
                  </a:lnTo>
                  <a:lnTo>
                    <a:pt x="761450" y="51269"/>
                  </a:lnTo>
                  <a:lnTo>
                    <a:pt x="759443" y="52913"/>
                  </a:lnTo>
                  <a:lnTo>
                    <a:pt x="756882" y="53513"/>
                  </a:lnTo>
                  <a:lnTo>
                    <a:pt x="751177" y="53276"/>
                  </a:lnTo>
                  <a:lnTo>
                    <a:pt x="748380" y="53971"/>
                  </a:lnTo>
                  <a:lnTo>
                    <a:pt x="746609" y="55378"/>
                  </a:lnTo>
                  <a:lnTo>
                    <a:pt x="745329" y="56895"/>
                  </a:lnTo>
                  <a:lnTo>
                    <a:pt x="741141" y="58523"/>
                  </a:lnTo>
                  <a:lnTo>
                    <a:pt x="740099" y="58286"/>
                  </a:lnTo>
                  <a:lnTo>
                    <a:pt x="738360" y="56895"/>
                  </a:lnTo>
                  <a:lnTo>
                    <a:pt x="734630" y="52581"/>
                  </a:lnTo>
                  <a:lnTo>
                    <a:pt x="733682" y="51648"/>
                  </a:lnTo>
                  <a:lnTo>
                    <a:pt x="731927" y="50700"/>
                  </a:lnTo>
                  <a:lnTo>
                    <a:pt x="728198" y="49657"/>
                  </a:lnTo>
                  <a:lnTo>
                    <a:pt x="726459" y="49546"/>
                  </a:lnTo>
                  <a:lnTo>
                    <a:pt x="722034" y="50242"/>
                  </a:lnTo>
                  <a:lnTo>
                    <a:pt x="720849" y="49894"/>
                  </a:lnTo>
                  <a:lnTo>
                    <a:pt x="718525" y="48155"/>
                  </a:lnTo>
                  <a:lnTo>
                    <a:pt x="715966" y="46986"/>
                  </a:lnTo>
                  <a:lnTo>
                    <a:pt x="713294" y="46291"/>
                  </a:lnTo>
                  <a:lnTo>
                    <a:pt x="710623" y="46528"/>
                  </a:lnTo>
                  <a:lnTo>
                    <a:pt x="702326" y="50605"/>
                  </a:lnTo>
                  <a:lnTo>
                    <a:pt x="701046" y="51774"/>
                  </a:lnTo>
                  <a:lnTo>
                    <a:pt x="700935" y="54682"/>
                  </a:lnTo>
                  <a:lnTo>
                    <a:pt x="699892" y="57480"/>
                  </a:lnTo>
                  <a:lnTo>
                    <a:pt x="697916" y="59582"/>
                  </a:lnTo>
                  <a:lnTo>
                    <a:pt x="695594" y="60752"/>
                  </a:lnTo>
                  <a:lnTo>
                    <a:pt x="690094" y="60403"/>
                  </a:lnTo>
                  <a:lnTo>
                    <a:pt x="684736" y="57843"/>
                  </a:lnTo>
                  <a:lnTo>
                    <a:pt x="675285" y="50716"/>
                  </a:lnTo>
                  <a:lnTo>
                    <a:pt x="672961" y="48503"/>
                  </a:lnTo>
                  <a:lnTo>
                    <a:pt x="670986" y="46053"/>
                  </a:lnTo>
                  <a:lnTo>
                    <a:pt x="668758" y="44078"/>
                  </a:lnTo>
                  <a:lnTo>
                    <a:pt x="663290" y="43382"/>
                  </a:lnTo>
                  <a:lnTo>
                    <a:pt x="658058" y="41739"/>
                  </a:lnTo>
                  <a:lnTo>
                    <a:pt x="655119" y="41739"/>
                  </a:lnTo>
                  <a:lnTo>
                    <a:pt x="644530" y="45469"/>
                  </a:lnTo>
                  <a:lnTo>
                    <a:pt x="641717" y="45579"/>
                  </a:lnTo>
                  <a:lnTo>
                    <a:pt x="627256" y="42434"/>
                  </a:lnTo>
                  <a:lnTo>
                    <a:pt x="624348" y="40791"/>
                  </a:lnTo>
                  <a:lnTo>
                    <a:pt x="622831" y="38341"/>
                  </a:lnTo>
                  <a:lnTo>
                    <a:pt x="622135" y="34611"/>
                  </a:lnTo>
                  <a:lnTo>
                    <a:pt x="621314" y="31577"/>
                  </a:lnTo>
                  <a:lnTo>
                    <a:pt x="620144" y="28890"/>
                  </a:lnTo>
                  <a:lnTo>
                    <a:pt x="618516" y="26567"/>
                  </a:lnTo>
                  <a:lnTo>
                    <a:pt x="617094" y="25271"/>
                  </a:lnTo>
                  <a:lnTo>
                    <a:pt x="615229" y="23990"/>
                  </a:lnTo>
                  <a:lnTo>
                    <a:pt x="613475" y="22473"/>
                  </a:lnTo>
                  <a:lnTo>
                    <a:pt x="612542" y="20371"/>
                  </a:lnTo>
                  <a:lnTo>
                    <a:pt x="611958" y="17700"/>
                  </a:lnTo>
                  <a:lnTo>
                    <a:pt x="610788" y="15014"/>
                  </a:lnTo>
                  <a:lnTo>
                    <a:pt x="609160" y="12564"/>
                  </a:lnTo>
                  <a:lnTo>
                    <a:pt x="607058" y="10936"/>
                  </a:lnTo>
                  <a:lnTo>
                    <a:pt x="601447" y="8961"/>
                  </a:lnTo>
                  <a:lnTo>
                    <a:pt x="598302" y="8266"/>
                  </a:lnTo>
                  <a:lnTo>
                    <a:pt x="595853" y="8154"/>
                  </a:lnTo>
                  <a:lnTo>
                    <a:pt x="594335" y="7112"/>
                  </a:lnTo>
                  <a:lnTo>
                    <a:pt x="592597" y="4551"/>
                  </a:lnTo>
                  <a:lnTo>
                    <a:pt x="590479" y="1864"/>
                  </a:lnTo>
                  <a:lnTo>
                    <a:pt x="587682" y="822"/>
                  </a:lnTo>
                  <a:lnTo>
                    <a:pt x="582561" y="2560"/>
                  </a:lnTo>
                  <a:lnTo>
                    <a:pt x="572763" y="8739"/>
                  </a:lnTo>
                  <a:lnTo>
                    <a:pt x="567531" y="8976"/>
                  </a:lnTo>
                  <a:lnTo>
                    <a:pt x="560404" y="3619"/>
                  </a:lnTo>
                  <a:lnTo>
                    <a:pt x="558428" y="2797"/>
                  </a:lnTo>
                  <a:lnTo>
                    <a:pt x="557733" y="2449"/>
                  </a:lnTo>
                  <a:lnTo>
                    <a:pt x="555868" y="347"/>
                  </a:lnTo>
                  <a:lnTo>
                    <a:pt x="554699" y="0"/>
                  </a:lnTo>
                  <a:lnTo>
                    <a:pt x="553182" y="458"/>
                  </a:lnTo>
                  <a:lnTo>
                    <a:pt x="552249" y="1501"/>
                  </a:lnTo>
                  <a:lnTo>
                    <a:pt x="550589" y="3951"/>
                  </a:lnTo>
                  <a:lnTo>
                    <a:pt x="544299" y="9071"/>
                  </a:lnTo>
                  <a:lnTo>
                    <a:pt x="542197" y="10810"/>
                  </a:lnTo>
                  <a:lnTo>
                    <a:pt x="539052" y="15361"/>
                  </a:lnTo>
                  <a:lnTo>
                    <a:pt x="539985" y="20261"/>
                  </a:lnTo>
                  <a:lnTo>
                    <a:pt x="543825" y="23295"/>
                  </a:lnTo>
                  <a:lnTo>
                    <a:pt x="545927" y="25397"/>
                  </a:lnTo>
                  <a:lnTo>
                    <a:pt x="546970" y="27973"/>
                  </a:lnTo>
                  <a:lnTo>
                    <a:pt x="546148" y="30897"/>
                  </a:lnTo>
                  <a:lnTo>
                    <a:pt x="542418" y="35670"/>
                  </a:lnTo>
                  <a:lnTo>
                    <a:pt x="541486" y="37297"/>
                  </a:lnTo>
                  <a:lnTo>
                    <a:pt x="543224" y="39052"/>
                  </a:lnTo>
                  <a:lnTo>
                    <a:pt x="545327" y="39748"/>
                  </a:lnTo>
                  <a:lnTo>
                    <a:pt x="550684" y="39289"/>
                  </a:lnTo>
                  <a:lnTo>
                    <a:pt x="553497" y="39874"/>
                  </a:lnTo>
                  <a:lnTo>
                    <a:pt x="553608" y="42213"/>
                  </a:lnTo>
                  <a:lnTo>
                    <a:pt x="552328" y="45121"/>
                  </a:lnTo>
                  <a:lnTo>
                    <a:pt x="550905" y="47333"/>
                  </a:lnTo>
                  <a:lnTo>
                    <a:pt x="550447" y="50479"/>
                  </a:lnTo>
                  <a:lnTo>
                    <a:pt x="552802" y="55394"/>
                  </a:lnTo>
                  <a:lnTo>
                    <a:pt x="551269" y="56564"/>
                  </a:lnTo>
                  <a:lnTo>
                    <a:pt x="541139" y="56800"/>
                  </a:lnTo>
                  <a:lnTo>
                    <a:pt x="537045" y="57970"/>
                  </a:lnTo>
                  <a:lnTo>
                    <a:pt x="529601" y="62284"/>
                  </a:lnTo>
                  <a:lnTo>
                    <a:pt x="513275" y="75702"/>
                  </a:lnTo>
                  <a:lnTo>
                    <a:pt x="508360" y="77456"/>
                  </a:lnTo>
                  <a:lnTo>
                    <a:pt x="505800" y="76287"/>
                  </a:lnTo>
                  <a:lnTo>
                    <a:pt x="500916" y="72099"/>
                  </a:lnTo>
                  <a:lnTo>
                    <a:pt x="498688" y="71277"/>
                  </a:lnTo>
                  <a:lnTo>
                    <a:pt x="490881" y="71973"/>
                  </a:lnTo>
                  <a:lnTo>
                    <a:pt x="476894" y="75117"/>
                  </a:lnTo>
                  <a:lnTo>
                    <a:pt x="474792" y="76746"/>
                  </a:lnTo>
                  <a:lnTo>
                    <a:pt x="475140" y="79669"/>
                  </a:lnTo>
                  <a:lnTo>
                    <a:pt x="476530" y="82830"/>
                  </a:lnTo>
                  <a:lnTo>
                    <a:pt x="477700" y="84805"/>
                  </a:lnTo>
                  <a:lnTo>
                    <a:pt x="480023" y="94146"/>
                  </a:lnTo>
                  <a:lnTo>
                    <a:pt x="483405" y="99851"/>
                  </a:lnTo>
                  <a:lnTo>
                    <a:pt x="483168" y="102885"/>
                  </a:lnTo>
                  <a:lnTo>
                    <a:pt x="481778" y="105335"/>
                  </a:lnTo>
                  <a:lnTo>
                    <a:pt x="475835" y="111057"/>
                  </a:lnTo>
                  <a:lnTo>
                    <a:pt x="474444" y="113158"/>
                  </a:lnTo>
                  <a:lnTo>
                    <a:pt x="472911" y="116066"/>
                  </a:lnTo>
                  <a:lnTo>
                    <a:pt x="471157" y="117710"/>
                  </a:lnTo>
                  <a:lnTo>
                    <a:pt x="466037" y="118990"/>
                  </a:lnTo>
                  <a:lnTo>
                    <a:pt x="463587" y="120049"/>
                  </a:lnTo>
                  <a:lnTo>
                    <a:pt x="460426" y="124932"/>
                  </a:lnTo>
                  <a:lnTo>
                    <a:pt x="459383" y="138919"/>
                  </a:lnTo>
                  <a:lnTo>
                    <a:pt x="457408" y="144641"/>
                  </a:lnTo>
                  <a:lnTo>
                    <a:pt x="453441" y="148497"/>
                  </a:lnTo>
                  <a:lnTo>
                    <a:pt x="451117" y="150236"/>
                  </a:lnTo>
                  <a:lnTo>
                    <a:pt x="446676" y="152211"/>
                  </a:lnTo>
                  <a:lnTo>
                    <a:pt x="445159" y="152321"/>
                  </a:lnTo>
                  <a:lnTo>
                    <a:pt x="444464" y="151041"/>
                  </a:lnTo>
                  <a:lnTo>
                    <a:pt x="443768" y="150583"/>
                  </a:lnTo>
                  <a:lnTo>
                    <a:pt x="442140" y="150236"/>
                  </a:lnTo>
                  <a:lnTo>
                    <a:pt x="440386" y="149998"/>
                  </a:lnTo>
                  <a:lnTo>
                    <a:pt x="439106" y="150109"/>
                  </a:lnTo>
                  <a:lnTo>
                    <a:pt x="437715" y="152211"/>
                  </a:lnTo>
                  <a:lnTo>
                    <a:pt x="435850" y="158990"/>
                  </a:lnTo>
                  <a:lnTo>
                    <a:pt x="434918" y="160508"/>
                  </a:lnTo>
                  <a:lnTo>
                    <a:pt x="432911" y="161899"/>
                  </a:lnTo>
                  <a:lnTo>
                    <a:pt x="431631" y="164807"/>
                  </a:lnTo>
                  <a:lnTo>
                    <a:pt x="430935" y="168426"/>
                  </a:lnTo>
                  <a:lnTo>
                    <a:pt x="430698" y="171697"/>
                  </a:lnTo>
                  <a:lnTo>
                    <a:pt x="431520" y="186617"/>
                  </a:lnTo>
                  <a:lnTo>
                    <a:pt x="430698" y="190805"/>
                  </a:lnTo>
                  <a:lnTo>
                    <a:pt x="430114" y="192196"/>
                  </a:lnTo>
                  <a:lnTo>
                    <a:pt x="429292" y="193586"/>
                  </a:lnTo>
                  <a:lnTo>
                    <a:pt x="428248" y="194883"/>
                  </a:lnTo>
                  <a:lnTo>
                    <a:pt x="426968" y="195925"/>
                  </a:lnTo>
                  <a:lnTo>
                    <a:pt x="421010" y="197806"/>
                  </a:lnTo>
                  <a:lnTo>
                    <a:pt x="418339" y="199197"/>
                  </a:lnTo>
                  <a:lnTo>
                    <a:pt x="417407" y="201994"/>
                  </a:lnTo>
                  <a:lnTo>
                    <a:pt x="416363" y="203274"/>
                  </a:lnTo>
                  <a:lnTo>
                    <a:pt x="413456" y="201520"/>
                  </a:lnTo>
                  <a:lnTo>
                    <a:pt x="408082" y="197079"/>
                  </a:lnTo>
                  <a:lnTo>
                    <a:pt x="405285" y="196732"/>
                  </a:lnTo>
                  <a:lnTo>
                    <a:pt x="398995" y="197079"/>
                  </a:lnTo>
                  <a:lnTo>
                    <a:pt x="396324" y="196036"/>
                  </a:lnTo>
                  <a:lnTo>
                    <a:pt x="394096" y="194645"/>
                  </a:lnTo>
                  <a:lnTo>
                    <a:pt x="388975" y="192654"/>
                  </a:lnTo>
                  <a:lnTo>
                    <a:pt x="386762" y="191263"/>
                  </a:lnTo>
                  <a:lnTo>
                    <a:pt x="385372" y="189161"/>
                  </a:lnTo>
                  <a:lnTo>
                    <a:pt x="384913" y="186838"/>
                  </a:lnTo>
                  <a:lnTo>
                    <a:pt x="384455" y="180184"/>
                  </a:lnTo>
                  <a:lnTo>
                    <a:pt x="383175" y="178557"/>
                  </a:lnTo>
                  <a:lnTo>
                    <a:pt x="376173" y="174369"/>
                  </a:lnTo>
                  <a:lnTo>
                    <a:pt x="373724" y="173547"/>
                  </a:lnTo>
                  <a:lnTo>
                    <a:pt x="371053" y="173657"/>
                  </a:lnTo>
                  <a:lnTo>
                    <a:pt x="369883" y="174826"/>
                  </a:lnTo>
                  <a:lnTo>
                    <a:pt x="371748" y="177498"/>
                  </a:lnTo>
                  <a:lnTo>
                    <a:pt x="374309" y="178667"/>
                  </a:lnTo>
                  <a:lnTo>
                    <a:pt x="376995" y="179125"/>
                  </a:lnTo>
                  <a:lnTo>
                    <a:pt x="378165" y="180169"/>
                  </a:lnTo>
                  <a:lnTo>
                    <a:pt x="376300" y="182855"/>
                  </a:lnTo>
                  <a:lnTo>
                    <a:pt x="371416" y="185779"/>
                  </a:lnTo>
                  <a:lnTo>
                    <a:pt x="368477" y="186364"/>
                  </a:lnTo>
                  <a:lnTo>
                    <a:pt x="366959" y="186127"/>
                  </a:lnTo>
                  <a:lnTo>
                    <a:pt x="366138" y="184736"/>
                  </a:lnTo>
                  <a:lnTo>
                    <a:pt x="365316" y="184135"/>
                  </a:lnTo>
                  <a:lnTo>
                    <a:pt x="363798" y="183550"/>
                  </a:lnTo>
                  <a:lnTo>
                    <a:pt x="362408" y="183661"/>
                  </a:lnTo>
                  <a:lnTo>
                    <a:pt x="361949" y="185194"/>
                  </a:lnTo>
                  <a:lnTo>
                    <a:pt x="362645" y="186822"/>
                  </a:lnTo>
                  <a:lnTo>
                    <a:pt x="365095" y="188924"/>
                  </a:lnTo>
                  <a:lnTo>
                    <a:pt x="366027" y="190552"/>
                  </a:lnTo>
                  <a:lnTo>
                    <a:pt x="365916" y="193934"/>
                  </a:lnTo>
                  <a:lnTo>
                    <a:pt x="364052" y="196162"/>
                  </a:lnTo>
                  <a:lnTo>
                    <a:pt x="361381" y="197442"/>
                  </a:lnTo>
                  <a:lnTo>
                    <a:pt x="358710" y="197917"/>
                  </a:lnTo>
                  <a:lnTo>
                    <a:pt x="357319" y="199544"/>
                  </a:lnTo>
                  <a:lnTo>
                    <a:pt x="357082" y="202927"/>
                  </a:lnTo>
                  <a:lnTo>
                    <a:pt x="358710" y="213073"/>
                  </a:lnTo>
                  <a:lnTo>
                    <a:pt x="358599" y="215396"/>
                  </a:lnTo>
                  <a:lnTo>
                    <a:pt x="357208" y="217134"/>
                  </a:lnTo>
                  <a:lnTo>
                    <a:pt x="350776" y="219348"/>
                  </a:lnTo>
                  <a:lnTo>
                    <a:pt x="350318" y="221797"/>
                  </a:lnTo>
                  <a:lnTo>
                    <a:pt x="350665" y="224831"/>
                  </a:lnTo>
                  <a:lnTo>
                    <a:pt x="350080" y="228087"/>
                  </a:lnTo>
                  <a:lnTo>
                    <a:pt x="347631" y="230063"/>
                  </a:lnTo>
                  <a:lnTo>
                    <a:pt x="344723" y="230299"/>
                  </a:lnTo>
                  <a:lnTo>
                    <a:pt x="342605" y="229019"/>
                  </a:lnTo>
                  <a:lnTo>
                    <a:pt x="343332" y="226222"/>
                  </a:lnTo>
                  <a:lnTo>
                    <a:pt x="344375" y="222951"/>
                  </a:lnTo>
                  <a:lnTo>
                    <a:pt x="341910" y="222603"/>
                  </a:lnTo>
                  <a:lnTo>
                    <a:pt x="336552" y="224357"/>
                  </a:lnTo>
                  <a:lnTo>
                    <a:pt x="332127" y="224009"/>
                  </a:lnTo>
                  <a:lnTo>
                    <a:pt x="327907" y="221433"/>
                  </a:lnTo>
                  <a:lnTo>
                    <a:pt x="324762" y="217577"/>
                  </a:lnTo>
                  <a:lnTo>
                    <a:pt x="323245" y="213626"/>
                  </a:lnTo>
                  <a:lnTo>
                    <a:pt x="320922" y="211066"/>
                  </a:lnTo>
                  <a:lnTo>
                    <a:pt x="316591" y="213278"/>
                  </a:lnTo>
                  <a:lnTo>
                    <a:pt x="312277" y="217466"/>
                  </a:lnTo>
                  <a:lnTo>
                    <a:pt x="309827" y="220501"/>
                  </a:lnTo>
                  <a:lnTo>
                    <a:pt x="308199" y="221544"/>
                  </a:lnTo>
                  <a:lnTo>
                    <a:pt x="301071" y="223172"/>
                  </a:lnTo>
                  <a:lnTo>
                    <a:pt x="298970" y="224341"/>
                  </a:lnTo>
                  <a:lnTo>
                    <a:pt x="297452" y="225733"/>
                  </a:lnTo>
                  <a:lnTo>
                    <a:pt x="296172" y="227597"/>
                  </a:lnTo>
                  <a:lnTo>
                    <a:pt x="295003" y="230268"/>
                  </a:lnTo>
                  <a:lnTo>
                    <a:pt x="292679" y="240414"/>
                  </a:lnTo>
                  <a:lnTo>
                    <a:pt x="291162" y="244365"/>
                  </a:lnTo>
                  <a:lnTo>
                    <a:pt x="287527" y="247400"/>
                  </a:lnTo>
                  <a:lnTo>
                    <a:pt x="286136" y="246704"/>
                  </a:lnTo>
                  <a:lnTo>
                    <a:pt x="284856" y="245883"/>
                  </a:lnTo>
                  <a:lnTo>
                    <a:pt x="282754" y="243654"/>
                  </a:lnTo>
                  <a:lnTo>
                    <a:pt x="281933" y="242026"/>
                  </a:lnTo>
                  <a:lnTo>
                    <a:pt x="281348" y="240288"/>
                  </a:lnTo>
                  <a:lnTo>
                    <a:pt x="280652" y="239008"/>
                  </a:lnTo>
                  <a:lnTo>
                    <a:pt x="279135" y="238550"/>
                  </a:lnTo>
                  <a:lnTo>
                    <a:pt x="276780" y="238660"/>
                  </a:lnTo>
                  <a:lnTo>
                    <a:pt x="275026" y="238423"/>
                  </a:lnTo>
                  <a:lnTo>
                    <a:pt x="273635" y="237965"/>
                  </a:lnTo>
                  <a:lnTo>
                    <a:pt x="268862" y="235515"/>
                  </a:lnTo>
                  <a:lnTo>
                    <a:pt x="260107" y="233192"/>
                  </a:lnTo>
                  <a:lnTo>
                    <a:pt x="257657" y="231896"/>
                  </a:lnTo>
                  <a:lnTo>
                    <a:pt x="255207" y="230268"/>
                  </a:lnTo>
                  <a:lnTo>
                    <a:pt x="252173" y="228751"/>
                  </a:lnTo>
                  <a:lnTo>
                    <a:pt x="249123" y="227708"/>
                  </a:lnTo>
                  <a:lnTo>
                    <a:pt x="246452" y="227360"/>
                  </a:lnTo>
                  <a:lnTo>
                    <a:pt x="241331" y="229336"/>
                  </a:lnTo>
                  <a:lnTo>
                    <a:pt x="236543" y="232591"/>
                  </a:lnTo>
                  <a:lnTo>
                    <a:pt x="231770" y="234235"/>
                  </a:lnTo>
                  <a:lnTo>
                    <a:pt x="226997" y="230616"/>
                  </a:lnTo>
                  <a:lnTo>
                    <a:pt x="226539" y="229099"/>
                  </a:lnTo>
                  <a:lnTo>
                    <a:pt x="226301" y="226538"/>
                  </a:lnTo>
                  <a:lnTo>
                    <a:pt x="225464" y="225495"/>
                  </a:lnTo>
                  <a:lnTo>
                    <a:pt x="224531" y="225148"/>
                  </a:lnTo>
                  <a:lnTo>
                    <a:pt x="223362" y="225495"/>
                  </a:lnTo>
                  <a:lnTo>
                    <a:pt x="222667" y="226538"/>
                  </a:lnTo>
                  <a:lnTo>
                    <a:pt x="222429" y="228514"/>
                  </a:lnTo>
                  <a:lnTo>
                    <a:pt x="223362" y="231896"/>
                  </a:lnTo>
                  <a:lnTo>
                    <a:pt x="226064" y="236211"/>
                  </a:lnTo>
                  <a:lnTo>
                    <a:pt x="227107" y="239245"/>
                  </a:lnTo>
                  <a:lnTo>
                    <a:pt x="226285" y="243670"/>
                  </a:lnTo>
                  <a:lnTo>
                    <a:pt x="223473" y="247526"/>
                  </a:lnTo>
                  <a:lnTo>
                    <a:pt x="219869" y="249407"/>
                  </a:lnTo>
                  <a:lnTo>
                    <a:pt x="216835" y="247889"/>
                  </a:lnTo>
                  <a:lnTo>
                    <a:pt x="216377" y="245550"/>
                  </a:lnTo>
                  <a:lnTo>
                    <a:pt x="217072" y="240320"/>
                  </a:lnTo>
                  <a:lnTo>
                    <a:pt x="216613" y="238218"/>
                  </a:lnTo>
                  <a:lnTo>
                    <a:pt x="214875" y="237174"/>
                  </a:lnTo>
                  <a:lnTo>
                    <a:pt x="212773" y="237522"/>
                  </a:lnTo>
                  <a:lnTo>
                    <a:pt x="211003" y="238802"/>
                  </a:lnTo>
                  <a:lnTo>
                    <a:pt x="209960" y="240082"/>
                  </a:lnTo>
                  <a:lnTo>
                    <a:pt x="208790" y="240320"/>
                  </a:lnTo>
                  <a:lnTo>
                    <a:pt x="204017" y="242532"/>
                  </a:lnTo>
                  <a:lnTo>
                    <a:pt x="201568" y="243117"/>
                  </a:lnTo>
                  <a:lnTo>
                    <a:pt x="198755" y="242880"/>
                  </a:lnTo>
                  <a:lnTo>
                    <a:pt x="196305" y="241947"/>
                  </a:lnTo>
                  <a:lnTo>
                    <a:pt x="194203" y="240320"/>
                  </a:lnTo>
                  <a:lnTo>
                    <a:pt x="192101" y="238344"/>
                  </a:lnTo>
                  <a:lnTo>
                    <a:pt x="189541" y="236589"/>
                  </a:lnTo>
                  <a:lnTo>
                    <a:pt x="186744" y="236353"/>
                  </a:lnTo>
                  <a:lnTo>
                    <a:pt x="184736" y="237870"/>
                  </a:lnTo>
                  <a:lnTo>
                    <a:pt x="184151" y="241252"/>
                  </a:lnTo>
                  <a:lnTo>
                    <a:pt x="184973" y="243228"/>
                  </a:lnTo>
                  <a:lnTo>
                    <a:pt x="189651" y="252094"/>
                  </a:lnTo>
                  <a:lnTo>
                    <a:pt x="184626" y="259095"/>
                  </a:lnTo>
                  <a:lnTo>
                    <a:pt x="184167" y="260138"/>
                  </a:lnTo>
                  <a:lnTo>
                    <a:pt x="181844" y="259790"/>
                  </a:lnTo>
                  <a:lnTo>
                    <a:pt x="177071" y="257451"/>
                  </a:lnTo>
                  <a:lnTo>
                    <a:pt x="174748" y="256866"/>
                  </a:lnTo>
                  <a:lnTo>
                    <a:pt x="171935" y="257562"/>
                  </a:lnTo>
                  <a:lnTo>
                    <a:pt x="171698" y="259664"/>
                  </a:lnTo>
                  <a:lnTo>
                    <a:pt x="171935" y="262825"/>
                  </a:lnTo>
                  <a:lnTo>
                    <a:pt x="171002" y="266429"/>
                  </a:lnTo>
                  <a:lnTo>
                    <a:pt x="169375" y="268641"/>
                  </a:lnTo>
                  <a:lnTo>
                    <a:pt x="162974" y="275421"/>
                  </a:lnTo>
                  <a:lnTo>
                    <a:pt x="161804" y="277634"/>
                  </a:lnTo>
                  <a:lnTo>
                    <a:pt x="160524" y="281237"/>
                  </a:lnTo>
                  <a:lnTo>
                    <a:pt x="160034" y="285093"/>
                  </a:lnTo>
                  <a:lnTo>
                    <a:pt x="161219" y="287890"/>
                  </a:lnTo>
                  <a:lnTo>
                    <a:pt x="163780" y="291968"/>
                  </a:lnTo>
                  <a:lnTo>
                    <a:pt x="164475" y="292790"/>
                  </a:lnTo>
                  <a:lnTo>
                    <a:pt x="168663" y="296282"/>
                  </a:lnTo>
                  <a:lnTo>
                    <a:pt x="172045" y="302715"/>
                  </a:lnTo>
                  <a:lnTo>
                    <a:pt x="171587" y="307140"/>
                  </a:lnTo>
                  <a:lnTo>
                    <a:pt x="167857" y="310174"/>
                  </a:lnTo>
                  <a:lnTo>
                    <a:pt x="145336" y="316828"/>
                  </a:lnTo>
                  <a:lnTo>
                    <a:pt x="138461" y="321712"/>
                  </a:lnTo>
                  <a:lnTo>
                    <a:pt x="136359" y="322534"/>
                  </a:lnTo>
                  <a:lnTo>
                    <a:pt x="130749" y="322991"/>
                  </a:lnTo>
                  <a:lnTo>
                    <a:pt x="128189" y="323719"/>
                  </a:lnTo>
                  <a:lnTo>
                    <a:pt x="126213" y="324983"/>
                  </a:lnTo>
                  <a:lnTo>
                    <a:pt x="124822" y="326722"/>
                  </a:lnTo>
                  <a:lnTo>
                    <a:pt x="123653" y="329061"/>
                  </a:lnTo>
                  <a:lnTo>
                    <a:pt x="122025" y="335809"/>
                  </a:lnTo>
                  <a:lnTo>
                    <a:pt x="122025" y="342004"/>
                  </a:lnTo>
                  <a:lnTo>
                    <a:pt x="123779" y="347473"/>
                  </a:lnTo>
                  <a:lnTo>
                    <a:pt x="127035" y="352372"/>
                  </a:lnTo>
                  <a:lnTo>
                    <a:pt x="131349" y="357382"/>
                  </a:lnTo>
                  <a:lnTo>
                    <a:pt x="134020" y="361918"/>
                  </a:lnTo>
                  <a:lnTo>
                    <a:pt x="134621" y="366833"/>
                  </a:lnTo>
                  <a:lnTo>
                    <a:pt x="132614" y="373360"/>
                  </a:lnTo>
                  <a:lnTo>
                    <a:pt x="129358" y="377454"/>
                  </a:lnTo>
                  <a:lnTo>
                    <a:pt x="124696" y="378733"/>
                  </a:lnTo>
                  <a:lnTo>
                    <a:pt x="119544" y="377801"/>
                  </a:lnTo>
                  <a:lnTo>
                    <a:pt x="109998" y="372791"/>
                  </a:lnTo>
                  <a:lnTo>
                    <a:pt x="73948" y="359958"/>
                  </a:lnTo>
                  <a:lnTo>
                    <a:pt x="67753" y="359373"/>
                  </a:lnTo>
                  <a:lnTo>
                    <a:pt x="62048" y="360653"/>
                  </a:lnTo>
                  <a:lnTo>
                    <a:pt x="57038" y="363467"/>
                  </a:lnTo>
                  <a:lnTo>
                    <a:pt x="53055" y="367433"/>
                  </a:lnTo>
                  <a:lnTo>
                    <a:pt x="51886" y="369298"/>
                  </a:lnTo>
                  <a:lnTo>
                    <a:pt x="48393" y="377579"/>
                  </a:lnTo>
                  <a:lnTo>
                    <a:pt x="44552" y="382827"/>
                  </a:lnTo>
                  <a:lnTo>
                    <a:pt x="42324" y="387947"/>
                  </a:lnTo>
                  <a:lnTo>
                    <a:pt x="43051" y="391930"/>
                  </a:lnTo>
                  <a:lnTo>
                    <a:pt x="45722" y="395534"/>
                  </a:lnTo>
                  <a:lnTo>
                    <a:pt x="50495" y="400069"/>
                  </a:lnTo>
                  <a:lnTo>
                    <a:pt x="51427" y="402756"/>
                  </a:lnTo>
                  <a:lnTo>
                    <a:pt x="51190" y="409631"/>
                  </a:lnTo>
                  <a:lnTo>
                    <a:pt x="51886" y="414530"/>
                  </a:lnTo>
                  <a:lnTo>
                    <a:pt x="51886" y="416047"/>
                  </a:lnTo>
                  <a:lnTo>
                    <a:pt x="51301" y="417217"/>
                  </a:lnTo>
                  <a:lnTo>
                    <a:pt x="50258" y="418623"/>
                  </a:lnTo>
                  <a:lnTo>
                    <a:pt x="49215" y="420362"/>
                  </a:lnTo>
                  <a:lnTo>
                    <a:pt x="48867" y="422226"/>
                  </a:lnTo>
                  <a:lnTo>
                    <a:pt x="49689" y="425482"/>
                  </a:lnTo>
                  <a:lnTo>
                    <a:pt x="52138" y="430745"/>
                  </a:lnTo>
                  <a:lnTo>
                    <a:pt x="52723" y="434238"/>
                  </a:lnTo>
                  <a:lnTo>
                    <a:pt x="52138" y="438426"/>
                  </a:lnTo>
                  <a:lnTo>
                    <a:pt x="48171" y="449742"/>
                  </a:lnTo>
                  <a:lnTo>
                    <a:pt x="45959" y="458956"/>
                  </a:lnTo>
                  <a:lnTo>
                    <a:pt x="43636" y="463492"/>
                  </a:lnTo>
                  <a:lnTo>
                    <a:pt x="40475" y="465593"/>
                  </a:lnTo>
                  <a:lnTo>
                    <a:pt x="36397" y="464551"/>
                  </a:lnTo>
                  <a:lnTo>
                    <a:pt x="32794" y="461880"/>
                  </a:lnTo>
                  <a:lnTo>
                    <a:pt x="29396" y="458624"/>
                  </a:lnTo>
                  <a:lnTo>
                    <a:pt x="26014" y="456174"/>
                  </a:lnTo>
                  <a:lnTo>
                    <a:pt x="24734" y="457122"/>
                  </a:lnTo>
                  <a:lnTo>
                    <a:pt x="24038" y="458055"/>
                  </a:lnTo>
                  <a:lnTo>
                    <a:pt x="23106" y="460852"/>
                  </a:lnTo>
                  <a:lnTo>
                    <a:pt x="21826" y="466810"/>
                  </a:lnTo>
                  <a:lnTo>
                    <a:pt x="21715" y="469260"/>
                  </a:lnTo>
                  <a:lnTo>
                    <a:pt x="20435" y="476719"/>
                  </a:lnTo>
                  <a:lnTo>
                    <a:pt x="19850" y="478585"/>
                  </a:lnTo>
                  <a:lnTo>
                    <a:pt x="41644" y="476483"/>
                  </a:lnTo>
                  <a:lnTo>
                    <a:pt x="63581" y="474380"/>
                  </a:lnTo>
                  <a:lnTo>
                    <a:pt x="85280" y="472168"/>
                  </a:lnTo>
                  <a:lnTo>
                    <a:pt x="107185" y="469956"/>
                  </a:lnTo>
                  <a:lnTo>
                    <a:pt x="128884" y="467727"/>
                  </a:lnTo>
                  <a:lnTo>
                    <a:pt x="150694" y="465499"/>
                  </a:lnTo>
                  <a:lnTo>
                    <a:pt x="172488" y="463176"/>
                  </a:lnTo>
                  <a:lnTo>
                    <a:pt x="194298" y="460852"/>
                  </a:lnTo>
                  <a:lnTo>
                    <a:pt x="194298" y="457122"/>
                  </a:lnTo>
                  <a:lnTo>
                    <a:pt x="193840" y="451512"/>
                  </a:lnTo>
                  <a:lnTo>
                    <a:pt x="193381" y="449062"/>
                  </a:lnTo>
                  <a:lnTo>
                    <a:pt x="190821" y="441255"/>
                  </a:lnTo>
                  <a:lnTo>
                    <a:pt x="187786" y="434143"/>
                  </a:lnTo>
                  <a:lnTo>
                    <a:pt x="187328" y="432626"/>
                  </a:lnTo>
                  <a:lnTo>
                    <a:pt x="187217" y="431804"/>
                  </a:lnTo>
                  <a:lnTo>
                    <a:pt x="187455" y="431567"/>
                  </a:lnTo>
                  <a:lnTo>
                    <a:pt x="188039" y="431457"/>
                  </a:lnTo>
                  <a:lnTo>
                    <a:pt x="194914" y="431345"/>
                  </a:lnTo>
                  <a:lnTo>
                    <a:pt x="206341" y="431235"/>
                  </a:lnTo>
                  <a:lnTo>
                    <a:pt x="213342" y="431125"/>
                  </a:lnTo>
                  <a:lnTo>
                    <a:pt x="214385" y="431362"/>
                  </a:lnTo>
                  <a:lnTo>
                    <a:pt x="215080" y="432184"/>
                  </a:lnTo>
                  <a:lnTo>
                    <a:pt x="216123" y="434286"/>
                  </a:lnTo>
                  <a:lnTo>
                    <a:pt x="216819" y="435107"/>
                  </a:lnTo>
                  <a:lnTo>
                    <a:pt x="217514" y="435565"/>
                  </a:lnTo>
                  <a:lnTo>
                    <a:pt x="218210" y="435328"/>
                  </a:lnTo>
                  <a:lnTo>
                    <a:pt x="223330" y="434744"/>
                  </a:lnTo>
                  <a:lnTo>
                    <a:pt x="225085" y="434506"/>
                  </a:lnTo>
                  <a:lnTo>
                    <a:pt x="229873" y="433922"/>
                  </a:lnTo>
                  <a:lnTo>
                    <a:pt x="237206" y="432989"/>
                  </a:lnTo>
                  <a:lnTo>
                    <a:pt x="246894" y="431820"/>
                  </a:lnTo>
                  <a:lnTo>
                    <a:pt x="258321" y="430303"/>
                  </a:lnTo>
                  <a:lnTo>
                    <a:pt x="270917" y="428786"/>
                  </a:lnTo>
                  <a:lnTo>
                    <a:pt x="284556" y="427031"/>
                  </a:lnTo>
                  <a:lnTo>
                    <a:pt x="298543" y="425167"/>
                  </a:lnTo>
                  <a:lnTo>
                    <a:pt x="312656" y="423412"/>
                  </a:lnTo>
                  <a:lnTo>
                    <a:pt x="326185" y="421674"/>
                  </a:lnTo>
                  <a:lnTo>
                    <a:pt x="338891" y="419935"/>
                  </a:lnTo>
                  <a:lnTo>
                    <a:pt x="350318" y="418418"/>
                  </a:lnTo>
                  <a:lnTo>
                    <a:pt x="359895" y="417248"/>
                  </a:lnTo>
                  <a:lnTo>
                    <a:pt x="367339" y="416205"/>
                  </a:lnTo>
                  <a:lnTo>
                    <a:pt x="372143" y="415621"/>
                  </a:lnTo>
                  <a:lnTo>
                    <a:pt x="373771" y="415384"/>
                  </a:lnTo>
                  <a:lnTo>
                    <a:pt x="379239" y="414562"/>
                  </a:lnTo>
                  <a:lnTo>
                    <a:pt x="383570" y="413029"/>
                  </a:lnTo>
                  <a:lnTo>
                    <a:pt x="384739" y="412792"/>
                  </a:lnTo>
                  <a:lnTo>
                    <a:pt x="390208" y="412333"/>
                  </a:lnTo>
                  <a:lnTo>
                    <a:pt x="393937" y="411985"/>
                  </a:lnTo>
                  <a:lnTo>
                    <a:pt x="404795" y="411053"/>
                  </a:lnTo>
                  <a:lnTo>
                    <a:pt x="421484" y="409536"/>
                  </a:lnTo>
                  <a:lnTo>
                    <a:pt x="443168" y="407560"/>
                  </a:lnTo>
                  <a:lnTo>
                    <a:pt x="468834" y="405237"/>
                  </a:lnTo>
                  <a:lnTo>
                    <a:pt x="497408" y="402551"/>
                  </a:lnTo>
                  <a:lnTo>
                    <a:pt x="528100" y="399627"/>
                  </a:lnTo>
                  <a:lnTo>
                    <a:pt x="559692" y="396481"/>
                  </a:lnTo>
                  <a:lnTo>
                    <a:pt x="591317" y="393226"/>
                  </a:lnTo>
                  <a:lnTo>
                    <a:pt x="621867" y="390065"/>
                  </a:lnTo>
                  <a:lnTo>
                    <a:pt x="650440" y="387030"/>
                  </a:lnTo>
                  <a:lnTo>
                    <a:pt x="676107" y="384359"/>
                  </a:lnTo>
                  <a:lnTo>
                    <a:pt x="697806" y="381910"/>
                  </a:lnTo>
                  <a:lnTo>
                    <a:pt x="714479" y="380045"/>
                  </a:lnTo>
                  <a:lnTo>
                    <a:pt x="725210" y="378876"/>
                  </a:lnTo>
                  <a:lnTo>
                    <a:pt x="729051" y="378512"/>
                  </a:lnTo>
                  <a:lnTo>
                    <a:pt x="735136" y="377690"/>
                  </a:lnTo>
                  <a:lnTo>
                    <a:pt x="739450" y="375825"/>
                  </a:lnTo>
                  <a:lnTo>
                    <a:pt x="742595" y="373723"/>
                  </a:lnTo>
                  <a:lnTo>
                    <a:pt x="747368" y="368255"/>
                  </a:lnTo>
                  <a:lnTo>
                    <a:pt x="749723" y="366738"/>
                  </a:lnTo>
                  <a:lnTo>
                    <a:pt x="750545" y="366501"/>
                  </a:lnTo>
                  <a:lnTo>
                    <a:pt x="760928" y="360780"/>
                  </a:lnTo>
                  <a:lnTo>
                    <a:pt x="772798" y="357745"/>
                  </a:lnTo>
                  <a:lnTo>
                    <a:pt x="774109" y="357160"/>
                  </a:lnTo>
                  <a:lnTo>
                    <a:pt x="774931" y="356465"/>
                  </a:lnTo>
                  <a:lnTo>
                    <a:pt x="776322" y="354838"/>
                  </a:lnTo>
                  <a:lnTo>
                    <a:pt x="780857" y="351329"/>
                  </a:lnTo>
                  <a:lnTo>
                    <a:pt x="793106" y="345149"/>
                  </a:lnTo>
                  <a:lnTo>
                    <a:pt x="805592" y="341182"/>
                  </a:lnTo>
                  <a:lnTo>
                    <a:pt x="806524" y="340487"/>
                  </a:lnTo>
                  <a:lnTo>
                    <a:pt x="807219" y="339776"/>
                  </a:lnTo>
                  <a:lnTo>
                    <a:pt x="807329" y="339080"/>
                  </a:lnTo>
                  <a:lnTo>
                    <a:pt x="807219" y="338258"/>
                  </a:lnTo>
                  <a:lnTo>
                    <a:pt x="806761" y="336868"/>
                  </a:lnTo>
                  <a:lnTo>
                    <a:pt x="806761" y="336268"/>
                  </a:lnTo>
                  <a:lnTo>
                    <a:pt x="806998" y="335683"/>
                  </a:lnTo>
                  <a:lnTo>
                    <a:pt x="808278" y="333817"/>
                  </a:lnTo>
                  <a:lnTo>
                    <a:pt x="808863" y="332300"/>
                  </a:lnTo>
                  <a:lnTo>
                    <a:pt x="810490" y="326927"/>
                  </a:lnTo>
                  <a:lnTo>
                    <a:pt x="812592" y="323893"/>
                  </a:lnTo>
                  <a:lnTo>
                    <a:pt x="813193" y="323418"/>
                  </a:lnTo>
                  <a:lnTo>
                    <a:pt x="814015" y="323071"/>
                  </a:lnTo>
                  <a:lnTo>
                    <a:pt x="819372" y="322139"/>
                  </a:lnTo>
                  <a:lnTo>
                    <a:pt x="826611" y="317950"/>
                  </a:lnTo>
                  <a:lnTo>
                    <a:pt x="833707" y="313857"/>
                  </a:lnTo>
                  <a:lnTo>
                    <a:pt x="835445" y="312577"/>
                  </a:lnTo>
                  <a:lnTo>
                    <a:pt x="835904" y="311881"/>
                  </a:lnTo>
                  <a:lnTo>
                    <a:pt x="836252" y="311186"/>
                  </a:lnTo>
                  <a:lnTo>
                    <a:pt x="836362" y="310364"/>
                  </a:lnTo>
                  <a:lnTo>
                    <a:pt x="836599" y="309542"/>
                  </a:lnTo>
                  <a:lnTo>
                    <a:pt x="836599" y="308720"/>
                  </a:lnTo>
                  <a:lnTo>
                    <a:pt x="836489" y="306397"/>
                  </a:lnTo>
                  <a:lnTo>
                    <a:pt x="836141" y="304659"/>
                  </a:lnTo>
                  <a:lnTo>
                    <a:pt x="835904" y="303837"/>
                  </a:lnTo>
                  <a:lnTo>
                    <a:pt x="835556" y="301387"/>
                  </a:lnTo>
                  <a:lnTo>
                    <a:pt x="836015" y="299981"/>
                  </a:lnTo>
                  <a:lnTo>
                    <a:pt x="837057" y="298463"/>
                  </a:lnTo>
                  <a:lnTo>
                    <a:pt x="839760" y="295777"/>
                  </a:lnTo>
                  <a:lnTo>
                    <a:pt x="849891" y="288680"/>
                  </a:lnTo>
                  <a:lnTo>
                    <a:pt x="851060" y="287622"/>
                  </a:lnTo>
                  <a:lnTo>
                    <a:pt x="851408" y="286926"/>
                  </a:lnTo>
                  <a:lnTo>
                    <a:pt x="851756" y="286231"/>
                  </a:lnTo>
                  <a:lnTo>
                    <a:pt x="851993" y="285299"/>
                  </a:lnTo>
                  <a:lnTo>
                    <a:pt x="851993" y="284350"/>
                  </a:lnTo>
                  <a:lnTo>
                    <a:pt x="851993" y="283418"/>
                  </a:lnTo>
                  <a:lnTo>
                    <a:pt x="851297" y="280036"/>
                  </a:lnTo>
                  <a:lnTo>
                    <a:pt x="850476" y="277712"/>
                  </a:lnTo>
                  <a:lnTo>
                    <a:pt x="850364" y="276670"/>
                  </a:lnTo>
                  <a:lnTo>
                    <a:pt x="851186" y="275026"/>
                  </a:lnTo>
                  <a:lnTo>
                    <a:pt x="853193" y="272465"/>
                  </a:lnTo>
                  <a:lnTo>
                    <a:pt x="858551" y="267329"/>
                  </a:lnTo>
                  <a:lnTo>
                    <a:pt x="870689" y="258810"/>
                  </a:lnTo>
                  <a:lnTo>
                    <a:pt x="879792" y="252394"/>
                  </a:lnTo>
                  <a:lnTo>
                    <a:pt x="888058" y="246562"/>
                  </a:lnTo>
                  <a:lnTo>
                    <a:pt x="890729" y="244113"/>
                  </a:lnTo>
                  <a:lnTo>
                    <a:pt x="900069" y="233397"/>
                  </a:lnTo>
                  <a:lnTo>
                    <a:pt x="910342" y="221497"/>
                  </a:lnTo>
                  <a:lnTo>
                    <a:pt x="916869" y="213800"/>
                  </a:lnTo>
                  <a:lnTo>
                    <a:pt x="926083" y="203180"/>
                  </a:lnTo>
                  <a:lnTo>
                    <a:pt x="932041" y="196178"/>
                  </a:lnTo>
                  <a:lnTo>
                    <a:pt x="929465" y="195372"/>
                  </a:lnTo>
                  <a:close/>
                  <a:moveTo>
                    <a:pt x="4568" y="469339"/>
                  </a:moveTo>
                  <a:lnTo>
                    <a:pt x="585" y="471441"/>
                  </a:lnTo>
                  <a:lnTo>
                    <a:pt x="0" y="477036"/>
                  </a:lnTo>
                  <a:lnTo>
                    <a:pt x="1391" y="478901"/>
                  </a:lnTo>
                  <a:lnTo>
                    <a:pt x="2671" y="480197"/>
                  </a:lnTo>
                  <a:lnTo>
                    <a:pt x="10842" y="479138"/>
                  </a:lnTo>
                  <a:lnTo>
                    <a:pt x="11300" y="477036"/>
                  </a:lnTo>
                  <a:lnTo>
                    <a:pt x="9087" y="470983"/>
                  </a:lnTo>
                  <a:lnTo>
                    <a:pt x="4568" y="469339"/>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501DA109-B51D-3A69-1AC4-5B9471285BB5}"/>
                </a:ext>
              </a:extLst>
            </p:cNvPr>
            <p:cNvSpPr/>
            <p:nvPr/>
          </p:nvSpPr>
          <p:spPr>
            <a:xfrm>
              <a:off x="8483460" y="6939528"/>
              <a:ext cx="932973" cy="479833"/>
            </a:xfrm>
            <a:custGeom>
              <a:avLst/>
              <a:gdLst>
                <a:gd name="connsiteX0" fmla="*/ 932973 w 932973"/>
                <a:gd name="connsiteY0" fmla="*/ 463287 h 479833"/>
                <a:gd name="connsiteX1" fmla="*/ 903815 w 932973"/>
                <a:gd name="connsiteY1" fmla="*/ 464677 h 479833"/>
                <a:gd name="connsiteX2" fmla="*/ 874782 w 932973"/>
                <a:gd name="connsiteY2" fmla="*/ 465957 h 479833"/>
                <a:gd name="connsiteX3" fmla="*/ 845608 w 932973"/>
                <a:gd name="connsiteY3" fmla="*/ 467238 h 479833"/>
                <a:gd name="connsiteX4" fmla="*/ 816448 w 932973"/>
                <a:gd name="connsiteY4" fmla="*/ 468518 h 479833"/>
                <a:gd name="connsiteX5" fmla="*/ 787290 w 932973"/>
                <a:gd name="connsiteY5" fmla="*/ 469703 h 479833"/>
                <a:gd name="connsiteX6" fmla="*/ 758147 w 932973"/>
                <a:gd name="connsiteY6" fmla="*/ 470746 h 479833"/>
                <a:gd name="connsiteX7" fmla="*/ 728988 w 932973"/>
                <a:gd name="connsiteY7" fmla="*/ 471789 h 479833"/>
                <a:gd name="connsiteX8" fmla="*/ 699813 w 932973"/>
                <a:gd name="connsiteY8" fmla="*/ 472738 h 479833"/>
                <a:gd name="connsiteX9" fmla="*/ 670654 w 932973"/>
                <a:gd name="connsiteY9" fmla="*/ 473559 h 479833"/>
                <a:gd name="connsiteX10" fmla="*/ 641511 w 932973"/>
                <a:gd name="connsiteY10" fmla="*/ 474476 h 479833"/>
                <a:gd name="connsiteX11" fmla="*/ 612352 w 932973"/>
                <a:gd name="connsiteY11" fmla="*/ 475187 h 479833"/>
                <a:gd name="connsiteX12" fmla="*/ 583178 w 932973"/>
                <a:gd name="connsiteY12" fmla="*/ 475882 h 479833"/>
                <a:gd name="connsiteX13" fmla="*/ 554129 w 932973"/>
                <a:gd name="connsiteY13" fmla="*/ 476578 h 479833"/>
                <a:gd name="connsiteX14" fmla="*/ 524860 w 932973"/>
                <a:gd name="connsiteY14" fmla="*/ 477162 h 479833"/>
                <a:gd name="connsiteX15" fmla="*/ 495827 w 932973"/>
                <a:gd name="connsiteY15" fmla="*/ 477747 h 479833"/>
                <a:gd name="connsiteX16" fmla="*/ 466669 w 932973"/>
                <a:gd name="connsiteY16" fmla="*/ 478206 h 479833"/>
                <a:gd name="connsiteX17" fmla="*/ 437509 w 932973"/>
                <a:gd name="connsiteY17" fmla="*/ 478680 h 479833"/>
                <a:gd name="connsiteX18" fmla="*/ 408351 w 932973"/>
                <a:gd name="connsiteY18" fmla="*/ 478901 h 479833"/>
                <a:gd name="connsiteX19" fmla="*/ 379081 w 932973"/>
                <a:gd name="connsiteY19" fmla="*/ 479265 h 479833"/>
                <a:gd name="connsiteX20" fmla="*/ 350033 w 932973"/>
                <a:gd name="connsiteY20" fmla="*/ 479486 h 479833"/>
                <a:gd name="connsiteX21" fmla="*/ 320748 w 932973"/>
                <a:gd name="connsiteY21" fmla="*/ 479613 h 479833"/>
                <a:gd name="connsiteX22" fmla="*/ 291605 w 932973"/>
                <a:gd name="connsiteY22" fmla="*/ 479723 h 479833"/>
                <a:gd name="connsiteX23" fmla="*/ 262446 w 932973"/>
                <a:gd name="connsiteY23" fmla="*/ 479833 h 479833"/>
                <a:gd name="connsiteX24" fmla="*/ 233287 w 932973"/>
                <a:gd name="connsiteY24" fmla="*/ 479833 h 479833"/>
                <a:gd name="connsiteX25" fmla="*/ 204112 w 932973"/>
                <a:gd name="connsiteY25" fmla="*/ 479723 h 479833"/>
                <a:gd name="connsiteX26" fmla="*/ 174953 w 932973"/>
                <a:gd name="connsiteY26" fmla="*/ 479613 h 479833"/>
                <a:gd name="connsiteX27" fmla="*/ 145794 w 932973"/>
                <a:gd name="connsiteY27" fmla="*/ 479376 h 479833"/>
                <a:gd name="connsiteX28" fmla="*/ 116636 w 932973"/>
                <a:gd name="connsiteY28" fmla="*/ 479138 h 479833"/>
                <a:gd name="connsiteX29" fmla="*/ 87476 w 932973"/>
                <a:gd name="connsiteY29" fmla="*/ 478791 h 479833"/>
                <a:gd name="connsiteX30" fmla="*/ 58318 w 932973"/>
                <a:gd name="connsiteY30" fmla="*/ 478443 h 479833"/>
                <a:gd name="connsiteX31" fmla="*/ 29175 w 932973"/>
                <a:gd name="connsiteY31" fmla="*/ 477969 h 479833"/>
                <a:gd name="connsiteX32" fmla="*/ 0 w 932973"/>
                <a:gd name="connsiteY32" fmla="*/ 477510 h 479833"/>
                <a:gd name="connsiteX33" fmla="*/ 237 w 932973"/>
                <a:gd name="connsiteY33" fmla="*/ 462812 h 479833"/>
                <a:gd name="connsiteX34" fmla="*/ 474 w 932973"/>
                <a:gd name="connsiteY34" fmla="*/ 448241 h 479833"/>
                <a:gd name="connsiteX35" fmla="*/ 695 w 932973"/>
                <a:gd name="connsiteY35" fmla="*/ 433543 h 479833"/>
                <a:gd name="connsiteX36" fmla="*/ 932 w 932973"/>
                <a:gd name="connsiteY36" fmla="*/ 418845 h 479833"/>
                <a:gd name="connsiteX37" fmla="*/ 1170 w 932973"/>
                <a:gd name="connsiteY37" fmla="*/ 404258 h 479833"/>
                <a:gd name="connsiteX38" fmla="*/ 1406 w 932973"/>
                <a:gd name="connsiteY38" fmla="*/ 389560 h 479833"/>
                <a:gd name="connsiteX39" fmla="*/ 1628 w 932973"/>
                <a:gd name="connsiteY39" fmla="*/ 374988 h 479833"/>
                <a:gd name="connsiteX40" fmla="*/ 1754 w 932973"/>
                <a:gd name="connsiteY40" fmla="*/ 360290 h 479833"/>
                <a:gd name="connsiteX41" fmla="*/ 1976 w 932973"/>
                <a:gd name="connsiteY41" fmla="*/ 345718 h 479833"/>
                <a:gd name="connsiteX42" fmla="*/ 2212 w 932973"/>
                <a:gd name="connsiteY42" fmla="*/ 331021 h 479833"/>
                <a:gd name="connsiteX43" fmla="*/ 2450 w 932973"/>
                <a:gd name="connsiteY43" fmla="*/ 316433 h 479833"/>
                <a:gd name="connsiteX44" fmla="*/ 2687 w 932973"/>
                <a:gd name="connsiteY44" fmla="*/ 301735 h 479833"/>
                <a:gd name="connsiteX45" fmla="*/ 2924 w 932973"/>
                <a:gd name="connsiteY45" fmla="*/ 287148 h 479833"/>
                <a:gd name="connsiteX46" fmla="*/ 3161 w 932973"/>
                <a:gd name="connsiteY46" fmla="*/ 272577 h 479833"/>
                <a:gd name="connsiteX47" fmla="*/ 3398 w 932973"/>
                <a:gd name="connsiteY47" fmla="*/ 257878 h 479833"/>
                <a:gd name="connsiteX48" fmla="*/ 3509 w 932973"/>
                <a:gd name="connsiteY48" fmla="*/ 243307 h 479833"/>
                <a:gd name="connsiteX49" fmla="*/ 3745 w 932973"/>
                <a:gd name="connsiteY49" fmla="*/ 228720 h 479833"/>
                <a:gd name="connsiteX50" fmla="*/ 3967 w 932973"/>
                <a:gd name="connsiteY50" fmla="*/ 214038 h 479833"/>
                <a:gd name="connsiteX51" fmla="*/ 4204 w 932973"/>
                <a:gd name="connsiteY51" fmla="*/ 199450 h 479833"/>
                <a:gd name="connsiteX52" fmla="*/ 4441 w 932973"/>
                <a:gd name="connsiteY52" fmla="*/ 184863 h 479833"/>
                <a:gd name="connsiteX53" fmla="*/ 4678 w 932973"/>
                <a:gd name="connsiteY53" fmla="*/ 170276 h 479833"/>
                <a:gd name="connsiteX54" fmla="*/ 4899 w 932973"/>
                <a:gd name="connsiteY54" fmla="*/ 155593 h 479833"/>
                <a:gd name="connsiteX55" fmla="*/ 5136 w 932973"/>
                <a:gd name="connsiteY55" fmla="*/ 141006 h 479833"/>
                <a:gd name="connsiteX56" fmla="*/ 5373 w 932973"/>
                <a:gd name="connsiteY56" fmla="*/ 126434 h 479833"/>
                <a:gd name="connsiteX57" fmla="*/ 5611 w 932973"/>
                <a:gd name="connsiteY57" fmla="*/ 111863 h 479833"/>
                <a:gd name="connsiteX58" fmla="*/ 5832 w 932973"/>
                <a:gd name="connsiteY58" fmla="*/ 97276 h 479833"/>
                <a:gd name="connsiteX59" fmla="*/ 6069 w 932973"/>
                <a:gd name="connsiteY59" fmla="*/ 82688 h 479833"/>
                <a:gd name="connsiteX60" fmla="*/ 6179 w 932973"/>
                <a:gd name="connsiteY60" fmla="*/ 68117 h 479833"/>
                <a:gd name="connsiteX61" fmla="*/ 6417 w 932973"/>
                <a:gd name="connsiteY61" fmla="*/ 53529 h 479833"/>
                <a:gd name="connsiteX62" fmla="*/ 6654 w 932973"/>
                <a:gd name="connsiteY62" fmla="*/ 38942 h 479833"/>
                <a:gd name="connsiteX63" fmla="*/ 6890 w 932973"/>
                <a:gd name="connsiteY63" fmla="*/ 24370 h 479833"/>
                <a:gd name="connsiteX64" fmla="*/ 7112 w 932973"/>
                <a:gd name="connsiteY64" fmla="*/ 9909 h 479833"/>
                <a:gd name="connsiteX65" fmla="*/ 32667 w 932973"/>
                <a:gd name="connsiteY65" fmla="*/ 10257 h 479833"/>
                <a:gd name="connsiteX66" fmla="*/ 58207 w 932973"/>
                <a:gd name="connsiteY66" fmla="*/ 10731 h 479833"/>
                <a:gd name="connsiteX67" fmla="*/ 83747 w 932973"/>
                <a:gd name="connsiteY67" fmla="*/ 11079 h 479833"/>
                <a:gd name="connsiteX68" fmla="*/ 109413 w 932973"/>
                <a:gd name="connsiteY68" fmla="*/ 11316 h 479833"/>
                <a:gd name="connsiteX69" fmla="*/ 134953 w 932973"/>
                <a:gd name="connsiteY69" fmla="*/ 11538 h 479833"/>
                <a:gd name="connsiteX70" fmla="*/ 160492 w 932973"/>
                <a:gd name="connsiteY70" fmla="*/ 11774 h 479833"/>
                <a:gd name="connsiteX71" fmla="*/ 186048 w 932973"/>
                <a:gd name="connsiteY71" fmla="*/ 11885 h 479833"/>
                <a:gd name="connsiteX72" fmla="*/ 211587 w 932973"/>
                <a:gd name="connsiteY72" fmla="*/ 12011 h 479833"/>
                <a:gd name="connsiteX73" fmla="*/ 237254 w 932973"/>
                <a:gd name="connsiteY73" fmla="*/ 12122 h 479833"/>
                <a:gd name="connsiteX74" fmla="*/ 262793 w 932973"/>
                <a:gd name="connsiteY74" fmla="*/ 12122 h 479833"/>
                <a:gd name="connsiteX75" fmla="*/ 288333 w 932973"/>
                <a:gd name="connsiteY75" fmla="*/ 12122 h 479833"/>
                <a:gd name="connsiteX76" fmla="*/ 313888 w 932973"/>
                <a:gd name="connsiteY76" fmla="*/ 12011 h 479833"/>
                <a:gd name="connsiteX77" fmla="*/ 339539 w 932973"/>
                <a:gd name="connsiteY77" fmla="*/ 11885 h 479833"/>
                <a:gd name="connsiteX78" fmla="*/ 365095 w 932973"/>
                <a:gd name="connsiteY78" fmla="*/ 11663 h 479833"/>
                <a:gd name="connsiteX79" fmla="*/ 390618 w 932973"/>
                <a:gd name="connsiteY79" fmla="*/ 11426 h 479833"/>
                <a:gd name="connsiteX80" fmla="*/ 416158 w 932973"/>
                <a:gd name="connsiteY80" fmla="*/ 11190 h 479833"/>
                <a:gd name="connsiteX81" fmla="*/ 441714 w 932973"/>
                <a:gd name="connsiteY81" fmla="*/ 10842 h 479833"/>
                <a:gd name="connsiteX82" fmla="*/ 467253 w 932973"/>
                <a:gd name="connsiteY82" fmla="*/ 10384 h 479833"/>
                <a:gd name="connsiteX83" fmla="*/ 492777 w 932973"/>
                <a:gd name="connsiteY83" fmla="*/ 10036 h 479833"/>
                <a:gd name="connsiteX84" fmla="*/ 518317 w 932973"/>
                <a:gd name="connsiteY84" fmla="*/ 9562 h 479833"/>
                <a:gd name="connsiteX85" fmla="*/ 543983 w 932973"/>
                <a:gd name="connsiteY85" fmla="*/ 8977 h 479833"/>
                <a:gd name="connsiteX86" fmla="*/ 569523 w 932973"/>
                <a:gd name="connsiteY86" fmla="*/ 8392 h 479833"/>
                <a:gd name="connsiteX87" fmla="*/ 595078 w 932973"/>
                <a:gd name="connsiteY87" fmla="*/ 7823 h 479833"/>
                <a:gd name="connsiteX88" fmla="*/ 620618 w 932973"/>
                <a:gd name="connsiteY88" fmla="*/ 7112 h 479833"/>
                <a:gd name="connsiteX89" fmla="*/ 646157 w 932973"/>
                <a:gd name="connsiteY89" fmla="*/ 6417 h 479833"/>
                <a:gd name="connsiteX90" fmla="*/ 671697 w 932973"/>
                <a:gd name="connsiteY90" fmla="*/ 5611 h 479833"/>
                <a:gd name="connsiteX91" fmla="*/ 697253 w 932973"/>
                <a:gd name="connsiteY91" fmla="*/ 4773 h 479833"/>
                <a:gd name="connsiteX92" fmla="*/ 722919 w 932973"/>
                <a:gd name="connsiteY92" fmla="*/ 3967 h 479833"/>
                <a:gd name="connsiteX93" fmla="*/ 748458 w 932973"/>
                <a:gd name="connsiteY93" fmla="*/ 3034 h 479833"/>
                <a:gd name="connsiteX94" fmla="*/ 773998 w 932973"/>
                <a:gd name="connsiteY94" fmla="*/ 2087 h 479833"/>
                <a:gd name="connsiteX95" fmla="*/ 799427 w 932973"/>
                <a:gd name="connsiteY95" fmla="*/ 1043 h 479833"/>
                <a:gd name="connsiteX96" fmla="*/ 825094 w 932973"/>
                <a:gd name="connsiteY96" fmla="*/ 0 h 479833"/>
                <a:gd name="connsiteX97" fmla="*/ 832190 w 932973"/>
                <a:gd name="connsiteY97" fmla="*/ 6069 h 479833"/>
                <a:gd name="connsiteX98" fmla="*/ 833960 w 932973"/>
                <a:gd name="connsiteY98" fmla="*/ 8392 h 479833"/>
                <a:gd name="connsiteX99" fmla="*/ 835351 w 932973"/>
                <a:gd name="connsiteY99" fmla="*/ 8629 h 479833"/>
                <a:gd name="connsiteX100" fmla="*/ 836868 w 932973"/>
                <a:gd name="connsiteY100" fmla="*/ 8866 h 479833"/>
                <a:gd name="connsiteX101" fmla="*/ 837911 w 932973"/>
                <a:gd name="connsiteY101" fmla="*/ 9324 h 479833"/>
                <a:gd name="connsiteX102" fmla="*/ 838843 w 932973"/>
                <a:gd name="connsiteY102" fmla="*/ 10605 h 479833"/>
                <a:gd name="connsiteX103" fmla="*/ 839318 w 932973"/>
                <a:gd name="connsiteY103" fmla="*/ 11885 h 479833"/>
                <a:gd name="connsiteX104" fmla="*/ 840013 w 932973"/>
                <a:gd name="connsiteY104" fmla="*/ 12944 h 479833"/>
                <a:gd name="connsiteX105" fmla="*/ 841056 w 932973"/>
                <a:gd name="connsiteY105" fmla="*/ 13877 h 479833"/>
                <a:gd name="connsiteX106" fmla="*/ 842115 w 932973"/>
                <a:gd name="connsiteY106" fmla="*/ 14097 h 479833"/>
                <a:gd name="connsiteX107" fmla="*/ 844675 w 932973"/>
                <a:gd name="connsiteY107" fmla="*/ 14335 h 479833"/>
                <a:gd name="connsiteX108" fmla="*/ 846066 w 932973"/>
                <a:gd name="connsiteY108" fmla="*/ 14809 h 479833"/>
                <a:gd name="connsiteX109" fmla="*/ 847488 w 932973"/>
                <a:gd name="connsiteY109" fmla="*/ 15741 h 479833"/>
                <a:gd name="connsiteX110" fmla="*/ 850981 w 932973"/>
                <a:gd name="connsiteY110" fmla="*/ 19360 h 479833"/>
                <a:gd name="connsiteX111" fmla="*/ 853541 w 932973"/>
                <a:gd name="connsiteY111" fmla="*/ 20530 h 479833"/>
                <a:gd name="connsiteX112" fmla="*/ 856338 w 932973"/>
                <a:gd name="connsiteY112" fmla="*/ 19597 h 479833"/>
                <a:gd name="connsiteX113" fmla="*/ 858788 w 932973"/>
                <a:gd name="connsiteY113" fmla="*/ 17843 h 479833"/>
                <a:gd name="connsiteX114" fmla="*/ 862407 w 932973"/>
                <a:gd name="connsiteY114" fmla="*/ 14461 h 479833"/>
                <a:gd name="connsiteX115" fmla="*/ 864162 w 932973"/>
                <a:gd name="connsiteY115" fmla="*/ 13402 h 479833"/>
                <a:gd name="connsiteX116" fmla="*/ 866264 w 932973"/>
                <a:gd name="connsiteY116" fmla="*/ 12817 h 479833"/>
                <a:gd name="connsiteX117" fmla="*/ 869045 w 932973"/>
                <a:gd name="connsiteY117" fmla="*/ 12596 h 479833"/>
                <a:gd name="connsiteX118" fmla="*/ 870689 w 932973"/>
                <a:gd name="connsiteY118" fmla="*/ 13402 h 479833"/>
                <a:gd name="connsiteX119" fmla="*/ 871606 w 932973"/>
                <a:gd name="connsiteY119" fmla="*/ 15156 h 479833"/>
                <a:gd name="connsiteX120" fmla="*/ 871606 w 932973"/>
                <a:gd name="connsiteY120" fmla="*/ 17258 h 479833"/>
                <a:gd name="connsiteX121" fmla="*/ 870689 w 932973"/>
                <a:gd name="connsiteY121" fmla="*/ 18902 h 479833"/>
                <a:gd name="connsiteX122" fmla="*/ 872538 w 932973"/>
                <a:gd name="connsiteY122" fmla="*/ 21004 h 479833"/>
                <a:gd name="connsiteX123" fmla="*/ 878038 w 932973"/>
                <a:gd name="connsiteY123" fmla="*/ 23912 h 479833"/>
                <a:gd name="connsiteX124" fmla="*/ 879318 w 932973"/>
                <a:gd name="connsiteY124" fmla="*/ 25540 h 479833"/>
                <a:gd name="connsiteX125" fmla="*/ 879208 w 932973"/>
                <a:gd name="connsiteY125" fmla="*/ 27057 h 479833"/>
                <a:gd name="connsiteX126" fmla="*/ 878860 w 932973"/>
                <a:gd name="connsiteY126" fmla="*/ 30202 h 479833"/>
                <a:gd name="connsiteX127" fmla="*/ 878733 w 932973"/>
                <a:gd name="connsiteY127" fmla="*/ 31957 h 479833"/>
                <a:gd name="connsiteX128" fmla="*/ 879318 w 932973"/>
                <a:gd name="connsiteY128" fmla="*/ 33821 h 479833"/>
                <a:gd name="connsiteX129" fmla="*/ 880251 w 932973"/>
                <a:gd name="connsiteY129" fmla="*/ 34881 h 479833"/>
                <a:gd name="connsiteX130" fmla="*/ 880946 w 932973"/>
                <a:gd name="connsiteY130" fmla="*/ 35923 h 479833"/>
                <a:gd name="connsiteX131" fmla="*/ 880835 w 932973"/>
                <a:gd name="connsiteY131" fmla="*/ 37662 h 479833"/>
                <a:gd name="connsiteX132" fmla="*/ 878970 w 932973"/>
                <a:gd name="connsiteY132" fmla="*/ 39653 h 479833"/>
                <a:gd name="connsiteX133" fmla="*/ 876173 w 932973"/>
                <a:gd name="connsiteY133" fmla="*/ 39653 h 479833"/>
                <a:gd name="connsiteX134" fmla="*/ 870215 w 932973"/>
                <a:gd name="connsiteY134" fmla="*/ 38136 h 479833"/>
                <a:gd name="connsiteX135" fmla="*/ 869282 w 932973"/>
                <a:gd name="connsiteY135" fmla="*/ 38720 h 479833"/>
                <a:gd name="connsiteX136" fmla="*/ 868697 w 932973"/>
                <a:gd name="connsiteY136" fmla="*/ 40001 h 479833"/>
                <a:gd name="connsiteX137" fmla="*/ 868350 w 932973"/>
                <a:gd name="connsiteY137" fmla="*/ 41644 h 479833"/>
                <a:gd name="connsiteX138" fmla="*/ 868239 w 932973"/>
                <a:gd name="connsiteY138" fmla="*/ 45501 h 479833"/>
                <a:gd name="connsiteX139" fmla="*/ 867544 w 932973"/>
                <a:gd name="connsiteY139" fmla="*/ 46417 h 479833"/>
                <a:gd name="connsiteX140" fmla="*/ 866485 w 932973"/>
                <a:gd name="connsiteY140" fmla="*/ 47002 h 479833"/>
                <a:gd name="connsiteX141" fmla="*/ 865205 w 932973"/>
                <a:gd name="connsiteY141" fmla="*/ 47934 h 479833"/>
                <a:gd name="connsiteX142" fmla="*/ 861491 w 932973"/>
                <a:gd name="connsiteY142" fmla="*/ 52012 h 479833"/>
                <a:gd name="connsiteX143" fmla="*/ 859737 w 932973"/>
                <a:gd name="connsiteY143" fmla="*/ 54698 h 479833"/>
                <a:gd name="connsiteX144" fmla="*/ 858899 w 932973"/>
                <a:gd name="connsiteY144" fmla="*/ 57385 h 479833"/>
                <a:gd name="connsiteX145" fmla="*/ 859247 w 932973"/>
                <a:gd name="connsiteY145" fmla="*/ 60768 h 479833"/>
                <a:gd name="connsiteX146" fmla="*/ 859136 w 932973"/>
                <a:gd name="connsiteY146" fmla="*/ 62522 h 479833"/>
                <a:gd name="connsiteX147" fmla="*/ 858788 w 932973"/>
                <a:gd name="connsiteY147" fmla="*/ 63802 h 479833"/>
                <a:gd name="connsiteX148" fmla="*/ 857508 w 932973"/>
                <a:gd name="connsiteY148" fmla="*/ 64734 h 479833"/>
                <a:gd name="connsiteX149" fmla="*/ 854237 w 932973"/>
                <a:gd name="connsiteY149" fmla="*/ 65082 h 479833"/>
                <a:gd name="connsiteX150" fmla="*/ 853304 w 932973"/>
                <a:gd name="connsiteY150" fmla="*/ 65541 h 479833"/>
                <a:gd name="connsiteX151" fmla="*/ 853304 w 932973"/>
                <a:gd name="connsiteY151" fmla="*/ 68812 h 479833"/>
                <a:gd name="connsiteX152" fmla="*/ 854948 w 932973"/>
                <a:gd name="connsiteY152" fmla="*/ 71846 h 479833"/>
                <a:gd name="connsiteX153" fmla="*/ 857144 w 932973"/>
                <a:gd name="connsiteY153" fmla="*/ 74185 h 479833"/>
                <a:gd name="connsiteX154" fmla="*/ 859357 w 932973"/>
                <a:gd name="connsiteY154" fmla="*/ 74992 h 479833"/>
                <a:gd name="connsiteX155" fmla="*/ 860084 w 932973"/>
                <a:gd name="connsiteY155" fmla="*/ 76161 h 479833"/>
                <a:gd name="connsiteX156" fmla="*/ 863119 w 932973"/>
                <a:gd name="connsiteY156" fmla="*/ 81519 h 479833"/>
                <a:gd name="connsiteX157" fmla="*/ 864399 w 932973"/>
                <a:gd name="connsiteY157" fmla="*/ 83273 h 479833"/>
                <a:gd name="connsiteX158" fmla="*/ 865331 w 932973"/>
                <a:gd name="connsiteY158" fmla="*/ 83874 h 479833"/>
                <a:gd name="connsiteX159" fmla="*/ 867655 w 932973"/>
                <a:gd name="connsiteY159" fmla="*/ 84806 h 479833"/>
                <a:gd name="connsiteX160" fmla="*/ 873028 w 932973"/>
                <a:gd name="connsiteY160" fmla="*/ 88172 h 479833"/>
                <a:gd name="connsiteX161" fmla="*/ 873502 w 932973"/>
                <a:gd name="connsiteY161" fmla="*/ 89104 h 479833"/>
                <a:gd name="connsiteX162" fmla="*/ 874308 w 932973"/>
                <a:gd name="connsiteY162" fmla="*/ 91554 h 479833"/>
                <a:gd name="connsiteX163" fmla="*/ 874893 w 932973"/>
                <a:gd name="connsiteY163" fmla="*/ 92360 h 479833"/>
                <a:gd name="connsiteX164" fmla="*/ 880361 w 932973"/>
                <a:gd name="connsiteY164" fmla="*/ 93308 h 479833"/>
                <a:gd name="connsiteX165" fmla="*/ 879318 w 932973"/>
                <a:gd name="connsiteY165" fmla="*/ 96106 h 479833"/>
                <a:gd name="connsiteX166" fmla="*/ 880598 w 932973"/>
                <a:gd name="connsiteY166" fmla="*/ 102286 h 479833"/>
                <a:gd name="connsiteX167" fmla="*/ 883632 w 932973"/>
                <a:gd name="connsiteY167" fmla="*/ 108354 h 479833"/>
                <a:gd name="connsiteX168" fmla="*/ 887837 w 932973"/>
                <a:gd name="connsiteY168" fmla="*/ 111041 h 479833"/>
                <a:gd name="connsiteX169" fmla="*/ 889116 w 932973"/>
                <a:gd name="connsiteY169" fmla="*/ 112432 h 479833"/>
                <a:gd name="connsiteX170" fmla="*/ 889480 w 932973"/>
                <a:gd name="connsiteY170" fmla="*/ 115703 h 479833"/>
                <a:gd name="connsiteX171" fmla="*/ 890176 w 932973"/>
                <a:gd name="connsiteY171" fmla="*/ 118975 h 479833"/>
                <a:gd name="connsiteX172" fmla="*/ 892499 w 932973"/>
                <a:gd name="connsiteY172" fmla="*/ 120366 h 479833"/>
                <a:gd name="connsiteX173" fmla="*/ 895059 w 932973"/>
                <a:gd name="connsiteY173" fmla="*/ 120951 h 479833"/>
                <a:gd name="connsiteX174" fmla="*/ 900670 w 932973"/>
                <a:gd name="connsiteY174" fmla="*/ 124332 h 479833"/>
                <a:gd name="connsiteX175" fmla="*/ 903467 w 932973"/>
                <a:gd name="connsiteY175" fmla="*/ 125265 h 479833"/>
                <a:gd name="connsiteX176" fmla="*/ 907197 w 932973"/>
                <a:gd name="connsiteY176" fmla="*/ 124917 h 479833"/>
                <a:gd name="connsiteX177" fmla="*/ 909062 w 932973"/>
                <a:gd name="connsiteY177" fmla="*/ 125044 h 479833"/>
                <a:gd name="connsiteX178" fmla="*/ 910342 w 932973"/>
                <a:gd name="connsiteY178" fmla="*/ 124807 h 479833"/>
                <a:gd name="connsiteX179" fmla="*/ 910926 w 932973"/>
                <a:gd name="connsiteY179" fmla="*/ 124917 h 479833"/>
                <a:gd name="connsiteX180" fmla="*/ 911622 w 932973"/>
                <a:gd name="connsiteY180" fmla="*/ 125391 h 479833"/>
                <a:gd name="connsiteX181" fmla="*/ 911875 w 932973"/>
                <a:gd name="connsiteY181" fmla="*/ 126671 h 479833"/>
                <a:gd name="connsiteX182" fmla="*/ 912333 w 932973"/>
                <a:gd name="connsiteY182" fmla="*/ 126893 h 479833"/>
                <a:gd name="connsiteX183" fmla="*/ 915257 w 932973"/>
                <a:gd name="connsiteY183" fmla="*/ 127019 h 479833"/>
                <a:gd name="connsiteX184" fmla="*/ 917343 w 932973"/>
                <a:gd name="connsiteY184" fmla="*/ 127714 h 479833"/>
                <a:gd name="connsiteX185" fmla="*/ 917580 w 932973"/>
                <a:gd name="connsiteY185" fmla="*/ 128995 h 479833"/>
                <a:gd name="connsiteX186" fmla="*/ 915952 w 932973"/>
                <a:gd name="connsiteY186" fmla="*/ 130970 h 479833"/>
                <a:gd name="connsiteX187" fmla="*/ 916174 w 932973"/>
                <a:gd name="connsiteY187" fmla="*/ 131207 h 479833"/>
                <a:gd name="connsiteX188" fmla="*/ 916174 w 932973"/>
                <a:gd name="connsiteY188" fmla="*/ 131665 h 479833"/>
                <a:gd name="connsiteX189" fmla="*/ 916300 w 932973"/>
                <a:gd name="connsiteY189" fmla="*/ 132156 h 479833"/>
                <a:gd name="connsiteX190" fmla="*/ 916885 w 932973"/>
                <a:gd name="connsiteY190" fmla="*/ 132377 h 479833"/>
                <a:gd name="connsiteX191" fmla="*/ 916995 w 932973"/>
                <a:gd name="connsiteY191" fmla="*/ 133436 h 479833"/>
                <a:gd name="connsiteX192" fmla="*/ 917454 w 932973"/>
                <a:gd name="connsiteY192" fmla="*/ 144862 h 479833"/>
                <a:gd name="connsiteX193" fmla="*/ 918513 w 932973"/>
                <a:gd name="connsiteY193" fmla="*/ 164696 h 479833"/>
                <a:gd name="connsiteX194" fmla="*/ 919445 w 932973"/>
                <a:gd name="connsiteY194" fmla="*/ 184515 h 479833"/>
                <a:gd name="connsiteX195" fmla="*/ 920377 w 932973"/>
                <a:gd name="connsiteY195" fmla="*/ 204460 h 479833"/>
                <a:gd name="connsiteX196" fmla="*/ 921310 w 932973"/>
                <a:gd name="connsiteY196" fmla="*/ 224294 h 479833"/>
                <a:gd name="connsiteX197" fmla="*/ 922353 w 932973"/>
                <a:gd name="connsiteY197" fmla="*/ 244239 h 479833"/>
                <a:gd name="connsiteX198" fmla="*/ 923286 w 932973"/>
                <a:gd name="connsiteY198" fmla="*/ 264058 h 479833"/>
                <a:gd name="connsiteX199" fmla="*/ 924218 w 932973"/>
                <a:gd name="connsiteY199" fmla="*/ 284003 h 479833"/>
                <a:gd name="connsiteX200" fmla="*/ 925166 w 932973"/>
                <a:gd name="connsiteY200" fmla="*/ 303853 h 479833"/>
                <a:gd name="connsiteX201" fmla="*/ 926209 w 932973"/>
                <a:gd name="connsiteY201" fmla="*/ 323782 h 479833"/>
                <a:gd name="connsiteX202" fmla="*/ 927142 w 932973"/>
                <a:gd name="connsiteY202" fmla="*/ 343727 h 479833"/>
                <a:gd name="connsiteX203" fmla="*/ 928074 w 932973"/>
                <a:gd name="connsiteY203" fmla="*/ 363672 h 479833"/>
                <a:gd name="connsiteX204" fmla="*/ 929133 w 932973"/>
                <a:gd name="connsiteY204" fmla="*/ 383617 h 479833"/>
                <a:gd name="connsiteX205" fmla="*/ 930066 w 932973"/>
                <a:gd name="connsiteY205" fmla="*/ 403436 h 479833"/>
                <a:gd name="connsiteX206" fmla="*/ 930998 w 932973"/>
                <a:gd name="connsiteY206" fmla="*/ 423396 h 479833"/>
                <a:gd name="connsiteX207" fmla="*/ 932041 w 932973"/>
                <a:gd name="connsiteY207" fmla="*/ 443341 h 479833"/>
                <a:gd name="connsiteX208" fmla="*/ 932973 w 932973"/>
                <a:gd name="connsiteY208" fmla="*/ 463287 h 47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932973" h="479833">
                  <a:moveTo>
                    <a:pt x="932973" y="463287"/>
                  </a:moveTo>
                  <a:lnTo>
                    <a:pt x="903815" y="464677"/>
                  </a:lnTo>
                  <a:lnTo>
                    <a:pt x="874782" y="465957"/>
                  </a:lnTo>
                  <a:lnTo>
                    <a:pt x="845608" y="467238"/>
                  </a:lnTo>
                  <a:lnTo>
                    <a:pt x="816448" y="468518"/>
                  </a:lnTo>
                  <a:lnTo>
                    <a:pt x="787290" y="469703"/>
                  </a:lnTo>
                  <a:lnTo>
                    <a:pt x="758147" y="470746"/>
                  </a:lnTo>
                  <a:lnTo>
                    <a:pt x="728988" y="471789"/>
                  </a:lnTo>
                  <a:lnTo>
                    <a:pt x="699813" y="472738"/>
                  </a:lnTo>
                  <a:lnTo>
                    <a:pt x="670654" y="473559"/>
                  </a:lnTo>
                  <a:lnTo>
                    <a:pt x="641511" y="474476"/>
                  </a:lnTo>
                  <a:lnTo>
                    <a:pt x="612352" y="475187"/>
                  </a:lnTo>
                  <a:lnTo>
                    <a:pt x="583178" y="475882"/>
                  </a:lnTo>
                  <a:lnTo>
                    <a:pt x="554129" y="476578"/>
                  </a:lnTo>
                  <a:lnTo>
                    <a:pt x="524860" y="477162"/>
                  </a:lnTo>
                  <a:lnTo>
                    <a:pt x="495827" y="477747"/>
                  </a:lnTo>
                  <a:lnTo>
                    <a:pt x="466669" y="478206"/>
                  </a:lnTo>
                  <a:lnTo>
                    <a:pt x="437509" y="478680"/>
                  </a:lnTo>
                  <a:lnTo>
                    <a:pt x="408351" y="478901"/>
                  </a:lnTo>
                  <a:lnTo>
                    <a:pt x="379081" y="479265"/>
                  </a:lnTo>
                  <a:lnTo>
                    <a:pt x="350033" y="479486"/>
                  </a:lnTo>
                  <a:lnTo>
                    <a:pt x="320748" y="479613"/>
                  </a:lnTo>
                  <a:lnTo>
                    <a:pt x="291605" y="479723"/>
                  </a:lnTo>
                  <a:lnTo>
                    <a:pt x="262446" y="479833"/>
                  </a:lnTo>
                  <a:lnTo>
                    <a:pt x="233287" y="479833"/>
                  </a:lnTo>
                  <a:lnTo>
                    <a:pt x="204112" y="479723"/>
                  </a:lnTo>
                  <a:lnTo>
                    <a:pt x="174953" y="479613"/>
                  </a:lnTo>
                  <a:lnTo>
                    <a:pt x="145794" y="479376"/>
                  </a:lnTo>
                  <a:lnTo>
                    <a:pt x="116636" y="479138"/>
                  </a:lnTo>
                  <a:lnTo>
                    <a:pt x="87476" y="478791"/>
                  </a:lnTo>
                  <a:lnTo>
                    <a:pt x="58318" y="478443"/>
                  </a:lnTo>
                  <a:lnTo>
                    <a:pt x="29175" y="477969"/>
                  </a:lnTo>
                  <a:lnTo>
                    <a:pt x="0" y="477510"/>
                  </a:lnTo>
                  <a:lnTo>
                    <a:pt x="237" y="462812"/>
                  </a:lnTo>
                  <a:lnTo>
                    <a:pt x="474" y="448241"/>
                  </a:lnTo>
                  <a:lnTo>
                    <a:pt x="695" y="433543"/>
                  </a:lnTo>
                  <a:lnTo>
                    <a:pt x="932" y="418845"/>
                  </a:lnTo>
                  <a:lnTo>
                    <a:pt x="1170" y="404258"/>
                  </a:lnTo>
                  <a:lnTo>
                    <a:pt x="1406" y="389560"/>
                  </a:lnTo>
                  <a:lnTo>
                    <a:pt x="1628" y="374988"/>
                  </a:lnTo>
                  <a:lnTo>
                    <a:pt x="1754" y="360290"/>
                  </a:lnTo>
                  <a:lnTo>
                    <a:pt x="1976" y="345718"/>
                  </a:lnTo>
                  <a:lnTo>
                    <a:pt x="2212" y="331021"/>
                  </a:lnTo>
                  <a:lnTo>
                    <a:pt x="2450" y="316433"/>
                  </a:lnTo>
                  <a:lnTo>
                    <a:pt x="2687" y="301735"/>
                  </a:lnTo>
                  <a:lnTo>
                    <a:pt x="2924" y="287148"/>
                  </a:lnTo>
                  <a:lnTo>
                    <a:pt x="3161" y="272577"/>
                  </a:lnTo>
                  <a:lnTo>
                    <a:pt x="3398" y="257878"/>
                  </a:lnTo>
                  <a:lnTo>
                    <a:pt x="3509" y="243307"/>
                  </a:lnTo>
                  <a:lnTo>
                    <a:pt x="3745" y="228720"/>
                  </a:lnTo>
                  <a:lnTo>
                    <a:pt x="3967" y="214038"/>
                  </a:lnTo>
                  <a:lnTo>
                    <a:pt x="4204" y="199450"/>
                  </a:lnTo>
                  <a:lnTo>
                    <a:pt x="4441" y="184863"/>
                  </a:lnTo>
                  <a:lnTo>
                    <a:pt x="4678" y="170276"/>
                  </a:lnTo>
                  <a:lnTo>
                    <a:pt x="4899" y="155593"/>
                  </a:lnTo>
                  <a:lnTo>
                    <a:pt x="5136" y="141006"/>
                  </a:lnTo>
                  <a:lnTo>
                    <a:pt x="5373" y="126434"/>
                  </a:lnTo>
                  <a:lnTo>
                    <a:pt x="5611" y="111863"/>
                  </a:lnTo>
                  <a:lnTo>
                    <a:pt x="5832" y="97276"/>
                  </a:lnTo>
                  <a:lnTo>
                    <a:pt x="6069" y="82688"/>
                  </a:lnTo>
                  <a:lnTo>
                    <a:pt x="6179" y="68117"/>
                  </a:lnTo>
                  <a:lnTo>
                    <a:pt x="6417" y="53529"/>
                  </a:lnTo>
                  <a:lnTo>
                    <a:pt x="6654" y="38942"/>
                  </a:lnTo>
                  <a:lnTo>
                    <a:pt x="6890" y="24370"/>
                  </a:lnTo>
                  <a:lnTo>
                    <a:pt x="7112" y="9909"/>
                  </a:lnTo>
                  <a:lnTo>
                    <a:pt x="32667" y="10257"/>
                  </a:lnTo>
                  <a:lnTo>
                    <a:pt x="58207" y="10731"/>
                  </a:lnTo>
                  <a:lnTo>
                    <a:pt x="83747" y="11079"/>
                  </a:lnTo>
                  <a:lnTo>
                    <a:pt x="109413" y="11316"/>
                  </a:lnTo>
                  <a:lnTo>
                    <a:pt x="134953" y="11538"/>
                  </a:lnTo>
                  <a:lnTo>
                    <a:pt x="160492" y="11774"/>
                  </a:lnTo>
                  <a:lnTo>
                    <a:pt x="186048" y="11885"/>
                  </a:lnTo>
                  <a:lnTo>
                    <a:pt x="211587" y="12011"/>
                  </a:lnTo>
                  <a:lnTo>
                    <a:pt x="237254" y="12122"/>
                  </a:lnTo>
                  <a:lnTo>
                    <a:pt x="262793" y="12122"/>
                  </a:lnTo>
                  <a:lnTo>
                    <a:pt x="288333" y="12122"/>
                  </a:lnTo>
                  <a:lnTo>
                    <a:pt x="313888" y="12011"/>
                  </a:lnTo>
                  <a:lnTo>
                    <a:pt x="339539" y="11885"/>
                  </a:lnTo>
                  <a:lnTo>
                    <a:pt x="365095" y="11663"/>
                  </a:lnTo>
                  <a:lnTo>
                    <a:pt x="390618" y="11426"/>
                  </a:lnTo>
                  <a:lnTo>
                    <a:pt x="416158" y="11190"/>
                  </a:lnTo>
                  <a:lnTo>
                    <a:pt x="441714" y="10842"/>
                  </a:lnTo>
                  <a:lnTo>
                    <a:pt x="467253" y="10384"/>
                  </a:lnTo>
                  <a:lnTo>
                    <a:pt x="492777" y="10036"/>
                  </a:lnTo>
                  <a:lnTo>
                    <a:pt x="518317" y="9562"/>
                  </a:lnTo>
                  <a:lnTo>
                    <a:pt x="543983" y="8977"/>
                  </a:lnTo>
                  <a:lnTo>
                    <a:pt x="569523" y="8392"/>
                  </a:lnTo>
                  <a:lnTo>
                    <a:pt x="595078" y="7823"/>
                  </a:lnTo>
                  <a:lnTo>
                    <a:pt x="620618" y="7112"/>
                  </a:lnTo>
                  <a:lnTo>
                    <a:pt x="646157" y="6417"/>
                  </a:lnTo>
                  <a:lnTo>
                    <a:pt x="671697" y="5611"/>
                  </a:lnTo>
                  <a:lnTo>
                    <a:pt x="697253" y="4773"/>
                  </a:lnTo>
                  <a:lnTo>
                    <a:pt x="722919" y="3967"/>
                  </a:lnTo>
                  <a:lnTo>
                    <a:pt x="748458" y="3034"/>
                  </a:lnTo>
                  <a:lnTo>
                    <a:pt x="773998" y="2087"/>
                  </a:lnTo>
                  <a:lnTo>
                    <a:pt x="799427" y="1043"/>
                  </a:lnTo>
                  <a:lnTo>
                    <a:pt x="825094" y="0"/>
                  </a:lnTo>
                  <a:lnTo>
                    <a:pt x="832190" y="6069"/>
                  </a:lnTo>
                  <a:lnTo>
                    <a:pt x="833960" y="8392"/>
                  </a:lnTo>
                  <a:lnTo>
                    <a:pt x="835351" y="8629"/>
                  </a:lnTo>
                  <a:lnTo>
                    <a:pt x="836868" y="8866"/>
                  </a:lnTo>
                  <a:lnTo>
                    <a:pt x="837911" y="9324"/>
                  </a:lnTo>
                  <a:lnTo>
                    <a:pt x="838843" y="10605"/>
                  </a:lnTo>
                  <a:lnTo>
                    <a:pt x="839318" y="11885"/>
                  </a:lnTo>
                  <a:lnTo>
                    <a:pt x="840013" y="12944"/>
                  </a:lnTo>
                  <a:lnTo>
                    <a:pt x="841056" y="13877"/>
                  </a:lnTo>
                  <a:lnTo>
                    <a:pt x="842115" y="14097"/>
                  </a:lnTo>
                  <a:lnTo>
                    <a:pt x="844675" y="14335"/>
                  </a:lnTo>
                  <a:lnTo>
                    <a:pt x="846066" y="14809"/>
                  </a:lnTo>
                  <a:lnTo>
                    <a:pt x="847488" y="15741"/>
                  </a:lnTo>
                  <a:lnTo>
                    <a:pt x="850981" y="19360"/>
                  </a:lnTo>
                  <a:lnTo>
                    <a:pt x="853541" y="20530"/>
                  </a:lnTo>
                  <a:lnTo>
                    <a:pt x="856338" y="19597"/>
                  </a:lnTo>
                  <a:lnTo>
                    <a:pt x="858788" y="17843"/>
                  </a:lnTo>
                  <a:lnTo>
                    <a:pt x="862407" y="14461"/>
                  </a:lnTo>
                  <a:lnTo>
                    <a:pt x="864162" y="13402"/>
                  </a:lnTo>
                  <a:lnTo>
                    <a:pt x="866264" y="12817"/>
                  </a:lnTo>
                  <a:lnTo>
                    <a:pt x="869045" y="12596"/>
                  </a:lnTo>
                  <a:lnTo>
                    <a:pt x="870689" y="13402"/>
                  </a:lnTo>
                  <a:lnTo>
                    <a:pt x="871606" y="15156"/>
                  </a:lnTo>
                  <a:lnTo>
                    <a:pt x="871606" y="17258"/>
                  </a:lnTo>
                  <a:lnTo>
                    <a:pt x="870689" y="18902"/>
                  </a:lnTo>
                  <a:lnTo>
                    <a:pt x="872538" y="21004"/>
                  </a:lnTo>
                  <a:lnTo>
                    <a:pt x="878038" y="23912"/>
                  </a:lnTo>
                  <a:lnTo>
                    <a:pt x="879318" y="25540"/>
                  </a:lnTo>
                  <a:lnTo>
                    <a:pt x="879208" y="27057"/>
                  </a:lnTo>
                  <a:lnTo>
                    <a:pt x="878860" y="30202"/>
                  </a:lnTo>
                  <a:lnTo>
                    <a:pt x="878733" y="31957"/>
                  </a:lnTo>
                  <a:lnTo>
                    <a:pt x="879318" y="33821"/>
                  </a:lnTo>
                  <a:lnTo>
                    <a:pt x="880251" y="34881"/>
                  </a:lnTo>
                  <a:lnTo>
                    <a:pt x="880946" y="35923"/>
                  </a:lnTo>
                  <a:lnTo>
                    <a:pt x="880835" y="37662"/>
                  </a:lnTo>
                  <a:lnTo>
                    <a:pt x="878970" y="39653"/>
                  </a:lnTo>
                  <a:lnTo>
                    <a:pt x="876173" y="39653"/>
                  </a:lnTo>
                  <a:lnTo>
                    <a:pt x="870215" y="38136"/>
                  </a:lnTo>
                  <a:lnTo>
                    <a:pt x="869282" y="38720"/>
                  </a:lnTo>
                  <a:lnTo>
                    <a:pt x="868697" y="40001"/>
                  </a:lnTo>
                  <a:lnTo>
                    <a:pt x="868350" y="41644"/>
                  </a:lnTo>
                  <a:lnTo>
                    <a:pt x="868239" y="45501"/>
                  </a:lnTo>
                  <a:lnTo>
                    <a:pt x="867544" y="46417"/>
                  </a:lnTo>
                  <a:lnTo>
                    <a:pt x="866485" y="47002"/>
                  </a:lnTo>
                  <a:lnTo>
                    <a:pt x="865205" y="47934"/>
                  </a:lnTo>
                  <a:lnTo>
                    <a:pt x="861491" y="52012"/>
                  </a:lnTo>
                  <a:lnTo>
                    <a:pt x="859737" y="54698"/>
                  </a:lnTo>
                  <a:lnTo>
                    <a:pt x="858899" y="57385"/>
                  </a:lnTo>
                  <a:lnTo>
                    <a:pt x="859247" y="60768"/>
                  </a:lnTo>
                  <a:lnTo>
                    <a:pt x="859136" y="62522"/>
                  </a:lnTo>
                  <a:lnTo>
                    <a:pt x="858788" y="63802"/>
                  </a:lnTo>
                  <a:lnTo>
                    <a:pt x="857508" y="64734"/>
                  </a:lnTo>
                  <a:lnTo>
                    <a:pt x="854237" y="65082"/>
                  </a:lnTo>
                  <a:lnTo>
                    <a:pt x="853304" y="65541"/>
                  </a:lnTo>
                  <a:lnTo>
                    <a:pt x="853304" y="68812"/>
                  </a:lnTo>
                  <a:lnTo>
                    <a:pt x="854948" y="71846"/>
                  </a:lnTo>
                  <a:lnTo>
                    <a:pt x="857144" y="74185"/>
                  </a:lnTo>
                  <a:lnTo>
                    <a:pt x="859357" y="74992"/>
                  </a:lnTo>
                  <a:lnTo>
                    <a:pt x="860084" y="76161"/>
                  </a:lnTo>
                  <a:lnTo>
                    <a:pt x="863119" y="81519"/>
                  </a:lnTo>
                  <a:lnTo>
                    <a:pt x="864399" y="83273"/>
                  </a:lnTo>
                  <a:lnTo>
                    <a:pt x="865331" y="83874"/>
                  </a:lnTo>
                  <a:lnTo>
                    <a:pt x="867655" y="84806"/>
                  </a:lnTo>
                  <a:lnTo>
                    <a:pt x="873028" y="88172"/>
                  </a:lnTo>
                  <a:lnTo>
                    <a:pt x="873502" y="89104"/>
                  </a:lnTo>
                  <a:lnTo>
                    <a:pt x="874308" y="91554"/>
                  </a:lnTo>
                  <a:lnTo>
                    <a:pt x="874893" y="92360"/>
                  </a:lnTo>
                  <a:lnTo>
                    <a:pt x="880361" y="93308"/>
                  </a:lnTo>
                  <a:lnTo>
                    <a:pt x="879318" y="96106"/>
                  </a:lnTo>
                  <a:lnTo>
                    <a:pt x="880598" y="102286"/>
                  </a:lnTo>
                  <a:lnTo>
                    <a:pt x="883632" y="108354"/>
                  </a:lnTo>
                  <a:lnTo>
                    <a:pt x="887837" y="111041"/>
                  </a:lnTo>
                  <a:lnTo>
                    <a:pt x="889116" y="112432"/>
                  </a:lnTo>
                  <a:lnTo>
                    <a:pt x="889480" y="115703"/>
                  </a:lnTo>
                  <a:lnTo>
                    <a:pt x="890176" y="118975"/>
                  </a:lnTo>
                  <a:lnTo>
                    <a:pt x="892499" y="120366"/>
                  </a:lnTo>
                  <a:lnTo>
                    <a:pt x="895059" y="120951"/>
                  </a:lnTo>
                  <a:lnTo>
                    <a:pt x="900670" y="124332"/>
                  </a:lnTo>
                  <a:lnTo>
                    <a:pt x="903467" y="125265"/>
                  </a:lnTo>
                  <a:lnTo>
                    <a:pt x="907197" y="124917"/>
                  </a:lnTo>
                  <a:lnTo>
                    <a:pt x="909062" y="125044"/>
                  </a:lnTo>
                  <a:lnTo>
                    <a:pt x="910342" y="124807"/>
                  </a:lnTo>
                  <a:lnTo>
                    <a:pt x="910926" y="124917"/>
                  </a:lnTo>
                  <a:lnTo>
                    <a:pt x="911622" y="125391"/>
                  </a:lnTo>
                  <a:lnTo>
                    <a:pt x="911875" y="126671"/>
                  </a:lnTo>
                  <a:lnTo>
                    <a:pt x="912333" y="126893"/>
                  </a:lnTo>
                  <a:lnTo>
                    <a:pt x="915257" y="127019"/>
                  </a:lnTo>
                  <a:lnTo>
                    <a:pt x="917343" y="127714"/>
                  </a:lnTo>
                  <a:lnTo>
                    <a:pt x="917580" y="128995"/>
                  </a:lnTo>
                  <a:lnTo>
                    <a:pt x="915952" y="130970"/>
                  </a:lnTo>
                  <a:lnTo>
                    <a:pt x="916174" y="131207"/>
                  </a:lnTo>
                  <a:lnTo>
                    <a:pt x="916174" y="131665"/>
                  </a:lnTo>
                  <a:lnTo>
                    <a:pt x="916300" y="132156"/>
                  </a:lnTo>
                  <a:lnTo>
                    <a:pt x="916885" y="132377"/>
                  </a:lnTo>
                  <a:lnTo>
                    <a:pt x="916995" y="133436"/>
                  </a:lnTo>
                  <a:lnTo>
                    <a:pt x="917454" y="144862"/>
                  </a:lnTo>
                  <a:lnTo>
                    <a:pt x="918513" y="164696"/>
                  </a:lnTo>
                  <a:lnTo>
                    <a:pt x="919445" y="184515"/>
                  </a:lnTo>
                  <a:lnTo>
                    <a:pt x="920377" y="204460"/>
                  </a:lnTo>
                  <a:lnTo>
                    <a:pt x="921310" y="224294"/>
                  </a:lnTo>
                  <a:lnTo>
                    <a:pt x="922353" y="244239"/>
                  </a:lnTo>
                  <a:lnTo>
                    <a:pt x="923286" y="264058"/>
                  </a:lnTo>
                  <a:lnTo>
                    <a:pt x="924218" y="284003"/>
                  </a:lnTo>
                  <a:lnTo>
                    <a:pt x="925166" y="303853"/>
                  </a:lnTo>
                  <a:lnTo>
                    <a:pt x="926209" y="323782"/>
                  </a:lnTo>
                  <a:lnTo>
                    <a:pt x="927142" y="343727"/>
                  </a:lnTo>
                  <a:lnTo>
                    <a:pt x="928074" y="363672"/>
                  </a:lnTo>
                  <a:lnTo>
                    <a:pt x="929133" y="383617"/>
                  </a:lnTo>
                  <a:lnTo>
                    <a:pt x="930066" y="403436"/>
                  </a:lnTo>
                  <a:lnTo>
                    <a:pt x="930998" y="423396"/>
                  </a:lnTo>
                  <a:lnTo>
                    <a:pt x="932041" y="443341"/>
                  </a:lnTo>
                  <a:lnTo>
                    <a:pt x="932973" y="463287"/>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989FF16-C64A-E3D4-6FED-1C5323B71B09}"/>
                </a:ext>
              </a:extLst>
            </p:cNvPr>
            <p:cNvSpPr/>
            <p:nvPr/>
          </p:nvSpPr>
          <p:spPr>
            <a:xfrm>
              <a:off x="10219828" y="6554742"/>
              <a:ext cx="391551" cy="660397"/>
            </a:xfrm>
            <a:custGeom>
              <a:avLst/>
              <a:gdLst>
                <a:gd name="connsiteX0" fmla="*/ 390271 w 391551"/>
                <a:gd name="connsiteY0" fmla="*/ 445317 h 660397"/>
                <a:gd name="connsiteX1" fmla="*/ 391551 w 391551"/>
                <a:gd name="connsiteY1" fmla="*/ 442408 h 660397"/>
                <a:gd name="connsiteX2" fmla="*/ 391440 w 391551"/>
                <a:gd name="connsiteY2" fmla="*/ 440069 h 660397"/>
                <a:gd name="connsiteX3" fmla="*/ 388611 w 391551"/>
                <a:gd name="connsiteY3" fmla="*/ 439485 h 660397"/>
                <a:gd name="connsiteX4" fmla="*/ 383254 w 391551"/>
                <a:gd name="connsiteY4" fmla="*/ 439959 h 660397"/>
                <a:gd name="connsiteX5" fmla="*/ 381167 w 391551"/>
                <a:gd name="connsiteY5" fmla="*/ 439248 h 660397"/>
                <a:gd name="connsiteX6" fmla="*/ 379413 w 391551"/>
                <a:gd name="connsiteY6" fmla="*/ 437494 h 660397"/>
                <a:gd name="connsiteX7" fmla="*/ 380345 w 391551"/>
                <a:gd name="connsiteY7" fmla="*/ 435866 h 660397"/>
                <a:gd name="connsiteX8" fmla="*/ 384075 w 391551"/>
                <a:gd name="connsiteY8" fmla="*/ 431093 h 660397"/>
                <a:gd name="connsiteX9" fmla="*/ 384881 w 391551"/>
                <a:gd name="connsiteY9" fmla="*/ 428169 h 660397"/>
                <a:gd name="connsiteX10" fmla="*/ 383839 w 391551"/>
                <a:gd name="connsiteY10" fmla="*/ 425593 h 660397"/>
                <a:gd name="connsiteX11" fmla="*/ 381752 w 391551"/>
                <a:gd name="connsiteY11" fmla="*/ 423507 h 660397"/>
                <a:gd name="connsiteX12" fmla="*/ 377896 w 391551"/>
                <a:gd name="connsiteY12" fmla="*/ 420472 h 660397"/>
                <a:gd name="connsiteX13" fmla="*/ 376979 w 391551"/>
                <a:gd name="connsiteY13" fmla="*/ 415573 h 660397"/>
                <a:gd name="connsiteX14" fmla="*/ 380109 w 391551"/>
                <a:gd name="connsiteY14" fmla="*/ 411021 h 660397"/>
                <a:gd name="connsiteX15" fmla="*/ 382211 w 391551"/>
                <a:gd name="connsiteY15" fmla="*/ 409283 h 660397"/>
                <a:gd name="connsiteX16" fmla="*/ 380583 w 391551"/>
                <a:gd name="connsiteY16" fmla="*/ 396671 h 660397"/>
                <a:gd name="connsiteX17" fmla="*/ 378955 w 391551"/>
                <a:gd name="connsiteY17" fmla="*/ 384075 h 660397"/>
                <a:gd name="connsiteX18" fmla="*/ 377327 w 391551"/>
                <a:gd name="connsiteY18" fmla="*/ 371606 h 660397"/>
                <a:gd name="connsiteX19" fmla="*/ 375667 w 391551"/>
                <a:gd name="connsiteY19" fmla="*/ 359009 h 660397"/>
                <a:gd name="connsiteX20" fmla="*/ 374040 w 391551"/>
                <a:gd name="connsiteY20" fmla="*/ 346398 h 660397"/>
                <a:gd name="connsiteX21" fmla="*/ 372412 w 391551"/>
                <a:gd name="connsiteY21" fmla="*/ 333929 h 660397"/>
                <a:gd name="connsiteX22" fmla="*/ 370784 w 391551"/>
                <a:gd name="connsiteY22" fmla="*/ 321332 h 660397"/>
                <a:gd name="connsiteX23" fmla="*/ 369140 w 391551"/>
                <a:gd name="connsiteY23" fmla="*/ 308847 h 660397"/>
                <a:gd name="connsiteX24" fmla="*/ 367513 w 391551"/>
                <a:gd name="connsiteY24" fmla="*/ 296267 h 660397"/>
                <a:gd name="connsiteX25" fmla="*/ 366011 w 391551"/>
                <a:gd name="connsiteY25" fmla="*/ 283781 h 660397"/>
                <a:gd name="connsiteX26" fmla="*/ 364368 w 391551"/>
                <a:gd name="connsiteY26" fmla="*/ 271312 h 660397"/>
                <a:gd name="connsiteX27" fmla="*/ 362724 w 391551"/>
                <a:gd name="connsiteY27" fmla="*/ 258700 h 660397"/>
                <a:gd name="connsiteX28" fmla="*/ 361096 w 391551"/>
                <a:gd name="connsiteY28" fmla="*/ 246215 h 660397"/>
                <a:gd name="connsiteX29" fmla="*/ 359468 w 391551"/>
                <a:gd name="connsiteY29" fmla="*/ 233618 h 660397"/>
                <a:gd name="connsiteX30" fmla="*/ 357824 w 391551"/>
                <a:gd name="connsiteY30" fmla="*/ 221133 h 660397"/>
                <a:gd name="connsiteX31" fmla="*/ 356197 w 391551"/>
                <a:gd name="connsiteY31" fmla="*/ 208663 h 660397"/>
                <a:gd name="connsiteX32" fmla="*/ 354569 w 391551"/>
                <a:gd name="connsiteY32" fmla="*/ 196067 h 660397"/>
                <a:gd name="connsiteX33" fmla="*/ 352941 w 391551"/>
                <a:gd name="connsiteY33" fmla="*/ 183598 h 660397"/>
                <a:gd name="connsiteX34" fmla="*/ 351313 w 391551"/>
                <a:gd name="connsiteY34" fmla="*/ 171113 h 660397"/>
                <a:gd name="connsiteX35" fmla="*/ 349654 w 391551"/>
                <a:gd name="connsiteY35" fmla="*/ 158627 h 660397"/>
                <a:gd name="connsiteX36" fmla="*/ 348137 w 391551"/>
                <a:gd name="connsiteY36" fmla="*/ 146142 h 660397"/>
                <a:gd name="connsiteX37" fmla="*/ 346509 w 391551"/>
                <a:gd name="connsiteY37" fmla="*/ 133672 h 660397"/>
                <a:gd name="connsiteX38" fmla="*/ 344881 w 391551"/>
                <a:gd name="connsiteY38" fmla="*/ 121076 h 660397"/>
                <a:gd name="connsiteX39" fmla="*/ 343253 w 391551"/>
                <a:gd name="connsiteY39" fmla="*/ 108591 h 660397"/>
                <a:gd name="connsiteX40" fmla="*/ 341625 w 391551"/>
                <a:gd name="connsiteY40" fmla="*/ 96105 h 660397"/>
                <a:gd name="connsiteX41" fmla="*/ 339998 w 391551"/>
                <a:gd name="connsiteY41" fmla="*/ 83620 h 660397"/>
                <a:gd name="connsiteX42" fmla="*/ 338370 w 391551"/>
                <a:gd name="connsiteY42" fmla="*/ 71151 h 660397"/>
                <a:gd name="connsiteX43" fmla="*/ 336710 w 391551"/>
                <a:gd name="connsiteY43" fmla="*/ 58665 h 660397"/>
                <a:gd name="connsiteX44" fmla="*/ 333454 w 391551"/>
                <a:gd name="connsiteY44" fmla="*/ 33821 h 660397"/>
                <a:gd name="connsiteX45" fmla="*/ 331937 w 391551"/>
                <a:gd name="connsiteY45" fmla="*/ 21336 h 660397"/>
                <a:gd name="connsiteX46" fmla="*/ 330309 w 391551"/>
                <a:gd name="connsiteY46" fmla="*/ 8850 h 660397"/>
                <a:gd name="connsiteX47" fmla="*/ 329029 w 391551"/>
                <a:gd name="connsiteY47" fmla="*/ 0 h 660397"/>
                <a:gd name="connsiteX48" fmla="*/ 319800 w 391551"/>
                <a:gd name="connsiteY48" fmla="*/ 1169 h 660397"/>
                <a:gd name="connsiteX49" fmla="*/ 310586 w 391551"/>
                <a:gd name="connsiteY49" fmla="*/ 2449 h 660397"/>
                <a:gd name="connsiteX50" fmla="*/ 301498 w 391551"/>
                <a:gd name="connsiteY50" fmla="*/ 3730 h 660397"/>
                <a:gd name="connsiteX51" fmla="*/ 292284 w 391551"/>
                <a:gd name="connsiteY51" fmla="*/ 4899 h 660397"/>
                <a:gd name="connsiteX52" fmla="*/ 283055 w 391551"/>
                <a:gd name="connsiteY52" fmla="*/ 6179 h 660397"/>
                <a:gd name="connsiteX53" fmla="*/ 273856 w 391551"/>
                <a:gd name="connsiteY53" fmla="*/ 7349 h 660397"/>
                <a:gd name="connsiteX54" fmla="*/ 264642 w 391551"/>
                <a:gd name="connsiteY54" fmla="*/ 8629 h 660397"/>
                <a:gd name="connsiteX55" fmla="*/ 255539 w 391551"/>
                <a:gd name="connsiteY55" fmla="*/ 9909 h 660397"/>
                <a:gd name="connsiteX56" fmla="*/ 246341 w 391551"/>
                <a:gd name="connsiteY56" fmla="*/ 11078 h 660397"/>
                <a:gd name="connsiteX57" fmla="*/ 237112 w 391551"/>
                <a:gd name="connsiteY57" fmla="*/ 12248 h 660397"/>
                <a:gd name="connsiteX58" fmla="*/ 227898 w 391551"/>
                <a:gd name="connsiteY58" fmla="*/ 13402 h 660397"/>
                <a:gd name="connsiteX59" fmla="*/ 218684 w 391551"/>
                <a:gd name="connsiteY59" fmla="*/ 14698 h 660397"/>
                <a:gd name="connsiteX60" fmla="*/ 209596 w 391551"/>
                <a:gd name="connsiteY60" fmla="*/ 15868 h 660397"/>
                <a:gd name="connsiteX61" fmla="*/ 191153 w 391551"/>
                <a:gd name="connsiteY61" fmla="*/ 18190 h 660397"/>
                <a:gd name="connsiteX62" fmla="*/ 181955 w 391551"/>
                <a:gd name="connsiteY62" fmla="*/ 19360 h 660397"/>
                <a:gd name="connsiteX63" fmla="*/ 172741 w 391551"/>
                <a:gd name="connsiteY63" fmla="*/ 20529 h 660397"/>
                <a:gd name="connsiteX64" fmla="*/ 163511 w 391551"/>
                <a:gd name="connsiteY64" fmla="*/ 21683 h 660397"/>
                <a:gd name="connsiteX65" fmla="*/ 154297 w 391551"/>
                <a:gd name="connsiteY65" fmla="*/ 22853 h 660397"/>
                <a:gd name="connsiteX66" fmla="*/ 135869 w 391551"/>
                <a:gd name="connsiteY66" fmla="*/ 25081 h 660397"/>
                <a:gd name="connsiteX67" fmla="*/ 126766 w 391551"/>
                <a:gd name="connsiteY67" fmla="*/ 26234 h 660397"/>
                <a:gd name="connsiteX68" fmla="*/ 117457 w 391551"/>
                <a:gd name="connsiteY68" fmla="*/ 27294 h 660397"/>
                <a:gd name="connsiteX69" fmla="*/ 108354 w 391551"/>
                <a:gd name="connsiteY69" fmla="*/ 28463 h 660397"/>
                <a:gd name="connsiteX70" fmla="*/ 99124 w 391551"/>
                <a:gd name="connsiteY70" fmla="*/ 29506 h 660397"/>
                <a:gd name="connsiteX71" fmla="*/ 89927 w 391551"/>
                <a:gd name="connsiteY71" fmla="*/ 30676 h 660397"/>
                <a:gd name="connsiteX72" fmla="*/ 86418 w 391551"/>
                <a:gd name="connsiteY72" fmla="*/ 31024 h 660397"/>
                <a:gd name="connsiteX73" fmla="*/ 65667 w 391551"/>
                <a:gd name="connsiteY73" fmla="*/ 45721 h 660397"/>
                <a:gd name="connsiteX74" fmla="*/ 46054 w 391551"/>
                <a:gd name="connsiteY74" fmla="*/ 55172 h 660397"/>
                <a:gd name="connsiteX75" fmla="*/ 35449 w 391551"/>
                <a:gd name="connsiteY75" fmla="*/ 57496 h 660397"/>
                <a:gd name="connsiteX76" fmla="*/ 24007 w 391551"/>
                <a:gd name="connsiteY76" fmla="*/ 56911 h 660397"/>
                <a:gd name="connsiteX77" fmla="*/ 21336 w 391551"/>
                <a:gd name="connsiteY77" fmla="*/ 56342 h 660397"/>
                <a:gd name="connsiteX78" fmla="*/ 19344 w 391551"/>
                <a:gd name="connsiteY78" fmla="*/ 55283 h 660397"/>
                <a:gd name="connsiteX79" fmla="*/ 18301 w 391551"/>
                <a:gd name="connsiteY79" fmla="*/ 53418 h 660397"/>
                <a:gd name="connsiteX80" fmla="*/ 18301 w 391551"/>
                <a:gd name="connsiteY80" fmla="*/ 50147 h 660397"/>
                <a:gd name="connsiteX81" fmla="*/ 14698 w 391551"/>
                <a:gd name="connsiteY81" fmla="*/ 52011 h 660397"/>
                <a:gd name="connsiteX82" fmla="*/ 10241 w 391551"/>
                <a:gd name="connsiteY82" fmla="*/ 49577 h 660397"/>
                <a:gd name="connsiteX83" fmla="*/ 6401 w 391551"/>
                <a:gd name="connsiteY83" fmla="*/ 45374 h 660397"/>
                <a:gd name="connsiteX84" fmla="*/ 6638 w 391551"/>
                <a:gd name="connsiteY84" fmla="*/ 46875 h 660397"/>
                <a:gd name="connsiteX85" fmla="*/ 9087 w 391551"/>
                <a:gd name="connsiteY85" fmla="*/ 69159 h 660397"/>
                <a:gd name="connsiteX86" fmla="*/ 11553 w 391551"/>
                <a:gd name="connsiteY86" fmla="*/ 91443 h 660397"/>
                <a:gd name="connsiteX87" fmla="*/ 14003 w 391551"/>
                <a:gd name="connsiteY87" fmla="*/ 113711 h 660397"/>
                <a:gd name="connsiteX88" fmla="*/ 16326 w 391551"/>
                <a:gd name="connsiteY88" fmla="*/ 135995 h 660397"/>
                <a:gd name="connsiteX89" fmla="*/ 18776 w 391551"/>
                <a:gd name="connsiteY89" fmla="*/ 158280 h 660397"/>
                <a:gd name="connsiteX90" fmla="*/ 21209 w 391551"/>
                <a:gd name="connsiteY90" fmla="*/ 180548 h 660397"/>
                <a:gd name="connsiteX91" fmla="*/ 23659 w 391551"/>
                <a:gd name="connsiteY91" fmla="*/ 202832 h 660397"/>
                <a:gd name="connsiteX92" fmla="*/ 26125 w 391551"/>
                <a:gd name="connsiteY92" fmla="*/ 225116 h 660397"/>
                <a:gd name="connsiteX93" fmla="*/ 28574 w 391551"/>
                <a:gd name="connsiteY93" fmla="*/ 247494 h 660397"/>
                <a:gd name="connsiteX94" fmla="*/ 31024 w 391551"/>
                <a:gd name="connsiteY94" fmla="*/ 269778 h 660397"/>
                <a:gd name="connsiteX95" fmla="*/ 33458 w 391551"/>
                <a:gd name="connsiteY95" fmla="*/ 292173 h 660397"/>
                <a:gd name="connsiteX96" fmla="*/ 38373 w 391551"/>
                <a:gd name="connsiteY96" fmla="*/ 336963 h 660397"/>
                <a:gd name="connsiteX97" fmla="*/ 40712 w 391551"/>
                <a:gd name="connsiteY97" fmla="*/ 359357 h 660397"/>
                <a:gd name="connsiteX98" fmla="*/ 43272 w 391551"/>
                <a:gd name="connsiteY98" fmla="*/ 381642 h 660397"/>
                <a:gd name="connsiteX99" fmla="*/ 45706 w 391551"/>
                <a:gd name="connsiteY99" fmla="*/ 404036 h 660397"/>
                <a:gd name="connsiteX100" fmla="*/ 46291 w 391551"/>
                <a:gd name="connsiteY100" fmla="*/ 409978 h 660397"/>
                <a:gd name="connsiteX101" fmla="*/ 45943 w 391551"/>
                <a:gd name="connsiteY101" fmla="*/ 410673 h 660397"/>
                <a:gd name="connsiteX102" fmla="*/ 38958 w 391551"/>
                <a:gd name="connsiteY102" fmla="*/ 414988 h 660397"/>
                <a:gd name="connsiteX103" fmla="*/ 36951 w 391551"/>
                <a:gd name="connsiteY103" fmla="*/ 417565 h 660397"/>
                <a:gd name="connsiteX104" fmla="*/ 36018 w 391551"/>
                <a:gd name="connsiteY104" fmla="*/ 420820 h 660397"/>
                <a:gd name="connsiteX105" fmla="*/ 36951 w 391551"/>
                <a:gd name="connsiteY105" fmla="*/ 423380 h 660397"/>
                <a:gd name="connsiteX106" fmla="*/ 40348 w 391551"/>
                <a:gd name="connsiteY106" fmla="*/ 428296 h 660397"/>
                <a:gd name="connsiteX107" fmla="*/ 40933 w 391551"/>
                <a:gd name="connsiteY107" fmla="*/ 434933 h 660397"/>
                <a:gd name="connsiteX108" fmla="*/ 33932 w 391551"/>
                <a:gd name="connsiteY108" fmla="*/ 443452 h 660397"/>
                <a:gd name="connsiteX109" fmla="*/ 34169 w 391551"/>
                <a:gd name="connsiteY109" fmla="*/ 449394 h 660397"/>
                <a:gd name="connsiteX110" fmla="*/ 34975 w 391551"/>
                <a:gd name="connsiteY110" fmla="*/ 450674 h 660397"/>
                <a:gd name="connsiteX111" fmla="*/ 35907 w 391551"/>
                <a:gd name="connsiteY111" fmla="*/ 451259 h 660397"/>
                <a:gd name="connsiteX112" fmla="*/ 37914 w 391551"/>
                <a:gd name="connsiteY112" fmla="*/ 452207 h 660397"/>
                <a:gd name="connsiteX113" fmla="*/ 42103 w 391551"/>
                <a:gd name="connsiteY113" fmla="*/ 455590 h 660397"/>
                <a:gd name="connsiteX114" fmla="*/ 43620 w 391551"/>
                <a:gd name="connsiteY114" fmla="*/ 458149 h 660397"/>
                <a:gd name="connsiteX115" fmla="*/ 45358 w 391551"/>
                <a:gd name="connsiteY115" fmla="*/ 463855 h 660397"/>
                <a:gd name="connsiteX116" fmla="*/ 46291 w 391551"/>
                <a:gd name="connsiteY116" fmla="*/ 466305 h 660397"/>
                <a:gd name="connsiteX117" fmla="*/ 47919 w 391551"/>
                <a:gd name="connsiteY117" fmla="*/ 467948 h 660397"/>
                <a:gd name="connsiteX118" fmla="*/ 51901 w 391551"/>
                <a:gd name="connsiteY118" fmla="*/ 470635 h 660397"/>
                <a:gd name="connsiteX119" fmla="*/ 52960 w 391551"/>
                <a:gd name="connsiteY119" fmla="*/ 472500 h 660397"/>
                <a:gd name="connsiteX120" fmla="*/ 53655 w 391551"/>
                <a:gd name="connsiteY120" fmla="*/ 478790 h 660397"/>
                <a:gd name="connsiteX121" fmla="*/ 53419 w 391551"/>
                <a:gd name="connsiteY121" fmla="*/ 480655 h 660397"/>
                <a:gd name="connsiteX122" fmla="*/ 52028 w 391551"/>
                <a:gd name="connsiteY122" fmla="*/ 483231 h 660397"/>
                <a:gd name="connsiteX123" fmla="*/ 51791 w 391551"/>
                <a:gd name="connsiteY123" fmla="*/ 485096 h 660397"/>
                <a:gd name="connsiteX124" fmla="*/ 53766 w 391551"/>
                <a:gd name="connsiteY124" fmla="*/ 490691 h 660397"/>
                <a:gd name="connsiteX125" fmla="*/ 57148 w 391551"/>
                <a:gd name="connsiteY125" fmla="*/ 496301 h 660397"/>
                <a:gd name="connsiteX126" fmla="*/ 59361 w 391551"/>
                <a:gd name="connsiteY126" fmla="*/ 502228 h 660397"/>
                <a:gd name="connsiteX127" fmla="*/ 56800 w 391551"/>
                <a:gd name="connsiteY127" fmla="*/ 514018 h 660397"/>
                <a:gd name="connsiteX128" fmla="*/ 56327 w 391551"/>
                <a:gd name="connsiteY128" fmla="*/ 515171 h 660397"/>
                <a:gd name="connsiteX129" fmla="*/ 54936 w 391551"/>
                <a:gd name="connsiteY129" fmla="*/ 515646 h 660397"/>
                <a:gd name="connsiteX130" fmla="*/ 53182 w 391551"/>
                <a:gd name="connsiteY130" fmla="*/ 515883 h 660397"/>
                <a:gd name="connsiteX131" fmla="*/ 52028 w 391551"/>
                <a:gd name="connsiteY131" fmla="*/ 516230 h 660397"/>
                <a:gd name="connsiteX132" fmla="*/ 50131 w 391551"/>
                <a:gd name="connsiteY132" fmla="*/ 518095 h 660397"/>
                <a:gd name="connsiteX133" fmla="*/ 48614 w 391551"/>
                <a:gd name="connsiteY133" fmla="*/ 520908 h 660397"/>
                <a:gd name="connsiteX134" fmla="*/ 47919 w 391551"/>
                <a:gd name="connsiteY134" fmla="*/ 524164 h 660397"/>
                <a:gd name="connsiteX135" fmla="*/ 48851 w 391551"/>
                <a:gd name="connsiteY135" fmla="*/ 527198 h 660397"/>
                <a:gd name="connsiteX136" fmla="*/ 48614 w 391551"/>
                <a:gd name="connsiteY136" fmla="*/ 528005 h 660397"/>
                <a:gd name="connsiteX137" fmla="*/ 48266 w 391551"/>
                <a:gd name="connsiteY137" fmla="*/ 528700 h 660397"/>
                <a:gd name="connsiteX138" fmla="*/ 47919 w 391551"/>
                <a:gd name="connsiteY138" fmla="*/ 529174 h 660397"/>
                <a:gd name="connsiteX139" fmla="*/ 47460 w 391551"/>
                <a:gd name="connsiteY139" fmla="*/ 529537 h 660397"/>
                <a:gd name="connsiteX140" fmla="*/ 48156 w 391551"/>
                <a:gd name="connsiteY140" fmla="*/ 529537 h 660397"/>
                <a:gd name="connsiteX141" fmla="*/ 46765 w 391551"/>
                <a:gd name="connsiteY141" fmla="*/ 530581 h 660397"/>
                <a:gd name="connsiteX142" fmla="*/ 45248 w 391551"/>
                <a:gd name="connsiteY142" fmla="*/ 532098 h 660397"/>
                <a:gd name="connsiteX143" fmla="*/ 44205 w 391551"/>
                <a:gd name="connsiteY143" fmla="*/ 533963 h 660397"/>
                <a:gd name="connsiteX144" fmla="*/ 43841 w 391551"/>
                <a:gd name="connsiteY144" fmla="*/ 536412 h 660397"/>
                <a:gd name="connsiteX145" fmla="*/ 44552 w 391551"/>
                <a:gd name="connsiteY145" fmla="*/ 538736 h 660397"/>
                <a:gd name="connsiteX146" fmla="*/ 46986 w 391551"/>
                <a:gd name="connsiteY146" fmla="*/ 541770 h 660397"/>
                <a:gd name="connsiteX147" fmla="*/ 47223 w 391551"/>
                <a:gd name="connsiteY147" fmla="*/ 543651 h 660397"/>
                <a:gd name="connsiteX148" fmla="*/ 46528 w 391551"/>
                <a:gd name="connsiteY148" fmla="*/ 545389 h 660397"/>
                <a:gd name="connsiteX149" fmla="*/ 45943 w 391551"/>
                <a:gd name="connsiteY149" fmla="*/ 545389 h 660397"/>
                <a:gd name="connsiteX150" fmla="*/ 45121 w 391551"/>
                <a:gd name="connsiteY150" fmla="*/ 544804 h 660397"/>
                <a:gd name="connsiteX151" fmla="*/ 43968 w 391551"/>
                <a:gd name="connsiteY151" fmla="*/ 544931 h 660397"/>
                <a:gd name="connsiteX152" fmla="*/ 43146 w 391551"/>
                <a:gd name="connsiteY152" fmla="*/ 545737 h 660397"/>
                <a:gd name="connsiteX153" fmla="*/ 41992 w 391551"/>
                <a:gd name="connsiteY153" fmla="*/ 547491 h 660397"/>
                <a:gd name="connsiteX154" fmla="*/ 41059 w 391551"/>
                <a:gd name="connsiteY154" fmla="*/ 548550 h 660397"/>
                <a:gd name="connsiteX155" fmla="*/ 37330 w 391551"/>
                <a:gd name="connsiteY155" fmla="*/ 550873 h 660397"/>
                <a:gd name="connsiteX156" fmla="*/ 33695 w 391551"/>
                <a:gd name="connsiteY156" fmla="*/ 552501 h 660397"/>
                <a:gd name="connsiteX157" fmla="*/ 33932 w 391551"/>
                <a:gd name="connsiteY157" fmla="*/ 553670 h 660397"/>
                <a:gd name="connsiteX158" fmla="*/ 35907 w 391551"/>
                <a:gd name="connsiteY158" fmla="*/ 555299 h 660397"/>
                <a:gd name="connsiteX159" fmla="*/ 35670 w 391551"/>
                <a:gd name="connsiteY159" fmla="*/ 558460 h 660397"/>
                <a:gd name="connsiteX160" fmla="*/ 34169 w 391551"/>
                <a:gd name="connsiteY160" fmla="*/ 561952 h 660397"/>
                <a:gd name="connsiteX161" fmla="*/ 32525 w 391551"/>
                <a:gd name="connsiteY161" fmla="*/ 564513 h 660397"/>
                <a:gd name="connsiteX162" fmla="*/ 31719 w 391551"/>
                <a:gd name="connsiteY162" fmla="*/ 565097 h 660397"/>
                <a:gd name="connsiteX163" fmla="*/ 29380 w 391551"/>
                <a:gd name="connsiteY163" fmla="*/ 566267 h 660397"/>
                <a:gd name="connsiteX164" fmla="*/ 28464 w 391551"/>
                <a:gd name="connsiteY164" fmla="*/ 567089 h 660397"/>
                <a:gd name="connsiteX165" fmla="*/ 27642 w 391551"/>
                <a:gd name="connsiteY165" fmla="*/ 568954 h 660397"/>
                <a:gd name="connsiteX166" fmla="*/ 26946 w 391551"/>
                <a:gd name="connsiteY166" fmla="*/ 572573 h 660397"/>
                <a:gd name="connsiteX167" fmla="*/ 26251 w 391551"/>
                <a:gd name="connsiteY167" fmla="*/ 574437 h 660397"/>
                <a:gd name="connsiteX168" fmla="*/ 26014 w 391551"/>
                <a:gd name="connsiteY168" fmla="*/ 575844 h 660397"/>
                <a:gd name="connsiteX169" fmla="*/ 26125 w 391551"/>
                <a:gd name="connsiteY169" fmla="*/ 577820 h 660397"/>
                <a:gd name="connsiteX170" fmla="*/ 26014 w 391551"/>
                <a:gd name="connsiteY170" fmla="*/ 579558 h 660397"/>
                <a:gd name="connsiteX171" fmla="*/ 25192 w 391551"/>
                <a:gd name="connsiteY171" fmla="*/ 580491 h 660397"/>
                <a:gd name="connsiteX172" fmla="*/ 24007 w 391551"/>
                <a:gd name="connsiteY172" fmla="*/ 579906 h 660397"/>
                <a:gd name="connsiteX173" fmla="*/ 23311 w 391551"/>
                <a:gd name="connsiteY173" fmla="*/ 578515 h 660397"/>
                <a:gd name="connsiteX174" fmla="*/ 22837 w 391551"/>
                <a:gd name="connsiteY174" fmla="*/ 576998 h 660397"/>
                <a:gd name="connsiteX175" fmla="*/ 22268 w 391551"/>
                <a:gd name="connsiteY175" fmla="*/ 576413 h 660397"/>
                <a:gd name="connsiteX176" fmla="*/ 21447 w 391551"/>
                <a:gd name="connsiteY176" fmla="*/ 576998 h 660397"/>
                <a:gd name="connsiteX177" fmla="*/ 20514 w 391551"/>
                <a:gd name="connsiteY177" fmla="*/ 578278 h 660397"/>
                <a:gd name="connsiteX178" fmla="*/ 19929 w 391551"/>
                <a:gd name="connsiteY178" fmla="*/ 579558 h 660397"/>
                <a:gd name="connsiteX179" fmla="*/ 19234 w 391551"/>
                <a:gd name="connsiteY179" fmla="*/ 582608 h 660397"/>
                <a:gd name="connsiteX180" fmla="*/ 17843 w 391551"/>
                <a:gd name="connsiteY180" fmla="*/ 581897 h 660397"/>
                <a:gd name="connsiteX181" fmla="*/ 16437 w 391551"/>
                <a:gd name="connsiteY181" fmla="*/ 580254 h 660397"/>
                <a:gd name="connsiteX182" fmla="*/ 16215 w 391551"/>
                <a:gd name="connsiteY182" fmla="*/ 579337 h 660397"/>
                <a:gd name="connsiteX183" fmla="*/ 13876 w 391551"/>
                <a:gd name="connsiteY183" fmla="*/ 580143 h 660397"/>
                <a:gd name="connsiteX184" fmla="*/ 12944 w 391551"/>
                <a:gd name="connsiteY184" fmla="*/ 582134 h 660397"/>
                <a:gd name="connsiteX185" fmla="*/ 12486 w 391551"/>
                <a:gd name="connsiteY185" fmla="*/ 584821 h 660397"/>
                <a:gd name="connsiteX186" fmla="*/ 11901 w 391551"/>
                <a:gd name="connsiteY186" fmla="*/ 587381 h 660397"/>
                <a:gd name="connsiteX187" fmla="*/ 10952 w 391551"/>
                <a:gd name="connsiteY187" fmla="*/ 588898 h 660397"/>
                <a:gd name="connsiteX188" fmla="*/ 10020 w 391551"/>
                <a:gd name="connsiteY188" fmla="*/ 589831 h 660397"/>
                <a:gd name="connsiteX189" fmla="*/ 9198 w 391551"/>
                <a:gd name="connsiteY189" fmla="*/ 591000 h 660397"/>
                <a:gd name="connsiteX190" fmla="*/ 9087 w 391551"/>
                <a:gd name="connsiteY190" fmla="*/ 592976 h 660397"/>
                <a:gd name="connsiteX191" fmla="*/ 9546 w 391551"/>
                <a:gd name="connsiteY191" fmla="*/ 594620 h 660397"/>
                <a:gd name="connsiteX192" fmla="*/ 10589 w 391551"/>
                <a:gd name="connsiteY192" fmla="*/ 595663 h 660397"/>
                <a:gd name="connsiteX193" fmla="*/ 11553 w 391551"/>
                <a:gd name="connsiteY193" fmla="*/ 596595 h 660397"/>
                <a:gd name="connsiteX194" fmla="*/ 12138 w 391551"/>
                <a:gd name="connsiteY194" fmla="*/ 597527 h 660397"/>
                <a:gd name="connsiteX195" fmla="*/ 13418 w 391551"/>
                <a:gd name="connsiteY195" fmla="*/ 598824 h 660397"/>
                <a:gd name="connsiteX196" fmla="*/ 15978 w 391551"/>
                <a:gd name="connsiteY196" fmla="*/ 599977 h 660397"/>
                <a:gd name="connsiteX197" fmla="*/ 17717 w 391551"/>
                <a:gd name="connsiteY197" fmla="*/ 601495 h 660397"/>
                <a:gd name="connsiteX198" fmla="*/ 16674 w 391551"/>
                <a:gd name="connsiteY198" fmla="*/ 604402 h 660397"/>
                <a:gd name="connsiteX199" fmla="*/ 15631 w 391551"/>
                <a:gd name="connsiteY199" fmla="*/ 605224 h 660397"/>
                <a:gd name="connsiteX200" fmla="*/ 12944 w 391551"/>
                <a:gd name="connsiteY200" fmla="*/ 606157 h 660397"/>
                <a:gd name="connsiteX201" fmla="*/ 11901 w 391551"/>
                <a:gd name="connsiteY201" fmla="*/ 607216 h 660397"/>
                <a:gd name="connsiteX202" fmla="*/ 9435 w 391551"/>
                <a:gd name="connsiteY202" fmla="*/ 610124 h 660397"/>
                <a:gd name="connsiteX203" fmla="*/ 6875 w 391551"/>
                <a:gd name="connsiteY203" fmla="*/ 612463 h 660397"/>
                <a:gd name="connsiteX204" fmla="*/ 8961 w 391551"/>
                <a:gd name="connsiteY204" fmla="*/ 613284 h 660397"/>
                <a:gd name="connsiteX205" fmla="*/ 12723 w 391551"/>
                <a:gd name="connsiteY205" fmla="*/ 612352 h 660397"/>
                <a:gd name="connsiteX206" fmla="*/ 14809 w 391551"/>
                <a:gd name="connsiteY206" fmla="*/ 613869 h 660397"/>
                <a:gd name="connsiteX207" fmla="*/ 13181 w 391551"/>
                <a:gd name="connsiteY207" fmla="*/ 615608 h 660397"/>
                <a:gd name="connsiteX208" fmla="*/ 11316 w 391551"/>
                <a:gd name="connsiteY208" fmla="*/ 617125 h 660397"/>
                <a:gd name="connsiteX209" fmla="*/ 9198 w 391551"/>
                <a:gd name="connsiteY209" fmla="*/ 618405 h 660397"/>
                <a:gd name="connsiteX210" fmla="*/ 7096 w 391551"/>
                <a:gd name="connsiteY210" fmla="*/ 618990 h 660397"/>
                <a:gd name="connsiteX211" fmla="*/ 5706 w 391551"/>
                <a:gd name="connsiteY211" fmla="*/ 619796 h 660397"/>
                <a:gd name="connsiteX212" fmla="*/ 7807 w 391551"/>
                <a:gd name="connsiteY212" fmla="*/ 623415 h 660397"/>
                <a:gd name="connsiteX213" fmla="*/ 6527 w 391551"/>
                <a:gd name="connsiteY213" fmla="*/ 625406 h 660397"/>
                <a:gd name="connsiteX214" fmla="*/ 7223 w 391551"/>
                <a:gd name="connsiteY214" fmla="*/ 626923 h 660397"/>
                <a:gd name="connsiteX215" fmla="*/ 7918 w 391551"/>
                <a:gd name="connsiteY215" fmla="*/ 629373 h 660397"/>
                <a:gd name="connsiteX216" fmla="*/ 8266 w 391551"/>
                <a:gd name="connsiteY216" fmla="*/ 631823 h 660397"/>
                <a:gd name="connsiteX217" fmla="*/ 7807 w 391551"/>
                <a:gd name="connsiteY217" fmla="*/ 632866 h 660397"/>
                <a:gd name="connsiteX218" fmla="*/ 6748 w 391551"/>
                <a:gd name="connsiteY218" fmla="*/ 633815 h 660397"/>
                <a:gd name="connsiteX219" fmla="*/ 6875 w 391551"/>
                <a:gd name="connsiteY219" fmla="*/ 635790 h 660397"/>
                <a:gd name="connsiteX220" fmla="*/ 7918 w 391551"/>
                <a:gd name="connsiteY220" fmla="*/ 638824 h 660397"/>
                <a:gd name="connsiteX221" fmla="*/ 8503 w 391551"/>
                <a:gd name="connsiteY221" fmla="*/ 640926 h 660397"/>
                <a:gd name="connsiteX222" fmla="*/ 8961 w 391551"/>
                <a:gd name="connsiteY222" fmla="*/ 642427 h 660397"/>
                <a:gd name="connsiteX223" fmla="*/ 8740 w 391551"/>
                <a:gd name="connsiteY223" fmla="*/ 643597 h 660397"/>
                <a:gd name="connsiteX224" fmla="*/ 6875 w 391551"/>
                <a:gd name="connsiteY224" fmla="*/ 644766 h 660397"/>
                <a:gd name="connsiteX225" fmla="*/ 5706 w 391551"/>
                <a:gd name="connsiteY225" fmla="*/ 644878 h 660397"/>
                <a:gd name="connsiteX226" fmla="*/ 0 w 391551"/>
                <a:gd name="connsiteY226" fmla="*/ 644530 h 660397"/>
                <a:gd name="connsiteX227" fmla="*/ 2323 w 391551"/>
                <a:gd name="connsiteY227" fmla="*/ 646869 h 660397"/>
                <a:gd name="connsiteX228" fmla="*/ 9087 w 391551"/>
                <a:gd name="connsiteY228" fmla="*/ 652005 h 660397"/>
                <a:gd name="connsiteX229" fmla="*/ 10020 w 391551"/>
                <a:gd name="connsiteY229" fmla="*/ 653632 h 660397"/>
                <a:gd name="connsiteX230" fmla="*/ 8851 w 391551"/>
                <a:gd name="connsiteY230" fmla="*/ 654454 h 660397"/>
                <a:gd name="connsiteX231" fmla="*/ 6875 w 391551"/>
                <a:gd name="connsiteY231" fmla="*/ 654802 h 660397"/>
                <a:gd name="connsiteX232" fmla="*/ 3256 w 391551"/>
                <a:gd name="connsiteY232" fmla="*/ 654913 h 660397"/>
                <a:gd name="connsiteX233" fmla="*/ 2908 w 391551"/>
                <a:gd name="connsiteY233" fmla="*/ 655261 h 660397"/>
                <a:gd name="connsiteX234" fmla="*/ 2908 w 391551"/>
                <a:gd name="connsiteY234" fmla="*/ 656083 h 660397"/>
                <a:gd name="connsiteX235" fmla="*/ 3493 w 391551"/>
                <a:gd name="connsiteY235" fmla="*/ 656778 h 660397"/>
                <a:gd name="connsiteX236" fmla="*/ 4315 w 391551"/>
                <a:gd name="connsiteY236" fmla="*/ 657015 h 660397"/>
                <a:gd name="connsiteX237" fmla="*/ 6748 w 391551"/>
                <a:gd name="connsiteY237" fmla="*/ 657015 h 660397"/>
                <a:gd name="connsiteX238" fmla="*/ 9783 w 391551"/>
                <a:gd name="connsiteY238" fmla="*/ 657821 h 660397"/>
                <a:gd name="connsiteX239" fmla="*/ 12596 w 391551"/>
                <a:gd name="connsiteY239" fmla="*/ 657126 h 660397"/>
                <a:gd name="connsiteX240" fmla="*/ 14935 w 391551"/>
                <a:gd name="connsiteY240" fmla="*/ 657710 h 660397"/>
                <a:gd name="connsiteX241" fmla="*/ 19708 w 391551"/>
                <a:gd name="connsiteY241" fmla="*/ 660049 h 660397"/>
                <a:gd name="connsiteX242" fmla="*/ 22031 w 391551"/>
                <a:gd name="connsiteY242" fmla="*/ 660397 h 660397"/>
                <a:gd name="connsiteX243" fmla="*/ 22489 w 391551"/>
                <a:gd name="connsiteY243" fmla="*/ 659354 h 660397"/>
                <a:gd name="connsiteX244" fmla="*/ 27531 w 391551"/>
                <a:gd name="connsiteY244" fmla="*/ 652353 h 660397"/>
                <a:gd name="connsiteX245" fmla="*/ 22837 w 391551"/>
                <a:gd name="connsiteY245" fmla="*/ 643486 h 660397"/>
                <a:gd name="connsiteX246" fmla="*/ 22031 w 391551"/>
                <a:gd name="connsiteY246" fmla="*/ 641495 h 660397"/>
                <a:gd name="connsiteX247" fmla="*/ 22616 w 391551"/>
                <a:gd name="connsiteY247" fmla="*/ 638129 h 660397"/>
                <a:gd name="connsiteX248" fmla="*/ 24607 w 391551"/>
                <a:gd name="connsiteY248" fmla="*/ 636611 h 660397"/>
                <a:gd name="connsiteX249" fmla="*/ 27405 w 391551"/>
                <a:gd name="connsiteY249" fmla="*/ 636849 h 660397"/>
                <a:gd name="connsiteX250" fmla="*/ 29965 w 391551"/>
                <a:gd name="connsiteY250" fmla="*/ 638587 h 660397"/>
                <a:gd name="connsiteX251" fmla="*/ 32067 w 391551"/>
                <a:gd name="connsiteY251" fmla="*/ 640578 h 660397"/>
                <a:gd name="connsiteX252" fmla="*/ 34169 w 391551"/>
                <a:gd name="connsiteY252" fmla="*/ 642206 h 660397"/>
                <a:gd name="connsiteX253" fmla="*/ 36603 w 391551"/>
                <a:gd name="connsiteY253" fmla="*/ 643139 h 660397"/>
                <a:gd name="connsiteX254" fmla="*/ 39432 w 391551"/>
                <a:gd name="connsiteY254" fmla="*/ 643360 h 660397"/>
                <a:gd name="connsiteX255" fmla="*/ 41866 w 391551"/>
                <a:gd name="connsiteY255" fmla="*/ 642791 h 660397"/>
                <a:gd name="connsiteX256" fmla="*/ 46638 w 391551"/>
                <a:gd name="connsiteY256" fmla="*/ 640578 h 660397"/>
                <a:gd name="connsiteX257" fmla="*/ 47808 w 391551"/>
                <a:gd name="connsiteY257" fmla="*/ 640342 h 660397"/>
                <a:gd name="connsiteX258" fmla="*/ 48851 w 391551"/>
                <a:gd name="connsiteY258" fmla="*/ 639061 h 660397"/>
                <a:gd name="connsiteX259" fmla="*/ 50621 w 391551"/>
                <a:gd name="connsiteY259" fmla="*/ 637781 h 660397"/>
                <a:gd name="connsiteX260" fmla="*/ 52723 w 391551"/>
                <a:gd name="connsiteY260" fmla="*/ 637433 h 660397"/>
                <a:gd name="connsiteX261" fmla="*/ 54461 w 391551"/>
                <a:gd name="connsiteY261" fmla="*/ 638476 h 660397"/>
                <a:gd name="connsiteX262" fmla="*/ 54936 w 391551"/>
                <a:gd name="connsiteY262" fmla="*/ 640578 h 660397"/>
                <a:gd name="connsiteX263" fmla="*/ 54240 w 391551"/>
                <a:gd name="connsiteY263" fmla="*/ 645810 h 660397"/>
                <a:gd name="connsiteX264" fmla="*/ 54699 w 391551"/>
                <a:gd name="connsiteY264" fmla="*/ 648149 h 660397"/>
                <a:gd name="connsiteX265" fmla="*/ 57733 w 391551"/>
                <a:gd name="connsiteY265" fmla="*/ 649681 h 660397"/>
                <a:gd name="connsiteX266" fmla="*/ 61336 w 391551"/>
                <a:gd name="connsiteY266" fmla="*/ 647801 h 660397"/>
                <a:gd name="connsiteX267" fmla="*/ 64150 w 391551"/>
                <a:gd name="connsiteY267" fmla="*/ 643945 h 660397"/>
                <a:gd name="connsiteX268" fmla="*/ 64972 w 391551"/>
                <a:gd name="connsiteY268" fmla="*/ 639520 h 660397"/>
                <a:gd name="connsiteX269" fmla="*/ 63912 w 391551"/>
                <a:gd name="connsiteY269" fmla="*/ 636485 h 660397"/>
                <a:gd name="connsiteX270" fmla="*/ 61226 w 391551"/>
                <a:gd name="connsiteY270" fmla="*/ 632171 h 660397"/>
                <a:gd name="connsiteX271" fmla="*/ 60294 w 391551"/>
                <a:gd name="connsiteY271" fmla="*/ 628789 h 660397"/>
                <a:gd name="connsiteX272" fmla="*/ 60515 w 391551"/>
                <a:gd name="connsiteY272" fmla="*/ 626813 h 660397"/>
                <a:gd name="connsiteX273" fmla="*/ 61226 w 391551"/>
                <a:gd name="connsiteY273" fmla="*/ 625770 h 660397"/>
                <a:gd name="connsiteX274" fmla="*/ 62379 w 391551"/>
                <a:gd name="connsiteY274" fmla="*/ 625406 h 660397"/>
                <a:gd name="connsiteX275" fmla="*/ 63312 w 391551"/>
                <a:gd name="connsiteY275" fmla="*/ 625770 h 660397"/>
                <a:gd name="connsiteX276" fmla="*/ 64150 w 391551"/>
                <a:gd name="connsiteY276" fmla="*/ 626813 h 660397"/>
                <a:gd name="connsiteX277" fmla="*/ 64387 w 391551"/>
                <a:gd name="connsiteY277" fmla="*/ 629373 h 660397"/>
                <a:gd name="connsiteX278" fmla="*/ 64845 w 391551"/>
                <a:gd name="connsiteY278" fmla="*/ 630891 h 660397"/>
                <a:gd name="connsiteX279" fmla="*/ 69618 w 391551"/>
                <a:gd name="connsiteY279" fmla="*/ 634510 h 660397"/>
                <a:gd name="connsiteX280" fmla="*/ 74407 w 391551"/>
                <a:gd name="connsiteY280" fmla="*/ 632866 h 660397"/>
                <a:gd name="connsiteX281" fmla="*/ 79195 w 391551"/>
                <a:gd name="connsiteY281" fmla="*/ 629610 h 660397"/>
                <a:gd name="connsiteX282" fmla="*/ 84316 w 391551"/>
                <a:gd name="connsiteY282" fmla="*/ 627619 h 660397"/>
                <a:gd name="connsiteX283" fmla="*/ 87003 w 391551"/>
                <a:gd name="connsiteY283" fmla="*/ 627967 h 660397"/>
                <a:gd name="connsiteX284" fmla="*/ 90053 w 391551"/>
                <a:gd name="connsiteY284" fmla="*/ 629025 h 660397"/>
                <a:gd name="connsiteX285" fmla="*/ 93072 w 391551"/>
                <a:gd name="connsiteY285" fmla="*/ 630527 h 660397"/>
                <a:gd name="connsiteX286" fmla="*/ 95521 w 391551"/>
                <a:gd name="connsiteY286" fmla="*/ 632171 h 660397"/>
                <a:gd name="connsiteX287" fmla="*/ 97971 w 391551"/>
                <a:gd name="connsiteY287" fmla="*/ 633450 h 660397"/>
                <a:gd name="connsiteX288" fmla="*/ 106726 w 391551"/>
                <a:gd name="connsiteY288" fmla="*/ 635790 h 660397"/>
                <a:gd name="connsiteX289" fmla="*/ 111499 w 391551"/>
                <a:gd name="connsiteY289" fmla="*/ 638239 h 660397"/>
                <a:gd name="connsiteX290" fmla="*/ 112890 w 391551"/>
                <a:gd name="connsiteY290" fmla="*/ 638713 h 660397"/>
                <a:gd name="connsiteX291" fmla="*/ 114644 w 391551"/>
                <a:gd name="connsiteY291" fmla="*/ 638935 h 660397"/>
                <a:gd name="connsiteX292" fmla="*/ 116983 w 391551"/>
                <a:gd name="connsiteY292" fmla="*/ 638824 h 660397"/>
                <a:gd name="connsiteX293" fmla="*/ 118500 w 391551"/>
                <a:gd name="connsiteY293" fmla="*/ 639283 h 660397"/>
                <a:gd name="connsiteX294" fmla="*/ 119196 w 391551"/>
                <a:gd name="connsiteY294" fmla="*/ 640578 h 660397"/>
                <a:gd name="connsiteX295" fmla="*/ 119781 w 391551"/>
                <a:gd name="connsiteY295" fmla="*/ 642317 h 660397"/>
                <a:gd name="connsiteX296" fmla="*/ 120602 w 391551"/>
                <a:gd name="connsiteY296" fmla="*/ 643945 h 660397"/>
                <a:gd name="connsiteX297" fmla="*/ 122689 w 391551"/>
                <a:gd name="connsiteY297" fmla="*/ 646173 h 660397"/>
                <a:gd name="connsiteX298" fmla="*/ 123969 w 391551"/>
                <a:gd name="connsiteY298" fmla="*/ 646979 h 660397"/>
                <a:gd name="connsiteX299" fmla="*/ 125375 w 391551"/>
                <a:gd name="connsiteY299" fmla="*/ 647690 h 660397"/>
                <a:gd name="connsiteX300" fmla="*/ 129010 w 391551"/>
                <a:gd name="connsiteY300" fmla="*/ 644640 h 660397"/>
                <a:gd name="connsiteX301" fmla="*/ 130512 w 391551"/>
                <a:gd name="connsiteY301" fmla="*/ 640689 h 660397"/>
                <a:gd name="connsiteX302" fmla="*/ 132851 w 391551"/>
                <a:gd name="connsiteY302" fmla="*/ 630527 h 660397"/>
                <a:gd name="connsiteX303" fmla="*/ 134004 w 391551"/>
                <a:gd name="connsiteY303" fmla="*/ 627856 h 660397"/>
                <a:gd name="connsiteX304" fmla="*/ 135285 w 391551"/>
                <a:gd name="connsiteY304" fmla="*/ 625991 h 660397"/>
                <a:gd name="connsiteX305" fmla="*/ 136802 w 391551"/>
                <a:gd name="connsiteY305" fmla="*/ 624601 h 660397"/>
                <a:gd name="connsiteX306" fmla="*/ 138904 w 391551"/>
                <a:gd name="connsiteY306" fmla="*/ 623415 h 660397"/>
                <a:gd name="connsiteX307" fmla="*/ 146032 w 391551"/>
                <a:gd name="connsiteY307" fmla="*/ 621787 h 660397"/>
                <a:gd name="connsiteX308" fmla="*/ 147659 w 391551"/>
                <a:gd name="connsiteY308" fmla="*/ 620744 h 660397"/>
                <a:gd name="connsiteX309" fmla="*/ 150093 w 391551"/>
                <a:gd name="connsiteY309" fmla="*/ 617709 h 660397"/>
                <a:gd name="connsiteX310" fmla="*/ 154408 w 391551"/>
                <a:gd name="connsiteY310" fmla="*/ 613506 h 660397"/>
                <a:gd name="connsiteX311" fmla="*/ 158738 w 391551"/>
                <a:gd name="connsiteY311" fmla="*/ 611309 h 660397"/>
                <a:gd name="connsiteX312" fmla="*/ 161061 w 391551"/>
                <a:gd name="connsiteY312" fmla="*/ 613869 h 660397"/>
                <a:gd name="connsiteX313" fmla="*/ 162579 w 391551"/>
                <a:gd name="connsiteY313" fmla="*/ 617820 h 660397"/>
                <a:gd name="connsiteX314" fmla="*/ 165724 w 391551"/>
                <a:gd name="connsiteY314" fmla="*/ 621677 h 660397"/>
                <a:gd name="connsiteX315" fmla="*/ 169943 w 391551"/>
                <a:gd name="connsiteY315" fmla="*/ 624253 h 660397"/>
                <a:gd name="connsiteX316" fmla="*/ 174369 w 391551"/>
                <a:gd name="connsiteY316" fmla="*/ 624601 h 660397"/>
                <a:gd name="connsiteX317" fmla="*/ 179726 w 391551"/>
                <a:gd name="connsiteY317" fmla="*/ 622846 h 660397"/>
                <a:gd name="connsiteX318" fmla="*/ 182192 w 391551"/>
                <a:gd name="connsiteY318" fmla="*/ 623194 h 660397"/>
                <a:gd name="connsiteX319" fmla="*/ 181133 w 391551"/>
                <a:gd name="connsiteY319" fmla="*/ 626465 h 660397"/>
                <a:gd name="connsiteX320" fmla="*/ 180421 w 391551"/>
                <a:gd name="connsiteY320" fmla="*/ 629247 h 660397"/>
                <a:gd name="connsiteX321" fmla="*/ 182539 w 391551"/>
                <a:gd name="connsiteY321" fmla="*/ 630527 h 660397"/>
                <a:gd name="connsiteX322" fmla="*/ 185447 w 391551"/>
                <a:gd name="connsiteY322" fmla="*/ 630306 h 660397"/>
                <a:gd name="connsiteX323" fmla="*/ 187897 w 391551"/>
                <a:gd name="connsiteY323" fmla="*/ 628330 h 660397"/>
                <a:gd name="connsiteX324" fmla="*/ 188482 w 391551"/>
                <a:gd name="connsiteY324" fmla="*/ 625059 h 660397"/>
                <a:gd name="connsiteX325" fmla="*/ 188118 w 391551"/>
                <a:gd name="connsiteY325" fmla="*/ 622024 h 660397"/>
                <a:gd name="connsiteX326" fmla="*/ 188593 w 391551"/>
                <a:gd name="connsiteY326" fmla="*/ 619575 h 660397"/>
                <a:gd name="connsiteX327" fmla="*/ 195025 w 391551"/>
                <a:gd name="connsiteY327" fmla="*/ 617362 h 660397"/>
                <a:gd name="connsiteX328" fmla="*/ 196416 w 391551"/>
                <a:gd name="connsiteY328" fmla="*/ 615608 h 660397"/>
                <a:gd name="connsiteX329" fmla="*/ 196526 w 391551"/>
                <a:gd name="connsiteY329" fmla="*/ 613284 h 660397"/>
                <a:gd name="connsiteX330" fmla="*/ 194898 w 391551"/>
                <a:gd name="connsiteY330" fmla="*/ 603122 h 660397"/>
                <a:gd name="connsiteX331" fmla="*/ 195135 w 391551"/>
                <a:gd name="connsiteY331" fmla="*/ 599756 h 660397"/>
                <a:gd name="connsiteX332" fmla="*/ 196526 w 391551"/>
                <a:gd name="connsiteY332" fmla="*/ 598128 h 660397"/>
                <a:gd name="connsiteX333" fmla="*/ 199213 w 391551"/>
                <a:gd name="connsiteY333" fmla="*/ 597638 h 660397"/>
                <a:gd name="connsiteX334" fmla="*/ 201884 w 391551"/>
                <a:gd name="connsiteY334" fmla="*/ 596358 h 660397"/>
                <a:gd name="connsiteX335" fmla="*/ 203749 w 391551"/>
                <a:gd name="connsiteY335" fmla="*/ 594146 h 660397"/>
                <a:gd name="connsiteX336" fmla="*/ 203859 w 391551"/>
                <a:gd name="connsiteY336" fmla="*/ 590763 h 660397"/>
                <a:gd name="connsiteX337" fmla="*/ 202943 w 391551"/>
                <a:gd name="connsiteY337" fmla="*/ 589136 h 660397"/>
                <a:gd name="connsiteX338" fmla="*/ 200493 w 391551"/>
                <a:gd name="connsiteY338" fmla="*/ 587034 h 660397"/>
                <a:gd name="connsiteX339" fmla="*/ 199797 w 391551"/>
                <a:gd name="connsiteY339" fmla="*/ 585406 h 660397"/>
                <a:gd name="connsiteX340" fmla="*/ 200256 w 391551"/>
                <a:gd name="connsiteY340" fmla="*/ 583888 h 660397"/>
                <a:gd name="connsiteX341" fmla="*/ 201647 w 391551"/>
                <a:gd name="connsiteY341" fmla="*/ 583762 h 660397"/>
                <a:gd name="connsiteX342" fmla="*/ 203164 w 391551"/>
                <a:gd name="connsiteY342" fmla="*/ 584347 h 660397"/>
                <a:gd name="connsiteX343" fmla="*/ 203986 w 391551"/>
                <a:gd name="connsiteY343" fmla="*/ 584947 h 660397"/>
                <a:gd name="connsiteX344" fmla="*/ 204792 w 391551"/>
                <a:gd name="connsiteY344" fmla="*/ 586338 h 660397"/>
                <a:gd name="connsiteX345" fmla="*/ 206309 w 391551"/>
                <a:gd name="connsiteY345" fmla="*/ 586575 h 660397"/>
                <a:gd name="connsiteX346" fmla="*/ 209249 w 391551"/>
                <a:gd name="connsiteY346" fmla="*/ 585990 h 660397"/>
                <a:gd name="connsiteX347" fmla="*/ 214132 w 391551"/>
                <a:gd name="connsiteY347" fmla="*/ 583067 h 660397"/>
                <a:gd name="connsiteX348" fmla="*/ 215997 w 391551"/>
                <a:gd name="connsiteY348" fmla="*/ 580380 h 660397"/>
                <a:gd name="connsiteX349" fmla="*/ 214827 w 391551"/>
                <a:gd name="connsiteY349" fmla="*/ 579337 h 660397"/>
                <a:gd name="connsiteX350" fmla="*/ 212157 w 391551"/>
                <a:gd name="connsiteY350" fmla="*/ 578863 h 660397"/>
                <a:gd name="connsiteX351" fmla="*/ 209596 w 391551"/>
                <a:gd name="connsiteY351" fmla="*/ 577693 h 660397"/>
                <a:gd name="connsiteX352" fmla="*/ 207731 w 391551"/>
                <a:gd name="connsiteY352" fmla="*/ 575022 h 660397"/>
                <a:gd name="connsiteX353" fmla="*/ 208901 w 391551"/>
                <a:gd name="connsiteY353" fmla="*/ 573852 h 660397"/>
                <a:gd name="connsiteX354" fmla="*/ 211572 w 391551"/>
                <a:gd name="connsiteY354" fmla="*/ 573742 h 660397"/>
                <a:gd name="connsiteX355" fmla="*/ 214021 w 391551"/>
                <a:gd name="connsiteY355" fmla="*/ 574549 h 660397"/>
                <a:gd name="connsiteX356" fmla="*/ 221023 w 391551"/>
                <a:gd name="connsiteY356" fmla="*/ 578752 h 660397"/>
                <a:gd name="connsiteX357" fmla="*/ 222303 w 391551"/>
                <a:gd name="connsiteY357" fmla="*/ 580380 h 660397"/>
                <a:gd name="connsiteX358" fmla="*/ 222777 w 391551"/>
                <a:gd name="connsiteY358" fmla="*/ 587034 h 660397"/>
                <a:gd name="connsiteX359" fmla="*/ 223235 w 391551"/>
                <a:gd name="connsiteY359" fmla="*/ 589373 h 660397"/>
                <a:gd name="connsiteX360" fmla="*/ 224642 w 391551"/>
                <a:gd name="connsiteY360" fmla="*/ 591459 h 660397"/>
                <a:gd name="connsiteX361" fmla="*/ 226855 w 391551"/>
                <a:gd name="connsiteY361" fmla="*/ 592865 h 660397"/>
                <a:gd name="connsiteX362" fmla="*/ 231975 w 391551"/>
                <a:gd name="connsiteY362" fmla="*/ 594856 h 660397"/>
                <a:gd name="connsiteX363" fmla="*/ 234203 w 391551"/>
                <a:gd name="connsiteY363" fmla="*/ 596248 h 660397"/>
                <a:gd name="connsiteX364" fmla="*/ 236890 w 391551"/>
                <a:gd name="connsiteY364" fmla="*/ 597290 h 660397"/>
                <a:gd name="connsiteX365" fmla="*/ 243181 w 391551"/>
                <a:gd name="connsiteY365" fmla="*/ 596943 h 660397"/>
                <a:gd name="connsiteX366" fmla="*/ 245962 w 391551"/>
                <a:gd name="connsiteY366" fmla="*/ 597290 h 660397"/>
                <a:gd name="connsiteX367" fmla="*/ 251351 w 391551"/>
                <a:gd name="connsiteY367" fmla="*/ 601731 h 660397"/>
                <a:gd name="connsiteX368" fmla="*/ 254259 w 391551"/>
                <a:gd name="connsiteY368" fmla="*/ 603470 h 660397"/>
                <a:gd name="connsiteX369" fmla="*/ 255302 w 391551"/>
                <a:gd name="connsiteY369" fmla="*/ 602190 h 660397"/>
                <a:gd name="connsiteX370" fmla="*/ 256235 w 391551"/>
                <a:gd name="connsiteY370" fmla="*/ 599409 h 660397"/>
                <a:gd name="connsiteX371" fmla="*/ 258906 w 391551"/>
                <a:gd name="connsiteY371" fmla="*/ 598002 h 660397"/>
                <a:gd name="connsiteX372" fmla="*/ 264880 w 391551"/>
                <a:gd name="connsiteY372" fmla="*/ 596137 h 660397"/>
                <a:gd name="connsiteX373" fmla="*/ 266160 w 391551"/>
                <a:gd name="connsiteY373" fmla="*/ 595078 h 660397"/>
                <a:gd name="connsiteX374" fmla="*/ 267203 w 391551"/>
                <a:gd name="connsiteY374" fmla="*/ 593798 h 660397"/>
                <a:gd name="connsiteX375" fmla="*/ 268025 w 391551"/>
                <a:gd name="connsiteY375" fmla="*/ 592391 h 660397"/>
                <a:gd name="connsiteX376" fmla="*/ 268594 w 391551"/>
                <a:gd name="connsiteY376" fmla="*/ 591000 h 660397"/>
                <a:gd name="connsiteX377" fmla="*/ 269415 w 391551"/>
                <a:gd name="connsiteY377" fmla="*/ 586812 h 660397"/>
                <a:gd name="connsiteX378" fmla="*/ 268594 w 391551"/>
                <a:gd name="connsiteY378" fmla="*/ 571877 h 660397"/>
                <a:gd name="connsiteX379" fmla="*/ 268831 w 391551"/>
                <a:gd name="connsiteY379" fmla="*/ 568606 h 660397"/>
                <a:gd name="connsiteX380" fmla="*/ 269526 w 391551"/>
                <a:gd name="connsiteY380" fmla="*/ 564987 h 660397"/>
                <a:gd name="connsiteX381" fmla="*/ 270806 w 391551"/>
                <a:gd name="connsiteY381" fmla="*/ 562079 h 660397"/>
                <a:gd name="connsiteX382" fmla="*/ 272814 w 391551"/>
                <a:gd name="connsiteY382" fmla="*/ 560672 h 660397"/>
                <a:gd name="connsiteX383" fmla="*/ 273746 w 391551"/>
                <a:gd name="connsiteY383" fmla="*/ 559170 h 660397"/>
                <a:gd name="connsiteX384" fmla="*/ 275611 w 391551"/>
                <a:gd name="connsiteY384" fmla="*/ 552391 h 660397"/>
                <a:gd name="connsiteX385" fmla="*/ 277002 w 391551"/>
                <a:gd name="connsiteY385" fmla="*/ 550289 h 660397"/>
                <a:gd name="connsiteX386" fmla="*/ 278282 w 391551"/>
                <a:gd name="connsiteY386" fmla="*/ 550178 h 660397"/>
                <a:gd name="connsiteX387" fmla="*/ 280036 w 391551"/>
                <a:gd name="connsiteY387" fmla="*/ 550415 h 660397"/>
                <a:gd name="connsiteX388" fmla="*/ 281664 w 391551"/>
                <a:gd name="connsiteY388" fmla="*/ 550763 h 660397"/>
                <a:gd name="connsiteX389" fmla="*/ 282359 w 391551"/>
                <a:gd name="connsiteY389" fmla="*/ 551221 h 660397"/>
                <a:gd name="connsiteX390" fmla="*/ 283055 w 391551"/>
                <a:gd name="connsiteY390" fmla="*/ 552501 h 660397"/>
                <a:gd name="connsiteX391" fmla="*/ 284572 w 391551"/>
                <a:gd name="connsiteY391" fmla="*/ 552391 h 660397"/>
                <a:gd name="connsiteX392" fmla="*/ 289029 w 391551"/>
                <a:gd name="connsiteY392" fmla="*/ 550415 h 660397"/>
                <a:gd name="connsiteX393" fmla="*/ 291352 w 391551"/>
                <a:gd name="connsiteY393" fmla="*/ 548661 h 660397"/>
                <a:gd name="connsiteX394" fmla="*/ 295303 w 391551"/>
                <a:gd name="connsiteY394" fmla="*/ 544804 h 660397"/>
                <a:gd name="connsiteX395" fmla="*/ 297294 w 391551"/>
                <a:gd name="connsiteY395" fmla="*/ 539099 h 660397"/>
                <a:gd name="connsiteX396" fmla="*/ 298337 w 391551"/>
                <a:gd name="connsiteY396" fmla="*/ 525097 h 660397"/>
                <a:gd name="connsiteX397" fmla="*/ 301498 w 391551"/>
                <a:gd name="connsiteY397" fmla="*/ 520213 h 660397"/>
                <a:gd name="connsiteX398" fmla="*/ 303948 w 391551"/>
                <a:gd name="connsiteY398" fmla="*/ 519154 h 660397"/>
                <a:gd name="connsiteX399" fmla="*/ 309068 w 391551"/>
                <a:gd name="connsiteY399" fmla="*/ 517874 h 660397"/>
                <a:gd name="connsiteX400" fmla="*/ 310823 w 391551"/>
                <a:gd name="connsiteY400" fmla="*/ 516230 h 660397"/>
                <a:gd name="connsiteX401" fmla="*/ 312356 w 391551"/>
                <a:gd name="connsiteY401" fmla="*/ 513322 h 660397"/>
                <a:gd name="connsiteX402" fmla="*/ 313746 w 391551"/>
                <a:gd name="connsiteY402" fmla="*/ 511220 h 660397"/>
                <a:gd name="connsiteX403" fmla="*/ 319689 w 391551"/>
                <a:gd name="connsiteY403" fmla="*/ 505499 h 660397"/>
                <a:gd name="connsiteX404" fmla="*/ 321079 w 391551"/>
                <a:gd name="connsiteY404" fmla="*/ 503050 h 660397"/>
                <a:gd name="connsiteX405" fmla="*/ 321317 w 391551"/>
                <a:gd name="connsiteY405" fmla="*/ 500015 h 660397"/>
                <a:gd name="connsiteX406" fmla="*/ 317950 w 391551"/>
                <a:gd name="connsiteY406" fmla="*/ 494310 h 660397"/>
                <a:gd name="connsiteX407" fmla="*/ 315611 w 391551"/>
                <a:gd name="connsiteY407" fmla="*/ 484970 h 660397"/>
                <a:gd name="connsiteX408" fmla="*/ 314442 w 391551"/>
                <a:gd name="connsiteY408" fmla="*/ 482994 h 660397"/>
                <a:gd name="connsiteX409" fmla="*/ 313051 w 391551"/>
                <a:gd name="connsiteY409" fmla="*/ 479849 h 660397"/>
                <a:gd name="connsiteX410" fmla="*/ 312704 w 391551"/>
                <a:gd name="connsiteY410" fmla="*/ 476926 h 660397"/>
                <a:gd name="connsiteX411" fmla="*/ 314805 w 391551"/>
                <a:gd name="connsiteY411" fmla="*/ 475297 h 660397"/>
                <a:gd name="connsiteX412" fmla="*/ 328792 w 391551"/>
                <a:gd name="connsiteY412" fmla="*/ 472153 h 660397"/>
                <a:gd name="connsiteX413" fmla="*/ 336599 w 391551"/>
                <a:gd name="connsiteY413" fmla="*/ 471441 h 660397"/>
                <a:gd name="connsiteX414" fmla="*/ 338828 w 391551"/>
                <a:gd name="connsiteY414" fmla="*/ 472263 h 660397"/>
                <a:gd name="connsiteX415" fmla="*/ 343727 w 391551"/>
                <a:gd name="connsiteY415" fmla="*/ 476451 h 660397"/>
                <a:gd name="connsiteX416" fmla="*/ 346288 w 391551"/>
                <a:gd name="connsiteY416" fmla="*/ 477636 h 660397"/>
                <a:gd name="connsiteX417" fmla="*/ 351202 w 391551"/>
                <a:gd name="connsiteY417" fmla="*/ 475866 h 660397"/>
                <a:gd name="connsiteX418" fmla="*/ 367513 w 391551"/>
                <a:gd name="connsiteY418" fmla="*/ 462464 h 660397"/>
                <a:gd name="connsiteX419" fmla="*/ 374972 w 391551"/>
                <a:gd name="connsiteY419" fmla="*/ 458149 h 660397"/>
                <a:gd name="connsiteX420" fmla="*/ 379066 w 391551"/>
                <a:gd name="connsiteY420" fmla="*/ 456980 h 660397"/>
                <a:gd name="connsiteX421" fmla="*/ 389196 w 391551"/>
                <a:gd name="connsiteY421" fmla="*/ 456759 h 660397"/>
                <a:gd name="connsiteX422" fmla="*/ 390729 w 391551"/>
                <a:gd name="connsiteY422" fmla="*/ 455590 h 660397"/>
                <a:gd name="connsiteX423" fmla="*/ 388374 w 391551"/>
                <a:gd name="connsiteY423" fmla="*/ 450674 h 660397"/>
                <a:gd name="connsiteX424" fmla="*/ 388848 w 391551"/>
                <a:gd name="connsiteY424" fmla="*/ 447529 h 66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391551" h="660397">
                  <a:moveTo>
                    <a:pt x="390271" y="445317"/>
                  </a:moveTo>
                  <a:lnTo>
                    <a:pt x="391551" y="442408"/>
                  </a:lnTo>
                  <a:lnTo>
                    <a:pt x="391440" y="440069"/>
                  </a:lnTo>
                  <a:lnTo>
                    <a:pt x="388611" y="439485"/>
                  </a:lnTo>
                  <a:lnTo>
                    <a:pt x="383254" y="439959"/>
                  </a:lnTo>
                  <a:lnTo>
                    <a:pt x="381167" y="439248"/>
                  </a:lnTo>
                  <a:lnTo>
                    <a:pt x="379413" y="437494"/>
                  </a:lnTo>
                  <a:lnTo>
                    <a:pt x="380345" y="435866"/>
                  </a:lnTo>
                  <a:lnTo>
                    <a:pt x="384075" y="431093"/>
                  </a:lnTo>
                  <a:lnTo>
                    <a:pt x="384881" y="428169"/>
                  </a:lnTo>
                  <a:lnTo>
                    <a:pt x="383839" y="425593"/>
                  </a:lnTo>
                  <a:lnTo>
                    <a:pt x="381752" y="423507"/>
                  </a:lnTo>
                  <a:lnTo>
                    <a:pt x="377896" y="420472"/>
                  </a:lnTo>
                  <a:lnTo>
                    <a:pt x="376979" y="415573"/>
                  </a:lnTo>
                  <a:lnTo>
                    <a:pt x="380109" y="411021"/>
                  </a:lnTo>
                  <a:lnTo>
                    <a:pt x="382211" y="409283"/>
                  </a:lnTo>
                  <a:lnTo>
                    <a:pt x="380583" y="396671"/>
                  </a:lnTo>
                  <a:lnTo>
                    <a:pt x="378955" y="384075"/>
                  </a:lnTo>
                  <a:lnTo>
                    <a:pt x="377327" y="371606"/>
                  </a:lnTo>
                  <a:lnTo>
                    <a:pt x="375667" y="359009"/>
                  </a:lnTo>
                  <a:lnTo>
                    <a:pt x="374040" y="346398"/>
                  </a:lnTo>
                  <a:lnTo>
                    <a:pt x="372412" y="333929"/>
                  </a:lnTo>
                  <a:lnTo>
                    <a:pt x="370784" y="321332"/>
                  </a:lnTo>
                  <a:lnTo>
                    <a:pt x="369140" y="308847"/>
                  </a:lnTo>
                  <a:lnTo>
                    <a:pt x="367513" y="296267"/>
                  </a:lnTo>
                  <a:lnTo>
                    <a:pt x="366011" y="283781"/>
                  </a:lnTo>
                  <a:lnTo>
                    <a:pt x="364368" y="271312"/>
                  </a:lnTo>
                  <a:lnTo>
                    <a:pt x="362724" y="258700"/>
                  </a:lnTo>
                  <a:lnTo>
                    <a:pt x="361096" y="246215"/>
                  </a:lnTo>
                  <a:lnTo>
                    <a:pt x="359468" y="233618"/>
                  </a:lnTo>
                  <a:lnTo>
                    <a:pt x="357824" y="221133"/>
                  </a:lnTo>
                  <a:lnTo>
                    <a:pt x="356197" y="208663"/>
                  </a:lnTo>
                  <a:lnTo>
                    <a:pt x="354569" y="196067"/>
                  </a:lnTo>
                  <a:lnTo>
                    <a:pt x="352941" y="183598"/>
                  </a:lnTo>
                  <a:lnTo>
                    <a:pt x="351313" y="171113"/>
                  </a:lnTo>
                  <a:lnTo>
                    <a:pt x="349654" y="158627"/>
                  </a:lnTo>
                  <a:lnTo>
                    <a:pt x="348137" y="146142"/>
                  </a:lnTo>
                  <a:lnTo>
                    <a:pt x="346509" y="133672"/>
                  </a:lnTo>
                  <a:lnTo>
                    <a:pt x="344881" y="121076"/>
                  </a:lnTo>
                  <a:lnTo>
                    <a:pt x="343253" y="108591"/>
                  </a:lnTo>
                  <a:lnTo>
                    <a:pt x="341625" y="96105"/>
                  </a:lnTo>
                  <a:lnTo>
                    <a:pt x="339998" y="83620"/>
                  </a:lnTo>
                  <a:lnTo>
                    <a:pt x="338370" y="71151"/>
                  </a:lnTo>
                  <a:lnTo>
                    <a:pt x="336710" y="58665"/>
                  </a:lnTo>
                  <a:lnTo>
                    <a:pt x="333454" y="33821"/>
                  </a:lnTo>
                  <a:lnTo>
                    <a:pt x="331937" y="21336"/>
                  </a:lnTo>
                  <a:lnTo>
                    <a:pt x="330309" y="8850"/>
                  </a:lnTo>
                  <a:lnTo>
                    <a:pt x="329029" y="0"/>
                  </a:lnTo>
                  <a:lnTo>
                    <a:pt x="319800" y="1169"/>
                  </a:lnTo>
                  <a:lnTo>
                    <a:pt x="310586" y="2449"/>
                  </a:lnTo>
                  <a:lnTo>
                    <a:pt x="301498" y="3730"/>
                  </a:lnTo>
                  <a:lnTo>
                    <a:pt x="292284" y="4899"/>
                  </a:lnTo>
                  <a:lnTo>
                    <a:pt x="283055" y="6179"/>
                  </a:lnTo>
                  <a:lnTo>
                    <a:pt x="273856" y="7349"/>
                  </a:lnTo>
                  <a:lnTo>
                    <a:pt x="264642" y="8629"/>
                  </a:lnTo>
                  <a:lnTo>
                    <a:pt x="255539" y="9909"/>
                  </a:lnTo>
                  <a:lnTo>
                    <a:pt x="246341" y="11078"/>
                  </a:lnTo>
                  <a:lnTo>
                    <a:pt x="237112" y="12248"/>
                  </a:lnTo>
                  <a:lnTo>
                    <a:pt x="227898" y="13402"/>
                  </a:lnTo>
                  <a:lnTo>
                    <a:pt x="218684" y="14698"/>
                  </a:lnTo>
                  <a:lnTo>
                    <a:pt x="209596" y="15868"/>
                  </a:lnTo>
                  <a:lnTo>
                    <a:pt x="191153" y="18190"/>
                  </a:lnTo>
                  <a:lnTo>
                    <a:pt x="181955" y="19360"/>
                  </a:lnTo>
                  <a:lnTo>
                    <a:pt x="172741" y="20529"/>
                  </a:lnTo>
                  <a:lnTo>
                    <a:pt x="163511" y="21683"/>
                  </a:lnTo>
                  <a:lnTo>
                    <a:pt x="154297" y="22853"/>
                  </a:lnTo>
                  <a:lnTo>
                    <a:pt x="135869" y="25081"/>
                  </a:lnTo>
                  <a:lnTo>
                    <a:pt x="126766" y="26234"/>
                  </a:lnTo>
                  <a:lnTo>
                    <a:pt x="117457" y="27294"/>
                  </a:lnTo>
                  <a:lnTo>
                    <a:pt x="108354" y="28463"/>
                  </a:lnTo>
                  <a:lnTo>
                    <a:pt x="99124" y="29506"/>
                  </a:lnTo>
                  <a:lnTo>
                    <a:pt x="89927" y="30676"/>
                  </a:lnTo>
                  <a:lnTo>
                    <a:pt x="86418" y="31024"/>
                  </a:lnTo>
                  <a:lnTo>
                    <a:pt x="65667" y="45721"/>
                  </a:lnTo>
                  <a:lnTo>
                    <a:pt x="46054" y="55172"/>
                  </a:lnTo>
                  <a:lnTo>
                    <a:pt x="35449" y="57496"/>
                  </a:lnTo>
                  <a:lnTo>
                    <a:pt x="24007" y="56911"/>
                  </a:lnTo>
                  <a:lnTo>
                    <a:pt x="21336" y="56342"/>
                  </a:lnTo>
                  <a:lnTo>
                    <a:pt x="19344" y="55283"/>
                  </a:lnTo>
                  <a:lnTo>
                    <a:pt x="18301" y="53418"/>
                  </a:lnTo>
                  <a:lnTo>
                    <a:pt x="18301" y="50147"/>
                  </a:lnTo>
                  <a:lnTo>
                    <a:pt x="14698" y="52011"/>
                  </a:lnTo>
                  <a:lnTo>
                    <a:pt x="10241" y="49577"/>
                  </a:lnTo>
                  <a:lnTo>
                    <a:pt x="6401" y="45374"/>
                  </a:lnTo>
                  <a:lnTo>
                    <a:pt x="6638" y="46875"/>
                  </a:lnTo>
                  <a:lnTo>
                    <a:pt x="9087" y="69159"/>
                  </a:lnTo>
                  <a:lnTo>
                    <a:pt x="11553" y="91443"/>
                  </a:lnTo>
                  <a:lnTo>
                    <a:pt x="14003" y="113711"/>
                  </a:lnTo>
                  <a:lnTo>
                    <a:pt x="16326" y="135995"/>
                  </a:lnTo>
                  <a:lnTo>
                    <a:pt x="18776" y="158280"/>
                  </a:lnTo>
                  <a:lnTo>
                    <a:pt x="21209" y="180548"/>
                  </a:lnTo>
                  <a:lnTo>
                    <a:pt x="23659" y="202832"/>
                  </a:lnTo>
                  <a:lnTo>
                    <a:pt x="26125" y="225116"/>
                  </a:lnTo>
                  <a:lnTo>
                    <a:pt x="28574" y="247494"/>
                  </a:lnTo>
                  <a:lnTo>
                    <a:pt x="31024" y="269778"/>
                  </a:lnTo>
                  <a:lnTo>
                    <a:pt x="33458" y="292173"/>
                  </a:lnTo>
                  <a:lnTo>
                    <a:pt x="38373" y="336963"/>
                  </a:lnTo>
                  <a:lnTo>
                    <a:pt x="40712" y="359357"/>
                  </a:lnTo>
                  <a:lnTo>
                    <a:pt x="43272" y="381642"/>
                  </a:lnTo>
                  <a:lnTo>
                    <a:pt x="45706" y="404036"/>
                  </a:lnTo>
                  <a:lnTo>
                    <a:pt x="46291" y="409978"/>
                  </a:lnTo>
                  <a:lnTo>
                    <a:pt x="45943" y="410673"/>
                  </a:lnTo>
                  <a:lnTo>
                    <a:pt x="38958" y="414988"/>
                  </a:lnTo>
                  <a:lnTo>
                    <a:pt x="36951" y="417565"/>
                  </a:lnTo>
                  <a:lnTo>
                    <a:pt x="36018" y="420820"/>
                  </a:lnTo>
                  <a:lnTo>
                    <a:pt x="36951" y="423380"/>
                  </a:lnTo>
                  <a:lnTo>
                    <a:pt x="40348" y="428296"/>
                  </a:lnTo>
                  <a:lnTo>
                    <a:pt x="40933" y="434933"/>
                  </a:lnTo>
                  <a:lnTo>
                    <a:pt x="33932" y="443452"/>
                  </a:lnTo>
                  <a:lnTo>
                    <a:pt x="34169" y="449394"/>
                  </a:lnTo>
                  <a:lnTo>
                    <a:pt x="34975" y="450674"/>
                  </a:lnTo>
                  <a:lnTo>
                    <a:pt x="35907" y="451259"/>
                  </a:lnTo>
                  <a:lnTo>
                    <a:pt x="37914" y="452207"/>
                  </a:lnTo>
                  <a:lnTo>
                    <a:pt x="42103" y="455590"/>
                  </a:lnTo>
                  <a:lnTo>
                    <a:pt x="43620" y="458149"/>
                  </a:lnTo>
                  <a:lnTo>
                    <a:pt x="45358" y="463855"/>
                  </a:lnTo>
                  <a:lnTo>
                    <a:pt x="46291" y="466305"/>
                  </a:lnTo>
                  <a:lnTo>
                    <a:pt x="47919" y="467948"/>
                  </a:lnTo>
                  <a:lnTo>
                    <a:pt x="51901" y="470635"/>
                  </a:lnTo>
                  <a:lnTo>
                    <a:pt x="52960" y="472500"/>
                  </a:lnTo>
                  <a:lnTo>
                    <a:pt x="53655" y="478790"/>
                  </a:lnTo>
                  <a:lnTo>
                    <a:pt x="53419" y="480655"/>
                  </a:lnTo>
                  <a:lnTo>
                    <a:pt x="52028" y="483231"/>
                  </a:lnTo>
                  <a:lnTo>
                    <a:pt x="51791" y="485096"/>
                  </a:lnTo>
                  <a:lnTo>
                    <a:pt x="53766" y="490691"/>
                  </a:lnTo>
                  <a:lnTo>
                    <a:pt x="57148" y="496301"/>
                  </a:lnTo>
                  <a:lnTo>
                    <a:pt x="59361" y="502228"/>
                  </a:lnTo>
                  <a:lnTo>
                    <a:pt x="56800" y="514018"/>
                  </a:lnTo>
                  <a:lnTo>
                    <a:pt x="56327" y="515171"/>
                  </a:lnTo>
                  <a:lnTo>
                    <a:pt x="54936" y="515646"/>
                  </a:lnTo>
                  <a:lnTo>
                    <a:pt x="53182" y="515883"/>
                  </a:lnTo>
                  <a:lnTo>
                    <a:pt x="52028" y="516230"/>
                  </a:lnTo>
                  <a:lnTo>
                    <a:pt x="50131" y="518095"/>
                  </a:lnTo>
                  <a:lnTo>
                    <a:pt x="48614" y="520908"/>
                  </a:lnTo>
                  <a:lnTo>
                    <a:pt x="47919" y="524164"/>
                  </a:lnTo>
                  <a:lnTo>
                    <a:pt x="48851" y="527198"/>
                  </a:lnTo>
                  <a:lnTo>
                    <a:pt x="48614" y="528005"/>
                  </a:lnTo>
                  <a:lnTo>
                    <a:pt x="48266" y="528700"/>
                  </a:lnTo>
                  <a:lnTo>
                    <a:pt x="47919" y="529174"/>
                  </a:lnTo>
                  <a:lnTo>
                    <a:pt x="47460" y="529537"/>
                  </a:lnTo>
                  <a:lnTo>
                    <a:pt x="48156" y="529537"/>
                  </a:lnTo>
                  <a:lnTo>
                    <a:pt x="46765" y="530581"/>
                  </a:lnTo>
                  <a:lnTo>
                    <a:pt x="45248" y="532098"/>
                  </a:lnTo>
                  <a:lnTo>
                    <a:pt x="44205" y="533963"/>
                  </a:lnTo>
                  <a:lnTo>
                    <a:pt x="43841" y="536412"/>
                  </a:lnTo>
                  <a:lnTo>
                    <a:pt x="44552" y="538736"/>
                  </a:lnTo>
                  <a:lnTo>
                    <a:pt x="46986" y="541770"/>
                  </a:lnTo>
                  <a:lnTo>
                    <a:pt x="47223" y="543651"/>
                  </a:lnTo>
                  <a:lnTo>
                    <a:pt x="46528" y="545389"/>
                  </a:lnTo>
                  <a:lnTo>
                    <a:pt x="45943" y="545389"/>
                  </a:lnTo>
                  <a:lnTo>
                    <a:pt x="45121" y="544804"/>
                  </a:lnTo>
                  <a:lnTo>
                    <a:pt x="43968" y="544931"/>
                  </a:lnTo>
                  <a:lnTo>
                    <a:pt x="43146" y="545737"/>
                  </a:lnTo>
                  <a:lnTo>
                    <a:pt x="41992" y="547491"/>
                  </a:lnTo>
                  <a:lnTo>
                    <a:pt x="41059" y="548550"/>
                  </a:lnTo>
                  <a:lnTo>
                    <a:pt x="37330" y="550873"/>
                  </a:lnTo>
                  <a:lnTo>
                    <a:pt x="33695" y="552501"/>
                  </a:lnTo>
                  <a:lnTo>
                    <a:pt x="33932" y="553670"/>
                  </a:lnTo>
                  <a:lnTo>
                    <a:pt x="35907" y="555299"/>
                  </a:lnTo>
                  <a:lnTo>
                    <a:pt x="35670" y="558460"/>
                  </a:lnTo>
                  <a:lnTo>
                    <a:pt x="34169" y="561952"/>
                  </a:lnTo>
                  <a:lnTo>
                    <a:pt x="32525" y="564513"/>
                  </a:lnTo>
                  <a:lnTo>
                    <a:pt x="31719" y="565097"/>
                  </a:lnTo>
                  <a:lnTo>
                    <a:pt x="29380" y="566267"/>
                  </a:lnTo>
                  <a:lnTo>
                    <a:pt x="28464" y="567089"/>
                  </a:lnTo>
                  <a:lnTo>
                    <a:pt x="27642" y="568954"/>
                  </a:lnTo>
                  <a:lnTo>
                    <a:pt x="26946" y="572573"/>
                  </a:lnTo>
                  <a:lnTo>
                    <a:pt x="26251" y="574437"/>
                  </a:lnTo>
                  <a:lnTo>
                    <a:pt x="26014" y="575844"/>
                  </a:lnTo>
                  <a:lnTo>
                    <a:pt x="26125" y="577820"/>
                  </a:lnTo>
                  <a:lnTo>
                    <a:pt x="26014" y="579558"/>
                  </a:lnTo>
                  <a:lnTo>
                    <a:pt x="25192" y="580491"/>
                  </a:lnTo>
                  <a:lnTo>
                    <a:pt x="24007" y="579906"/>
                  </a:lnTo>
                  <a:lnTo>
                    <a:pt x="23311" y="578515"/>
                  </a:lnTo>
                  <a:lnTo>
                    <a:pt x="22837" y="576998"/>
                  </a:lnTo>
                  <a:lnTo>
                    <a:pt x="22268" y="576413"/>
                  </a:lnTo>
                  <a:lnTo>
                    <a:pt x="21447" y="576998"/>
                  </a:lnTo>
                  <a:lnTo>
                    <a:pt x="20514" y="578278"/>
                  </a:lnTo>
                  <a:lnTo>
                    <a:pt x="19929" y="579558"/>
                  </a:lnTo>
                  <a:lnTo>
                    <a:pt x="19234" y="582608"/>
                  </a:lnTo>
                  <a:lnTo>
                    <a:pt x="17843" y="581897"/>
                  </a:lnTo>
                  <a:lnTo>
                    <a:pt x="16437" y="580254"/>
                  </a:lnTo>
                  <a:lnTo>
                    <a:pt x="16215" y="579337"/>
                  </a:lnTo>
                  <a:lnTo>
                    <a:pt x="13876" y="580143"/>
                  </a:lnTo>
                  <a:lnTo>
                    <a:pt x="12944" y="582134"/>
                  </a:lnTo>
                  <a:lnTo>
                    <a:pt x="12486" y="584821"/>
                  </a:lnTo>
                  <a:lnTo>
                    <a:pt x="11901" y="587381"/>
                  </a:lnTo>
                  <a:lnTo>
                    <a:pt x="10952" y="588898"/>
                  </a:lnTo>
                  <a:lnTo>
                    <a:pt x="10020" y="589831"/>
                  </a:lnTo>
                  <a:lnTo>
                    <a:pt x="9198" y="591000"/>
                  </a:lnTo>
                  <a:lnTo>
                    <a:pt x="9087" y="592976"/>
                  </a:lnTo>
                  <a:lnTo>
                    <a:pt x="9546" y="594620"/>
                  </a:lnTo>
                  <a:lnTo>
                    <a:pt x="10589" y="595663"/>
                  </a:lnTo>
                  <a:lnTo>
                    <a:pt x="11553" y="596595"/>
                  </a:lnTo>
                  <a:lnTo>
                    <a:pt x="12138" y="597527"/>
                  </a:lnTo>
                  <a:lnTo>
                    <a:pt x="13418" y="598824"/>
                  </a:lnTo>
                  <a:lnTo>
                    <a:pt x="15978" y="599977"/>
                  </a:lnTo>
                  <a:lnTo>
                    <a:pt x="17717" y="601495"/>
                  </a:lnTo>
                  <a:lnTo>
                    <a:pt x="16674" y="604402"/>
                  </a:lnTo>
                  <a:lnTo>
                    <a:pt x="15631" y="605224"/>
                  </a:lnTo>
                  <a:lnTo>
                    <a:pt x="12944" y="606157"/>
                  </a:lnTo>
                  <a:lnTo>
                    <a:pt x="11901" y="607216"/>
                  </a:lnTo>
                  <a:lnTo>
                    <a:pt x="9435" y="610124"/>
                  </a:lnTo>
                  <a:lnTo>
                    <a:pt x="6875" y="612463"/>
                  </a:lnTo>
                  <a:lnTo>
                    <a:pt x="8961" y="613284"/>
                  </a:lnTo>
                  <a:lnTo>
                    <a:pt x="12723" y="612352"/>
                  </a:lnTo>
                  <a:lnTo>
                    <a:pt x="14809" y="613869"/>
                  </a:lnTo>
                  <a:lnTo>
                    <a:pt x="13181" y="615608"/>
                  </a:lnTo>
                  <a:lnTo>
                    <a:pt x="11316" y="617125"/>
                  </a:lnTo>
                  <a:lnTo>
                    <a:pt x="9198" y="618405"/>
                  </a:lnTo>
                  <a:lnTo>
                    <a:pt x="7096" y="618990"/>
                  </a:lnTo>
                  <a:lnTo>
                    <a:pt x="5706" y="619796"/>
                  </a:lnTo>
                  <a:lnTo>
                    <a:pt x="7807" y="623415"/>
                  </a:lnTo>
                  <a:lnTo>
                    <a:pt x="6527" y="625406"/>
                  </a:lnTo>
                  <a:lnTo>
                    <a:pt x="7223" y="626923"/>
                  </a:lnTo>
                  <a:lnTo>
                    <a:pt x="7918" y="629373"/>
                  </a:lnTo>
                  <a:lnTo>
                    <a:pt x="8266" y="631823"/>
                  </a:lnTo>
                  <a:lnTo>
                    <a:pt x="7807" y="632866"/>
                  </a:lnTo>
                  <a:lnTo>
                    <a:pt x="6748" y="633815"/>
                  </a:lnTo>
                  <a:lnTo>
                    <a:pt x="6875" y="635790"/>
                  </a:lnTo>
                  <a:lnTo>
                    <a:pt x="7918" y="638824"/>
                  </a:lnTo>
                  <a:lnTo>
                    <a:pt x="8503" y="640926"/>
                  </a:lnTo>
                  <a:lnTo>
                    <a:pt x="8961" y="642427"/>
                  </a:lnTo>
                  <a:lnTo>
                    <a:pt x="8740" y="643597"/>
                  </a:lnTo>
                  <a:lnTo>
                    <a:pt x="6875" y="644766"/>
                  </a:lnTo>
                  <a:lnTo>
                    <a:pt x="5706" y="644878"/>
                  </a:lnTo>
                  <a:lnTo>
                    <a:pt x="0" y="644530"/>
                  </a:lnTo>
                  <a:lnTo>
                    <a:pt x="2323" y="646869"/>
                  </a:lnTo>
                  <a:lnTo>
                    <a:pt x="9087" y="652005"/>
                  </a:lnTo>
                  <a:lnTo>
                    <a:pt x="10020" y="653632"/>
                  </a:lnTo>
                  <a:lnTo>
                    <a:pt x="8851" y="654454"/>
                  </a:lnTo>
                  <a:lnTo>
                    <a:pt x="6875" y="654802"/>
                  </a:lnTo>
                  <a:lnTo>
                    <a:pt x="3256" y="654913"/>
                  </a:lnTo>
                  <a:lnTo>
                    <a:pt x="2908" y="655261"/>
                  </a:lnTo>
                  <a:lnTo>
                    <a:pt x="2908" y="656083"/>
                  </a:lnTo>
                  <a:lnTo>
                    <a:pt x="3493" y="656778"/>
                  </a:lnTo>
                  <a:lnTo>
                    <a:pt x="4315" y="657015"/>
                  </a:lnTo>
                  <a:lnTo>
                    <a:pt x="6748" y="657015"/>
                  </a:lnTo>
                  <a:lnTo>
                    <a:pt x="9783" y="657821"/>
                  </a:lnTo>
                  <a:lnTo>
                    <a:pt x="12596" y="657126"/>
                  </a:lnTo>
                  <a:lnTo>
                    <a:pt x="14935" y="657710"/>
                  </a:lnTo>
                  <a:lnTo>
                    <a:pt x="19708" y="660049"/>
                  </a:lnTo>
                  <a:lnTo>
                    <a:pt x="22031" y="660397"/>
                  </a:lnTo>
                  <a:lnTo>
                    <a:pt x="22489" y="659354"/>
                  </a:lnTo>
                  <a:lnTo>
                    <a:pt x="27531" y="652353"/>
                  </a:lnTo>
                  <a:lnTo>
                    <a:pt x="22837" y="643486"/>
                  </a:lnTo>
                  <a:lnTo>
                    <a:pt x="22031" y="641495"/>
                  </a:lnTo>
                  <a:lnTo>
                    <a:pt x="22616" y="638129"/>
                  </a:lnTo>
                  <a:lnTo>
                    <a:pt x="24607" y="636611"/>
                  </a:lnTo>
                  <a:lnTo>
                    <a:pt x="27405" y="636849"/>
                  </a:lnTo>
                  <a:lnTo>
                    <a:pt x="29965" y="638587"/>
                  </a:lnTo>
                  <a:lnTo>
                    <a:pt x="32067" y="640578"/>
                  </a:lnTo>
                  <a:lnTo>
                    <a:pt x="34169" y="642206"/>
                  </a:lnTo>
                  <a:lnTo>
                    <a:pt x="36603" y="643139"/>
                  </a:lnTo>
                  <a:lnTo>
                    <a:pt x="39432" y="643360"/>
                  </a:lnTo>
                  <a:lnTo>
                    <a:pt x="41866" y="642791"/>
                  </a:lnTo>
                  <a:lnTo>
                    <a:pt x="46638" y="640578"/>
                  </a:lnTo>
                  <a:lnTo>
                    <a:pt x="47808" y="640342"/>
                  </a:lnTo>
                  <a:lnTo>
                    <a:pt x="48851" y="639061"/>
                  </a:lnTo>
                  <a:lnTo>
                    <a:pt x="50621" y="637781"/>
                  </a:lnTo>
                  <a:lnTo>
                    <a:pt x="52723" y="637433"/>
                  </a:lnTo>
                  <a:lnTo>
                    <a:pt x="54461" y="638476"/>
                  </a:lnTo>
                  <a:lnTo>
                    <a:pt x="54936" y="640578"/>
                  </a:lnTo>
                  <a:lnTo>
                    <a:pt x="54240" y="645810"/>
                  </a:lnTo>
                  <a:lnTo>
                    <a:pt x="54699" y="648149"/>
                  </a:lnTo>
                  <a:lnTo>
                    <a:pt x="57733" y="649681"/>
                  </a:lnTo>
                  <a:lnTo>
                    <a:pt x="61336" y="647801"/>
                  </a:lnTo>
                  <a:lnTo>
                    <a:pt x="64150" y="643945"/>
                  </a:lnTo>
                  <a:lnTo>
                    <a:pt x="64972" y="639520"/>
                  </a:lnTo>
                  <a:lnTo>
                    <a:pt x="63912" y="636485"/>
                  </a:lnTo>
                  <a:lnTo>
                    <a:pt x="61226" y="632171"/>
                  </a:lnTo>
                  <a:lnTo>
                    <a:pt x="60294" y="628789"/>
                  </a:lnTo>
                  <a:lnTo>
                    <a:pt x="60515" y="626813"/>
                  </a:lnTo>
                  <a:lnTo>
                    <a:pt x="61226" y="625770"/>
                  </a:lnTo>
                  <a:lnTo>
                    <a:pt x="62379" y="625406"/>
                  </a:lnTo>
                  <a:lnTo>
                    <a:pt x="63312" y="625770"/>
                  </a:lnTo>
                  <a:lnTo>
                    <a:pt x="64150" y="626813"/>
                  </a:lnTo>
                  <a:lnTo>
                    <a:pt x="64387" y="629373"/>
                  </a:lnTo>
                  <a:lnTo>
                    <a:pt x="64845" y="630891"/>
                  </a:lnTo>
                  <a:lnTo>
                    <a:pt x="69618" y="634510"/>
                  </a:lnTo>
                  <a:lnTo>
                    <a:pt x="74407" y="632866"/>
                  </a:lnTo>
                  <a:lnTo>
                    <a:pt x="79195" y="629610"/>
                  </a:lnTo>
                  <a:lnTo>
                    <a:pt x="84316" y="627619"/>
                  </a:lnTo>
                  <a:lnTo>
                    <a:pt x="87003" y="627967"/>
                  </a:lnTo>
                  <a:lnTo>
                    <a:pt x="90053" y="629025"/>
                  </a:lnTo>
                  <a:lnTo>
                    <a:pt x="93072" y="630527"/>
                  </a:lnTo>
                  <a:lnTo>
                    <a:pt x="95521" y="632171"/>
                  </a:lnTo>
                  <a:lnTo>
                    <a:pt x="97971" y="633450"/>
                  </a:lnTo>
                  <a:lnTo>
                    <a:pt x="106726" y="635790"/>
                  </a:lnTo>
                  <a:lnTo>
                    <a:pt x="111499" y="638239"/>
                  </a:lnTo>
                  <a:lnTo>
                    <a:pt x="112890" y="638713"/>
                  </a:lnTo>
                  <a:lnTo>
                    <a:pt x="114644" y="638935"/>
                  </a:lnTo>
                  <a:lnTo>
                    <a:pt x="116983" y="638824"/>
                  </a:lnTo>
                  <a:lnTo>
                    <a:pt x="118500" y="639283"/>
                  </a:lnTo>
                  <a:lnTo>
                    <a:pt x="119196" y="640578"/>
                  </a:lnTo>
                  <a:lnTo>
                    <a:pt x="119781" y="642317"/>
                  </a:lnTo>
                  <a:lnTo>
                    <a:pt x="120602" y="643945"/>
                  </a:lnTo>
                  <a:lnTo>
                    <a:pt x="122689" y="646173"/>
                  </a:lnTo>
                  <a:lnTo>
                    <a:pt x="123969" y="646979"/>
                  </a:lnTo>
                  <a:lnTo>
                    <a:pt x="125375" y="647690"/>
                  </a:lnTo>
                  <a:lnTo>
                    <a:pt x="129010" y="644640"/>
                  </a:lnTo>
                  <a:lnTo>
                    <a:pt x="130512" y="640689"/>
                  </a:lnTo>
                  <a:lnTo>
                    <a:pt x="132851" y="630527"/>
                  </a:lnTo>
                  <a:lnTo>
                    <a:pt x="134004" y="627856"/>
                  </a:lnTo>
                  <a:lnTo>
                    <a:pt x="135285" y="625991"/>
                  </a:lnTo>
                  <a:lnTo>
                    <a:pt x="136802" y="624601"/>
                  </a:lnTo>
                  <a:lnTo>
                    <a:pt x="138904" y="623415"/>
                  </a:lnTo>
                  <a:lnTo>
                    <a:pt x="146032" y="621787"/>
                  </a:lnTo>
                  <a:lnTo>
                    <a:pt x="147659" y="620744"/>
                  </a:lnTo>
                  <a:lnTo>
                    <a:pt x="150093" y="617709"/>
                  </a:lnTo>
                  <a:lnTo>
                    <a:pt x="154408" y="613506"/>
                  </a:lnTo>
                  <a:lnTo>
                    <a:pt x="158738" y="611309"/>
                  </a:lnTo>
                  <a:lnTo>
                    <a:pt x="161061" y="613869"/>
                  </a:lnTo>
                  <a:lnTo>
                    <a:pt x="162579" y="617820"/>
                  </a:lnTo>
                  <a:lnTo>
                    <a:pt x="165724" y="621677"/>
                  </a:lnTo>
                  <a:lnTo>
                    <a:pt x="169943" y="624253"/>
                  </a:lnTo>
                  <a:lnTo>
                    <a:pt x="174369" y="624601"/>
                  </a:lnTo>
                  <a:lnTo>
                    <a:pt x="179726" y="622846"/>
                  </a:lnTo>
                  <a:lnTo>
                    <a:pt x="182192" y="623194"/>
                  </a:lnTo>
                  <a:lnTo>
                    <a:pt x="181133" y="626465"/>
                  </a:lnTo>
                  <a:lnTo>
                    <a:pt x="180421" y="629247"/>
                  </a:lnTo>
                  <a:lnTo>
                    <a:pt x="182539" y="630527"/>
                  </a:lnTo>
                  <a:lnTo>
                    <a:pt x="185447" y="630306"/>
                  </a:lnTo>
                  <a:lnTo>
                    <a:pt x="187897" y="628330"/>
                  </a:lnTo>
                  <a:lnTo>
                    <a:pt x="188482" y="625059"/>
                  </a:lnTo>
                  <a:lnTo>
                    <a:pt x="188118" y="622024"/>
                  </a:lnTo>
                  <a:lnTo>
                    <a:pt x="188593" y="619575"/>
                  </a:lnTo>
                  <a:lnTo>
                    <a:pt x="195025" y="617362"/>
                  </a:lnTo>
                  <a:lnTo>
                    <a:pt x="196416" y="615608"/>
                  </a:lnTo>
                  <a:lnTo>
                    <a:pt x="196526" y="613284"/>
                  </a:lnTo>
                  <a:lnTo>
                    <a:pt x="194898" y="603122"/>
                  </a:lnTo>
                  <a:lnTo>
                    <a:pt x="195135" y="599756"/>
                  </a:lnTo>
                  <a:lnTo>
                    <a:pt x="196526" y="598128"/>
                  </a:lnTo>
                  <a:lnTo>
                    <a:pt x="199213" y="597638"/>
                  </a:lnTo>
                  <a:lnTo>
                    <a:pt x="201884" y="596358"/>
                  </a:lnTo>
                  <a:lnTo>
                    <a:pt x="203749" y="594146"/>
                  </a:lnTo>
                  <a:lnTo>
                    <a:pt x="203859" y="590763"/>
                  </a:lnTo>
                  <a:lnTo>
                    <a:pt x="202943" y="589136"/>
                  </a:lnTo>
                  <a:lnTo>
                    <a:pt x="200493" y="587034"/>
                  </a:lnTo>
                  <a:lnTo>
                    <a:pt x="199797" y="585406"/>
                  </a:lnTo>
                  <a:lnTo>
                    <a:pt x="200256" y="583888"/>
                  </a:lnTo>
                  <a:lnTo>
                    <a:pt x="201647" y="583762"/>
                  </a:lnTo>
                  <a:lnTo>
                    <a:pt x="203164" y="584347"/>
                  </a:lnTo>
                  <a:lnTo>
                    <a:pt x="203986" y="584947"/>
                  </a:lnTo>
                  <a:lnTo>
                    <a:pt x="204792" y="586338"/>
                  </a:lnTo>
                  <a:lnTo>
                    <a:pt x="206309" y="586575"/>
                  </a:lnTo>
                  <a:lnTo>
                    <a:pt x="209249" y="585990"/>
                  </a:lnTo>
                  <a:lnTo>
                    <a:pt x="214132" y="583067"/>
                  </a:lnTo>
                  <a:lnTo>
                    <a:pt x="215997" y="580380"/>
                  </a:lnTo>
                  <a:lnTo>
                    <a:pt x="214827" y="579337"/>
                  </a:lnTo>
                  <a:lnTo>
                    <a:pt x="212157" y="578863"/>
                  </a:lnTo>
                  <a:lnTo>
                    <a:pt x="209596" y="577693"/>
                  </a:lnTo>
                  <a:lnTo>
                    <a:pt x="207731" y="575022"/>
                  </a:lnTo>
                  <a:lnTo>
                    <a:pt x="208901" y="573852"/>
                  </a:lnTo>
                  <a:lnTo>
                    <a:pt x="211572" y="573742"/>
                  </a:lnTo>
                  <a:lnTo>
                    <a:pt x="214021" y="574549"/>
                  </a:lnTo>
                  <a:lnTo>
                    <a:pt x="221023" y="578752"/>
                  </a:lnTo>
                  <a:lnTo>
                    <a:pt x="222303" y="580380"/>
                  </a:lnTo>
                  <a:lnTo>
                    <a:pt x="222777" y="587034"/>
                  </a:lnTo>
                  <a:lnTo>
                    <a:pt x="223235" y="589373"/>
                  </a:lnTo>
                  <a:lnTo>
                    <a:pt x="224642" y="591459"/>
                  </a:lnTo>
                  <a:lnTo>
                    <a:pt x="226855" y="592865"/>
                  </a:lnTo>
                  <a:lnTo>
                    <a:pt x="231975" y="594856"/>
                  </a:lnTo>
                  <a:lnTo>
                    <a:pt x="234203" y="596248"/>
                  </a:lnTo>
                  <a:lnTo>
                    <a:pt x="236890" y="597290"/>
                  </a:lnTo>
                  <a:lnTo>
                    <a:pt x="243181" y="596943"/>
                  </a:lnTo>
                  <a:lnTo>
                    <a:pt x="245962" y="597290"/>
                  </a:lnTo>
                  <a:lnTo>
                    <a:pt x="251351" y="601731"/>
                  </a:lnTo>
                  <a:lnTo>
                    <a:pt x="254259" y="603470"/>
                  </a:lnTo>
                  <a:lnTo>
                    <a:pt x="255302" y="602190"/>
                  </a:lnTo>
                  <a:lnTo>
                    <a:pt x="256235" y="599409"/>
                  </a:lnTo>
                  <a:lnTo>
                    <a:pt x="258906" y="598002"/>
                  </a:lnTo>
                  <a:lnTo>
                    <a:pt x="264880" y="596137"/>
                  </a:lnTo>
                  <a:lnTo>
                    <a:pt x="266160" y="595078"/>
                  </a:lnTo>
                  <a:lnTo>
                    <a:pt x="267203" y="593798"/>
                  </a:lnTo>
                  <a:lnTo>
                    <a:pt x="268025" y="592391"/>
                  </a:lnTo>
                  <a:lnTo>
                    <a:pt x="268594" y="591000"/>
                  </a:lnTo>
                  <a:lnTo>
                    <a:pt x="269415" y="586812"/>
                  </a:lnTo>
                  <a:lnTo>
                    <a:pt x="268594" y="571877"/>
                  </a:lnTo>
                  <a:lnTo>
                    <a:pt x="268831" y="568606"/>
                  </a:lnTo>
                  <a:lnTo>
                    <a:pt x="269526" y="564987"/>
                  </a:lnTo>
                  <a:lnTo>
                    <a:pt x="270806" y="562079"/>
                  </a:lnTo>
                  <a:lnTo>
                    <a:pt x="272814" y="560672"/>
                  </a:lnTo>
                  <a:lnTo>
                    <a:pt x="273746" y="559170"/>
                  </a:lnTo>
                  <a:lnTo>
                    <a:pt x="275611" y="552391"/>
                  </a:lnTo>
                  <a:lnTo>
                    <a:pt x="277002" y="550289"/>
                  </a:lnTo>
                  <a:lnTo>
                    <a:pt x="278282" y="550178"/>
                  </a:lnTo>
                  <a:lnTo>
                    <a:pt x="280036" y="550415"/>
                  </a:lnTo>
                  <a:lnTo>
                    <a:pt x="281664" y="550763"/>
                  </a:lnTo>
                  <a:lnTo>
                    <a:pt x="282359" y="551221"/>
                  </a:lnTo>
                  <a:lnTo>
                    <a:pt x="283055" y="552501"/>
                  </a:lnTo>
                  <a:lnTo>
                    <a:pt x="284572" y="552391"/>
                  </a:lnTo>
                  <a:lnTo>
                    <a:pt x="289029" y="550415"/>
                  </a:lnTo>
                  <a:lnTo>
                    <a:pt x="291352" y="548661"/>
                  </a:lnTo>
                  <a:lnTo>
                    <a:pt x="295303" y="544804"/>
                  </a:lnTo>
                  <a:lnTo>
                    <a:pt x="297294" y="539099"/>
                  </a:lnTo>
                  <a:lnTo>
                    <a:pt x="298337" y="525097"/>
                  </a:lnTo>
                  <a:lnTo>
                    <a:pt x="301498" y="520213"/>
                  </a:lnTo>
                  <a:lnTo>
                    <a:pt x="303948" y="519154"/>
                  </a:lnTo>
                  <a:lnTo>
                    <a:pt x="309068" y="517874"/>
                  </a:lnTo>
                  <a:lnTo>
                    <a:pt x="310823" y="516230"/>
                  </a:lnTo>
                  <a:lnTo>
                    <a:pt x="312356" y="513322"/>
                  </a:lnTo>
                  <a:lnTo>
                    <a:pt x="313746" y="511220"/>
                  </a:lnTo>
                  <a:lnTo>
                    <a:pt x="319689" y="505499"/>
                  </a:lnTo>
                  <a:lnTo>
                    <a:pt x="321079" y="503050"/>
                  </a:lnTo>
                  <a:lnTo>
                    <a:pt x="321317" y="500015"/>
                  </a:lnTo>
                  <a:lnTo>
                    <a:pt x="317950" y="494310"/>
                  </a:lnTo>
                  <a:lnTo>
                    <a:pt x="315611" y="484970"/>
                  </a:lnTo>
                  <a:lnTo>
                    <a:pt x="314442" y="482994"/>
                  </a:lnTo>
                  <a:lnTo>
                    <a:pt x="313051" y="479849"/>
                  </a:lnTo>
                  <a:lnTo>
                    <a:pt x="312704" y="476926"/>
                  </a:lnTo>
                  <a:lnTo>
                    <a:pt x="314805" y="475297"/>
                  </a:lnTo>
                  <a:lnTo>
                    <a:pt x="328792" y="472153"/>
                  </a:lnTo>
                  <a:lnTo>
                    <a:pt x="336599" y="471441"/>
                  </a:lnTo>
                  <a:lnTo>
                    <a:pt x="338828" y="472263"/>
                  </a:lnTo>
                  <a:lnTo>
                    <a:pt x="343727" y="476451"/>
                  </a:lnTo>
                  <a:lnTo>
                    <a:pt x="346288" y="477636"/>
                  </a:lnTo>
                  <a:lnTo>
                    <a:pt x="351202" y="475866"/>
                  </a:lnTo>
                  <a:lnTo>
                    <a:pt x="367513" y="462464"/>
                  </a:lnTo>
                  <a:lnTo>
                    <a:pt x="374972" y="458149"/>
                  </a:lnTo>
                  <a:lnTo>
                    <a:pt x="379066" y="456980"/>
                  </a:lnTo>
                  <a:lnTo>
                    <a:pt x="389196" y="456759"/>
                  </a:lnTo>
                  <a:lnTo>
                    <a:pt x="390729" y="455590"/>
                  </a:lnTo>
                  <a:lnTo>
                    <a:pt x="388374" y="450674"/>
                  </a:lnTo>
                  <a:lnTo>
                    <a:pt x="388848" y="447529"/>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A6731E0-263D-5935-C90B-35C44DBA9721}"/>
                </a:ext>
              </a:extLst>
            </p:cNvPr>
            <p:cNvSpPr/>
            <p:nvPr/>
          </p:nvSpPr>
          <p:spPr>
            <a:xfrm>
              <a:off x="9768442" y="6486736"/>
              <a:ext cx="510746" cy="869171"/>
            </a:xfrm>
            <a:custGeom>
              <a:avLst/>
              <a:gdLst>
                <a:gd name="connsiteX0" fmla="*/ 505152 w 510746"/>
                <a:gd name="connsiteY0" fmla="*/ 558697 h 869171"/>
                <a:gd name="connsiteX1" fmla="*/ 503176 w 510746"/>
                <a:gd name="connsiteY1" fmla="*/ 553102 h 869171"/>
                <a:gd name="connsiteX2" fmla="*/ 503413 w 510746"/>
                <a:gd name="connsiteY2" fmla="*/ 551237 h 869171"/>
                <a:gd name="connsiteX3" fmla="*/ 504804 w 510746"/>
                <a:gd name="connsiteY3" fmla="*/ 548661 h 869171"/>
                <a:gd name="connsiteX4" fmla="*/ 505041 w 510746"/>
                <a:gd name="connsiteY4" fmla="*/ 546796 h 869171"/>
                <a:gd name="connsiteX5" fmla="*/ 504346 w 510746"/>
                <a:gd name="connsiteY5" fmla="*/ 540506 h 869171"/>
                <a:gd name="connsiteX6" fmla="*/ 503287 w 510746"/>
                <a:gd name="connsiteY6" fmla="*/ 538642 h 869171"/>
                <a:gd name="connsiteX7" fmla="*/ 499304 w 510746"/>
                <a:gd name="connsiteY7" fmla="*/ 535955 h 869171"/>
                <a:gd name="connsiteX8" fmla="*/ 497676 w 510746"/>
                <a:gd name="connsiteY8" fmla="*/ 534311 h 869171"/>
                <a:gd name="connsiteX9" fmla="*/ 496744 w 510746"/>
                <a:gd name="connsiteY9" fmla="*/ 531862 h 869171"/>
                <a:gd name="connsiteX10" fmla="*/ 495006 w 510746"/>
                <a:gd name="connsiteY10" fmla="*/ 526156 h 869171"/>
                <a:gd name="connsiteX11" fmla="*/ 493488 w 510746"/>
                <a:gd name="connsiteY11" fmla="*/ 523596 h 869171"/>
                <a:gd name="connsiteX12" fmla="*/ 489300 w 510746"/>
                <a:gd name="connsiteY12" fmla="*/ 520214 h 869171"/>
                <a:gd name="connsiteX13" fmla="*/ 487293 w 510746"/>
                <a:gd name="connsiteY13" fmla="*/ 519265 h 869171"/>
                <a:gd name="connsiteX14" fmla="*/ 486361 w 510746"/>
                <a:gd name="connsiteY14" fmla="*/ 518680 h 869171"/>
                <a:gd name="connsiteX15" fmla="*/ 485555 w 510746"/>
                <a:gd name="connsiteY15" fmla="*/ 517400 h 869171"/>
                <a:gd name="connsiteX16" fmla="*/ 485317 w 510746"/>
                <a:gd name="connsiteY16" fmla="*/ 511458 h 869171"/>
                <a:gd name="connsiteX17" fmla="*/ 492319 w 510746"/>
                <a:gd name="connsiteY17" fmla="*/ 502939 h 869171"/>
                <a:gd name="connsiteX18" fmla="*/ 491734 w 510746"/>
                <a:gd name="connsiteY18" fmla="*/ 496302 h 869171"/>
                <a:gd name="connsiteX19" fmla="*/ 488336 w 510746"/>
                <a:gd name="connsiteY19" fmla="*/ 491386 h 869171"/>
                <a:gd name="connsiteX20" fmla="*/ 487404 w 510746"/>
                <a:gd name="connsiteY20" fmla="*/ 488827 h 869171"/>
                <a:gd name="connsiteX21" fmla="*/ 488336 w 510746"/>
                <a:gd name="connsiteY21" fmla="*/ 485571 h 869171"/>
                <a:gd name="connsiteX22" fmla="*/ 490343 w 510746"/>
                <a:gd name="connsiteY22" fmla="*/ 482994 h 869171"/>
                <a:gd name="connsiteX23" fmla="*/ 497329 w 510746"/>
                <a:gd name="connsiteY23" fmla="*/ 478680 h 869171"/>
                <a:gd name="connsiteX24" fmla="*/ 497676 w 510746"/>
                <a:gd name="connsiteY24" fmla="*/ 477984 h 869171"/>
                <a:gd name="connsiteX25" fmla="*/ 497091 w 510746"/>
                <a:gd name="connsiteY25" fmla="*/ 472042 h 869171"/>
                <a:gd name="connsiteX26" fmla="*/ 494658 w 510746"/>
                <a:gd name="connsiteY26" fmla="*/ 449648 h 869171"/>
                <a:gd name="connsiteX27" fmla="*/ 492097 w 510746"/>
                <a:gd name="connsiteY27" fmla="*/ 427364 h 869171"/>
                <a:gd name="connsiteX28" fmla="*/ 489758 w 510746"/>
                <a:gd name="connsiteY28" fmla="*/ 404969 h 869171"/>
                <a:gd name="connsiteX29" fmla="*/ 484843 w 510746"/>
                <a:gd name="connsiteY29" fmla="*/ 360179 h 869171"/>
                <a:gd name="connsiteX30" fmla="*/ 482410 w 510746"/>
                <a:gd name="connsiteY30" fmla="*/ 337785 h 869171"/>
                <a:gd name="connsiteX31" fmla="*/ 479960 w 510746"/>
                <a:gd name="connsiteY31" fmla="*/ 315500 h 869171"/>
                <a:gd name="connsiteX32" fmla="*/ 477510 w 510746"/>
                <a:gd name="connsiteY32" fmla="*/ 293122 h 869171"/>
                <a:gd name="connsiteX33" fmla="*/ 475045 w 510746"/>
                <a:gd name="connsiteY33" fmla="*/ 270838 h 869171"/>
                <a:gd name="connsiteX34" fmla="*/ 472595 w 510746"/>
                <a:gd name="connsiteY34" fmla="*/ 248554 h 869171"/>
                <a:gd name="connsiteX35" fmla="*/ 470161 w 510746"/>
                <a:gd name="connsiteY35" fmla="*/ 226286 h 869171"/>
                <a:gd name="connsiteX36" fmla="*/ 467712 w 510746"/>
                <a:gd name="connsiteY36" fmla="*/ 204002 h 869171"/>
                <a:gd name="connsiteX37" fmla="*/ 465388 w 510746"/>
                <a:gd name="connsiteY37" fmla="*/ 181717 h 869171"/>
                <a:gd name="connsiteX38" fmla="*/ 462939 w 510746"/>
                <a:gd name="connsiteY38" fmla="*/ 159450 h 869171"/>
                <a:gd name="connsiteX39" fmla="*/ 460473 w 510746"/>
                <a:gd name="connsiteY39" fmla="*/ 137165 h 869171"/>
                <a:gd name="connsiteX40" fmla="*/ 458023 w 510746"/>
                <a:gd name="connsiteY40" fmla="*/ 114881 h 869171"/>
                <a:gd name="connsiteX41" fmla="*/ 457786 w 510746"/>
                <a:gd name="connsiteY41" fmla="*/ 113380 h 869171"/>
                <a:gd name="connsiteX42" fmla="*/ 450105 w 510746"/>
                <a:gd name="connsiteY42" fmla="*/ 104751 h 869171"/>
                <a:gd name="connsiteX43" fmla="*/ 447514 w 510746"/>
                <a:gd name="connsiteY43" fmla="*/ 100073 h 869171"/>
                <a:gd name="connsiteX44" fmla="*/ 443452 w 510746"/>
                <a:gd name="connsiteY44" fmla="*/ 89231 h 869171"/>
                <a:gd name="connsiteX45" fmla="*/ 439027 w 510746"/>
                <a:gd name="connsiteY45" fmla="*/ 81772 h 869171"/>
                <a:gd name="connsiteX46" fmla="*/ 435976 w 510746"/>
                <a:gd name="connsiteY46" fmla="*/ 68353 h 869171"/>
                <a:gd name="connsiteX47" fmla="*/ 434918 w 510746"/>
                <a:gd name="connsiteY47" fmla="*/ 65556 h 869171"/>
                <a:gd name="connsiteX48" fmla="*/ 433527 w 510746"/>
                <a:gd name="connsiteY48" fmla="*/ 62743 h 869171"/>
                <a:gd name="connsiteX49" fmla="*/ 432831 w 510746"/>
                <a:gd name="connsiteY49" fmla="*/ 61700 h 869171"/>
                <a:gd name="connsiteX50" fmla="*/ 431899 w 510746"/>
                <a:gd name="connsiteY50" fmla="*/ 60768 h 869171"/>
                <a:gd name="connsiteX51" fmla="*/ 427584 w 510746"/>
                <a:gd name="connsiteY51" fmla="*/ 59377 h 869171"/>
                <a:gd name="connsiteX52" fmla="*/ 426778 w 510746"/>
                <a:gd name="connsiteY52" fmla="*/ 58681 h 869171"/>
                <a:gd name="connsiteX53" fmla="*/ 426194 w 510746"/>
                <a:gd name="connsiteY53" fmla="*/ 57749 h 869171"/>
                <a:gd name="connsiteX54" fmla="*/ 425024 w 510746"/>
                <a:gd name="connsiteY54" fmla="*/ 56690 h 869171"/>
                <a:gd name="connsiteX55" fmla="*/ 423744 w 510746"/>
                <a:gd name="connsiteY55" fmla="*/ 55410 h 869171"/>
                <a:gd name="connsiteX56" fmla="*/ 423017 w 510746"/>
                <a:gd name="connsiteY56" fmla="*/ 53782 h 869171"/>
                <a:gd name="connsiteX57" fmla="*/ 422559 w 510746"/>
                <a:gd name="connsiteY57" fmla="*/ 52139 h 869171"/>
                <a:gd name="connsiteX58" fmla="*/ 421737 w 510746"/>
                <a:gd name="connsiteY58" fmla="*/ 50732 h 869171"/>
                <a:gd name="connsiteX59" fmla="*/ 416964 w 510746"/>
                <a:gd name="connsiteY59" fmla="*/ 43620 h 869171"/>
                <a:gd name="connsiteX60" fmla="*/ 414530 w 510746"/>
                <a:gd name="connsiteY60" fmla="*/ 38610 h 869171"/>
                <a:gd name="connsiteX61" fmla="*/ 412665 w 510746"/>
                <a:gd name="connsiteY61" fmla="*/ 32778 h 869171"/>
                <a:gd name="connsiteX62" fmla="*/ 411037 w 510746"/>
                <a:gd name="connsiteY62" fmla="*/ 21225 h 869171"/>
                <a:gd name="connsiteX63" fmla="*/ 410911 w 510746"/>
                <a:gd name="connsiteY63" fmla="*/ 19487 h 869171"/>
                <a:gd name="connsiteX64" fmla="*/ 411259 w 510746"/>
                <a:gd name="connsiteY64" fmla="*/ 18207 h 869171"/>
                <a:gd name="connsiteX65" fmla="*/ 411733 w 510746"/>
                <a:gd name="connsiteY65" fmla="*/ 17385 h 869171"/>
                <a:gd name="connsiteX66" fmla="*/ 412081 w 510746"/>
                <a:gd name="connsiteY66" fmla="*/ 16326 h 869171"/>
                <a:gd name="connsiteX67" fmla="*/ 411496 w 510746"/>
                <a:gd name="connsiteY67" fmla="*/ 1280 h 869171"/>
                <a:gd name="connsiteX68" fmla="*/ 411259 w 510746"/>
                <a:gd name="connsiteY68" fmla="*/ 0 h 869171"/>
                <a:gd name="connsiteX69" fmla="*/ 390729 w 510746"/>
                <a:gd name="connsiteY69" fmla="*/ 1992 h 869171"/>
                <a:gd name="connsiteX70" fmla="*/ 369836 w 510746"/>
                <a:gd name="connsiteY70" fmla="*/ 4078 h 869171"/>
                <a:gd name="connsiteX71" fmla="*/ 348863 w 510746"/>
                <a:gd name="connsiteY71" fmla="*/ 6195 h 869171"/>
                <a:gd name="connsiteX72" fmla="*/ 327970 w 510746"/>
                <a:gd name="connsiteY72" fmla="*/ 8171 h 869171"/>
                <a:gd name="connsiteX73" fmla="*/ 307108 w 510746"/>
                <a:gd name="connsiteY73" fmla="*/ 10146 h 869171"/>
                <a:gd name="connsiteX74" fmla="*/ 286215 w 510746"/>
                <a:gd name="connsiteY74" fmla="*/ 12011 h 869171"/>
                <a:gd name="connsiteX75" fmla="*/ 265211 w 510746"/>
                <a:gd name="connsiteY75" fmla="*/ 14002 h 869171"/>
                <a:gd name="connsiteX76" fmla="*/ 244350 w 510746"/>
                <a:gd name="connsiteY76" fmla="*/ 15868 h 869171"/>
                <a:gd name="connsiteX77" fmla="*/ 223472 w 510746"/>
                <a:gd name="connsiteY77" fmla="*/ 17606 h 869171"/>
                <a:gd name="connsiteX78" fmla="*/ 202611 w 510746"/>
                <a:gd name="connsiteY78" fmla="*/ 19487 h 869171"/>
                <a:gd name="connsiteX79" fmla="*/ 181607 w 510746"/>
                <a:gd name="connsiteY79" fmla="*/ 21225 h 869171"/>
                <a:gd name="connsiteX80" fmla="*/ 160603 w 510746"/>
                <a:gd name="connsiteY80" fmla="*/ 22979 h 869171"/>
                <a:gd name="connsiteX81" fmla="*/ 139725 w 510746"/>
                <a:gd name="connsiteY81" fmla="*/ 24608 h 869171"/>
                <a:gd name="connsiteX82" fmla="*/ 118848 w 510746"/>
                <a:gd name="connsiteY82" fmla="*/ 26362 h 869171"/>
                <a:gd name="connsiteX83" fmla="*/ 97860 w 510746"/>
                <a:gd name="connsiteY83" fmla="*/ 28006 h 869171"/>
                <a:gd name="connsiteX84" fmla="*/ 76856 w 510746"/>
                <a:gd name="connsiteY84" fmla="*/ 29523 h 869171"/>
                <a:gd name="connsiteX85" fmla="*/ 76856 w 510746"/>
                <a:gd name="connsiteY85" fmla="*/ 29523 h 869171"/>
                <a:gd name="connsiteX86" fmla="*/ 76856 w 510746"/>
                <a:gd name="connsiteY86" fmla="*/ 29523 h 869171"/>
                <a:gd name="connsiteX87" fmla="*/ 76856 w 510746"/>
                <a:gd name="connsiteY87" fmla="*/ 29523 h 869171"/>
                <a:gd name="connsiteX88" fmla="*/ 76745 w 510746"/>
                <a:gd name="connsiteY88" fmla="*/ 29523 h 869171"/>
                <a:gd name="connsiteX89" fmla="*/ 76745 w 510746"/>
                <a:gd name="connsiteY89" fmla="*/ 29523 h 869171"/>
                <a:gd name="connsiteX90" fmla="*/ 76745 w 510746"/>
                <a:gd name="connsiteY90" fmla="*/ 29523 h 869171"/>
                <a:gd name="connsiteX91" fmla="*/ 76745 w 510746"/>
                <a:gd name="connsiteY91" fmla="*/ 29523 h 869171"/>
                <a:gd name="connsiteX92" fmla="*/ 76635 w 510746"/>
                <a:gd name="connsiteY92" fmla="*/ 29633 h 869171"/>
                <a:gd name="connsiteX93" fmla="*/ 76635 w 510746"/>
                <a:gd name="connsiteY93" fmla="*/ 29633 h 869171"/>
                <a:gd name="connsiteX94" fmla="*/ 76635 w 510746"/>
                <a:gd name="connsiteY94" fmla="*/ 29633 h 869171"/>
                <a:gd name="connsiteX95" fmla="*/ 76508 w 510746"/>
                <a:gd name="connsiteY95" fmla="*/ 29633 h 869171"/>
                <a:gd name="connsiteX96" fmla="*/ 76508 w 510746"/>
                <a:gd name="connsiteY96" fmla="*/ 29633 h 869171"/>
                <a:gd name="connsiteX97" fmla="*/ 76508 w 510746"/>
                <a:gd name="connsiteY97" fmla="*/ 29633 h 869171"/>
                <a:gd name="connsiteX98" fmla="*/ 76398 w 510746"/>
                <a:gd name="connsiteY98" fmla="*/ 29633 h 869171"/>
                <a:gd name="connsiteX99" fmla="*/ 75117 w 510746"/>
                <a:gd name="connsiteY99" fmla="*/ 33126 h 869171"/>
                <a:gd name="connsiteX100" fmla="*/ 76745 w 510746"/>
                <a:gd name="connsiteY100" fmla="*/ 35117 h 869171"/>
                <a:gd name="connsiteX101" fmla="*/ 80586 w 510746"/>
                <a:gd name="connsiteY101" fmla="*/ 36745 h 869171"/>
                <a:gd name="connsiteX102" fmla="*/ 82451 w 510746"/>
                <a:gd name="connsiteY102" fmla="*/ 38247 h 869171"/>
                <a:gd name="connsiteX103" fmla="*/ 84458 w 510746"/>
                <a:gd name="connsiteY103" fmla="*/ 40364 h 869171"/>
                <a:gd name="connsiteX104" fmla="*/ 88535 w 510746"/>
                <a:gd name="connsiteY104" fmla="*/ 43162 h 869171"/>
                <a:gd name="connsiteX105" fmla="*/ 99266 w 510746"/>
                <a:gd name="connsiteY105" fmla="*/ 48646 h 869171"/>
                <a:gd name="connsiteX106" fmla="*/ 103217 w 510746"/>
                <a:gd name="connsiteY106" fmla="*/ 51901 h 869171"/>
                <a:gd name="connsiteX107" fmla="*/ 105778 w 510746"/>
                <a:gd name="connsiteY107" fmla="*/ 56927 h 869171"/>
                <a:gd name="connsiteX108" fmla="*/ 105667 w 510746"/>
                <a:gd name="connsiteY108" fmla="*/ 55884 h 869171"/>
                <a:gd name="connsiteX109" fmla="*/ 106710 w 510746"/>
                <a:gd name="connsiteY109" fmla="*/ 64608 h 869171"/>
                <a:gd name="connsiteX110" fmla="*/ 108117 w 510746"/>
                <a:gd name="connsiteY110" fmla="*/ 68117 h 869171"/>
                <a:gd name="connsiteX111" fmla="*/ 112100 w 510746"/>
                <a:gd name="connsiteY111" fmla="*/ 69997 h 869171"/>
                <a:gd name="connsiteX112" fmla="*/ 115007 w 510746"/>
                <a:gd name="connsiteY112" fmla="*/ 73363 h 869171"/>
                <a:gd name="connsiteX113" fmla="*/ 116635 w 510746"/>
                <a:gd name="connsiteY113" fmla="*/ 74075 h 869171"/>
                <a:gd name="connsiteX114" fmla="*/ 118263 w 510746"/>
                <a:gd name="connsiteY114" fmla="*/ 74296 h 869171"/>
                <a:gd name="connsiteX115" fmla="*/ 128994 w 510746"/>
                <a:gd name="connsiteY115" fmla="*/ 79322 h 869171"/>
                <a:gd name="connsiteX116" fmla="*/ 130275 w 510746"/>
                <a:gd name="connsiteY116" fmla="*/ 80365 h 869171"/>
                <a:gd name="connsiteX117" fmla="*/ 133546 w 510746"/>
                <a:gd name="connsiteY117" fmla="*/ 83526 h 869171"/>
                <a:gd name="connsiteX118" fmla="*/ 134700 w 510746"/>
                <a:gd name="connsiteY118" fmla="*/ 84221 h 869171"/>
                <a:gd name="connsiteX119" fmla="*/ 136596 w 510746"/>
                <a:gd name="connsiteY119" fmla="*/ 84331 h 869171"/>
                <a:gd name="connsiteX120" fmla="*/ 137513 w 510746"/>
                <a:gd name="connsiteY120" fmla="*/ 85391 h 869171"/>
                <a:gd name="connsiteX121" fmla="*/ 137876 w 510746"/>
                <a:gd name="connsiteY121" fmla="*/ 87240 h 869171"/>
                <a:gd name="connsiteX122" fmla="*/ 137987 w 510746"/>
                <a:gd name="connsiteY122" fmla="*/ 89579 h 869171"/>
                <a:gd name="connsiteX123" fmla="*/ 138572 w 510746"/>
                <a:gd name="connsiteY123" fmla="*/ 91681 h 869171"/>
                <a:gd name="connsiteX124" fmla="*/ 142175 w 510746"/>
                <a:gd name="connsiteY124" fmla="*/ 98335 h 869171"/>
                <a:gd name="connsiteX125" fmla="*/ 141828 w 510746"/>
                <a:gd name="connsiteY125" fmla="*/ 100199 h 869171"/>
                <a:gd name="connsiteX126" fmla="*/ 141828 w 510746"/>
                <a:gd name="connsiteY126" fmla="*/ 106727 h 869171"/>
                <a:gd name="connsiteX127" fmla="*/ 140200 w 510746"/>
                <a:gd name="connsiteY127" fmla="*/ 112321 h 869171"/>
                <a:gd name="connsiteX128" fmla="*/ 140089 w 510746"/>
                <a:gd name="connsiteY128" fmla="*/ 121898 h 869171"/>
                <a:gd name="connsiteX129" fmla="*/ 139030 w 510746"/>
                <a:gd name="connsiteY129" fmla="*/ 128884 h 869171"/>
                <a:gd name="connsiteX130" fmla="*/ 137876 w 510746"/>
                <a:gd name="connsiteY130" fmla="*/ 132266 h 869171"/>
                <a:gd name="connsiteX131" fmla="*/ 135869 w 510746"/>
                <a:gd name="connsiteY131" fmla="*/ 133910 h 869171"/>
                <a:gd name="connsiteX132" fmla="*/ 134004 w 510746"/>
                <a:gd name="connsiteY132" fmla="*/ 134843 h 869171"/>
                <a:gd name="connsiteX133" fmla="*/ 129342 w 510746"/>
                <a:gd name="connsiteY133" fmla="*/ 139157 h 869171"/>
                <a:gd name="connsiteX134" fmla="*/ 127841 w 510746"/>
                <a:gd name="connsiteY134" fmla="*/ 140911 h 869171"/>
                <a:gd name="connsiteX135" fmla="*/ 126434 w 510746"/>
                <a:gd name="connsiteY135" fmla="*/ 143345 h 869171"/>
                <a:gd name="connsiteX136" fmla="*/ 125043 w 510746"/>
                <a:gd name="connsiteY136" fmla="*/ 146616 h 869171"/>
                <a:gd name="connsiteX137" fmla="*/ 124221 w 510746"/>
                <a:gd name="connsiteY137" fmla="*/ 150125 h 869171"/>
                <a:gd name="connsiteX138" fmla="*/ 123984 w 510746"/>
                <a:gd name="connsiteY138" fmla="*/ 153491 h 869171"/>
                <a:gd name="connsiteX139" fmla="*/ 122578 w 510746"/>
                <a:gd name="connsiteY139" fmla="*/ 156762 h 869171"/>
                <a:gd name="connsiteX140" fmla="*/ 122799 w 510746"/>
                <a:gd name="connsiteY140" fmla="*/ 157347 h 869171"/>
                <a:gd name="connsiteX141" fmla="*/ 123415 w 510746"/>
                <a:gd name="connsiteY141" fmla="*/ 158043 h 869171"/>
                <a:gd name="connsiteX142" fmla="*/ 123637 w 510746"/>
                <a:gd name="connsiteY142" fmla="*/ 158865 h 869171"/>
                <a:gd name="connsiteX143" fmla="*/ 123984 w 510746"/>
                <a:gd name="connsiteY143" fmla="*/ 162594 h 869171"/>
                <a:gd name="connsiteX144" fmla="*/ 123874 w 510746"/>
                <a:gd name="connsiteY144" fmla="*/ 164222 h 869171"/>
                <a:gd name="connsiteX145" fmla="*/ 123415 w 510746"/>
                <a:gd name="connsiteY145" fmla="*/ 165866 h 869171"/>
                <a:gd name="connsiteX146" fmla="*/ 121756 w 510746"/>
                <a:gd name="connsiteY146" fmla="*/ 167842 h 869171"/>
                <a:gd name="connsiteX147" fmla="*/ 116746 w 510746"/>
                <a:gd name="connsiteY147" fmla="*/ 171223 h 869171"/>
                <a:gd name="connsiteX148" fmla="*/ 115813 w 510746"/>
                <a:gd name="connsiteY148" fmla="*/ 172393 h 869171"/>
                <a:gd name="connsiteX149" fmla="*/ 115007 w 510746"/>
                <a:gd name="connsiteY149" fmla="*/ 174622 h 869171"/>
                <a:gd name="connsiteX150" fmla="*/ 112906 w 510746"/>
                <a:gd name="connsiteY150" fmla="*/ 176360 h 869171"/>
                <a:gd name="connsiteX151" fmla="*/ 108117 w 510746"/>
                <a:gd name="connsiteY151" fmla="*/ 178683 h 869171"/>
                <a:gd name="connsiteX152" fmla="*/ 96437 w 510746"/>
                <a:gd name="connsiteY152" fmla="*/ 181829 h 869171"/>
                <a:gd name="connsiteX153" fmla="*/ 94004 w 510746"/>
                <a:gd name="connsiteY153" fmla="*/ 183140 h 869171"/>
                <a:gd name="connsiteX154" fmla="*/ 89926 w 510746"/>
                <a:gd name="connsiteY154" fmla="*/ 188846 h 869171"/>
                <a:gd name="connsiteX155" fmla="*/ 87714 w 510746"/>
                <a:gd name="connsiteY155" fmla="*/ 191168 h 869171"/>
                <a:gd name="connsiteX156" fmla="*/ 82688 w 510746"/>
                <a:gd name="connsiteY156" fmla="*/ 193270 h 869171"/>
                <a:gd name="connsiteX157" fmla="*/ 48645 w 510746"/>
                <a:gd name="connsiteY157" fmla="*/ 198755 h 869171"/>
                <a:gd name="connsiteX158" fmla="*/ 44078 w 510746"/>
                <a:gd name="connsiteY158" fmla="*/ 202263 h 869171"/>
                <a:gd name="connsiteX159" fmla="*/ 41628 w 510746"/>
                <a:gd name="connsiteY159" fmla="*/ 207257 h 869171"/>
                <a:gd name="connsiteX160" fmla="*/ 39653 w 510746"/>
                <a:gd name="connsiteY160" fmla="*/ 213579 h 869171"/>
                <a:gd name="connsiteX161" fmla="*/ 38372 w 510746"/>
                <a:gd name="connsiteY161" fmla="*/ 220438 h 869171"/>
                <a:gd name="connsiteX162" fmla="*/ 37899 w 510746"/>
                <a:gd name="connsiteY162" fmla="*/ 227108 h 869171"/>
                <a:gd name="connsiteX163" fmla="*/ 38136 w 510746"/>
                <a:gd name="connsiteY163" fmla="*/ 230363 h 869171"/>
                <a:gd name="connsiteX164" fmla="*/ 39068 w 510746"/>
                <a:gd name="connsiteY164" fmla="*/ 234093 h 869171"/>
                <a:gd name="connsiteX165" fmla="*/ 40696 w 510746"/>
                <a:gd name="connsiteY165" fmla="*/ 237238 h 869171"/>
                <a:gd name="connsiteX166" fmla="*/ 43256 w 510746"/>
                <a:gd name="connsiteY166" fmla="*/ 238423 h 869171"/>
                <a:gd name="connsiteX167" fmla="*/ 45026 w 510746"/>
                <a:gd name="connsiteY167" fmla="*/ 238993 h 869171"/>
                <a:gd name="connsiteX168" fmla="*/ 51427 w 510746"/>
                <a:gd name="connsiteY168" fmla="*/ 243070 h 869171"/>
                <a:gd name="connsiteX169" fmla="*/ 55283 w 510746"/>
                <a:gd name="connsiteY169" fmla="*/ 247495 h 869171"/>
                <a:gd name="connsiteX170" fmla="*/ 57859 w 510746"/>
                <a:gd name="connsiteY170" fmla="*/ 253690 h 869171"/>
                <a:gd name="connsiteX171" fmla="*/ 59250 w 510746"/>
                <a:gd name="connsiteY171" fmla="*/ 260692 h 869171"/>
                <a:gd name="connsiteX172" fmla="*/ 59376 w 510746"/>
                <a:gd name="connsiteY172" fmla="*/ 268041 h 869171"/>
                <a:gd name="connsiteX173" fmla="*/ 57717 w 510746"/>
                <a:gd name="connsiteY173" fmla="*/ 273762 h 869171"/>
                <a:gd name="connsiteX174" fmla="*/ 46891 w 510746"/>
                <a:gd name="connsiteY174" fmla="*/ 288206 h 869171"/>
                <a:gd name="connsiteX175" fmla="*/ 45026 w 510746"/>
                <a:gd name="connsiteY175" fmla="*/ 291367 h 869171"/>
                <a:gd name="connsiteX176" fmla="*/ 43951 w 510746"/>
                <a:gd name="connsiteY176" fmla="*/ 293928 h 869171"/>
                <a:gd name="connsiteX177" fmla="*/ 43604 w 510746"/>
                <a:gd name="connsiteY177" fmla="*/ 296378 h 869171"/>
                <a:gd name="connsiteX178" fmla="*/ 43730 w 510746"/>
                <a:gd name="connsiteY178" fmla="*/ 303268 h 869171"/>
                <a:gd name="connsiteX179" fmla="*/ 43256 w 510746"/>
                <a:gd name="connsiteY179" fmla="*/ 306651 h 869171"/>
                <a:gd name="connsiteX180" fmla="*/ 41391 w 510746"/>
                <a:gd name="connsiteY180" fmla="*/ 313067 h 869171"/>
                <a:gd name="connsiteX181" fmla="*/ 38610 w 510746"/>
                <a:gd name="connsiteY181" fmla="*/ 317839 h 869171"/>
                <a:gd name="connsiteX182" fmla="*/ 34754 w 510746"/>
                <a:gd name="connsiteY182" fmla="*/ 321111 h 869171"/>
                <a:gd name="connsiteX183" fmla="*/ 30075 w 510746"/>
                <a:gd name="connsiteY183" fmla="*/ 323102 h 869171"/>
                <a:gd name="connsiteX184" fmla="*/ 25303 w 510746"/>
                <a:gd name="connsiteY184" fmla="*/ 324019 h 869171"/>
                <a:gd name="connsiteX185" fmla="*/ 21588 w 510746"/>
                <a:gd name="connsiteY185" fmla="*/ 325299 h 869171"/>
                <a:gd name="connsiteX186" fmla="*/ 16436 w 510746"/>
                <a:gd name="connsiteY186" fmla="*/ 328097 h 869171"/>
                <a:gd name="connsiteX187" fmla="*/ 11774 w 510746"/>
                <a:gd name="connsiteY187" fmla="*/ 331368 h 869171"/>
                <a:gd name="connsiteX188" fmla="*/ 9909 w 510746"/>
                <a:gd name="connsiteY188" fmla="*/ 334292 h 869171"/>
                <a:gd name="connsiteX189" fmla="*/ 9688 w 510746"/>
                <a:gd name="connsiteY189" fmla="*/ 335335 h 869171"/>
                <a:gd name="connsiteX190" fmla="*/ 8755 w 510746"/>
                <a:gd name="connsiteY190" fmla="*/ 337074 h 869171"/>
                <a:gd name="connsiteX191" fmla="*/ 8518 w 510746"/>
                <a:gd name="connsiteY191" fmla="*/ 338607 h 869171"/>
                <a:gd name="connsiteX192" fmla="*/ 9103 w 510746"/>
                <a:gd name="connsiteY192" fmla="*/ 339887 h 869171"/>
                <a:gd name="connsiteX193" fmla="*/ 12596 w 510746"/>
                <a:gd name="connsiteY193" fmla="*/ 342574 h 869171"/>
                <a:gd name="connsiteX194" fmla="*/ 13876 w 510746"/>
                <a:gd name="connsiteY194" fmla="*/ 345023 h 869171"/>
                <a:gd name="connsiteX195" fmla="*/ 14224 w 510746"/>
                <a:gd name="connsiteY195" fmla="*/ 347821 h 869171"/>
                <a:gd name="connsiteX196" fmla="*/ 13765 w 510746"/>
                <a:gd name="connsiteY196" fmla="*/ 352593 h 869171"/>
                <a:gd name="connsiteX197" fmla="*/ 13987 w 510746"/>
                <a:gd name="connsiteY197" fmla="*/ 355296 h 869171"/>
                <a:gd name="connsiteX198" fmla="*/ 14919 w 510746"/>
                <a:gd name="connsiteY198" fmla="*/ 359247 h 869171"/>
                <a:gd name="connsiteX199" fmla="*/ 15267 w 510746"/>
                <a:gd name="connsiteY199" fmla="*/ 361571 h 869171"/>
                <a:gd name="connsiteX200" fmla="*/ 14334 w 510746"/>
                <a:gd name="connsiteY200" fmla="*/ 363198 h 869171"/>
                <a:gd name="connsiteX201" fmla="*/ 7349 w 510746"/>
                <a:gd name="connsiteY201" fmla="*/ 365901 h 869171"/>
                <a:gd name="connsiteX202" fmla="*/ 3840 w 510746"/>
                <a:gd name="connsiteY202" fmla="*/ 369393 h 869171"/>
                <a:gd name="connsiteX203" fmla="*/ 1501 w 510746"/>
                <a:gd name="connsiteY203" fmla="*/ 376616 h 869171"/>
                <a:gd name="connsiteX204" fmla="*/ 348 w 510746"/>
                <a:gd name="connsiteY204" fmla="*/ 384676 h 869171"/>
                <a:gd name="connsiteX205" fmla="*/ 0 w 510746"/>
                <a:gd name="connsiteY205" fmla="*/ 391092 h 869171"/>
                <a:gd name="connsiteX206" fmla="*/ 458 w 510746"/>
                <a:gd name="connsiteY206" fmla="*/ 398204 h 869171"/>
                <a:gd name="connsiteX207" fmla="*/ 5610 w 510746"/>
                <a:gd name="connsiteY207" fmla="*/ 423523 h 869171"/>
                <a:gd name="connsiteX208" fmla="*/ 6416 w 510746"/>
                <a:gd name="connsiteY208" fmla="*/ 425846 h 869171"/>
                <a:gd name="connsiteX209" fmla="*/ 8281 w 510746"/>
                <a:gd name="connsiteY209" fmla="*/ 428296 h 869171"/>
                <a:gd name="connsiteX210" fmla="*/ 10620 w 510746"/>
                <a:gd name="connsiteY210" fmla="*/ 430635 h 869171"/>
                <a:gd name="connsiteX211" fmla="*/ 11316 w 510746"/>
                <a:gd name="connsiteY211" fmla="*/ 431678 h 869171"/>
                <a:gd name="connsiteX212" fmla="*/ 12011 w 510746"/>
                <a:gd name="connsiteY212" fmla="*/ 432737 h 869171"/>
                <a:gd name="connsiteX213" fmla="*/ 12485 w 510746"/>
                <a:gd name="connsiteY213" fmla="*/ 433907 h 869171"/>
                <a:gd name="connsiteX214" fmla="*/ 12706 w 510746"/>
                <a:gd name="connsiteY214" fmla="*/ 435297 h 869171"/>
                <a:gd name="connsiteX215" fmla="*/ 12944 w 510746"/>
                <a:gd name="connsiteY215" fmla="*/ 439027 h 869171"/>
                <a:gd name="connsiteX216" fmla="*/ 12359 w 510746"/>
                <a:gd name="connsiteY216" fmla="*/ 443689 h 869171"/>
                <a:gd name="connsiteX217" fmla="*/ 12596 w 510746"/>
                <a:gd name="connsiteY217" fmla="*/ 445444 h 869171"/>
                <a:gd name="connsiteX218" fmla="*/ 13181 w 510746"/>
                <a:gd name="connsiteY218" fmla="*/ 446502 h 869171"/>
                <a:gd name="connsiteX219" fmla="*/ 14919 w 510746"/>
                <a:gd name="connsiteY219" fmla="*/ 448131 h 869171"/>
                <a:gd name="connsiteX220" fmla="*/ 15962 w 510746"/>
                <a:gd name="connsiteY220" fmla="*/ 450106 h 869171"/>
                <a:gd name="connsiteX221" fmla="*/ 19486 w 510746"/>
                <a:gd name="connsiteY221" fmla="*/ 453014 h 869171"/>
                <a:gd name="connsiteX222" fmla="*/ 20419 w 510746"/>
                <a:gd name="connsiteY222" fmla="*/ 454531 h 869171"/>
                <a:gd name="connsiteX223" fmla="*/ 20767 w 510746"/>
                <a:gd name="connsiteY223" fmla="*/ 456175 h 869171"/>
                <a:gd name="connsiteX224" fmla="*/ 21352 w 510746"/>
                <a:gd name="connsiteY224" fmla="*/ 459794 h 869171"/>
                <a:gd name="connsiteX225" fmla="*/ 23216 w 510746"/>
                <a:gd name="connsiteY225" fmla="*/ 464914 h 869171"/>
                <a:gd name="connsiteX226" fmla="*/ 25998 w 510746"/>
                <a:gd name="connsiteY226" fmla="*/ 468533 h 869171"/>
                <a:gd name="connsiteX227" fmla="*/ 58792 w 510746"/>
                <a:gd name="connsiteY227" fmla="*/ 493600 h 869171"/>
                <a:gd name="connsiteX228" fmla="*/ 60894 w 510746"/>
                <a:gd name="connsiteY228" fmla="*/ 495827 h 869171"/>
                <a:gd name="connsiteX229" fmla="*/ 62521 w 510746"/>
                <a:gd name="connsiteY229" fmla="*/ 498641 h 869171"/>
                <a:gd name="connsiteX230" fmla="*/ 63454 w 510746"/>
                <a:gd name="connsiteY230" fmla="*/ 501897 h 869171"/>
                <a:gd name="connsiteX231" fmla="*/ 64260 w 510746"/>
                <a:gd name="connsiteY231" fmla="*/ 503983 h 869171"/>
                <a:gd name="connsiteX232" fmla="*/ 66236 w 510746"/>
                <a:gd name="connsiteY232" fmla="*/ 505626 h 869171"/>
                <a:gd name="connsiteX233" fmla="*/ 96327 w 510746"/>
                <a:gd name="connsiteY233" fmla="*/ 523833 h 869171"/>
                <a:gd name="connsiteX234" fmla="*/ 99266 w 510746"/>
                <a:gd name="connsiteY234" fmla="*/ 526267 h 869171"/>
                <a:gd name="connsiteX235" fmla="*/ 102411 w 510746"/>
                <a:gd name="connsiteY235" fmla="*/ 529760 h 869171"/>
                <a:gd name="connsiteX236" fmla="*/ 106015 w 510746"/>
                <a:gd name="connsiteY236" fmla="*/ 535259 h 869171"/>
                <a:gd name="connsiteX237" fmla="*/ 107769 w 510746"/>
                <a:gd name="connsiteY237" fmla="*/ 538404 h 869171"/>
                <a:gd name="connsiteX238" fmla="*/ 108812 w 510746"/>
                <a:gd name="connsiteY238" fmla="*/ 541438 h 869171"/>
                <a:gd name="connsiteX239" fmla="*/ 109160 w 510746"/>
                <a:gd name="connsiteY239" fmla="*/ 543525 h 869171"/>
                <a:gd name="connsiteX240" fmla="*/ 109271 w 510746"/>
                <a:gd name="connsiteY240" fmla="*/ 547855 h 869171"/>
                <a:gd name="connsiteX241" fmla="*/ 109507 w 510746"/>
                <a:gd name="connsiteY241" fmla="*/ 549847 h 869171"/>
                <a:gd name="connsiteX242" fmla="*/ 110345 w 510746"/>
                <a:gd name="connsiteY242" fmla="*/ 551696 h 869171"/>
                <a:gd name="connsiteX243" fmla="*/ 112906 w 510746"/>
                <a:gd name="connsiteY243" fmla="*/ 554967 h 869171"/>
                <a:gd name="connsiteX244" fmla="*/ 113490 w 510746"/>
                <a:gd name="connsiteY244" fmla="*/ 556595 h 869171"/>
                <a:gd name="connsiteX245" fmla="*/ 113143 w 510746"/>
                <a:gd name="connsiteY245" fmla="*/ 558334 h 869171"/>
                <a:gd name="connsiteX246" fmla="*/ 112321 w 510746"/>
                <a:gd name="connsiteY246" fmla="*/ 560214 h 869171"/>
                <a:gd name="connsiteX247" fmla="*/ 111973 w 510746"/>
                <a:gd name="connsiteY247" fmla="*/ 562205 h 869171"/>
                <a:gd name="connsiteX248" fmla="*/ 112906 w 510746"/>
                <a:gd name="connsiteY248" fmla="*/ 564181 h 869171"/>
                <a:gd name="connsiteX249" fmla="*/ 114075 w 510746"/>
                <a:gd name="connsiteY249" fmla="*/ 565935 h 869171"/>
                <a:gd name="connsiteX250" fmla="*/ 114881 w 510746"/>
                <a:gd name="connsiteY250" fmla="*/ 568495 h 869171"/>
                <a:gd name="connsiteX251" fmla="*/ 115229 w 510746"/>
                <a:gd name="connsiteY251" fmla="*/ 571056 h 869171"/>
                <a:gd name="connsiteX252" fmla="*/ 114881 w 510746"/>
                <a:gd name="connsiteY252" fmla="*/ 573047 h 869171"/>
                <a:gd name="connsiteX253" fmla="*/ 121408 w 510746"/>
                <a:gd name="connsiteY253" fmla="*/ 584110 h 869171"/>
                <a:gd name="connsiteX254" fmla="*/ 125628 w 510746"/>
                <a:gd name="connsiteY254" fmla="*/ 588441 h 869171"/>
                <a:gd name="connsiteX255" fmla="*/ 130859 w 510746"/>
                <a:gd name="connsiteY255" fmla="*/ 589958 h 869171"/>
                <a:gd name="connsiteX256" fmla="*/ 135980 w 510746"/>
                <a:gd name="connsiteY256" fmla="*/ 587034 h 869171"/>
                <a:gd name="connsiteX257" fmla="*/ 142870 w 510746"/>
                <a:gd name="connsiteY257" fmla="*/ 576319 h 869171"/>
                <a:gd name="connsiteX258" fmla="*/ 148924 w 510746"/>
                <a:gd name="connsiteY258" fmla="*/ 574438 h 869171"/>
                <a:gd name="connsiteX259" fmla="*/ 151405 w 510746"/>
                <a:gd name="connsiteY259" fmla="*/ 575149 h 869171"/>
                <a:gd name="connsiteX260" fmla="*/ 155830 w 510746"/>
                <a:gd name="connsiteY260" fmla="*/ 577599 h 869171"/>
                <a:gd name="connsiteX261" fmla="*/ 158153 w 510746"/>
                <a:gd name="connsiteY261" fmla="*/ 577946 h 869171"/>
                <a:gd name="connsiteX262" fmla="*/ 161061 w 510746"/>
                <a:gd name="connsiteY262" fmla="*/ 577946 h 869171"/>
                <a:gd name="connsiteX263" fmla="*/ 167494 w 510746"/>
                <a:gd name="connsiteY263" fmla="*/ 579227 h 869171"/>
                <a:gd name="connsiteX264" fmla="*/ 180200 w 510746"/>
                <a:gd name="connsiteY264" fmla="*/ 584948 h 869171"/>
                <a:gd name="connsiteX265" fmla="*/ 185558 w 510746"/>
                <a:gd name="connsiteY265" fmla="*/ 588567 h 869171"/>
                <a:gd name="connsiteX266" fmla="*/ 187881 w 510746"/>
                <a:gd name="connsiteY266" fmla="*/ 592518 h 869171"/>
                <a:gd name="connsiteX267" fmla="*/ 187186 w 510746"/>
                <a:gd name="connsiteY267" fmla="*/ 595316 h 869171"/>
                <a:gd name="connsiteX268" fmla="*/ 185447 w 510746"/>
                <a:gd name="connsiteY268" fmla="*/ 599409 h 869171"/>
                <a:gd name="connsiteX269" fmla="*/ 183456 w 510746"/>
                <a:gd name="connsiteY269" fmla="*/ 603138 h 869171"/>
                <a:gd name="connsiteX270" fmla="*/ 181828 w 510746"/>
                <a:gd name="connsiteY270" fmla="*/ 604767 h 869171"/>
                <a:gd name="connsiteX271" fmla="*/ 180327 w 510746"/>
                <a:gd name="connsiteY271" fmla="*/ 606631 h 869171"/>
                <a:gd name="connsiteX272" fmla="*/ 180437 w 510746"/>
                <a:gd name="connsiteY272" fmla="*/ 610488 h 869171"/>
                <a:gd name="connsiteX273" fmla="*/ 181607 w 510746"/>
                <a:gd name="connsiteY273" fmla="*/ 616667 h 869171"/>
                <a:gd name="connsiteX274" fmla="*/ 182065 w 510746"/>
                <a:gd name="connsiteY274" fmla="*/ 623068 h 869171"/>
                <a:gd name="connsiteX275" fmla="*/ 180327 w 510746"/>
                <a:gd name="connsiteY275" fmla="*/ 628109 h 869171"/>
                <a:gd name="connsiteX276" fmla="*/ 175064 w 510746"/>
                <a:gd name="connsiteY276" fmla="*/ 638587 h 869171"/>
                <a:gd name="connsiteX277" fmla="*/ 170291 w 510746"/>
                <a:gd name="connsiteY277" fmla="*/ 656446 h 869171"/>
                <a:gd name="connsiteX278" fmla="*/ 165155 w 510746"/>
                <a:gd name="connsiteY278" fmla="*/ 666593 h 869171"/>
                <a:gd name="connsiteX279" fmla="*/ 163653 w 510746"/>
                <a:gd name="connsiteY279" fmla="*/ 671713 h 869171"/>
                <a:gd name="connsiteX280" fmla="*/ 163653 w 510746"/>
                <a:gd name="connsiteY280" fmla="*/ 677545 h 869171"/>
                <a:gd name="connsiteX281" fmla="*/ 165392 w 510746"/>
                <a:gd name="connsiteY281" fmla="*/ 684546 h 869171"/>
                <a:gd name="connsiteX282" fmla="*/ 166324 w 510746"/>
                <a:gd name="connsiteY282" fmla="*/ 686996 h 869171"/>
                <a:gd name="connsiteX283" fmla="*/ 167256 w 510746"/>
                <a:gd name="connsiteY283" fmla="*/ 688751 h 869171"/>
                <a:gd name="connsiteX284" fmla="*/ 168189 w 510746"/>
                <a:gd name="connsiteY284" fmla="*/ 690268 h 869171"/>
                <a:gd name="connsiteX285" fmla="*/ 169358 w 510746"/>
                <a:gd name="connsiteY285" fmla="*/ 691674 h 869171"/>
                <a:gd name="connsiteX286" fmla="*/ 176707 w 510746"/>
                <a:gd name="connsiteY286" fmla="*/ 696905 h 869171"/>
                <a:gd name="connsiteX287" fmla="*/ 177640 w 510746"/>
                <a:gd name="connsiteY287" fmla="*/ 698312 h 869171"/>
                <a:gd name="connsiteX288" fmla="*/ 181480 w 510746"/>
                <a:gd name="connsiteY288" fmla="*/ 701583 h 869171"/>
                <a:gd name="connsiteX289" fmla="*/ 182413 w 510746"/>
                <a:gd name="connsiteY289" fmla="*/ 702863 h 869171"/>
                <a:gd name="connsiteX290" fmla="*/ 183456 w 510746"/>
                <a:gd name="connsiteY290" fmla="*/ 705202 h 869171"/>
                <a:gd name="connsiteX291" fmla="*/ 185795 w 510746"/>
                <a:gd name="connsiteY291" fmla="*/ 706831 h 869171"/>
                <a:gd name="connsiteX292" fmla="*/ 190710 w 510746"/>
                <a:gd name="connsiteY292" fmla="*/ 709153 h 869171"/>
                <a:gd name="connsiteX293" fmla="*/ 194203 w 510746"/>
                <a:gd name="connsiteY293" fmla="*/ 712077 h 869171"/>
                <a:gd name="connsiteX294" fmla="*/ 197569 w 510746"/>
                <a:gd name="connsiteY294" fmla="*/ 715697 h 869171"/>
                <a:gd name="connsiteX295" fmla="*/ 201188 w 510746"/>
                <a:gd name="connsiteY295" fmla="*/ 718621 h 869171"/>
                <a:gd name="connsiteX296" fmla="*/ 205740 w 510746"/>
                <a:gd name="connsiteY296" fmla="*/ 719663 h 869171"/>
                <a:gd name="connsiteX297" fmla="*/ 213089 w 510746"/>
                <a:gd name="connsiteY297" fmla="*/ 724894 h 869171"/>
                <a:gd name="connsiteX298" fmla="*/ 215207 w 510746"/>
                <a:gd name="connsiteY298" fmla="*/ 725827 h 869171"/>
                <a:gd name="connsiteX299" fmla="*/ 219742 w 510746"/>
                <a:gd name="connsiteY299" fmla="*/ 725369 h 869171"/>
                <a:gd name="connsiteX300" fmla="*/ 221370 w 510746"/>
                <a:gd name="connsiteY300" fmla="*/ 725716 h 869171"/>
                <a:gd name="connsiteX301" fmla="*/ 225448 w 510746"/>
                <a:gd name="connsiteY301" fmla="*/ 726523 h 869171"/>
                <a:gd name="connsiteX302" fmla="*/ 230015 w 510746"/>
                <a:gd name="connsiteY302" fmla="*/ 729335 h 869171"/>
                <a:gd name="connsiteX303" fmla="*/ 237807 w 510746"/>
                <a:gd name="connsiteY303" fmla="*/ 736100 h 869171"/>
                <a:gd name="connsiteX304" fmla="*/ 240984 w 510746"/>
                <a:gd name="connsiteY304" fmla="*/ 737728 h 869171"/>
                <a:gd name="connsiteX305" fmla="*/ 248901 w 510746"/>
                <a:gd name="connsiteY305" fmla="*/ 740304 h 869171"/>
                <a:gd name="connsiteX306" fmla="*/ 252157 w 510746"/>
                <a:gd name="connsiteY306" fmla="*/ 742169 h 869171"/>
                <a:gd name="connsiteX307" fmla="*/ 255555 w 510746"/>
                <a:gd name="connsiteY307" fmla="*/ 746246 h 869171"/>
                <a:gd name="connsiteX308" fmla="*/ 259980 w 510746"/>
                <a:gd name="connsiteY308" fmla="*/ 754417 h 869171"/>
                <a:gd name="connsiteX309" fmla="*/ 262999 w 510746"/>
                <a:gd name="connsiteY309" fmla="*/ 757341 h 869171"/>
                <a:gd name="connsiteX310" fmla="*/ 275611 w 510746"/>
                <a:gd name="connsiteY310" fmla="*/ 761877 h 869171"/>
                <a:gd name="connsiteX311" fmla="*/ 279214 w 510746"/>
                <a:gd name="connsiteY311" fmla="*/ 764437 h 869171"/>
                <a:gd name="connsiteX312" fmla="*/ 278392 w 510746"/>
                <a:gd name="connsiteY312" fmla="*/ 766428 h 869171"/>
                <a:gd name="connsiteX313" fmla="*/ 279103 w 510746"/>
                <a:gd name="connsiteY313" fmla="*/ 768878 h 869171"/>
                <a:gd name="connsiteX314" fmla="*/ 280289 w 510746"/>
                <a:gd name="connsiteY314" fmla="*/ 771675 h 869171"/>
                <a:gd name="connsiteX315" fmla="*/ 280984 w 510746"/>
                <a:gd name="connsiteY315" fmla="*/ 774473 h 869171"/>
                <a:gd name="connsiteX316" fmla="*/ 280984 w 510746"/>
                <a:gd name="connsiteY316" fmla="*/ 777033 h 869171"/>
                <a:gd name="connsiteX317" fmla="*/ 280636 w 510746"/>
                <a:gd name="connsiteY317" fmla="*/ 779719 h 869171"/>
                <a:gd name="connsiteX318" fmla="*/ 280510 w 510746"/>
                <a:gd name="connsiteY318" fmla="*/ 782643 h 869171"/>
                <a:gd name="connsiteX319" fmla="*/ 281221 w 510746"/>
                <a:gd name="connsiteY319" fmla="*/ 785789 h 869171"/>
                <a:gd name="connsiteX320" fmla="*/ 284366 w 510746"/>
                <a:gd name="connsiteY320" fmla="*/ 790909 h 869171"/>
                <a:gd name="connsiteX321" fmla="*/ 288317 w 510746"/>
                <a:gd name="connsiteY321" fmla="*/ 795603 h 869171"/>
                <a:gd name="connsiteX322" fmla="*/ 291699 w 510746"/>
                <a:gd name="connsiteY322" fmla="*/ 800723 h 869171"/>
                <a:gd name="connsiteX323" fmla="*/ 293580 w 510746"/>
                <a:gd name="connsiteY323" fmla="*/ 807013 h 869171"/>
                <a:gd name="connsiteX324" fmla="*/ 291921 w 510746"/>
                <a:gd name="connsiteY324" fmla="*/ 812846 h 869171"/>
                <a:gd name="connsiteX325" fmla="*/ 287970 w 510746"/>
                <a:gd name="connsiteY325" fmla="*/ 817508 h 869171"/>
                <a:gd name="connsiteX326" fmla="*/ 284714 w 510746"/>
                <a:gd name="connsiteY326" fmla="*/ 822297 h 869171"/>
                <a:gd name="connsiteX327" fmla="*/ 285298 w 510746"/>
                <a:gd name="connsiteY327" fmla="*/ 828365 h 869171"/>
                <a:gd name="connsiteX328" fmla="*/ 285994 w 510746"/>
                <a:gd name="connsiteY328" fmla="*/ 828824 h 869171"/>
                <a:gd name="connsiteX329" fmla="*/ 288554 w 510746"/>
                <a:gd name="connsiteY329" fmla="*/ 829646 h 869171"/>
                <a:gd name="connsiteX330" fmla="*/ 289708 w 510746"/>
                <a:gd name="connsiteY330" fmla="*/ 830104 h 869171"/>
                <a:gd name="connsiteX331" fmla="*/ 291810 w 510746"/>
                <a:gd name="connsiteY331" fmla="*/ 831510 h 869171"/>
                <a:gd name="connsiteX332" fmla="*/ 291810 w 510746"/>
                <a:gd name="connsiteY332" fmla="*/ 833612 h 869171"/>
                <a:gd name="connsiteX333" fmla="*/ 292505 w 510746"/>
                <a:gd name="connsiteY333" fmla="*/ 836188 h 869171"/>
                <a:gd name="connsiteX334" fmla="*/ 293691 w 510746"/>
                <a:gd name="connsiteY334" fmla="*/ 838512 h 869171"/>
                <a:gd name="connsiteX335" fmla="*/ 297073 w 510746"/>
                <a:gd name="connsiteY335" fmla="*/ 843395 h 869171"/>
                <a:gd name="connsiteX336" fmla="*/ 302778 w 510746"/>
                <a:gd name="connsiteY336" fmla="*/ 849938 h 869171"/>
                <a:gd name="connsiteX337" fmla="*/ 304991 w 510746"/>
                <a:gd name="connsiteY337" fmla="*/ 854142 h 869171"/>
                <a:gd name="connsiteX338" fmla="*/ 304532 w 510746"/>
                <a:gd name="connsiteY338" fmla="*/ 858804 h 869171"/>
                <a:gd name="connsiteX339" fmla="*/ 306871 w 510746"/>
                <a:gd name="connsiteY339" fmla="*/ 860906 h 869171"/>
                <a:gd name="connsiteX340" fmla="*/ 313636 w 510746"/>
                <a:gd name="connsiteY340" fmla="*/ 865457 h 869171"/>
                <a:gd name="connsiteX341" fmla="*/ 319009 w 510746"/>
                <a:gd name="connsiteY341" fmla="*/ 867086 h 869171"/>
                <a:gd name="connsiteX342" fmla="*/ 320400 w 510746"/>
                <a:gd name="connsiteY342" fmla="*/ 866959 h 869171"/>
                <a:gd name="connsiteX343" fmla="*/ 320874 w 510746"/>
                <a:gd name="connsiteY343" fmla="*/ 865332 h 869171"/>
                <a:gd name="connsiteX344" fmla="*/ 320289 w 510746"/>
                <a:gd name="connsiteY344" fmla="*/ 863008 h 869171"/>
                <a:gd name="connsiteX345" fmla="*/ 319246 w 510746"/>
                <a:gd name="connsiteY345" fmla="*/ 861728 h 869171"/>
                <a:gd name="connsiteX346" fmla="*/ 318061 w 510746"/>
                <a:gd name="connsiteY346" fmla="*/ 860906 h 869171"/>
                <a:gd name="connsiteX347" fmla="*/ 316781 w 510746"/>
                <a:gd name="connsiteY347" fmla="*/ 859737 h 869171"/>
                <a:gd name="connsiteX348" fmla="*/ 315137 w 510746"/>
                <a:gd name="connsiteY348" fmla="*/ 856355 h 869171"/>
                <a:gd name="connsiteX349" fmla="*/ 315722 w 510746"/>
                <a:gd name="connsiteY349" fmla="*/ 854711 h 869171"/>
                <a:gd name="connsiteX350" fmla="*/ 318061 w 510746"/>
                <a:gd name="connsiteY350" fmla="*/ 854142 h 869171"/>
                <a:gd name="connsiteX351" fmla="*/ 321111 w 510746"/>
                <a:gd name="connsiteY351" fmla="*/ 853905 h 869171"/>
                <a:gd name="connsiteX352" fmla="*/ 321917 w 510746"/>
                <a:gd name="connsiteY352" fmla="*/ 854601 h 869171"/>
                <a:gd name="connsiteX353" fmla="*/ 322849 w 510746"/>
                <a:gd name="connsiteY353" fmla="*/ 858346 h 869171"/>
                <a:gd name="connsiteX354" fmla="*/ 323324 w 510746"/>
                <a:gd name="connsiteY354" fmla="*/ 859626 h 869171"/>
                <a:gd name="connsiteX355" fmla="*/ 324604 w 510746"/>
                <a:gd name="connsiteY355" fmla="*/ 860559 h 869171"/>
                <a:gd name="connsiteX356" fmla="*/ 327385 w 510746"/>
                <a:gd name="connsiteY356" fmla="*/ 861965 h 869171"/>
                <a:gd name="connsiteX357" fmla="*/ 328444 w 510746"/>
                <a:gd name="connsiteY357" fmla="*/ 862898 h 869171"/>
                <a:gd name="connsiteX358" fmla="*/ 329250 w 510746"/>
                <a:gd name="connsiteY358" fmla="*/ 864525 h 869171"/>
                <a:gd name="connsiteX359" fmla="*/ 329724 w 510746"/>
                <a:gd name="connsiteY359" fmla="*/ 866154 h 869171"/>
                <a:gd name="connsiteX360" fmla="*/ 330309 w 510746"/>
                <a:gd name="connsiteY360" fmla="*/ 867781 h 869171"/>
                <a:gd name="connsiteX361" fmla="*/ 331589 w 510746"/>
                <a:gd name="connsiteY361" fmla="*/ 868951 h 869171"/>
                <a:gd name="connsiteX362" fmla="*/ 333122 w 510746"/>
                <a:gd name="connsiteY362" fmla="*/ 869172 h 869171"/>
                <a:gd name="connsiteX363" fmla="*/ 334640 w 510746"/>
                <a:gd name="connsiteY363" fmla="*/ 868713 h 869171"/>
                <a:gd name="connsiteX364" fmla="*/ 336030 w 510746"/>
                <a:gd name="connsiteY364" fmla="*/ 867891 h 869171"/>
                <a:gd name="connsiteX365" fmla="*/ 337200 w 510746"/>
                <a:gd name="connsiteY365" fmla="*/ 867433 h 869171"/>
                <a:gd name="connsiteX366" fmla="*/ 339760 w 510746"/>
                <a:gd name="connsiteY366" fmla="*/ 868366 h 869171"/>
                <a:gd name="connsiteX367" fmla="*/ 334987 w 510746"/>
                <a:gd name="connsiteY367" fmla="*/ 863815 h 869171"/>
                <a:gd name="connsiteX368" fmla="*/ 332301 w 510746"/>
                <a:gd name="connsiteY368" fmla="*/ 860211 h 869171"/>
                <a:gd name="connsiteX369" fmla="*/ 331589 w 510746"/>
                <a:gd name="connsiteY369" fmla="*/ 856228 h 869171"/>
                <a:gd name="connsiteX370" fmla="*/ 333818 w 510746"/>
                <a:gd name="connsiteY370" fmla="*/ 851108 h 869171"/>
                <a:gd name="connsiteX371" fmla="*/ 337658 w 510746"/>
                <a:gd name="connsiteY371" fmla="*/ 845860 h 869171"/>
                <a:gd name="connsiteX372" fmla="*/ 341151 w 510746"/>
                <a:gd name="connsiteY372" fmla="*/ 837579 h 869171"/>
                <a:gd name="connsiteX373" fmla="*/ 342320 w 510746"/>
                <a:gd name="connsiteY373" fmla="*/ 835714 h 869171"/>
                <a:gd name="connsiteX374" fmla="*/ 346303 w 510746"/>
                <a:gd name="connsiteY374" fmla="*/ 831748 h 869171"/>
                <a:gd name="connsiteX375" fmla="*/ 351313 w 510746"/>
                <a:gd name="connsiteY375" fmla="*/ 828934 h 869171"/>
                <a:gd name="connsiteX376" fmla="*/ 357018 w 510746"/>
                <a:gd name="connsiteY376" fmla="*/ 827654 h 869171"/>
                <a:gd name="connsiteX377" fmla="*/ 363198 w 510746"/>
                <a:gd name="connsiteY377" fmla="*/ 828239 h 869171"/>
                <a:gd name="connsiteX378" fmla="*/ 399247 w 510746"/>
                <a:gd name="connsiteY378" fmla="*/ 841072 h 869171"/>
                <a:gd name="connsiteX379" fmla="*/ 408793 w 510746"/>
                <a:gd name="connsiteY379" fmla="*/ 846082 h 869171"/>
                <a:gd name="connsiteX380" fmla="*/ 413945 w 510746"/>
                <a:gd name="connsiteY380" fmla="*/ 847030 h 869171"/>
                <a:gd name="connsiteX381" fmla="*/ 418608 w 510746"/>
                <a:gd name="connsiteY381" fmla="*/ 845734 h 869171"/>
                <a:gd name="connsiteX382" fmla="*/ 421863 w 510746"/>
                <a:gd name="connsiteY382" fmla="*/ 841657 h 869171"/>
                <a:gd name="connsiteX383" fmla="*/ 423871 w 510746"/>
                <a:gd name="connsiteY383" fmla="*/ 835129 h 869171"/>
                <a:gd name="connsiteX384" fmla="*/ 423254 w 510746"/>
                <a:gd name="connsiteY384" fmla="*/ 830214 h 869171"/>
                <a:gd name="connsiteX385" fmla="*/ 420583 w 510746"/>
                <a:gd name="connsiteY385" fmla="*/ 825678 h 869171"/>
                <a:gd name="connsiteX386" fmla="*/ 416269 w 510746"/>
                <a:gd name="connsiteY386" fmla="*/ 820668 h 869171"/>
                <a:gd name="connsiteX387" fmla="*/ 413013 w 510746"/>
                <a:gd name="connsiteY387" fmla="*/ 815754 h 869171"/>
                <a:gd name="connsiteX388" fmla="*/ 411259 w 510746"/>
                <a:gd name="connsiteY388" fmla="*/ 810285 h 869171"/>
                <a:gd name="connsiteX389" fmla="*/ 411259 w 510746"/>
                <a:gd name="connsiteY389" fmla="*/ 804090 h 869171"/>
                <a:gd name="connsiteX390" fmla="*/ 412902 w 510746"/>
                <a:gd name="connsiteY390" fmla="*/ 797342 h 869171"/>
                <a:gd name="connsiteX391" fmla="*/ 414056 w 510746"/>
                <a:gd name="connsiteY391" fmla="*/ 795003 h 869171"/>
                <a:gd name="connsiteX392" fmla="*/ 415463 w 510746"/>
                <a:gd name="connsiteY392" fmla="*/ 793248 h 869171"/>
                <a:gd name="connsiteX393" fmla="*/ 417438 w 510746"/>
                <a:gd name="connsiteY393" fmla="*/ 791984 h 869171"/>
                <a:gd name="connsiteX394" fmla="*/ 419999 w 510746"/>
                <a:gd name="connsiteY394" fmla="*/ 791257 h 869171"/>
                <a:gd name="connsiteX395" fmla="*/ 425609 w 510746"/>
                <a:gd name="connsiteY395" fmla="*/ 790799 h 869171"/>
                <a:gd name="connsiteX396" fmla="*/ 427711 w 510746"/>
                <a:gd name="connsiteY396" fmla="*/ 789977 h 869171"/>
                <a:gd name="connsiteX397" fmla="*/ 434570 w 510746"/>
                <a:gd name="connsiteY397" fmla="*/ 785093 h 869171"/>
                <a:gd name="connsiteX398" fmla="*/ 457091 w 510746"/>
                <a:gd name="connsiteY398" fmla="*/ 778440 h 869171"/>
                <a:gd name="connsiteX399" fmla="*/ 460821 w 510746"/>
                <a:gd name="connsiteY399" fmla="*/ 775405 h 869171"/>
                <a:gd name="connsiteX400" fmla="*/ 461279 w 510746"/>
                <a:gd name="connsiteY400" fmla="*/ 770980 h 869171"/>
                <a:gd name="connsiteX401" fmla="*/ 457913 w 510746"/>
                <a:gd name="connsiteY401" fmla="*/ 764563 h 869171"/>
                <a:gd name="connsiteX402" fmla="*/ 453709 w 510746"/>
                <a:gd name="connsiteY402" fmla="*/ 761071 h 869171"/>
                <a:gd name="connsiteX403" fmla="*/ 453013 w 510746"/>
                <a:gd name="connsiteY403" fmla="*/ 760249 h 869171"/>
                <a:gd name="connsiteX404" fmla="*/ 450453 w 510746"/>
                <a:gd name="connsiteY404" fmla="*/ 756156 h 869171"/>
                <a:gd name="connsiteX405" fmla="*/ 449268 w 510746"/>
                <a:gd name="connsiteY405" fmla="*/ 753374 h 869171"/>
                <a:gd name="connsiteX406" fmla="*/ 449758 w 510746"/>
                <a:gd name="connsiteY406" fmla="*/ 749518 h 869171"/>
                <a:gd name="connsiteX407" fmla="*/ 451038 w 510746"/>
                <a:gd name="connsiteY407" fmla="*/ 745898 h 869171"/>
                <a:gd name="connsiteX408" fmla="*/ 452207 w 510746"/>
                <a:gd name="connsiteY408" fmla="*/ 743686 h 869171"/>
                <a:gd name="connsiteX409" fmla="*/ 458608 w 510746"/>
                <a:gd name="connsiteY409" fmla="*/ 736922 h 869171"/>
                <a:gd name="connsiteX410" fmla="*/ 460236 w 510746"/>
                <a:gd name="connsiteY410" fmla="*/ 734709 h 869171"/>
                <a:gd name="connsiteX411" fmla="*/ 461168 w 510746"/>
                <a:gd name="connsiteY411" fmla="*/ 731090 h 869171"/>
                <a:gd name="connsiteX412" fmla="*/ 460931 w 510746"/>
                <a:gd name="connsiteY412" fmla="*/ 727945 h 869171"/>
                <a:gd name="connsiteX413" fmla="*/ 461168 w 510746"/>
                <a:gd name="connsiteY413" fmla="*/ 725827 h 869171"/>
                <a:gd name="connsiteX414" fmla="*/ 458134 w 510746"/>
                <a:gd name="connsiteY414" fmla="*/ 725021 h 869171"/>
                <a:gd name="connsiteX415" fmla="*/ 455700 w 510746"/>
                <a:gd name="connsiteY415" fmla="*/ 725021 h 869171"/>
                <a:gd name="connsiteX416" fmla="*/ 454878 w 510746"/>
                <a:gd name="connsiteY416" fmla="*/ 724784 h 869171"/>
                <a:gd name="connsiteX417" fmla="*/ 454294 w 510746"/>
                <a:gd name="connsiteY417" fmla="*/ 724089 h 869171"/>
                <a:gd name="connsiteX418" fmla="*/ 454294 w 510746"/>
                <a:gd name="connsiteY418" fmla="*/ 723267 h 869171"/>
                <a:gd name="connsiteX419" fmla="*/ 454641 w 510746"/>
                <a:gd name="connsiteY419" fmla="*/ 722919 h 869171"/>
                <a:gd name="connsiteX420" fmla="*/ 458261 w 510746"/>
                <a:gd name="connsiteY420" fmla="*/ 722809 h 869171"/>
                <a:gd name="connsiteX421" fmla="*/ 460236 w 510746"/>
                <a:gd name="connsiteY421" fmla="*/ 722460 h 869171"/>
                <a:gd name="connsiteX422" fmla="*/ 461406 w 510746"/>
                <a:gd name="connsiteY422" fmla="*/ 721639 h 869171"/>
                <a:gd name="connsiteX423" fmla="*/ 460473 w 510746"/>
                <a:gd name="connsiteY423" fmla="*/ 720011 h 869171"/>
                <a:gd name="connsiteX424" fmla="*/ 453709 w 510746"/>
                <a:gd name="connsiteY424" fmla="*/ 714875 h 869171"/>
                <a:gd name="connsiteX425" fmla="*/ 451386 w 510746"/>
                <a:gd name="connsiteY425" fmla="*/ 712536 h 869171"/>
                <a:gd name="connsiteX426" fmla="*/ 457091 w 510746"/>
                <a:gd name="connsiteY426" fmla="*/ 712884 h 869171"/>
                <a:gd name="connsiteX427" fmla="*/ 458261 w 510746"/>
                <a:gd name="connsiteY427" fmla="*/ 712773 h 869171"/>
                <a:gd name="connsiteX428" fmla="*/ 460125 w 510746"/>
                <a:gd name="connsiteY428" fmla="*/ 711604 h 869171"/>
                <a:gd name="connsiteX429" fmla="*/ 460347 w 510746"/>
                <a:gd name="connsiteY429" fmla="*/ 710434 h 869171"/>
                <a:gd name="connsiteX430" fmla="*/ 459889 w 510746"/>
                <a:gd name="connsiteY430" fmla="*/ 708933 h 869171"/>
                <a:gd name="connsiteX431" fmla="*/ 459304 w 510746"/>
                <a:gd name="connsiteY431" fmla="*/ 706831 h 869171"/>
                <a:gd name="connsiteX432" fmla="*/ 458261 w 510746"/>
                <a:gd name="connsiteY432" fmla="*/ 703796 h 869171"/>
                <a:gd name="connsiteX433" fmla="*/ 458134 w 510746"/>
                <a:gd name="connsiteY433" fmla="*/ 701821 h 869171"/>
                <a:gd name="connsiteX434" fmla="*/ 459193 w 510746"/>
                <a:gd name="connsiteY434" fmla="*/ 700872 h 869171"/>
                <a:gd name="connsiteX435" fmla="*/ 459651 w 510746"/>
                <a:gd name="connsiteY435" fmla="*/ 699829 h 869171"/>
                <a:gd name="connsiteX436" fmla="*/ 459304 w 510746"/>
                <a:gd name="connsiteY436" fmla="*/ 697380 h 869171"/>
                <a:gd name="connsiteX437" fmla="*/ 458608 w 510746"/>
                <a:gd name="connsiteY437" fmla="*/ 694930 h 869171"/>
                <a:gd name="connsiteX438" fmla="*/ 457913 w 510746"/>
                <a:gd name="connsiteY438" fmla="*/ 693412 h 869171"/>
                <a:gd name="connsiteX439" fmla="*/ 459193 w 510746"/>
                <a:gd name="connsiteY439" fmla="*/ 691421 h 869171"/>
                <a:gd name="connsiteX440" fmla="*/ 457091 w 510746"/>
                <a:gd name="connsiteY440" fmla="*/ 687802 h 869171"/>
                <a:gd name="connsiteX441" fmla="*/ 458482 w 510746"/>
                <a:gd name="connsiteY441" fmla="*/ 686996 h 869171"/>
                <a:gd name="connsiteX442" fmla="*/ 460584 w 510746"/>
                <a:gd name="connsiteY442" fmla="*/ 686412 h 869171"/>
                <a:gd name="connsiteX443" fmla="*/ 462701 w 510746"/>
                <a:gd name="connsiteY443" fmla="*/ 685131 h 869171"/>
                <a:gd name="connsiteX444" fmla="*/ 464567 w 510746"/>
                <a:gd name="connsiteY444" fmla="*/ 683614 h 869171"/>
                <a:gd name="connsiteX445" fmla="*/ 466194 w 510746"/>
                <a:gd name="connsiteY445" fmla="*/ 681876 h 869171"/>
                <a:gd name="connsiteX446" fmla="*/ 464108 w 510746"/>
                <a:gd name="connsiteY446" fmla="*/ 680358 h 869171"/>
                <a:gd name="connsiteX447" fmla="*/ 460347 w 510746"/>
                <a:gd name="connsiteY447" fmla="*/ 681291 h 869171"/>
                <a:gd name="connsiteX448" fmla="*/ 458261 w 510746"/>
                <a:gd name="connsiteY448" fmla="*/ 680469 h 869171"/>
                <a:gd name="connsiteX449" fmla="*/ 460821 w 510746"/>
                <a:gd name="connsiteY449" fmla="*/ 678130 h 869171"/>
                <a:gd name="connsiteX450" fmla="*/ 463286 w 510746"/>
                <a:gd name="connsiteY450" fmla="*/ 675222 h 869171"/>
                <a:gd name="connsiteX451" fmla="*/ 464329 w 510746"/>
                <a:gd name="connsiteY451" fmla="*/ 674163 h 869171"/>
                <a:gd name="connsiteX452" fmla="*/ 467016 w 510746"/>
                <a:gd name="connsiteY452" fmla="*/ 673230 h 869171"/>
                <a:gd name="connsiteX453" fmla="*/ 468059 w 510746"/>
                <a:gd name="connsiteY453" fmla="*/ 672408 h 869171"/>
                <a:gd name="connsiteX454" fmla="*/ 469102 w 510746"/>
                <a:gd name="connsiteY454" fmla="*/ 669501 h 869171"/>
                <a:gd name="connsiteX455" fmla="*/ 467364 w 510746"/>
                <a:gd name="connsiteY455" fmla="*/ 667984 h 869171"/>
                <a:gd name="connsiteX456" fmla="*/ 464803 w 510746"/>
                <a:gd name="connsiteY456" fmla="*/ 666830 h 869171"/>
                <a:gd name="connsiteX457" fmla="*/ 463523 w 510746"/>
                <a:gd name="connsiteY457" fmla="*/ 665533 h 869171"/>
                <a:gd name="connsiteX458" fmla="*/ 462939 w 510746"/>
                <a:gd name="connsiteY458" fmla="*/ 664601 h 869171"/>
                <a:gd name="connsiteX459" fmla="*/ 461974 w 510746"/>
                <a:gd name="connsiteY459" fmla="*/ 663669 h 869171"/>
                <a:gd name="connsiteX460" fmla="*/ 460931 w 510746"/>
                <a:gd name="connsiteY460" fmla="*/ 662626 h 869171"/>
                <a:gd name="connsiteX461" fmla="*/ 460473 w 510746"/>
                <a:gd name="connsiteY461" fmla="*/ 660982 h 869171"/>
                <a:gd name="connsiteX462" fmla="*/ 460584 w 510746"/>
                <a:gd name="connsiteY462" fmla="*/ 659006 h 869171"/>
                <a:gd name="connsiteX463" fmla="*/ 461406 w 510746"/>
                <a:gd name="connsiteY463" fmla="*/ 657837 h 869171"/>
                <a:gd name="connsiteX464" fmla="*/ 462338 w 510746"/>
                <a:gd name="connsiteY464" fmla="*/ 656904 h 869171"/>
                <a:gd name="connsiteX465" fmla="*/ 463286 w 510746"/>
                <a:gd name="connsiteY465" fmla="*/ 655387 h 869171"/>
                <a:gd name="connsiteX466" fmla="*/ 463871 w 510746"/>
                <a:gd name="connsiteY466" fmla="*/ 652828 h 869171"/>
                <a:gd name="connsiteX467" fmla="*/ 464329 w 510746"/>
                <a:gd name="connsiteY467" fmla="*/ 650141 h 869171"/>
                <a:gd name="connsiteX468" fmla="*/ 465262 w 510746"/>
                <a:gd name="connsiteY468" fmla="*/ 648149 h 869171"/>
                <a:gd name="connsiteX469" fmla="*/ 467601 w 510746"/>
                <a:gd name="connsiteY469" fmla="*/ 647343 h 869171"/>
                <a:gd name="connsiteX470" fmla="*/ 467822 w 510746"/>
                <a:gd name="connsiteY470" fmla="*/ 648260 h 869171"/>
                <a:gd name="connsiteX471" fmla="*/ 469229 w 510746"/>
                <a:gd name="connsiteY471" fmla="*/ 649904 h 869171"/>
                <a:gd name="connsiteX472" fmla="*/ 470619 w 510746"/>
                <a:gd name="connsiteY472" fmla="*/ 650614 h 869171"/>
                <a:gd name="connsiteX473" fmla="*/ 471315 w 510746"/>
                <a:gd name="connsiteY473" fmla="*/ 647565 h 869171"/>
                <a:gd name="connsiteX474" fmla="*/ 471900 w 510746"/>
                <a:gd name="connsiteY474" fmla="*/ 646284 h 869171"/>
                <a:gd name="connsiteX475" fmla="*/ 472832 w 510746"/>
                <a:gd name="connsiteY475" fmla="*/ 645004 h 869171"/>
                <a:gd name="connsiteX476" fmla="*/ 473654 w 510746"/>
                <a:gd name="connsiteY476" fmla="*/ 644419 h 869171"/>
                <a:gd name="connsiteX477" fmla="*/ 474223 w 510746"/>
                <a:gd name="connsiteY477" fmla="*/ 645004 h 869171"/>
                <a:gd name="connsiteX478" fmla="*/ 474697 w 510746"/>
                <a:gd name="connsiteY478" fmla="*/ 646521 h 869171"/>
                <a:gd name="connsiteX479" fmla="*/ 475392 w 510746"/>
                <a:gd name="connsiteY479" fmla="*/ 647912 h 869171"/>
                <a:gd name="connsiteX480" fmla="*/ 476578 w 510746"/>
                <a:gd name="connsiteY480" fmla="*/ 648497 h 869171"/>
                <a:gd name="connsiteX481" fmla="*/ 477399 w 510746"/>
                <a:gd name="connsiteY481" fmla="*/ 647565 h 869171"/>
                <a:gd name="connsiteX482" fmla="*/ 477510 w 510746"/>
                <a:gd name="connsiteY482" fmla="*/ 645826 h 869171"/>
                <a:gd name="connsiteX483" fmla="*/ 477399 w 510746"/>
                <a:gd name="connsiteY483" fmla="*/ 643850 h 869171"/>
                <a:gd name="connsiteX484" fmla="*/ 477637 w 510746"/>
                <a:gd name="connsiteY484" fmla="*/ 642444 h 869171"/>
                <a:gd name="connsiteX485" fmla="*/ 478332 w 510746"/>
                <a:gd name="connsiteY485" fmla="*/ 640579 h 869171"/>
                <a:gd name="connsiteX486" fmla="*/ 479027 w 510746"/>
                <a:gd name="connsiteY486" fmla="*/ 636960 h 869171"/>
                <a:gd name="connsiteX487" fmla="*/ 479849 w 510746"/>
                <a:gd name="connsiteY487" fmla="*/ 635095 h 869171"/>
                <a:gd name="connsiteX488" fmla="*/ 480766 w 510746"/>
                <a:gd name="connsiteY488" fmla="*/ 634273 h 869171"/>
                <a:gd name="connsiteX489" fmla="*/ 483105 w 510746"/>
                <a:gd name="connsiteY489" fmla="*/ 633103 h 869171"/>
                <a:gd name="connsiteX490" fmla="*/ 483911 w 510746"/>
                <a:gd name="connsiteY490" fmla="*/ 632519 h 869171"/>
                <a:gd name="connsiteX491" fmla="*/ 485555 w 510746"/>
                <a:gd name="connsiteY491" fmla="*/ 629958 h 869171"/>
                <a:gd name="connsiteX492" fmla="*/ 487056 w 510746"/>
                <a:gd name="connsiteY492" fmla="*/ 626466 h 869171"/>
                <a:gd name="connsiteX493" fmla="*/ 487293 w 510746"/>
                <a:gd name="connsiteY493" fmla="*/ 623305 h 869171"/>
                <a:gd name="connsiteX494" fmla="*/ 485317 w 510746"/>
                <a:gd name="connsiteY494" fmla="*/ 621677 h 869171"/>
                <a:gd name="connsiteX495" fmla="*/ 485080 w 510746"/>
                <a:gd name="connsiteY495" fmla="*/ 620508 h 869171"/>
                <a:gd name="connsiteX496" fmla="*/ 488715 w 510746"/>
                <a:gd name="connsiteY496" fmla="*/ 618879 h 869171"/>
                <a:gd name="connsiteX497" fmla="*/ 492445 w 510746"/>
                <a:gd name="connsiteY497" fmla="*/ 616556 h 869171"/>
                <a:gd name="connsiteX498" fmla="*/ 493378 w 510746"/>
                <a:gd name="connsiteY498" fmla="*/ 615498 h 869171"/>
                <a:gd name="connsiteX499" fmla="*/ 494531 w 510746"/>
                <a:gd name="connsiteY499" fmla="*/ 613743 h 869171"/>
                <a:gd name="connsiteX500" fmla="*/ 495353 w 510746"/>
                <a:gd name="connsiteY500" fmla="*/ 612937 h 869171"/>
                <a:gd name="connsiteX501" fmla="*/ 496507 w 510746"/>
                <a:gd name="connsiteY501" fmla="*/ 612811 h 869171"/>
                <a:gd name="connsiteX502" fmla="*/ 497329 w 510746"/>
                <a:gd name="connsiteY502" fmla="*/ 613396 h 869171"/>
                <a:gd name="connsiteX503" fmla="*/ 497913 w 510746"/>
                <a:gd name="connsiteY503" fmla="*/ 613396 h 869171"/>
                <a:gd name="connsiteX504" fmla="*/ 498609 w 510746"/>
                <a:gd name="connsiteY504" fmla="*/ 611657 h 869171"/>
                <a:gd name="connsiteX505" fmla="*/ 498372 w 510746"/>
                <a:gd name="connsiteY505" fmla="*/ 609776 h 869171"/>
                <a:gd name="connsiteX506" fmla="*/ 495938 w 510746"/>
                <a:gd name="connsiteY506" fmla="*/ 606742 h 869171"/>
                <a:gd name="connsiteX507" fmla="*/ 495227 w 510746"/>
                <a:gd name="connsiteY507" fmla="*/ 604418 h 869171"/>
                <a:gd name="connsiteX508" fmla="*/ 495590 w 510746"/>
                <a:gd name="connsiteY508" fmla="*/ 601969 h 869171"/>
                <a:gd name="connsiteX509" fmla="*/ 496633 w 510746"/>
                <a:gd name="connsiteY509" fmla="*/ 600104 h 869171"/>
                <a:gd name="connsiteX510" fmla="*/ 498151 w 510746"/>
                <a:gd name="connsiteY510" fmla="*/ 598587 h 869171"/>
                <a:gd name="connsiteX511" fmla="*/ 499541 w 510746"/>
                <a:gd name="connsiteY511" fmla="*/ 597543 h 869171"/>
                <a:gd name="connsiteX512" fmla="*/ 498846 w 510746"/>
                <a:gd name="connsiteY512" fmla="*/ 597543 h 869171"/>
                <a:gd name="connsiteX513" fmla="*/ 499304 w 510746"/>
                <a:gd name="connsiteY513" fmla="*/ 597180 h 869171"/>
                <a:gd name="connsiteX514" fmla="*/ 499652 w 510746"/>
                <a:gd name="connsiteY514" fmla="*/ 596706 h 869171"/>
                <a:gd name="connsiteX515" fmla="*/ 500000 w 510746"/>
                <a:gd name="connsiteY515" fmla="*/ 596011 h 869171"/>
                <a:gd name="connsiteX516" fmla="*/ 500236 w 510746"/>
                <a:gd name="connsiteY516" fmla="*/ 595204 h 869171"/>
                <a:gd name="connsiteX517" fmla="*/ 499304 w 510746"/>
                <a:gd name="connsiteY517" fmla="*/ 592170 h 869171"/>
                <a:gd name="connsiteX518" fmla="*/ 500000 w 510746"/>
                <a:gd name="connsiteY518" fmla="*/ 588914 h 869171"/>
                <a:gd name="connsiteX519" fmla="*/ 501517 w 510746"/>
                <a:gd name="connsiteY519" fmla="*/ 586102 h 869171"/>
                <a:gd name="connsiteX520" fmla="*/ 503413 w 510746"/>
                <a:gd name="connsiteY520" fmla="*/ 584236 h 869171"/>
                <a:gd name="connsiteX521" fmla="*/ 504567 w 510746"/>
                <a:gd name="connsiteY521" fmla="*/ 583889 h 869171"/>
                <a:gd name="connsiteX522" fmla="*/ 506321 w 510746"/>
                <a:gd name="connsiteY522" fmla="*/ 583652 h 869171"/>
                <a:gd name="connsiteX523" fmla="*/ 507712 w 510746"/>
                <a:gd name="connsiteY523" fmla="*/ 583178 h 869171"/>
                <a:gd name="connsiteX524" fmla="*/ 508186 w 510746"/>
                <a:gd name="connsiteY524" fmla="*/ 582024 h 869171"/>
                <a:gd name="connsiteX525" fmla="*/ 510747 w 510746"/>
                <a:gd name="connsiteY525" fmla="*/ 570234 h 869171"/>
                <a:gd name="connsiteX526" fmla="*/ 508534 w 510746"/>
                <a:gd name="connsiteY526" fmla="*/ 564307 h 86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Lst>
              <a:rect l="l" t="t" r="r" b="b"/>
              <a:pathLst>
                <a:path w="510746" h="869171">
                  <a:moveTo>
                    <a:pt x="505152" y="558697"/>
                  </a:moveTo>
                  <a:lnTo>
                    <a:pt x="503176" y="553102"/>
                  </a:lnTo>
                  <a:lnTo>
                    <a:pt x="503413" y="551237"/>
                  </a:lnTo>
                  <a:lnTo>
                    <a:pt x="504804" y="548661"/>
                  </a:lnTo>
                  <a:lnTo>
                    <a:pt x="505041" y="546796"/>
                  </a:lnTo>
                  <a:lnTo>
                    <a:pt x="504346" y="540506"/>
                  </a:lnTo>
                  <a:lnTo>
                    <a:pt x="503287" y="538642"/>
                  </a:lnTo>
                  <a:lnTo>
                    <a:pt x="499304" y="535955"/>
                  </a:lnTo>
                  <a:lnTo>
                    <a:pt x="497676" y="534311"/>
                  </a:lnTo>
                  <a:lnTo>
                    <a:pt x="496744" y="531862"/>
                  </a:lnTo>
                  <a:lnTo>
                    <a:pt x="495006" y="526156"/>
                  </a:lnTo>
                  <a:lnTo>
                    <a:pt x="493488" y="523596"/>
                  </a:lnTo>
                  <a:lnTo>
                    <a:pt x="489300" y="520214"/>
                  </a:lnTo>
                  <a:lnTo>
                    <a:pt x="487293" y="519265"/>
                  </a:lnTo>
                  <a:lnTo>
                    <a:pt x="486361" y="518680"/>
                  </a:lnTo>
                  <a:lnTo>
                    <a:pt x="485555" y="517400"/>
                  </a:lnTo>
                  <a:lnTo>
                    <a:pt x="485317" y="511458"/>
                  </a:lnTo>
                  <a:lnTo>
                    <a:pt x="492319" y="502939"/>
                  </a:lnTo>
                  <a:lnTo>
                    <a:pt x="491734" y="496302"/>
                  </a:lnTo>
                  <a:lnTo>
                    <a:pt x="488336" y="491386"/>
                  </a:lnTo>
                  <a:lnTo>
                    <a:pt x="487404" y="488827"/>
                  </a:lnTo>
                  <a:lnTo>
                    <a:pt x="488336" y="485571"/>
                  </a:lnTo>
                  <a:lnTo>
                    <a:pt x="490343" y="482994"/>
                  </a:lnTo>
                  <a:lnTo>
                    <a:pt x="497329" y="478680"/>
                  </a:lnTo>
                  <a:lnTo>
                    <a:pt x="497676" y="477984"/>
                  </a:lnTo>
                  <a:lnTo>
                    <a:pt x="497091" y="472042"/>
                  </a:lnTo>
                  <a:lnTo>
                    <a:pt x="494658" y="449648"/>
                  </a:lnTo>
                  <a:lnTo>
                    <a:pt x="492097" y="427364"/>
                  </a:lnTo>
                  <a:lnTo>
                    <a:pt x="489758" y="404969"/>
                  </a:lnTo>
                  <a:lnTo>
                    <a:pt x="484843" y="360179"/>
                  </a:lnTo>
                  <a:lnTo>
                    <a:pt x="482410" y="337785"/>
                  </a:lnTo>
                  <a:lnTo>
                    <a:pt x="479960" y="315500"/>
                  </a:lnTo>
                  <a:lnTo>
                    <a:pt x="477510" y="293122"/>
                  </a:lnTo>
                  <a:lnTo>
                    <a:pt x="475045" y="270838"/>
                  </a:lnTo>
                  <a:lnTo>
                    <a:pt x="472595" y="248554"/>
                  </a:lnTo>
                  <a:lnTo>
                    <a:pt x="470161" y="226286"/>
                  </a:lnTo>
                  <a:lnTo>
                    <a:pt x="467712" y="204002"/>
                  </a:lnTo>
                  <a:lnTo>
                    <a:pt x="465388" y="181717"/>
                  </a:lnTo>
                  <a:lnTo>
                    <a:pt x="462939" y="159450"/>
                  </a:lnTo>
                  <a:lnTo>
                    <a:pt x="460473" y="137165"/>
                  </a:lnTo>
                  <a:lnTo>
                    <a:pt x="458023" y="114881"/>
                  </a:lnTo>
                  <a:lnTo>
                    <a:pt x="457786" y="113380"/>
                  </a:lnTo>
                  <a:lnTo>
                    <a:pt x="450105" y="104751"/>
                  </a:lnTo>
                  <a:lnTo>
                    <a:pt x="447514" y="100073"/>
                  </a:lnTo>
                  <a:lnTo>
                    <a:pt x="443452" y="89231"/>
                  </a:lnTo>
                  <a:lnTo>
                    <a:pt x="439027" y="81772"/>
                  </a:lnTo>
                  <a:lnTo>
                    <a:pt x="435976" y="68353"/>
                  </a:lnTo>
                  <a:lnTo>
                    <a:pt x="434918" y="65556"/>
                  </a:lnTo>
                  <a:lnTo>
                    <a:pt x="433527" y="62743"/>
                  </a:lnTo>
                  <a:lnTo>
                    <a:pt x="432831" y="61700"/>
                  </a:lnTo>
                  <a:lnTo>
                    <a:pt x="431899" y="60768"/>
                  </a:lnTo>
                  <a:lnTo>
                    <a:pt x="427584" y="59377"/>
                  </a:lnTo>
                  <a:lnTo>
                    <a:pt x="426778" y="58681"/>
                  </a:lnTo>
                  <a:lnTo>
                    <a:pt x="426194" y="57749"/>
                  </a:lnTo>
                  <a:lnTo>
                    <a:pt x="425024" y="56690"/>
                  </a:lnTo>
                  <a:lnTo>
                    <a:pt x="423744" y="55410"/>
                  </a:lnTo>
                  <a:lnTo>
                    <a:pt x="423017" y="53782"/>
                  </a:lnTo>
                  <a:lnTo>
                    <a:pt x="422559" y="52139"/>
                  </a:lnTo>
                  <a:lnTo>
                    <a:pt x="421737" y="50732"/>
                  </a:lnTo>
                  <a:lnTo>
                    <a:pt x="416964" y="43620"/>
                  </a:lnTo>
                  <a:lnTo>
                    <a:pt x="414530" y="38610"/>
                  </a:lnTo>
                  <a:lnTo>
                    <a:pt x="412665" y="32778"/>
                  </a:lnTo>
                  <a:lnTo>
                    <a:pt x="411037" y="21225"/>
                  </a:lnTo>
                  <a:lnTo>
                    <a:pt x="410911" y="19487"/>
                  </a:lnTo>
                  <a:lnTo>
                    <a:pt x="411259" y="18207"/>
                  </a:lnTo>
                  <a:lnTo>
                    <a:pt x="411733" y="17385"/>
                  </a:lnTo>
                  <a:lnTo>
                    <a:pt x="412081" y="16326"/>
                  </a:lnTo>
                  <a:lnTo>
                    <a:pt x="411496" y="1280"/>
                  </a:lnTo>
                  <a:lnTo>
                    <a:pt x="411259" y="0"/>
                  </a:lnTo>
                  <a:lnTo>
                    <a:pt x="390729" y="1992"/>
                  </a:lnTo>
                  <a:lnTo>
                    <a:pt x="369836" y="4078"/>
                  </a:lnTo>
                  <a:lnTo>
                    <a:pt x="348863" y="6195"/>
                  </a:lnTo>
                  <a:lnTo>
                    <a:pt x="327970" y="8171"/>
                  </a:lnTo>
                  <a:lnTo>
                    <a:pt x="307108" y="10146"/>
                  </a:lnTo>
                  <a:lnTo>
                    <a:pt x="286215" y="12011"/>
                  </a:lnTo>
                  <a:lnTo>
                    <a:pt x="265211" y="14002"/>
                  </a:lnTo>
                  <a:lnTo>
                    <a:pt x="244350" y="15868"/>
                  </a:lnTo>
                  <a:lnTo>
                    <a:pt x="223472" y="17606"/>
                  </a:lnTo>
                  <a:lnTo>
                    <a:pt x="202611" y="19487"/>
                  </a:lnTo>
                  <a:lnTo>
                    <a:pt x="181607" y="21225"/>
                  </a:lnTo>
                  <a:lnTo>
                    <a:pt x="160603" y="22979"/>
                  </a:lnTo>
                  <a:lnTo>
                    <a:pt x="139725" y="24608"/>
                  </a:lnTo>
                  <a:lnTo>
                    <a:pt x="118848" y="26362"/>
                  </a:lnTo>
                  <a:lnTo>
                    <a:pt x="97860" y="28006"/>
                  </a:lnTo>
                  <a:lnTo>
                    <a:pt x="76856" y="29523"/>
                  </a:lnTo>
                  <a:lnTo>
                    <a:pt x="76856" y="29523"/>
                  </a:lnTo>
                  <a:lnTo>
                    <a:pt x="76856" y="29523"/>
                  </a:lnTo>
                  <a:lnTo>
                    <a:pt x="76856" y="29523"/>
                  </a:lnTo>
                  <a:lnTo>
                    <a:pt x="76745" y="29523"/>
                  </a:lnTo>
                  <a:lnTo>
                    <a:pt x="76745" y="29523"/>
                  </a:lnTo>
                  <a:lnTo>
                    <a:pt x="76745" y="29523"/>
                  </a:lnTo>
                  <a:lnTo>
                    <a:pt x="76745" y="29523"/>
                  </a:lnTo>
                  <a:lnTo>
                    <a:pt x="76635" y="29633"/>
                  </a:lnTo>
                  <a:lnTo>
                    <a:pt x="76635" y="29633"/>
                  </a:lnTo>
                  <a:lnTo>
                    <a:pt x="76635" y="29633"/>
                  </a:lnTo>
                  <a:lnTo>
                    <a:pt x="76508" y="29633"/>
                  </a:lnTo>
                  <a:lnTo>
                    <a:pt x="76508" y="29633"/>
                  </a:lnTo>
                  <a:lnTo>
                    <a:pt x="76508" y="29633"/>
                  </a:lnTo>
                  <a:lnTo>
                    <a:pt x="76398" y="29633"/>
                  </a:lnTo>
                  <a:lnTo>
                    <a:pt x="75117" y="33126"/>
                  </a:lnTo>
                  <a:lnTo>
                    <a:pt x="76745" y="35117"/>
                  </a:lnTo>
                  <a:lnTo>
                    <a:pt x="80586" y="36745"/>
                  </a:lnTo>
                  <a:lnTo>
                    <a:pt x="82451" y="38247"/>
                  </a:lnTo>
                  <a:lnTo>
                    <a:pt x="84458" y="40364"/>
                  </a:lnTo>
                  <a:lnTo>
                    <a:pt x="88535" y="43162"/>
                  </a:lnTo>
                  <a:lnTo>
                    <a:pt x="99266" y="48646"/>
                  </a:lnTo>
                  <a:lnTo>
                    <a:pt x="103217" y="51901"/>
                  </a:lnTo>
                  <a:lnTo>
                    <a:pt x="105778" y="56927"/>
                  </a:lnTo>
                  <a:lnTo>
                    <a:pt x="105667" y="55884"/>
                  </a:lnTo>
                  <a:lnTo>
                    <a:pt x="106710" y="64608"/>
                  </a:lnTo>
                  <a:lnTo>
                    <a:pt x="108117" y="68117"/>
                  </a:lnTo>
                  <a:lnTo>
                    <a:pt x="112100" y="69997"/>
                  </a:lnTo>
                  <a:lnTo>
                    <a:pt x="115007" y="73363"/>
                  </a:lnTo>
                  <a:lnTo>
                    <a:pt x="116635" y="74075"/>
                  </a:lnTo>
                  <a:lnTo>
                    <a:pt x="118263" y="74296"/>
                  </a:lnTo>
                  <a:lnTo>
                    <a:pt x="128994" y="79322"/>
                  </a:lnTo>
                  <a:lnTo>
                    <a:pt x="130275" y="80365"/>
                  </a:lnTo>
                  <a:lnTo>
                    <a:pt x="133546" y="83526"/>
                  </a:lnTo>
                  <a:lnTo>
                    <a:pt x="134700" y="84221"/>
                  </a:lnTo>
                  <a:lnTo>
                    <a:pt x="136596" y="84331"/>
                  </a:lnTo>
                  <a:lnTo>
                    <a:pt x="137513" y="85391"/>
                  </a:lnTo>
                  <a:lnTo>
                    <a:pt x="137876" y="87240"/>
                  </a:lnTo>
                  <a:lnTo>
                    <a:pt x="137987" y="89579"/>
                  </a:lnTo>
                  <a:lnTo>
                    <a:pt x="138572" y="91681"/>
                  </a:lnTo>
                  <a:lnTo>
                    <a:pt x="142175" y="98335"/>
                  </a:lnTo>
                  <a:lnTo>
                    <a:pt x="141828" y="100199"/>
                  </a:lnTo>
                  <a:lnTo>
                    <a:pt x="141828" y="106727"/>
                  </a:lnTo>
                  <a:lnTo>
                    <a:pt x="140200" y="112321"/>
                  </a:lnTo>
                  <a:lnTo>
                    <a:pt x="140089" y="121898"/>
                  </a:lnTo>
                  <a:lnTo>
                    <a:pt x="139030" y="128884"/>
                  </a:lnTo>
                  <a:lnTo>
                    <a:pt x="137876" y="132266"/>
                  </a:lnTo>
                  <a:lnTo>
                    <a:pt x="135869" y="133910"/>
                  </a:lnTo>
                  <a:lnTo>
                    <a:pt x="134004" y="134843"/>
                  </a:lnTo>
                  <a:lnTo>
                    <a:pt x="129342" y="139157"/>
                  </a:lnTo>
                  <a:lnTo>
                    <a:pt x="127841" y="140911"/>
                  </a:lnTo>
                  <a:lnTo>
                    <a:pt x="126434" y="143345"/>
                  </a:lnTo>
                  <a:lnTo>
                    <a:pt x="125043" y="146616"/>
                  </a:lnTo>
                  <a:lnTo>
                    <a:pt x="124221" y="150125"/>
                  </a:lnTo>
                  <a:lnTo>
                    <a:pt x="123984" y="153491"/>
                  </a:lnTo>
                  <a:lnTo>
                    <a:pt x="122578" y="156762"/>
                  </a:lnTo>
                  <a:lnTo>
                    <a:pt x="122799" y="157347"/>
                  </a:lnTo>
                  <a:lnTo>
                    <a:pt x="123415" y="158043"/>
                  </a:lnTo>
                  <a:lnTo>
                    <a:pt x="123637" y="158865"/>
                  </a:lnTo>
                  <a:lnTo>
                    <a:pt x="123984" y="162594"/>
                  </a:lnTo>
                  <a:lnTo>
                    <a:pt x="123874" y="164222"/>
                  </a:lnTo>
                  <a:lnTo>
                    <a:pt x="123415" y="165866"/>
                  </a:lnTo>
                  <a:lnTo>
                    <a:pt x="121756" y="167842"/>
                  </a:lnTo>
                  <a:lnTo>
                    <a:pt x="116746" y="171223"/>
                  </a:lnTo>
                  <a:lnTo>
                    <a:pt x="115813" y="172393"/>
                  </a:lnTo>
                  <a:lnTo>
                    <a:pt x="115007" y="174622"/>
                  </a:lnTo>
                  <a:lnTo>
                    <a:pt x="112906" y="176360"/>
                  </a:lnTo>
                  <a:lnTo>
                    <a:pt x="108117" y="178683"/>
                  </a:lnTo>
                  <a:lnTo>
                    <a:pt x="96437" y="181829"/>
                  </a:lnTo>
                  <a:lnTo>
                    <a:pt x="94004" y="183140"/>
                  </a:lnTo>
                  <a:lnTo>
                    <a:pt x="89926" y="188846"/>
                  </a:lnTo>
                  <a:lnTo>
                    <a:pt x="87714" y="191168"/>
                  </a:lnTo>
                  <a:lnTo>
                    <a:pt x="82688" y="193270"/>
                  </a:lnTo>
                  <a:lnTo>
                    <a:pt x="48645" y="198755"/>
                  </a:lnTo>
                  <a:lnTo>
                    <a:pt x="44078" y="202263"/>
                  </a:lnTo>
                  <a:lnTo>
                    <a:pt x="41628" y="207257"/>
                  </a:lnTo>
                  <a:lnTo>
                    <a:pt x="39653" y="213579"/>
                  </a:lnTo>
                  <a:lnTo>
                    <a:pt x="38372" y="220438"/>
                  </a:lnTo>
                  <a:lnTo>
                    <a:pt x="37899" y="227108"/>
                  </a:lnTo>
                  <a:lnTo>
                    <a:pt x="38136" y="230363"/>
                  </a:lnTo>
                  <a:lnTo>
                    <a:pt x="39068" y="234093"/>
                  </a:lnTo>
                  <a:lnTo>
                    <a:pt x="40696" y="237238"/>
                  </a:lnTo>
                  <a:lnTo>
                    <a:pt x="43256" y="238423"/>
                  </a:lnTo>
                  <a:lnTo>
                    <a:pt x="45026" y="238993"/>
                  </a:lnTo>
                  <a:lnTo>
                    <a:pt x="51427" y="243070"/>
                  </a:lnTo>
                  <a:lnTo>
                    <a:pt x="55283" y="247495"/>
                  </a:lnTo>
                  <a:lnTo>
                    <a:pt x="57859" y="253690"/>
                  </a:lnTo>
                  <a:lnTo>
                    <a:pt x="59250" y="260692"/>
                  </a:lnTo>
                  <a:lnTo>
                    <a:pt x="59376" y="268041"/>
                  </a:lnTo>
                  <a:lnTo>
                    <a:pt x="57717" y="273762"/>
                  </a:lnTo>
                  <a:lnTo>
                    <a:pt x="46891" y="288206"/>
                  </a:lnTo>
                  <a:lnTo>
                    <a:pt x="45026" y="291367"/>
                  </a:lnTo>
                  <a:lnTo>
                    <a:pt x="43951" y="293928"/>
                  </a:lnTo>
                  <a:lnTo>
                    <a:pt x="43604" y="296378"/>
                  </a:lnTo>
                  <a:lnTo>
                    <a:pt x="43730" y="303268"/>
                  </a:lnTo>
                  <a:lnTo>
                    <a:pt x="43256" y="306651"/>
                  </a:lnTo>
                  <a:lnTo>
                    <a:pt x="41391" y="313067"/>
                  </a:lnTo>
                  <a:lnTo>
                    <a:pt x="38610" y="317839"/>
                  </a:lnTo>
                  <a:lnTo>
                    <a:pt x="34754" y="321111"/>
                  </a:lnTo>
                  <a:lnTo>
                    <a:pt x="30075" y="323102"/>
                  </a:lnTo>
                  <a:lnTo>
                    <a:pt x="25303" y="324019"/>
                  </a:lnTo>
                  <a:lnTo>
                    <a:pt x="21588" y="325299"/>
                  </a:lnTo>
                  <a:lnTo>
                    <a:pt x="16436" y="328097"/>
                  </a:lnTo>
                  <a:lnTo>
                    <a:pt x="11774" y="331368"/>
                  </a:lnTo>
                  <a:lnTo>
                    <a:pt x="9909" y="334292"/>
                  </a:lnTo>
                  <a:lnTo>
                    <a:pt x="9688" y="335335"/>
                  </a:lnTo>
                  <a:lnTo>
                    <a:pt x="8755" y="337074"/>
                  </a:lnTo>
                  <a:lnTo>
                    <a:pt x="8518" y="338607"/>
                  </a:lnTo>
                  <a:lnTo>
                    <a:pt x="9103" y="339887"/>
                  </a:lnTo>
                  <a:lnTo>
                    <a:pt x="12596" y="342574"/>
                  </a:lnTo>
                  <a:lnTo>
                    <a:pt x="13876" y="345023"/>
                  </a:lnTo>
                  <a:lnTo>
                    <a:pt x="14224" y="347821"/>
                  </a:lnTo>
                  <a:lnTo>
                    <a:pt x="13765" y="352593"/>
                  </a:lnTo>
                  <a:lnTo>
                    <a:pt x="13987" y="355296"/>
                  </a:lnTo>
                  <a:lnTo>
                    <a:pt x="14919" y="359247"/>
                  </a:lnTo>
                  <a:lnTo>
                    <a:pt x="15267" y="361571"/>
                  </a:lnTo>
                  <a:lnTo>
                    <a:pt x="14334" y="363198"/>
                  </a:lnTo>
                  <a:lnTo>
                    <a:pt x="7349" y="365901"/>
                  </a:lnTo>
                  <a:lnTo>
                    <a:pt x="3840" y="369393"/>
                  </a:lnTo>
                  <a:lnTo>
                    <a:pt x="1501" y="376616"/>
                  </a:lnTo>
                  <a:lnTo>
                    <a:pt x="348" y="384676"/>
                  </a:lnTo>
                  <a:lnTo>
                    <a:pt x="0" y="391092"/>
                  </a:lnTo>
                  <a:lnTo>
                    <a:pt x="458" y="398204"/>
                  </a:lnTo>
                  <a:lnTo>
                    <a:pt x="5610" y="423523"/>
                  </a:lnTo>
                  <a:lnTo>
                    <a:pt x="6416" y="425846"/>
                  </a:lnTo>
                  <a:lnTo>
                    <a:pt x="8281" y="428296"/>
                  </a:lnTo>
                  <a:lnTo>
                    <a:pt x="10620" y="430635"/>
                  </a:lnTo>
                  <a:lnTo>
                    <a:pt x="11316" y="431678"/>
                  </a:lnTo>
                  <a:lnTo>
                    <a:pt x="12011" y="432737"/>
                  </a:lnTo>
                  <a:lnTo>
                    <a:pt x="12485" y="433907"/>
                  </a:lnTo>
                  <a:lnTo>
                    <a:pt x="12706" y="435297"/>
                  </a:lnTo>
                  <a:lnTo>
                    <a:pt x="12944" y="439027"/>
                  </a:lnTo>
                  <a:lnTo>
                    <a:pt x="12359" y="443689"/>
                  </a:lnTo>
                  <a:lnTo>
                    <a:pt x="12596" y="445444"/>
                  </a:lnTo>
                  <a:lnTo>
                    <a:pt x="13181" y="446502"/>
                  </a:lnTo>
                  <a:lnTo>
                    <a:pt x="14919" y="448131"/>
                  </a:lnTo>
                  <a:lnTo>
                    <a:pt x="15962" y="450106"/>
                  </a:lnTo>
                  <a:lnTo>
                    <a:pt x="19486" y="453014"/>
                  </a:lnTo>
                  <a:lnTo>
                    <a:pt x="20419" y="454531"/>
                  </a:lnTo>
                  <a:lnTo>
                    <a:pt x="20767" y="456175"/>
                  </a:lnTo>
                  <a:lnTo>
                    <a:pt x="21352" y="459794"/>
                  </a:lnTo>
                  <a:lnTo>
                    <a:pt x="23216" y="464914"/>
                  </a:lnTo>
                  <a:lnTo>
                    <a:pt x="25998" y="468533"/>
                  </a:lnTo>
                  <a:lnTo>
                    <a:pt x="58792" y="493600"/>
                  </a:lnTo>
                  <a:lnTo>
                    <a:pt x="60894" y="495827"/>
                  </a:lnTo>
                  <a:lnTo>
                    <a:pt x="62521" y="498641"/>
                  </a:lnTo>
                  <a:lnTo>
                    <a:pt x="63454" y="501897"/>
                  </a:lnTo>
                  <a:lnTo>
                    <a:pt x="64260" y="503983"/>
                  </a:lnTo>
                  <a:lnTo>
                    <a:pt x="66236" y="505626"/>
                  </a:lnTo>
                  <a:lnTo>
                    <a:pt x="96327" y="523833"/>
                  </a:lnTo>
                  <a:lnTo>
                    <a:pt x="99266" y="526267"/>
                  </a:lnTo>
                  <a:lnTo>
                    <a:pt x="102411" y="529760"/>
                  </a:lnTo>
                  <a:lnTo>
                    <a:pt x="106015" y="535259"/>
                  </a:lnTo>
                  <a:lnTo>
                    <a:pt x="107769" y="538404"/>
                  </a:lnTo>
                  <a:lnTo>
                    <a:pt x="108812" y="541438"/>
                  </a:lnTo>
                  <a:lnTo>
                    <a:pt x="109160" y="543525"/>
                  </a:lnTo>
                  <a:lnTo>
                    <a:pt x="109271" y="547855"/>
                  </a:lnTo>
                  <a:lnTo>
                    <a:pt x="109507" y="549847"/>
                  </a:lnTo>
                  <a:lnTo>
                    <a:pt x="110345" y="551696"/>
                  </a:lnTo>
                  <a:lnTo>
                    <a:pt x="112906" y="554967"/>
                  </a:lnTo>
                  <a:lnTo>
                    <a:pt x="113490" y="556595"/>
                  </a:lnTo>
                  <a:lnTo>
                    <a:pt x="113143" y="558334"/>
                  </a:lnTo>
                  <a:lnTo>
                    <a:pt x="112321" y="560214"/>
                  </a:lnTo>
                  <a:lnTo>
                    <a:pt x="111973" y="562205"/>
                  </a:lnTo>
                  <a:lnTo>
                    <a:pt x="112906" y="564181"/>
                  </a:lnTo>
                  <a:lnTo>
                    <a:pt x="114075" y="565935"/>
                  </a:lnTo>
                  <a:lnTo>
                    <a:pt x="114881" y="568495"/>
                  </a:lnTo>
                  <a:lnTo>
                    <a:pt x="115229" y="571056"/>
                  </a:lnTo>
                  <a:lnTo>
                    <a:pt x="114881" y="573047"/>
                  </a:lnTo>
                  <a:lnTo>
                    <a:pt x="121408" y="584110"/>
                  </a:lnTo>
                  <a:lnTo>
                    <a:pt x="125628" y="588441"/>
                  </a:lnTo>
                  <a:lnTo>
                    <a:pt x="130859" y="589958"/>
                  </a:lnTo>
                  <a:lnTo>
                    <a:pt x="135980" y="587034"/>
                  </a:lnTo>
                  <a:lnTo>
                    <a:pt x="142870" y="576319"/>
                  </a:lnTo>
                  <a:lnTo>
                    <a:pt x="148924" y="574438"/>
                  </a:lnTo>
                  <a:lnTo>
                    <a:pt x="151405" y="575149"/>
                  </a:lnTo>
                  <a:lnTo>
                    <a:pt x="155830" y="577599"/>
                  </a:lnTo>
                  <a:lnTo>
                    <a:pt x="158153" y="577946"/>
                  </a:lnTo>
                  <a:lnTo>
                    <a:pt x="161061" y="577946"/>
                  </a:lnTo>
                  <a:lnTo>
                    <a:pt x="167494" y="579227"/>
                  </a:lnTo>
                  <a:lnTo>
                    <a:pt x="180200" y="584948"/>
                  </a:lnTo>
                  <a:lnTo>
                    <a:pt x="185558" y="588567"/>
                  </a:lnTo>
                  <a:lnTo>
                    <a:pt x="187881" y="592518"/>
                  </a:lnTo>
                  <a:lnTo>
                    <a:pt x="187186" y="595316"/>
                  </a:lnTo>
                  <a:lnTo>
                    <a:pt x="185447" y="599409"/>
                  </a:lnTo>
                  <a:lnTo>
                    <a:pt x="183456" y="603138"/>
                  </a:lnTo>
                  <a:lnTo>
                    <a:pt x="181828" y="604767"/>
                  </a:lnTo>
                  <a:lnTo>
                    <a:pt x="180327" y="606631"/>
                  </a:lnTo>
                  <a:lnTo>
                    <a:pt x="180437" y="610488"/>
                  </a:lnTo>
                  <a:lnTo>
                    <a:pt x="181607" y="616667"/>
                  </a:lnTo>
                  <a:lnTo>
                    <a:pt x="182065" y="623068"/>
                  </a:lnTo>
                  <a:lnTo>
                    <a:pt x="180327" y="628109"/>
                  </a:lnTo>
                  <a:lnTo>
                    <a:pt x="175064" y="638587"/>
                  </a:lnTo>
                  <a:lnTo>
                    <a:pt x="170291" y="656446"/>
                  </a:lnTo>
                  <a:lnTo>
                    <a:pt x="165155" y="666593"/>
                  </a:lnTo>
                  <a:lnTo>
                    <a:pt x="163653" y="671713"/>
                  </a:lnTo>
                  <a:lnTo>
                    <a:pt x="163653" y="677545"/>
                  </a:lnTo>
                  <a:lnTo>
                    <a:pt x="165392" y="684546"/>
                  </a:lnTo>
                  <a:lnTo>
                    <a:pt x="166324" y="686996"/>
                  </a:lnTo>
                  <a:lnTo>
                    <a:pt x="167256" y="688751"/>
                  </a:lnTo>
                  <a:lnTo>
                    <a:pt x="168189" y="690268"/>
                  </a:lnTo>
                  <a:lnTo>
                    <a:pt x="169358" y="691674"/>
                  </a:lnTo>
                  <a:lnTo>
                    <a:pt x="176707" y="696905"/>
                  </a:lnTo>
                  <a:lnTo>
                    <a:pt x="177640" y="698312"/>
                  </a:lnTo>
                  <a:lnTo>
                    <a:pt x="181480" y="701583"/>
                  </a:lnTo>
                  <a:lnTo>
                    <a:pt x="182413" y="702863"/>
                  </a:lnTo>
                  <a:lnTo>
                    <a:pt x="183456" y="705202"/>
                  </a:lnTo>
                  <a:lnTo>
                    <a:pt x="185795" y="706831"/>
                  </a:lnTo>
                  <a:lnTo>
                    <a:pt x="190710" y="709153"/>
                  </a:lnTo>
                  <a:lnTo>
                    <a:pt x="194203" y="712077"/>
                  </a:lnTo>
                  <a:lnTo>
                    <a:pt x="197569" y="715697"/>
                  </a:lnTo>
                  <a:lnTo>
                    <a:pt x="201188" y="718621"/>
                  </a:lnTo>
                  <a:lnTo>
                    <a:pt x="205740" y="719663"/>
                  </a:lnTo>
                  <a:lnTo>
                    <a:pt x="213089" y="724894"/>
                  </a:lnTo>
                  <a:lnTo>
                    <a:pt x="215207" y="725827"/>
                  </a:lnTo>
                  <a:lnTo>
                    <a:pt x="219742" y="725369"/>
                  </a:lnTo>
                  <a:lnTo>
                    <a:pt x="221370" y="725716"/>
                  </a:lnTo>
                  <a:lnTo>
                    <a:pt x="225448" y="726523"/>
                  </a:lnTo>
                  <a:lnTo>
                    <a:pt x="230015" y="729335"/>
                  </a:lnTo>
                  <a:lnTo>
                    <a:pt x="237807" y="736100"/>
                  </a:lnTo>
                  <a:lnTo>
                    <a:pt x="240984" y="737728"/>
                  </a:lnTo>
                  <a:lnTo>
                    <a:pt x="248901" y="740304"/>
                  </a:lnTo>
                  <a:lnTo>
                    <a:pt x="252157" y="742169"/>
                  </a:lnTo>
                  <a:lnTo>
                    <a:pt x="255555" y="746246"/>
                  </a:lnTo>
                  <a:lnTo>
                    <a:pt x="259980" y="754417"/>
                  </a:lnTo>
                  <a:lnTo>
                    <a:pt x="262999" y="757341"/>
                  </a:lnTo>
                  <a:lnTo>
                    <a:pt x="275611" y="761877"/>
                  </a:lnTo>
                  <a:lnTo>
                    <a:pt x="279214" y="764437"/>
                  </a:lnTo>
                  <a:lnTo>
                    <a:pt x="278392" y="766428"/>
                  </a:lnTo>
                  <a:lnTo>
                    <a:pt x="279103" y="768878"/>
                  </a:lnTo>
                  <a:lnTo>
                    <a:pt x="280289" y="771675"/>
                  </a:lnTo>
                  <a:lnTo>
                    <a:pt x="280984" y="774473"/>
                  </a:lnTo>
                  <a:lnTo>
                    <a:pt x="280984" y="777033"/>
                  </a:lnTo>
                  <a:lnTo>
                    <a:pt x="280636" y="779719"/>
                  </a:lnTo>
                  <a:lnTo>
                    <a:pt x="280510" y="782643"/>
                  </a:lnTo>
                  <a:lnTo>
                    <a:pt x="281221" y="785789"/>
                  </a:lnTo>
                  <a:lnTo>
                    <a:pt x="284366" y="790909"/>
                  </a:lnTo>
                  <a:lnTo>
                    <a:pt x="288317" y="795603"/>
                  </a:lnTo>
                  <a:lnTo>
                    <a:pt x="291699" y="800723"/>
                  </a:lnTo>
                  <a:lnTo>
                    <a:pt x="293580" y="807013"/>
                  </a:lnTo>
                  <a:lnTo>
                    <a:pt x="291921" y="812846"/>
                  </a:lnTo>
                  <a:lnTo>
                    <a:pt x="287970" y="817508"/>
                  </a:lnTo>
                  <a:lnTo>
                    <a:pt x="284714" y="822297"/>
                  </a:lnTo>
                  <a:lnTo>
                    <a:pt x="285298" y="828365"/>
                  </a:lnTo>
                  <a:lnTo>
                    <a:pt x="285994" y="828824"/>
                  </a:lnTo>
                  <a:lnTo>
                    <a:pt x="288554" y="829646"/>
                  </a:lnTo>
                  <a:lnTo>
                    <a:pt x="289708" y="830104"/>
                  </a:lnTo>
                  <a:lnTo>
                    <a:pt x="291810" y="831510"/>
                  </a:lnTo>
                  <a:lnTo>
                    <a:pt x="291810" y="833612"/>
                  </a:lnTo>
                  <a:lnTo>
                    <a:pt x="292505" y="836188"/>
                  </a:lnTo>
                  <a:lnTo>
                    <a:pt x="293691" y="838512"/>
                  </a:lnTo>
                  <a:lnTo>
                    <a:pt x="297073" y="843395"/>
                  </a:lnTo>
                  <a:lnTo>
                    <a:pt x="302778" y="849938"/>
                  </a:lnTo>
                  <a:lnTo>
                    <a:pt x="304991" y="854142"/>
                  </a:lnTo>
                  <a:lnTo>
                    <a:pt x="304532" y="858804"/>
                  </a:lnTo>
                  <a:lnTo>
                    <a:pt x="306871" y="860906"/>
                  </a:lnTo>
                  <a:lnTo>
                    <a:pt x="313636" y="865457"/>
                  </a:lnTo>
                  <a:lnTo>
                    <a:pt x="319009" y="867086"/>
                  </a:lnTo>
                  <a:lnTo>
                    <a:pt x="320400" y="866959"/>
                  </a:lnTo>
                  <a:lnTo>
                    <a:pt x="320874" y="865332"/>
                  </a:lnTo>
                  <a:lnTo>
                    <a:pt x="320289" y="863008"/>
                  </a:lnTo>
                  <a:lnTo>
                    <a:pt x="319246" y="861728"/>
                  </a:lnTo>
                  <a:lnTo>
                    <a:pt x="318061" y="860906"/>
                  </a:lnTo>
                  <a:lnTo>
                    <a:pt x="316781" y="859737"/>
                  </a:lnTo>
                  <a:lnTo>
                    <a:pt x="315137" y="856355"/>
                  </a:lnTo>
                  <a:lnTo>
                    <a:pt x="315722" y="854711"/>
                  </a:lnTo>
                  <a:lnTo>
                    <a:pt x="318061" y="854142"/>
                  </a:lnTo>
                  <a:lnTo>
                    <a:pt x="321111" y="853905"/>
                  </a:lnTo>
                  <a:lnTo>
                    <a:pt x="321917" y="854601"/>
                  </a:lnTo>
                  <a:lnTo>
                    <a:pt x="322849" y="858346"/>
                  </a:lnTo>
                  <a:lnTo>
                    <a:pt x="323324" y="859626"/>
                  </a:lnTo>
                  <a:lnTo>
                    <a:pt x="324604" y="860559"/>
                  </a:lnTo>
                  <a:lnTo>
                    <a:pt x="327385" y="861965"/>
                  </a:lnTo>
                  <a:lnTo>
                    <a:pt x="328444" y="862898"/>
                  </a:lnTo>
                  <a:lnTo>
                    <a:pt x="329250" y="864525"/>
                  </a:lnTo>
                  <a:lnTo>
                    <a:pt x="329724" y="866154"/>
                  </a:lnTo>
                  <a:lnTo>
                    <a:pt x="330309" y="867781"/>
                  </a:lnTo>
                  <a:lnTo>
                    <a:pt x="331589" y="868951"/>
                  </a:lnTo>
                  <a:lnTo>
                    <a:pt x="333122" y="869172"/>
                  </a:lnTo>
                  <a:lnTo>
                    <a:pt x="334640" y="868713"/>
                  </a:lnTo>
                  <a:lnTo>
                    <a:pt x="336030" y="867891"/>
                  </a:lnTo>
                  <a:lnTo>
                    <a:pt x="337200" y="867433"/>
                  </a:lnTo>
                  <a:lnTo>
                    <a:pt x="339760" y="868366"/>
                  </a:lnTo>
                  <a:lnTo>
                    <a:pt x="334987" y="863815"/>
                  </a:lnTo>
                  <a:lnTo>
                    <a:pt x="332301" y="860211"/>
                  </a:lnTo>
                  <a:lnTo>
                    <a:pt x="331589" y="856228"/>
                  </a:lnTo>
                  <a:lnTo>
                    <a:pt x="333818" y="851108"/>
                  </a:lnTo>
                  <a:lnTo>
                    <a:pt x="337658" y="845860"/>
                  </a:lnTo>
                  <a:lnTo>
                    <a:pt x="341151" y="837579"/>
                  </a:lnTo>
                  <a:lnTo>
                    <a:pt x="342320" y="835714"/>
                  </a:lnTo>
                  <a:lnTo>
                    <a:pt x="346303" y="831748"/>
                  </a:lnTo>
                  <a:lnTo>
                    <a:pt x="351313" y="828934"/>
                  </a:lnTo>
                  <a:lnTo>
                    <a:pt x="357018" y="827654"/>
                  </a:lnTo>
                  <a:lnTo>
                    <a:pt x="363198" y="828239"/>
                  </a:lnTo>
                  <a:lnTo>
                    <a:pt x="399247" y="841072"/>
                  </a:lnTo>
                  <a:lnTo>
                    <a:pt x="408793" y="846082"/>
                  </a:lnTo>
                  <a:lnTo>
                    <a:pt x="413945" y="847030"/>
                  </a:lnTo>
                  <a:lnTo>
                    <a:pt x="418608" y="845734"/>
                  </a:lnTo>
                  <a:lnTo>
                    <a:pt x="421863" y="841657"/>
                  </a:lnTo>
                  <a:lnTo>
                    <a:pt x="423871" y="835129"/>
                  </a:lnTo>
                  <a:lnTo>
                    <a:pt x="423254" y="830214"/>
                  </a:lnTo>
                  <a:lnTo>
                    <a:pt x="420583" y="825678"/>
                  </a:lnTo>
                  <a:lnTo>
                    <a:pt x="416269" y="820668"/>
                  </a:lnTo>
                  <a:lnTo>
                    <a:pt x="413013" y="815754"/>
                  </a:lnTo>
                  <a:lnTo>
                    <a:pt x="411259" y="810285"/>
                  </a:lnTo>
                  <a:lnTo>
                    <a:pt x="411259" y="804090"/>
                  </a:lnTo>
                  <a:lnTo>
                    <a:pt x="412902" y="797342"/>
                  </a:lnTo>
                  <a:lnTo>
                    <a:pt x="414056" y="795003"/>
                  </a:lnTo>
                  <a:lnTo>
                    <a:pt x="415463" y="793248"/>
                  </a:lnTo>
                  <a:lnTo>
                    <a:pt x="417438" y="791984"/>
                  </a:lnTo>
                  <a:lnTo>
                    <a:pt x="419999" y="791257"/>
                  </a:lnTo>
                  <a:lnTo>
                    <a:pt x="425609" y="790799"/>
                  </a:lnTo>
                  <a:lnTo>
                    <a:pt x="427711" y="789977"/>
                  </a:lnTo>
                  <a:lnTo>
                    <a:pt x="434570" y="785093"/>
                  </a:lnTo>
                  <a:lnTo>
                    <a:pt x="457091" y="778440"/>
                  </a:lnTo>
                  <a:lnTo>
                    <a:pt x="460821" y="775405"/>
                  </a:lnTo>
                  <a:lnTo>
                    <a:pt x="461279" y="770980"/>
                  </a:lnTo>
                  <a:lnTo>
                    <a:pt x="457913" y="764563"/>
                  </a:lnTo>
                  <a:lnTo>
                    <a:pt x="453709" y="761071"/>
                  </a:lnTo>
                  <a:lnTo>
                    <a:pt x="453013" y="760249"/>
                  </a:lnTo>
                  <a:lnTo>
                    <a:pt x="450453" y="756156"/>
                  </a:lnTo>
                  <a:lnTo>
                    <a:pt x="449268" y="753374"/>
                  </a:lnTo>
                  <a:lnTo>
                    <a:pt x="449758" y="749518"/>
                  </a:lnTo>
                  <a:lnTo>
                    <a:pt x="451038" y="745898"/>
                  </a:lnTo>
                  <a:lnTo>
                    <a:pt x="452207" y="743686"/>
                  </a:lnTo>
                  <a:lnTo>
                    <a:pt x="458608" y="736922"/>
                  </a:lnTo>
                  <a:lnTo>
                    <a:pt x="460236" y="734709"/>
                  </a:lnTo>
                  <a:lnTo>
                    <a:pt x="461168" y="731090"/>
                  </a:lnTo>
                  <a:lnTo>
                    <a:pt x="460931" y="727945"/>
                  </a:lnTo>
                  <a:lnTo>
                    <a:pt x="461168" y="725827"/>
                  </a:lnTo>
                  <a:lnTo>
                    <a:pt x="458134" y="725021"/>
                  </a:lnTo>
                  <a:lnTo>
                    <a:pt x="455700" y="725021"/>
                  </a:lnTo>
                  <a:lnTo>
                    <a:pt x="454878" y="724784"/>
                  </a:lnTo>
                  <a:lnTo>
                    <a:pt x="454294" y="724089"/>
                  </a:lnTo>
                  <a:lnTo>
                    <a:pt x="454294" y="723267"/>
                  </a:lnTo>
                  <a:lnTo>
                    <a:pt x="454641" y="722919"/>
                  </a:lnTo>
                  <a:lnTo>
                    <a:pt x="458261" y="722809"/>
                  </a:lnTo>
                  <a:lnTo>
                    <a:pt x="460236" y="722460"/>
                  </a:lnTo>
                  <a:lnTo>
                    <a:pt x="461406" y="721639"/>
                  </a:lnTo>
                  <a:lnTo>
                    <a:pt x="460473" y="720011"/>
                  </a:lnTo>
                  <a:lnTo>
                    <a:pt x="453709" y="714875"/>
                  </a:lnTo>
                  <a:lnTo>
                    <a:pt x="451386" y="712536"/>
                  </a:lnTo>
                  <a:lnTo>
                    <a:pt x="457091" y="712884"/>
                  </a:lnTo>
                  <a:lnTo>
                    <a:pt x="458261" y="712773"/>
                  </a:lnTo>
                  <a:lnTo>
                    <a:pt x="460125" y="711604"/>
                  </a:lnTo>
                  <a:lnTo>
                    <a:pt x="460347" y="710434"/>
                  </a:lnTo>
                  <a:lnTo>
                    <a:pt x="459889" y="708933"/>
                  </a:lnTo>
                  <a:lnTo>
                    <a:pt x="459304" y="706831"/>
                  </a:lnTo>
                  <a:lnTo>
                    <a:pt x="458261" y="703796"/>
                  </a:lnTo>
                  <a:lnTo>
                    <a:pt x="458134" y="701821"/>
                  </a:lnTo>
                  <a:lnTo>
                    <a:pt x="459193" y="700872"/>
                  </a:lnTo>
                  <a:lnTo>
                    <a:pt x="459651" y="699829"/>
                  </a:lnTo>
                  <a:lnTo>
                    <a:pt x="459304" y="697380"/>
                  </a:lnTo>
                  <a:lnTo>
                    <a:pt x="458608" y="694930"/>
                  </a:lnTo>
                  <a:lnTo>
                    <a:pt x="457913" y="693412"/>
                  </a:lnTo>
                  <a:lnTo>
                    <a:pt x="459193" y="691421"/>
                  </a:lnTo>
                  <a:lnTo>
                    <a:pt x="457091" y="687802"/>
                  </a:lnTo>
                  <a:lnTo>
                    <a:pt x="458482" y="686996"/>
                  </a:lnTo>
                  <a:lnTo>
                    <a:pt x="460584" y="686412"/>
                  </a:lnTo>
                  <a:lnTo>
                    <a:pt x="462701" y="685131"/>
                  </a:lnTo>
                  <a:lnTo>
                    <a:pt x="464567" y="683614"/>
                  </a:lnTo>
                  <a:lnTo>
                    <a:pt x="466194" y="681876"/>
                  </a:lnTo>
                  <a:lnTo>
                    <a:pt x="464108" y="680358"/>
                  </a:lnTo>
                  <a:lnTo>
                    <a:pt x="460347" y="681291"/>
                  </a:lnTo>
                  <a:lnTo>
                    <a:pt x="458261" y="680469"/>
                  </a:lnTo>
                  <a:lnTo>
                    <a:pt x="460821" y="678130"/>
                  </a:lnTo>
                  <a:lnTo>
                    <a:pt x="463286" y="675222"/>
                  </a:lnTo>
                  <a:lnTo>
                    <a:pt x="464329" y="674163"/>
                  </a:lnTo>
                  <a:lnTo>
                    <a:pt x="467016" y="673230"/>
                  </a:lnTo>
                  <a:lnTo>
                    <a:pt x="468059" y="672408"/>
                  </a:lnTo>
                  <a:lnTo>
                    <a:pt x="469102" y="669501"/>
                  </a:lnTo>
                  <a:lnTo>
                    <a:pt x="467364" y="667984"/>
                  </a:lnTo>
                  <a:lnTo>
                    <a:pt x="464803" y="666830"/>
                  </a:lnTo>
                  <a:lnTo>
                    <a:pt x="463523" y="665533"/>
                  </a:lnTo>
                  <a:lnTo>
                    <a:pt x="462939" y="664601"/>
                  </a:lnTo>
                  <a:lnTo>
                    <a:pt x="461974" y="663669"/>
                  </a:lnTo>
                  <a:lnTo>
                    <a:pt x="460931" y="662626"/>
                  </a:lnTo>
                  <a:lnTo>
                    <a:pt x="460473" y="660982"/>
                  </a:lnTo>
                  <a:lnTo>
                    <a:pt x="460584" y="659006"/>
                  </a:lnTo>
                  <a:lnTo>
                    <a:pt x="461406" y="657837"/>
                  </a:lnTo>
                  <a:lnTo>
                    <a:pt x="462338" y="656904"/>
                  </a:lnTo>
                  <a:lnTo>
                    <a:pt x="463286" y="655387"/>
                  </a:lnTo>
                  <a:lnTo>
                    <a:pt x="463871" y="652828"/>
                  </a:lnTo>
                  <a:lnTo>
                    <a:pt x="464329" y="650141"/>
                  </a:lnTo>
                  <a:lnTo>
                    <a:pt x="465262" y="648149"/>
                  </a:lnTo>
                  <a:lnTo>
                    <a:pt x="467601" y="647343"/>
                  </a:lnTo>
                  <a:lnTo>
                    <a:pt x="467822" y="648260"/>
                  </a:lnTo>
                  <a:lnTo>
                    <a:pt x="469229" y="649904"/>
                  </a:lnTo>
                  <a:lnTo>
                    <a:pt x="470619" y="650614"/>
                  </a:lnTo>
                  <a:lnTo>
                    <a:pt x="471315" y="647565"/>
                  </a:lnTo>
                  <a:lnTo>
                    <a:pt x="471900" y="646284"/>
                  </a:lnTo>
                  <a:lnTo>
                    <a:pt x="472832" y="645004"/>
                  </a:lnTo>
                  <a:lnTo>
                    <a:pt x="473654" y="644419"/>
                  </a:lnTo>
                  <a:lnTo>
                    <a:pt x="474223" y="645004"/>
                  </a:lnTo>
                  <a:lnTo>
                    <a:pt x="474697" y="646521"/>
                  </a:lnTo>
                  <a:lnTo>
                    <a:pt x="475392" y="647912"/>
                  </a:lnTo>
                  <a:lnTo>
                    <a:pt x="476578" y="648497"/>
                  </a:lnTo>
                  <a:lnTo>
                    <a:pt x="477399" y="647565"/>
                  </a:lnTo>
                  <a:lnTo>
                    <a:pt x="477510" y="645826"/>
                  </a:lnTo>
                  <a:lnTo>
                    <a:pt x="477399" y="643850"/>
                  </a:lnTo>
                  <a:lnTo>
                    <a:pt x="477637" y="642444"/>
                  </a:lnTo>
                  <a:lnTo>
                    <a:pt x="478332" y="640579"/>
                  </a:lnTo>
                  <a:lnTo>
                    <a:pt x="479027" y="636960"/>
                  </a:lnTo>
                  <a:lnTo>
                    <a:pt x="479849" y="635095"/>
                  </a:lnTo>
                  <a:lnTo>
                    <a:pt x="480766" y="634273"/>
                  </a:lnTo>
                  <a:lnTo>
                    <a:pt x="483105" y="633103"/>
                  </a:lnTo>
                  <a:lnTo>
                    <a:pt x="483911" y="632519"/>
                  </a:lnTo>
                  <a:lnTo>
                    <a:pt x="485555" y="629958"/>
                  </a:lnTo>
                  <a:lnTo>
                    <a:pt x="487056" y="626466"/>
                  </a:lnTo>
                  <a:lnTo>
                    <a:pt x="487293" y="623305"/>
                  </a:lnTo>
                  <a:lnTo>
                    <a:pt x="485317" y="621677"/>
                  </a:lnTo>
                  <a:lnTo>
                    <a:pt x="485080" y="620508"/>
                  </a:lnTo>
                  <a:lnTo>
                    <a:pt x="488715" y="618879"/>
                  </a:lnTo>
                  <a:lnTo>
                    <a:pt x="492445" y="616556"/>
                  </a:lnTo>
                  <a:lnTo>
                    <a:pt x="493378" y="615498"/>
                  </a:lnTo>
                  <a:lnTo>
                    <a:pt x="494531" y="613743"/>
                  </a:lnTo>
                  <a:lnTo>
                    <a:pt x="495353" y="612937"/>
                  </a:lnTo>
                  <a:lnTo>
                    <a:pt x="496507" y="612811"/>
                  </a:lnTo>
                  <a:lnTo>
                    <a:pt x="497329" y="613396"/>
                  </a:lnTo>
                  <a:lnTo>
                    <a:pt x="497913" y="613396"/>
                  </a:lnTo>
                  <a:lnTo>
                    <a:pt x="498609" y="611657"/>
                  </a:lnTo>
                  <a:lnTo>
                    <a:pt x="498372" y="609776"/>
                  </a:lnTo>
                  <a:lnTo>
                    <a:pt x="495938" y="606742"/>
                  </a:lnTo>
                  <a:lnTo>
                    <a:pt x="495227" y="604418"/>
                  </a:lnTo>
                  <a:lnTo>
                    <a:pt x="495590" y="601969"/>
                  </a:lnTo>
                  <a:lnTo>
                    <a:pt x="496633" y="600104"/>
                  </a:lnTo>
                  <a:lnTo>
                    <a:pt x="498151" y="598587"/>
                  </a:lnTo>
                  <a:lnTo>
                    <a:pt x="499541" y="597543"/>
                  </a:lnTo>
                  <a:lnTo>
                    <a:pt x="498846" y="597543"/>
                  </a:lnTo>
                  <a:lnTo>
                    <a:pt x="499304" y="597180"/>
                  </a:lnTo>
                  <a:lnTo>
                    <a:pt x="499652" y="596706"/>
                  </a:lnTo>
                  <a:lnTo>
                    <a:pt x="500000" y="596011"/>
                  </a:lnTo>
                  <a:lnTo>
                    <a:pt x="500236" y="595204"/>
                  </a:lnTo>
                  <a:lnTo>
                    <a:pt x="499304" y="592170"/>
                  </a:lnTo>
                  <a:lnTo>
                    <a:pt x="500000" y="588914"/>
                  </a:lnTo>
                  <a:lnTo>
                    <a:pt x="501517" y="586102"/>
                  </a:lnTo>
                  <a:lnTo>
                    <a:pt x="503413" y="584236"/>
                  </a:lnTo>
                  <a:lnTo>
                    <a:pt x="504567" y="583889"/>
                  </a:lnTo>
                  <a:lnTo>
                    <a:pt x="506321" y="583652"/>
                  </a:lnTo>
                  <a:lnTo>
                    <a:pt x="507712" y="583178"/>
                  </a:lnTo>
                  <a:lnTo>
                    <a:pt x="508186" y="582024"/>
                  </a:lnTo>
                  <a:lnTo>
                    <a:pt x="510747" y="570234"/>
                  </a:lnTo>
                  <a:lnTo>
                    <a:pt x="508534" y="564307"/>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10E39ED-4F91-AB19-FA69-851A069E530B}"/>
                </a:ext>
              </a:extLst>
            </p:cNvPr>
            <p:cNvSpPr/>
            <p:nvPr/>
          </p:nvSpPr>
          <p:spPr>
            <a:xfrm>
              <a:off x="6717475" y="5438281"/>
              <a:ext cx="743322" cy="1138144"/>
            </a:xfrm>
            <a:custGeom>
              <a:avLst/>
              <a:gdLst>
                <a:gd name="connsiteX0" fmla="*/ 743322 w 743322"/>
                <a:gd name="connsiteY0" fmla="*/ 756630 h 1138144"/>
                <a:gd name="connsiteX1" fmla="*/ 740999 w 743322"/>
                <a:gd name="connsiteY1" fmla="*/ 780304 h 1138144"/>
                <a:gd name="connsiteX2" fmla="*/ 738549 w 743322"/>
                <a:gd name="connsiteY2" fmla="*/ 804106 h 1138144"/>
                <a:gd name="connsiteX3" fmla="*/ 736210 w 743322"/>
                <a:gd name="connsiteY3" fmla="*/ 827780 h 1138144"/>
                <a:gd name="connsiteX4" fmla="*/ 733871 w 743322"/>
                <a:gd name="connsiteY4" fmla="*/ 851566 h 1138144"/>
                <a:gd name="connsiteX5" fmla="*/ 731422 w 743322"/>
                <a:gd name="connsiteY5" fmla="*/ 875367 h 1138144"/>
                <a:gd name="connsiteX6" fmla="*/ 729098 w 743322"/>
                <a:gd name="connsiteY6" fmla="*/ 899168 h 1138144"/>
                <a:gd name="connsiteX7" fmla="*/ 726759 w 743322"/>
                <a:gd name="connsiteY7" fmla="*/ 922954 h 1138144"/>
                <a:gd name="connsiteX8" fmla="*/ 724326 w 743322"/>
                <a:gd name="connsiteY8" fmla="*/ 946865 h 1138144"/>
                <a:gd name="connsiteX9" fmla="*/ 721987 w 743322"/>
                <a:gd name="connsiteY9" fmla="*/ 970667 h 1138144"/>
                <a:gd name="connsiteX10" fmla="*/ 719521 w 743322"/>
                <a:gd name="connsiteY10" fmla="*/ 994563 h 1138144"/>
                <a:gd name="connsiteX11" fmla="*/ 717198 w 743322"/>
                <a:gd name="connsiteY11" fmla="*/ 1018490 h 1138144"/>
                <a:gd name="connsiteX12" fmla="*/ 714875 w 743322"/>
                <a:gd name="connsiteY12" fmla="*/ 1042402 h 1138144"/>
                <a:gd name="connsiteX13" fmla="*/ 712425 w 743322"/>
                <a:gd name="connsiteY13" fmla="*/ 1066315 h 1138144"/>
                <a:gd name="connsiteX14" fmla="*/ 709960 w 743322"/>
                <a:gd name="connsiteY14" fmla="*/ 1090210 h 1138144"/>
                <a:gd name="connsiteX15" fmla="*/ 707636 w 743322"/>
                <a:gd name="connsiteY15" fmla="*/ 1114122 h 1138144"/>
                <a:gd name="connsiteX16" fmla="*/ 705297 w 743322"/>
                <a:gd name="connsiteY16" fmla="*/ 1138144 h 1138144"/>
                <a:gd name="connsiteX17" fmla="*/ 683029 w 743322"/>
                <a:gd name="connsiteY17" fmla="*/ 1135822 h 1138144"/>
                <a:gd name="connsiteX18" fmla="*/ 660872 w 743322"/>
                <a:gd name="connsiteY18" fmla="*/ 1133608 h 1138144"/>
                <a:gd name="connsiteX19" fmla="*/ 638698 w 743322"/>
                <a:gd name="connsiteY19" fmla="*/ 1131286 h 1138144"/>
                <a:gd name="connsiteX20" fmla="*/ 616540 w 743322"/>
                <a:gd name="connsiteY20" fmla="*/ 1128930 h 1138144"/>
                <a:gd name="connsiteX21" fmla="*/ 594383 w 743322"/>
                <a:gd name="connsiteY21" fmla="*/ 1126481 h 1138144"/>
                <a:gd name="connsiteX22" fmla="*/ 572225 w 743322"/>
                <a:gd name="connsiteY22" fmla="*/ 1124032 h 1138144"/>
                <a:gd name="connsiteX23" fmla="*/ 550052 w 743322"/>
                <a:gd name="connsiteY23" fmla="*/ 1121598 h 1138144"/>
                <a:gd name="connsiteX24" fmla="*/ 528005 w 743322"/>
                <a:gd name="connsiteY24" fmla="*/ 1119148 h 1138144"/>
                <a:gd name="connsiteX25" fmla="*/ 505847 w 743322"/>
                <a:gd name="connsiteY25" fmla="*/ 1116572 h 1138144"/>
                <a:gd name="connsiteX26" fmla="*/ 483690 w 743322"/>
                <a:gd name="connsiteY26" fmla="*/ 1114011 h 1138144"/>
                <a:gd name="connsiteX27" fmla="*/ 461532 w 743322"/>
                <a:gd name="connsiteY27" fmla="*/ 1111325 h 1138144"/>
                <a:gd name="connsiteX28" fmla="*/ 439375 w 743322"/>
                <a:gd name="connsiteY28" fmla="*/ 1108765 h 1138144"/>
                <a:gd name="connsiteX29" fmla="*/ 417328 w 743322"/>
                <a:gd name="connsiteY29" fmla="*/ 1106078 h 1138144"/>
                <a:gd name="connsiteX30" fmla="*/ 395170 w 743322"/>
                <a:gd name="connsiteY30" fmla="*/ 1103280 h 1138144"/>
                <a:gd name="connsiteX31" fmla="*/ 373012 w 743322"/>
                <a:gd name="connsiteY31" fmla="*/ 1100467 h 1138144"/>
                <a:gd name="connsiteX32" fmla="*/ 350965 w 743322"/>
                <a:gd name="connsiteY32" fmla="*/ 1097685 h 1138144"/>
                <a:gd name="connsiteX33" fmla="*/ 328919 w 743322"/>
                <a:gd name="connsiteY33" fmla="*/ 1094888 h 1138144"/>
                <a:gd name="connsiteX34" fmla="*/ 306982 w 743322"/>
                <a:gd name="connsiteY34" fmla="*/ 1092075 h 1138144"/>
                <a:gd name="connsiteX35" fmla="*/ 285062 w 743322"/>
                <a:gd name="connsiteY35" fmla="*/ 1089167 h 1138144"/>
                <a:gd name="connsiteX36" fmla="*/ 263015 w 743322"/>
                <a:gd name="connsiteY36" fmla="*/ 1086244 h 1138144"/>
                <a:gd name="connsiteX37" fmla="*/ 241094 w 743322"/>
                <a:gd name="connsiteY37" fmla="*/ 1083336 h 1138144"/>
                <a:gd name="connsiteX38" fmla="*/ 219158 w 743322"/>
                <a:gd name="connsiteY38" fmla="*/ 1080301 h 1138144"/>
                <a:gd name="connsiteX39" fmla="*/ 197237 w 743322"/>
                <a:gd name="connsiteY39" fmla="*/ 1077266 h 1138144"/>
                <a:gd name="connsiteX40" fmla="*/ 175301 w 743322"/>
                <a:gd name="connsiteY40" fmla="*/ 1074106 h 1138144"/>
                <a:gd name="connsiteX41" fmla="*/ 153380 w 743322"/>
                <a:gd name="connsiteY41" fmla="*/ 1071087 h 1138144"/>
                <a:gd name="connsiteX42" fmla="*/ 131444 w 743322"/>
                <a:gd name="connsiteY42" fmla="*/ 1067942 h 1138144"/>
                <a:gd name="connsiteX43" fmla="*/ 109523 w 743322"/>
                <a:gd name="connsiteY43" fmla="*/ 1064671 h 1138144"/>
                <a:gd name="connsiteX44" fmla="*/ 87603 w 743322"/>
                <a:gd name="connsiteY44" fmla="*/ 1061510 h 1138144"/>
                <a:gd name="connsiteX45" fmla="*/ 65667 w 743322"/>
                <a:gd name="connsiteY45" fmla="*/ 1058254 h 1138144"/>
                <a:gd name="connsiteX46" fmla="*/ 43746 w 743322"/>
                <a:gd name="connsiteY46" fmla="*/ 1054998 h 1138144"/>
                <a:gd name="connsiteX47" fmla="*/ 21810 w 743322"/>
                <a:gd name="connsiteY47" fmla="*/ 1051601 h 1138144"/>
                <a:gd name="connsiteX48" fmla="*/ 0 w 743322"/>
                <a:gd name="connsiteY48" fmla="*/ 1048218 h 1138144"/>
                <a:gd name="connsiteX49" fmla="*/ 2339 w 743322"/>
                <a:gd name="connsiteY49" fmla="*/ 1032477 h 1138144"/>
                <a:gd name="connsiteX50" fmla="*/ 4789 w 743322"/>
                <a:gd name="connsiteY50" fmla="*/ 1016847 h 1138144"/>
                <a:gd name="connsiteX51" fmla="*/ 7238 w 743322"/>
                <a:gd name="connsiteY51" fmla="*/ 1001106 h 1138144"/>
                <a:gd name="connsiteX52" fmla="*/ 9577 w 743322"/>
                <a:gd name="connsiteY52" fmla="*/ 985365 h 1138144"/>
                <a:gd name="connsiteX53" fmla="*/ 12011 w 743322"/>
                <a:gd name="connsiteY53" fmla="*/ 969719 h 1138144"/>
                <a:gd name="connsiteX54" fmla="*/ 14461 w 743322"/>
                <a:gd name="connsiteY54" fmla="*/ 953977 h 1138144"/>
                <a:gd name="connsiteX55" fmla="*/ 16800 w 743322"/>
                <a:gd name="connsiteY55" fmla="*/ 938236 h 1138144"/>
                <a:gd name="connsiteX56" fmla="*/ 19249 w 743322"/>
                <a:gd name="connsiteY56" fmla="*/ 922606 h 1138144"/>
                <a:gd name="connsiteX57" fmla="*/ 21699 w 743322"/>
                <a:gd name="connsiteY57" fmla="*/ 906975 h 1138144"/>
                <a:gd name="connsiteX58" fmla="*/ 24022 w 743322"/>
                <a:gd name="connsiteY58" fmla="*/ 891234 h 1138144"/>
                <a:gd name="connsiteX59" fmla="*/ 26488 w 743322"/>
                <a:gd name="connsiteY59" fmla="*/ 875604 h 1138144"/>
                <a:gd name="connsiteX60" fmla="*/ 28811 w 743322"/>
                <a:gd name="connsiteY60" fmla="*/ 859973 h 1138144"/>
                <a:gd name="connsiteX61" fmla="*/ 31261 w 743322"/>
                <a:gd name="connsiteY61" fmla="*/ 844343 h 1138144"/>
                <a:gd name="connsiteX62" fmla="*/ 33710 w 743322"/>
                <a:gd name="connsiteY62" fmla="*/ 828586 h 1138144"/>
                <a:gd name="connsiteX63" fmla="*/ 36049 w 743322"/>
                <a:gd name="connsiteY63" fmla="*/ 812972 h 1138144"/>
                <a:gd name="connsiteX64" fmla="*/ 38483 w 743322"/>
                <a:gd name="connsiteY64" fmla="*/ 797341 h 1138144"/>
                <a:gd name="connsiteX65" fmla="*/ 39542 w 743322"/>
                <a:gd name="connsiteY65" fmla="*/ 790561 h 1138144"/>
                <a:gd name="connsiteX66" fmla="*/ 41644 w 743322"/>
                <a:gd name="connsiteY66" fmla="*/ 776922 h 1138144"/>
                <a:gd name="connsiteX67" fmla="*/ 41518 w 743322"/>
                <a:gd name="connsiteY67" fmla="*/ 774947 h 1138144"/>
                <a:gd name="connsiteX68" fmla="*/ 41518 w 743322"/>
                <a:gd name="connsiteY68" fmla="*/ 774947 h 1138144"/>
                <a:gd name="connsiteX69" fmla="*/ 41644 w 743322"/>
                <a:gd name="connsiteY69" fmla="*/ 773777 h 1138144"/>
                <a:gd name="connsiteX70" fmla="*/ 41297 w 743322"/>
                <a:gd name="connsiteY70" fmla="*/ 770174 h 1138144"/>
                <a:gd name="connsiteX71" fmla="*/ 43509 w 743322"/>
                <a:gd name="connsiteY71" fmla="*/ 767945 h 1138144"/>
                <a:gd name="connsiteX72" fmla="*/ 46306 w 743322"/>
                <a:gd name="connsiteY72" fmla="*/ 766428 h 1138144"/>
                <a:gd name="connsiteX73" fmla="*/ 47934 w 743322"/>
                <a:gd name="connsiteY73" fmla="*/ 764674 h 1138144"/>
                <a:gd name="connsiteX74" fmla="*/ 49815 w 743322"/>
                <a:gd name="connsiteY74" fmla="*/ 761418 h 1138144"/>
                <a:gd name="connsiteX75" fmla="*/ 50732 w 743322"/>
                <a:gd name="connsiteY75" fmla="*/ 757926 h 1138144"/>
                <a:gd name="connsiteX76" fmla="*/ 52960 w 743322"/>
                <a:gd name="connsiteY76" fmla="*/ 753247 h 1138144"/>
                <a:gd name="connsiteX77" fmla="*/ 54699 w 743322"/>
                <a:gd name="connsiteY77" fmla="*/ 747179 h 1138144"/>
                <a:gd name="connsiteX78" fmla="*/ 55520 w 743322"/>
                <a:gd name="connsiteY78" fmla="*/ 745551 h 1138144"/>
                <a:gd name="connsiteX79" fmla="*/ 56216 w 743322"/>
                <a:gd name="connsiteY79" fmla="*/ 744508 h 1138144"/>
                <a:gd name="connsiteX80" fmla="*/ 56800 w 743322"/>
                <a:gd name="connsiteY80" fmla="*/ 743338 h 1138144"/>
                <a:gd name="connsiteX81" fmla="*/ 57148 w 743322"/>
                <a:gd name="connsiteY81" fmla="*/ 741695 h 1138144"/>
                <a:gd name="connsiteX82" fmla="*/ 56800 w 743322"/>
                <a:gd name="connsiteY82" fmla="*/ 738312 h 1138144"/>
                <a:gd name="connsiteX83" fmla="*/ 54477 w 743322"/>
                <a:gd name="connsiteY83" fmla="*/ 732717 h 1138144"/>
                <a:gd name="connsiteX84" fmla="*/ 54825 w 743322"/>
                <a:gd name="connsiteY84" fmla="*/ 730284 h 1138144"/>
                <a:gd name="connsiteX85" fmla="*/ 56216 w 743322"/>
                <a:gd name="connsiteY85" fmla="*/ 729099 h 1138144"/>
                <a:gd name="connsiteX86" fmla="*/ 57859 w 743322"/>
                <a:gd name="connsiteY86" fmla="*/ 729099 h 1138144"/>
                <a:gd name="connsiteX87" fmla="*/ 59377 w 743322"/>
                <a:gd name="connsiteY87" fmla="*/ 729462 h 1138144"/>
                <a:gd name="connsiteX88" fmla="*/ 60767 w 743322"/>
                <a:gd name="connsiteY88" fmla="*/ 729099 h 1138144"/>
                <a:gd name="connsiteX89" fmla="*/ 61937 w 743322"/>
                <a:gd name="connsiteY89" fmla="*/ 727708 h 1138144"/>
                <a:gd name="connsiteX90" fmla="*/ 62632 w 743322"/>
                <a:gd name="connsiteY90" fmla="*/ 726080 h 1138144"/>
                <a:gd name="connsiteX91" fmla="*/ 63106 w 743322"/>
                <a:gd name="connsiteY91" fmla="*/ 724310 h 1138144"/>
                <a:gd name="connsiteX92" fmla="*/ 63328 w 743322"/>
                <a:gd name="connsiteY92" fmla="*/ 722571 h 1138144"/>
                <a:gd name="connsiteX93" fmla="*/ 63912 w 743322"/>
                <a:gd name="connsiteY93" fmla="*/ 721749 h 1138144"/>
                <a:gd name="connsiteX94" fmla="*/ 64861 w 743322"/>
                <a:gd name="connsiteY94" fmla="*/ 721054 h 1138144"/>
                <a:gd name="connsiteX95" fmla="*/ 65430 w 743322"/>
                <a:gd name="connsiteY95" fmla="*/ 720011 h 1138144"/>
                <a:gd name="connsiteX96" fmla="*/ 65082 w 743322"/>
                <a:gd name="connsiteY96" fmla="*/ 718494 h 1138144"/>
                <a:gd name="connsiteX97" fmla="*/ 63217 w 743322"/>
                <a:gd name="connsiteY97" fmla="*/ 716044 h 1138144"/>
                <a:gd name="connsiteX98" fmla="*/ 61479 w 743322"/>
                <a:gd name="connsiteY98" fmla="*/ 714290 h 1138144"/>
                <a:gd name="connsiteX99" fmla="*/ 59140 w 743322"/>
                <a:gd name="connsiteY99" fmla="*/ 712536 h 1138144"/>
                <a:gd name="connsiteX100" fmla="*/ 58665 w 743322"/>
                <a:gd name="connsiteY100" fmla="*/ 711714 h 1138144"/>
                <a:gd name="connsiteX101" fmla="*/ 58081 w 743322"/>
                <a:gd name="connsiteY101" fmla="*/ 709501 h 1138144"/>
                <a:gd name="connsiteX102" fmla="*/ 58081 w 743322"/>
                <a:gd name="connsiteY102" fmla="*/ 707873 h 1138144"/>
                <a:gd name="connsiteX103" fmla="*/ 58444 w 743322"/>
                <a:gd name="connsiteY103" fmla="*/ 706135 h 1138144"/>
                <a:gd name="connsiteX104" fmla="*/ 58207 w 743322"/>
                <a:gd name="connsiteY104" fmla="*/ 704728 h 1138144"/>
                <a:gd name="connsiteX105" fmla="*/ 56927 w 743322"/>
                <a:gd name="connsiteY105" fmla="*/ 704033 h 1138144"/>
                <a:gd name="connsiteX106" fmla="*/ 54240 w 743322"/>
                <a:gd name="connsiteY106" fmla="*/ 704033 h 1138144"/>
                <a:gd name="connsiteX107" fmla="*/ 52028 w 743322"/>
                <a:gd name="connsiteY107" fmla="*/ 704618 h 1138144"/>
                <a:gd name="connsiteX108" fmla="*/ 50036 w 743322"/>
                <a:gd name="connsiteY108" fmla="*/ 704855 h 1138144"/>
                <a:gd name="connsiteX109" fmla="*/ 47713 w 743322"/>
                <a:gd name="connsiteY109" fmla="*/ 703685 h 1138144"/>
                <a:gd name="connsiteX110" fmla="*/ 47002 w 743322"/>
                <a:gd name="connsiteY110" fmla="*/ 702389 h 1138144"/>
                <a:gd name="connsiteX111" fmla="*/ 46544 w 743322"/>
                <a:gd name="connsiteY111" fmla="*/ 700888 h 1138144"/>
                <a:gd name="connsiteX112" fmla="*/ 45848 w 743322"/>
                <a:gd name="connsiteY112" fmla="*/ 699466 h 1138144"/>
                <a:gd name="connsiteX113" fmla="*/ 44442 w 743322"/>
                <a:gd name="connsiteY113" fmla="*/ 698881 h 1138144"/>
                <a:gd name="connsiteX114" fmla="*/ 42814 w 743322"/>
                <a:gd name="connsiteY114" fmla="*/ 699244 h 1138144"/>
                <a:gd name="connsiteX115" fmla="*/ 41518 w 743322"/>
                <a:gd name="connsiteY115" fmla="*/ 700193 h 1138144"/>
                <a:gd name="connsiteX116" fmla="*/ 40364 w 743322"/>
                <a:gd name="connsiteY116" fmla="*/ 701346 h 1138144"/>
                <a:gd name="connsiteX117" fmla="*/ 39084 w 743322"/>
                <a:gd name="connsiteY117" fmla="*/ 702389 h 1138144"/>
                <a:gd name="connsiteX118" fmla="*/ 35101 w 743322"/>
                <a:gd name="connsiteY118" fmla="*/ 698660 h 1138144"/>
                <a:gd name="connsiteX119" fmla="*/ 33600 w 743322"/>
                <a:gd name="connsiteY119" fmla="*/ 696321 h 1138144"/>
                <a:gd name="connsiteX120" fmla="*/ 33252 w 743322"/>
                <a:gd name="connsiteY120" fmla="*/ 693412 h 1138144"/>
                <a:gd name="connsiteX121" fmla="*/ 33600 w 743322"/>
                <a:gd name="connsiteY121" fmla="*/ 691911 h 1138144"/>
                <a:gd name="connsiteX122" fmla="*/ 34406 w 743322"/>
                <a:gd name="connsiteY122" fmla="*/ 690030 h 1138144"/>
                <a:gd name="connsiteX123" fmla="*/ 34880 w 743322"/>
                <a:gd name="connsiteY123" fmla="*/ 688513 h 1138144"/>
                <a:gd name="connsiteX124" fmla="*/ 34754 w 743322"/>
                <a:gd name="connsiteY124" fmla="*/ 686522 h 1138144"/>
                <a:gd name="connsiteX125" fmla="*/ 33710 w 743322"/>
                <a:gd name="connsiteY125" fmla="*/ 683140 h 1138144"/>
                <a:gd name="connsiteX126" fmla="*/ 33473 w 743322"/>
                <a:gd name="connsiteY126" fmla="*/ 681401 h 1138144"/>
                <a:gd name="connsiteX127" fmla="*/ 34406 w 743322"/>
                <a:gd name="connsiteY127" fmla="*/ 677908 h 1138144"/>
                <a:gd name="connsiteX128" fmla="*/ 36160 w 743322"/>
                <a:gd name="connsiteY128" fmla="*/ 675095 h 1138144"/>
                <a:gd name="connsiteX129" fmla="*/ 37440 w 743322"/>
                <a:gd name="connsiteY129" fmla="*/ 672535 h 1138144"/>
                <a:gd name="connsiteX130" fmla="*/ 36982 w 743322"/>
                <a:gd name="connsiteY130" fmla="*/ 668331 h 1138144"/>
                <a:gd name="connsiteX131" fmla="*/ 37788 w 743322"/>
                <a:gd name="connsiteY131" fmla="*/ 667399 h 1138144"/>
                <a:gd name="connsiteX132" fmla="*/ 39084 w 743322"/>
                <a:gd name="connsiteY132" fmla="*/ 666703 h 1138144"/>
                <a:gd name="connsiteX133" fmla="*/ 39653 w 743322"/>
                <a:gd name="connsiteY133" fmla="*/ 665897 h 1138144"/>
                <a:gd name="connsiteX134" fmla="*/ 40364 w 743322"/>
                <a:gd name="connsiteY134" fmla="*/ 664016 h 1138144"/>
                <a:gd name="connsiteX135" fmla="*/ 41518 w 743322"/>
                <a:gd name="connsiteY135" fmla="*/ 663432 h 1138144"/>
                <a:gd name="connsiteX136" fmla="*/ 42814 w 743322"/>
                <a:gd name="connsiteY136" fmla="*/ 663321 h 1138144"/>
                <a:gd name="connsiteX137" fmla="*/ 44205 w 743322"/>
                <a:gd name="connsiteY137" fmla="*/ 662847 h 1138144"/>
                <a:gd name="connsiteX138" fmla="*/ 45959 w 743322"/>
                <a:gd name="connsiteY138" fmla="*/ 661345 h 1138144"/>
                <a:gd name="connsiteX139" fmla="*/ 47934 w 743322"/>
                <a:gd name="connsiteY139" fmla="*/ 659006 h 1138144"/>
                <a:gd name="connsiteX140" fmla="*/ 49578 w 743322"/>
                <a:gd name="connsiteY140" fmla="*/ 656320 h 1138144"/>
                <a:gd name="connsiteX141" fmla="*/ 51443 w 743322"/>
                <a:gd name="connsiteY141" fmla="*/ 650599 h 1138144"/>
                <a:gd name="connsiteX142" fmla="*/ 53197 w 743322"/>
                <a:gd name="connsiteY142" fmla="*/ 647564 h 1138144"/>
                <a:gd name="connsiteX143" fmla="*/ 56927 w 743322"/>
                <a:gd name="connsiteY143" fmla="*/ 642791 h 1138144"/>
                <a:gd name="connsiteX144" fmla="*/ 61242 w 743322"/>
                <a:gd name="connsiteY144" fmla="*/ 635569 h 1138144"/>
                <a:gd name="connsiteX145" fmla="*/ 62759 w 743322"/>
                <a:gd name="connsiteY145" fmla="*/ 633577 h 1138144"/>
                <a:gd name="connsiteX146" fmla="*/ 65208 w 743322"/>
                <a:gd name="connsiteY146" fmla="*/ 631476 h 1138144"/>
                <a:gd name="connsiteX147" fmla="*/ 72779 w 743322"/>
                <a:gd name="connsiteY147" fmla="*/ 628220 h 1138144"/>
                <a:gd name="connsiteX148" fmla="*/ 75228 w 743322"/>
                <a:gd name="connsiteY148" fmla="*/ 626813 h 1138144"/>
                <a:gd name="connsiteX149" fmla="*/ 77093 w 743322"/>
                <a:gd name="connsiteY149" fmla="*/ 625186 h 1138144"/>
                <a:gd name="connsiteX150" fmla="*/ 84679 w 743322"/>
                <a:gd name="connsiteY150" fmla="*/ 616556 h 1138144"/>
                <a:gd name="connsiteX151" fmla="*/ 88061 w 743322"/>
                <a:gd name="connsiteY151" fmla="*/ 611657 h 1138144"/>
                <a:gd name="connsiteX152" fmla="*/ 89468 w 743322"/>
                <a:gd name="connsiteY152" fmla="*/ 608970 h 1138144"/>
                <a:gd name="connsiteX153" fmla="*/ 91791 w 743322"/>
                <a:gd name="connsiteY153" fmla="*/ 602206 h 1138144"/>
                <a:gd name="connsiteX154" fmla="*/ 92376 w 743322"/>
                <a:gd name="connsiteY154" fmla="*/ 599045 h 1138144"/>
                <a:gd name="connsiteX155" fmla="*/ 92265 w 743322"/>
                <a:gd name="connsiteY155" fmla="*/ 598587 h 1138144"/>
                <a:gd name="connsiteX156" fmla="*/ 91791 w 743322"/>
                <a:gd name="connsiteY156" fmla="*/ 597765 h 1138144"/>
                <a:gd name="connsiteX157" fmla="*/ 91443 w 743322"/>
                <a:gd name="connsiteY157" fmla="*/ 596501 h 1138144"/>
                <a:gd name="connsiteX158" fmla="*/ 91443 w 743322"/>
                <a:gd name="connsiteY158" fmla="*/ 594731 h 1138144"/>
                <a:gd name="connsiteX159" fmla="*/ 92028 w 743322"/>
                <a:gd name="connsiteY159" fmla="*/ 593213 h 1138144"/>
                <a:gd name="connsiteX160" fmla="*/ 93198 w 743322"/>
                <a:gd name="connsiteY160" fmla="*/ 591712 h 1138144"/>
                <a:gd name="connsiteX161" fmla="*/ 107896 w 743322"/>
                <a:gd name="connsiteY161" fmla="*/ 576192 h 1138144"/>
                <a:gd name="connsiteX162" fmla="*/ 111151 w 743322"/>
                <a:gd name="connsiteY162" fmla="*/ 570708 h 1138144"/>
                <a:gd name="connsiteX163" fmla="*/ 114534 w 743322"/>
                <a:gd name="connsiteY163" fmla="*/ 561858 h 1138144"/>
                <a:gd name="connsiteX164" fmla="*/ 116399 w 743322"/>
                <a:gd name="connsiteY164" fmla="*/ 559519 h 1138144"/>
                <a:gd name="connsiteX165" fmla="*/ 117916 w 743322"/>
                <a:gd name="connsiteY165" fmla="*/ 557180 h 1138144"/>
                <a:gd name="connsiteX166" fmla="*/ 119212 w 743322"/>
                <a:gd name="connsiteY166" fmla="*/ 551000 h 1138144"/>
                <a:gd name="connsiteX167" fmla="*/ 120144 w 743322"/>
                <a:gd name="connsiteY167" fmla="*/ 547855 h 1138144"/>
                <a:gd name="connsiteX168" fmla="*/ 122009 w 743322"/>
                <a:gd name="connsiteY168" fmla="*/ 545406 h 1138144"/>
                <a:gd name="connsiteX169" fmla="*/ 126561 w 743322"/>
                <a:gd name="connsiteY169" fmla="*/ 541660 h 1138144"/>
                <a:gd name="connsiteX170" fmla="*/ 128994 w 743322"/>
                <a:gd name="connsiteY170" fmla="*/ 536887 h 1138144"/>
                <a:gd name="connsiteX171" fmla="*/ 135411 w 743322"/>
                <a:gd name="connsiteY171" fmla="*/ 531182 h 1138144"/>
                <a:gd name="connsiteX172" fmla="*/ 135996 w 743322"/>
                <a:gd name="connsiteY172" fmla="*/ 529759 h 1138144"/>
                <a:gd name="connsiteX173" fmla="*/ 137055 w 743322"/>
                <a:gd name="connsiteY173" fmla="*/ 526741 h 1138144"/>
                <a:gd name="connsiteX174" fmla="*/ 139852 w 743322"/>
                <a:gd name="connsiteY174" fmla="*/ 521952 h 1138144"/>
                <a:gd name="connsiteX175" fmla="*/ 140674 w 743322"/>
                <a:gd name="connsiteY175" fmla="*/ 521035 h 1138144"/>
                <a:gd name="connsiteX176" fmla="*/ 144514 w 743322"/>
                <a:gd name="connsiteY176" fmla="*/ 518001 h 1138144"/>
                <a:gd name="connsiteX177" fmla="*/ 146506 w 743322"/>
                <a:gd name="connsiteY177" fmla="*/ 515883 h 1138144"/>
                <a:gd name="connsiteX178" fmla="*/ 147786 w 743322"/>
                <a:gd name="connsiteY178" fmla="*/ 513212 h 1138144"/>
                <a:gd name="connsiteX179" fmla="*/ 148133 w 743322"/>
                <a:gd name="connsiteY179" fmla="*/ 509956 h 1138144"/>
                <a:gd name="connsiteX180" fmla="*/ 147786 w 743322"/>
                <a:gd name="connsiteY180" fmla="*/ 506795 h 1138144"/>
                <a:gd name="connsiteX181" fmla="*/ 144862 w 743322"/>
                <a:gd name="connsiteY181" fmla="*/ 498862 h 1138144"/>
                <a:gd name="connsiteX182" fmla="*/ 143708 w 743322"/>
                <a:gd name="connsiteY182" fmla="*/ 492445 h 1138144"/>
                <a:gd name="connsiteX183" fmla="*/ 142649 w 743322"/>
                <a:gd name="connsiteY183" fmla="*/ 489300 h 1138144"/>
                <a:gd name="connsiteX184" fmla="*/ 141480 w 743322"/>
                <a:gd name="connsiteY184" fmla="*/ 487435 h 1138144"/>
                <a:gd name="connsiteX185" fmla="*/ 140089 w 743322"/>
                <a:gd name="connsiteY185" fmla="*/ 485807 h 1138144"/>
                <a:gd name="connsiteX186" fmla="*/ 135537 w 743322"/>
                <a:gd name="connsiteY186" fmla="*/ 484179 h 1138144"/>
                <a:gd name="connsiteX187" fmla="*/ 129579 w 743322"/>
                <a:gd name="connsiteY187" fmla="*/ 479391 h 1138144"/>
                <a:gd name="connsiteX188" fmla="*/ 127604 w 743322"/>
                <a:gd name="connsiteY188" fmla="*/ 476467 h 1138144"/>
                <a:gd name="connsiteX189" fmla="*/ 126671 w 743322"/>
                <a:gd name="connsiteY189" fmla="*/ 475298 h 1138144"/>
                <a:gd name="connsiteX190" fmla="*/ 118848 w 743322"/>
                <a:gd name="connsiteY190" fmla="*/ 472390 h 1138144"/>
                <a:gd name="connsiteX191" fmla="*/ 117916 w 743322"/>
                <a:gd name="connsiteY191" fmla="*/ 470288 h 1138144"/>
                <a:gd name="connsiteX192" fmla="*/ 117347 w 743322"/>
                <a:gd name="connsiteY192" fmla="*/ 467838 h 1138144"/>
                <a:gd name="connsiteX193" fmla="*/ 111626 w 743322"/>
                <a:gd name="connsiteY193" fmla="*/ 460252 h 1138144"/>
                <a:gd name="connsiteX194" fmla="*/ 109523 w 743322"/>
                <a:gd name="connsiteY194" fmla="*/ 451386 h 1138144"/>
                <a:gd name="connsiteX195" fmla="*/ 109287 w 743322"/>
                <a:gd name="connsiteY195" fmla="*/ 446613 h 1138144"/>
                <a:gd name="connsiteX196" fmla="*/ 109176 w 743322"/>
                <a:gd name="connsiteY196" fmla="*/ 445917 h 1138144"/>
                <a:gd name="connsiteX197" fmla="*/ 107548 w 743322"/>
                <a:gd name="connsiteY197" fmla="*/ 438790 h 1138144"/>
                <a:gd name="connsiteX198" fmla="*/ 102759 w 743322"/>
                <a:gd name="connsiteY198" fmla="*/ 430745 h 1138144"/>
                <a:gd name="connsiteX199" fmla="*/ 102285 w 743322"/>
                <a:gd name="connsiteY199" fmla="*/ 428991 h 1138144"/>
                <a:gd name="connsiteX200" fmla="*/ 106252 w 743322"/>
                <a:gd name="connsiteY200" fmla="*/ 426067 h 1138144"/>
                <a:gd name="connsiteX201" fmla="*/ 107896 w 743322"/>
                <a:gd name="connsiteY201" fmla="*/ 424218 h 1138144"/>
                <a:gd name="connsiteX202" fmla="*/ 109523 w 743322"/>
                <a:gd name="connsiteY202" fmla="*/ 421295 h 1138144"/>
                <a:gd name="connsiteX203" fmla="*/ 109982 w 743322"/>
                <a:gd name="connsiteY203" fmla="*/ 418150 h 1138144"/>
                <a:gd name="connsiteX204" fmla="*/ 108133 w 743322"/>
                <a:gd name="connsiteY204" fmla="*/ 413724 h 1138144"/>
                <a:gd name="connsiteX205" fmla="*/ 108006 w 743322"/>
                <a:gd name="connsiteY205" fmla="*/ 406265 h 1138144"/>
                <a:gd name="connsiteX206" fmla="*/ 106963 w 743322"/>
                <a:gd name="connsiteY206" fmla="*/ 402867 h 1138144"/>
                <a:gd name="connsiteX207" fmla="*/ 104166 w 743322"/>
                <a:gd name="connsiteY207" fmla="*/ 396340 h 1138144"/>
                <a:gd name="connsiteX208" fmla="*/ 99836 w 743322"/>
                <a:gd name="connsiteY208" fmla="*/ 389101 h 1138144"/>
                <a:gd name="connsiteX209" fmla="*/ 99377 w 743322"/>
                <a:gd name="connsiteY209" fmla="*/ 386762 h 1138144"/>
                <a:gd name="connsiteX210" fmla="*/ 100183 w 743322"/>
                <a:gd name="connsiteY210" fmla="*/ 384091 h 1138144"/>
                <a:gd name="connsiteX211" fmla="*/ 102649 w 743322"/>
                <a:gd name="connsiteY211" fmla="*/ 379666 h 1138144"/>
                <a:gd name="connsiteX212" fmla="*/ 103218 w 743322"/>
                <a:gd name="connsiteY212" fmla="*/ 375351 h 1138144"/>
                <a:gd name="connsiteX213" fmla="*/ 106837 w 743322"/>
                <a:gd name="connsiteY213" fmla="*/ 351677 h 1138144"/>
                <a:gd name="connsiteX214" fmla="*/ 110456 w 743322"/>
                <a:gd name="connsiteY214" fmla="*/ 328112 h 1138144"/>
                <a:gd name="connsiteX215" fmla="*/ 113965 w 743322"/>
                <a:gd name="connsiteY215" fmla="*/ 304438 h 1138144"/>
                <a:gd name="connsiteX216" fmla="*/ 117568 w 743322"/>
                <a:gd name="connsiteY216" fmla="*/ 280873 h 1138144"/>
                <a:gd name="connsiteX217" fmla="*/ 121077 w 743322"/>
                <a:gd name="connsiteY217" fmla="*/ 257309 h 1138144"/>
                <a:gd name="connsiteX218" fmla="*/ 124680 w 743322"/>
                <a:gd name="connsiteY218" fmla="*/ 233872 h 1138144"/>
                <a:gd name="connsiteX219" fmla="*/ 128188 w 743322"/>
                <a:gd name="connsiteY219" fmla="*/ 210292 h 1138144"/>
                <a:gd name="connsiteX220" fmla="*/ 131808 w 743322"/>
                <a:gd name="connsiteY220" fmla="*/ 186870 h 1138144"/>
                <a:gd name="connsiteX221" fmla="*/ 135300 w 743322"/>
                <a:gd name="connsiteY221" fmla="*/ 163416 h 1138144"/>
                <a:gd name="connsiteX222" fmla="*/ 138793 w 743322"/>
                <a:gd name="connsiteY222" fmla="*/ 139979 h 1138144"/>
                <a:gd name="connsiteX223" fmla="*/ 142412 w 743322"/>
                <a:gd name="connsiteY223" fmla="*/ 116509 h 1138144"/>
                <a:gd name="connsiteX224" fmla="*/ 145905 w 743322"/>
                <a:gd name="connsiteY224" fmla="*/ 93198 h 1138144"/>
                <a:gd name="connsiteX225" fmla="*/ 149414 w 743322"/>
                <a:gd name="connsiteY225" fmla="*/ 69871 h 1138144"/>
                <a:gd name="connsiteX226" fmla="*/ 153033 w 743322"/>
                <a:gd name="connsiteY226" fmla="*/ 46544 h 1138144"/>
                <a:gd name="connsiteX227" fmla="*/ 156526 w 743322"/>
                <a:gd name="connsiteY227" fmla="*/ 23216 h 1138144"/>
                <a:gd name="connsiteX228" fmla="*/ 160034 w 743322"/>
                <a:gd name="connsiteY228" fmla="*/ 0 h 1138144"/>
                <a:gd name="connsiteX229" fmla="*/ 170765 w 743322"/>
                <a:gd name="connsiteY229" fmla="*/ 1644 h 1138144"/>
                <a:gd name="connsiteX230" fmla="*/ 194551 w 743322"/>
                <a:gd name="connsiteY230" fmla="*/ 5263 h 1138144"/>
                <a:gd name="connsiteX231" fmla="*/ 218462 w 743322"/>
                <a:gd name="connsiteY231" fmla="*/ 8866 h 1138144"/>
                <a:gd name="connsiteX232" fmla="*/ 242264 w 743322"/>
                <a:gd name="connsiteY232" fmla="*/ 12485 h 1138144"/>
                <a:gd name="connsiteX233" fmla="*/ 266049 w 743322"/>
                <a:gd name="connsiteY233" fmla="*/ 15994 h 1138144"/>
                <a:gd name="connsiteX234" fmla="*/ 267329 w 743322"/>
                <a:gd name="connsiteY234" fmla="*/ 16104 h 1138144"/>
                <a:gd name="connsiteX235" fmla="*/ 264769 w 743322"/>
                <a:gd name="connsiteY235" fmla="*/ 33363 h 1138144"/>
                <a:gd name="connsiteX236" fmla="*/ 262319 w 743322"/>
                <a:gd name="connsiteY236" fmla="*/ 50621 h 1138144"/>
                <a:gd name="connsiteX237" fmla="*/ 259743 w 743322"/>
                <a:gd name="connsiteY237" fmla="*/ 67895 h 1138144"/>
                <a:gd name="connsiteX238" fmla="*/ 257183 w 743322"/>
                <a:gd name="connsiteY238" fmla="*/ 85264 h 1138144"/>
                <a:gd name="connsiteX239" fmla="*/ 254623 w 743322"/>
                <a:gd name="connsiteY239" fmla="*/ 102522 h 1138144"/>
                <a:gd name="connsiteX240" fmla="*/ 252047 w 743322"/>
                <a:gd name="connsiteY240" fmla="*/ 119907 h 1138144"/>
                <a:gd name="connsiteX241" fmla="*/ 249597 w 743322"/>
                <a:gd name="connsiteY241" fmla="*/ 137165 h 1138144"/>
                <a:gd name="connsiteX242" fmla="*/ 247036 w 743322"/>
                <a:gd name="connsiteY242" fmla="*/ 154534 h 1138144"/>
                <a:gd name="connsiteX243" fmla="*/ 245994 w 743322"/>
                <a:gd name="connsiteY243" fmla="*/ 161899 h 1138144"/>
                <a:gd name="connsiteX244" fmla="*/ 246215 w 743322"/>
                <a:gd name="connsiteY244" fmla="*/ 162831 h 1138144"/>
                <a:gd name="connsiteX245" fmla="*/ 246926 w 743322"/>
                <a:gd name="connsiteY245" fmla="*/ 164459 h 1138144"/>
                <a:gd name="connsiteX246" fmla="*/ 249028 w 743322"/>
                <a:gd name="connsiteY246" fmla="*/ 166925 h 1138144"/>
                <a:gd name="connsiteX247" fmla="*/ 251699 w 743322"/>
                <a:gd name="connsiteY247" fmla="*/ 171113 h 1138144"/>
                <a:gd name="connsiteX248" fmla="*/ 252758 w 743322"/>
                <a:gd name="connsiteY248" fmla="*/ 173563 h 1138144"/>
                <a:gd name="connsiteX249" fmla="*/ 254970 w 743322"/>
                <a:gd name="connsiteY249" fmla="*/ 177292 h 1138144"/>
                <a:gd name="connsiteX250" fmla="*/ 255555 w 743322"/>
                <a:gd name="connsiteY250" fmla="*/ 179047 h 1138144"/>
                <a:gd name="connsiteX251" fmla="*/ 255903 w 743322"/>
                <a:gd name="connsiteY251" fmla="*/ 179869 h 1138144"/>
                <a:gd name="connsiteX252" fmla="*/ 256488 w 743322"/>
                <a:gd name="connsiteY252" fmla="*/ 180675 h 1138144"/>
                <a:gd name="connsiteX253" fmla="*/ 257768 w 743322"/>
                <a:gd name="connsiteY253" fmla="*/ 181954 h 1138144"/>
                <a:gd name="connsiteX254" fmla="*/ 258811 w 743322"/>
                <a:gd name="connsiteY254" fmla="*/ 183235 h 1138144"/>
                <a:gd name="connsiteX255" fmla="*/ 259743 w 743322"/>
                <a:gd name="connsiteY255" fmla="*/ 184878 h 1138144"/>
                <a:gd name="connsiteX256" fmla="*/ 260691 w 743322"/>
                <a:gd name="connsiteY256" fmla="*/ 185937 h 1138144"/>
                <a:gd name="connsiteX257" fmla="*/ 263015 w 743322"/>
                <a:gd name="connsiteY257" fmla="*/ 187786 h 1138144"/>
                <a:gd name="connsiteX258" fmla="*/ 263836 w 743322"/>
                <a:gd name="connsiteY258" fmla="*/ 188608 h 1138144"/>
                <a:gd name="connsiteX259" fmla="*/ 264421 w 743322"/>
                <a:gd name="connsiteY259" fmla="*/ 189888 h 1138144"/>
                <a:gd name="connsiteX260" fmla="*/ 264658 w 743322"/>
                <a:gd name="connsiteY260" fmla="*/ 190821 h 1138144"/>
                <a:gd name="connsiteX261" fmla="*/ 265701 w 743322"/>
                <a:gd name="connsiteY261" fmla="*/ 198296 h 1138144"/>
                <a:gd name="connsiteX262" fmla="*/ 266049 w 743322"/>
                <a:gd name="connsiteY262" fmla="*/ 199229 h 1138144"/>
                <a:gd name="connsiteX263" fmla="*/ 266745 w 743322"/>
                <a:gd name="connsiteY263" fmla="*/ 200161 h 1138144"/>
                <a:gd name="connsiteX264" fmla="*/ 269431 w 743322"/>
                <a:gd name="connsiteY264" fmla="*/ 202136 h 1138144"/>
                <a:gd name="connsiteX265" fmla="*/ 270364 w 743322"/>
                <a:gd name="connsiteY265" fmla="*/ 203069 h 1138144"/>
                <a:gd name="connsiteX266" fmla="*/ 270838 w 743322"/>
                <a:gd name="connsiteY266" fmla="*/ 204586 h 1138144"/>
                <a:gd name="connsiteX267" fmla="*/ 270948 w 743322"/>
                <a:gd name="connsiteY267" fmla="*/ 205645 h 1138144"/>
                <a:gd name="connsiteX268" fmla="*/ 271185 w 743322"/>
                <a:gd name="connsiteY268" fmla="*/ 206672 h 1138144"/>
                <a:gd name="connsiteX269" fmla="*/ 271644 w 743322"/>
                <a:gd name="connsiteY269" fmla="*/ 207494 h 1138144"/>
                <a:gd name="connsiteX270" fmla="*/ 274568 w 743322"/>
                <a:gd name="connsiteY270" fmla="*/ 209944 h 1138144"/>
                <a:gd name="connsiteX271" fmla="*/ 275263 w 743322"/>
                <a:gd name="connsiteY271" fmla="*/ 210766 h 1138144"/>
                <a:gd name="connsiteX272" fmla="*/ 275737 w 743322"/>
                <a:gd name="connsiteY272" fmla="*/ 212172 h 1138144"/>
                <a:gd name="connsiteX273" fmla="*/ 275958 w 743322"/>
                <a:gd name="connsiteY273" fmla="*/ 213215 h 1138144"/>
                <a:gd name="connsiteX274" fmla="*/ 275848 w 743322"/>
                <a:gd name="connsiteY274" fmla="*/ 214274 h 1138144"/>
                <a:gd name="connsiteX275" fmla="*/ 275026 w 743322"/>
                <a:gd name="connsiteY275" fmla="*/ 217877 h 1138144"/>
                <a:gd name="connsiteX276" fmla="*/ 275374 w 743322"/>
                <a:gd name="connsiteY276" fmla="*/ 219174 h 1138144"/>
                <a:gd name="connsiteX277" fmla="*/ 277823 w 743322"/>
                <a:gd name="connsiteY277" fmla="*/ 223962 h 1138144"/>
                <a:gd name="connsiteX278" fmla="*/ 278297 w 743322"/>
                <a:gd name="connsiteY278" fmla="*/ 225590 h 1138144"/>
                <a:gd name="connsiteX279" fmla="*/ 278408 w 743322"/>
                <a:gd name="connsiteY279" fmla="*/ 226870 h 1138144"/>
                <a:gd name="connsiteX280" fmla="*/ 278060 w 743322"/>
                <a:gd name="connsiteY280" fmla="*/ 227676 h 1138144"/>
                <a:gd name="connsiteX281" fmla="*/ 277128 w 743322"/>
                <a:gd name="connsiteY281" fmla="*/ 229083 h 1138144"/>
                <a:gd name="connsiteX282" fmla="*/ 276543 w 743322"/>
                <a:gd name="connsiteY282" fmla="*/ 229668 h 1138144"/>
                <a:gd name="connsiteX283" fmla="*/ 275958 w 743322"/>
                <a:gd name="connsiteY283" fmla="*/ 230126 h 1138144"/>
                <a:gd name="connsiteX284" fmla="*/ 275374 w 743322"/>
                <a:gd name="connsiteY284" fmla="*/ 230584 h 1138144"/>
                <a:gd name="connsiteX285" fmla="*/ 272466 w 743322"/>
                <a:gd name="connsiteY285" fmla="*/ 231659 h 1138144"/>
                <a:gd name="connsiteX286" fmla="*/ 271770 w 743322"/>
                <a:gd name="connsiteY286" fmla="*/ 232007 h 1138144"/>
                <a:gd name="connsiteX287" fmla="*/ 271185 w 743322"/>
                <a:gd name="connsiteY287" fmla="*/ 232449 h 1138144"/>
                <a:gd name="connsiteX288" fmla="*/ 271185 w 743322"/>
                <a:gd name="connsiteY288" fmla="*/ 233271 h 1138144"/>
                <a:gd name="connsiteX289" fmla="*/ 271644 w 743322"/>
                <a:gd name="connsiteY289" fmla="*/ 234093 h 1138144"/>
                <a:gd name="connsiteX290" fmla="*/ 274330 w 743322"/>
                <a:gd name="connsiteY290" fmla="*/ 236305 h 1138144"/>
                <a:gd name="connsiteX291" fmla="*/ 275152 w 743322"/>
                <a:gd name="connsiteY291" fmla="*/ 237364 h 1138144"/>
                <a:gd name="connsiteX292" fmla="*/ 275848 w 743322"/>
                <a:gd name="connsiteY292" fmla="*/ 239119 h 1138144"/>
                <a:gd name="connsiteX293" fmla="*/ 275958 w 743322"/>
                <a:gd name="connsiteY293" fmla="*/ 242264 h 1138144"/>
                <a:gd name="connsiteX294" fmla="*/ 276085 w 743322"/>
                <a:gd name="connsiteY294" fmla="*/ 242374 h 1138144"/>
                <a:gd name="connsiteX295" fmla="*/ 277017 w 743322"/>
                <a:gd name="connsiteY295" fmla="*/ 243196 h 1138144"/>
                <a:gd name="connsiteX296" fmla="*/ 278645 w 743322"/>
                <a:gd name="connsiteY296" fmla="*/ 244255 h 1138144"/>
                <a:gd name="connsiteX297" fmla="*/ 279578 w 743322"/>
                <a:gd name="connsiteY297" fmla="*/ 245061 h 1138144"/>
                <a:gd name="connsiteX298" fmla="*/ 279925 w 743322"/>
                <a:gd name="connsiteY298" fmla="*/ 246104 h 1138144"/>
                <a:gd name="connsiteX299" fmla="*/ 279578 w 743322"/>
                <a:gd name="connsiteY299" fmla="*/ 246815 h 1138144"/>
                <a:gd name="connsiteX300" fmla="*/ 278993 w 743322"/>
                <a:gd name="connsiteY300" fmla="*/ 247400 h 1138144"/>
                <a:gd name="connsiteX301" fmla="*/ 278297 w 743322"/>
                <a:gd name="connsiteY301" fmla="*/ 247637 h 1138144"/>
                <a:gd name="connsiteX302" fmla="*/ 277476 w 743322"/>
                <a:gd name="connsiteY302" fmla="*/ 247874 h 1138144"/>
                <a:gd name="connsiteX303" fmla="*/ 276654 w 743322"/>
                <a:gd name="connsiteY303" fmla="*/ 247985 h 1138144"/>
                <a:gd name="connsiteX304" fmla="*/ 271881 w 743322"/>
                <a:gd name="connsiteY304" fmla="*/ 247637 h 1138144"/>
                <a:gd name="connsiteX305" fmla="*/ 271185 w 743322"/>
                <a:gd name="connsiteY305" fmla="*/ 247748 h 1138144"/>
                <a:gd name="connsiteX306" fmla="*/ 270601 w 743322"/>
                <a:gd name="connsiteY306" fmla="*/ 248095 h 1138144"/>
                <a:gd name="connsiteX307" fmla="*/ 270253 w 743322"/>
                <a:gd name="connsiteY307" fmla="*/ 248317 h 1138144"/>
                <a:gd name="connsiteX308" fmla="*/ 269779 w 743322"/>
                <a:gd name="connsiteY308" fmla="*/ 248791 h 1138144"/>
                <a:gd name="connsiteX309" fmla="*/ 269542 w 743322"/>
                <a:gd name="connsiteY309" fmla="*/ 249486 h 1138144"/>
                <a:gd name="connsiteX310" fmla="*/ 269668 w 743322"/>
                <a:gd name="connsiteY310" fmla="*/ 250308 h 1138144"/>
                <a:gd name="connsiteX311" fmla="*/ 270364 w 743322"/>
                <a:gd name="connsiteY311" fmla="*/ 251240 h 1138144"/>
                <a:gd name="connsiteX312" fmla="*/ 272118 w 743322"/>
                <a:gd name="connsiteY312" fmla="*/ 252299 h 1138144"/>
                <a:gd name="connsiteX313" fmla="*/ 276195 w 743322"/>
                <a:gd name="connsiteY313" fmla="*/ 254164 h 1138144"/>
                <a:gd name="connsiteX314" fmla="*/ 283781 w 743322"/>
                <a:gd name="connsiteY314" fmla="*/ 260470 h 1138144"/>
                <a:gd name="connsiteX315" fmla="*/ 284714 w 743322"/>
                <a:gd name="connsiteY315" fmla="*/ 261387 h 1138144"/>
                <a:gd name="connsiteX316" fmla="*/ 287748 w 743322"/>
                <a:gd name="connsiteY316" fmla="*/ 265828 h 1138144"/>
                <a:gd name="connsiteX317" fmla="*/ 289139 w 743322"/>
                <a:gd name="connsiteY317" fmla="*/ 268499 h 1138144"/>
                <a:gd name="connsiteX318" fmla="*/ 289850 w 743322"/>
                <a:gd name="connsiteY318" fmla="*/ 270727 h 1138144"/>
                <a:gd name="connsiteX319" fmla="*/ 290656 w 743322"/>
                <a:gd name="connsiteY319" fmla="*/ 272813 h 1138144"/>
                <a:gd name="connsiteX320" fmla="*/ 291130 w 743322"/>
                <a:gd name="connsiteY320" fmla="*/ 273651 h 1138144"/>
                <a:gd name="connsiteX321" fmla="*/ 291936 w 743322"/>
                <a:gd name="connsiteY321" fmla="*/ 274346 h 1138144"/>
                <a:gd name="connsiteX322" fmla="*/ 293454 w 743322"/>
                <a:gd name="connsiteY322" fmla="*/ 275263 h 1138144"/>
                <a:gd name="connsiteX323" fmla="*/ 298938 w 743322"/>
                <a:gd name="connsiteY323" fmla="*/ 276907 h 1138144"/>
                <a:gd name="connsiteX324" fmla="*/ 308389 w 743322"/>
                <a:gd name="connsiteY324" fmla="*/ 282027 h 1138144"/>
                <a:gd name="connsiteX325" fmla="*/ 309195 w 743322"/>
                <a:gd name="connsiteY325" fmla="*/ 282849 h 1138144"/>
                <a:gd name="connsiteX326" fmla="*/ 310017 w 743322"/>
                <a:gd name="connsiteY326" fmla="*/ 283782 h 1138144"/>
                <a:gd name="connsiteX327" fmla="*/ 310949 w 743322"/>
                <a:gd name="connsiteY327" fmla="*/ 285773 h 1138144"/>
                <a:gd name="connsiteX328" fmla="*/ 311771 w 743322"/>
                <a:gd name="connsiteY328" fmla="*/ 288096 h 1138144"/>
                <a:gd name="connsiteX329" fmla="*/ 312119 w 743322"/>
                <a:gd name="connsiteY329" fmla="*/ 288918 h 1138144"/>
                <a:gd name="connsiteX330" fmla="*/ 312703 w 743322"/>
                <a:gd name="connsiteY330" fmla="*/ 289850 h 1138144"/>
                <a:gd name="connsiteX331" fmla="*/ 313051 w 743322"/>
                <a:gd name="connsiteY331" fmla="*/ 290672 h 1138144"/>
                <a:gd name="connsiteX332" fmla="*/ 313288 w 743322"/>
                <a:gd name="connsiteY332" fmla="*/ 291367 h 1138144"/>
                <a:gd name="connsiteX333" fmla="*/ 313399 w 743322"/>
                <a:gd name="connsiteY333" fmla="*/ 292995 h 1138144"/>
                <a:gd name="connsiteX334" fmla="*/ 313762 w 743322"/>
                <a:gd name="connsiteY334" fmla="*/ 293817 h 1138144"/>
                <a:gd name="connsiteX335" fmla="*/ 314331 w 743322"/>
                <a:gd name="connsiteY335" fmla="*/ 294513 h 1138144"/>
                <a:gd name="connsiteX336" fmla="*/ 315390 w 743322"/>
                <a:gd name="connsiteY336" fmla="*/ 295208 h 1138144"/>
                <a:gd name="connsiteX337" fmla="*/ 316212 w 743322"/>
                <a:gd name="connsiteY337" fmla="*/ 295903 h 1138144"/>
                <a:gd name="connsiteX338" fmla="*/ 316781 w 743322"/>
                <a:gd name="connsiteY338" fmla="*/ 296741 h 1138144"/>
                <a:gd name="connsiteX339" fmla="*/ 317713 w 743322"/>
                <a:gd name="connsiteY339" fmla="*/ 298242 h 1138144"/>
                <a:gd name="connsiteX340" fmla="*/ 318535 w 743322"/>
                <a:gd name="connsiteY340" fmla="*/ 299428 h 1138144"/>
                <a:gd name="connsiteX341" fmla="*/ 321332 w 743322"/>
                <a:gd name="connsiteY341" fmla="*/ 301751 h 1138144"/>
                <a:gd name="connsiteX342" fmla="*/ 322376 w 743322"/>
                <a:gd name="connsiteY342" fmla="*/ 303031 h 1138144"/>
                <a:gd name="connsiteX343" fmla="*/ 324825 w 743322"/>
                <a:gd name="connsiteY343" fmla="*/ 307456 h 1138144"/>
                <a:gd name="connsiteX344" fmla="*/ 326011 w 743322"/>
                <a:gd name="connsiteY344" fmla="*/ 311186 h 1138144"/>
                <a:gd name="connsiteX345" fmla="*/ 334513 w 743322"/>
                <a:gd name="connsiteY345" fmla="*/ 322739 h 1138144"/>
                <a:gd name="connsiteX346" fmla="*/ 334624 w 743322"/>
                <a:gd name="connsiteY346" fmla="*/ 323545 h 1138144"/>
                <a:gd name="connsiteX347" fmla="*/ 334861 w 743322"/>
                <a:gd name="connsiteY347" fmla="*/ 326247 h 1138144"/>
                <a:gd name="connsiteX348" fmla="*/ 334861 w 743322"/>
                <a:gd name="connsiteY348" fmla="*/ 326595 h 1138144"/>
                <a:gd name="connsiteX349" fmla="*/ 334971 w 743322"/>
                <a:gd name="connsiteY349" fmla="*/ 326943 h 1138144"/>
                <a:gd name="connsiteX350" fmla="*/ 335446 w 743322"/>
                <a:gd name="connsiteY350" fmla="*/ 327654 h 1138144"/>
                <a:gd name="connsiteX351" fmla="*/ 336268 w 743322"/>
                <a:gd name="connsiteY351" fmla="*/ 328350 h 1138144"/>
                <a:gd name="connsiteX352" fmla="*/ 337785 w 743322"/>
                <a:gd name="connsiteY352" fmla="*/ 329156 h 1138144"/>
                <a:gd name="connsiteX353" fmla="*/ 339887 w 743322"/>
                <a:gd name="connsiteY353" fmla="*/ 329977 h 1138144"/>
                <a:gd name="connsiteX354" fmla="*/ 340582 w 743322"/>
                <a:gd name="connsiteY354" fmla="*/ 330562 h 1138144"/>
                <a:gd name="connsiteX355" fmla="*/ 341167 w 743322"/>
                <a:gd name="connsiteY355" fmla="*/ 331368 h 1138144"/>
                <a:gd name="connsiteX356" fmla="*/ 343727 w 743322"/>
                <a:gd name="connsiteY356" fmla="*/ 335698 h 1138144"/>
                <a:gd name="connsiteX357" fmla="*/ 344422 w 743322"/>
                <a:gd name="connsiteY357" fmla="*/ 336489 h 1138144"/>
                <a:gd name="connsiteX358" fmla="*/ 345244 w 743322"/>
                <a:gd name="connsiteY358" fmla="*/ 337326 h 1138144"/>
                <a:gd name="connsiteX359" fmla="*/ 347805 w 743322"/>
                <a:gd name="connsiteY359" fmla="*/ 339318 h 1138144"/>
                <a:gd name="connsiteX360" fmla="*/ 348389 w 743322"/>
                <a:gd name="connsiteY360" fmla="*/ 339997 h 1138144"/>
                <a:gd name="connsiteX361" fmla="*/ 348389 w 743322"/>
                <a:gd name="connsiteY361" fmla="*/ 340819 h 1138144"/>
                <a:gd name="connsiteX362" fmla="*/ 348152 w 743322"/>
                <a:gd name="connsiteY362" fmla="*/ 341530 h 1138144"/>
                <a:gd name="connsiteX363" fmla="*/ 347694 w 743322"/>
                <a:gd name="connsiteY363" fmla="*/ 342336 h 1138144"/>
                <a:gd name="connsiteX364" fmla="*/ 347457 w 743322"/>
                <a:gd name="connsiteY364" fmla="*/ 343269 h 1138144"/>
                <a:gd name="connsiteX365" fmla="*/ 347220 w 743322"/>
                <a:gd name="connsiteY365" fmla="*/ 344201 h 1138144"/>
                <a:gd name="connsiteX366" fmla="*/ 347109 w 743322"/>
                <a:gd name="connsiteY366" fmla="*/ 346761 h 1138144"/>
                <a:gd name="connsiteX367" fmla="*/ 347220 w 743322"/>
                <a:gd name="connsiteY367" fmla="*/ 348405 h 1138144"/>
                <a:gd name="connsiteX368" fmla="*/ 347457 w 743322"/>
                <a:gd name="connsiteY368" fmla="*/ 350017 h 1138144"/>
                <a:gd name="connsiteX369" fmla="*/ 348152 w 743322"/>
                <a:gd name="connsiteY369" fmla="*/ 352261 h 1138144"/>
                <a:gd name="connsiteX370" fmla="*/ 348753 w 743322"/>
                <a:gd name="connsiteY370" fmla="*/ 353067 h 1138144"/>
                <a:gd name="connsiteX371" fmla="*/ 349685 w 743322"/>
                <a:gd name="connsiteY371" fmla="*/ 354000 h 1138144"/>
                <a:gd name="connsiteX372" fmla="*/ 352830 w 743322"/>
                <a:gd name="connsiteY372" fmla="*/ 356560 h 1138144"/>
                <a:gd name="connsiteX373" fmla="*/ 353874 w 743322"/>
                <a:gd name="connsiteY373" fmla="*/ 357730 h 1138144"/>
                <a:gd name="connsiteX374" fmla="*/ 355280 w 743322"/>
                <a:gd name="connsiteY374" fmla="*/ 359705 h 1138144"/>
                <a:gd name="connsiteX375" fmla="*/ 356323 w 743322"/>
                <a:gd name="connsiteY375" fmla="*/ 360875 h 1138144"/>
                <a:gd name="connsiteX376" fmla="*/ 357951 w 743322"/>
                <a:gd name="connsiteY376" fmla="*/ 361823 h 1138144"/>
                <a:gd name="connsiteX377" fmla="*/ 361112 w 743322"/>
                <a:gd name="connsiteY377" fmla="*/ 363103 h 1138144"/>
                <a:gd name="connsiteX378" fmla="*/ 361807 w 743322"/>
                <a:gd name="connsiteY378" fmla="*/ 363688 h 1138144"/>
                <a:gd name="connsiteX379" fmla="*/ 362281 w 743322"/>
                <a:gd name="connsiteY379" fmla="*/ 364383 h 1138144"/>
                <a:gd name="connsiteX380" fmla="*/ 362629 w 743322"/>
                <a:gd name="connsiteY380" fmla="*/ 365537 h 1138144"/>
                <a:gd name="connsiteX381" fmla="*/ 362503 w 743322"/>
                <a:gd name="connsiteY381" fmla="*/ 366596 h 1138144"/>
                <a:gd name="connsiteX382" fmla="*/ 362392 w 743322"/>
                <a:gd name="connsiteY382" fmla="*/ 367528 h 1138144"/>
                <a:gd name="connsiteX383" fmla="*/ 361112 w 743322"/>
                <a:gd name="connsiteY383" fmla="*/ 371021 h 1138144"/>
                <a:gd name="connsiteX384" fmla="*/ 360985 w 743322"/>
                <a:gd name="connsiteY384" fmla="*/ 371843 h 1138144"/>
                <a:gd name="connsiteX385" fmla="*/ 361222 w 743322"/>
                <a:gd name="connsiteY385" fmla="*/ 372538 h 1138144"/>
                <a:gd name="connsiteX386" fmla="*/ 361697 w 743322"/>
                <a:gd name="connsiteY386" fmla="*/ 373234 h 1138144"/>
                <a:gd name="connsiteX387" fmla="*/ 362740 w 743322"/>
                <a:gd name="connsiteY387" fmla="*/ 373597 h 1138144"/>
                <a:gd name="connsiteX388" fmla="*/ 363672 w 743322"/>
                <a:gd name="connsiteY388" fmla="*/ 373597 h 1138144"/>
                <a:gd name="connsiteX389" fmla="*/ 364494 w 743322"/>
                <a:gd name="connsiteY389" fmla="*/ 373234 h 1138144"/>
                <a:gd name="connsiteX390" fmla="*/ 367291 w 743322"/>
                <a:gd name="connsiteY390" fmla="*/ 370673 h 1138144"/>
                <a:gd name="connsiteX391" fmla="*/ 369267 w 743322"/>
                <a:gd name="connsiteY391" fmla="*/ 369520 h 1138144"/>
                <a:gd name="connsiteX392" fmla="*/ 370089 w 743322"/>
                <a:gd name="connsiteY392" fmla="*/ 369172 h 1138144"/>
                <a:gd name="connsiteX393" fmla="*/ 370784 w 743322"/>
                <a:gd name="connsiteY393" fmla="*/ 369172 h 1138144"/>
                <a:gd name="connsiteX394" fmla="*/ 371716 w 743322"/>
                <a:gd name="connsiteY394" fmla="*/ 369172 h 1138144"/>
                <a:gd name="connsiteX395" fmla="*/ 372538 w 743322"/>
                <a:gd name="connsiteY395" fmla="*/ 369393 h 1138144"/>
                <a:gd name="connsiteX396" fmla="*/ 373360 w 743322"/>
                <a:gd name="connsiteY396" fmla="*/ 369867 h 1138144"/>
                <a:gd name="connsiteX397" fmla="*/ 375920 w 743322"/>
                <a:gd name="connsiteY397" fmla="*/ 372191 h 1138144"/>
                <a:gd name="connsiteX398" fmla="*/ 376505 w 743322"/>
                <a:gd name="connsiteY398" fmla="*/ 373123 h 1138144"/>
                <a:gd name="connsiteX399" fmla="*/ 377311 w 743322"/>
                <a:gd name="connsiteY399" fmla="*/ 374656 h 1138144"/>
                <a:gd name="connsiteX400" fmla="*/ 377311 w 743322"/>
                <a:gd name="connsiteY400" fmla="*/ 375794 h 1138144"/>
                <a:gd name="connsiteX401" fmla="*/ 377090 w 743322"/>
                <a:gd name="connsiteY401" fmla="*/ 376632 h 1138144"/>
                <a:gd name="connsiteX402" fmla="*/ 375336 w 743322"/>
                <a:gd name="connsiteY402" fmla="*/ 378275 h 1138144"/>
                <a:gd name="connsiteX403" fmla="*/ 374877 w 743322"/>
                <a:gd name="connsiteY403" fmla="*/ 378955 h 1138144"/>
                <a:gd name="connsiteX404" fmla="*/ 374640 w 743322"/>
                <a:gd name="connsiteY404" fmla="*/ 379777 h 1138144"/>
                <a:gd name="connsiteX405" fmla="*/ 374751 w 743322"/>
                <a:gd name="connsiteY405" fmla="*/ 380599 h 1138144"/>
                <a:gd name="connsiteX406" fmla="*/ 374877 w 743322"/>
                <a:gd name="connsiteY406" fmla="*/ 381294 h 1138144"/>
                <a:gd name="connsiteX407" fmla="*/ 375573 w 743322"/>
                <a:gd name="connsiteY407" fmla="*/ 382353 h 1138144"/>
                <a:gd name="connsiteX408" fmla="*/ 376616 w 743322"/>
                <a:gd name="connsiteY408" fmla="*/ 383506 h 1138144"/>
                <a:gd name="connsiteX409" fmla="*/ 379065 w 743322"/>
                <a:gd name="connsiteY409" fmla="*/ 385482 h 1138144"/>
                <a:gd name="connsiteX410" fmla="*/ 380583 w 743322"/>
                <a:gd name="connsiteY410" fmla="*/ 386304 h 1138144"/>
                <a:gd name="connsiteX411" fmla="*/ 381989 w 743322"/>
                <a:gd name="connsiteY411" fmla="*/ 386889 h 1138144"/>
                <a:gd name="connsiteX412" fmla="*/ 383854 w 743322"/>
                <a:gd name="connsiteY412" fmla="*/ 386999 h 1138144"/>
                <a:gd name="connsiteX413" fmla="*/ 385261 w 743322"/>
                <a:gd name="connsiteY413" fmla="*/ 386762 h 1138144"/>
                <a:gd name="connsiteX414" fmla="*/ 387932 w 743322"/>
                <a:gd name="connsiteY414" fmla="*/ 386193 h 1138144"/>
                <a:gd name="connsiteX415" fmla="*/ 388753 w 743322"/>
                <a:gd name="connsiteY415" fmla="*/ 386193 h 1138144"/>
                <a:gd name="connsiteX416" fmla="*/ 389449 w 743322"/>
                <a:gd name="connsiteY416" fmla="*/ 386414 h 1138144"/>
                <a:gd name="connsiteX417" fmla="*/ 391203 w 743322"/>
                <a:gd name="connsiteY417" fmla="*/ 387363 h 1138144"/>
                <a:gd name="connsiteX418" fmla="*/ 392025 w 743322"/>
                <a:gd name="connsiteY418" fmla="*/ 387600 h 1138144"/>
                <a:gd name="connsiteX419" fmla="*/ 392942 w 743322"/>
                <a:gd name="connsiteY419" fmla="*/ 387600 h 1138144"/>
                <a:gd name="connsiteX420" fmla="*/ 393763 w 743322"/>
                <a:gd name="connsiteY420" fmla="*/ 387473 h 1138144"/>
                <a:gd name="connsiteX421" fmla="*/ 395281 w 743322"/>
                <a:gd name="connsiteY421" fmla="*/ 386889 h 1138144"/>
                <a:gd name="connsiteX422" fmla="*/ 397256 w 743322"/>
                <a:gd name="connsiteY422" fmla="*/ 385829 h 1138144"/>
                <a:gd name="connsiteX423" fmla="*/ 397967 w 743322"/>
                <a:gd name="connsiteY423" fmla="*/ 385719 h 1138144"/>
                <a:gd name="connsiteX424" fmla="*/ 405775 w 743322"/>
                <a:gd name="connsiteY424" fmla="*/ 384787 h 1138144"/>
                <a:gd name="connsiteX425" fmla="*/ 406707 w 743322"/>
                <a:gd name="connsiteY425" fmla="*/ 384913 h 1138144"/>
                <a:gd name="connsiteX426" fmla="*/ 407655 w 743322"/>
                <a:gd name="connsiteY426" fmla="*/ 385134 h 1138144"/>
                <a:gd name="connsiteX427" fmla="*/ 408461 w 743322"/>
                <a:gd name="connsiteY427" fmla="*/ 385608 h 1138144"/>
                <a:gd name="connsiteX428" fmla="*/ 409046 w 743322"/>
                <a:gd name="connsiteY428" fmla="*/ 386304 h 1138144"/>
                <a:gd name="connsiteX429" fmla="*/ 409394 w 743322"/>
                <a:gd name="connsiteY429" fmla="*/ 387363 h 1138144"/>
                <a:gd name="connsiteX430" fmla="*/ 409504 w 743322"/>
                <a:gd name="connsiteY430" fmla="*/ 388295 h 1138144"/>
                <a:gd name="connsiteX431" fmla="*/ 409394 w 743322"/>
                <a:gd name="connsiteY431" fmla="*/ 389228 h 1138144"/>
                <a:gd name="connsiteX432" fmla="*/ 409046 w 743322"/>
                <a:gd name="connsiteY432" fmla="*/ 392025 h 1138144"/>
                <a:gd name="connsiteX433" fmla="*/ 408461 w 743322"/>
                <a:gd name="connsiteY433" fmla="*/ 393779 h 1138144"/>
                <a:gd name="connsiteX434" fmla="*/ 407529 w 743322"/>
                <a:gd name="connsiteY434" fmla="*/ 395170 h 1138144"/>
                <a:gd name="connsiteX435" fmla="*/ 407181 w 743322"/>
                <a:gd name="connsiteY435" fmla="*/ 395992 h 1138144"/>
                <a:gd name="connsiteX436" fmla="*/ 406944 w 743322"/>
                <a:gd name="connsiteY436" fmla="*/ 396798 h 1138144"/>
                <a:gd name="connsiteX437" fmla="*/ 406834 w 743322"/>
                <a:gd name="connsiteY437" fmla="*/ 397620 h 1138144"/>
                <a:gd name="connsiteX438" fmla="*/ 406944 w 743322"/>
                <a:gd name="connsiteY438" fmla="*/ 398315 h 1138144"/>
                <a:gd name="connsiteX439" fmla="*/ 406944 w 743322"/>
                <a:gd name="connsiteY439" fmla="*/ 399247 h 1138144"/>
                <a:gd name="connsiteX440" fmla="*/ 406707 w 743322"/>
                <a:gd name="connsiteY440" fmla="*/ 399943 h 1138144"/>
                <a:gd name="connsiteX441" fmla="*/ 406359 w 743322"/>
                <a:gd name="connsiteY441" fmla="*/ 400781 h 1138144"/>
                <a:gd name="connsiteX442" fmla="*/ 405316 w 743322"/>
                <a:gd name="connsiteY442" fmla="*/ 401934 h 1138144"/>
                <a:gd name="connsiteX443" fmla="*/ 404969 w 743322"/>
                <a:gd name="connsiteY443" fmla="*/ 402645 h 1138144"/>
                <a:gd name="connsiteX444" fmla="*/ 404842 w 743322"/>
                <a:gd name="connsiteY444" fmla="*/ 403451 h 1138144"/>
                <a:gd name="connsiteX445" fmla="*/ 404969 w 743322"/>
                <a:gd name="connsiteY445" fmla="*/ 404273 h 1138144"/>
                <a:gd name="connsiteX446" fmla="*/ 405190 w 743322"/>
                <a:gd name="connsiteY446" fmla="*/ 404969 h 1138144"/>
                <a:gd name="connsiteX447" fmla="*/ 405316 w 743322"/>
                <a:gd name="connsiteY447" fmla="*/ 405680 h 1138144"/>
                <a:gd name="connsiteX448" fmla="*/ 405427 w 743322"/>
                <a:gd name="connsiteY448" fmla="*/ 406375 h 1138144"/>
                <a:gd name="connsiteX449" fmla="*/ 405079 w 743322"/>
                <a:gd name="connsiteY449" fmla="*/ 407197 h 1138144"/>
                <a:gd name="connsiteX450" fmla="*/ 404621 w 743322"/>
                <a:gd name="connsiteY450" fmla="*/ 407655 h 1138144"/>
                <a:gd name="connsiteX451" fmla="*/ 404020 w 743322"/>
                <a:gd name="connsiteY451" fmla="*/ 408129 h 1138144"/>
                <a:gd name="connsiteX452" fmla="*/ 403325 w 743322"/>
                <a:gd name="connsiteY452" fmla="*/ 408477 h 1138144"/>
                <a:gd name="connsiteX453" fmla="*/ 402630 w 743322"/>
                <a:gd name="connsiteY453" fmla="*/ 408825 h 1138144"/>
                <a:gd name="connsiteX454" fmla="*/ 399358 w 743322"/>
                <a:gd name="connsiteY454" fmla="*/ 409520 h 1138144"/>
                <a:gd name="connsiteX455" fmla="*/ 398663 w 743322"/>
                <a:gd name="connsiteY455" fmla="*/ 409757 h 1138144"/>
                <a:gd name="connsiteX456" fmla="*/ 398204 w 743322"/>
                <a:gd name="connsiteY456" fmla="*/ 410105 h 1138144"/>
                <a:gd name="connsiteX457" fmla="*/ 397857 w 743322"/>
                <a:gd name="connsiteY457" fmla="*/ 410800 h 1138144"/>
                <a:gd name="connsiteX458" fmla="*/ 397857 w 743322"/>
                <a:gd name="connsiteY458" fmla="*/ 410911 h 1138144"/>
                <a:gd name="connsiteX459" fmla="*/ 397857 w 743322"/>
                <a:gd name="connsiteY459" fmla="*/ 411148 h 1138144"/>
                <a:gd name="connsiteX460" fmla="*/ 398204 w 743322"/>
                <a:gd name="connsiteY460" fmla="*/ 411844 h 1138144"/>
                <a:gd name="connsiteX461" fmla="*/ 399595 w 743322"/>
                <a:gd name="connsiteY461" fmla="*/ 413835 h 1138144"/>
                <a:gd name="connsiteX462" fmla="*/ 399943 w 743322"/>
                <a:gd name="connsiteY462" fmla="*/ 414751 h 1138144"/>
                <a:gd name="connsiteX463" fmla="*/ 400291 w 743322"/>
                <a:gd name="connsiteY463" fmla="*/ 415589 h 1138144"/>
                <a:gd name="connsiteX464" fmla="*/ 400417 w 743322"/>
                <a:gd name="connsiteY464" fmla="*/ 416395 h 1138144"/>
                <a:gd name="connsiteX465" fmla="*/ 400417 w 743322"/>
                <a:gd name="connsiteY465" fmla="*/ 417344 h 1138144"/>
                <a:gd name="connsiteX466" fmla="*/ 400180 w 743322"/>
                <a:gd name="connsiteY466" fmla="*/ 418260 h 1138144"/>
                <a:gd name="connsiteX467" fmla="*/ 399832 w 743322"/>
                <a:gd name="connsiteY467" fmla="*/ 419082 h 1138144"/>
                <a:gd name="connsiteX468" fmla="*/ 399485 w 743322"/>
                <a:gd name="connsiteY468" fmla="*/ 420014 h 1138144"/>
                <a:gd name="connsiteX469" fmla="*/ 396213 w 743322"/>
                <a:gd name="connsiteY469" fmla="*/ 424913 h 1138144"/>
                <a:gd name="connsiteX470" fmla="*/ 395518 w 743322"/>
                <a:gd name="connsiteY470" fmla="*/ 426557 h 1138144"/>
                <a:gd name="connsiteX471" fmla="*/ 394933 w 743322"/>
                <a:gd name="connsiteY471" fmla="*/ 428296 h 1138144"/>
                <a:gd name="connsiteX472" fmla="*/ 394696 w 743322"/>
                <a:gd name="connsiteY472" fmla="*/ 430176 h 1138144"/>
                <a:gd name="connsiteX473" fmla="*/ 394585 w 743322"/>
                <a:gd name="connsiteY473" fmla="*/ 432041 h 1138144"/>
                <a:gd name="connsiteX474" fmla="*/ 394475 w 743322"/>
                <a:gd name="connsiteY474" fmla="*/ 432974 h 1138144"/>
                <a:gd name="connsiteX475" fmla="*/ 394111 w 743322"/>
                <a:gd name="connsiteY475" fmla="*/ 433780 h 1138144"/>
                <a:gd name="connsiteX476" fmla="*/ 393653 w 743322"/>
                <a:gd name="connsiteY476" fmla="*/ 434365 h 1138144"/>
                <a:gd name="connsiteX477" fmla="*/ 390966 w 743322"/>
                <a:gd name="connsiteY477" fmla="*/ 437272 h 1138144"/>
                <a:gd name="connsiteX478" fmla="*/ 390492 w 743322"/>
                <a:gd name="connsiteY478" fmla="*/ 437968 h 1138144"/>
                <a:gd name="connsiteX479" fmla="*/ 390271 w 743322"/>
                <a:gd name="connsiteY479" fmla="*/ 438790 h 1138144"/>
                <a:gd name="connsiteX480" fmla="*/ 389923 w 743322"/>
                <a:gd name="connsiteY480" fmla="*/ 440544 h 1138144"/>
                <a:gd name="connsiteX481" fmla="*/ 389559 w 743322"/>
                <a:gd name="connsiteY481" fmla="*/ 441366 h 1138144"/>
                <a:gd name="connsiteX482" fmla="*/ 389101 w 743322"/>
                <a:gd name="connsiteY482" fmla="*/ 442061 h 1138144"/>
                <a:gd name="connsiteX483" fmla="*/ 387932 w 743322"/>
                <a:gd name="connsiteY483" fmla="*/ 443231 h 1138144"/>
                <a:gd name="connsiteX484" fmla="*/ 387584 w 743322"/>
                <a:gd name="connsiteY484" fmla="*/ 443800 h 1138144"/>
                <a:gd name="connsiteX485" fmla="*/ 387236 w 743322"/>
                <a:gd name="connsiteY485" fmla="*/ 444511 h 1138144"/>
                <a:gd name="connsiteX486" fmla="*/ 387236 w 743322"/>
                <a:gd name="connsiteY486" fmla="*/ 445333 h 1138144"/>
                <a:gd name="connsiteX487" fmla="*/ 387458 w 743322"/>
                <a:gd name="connsiteY487" fmla="*/ 446265 h 1138144"/>
                <a:gd name="connsiteX488" fmla="*/ 387821 w 743322"/>
                <a:gd name="connsiteY488" fmla="*/ 447308 h 1138144"/>
                <a:gd name="connsiteX489" fmla="*/ 388279 w 743322"/>
                <a:gd name="connsiteY489" fmla="*/ 448936 h 1138144"/>
                <a:gd name="connsiteX490" fmla="*/ 388406 w 743322"/>
                <a:gd name="connsiteY490" fmla="*/ 449758 h 1138144"/>
                <a:gd name="connsiteX491" fmla="*/ 388406 w 743322"/>
                <a:gd name="connsiteY491" fmla="*/ 450564 h 1138144"/>
                <a:gd name="connsiteX492" fmla="*/ 388279 w 743322"/>
                <a:gd name="connsiteY492" fmla="*/ 453267 h 1138144"/>
                <a:gd name="connsiteX493" fmla="*/ 388406 w 743322"/>
                <a:gd name="connsiteY493" fmla="*/ 454894 h 1138144"/>
                <a:gd name="connsiteX494" fmla="*/ 388279 w 743322"/>
                <a:gd name="connsiteY494" fmla="*/ 455827 h 1138144"/>
                <a:gd name="connsiteX495" fmla="*/ 388058 w 743322"/>
                <a:gd name="connsiteY495" fmla="*/ 456649 h 1138144"/>
                <a:gd name="connsiteX496" fmla="*/ 387584 w 743322"/>
                <a:gd name="connsiteY496" fmla="*/ 457233 h 1138144"/>
                <a:gd name="connsiteX497" fmla="*/ 386999 w 743322"/>
                <a:gd name="connsiteY497" fmla="*/ 457692 h 1138144"/>
                <a:gd name="connsiteX498" fmla="*/ 386304 w 743322"/>
                <a:gd name="connsiteY498" fmla="*/ 458040 h 1138144"/>
                <a:gd name="connsiteX499" fmla="*/ 385482 w 743322"/>
                <a:gd name="connsiteY499" fmla="*/ 458166 h 1138144"/>
                <a:gd name="connsiteX500" fmla="*/ 381642 w 743322"/>
                <a:gd name="connsiteY500" fmla="*/ 458040 h 1138144"/>
                <a:gd name="connsiteX501" fmla="*/ 380930 w 743322"/>
                <a:gd name="connsiteY501" fmla="*/ 458276 h 1138144"/>
                <a:gd name="connsiteX502" fmla="*/ 380346 w 743322"/>
                <a:gd name="connsiteY502" fmla="*/ 458624 h 1138144"/>
                <a:gd name="connsiteX503" fmla="*/ 380124 w 743322"/>
                <a:gd name="connsiteY503" fmla="*/ 458861 h 1138144"/>
                <a:gd name="connsiteX504" fmla="*/ 379777 w 743322"/>
                <a:gd name="connsiteY504" fmla="*/ 459446 h 1138144"/>
                <a:gd name="connsiteX505" fmla="*/ 379540 w 743322"/>
                <a:gd name="connsiteY505" fmla="*/ 460252 h 1138144"/>
                <a:gd name="connsiteX506" fmla="*/ 379540 w 743322"/>
                <a:gd name="connsiteY506" fmla="*/ 461074 h 1138144"/>
                <a:gd name="connsiteX507" fmla="*/ 379998 w 743322"/>
                <a:gd name="connsiteY507" fmla="*/ 462006 h 1138144"/>
                <a:gd name="connsiteX508" fmla="*/ 383854 w 743322"/>
                <a:gd name="connsiteY508" fmla="*/ 467143 h 1138144"/>
                <a:gd name="connsiteX509" fmla="*/ 384202 w 743322"/>
                <a:gd name="connsiteY509" fmla="*/ 467838 h 1138144"/>
                <a:gd name="connsiteX510" fmla="*/ 384439 w 743322"/>
                <a:gd name="connsiteY510" fmla="*/ 468660 h 1138144"/>
                <a:gd name="connsiteX511" fmla="*/ 384313 w 743322"/>
                <a:gd name="connsiteY511" fmla="*/ 469482 h 1138144"/>
                <a:gd name="connsiteX512" fmla="*/ 384075 w 743322"/>
                <a:gd name="connsiteY512" fmla="*/ 470414 h 1138144"/>
                <a:gd name="connsiteX513" fmla="*/ 383728 w 743322"/>
                <a:gd name="connsiteY513" fmla="*/ 471110 h 1138144"/>
                <a:gd name="connsiteX514" fmla="*/ 383269 w 743322"/>
                <a:gd name="connsiteY514" fmla="*/ 471805 h 1138144"/>
                <a:gd name="connsiteX515" fmla="*/ 380583 w 743322"/>
                <a:gd name="connsiteY515" fmla="*/ 474713 h 1138144"/>
                <a:gd name="connsiteX516" fmla="*/ 380124 w 743322"/>
                <a:gd name="connsiteY516" fmla="*/ 475424 h 1138144"/>
                <a:gd name="connsiteX517" fmla="*/ 379777 w 743322"/>
                <a:gd name="connsiteY517" fmla="*/ 476230 h 1138144"/>
                <a:gd name="connsiteX518" fmla="*/ 379650 w 743322"/>
                <a:gd name="connsiteY518" fmla="*/ 477162 h 1138144"/>
                <a:gd name="connsiteX519" fmla="*/ 379887 w 743322"/>
                <a:gd name="connsiteY519" fmla="*/ 478332 h 1138144"/>
                <a:gd name="connsiteX520" fmla="*/ 380583 w 743322"/>
                <a:gd name="connsiteY520" fmla="*/ 479976 h 1138144"/>
                <a:gd name="connsiteX521" fmla="*/ 380583 w 743322"/>
                <a:gd name="connsiteY521" fmla="*/ 481019 h 1138144"/>
                <a:gd name="connsiteX522" fmla="*/ 380346 w 743322"/>
                <a:gd name="connsiteY522" fmla="*/ 481967 h 1138144"/>
                <a:gd name="connsiteX523" fmla="*/ 379998 w 743322"/>
                <a:gd name="connsiteY523" fmla="*/ 482757 h 1138144"/>
                <a:gd name="connsiteX524" fmla="*/ 380235 w 743322"/>
                <a:gd name="connsiteY524" fmla="*/ 483706 h 1138144"/>
                <a:gd name="connsiteX525" fmla="*/ 381167 w 743322"/>
                <a:gd name="connsiteY525" fmla="*/ 484749 h 1138144"/>
                <a:gd name="connsiteX526" fmla="*/ 383617 w 743322"/>
                <a:gd name="connsiteY526" fmla="*/ 486266 h 1138144"/>
                <a:gd name="connsiteX527" fmla="*/ 386541 w 743322"/>
                <a:gd name="connsiteY527" fmla="*/ 487435 h 1138144"/>
                <a:gd name="connsiteX528" fmla="*/ 387347 w 743322"/>
                <a:gd name="connsiteY528" fmla="*/ 488020 h 1138144"/>
                <a:gd name="connsiteX529" fmla="*/ 387584 w 743322"/>
                <a:gd name="connsiteY529" fmla="*/ 488952 h 1138144"/>
                <a:gd name="connsiteX530" fmla="*/ 387584 w 743322"/>
                <a:gd name="connsiteY530" fmla="*/ 489996 h 1138144"/>
                <a:gd name="connsiteX531" fmla="*/ 387236 w 743322"/>
                <a:gd name="connsiteY531" fmla="*/ 490802 h 1138144"/>
                <a:gd name="connsiteX532" fmla="*/ 385830 w 743322"/>
                <a:gd name="connsiteY532" fmla="*/ 492793 h 1138144"/>
                <a:gd name="connsiteX533" fmla="*/ 385482 w 743322"/>
                <a:gd name="connsiteY533" fmla="*/ 493615 h 1138144"/>
                <a:gd name="connsiteX534" fmla="*/ 385134 w 743322"/>
                <a:gd name="connsiteY534" fmla="*/ 494437 h 1138144"/>
                <a:gd name="connsiteX535" fmla="*/ 384897 w 743322"/>
                <a:gd name="connsiteY535" fmla="*/ 495369 h 1138144"/>
                <a:gd name="connsiteX536" fmla="*/ 384897 w 743322"/>
                <a:gd name="connsiteY536" fmla="*/ 496191 h 1138144"/>
                <a:gd name="connsiteX537" fmla="*/ 385024 w 743322"/>
                <a:gd name="connsiteY537" fmla="*/ 496886 h 1138144"/>
                <a:gd name="connsiteX538" fmla="*/ 385371 w 743322"/>
                <a:gd name="connsiteY538" fmla="*/ 497708 h 1138144"/>
                <a:gd name="connsiteX539" fmla="*/ 387236 w 743322"/>
                <a:gd name="connsiteY539" fmla="*/ 501659 h 1138144"/>
                <a:gd name="connsiteX540" fmla="*/ 387236 w 743322"/>
                <a:gd name="connsiteY540" fmla="*/ 502702 h 1138144"/>
                <a:gd name="connsiteX541" fmla="*/ 386999 w 743322"/>
                <a:gd name="connsiteY541" fmla="*/ 503635 h 1138144"/>
                <a:gd name="connsiteX542" fmla="*/ 386414 w 743322"/>
                <a:gd name="connsiteY542" fmla="*/ 504220 h 1138144"/>
                <a:gd name="connsiteX543" fmla="*/ 383380 w 743322"/>
                <a:gd name="connsiteY543" fmla="*/ 506448 h 1138144"/>
                <a:gd name="connsiteX544" fmla="*/ 382685 w 743322"/>
                <a:gd name="connsiteY544" fmla="*/ 506795 h 1138144"/>
                <a:gd name="connsiteX545" fmla="*/ 381879 w 743322"/>
                <a:gd name="connsiteY545" fmla="*/ 507033 h 1138144"/>
                <a:gd name="connsiteX546" fmla="*/ 381057 w 743322"/>
                <a:gd name="connsiteY546" fmla="*/ 507033 h 1138144"/>
                <a:gd name="connsiteX547" fmla="*/ 377090 w 743322"/>
                <a:gd name="connsiteY547" fmla="*/ 506685 h 1138144"/>
                <a:gd name="connsiteX548" fmla="*/ 376268 w 743322"/>
                <a:gd name="connsiteY548" fmla="*/ 506795 h 1138144"/>
                <a:gd name="connsiteX549" fmla="*/ 375573 w 743322"/>
                <a:gd name="connsiteY549" fmla="*/ 507033 h 1138144"/>
                <a:gd name="connsiteX550" fmla="*/ 374293 w 743322"/>
                <a:gd name="connsiteY550" fmla="*/ 507728 h 1138144"/>
                <a:gd name="connsiteX551" fmla="*/ 373819 w 743322"/>
                <a:gd name="connsiteY551" fmla="*/ 508202 h 1138144"/>
                <a:gd name="connsiteX552" fmla="*/ 373471 w 743322"/>
                <a:gd name="connsiteY552" fmla="*/ 508550 h 1138144"/>
                <a:gd name="connsiteX553" fmla="*/ 372775 w 743322"/>
                <a:gd name="connsiteY553" fmla="*/ 509830 h 1138144"/>
                <a:gd name="connsiteX554" fmla="*/ 371258 w 743322"/>
                <a:gd name="connsiteY554" fmla="*/ 511584 h 1138144"/>
                <a:gd name="connsiteX555" fmla="*/ 370326 w 743322"/>
                <a:gd name="connsiteY555" fmla="*/ 512864 h 1138144"/>
                <a:gd name="connsiteX556" fmla="*/ 369852 w 743322"/>
                <a:gd name="connsiteY556" fmla="*/ 513560 h 1138144"/>
                <a:gd name="connsiteX557" fmla="*/ 369393 w 743322"/>
                <a:gd name="connsiteY557" fmla="*/ 514255 h 1138144"/>
                <a:gd name="connsiteX558" fmla="*/ 368698 w 743322"/>
                <a:gd name="connsiteY558" fmla="*/ 514729 h 1138144"/>
                <a:gd name="connsiteX559" fmla="*/ 367402 w 743322"/>
                <a:gd name="connsiteY559" fmla="*/ 515662 h 1138144"/>
                <a:gd name="connsiteX560" fmla="*/ 366817 w 743322"/>
                <a:gd name="connsiteY560" fmla="*/ 516120 h 1138144"/>
                <a:gd name="connsiteX561" fmla="*/ 366596 w 743322"/>
                <a:gd name="connsiteY561" fmla="*/ 516815 h 1138144"/>
                <a:gd name="connsiteX562" fmla="*/ 366707 w 743322"/>
                <a:gd name="connsiteY562" fmla="*/ 518001 h 1138144"/>
                <a:gd name="connsiteX563" fmla="*/ 367402 w 743322"/>
                <a:gd name="connsiteY563" fmla="*/ 519502 h 1138144"/>
                <a:gd name="connsiteX564" fmla="*/ 367750 w 743322"/>
                <a:gd name="connsiteY564" fmla="*/ 521620 h 1138144"/>
                <a:gd name="connsiteX565" fmla="*/ 367876 w 743322"/>
                <a:gd name="connsiteY565" fmla="*/ 522426 h 1138144"/>
                <a:gd name="connsiteX566" fmla="*/ 368461 w 743322"/>
                <a:gd name="connsiteY566" fmla="*/ 523358 h 1138144"/>
                <a:gd name="connsiteX567" fmla="*/ 371021 w 743322"/>
                <a:gd name="connsiteY567" fmla="*/ 526503 h 1138144"/>
                <a:gd name="connsiteX568" fmla="*/ 371606 w 743322"/>
                <a:gd name="connsiteY568" fmla="*/ 527673 h 1138144"/>
                <a:gd name="connsiteX569" fmla="*/ 371606 w 743322"/>
                <a:gd name="connsiteY569" fmla="*/ 528716 h 1138144"/>
                <a:gd name="connsiteX570" fmla="*/ 371021 w 743322"/>
                <a:gd name="connsiteY570" fmla="*/ 530123 h 1138144"/>
                <a:gd name="connsiteX571" fmla="*/ 370910 w 743322"/>
                <a:gd name="connsiteY571" fmla="*/ 530818 h 1138144"/>
                <a:gd name="connsiteX572" fmla="*/ 371132 w 743322"/>
                <a:gd name="connsiteY572" fmla="*/ 532462 h 1138144"/>
                <a:gd name="connsiteX573" fmla="*/ 371021 w 743322"/>
                <a:gd name="connsiteY573" fmla="*/ 533268 h 1138144"/>
                <a:gd name="connsiteX574" fmla="*/ 370673 w 743322"/>
                <a:gd name="connsiteY574" fmla="*/ 534089 h 1138144"/>
                <a:gd name="connsiteX575" fmla="*/ 370326 w 743322"/>
                <a:gd name="connsiteY575" fmla="*/ 534801 h 1138144"/>
                <a:gd name="connsiteX576" fmla="*/ 370089 w 743322"/>
                <a:gd name="connsiteY576" fmla="*/ 535259 h 1138144"/>
                <a:gd name="connsiteX577" fmla="*/ 369741 w 743322"/>
                <a:gd name="connsiteY577" fmla="*/ 535607 h 1138144"/>
                <a:gd name="connsiteX578" fmla="*/ 367987 w 743322"/>
                <a:gd name="connsiteY578" fmla="*/ 536887 h 1138144"/>
                <a:gd name="connsiteX579" fmla="*/ 365426 w 743322"/>
                <a:gd name="connsiteY579" fmla="*/ 538515 h 1138144"/>
                <a:gd name="connsiteX580" fmla="*/ 364842 w 743322"/>
                <a:gd name="connsiteY580" fmla="*/ 538989 h 1138144"/>
                <a:gd name="connsiteX581" fmla="*/ 364604 w 743322"/>
                <a:gd name="connsiteY581" fmla="*/ 539795 h 1138144"/>
                <a:gd name="connsiteX582" fmla="*/ 364715 w 743322"/>
                <a:gd name="connsiteY582" fmla="*/ 540727 h 1138144"/>
                <a:gd name="connsiteX583" fmla="*/ 365189 w 743322"/>
                <a:gd name="connsiteY583" fmla="*/ 542134 h 1138144"/>
                <a:gd name="connsiteX584" fmla="*/ 365537 w 743322"/>
                <a:gd name="connsiteY584" fmla="*/ 543066 h 1138144"/>
                <a:gd name="connsiteX585" fmla="*/ 365537 w 743322"/>
                <a:gd name="connsiteY585" fmla="*/ 543999 h 1138144"/>
                <a:gd name="connsiteX586" fmla="*/ 365316 w 743322"/>
                <a:gd name="connsiteY586" fmla="*/ 544821 h 1138144"/>
                <a:gd name="connsiteX587" fmla="*/ 364842 w 743322"/>
                <a:gd name="connsiteY587" fmla="*/ 545516 h 1138144"/>
                <a:gd name="connsiteX588" fmla="*/ 363324 w 743322"/>
                <a:gd name="connsiteY588" fmla="*/ 547270 h 1138144"/>
                <a:gd name="connsiteX589" fmla="*/ 363214 w 743322"/>
                <a:gd name="connsiteY589" fmla="*/ 547855 h 1138144"/>
                <a:gd name="connsiteX590" fmla="*/ 363562 w 743322"/>
                <a:gd name="connsiteY590" fmla="*/ 548440 h 1138144"/>
                <a:gd name="connsiteX591" fmla="*/ 365189 w 743322"/>
                <a:gd name="connsiteY591" fmla="*/ 548914 h 1138144"/>
                <a:gd name="connsiteX592" fmla="*/ 367402 w 743322"/>
                <a:gd name="connsiteY592" fmla="*/ 549135 h 1138144"/>
                <a:gd name="connsiteX593" fmla="*/ 372538 w 743322"/>
                <a:gd name="connsiteY593" fmla="*/ 550890 h 1138144"/>
                <a:gd name="connsiteX594" fmla="*/ 373581 w 743322"/>
                <a:gd name="connsiteY594" fmla="*/ 551348 h 1138144"/>
                <a:gd name="connsiteX595" fmla="*/ 377090 w 743322"/>
                <a:gd name="connsiteY595" fmla="*/ 554508 h 1138144"/>
                <a:gd name="connsiteX596" fmla="*/ 377548 w 743322"/>
                <a:gd name="connsiteY596" fmla="*/ 555425 h 1138144"/>
                <a:gd name="connsiteX597" fmla="*/ 377675 w 743322"/>
                <a:gd name="connsiteY597" fmla="*/ 556358 h 1138144"/>
                <a:gd name="connsiteX598" fmla="*/ 377785 w 743322"/>
                <a:gd name="connsiteY598" fmla="*/ 557180 h 1138144"/>
                <a:gd name="connsiteX599" fmla="*/ 378370 w 743322"/>
                <a:gd name="connsiteY599" fmla="*/ 558112 h 1138144"/>
                <a:gd name="connsiteX600" fmla="*/ 379413 w 743322"/>
                <a:gd name="connsiteY600" fmla="*/ 559044 h 1138144"/>
                <a:gd name="connsiteX601" fmla="*/ 383032 w 743322"/>
                <a:gd name="connsiteY601" fmla="*/ 561510 h 1138144"/>
                <a:gd name="connsiteX602" fmla="*/ 383507 w 743322"/>
                <a:gd name="connsiteY602" fmla="*/ 562664 h 1138144"/>
                <a:gd name="connsiteX603" fmla="*/ 383854 w 743322"/>
                <a:gd name="connsiteY603" fmla="*/ 563248 h 1138144"/>
                <a:gd name="connsiteX604" fmla="*/ 384676 w 743322"/>
                <a:gd name="connsiteY604" fmla="*/ 563944 h 1138144"/>
                <a:gd name="connsiteX605" fmla="*/ 385830 w 743322"/>
                <a:gd name="connsiteY605" fmla="*/ 564529 h 1138144"/>
                <a:gd name="connsiteX606" fmla="*/ 388169 w 743322"/>
                <a:gd name="connsiteY606" fmla="*/ 565003 h 1138144"/>
                <a:gd name="connsiteX607" fmla="*/ 389449 w 743322"/>
                <a:gd name="connsiteY607" fmla="*/ 564876 h 1138144"/>
                <a:gd name="connsiteX608" fmla="*/ 390492 w 743322"/>
                <a:gd name="connsiteY608" fmla="*/ 564655 h 1138144"/>
                <a:gd name="connsiteX609" fmla="*/ 391203 w 743322"/>
                <a:gd name="connsiteY609" fmla="*/ 564292 h 1138144"/>
                <a:gd name="connsiteX610" fmla="*/ 394000 w 743322"/>
                <a:gd name="connsiteY610" fmla="*/ 563375 h 1138144"/>
                <a:gd name="connsiteX611" fmla="*/ 394585 w 743322"/>
                <a:gd name="connsiteY611" fmla="*/ 563011 h 1138144"/>
                <a:gd name="connsiteX612" fmla="*/ 394696 w 743322"/>
                <a:gd name="connsiteY612" fmla="*/ 562901 h 1138144"/>
                <a:gd name="connsiteX613" fmla="*/ 395281 w 743322"/>
                <a:gd name="connsiteY613" fmla="*/ 562205 h 1138144"/>
                <a:gd name="connsiteX614" fmla="*/ 396909 w 743322"/>
                <a:gd name="connsiteY614" fmla="*/ 559171 h 1138144"/>
                <a:gd name="connsiteX615" fmla="*/ 397383 w 743322"/>
                <a:gd name="connsiteY615" fmla="*/ 558460 h 1138144"/>
                <a:gd name="connsiteX616" fmla="*/ 397967 w 743322"/>
                <a:gd name="connsiteY616" fmla="*/ 557891 h 1138144"/>
                <a:gd name="connsiteX617" fmla="*/ 398552 w 743322"/>
                <a:gd name="connsiteY617" fmla="*/ 557432 h 1138144"/>
                <a:gd name="connsiteX618" fmla="*/ 399248 w 743322"/>
                <a:gd name="connsiteY618" fmla="*/ 557069 h 1138144"/>
                <a:gd name="connsiteX619" fmla="*/ 399943 w 743322"/>
                <a:gd name="connsiteY619" fmla="*/ 556832 h 1138144"/>
                <a:gd name="connsiteX620" fmla="*/ 400875 w 743322"/>
                <a:gd name="connsiteY620" fmla="*/ 556832 h 1138144"/>
                <a:gd name="connsiteX621" fmla="*/ 402740 w 743322"/>
                <a:gd name="connsiteY621" fmla="*/ 557306 h 1138144"/>
                <a:gd name="connsiteX622" fmla="*/ 403673 w 743322"/>
                <a:gd name="connsiteY622" fmla="*/ 557306 h 1138144"/>
                <a:gd name="connsiteX623" fmla="*/ 404384 w 743322"/>
                <a:gd name="connsiteY623" fmla="*/ 557069 h 1138144"/>
                <a:gd name="connsiteX624" fmla="*/ 407181 w 743322"/>
                <a:gd name="connsiteY624" fmla="*/ 555773 h 1138144"/>
                <a:gd name="connsiteX625" fmla="*/ 411954 w 743322"/>
                <a:gd name="connsiteY625" fmla="*/ 554508 h 1138144"/>
                <a:gd name="connsiteX626" fmla="*/ 412665 w 743322"/>
                <a:gd name="connsiteY626" fmla="*/ 554145 h 1138144"/>
                <a:gd name="connsiteX627" fmla="*/ 413124 w 743322"/>
                <a:gd name="connsiteY627" fmla="*/ 553687 h 1138144"/>
                <a:gd name="connsiteX628" fmla="*/ 413471 w 743322"/>
                <a:gd name="connsiteY628" fmla="*/ 552975 h 1138144"/>
                <a:gd name="connsiteX629" fmla="*/ 413946 w 743322"/>
                <a:gd name="connsiteY629" fmla="*/ 552280 h 1138144"/>
                <a:gd name="connsiteX630" fmla="*/ 414420 w 743322"/>
                <a:gd name="connsiteY630" fmla="*/ 551585 h 1138144"/>
                <a:gd name="connsiteX631" fmla="*/ 415115 w 743322"/>
                <a:gd name="connsiteY631" fmla="*/ 551111 h 1138144"/>
                <a:gd name="connsiteX632" fmla="*/ 417201 w 743322"/>
                <a:gd name="connsiteY632" fmla="*/ 550194 h 1138144"/>
                <a:gd name="connsiteX633" fmla="*/ 417802 w 743322"/>
                <a:gd name="connsiteY633" fmla="*/ 549830 h 1138144"/>
                <a:gd name="connsiteX634" fmla="*/ 418371 w 743322"/>
                <a:gd name="connsiteY634" fmla="*/ 549135 h 1138144"/>
                <a:gd name="connsiteX635" fmla="*/ 418845 w 743322"/>
                <a:gd name="connsiteY635" fmla="*/ 548440 h 1138144"/>
                <a:gd name="connsiteX636" fmla="*/ 419193 w 743322"/>
                <a:gd name="connsiteY636" fmla="*/ 547618 h 1138144"/>
                <a:gd name="connsiteX637" fmla="*/ 420125 w 743322"/>
                <a:gd name="connsiteY637" fmla="*/ 546211 h 1138144"/>
                <a:gd name="connsiteX638" fmla="*/ 420710 w 743322"/>
                <a:gd name="connsiteY638" fmla="*/ 545627 h 1138144"/>
                <a:gd name="connsiteX639" fmla="*/ 421294 w 743322"/>
                <a:gd name="connsiteY639" fmla="*/ 545168 h 1138144"/>
                <a:gd name="connsiteX640" fmla="*/ 421990 w 743322"/>
                <a:gd name="connsiteY640" fmla="*/ 544821 h 1138144"/>
                <a:gd name="connsiteX641" fmla="*/ 422812 w 743322"/>
                <a:gd name="connsiteY641" fmla="*/ 544600 h 1138144"/>
                <a:gd name="connsiteX642" fmla="*/ 425846 w 743322"/>
                <a:gd name="connsiteY642" fmla="*/ 543999 h 1138144"/>
                <a:gd name="connsiteX643" fmla="*/ 426415 w 743322"/>
                <a:gd name="connsiteY643" fmla="*/ 543778 h 1138144"/>
                <a:gd name="connsiteX644" fmla="*/ 426779 w 743322"/>
                <a:gd name="connsiteY644" fmla="*/ 543525 h 1138144"/>
                <a:gd name="connsiteX645" fmla="*/ 427016 w 743322"/>
                <a:gd name="connsiteY645" fmla="*/ 542940 h 1138144"/>
                <a:gd name="connsiteX646" fmla="*/ 427016 w 743322"/>
                <a:gd name="connsiteY646" fmla="*/ 542134 h 1138144"/>
                <a:gd name="connsiteX647" fmla="*/ 427016 w 743322"/>
                <a:gd name="connsiteY647" fmla="*/ 541439 h 1138144"/>
                <a:gd name="connsiteX648" fmla="*/ 426779 w 743322"/>
                <a:gd name="connsiteY648" fmla="*/ 540380 h 1138144"/>
                <a:gd name="connsiteX649" fmla="*/ 426652 w 743322"/>
                <a:gd name="connsiteY649" fmla="*/ 539684 h 1138144"/>
                <a:gd name="connsiteX650" fmla="*/ 426779 w 743322"/>
                <a:gd name="connsiteY650" fmla="*/ 538878 h 1138144"/>
                <a:gd name="connsiteX651" fmla="*/ 426889 w 743322"/>
                <a:gd name="connsiteY651" fmla="*/ 537946 h 1138144"/>
                <a:gd name="connsiteX652" fmla="*/ 427126 w 743322"/>
                <a:gd name="connsiteY652" fmla="*/ 537235 h 1138144"/>
                <a:gd name="connsiteX653" fmla="*/ 427474 w 743322"/>
                <a:gd name="connsiteY653" fmla="*/ 536887 h 1138144"/>
                <a:gd name="connsiteX654" fmla="*/ 427948 w 743322"/>
                <a:gd name="connsiteY654" fmla="*/ 536539 h 1138144"/>
                <a:gd name="connsiteX655" fmla="*/ 428643 w 743322"/>
                <a:gd name="connsiteY655" fmla="*/ 536428 h 1138144"/>
                <a:gd name="connsiteX656" fmla="*/ 430034 w 743322"/>
                <a:gd name="connsiteY656" fmla="*/ 537124 h 1138144"/>
                <a:gd name="connsiteX657" fmla="*/ 432136 w 743322"/>
                <a:gd name="connsiteY657" fmla="*/ 538404 h 1138144"/>
                <a:gd name="connsiteX658" fmla="*/ 435755 w 743322"/>
                <a:gd name="connsiteY658" fmla="*/ 541660 h 1138144"/>
                <a:gd name="connsiteX659" fmla="*/ 438442 w 743322"/>
                <a:gd name="connsiteY659" fmla="*/ 544489 h 1138144"/>
                <a:gd name="connsiteX660" fmla="*/ 438663 w 743322"/>
                <a:gd name="connsiteY660" fmla="*/ 545168 h 1138144"/>
                <a:gd name="connsiteX661" fmla="*/ 438790 w 743322"/>
                <a:gd name="connsiteY661" fmla="*/ 545990 h 1138144"/>
                <a:gd name="connsiteX662" fmla="*/ 438663 w 743322"/>
                <a:gd name="connsiteY662" fmla="*/ 547618 h 1138144"/>
                <a:gd name="connsiteX663" fmla="*/ 439375 w 743322"/>
                <a:gd name="connsiteY663" fmla="*/ 548551 h 1138144"/>
                <a:gd name="connsiteX664" fmla="*/ 440655 w 743322"/>
                <a:gd name="connsiteY664" fmla="*/ 549483 h 1138144"/>
                <a:gd name="connsiteX665" fmla="*/ 446249 w 743322"/>
                <a:gd name="connsiteY665" fmla="*/ 552169 h 1138144"/>
                <a:gd name="connsiteX666" fmla="*/ 447182 w 743322"/>
                <a:gd name="connsiteY666" fmla="*/ 552628 h 1138144"/>
                <a:gd name="connsiteX667" fmla="*/ 447893 w 743322"/>
                <a:gd name="connsiteY667" fmla="*/ 553450 h 1138144"/>
                <a:gd name="connsiteX668" fmla="*/ 448810 w 743322"/>
                <a:gd name="connsiteY668" fmla="*/ 554619 h 1138144"/>
                <a:gd name="connsiteX669" fmla="*/ 449173 w 743322"/>
                <a:gd name="connsiteY669" fmla="*/ 555536 h 1138144"/>
                <a:gd name="connsiteX670" fmla="*/ 449284 w 743322"/>
                <a:gd name="connsiteY670" fmla="*/ 556358 h 1138144"/>
                <a:gd name="connsiteX671" fmla="*/ 449047 w 743322"/>
                <a:gd name="connsiteY671" fmla="*/ 557180 h 1138144"/>
                <a:gd name="connsiteX672" fmla="*/ 448588 w 743322"/>
                <a:gd name="connsiteY672" fmla="*/ 557891 h 1138144"/>
                <a:gd name="connsiteX673" fmla="*/ 447530 w 743322"/>
                <a:gd name="connsiteY673" fmla="*/ 559044 h 1138144"/>
                <a:gd name="connsiteX674" fmla="*/ 447182 w 743322"/>
                <a:gd name="connsiteY674" fmla="*/ 559740 h 1138144"/>
                <a:gd name="connsiteX675" fmla="*/ 446360 w 743322"/>
                <a:gd name="connsiteY675" fmla="*/ 561383 h 1138144"/>
                <a:gd name="connsiteX676" fmla="*/ 445902 w 743322"/>
                <a:gd name="connsiteY676" fmla="*/ 563248 h 1138144"/>
                <a:gd name="connsiteX677" fmla="*/ 445665 w 743322"/>
                <a:gd name="connsiteY677" fmla="*/ 564181 h 1138144"/>
                <a:gd name="connsiteX678" fmla="*/ 446012 w 743322"/>
                <a:gd name="connsiteY678" fmla="*/ 565113 h 1138144"/>
                <a:gd name="connsiteX679" fmla="*/ 446834 w 743322"/>
                <a:gd name="connsiteY679" fmla="*/ 566046 h 1138144"/>
                <a:gd name="connsiteX680" fmla="*/ 450216 w 743322"/>
                <a:gd name="connsiteY680" fmla="*/ 567911 h 1138144"/>
                <a:gd name="connsiteX681" fmla="*/ 451275 w 743322"/>
                <a:gd name="connsiteY681" fmla="*/ 569065 h 1138144"/>
                <a:gd name="connsiteX682" fmla="*/ 451496 w 743322"/>
                <a:gd name="connsiteY682" fmla="*/ 570250 h 1138144"/>
                <a:gd name="connsiteX683" fmla="*/ 451386 w 743322"/>
                <a:gd name="connsiteY683" fmla="*/ 570360 h 1138144"/>
                <a:gd name="connsiteX684" fmla="*/ 451275 w 743322"/>
                <a:gd name="connsiteY684" fmla="*/ 571293 h 1138144"/>
                <a:gd name="connsiteX685" fmla="*/ 451275 w 743322"/>
                <a:gd name="connsiteY685" fmla="*/ 573869 h 1138144"/>
                <a:gd name="connsiteX686" fmla="*/ 451149 w 743322"/>
                <a:gd name="connsiteY686" fmla="*/ 574691 h 1138144"/>
                <a:gd name="connsiteX687" fmla="*/ 450801 w 743322"/>
                <a:gd name="connsiteY687" fmla="*/ 575497 h 1138144"/>
                <a:gd name="connsiteX688" fmla="*/ 449869 w 743322"/>
                <a:gd name="connsiteY688" fmla="*/ 576903 h 1138144"/>
                <a:gd name="connsiteX689" fmla="*/ 449521 w 743322"/>
                <a:gd name="connsiteY689" fmla="*/ 577709 h 1138144"/>
                <a:gd name="connsiteX690" fmla="*/ 449284 w 743322"/>
                <a:gd name="connsiteY690" fmla="*/ 578642 h 1138144"/>
                <a:gd name="connsiteX691" fmla="*/ 449173 w 743322"/>
                <a:gd name="connsiteY691" fmla="*/ 579463 h 1138144"/>
                <a:gd name="connsiteX692" fmla="*/ 449284 w 743322"/>
                <a:gd name="connsiteY692" fmla="*/ 580270 h 1138144"/>
                <a:gd name="connsiteX693" fmla="*/ 449394 w 743322"/>
                <a:gd name="connsiteY693" fmla="*/ 580965 h 1138144"/>
                <a:gd name="connsiteX694" fmla="*/ 449394 w 743322"/>
                <a:gd name="connsiteY694" fmla="*/ 582719 h 1138144"/>
                <a:gd name="connsiteX695" fmla="*/ 449742 w 743322"/>
                <a:gd name="connsiteY695" fmla="*/ 583889 h 1138144"/>
                <a:gd name="connsiteX696" fmla="*/ 452666 w 743322"/>
                <a:gd name="connsiteY696" fmla="*/ 586813 h 1138144"/>
                <a:gd name="connsiteX697" fmla="*/ 453377 w 743322"/>
                <a:gd name="connsiteY697" fmla="*/ 587856 h 1138144"/>
                <a:gd name="connsiteX698" fmla="*/ 453725 w 743322"/>
                <a:gd name="connsiteY698" fmla="*/ 588914 h 1138144"/>
                <a:gd name="connsiteX699" fmla="*/ 453488 w 743322"/>
                <a:gd name="connsiteY699" fmla="*/ 590780 h 1138144"/>
                <a:gd name="connsiteX700" fmla="*/ 452777 w 743322"/>
                <a:gd name="connsiteY700" fmla="*/ 594493 h 1138144"/>
                <a:gd name="connsiteX701" fmla="*/ 452318 w 743322"/>
                <a:gd name="connsiteY701" fmla="*/ 596264 h 1138144"/>
                <a:gd name="connsiteX702" fmla="*/ 452192 w 743322"/>
                <a:gd name="connsiteY702" fmla="*/ 597196 h 1138144"/>
                <a:gd name="connsiteX703" fmla="*/ 452081 w 743322"/>
                <a:gd name="connsiteY703" fmla="*/ 598934 h 1138144"/>
                <a:gd name="connsiteX704" fmla="*/ 452318 w 743322"/>
                <a:gd name="connsiteY704" fmla="*/ 599646 h 1138144"/>
                <a:gd name="connsiteX705" fmla="*/ 452666 w 743322"/>
                <a:gd name="connsiteY705" fmla="*/ 600341 h 1138144"/>
                <a:gd name="connsiteX706" fmla="*/ 453251 w 743322"/>
                <a:gd name="connsiteY706" fmla="*/ 601163 h 1138144"/>
                <a:gd name="connsiteX707" fmla="*/ 455574 w 743322"/>
                <a:gd name="connsiteY707" fmla="*/ 603249 h 1138144"/>
                <a:gd name="connsiteX708" fmla="*/ 456396 w 743322"/>
                <a:gd name="connsiteY708" fmla="*/ 604182 h 1138144"/>
                <a:gd name="connsiteX709" fmla="*/ 456759 w 743322"/>
                <a:gd name="connsiteY709" fmla="*/ 605003 h 1138144"/>
                <a:gd name="connsiteX710" fmla="*/ 456870 w 743322"/>
                <a:gd name="connsiteY710" fmla="*/ 605936 h 1138144"/>
                <a:gd name="connsiteX711" fmla="*/ 456759 w 743322"/>
                <a:gd name="connsiteY711" fmla="*/ 607564 h 1138144"/>
                <a:gd name="connsiteX712" fmla="*/ 456870 w 743322"/>
                <a:gd name="connsiteY712" fmla="*/ 608370 h 1138144"/>
                <a:gd name="connsiteX713" fmla="*/ 457328 w 743322"/>
                <a:gd name="connsiteY713" fmla="*/ 609207 h 1138144"/>
                <a:gd name="connsiteX714" fmla="*/ 459082 w 743322"/>
                <a:gd name="connsiteY714" fmla="*/ 610946 h 1138144"/>
                <a:gd name="connsiteX715" fmla="*/ 461058 w 743322"/>
                <a:gd name="connsiteY715" fmla="*/ 613759 h 1138144"/>
                <a:gd name="connsiteX716" fmla="*/ 462702 w 743322"/>
                <a:gd name="connsiteY716" fmla="*/ 615387 h 1138144"/>
                <a:gd name="connsiteX717" fmla="*/ 464092 w 743322"/>
                <a:gd name="connsiteY717" fmla="*/ 617362 h 1138144"/>
                <a:gd name="connsiteX718" fmla="*/ 464677 w 743322"/>
                <a:gd name="connsiteY718" fmla="*/ 618642 h 1138144"/>
                <a:gd name="connsiteX719" fmla="*/ 464914 w 743322"/>
                <a:gd name="connsiteY719" fmla="*/ 619480 h 1138144"/>
                <a:gd name="connsiteX720" fmla="*/ 465151 w 743322"/>
                <a:gd name="connsiteY720" fmla="*/ 620981 h 1138144"/>
                <a:gd name="connsiteX721" fmla="*/ 465151 w 743322"/>
                <a:gd name="connsiteY721" fmla="*/ 621914 h 1138144"/>
                <a:gd name="connsiteX722" fmla="*/ 465262 w 743322"/>
                <a:gd name="connsiteY722" fmla="*/ 622752 h 1138144"/>
                <a:gd name="connsiteX723" fmla="*/ 465373 w 743322"/>
                <a:gd name="connsiteY723" fmla="*/ 623431 h 1138144"/>
                <a:gd name="connsiteX724" fmla="*/ 466194 w 743322"/>
                <a:gd name="connsiteY724" fmla="*/ 624822 h 1138144"/>
                <a:gd name="connsiteX725" fmla="*/ 466542 w 743322"/>
                <a:gd name="connsiteY725" fmla="*/ 625422 h 1138144"/>
                <a:gd name="connsiteX726" fmla="*/ 466669 w 743322"/>
                <a:gd name="connsiteY726" fmla="*/ 626244 h 1138144"/>
                <a:gd name="connsiteX727" fmla="*/ 466431 w 743322"/>
                <a:gd name="connsiteY727" fmla="*/ 628093 h 1138144"/>
                <a:gd name="connsiteX728" fmla="*/ 466542 w 743322"/>
                <a:gd name="connsiteY728" fmla="*/ 628915 h 1138144"/>
                <a:gd name="connsiteX729" fmla="*/ 467127 w 743322"/>
                <a:gd name="connsiteY729" fmla="*/ 629500 h 1138144"/>
                <a:gd name="connsiteX730" fmla="*/ 468059 w 743322"/>
                <a:gd name="connsiteY730" fmla="*/ 629958 h 1138144"/>
                <a:gd name="connsiteX731" fmla="*/ 471789 w 743322"/>
                <a:gd name="connsiteY731" fmla="*/ 630306 h 1138144"/>
                <a:gd name="connsiteX732" fmla="*/ 472611 w 743322"/>
                <a:gd name="connsiteY732" fmla="*/ 630891 h 1138144"/>
                <a:gd name="connsiteX733" fmla="*/ 473306 w 743322"/>
                <a:gd name="connsiteY733" fmla="*/ 632060 h 1138144"/>
                <a:gd name="connsiteX734" fmla="*/ 473670 w 743322"/>
                <a:gd name="connsiteY734" fmla="*/ 634858 h 1138144"/>
                <a:gd name="connsiteX735" fmla="*/ 473891 w 743322"/>
                <a:gd name="connsiteY735" fmla="*/ 635569 h 1138144"/>
                <a:gd name="connsiteX736" fmla="*/ 476926 w 743322"/>
                <a:gd name="connsiteY736" fmla="*/ 640926 h 1138144"/>
                <a:gd name="connsiteX737" fmla="*/ 477400 w 743322"/>
                <a:gd name="connsiteY737" fmla="*/ 642444 h 1138144"/>
                <a:gd name="connsiteX738" fmla="*/ 478680 w 743322"/>
                <a:gd name="connsiteY738" fmla="*/ 646869 h 1138144"/>
                <a:gd name="connsiteX739" fmla="*/ 478790 w 743322"/>
                <a:gd name="connsiteY739" fmla="*/ 647691 h 1138144"/>
                <a:gd name="connsiteX740" fmla="*/ 479027 w 743322"/>
                <a:gd name="connsiteY740" fmla="*/ 650140 h 1138144"/>
                <a:gd name="connsiteX741" fmla="*/ 479027 w 743322"/>
                <a:gd name="connsiteY741" fmla="*/ 650377 h 1138144"/>
                <a:gd name="connsiteX742" fmla="*/ 478790 w 743322"/>
                <a:gd name="connsiteY742" fmla="*/ 651183 h 1138144"/>
                <a:gd name="connsiteX743" fmla="*/ 477621 w 743322"/>
                <a:gd name="connsiteY743" fmla="*/ 654803 h 1138144"/>
                <a:gd name="connsiteX744" fmla="*/ 477273 w 743322"/>
                <a:gd name="connsiteY744" fmla="*/ 655625 h 1138144"/>
                <a:gd name="connsiteX745" fmla="*/ 476815 w 743322"/>
                <a:gd name="connsiteY745" fmla="*/ 656320 h 1138144"/>
                <a:gd name="connsiteX746" fmla="*/ 476230 w 743322"/>
                <a:gd name="connsiteY746" fmla="*/ 656904 h 1138144"/>
                <a:gd name="connsiteX747" fmla="*/ 475645 w 743322"/>
                <a:gd name="connsiteY747" fmla="*/ 657363 h 1138144"/>
                <a:gd name="connsiteX748" fmla="*/ 473306 w 743322"/>
                <a:gd name="connsiteY748" fmla="*/ 658074 h 1138144"/>
                <a:gd name="connsiteX749" fmla="*/ 472737 w 743322"/>
                <a:gd name="connsiteY749" fmla="*/ 658437 h 1138144"/>
                <a:gd name="connsiteX750" fmla="*/ 472137 w 743322"/>
                <a:gd name="connsiteY750" fmla="*/ 658880 h 1138144"/>
                <a:gd name="connsiteX751" fmla="*/ 471916 w 743322"/>
                <a:gd name="connsiteY751" fmla="*/ 659576 h 1138144"/>
                <a:gd name="connsiteX752" fmla="*/ 472026 w 743322"/>
                <a:gd name="connsiteY752" fmla="*/ 660287 h 1138144"/>
                <a:gd name="connsiteX753" fmla="*/ 472374 w 743322"/>
                <a:gd name="connsiteY753" fmla="*/ 660982 h 1138144"/>
                <a:gd name="connsiteX754" fmla="*/ 473306 w 743322"/>
                <a:gd name="connsiteY754" fmla="*/ 662278 h 1138144"/>
                <a:gd name="connsiteX755" fmla="*/ 474017 w 743322"/>
                <a:gd name="connsiteY755" fmla="*/ 663558 h 1138144"/>
                <a:gd name="connsiteX756" fmla="*/ 474476 w 743322"/>
                <a:gd name="connsiteY756" fmla="*/ 664965 h 1138144"/>
                <a:gd name="connsiteX757" fmla="*/ 475519 w 743322"/>
                <a:gd name="connsiteY757" fmla="*/ 669627 h 1138144"/>
                <a:gd name="connsiteX758" fmla="*/ 476120 w 743322"/>
                <a:gd name="connsiteY758" fmla="*/ 671034 h 1138144"/>
                <a:gd name="connsiteX759" fmla="*/ 476926 w 743322"/>
                <a:gd name="connsiteY759" fmla="*/ 672408 h 1138144"/>
                <a:gd name="connsiteX760" fmla="*/ 478206 w 743322"/>
                <a:gd name="connsiteY760" fmla="*/ 673578 h 1138144"/>
                <a:gd name="connsiteX761" fmla="*/ 483231 w 743322"/>
                <a:gd name="connsiteY761" fmla="*/ 676612 h 1138144"/>
                <a:gd name="connsiteX762" fmla="*/ 484733 w 743322"/>
                <a:gd name="connsiteY762" fmla="*/ 677798 h 1138144"/>
                <a:gd name="connsiteX763" fmla="*/ 485555 w 743322"/>
                <a:gd name="connsiteY763" fmla="*/ 678730 h 1138144"/>
                <a:gd name="connsiteX764" fmla="*/ 485681 w 743322"/>
                <a:gd name="connsiteY764" fmla="*/ 679536 h 1138144"/>
                <a:gd name="connsiteX765" fmla="*/ 485681 w 743322"/>
                <a:gd name="connsiteY765" fmla="*/ 682097 h 1138144"/>
                <a:gd name="connsiteX766" fmla="*/ 486266 w 743322"/>
                <a:gd name="connsiteY766" fmla="*/ 682792 h 1138144"/>
                <a:gd name="connsiteX767" fmla="*/ 487309 w 743322"/>
                <a:gd name="connsiteY767" fmla="*/ 683140 h 1138144"/>
                <a:gd name="connsiteX768" fmla="*/ 489411 w 743322"/>
                <a:gd name="connsiteY768" fmla="*/ 683266 h 1138144"/>
                <a:gd name="connsiteX769" fmla="*/ 490580 w 743322"/>
                <a:gd name="connsiteY769" fmla="*/ 683029 h 1138144"/>
                <a:gd name="connsiteX770" fmla="*/ 491513 w 743322"/>
                <a:gd name="connsiteY770" fmla="*/ 682681 h 1138144"/>
                <a:gd name="connsiteX771" fmla="*/ 494073 w 743322"/>
                <a:gd name="connsiteY771" fmla="*/ 680943 h 1138144"/>
                <a:gd name="connsiteX772" fmla="*/ 494658 w 743322"/>
                <a:gd name="connsiteY772" fmla="*/ 680579 h 1138144"/>
                <a:gd name="connsiteX773" fmla="*/ 495464 w 743322"/>
                <a:gd name="connsiteY773" fmla="*/ 680358 h 1138144"/>
                <a:gd name="connsiteX774" fmla="*/ 496286 w 743322"/>
                <a:gd name="connsiteY774" fmla="*/ 680121 h 1138144"/>
                <a:gd name="connsiteX775" fmla="*/ 498277 w 743322"/>
                <a:gd name="connsiteY775" fmla="*/ 680469 h 1138144"/>
                <a:gd name="connsiteX776" fmla="*/ 500837 w 743322"/>
                <a:gd name="connsiteY776" fmla="*/ 681401 h 1138144"/>
                <a:gd name="connsiteX777" fmla="*/ 503635 w 743322"/>
                <a:gd name="connsiteY777" fmla="*/ 683266 h 1138144"/>
                <a:gd name="connsiteX778" fmla="*/ 506084 w 743322"/>
                <a:gd name="connsiteY778" fmla="*/ 685716 h 1138144"/>
                <a:gd name="connsiteX779" fmla="*/ 507949 w 743322"/>
                <a:gd name="connsiteY779" fmla="*/ 688055 h 1138144"/>
                <a:gd name="connsiteX780" fmla="*/ 508297 w 743322"/>
                <a:gd name="connsiteY780" fmla="*/ 688750 h 1138144"/>
                <a:gd name="connsiteX781" fmla="*/ 509593 w 743322"/>
                <a:gd name="connsiteY781" fmla="*/ 691437 h 1138144"/>
                <a:gd name="connsiteX782" fmla="*/ 510051 w 743322"/>
                <a:gd name="connsiteY782" fmla="*/ 692132 h 1138144"/>
                <a:gd name="connsiteX783" fmla="*/ 511442 w 743322"/>
                <a:gd name="connsiteY783" fmla="*/ 693887 h 1138144"/>
                <a:gd name="connsiteX784" fmla="*/ 511805 w 743322"/>
                <a:gd name="connsiteY784" fmla="*/ 694582 h 1138144"/>
                <a:gd name="connsiteX785" fmla="*/ 512043 w 743322"/>
                <a:gd name="connsiteY785" fmla="*/ 695277 h 1138144"/>
                <a:gd name="connsiteX786" fmla="*/ 512153 w 743322"/>
                <a:gd name="connsiteY786" fmla="*/ 695973 h 1138144"/>
                <a:gd name="connsiteX787" fmla="*/ 512264 w 743322"/>
                <a:gd name="connsiteY787" fmla="*/ 696794 h 1138144"/>
                <a:gd name="connsiteX788" fmla="*/ 512390 w 743322"/>
                <a:gd name="connsiteY788" fmla="*/ 697616 h 1138144"/>
                <a:gd name="connsiteX789" fmla="*/ 512612 w 743322"/>
                <a:gd name="connsiteY789" fmla="*/ 698312 h 1138144"/>
                <a:gd name="connsiteX790" fmla="*/ 512975 w 743322"/>
                <a:gd name="connsiteY790" fmla="*/ 699007 h 1138144"/>
                <a:gd name="connsiteX791" fmla="*/ 513781 w 743322"/>
                <a:gd name="connsiteY791" fmla="*/ 700303 h 1138144"/>
                <a:gd name="connsiteX792" fmla="*/ 514129 w 743322"/>
                <a:gd name="connsiteY792" fmla="*/ 700999 h 1138144"/>
                <a:gd name="connsiteX793" fmla="*/ 514366 w 743322"/>
                <a:gd name="connsiteY793" fmla="*/ 701694 h 1138144"/>
                <a:gd name="connsiteX794" fmla="*/ 514951 w 743322"/>
                <a:gd name="connsiteY794" fmla="*/ 704033 h 1138144"/>
                <a:gd name="connsiteX795" fmla="*/ 515188 w 743322"/>
                <a:gd name="connsiteY795" fmla="*/ 704728 h 1138144"/>
                <a:gd name="connsiteX796" fmla="*/ 516231 w 743322"/>
                <a:gd name="connsiteY796" fmla="*/ 706830 h 1138144"/>
                <a:gd name="connsiteX797" fmla="*/ 516816 w 743322"/>
                <a:gd name="connsiteY797" fmla="*/ 708221 h 1138144"/>
                <a:gd name="connsiteX798" fmla="*/ 516926 w 743322"/>
                <a:gd name="connsiteY798" fmla="*/ 708932 h 1138144"/>
                <a:gd name="connsiteX799" fmla="*/ 516926 w 743322"/>
                <a:gd name="connsiteY799" fmla="*/ 709738 h 1138144"/>
                <a:gd name="connsiteX800" fmla="*/ 516816 w 743322"/>
                <a:gd name="connsiteY800" fmla="*/ 710560 h 1138144"/>
                <a:gd name="connsiteX801" fmla="*/ 516357 w 743322"/>
                <a:gd name="connsiteY801" fmla="*/ 711145 h 1138144"/>
                <a:gd name="connsiteX802" fmla="*/ 515772 w 743322"/>
                <a:gd name="connsiteY802" fmla="*/ 711714 h 1138144"/>
                <a:gd name="connsiteX803" fmla="*/ 514477 w 743322"/>
                <a:gd name="connsiteY803" fmla="*/ 712536 h 1138144"/>
                <a:gd name="connsiteX804" fmla="*/ 513908 w 743322"/>
                <a:gd name="connsiteY804" fmla="*/ 713025 h 1138144"/>
                <a:gd name="connsiteX805" fmla="*/ 513433 w 743322"/>
                <a:gd name="connsiteY805" fmla="*/ 713610 h 1138144"/>
                <a:gd name="connsiteX806" fmla="*/ 513323 w 743322"/>
                <a:gd name="connsiteY806" fmla="*/ 714416 h 1138144"/>
                <a:gd name="connsiteX807" fmla="*/ 513323 w 743322"/>
                <a:gd name="connsiteY807" fmla="*/ 715112 h 1138144"/>
                <a:gd name="connsiteX808" fmla="*/ 513670 w 743322"/>
                <a:gd name="connsiteY808" fmla="*/ 715807 h 1138144"/>
                <a:gd name="connsiteX809" fmla="*/ 516357 w 743322"/>
                <a:gd name="connsiteY809" fmla="*/ 719426 h 1138144"/>
                <a:gd name="connsiteX810" fmla="*/ 516578 w 743322"/>
                <a:gd name="connsiteY810" fmla="*/ 720121 h 1138144"/>
                <a:gd name="connsiteX811" fmla="*/ 516705 w 743322"/>
                <a:gd name="connsiteY811" fmla="*/ 720943 h 1138144"/>
                <a:gd name="connsiteX812" fmla="*/ 516468 w 743322"/>
                <a:gd name="connsiteY812" fmla="*/ 722682 h 1138144"/>
                <a:gd name="connsiteX813" fmla="*/ 517053 w 743322"/>
                <a:gd name="connsiteY813" fmla="*/ 723520 h 1138144"/>
                <a:gd name="connsiteX814" fmla="*/ 517859 w 743322"/>
                <a:gd name="connsiteY814" fmla="*/ 724310 h 1138144"/>
                <a:gd name="connsiteX815" fmla="*/ 519613 w 743322"/>
                <a:gd name="connsiteY815" fmla="*/ 725369 h 1138144"/>
                <a:gd name="connsiteX816" fmla="*/ 520308 w 743322"/>
                <a:gd name="connsiteY816" fmla="*/ 726317 h 1138144"/>
                <a:gd name="connsiteX817" fmla="*/ 520545 w 743322"/>
                <a:gd name="connsiteY817" fmla="*/ 727123 h 1138144"/>
                <a:gd name="connsiteX818" fmla="*/ 520308 w 743322"/>
                <a:gd name="connsiteY818" fmla="*/ 727945 h 1138144"/>
                <a:gd name="connsiteX819" fmla="*/ 518917 w 743322"/>
                <a:gd name="connsiteY819" fmla="*/ 730157 h 1138144"/>
                <a:gd name="connsiteX820" fmla="*/ 518333 w 743322"/>
                <a:gd name="connsiteY820" fmla="*/ 731564 h 1138144"/>
                <a:gd name="connsiteX821" fmla="*/ 518206 w 743322"/>
                <a:gd name="connsiteY821" fmla="*/ 731911 h 1138144"/>
                <a:gd name="connsiteX822" fmla="*/ 518333 w 743322"/>
                <a:gd name="connsiteY822" fmla="*/ 732607 h 1138144"/>
                <a:gd name="connsiteX823" fmla="*/ 519155 w 743322"/>
                <a:gd name="connsiteY823" fmla="*/ 734709 h 1138144"/>
                <a:gd name="connsiteX824" fmla="*/ 519265 w 743322"/>
                <a:gd name="connsiteY824" fmla="*/ 735404 h 1138144"/>
                <a:gd name="connsiteX825" fmla="*/ 519155 w 743322"/>
                <a:gd name="connsiteY825" fmla="*/ 737143 h 1138144"/>
                <a:gd name="connsiteX826" fmla="*/ 519502 w 743322"/>
                <a:gd name="connsiteY826" fmla="*/ 738075 h 1138144"/>
                <a:gd name="connsiteX827" fmla="*/ 520435 w 743322"/>
                <a:gd name="connsiteY827" fmla="*/ 738771 h 1138144"/>
                <a:gd name="connsiteX828" fmla="*/ 522300 w 743322"/>
                <a:gd name="connsiteY828" fmla="*/ 739735 h 1138144"/>
                <a:gd name="connsiteX829" fmla="*/ 523232 w 743322"/>
                <a:gd name="connsiteY829" fmla="*/ 740414 h 1138144"/>
                <a:gd name="connsiteX830" fmla="*/ 523817 w 743322"/>
                <a:gd name="connsiteY830" fmla="*/ 741236 h 1138144"/>
                <a:gd name="connsiteX831" fmla="*/ 525334 w 743322"/>
                <a:gd name="connsiteY831" fmla="*/ 743812 h 1138144"/>
                <a:gd name="connsiteX832" fmla="*/ 525919 w 743322"/>
                <a:gd name="connsiteY832" fmla="*/ 744381 h 1138144"/>
                <a:gd name="connsiteX833" fmla="*/ 526614 w 743322"/>
                <a:gd name="connsiteY833" fmla="*/ 744966 h 1138144"/>
                <a:gd name="connsiteX834" fmla="*/ 531624 w 743322"/>
                <a:gd name="connsiteY834" fmla="*/ 747179 h 1138144"/>
                <a:gd name="connsiteX835" fmla="*/ 532209 w 743322"/>
                <a:gd name="connsiteY835" fmla="*/ 747653 h 1138144"/>
                <a:gd name="connsiteX836" fmla="*/ 532683 w 743322"/>
                <a:gd name="connsiteY836" fmla="*/ 748237 h 1138144"/>
                <a:gd name="connsiteX837" fmla="*/ 535022 w 743322"/>
                <a:gd name="connsiteY837" fmla="*/ 752220 h 1138144"/>
                <a:gd name="connsiteX838" fmla="*/ 535591 w 743322"/>
                <a:gd name="connsiteY838" fmla="*/ 752678 h 1138144"/>
                <a:gd name="connsiteX839" fmla="*/ 536650 w 743322"/>
                <a:gd name="connsiteY839" fmla="*/ 752915 h 1138144"/>
                <a:gd name="connsiteX840" fmla="*/ 538625 w 743322"/>
                <a:gd name="connsiteY840" fmla="*/ 752220 h 1138144"/>
                <a:gd name="connsiteX841" fmla="*/ 539210 w 743322"/>
                <a:gd name="connsiteY841" fmla="*/ 751382 h 1138144"/>
                <a:gd name="connsiteX842" fmla="*/ 539447 w 743322"/>
                <a:gd name="connsiteY842" fmla="*/ 750561 h 1138144"/>
                <a:gd name="connsiteX843" fmla="*/ 537804 w 743322"/>
                <a:gd name="connsiteY843" fmla="*/ 747068 h 1138144"/>
                <a:gd name="connsiteX844" fmla="*/ 537582 w 743322"/>
                <a:gd name="connsiteY844" fmla="*/ 746373 h 1138144"/>
                <a:gd name="connsiteX845" fmla="*/ 537693 w 743322"/>
                <a:gd name="connsiteY845" fmla="*/ 745440 h 1138144"/>
                <a:gd name="connsiteX846" fmla="*/ 538041 w 743322"/>
                <a:gd name="connsiteY846" fmla="*/ 744745 h 1138144"/>
                <a:gd name="connsiteX847" fmla="*/ 538515 w 743322"/>
                <a:gd name="connsiteY847" fmla="*/ 744034 h 1138144"/>
                <a:gd name="connsiteX848" fmla="*/ 538973 w 743322"/>
                <a:gd name="connsiteY848" fmla="*/ 743464 h 1138144"/>
                <a:gd name="connsiteX849" fmla="*/ 539558 w 743322"/>
                <a:gd name="connsiteY849" fmla="*/ 742880 h 1138144"/>
                <a:gd name="connsiteX850" fmla="*/ 546907 w 743322"/>
                <a:gd name="connsiteY850" fmla="*/ 737269 h 1138144"/>
                <a:gd name="connsiteX851" fmla="*/ 547602 w 743322"/>
                <a:gd name="connsiteY851" fmla="*/ 736922 h 1138144"/>
                <a:gd name="connsiteX852" fmla="*/ 551000 w 743322"/>
                <a:gd name="connsiteY852" fmla="*/ 736574 h 1138144"/>
                <a:gd name="connsiteX853" fmla="*/ 551695 w 743322"/>
                <a:gd name="connsiteY853" fmla="*/ 736337 h 1138144"/>
                <a:gd name="connsiteX854" fmla="*/ 553908 w 743322"/>
                <a:gd name="connsiteY854" fmla="*/ 735278 h 1138144"/>
                <a:gd name="connsiteX855" fmla="*/ 554841 w 743322"/>
                <a:gd name="connsiteY855" fmla="*/ 735167 h 1138144"/>
                <a:gd name="connsiteX856" fmla="*/ 556010 w 743322"/>
                <a:gd name="connsiteY856" fmla="*/ 735278 h 1138144"/>
                <a:gd name="connsiteX857" fmla="*/ 559851 w 743322"/>
                <a:gd name="connsiteY857" fmla="*/ 736700 h 1138144"/>
                <a:gd name="connsiteX858" fmla="*/ 573727 w 743322"/>
                <a:gd name="connsiteY858" fmla="*/ 740067 h 1138144"/>
                <a:gd name="connsiteX859" fmla="*/ 574438 w 743322"/>
                <a:gd name="connsiteY859" fmla="*/ 740541 h 1138144"/>
                <a:gd name="connsiteX860" fmla="*/ 575023 w 743322"/>
                <a:gd name="connsiteY860" fmla="*/ 740999 h 1138144"/>
                <a:gd name="connsiteX861" fmla="*/ 575955 w 743322"/>
                <a:gd name="connsiteY861" fmla="*/ 742042 h 1138144"/>
                <a:gd name="connsiteX862" fmla="*/ 576650 w 743322"/>
                <a:gd name="connsiteY862" fmla="*/ 742295 h 1138144"/>
                <a:gd name="connsiteX863" fmla="*/ 579796 w 743322"/>
                <a:gd name="connsiteY863" fmla="*/ 742169 h 1138144"/>
                <a:gd name="connsiteX864" fmla="*/ 581550 w 743322"/>
                <a:gd name="connsiteY864" fmla="*/ 742406 h 1138144"/>
                <a:gd name="connsiteX865" fmla="*/ 583652 w 743322"/>
                <a:gd name="connsiteY865" fmla="*/ 743228 h 1138144"/>
                <a:gd name="connsiteX866" fmla="*/ 584584 w 743322"/>
                <a:gd name="connsiteY866" fmla="*/ 744034 h 1138144"/>
                <a:gd name="connsiteX867" fmla="*/ 585280 w 743322"/>
                <a:gd name="connsiteY867" fmla="*/ 744745 h 1138144"/>
                <a:gd name="connsiteX868" fmla="*/ 585754 w 743322"/>
                <a:gd name="connsiteY868" fmla="*/ 745314 h 1138144"/>
                <a:gd name="connsiteX869" fmla="*/ 586323 w 743322"/>
                <a:gd name="connsiteY869" fmla="*/ 745898 h 1138144"/>
                <a:gd name="connsiteX870" fmla="*/ 587382 w 743322"/>
                <a:gd name="connsiteY870" fmla="*/ 746246 h 1138144"/>
                <a:gd name="connsiteX871" fmla="*/ 588662 w 743322"/>
                <a:gd name="connsiteY871" fmla="*/ 746246 h 1138144"/>
                <a:gd name="connsiteX872" fmla="*/ 590527 w 743322"/>
                <a:gd name="connsiteY872" fmla="*/ 745898 h 1138144"/>
                <a:gd name="connsiteX873" fmla="*/ 591585 w 743322"/>
                <a:gd name="connsiteY873" fmla="*/ 745314 h 1138144"/>
                <a:gd name="connsiteX874" fmla="*/ 592281 w 743322"/>
                <a:gd name="connsiteY874" fmla="*/ 744618 h 1138144"/>
                <a:gd name="connsiteX875" fmla="*/ 594841 w 743322"/>
                <a:gd name="connsiteY875" fmla="*/ 739845 h 1138144"/>
                <a:gd name="connsiteX876" fmla="*/ 596121 w 743322"/>
                <a:gd name="connsiteY876" fmla="*/ 736337 h 1138144"/>
                <a:gd name="connsiteX877" fmla="*/ 596595 w 743322"/>
                <a:gd name="connsiteY877" fmla="*/ 735641 h 1138144"/>
                <a:gd name="connsiteX878" fmla="*/ 597070 w 743322"/>
                <a:gd name="connsiteY878" fmla="*/ 735057 h 1138144"/>
                <a:gd name="connsiteX879" fmla="*/ 597765 w 743322"/>
                <a:gd name="connsiteY879" fmla="*/ 734709 h 1138144"/>
                <a:gd name="connsiteX880" fmla="*/ 599156 w 743322"/>
                <a:gd name="connsiteY880" fmla="*/ 734124 h 1138144"/>
                <a:gd name="connsiteX881" fmla="*/ 601036 w 743322"/>
                <a:gd name="connsiteY881" fmla="*/ 733539 h 1138144"/>
                <a:gd name="connsiteX882" fmla="*/ 604055 w 743322"/>
                <a:gd name="connsiteY882" fmla="*/ 733192 h 1138144"/>
                <a:gd name="connsiteX883" fmla="*/ 604987 w 743322"/>
                <a:gd name="connsiteY883" fmla="*/ 732955 h 1138144"/>
                <a:gd name="connsiteX884" fmla="*/ 605572 w 743322"/>
                <a:gd name="connsiteY884" fmla="*/ 732607 h 1138144"/>
                <a:gd name="connsiteX885" fmla="*/ 606631 w 743322"/>
                <a:gd name="connsiteY885" fmla="*/ 731675 h 1138144"/>
                <a:gd name="connsiteX886" fmla="*/ 607437 w 743322"/>
                <a:gd name="connsiteY886" fmla="*/ 731438 h 1138144"/>
                <a:gd name="connsiteX887" fmla="*/ 608496 w 743322"/>
                <a:gd name="connsiteY887" fmla="*/ 731564 h 1138144"/>
                <a:gd name="connsiteX888" fmla="*/ 610124 w 743322"/>
                <a:gd name="connsiteY888" fmla="*/ 732496 h 1138144"/>
                <a:gd name="connsiteX889" fmla="*/ 611641 w 743322"/>
                <a:gd name="connsiteY889" fmla="*/ 733887 h 1138144"/>
                <a:gd name="connsiteX890" fmla="*/ 612463 w 743322"/>
                <a:gd name="connsiteY890" fmla="*/ 734345 h 1138144"/>
                <a:gd name="connsiteX891" fmla="*/ 613743 w 743322"/>
                <a:gd name="connsiteY891" fmla="*/ 734583 h 1138144"/>
                <a:gd name="connsiteX892" fmla="*/ 616430 w 743322"/>
                <a:gd name="connsiteY892" fmla="*/ 734820 h 1138144"/>
                <a:gd name="connsiteX893" fmla="*/ 618516 w 743322"/>
                <a:gd name="connsiteY893" fmla="*/ 735167 h 1138144"/>
                <a:gd name="connsiteX894" fmla="*/ 621677 w 743322"/>
                <a:gd name="connsiteY894" fmla="*/ 736337 h 1138144"/>
                <a:gd name="connsiteX895" fmla="*/ 624363 w 743322"/>
                <a:gd name="connsiteY895" fmla="*/ 737728 h 1138144"/>
                <a:gd name="connsiteX896" fmla="*/ 625407 w 743322"/>
                <a:gd name="connsiteY896" fmla="*/ 737965 h 1138144"/>
                <a:gd name="connsiteX897" fmla="*/ 636596 w 743322"/>
                <a:gd name="connsiteY897" fmla="*/ 737269 h 1138144"/>
                <a:gd name="connsiteX898" fmla="*/ 638461 w 743322"/>
                <a:gd name="connsiteY898" fmla="*/ 737728 h 1138144"/>
                <a:gd name="connsiteX899" fmla="*/ 640674 w 743322"/>
                <a:gd name="connsiteY899" fmla="*/ 737617 h 1138144"/>
                <a:gd name="connsiteX900" fmla="*/ 641843 w 743322"/>
                <a:gd name="connsiteY900" fmla="*/ 737380 h 1138144"/>
                <a:gd name="connsiteX901" fmla="*/ 642791 w 743322"/>
                <a:gd name="connsiteY901" fmla="*/ 737032 h 1138144"/>
                <a:gd name="connsiteX902" fmla="*/ 643360 w 743322"/>
                <a:gd name="connsiteY902" fmla="*/ 736574 h 1138144"/>
                <a:gd name="connsiteX903" fmla="*/ 644293 w 743322"/>
                <a:gd name="connsiteY903" fmla="*/ 736463 h 1138144"/>
                <a:gd name="connsiteX904" fmla="*/ 645352 w 743322"/>
                <a:gd name="connsiteY904" fmla="*/ 736337 h 1138144"/>
                <a:gd name="connsiteX905" fmla="*/ 650140 w 743322"/>
                <a:gd name="connsiteY905" fmla="*/ 737032 h 1138144"/>
                <a:gd name="connsiteX906" fmla="*/ 652116 w 743322"/>
                <a:gd name="connsiteY906" fmla="*/ 737965 h 1138144"/>
                <a:gd name="connsiteX907" fmla="*/ 653159 w 743322"/>
                <a:gd name="connsiteY907" fmla="*/ 738771 h 1138144"/>
                <a:gd name="connsiteX908" fmla="*/ 653855 w 743322"/>
                <a:gd name="connsiteY908" fmla="*/ 739498 h 1138144"/>
                <a:gd name="connsiteX909" fmla="*/ 654676 w 743322"/>
                <a:gd name="connsiteY909" fmla="*/ 740762 h 1138144"/>
                <a:gd name="connsiteX910" fmla="*/ 654913 w 743322"/>
                <a:gd name="connsiteY910" fmla="*/ 741473 h 1138144"/>
                <a:gd name="connsiteX911" fmla="*/ 655261 w 743322"/>
                <a:gd name="connsiteY911" fmla="*/ 742169 h 1138144"/>
                <a:gd name="connsiteX912" fmla="*/ 655846 w 743322"/>
                <a:gd name="connsiteY912" fmla="*/ 742643 h 1138144"/>
                <a:gd name="connsiteX913" fmla="*/ 656667 w 743322"/>
                <a:gd name="connsiteY913" fmla="*/ 742990 h 1138144"/>
                <a:gd name="connsiteX914" fmla="*/ 657711 w 743322"/>
                <a:gd name="connsiteY914" fmla="*/ 743101 h 1138144"/>
                <a:gd name="connsiteX915" fmla="*/ 660176 w 743322"/>
                <a:gd name="connsiteY915" fmla="*/ 742295 h 1138144"/>
                <a:gd name="connsiteX916" fmla="*/ 661219 w 743322"/>
                <a:gd name="connsiteY916" fmla="*/ 742042 h 1138144"/>
                <a:gd name="connsiteX917" fmla="*/ 663542 w 743322"/>
                <a:gd name="connsiteY917" fmla="*/ 742169 h 1138144"/>
                <a:gd name="connsiteX918" fmla="*/ 665518 w 743322"/>
                <a:gd name="connsiteY918" fmla="*/ 741931 h 1138144"/>
                <a:gd name="connsiteX919" fmla="*/ 666340 w 743322"/>
                <a:gd name="connsiteY919" fmla="*/ 741584 h 1138144"/>
                <a:gd name="connsiteX920" fmla="*/ 671824 w 743322"/>
                <a:gd name="connsiteY920" fmla="*/ 738913 h 1138144"/>
                <a:gd name="connsiteX921" fmla="*/ 673578 w 743322"/>
                <a:gd name="connsiteY921" fmla="*/ 738771 h 1138144"/>
                <a:gd name="connsiteX922" fmla="*/ 686063 w 743322"/>
                <a:gd name="connsiteY922" fmla="*/ 740193 h 1138144"/>
                <a:gd name="connsiteX923" fmla="*/ 687454 w 743322"/>
                <a:gd name="connsiteY923" fmla="*/ 740651 h 1138144"/>
                <a:gd name="connsiteX924" fmla="*/ 690836 w 743322"/>
                <a:gd name="connsiteY924" fmla="*/ 742643 h 1138144"/>
                <a:gd name="connsiteX925" fmla="*/ 692117 w 743322"/>
                <a:gd name="connsiteY925" fmla="*/ 743812 h 1138144"/>
                <a:gd name="connsiteX926" fmla="*/ 692812 w 743322"/>
                <a:gd name="connsiteY926" fmla="*/ 744034 h 1138144"/>
                <a:gd name="connsiteX927" fmla="*/ 693855 w 743322"/>
                <a:gd name="connsiteY927" fmla="*/ 744270 h 1138144"/>
                <a:gd name="connsiteX928" fmla="*/ 695846 w 743322"/>
                <a:gd name="connsiteY928" fmla="*/ 744270 h 1138144"/>
                <a:gd name="connsiteX929" fmla="*/ 697016 w 743322"/>
                <a:gd name="connsiteY929" fmla="*/ 744034 h 1138144"/>
                <a:gd name="connsiteX930" fmla="*/ 697838 w 743322"/>
                <a:gd name="connsiteY930" fmla="*/ 743686 h 1138144"/>
                <a:gd name="connsiteX931" fmla="*/ 697838 w 743322"/>
                <a:gd name="connsiteY931" fmla="*/ 742990 h 1138144"/>
                <a:gd name="connsiteX932" fmla="*/ 697601 w 743322"/>
                <a:gd name="connsiteY932" fmla="*/ 742406 h 1138144"/>
                <a:gd name="connsiteX933" fmla="*/ 697016 w 743322"/>
                <a:gd name="connsiteY933" fmla="*/ 741821 h 1138144"/>
                <a:gd name="connsiteX934" fmla="*/ 694440 w 743322"/>
                <a:gd name="connsiteY934" fmla="*/ 740651 h 1138144"/>
                <a:gd name="connsiteX935" fmla="*/ 693744 w 743322"/>
                <a:gd name="connsiteY935" fmla="*/ 740304 h 1138144"/>
                <a:gd name="connsiteX936" fmla="*/ 693286 w 743322"/>
                <a:gd name="connsiteY936" fmla="*/ 739735 h 1138144"/>
                <a:gd name="connsiteX937" fmla="*/ 693049 w 743322"/>
                <a:gd name="connsiteY937" fmla="*/ 739261 h 1138144"/>
                <a:gd name="connsiteX938" fmla="*/ 692812 w 743322"/>
                <a:gd name="connsiteY938" fmla="*/ 738913 h 1138144"/>
                <a:gd name="connsiteX939" fmla="*/ 692701 w 743322"/>
                <a:gd name="connsiteY939" fmla="*/ 738202 h 1138144"/>
                <a:gd name="connsiteX940" fmla="*/ 692464 w 743322"/>
                <a:gd name="connsiteY940" fmla="*/ 736574 h 1138144"/>
                <a:gd name="connsiteX941" fmla="*/ 692464 w 743322"/>
                <a:gd name="connsiteY941" fmla="*/ 735752 h 1138144"/>
                <a:gd name="connsiteX942" fmla="*/ 692464 w 743322"/>
                <a:gd name="connsiteY942" fmla="*/ 734930 h 1138144"/>
                <a:gd name="connsiteX943" fmla="*/ 692701 w 743322"/>
                <a:gd name="connsiteY943" fmla="*/ 733998 h 1138144"/>
                <a:gd name="connsiteX944" fmla="*/ 693049 w 743322"/>
                <a:gd name="connsiteY944" fmla="*/ 733192 h 1138144"/>
                <a:gd name="connsiteX945" fmla="*/ 694092 w 743322"/>
                <a:gd name="connsiteY945" fmla="*/ 731564 h 1138144"/>
                <a:gd name="connsiteX946" fmla="*/ 694329 w 743322"/>
                <a:gd name="connsiteY946" fmla="*/ 730853 h 1138144"/>
                <a:gd name="connsiteX947" fmla="*/ 694693 w 743322"/>
                <a:gd name="connsiteY947" fmla="*/ 729225 h 1138144"/>
                <a:gd name="connsiteX948" fmla="*/ 695040 w 743322"/>
                <a:gd name="connsiteY948" fmla="*/ 728640 h 1138144"/>
                <a:gd name="connsiteX949" fmla="*/ 695625 w 743322"/>
                <a:gd name="connsiteY949" fmla="*/ 728166 h 1138144"/>
                <a:gd name="connsiteX950" fmla="*/ 698770 w 743322"/>
                <a:gd name="connsiteY950" fmla="*/ 727360 h 1138144"/>
                <a:gd name="connsiteX951" fmla="*/ 699481 w 743322"/>
                <a:gd name="connsiteY951" fmla="*/ 727012 h 1138144"/>
                <a:gd name="connsiteX952" fmla="*/ 699940 w 743322"/>
                <a:gd name="connsiteY952" fmla="*/ 726443 h 1138144"/>
                <a:gd name="connsiteX953" fmla="*/ 700287 w 743322"/>
                <a:gd name="connsiteY953" fmla="*/ 725479 h 1138144"/>
                <a:gd name="connsiteX954" fmla="*/ 700414 w 743322"/>
                <a:gd name="connsiteY954" fmla="*/ 724673 h 1138144"/>
                <a:gd name="connsiteX955" fmla="*/ 700287 w 743322"/>
                <a:gd name="connsiteY955" fmla="*/ 723741 h 1138144"/>
                <a:gd name="connsiteX956" fmla="*/ 700177 w 743322"/>
                <a:gd name="connsiteY956" fmla="*/ 723045 h 1138144"/>
                <a:gd name="connsiteX957" fmla="*/ 699829 w 743322"/>
                <a:gd name="connsiteY957" fmla="*/ 722334 h 1138144"/>
                <a:gd name="connsiteX958" fmla="*/ 699355 w 743322"/>
                <a:gd name="connsiteY958" fmla="*/ 721749 h 1138144"/>
                <a:gd name="connsiteX959" fmla="*/ 699134 w 743322"/>
                <a:gd name="connsiteY959" fmla="*/ 721054 h 1138144"/>
                <a:gd name="connsiteX960" fmla="*/ 698897 w 743322"/>
                <a:gd name="connsiteY960" fmla="*/ 720359 h 1138144"/>
                <a:gd name="connsiteX961" fmla="*/ 699134 w 743322"/>
                <a:gd name="connsiteY961" fmla="*/ 719663 h 1138144"/>
                <a:gd name="connsiteX962" fmla="*/ 699592 w 743322"/>
                <a:gd name="connsiteY962" fmla="*/ 718968 h 1138144"/>
                <a:gd name="connsiteX963" fmla="*/ 700761 w 743322"/>
                <a:gd name="connsiteY963" fmla="*/ 718036 h 1138144"/>
                <a:gd name="connsiteX964" fmla="*/ 702263 w 743322"/>
                <a:gd name="connsiteY964" fmla="*/ 717324 h 1138144"/>
                <a:gd name="connsiteX965" fmla="*/ 703085 w 743322"/>
                <a:gd name="connsiteY965" fmla="*/ 717103 h 1138144"/>
                <a:gd name="connsiteX966" fmla="*/ 706340 w 743322"/>
                <a:gd name="connsiteY966" fmla="*/ 717103 h 1138144"/>
                <a:gd name="connsiteX967" fmla="*/ 707273 w 743322"/>
                <a:gd name="connsiteY967" fmla="*/ 716866 h 1138144"/>
                <a:gd name="connsiteX968" fmla="*/ 707984 w 743322"/>
                <a:gd name="connsiteY968" fmla="*/ 716265 h 1138144"/>
                <a:gd name="connsiteX969" fmla="*/ 709501 w 743322"/>
                <a:gd name="connsiteY969" fmla="*/ 714290 h 1138144"/>
                <a:gd name="connsiteX970" fmla="*/ 710086 w 743322"/>
                <a:gd name="connsiteY970" fmla="*/ 713831 h 1138144"/>
                <a:gd name="connsiteX971" fmla="*/ 711018 w 743322"/>
                <a:gd name="connsiteY971" fmla="*/ 713942 h 1138144"/>
                <a:gd name="connsiteX972" fmla="*/ 712425 w 743322"/>
                <a:gd name="connsiteY972" fmla="*/ 714416 h 1138144"/>
                <a:gd name="connsiteX973" fmla="*/ 716376 w 743322"/>
                <a:gd name="connsiteY973" fmla="*/ 717103 h 1138144"/>
                <a:gd name="connsiteX974" fmla="*/ 717435 w 743322"/>
                <a:gd name="connsiteY974" fmla="*/ 718036 h 1138144"/>
                <a:gd name="connsiteX975" fmla="*/ 718241 w 743322"/>
                <a:gd name="connsiteY975" fmla="*/ 720817 h 1138144"/>
                <a:gd name="connsiteX976" fmla="*/ 722208 w 743322"/>
                <a:gd name="connsiteY976" fmla="*/ 728293 h 1138144"/>
                <a:gd name="connsiteX977" fmla="*/ 722919 w 743322"/>
                <a:gd name="connsiteY977" fmla="*/ 730284 h 1138144"/>
                <a:gd name="connsiteX978" fmla="*/ 723377 w 743322"/>
                <a:gd name="connsiteY978" fmla="*/ 730979 h 1138144"/>
                <a:gd name="connsiteX979" fmla="*/ 724436 w 743322"/>
                <a:gd name="connsiteY979" fmla="*/ 731564 h 1138144"/>
                <a:gd name="connsiteX980" fmla="*/ 725258 w 743322"/>
                <a:gd name="connsiteY980" fmla="*/ 732259 h 1138144"/>
                <a:gd name="connsiteX981" fmla="*/ 725827 w 743322"/>
                <a:gd name="connsiteY981" fmla="*/ 732955 h 1138144"/>
                <a:gd name="connsiteX982" fmla="*/ 726190 w 743322"/>
                <a:gd name="connsiteY982" fmla="*/ 734124 h 1138144"/>
                <a:gd name="connsiteX983" fmla="*/ 726064 w 743322"/>
                <a:gd name="connsiteY983" fmla="*/ 735057 h 1138144"/>
                <a:gd name="connsiteX984" fmla="*/ 725953 w 743322"/>
                <a:gd name="connsiteY984" fmla="*/ 736116 h 1138144"/>
                <a:gd name="connsiteX985" fmla="*/ 725953 w 743322"/>
                <a:gd name="connsiteY985" fmla="*/ 737965 h 1138144"/>
                <a:gd name="connsiteX986" fmla="*/ 726064 w 743322"/>
                <a:gd name="connsiteY986" fmla="*/ 738771 h 1138144"/>
                <a:gd name="connsiteX987" fmla="*/ 726301 w 743322"/>
                <a:gd name="connsiteY987" fmla="*/ 739498 h 1138144"/>
                <a:gd name="connsiteX988" fmla="*/ 726538 w 743322"/>
                <a:gd name="connsiteY988" fmla="*/ 740193 h 1138144"/>
                <a:gd name="connsiteX989" fmla="*/ 727107 w 743322"/>
                <a:gd name="connsiteY989" fmla="*/ 740889 h 1138144"/>
                <a:gd name="connsiteX990" fmla="*/ 727929 w 743322"/>
                <a:gd name="connsiteY990" fmla="*/ 741584 h 1138144"/>
                <a:gd name="connsiteX991" fmla="*/ 729557 w 743322"/>
                <a:gd name="connsiteY991" fmla="*/ 742643 h 1138144"/>
                <a:gd name="connsiteX992" fmla="*/ 730726 w 743322"/>
                <a:gd name="connsiteY992" fmla="*/ 743686 h 1138144"/>
                <a:gd name="connsiteX993" fmla="*/ 732117 w 743322"/>
                <a:gd name="connsiteY993" fmla="*/ 745551 h 1138144"/>
                <a:gd name="connsiteX994" fmla="*/ 733761 w 743322"/>
                <a:gd name="connsiteY994" fmla="*/ 749059 h 1138144"/>
                <a:gd name="connsiteX995" fmla="*/ 736669 w 743322"/>
                <a:gd name="connsiteY995" fmla="*/ 753247 h 1138144"/>
                <a:gd name="connsiteX996" fmla="*/ 738439 w 743322"/>
                <a:gd name="connsiteY996" fmla="*/ 754765 h 1138144"/>
                <a:gd name="connsiteX997" fmla="*/ 743322 w 743322"/>
                <a:gd name="connsiteY997" fmla="*/ 756630 h 113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Lst>
              <a:rect l="l" t="t" r="r" b="b"/>
              <a:pathLst>
                <a:path w="743322" h="1138144">
                  <a:moveTo>
                    <a:pt x="743322" y="756630"/>
                  </a:moveTo>
                  <a:lnTo>
                    <a:pt x="740999" y="780304"/>
                  </a:lnTo>
                  <a:lnTo>
                    <a:pt x="738549" y="804106"/>
                  </a:lnTo>
                  <a:lnTo>
                    <a:pt x="736210" y="827780"/>
                  </a:lnTo>
                  <a:lnTo>
                    <a:pt x="733871" y="851566"/>
                  </a:lnTo>
                  <a:lnTo>
                    <a:pt x="731422" y="875367"/>
                  </a:lnTo>
                  <a:lnTo>
                    <a:pt x="729098" y="899168"/>
                  </a:lnTo>
                  <a:lnTo>
                    <a:pt x="726759" y="922954"/>
                  </a:lnTo>
                  <a:lnTo>
                    <a:pt x="724326" y="946865"/>
                  </a:lnTo>
                  <a:lnTo>
                    <a:pt x="721987" y="970667"/>
                  </a:lnTo>
                  <a:lnTo>
                    <a:pt x="719521" y="994563"/>
                  </a:lnTo>
                  <a:lnTo>
                    <a:pt x="717198" y="1018490"/>
                  </a:lnTo>
                  <a:lnTo>
                    <a:pt x="714875" y="1042402"/>
                  </a:lnTo>
                  <a:lnTo>
                    <a:pt x="712425" y="1066315"/>
                  </a:lnTo>
                  <a:lnTo>
                    <a:pt x="709960" y="1090210"/>
                  </a:lnTo>
                  <a:lnTo>
                    <a:pt x="707636" y="1114122"/>
                  </a:lnTo>
                  <a:lnTo>
                    <a:pt x="705297" y="1138144"/>
                  </a:lnTo>
                  <a:lnTo>
                    <a:pt x="683029" y="1135822"/>
                  </a:lnTo>
                  <a:lnTo>
                    <a:pt x="660872" y="1133608"/>
                  </a:lnTo>
                  <a:lnTo>
                    <a:pt x="638698" y="1131286"/>
                  </a:lnTo>
                  <a:lnTo>
                    <a:pt x="616540" y="1128930"/>
                  </a:lnTo>
                  <a:lnTo>
                    <a:pt x="594383" y="1126481"/>
                  </a:lnTo>
                  <a:lnTo>
                    <a:pt x="572225" y="1124032"/>
                  </a:lnTo>
                  <a:lnTo>
                    <a:pt x="550052" y="1121598"/>
                  </a:lnTo>
                  <a:lnTo>
                    <a:pt x="528005" y="1119148"/>
                  </a:lnTo>
                  <a:lnTo>
                    <a:pt x="505847" y="1116572"/>
                  </a:lnTo>
                  <a:lnTo>
                    <a:pt x="483690" y="1114011"/>
                  </a:lnTo>
                  <a:lnTo>
                    <a:pt x="461532" y="1111325"/>
                  </a:lnTo>
                  <a:lnTo>
                    <a:pt x="439375" y="1108765"/>
                  </a:lnTo>
                  <a:lnTo>
                    <a:pt x="417328" y="1106078"/>
                  </a:lnTo>
                  <a:lnTo>
                    <a:pt x="395170" y="1103280"/>
                  </a:lnTo>
                  <a:lnTo>
                    <a:pt x="373012" y="1100467"/>
                  </a:lnTo>
                  <a:lnTo>
                    <a:pt x="350965" y="1097685"/>
                  </a:lnTo>
                  <a:lnTo>
                    <a:pt x="328919" y="1094888"/>
                  </a:lnTo>
                  <a:lnTo>
                    <a:pt x="306982" y="1092075"/>
                  </a:lnTo>
                  <a:lnTo>
                    <a:pt x="285062" y="1089167"/>
                  </a:lnTo>
                  <a:lnTo>
                    <a:pt x="263015" y="1086244"/>
                  </a:lnTo>
                  <a:lnTo>
                    <a:pt x="241094" y="1083336"/>
                  </a:lnTo>
                  <a:lnTo>
                    <a:pt x="219158" y="1080301"/>
                  </a:lnTo>
                  <a:lnTo>
                    <a:pt x="197237" y="1077266"/>
                  </a:lnTo>
                  <a:lnTo>
                    <a:pt x="175301" y="1074106"/>
                  </a:lnTo>
                  <a:lnTo>
                    <a:pt x="153380" y="1071087"/>
                  </a:lnTo>
                  <a:lnTo>
                    <a:pt x="131444" y="1067942"/>
                  </a:lnTo>
                  <a:lnTo>
                    <a:pt x="109523" y="1064671"/>
                  </a:lnTo>
                  <a:lnTo>
                    <a:pt x="87603" y="1061510"/>
                  </a:lnTo>
                  <a:lnTo>
                    <a:pt x="65667" y="1058254"/>
                  </a:lnTo>
                  <a:lnTo>
                    <a:pt x="43746" y="1054998"/>
                  </a:lnTo>
                  <a:lnTo>
                    <a:pt x="21810" y="1051601"/>
                  </a:lnTo>
                  <a:lnTo>
                    <a:pt x="0" y="1048218"/>
                  </a:lnTo>
                  <a:lnTo>
                    <a:pt x="2339" y="1032477"/>
                  </a:lnTo>
                  <a:lnTo>
                    <a:pt x="4789" y="1016847"/>
                  </a:lnTo>
                  <a:lnTo>
                    <a:pt x="7238" y="1001106"/>
                  </a:lnTo>
                  <a:lnTo>
                    <a:pt x="9577" y="985365"/>
                  </a:lnTo>
                  <a:lnTo>
                    <a:pt x="12011" y="969719"/>
                  </a:lnTo>
                  <a:lnTo>
                    <a:pt x="14461" y="953977"/>
                  </a:lnTo>
                  <a:lnTo>
                    <a:pt x="16800" y="938236"/>
                  </a:lnTo>
                  <a:lnTo>
                    <a:pt x="19249" y="922606"/>
                  </a:lnTo>
                  <a:lnTo>
                    <a:pt x="21699" y="906975"/>
                  </a:lnTo>
                  <a:lnTo>
                    <a:pt x="24022" y="891234"/>
                  </a:lnTo>
                  <a:lnTo>
                    <a:pt x="26488" y="875604"/>
                  </a:lnTo>
                  <a:lnTo>
                    <a:pt x="28811" y="859973"/>
                  </a:lnTo>
                  <a:lnTo>
                    <a:pt x="31261" y="844343"/>
                  </a:lnTo>
                  <a:lnTo>
                    <a:pt x="33710" y="828586"/>
                  </a:lnTo>
                  <a:lnTo>
                    <a:pt x="36049" y="812972"/>
                  </a:lnTo>
                  <a:lnTo>
                    <a:pt x="38483" y="797341"/>
                  </a:lnTo>
                  <a:lnTo>
                    <a:pt x="39542" y="790561"/>
                  </a:lnTo>
                  <a:lnTo>
                    <a:pt x="41644" y="776922"/>
                  </a:lnTo>
                  <a:lnTo>
                    <a:pt x="41518" y="774947"/>
                  </a:lnTo>
                  <a:lnTo>
                    <a:pt x="41518" y="774947"/>
                  </a:lnTo>
                  <a:lnTo>
                    <a:pt x="41644" y="773777"/>
                  </a:lnTo>
                  <a:lnTo>
                    <a:pt x="41297" y="770174"/>
                  </a:lnTo>
                  <a:lnTo>
                    <a:pt x="43509" y="767945"/>
                  </a:lnTo>
                  <a:lnTo>
                    <a:pt x="46306" y="766428"/>
                  </a:lnTo>
                  <a:lnTo>
                    <a:pt x="47934" y="764674"/>
                  </a:lnTo>
                  <a:lnTo>
                    <a:pt x="49815" y="761418"/>
                  </a:lnTo>
                  <a:lnTo>
                    <a:pt x="50732" y="757926"/>
                  </a:lnTo>
                  <a:lnTo>
                    <a:pt x="52960" y="753247"/>
                  </a:lnTo>
                  <a:lnTo>
                    <a:pt x="54699" y="747179"/>
                  </a:lnTo>
                  <a:lnTo>
                    <a:pt x="55520" y="745551"/>
                  </a:lnTo>
                  <a:lnTo>
                    <a:pt x="56216" y="744508"/>
                  </a:lnTo>
                  <a:lnTo>
                    <a:pt x="56800" y="743338"/>
                  </a:lnTo>
                  <a:lnTo>
                    <a:pt x="57148" y="741695"/>
                  </a:lnTo>
                  <a:lnTo>
                    <a:pt x="56800" y="738312"/>
                  </a:lnTo>
                  <a:lnTo>
                    <a:pt x="54477" y="732717"/>
                  </a:lnTo>
                  <a:lnTo>
                    <a:pt x="54825" y="730284"/>
                  </a:lnTo>
                  <a:lnTo>
                    <a:pt x="56216" y="729099"/>
                  </a:lnTo>
                  <a:lnTo>
                    <a:pt x="57859" y="729099"/>
                  </a:lnTo>
                  <a:lnTo>
                    <a:pt x="59377" y="729462"/>
                  </a:lnTo>
                  <a:lnTo>
                    <a:pt x="60767" y="729099"/>
                  </a:lnTo>
                  <a:lnTo>
                    <a:pt x="61937" y="727708"/>
                  </a:lnTo>
                  <a:lnTo>
                    <a:pt x="62632" y="726080"/>
                  </a:lnTo>
                  <a:lnTo>
                    <a:pt x="63106" y="724310"/>
                  </a:lnTo>
                  <a:lnTo>
                    <a:pt x="63328" y="722571"/>
                  </a:lnTo>
                  <a:lnTo>
                    <a:pt x="63912" y="721749"/>
                  </a:lnTo>
                  <a:lnTo>
                    <a:pt x="64861" y="721054"/>
                  </a:lnTo>
                  <a:lnTo>
                    <a:pt x="65430" y="720011"/>
                  </a:lnTo>
                  <a:lnTo>
                    <a:pt x="65082" y="718494"/>
                  </a:lnTo>
                  <a:lnTo>
                    <a:pt x="63217" y="716044"/>
                  </a:lnTo>
                  <a:lnTo>
                    <a:pt x="61479" y="714290"/>
                  </a:lnTo>
                  <a:lnTo>
                    <a:pt x="59140" y="712536"/>
                  </a:lnTo>
                  <a:lnTo>
                    <a:pt x="58665" y="711714"/>
                  </a:lnTo>
                  <a:lnTo>
                    <a:pt x="58081" y="709501"/>
                  </a:lnTo>
                  <a:lnTo>
                    <a:pt x="58081" y="707873"/>
                  </a:lnTo>
                  <a:lnTo>
                    <a:pt x="58444" y="706135"/>
                  </a:lnTo>
                  <a:lnTo>
                    <a:pt x="58207" y="704728"/>
                  </a:lnTo>
                  <a:lnTo>
                    <a:pt x="56927" y="704033"/>
                  </a:lnTo>
                  <a:lnTo>
                    <a:pt x="54240" y="704033"/>
                  </a:lnTo>
                  <a:lnTo>
                    <a:pt x="52028" y="704618"/>
                  </a:lnTo>
                  <a:lnTo>
                    <a:pt x="50036" y="704855"/>
                  </a:lnTo>
                  <a:lnTo>
                    <a:pt x="47713" y="703685"/>
                  </a:lnTo>
                  <a:lnTo>
                    <a:pt x="47002" y="702389"/>
                  </a:lnTo>
                  <a:lnTo>
                    <a:pt x="46544" y="700888"/>
                  </a:lnTo>
                  <a:lnTo>
                    <a:pt x="45848" y="699466"/>
                  </a:lnTo>
                  <a:lnTo>
                    <a:pt x="44442" y="698881"/>
                  </a:lnTo>
                  <a:lnTo>
                    <a:pt x="42814" y="699244"/>
                  </a:lnTo>
                  <a:lnTo>
                    <a:pt x="41518" y="700193"/>
                  </a:lnTo>
                  <a:lnTo>
                    <a:pt x="40364" y="701346"/>
                  </a:lnTo>
                  <a:lnTo>
                    <a:pt x="39084" y="702389"/>
                  </a:lnTo>
                  <a:lnTo>
                    <a:pt x="35101" y="698660"/>
                  </a:lnTo>
                  <a:lnTo>
                    <a:pt x="33600" y="696321"/>
                  </a:lnTo>
                  <a:lnTo>
                    <a:pt x="33252" y="693412"/>
                  </a:lnTo>
                  <a:lnTo>
                    <a:pt x="33600" y="691911"/>
                  </a:lnTo>
                  <a:lnTo>
                    <a:pt x="34406" y="690030"/>
                  </a:lnTo>
                  <a:lnTo>
                    <a:pt x="34880" y="688513"/>
                  </a:lnTo>
                  <a:lnTo>
                    <a:pt x="34754" y="686522"/>
                  </a:lnTo>
                  <a:lnTo>
                    <a:pt x="33710" y="683140"/>
                  </a:lnTo>
                  <a:lnTo>
                    <a:pt x="33473" y="681401"/>
                  </a:lnTo>
                  <a:lnTo>
                    <a:pt x="34406" y="677908"/>
                  </a:lnTo>
                  <a:lnTo>
                    <a:pt x="36160" y="675095"/>
                  </a:lnTo>
                  <a:lnTo>
                    <a:pt x="37440" y="672535"/>
                  </a:lnTo>
                  <a:lnTo>
                    <a:pt x="36982" y="668331"/>
                  </a:lnTo>
                  <a:lnTo>
                    <a:pt x="37788" y="667399"/>
                  </a:lnTo>
                  <a:lnTo>
                    <a:pt x="39084" y="666703"/>
                  </a:lnTo>
                  <a:lnTo>
                    <a:pt x="39653" y="665897"/>
                  </a:lnTo>
                  <a:lnTo>
                    <a:pt x="40364" y="664016"/>
                  </a:lnTo>
                  <a:lnTo>
                    <a:pt x="41518" y="663432"/>
                  </a:lnTo>
                  <a:lnTo>
                    <a:pt x="42814" y="663321"/>
                  </a:lnTo>
                  <a:lnTo>
                    <a:pt x="44205" y="662847"/>
                  </a:lnTo>
                  <a:lnTo>
                    <a:pt x="45959" y="661345"/>
                  </a:lnTo>
                  <a:lnTo>
                    <a:pt x="47934" y="659006"/>
                  </a:lnTo>
                  <a:lnTo>
                    <a:pt x="49578" y="656320"/>
                  </a:lnTo>
                  <a:lnTo>
                    <a:pt x="51443" y="650599"/>
                  </a:lnTo>
                  <a:lnTo>
                    <a:pt x="53197" y="647564"/>
                  </a:lnTo>
                  <a:lnTo>
                    <a:pt x="56927" y="642791"/>
                  </a:lnTo>
                  <a:lnTo>
                    <a:pt x="61242" y="635569"/>
                  </a:lnTo>
                  <a:lnTo>
                    <a:pt x="62759" y="633577"/>
                  </a:lnTo>
                  <a:lnTo>
                    <a:pt x="65208" y="631476"/>
                  </a:lnTo>
                  <a:lnTo>
                    <a:pt x="72779" y="628220"/>
                  </a:lnTo>
                  <a:lnTo>
                    <a:pt x="75228" y="626813"/>
                  </a:lnTo>
                  <a:lnTo>
                    <a:pt x="77093" y="625186"/>
                  </a:lnTo>
                  <a:lnTo>
                    <a:pt x="84679" y="616556"/>
                  </a:lnTo>
                  <a:lnTo>
                    <a:pt x="88061" y="611657"/>
                  </a:lnTo>
                  <a:lnTo>
                    <a:pt x="89468" y="608970"/>
                  </a:lnTo>
                  <a:lnTo>
                    <a:pt x="91791" y="602206"/>
                  </a:lnTo>
                  <a:lnTo>
                    <a:pt x="92376" y="599045"/>
                  </a:lnTo>
                  <a:lnTo>
                    <a:pt x="92265" y="598587"/>
                  </a:lnTo>
                  <a:lnTo>
                    <a:pt x="91791" y="597765"/>
                  </a:lnTo>
                  <a:lnTo>
                    <a:pt x="91443" y="596501"/>
                  </a:lnTo>
                  <a:lnTo>
                    <a:pt x="91443" y="594731"/>
                  </a:lnTo>
                  <a:lnTo>
                    <a:pt x="92028" y="593213"/>
                  </a:lnTo>
                  <a:lnTo>
                    <a:pt x="93198" y="591712"/>
                  </a:lnTo>
                  <a:lnTo>
                    <a:pt x="107896" y="576192"/>
                  </a:lnTo>
                  <a:lnTo>
                    <a:pt x="111151" y="570708"/>
                  </a:lnTo>
                  <a:lnTo>
                    <a:pt x="114534" y="561858"/>
                  </a:lnTo>
                  <a:lnTo>
                    <a:pt x="116399" y="559519"/>
                  </a:lnTo>
                  <a:lnTo>
                    <a:pt x="117916" y="557180"/>
                  </a:lnTo>
                  <a:lnTo>
                    <a:pt x="119212" y="551000"/>
                  </a:lnTo>
                  <a:lnTo>
                    <a:pt x="120144" y="547855"/>
                  </a:lnTo>
                  <a:lnTo>
                    <a:pt x="122009" y="545406"/>
                  </a:lnTo>
                  <a:lnTo>
                    <a:pt x="126561" y="541660"/>
                  </a:lnTo>
                  <a:lnTo>
                    <a:pt x="128994" y="536887"/>
                  </a:lnTo>
                  <a:lnTo>
                    <a:pt x="135411" y="531182"/>
                  </a:lnTo>
                  <a:lnTo>
                    <a:pt x="135996" y="529759"/>
                  </a:lnTo>
                  <a:lnTo>
                    <a:pt x="137055" y="526741"/>
                  </a:lnTo>
                  <a:lnTo>
                    <a:pt x="139852" y="521952"/>
                  </a:lnTo>
                  <a:lnTo>
                    <a:pt x="140674" y="521035"/>
                  </a:lnTo>
                  <a:lnTo>
                    <a:pt x="144514" y="518001"/>
                  </a:lnTo>
                  <a:lnTo>
                    <a:pt x="146506" y="515883"/>
                  </a:lnTo>
                  <a:lnTo>
                    <a:pt x="147786" y="513212"/>
                  </a:lnTo>
                  <a:lnTo>
                    <a:pt x="148133" y="509956"/>
                  </a:lnTo>
                  <a:lnTo>
                    <a:pt x="147786" y="506795"/>
                  </a:lnTo>
                  <a:lnTo>
                    <a:pt x="144862" y="498862"/>
                  </a:lnTo>
                  <a:lnTo>
                    <a:pt x="143708" y="492445"/>
                  </a:lnTo>
                  <a:lnTo>
                    <a:pt x="142649" y="489300"/>
                  </a:lnTo>
                  <a:lnTo>
                    <a:pt x="141480" y="487435"/>
                  </a:lnTo>
                  <a:lnTo>
                    <a:pt x="140089" y="485807"/>
                  </a:lnTo>
                  <a:lnTo>
                    <a:pt x="135537" y="484179"/>
                  </a:lnTo>
                  <a:lnTo>
                    <a:pt x="129579" y="479391"/>
                  </a:lnTo>
                  <a:lnTo>
                    <a:pt x="127604" y="476467"/>
                  </a:lnTo>
                  <a:lnTo>
                    <a:pt x="126671" y="475298"/>
                  </a:lnTo>
                  <a:lnTo>
                    <a:pt x="118848" y="472390"/>
                  </a:lnTo>
                  <a:lnTo>
                    <a:pt x="117916" y="470288"/>
                  </a:lnTo>
                  <a:lnTo>
                    <a:pt x="117347" y="467838"/>
                  </a:lnTo>
                  <a:lnTo>
                    <a:pt x="111626" y="460252"/>
                  </a:lnTo>
                  <a:lnTo>
                    <a:pt x="109523" y="451386"/>
                  </a:lnTo>
                  <a:lnTo>
                    <a:pt x="109287" y="446613"/>
                  </a:lnTo>
                  <a:lnTo>
                    <a:pt x="109176" y="445917"/>
                  </a:lnTo>
                  <a:lnTo>
                    <a:pt x="107548" y="438790"/>
                  </a:lnTo>
                  <a:lnTo>
                    <a:pt x="102759" y="430745"/>
                  </a:lnTo>
                  <a:lnTo>
                    <a:pt x="102285" y="428991"/>
                  </a:lnTo>
                  <a:lnTo>
                    <a:pt x="106252" y="426067"/>
                  </a:lnTo>
                  <a:lnTo>
                    <a:pt x="107896" y="424218"/>
                  </a:lnTo>
                  <a:lnTo>
                    <a:pt x="109523" y="421295"/>
                  </a:lnTo>
                  <a:lnTo>
                    <a:pt x="109982" y="418150"/>
                  </a:lnTo>
                  <a:lnTo>
                    <a:pt x="108133" y="413724"/>
                  </a:lnTo>
                  <a:lnTo>
                    <a:pt x="108006" y="406265"/>
                  </a:lnTo>
                  <a:lnTo>
                    <a:pt x="106963" y="402867"/>
                  </a:lnTo>
                  <a:lnTo>
                    <a:pt x="104166" y="396340"/>
                  </a:lnTo>
                  <a:lnTo>
                    <a:pt x="99836" y="389101"/>
                  </a:lnTo>
                  <a:lnTo>
                    <a:pt x="99377" y="386762"/>
                  </a:lnTo>
                  <a:lnTo>
                    <a:pt x="100183" y="384091"/>
                  </a:lnTo>
                  <a:lnTo>
                    <a:pt x="102649" y="379666"/>
                  </a:lnTo>
                  <a:lnTo>
                    <a:pt x="103218" y="375351"/>
                  </a:lnTo>
                  <a:lnTo>
                    <a:pt x="106837" y="351677"/>
                  </a:lnTo>
                  <a:lnTo>
                    <a:pt x="110456" y="328112"/>
                  </a:lnTo>
                  <a:lnTo>
                    <a:pt x="113965" y="304438"/>
                  </a:lnTo>
                  <a:lnTo>
                    <a:pt x="117568" y="280873"/>
                  </a:lnTo>
                  <a:lnTo>
                    <a:pt x="121077" y="257309"/>
                  </a:lnTo>
                  <a:lnTo>
                    <a:pt x="124680" y="233872"/>
                  </a:lnTo>
                  <a:lnTo>
                    <a:pt x="128188" y="210292"/>
                  </a:lnTo>
                  <a:lnTo>
                    <a:pt x="131808" y="186870"/>
                  </a:lnTo>
                  <a:lnTo>
                    <a:pt x="135300" y="163416"/>
                  </a:lnTo>
                  <a:lnTo>
                    <a:pt x="138793" y="139979"/>
                  </a:lnTo>
                  <a:lnTo>
                    <a:pt x="142412" y="116509"/>
                  </a:lnTo>
                  <a:lnTo>
                    <a:pt x="145905" y="93198"/>
                  </a:lnTo>
                  <a:lnTo>
                    <a:pt x="149414" y="69871"/>
                  </a:lnTo>
                  <a:lnTo>
                    <a:pt x="153033" y="46544"/>
                  </a:lnTo>
                  <a:lnTo>
                    <a:pt x="156526" y="23216"/>
                  </a:lnTo>
                  <a:lnTo>
                    <a:pt x="160034" y="0"/>
                  </a:lnTo>
                  <a:lnTo>
                    <a:pt x="170765" y="1644"/>
                  </a:lnTo>
                  <a:lnTo>
                    <a:pt x="194551" y="5263"/>
                  </a:lnTo>
                  <a:lnTo>
                    <a:pt x="218462" y="8866"/>
                  </a:lnTo>
                  <a:lnTo>
                    <a:pt x="242264" y="12485"/>
                  </a:lnTo>
                  <a:lnTo>
                    <a:pt x="266049" y="15994"/>
                  </a:lnTo>
                  <a:lnTo>
                    <a:pt x="267329" y="16104"/>
                  </a:lnTo>
                  <a:lnTo>
                    <a:pt x="264769" y="33363"/>
                  </a:lnTo>
                  <a:lnTo>
                    <a:pt x="262319" y="50621"/>
                  </a:lnTo>
                  <a:lnTo>
                    <a:pt x="259743" y="67895"/>
                  </a:lnTo>
                  <a:lnTo>
                    <a:pt x="257183" y="85264"/>
                  </a:lnTo>
                  <a:lnTo>
                    <a:pt x="254623" y="102522"/>
                  </a:lnTo>
                  <a:lnTo>
                    <a:pt x="252047" y="119907"/>
                  </a:lnTo>
                  <a:lnTo>
                    <a:pt x="249597" y="137165"/>
                  </a:lnTo>
                  <a:lnTo>
                    <a:pt x="247036" y="154534"/>
                  </a:lnTo>
                  <a:lnTo>
                    <a:pt x="245994" y="161899"/>
                  </a:lnTo>
                  <a:lnTo>
                    <a:pt x="246215" y="162831"/>
                  </a:lnTo>
                  <a:lnTo>
                    <a:pt x="246926" y="164459"/>
                  </a:lnTo>
                  <a:lnTo>
                    <a:pt x="249028" y="166925"/>
                  </a:lnTo>
                  <a:lnTo>
                    <a:pt x="251699" y="171113"/>
                  </a:lnTo>
                  <a:lnTo>
                    <a:pt x="252758" y="173563"/>
                  </a:lnTo>
                  <a:lnTo>
                    <a:pt x="254970" y="177292"/>
                  </a:lnTo>
                  <a:lnTo>
                    <a:pt x="255555" y="179047"/>
                  </a:lnTo>
                  <a:lnTo>
                    <a:pt x="255903" y="179869"/>
                  </a:lnTo>
                  <a:lnTo>
                    <a:pt x="256488" y="180675"/>
                  </a:lnTo>
                  <a:lnTo>
                    <a:pt x="257768" y="181954"/>
                  </a:lnTo>
                  <a:lnTo>
                    <a:pt x="258811" y="183235"/>
                  </a:lnTo>
                  <a:lnTo>
                    <a:pt x="259743" y="184878"/>
                  </a:lnTo>
                  <a:lnTo>
                    <a:pt x="260691" y="185937"/>
                  </a:lnTo>
                  <a:lnTo>
                    <a:pt x="263015" y="187786"/>
                  </a:lnTo>
                  <a:lnTo>
                    <a:pt x="263836" y="188608"/>
                  </a:lnTo>
                  <a:lnTo>
                    <a:pt x="264421" y="189888"/>
                  </a:lnTo>
                  <a:lnTo>
                    <a:pt x="264658" y="190821"/>
                  </a:lnTo>
                  <a:lnTo>
                    <a:pt x="265701" y="198296"/>
                  </a:lnTo>
                  <a:lnTo>
                    <a:pt x="266049" y="199229"/>
                  </a:lnTo>
                  <a:lnTo>
                    <a:pt x="266745" y="200161"/>
                  </a:lnTo>
                  <a:lnTo>
                    <a:pt x="269431" y="202136"/>
                  </a:lnTo>
                  <a:lnTo>
                    <a:pt x="270364" y="203069"/>
                  </a:lnTo>
                  <a:lnTo>
                    <a:pt x="270838" y="204586"/>
                  </a:lnTo>
                  <a:lnTo>
                    <a:pt x="270948" y="205645"/>
                  </a:lnTo>
                  <a:lnTo>
                    <a:pt x="271185" y="206672"/>
                  </a:lnTo>
                  <a:lnTo>
                    <a:pt x="271644" y="207494"/>
                  </a:lnTo>
                  <a:lnTo>
                    <a:pt x="274568" y="209944"/>
                  </a:lnTo>
                  <a:lnTo>
                    <a:pt x="275263" y="210766"/>
                  </a:lnTo>
                  <a:lnTo>
                    <a:pt x="275737" y="212172"/>
                  </a:lnTo>
                  <a:lnTo>
                    <a:pt x="275958" y="213215"/>
                  </a:lnTo>
                  <a:lnTo>
                    <a:pt x="275848" y="214274"/>
                  </a:lnTo>
                  <a:lnTo>
                    <a:pt x="275026" y="217877"/>
                  </a:lnTo>
                  <a:lnTo>
                    <a:pt x="275374" y="219174"/>
                  </a:lnTo>
                  <a:lnTo>
                    <a:pt x="277823" y="223962"/>
                  </a:lnTo>
                  <a:lnTo>
                    <a:pt x="278297" y="225590"/>
                  </a:lnTo>
                  <a:lnTo>
                    <a:pt x="278408" y="226870"/>
                  </a:lnTo>
                  <a:lnTo>
                    <a:pt x="278060" y="227676"/>
                  </a:lnTo>
                  <a:lnTo>
                    <a:pt x="277128" y="229083"/>
                  </a:lnTo>
                  <a:lnTo>
                    <a:pt x="276543" y="229668"/>
                  </a:lnTo>
                  <a:lnTo>
                    <a:pt x="275958" y="230126"/>
                  </a:lnTo>
                  <a:lnTo>
                    <a:pt x="275374" y="230584"/>
                  </a:lnTo>
                  <a:lnTo>
                    <a:pt x="272466" y="231659"/>
                  </a:lnTo>
                  <a:lnTo>
                    <a:pt x="271770" y="232007"/>
                  </a:lnTo>
                  <a:lnTo>
                    <a:pt x="271185" y="232449"/>
                  </a:lnTo>
                  <a:lnTo>
                    <a:pt x="271185" y="233271"/>
                  </a:lnTo>
                  <a:lnTo>
                    <a:pt x="271644" y="234093"/>
                  </a:lnTo>
                  <a:lnTo>
                    <a:pt x="274330" y="236305"/>
                  </a:lnTo>
                  <a:lnTo>
                    <a:pt x="275152" y="237364"/>
                  </a:lnTo>
                  <a:lnTo>
                    <a:pt x="275848" y="239119"/>
                  </a:lnTo>
                  <a:lnTo>
                    <a:pt x="275958" y="242264"/>
                  </a:lnTo>
                  <a:lnTo>
                    <a:pt x="276085" y="242374"/>
                  </a:lnTo>
                  <a:lnTo>
                    <a:pt x="277017" y="243196"/>
                  </a:lnTo>
                  <a:lnTo>
                    <a:pt x="278645" y="244255"/>
                  </a:lnTo>
                  <a:lnTo>
                    <a:pt x="279578" y="245061"/>
                  </a:lnTo>
                  <a:lnTo>
                    <a:pt x="279925" y="246104"/>
                  </a:lnTo>
                  <a:lnTo>
                    <a:pt x="279578" y="246815"/>
                  </a:lnTo>
                  <a:lnTo>
                    <a:pt x="278993" y="247400"/>
                  </a:lnTo>
                  <a:lnTo>
                    <a:pt x="278297" y="247637"/>
                  </a:lnTo>
                  <a:lnTo>
                    <a:pt x="277476" y="247874"/>
                  </a:lnTo>
                  <a:lnTo>
                    <a:pt x="276654" y="247985"/>
                  </a:lnTo>
                  <a:lnTo>
                    <a:pt x="271881" y="247637"/>
                  </a:lnTo>
                  <a:lnTo>
                    <a:pt x="271185" y="247748"/>
                  </a:lnTo>
                  <a:lnTo>
                    <a:pt x="270601" y="248095"/>
                  </a:lnTo>
                  <a:lnTo>
                    <a:pt x="270253" y="248317"/>
                  </a:lnTo>
                  <a:lnTo>
                    <a:pt x="269779" y="248791"/>
                  </a:lnTo>
                  <a:lnTo>
                    <a:pt x="269542" y="249486"/>
                  </a:lnTo>
                  <a:lnTo>
                    <a:pt x="269668" y="250308"/>
                  </a:lnTo>
                  <a:lnTo>
                    <a:pt x="270364" y="251240"/>
                  </a:lnTo>
                  <a:lnTo>
                    <a:pt x="272118" y="252299"/>
                  </a:lnTo>
                  <a:lnTo>
                    <a:pt x="276195" y="254164"/>
                  </a:lnTo>
                  <a:lnTo>
                    <a:pt x="283781" y="260470"/>
                  </a:lnTo>
                  <a:lnTo>
                    <a:pt x="284714" y="261387"/>
                  </a:lnTo>
                  <a:lnTo>
                    <a:pt x="287748" y="265828"/>
                  </a:lnTo>
                  <a:lnTo>
                    <a:pt x="289139" y="268499"/>
                  </a:lnTo>
                  <a:lnTo>
                    <a:pt x="289850" y="270727"/>
                  </a:lnTo>
                  <a:lnTo>
                    <a:pt x="290656" y="272813"/>
                  </a:lnTo>
                  <a:lnTo>
                    <a:pt x="291130" y="273651"/>
                  </a:lnTo>
                  <a:lnTo>
                    <a:pt x="291936" y="274346"/>
                  </a:lnTo>
                  <a:lnTo>
                    <a:pt x="293454" y="275263"/>
                  </a:lnTo>
                  <a:lnTo>
                    <a:pt x="298938" y="276907"/>
                  </a:lnTo>
                  <a:lnTo>
                    <a:pt x="308389" y="282027"/>
                  </a:lnTo>
                  <a:lnTo>
                    <a:pt x="309195" y="282849"/>
                  </a:lnTo>
                  <a:lnTo>
                    <a:pt x="310017" y="283782"/>
                  </a:lnTo>
                  <a:lnTo>
                    <a:pt x="310949" y="285773"/>
                  </a:lnTo>
                  <a:lnTo>
                    <a:pt x="311771" y="288096"/>
                  </a:lnTo>
                  <a:lnTo>
                    <a:pt x="312119" y="288918"/>
                  </a:lnTo>
                  <a:lnTo>
                    <a:pt x="312703" y="289850"/>
                  </a:lnTo>
                  <a:lnTo>
                    <a:pt x="313051" y="290672"/>
                  </a:lnTo>
                  <a:lnTo>
                    <a:pt x="313288" y="291367"/>
                  </a:lnTo>
                  <a:lnTo>
                    <a:pt x="313399" y="292995"/>
                  </a:lnTo>
                  <a:lnTo>
                    <a:pt x="313762" y="293817"/>
                  </a:lnTo>
                  <a:lnTo>
                    <a:pt x="314331" y="294513"/>
                  </a:lnTo>
                  <a:lnTo>
                    <a:pt x="315390" y="295208"/>
                  </a:lnTo>
                  <a:lnTo>
                    <a:pt x="316212" y="295903"/>
                  </a:lnTo>
                  <a:lnTo>
                    <a:pt x="316781" y="296741"/>
                  </a:lnTo>
                  <a:lnTo>
                    <a:pt x="317713" y="298242"/>
                  </a:lnTo>
                  <a:lnTo>
                    <a:pt x="318535" y="299428"/>
                  </a:lnTo>
                  <a:lnTo>
                    <a:pt x="321332" y="301751"/>
                  </a:lnTo>
                  <a:lnTo>
                    <a:pt x="322376" y="303031"/>
                  </a:lnTo>
                  <a:lnTo>
                    <a:pt x="324825" y="307456"/>
                  </a:lnTo>
                  <a:lnTo>
                    <a:pt x="326011" y="311186"/>
                  </a:lnTo>
                  <a:lnTo>
                    <a:pt x="334513" y="322739"/>
                  </a:lnTo>
                  <a:lnTo>
                    <a:pt x="334624" y="323545"/>
                  </a:lnTo>
                  <a:lnTo>
                    <a:pt x="334861" y="326247"/>
                  </a:lnTo>
                  <a:lnTo>
                    <a:pt x="334861" y="326595"/>
                  </a:lnTo>
                  <a:lnTo>
                    <a:pt x="334971" y="326943"/>
                  </a:lnTo>
                  <a:lnTo>
                    <a:pt x="335446" y="327654"/>
                  </a:lnTo>
                  <a:lnTo>
                    <a:pt x="336268" y="328350"/>
                  </a:lnTo>
                  <a:lnTo>
                    <a:pt x="337785" y="329156"/>
                  </a:lnTo>
                  <a:lnTo>
                    <a:pt x="339887" y="329977"/>
                  </a:lnTo>
                  <a:lnTo>
                    <a:pt x="340582" y="330562"/>
                  </a:lnTo>
                  <a:lnTo>
                    <a:pt x="341167" y="331368"/>
                  </a:lnTo>
                  <a:lnTo>
                    <a:pt x="343727" y="335698"/>
                  </a:lnTo>
                  <a:lnTo>
                    <a:pt x="344422" y="336489"/>
                  </a:lnTo>
                  <a:lnTo>
                    <a:pt x="345244" y="337326"/>
                  </a:lnTo>
                  <a:lnTo>
                    <a:pt x="347805" y="339318"/>
                  </a:lnTo>
                  <a:lnTo>
                    <a:pt x="348389" y="339997"/>
                  </a:lnTo>
                  <a:lnTo>
                    <a:pt x="348389" y="340819"/>
                  </a:lnTo>
                  <a:lnTo>
                    <a:pt x="348152" y="341530"/>
                  </a:lnTo>
                  <a:lnTo>
                    <a:pt x="347694" y="342336"/>
                  </a:lnTo>
                  <a:lnTo>
                    <a:pt x="347457" y="343269"/>
                  </a:lnTo>
                  <a:lnTo>
                    <a:pt x="347220" y="344201"/>
                  </a:lnTo>
                  <a:lnTo>
                    <a:pt x="347109" y="346761"/>
                  </a:lnTo>
                  <a:lnTo>
                    <a:pt x="347220" y="348405"/>
                  </a:lnTo>
                  <a:lnTo>
                    <a:pt x="347457" y="350017"/>
                  </a:lnTo>
                  <a:lnTo>
                    <a:pt x="348152" y="352261"/>
                  </a:lnTo>
                  <a:lnTo>
                    <a:pt x="348753" y="353067"/>
                  </a:lnTo>
                  <a:lnTo>
                    <a:pt x="349685" y="354000"/>
                  </a:lnTo>
                  <a:lnTo>
                    <a:pt x="352830" y="356560"/>
                  </a:lnTo>
                  <a:lnTo>
                    <a:pt x="353874" y="357730"/>
                  </a:lnTo>
                  <a:lnTo>
                    <a:pt x="355280" y="359705"/>
                  </a:lnTo>
                  <a:lnTo>
                    <a:pt x="356323" y="360875"/>
                  </a:lnTo>
                  <a:lnTo>
                    <a:pt x="357951" y="361823"/>
                  </a:lnTo>
                  <a:lnTo>
                    <a:pt x="361112" y="363103"/>
                  </a:lnTo>
                  <a:lnTo>
                    <a:pt x="361807" y="363688"/>
                  </a:lnTo>
                  <a:lnTo>
                    <a:pt x="362281" y="364383"/>
                  </a:lnTo>
                  <a:lnTo>
                    <a:pt x="362629" y="365537"/>
                  </a:lnTo>
                  <a:lnTo>
                    <a:pt x="362503" y="366596"/>
                  </a:lnTo>
                  <a:lnTo>
                    <a:pt x="362392" y="367528"/>
                  </a:lnTo>
                  <a:lnTo>
                    <a:pt x="361112" y="371021"/>
                  </a:lnTo>
                  <a:lnTo>
                    <a:pt x="360985" y="371843"/>
                  </a:lnTo>
                  <a:lnTo>
                    <a:pt x="361222" y="372538"/>
                  </a:lnTo>
                  <a:lnTo>
                    <a:pt x="361697" y="373234"/>
                  </a:lnTo>
                  <a:lnTo>
                    <a:pt x="362740" y="373597"/>
                  </a:lnTo>
                  <a:lnTo>
                    <a:pt x="363672" y="373597"/>
                  </a:lnTo>
                  <a:lnTo>
                    <a:pt x="364494" y="373234"/>
                  </a:lnTo>
                  <a:lnTo>
                    <a:pt x="367291" y="370673"/>
                  </a:lnTo>
                  <a:lnTo>
                    <a:pt x="369267" y="369520"/>
                  </a:lnTo>
                  <a:lnTo>
                    <a:pt x="370089" y="369172"/>
                  </a:lnTo>
                  <a:lnTo>
                    <a:pt x="370784" y="369172"/>
                  </a:lnTo>
                  <a:lnTo>
                    <a:pt x="371716" y="369172"/>
                  </a:lnTo>
                  <a:lnTo>
                    <a:pt x="372538" y="369393"/>
                  </a:lnTo>
                  <a:lnTo>
                    <a:pt x="373360" y="369867"/>
                  </a:lnTo>
                  <a:lnTo>
                    <a:pt x="375920" y="372191"/>
                  </a:lnTo>
                  <a:lnTo>
                    <a:pt x="376505" y="373123"/>
                  </a:lnTo>
                  <a:lnTo>
                    <a:pt x="377311" y="374656"/>
                  </a:lnTo>
                  <a:lnTo>
                    <a:pt x="377311" y="375794"/>
                  </a:lnTo>
                  <a:lnTo>
                    <a:pt x="377090" y="376632"/>
                  </a:lnTo>
                  <a:lnTo>
                    <a:pt x="375336" y="378275"/>
                  </a:lnTo>
                  <a:lnTo>
                    <a:pt x="374877" y="378955"/>
                  </a:lnTo>
                  <a:lnTo>
                    <a:pt x="374640" y="379777"/>
                  </a:lnTo>
                  <a:lnTo>
                    <a:pt x="374751" y="380599"/>
                  </a:lnTo>
                  <a:lnTo>
                    <a:pt x="374877" y="381294"/>
                  </a:lnTo>
                  <a:lnTo>
                    <a:pt x="375573" y="382353"/>
                  </a:lnTo>
                  <a:lnTo>
                    <a:pt x="376616" y="383506"/>
                  </a:lnTo>
                  <a:lnTo>
                    <a:pt x="379065" y="385482"/>
                  </a:lnTo>
                  <a:lnTo>
                    <a:pt x="380583" y="386304"/>
                  </a:lnTo>
                  <a:lnTo>
                    <a:pt x="381989" y="386889"/>
                  </a:lnTo>
                  <a:lnTo>
                    <a:pt x="383854" y="386999"/>
                  </a:lnTo>
                  <a:lnTo>
                    <a:pt x="385261" y="386762"/>
                  </a:lnTo>
                  <a:lnTo>
                    <a:pt x="387932" y="386193"/>
                  </a:lnTo>
                  <a:lnTo>
                    <a:pt x="388753" y="386193"/>
                  </a:lnTo>
                  <a:lnTo>
                    <a:pt x="389449" y="386414"/>
                  </a:lnTo>
                  <a:lnTo>
                    <a:pt x="391203" y="387363"/>
                  </a:lnTo>
                  <a:lnTo>
                    <a:pt x="392025" y="387600"/>
                  </a:lnTo>
                  <a:lnTo>
                    <a:pt x="392942" y="387600"/>
                  </a:lnTo>
                  <a:lnTo>
                    <a:pt x="393763" y="387473"/>
                  </a:lnTo>
                  <a:lnTo>
                    <a:pt x="395281" y="386889"/>
                  </a:lnTo>
                  <a:lnTo>
                    <a:pt x="397256" y="385829"/>
                  </a:lnTo>
                  <a:lnTo>
                    <a:pt x="397967" y="385719"/>
                  </a:lnTo>
                  <a:lnTo>
                    <a:pt x="405775" y="384787"/>
                  </a:lnTo>
                  <a:lnTo>
                    <a:pt x="406707" y="384913"/>
                  </a:lnTo>
                  <a:lnTo>
                    <a:pt x="407655" y="385134"/>
                  </a:lnTo>
                  <a:lnTo>
                    <a:pt x="408461" y="385608"/>
                  </a:lnTo>
                  <a:lnTo>
                    <a:pt x="409046" y="386304"/>
                  </a:lnTo>
                  <a:lnTo>
                    <a:pt x="409394" y="387363"/>
                  </a:lnTo>
                  <a:lnTo>
                    <a:pt x="409504" y="388295"/>
                  </a:lnTo>
                  <a:lnTo>
                    <a:pt x="409394" y="389228"/>
                  </a:lnTo>
                  <a:lnTo>
                    <a:pt x="409046" y="392025"/>
                  </a:lnTo>
                  <a:lnTo>
                    <a:pt x="408461" y="393779"/>
                  </a:lnTo>
                  <a:lnTo>
                    <a:pt x="407529" y="395170"/>
                  </a:lnTo>
                  <a:lnTo>
                    <a:pt x="407181" y="395992"/>
                  </a:lnTo>
                  <a:lnTo>
                    <a:pt x="406944" y="396798"/>
                  </a:lnTo>
                  <a:lnTo>
                    <a:pt x="406834" y="397620"/>
                  </a:lnTo>
                  <a:lnTo>
                    <a:pt x="406944" y="398315"/>
                  </a:lnTo>
                  <a:lnTo>
                    <a:pt x="406944" y="399247"/>
                  </a:lnTo>
                  <a:lnTo>
                    <a:pt x="406707" y="399943"/>
                  </a:lnTo>
                  <a:lnTo>
                    <a:pt x="406359" y="400781"/>
                  </a:lnTo>
                  <a:lnTo>
                    <a:pt x="405316" y="401934"/>
                  </a:lnTo>
                  <a:lnTo>
                    <a:pt x="404969" y="402645"/>
                  </a:lnTo>
                  <a:lnTo>
                    <a:pt x="404842" y="403451"/>
                  </a:lnTo>
                  <a:lnTo>
                    <a:pt x="404969" y="404273"/>
                  </a:lnTo>
                  <a:lnTo>
                    <a:pt x="405190" y="404969"/>
                  </a:lnTo>
                  <a:lnTo>
                    <a:pt x="405316" y="405680"/>
                  </a:lnTo>
                  <a:lnTo>
                    <a:pt x="405427" y="406375"/>
                  </a:lnTo>
                  <a:lnTo>
                    <a:pt x="405079" y="407197"/>
                  </a:lnTo>
                  <a:lnTo>
                    <a:pt x="404621" y="407655"/>
                  </a:lnTo>
                  <a:lnTo>
                    <a:pt x="404020" y="408129"/>
                  </a:lnTo>
                  <a:lnTo>
                    <a:pt x="403325" y="408477"/>
                  </a:lnTo>
                  <a:lnTo>
                    <a:pt x="402630" y="408825"/>
                  </a:lnTo>
                  <a:lnTo>
                    <a:pt x="399358" y="409520"/>
                  </a:lnTo>
                  <a:lnTo>
                    <a:pt x="398663" y="409757"/>
                  </a:lnTo>
                  <a:lnTo>
                    <a:pt x="398204" y="410105"/>
                  </a:lnTo>
                  <a:lnTo>
                    <a:pt x="397857" y="410800"/>
                  </a:lnTo>
                  <a:lnTo>
                    <a:pt x="397857" y="410911"/>
                  </a:lnTo>
                  <a:lnTo>
                    <a:pt x="397857" y="411148"/>
                  </a:lnTo>
                  <a:lnTo>
                    <a:pt x="398204" y="411844"/>
                  </a:lnTo>
                  <a:lnTo>
                    <a:pt x="399595" y="413835"/>
                  </a:lnTo>
                  <a:lnTo>
                    <a:pt x="399943" y="414751"/>
                  </a:lnTo>
                  <a:lnTo>
                    <a:pt x="400291" y="415589"/>
                  </a:lnTo>
                  <a:lnTo>
                    <a:pt x="400417" y="416395"/>
                  </a:lnTo>
                  <a:lnTo>
                    <a:pt x="400417" y="417344"/>
                  </a:lnTo>
                  <a:lnTo>
                    <a:pt x="400180" y="418260"/>
                  </a:lnTo>
                  <a:lnTo>
                    <a:pt x="399832" y="419082"/>
                  </a:lnTo>
                  <a:lnTo>
                    <a:pt x="399485" y="420014"/>
                  </a:lnTo>
                  <a:lnTo>
                    <a:pt x="396213" y="424913"/>
                  </a:lnTo>
                  <a:lnTo>
                    <a:pt x="395518" y="426557"/>
                  </a:lnTo>
                  <a:lnTo>
                    <a:pt x="394933" y="428296"/>
                  </a:lnTo>
                  <a:lnTo>
                    <a:pt x="394696" y="430176"/>
                  </a:lnTo>
                  <a:lnTo>
                    <a:pt x="394585" y="432041"/>
                  </a:lnTo>
                  <a:lnTo>
                    <a:pt x="394475" y="432974"/>
                  </a:lnTo>
                  <a:lnTo>
                    <a:pt x="394111" y="433780"/>
                  </a:lnTo>
                  <a:lnTo>
                    <a:pt x="393653" y="434365"/>
                  </a:lnTo>
                  <a:lnTo>
                    <a:pt x="390966" y="437272"/>
                  </a:lnTo>
                  <a:lnTo>
                    <a:pt x="390492" y="437968"/>
                  </a:lnTo>
                  <a:lnTo>
                    <a:pt x="390271" y="438790"/>
                  </a:lnTo>
                  <a:lnTo>
                    <a:pt x="389923" y="440544"/>
                  </a:lnTo>
                  <a:lnTo>
                    <a:pt x="389559" y="441366"/>
                  </a:lnTo>
                  <a:lnTo>
                    <a:pt x="389101" y="442061"/>
                  </a:lnTo>
                  <a:lnTo>
                    <a:pt x="387932" y="443231"/>
                  </a:lnTo>
                  <a:lnTo>
                    <a:pt x="387584" y="443800"/>
                  </a:lnTo>
                  <a:lnTo>
                    <a:pt x="387236" y="444511"/>
                  </a:lnTo>
                  <a:lnTo>
                    <a:pt x="387236" y="445333"/>
                  </a:lnTo>
                  <a:lnTo>
                    <a:pt x="387458" y="446265"/>
                  </a:lnTo>
                  <a:lnTo>
                    <a:pt x="387821" y="447308"/>
                  </a:lnTo>
                  <a:lnTo>
                    <a:pt x="388279" y="448936"/>
                  </a:lnTo>
                  <a:lnTo>
                    <a:pt x="388406" y="449758"/>
                  </a:lnTo>
                  <a:lnTo>
                    <a:pt x="388406" y="450564"/>
                  </a:lnTo>
                  <a:lnTo>
                    <a:pt x="388279" y="453267"/>
                  </a:lnTo>
                  <a:lnTo>
                    <a:pt x="388406" y="454894"/>
                  </a:lnTo>
                  <a:lnTo>
                    <a:pt x="388279" y="455827"/>
                  </a:lnTo>
                  <a:lnTo>
                    <a:pt x="388058" y="456649"/>
                  </a:lnTo>
                  <a:lnTo>
                    <a:pt x="387584" y="457233"/>
                  </a:lnTo>
                  <a:lnTo>
                    <a:pt x="386999" y="457692"/>
                  </a:lnTo>
                  <a:lnTo>
                    <a:pt x="386304" y="458040"/>
                  </a:lnTo>
                  <a:lnTo>
                    <a:pt x="385482" y="458166"/>
                  </a:lnTo>
                  <a:lnTo>
                    <a:pt x="381642" y="458040"/>
                  </a:lnTo>
                  <a:lnTo>
                    <a:pt x="380930" y="458276"/>
                  </a:lnTo>
                  <a:lnTo>
                    <a:pt x="380346" y="458624"/>
                  </a:lnTo>
                  <a:lnTo>
                    <a:pt x="380124" y="458861"/>
                  </a:lnTo>
                  <a:lnTo>
                    <a:pt x="379777" y="459446"/>
                  </a:lnTo>
                  <a:lnTo>
                    <a:pt x="379540" y="460252"/>
                  </a:lnTo>
                  <a:lnTo>
                    <a:pt x="379540" y="461074"/>
                  </a:lnTo>
                  <a:lnTo>
                    <a:pt x="379998" y="462006"/>
                  </a:lnTo>
                  <a:lnTo>
                    <a:pt x="383854" y="467143"/>
                  </a:lnTo>
                  <a:lnTo>
                    <a:pt x="384202" y="467838"/>
                  </a:lnTo>
                  <a:lnTo>
                    <a:pt x="384439" y="468660"/>
                  </a:lnTo>
                  <a:lnTo>
                    <a:pt x="384313" y="469482"/>
                  </a:lnTo>
                  <a:lnTo>
                    <a:pt x="384075" y="470414"/>
                  </a:lnTo>
                  <a:lnTo>
                    <a:pt x="383728" y="471110"/>
                  </a:lnTo>
                  <a:lnTo>
                    <a:pt x="383269" y="471805"/>
                  </a:lnTo>
                  <a:lnTo>
                    <a:pt x="380583" y="474713"/>
                  </a:lnTo>
                  <a:lnTo>
                    <a:pt x="380124" y="475424"/>
                  </a:lnTo>
                  <a:lnTo>
                    <a:pt x="379777" y="476230"/>
                  </a:lnTo>
                  <a:lnTo>
                    <a:pt x="379650" y="477162"/>
                  </a:lnTo>
                  <a:lnTo>
                    <a:pt x="379887" y="478332"/>
                  </a:lnTo>
                  <a:lnTo>
                    <a:pt x="380583" y="479976"/>
                  </a:lnTo>
                  <a:lnTo>
                    <a:pt x="380583" y="481019"/>
                  </a:lnTo>
                  <a:lnTo>
                    <a:pt x="380346" y="481967"/>
                  </a:lnTo>
                  <a:lnTo>
                    <a:pt x="379998" y="482757"/>
                  </a:lnTo>
                  <a:lnTo>
                    <a:pt x="380235" y="483706"/>
                  </a:lnTo>
                  <a:lnTo>
                    <a:pt x="381167" y="484749"/>
                  </a:lnTo>
                  <a:lnTo>
                    <a:pt x="383617" y="486266"/>
                  </a:lnTo>
                  <a:lnTo>
                    <a:pt x="386541" y="487435"/>
                  </a:lnTo>
                  <a:lnTo>
                    <a:pt x="387347" y="488020"/>
                  </a:lnTo>
                  <a:lnTo>
                    <a:pt x="387584" y="488952"/>
                  </a:lnTo>
                  <a:lnTo>
                    <a:pt x="387584" y="489996"/>
                  </a:lnTo>
                  <a:lnTo>
                    <a:pt x="387236" y="490802"/>
                  </a:lnTo>
                  <a:lnTo>
                    <a:pt x="385830" y="492793"/>
                  </a:lnTo>
                  <a:lnTo>
                    <a:pt x="385482" y="493615"/>
                  </a:lnTo>
                  <a:lnTo>
                    <a:pt x="385134" y="494437"/>
                  </a:lnTo>
                  <a:lnTo>
                    <a:pt x="384897" y="495369"/>
                  </a:lnTo>
                  <a:lnTo>
                    <a:pt x="384897" y="496191"/>
                  </a:lnTo>
                  <a:lnTo>
                    <a:pt x="385024" y="496886"/>
                  </a:lnTo>
                  <a:lnTo>
                    <a:pt x="385371" y="497708"/>
                  </a:lnTo>
                  <a:lnTo>
                    <a:pt x="387236" y="501659"/>
                  </a:lnTo>
                  <a:lnTo>
                    <a:pt x="387236" y="502702"/>
                  </a:lnTo>
                  <a:lnTo>
                    <a:pt x="386999" y="503635"/>
                  </a:lnTo>
                  <a:lnTo>
                    <a:pt x="386414" y="504220"/>
                  </a:lnTo>
                  <a:lnTo>
                    <a:pt x="383380" y="506448"/>
                  </a:lnTo>
                  <a:lnTo>
                    <a:pt x="382685" y="506795"/>
                  </a:lnTo>
                  <a:lnTo>
                    <a:pt x="381879" y="507033"/>
                  </a:lnTo>
                  <a:lnTo>
                    <a:pt x="381057" y="507033"/>
                  </a:lnTo>
                  <a:lnTo>
                    <a:pt x="377090" y="506685"/>
                  </a:lnTo>
                  <a:lnTo>
                    <a:pt x="376268" y="506795"/>
                  </a:lnTo>
                  <a:lnTo>
                    <a:pt x="375573" y="507033"/>
                  </a:lnTo>
                  <a:lnTo>
                    <a:pt x="374293" y="507728"/>
                  </a:lnTo>
                  <a:lnTo>
                    <a:pt x="373819" y="508202"/>
                  </a:lnTo>
                  <a:lnTo>
                    <a:pt x="373471" y="508550"/>
                  </a:lnTo>
                  <a:lnTo>
                    <a:pt x="372775" y="509830"/>
                  </a:lnTo>
                  <a:lnTo>
                    <a:pt x="371258" y="511584"/>
                  </a:lnTo>
                  <a:lnTo>
                    <a:pt x="370326" y="512864"/>
                  </a:lnTo>
                  <a:lnTo>
                    <a:pt x="369852" y="513560"/>
                  </a:lnTo>
                  <a:lnTo>
                    <a:pt x="369393" y="514255"/>
                  </a:lnTo>
                  <a:lnTo>
                    <a:pt x="368698" y="514729"/>
                  </a:lnTo>
                  <a:lnTo>
                    <a:pt x="367402" y="515662"/>
                  </a:lnTo>
                  <a:lnTo>
                    <a:pt x="366817" y="516120"/>
                  </a:lnTo>
                  <a:lnTo>
                    <a:pt x="366596" y="516815"/>
                  </a:lnTo>
                  <a:lnTo>
                    <a:pt x="366707" y="518001"/>
                  </a:lnTo>
                  <a:lnTo>
                    <a:pt x="367402" y="519502"/>
                  </a:lnTo>
                  <a:lnTo>
                    <a:pt x="367750" y="521620"/>
                  </a:lnTo>
                  <a:lnTo>
                    <a:pt x="367876" y="522426"/>
                  </a:lnTo>
                  <a:lnTo>
                    <a:pt x="368461" y="523358"/>
                  </a:lnTo>
                  <a:lnTo>
                    <a:pt x="371021" y="526503"/>
                  </a:lnTo>
                  <a:lnTo>
                    <a:pt x="371606" y="527673"/>
                  </a:lnTo>
                  <a:lnTo>
                    <a:pt x="371606" y="528716"/>
                  </a:lnTo>
                  <a:lnTo>
                    <a:pt x="371021" y="530123"/>
                  </a:lnTo>
                  <a:lnTo>
                    <a:pt x="370910" y="530818"/>
                  </a:lnTo>
                  <a:lnTo>
                    <a:pt x="371132" y="532462"/>
                  </a:lnTo>
                  <a:lnTo>
                    <a:pt x="371021" y="533268"/>
                  </a:lnTo>
                  <a:lnTo>
                    <a:pt x="370673" y="534089"/>
                  </a:lnTo>
                  <a:lnTo>
                    <a:pt x="370326" y="534801"/>
                  </a:lnTo>
                  <a:lnTo>
                    <a:pt x="370089" y="535259"/>
                  </a:lnTo>
                  <a:lnTo>
                    <a:pt x="369741" y="535607"/>
                  </a:lnTo>
                  <a:lnTo>
                    <a:pt x="367987" y="536887"/>
                  </a:lnTo>
                  <a:lnTo>
                    <a:pt x="365426" y="538515"/>
                  </a:lnTo>
                  <a:lnTo>
                    <a:pt x="364842" y="538989"/>
                  </a:lnTo>
                  <a:lnTo>
                    <a:pt x="364604" y="539795"/>
                  </a:lnTo>
                  <a:lnTo>
                    <a:pt x="364715" y="540727"/>
                  </a:lnTo>
                  <a:lnTo>
                    <a:pt x="365189" y="542134"/>
                  </a:lnTo>
                  <a:lnTo>
                    <a:pt x="365537" y="543066"/>
                  </a:lnTo>
                  <a:lnTo>
                    <a:pt x="365537" y="543999"/>
                  </a:lnTo>
                  <a:lnTo>
                    <a:pt x="365316" y="544821"/>
                  </a:lnTo>
                  <a:lnTo>
                    <a:pt x="364842" y="545516"/>
                  </a:lnTo>
                  <a:lnTo>
                    <a:pt x="363324" y="547270"/>
                  </a:lnTo>
                  <a:lnTo>
                    <a:pt x="363214" y="547855"/>
                  </a:lnTo>
                  <a:lnTo>
                    <a:pt x="363562" y="548440"/>
                  </a:lnTo>
                  <a:lnTo>
                    <a:pt x="365189" y="548914"/>
                  </a:lnTo>
                  <a:lnTo>
                    <a:pt x="367402" y="549135"/>
                  </a:lnTo>
                  <a:lnTo>
                    <a:pt x="372538" y="550890"/>
                  </a:lnTo>
                  <a:lnTo>
                    <a:pt x="373581" y="551348"/>
                  </a:lnTo>
                  <a:lnTo>
                    <a:pt x="377090" y="554508"/>
                  </a:lnTo>
                  <a:lnTo>
                    <a:pt x="377548" y="555425"/>
                  </a:lnTo>
                  <a:lnTo>
                    <a:pt x="377675" y="556358"/>
                  </a:lnTo>
                  <a:lnTo>
                    <a:pt x="377785" y="557180"/>
                  </a:lnTo>
                  <a:lnTo>
                    <a:pt x="378370" y="558112"/>
                  </a:lnTo>
                  <a:lnTo>
                    <a:pt x="379413" y="559044"/>
                  </a:lnTo>
                  <a:lnTo>
                    <a:pt x="383032" y="561510"/>
                  </a:lnTo>
                  <a:lnTo>
                    <a:pt x="383507" y="562664"/>
                  </a:lnTo>
                  <a:lnTo>
                    <a:pt x="383854" y="563248"/>
                  </a:lnTo>
                  <a:lnTo>
                    <a:pt x="384676" y="563944"/>
                  </a:lnTo>
                  <a:lnTo>
                    <a:pt x="385830" y="564529"/>
                  </a:lnTo>
                  <a:lnTo>
                    <a:pt x="388169" y="565003"/>
                  </a:lnTo>
                  <a:lnTo>
                    <a:pt x="389449" y="564876"/>
                  </a:lnTo>
                  <a:lnTo>
                    <a:pt x="390492" y="564655"/>
                  </a:lnTo>
                  <a:lnTo>
                    <a:pt x="391203" y="564292"/>
                  </a:lnTo>
                  <a:lnTo>
                    <a:pt x="394000" y="563375"/>
                  </a:lnTo>
                  <a:lnTo>
                    <a:pt x="394585" y="563011"/>
                  </a:lnTo>
                  <a:lnTo>
                    <a:pt x="394696" y="562901"/>
                  </a:lnTo>
                  <a:lnTo>
                    <a:pt x="395281" y="562205"/>
                  </a:lnTo>
                  <a:lnTo>
                    <a:pt x="396909" y="559171"/>
                  </a:lnTo>
                  <a:lnTo>
                    <a:pt x="397383" y="558460"/>
                  </a:lnTo>
                  <a:lnTo>
                    <a:pt x="397967" y="557891"/>
                  </a:lnTo>
                  <a:lnTo>
                    <a:pt x="398552" y="557432"/>
                  </a:lnTo>
                  <a:lnTo>
                    <a:pt x="399248" y="557069"/>
                  </a:lnTo>
                  <a:lnTo>
                    <a:pt x="399943" y="556832"/>
                  </a:lnTo>
                  <a:lnTo>
                    <a:pt x="400875" y="556832"/>
                  </a:lnTo>
                  <a:lnTo>
                    <a:pt x="402740" y="557306"/>
                  </a:lnTo>
                  <a:lnTo>
                    <a:pt x="403673" y="557306"/>
                  </a:lnTo>
                  <a:lnTo>
                    <a:pt x="404384" y="557069"/>
                  </a:lnTo>
                  <a:lnTo>
                    <a:pt x="407181" y="555773"/>
                  </a:lnTo>
                  <a:lnTo>
                    <a:pt x="411954" y="554508"/>
                  </a:lnTo>
                  <a:lnTo>
                    <a:pt x="412665" y="554145"/>
                  </a:lnTo>
                  <a:lnTo>
                    <a:pt x="413124" y="553687"/>
                  </a:lnTo>
                  <a:lnTo>
                    <a:pt x="413471" y="552975"/>
                  </a:lnTo>
                  <a:lnTo>
                    <a:pt x="413946" y="552280"/>
                  </a:lnTo>
                  <a:lnTo>
                    <a:pt x="414420" y="551585"/>
                  </a:lnTo>
                  <a:lnTo>
                    <a:pt x="415115" y="551111"/>
                  </a:lnTo>
                  <a:lnTo>
                    <a:pt x="417201" y="550194"/>
                  </a:lnTo>
                  <a:lnTo>
                    <a:pt x="417802" y="549830"/>
                  </a:lnTo>
                  <a:lnTo>
                    <a:pt x="418371" y="549135"/>
                  </a:lnTo>
                  <a:lnTo>
                    <a:pt x="418845" y="548440"/>
                  </a:lnTo>
                  <a:lnTo>
                    <a:pt x="419193" y="547618"/>
                  </a:lnTo>
                  <a:lnTo>
                    <a:pt x="420125" y="546211"/>
                  </a:lnTo>
                  <a:lnTo>
                    <a:pt x="420710" y="545627"/>
                  </a:lnTo>
                  <a:lnTo>
                    <a:pt x="421294" y="545168"/>
                  </a:lnTo>
                  <a:lnTo>
                    <a:pt x="421990" y="544821"/>
                  </a:lnTo>
                  <a:lnTo>
                    <a:pt x="422812" y="544600"/>
                  </a:lnTo>
                  <a:lnTo>
                    <a:pt x="425846" y="543999"/>
                  </a:lnTo>
                  <a:lnTo>
                    <a:pt x="426415" y="543778"/>
                  </a:lnTo>
                  <a:lnTo>
                    <a:pt x="426779" y="543525"/>
                  </a:lnTo>
                  <a:lnTo>
                    <a:pt x="427016" y="542940"/>
                  </a:lnTo>
                  <a:lnTo>
                    <a:pt x="427016" y="542134"/>
                  </a:lnTo>
                  <a:lnTo>
                    <a:pt x="427016" y="541439"/>
                  </a:lnTo>
                  <a:lnTo>
                    <a:pt x="426779" y="540380"/>
                  </a:lnTo>
                  <a:lnTo>
                    <a:pt x="426652" y="539684"/>
                  </a:lnTo>
                  <a:lnTo>
                    <a:pt x="426779" y="538878"/>
                  </a:lnTo>
                  <a:lnTo>
                    <a:pt x="426889" y="537946"/>
                  </a:lnTo>
                  <a:lnTo>
                    <a:pt x="427126" y="537235"/>
                  </a:lnTo>
                  <a:lnTo>
                    <a:pt x="427474" y="536887"/>
                  </a:lnTo>
                  <a:lnTo>
                    <a:pt x="427948" y="536539"/>
                  </a:lnTo>
                  <a:lnTo>
                    <a:pt x="428643" y="536428"/>
                  </a:lnTo>
                  <a:lnTo>
                    <a:pt x="430034" y="537124"/>
                  </a:lnTo>
                  <a:lnTo>
                    <a:pt x="432136" y="538404"/>
                  </a:lnTo>
                  <a:lnTo>
                    <a:pt x="435755" y="541660"/>
                  </a:lnTo>
                  <a:lnTo>
                    <a:pt x="438442" y="544489"/>
                  </a:lnTo>
                  <a:lnTo>
                    <a:pt x="438663" y="545168"/>
                  </a:lnTo>
                  <a:lnTo>
                    <a:pt x="438790" y="545990"/>
                  </a:lnTo>
                  <a:lnTo>
                    <a:pt x="438663" y="547618"/>
                  </a:lnTo>
                  <a:lnTo>
                    <a:pt x="439375" y="548551"/>
                  </a:lnTo>
                  <a:lnTo>
                    <a:pt x="440655" y="549483"/>
                  </a:lnTo>
                  <a:lnTo>
                    <a:pt x="446249" y="552169"/>
                  </a:lnTo>
                  <a:lnTo>
                    <a:pt x="447182" y="552628"/>
                  </a:lnTo>
                  <a:lnTo>
                    <a:pt x="447893" y="553450"/>
                  </a:lnTo>
                  <a:lnTo>
                    <a:pt x="448810" y="554619"/>
                  </a:lnTo>
                  <a:lnTo>
                    <a:pt x="449173" y="555536"/>
                  </a:lnTo>
                  <a:lnTo>
                    <a:pt x="449284" y="556358"/>
                  </a:lnTo>
                  <a:lnTo>
                    <a:pt x="449047" y="557180"/>
                  </a:lnTo>
                  <a:lnTo>
                    <a:pt x="448588" y="557891"/>
                  </a:lnTo>
                  <a:lnTo>
                    <a:pt x="447530" y="559044"/>
                  </a:lnTo>
                  <a:lnTo>
                    <a:pt x="447182" y="559740"/>
                  </a:lnTo>
                  <a:lnTo>
                    <a:pt x="446360" y="561383"/>
                  </a:lnTo>
                  <a:lnTo>
                    <a:pt x="445902" y="563248"/>
                  </a:lnTo>
                  <a:lnTo>
                    <a:pt x="445665" y="564181"/>
                  </a:lnTo>
                  <a:lnTo>
                    <a:pt x="446012" y="565113"/>
                  </a:lnTo>
                  <a:lnTo>
                    <a:pt x="446834" y="566046"/>
                  </a:lnTo>
                  <a:lnTo>
                    <a:pt x="450216" y="567911"/>
                  </a:lnTo>
                  <a:lnTo>
                    <a:pt x="451275" y="569065"/>
                  </a:lnTo>
                  <a:lnTo>
                    <a:pt x="451496" y="570250"/>
                  </a:lnTo>
                  <a:lnTo>
                    <a:pt x="451386" y="570360"/>
                  </a:lnTo>
                  <a:lnTo>
                    <a:pt x="451275" y="571293"/>
                  </a:lnTo>
                  <a:lnTo>
                    <a:pt x="451275" y="573869"/>
                  </a:lnTo>
                  <a:lnTo>
                    <a:pt x="451149" y="574691"/>
                  </a:lnTo>
                  <a:lnTo>
                    <a:pt x="450801" y="575497"/>
                  </a:lnTo>
                  <a:lnTo>
                    <a:pt x="449869" y="576903"/>
                  </a:lnTo>
                  <a:lnTo>
                    <a:pt x="449521" y="577709"/>
                  </a:lnTo>
                  <a:lnTo>
                    <a:pt x="449284" y="578642"/>
                  </a:lnTo>
                  <a:lnTo>
                    <a:pt x="449173" y="579463"/>
                  </a:lnTo>
                  <a:lnTo>
                    <a:pt x="449284" y="580270"/>
                  </a:lnTo>
                  <a:lnTo>
                    <a:pt x="449394" y="580965"/>
                  </a:lnTo>
                  <a:lnTo>
                    <a:pt x="449394" y="582719"/>
                  </a:lnTo>
                  <a:lnTo>
                    <a:pt x="449742" y="583889"/>
                  </a:lnTo>
                  <a:lnTo>
                    <a:pt x="452666" y="586813"/>
                  </a:lnTo>
                  <a:lnTo>
                    <a:pt x="453377" y="587856"/>
                  </a:lnTo>
                  <a:lnTo>
                    <a:pt x="453725" y="588914"/>
                  </a:lnTo>
                  <a:lnTo>
                    <a:pt x="453488" y="590780"/>
                  </a:lnTo>
                  <a:lnTo>
                    <a:pt x="452777" y="594493"/>
                  </a:lnTo>
                  <a:lnTo>
                    <a:pt x="452318" y="596264"/>
                  </a:lnTo>
                  <a:lnTo>
                    <a:pt x="452192" y="597196"/>
                  </a:lnTo>
                  <a:lnTo>
                    <a:pt x="452081" y="598934"/>
                  </a:lnTo>
                  <a:lnTo>
                    <a:pt x="452318" y="599646"/>
                  </a:lnTo>
                  <a:lnTo>
                    <a:pt x="452666" y="600341"/>
                  </a:lnTo>
                  <a:lnTo>
                    <a:pt x="453251" y="601163"/>
                  </a:lnTo>
                  <a:lnTo>
                    <a:pt x="455574" y="603249"/>
                  </a:lnTo>
                  <a:lnTo>
                    <a:pt x="456396" y="604182"/>
                  </a:lnTo>
                  <a:lnTo>
                    <a:pt x="456759" y="605003"/>
                  </a:lnTo>
                  <a:lnTo>
                    <a:pt x="456870" y="605936"/>
                  </a:lnTo>
                  <a:lnTo>
                    <a:pt x="456759" y="607564"/>
                  </a:lnTo>
                  <a:lnTo>
                    <a:pt x="456870" y="608370"/>
                  </a:lnTo>
                  <a:lnTo>
                    <a:pt x="457328" y="609207"/>
                  </a:lnTo>
                  <a:lnTo>
                    <a:pt x="459082" y="610946"/>
                  </a:lnTo>
                  <a:lnTo>
                    <a:pt x="461058" y="613759"/>
                  </a:lnTo>
                  <a:lnTo>
                    <a:pt x="462702" y="615387"/>
                  </a:lnTo>
                  <a:lnTo>
                    <a:pt x="464092" y="617362"/>
                  </a:lnTo>
                  <a:lnTo>
                    <a:pt x="464677" y="618642"/>
                  </a:lnTo>
                  <a:lnTo>
                    <a:pt x="464914" y="619480"/>
                  </a:lnTo>
                  <a:lnTo>
                    <a:pt x="465151" y="620981"/>
                  </a:lnTo>
                  <a:lnTo>
                    <a:pt x="465151" y="621914"/>
                  </a:lnTo>
                  <a:lnTo>
                    <a:pt x="465262" y="622752"/>
                  </a:lnTo>
                  <a:lnTo>
                    <a:pt x="465373" y="623431"/>
                  </a:lnTo>
                  <a:lnTo>
                    <a:pt x="466194" y="624822"/>
                  </a:lnTo>
                  <a:lnTo>
                    <a:pt x="466542" y="625422"/>
                  </a:lnTo>
                  <a:lnTo>
                    <a:pt x="466669" y="626244"/>
                  </a:lnTo>
                  <a:lnTo>
                    <a:pt x="466431" y="628093"/>
                  </a:lnTo>
                  <a:lnTo>
                    <a:pt x="466542" y="628915"/>
                  </a:lnTo>
                  <a:lnTo>
                    <a:pt x="467127" y="629500"/>
                  </a:lnTo>
                  <a:lnTo>
                    <a:pt x="468059" y="629958"/>
                  </a:lnTo>
                  <a:lnTo>
                    <a:pt x="471789" y="630306"/>
                  </a:lnTo>
                  <a:lnTo>
                    <a:pt x="472611" y="630891"/>
                  </a:lnTo>
                  <a:lnTo>
                    <a:pt x="473306" y="632060"/>
                  </a:lnTo>
                  <a:lnTo>
                    <a:pt x="473670" y="634858"/>
                  </a:lnTo>
                  <a:lnTo>
                    <a:pt x="473891" y="635569"/>
                  </a:lnTo>
                  <a:lnTo>
                    <a:pt x="476926" y="640926"/>
                  </a:lnTo>
                  <a:lnTo>
                    <a:pt x="477400" y="642444"/>
                  </a:lnTo>
                  <a:lnTo>
                    <a:pt x="478680" y="646869"/>
                  </a:lnTo>
                  <a:lnTo>
                    <a:pt x="478790" y="647691"/>
                  </a:lnTo>
                  <a:lnTo>
                    <a:pt x="479027" y="650140"/>
                  </a:lnTo>
                  <a:lnTo>
                    <a:pt x="479027" y="650377"/>
                  </a:lnTo>
                  <a:lnTo>
                    <a:pt x="478790" y="651183"/>
                  </a:lnTo>
                  <a:lnTo>
                    <a:pt x="477621" y="654803"/>
                  </a:lnTo>
                  <a:lnTo>
                    <a:pt x="477273" y="655625"/>
                  </a:lnTo>
                  <a:lnTo>
                    <a:pt x="476815" y="656320"/>
                  </a:lnTo>
                  <a:lnTo>
                    <a:pt x="476230" y="656904"/>
                  </a:lnTo>
                  <a:lnTo>
                    <a:pt x="475645" y="657363"/>
                  </a:lnTo>
                  <a:lnTo>
                    <a:pt x="473306" y="658074"/>
                  </a:lnTo>
                  <a:lnTo>
                    <a:pt x="472737" y="658437"/>
                  </a:lnTo>
                  <a:lnTo>
                    <a:pt x="472137" y="658880"/>
                  </a:lnTo>
                  <a:lnTo>
                    <a:pt x="471916" y="659576"/>
                  </a:lnTo>
                  <a:lnTo>
                    <a:pt x="472026" y="660287"/>
                  </a:lnTo>
                  <a:lnTo>
                    <a:pt x="472374" y="660982"/>
                  </a:lnTo>
                  <a:lnTo>
                    <a:pt x="473306" y="662278"/>
                  </a:lnTo>
                  <a:lnTo>
                    <a:pt x="474017" y="663558"/>
                  </a:lnTo>
                  <a:lnTo>
                    <a:pt x="474476" y="664965"/>
                  </a:lnTo>
                  <a:lnTo>
                    <a:pt x="475519" y="669627"/>
                  </a:lnTo>
                  <a:lnTo>
                    <a:pt x="476120" y="671034"/>
                  </a:lnTo>
                  <a:lnTo>
                    <a:pt x="476926" y="672408"/>
                  </a:lnTo>
                  <a:lnTo>
                    <a:pt x="478206" y="673578"/>
                  </a:lnTo>
                  <a:lnTo>
                    <a:pt x="483231" y="676612"/>
                  </a:lnTo>
                  <a:lnTo>
                    <a:pt x="484733" y="677798"/>
                  </a:lnTo>
                  <a:lnTo>
                    <a:pt x="485555" y="678730"/>
                  </a:lnTo>
                  <a:lnTo>
                    <a:pt x="485681" y="679536"/>
                  </a:lnTo>
                  <a:lnTo>
                    <a:pt x="485681" y="682097"/>
                  </a:lnTo>
                  <a:lnTo>
                    <a:pt x="486266" y="682792"/>
                  </a:lnTo>
                  <a:lnTo>
                    <a:pt x="487309" y="683140"/>
                  </a:lnTo>
                  <a:lnTo>
                    <a:pt x="489411" y="683266"/>
                  </a:lnTo>
                  <a:lnTo>
                    <a:pt x="490580" y="683029"/>
                  </a:lnTo>
                  <a:lnTo>
                    <a:pt x="491513" y="682681"/>
                  </a:lnTo>
                  <a:lnTo>
                    <a:pt x="494073" y="680943"/>
                  </a:lnTo>
                  <a:lnTo>
                    <a:pt x="494658" y="680579"/>
                  </a:lnTo>
                  <a:lnTo>
                    <a:pt x="495464" y="680358"/>
                  </a:lnTo>
                  <a:lnTo>
                    <a:pt x="496286" y="680121"/>
                  </a:lnTo>
                  <a:lnTo>
                    <a:pt x="498277" y="680469"/>
                  </a:lnTo>
                  <a:lnTo>
                    <a:pt x="500837" y="681401"/>
                  </a:lnTo>
                  <a:lnTo>
                    <a:pt x="503635" y="683266"/>
                  </a:lnTo>
                  <a:lnTo>
                    <a:pt x="506084" y="685716"/>
                  </a:lnTo>
                  <a:lnTo>
                    <a:pt x="507949" y="688055"/>
                  </a:lnTo>
                  <a:lnTo>
                    <a:pt x="508297" y="688750"/>
                  </a:lnTo>
                  <a:lnTo>
                    <a:pt x="509593" y="691437"/>
                  </a:lnTo>
                  <a:lnTo>
                    <a:pt x="510051" y="692132"/>
                  </a:lnTo>
                  <a:lnTo>
                    <a:pt x="511442" y="693887"/>
                  </a:lnTo>
                  <a:lnTo>
                    <a:pt x="511805" y="694582"/>
                  </a:lnTo>
                  <a:lnTo>
                    <a:pt x="512043" y="695277"/>
                  </a:lnTo>
                  <a:lnTo>
                    <a:pt x="512153" y="695973"/>
                  </a:lnTo>
                  <a:lnTo>
                    <a:pt x="512264" y="696794"/>
                  </a:lnTo>
                  <a:lnTo>
                    <a:pt x="512390" y="697616"/>
                  </a:lnTo>
                  <a:lnTo>
                    <a:pt x="512612" y="698312"/>
                  </a:lnTo>
                  <a:lnTo>
                    <a:pt x="512975" y="699007"/>
                  </a:lnTo>
                  <a:lnTo>
                    <a:pt x="513781" y="700303"/>
                  </a:lnTo>
                  <a:lnTo>
                    <a:pt x="514129" y="700999"/>
                  </a:lnTo>
                  <a:lnTo>
                    <a:pt x="514366" y="701694"/>
                  </a:lnTo>
                  <a:lnTo>
                    <a:pt x="514951" y="704033"/>
                  </a:lnTo>
                  <a:lnTo>
                    <a:pt x="515188" y="704728"/>
                  </a:lnTo>
                  <a:lnTo>
                    <a:pt x="516231" y="706830"/>
                  </a:lnTo>
                  <a:lnTo>
                    <a:pt x="516816" y="708221"/>
                  </a:lnTo>
                  <a:lnTo>
                    <a:pt x="516926" y="708932"/>
                  </a:lnTo>
                  <a:lnTo>
                    <a:pt x="516926" y="709738"/>
                  </a:lnTo>
                  <a:lnTo>
                    <a:pt x="516816" y="710560"/>
                  </a:lnTo>
                  <a:lnTo>
                    <a:pt x="516357" y="711145"/>
                  </a:lnTo>
                  <a:lnTo>
                    <a:pt x="515772" y="711714"/>
                  </a:lnTo>
                  <a:lnTo>
                    <a:pt x="514477" y="712536"/>
                  </a:lnTo>
                  <a:lnTo>
                    <a:pt x="513908" y="713025"/>
                  </a:lnTo>
                  <a:lnTo>
                    <a:pt x="513433" y="713610"/>
                  </a:lnTo>
                  <a:lnTo>
                    <a:pt x="513323" y="714416"/>
                  </a:lnTo>
                  <a:lnTo>
                    <a:pt x="513323" y="715112"/>
                  </a:lnTo>
                  <a:lnTo>
                    <a:pt x="513670" y="715807"/>
                  </a:lnTo>
                  <a:lnTo>
                    <a:pt x="516357" y="719426"/>
                  </a:lnTo>
                  <a:lnTo>
                    <a:pt x="516578" y="720121"/>
                  </a:lnTo>
                  <a:lnTo>
                    <a:pt x="516705" y="720943"/>
                  </a:lnTo>
                  <a:lnTo>
                    <a:pt x="516468" y="722682"/>
                  </a:lnTo>
                  <a:lnTo>
                    <a:pt x="517053" y="723520"/>
                  </a:lnTo>
                  <a:lnTo>
                    <a:pt x="517859" y="724310"/>
                  </a:lnTo>
                  <a:lnTo>
                    <a:pt x="519613" y="725369"/>
                  </a:lnTo>
                  <a:lnTo>
                    <a:pt x="520308" y="726317"/>
                  </a:lnTo>
                  <a:lnTo>
                    <a:pt x="520545" y="727123"/>
                  </a:lnTo>
                  <a:lnTo>
                    <a:pt x="520308" y="727945"/>
                  </a:lnTo>
                  <a:lnTo>
                    <a:pt x="518917" y="730157"/>
                  </a:lnTo>
                  <a:lnTo>
                    <a:pt x="518333" y="731564"/>
                  </a:lnTo>
                  <a:lnTo>
                    <a:pt x="518206" y="731911"/>
                  </a:lnTo>
                  <a:lnTo>
                    <a:pt x="518333" y="732607"/>
                  </a:lnTo>
                  <a:lnTo>
                    <a:pt x="519155" y="734709"/>
                  </a:lnTo>
                  <a:lnTo>
                    <a:pt x="519265" y="735404"/>
                  </a:lnTo>
                  <a:lnTo>
                    <a:pt x="519155" y="737143"/>
                  </a:lnTo>
                  <a:lnTo>
                    <a:pt x="519502" y="738075"/>
                  </a:lnTo>
                  <a:lnTo>
                    <a:pt x="520435" y="738771"/>
                  </a:lnTo>
                  <a:lnTo>
                    <a:pt x="522300" y="739735"/>
                  </a:lnTo>
                  <a:lnTo>
                    <a:pt x="523232" y="740414"/>
                  </a:lnTo>
                  <a:lnTo>
                    <a:pt x="523817" y="741236"/>
                  </a:lnTo>
                  <a:lnTo>
                    <a:pt x="525334" y="743812"/>
                  </a:lnTo>
                  <a:lnTo>
                    <a:pt x="525919" y="744381"/>
                  </a:lnTo>
                  <a:lnTo>
                    <a:pt x="526614" y="744966"/>
                  </a:lnTo>
                  <a:lnTo>
                    <a:pt x="531624" y="747179"/>
                  </a:lnTo>
                  <a:lnTo>
                    <a:pt x="532209" y="747653"/>
                  </a:lnTo>
                  <a:lnTo>
                    <a:pt x="532683" y="748237"/>
                  </a:lnTo>
                  <a:lnTo>
                    <a:pt x="535022" y="752220"/>
                  </a:lnTo>
                  <a:lnTo>
                    <a:pt x="535591" y="752678"/>
                  </a:lnTo>
                  <a:lnTo>
                    <a:pt x="536650" y="752915"/>
                  </a:lnTo>
                  <a:lnTo>
                    <a:pt x="538625" y="752220"/>
                  </a:lnTo>
                  <a:lnTo>
                    <a:pt x="539210" y="751382"/>
                  </a:lnTo>
                  <a:lnTo>
                    <a:pt x="539447" y="750561"/>
                  </a:lnTo>
                  <a:lnTo>
                    <a:pt x="537804" y="747068"/>
                  </a:lnTo>
                  <a:lnTo>
                    <a:pt x="537582" y="746373"/>
                  </a:lnTo>
                  <a:lnTo>
                    <a:pt x="537693" y="745440"/>
                  </a:lnTo>
                  <a:lnTo>
                    <a:pt x="538041" y="744745"/>
                  </a:lnTo>
                  <a:lnTo>
                    <a:pt x="538515" y="744034"/>
                  </a:lnTo>
                  <a:lnTo>
                    <a:pt x="538973" y="743464"/>
                  </a:lnTo>
                  <a:lnTo>
                    <a:pt x="539558" y="742880"/>
                  </a:lnTo>
                  <a:lnTo>
                    <a:pt x="546907" y="737269"/>
                  </a:lnTo>
                  <a:lnTo>
                    <a:pt x="547602" y="736922"/>
                  </a:lnTo>
                  <a:lnTo>
                    <a:pt x="551000" y="736574"/>
                  </a:lnTo>
                  <a:lnTo>
                    <a:pt x="551695" y="736337"/>
                  </a:lnTo>
                  <a:lnTo>
                    <a:pt x="553908" y="735278"/>
                  </a:lnTo>
                  <a:lnTo>
                    <a:pt x="554841" y="735167"/>
                  </a:lnTo>
                  <a:lnTo>
                    <a:pt x="556010" y="735278"/>
                  </a:lnTo>
                  <a:lnTo>
                    <a:pt x="559851" y="736700"/>
                  </a:lnTo>
                  <a:lnTo>
                    <a:pt x="573727" y="740067"/>
                  </a:lnTo>
                  <a:lnTo>
                    <a:pt x="574438" y="740541"/>
                  </a:lnTo>
                  <a:lnTo>
                    <a:pt x="575023" y="740999"/>
                  </a:lnTo>
                  <a:lnTo>
                    <a:pt x="575955" y="742042"/>
                  </a:lnTo>
                  <a:lnTo>
                    <a:pt x="576650" y="742295"/>
                  </a:lnTo>
                  <a:lnTo>
                    <a:pt x="579796" y="742169"/>
                  </a:lnTo>
                  <a:lnTo>
                    <a:pt x="581550" y="742406"/>
                  </a:lnTo>
                  <a:lnTo>
                    <a:pt x="583652" y="743228"/>
                  </a:lnTo>
                  <a:lnTo>
                    <a:pt x="584584" y="744034"/>
                  </a:lnTo>
                  <a:lnTo>
                    <a:pt x="585280" y="744745"/>
                  </a:lnTo>
                  <a:lnTo>
                    <a:pt x="585754" y="745314"/>
                  </a:lnTo>
                  <a:lnTo>
                    <a:pt x="586323" y="745898"/>
                  </a:lnTo>
                  <a:lnTo>
                    <a:pt x="587382" y="746246"/>
                  </a:lnTo>
                  <a:lnTo>
                    <a:pt x="588662" y="746246"/>
                  </a:lnTo>
                  <a:lnTo>
                    <a:pt x="590527" y="745898"/>
                  </a:lnTo>
                  <a:lnTo>
                    <a:pt x="591585" y="745314"/>
                  </a:lnTo>
                  <a:lnTo>
                    <a:pt x="592281" y="744618"/>
                  </a:lnTo>
                  <a:lnTo>
                    <a:pt x="594841" y="739845"/>
                  </a:lnTo>
                  <a:lnTo>
                    <a:pt x="596121" y="736337"/>
                  </a:lnTo>
                  <a:lnTo>
                    <a:pt x="596595" y="735641"/>
                  </a:lnTo>
                  <a:lnTo>
                    <a:pt x="597070" y="735057"/>
                  </a:lnTo>
                  <a:lnTo>
                    <a:pt x="597765" y="734709"/>
                  </a:lnTo>
                  <a:lnTo>
                    <a:pt x="599156" y="734124"/>
                  </a:lnTo>
                  <a:lnTo>
                    <a:pt x="601036" y="733539"/>
                  </a:lnTo>
                  <a:lnTo>
                    <a:pt x="604055" y="733192"/>
                  </a:lnTo>
                  <a:lnTo>
                    <a:pt x="604987" y="732955"/>
                  </a:lnTo>
                  <a:lnTo>
                    <a:pt x="605572" y="732607"/>
                  </a:lnTo>
                  <a:lnTo>
                    <a:pt x="606631" y="731675"/>
                  </a:lnTo>
                  <a:lnTo>
                    <a:pt x="607437" y="731438"/>
                  </a:lnTo>
                  <a:lnTo>
                    <a:pt x="608496" y="731564"/>
                  </a:lnTo>
                  <a:lnTo>
                    <a:pt x="610124" y="732496"/>
                  </a:lnTo>
                  <a:lnTo>
                    <a:pt x="611641" y="733887"/>
                  </a:lnTo>
                  <a:lnTo>
                    <a:pt x="612463" y="734345"/>
                  </a:lnTo>
                  <a:lnTo>
                    <a:pt x="613743" y="734583"/>
                  </a:lnTo>
                  <a:lnTo>
                    <a:pt x="616430" y="734820"/>
                  </a:lnTo>
                  <a:lnTo>
                    <a:pt x="618516" y="735167"/>
                  </a:lnTo>
                  <a:lnTo>
                    <a:pt x="621677" y="736337"/>
                  </a:lnTo>
                  <a:lnTo>
                    <a:pt x="624363" y="737728"/>
                  </a:lnTo>
                  <a:lnTo>
                    <a:pt x="625407" y="737965"/>
                  </a:lnTo>
                  <a:lnTo>
                    <a:pt x="636596" y="737269"/>
                  </a:lnTo>
                  <a:lnTo>
                    <a:pt x="638461" y="737728"/>
                  </a:lnTo>
                  <a:lnTo>
                    <a:pt x="640674" y="737617"/>
                  </a:lnTo>
                  <a:lnTo>
                    <a:pt x="641843" y="737380"/>
                  </a:lnTo>
                  <a:lnTo>
                    <a:pt x="642791" y="737032"/>
                  </a:lnTo>
                  <a:lnTo>
                    <a:pt x="643360" y="736574"/>
                  </a:lnTo>
                  <a:lnTo>
                    <a:pt x="644293" y="736463"/>
                  </a:lnTo>
                  <a:lnTo>
                    <a:pt x="645352" y="736337"/>
                  </a:lnTo>
                  <a:lnTo>
                    <a:pt x="650140" y="737032"/>
                  </a:lnTo>
                  <a:lnTo>
                    <a:pt x="652116" y="737965"/>
                  </a:lnTo>
                  <a:lnTo>
                    <a:pt x="653159" y="738771"/>
                  </a:lnTo>
                  <a:lnTo>
                    <a:pt x="653855" y="739498"/>
                  </a:lnTo>
                  <a:lnTo>
                    <a:pt x="654676" y="740762"/>
                  </a:lnTo>
                  <a:lnTo>
                    <a:pt x="654913" y="741473"/>
                  </a:lnTo>
                  <a:lnTo>
                    <a:pt x="655261" y="742169"/>
                  </a:lnTo>
                  <a:lnTo>
                    <a:pt x="655846" y="742643"/>
                  </a:lnTo>
                  <a:lnTo>
                    <a:pt x="656667" y="742990"/>
                  </a:lnTo>
                  <a:lnTo>
                    <a:pt x="657711" y="743101"/>
                  </a:lnTo>
                  <a:lnTo>
                    <a:pt x="660176" y="742295"/>
                  </a:lnTo>
                  <a:lnTo>
                    <a:pt x="661219" y="742042"/>
                  </a:lnTo>
                  <a:lnTo>
                    <a:pt x="663542" y="742169"/>
                  </a:lnTo>
                  <a:lnTo>
                    <a:pt x="665518" y="741931"/>
                  </a:lnTo>
                  <a:lnTo>
                    <a:pt x="666340" y="741584"/>
                  </a:lnTo>
                  <a:lnTo>
                    <a:pt x="671824" y="738913"/>
                  </a:lnTo>
                  <a:lnTo>
                    <a:pt x="673578" y="738771"/>
                  </a:lnTo>
                  <a:lnTo>
                    <a:pt x="686063" y="740193"/>
                  </a:lnTo>
                  <a:lnTo>
                    <a:pt x="687454" y="740651"/>
                  </a:lnTo>
                  <a:lnTo>
                    <a:pt x="690836" y="742643"/>
                  </a:lnTo>
                  <a:lnTo>
                    <a:pt x="692117" y="743812"/>
                  </a:lnTo>
                  <a:lnTo>
                    <a:pt x="692812" y="744034"/>
                  </a:lnTo>
                  <a:lnTo>
                    <a:pt x="693855" y="744270"/>
                  </a:lnTo>
                  <a:lnTo>
                    <a:pt x="695846" y="744270"/>
                  </a:lnTo>
                  <a:lnTo>
                    <a:pt x="697016" y="744034"/>
                  </a:lnTo>
                  <a:lnTo>
                    <a:pt x="697838" y="743686"/>
                  </a:lnTo>
                  <a:lnTo>
                    <a:pt x="697838" y="742990"/>
                  </a:lnTo>
                  <a:lnTo>
                    <a:pt x="697601" y="742406"/>
                  </a:lnTo>
                  <a:lnTo>
                    <a:pt x="697016" y="741821"/>
                  </a:lnTo>
                  <a:lnTo>
                    <a:pt x="694440" y="740651"/>
                  </a:lnTo>
                  <a:lnTo>
                    <a:pt x="693744" y="740304"/>
                  </a:lnTo>
                  <a:lnTo>
                    <a:pt x="693286" y="739735"/>
                  </a:lnTo>
                  <a:lnTo>
                    <a:pt x="693049" y="739261"/>
                  </a:lnTo>
                  <a:lnTo>
                    <a:pt x="692812" y="738913"/>
                  </a:lnTo>
                  <a:lnTo>
                    <a:pt x="692701" y="738202"/>
                  </a:lnTo>
                  <a:lnTo>
                    <a:pt x="692464" y="736574"/>
                  </a:lnTo>
                  <a:lnTo>
                    <a:pt x="692464" y="735752"/>
                  </a:lnTo>
                  <a:lnTo>
                    <a:pt x="692464" y="734930"/>
                  </a:lnTo>
                  <a:lnTo>
                    <a:pt x="692701" y="733998"/>
                  </a:lnTo>
                  <a:lnTo>
                    <a:pt x="693049" y="733192"/>
                  </a:lnTo>
                  <a:lnTo>
                    <a:pt x="694092" y="731564"/>
                  </a:lnTo>
                  <a:lnTo>
                    <a:pt x="694329" y="730853"/>
                  </a:lnTo>
                  <a:lnTo>
                    <a:pt x="694693" y="729225"/>
                  </a:lnTo>
                  <a:lnTo>
                    <a:pt x="695040" y="728640"/>
                  </a:lnTo>
                  <a:lnTo>
                    <a:pt x="695625" y="728166"/>
                  </a:lnTo>
                  <a:lnTo>
                    <a:pt x="698770" y="727360"/>
                  </a:lnTo>
                  <a:lnTo>
                    <a:pt x="699481" y="727012"/>
                  </a:lnTo>
                  <a:lnTo>
                    <a:pt x="699940" y="726443"/>
                  </a:lnTo>
                  <a:lnTo>
                    <a:pt x="700287" y="725479"/>
                  </a:lnTo>
                  <a:lnTo>
                    <a:pt x="700414" y="724673"/>
                  </a:lnTo>
                  <a:lnTo>
                    <a:pt x="700287" y="723741"/>
                  </a:lnTo>
                  <a:lnTo>
                    <a:pt x="700177" y="723045"/>
                  </a:lnTo>
                  <a:lnTo>
                    <a:pt x="699829" y="722334"/>
                  </a:lnTo>
                  <a:lnTo>
                    <a:pt x="699355" y="721749"/>
                  </a:lnTo>
                  <a:lnTo>
                    <a:pt x="699134" y="721054"/>
                  </a:lnTo>
                  <a:lnTo>
                    <a:pt x="698897" y="720359"/>
                  </a:lnTo>
                  <a:lnTo>
                    <a:pt x="699134" y="719663"/>
                  </a:lnTo>
                  <a:lnTo>
                    <a:pt x="699592" y="718968"/>
                  </a:lnTo>
                  <a:lnTo>
                    <a:pt x="700761" y="718036"/>
                  </a:lnTo>
                  <a:lnTo>
                    <a:pt x="702263" y="717324"/>
                  </a:lnTo>
                  <a:lnTo>
                    <a:pt x="703085" y="717103"/>
                  </a:lnTo>
                  <a:lnTo>
                    <a:pt x="706340" y="717103"/>
                  </a:lnTo>
                  <a:lnTo>
                    <a:pt x="707273" y="716866"/>
                  </a:lnTo>
                  <a:lnTo>
                    <a:pt x="707984" y="716265"/>
                  </a:lnTo>
                  <a:lnTo>
                    <a:pt x="709501" y="714290"/>
                  </a:lnTo>
                  <a:lnTo>
                    <a:pt x="710086" y="713831"/>
                  </a:lnTo>
                  <a:lnTo>
                    <a:pt x="711018" y="713942"/>
                  </a:lnTo>
                  <a:lnTo>
                    <a:pt x="712425" y="714416"/>
                  </a:lnTo>
                  <a:lnTo>
                    <a:pt x="716376" y="717103"/>
                  </a:lnTo>
                  <a:lnTo>
                    <a:pt x="717435" y="718036"/>
                  </a:lnTo>
                  <a:lnTo>
                    <a:pt x="718241" y="720817"/>
                  </a:lnTo>
                  <a:lnTo>
                    <a:pt x="722208" y="728293"/>
                  </a:lnTo>
                  <a:lnTo>
                    <a:pt x="722919" y="730284"/>
                  </a:lnTo>
                  <a:lnTo>
                    <a:pt x="723377" y="730979"/>
                  </a:lnTo>
                  <a:lnTo>
                    <a:pt x="724436" y="731564"/>
                  </a:lnTo>
                  <a:lnTo>
                    <a:pt x="725258" y="732259"/>
                  </a:lnTo>
                  <a:lnTo>
                    <a:pt x="725827" y="732955"/>
                  </a:lnTo>
                  <a:lnTo>
                    <a:pt x="726190" y="734124"/>
                  </a:lnTo>
                  <a:lnTo>
                    <a:pt x="726064" y="735057"/>
                  </a:lnTo>
                  <a:lnTo>
                    <a:pt x="725953" y="736116"/>
                  </a:lnTo>
                  <a:lnTo>
                    <a:pt x="725953" y="737965"/>
                  </a:lnTo>
                  <a:lnTo>
                    <a:pt x="726064" y="738771"/>
                  </a:lnTo>
                  <a:lnTo>
                    <a:pt x="726301" y="739498"/>
                  </a:lnTo>
                  <a:lnTo>
                    <a:pt x="726538" y="740193"/>
                  </a:lnTo>
                  <a:lnTo>
                    <a:pt x="727107" y="740889"/>
                  </a:lnTo>
                  <a:lnTo>
                    <a:pt x="727929" y="741584"/>
                  </a:lnTo>
                  <a:lnTo>
                    <a:pt x="729557" y="742643"/>
                  </a:lnTo>
                  <a:lnTo>
                    <a:pt x="730726" y="743686"/>
                  </a:lnTo>
                  <a:lnTo>
                    <a:pt x="732117" y="745551"/>
                  </a:lnTo>
                  <a:lnTo>
                    <a:pt x="733761" y="749059"/>
                  </a:lnTo>
                  <a:lnTo>
                    <a:pt x="736669" y="753247"/>
                  </a:lnTo>
                  <a:lnTo>
                    <a:pt x="738439" y="754765"/>
                  </a:lnTo>
                  <a:lnTo>
                    <a:pt x="743322" y="756630"/>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7D71577-EA85-BAD2-FC6B-3AF0046DC297}"/>
                </a:ext>
              </a:extLst>
            </p:cNvPr>
            <p:cNvSpPr/>
            <p:nvPr/>
          </p:nvSpPr>
          <p:spPr>
            <a:xfrm>
              <a:off x="9134643" y="6370685"/>
              <a:ext cx="775973" cy="481951"/>
            </a:xfrm>
            <a:custGeom>
              <a:avLst/>
              <a:gdLst>
                <a:gd name="connsiteX0" fmla="*/ 710196 w 775973"/>
                <a:gd name="connsiteY0" fmla="*/ 145684 h 481951"/>
                <a:gd name="connsiteX1" fmla="*/ 708916 w 775973"/>
                <a:gd name="connsiteY1" fmla="*/ 149176 h 481951"/>
                <a:gd name="connsiteX2" fmla="*/ 710544 w 775973"/>
                <a:gd name="connsiteY2" fmla="*/ 151168 h 481951"/>
                <a:gd name="connsiteX3" fmla="*/ 714385 w 775973"/>
                <a:gd name="connsiteY3" fmla="*/ 152796 h 481951"/>
                <a:gd name="connsiteX4" fmla="*/ 716250 w 775973"/>
                <a:gd name="connsiteY4" fmla="*/ 154297 h 481951"/>
                <a:gd name="connsiteX5" fmla="*/ 718257 w 775973"/>
                <a:gd name="connsiteY5" fmla="*/ 156415 h 481951"/>
                <a:gd name="connsiteX6" fmla="*/ 722334 w 775973"/>
                <a:gd name="connsiteY6" fmla="*/ 159212 h 481951"/>
                <a:gd name="connsiteX7" fmla="*/ 733065 w 775973"/>
                <a:gd name="connsiteY7" fmla="*/ 164697 h 481951"/>
                <a:gd name="connsiteX8" fmla="*/ 737016 w 775973"/>
                <a:gd name="connsiteY8" fmla="*/ 167952 h 481951"/>
                <a:gd name="connsiteX9" fmla="*/ 739577 w 775973"/>
                <a:gd name="connsiteY9" fmla="*/ 172978 h 481951"/>
                <a:gd name="connsiteX10" fmla="*/ 739466 w 775973"/>
                <a:gd name="connsiteY10" fmla="*/ 171934 h 481951"/>
                <a:gd name="connsiteX11" fmla="*/ 740509 w 775973"/>
                <a:gd name="connsiteY11" fmla="*/ 180658 h 481951"/>
                <a:gd name="connsiteX12" fmla="*/ 741916 w 775973"/>
                <a:gd name="connsiteY12" fmla="*/ 184167 h 481951"/>
                <a:gd name="connsiteX13" fmla="*/ 745898 w 775973"/>
                <a:gd name="connsiteY13" fmla="*/ 186048 h 481951"/>
                <a:gd name="connsiteX14" fmla="*/ 748806 w 775973"/>
                <a:gd name="connsiteY14" fmla="*/ 189414 h 481951"/>
                <a:gd name="connsiteX15" fmla="*/ 750434 w 775973"/>
                <a:gd name="connsiteY15" fmla="*/ 190125 h 481951"/>
                <a:gd name="connsiteX16" fmla="*/ 752062 w 775973"/>
                <a:gd name="connsiteY16" fmla="*/ 190347 h 481951"/>
                <a:gd name="connsiteX17" fmla="*/ 762793 w 775973"/>
                <a:gd name="connsiteY17" fmla="*/ 195372 h 481951"/>
                <a:gd name="connsiteX18" fmla="*/ 764073 w 775973"/>
                <a:gd name="connsiteY18" fmla="*/ 196416 h 481951"/>
                <a:gd name="connsiteX19" fmla="*/ 767345 w 775973"/>
                <a:gd name="connsiteY19" fmla="*/ 199576 h 481951"/>
                <a:gd name="connsiteX20" fmla="*/ 768499 w 775973"/>
                <a:gd name="connsiteY20" fmla="*/ 200272 h 481951"/>
                <a:gd name="connsiteX21" fmla="*/ 770395 w 775973"/>
                <a:gd name="connsiteY21" fmla="*/ 200382 h 481951"/>
                <a:gd name="connsiteX22" fmla="*/ 771312 w 775973"/>
                <a:gd name="connsiteY22" fmla="*/ 201442 h 481951"/>
                <a:gd name="connsiteX23" fmla="*/ 771675 w 775973"/>
                <a:gd name="connsiteY23" fmla="*/ 203291 h 481951"/>
                <a:gd name="connsiteX24" fmla="*/ 771786 w 775973"/>
                <a:gd name="connsiteY24" fmla="*/ 205630 h 481951"/>
                <a:gd name="connsiteX25" fmla="*/ 772371 w 775973"/>
                <a:gd name="connsiteY25" fmla="*/ 207732 h 481951"/>
                <a:gd name="connsiteX26" fmla="*/ 775974 w 775973"/>
                <a:gd name="connsiteY26" fmla="*/ 214385 h 481951"/>
                <a:gd name="connsiteX27" fmla="*/ 775626 w 775973"/>
                <a:gd name="connsiteY27" fmla="*/ 216250 h 481951"/>
                <a:gd name="connsiteX28" fmla="*/ 775626 w 775973"/>
                <a:gd name="connsiteY28" fmla="*/ 222777 h 481951"/>
                <a:gd name="connsiteX29" fmla="*/ 773998 w 775973"/>
                <a:gd name="connsiteY29" fmla="*/ 228372 h 481951"/>
                <a:gd name="connsiteX30" fmla="*/ 773888 w 775973"/>
                <a:gd name="connsiteY30" fmla="*/ 237949 h 481951"/>
                <a:gd name="connsiteX31" fmla="*/ 772829 w 775973"/>
                <a:gd name="connsiteY31" fmla="*/ 244935 h 481951"/>
                <a:gd name="connsiteX32" fmla="*/ 771675 w 775973"/>
                <a:gd name="connsiteY32" fmla="*/ 248317 h 481951"/>
                <a:gd name="connsiteX33" fmla="*/ 769668 w 775973"/>
                <a:gd name="connsiteY33" fmla="*/ 249960 h 481951"/>
                <a:gd name="connsiteX34" fmla="*/ 767803 w 775973"/>
                <a:gd name="connsiteY34" fmla="*/ 250893 h 481951"/>
                <a:gd name="connsiteX35" fmla="*/ 763141 w 775973"/>
                <a:gd name="connsiteY35" fmla="*/ 255208 h 481951"/>
                <a:gd name="connsiteX36" fmla="*/ 761639 w 775973"/>
                <a:gd name="connsiteY36" fmla="*/ 256962 h 481951"/>
                <a:gd name="connsiteX37" fmla="*/ 760233 w 775973"/>
                <a:gd name="connsiteY37" fmla="*/ 259396 h 481951"/>
                <a:gd name="connsiteX38" fmla="*/ 758842 w 775973"/>
                <a:gd name="connsiteY38" fmla="*/ 262667 h 481951"/>
                <a:gd name="connsiteX39" fmla="*/ 758020 w 775973"/>
                <a:gd name="connsiteY39" fmla="*/ 266176 h 481951"/>
                <a:gd name="connsiteX40" fmla="*/ 757783 w 775973"/>
                <a:gd name="connsiteY40" fmla="*/ 269542 h 481951"/>
                <a:gd name="connsiteX41" fmla="*/ 756376 w 775973"/>
                <a:gd name="connsiteY41" fmla="*/ 272813 h 481951"/>
                <a:gd name="connsiteX42" fmla="*/ 756598 w 775973"/>
                <a:gd name="connsiteY42" fmla="*/ 273398 h 481951"/>
                <a:gd name="connsiteX43" fmla="*/ 757214 w 775973"/>
                <a:gd name="connsiteY43" fmla="*/ 274093 h 481951"/>
                <a:gd name="connsiteX44" fmla="*/ 757436 w 775973"/>
                <a:gd name="connsiteY44" fmla="*/ 274915 h 481951"/>
                <a:gd name="connsiteX45" fmla="*/ 757783 w 775973"/>
                <a:gd name="connsiteY45" fmla="*/ 278645 h 481951"/>
                <a:gd name="connsiteX46" fmla="*/ 757672 w 775973"/>
                <a:gd name="connsiteY46" fmla="*/ 280273 h 481951"/>
                <a:gd name="connsiteX47" fmla="*/ 757214 w 775973"/>
                <a:gd name="connsiteY47" fmla="*/ 281917 h 481951"/>
                <a:gd name="connsiteX48" fmla="*/ 755555 w 775973"/>
                <a:gd name="connsiteY48" fmla="*/ 283892 h 481951"/>
                <a:gd name="connsiteX49" fmla="*/ 750545 w 775973"/>
                <a:gd name="connsiteY49" fmla="*/ 287274 h 481951"/>
                <a:gd name="connsiteX50" fmla="*/ 749612 w 775973"/>
                <a:gd name="connsiteY50" fmla="*/ 288444 h 481951"/>
                <a:gd name="connsiteX51" fmla="*/ 748806 w 775973"/>
                <a:gd name="connsiteY51" fmla="*/ 290672 h 481951"/>
                <a:gd name="connsiteX52" fmla="*/ 746704 w 775973"/>
                <a:gd name="connsiteY52" fmla="*/ 292410 h 481951"/>
                <a:gd name="connsiteX53" fmla="*/ 741916 w 775973"/>
                <a:gd name="connsiteY53" fmla="*/ 294734 h 481951"/>
                <a:gd name="connsiteX54" fmla="*/ 730236 w 775973"/>
                <a:gd name="connsiteY54" fmla="*/ 297879 h 481951"/>
                <a:gd name="connsiteX55" fmla="*/ 727803 w 775973"/>
                <a:gd name="connsiteY55" fmla="*/ 299190 h 481951"/>
                <a:gd name="connsiteX56" fmla="*/ 723725 w 775973"/>
                <a:gd name="connsiteY56" fmla="*/ 304896 h 481951"/>
                <a:gd name="connsiteX57" fmla="*/ 721512 w 775973"/>
                <a:gd name="connsiteY57" fmla="*/ 307219 h 481951"/>
                <a:gd name="connsiteX58" fmla="*/ 716486 w 775973"/>
                <a:gd name="connsiteY58" fmla="*/ 309321 h 481951"/>
                <a:gd name="connsiteX59" fmla="*/ 682444 w 775973"/>
                <a:gd name="connsiteY59" fmla="*/ 314806 h 481951"/>
                <a:gd name="connsiteX60" fmla="*/ 677877 w 775973"/>
                <a:gd name="connsiteY60" fmla="*/ 318314 h 481951"/>
                <a:gd name="connsiteX61" fmla="*/ 675427 w 775973"/>
                <a:gd name="connsiteY61" fmla="*/ 323308 h 481951"/>
                <a:gd name="connsiteX62" fmla="*/ 673451 w 775973"/>
                <a:gd name="connsiteY62" fmla="*/ 329630 h 481951"/>
                <a:gd name="connsiteX63" fmla="*/ 672171 w 775973"/>
                <a:gd name="connsiteY63" fmla="*/ 336489 h 481951"/>
                <a:gd name="connsiteX64" fmla="*/ 671697 w 775973"/>
                <a:gd name="connsiteY64" fmla="*/ 343158 h 481951"/>
                <a:gd name="connsiteX65" fmla="*/ 671934 w 775973"/>
                <a:gd name="connsiteY65" fmla="*/ 346414 h 481951"/>
                <a:gd name="connsiteX66" fmla="*/ 672867 w 775973"/>
                <a:gd name="connsiteY66" fmla="*/ 350144 h 481951"/>
                <a:gd name="connsiteX67" fmla="*/ 674495 w 775973"/>
                <a:gd name="connsiteY67" fmla="*/ 353288 h 481951"/>
                <a:gd name="connsiteX68" fmla="*/ 677055 w 775973"/>
                <a:gd name="connsiteY68" fmla="*/ 354474 h 481951"/>
                <a:gd name="connsiteX69" fmla="*/ 678825 w 775973"/>
                <a:gd name="connsiteY69" fmla="*/ 355043 h 481951"/>
                <a:gd name="connsiteX70" fmla="*/ 685226 w 775973"/>
                <a:gd name="connsiteY70" fmla="*/ 359121 h 481951"/>
                <a:gd name="connsiteX71" fmla="*/ 689082 w 775973"/>
                <a:gd name="connsiteY71" fmla="*/ 363546 h 481951"/>
                <a:gd name="connsiteX72" fmla="*/ 691658 w 775973"/>
                <a:gd name="connsiteY72" fmla="*/ 369741 h 481951"/>
                <a:gd name="connsiteX73" fmla="*/ 693049 w 775973"/>
                <a:gd name="connsiteY73" fmla="*/ 376742 h 481951"/>
                <a:gd name="connsiteX74" fmla="*/ 693175 w 775973"/>
                <a:gd name="connsiteY74" fmla="*/ 384091 h 481951"/>
                <a:gd name="connsiteX75" fmla="*/ 691516 w 775973"/>
                <a:gd name="connsiteY75" fmla="*/ 389813 h 481951"/>
                <a:gd name="connsiteX76" fmla="*/ 680690 w 775973"/>
                <a:gd name="connsiteY76" fmla="*/ 404257 h 481951"/>
                <a:gd name="connsiteX77" fmla="*/ 678825 w 775973"/>
                <a:gd name="connsiteY77" fmla="*/ 407418 h 481951"/>
                <a:gd name="connsiteX78" fmla="*/ 677750 w 775973"/>
                <a:gd name="connsiteY78" fmla="*/ 409978 h 481951"/>
                <a:gd name="connsiteX79" fmla="*/ 677403 w 775973"/>
                <a:gd name="connsiteY79" fmla="*/ 412429 h 481951"/>
                <a:gd name="connsiteX80" fmla="*/ 677529 w 775973"/>
                <a:gd name="connsiteY80" fmla="*/ 419319 h 481951"/>
                <a:gd name="connsiteX81" fmla="*/ 677055 w 775973"/>
                <a:gd name="connsiteY81" fmla="*/ 422701 h 481951"/>
                <a:gd name="connsiteX82" fmla="*/ 675190 w 775973"/>
                <a:gd name="connsiteY82" fmla="*/ 429117 h 481951"/>
                <a:gd name="connsiteX83" fmla="*/ 672409 w 775973"/>
                <a:gd name="connsiteY83" fmla="*/ 433890 h 481951"/>
                <a:gd name="connsiteX84" fmla="*/ 668552 w 775973"/>
                <a:gd name="connsiteY84" fmla="*/ 437162 h 481951"/>
                <a:gd name="connsiteX85" fmla="*/ 663874 w 775973"/>
                <a:gd name="connsiteY85" fmla="*/ 439153 h 481951"/>
                <a:gd name="connsiteX86" fmla="*/ 659101 w 775973"/>
                <a:gd name="connsiteY86" fmla="*/ 440070 h 481951"/>
                <a:gd name="connsiteX87" fmla="*/ 655387 w 775973"/>
                <a:gd name="connsiteY87" fmla="*/ 441350 h 481951"/>
                <a:gd name="connsiteX88" fmla="*/ 650235 w 775973"/>
                <a:gd name="connsiteY88" fmla="*/ 444147 h 481951"/>
                <a:gd name="connsiteX89" fmla="*/ 645573 w 775973"/>
                <a:gd name="connsiteY89" fmla="*/ 447419 h 481951"/>
                <a:gd name="connsiteX90" fmla="*/ 643708 w 775973"/>
                <a:gd name="connsiteY90" fmla="*/ 450343 h 481951"/>
                <a:gd name="connsiteX91" fmla="*/ 643487 w 775973"/>
                <a:gd name="connsiteY91" fmla="*/ 451386 h 481951"/>
                <a:gd name="connsiteX92" fmla="*/ 642554 w 775973"/>
                <a:gd name="connsiteY92" fmla="*/ 453125 h 481951"/>
                <a:gd name="connsiteX93" fmla="*/ 642317 w 775973"/>
                <a:gd name="connsiteY93" fmla="*/ 454657 h 481951"/>
                <a:gd name="connsiteX94" fmla="*/ 642902 w 775973"/>
                <a:gd name="connsiteY94" fmla="*/ 455937 h 481951"/>
                <a:gd name="connsiteX95" fmla="*/ 646395 w 775973"/>
                <a:gd name="connsiteY95" fmla="*/ 458624 h 481951"/>
                <a:gd name="connsiteX96" fmla="*/ 647675 w 775973"/>
                <a:gd name="connsiteY96" fmla="*/ 461074 h 481951"/>
                <a:gd name="connsiteX97" fmla="*/ 648023 w 775973"/>
                <a:gd name="connsiteY97" fmla="*/ 463871 h 481951"/>
                <a:gd name="connsiteX98" fmla="*/ 647564 w 775973"/>
                <a:gd name="connsiteY98" fmla="*/ 468644 h 481951"/>
                <a:gd name="connsiteX99" fmla="*/ 647785 w 775973"/>
                <a:gd name="connsiteY99" fmla="*/ 471347 h 481951"/>
                <a:gd name="connsiteX100" fmla="*/ 648718 w 775973"/>
                <a:gd name="connsiteY100" fmla="*/ 475298 h 481951"/>
                <a:gd name="connsiteX101" fmla="*/ 649066 w 775973"/>
                <a:gd name="connsiteY101" fmla="*/ 477621 h 481951"/>
                <a:gd name="connsiteX102" fmla="*/ 648133 w 775973"/>
                <a:gd name="connsiteY102" fmla="*/ 479249 h 481951"/>
                <a:gd name="connsiteX103" fmla="*/ 641148 w 775973"/>
                <a:gd name="connsiteY103" fmla="*/ 481951 h 481951"/>
                <a:gd name="connsiteX104" fmla="*/ 639757 w 775973"/>
                <a:gd name="connsiteY104" fmla="*/ 480782 h 481951"/>
                <a:gd name="connsiteX105" fmla="*/ 636122 w 775973"/>
                <a:gd name="connsiteY105" fmla="*/ 479723 h 481951"/>
                <a:gd name="connsiteX106" fmla="*/ 634605 w 775973"/>
                <a:gd name="connsiteY106" fmla="*/ 478680 h 481951"/>
                <a:gd name="connsiteX107" fmla="*/ 629832 w 775973"/>
                <a:gd name="connsiteY107" fmla="*/ 474713 h 481951"/>
                <a:gd name="connsiteX108" fmla="*/ 628678 w 775973"/>
                <a:gd name="connsiteY108" fmla="*/ 473322 h 481951"/>
                <a:gd name="connsiteX109" fmla="*/ 628899 w 775973"/>
                <a:gd name="connsiteY109" fmla="*/ 472263 h 481951"/>
                <a:gd name="connsiteX110" fmla="*/ 628789 w 775973"/>
                <a:gd name="connsiteY110" fmla="*/ 471220 h 481951"/>
                <a:gd name="connsiteX111" fmla="*/ 628330 w 775973"/>
                <a:gd name="connsiteY111" fmla="*/ 470161 h 481951"/>
                <a:gd name="connsiteX112" fmla="*/ 627508 w 775973"/>
                <a:gd name="connsiteY112" fmla="*/ 469118 h 481951"/>
                <a:gd name="connsiteX113" fmla="*/ 626465 w 775973"/>
                <a:gd name="connsiteY113" fmla="*/ 468423 h 481951"/>
                <a:gd name="connsiteX114" fmla="*/ 623984 w 775973"/>
                <a:gd name="connsiteY114" fmla="*/ 467601 h 481951"/>
                <a:gd name="connsiteX115" fmla="*/ 622830 w 775973"/>
                <a:gd name="connsiteY115" fmla="*/ 466890 h 481951"/>
                <a:gd name="connsiteX116" fmla="*/ 622483 w 775973"/>
                <a:gd name="connsiteY116" fmla="*/ 466084 h 481951"/>
                <a:gd name="connsiteX117" fmla="*/ 622135 w 775973"/>
                <a:gd name="connsiteY117" fmla="*/ 465278 h 481951"/>
                <a:gd name="connsiteX118" fmla="*/ 621787 w 775973"/>
                <a:gd name="connsiteY118" fmla="*/ 464566 h 481951"/>
                <a:gd name="connsiteX119" fmla="*/ 620966 w 775973"/>
                <a:gd name="connsiteY119" fmla="*/ 464330 h 481951"/>
                <a:gd name="connsiteX120" fmla="*/ 619685 w 775973"/>
                <a:gd name="connsiteY120" fmla="*/ 464440 h 481951"/>
                <a:gd name="connsiteX121" fmla="*/ 619101 w 775973"/>
                <a:gd name="connsiteY121" fmla="*/ 464330 h 481951"/>
                <a:gd name="connsiteX122" fmla="*/ 618516 w 775973"/>
                <a:gd name="connsiteY122" fmla="*/ 463982 h 481951"/>
                <a:gd name="connsiteX123" fmla="*/ 617931 w 775973"/>
                <a:gd name="connsiteY123" fmla="*/ 463049 h 481951"/>
                <a:gd name="connsiteX124" fmla="*/ 617236 w 775973"/>
                <a:gd name="connsiteY124" fmla="*/ 460947 h 481951"/>
                <a:gd name="connsiteX125" fmla="*/ 616888 w 775973"/>
                <a:gd name="connsiteY125" fmla="*/ 460379 h 481951"/>
                <a:gd name="connsiteX126" fmla="*/ 613980 w 775973"/>
                <a:gd name="connsiteY126" fmla="*/ 458735 h 481951"/>
                <a:gd name="connsiteX127" fmla="*/ 611278 w 775973"/>
                <a:gd name="connsiteY127" fmla="*/ 458276 h 481951"/>
                <a:gd name="connsiteX128" fmla="*/ 610108 w 775973"/>
                <a:gd name="connsiteY128" fmla="*/ 457676 h 481951"/>
                <a:gd name="connsiteX129" fmla="*/ 609065 w 775973"/>
                <a:gd name="connsiteY129" fmla="*/ 456633 h 481951"/>
                <a:gd name="connsiteX130" fmla="*/ 608480 w 775973"/>
                <a:gd name="connsiteY130" fmla="*/ 455479 h 481951"/>
                <a:gd name="connsiteX131" fmla="*/ 608133 w 775973"/>
                <a:gd name="connsiteY131" fmla="*/ 454057 h 481951"/>
                <a:gd name="connsiteX132" fmla="*/ 607895 w 775973"/>
                <a:gd name="connsiteY132" fmla="*/ 451971 h 481951"/>
                <a:gd name="connsiteX133" fmla="*/ 607327 w 775973"/>
                <a:gd name="connsiteY133" fmla="*/ 451149 h 481951"/>
                <a:gd name="connsiteX134" fmla="*/ 604987 w 775973"/>
                <a:gd name="connsiteY134" fmla="*/ 449758 h 481951"/>
                <a:gd name="connsiteX135" fmla="*/ 604403 w 775973"/>
                <a:gd name="connsiteY135" fmla="*/ 449047 h 481951"/>
                <a:gd name="connsiteX136" fmla="*/ 603249 w 775973"/>
                <a:gd name="connsiteY136" fmla="*/ 446835 h 481951"/>
                <a:gd name="connsiteX137" fmla="*/ 598334 w 775973"/>
                <a:gd name="connsiteY137" fmla="*/ 447198 h 481951"/>
                <a:gd name="connsiteX138" fmla="*/ 586781 w 775973"/>
                <a:gd name="connsiteY138" fmla="*/ 448130 h 481951"/>
                <a:gd name="connsiteX139" fmla="*/ 557401 w 775973"/>
                <a:gd name="connsiteY139" fmla="*/ 450453 h 481951"/>
                <a:gd name="connsiteX140" fmla="*/ 528005 w 775973"/>
                <a:gd name="connsiteY140" fmla="*/ 452777 h 481951"/>
                <a:gd name="connsiteX141" fmla="*/ 498625 w 775973"/>
                <a:gd name="connsiteY141" fmla="*/ 455005 h 481951"/>
                <a:gd name="connsiteX142" fmla="*/ 469213 w 775973"/>
                <a:gd name="connsiteY142" fmla="*/ 457107 h 481951"/>
                <a:gd name="connsiteX143" fmla="*/ 439833 w 775973"/>
                <a:gd name="connsiteY143" fmla="*/ 459209 h 481951"/>
                <a:gd name="connsiteX144" fmla="*/ 410437 w 775973"/>
                <a:gd name="connsiteY144" fmla="*/ 461295 h 481951"/>
                <a:gd name="connsiteX145" fmla="*/ 381057 w 775973"/>
                <a:gd name="connsiteY145" fmla="*/ 463286 h 481951"/>
                <a:gd name="connsiteX146" fmla="*/ 351645 w 775973"/>
                <a:gd name="connsiteY146" fmla="*/ 465151 h 481951"/>
                <a:gd name="connsiteX147" fmla="*/ 322138 w 775973"/>
                <a:gd name="connsiteY147" fmla="*/ 467000 h 481951"/>
                <a:gd name="connsiteX148" fmla="*/ 292758 w 775973"/>
                <a:gd name="connsiteY148" fmla="*/ 468771 h 481951"/>
                <a:gd name="connsiteX149" fmla="*/ 263362 w 775973"/>
                <a:gd name="connsiteY149" fmla="*/ 470398 h 481951"/>
                <a:gd name="connsiteX150" fmla="*/ 233840 w 775973"/>
                <a:gd name="connsiteY150" fmla="*/ 472042 h 481951"/>
                <a:gd name="connsiteX151" fmla="*/ 204460 w 775973"/>
                <a:gd name="connsiteY151" fmla="*/ 473670 h 481951"/>
                <a:gd name="connsiteX152" fmla="*/ 175064 w 775973"/>
                <a:gd name="connsiteY152" fmla="*/ 475187 h 481951"/>
                <a:gd name="connsiteX153" fmla="*/ 145573 w 775973"/>
                <a:gd name="connsiteY153" fmla="*/ 476578 h 481951"/>
                <a:gd name="connsiteX154" fmla="*/ 116035 w 775973"/>
                <a:gd name="connsiteY154" fmla="*/ 477968 h 481951"/>
                <a:gd name="connsiteX155" fmla="*/ 116035 w 775973"/>
                <a:gd name="connsiteY155" fmla="*/ 477968 h 481951"/>
                <a:gd name="connsiteX156" fmla="*/ 116035 w 775973"/>
                <a:gd name="connsiteY156" fmla="*/ 477968 h 481951"/>
                <a:gd name="connsiteX157" fmla="*/ 115924 w 775973"/>
                <a:gd name="connsiteY157" fmla="*/ 477968 h 481951"/>
                <a:gd name="connsiteX158" fmla="*/ 115924 w 775973"/>
                <a:gd name="connsiteY158" fmla="*/ 477968 h 481951"/>
                <a:gd name="connsiteX159" fmla="*/ 115814 w 775973"/>
                <a:gd name="connsiteY159" fmla="*/ 477968 h 481951"/>
                <a:gd name="connsiteX160" fmla="*/ 115814 w 775973"/>
                <a:gd name="connsiteY160" fmla="*/ 477968 h 481951"/>
                <a:gd name="connsiteX161" fmla="*/ 115814 w 775973"/>
                <a:gd name="connsiteY161" fmla="*/ 477968 h 481951"/>
                <a:gd name="connsiteX162" fmla="*/ 115687 w 775973"/>
                <a:gd name="connsiteY162" fmla="*/ 477968 h 481951"/>
                <a:gd name="connsiteX163" fmla="*/ 115687 w 775973"/>
                <a:gd name="connsiteY163" fmla="*/ 477968 h 481951"/>
                <a:gd name="connsiteX164" fmla="*/ 115687 w 775973"/>
                <a:gd name="connsiteY164" fmla="*/ 477968 h 481951"/>
                <a:gd name="connsiteX165" fmla="*/ 115576 w 775973"/>
                <a:gd name="connsiteY165" fmla="*/ 477968 h 481951"/>
                <a:gd name="connsiteX166" fmla="*/ 115576 w 775973"/>
                <a:gd name="connsiteY166" fmla="*/ 477968 h 481951"/>
                <a:gd name="connsiteX167" fmla="*/ 115576 w 775973"/>
                <a:gd name="connsiteY167" fmla="*/ 477968 h 481951"/>
                <a:gd name="connsiteX168" fmla="*/ 115450 w 775973"/>
                <a:gd name="connsiteY168" fmla="*/ 477968 h 481951"/>
                <a:gd name="connsiteX169" fmla="*/ 115450 w 775973"/>
                <a:gd name="connsiteY169" fmla="*/ 477968 h 481951"/>
                <a:gd name="connsiteX170" fmla="*/ 115340 w 775973"/>
                <a:gd name="connsiteY170" fmla="*/ 477968 h 481951"/>
                <a:gd name="connsiteX171" fmla="*/ 115687 w 775973"/>
                <a:gd name="connsiteY171" fmla="*/ 475408 h 481951"/>
                <a:gd name="connsiteX172" fmla="*/ 115687 w 775973"/>
                <a:gd name="connsiteY172" fmla="*/ 472042 h 481951"/>
                <a:gd name="connsiteX173" fmla="*/ 114407 w 775973"/>
                <a:gd name="connsiteY173" fmla="*/ 468644 h 481951"/>
                <a:gd name="connsiteX174" fmla="*/ 112084 w 775973"/>
                <a:gd name="connsiteY174" fmla="*/ 467127 h 481951"/>
                <a:gd name="connsiteX175" fmla="*/ 105557 w 775973"/>
                <a:gd name="connsiteY175" fmla="*/ 464788 h 481951"/>
                <a:gd name="connsiteX176" fmla="*/ 104166 w 775973"/>
                <a:gd name="connsiteY176" fmla="*/ 462227 h 481951"/>
                <a:gd name="connsiteX177" fmla="*/ 103787 w 775973"/>
                <a:gd name="connsiteY177" fmla="*/ 460837 h 481951"/>
                <a:gd name="connsiteX178" fmla="*/ 102980 w 775973"/>
                <a:gd name="connsiteY178" fmla="*/ 459794 h 481951"/>
                <a:gd name="connsiteX179" fmla="*/ 102396 w 775973"/>
                <a:gd name="connsiteY179" fmla="*/ 458624 h 481951"/>
                <a:gd name="connsiteX180" fmla="*/ 102159 w 775973"/>
                <a:gd name="connsiteY180" fmla="*/ 456396 h 481951"/>
                <a:gd name="connsiteX181" fmla="*/ 102506 w 775973"/>
                <a:gd name="connsiteY181" fmla="*/ 454768 h 481951"/>
                <a:gd name="connsiteX182" fmla="*/ 102980 w 775973"/>
                <a:gd name="connsiteY182" fmla="*/ 453946 h 481951"/>
                <a:gd name="connsiteX183" fmla="*/ 104624 w 775973"/>
                <a:gd name="connsiteY183" fmla="*/ 452097 h 481951"/>
                <a:gd name="connsiteX184" fmla="*/ 106963 w 775973"/>
                <a:gd name="connsiteY184" fmla="*/ 448241 h 481951"/>
                <a:gd name="connsiteX185" fmla="*/ 106726 w 775973"/>
                <a:gd name="connsiteY185" fmla="*/ 446960 h 481951"/>
                <a:gd name="connsiteX186" fmla="*/ 105446 w 775973"/>
                <a:gd name="connsiteY186" fmla="*/ 444985 h 481951"/>
                <a:gd name="connsiteX187" fmla="*/ 105098 w 775973"/>
                <a:gd name="connsiteY187" fmla="*/ 443104 h 481951"/>
                <a:gd name="connsiteX188" fmla="*/ 105446 w 775973"/>
                <a:gd name="connsiteY188" fmla="*/ 439485 h 481951"/>
                <a:gd name="connsiteX189" fmla="*/ 106252 w 775973"/>
                <a:gd name="connsiteY189" fmla="*/ 436577 h 481951"/>
                <a:gd name="connsiteX190" fmla="*/ 106837 w 775973"/>
                <a:gd name="connsiteY190" fmla="*/ 433543 h 481951"/>
                <a:gd name="connsiteX191" fmla="*/ 106252 w 775973"/>
                <a:gd name="connsiteY191" fmla="*/ 429687 h 481951"/>
                <a:gd name="connsiteX192" fmla="*/ 104624 w 775973"/>
                <a:gd name="connsiteY192" fmla="*/ 425973 h 481951"/>
                <a:gd name="connsiteX193" fmla="*/ 104403 w 775973"/>
                <a:gd name="connsiteY193" fmla="*/ 423981 h 481951"/>
                <a:gd name="connsiteX194" fmla="*/ 104751 w 775973"/>
                <a:gd name="connsiteY194" fmla="*/ 420710 h 481951"/>
                <a:gd name="connsiteX195" fmla="*/ 104624 w 775973"/>
                <a:gd name="connsiteY195" fmla="*/ 419209 h 481951"/>
                <a:gd name="connsiteX196" fmla="*/ 103787 w 775973"/>
                <a:gd name="connsiteY196" fmla="*/ 417565 h 481951"/>
                <a:gd name="connsiteX197" fmla="*/ 101574 w 775973"/>
                <a:gd name="connsiteY197" fmla="*/ 415937 h 481951"/>
                <a:gd name="connsiteX198" fmla="*/ 100531 w 775973"/>
                <a:gd name="connsiteY198" fmla="*/ 414751 h 481951"/>
                <a:gd name="connsiteX199" fmla="*/ 99835 w 775973"/>
                <a:gd name="connsiteY199" fmla="*/ 413013 h 481951"/>
                <a:gd name="connsiteX200" fmla="*/ 100072 w 775973"/>
                <a:gd name="connsiteY200" fmla="*/ 411607 h 481951"/>
                <a:gd name="connsiteX201" fmla="*/ 100768 w 775973"/>
                <a:gd name="connsiteY201" fmla="*/ 410800 h 481951"/>
                <a:gd name="connsiteX202" fmla="*/ 101116 w 775973"/>
                <a:gd name="connsiteY202" fmla="*/ 409978 h 481951"/>
                <a:gd name="connsiteX203" fmla="*/ 100420 w 775973"/>
                <a:gd name="connsiteY203" fmla="*/ 408825 h 481951"/>
                <a:gd name="connsiteX204" fmla="*/ 99946 w 775973"/>
                <a:gd name="connsiteY204" fmla="*/ 408003 h 481951"/>
                <a:gd name="connsiteX205" fmla="*/ 99709 w 775973"/>
                <a:gd name="connsiteY205" fmla="*/ 407418 h 481951"/>
                <a:gd name="connsiteX206" fmla="*/ 99361 w 775973"/>
                <a:gd name="connsiteY206" fmla="*/ 406960 h 481951"/>
                <a:gd name="connsiteX207" fmla="*/ 98793 w 775973"/>
                <a:gd name="connsiteY207" fmla="*/ 406612 h 481951"/>
                <a:gd name="connsiteX208" fmla="*/ 98793 w 775973"/>
                <a:gd name="connsiteY208" fmla="*/ 405664 h 481951"/>
                <a:gd name="connsiteX209" fmla="*/ 99488 w 775973"/>
                <a:gd name="connsiteY209" fmla="*/ 404621 h 481951"/>
                <a:gd name="connsiteX210" fmla="*/ 100989 w 775973"/>
                <a:gd name="connsiteY210" fmla="*/ 400196 h 481951"/>
                <a:gd name="connsiteX211" fmla="*/ 100183 w 775973"/>
                <a:gd name="connsiteY211" fmla="*/ 398078 h 481951"/>
                <a:gd name="connsiteX212" fmla="*/ 99709 w 775973"/>
                <a:gd name="connsiteY212" fmla="*/ 393084 h 481951"/>
                <a:gd name="connsiteX213" fmla="*/ 99014 w 775973"/>
                <a:gd name="connsiteY213" fmla="*/ 390729 h 481951"/>
                <a:gd name="connsiteX214" fmla="*/ 101811 w 775973"/>
                <a:gd name="connsiteY214" fmla="*/ 389323 h 481951"/>
                <a:gd name="connsiteX215" fmla="*/ 100183 w 775973"/>
                <a:gd name="connsiteY215" fmla="*/ 388169 h 481951"/>
                <a:gd name="connsiteX216" fmla="*/ 94715 w 775973"/>
                <a:gd name="connsiteY216" fmla="*/ 386652 h 481951"/>
                <a:gd name="connsiteX217" fmla="*/ 92960 w 775973"/>
                <a:gd name="connsiteY217" fmla="*/ 384787 h 481951"/>
                <a:gd name="connsiteX218" fmla="*/ 92850 w 775973"/>
                <a:gd name="connsiteY218" fmla="*/ 382226 h 481951"/>
                <a:gd name="connsiteX219" fmla="*/ 93545 w 775973"/>
                <a:gd name="connsiteY219" fmla="*/ 375557 h 481951"/>
                <a:gd name="connsiteX220" fmla="*/ 94826 w 775973"/>
                <a:gd name="connsiteY220" fmla="*/ 374862 h 481951"/>
                <a:gd name="connsiteX221" fmla="*/ 97275 w 775973"/>
                <a:gd name="connsiteY221" fmla="*/ 371953 h 481951"/>
                <a:gd name="connsiteX222" fmla="*/ 98903 w 775973"/>
                <a:gd name="connsiteY222" fmla="*/ 368809 h 481951"/>
                <a:gd name="connsiteX223" fmla="*/ 97733 w 775973"/>
                <a:gd name="connsiteY223" fmla="*/ 367528 h 481951"/>
                <a:gd name="connsiteX224" fmla="*/ 95647 w 775973"/>
                <a:gd name="connsiteY224" fmla="*/ 367307 h 481951"/>
                <a:gd name="connsiteX225" fmla="*/ 90148 w 775973"/>
                <a:gd name="connsiteY225" fmla="*/ 365663 h 481951"/>
                <a:gd name="connsiteX226" fmla="*/ 88172 w 775973"/>
                <a:gd name="connsiteY226" fmla="*/ 364604 h 481951"/>
                <a:gd name="connsiteX227" fmla="*/ 90606 w 775973"/>
                <a:gd name="connsiteY227" fmla="*/ 354695 h 481951"/>
                <a:gd name="connsiteX228" fmla="*/ 90606 w 775973"/>
                <a:gd name="connsiteY228" fmla="*/ 352941 h 481951"/>
                <a:gd name="connsiteX229" fmla="*/ 91570 w 775973"/>
                <a:gd name="connsiteY229" fmla="*/ 346524 h 481951"/>
                <a:gd name="connsiteX230" fmla="*/ 90732 w 775973"/>
                <a:gd name="connsiteY230" fmla="*/ 345007 h 481951"/>
                <a:gd name="connsiteX231" fmla="*/ 89910 w 775973"/>
                <a:gd name="connsiteY231" fmla="*/ 344659 h 481951"/>
                <a:gd name="connsiteX232" fmla="*/ 88867 w 775973"/>
                <a:gd name="connsiteY232" fmla="*/ 344786 h 481951"/>
                <a:gd name="connsiteX233" fmla="*/ 83968 w 775973"/>
                <a:gd name="connsiteY233" fmla="*/ 343854 h 481951"/>
                <a:gd name="connsiteX234" fmla="*/ 82340 w 775973"/>
                <a:gd name="connsiteY234" fmla="*/ 342921 h 481951"/>
                <a:gd name="connsiteX235" fmla="*/ 81534 w 775973"/>
                <a:gd name="connsiteY235" fmla="*/ 341167 h 481951"/>
                <a:gd name="connsiteX236" fmla="*/ 81771 w 775973"/>
                <a:gd name="connsiteY236" fmla="*/ 339649 h 481951"/>
                <a:gd name="connsiteX237" fmla="*/ 82230 w 775973"/>
                <a:gd name="connsiteY237" fmla="*/ 337658 h 481951"/>
                <a:gd name="connsiteX238" fmla="*/ 82814 w 775973"/>
                <a:gd name="connsiteY238" fmla="*/ 335793 h 481951"/>
                <a:gd name="connsiteX239" fmla="*/ 83399 w 775973"/>
                <a:gd name="connsiteY239" fmla="*/ 335113 h 481951"/>
                <a:gd name="connsiteX240" fmla="*/ 83510 w 775973"/>
                <a:gd name="connsiteY240" fmla="*/ 334624 h 481951"/>
                <a:gd name="connsiteX241" fmla="*/ 82577 w 775973"/>
                <a:gd name="connsiteY241" fmla="*/ 333581 h 481951"/>
                <a:gd name="connsiteX242" fmla="*/ 81060 w 775973"/>
                <a:gd name="connsiteY242" fmla="*/ 332538 h 481951"/>
                <a:gd name="connsiteX243" fmla="*/ 79558 w 775973"/>
                <a:gd name="connsiteY243" fmla="*/ 332190 h 481951"/>
                <a:gd name="connsiteX244" fmla="*/ 78500 w 775973"/>
                <a:gd name="connsiteY244" fmla="*/ 332538 h 481951"/>
                <a:gd name="connsiteX245" fmla="*/ 76145 w 775973"/>
                <a:gd name="connsiteY245" fmla="*/ 334166 h 481951"/>
                <a:gd name="connsiteX246" fmla="*/ 74754 w 775973"/>
                <a:gd name="connsiteY246" fmla="*/ 334276 h 481951"/>
                <a:gd name="connsiteX247" fmla="*/ 72083 w 775973"/>
                <a:gd name="connsiteY247" fmla="*/ 332538 h 481951"/>
                <a:gd name="connsiteX248" fmla="*/ 71846 w 775973"/>
                <a:gd name="connsiteY248" fmla="*/ 329393 h 481951"/>
                <a:gd name="connsiteX249" fmla="*/ 72431 w 775973"/>
                <a:gd name="connsiteY249" fmla="*/ 326232 h 481951"/>
                <a:gd name="connsiteX250" fmla="*/ 72431 w 775973"/>
                <a:gd name="connsiteY250" fmla="*/ 324967 h 481951"/>
                <a:gd name="connsiteX251" fmla="*/ 70677 w 775973"/>
                <a:gd name="connsiteY251" fmla="*/ 323782 h 481951"/>
                <a:gd name="connsiteX252" fmla="*/ 69744 w 775973"/>
                <a:gd name="connsiteY252" fmla="*/ 321096 h 481951"/>
                <a:gd name="connsiteX253" fmla="*/ 69286 w 775973"/>
                <a:gd name="connsiteY253" fmla="*/ 317603 h 481951"/>
                <a:gd name="connsiteX254" fmla="*/ 69049 w 775973"/>
                <a:gd name="connsiteY254" fmla="*/ 311060 h 481951"/>
                <a:gd name="connsiteX255" fmla="*/ 69396 w 775973"/>
                <a:gd name="connsiteY255" fmla="*/ 309906 h 481951"/>
                <a:gd name="connsiteX256" fmla="*/ 70092 w 775973"/>
                <a:gd name="connsiteY256" fmla="*/ 308626 h 481951"/>
                <a:gd name="connsiteX257" fmla="*/ 71261 w 775973"/>
                <a:gd name="connsiteY257" fmla="*/ 306982 h 481951"/>
                <a:gd name="connsiteX258" fmla="*/ 71609 w 775973"/>
                <a:gd name="connsiteY258" fmla="*/ 306177 h 481951"/>
                <a:gd name="connsiteX259" fmla="*/ 71372 w 775973"/>
                <a:gd name="connsiteY259" fmla="*/ 305355 h 481951"/>
                <a:gd name="connsiteX260" fmla="*/ 71151 w 775973"/>
                <a:gd name="connsiteY260" fmla="*/ 303268 h 481951"/>
                <a:gd name="connsiteX261" fmla="*/ 71609 w 775973"/>
                <a:gd name="connsiteY261" fmla="*/ 300344 h 481951"/>
                <a:gd name="connsiteX262" fmla="*/ 72541 w 775973"/>
                <a:gd name="connsiteY262" fmla="*/ 297531 h 481951"/>
                <a:gd name="connsiteX263" fmla="*/ 72889 w 775973"/>
                <a:gd name="connsiteY263" fmla="*/ 294512 h 481951"/>
                <a:gd name="connsiteX264" fmla="*/ 71609 w 775973"/>
                <a:gd name="connsiteY264" fmla="*/ 291020 h 481951"/>
                <a:gd name="connsiteX265" fmla="*/ 64260 w 775973"/>
                <a:gd name="connsiteY265" fmla="*/ 284003 h 481951"/>
                <a:gd name="connsiteX266" fmla="*/ 63786 w 775973"/>
                <a:gd name="connsiteY266" fmla="*/ 283086 h 481951"/>
                <a:gd name="connsiteX267" fmla="*/ 61684 w 775973"/>
                <a:gd name="connsiteY267" fmla="*/ 279119 h 481951"/>
                <a:gd name="connsiteX268" fmla="*/ 61226 w 775973"/>
                <a:gd name="connsiteY268" fmla="*/ 277713 h 481951"/>
                <a:gd name="connsiteX269" fmla="*/ 61226 w 775973"/>
                <a:gd name="connsiteY269" fmla="*/ 275974 h 481951"/>
                <a:gd name="connsiteX270" fmla="*/ 62395 w 775973"/>
                <a:gd name="connsiteY270" fmla="*/ 272813 h 481951"/>
                <a:gd name="connsiteX271" fmla="*/ 62743 w 775973"/>
                <a:gd name="connsiteY271" fmla="*/ 271407 h 481951"/>
                <a:gd name="connsiteX272" fmla="*/ 61115 w 775973"/>
                <a:gd name="connsiteY272" fmla="*/ 265243 h 481951"/>
                <a:gd name="connsiteX273" fmla="*/ 56690 w 775973"/>
                <a:gd name="connsiteY273" fmla="*/ 261972 h 481951"/>
                <a:gd name="connsiteX274" fmla="*/ 51680 w 775973"/>
                <a:gd name="connsiteY274" fmla="*/ 259269 h 481951"/>
                <a:gd name="connsiteX275" fmla="*/ 48156 w 775973"/>
                <a:gd name="connsiteY275" fmla="*/ 254970 h 481951"/>
                <a:gd name="connsiteX276" fmla="*/ 47586 w 775973"/>
                <a:gd name="connsiteY276" fmla="*/ 251477 h 481951"/>
                <a:gd name="connsiteX277" fmla="*/ 47460 w 775973"/>
                <a:gd name="connsiteY277" fmla="*/ 248317 h 481951"/>
                <a:gd name="connsiteX278" fmla="*/ 47239 w 775973"/>
                <a:gd name="connsiteY278" fmla="*/ 245393 h 481951"/>
                <a:gd name="connsiteX279" fmla="*/ 45832 w 775973"/>
                <a:gd name="connsiteY279" fmla="*/ 242833 h 481951"/>
                <a:gd name="connsiteX280" fmla="*/ 43620 w 775973"/>
                <a:gd name="connsiteY280" fmla="*/ 240968 h 481951"/>
                <a:gd name="connsiteX281" fmla="*/ 39542 w 775973"/>
                <a:gd name="connsiteY281" fmla="*/ 238534 h 481951"/>
                <a:gd name="connsiteX282" fmla="*/ 37772 w 775973"/>
                <a:gd name="connsiteY282" fmla="*/ 236195 h 481951"/>
                <a:gd name="connsiteX283" fmla="*/ 36492 w 775973"/>
                <a:gd name="connsiteY283" fmla="*/ 232449 h 481951"/>
                <a:gd name="connsiteX284" fmla="*/ 36839 w 775973"/>
                <a:gd name="connsiteY284" fmla="*/ 229652 h 481951"/>
                <a:gd name="connsiteX285" fmla="*/ 37772 w 775973"/>
                <a:gd name="connsiteY285" fmla="*/ 226981 h 481951"/>
                <a:gd name="connsiteX286" fmla="*/ 38246 w 775973"/>
                <a:gd name="connsiteY286" fmla="*/ 224073 h 481951"/>
                <a:gd name="connsiteX287" fmla="*/ 37899 w 775973"/>
                <a:gd name="connsiteY287" fmla="*/ 220454 h 481951"/>
                <a:gd name="connsiteX288" fmla="*/ 37187 w 775973"/>
                <a:gd name="connsiteY288" fmla="*/ 217878 h 481951"/>
                <a:gd name="connsiteX289" fmla="*/ 35797 w 775973"/>
                <a:gd name="connsiteY289" fmla="*/ 215902 h 481951"/>
                <a:gd name="connsiteX290" fmla="*/ 34058 w 775973"/>
                <a:gd name="connsiteY290" fmla="*/ 214622 h 481951"/>
                <a:gd name="connsiteX291" fmla="*/ 33821 w 775973"/>
                <a:gd name="connsiteY291" fmla="*/ 212173 h 481951"/>
                <a:gd name="connsiteX292" fmla="*/ 29743 w 775973"/>
                <a:gd name="connsiteY292" fmla="*/ 207510 h 481951"/>
                <a:gd name="connsiteX293" fmla="*/ 30091 w 775973"/>
                <a:gd name="connsiteY293" fmla="*/ 200967 h 481951"/>
                <a:gd name="connsiteX294" fmla="*/ 31498 w 775973"/>
                <a:gd name="connsiteY294" fmla="*/ 194187 h 481951"/>
                <a:gd name="connsiteX295" fmla="*/ 29633 w 775973"/>
                <a:gd name="connsiteY295" fmla="*/ 187913 h 481951"/>
                <a:gd name="connsiteX296" fmla="*/ 27531 w 775973"/>
                <a:gd name="connsiteY296" fmla="*/ 186396 h 481951"/>
                <a:gd name="connsiteX297" fmla="*/ 24718 w 775973"/>
                <a:gd name="connsiteY297" fmla="*/ 185574 h 481951"/>
                <a:gd name="connsiteX298" fmla="*/ 19471 w 775973"/>
                <a:gd name="connsiteY298" fmla="*/ 184879 h 481951"/>
                <a:gd name="connsiteX299" fmla="*/ 19234 w 775973"/>
                <a:gd name="connsiteY299" fmla="*/ 179379 h 481951"/>
                <a:gd name="connsiteX300" fmla="*/ 18428 w 775973"/>
                <a:gd name="connsiteY300" fmla="*/ 177514 h 481951"/>
                <a:gd name="connsiteX301" fmla="*/ 17732 w 775973"/>
                <a:gd name="connsiteY301" fmla="*/ 177166 h 481951"/>
                <a:gd name="connsiteX302" fmla="*/ 17147 w 775973"/>
                <a:gd name="connsiteY302" fmla="*/ 176360 h 481951"/>
                <a:gd name="connsiteX303" fmla="*/ 17037 w 775973"/>
                <a:gd name="connsiteY303" fmla="*/ 175428 h 481951"/>
                <a:gd name="connsiteX304" fmla="*/ 17037 w 775973"/>
                <a:gd name="connsiteY304" fmla="*/ 174148 h 481951"/>
                <a:gd name="connsiteX305" fmla="*/ 16910 w 775973"/>
                <a:gd name="connsiteY305" fmla="*/ 173215 h 481951"/>
                <a:gd name="connsiteX306" fmla="*/ 16563 w 775973"/>
                <a:gd name="connsiteY306" fmla="*/ 172393 h 481951"/>
                <a:gd name="connsiteX307" fmla="*/ 15741 w 775973"/>
                <a:gd name="connsiteY307" fmla="*/ 170987 h 481951"/>
                <a:gd name="connsiteX308" fmla="*/ 15283 w 775973"/>
                <a:gd name="connsiteY308" fmla="*/ 170291 h 481951"/>
                <a:gd name="connsiteX309" fmla="*/ 14824 w 775973"/>
                <a:gd name="connsiteY309" fmla="*/ 169833 h 481951"/>
                <a:gd name="connsiteX310" fmla="*/ 14113 w 775973"/>
                <a:gd name="connsiteY310" fmla="*/ 169470 h 481951"/>
                <a:gd name="connsiteX311" fmla="*/ 12122 w 775973"/>
                <a:gd name="connsiteY311" fmla="*/ 168316 h 481951"/>
                <a:gd name="connsiteX312" fmla="*/ 11885 w 775973"/>
                <a:gd name="connsiteY312" fmla="*/ 167841 h 481951"/>
                <a:gd name="connsiteX313" fmla="*/ 11885 w 775973"/>
                <a:gd name="connsiteY313" fmla="*/ 167478 h 481951"/>
                <a:gd name="connsiteX314" fmla="*/ 12232 w 775973"/>
                <a:gd name="connsiteY314" fmla="*/ 166909 h 481951"/>
                <a:gd name="connsiteX315" fmla="*/ 12343 w 775973"/>
                <a:gd name="connsiteY315" fmla="*/ 166672 h 481951"/>
                <a:gd name="connsiteX316" fmla="*/ 13655 w 775973"/>
                <a:gd name="connsiteY316" fmla="*/ 165629 h 481951"/>
                <a:gd name="connsiteX317" fmla="*/ 14002 w 775973"/>
                <a:gd name="connsiteY317" fmla="*/ 164917 h 481951"/>
                <a:gd name="connsiteX318" fmla="*/ 13892 w 775973"/>
                <a:gd name="connsiteY318" fmla="*/ 164222 h 481951"/>
                <a:gd name="connsiteX319" fmla="*/ 13418 w 775973"/>
                <a:gd name="connsiteY319" fmla="*/ 163637 h 481951"/>
                <a:gd name="connsiteX320" fmla="*/ 12485 w 775973"/>
                <a:gd name="connsiteY320" fmla="*/ 162595 h 481951"/>
                <a:gd name="connsiteX321" fmla="*/ 11411 w 775973"/>
                <a:gd name="connsiteY321" fmla="*/ 161662 h 481951"/>
                <a:gd name="connsiteX322" fmla="*/ 5010 w 775973"/>
                <a:gd name="connsiteY322" fmla="*/ 157347 h 481951"/>
                <a:gd name="connsiteX323" fmla="*/ 3967 w 775973"/>
                <a:gd name="connsiteY323" fmla="*/ 156415 h 481951"/>
                <a:gd name="connsiteX324" fmla="*/ 2924 w 775973"/>
                <a:gd name="connsiteY324" fmla="*/ 155246 h 481951"/>
                <a:gd name="connsiteX325" fmla="*/ 932 w 775973"/>
                <a:gd name="connsiteY325" fmla="*/ 152448 h 481951"/>
                <a:gd name="connsiteX326" fmla="*/ 237 w 775973"/>
                <a:gd name="connsiteY326" fmla="*/ 150931 h 481951"/>
                <a:gd name="connsiteX327" fmla="*/ 0 w 775973"/>
                <a:gd name="connsiteY327" fmla="*/ 149651 h 481951"/>
                <a:gd name="connsiteX328" fmla="*/ 237 w 775973"/>
                <a:gd name="connsiteY328" fmla="*/ 147549 h 481951"/>
                <a:gd name="connsiteX329" fmla="*/ 711 w 775973"/>
                <a:gd name="connsiteY329" fmla="*/ 146047 h 481951"/>
                <a:gd name="connsiteX330" fmla="*/ 1644 w 775973"/>
                <a:gd name="connsiteY330" fmla="*/ 143819 h 481951"/>
                <a:gd name="connsiteX331" fmla="*/ 3382 w 775973"/>
                <a:gd name="connsiteY331" fmla="*/ 141243 h 481951"/>
                <a:gd name="connsiteX332" fmla="*/ 3619 w 775973"/>
                <a:gd name="connsiteY332" fmla="*/ 140547 h 481951"/>
                <a:gd name="connsiteX333" fmla="*/ 3967 w 775973"/>
                <a:gd name="connsiteY333" fmla="*/ 139725 h 481951"/>
                <a:gd name="connsiteX334" fmla="*/ 4077 w 775973"/>
                <a:gd name="connsiteY334" fmla="*/ 138920 h 481951"/>
                <a:gd name="connsiteX335" fmla="*/ 4425 w 775973"/>
                <a:gd name="connsiteY335" fmla="*/ 138098 h 481951"/>
                <a:gd name="connsiteX336" fmla="*/ 4789 w 775973"/>
                <a:gd name="connsiteY336" fmla="*/ 137403 h 481951"/>
                <a:gd name="connsiteX337" fmla="*/ 5247 w 775973"/>
                <a:gd name="connsiteY337" fmla="*/ 136818 h 481951"/>
                <a:gd name="connsiteX338" fmla="*/ 5595 w 775973"/>
                <a:gd name="connsiteY338" fmla="*/ 136359 h 481951"/>
                <a:gd name="connsiteX339" fmla="*/ 6069 w 775973"/>
                <a:gd name="connsiteY339" fmla="*/ 136122 h 481951"/>
                <a:gd name="connsiteX340" fmla="*/ 7807 w 775973"/>
                <a:gd name="connsiteY340" fmla="*/ 135301 h 481951"/>
                <a:gd name="connsiteX341" fmla="*/ 8281 w 775973"/>
                <a:gd name="connsiteY341" fmla="*/ 134953 h 481951"/>
                <a:gd name="connsiteX342" fmla="*/ 8629 w 775973"/>
                <a:gd name="connsiteY342" fmla="*/ 134368 h 481951"/>
                <a:gd name="connsiteX343" fmla="*/ 8740 w 775973"/>
                <a:gd name="connsiteY343" fmla="*/ 133546 h 481951"/>
                <a:gd name="connsiteX344" fmla="*/ 8740 w 775973"/>
                <a:gd name="connsiteY344" fmla="*/ 131571 h 481951"/>
                <a:gd name="connsiteX345" fmla="*/ 8977 w 775973"/>
                <a:gd name="connsiteY345" fmla="*/ 130638 h 481951"/>
                <a:gd name="connsiteX346" fmla="*/ 9198 w 775973"/>
                <a:gd name="connsiteY346" fmla="*/ 129943 h 481951"/>
                <a:gd name="connsiteX347" fmla="*/ 9672 w 775973"/>
                <a:gd name="connsiteY347" fmla="*/ 129358 h 481951"/>
                <a:gd name="connsiteX348" fmla="*/ 10130 w 775973"/>
                <a:gd name="connsiteY348" fmla="*/ 128994 h 481951"/>
                <a:gd name="connsiteX349" fmla="*/ 10367 w 775973"/>
                <a:gd name="connsiteY349" fmla="*/ 128172 h 481951"/>
                <a:gd name="connsiteX350" fmla="*/ 10605 w 775973"/>
                <a:gd name="connsiteY350" fmla="*/ 127019 h 481951"/>
                <a:gd name="connsiteX351" fmla="*/ 10715 w 775973"/>
                <a:gd name="connsiteY351" fmla="*/ 122831 h 481951"/>
                <a:gd name="connsiteX352" fmla="*/ 10842 w 775973"/>
                <a:gd name="connsiteY352" fmla="*/ 121772 h 481951"/>
                <a:gd name="connsiteX353" fmla="*/ 10952 w 775973"/>
                <a:gd name="connsiteY353" fmla="*/ 121424 h 481951"/>
                <a:gd name="connsiteX354" fmla="*/ 13070 w 775973"/>
                <a:gd name="connsiteY354" fmla="*/ 118975 h 481951"/>
                <a:gd name="connsiteX355" fmla="*/ 13418 w 775973"/>
                <a:gd name="connsiteY355" fmla="*/ 118042 h 481951"/>
                <a:gd name="connsiteX356" fmla="*/ 13892 w 775973"/>
                <a:gd name="connsiteY356" fmla="*/ 116162 h 481951"/>
                <a:gd name="connsiteX357" fmla="*/ 13655 w 775973"/>
                <a:gd name="connsiteY357" fmla="*/ 113253 h 481951"/>
                <a:gd name="connsiteX358" fmla="*/ 13544 w 775973"/>
                <a:gd name="connsiteY358" fmla="*/ 112668 h 481951"/>
                <a:gd name="connsiteX359" fmla="*/ 13655 w 775973"/>
                <a:gd name="connsiteY359" fmla="*/ 112321 h 481951"/>
                <a:gd name="connsiteX360" fmla="*/ 13655 w 775973"/>
                <a:gd name="connsiteY360" fmla="*/ 112084 h 481951"/>
                <a:gd name="connsiteX361" fmla="*/ 14113 w 775973"/>
                <a:gd name="connsiteY361" fmla="*/ 111278 h 481951"/>
                <a:gd name="connsiteX362" fmla="*/ 14824 w 775973"/>
                <a:gd name="connsiteY362" fmla="*/ 109176 h 481951"/>
                <a:gd name="connsiteX363" fmla="*/ 15046 w 775973"/>
                <a:gd name="connsiteY363" fmla="*/ 108133 h 481951"/>
                <a:gd name="connsiteX364" fmla="*/ 14935 w 775973"/>
                <a:gd name="connsiteY364" fmla="*/ 107422 h 481951"/>
                <a:gd name="connsiteX365" fmla="*/ 14698 w 775973"/>
                <a:gd name="connsiteY365" fmla="*/ 106963 h 481951"/>
                <a:gd name="connsiteX366" fmla="*/ 14350 w 775973"/>
                <a:gd name="connsiteY366" fmla="*/ 106378 h 481951"/>
                <a:gd name="connsiteX367" fmla="*/ 13765 w 775973"/>
                <a:gd name="connsiteY367" fmla="*/ 105556 h 481951"/>
                <a:gd name="connsiteX368" fmla="*/ 13765 w 775973"/>
                <a:gd name="connsiteY368" fmla="*/ 104735 h 481951"/>
                <a:gd name="connsiteX369" fmla="*/ 14002 w 775973"/>
                <a:gd name="connsiteY369" fmla="*/ 103929 h 481951"/>
                <a:gd name="connsiteX370" fmla="*/ 17732 w 775973"/>
                <a:gd name="connsiteY370" fmla="*/ 100183 h 481951"/>
                <a:gd name="connsiteX371" fmla="*/ 18191 w 775973"/>
                <a:gd name="connsiteY371" fmla="*/ 99377 h 481951"/>
                <a:gd name="connsiteX372" fmla="*/ 18665 w 775973"/>
                <a:gd name="connsiteY372" fmla="*/ 98208 h 481951"/>
                <a:gd name="connsiteX373" fmla="*/ 19708 w 775973"/>
                <a:gd name="connsiteY373" fmla="*/ 92028 h 481951"/>
                <a:gd name="connsiteX374" fmla="*/ 19708 w 775973"/>
                <a:gd name="connsiteY374" fmla="*/ 90748 h 481951"/>
                <a:gd name="connsiteX375" fmla="*/ 19471 w 775973"/>
                <a:gd name="connsiteY375" fmla="*/ 89800 h 481951"/>
                <a:gd name="connsiteX376" fmla="*/ 19123 w 775973"/>
                <a:gd name="connsiteY376" fmla="*/ 88646 h 481951"/>
                <a:gd name="connsiteX377" fmla="*/ 18665 w 775973"/>
                <a:gd name="connsiteY377" fmla="*/ 87129 h 481951"/>
                <a:gd name="connsiteX378" fmla="*/ 17495 w 775973"/>
                <a:gd name="connsiteY378" fmla="*/ 80491 h 481951"/>
                <a:gd name="connsiteX379" fmla="*/ 17037 w 775973"/>
                <a:gd name="connsiteY379" fmla="*/ 78847 h 481951"/>
                <a:gd name="connsiteX380" fmla="*/ 16673 w 775973"/>
                <a:gd name="connsiteY380" fmla="*/ 78136 h 481951"/>
                <a:gd name="connsiteX381" fmla="*/ 16215 w 775973"/>
                <a:gd name="connsiteY381" fmla="*/ 77567 h 481951"/>
                <a:gd name="connsiteX382" fmla="*/ 15520 w 775973"/>
                <a:gd name="connsiteY382" fmla="*/ 77220 h 481951"/>
                <a:gd name="connsiteX383" fmla="*/ 14824 w 775973"/>
                <a:gd name="connsiteY383" fmla="*/ 77220 h 481951"/>
                <a:gd name="connsiteX384" fmla="*/ 13655 w 775973"/>
                <a:gd name="connsiteY384" fmla="*/ 77330 h 481951"/>
                <a:gd name="connsiteX385" fmla="*/ 12722 w 775973"/>
                <a:gd name="connsiteY385" fmla="*/ 77330 h 481951"/>
                <a:gd name="connsiteX386" fmla="*/ 10130 w 775973"/>
                <a:gd name="connsiteY386" fmla="*/ 76967 h 481951"/>
                <a:gd name="connsiteX387" fmla="*/ 8281 w 775973"/>
                <a:gd name="connsiteY387" fmla="*/ 77220 h 481951"/>
                <a:gd name="connsiteX388" fmla="*/ 7222 w 775973"/>
                <a:gd name="connsiteY388" fmla="*/ 77109 h 481951"/>
                <a:gd name="connsiteX389" fmla="*/ 6416 w 775973"/>
                <a:gd name="connsiteY389" fmla="*/ 76856 h 481951"/>
                <a:gd name="connsiteX390" fmla="*/ 5595 w 775973"/>
                <a:gd name="connsiteY390" fmla="*/ 76050 h 481951"/>
                <a:gd name="connsiteX391" fmla="*/ 5357 w 775973"/>
                <a:gd name="connsiteY391" fmla="*/ 75228 h 481951"/>
                <a:gd name="connsiteX392" fmla="*/ 5484 w 775973"/>
                <a:gd name="connsiteY392" fmla="*/ 74407 h 481951"/>
                <a:gd name="connsiteX393" fmla="*/ 5832 w 775973"/>
                <a:gd name="connsiteY393" fmla="*/ 73711 h 481951"/>
                <a:gd name="connsiteX394" fmla="*/ 6875 w 775973"/>
                <a:gd name="connsiteY394" fmla="*/ 72557 h 481951"/>
                <a:gd name="connsiteX395" fmla="*/ 7222 w 775973"/>
                <a:gd name="connsiteY395" fmla="*/ 71973 h 481951"/>
                <a:gd name="connsiteX396" fmla="*/ 7001 w 775973"/>
                <a:gd name="connsiteY396" fmla="*/ 71388 h 481951"/>
                <a:gd name="connsiteX397" fmla="*/ 6416 w 775973"/>
                <a:gd name="connsiteY397" fmla="*/ 70803 h 481951"/>
                <a:gd name="connsiteX398" fmla="*/ 5484 w 775973"/>
                <a:gd name="connsiteY398" fmla="*/ 70218 h 481951"/>
                <a:gd name="connsiteX399" fmla="*/ 4425 w 775973"/>
                <a:gd name="connsiteY399" fmla="*/ 68575 h 481951"/>
                <a:gd name="connsiteX400" fmla="*/ 4315 w 775973"/>
                <a:gd name="connsiteY400" fmla="*/ 67547 h 481951"/>
                <a:gd name="connsiteX401" fmla="*/ 4662 w 775973"/>
                <a:gd name="connsiteY401" fmla="*/ 66836 h 481951"/>
                <a:gd name="connsiteX402" fmla="*/ 5357 w 775973"/>
                <a:gd name="connsiteY402" fmla="*/ 66599 h 481951"/>
                <a:gd name="connsiteX403" fmla="*/ 7112 w 775973"/>
                <a:gd name="connsiteY403" fmla="*/ 66836 h 481951"/>
                <a:gd name="connsiteX404" fmla="*/ 7918 w 775973"/>
                <a:gd name="connsiteY404" fmla="*/ 66599 h 481951"/>
                <a:gd name="connsiteX405" fmla="*/ 8503 w 775973"/>
                <a:gd name="connsiteY405" fmla="*/ 66251 h 481951"/>
                <a:gd name="connsiteX406" fmla="*/ 8977 w 775973"/>
                <a:gd name="connsiteY406" fmla="*/ 65667 h 481951"/>
                <a:gd name="connsiteX407" fmla="*/ 9198 w 775973"/>
                <a:gd name="connsiteY407" fmla="*/ 65082 h 481951"/>
                <a:gd name="connsiteX408" fmla="*/ 9561 w 775973"/>
                <a:gd name="connsiteY408" fmla="*/ 61352 h 481951"/>
                <a:gd name="connsiteX409" fmla="*/ 9324 w 775973"/>
                <a:gd name="connsiteY409" fmla="*/ 53419 h 481951"/>
                <a:gd name="connsiteX410" fmla="*/ 8977 w 775973"/>
                <a:gd name="connsiteY410" fmla="*/ 51791 h 481951"/>
                <a:gd name="connsiteX411" fmla="*/ 8503 w 775973"/>
                <a:gd name="connsiteY411" fmla="*/ 51206 h 481951"/>
                <a:gd name="connsiteX412" fmla="*/ 6416 w 775973"/>
                <a:gd name="connsiteY412" fmla="*/ 49104 h 481951"/>
                <a:gd name="connsiteX413" fmla="*/ 5484 w 775973"/>
                <a:gd name="connsiteY413" fmla="*/ 47824 h 481951"/>
                <a:gd name="connsiteX414" fmla="*/ 3271 w 775973"/>
                <a:gd name="connsiteY414" fmla="*/ 45611 h 481951"/>
                <a:gd name="connsiteX415" fmla="*/ 2687 w 775973"/>
                <a:gd name="connsiteY415" fmla="*/ 44789 h 481951"/>
                <a:gd name="connsiteX416" fmla="*/ 2102 w 775973"/>
                <a:gd name="connsiteY416" fmla="*/ 43272 h 481951"/>
                <a:gd name="connsiteX417" fmla="*/ 1991 w 775973"/>
                <a:gd name="connsiteY417" fmla="*/ 42102 h 481951"/>
                <a:gd name="connsiteX418" fmla="*/ 1991 w 775973"/>
                <a:gd name="connsiteY418" fmla="*/ 40712 h 481951"/>
                <a:gd name="connsiteX419" fmla="*/ 2212 w 775973"/>
                <a:gd name="connsiteY419" fmla="*/ 38957 h 481951"/>
                <a:gd name="connsiteX420" fmla="*/ 2102 w 775973"/>
                <a:gd name="connsiteY420" fmla="*/ 37899 h 481951"/>
                <a:gd name="connsiteX421" fmla="*/ 1754 w 775973"/>
                <a:gd name="connsiteY421" fmla="*/ 36856 h 481951"/>
                <a:gd name="connsiteX422" fmla="*/ 1406 w 775973"/>
                <a:gd name="connsiteY422" fmla="*/ 36034 h 481951"/>
                <a:gd name="connsiteX423" fmla="*/ 1059 w 775973"/>
                <a:gd name="connsiteY423" fmla="*/ 35101 h 481951"/>
                <a:gd name="connsiteX424" fmla="*/ 1517 w 775973"/>
                <a:gd name="connsiteY424" fmla="*/ 34643 h 481951"/>
                <a:gd name="connsiteX425" fmla="*/ 18080 w 775973"/>
                <a:gd name="connsiteY425" fmla="*/ 33948 h 481951"/>
                <a:gd name="connsiteX426" fmla="*/ 56105 w 775973"/>
                <a:gd name="connsiteY426" fmla="*/ 32667 h 481951"/>
                <a:gd name="connsiteX427" fmla="*/ 94130 w 775973"/>
                <a:gd name="connsiteY427" fmla="*/ 31261 h 481951"/>
                <a:gd name="connsiteX428" fmla="*/ 132155 w 775973"/>
                <a:gd name="connsiteY428" fmla="*/ 29744 h 481951"/>
                <a:gd name="connsiteX429" fmla="*/ 170291 w 775973"/>
                <a:gd name="connsiteY429" fmla="*/ 28242 h 481951"/>
                <a:gd name="connsiteX430" fmla="*/ 208300 w 775973"/>
                <a:gd name="connsiteY430" fmla="*/ 26472 h 481951"/>
                <a:gd name="connsiteX431" fmla="*/ 246325 w 775973"/>
                <a:gd name="connsiteY431" fmla="*/ 24607 h 481951"/>
                <a:gd name="connsiteX432" fmla="*/ 284350 w 775973"/>
                <a:gd name="connsiteY432" fmla="*/ 22632 h 481951"/>
                <a:gd name="connsiteX433" fmla="*/ 322376 w 775973"/>
                <a:gd name="connsiteY433" fmla="*/ 20640 h 481951"/>
                <a:gd name="connsiteX434" fmla="*/ 360401 w 775973"/>
                <a:gd name="connsiteY434" fmla="*/ 18428 h 481951"/>
                <a:gd name="connsiteX435" fmla="*/ 398425 w 775973"/>
                <a:gd name="connsiteY435" fmla="*/ 16089 h 481951"/>
                <a:gd name="connsiteX436" fmla="*/ 436451 w 775973"/>
                <a:gd name="connsiteY436" fmla="*/ 13765 h 481951"/>
                <a:gd name="connsiteX437" fmla="*/ 474365 w 775973"/>
                <a:gd name="connsiteY437" fmla="*/ 11190 h 481951"/>
                <a:gd name="connsiteX438" fmla="*/ 512390 w 775973"/>
                <a:gd name="connsiteY438" fmla="*/ 8629 h 481951"/>
                <a:gd name="connsiteX439" fmla="*/ 550415 w 775973"/>
                <a:gd name="connsiteY439" fmla="*/ 5832 h 481951"/>
                <a:gd name="connsiteX440" fmla="*/ 588314 w 775973"/>
                <a:gd name="connsiteY440" fmla="*/ 3034 h 481951"/>
                <a:gd name="connsiteX441" fmla="*/ 626339 w 775973"/>
                <a:gd name="connsiteY441" fmla="*/ 0 h 481951"/>
                <a:gd name="connsiteX442" fmla="*/ 626339 w 775973"/>
                <a:gd name="connsiteY442" fmla="*/ 221 h 481951"/>
                <a:gd name="connsiteX443" fmla="*/ 626339 w 775973"/>
                <a:gd name="connsiteY443" fmla="*/ 2228 h 481951"/>
                <a:gd name="connsiteX444" fmla="*/ 626576 w 775973"/>
                <a:gd name="connsiteY444" fmla="*/ 4078 h 481951"/>
                <a:gd name="connsiteX445" fmla="*/ 627035 w 775973"/>
                <a:gd name="connsiteY445" fmla="*/ 5832 h 481951"/>
                <a:gd name="connsiteX446" fmla="*/ 627746 w 775973"/>
                <a:gd name="connsiteY446" fmla="*/ 7460 h 481951"/>
                <a:gd name="connsiteX447" fmla="*/ 629610 w 775973"/>
                <a:gd name="connsiteY447" fmla="*/ 10494 h 481951"/>
                <a:gd name="connsiteX448" fmla="*/ 630306 w 775973"/>
                <a:gd name="connsiteY448" fmla="*/ 11885 h 481951"/>
                <a:gd name="connsiteX449" fmla="*/ 630764 w 775973"/>
                <a:gd name="connsiteY449" fmla="*/ 13513 h 481951"/>
                <a:gd name="connsiteX450" fmla="*/ 631697 w 775973"/>
                <a:gd name="connsiteY450" fmla="*/ 17732 h 481951"/>
                <a:gd name="connsiteX451" fmla="*/ 632740 w 775973"/>
                <a:gd name="connsiteY451" fmla="*/ 19249 h 481951"/>
                <a:gd name="connsiteX452" fmla="*/ 634146 w 775973"/>
                <a:gd name="connsiteY452" fmla="*/ 20182 h 481951"/>
                <a:gd name="connsiteX453" fmla="*/ 644530 w 775973"/>
                <a:gd name="connsiteY453" fmla="*/ 23327 h 481951"/>
                <a:gd name="connsiteX454" fmla="*/ 647675 w 775973"/>
                <a:gd name="connsiteY454" fmla="*/ 26583 h 481951"/>
                <a:gd name="connsiteX455" fmla="*/ 648370 w 775973"/>
                <a:gd name="connsiteY455" fmla="*/ 32320 h 481951"/>
                <a:gd name="connsiteX456" fmla="*/ 646505 w 775973"/>
                <a:gd name="connsiteY456" fmla="*/ 37093 h 481951"/>
                <a:gd name="connsiteX457" fmla="*/ 641037 w 775973"/>
                <a:gd name="connsiteY457" fmla="*/ 45848 h 481951"/>
                <a:gd name="connsiteX458" fmla="*/ 640105 w 775973"/>
                <a:gd name="connsiteY458" fmla="*/ 51332 h 481951"/>
                <a:gd name="connsiteX459" fmla="*/ 641622 w 775973"/>
                <a:gd name="connsiteY459" fmla="*/ 62048 h 481951"/>
                <a:gd name="connsiteX460" fmla="*/ 642902 w 775973"/>
                <a:gd name="connsiteY460" fmla="*/ 67184 h 481951"/>
                <a:gd name="connsiteX461" fmla="*/ 643360 w 775973"/>
                <a:gd name="connsiteY461" fmla="*/ 72779 h 481951"/>
                <a:gd name="connsiteX462" fmla="*/ 643708 w 775973"/>
                <a:gd name="connsiteY462" fmla="*/ 74533 h 481951"/>
                <a:gd name="connsiteX463" fmla="*/ 644419 w 775973"/>
                <a:gd name="connsiteY463" fmla="*/ 76271 h 481951"/>
                <a:gd name="connsiteX464" fmla="*/ 645115 w 775973"/>
                <a:gd name="connsiteY464" fmla="*/ 83288 h 481951"/>
                <a:gd name="connsiteX465" fmla="*/ 646047 w 775973"/>
                <a:gd name="connsiteY465" fmla="*/ 86655 h 481951"/>
                <a:gd name="connsiteX466" fmla="*/ 647564 w 775973"/>
                <a:gd name="connsiteY466" fmla="*/ 89105 h 481951"/>
                <a:gd name="connsiteX467" fmla="*/ 651168 w 775973"/>
                <a:gd name="connsiteY467" fmla="*/ 92850 h 481951"/>
                <a:gd name="connsiteX468" fmla="*/ 652590 w 775973"/>
                <a:gd name="connsiteY468" fmla="*/ 94936 h 481951"/>
                <a:gd name="connsiteX469" fmla="*/ 653522 w 775973"/>
                <a:gd name="connsiteY469" fmla="*/ 97623 h 481951"/>
                <a:gd name="connsiteX470" fmla="*/ 654329 w 775973"/>
                <a:gd name="connsiteY470" fmla="*/ 104150 h 481951"/>
                <a:gd name="connsiteX471" fmla="*/ 655024 w 775973"/>
                <a:gd name="connsiteY471" fmla="*/ 106963 h 481951"/>
                <a:gd name="connsiteX472" fmla="*/ 659575 w 775973"/>
                <a:gd name="connsiteY472" fmla="*/ 114297 h 481951"/>
                <a:gd name="connsiteX473" fmla="*/ 661203 w 775973"/>
                <a:gd name="connsiteY473" fmla="*/ 116162 h 481951"/>
                <a:gd name="connsiteX474" fmla="*/ 664111 w 775973"/>
                <a:gd name="connsiteY474" fmla="*/ 117916 h 481951"/>
                <a:gd name="connsiteX475" fmla="*/ 669374 w 775973"/>
                <a:gd name="connsiteY475" fmla="*/ 119686 h 481951"/>
                <a:gd name="connsiteX476" fmla="*/ 689888 w 775973"/>
                <a:gd name="connsiteY476" fmla="*/ 121899 h 481951"/>
                <a:gd name="connsiteX477" fmla="*/ 695388 w 775973"/>
                <a:gd name="connsiteY477" fmla="*/ 123399 h 481951"/>
                <a:gd name="connsiteX478" fmla="*/ 698185 w 775973"/>
                <a:gd name="connsiteY478" fmla="*/ 123526 h 481951"/>
                <a:gd name="connsiteX479" fmla="*/ 701093 w 775973"/>
                <a:gd name="connsiteY479" fmla="*/ 124221 h 481951"/>
                <a:gd name="connsiteX480" fmla="*/ 703069 w 775973"/>
                <a:gd name="connsiteY480" fmla="*/ 126323 h 481951"/>
                <a:gd name="connsiteX481" fmla="*/ 705882 w 775973"/>
                <a:gd name="connsiteY481" fmla="*/ 132377 h 481951"/>
                <a:gd name="connsiteX482" fmla="*/ 707051 w 775973"/>
                <a:gd name="connsiteY482" fmla="*/ 134147 h 481951"/>
                <a:gd name="connsiteX483" fmla="*/ 710434 w 775973"/>
                <a:gd name="connsiteY483" fmla="*/ 138208 h 481951"/>
                <a:gd name="connsiteX484" fmla="*/ 711587 w 775973"/>
                <a:gd name="connsiteY484" fmla="*/ 140421 h 481951"/>
                <a:gd name="connsiteX485" fmla="*/ 711477 w 775973"/>
                <a:gd name="connsiteY485" fmla="*/ 142176 h 481951"/>
                <a:gd name="connsiteX486" fmla="*/ 710196 w 775973"/>
                <a:gd name="connsiteY486" fmla="*/ 145684 h 48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775973" h="481951">
                  <a:moveTo>
                    <a:pt x="710196" y="145684"/>
                  </a:moveTo>
                  <a:lnTo>
                    <a:pt x="708916" y="149176"/>
                  </a:lnTo>
                  <a:lnTo>
                    <a:pt x="710544" y="151168"/>
                  </a:lnTo>
                  <a:lnTo>
                    <a:pt x="714385" y="152796"/>
                  </a:lnTo>
                  <a:lnTo>
                    <a:pt x="716250" y="154297"/>
                  </a:lnTo>
                  <a:lnTo>
                    <a:pt x="718257" y="156415"/>
                  </a:lnTo>
                  <a:lnTo>
                    <a:pt x="722334" y="159212"/>
                  </a:lnTo>
                  <a:lnTo>
                    <a:pt x="733065" y="164697"/>
                  </a:lnTo>
                  <a:lnTo>
                    <a:pt x="737016" y="167952"/>
                  </a:lnTo>
                  <a:lnTo>
                    <a:pt x="739577" y="172978"/>
                  </a:lnTo>
                  <a:lnTo>
                    <a:pt x="739466" y="171934"/>
                  </a:lnTo>
                  <a:lnTo>
                    <a:pt x="740509" y="180658"/>
                  </a:lnTo>
                  <a:lnTo>
                    <a:pt x="741916" y="184167"/>
                  </a:lnTo>
                  <a:lnTo>
                    <a:pt x="745898" y="186048"/>
                  </a:lnTo>
                  <a:lnTo>
                    <a:pt x="748806" y="189414"/>
                  </a:lnTo>
                  <a:lnTo>
                    <a:pt x="750434" y="190125"/>
                  </a:lnTo>
                  <a:lnTo>
                    <a:pt x="752062" y="190347"/>
                  </a:lnTo>
                  <a:lnTo>
                    <a:pt x="762793" y="195372"/>
                  </a:lnTo>
                  <a:lnTo>
                    <a:pt x="764073" y="196416"/>
                  </a:lnTo>
                  <a:lnTo>
                    <a:pt x="767345" y="199576"/>
                  </a:lnTo>
                  <a:lnTo>
                    <a:pt x="768499" y="200272"/>
                  </a:lnTo>
                  <a:lnTo>
                    <a:pt x="770395" y="200382"/>
                  </a:lnTo>
                  <a:lnTo>
                    <a:pt x="771312" y="201442"/>
                  </a:lnTo>
                  <a:lnTo>
                    <a:pt x="771675" y="203291"/>
                  </a:lnTo>
                  <a:lnTo>
                    <a:pt x="771786" y="205630"/>
                  </a:lnTo>
                  <a:lnTo>
                    <a:pt x="772371" y="207732"/>
                  </a:lnTo>
                  <a:lnTo>
                    <a:pt x="775974" y="214385"/>
                  </a:lnTo>
                  <a:lnTo>
                    <a:pt x="775626" y="216250"/>
                  </a:lnTo>
                  <a:lnTo>
                    <a:pt x="775626" y="222777"/>
                  </a:lnTo>
                  <a:lnTo>
                    <a:pt x="773998" y="228372"/>
                  </a:lnTo>
                  <a:lnTo>
                    <a:pt x="773888" y="237949"/>
                  </a:lnTo>
                  <a:lnTo>
                    <a:pt x="772829" y="244935"/>
                  </a:lnTo>
                  <a:lnTo>
                    <a:pt x="771675" y="248317"/>
                  </a:lnTo>
                  <a:lnTo>
                    <a:pt x="769668" y="249960"/>
                  </a:lnTo>
                  <a:lnTo>
                    <a:pt x="767803" y="250893"/>
                  </a:lnTo>
                  <a:lnTo>
                    <a:pt x="763141" y="255208"/>
                  </a:lnTo>
                  <a:lnTo>
                    <a:pt x="761639" y="256962"/>
                  </a:lnTo>
                  <a:lnTo>
                    <a:pt x="760233" y="259396"/>
                  </a:lnTo>
                  <a:lnTo>
                    <a:pt x="758842" y="262667"/>
                  </a:lnTo>
                  <a:lnTo>
                    <a:pt x="758020" y="266176"/>
                  </a:lnTo>
                  <a:lnTo>
                    <a:pt x="757783" y="269542"/>
                  </a:lnTo>
                  <a:lnTo>
                    <a:pt x="756376" y="272813"/>
                  </a:lnTo>
                  <a:lnTo>
                    <a:pt x="756598" y="273398"/>
                  </a:lnTo>
                  <a:lnTo>
                    <a:pt x="757214" y="274093"/>
                  </a:lnTo>
                  <a:lnTo>
                    <a:pt x="757436" y="274915"/>
                  </a:lnTo>
                  <a:lnTo>
                    <a:pt x="757783" y="278645"/>
                  </a:lnTo>
                  <a:lnTo>
                    <a:pt x="757672" y="280273"/>
                  </a:lnTo>
                  <a:lnTo>
                    <a:pt x="757214" y="281917"/>
                  </a:lnTo>
                  <a:lnTo>
                    <a:pt x="755555" y="283892"/>
                  </a:lnTo>
                  <a:lnTo>
                    <a:pt x="750545" y="287274"/>
                  </a:lnTo>
                  <a:lnTo>
                    <a:pt x="749612" y="288444"/>
                  </a:lnTo>
                  <a:lnTo>
                    <a:pt x="748806" y="290672"/>
                  </a:lnTo>
                  <a:lnTo>
                    <a:pt x="746704" y="292410"/>
                  </a:lnTo>
                  <a:lnTo>
                    <a:pt x="741916" y="294734"/>
                  </a:lnTo>
                  <a:lnTo>
                    <a:pt x="730236" y="297879"/>
                  </a:lnTo>
                  <a:lnTo>
                    <a:pt x="727803" y="299190"/>
                  </a:lnTo>
                  <a:lnTo>
                    <a:pt x="723725" y="304896"/>
                  </a:lnTo>
                  <a:lnTo>
                    <a:pt x="721512" y="307219"/>
                  </a:lnTo>
                  <a:lnTo>
                    <a:pt x="716486" y="309321"/>
                  </a:lnTo>
                  <a:lnTo>
                    <a:pt x="682444" y="314806"/>
                  </a:lnTo>
                  <a:lnTo>
                    <a:pt x="677877" y="318314"/>
                  </a:lnTo>
                  <a:lnTo>
                    <a:pt x="675427" y="323308"/>
                  </a:lnTo>
                  <a:lnTo>
                    <a:pt x="673451" y="329630"/>
                  </a:lnTo>
                  <a:lnTo>
                    <a:pt x="672171" y="336489"/>
                  </a:lnTo>
                  <a:lnTo>
                    <a:pt x="671697" y="343158"/>
                  </a:lnTo>
                  <a:lnTo>
                    <a:pt x="671934" y="346414"/>
                  </a:lnTo>
                  <a:lnTo>
                    <a:pt x="672867" y="350144"/>
                  </a:lnTo>
                  <a:lnTo>
                    <a:pt x="674495" y="353288"/>
                  </a:lnTo>
                  <a:lnTo>
                    <a:pt x="677055" y="354474"/>
                  </a:lnTo>
                  <a:lnTo>
                    <a:pt x="678825" y="355043"/>
                  </a:lnTo>
                  <a:lnTo>
                    <a:pt x="685226" y="359121"/>
                  </a:lnTo>
                  <a:lnTo>
                    <a:pt x="689082" y="363546"/>
                  </a:lnTo>
                  <a:lnTo>
                    <a:pt x="691658" y="369741"/>
                  </a:lnTo>
                  <a:lnTo>
                    <a:pt x="693049" y="376742"/>
                  </a:lnTo>
                  <a:lnTo>
                    <a:pt x="693175" y="384091"/>
                  </a:lnTo>
                  <a:lnTo>
                    <a:pt x="691516" y="389813"/>
                  </a:lnTo>
                  <a:lnTo>
                    <a:pt x="680690" y="404257"/>
                  </a:lnTo>
                  <a:lnTo>
                    <a:pt x="678825" y="407418"/>
                  </a:lnTo>
                  <a:lnTo>
                    <a:pt x="677750" y="409978"/>
                  </a:lnTo>
                  <a:lnTo>
                    <a:pt x="677403" y="412429"/>
                  </a:lnTo>
                  <a:lnTo>
                    <a:pt x="677529" y="419319"/>
                  </a:lnTo>
                  <a:lnTo>
                    <a:pt x="677055" y="422701"/>
                  </a:lnTo>
                  <a:lnTo>
                    <a:pt x="675190" y="429117"/>
                  </a:lnTo>
                  <a:lnTo>
                    <a:pt x="672409" y="433890"/>
                  </a:lnTo>
                  <a:lnTo>
                    <a:pt x="668552" y="437162"/>
                  </a:lnTo>
                  <a:lnTo>
                    <a:pt x="663874" y="439153"/>
                  </a:lnTo>
                  <a:lnTo>
                    <a:pt x="659101" y="440070"/>
                  </a:lnTo>
                  <a:lnTo>
                    <a:pt x="655387" y="441350"/>
                  </a:lnTo>
                  <a:lnTo>
                    <a:pt x="650235" y="444147"/>
                  </a:lnTo>
                  <a:lnTo>
                    <a:pt x="645573" y="447419"/>
                  </a:lnTo>
                  <a:lnTo>
                    <a:pt x="643708" y="450343"/>
                  </a:lnTo>
                  <a:lnTo>
                    <a:pt x="643487" y="451386"/>
                  </a:lnTo>
                  <a:lnTo>
                    <a:pt x="642554" y="453125"/>
                  </a:lnTo>
                  <a:lnTo>
                    <a:pt x="642317" y="454657"/>
                  </a:lnTo>
                  <a:lnTo>
                    <a:pt x="642902" y="455937"/>
                  </a:lnTo>
                  <a:lnTo>
                    <a:pt x="646395" y="458624"/>
                  </a:lnTo>
                  <a:lnTo>
                    <a:pt x="647675" y="461074"/>
                  </a:lnTo>
                  <a:lnTo>
                    <a:pt x="648023" y="463871"/>
                  </a:lnTo>
                  <a:lnTo>
                    <a:pt x="647564" y="468644"/>
                  </a:lnTo>
                  <a:lnTo>
                    <a:pt x="647785" y="471347"/>
                  </a:lnTo>
                  <a:lnTo>
                    <a:pt x="648718" y="475298"/>
                  </a:lnTo>
                  <a:lnTo>
                    <a:pt x="649066" y="477621"/>
                  </a:lnTo>
                  <a:lnTo>
                    <a:pt x="648133" y="479249"/>
                  </a:lnTo>
                  <a:lnTo>
                    <a:pt x="641148" y="481951"/>
                  </a:lnTo>
                  <a:lnTo>
                    <a:pt x="639757" y="480782"/>
                  </a:lnTo>
                  <a:lnTo>
                    <a:pt x="636122" y="479723"/>
                  </a:lnTo>
                  <a:lnTo>
                    <a:pt x="634605" y="478680"/>
                  </a:lnTo>
                  <a:lnTo>
                    <a:pt x="629832" y="474713"/>
                  </a:lnTo>
                  <a:lnTo>
                    <a:pt x="628678" y="473322"/>
                  </a:lnTo>
                  <a:lnTo>
                    <a:pt x="628899" y="472263"/>
                  </a:lnTo>
                  <a:lnTo>
                    <a:pt x="628789" y="471220"/>
                  </a:lnTo>
                  <a:lnTo>
                    <a:pt x="628330" y="470161"/>
                  </a:lnTo>
                  <a:lnTo>
                    <a:pt x="627508" y="469118"/>
                  </a:lnTo>
                  <a:lnTo>
                    <a:pt x="626465" y="468423"/>
                  </a:lnTo>
                  <a:lnTo>
                    <a:pt x="623984" y="467601"/>
                  </a:lnTo>
                  <a:lnTo>
                    <a:pt x="622830" y="466890"/>
                  </a:lnTo>
                  <a:lnTo>
                    <a:pt x="622483" y="466084"/>
                  </a:lnTo>
                  <a:lnTo>
                    <a:pt x="622135" y="465278"/>
                  </a:lnTo>
                  <a:lnTo>
                    <a:pt x="621787" y="464566"/>
                  </a:lnTo>
                  <a:lnTo>
                    <a:pt x="620966" y="464330"/>
                  </a:lnTo>
                  <a:lnTo>
                    <a:pt x="619685" y="464440"/>
                  </a:lnTo>
                  <a:lnTo>
                    <a:pt x="619101" y="464330"/>
                  </a:lnTo>
                  <a:lnTo>
                    <a:pt x="618516" y="463982"/>
                  </a:lnTo>
                  <a:lnTo>
                    <a:pt x="617931" y="463049"/>
                  </a:lnTo>
                  <a:lnTo>
                    <a:pt x="617236" y="460947"/>
                  </a:lnTo>
                  <a:lnTo>
                    <a:pt x="616888" y="460379"/>
                  </a:lnTo>
                  <a:lnTo>
                    <a:pt x="613980" y="458735"/>
                  </a:lnTo>
                  <a:lnTo>
                    <a:pt x="611278" y="458276"/>
                  </a:lnTo>
                  <a:lnTo>
                    <a:pt x="610108" y="457676"/>
                  </a:lnTo>
                  <a:lnTo>
                    <a:pt x="609065" y="456633"/>
                  </a:lnTo>
                  <a:lnTo>
                    <a:pt x="608480" y="455479"/>
                  </a:lnTo>
                  <a:lnTo>
                    <a:pt x="608133" y="454057"/>
                  </a:lnTo>
                  <a:lnTo>
                    <a:pt x="607895" y="451971"/>
                  </a:lnTo>
                  <a:lnTo>
                    <a:pt x="607327" y="451149"/>
                  </a:lnTo>
                  <a:lnTo>
                    <a:pt x="604987" y="449758"/>
                  </a:lnTo>
                  <a:lnTo>
                    <a:pt x="604403" y="449047"/>
                  </a:lnTo>
                  <a:lnTo>
                    <a:pt x="603249" y="446835"/>
                  </a:lnTo>
                  <a:lnTo>
                    <a:pt x="598334" y="447198"/>
                  </a:lnTo>
                  <a:lnTo>
                    <a:pt x="586781" y="448130"/>
                  </a:lnTo>
                  <a:lnTo>
                    <a:pt x="557401" y="450453"/>
                  </a:lnTo>
                  <a:lnTo>
                    <a:pt x="528005" y="452777"/>
                  </a:lnTo>
                  <a:lnTo>
                    <a:pt x="498625" y="455005"/>
                  </a:lnTo>
                  <a:lnTo>
                    <a:pt x="469213" y="457107"/>
                  </a:lnTo>
                  <a:lnTo>
                    <a:pt x="439833" y="459209"/>
                  </a:lnTo>
                  <a:lnTo>
                    <a:pt x="410437" y="461295"/>
                  </a:lnTo>
                  <a:lnTo>
                    <a:pt x="381057" y="463286"/>
                  </a:lnTo>
                  <a:lnTo>
                    <a:pt x="351645" y="465151"/>
                  </a:lnTo>
                  <a:lnTo>
                    <a:pt x="322138" y="467000"/>
                  </a:lnTo>
                  <a:lnTo>
                    <a:pt x="292758" y="468771"/>
                  </a:lnTo>
                  <a:lnTo>
                    <a:pt x="263362" y="470398"/>
                  </a:lnTo>
                  <a:lnTo>
                    <a:pt x="233840" y="472042"/>
                  </a:lnTo>
                  <a:lnTo>
                    <a:pt x="204460" y="473670"/>
                  </a:lnTo>
                  <a:lnTo>
                    <a:pt x="175064" y="475187"/>
                  </a:lnTo>
                  <a:lnTo>
                    <a:pt x="145573" y="476578"/>
                  </a:lnTo>
                  <a:lnTo>
                    <a:pt x="116035" y="477968"/>
                  </a:lnTo>
                  <a:lnTo>
                    <a:pt x="116035" y="477968"/>
                  </a:lnTo>
                  <a:lnTo>
                    <a:pt x="116035" y="477968"/>
                  </a:lnTo>
                  <a:lnTo>
                    <a:pt x="115924" y="477968"/>
                  </a:lnTo>
                  <a:lnTo>
                    <a:pt x="115924" y="477968"/>
                  </a:lnTo>
                  <a:lnTo>
                    <a:pt x="115814" y="477968"/>
                  </a:lnTo>
                  <a:lnTo>
                    <a:pt x="115814" y="477968"/>
                  </a:lnTo>
                  <a:lnTo>
                    <a:pt x="115814" y="477968"/>
                  </a:lnTo>
                  <a:lnTo>
                    <a:pt x="115687" y="477968"/>
                  </a:lnTo>
                  <a:lnTo>
                    <a:pt x="115687" y="477968"/>
                  </a:lnTo>
                  <a:lnTo>
                    <a:pt x="115687" y="477968"/>
                  </a:lnTo>
                  <a:lnTo>
                    <a:pt x="115576" y="477968"/>
                  </a:lnTo>
                  <a:lnTo>
                    <a:pt x="115576" y="477968"/>
                  </a:lnTo>
                  <a:lnTo>
                    <a:pt x="115576" y="477968"/>
                  </a:lnTo>
                  <a:lnTo>
                    <a:pt x="115450" y="477968"/>
                  </a:lnTo>
                  <a:lnTo>
                    <a:pt x="115450" y="477968"/>
                  </a:lnTo>
                  <a:lnTo>
                    <a:pt x="115340" y="477968"/>
                  </a:lnTo>
                  <a:lnTo>
                    <a:pt x="115687" y="475408"/>
                  </a:lnTo>
                  <a:lnTo>
                    <a:pt x="115687" y="472042"/>
                  </a:lnTo>
                  <a:lnTo>
                    <a:pt x="114407" y="468644"/>
                  </a:lnTo>
                  <a:lnTo>
                    <a:pt x="112084" y="467127"/>
                  </a:lnTo>
                  <a:lnTo>
                    <a:pt x="105557" y="464788"/>
                  </a:lnTo>
                  <a:lnTo>
                    <a:pt x="104166" y="462227"/>
                  </a:lnTo>
                  <a:lnTo>
                    <a:pt x="103787" y="460837"/>
                  </a:lnTo>
                  <a:lnTo>
                    <a:pt x="102980" y="459794"/>
                  </a:lnTo>
                  <a:lnTo>
                    <a:pt x="102396" y="458624"/>
                  </a:lnTo>
                  <a:lnTo>
                    <a:pt x="102159" y="456396"/>
                  </a:lnTo>
                  <a:lnTo>
                    <a:pt x="102506" y="454768"/>
                  </a:lnTo>
                  <a:lnTo>
                    <a:pt x="102980" y="453946"/>
                  </a:lnTo>
                  <a:lnTo>
                    <a:pt x="104624" y="452097"/>
                  </a:lnTo>
                  <a:lnTo>
                    <a:pt x="106963" y="448241"/>
                  </a:lnTo>
                  <a:lnTo>
                    <a:pt x="106726" y="446960"/>
                  </a:lnTo>
                  <a:lnTo>
                    <a:pt x="105446" y="444985"/>
                  </a:lnTo>
                  <a:lnTo>
                    <a:pt x="105098" y="443104"/>
                  </a:lnTo>
                  <a:lnTo>
                    <a:pt x="105446" y="439485"/>
                  </a:lnTo>
                  <a:lnTo>
                    <a:pt x="106252" y="436577"/>
                  </a:lnTo>
                  <a:lnTo>
                    <a:pt x="106837" y="433543"/>
                  </a:lnTo>
                  <a:lnTo>
                    <a:pt x="106252" y="429687"/>
                  </a:lnTo>
                  <a:lnTo>
                    <a:pt x="104624" y="425973"/>
                  </a:lnTo>
                  <a:lnTo>
                    <a:pt x="104403" y="423981"/>
                  </a:lnTo>
                  <a:lnTo>
                    <a:pt x="104751" y="420710"/>
                  </a:lnTo>
                  <a:lnTo>
                    <a:pt x="104624" y="419209"/>
                  </a:lnTo>
                  <a:lnTo>
                    <a:pt x="103787" y="417565"/>
                  </a:lnTo>
                  <a:lnTo>
                    <a:pt x="101574" y="415937"/>
                  </a:lnTo>
                  <a:lnTo>
                    <a:pt x="100531" y="414751"/>
                  </a:lnTo>
                  <a:lnTo>
                    <a:pt x="99835" y="413013"/>
                  </a:lnTo>
                  <a:lnTo>
                    <a:pt x="100072" y="411607"/>
                  </a:lnTo>
                  <a:lnTo>
                    <a:pt x="100768" y="410800"/>
                  </a:lnTo>
                  <a:lnTo>
                    <a:pt x="101116" y="409978"/>
                  </a:lnTo>
                  <a:lnTo>
                    <a:pt x="100420" y="408825"/>
                  </a:lnTo>
                  <a:lnTo>
                    <a:pt x="99946" y="408003"/>
                  </a:lnTo>
                  <a:lnTo>
                    <a:pt x="99709" y="407418"/>
                  </a:lnTo>
                  <a:lnTo>
                    <a:pt x="99361" y="406960"/>
                  </a:lnTo>
                  <a:lnTo>
                    <a:pt x="98793" y="406612"/>
                  </a:lnTo>
                  <a:lnTo>
                    <a:pt x="98793" y="405664"/>
                  </a:lnTo>
                  <a:lnTo>
                    <a:pt x="99488" y="404621"/>
                  </a:lnTo>
                  <a:lnTo>
                    <a:pt x="100989" y="400196"/>
                  </a:lnTo>
                  <a:lnTo>
                    <a:pt x="100183" y="398078"/>
                  </a:lnTo>
                  <a:lnTo>
                    <a:pt x="99709" y="393084"/>
                  </a:lnTo>
                  <a:lnTo>
                    <a:pt x="99014" y="390729"/>
                  </a:lnTo>
                  <a:lnTo>
                    <a:pt x="101811" y="389323"/>
                  </a:lnTo>
                  <a:lnTo>
                    <a:pt x="100183" y="388169"/>
                  </a:lnTo>
                  <a:lnTo>
                    <a:pt x="94715" y="386652"/>
                  </a:lnTo>
                  <a:lnTo>
                    <a:pt x="92960" y="384787"/>
                  </a:lnTo>
                  <a:lnTo>
                    <a:pt x="92850" y="382226"/>
                  </a:lnTo>
                  <a:lnTo>
                    <a:pt x="93545" y="375557"/>
                  </a:lnTo>
                  <a:lnTo>
                    <a:pt x="94826" y="374862"/>
                  </a:lnTo>
                  <a:lnTo>
                    <a:pt x="97275" y="371953"/>
                  </a:lnTo>
                  <a:lnTo>
                    <a:pt x="98903" y="368809"/>
                  </a:lnTo>
                  <a:lnTo>
                    <a:pt x="97733" y="367528"/>
                  </a:lnTo>
                  <a:lnTo>
                    <a:pt x="95647" y="367307"/>
                  </a:lnTo>
                  <a:lnTo>
                    <a:pt x="90148" y="365663"/>
                  </a:lnTo>
                  <a:lnTo>
                    <a:pt x="88172" y="364604"/>
                  </a:lnTo>
                  <a:lnTo>
                    <a:pt x="90606" y="354695"/>
                  </a:lnTo>
                  <a:lnTo>
                    <a:pt x="90606" y="352941"/>
                  </a:lnTo>
                  <a:lnTo>
                    <a:pt x="91570" y="346524"/>
                  </a:lnTo>
                  <a:lnTo>
                    <a:pt x="90732" y="345007"/>
                  </a:lnTo>
                  <a:lnTo>
                    <a:pt x="89910" y="344659"/>
                  </a:lnTo>
                  <a:lnTo>
                    <a:pt x="88867" y="344786"/>
                  </a:lnTo>
                  <a:lnTo>
                    <a:pt x="83968" y="343854"/>
                  </a:lnTo>
                  <a:lnTo>
                    <a:pt x="82340" y="342921"/>
                  </a:lnTo>
                  <a:lnTo>
                    <a:pt x="81534" y="341167"/>
                  </a:lnTo>
                  <a:lnTo>
                    <a:pt x="81771" y="339649"/>
                  </a:lnTo>
                  <a:lnTo>
                    <a:pt x="82230" y="337658"/>
                  </a:lnTo>
                  <a:lnTo>
                    <a:pt x="82814" y="335793"/>
                  </a:lnTo>
                  <a:lnTo>
                    <a:pt x="83399" y="335113"/>
                  </a:lnTo>
                  <a:lnTo>
                    <a:pt x="83510" y="334624"/>
                  </a:lnTo>
                  <a:lnTo>
                    <a:pt x="82577" y="333581"/>
                  </a:lnTo>
                  <a:lnTo>
                    <a:pt x="81060" y="332538"/>
                  </a:lnTo>
                  <a:lnTo>
                    <a:pt x="79558" y="332190"/>
                  </a:lnTo>
                  <a:lnTo>
                    <a:pt x="78500" y="332538"/>
                  </a:lnTo>
                  <a:lnTo>
                    <a:pt x="76145" y="334166"/>
                  </a:lnTo>
                  <a:lnTo>
                    <a:pt x="74754" y="334276"/>
                  </a:lnTo>
                  <a:lnTo>
                    <a:pt x="72083" y="332538"/>
                  </a:lnTo>
                  <a:lnTo>
                    <a:pt x="71846" y="329393"/>
                  </a:lnTo>
                  <a:lnTo>
                    <a:pt x="72431" y="326232"/>
                  </a:lnTo>
                  <a:lnTo>
                    <a:pt x="72431" y="324967"/>
                  </a:lnTo>
                  <a:lnTo>
                    <a:pt x="70677" y="323782"/>
                  </a:lnTo>
                  <a:lnTo>
                    <a:pt x="69744" y="321096"/>
                  </a:lnTo>
                  <a:lnTo>
                    <a:pt x="69286" y="317603"/>
                  </a:lnTo>
                  <a:lnTo>
                    <a:pt x="69049" y="311060"/>
                  </a:lnTo>
                  <a:lnTo>
                    <a:pt x="69396" y="309906"/>
                  </a:lnTo>
                  <a:lnTo>
                    <a:pt x="70092" y="308626"/>
                  </a:lnTo>
                  <a:lnTo>
                    <a:pt x="71261" y="306982"/>
                  </a:lnTo>
                  <a:lnTo>
                    <a:pt x="71609" y="306177"/>
                  </a:lnTo>
                  <a:lnTo>
                    <a:pt x="71372" y="305355"/>
                  </a:lnTo>
                  <a:lnTo>
                    <a:pt x="71151" y="303268"/>
                  </a:lnTo>
                  <a:lnTo>
                    <a:pt x="71609" y="300344"/>
                  </a:lnTo>
                  <a:lnTo>
                    <a:pt x="72541" y="297531"/>
                  </a:lnTo>
                  <a:lnTo>
                    <a:pt x="72889" y="294512"/>
                  </a:lnTo>
                  <a:lnTo>
                    <a:pt x="71609" y="291020"/>
                  </a:lnTo>
                  <a:lnTo>
                    <a:pt x="64260" y="284003"/>
                  </a:lnTo>
                  <a:lnTo>
                    <a:pt x="63786" y="283086"/>
                  </a:lnTo>
                  <a:lnTo>
                    <a:pt x="61684" y="279119"/>
                  </a:lnTo>
                  <a:lnTo>
                    <a:pt x="61226" y="277713"/>
                  </a:lnTo>
                  <a:lnTo>
                    <a:pt x="61226" y="275974"/>
                  </a:lnTo>
                  <a:lnTo>
                    <a:pt x="62395" y="272813"/>
                  </a:lnTo>
                  <a:lnTo>
                    <a:pt x="62743" y="271407"/>
                  </a:lnTo>
                  <a:lnTo>
                    <a:pt x="61115" y="265243"/>
                  </a:lnTo>
                  <a:lnTo>
                    <a:pt x="56690" y="261972"/>
                  </a:lnTo>
                  <a:lnTo>
                    <a:pt x="51680" y="259269"/>
                  </a:lnTo>
                  <a:lnTo>
                    <a:pt x="48156" y="254970"/>
                  </a:lnTo>
                  <a:lnTo>
                    <a:pt x="47586" y="251477"/>
                  </a:lnTo>
                  <a:lnTo>
                    <a:pt x="47460" y="248317"/>
                  </a:lnTo>
                  <a:lnTo>
                    <a:pt x="47239" y="245393"/>
                  </a:lnTo>
                  <a:lnTo>
                    <a:pt x="45832" y="242833"/>
                  </a:lnTo>
                  <a:lnTo>
                    <a:pt x="43620" y="240968"/>
                  </a:lnTo>
                  <a:lnTo>
                    <a:pt x="39542" y="238534"/>
                  </a:lnTo>
                  <a:lnTo>
                    <a:pt x="37772" y="236195"/>
                  </a:lnTo>
                  <a:lnTo>
                    <a:pt x="36492" y="232449"/>
                  </a:lnTo>
                  <a:lnTo>
                    <a:pt x="36839" y="229652"/>
                  </a:lnTo>
                  <a:lnTo>
                    <a:pt x="37772" y="226981"/>
                  </a:lnTo>
                  <a:lnTo>
                    <a:pt x="38246" y="224073"/>
                  </a:lnTo>
                  <a:lnTo>
                    <a:pt x="37899" y="220454"/>
                  </a:lnTo>
                  <a:lnTo>
                    <a:pt x="37187" y="217878"/>
                  </a:lnTo>
                  <a:lnTo>
                    <a:pt x="35797" y="215902"/>
                  </a:lnTo>
                  <a:lnTo>
                    <a:pt x="34058" y="214622"/>
                  </a:lnTo>
                  <a:lnTo>
                    <a:pt x="33821" y="212173"/>
                  </a:lnTo>
                  <a:lnTo>
                    <a:pt x="29743" y="207510"/>
                  </a:lnTo>
                  <a:lnTo>
                    <a:pt x="30091" y="200967"/>
                  </a:lnTo>
                  <a:lnTo>
                    <a:pt x="31498" y="194187"/>
                  </a:lnTo>
                  <a:lnTo>
                    <a:pt x="29633" y="187913"/>
                  </a:lnTo>
                  <a:lnTo>
                    <a:pt x="27531" y="186396"/>
                  </a:lnTo>
                  <a:lnTo>
                    <a:pt x="24718" y="185574"/>
                  </a:lnTo>
                  <a:lnTo>
                    <a:pt x="19471" y="184879"/>
                  </a:lnTo>
                  <a:lnTo>
                    <a:pt x="19234" y="179379"/>
                  </a:lnTo>
                  <a:lnTo>
                    <a:pt x="18428" y="177514"/>
                  </a:lnTo>
                  <a:lnTo>
                    <a:pt x="17732" y="177166"/>
                  </a:lnTo>
                  <a:lnTo>
                    <a:pt x="17147" y="176360"/>
                  </a:lnTo>
                  <a:lnTo>
                    <a:pt x="17037" y="175428"/>
                  </a:lnTo>
                  <a:lnTo>
                    <a:pt x="17037" y="174148"/>
                  </a:lnTo>
                  <a:lnTo>
                    <a:pt x="16910" y="173215"/>
                  </a:lnTo>
                  <a:lnTo>
                    <a:pt x="16563" y="172393"/>
                  </a:lnTo>
                  <a:lnTo>
                    <a:pt x="15741" y="170987"/>
                  </a:lnTo>
                  <a:lnTo>
                    <a:pt x="15283" y="170291"/>
                  </a:lnTo>
                  <a:lnTo>
                    <a:pt x="14824" y="169833"/>
                  </a:lnTo>
                  <a:lnTo>
                    <a:pt x="14113" y="169470"/>
                  </a:lnTo>
                  <a:lnTo>
                    <a:pt x="12122" y="168316"/>
                  </a:lnTo>
                  <a:lnTo>
                    <a:pt x="11885" y="167841"/>
                  </a:lnTo>
                  <a:lnTo>
                    <a:pt x="11885" y="167478"/>
                  </a:lnTo>
                  <a:lnTo>
                    <a:pt x="12232" y="166909"/>
                  </a:lnTo>
                  <a:lnTo>
                    <a:pt x="12343" y="166672"/>
                  </a:lnTo>
                  <a:lnTo>
                    <a:pt x="13655" y="165629"/>
                  </a:lnTo>
                  <a:lnTo>
                    <a:pt x="14002" y="164917"/>
                  </a:lnTo>
                  <a:lnTo>
                    <a:pt x="13892" y="164222"/>
                  </a:lnTo>
                  <a:lnTo>
                    <a:pt x="13418" y="163637"/>
                  </a:lnTo>
                  <a:lnTo>
                    <a:pt x="12485" y="162595"/>
                  </a:lnTo>
                  <a:lnTo>
                    <a:pt x="11411" y="161662"/>
                  </a:lnTo>
                  <a:lnTo>
                    <a:pt x="5010" y="157347"/>
                  </a:lnTo>
                  <a:lnTo>
                    <a:pt x="3967" y="156415"/>
                  </a:lnTo>
                  <a:lnTo>
                    <a:pt x="2924" y="155246"/>
                  </a:lnTo>
                  <a:lnTo>
                    <a:pt x="932" y="152448"/>
                  </a:lnTo>
                  <a:lnTo>
                    <a:pt x="237" y="150931"/>
                  </a:lnTo>
                  <a:lnTo>
                    <a:pt x="0" y="149651"/>
                  </a:lnTo>
                  <a:lnTo>
                    <a:pt x="237" y="147549"/>
                  </a:lnTo>
                  <a:lnTo>
                    <a:pt x="711" y="146047"/>
                  </a:lnTo>
                  <a:lnTo>
                    <a:pt x="1644" y="143819"/>
                  </a:lnTo>
                  <a:lnTo>
                    <a:pt x="3382" y="141243"/>
                  </a:lnTo>
                  <a:lnTo>
                    <a:pt x="3619" y="140547"/>
                  </a:lnTo>
                  <a:lnTo>
                    <a:pt x="3967" y="139725"/>
                  </a:lnTo>
                  <a:lnTo>
                    <a:pt x="4077" y="138920"/>
                  </a:lnTo>
                  <a:lnTo>
                    <a:pt x="4425" y="138098"/>
                  </a:lnTo>
                  <a:lnTo>
                    <a:pt x="4789" y="137403"/>
                  </a:lnTo>
                  <a:lnTo>
                    <a:pt x="5247" y="136818"/>
                  </a:lnTo>
                  <a:lnTo>
                    <a:pt x="5595" y="136359"/>
                  </a:lnTo>
                  <a:lnTo>
                    <a:pt x="6069" y="136122"/>
                  </a:lnTo>
                  <a:lnTo>
                    <a:pt x="7807" y="135301"/>
                  </a:lnTo>
                  <a:lnTo>
                    <a:pt x="8281" y="134953"/>
                  </a:lnTo>
                  <a:lnTo>
                    <a:pt x="8629" y="134368"/>
                  </a:lnTo>
                  <a:lnTo>
                    <a:pt x="8740" y="133546"/>
                  </a:lnTo>
                  <a:lnTo>
                    <a:pt x="8740" y="131571"/>
                  </a:lnTo>
                  <a:lnTo>
                    <a:pt x="8977" y="130638"/>
                  </a:lnTo>
                  <a:lnTo>
                    <a:pt x="9198" y="129943"/>
                  </a:lnTo>
                  <a:lnTo>
                    <a:pt x="9672" y="129358"/>
                  </a:lnTo>
                  <a:lnTo>
                    <a:pt x="10130" y="128994"/>
                  </a:lnTo>
                  <a:lnTo>
                    <a:pt x="10367" y="128172"/>
                  </a:lnTo>
                  <a:lnTo>
                    <a:pt x="10605" y="127019"/>
                  </a:lnTo>
                  <a:lnTo>
                    <a:pt x="10715" y="122831"/>
                  </a:lnTo>
                  <a:lnTo>
                    <a:pt x="10842" y="121772"/>
                  </a:lnTo>
                  <a:lnTo>
                    <a:pt x="10952" y="121424"/>
                  </a:lnTo>
                  <a:lnTo>
                    <a:pt x="13070" y="118975"/>
                  </a:lnTo>
                  <a:lnTo>
                    <a:pt x="13418" y="118042"/>
                  </a:lnTo>
                  <a:lnTo>
                    <a:pt x="13892" y="116162"/>
                  </a:lnTo>
                  <a:lnTo>
                    <a:pt x="13655" y="113253"/>
                  </a:lnTo>
                  <a:lnTo>
                    <a:pt x="13544" y="112668"/>
                  </a:lnTo>
                  <a:lnTo>
                    <a:pt x="13655" y="112321"/>
                  </a:lnTo>
                  <a:lnTo>
                    <a:pt x="13655" y="112084"/>
                  </a:lnTo>
                  <a:lnTo>
                    <a:pt x="14113" y="111278"/>
                  </a:lnTo>
                  <a:lnTo>
                    <a:pt x="14824" y="109176"/>
                  </a:lnTo>
                  <a:lnTo>
                    <a:pt x="15046" y="108133"/>
                  </a:lnTo>
                  <a:lnTo>
                    <a:pt x="14935" y="107422"/>
                  </a:lnTo>
                  <a:lnTo>
                    <a:pt x="14698" y="106963"/>
                  </a:lnTo>
                  <a:lnTo>
                    <a:pt x="14350" y="106378"/>
                  </a:lnTo>
                  <a:lnTo>
                    <a:pt x="13765" y="105556"/>
                  </a:lnTo>
                  <a:lnTo>
                    <a:pt x="13765" y="104735"/>
                  </a:lnTo>
                  <a:lnTo>
                    <a:pt x="14002" y="103929"/>
                  </a:lnTo>
                  <a:lnTo>
                    <a:pt x="17732" y="100183"/>
                  </a:lnTo>
                  <a:lnTo>
                    <a:pt x="18191" y="99377"/>
                  </a:lnTo>
                  <a:lnTo>
                    <a:pt x="18665" y="98208"/>
                  </a:lnTo>
                  <a:lnTo>
                    <a:pt x="19708" y="92028"/>
                  </a:lnTo>
                  <a:lnTo>
                    <a:pt x="19708" y="90748"/>
                  </a:lnTo>
                  <a:lnTo>
                    <a:pt x="19471" y="89800"/>
                  </a:lnTo>
                  <a:lnTo>
                    <a:pt x="19123" y="88646"/>
                  </a:lnTo>
                  <a:lnTo>
                    <a:pt x="18665" y="87129"/>
                  </a:lnTo>
                  <a:lnTo>
                    <a:pt x="17495" y="80491"/>
                  </a:lnTo>
                  <a:lnTo>
                    <a:pt x="17037" y="78847"/>
                  </a:lnTo>
                  <a:lnTo>
                    <a:pt x="16673" y="78136"/>
                  </a:lnTo>
                  <a:lnTo>
                    <a:pt x="16215" y="77567"/>
                  </a:lnTo>
                  <a:lnTo>
                    <a:pt x="15520" y="77220"/>
                  </a:lnTo>
                  <a:lnTo>
                    <a:pt x="14824" y="77220"/>
                  </a:lnTo>
                  <a:lnTo>
                    <a:pt x="13655" y="77330"/>
                  </a:lnTo>
                  <a:lnTo>
                    <a:pt x="12722" y="77330"/>
                  </a:lnTo>
                  <a:lnTo>
                    <a:pt x="10130" y="76967"/>
                  </a:lnTo>
                  <a:lnTo>
                    <a:pt x="8281" y="77220"/>
                  </a:lnTo>
                  <a:lnTo>
                    <a:pt x="7222" y="77109"/>
                  </a:lnTo>
                  <a:lnTo>
                    <a:pt x="6416" y="76856"/>
                  </a:lnTo>
                  <a:lnTo>
                    <a:pt x="5595" y="76050"/>
                  </a:lnTo>
                  <a:lnTo>
                    <a:pt x="5357" y="75228"/>
                  </a:lnTo>
                  <a:lnTo>
                    <a:pt x="5484" y="74407"/>
                  </a:lnTo>
                  <a:lnTo>
                    <a:pt x="5832" y="73711"/>
                  </a:lnTo>
                  <a:lnTo>
                    <a:pt x="6875" y="72557"/>
                  </a:lnTo>
                  <a:lnTo>
                    <a:pt x="7222" y="71973"/>
                  </a:lnTo>
                  <a:lnTo>
                    <a:pt x="7001" y="71388"/>
                  </a:lnTo>
                  <a:lnTo>
                    <a:pt x="6416" y="70803"/>
                  </a:lnTo>
                  <a:lnTo>
                    <a:pt x="5484" y="70218"/>
                  </a:lnTo>
                  <a:lnTo>
                    <a:pt x="4425" y="68575"/>
                  </a:lnTo>
                  <a:lnTo>
                    <a:pt x="4315" y="67547"/>
                  </a:lnTo>
                  <a:lnTo>
                    <a:pt x="4662" y="66836"/>
                  </a:lnTo>
                  <a:lnTo>
                    <a:pt x="5357" y="66599"/>
                  </a:lnTo>
                  <a:lnTo>
                    <a:pt x="7112" y="66836"/>
                  </a:lnTo>
                  <a:lnTo>
                    <a:pt x="7918" y="66599"/>
                  </a:lnTo>
                  <a:lnTo>
                    <a:pt x="8503" y="66251"/>
                  </a:lnTo>
                  <a:lnTo>
                    <a:pt x="8977" y="65667"/>
                  </a:lnTo>
                  <a:lnTo>
                    <a:pt x="9198" y="65082"/>
                  </a:lnTo>
                  <a:lnTo>
                    <a:pt x="9561" y="61352"/>
                  </a:lnTo>
                  <a:lnTo>
                    <a:pt x="9324" y="53419"/>
                  </a:lnTo>
                  <a:lnTo>
                    <a:pt x="8977" y="51791"/>
                  </a:lnTo>
                  <a:lnTo>
                    <a:pt x="8503" y="51206"/>
                  </a:lnTo>
                  <a:lnTo>
                    <a:pt x="6416" y="49104"/>
                  </a:lnTo>
                  <a:lnTo>
                    <a:pt x="5484" y="47824"/>
                  </a:lnTo>
                  <a:lnTo>
                    <a:pt x="3271" y="45611"/>
                  </a:lnTo>
                  <a:lnTo>
                    <a:pt x="2687" y="44789"/>
                  </a:lnTo>
                  <a:lnTo>
                    <a:pt x="2102" y="43272"/>
                  </a:lnTo>
                  <a:lnTo>
                    <a:pt x="1991" y="42102"/>
                  </a:lnTo>
                  <a:lnTo>
                    <a:pt x="1991" y="40712"/>
                  </a:lnTo>
                  <a:lnTo>
                    <a:pt x="2212" y="38957"/>
                  </a:lnTo>
                  <a:lnTo>
                    <a:pt x="2102" y="37899"/>
                  </a:lnTo>
                  <a:lnTo>
                    <a:pt x="1754" y="36856"/>
                  </a:lnTo>
                  <a:lnTo>
                    <a:pt x="1406" y="36034"/>
                  </a:lnTo>
                  <a:lnTo>
                    <a:pt x="1059" y="35101"/>
                  </a:lnTo>
                  <a:lnTo>
                    <a:pt x="1517" y="34643"/>
                  </a:lnTo>
                  <a:lnTo>
                    <a:pt x="18080" y="33948"/>
                  </a:lnTo>
                  <a:lnTo>
                    <a:pt x="56105" y="32667"/>
                  </a:lnTo>
                  <a:lnTo>
                    <a:pt x="94130" y="31261"/>
                  </a:lnTo>
                  <a:lnTo>
                    <a:pt x="132155" y="29744"/>
                  </a:lnTo>
                  <a:lnTo>
                    <a:pt x="170291" y="28242"/>
                  </a:lnTo>
                  <a:lnTo>
                    <a:pt x="208300" y="26472"/>
                  </a:lnTo>
                  <a:lnTo>
                    <a:pt x="246325" y="24607"/>
                  </a:lnTo>
                  <a:lnTo>
                    <a:pt x="284350" y="22632"/>
                  </a:lnTo>
                  <a:lnTo>
                    <a:pt x="322376" y="20640"/>
                  </a:lnTo>
                  <a:lnTo>
                    <a:pt x="360401" y="18428"/>
                  </a:lnTo>
                  <a:lnTo>
                    <a:pt x="398425" y="16089"/>
                  </a:lnTo>
                  <a:lnTo>
                    <a:pt x="436451" y="13765"/>
                  </a:lnTo>
                  <a:lnTo>
                    <a:pt x="474365" y="11190"/>
                  </a:lnTo>
                  <a:lnTo>
                    <a:pt x="512390" y="8629"/>
                  </a:lnTo>
                  <a:lnTo>
                    <a:pt x="550415" y="5832"/>
                  </a:lnTo>
                  <a:lnTo>
                    <a:pt x="588314" y="3034"/>
                  </a:lnTo>
                  <a:lnTo>
                    <a:pt x="626339" y="0"/>
                  </a:lnTo>
                  <a:lnTo>
                    <a:pt x="626339" y="221"/>
                  </a:lnTo>
                  <a:lnTo>
                    <a:pt x="626339" y="2228"/>
                  </a:lnTo>
                  <a:lnTo>
                    <a:pt x="626576" y="4078"/>
                  </a:lnTo>
                  <a:lnTo>
                    <a:pt x="627035" y="5832"/>
                  </a:lnTo>
                  <a:lnTo>
                    <a:pt x="627746" y="7460"/>
                  </a:lnTo>
                  <a:lnTo>
                    <a:pt x="629610" y="10494"/>
                  </a:lnTo>
                  <a:lnTo>
                    <a:pt x="630306" y="11885"/>
                  </a:lnTo>
                  <a:lnTo>
                    <a:pt x="630764" y="13513"/>
                  </a:lnTo>
                  <a:lnTo>
                    <a:pt x="631697" y="17732"/>
                  </a:lnTo>
                  <a:lnTo>
                    <a:pt x="632740" y="19249"/>
                  </a:lnTo>
                  <a:lnTo>
                    <a:pt x="634146" y="20182"/>
                  </a:lnTo>
                  <a:lnTo>
                    <a:pt x="644530" y="23327"/>
                  </a:lnTo>
                  <a:lnTo>
                    <a:pt x="647675" y="26583"/>
                  </a:lnTo>
                  <a:lnTo>
                    <a:pt x="648370" y="32320"/>
                  </a:lnTo>
                  <a:lnTo>
                    <a:pt x="646505" y="37093"/>
                  </a:lnTo>
                  <a:lnTo>
                    <a:pt x="641037" y="45848"/>
                  </a:lnTo>
                  <a:lnTo>
                    <a:pt x="640105" y="51332"/>
                  </a:lnTo>
                  <a:lnTo>
                    <a:pt x="641622" y="62048"/>
                  </a:lnTo>
                  <a:lnTo>
                    <a:pt x="642902" y="67184"/>
                  </a:lnTo>
                  <a:lnTo>
                    <a:pt x="643360" y="72779"/>
                  </a:lnTo>
                  <a:lnTo>
                    <a:pt x="643708" y="74533"/>
                  </a:lnTo>
                  <a:lnTo>
                    <a:pt x="644419" y="76271"/>
                  </a:lnTo>
                  <a:lnTo>
                    <a:pt x="645115" y="83288"/>
                  </a:lnTo>
                  <a:lnTo>
                    <a:pt x="646047" y="86655"/>
                  </a:lnTo>
                  <a:lnTo>
                    <a:pt x="647564" y="89105"/>
                  </a:lnTo>
                  <a:lnTo>
                    <a:pt x="651168" y="92850"/>
                  </a:lnTo>
                  <a:lnTo>
                    <a:pt x="652590" y="94936"/>
                  </a:lnTo>
                  <a:lnTo>
                    <a:pt x="653522" y="97623"/>
                  </a:lnTo>
                  <a:lnTo>
                    <a:pt x="654329" y="104150"/>
                  </a:lnTo>
                  <a:lnTo>
                    <a:pt x="655024" y="106963"/>
                  </a:lnTo>
                  <a:lnTo>
                    <a:pt x="659575" y="114297"/>
                  </a:lnTo>
                  <a:lnTo>
                    <a:pt x="661203" y="116162"/>
                  </a:lnTo>
                  <a:lnTo>
                    <a:pt x="664111" y="117916"/>
                  </a:lnTo>
                  <a:lnTo>
                    <a:pt x="669374" y="119686"/>
                  </a:lnTo>
                  <a:lnTo>
                    <a:pt x="689888" y="121899"/>
                  </a:lnTo>
                  <a:lnTo>
                    <a:pt x="695388" y="123399"/>
                  </a:lnTo>
                  <a:lnTo>
                    <a:pt x="698185" y="123526"/>
                  </a:lnTo>
                  <a:lnTo>
                    <a:pt x="701093" y="124221"/>
                  </a:lnTo>
                  <a:lnTo>
                    <a:pt x="703069" y="126323"/>
                  </a:lnTo>
                  <a:lnTo>
                    <a:pt x="705882" y="132377"/>
                  </a:lnTo>
                  <a:lnTo>
                    <a:pt x="707051" y="134147"/>
                  </a:lnTo>
                  <a:lnTo>
                    <a:pt x="710434" y="138208"/>
                  </a:lnTo>
                  <a:lnTo>
                    <a:pt x="711587" y="140421"/>
                  </a:lnTo>
                  <a:lnTo>
                    <a:pt x="711477" y="142176"/>
                  </a:lnTo>
                  <a:lnTo>
                    <a:pt x="710196" y="145684"/>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5CD26856-0FD5-9134-606A-E986CED3A01D}"/>
                </a:ext>
              </a:extLst>
            </p:cNvPr>
            <p:cNvSpPr/>
            <p:nvPr/>
          </p:nvSpPr>
          <p:spPr>
            <a:xfrm>
              <a:off x="8722926" y="9716939"/>
              <a:ext cx="937841" cy="569475"/>
            </a:xfrm>
            <a:custGeom>
              <a:avLst/>
              <a:gdLst>
                <a:gd name="connsiteX0" fmla="*/ 730821 w 937841"/>
                <a:gd name="connsiteY0" fmla="*/ 260297 h 569475"/>
                <a:gd name="connsiteX1" fmla="*/ 732986 w 937841"/>
                <a:gd name="connsiteY1" fmla="*/ 253896 h 569475"/>
                <a:gd name="connsiteX2" fmla="*/ 730426 w 937841"/>
                <a:gd name="connsiteY2" fmla="*/ 247859 h 569475"/>
                <a:gd name="connsiteX3" fmla="*/ 720548 w 937841"/>
                <a:gd name="connsiteY3" fmla="*/ 242580 h 569475"/>
                <a:gd name="connsiteX4" fmla="*/ 718083 w 937841"/>
                <a:gd name="connsiteY4" fmla="*/ 241758 h 569475"/>
                <a:gd name="connsiteX5" fmla="*/ 710355 w 937841"/>
                <a:gd name="connsiteY5" fmla="*/ 240700 h 569475"/>
                <a:gd name="connsiteX6" fmla="*/ 708806 w 937841"/>
                <a:gd name="connsiteY6" fmla="*/ 238993 h 569475"/>
                <a:gd name="connsiteX7" fmla="*/ 707810 w 937841"/>
                <a:gd name="connsiteY7" fmla="*/ 235389 h 569475"/>
                <a:gd name="connsiteX8" fmla="*/ 706720 w 937841"/>
                <a:gd name="connsiteY8" fmla="*/ 233651 h 569475"/>
                <a:gd name="connsiteX9" fmla="*/ 700619 w 937841"/>
                <a:gd name="connsiteY9" fmla="*/ 232639 h 569475"/>
                <a:gd name="connsiteX10" fmla="*/ 696794 w 937841"/>
                <a:gd name="connsiteY10" fmla="*/ 231580 h 569475"/>
                <a:gd name="connsiteX11" fmla="*/ 695087 w 937841"/>
                <a:gd name="connsiteY11" fmla="*/ 229525 h 569475"/>
                <a:gd name="connsiteX12" fmla="*/ 694092 w 937841"/>
                <a:gd name="connsiteY12" fmla="*/ 227693 h 569475"/>
                <a:gd name="connsiteX13" fmla="*/ 691705 w 937841"/>
                <a:gd name="connsiteY13" fmla="*/ 225227 h 569475"/>
                <a:gd name="connsiteX14" fmla="*/ 688956 w 937841"/>
                <a:gd name="connsiteY14" fmla="*/ 223567 h 569475"/>
                <a:gd name="connsiteX15" fmla="*/ 686759 w 937841"/>
                <a:gd name="connsiteY15" fmla="*/ 224247 h 569475"/>
                <a:gd name="connsiteX16" fmla="*/ 686332 w 937841"/>
                <a:gd name="connsiteY16" fmla="*/ 223552 h 569475"/>
                <a:gd name="connsiteX17" fmla="*/ 685826 w 937841"/>
                <a:gd name="connsiteY17" fmla="*/ 223204 h 569475"/>
                <a:gd name="connsiteX18" fmla="*/ 685257 w 937841"/>
                <a:gd name="connsiteY18" fmla="*/ 223046 h 569475"/>
                <a:gd name="connsiteX19" fmla="*/ 684530 w 937841"/>
                <a:gd name="connsiteY19" fmla="*/ 222951 h 569475"/>
                <a:gd name="connsiteX20" fmla="*/ 682239 w 937841"/>
                <a:gd name="connsiteY20" fmla="*/ 222066 h 569475"/>
                <a:gd name="connsiteX21" fmla="*/ 679410 w 937841"/>
                <a:gd name="connsiteY21" fmla="*/ 221623 h 569475"/>
                <a:gd name="connsiteX22" fmla="*/ 676486 w 937841"/>
                <a:gd name="connsiteY22" fmla="*/ 221608 h 569475"/>
                <a:gd name="connsiteX23" fmla="*/ 673862 w 937841"/>
                <a:gd name="connsiteY23" fmla="*/ 221893 h 569475"/>
                <a:gd name="connsiteX24" fmla="*/ 671144 w 937841"/>
                <a:gd name="connsiteY24" fmla="*/ 222825 h 569475"/>
                <a:gd name="connsiteX25" fmla="*/ 665628 w 937841"/>
                <a:gd name="connsiteY25" fmla="*/ 226571 h 569475"/>
                <a:gd name="connsiteX26" fmla="*/ 663716 w 937841"/>
                <a:gd name="connsiteY26" fmla="*/ 226997 h 569475"/>
                <a:gd name="connsiteX27" fmla="*/ 658706 w 937841"/>
                <a:gd name="connsiteY27" fmla="*/ 227234 h 569475"/>
                <a:gd name="connsiteX28" fmla="*/ 656146 w 937841"/>
                <a:gd name="connsiteY28" fmla="*/ 227645 h 569475"/>
                <a:gd name="connsiteX29" fmla="*/ 653412 w 937841"/>
                <a:gd name="connsiteY29" fmla="*/ 228846 h 569475"/>
                <a:gd name="connsiteX30" fmla="*/ 651231 w 937841"/>
                <a:gd name="connsiteY30" fmla="*/ 230095 h 569475"/>
                <a:gd name="connsiteX31" fmla="*/ 649176 w 937841"/>
                <a:gd name="connsiteY31" fmla="*/ 230442 h 569475"/>
                <a:gd name="connsiteX32" fmla="*/ 646758 w 937841"/>
                <a:gd name="connsiteY32" fmla="*/ 228941 h 569475"/>
                <a:gd name="connsiteX33" fmla="*/ 641843 w 937841"/>
                <a:gd name="connsiteY33" fmla="*/ 217925 h 569475"/>
                <a:gd name="connsiteX34" fmla="*/ 640594 w 937841"/>
                <a:gd name="connsiteY34" fmla="*/ 215918 h 569475"/>
                <a:gd name="connsiteX35" fmla="*/ 639172 w 937841"/>
                <a:gd name="connsiteY35" fmla="*/ 214211 h 569475"/>
                <a:gd name="connsiteX36" fmla="*/ 632392 w 937841"/>
                <a:gd name="connsiteY36" fmla="*/ 207779 h 569475"/>
                <a:gd name="connsiteX37" fmla="*/ 630195 w 937841"/>
                <a:gd name="connsiteY37" fmla="*/ 206515 h 569475"/>
                <a:gd name="connsiteX38" fmla="*/ 627540 w 937841"/>
                <a:gd name="connsiteY38" fmla="*/ 204476 h 569475"/>
                <a:gd name="connsiteX39" fmla="*/ 626118 w 937841"/>
                <a:gd name="connsiteY39" fmla="*/ 204176 h 569475"/>
                <a:gd name="connsiteX40" fmla="*/ 625502 w 937841"/>
                <a:gd name="connsiteY40" fmla="*/ 205930 h 569475"/>
                <a:gd name="connsiteX41" fmla="*/ 624932 w 937841"/>
                <a:gd name="connsiteY41" fmla="*/ 206831 h 569475"/>
                <a:gd name="connsiteX42" fmla="*/ 623573 w 937841"/>
                <a:gd name="connsiteY42" fmla="*/ 207099 h 569475"/>
                <a:gd name="connsiteX43" fmla="*/ 622024 w 937841"/>
                <a:gd name="connsiteY43" fmla="*/ 206910 h 569475"/>
                <a:gd name="connsiteX44" fmla="*/ 620823 w 937841"/>
                <a:gd name="connsiteY44" fmla="*/ 206499 h 569475"/>
                <a:gd name="connsiteX45" fmla="*/ 620586 w 937841"/>
                <a:gd name="connsiteY45" fmla="*/ 207716 h 569475"/>
                <a:gd name="connsiteX46" fmla="*/ 619843 w 937841"/>
                <a:gd name="connsiteY46" fmla="*/ 209865 h 569475"/>
                <a:gd name="connsiteX47" fmla="*/ 619733 w 937841"/>
                <a:gd name="connsiteY47" fmla="*/ 211209 h 569475"/>
                <a:gd name="connsiteX48" fmla="*/ 618911 w 937841"/>
                <a:gd name="connsiteY48" fmla="*/ 210861 h 569475"/>
                <a:gd name="connsiteX49" fmla="*/ 616841 w 937841"/>
                <a:gd name="connsiteY49" fmla="*/ 210387 h 569475"/>
                <a:gd name="connsiteX50" fmla="*/ 616003 w 937841"/>
                <a:gd name="connsiteY50" fmla="*/ 210039 h 569475"/>
                <a:gd name="connsiteX51" fmla="*/ 615260 w 937841"/>
                <a:gd name="connsiteY51" fmla="*/ 214069 h 569475"/>
                <a:gd name="connsiteX52" fmla="*/ 608970 w 937841"/>
                <a:gd name="connsiteY52" fmla="*/ 226571 h 569475"/>
                <a:gd name="connsiteX53" fmla="*/ 620444 w 937841"/>
                <a:gd name="connsiteY53" fmla="*/ 242106 h 569475"/>
                <a:gd name="connsiteX54" fmla="*/ 621471 w 937841"/>
                <a:gd name="connsiteY54" fmla="*/ 243022 h 569475"/>
                <a:gd name="connsiteX55" fmla="*/ 622783 w 937841"/>
                <a:gd name="connsiteY55" fmla="*/ 243307 h 569475"/>
                <a:gd name="connsiteX56" fmla="*/ 626845 w 937841"/>
                <a:gd name="connsiteY56" fmla="*/ 244951 h 569475"/>
                <a:gd name="connsiteX57" fmla="*/ 629942 w 937841"/>
                <a:gd name="connsiteY57" fmla="*/ 246878 h 569475"/>
                <a:gd name="connsiteX58" fmla="*/ 634921 w 937841"/>
                <a:gd name="connsiteY58" fmla="*/ 248902 h 569475"/>
                <a:gd name="connsiteX59" fmla="*/ 637149 w 937841"/>
                <a:gd name="connsiteY59" fmla="*/ 249092 h 569475"/>
                <a:gd name="connsiteX60" fmla="*/ 638730 w 937841"/>
                <a:gd name="connsiteY60" fmla="*/ 248712 h 569475"/>
                <a:gd name="connsiteX61" fmla="*/ 640168 w 937841"/>
                <a:gd name="connsiteY61" fmla="*/ 248159 h 569475"/>
                <a:gd name="connsiteX62" fmla="*/ 641985 w 937841"/>
                <a:gd name="connsiteY62" fmla="*/ 247827 h 569475"/>
                <a:gd name="connsiteX63" fmla="*/ 646157 w 937841"/>
                <a:gd name="connsiteY63" fmla="*/ 247685 h 569475"/>
                <a:gd name="connsiteX64" fmla="*/ 648165 w 937841"/>
                <a:gd name="connsiteY64" fmla="*/ 248143 h 569475"/>
                <a:gd name="connsiteX65" fmla="*/ 649018 w 937841"/>
                <a:gd name="connsiteY65" fmla="*/ 249487 h 569475"/>
                <a:gd name="connsiteX66" fmla="*/ 649619 w 937841"/>
                <a:gd name="connsiteY66" fmla="*/ 253248 h 569475"/>
                <a:gd name="connsiteX67" fmla="*/ 650219 w 937841"/>
                <a:gd name="connsiteY67" fmla="*/ 255145 h 569475"/>
                <a:gd name="connsiteX68" fmla="*/ 650915 w 937841"/>
                <a:gd name="connsiteY68" fmla="*/ 255950 h 569475"/>
                <a:gd name="connsiteX69" fmla="*/ 652511 w 937841"/>
                <a:gd name="connsiteY69" fmla="*/ 257309 h 569475"/>
                <a:gd name="connsiteX70" fmla="*/ 653459 w 937841"/>
                <a:gd name="connsiteY70" fmla="*/ 260581 h 569475"/>
                <a:gd name="connsiteX71" fmla="*/ 653949 w 937841"/>
                <a:gd name="connsiteY71" fmla="*/ 275074 h 569475"/>
                <a:gd name="connsiteX72" fmla="*/ 655893 w 937841"/>
                <a:gd name="connsiteY72" fmla="*/ 280842 h 569475"/>
                <a:gd name="connsiteX73" fmla="*/ 660365 w 937841"/>
                <a:gd name="connsiteY73" fmla="*/ 284177 h 569475"/>
                <a:gd name="connsiteX74" fmla="*/ 667952 w 937841"/>
                <a:gd name="connsiteY74" fmla="*/ 284208 h 569475"/>
                <a:gd name="connsiteX75" fmla="*/ 671176 w 937841"/>
                <a:gd name="connsiteY75" fmla="*/ 282660 h 569475"/>
                <a:gd name="connsiteX76" fmla="*/ 673072 w 937841"/>
                <a:gd name="connsiteY76" fmla="*/ 282028 h 569475"/>
                <a:gd name="connsiteX77" fmla="*/ 673910 w 937841"/>
                <a:gd name="connsiteY77" fmla="*/ 282454 h 569475"/>
                <a:gd name="connsiteX78" fmla="*/ 674795 w 937841"/>
                <a:gd name="connsiteY78" fmla="*/ 283418 h 569475"/>
                <a:gd name="connsiteX79" fmla="*/ 676723 w 937841"/>
                <a:gd name="connsiteY79" fmla="*/ 283529 h 569475"/>
                <a:gd name="connsiteX80" fmla="*/ 683171 w 937841"/>
                <a:gd name="connsiteY80" fmla="*/ 282186 h 569475"/>
                <a:gd name="connsiteX81" fmla="*/ 692780 w 937841"/>
                <a:gd name="connsiteY81" fmla="*/ 275991 h 569475"/>
                <a:gd name="connsiteX82" fmla="*/ 696115 w 937841"/>
                <a:gd name="connsiteY82" fmla="*/ 275295 h 569475"/>
                <a:gd name="connsiteX83" fmla="*/ 699244 w 937841"/>
                <a:gd name="connsiteY83" fmla="*/ 275801 h 569475"/>
                <a:gd name="connsiteX84" fmla="*/ 702500 w 937841"/>
                <a:gd name="connsiteY84" fmla="*/ 276701 h 569475"/>
                <a:gd name="connsiteX85" fmla="*/ 706245 w 937841"/>
                <a:gd name="connsiteY85" fmla="*/ 277160 h 569475"/>
                <a:gd name="connsiteX86" fmla="*/ 709422 w 937841"/>
                <a:gd name="connsiteY86" fmla="*/ 276291 h 569475"/>
                <a:gd name="connsiteX87" fmla="*/ 721086 w 937841"/>
                <a:gd name="connsiteY87" fmla="*/ 270111 h 569475"/>
                <a:gd name="connsiteX88" fmla="*/ 726159 w 937841"/>
                <a:gd name="connsiteY88" fmla="*/ 265986 h 569475"/>
                <a:gd name="connsiteX89" fmla="*/ 730821 w 937841"/>
                <a:gd name="connsiteY89" fmla="*/ 260297 h 569475"/>
                <a:gd name="connsiteX90" fmla="*/ 635316 w 937841"/>
                <a:gd name="connsiteY90" fmla="*/ 283197 h 569475"/>
                <a:gd name="connsiteX91" fmla="*/ 632645 w 937841"/>
                <a:gd name="connsiteY91" fmla="*/ 280747 h 569475"/>
                <a:gd name="connsiteX92" fmla="*/ 629294 w 937841"/>
                <a:gd name="connsiteY92" fmla="*/ 281142 h 569475"/>
                <a:gd name="connsiteX93" fmla="*/ 626039 w 937841"/>
                <a:gd name="connsiteY93" fmla="*/ 282960 h 569475"/>
                <a:gd name="connsiteX94" fmla="*/ 620807 w 937841"/>
                <a:gd name="connsiteY94" fmla="*/ 286627 h 569475"/>
                <a:gd name="connsiteX95" fmla="*/ 614423 w 937841"/>
                <a:gd name="connsiteY95" fmla="*/ 289045 h 569475"/>
                <a:gd name="connsiteX96" fmla="*/ 611941 w 937841"/>
                <a:gd name="connsiteY96" fmla="*/ 290799 h 569475"/>
                <a:gd name="connsiteX97" fmla="*/ 610219 w 937841"/>
                <a:gd name="connsiteY97" fmla="*/ 293675 h 569475"/>
                <a:gd name="connsiteX98" fmla="*/ 615561 w 937841"/>
                <a:gd name="connsiteY98" fmla="*/ 297042 h 569475"/>
                <a:gd name="connsiteX99" fmla="*/ 617852 w 937841"/>
                <a:gd name="connsiteY99" fmla="*/ 297421 h 569475"/>
                <a:gd name="connsiteX100" fmla="*/ 621961 w 937841"/>
                <a:gd name="connsiteY100" fmla="*/ 295366 h 569475"/>
                <a:gd name="connsiteX101" fmla="*/ 623731 w 937841"/>
                <a:gd name="connsiteY101" fmla="*/ 294987 h 569475"/>
                <a:gd name="connsiteX102" fmla="*/ 631175 w 937841"/>
                <a:gd name="connsiteY102" fmla="*/ 295224 h 569475"/>
                <a:gd name="connsiteX103" fmla="*/ 635126 w 937841"/>
                <a:gd name="connsiteY103" fmla="*/ 294576 h 569475"/>
                <a:gd name="connsiteX104" fmla="*/ 637244 w 937841"/>
                <a:gd name="connsiteY104" fmla="*/ 292522 h 569475"/>
                <a:gd name="connsiteX105" fmla="*/ 635016 w 937841"/>
                <a:gd name="connsiteY105" fmla="*/ 290957 h 569475"/>
                <a:gd name="connsiteX106" fmla="*/ 635316 w 937841"/>
                <a:gd name="connsiteY106" fmla="*/ 283197 h 569475"/>
                <a:gd name="connsiteX107" fmla="*/ 924961 w 937841"/>
                <a:gd name="connsiteY107" fmla="*/ 456459 h 569475"/>
                <a:gd name="connsiteX108" fmla="*/ 916079 w 937841"/>
                <a:gd name="connsiteY108" fmla="*/ 451923 h 569475"/>
                <a:gd name="connsiteX109" fmla="*/ 909157 w 937841"/>
                <a:gd name="connsiteY109" fmla="*/ 445143 h 569475"/>
                <a:gd name="connsiteX110" fmla="*/ 908035 w 937841"/>
                <a:gd name="connsiteY110" fmla="*/ 442821 h 569475"/>
                <a:gd name="connsiteX111" fmla="*/ 906644 w 937841"/>
                <a:gd name="connsiteY111" fmla="*/ 434097 h 569475"/>
                <a:gd name="connsiteX112" fmla="*/ 905806 w 937841"/>
                <a:gd name="connsiteY112" fmla="*/ 431188 h 569475"/>
                <a:gd name="connsiteX113" fmla="*/ 903751 w 937841"/>
                <a:gd name="connsiteY113" fmla="*/ 429671 h 569475"/>
                <a:gd name="connsiteX114" fmla="*/ 899532 w 937841"/>
                <a:gd name="connsiteY114" fmla="*/ 429244 h 569475"/>
                <a:gd name="connsiteX115" fmla="*/ 892657 w 937841"/>
                <a:gd name="connsiteY115" fmla="*/ 430366 h 569475"/>
                <a:gd name="connsiteX116" fmla="*/ 890729 w 937841"/>
                <a:gd name="connsiteY116" fmla="*/ 429544 h 569475"/>
                <a:gd name="connsiteX117" fmla="*/ 889512 w 937841"/>
                <a:gd name="connsiteY117" fmla="*/ 425831 h 569475"/>
                <a:gd name="connsiteX118" fmla="*/ 889512 w 937841"/>
                <a:gd name="connsiteY118" fmla="*/ 412208 h 569475"/>
                <a:gd name="connsiteX119" fmla="*/ 888911 w 937841"/>
                <a:gd name="connsiteY119" fmla="*/ 408398 h 569475"/>
                <a:gd name="connsiteX120" fmla="*/ 887394 w 937841"/>
                <a:gd name="connsiteY120" fmla="*/ 405380 h 569475"/>
                <a:gd name="connsiteX121" fmla="*/ 872870 w 937841"/>
                <a:gd name="connsiteY121" fmla="*/ 389923 h 569475"/>
                <a:gd name="connsiteX122" fmla="*/ 867085 w 937841"/>
                <a:gd name="connsiteY122" fmla="*/ 385561 h 569475"/>
                <a:gd name="connsiteX123" fmla="*/ 844628 w 937841"/>
                <a:gd name="connsiteY123" fmla="*/ 374656 h 569475"/>
                <a:gd name="connsiteX124" fmla="*/ 825915 w 937841"/>
                <a:gd name="connsiteY124" fmla="*/ 367386 h 569475"/>
                <a:gd name="connsiteX125" fmla="*/ 818282 w 937841"/>
                <a:gd name="connsiteY125" fmla="*/ 366059 h 569475"/>
                <a:gd name="connsiteX126" fmla="*/ 811897 w 937841"/>
                <a:gd name="connsiteY126" fmla="*/ 362234 h 569475"/>
                <a:gd name="connsiteX127" fmla="*/ 808167 w 937841"/>
                <a:gd name="connsiteY127" fmla="*/ 360891 h 569475"/>
                <a:gd name="connsiteX128" fmla="*/ 806381 w 937841"/>
                <a:gd name="connsiteY128" fmla="*/ 361317 h 569475"/>
                <a:gd name="connsiteX129" fmla="*/ 804674 w 937841"/>
                <a:gd name="connsiteY129" fmla="*/ 362408 h 569475"/>
                <a:gd name="connsiteX130" fmla="*/ 802778 w 937841"/>
                <a:gd name="connsiteY130" fmla="*/ 362914 h 569475"/>
                <a:gd name="connsiteX131" fmla="*/ 800534 w 937841"/>
                <a:gd name="connsiteY131" fmla="*/ 361523 h 569475"/>
                <a:gd name="connsiteX132" fmla="*/ 798368 w 937841"/>
                <a:gd name="connsiteY132" fmla="*/ 359516 h 569475"/>
                <a:gd name="connsiteX133" fmla="*/ 797104 w 937841"/>
                <a:gd name="connsiteY133" fmla="*/ 358742 h 569475"/>
                <a:gd name="connsiteX134" fmla="*/ 793817 w 937841"/>
                <a:gd name="connsiteY134" fmla="*/ 357825 h 569475"/>
                <a:gd name="connsiteX135" fmla="*/ 789281 w 937841"/>
                <a:gd name="connsiteY135" fmla="*/ 353858 h 569475"/>
                <a:gd name="connsiteX136" fmla="*/ 779024 w 937841"/>
                <a:gd name="connsiteY136" fmla="*/ 349954 h 569475"/>
                <a:gd name="connsiteX137" fmla="*/ 777934 w 937841"/>
                <a:gd name="connsiteY137" fmla="*/ 348974 h 569475"/>
                <a:gd name="connsiteX138" fmla="*/ 777523 w 937841"/>
                <a:gd name="connsiteY138" fmla="*/ 347394 h 569475"/>
                <a:gd name="connsiteX139" fmla="*/ 777317 w 937841"/>
                <a:gd name="connsiteY139" fmla="*/ 345718 h 569475"/>
                <a:gd name="connsiteX140" fmla="*/ 776717 w 937841"/>
                <a:gd name="connsiteY140" fmla="*/ 344423 h 569475"/>
                <a:gd name="connsiteX141" fmla="*/ 775800 w 937841"/>
                <a:gd name="connsiteY141" fmla="*/ 343569 h 569475"/>
                <a:gd name="connsiteX142" fmla="*/ 770964 w 937841"/>
                <a:gd name="connsiteY142" fmla="*/ 342669 h 569475"/>
                <a:gd name="connsiteX143" fmla="*/ 761070 w 937841"/>
                <a:gd name="connsiteY143" fmla="*/ 338481 h 569475"/>
                <a:gd name="connsiteX144" fmla="*/ 755492 w 937841"/>
                <a:gd name="connsiteY144" fmla="*/ 337579 h 569475"/>
                <a:gd name="connsiteX145" fmla="*/ 751287 w 937841"/>
                <a:gd name="connsiteY145" fmla="*/ 342162 h 569475"/>
                <a:gd name="connsiteX146" fmla="*/ 748727 w 937841"/>
                <a:gd name="connsiteY146" fmla="*/ 348754 h 569475"/>
                <a:gd name="connsiteX147" fmla="*/ 748048 w 937841"/>
                <a:gd name="connsiteY147" fmla="*/ 353858 h 569475"/>
                <a:gd name="connsiteX148" fmla="*/ 749628 w 937841"/>
                <a:gd name="connsiteY148" fmla="*/ 360385 h 569475"/>
                <a:gd name="connsiteX149" fmla="*/ 752536 w 937841"/>
                <a:gd name="connsiteY149" fmla="*/ 366027 h 569475"/>
                <a:gd name="connsiteX150" fmla="*/ 761086 w 937841"/>
                <a:gd name="connsiteY150" fmla="*/ 376268 h 569475"/>
                <a:gd name="connsiteX151" fmla="*/ 761655 w 937841"/>
                <a:gd name="connsiteY151" fmla="*/ 376964 h 569475"/>
                <a:gd name="connsiteX152" fmla="*/ 763488 w 937841"/>
                <a:gd name="connsiteY152" fmla="*/ 380346 h 569475"/>
                <a:gd name="connsiteX153" fmla="*/ 763425 w 937841"/>
                <a:gd name="connsiteY153" fmla="*/ 383333 h 569475"/>
                <a:gd name="connsiteX154" fmla="*/ 761829 w 937841"/>
                <a:gd name="connsiteY154" fmla="*/ 385577 h 569475"/>
                <a:gd name="connsiteX155" fmla="*/ 756392 w 937841"/>
                <a:gd name="connsiteY155" fmla="*/ 389781 h 569475"/>
                <a:gd name="connsiteX156" fmla="*/ 755207 w 937841"/>
                <a:gd name="connsiteY156" fmla="*/ 390950 h 569475"/>
                <a:gd name="connsiteX157" fmla="*/ 748648 w 937841"/>
                <a:gd name="connsiteY157" fmla="*/ 400418 h 569475"/>
                <a:gd name="connsiteX158" fmla="*/ 746941 w 937841"/>
                <a:gd name="connsiteY158" fmla="*/ 402361 h 569475"/>
                <a:gd name="connsiteX159" fmla="*/ 743464 w 937841"/>
                <a:gd name="connsiteY159" fmla="*/ 408082 h 569475"/>
                <a:gd name="connsiteX160" fmla="*/ 736242 w 937841"/>
                <a:gd name="connsiteY160" fmla="*/ 410579 h 569475"/>
                <a:gd name="connsiteX161" fmla="*/ 733808 w 937841"/>
                <a:gd name="connsiteY161" fmla="*/ 412460 h 569475"/>
                <a:gd name="connsiteX162" fmla="*/ 732876 w 937841"/>
                <a:gd name="connsiteY162" fmla="*/ 415716 h 569475"/>
                <a:gd name="connsiteX163" fmla="*/ 731279 w 937841"/>
                <a:gd name="connsiteY163" fmla="*/ 417407 h 569475"/>
                <a:gd name="connsiteX164" fmla="*/ 727723 w 937841"/>
                <a:gd name="connsiteY164" fmla="*/ 419730 h 569475"/>
                <a:gd name="connsiteX165" fmla="*/ 724041 w 937841"/>
                <a:gd name="connsiteY165" fmla="*/ 422812 h 569475"/>
                <a:gd name="connsiteX166" fmla="*/ 722081 w 937841"/>
                <a:gd name="connsiteY166" fmla="*/ 426858 h 569475"/>
                <a:gd name="connsiteX167" fmla="*/ 723014 w 937841"/>
                <a:gd name="connsiteY167" fmla="*/ 434128 h 569475"/>
                <a:gd name="connsiteX168" fmla="*/ 726522 w 937841"/>
                <a:gd name="connsiteY168" fmla="*/ 439612 h 569475"/>
                <a:gd name="connsiteX169" fmla="*/ 731074 w 937841"/>
                <a:gd name="connsiteY169" fmla="*/ 444622 h 569475"/>
                <a:gd name="connsiteX170" fmla="*/ 735120 w 937841"/>
                <a:gd name="connsiteY170" fmla="*/ 450453 h 569475"/>
                <a:gd name="connsiteX171" fmla="*/ 736637 w 937841"/>
                <a:gd name="connsiteY171" fmla="*/ 453946 h 569475"/>
                <a:gd name="connsiteX172" fmla="*/ 737728 w 937841"/>
                <a:gd name="connsiteY172" fmla="*/ 457502 h 569475"/>
                <a:gd name="connsiteX173" fmla="*/ 738391 w 937841"/>
                <a:gd name="connsiteY173" fmla="*/ 461264 h 569475"/>
                <a:gd name="connsiteX174" fmla="*/ 738644 w 937841"/>
                <a:gd name="connsiteY174" fmla="*/ 465278 h 569475"/>
                <a:gd name="connsiteX175" fmla="*/ 738913 w 937841"/>
                <a:gd name="connsiteY175" fmla="*/ 466859 h 569475"/>
                <a:gd name="connsiteX176" fmla="*/ 740983 w 937841"/>
                <a:gd name="connsiteY176" fmla="*/ 472849 h 569475"/>
                <a:gd name="connsiteX177" fmla="*/ 741615 w 937841"/>
                <a:gd name="connsiteY177" fmla="*/ 472974 h 569475"/>
                <a:gd name="connsiteX178" fmla="*/ 743923 w 937841"/>
                <a:gd name="connsiteY178" fmla="*/ 472706 h 569475"/>
                <a:gd name="connsiteX179" fmla="*/ 744507 w 937841"/>
                <a:gd name="connsiteY179" fmla="*/ 472849 h 569475"/>
                <a:gd name="connsiteX180" fmla="*/ 744618 w 937841"/>
                <a:gd name="connsiteY180" fmla="*/ 473670 h 569475"/>
                <a:gd name="connsiteX181" fmla="*/ 744381 w 937841"/>
                <a:gd name="connsiteY181" fmla="*/ 475551 h 569475"/>
                <a:gd name="connsiteX182" fmla="*/ 744492 w 937841"/>
                <a:gd name="connsiteY182" fmla="*/ 476373 h 569475"/>
                <a:gd name="connsiteX183" fmla="*/ 748522 w 937841"/>
                <a:gd name="connsiteY183" fmla="*/ 490422 h 569475"/>
                <a:gd name="connsiteX184" fmla="*/ 750861 w 937841"/>
                <a:gd name="connsiteY184" fmla="*/ 494326 h 569475"/>
                <a:gd name="connsiteX185" fmla="*/ 751541 w 937841"/>
                <a:gd name="connsiteY185" fmla="*/ 496444 h 569475"/>
                <a:gd name="connsiteX186" fmla="*/ 751477 w 937841"/>
                <a:gd name="connsiteY186" fmla="*/ 497851 h 569475"/>
                <a:gd name="connsiteX187" fmla="*/ 747052 w 937841"/>
                <a:gd name="connsiteY187" fmla="*/ 525255 h 569475"/>
                <a:gd name="connsiteX188" fmla="*/ 746878 w 937841"/>
                <a:gd name="connsiteY188" fmla="*/ 539606 h 569475"/>
                <a:gd name="connsiteX189" fmla="*/ 747763 w 937841"/>
                <a:gd name="connsiteY189" fmla="*/ 543256 h 569475"/>
                <a:gd name="connsiteX190" fmla="*/ 749818 w 937841"/>
                <a:gd name="connsiteY190" fmla="*/ 544805 h 569475"/>
                <a:gd name="connsiteX191" fmla="*/ 751857 w 937841"/>
                <a:gd name="connsiteY191" fmla="*/ 545737 h 569475"/>
                <a:gd name="connsiteX192" fmla="*/ 752647 w 937841"/>
                <a:gd name="connsiteY192" fmla="*/ 547871 h 569475"/>
                <a:gd name="connsiteX193" fmla="*/ 753074 w 937841"/>
                <a:gd name="connsiteY193" fmla="*/ 550242 h 569475"/>
                <a:gd name="connsiteX194" fmla="*/ 753974 w 937841"/>
                <a:gd name="connsiteY194" fmla="*/ 551854 h 569475"/>
                <a:gd name="connsiteX195" fmla="*/ 755428 w 937841"/>
                <a:gd name="connsiteY195" fmla="*/ 552186 h 569475"/>
                <a:gd name="connsiteX196" fmla="*/ 761023 w 937841"/>
                <a:gd name="connsiteY196" fmla="*/ 551854 h 569475"/>
                <a:gd name="connsiteX197" fmla="*/ 767503 w 937841"/>
                <a:gd name="connsiteY197" fmla="*/ 553481 h 569475"/>
                <a:gd name="connsiteX198" fmla="*/ 774504 w 937841"/>
                <a:gd name="connsiteY198" fmla="*/ 556405 h 569475"/>
                <a:gd name="connsiteX199" fmla="*/ 780636 w 937841"/>
                <a:gd name="connsiteY199" fmla="*/ 559993 h 569475"/>
                <a:gd name="connsiteX200" fmla="*/ 784508 w 937841"/>
                <a:gd name="connsiteY200" fmla="*/ 563597 h 569475"/>
                <a:gd name="connsiteX201" fmla="*/ 787448 w 937841"/>
                <a:gd name="connsiteY201" fmla="*/ 568527 h 569475"/>
                <a:gd name="connsiteX202" fmla="*/ 787558 w 937841"/>
                <a:gd name="connsiteY202" fmla="*/ 569475 h 569475"/>
                <a:gd name="connsiteX203" fmla="*/ 789660 w 937841"/>
                <a:gd name="connsiteY203" fmla="*/ 568749 h 569475"/>
                <a:gd name="connsiteX204" fmla="*/ 792790 w 937841"/>
                <a:gd name="connsiteY204" fmla="*/ 565493 h 569475"/>
                <a:gd name="connsiteX205" fmla="*/ 794591 w 937841"/>
                <a:gd name="connsiteY205" fmla="*/ 564766 h 569475"/>
                <a:gd name="connsiteX206" fmla="*/ 796994 w 937841"/>
                <a:gd name="connsiteY206" fmla="*/ 563297 h 569475"/>
                <a:gd name="connsiteX207" fmla="*/ 804579 w 937841"/>
                <a:gd name="connsiteY207" fmla="*/ 553008 h 569475"/>
                <a:gd name="connsiteX208" fmla="*/ 807156 w 937841"/>
                <a:gd name="connsiteY208" fmla="*/ 543256 h 569475"/>
                <a:gd name="connsiteX209" fmla="*/ 808752 w 937841"/>
                <a:gd name="connsiteY209" fmla="*/ 540586 h 569475"/>
                <a:gd name="connsiteX210" fmla="*/ 816196 w 937841"/>
                <a:gd name="connsiteY210" fmla="*/ 533805 h 569475"/>
                <a:gd name="connsiteX211" fmla="*/ 818787 w 937841"/>
                <a:gd name="connsiteY211" fmla="*/ 532967 h 569475"/>
                <a:gd name="connsiteX212" fmla="*/ 827559 w 937841"/>
                <a:gd name="connsiteY212" fmla="*/ 528274 h 569475"/>
                <a:gd name="connsiteX213" fmla="*/ 829993 w 937841"/>
                <a:gd name="connsiteY213" fmla="*/ 526504 h 569475"/>
                <a:gd name="connsiteX214" fmla="*/ 834134 w 937841"/>
                <a:gd name="connsiteY214" fmla="*/ 522426 h 569475"/>
                <a:gd name="connsiteX215" fmla="*/ 836583 w 937841"/>
                <a:gd name="connsiteY215" fmla="*/ 520719 h 569475"/>
                <a:gd name="connsiteX216" fmla="*/ 839396 w 937841"/>
                <a:gd name="connsiteY216" fmla="*/ 520040 h 569475"/>
                <a:gd name="connsiteX217" fmla="*/ 841530 w 937841"/>
                <a:gd name="connsiteY217" fmla="*/ 519265 h 569475"/>
                <a:gd name="connsiteX218" fmla="*/ 847077 w 937841"/>
                <a:gd name="connsiteY218" fmla="*/ 514066 h 569475"/>
                <a:gd name="connsiteX219" fmla="*/ 851250 w 937841"/>
                <a:gd name="connsiteY219" fmla="*/ 511095 h 569475"/>
                <a:gd name="connsiteX220" fmla="*/ 853352 w 937841"/>
                <a:gd name="connsiteY220" fmla="*/ 510241 h 569475"/>
                <a:gd name="connsiteX221" fmla="*/ 856465 w 937841"/>
                <a:gd name="connsiteY221" fmla="*/ 509467 h 569475"/>
                <a:gd name="connsiteX222" fmla="*/ 870025 w 937841"/>
                <a:gd name="connsiteY222" fmla="*/ 510036 h 569475"/>
                <a:gd name="connsiteX223" fmla="*/ 873028 w 937841"/>
                <a:gd name="connsiteY223" fmla="*/ 508519 h 569475"/>
                <a:gd name="connsiteX224" fmla="*/ 884770 w 937841"/>
                <a:gd name="connsiteY224" fmla="*/ 505927 h 569475"/>
                <a:gd name="connsiteX225" fmla="*/ 890713 w 937841"/>
                <a:gd name="connsiteY225" fmla="*/ 502766 h 569475"/>
                <a:gd name="connsiteX226" fmla="*/ 894063 w 937841"/>
                <a:gd name="connsiteY226" fmla="*/ 501597 h 569475"/>
                <a:gd name="connsiteX227" fmla="*/ 898378 w 937841"/>
                <a:gd name="connsiteY227" fmla="*/ 501138 h 569475"/>
                <a:gd name="connsiteX228" fmla="*/ 901302 w 937841"/>
                <a:gd name="connsiteY228" fmla="*/ 500316 h 569475"/>
                <a:gd name="connsiteX229" fmla="*/ 916616 w 937841"/>
                <a:gd name="connsiteY229" fmla="*/ 487151 h 569475"/>
                <a:gd name="connsiteX230" fmla="*/ 917865 w 937841"/>
                <a:gd name="connsiteY230" fmla="*/ 485223 h 569475"/>
                <a:gd name="connsiteX231" fmla="*/ 931978 w 937841"/>
                <a:gd name="connsiteY231" fmla="*/ 477637 h 569475"/>
                <a:gd name="connsiteX232" fmla="*/ 934159 w 937841"/>
                <a:gd name="connsiteY232" fmla="*/ 474935 h 569475"/>
                <a:gd name="connsiteX233" fmla="*/ 936040 w 937841"/>
                <a:gd name="connsiteY233" fmla="*/ 471426 h 569475"/>
                <a:gd name="connsiteX234" fmla="*/ 937351 w 937841"/>
                <a:gd name="connsiteY234" fmla="*/ 467617 h 569475"/>
                <a:gd name="connsiteX235" fmla="*/ 937841 w 937841"/>
                <a:gd name="connsiteY235" fmla="*/ 464014 h 569475"/>
                <a:gd name="connsiteX236" fmla="*/ 924961 w 937841"/>
                <a:gd name="connsiteY236" fmla="*/ 456459 h 569475"/>
                <a:gd name="connsiteX237" fmla="*/ 606947 w 937841"/>
                <a:gd name="connsiteY237" fmla="*/ 185305 h 569475"/>
                <a:gd name="connsiteX238" fmla="*/ 601874 w 937841"/>
                <a:gd name="connsiteY238" fmla="*/ 184120 h 569475"/>
                <a:gd name="connsiteX239" fmla="*/ 598444 w 937841"/>
                <a:gd name="connsiteY239" fmla="*/ 184056 h 569475"/>
                <a:gd name="connsiteX240" fmla="*/ 598350 w 937841"/>
                <a:gd name="connsiteY240" fmla="*/ 184120 h 569475"/>
                <a:gd name="connsiteX241" fmla="*/ 596975 w 937841"/>
                <a:gd name="connsiteY241" fmla="*/ 183725 h 569475"/>
                <a:gd name="connsiteX242" fmla="*/ 596026 w 937841"/>
                <a:gd name="connsiteY242" fmla="*/ 183172 h 569475"/>
                <a:gd name="connsiteX243" fmla="*/ 595094 w 937841"/>
                <a:gd name="connsiteY243" fmla="*/ 182761 h 569475"/>
                <a:gd name="connsiteX244" fmla="*/ 593751 w 937841"/>
                <a:gd name="connsiteY244" fmla="*/ 182824 h 569475"/>
                <a:gd name="connsiteX245" fmla="*/ 592786 w 937841"/>
                <a:gd name="connsiteY245" fmla="*/ 183377 h 569475"/>
                <a:gd name="connsiteX246" fmla="*/ 590906 w 937841"/>
                <a:gd name="connsiteY246" fmla="*/ 184958 h 569475"/>
                <a:gd name="connsiteX247" fmla="*/ 589594 w 937841"/>
                <a:gd name="connsiteY247" fmla="*/ 185290 h 569475"/>
                <a:gd name="connsiteX248" fmla="*/ 577741 w 937841"/>
                <a:gd name="connsiteY248" fmla="*/ 185290 h 569475"/>
                <a:gd name="connsiteX249" fmla="*/ 574232 w 937841"/>
                <a:gd name="connsiteY249" fmla="*/ 184784 h 569475"/>
                <a:gd name="connsiteX250" fmla="*/ 571956 w 937841"/>
                <a:gd name="connsiteY250" fmla="*/ 183456 h 569475"/>
                <a:gd name="connsiteX251" fmla="*/ 567816 w 937841"/>
                <a:gd name="connsiteY251" fmla="*/ 179315 h 569475"/>
                <a:gd name="connsiteX252" fmla="*/ 564592 w 937841"/>
                <a:gd name="connsiteY252" fmla="*/ 176834 h 569475"/>
                <a:gd name="connsiteX253" fmla="*/ 564244 w 937841"/>
                <a:gd name="connsiteY253" fmla="*/ 177435 h 569475"/>
                <a:gd name="connsiteX254" fmla="*/ 564481 w 937841"/>
                <a:gd name="connsiteY254" fmla="*/ 179585 h 569475"/>
                <a:gd name="connsiteX255" fmla="*/ 563011 w 937841"/>
                <a:gd name="connsiteY255" fmla="*/ 181781 h 569475"/>
                <a:gd name="connsiteX256" fmla="*/ 560467 w 937841"/>
                <a:gd name="connsiteY256" fmla="*/ 182097 h 569475"/>
                <a:gd name="connsiteX257" fmla="*/ 554461 w 937841"/>
                <a:gd name="connsiteY257" fmla="*/ 179932 h 569475"/>
                <a:gd name="connsiteX258" fmla="*/ 551790 w 937841"/>
                <a:gd name="connsiteY258" fmla="*/ 179331 h 569475"/>
                <a:gd name="connsiteX259" fmla="*/ 528842 w 937841"/>
                <a:gd name="connsiteY259" fmla="*/ 178273 h 569475"/>
                <a:gd name="connsiteX260" fmla="*/ 526819 w 937841"/>
                <a:gd name="connsiteY260" fmla="*/ 176882 h 569475"/>
                <a:gd name="connsiteX261" fmla="*/ 524875 w 937841"/>
                <a:gd name="connsiteY261" fmla="*/ 174954 h 569475"/>
                <a:gd name="connsiteX262" fmla="*/ 522995 w 937841"/>
                <a:gd name="connsiteY262" fmla="*/ 173658 h 569475"/>
                <a:gd name="connsiteX263" fmla="*/ 521178 w 937841"/>
                <a:gd name="connsiteY263" fmla="*/ 174163 h 569475"/>
                <a:gd name="connsiteX264" fmla="*/ 519486 w 937841"/>
                <a:gd name="connsiteY264" fmla="*/ 174985 h 569475"/>
                <a:gd name="connsiteX265" fmla="*/ 517479 w 937841"/>
                <a:gd name="connsiteY265" fmla="*/ 174907 h 569475"/>
                <a:gd name="connsiteX266" fmla="*/ 515693 w 937841"/>
                <a:gd name="connsiteY266" fmla="*/ 174322 h 569475"/>
                <a:gd name="connsiteX267" fmla="*/ 514619 w 937841"/>
                <a:gd name="connsiteY267" fmla="*/ 173595 h 569475"/>
                <a:gd name="connsiteX268" fmla="*/ 514350 w 937841"/>
                <a:gd name="connsiteY268" fmla="*/ 176882 h 569475"/>
                <a:gd name="connsiteX269" fmla="*/ 514808 w 937841"/>
                <a:gd name="connsiteY269" fmla="*/ 179347 h 569475"/>
                <a:gd name="connsiteX270" fmla="*/ 514318 w 937841"/>
                <a:gd name="connsiteY270" fmla="*/ 181876 h 569475"/>
                <a:gd name="connsiteX271" fmla="*/ 511189 w 937841"/>
                <a:gd name="connsiteY271" fmla="*/ 185321 h 569475"/>
                <a:gd name="connsiteX272" fmla="*/ 509577 w 937841"/>
                <a:gd name="connsiteY272" fmla="*/ 186728 h 569475"/>
                <a:gd name="connsiteX273" fmla="*/ 507681 w 937841"/>
                <a:gd name="connsiteY273" fmla="*/ 188814 h 569475"/>
                <a:gd name="connsiteX274" fmla="*/ 506337 w 937841"/>
                <a:gd name="connsiteY274" fmla="*/ 191485 h 569475"/>
                <a:gd name="connsiteX275" fmla="*/ 506400 w 937841"/>
                <a:gd name="connsiteY275" fmla="*/ 194724 h 569475"/>
                <a:gd name="connsiteX276" fmla="*/ 508344 w 937841"/>
                <a:gd name="connsiteY276" fmla="*/ 197253 h 569475"/>
                <a:gd name="connsiteX277" fmla="*/ 511711 w 937841"/>
                <a:gd name="connsiteY277" fmla="*/ 198533 h 569475"/>
                <a:gd name="connsiteX278" fmla="*/ 515504 w 937841"/>
                <a:gd name="connsiteY278" fmla="*/ 198344 h 569475"/>
                <a:gd name="connsiteX279" fmla="*/ 518791 w 937841"/>
                <a:gd name="connsiteY279" fmla="*/ 196542 h 569475"/>
                <a:gd name="connsiteX280" fmla="*/ 521620 w 937841"/>
                <a:gd name="connsiteY280" fmla="*/ 195626 h 569475"/>
                <a:gd name="connsiteX281" fmla="*/ 532351 w 937841"/>
                <a:gd name="connsiteY281" fmla="*/ 196005 h 569475"/>
                <a:gd name="connsiteX282" fmla="*/ 547033 w 937841"/>
                <a:gd name="connsiteY282" fmla="*/ 194724 h 569475"/>
                <a:gd name="connsiteX283" fmla="*/ 550905 w 937841"/>
                <a:gd name="connsiteY283" fmla="*/ 195278 h 569475"/>
                <a:gd name="connsiteX284" fmla="*/ 567594 w 937841"/>
                <a:gd name="connsiteY284" fmla="*/ 201868 h 569475"/>
                <a:gd name="connsiteX285" fmla="*/ 574390 w 937841"/>
                <a:gd name="connsiteY285" fmla="*/ 203749 h 569475"/>
                <a:gd name="connsiteX286" fmla="*/ 581107 w 937841"/>
                <a:gd name="connsiteY286" fmla="*/ 204381 h 569475"/>
                <a:gd name="connsiteX287" fmla="*/ 587745 w 937841"/>
                <a:gd name="connsiteY287" fmla="*/ 203053 h 569475"/>
                <a:gd name="connsiteX288" fmla="*/ 594225 w 937841"/>
                <a:gd name="connsiteY288" fmla="*/ 200509 h 569475"/>
                <a:gd name="connsiteX289" fmla="*/ 600704 w 937841"/>
                <a:gd name="connsiteY289" fmla="*/ 197143 h 569475"/>
                <a:gd name="connsiteX290" fmla="*/ 606015 w 937841"/>
                <a:gd name="connsiteY290" fmla="*/ 192291 h 569475"/>
                <a:gd name="connsiteX291" fmla="*/ 608891 w 937841"/>
                <a:gd name="connsiteY291" fmla="*/ 185321 h 569475"/>
                <a:gd name="connsiteX292" fmla="*/ 606947 w 937841"/>
                <a:gd name="connsiteY292" fmla="*/ 185305 h 569475"/>
                <a:gd name="connsiteX293" fmla="*/ 162863 w 937841"/>
                <a:gd name="connsiteY293" fmla="*/ 15536 h 569475"/>
                <a:gd name="connsiteX294" fmla="*/ 161756 w 937841"/>
                <a:gd name="connsiteY294" fmla="*/ 14920 h 569475"/>
                <a:gd name="connsiteX295" fmla="*/ 160824 w 937841"/>
                <a:gd name="connsiteY295" fmla="*/ 13387 h 569475"/>
                <a:gd name="connsiteX296" fmla="*/ 160129 w 937841"/>
                <a:gd name="connsiteY296" fmla="*/ 11426 h 569475"/>
                <a:gd name="connsiteX297" fmla="*/ 159876 w 937841"/>
                <a:gd name="connsiteY297" fmla="*/ 9546 h 569475"/>
                <a:gd name="connsiteX298" fmla="*/ 158817 w 937841"/>
                <a:gd name="connsiteY298" fmla="*/ 7160 h 569475"/>
                <a:gd name="connsiteX299" fmla="*/ 156415 w 937841"/>
                <a:gd name="connsiteY299" fmla="*/ 4884 h 569475"/>
                <a:gd name="connsiteX300" fmla="*/ 153538 w 937841"/>
                <a:gd name="connsiteY300" fmla="*/ 3177 h 569475"/>
                <a:gd name="connsiteX301" fmla="*/ 149224 w 937841"/>
                <a:gd name="connsiteY301" fmla="*/ 1881 h 569475"/>
                <a:gd name="connsiteX302" fmla="*/ 147391 w 937841"/>
                <a:gd name="connsiteY302" fmla="*/ 696 h 569475"/>
                <a:gd name="connsiteX303" fmla="*/ 145620 w 937841"/>
                <a:gd name="connsiteY303" fmla="*/ 0 h 569475"/>
                <a:gd name="connsiteX304" fmla="*/ 143961 w 937841"/>
                <a:gd name="connsiteY304" fmla="*/ 806 h 569475"/>
                <a:gd name="connsiteX305" fmla="*/ 142744 w 937841"/>
                <a:gd name="connsiteY305" fmla="*/ 1565 h 569475"/>
                <a:gd name="connsiteX306" fmla="*/ 140958 w 937841"/>
                <a:gd name="connsiteY306" fmla="*/ 2039 h 569475"/>
                <a:gd name="connsiteX307" fmla="*/ 127556 w 937841"/>
                <a:gd name="connsiteY307" fmla="*/ 3919 h 569475"/>
                <a:gd name="connsiteX308" fmla="*/ 126244 w 937841"/>
                <a:gd name="connsiteY308" fmla="*/ 4378 h 569475"/>
                <a:gd name="connsiteX309" fmla="*/ 123905 w 937841"/>
                <a:gd name="connsiteY309" fmla="*/ 2624 h 569475"/>
                <a:gd name="connsiteX310" fmla="*/ 121171 w 937841"/>
                <a:gd name="connsiteY310" fmla="*/ 1328 h 569475"/>
                <a:gd name="connsiteX311" fmla="*/ 118469 w 937841"/>
                <a:gd name="connsiteY311" fmla="*/ 1107 h 569475"/>
                <a:gd name="connsiteX312" fmla="*/ 116193 w 937841"/>
                <a:gd name="connsiteY312" fmla="*/ 2497 h 569475"/>
                <a:gd name="connsiteX313" fmla="*/ 113080 w 937841"/>
                <a:gd name="connsiteY313" fmla="*/ 3493 h 569475"/>
                <a:gd name="connsiteX314" fmla="*/ 103565 w 937841"/>
                <a:gd name="connsiteY314" fmla="*/ 8077 h 569475"/>
                <a:gd name="connsiteX315" fmla="*/ 90242 w 937841"/>
                <a:gd name="connsiteY315" fmla="*/ 16311 h 569475"/>
                <a:gd name="connsiteX316" fmla="*/ 89831 w 937841"/>
                <a:gd name="connsiteY316" fmla="*/ 16816 h 569475"/>
                <a:gd name="connsiteX317" fmla="*/ 88678 w 937841"/>
                <a:gd name="connsiteY317" fmla="*/ 17321 h 569475"/>
                <a:gd name="connsiteX318" fmla="*/ 88393 w 937841"/>
                <a:gd name="connsiteY318" fmla="*/ 18523 h 569475"/>
                <a:gd name="connsiteX319" fmla="*/ 88393 w 937841"/>
                <a:gd name="connsiteY319" fmla="*/ 20025 h 569475"/>
                <a:gd name="connsiteX320" fmla="*/ 88014 w 937841"/>
                <a:gd name="connsiteY320" fmla="*/ 21415 h 569475"/>
                <a:gd name="connsiteX321" fmla="*/ 81107 w 937841"/>
                <a:gd name="connsiteY321" fmla="*/ 29570 h 569475"/>
                <a:gd name="connsiteX322" fmla="*/ 79148 w 937841"/>
                <a:gd name="connsiteY322" fmla="*/ 30913 h 569475"/>
                <a:gd name="connsiteX323" fmla="*/ 77915 w 937841"/>
                <a:gd name="connsiteY323" fmla="*/ 32668 h 569475"/>
                <a:gd name="connsiteX324" fmla="*/ 79511 w 937841"/>
                <a:gd name="connsiteY324" fmla="*/ 36461 h 569475"/>
                <a:gd name="connsiteX325" fmla="*/ 81945 w 937841"/>
                <a:gd name="connsiteY325" fmla="*/ 39969 h 569475"/>
                <a:gd name="connsiteX326" fmla="*/ 83194 w 937841"/>
                <a:gd name="connsiteY326" fmla="*/ 40870 h 569475"/>
                <a:gd name="connsiteX327" fmla="*/ 84047 w 937841"/>
                <a:gd name="connsiteY327" fmla="*/ 43794 h 569475"/>
                <a:gd name="connsiteX328" fmla="*/ 86197 w 937841"/>
                <a:gd name="connsiteY328" fmla="*/ 44963 h 569475"/>
                <a:gd name="connsiteX329" fmla="*/ 89073 w 937841"/>
                <a:gd name="connsiteY329" fmla="*/ 45849 h 569475"/>
                <a:gd name="connsiteX330" fmla="*/ 92060 w 937841"/>
                <a:gd name="connsiteY330" fmla="*/ 47919 h 569475"/>
                <a:gd name="connsiteX331" fmla="*/ 94936 w 937841"/>
                <a:gd name="connsiteY331" fmla="*/ 48693 h 569475"/>
                <a:gd name="connsiteX332" fmla="*/ 99077 w 937841"/>
                <a:gd name="connsiteY332" fmla="*/ 48456 h 569475"/>
                <a:gd name="connsiteX333" fmla="*/ 102807 w 937841"/>
                <a:gd name="connsiteY333" fmla="*/ 48836 h 569475"/>
                <a:gd name="connsiteX334" fmla="*/ 105430 w 937841"/>
                <a:gd name="connsiteY334" fmla="*/ 53371 h 569475"/>
                <a:gd name="connsiteX335" fmla="*/ 110092 w 937841"/>
                <a:gd name="connsiteY335" fmla="*/ 57417 h 569475"/>
                <a:gd name="connsiteX336" fmla="*/ 111468 w 937841"/>
                <a:gd name="connsiteY336" fmla="*/ 59077 h 569475"/>
                <a:gd name="connsiteX337" fmla="*/ 112637 w 937841"/>
                <a:gd name="connsiteY337" fmla="*/ 59077 h 569475"/>
                <a:gd name="connsiteX338" fmla="*/ 116620 w 937841"/>
                <a:gd name="connsiteY338" fmla="*/ 57907 h 569475"/>
                <a:gd name="connsiteX339" fmla="*/ 124601 w 937841"/>
                <a:gd name="connsiteY339" fmla="*/ 58318 h 569475"/>
                <a:gd name="connsiteX340" fmla="*/ 132550 w 937841"/>
                <a:gd name="connsiteY340" fmla="*/ 60309 h 569475"/>
                <a:gd name="connsiteX341" fmla="*/ 136343 w 937841"/>
                <a:gd name="connsiteY341" fmla="*/ 63865 h 569475"/>
                <a:gd name="connsiteX342" fmla="*/ 145731 w 937841"/>
                <a:gd name="connsiteY342" fmla="*/ 57907 h 569475"/>
                <a:gd name="connsiteX343" fmla="*/ 155245 w 937841"/>
                <a:gd name="connsiteY343" fmla="*/ 49783 h 569475"/>
                <a:gd name="connsiteX344" fmla="*/ 154455 w 937841"/>
                <a:gd name="connsiteY344" fmla="*/ 47951 h 569475"/>
                <a:gd name="connsiteX345" fmla="*/ 154613 w 937841"/>
                <a:gd name="connsiteY345" fmla="*/ 46907 h 569475"/>
                <a:gd name="connsiteX346" fmla="*/ 155688 w 937841"/>
                <a:gd name="connsiteY346" fmla="*/ 46718 h 569475"/>
                <a:gd name="connsiteX347" fmla="*/ 157584 w 937841"/>
                <a:gd name="connsiteY347" fmla="*/ 47334 h 569475"/>
                <a:gd name="connsiteX348" fmla="*/ 157774 w 937841"/>
                <a:gd name="connsiteY348" fmla="*/ 44126 h 569475"/>
                <a:gd name="connsiteX349" fmla="*/ 157600 w 937841"/>
                <a:gd name="connsiteY349" fmla="*/ 40807 h 569475"/>
                <a:gd name="connsiteX350" fmla="*/ 157094 w 937841"/>
                <a:gd name="connsiteY350" fmla="*/ 37788 h 569475"/>
                <a:gd name="connsiteX351" fmla="*/ 156304 w 937841"/>
                <a:gd name="connsiteY351" fmla="*/ 35465 h 569475"/>
                <a:gd name="connsiteX352" fmla="*/ 162468 w 937841"/>
                <a:gd name="connsiteY352" fmla="*/ 25350 h 569475"/>
                <a:gd name="connsiteX353" fmla="*/ 164333 w 937841"/>
                <a:gd name="connsiteY353" fmla="*/ 18175 h 569475"/>
                <a:gd name="connsiteX354" fmla="*/ 164301 w 937841"/>
                <a:gd name="connsiteY354" fmla="*/ 16311 h 569475"/>
                <a:gd name="connsiteX355" fmla="*/ 162863 w 937841"/>
                <a:gd name="connsiteY355" fmla="*/ 15536 h 569475"/>
                <a:gd name="connsiteX356" fmla="*/ 27104 w 937841"/>
                <a:gd name="connsiteY356" fmla="*/ 38689 h 569475"/>
                <a:gd name="connsiteX357" fmla="*/ 25160 w 937841"/>
                <a:gd name="connsiteY357" fmla="*/ 39464 h 569475"/>
                <a:gd name="connsiteX358" fmla="*/ 23106 w 937841"/>
                <a:gd name="connsiteY358" fmla="*/ 41486 h 569475"/>
                <a:gd name="connsiteX359" fmla="*/ 19344 w 937841"/>
                <a:gd name="connsiteY359" fmla="*/ 46370 h 569475"/>
                <a:gd name="connsiteX360" fmla="*/ 17448 w 937841"/>
                <a:gd name="connsiteY360" fmla="*/ 48283 h 569475"/>
                <a:gd name="connsiteX361" fmla="*/ 14998 w 937841"/>
                <a:gd name="connsiteY361" fmla="*/ 49800 h 569475"/>
                <a:gd name="connsiteX362" fmla="*/ 14571 w 937841"/>
                <a:gd name="connsiteY362" fmla="*/ 51807 h 569475"/>
                <a:gd name="connsiteX363" fmla="*/ 9261 w 937841"/>
                <a:gd name="connsiteY363" fmla="*/ 53119 h 569475"/>
                <a:gd name="connsiteX364" fmla="*/ 3129 w 937841"/>
                <a:gd name="connsiteY364" fmla="*/ 61448 h 569475"/>
                <a:gd name="connsiteX365" fmla="*/ 932 w 937841"/>
                <a:gd name="connsiteY365" fmla="*/ 66204 h 569475"/>
                <a:gd name="connsiteX366" fmla="*/ 0 w 937841"/>
                <a:gd name="connsiteY366" fmla="*/ 71119 h 569475"/>
                <a:gd name="connsiteX367" fmla="*/ 1233 w 937841"/>
                <a:gd name="connsiteY367" fmla="*/ 75007 h 569475"/>
                <a:gd name="connsiteX368" fmla="*/ 5500 w 937841"/>
                <a:gd name="connsiteY368" fmla="*/ 76809 h 569475"/>
                <a:gd name="connsiteX369" fmla="*/ 7333 w 937841"/>
                <a:gd name="connsiteY369" fmla="*/ 76825 h 569475"/>
                <a:gd name="connsiteX370" fmla="*/ 8819 w 937841"/>
                <a:gd name="connsiteY370" fmla="*/ 76382 h 569475"/>
                <a:gd name="connsiteX371" fmla="*/ 9814 w 937841"/>
                <a:gd name="connsiteY371" fmla="*/ 75118 h 569475"/>
                <a:gd name="connsiteX372" fmla="*/ 10684 w 937841"/>
                <a:gd name="connsiteY372" fmla="*/ 69982 h 569475"/>
                <a:gd name="connsiteX373" fmla="*/ 11916 w 937841"/>
                <a:gd name="connsiteY373" fmla="*/ 67579 h 569475"/>
                <a:gd name="connsiteX374" fmla="*/ 17732 w 937841"/>
                <a:gd name="connsiteY374" fmla="*/ 60878 h 569475"/>
                <a:gd name="connsiteX375" fmla="*/ 19329 w 937841"/>
                <a:gd name="connsiteY375" fmla="*/ 60468 h 569475"/>
                <a:gd name="connsiteX376" fmla="*/ 22569 w 937841"/>
                <a:gd name="connsiteY376" fmla="*/ 60388 h 569475"/>
                <a:gd name="connsiteX377" fmla="*/ 24828 w 937841"/>
                <a:gd name="connsiteY377" fmla="*/ 59899 h 569475"/>
                <a:gd name="connsiteX378" fmla="*/ 28210 w 937841"/>
                <a:gd name="connsiteY378" fmla="*/ 57622 h 569475"/>
                <a:gd name="connsiteX379" fmla="*/ 30249 w 937841"/>
                <a:gd name="connsiteY379" fmla="*/ 56864 h 569475"/>
                <a:gd name="connsiteX380" fmla="*/ 29016 w 937841"/>
                <a:gd name="connsiteY380" fmla="*/ 52202 h 569475"/>
                <a:gd name="connsiteX381" fmla="*/ 29633 w 937841"/>
                <a:gd name="connsiteY381" fmla="*/ 47808 h 569475"/>
                <a:gd name="connsiteX382" fmla="*/ 31719 w 937841"/>
                <a:gd name="connsiteY382" fmla="*/ 44095 h 569475"/>
                <a:gd name="connsiteX383" fmla="*/ 34864 w 937841"/>
                <a:gd name="connsiteY383" fmla="*/ 41471 h 569475"/>
                <a:gd name="connsiteX384" fmla="*/ 32620 w 937841"/>
                <a:gd name="connsiteY384" fmla="*/ 39132 h 569475"/>
                <a:gd name="connsiteX385" fmla="*/ 27104 w 937841"/>
                <a:gd name="connsiteY385" fmla="*/ 38689 h 569475"/>
                <a:gd name="connsiteX386" fmla="*/ 438110 w 937841"/>
                <a:gd name="connsiteY386" fmla="*/ 152306 h 569475"/>
                <a:gd name="connsiteX387" fmla="*/ 437304 w 937841"/>
                <a:gd name="connsiteY387" fmla="*/ 149050 h 569475"/>
                <a:gd name="connsiteX388" fmla="*/ 437383 w 937841"/>
                <a:gd name="connsiteY388" fmla="*/ 145984 h 569475"/>
                <a:gd name="connsiteX389" fmla="*/ 436798 w 937841"/>
                <a:gd name="connsiteY389" fmla="*/ 143709 h 569475"/>
                <a:gd name="connsiteX390" fmla="*/ 434001 w 937841"/>
                <a:gd name="connsiteY390" fmla="*/ 142808 h 569475"/>
                <a:gd name="connsiteX391" fmla="*/ 431330 w 937841"/>
                <a:gd name="connsiteY391" fmla="*/ 141370 h 569475"/>
                <a:gd name="connsiteX392" fmla="*/ 431836 w 937841"/>
                <a:gd name="connsiteY392" fmla="*/ 138256 h 569475"/>
                <a:gd name="connsiteX393" fmla="*/ 433590 w 937841"/>
                <a:gd name="connsiteY393" fmla="*/ 135221 h 569475"/>
                <a:gd name="connsiteX394" fmla="*/ 434586 w 937841"/>
                <a:gd name="connsiteY394" fmla="*/ 134052 h 569475"/>
                <a:gd name="connsiteX395" fmla="*/ 426257 w 937841"/>
                <a:gd name="connsiteY395" fmla="*/ 134052 h 569475"/>
                <a:gd name="connsiteX396" fmla="*/ 423918 w 937841"/>
                <a:gd name="connsiteY396" fmla="*/ 134700 h 569475"/>
                <a:gd name="connsiteX397" fmla="*/ 428612 w 937841"/>
                <a:gd name="connsiteY397" fmla="*/ 138114 h 569475"/>
                <a:gd name="connsiteX398" fmla="*/ 425609 w 937841"/>
                <a:gd name="connsiteY398" fmla="*/ 139252 h 569475"/>
                <a:gd name="connsiteX399" fmla="*/ 423634 w 937841"/>
                <a:gd name="connsiteY399" fmla="*/ 139504 h 569475"/>
                <a:gd name="connsiteX400" fmla="*/ 422733 w 937841"/>
                <a:gd name="connsiteY400" fmla="*/ 138699 h 569475"/>
                <a:gd name="connsiteX401" fmla="*/ 421990 w 937841"/>
                <a:gd name="connsiteY401" fmla="*/ 138777 h 569475"/>
                <a:gd name="connsiteX402" fmla="*/ 418039 w 937841"/>
                <a:gd name="connsiteY402" fmla="*/ 134700 h 569475"/>
                <a:gd name="connsiteX403" fmla="*/ 415763 w 937841"/>
                <a:gd name="connsiteY403" fmla="*/ 132804 h 569475"/>
                <a:gd name="connsiteX404" fmla="*/ 414024 w 937841"/>
                <a:gd name="connsiteY404" fmla="*/ 130575 h 569475"/>
                <a:gd name="connsiteX405" fmla="*/ 411006 w 937841"/>
                <a:gd name="connsiteY405" fmla="*/ 124032 h 569475"/>
                <a:gd name="connsiteX406" fmla="*/ 412160 w 937841"/>
                <a:gd name="connsiteY406" fmla="*/ 123890 h 569475"/>
                <a:gd name="connsiteX407" fmla="*/ 412744 w 937841"/>
                <a:gd name="connsiteY407" fmla="*/ 124158 h 569475"/>
                <a:gd name="connsiteX408" fmla="*/ 413455 w 937841"/>
                <a:gd name="connsiteY408" fmla="*/ 125202 h 569475"/>
                <a:gd name="connsiteX409" fmla="*/ 413503 w 937841"/>
                <a:gd name="connsiteY409" fmla="*/ 121883 h 569475"/>
                <a:gd name="connsiteX410" fmla="*/ 413234 w 937841"/>
                <a:gd name="connsiteY410" fmla="*/ 119291 h 569475"/>
                <a:gd name="connsiteX411" fmla="*/ 412144 w 937841"/>
                <a:gd name="connsiteY411" fmla="*/ 117315 h 569475"/>
                <a:gd name="connsiteX412" fmla="*/ 407814 w 937841"/>
                <a:gd name="connsiteY412" fmla="*/ 114439 h 569475"/>
                <a:gd name="connsiteX413" fmla="*/ 404684 w 937841"/>
                <a:gd name="connsiteY413" fmla="*/ 110361 h 569475"/>
                <a:gd name="connsiteX414" fmla="*/ 402061 w 937841"/>
                <a:gd name="connsiteY414" fmla="*/ 105747 h 569475"/>
                <a:gd name="connsiteX415" fmla="*/ 401618 w 937841"/>
                <a:gd name="connsiteY415" fmla="*/ 102791 h 569475"/>
                <a:gd name="connsiteX416" fmla="*/ 399864 w 937841"/>
                <a:gd name="connsiteY416" fmla="*/ 99535 h 569475"/>
                <a:gd name="connsiteX417" fmla="*/ 397825 w 937841"/>
                <a:gd name="connsiteY417" fmla="*/ 96849 h 569475"/>
                <a:gd name="connsiteX418" fmla="*/ 395312 w 937841"/>
                <a:gd name="connsiteY418" fmla="*/ 94779 h 569475"/>
                <a:gd name="connsiteX419" fmla="*/ 392120 w 937841"/>
                <a:gd name="connsiteY419" fmla="*/ 93388 h 569475"/>
                <a:gd name="connsiteX420" fmla="*/ 391724 w 937841"/>
                <a:gd name="connsiteY420" fmla="*/ 92756 h 569475"/>
                <a:gd name="connsiteX421" fmla="*/ 391266 w 937841"/>
                <a:gd name="connsiteY421" fmla="*/ 92298 h 569475"/>
                <a:gd name="connsiteX422" fmla="*/ 390950 w 937841"/>
                <a:gd name="connsiteY422" fmla="*/ 91791 h 569475"/>
                <a:gd name="connsiteX423" fmla="*/ 390918 w 937841"/>
                <a:gd name="connsiteY423" fmla="*/ 90922 h 569475"/>
                <a:gd name="connsiteX424" fmla="*/ 380646 w 937841"/>
                <a:gd name="connsiteY424" fmla="*/ 95979 h 569475"/>
                <a:gd name="connsiteX425" fmla="*/ 378022 w 937841"/>
                <a:gd name="connsiteY425" fmla="*/ 98081 h 569475"/>
                <a:gd name="connsiteX426" fmla="*/ 376410 w 937841"/>
                <a:gd name="connsiteY426" fmla="*/ 101322 h 569475"/>
                <a:gd name="connsiteX427" fmla="*/ 375177 w 937841"/>
                <a:gd name="connsiteY427" fmla="*/ 103218 h 569475"/>
                <a:gd name="connsiteX428" fmla="*/ 373803 w 937841"/>
                <a:gd name="connsiteY428" fmla="*/ 104056 h 569475"/>
                <a:gd name="connsiteX429" fmla="*/ 372491 w 937841"/>
                <a:gd name="connsiteY429" fmla="*/ 104561 h 569475"/>
                <a:gd name="connsiteX430" fmla="*/ 367339 w 937841"/>
                <a:gd name="connsiteY430" fmla="*/ 107580 h 569475"/>
                <a:gd name="connsiteX431" fmla="*/ 366517 w 937841"/>
                <a:gd name="connsiteY431" fmla="*/ 109161 h 569475"/>
                <a:gd name="connsiteX432" fmla="*/ 366485 w 937841"/>
                <a:gd name="connsiteY432" fmla="*/ 110662 h 569475"/>
                <a:gd name="connsiteX433" fmla="*/ 365853 w 937841"/>
                <a:gd name="connsiteY433" fmla="*/ 111737 h 569475"/>
                <a:gd name="connsiteX434" fmla="*/ 363229 w 937841"/>
                <a:gd name="connsiteY434" fmla="*/ 112163 h 569475"/>
                <a:gd name="connsiteX435" fmla="*/ 361349 w 937841"/>
                <a:gd name="connsiteY435" fmla="*/ 111990 h 569475"/>
                <a:gd name="connsiteX436" fmla="*/ 358046 w 937841"/>
                <a:gd name="connsiteY436" fmla="*/ 111263 h 569475"/>
                <a:gd name="connsiteX437" fmla="*/ 348516 w 937841"/>
                <a:gd name="connsiteY437" fmla="*/ 110804 h 569475"/>
                <a:gd name="connsiteX438" fmla="*/ 344643 w 937841"/>
                <a:gd name="connsiteY438" fmla="*/ 111088 h 569475"/>
                <a:gd name="connsiteX439" fmla="*/ 341498 w 937841"/>
                <a:gd name="connsiteY439" fmla="*/ 112179 h 569475"/>
                <a:gd name="connsiteX440" fmla="*/ 339855 w 937841"/>
                <a:gd name="connsiteY440" fmla="*/ 115166 h 569475"/>
                <a:gd name="connsiteX441" fmla="*/ 346129 w 937841"/>
                <a:gd name="connsiteY441" fmla="*/ 120382 h 569475"/>
                <a:gd name="connsiteX442" fmla="*/ 345608 w 937841"/>
                <a:gd name="connsiteY442" fmla="*/ 123495 h 569475"/>
                <a:gd name="connsiteX443" fmla="*/ 344233 w 937841"/>
                <a:gd name="connsiteY443" fmla="*/ 126972 h 569475"/>
                <a:gd name="connsiteX444" fmla="*/ 346019 w 937841"/>
                <a:gd name="connsiteY444" fmla="*/ 130401 h 569475"/>
                <a:gd name="connsiteX445" fmla="*/ 348927 w 937841"/>
                <a:gd name="connsiteY445" fmla="*/ 133167 h 569475"/>
                <a:gd name="connsiteX446" fmla="*/ 350886 w 937841"/>
                <a:gd name="connsiteY446" fmla="*/ 134700 h 569475"/>
                <a:gd name="connsiteX447" fmla="*/ 352830 w 937841"/>
                <a:gd name="connsiteY447" fmla="*/ 136976 h 569475"/>
                <a:gd name="connsiteX448" fmla="*/ 356133 w 937841"/>
                <a:gd name="connsiteY448" fmla="*/ 142840 h 569475"/>
                <a:gd name="connsiteX449" fmla="*/ 358472 w 937841"/>
                <a:gd name="connsiteY449" fmla="*/ 145794 h 569475"/>
                <a:gd name="connsiteX450" fmla="*/ 359879 w 937841"/>
                <a:gd name="connsiteY450" fmla="*/ 146838 h 569475"/>
                <a:gd name="connsiteX451" fmla="*/ 362597 w 937841"/>
                <a:gd name="connsiteY451" fmla="*/ 147881 h 569475"/>
                <a:gd name="connsiteX452" fmla="*/ 363814 w 937841"/>
                <a:gd name="connsiteY452" fmla="*/ 148798 h 569475"/>
                <a:gd name="connsiteX453" fmla="*/ 364510 w 937841"/>
                <a:gd name="connsiteY453" fmla="*/ 149872 h 569475"/>
                <a:gd name="connsiteX454" fmla="*/ 367971 w 937841"/>
                <a:gd name="connsiteY454" fmla="*/ 161710 h 569475"/>
                <a:gd name="connsiteX455" fmla="*/ 368935 w 937841"/>
                <a:gd name="connsiteY455" fmla="*/ 162057 h 569475"/>
                <a:gd name="connsiteX456" fmla="*/ 369709 w 937841"/>
                <a:gd name="connsiteY456" fmla="*/ 162721 h 569475"/>
                <a:gd name="connsiteX457" fmla="*/ 370499 w 937841"/>
                <a:gd name="connsiteY457" fmla="*/ 163022 h 569475"/>
                <a:gd name="connsiteX458" fmla="*/ 372159 w 937841"/>
                <a:gd name="connsiteY458" fmla="*/ 161836 h 569475"/>
                <a:gd name="connsiteX459" fmla="*/ 374229 w 937841"/>
                <a:gd name="connsiteY459" fmla="*/ 160825 h 569475"/>
                <a:gd name="connsiteX460" fmla="*/ 382432 w 937841"/>
                <a:gd name="connsiteY460" fmla="*/ 159592 h 569475"/>
                <a:gd name="connsiteX461" fmla="*/ 386161 w 937841"/>
                <a:gd name="connsiteY461" fmla="*/ 159450 h 569475"/>
                <a:gd name="connsiteX462" fmla="*/ 389876 w 937841"/>
                <a:gd name="connsiteY462" fmla="*/ 160635 h 569475"/>
                <a:gd name="connsiteX463" fmla="*/ 390366 w 937841"/>
                <a:gd name="connsiteY463" fmla="*/ 155451 h 569475"/>
                <a:gd name="connsiteX464" fmla="*/ 388169 w 937841"/>
                <a:gd name="connsiteY464" fmla="*/ 152954 h 569475"/>
                <a:gd name="connsiteX465" fmla="*/ 384723 w 937841"/>
                <a:gd name="connsiteY465" fmla="*/ 151310 h 569475"/>
                <a:gd name="connsiteX466" fmla="*/ 381562 w 937841"/>
                <a:gd name="connsiteY466" fmla="*/ 148782 h 569475"/>
                <a:gd name="connsiteX467" fmla="*/ 384944 w 937841"/>
                <a:gd name="connsiteY467" fmla="*/ 148766 h 569475"/>
                <a:gd name="connsiteX468" fmla="*/ 388975 w 937841"/>
                <a:gd name="connsiteY468" fmla="*/ 150030 h 569475"/>
                <a:gd name="connsiteX469" fmla="*/ 391061 w 937841"/>
                <a:gd name="connsiteY469" fmla="*/ 149745 h 569475"/>
                <a:gd name="connsiteX470" fmla="*/ 388611 w 937841"/>
                <a:gd name="connsiteY470" fmla="*/ 145131 h 569475"/>
                <a:gd name="connsiteX471" fmla="*/ 391235 w 937841"/>
                <a:gd name="connsiteY471" fmla="*/ 146759 h 569475"/>
                <a:gd name="connsiteX472" fmla="*/ 392135 w 937841"/>
                <a:gd name="connsiteY472" fmla="*/ 147581 h 569475"/>
                <a:gd name="connsiteX473" fmla="*/ 393479 w 937841"/>
                <a:gd name="connsiteY473" fmla="*/ 146632 h 569475"/>
                <a:gd name="connsiteX474" fmla="*/ 394917 w 937841"/>
                <a:gd name="connsiteY474" fmla="*/ 146553 h 569475"/>
                <a:gd name="connsiteX475" fmla="*/ 396181 w 937841"/>
                <a:gd name="connsiteY475" fmla="*/ 147264 h 569475"/>
                <a:gd name="connsiteX476" fmla="*/ 396924 w 937841"/>
                <a:gd name="connsiteY476" fmla="*/ 148782 h 569475"/>
                <a:gd name="connsiteX477" fmla="*/ 396656 w 937841"/>
                <a:gd name="connsiteY477" fmla="*/ 151010 h 569475"/>
                <a:gd name="connsiteX478" fmla="*/ 395091 w 937841"/>
                <a:gd name="connsiteY478" fmla="*/ 151800 h 569475"/>
                <a:gd name="connsiteX479" fmla="*/ 393242 w 937841"/>
                <a:gd name="connsiteY479" fmla="*/ 152274 h 569475"/>
                <a:gd name="connsiteX480" fmla="*/ 392120 w 937841"/>
                <a:gd name="connsiteY480" fmla="*/ 153586 h 569475"/>
                <a:gd name="connsiteX481" fmla="*/ 393005 w 937841"/>
                <a:gd name="connsiteY481" fmla="*/ 157237 h 569475"/>
                <a:gd name="connsiteX482" fmla="*/ 396466 w 937841"/>
                <a:gd name="connsiteY482" fmla="*/ 158169 h 569475"/>
                <a:gd name="connsiteX483" fmla="*/ 400369 w 937841"/>
                <a:gd name="connsiteY483" fmla="*/ 157047 h 569475"/>
                <a:gd name="connsiteX484" fmla="*/ 402693 w 937841"/>
                <a:gd name="connsiteY484" fmla="*/ 154661 h 569475"/>
                <a:gd name="connsiteX485" fmla="*/ 406391 w 937841"/>
                <a:gd name="connsiteY485" fmla="*/ 156542 h 569475"/>
                <a:gd name="connsiteX486" fmla="*/ 407955 w 937841"/>
                <a:gd name="connsiteY486" fmla="*/ 157664 h 569475"/>
                <a:gd name="connsiteX487" fmla="*/ 409742 w 937841"/>
                <a:gd name="connsiteY487" fmla="*/ 159339 h 569475"/>
                <a:gd name="connsiteX488" fmla="*/ 408951 w 937841"/>
                <a:gd name="connsiteY488" fmla="*/ 161093 h 569475"/>
                <a:gd name="connsiteX489" fmla="*/ 410595 w 937841"/>
                <a:gd name="connsiteY489" fmla="*/ 162579 h 569475"/>
                <a:gd name="connsiteX490" fmla="*/ 415731 w 937841"/>
                <a:gd name="connsiteY490" fmla="*/ 165218 h 569475"/>
                <a:gd name="connsiteX491" fmla="*/ 418149 w 937841"/>
                <a:gd name="connsiteY491" fmla="*/ 167415 h 569475"/>
                <a:gd name="connsiteX492" fmla="*/ 419303 w 937841"/>
                <a:gd name="connsiteY492" fmla="*/ 167652 h 569475"/>
                <a:gd name="connsiteX493" fmla="*/ 422211 w 937841"/>
                <a:gd name="connsiteY493" fmla="*/ 167683 h 569475"/>
                <a:gd name="connsiteX494" fmla="*/ 426178 w 937841"/>
                <a:gd name="connsiteY494" fmla="*/ 166625 h 569475"/>
                <a:gd name="connsiteX495" fmla="*/ 430698 w 937841"/>
                <a:gd name="connsiteY495" fmla="*/ 164886 h 569475"/>
                <a:gd name="connsiteX496" fmla="*/ 434649 w 937841"/>
                <a:gd name="connsiteY496" fmla="*/ 164539 h 569475"/>
                <a:gd name="connsiteX497" fmla="*/ 436988 w 937841"/>
                <a:gd name="connsiteY497" fmla="*/ 167683 h 569475"/>
                <a:gd name="connsiteX498" fmla="*/ 439627 w 937841"/>
                <a:gd name="connsiteY498" fmla="*/ 165456 h 569475"/>
                <a:gd name="connsiteX499" fmla="*/ 448746 w 937841"/>
                <a:gd name="connsiteY499" fmla="*/ 159371 h 569475"/>
                <a:gd name="connsiteX500" fmla="*/ 446186 w 937841"/>
                <a:gd name="connsiteY500" fmla="*/ 157063 h 569475"/>
                <a:gd name="connsiteX501" fmla="*/ 438110 w 937841"/>
                <a:gd name="connsiteY501" fmla="*/ 152306 h 569475"/>
                <a:gd name="connsiteX502" fmla="*/ 585864 w 937841"/>
                <a:gd name="connsiteY502" fmla="*/ 235358 h 569475"/>
                <a:gd name="connsiteX503" fmla="*/ 584806 w 937841"/>
                <a:gd name="connsiteY503" fmla="*/ 234725 h 569475"/>
                <a:gd name="connsiteX504" fmla="*/ 582514 w 937841"/>
                <a:gd name="connsiteY504" fmla="*/ 233382 h 569475"/>
                <a:gd name="connsiteX505" fmla="*/ 573695 w 937841"/>
                <a:gd name="connsiteY505" fmla="*/ 225449 h 569475"/>
                <a:gd name="connsiteX506" fmla="*/ 553782 w 937841"/>
                <a:gd name="connsiteY506" fmla="*/ 226713 h 569475"/>
                <a:gd name="connsiteX507" fmla="*/ 548756 w 937841"/>
                <a:gd name="connsiteY507" fmla="*/ 229478 h 569475"/>
                <a:gd name="connsiteX508" fmla="*/ 552328 w 937841"/>
                <a:gd name="connsiteY508" fmla="*/ 234741 h 569475"/>
                <a:gd name="connsiteX509" fmla="*/ 558349 w 937841"/>
                <a:gd name="connsiteY509" fmla="*/ 238060 h 569475"/>
                <a:gd name="connsiteX510" fmla="*/ 560072 w 937841"/>
                <a:gd name="connsiteY510" fmla="*/ 239988 h 569475"/>
                <a:gd name="connsiteX511" fmla="*/ 560672 w 937841"/>
                <a:gd name="connsiteY511" fmla="*/ 243671 h 569475"/>
                <a:gd name="connsiteX512" fmla="*/ 560720 w 937841"/>
                <a:gd name="connsiteY512" fmla="*/ 247717 h 569475"/>
                <a:gd name="connsiteX513" fmla="*/ 561194 w 937841"/>
                <a:gd name="connsiteY513" fmla="*/ 251589 h 569475"/>
                <a:gd name="connsiteX514" fmla="*/ 562585 w 937841"/>
                <a:gd name="connsiteY514" fmla="*/ 254892 h 569475"/>
                <a:gd name="connsiteX515" fmla="*/ 565366 w 937841"/>
                <a:gd name="connsiteY515" fmla="*/ 257183 h 569475"/>
                <a:gd name="connsiteX516" fmla="*/ 572526 w 937841"/>
                <a:gd name="connsiteY516" fmla="*/ 258258 h 569475"/>
                <a:gd name="connsiteX517" fmla="*/ 579859 w 937841"/>
                <a:gd name="connsiteY517" fmla="*/ 256077 h 569475"/>
                <a:gd name="connsiteX518" fmla="*/ 586117 w 937841"/>
                <a:gd name="connsiteY518" fmla="*/ 251810 h 569475"/>
                <a:gd name="connsiteX519" fmla="*/ 590116 w 937841"/>
                <a:gd name="connsiteY519" fmla="*/ 246626 h 569475"/>
                <a:gd name="connsiteX520" fmla="*/ 591743 w 937841"/>
                <a:gd name="connsiteY520" fmla="*/ 243687 h 569475"/>
                <a:gd name="connsiteX521" fmla="*/ 591854 w 937841"/>
                <a:gd name="connsiteY521" fmla="*/ 242027 h 569475"/>
                <a:gd name="connsiteX522" fmla="*/ 590716 w 937841"/>
                <a:gd name="connsiteY522" fmla="*/ 240178 h 569475"/>
                <a:gd name="connsiteX523" fmla="*/ 585864 w 937841"/>
                <a:gd name="connsiteY523" fmla="*/ 235358 h 56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937841" h="569475">
                  <a:moveTo>
                    <a:pt x="730821" y="260297"/>
                  </a:moveTo>
                  <a:lnTo>
                    <a:pt x="732986" y="253896"/>
                  </a:lnTo>
                  <a:lnTo>
                    <a:pt x="730426" y="247859"/>
                  </a:lnTo>
                  <a:lnTo>
                    <a:pt x="720548" y="242580"/>
                  </a:lnTo>
                  <a:lnTo>
                    <a:pt x="718083" y="241758"/>
                  </a:lnTo>
                  <a:lnTo>
                    <a:pt x="710355" y="240700"/>
                  </a:lnTo>
                  <a:lnTo>
                    <a:pt x="708806" y="238993"/>
                  </a:lnTo>
                  <a:lnTo>
                    <a:pt x="707810" y="235389"/>
                  </a:lnTo>
                  <a:lnTo>
                    <a:pt x="706720" y="233651"/>
                  </a:lnTo>
                  <a:lnTo>
                    <a:pt x="700619" y="232639"/>
                  </a:lnTo>
                  <a:lnTo>
                    <a:pt x="696794" y="231580"/>
                  </a:lnTo>
                  <a:lnTo>
                    <a:pt x="695087" y="229525"/>
                  </a:lnTo>
                  <a:lnTo>
                    <a:pt x="694092" y="227693"/>
                  </a:lnTo>
                  <a:lnTo>
                    <a:pt x="691705" y="225227"/>
                  </a:lnTo>
                  <a:lnTo>
                    <a:pt x="688956" y="223567"/>
                  </a:lnTo>
                  <a:lnTo>
                    <a:pt x="686759" y="224247"/>
                  </a:lnTo>
                  <a:lnTo>
                    <a:pt x="686332" y="223552"/>
                  </a:lnTo>
                  <a:lnTo>
                    <a:pt x="685826" y="223204"/>
                  </a:lnTo>
                  <a:lnTo>
                    <a:pt x="685257" y="223046"/>
                  </a:lnTo>
                  <a:lnTo>
                    <a:pt x="684530" y="222951"/>
                  </a:lnTo>
                  <a:lnTo>
                    <a:pt x="682239" y="222066"/>
                  </a:lnTo>
                  <a:lnTo>
                    <a:pt x="679410" y="221623"/>
                  </a:lnTo>
                  <a:lnTo>
                    <a:pt x="676486" y="221608"/>
                  </a:lnTo>
                  <a:lnTo>
                    <a:pt x="673862" y="221893"/>
                  </a:lnTo>
                  <a:lnTo>
                    <a:pt x="671144" y="222825"/>
                  </a:lnTo>
                  <a:lnTo>
                    <a:pt x="665628" y="226571"/>
                  </a:lnTo>
                  <a:lnTo>
                    <a:pt x="663716" y="226997"/>
                  </a:lnTo>
                  <a:lnTo>
                    <a:pt x="658706" y="227234"/>
                  </a:lnTo>
                  <a:lnTo>
                    <a:pt x="656146" y="227645"/>
                  </a:lnTo>
                  <a:lnTo>
                    <a:pt x="653412" y="228846"/>
                  </a:lnTo>
                  <a:lnTo>
                    <a:pt x="651231" y="230095"/>
                  </a:lnTo>
                  <a:lnTo>
                    <a:pt x="649176" y="230442"/>
                  </a:lnTo>
                  <a:lnTo>
                    <a:pt x="646758" y="228941"/>
                  </a:lnTo>
                  <a:lnTo>
                    <a:pt x="641843" y="217925"/>
                  </a:lnTo>
                  <a:lnTo>
                    <a:pt x="640594" y="215918"/>
                  </a:lnTo>
                  <a:lnTo>
                    <a:pt x="639172" y="214211"/>
                  </a:lnTo>
                  <a:lnTo>
                    <a:pt x="632392" y="207779"/>
                  </a:lnTo>
                  <a:lnTo>
                    <a:pt x="630195" y="206515"/>
                  </a:lnTo>
                  <a:lnTo>
                    <a:pt x="627540" y="204476"/>
                  </a:lnTo>
                  <a:lnTo>
                    <a:pt x="626118" y="204176"/>
                  </a:lnTo>
                  <a:lnTo>
                    <a:pt x="625502" y="205930"/>
                  </a:lnTo>
                  <a:lnTo>
                    <a:pt x="624932" y="206831"/>
                  </a:lnTo>
                  <a:lnTo>
                    <a:pt x="623573" y="207099"/>
                  </a:lnTo>
                  <a:lnTo>
                    <a:pt x="622024" y="206910"/>
                  </a:lnTo>
                  <a:lnTo>
                    <a:pt x="620823" y="206499"/>
                  </a:lnTo>
                  <a:lnTo>
                    <a:pt x="620586" y="207716"/>
                  </a:lnTo>
                  <a:lnTo>
                    <a:pt x="619843" y="209865"/>
                  </a:lnTo>
                  <a:lnTo>
                    <a:pt x="619733" y="211209"/>
                  </a:lnTo>
                  <a:lnTo>
                    <a:pt x="618911" y="210861"/>
                  </a:lnTo>
                  <a:lnTo>
                    <a:pt x="616841" y="210387"/>
                  </a:lnTo>
                  <a:lnTo>
                    <a:pt x="616003" y="210039"/>
                  </a:lnTo>
                  <a:lnTo>
                    <a:pt x="615260" y="214069"/>
                  </a:lnTo>
                  <a:lnTo>
                    <a:pt x="608970" y="226571"/>
                  </a:lnTo>
                  <a:lnTo>
                    <a:pt x="620444" y="242106"/>
                  </a:lnTo>
                  <a:lnTo>
                    <a:pt x="621471" y="243022"/>
                  </a:lnTo>
                  <a:lnTo>
                    <a:pt x="622783" y="243307"/>
                  </a:lnTo>
                  <a:lnTo>
                    <a:pt x="626845" y="244951"/>
                  </a:lnTo>
                  <a:lnTo>
                    <a:pt x="629942" y="246878"/>
                  </a:lnTo>
                  <a:lnTo>
                    <a:pt x="634921" y="248902"/>
                  </a:lnTo>
                  <a:lnTo>
                    <a:pt x="637149" y="249092"/>
                  </a:lnTo>
                  <a:lnTo>
                    <a:pt x="638730" y="248712"/>
                  </a:lnTo>
                  <a:lnTo>
                    <a:pt x="640168" y="248159"/>
                  </a:lnTo>
                  <a:lnTo>
                    <a:pt x="641985" y="247827"/>
                  </a:lnTo>
                  <a:lnTo>
                    <a:pt x="646157" y="247685"/>
                  </a:lnTo>
                  <a:lnTo>
                    <a:pt x="648165" y="248143"/>
                  </a:lnTo>
                  <a:lnTo>
                    <a:pt x="649018" y="249487"/>
                  </a:lnTo>
                  <a:lnTo>
                    <a:pt x="649619" y="253248"/>
                  </a:lnTo>
                  <a:lnTo>
                    <a:pt x="650219" y="255145"/>
                  </a:lnTo>
                  <a:lnTo>
                    <a:pt x="650915" y="255950"/>
                  </a:lnTo>
                  <a:lnTo>
                    <a:pt x="652511" y="257309"/>
                  </a:lnTo>
                  <a:lnTo>
                    <a:pt x="653459" y="260581"/>
                  </a:lnTo>
                  <a:lnTo>
                    <a:pt x="653949" y="275074"/>
                  </a:lnTo>
                  <a:lnTo>
                    <a:pt x="655893" y="280842"/>
                  </a:lnTo>
                  <a:lnTo>
                    <a:pt x="660365" y="284177"/>
                  </a:lnTo>
                  <a:lnTo>
                    <a:pt x="667952" y="284208"/>
                  </a:lnTo>
                  <a:lnTo>
                    <a:pt x="671176" y="282660"/>
                  </a:lnTo>
                  <a:lnTo>
                    <a:pt x="673072" y="282028"/>
                  </a:lnTo>
                  <a:lnTo>
                    <a:pt x="673910" y="282454"/>
                  </a:lnTo>
                  <a:lnTo>
                    <a:pt x="674795" y="283418"/>
                  </a:lnTo>
                  <a:lnTo>
                    <a:pt x="676723" y="283529"/>
                  </a:lnTo>
                  <a:lnTo>
                    <a:pt x="683171" y="282186"/>
                  </a:lnTo>
                  <a:lnTo>
                    <a:pt x="692780" y="275991"/>
                  </a:lnTo>
                  <a:lnTo>
                    <a:pt x="696115" y="275295"/>
                  </a:lnTo>
                  <a:lnTo>
                    <a:pt x="699244" y="275801"/>
                  </a:lnTo>
                  <a:lnTo>
                    <a:pt x="702500" y="276701"/>
                  </a:lnTo>
                  <a:lnTo>
                    <a:pt x="706245" y="277160"/>
                  </a:lnTo>
                  <a:lnTo>
                    <a:pt x="709422" y="276291"/>
                  </a:lnTo>
                  <a:lnTo>
                    <a:pt x="721086" y="270111"/>
                  </a:lnTo>
                  <a:lnTo>
                    <a:pt x="726159" y="265986"/>
                  </a:lnTo>
                  <a:lnTo>
                    <a:pt x="730821" y="260297"/>
                  </a:lnTo>
                  <a:close/>
                  <a:moveTo>
                    <a:pt x="635316" y="283197"/>
                  </a:moveTo>
                  <a:lnTo>
                    <a:pt x="632645" y="280747"/>
                  </a:lnTo>
                  <a:lnTo>
                    <a:pt x="629294" y="281142"/>
                  </a:lnTo>
                  <a:lnTo>
                    <a:pt x="626039" y="282960"/>
                  </a:lnTo>
                  <a:lnTo>
                    <a:pt x="620807" y="286627"/>
                  </a:lnTo>
                  <a:lnTo>
                    <a:pt x="614423" y="289045"/>
                  </a:lnTo>
                  <a:lnTo>
                    <a:pt x="611941" y="290799"/>
                  </a:lnTo>
                  <a:lnTo>
                    <a:pt x="610219" y="293675"/>
                  </a:lnTo>
                  <a:lnTo>
                    <a:pt x="615561" y="297042"/>
                  </a:lnTo>
                  <a:lnTo>
                    <a:pt x="617852" y="297421"/>
                  </a:lnTo>
                  <a:lnTo>
                    <a:pt x="621961" y="295366"/>
                  </a:lnTo>
                  <a:lnTo>
                    <a:pt x="623731" y="294987"/>
                  </a:lnTo>
                  <a:lnTo>
                    <a:pt x="631175" y="295224"/>
                  </a:lnTo>
                  <a:lnTo>
                    <a:pt x="635126" y="294576"/>
                  </a:lnTo>
                  <a:lnTo>
                    <a:pt x="637244" y="292522"/>
                  </a:lnTo>
                  <a:lnTo>
                    <a:pt x="635016" y="290957"/>
                  </a:lnTo>
                  <a:lnTo>
                    <a:pt x="635316" y="283197"/>
                  </a:lnTo>
                  <a:close/>
                  <a:moveTo>
                    <a:pt x="924961" y="456459"/>
                  </a:moveTo>
                  <a:lnTo>
                    <a:pt x="916079" y="451923"/>
                  </a:lnTo>
                  <a:lnTo>
                    <a:pt x="909157" y="445143"/>
                  </a:lnTo>
                  <a:lnTo>
                    <a:pt x="908035" y="442821"/>
                  </a:lnTo>
                  <a:lnTo>
                    <a:pt x="906644" y="434097"/>
                  </a:lnTo>
                  <a:lnTo>
                    <a:pt x="905806" y="431188"/>
                  </a:lnTo>
                  <a:lnTo>
                    <a:pt x="903751" y="429671"/>
                  </a:lnTo>
                  <a:lnTo>
                    <a:pt x="899532" y="429244"/>
                  </a:lnTo>
                  <a:lnTo>
                    <a:pt x="892657" y="430366"/>
                  </a:lnTo>
                  <a:lnTo>
                    <a:pt x="890729" y="429544"/>
                  </a:lnTo>
                  <a:lnTo>
                    <a:pt x="889512" y="425831"/>
                  </a:lnTo>
                  <a:lnTo>
                    <a:pt x="889512" y="412208"/>
                  </a:lnTo>
                  <a:lnTo>
                    <a:pt x="888911" y="408398"/>
                  </a:lnTo>
                  <a:lnTo>
                    <a:pt x="887394" y="405380"/>
                  </a:lnTo>
                  <a:lnTo>
                    <a:pt x="872870" y="389923"/>
                  </a:lnTo>
                  <a:lnTo>
                    <a:pt x="867085" y="385561"/>
                  </a:lnTo>
                  <a:lnTo>
                    <a:pt x="844628" y="374656"/>
                  </a:lnTo>
                  <a:lnTo>
                    <a:pt x="825915" y="367386"/>
                  </a:lnTo>
                  <a:lnTo>
                    <a:pt x="818282" y="366059"/>
                  </a:lnTo>
                  <a:lnTo>
                    <a:pt x="811897" y="362234"/>
                  </a:lnTo>
                  <a:lnTo>
                    <a:pt x="808167" y="360891"/>
                  </a:lnTo>
                  <a:lnTo>
                    <a:pt x="806381" y="361317"/>
                  </a:lnTo>
                  <a:lnTo>
                    <a:pt x="804674" y="362408"/>
                  </a:lnTo>
                  <a:lnTo>
                    <a:pt x="802778" y="362914"/>
                  </a:lnTo>
                  <a:lnTo>
                    <a:pt x="800534" y="361523"/>
                  </a:lnTo>
                  <a:lnTo>
                    <a:pt x="798368" y="359516"/>
                  </a:lnTo>
                  <a:lnTo>
                    <a:pt x="797104" y="358742"/>
                  </a:lnTo>
                  <a:lnTo>
                    <a:pt x="793817" y="357825"/>
                  </a:lnTo>
                  <a:lnTo>
                    <a:pt x="789281" y="353858"/>
                  </a:lnTo>
                  <a:lnTo>
                    <a:pt x="779024" y="349954"/>
                  </a:lnTo>
                  <a:lnTo>
                    <a:pt x="777934" y="348974"/>
                  </a:lnTo>
                  <a:lnTo>
                    <a:pt x="777523" y="347394"/>
                  </a:lnTo>
                  <a:lnTo>
                    <a:pt x="777317" y="345718"/>
                  </a:lnTo>
                  <a:lnTo>
                    <a:pt x="776717" y="344423"/>
                  </a:lnTo>
                  <a:lnTo>
                    <a:pt x="775800" y="343569"/>
                  </a:lnTo>
                  <a:lnTo>
                    <a:pt x="770964" y="342669"/>
                  </a:lnTo>
                  <a:lnTo>
                    <a:pt x="761070" y="338481"/>
                  </a:lnTo>
                  <a:lnTo>
                    <a:pt x="755492" y="337579"/>
                  </a:lnTo>
                  <a:lnTo>
                    <a:pt x="751287" y="342162"/>
                  </a:lnTo>
                  <a:lnTo>
                    <a:pt x="748727" y="348754"/>
                  </a:lnTo>
                  <a:lnTo>
                    <a:pt x="748048" y="353858"/>
                  </a:lnTo>
                  <a:lnTo>
                    <a:pt x="749628" y="360385"/>
                  </a:lnTo>
                  <a:lnTo>
                    <a:pt x="752536" y="366027"/>
                  </a:lnTo>
                  <a:lnTo>
                    <a:pt x="761086" y="376268"/>
                  </a:lnTo>
                  <a:lnTo>
                    <a:pt x="761655" y="376964"/>
                  </a:lnTo>
                  <a:lnTo>
                    <a:pt x="763488" y="380346"/>
                  </a:lnTo>
                  <a:lnTo>
                    <a:pt x="763425" y="383333"/>
                  </a:lnTo>
                  <a:lnTo>
                    <a:pt x="761829" y="385577"/>
                  </a:lnTo>
                  <a:lnTo>
                    <a:pt x="756392" y="389781"/>
                  </a:lnTo>
                  <a:lnTo>
                    <a:pt x="755207" y="390950"/>
                  </a:lnTo>
                  <a:lnTo>
                    <a:pt x="748648" y="400418"/>
                  </a:lnTo>
                  <a:lnTo>
                    <a:pt x="746941" y="402361"/>
                  </a:lnTo>
                  <a:lnTo>
                    <a:pt x="743464" y="408082"/>
                  </a:lnTo>
                  <a:lnTo>
                    <a:pt x="736242" y="410579"/>
                  </a:lnTo>
                  <a:lnTo>
                    <a:pt x="733808" y="412460"/>
                  </a:lnTo>
                  <a:lnTo>
                    <a:pt x="732876" y="415716"/>
                  </a:lnTo>
                  <a:lnTo>
                    <a:pt x="731279" y="417407"/>
                  </a:lnTo>
                  <a:lnTo>
                    <a:pt x="727723" y="419730"/>
                  </a:lnTo>
                  <a:lnTo>
                    <a:pt x="724041" y="422812"/>
                  </a:lnTo>
                  <a:lnTo>
                    <a:pt x="722081" y="426858"/>
                  </a:lnTo>
                  <a:lnTo>
                    <a:pt x="723014" y="434128"/>
                  </a:lnTo>
                  <a:lnTo>
                    <a:pt x="726522" y="439612"/>
                  </a:lnTo>
                  <a:lnTo>
                    <a:pt x="731074" y="444622"/>
                  </a:lnTo>
                  <a:lnTo>
                    <a:pt x="735120" y="450453"/>
                  </a:lnTo>
                  <a:lnTo>
                    <a:pt x="736637" y="453946"/>
                  </a:lnTo>
                  <a:lnTo>
                    <a:pt x="737728" y="457502"/>
                  </a:lnTo>
                  <a:lnTo>
                    <a:pt x="738391" y="461264"/>
                  </a:lnTo>
                  <a:lnTo>
                    <a:pt x="738644" y="465278"/>
                  </a:lnTo>
                  <a:lnTo>
                    <a:pt x="738913" y="466859"/>
                  </a:lnTo>
                  <a:lnTo>
                    <a:pt x="740983" y="472849"/>
                  </a:lnTo>
                  <a:lnTo>
                    <a:pt x="741615" y="472974"/>
                  </a:lnTo>
                  <a:lnTo>
                    <a:pt x="743923" y="472706"/>
                  </a:lnTo>
                  <a:lnTo>
                    <a:pt x="744507" y="472849"/>
                  </a:lnTo>
                  <a:lnTo>
                    <a:pt x="744618" y="473670"/>
                  </a:lnTo>
                  <a:lnTo>
                    <a:pt x="744381" y="475551"/>
                  </a:lnTo>
                  <a:lnTo>
                    <a:pt x="744492" y="476373"/>
                  </a:lnTo>
                  <a:lnTo>
                    <a:pt x="748522" y="490422"/>
                  </a:lnTo>
                  <a:lnTo>
                    <a:pt x="750861" y="494326"/>
                  </a:lnTo>
                  <a:lnTo>
                    <a:pt x="751541" y="496444"/>
                  </a:lnTo>
                  <a:lnTo>
                    <a:pt x="751477" y="497851"/>
                  </a:lnTo>
                  <a:lnTo>
                    <a:pt x="747052" y="525255"/>
                  </a:lnTo>
                  <a:lnTo>
                    <a:pt x="746878" y="539606"/>
                  </a:lnTo>
                  <a:lnTo>
                    <a:pt x="747763" y="543256"/>
                  </a:lnTo>
                  <a:lnTo>
                    <a:pt x="749818" y="544805"/>
                  </a:lnTo>
                  <a:lnTo>
                    <a:pt x="751857" y="545737"/>
                  </a:lnTo>
                  <a:lnTo>
                    <a:pt x="752647" y="547871"/>
                  </a:lnTo>
                  <a:lnTo>
                    <a:pt x="753074" y="550242"/>
                  </a:lnTo>
                  <a:lnTo>
                    <a:pt x="753974" y="551854"/>
                  </a:lnTo>
                  <a:lnTo>
                    <a:pt x="755428" y="552186"/>
                  </a:lnTo>
                  <a:lnTo>
                    <a:pt x="761023" y="551854"/>
                  </a:lnTo>
                  <a:lnTo>
                    <a:pt x="767503" y="553481"/>
                  </a:lnTo>
                  <a:lnTo>
                    <a:pt x="774504" y="556405"/>
                  </a:lnTo>
                  <a:lnTo>
                    <a:pt x="780636" y="559993"/>
                  </a:lnTo>
                  <a:lnTo>
                    <a:pt x="784508" y="563597"/>
                  </a:lnTo>
                  <a:lnTo>
                    <a:pt x="787448" y="568527"/>
                  </a:lnTo>
                  <a:lnTo>
                    <a:pt x="787558" y="569475"/>
                  </a:lnTo>
                  <a:lnTo>
                    <a:pt x="789660" y="568749"/>
                  </a:lnTo>
                  <a:lnTo>
                    <a:pt x="792790" y="565493"/>
                  </a:lnTo>
                  <a:lnTo>
                    <a:pt x="794591" y="564766"/>
                  </a:lnTo>
                  <a:lnTo>
                    <a:pt x="796994" y="563297"/>
                  </a:lnTo>
                  <a:lnTo>
                    <a:pt x="804579" y="553008"/>
                  </a:lnTo>
                  <a:lnTo>
                    <a:pt x="807156" y="543256"/>
                  </a:lnTo>
                  <a:lnTo>
                    <a:pt x="808752" y="540586"/>
                  </a:lnTo>
                  <a:lnTo>
                    <a:pt x="816196" y="533805"/>
                  </a:lnTo>
                  <a:lnTo>
                    <a:pt x="818787" y="532967"/>
                  </a:lnTo>
                  <a:lnTo>
                    <a:pt x="827559" y="528274"/>
                  </a:lnTo>
                  <a:lnTo>
                    <a:pt x="829993" y="526504"/>
                  </a:lnTo>
                  <a:lnTo>
                    <a:pt x="834134" y="522426"/>
                  </a:lnTo>
                  <a:lnTo>
                    <a:pt x="836583" y="520719"/>
                  </a:lnTo>
                  <a:lnTo>
                    <a:pt x="839396" y="520040"/>
                  </a:lnTo>
                  <a:lnTo>
                    <a:pt x="841530" y="519265"/>
                  </a:lnTo>
                  <a:lnTo>
                    <a:pt x="847077" y="514066"/>
                  </a:lnTo>
                  <a:lnTo>
                    <a:pt x="851250" y="511095"/>
                  </a:lnTo>
                  <a:lnTo>
                    <a:pt x="853352" y="510241"/>
                  </a:lnTo>
                  <a:lnTo>
                    <a:pt x="856465" y="509467"/>
                  </a:lnTo>
                  <a:lnTo>
                    <a:pt x="870025" y="510036"/>
                  </a:lnTo>
                  <a:lnTo>
                    <a:pt x="873028" y="508519"/>
                  </a:lnTo>
                  <a:lnTo>
                    <a:pt x="884770" y="505927"/>
                  </a:lnTo>
                  <a:lnTo>
                    <a:pt x="890713" y="502766"/>
                  </a:lnTo>
                  <a:lnTo>
                    <a:pt x="894063" y="501597"/>
                  </a:lnTo>
                  <a:lnTo>
                    <a:pt x="898378" y="501138"/>
                  </a:lnTo>
                  <a:lnTo>
                    <a:pt x="901302" y="500316"/>
                  </a:lnTo>
                  <a:lnTo>
                    <a:pt x="916616" y="487151"/>
                  </a:lnTo>
                  <a:lnTo>
                    <a:pt x="917865" y="485223"/>
                  </a:lnTo>
                  <a:lnTo>
                    <a:pt x="931978" y="477637"/>
                  </a:lnTo>
                  <a:lnTo>
                    <a:pt x="934159" y="474935"/>
                  </a:lnTo>
                  <a:lnTo>
                    <a:pt x="936040" y="471426"/>
                  </a:lnTo>
                  <a:lnTo>
                    <a:pt x="937351" y="467617"/>
                  </a:lnTo>
                  <a:lnTo>
                    <a:pt x="937841" y="464014"/>
                  </a:lnTo>
                  <a:lnTo>
                    <a:pt x="924961" y="456459"/>
                  </a:lnTo>
                  <a:close/>
                  <a:moveTo>
                    <a:pt x="606947" y="185305"/>
                  </a:moveTo>
                  <a:lnTo>
                    <a:pt x="601874" y="184120"/>
                  </a:lnTo>
                  <a:lnTo>
                    <a:pt x="598444" y="184056"/>
                  </a:lnTo>
                  <a:lnTo>
                    <a:pt x="598350" y="184120"/>
                  </a:lnTo>
                  <a:lnTo>
                    <a:pt x="596975" y="183725"/>
                  </a:lnTo>
                  <a:lnTo>
                    <a:pt x="596026" y="183172"/>
                  </a:lnTo>
                  <a:lnTo>
                    <a:pt x="595094" y="182761"/>
                  </a:lnTo>
                  <a:lnTo>
                    <a:pt x="593751" y="182824"/>
                  </a:lnTo>
                  <a:lnTo>
                    <a:pt x="592786" y="183377"/>
                  </a:lnTo>
                  <a:lnTo>
                    <a:pt x="590906" y="184958"/>
                  </a:lnTo>
                  <a:lnTo>
                    <a:pt x="589594" y="185290"/>
                  </a:lnTo>
                  <a:lnTo>
                    <a:pt x="577741" y="185290"/>
                  </a:lnTo>
                  <a:lnTo>
                    <a:pt x="574232" y="184784"/>
                  </a:lnTo>
                  <a:lnTo>
                    <a:pt x="571956" y="183456"/>
                  </a:lnTo>
                  <a:lnTo>
                    <a:pt x="567816" y="179315"/>
                  </a:lnTo>
                  <a:lnTo>
                    <a:pt x="564592" y="176834"/>
                  </a:lnTo>
                  <a:lnTo>
                    <a:pt x="564244" y="177435"/>
                  </a:lnTo>
                  <a:lnTo>
                    <a:pt x="564481" y="179585"/>
                  </a:lnTo>
                  <a:lnTo>
                    <a:pt x="563011" y="181781"/>
                  </a:lnTo>
                  <a:lnTo>
                    <a:pt x="560467" y="182097"/>
                  </a:lnTo>
                  <a:lnTo>
                    <a:pt x="554461" y="179932"/>
                  </a:lnTo>
                  <a:lnTo>
                    <a:pt x="551790" y="179331"/>
                  </a:lnTo>
                  <a:lnTo>
                    <a:pt x="528842" y="178273"/>
                  </a:lnTo>
                  <a:lnTo>
                    <a:pt x="526819" y="176882"/>
                  </a:lnTo>
                  <a:lnTo>
                    <a:pt x="524875" y="174954"/>
                  </a:lnTo>
                  <a:lnTo>
                    <a:pt x="522995" y="173658"/>
                  </a:lnTo>
                  <a:lnTo>
                    <a:pt x="521178" y="174163"/>
                  </a:lnTo>
                  <a:lnTo>
                    <a:pt x="519486" y="174985"/>
                  </a:lnTo>
                  <a:lnTo>
                    <a:pt x="517479" y="174907"/>
                  </a:lnTo>
                  <a:lnTo>
                    <a:pt x="515693" y="174322"/>
                  </a:lnTo>
                  <a:lnTo>
                    <a:pt x="514619" y="173595"/>
                  </a:lnTo>
                  <a:lnTo>
                    <a:pt x="514350" y="176882"/>
                  </a:lnTo>
                  <a:lnTo>
                    <a:pt x="514808" y="179347"/>
                  </a:lnTo>
                  <a:lnTo>
                    <a:pt x="514318" y="181876"/>
                  </a:lnTo>
                  <a:lnTo>
                    <a:pt x="511189" y="185321"/>
                  </a:lnTo>
                  <a:lnTo>
                    <a:pt x="509577" y="186728"/>
                  </a:lnTo>
                  <a:lnTo>
                    <a:pt x="507681" y="188814"/>
                  </a:lnTo>
                  <a:lnTo>
                    <a:pt x="506337" y="191485"/>
                  </a:lnTo>
                  <a:lnTo>
                    <a:pt x="506400" y="194724"/>
                  </a:lnTo>
                  <a:lnTo>
                    <a:pt x="508344" y="197253"/>
                  </a:lnTo>
                  <a:lnTo>
                    <a:pt x="511711" y="198533"/>
                  </a:lnTo>
                  <a:lnTo>
                    <a:pt x="515504" y="198344"/>
                  </a:lnTo>
                  <a:lnTo>
                    <a:pt x="518791" y="196542"/>
                  </a:lnTo>
                  <a:lnTo>
                    <a:pt x="521620" y="195626"/>
                  </a:lnTo>
                  <a:lnTo>
                    <a:pt x="532351" y="196005"/>
                  </a:lnTo>
                  <a:lnTo>
                    <a:pt x="547033" y="194724"/>
                  </a:lnTo>
                  <a:lnTo>
                    <a:pt x="550905" y="195278"/>
                  </a:lnTo>
                  <a:lnTo>
                    <a:pt x="567594" y="201868"/>
                  </a:lnTo>
                  <a:lnTo>
                    <a:pt x="574390" y="203749"/>
                  </a:lnTo>
                  <a:lnTo>
                    <a:pt x="581107" y="204381"/>
                  </a:lnTo>
                  <a:lnTo>
                    <a:pt x="587745" y="203053"/>
                  </a:lnTo>
                  <a:lnTo>
                    <a:pt x="594225" y="200509"/>
                  </a:lnTo>
                  <a:lnTo>
                    <a:pt x="600704" y="197143"/>
                  </a:lnTo>
                  <a:lnTo>
                    <a:pt x="606015" y="192291"/>
                  </a:lnTo>
                  <a:lnTo>
                    <a:pt x="608891" y="185321"/>
                  </a:lnTo>
                  <a:lnTo>
                    <a:pt x="606947" y="185305"/>
                  </a:lnTo>
                  <a:close/>
                  <a:moveTo>
                    <a:pt x="162863" y="15536"/>
                  </a:moveTo>
                  <a:lnTo>
                    <a:pt x="161756" y="14920"/>
                  </a:lnTo>
                  <a:lnTo>
                    <a:pt x="160824" y="13387"/>
                  </a:lnTo>
                  <a:lnTo>
                    <a:pt x="160129" y="11426"/>
                  </a:lnTo>
                  <a:lnTo>
                    <a:pt x="159876" y="9546"/>
                  </a:lnTo>
                  <a:lnTo>
                    <a:pt x="158817" y="7160"/>
                  </a:lnTo>
                  <a:lnTo>
                    <a:pt x="156415" y="4884"/>
                  </a:lnTo>
                  <a:lnTo>
                    <a:pt x="153538" y="3177"/>
                  </a:lnTo>
                  <a:lnTo>
                    <a:pt x="149224" y="1881"/>
                  </a:lnTo>
                  <a:lnTo>
                    <a:pt x="147391" y="696"/>
                  </a:lnTo>
                  <a:lnTo>
                    <a:pt x="145620" y="0"/>
                  </a:lnTo>
                  <a:lnTo>
                    <a:pt x="143961" y="806"/>
                  </a:lnTo>
                  <a:lnTo>
                    <a:pt x="142744" y="1565"/>
                  </a:lnTo>
                  <a:lnTo>
                    <a:pt x="140958" y="2039"/>
                  </a:lnTo>
                  <a:lnTo>
                    <a:pt x="127556" y="3919"/>
                  </a:lnTo>
                  <a:lnTo>
                    <a:pt x="126244" y="4378"/>
                  </a:lnTo>
                  <a:lnTo>
                    <a:pt x="123905" y="2624"/>
                  </a:lnTo>
                  <a:lnTo>
                    <a:pt x="121171" y="1328"/>
                  </a:lnTo>
                  <a:lnTo>
                    <a:pt x="118469" y="1107"/>
                  </a:lnTo>
                  <a:lnTo>
                    <a:pt x="116193" y="2497"/>
                  </a:lnTo>
                  <a:lnTo>
                    <a:pt x="113080" y="3493"/>
                  </a:lnTo>
                  <a:lnTo>
                    <a:pt x="103565" y="8077"/>
                  </a:lnTo>
                  <a:lnTo>
                    <a:pt x="90242" y="16311"/>
                  </a:lnTo>
                  <a:lnTo>
                    <a:pt x="89831" y="16816"/>
                  </a:lnTo>
                  <a:lnTo>
                    <a:pt x="88678" y="17321"/>
                  </a:lnTo>
                  <a:lnTo>
                    <a:pt x="88393" y="18523"/>
                  </a:lnTo>
                  <a:lnTo>
                    <a:pt x="88393" y="20025"/>
                  </a:lnTo>
                  <a:lnTo>
                    <a:pt x="88014" y="21415"/>
                  </a:lnTo>
                  <a:lnTo>
                    <a:pt x="81107" y="29570"/>
                  </a:lnTo>
                  <a:lnTo>
                    <a:pt x="79148" y="30913"/>
                  </a:lnTo>
                  <a:lnTo>
                    <a:pt x="77915" y="32668"/>
                  </a:lnTo>
                  <a:lnTo>
                    <a:pt x="79511" y="36461"/>
                  </a:lnTo>
                  <a:lnTo>
                    <a:pt x="81945" y="39969"/>
                  </a:lnTo>
                  <a:lnTo>
                    <a:pt x="83194" y="40870"/>
                  </a:lnTo>
                  <a:lnTo>
                    <a:pt x="84047" y="43794"/>
                  </a:lnTo>
                  <a:lnTo>
                    <a:pt x="86197" y="44963"/>
                  </a:lnTo>
                  <a:lnTo>
                    <a:pt x="89073" y="45849"/>
                  </a:lnTo>
                  <a:lnTo>
                    <a:pt x="92060" y="47919"/>
                  </a:lnTo>
                  <a:lnTo>
                    <a:pt x="94936" y="48693"/>
                  </a:lnTo>
                  <a:lnTo>
                    <a:pt x="99077" y="48456"/>
                  </a:lnTo>
                  <a:lnTo>
                    <a:pt x="102807" y="48836"/>
                  </a:lnTo>
                  <a:lnTo>
                    <a:pt x="105430" y="53371"/>
                  </a:lnTo>
                  <a:lnTo>
                    <a:pt x="110092" y="57417"/>
                  </a:lnTo>
                  <a:lnTo>
                    <a:pt x="111468" y="59077"/>
                  </a:lnTo>
                  <a:lnTo>
                    <a:pt x="112637" y="59077"/>
                  </a:lnTo>
                  <a:lnTo>
                    <a:pt x="116620" y="57907"/>
                  </a:lnTo>
                  <a:lnTo>
                    <a:pt x="124601" y="58318"/>
                  </a:lnTo>
                  <a:lnTo>
                    <a:pt x="132550" y="60309"/>
                  </a:lnTo>
                  <a:lnTo>
                    <a:pt x="136343" y="63865"/>
                  </a:lnTo>
                  <a:lnTo>
                    <a:pt x="145731" y="57907"/>
                  </a:lnTo>
                  <a:lnTo>
                    <a:pt x="155245" y="49783"/>
                  </a:lnTo>
                  <a:lnTo>
                    <a:pt x="154455" y="47951"/>
                  </a:lnTo>
                  <a:lnTo>
                    <a:pt x="154613" y="46907"/>
                  </a:lnTo>
                  <a:lnTo>
                    <a:pt x="155688" y="46718"/>
                  </a:lnTo>
                  <a:lnTo>
                    <a:pt x="157584" y="47334"/>
                  </a:lnTo>
                  <a:lnTo>
                    <a:pt x="157774" y="44126"/>
                  </a:lnTo>
                  <a:lnTo>
                    <a:pt x="157600" y="40807"/>
                  </a:lnTo>
                  <a:lnTo>
                    <a:pt x="157094" y="37788"/>
                  </a:lnTo>
                  <a:lnTo>
                    <a:pt x="156304" y="35465"/>
                  </a:lnTo>
                  <a:lnTo>
                    <a:pt x="162468" y="25350"/>
                  </a:lnTo>
                  <a:lnTo>
                    <a:pt x="164333" y="18175"/>
                  </a:lnTo>
                  <a:lnTo>
                    <a:pt x="164301" y="16311"/>
                  </a:lnTo>
                  <a:lnTo>
                    <a:pt x="162863" y="15536"/>
                  </a:lnTo>
                  <a:close/>
                  <a:moveTo>
                    <a:pt x="27104" y="38689"/>
                  </a:moveTo>
                  <a:lnTo>
                    <a:pt x="25160" y="39464"/>
                  </a:lnTo>
                  <a:lnTo>
                    <a:pt x="23106" y="41486"/>
                  </a:lnTo>
                  <a:lnTo>
                    <a:pt x="19344" y="46370"/>
                  </a:lnTo>
                  <a:lnTo>
                    <a:pt x="17448" y="48283"/>
                  </a:lnTo>
                  <a:lnTo>
                    <a:pt x="14998" y="49800"/>
                  </a:lnTo>
                  <a:lnTo>
                    <a:pt x="14571" y="51807"/>
                  </a:lnTo>
                  <a:lnTo>
                    <a:pt x="9261" y="53119"/>
                  </a:lnTo>
                  <a:lnTo>
                    <a:pt x="3129" y="61448"/>
                  </a:lnTo>
                  <a:lnTo>
                    <a:pt x="932" y="66204"/>
                  </a:lnTo>
                  <a:lnTo>
                    <a:pt x="0" y="71119"/>
                  </a:lnTo>
                  <a:lnTo>
                    <a:pt x="1233" y="75007"/>
                  </a:lnTo>
                  <a:lnTo>
                    <a:pt x="5500" y="76809"/>
                  </a:lnTo>
                  <a:lnTo>
                    <a:pt x="7333" y="76825"/>
                  </a:lnTo>
                  <a:lnTo>
                    <a:pt x="8819" y="76382"/>
                  </a:lnTo>
                  <a:lnTo>
                    <a:pt x="9814" y="75118"/>
                  </a:lnTo>
                  <a:lnTo>
                    <a:pt x="10684" y="69982"/>
                  </a:lnTo>
                  <a:lnTo>
                    <a:pt x="11916" y="67579"/>
                  </a:lnTo>
                  <a:lnTo>
                    <a:pt x="17732" y="60878"/>
                  </a:lnTo>
                  <a:lnTo>
                    <a:pt x="19329" y="60468"/>
                  </a:lnTo>
                  <a:lnTo>
                    <a:pt x="22569" y="60388"/>
                  </a:lnTo>
                  <a:lnTo>
                    <a:pt x="24828" y="59899"/>
                  </a:lnTo>
                  <a:lnTo>
                    <a:pt x="28210" y="57622"/>
                  </a:lnTo>
                  <a:lnTo>
                    <a:pt x="30249" y="56864"/>
                  </a:lnTo>
                  <a:lnTo>
                    <a:pt x="29016" y="52202"/>
                  </a:lnTo>
                  <a:lnTo>
                    <a:pt x="29633" y="47808"/>
                  </a:lnTo>
                  <a:lnTo>
                    <a:pt x="31719" y="44095"/>
                  </a:lnTo>
                  <a:lnTo>
                    <a:pt x="34864" y="41471"/>
                  </a:lnTo>
                  <a:lnTo>
                    <a:pt x="32620" y="39132"/>
                  </a:lnTo>
                  <a:lnTo>
                    <a:pt x="27104" y="38689"/>
                  </a:lnTo>
                  <a:close/>
                  <a:moveTo>
                    <a:pt x="438110" y="152306"/>
                  </a:moveTo>
                  <a:lnTo>
                    <a:pt x="437304" y="149050"/>
                  </a:lnTo>
                  <a:lnTo>
                    <a:pt x="437383" y="145984"/>
                  </a:lnTo>
                  <a:lnTo>
                    <a:pt x="436798" y="143709"/>
                  </a:lnTo>
                  <a:lnTo>
                    <a:pt x="434001" y="142808"/>
                  </a:lnTo>
                  <a:lnTo>
                    <a:pt x="431330" y="141370"/>
                  </a:lnTo>
                  <a:lnTo>
                    <a:pt x="431836" y="138256"/>
                  </a:lnTo>
                  <a:lnTo>
                    <a:pt x="433590" y="135221"/>
                  </a:lnTo>
                  <a:lnTo>
                    <a:pt x="434586" y="134052"/>
                  </a:lnTo>
                  <a:lnTo>
                    <a:pt x="426257" y="134052"/>
                  </a:lnTo>
                  <a:lnTo>
                    <a:pt x="423918" y="134700"/>
                  </a:lnTo>
                  <a:lnTo>
                    <a:pt x="428612" y="138114"/>
                  </a:lnTo>
                  <a:lnTo>
                    <a:pt x="425609" y="139252"/>
                  </a:lnTo>
                  <a:lnTo>
                    <a:pt x="423634" y="139504"/>
                  </a:lnTo>
                  <a:lnTo>
                    <a:pt x="422733" y="138699"/>
                  </a:lnTo>
                  <a:lnTo>
                    <a:pt x="421990" y="138777"/>
                  </a:lnTo>
                  <a:lnTo>
                    <a:pt x="418039" y="134700"/>
                  </a:lnTo>
                  <a:lnTo>
                    <a:pt x="415763" y="132804"/>
                  </a:lnTo>
                  <a:lnTo>
                    <a:pt x="414024" y="130575"/>
                  </a:lnTo>
                  <a:lnTo>
                    <a:pt x="411006" y="124032"/>
                  </a:lnTo>
                  <a:lnTo>
                    <a:pt x="412160" y="123890"/>
                  </a:lnTo>
                  <a:lnTo>
                    <a:pt x="412744" y="124158"/>
                  </a:lnTo>
                  <a:lnTo>
                    <a:pt x="413455" y="125202"/>
                  </a:lnTo>
                  <a:lnTo>
                    <a:pt x="413503" y="121883"/>
                  </a:lnTo>
                  <a:lnTo>
                    <a:pt x="413234" y="119291"/>
                  </a:lnTo>
                  <a:lnTo>
                    <a:pt x="412144" y="117315"/>
                  </a:lnTo>
                  <a:lnTo>
                    <a:pt x="407814" y="114439"/>
                  </a:lnTo>
                  <a:lnTo>
                    <a:pt x="404684" y="110361"/>
                  </a:lnTo>
                  <a:lnTo>
                    <a:pt x="402061" y="105747"/>
                  </a:lnTo>
                  <a:lnTo>
                    <a:pt x="401618" y="102791"/>
                  </a:lnTo>
                  <a:lnTo>
                    <a:pt x="399864" y="99535"/>
                  </a:lnTo>
                  <a:lnTo>
                    <a:pt x="397825" y="96849"/>
                  </a:lnTo>
                  <a:lnTo>
                    <a:pt x="395312" y="94779"/>
                  </a:lnTo>
                  <a:lnTo>
                    <a:pt x="392120" y="93388"/>
                  </a:lnTo>
                  <a:lnTo>
                    <a:pt x="391724" y="92756"/>
                  </a:lnTo>
                  <a:lnTo>
                    <a:pt x="391266" y="92298"/>
                  </a:lnTo>
                  <a:lnTo>
                    <a:pt x="390950" y="91791"/>
                  </a:lnTo>
                  <a:lnTo>
                    <a:pt x="390918" y="90922"/>
                  </a:lnTo>
                  <a:lnTo>
                    <a:pt x="380646" y="95979"/>
                  </a:lnTo>
                  <a:lnTo>
                    <a:pt x="378022" y="98081"/>
                  </a:lnTo>
                  <a:lnTo>
                    <a:pt x="376410" y="101322"/>
                  </a:lnTo>
                  <a:lnTo>
                    <a:pt x="375177" y="103218"/>
                  </a:lnTo>
                  <a:lnTo>
                    <a:pt x="373803" y="104056"/>
                  </a:lnTo>
                  <a:lnTo>
                    <a:pt x="372491" y="104561"/>
                  </a:lnTo>
                  <a:lnTo>
                    <a:pt x="367339" y="107580"/>
                  </a:lnTo>
                  <a:lnTo>
                    <a:pt x="366517" y="109161"/>
                  </a:lnTo>
                  <a:lnTo>
                    <a:pt x="366485" y="110662"/>
                  </a:lnTo>
                  <a:lnTo>
                    <a:pt x="365853" y="111737"/>
                  </a:lnTo>
                  <a:lnTo>
                    <a:pt x="363229" y="112163"/>
                  </a:lnTo>
                  <a:lnTo>
                    <a:pt x="361349" y="111990"/>
                  </a:lnTo>
                  <a:lnTo>
                    <a:pt x="358046" y="111263"/>
                  </a:lnTo>
                  <a:lnTo>
                    <a:pt x="348516" y="110804"/>
                  </a:lnTo>
                  <a:lnTo>
                    <a:pt x="344643" y="111088"/>
                  </a:lnTo>
                  <a:lnTo>
                    <a:pt x="341498" y="112179"/>
                  </a:lnTo>
                  <a:lnTo>
                    <a:pt x="339855" y="115166"/>
                  </a:lnTo>
                  <a:lnTo>
                    <a:pt x="346129" y="120382"/>
                  </a:lnTo>
                  <a:lnTo>
                    <a:pt x="345608" y="123495"/>
                  </a:lnTo>
                  <a:lnTo>
                    <a:pt x="344233" y="126972"/>
                  </a:lnTo>
                  <a:lnTo>
                    <a:pt x="346019" y="130401"/>
                  </a:lnTo>
                  <a:lnTo>
                    <a:pt x="348927" y="133167"/>
                  </a:lnTo>
                  <a:lnTo>
                    <a:pt x="350886" y="134700"/>
                  </a:lnTo>
                  <a:lnTo>
                    <a:pt x="352830" y="136976"/>
                  </a:lnTo>
                  <a:lnTo>
                    <a:pt x="356133" y="142840"/>
                  </a:lnTo>
                  <a:lnTo>
                    <a:pt x="358472" y="145794"/>
                  </a:lnTo>
                  <a:lnTo>
                    <a:pt x="359879" y="146838"/>
                  </a:lnTo>
                  <a:lnTo>
                    <a:pt x="362597" y="147881"/>
                  </a:lnTo>
                  <a:lnTo>
                    <a:pt x="363814" y="148798"/>
                  </a:lnTo>
                  <a:lnTo>
                    <a:pt x="364510" y="149872"/>
                  </a:lnTo>
                  <a:lnTo>
                    <a:pt x="367971" y="161710"/>
                  </a:lnTo>
                  <a:lnTo>
                    <a:pt x="368935" y="162057"/>
                  </a:lnTo>
                  <a:lnTo>
                    <a:pt x="369709" y="162721"/>
                  </a:lnTo>
                  <a:lnTo>
                    <a:pt x="370499" y="163022"/>
                  </a:lnTo>
                  <a:lnTo>
                    <a:pt x="372159" y="161836"/>
                  </a:lnTo>
                  <a:lnTo>
                    <a:pt x="374229" y="160825"/>
                  </a:lnTo>
                  <a:lnTo>
                    <a:pt x="382432" y="159592"/>
                  </a:lnTo>
                  <a:lnTo>
                    <a:pt x="386161" y="159450"/>
                  </a:lnTo>
                  <a:lnTo>
                    <a:pt x="389876" y="160635"/>
                  </a:lnTo>
                  <a:lnTo>
                    <a:pt x="390366" y="155451"/>
                  </a:lnTo>
                  <a:lnTo>
                    <a:pt x="388169" y="152954"/>
                  </a:lnTo>
                  <a:lnTo>
                    <a:pt x="384723" y="151310"/>
                  </a:lnTo>
                  <a:lnTo>
                    <a:pt x="381562" y="148782"/>
                  </a:lnTo>
                  <a:lnTo>
                    <a:pt x="384944" y="148766"/>
                  </a:lnTo>
                  <a:lnTo>
                    <a:pt x="388975" y="150030"/>
                  </a:lnTo>
                  <a:lnTo>
                    <a:pt x="391061" y="149745"/>
                  </a:lnTo>
                  <a:lnTo>
                    <a:pt x="388611" y="145131"/>
                  </a:lnTo>
                  <a:lnTo>
                    <a:pt x="391235" y="146759"/>
                  </a:lnTo>
                  <a:lnTo>
                    <a:pt x="392135" y="147581"/>
                  </a:lnTo>
                  <a:lnTo>
                    <a:pt x="393479" y="146632"/>
                  </a:lnTo>
                  <a:lnTo>
                    <a:pt x="394917" y="146553"/>
                  </a:lnTo>
                  <a:lnTo>
                    <a:pt x="396181" y="147264"/>
                  </a:lnTo>
                  <a:lnTo>
                    <a:pt x="396924" y="148782"/>
                  </a:lnTo>
                  <a:lnTo>
                    <a:pt x="396656" y="151010"/>
                  </a:lnTo>
                  <a:lnTo>
                    <a:pt x="395091" y="151800"/>
                  </a:lnTo>
                  <a:lnTo>
                    <a:pt x="393242" y="152274"/>
                  </a:lnTo>
                  <a:lnTo>
                    <a:pt x="392120" y="153586"/>
                  </a:lnTo>
                  <a:lnTo>
                    <a:pt x="393005" y="157237"/>
                  </a:lnTo>
                  <a:lnTo>
                    <a:pt x="396466" y="158169"/>
                  </a:lnTo>
                  <a:lnTo>
                    <a:pt x="400369" y="157047"/>
                  </a:lnTo>
                  <a:lnTo>
                    <a:pt x="402693" y="154661"/>
                  </a:lnTo>
                  <a:lnTo>
                    <a:pt x="406391" y="156542"/>
                  </a:lnTo>
                  <a:lnTo>
                    <a:pt x="407955" y="157664"/>
                  </a:lnTo>
                  <a:lnTo>
                    <a:pt x="409742" y="159339"/>
                  </a:lnTo>
                  <a:lnTo>
                    <a:pt x="408951" y="161093"/>
                  </a:lnTo>
                  <a:lnTo>
                    <a:pt x="410595" y="162579"/>
                  </a:lnTo>
                  <a:lnTo>
                    <a:pt x="415731" y="165218"/>
                  </a:lnTo>
                  <a:lnTo>
                    <a:pt x="418149" y="167415"/>
                  </a:lnTo>
                  <a:lnTo>
                    <a:pt x="419303" y="167652"/>
                  </a:lnTo>
                  <a:lnTo>
                    <a:pt x="422211" y="167683"/>
                  </a:lnTo>
                  <a:lnTo>
                    <a:pt x="426178" y="166625"/>
                  </a:lnTo>
                  <a:lnTo>
                    <a:pt x="430698" y="164886"/>
                  </a:lnTo>
                  <a:lnTo>
                    <a:pt x="434649" y="164539"/>
                  </a:lnTo>
                  <a:lnTo>
                    <a:pt x="436988" y="167683"/>
                  </a:lnTo>
                  <a:lnTo>
                    <a:pt x="439627" y="165456"/>
                  </a:lnTo>
                  <a:lnTo>
                    <a:pt x="448746" y="159371"/>
                  </a:lnTo>
                  <a:lnTo>
                    <a:pt x="446186" y="157063"/>
                  </a:lnTo>
                  <a:lnTo>
                    <a:pt x="438110" y="152306"/>
                  </a:lnTo>
                  <a:close/>
                  <a:moveTo>
                    <a:pt x="585864" y="235358"/>
                  </a:moveTo>
                  <a:lnTo>
                    <a:pt x="584806" y="234725"/>
                  </a:lnTo>
                  <a:lnTo>
                    <a:pt x="582514" y="233382"/>
                  </a:lnTo>
                  <a:lnTo>
                    <a:pt x="573695" y="225449"/>
                  </a:lnTo>
                  <a:lnTo>
                    <a:pt x="553782" y="226713"/>
                  </a:lnTo>
                  <a:lnTo>
                    <a:pt x="548756" y="229478"/>
                  </a:lnTo>
                  <a:lnTo>
                    <a:pt x="552328" y="234741"/>
                  </a:lnTo>
                  <a:lnTo>
                    <a:pt x="558349" y="238060"/>
                  </a:lnTo>
                  <a:lnTo>
                    <a:pt x="560072" y="239988"/>
                  </a:lnTo>
                  <a:lnTo>
                    <a:pt x="560672" y="243671"/>
                  </a:lnTo>
                  <a:lnTo>
                    <a:pt x="560720" y="247717"/>
                  </a:lnTo>
                  <a:lnTo>
                    <a:pt x="561194" y="251589"/>
                  </a:lnTo>
                  <a:lnTo>
                    <a:pt x="562585" y="254892"/>
                  </a:lnTo>
                  <a:lnTo>
                    <a:pt x="565366" y="257183"/>
                  </a:lnTo>
                  <a:lnTo>
                    <a:pt x="572526" y="258258"/>
                  </a:lnTo>
                  <a:lnTo>
                    <a:pt x="579859" y="256077"/>
                  </a:lnTo>
                  <a:lnTo>
                    <a:pt x="586117" y="251810"/>
                  </a:lnTo>
                  <a:lnTo>
                    <a:pt x="590116" y="246626"/>
                  </a:lnTo>
                  <a:lnTo>
                    <a:pt x="591743" y="243687"/>
                  </a:lnTo>
                  <a:lnTo>
                    <a:pt x="591854" y="242027"/>
                  </a:lnTo>
                  <a:lnTo>
                    <a:pt x="590716" y="240178"/>
                  </a:lnTo>
                  <a:lnTo>
                    <a:pt x="585864" y="235358"/>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ECD6522-71E2-743D-9D3F-53ECA2C79ECF}"/>
                </a:ext>
              </a:extLst>
            </p:cNvPr>
            <p:cNvSpPr/>
            <p:nvPr/>
          </p:nvSpPr>
          <p:spPr>
            <a:xfrm>
              <a:off x="10587356" y="7566563"/>
              <a:ext cx="691721" cy="699465"/>
            </a:xfrm>
            <a:custGeom>
              <a:avLst/>
              <a:gdLst>
                <a:gd name="connsiteX0" fmla="*/ 641954 w 691721"/>
                <a:gd name="connsiteY0" fmla="*/ 618532 h 699465"/>
                <a:gd name="connsiteX1" fmla="*/ 641495 w 691721"/>
                <a:gd name="connsiteY1" fmla="*/ 616177 h 699465"/>
                <a:gd name="connsiteX2" fmla="*/ 642886 w 691721"/>
                <a:gd name="connsiteY2" fmla="*/ 611530 h 699465"/>
                <a:gd name="connsiteX3" fmla="*/ 643234 w 691721"/>
                <a:gd name="connsiteY3" fmla="*/ 605810 h 699465"/>
                <a:gd name="connsiteX4" fmla="*/ 642886 w 691721"/>
                <a:gd name="connsiteY4" fmla="*/ 601147 h 699465"/>
                <a:gd name="connsiteX5" fmla="*/ 643234 w 691721"/>
                <a:gd name="connsiteY5" fmla="*/ 595901 h 699465"/>
                <a:gd name="connsiteX6" fmla="*/ 642886 w 691721"/>
                <a:gd name="connsiteY6" fmla="*/ 592060 h 699465"/>
                <a:gd name="connsiteX7" fmla="*/ 642302 w 691721"/>
                <a:gd name="connsiteY7" fmla="*/ 588899 h 699465"/>
                <a:gd name="connsiteX8" fmla="*/ 641480 w 691721"/>
                <a:gd name="connsiteY8" fmla="*/ 589009 h 699465"/>
                <a:gd name="connsiteX9" fmla="*/ 641132 w 691721"/>
                <a:gd name="connsiteY9" fmla="*/ 594146 h 699465"/>
                <a:gd name="connsiteX10" fmla="*/ 635410 w 691721"/>
                <a:gd name="connsiteY10" fmla="*/ 600562 h 699465"/>
                <a:gd name="connsiteX11" fmla="*/ 634952 w 691721"/>
                <a:gd name="connsiteY11" fmla="*/ 605462 h 699465"/>
                <a:gd name="connsiteX12" fmla="*/ 635300 w 691721"/>
                <a:gd name="connsiteY12" fmla="*/ 606284 h 699465"/>
                <a:gd name="connsiteX13" fmla="*/ 637070 w 691721"/>
                <a:gd name="connsiteY13" fmla="*/ 609081 h 699465"/>
                <a:gd name="connsiteX14" fmla="*/ 637655 w 691721"/>
                <a:gd name="connsiteY14" fmla="*/ 610472 h 699465"/>
                <a:gd name="connsiteX15" fmla="*/ 637892 w 691721"/>
                <a:gd name="connsiteY15" fmla="*/ 611767 h 699465"/>
                <a:gd name="connsiteX16" fmla="*/ 638476 w 691721"/>
                <a:gd name="connsiteY16" fmla="*/ 615718 h 699465"/>
                <a:gd name="connsiteX17" fmla="*/ 641732 w 691721"/>
                <a:gd name="connsiteY17" fmla="*/ 627383 h 699465"/>
                <a:gd name="connsiteX18" fmla="*/ 642902 w 691721"/>
                <a:gd name="connsiteY18" fmla="*/ 627730 h 699465"/>
                <a:gd name="connsiteX19" fmla="*/ 643597 w 691721"/>
                <a:gd name="connsiteY19" fmla="*/ 626102 h 699465"/>
                <a:gd name="connsiteX20" fmla="*/ 643597 w 691721"/>
                <a:gd name="connsiteY20" fmla="*/ 623068 h 699465"/>
                <a:gd name="connsiteX21" fmla="*/ 641954 w 691721"/>
                <a:gd name="connsiteY21" fmla="*/ 618532 h 699465"/>
                <a:gd name="connsiteX22" fmla="*/ 689540 w 691721"/>
                <a:gd name="connsiteY22" fmla="*/ 413140 h 699465"/>
                <a:gd name="connsiteX23" fmla="*/ 687186 w 691721"/>
                <a:gd name="connsiteY23" fmla="*/ 412903 h 699465"/>
                <a:gd name="connsiteX24" fmla="*/ 685320 w 691721"/>
                <a:gd name="connsiteY24" fmla="*/ 413140 h 699465"/>
                <a:gd name="connsiteX25" fmla="*/ 683803 w 691721"/>
                <a:gd name="connsiteY25" fmla="*/ 412792 h 699465"/>
                <a:gd name="connsiteX26" fmla="*/ 683693 w 691721"/>
                <a:gd name="connsiteY26" fmla="*/ 412555 h 699465"/>
                <a:gd name="connsiteX27" fmla="*/ 683582 w 691721"/>
                <a:gd name="connsiteY27" fmla="*/ 412555 h 699465"/>
                <a:gd name="connsiteX28" fmla="*/ 680911 w 691721"/>
                <a:gd name="connsiteY28" fmla="*/ 412792 h 699465"/>
                <a:gd name="connsiteX29" fmla="*/ 678351 w 691721"/>
                <a:gd name="connsiteY29" fmla="*/ 412333 h 699465"/>
                <a:gd name="connsiteX30" fmla="*/ 676138 w 691721"/>
                <a:gd name="connsiteY30" fmla="*/ 411053 h 699465"/>
                <a:gd name="connsiteX31" fmla="*/ 674826 w 691721"/>
                <a:gd name="connsiteY31" fmla="*/ 409172 h 699465"/>
                <a:gd name="connsiteX32" fmla="*/ 673784 w 691721"/>
                <a:gd name="connsiteY32" fmla="*/ 408130 h 699465"/>
                <a:gd name="connsiteX33" fmla="*/ 668079 w 691721"/>
                <a:gd name="connsiteY33" fmla="*/ 406613 h 699465"/>
                <a:gd name="connsiteX34" fmla="*/ 665043 w 691721"/>
                <a:gd name="connsiteY34" fmla="*/ 406375 h 699465"/>
                <a:gd name="connsiteX35" fmla="*/ 657568 w 691721"/>
                <a:gd name="connsiteY35" fmla="*/ 408351 h 699465"/>
                <a:gd name="connsiteX36" fmla="*/ 656288 w 691721"/>
                <a:gd name="connsiteY36" fmla="*/ 407877 h 699465"/>
                <a:gd name="connsiteX37" fmla="*/ 651753 w 691721"/>
                <a:gd name="connsiteY37" fmla="*/ 403799 h 699465"/>
                <a:gd name="connsiteX38" fmla="*/ 650931 w 691721"/>
                <a:gd name="connsiteY38" fmla="*/ 403341 h 699465"/>
                <a:gd name="connsiteX39" fmla="*/ 649414 w 691721"/>
                <a:gd name="connsiteY39" fmla="*/ 402756 h 699465"/>
                <a:gd name="connsiteX40" fmla="*/ 648687 w 691721"/>
                <a:gd name="connsiteY40" fmla="*/ 402172 h 699465"/>
                <a:gd name="connsiteX41" fmla="*/ 648102 w 691721"/>
                <a:gd name="connsiteY41" fmla="*/ 401113 h 699465"/>
                <a:gd name="connsiteX42" fmla="*/ 647991 w 691721"/>
                <a:gd name="connsiteY42" fmla="*/ 400306 h 699465"/>
                <a:gd name="connsiteX43" fmla="*/ 648228 w 691721"/>
                <a:gd name="connsiteY43" fmla="*/ 399611 h 699465"/>
                <a:gd name="connsiteX44" fmla="*/ 648117 w 691721"/>
                <a:gd name="connsiteY44" fmla="*/ 399153 h 699465"/>
                <a:gd name="connsiteX45" fmla="*/ 644973 w 691721"/>
                <a:gd name="connsiteY45" fmla="*/ 394585 h 699465"/>
                <a:gd name="connsiteX46" fmla="*/ 644388 w 691721"/>
                <a:gd name="connsiteY46" fmla="*/ 393543 h 699465"/>
                <a:gd name="connsiteX47" fmla="*/ 644388 w 691721"/>
                <a:gd name="connsiteY47" fmla="*/ 391914 h 699465"/>
                <a:gd name="connsiteX48" fmla="*/ 645209 w 691721"/>
                <a:gd name="connsiteY48" fmla="*/ 388990 h 699465"/>
                <a:gd name="connsiteX49" fmla="*/ 645320 w 691721"/>
                <a:gd name="connsiteY49" fmla="*/ 387932 h 699465"/>
                <a:gd name="connsiteX50" fmla="*/ 644388 w 691721"/>
                <a:gd name="connsiteY50" fmla="*/ 383981 h 699465"/>
                <a:gd name="connsiteX51" fmla="*/ 644277 w 691721"/>
                <a:gd name="connsiteY51" fmla="*/ 382242 h 699465"/>
                <a:gd name="connsiteX52" fmla="*/ 644514 w 691721"/>
                <a:gd name="connsiteY52" fmla="*/ 380725 h 699465"/>
                <a:gd name="connsiteX53" fmla="*/ 645209 w 691721"/>
                <a:gd name="connsiteY53" fmla="*/ 378512 h 699465"/>
                <a:gd name="connsiteX54" fmla="*/ 645099 w 691721"/>
                <a:gd name="connsiteY54" fmla="*/ 376521 h 699465"/>
                <a:gd name="connsiteX55" fmla="*/ 644277 w 691721"/>
                <a:gd name="connsiteY55" fmla="*/ 373376 h 699465"/>
                <a:gd name="connsiteX56" fmla="*/ 642760 w 691721"/>
                <a:gd name="connsiteY56" fmla="*/ 370800 h 699465"/>
                <a:gd name="connsiteX57" fmla="*/ 640895 w 691721"/>
                <a:gd name="connsiteY57" fmla="*/ 369283 h 699465"/>
                <a:gd name="connsiteX58" fmla="*/ 638793 w 691721"/>
                <a:gd name="connsiteY58" fmla="*/ 368935 h 699465"/>
                <a:gd name="connsiteX59" fmla="*/ 632598 w 691721"/>
                <a:gd name="connsiteY59" fmla="*/ 356923 h 699465"/>
                <a:gd name="connsiteX60" fmla="*/ 631902 w 691721"/>
                <a:gd name="connsiteY60" fmla="*/ 352151 h 699465"/>
                <a:gd name="connsiteX61" fmla="*/ 630859 w 691721"/>
                <a:gd name="connsiteY61" fmla="*/ 349575 h 699465"/>
                <a:gd name="connsiteX62" fmla="*/ 628883 w 691721"/>
                <a:gd name="connsiteY62" fmla="*/ 348753 h 699465"/>
                <a:gd name="connsiteX63" fmla="*/ 627018 w 691721"/>
                <a:gd name="connsiteY63" fmla="*/ 348405 h 699465"/>
                <a:gd name="connsiteX64" fmla="*/ 626086 w 691721"/>
                <a:gd name="connsiteY64" fmla="*/ 347015 h 699465"/>
                <a:gd name="connsiteX65" fmla="*/ 625501 w 691721"/>
                <a:gd name="connsiteY65" fmla="*/ 345371 h 699465"/>
                <a:gd name="connsiteX66" fmla="*/ 624806 w 691721"/>
                <a:gd name="connsiteY66" fmla="*/ 344091 h 699465"/>
                <a:gd name="connsiteX67" fmla="*/ 623984 w 691721"/>
                <a:gd name="connsiteY67" fmla="*/ 343633 h 699465"/>
                <a:gd name="connsiteX68" fmla="*/ 620934 w 691721"/>
                <a:gd name="connsiteY68" fmla="*/ 342574 h 699465"/>
                <a:gd name="connsiteX69" fmla="*/ 620349 w 691721"/>
                <a:gd name="connsiteY69" fmla="*/ 342684 h 699465"/>
                <a:gd name="connsiteX70" fmla="*/ 619654 w 691721"/>
                <a:gd name="connsiteY70" fmla="*/ 342352 h 699465"/>
                <a:gd name="connsiteX71" fmla="*/ 617330 w 691721"/>
                <a:gd name="connsiteY71" fmla="*/ 340377 h 699465"/>
                <a:gd name="connsiteX72" fmla="*/ 616161 w 691721"/>
                <a:gd name="connsiteY72" fmla="*/ 339555 h 699465"/>
                <a:gd name="connsiteX73" fmla="*/ 614881 w 691721"/>
                <a:gd name="connsiteY73" fmla="*/ 338843 h 699465"/>
                <a:gd name="connsiteX74" fmla="*/ 613601 w 691721"/>
                <a:gd name="connsiteY74" fmla="*/ 338496 h 699465"/>
                <a:gd name="connsiteX75" fmla="*/ 609618 w 691721"/>
                <a:gd name="connsiteY75" fmla="*/ 338385 h 699465"/>
                <a:gd name="connsiteX76" fmla="*/ 606710 w 691721"/>
                <a:gd name="connsiteY76" fmla="*/ 337563 h 699465"/>
                <a:gd name="connsiteX77" fmla="*/ 604040 w 691721"/>
                <a:gd name="connsiteY77" fmla="*/ 336284 h 699465"/>
                <a:gd name="connsiteX78" fmla="*/ 602174 w 691721"/>
                <a:gd name="connsiteY78" fmla="*/ 334892 h 699465"/>
                <a:gd name="connsiteX79" fmla="*/ 600436 w 691721"/>
                <a:gd name="connsiteY79" fmla="*/ 332570 h 699465"/>
                <a:gd name="connsiteX80" fmla="*/ 600199 w 691721"/>
                <a:gd name="connsiteY80" fmla="*/ 330231 h 699465"/>
                <a:gd name="connsiteX81" fmla="*/ 600546 w 691721"/>
                <a:gd name="connsiteY81" fmla="*/ 327780 h 699465"/>
                <a:gd name="connsiteX82" fmla="*/ 600436 w 691721"/>
                <a:gd name="connsiteY82" fmla="*/ 324746 h 699465"/>
                <a:gd name="connsiteX83" fmla="*/ 599977 w 691721"/>
                <a:gd name="connsiteY83" fmla="*/ 323704 h 699465"/>
                <a:gd name="connsiteX84" fmla="*/ 599156 w 691721"/>
                <a:gd name="connsiteY84" fmla="*/ 322660 h 699465"/>
                <a:gd name="connsiteX85" fmla="*/ 598223 w 691721"/>
                <a:gd name="connsiteY85" fmla="*/ 321728 h 699465"/>
                <a:gd name="connsiteX86" fmla="*/ 597528 w 691721"/>
                <a:gd name="connsiteY86" fmla="*/ 321490 h 699465"/>
                <a:gd name="connsiteX87" fmla="*/ 597070 w 691721"/>
                <a:gd name="connsiteY87" fmla="*/ 320795 h 699465"/>
                <a:gd name="connsiteX88" fmla="*/ 597307 w 691721"/>
                <a:gd name="connsiteY88" fmla="*/ 319041 h 699465"/>
                <a:gd name="connsiteX89" fmla="*/ 597307 w 691721"/>
                <a:gd name="connsiteY89" fmla="*/ 317176 h 699465"/>
                <a:gd name="connsiteX90" fmla="*/ 597892 w 691721"/>
                <a:gd name="connsiteY90" fmla="*/ 315896 h 699465"/>
                <a:gd name="connsiteX91" fmla="*/ 597780 w 691721"/>
                <a:gd name="connsiteY91" fmla="*/ 313794 h 699465"/>
                <a:gd name="connsiteX92" fmla="*/ 596469 w 691721"/>
                <a:gd name="connsiteY92" fmla="*/ 311455 h 699465"/>
                <a:gd name="connsiteX93" fmla="*/ 594841 w 691721"/>
                <a:gd name="connsiteY93" fmla="*/ 309590 h 699465"/>
                <a:gd name="connsiteX94" fmla="*/ 593672 w 691721"/>
                <a:gd name="connsiteY94" fmla="*/ 307267 h 699465"/>
                <a:gd name="connsiteX95" fmla="*/ 593214 w 691721"/>
                <a:gd name="connsiteY95" fmla="*/ 305039 h 699465"/>
                <a:gd name="connsiteX96" fmla="*/ 592392 w 691721"/>
                <a:gd name="connsiteY96" fmla="*/ 302715 h 699465"/>
                <a:gd name="connsiteX97" fmla="*/ 590416 w 691721"/>
                <a:gd name="connsiteY97" fmla="*/ 298622 h 699465"/>
                <a:gd name="connsiteX98" fmla="*/ 581771 w 691721"/>
                <a:gd name="connsiteY98" fmla="*/ 288128 h 699465"/>
                <a:gd name="connsiteX99" fmla="*/ 580017 w 691721"/>
                <a:gd name="connsiteY99" fmla="*/ 287069 h 699465"/>
                <a:gd name="connsiteX100" fmla="*/ 579558 w 691721"/>
                <a:gd name="connsiteY100" fmla="*/ 284035 h 699465"/>
                <a:gd name="connsiteX101" fmla="*/ 579669 w 691721"/>
                <a:gd name="connsiteY101" fmla="*/ 278566 h 699465"/>
                <a:gd name="connsiteX102" fmla="*/ 578847 w 691721"/>
                <a:gd name="connsiteY102" fmla="*/ 276006 h 699465"/>
                <a:gd name="connsiteX103" fmla="*/ 577109 w 691721"/>
                <a:gd name="connsiteY103" fmla="*/ 273082 h 699465"/>
                <a:gd name="connsiteX104" fmla="*/ 575007 w 691721"/>
                <a:gd name="connsiteY104" fmla="*/ 270743 h 699465"/>
                <a:gd name="connsiteX105" fmla="*/ 573142 w 691721"/>
                <a:gd name="connsiteY105" fmla="*/ 269937 h 699465"/>
                <a:gd name="connsiteX106" fmla="*/ 570202 w 691721"/>
                <a:gd name="connsiteY106" fmla="*/ 269937 h 699465"/>
                <a:gd name="connsiteX107" fmla="*/ 568100 w 691721"/>
                <a:gd name="connsiteY107" fmla="*/ 269004 h 699465"/>
                <a:gd name="connsiteX108" fmla="*/ 563786 w 691721"/>
                <a:gd name="connsiteY108" fmla="*/ 266081 h 699465"/>
                <a:gd name="connsiteX109" fmla="*/ 557970 w 691721"/>
                <a:gd name="connsiteY109" fmla="*/ 263868 h 699465"/>
                <a:gd name="connsiteX110" fmla="*/ 545832 w 691721"/>
                <a:gd name="connsiteY110" fmla="*/ 261055 h 699465"/>
                <a:gd name="connsiteX111" fmla="*/ 540569 w 691721"/>
                <a:gd name="connsiteY111" fmla="*/ 257894 h 699465"/>
                <a:gd name="connsiteX112" fmla="*/ 539526 w 691721"/>
                <a:gd name="connsiteY112" fmla="*/ 255919 h 699465"/>
                <a:gd name="connsiteX113" fmla="*/ 537662 w 691721"/>
                <a:gd name="connsiteY113" fmla="*/ 249849 h 699465"/>
                <a:gd name="connsiteX114" fmla="*/ 536618 w 691721"/>
                <a:gd name="connsiteY114" fmla="*/ 248680 h 699465"/>
                <a:gd name="connsiteX115" fmla="*/ 533711 w 691721"/>
                <a:gd name="connsiteY115" fmla="*/ 249028 h 699465"/>
                <a:gd name="connsiteX116" fmla="*/ 531245 w 691721"/>
                <a:gd name="connsiteY116" fmla="*/ 248570 h 699465"/>
                <a:gd name="connsiteX117" fmla="*/ 528921 w 691721"/>
                <a:gd name="connsiteY117" fmla="*/ 246926 h 699465"/>
                <a:gd name="connsiteX118" fmla="*/ 526361 w 691721"/>
                <a:gd name="connsiteY118" fmla="*/ 243781 h 699465"/>
                <a:gd name="connsiteX119" fmla="*/ 527989 w 691721"/>
                <a:gd name="connsiteY119" fmla="*/ 242264 h 699465"/>
                <a:gd name="connsiteX120" fmla="*/ 528100 w 691721"/>
                <a:gd name="connsiteY120" fmla="*/ 240620 h 699465"/>
                <a:gd name="connsiteX121" fmla="*/ 526931 w 691721"/>
                <a:gd name="connsiteY121" fmla="*/ 238993 h 699465"/>
                <a:gd name="connsiteX122" fmla="*/ 524370 w 691721"/>
                <a:gd name="connsiteY122" fmla="*/ 237601 h 699465"/>
                <a:gd name="connsiteX123" fmla="*/ 525998 w 691721"/>
                <a:gd name="connsiteY123" fmla="*/ 236322 h 699465"/>
                <a:gd name="connsiteX124" fmla="*/ 525761 w 691721"/>
                <a:gd name="connsiteY124" fmla="*/ 235262 h 699465"/>
                <a:gd name="connsiteX125" fmla="*/ 524828 w 691721"/>
                <a:gd name="connsiteY125" fmla="*/ 234915 h 699465"/>
                <a:gd name="connsiteX126" fmla="*/ 523200 w 691721"/>
                <a:gd name="connsiteY126" fmla="*/ 234567 h 699465"/>
                <a:gd name="connsiteX127" fmla="*/ 521810 w 691721"/>
                <a:gd name="connsiteY127" fmla="*/ 234678 h 699465"/>
                <a:gd name="connsiteX128" fmla="*/ 521225 w 691721"/>
                <a:gd name="connsiteY128" fmla="*/ 235500 h 699465"/>
                <a:gd name="connsiteX129" fmla="*/ 520877 w 691721"/>
                <a:gd name="connsiteY129" fmla="*/ 236322 h 699465"/>
                <a:gd name="connsiteX130" fmla="*/ 519597 w 691721"/>
                <a:gd name="connsiteY130" fmla="*/ 235500 h 699465"/>
                <a:gd name="connsiteX131" fmla="*/ 513054 w 691721"/>
                <a:gd name="connsiteY131" fmla="*/ 229779 h 699465"/>
                <a:gd name="connsiteX132" fmla="*/ 511774 w 691721"/>
                <a:gd name="connsiteY132" fmla="*/ 227676 h 699465"/>
                <a:gd name="connsiteX133" fmla="*/ 513402 w 691721"/>
                <a:gd name="connsiteY133" fmla="*/ 226396 h 699465"/>
                <a:gd name="connsiteX134" fmla="*/ 511300 w 691721"/>
                <a:gd name="connsiteY134" fmla="*/ 222793 h 699465"/>
                <a:gd name="connsiteX135" fmla="*/ 511410 w 691721"/>
                <a:gd name="connsiteY135" fmla="*/ 221623 h 699465"/>
                <a:gd name="connsiteX136" fmla="*/ 513386 w 691721"/>
                <a:gd name="connsiteY136" fmla="*/ 220928 h 699465"/>
                <a:gd name="connsiteX137" fmla="*/ 511869 w 691721"/>
                <a:gd name="connsiteY137" fmla="*/ 218826 h 699465"/>
                <a:gd name="connsiteX138" fmla="*/ 511047 w 691721"/>
                <a:gd name="connsiteY138" fmla="*/ 218147 h 699465"/>
                <a:gd name="connsiteX139" fmla="*/ 511505 w 691721"/>
                <a:gd name="connsiteY139" fmla="*/ 214638 h 699465"/>
                <a:gd name="connsiteX140" fmla="*/ 509182 w 691721"/>
                <a:gd name="connsiteY140" fmla="*/ 212189 h 699465"/>
                <a:gd name="connsiteX141" fmla="*/ 503334 w 691721"/>
                <a:gd name="connsiteY141" fmla="*/ 209502 h 699465"/>
                <a:gd name="connsiteX142" fmla="*/ 500300 w 691721"/>
                <a:gd name="connsiteY142" fmla="*/ 207399 h 699465"/>
                <a:gd name="connsiteX143" fmla="*/ 493662 w 691721"/>
                <a:gd name="connsiteY143" fmla="*/ 201331 h 699465"/>
                <a:gd name="connsiteX144" fmla="*/ 490612 w 691721"/>
                <a:gd name="connsiteY144" fmla="*/ 199592 h 699465"/>
                <a:gd name="connsiteX145" fmla="*/ 487815 w 691721"/>
                <a:gd name="connsiteY145" fmla="*/ 198660 h 699465"/>
                <a:gd name="connsiteX146" fmla="*/ 481414 w 691721"/>
                <a:gd name="connsiteY146" fmla="*/ 197838 h 699465"/>
                <a:gd name="connsiteX147" fmla="*/ 478474 w 691721"/>
                <a:gd name="connsiteY147" fmla="*/ 197016 h 699465"/>
                <a:gd name="connsiteX148" fmla="*/ 475092 w 691721"/>
                <a:gd name="connsiteY148" fmla="*/ 195499 h 699465"/>
                <a:gd name="connsiteX149" fmla="*/ 472058 w 691721"/>
                <a:gd name="connsiteY149" fmla="*/ 193049 h 699465"/>
                <a:gd name="connsiteX150" fmla="*/ 469387 w 691721"/>
                <a:gd name="connsiteY150" fmla="*/ 188846 h 699465"/>
                <a:gd name="connsiteX151" fmla="*/ 467759 w 691721"/>
                <a:gd name="connsiteY151" fmla="*/ 185590 h 699465"/>
                <a:gd name="connsiteX152" fmla="*/ 465167 w 691721"/>
                <a:gd name="connsiteY152" fmla="*/ 182776 h 699465"/>
                <a:gd name="connsiteX153" fmla="*/ 462496 w 691721"/>
                <a:gd name="connsiteY153" fmla="*/ 176123 h 699465"/>
                <a:gd name="connsiteX154" fmla="*/ 458308 w 691721"/>
                <a:gd name="connsiteY154" fmla="*/ 172520 h 699465"/>
                <a:gd name="connsiteX155" fmla="*/ 451070 w 691721"/>
                <a:gd name="connsiteY155" fmla="*/ 167731 h 699465"/>
                <a:gd name="connsiteX156" fmla="*/ 444906 w 691721"/>
                <a:gd name="connsiteY156" fmla="*/ 164128 h 699465"/>
                <a:gd name="connsiteX157" fmla="*/ 439406 w 691721"/>
                <a:gd name="connsiteY157" fmla="*/ 161678 h 699465"/>
                <a:gd name="connsiteX158" fmla="*/ 434981 w 691721"/>
                <a:gd name="connsiteY158" fmla="*/ 160398 h 699465"/>
                <a:gd name="connsiteX159" fmla="*/ 430556 w 691721"/>
                <a:gd name="connsiteY159" fmla="*/ 158422 h 699465"/>
                <a:gd name="connsiteX160" fmla="*/ 426921 w 691721"/>
                <a:gd name="connsiteY160" fmla="*/ 155388 h 699465"/>
                <a:gd name="connsiteX161" fmla="*/ 424250 w 691721"/>
                <a:gd name="connsiteY161" fmla="*/ 152480 h 699465"/>
                <a:gd name="connsiteX162" fmla="*/ 421800 w 691721"/>
                <a:gd name="connsiteY162" fmla="*/ 150726 h 699465"/>
                <a:gd name="connsiteX163" fmla="*/ 419240 w 691721"/>
                <a:gd name="connsiteY163" fmla="*/ 151089 h 699465"/>
                <a:gd name="connsiteX164" fmla="*/ 417028 w 691721"/>
                <a:gd name="connsiteY164" fmla="*/ 150726 h 699465"/>
                <a:gd name="connsiteX165" fmla="*/ 415162 w 691721"/>
                <a:gd name="connsiteY165" fmla="*/ 149208 h 699465"/>
                <a:gd name="connsiteX166" fmla="*/ 413503 w 691721"/>
                <a:gd name="connsiteY166" fmla="*/ 145368 h 699465"/>
                <a:gd name="connsiteX167" fmla="*/ 411528 w 691721"/>
                <a:gd name="connsiteY167" fmla="*/ 141860 h 699465"/>
                <a:gd name="connsiteX168" fmla="*/ 409552 w 691721"/>
                <a:gd name="connsiteY168" fmla="*/ 137766 h 699465"/>
                <a:gd name="connsiteX169" fmla="*/ 408161 w 691721"/>
                <a:gd name="connsiteY169" fmla="*/ 136249 h 699465"/>
                <a:gd name="connsiteX170" fmla="*/ 404906 w 691721"/>
                <a:gd name="connsiteY170" fmla="*/ 135079 h 699465"/>
                <a:gd name="connsiteX171" fmla="*/ 403514 w 691721"/>
                <a:gd name="connsiteY171" fmla="*/ 133104 h 699465"/>
                <a:gd name="connsiteX172" fmla="*/ 401412 w 691721"/>
                <a:gd name="connsiteY172" fmla="*/ 129010 h 699465"/>
                <a:gd name="connsiteX173" fmla="*/ 400101 w 691721"/>
                <a:gd name="connsiteY173" fmla="*/ 127604 h 699465"/>
                <a:gd name="connsiteX174" fmla="*/ 398363 w 691721"/>
                <a:gd name="connsiteY174" fmla="*/ 126102 h 699465"/>
                <a:gd name="connsiteX175" fmla="*/ 396497 w 691721"/>
                <a:gd name="connsiteY175" fmla="*/ 124807 h 699465"/>
                <a:gd name="connsiteX176" fmla="*/ 393353 w 691721"/>
                <a:gd name="connsiteY176" fmla="*/ 124111 h 699465"/>
                <a:gd name="connsiteX177" fmla="*/ 390792 w 691721"/>
                <a:gd name="connsiteY177" fmla="*/ 121551 h 699465"/>
                <a:gd name="connsiteX178" fmla="*/ 389749 w 691721"/>
                <a:gd name="connsiteY178" fmla="*/ 120966 h 699465"/>
                <a:gd name="connsiteX179" fmla="*/ 388706 w 691721"/>
                <a:gd name="connsiteY179" fmla="*/ 118990 h 699465"/>
                <a:gd name="connsiteX180" fmla="*/ 384265 w 691721"/>
                <a:gd name="connsiteY180" fmla="*/ 106047 h 699465"/>
                <a:gd name="connsiteX181" fmla="*/ 382637 w 691721"/>
                <a:gd name="connsiteY181" fmla="*/ 102664 h 699465"/>
                <a:gd name="connsiteX182" fmla="*/ 373534 w 691721"/>
                <a:gd name="connsiteY182" fmla="*/ 92518 h 699465"/>
                <a:gd name="connsiteX183" fmla="*/ 372144 w 691721"/>
                <a:gd name="connsiteY183" fmla="*/ 91349 h 699465"/>
                <a:gd name="connsiteX184" fmla="*/ 369583 w 691721"/>
                <a:gd name="connsiteY184" fmla="*/ 86545 h 699465"/>
                <a:gd name="connsiteX185" fmla="*/ 368303 w 691721"/>
                <a:gd name="connsiteY185" fmla="*/ 82467 h 699465"/>
                <a:gd name="connsiteX186" fmla="*/ 366327 w 691721"/>
                <a:gd name="connsiteY186" fmla="*/ 78626 h 699465"/>
                <a:gd name="connsiteX187" fmla="*/ 360369 w 691721"/>
                <a:gd name="connsiteY187" fmla="*/ 76050 h 699465"/>
                <a:gd name="connsiteX188" fmla="*/ 351519 w 691721"/>
                <a:gd name="connsiteY188" fmla="*/ 77331 h 699465"/>
                <a:gd name="connsiteX189" fmla="*/ 345560 w 691721"/>
                <a:gd name="connsiteY189" fmla="*/ 78500 h 699465"/>
                <a:gd name="connsiteX190" fmla="*/ 341024 w 691721"/>
                <a:gd name="connsiteY190" fmla="*/ 76856 h 699465"/>
                <a:gd name="connsiteX191" fmla="*/ 338701 w 691721"/>
                <a:gd name="connsiteY191" fmla="*/ 74755 h 699465"/>
                <a:gd name="connsiteX192" fmla="*/ 336031 w 691721"/>
                <a:gd name="connsiteY192" fmla="*/ 71499 h 699465"/>
                <a:gd name="connsiteX193" fmla="*/ 333090 w 691721"/>
                <a:gd name="connsiteY193" fmla="*/ 70108 h 699465"/>
                <a:gd name="connsiteX194" fmla="*/ 329709 w 691721"/>
                <a:gd name="connsiteY194" fmla="*/ 66963 h 699465"/>
                <a:gd name="connsiteX195" fmla="*/ 324588 w 691721"/>
                <a:gd name="connsiteY195" fmla="*/ 64971 h 699465"/>
                <a:gd name="connsiteX196" fmla="*/ 323308 w 691721"/>
                <a:gd name="connsiteY196" fmla="*/ 63233 h 699465"/>
                <a:gd name="connsiteX197" fmla="*/ 322849 w 691721"/>
                <a:gd name="connsiteY197" fmla="*/ 61131 h 699465"/>
                <a:gd name="connsiteX198" fmla="*/ 321902 w 691721"/>
                <a:gd name="connsiteY198" fmla="*/ 61020 h 699465"/>
                <a:gd name="connsiteX199" fmla="*/ 318867 w 691721"/>
                <a:gd name="connsiteY199" fmla="*/ 62427 h 699465"/>
                <a:gd name="connsiteX200" fmla="*/ 314331 w 691721"/>
                <a:gd name="connsiteY200" fmla="*/ 60894 h 699465"/>
                <a:gd name="connsiteX201" fmla="*/ 301498 w 691721"/>
                <a:gd name="connsiteY201" fmla="*/ 55078 h 699465"/>
                <a:gd name="connsiteX202" fmla="*/ 296615 w 691721"/>
                <a:gd name="connsiteY202" fmla="*/ 50052 h 699465"/>
                <a:gd name="connsiteX203" fmla="*/ 296852 w 691721"/>
                <a:gd name="connsiteY203" fmla="*/ 43288 h 699465"/>
                <a:gd name="connsiteX204" fmla="*/ 298606 w 691721"/>
                <a:gd name="connsiteY204" fmla="*/ 40254 h 699465"/>
                <a:gd name="connsiteX205" fmla="*/ 298954 w 691721"/>
                <a:gd name="connsiteY205" fmla="*/ 38847 h 699465"/>
                <a:gd name="connsiteX206" fmla="*/ 298954 w 691721"/>
                <a:gd name="connsiteY206" fmla="*/ 37567 h 699465"/>
                <a:gd name="connsiteX207" fmla="*/ 298843 w 691721"/>
                <a:gd name="connsiteY207" fmla="*/ 36287 h 699465"/>
                <a:gd name="connsiteX208" fmla="*/ 298954 w 691721"/>
                <a:gd name="connsiteY208" fmla="*/ 35117 h 699465"/>
                <a:gd name="connsiteX209" fmla="*/ 299301 w 691721"/>
                <a:gd name="connsiteY209" fmla="*/ 34184 h 699465"/>
                <a:gd name="connsiteX210" fmla="*/ 299996 w 691721"/>
                <a:gd name="connsiteY210" fmla="*/ 31862 h 699465"/>
                <a:gd name="connsiteX211" fmla="*/ 301514 w 691721"/>
                <a:gd name="connsiteY211" fmla="*/ 29996 h 699465"/>
                <a:gd name="connsiteX212" fmla="*/ 303252 w 691721"/>
                <a:gd name="connsiteY212" fmla="*/ 28479 h 699465"/>
                <a:gd name="connsiteX213" fmla="*/ 304643 w 691721"/>
                <a:gd name="connsiteY213" fmla="*/ 26725 h 699465"/>
                <a:gd name="connsiteX214" fmla="*/ 305576 w 691721"/>
                <a:gd name="connsiteY214" fmla="*/ 24275 h 699465"/>
                <a:gd name="connsiteX215" fmla="*/ 306745 w 691721"/>
                <a:gd name="connsiteY215" fmla="*/ 19139 h 699465"/>
                <a:gd name="connsiteX216" fmla="*/ 307567 w 691721"/>
                <a:gd name="connsiteY216" fmla="*/ 16689 h 699465"/>
                <a:gd name="connsiteX217" fmla="*/ 308737 w 691721"/>
                <a:gd name="connsiteY217" fmla="*/ 14824 h 699465"/>
                <a:gd name="connsiteX218" fmla="*/ 313303 w 691721"/>
                <a:gd name="connsiteY218" fmla="*/ 10273 h 699465"/>
                <a:gd name="connsiteX219" fmla="*/ 314821 w 691721"/>
                <a:gd name="connsiteY219" fmla="*/ 9104 h 699465"/>
                <a:gd name="connsiteX220" fmla="*/ 318076 w 691721"/>
                <a:gd name="connsiteY220" fmla="*/ 7587 h 699465"/>
                <a:gd name="connsiteX221" fmla="*/ 319357 w 691721"/>
                <a:gd name="connsiteY221" fmla="*/ 5958 h 699465"/>
                <a:gd name="connsiteX222" fmla="*/ 320179 w 691721"/>
                <a:gd name="connsiteY222" fmla="*/ 4093 h 699465"/>
                <a:gd name="connsiteX223" fmla="*/ 320637 w 691721"/>
                <a:gd name="connsiteY223" fmla="*/ 2118 h 699465"/>
                <a:gd name="connsiteX224" fmla="*/ 320527 w 691721"/>
                <a:gd name="connsiteY224" fmla="*/ 237 h 699465"/>
                <a:gd name="connsiteX225" fmla="*/ 320415 w 691721"/>
                <a:gd name="connsiteY225" fmla="*/ 0 h 699465"/>
                <a:gd name="connsiteX226" fmla="*/ 310759 w 691721"/>
                <a:gd name="connsiteY226" fmla="*/ 1644 h 699465"/>
                <a:gd name="connsiteX227" fmla="*/ 301182 w 691721"/>
                <a:gd name="connsiteY227" fmla="*/ 3272 h 699465"/>
                <a:gd name="connsiteX228" fmla="*/ 291604 w 691721"/>
                <a:gd name="connsiteY228" fmla="*/ 4789 h 699465"/>
                <a:gd name="connsiteX229" fmla="*/ 281916 w 691721"/>
                <a:gd name="connsiteY229" fmla="*/ 6417 h 699465"/>
                <a:gd name="connsiteX230" fmla="*/ 272260 w 691721"/>
                <a:gd name="connsiteY230" fmla="*/ 8044 h 699465"/>
                <a:gd name="connsiteX231" fmla="*/ 262683 w 691721"/>
                <a:gd name="connsiteY231" fmla="*/ 9562 h 699465"/>
                <a:gd name="connsiteX232" fmla="*/ 252995 w 691721"/>
                <a:gd name="connsiteY232" fmla="*/ 11205 h 699465"/>
                <a:gd name="connsiteX233" fmla="*/ 243417 w 691721"/>
                <a:gd name="connsiteY233" fmla="*/ 12723 h 699465"/>
                <a:gd name="connsiteX234" fmla="*/ 233761 w 691721"/>
                <a:gd name="connsiteY234" fmla="*/ 14240 h 699465"/>
                <a:gd name="connsiteX235" fmla="*/ 214496 w 691721"/>
                <a:gd name="connsiteY235" fmla="*/ 17385 h 699465"/>
                <a:gd name="connsiteX236" fmla="*/ 204807 w 691721"/>
                <a:gd name="connsiteY236" fmla="*/ 18902 h 699465"/>
                <a:gd name="connsiteX237" fmla="*/ 195261 w 691721"/>
                <a:gd name="connsiteY237" fmla="*/ 20419 h 699465"/>
                <a:gd name="connsiteX238" fmla="*/ 185574 w 691721"/>
                <a:gd name="connsiteY238" fmla="*/ 21936 h 699465"/>
                <a:gd name="connsiteX239" fmla="*/ 175886 w 691721"/>
                <a:gd name="connsiteY239" fmla="*/ 23453 h 699465"/>
                <a:gd name="connsiteX240" fmla="*/ 166340 w 691721"/>
                <a:gd name="connsiteY240" fmla="*/ 24971 h 699465"/>
                <a:gd name="connsiteX241" fmla="*/ 155024 w 691721"/>
                <a:gd name="connsiteY241" fmla="*/ 26014 h 699465"/>
                <a:gd name="connsiteX242" fmla="*/ 142887 w 691721"/>
                <a:gd name="connsiteY242" fmla="*/ 27073 h 699465"/>
                <a:gd name="connsiteX243" fmla="*/ 133783 w 691721"/>
                <a:gd name="connsiteY243" fmla="*/ 27894 h 699465"/>
                <a:gd name="connsiteX244" fmla="*/ 132851 w 691721"/>
                <a:gd name="connsiteY244" fmla="*/ 27657 h 699465"/>
                <a:gd name="connsiteX245" fmla="*/ 128425 w 691721"/>
                <a:gd name="connsiteY245" fmla="*/ 28242 h 699465"/>
                <a:gd name="connsiteX246" fmla="*/ 112305 w 691721"/>
                <a:gd name="connsiteY246" fmla="*/ 30565 h 699465"/>
                <a:gd name="connsiteX247" fmla="*/ 96327 w 691721"/>
                <a:gd name="connsiteY247" fmla="*/ 32778 h 699465"/>
                <a:gd name="connsiteX248" fmla="*/ 80238 w 691721"/>
                <a:gd name="connsiteY248" fmla="*/ 34991 h 699465"/>
                <a:gd name="connsiteX249" fmla="*/ 64149 w 691721"/>
                <a:gd name="connsiteY249" fmla="*/ 37220 h 699465"/>
                <a:gd name="connsiteX250" fmla="*/ 48156 w 691721"/>
                <a:gd name="connsiteY250" fmla="*/ 39321 h 699465"/>
                <a:gd name="connsiteX251" fmla="*/ 32067 w 691721"/>
                <a:gd name="connsiteY251" fmla="*/ 41423 h 699465"/>
                <a:gd name="connsiteX252" fmla="*/ 15978 w 691721"/>
                <a:gd name="connsiteY252" fmla="*/ 43635 h 699465"/>
                <a:gd name="connsiteX253" fmla="*/ 0 w 691721"/>
                <a:gd name="connsiteY253" fmla="*/ 45737 h 699465"/>
                <a:gd name="connsiteX254" fmla="*/ 237 w 691721"/>
                <a:gd name="connsiteY254" fmla="*/ 46559 h 699465"/>
                <a:gd name="connsiteX255" fmla="*/ 933 w 691721"/>
                <a:gd name="connsiteY255" fmla="*/ 49135 h 699465"/>
                <a:gd name="connsiteX256" fmla="*/ 2323 w 691721"/>
                <a:gd name="connsiteY256" fmla="*/ 53339 h 699465"/>
                <a:gd name="connsiteX257" fmla="*/ 3951 w 691721"/>
                <a:gd name="connsiteY257" fmla="*/ 58934 h 699465"/>
                <a:gd name="connsiteX258" fmla="*/ 6164 w 691721"/>
                <a:gd name="connsiteY258" fmla="*/ 65825 h 699465"/>
                <a:gd name="connsiteX259" fmla="*/ 8613 w 691721"/>
                <a:gd name="connsiteY259" fmla="*/ 73980 h 699465"/>
                <a:gd name="connsiteX260" fmla="*/ 11553 w 691721"/>
                <a:gd name="connsiteY260" fmla="*/ 83320 h 699465"/>
                <a:gd name="connsiteX261" fmla="*/ 14698 w 691721"/>
                <a:gd name="connsiteY261" fmla="*/ 93593 h 699465"/>
                <a:gd name="connsiteX262" fmla="*/ 18190 w 691721"/>
                <a:gd name="connsiteY262" fmla="*/ 104909 h 699465"/>
                <a:gd name="connsiteX263" fmla="*/ 21921 w 691721"/>
                <a:gd name="connsiteY263" fmla="*/ 116793 h 699465"/>
                <a:gd name="connsiteX264" fmla="*/ 25792 w 691721"/>
                <a:gd name="connsiteY264" fmla="*/ 129500 h 699465"/>
                <a:gd name="connsiteX265" fmla="*/ 29870 w 691721"/>
                <a:gd name="connsiteY265" fmla="*/ 142681 h 699465"/>
                <a:gd name="connsiteX266" fmla="*/ 34184 w 691721"/>
                <a:gd name="connsiteY266" fmla="*/ 156320 h 699465"/>
                <a:gd name="connsiteX267" fmla="*/ 38515 w 691721"/>
                <a:gd name="connsiteY267" fmla="*/ 170433 h 699465"/>
                <a:gd name="connsiteX268" fmla="*/ 42940 w 691721"/>
                <a:gd name="connsiteY268" fmla="*/ 184673 h 699465"/>
                <a:gd name="connsiteX269" fmla="*/ 47366 w 691721"/>
                <a:gd name="connsiteY269" fmla="*/ 199023 h 699465"/>
                <a:gd name="connsiteX270" fmla="*/ 51933 w 691721"/>
                <a:gd name="connsiteY270" fmla="*/ 213374 h 699465"/>
                <a:gd name="connsiteX271" fmla="*/ 56358 w 691721"/>
                <a:gd name="connsiteY271" fmla="*/ 227598 h 699465"/>
                <a:gd name="connsiteX272" fmla="*/ 60673 w 691721"/>
                <a:gd name="connsiteY272" fmla="*/ 241584 h 699465"/>
                <a:gd name="connsiteX273" fmla="*/ 65003 w 691721"/>
                <a:gd name="connsiteY273" fmla="*/ 255239 h 699465"/>
                <a:gd name="connsiteX274" fmla="*/ 69080 w 691721"/>
                <a:gd name="connsiteY274" fmla="*/ 268531 h 699465"/>
                <a:gd name="connsiteX275" fmla="*/ 73031 w 691721"/>
                <a:gd name="connsiteY275" fmla="*/ 281126 h 699465"/>
                <a:gd name="connsiteX276" fmla="*/ 76777 w 691721"/>
                <a:gd name="connsiteY276" fmla="*/ 293138 h 699465"/>
                <a:gd name="connsiteX277" fmla="*/ 80380 w 691721"/>
                <a:gd name="connsiteY277" fmla="*/ 304343 h 699465"/>
                <a:gd name="connsiteX278" fmla="*/ 83636 w 691721"/>
                <a:gd name="connsiteY278" fmla="*/ 314726 h 699465"/>
                <a:gd name="connsiteX279" fmla="*/ 86544 w 691721"/>
                <a:gd name="connsiteY279" fmla="*/ 323940 h 699465"/>
                <a:gd name="connsiteX280" fmla="*/ 89136 w 691721"/>
                <a:gd name="connsiteY280" fmla="*/ 332095 h 699465"/>
                <a:gd name="connsiteX281" fmla="*/ 91348 w 691721"/>
                <a:gd name="connsiteY281" fmla="*/ 339097 h 699465"/>
                <a:gd name="connsiteX282" fmla="*/ 93087 w 691721"/>
                <a:gd name="connsiteY282" fmla="*/ 344691 h 699465"/>
                <a:gd name="connsiteX283" fmla="*/ 94367 w 691721"/>
                <a:gd name="connsiteY283" fmla="*/ 348769 h 699465"/>
                <a:gd name="connsiteX284" fmla="*/ 95189 w 691721"/>
                <a:gd name="connsiteY284" fmla="*/ 351329 h 699465"/>
                <a:gd name="connsiteX285" fmla="*/ 95426 w 691721"/>
                <a:gd name="connsiteY285" fmla="*/ 352277 h 699465"/>
                <a:gd name="connsiteX286" fmla="*/ 97291 w 691721"/>
                <a:gd name="connsiteY286" fmla="*/ 358220 h 699465"/>
                <a:gd name="connsiteX287" fmla="*/ 97180 w 691721"/>
                <a:gd name="connsiteY287" fmla="*/ 359627 h 699465"/>
                <a:gd name="connsiteX288" fmla="*/ 102901 w 691721"/>
                <a:gd name="connsiteY288" fmla="*/ 370357 h 699465"/>
                <a:gd name="connsiteX289" fmla="*/ 103138 w 691721"/>
                <a:gd name="connsiteY289" fmla="*/ 374893 h 699465"/>
                <a:gd name="connsiteX290" fmla="*/ 103486 w 691721"/>
                <a:gd name="connsiteY290" fmla="*/ 376190 h 699465"/>
                <a:gd name="connsiteX291" fmla="*/ 104071 w 691721"/>
                <a:gd name="connsiteY291" fmla="*/ 377359 h 699465"/>
                <a:gd name="connsiteX292" fmla="*/ 104893 w 691721"/>
                <a:gd name="connsiteY292" fmla="*/ 378417 h 699465"/>
                <a:gd name="connsiteX293" fmla="*/ 105825 w 691721"/>
                <a:gd name="connsiteY293" fmla="*/ 379239 h 699465"/>
                <a:gd name="connsiteX294" fmla="*/ 108860 w 691721"/>
                <a:gd name="connsiteY294" fmla="*/ 381784 h 699465"/>
                <a:gd name="connsiteX295" fmla="*/ 109681 w 691721"/>
                <a:gd name="connsiteY295" fmla="*/ 382732 h 699465"/>
                <a:gd name="connsiteX296" fmla="*/ 108860 w 691721"/>
                <a:gd name="connsiteY296" fmla="*/ 384376 h 699465"/>
                <a:gd name="connsiteX297" fmla="*/ 109555 w 691721"/>
                <a:gd name="connsiteY297" fmla="*/ 385766 h 699465"/>
                <a:gd name="connsiteX298" fmla="*/ 110946 w 691721"/>
                <a:gd name="connsiteY298" fmla="*/ 387158 h 699465"/>
                <a:gd name="connsiteX299" fmla="*/ 112226 w 691721"/>
                <a:gd name="connsiteY299" fmla="*/ 388896 h 699465"/>
                <a:gd name="connsiteX300" fmla="*/ 113759 w 691721"/>
                <a:gd name="connsiteY300" fmla="*/ 394143 h 699465"/>
                <a:gd name="connsiteX301" fmla="*/ 115498 w 691721"/>
                <a:gd name="connsiteY301" fmla="*/ 397177 h 699465"/>
                <a:gd name="connsiteX302" fmla="*/ 115845 w 691721"/>
                <a:gd name="connsiteY302" fmla="*/ 399169 h 699465"/>
                <a:gd name="connsiteX303" fmla="*/ 115956 w 691721"/>
                <a:gd name="connsiteY303" fmla="*/ 401966 h 699465"/>
                <a:gd name="connsiteX304" fmla="*/ 116888 w 691721"/>
                <a:gd name="connsiteY304" fmla="*/ 403357 h 699465"/>
                <a:gd name="connsiteX305" fmla="*/ 118642 w 691721"/>
                <a:gd name="connsiteY305" fmla="*/ 404179 h 699465"/>
                <a:gd name="connsiteX306" fmla="*/ 119812 w 691721"/>
                <a:gd name="connsiteY306" fmla="*/ 405221 h 699465"/>
                <a:gd name="connsiteX307" fmla="*/ 119354 w 691721"/>
                <a:gd name="connsiteY307" fmla="*/ 407435 h 699465"/>
                <a:gd name="connsiteX308" fmla="*/ 129974 w 691721"/>
                <a:gd name="connsiteY308" fmla="*/ 417944 h 699465"/>
                <a:gd name="connsiteX309" fmla="*/ 131839 w 691721"/>
                <a:gd name="connsiteY309" fmla="*/ 420267 h 699465"/>
                <a:gd name="connsiteX310" fmla="*/ 132661 w 691721"/>
                <a:gd name="connsiteY310" fmla="*/ 422243 h 699465"/>
                <a:gd name="connsiteX311" fmla="*/ 133941 w 691721"/>
                <a:gd name="connsiteY311" fmla="*/ 427127 h 699465"/>
                <a:gd name="connsiteX312" fmla="*/ 135332 w 691721"/>
                <a:gd name="connsiteY312" fmla="*/ 429355 h 699465"/>
                <a:gd name="connsiteX313" fmla="*/ 136960 w 691721"/>
                <a:gd name="connsiteY313" fmla="*/ 431457 h 699465"/>
                <a:gd name="connsiteX314" fmla="*/ 138351 w 691721"/>
                <a:gd name="connsiteY314" fmla="*/ 433543 h 699465"/>
                <a:gd name="connsiteX315" fmla="*/ 138809 w 691721"/>
                <a:gd name="connsiteY315" fmla="*/ 435645 h 699465"/>
                <a:gd name="connsiteX316" fmla="*/ 138809 w 691721"/>
                <a:gd name="connsiteY316" fmla="*/ 435060 h 699465"/>
                <a:gd name="connsiteX317" fmla="*/ 138919 w 691721"/>
                <a:gd name="connsiteY317" fmla="*/ 436230 h 699465"/>
                <a:gd name="connsiteX318" fmla="*/ 138809 w 691721"/>
                <a:gd name="connsiteY318" fmla="*/ 435629 h 699465"/>
                <a:gd name="connsiteX319" fmla="*/ 138919 w 691721"/>
                <a:gd name="connsiteY319" fmla="*/ 437620 h 699465"/>
                <a:gd name="connsiteX320" fmla="*/ 138224 w 691721"/>
                <a:gd name="connsiteY320" fmla="*/ 439485 h 699465"/>
                <a:gd name="connsiteX321" fmla="*/ 137876 w 691721"/>
                <a:gd name="connsiteY321" fmla="*/ 441113 h 699465"/>
                <a:gd name="connsiteX322" fmla="*/ 138809 w 691721"/>
                <a:gd name="connsiteY322" fmla="*/ 442757 h 699465"/>
                <a:gd name="connsiteX323" fmla="*/ 136359 w 691721"/>
                <a:gd name="connsiteY323" fmla="*/ 446249 h 699465"/>
                <a:gd name="connsiteX324" fmla="*/ 137292 w 691721"/>
                <a:gd name="connsiteY324" fmla="*/ 449047 h 699465"/>
                <a:gd name="connsiteX325" fmla="*/ 140231 w 691721"/>
                <a:gd name="connsiteY325" fmla="*/ 451275 h 699465"/>
                <a:gd name="connsiteX326" fmla="*/ 146980 w 691721"/>
                <a:gd name="connsiteY326" fmla="*/ 454073 h 699465"/>
                <a:gd name="connsiteX327" fmla="*/ 148370 w 691721"/>
                <a:gd name="connsiteY327" fmla="*/ 454894 h 699465"/>
                <a:gd name="connsiteX328" fmla="*/ 149414 w 691721"/>
                <a:gd name="connsiteY328" fmla="*/ 456538 h 699465"/>
                <a:gd name="connsiteX329" fmla="*/ 149999 w 691721"/>
                <a:gd name="connsiteY329" fmla="*/ 456649 h 699465"/>
                <a:gd name="connsiteX330" fmla="*/ 150583 w 691721"/>
                <a:gd name="connsiteY330" fmla="*/ 456885 h 699465"/>
                <a:gd name="connsiteX331" fmla="*/ 151041 w 691721"/>
                <a:gd name="connsiteY331" fmla="*/ 457929 h 699465"/>
                <a:gd name="connsiteX332" fmla="*/ 150804 w 691721"/>
                <a:gd name="connsiteY332" fmla="*/ 459209 h 699465"/>
                <a:gd name="connsiteX333" fmla="*/ 149982 w 691721"/>
                <a:gd name="connsiteY333" fmla="*/ 460252 h 699465"/>
                <a:gd name="connsiteX334" fmla="*/ 148939 w 691721"/>
                <a:gd name="connsiteY334" fmla="*/ 460837 h 699465"/>
                <a:gd name="connsiteX335" fmla="*/ 147770 w 691721"/>
                <a:gd name="connsiteY335" fmla="*/ 461074 h 699465"/>
                <a:gd name="connsiteX336" fmla="*/ 148813 w 691721"/>
                <a:gd name="connsiteY336" fmla="*/ 462828 h 699465"/>
                <a:gd name="connsiteX337" fmla="*/ 148702 w 691721"/>
                <a:gd name="connsiteY337" fmla="*/ 464456 h 699465"/>
                <a:gd name="connsiteX338" fmla="*/ 147770 w 691721"/>
                <a:gd name="connsiteY338" fmla="*/ 465736 h 699465"/>
                <a:gd name="connsiteX339" fmla="*/ 146727 w 691721"/>
                <a:gd name="connsiteY339" fmla="*/ 466669 h 699465"/>
                <a:gd name="connsiteX340" fmla="*/ 144277 w 691721"/>
                <a:gd name="connsiteY340" fmla="*/ 465973 h 699465"/>
                <a:gd name="connsiteX341" fmla="*/ 142302 w 691721"/>
                <a:gd name="connsiteY341" fmla="*/ 466795 h 699465"/>
                <a:gd name="connsiteX342" fmla="*/ 142065 w 691721"/>
                <a:gd name="connsiteY342" fmla="*/ 468075 h 699465"/>
                <a:gd name="connsiteX343" fmla="*/ 144388 w 691721"/>
                <a:gd name="connsiteY343" fmla="*/ 469245 h 699465"/>
                <a:gd name="connsiteX344" fmla="*/ 142997 w 691721"/>
                <a:gd name="connsiteY344" fmla="*/ 470635 h 699465"/>
                <a:gd name="connsiteX345" fmla="*/ 140895 w 691721"/>
                <a:gd name="connsiteY345" fmla="*/ 471916 h 699465"/>
                <a:gd name="connsiteX346" fmla="*/ 138777 w 691721"/>
                <a:gd name="connsiteY346" fmla="*/ 472832 h 699465"/>
                <a:gd name="connsiteX347" fmla="*/ 137039 w 691721"/>
                <a:gd name="connsiteY347" fmla="*/ 473433 h 699465"/>
                <a:gd name="connsiteX348" fmla="*/ 136217 w 691721"/>
                <a:gd name="connsiteY348" fmla="*/ 474128 h 699465"/>
                <a:gd name="connsiteX349" fmla="*/ 135522 w 691721"/>
                <a:gd name="connsiteY349" fmla="*/ 475661 h 699465"/>
                <a:gd name="connsiteX350" fmla="*/ 134131 w 691721"/>
                <a:gd name="connsiteY350" fmla="*/ 481019 h 699465"/>
                <a:gd name="connsiteX351" fmla="*/ 134131 w 691721"/>
                <a:gd name="connsiteY351" fmla="*/ 482425 h 699465"/>
                <a:gd name="connsiteX352" fmla="*/ 134715 w 691721"/>
                <a:gd name="connsiteY352" fmla="*/ 486266 h 699465"/>
                <a:gd name="connsiteX353" fmla="*/ 134605 w 691721"/>
                <a:gd name="connsiteY353" fmla="*/ 488368 h 699465"/>
                <a:gd name="connsiteX354" fmla="*/ 133673 w 691721"/>
                <a:gd name="connsiteY354" fmla="*/ 491166 h 699465"/>
                <a:gd name="connsiteX355" fmla="*/ 133673 w 691721"/>
                <a:gd name="connsiteY355" fmla="*/ 494785 h 699465"/>
                <a:gd name="connsiteX356" fmla="*/ 135190 w 691721"/>
                <a:gd name="connsiteY356" fmla="*/ 498166 h 699465"/>
                <a:gd name="connsiteX357" fmla="*/ 135300 w 691721"/>
                <a:gd name="connsiteY357" fmla="*/ 502134 h 699465"/>
                <a:gd name="connsiteX358" fmla="*/ 135190 w 691721"/>
                <a:gd name="connsiteY358" fmla="*/ 502718 h 699465"/>
                <a:gd name="connsiteX359" fmla="*/ 134368 w 691721"/>
                <a:gd name="connsiteY359" fmla="*/ 505152 h 699465"/>
                <a:gd name="connsiteX360" fmla="*/ 133910 w 691721"/>
                <a:gd name="connsiteY360" fmla="*/ 505974 h 699465"/>
                <a:gd name="connsiteX361" fmla="*/ 131002 w 691721"/>
                <a:gd name="connsiteY361" fmla="*/ 512627 h 699465"/>
                <a:gd name="connsiteX362" fmla="*/ 129263 w 691721"/>
                <a:gd name="connsiteY362" fmla="*/ 518933 h 699465"/>
                <a:gd name="connsiteX363" fmla="*/ 128915 w 691721"/>
                <a:gd name="connsiteY363" fmla="*/ 524307 h 699465"/>
                <a:gd name="connsiteX364" fmla="*/ 128568 w 691721"/>
                <a:gd name="connsiteY364" fmla="*/ 526409 h 699465"/>
                <a:gd name="connsiteX365" fmla="*/ 128457 w 691721"/>
                <a:gd name="connsiteY365" fmla="*/ 527231 h 699465"/>
                <a:gd name="connsiteX366" fmla="*/ 128457 w 691721"/>
                <a:gd name="connsiteY366" fmla="*/ 528163 h 699465"/>
                <a:gd name="connsiteX367" fmla="*/ 128110 w 691721"/>
                <a:gd name="connsiteY367" fmla="*/ 531640 h 699465"/>
                <a:gd name="connsiteX368" fmla="*/ 129390 w 691721"/>
                <a:gd name="connsiteY368" fmla="*/ 534691 h 699465"/>
                <a:gd name="connsiteX369" fmla="*/ 135332 w 691721"/>
                <a:gd name="connsiteY369" fmla="*/ 551474 h 699465"/>
                <a:gd name="connsiteX370" fmla="*/ 136849 w 691721"/>
                <a:gd name="connsiteY370" fmla="*/ 553924 h 699465"/>
                <a:gd name="connsiteX371" fmla="*/ 142222 w 691721"/>
                <a:gd name="connsiteY371" fmla="*/ 559645 h 699465"/>
                <a:gd name="connsiteX372" fmla="*/ 143740 w 691721"/>
                <a:gd name="connsiteY372" fmla="*/ 562316 h 699465"/>
                <a:gd name="connsiteX373" fmla="*/ 144324 w 691721"/>
                <a:gd name="connsiteY373" fmla="*/ 564292 h 699465"/>
                <a:gd name="connsiteX374" fmla="*/ 145020 w 691721"/>
                <a:gd name="connsiteY374" fmla="*/ 568512 h 699465"/>
                <a:gd name="connsiteX375" fmla="*/ 145368 w 691721"/>
                <a:gd name="connsiteY375" fmla="*/ 569681 h 699465"/>
                <a:gd name="connsiteX376" fmla="*/ 146995 w 691721"/>
                <a:gd name="connsiteY376" fmla="*/ 572605 h 699465"/>
                <a:gd name="connsiteX377" fmla="*/ 147580 w 691721"/>
                <a:gd name="connsiteY377" fmla="*/ 574707 h 699465"/>
                <a:gd name="connsiteX378" fmla="*/ 147233 w 691721"/>
                <a:gd name="connsiteY378" fmla="*/ 578547 h 699465"/>
                <a:gd name="connsiteX379" fmla="*/ 146190 w 691721"/>
                <a:gd name="connsiteY379" fmla="*/ 581708 h 699465"/>
                <a:gd name="connsiteX380" fmla="*/ 145841 w 691721"/>
                <a:gd name="connsiteY380" fmla="*/ 584963 h 699465"/>
                <a:gd name="connsiteX381" fmla="*/ 147817 w 691721"/>
                <a:gd name="connsiteY381" fmla="*/ 589278 h 699465"/>
                <a:gd name="connsiteX382" fmla="*/ 145494 w 691721"/>
                <a:gd name="connsiteY382" fmla="*/ 593372 h 699465"/>
                <a:gd name="connsiteX383" fmla="*/ 145383 w 691721"/>
                <a:gd name="connsiteY383" fmla="*/ 599203 h 699465"/>
                <a:gd name="connsiteX384" fmla="*/ 146205 w 691721"/>
                <a:gd name="connsiteY384" fmla="*/ 611215 h 699465"/>
                <a:gd name="connsiteX385" fmla="*/ 145747 w 691721"/>
                <a:gd name="connsiteY385" fmla="*/ 612732 h 699465"/>
                <a:gd name="connsiteX386" fmla="*/ 144356 w 691721"/>
                <a:gd name="connsiteY386" fmla="*/ 615403 h 699465"/>
                <a:gd name="connsiteX387" fmla="*/ 144246 w 691721"/>
                <a:gd name="connsiteY387" fmla="*/ 617030 h 699465"/>
                <a:gd name="connsiteX388" fmla="*/ 144593 w 691721"/>
                <a:gd name="connsiteY388" fmla="*/ 618200 h 699465"/>
                <a:gd name="connsiteX389" fmla="*/ 146221 w 691721"/>
                <a:gd name="connsiteY389" fmla="*/ 621108 h 699465"/>
                <a:gd name="connsiteX390" fmla="*/ 146680 w 691721"/>
                <a:gd name="connsiteY390" fmla="*/ 622498 h 699465"/>
                <a:gd name="connsiteX391" fmla="*/ 146790 w 691721"/>
                <a:gd name="connsiteY391" fmla="*/ 628220 h 699465"/>
                <a:gd name="connsiteX392" fmla="*/ 147248 w 691721"/>
                <a:gd name="connsiteY392" fmla="*/ 630670 h 699465"/>
                <a:gd name="connsiteX393" fmla="*/ 149002 w 691721"/>
                <a:gd name="connsiteY393" fmla="*/ 632424 h 699465"/>
                <a:gd name="connsiteX394" fmla="*/ 151911 w 691721"/>
                <a:gd name="connsiteY394" fmla="*/ 633467 h 699465"/>
                <a:gd name="connsiteX395" fmla="*/ 156241 w 691721"/>
                <a:gd name="connsiteY395" fmla="*/ 637908 h 699465"/>
                <a:gd name="connsiteX396" fmla="*/ 160318 w 691721"/>
                <a:gd name="connsiteY396" fmla="*/ 644087 h 699465"/>
                <a:gd name="connsiteX397" fmla="*/ 162989 w 691721"/>
                <a:gd name="connsiteY397" fmla="*/ 651089 h 699465"/>
                <a:gd name="connsiteX398" fmla="*/ 164506 w 691721"/>
                <a:gd name="connsiteY398" fmla="*/ 652606 h 699465"/>
                <a:gd name="connsiteX399" fmla="*/ 164965 w 691721"/>
                <a:gd name="connsiteY399" fmla="*/ 654234 h 699465"/>
                <a:gd name="connsiteX400" fmla="*/ 164728 w 691721"/>
                <a:gd name="connsiteY400" fmla="*/ 655498 h 699465"/>
                <a:gd name="connsiteX401" fmla="*/ 164033 w 691721"/>
                <a:gd name="connsiteY401" fmla="*/ 656684 h 699465"/>
                <a:gd name="connsiteX402" fmla="*/ 163685 w 691721"/>
                <a:gd name="connsiteY402" fmla="*/ 657379 h 699465"/>
                <a:gd name="connsiteX403" fmla="*/ 163448 w 691721"/>
                <a:gd name="connsiteY403" fmla="*/ 657837 h 699465"/>
                <a:gd name="connsiteX404" fmla="*/ 163906 w 691721"/>
                <a:gd name="connsiteY404" fmla="*/ 659813 h 699465"/>
                <a:gd name="connsiteX405" fmla="*/ 164491 w 691721"/>
                <a:gd name="connsiteY405" fmla="*/ 660397 h 699465"/>
                <a:gd name="connsiteX406" fmla="*/ 167083 w 691721"/>
                <a:gd name="connsiteY406" fmla="*/ 661788 h 699465"/>
                <a:gd name="connsiteX407" fmla="*/ 168015 w 691721"/>
                <a:gd name="connsiteY407" fmla="*/ 662499 h 699465"/>
                <a:gd name="connsiteX408" fmla="*/ 169059 w 691721"/>
                <a:gd name="connsiteY408" fmla="*/ 664143 h 699465"/>
                <a:gd name="connsiteX409" fmla="*/ 170686 w 691721"/>
                <a:gd name="connsiteY409" fmla="*/ 668679 h 699465"/>
                <a:gd name="connsiteX410" fmla="*/ 171966 w 691721"/>
                <a:gd name="connsiteY410" fmla="*/ 669627 h 699465"/>
                <a:gd name="connsiteX411" fmla="*/ 174289 w 691721"/>
                <a:gd name="connsiteY411" fmla="*/ 673120 h 699465"/>
                <a:gd name="connsiteX412" fmla="*/ 175806 w 691721"/>
                <a:gd name="connsiteY412" fmla="*/ 676628 h 699465"/>
                <a:gd name="connsiteX413" fmla="*/ 176850 w 691721"/>
                <a:gd name="connsiteY413" fmla="*/ 683156 h 699465"/>
                <a:gd name="connsiteX414" fmla="*/ 180359 w 691721"/>
                <a:gd name="connsiteY414" fmla="*/ 693065 h 699465"/>
                <a:gd name="connsiteX415" fmla="*/ 187107 w 691721"/>
                <a:gd name="connsiteY415" fmla="*/ 698660 h 699465"/>
                <a:gd name="connsiteX416" fmla="*/ 188276 w 691721"/>
                <a:gd name="connsiteY416" fmla="*/ 698312 h 699465"/>
                <a:gd name="connsiteX417" fmla="*/ 192607 w 691721"/>
                <a:gd name="connsiteY417" fmla="*/ 697964 h 699465"/>
                <a:gd name="connsiteX418" fmla="*/ 193429 w 691721"/>
                <a:gd name="connsiteY418" fmla="*/ 697964 h 699465"/>
                <a:gd name="connsiteX419" fmla="*/ 195988 w 691721"/>
                <a:gd name="connsiteY419" fmla="*/ 697727 h 699465"/>
                <a:gd name="connsiteX420" fmla="*/ 200066 w 691721"/>
                <a:gd name="connsiteY420" fmla="*/ 697490 h 699465"/>
                <a:gd name="connsiteX421" fmla="*/ 205566 w 691721"/>
                <a:gd name="connsiteY421" fmla="*/ 697142 h 699465"/>
                <a:gd name="connsiteX422" fmla="*/ 212441 w 691721"/>
                <a:gd name="connsiteY422" fmla="*/ 696684 h 699465"/>
                <a:gd name="connsiteX423" fmla="*/ 220612 w 691721"/>
                <a:gd name="connsiteY423" fmla="*/ 696099 h 699465"/>
                <a:gd name="connsiteX424" fmla="*/ 229810 w 691721"/>
                <a:gd name="connsiteY424" fmla="*/ 695404 h 699465"/>
                <a:gd name="connsiteX425" fmla="*/ 240193 w 691721"/>
                <a:gd name="connsiteY425" fmla="*/ 694693 h 699465"/>
                <a:gd name="connsiteX426" fmla="*/ 251509 w 691721"/>
                <a:gd name="connsiteY426" fmla="*/ 693871 h 699465"/>
                <a:gd name="connsiteX427" fmla="*/ 263647 w 691721"/>
                <a:gd name="connsiteY427" fmla="*/ 692939 h 699465"/>
                <a:gd name="connsiteX428" fmla="*/ 276480 w 691721"/>
                <a:gd name="connsiteY428" fmla="*/ 692006 h 699465"/>
                <a:gd name="connsiteX429" fmla="*/ 290008 w 691721"/>
                <a:gd name="connsiteY429" fmla="*/ 691073 h 699465"/>
                <a:gd name="connsiteX430" fmla="*/ 303995 w 691721"/>
                <a:gd name="connsiteY430" fmla="*/ 690030 h 699465"/>
                <a:gd name="connsiteX431" fmla="*/ 318456 w 691721"/>
                <a:gd name="connsiteY431" fmla="*/ 688861 h 699465"/>
                <a:gd name="connsiteX432" fmla="*/ 333265 w 691721"/>
                <a:gd name="connsiteY432" fmla="*/ 687691 h 699465"/>
                <a:gd name="connsiteX433" fmla="*/ 348311 w 691721"/>
                <a:gd name="connsiteY433" fmla="*/ 686537 h 699465"/>
                <a:gd name="connsiteX434" fmla="*/ 363498 w 691721"/>
                <a:gd name="connsiteY434" fmla="*/ 685368 h 699465"/>
                <a:gd name="connsiteX435" fmla="*/ 378654 w 691721"/>
                <a:gd name="connsiteY435" fmla="*/ 684088 h 699465"/>
                <a:gd name="connsiteX436" fmla="*/ 393811 w 691721"/>
                <a:gd name="connsiteY436" fmla="*/ 682918 h 699465"/>
                <a:gd name="connsiteX437" fmla="*/ 408730 w 691721"/>
                <a:gd name="connsiteY437" fmla="*/ 681622 h 699465"/>
                <a:gd name="connsiteX438" fmla="*/ 423428 w 691721"/>
                <a:gd name="connsiteY438" fmla="*/ 680453 h 699465"/>
                <a:gd name="connsiteX439" fmla="*/ 437778 w 691721"/>
                <a:gd name="connsiteY439" fmla="*/ 679173 h 699465"/>
                <a:gd name="connsiteX440" fmla="*/ 451654 w 691721"/>
                <a:gd name="connsiteY440" fmla="*/ 678003 h 699465"/>
                <a:gd name="connsiteX441" fmla="*/ 464835 w 691721"/>
                <a:gd name="connsiteY441" fmla="*/ 676834 h 699465"/>
                <a:gd name="connsiteX442" fmla="*/ 477431 w 691721"/>
                <a:gd name="connsiteY442" fmla="*/ 675775 h 699465"/>
                <a:gd name="connsiteX443" fmla="*/ 489221 w 691721"/>
                <a:gd name="connsiteY443" fmla="*/ 674716 h 699465"/>
                <a:gd name="connsiteX444" fmla="*/ 500079 w 691721"/>
                <a:gd name="connsiteY444" fmla="*/ 673799 h 699465"/>
                <a:gd name="connsiteX445" fmla="*/ 510004 w 691721"/>
                <a:gd name="connsiteY445" fmla="*/ 672867 h 699465"/>
                <a:gd name="connsiteX446" fmla="*/ 518759 w 691721"/>
                <a:gd name="connsiteY446" fmla="*/ 672172 h 699465"/>
                <a:gd name="connsiteX447" fmla="*/ 526440 w 691721"/>
                <a:gd name="connsiteY447" fmla="*/ 671476 h 699465"/>
                <a:gd name="connsiteX448" fmla="*/ 532746 w 691721"/>
                <a:gd name="connsiteY448" fmla="*/ 670891 h 699465"/>
                <a:gd name="connsiteX449" fmla="*/ 537630 w 691721"/>
                <a:gd name="connsiteY449" fmla="*/ 670433 h 699465"/>
                <a:gd name="connsiteX450" fmla="*/ 543225 w 691721"/>
                <a:gd name="connsiteY450" fmla="*/ 669848 h 699465"/>
                <a:gd name="connsiteX451" fmla="*/ 543572 w 691721"/>
                <a:gd name="connsiteY451" fmla="*/ 670086 h 699465"/>
                <a:gd name="connsiteX452" fmla="*/ 543572 w 691721"/>
                <a:gd name="connsiteY452" fmla="*/ 670544 h 699465"/>
                <a:gd name="connsiteX453" fmla="*/ 543462 w 691721"/>
                <a:gd name="connsiteY453" fmla="*/ 671587 h 699465"/>
                <a:gd name="connsiteX454" fmla="*/ 543003 w 691721"/>
                <a:gd name="connsiteY454" fmla="*/ 672757 h 699465"/>
                <a:gd name="connsiteX455" fmla="*/ 542892 w 691721"/>
                <a:gd name="connsiteY455" fmla="*/ 673341 h 699465"/>
                <a:gd name="connsiteX456" fmla="*/ 543003 w 691721"/>
                <a:gd name="connsiteY456" fmla="*/ 673926 h 699465"/>
                <a:gd name="connsiteX457" fmla="*/ 543240 w 691721"/>
                <a:gd name="connsiteY457" fmla="*/ 674495 h 699465"/>
                <a:gd name="connsiteX458" fmla="*/ 544172 w 691721"/>
                <a:gd name="connsiteY458" fmla="*/ 675664 h 699465"/>
                <a:gd name="connsiteX459" fmla="*/ 548045 w 691721"/>
                <a:gd name="connsiteY459" fmla="*/ 679283 h 699465"/>
                <a:gd name="connsiteX460" fmla="*/ 548740 w 691721"/>
                <a:gd name="connsiteY460" fmla="*/ 680216 h 699465"/>
                <a:gd name="connsiteX461" fmla="*/ 549672 w 691721"/>
                <a:gd name="connsiteY461" fmla="*/ 681481 h 699465"/>
                <a:gd name="connsiteX462" fmla="*/ 549910 w 691721"/>
                <a:gd name="connsiteY462" fmla="*/ 682191 h 699465"/>
                <a:gd name="connsiteX463" fmla="*/ 550147 w 691721"/>
                <a:gd name="connsiteY463" fmla="*/ 682903 h 699465"/>
                <a:gd name="connsiteX464" fmla="*/ 550147 w 691721"/>
                <a:gd name="connsiteY464" fmla="*/ 683598 h 699465"/>
                <a:gd name="connsiteX465" fmla="*/ 550147 w 691721"/>
                <a:gd name="connsiteY465" fmla="*/ 684530 h 699465"/>
                <a:gd name="connsiteX466" fmla="*/ 549910 w 691721"/>
                <a:gd name="connsiteY466" fmla="*/ 686854 h 699465"/>
                <a:gd name="connsiteX467" fmla="*/ 549799 w 691721"/>
                <a:gd name="connsiteY467" fmla="*/ 688719 h 699465"/>
                <a:gd name="connsiteX468" fmla="*/ 549910 w 691721"/>
                <a:gd name="connsiteY468" fmla="*/ 689667 h 699465"/>
                <a:gd name="connsiteX469" fmla="*/ 550020 w 691721"/>
                <a:gd name="connsiteY469" fmla="*/ 690488 h 699465"/>
                <a:gd name="connsiteX470" fmla="*/ 550605 w 691721"/>
                <a:gd name="connsiteY470" fmla="*/ 691769 h 699465"/>
                <a:gd name="connsiteX471" fmla="*/ 553513 w 691721"/>
                <a:gd name="connsiteY471" fmla="*/ 697253 h 699465"/>
                <a:gd name="connsiteX472" fmla="*/ 554445 w 691721"/>
                <a:gd name="connsiteY472" fmla="*/ 698422 h 699465"/>
                <a:gd name="connsiteX473" fmla="*/ 555030 w 691721"/>
                <a:gd name="connsiteY473" fmla="*/ 698881 h 699465"/>
                <a:gd name="connsiteX474" fmla="*/ 555852 w 691721"/>
                <a:gd name="connsiteY474" fmla="*/ 699229 h 699465"/>
                <a:gd name="connsiteX475" fmla="*/ 556895 w 691721"/>
                <a:gd name="connsiteY475" fmla="*/ 699466 h 699465"/>
                <a:gd name="connsiteX476" fmla="*/ 558207 w 691721"/>
                <a:gd name="connsiteY476" fmla="*/ 699355 h 699465"/>
                <a:gd name="connsiteX477" fmla="*/ 564260 w 691721"/>
                <a:gd name="connsiteY477" fmla="*/ 697617 h 699465"/>
                <a:gd name="connsiteX478" fmla="*/ 565193 w 691721"/>
                <a:gd name="connsiteY478" fmla="*/ 697617 h 699465"/>
                <a:gd name="connsiteX479" fmla="*/ 567752 w 691721"/>
                <a:gd name="connsiteY479" fmla="*/ 697964 h 699465"/>
                <a:gd name="connsiteX480" fmla="*/ 568448 w 691721"/>
                <a:gd name="connsiteY480" fmla="*/ 697964 h 699465"/>
                <a:gd name="connsiteX481" fmla="*/ 569033 w 691721"/>
                <a:gd name="connsiteY481" fmla="*/ 697854 h 699465"/>
                <a:gd name="connsiteX482" fmla="*/ 572541 w 691721"/>
                <a:gd name="connsiteY482" fmla="*/ 696226 h 699465"/>
                <a:gd name="connsiteX483" fmla="*/ 573237 w 691721"/>
                <a:gd name="connsiteY483" fmla="*/ 695768 h 699465"/>
                <a:gd name="connsiteX484" fmla="*/ 573585 w 691721"/>
                <a:gd name="connsiteY484" fmla="*/ 695056 h 699465"/>
                <a:gd name="connsiteX485" fmla="*/ 573695 w 691721"/>
                <a:gd name="connsiteY485" fmla="*/ 693776 h 699465"/>
                <a:gd name="connsiteX486" fmla="*/ 573585 w 691721"/>
                <a:gd name="connsiteY486" fmla="*/ 692844 h 699465"/>
                <a:gd name="connsiteX487" fmla="*/ 572541 w 691721"/>
                <a:gd name="connsiteY487" fmla="*/ 688403 h 699465"/>
                <a:gd name="connsiteX488" fmla="*/ 572541 w 691721"/>
                <a:gd name="connsiteY488" fmla="*/ 687454 h 699465"/>
                <a:gd name="connsiteX489" fmla="*/ 572541 w 691721"/>
                <a:gd name="connsiteY489" fmla="*/ 685368 h 699465"/>
                <a:gd name="connsiteX490" fmla="*/ 573585 w 691721"/>
                <a:gd name="connsiteY490" fmla="*/ 675222 h 699465"/>
                <a:gd name="connsiteX491" fmla="*/ 573695 w 691721"/>
                <a:gd name="connsiteY491" fmla="*/ 664617 h 699465"/>
                <a:gd name="connsiteX492" fmla="*/ 573458 w 691721"/>
                <a:gd name="connsiteY492" fmla="*/ 662863 h 699465"/>
                <a:gd name="connsiteX493" fmla="*/ 573110 w 691721"/>
                <a:gd name="connsiteY493" fmla="*/ 661345 h 699465"/>
                <a:gd name="connsiteX494" fmla="*/ 572763 w 691721"/>
                <a:gd name="connsiteY494" fmla="*/ 660650 h 699465"/>
                <a:gd name="connsiteX495" fmla="*/ 571941 w 691721"/>
                <a:gd name="connsiteY495" fmla="*/ 659607 h 699465"/>
                <a:gd name="connsiteX496" fmla="*/ 568780 w 691721"/>
                <a:gd name="connsiteY496" fmla="*/ 656336 h 699465"/>
                <a:gd name="connsiteX497" fmla="*/ 567958 w 691721"/>
                <a:gd name="connsiteY497" fmla="*/ 655040 h 699465"/>
                <a:gd name="connsiteX498" fmla="*/ 567263 w 691721"/>
                <a:gd name="connsiteY498" fmla="*/ 653649 h 699465"/>
                <a:gd name="connsiteX499" fmla="*/ 566805 w 691721"/>
                <a:gd name="connsiteY499" fmla="*/ 652480 h 699465"/>
                <a:gd name="connsiteX500" fmla="*/ 566457 w 691721"/>
                <a:gd name="connsiteY500" fmla="*/ 650741 h 699465"/>
                <a:gd name="connsiteX501" fmla="*/ 566346 w 691721"/>
                <a:gd name="connsiteY501" fmla="*/ 649792 h 699465"/>
                <a:gd name="connsiteX502" fmla="*/ 566694 w 691721"/>
                <a:gd name="connsiteY502" fmla="*/ 646189 h 699465"/>
                <a:gd name="connsiteX503" fmla="*/ 566694 w 691721"/>
                <a:gd name="connsiteY503" fmla="*/ 645146 h 699465"/>
                <a:gd name="connsiteX504" fmla="*/ 566694 w 691721"/>
                <a:gd name="connsiteY504" fmla="*/ 644214 h 699465"/>
                <a:gd name="connsiteX505" fmla="*/ 565524 w 691721"/>
                <a:gd name="connsiteY505" fmla="*/ 640484 h 699465"/>
                <a:gd name="connsiteX506" fmla="*/ 565413 w 691721"/>
                <a:gd name="connsiteY506" fmla="*/ 638967 h 699465"/>
                <a:gd name="connsiteX507" fmla="*/ 565524 w 691721"/>
                <a:gd name="connsiteY507" fmla="*/ 638145 h 699465"/>
                <a:gd name="connsiteX508" fmla="*/ 565635 w 691721"/>
                <a:gd name="connsiteY508" fmla="*/ 637449 h 699465"/>
                <a:gd name="connsiteX509" fmla="*/ 565983 w 691721"/>
                <a:gd name="connsiteY509" fmla="*/ 636849 h 699465"/>
                <a:gd name="connsiteX510" fmla="*/ 567263 w 691721"/>
                <a:gd name="connsiteY510" fmla="*/ 634984 h 699465"/>
                <a:gd name="connsiteX511" fmla="*/ 567500 w 691721"/>
                <a:gd name="connsiteY511" fmla="*/ 634163 h 699465"/>
                <a:gd name="connsiteX512" fmla="*/ 567610 w 691721"/>
                <a:gd name="connsiteY512" fmla="*/ 633230 h 699465"/>
                <a:gd name="connsiteX513" fmla="*/ 567610 w 691721"/>
                <a:gd name="connsiteY513" fmla="*/ 631602 h 699465"/>
                <a:gd name="connsiteX514" fmla="*/ 567847 w 691721"/>
                <a:gd name="connsiteY514" fmla="*/ 631017 h 699465"/>
                <a:gd name="connsiteX515" fmla="*/ 568543 w 691721"/>
                <a:gd name="connsiteY515" fmla="*/ 630670 h 699465"/>
                <a:gd name="connsiteX516" fmla="*/ 569934 w 691721"/>
                <a:gd name="connsiteY516" fmla="*/ 630907 h 699465"/>
                <a:gd name="connsiteX517" fmla="*/ 571119 w 691721"/>
                <a:gd name="connsiteY517" fmla="*/ 630907 h 699465"/>
                <a:gd name="connsiteX518" fmla="*/ 572288 w 691721"/>
                <a:gd name="connsiteY518" fmla="*/ 630432 h 699465"/>
                <a:gd name="connsiteX519" fmla="*/ 572747 w 691721"/>
                <a:gd name="connsiteY519" fmla="*/ 629848 h 699465"/>
                <a:gd name="connsiteX520" fmla="*/ 573095 w 691721"/>
                <a:gd name="connsiteY520" fmla="*/ 629026 h 699465"/>
                <a:gd name="connsiteX521" fmla="*/ 573095 w 691721"/>
                <a:gd name="connsiteY521" fmla="*/ 628331 h 699465"/>
                <a:gd name="connsiteX522" fmla="*/ 573095 w 691721"/>
                <a:gd name="connsiteY522" fmla="*/ 627288 h 699465"/>
                <a:gd name="connsiteX523" fmla="*/ 573095 w 691721"/>
                <a:gd name="connsiteY523" fmla="*/ 626940 h 699465"/>
                <a:gd name="connsiteX524" fmla="*/ 573095 w 691721"/>
                <a:gd name="connsiteY524" fmla="*/ 625897 h 699465"/>
                <a:gd name="connsiteX525" fmla="*/ 573332 w 691721"/>
                <a:gd name="connsiteY525" fmla="*/ 625201 h 699465"/>
                <a:gd name="connsiteX526" fmla="*/ 573917 w 691721"/>
                <a:gd name="connsiteY526" fmla="*/ 624617 h 699465"/>
                <a:gd name="connsiteX527" fmla="*/ 574959 w 691721"/>
                <a:gd name="connsiteY527" fmla="*/ 624016 h 699465"/>
                <a:gd name="connsiteX528" fmla="*/ 576002 w 691721"/>
                <a:gd name="connsiteY528" fmla="*/ 623779 h 699465"/>
                <a:gd name="connsiteX529" fmla="*/ 577868 w 691721"/>
                <a:gd name="connsiteY529" fmla="*/ 623542 h 699465"/>
                <a:gd name="connsiteX530" fmla="*/ 578689 w 691721"/>
                <a:gd name="connsiteY530" fmla="*/ 623431 h 699465"/>
                <a:gd name="connsiteX531" fmla="*/ 579732 w 691721"/>
                <a:gd name="connsiteY531" fmla="*/ 623320 h 699465"/>
                <a:gd name="connsiteX532" fmla="*/ 580902 w 691721"/>
                <a:gd name="connsiteY532" fmla="*/ 623320 h 699465"/>
                <a:gd name="connsiteX533" fmla="*/ 583114 w 691721"/>
                <a:gd name="connsiteY533" fmla="*/ 624269 h 699465"/>
                <a:gd name="connsiteX534" fmla="*/ 584300 w 691721"/>
                <a:gd name="connsiteY534" fmla="*/ 624964 h 699465"/>
                <a:gd name="connsiteX535" fmla="*/ 586275 w 691721"/>
                <a:gd name="connsiteY535" fmla="*/ 625659 h 699465"/>
                <a:gd name="connsiteX536" fmla="*/ 599219 w 691721"/>
                <a:gd name="connsiteY536" fmla="*/ 628694 h 699465"/>
                <a:gd name="connsiteX537" fmla="*/ 600389 w 691721"/>
                <a:gd name="connsiteY537" fmla="*/ 628346 h 699465"/>
                <a:gd name="connsiteX538" fmla="*/ 601669 w 691721"/>
                <a:gd name="connsiteY538" fmla="*/ 628236 h 699465"/>
                <a:gd name="connsiteX539" fmla="*/ 603533 w 691721"/>
                <a:gd name="connsiteY539" fmla="*/ 628346 h 699465"/>
                <a:gd name="connsiteX540" fmla="*/ 605051 w 691721"/>
                <a:gd name="connsiteY540" fmla="*/ 629152 h 699465"/>
                <a:gd name="connsiteX541" fmla="*/ 605984 w 691721"/>
                <a:gd name="connsiteY541" fmla="*/ 629753 h 699465"/>
                <a:gd name="connsiteX542" fmla="*/ 607501 w 691721"/>
                <a:gd name="connsiteY542" fmla="*/ 630448 h 699465"/>
                <a:gd name="connsiteX543" fmla="*/ 609603 w 691721"/>
                <a:gd name="connsiteY543" fmla="*/ 630922 h 699465"/>
                <a:gd name="connsiteX544" fmla="*/ 616382 w 691721"/>
                <a:gd name="connsiteY544" fmla="*/ 631855 h 699465"/>
                <a:gd name="connsiteX545" fmla="*/ 617773 w 691721"/>
                <a:gd name="connsiteY545" fmla="*/ 631744 h 699465"/>
                <a:gd name="connsiteX546" fmla="*/ 619164 w 691721"/>
                <a:gd name="connsiteY546" fmla="*/ 631286 h 699465"/>
                <a:gd name="connsiteX547" fmla="*/ 620096 w 691721"/>
                <a:gd name="connsiteY547" fmla="*/ 631175 h 699465"/>
                <a:gd name="connsiteX548" fmla="*/ 622198 w 691721"/>
                <a:gd name="connsiteY548" fmla="*/ 631997 h 699465"/>
                <a:gd name="connsiteX549" fmla="*/ 623621 w 691721"/>
                <a:gd name="connsiteY549" fmla="*/ 632345 h 699465"/>
                <a:gd name="connsiteX550" fmla="*/ 629326 w 691721"/>
                <a:gd name="connsiteY550" fmla="*/ 632693 h 699465"/>
                <a:gd name="connsiteX551" fmla="*/ 630606 w 691721"/>
                <a:gd name="connsiteY551" fmla="*/ 632456 h 699465"/>
                <a:gd name="connsiteX552" fmla="*/ 634684 w 691721"/>
                <a:gd name="connsiteY552" fmla="*/ 630464 h 699465"/>
                <a:gd name="connsiteX553" fmla="*/ 637149 w 691721"/>
                <a:gd name="connsiteY553" fmla="*/ 630702 h 699465"/>
                <a:gd name="connsiteX554" fmla="*/ 638192 w 691721"/>
                <a:gd name="connsiteY554" fmla="*/ 630812 h 699465"/>
                <a:gd name="connsiteX555" fmla="*/ 637734 w 691721"/>
                <a:gd name="connsiteY555" fmla="*/ 628931 h 699465"/>
                <a:gd name="connsiteX556" fmla="*/ 637971 w 691721"/>
                <a:gd name="connsiteY556" fmla="*/ 624869 h 699465"/>
                <a:gd name="connsiteX557" fmla="*/ 637624 w 691721"/>
                <a:gd name="connsiteY557" fmla="*/ 621361 h 699465"/>
                <a:gd name="connsiteX558" fmla="*/ 636802 w 691721"/>
                <a:gd name="connsiteY558" fmla="*/ 619622 h 699465"/>
                <a:gd name="connsiteX559" fmla="*/ 634795 w 691721"/>
                <a:gd name="connsiteY559" fmla="*/ 617884 h 699465"/>
                <a:gd name="connsiteX560" fmla="*/ 633973 w 691721"/>
                <a:gd name="connsiteY560" fmla="*/ 616588 h 699465"/>
                <a:gd name="connsiteX561" fmla="*/ 633388 w 691721"/>
                <a:gd name="connsiteY561" fmla="*/ 614486 h 699465"/>
                <a:gd name="connsiteX562" fmla="*/ 633040 w 691721"/>
                <a:gd name="connsiteY562" fmla="*/ 612510 h 699465"/>
                <a:gd name="connsiteX563" fmla="*/ 632218 w 691721"/>
                <a:gd name="connsiteY563" fmla="*/ 611104 h 699465"/>
                <a:gd name="connsiteX564" fmla="*/ 630242 w 691721"/>
                <a:gd name="connsiteY564" fmla="*/ 610645 h 699465"/>
                <a:gd name="connsiteX565" fmla="*/ 630006 w 691721"/>
                <a:gd name="connsiteY565" fmla="*/ 609587 h 699465"/>
                <a:gd name="connsiteX566" fmla="*/ 631523 w 691721"/>
                <a:gd name="connsiteY566" fmla="*/ 609255 h 699465"/>
                <a:gd name="connsiteX567" fmla="*/ 632914 w 691721"/>
                <a:gd name="connsiteY567" fmla="*/ 609144 h 699465"/>
                <a:gd name="connsiteX568" fmla="*/ 634305 w 691721"/>
                <a:gd name="connsiteY568" fmla="*/ 609366 h 699465"/>
                <a:gd name="connsiteX569" fmla="*/ 635695 w 691721"/>
                <a:gd name="connsiteY569" fmla="*/ 609713 h 699465"/>
                <a:gd name="connsiteX570" fmla="*/ 635237 w 691721"/>
                <a:gd name="connsiteY570" fmla="*/ 607864 h 699465"/>
                <a:gd name="connsiteX571" fmla="*/ 634542 w 691721"/>
                <a:gd name="connsiteY571" fmla="*/ 606821 h 699465"/>
                <a:gd name="connsiteX572" fmla="*/ 633609 w 691721"/>
                <a:gd name="connsiteY572" fmla="*/ 606125 h 699465"/>
                <a:gd name="connsiteX573" fmla="*/ 632914 w 691721"/>
                <a:gd name="connsiteY573" fmla="*/ 604735 h 699465"/>
                <a:gd name="connsiteX574" fmla="*/ 632914 w 691721"/>
                <a:gd name="connsiteY574" fmla="*/ 604023 h 699465"/>
                <a:gd name="connsiteX575" fmla="*/ 633151 w 691721"/>
                <a:gd name="connsiteY575" fmla="*/ 601701 h 699465"/>
                <a:gd name="connsiteX576" fmla="*/ 633151 w 691721"/>
                <a:gd name="connsiteY576" fmla="*/ 600879 h 699465"/>
                <a:gd name="connsiteX577" fmla="*/ 633735 w 691721"/>
                <a:gd name="connsiteY577" fmla="*/ 598666 h 699465"/>
                <a:gd name="connsiteX578" fmla="*/ 637023 w 691721"/>
                <a:gd name="connsiteY578" fmla="*/ 593292 h 699465"/>
                <a:gd name="connsiteX579" fmla="*/ 638192 w 691721"/>
                <a:gd name="connsiteY579" fmla="*/ 590716 h 699465"/>
                <a:gd name="connsiteX580" fmla="*/ 636217 w 691721"/>
                <a:gd name="connsiteY580" fmla="*/ 590242 h 699465"/>
                <a:gd name="connsiteX581" fmla="*/ 631649 w 691721"/>
                <a:gd name="connsiteY581" fmla="*/ 591064 h 699465"/>
                <a:gd name="connsiteX582" fmla="*/ 628615 w 691721"/>
                <a:gd name="connsiteY582" fmla="*/ 590242 h 699465"/>
                <a:gd name="connsiteX583" fmla="*/ 628505 w 691721"/>
                <a:gd name="connsiteY583" fmla="*/ 589089 h 699465"/>
                <a:gd name="connsiteX584" fmla="*/ 634557 w 691721"/>
                <a:gd name="connsiteY584" fmla="*/ 586876 h 699465"/>
                <a:gd name="connsiteX585" fmla="*/ 636438 w 691721"/>
                <a:gd name="connsiteY585" fmla="*/ 584995 h 699465"/>
                <a:gd name="connsiteX586" fmla="*/ 636675 w 691721"/>
                <a:gd name="connsiteY586" fmla="*/ 581739 h 699465"/>
                <a:gd name="connsiteX587" fmla="*/ 635015 w 691721"/>
                <a:gd name="connsiteY587" fmla="*/ 579290 h 699465"/>
                <a:gd name="connsiteX588" fmla="*/ 628725 w 691721"/>
                <a:gd name="connsiteY588" fmla="*/ 574627 h 699465"/>
                <a:gd name="connsiteX589" fmla="*/ 626402 w 691721"/>
                <a:gd name="connsiteY589" fmla="*/ 572051 h 699465"/>
                <a:gd name="connsiteX590" fmla="*/ 630006 w 691721"/>
                <a:gd name="connsiteY590" fmla="*/ 572652 h 699465"/>
                <a:gd name="connsiteX591" fmla="*/ 633735 w 691721"/>
                <a:gd name="connsiteY591" fmla="*/ 574975 h 699465"/>
                <a:gd name="connsiteX592" fmla="*/ 637134 w 691721"/>
                <a:gd name="connsiteY592" fmla="*/ 578010 h 699465"/>
                <a:gd name="connsiteX593" fmla="*/ 639236 w 691721"/>
                <a:gd name="connsiteY593" fmla="*/ 580807 h 699465"/>
                <a:gd name="connsiteX594" fmla="*/ 640168 w 691721"/>
                <a:gd name="connsiteY594" fmla="*/ 580570 h 699465"/>
                <a:gd name="connsiteX595" fmla="*/ 640753 w 691721"/>
                <a:gd name="connsiteY595" fmla="*/ 569365 h 699465"/>
                <a:gd name="connsiteX596" fmla="*/ 640295 w 691721"/>
                <a:gd name="connsiteY596" fmla="*/ 565271 h 699465"/>
                <a:gd name="connsiteX597" fmla="*/ 637844 w 691721"/>
                <a:gd name="connsiteY597" fmla="*/ 568306 h 699465"/>
                <a:gd name="connsiteX598" fmla="*/ 637386 w 691721"/>
                <a:gd name="connsiteY598" fmla="*/ 570171 h 699465"/>
                <a:gd name="connsiteX599" fmla="*/ 637971 w 691721"/>
                <a:gd name="connsiteY599" fmla="*/ 573205 h 699465"/>
                <a:gd name="connsiteX600" fmla="*/ 636454 w 691721"/>
                <a:gd name="connsiteY600" fmla="*/ 572257 h 699465"/>
                <a:gd name="connsiteX601" fmla="*/ 632819 w 691721"/>
                <a:gd name="connsiteY601" fmla="*/ 569460 h 699465"/>
                <a:gd name="connsiteX602" fmla="*/ 628741 w 691721"/>
                <a:gd name="connsiteY602" fmla="*/ 568417 h 699465"/>
                <a:gd name="connsiteX603" fmla="*/ 627920 w 691721"/>
                <a:gd name="connsiteY603" fmla="*/ 566552 h 699465"/>
                <a:gd name="connsiteX604" fmla="*/ 628852 w 691721"/>
                <a:gd name="connsiteY604" fmla="*/ 565145 h 699465"/>
                <a:gd name="connsiteX605" fmla="*/ 633973 w 691721"/>
                <a:gd name="connsiteY605" fmla="*/ 567026 h 699465"/>
                <a:gd name="connsiteX606" fmla="*/ 634320 w 691721"/>
                <a:gd name="connsiteY606" fmla="*/ 564687 h 699465"/>
                <a:gd name="connsiteX607" fmla="*/ 633498 w 691721"/>
                <a:gd name="connsiteY607" fmla="*/ 561652 h 699465"/>
                <a:gd name="connsiteX608" fmla="*/ 631396 w 691721"/>
                <a:gd name="connsiteY608" fmla="*/ 555710 h 699465"/>
                <a:gd name="connsiteX609" fmla="*/ 631286 w 691721"/>
                <a:gd name="connsiteY609" fmla="*/ 553261 h 699465"/>
                <a:gd name="connsiteX610" fmla="*/ 632329 w 691721"/>
                <a:gd name="connsiteY610" fmla="*/ 551379 h 699465"/>
                <a:gd name="connsiteX611" fmla="*/ 635126 w 691721"/>
                <a:gd name="connsiteY611" fmla="*/ 550447 h 699465"/>
                <a:gd name="connsiteX612" fmla="*/ 636422 w 691721"/>
                <a:gd name="connsiteY612" fmla="*/ 552186 h 699465"/>
                <a:gd name="connsiteX613" fmla="*/ 637244 w 691721"/>
                <a:gd name="connsiteY613" fmla="*/ 559551 h 699465"/>
                <a:gd name="connsiteX614" fmla="*/ 637592 w 691721"/>
                <a:gd name="connsiteY614" fmla="*/ 561289 h 699465"/>
                <a:gd name="connsiteX615" fmla="*/ 638983 w 691721"/>
                <a:gd name="connsiteY615" fmla="*/ 561874 h 699465"/>
                <a:gd name="connsiteX616" fmla="*/ 642017 w 691721"/>
                <a:gd name="connsiteY616" fmla="*/ 561637 h 699465"/>
                <a:gd name="connsiteX617" fmla="*/ 644229 w 691721"/>
                <a:gd name="connsiteY617" fmla="*/ 559424 h 699465"/>
                <a:gd name="connsiteX618" fmla="*/ 646680 w 691721"/>
                <a:gd name="connsiteY618" fmla="*/ 554635 h 699465"/>
                <a:gd name="connsiteX619" fmla="*/ 650188 w 691721"/>
                <a:gd name="connsiteY619" fmla="*/ 546117 h 699465"/>
                <a:gd name="connsiteX620" fmla="*/ 652985 w 691721"/>
                <a:gd name="connsiteY620" fmla="*/ 547176 h 699465"/>
                <a:gd name="connsiteX621" fmla="*/ 654376 w 691721"/>
                <a:gd name="connsiteY621" fmla="*/ 544599 h 699465"/>
                <a:gd name="connsiteX622" fmla="*/ 654613 w 691721"/>
                <a:gd name="connsiteY622" fmla="*/ 540886 h 699465"/>
                <a:gd name="connsiteX623" fmla="*/ 653917 w 691721"/>
                <a:gd name="connsiteY623" fmla="*/ 538436 h 699465"/>
                <a:gd name="connsiteX624" fmla="*/ 651594 w 691721"/>
                <a:gd name="connsiteY624" fmla="*/ 536808 h 699465"/>
                <a:gd name="connsiteX625" fmla="*/ 645162 w 691721"/>
                <a:gd name="connsiteY625" fmla="*/ 533552 h 699465"/>
                <a:gd name="connsiteX626" fmla="*/ 642839 w 691721"/>
                <a:gd name="connsiteY626" fmla="*/ 533079 h 699465"/>
                <a:gd name="connsiteX627" fmla="*/ 637829 w 691721"/>
                <a:gd name="connsiteY627" fmla="*/ 533426 h 699465"/>
                <a:gd name="connsiteX628" fmla="*/ 631634 w 691721"/>
                <a:gd name="connsiteY628" fmla="*/ 532967 h 699465"/>
                <a:gd name="connsiteX629" fmla="*/ 625928 w 691721"/>
                <a:gd name="connsiteY629" fmla="*/ 531561 h 699465"/>
                <a:gd name="connsiteX630" fmla="*/ 622056 w 691721"/>
                <a:gd name="connsiteY630" fmla="*/ 529127 h 699465"/>
                <a:gd name="connsiteX631" fmla="*/ 623589 w 691721"/>
                <a:gd name="connsiteY631" fmla="*/ 527847 h 699465"/>
                <a:gd name="connsiteX632" fmla="*/ 624759 w 691721"/>
                <a:gd name="connsiteY632" fmla="*/ 527847 h 699465"/>
                <a:gd name="connsiteX633" fmla="*/ 627667 w 691721"/>
                <a:gd name="connsiteY633" fmla="*/ 529127 h 699465"/>
                <a:gd name="connsiteX634" fmla="*/ 630812 w 691721"/>
                <a:gd name="connsiteY634" fmla="*/ 529949 h 699465"/>
                <a:gd name="connsiteX635" fmla="*/ 645162 w 691721"/>
                <a:gd name="connsiteY635" fmla="*/ 530645 h 699465"/>
                <a:gd name="connsiteX636" fmla="*/ 650314 w 691721"/>
                <a:gd name="connsiteY636" fmla="*/ 529823 h 699465"/>
                <a:gd name="connsiteX637" fmla="*/ 651484 w 691721"/>
                <a:gd name="connsiteY637" fmla="*/ 528306 h 699465"/>
                <a:gd name="connsiteX638" fmla="*/ 650441 w 691721"/>
                <a:gd name="connsiteY638" fmla="*/ 525271 h 699465"/>
                <a:gd name="connsiteX639" fmla="*/ 648434 w 691721"/>
                <a:gd name="connsiteY639" fmla="*/ 523169 h 699465"/>
                <a:gd name="connsiteX640" fmla="*/ 643661 w 691721"/>
                <a:gd name="connsiteY640" fmla="*/ 519787 h 699465"/>
                <a:gd name="connsiteX641" fmla="*/ 642491 w 691721"/>
                <a:gd name="connsiteY641" fmla="*/ 517463 h 699465"/>
                <a:gd name="connsiteX642" fmla="*/ 642032 w 691721"/>
                <a:gd name="connsiteY642" fmla="*/ 515488 h 699465"/>
                <a:gd name="connsiteX643" fmla="*/ 642270 w 691721"/>
                <a:gd name="connsiteY643" fmla="*/ 515141 h 699465"/>
                <a:gd name="connsiteX644" fmla="*/ 643202 w 691721"/>
                <a:gd name="connsiteY644" fmla="*/ 513971 h 699465"/>
                <a:gd name="connsiteX645" fmla="*/ 644246 w 691721"/>
                <a:gd name="connsiteY645" fmla="*/ 513260 h 699465"/>
                <a:gd name="connsiteX646" fmla="*/ 645067 w 691721"/>
                <a:gd name="connsiteY646" fmla="*/ 513971 h 699465"/>
                <a:gd name="connsiteX647" fmla="*/ 645763 w 691721"/>
                <a:gd name="connsiteY647" fmla="*/ 515251 h 699465"/>
                <a:gd name="connsiteX648" fmla="*/ 646110 w 691721"/>
                <a:gd name="connsiteY648" fmla="*/ 516768 h 699465"/>
                <a:gd name="connsiteX649" fmla="*/ 646695 w 691721"/>
                <a:gd name="connsiteY649" fmla="*/ 518270 h 699465"/>
                <a:gd name="connsiteX650" fmla="*/ 647738 w 691721"/>
                <a:gd name="connsiteY650" fmla="*/ 519677 h 699465"/>
                <a:gd name="connsiteX651" fmla="*/ 649019 w 691721"/>
                <a:gd name="connsiteY651" fmla="*/ 520735 h 699465"/>
                <a:gd name="connsiteX652" fmla="*/ 650093 w 691721"/>
                <a:gd name="connsiteY652" fmla="*/ 521083 h 699465"/>
                <a:gd name="connsiteX653" fmla="*/ 651721 w 691721"/>
                <a:gd name="connsiteY653" fmla="*/ 520372 h 699465"/>
                <a:gd name="connsiteX654" fmla="*/ 651831 w 691721"/>
                <a:gd name="connsiteY654" fmla="*/ 519329 h 699465"/>
                <a:gd name="connsiteX655" fmla="*/ 651594 w 691721"/>
                <a:gd name="connsiteY655" fmla="*/ 517938 h 699465"/>
                <a:gd name="connsiteX656" fmla="*/ 651594 w 691721"/>
                <a:gd name="connsiteY656" fmla="*/ 516421 h 699465"/>
                <a:gd name="connsiteX657" fmla="*/ 658580 w 691721"/>
                <a:gd name="connsiteY657" fmla="*/ 501137 h 699465"/>
                <a:gd name="connsiteX658" fmla="*/ 659970 w 691721"/>
                <a:gd name="connsiteY658" fmla="*/ 495306 h 699465"/>
                <a:gd name="connsiteX659" fmla="*/ 655435 w 691721"/>
                <a:gd name="connsiteY659" fmla="*/ 496349 h 699465"/>
                <a:gd name="connsiteX660" fmla="*/ 651705 w 691721"/>
                <a:gd name="connsiteY660" fmla="*/ 499020 h 699465"/>
                <a:gd name="connsiteX661" fmla="*/ 645051 w 691721"/>
                <a:gd name="connsiteY661" fmla="*/ 505436 h 699465"/>
                <a:gd name="connsiteX662" fmla="*/ 645747 w 691721"/>
                <a:gd name="connsiteY662" fmla="*/ 502892 h 699465"/>
                <a:gd name="connsiteX663" fmla="*/ 646790 w 691721"/>
                <a:gd name="connsiteY663" fmla="*/ 500900 h 699465"/>
                <a:gd name="connsiteX664" fmla="*/ 647138 w 691721"/>
                <a:gd name="connsiteY664" fmla="*/ 499273 h 699465"/>
                <a:gd name="connsiteX665" fmla="*/ 645747 w 691721"/>
                <a:gd name="connsiteY665" fmla="*/ 497756 h 699465"/>
                <a:gd name="connsiteX666" fmla="*/ 645510 w 691721"/>
                <a:gd name="connsiteY666" fmla="*/ 498103 h 699465"/>
                <a:gd name="connsiteX667" fmla="*/ 641559 w 691721"/>
                <a:gd name="connsiteY667" fmla="*/ 498451 h 699465"/>
                <a:gd name="connsiteX668" fmla="*/ 640737 w 691721"/>
                <a:gd name="connsiteY668" fmla="*/ 498341 h 699465"/>
                <a:gd name="connsiteX669" fmla="*/ 639693 w 691721"/>
                <a:gd name="connsiteY669" fmla="*/ 497645 h 699465"/>
                <a:gd name="connsiteX670" fmla="*/ 638761 w 691721"/>
                <a:gd name="connsiteY670" fmla="*/ 496823 h 699465"/>
                <a:gd name="connsiteX671" fmla="*/ 637829 w 691721"/>
                <a:gd name="connsiteY671" fmla="*/ 495891 h 699465"/>
                <a:gd name="connsiteX672" fmla="*/ 639931 w 691721"/>
                <a:gd name="connsiteY672" fmla="*/ 494847 h 699465"/>
                <a:gd name="connsiteX673" fmla="*/ 642032 w 691721"/>
                <a:gd name="connsiteY673" fmla="*/ 493315 h 699465"/>
                <a:gd name="connsiteX674" fmla="*/ 644356 w 691721"/>
                <a:gd name="connsiteY674" fmla="*/ 492603 h 699465"/>
                <a:gd name="connsiteX675" fmla="*/ 647264 w 691721"/>
                <a:gd name="connsiteY675" fmla="*/ 493662 h 699465"/>
                <a:gd name="connsiteX676" fmla="*/ 649729 w 691721"/>
                <a:gd name="connsiteY676" fmla="*/ 493900 h 699465"/>
                <a:gd name="connsiteX677" fmla="*/ 651942 w 691721"/>
                <a:gd name="connsiteY677" fmla="*/ 491924 h 699465"/>
                <a:gd name="connsiteX678" fmla="*/ 655087 w 691721"/>
                <a:gd name="connsiteY678" fmla="*/ 487372 h 699465"/>
                <a:gd name="connsiteX679" fmla="*/ 653112 w 691721"/>
                <a:gd name="connsiteY679" fmla="*/ 485728 h 699465"/>
                <a:gd name="connsiteX680" fmla="*/ 649382 w 691721"/>
                <a:gd name="connsiteY680" fmla="*/ 483184 h 699465"/>
                <a:gd name="connsiteX681" fmla="*/ 647375 w 691721"/>
                <a:gd name="connsiteY681" fmla="*/ 481193 h 699465"/>
                <a:gd name="connsiteX682" fmla="*/ 650425 w 691721"/>
                <a:gd name="connsiteY682" fmla="*/ 480845 h 699465"/>
                <a:gd name="connsiteX683" fmla="*/ 652985 w 691721"/>
                <a:gd name="connsiteY683" fmla="*/ 481540 h 699465"/>
                <a:gd name="connsiteX684" fmla="*/ 654850 w 691721"/>
                <a:gd name="connsiteY684" fmla="*/ 483057 h 699465"/>
                <a:gd name="connsiteX685" fmla="*/ 656367 w 691721"/>
                <a:gd name="connsiteY685" fmla="*/ 484923 h 699465"/>
                <a:gd name="connsiteX686" fmla="*/ 658817 w 691721"/>
                <a:gd name="connsiteY686" fmla="*/ 490407 h 699465"/>
                <a:gd name="connsiteX687" fmla="*/ 659750 w 691721"/>
                <a:gd name="connsiteY687" fmla="*/ 490991 h 699465"/>
                <a:gd name="connsiteX688" fmla="*/ 660445 w 691721"/>
                <a:gd name="connsiteY688" fmla="*/ 490296 h 699465"/>
                <a:gd name="connsiteX689" fmla="*/ 660903 w 691721"/>
                <a:gd name="connsiteY689" fmla="*/ 488779 h 699465"/>
                <a:gd name="connsiteX690" fmla="*/ 662326 w 691721"/>
                <a:gd name="connsiteY690" fmla="*/ 478269 h 699465"/>
                <a:gd name="connsiteX691" fmla="*/ 662326 w 691721"/>
                <a:gd name="connsiteY691" fmla="*/ 474302 h 699465"/>
                <a:gd name="connsiteX692" fmla="*/ 661377 w 691721"/>
                <a:gd name="connsiteY692" fmla="*/ 471047 h 699465"/>
                <a:gd name="connsiteX693" fmla="*/ 659275 w 691721"/>
                <a:gd name="connsiteY693" fmla="*/ 469308 h 699465"/>
                <a:gd name="connsiteX694" fmla="*/ 657173 w 691721"/>
                <a:gd name="connsiteY694" fmla="*/ 470240 h 699465"/>
                <a:gd name="connsiteX695" fmla="*/ 656478 w 691721"/>
                <a:gd name="connsiteY695" fmla="*/ 472216 h 699465"/>
                <a:gd name="connsiteX696" fmla="*/ 658232 w 691721"/>
                <a:gd name="connsiteY696" fmla="*/ 473844 h 699465"/>
                <a:gd name="connsiteX697" fmla="*/ 658469 w 691721"/>
                <a:gd name="connsiteY697" fmla="*/ 474887 h 699465"/>
                <a:gd name="connsiteX698" fmla="*/ 650441 w 691721"/>
                <a:gd name="connsiteY698" fmla="*/ 477337 h 699465"/>
                <a:gd name="connsiteX699" fmla="*/ 647738 w 691721"/>
                <a:gd name="connsiteY699" fmla="*/ 477684 h 699465"/>
                <a:gd name="connsiteX700" fmla="*/ 652068 w 691721"/>
                <a:gd name="connsiteY700" fmla="*/ 471157 h 699465"/>
                <a:gd name="connsiteX701" fmla="*/ 651958 w 691721"/>
                <a:gd name="connsiteY701" fmla="*/ 468233 h 699465"/>
                <a:gd name="connsiteX702" fmla="*/ 647517 w 691721"/>
                <a:gd name="connsiteY702" fmla="*/ 465784 h 699465"/>
                <a:gd name="connsiteX703" fmla="*/ 643329 w 691721"/>
                <a:gd name="connsiteY703" fmla="*/ 465436 h 699465"/>
                <a:gd name="connsiteX704" fmla="*/ 641464 w 691721"/>
                <a:gd name="connsiteY704" fmla="*/ 464614 h 699465"/>
                <a:gd name="connsiteX705" fmla="*/ 640531 w 691721"/>
                <a:gd name="connsiteY705" fmla="*/ 462638 h 699465"/>
                <a:gd name="connsiteX706" fmla="*/ 641227 w 691721"/>
                <a:gd name="connsiteY706" fmla="*/ 461343 h 699465"/>
                <a:gd name="connsiteX707" fmla="*/ 643092 w 691721"/>
                <a:gd name="connsiteY707" fmla="*/ 461343 h 699465"/>
                <a:gd name="connsiteX708" fmla="*/ 645193 w 691721"/>
                <a:gd name="connsiteY708" fmla="*/ 462165 h 699465"/>
                <a:gd name="connsiteX709" fmla="*/ 646711 w 691721"/>
                <a:gd name="connsiteY709" fmla="*/ 463207 h 699465"/>
                <a:gd name="connsiteX710" fmla="*/ 650219 w 691721"/>
                <a:gd name="connsiteY710" fmla="*/ 464725 h 699465"/>
                <a:gd name="connsiteX711" fmla="*/ 654755 w 691721"/>
                <a:gd name="connsiteY711" fmla="*/ 464725 h 699465"/>
                <a:gd name="connsiteX712" fmla="*/ 661630 w 691721"/>
                <a:gd name="connsiteY712" fmla="*/ 463445 h 699465"/>
                <a:gd name="connsiteX713" fmla="*/ 663289 w 691721"/>
                <a:gd name="connsiteY713" fmla="*/ 462275 h 699465"/>
                <a:gd name="connsiteX714" fmla="*/ 664807 w 691721"/>
                <a:gd name="connsiteY714" fmla="*/ 460173 h 699465"/>
                <a:gd name="connsiteX715" fmla="*/ 667952 w 691721"/>
                <a:gd name="connsiteY715" fmla="*/ 454231 h 699465"/>
                <a:gd name="connsiteX716" fmla="*/ 668774 w 691721"/>
                <a:gd name="connsiteY716" fmla="*/ 450043 h 699465"/>
                <a:gd name="connsiteX717" fmla="*/ 669596 w 691721"/>
                <a:gd name="connsiteY717" fmla="*/ 447814 h 699465"/>
                <a:gd name="connsiteX718" fmla="*/ 668900 w 691721"/>
                <a:gd name="connsiteY718" fmla="*/ 447814 h 699465"/>
                <a:gd name="connsiteX719" fmla="*/ 666924 w 691721"/>
                <a:gd name="connsiteY719" fmla="*/ 448273 h 699465"/>
                <a:gd name="connsiteX720" fmla="*/ 663669 w 691721"/>
                <a:gd name="connsiteY720" fmla="*/ 446060 h 699465"/>
                <a:gd name="connsiteX721" fmla="*/ 662847 w 691721"/>
                <a:gd name="connsiteY721" fmla="*/ 445712 h 699465"/>
                <a:gd name="connsiteX722" fmla="*/ 655372 w 691721"/>
                <a:gd name="connsiteY722" fmla="*/ 445822 h 699465"/>
                <a:gd name="connsiteX723" fmla="*/ 656762 w 691721"/>
                <a:gd name="connsiteY723" fmla="*/ 443610 h 699465"/>
                <a:gd name="connsiteX724" fmla="*/ 661646 w 691721"/>
                <a:gd name="connsiteY724" fmla="*/ 441382 h 699465"/>
                <a:gd name="connsiteX725" fmla="*/ 661298 w 691721"/>
                <a:gd name="connsiteY725" fmla="*/ 439975 h 699465"/>
                <a:gd name="connsiteX726" fmla="*/ 658263 w 691721"/>
                <a:gd name="connsiteY726" fmla="*/ 438363 h 699465"/>
                <a:gd name="connsiteX727" fmla="*/ 657221 w 691721"/>
                <a:gd name="connsiteY727" fmla="*/ 437083 h 699465"/>
                <a:gd name="connsiteX728" fmla="*/ 658263 w 691721"/>
                <a:gd name="connsiteY728" fmla="*/ 435439 h 699465"/>
                <a:gd name="connsiteX729" fmla="*/ 660002 w 691721"/>
                <a:gd name="connsiteY729" fmla="*/ 435202 h 699465"/>
                <a:gd name="connsiteX730" fmla="*/ 661282 w 691721"/>
                <a:gd name="connsiteY730" fmla="*/ 436372 h 699465"/>
                <a:gd name="connsiteX731" fmla="*/ 662468 w 691721"/>
                <a:gd name="connsiteY731" fmla="*/ 437889 h 699465"/>
                <a:gd name="connsiteX732" fmla="*/ 663400 w 691721"/>
                <a:gd name="connsiteY732" fmla="*/ 439059 h 699465"/>
                <a:gd name="connsiteX733" fmla="*/ 665850 w 691721"/>
                <a:gd name="connsiteY733" fmla="*/ 439644 h 699465"/>
                <a:gd name="connsiteX734" fmla="*/ 671903 w 691721"/>
                <a:gd name="connsiteY734" fmla="*/ 439754 h 699465"/>
                <a:gd name="connsiteX735" fmla="*/ 674463 w 691721"/>
                <a:gd name="connsiteY735" fmla="*/ 440924 h 699465"/>
                <a:gd name="connsiteX736" fmla="*/ 676470 w 691721"/>
                <a:gd name="connsiteY736" fmla="*/ 440449 h 699465"/>
                <a:gd name="connsiteX737" fmla="*/ 679030 w 691721"/>
                <a:gd name="connsiteY737" fmla="*/ 437778 h 699465"/>
                <a:gd name="connsiteX738" fmla="*/ 682634 w 691721"/>
                <a:gd name="connsiteY738" fmla="*/ 432405 h 699465"/>
                <a:gd name="connsiteX739" fmla="*/ 679142 w 691721"/>
                <a:gd name="connsiteY739" fmla="*/ 432295 h 699465"/>
                <a:gd name="connsiteX740" fmla="*/ 676928 w 691721"/>
                <a:gd name="connsiteY740" fmla="*/ 429971 h 699465"/>
                <a:gd name="connsiteX741" fmla="*/ 676233 w 691721"/>
                <a:gd name="connsiteY741" fmla="*/ 427158 h 699465"/>
                <a:gd name="connsiteX742" fmla="*/ 677403 w 691721"/>
                <a:gd name="connsiteY742" fmla="*/ 425657 h 699465"/>
                <a:gd name="connsiteX743" fmla="*/ 678098 w 691721"/>
                <a:gd name="connsiteY743" fmla="*/ 424961 h 699465"/>
                <a:gd name="connsiteX744" fmla="*/ 678445 w 691721"/>
                <a:gd name="connsiteY744" fmla="*/ 423571 h 699465"/>
                <a:gd name="connsiteX745" fmla="*/ 679142 w 691721"/>
                <a:gd name="connsiteY745" fmla="*/ 422274 h 699465"/>
                <a:gd name="connsiteX746" fmla="*/ 680879 w 691721"/>
                <a:gd name="connsiteY746" fmla="*/ 421816 h 699465"/>
                <a:gd name="connsiteX747" fmla="*/ 680991 w 691721"/>
                <a:gd name="connsiteY747" fmla="*/ 422401 h 699465"/>
                <a:gd name="connsiteX748" fmla="*/ 681686 w 691721"/>
                <a:gd name="connsiteY748" fmla="*/ 423696 h 699465"/>
                <a:gd name="connsiteX749" fmla="*/ 682855 w 691721"/>
                <a:gd name="connsiteY749" fmla="*/ 424977 h 699465"/>
                <a:gd name="connsiteX750" fmla="*/ 684246 w 691721"/>
                <a:gd name="connsiteY750" fmla="*/ 425562 h 699465"/>
                <a:gd name="connsiteX751" fmla="*/ 689856 w 691721"/>
                <a:gd name="connsiteY751" fmla="*/ 419493 h 699465"/>
                <a:gd name="connsiteX752" fmla="*/ 691722 w 691721"/>
                <a:gd name="connsiteY752" fmla="*/ 415874 h 699465"/>
                <a:gd name="connsiteX753" fmla="*/ 689540 w 691721"/>
                <a:gd name="connsiteY753" fmla="*/ 413140 h 69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691721" h="699465">
                  <a:moveTo>
                    <a:pt x="641954" y="618532"/>
                  </a:moveTo>
                  <a:lnTo>
                    <a:pt x="641495" y="616177"/>
                  </a:lnTo>
                  <a:lnTo>
                    <a:pt x="642886" y="611530"/>
                  </a:lnTo>
                  <a:lnTo>
                    <a:pt x="643234" y="605810"/>
                  </a:lnTo>
                  <a:lnTo>
                    <a:pt x="642886" y="601147"/>
                  </a:lnTo>
                  <a:lnTo>
                    <a:pt x="643234" y="595901"/>
                  </a:lnTo>
                  <a:lnTo>
                    <a:pt x="642886" y="592060"/>
                  </a:lnTo>
                  <a:lnTo>
                    <a:pt x="642302" y="588899"/>
                  </a:lnTo>
                  <a:lnTo>
                    <a:pt x="641480" y="589009"/>
                  </a:lnTo>
                  <a:lnTo>
                    <a:pt x="641132" y="594146"/>
                  </a:lnTo>
                  <a:lnTo>
                    <a:pt x="635410" y="600562"/>
                  </a:lnTo>
                  <a:lnTo>
                    <a:pt x="634952" y="605462"/>
                  </a:lnTo>
                  <a:lnTo>
                    <a:pt x="635300" y="606284"/>
                  </a:lnTo>
                  <a:lnTo>
                    <a:pt x="637070" y="609081"/>
                  </a:lnTo>
                  <a:lnTo>
                    <a:pt x="637655" y="610472"/>
                  </a:lnTo>
                  <a:lnTo>
                    <a:pt x="637892" y="611767"/>
                  </a:lnTo>
                  <a:lnTo>
                    <a:pt x="638476" y="615718"/>
                  </a:lnTo>
                  <a:lnTo>
                    <a:pt x="641732" y="627383"/>
                  </a:lnTo>
                  <a:lnTo>
                    <a:pt x="642902" y="627730"/>
                  </a:lnTo>
                  <a:lnTo>
                    <a:pt x="643597" y="626102"/>
                  </a:lnTo>
                  <a:lnTo>
                    <a:pt x="643597" y="623068"/>
                  </a:lnTo>
                  <a:lnTo>
                    <a:pt x="641954" y="618532"/>
                  </a:lnTo>
                  <a:close/>
                  <a:moveTo>
                    <a:pt x="689540" y="413140"/>
                  </a:moveTo>
                  <a:lnTo>
                    <a:pt x="687186" y="412903"/>
                  </a:lnTo>
                  <a:lnTo>
                    <a:pt x="685320" y="413140"/>
                  </a:lnTo>
                  <a:lnTo>
                    <a:pt x="683803" y="412792"/>
                  </a:lnTo>
                  <a:lnTo>
                    <a:pt x="683693" y="412555"/>
                  </a:lnTo>
                  <a:lnTo>
                    <a:pt x="683582" y="412555"/>
                  </a:lnTo>
                  <a:lnTo>
                    <a:pt x="680911" y="412792"/>
                  </a:lnTo>
                  <a:lnTo>
                    <a:pt x="678351" y="412333"/>
                  </a:lnTo>
                  <a:lnTo>
                    <a:pt x="676138" y="411053"/>
                  </a:lnTo>
                  <a:lnTo>
                    <a:pt x="674826" y="409172"/>
                  </a:lnTo>
                  <a:lnTo>
                    <a:pt x="673784" y="408130"/>
                  </a:lnTo>
                  <a:lnTo>
                    <a:pt x="668079" y="406613"/>
                  </a:lnTo>
                  <a:lnTo>
                    <a:pt x="665043" y="406375"/>
                  </a:lnTo>
                  <a:lnTo>
                    <a:pt x="657568" y="408351"/>
                  </a:lnTo>
                  <a:lnTo>
                    <a:pt x="656288" y="407877"/>
                  </a:lnTo>
                  <a:lnTo>
                    <a:pt x="651753" y="403799"/>
                  </a:lnTo>
                  <a:lnTo>
                    <a:pt x="650931" y="403341"/>
                  </a:lnTo>
                  <a:lnTo>
                    <a:pt x="649414" y="402756"/>
                  </a:lnTo>
                  <a:lnTo>
                    <a:pt x="648687" y="402172"/>
                  </a:lnTo>
                  <a:lnTo>
                    <a:pt x="648102" y="401113"/>
                  </a:lnTo>
                  <a:lnTo>
                    <a:pt x="647991" y="400306"/>
                  </a:lnTo>
                  <a:lnTo>
                    <a:pt x="648228" y="399611"/>
                  </a:lnTo>
                  <a:lnTo>
                    <a:pt x="648117" y="399153"/>
                  </a:lnTo>
                  <a:lnTo>
                    <a:pt x="644973" y="394585"/>
                  </a:lnTo>
                  <a:lnTo>
                    <a:pt x="644388" y="393543"/>
                  </a:lnTo>
                  <a:lnTo>
                    <a:pt x="644388" y="391914"/>
                  </a:lnTo>
                  <a:lnTo>
                    <a:pt x="645209" y="388990"/>
                  </a:lnTo>
                  <a:lnTo>
                    <a:pt x="645320" y="387932"/>
                  </a:lnTo>
                  <a:lnTo>
                    <a:pt x="644388" y="383981"/>
                  </a:lnTo>
                  <a:lnTo>
                    <a:pt x="644277" y="382242"/>
                  </a:lnTo>
                  <a:lnTo>
                    <a:pt x="644514" y="380725"/>
                  </a:lnTo>
                  <a:lnTo>
                    <a:pt x="645209" y="378512"/>
                  </a:lnTo>
                  <a:lnTo>
                    <a:pt x="645099" y="376521"/>
                  </a:lnTo>
                  <a:lnTo>
                    <a:pt x="644277" y="373376"/>
                  </a:lnTo>
                  <a:lnTo>
                    <a:pt x="642760" y="370800"/>
                  </a:lnTo>
                  <a:lnTo>
                    <a:pt x="640895" y="369283"/>
                  </a:lnTo>
                  <a:lnTo>
                    <a:pt x="638793" y="368935"/>
                  </a:lnTo>
                  <a:lnTo>
                    <a:pt x="632598" y="356923"/>
                  </a:lnTo>
                  <a:lnTo>
                    <a:pt x="631902" y="352151"/>
                  </a:lnTo>
                  <a:lnTo>
                    <a:pt x="630859" y="349575"/>
                  </a:lnTo>
                  <a:lnTo>
                    <a:pt x="628883" y="348753"/>
                  </a:lnTo>
                  <a:lnTo>
                    <a:pt x="627018" y="348405"/>
                  </a:lnTo>
                  <a:lnTo>
                    <a:pt x="626086" y="347015"/>
                  </a:lnTo>
                  <a:lnTo>
                    <a:pt x="625501" y="345371"/>
                  </a:lnTo>
                  <a:lnTo>
                    <a:pt x="624806" y="344091"/>
                  </a:lnTo>
                  <a:lnTo>
                    <a:pt x="623984" y="343633"/>
                  </a:lnTo>
                  <a:lnTo>
                    <a:pt x="620934" y="342574"/>
                  </a:lnTo>
                  <a:lnTo>
                    <a:pt x="620349" y="342684"/>
                  </a:lnTo>
                  <a:lnTo>
                    <a:pt x="619654" y="342352"/>
                  </a:lnTo>
                  <a:lnTo>
                    <a:pt x="617330" y="340377"/>
                  </a:lnTo>
                  <a:lnTo>
                    <a:pt x="616161" y="339555"/>
                  </a:lnTo>
                  <a:lnTo>
                    <a:pt x="614881" y="338843"/>
                  </a:lnTo>
                  <a:lnTo>
                    <a:pt x="613601" y="338496"/>
                  </a:lnTo>
                  <a:lnTo>
                    <a:pt x="609618" y="338385"/>
                  </a:lnTo>
                  <a:lnTo>
                    <a:pt x="606710" y="337563"/>
                  </a:lnTo>
                  <a:lnTo>
                    <a:pt x="604040" y="336284"/>
                  </a:lnTo>
                  <a:lnTo>
                    <a:pt x="602174" y="334892"/>
                  </a:lnTo>
                  <a:lnTo>
                    <a:pt x="600436" y="332570"/>
                  </a:lnTo>
                  <a:lnTo>
                    <a:pt x="600199" y="330231"/>
                  </a:lnTo>
                  <a:lnTo>
                    <a:pt x="600546" y="327780"/>
                  </a:lnTo>
                  <a:lnTo>
                    <a:pt x="600436" y="324746"/>
                  </a:lnTo>
                  <a:lnTo>
                    <a:pt x="599977" y="323704"/>
                  </a:lnTo>
                  <a:lnTo>
                    <a:pt x="599156" y="322660"/>
                  </a:lnTo>
                  <a:lnTo>
                    <a:pt x="598223" y="321728"/>
                  </a:lnTo>
                  <a:lnTo>
                    <a:pt x="597528" y="321490"/>
                  </a:lnTo>
                  <a:lnTo>
                    <a:pt x="597070" y="320795"/>
                  </a:lnTo>
                  <a:lnTo>
                    <a:pt x="597307" y="319041"/>
                  </a:lnTo>
                  <a:lnTo>
                    <a:pt x="597307" y="317176"/>
                  </a:lnTo>
                  <a:lnTo>
                    <a:pt x="597892" y="315896"/>
                  </a:lnTo>
                  <a:lnTo>
                    <a:pt x="597780" y="313794"/>
                  </a:lnTo>
                  <a:lnTo>
                    <a:pt x="596469" y="311455"/>
                  </a:lnTo>
                  <a:lnTo>
                    <a:pt x="594841" y="309590"/>
                  </a:lnTo>
                  <a:lnTo>
                    <a:pt x="593672" y="307267"/>
                  </a:lnTo>
                  <a:lnTo>
                    <a:pt x="593214" y="305039"/>
                  </a:lnTo>
                  <a:lnTo>
                    <a:pt x="592392" y="302715"/>
                  </a:lnTo>
                  <a:lnTo>
                    <a:pt x="590416" y="298622"/>
                  </a:lnTo>
                  <a:lnTo>
                    <a:pt x="581771" y="288128"/>
                  </a:lnTo>
                  <a:lnTo>
                    <a:pt x="580017" y="287069"/>
                  </a:lnTo>
                  <a:lnTo>
                    <a:pt x="579558" y="284035"/>
                  </a:lnTo>
                  <a:lnTo>
                    <a:pt x="579669" y="278566"/>
                  </a:lnTo>
                  <a:lnTo>
                    <a:pt x="578847" y="276006"/>
                  </a:lnTo>
                  <a:lnTo>
                    <a:pt x="577109" y="273082"/>
                  </a:lnTo>
                  <a:lnTo>
                    <a:pt x="575007" y="270743"/>
                  </a:lnTo>
                  <a:lnTo>
                    <a:pt x="573142" y="269937"/>
                  </a:lnTo>
                  <a:lnTo>
                    <a:pt x="570202" y="269937"/>
                  </a:lnTo>
                  <a:lnTo>
                    <a:pt x="568100" y="269004"/>
                  </a:lnTo>
                  <a:lnTo>
                    <a:pt x="563786" y="266081"/>
                  </a:lnTo>
                  <a:lnTo>
                    <a:pt x="557970" y="263868"/>
                  </a:lnTo>
                  <a:lnTo>
                    <a:pt x="545832" y="261055"/>
                  </a:lnTo>
                  <a:lnTo>
                    <a:pt x="540569" y="257894"/>
                  </a:lnTo>
                  <a:lnTo>
                    <a:pt x="539526" y="255919"/>
                  </a:lnTo>
                  <a:lnTo>
                    <a:pt x="537662" y="249849"/>
                  </a:lnTo>
                  <a:lnTo>
                    <a:pt x="536618" y="248680"/>
                  </a:lnTo>
                  <a:lnTo>
                    <a:pt x="533711" y="249028"/>
                  </a:lnTo>
                  <a:lnTo>
                    <a:pt x="531245" y="248570"/>
                  </a:lnTo>
                  <a:lnTo>
                    <a:pt x="528921" y="246926"/>
                  </a:lnTo>
                  <a:lnTo>
                    <a:pt x="526361" y="243781"/>
                  </a:lnTo>
                  <a:lnTo>
                    <a:pt x="527989" y="242264"/>
                  </a:lnTo>
                  <a:lnTo>
                    <a:pt x="528100" y="240620"/>
                  </a:lnTo>
                  <a:lnTo>
                    <a:pt x="526931" y="238993"/>
                  </a:lnTo>
                  <a:lnTo>
                    <a:pt x="524370" y="237601"/>
                  </a:lnTo>
                  <a:lnTo>
                    <a:pt x="525998" y="236322"/>
                  </a:lnTo>
                  <a:lnTo>
                    <a:pt x="525761" y="235262"/>
                  </a:lnTo>
                  <a:lnTo>
                    <a:pt x="524828" y="234915"/>
                  </a:lnTo>
                  <a:lnTo>
                    <a:pt x="523200" y="234567"/>
                  </a:lnTo>
                  <a:lnTo>
                    <a:pt x="521810" y="234678"/>
                  </a:lnTo>
                  <a:lnTo>
                    <a:pt x="521225" y="235500"/>
                  </a:lnTo>
                  <a:lnTo>
                    <a:pt x="520877" y="236322"/>
                  </a:lnTo>
                  <a:lnTo>
                    <a:pt x="519597" y="235500"/>
                  </a:lnTo>
                  <a:lnTo>
                    <a:pt x="513054" y="229779"/>
                  </a:lnTo>
                  <a:lnTo>
                    <a:pt x="511774" y="227676"/>
                  </a:lnTo>
                  <a:lnTo>
                    <a:pt x="513402" y="226396"/>
                  </a:lnTo>
                  <a:lnTo>
                    <a:pt x="511300" y="222793"/>
                  </a:lnTo>
                  <a:lnTo>
                    <a:pt x="511410" y="221623"/>
                  </a:lnTo>
                  <a:lnTo>
                    <a:pt x="513386" y="220928"/>
                  </a:lnTo>
                  <a:lnTo>
                    <a:pt x="511869" y="218826"/>
                  </a:lnTo>
                  <a:lnTo>
                    <a:pt x="511047" y="218147"/>
                  </a:lnTo>
                  <a:lnTo>
                    <a:pt x="511505" y="214638"/>
                  </a:lnTo>
                  <a:lnTo>
                    <a:pt x="509182" y="212189"/>
                  </a:lnTo>
                  <a:lnTo>
                    <a:pt x="503334" y="209502"/>
                  </a:lnTo>
                  <a:lnTo>
                    <a:pt x="500300" y="207399"/>
                  </a:lnTo>
                  <a:lnTo>
                    <a:pt x="493662" y="201331"/>
                  </a:lnTo>
                  <a:lnTo>
                    <a:pt x="490612" y="199592"/>
                  </a:lnTo>
                  <a:lnTo>
                    <a:pt x="487815" y="198660"/>
                  </a:lnTo>
                  <a:lnTo>
                    <a:pt x="481414" y="197838"/>
                  </a:lnTo>
                  <a:lnTo>
                    <a:pt x="478474" y="197016"/>
                  </a:lnTo>
                  <a:lnTo>
                    <a:pt x="475092" y="195499"/>
                  </a:lnTo>
                  <a:lnTo>
                    <a:pt x="472058" y="193049"/>
                  </a:lnTo>
                  <a:lnTo>
                    <a:pt x="469387" y="188846"/>
                  </a:lnTo>
                  <a:lnTo>
                    <a:pt x="467759" y="185590"/>
                  </a:lnTo>
                  <a:lnTo>
                    <a:pt x="465167" y="182776"/>
                  </a:lnTo>
                  <a:lnTo>
                    <a:pt x="462496" y="176123"/>
                  </a:lnTo>
                  <a:lnTo>
                    <a:pt x="458308" y="172520"/>
                  </a:lnTo>
                  <a:lnTo>
                    <a:pt x="451070" y="167731"/>
                  </a:lnTo>
                  <a:lnTo>
                    <a:pt x="444906" y="164128"/>
                  </a:lnTo>
                  <a:lnTo>
                    <a:pt x="439406" y="161678"/>
                  </a:lnTo>
                  <a:lnTo>
                    <a:pt x="434981" y="160398"/>
                  </a:lnTo>
                  <a:lnTo>
                    <a:pt x="430556" y="158422"/>
                  </a:lnTo>
                  <a:lnTo>
                    <a:pt x="426921" y="155388"/>
                  </a:lnTo>
                  <a:lnTo>
                    <a:pt x="424250" y="152480"/>
                  </a:lnTo>
                  <a:lnTo>
                    <a:pt x="421800" y="150726"/>
                  </a:lnTo>
                  <a:lnTo>
                    <a:pt x="419240" y="151089"/>
                  </a:lnTo>
                  <a:lnTo>
                    <a:pt x="417028" y="150726"/>
                  </a:lnTo>
                  <a:lnTo>
                    <a:pt x="415162" y="149208"/>
                  </a:lnTo>
                  <a:lnTo>
                    <a:pt x="413503" y="145368"/>
                  </a:lnTo>
                  <a:lnTo>
                    <a:pt x="411528" y="141860"/>
                  </a:lnTo>
                  <a:lnTo>
                    <a:pt x="409552" y="137766"/>
                  </a:lnTo>
                  <a:lnTo>
                    <a:pt x="408161" y="136249"/>
                  </a:lnTo>
                  <a:lnTo>
                    <a:pt x="404906" y="135079"/>
                  </a:lnTo>
                  <a:lnTo>
                    <a:pt x="403514" y="133104"/>
                  </a:lnTo>
                  <a:lnTo>
                    <a:pt x="401412" y="129010"/>
                  </a:lnTo>
                  <a:lnTo>
                    <a:pt x="400101" y="127604"/>
                  </a:lnTo>
                  <a:lnTo>
                    <a:pt x="398363" y="126102"/>
                  </a:lnTo>
                  <a:lnTo>
                    <a:pt x="396497" y="124807"/>
                  </a:lnTo>
                  <a:lnTo>
                    <a:pt x="393353" y="124111"/>
                  </a:lnTo>
                  <a:lnTo>
                    <a:pt x="390792" y="121551"/>
                  </a:lnTo>
                  <a:lnTo>
                    <a:pt x="389749" y="120966"/>
                  </a:lnTo>
                  <a:lnTo>
                    <a:pt x="388706" y="118990"/>
                  </a:lnTo>
                  <a:lnTo>
                    <a:pt x="384265" y="106047"/>
                  </a:lnTo>
                  <a:lnTo>
                    <a:pt x="382637" y="102664"/>
                  </a:lnTo>
                  <a:lnTo>
                    <a:pt x="373534" y="92518"/>
                  </a:lnTo>
                  <a:lnTo>
                    <a:pt x="372144" y="91349"/>
                  </a:lnTo>
                  <a:lnTo>
                    <a:pt x="369583" y="86545"/>
                  </a:lnTo>
                  <a:lnTo>
                    <a:pt x="368303" y="82467"/>
                  </a:lnTo>
                  <a:lnTo>
                    <a:pt x="366327" y="78626"/>
                  </a:lnTo>
                  <a:lnTo>
                    <a:pt x="360369" y="76050"/>
                  </a:lnTo>
                  <a:lnTo>
                    <a:pt x="351519" y="77331"/>
                  </a:lnTo>
                  <a:lnTo>
                    <a:pt x="345560" y="78500"/>
                  </a:lnTo>
                  <a:lnTo>
                    <a:pt x="341024" y="76856"/>
                  </a:lnTo>
                  <a:lnTo>
                    <a:pt x="338701" y="74755"/>
                  </a:lnTo>
                  <a:lnTo>
                    <a:pt x="336031" y="71499"/>
                  </a:lnTo>
                  <a:lnTo>
                    <a:pt x="333090" y="70108"/>
                  </a:lnTo>
                  <a:lnTo>
                    <a:pt x="329709" y="66963"/>
                  </a:lnTo>
                  <a:lnTo>
                    <a:pt x="324588" y="64971"/>
                  </a:lnTo>
                  <a:lnTo>
                    <a:pt x="323308" y="63233"/>
                  </a:lnTo>
                  <a:lnTo>
                    <a:pt x="322849" y="61131"/>
                  </a:lnTo>
                  <a:lnTo>
                    <a:pt x="321902" y="61020"/>
                  </a:lnTo>
                  <a:lnTo>
                    <a:pt x="318867" y="62427"/>
                  </a:lnTo>
                  <a:lnTo>
                    <a:pt x="314331" y="60894"/>
                  </a:lnTo>
                  <a:lnTo>
                    <a:pt x="301498" y="55078"/>
                  </a:lnTo>
                  <a:lnTo>
                    <a:pt x="296615" y="50052"/>
                  </a:lnTo>
                  <a:lnTo>
                    <a:pt x="296852" y="43288"/>
                  </a:lnTo>
                  <a:lnTo>
                    <a:pt x="298606" y="40254"/>
                  </a:lnTo>
                  <a:lnTo>
                    <a:pt x="298954" y="38847"/>
                  </a:lnTo>
                  <a:lnTo>
                    <a:pt x="298954" y="37567"/>
                  </a:lnTo>
                  <a:lnTo>
                    <a:pt x="298843" y="36287"/>
                  </a:lnTo>
                  <a:lnTo>
                    <a:pt x="298954" y="35117"/>
                  </a:lnTo>
                  <a:lnTo>
                    <a:pt x="299301" y="34184"/>
                  </a:lnTo>
                  <a:lnTo>
                    <a:pt x="299996" y="31862"/>
                  </a:lnTo>
                  <a:lnTo>
                    <a:pt x="301514" y="29996"/>
                  </a:lnTo>
                  <a:lnTo>
                    <a:pt x="303252" y="28479"/>
                  </a:lnTo>
                  <a:lnTo>
                    <a:pt x="304643" y="26725"/>
                  </a:lnTo>
                  <a:lnTo>
                    <a:pt x="305576" y="24275"/>
                  </a:lnTo>
                  <a:lnTo>
                    <a:pt x="306745" y="19139"/>
                  </a:lnTo>
                  <a:lnTo>
                    <a:pt x="307567" y="16689"/>
                  </a:lnTo>
                  <a:lnTo>
                    <a:pt x="308737" y="14824"/>
                  </a:lnTo>
                  <a:lnTo>
                    <a:pt x="313303" y="10273"/>
                  </a:lnTo>
                  <a:lnTo>
                    <a:pt x="314821" y="9104"/>
                  </a:lnTo>
                  <a:lnTo>
                    <a:pt x="318076" y="7587"/>
                  </a:lnTo>
                  <a:lnTo>
                    <a:pt x="319357" y="5958"/>
                  </a:lnTo>
                  <a:lnTo>
                    <a:pt x="320179" y="4093"/>
                  </a:lnTo>
                  <a:lnTo>
                    <a:pt x="320637" y="2118"/>
                  </a:lnTo>
                  <a:lnTo>
                    <a:pt x="320527" y="237"/>
                  </a:lnTo>
                  <a:lnTo>
                    <a:pt x="320415" y="0"/>
                  </a:lnTo>
                  <a:lnTo>
                    <a:pt x="310759" y="1644"/>
                  </a:lnTo>
                  <a:lnTo>
                    <a:pt x="301182" y="3272"/>
                  </a:lnTo>
                  <a:lnTo>
                    <a:pt x="291604" y="4789"/>
                  </a:lnTo>
                  <a:lnTo>
                    <a:pt x="281916" y="6417"/>
                  </a:lnTo>
                  <a:lnTo>
                    <a:pt x="272260" y="8044"/>
                  </a:lnTo>
                  <a:lnTo>
                    <a:pt x="262683" y="9562"/>
                  </a:lnTo>
                  <a:lnTo>
                    <a:pt x="252995" y="11205"/>
                  </a:lnTo>
                  <a:lnTo>
                    <a:pt x="243417" y="12723"/>
                  </a:lnTo>
                  <a:lnTo>
                    <a:pt x="233761" y="14240"/>
                  </a:lnTo>
                  <a:lnTo>
                    <a:pt x="214496" y="17385"/>
                  </a:lnTo>
                  <a:lnTo>
                    <a:pt x="204807" y="18902"/>
                  </a:lnTo>
                  <a:lnTo>
                    <a:pt x="195261" y="20419"/>
                  </a:lnTo>
                  <a:lnTo>
                    <a:pt x="185574" y="21936"/>
                  </a:lnTo>
                  <a:lnTo>
                    <a:pt x="175886" y="23453"/>
                  </a:lnTo>
                  <a:lnTo>
                    <a:pt x="166340" y="24971"/>
                  </a:lnTo>
                  <a:lnTo>
                    <a:pt x="155024" y="26014"/>
                  </a:lnTo>
                  <a:lnTo>
                    <a:pt x="142887" y="27073"/>
                  </a:lnTo>
                  <a:lnTo>
                    <a:pt x="133783" y="27894"/>
                  </a:lnTo>
                  <a:lnTo>
                    <a:pt x="132851" y="27657"/>
                  </a:lnTo>
                  <a:lnTo>
                    <a:pt x="128425" y="28242"/>
                  </a:lnTo>
                  <a:lnTo>
                    <a:pt x="112305" y="30565"/>
                  </a:lnTo>
                  <a:lnTo>
                    <a:pt x="96327" y="32778"/>
                  </a:lnTo>
                  <a:lnTo>
                    <a:pt x="80238" y="34991"/>
                  </a:lnTo>
                  <a:lnTo>
                    <a:pt x="64149" y="37220"/>
                  </a:lnTo>
                  <a:lnTo>
                    <a:pt x="48156" y="39321"/>
                  </a:lnTo>
                  <a:lnTo>
                    <a:pt x="32067" y="41423"/>
                  </a:lnTo>
                  <a:lnTo>
                    <a:pt x="15978" y="43635"/>
                  </a:lnTo>
                  <a:lnTo>
                    <a:pt x="0" y="45737"/>
                  </a:lnTo>
                  <a:lnTo>
                    <a:pt x="237" y="46559"/>
                  </a:lnTo>
                  <a:lnTo>
                    <a:pt x="933" y="49135"/>
                  </a:lnTo>
                  <a:lnTo>
                    <a:pt x="2323" y="53339"/>
                  </a:lnTo>
                  <a:lnTo>
                    <a:pt x="3951" y="58934"/>
                  </a:lnTo>
                  <a:lnTo>
                    <a:pt x="6164" y="65825"/>
                  </a:lnTo>
                  <a:lnTo>
                    <a:pt x="8613" y="73980"/>
                  </a:lnTo>
                  <a:lnTo>
                    <a:pt x="11553" y="83320"/>
                  </a:lnTo>
                  <a:lnTo>
                    <a:pt x="14698" y="93593"/>
                  </a:lnTo>
                  <a:lnTo>
                    <a:pt x="18190" y="104909"/>
                  </a:lnTo>
                  <a:lnTo>
                    <a:pt x="21921" y="116793"/>
                  </a:lnTo>
                  <a:lnTo>
                    <a:pt x="25792" y="129500"/>
                  </a:lnTo>
                  <a:lnTo>
                    <a:pt x="29870" y="142681"/>
                  </a:lnTo>
                  <a:lnTo>
                    <a:pt x="34184" y="156320"/>
                  </a:lnTo>
                  <a:lnTo>
                    <a:pt x="38515" y="170433"/>
                  </a:lnTo>
                  <a:lnTo>
                    <a:pt x="42940" y="184673"/>
                  </a:lnTo>
                  <a:lnTo>
                    <a:pt x="47366" y="199023"/>
                  </a:lnTo>
                  <a:lnTo>
                    <a:pt x="51933" y="213374"/>
                  </a:lnTo>
                  <a:lnTo>
                    <a:pt x="56358" y="227598"/>
                  </a:lnTo>
                  <a:lnTo>
                    <a:pt x="60673" y="241584"/>
                  </a:lnTo>
                  <a:lnTo>
                    <a:pt x="65003" y="255239"/>
                  </a:lnTo>
                  <a:lnTo>
                    <a:pt x="69080" y="268531"/>
                  </a:lnTo>
                  <a:lnTo>
                    <a:pt x="73031" y="281126"/>
                  </a:lnTo>
                  <a:lnTo>
                    <a:pt x="76777" y="293138"/>
                  </a:lnTo>
                  <a:lnTo>
                    <a:pt x="80380" y="304343"/>
                  </a:lnTo>
                  <a:lnTo>
                    <a:pt x="83636" y="314726"/>
                  </a:lnTo>
                  <a:lnTo>
                    <a:pt x="86544" y="323940"/>
                  </a:lnTo>
                  <a:lnTo>
                    <a:pt x="89136" y="332095"/>
                  </a:lnTo>
                  <a:lnTo>
                    <a:pt x="91348" y="339097"/>
                  </a:lnTo>
                  <a:lnTo>
                    <a:pt x="93087" y="344691"/>
                  </a:lnTo>
                  <a:lnTo>
                    <a:pt x="94367" y="348769"/>
                  </a:lnTo>
                  <a:lnTo>
                    <a:pt x="95189" y="351329"/>
                  </a:lnTo>
                  <a:lnTo>
                    <a:pt x="95426" y="352277"/>
                  </a:lnTo>
                  <a:lnTo>
                    <a:pt x="97291" y="358220"/>
                  </a:lnTo>
                  <a:lnTo>
                    <a:pt x="97180" y="359627"/>
                  </a:lnTo>
                  <a:lnTo>
                    <a:pt x="102901" y="370357"/>
                  </a:lnTo>
                  <a:lnTo>
                    <a:pt x="103138" y="374893"/>
                  </a:lnTo>
                  <a:lnTo>
                    <a:pt x="103486" y="376190"/>
                  </a:lnTo>
                  <a:lnTo>
                    <a:pt x="104071" y="377359"/>
                  </a:lnTo>
                  <a:lnTo>
                    <a:pt x="104893" y="378417"/>
                  </a:lnTo>
                  <a:lnTo>
                    <a:pt x="105825" y="379239"/>
                  </a:lnTo>
                  <a:lnTo>
                    <a:pt x="108860" y="381784"/>
                  </a:lnTo>
                  <a:lnTo>
                    <a:pt x="109681" y="382732"/>
                  </a:lnTo>
                  <a:lnTo>
                    <a:pt x="108860" y="384376"/>
                  </a:lnTo>
                  <a:lnTo>
                    <a:pt x="109555" y="385766"/>
                  </a:lnTo>
                  <a:lnTo>
                    <a:pt x="110946" y="387158"/>
                  </a:lnTo>
                  <a:lnTo>
                    <a:pt x="112226" y="388896"/>
                  </a:lnTo>
                  <a:lnTo>
                    <a:pt x="113759" y="394143"/>
                  </a:lnTo>
                  <a:lnTo>
                    <a:pt x="115498" y="397177"/>
                  </a:lnTo>
                  <a:lnTo>
                    <a:pt x="115845" y="399169"/>
                  </a:lnTo>
                  <a:lnTo>
                    <a:pt x="115956" y="401966"/>
                  </a:lnTo>
                  <a:lnTo>
                    <a:pt x="116888" y="403357"/>
                  </a:lnTo>
                  <a:lnTo>
                    <a:pt x="118642" y="404179"/>
                  </a:lnTo>
                  <a:lnTo>
                    <a:pt x="119812" y="405221"/>
                  </a:lnTo>
                  <a:lnTo>
                    <a:pt x="119354" y="407435"/>
                  </a:lnTo>
                  <a:lnTo>
                    <a:pt x="129974" y="417944"/>
                  </a:lnTo>
                  <a:lnTo>
                    <a:pt x="131839" y="420267"/>
                  </a:lnTo>
                  <a:lnTo>
                    <a:pt x="132661" y="422243"/>
                  </a:lnTo>
                  <a:lnTo>
                    <a:pt x="133941" y="427127"/>
                  </a:lnTo>
                  <a:lnTo>
                    <a:pt x="135332" y="429355"/>
                  </a:lnTo>
                  <a:lnTo>
                    <a:pt x="136960" y="431457"/>
                  </a:lnTo>
                  <a:lnTo>
                    <a:pt x="138351" y="433543"/>
                  </a:lnTo>
                  <a:lnTo>
                    <a:pt x="138809" y="435645"/>
                  </a:lnTo>
                  <a:lnTo>
                    <a:pt x="138809" y="435060"/>
                  </a:lnTo>
                  <a:lnTo>
                    <a:pt x="138919" y="436230"/>
                  </a:lnTo>
                  <a:lnTo>
                    <a:pt x="138809" y="435629"/>
                  </a:lnTo>
                  <a:lnTo>
                    <a:pt x="138919" y="437620"/>
                  </a:lnTo>
                  <a:lnTo>
                    <a:pt x="138224" y="439485"/>
                  </a:lnTo>
                  <a:lnTo>
                    <a:pt x="137876" y="441113"/>
                  </a:lnTo>
                  <a:lnTo>
                    <a:pt x="138809" y="442757"/>
                  </a:lnTo>
                  <a:lnTo>
                    <a:pt x="136359" y="446249"/>
                  </a:lnTo>
                  <a:lnTo>
                    <a:pt x="137292" y="449047"/>
                  </a:lnTo>
                  <a:lnTo>
                    <a:pt x="140231" y="451275"/>
                  </a:lnTo>
                  <a:lnTo>
                    <a:pt x="146980" y="454073"/>
                  </a:lnTo>
                  <a:lnTo>
                    <a:pt x="148370" y="454894"/>
                  </a:lnTo>
                  <a:lnTo>
                    <a:pt x="149414" y="456538"/>
                  </a:lnTo>
                  <a:lnTo>
                    <a:pt x="149999" y="456649"/>
                  </a:lnTo>
                  <a:lnTo>
                    <a:pt x="150583" y="456885"/>
                  </a:lnTo>
                  <a:lnTo>
                    <a:pt x="151041" y="457929"/>
                  </a:lnTo>
                  <a:lnTo>
                    <a:pt x="150804" y="459209"/>
                  </a:lnTo>
                  <a:lnTo>
                    <a:pt x="149982" y="460252"/>
                  </a:lnTo>
                  <a:lnTo>
                    <a:pt x="148939" y="460837"/>
                  </a:lnTo>
                  <a:lnTo>
                    <a:pt x="147770" y="461074"/>
                  </a:lnTo>
                  <a:lnTo>
                    <a:pt x="148813" y="462828"/>
                  </a:lnTo>
                  <a:lnTo>
                    <a:pt x="148702" y="464456"/>
                  </a:lnTo>
                  <a:lnTo>
                    <a:pt x="147770" y="465736"/>
                  </a:lnTo>
                  <a:lnTo>
                    <a:pt x="146727" y="466669"/>
                  </a:lnTo>
                  <a:lnTo>
                    <a:pt x="144277" y="465973"/>
                  </a:lnTo>
                  <a:lnTo>
                    <a:pt x="142302" y="466795"/>
                  </a:lnTo>
                  <a:lnTo>
                    <a:pt x="142065" y="468075"/>
                  </a:lnTo>
                  <a:lnTo>
                    <a:pt x="144388" y="469245"/>
                  </a:lnTo>
                  <a:lnTo>
                    <a:pt x="142997" y="470635"/>
                  </a:lnTo>
                  <a:lnTo>
                    <a:pt x="140895" y="471916"/>
                  </a:lnTo>
                  <a:lnTo>
                    <a:pt x="138777" y="472832"/>
                  </a:lnTo>
                  <a:lnTo>
                    <a:pt x="137039" y="473433"/>
                  </a:lnTo>
                  <a:lnTo>
                    <a:pt x="136217" y="474128"/>
                  </a:lnTo>
                  <a:lnTo>
                    <a:pt x="135522" y="475661"/>
                  </a:lnTo>
                  <a:lnTo>
                    <a:pt x="134131" y="481019"/>
                  </a:lnTo>
                  <a:lnTo>
                    <a:pt x="134131" y="482425"/>
                  </a:lnTo>
                  <a:lnTo>
                    <a:pt x="134715" y="486266"/>
                  </a:lnTo>
                  <a:lnTo>
                    <a:pt x="134605" y="488368"/>
                  </a:lnTo>
                  <a:lnTo>
                    <a:pt x="133673" y="491166"/>
                  </a:lnTo>
                  <a:lnTo>
                    <a:pt x="133673" y="494785"/>
                  </a:lnTo>
                  <a:lnTo>
                    <a:pt x="135190" y="498166"/>
                  </a:lnTo>
                  <a:lnTo>
                    <a:pt x="135300" y="502134"/>
                  </a:lnTo>
                  <a:lnTo>
                    <a:pt x="135190" y="502718"/>
                  </a:lnTo>
                  <a:lnTo>
                    <a:pt x="134368" y="505152"/>
                  </a:lnTo>
                  <a:lnTo>
                    <a:pt x="133910" y="505974"/>
                  </a:lnTo>
                  <a:lnTo>
                    <a:pt x="131002" y="512627"/>
                  </a:lnTo>
                  <a:lnTo>
                    <a:pt x="129263" y="518933"/>
                  </a:lnTo>
                  <a:lnTo>
                    <a:pt x="128915" y="524307"/>
                  </a:lnTo>
                  <a:lnTo>
                    <a:pt x="128568" y="526409"/>
                  </a:lnTo>
                  <a:lnTo>
                    <a:pt x="128457" y="527231"/>
                  </a:lnTo>
                  <a:lnTo>
                    <a:pt x="128457" y="528163"/>
                  </a:lnTo>
                  <a:lnTo>
                    <a:pt x="128110" y="531640"/>
                  </a:lnTo>
                  <a:lnTo>
                    <a:pt x="129390" y="534691"/>
                  </a:lnTo>
                  <a:lnTo>
                    <a:pt x="135332" y="551474"/>
                  </a:lnTo>
                  <a:lnTo>
                    <a:pt x="136849" y="553924"/>
                  </a:lnTo>
                  <a:lnTo>
                    <a:pt x="142222" y="559645"/>
                  </a:lnTo>
                  <a:lnTo>
                    <a:pt x="143740" y="562316"/>
                  </a:lnTo>
                  <a:lnTo>
                    <a:pt x="144324" y="564292"/>
                  </a:lnTo>
                  <a:lnTo>
                    <a:pt x="145020" y="568512"/>
                  </a:lnTo>
                  <a:lnTo>
                    <a:pt x="145368" y="569681"/>
                  </a:lnTo>
                  <a:lnTo>
                    <a:pt x="146995" y="572605"/>
                  </a:lnTo>
                  <a:lnTo>
                    <a:pt x="147580" y="574707"/>
                  </a:lnTo>
                  <a:lnTo>
                    <a:pt x="147233" y="578547"/>
                  </a:lnTo>
                  <a:lnTo>
                    <a:pt x="146190" y="581708"/>
                  </a:lnTo>
                  <a:lnTo>
                    <a:pt x="145841" y="584963"/>
                  </a:lnTo>
                  <a:lnTo>
                    <a:pt x="147817" y="589278"/>
                  </a:lnTo>
                  <a:lnTo>
                    <a:pt x="145494" y="593372"/>
                  </a:lnTo>
                  <a:lnTo>
                    <a:pt x="145383" y="599203"/>
                  </a:lnTo>
                  <a:lnTo>
                    <a:pt x="146205" y="611215"/>
                  </a:lnTo>
                  <a:lnTo>
                    <a:pt x="145747" y="612732"/>
                  </a:lnTo>
                  <a:lnTo>
                    <a:pt x="144356" y="615403"/>
                  </a:lnTo>
                  <a:lnTo>
                    <a:pt x="144246" y="617030"/>
                  </a:lnTo>
                  <a:lnTo>
                    <a:pt x="144593" y="618200"/>
                  </a:lnTo>
                  <a:lnTo>
                    <a:pt x="146221" y="621108"/>
                  </a:lnTo>
                  <a:lnTo>
                    <a:pt x="146680" y="622498"/>
                  </a:lnTo>
                  <a:lnTo>
                    <a:pt x="146790" y="628220"/>
                  </a:lnTo>
                  <a:lnTo>
                    <a:pt x="147248" y="630670"/>
                  </a:lnTo>
                  <a:lnTo>
                    <a:pt x="149002" y="632424"/>
                  </a:lnTo>
                  <a:lnTo>
                    <a:pt x="151911" y="633467"/>
                  </a:lnTo>
                  <a:lnTo>
                    <a:pt x="156241" y="637908"/>
                  </a:lnTo>
                  <a:lnTo>
                    <a:pt x="160318" y="644087"/>
                  </a:lnTo>
                  <a:lnTo>
                    <a:pt x="162989" y="651089"/>
                  </a:lnTo>
                  <a:lnTo>
                    <a:pt x="164506" y="652606"/>
                  </a:lnTo>
                  <a:lnTo>
                    <a:pt x="164965" y="654234"/>
                  </a:lnTo>
                  <a:lnTo>
                    <a:pt x="164728" y="655498"/>
                  </a:lnTo>
                  <a:lnTo>
                    <a:pt x="164033" y="656684"/>
                  </a:lnTo>
                  <a:lnTo>
                    <a:pt x="163685" y="657379"/>
                  </a:lnTo>
                  <a:lnTo>
                    <a:pt x="163448" y="657837"/>
                  </a:lnTo>
                  <a:lnTo>
                    <a:pt x="163906" y="659813"/>
                  </a:lnTo>
                  <a:lnTo>
                    <a:pt x="164491" y="660397"/>
                  </a:lnTo>
                  <a:lnTo>
                    <a:pt x="167083" y="661788"/>
                  </a:lnTo>
                  <a:lnTo>
                    <a:pt x="168015" y="662499"/>
                  </a:lnTo>
                  <a:lnTo>
                    <a:pt x="169059" y="664143"/>
                  </a:lnTo>
                  <a:lnTo>
                    <a:pt x="170686" y="668679"/>
                  </a:lnTo>
                  <a:lnTo>
                    <a:pt x="171966" y="669627"/>
                  </a:lnTo>
                  <a:lnTo>
                    <a:pt x="174289" y="673120"/>
                  </a:lnTo>
                  <a:lnTo>
                    <a:pt x="175806" y="676628"/>
                  </a:lnTo>
                  <a:lnTo>
                    <a:pt x="176850" y="683156"/>
                  </a:lnTo>
                  <a:lnTo>
                    <a:pt x="180359" y="693065"/>
                  </a:lnTo>
                  <a:lnTo>
                    <a:pt x="187107" y="698660"/>
                  </a:lnTo>
                  <a:lnTo>
                    <a:pt x="188276" y="698312"/>
                  </a:lnTo>
                  <a:lnTo>
                    <a:pt x="192607" y="697964"/>
                  </a:lnTo>
                  <a:lnTo>
                    <a:pt x="193429" y="697964"/>
                  </a:lnTo>
                  <a:lnTo>
                    <a:pt x="195988" y="697727"/>
                  </a:lnTo>
                  <a:lnTo>
                    <a:pt x="200066" y="697490"/>
                  </a:lnTo>
                  <a:lnTo>
                    <a:pt x="205566" y="697142"/>
                  </a:lnTo>
                  <a:lnTo>
                    <a:pt x="212441" y="696684"/>
                  </a:lnTo>
                  <a:lnTo>
                    <a:pt x="220612" y="696099"/>
                  </a:lnTo>
                  <a:lnTo>
                    <a:pt x="229810" y="695404"/>
                  </a:lnTo>
                  <a:lnTo>
                    <a:pt x="240193" y="694693"/>
                  </a:lnTo>
                  <a:lnTo>
                    <a:pt x="251509" y="693871"/>
                  </a:lnTo>
                  <a:lnTo>
                    <a:pt x="263647" y="692939"/>
                  </a:lnTo>
                  <a:lnTo>
                    <a:pt x="276480" y="692006"/>
                  </a:lnTo>
                  <a:lnTo>
                    <a:pt x="290008" y="691073"/>
                  </a:lnTo>
                  <a:lnTo>
                    <a:pt x="303995" y="690030"/>
                  </a:lnTo>
                  <a:lnTo>
                    <a:pt x="318456" y="688861"/>
                  </a:lnTo>
                  <a:lnTo>
                    <a:pt x="333265" y="687691"/>
                  </a:lnTo>
                  <a:lnTo>
                    <a:pt x="348311" y="686537"/>
                  </a:lnTo>
                  <a:lnTo>
                    <a:pt x="363498" y="685368"/>
                  </a:lnTo>
                  <a:lnTo>
                    <a:pt x="378654" y="684088"/>
                  </a:lnTo>
                  <a:lnTo>
                    <a:pt x="393811" y="682918"/>
                  </a:lnTo>
                  <a:lnTo>
                    <a:pt x="408730" y="681622"/>
                  </a:lnTo>
                  <a:lnTo>
                    <a:pt x="423428" y="680453"/>
                  </a:lnTo>
                  <a:lnTo>
                    <a:pt x="437778" y="679173"/>
                  </a:lnTo>
                  <a:lnTo>
                    <a:pt x="451654" y="678003"/>
                  </a:lnTo>
                  <a:lnTo>
                    <a:pt x="464835" y="676834"/>
                  </a:lnTo>
                  <a:lnTo>
                    <a:pt x="477431" y="675775"/>
                  </a:lnTo>
                  <a:lnTo>
                    <a:pt x="489221" y="674716"/>
                  </a:lnTo>
                  <a:lnTo>
                    <a:pt x="500079" y="673799"/>
                  </a:lnTo>
                  <a:lnTo>
                    <a:pt x="510004" y="672867"/>
                  </a:lnTo>
                  <a:lnTo>
                    <a:pt x="518759" y="672172"/>
                  </a:lnTo>
                  <a:lnTo>
                    <a:pt x="526440" y="671476"/>
                  </a:lnTo>
                  <a:lnTo>
                    <a:pt x="532746" y="670891"/>
                  </a:lnTo>
                  <a:lnTo>
                    <a:pt x="537630" y="670433"/>
                  </a:lnTo>
                  <a:lnTo>
                    <a:pt x="543225" y="669848"/>
                  </a:lnTo>
                  <a:lnTo>
                    <a:pt x="543572" y="670086"/>
                  </a:lnTo>
                  <a:lnTo>
                    <a:pt x="543572" y="670544"/>
                  </a:lnTo>
                  <a:lnTo>
                    <a:pt x="543462" y="671587"/>
                  </a:lnTo>
                  <a:lnTo>
                    <a:pt x="543003" y="672757"/>
                  </a:lnTo>
                  <a:lnTo>
                    <a:pt x="542892" y="673341"/>
                  </a:lnTo>
                  <a:lnTo>
                    <a:pt x="543003" y="673926"/>
                  </a:lnTo>
                  <a:lnTo>
                    <a:pt x="543240" y="674495"/>
                  </a:lnTo>
                  <a:lnTo>
                    <a:pt x="544172" y="675664"/>
                  </a:lnTo>
                  <a:lnTo>
                    <a:pt x="548045" y="679283"/>
                  </a:lnTo>
                  <a:lnTo>
                    <a:pt x="548740" y="680216"/>
                  </a:lnTo>
                  <a:lnTo>
                    <a:pt x="549672" y="681481"/>
                  </a:lnTo>
                  <a:lnTo>
                    <a:pt x="549910" y="682191"/>
                  </a:lnTo>
                  <a:lnTo>
                    <a:pt x="550147" y="682903"/>
                  </a:lnTo>
                  <a:lnTo>
                    <a:pt x="550147" y="683598"/>
                  </a:lnTo>
                  <a:lnTo>
                    <a:pt x="550147" y="684530"/>
                  </a:lnTo>
                  <a:lnTo>
                    <a:pt x="549910" y="686854"/>
                  </a:lnTo>
                  <a:lnTo>
                    <a:pt x="549799" y="688719"/>
                  </a:lnTo>
                  <a:lnTo>
                    <a:pt x="549910" y="689667"/>
                  </a:lnTo>
                  <a:lnTo>
                    <a:pt x="550020" y="690488"/>
                  </a:lnTo>
                  <a:lnTo>
                    <a:pt x="550605" y="691769"/>
                  </a:lnTo>
                  <a:lnTo>
                    <a:pt x="553513" y="697253"/>
                  </a:lnTo>
                  <a:lnTo>
                    <a:pt x="554445" y="698422"/>
                  </a:lnTo>
                  <a:lnTo>
                    <a:pt x="555030" y="698881"/>
                  </a:lnTo>
                  <a:lnTo>
                    <a:pt x="555852" y="699229"/>
                  </a:lnTo>
                  <a:lnTo>
                    <a:pt x="556895" y="699466"/>
                  </a:lnTo>
                  <a:lnTo>
                    <a:pt x="558207" y="699355"/>
                  </a:lnTo>
                  <a:lnTo>
                    <a:pt x="564260" y="697617"/>
                  </a:lnTo>
                  <a:lnTo>
                    <a:pt x="565193" y="697617"/>
                  </a:lnTo>
                  <a:lnTo>
                    <a:pt x="567752" y="697964"/>
                  </a:lnTo>
                  <a:lnTo>
                    <a:pt x="568448" y="697964"/>
                  </a:lnTo>
                  <a:lnTo>
                    <a:pt x="569033" y="697854"/>
                  </a:lnTo>
                  <a:lnTo>
                    <a:pt x="572541" y="696226"/>
                  </a:lnTo>
                  <a:lnTo>
                    <a:pt x="573237" y="695768"/>
                  </a:lnTo>
                  <a:lnTo>
                    <a:pt x="573585" y="695056"/>
                  </a:lnTo>
                  <a:lnTo>
                    <a:pt x="573695" y="693776"/>
                  </a:lnTo>
                  <a:lnTo>
                    <a:pt x="573585" y="692844"/>
                  </a:lnTo>
                  <a:lnTo>
                    <a:pt x="572541" y="688403"/>
                  </a:lnTo>
                  <a:lnTo>
                    <a:pt x="572541" y="687454"/>
                  </a:lnTo>
                  <a:lnTo>
                    <a:pt x="572541" y="685368"/>
                  </a:lnTo>
                  <a:lnTo>
                    <a:pt x="573585" y="675222"/>
                  </a:lnTo>
                  <a:lnTo>
                    <a:pt x="573695" y="664617"/>
                  </a:lnTo>
                  <a:lnTo>
                    <a:pt x="573458" y="662863"/>
                  </a:lnTo>
                  <a:lnTo>
                    <a:pt x="573110" y="661345"/>
                  </a:lnTo>
                  <a:lnTo>
                    <a:pt x="572763" y="660650"/>
                  </a:lnTo>
                  <a:lnTo>
                    <a:pt x="571941" y="659607"/>
                  </a:lnTo>
                  <a:lnTo>
                    <a:pt x="568780" y="656336"/>
                  </a:lnTo>
                  <a:lnTo>
                    <a:pt x="567958" y="655040"/>
                  </a:lnTo>
                  <a:lnTo>
                    <a:pt x="567263" y="653649"/>
                  </a:lnTo>
                  <a:lnTo>
                    <a:pt x="566805" y="652480"/>
                  </a:lnTo>
                  <a:lnTo>
                    <a:pt x="566457" y="650741"/>
                  </a:lnTo>
                  <a:lnTo>
                    <a:pt x="566346" y="649792"/>
                  </a:lnTo>
                  <a:lnTo>
                    <a:pt x="566694" y="646189"/>
                  </a:lnTo>
                  <a:lnTo>
                    <a:pt x="566694" y="645146"/>
                  </a:lnTo>
                  <a:lnTo>
                    <a:pt x="566694" y="644214"/>
                  </a:lnTo>
                  <a:lnTo>
                    <a:pt x="565524" y="640484"/>
                  </a:lnTo>
                  <a:lnTo>
                    <a:pt x="565413" y="638967"/>
                  </a:lnTo>
                  <a:lnTo>
                    <a:pt x="565524" y="638145"/>
                  </a:lnTo>
                  <a:lnTo>
                    <a:pt x="565635" y="637449"/>
                  </a:lnTo>
                  <a:lnTo>
                    <a:pt x="565983" y="636849"/>
                  </a:lnTo>
                  <a:lnTo>
                    <a:pt x="567263" y="634984"/>
                  </a:lnTo>
                  <a:lnTo>
                    <a:pt x="567500" y="634163"/>
                  </a:lnTo>
                  <a:lnTo>
                    <a:pt x="567610" y="633230"/>
                  </a:lnTo>
                  <a:lnTo>
                    <a:pt x="567610" y="631602"/>
                  </a:lnTo>
                  <a:lnTo>
                    <a:pt x="567847" y="631017"/>
                  </a:lnTo>
                  <a:lnTo>
                    <a:pt x="568543" y="630670"/>
                  </a:lnTo>
                  <a:lnTo>
                    <a:pt x="569934" y="630907"/>
                  </a:lnTo>
                  <a:lnTo>
                    <a:pt x="571119" y="630907"/>
                  </a:lnTo>
                  <a:lnTo>
                    <a:pt x="572288" y="630432"/>
                  </a:lnTo>
                  <a:lnTo>
                    <a:pt x="572747" y="629848"/>
                  </a:lnTo>
                  <a:lnTo>
                    <a:pt x="573095" y="629026"/>
                  </a:lnTo>
                  <a:lnTo>
                    <a:pt x="573095" y="628331"/>
                  </a:lnTo>
                  <a:lnTo>
                    <a:pt x="573095" y="627288"/>
                  </a:lnTo>
                  <a:lnTo>
                    <a:pt x="573095" y="626940"/>
                  </a:lnTo>
                  <a:lnTo>
                    <a:pt x="573095" y="625897"/>
                  </a:lnTo>
                  <a:lnTo>
                    <a:pt x="573332" y="625201"/>
                  </a:lnTo>
                  <a:lnTo>
                    <a:pt x="573917" y="624617"/>
                  </a:lnTo>
                  <a:lnTo>
                    <a:pt x="574959" y="624016"/>
                  </a:lnTo>
                  <a:lnTo>
                    <a:pt x="576002" y="623779"/>
                  </a:lnTo>
                  <a:lnTo>
                    <a:pt x="577868" y="623542"/>
                  </a:lnTo>
                  <a:lnTo>
                    <a:pt x="578689" y="623431"/>
                  </a:lnTo>
                  <a:lnTo>
                    <a:pt x="579732" y="623320"/>
                  </a:lnTo>
                  <a:lnTo>
                    <a:pt x="580902" y="623320"/>
                  </a:lnTo>
                  <a:lnTo>
                    <a:pt x="583114" y="624269"/>
                  </a:lnTo>
                  <a:lnTo>
                    <a:pt x="584300" y="624964"/>
                  </a:lnTo>
                  <a:lnTo>
                    <a:pt x="586275" y="625659"/>
                  </a:lnTo>
                  <a:lnTo>
                    <a:pt x="599219" y="628694"/>
                  </a:lnTo>
                  <a:lnTo>
                    <a:pt x="600389" y="628346"/>
                  </a:lnTo>
                  <a:lnTo>
                    <a:pt x="601669" y="628236"/>
                  </a:lnTo>
                  <a:lnTo>
                    <a:pt x="603533" y="628346"/>
                  </a:lnTo>
                  <a:lnTo>
                    <a:pt x="605051" y="629152"/>
                  </a:lnTo>
                  <a:lnTo>
                    <a:pt x="605984" y="629753"/>
                  </a:lnTo>
                  <a:lnTo>
                    <a:pt x="607501" y="630448"/>
                  </a:lnTo>
                  <a:lnTo>
                    <a:pt x="609603" y="630922"/>
                  </a:lnTo>
                  <a:lnTo>
                    <a:pt x="616382" y="631855"/>
                  </a:lnTo>
                  <a:lnTo>
                    <a:pt x="617773" y="631744"/>
                  </a:lnTo>
                  <a:lnTo>
                    <a:pt x="619164" y="631286"/>
                  </a:lnTo>
                  <a:lnTo>
                    <a:pt x="620096" y="631175"/>
                  </a:lnTo>
                  <a:lnTo>
                    <a:pt x="622198" y="631997"/>
                  </a:lnTo>
                  <a:lnTo>
                    <a:pt x="623621" y="632345"/>
                  </a:lnTo>
                  <a:lnTo>
                    <a:pt x="629326" y="632693"/>
                  </a:lnTo>
                  <a:lnTo>
                    <a:pt x="630606" y="632456"/>
                  </a:lnTo>
                  <a:lnTo>
                    <a:pt x="634684" y="630464"/>
                  </a:lnTo>
                  <a:lnTo>
                    <a:pt x="637149" y="630702"/>
                  </a:lnTo>
                  <a:lnTo>
                    <a:pt x="638192" y="630812"/>
                  </a:lnTo>
                  <a:lnTo>
                    <a:pt x="637734" y="628931"/>
                  </a:lnTo>
                  <a:lnTo>
                    <a:pt x="637971" y="624869"/>
                  </a:lnTo>
                  <a:lnTo>
                    <a:pt x="637624" y="621361"/>
                  </a:lnTo>
                  <a:lnTo>
                    <a:pt x="636802" y="619622"/>
                  </a:lnTo>
                  <a:lnTo>
                    <a:pt x="634795" y="617884"/>
                  </a:lnTo>
                  <a:lnTo>
                    <a:pt x="633973" y="616588"/>
                  </a:lnTo>
                  <a:lnTo>
                    <a:pt x="633388" y="614486"/>
                  </a:lnTo>
                  <a:lnTo>
                    <a:pt x="633040" y="612510"/>
                  </a:lnTo>
                  <a:lnTo>
                    <a:pt x="632218" y="611104"/>
                  </a:lnTo>
                  <a:lnTo>
                    <a:pt x="630242" y="610645"/>
                  </a:lnTo>
                  <a:lnTo>
                    <a:pt x="630006" y="609587"/>
                  </a:lnTo>
                  <a:lnTo>
                    <a:pt x="631523" y="609255"/>
                  </a:lnTo>
                  <a:lnTo>
                    <a:pt x="632914" y="609144"/>
                  </a:lnTo>
                  <a:lnTo>
                    <a:pt x="634305" y="609366"/>
                  </a:lnTo>
                  <a:lnTo>
                    <a:pt x="635695" y="609713"/>
                  </a:lnTo>
                  <a:lnTo>
                    <a:pt x="635237" y="607864"/>
                  </a:lnTo>
                  <a:lnTo>
                    <a:pt x="634542" y="606821"/>
                  </a:lnTo>
                  <a:lnTo>
                    <a:pt x="633609" y="606125"/>
                  </a:lnTo>
                  <a:lnTo>
                    <a:pt x="632914" y="604735"/>
                  </a:lnTo>
                  <a:lnTo>
                    <a:pt x="632914" y="604023"/>
                  </a:lnTo>
                  <a:lnTo>
                    <a:pt x="633151" y="601701"/>
                  </a:lnTo>
                  <a:lnTo>
                    <a:pt x="633151" y="600879"/>
                  </a:lnTo>
                  <a:lnTo>
                    <a:pt x="633735" y="598666"/>
                  </a:lnTo>
                  <a:lnTo>
                    <a:pt x="637023" y="593292"/>
                  </a:lnTo>
                  <a:lnTo>
                    <a:pt x="638192" y="590716"/>
                  </a:lnTo>
                  <a:lnTo>
                    <a:pt x="636217" y="590242"/>
                  </a:lnTo>
                  <a:lnTo>
                    <a:pt x="631649" y="591064"/>
                  </a:lnTo>
                  <a:lnTo>
                    <a:pt x="628615" y="590242"/>
                  </a:lnTo>
                  <a:lnTo>
                    <a:pt x="628505" y="589089"/>
                  </a:lnTo>
                  <a:lnTo>
                    <a:pt x="634557" y="586876"/>
                  </a:lnTo>
                  <a:lnTo>
                    <a:pt x="636438" y="584995"/>
                  </a:lnTo>
                  <a:lnTo>
                    <a:pt x="636675" y="581739"/>
                  </a:lnTo>
                  <a:lnTo>
                    <a:pt x="635015" y="579290"/>
                  </a:lnTo>
                  <a:lnTo>
                    <a:pt x="628725" y="574627"/>
                  </a:lnTo>
                  <a:lnTo>
                    <a:pt x="626402" y="572051"/>
                  </a:lnTo>
                  <a:lnTo>
                    <a:pt x="630006" y="572652"/>
                  </a:lnTo>
                  <a:lnTo>
                    <a:pt x="633735" y="574975"/>
                  </a:lnTo>
                  <a:lnTo>
                    <a:pt x="637134" y="578010"/>
                  </a:lnTo>
                  <a:lnTo>
                    <a:pt x="639236" y="580807"/>
                  </a:lnTo>
                  <a:lnTo>
                    <a:pt x="640168" y="580570"/>
                  </a:lnTo>
                  <a:lnTo>
                    <a:pt x="640753" y="569365"/>
                  </a:lnTo>
                  <a:lnTo>
                    <a:pt x="640295" y="565271"/>
                  </a:lnTo>
                  <a:lnTo>
                    <a:pt x="637844" y="568306"/>
                  </a:lnTo>
                  <a:lnTo>
                    <a:pt x="637386" y="570171"/>
                  </a:lnTo>
                  <a:lnTo>
                    <a:pt x="637971" y="573205"/>
                  </a:lnTo>
                  <a:lnTo>
                    <a:pt x="636454" y="572257"/>
                  </a:lnTo>
                  <a:lnTo>
                    <a:pt x="632819" y="569460"/>
                  </a:lnTo>
                  <a:lnTo>
                    <a:pt x="628741" y="568417"/>
                  </a:lnTo>
                  <a:lnTo>
                    <a:pt x="627920" y="566552"/>
                  </a:lnTo>
                  <a:lnTo>
                    <a:pt x="628852" y="565145"/>
                  </a:lnTo>
                  <a:lnTo>
                    <a:pt x="633973" y="567026"/>
                  </a:lnTo>
                  <a:lnTo>
                    <a:pt x="634320" y="564687"/>
                  </a:lnTo>
                  <a:lnTo>
                    <a:pt x="633498" y="561652"/>
                  </a:lnTo>
                  <a:lnTo>
                    <a:pt x="631396" y="555710"/>
                  </a:lnTo>
                  <a:lnTo>
                    <a:pt x="631286" y="553261"/>
                  </a:lnTo>
                  <a:lnTo>
                    <a:pt x="632329" y="551379"/>
                  </a:lnTo>
                  <a:lnTo>
                    <a:pt x="635126" y="550447"/>
                  </a:lnTo>
                  <a:lnTo>
                    <a:pt x="636422" y="552186"/>
                  </a:lnTo>
                  <a:lnTo>
                    <a:pt x="637244" y="559551"/>
                  </a:lnTo>
                  <a:lnTo>
                    <a:pt x="637592" y="561289"/>
                  </a:lnTo>
                  <a:lnTo>
                    <a:pt x="638983" y="561874"/>
                  </a:lnTo>
                  <a:lnTo>
                    <a:pt x="642017" y="561637"/>
                  </a:lnTo>
                  <a:lnTo>
                    <a:pt x="644229" y="559424"/>
                  </a:lnTo>
                  <a:lnTo>
                    <a:pt x="646680" y="554635"/>
                  </a:lnTo>
                  <a:lnTo>
                    <a:pt x="650188" y="546117"/>
                  </a:lnTo>
                  <a:lnTo>
                    <a:pt x="652985" y="547176"/>
                  </a:lnTo>
                  <a:lnTo>
                    <a:pt x="654376" y="544599"/>
                  </a:lnTo>
                  <a:lnTo>
                    <a:pt x="654613" y="540886"/>
                  </a:lnTo>
                  <a:lnTo>
                    <a:pt x="653917" y="538436"/>
                  </a:lnTo>
                  <a:lnTo>
                    <a:pt x="651594" y="536808"/>
                  </a:lnTo>
                  <a:lnTo>
                    <a:pt x="645162" y="533552"/>
                  </a:lnTo>
                  <a:lnTo>
                    <a:pt x="642839" y="533079"/>
                  </a:lnTo>
                  <a:lnTo>
                    <a:pt x="637829" y="533426"/>
                  </a:lnTo>
                  <a:lnTo>
                    <a:pt x="631634" y="532967"/>
                  </a:lnTo>
                  <a:lnTo>
                    <a:pt x="625928" y="531561"/>
                  </a:lnTo>
                  <a:lnTo>
                    <a:pt x="622056" y="529127"/>
                  </a:lnTo>
                  <a:lnTo>
                    <a:pt x="623589" y="527847"/>
                  </a:lnTo>
                  <a:lnTo>
                    <a:pt x="624759" y="527847"/>
                  </a:lnTo>
                  <a:lnTo>
                    <a:pt x="627667" y="529127"/>
                  </a:lnTo>
                  <a:lnTo>
                    <a:pt x="630812" y="529949"/>
                  </a:lnTo>
                  <a:lnTo>
                    <a:pt x="645162" y="530645"/>
                  </a:lnTo>
                  <a:lnTo>
                    <a:pt x="650314" y="529823"/>
                  </a:lnTo>
                  <a:lnTo>
                    <a:pt x="651484" y="528306"/>
                  </a:lnTo>
                  <a:lnTo>
                    <a:pt x="650441" y="525271"/>
                  </a:lnTo>
                  <a:lnTo>
                    <a:pt x="648434" y="523169"/>
                  </a:lnTo>
                  <a:lnTo>
                    <a:pt x="643661" y="519787"/>
                  </a:lnTo>
                  <a:lnTo>
                    <a:pt x="642491" y="517463"/>
                  </a:lnTo>
                  <a:lnTo>
                    <a:pt x="642032" y="515488"/>
                  </a:lnTo>
                  <a:lnTo>
                    <a:pt x="642270" y="515141"/>
                  </a:lnTo>
                  <a:lnTo>
                    <a:pt x="643202" y="513971"/>
                  </a:lnTo>
                  <a:lnTo>
                    <a:pt x="644246" y="513260"/>
                  </a:lnTo>
                  <a:lnTo>
                    <a:pt x="645067" y="513971"/>
                  </a:lnTo>
                  <a:lnTo>
                    <a:pt x="645763" y="515251"/>
                  </a:lnTo>
                  <a:lnTo>
                    <a:pt x="646110" y="516768"/>
                  </a:lnTo>
                  <a:lnTo>
                    <a:pt x="646695" y="518270"/>
                  </a:lnTo>
                  <a:lnTo>
                    <a:pt x="647738" y="519677"/>
                  </a:lnTo>
                  <a:lnTo>
                    <a:pt x="649019" y="520735"/>
                  </a:lnTo>
                  <a:lnTo>
                    <a:pt x="650093" y="521083"/>
                  </a:lnTo>
                  <a:lnTo>
                    <a:pt x="651721" y="520372"/>
                  </a:lnTo>
                  <a:lnTo>
                    <a:pt x="651831" y="519329"/>
                  </a:lnTo>
                  <a:lnTo>
                    <a:pt x="651594" y="517938"/>
                  </a:lnTo>
                  <a:lnTo>
                    <a:pt x="651594" y="516421"/>
                  </a:lnTo>
                  <a:lnTo>
                    <a:pt x="658580" y="501137"/>
                  </a:lnTo>
                  <a:lnTo>
                    <a:pt x="659970" y="495306"/>
                  </a:lnTo>
                  <a:lnTo>
                    <a:pt x="655435" y="496349"/>
                  </a:lnTo>
                  <a:lnTo>
                    <a:pt x="651705" y="499020"/>
                  </a:lnTo>
                  <a:lnTo>
                    <a:pt x="645051" y="505436"/>
                  </a:lnTo>
                  <a:lnTo>
                    <a:pt x="645747" y="502892"/>
                  </a:lnTo>
                  <a:lnTo>
                    <a:pt x="646790" y="500900"/>
                  </a:lnTo>
                  <a:lnTo>
                    <a:pt x="647138" y="499273"/>
                  </a:lnTo>
                  <a:lnTo>
                    <a:pt x="645747" y="497756"/>
                  </a:lnTo>
                  <a:lnTo>
                    <a:pt x="645510" y="498103"/>
                  </a:lnTo>
                  <a:lnTo>
                    <a:pt x="641559" y="498451"/>
                  </a:lnTo>
                  <a:lnTo>
                    <a:pt x="640737" y="498341"/>
                  </a:lnTo>
                  <a:lnTo>
                    <a:pt x="639693" y="497645"/>
                  </a:lnTo>
                  <a:lnTo>
                    <a:pt x="638761" y="496823"/>
                  </a:lnTo>
                  <a:lnTo>
                    <a:pt x="637829" y="495891"/>
                  </a:lnTo>
                  <a:lnTo>
                    <a:pt x="639931" y="494847"/>
                  </a:lnTo>
                  <a:lnTo>
                    <a:pt x="642032" y="493315"/>
                  </a:lnTo>
                  <a:lnTo>
                    <a:pt x="644356" y="492603"/>
                  </a:lnTo>
                  <a:lnTo>
                    <a:pt x="647264" y="493662"/>
                  </a:lnTo>
                  <a:lnTo>
                    <a:pt x="649729" y="493900"/>
                  </a:lnTo>
                  <a:lnTo>
                    <a:pt x="651942" y="491924"/>
                  </a:lnTo>
                  <a:lnTo>
                    <a:pt x="655087" y="487372"/>
                  </a:lnTo>
                  <a:lnTo>
                    <a:pt x="653112" y="485728"/>
                  </a:lnTo>
                  <a:lnTo>
                    <a:pt x="649382" y="483184"/>
                  </a:lnTo>
                  <a:lnTo>
                    <a:pt x="647375" y="481193"/>
                  </a:lnTo>
                  <a:lnTo>
                    <a:pt x="650425" y="480845"/>
                  </a:lnTo>
                  <a:lnTo>
                    <a:pt x="652985" y="481540"/>
                  </a:lnTo>
                  <a:lnTo>
                    <a:pt x="654850" y="483057"/>
                  </a:lnTo>
                  <a:lnTo>
                    <a:pt x="656367" y="484923"/>
                  </a:lnTo>
                  <a:lnTo>
                    <a:pt x="658817" y="490407"/>
                  </a:lnTo>
                  <a:lnTo>
                    <a:pt x="659750" y="490991"/>
                  </a:lnTo>
                  <a:lnTo>
                    <a:pt x="660445" y="490296"/>
                  </a:lnTo>
                  <a:lnTo>
                    <a:pt x="660903" y="488779"/>
                  </a:lnTo>
                  <a:lnTo>
                    <a:pt x="662326" y="478269"/>
                  </a:lnTo>
                  <a:lnTo>
                    <a:pt x="662326" y="474302"/>
                  </a:lnTo>
                  <a:lnTo>
                    <a:pt x="661377" y="471047"/>
                  </a:lnTo>
                  <a:lnTo>
                    <a:pt x="659275" y="469308"/>
                  </a:lnTo>
                  <a:lnTo>
                    <a:pt x="657173" y="470240"/>
                  </a:lnTo>
                  <a:lnTo>
                    <a:pt x="656478" y="472216"/>
                  </a:lnTo>
                  <a:lnTo>
                    <a:pt x="658232" y="473844"/>
                  </a:lnTo>
                  <a:lnTo>
                    <a:pt x="658469" y="474887"/>
                  </a:lnTo>
                  <a:lnTo>
                    <a:pt x="650441" y="477337"/>
                  </a:lnTo>
                  <a:lnTo>
                    <a:pt x="647738" y="477684"/>
                  </a:lnTo>
                  <a:lnTo>
                    <a:pt x="652068" y="471157"/>
                  </a:lnTo>
                  <a:lnTo>
                    <a:pt x="651958" y="468233"/>
                  </a:lnTo>
                  <a:lnTo>
                    <a:pt x="647517" y="465784"/>
                  </a:lnTo>
                  <a:lnTo>
                    <a:pt x="643329" y="465436"/>
                  </a:lnTo>
                  <a:lnTo>
                    <a:pt x="641464" y="464614"/>
                  </a:lnTo>
                  <a:lnTo>
                    <a:pt x="640531" y="462638"/>
                  </a:lnTo>
                  <a:lnTo>
                    <a:pt x="641227" y="461343"/>
                  </a:lnTo>
                  <a:lnTo>
                    <a:pt x="643092" y="461343"/>
                  </a:lnTo>
                  <a:lnTo>
                    <a:pt x="645193" y="462165"/>
                  </a:lnTo>
                  <a:lnTo>
                    <a:pt x="646711" y="463207"/>
                  </a:lnTo>
                  <a:lnTo>
                    <a:pt x="650219" y="464725"/>
                  </a:lnTo>
                  <a:lnTo>
                    <a:pt x="654755" y="464725"/>
                  </a:lnTo>
                  <a:lnTo>
                    <a:pt x="661630" y="463445"/>
                  </a:lnTo>
                  <a:lnTo>
                    <a:pt x="663289" y="462275"/>
                  </a:lnTo>
                  <a:lnTo>
                    <a:pt x="664807" y="460173"/>
                  </a:lnTo>
                  <a:lnTo>
                    <a:pt x="667952" y="454231"/>
                  </a:lnTo>
                  <a:lnTo>
                    <a:pt x="668774" y="450043"/>
                  </a:lnTo>
                  <a:lnTo>
                    <a:pt x="669596" y="447814"/>
                  </a:lnTo>
                  <a:lnTo>
                    <a:pt x="668900" y="447814"/>
                  </a:lnTo>
                  <a:lnTo>
                    <a:pt x="666924" y="448273"/>
                  </a:lnTo>
                  <a:lnTo>
                    <a:pt x="663669" y="446060"/>
                  </a:lnTo>
                  <a:lnTo>
                    <a:pt x="662847" y="445712"/>
                  </a:lnTo>
                  <a:lnTo>
                    <a:pt x="655372" y="445822"/>
                  </a:lnTo>
                  <a:lnTo>
                    <a:pt x="656762" y="443610"/>
                  </a:lnTo>
                  <a:lnTo>
                    <a:pt x="661646" y="441382"/>
                  </a:lnTo>
                  <a:lnTo>
                    <a:pt x="661298" y="439975"/>
                  </a:lnTo>
                  <a:lnTo>
                    <a:pt x="658263" y="438363"/>
                  </a:lnTo>
                  <a:lnTo>
                    <a:pt x="657221" y="437083"/>
                  </a:lnTo>
                  <a:lnTo>
                    <a:pt x="658263" y="435439"/>
                  </a:lnTo>
                  <a:lnTo>
                    <a:pt x="660002" y="435202"/>
                  </a:lnTo>
                  <a:lnTo>
                    <a:pt x="661282" y="436372"/>
                  </a:lnTo>
                  <a:lnTo>
                    <a:pt x="662468" y="437889"/>
                  </a:lnTo>
                  <a:lnTo>
                    <a:pt x="663400" y="439059"/>
                  </a:lnTo>
                  <a:lnTo>
                    <a:pt x="665850" y="439644"/>
                  </a:lnTo>
                  <a:lnTo>
                    <a:pt x="671903" y="439754"/>
                  </a:lnTo>
                  <a:lnTo>
                    <a:pt x="674463" y="440924"/>
                  </a:lnTo>
                  <a:lnTo>
                    <a:pt x="676470" y="440449"/>
                  </a:lnTo>
                  <a:lnTo>
                    <a:pt x="679030" y="437778"/>
                  </a:lnTo>
                  <a:lnTo>
                    <a:pt x="682634" y="432405"/>
                  </a:lnTo>
                  <a:lnTo>
                    <a:pt x="679142" y="432295"/>
                  </a:lnTo>
                  <a:lnTo>
                    <a:pt x="676928" y="429971"/>
                  </a:lnTo>
                  <a:lnTo>
                    <a:pt x="676233" y="427158"/>
                  </a:lnTo>
                  <a:lnTo>
                    <a:pt x="677403" y="425657"/>
                  </a:lnTo>
                  <a:lnTo>
                    <a:pt x="678098" y="424961"/>
                  </a:lnTo>
                  <a:lnTo>
                    <a:pt x="678445" y="423571"/>
                  </a:lnTo>
                  <a:lnTo>
                    <a:pt x="679142" y="422274"/>
                  </a:lnTo>
                  <a:lnTo>
                    <a:pt x="680879" y="421816"/>
                  </a:lnTo>
                  <a:lnTo>
                    <a:pt x="680991" y="422401"/>
                  </a:lnTo>
                  <a:lnTo>
                    <a:pt x="681686" y="423696"/>
                  </a:lnTo>
                  <a:lnTo>
                    <a:pt x="682855" y="424977"/>
                  </a:lnTo>
                  <a:lnTo>
                    <a:pt x="684246" y="425562"/>
                  </a:lnTo>
                  <a:lnTo>
                    <a:pt x="689856" y="419493"/>
                  </a:lnTo>
                  <a:lnTo>
                    <a:pt x="691722" y="415874"/>
                  </a:lnTo>
                  <a:lnTo>
                    <a:pt x="689540" y="413140"/>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C7C870B-6348-C16D-AAB0-3EFAD599B2B8}"/>
                </a:ext>
              </a:extLst>
            </p:cNvPr>
            <p:cNvSpPr/>
            <p:nvPr/>
          </p:nvSpPr>
          <p:spPr>
            <a:xfrm>
              <a:off x="10402920" y="8189931"/>
              <a:ext cx="1174668" cy="1026123"/>
            </a:xfrm>
            <a:custGeom>
              <a:avLst/>
              <a:gdLst>
                <a:gd name="connsiteX0" fmla="*/ 428897 w 1174668"/>
                <a:gd name="connsiteY0" fmla="*/ 210023 h 1026123"/>
                <a:gd name="connsiteX1" fmla="*/ 426083 w 1174668"/>
                <a:gd name="connsiteY1" fmla="*/ 212583 h 1026123"/>
                <a:gd name="connsiteX2" fmla="*/ 421073 w 1174668"/>
                <a:gd name="connsiteY2" fmla="*/ 216202 h 1026123"/>
                <a:gd name="connsiteX3" fmla="*/ 420251 w 1174668"/>
                <a:gd name="connsiteY3" fmla="*/ 217593 h 1026123"/>
                <a:gd name="connsiteX4" fmla="*/ 427474 w 1174668"/>
                <a:gd name="connsiteY4" fmla="*/ 214922 h 1026123"/>
                <a:gd name="connsiteX5" fmla="*/ 430287 w 1174668"/>
                <a:gd name="connsiteY5" fmla="*/ 212820 h 1026123"/>
                <a:gd name="connsiteX6" fmla="*/ 431219 w 1174668"/>
                <a:gd name="connsiteY6" fmla="*/ 209565 h 1026123"/>
                <a:gd name="connsiteX7" fmla="*/ 430176 w 1174668"/>
                <a:gd name="connsiteY7" fmla="*/ 209454 h 1026123"/>
                <a:gd name="connsiteX8" fmla="*/ 428897 w 1174668"/>
                <a:gd name="connsiteY8" fmla="*/ 210023 h 1026123"/>
                <a:gd name="connsiteX9" fmla="*/ 415115 w 1174668"/>
                <a:gd name="connsiteY9" fmla="*/ 221560 h 1026123"/>
                <a:gd name="connsiteX10" fmla="*/ 413013 w 1174668"/>
                <a:gd name="connsiteY10" fmla="*/ 224705 h 1026123"/>
                <a:gd name="connsiteX11" fmla="*/ 411259 w 1174668"/>
                <a:gd name="connsiteY11" fmla="*/ 225526 h 1026123"/>
                <a:gd name="connsiteX12" fmla="*/ 410674 w 1174668"/>
                <a:gd name="connsiteY12" fmla="*/ 225875 h 1026123"/>
                <a:gd name="connsiteX13" fmla="*/ 410327 w 1174668"/>
                <a:gd name="connsiteY13" fmla="*/ 226696 h 1026123"/>
                <a:gd name="connsiteX14" fmla="*/ 409868 w 1174668"/>
                <a:gd name="connsiteY14" fmla="*/ 227518 h 1026123"/>
                <a:gd name="connsiteX15" fmla="*/ 408825 w 1174668"/>
                <a:gd name="connsiteY15" fmla="*/ 227992 h 1026123"/>
                <a:gd name="connsiteX16" fmla="*/ 407434 w 1174668"/>
                <a:gd name="connsiteY16" fmla="*/ 228340 h 1026123"/>
                <a:gd name="connsiteX17" fmla="*/ 407197 w 1174668"/>
                <a:gd name="connsiteY17" fmla="*/ 229035 h 1026123"/>
                <a:gd name="connsiteX18" fmla="*/ 407197 w 1174668"/>
                <a:gd name="connsiteY18" fmla="*/ 229731 h 1026123"/>
                <a:gd name="connsiteX19" fmla="*/ 406849 w 1174668"/>
                <a:gd name="connsiteY19" fmla="*/ 230426 h 1026123"/>
                <a:gd name="connsiteX20" fmla="*/ 379903 w 1174668"/>
                <a:gd name="connsiteY20" fmla="*/ 248269 h 1026123"/>
                <a:gd name="connsiteX21" fmla="*/ 374182 w 1174668"/>
                <a:gd name="connsiteY21" fmla="*/ 250481 h 1026123"/>
                <a:gd name="connsiteX22" fmla="*/ 371148 w 1174668"/>
                <a:gd name="connsiteY22" fmla="*/ 251177 h 1026123"/>
                <a:gd name="connsiteX23" fmla="*/ 367197 w 1174668"/>
                <a:gd name="connsiteY23" fmla="*/ 249423 h 1026123"/>
                <a:gd name="connsiteX24" fmla="*/ 364983 w 1174668"/>
                <a:gd name="connsiteY24" fmla="*/ 249186 h 1026123"/>
                <a:gd name="connsiteX25" fmla="*/ 368714 w 1174668"/>
                <a:gd name="connsiteY25" fmla="*/ 251051 h 1026123"/>
                <a:gd name="connsiteX26" fmla="*/ 371858 w 1174668"/>
                <a:gd name="connsiteY26" fmla="*/ 251635 h 1026123"/>
                <a:gd name="connsiteX27" fmla="*/ 379792 w 1174668"/>
                <a:gd name="connsiteY27" fmla="*/ 250466 h 1026123"/>
                <a:gd name="connsiteX28" fmla="*/ 382590 w 1174668"/>
                <a:gd name="connsiteY28" fmla="*/ 249186 h 1026123"/>
                <a:gd name="connsiteX29" fmla="*/ 390176 w 1174668"/>
                <a:gd name="connsiteY29" fmla="*/ 243354 h 1026123"/>
                <a:gd name="connsiteX30" fmla="*/ 392625 w 1174668"/>
                <a:gd name="connsiteY30" fmla="*/ 240541 h 1026123"/>
                <a:gd name="connsiteX31" fmla="*/ 405332 w 1174668"/>
                <a:gd name="connsiteY31" fmla="*/ 232844 h 1026123"/>
                <a:gd name="connsiteX32" fmla="*/ 412428 w 1174668"/>
                <a:gd name="connsiteY32" fmla="*/ 225495 h 1026123"/>
                <a:gd name="connsiteX33" fmla="*/ 415336 w 1174668"/>
                <a:gd name="connsiteY33" fmla="*/ 223757 h 1026123"/>
                <a:gd name="connsiteX34" fmla="*/ 415225 w 1174668"/>
                <a:gd name="connsiteY34" fmla="*/ 223172 h 1026123"/>
                <a:gd name="connsiteX35" fmla="*/ 416174 w 1174668"/>
                <a:gd name="connsiteY35" fmla="*/ 222002 h 1026123"/>
                <a:gd name="connsiteX36" fmla="*/ 416869 w 1174668"/>
                <a:gd name="connsiteY36" fmla="*/ 221418 h 1026123"/>
                <a:gd name="connsiteX37" fmla="*/ 416759 w 1174668"/>
                <a:gd name="connsiteY37" fmla="*/ 220343 h 1026123"/>
                <a:gd name="connsiteX38" fmla="*/ 415115 w 1174668"/>
                <a:gd name="connsiteY38" fmla="*/ 221560 h 1026123"/>
                <a:gd name="connsiteX39" fmla="*/ 365679 w 1174668"/>
                <a:gd name="connsiteY39" fmla="*/ 241505 h 1026123"/>
                <a:gd name="connsiteX40" fmla="*/ 365221 w 1174668"/>
                <a:gd name="connsiteY40" fmla="*/ 239861 h 1026123"/>
                <a:gd name="connsiteX41" fmla="*/ 364983 w 1174668"/>
                <a:gd name="connsiteY41" fmla="*/ 239750 h 1026123"/>
                <a:gd name="connsiteX42" fmla="*/ 363214 w 1174668"/>
                <a:gd name="connsiteY42" fmla="*/ 239750 h 1026123"/>
                <a:gd name="connsiteX43" fmla="*/ 361349 w 1174668"/>
                <a:gd name="connsiteY43" fmla="*/ 239403 h 1026123"/>
                <a:gd name="connsiteX44" fmla="*/ 357966 w 1174668"/>
                <a:gd name="connsiteY44" fmla="*/ 239292 h 1026123"/>
                <a:gd name="connsiteX45" fmla="*/ 356229 w 1174668"/>
                <a:gd name="connsiteY45" fmla="*/ 241284 h 1026123"/>
                <a:gd name="connsiteX46" fmla="*/ 353668 w 1174668"/>
                <a:gd name="connsiteY46" fmla="*/ 241869 h 1026123"/>
                <a:gd name="connsiteX47" fmla="*/ 347947 w 1174668"/>
                <a:gd name="connsiteY47" fmla="*/ 241758 h 1026123"/>
                <a:gd name="connsiteX48" fmla="*/ 349574 w 1174668"/>
                <a:gd name="connsiteY48" fmla="*/ 242801 h 1026123"/>
                <a:gd name="connsiteX49" fmla="*/ 352388 w 1174668"/>
                <a:gd name="connsiteY49" fmla="*/ 243496 h 1026123"/>
                <a:gd name="connsiteX50" fmla="*/ 354015 w 1174668"/>
                <a:gd name="connsiteY50" fmla="*/ 244081 h 1026123"/>
                <a:gd name="connsiteX51" fmla="*/ 355059 w 1174668"/>
                <a:gd name="connsiteY51" fmla="*/ 245013 h 1026123"/>
                <a:gd name="connsiteX52" fmla="*/ 356102 w 1174668"/>
                <a:gd name="connsiteY52" fmla="*/ 246294 h 1026123"/>
                <a:gd name="connsiteX53" fmla="*/ 357382 w 1174668"/>
                <a:gd name="connsiteY53" fmla="*/ 247463 h 1026123"/>
                <a:gd name="connsiteX54" fmla="*/ 358551 w 1174668"/>
                <a:gd name="connsiteY54" fmla="*/ 247922 h 1026123"/>
                <a:gd name="connsiteX55" fmla="*/ 361697 w 1174668"/>
                <a:gd name="connsiteY55" fmla="*/ 248617 h 1026123"/>
                <a:gd name="connsiteX56" fmla="*/ 363214 w 1174668"/>
                <a:gd name="connsiteY56" fmla="*/ 248379 h 1026123"/>
                <a:gd name="connsiteX57" fmla="*/ 363704 w 1174668"/>
                <a:gd name="connsiteY57" fmla="*/ 246720 h 1026123"/>
                <a:gd name="connsiteX58" fmla="*/ 363814 w 1174668"/>
                <a:gd name="connsiteY58" fmla="*/ 245219 h 1026123"/>
                <a:gd name="connsiteX59" fmla="*/ 364399 w 1174668"/>
                <a:gd name="connsiteY59" fmla="*/ 243701 h 1026123"/>
                <a:gd name="connsiteX60" fmla="*/ 365095 w 1174668"/>
                <a:gd name="connsiteY60" fmla="*/ 242422 h 1026123"/>
                <a:gd name="connsiteX61" fmla="*/ 365679 w 1174668"/>
                <a:gd name="connsiteY61" fmla="*/ 241505 h 1026123"/>
                <a:gd name="connsiteX62" fmla="*/ 138351 w 1174668"/>
                <a:gd name="connsiteY62" fmla="*/ 153443 h 1026123"/>
                <a:gd name="connsiteX63" fmla="*/ 133815 w 1174668"/>
                <a:gd name="connsiteY63" fmla="*/ 155197 h 1026123"/>
                <a:gd name="connsiteX64" fmla="*/ 132772 w 1174668"/>
                <a:gd name="connsiteY64" fmla="*/ 154265 h 1026123"/>
                <a:gd name="connsiteX65" fmla="*/ 129864 w 1174668"/>
                <a:gd name="connsiteY65" fmla="*/ 156004 h 1026123"/>
                <a:gd name="connsiteX66" fmla="*/ 115640 w 1174668"/>
                <a:gd name="connsiteY66" fmla="*/ 159750 h 1026123"/>
                <a:gd name="connsiteX67" fmla="*/ 109681 w 1174668"/>
                <a:gd name="connsiteY67" fmla="*/ 160208 h 1026123"/>
                <a:gd name="connsiteX68" fmla="*/ 107579 w 1174668"/>
                <a:gd name="connsiteY68" fmla="*/ 160792 h 1026123"/>
                <a:gd name="connsiteX69" fmla="*/ 104087 w 1174668"/>
                <a:gd name="connsiteY69" fmla="*/ 162531 h 1026123"/>
                <a:gd name="connsiteX70" fmla="*/ 102917 w 1174668"/>
                <a:gd name="connsiteY70" fmla="*/ 163242 h 1026123"/>
                <a:gd name="connsiteX71" fmla="*/ 99756 w 1174668"/>
                <a:gd name="connsiteY71" fmla="*/ 164760 h 1026123"/>
                <a:gd name="connsiteX72" fmla="*/ 90211 w 1174668"/>
                <a:gd name="connsiteY72" fmla="*/ 165692 h 1026123"/>
                <a:gd name="connsiteX73" fmla="*/ 82625 w 1174668"/>
                <a:gd name="connsiteY73" fmla="*/ 169438 h 1026123"/>
                <a:gd name="connsiteX74" fmla="*/ 67342 w 1174668"/>
                <a:gd name="connsiteY74" fmla="*/ 173974 h 1026123"/>
                <a:gd name="connsiteX75" fmla="*/ 56484 w 1174668"/>
                <a:gd name="connsiteY75" fmla="*/ 175474 h 1026123"/>
                <a:gd name="connsiteX76" fmla="*/ 54035 w 1174668"/>
                <a:gd name="connsiteY76" fmla="*/ 176660 h 1026123"/>
                <a:gd name="connsiteX77" fmla="*/ 61605 w 1174668"/>
                <a:gd name="connsiteY77" fmla="*/ 176771 h 1026123"/>
                <a:gd name="connsiteX78" fmla="*/ 151658 w 1174668"/>
                <a:gd name="connsiteY78" fmla="*/ 154139 h 1026123"/>
                <a:gd name="connsiteX79" fmla="*/ 151658 w 1174668"/>
                <a:gd name="connsiteY79" fmla="*/ 154139 h 1026123"/>
                <a:gd name="connsiteX80" fmla="*/ 151658 w 1174668"/>
                <a:gd name="connsiteY80" fmla="*/ 154139 h 1026123"/>
                <a:gd name="connsiteX81" fmla="*/ 151658 w 1174668"/>
                <a:gd name="connsiteY81" fmla="*/ 154139 h 1026123"/>
                <a:gd name="connsiteX82" fmla="*/ 153175 w 1174668"/>
                <a:gd name="connsiteY82" fmla="*/ 154597 h 1026123"/>
                <a:gd name="connsiteX83" fmla="*/ 154708 w 1174668"/>
                <a:gd name="connsiteY83" fmla="*/ 154708 h 1026123"/>
                <a:gd name="connsiteX84" fmla="*/ 156099 w 1174668"/>
                <a:gd name="connsiteY84" fmla="*/ 154250 h 1026123"/>
                <a:gd name="connsiteX85" fmla="*/ 157142 w 1174668"/>
                <a:gd name="connsiteY85" fmla="*/ 153428 h 1026123"/>
                <a:gd name="connsiteX86" fmla="*/ 144072 w 1174668"/>
                <a:gd name="connsiteY86" fmla="*/ 153317 h 1026123"/>
                <a:gd name="connsiteX87" fmla="*/ 138351 w 1174668"/>
                <a:gd name="connsiteY87" fmla="*/ 153443 h 1026123"/>
                <a:gd name="connsiteX88" fmla="*/ 1138382 w 1174668"/>
                <a:gd name="connsiteY88" fmla="*/ 752505 h 1026123"/>
                <a:gd name="connsiteX89" fmla="*/ 1139424 w 1174668"/>
                <a:gd name="connsiteY89" fmla="*/ 753547 h 1026123"/>
                <a:gd name="connsiteX90" fmla="*/ 1139536 w 1174668"/>
                <a:gd name="connsiteY90" fmla="*/ 753437 h 1026123"/>
                <a:gd name="connsiteX91" fmla="*/ 1139646 w 1174668"/>
                <a:gd name="connsiteY91" fmla="*/ 753547 h 1026123"/>
                <a:gd name="connsiteX92" fmla="*/ 1141400 w 1174668"/>
                <a:gd name="connsiteY92" fmla="*/ 753310 h 1026123"/>
                <a:gd name="connsiteX93" fmla="*/ 1141858 w 1174668"/>
                <a:gd name="connsiteY93" fmla="*/ 752141 h 1026123"/>
                <a:gd name="connsiteX94" fmla="*/ 1140578 w 1174668"/>
                <a:gd name="connsiteY94" fmla="*/ 743638 h 1026123"/>
                <a:gd name="connsiteX95" fmla="*/ 1140468 w 1174668"/>
                <a:gd name="connsiteY95" fmla="*/ 743638 h 1026123"/>
                <a:gd name="connsiteX96" fmla="*/ 1140468 w 1174668"/>
                <a:gd name="connsiteY96" fmla="*/ 743528 h 1026123"/>
                <a:gd name="connsiteX97" fmla="*/ 1139536 w 1174668"/>
                <a:gd name="connsiteY97" fmla="*/ 743765 h 1026123"/>
                <a:gd name="connsiteX98" fmla="*/ 1139299 w 1174668"/>
                <a:gd name="connsiteY98" fmla="*/ 744934 h 1026123"/>
                <a:gd name="connsiteX99" fmla="*/ 1138840 w 1174668"/>
                <a:gd name="connsiteY99" fmla="*/ 745756 h 1026123"/>
                <a:gd name="connsiteX100" fmla="*/ 1138255 w 1174668"/>
                <a:gd name="connsiteY100" fmla="*/ 746578 h 1026123"/>
                <a:gd name="connsiteX101" fmla="*/ 1137323 w 1174668"/>
                <a:gd name="connsiteY101" fmla="*/ 747510 h 1026123"/>
                <a:gd name="connsiteX102" fmla="*/ 1137433 w 1174668"/>
                <a:gd name="connsiteY102" fmla="*/ 748427 h 1026123"/>
                <a:gd name="connsiteX103" fmla="*/ 1137544 w 1174668"/>
                <a:gd name="connsiteY103" fmla="*/ 748427 h 1026123"/>
                <a:gd name="connsiteX104" fmla="*/ 1137544 w 1174668"/>
                <a:gd name="connsiteY104" fmla="*/ 748538 h 1026123"/>
                <a:gd name="connsiteX105" fmla="*/ 1138129 w 1174668"/>
                <a:gd name="connsiteY105" fmla="*/ 748538 h 1026123"/>
                <a:gd name="connsiteX106" fmla="*/ 1138477 w 1174668"/>
                <a:gd name="connsiteY106" fmla="*/ 748648 h 1026123"/>
                <a:gd name="connsiteX107" fmla="*/ 1138935 w 1174668"/>
                <a:gd name="connsiteY107" fmla="*/ 748886 h 1026123"/>
                <a:gd name="connsiteX108" fmla="*/ 1139393 w 1174668"/>
                <a:gd name="connsiteY108" fmla="*/ 749122 h 1026123"/>
                <a:gd name="connsiteX109" fmla="*/ 1139504 w 1174668"/>
                <a:gd name="connsiteY109" fmla="*/ 749122 h 1026123"/>
                <a:gd name="connsiteX110" fmla="*/ 1138224 w 1174668"/>
                <a:gd name="connsiteY110" fmla="*/ 750750 h 1026123"/>
                <a:gd name="connsiteX111" fmla="*/ 1138382 w 1174668"/>
                <a:gd name="connsiteY111" fmla="*/ 752505 h 1026123"/>
                <a:gd name="connsiteX112" fmla="*/ 860447 w 1174668"/>
                <a:gd name="connsiteY112" fmla="*/ 678888 h 1026123"/>
                <a:gd name="connsiteX113" fmla="*/ 857635 w 1174668"/>
                <a:gd name="connsiteY113" fmla="*/ 677845 h 1026123"/>
                <a:gd name="connsiteX114" fmla="*/ 854252 w 1174668"/>
                <a:gd name="connsiteY114" fmla="*/ 676675 h 1026123"/>
                <a:gd name="connsiteX115" fmla="*/ 854142 w 1174668"/>
                <a:gd name="connsiteY115" fmla="*/ 676675 h 1026123"/>
                <a:gd name="connsiteX116" fmla="*/ 854142 w 1174668"/>
                <a:gd name="connsiteY116" fmla="*/ 676675 h 1026123"/>
                <a:gd name="connsiteX117" fmla="*/ 853210 w 1174668"/>
                <a:gd name="connsiteY117" fmla="*/ 678667 h 1026123"/>
                <a:gd name="connsiteX118" fmla="*/ 850649 w 1174668"/>
                <a:gd name="connsiteY118" fmla="*/ 679362 h 1026123"/>
                <a:gd name="connsiteX119" fmla="*/ 845845 w 1174668"/>
                <a:gd name="connsiteY119" fmla="*/ 679125 h 1026123"/>
                <a:gd name="connsiteX120" fmla="*/ 845497 w 1174668"/>
                <a:gd name="connsiteY120" fmla="*/ 679015 h 1026123"/>
                <a:gd name="connsiteX121" fmla="*/ 843047 w 1174668"/>
                <a:gd name="connsiteY121" fmla="*/ 678430 h 1026123"/>
                <a:gd name="connsiteX122" fmla="*/ 840598 w 1174668"/>
                <a:gd name="connsiteY122" fmla="*/ 677023 h 1026123"/>
                <a:gd name="connsiteX123" fmla="*/ 838496 w 1174668"/>
                <a:gd name="connsiteY123" fmla="*/ 674937 h 1026123"/>
                <a:gd name="connsiteX124" fmla="*/ 836867 w 1174668"/>
                <a:gd name="connsiteY124" fmla="*/ 671903 h 1026123"/>
                <a:gd name="connsiteX125" fmla="*/ 836172 w 1174668"/>
                <a:gd name="connsiteY125" fmla="*/ 670259 h 1026123"/>
                <a:gd name="connsiteX126" fmla="*/ 835477 w 1174668"/>
                <a:gd name="connsiteY126" fmla="*/ 668868 h 1026123"/>
                <a:gd name="connsiteX127" fmla="*/ 834545 w 1174668"/>
                <a:gd name="connsiteY127" fmla="*/ 667699 h 1026123"/>
                <a:gd name="connsiteX128" fmla="*/ 833122 w 1174668"/>
                <a:gd name="connsiteY128" fmla="*/ 667004 h 1026123"/>
                <a:gd name="connsiteX129" fmla="*/ 833122 w 1174668"/>
                <a:gd name="connsiteY129" fmla="*/ 667004 h 1026123"/>
                <a:gd name="connsiteX130" fmla="*/ 833011 w 1174668"/>
                <a:gd name="connsiteY130" fmla="*/ 667004 h 1026123"/>
                <a:gd name="connsiteX131" fmla="*/ 834434 w 1174668"/>
                <a:gd name="connsiteY131" fmla="*/ 671665 h 1026123"/>
                <a:gd name="connsiteX132" fmla="*/ 836536 w 1174668"/>
                <a:gd name="connsiteY132" fmla="*/ 676328 h 1026123"/>
                <a:gd name="connsiteX133" fmla="*/ 837816 w 1174668"/>
                <a:gd name="connsiteY133" fmla="*/ 678430 h 1026123"/>
                <a:gd name="connsiteX134" fmla="*/ 839444 w 1174668"/>
                <a:gd name="connsiteY134" fmla="*/ 679947 h 1026123"/>
                <a:gd name="connsiteX135" fmla="*/ 841182 w 1174668"/>
                <a:gd name="connsiteY135" fmla="*/ 681006 h 1026123"/>
                <a:gd name="connsiteX136" fmla="*/ 850396 w 1174668"/>
                <a:gd name="connsiteY136" fmla="*/ 684388 h 1026123"/>
                <a:gd name="connsiteX137" fmla="*/ 850396 w 1174668"/>
                <a:gd name="connsiteY137" fmla="*/ 684388 h 1026123"/>
                <a:gd name="connsiteX138" fmla="*/ 850396 w 1174668"/>
                <a:gd name="connsiteY138" fmla="*/ 684499 h 1026123"/>
                <a:gd name="connsiteX139" fmla="*/ 852720 w 1174668"/>
                <a:gd name="connsiteY139" fmla="*/ 684609 h 1026123"/>
                <a:gd name="connsiteX140" fmla="*/ 854932 w 1174668"/>
                <a:gd name="connsiteY140" fmla="*/ 683440 h 1026123"/>
                <a:gd name="connsiteX141" fmla="*/ 857966 w 1174668"/>
                <a:gd name="connsiteY141" fmla="*/ 679947 h 1026123"/>
                <a:gd name="connsiteX142" fmla="*/ 860558 w 1174668"/>
                <a:gd name="connsiteY142" fmla="*/ 678904 h 1026123"/>
                <a:gd name="connsiteX143" fmla="*/ 860447 w 1174668"/>
                <a:gd name="connsiteY143" fmla="*/ 678904 h 1026123"/>
                <a:gd name="connsiteX144" fmla="*/ 860447 w 1174668"/>
                <a:gd name="connsiteY144" fmla="*/ 678888 h 1026123"/>
                <a:gd name="connsiteX145" fmla="*/ 1134431 w 1174668"/>
                <a:gd name="connsiteY145" fmla="*/ 688118 h 1026123"/>
                <a:gd name="connsiteX146" fmla="*/ 1134194 w 1174668"/>
                <a:gd name="connsiteY146" fmla="*/ 686948 h 1026123"/>
                <a:gd name="connsiteX147" fmla="*/ 1136169 w 1174668"/>
                <a:gd name="connsiteY147" fmla="*/ 684736 h 1026123"/>
                <a:gd name="connsiteX148" fmla="*/ 1136627 w 1174668"/>
                <a:gd name="connsiteY148" fmla="*/ 679947 h 1026123"/>
                <a:gd name="connsiteX149" fmla="*/ 1136043 w 1174668"/>
                <a:gd name="connsiteY149" fmla="*/ 656620 h 1026123"/>
                <a:gd name="connsiteX150" fmla="*/ 1135000 w 1174668"/>
                <a:gd name="connsiteY150" fmla="*/ 653238 h 1026123"/>
                <a:gd name="connsiteX151" fmla="*/ 1135348 w 1174668"/>
                <a:gd name="connsiteY151" fmla="*/ 650899 h 1026123"/>
                <a:gd name="connsiteX152" fmla="*/ 1135110 w 1174668"/>
                <a:gd name="connsiteY152" fmla="*/ 648227 h 1026123"/>
                <a:gd name="connsiteX153" fmla="*/ 1134067 w 1174668"/>
                <a:gd name="connsiteY153" fmla="*/ 642997 h 1026123"/>
                <a:gd name="connsiteX154" fmla="*/ 1133956 w 1174668"/>
                <a:gd name="connsiteY154" fmla="*/ 640658 h 1026123"/>
                <a:gd name="connsiteX155" fmla="*/ 1134415 w 1174668"/>
                <a:gd name="connsiteY155" fmla="*/ 635774 h 1026123"/>
                <a:gd name="connsiteX156" fmla="*/ 1131823 w 1174668"/>
                <a:gd name="connsiteY156" fmla="*/ 614533 h 1026123"/>
                <a:gd name="connsiteX157" fmla="*/ 1133941 w 1174668"/>
                <a:gd name="connsiteY157" fmla="*/ 613948 h 1026123"/>
                <a:gd name="connsiteX158" fmla="*/ 1133941 w 1174668"/>
                <a:gd name="connsiteY158" fmla="*/ 609397 h 1026123"/>
                <a:gd name="connsiteX159" fmla="*/ 1129958 w 1174668"/>
                <a:gd name="connsiteY159" fmla="*/ 589689 h 1026123"/>
                <a:gd name="connsiteX160" fmla="*/ 1128219 w 1174668"/>
                <a:gd name="connsiteY160" fmla="*/ 585027 h 1026123"/>
                <a:gd name="connsiteX161" fmla="*/ 1126007 w 1174668"/>
                <a:gd name="connsiteY161" fmla="*/ 582925 h 1026123"/>
                <a:gd name="connsiteX162" fmla="*/ 1125770 w 1174668"/>
                <a:gd name="connsiteY162" fmla="*/ 581881 h 1026123"/>
                <a:gd name="connsiteX163" fmla="*/ 1127509 w 1174668"/>
                <a:gd name="connsiteY163" fmla="*/ 579195 h 1026123"/>
                <a:gd name="connsiteX164" fmla="*/ 1126813 w 1174668"/>
                <a:gd name="connsiteY164" fmla="*/ 575007 h 1026123"/>
                <a:gd name="connsiteX165" fmla="*/ 1120507 w 1174668"/>
                <a:gd name="connsiteY165" fmla="*/ 561020 h 1026123"/>
                <a:gd name="connsiteX166" fmla="*/ 1119337 w 1174668"/>
                <a:gd name="connsiteY166" fmla="*/ 559613 h 1026123"/>
                <a:gd name="connsiteX167" fmla="*/ 1117820 w 1174668"/>
                <a:gd name="connsiteY167" fmla="*/ 558808 h 1026123"/>
                <a:gd name="connsiteX168" fmla="*/ 1114564 w 1174668"/>
                <a:gd name="connsiteY168" fmla="*/ 558460 h 1026123"/>
                <a:gd name="connsiteX169" fmla="*/ 1112700 w 1174668"/>
                <a:gd name="connsiteY169" fmla="*/ 557986 h 1026123"/>
                <a:gd name="connsiteX170" fmla="*/ 1112463 w 1174668"/>
                <a:gd name="connsiteY170" fmla="*/ 556942 h 1026123"/>
                <a:gd name="connsiteX171" fmla="*/ 1113980 w 1174668"/>
                <a:gd name="connsiteY171" fmla="*/ 555899 h 1026123"/>
                <a:gd name="connsiteX172" fmla="*/ 1115608 w 1174668"/>
                <a:gd name="connsiteY172" fmla="*/ 555441 h 1026123"/>
                <a:gd name="connsiteX173" fmla="*/ 1116888 w 1174668"/>
                <a:gd name="connsiteY173" fmla="*/ 554745 h 1026123"/>
                <a:gd name="connsiteX174" fmla="*/ 1117583 w 1174668"/>
                <a:gd name="connsiteY174" fmla="*/ 552865 h 1026123"/>
                <a:gd name="connsiteX175" fmla="*/ 1117125 w 1174668"/>
                <a:gd name="connsiteY175" fmla="*/ 551111 h 1026123"/>
                <a:gd name="connsiteX176" fmla="*/ 1113395 w 1174668"/>
                <a:gd name="connsiteY176" fmla="*/ 545879 h 1026123"/>
                <a:gd name="connsiteX177" fmla="*/ 1109081 w 1174668"/>
                <a:gd name="connsiteY177" fmla="*/ 538056 h 1026123"/>
                <a:gd name="connsiteX178" fmla="*/ 1104513 w 1174668"/>
                <a:gd name="connsiteY178" fmla="*/ 531877 h 1026123"/>
                <a:gd name="connsiteX179" fmla="*/ 1103691 w 1174668"/>
                <a:gd name="connsiteY179" fmla="*/ 529775 h 1026123"/>
                <a:gd name="connsiteX180" fmla="*/ 1102301 w 1174668"/>
                <a:gd name="connsiteY180" fmla="*/ 527451 h 1026123"/>
                <a:gd name="connsiteX181" fmla="*/ 1098113 w 1174668"/>
                <a:gd name="connsiteY181" fmla="*/ 526282 h 1026123"/>
                <a:gd name="connsiteX182" fmla="*/ 1096832 w 1174668"/>
                <a:gd name="connsiteY182" fmla="*/ 524402 h 1026123"/>
                <a:gd name="connsiteX183" fmla="*/ 1090637 w 1174668"/>
                <a:gd name="connsiteY183" fmla="*/ 519518 h 1026123"/>
                <a:gd name="connsiteX184" fmla="*/ 1089594 w 1174668"/>
                <a:gd name="connsiteY184" fmla="*/ 519866 h 1026123"/>
                <a:gd name="connsiteX185" fmla="*/ 1086560 w 1174668"/>
                <a:gd name="connsiteY185" fmla="*/ 521383 h 1026123"/>
                <a:gd name="connsiteX186" fmla="*/ 1085279 w 1174668"/>
                <a:gd name="connsiteY186" fmla="*/ 521146 h 1026123"/>
                <a:gd name="connsiteX187" fmla="*/ 1082956 w 1174668"/>
                <a:gd name="connsiteY187" fmla="*/ 520197 h 1026123"/>
                <a:gd name="connsiteX188" fmla="*/ 1081913 w 1174668"/>
                <a:gd name="connsiteY188" fmla="*/ 520087 h 1026123"/>
                <a:gd name="connsiteX189" fmla="*/ 1077694 w 1174668"/>
                <a:gd name="connsiteY189" fmla="*/ 516594 h 1026123"/>
                <a:gd name="connsiteX190" fmla="*/ 1076650 w 1174668"/>
                <a:gd name="connsiteY190" fmla="*/ 515551 h 1026123"/>
                <a:gd name="connsiteX191" fmla="*/ 1078389 w 1174668"/>
                <a:gd name="connsiteY191" fmla="*/ 515093 h 1026123"/>
                <a:gd name="connsiteX192" fmla="*/ 1079669 w 1174668"/>
                <a:gd name="connsiteY192" fmla="*/ 515441 h 1026123"/>
                <a:gd name="connsiteX193" fmla="*/ 1080712 w 1174668"/>
                <a:gd name="connsiteY193" fmla="*/ 516136 h 1026123"/>
                <a:gd name="connsiteX194" fmla="*/ 1081787 w 1174668"/>
                <a:gd name="connsiteY194" fmla="*/ 516720 h 1026123"/>
                <a:gd name="connsiteX195" fmla="*/ 1085169 w 1174668"/>
                <a:gd name="connsiteY195" fmla="*/ 517764 h 1026123"/>
                <a:gd name="connsiteX196" fmla="*/ 1090874 w 1174668"/>
                <a:gd name="connsiteY196" fmla="*/ 518222 h 1026123"/>
                <a:gd name="connsiteX197" fmla="*/ 1092739 w 1174668"/>
                <a:gd name="connsiteY197" fmla="*/ 519281 h 1026123"/>
                <a:gd name="connsiteX198" fmla="*/ 1094509 w 1174668"/>
                <a:gd name="connsiteY198" fmla="*/ 522188 h 1026123"/>
                <a:gd name="connsiteX199" fmla="*/ 1093908 w 1174668"/>
                <a:gd name="connsiteY199" fmla="*/ 519739 h 1026123"/>
                <a:gd name="connsiteX200" fmla="*/ 1064876 w 1174668"/>
                <a:gd name="connsiteY200" fmla="*/ 474350 h 1026123"/>
                <a:gd name="connsiteX201" fmla="*/ 1055788 w 1174668"/>
                <a:gd name="connsiteY201" fmla="*/ 451844 h 1026123"/>
                <a:gd name="connsiteX202" fmla="*/ 994658 w 1174668"/>
                <a:gd name="connsiteY202" fmla="*/ 362376 h 1026123"/>
                <a:gd name="connsiteX203" fmla="*/ 992903 w 1174668"/>
                <a:gd name="connsiteY203" fmla="*/ 358884 h 1026123"/>
                <a:gd name="connsiteX204" fmla="*/ 987530 w 1174668"/>
                <a:gd name="connsiteY204" fmla="*/ 351408 h 1026123"/>
                <a:gd name="connsiteX205" fmla="*/ 983342 w 1174668"/>
                <a:gd name="connsiteY205" fmla="*/ 342889 h 1026123"/>
                <a:gd name="connsiteX206" fmla="*/ 981603 w 1174668"/>
                <a:gd name="connsiteY206" fmla="*/ 340092 h 1026123"/>
                <a:gd name="connsiteX207" fmla="*/ 975756 w 1174668"/>
                <a:gd name="connsiteY207" fmla="*/ 325631 h 1026123"/>
                <a:gd name="connsiteX208" fmla="*/ 974128 w 1174668"/>
                <a:gd name="connsiteY208" fmla="*/ 319452 h 1026123"/>
                <a:gd name="connsiteX209" fmla="*/ 973084 w 1174668"/>
                <a:gd name="connsiteY209" fmla="*/ 316528 h 1026123"/>
                <a:gd name="connsiteX210" fmla="*/ 967490 w 1174668"/>
                <a:gd name="connsiteY210" fmla="*/ 309068 h 1026123"/>
                <a:gd name="connsiteX211" fmla="*/ 968311 w 1174668"/>
                <a:gd name="connsiteY211" fmla="*/ 307899 h 1026123"/>
                <a:gd name="connsiteX212" fmla="*/ 968075 w 1174668"/>
                <a:gd name="connsiteY212" fmla="*/ 306729 h 1026123"/>
                <a:gd name="connsiteX213" fmla="*/ 965862 w 1174668"/>
                <a:gd name="connsiteY213" fmla="*/ 303221 h 1026123"/>
                <a:gd name="connsiteX214" fmla="*/ 961184 w 1174668"/>
                <a:gd name="connsiteY214" fmla="*/ 289582 h 1026123"/>
                <a:gd name="connsiteX215" fmla="*/ 964124 w 1174668"/>
                <a:gd name="connsiteY215" fmla="*/ 290277 h 1026123"/>
                <a:gd name="connsiteX216" fmla="*/ 969355 w 1174668"/>
                <a:gd name="connsiteY216" fmla="*/ 293786 h 1026123"/>
                <a:gd name="connsiteX217" fmla="*/ 975518 w 1174668"/>
                <a:gd name="connsiteY217" fmla="*/ 294828 h 1026123"/>
                <a:gd name="connsiteX218" fmla="*/ 976451 w 1174668"/>
                <a:gd name="connsiteY218" fmla="*/ 297499 h 1026123"/>
                <a:gd name="connsiteX219" fmla="*/ 975993 w 1174668"/>
                <a:gd name="connsiteY219" fmla="*/ 300771 h 1026123"/>
                <a:gd name="connsiteX220" fmla="*/ 975171 w 1174668"/>
                <a:gd name="connsiteY220" fmla="*/ 303331 h 1026123"/>
                <a:gd name="connsiteX221" fmla="*/ 974001 w 1174668"/>
                <a:gd name="connsiteY221" fmla="*/ 302509 h 1026123"/>
                <a:gd name="connsiteX222" fmla="*/ 973417 w 1174668"/>
                <a:gd name="connsiteY222" fmla="*/ 304833 h 1026123"/>
                <a:gd name="connsiteX223" fmla="*/ 973417 w 1174668"/>
                <a:gd name="connsiteY223" fmla="*/ 307993 h 1026123"/>
                <a:gd name="connsiteX224" fmla="*/ 974001 w 1174668"/>
                <a:gd name="connsiteY224" fmla="*/ 311028 h 1026123"/>
                <a:gd name="connsiteX225" fmla="*/ 974934 w 1174668"/>
                <a:gd name="connsiteY225" fmla="*/ 313256 h 1026123"/>
                <a:gd name="connsiteX226" fmla="*/ 977289 w 1174668"/>
                <a:gd name="connsiteY226" fmla="*/ 315122 h 1026123"/>
                <a:gd name="connsiteX227" fmla="*/ 979959 w 1174668"/>
                <a:gd name="connsiteY227" fmla="*/ 315817 h 1026123"/>
                <a:gd name="connsiteX228" fmla="*/ 988810 w 1174668"/>
                <a:gd name="connsiteY228" fmla="*/ 315817 h 1026123"/>
                <a:gd name="connsiteX229" fmla="*/ 990122 w 1174668"/>
                <a:gd name="connsiteY229" fmla="*/ 315469 h 1026123"/>
                <a:gd name="connsiteX230" fmla="*/ 991639 w 1174668"/>
                <a:gd name="connsiteY230" fmla="*/ 314774 h 1026123"/>
                <a:gd name="connsiteX231" fmla="*/ 991639 w 1174668"/>
                <a:gd name="connsiteY231" fmla="*/ 314189 h 1026123"/>
                <a:gd name="connsiteX232" fmla="*/ 991054 w 1174668"/>
                <a:gd name="connsiteY232" fmla="*/ 311961 h 1026123"/>
                <a:gd name="connsiteX233" fmla="*/ 991054 w 1174668"/>
                <a:gd name="connsiteY233" fmla="*/ 311376 h 1026123"/>
                <a:gd name="connsiteX234" fmla="*/ 991876 w 1174668"/>
                <a:gd name="connsiteY234" fmla="*/ 311139 h 1026123"/>
                <a:gd name="connsiteX235" fmla="*/ 992698 w 1174668"/>
                <a:gd name="connsiteY235" fmla="*/ 311471 h 1026123"/>
                <a:gd name="connsiteX236" fmla="*/ 993520 w 1174668"/>
                <a:gd name="connsiteY236" fmla="*/ 311945 h 1026123"/>
                <a:gd name="connsiteX237" fmla="*/ 993978 w 1174668"/>
                <a:gd name="connsiteY237" fmla="*/ 312055 h 1026123"/>
                <a:gd name="connsiteX238" fmla="*/ 996649 w 1174668"/>
                <a:gd name="connsiteY238" fmla="*/ 311360 h 1026123"/>
                <a:gd name="connsiteX239" fmla="*/ 998624 w 1174668"/>
                <a:gd name="connsiteY239" fmla="*/ 311691 h 1026123"/>
                <a:gd name="connsiteX240" fmla="*/ 1000141 w 1174668"/>
                <a:gd name="connsiteY240" fmla="*/ 312988 h 1026123"/>
                <a:gd name="connsiteX241" fmla="*/ 1001311 w 1174668"/>
                <a:gd name="connsiteY241" fmla="*/ 315200 h 1026123"/>
                <a:gd name="connsiteX242" fmla="*/ 1003429 w 1174668"/>
                <a:gd name="connsiteY242" fmla="*/ 321142 h 1026123"/>
                <a:gd name="connsiteX243" fmla="*/ 1004361 w 1174668"/>
                <a:gd name="connsiteY243" fmla="*/ 327212 h 1026123"/>
                <a:gd name="connsiteX244" fmla="*/ 1003777 w 1174668"/>
                <a:gd name="connsiteY244" fmla="*/ 347504 h 1026123"/>
                <a:gd name="connsiteX245" fmla="*/ 1008202 w 1174668"/>
                <a:gd name="connsiteY245" fmla="*/ 374213 h 1026123"/>
                <a:gd name="connsiteX246" fmla="*/ 1010651 w 1174668"/>
                <a:gd name="connsiteY246" fmla="*/ 380393 h 1026123"/>
                <a:gd name="connsiteX247" fmla="*/ 1016847 w 1174668"/>
                <a:gd name="connsiteY247" fmla="*/ 391946 h 1026123"/>
                <a:gd name="connsiteX248" fmla="*/ 1027562 w 1174668"/>
                <a:gd name="connsiteY248" fmla="*/ 405237 h 1026123"/>
                <a:gd name="connsiteX249" fmla="*/ 1029791 w 1174668"/>
                <a:gd name="connsiteY249" fmla="*/ 410373 h 1026123"/>
                <a:gd name="connsiteX250" fmla="*/ 1034674 w 1174668"/>
                <a:gd name="connsiteY250" fmla="*/ 414451 h 1026123"/>
                <a:gd name="connsiteX251" fmla="*/ 1035496 w 1174668"/>
                <a:gd name="connsiteY251" fmla="*/ 415384 h 1026123"/>
                <a:gd name="connsiteX252" fmla="*/ 1036191 w 1174668"/>
                <a:gd name="connsiteY252" fmla="*/ 416790 h 1026123"/>
                <a:gd name="connsiteX253" fmla="*/ 1040616 w 1174668"/>
                <a:gd name="connsiteY253" fmla="*/ 422606 h 1026123"/>
                <a:gd name="connsiteX254" fmla="*/ 1039337 w 1174668"/>
                <a:gd name="connsiteY254" fmla="*/ 415953 h 1026123"/>
                <a:gd name="connsiteX255" fmla="*/ 1025333 w 1174668"/>
                <a:gd name="connsiteY255" fmla="*/ 401033 h 1026123"/>
                <a:gd name="connsiteX256" fmla="*/ 1021256 w 1174668"/>
                <a:gd name="connsiteY256" fmla="*/ 394964 h 1026123"/>
                <a:gd name="connsiteX257" fmla="*/ 1020324 w 1174668"/>
                <a:gd name="connsiteY257" fmla="*/ 392641 h 1026123"/>
                <a:gd name="connsiteX258" fmla="*/ 1017653 w 1174668"/>
                <a:gd name="connsiteY258" fmla="*/ 388548 h 1026123"/>
                <a:gd name="connsiteX259" fmla="*/ 1011931 w 1174668"/>
                <a:gd name="connsiteY259" fmla="*/ 373391 h 1026123"/>
                <a:gd name="connsiteX260" fmla="*/ 1009829 w 1174668"/>
                <a:gd name="connsiteY260" fmla="*/ 364999 h 1026123"/>
                <a:gd name="connsiteX261" fmla="*/ 1009592 w 1174668"/>
                <a:gd name="connsiteY261" fmla="*/ 361618 h 1026123"/>
                <a:gd name="connsiteX262" fmla="*/ 1008312 w 1174668"/>
                <a:gd name="connsiteY262" fmla="*/ 360796 h 1026123"/>
                <a:gd name="connsiteX263" fmla="*/ 1009007 w 1174668"/>
                <a:gd name="connsiteY263" fmla="*/ 358583 h 1026123"/>
                <a:gd name="connsiteX264" fmla="*/ 1006337 w 1174668"/>
                <a:gd name="connsiteY264" fmla="*/ 343521 h 1026123"/>
                <a:gd name="connsiteX265" fmla="*/ 1006685 w 1174668"/>
                <a:gd name="connsiteY265" fmla="*/ 342589 h 1026123"/>
                <a:gd name="connsiteX266" fmla="*/ 1007728 w 1174668"/>
                <a:gd name="connsiteY266" fmla="*/ 341894 h 1026123"/>
                <a:gd name="connsiteX267" fmla="*/ 1008550 w 1174668"/>
                <a:gd name="connsiteY267" fmla="*/ 340503 h 1026123"/>
                <a:gd name="connsiteX268" fmla="*/ 1009007 w 1174668"/>
                <a:gd name="connsiteY268" fmla="*/ 339112 h 1026123"/>
                <a:gd name="connsiteX269" fmla="*/ 1009119 w 1174668"/>
                <a:gd name="connsiteY269" fmla="*/ 338164 h 1026123"/>
                <a:gd name="connsiteX270" fmla="*/ 1010399 w 1174668"/>
                <a:gd name="connsiteY270" fmla="*/ 337705 h 1026123"/>
                <a:gd name="connsiteX271" fmla="*/ 1012263 w 1174668"/>
                <a:gd name="connsiteY271" fmla="*/ 334450 h 1026123"/>
                <a:gd name="connsiteX272" fmla="*/ 1013433 w 1174668"/>
                <a:gd name="connsiteY272" fmla="*/ 330941 h 1026123"/>
                <a:gd name="connsiteX273" fmla="*/ 1010873 w 1174668"/>
                <a:gd name="connsiteY273" fmla="*/ 328270 h 1026123"/>
                <a:gd name="connsiteX274" fmla="*/ 1005752 w 1174668"/>
                <a:gd name="connsiteY274" fmla="*/ 318693 h 1026123"/>
                <a:gd name="connsiteX275" fmla="*/ 995021 w 1174668"/>
                <a:gd name="connsiteY275" fmla="*/ 305765 h 1026123"/>
                <a:gd name="connsiteX276" fmla="*/ 986029 w 1174668"/>
                <a:gd name="connsiteY276" fmla="*/ 296899 h 1026123"/>
                <a:gd name="connsiteX277" fmla="*/ 974713 w 1174668"/>
                <a:gd name="connsiteY277" fmla="*/ 282548 h 1026123"/>
                <a:gd name="connsiteX278" fmla="*/ 951401 w 1174668"/>
                <a:gd name="connsiteY278" fmla="*/ 256535 h 1026123"/>
                <a:gd name="connsiteX279" fmla="*/ 950089 w 1174668"/>
                <a:gd name="connsiteY279" fmla="*/ 253737 h 1026123"/>
                <a:gd name="connsiteX280" fmla="*/ 948462 w 1174668"/>
                <a:gd name="connsiteY280" fmla="*/ 251161 h 1026123"/>
                <a:gd name="connsiteX281" fmla="*/ 945790 w 1174668"/>
                <a:gd name="connsiteY281" fmla="*/ 249771 h 1026123"/>
                <a:gd name="connsiteX282" fmla="*/ 943689 w 1174668"/>
                <a:gd name="connsiteY282" fmla="*/ 248379 h 1026123"/>
                <a:gd name="connsiteX283" fmla="*/ 944036 w 1174668"/>
                <a:gd name="connsiteY283" fmla="*/ 245456 h 1026123"/>
                <a:gd name="connsiteX284" fmla="*/ 927473 w 1174668"/>
                <a:gd name="connsiteY284" fmla="*/ 224231 h 1026123"/>
                <a:gd name="connsiteX285" fmla="*/ 914403 w 1174668"/>
                <a:gd name="connsiteY285" fmla="*/ 201236 h 1026123"/>
                <a:gd name="connsiteX286" fmla="*/ 903198 w 1174668"/>
                <a:gd name="connsiteY286" fmla="*/ 184452 h 1026123"/>
                <a:gd name="connsiteX287" fmla="*/ 895265 w 1174668"/>
                <a:gd name="connsiteY287" fmla="*/ 174305 h 1026123"/>
                <a:gd name="connsiteX288" fmla="*/ 893984 w 1174668"/>
                <a:gd name="connsiteY288" fmla="*/ 171745 h 1026123"/>
                <a:gd name="connsiteX289" fmla="*/ 892815 w 1174668"/>
                <a:gd name="connsiteY289" fmla="*/ 168584 h 1026123"/>
                <a:gd name="connsiteX290" fmla="*/ 892119 w 1174668"/>
                <a:gd name="connsiteY290" fmla="*/ 165692 h 1026123"/>
                <a:gd name="connsiteX291" fmla="*/ 890950 w 1174668"/>
                <a:gd name="connsiteY291" fmla="*/ 162784 h 1026123"/>
                <a:gd name="connsiteX292" fmla="*/ 885592 w 1174668"/>
                <a:gd name="connsiteY292" fmla="*/ 156241 h 1026123"/>
                <a:gd name="connsiteX293" fmla="*/ 882194 w 1174668"/>
                <a:gd name="connsiteY293" fmla="*/ 147264 h 1026123"/>
                <a:gd name="connsiteX294" fmla="*/ 880567 w 1174668"/>
                <a:gd name="connsiteY294" fmla="*/ 146095 h 1026123"/>
                <a:gd name="connsiteX295" fmla="*/ 879397 w 1174668"/>
                <a:gd name="connsiteY295" fmla="*/ 144577 h 1026123"/>
                <a:gd name="connsiteX296" fmla="*/ 877421 w 1174668"/>
                <a:gd name="connsiteY296" fmla="*/ 137117 h 1026123"/>
                <a:gd name="connsiteX297" fmla="*/ 876378 w 1174668"/>
                <a:gd name="connsiteY297" fmla="*/ 135015 h 1026123"/>
                <a:gd name="connsiteX298" fmla="*/ 877200 w 1174668"/>
                <a:gd name="connsiteY298" fmla="*/ 133736 h 1026123"/>
                <a:gd name="connsiteX299" fmla="*/ 875683 w 1174668"/>
                <a:gd name="connsiteY299" fmla="*/ 133278 h 1026123"/>
                <a:gd name="connsiteX300" fmla="*/ 874640 w 1174668"/>
                <a:gd name="connsiteY300" fmla="*/ 132582 h 1026123"/>
                <a:gd name="connsiteX301" fmla="*/ 874182 w 1174668"/>
                <a:gd name="connsiteY301" fmla="*/ 131539 h 1026123"/>
                <a:gd name="connsiteX302" fmla="*/ 874529 w 1174668"/>
                <a:gd name="connsiteY302" fmla="*/ 129879 h 1026123"/>
                <a:gd name="connsiteX303" fmla="*/ 873707 w 1174668"/>
                <a:gd name="connsiteY303" fmla="*/ 129769 h 1026123"/>
                <a:gd name="connsiteX304" fmla="*/ 872395 w 1174668"/>
                <a:gd name="connsiteY304" fmla="*/ 129310 h 1026123"/>
                <a:gd name="connsiteX305" fmla="*/ 871574 w 1174668"/>
                <a:gd name="connsiteY305" fmla="*/ 129310 h 1026123"/>
                <a:gd name="connsiteX306" fmla="*/ 871574 w 1174668"/>
                <a:gd name="connsiteY306" fmla="*/ 124206 h 1026123"/>
                <a:gd name="connsiteX307" fmla="*/ 863893 w 1174668"/>
                <a:gd name="connsiteY307" fmla="*/ 107169 h 1026123"/>
                <a:gd name="connsiteX308" fmla="*/ 861096 w 1174668"/>
                <a:gd name="connsiteY308" fmla="*/ 95616 h 1026123"/>
                <a:gd name="connsiteX309" fmla="*/ 860052 w 1174668"/>
                <a:gd name="connsiteY309" fmla="*/ 92707 h 1026123"/>
                <a:gd name="connsiteX310" fmla="*/ 856181 w 1174668"/>
                <a:gd name="connsiteY310" fmla="*/ 87919 h 1026123"/>
                <a:gd name="connsiteX311" fmla="*/ 854552 w 1174668"/>
                <a:gd name="connsiteY311" fmla="*/ 85248 h 1026123"/>
                <a:gd name="connsiteX312" fmla="*/ 847330 w 1174668"/>
                <a:gd name="connsiteY312" fmla="*/ 69033 h 1026123"/>
                <a:gd name="connsiteX313" fmla="*/ 846145 w 1174668"/>
                <a:gd name="connsiteY313" fmla="*/ 62727 h 1026123"/>
                <a:gd name="connsiteX314" fmla="*/ 845798 w 1174668"/>
                <a:gd name="connsiteY314" fmla="*/ 55615 h 1026123"/>
                <a:gd name="connsiteX315" fmla="*/ 845101 w 1174668"/>
                <a:gd name="connsiteY315" fmla="*/ 54225 h 1026123"/>
                <a:gd name="connsiteX316" fmla="*/ 844059 w 1174668"/>
                <a:gd name="connsiteY316" fmla="*/ 53403 h 1026123"/>
                <a:gd name="connsiteX317" fmla="*/ 843016 w 1174668"/>
                <a:gd name="connsiteY317" fmla="*/ 52707 h 1026123"/>
                <a:gd name="connsiteX318" fmla="*/ 842431 w 1174668"/>
                <a:gd name="connsiteY318" fmla="*/ 51886 h 1026123"/>
                <a:gd name="connsiteX319" fmla="*/ 842083 w 1174668"/>
                <a:gd name="connsiteY319" fmla="*/ 46875 h 1026123"/>
                <a:gd name="connsiteX320" fmla="*/ 841261 w 1174668"/>
                <a:gd name="connsiteY320" fmla="*/ 44869 h 1026123"/>
                <a:gd name="connsiteX321" fmla="*/ 840329 w 1174668"/>
                <a:gd name="connsiteY321" fmla="*/ 43604 h 1026123"/>
                <a:gd name="connsiteX322" fmla="*/ 839633 w 1174668"/>
                <a:gd name="connsiteY322" fmla="*/ 43145 h 1026123"/>
                <a:gd name="connsiteX323" fmla="*/ 838938 w 1174668"/>
                <a:gd name="connsiteY323" fmla="*/ 42908 h 1026123"/>
                <a:gd name="connsiteX324" fmla="*/ 838006 w 1174668"/>
                <a:gd name="connsiteY324" fmla="*/ 42213 h 1026123"/>
                <a:gd name="connsiteX325" fmla="*/ 837074 w 1174668"/>
                <a:gd name="connsiteY325" fmla="*/ 41170 h 1026123"/>
                <a:gd name="connsiteX326" fmla="*/ 835793 w 1174668"/>
                <a:gd name="connsiteY326" fmla="*/ 38942 h 1026123"/>
                <a:gd name="connsiteX327" fmla="*/ 834860 w 1174668"/>
                <a:gd name="connsiteY327" fmla="*/ 37772 h 1026123"/>
                <a:gd name="connsiteX328" fmla="*/ 830641 w 1174668"/>
                <a:gd name="connsiteY328" fmla="*/ 35448 h 1026123"/>
                <a:gd name="connsiteX329" fmla="*/ 830404 w 1174668"/>
                <a:gd name="connsiteY329" fmla="*/ 34753 h 1026123"/>
                <a:gd name="connsiteX330" fmla="*/ 828080 w 1174668"/>
                <a:gd name="connsiteY330" fmla="*/ 34295 h 1026123"/>
                <a:gd name="connsiteX331" fmla="*/ 826690 w 1174668"/>
                <a:gd name="connsiteY331" fmla="*/ 32304 h 1026123"/>
                <a:gd name="connsiteX332" fmla="*/ 825994 w 1174668"/>
                <a:gd name="connsiteY332" fmla="*/ 29506 h 1026123"/>
                <a:gd name="connsiteX333" fmla="*/ 825884 w 1174668"/>
                <a:gd name="connsiteY333" fmla="*/ 26836 h 1026123"/>
                <a:gd name="connsiteX334" fmla="*/ 825189 w 1174668"/>
                <a:gd name="connsiteY334" fmla="*/ 23327 h 1026123"/>
                <a:gd name="connsiteX335" fmla="*/ 825189 w 1174668"/>
                <a:gd name="connsiteY335" fmla="*/ 21936 h 1026123"/>
                <a:gd name="connsiteX336" fmla="*/ 826358 w 1174668"/>
                <a:gd name="connsiteY336" fmla="*/ 21241 h 1026123"/>
                <a:gd name="connsiteX337" fmla="*/ 827748 w 1174668"/>
                <a:gd name="connsiteY337" fmla="*/ 21588 h 1026123"/>
                <a:gd name="connsiteX338" fmla="*/ 828918 w 1174668"/>
                <a:gd name="connsiteY338" fmla="*/ 22631 h 1026123"/>
                <a:gd name="connsiteX339" fmla="*/ 829850 w 1174668"/>
                <a:gd name="connsiteY339" fmla="*/ 24022 h 1026123"/>
                <a:gd name="connsiteX340" fmla="*/ 830309 w 1174668"/>
                <a:gd name="connsiteY340" fmla="*/ 25524 h 1026123"/>
                <a:gd name="connsiteX341" fmla="*/ 831004 w 1174668"/>
                <a:gd name="connsiteY341" fmla="*/ 29158 h 1026123"/>
                <a:gd name="connsiteX342" fmla="*/ 831826 w 1174668"/>
                <a:gd name="connsiteY342" fmla="*/ 31830 h 1026123"/>
                <a:gd name="connsiteX343" fmla="*/ 833343 w 1174668"/>
                <a:gd name="connsiteY343" fmla="*/ 33836 h 1026123"/>
                <a:gd name="connsiteX344" fmla="*/ 835698 w 1174668"/>
                <a:gd name="connsiteY344" fmla="*/ 35117 h 1026123"/>
                <a:gd name="connsiteX345" fmla="*/ 834528 w 1174668"/>
                <a:gd name="connsiteY345" fmla="*/ 30676 h 1026123"/>
                <a:gd name="connsiteX346" fmla="*/ 832759 w 1174668"/>
                <a:gd name="connsiteY346" fmla="*/ 17495 h 1026123"/>
                <a:gd name="connsiteX347" fmla="*/ 832996 w 1174668"/>
                <a:gd name="connsiteY347" fmla="*/ 13181 h 1026123"/>
                <a:gd name="connsiteX348" fmla="*/ 832885 w 1174668"/>
                <a:gd name="connsiteY348" fmla="*/ 10510 h 1026123"/>
                <a:gd name="connsiteX349" fmla="*/ 831953 w 1174668"/>
                <a:gd name="connsiteY349" fmla="*/ 9466 h 1026123"/>
                <a:gd name="connsiteX350" fmla="*/ 831368 w 1174668"/>
                <a:gd name="connsiteY350" fmla="*/ 9229 h 1026123"/>
                <a:gd name="connsiteX351" fmla="*/ 831131 w 1174668"/>
                <a:gd name="connsiteY351" fmla="*/ 8534 h 1026123"/>
                <a:gd name="connsiteX352" fmla="*/ 830783 w 1174668"/>
                <a:gd name="connsiteY352" fmla="*/ 7839 h 1026123"/>
                <a:gd name="connsiteX353" fmla="*/ 829740 w 1174668"/>
                <a:gd name="connsiteY353" fmla="*/ 7729 h 1026123"/>
                <a:gd name="connsiteX354" fmla="*/ 828697 w 1174668"/>
                <a:gd name="connsiteY354" fmla="*/ 8076 h 1026123"/>
                <a:gd name="connsiteX355" fmla="*/ 826958 w 1174668"/>
                <a:gd name="connsiteY355" fmla="*/ 9008 h 1026123"/>
                <a:gd name="connsiteX356" fmla="*/ 826263 w 1174668"/>
                <a:gd name="connsiteY356" fmla="*/ 9356 h 1026123"/>
                <a:gd name="connsiteX357" fmla="*/ 822881 w 1174668"/>
                <a:gd name="connsiteY357" fmla="*/ 8661 h 1026123"/>
                <a:gd name="connsiteX358" fmla="*/ 822533 w 1174668"/>
                <a:gd name="connsiteY358" fmla="*/ 7491 h 1026123"/>
                <a:gd name="connsiteX359" fmla="*/ 821490 w 1174668"/>
                <a:gd name="connsiteY359" fmla="*/ 7380 h 1026123"/>
                <a:gd name="connsiteX360" fmla="*/ 819024 w 1174668"/>
                <a:gd name="connsiteY360" fmla="*/ 7144 h 1026123"/>
                <a:gd name="connsiteX361" fmla="*/ 814948 w 1174668"/>
                <a:gd name="connsiteY361" fmla="*/ 9135 h 1026123"/>
                <a:gd name="connsiteX362" fmla="*/ 813667 w 1174668"/>
                <a:gd name="connsiteY362" fmla="*/ 9371 h 1026123"/>
                <a:gd name="connsiteX363" fmla="*/ 807961 w 1174668"/>
                <a:gd name="connsiteY363" fmla="*/ 9024 h 1026123"/>
                <a:gd name="connsiteX364" fmla="*/ 806539 w 1174668"/>
                <a:gd name="connsiteY364" fmla="*/ 8676 h 1026123"/>
                <a:gd name="connsiteX365" fmla="*/ 804437 w 1174668"/>
                <a:gd name="connsiteY365" fmla="*/ 7854 h 1026123"/>
                <a:gd name="connsiteX366" fmla="*/ 803505 w 1174668"/>
                <a:gd name="connsiteY366" fmla="*/ 7965 h 1026123"/>
                <a:gd name="connsiteX367" fmla="*/ 802114 w 1174668"/>
                <a:gd name="connsiteY367" fmla="*/ 8424 h 1026123"/>
                <a:gd name="connsiteX368" fmla="*/ 800724 w 1174668"/>
                <a:gd name="connsiteY368" fmla="*/ 8534 h 1026123"/>
                <a:gd name="connsiteX369" fmla="*/ 793944 w 1174668"/>
                <a:gd name="connsiteY369" fmla="*/ 7602 h 1026123"/>
                <a:gd name="connsiteX370" fmla="*/ 791842 w 1174668"/>
                <a:gd name="connsiteY370" fmla="*/ 7127 h 1026123"/>
                <a:gd name="connsiteX371" fmla="*/ 790324 w 1174668"/>
                <a:gd name="connsiteY371" fmla="*/ 6432 h 1026123"/>
                <a:gd name="connsiteX372" fmla="*/ 789391 w 1174668"/>
                <a:gd name="connsiteY372" fmla="*/ 5832 h 1026123"/>
                <a:gd name="connsiteX373" fmla="*/ 787874 w 1174668"/>
                <a:gd name="connsiteY373" fmla="*/ 5025 h 1026123"/>
                <a:gd name="connsiteX374" fmla="*/ 786010 w 1174668"/>
                <a:gd name="connsiteY374" fmla="*/ 4915 h 1026123"/>
                <a:gd name="connsiteX375" fmla="*/ 784730 w 1174668"/>
                <a:gd name="connsiteY375" fmla="*/ 5025 h 1026123"/>
                <a:gd name="connsiteX376" fmla="*/ 783560 w 1174668"/>
                <a:gd name="connsiteY376" fmla="*/ 5373 h 1026123"/>
                <a:gd name="connsiteX377" fmla="*/ 770616 w 1174668"/>
                <a:gd name="connsiteY377" fmla="*/ 2339 h 1026123"/>
                <a:gd name="connsiteX378" fmla="*/ 768641 w 1174668"/>
                <a:gd name="connsiteY378" fmla="*/ 1644 h 1026123"/>
                <a:gd name="connsiteX379" fmla="*/ 767455 w 1174668"/>
                <a:gd name="connsiteY379" fmla="*/ 948 h 1026123"/>
                <a:gd name="connsiteX380" fmla="*/ 765243 w 1174668"/>
                <a:gd name="connsiteY380" fmla="*/ 0 h 1026123"/>
                <a:gd name="connsiteX381" fmla="*/ 764073 w 1174668"/>
                <a:gd name="connsiteY381" fmla="*/ 0 h 1026123"/>
                <a:gd name="connsiteX382" fmla="*/ 763030 w 1174668"/>
                <a:gd name="connsiteY382" fmla="*/ 110 h 1026123"/>
                <a:gd name="connsiteX383" fmla="*/ 762208 w 1174668"/>
                <a:gd name="connsiteY383" fmla="*/ 221 h 1026123"/>
                <a:gd name="connsiteX384" fmla="*/ 760343 w 1174668"/>
                <a:gd name="connsiteY384" fmla="*/ 458 h 1026123"/>
                <a:gd name="connsiteX385" fmla="*/ 759300 w 1174668"/>
                <a:gd name="connsiteY385" fmla="*/ 695 h 1026123"/>
                <a:gd name="connsiteX386" fmla="*/ 758257 w 1174668"/>
                <a:gd name="connsiteY386" fmla="*/ 1296 h 1026123"/>
                <a:gd name="connsiteX387" fmla="*/ 757672 w 1174668"/>
                <a:gd name="connsiteY387" fmla="*/ 1881 h 1026123"/>
                <a:gd name="connsiteX388" fmla="*/ 757436 w 1174668"/>
                <a:gd name="connsiteY388" fmla="*/ 2576 h 1026123"/>
                <a:gd name="connsiteX389" fmla="*/ 757436 w 1174668"/>
                <a:gd name="connsiteY389" fmla="*/ 3619 h 1026123"/>
                <a:gd name="connsiteX390" fmla="*/ 757436 w 1174668"/>
                <a:gd name="connsiteY390" fmla="*/ 3967 h 1026123"/>
                <a:gd name="connsiteX391" fmla="*/ 757436 w 1174668"/>
                <a:gd name="connsiteY391" fmla="*/ 5010 h 1026123"/>
                <a:gd name="connsiteX392" fmla="*/ 757436 w 1174668"/>
                <a:gd name="connsiteY392" fmla="*/ 5705 h 1026123"/>
                <a:gd name="connsiteX393" fmla="*/ 757088 w 1174668"/>
                <a:gd name="connsiteY393" fmla="*/ 6527 h 1026123"/>
                <a:gd name="connsiteX394" fmla="*/ 756629 w 1174668"/>
                <a:gd name="connsiteY394" fmla="*/ 7112 h 1026123"/>
                <a:gd name="connsiteX395" fmla="*/ 755460 w 1174668"/>
                <a:gd name="connsiteY395" fmla="*/ 7586 h 1026123"/>
                <a:gd name="connsiteX396" fmla="*/ 754275 w 1174668"/>
                <a:gd name="connsiteY396" fmla="*/ 7586 h 1026123"/>
                <a:gd name="connsiteX397" fmla="*/ 752884 w 1174668"/>
                <a:gd name="connsiteY397" fmla="*/ 7349 h 1026123"/>
                <a:gd name="connsiteX398" fmla="*/ 752188 w 1174668"/>
                <a:gd name="connsiteY398" fmla="*/ 7697 h 1026123"/>
                <a:gd name="connsiteX399" fmla="*/ 751951 w 1174668"/>
                <a:gd name="connsiteY399" fmla="*/ 8281 h 1026123"/>
                <a:gd name="connsiteX400" fmla="*/ 751951 w 1174668"/>
                <a:gd name="connsiteY400" fmla="*/ 9909 h 1026123"/>
                <a:gd name="connsiteX401" fmla="*/ 751841 w 1174668"/>
                <a:gd name="connsiteY401" fmla="*/ 10842 h 1026123"/>
                <a:gd name="connsiteX402" fmla="*/ 751604 w 1174668"/>
                <a:gd name="connsiteY402" fmla="*/ 11663 h 1026123"/>
                <a:gd name="connsiteX403" fmla="*/ 750324 w 1174668"/>
                <a:gd name="connsiteY403" fmla="*/ 13529 h 1026123"/>
                <a:gd name="connsiteX404" fmla="*/ 749976 w 1174668"/>
                <a:gd name="connsiteY404" fmla="*/ 14129 h 1026123"/>
                <a:gd name="connsiteX405" fmla="*/ 749865 w 1174668"/>
                <a:gd name="connsiteY405" fmla="*/ 14824 h 1026123"/>
                <a:gd name="connsiteX406" fmla="*/ 749755 w 1174668"/>
                <a:gd name="connsiteY406" fmla="*/ 15646 h 1026123"/>
                <a:gd name="connsiteX407" fmla="*/ 749865 w 1174668"/>
                <a:gd name="connsiteY407" fmla="*/ 17163 h 1026123"/>
                <a:gd name="connsiteX408" fmla="*/ 751034 w 1174668"/>
                <a:gd name="connsiteY408" fmla="*/ 20893 h 1026123"/>
                <a:gd name="connsiteX409" fmla="*/ 751034 w 1174668"/>
                <a:gd name="connsiteY409" fmla="*/ 21826 h 1026123"/>
                <a:gd name="connsiteX410" fmla="*/ 751034 w 1174668"/>
                <a:gd name="connsiteY410" fmla="*/ 22868 h 1026123"/>
                <a:gd name="connsiteX411" fmla="*/ 750687 w 1174668"/>
                <a:gd name="connsiteY411" fmla="*/ 26472 h 1026123"/>
                <a:gd name="connsiteX412" fmla="*/ 750797 w 1174668"/>
                <a:gd name="connsiteY412" fmla="*/ 27421 h 1026123"/>
                <a:gd name="connsiteX413" fmla="*/ 751146 w 1174668"/>
                <a:gd name="connsiteY413" fmla="*/ 29158 h 1026123"/>
                <a:gd name="connsiteX414" fmla="*/ 751604 w 1174668"/>
                <a:gd name="connsiteY414" fmla="*/ 30328 h 1026123"/>
                <a:gd name="connsiteX415" fmla="*/ 752299 w 1174668"/>
                <a:gd name="connsiteY415" fmla="*/ 31719 h 1026123"/>
                <a:gd name="connsiteX416" fmla="*/ 753121 w 1174668"/>
                <a:gd name="connsiteY416" fmla="*/ 33015 h 1026123"/>
                <a:gd name="connsiteX417" fmla="*/ 756282 w 1174668"/>
                <a:gd name="connsiteY417" fmla="*/ 36287 h 1026123"/>
                <a:gd name="connsiteX418" fmla="*/ 757104 w 1174668"/>
                <a:gd name="connsiteY418" fmla="*/ 37330 h 1026123"/>
                <a:gd name="connsiteX419" fmla="*/ 757451 w 1174668"/>
                <a:gd name="connsiteY419" fmla="*/ 38025 h 1026123"/>
                <a:gd name="connsiteX420" fmla="*/ 757799 w 1174668"/>
                <a:gd name="connsiteY420" fmla="*/ 39542 h 1026123"/>
                <a:gd name="connsiteX421" fmla="*/ 758036 w 1174668"/>
                <a:gd name="connsiteY421" fmla="*/ 41296 h 1026123"/>
                <a:gd name="connsiteX422" fmla="*/ 757926 w 1174668"/>
                <a:gd name="connsiteY422" fmla="*/ 51901 h 1026123"/>
                <a:gd name="connsiteX423" fmla="*/ 756882 w 1174668"/>
                <a:gd name="connsiteY423" fmla="*/ 62047 h 1026123"/>
                <a:gd name="connsiteX424" fmla="*/ 756882 w 1174668"/>
                <a:gd name="connsiteY424" fmla="*/ 64134 h 1026123"/>
                <a:gd name="connsiteX425" fmla="*/ 756882 w 1174668"/>
                <a:gd name="connsiteY425" fmla="*/ 65081 h 1026123"/>
                <a:gd name="connsiteX426" fmla="*/ 757926 w 1174668"/>
                <a:gd name="connsiteY426" fmla="*/ 69523 h 1026123"/>
                <a:gd name="connsiteX427" fmla="*/ 758036 w 1174668"/>
                <a:gd name="connsiteY427" fmla="*/ 70456 h 1026123"/>
                <a:gd name="connsiteX428" fmla="*/ 757926 w 1174668"/>
                <a:gd name="connsiteY428" fmla="*/ 71736 h 1026123"/>
                <a:gd name="connsiteX429" fmla="*/ 757578 w 1174668"/>
                <a:gd name="connsiteY429" fmla="*/ 72447 h 1026123"/>
                <a:gd name="connsiteX430" fmla="*/ 756882 w 1174668"/>
                <a:gd name="connsiteY430" fmla="*/ 72905 h 1026123"/>
                <a:gd name="connsiteX431" fmla="*/ 753373 w 1174668"/>
                <a:gd name="connsiteY431" fmla="*/ 74532 h 1026123"/>
                <a:gd name="connsiteX432" fmla="*/ 752789 w 1174668"/>
                <a:gd name="connsiteY432" fmla="*/ 74644 h 1026123"/>
                <a:gd name="connsiteX433" fmla="*/ 752094 w 1174668"/>
                <a:gd name="connsiteY433" fmla="*/ 74644 h 1026123"/>
                <a:gd name="connsiteX434" fmla="*/ 749533 w 1174668"/>
                <a:gd name="connsiteY434" fmla="*/ 74296 h 1026123"/>
                <a:gd name="connsiteX435" fmla="*/ 748601 w 1174668"/>
                <a:gd name="connsiteY435" fmla="*/ 74296 h 1026123"/>
                <a:gd name="connsiteX436" fmla="*/ 742548 w 1174668"/>
                <a:gd name="connsiteY436" fmla="*/ 76034 h 1026123"/>
                <a:gd name="connsiteX437" fmla="*/ 741236 w 1174668"/>
                <a:gd name="connsiteY437" fmla="*/ 76144 h 1026123"/>
                <a:gd name="connsiteX438" fmla="*/ 740193 w 1174668"/>
                <a:gd name="connsiteY438" fmla="*/ 75908 h 1026123"/>
                <a:gd name="connsiteX439" fmla="*/ 739371 w 1174668"/>
                <a:gd name="connsiteY439" fmla="*/ 75560 h 1026123"/>
                <a:gd name="connsiteX440" fmla="*/ 738786 w 1174668"/>
                <a:gd name="connsiteY440" fmla="*/ 75102 h 1026123"/>
                <a:gd name="connsiteX441" fmla="*/ 737854 w 1174668"/>
                <a:gd name="connsiteY441" fmla="*/ 73932 h 1026123"/>
                <a:gd name="connsiteX442" fmla="*/ 734946 w 1174668"/>
                <a:gd name="connsiteY442" fmla="*/ 68448 h 1026123"/>
                <a:gd name="connsiteX443" fmla="*/ 734361 w 1174668"/>
                <a:gd name="connsiteY443" fmla="*/ 67168 h 1026123"/>
                <a:gd name="connsiteX444" fmla="*/ 734251 w 1174668"/>
                <a:gd name="connsiteY444" fmla="*/ 66346 h 1026123"/>
                <a:gd name="connsiteX445" fmla="*/ 734140 w 1174668"/>
                <a:gd name="connsiteY445" fmla="*/ 65398 h 1026123"/>
                <a:gd name="connsiteX446" fmla="*/ 734251 w 1174668"/>
                <a:gd name="connsiteY446" fmla="*/ 63533 h 1026123"/>
                <a:gd name="connsiteX447" fmla="*/ 734488 w 1174668"/>
                <a:gd name="connsiteY447" fmla="*/ 61210 h 1026123"/>
                <a:gd name="connsiteX448" fmla="*/ 734488 w 1174668"/>
                <a:gd name="connsiteY448" fmla="*/ 60278 h 1026123"/>
                <a:gd name="connsiteX449" fmla="*/ 734488 w 1174668"/>
                <a:gd name="connsiteY449" fmla="*/ 59582 h 1026123"/>
                <a:gd name="connsiteX450" fmla="*/ 734251 w 1174668"/>
                <a:gd name="connsiteY450" fmla="*/ 58871 h 1026123"/>
                <a:gd name="connsiteX451" fmla="*/ 734013 w 1174668"/>
                <a:gd name="connsiteY451" fmla="*/ 58159 h 1026123"/>
                <a:gd name="connsiteX452" fmla="*/ 733081 w 1174668"/>
                <a:gd name="connsiteY452" fmla="*/ 56895 h 1026123"/>
                <a:gd name="connsiteX453" fmla="*/ 732386 w 1174668"/>
                <a:gd name="connsiteY453" fmla="*/ 55962 h 1026123"/>
                <a:gd name="connsiteX454" fmla="*/ 728513 w 1174668"/>
                <a:gd name="connsiteY454" fmla="*/ 52344 h 1026123"/>
                <a:gd name="connsiteX455" fmla="*/ 727581 w 1174668"/>
                <a:gd name="connsiteY455" fmla="*/ 51174 h 1026123"/>
                <a:gd name="connsiteX456" fmla="*/ 727344 w 1174668"/>
                <a:gd name="connsiteY456" fmla="*/ 50605 h 1026123"/>
                <a:gd name="connsiteX457" fmla="*/ 727234 w 1174668"/>
                <a:gd name="connsiteY457" fmla="*/ 50020 h 1026123"/>
                <a:gd name="connsiteX458" fmla="*/ 727344 w 1174668"/>
                <a:gd name="connsiteY458" fmla="*/ 49435 h 1026123"/>
                <a:gd name="connsiteX459" fmla="*/ 727803 w 1174668"/>
                <a:gd name="connsiteY459" fmla="*/ 48266 h 1026123"/>
                <a:gd name="connsiteX460" fmla="*/ 727913 w 1174668"/>
                <a:gd name="connsiteY460" fmla="*/ 47223 h 1026123"/>
                <a:gd name="connsiteX461" fmla="*/ 727913 w 1174668"/>
                <a:gd name="connsiteY461" fmla="*/ 46765 h 1026123"/>
                <a:gd name="connsiteX462" fmla="*/ 727566 w 1174668"/>
                <a:gd name="connsiteY462" fmla="*/ 46528 h 1026123"/>
                <a:gd name="connsiteX463" fmla="*/ 721971 w 1174668"/>
                <a:gd name="connsiteY463" fmla="*/ 47113 h 1026123"/>
                <a:gd name="connsiteX464" fmla="*/ 717087 w 1174668"/>
                <a:gd name="connsiteY464" fmla="*/ 47571 h 1026123"/>
                <a:gd name="connsiteX465" fmla="*/ 710781 w 1174668"/>
                <a:gd name="connsiteY465" fmla="*/ 48155 h 1026123"/>
                <a:gd name="connsiteX466" fmla="*/ 703101 w 1174668"/>
                <a:gd name="connsiteY466" fmla="*/ 48850 h 1026123"/>
                <a:gd name="connsiteX467" fmla="*/ 694345 w 1174668"/>
                <a:gd name="connsiteY467" fmla="*/ 49547 h 1026123"/>
                <a:gd name="connsiteX468" fmla="*/ 684420 w 1174668"/>
                <a:gd name="connsiteY468" fmla="*/ 50479 h 1026123"/>
                <a:gd name="connsiteX469" fmla="*/ 673562 w 1174668"/>
                <a:gd name="connsiteY469" fmla="*/ 51396 h 1026123"/>
                <a:gd name="connsiteX470" fmla="*/ 661772 w 1174668"/>
                <a:gd name="connsiteY470" fmla="*/ 52454 h 1026123"/>
                <a:gd name="connsiteX471" fmla="*/ 649176 w 1174668"/>
                <a:gd name="connsiteY471" fmla="*/ 53513 h 1026123"/>
                <a:gd name="connsiteX472" fmla="*/ 635996 w 1174668"/>
                <a:gd name="connsiteY472" fmla="*/ 54683 h 1026123"/>
                <a:gd name="connsiteX473" fmla="*/ 622119 w 1174668"/>
                <a:gd name="connsiteY473" fmla="*/ 55852 h 1026123"/>
                <a:gd name="connsiteX474" fmla="*/ 607769 w 1174668"/>
                <a:gd name="connsiteY474" fmla="*/ 57132 h 1026123"/>
                <a:gd name="connsiteX475" fmla="*/ 593071 w 1174668"/>
                <a:gd name="connsiteY475" fmla="*/ 58302 h 1026123"/>
                <a:gd name="connsiteX476" fmla="*/ 578152 w 1174668"/>
                <a:gd name="connsiteY476" fmla="*/ 59598 h 1026123"/>
                <a:gd name="connsiteX477" fmla="*/ 562995 w 1174668"/>
                <a:gd name="connsiteY477" fmla="*/ 60767 h 1026123"/>
                <a:gd name="connsiteX478" fmla="*/ 547839 w 1174668"/>
                <a:gd name="connsiteY478" fmla="*/ 62047 h 1026123"/>
                <a:gd name="connsiteX479" fmla="*/ 532651 w 1174668"/>
                <a:gd name="connsiteY479" fmla="*/ 63217 h 1026123"/>
                <a:gd name="connsiteX480" fmla="*/ 517606 w 1174668"/>
                <a:gd name="connsiteY480" fmla="*/ 64371 h 1026123"/>
                <a:gd name="connsiteX481" fmla="*/ 502797 w 1174668"/>
                <a:gd name="connsiteY481" fmla="*/ 65540 h 1026123"/>
                <a:gd name="connsiteX482" fmla="*/ 488336 w 1174668"/>
                <a:gd name="connsiteY482" fmla="*/ 66710 h 1026123"/>
                <a:gd name="connsiteX483" fmla="*/ 474349 w 1174668"/>
                <a:gd name="connsiteY483" fmla="*/ 67753 h 1026123"/>
                <a:gd name="connsiteX484" fmla="*/ 460821 w 1174668"/>
                <a:gd name="connsiteY484" fmla="*/ 68685 h 1026123"/>
                <a:gd name="connsiteX485" fmla="*/ 447987 w 1174668"/>
                <a:gd name="connsiteY485" fmla="*/ 69618 h 1026123"/>
                <a:gd name="connsiteX486" fmla="*/ 435850 w 1174668"/>
                <a:gd name="connsiteY486" fmla="*/ 70550 h 1026123"/>
                <a:gd name="connsiteX487" fmla="*/ 424534 w 1174668"/>
                <a:gd name="connsiteY487" fmla="*/ 71372 h 1026123"/>
                <a:gd name="connsiteX488" fmla="*/ 414151 w 1174668"/>
                <a:gd name="connsiteY488" fmla="*/ 72083 h 1026123"/>
                <a:gd name="connsiteX489" fmla="*/ 404952 w 1174668"/>
                <a:gd name="connsiteY489" fmla="*/ 72778 h 1026123"/>
                <a:gd name="connsiteX490" fmla="*/ 396782 w 1174668"/>
                <a:gd name="connsiteY490" fmla="*/ 73363 h 1026123"/>
                <a:gd name="connsiteX491" fmla="*/ 389907 w 1174668"/>
                <a:gd name="connsiteY491" fmla="*/ 73822 h 1026123"/>
                <a:gd name="connsiteX492" fmla="*/ 384407 w 1174668"/>
                <a:gd name="connsiteY492" fmla="*/ 74169 h 1026123"/>
                <a:gd name="connsiteX493" fmla="*/ 380330 w 1174668"/>
                <a:gd name="connsiteY493" fmla="*/ 74407 h 1026123"/>
                <a:gd name="connsiteX494" fmla="*/ 377770 w 1174668"/>
                <a:gd name="connsiteY494" fmla="*/ 74644 h 1026123"/>
                <a:gd name="connsiteX495" fmla="*/ 376948 w 1174668"/>
                <a:gd name="connsiteY495" fmla="*/ 74644 h 1026123"/>
                <a:gd name="connsiteX496" fmla="*/ 372617 w 1174668"/>
                <a:gd name="connsiteY496" fmla="*/ 74991 h 1026123"/>
                <a:gd name="connsiteX497" fmla="*/ 371448 w 1174668"/>
                <a:gd name="connsiteY497" fmla="*/ 75339 h 1026123"/>
                <a:gd name="connsiteX498" fmla="*/ 364699 w 1174668"/>
                <a:gd name="connsiteY498" fmla="*/ 69744 h 1026123"/>
                <a:gd name="connsiteX499" fmla="*/ 361191 w 1174668"/>
                <a:gd name="connsiteY499" fmla="*/ 59835 h 1026123"/>
                <a:gd name="connsiteX500" fmla="*/ 360148 w 1174668"/>
                <a:gd name="connsiteY500" fmla="*/ 53308 h 1026123"/>
                <a:gd name="connsiteX501" fmla="*/ 358631 w 1174668"/>
                <a:gd name="connsiteY501" fmla="*/ 49799 h 1026123"/>
                <a:gd name="connsiteX502" fmla="*/ 356307 w 1174668"/>
                <a:gd name="connsiteY502" fmla="*/ 46306 h 1026123"/>
                <a:gd name="connsiteX503" fmla="*/ 355027 w 1174668"/>
                <a:gd name="connsiteY503" fmla="*/ 45358 h 1026123"/>
                <a:gd name="connsiteX504" fmla="*/ 353400 w 1174668"/>
                <a:gd name="connsiteY504" fmla="*/ 40823 h 1026123"/>
                <a:gd name="connsiteX505" fmla="*/ 352356 w 1174668"/>
                <a:gd name="connsiteY505" fmla="*/ 39179 h 1026123"/>
                <a:gd name="connsiteX506" fmla="*/ 351424 w 1174668"/>
                <a:gd name="connsiteY506" fmla="*/ 38467 h 1026123"/>
                <a:gd name="connsiteX507" fmla="*/ 348832 w 1174668"/>
                <a:gd name="connsiteY507" fmla="*/ 37077 h 1026123"/>
                <a:gd name="connsiteX508" fmla="*/ 348247 w 1174668"/>
                <a:gd name="connsiteY508" fmla="*/ 36492 h 1026123"/>
                <a:gd name="connsiteX509" fmla="*/ 347789 w 1174668"/>
                <a:gd name="connsiteY509" fmla="*/ 34516 h 1026123"/>
                <a:gd name="connsiteX510" fmla="*/ 348025 w 1174668"/>
                <a:gd name="connsiteY510" fmla="*/ 34058 h 1026123"/>
                <a:gd name="connsiteX511" fmla="*/ 326816 w 1174668"/>
                <a:gd name="connsiteY511" fmla="*/ 36855 h 1026123"/>
                <a:gd name="connsiteX512" fmla="*/ 305575 w 1174668"/>
                <a:gd name="connsiteY512" fmla="*/ 39779 h 1026123"/>
                <a:gd name="connsiteX513" fmla="*/ 284461 w 1174668"/>
                <a:gd name="connsiteY513" fmla="*/ 42577 h 1026123"/>
                <a:gd name="connsiteX514" fmla="*/ 263252 w 1174668"/>
                <a:gd name="connsiteY514" fmla="*/ 45374 h 1026123"/>
                <a:gd name="connsiteX515" fmla="*/ 242011 w 1174668"/>
                <a:gd name="connsiteY515" fmla="*/ 48187 h 1026123"/>
                <a:gd name="connsiteX516" fmla="*/ 220801 w 1174668"/>
                <a:gd name="connsiteY516" fmla="*/ 50858 h 1026123"/>
                <a:gd name="connsiteX517" fmla="*/ 199561 w 1174668"/>
                <a:gd name="connsiteY517" fmla="*/ 53545 h 1026123"/>
                <a:gd name="connsiteX518" fmla="*/ 178319 w 1174668"/>
                <a:gd name="connsiteY518" fmla="*/ 56216 h 1026123"/>
                <a:gd name="connsiteX519" fmla="*/ 157110 w 1174668"/>
                <a:gd name="connsiteY519" fmla="*/ 58776 h 1026123"/>
                <a:gd name="connsiteX520" fmla="*/ 135869 w 1174668"/>
                <a:gd name="connsiteY520" fmla="*/ 61463 h 1026123"/>
                <a:gd name="connsiteX521" fmla="*/ 114518 w 1174668"/>
                <a:gd name="connsiteY521" fmla="*/ 64023 h 1026123"/>
                <a:gd name="connsiteX522" fmla="*/ 93308 w 1174668"/>
                <a:gd name="connsiteY522" fmla="*/ 66599 h 1026123"/>
                <a:gd name="connsiteX523" fmla="*/ 72067 w 1174668"/>
                <a:gd name="connsiteY523" fmla="*/ 69049 h 1026123"/>
                <a:gd name="connsiteX524" fmla="*/ 50858 w 1174668"/>
                <a:gd name="connsiteY524" fmla="*/ 71498 h 1026123"/>
                <a:gd name="connsiteX525" fmla="*/ 29506 w 1174668"/>
                <a:gd name="connsiteY525" fmla="*/ 74075 h 1026123"/>
                <a:gd name="connsiteX526" fmla="*/ 8266 w 1174668"/>
                <a:gd name="connsiteY526" fmla="*/ 76398 h 1026123"/>
                <a:gd name="connsiteX527" fmla="*/ 2212 w 1174668"/>
                <a:gd name="connsiteY527" fmla="*/ 77093 h 1026123"/>
                <a:gd name="connsiteX528" fmla="*/ 1628 w 1174668"/>
                <a:gd name="connsiteY528" fmla="*/ 79432 h 1026123"/>
                <a:gd name="connsiteX529" fmla="*/ 2671 w 1174668"/>
                <a:gd name="connsiteY529" fmla="*/ 86670 h 1026123"/>
                <a:gd name="connsiteX530" fmla="*/ 2560 w 1174668"/>
                <a:gd name="connsiteY530" fmla="*/ 87492 h 1026123"/>
                <a:gd name="connsiteX531" fmla="*/ 458 w 1174668"/>
                <a:gd name="connsiteY531" fmla="*/ 93799 h 1026123"/>
                <a:gd name="connsiteX532" fmla="*/ 110 w 1174668"/>
                <a:gd name="connsiteY532" fmla="*/ 95426 h 1026123"/>
                <a:gd name="connsiteX533" fmla="*/ 0 w 1174668"/>
                <a:gd name="connsiteY533" fmla="*/ 96469 h 1026123"/>
                <a:gd name="connsiteX534" fmla="*/ 0 w 1174668"/>
                <a:gd name="connsiteY534" fmla="*/ 97402 h 1026123"/>
                <a:gd name="connsiteX535" fmla="*/ 348 w 1174668"/>
                <a:gd name="connsiteY535" fmla="*/ 98571 h 1026123"/>
                <a:gd name="connsiteX536" fmla="*/ 1043 w 1174668"/>
                <a:gd name="connsiteY536" fmla="*/ 99851 h 1026123"/>
                <a:gd name="connsiteX537" fmla="*/ 2671 w 1174668"/>
                <a:gd name="connsiteY537" fmla="*/ 101826 h 1026123"/>
                <a:gd name="connsiteX538" fmla="*/ 4409 w 1174668"/>
                <a:gd name="connsiteY538" fmla="*/ 103565 h 1026123"/>
                <a:gd name="connsiteX539" fmla="*/ 11537 w 1174668"/>
                <a:gd name="connsiteY539" fmla="*/ 109176 h 1026123"/>
                <a:gd name="connsiteX540" fmla="*/ 12469 w 1174668"/>
                <a:gd name="connsiteY540" fmla="*/ 110330 h 1026123"/>
                <a:gd name="connsiteX541" fmla="*/ 15852 w 1174668"/>
                <a:gd name="connsiteY541" fmla="*/ 115118 h 1026123"/>
                <a:gd name="connsiteX542" fmla="*/ 18064 w 1174668"/>
                <a:gd name="connsiteY542" fmla="*/ 117568 h 1026123"/>
                <a:gd name="connsiteX543" fmla="*/ 20040 w 1174668"/>
                <a:gd name="connsiteY543" fmla="*/ 118848 h 1026123"/>
                <a:gd name="connsiteX544" fmla="*/ 31593 w 1174668"/>
                <a:gd name="connsiteY544" fmla="*/ 124332 h 1026123"/>
                <a:gd name="connsiteX545" fmla="*/ 32762 w 1174668"/>
                <a:gd name="connsiteY545" fmla="*/ 125154 h 1026123"/>
                <a:gd name="connsiteX546" fmla="*/ 33347 w 1174668"/>
                <a:gd name="connsiteY546" fmla="*/ 125612 h 1026123"/>
                <a:gd name="connsiteX547" fmla="*/ 33694 w 1174668"/>
                <a:gd name="connsiteY547" fmla="*/ 127240 h 1026123"/>
                <a:gd name="connsiteX548" fmla="*/ 33805 w 1174668"/>
                <a:gd name="connsiteY548" fmla="*/ 129563 h 1026123"/>
                <a:gd name="connsiteX549" fmla="*/ 33568 w 1174668"/>
                <a:gd name="connsiteY549" fmla="*/ 135063 h 1026123"/>
                <a:gd name="connsiteX550" fmla="*/ 32983 w 1174668"/>
                <a:gd name="connsiteY550" fmla="*/ 139267 h 1026123"/>
                <a:gd name="connsiteX551" fmla="*/ 31119 w 1174668"/>
                <a:gd name="connsiteY551" fmla="*/ 143708 h 1026123"/>
                <a:gd name="connsiteX552" fmla="*/ 30771 w 1174668"/>
                <a:gd name="connsiteY552" fmla="*/ 145099 h 1026123"/>
                <a:gd name="connsiteX553" fmla="*/ 30660 w 1174668"/>
                <a:gd name="connsiteY553" fmla="*/ 145794 h 1026123"/>
                <a:gd name="connsiteX554" fmla="*/ 31355 w 1174668"/>
                <a:gd name="connsiteY554" fmla="*/ 148244 h 1026123"/>
                <a:gd name="connsiteX555" fmla="*/ 34611 w 1174668"/>
                <a:gd name="connsiteY555" fmla="*/ 155467 h 1026123"/>
                <a:gd name="connsiteX556" fmla="*/ 34722 w 1174668"/>
                <a:gd name="connsiteY556" fmla="*/ 155577 h 1026123"/>
                <a:gd name="connsiteX557" fmla="*/ 37187 w 1174668"/>
                <a:gd name="connsiteY557" fmla="*/ 156652 h 1026123"/>
                <a:gd name="connsiteX558" fmla="*/ 38230 w 1174668"/>
                <a:gd name="connsiteY558" fmla="*/ 157236 h 1026123"/>
                <a:gd name="connsiteX559" fmla="*/ 39511 w 1174668"/>
                <a:gd name="connsiteY559" fmla="*/ 157695 h 1026123"/>
                <a:gd name="connsiteX560" fmla="*/ 42071 w 1174668"/>
                <a:gd name="connsiteY560" fmla="*/ 156999 h 1026123"/>
                <a:gd name="connsiteX561" fmla="*/ 43240 w 1174668"/>
                <a:gd name="connsiteY561" fmla="*/ 157236 h 1026123"/>
                <a:gd name="connsiteX562" fmla="*/ 44631 w 1174668"/>
                <a:gd name="connsiteY562" fmla="*/ 158628 h 1026123"/>
                <a:gd name="connsiteX563" fmla="*/ 45563 w 1174668"/>
                <a:gd name="connsiteY563" fmla="*/ 160603 h 1026123"/>
                <a:gd name="connsiteX564" fmla="*/ 45674 w 1174668"/>
                <a:gd name="connsiteY564" fmla="*/ 162579 h 1026123"/>
                <a:gd name="connsiteX565" fmla="*/ 44505 w 1174668"/>
                <a:gd name="connsiteY565" fmla="*/ 163526 h 1026123"/>
                <a:gd name="connsiteX566" fmla="*/ 41360 w 1174668"/>
                <a:gd name="connsiteY566" fmla="*/ 164696 h 1026123"/>
                <a:gd name="connsiteX567" fmla="*/ 39036 w 1174668"/>
                <a:gd name="connsiteY567" fmla="*/ 166909 h 1026123"/>
                <a:gd name="connsiteX568" fmla="*/ 35639 w 1174668"/>
                <a:gd name="connsiteY568" fmla="*/ 172155 h 1026123"/>
                <a:gd name="connsiteX569" fmla="*/ 35749 w 1174668"/>
                <a:gd name="connsiteY569" fmla="*/ 173199 h 1026123"/>
                <a:gd name="connsiteX570" fmla="*/ 37630 w 1174668"/>
                <a:gd name="connsiteY570" fmla="*/ 174131 h 1026123"/>
                <a:gd name="connsiteX571" fmla="*/ 37867 w 1174668"/>
                <a:gd name="connsiteY571" fmla="*/ 175775 h 1026123"/>
                <a:gd name="connsiteX572" fmla="*/ 37045 w 1174668"/>
                <a:gd name="connsiteY572" fmla="*/ 177403 h 1026123"/>
                <a:gd name="connsiteX573" fmla="*/ 35623 w 1174668"/>
                <a:gd name="connsiteY573" fmla="*/ 178794 h 1026123"/>
                <a:gd name="connsiteX574" fmla="*/ 33995 w 1174668"/>
                <a:gd name="connsiteY574" fmla="*/ 179378 h 1026123"/>
                <a:gd name="connsiteX575" fmla="*/ 30613 w 1174668"/>
                <a:gd name="connsiteY575" fmla="*/ 179726 h 1026123"/>
                <a:gd name="connsiteX576" fmla="*/ 29096 w 1174668"/>
                <a:gd name="connsiteY576" fmla="*/ 180548 h 1026123"/>
                <a:gd name="connsiteX577" fmla="*/ 31545 w 1174668"/>
                <a:gd name="connsiteY577" fmla="*/ 181006 h 1026123"/>
                <a:gd name="connsiteX578" fmla="*/ 33995 w 1174668"/>
                <a:gd name="connsiteY578" fmla="*/ 181923 h 1026123"/>
                <a:gd name="connsiteX579" fmla="*/ 29111 w 1174668"/>
                <a:gd name="connsiteY579" fmla="*/ 183235 h 1026123"/>
                <a:gd name="connsiteX580" fmla="*/ 27594 w 1174668"/>
                <a:gd name="connsiteY580" fmla="*/ 183930 h 1026123"/>
                <a:gd name="connsiteX581" fmla="*/ 26425 w 1174668"/>
                <a:gd name="connsiteY581" fmla="*/ 184862 h 1026123"/>
                <a:gd name="connsiteX582" fmla="*/ 25729 w 1174668"/>
                <a:gd name="connsiteY582" fmla="*/ 185905 h 1026123"/>
                <a:gd name="connsiteX583" fmla="*/ 24908 w 1174668"/>
                <a:gd name="connsiteY583" fmla="*/ 186838 h 1026123"/>
                <a:gd name="connsiteX584" fmla="*/ 23375 w 1174668"/>
                <a:gd name="connsiteY584" fmla="*/ 187533 h 1026123"/>
                <a:gd name="connsiteX585" fmla="*/ 23611 w 1174668"/>
                <a:gd name="connsiteY585" fmla="*/ 188703 h 1026123"/>
                <a:gd name="connsiteX586" fmla="*/ 25034 w 1174668"/>
                <a:gd name="connsiteY586" fmla="*/ 187881 h 1026123"/>
                <a:gd name="connsiteX587" fmla="*/ 27831 w 1174668"/>
                <a:gd name="connsiteY587" fmla="*/ 186712 h 1026123"/>
                <a:gd name="connsiteX588" fmla="*/ 29001 w 1174668"/>
                <a:gd name="connsiteY588" fmla="*/ 186949 h 1026123"/>
                <a:gd name="connsiteX589" fmla="*/ 31213 w 1174668"/>
                <a:gd name="connsiteY589" fmla="*/ 185432 h 1026123"/>
                <a:gd name="connsiteX590" fmla="*/ 49863 w 1174668"/>
                <a:gd name="connsiteY590" fmla="*/ 179125 h 1026123"/>
                <a:gd name="connsiteX591" fmla="*/ 52675 w 1174668"/>
                <a:gd name="connsiteY591" fmla="*/ 177371 h 1026123"/>
                <a:gd name="connsiteX592" fmla="*/ 51854 w 1174668"/>
                <a:gd name="connsiteY592" fmla="*/ 174574 h 1026123"/>
                <a:gd name="connsiteX593" fmla="*/ 53245 w 1174668"/>
                <a:gd name="connsiteY593" fmla="*/ 173989 h 1026123"/>
                <a:gd name="connsiteX594" fmla="*/ 56500 w 1174668"/>
                <a:gd name="connsiteY594" fmla="*/ 173057 h 1026123"/>
                <a:gd name="connsiteX595" fmla="*/ 57670 w 1174668"/>
                <a:gd name="connsiteY595" fmla="*/ 172235 h 1026123"/>
                <a:gd name="connsiteX596" fmla="*/ 57907 w 1174668"/>
                <a:gd name="connsiteY596" fmla="*/ 170718 h 1026123"/>
                <a:gd name="connsiteX597" fmla="*/ 57085 w 1174668"/>
                <a:gd name="connsiteY597" fmla="*/ 166862 h 1026123"/>
                <a:gd name="connsiteX598" fmla="*/ 57196 w 1174668"/>
                <a:gd name="connsiteY598" fmla="*/ 165344 h 1026123"/>
                <a:gd name="connsiteX599" fmla="*/ 59645 w 1174668"/>
                <a:gd name="connsiteY599" fmla="*/ 163479 h 1026123"/>
                <a:gd name="connsiteX600" fmla="*/ 62553 w 1174668"/>
                <a:gd name="connsiteY600" fmla="*/ 162894 h 1026123"/>
                <a:gd name="connsiteX601" fmla="*/ 65145 w 1174668"/>
                <a:gd name="connsiteY601" fmla="*/ 161599 h 1026123"/>
                <a:gd name="connsiteX602" fmla="*/ 65840 w 1174668"/>
                <a:gd name="connsiteY602" fmla="*/ 157869 h 1026123"/>
                <a:gd name="connsiteX603" fmla="*/ 66425 w 1174668"/>
                <a:gd name="connsiteY603" fmla="*/ 158216 h 1026123"/>
                <a:gd name="connsiteX604" fmla="*/ 66536 w 1174668"/>
                <a:gd name="connsiteY604" fmla="*/ 158453 h 1026123"/>
                <a:gd name="connsiteX605" fmla="*/ 66883 w 1174668"/>
                <a:gd name="connsiteY605" fmla="*/ 158690 h 1026123"/>
                <a:gd name="connsiteX606" fmla="*/ 67705 w 1174668"/>
                <a:gd name="connsiteY606" fmla="*/ 158690 h 1026123"/>
                <a:gd name="connsiteX607" fmla="*/ 70266 w 1174668"/>
                <a:gd name="connsiteY607" fmla="*/ 152274 h 1026123"/>
                <a:gd name="connsiteX608" fmla="*/ 70503 w 1174668"/>
                <a:gd name="connsiteY608" fmla="*/ 150299 h 1026123"/>
                <a:gd name="connsiteX609" fmla="*/ 69570 w 1174668"/>
                <a:gd name="connsiteY609" fmla="*/ 147612 h 1026123"/>
                <a:gd name="connsiteX610" fmla="*/ 66536 w 1174668"/>
                <a:gd name="connsiteY610" fmla="*/ 144009 h 1026123"/>
                <a:gd name="connsiteX611" fmla="*/ 65840 w 1174668"/>
                <a:gd name="connsiteY611" fmla="*/ 142127 h 1026123"/>
                <a:gd name="connsiteX612" fmla="*/ 64671 w 1174668"/>
                <a:gd name="connsiteY612" fmla="*/ 137244 h 1026123"/>
                <a:gd name="connsiteX613" fmla="*/ 65019 w 1174668"/>
                <a:gd name="connsiteY613" fmla="*/ 135490 h 1026123"/>
                <a:gd name="connsiteX614" fmla="*/ 66883 w 1174668"/>
                <a:gd name="connsiteY614" fmla="*/ 134905 h 1026123"/>
                <a:gd name="connsiteX615" fmla="*/ 68638 w 1174668"/>
                <a:gd name="connsiteY615" fmla="*/ 135727 h 1026123"/>
                <a:gd name="connsiteX616" fmla="*/ 69460 w 1174668"/>
                <a:gd name="connsiteY616" fmla="*/ 137260 h 1026123"/>
                <a:gd name="connsiteX617" fmla="*/ 70629 w 1174668"/>
                <a:gd name="connsiteY617" fmla="*/ 138429 h 1026123"/>
                <a:gd name="connsiteX618" fmla="*/ 72952 w 1174668"/>
                <a:gd name="connsiteY618" fmla="*/ 138540 h 1026123"/>
                <a:gd name="connsiteX619" fmla="*/ 72715 w 1174668"/>
                <a:gd name="connsiteY619" fmla="*/ 139362 h 1026123"/>
                <a:gd name="connsiteX620" fmla="*/ 72605 w 1174668"/>
                <a:gd name="connsiteY620" fmla="*/ 141100 h 1026123"/>
                <a:gd name="connsiteX621" fmla="*/ 72494 w 1174668"/>
                <a:gd name="connsiteY621" fmla="*/ 141922 h 1026123"/>
                <a:gd name="connsiteX622" fmla="*/ 75402 w 1174668"/>
                <a:gd name="connsiteY622" fmla="*/ 141922 h 1026123"/>
                <a:gd name="connsiteX623" fmla="*/ 76824 w 1174668"/>
                <a:gd name="connsiteY623" fmla="*/ 144024 h 1026123"/>
                <a:gd name="connsiteX624" fmla="*/ 77646 w 1174668"/>
                <a:gd name="connsiteY624" fmla="*/ 146822 h 1026123"/>
                <a:gd name="connsiteX625" fmla="*/ 78816 w 1174668"/>
                <a:gd name="connsiteY625" fmla="*/ 148797 h 1026123"/>
                <a:gd name="connsiteX626" fmla="*/ 78231 w 1174668"/>
                <a:gd name="connsiteY626" fmla="*/ 151026 h 1026123"/>
                <a:gd name="connsiteX627" fmla="*/ 78342 w 1174668"/>
                <a:gd name="connsiteY627" fmla="*/ 153585 h 1026123"/>
                <a:gd name="connsiteX628" fmla="*/ 79274 w 1174668"/>
                <a:gd name="connsiteY628" fmla="*/ 155214 h 1026123"/>
                <a:gd name="connsiteX629" fmla="*/ 81376 w 1174668"/>
                <a:gd name="connsiteY629" fmla="*/ 154977 h 1026123"/>
                <a:gd name="connsiteX630" fmla="*/ 82546 w 1174668"/>
                <a:gd name="connsiteY630" fmla="*/ 153001 h 1026123"/>
                <a:gd name="connsiteX631" fmla="*/ 82783 w 1174668"/>
                <a:gd name="connsiteY631" fmla="*/ 147627 h 1026123"/>
                <a:gd name="connsiteX632" fmla="*/ 84063 w 1174668"/>
                <a:gd name="connsiteY632" fmla="*/ 143787 h 1026123"/>
                <a:gd name="connsiteX633" fmla="*/ 85928 w 1174668"/>
                <a:gd name="connsiteY633" fmla="*/ 134921 h 1026123"/>
                <a:gd name="connsiteX634" fmla="*/ 86513 w 1174668"/>
                <a:gd name="connsiteY634" fmla="*/ 133751 h 1026123"/>
                <a:gd name="connsiteX635" fmla="*/ 86513 w 1174668"/>
                <a:gd name="connsiteY635" fmla="*/ 132124 h 1026123"/>
                <a:gd name="connsiteX636" fmla="*/ 84885 w 1174668"/>
                <a:gd name="connsiteY636" fmla="*/ 129532 h 1026123"/>
                <a:gd name="connsiteX637" fmla="*/ 87919 w 1174668"/>
                <a:gd name="connsiteY637" fmla="*/ 130954 h 1026123"/>
                <a:gd name="connsiteX638" fmla="*/ 89800 w 1174668"/>
                <a:gd name="connsiteY638" fmla="*/ 133988 h 1026123"/>
                <a:gd name="connsiteX639" fmla="*/ 91427 w 1174668"/>
                <a:gd name="connsiteY639" fmla="*/ 135837 h 1026123"/>
                <a:gd name="connsiteX640" fmla="*/ 93877 w 1174668"/>
                <a:gd name="connsiteY640" fmla="*/ 133862 h 1026123"/>
                <a:gd name="connsiteX641" fmla="*/ 94699 w 1174668"/>
                <a:gd name="connsiteY641" fmla="*/ 134795 h 1026123"/>
                <a:gd name="connsiteX642" fmla="*/ 94936 w 1174668"/>
                <a:gd name="connsiteY642" fmla="*/ 135253 h 1026123"/>
                <a:gd name="connsiteX643" fmla="*/ 95047 w 1174668"/>
                <a:gd name="connsiteY643" fmla="*/ 135932 h 1026123"/>
                <a:gd name="connsiteX644" fmla="*/ 90732 w 1174668"/>
                <a:gd name="connsiteY644" fmla="*/ 138524 h 1026123"/>
                <a:gd name="connsiteX645" fmla="*/ 88962 w 1174668"/>
                <a:gd name="connsiteY645" fmla="*/ 140500 h 1026123"/>
                <a:gd name="connsiteX646" fmla="*/ 88377 w 1174668"/>
                <a:gd name="connsiteY646" fmla="*/ 142823 h 1026123"/>
                <a:gd name="connsiteX647" fmla="*/ 88836 w 1174668"/>
                <a:gd name="connsiteY647" fmla="*/ 144246 h 1026123"/>
                <a:gd name="connsiteX648" fmla="*/ 89563 w 1174668"/>
                <a:gd name="connsiteY648" fmla="*/ 144941 h 1026123"/>
                <a:gd name="connsiteX649" fmla="*/ 90606 w 1174668"/>
                <a:gd name="connsiteY649" fmla="*/ 145051 h 1026123"/>
                <a:gd name="connsiteX650" fmla="*/ 91997 w 1174668"/>
                <a:gd name="connsiteY650" fmla="*/ 144941 h 1026123"/>
                <a:gd name="connsiteX651" fmla="*/ 92692 w 1174668"/>
                <a:gd name="connsiteY651" fmla="*/ 145526 h 1026123"/>
                <a:gd name="connsiteX652" fmla="*/ 94794 w 1174668"/>
                <a:gd name="connsiteY652" fmla="*/ 148323 h 1026123"/>
                <a:gd name="connsiteX653" fmla="*/ 96074 w 1174668"/>
                <a:gd name="connsiteY653" fmla="*/ 148892 h 1026123"/>
                <a:gd name="connsiteX654" fmla="*/ 98397 w 1174668"/>
                <a:gd name="connsiteY654" fmla="*/ 148892 h 1026123"/>
                <a:gd name="connsiteX655" fmla="*/ 101432 w 1174668"/>
                <a:gd name="connsiteY655" fmla="*/ 149239 h 1026123"/>
                <a:gd name="connsiteX656" fmla="*/ 104371 w 1174668"/>
                <a:gd name="connsiteY656" fmla="*/ 150314 h 1026123"/>
                <a:gd name="connsiteX657" fmla="*/ 106236 w 1174668"/>
                <a:gd name="connsiteY657" fmla="*/ 151942 h 1026123"/>
                <a:gd name="connsiteX658" fmla="*/ 106347 w 1174668"/>
                <a:gd name="connsiteY658" fmla="*/ 153680 h 1026123"/>
                <a:gd name="connsiteX659" fmla="*/ 104245 w 1174668"/>
                <a:gd name="connsiteY659" fmla="*/ 153333 h 1026123"/>
                <a:gd name="connsiteX660" fmla="*/ 101542 w 1174668"/>
                <a:gd name="connsiteY660" fmla="*/ 152163 h 1026123"/>
                <a:gd name="connsiteX661" fmla="*/ 99677 w 1174668"/>
                <a:gd name="connsiteY661" fmla="*/ 151705 h 1026123"/>
                <a:gd name="connsiteX662" fmla="*/ 91870 w 1174668"/>
                <a:gd name="connsiteY662" fmla="*/ 159860 h 1026123"/>
                <a:gd name="connsiteX663" fmla="*/ 89420 w 1174668"/>
                <a:gd name="connsiteY663" fmla="*/ 160682 h 1026123"/>
                <a:gd name="connsiteX664" fmla="*/ 82056 w 1174668"/>
                <a:gd name="connsiteY664" fmla="*/ 161614 h 1026123"/>
                <a:gd name="connsiteX665" fmla="*/ 74233 w 1174668"/>
                <a:gd name="connsiteY665" fmla="*/ 164775 h 1026123"/>
                <a:gd name="connsiteX666" fmla="*/ 69460 w 1174668"/>
                <a:gd name="connsiteY666" fmla="*/ 167683 h 1026123"/>
                <a:gd name="connsiteX667" fmla="*/ 68417 w 1174668"/>
                <a:gd name="connsiteY667" fmla="*/ 168142 h 1026123"/>
                <a:gd name="connsiteX668" fmla="*/ 67595 w 1174668"/>
                <a:gd name="connsiteY668" fmla="*/ 168821 h 1026123"/>
                <a:gd name="connsiteX669" fmla="*/ 67247 w 1174668"/>
                <a:gd name="connsiteY669" fmla="*/ 170702 h 1026123"/>
                <a:gd name="connsiteX670" fmla="*/ 73885 w 1174668"/>
                <a:gd name="connsiteY670" fmla="*/ 169058 h 1026123"/>
                <a:gd name="connsiteX671" fmla="*/ 86829 w 1174668"/>
                <a:gd name="connsiteY671" fmla="*/ 163701 h 1026123"/>
                <a:gd name="connsiteX672" fmla="*/ 107485 w 1174668"/>
                <a:gd name="connsiteY672" fmla="*/ 158327 h 1026123"/>
                <a:gd name="connsiteX673" fmla="*/ 115055 w 1174668"/>
                <a:gd name="connsiteY673" fmla="*/ 157394 h 1026123"/>
                <a:gd name="connsiteX674" fmla="*/ 118801 w 1174668"/>
                <a:gd name="connsiteY674" fmla="*/ 156351 h 1026123"/>
                <a:gd name="connsiteX675" fmla="*/ 121487 w 1174668"/>
                <a:gd name="connsiteY675" fmla="*/ 154471 h 1026123"/>
                <a:gd name="connsiteX676" fmla="*/ 124522 w 1174668"/>
                <a:gd name="connsiteY676" fmla="*/ 155277 h 1026123"/>
                <a:gd name="connsiteX677" fmla="*/ 135379 w 1174668"/>
                <a:gd name="connsiteY677" fmla="*/ 152733 h 1026123"/>
                <a:gd name="connsiteX678" fmla="*/ 145889 w 1174668"/>
                <a:gd name="connsiteY678" fmla="*/ 152148 h 1026123"/>
                <a:gd name="connsiteX679" fmla="*/ 147280 w 1174668"/>
                <a:gd name="connsiteY679" fmla="*/ 150868 h 1026123"/>
                <a:gd name="connsiteX680" fmla="*/ 146932 w 1174668"/>
                <a:gd name="connsiteY680" fmla="*/ 148417 h 1026123"/>
                <a:gd name="connsiteX681" fmla="*/ 147043 w 1174668"/>
                <a:gd name="connsiteY681" fmla="*/ 147722 h 1026123"/>
                <a:gd name="connsiteX682" fmla="*/ 150298 w 1174668"/>
                <a:gd name="connsiteY682" fmla="*/ 147833 h 1026123"/>
                <a:gd name="connsiteX683" fmla="*/ 151816 w 1174668"/>
                <a:gd name="connsiteY683" fmla="*/ 147138 h 1026123"/>
                <a:gd name="connsiteX684" fmla="*/ 153207 w 1174668"/>
                <a:gd name="connsiteY684" fmla="*/ 144577 h 1026123"/>
                <a:gd name="connsiteX685" fmla="*/ 154392 w 1174668"/>
                <a:gd name="connsiteY685" fmla="*/ 143993 h 1026123"/>
                <a:gd name="connsiteX686" fmla="*/ 156146 w 1174668"/>
                <a:gd name="connsiteY686" fmla="*/ 143645 h 1026123"/>
                <a:gd name="connsiteX687" fmla="*/ 157774 w 1174668"/>
                <a:gd name="connsiteY687" fmla="*/ 142807 h 1026123"/>
                <a:gd name="connsiteX688" fmla="*/ 159291 w 1174668"/>
                <a:gd name="connsiteY688" fmla="*/ 141764 h 1026123"/>
                <a:gd name="connsiteX689" fmla="*/ 160571 w 1174668"/>
                <a:gd name="connsiteY689" fmla="*/ 140595 h 1026123"/>
                <a:gd name="connsiteX690" fmla="*/ 160682 w 1174668"/>
                <a:gd name="connsiteY690" fmla="*/ 139425 h 1026123"/>
                <a:gd name="connsiteX691" fmla="*/ 159512 w 1174668"/>
                <a:gd name="connsiteY691" fmla="*/ 135569 h 1026123"/>
                <a:gd name="connsiteX692" fmla="*/ 159165 w 1174668"/>
                <a:gd name="connsiteY692" fmla="*/ 133704 h 1026123"/>
                <a:gd name="connsiteX693" fmla="*/ 160555 w 1174668"/>
                <a:gd name="connsiteY693" fmla="*/ 135680 h 1026123"/>
                <a:gd name="connsiteX694" fmla="*/ 162073 w 1174668"/>
                <a:gd name="connsiteY694" fmla="*/ 136976 h 1026123"/>
                <a:gd name="connsiteX695" fmla="*/ 163353 w 1174668"/>
                <a:gd name="connsiteY695" fmla="*/ 136976 h 1026123"/>
                <a:gd name="connsiteX696" fmla="*/ 164048 w 1174668"/>
                <a:gd name="connsiteY696" fmla="*/ 135221 h 1026123"/>
                <a:gd name="connsiteX697" fmla="*/ 164981 w 1174668"/>
                <a:gd name="connsiteY697" fmla="*/ 134288 h 1026123"/>
                <a:gd name="connsiteX698" fmla="*/ 166261 w 1174668"/>
                <a:gd name="connsiteY698" fmla="*/ 133830 h 1026123"/>
                <a:gd name="connsiteX699" fmla="*/ 169422 w 1174668"/>
                <a:gd name="connsiteY699" fmla="*/ 133483 h 1026123"/>
                <a:gd name="connsiteX700" fmla="*/ 166956 w 1174668"/>
                <a:gd name="connsiteY700" fmla="*/ 138034 h 1026123"/>
                <a:gd name="connsiteX701" fmla="*/ 166609 w 1174668"/>
                <a:gd name="connsiteY701" fmla="*/ 140484 h 1026123"/>
                <a:gd name="connsiteX702" fmla="*/ 168726 w 1174668"/>
                <a:gd name="connsiteY702" fmla="*/ 142222 h 1026123"/>
                <a:gd name="connsiteX703" fmla="*/ 171050 w 1174668"/>
                <a:gd name="connsiteY703" fmla="*/ 142222 h 1026123"/>
                <a:gd name="connsiteX704" fmla="*/ 172788 w 1174668"/>
                <a:gd name="connsiteY704" fmla="*/ 140832 h 1026123"/>
                <a:gd name="connsiteX705" fmla="*/ 174305 w 1174668"/>
                <a:gd name="connsiteY705" fmla="*/ 139078 h 1026123"/>
                <a:gd name="connsiteX706" fmla="*/ 176170 w 1174668"/>
                <a:gd name="connsiteY706" fmla="*/ 138145 h 1026123"/>
                <a:gd name="connsiteX707" fmla="*/ 178730 w 1174668"/>
                <a:gd name="connsiteY707" fmla="*/ 137449 h 1026123"/>
                <a:gd name="connsiteX708" fmla="*/ 184341 w 1174668"/>
                <a:gd name="connsiteY708" fmla="*/ 135221 h 1026123"/>
                <a:gd name="connsiteX709" fmla="*/ 186901 w 1174668"/>
                <a:gd name="connsiteY709" fmla="*/ 134526 h 1026123"/>
                <a:gd name="connsiteX710" fmla="*/ 192717 w 1174668"/>
                <a:gd name="connsiteY710" fmla="*/ 134873 h 1026123"/>
                <a:gd name="connsiteX711" fmla="*/ 195420 w 1174668"/>
                <a:gd name="connsiteY711" fmla="*/ 134288 h 1026123"/>
                <a:gd name="connsiteX712" fmla="*/ 197284 w 1174668"/>
                <a:gd name="connsiteY712" fmla="*/ 132076 h 1026123"/>
                <a:gd name="connsiteX713" fmla="*/ 199497 w 1174668"/>
                <a:gd name="connsiteY713" fmla="*/ 136027 h 1026123"/>
                <a:gd name="connsiteX714" fmla="*/ 201362 w 1174668"/>
                <a:gd name="connsiteY714" fmla="*/ 137324 h 1026123"/>
                <a:gd name="connsiteX715" fmla="*/ 203686 w 1174668"/>
                <a:gd name="connsiteY715" fmla="*/ 136375 h 1026123"/>
                <a:gd name="connsiteX716" fmla="*/ 206972 w 1174668"/>
                <a:gd name="connsiteY716" fmla="*/ 134288 h 1026123"/>
                <a:gd name="connsiteX717" fmla="*/ 207210 w 1174668"/>
                <a:gd name="connsiteY717" fmla="*/ 136865 h 1026123"/>
                <a:gd name="connsiteX718" fmla="*/ 206372 w 1174668"/>
                <a:gd name="connsiteY718" fmla="*/ 137797 h 1026123"/>
                <a:gd name="connsiteX719" fmla="*/ 205677 w 1174668"/>
                <a:gd name="connsiteY719" fmla="*/ 138619 h 1026123"/>
                <a:gd name="connsiteX720" fmla="*/ 206862 w 1174668"/>
                <a:gd name="connsiteY720" fmla="*/ 140832 h 1026123"/>
                <a:gd name="connsiteX721" fmla="*/ 211525 w 1174668"/>
                <a:gd name="connsiteY721" fmla="*/ 144799 h 1026123"/>
                <a:gd name="connsiteX722" fmla="*/ 211635 w 1174668"/>
                <a:gd name="connsiteY722" fmla="*/ 145621 h 1026123"/>
                <a:gd name="connsiteX723" fmla="*/ 212915 w 1174668"/>
                <a:gd name="connsiteY723" fmla="*/ 146663 h 1026123"/>
                <a:gd name="connsiteX724" fmla="*/ 213025 w 1174668"/>
                <a:gd name="connsiteY724" fmla="*/ 148765 h 1026123"/>
                <a:gd name="connsiteX725" fmla="*/ 211856 w 1174668"/>
                <a:gd name="connsiteY725" fmla="*/ 150172 h 1026123"/>
                <a:gd name="connsiteX726" fmla="*/ 209186 w 1174668"/>
                <a:gd name="connsiteY726" fmla="*/ 148529 h 1026123"/>
                <a:gd name="connsiteX727" fmla="*/ 207794 w 1174668"/>
                <a:gd name="connsiteY727" fmla="*/ 147944 h 1026123"/>
                <a:gd name="connsiteX728" fmla="*/ 201141 w 1174668"/>
                <a:gd name="connsiteY728" fmla="*/ 146900 h 1026123"/>
                <a:gd name="connsiteX729" fmla="*/ 197190 w 1174668"/>
                <a:gd name="connsiteY729" fmla="*/ 144451 h 1026123"/>
                <a:gd name="connsiteX730" fmla="*/ 195088 w 1174668"/>
                <a:gd name="connsiteY730" fmla="*/ 143519 h 1026123"/>
                <a:gd name="connsiteX731" fmla="*/ 193207 w 1174668"/>
                <a:gd name="connsiteY731" fmla="*/ 143519 h 1026123"/>
                <a:gd name="connsiteX732" fmla="*/ 191579 w 1174668"/>
                <a:gd name="connsiteY732" fmla="*/ 144688 h 1026123"/>
                <a:gd name="connsiteX733" fmla="*/ 192038 w 1174668"/>
                <a:gd name="connsiteY733" fmla="*/ 145731 h 1026123"/>
                <a:gd name="connsiteX734" fmla="*/ 193808 w 1174668"/>
                <a:gd name="connsiteY734" fmla="*/ 146426 h 1026123"/>
                <a:gd name="connsiteX735" fmla="*/ 195910 w 1174668"/>
                <a:gd name="connsiteY735" fmla="*/ 146537 h 1026123"/>
                <a:gd name="connsiteX736" fmla="*/ 196605 w 1174668"/>
                <a:gd name="connsiteY736" fmla="*/ 146885 h 1026123"/>
                <a:gd name="connsiteX737" fmla="*/ 196368 w 1174668"/>
                <a:gd name="connsiteY737" fmla="*/ 147928 h 1026123"/>
                <a:gd name="connsiteX738" fmla="*/ 195546 w 1174668"/>
                <a:gd name="connsiteY738" fmla="*/ 148971 h 1026123"/>
                <a:gd name="connsiteX739" fmla="*/ 194851 w 1174668"/>
                <a:gd name="connsiteY739" fmla="*/ 149809 h 1026123"/>
                <a:gd name="connsiteX740" fmla="*/ 188545 w 1174668"/>
                <a:gd name="connsiteY740" fmla="*/ 148971 h 1026123"/>
                <a:gd name="connsiteX741" fmla="*/ 186917 w 1174668"/>
                <a:gd name="connsiteY741" fmla="*/ 147817 h 1026123"/>
                <a:gd name="connsiteX742" fmla="*/ 185748 w 1174668"/>
                <a:gd name="connsiteY742" fmla="*/ 146190 h 1026123"/>
                <a:gd name="connsiteX743" fmla="*/ 184926 w 1174668"/>
                <a:gd name="connsiteY743" fmla="*/ 144561 h 1026123"/>
                <a:gd name="connsiteX744" fmla="*/ 184815 w 1174668"/>
                <a:gd name="connsiteY744" fmla="*/ 144672 h 1026123"/>
                <a:gd name="connsiteX745" fmla="*/ 184578 w 1174668"/>
                <a:gd name="connsiteY745" fmla="*/ 144435 h 1026123"/>
                <a:gd name="connsiteX746" fmla="*/ 183993 w 1174668"/>
                <a:gd name="connsiteY746" fmla="*/ 144672 h 1026123"/>
                <a:gd name="connsiteX747" fmla="*/ 183409 w 1174668"/>
                <a:gd name="connsiteY747" fmla="*/ 146300 h 1026123"/>
                <a:gd name="connsiteX748" fmla="*/ 182950 w 1174668"/>
                <a:gd name="connsiteY748" fmla="*/ 148512 h 1026123"/>
                <a:gd name="connsiteX749" fmla="*/ 182255 w 1174668"/>
                <a:gd name="connsiteY749" fmla="*/ 150504 h 1026123"/>
                <a:gd name="connsiteX750" fmla="*/ 180627 w 1174668"/>
                <a:gd name="connsiteY750" fmla="*/ 151547 h 1026123"/>
                <a:gd name="connsiteX751" fmla="*/ 171634 w 1174668"/>
                <a:gd name="connsiteY751" fmla="*/ 150614 h 1026123"/>
                <a:gd name="connsiteX752" fmla="*/ 160666 w 1174668"/>
                <a:gd name="connsiteY752" fmla="*/ 151547 h 1026123"/>
                <a:gd name="connsiteX753" fmla="*/ 158454 w 1174668"/>
                <a:gd name="connsiteY753" fmla="*/ 151089 h 1026123"/>
                <a:gd name="connsiteX754" fmla="*/ 158454 w 1174668"/>
                <a:gd name="connsiteY754" fmla="*/ 151547 h 1026123"/>
                <a:gd name="connsiteX755" fmla="*/ 158454 w 1174668"/>
                <a:gd name="connsiteY755" fmla="*/ 152005 h 1026123"/>
                <a:gd name="connsiteX756" fmla="*/ 158343 w 1174668"/>
                <a:gd name="connsiteY756" fmla="*/ 152243 h 1026123"/>
                <a:gd name="connsiteX757" fmla="*/ 162183 w 1174668"/>
                <a:gd name="connsiteY757" fmla="*/ 154218 h 1026123"/>
                <a:gd name="connsiteX758" fmla="*/ 178509 w 1174668"/>
                <a:gd name="connsiteY758" fmla="*/ 153981 h 1026123"/>
                <a:gd name="connsiteX759" fmla="*/ 202547 w 1174668"/>
                <a:gd name="connsiteY759" fmla="*/ 157489 h 1026123"/>
                <a:gd name="connsiteX760" fmla="*/ 220296 w 1174668"/>
                <a:gd name="connsiteY760" fmla="*/ 160635 h 1026123"/>
                <a:gd name="connsiteX761" fmla="*/ 236858 w 1174668"/>
                <a:gd name="connsiteY761" fmla="*/ 166940 h 1026123"/>
                <a:gd name="connsiteX762" fmla="*/ 249107 w 1174668"/>
                <a:gd name="connsiteY762" fmla="*/ 171145 h 1026123"/>
                <a:gd name="connsiteX763" fmla="*/ 266950 w 1174668"/>
                <a:gd name="connsiteY763" fmla="*/ 181054 h 1026123"/>
                <a:gd name="connsiteX764" fmla="*/ 270206 w 1174668"/>
                <a:gd name="connsiteY764" fmla="*/ 181386 h 1026123"/>
                <a:gd name="connsiteX765" fmla="*/ 268925 w 1174668"/>
                <a:gd name="connsiteY765" fmla="*/ 180121 h 1026123"/>
                <a:gd name="connsiteX766" fmla="*/ 267993 w 1174668"/>
                <a:gd name="connsiteY766" fmla="*/ 179189 h 1026123"/>
                <a:gd name="connsiteX767" fmla="*/ 269036 w 1174668"/>
                <a:gd name="connsiteY767" fmla="*/ 178730 h 1026123"/>
                <a:gd name="connsiteX768" fmla="*/ 271011 w 1174668"/>
                <a:gd name="connsiteY768" fmla="*/ 180359 h 1026123"/>
                <a:gd name="connsiteX769" fmla="*/ 271707 w 1174668"/>
                <a:gd name="connsiteY769" fmla="*/ 178035 h 1026123"/>
                <a:gd name="connsiteX770" fmla="*/ 269147 w 1174668"/>
                <a:gd name="connsiteY770" fmla="*/ 176170 h 1026123"/>
                <a:gd name="connsiteX771" fmla="*/ 266476 w 1174668"/>
                <a:gd name="connsiteY771" fmla="*/ 174874 h 1026123"/>
                <a:gd name="connsiteX772" fmla="*/ 265196 w 1174668"/>
                <a:gd name="connsiteY772" fmla="*/ 173262 h 1026123"/>
                <a:gd name="connsiteX773" fmla="*/ 266823 w 1174668"/>
                <a:gd name="connsiteY773" fmla="*/ 170006 h 1026123"/>
                <a:gd name="connsiteX774" fmla="*/ 264959 w 1174668"/>
                <a:gd name="connsiteY774" fmla="*/ 168474 h 1026123"/>
                <a:gd name="connsiteX775" fmla="*/ 263441 w 1174668"/>
                <a:gd name="connsiteY775" fmla="*/ 166972 h 1026123"/>
                <a:gd name="connsiteX776" fmla="*/ 261813 w 1174668"/>
                <a:gd name="connsiteY776" fmla="*/ 165692 h 1026123"/>
                <a:gd name="connsiteX777" fmla="*/ 259253 w 1174668"/>
                <a:gd name="connsiteY777" fmla="*/ 165455 h 1026123"/>
                <a:gd name="connsiteX778" fmla="*/ 256440 w 1174668"/>
                <a:gd name="connsiteY778" fmla="*/ 166387 h 1026123"/>
                <a:gd name="connsiteX779" fmla="*/ 254702 w 1174668"/>
                <a:gd name="connsiteY779" fmla="*/ 167320 h 1026123"/>
                <a:gd name="connsiteX780" fmla="*/ 253184 w 1174668"/>
                <a:gd name="connsiteY780" fmla="*/ 167557 h 1026123"/>
                <a:gd name="connsiteX781" fmla="*/ 250861 w 1174668"/>
                <a:gd name="connsiteY781" fmla="*/ 166040 h 1026123"/>
                <a:gd name="connsiteX782" fmla="*/ 249581 w 1174668"/>
                <a:gd name="connsiteY782" fmla="*/ 163479 h 1026123"/>
                <a:gd name="connsiteX783" fmla="*/ 250624 w 1174668"/>
                <a:gd name="connsiteY783" fmla="*/ 161251 h 1026123"/>
                <a:gd name="connsiteX784" fmla="*/ 252947 w 1174668"/>
                <a:gd name="connsiteY784" fmla="*/ 159497 h 1026123"/>
                <a:gd name="connsiteX785" fmla="*/ 255050 w 1174668"/>
                <a:gd name="connsiteY785" fmla="*/ 158564 h 1026123"/>
                <a:gd name="connsiteX786" fmla="*/ 259269 w 1174668"/>
                <a:gd name="connsiteY786" fmla="*/ 157521 h 1026123"/>
                <a:gd name="connsiteX787" fmla="*/ 260660 w 1174668"/>
                <a:gd name="connsiteY787" fmla="*/ 156225 h 1026123"/>
                <a:gd name="connsiteX788" fmla="*/ 261830 w 1174668"/>
                <a:gd name="connsiteY788" fmla="*/ 153190 h 1026123"/>
                <a:gd name="connsiteX789" fmla="*/ 263931 w 1174668"/>
                <a:gd name="connsiteY789" fmla="*/ 156225 h 1026123"/>
                <a:gd name="connsiteX790" fmla="*/ 266033 w 1174668"/>
                <a:gd name="connsiteY790" fmla="*/ 158564 h 1026123"/>
                <a:gd name="connsiteX791" fmla="*/ 267550 w 1174668"/>
                <a:gd name="connsiteY791" fmla="*/ 160666 h 1026123"/>
                <a:gd name="connsiteX792" fmla="*/ 267898 w 1174668"/>
                <a:gd name="connsiteY792" fmla="*/ 163353 h 1026123"/>
                <a:gd name="connsiteX793" fmla="*/ 269526 w 1174668"/>
                <a:gd name="connsiteY793" fmla="*/ 163701 h 1026123"/>
                <a:gd name="connsiteX794" fmla="*/ 270348 w 1174668"/>
                <a:gd name="connsiteY794" fmla="*/ 162278 h 1026123"/>
                <a:gd name="connsiteX795" fmla="*/ 271043 w 1174668"/>
                <a:gd name="connsiteY795" fmla="*/ 160540 h 1026123"/>
                <a:gd name="connsiteX796" fmla="*/ 272466 w 1174668"/>
                <a:gd name="connsiteY796" fmla="*/ 159497 h 1026123"/>
                <a:gd name="connsiteX797" fmla="*/ 274204 w 1174668"/>
                <a:gd name="connsiteY797" fmla="*/ 158453 h 1026123"/>
                <a:gd name="connsiteX798" fmla="*/ 276069 w 1174668"/>
                <a:gd name="connsiteY798" fmla="*/ 157063 h 1026123"/>
                <a:gd name="connsiteX799" fmla="*/ 277586 w 1174668"/>
                <a:gd name="connsiteY799" fmla="*/ 156715 h 1026123"/>
                <a:gd name="connsiteX800" fmla="*/ 278518 w 1174668"/>
                <a:gd name="connsiteY800" fmla="*/ 158690 h 1026123"/>
                <a:gd name="connsiteX801" fmla="*/ 280620 w 1174668"/>
                <a:gd name="connsiteY801" fmla="*/ 156715 h 1026123"/>
                <a:gd name="connsiteX802" fmla="*/ 283181 w 1174668"/>
                <a:gd name="connsiteY802" fmla="*/ 150646 h 1026123"/>
                <a:gd name="connsiteX803" fmla="*/ 284351 w 1174668"/>
                <a:gd name="connsiteY803" fmla="*/ 149224 h 1026123"/>
                <a:gd name="connsiteX804" fmla="*/ 285773 w 1174668"/>
                <a:gd name="connsiteY804" fmla="*/ 149824 h 1026123"/>
                <a:gd name="connsiteX805" fmla="*/ 287290 w 1174668"/>
                <a:gd name="connsiteY805" fmla="*/ 151563 h 1026123"/>
                <a:gd name="connsiteX806" fmla="*/ 289392 w 1174668"/>
                <a:gd name="connsiteY806" fmla="*/ 155055 h 1026123"/>
                <a:gd name="connsiteX807" fmla="*/ 286247 w 1174668"/>
                <a:gd name="connsiteY807" fmla="*/ 155277 h 1026123"/>
                <a:gd name="connsiteX808" fmla="*/ 281806 w 1174668"/>
                <a:gd name="connsiteY808" fmla="*/ 162278 h 1026123"/>
                <a:gd name="connsiteX809" fmla="*/ 278424 w 1174668"/>
                <a:gd name="connsiteY809" fmla="*/ 161362 h 1026123"/>
                <a:gd name="connsiteX810" fmla="*/ 276322 w 1174668"/>
                <a:gd name="connsiteY810" fmla="*/ 161931 h 1026123"/>
                <a:gd name="connsiteX811" fmla="*/ 271644 w 1174668"/>
                <a:gd name="connsiteY811" fmla="*/ 169769 h 1026123"/>
                <a:gd name="connsiteX812" fmla="*/ 268972 w 1174668"/>
                <a:gd name="connsiteY812" fmla="*/ 171871 h 1026123"/>
                <a:gd name="connsiteX813" fmla="*/ 270253 w 1174668"/>
                <a:gd name="connsiteY813" fmla="*/ 173262 h 1026123"/>
                <a:gd name="connsiteX814" fmla="*/ 271423 w 1174668"/>
                <a:gd name="connsiteY814" fmla="*/ 174194 h 1026123"/>
                <a:gd name="connsiteX815" fmla="*/ 272608 w 1174668"/>
                <a:gd name="connsiteY815" fmla="*/ 174874 h 1026123"/>
                <a:gd name="connsiteX816" fmla="*/ 277618 w 1174668"/>
                <a:gd name="connsiteY816" fmla="*/ 176644 h 1026123"/>
                <a:gd name="connsiteX817" fmla="*/ 279008 w 1174668"/>
                <a:gd name="connsiteY817" fmla="*/ 177466 h 1026123"/>
                <a:gd name="connsiteX818" fmla="*/ 280289 w 1174668"/>
                <a:gd name="connsiteY818" fmla="*/ 179205 h 1026123"/>
                <a:gd name="connsiteX819" fmla="*/ 282391 w 1174668"/>
                <a:gd name="connsiteY819" fmla="*/ 178272 h 1026123"/>
                <a:gd name="connsiteX820" fmla="*/ 285788 w 1174668"/>
                <a:gd name="connsiteY820" fmla="*/ 178967 h 1026123"/>
                <a:gd name="connsiteX821" fmla="*/ 288934 w 1174668"/>
                <a:gd name="connsiteY821" fmla="*/ 180595 h 1026123"/>
                <a:gd name="connsiteX822" fmla="*/ 291036 w 1174668"/>
                <a:gd name="connsiteY822" fmla="*/ 181986 h 1026123"/>
                <a:gd name="connsiteX823" fmla="*/ 291146 w 1174668"/>
                <a:gd name="connsiteY823" fmla="*/ 181069 h 1026123"/>
                <a:gd name="connsiteX824" fmla="*/ 291494 w 1174668"/>
                <a:gd name="connsiteY824" fmla="*/ 180484 h 1026123"/>
                <a:gd name="connsiteX825" fmla="*/ 291605 w 1174668"/>
                <a:gd name="connsiteY825" fmla="*/ 179789 h 1026123"/>
                <a:gd name="connsiteX826" fmla="*/ 291494 w 1174668"/>
                <a:gd name="connsiteY826" fmla="*/ 178620 h 1026123"/>
                <a:gd name="connsiteX827" fmla="*/ 294165 w 1174668"/>
                <a:gd name="connsiteY827" fmla="*/ 179315 h 1026123"/>
                <a:gd name="connsiteX828" fmla="*/ 296141 w 1174668"/>
                <a:gd name="connsiteY828" fmla="*/ 178383 h 1026123"/>
                <a:gd name="connsiteX829" fmla="*/ 298005 w 1174668"/>
                <a:gd name="connsiteY829" fmla="*/ 176992 h 1026123"/>
                <a:gd name="connsiteX830" fmla="*/ 300597 w 1174668"/>
                <a:gd name="connsiteY830" fmla="*/ 176533 h 1026123"/>
                <a:gd name="connsiteX831" fmla="*/ 300708 w 1174668"/>
                <a:gd name="connsiteY831" fmla="*/ 177466 h 1026123"/>
                <a:gd name="connsiteX832" fmla="*/ 298953 w 1174668"/>
                <a:gd name="connsiteY832" fmla="*/ 179331 h 1026123"/>
                <a:gd name="connsiteX833" fmla="*/ 298717 w 1174668"/>
                <a:gd name="connsiteY833" fmla="*/ 181765 h 1026123"/>
                <a:gd name="connsiteX834" fmla="*/ 299886 w 1174668"/>
                <a:gd name="connsiteY834" fmla="*/ 183076 h 1026123"/>
                <a:gd name="connsiteX835" fmla="*/ 302209 w 1174668"/>
                <a:gd name="connsiteY835" fmla="*/ 181544 h 1026123"/>
                <a:gd name="connsiteX836" fmla="*/ 303031 w 1174668"/>
                <a:gd name="connsiteY836" fmla="*/ 183898 h 1026123"/>
                <a:gd name="connsiteX837" fmla="*/ 303378 w 1174668"/>
                <a:gd name="connsiteY837" fmla="*/ 189145 h 1026123"/>
                <a:gd name="connsiteX838" fmla="*/ 305007 w 1174668"/>
                <a:gd name="connsiteY838" fmla="*/ 191595 h 1026123"/>
                <a:gd name="connsiteX839" fmla="*/ 307109 w 1174668"/>
                <a:gd name="connsiteY839" fmla="*/ 192417 h 1026123"/>
                <a:gd name="connsiteX840" fmla="*/ 308278 w 1174668"/>
                <a:gd name="connsiteY840" fmla="*/ 190900 h 1026123"/>
                <a:gd name="connsiteX841" fmla="*/ 309448 w 1174668"/>
                <a:gd name="connsiteY841" fmla="*/ 187154 h 1026123"/>
                <a:gd name="connsiteX842" fmla="*/ 310617 w 1174668"/>
                <a:gd name="connsiteY842" fmla="*/ 186222 h 1026123"/>
                <a:gd name="connsiteX843" fmla="*/ 310728 w 1174668"/>
                <a:gd name="connsiteY843" fmla="*/ 186569 h 1026123"/>
                <a:gd name="connsiteX844" fmla="*/ 310838 w 1174668"/>
                <a:gd name="connsiteY844" fmla="*/ 187391 h 1026123"/>
                <a:gd name="connsiteX845" fmla="*/ 311439 w 1174668"/>
                <a:gd name="connsiteY845" fmla="*/ 188071 h 1026123"/>
                <a:gd name="connsiteX846" fmla="*/ 312482 w 1174668"/>
                <a:gd name="connsiteY846" fmla="*/ 188071 h 1026123"/>
                <a:gd name="connsiteX847" fmla="*/ 314694 w 1174668"/>
                <a:gd name="connsiteY847" fmla="*/ 187612 h 1026123"/>
                <a:gd name="connsiteX848" fmla="*/ 315738 w 1174668"/>
                <a:gd name="connsiteY848" fmla="*/ 187944 h 1026123"/>
                <a:gd name="connsiteX849" fmla="*/ 316560 w 1174668"/>
                <a:gd name="connsiteY849" fmla="*/ 189603 h 1026123"/>
                <a:gd name="connsiteX850" fmla="*/ 315043 w 1174668"/>
                <a:gd name="connsiteY850" fmla="*/ 190536 h 1026123"/>
                <a:gd name="connsiteX851" fmla="*/ 312940 w 1174668"/>
                <a:gd name="connsiteY851" fmla="*/ 191469 h 1026123"/>
                <a:gd name="connsiteX852" fmla="*/ 312008 w 1174668"/>
                <a:gd name="connsiteY852" fmla="*/ 192749 h 1026123"/>
                <a:gd name="connsiteX853" fmla="*/ 310127 w 1174668"/>
                <a:gd name="connsiteY853" fmla="*/ 194266 h 1026123"/>
                <a:gd name="connsiteX854" fmla="*/ 305117 w 1174668"/>
                <a:gd name="connsiteY854" fmla="*/ 192986 h 1026123"/>
                <a:gd name="connsiteX855" fmla="*/ 299870 w 1174668"/>
                <a:gd name="connsiteY855" fmla="*/ 190078 h 1026123"/>
                <a:gd name="connsiteX856" fmla="*/ 297278 w 1174668"/>
                <a:gd name="connsiteY856" fmla="*/ 187154 h 1026123"/>
                <a:gd name="connsiteX857" fmla="*/ 294607 w 1174668"/>
                <a:gd name="connsiteY857" fmla="*/ 185179 h 1026123"/>
                <a:gd name="connsiteX858" fmla="*/ 285520 w 1174668"/>
                <a:gd name="connsiteY858" fmla="*/ 183551 h 1026123"/>
                <a:gd name="connsiteX859" fmla="*/ 285172 w 1174668"/>
                <a:gd name="connsiteY859" fmla="*/ 180737 h 1026123"/>
                <a:gd name="connsiteX860" fmla="*/ 276764 w 1174668"/>
                <a:gd name="connsiteY860" fmla="*/ 180279 h 1026123"/>
                <a:gd name="connsiteX861" fmla="*/ 275721 w 1174668"/>
                <a:gd name="connsiteY861" fmla="*/ 180737 h 1026123"/>
                <a:gd name="connsiteX862" fmla="*/ 277112 w 1174668"/>
                <a:gd name="connsiteY862" fmla="*/ 182381 h 1026123"/>
                <a:gd name="connsiteX863" fmla="*/ 284683 w 1174668"/>
                <a:gd name="connsiteY863" fmla="*/ 188197 h 1026123"/>
                <a:gd name="connsiteX864" fmla="*/ 286690 w 1174668"/>
                <a:gd name="connsiteY864" fmla="*/ 188798 h 1026123"/>
                <a:gd name="connsiteX865" fmla="*/ 305687 w 1174668"/>
                <a:gd name="connsiteY865" fmla="*/ 200683 h 1026123"/>
                <a:gd name="connsiteX866" fmla="*/ 303015 w 1174668"/>
                <a:gd name="connsiteY866" fmla="*/ 201014 h 1026123"/>
                <a:gd name="connsiteX867" fmla="*/ 299633 w 1174668"/>
                <a:gd name="connsiteY867" fmla="*/ 199402 h 1026123"/>
                <a:gd name="connsiteX868" fmla="*/ 296472 w 1174668"/>
                <a:gd name="connsiteY868" fmla="*/ 196842 h 1026123"/>
                <a:gd name="connsiteX869" fmla="*/ 294607 w 1174668"/>
                <a:gd name="connsiteY869" fmla="*/ 194487 h 1026123"/>
                <a:gd name="connsiteX870" fmla="*/ 293564 w 1174668"/>
                <a:gd name="connsiteY870" fmla="*/ 194598 h 1026123"/>
                <a:gd name="connsiteX871" fmla="*/ 294022 w 1174668"/>
                <a:gd name="connsiteY871" fmla="*/ 196020 h 1026123"/>
                <a:gd name="connsiteX872" fmla="*/ 294607 w 1174668"/>
                <a:gd name="connsiteY872" fmla="*/ 197063 h 1026123"/>
                <a:gd name="connsiteX873" fmla="*/ 295192 w 1174668"/>
                <a:gd name="connsiteY873" fmla="*/ 197885 h 1026123"/>
                <a:gd name="connsiteX874" fmla="*/ 296014 w 1174668"/>
                <a:gd name="connsiteY874" fmla="*/ 198707 h 1026123"/>
                <a:gd name="connsiteX875" fmla="*/ 300455 w 1174668"/>
                <a:gd name="connsiteY875" fmla="*/ 201631 h 1026123"/>
                <a:gd name="connsiteX876" fmla="*/ 316780 w 1174668"/>
                <a:gd name="connsiteY876" fmla="*/ 206862 h 1026123"/>
                <a:gd name="connsiteX877" fmla="*/ 319341 w 1174668"/>
                <a:gd name="connsiteY877" fmla="*/ 208505 h 1026123"/>
                <a:gd name="connsiteX878" fmla="*/ 322012 w 1174668"/>
                <a:gd name="connsiteY878" fmla="*/ 210607 h 1026123"/>
                <a:gd name="connsiteX879" fmla="*/ 324367 w 1174668"/>
                <a:gd name="connsiteY879" fmla="*/ 213278 h 1026123"/>
                <a:gd name="connsiteX880" fmla="*/ 325536 w 1174668"/>
                <a:gd name="connsiteY880" fmla="*/ 215965 h 1026123"/>
                <a:gd name="connsiteX881" fmla="*/ 326816 w 1174668"/>
                <a:gd name="connsiteY881" fmla="*/ 218178 h 1026123"/>
                <a:gd name="connsiteX882" fmla="*/ 331826 w 1174668"/>
                <a:gd name="connsiteY882" fmla="*/ 223204 h 1026123"/>
                <a:gd name="connsiteX883" fmla="*/ 333581 w 1174668"/>
                <a:gd name="connsiteY883" fmla="*/ 226348 h 1026123"/>
                <a:gd name="connsiteX884" fmla="*/ 334513 w 1174668"/>
                <a:gd name="connsiteY884" fmla="*/ 237428 h 1026123"/>
                <a:gd name="connsiteX885" fmla="*/ 334861 w 1174668"/>
                <a:gd name="connsiteY885" fmla="*/ 239182 h 1026123"/>
                <a:gd name="connsiteX886" fmla="*/ 335445 w 1174668"/>
                <a:gd name="connsiteY886" fmla="*/ 239767 h 1026123"/>
                <a:gd name="connsiteX887" fmla="*/ 334623 w 1174668"/>
                <a:gd name="connsiteY887" fmla="*/ 241284 h 1026123"/>
                <a:gd name="connsiteX888" fmla="*/ 333344 w 1174668"/>
                <a:gd name="connsiteY888" fmla="*/ 243022 h 1026123"/>
                <a:gd name="connsiteX889" fmla="*/ 332064 w 1174668"/>
                <a:gd name="connsiteY889" fmla="*/ 243844 h 1026123"/>
                <a:gd name="connsiteX890" fmla="*/ 330199 w 1174668"/>
                <a:gd name="connsiteY890" fmla="*/ 244081 h 1026123"/>
                <a:gd name="connsiteX891" fmla="*/ 329029 w 1174668"/>
                <a:gd name="connsiteY891" fmla="*/ 243496 h 1026123"/>
                <a:gd name="connsiteX892" fmla="*/ 324841 w 1174668"/>
                <a:gd name="connsiteY892" fmla="*/ 238597 h 1026123"/>
                <a:gd name="connsiteX893" fmla="*/ 322960 w 1174668"/>
                <a:gd name="connsiteY893" fmla="*/ 235562 h 1026123"/>
                <a:gd name="connsiteX894" fmla="*/ 321443 w 1174668"/>
                <a:gd name="connsiteY894" fmla="*/ 232180 h 1026123"/>
                <a:gd name="connsiteX895" fmla="*/ 320621 w 1174668"/>
                <a:gd name="connsiteY895" fmla="*/ 228577 h 1026123"/>
                <a:gd name="connsiteX896" fmla="*/ 319578 w 1174668"/>
                <a:gd name="connsiteY896" fmla="*/ 217846 h 1026123"/>
                <a:gd name="connsiteX897" fmla="*/ 318994 w 1174668"/>
                <a:gd name="connsiteY897" fmla="*/ 216329 h 1026123"/>
                <a:gd name="connsiteX898" fmla="*/ 317476 w 1174668"/>
                <a:gd name="connsiteY898" fmla="*/ 220058 h 1026123"/>
                <a:gd name="connsiteX899" fmla="*/ 318867 w 1174668"/>
                <a:gd name="connsiteY899" fmla="*/ 227992 h 1026123"/>
                <a:gd name="connsiteX900" fmla="*/ 323182 w 1174668"/>
                <a:gd name="connsiteY900" fmla="*/ 240699 h 1026123"/>
                <a:gd name="connsiteX901" fmla="*/ 324841 w 1174668"/>
                <a:gd name="connsiteY901" fmla="*/ 242801 h 1026123"/>
                <a:gd name="connsiteX902" fmla="*/ 327291 w 1174668"/>
                <a:gd name="connsiteY902" fmla="*/ 244903 h 1026123"/>
                <a:gd name="connsiteX903" fmla="*/ 330199 w 1174668"/>
                <a:gd name="connsiteY903" fmla="*/ 245725 h 1026123"/>
                <a:gd name="connsiteX904" fmla="*/ 334971 w 1174668"/>
                <a:gd name="connsiteY904" fmla="*/ 242690 h 1026123"/>
                <a:gd name="connsiteX905" fmla="*/ 338022 w 1174668"/>
                <a:gd name="connsiteY905" fmla="*/ 242453 h 1026123"/>
                <a:gd name="connsiteX906" fmla="*/ 341277 w 1174668"/>
                <a:gd name="connsiteY906" fmla="*/ 242564 h 1026123"/>
                <a:gd name="connsiteX907" fmla="*/ 344185 w 1174668"/>
                <a:gd name="connsiteY907" fmla="*/ 242216 h 1026123"/>
                <a:gd name="connsiteX908" fmla="*/ 359231 w 1174668"/>
                <a:gd name="connsiteY908" fmla="*/ 234977 h 1026123"/>
                <a:gd name="connsiteX909" fmla="*/ 364731 w 1174668"/>
                <a:gd name="connsiteY909" fmla="*/ 233903 h 1026123"/>
                <a:gd name="connsiteX910" fmla="*/ 375557 w 1174668"/>
                <a:gd name="connsiteY910" fmla="*/ 233666 h 1026123"/>
                <a:gd name="connsiteX911" fmla="*/ 377216 w 1174668"/>
                <a:gd name="connsiteY911" fmla="*/ 232402 h 1026123"/>
                <a:gd name="connsiteX912" fmla="*/ 379429 w 1174668"/>
                <a:gd name="connsiteY912" fmla="*/ 227865 h 1026123"/>
                <a:gd name="connsiteX913" fmla="*/ 382684 w 1174668"/>
                <a:gd name="connsiteY913" fmla="*/ 226918 h 1026123"/>
                <a:gd name="connsiteX914" fmla="*/ 384550 w 1174668"/>
                <a:gd name="connsiteY914" fmla="*/ 222603 h 1026123"/>
                <a:gd name="connsiteX915" fmla="*/ 386177 w 1174668"/>
                <a:gd name="connsiteY915" fmla="*/ 221323 h 1026123"/>
                <a:gd name="connsiteX916" fmla="*/ 388153 w 1174668"/>
                <a:gd name="connsiteY916" fmla="*/ 220264 h 1026123"/>
                <a:gd name="connsiteX917" fmla="*/ 389813 w 1174668"/>
                <a:gd name="connsiteY917" fmla="*/ 218526 h 1026123"/>
                <a:gd name="connsiteX918" fmla="*/ 391440 w 1174668"/>
                <a:gd name="connsiteY918" fmla="*/ 217482 h 1026123"/>
                <a:gd name="connsiteX919" fmla="*/ 393764 w 1174668"/>
                <a:gd name="connsiteY919" fmla="*/ 218178 h 1026123"/>
                <a:gd name="connsiteX920" fmla="*/ 390618 w 1174668"/>
                <a:gd name="connsiteY920" fmla="*/ 225290 h 1026123"/>
                <a:gd name="connsiteX921" fmla="*/ 390270 w 1174668"/>
                <a:gd name="connsiteY921" fmla="*/ 226680 h 1026123"/>
                <a:gd name="connsiteX922" fmla="*/ 391203 w 1174668"/>
                <a:gd name="connsiteY922" fmla="*/ 229257 h 1026123"/>
                <a:gd name="connsiteX923" fmla="*/ 392720 w 1174668"/>
                <a:gd name="connsiteY923" fmla="*/ 228672 h 1026123"/>
                <a:gd name="connsiteX924" fmla="*/ 394348 w 1174668"/>
                <a:gd name="connsiteY924" fmla="*/ 226570 h 1026123"/>
                <a:gd name="connsiteX925" fmla="*/ 396086 w 1174668"/>
                <a:gd name="connsiteY925" fmla="*/ 225401 h 1026123"/>
                <a:gd name="connsiteX926" fmla="*/ 398647 w 1174668"/>
                <a:gd name="connsiteY926" fmla="*/ 224468 h 1026123"/>
                <a:gd name="connsiteX927" fmla="*/ 400622 w 1174668"/>
                <a:gd name="connsiteY927" fmla="*/ 222840 h 1026123"/>
                <a:gd name="connsiteX928" fmla="*/ 403435 w 1174668"/>
                <a:gd name="connsiteY928" fmla="*/ 219916 h 1026123"/>
                <a:gd name="connsiteX929" fmla="*/ 405411 w 1174668"/>
                <a:gd name="connsiteY929" fmla="*/ 218984 h 1026123"/>
                <a:gd name="connsiteX930" fmla="*/ 409015 w 1174668"/>
                <a:gd name="connsiteY930" fmla="*/ 218051 h 1026123"/>
                <a:gd name="connsiteX931" fmla="*/ 410532 w 1174668"/>
                <a:gd name="connsiteY931" fmla="*/ 216882 h 1026123"/>
                <a:gd name="connsiteX932" fmla="*/ 416490 w 1174668"/>
                <a:gd name="connsiteY932" fmla="*/ 209295 h 1026123"/>
                <a:gd name="connsiteX933" fmla="*/ 420093 w 1174668"/>
                <a:gd name="connsiteY933" fmla="*/ 205787 h 1026123"/>
                <a:gd name="connsiteX934" fmla="*/ 426383 w 1174668"/>
                <a:gd name="connsiteY934" fmla="*/ 203117 h 1026123"/>
                <a:gd name="connsiteX935" fmla="*/ 431409 w 1174668"/>
                <a:gd name="connsiteY935" fmla="*/ 197743 h 1026123"/>
                <a:gd name="connsiteX936" fmla="*/ 438158 w 1174668"/>
                <a:gd name="connsiteY936" fmla="*/ 192369 h 1026123"/>
                <a:gd name="connsiteX937" fmla="*/ 439785 w 1174668"/>
                <a:gd name="connsiteY937" fmla="*/ 193761 h 1026123"/>
                <a:gd name="connsiteX938" fmla="*/ 442014 w 1174668"/>
                <a:gd name="connsiteY938" fmla="*/ 193176 h 1026123"/>
                <a:gd name="connsiteX939" fmla="*/ 444463 w 1174668"/>
                <a:gd name="connsiteY939" fmla="*/ 192006 h 1026123"/>
                <a:gd name="connsiteX940" fmla="*/ 447024 w 1174668"/>
                <a:gd name="connsiteY940" fmla="*/ 191073 h 1026123"/>
                <a:gd name="connsiteX941" fmla="*/ 452618 w 1174668"/>
                <a:gd name="connsiteY941" fmla="*/ 190837 h 1026123"/>
                <a:gd name="connsiteX942" fmla="*/ 457992 w 1174668"/>
                <a:gd name="connsiteY942" fmla="*/ 191769 h 1026123"/>
                <a:gd name="connsiteX943" fmla="*/ 458103 w 1174668"/>
                <a:gd name="connsiteY943" fmla="*/ 192701 h 1026123"/>
                <a:gd name="connsiteX944" fmla="*/ 457644 w 1174668"/>
                <a:gd name="connsiteY944" fmla="*/ 193286 h 1026123"/>
                <a:gd name="connsiteX945" fmla="*/ 456601 w 1174668"/>
                <a:gd name="connsiteY945" fmla="*/ 195278 h 1026123"/>
                <a:gd name="connsiteX946" fmla="*/ 460094 w 1174668"/>
                <a:gd name="connsiteY946" fmla="*/ 192354 h 1026123"/>
                <a:gd name="connsiteX947" fmla="*/ 461264 w 1174668"/>
                <a:gd name="connsiteY947" fmla="*/ 188513 h 1026123"/>
                <a:gd name="connsiteX948" fmla="*/ 459872 w 1174668"/>
                <a:gd name="connsiteY948" fmla="*/ 185352 h 1026123"/>
                <a:gd name="connsiteX949" fmla="*/ 455558 w 1174668"/>
                <a:gd name="connsiteY949" fmla="*/ 184420 h 1026123"/>
                <a:gd name="connsiteX950" fmla="*/ 447040 w 1174668"/>
                <a:gd name="connsiteY950" fmla="*/ 184530 h 1026123"/>
                <a:gd name="connsiteX951" fmla="*/ 445648 w 1174668"/>
                <a:gd name="connsiteY951" fmla="*/ 183946 h 1026123"/>
                <a:gd name="connsiteX952" fmla="*/ 445190 w 1174668"/>
                <a:gd name="connsiteY952" fmla="*/ 182208 h 1026123"/>
                <a:gd name="connsiteX953" fmla="*/ 444606 w 1174668"/>
                <a:gd name="connsiteY953" fmla="*/ 180801 h 1026123"/>
                <a:gd name="connsiteX954" fmla="*/ 442393 w 1174668"/>
                <a:gd name="connsiteY954" fmla="*/ 181038 h 1026123"/>
                <a:gd name="connsiteX955" fmla="*/ 443673 w 1174668"/>
                <a:gd name="connsiteY955" fmla="*/ 178367 h 1026123"/>
                <a:gd name="connsiteX956" fmla="*/ 445886 w 1174668"/>
                <a:gd name="connsiteY956" fmla="*/ 178715 h 1026123"/>
                <a:gd name="connsiteX957" fmla="*/ 448684 w 1174668"/>
                <a:gd name="connsiteY957" fmla="*/ 179995 h 1026123"/>
                <a:gd name="connsiteX958" fmla="*/ 453456 w 1174668"/>
                <a:gd name="connsiteY958" fmla="*/ 180816 h 1026123"/>
                <a:gd name="connsiteX959" fmla="*/ 457091 w 1174668"/>
                <a:gd name="connsiteY959" fmla="*/ 181733 h 1026123"/>
                <a:gd name="connsiteX960" fmla="*/ 458956 w 1174668"/>
                <a:gd name="connsiteY960" fmla="*/ 181733 h 1026123"/>
                <a:gd name="connsiteX961" fmla="*/ 459193 w 1174668"/>
                <a:gd name="connsiteY961" fmla="*/ 181164 h 1026123"/>
                <a:gd name="connsiteX962" fmla="*/ 456048 w 1174668"/>
                <a:gd name="connsiteY962" fmla="*/ 178256 h 1026123"/>
                <a:gd name="connsiteX963" fmla="*/ 455005 w 1174668"/>
                <a:gd name="connsiteY963" fmla="*/ 176976 h 1026123"/>
                <a:gd name="connsiteX964" fmla="*/ 454626 w 1174668"/>
                <a:gd name="connsiteY964" fmla="*/ 177561 h 1026123"/>
                <a:gd name="connsiteX965" fmla="*/ 453804 w 1174668"/>
                <a:gd name="connsiteY965" fmla="*/ 178730 h 1026123"/>
                <a:gd name="connsiteX966" fmla="*/ 453456 w 1174668"/>
                <a:gd name="connsiteY966" fmla="*/ 179426 h 1026123"/>
                <a:gd name="connsiteX967" fmla="*/ 452635 w 1174668"/>
                <a:gd name="connsiteY967" fmla="*/ 178145 h 1026123"/>
                <a:gd name="connsiteX968" fmla="*/ 452176 w 1174668"/>
                <a:gd name="connsiteY968" fmla="*/ 177323 h 1026123"/>
                <a:gd name="connsiteX969" fmla="*/ 452413 w 1174668"/>
                <a:gd name="connsiteY969" fmla="*/ 176044 h 1026123"/>
                <a:gd name="connsiteX970" fmla="*/ 452523 w 1174668"/>
                <a:gd name="connsiteY970" fmla="*/ 175696 h 1026123"/>
                <a:gd name="connsiteX971" fmla="*/ 452413 w 1174668"/>
                <a:gd name="connsiteY971" fmla="*/ 175316 h 1026123"/>
                <a:gd name="connsiteX972" fmla="*/ 451718 w 1174668"/>
                <a:gd name="connsiteY972" fmla="*/ 174163 h 1026123"/>
                <a:gd name="connsiteX973" fmla="*/ 452540 w 1174668"/>
                <a:gd name="connsiteY973" fmla="*/ 172883 h 1026123"/>
                <a:gd name="connsiteX974" fmla="*/ 453124 w 1174668"/>
                <a:gd name="connsiteY974" fmla="*/ 173230 h 1026123"/>
                <a:gd name="connsiteX975" fmla="*/ 453472 w 1174668"/>
                <a:gd name="connsiteY975" fmla="*/ 173467 h 1026123"/>
                <a:gd name="connsiteX976" fmla="*/ 454515 w 1174668"/>
                <a:gd name="connsiteY976" fmla="*/ 173815 h 1026123"/>
                <a:gd name="connsiteX977" fmla="*/ 454057 w 1174668"/>
                <a:gd name="connsiteY977" fmla="*/ 171255 h 1026123"/>
                <a:gd name="connsiteX978" fmla="*/ 454784 w 1174668"/>
                <a:gd name="connsiteY978" fmla="*/ 169864 h 1026123"/>
                <a:gd name="connsiteX979" fmla="*/ 459209 w 1174668"/>
                <a:gd name="connsiteY979" fmla="*/ 166482 h 1026123"/>
                <a:gd name="connsiteX980" fmla="*/ 460726 w 1174668"/>
                <a:gd name="connsiteY980" fmla="*/ 166024 h 1026123"/>
                <a:gd name="connsiteX981" fmla="*/ 465040 w 1174668"/>
                <a:gd name="connsiteY981" fmla="*/ 165676 h 1026123"/>
                <a:gd name="connsiteX982" fmla="*/ 465151 w 1174668"/>
                <a:gd name="connsiteY982" fmla="*/ 164981 h 1026123"/>
                <a:gd name="connsiteX983" fmla="*/ 465736 w 1174668"/>
                <a:gd name="connsiteY983" fmla="*/ 163242 h 1026123"/>
                <a:gd name="connsiteX984" fmla="*/ 466557 w 1174668"/>
                <a:gd name="connsiteY984" fmla="*/ 161251 h 1026123"/>
                <a:gd name="connsiteX985" fmla="*/ 467601 w 1174668"/>
                <a:gd name="connsiteY985" fmla="*/ 159970 h 1026123"/>
                <a:gd name="connsiteX986" fmla="*/ 468328 w 1174668"/>
                <a:gd name="connsiteY986" fmla="*/ 159970 h 1026123"/>
                <a:gd name="connsiteX987" fmla="*/ 469023 w 1174668"/>
                <a:gd name="connsiteY987" fmla="*/ 160082 h 1026123"/>
                <a:gd name="connsiteX988" fmla="*/ 469608 w 1174668"/>
                <a:gd name="connsiteY988" fmla="*/ 160429 h 1026123"/>
                <a:gd name="connsiteX989" fmla="*/ 469498 w 1174668"/>
                <a:gd name="connsiteY989" fmla="*/ 160777 h 1026123"/>
                <a:gd name="connsiteX990" fmla="*/ 472295 w 1174668"/>
                <a:gd name="connsiteY990" fmla="*/ 160318 h 1026123"/>
                <a:gd name="connsiteX991" fmla="*/ 472990 w 1174668"/>
                <a:gd name="connsiteY991" fmla="*/ 159860 h 1026123"/>
                <a:gd name="connsiteX992" fmla="*/ 473575 w 1174668"/>
                <a:gd name="connsiteY992" fmla="*/ 158343 h 1026123"/>
                <a:gd name="connsiteX993" fmla="*/ 474397 w 1174668"/>
                <a:gd name="connsiteY993" fmla="*/ 157885 h 1026123"/>
                <a:gd name="connsiteX994" fmla="*/ 475218 w 1174668"/>
                <a:gd name="connsiteY994" fmla="*/ 157995 h 1026123"/>
                <a:gd name="connsiteX995" fmla="*/ 475677 w 1174668"/>
                <a:gd name="connsiteY995" fmla="*/ 158233 h 1026123"/>
                <a:gd name="connsiteX996" fmla="*/ 476025 w 1174668"/>
                <a:gd name="connsiteY996" fmla="*/ 158690 h 1026123"/>
                <a:gd name="connsiteX997" fmla="*/ 476373 w 1174668"/>
                <a:gd name="connsiteY997" fmla="*/ 158801 h 1026123"/>
                <a:gd name="connsiteX998" fmla="*/ 477542 w 1174668"/>
                <a:gd name="connsiteY998" fmla="*/ 159497 h 1026123"/>
                <a:gd name="connsiteX999" fmla="*/ 478364 w 1174668"/>
                <a:gd name="connsiteY999" fmla="*/ 161362 h 1026123"/>
                <a:gd name="connsiteX1000" fmla="*/ 479296 w 1174668"/>
                <a:gd name="connsiteY1000" fmla="*/ 162531 h 1026123"/>
                <a:gd name="connsiteX1001" fmla="*/ 480687 w 1174668"/>
                <a:gd name="connsiteY1001" fmla="*/ 161820 h 1026123"/>
                <a:gd name="connsiteX1002" fmla="*/ 483152 w 1174668"/>
                <a:gd name="connsiteY1002" fmla="*/ 159623 h 1026123"/>
                <a:gd name="connsiteX1003" fmla="*/ 492698 w 1174668"/>
                <a:gd name="connsiteY1003" fmla="*/ 157411 h 1026123"/>
                <a:gd name="connsiteX1004" fmla="*/ 496792 w 1174668"/>
                <a:gd name="connsiteY1004" fmla="*/ 154961 h 1026123"/>
                <a:gd name="connsiteX1005" fmla="*/ 499351 w 1174668"/>
                <a:gd name="connsiteY1005" fmla="*/ 154376 h 1026123"/>
                <a:gd name="connsiteX1006" fmla="*/ 510431 w 1174668"/>
                <a:gd name="connsiteY1006" fmla="*/ 161030 h 1026123"/>
                <a:gd name="connsiteX1007" fmla="*/ 524306 w 1174668"/>
                <a:gd name="connsiteY1007" fmla="*/ 167209 h 1026123"/>
                <a:gd name="connsiteX1008" fmla="*/ 530708 w 1174668"/>
                <a:gd name="connsiteY1008" fmla="*/ 168948 h 1026123"/>
                <a:gd name="connsiteX1009" fmla="*/ 533757 w 1174668"/>
                <a:gd name="connsiteY1009" fmla="*/ 167794 h 1026123"/>
                <a:gd name="connsiteX1010" fmla="*/ 537140 w 1174668"/>
                <a:gd name="connsiteY1010" fmla="*/ 170718 h 1026123"/>
                <a:gd name="connsiteX1011" fmla="*/ 539005 w 1174668"/>
                <a:gd name="connsiteY1011" fmla="*/ 171887 h 1026123"/>
                <a:gd name="connsiteX1012" fmla="*/ 541454 w 1174668"/>
                <a:gd name="connsiteY1012" fmla="*/ 171998 h 1026123"/>
                <a:gd name="connsiteX1013" fmla="*/ 543193 w 1174668"/>
                <a:gd name="connsiteY1013" fmla="*/ 172693 h 1026123"/>
                <a:gd name="connsiteX1014" fmla="*/ 549846 w 1174668"/>
                <a:gd name="connsiteY1014" fmla="*/ 176313 h 1026123"/>
                <a:gd name="connsiteX1015" fmla="*/ 551363 w 1174668"/>
                <a:gd name="connsiteY1015" fmla="*/ 177703 h 1026123"/>
                <a:gd name="connsiteX1016" fmla="*/ 552754 w 1174668"/>
                <a:gd name="connsiteY1016" fmla="*/ 179442 h 1026123"/>
                <a:gd name="connsiteX1017" fmla="*/ 558570 w 1174668"/>
                <a:gd name="connsiteY1017" fmla="*/ 183993 h 1026123"/>
                <a:gd name="connsiteX1018" fmla="*/ 560229 w 1174668"/>
                <a:gd name="connsiteY1018" fmla="*/ 187249 h 1026123"/>
                <a:gd name="connsiteX1019" fmla="*/ 560926 w 1174668"/>
                <a:gd name="connsiteY1019" fmla="*/ 187928 h 1026123"/>
                <a:gd name="connsiteX1020" fmla="*/ 562316 w 1174668"/>
                <a:gd name="connsiteY1020" fmla="*/ 188529 h 1026123"/>
                <a:gd name="connsiteX1021" fmla="*/ 563833 w 1174668"/>
                <a:gd name="connsiteY1021" fmla="*/ 189351 h 1026123"/>
                <a:gd name="connsiteX1022" fmla="*/ 564655 w 1174668"/>
                <a:gd name="connsiteY1022" fmla="*/ 190868 h 1026123"/>
                <a:gd name="connsiteX1023" fmla="*/ 565824 w 1174668"/>
                <a:gd name="connsiteY1023" fmla="*/ 194471 h 1026123"/>
                <a:gd name="connsiteX1024" fmla="*/ 566172 w 1174668"/>
                <a:gd name="connsiteY1024" fmla="*/ 196005 h 1026123"/>
                <a:gd name="connsiteX1025" fmla="*/ 567452 w 1174668"/>
                <a:gd name="connsiteY1025" fmla="*/ 198454 h 1026123"/>
                <a:gd name="connsiteX1026" fmla="*/ 569902 w 1174668"/>
                <a:gd name="connsiteY1026" fmla="*/ 201125 h 1026123"/>
                <a:gd name="connsiteX1027" fmla="*/ 572715 w 1174668"/>
                <a:gd name="connsiteY1027" fmla="*/ 203590 h 1026123"/>
                <a:gd name="connsiteX1028" fmla="*/ 575165 w 1174668"/>
                <a:gd name="connsiteY1028" fmla="*/ 205107 h 1026123"/>
                <a:gd name="connsiteX1029" fmla="*/ 580175 w 1174668"/>
                <a:gd name="connsiteY1029" fmla="*/ 206498 h 1026123"/>
                <a:gd name="connsiteX1030" fmla="*/ 581218 w 1174668"/>
                <a:gd name="connsiteY1030" fmla="*/ 207083 h 1026123"/>
                <a:gd name="connsiteX1031" fmla="*/ 582957 w 1174668"/>
                <a:gd name="connsiteY1031" fmla="*/ 208490 h 1026123"/>
                <a:gd name="connsiteX1032" fmla="*/ 584237 w 1174668"/>
                <a:gd name="connsiteY1032" fmla="*/ 209185 h 1026123"/>
                <a:gd name="connsiteX1033" fmla="*/ 587176 w 1174668"/>
                <a:gd name="connsiteY1033" fmla="*/ 209880 h 1026123"/>
                <a:gd name="connsiteX1034" fmla="*/ 589974 w 1174668"/>
                <a:gd name="connsiteY1034" fmla="*/ 209880 h 1026123"/>
                <a:gd name="connsiteX1035" fmla="*/ 592423 w 1174668"/>
                <a:gd name="connsiteY1035" fmla="*/ 210228 h 1026123"/>
                <a:gd name="connsiteX1036" fmla="*/ 594288 w 1174668"/>
                <a:gd name="connsiteY1036" fmla="*/ 211983 h 1026123"/>
                <a:gd name="connsiteX1037" fmla="*/ 595331 w 1174668"/>
                <a:gd name="connsiteY1037" fmla="*/ 215143 h 1026123"/>
                <a:gd name="connsiteX1038" fmla="*/ 595679 w 1174668"/>
                <a:gd name="connsiteY1038" fmla="*/ 218746 h 1026123"/>
                <a:gd name="connsiteX1039" fmla="*/ 595220 w 1174668"/>
                <a:gd name="connsiteY1039" fmla="*/ 222018 h 1026123"/>
                <a:gd name="connsiteX1040" fmla="*/ 594051 w 1174668"/>
                <a:gd name="connsiteY1040" fmla="*/ 223994 h 1026123"/>
                <a:gd name="connsiteX1041" fmla="*/ 595094 w 1174668"/>
                <a:gd name="connsiteY1041" fmla="*/ 225385 h 1026123"/>
                <a:gd name="connsiteX1042" fmla="*/ 596027 w 1174668"/>
                <a:gd name="connsiteY1042" fmla="*/ 227487 h 1026123"/>
                <a:gd name="connsiteX1043" fmla="*/ 596485 w 1174668"/>
                <a:gd name="connsiteY1043" fmla="*/ 229715 h 1026123"/>
                <a:gd name="connsiteX1044" fmla="*/ 596137 w 1174668"/>
                <a:gd name="connsiteY1044" fmla="*/ 231232 h 1026123"/>
                <a:gd name="connsiteX1045" fmla="*/ 599883 w 1174668"/>
                <a:gd name="connsiteY1045" fmla="*/ 233318 h 1026123"/>
                <a:gd name="connsiteX1046" fmla="*/ 601747 w 1174668"/>
                <a:gd name="connsiteY1046" fmla="*/ 233903 h 1026123"/>
                <a:gd name="connsiteX1047" fmla="*/ 603139 w 1174668"/>
                <a:gd name="connsiteY1047" fmla="*/ 233555 h 1026123"/>
                <a:gd name="connsiteX1048" fmla="*/ 611167 w 1174668"/>
                <a:gd name="connsiteY1048" fmla="*/ 240572 h 1026123"/>
                <a:gd name="connsiteX1049" fmla="*/ 615387 w 1174668"/>
                <a:gd name="connsiteY1049" fmla="*/ 243022 h 1026123"/>
                <a:gd name="connsiteX1050" fmla="*/ 618642 w 1174668"/>
                <a:gd name="connsiteY1050" fmla="*/ 241979 h 1026123"/>
                <a:gd name="connsiteX1051" fmla="*/ 621787 w 1174668"/>
                <a:gd name="connsiteY1051" fmla="*/ 243955 h 1026123"/>
                <a:gd name="connsiteX1052" fmla="*/ 624600 w 1174668"/>
                <a:gd name="connsiteY1052" fmla="*/ 246167 h 1026123"/>
                <a:gd name="connsiteX1053" fmla="*/ 629484 w 1174668"/>
                <a:gd name="connsiteY1053" fmla="*/ 251193 h 1026123"/>
                <a:gd name="connsiteX1054" fmla="*/ 632519 w 1174668"/>
                <a:gd name="connsiteY1054" fmla="*/ 255397 h 1026123"/>
                <a:gd name="connsiteX1055" fmla="*/ 632977 w 1174668"/>
                <a:gd name="connsiteY1055" fmla="*/ 255634 h 1026123"/>
                <a:gd name="connsiteX1056" fmla="*/ 633672 w 1174668"/>
                <a:gd name="connsiteY1056" fmla="*/ 258779 h 1026123"/>
                <a:gd name="connsiteX1057" fmla="*/ 634257 w 1174668"/>
                <a:gd name="connsiteY1057" fmla="*/ 260422 h 1026123"/>
                <a:gd name="connsiteX1058" fmla="*/ 634841 w 1174668"/>
                <a:gd name="connsiteY1058" fmla="*/ 261355 h 1026123"/>
                <a:gd name="connsiteX1059" fmla="*/ 636359 w 1174668"/>
                <a:gd name="connsiteY1059" fmla="*/ 262525 h 1026123"/>
                <a:gd name="connsiteX1060" fmla="*/ 638714 w 1174668"/>
                <a:gd name="connsiteY1060" fmla="*/ 263568 h 1026123"/>
                <a:gd name="connsiteX1061" fmla="*/ 641385 w 1174668"/>
                <a:gd name="connsiteY1061" fmla="*/ 264263 h 1026123"/>
                <a:gd name="connsiteX1062" fmla="*/ 643487 w 1174668"/>
                <a:gd name="connsiteY1062" fmla="*/ 264263 h 1026123"/>
                <a:gd name="connsiteX1063" fmla="*/ 645589 w 1174668"/>
                <a:gd name="connsiteY1063" fmla="*/ 264848 h 1026123"/>
                <a:gd name="connsiteX1064" fmla="*/ 647106 w 1174668"/>
                <a:gd name="connsiteY1064" fmla="*/ 266729 h 1026123"/>
                <a:gd name="connsiteX1065" fmla="*/ 648386 w 1174668"/>
                <a:gd name="connsiteY1065" fmla="*/ 268704 h 1026123"/>
                <a:gd name="connsiteX1066" fmla="*/ 649555 w 1174668"/>
                <a:gd name="connsiteY1066" fmla="*/ 269873 h 1026123"/>
                <a:gd name="connsiteX1067" fmla="*/ 648165 w 1174668"/>
                <a:gd name="connsiteY1067" fmla="*/ 271628 h 1026123"/>
                <a:gd name="connsiteX1068" fmla="*/ 648402 w 1174668"/>
                <a:gd name="connsiteY1068" fmla="*/ 273019 h 1026123"/>
                <a:gd name="connsiteX1069" fmla="*/ 649571 w 1174668"/>
                <a:gd name="connsiteY1069" fmla="*/ 273967 h 1026123"/>
                <a:gd name="connsiteX1070" fmla="*/ 651579 w 1174668"/>
                <a:gd name="connsiteY1070" fmla="*/ 274078 h 1026123"/>
                <a:gd name="connsiteX1071" fmla="*/ 652511 w 1174668"/>
                <a:gd name="connsiteY1071" fmla="*/ 274773 h 1026123"/>
                <a:gd name="connsiteX1072" fmla="*/ 652859 w 1174668"/>
                <a:gd name="connsiteY1072" fmla="*/ 276527 h 1026123"/>
                <a:gd name="connsiteX1073" fmla="*/ 653791 w 1174668"/>
                <a:gd name="connsiteY1073" fmla="*/ 278266 h 1026123"/>
                <a:gd name="connsiteX1074" fmla="*/ 656115 w 1174668"/>
                <a:gd name="connsiteY1074" fmla="*/ 278724 h 1026123"/>
                <a:gd name="connsiteX1075" fmla="*/ 657869 w 1174668"/>
                <a:gd name="connsiteY1075" fmla="*/ 278377 h 1026123"/>
                <a:gd name="connsiteX1076" fmla="*/ 658801 w 1174668"/>
                <a:gd name="connsiteY1076" fmla="*/ 278029 h 1026123"/>
                <a:gd name="connsiteX1077" fmla="*/ 661124 w 1174668"/>
                <a:gd name="connsiteY1077" fmla="*/ 276748 h 1026123"/>
                <a:gd name="connsiteX1078" fmla="*/ 662989 w 1174668"/>
                <a:gd name="connsiteY1078" fmla="*/ 276163 h 1026123"/>
                <a:gd name="connsiteX1079" fmla="*/ 666861 w 1174668"/>
                <a:gd name="connsiteY1079" fmla="*/ 275468 h 1026123"/>
                <a:gd name="connsiteX1080" fmla="*/ 668378 w 1174668"/>
                <a:gd name="connsiteY1080" fmla="*/ 274646 h 1026123"/>
                <a:gd name="connsiteX1081" fmla="*/ 670939 w 1174668"/>
                <a:gd name="connsiteY1081" fmla="*/ 275816 h 1026123"/>
                <a:gd name="connsiteX1082" fmla="*/ 674195 w 1174668"/>
                <a:gd name="connsiteY1082" fmla="*/ 276638 h 1026123"/>
                <a:gd name="connsiteX1083" fmla="*/ 677355 w 1174668"/>
                <a:gd name="connsiteY1083" fmla="*/ 276290 h 1026123"/>
                <a:gd name="connsiteX1084" fmla="*/ 679678 w 1174668"/>
                <a:gd name="connsiteY1084" fmla="*/ 273841 h 1026123"/>
                <a:gd name="connsiteX1085" fmla="*/ 680500 w 1174668"/>
                <a:gd name="connsiteY1085" fmla="*/ 274663 h 1026123"/>
                <a:gd name="connsiteX1086" fmla="*/ 682239 w 1174668"/>
                <a:gd name="connsiteY1086" fmla="*/ 275943 h 1026123"/>
                <a:gd name="connsiteX1087" fmla="*/ 682934 w 1174668"/>
                <a:gd name="connsiteY1087" fmla="*/ 276765 h 1026123"/>
                <a:gd name="connsiteX1088" fmla="*/ 683977 w 1174668"/>
                <a:gd name="connsiteY1088" fmla="*/ 275832 h 1026123"/>
                <a:gd name="connsiteX1089" fmla="*/ 686427 w 1174668"/>
                <a:gd name="connsiteY1089" fmla="*/ 274093 h 1026123"/>
                <a:gd name="connsiteX1090" fmla="*/ 686885 w 1174668"/>
                <a:gd name="connsiteY1090" fmla="*/ 277128 h 1026123"/>
                <a:gd name="connsiteX1091" fmla="*/ 687580 w 1174668"/>
                <a:gd name="connsiteY1091" fmla="*/ 279451 h 1026123"/>
                <a:gd name="connsiteX1092" fmla="*/ 688971 w 1174668"/>
                <a:gd name="connsiteY1092" fmla="*/ 281205 h 1026123"/>
                <a:gd name="connsiteX1093" fmla="*/ 691563 w 1174668"/>
                <a:gd name="connsiteY1093" fmla="*/ 282027 h 1026123"/>
                <a:gd name="connsiteX1094" fmla="*/ 688861 w 1174668"/>
                <a:gd name="connsiteY1094" fmla="*/ 284240 h 1026123"/>
                <a:gd name="connsiteX1095" fmla="*/ 690868 w 1174668"/>
                <a:gd name="connsiteY1095" fmla="*/ 286705 h 1026123"/>
                <a:gd name="connsiteX1096" fmla="*/ 696463 w 1174668"/>
                <a:gd name="connsiteY1096" fmla="*/ 289961 h 1026123"/>
                <a:gd name="connsiteX1097" fmla="*/ 696463 w 1174668"/>
                <a:gd name="connsiteY1097" fmla="*/ 290545 h 1026123"/>
                <a:gd name="connsiteX1098" fmla="*/ 697158 w 1174668"/>
                <a:gd name="connsiteY1098" fmla="*/ 295335 h 1026123"/>
                <a:gd name="connsiteX1099" fmla="*/ 697158 w 1174668"/>
                <a:gd name="connsiteY1099" fmla="*/ 296852 h 1026123"/>
                <a:gd name="connsiteX1100" fmla="*/ 696573 w 1174668"/>
                <a:gd name="connsiteY1100" fmla="*/ 298590 h 1026123"/>
                <a:gd name="connsiteX1101" fmla="*/ 697616 w 1174668"/>
                <a:gd name="connsiteY1101" fmla="*/ 299665 h 1026123"/>
                <a:gd name="connsiteX1102" fmla="*/ 699244 w 1174668"/>
                <a:gd name="connsiteY1102" fmla="*/ 300250 h 1026123"/>
                <a:gd name="connsiteX1103" fmla="*/ 700999 w 1174668"/>
                <a:gd name="connsiteY1103" fmla="*/ 300138 h 1026123"/>
                <a:gd name="connsiteX1104" fmla="*/ 700540 w 1174668"/>
                <a:gd name="connsiteY1104" fmla="*/ 303284 h 1026123"/>
                <a:gd name="connsiteX1105" fmla="*/ 701709 w 1174668"/>
                <a:gd name="connsiteY1105" fmla="*/ 305860 h 1026123"/>
                <a:gd name="connsiteX1106" fmla="*/ 708489 w 1174668"/>
                <a:gd name="connsiteY1106" fmla="*/ 312150 h 1026123"/>
                <a:gd name="connsiteX1107" fmla="*/ 709659 w 1174668"/>
                <a:gd name="connsiteY1107" fmla="*/ 312861 h 1026123"/>
                <a:gd name="connsiteX1108" fmla="*/ 710702 w 1174668"/>
                <a:gd name="connsiteY1108" fmla="*/ 313098 h 1026123"/>
                <a:gd name="connsiteX1109" fmla="*/ 713373 w 1174668"/>
                <a:gd name="connsiteY1109" fmla="*/ 312988 h 1026123"/>
                <a:gd name="connsiteX1110" fmla="*/ 714416 w 1174668"/>
                <a:gd name="connsiteY1110" fmla="*/ 313225 h 1026123"/>
                <a:gd name="connsiteX1111" fmla="*/ 716186 w 1174668"/>
                <a:gd name="connsiteY1111" fmla="*/ 314963 h 1026123"/>
                <a:gd name="connsiteX1112" fmla="*/ 716882 w 1174668"/>
                <a:gd name="connsiteY1112" fmla="*/ 317176 h 1026123"/>
                <a:gd name="connsiteX1113" fmla="*/ 716993 w 1174668"/>
                <a:gd name="connsiteY1113" fmla="*/ 324873 h 1026123"/>
                <a:gd name="connsiteX1114" fmla="*/ 717450 w 1174668"/>
                <a:gd name="connsiteY1114" fmla="*/ 326516 h 1026123"/>
                <a:gd name="connsiteX1115" fmla="*/ 719079 w 1174668"/>
                <a:gd name="connsiteY1115" fmla="*/ 330941 h 1026123"/>
                <a:gd name="connsiteX1116" fmla="*/ 715096 w 1174668"/>
                <a:gd name="connsiteY1116" fmla="*/ 327212 h 1026123"/>
                <a:gd name="connsiteX1117" fmla="*/ 712647 w 1174668"/>
                <a:gd name="connsiteY1117" fmla="*/ 326279 h 1026123"/>
                <a:gd name="connsiteX1118" fmla="*/ 711129 w 1174668"/>
                <a:gd name="connsiteY1118" fmla="*/ 328950 h 1026123"/>
                <a:gd name="connsiteX1119" fmla="*/ 711825 w 1174668"/>
                <a:gd name="connsiteY1119" fmla="*/ 330230 h 1026123"/>
                <a:gd name="connsiteX1120" fmla="*/ 714969 w 1174668"/>
                <a:gd name="connsiteY1120" fmla="*/ 333391 h 1026123"/>
                <a:gd name="connsiteX1121" fmla="*/ 716044 w 1174668"/>
                <a:gd name="connsiteY1121" fmla="*/ 335256 h 1026123"/>
                <a:gd name="connsiteX1122" fmla="*/ 716503 w 1174668"/>
                <a:gd name="connsiteY1122" fmla="*/ 335841 h 1026123"/>
                <a:gd name="connsiteX1123" fmla="*/ 717435 w 1174668"/>
                <a:gd name="connsiteY1123" fmla="*/ 335604 h 1026123"/>
                <a:gd name="connsiteX1124" fmla="*/ 718478 w 1174668"/>
                <a:gd name="connsiteY1124" fmla="*/ 335714 h 1026123"/>
                <a:gd name="connsiteX1125" fmla="*/ 719062 w 1174668"/>
                <a:gd name="connsiteY1125" fmla="*/ 336994 h 1026123"/>
                <a:gd name="connsiteX1126" fmla="*/ 719995 w 1174668"/>
                <a:gd name="connsiteY1126" fmla="*/ 342241 h 1026123"/>
                <a:gd name="connsiteX1127" fmla="*/ 720469 w 1174668"/>
                <a:gd name="connsiteY1127" fmla="*/ 343758 h 1026123"/>
                <a:gd name="connsiteX1128" fmla="*/ 721054 w 1174668"/>
                <a:gd name="connsiteY1128" fmla="*/ 344802 h 1026123"/>
                <a:gd name="connsiteX1129" fmla="*/ 721164 w 1174668"/>
                <a:gd name="connsiteY1129" fmla="*/ 345860 h 1026123"/>
                <a:gd name="connsiteX1130" fmla="*/ 720232 w 1174668"/>
                <a:gd name="connsiteY1130" fmla="*/ 347489 h 1026123"/>
                <a:gd name="connsiteX1131" fmla="*/ 719995 w 1174668"/>
                <a:gd name="connsiteY1131" fmla="*/ 348768 h 1026123"/>
                <a:gd name="connsiteX1132" fmla="*/ 720232 w 1174668"/>
                <a:gd name="connsiteY1132" fmla="*/ 350048 h 1026123"/>
                <a:gd name="connsiteX1133" fmla="*/ 720817 w 1174668"/>
                <a:gd name="connsiteY1133" fmla="*/ 351329 h 1026123"/>
                <a:gd name="connsiteX1134" fmla="*/ 721512 w 1174668"/>
                <a:gd name="connsiteY1134" fmla="*/ 352277 h 1026123"/>
                <a:gd name="connsiteX1135" fmla="*/ 720580 w 1174668"/>
                <a:gd name="connsiteY1135" fmla="*/ 355311 h 1026123"/>
                <a:gd name="connsiteX1136" fmla="*/ 722208 w 1174668"/>
                <a:gd name="connsiteY1136" fmla="*/ 368603 h 1026123"/>
                <a:gd name="connsiteX1137" fmla="*/ 721512 w 1174668"/>
                <a:gd name="connsiteY1137" fmla="*/ 373502 h 1026123"/>
                <a:gd name="connsiteX1138" fmla="*/ 721512 w 1174668"/>
                <a:gd name="connsiteY1138" fmla="*/ 375367 h 1026123"/>
                <a:gd name="connsiteX1139" fmla="*/ 722682 w 1174668"/>
                <a:gd name="connsiteY1139" fmla="*/ 383759 h 1026123"/>
                <a:gd name="connsiteX1140" fmla="*/ 720580 w 1174668"/>
                <a:gd name="connsiteY1140" fmla="*/ 389480 h 1026123"/>
                <a:gd name="connsiteX1141" fmla="*/ 720928 w 1174668"/>
                <a:gd name="connsiteY1141" fmla="*/ 390524 h 1026123"/>
                <a:gd name="connsiteX1142" fmla="*/ 721038 w 1174668"/>
                <a:gd name="connsiteY1142" fmla="*/ 391471 h 1026123"/>
                <a:gd name="connsiteX1143" fmla="*/ 719758 w 1174668"/>
                <a:gd name="connsiteY1143" fmla="*/ 393685 h 1026123"/>
                <a:gd name="connsiteX1144" fmla="*/ 716850 w 1174668"/>
                <a:gd name="connsiteY1144" fmla="*/ 407450 h 1026123"/>
                <a:gd name="connsiteX1145" fmla="*/ 717783 w 1174668"/>
                <a:gd name="connsiteY1145" fmla="*/ 406992 h 1026123"/>
                <a:gd name="connsiteX1146" fmla="*/ 718130 w 1174668"/>
                <a:gd name="connsiteY1146" fmla="*/ 406644 h 1026123"/>
                <a:gd name="connsiteX1147" fmla="*/ 718589 w 1174668"/>
                <a:gd name="connsiteY1147" fmla="*/ 406059 h 1026123"/>
                <a:gd name="connsiteX1148" fmla="*/ 719173 w 1174668"/>
                <a:gd name="connsiteY1148" fmla="*/ 408034 h 1026123"/>
                <a:gd name="connsiteX1149" fmla="*/ 718352 w 1174668"/>
                <a:gd name="connsiteY1149" fmla="*/ 410373 h 1026123"/>
                <a:gd name="connsiteX1150" fmla="*/ 716139 w 1174668"/>
                <a:gd name="connsiteY1150" fmla="*/ 415257 h 1026123"/>
                <a:gd name="connsiteX1151" fmla="*/ 715760 w 1174668"/>
                <a:gd name="connsiteY1151" fmla="*/ 419809 h 1026123"/>
                <a:gd name="connsiteX1152" fmla="*/ 715301 w 1174668"/>
                <a:gd name="connsiteY1152" fmla="*/ 421911 h 1026123"/>
                <a:gd name="connsiteX1153" fmla="*/ 713784 w 1174668"/>
                <a:gd name="connsiteY1153" fmla="*/ 424234 h 1026123"/>
                <a:gd name="connsiteX1154" fmla="*/ 712393 w 1174668"/>
                <a:gd name="connsiteY1154" fmla="*/ 423649 h 1026123"/>
                <a:gd name="connsiteX1155" fmla="*/ 712045 w 1174668"/>
                <a:gd name="connsiteY1155" fmla="*/ 425751 h 1026123"/>
                <a:gd name="connsiteX1156" fmla="*/ 712393 w 1174668"/>
                <a:gd name="connsiteY1156" fmla="*/ 428896 h 1026123"/>
                <a:gd name="connsiteX1157" fmla="*/ 712741 w 1174668"/>
                <a:gd name="connsiteY1157" fmla="*/ 430888 h 1026123"/>
                <a:gd name="connsiteX1158" fmla="*/ 714132 w 1174668"/>
                <a:gd name="connsiteY1158" fmla="*/ 434728 h 1026123"/>
                <a:gd name="connsiteX1159" fmla="*/ 715301 w 1174668"/>
                <a:gd name="connsiteY1159" fmla="*/ 436956 h 1026123"/>
                <a:gd name="connsiteX1160" fmla="*/ 716961 w 1174668"/>
                <a:gd name="connsiteY1160" fmla="*/ 438932 h 1026123"/>
                <a:gd name="connsiteX1161" fmla="*/ 715918 w 1174668"/>
                <a:gd name="connsiteY1161" fmla="*/ 440560 h 1026123"/>
                <a:gd name="connsiteX1162" fmla="*/ 715776 w 1174668"/>
                <a:gd name="connsiteY1162" fmla="*/ 442425 h 1026123"/>
                <a:gd name="connsiteX1163" fmla="*/ 716265 w 1174668"/>
                <a:gd name="connsiteY1163" fmla="*/ 446629 h 1026123"/>
                <a:gd name="connsiteX1164" fmla="*/ 715538 w 1174668"/>
                <a:gd name="connsiteY1164" fmla="*/ 461327 h 1026123"/>
                <a:gd name="connsiteX1165" fmla="*/ 712867 w 1174668"/>
                <a:gd name="connsiteY1165" fmla="*/ 474397 h 1026123"/>
                <a:gd name="connsiteX1166" fmla="*/ 711825 w 1174668"/>
                <a:gd name="connsiteY1166" fmla="*/ 472295 h 1026123"/>
                <a:gd name="connsiteX1167" fmla="*/ 711714 w 1174668"/>
                <a:gd name="connsiteY1167" fmla="*/ 469497 h 1026123"/>
                <a:gd name="connsiteX1168" fmla="*/ 712298 w 1174668"/>
                <a:gd name="connsiteY1168" fmla="*/ 466811 h 1026123"/>
                <a:gd name="connsiteX1169" fmla="*/ 713231 w 1174668"/>
                <a:gd name="connsiteY1169" fmla="*/ 464487 h 1026123"/>
                <a:gd name="connsiteX1170" fmla="*/ 712062 w 1174668"/>
                <a:gd name="connsiteY1170" fmla="*/ 466115 h 1026123"/>
                <a:gd name="connsiteX1171" fmla="*/ 710892 w 1174668"/>
                <a:gd name="connsiteY1171" fmla="*/ 468565 h 1026123"/>
                <a:gd name="connsiteX1172" fmla="*/ 710070 w 1174668"/>
                <a:gd name="connsiteY1172" fmla="*/ 471362 h 1026123"/>
                <a:gd name="connsiteX1173" fmla="*/ 709959 w 1174668"/>
                <a:gd name="connsiteY1173" fmla="*/ 474286 h 1026123"/>
                <a:gd name="connsiteX1174" fmla="*/ 710781 w 1174668"/>
                <a:gd name="connsiteY1174" fmla="*/ 477321 h 1026123"/>
                <a:gd name="connsiteX1175" fmla="*/ 712757 w 1174668"/>
                <a:gd name="connsiteY1175" fmla="*/ 481509 h 1026123"/>
                <a:gd name="connsiteX1176" fmla="*/ 713342 w 1174668"/>
                <a:gd name="connsiteY1176" fmla="*/ 483500 h 1026123"/>
                <a:gd name="connsiteX1177" fmla="*/ 715791 w 1174668"/>
                <a:gd name="connsiteY1177" fmla="*/ 486882 h 1026123"/>
                <a:gd name="connsiteX1178" fmla="*/ 725590 w 1174668"/>
                <a:gd name="connsiteY1178" fmla="*/ 493883 h 1026123"/>
                <a:gd name="connsiteX1179" fmla="*/ 728261 w 1174668"/>
                <a:gd name="connsiteY1179" fmla="*/ 498656 h 1026123"/>
                <a:gd name="connsiteX1180" fmla="*/ 729098 w 1174668"/>
                <a:gd name="connsiteY1180" fmla="*/ 501106 h 1026123"/>
                <a:gd name="connsiteX1181" fmla="*/ 730727 w 1174668"/>
                <a:gd name="connsiteY1181" fmla="*/ 504378 h 1026123"/>
                <a:gd name="connsiteX1182" fmla="*/ 732702 w 1174668"/>
                <a:gd name="connsiteY1182" fmla="*/ 506954 h 1026123"/>
                <a:gd name="connsiteX1183" fmla="*/ 734440 w 1174668"/>
                <a:gd name="connsiteY1183" fmla="*/ 507064 h 1026123"/>
                <a:gd name="connsiteX1184" fmla="*/ 734203 w 1174668"/>
                <a:gd name="connsiteY1184" fmla="*/ 505088 h 1026123"/>
                <a:gd name="connsiteX1185" fmla="*/ 732812 w 1174668"/>
                <a:gd name="connsiteY1185" fmla="*/ 501833 h 1026123"/>
                <a:gd name="connsiteX1186" fmla="*/ 729905 w 1174668"/>
                <a:gd name="connsiteY1186" fmla="*/ 496823 h 1026123"/>
                <a:gd name="connsiteX1187" fmla="*/ 727897 w 1174668"/>
                <a:gd name="connsiteY1187" fmla="*/ 494247 h 1026123"/>
                <a:gd name="connsiteX1188" fmla="*/ 718352 w 1174668"/>
                <a:gd name="connsiteY1188" fmla="*/ 486550 h 1026123"/>
                <a:gd name="connsiteX1189" fmla="*/ 716834 w 1174668"/>
                <a:gd name="connsiteY1189" fmla="*/ 484685 h 1026123"/>
                <a:gd name="connsiteX1190" fmla="*/ 716945 w 1174668"/>
                <a:gd name="connsiteY1190" fmla="*/ 482362 h 1026123"/>
                <a:gd name="connsiteX1191" fmla="*/ 720090 w 1174668"/>
                <a:gd name="connsiteY1191" fmla="*/ 484575 h 1026123"/>
                <a:gd name="connsiteX1192" fmla="*/ 726032 w 1174668"/>
                <a:gd name="connsiteY1192" fmla="*/ 488067 h 1026123"/>
                <a:gd name="connsiteX1193" fmla="*/ 728972 w 1174668"/>
                <a:gd name="connsiteY1193" fmla="*/ 490406 h 1026123"/>
                <a:gd name="connsiteX1194" fmla="*/ 732007 w 1174668"/>
                <a:gd name="connsiteY1194" fmla="*/ 493915 h 1026123"/>
                <a:gd name="connsiteX1195" fmla="*/ 733871 w 1174668"/>
                <a:gd name="connsiteY1195" fmla="*/ 494594 h 1026123"/>
                <a:gd name="connsiteX1196" fmla="*/ 736905 w 1174668"/>
                <a:gd name="connsiteY1196" fmla="*/ 494484 h 1026123"/>
                <a:gd name="connsiteX1197" fmla="*/ 737253 w 1174668"/>
                <a:gd name="connsiteY1197" fmla="*/ 495195 h 1026123"/>
                <a:gd name="connsiteX1198" fmla="*/ 737601 w 1174668"/>
                <a:gd name="connsiteY1198" fmla="*/ 498577 h 1026123"/>
                <a:gd name="connsiteX1199" fmla="*/ 738186 w 1174668"/>
                <a:gd name="connsiteY1199" fmla="*/ 499873 h 1026123"/>
                <a:gd name="connsiteX1200" fmla="*/ 739008 w 1174668"/>
                <a:gd name="connsiteY1200" fmla="*/ 500442 h 1026123"/>
                <a:gd name="connsiteX1201" fmla="*/ 739940 w 1174668"/>
                <a:gd name="connsiteY1201" fmla="*/ 500552 h 1026123"/>
                <a:gd name="connsiteX1202" fmla="*/ 742532 w 1174668"/>
                <a:gd name="connsiteY1202" fmla="*/ 500094 h 1026123"/>
                <a:gd name="connsiteX1203" fmla="*/ 744634 w 1174668"/>
                <a:gd name="connsiteY1203" fmla="*/ 498798 h 1026123"/>
                <a:gd name="connsiteX1204" fmla="*/ 745804 w 1174668"/>
                <a:gd name="connsiteY1204" fmla="*/ 496349 h 1026123"/>
                <a:gd name="connsiteX1205" fmla="*/ 745804 w 1174668"/>
                <a:gd name="connsiteY1205" fmla="*/ 493441 h 1026123"/>
                <a:gd name="connsiteX1206" fmla="*/ 744524 w 1174668"/>
                <a:gd name="connsiteY1206" fmla="*/ 491102 h 1026123"/>
                <a:gd name="connsiteX1207" fmla="*/ 745456 w 1174668"/>
                <a:gd name="connsiteY1207" fmla="*/ 486076 h 1026123"/>
                <a:gd name="connsiteX1208" fmla="*/ 745456 w 1174668"/>
                <a:gd name="connsiteY1208" fmla="*/ 485033 h 1026123"/>
                <a:gd name="connsiteX1209" fmla="*/ 745693 w 1174668"/>
                <a:gd name="connsiteY1209" fmla="*/ 484101 h 1026123"/>
                <a:gd name="connsiteX1210" fmla="*/ 747210 w 1174668"/>
                <a:gd name="connsiteY1210" fmla="*/ 481414 h 1026123"/>
                <a:gd name="connsiteX1211" fmla="*/ 747558 w 1174668"/>
                <a:gd name="connsiteY1211" fmla="*/ 479786 h 1026123"/>
                <a:gd name="connsiteX1212" fmla="*/ 747210 w 1174668"/>
                <a:gd name="connsiteY1212" fmla="*/ 478048 h 1026123"/>
                <a:gd name="connsiteX1213" fmla="*/ 746041 w 1174668"/>
                <a:gd name="connsiteY1213" fmla="*/ 474887 h 1026123"/>
                <a:gd name="connsiteX1214" fmla="*/ 745456 w 1174668"/>
                <a:gd name="connsiteY1214" fmla="*/ 473022 h 1026123"/>
                <a:gd name="connsiteX1215" fmla="*/ 749422 w 1174668"/>
                <a:gd name="connsiteY1215" fmla="*/ 469766 h 1026123"/>
                <a:gd name="connsiteX1216" fmla="*/ 750592 w 1174668"/>
                <a:gd name="connsiteY1216" fmla="*/ 468597 h 1026123"/>
                <a:gd name="connsiteX1217" fmla="*/ 744776 w 1174668"/>
                <a:gd name="connsiteY1217" fmla="*/ 470240 h 1026123"/>
                <a:gd name="connsiteX1218" fmla="*/ 739166 w 1174668"/>
                <a:gd name="connsiteY1218" fmla="*/ 468960 h 1026123"/>
                <a:gd name="connsiteX1219" fmla="*/ 733571 w 1174668"/>
                <a:gd name="connsiteY1219" fmla="*/ 466731 h 1026123"/>
                <a:gd name="connsiteX1220" fmla="*/ 727961 w 1174668"/>
                <a:gd name="connsiteY1220" fmla="*/ 465562 h 1026123"/>
                <a:gd name="connsiteX1221" fmla="*/ 729841 w 1174668"/>
                <a:gd name="connsiteY1221" fmla="*/ 462527 h 1026123"/>
                <a:gd name="connsiteX1222" fmla="*/ 735783 w 1174668"/>
                <a:gd name="connsiteY1222" fmla="*/ 459714 h 1026123"/>
                <a:gd name="connsiteX1223" fmla="*/ 737174 w 1174668"/>
                <a:gd name="connsiteY1223" fmla="*/ 457502 h 1026123"/>
                <a:gd name="connsiteX1224" fmla="*/ 732164 w 1174668"/>
                <a:gd name="connsiteY1224" fmla="*/ 458324 h 1026123"/>
                <a:gd name="connsiteX1225" fmla="*/ 730774 w 1174668"/>
                <a:gd name="connsiteY1225" fmla="*/ 458213 h 1026123"/>
                <a:gd name="connsiteX1226" fmla="*/ 730663 w 1174668"/>
                <a:gd name="connsiteY1226" fmla="*/ 457517 h 1026123"/>
                <a:gd name="connsiteX1227" fmla="*/ 731359 w 1174668"/>
                <a:gd name="connsiteY1227" fmla="*/ 456237 h 1026123"/>
                <a:gd name="connsiteX1228" fmla="*/ 731247 w 1174668"/>
                <a:gd name="connsiteY1228" fmla="*/ 455526 h 1026123"/>
                <a:gd name="connsiteX1229" fmla="*/ 731706 w 1174668"/>
                <a:gd name="connsiteY1229" fmla="*/ 453772 h 1026123"/>
                <a:gd name="connsiteX1230" fmla="*/ 731706 w 1174668"/>
                <a:gd name="connsiteY1230" fmla="*/ 452492 h 1026123"/>
                <a:gd name="connsiteX1231" fmla="*/ 731247 w 1174668"/>
                <a:gd name="connsiteY1231" fmla="*/ 451449 h 1026123"/>
                <a:gd name="connsiteX1232" fmla="*/ 729730 w 1174668"/>
                <a:gd name="connsiteY1232" fmla="*/ 449220 h 1026123"/>
                <a:gd name="connsiteX1233" fmla="*/ 729146 w 1174668"/>
                <a:gd name="connsiteY1233" fmla="*/ 447956 h 1026123"/>
                <a:gd name="connsiteX1234" fmla="*/ 735547 w 1174668"/>
                <a:gd name="connsiteY1234" fmla="*/ 452381 h 1026123"/>
                <a:gd name="connsiteX1235" fmla="*/ 735198 w 1174668"/>
                <a:gd name="connsiteY1235" fmla="*/ 450864 h 1026123"/>
                <a:gd name="connsiteX1236" fmla="*/ 735198 w 1174668"/>
                <a:gd name="connsiteY1236" fmla="*/ 450279 h 1026123"/>
                <a:gd name="connsiteX1237" fmla="*/ 736020 w 1174668"/>
                <a:gd name="connsiteY1237" fmla="*/ 450169 h 1026123"/>
                <a:gd name="connsiteX1238" fmla="*/ 737412 w 1174668"/>
                <a:gd name="connsiteY1238" fmla="*/ 451686 h 1026123"/>
                <a:gd name="connsiteX1239" fmla="*/ 739387 w 1174668"/>
                <a:gd name="connsiteY1239" fmla="*/ 452856 h 1026123"/>
                <a:gd name="connsiteX1240" fmla="*/ 743480 w 1174668"/>
                <a:gd name="connsiteY1240" fmla="*/ 454246 h 1026123"/>
                <a:gd name="connsiteX1241" fmla="*/ 743717 w 1174668"/>
                <a:gd name="connsiteY1241" fmla="*/ 455415 h 1026123"/>
                <a:gd name="connsiteX1242" fmla="*/ 741015 w 1174668"/>
                <a:gd name="connsiteY1242" fmla="*/ 456933 h 1026123"/>
                <a:gd name="connsiteX1243" fmla="*/ 741252 w 1174668"/>
                <a:gd name="connsiteY1243" fmla="*/ 458102 h 1026123"/>
                <a:gd name="connsiteX1244" fmla="*/ 745582 w 1174668"/>
                <a:gd name="connsiteY1244" fmla="*/ 457517 h 1026123"/>
                <a:gd name="connsiteX1245" fmla="*/ 749185 w 1174668"/>
                <a:gd name="connsiteY1245" fmla="*/ 457755 h 1026123"/>
                <a:gd name="connsiteX1246" fmla="*/ 751983 w 1174668"/>
                <a:gd name="connsiteY1246" fmla="*/ 459383 h 1026123"/>
                <a:gd name="connsiteX1247" fmla="*/ 753500 w 1174668"/>
                <a:gd name="connsiteY1247" fmla="*/ 463112 h 1026123"/>
                <a:gd name="connsiteX1248" fmla="*/ 753848 w 1174668"/>
                <a:gd name="connsiteY1248" fmla="*/ 470809 h 1026123"/>
                <a:gd name="connsiteX1249" fmla="*/ 754670 w 1174668"/>
                <a:gd name="connsiteY1249" fmla="*/ 474539 h 1026123"/>
                <a:gd name="connsiteX1250" fmla="*/ 756898 w 1174668"/>
                <a:gd name="connsiteY1250" fmla="*/ 477336 h 1026123"/>
                <a:gd name="connsiteX1251" fmla="*/ 758068 w 1174668"/>
                <a:gd name="connsiteY1251" fmla="*/ 477447 h 1026123"/>
                <a:gd name="connsiteX1252" fmla="*/ 763077 w 1174668"/>
                <a:gd name="connsiteY1252" fmla="*/ 476862 h 1026123"/>
                <a:gd name="connsiteX1253" fmla="*/ 763425 w 1174668"/>
                <a:gd name="connsiteY1253" fmla="*/ 475219 h 1026123"/>
                <a:gd name="connsiteX1254" fmla="*/ 762967 w 1174668"/>
                <a:gd name="connsiteY1254" fmla="*/ 473590 h 1026123"/>
                <a:gd name="connsiteX1255" fmla="*/ 761687 w 1174668"/>
                <a:gd name="connsiteY1255" fmla="*/ 471489 h 1026123"/>
                <a:gd name="connsiteX1256" fmla="*/ 760992 w 1174668"/>
                <a:gd name="connsiteY1256" fmla="*/ 465894 h 1026123"/>
                <a:gd name="connsiteX1257" fmla="*/ 761102 w 1174668"/>
                <a:gd name="connsiteY1257" fmla="*/ 463334 h 1026123"/>
                <a:gd name="connsiteX1258" fmla="*/ 762035 w 1174668"/>
                <a:gd name="connsiteY1258" fmla="*/ 461232 h 1026123"/>
                <a:gd name="connsiteX1259" fmla="*/ 764706 w 1174668"/>
                <a:gd name="connsiteY1259" fmla="*/ 459241 h 1026123"/>
                <a:gd name="connsiteX1260" fmla="*/ 767155 w 1174668"/>
                <a:gd name="connsiteY1260" fmla="*/ 459130 h 1026123"/>
                <a:gd name="connsiteX1261" fmla="*/ 769036 w 1174668"/>
                <a:gd name="connsiteY1261" fmla="*/ 460647 h 1026123"/>
                <a:gd name="connsiteX1262" fmla="*/ 771359 w 1174668"/>
                <a:gd name="connsiteY1262" fmla="*/ 466826 h 1026123"/>
                <a:gd name="connsiteX1263" fmla="*/ 775089 w 1174668"/>
                <a:gd name="connsiteY1263" fmla="*/ 472895 h 1026123"/>
                <a:gd name="connsiteX1264" fmla="*/ 776021 w 1174668"/>
                <a:gd name="connsiteY1264" fmla="*/ 476404 h 1026123"/>
                <a:gd name="connsiteX1265" fmla="*/ 775326 w 1174668"/>
                <a:gd name="connsiteY1265" fmla="*/ 478853 h 1026123"/>
                <a:gd name="connsiteX1266" fmla="*/ 771596 w 1174668"/>
                <a:gd name="connsiteY1266" fmla="*/ 484575 h 1026123"/>
                <a:gd name="connsiteX1267" fmla="*/ 770901 w 1174668"/>
                <a:gd name="connsiteY1267" fmla="*/ 486329 h 1026123"/>
                <a:gd name="connsiteX1268" fmla="*/ 767503 w 1174668"/>
                <a:gd name="connsiteY1268" fmla="*/ 489711 h 1026123"/>
                <a:gd name="connsiteX1269" fmla="*/ 766918 w 1174668"/>
                <a:gd name="connsiteY1269" fmla="*/ 490881 h 1026123"/>
                <a:gd name="connsiteX1270" fmla="*/ 765528 w 1174668"/>
                <a:gd name="connsiteY1270" fmla="*/ 495543 h 1026123"/>
                <a:gd name="connsiteX1271" fmla="*/ 764706 w 1174668"/>
                <a:gd name="connsiteY1271" fmla="*/ 496364 h 1026123"/>
                <a:gd name="connsiteX1272" fmla="*/ 763425 w 1174668"/>
                <a:gd name="connsiteY1272" fmla="*/ 496949 h 1026123"/>
                <a:gd name="connsiteX1273" fmla="*/ 762492 w 1174668"/>
                <a:gd name="connsiteY1273" fmla="*/ 497882 h 1026123"/>
                <a:gd name="connsiteX1274" fmla="*/ 762382 w 1174668"/>
                <a:gd name="connsiteY1274" fmla="*/ 499762 h 1026123"/>
                <a:gd name="connsiteX1275" fmla="*/ 762145 w 1174668"/>
                <a:gd name="connsiteY1275" fmla="*/ 501027 h 1026123"/>
                <a:gd name="connsiteX1276" fmla="*/ 758763 w 1174668"/>
                <a:gd name="connsiteY1276" fmla="*/ 504773 h 1026123"/>
                <a:gd name="connsiteX1277" fmla="*/ 757483 w 1174668"/>
                <a:gd name="connsiteY1277" fmla="*/ 508154 h 1026123"/>
                <a:gd name="connsiteX1278" fmla="*/ 757024 w 1174668"/>
                <a:gd name="connsiteY1278" fmla="*/ 511537 h 1026123"/>
                <a:gd name="connsiteX1279" fmla="*/ 756092 w 1174668"/>
                <a:gd name="connsiteY1279" fmla="*/ 514571 h 1026123"/>
                <a:gd name="connsiteX1280" fmla="*/ 753390 w 1174668"/>
                <a:gd name="connsiteY1280" fmla="*/ 517021 h 1026123"/>
                <a:gd name="connsiteX1281" fmla="*/ 754211 w 1174668"/>
                <a:gd name="connsiteY1281" fmla="*/ 518412 h 1026123"/>
                <a:gd name="connsiteX1282" fmla="*/ 754670 w 1174668"/>
                <a:gd name="connsiteY1282" fmla="*/ 518870 h 1026123"/>
                <a:gd name="connsiteX1283" fmla="*/ 753390 w 1174668"/>
                <a:gd name="connsiteY1283" fmla="*/ 521098 h 1026123"/>
                <a:gd name="connsiteX1284" fmla="*/ 755017 w 1174668"/>
                <a:gd name="connsiteY1284" fmla="*/ 520055 h 1026123"/>
                <a:gd name="connsiteX1285" fmla="*/ 757135 w 1174668"/>
                <a:gd name="connsiteY1285" fmla="*/ 519360 h 1026123"/>
                <a:gd name="connsiteX1286" fmla="*/ 756550 w 1174668"/>
                <a:gd name="connsiteY1286" fmla="*/ 521336 h 1026123"/>
                <a:gd name="connsiteX1287" fmla="*/ 754891 w 1174668"/>
                <a:gd name="connsiteY1287" fmla="*/ 523074 h 1026123"/>
                <a:gd name="connsiteX1288" fmla="*/ 751051 w 1174668"/>
                <a:gd name="connsiteY1288" fmla="*/ 524812 h 1026123"/>
                <a:gd name="connsiteX1289" fmla="*/ 749075 w 1174668"/>
                <a:gd name="connsiteY1289" fmla="*/ 526329 h 1026123"/>
                <a:gd name="connsiteX1290" fmla="*/ 751177 w 1174668"/>
                <a:gd name="connsiteY1290" fmla="*/ 526329 h 1026123"/>
                <a:gd name="connsiteX1291" fmla="*/ 752916 w 1174668"/>
                <a:gd name="connsiteY1291" fmla="*/ 526661 h 1026123"/>
                <a:gd name="connsiteX1292" fmla="*/ 754543 w 1174668"/>
                <a:gd name="connsiteY1292" fmla="*/ 527356 h 1026123"/>
                <a:gd name="connsiteX1293" fmla="*/ 756202 w 1174668"/>
                <a:gd name="connsiteY1293" fmla="*/ 528416 h 1026123"/>
                <a:gd name="connsiteX1294" fmla="*/ 753263 w 1174668"/>
                <a:gd name="connsiteY1294" fmla="*/ 529000 h 1026123"/>
                <a:gd name="connsiteX1295" fmla="*/ 749422 w 1174668"/>
                <a:gd name="connsiteY1295" fmla="*/ 527720 h 1026123"/>
                <a:gd name="connsiteX1296" fmla="*/ 745930 w 1174668"/>
                <a:gd name="connsiteY1296" fmla="*/ 527246 h 1026123"/>
                <a:gd name="connsiteX1297" fmla="*/ 743954 w 1174668"/>
                <a:gd name="connsiteY1297" fmla="*/ 530280 h 1026123"/>
                <a:gd name="connsiteX1298" fmla="*/ 744997 w 1174668"/>
                <a:gd name="connsiteY1298" fmla="*/ 531213 h 1026123"/>
                <a:gd name="connsiteX1299" fmla="*/ 746041 w 1174668"/>
                <a:gd name="connsiteY1299" fmla="*/ 531671 h 1026123"/>
                <a:gd name="connsiteX1300" fmla="*/ 747083 w 1174668"/>
                <a:gd name="connsiteY1300" fmla="*/ 531671 h 1026123"/>
                <a:gd name="connsiteX1301" fmla="*/ 747905 w 1174668"/>
                <a:gd name="connsiteY1301" fmla="*/ 530850 h 1026123"/>
                <a:gd name="connsiteX1302" fmla="*/ 748727 w 1174668"/>
                <a:gd name="connsiteY1302" fmla="*/ 530739 h 1026123"/>
                <a:gd name="connsiteX1303" fmla="*/ 749075 w 1174668"/>
                <a:gd name="connsiteY1303" fmla="*/ 532256 h 1026123"/>
                <a:gd name="connsiteX1304" fmla="*/ 749075 w 1174668"/>
                <a:gd name="connsiteY1304" fmla="*/ 533647 h 1026123"/>
                <a:gd name="connsiteX1305" fmla="*/ 748617 w 1174668"/>
                <a:gd name="connsiteY1305" fmla="*/ 535053 h 1026123"/>
                <a:gd name="connsiteX1306" fmla="*/ 747795 w 1174668"/>
                <a:gd name="connsiteY1306" fmla="*/ 536334 h 1026123"/>
                <a:gd name="connsiteX1307" fmla="*/ 746056 w 1174668"/>
                <a:gd name="connsiteY1307" fmla="*/ 535053 h 1026123"/>
                <a:gd name="connsiteX1308" fmla="*/ 742105 w 1174668"/>
                <a:gd name="connsiteY1308" fmla="*/ 533758 h 1026123"/>
                <a:gd name="connsiteX1309" fmla="*/ 740573 w 1174668"/>
                <a:gd name="connsiteY1309" fmla="*/ 532951 h 1026123"/>
                <a:gd name="connsiteX1310" fmla="*/ 739640 w 1174668"/>
                <a:gd name="connsiteY1310" fmla="*/ 531892 h 1026123"/>
                <a:gd name="connsiteX1311" fmla="*/ 736732 w 1174668"/>
                <a:gd name="connsiteY1311" fmla="*/ 527104 h 1026123"/>
                <a:gd name="connsiteX1312" fmla="*/ 735800 w 1174668"/>
                <a:gd name="connsiteY1312" fmla="*/ 527214 h 1026123"/>
                <a:gd name="connsiteX1313" fmla="*/ 736621 w 1174668"/>
                <a:gd name="connsiteY1313" fmla="*/ 529665 h 1026123"/>
                <a:gd name="connsiteX1314" fmla="*/ 740461 w 1174668"/>
                <a:gd name="connsiteY1314" fmla="*/ 536192 h 1026123"/>
                <a:gd name="connsiteX1315" fmla="*/ 742342 w 1174668"/>
                <a:gd name="connsiteY1315" fmla="*/ 538167 h 1026123"/>
                <a:gd name="connsiteX1316" fmla="*/ 744666 w 1174668"/>
                <a:gd name="connsiteY1316" fmla="*/ 538767 h 1026123"/>
                <a:gd name="connsiteX1317" fmla="*/ 749897 w 1174668"/>
                <a:gd name="connsiteY1317" fmla="*/ 538878 h 1026123"/>
                <a:gd name="connsiteX1318" fmla="*/ 755982 w 1174668"/>
                <a:gd name="connsiteY1318" fmla="*/ 542023 h 1026123"/>
                <a:gd name="connsiteX1319" fmla="*/ 758779 w 1174668"/>
                <a:gd name="connsiteY1319" fmla="*/ 543067 h 1026123"/>
                <a:gd name="connsiteX1320" fmla="*/ 760992 w 1174668"/>
                <a:gd name="connsiteY1320" fmla="*/ 544694 h 1026123"/>
                <a:gd name="connsiteX1321" fmla="*/ 763662 w 1174668"/>
                <a:gd name="connsiteY1321" fmla="*/ 551933 h 1026123"/>
                <a:gd name="connsiteX1322" fmla="*/ 767503 w 1174668"/>
                <a:gd name="connsiteY1322" fmla="*/ 557401 h 1026123"/>
                <a:gd name="connsiteX1323" fmla="*/ 768340 w 1174668"/>
                <a:gd name="connsiteY1323" fmla="*/ 561257 h 1026123"/>
                <a:gd name="connsiteX1324" fmla="*/ 767392 w 1174668"/>
                <a:gd name="connsiteY1324" fmla="*/ 561367 h 1026123"/>
                <a:gd name="connsiteX1325" fmla="*/ 766697 w 1174668"/>
                <a:gd name="connsiteY1325" fmla="*/ 560545 h 1026123"/>
                <a:gd name="connsiteX1326" fmla="*/ 766238 w 1174668"/>
                <a:gd name="connsiteY1326" fmla="*/ 560198 h 1026123"/>
                <a:gd name="connsiteX1327" fmla="*/ 765653 w 1174668"/>
                <a:gd name="connsiteY1327" fmla="*/ 559961 h 1026123"/>
                <a:gd name="connsiteX1328" fmla="*/ 765069 w 1174668"/>
                <a:gd name="connsiteY1328" fmla="*/ 559487 h 1026123"/>
                <a:gd name="connsiteX1329" fmla="*/ 765528 w 1174668"/>
                <a:gd name="connsiteY1329" fmla="*/ 562869 h 1026123"/>
                <a:gd name="connsiteX1330" fmla="*/ 767850 w 1174668"/>
                <a:gd name="connsiteY1330" fmla="*/ 565540 h 1026123"/>
                <a:gd name="connsiteX1331" fmla="*/ 770553 w 1174668"/>
                <a:gd name="connsiteY1331" fmla="*/ 568227 h 1026123"/>
                <a:gd name="connsiteX1332" fmla="*/ 772765 w 1174668"/>
                <a:gd name="connsiteY1332" fmla="*/ 571388 h 1026123"/>
                <a:gd name="connsiteX1333" fmla="*/ 773698 w 1174668"/>
                <a:gd name="connsiteY1333" fmla="*/ 571151 h 1026123"/>
                <a:gd name="connsiteX1334" fmla="*/ 773461 w 1174668"/>
                <a:gd name="connsiteY1334" fmla="*/ 569049 h 1026123"/>
                <a:gd name="connsiteX1335" fmla="*/ 774978 w 1174668"/>
                <a:gd name="connsiteY1335" fmla="*/ 569871 h 1026123"/>
                <a:gd name="connsiteX1336" fmla="*/ 776259 w 1174668"/>
                <a:gd name="connsiteY1336" fmla="*/ 571403 h 1026123"/>
                <a:gd name="connsiteX1337" fmla="*/ 777080 w 1174668"/>
                <a:gd name="connsiteY1337" fmla="*/ 573505 h 1026123"/>
                <a:gd name="connsiteX1338" fmla="*/ 777428 w 1174668"/>
                <a:gd name="connsiteY1338" fmla="*/ 576066 h 1026123"/>
                <a:gd name="connsiteX1339" fmla="*/ 776606 w 1174668"/>
                <a:gd name="connsiteY1339" fmla="*/ 575481 h 1026123"/>
                <a:gd name="connsiteX1340" fmla="*/ 776021 w 1174668"/>
                <a:gd name="connsiteY1340" fmla="*/ 574785 h 1026123"/>
                <a:gd name="connsiteX1341" fmla="*/ 775089 w 1174668"/>
                <a:gd name="connsiteY1341" fmla="*/ 573157 h 1026123"/>
                <a:gd name="connsiteX1342" fmla="*/ 776369 w 1174668"/>
                <a:gd name="connsiteY1342" fmla="*/ 576540 h 1026123"/>
                <a:gd name="connsiteX1343" fmla="*/ 780684 w 1174668"/>
                <a:gd name="connsiteY1343" fmla="*/ 582371 h 1026123"/>
                <a:gd name="connsiteX1344" fmla="*/ 782912 w 1174668"/>
                <a:gd name="connsiteY1344" fmla="*/ 587745 h 1026123"/>
                <a:gd name="connsiteX1345" fmla="*/ 799475 w 1174668"/>
                <a:gd name="connsiteY1345" fmla="*/ 610724 h 1026123"/>
                <a:gd name="connsiteX1346" fmla="*/ 800866 w 1174668"/>
                <a:gd name="connsiteY1346" fmla="*/ 613632 h 1026123"/>
                <a:gd name="connsiteX1347" fmla="*/ 801561 w 1174668"/>
                <a:gd name="connsiteY1347" fmla="*/ 614091 h 1026123"/>
                <a:gd name="connsiteX1348" fmla="*/ 802383 w 1174668"/>
                <a:gd name="connsiteY1348" fmla="*/ 614549 h 1026123"/>
                <a:gd name="connsiteX1349" fmla="*/ 804121 w 1174668"/>
                <a:gd name="connsiteY1349" fmla="*/ 615245 h 1026123"/>
                <a:gd name="connsiteX1350" fmla="*/ 803078 w 1174668"/>
                <a:gd name="connsiteY1350" fmla="*/ 612921 h 1026123"/>
                <a:gd name="connsiteX1351" fmla="*/ 800755 w 1174668"/>
                <a:gd name="connsiteY1351" fmla="*/ 609650 h 1026123"/>
                <a:gd name="connsiteX1352" fmla="*/ 799933 w 1174668"/>
                <a:gd name="connsiteY1352" fmla="*/ 607200 h 1026123"/>
                <a:gd name="connsiteX1353" fmla="*/ 804248 w 1174668"/>
                <a:gd name="connsiteY1353" fmla="*/ 610819 h 1026123"/>
                <a:gd name="connsiteX1354" fmla="*/ 810554 w 1174668"/>
                <a:gd name="connsiteY1354" fmla="*/ 623305 h 1026123"/>
                <a:gd name="connsiteX1355" fmla="*/ 815090 w 1174668"/>
                <a:gd name="connsiteY1355" fmla="*/ 625406 h 1026123"/>
                <a:gd name="connsiteX1356" fmla="*/ 816370 w 1174668"/>
                <a:gd name="connsiteY1356" fmla="*/ 625296 h 1026123"/>
                <a:gd name="connsiteX1357" fmla="*/ 817302 w 1174668"/>
                <a:gd name="connsiteY1357" fmla="*/ 625406 h 1026123"/>
                <a:gd name="connsiteX1358" fmla="*/ 819404 w 1174668"/>
                <a:gd name="connsiteY1358" fmla="*/ 625754 h 1026123"/>
                <a:gd name="connsiteX1359" fmla="*/ 820716 w 1174668"/>
                <a:gd name="connsiteY1359" fmla="*/ 626213 h 1026123"/>
                <a:gd name="connsiteX1360" fmla="*/ 822233 w 1174668"/>
                <a:gd name="connsiteY1360" fmla="*/ 627382 h 1026123"/>
                <a:gd name="connsiteX1361" fmla="*/ 823165 w 1174668"/>
                <a:gd name="connsiteY1361" fmla="*/ 627382 h 1026123"/>
                <a:gd name="connsiteX1362" fmla="*/ 823987 w 1174668"/>
                <a:gd name="connsiteY1362" fmla="*/ 627145 h 1026123"/>
                <a:gd name="connsiteX1363" fmla="*/ 824335 w 1174668"/>
                <a:gd name="connsiteY1363" fmla="*/ 626686 h 1026123"/>
                <a:gd name="connsiteX1364" fmla="*/ 824572 w 1174668"/>
                <a:gd name="connsiteY1364" fmla="*/ 626339 h 1026123"/>
                <a:gd name="connsiteX1365" fmla="*/ 824919 w 1174668"/>
                <a:gd name="connsiteY1365" fmla="*/ 626102 h 1026123"/>
                <a:gd name="connsiteX1366" fmla="*/ 825615 w 1174668"/>
                <a:gd name="connsiteY1366" fmla="*/ 626339 h 1026123"/>
                <a:gd name="connsiteX1367" fmla="*/ 827243 w 1174668"/>
                <a:gd name="connsiteY1367" fmla="*/ 627619 h 1026123"/>
                <a:gd name="connsiteX1368" fmla="*/ 827701 w 1174668"/>
                <a:gd name="connsiteY1368" fmla="*/ 627856 h 1026123"/>
                <a:gd name="connsiteX1369" fmla="*/ 828397 w 1174668"/>
                <a:gd name="connsiteY1369" fmla="*/ 627161 h 1026123"/>
                <a:gd name="connsiteX1370" fmla="*/ 829329 w 1174668"/>
                <a:gd name="connsiteY1370" fmla="*/ 625881 h 1026123"/>
                <a:gd name="connsiteX1371" fmla="*/ 829914 w 1174668"/>
                <a:gd name="connsiteY1371" fmla="*/ 624584 h 1026123"/>
                <a:gd name="connsiteX1372" fmla="*/ 830024 w 1174668"/>
                <a:gd name="connsiteY1372" fmla="*/ 624126 h 1026123"/>
                <a:gd name="connsiteX1373" fmla="*/ 831415 w 1174668"/>
                <a:gd name="connsiteY1373" fmla="*/ 625517 h 1026123"/>
                <a:gd name="connsiteX1374" fmla="*/ 832696 w 1174668"/>
                <a:gd name="connsiteY1374" fmla="*/ 629832 h 1026123"/>
                <a:gd name="connsiteX1375" fmla="*/ 833770 w 1174668"/>
                <a:gd name="connsiteY1375" fmla="*/ 628883 h 1026123"/>
                <a:gd name="connsiteX1376" fmla="*/ 834355 w 1174668"/>
                <a:gd name="connsiteY1376" fmla="*/ 626781 h 1026123"/>
                <a:gd name="connsiteX1377" fmla="*/ 833896 w 1174668"/>
                <a:gd name="connsiteY1377" fmla="*/ 624442 h 1026123"/>
                <a:gd name="connsiteX1378" fmla="*/ 831542 w 1174668"/>
                <a:gd name="connsiteY1378" fmla="*/ 617789 h 1026123"/>
                <a:gd name="connsiteX1379" fmla="*/ 828397 w 1174668"/>
                <a:gd name="connsiteY1379" fmla="*/ 612431 h 1026123"/>
                <a:gd name="connsiteX1380" fmla="*/ 827464 w 1174668"/>
                <a:gd name="connsiteY1380" fmla="*/ 611483 h 1026123"/>
                <a:gd name="connsiteX1381" fmla="*/ 826421 w 1174668"/>
                <a:gd name="connsiteY1381" fmla="*/ 610567 h 1026123"/>
                <a:gd name="connsiteX1382" fmla="*/ 823750 w 1174668"/>
                <a:gd name="connsiteY1382" fmla="*/ 606125 h 1026123"/>
                <a:gd name="connsiteX1383" fmla="*/ 821996 w 1174668"/>
                <a:gd name="connsiteY1383" fmla="*/ 604608 h 1026123"/>
                <a:gd name="connsiteX1384" fmla="*/ 821174 w 1174668"/>
                <a:gd name="connsiteY1384" fmla="*/ 606014 h 1026123"/>
                <a:gd name="connsiteX1385" fmla="*/ 819404 w 1174668"/>
                <a:gd name="connsiteY1385" fmla="*/ 604845 h 1026123"/>
                <a:gd name="connsiteX1386" fmla="*/ 814521 w 1174668"/>
                <a:gd name="connsiteY1386" fmla="*/ 600420 h 1026123"/>
                <a:gd name="connsiteX1387" fmla="*/ 812545 w 1174668"/>
                <a:gd name="connsiteY1387" fmla="*/ 597860 h 1026123"/>
                <a:gd name="connsiteX1388" fmla="*/ 811849 w 1174668"/>
                <a:gd name="connsiteY1388" fmla="*/ 596690 h 1026123"/>
                <a:gd name="connsiteX1389" fmla="*/ 814995 w 1174668"/>
                <a:gd name="connsiteY1389" fmla="*/ 597638 h 1026123"/>
                <a:gd name="connsiteX1390" fmla="*/ 816733 w 1174668"/>
                <a:gd name="connsiteY1390" fmla="*/ 599156 h 1026123"/>
                <a:gd name="connsiteX1391" fmla="*/ 820336 w 1174668"/>
                <a:gd name="connsiteY1391" fmla="*/ 603360 h 1026123"/>
                <a:gd name="connsiteX1392" fmla="*/ 822455 w 1174668"/>
                <a:gd name="connsiteY1392" fmla="*/ 603597 h 1026123"/>
                <a:gd name="connsiteX1393" fmla="*/ 824556 w 1174668"/>
                <a:gd name="connsiteY1393" fmla="*/ 601953 h 1026123"/>
                <a:gd name="connsiteX1394" fmla="*/ 825836 w 1174668"/>
                <a:gd name="connsiteY1394" fmla="*/ 601368 h 1026123"/>
                <a:gd name="connsiteX1395" fmla="*/ 825726 w 1174668"/>
                <a:gd name="connsiteY1395" fmla="*/ 604055 h 1026123"/>
                <a:gd name="connsiteX1396" fmla="*/ 828760 w 1174668"/>
                <a:gd name="connsiteY1396" fmla="*/ 606615 h 1026123"/>
                <a:gd name="connsiteX1397" fmla="*/ 830499 w 1174668"/>
                <a:gd name="connsiteY1397" fmla="*/ 607658 h 1026123"/>
                <a:gd name="connsiteX1398" fmla="*/ 831084 w 1174668"/>
                <a:gd name="connsiteY1398" fmla="*/ 607074 h 1026123"/>
                <a:gd name="connsiteX1399" fmla="*/ 831668 w 1174668"/>
                <a:gd name="connsiteY1399" fmla="*/ 605430 h 1026123"/>
                <a:gd name="connsiteX1400" fmla="*/ 833423 w 1174668"/>
                <a:gd name="connsiteY1400" fmla="*/ 604972 h 1026123"/>
                <a:gd name="connsiteX1401" fmla="*/ 834955 w 1174668"/>
                <a:gd name="connsiteY1401" fmla="*/ 604055 h 1026123"/>
                <a:gd name="connsiteX1402" fmla="*/ 835192 w 1174668"/>
                <a:gd name="connsiteY1402" fmla="*/ 601605 h 1026123"/>
                <a:gd name="connsiteX1403" fmla="*/ 838574 w 1174668"/>
                <a:gd name="connsiteY1403" fmla="*/ 601953 h 1026123"/>
                <a:gd name="connsiteX1404" fmla="*/ 840898 w 1174668"/>
                <a:gd name="connsiteY1404" fmla="*/ 601021 h 1026123"/>
                <a:gd name="connsiteX1405" fmla="*/ 843110 w 1174668"/>
                <a:gd name="connsiteY1405" fmla="*/ 599629 h 1026123"/>
                <a:gd name="connsiteX1406" fmla="*/ 848610 w 1174668"/>
                <a:gd name="connsiteY1406" fmla="*/ 597528 h 1026123"/>
                <a:gd name="connsiteX1407" fmla="*/ 851171 w 1174668"/>
                <a:gd name="connsiteY1407" fmla="*/ 594146 h 1026123"/>
                <a:gd name="connsiteX1408" fmla="*/ 853273 w 1174668"/>
                <a:gd name="connsiteY1408" fmla="*/ 593102 h 1026123"/>
                <a:gd name="connsiteX1409" fmla="*/ 852340 w 1174668"/>
                <a:gd name="connsiteY1409" fmla="*/ 598128 h 1026123"/>
                <a:gd name="connsiteX1410" fmla="*/ 851755 w 1174668"/>
                <a:gd name="connsiteY1410" fmla="*/ 599298 h 1026123"/>
                <a:gd name="connsiteX1411" fmla="*/ 850586 w 1174668"/>
                <a:gd name="connsiteY1411" fmla="*/ 600231 h 1026123"/>
                <a:gd name="connsiteX1412" fmla="*/ 847678 w 1174668"/>
                <a:gd name="connsiteY1412" fmla="*/ 601400 h 1026123"/>
                <a:gd name="connsiteX1413" fmla="*/ 841372 w 1174668"/>
                <a:gd name="connsiteY1413" fmla="*/ 606647 h 1026123"/>
                <a:gd name="connsiteX1414" fmla="*/ 839049 w 1174668"/>
                <a:gd name="connsiteY1414" fmla="*/ 609207 h 1026123"/>
                <a:gd name="connsiteX1415" fmla="*/ 839159 w 1174668"/>
                <a:gd name="connsiteY1415" fmla="*/ 611182 h 1026123"/>
                <a:gd name="connsiteX1416" fmla="*/ 842415 w 1174668"/>
                <a:gd name="connsiteY1416" fmla="*/ 613063 h 1026123"/>
                <a:gd name="connsiteX1417" fmla="*/ 844391 w 1174668"/>
                <a:gd name="connsiteY1417" fmla="*/ 613759 h 1026123"/>
                <a:gd name="connsiteX1418" fmla="*/ 845671 w 1174668"/>
                <a:gd name="connsiteY1418" fmla="*/ 615039 h 1026123"/>
                <a:gd name="connsiteX1419" fmla="*/ 846619 w 1174668"/>
                <a:gd name="connsiteY1419" fmla="*/ 618769 h 1026123"/>
                <a:gd name="connsiteX1420" fmla="*/ 846967 w 1174668"/>
                <a:gd name="connsiteY1420" fmla="*/ 622262 h 1026123"/>
                <a:gd name="connsiteX1421" fmla="*/ 846477 w 1174668"/>
                <a:gd name="connsiteY1421" fmla="*/ 640690 h 1026123"/>
                <a:gd name="connsiteX1422" fmla="*/ 846967 w 1174668"/>
                <a:gd name="connsiteY1422" fmla="*/ 644182 h 1026123"/>
                <a:gd name="connsiteX1423" fmla="*/ 848010 w 1174668"/>
                <a:gd name="connsiteY1423" fmla="*/ 646521 h 1026123"/>
                <a:gd name="connsiteX1424" fmla="*/ 851392 w 1174668"/>
                <a:gd name="connsiteY1424" fmla="*/ 651547 h 1026123"/>
                <a:gd name="connsiteX1425" fmla="*/ 852435 w 1174668"/>
                <a:gd name="connsiteY1425" fmla="*/ 654217 h 1026123"/>
                <a:gd name="connsiteX1426" fmla="*/ 852783 w 1174668"/>
                <a:gd name="connsiteY1426" fmla="*/ 657837 h 1026123"/>
                <a:gd name="connsiteX1427" fmla="*/ 852545 w 1174668"/>
                <a:gd name="connsiteY1427" fmla="*/ 660287 h 1026123"/>
                <a:gd name="connsiteX1428" fmla="*/ 852545 w 1174668"/>
                <a:gd name="connsiteY1428" fmla="*/ 662278 h 1026123"/>
                <a:gd name="connsiteX1429" fmla="*/ 854173 w 1174668"/>
                <a:gd name="connsiteY1429" fmla="*/ 664728 h 1026123"/>
                <a:gd name="connsiteX1430" fmla="*/ 856734 w 1174668"/>
                <a:gd name="connsiteY1430" fmla="*/ 666829 h 1026123"/>
                <a:gd name="connsiteX1431" fmla="*/ 858472 w 1174668"/>
                <a:gd name="connsiteY1431" fmla="*/ 666482 h 1026123"/>
                <a:gd name="connsiteX1432" fmla="*/ 860132 w 1174668"/>
                <a:gd name="connsiteY1432" fmla="*/ 664965 h 1026123"/>
                <a:gd name="connsiteX1433" fmla="*/ 862803 w 1174668"/>
                <a:gd name="connsiteY1433" fmla="*/ 663321 h 1026123"/>
                <a:gd name="connsiteX1434" fmla="*/ 863151 w 1174668"/>
                <a:gd name="connsiteY1434" fmla="*/ 665423 h 1026123"/>
                <a:gd name="connsiteX1435" fmla="*/ 864320 w 1174668"/>
                <a:gd name="connsiteY1435" fmla="*/ 664601 h 1026123"/>
                <a:gd name="connsiteX1436" fmla="*/ 867465 w 1174668"/>
                <a:gd name="connsiteY1436" fmla="*/ 663084 h 1026123"/>
                <a:gd name="connsiteX1437" fmla="*/ 868397 w 1174668"/>
                <a:gd name="connsiteY1437" fmla="*/ 662262 h 1026123"/>
                <a:gd name="connsiteX1438" fmla="*/ 868856 w 1174668"/>
                <a:gd name="connsiteY1438" fmla="*/ 661440 h 1026123"/>
                <a:gd name="connsiteX1439" fmla="*/ 871178 w 1174668"/>
                <a:gd name="connsiteY1439" fmla="*/ 648734 h 1026123"/>
                <a:gd name="connsiteX1440" fmla="*/ 872222 w 1174668"/>
                <a:gd name="connsiteY1440" fmla="*/ 646047 h 1026123"/>
                <a:gd name="connsiteX1441" fmla="*/ 875968 w 1174668"/>
                <a:gd name="connsiteY1441" fmla="*/ 640452 h 1026123"/>
                <a:gd name="connsiteX1442" fmla="*/ 878290 w 1174668"/>
                <a:gd name="connsiteY1442" fmla="*/ 637766 h 1026123"/>
                <a:gd name="connsiteX1443" fmla="*/ 880393 w 1174668"/>
                <a:gd name="connsiteY1443" fmla="*/ 636374 h 1026123"/>
                <a:gd name="connsiteX1444" fmla="*/ 882953 w 1174668"/>
                <a:gd name="connsiteY1444" fmla="*/ 635664 h 1026123"/>
                <a:gd name="connsiteX1445" fmla="*/ 886003 w 1174668"/>
                <a:gd name="connsiteY1445" fmla="*/ 633103 h 1026123"/>
                <a:gd name="connsiteX1446" fmla="*/ 887868 w 1174668"/>
                <a:gd name="connsiteY1446" fmla="*/ 631934 h 1026123"/>
                <a:gd name="connsiteX1447" fmla="*/ 887631 w 1174668"/>
                <a:gd name="connsiteY1447" fmla="*/ 633909 h 1026123"/>
                <a:gd name="connsiteX1448" fmla="*/ 887046 w 1174668"/>
                <a:gd name="connsiteY1448" fmla="*/ 635427 h 1026123"/>
                <a:gd name="connsiteX1449" fmla="*/ 886224 w 1174668"/>
                <a:gd name="connsiteY1449" fmla="*/ 636722 h 1026123"/>
                <a:gd name="connsiteX1450" fmla="*/ 884929 w 1174668"/>
                <a:gd name="connsiteY1450" fmla="*/ 637986 h 1026123"/>
                <a:gd name="connsiteX1451" fmla="*/ 883411 w 1174668"/>
                <a:gd name="connsiteY1451" fmla="*/ 637402 h 1026123"/>
                <a:gd name="connsiteX1452" fmla="*/ 882021 w 1174668"/>
                <a:gd name="connsiteY1452" fmla="*/ 638224 h 1026123"/>
                <a:gd name="connsiteX1453" fmla="*/ 880977 w 1174668"/>
                <a:gd name="connsiteY1453" fmla="*/ 639852 h 1026123"/>
                <a:gd name="connsiteX1454" fmla="*/ 880741 w 1174668"/>
                <a:gd name="connsiteY1454" fmla="*/ 641369 h 1026123"/>
                <a:gd name="connsiteX1455" fmla="*/ 875620 w 1174668"/>
                <a:gd name="connsiteY1455" fmla="*/ 648370 h 1026123"/>
                <a:gd name="connsiteX1456" fmla="*/ 874339 w 1174668"/>
                <a:gd name="connsiteY1456" fmla="*/ 650583 h 1026123"/>
                <a:gd name="connsiteX1457" fmla="*/ 875509 w 1174668"/>
                <a:gd name="connsiteY1457" fmla="*/ 654439 h 1026123"/>
                <a:gd name="connsiteX1458" fmla="*/ 873644 w 1174668"/>
                <a:gd name="connsiteY1458" fmla="*/ 659101 h 1026123"/>
                <a:gd name="connsiteX1459" fmla="*/ 870483 w 1174668"/>
                <a:gd name="connsiteY1459" fmla="*/ 663289 h 1026123"/>
                <a:gd name="connsiteX1460" fmla="*/ 867102 w 1174668"/>
                <a:gd name="connsiteY1460" fmla="*/ 666450 h 1026123"/>
                <a:gd name="connsiteX1461" fmla="*/ 866643 w 1174668"/>
                <a:gd name="connsiteY1461" fmla="*/ 667272 h 1026123"/>
                <a:gd name="connsiteX1462" fmla="*/ 866169 w 1174668"/>
                <a:gd name="connsiteY1462" fmla="*/ 667967 h 1026123"/>
                <a:gd name="connsiteX1463" fmla="*/ 865126 w 1174668"/>
                <a:gd name="connsiteY1463" fmla="*/ 668441 h 1026123"/>
                <a:gd name="connsiteX1464" fmla="*/ 864083 w 1174668"/>
                <a:gd name="connsiteY1464" fmla="*/ 668094 h 1026123"/>
                <a:gd name="connsiteX1465" fmla="*/ 862803 w 1174668"/>
                <a:gd name="connsiteY1465" fmla="*/ 666577 h 1026123"/>
                <a:gd name="connsiteX1466" fmla="*/ 862218 w 1174668"/>
                <a:gd name="connsiteY1466" fmla="*/ 666577 h 1026123"/>
                <a:gd name="connsiteX1467" fmla="*/ 861633 w 1174668"/>
                <a:gd name="connsiteY1467" fmla="*/ 668221 h 1026123"/>
                <a:gd name="connsiteX1468" fmla="*/ 861633 w 1174668"/>
                <a:gd name="connsiteY1468" fmla="*/ 670417 h 1026123"/>
                <a:gd name="connsiteX1469" fmla="*/ 862091 w 1174668"/>
                <a:gd name="connsiteY1469" fmla="*/ 672756 h 1026123"/>
                <a:gd name="connsiteX1470" fmla="*/ 862549 w 1174668"/>
                <a:gd name="connsiteY1470" fmla="*/ 674147 h 1026123"/>
                <a:gd name="connsiteX1471" fmla="*/ 863245 w 1174668"/>
                <a:gd name="connsiteY1471" fmla="*/ 672867 h 1026123"/>
                <a:gd name="connsiteX1472" fmla="*/ 864178 w 1174668"/>
                <a:gd name="connsiteY1472" fmla="*/ 673562 h 1026123"/>
                <a:gd name="connsiteX1473" fmla="*/ 864636 w 1174668"/>
                <a:gd name="connsiteY1473" fmla="*/ 673673 h 1026123"/>
                <a:gd name="connsiteX1474" fmla="*/ 866264 w 1174668"/>
                <a:gd name="connsiteY1474" fmla="*/ 672392 h 1026123"/>
                <a:gd name="connsiteX1475" fmla="*/ 874561 w 1174668"/>
                <a:gd name="connsiteY1475" fmla="*/ 675427 h 1026123"/>
                <a:gd name="connsiteX1476" fmla="*/ 877469 w 1174668"/>
                <a:gd name="connsiteY1476" fmla="*/ 674842 h 1026123"/>
                <a:gd name="connsiteX1477" fmla="*/ 878165 w 1174668"/>
                <a:gd name="connsiteY1477" fmla="*/ 675190 h 1026123"/>
                <a:gd name="connsiteX1478" fmla="*/ 878860 w 1174668"/>
                <a:gd name="connsiteY1478" fmla="*/ 675775 h 1026123"/>
                <a:gd name="connsiteX1479" fmla="*/ 879902 w 1174668"/>
                <a:gd name="connsiteY1479" fmla="*/ 676123 h 1026123"/>
                <a:gd name="connsiteX1480" fmla="*/ 880487 w 1174668"/>
                <a:gd name="connsiteY1480" fmla="*/ 675538 h 1026123"/>
                <a:gd name="connsiteX1481" fmla="*/ 880835 w 1174668"/>
                <a:gd name="connsiteY1481" fmla="*/ 674131 h 1026123"/>
                <a:gd name="connsiteX1482" fmla="*/ 879666 w 1174668"/>
                <a:gd name="connsiteY1482" fmla="*/ 670275 h 1026123"/>
                <a:gd name="connsiteX1483" fmla="*/ 879192 w 1174668"/>
                <a:gd name="connsiteY1483" fmla="*/ 668078 h 1026123"/>
                <a:gd name="connsiteX1484" fmla="*/ 880582 w 1174668"/>
                <a:gd name="connsiteY1484" fmla="*/ 670275 h 1026123"/>
                <a:gd name="connsiteX1485" fmla="*/ 884185 w 1174668"/>
                <a:gd name="connsiteY1485" fmla="*/ 674716 h 1026123"/>
                <a:gd name="connsiteX1486" fmla="*/ 885608 w 1174668"/>
                <a:gd name="connsiteY1486" fmla="*/ 676913 h 1026123"/>
                <a:gd name="connsiteX1487" fmla="*/ 886777 w 1174668"/>
                <a:gd name="connsiteY1487" fmla="*/ 679836 h 1026123"/>
                <a:gd name="connsiteX1488" fmla="*/ 888643 w 1174668"/>
                <a:gd name="connsiteY1488" fmla="*/ 689398 h 1026123"/>
                <a:gd name="connsiteX1489" fmla="*/ 887710 w 1174668"/>
                <a:gd name="connsiteY1489" fmla="*/ 689508 h 1026123"/>
                <a:gd name="connsiteX1490" fmla="*/ 887473 w 1174668"/>
                <a:gd name="connsiteY1490" fmla="*/ 688466 h 1026123"/>
                <a:gd name="connsiteX1491" fmla="*/ 886541 w 1174668"/>
                <a:gd name="connsiteY1491" fmla="*/ 688576 h 1026123"/>
                <a:gd name="connsiteX1492" fmla="*/ 887473 w 1174668"/>
                <a:gd name="connsiteY1492" fmla="*/ 691137 h 1026123"/>
                <a:gd name="connsiteX1493" fmla="*/ 892831 w 1174668"/>
                <a:gd name="connsiteY1493" fmla="*/ 698011 h 1026123"/>
                <a:gd name="connsiteX1494" fmla="*/ 893068 w 1174668"/>
                <a:gd name="connsiteY1494" fmla="*/ 698469 h 1026123"/>
                <a:gd name="connsiteX1495" fmla="*/ 893179 w 1174668"/>
                <a:gd name="connsiteY1495" fmla="*/ 699513 h 1026123"/>
                <a:gd name="connsiteX1496" fmla="*/ 893179 w 1174668"/>
                <a:gd name="connsiteY1496" fmla="*/ 704886 h 1026123"/>
                <a:gd name="connsiteX1497" fmla="*/ 896434 w 1174668"/>
                <a:gd name="connsiteY1497" fmla="*/ 716787 h 1026123"/>
                <a:gd name="connsiteX1498" fmla="*/ 900764 w 1174668"/>
                <a:gd name="connsiteY1498" fmla="*/ 727407 h 1026123"/>
                <a:gd name="connsiteX1499" fmla="*/ 901808 w 1174668"/>
                <a:gd name="connsiteY1499" fmla="*/ 727297 h 1026123"/>
                <a:gd name="connsiteX1500" fmla="*/ 901460 w 1174668"/>
                <a:gd name="connsiteY1500" fmla="*/ 725543 h 1026123"/>
                <a:gd name="connsiteX1501" fmla="*/ 901223 w 1174668"/>
                <a:gd name="connsiteY1501" fmla="*/ 724025 h 1026123"/>
                <a:gd name="connsiteX1502" fmla="*/ 901333 w 1174668"/>
                <a:gd name="connsiteY1502" fmla="*/ 722382 h 1026123"/>
                <a:gd name="connsiteX1503" fmla="*/ 901681 w 1174668"/>
                <a:gd name="connsiteY1503" fmla="*/ 720880 h 1026123"/>
                <a:gd name="connsiteX1504" fmla="*/ 905869 w 1174668"/>
                <a:gd name="connsiteY1504" fmla="*/ 731485 h 1026123"/>
                <a:gd name="connsiteX1505" fmla="*/ 908667 w 1174668"/>
                <a:gd name="connsiteY1505" fmla="*/ 735088 h 1026123"/>
                <a:gd name="connsiteX1506" fmla="*/ 913234 w 1174668"/>
                <a:gd name="connsiteY1506" fmla="*/ 737538 h 1026123"/>
                <a:gd name="connsiteX1507" fmla="*/ 912301 w 1174668"/>
                <a:gd name="connsiteY1507" fmla="*/ 739165 h 1026123"/>
                <a:gd name="connsiteX1508" fmla="*/ 912997 w 1174668"/>
                <a:gd name="connsiteY1508" fmla="*/ 740920 h 1026123"/>
                <a:gd name="connsiteX1509" fmla="*/ 914514 w 1174668"/>
                <a:gd name="connsiteY1509" fmla="*/ 742548 h 1026123"/>
                <a:gd name="connsiteX1510" fmla="*/ 916269 w 1174668"/>
                <a:gd name="connsiteY1510" fmla="*/ 743480 h 1026123"/>
                <a:gd name="connsiteX1511" fmla="*/ 917659 w 1174668"/>
                <a:gd name="connsiteY1511" fmla="*/ 743480 h 1026123"/>
                <a:gd name="connsiteX1512" fmla="*/ 920805 w 1174668"/>
                <a:gd name="connsiteY1512" fmla="*/ 742658 h 1026123"/>
                <a:gd name="connsiteX1513" fmla="*/ 922906 w 1174668"/>
                <a:gd name="connsiteY1513" fmla="*/ 742295 h 1026123"/>
                <a:gd name="connsiteX1514" fmla="*/ 922669 w 1174668"/>
                <a:gd name="connsiteY1514" fmla="*/ 744176 h 1026123"/>
                <a:gd name="connsiteX1515" fmla="*/ 921974 w 1174668"/>
                <a:gd name="connsiteY1515" fmla="*/ 746515 h 1026123"/>
                <a:gd name="connsiteX1516" fmla="*/ 920930 w 1174668"/>
                <a:gd name="connsiteY1516" fmla="*/ 748364 h 1026123"/>
                <a:gd name="connsiteX1517" fmla="*/ 919761 w 1174668"/>
                <a:gd name="connsiteY1517" fmla="*/ 749312 h 1026123"/>
                <a:gd name="connsiteX1518" fmla="*/ 918023 w 1174668"/>
                <a:gd name="connsiteY1518" fmla="*/ 748838 h 1026123"/>
                <a:gd name="connsiteX1519" fmla="*/ 916157 w 1174668"/>
                <a:gd name="connsiteY1519" fmla="*/ 747447 h 1026123"/>
                <a:gd name="connsiteX1520" fmla="*/ 914420 w 1174668"/>
                <a:gd name="connsiteY1520" fmla="*/ 746752 h 1026123"/>
                <a:gd name="connsiteX1521" fmla="*/ 912554 w 1174668"/>
                <a:gd name="connsiteY1521" fmla="*/ 747794 h 1026123"/>
                <a:gd name="connsiteX1522" fmla="*/ 914293 w 1174668"/>
                <a:gd name="connsiteY1522" fmla="*/ 752235 h 1026123"/>
                <a:gd name="connsiteX1523" fmla="*/ 914988 w 1174668"/>
                <a:gd name="connsiteY1523" fmla="*/ 753295 h 1026123"/>
                <a:gd name="connsiteX1524" fmla="*/ 916616 w 1174668"/>
                <a:gd name="connsiteY1524" fmla="*/ 754686 h 1026123"/>
                <a:gd name="connsiteX1525" fmla="*/ 917201 w 1174668"/>
                <a:gd name="connsiteY1525" fmla="*/ 754923 h 1026123"/>
                <a:gd name="connsiteX1526" fmla="*/ 918244 w 1174668"/>
                <a:gd name="connsiteY1526" fmla="*/ 754923 h 1026123"/>
                <a:gd name="connsiteX1527" fmla="*/ 919066 w 1174668"/>
                <a:gd name="connsiteY1527" fmla="*/ 754812 h 1026123"/>
                <a:gd name="connsiteX1528" fmla="*/ 918829 w 1174668"/>
                <a:gd name="connsiteY1528" fmla="*/ 753769 h 1026123"/>
                <a:gd name="connsiteX1529" fmla="*/ 919413 w 1174668"/>
                <a:gd name="connsiteY1529" fmla="*/ 752947 h 1026123"/>
                <a:gd name="connsiteX1530" fmla="*/ 919761 w 1174668"/>
                <a:gd name="connsiteY1530" fmla="*/ 752489 h 1026123"/>
                <a:gd name="connsiteX1531" fmla="*/ 920108 w 1174668"/>
                <a:gd name="connsiteY1531" fmla="*/ 751319 h 1026123"/>
                <a:gd name="connsiteX1532" fmla="*/ 920346 w 1174668"/>
                <a:gd name="connsiteY1532" fmla="*/ 750387 h 1026123"/>
                <a:gd name="connsiteX1533" fmla="*/ 921515 w 1174668"/>
                <a:gd name="connsiteY1533" fmla="*/ 751430 h 1026123"/>
                <a:gd name="connsiteX1534" fmla="*/ 923144 w 1174668"/>
                <a:gd name="connsiteY1534" fmla="*/ 752125 h 1026123"/>
                <a:gd name="connsiteX1535" fmla="*/ 924803 w 1174668"/>
                <a:gd name="connsiteY1535" fmla="*/ 752015 h 1026123"/>
                <a:gd name="connsiteX1536" fmla="*/ 926430 w 1174668"/>
                <a:gd name="connsiteY1536" fmla="*/ 751430 h 1026123"/>
                <a:gd name="connsiteX1537" fmla="*/ 927710 w 1174668"/>
                <a:gd name="connsiteY1537" fmla="*/ 750260 h 1026123"/>
                <a:gd name="connsiteX1538" fmla="*/ 928406 w 1174668"/>
                <a:gd name="connsiteY1538" fmla="*/ 748032 h 1026123"/>
                <a:gd name="connsiteX1539" fmla="*/ 929576 w 1174668"/>
                <a:gd name="connsiteY1539" fmla="*/ 746641 h 1026123"/>
                <a:gd name="connsiteX1540" fmla="*/ 930619 w 1174668"/>
                <a:gd name="connsiteY1540" fmla="*/ 748253 h 1026123"/>
                <a:gd name="connsiteX1541" fmla="*/ 932246 w 1174668"/>
                <a:gd name="connsiteY1541" fmla="*/ 749312 h 1026123"/>
                <a:gd name="connsiteX1542" fmla="*/ 933875 w 1174668"/>
                <a:gd name="connsiteY1542" fmla="*/ 749660 h 1026123"/>
                <a:gd name="connsiteX1543" fmla="*/ 934917 w 1174668"/>
                <a:gd name="connsiteY1543" fmla="*/ 749075 h 1026123"/>
                <a:gd name="connsiteX1544" fmla="*/ 935376 w 1174668"/>
                <a:gd name="connsiteY1544" fmla="*/ 750008 h 1026123"/>
                <a:gd name="connsiteX1545" fmla="*/ 935724 w 1174668"/>
                <a:gd name="connsiteY1545" fmla="*/ 750355 h 1026123"/>
                <a:gd name="connsiteX1546" fmla="*/ 935834 w 1174668"/>
                <a:gd name="connsiteY1546" fmla="*/ 750703 h 1026123"/>
                <a:gd name="connsiteX1547" fmla="*/ 935487 w 1174668"/>
                <a:gd name="connsiteY1547" fmla="*/ 751983 h 1026123"/>
                <a:gd name="connsiteX1548" fmla="*/ 936529 w 1174668"/>
                <a:gd name="connsiteY1548" fmla="*/ 751398 h 1026123"/>
                <a:gd name="connsiteX1549" fmla="*/ 937952 w 1174668"/>
                <a:gd name="connsiteY1549" fmla="*/ 749770 h 1026123"/>
                <a:gd name="connsiteX1550" fmla="*/ 938536 w 1174668"/>
                <a:gd name="connsiteY1550" fmla="*/ 749312 h 1026123"/>
                <a:gd name="connsiteX1551" fmla="*/ 939817 w 1174668"/>
                <a:gd name="connsiteY1551" fmla="*/ 749549 h 1026123"/>
                <a:gd name="connsiteX1552" fmla="*/ 941919 w 1174668"/>
                <a:gd name="connsiteY1552" fmla="*/ 750592 h 1026123"/>
                <a:gd name="connsiteX1553" fmla="*/ 945063 w 1174668"/>
                <a:gd name="connsiteY1553" fmla="*/ 751288 h 1026123"/>
                <a:gd name="connsiteX1554" fmla="*/ 946929 w 1174668"/>
                <a:gd name="connsiteY1554" fmla="*/ 752694 h 1026123"/>
                <a:gd name="connsiteX1555" fmla="*/ 948446 w 1174668"/>
                <a:gd name="connsiteY1555" fmla="*/ 753042 h 1026123"/>
                <a:gd name="connsiteX1556" fmla="*/ 949963 w 1174668"/>
                <a:gd name="connsiteY1556" fmla="*/ 750703 h 1026123"/>
                <a:gd name="connsiteX1557" fmla="*/ 951733 w 1174668"/>
                <a:gd name="connsiteY1557" fmla="*/ 751872 h 1026123"/>
                <a:gd name="connsiteX1558" fmla="*/ 953946 w 1174668"/>
                <a:gd name="connsiteY1558" fmla="*/ 754101 h 1026123"/>
                <a:gd name="connsiteX1559" fmla="*/ 955811 w 1174668"/>
                <a:gd name="connsiteY1559" fmla="*/ 755144 h 1026123"/>
                <a:gd name="connsiteX1560" fmla="*/ 957675 w 1174668"/>
                <a:gd name="connsiteY1560" fmla="*/ 755507 h 1026123"/>
                <a:gd name="connsiteX1561" fmla="*/ 961864 w 1174668"/>
                <a:gd name="connsiteY1561" fmla="*/ 755618 h 1026123"/>
                <a:gd name="connsiteX1562" fmla="*/ 963728 w 1174668"/>
                <a:gd name="connsiteY1562" fmla="*/ 755966 h 1026123"/>
                <a:gd name="connsiteX1563" fmla="*/ 967601 w 1174668"/>
                <a:gd name="connsiteY1563" fmla="*/ 757830 h 1026123"/>
                <a:gd name="connsiteX1564" fmla="*/ 971441 w 1174668"/>
                <a:gd name="connsiteY1564" fmla="*/ 760280 h 1026123"/>
                <a:gd name="connsiteX1565" fmla="*/ 974696 w 1174668"/>
                <a:gd name="connsiteY1565" fmla="*/ 763883 h 1026123"/>
                <a:gd name="connsiteX1566" fmla="*/ 975977 w 1174668"/>
                <a:gd name="connsiteY1566" fmla="*/ 764816 h 1026123"/>
                <a:gd name="connsiteX1567" fmla="*/ 972832 w 1174668"/>
                <a:gd name="connsiteY1567" fmla="*/ 768309 h 1026123"/>
                <a:gd name="connsiteX1568" fmla="*/ 971789 w 1174668"/>
                <a:gd name="connsiteY1568" fmla="*/ 770190 h 1026123"/>
                <a:gd name="connsiteX1569" fmla="*/ 973654 w 1174668"/>
                <a:gd name="connsiteY1569" fmla="*/ 770648 h 1026123"/>
                <a:gd name="connsiteX1570" fmla="*/ 974476 w 1174668"/>
                <a:gd name="connsiteY1570" fmla="*/ 771470 h 1026123"/>
                <a:gd name="connsiteX1571" fmla="*/ 976799 w 1174668"/>
                <a:gd name="connsiteY1571" fmla="*/ 775326 h 1026123"/>
                <a:gd name="connsiteX1572" fmla="*/ 977984 w 1174668"/>
                <a:gd name="connsiteY1572" fmla="*/ 776495 h 1026123"/>
                <a:gd name="connsiteX1573" fmla="*/ 979264 w 1174668"/>
                <a:gd name="connsiteY1573" fmla="*/ 776495 h 1026123"/>
                <a:gd name="connsiteX1574" fmla="*/ 984037 w 1174668"/>
                <a:gd name="connsiteY1574" fmla="*/ 775910 h 1026123"/>
                <a:gd name="connsiteX1575" fmla="*/ 984622 w 1174668"/>
                <a:gd name="connsiteY1575" fmla="*/ 778724 h 1026123"/>
                <a:gd name="connsiteX1576" fmla="*/ 985444 w 1174668"/>
                <a:gd name="connsiteY1576" fmla="*/ 780351 h 1026123"/>
                <a:gd name="connsiteX1577" fmla="*/ 986834 w 1174668"/>
                <a:gd name="connsiteY1577" fmla="*/ 781395 h 1026123"/>
                <a:gd name="connsiteX1578" fmla="*/ 987071 w 1174668"/>
                <a:gd name="connsiteY1578" fmla="*/ 783497 h 1026123"/>
                <a:gd name="connsiteX1579" fmla="*/ 990944 w 1174668"/>
                <a:gd name="connsiteY1579" fmla="*/ 788396 h 1026123"/>
                <a:gd name="connsiteX1580" fmla="*/ 993615 w 1174668"/>
                <a:gd name="connsiteY1580" fmla="*/ 795050 h 1026123"/>
                <a:gd name="connsiteX1581" fmla="*/ 994436 w 1174668"/>
                <a:gd name="connsiteY1581" fmla="*/ 796440 h 1026123"/>
                <a:gd name="connsiteX1582" fmla="*/ 996175 w 1174668"/>
                <a:gd name="connsiteY1582" fmla="*/ 796788 h 1026123"/>
                <a:gd name="connsiteX1583" fmla="*/ 999209 w 1174668"/>
                <a:gd name="connsiteY1583" fmla="*/ 795508 h 1026123"/>
                <a:gd name="connsiteX1584" fmla="*/ 1000726 w 1174668"/>
                <a:gd name="connsiteY1584" fmla="*/ 795855 h 1026123"/>
                <a:gd name="connsiteX1585" fmla="*/ 1001074 w 1174668"/>
                <a:gd name="connsiteY1585" fmla="*/ 796899 h 1026123"/>
                <a:gd name="connsiteX1586" fmla="*/ 1000726 w 1174668"/>
                <a:gd name="connsiteY1586" fmla="*/ 798306 h 1026123"/>
                <a:gd name="connsiteX1587" fmla="*/ 1000031 w 1174668"/>
                <a:gd name="connsiteY1587" fmla="*/ 799348 h 1026123"/>
                <a:gd name="connsiteX1588" fmla="*/ 997708 w 1174668"/>
                <a:gd name="connsiteY1588" fmla="*/ 801561 h 1026123"/>
                <a:gd name="connsiteX1589" fmla="*/ 999810 w 1174668"/>
                <a:gd name="connsiteY1589" fmla="*/ 804358 h 1026123"/>
                <a:gd name="connsiteX1590" fmla="*/ 1005310 w 1174668"/>
                <a:gd name="connsiteY1590" fmla="*/ 808672 h 1026123"/>
                <a:gd name="connsiteX1591" fmla="*/ 1008344 w 1174668"/>
                <a:gd name="connsiteY1591" fmla="*/ 814157 h 1026123"/>
                <a:gd name="connsiteX1592" fmla="*/ 1008802 w 1174668"/>
                <a:gd name="connsiteY1592" fmla="*/ 815674 h 1026123"/>
                <a:gd name="connsiteX1593" fmla="*/ 1009972 w 1174668"/>
                <a:gd name="connsiteY1593" fmla="*/ 818708 h 1026123"/>
                <a:gd name="connsiteX1594" fmla="*/ 1010430 w 1174668"/>
                <a:gd name="connsiteY1594" fmla="*/ 820320 h 1026123"/>
                <a:gd name="connsiteX1595" fmla="*/ 1011821 w 1174668"/>
                <a:gd name="connsiteY1595" fmla="*/ 821727 h 1026123"/>
                <a:gd name="connsiteX1596" fmla="*/ 1019186 w 1174668"/>
                <a:gd name="connsiteY1596" fmla="*/ 825820 h 1026123"/>
                <a:gd name="connsiteX1597" fmla="*/ 1024781 w 1174668"/>
                <a:gd name="connsiteY1597" fmla="*/ 825931 h 1026123"/>
                <a:gd name="connsiteX1598" fmla="*/ 1025602 w 1174668"/>
                <a:gd name="connsiteY1598" fmla="*/ 826168 h 1026123"/>
                <a:gd name="connsiteX1599" fmla="*/ 1028274 w 1174668"/>
                <a:gd name="connsiteY1599" fmla="*/ 827227 h 1026123"/>
                <a:gd name="connsiteX1600" fmla="*/ 1033425 w 1174668"/>
                <a:gd name="connsiteY1600" fmla="*/ 827227 h 1026123"/>
                <a:gd name="connsiteX1601" fmla="*/ 1036223 w 1174668"/>
                <a:gd name="connsiteY1601" fmla="*/ 828049 h 1026123"/>
                <a:gd name="connsiteX1602" fmla="*/ 1045674 w 1174668"/>
                <a:gd name="connsiteY1602" fmla="*/ 835161 h 1026123"/>
                <a:gd name="connsiteX1603" fmla="*/ 1047064 w 1174668"/>
                <a:gd name="connsiteY1603" fmla="*/ 837737 h 1026123"/>
                <a:gd name="connsiteX1604" fmla="*/ 1046242 w 1174668"/>
                <a:gd name="connsiteY1604" fmla="*/ 841341 h 1026123"/>
                <a:gd name="connsiteX1605" fmla="*/ 1044141 w 1174668"/>
                <a:gd name="connsiteY1605" fmla="*/ 843568 h 1026123"/>
                <a:gd name="connsiteX1606" fmla="*/ 1041201 w 1174668"/>
                <a:gd name="connsiteY1606" fmla="*/ 844960 h 1026123"/>
                <a:gd name="connsiteX1607" fmla="*/ 1038056 w 1174668"/>
                <a:gd name="connsiteY1607" fmla="*/ 845307 h 1026123"/>
                <a:gd name="connsiteX1608" fmla="*/ 1035385 w 1174668"/>
                <a:gd name="connsiteY1608" fmla="*/ 844722 h 1026123"/>
                <a:gd name="connsiteX1609" fmla="*/ 1035274 w 1174668"/>
                <a:gd name="connsiteY1609" fmla="*/ 843790 h 1026123"/>
                <a:gd name="connsiteX1610" fmla="*/ 1036096 w 1174668"/>
                <a:gd name="connsiteY1610" fmla="*/ 843332 h 1026123"/>
                <a:gd name="connsiteX1611" fmla="*/ 1037266 w 1174668"/>
                <a:gd name="connsiteY1611" fmla="*/ 842510 h 1026123"/>
                <a:gd name="connsiteX1612" fmla="*/ 1037961 w 1174668"/>
                <a:gd name="connsiteY1612" fmla="*/ 842162 h 1026123"/>
                <a:gd name="connsiteX1613" fmla="*/ 1037724 w 1174668"/>
                <a:gd name="connsiteY1613" fmla="*/ 841119 h 1026123"/>
                <a:gd name="connsiteX1614" fmla="*/ 1026298 w 1174668"/>
                <a:gd name="connsiteY1614" fmla="*/ 838448 h 1026123"/>
                <a:gd name="connsiteX1615" fmla="*/ 1024196 w 1174668"/>
                <a:gd name="connsiteY1615" fmla="*/ 837515 h 1026123"/>
                <a:gd name="connsiteX1616" fmla="*/ 1023738 w 1174668"/>
                <a:gd name="connsiteY1616" fmla="*/ 837515 h 1026123"/>
                <a:gd name="connsiteX1617" fmla="*/ 1020482 w 1174668"/>
                <a:gd name="connsiteY1617" fmla="*/ 833185 h 1026123"/>
                <a:gd name="connsiteX1618" fmla="*/ 1019312 w 1174668"/>
                <a:gd name="connsiteY1618" fmla="*/ 832142 h 1026123"/>
                <a:gd name="connsiteX1619" fmla="*/ 1017684 w 1174668"/>
                <a:gd name="connsiteY1619" fmla="*/ 830973 h 1026123"/>
                <a:gd name="connsiteX1620" fmla="*/ 1015804 w 1174668"/>
                <a:gd name="connsiteY1620" fmla="*/ 830151 h 1026123"/>
                <a:gd name="connsiteX1621" fmla="*/ 1014065 w 1174668"/>
                <a:gd name="connsiteY1621" fmla="*/ 830024 h 1026123"/>
                <a:gd name="connsiteX1622" fmla="*/ 1014524 w 1174668"/>
                <a:gd name="connsiteY1622" fmla="*/ 827701 h 1026123"/>
                <a:gd name="connsiteX1623" fmla="*/ 1012311 w 1174668"/>
                <a:gd name="connsiteY1623" fmla="*/ 830151 h 1026123"/>
                <a:gd name="connsiteX1624" fmla="*/ 1010794 w 1174668"/>
                <a:gd name="connsiteY1624" fmla="*/ 835746 h 1026123"/>
                <a:gd name="connsiteX1625" fmla="*/ 1010336 w 1174668"/>
                <a:gd name="connsiteY1625" fmla="*/ 841925 h 1026123"/>
                <a:gd name="connsiteX1626" fmla="*/ 1011031 w 1174668"/>
                <a:gd name="connsiteY1626" fmla="*/ 846824 h 1026123"/>
                <a:gd name="connsiteX1627" fmla="*/ 1013480 w 1174668"/>
                <a:gd name="connsiteY1627" fmla="*/ 851265 h 1026123"/>
                <a:gd name="connsiteX1628" fmla="*/ 1016531 w 1174668"/>
                <a:gd name="connsiteY1628" fmla="*/ 855690 h 1026123"/>
                <a:gd name="connsiteX1629" fmla="*/ 1024338 w 1174668"/>
                <a:gd name="connsiteY1629" fmla="*/ 860827 h 1026123"/>
                <a:gd name="connsiteX1630" fmla="*/ 1026550 w 1174668"/>
                <a:gd name="connsiteY1630" fmla="*/ 860938 h 1026123"/>
                <a:gd name="connsiteX1631" fmla="*/ 1032857 w 1174668"/>
                <a:gd name="connsiteY1631" fmla="*/ 858267 h 1026123"/>
                <a:gd name="connsiteX1632" fmla="*/ 1038451 w 1174668"/>
                <a:gd name="connsiteY1632" fmla="*/ 856750 h 1026123"/>
                <a:gd name="connsiteX1633" fmla="*/ 1042893 w 1174668"/>
                <a:gd name="connsiteY1633" fmla="*/ 854995 h 1026123"/>
                <a:gd name="connsiteX1634" fmla="*/ 1048250 w 1174668"/>
                <a:gd name="connsiteY1634" fmla="*/ 853952 h 1026123"/>
                <a:gd name="connsiteX1635" fmla="*/ 1050810 w 1174668"/>
                <a:gd name="connsiteY1635" fmla="*/ 853004 h 1026123"/>
                <a:gd name="connsiteX1636" fmla="*/ 1053371 w 1174668"/>
                <a:gd name="connsiteY1636" fmla="*/ 848926 h 1026123"/>
                <a:gd name="connsiteX1637" fmla="*/ 1053956 w 1174668"/>
                <a:gd name="connsiteY1637" fmla="*/ 848578 h 1026123"/>
                <a:gd name="connsiteX1638" fmla="*/ 1057480 w 1174668"/>
                <a:gd name="connsiteY1638" fmla="*/ 845323 h 1026123"/>
                <a:gd name="connsiteX1639" fmla="*/ 1059929 w 1174668"/>
                <a:gd name="connsiteY1639" fmla="*/ 846951 h 1026123"/>
                <a:gd name="connsiteX1640" fmla="*/ 1064244 w 1174668"/>
                <a:gd name="connsiteY1640" fmla="*/ 847061 h 1026123"/>
                <a:gd name="connsiteX1641" fmla="*/ 1064007 w 1174668"/>
                <a:gd name="connsiteY1641" fmla="*/ 848452 h 1026123"/>
                <a:gd name="connsiteX1642" fmla="*/ 1064117 w 1174668"/>
                <a:gd name="connsiteY1642" fmla="*/ 849622 h 1026123"/>
                <a:gd name="connsiteX1643" fmla="*/ 1065508 w 1174668"/>
                <a:gd name="connsiteY1643" fmla="*/ 849732 h 1026123"/>
                <a:gd name="connsiteX1644" fmla="*/ 1066204 w 1174668"/>
                <a:gd name="connsiteY1644" fmla="*/ 849732 h 1026123"/>
                <a:gd name="connsiteX1645" fmla="*/ 1066551 w 1174668"/>
                <a:gd name="connsiteY1645" fmla="*/ 849258 h 1026123"/>
                <a:gd name="connsiteX1646" fmla="*/ 1066788 w 1174668"/>
                <a:gd name="connsiteY1646" fmla="*/ 847868 h 1026123"/>
                <a:gd name="connsiteX1647" fmla="*/ 1067721 w 1174668"/>
                <a:gd name="connsiteY1647" fmla="*/ 848689 h 1026123"/>
                <a:gd name="connsiteX1648" fmla="*/ 1068558 w 1174668"/>
                <a:gd name="connsiteY1648" fmla="*/ 849037 h 1026123"/>
                <a:gd name="connsiteX1649" fmla="*/ 1069380 w 1174668"/>
                <a:gd name="connsiteY1649" fmla="*/ 849274 h 1026123"/>
                <a:gd name="connsiteX1650" fmla="*/ 1070075 w 1174668"/>
                <a:gd name="connsiteY1650" fmla="*/ 849638 h 1026123"/>
                <a:gd name="connsiteX1651" fmla="*/ 1070187 w 1174668"/>
                <a:gd name="connsiteY1651" fmla="*/ 848926 h 1026123"/>
                <a:gd name="connsiteX1652" fmla="*/ 1070297 w 1174668"/>
                <a:gd name="connsiteY1652" fmla="*/ 848341 h 1026123"/>
                <a:gd name="connsiteX1653" fmla="*/ 1070534 w 1174668"/>
                <a:gd name="connsiteY1653" fmla="*/ 847883 h 1026123"/>
                <a:gd name="connsiteX1654" fmla="*/ 1070771 w 1174668"/>
                <a:gd name="connsiteY1654" fmla="*/ 847188 h 1026123"/>
                <a:gd name="connsiteX1655" fmla="*/ 1072399 w 1174668"/>
                <a:gd name="connsiteY1655" fmla="*/ 848578 h 1026123"/>
                <a:gd name="connsiteX1656" fmla="*/ 1074848 w 1174668"/>
                <a:gd name="connsiteY1656" fmla="*/ 849037 h 1026123"/>
                <a:gd name="connsiteX1657" fmla="*/ 1077172 w 1174668"/>
                <a:gd name="connsiteY1657" fmla="*/ 848689 h 1026123"/>
                <a:gd name="connsiteX1658" fmla="*/ 1078799 w 1174668"/>
                <a:gd name="connsiteY1658" fmla="*/ 848104 h 1026123"/>
                <a:gd name="connsiteX1659" fmla="*/ 1081123 w 1174668"/>
                <a:gd name="connsiteY1659" fmla="*/ 844960 h 1026123"/>
                <a:gd name="connsiteX1660" fmla="*/ 1082892 w 1174668"/>
                <a:gd name="connsiteY1660" fmla="*/ 843790 h 1026123"/>
                <a:gd name="connsiteX1661" fmla="*/ 1085216 w 1174668"/>
                <a:gd name="connsiteY1661" fmla="*/ 844722 h 1026123"/>
                <a:gd name="connsiteX1662" fmla="*/ 1086038 w 1174668"/>
                <a:gd name="connsiteY1662" fmla="*/ 844485 h 1026123"/>
                <a:gd name="connsiteX1663" fmla="*/ 1086623 w 1174668"/>
                <a:gd name="connsiteY1663" fmla="*/ 843095 h 1026123"/>
                <a:gd name="connsiteX1664" fmla="*/ 1086386 w 1174668"/>
                <a:gd name="connsiteY1664" fmla="*/ 842146 h 1026123"/>
                <a:gd name="connsiteX1665" fmla="*/ 1085801 w 1174668"/>
                <a:gd name="connsiteY1665" fmla="*/ 841214 h 1026123"/>
                <a:gd name="connsiteX1666" fmla="*/ 1085216 w 1174668"/>
                <a:gd name="connsiteY1666" fmla="*/ 839807 h 1026123"/>
                <a:gd name="connsiteX1667" fmla="*/ 1085911 w 1174668"/>
                <a:gd name="connsiteY1667" fmla="*/ 839222 h 1026123"/>
                <a:gd name="connsiteX1668" fmla="*/ 1090921 w 1174668"/>
                <a:gd name="connsiteY1668" fmla="*/ 837136 h 1026123"/>
                <a:gd name="connsiteX1669" fmla="*/ 1090684 w 1174668"/>
                <a:gd name="connsiteY1669" fmla="*/ 837958 h 1026123"/>
                <a:gd name="connsiteX1670" fmla="*/ 1090574 w 1174668"/>
                <a:gd name="connsiteY1670" fmla="*/ 838069 h 1026123"/>
                <a:gd name="connsiteX1671" fmla="*/ 1090337 w 1174668"/>
                <a:gd name="connsiteY1671" fmla="*/ 838069 h 1026123"/>
                <a:gd name="connsiteX1672" fmla="*/ 1089989 w 1174668"/>
                <a:gd name="connsiteY1672" fmla="*/ 838417 h 1026123"/>
                <a:gd name="connsiteX1673" fmla="*/ 1092313 w 1174668"/>
                <a:gd name="connsiteY1673" fmla="*/ 838764 h 1026123"/>
                <a:gd name="connsiteX1674" fmla="*/ 1093245 w 1174668"/>
                <a:gd name="connsiteY1674" fmla="*/ 836315 h 1026123"/>
                <a:gd name="connsiteX1675" fmla="*/ 1093592 w 1174668"/>
                <a:gd name="connsiteY1675" fmla="*/ 832806 h 1026123"/>
                <a:gd name="connsiteX1676" fmla="*/ 1094540 w 1174668"/>
                <a:gd name="connsiteY1676" fmla="*/ 830008 h 1026123"/>
                <a:gd name="connsiteX1677" fmla="*/ 1096516 w 1174668"/>
                <a:gd name="connsiteY1677" fmla="*/ 828966 h 1026123"/>
                <a:gd name="connsiteX1678" fmla="*/ 1102222 w 1174668"/>
                <a:gd name="connsiteY1678" fmla="*/ 827922 h 1026123"/>
                <a:gd name="connsiteX1679" fmla="*/ 1103960 w 1174668"/>
                <a:gd name="connsiteY1679" fmla="*/ 827227 h 1026123"/>
                <a:gd name="connsiteX1680" fmla="*/ 1104655 w 1174668"/>
                <a:gd name="connsiteY1680" fmla="*/ 828159 h 1026123"/>
                <a:gd name="connsiteX1681" fmla="*/ 1104893 w 1174668"/>
                <a:gd name="connsiteY1681" fmla="*/ 828618 h 1026123"/>
                <a:gd name="connsiteX1682" fmla="*/ 1105240 w 1174668"/>
                <a:gd name="connsiteY1682" fmla="*/ 829203 h 1026123"/>
                <a:gd name="connsiteX1683" fmla="*/ 1103960 w 1174668"/>
                <a:gd name="connsiteY1683" fmla="*/ 829661 h 1026123"/>
                <a:gd name="connsiteX1684" fmla="*/ 1103376 w 1174668"/>
                <a:gd name="connsiteY1684" fmla="*/ 830135 h 1026123"/>
                <a:gd name="connsiteX1685" fmla="*/ 1103138 w 1174668"/>
                <a:gd name="connsiteY1685" fmla="*/ 830830 h 1026123"/>
                <a:gd name="connsiteX1686" fmla="*/ 1102791 w 1174668"/>
                <a:gd name="connsiteY1686" fmla="*/ 831873 h 1026123"/>
                <a:gd name="connsiteX1687" fmla="*/ 1103833 w 1174668"/>
                <a:gd name="connsiteY1687" fmla="*/ 832221 h 1026123"/>
                <a:gd name="connsiteX1688" fmla="*/ 1104655 w 1174668"/>
                <a:gd name="connsiteY1688" fmla="*/ 832790 h 1026123"/>
                <a:gd name="connsiteX1689" fmla="*/ 1105477 w 1174668"/>
                <a:gd name="connsiteY1689" fmla="*/ 833485 h 1026123"/>
                <a:gd name="connsiteX1690" fmla="*/ 1106062 w 1174668"/>
                <a:gd name="connsiteY1690" fmla="*/ 834434 h 1026123"/>
                <a:gd name="connsiteX1691" fmla="*/ 1108290 w 1174668"/>
                <a:gd name="connsiteY1691" fmla="*/ 832458 h 1026123"/>
                <a:gd name="connsiteX1692" fmla="*/ 1111088 w 1174668"/>
                <a:gd name="connsiteY1692" fmla="*/ 832347 h 1026123"/>
                <a:gd name="connsiteX1693" fmla="*/ 1113648 w 1174668"/>
                <a:gd name="connsiteY1693" fmla="*/ 833976 h 1026123"/>
                <a:gd name="connsiteX1694" fmla="*/ 1114691 w 1174668"/>
                <a:gd name="connsiteY1694" fmla="*/ 837247 h 1026123"/>
                <a:gd name="connsiteX1695" fmla="*/ 1115624 w 1174668"/>
                <a:gd name="connsiteY1695" fmla="*/ 837136 h 1026123"/>
                <a:gd name="connsiteX1696" fmla="*/ 1114691 w 1174668"/>
                <a:gd name="connsiteY1696" fmla="*/ 833976 h 1026123"/>
                <a:gd name="connsiteX1697" fmla="*/ 1112589 w 1174668"/>
                <a:gd name="connsiteY1697" fmla="*/ 832000 h 1026123"/>
                <a:gd name="connsiteX1698" fmla="*/ 1109791 w 1174668"/>
                <a:gd name="connsiteY1698" fmla="*/ 830957 h 1026123"/>
                <a:gd name="connsiteX1699" fmla="*/ 1106631 w 1174668"/>
                <a:gd name="connsiteY1699" fmla="*/ 831194 h 1026123"/>
                <a:gd name="connsiteX1700" fmla="*/ 1108054 w 1174668"/>
                <a:gd name="connsiteY1700" fmla="*/ 828966 h 1026123"/>
                <a:gd name="connsiteX1701" fmla="*/ 1110613 w 1174668"/>
                <a:gd name="connsiteY1701" fmla="*/ 827101 h 1026123"/>
                <a:gd name="connsiteX1702" fmla="*/ 1112715 w 1174668"/>
                <a:gd name="connsiteY1702" fmla="*/ 826500 h 1026123"/>
                <a:gd name="connsiteX1703" fmla="*/ 1113174 w 1174668"/>
                <a:gd name="connsiteY1703" fmla="*/ 828839 h 1026123"/>
                <a:gd name="connsiteX1704" fmla="*/ 1115149 w 1174668"/>
                <a:gd name="connsiteY1704" fmla="*/ 829186 h 1026123"/>
                <a:gd name="connsiteX1705" fmla="*/ 1118642 w 1174668"/>
                <a:gd name="connsiteY1705" fmla="*/ 832680 h 1026123"/>
                <a:gd name="connsiteX1706" fmla="*/ 1121107 w 1174668"/>
                <a:gd name="connsiteY1706" fmla="*/ 834086 h 1026123"/>
                <a:gd name="connsiteX1707" fmla="*/ 1120997 w 1174668"/>
                <a:gd name="connsiteY1707" fmla="*/ 832553 h 1026123"/>
                <a:gd name="connsiteX1708" fmla="*/ 1118768 w 1174668"/>
                <a:gd name="connsiteY1708" fmla="*/ 831162 h 1026123"/>
                <a:gd name="connsiteX1709" fmla="*/ 1116666 w 1174668"/>
                <a:gd name="connsiteY1709" fmla="*/ 829171 h 1026123"/>
                <a:gd name="connsiteX1710" fmla="*/ 1116556 w 1174668"/>
                <a:gd name="connsiteY1710" fmla="*/ 826137 h 1026123"/>
                <a:gd name="connsiteX1711" fmla="*/ 1116446 w 1174668"/>
                <a:gd name="connsiteY1711" fmla="*/ 824398 h 1026123"/>
                <a:gd name="connsiteX1712" fmla="*/ 1118310 w 1174668"/>
                <a:gd name="connsiteY1712" fmla="*/ 821237 h 1026123"/>
                <a:gd name="connsiteX1713" fmla="*/ 1118547 w 1174668"/>
                <a:gd name="connsiteY1713" fmla="*/ 819720 h 1026123"/>
                <a:gd name="connsiteX1714" fmla="*/ 1118547 w 1174668"/>
                <a:gd name="connsiteY1714" fmla="*/ 818329 h 1026123"/>
                <a:gd name="connsiteX1715" fmla="*/ 1119005 w 1174668"/>
                <a:gd name="connsiteY1715" fmla="*/ 817033 h 1026123"/>
                <a:gd name="connsiteX1716" fmla="*/ 1124031 w 1174668"/>
                <a:gd name="connsiteY1716" fmla="*/ 808752 h 1026123"/>
                <a:gd name="connsiteX1717" fmla="*/ 1128456 w 1174668"/>
                <a:gd name="connsiteY1717" fmla="*/ 803379 h 1026123"/>
                <a:gd name="connsiteX1718" fmla="*/ 1128219 w 1174668"/>
                <a:gd name="connsiteY1718" fmla="*/ 801513 h 1026123"/>
                <a:gd name="connsiteX1719" fmla="*/ 1127050 w 1174668"/>
                <a:gd name="connsiteY1719" fmla="*/ 800455 h 1026123"/>
                <a:gd name="connsiteX1720" fmla="*/ 1125075 w 1174668"/>
                <a:gd name="connsiteY1720" fmla="*/ 799775 h 1026123"/>
                <a:gd name="connsiteX1721" fmla="*/ 1123683 w 1174668"/>
                <a:gd name="connsiteY1721" fmla="*/ 798732 h 1026123"/>
                <a:gd name="connsiteX1722" fmla="*/ 1124142 w 1174668"/>
                <a:gd name="connsiteY1722" fmla="*/ 795571 h 1026123"/>
                <a:gd name="connsiteX1723" fmla="*/ 1124964 w 1174668"/>
                <a:gd name="connsiteY1723" fmla="*/ 793248 h 1026123"/>
                <a:gd name="connsiteX1724" fmla="*/ 1124268 w 1174668"/>
                <a:gd name="connsiteY1724" fmla="*/ 792553 h 1026123"/>
                <a:gd name="connsiteX1725" fmla="*/ 1123225 w 1174668"/>
                <a:gd name="connsiteY1725" fmla="*/ 792094 h 1026123"/>
                <a:gd name="connsiteX1726" fmla="*/ 1122403 w 1174668"/>
                <a:gd name="connsiteY1726" fmla="*/ 791399 h 1026123"/>
                <a:gd name="connsiteX1727" fmla="*/ 1121361 w 1174668"/>
                <a:gd name="connsiteY1727" fmla="*/ 788127 h 1026123"/>
                <a:gd name="connsiteX1728" fmla="*/ 1121124 w 1174668"/>
                <a:gd name="connsiteY1728" fmla="*/ 785330 h 1026123"/>
                <a:gd name="connsiteX1729" fmla="*/ 1121708 w 1174668"/>
                <a:gd name="connsiteY1729" fmla="*/ 782295 h 1026123"/>
                <a:gd name="connsiteX1730" fmla="*/ 1123463 w 1174668"/>
                <a:gd name="connsiteY1730" fmla="*/ 778566 h 1026123"/>
                <a:gd name="connsiteX1731" fmla="*/ 1123921 w 1174668"/>
                <a:gd name="connsiteY1731" fmla="*/ 775879 h 1026123"/>
                <a:gd name="connsiteX1732" fmla="*/ 1122641 w 1174668"/>
                <a:gd name="connsiteY1732" fmla="*/ 768293 h 1026123"/>
                <a:gd name="connsiteX1733" fmla="*/ 1122641 w 1174668"/>
                <a:gd name="connsiteY1733" fmla="*/ 765274 h 1026123"/>
                <a:gd name="connsiteX1734" fmla="*/ 1126022 w 1174668"/>
                <a:gd name="connsiteY1734" fmla="*/ 760486 h 1026123"/>
                <a:gd name="connsiteX1735" fmla="*/ 1127777 w 1174668"/>
                <a:gd name="connsiteY1735" fmla="*/ 753484 h 1026123"/>
                <a:gd name="connsiteX1736" fmla="*/ 1127319 w 1174668"/>
                <a:gd name="connsiteY1736" fmla="*/ 749628 h 1026123"/>
                <a:gd name="connsiteX1737" fmla="*/ 1127556 w 1174668"/>
                <a:gd name="connsiteY1737" fmla="*/ 748095 h 1026123"/>
                <a:gd name="connsiteX1738" fmla="*/ 1128836 w 1174668"/>
                <a:gd name="connsiteY1738" fmla="*/ 746483 h 1026123"/>
                <a:gd name="connsiteX1739" fmla="*/ 1130116 w 1174668"/>
                <a:gd name="connsiteY1739" fmla="*/ 746025 h 1026123"/>
                <a:gd name="connsiteX1740" fmla="*/ 1131507 w 1174668"/>
                <a:gd name="connsiteY1740" fmla="*/ 745788 h 1026123"/>
                <a:gd name="connsiteX1741" fmla="*/ 1132897 w 1174668"/>
                <a:gd name="connsiteY1741" fmla="*/ 744840 h 1026123"/>
                <a:gd name="connsiteX1742" fmla="*/ 1134431 w 1174668"/>
                <a:gd name="connsiteY1742" fmla="*/ 741568 h 1026123"/>
                <a:gd name="connsiteX1743" fmla="*/ 1133245 w 1174668"/>
                <a:gd name="connsiteY1743" fmla="*/ 735041 h 1026123"/>
                <a:gd name="connsiteX1744" fmla="*/ 1134320 w 1174668"/>
                <a:gd name="connsiteY1744" fmla="*/ 730726 h 1026123"/>
                <a:gd name="connsiteX1745" fmla="*/ 1134209 w 1174668"/>
                <a:gd name="connsiteY1745" fmla="*/ 725005 h 1026123"/>
                <a:gd name="connsiteX1746" fmla="*/ 1138050 w 1174668"/>
                <a:gd name="connsiteY1746" fmla="*/ 717546 h 1026123"/>
                <a:gd name="connsiteX1747" fmla="*/ 1139219 w 1174668"/>
                <a:gd name="connsiteY1747" fmla="*/ 717309 h 1026123"/>
                <a:gd name="connsiteX1748" fmla="*/ 1140041 w 1174668"/>
                <a:gd name="connsiteY1748" fmla="*/ 719284 h 1026123"/>
                <a:gd name="connsiteX1749" fmla="*/ 1140863 w 1174668"/>
                <a:gd name="connsiteY1749" fmla="*/ 723251 h 1026123"/>
                <a:gd name="connsiteX1750" fmla="*/ 1141100 w 1174668"/>
                <a:gd name="connsiteY1750" fmla="*/ 730363 h 1026123"/>
                <a:gd name="connsiteX1751" fmla="*/ 1142270 w 1174668"/>
                <a:gd name="connsiteY1751" fmla="*/ 736779 h 1026123"/>
                <a:gd name="connsiteX1752" fmla="*/ 1143202 w 1174668"/>
                <a:gd name="connsiteY1752" fmla="*/ 736542 h 1026123"/>
                <a:gd name="connsiteX1753" fmla="*/ 1137260 w 1174668"/>
                <a:gd name="connsiteY1753" fmla="*/ 691057 h 1026123"/>
                <a:gd name="connsiteX1754" fmla="*/ 1134431 w 1174668"/>
                <a:gd name="connsiteY1754" fmla="*/ 688118 h 1026123"/>
                <a:gd name="connsiteX1755" fmla="*/ 999351 w 1174668"/>
                <a:gd name="connsiteY1755" fmla="*/ 323150 h 1026123"/>
                <a:gd name="connsiteX1756" fmla="*/ 999351 w 1174668"/>
                <a:gd name="connsiteY1756" fmla="*/ 318124 h 1026123"/>
                <a:gd name="connsiteX1757" fmla="*/ 996207 w 1174668"/>
                <a:gd name="connsiteY1757" fmla="*/ 313936 h 1026123"/>
                <a:gd name="connsiteX1758" fmla="*/ 994341 w 1174668"/>
                <a:gd name="connsiteY1758" fmla="*/ 314394 h 1026123"/>
                <a:gd name="connsiteX1759" fmla="*/ 992824 w 1174668"/>
                <a:gd name="connsiteY1759" fmla="*/ 315437 h 1026123"/>
                <a:gd name="connsiteX1760" fmla="*/ 990264 w 1174668"/>
                <a:gd name="connsiteY1760" fmla="*/ 318108 h 1026123"/>
                <a:gd name="connsiteX1761" fmla="*/ 987561 w 1174668"/>
                <a:gd name="connsiteY1761" fmla="*/ 320337 h 1026123"/>
                <a:gd name="connsiteX1762" fmla="*/ 986976 w 1174668"/>
                <a:gd name="connsiteY1762" fmla="*/ 321617 h 1026123"/>
                <a:gd name="connsiteX1763" fmla="*/ 986629 w 1174668"/>
                <a:gd name="connsiteY1763" fmla="*/ 324288 h 1026123"/>
                <a:gd name="connsiteX1764" fmla="*/ 983721 w 1174668"/>
                <a:gd name="connsiteY1764" fmla="*/ 324746 h 1026123"/>
                <a:gd name="connsiteX1765" fmla="*/ 983373 w 1174668"/>
                <a:gd name="connsiteY1765" fmla="*/ 329061 h 1026123"/>
                <a:gd name="connsiteX1766" fmla="*/ 984654 w 1174668"/>
                <a:gd name="connsiteY1766" fmla="*/ 334087 h 1026123"/>
                <a:gd name="connsiteX1767" fmla="*/ 986281 w 1174668"/>
                <a:gd name="connsiteY1767" fmla="*/ 336299 h 1026123"/>
                <a:gd name="connsiteX1768" fmla="*/ 989663 w 1174668"/>
                <a:gd name="connsiteY1768" fmla="*/ 348547 h 1026123"/>
                <a:gd name="connsiteX1769" fmla="*/ 990849 w 1174668"/>
                <a:gd name="connsiteY1769" fmla="*/ 351345 h 1026123"/>
                <a:gd name="connsiteX1770" fmla="*/ 993409 w 1174668"/>
                <a:gd name="connsiteY1770" fmla="*/ 354268 h 1026123"/>
                <a:gd name="connsiteX1771" fmla="*/ 1000742 w 1174668"/>
                <a:gd name="connsiteY1771" fmla="*/ 368271 h 1026123"/>
                <a:gd name="connsiteX1772" fmla="*/ 1003682 w 1174668"/>
                <a:gd name="connsiteY1772" fmla="*/ 372127 h 1026123"/>
                <a:gd name="connsiteX1773" fmla="*/ 1002955 w 1174668"/>
                <a:gd name="connsiteY1773" fmla="*/ 369788 h 1026123"/>
                <a:gd name="connsiteX1774" fmla="*/ 1001564 w 1174668"/>
                <a:gd name="connsiteY1774" fmla="*/ 367465 h 1026123"/>
                <a:gd name="connsiteX1775" fmla="*/ 999699 w 1174668"/>
                <a:gd name="connsiteY1775" fmla="*/ 364667 h 1026123"/>
                <a:gd name="connsiteX1776" fmla="*/ 999114 w 1174668"/>
                <a:gd name="connsiteY1776" fmla="*/ 362913 h 1026123"/>
                <a:gd name="connsiteX1777" fmla="*/ 999004 w 1174668"/>
                <a:gd name="connsiteY1777" fmla="*/ 361523 h 1026123"/>
                <a:gd name="connsiteX1778" fmla="*/ 999241 w 1174668"/>
                <a:gd name="connsiteY1778" fmla="*/ 358614 h 1026123"/>
                <a:gd name="connsiteX1779" fmla="*/ 996680 w 1174668"/>
                <a:gd name="connsiteY1779" fmla="*/ 339492 h 1026123"/>
                <a:gd name="connsiteX1780" fmla="*/ 996917 w 1174668"/>
                <a:gd name="connsiteY1780" fmla="*/ 333549 h 1026123"/>
                <a:gd name="connsiteX1781" fmla="*/ 999351 w 1174668"/>
                <a:gd name="connsiteY1781" fmla="*/ 323150 h 1026123"/>
                <a:gd name="connsiteX1782" fmla="*/ 1005436 w 1174668"/>
                <a:gd name="connsiteY1782" fmla="*/ 375051 h 1026123"/>
                <a:gd name="connsiteX1783" fmla="*/ 1006131 w 1174668"/>
                <a:gd name="connsiteY1783" fmla="*/ 376695 h 1026123"/>
                <a:gd name="connsiteX1784" fmla="*/ 1006716 w 1174668"/>
                <a:gd name="connsiteY1784" fmla="*/ 378559 h 1026123"/>
                <a:gd name="connsiteX1785" fmla="*/ 1006716 w 1174668"/>
                <a:gd name="connsiteY1785" fmla="*/ 378559 h 1026123"/>
                <a:gd name="connsiteX1786" fmla="*/ 1006716 w 1174668"/>
                <a:gd name="connsiteY1786" fmla="*/ 378671 h 1026123"/>
                <a:gd name="connsiteX1787" fmla="*/ 1007760 w 1174668"/>
                <a:gd name="connsiteY1787" fmla="*/ 378433 h 1026123"/>
                <a:gd name="connsiteX1788" fmla="*/ 1007175 w 1174668"/>
                <a:gd name="connsiteY1788" fmla="*/ 377027 h 1026123"/>
                <a:gd name="connsiteX1789" fmla="*/ 1003919 w 1174668"/>
                <a:gd name="connsiteY1789" fmla="*/ 372491 h 1026123"/>
                <a:gd name="connsiteX1790" fmla="*/ 1004614 w 1174668"/>
                <a:gd name="connsiteY1790" fmla="*/ 373534 h 1026123"/>
                <a:gd name="connsiteX1791" fmla="*/ 1003919 w 1174668"/>
                <a:gd name="connsiteY1791" fmla="*/ 372491 h 1026123"/>
                <a:gd name="connsiteX1792" fmla="*/ 1005436 w 1174668"/>
                <a:gd name="connsiteY1792" fmla="*/ 375051 h 1026123"/>
                <a:gd name="connsiteX1793" fmla="*/ 1049278 w 1174668"/>
                <a:gd name="connsiteY1793" fmla="*/ 438616 h 1026123"/>
                <a:gd name="connsiteX1794" fmla="*/ 1052659 w 1174668"/>
                <a:gd name="connsiteY1794" fmla="*/ 442567 h 1026123"/>
                <a:gd name="connsiteX1795" fmla="*/ 1053244 w 1174668"/>
                <a:gd name="connsiteY1795" fmla="*/ 443863 h 1026123"/>
                <a:gd name="connsiteX1796" fmla="*/ 1053829 w 1174668"/>
                <a:gd name="connsiteY1796" fmla="*/ 445728 h 1026123"/>
                <a:gd name="connsiteX1797" fmla="*/ 1055710 w 1174668"/>
                <a:gd name="connsiteY1797" fmla="*/ 448636 h 1026123"/>
                <a:gd name="connsiteX1798" fmla="*/ 1057100 w 1174668"/>
                <a:gd name="connsiteY1798" fmla="*/ 453076 h 1026123"/>
                <a:gd name="connsiteX1799" fmla="*/ 1058491 w 1174668"/>
                <a:gd name="connsiteY1799" fmla="*/ 455178 h 1026123"/>
                <a:gd name="connsiteX1800" fmla="*/ 1060119 w 1174668"/>
                <a:gd name="connsiteY1800" fmla="*/ 456822 h 1026123"/>
                <a:gd name="connsiteX1801" fmla="*/ 1061747 w 1174668"/>
                <a:gd name="connsiteY1801" fmla="*/ 459272 h 1026123"/>
                <a:gd name="connsiteX1802" fmla="*/ 1071546 w 1174668"/>
                <a:gd name="connsiteY1802" fmla="*/ 481540 h 1026123"/>
                <a:gd name="connsiteX1803" fmla="*/ 1074232 w 1174668"/>
                <a:gd name="connsiteY1803" fmla="*/ 486092 h 1026123"/>
                <a:gd name="connsiteX1804" fmla="*/ 1074817 w 1174668"/>
                <a:gd name="connsiteY1804" fmla="*/ 487957 h 1026123"/>
                <a:gd name="connsiteX1805" fmla="*/ 1075402 w 1174668"/>
                <a:gd name="connsiteY1805" fmla="*/ 488779 h 1026123"/>
                <a:gd name="connsiteX1806" fmla="*/ 1077504 w 1174668"/>
                <a:gd name="connsiteY1806" fmla="*/ 489948 h 1026123"/>
                <a:gd name="connsiteX1807" fmla="*/ 1078089 w 1174668"/>
                <a:gd name="connsiteY1807" fmla="*/ 490643 h 1026123"/>
                <a:gd name="connsiteX1808" fmla="*/ 1079021 w 1174668"/>
                <a:gd name="connsiteY1808" fmla="*/ 492856 h 1026123"/>
                <a:gd name="connsiteX1809" fmla="*/ 1090684 w 1174668"/>
                <a:gd name="connsiteY1809" fmla="*/ 509656 h 1026123"/>
                <a:gd name="connsiteX1810" fmla="*/ 1093245 w 1174668"/>
                <a:gd name="connsiteY1810" fmla="*/ 515377 h 1026123"/>
                <a:gd name="connsiteX1811" fmla="*/ 1096643 w 1174668"/>
                <a:gd name="connsiteY1811" fmla="*/ 518285 h 1026123"/>
                <a:gd name="connsiteX1812" fmla="*/ 1099440 w 1174668"/>
                <a:gd name="connsiteY1812" fmla="*/ 522378 h 1026123"/>
                <a:gd name="connsiteX1813" fmla="*/ 1099330 w 1174668"/>
                <a:gd name="connsiteY1813" fmla="*/ 522031 h 1026123"/>
                <a:gd name="connsiteX1814" fmla="*/ 1099566 w 1174668"/>
                <a:gd name="connsiteY1814" fmla="*/ 522378 h 1026123"/>
                <a:gd name="connsiteX1815" fmla="*/ 1098286 w 1174668"/>
                <a:gd name="connsiteY1815" fmla="*/ 518870 h 1026123"/>
                <a:gd name="connsiteX1816" fmla="*/ 1063406 w 1174668"/>
                <a:gd name="connsiteY1816" fmla="*/ 459968 h 1026123"/>
                <a:gd name="connsiteX1817" fmla="*/ 1062585 w 1174668"/>
                <a:gd name="connsiteY1817" fmla="*/ 457644 h 1026123"/>
                <a:gd name="connsiteX1818" fmla="*/ 1061763 w 1174668"/>
                <a:gd name="connsiteY1818" fmla="*/ 454499 h 1026123"/>
                <a:gd name="connsiteX1819" fmla="*/ 1060593 w 1174668"/>
                <a:gd name="connsiteY1819" fmla="*/ 451339 h 1026123"/>
                <a:gd name="connsiteX1820" fmla="*/ 1057559 w 1174668"/>
                <a:gd name="connsiteY1820" fmla="*/ 445964 h 1026123"/>
                <a:gd name="connsiteX1821" fmla="*/ 1050320 w 1174668"/>
                <a:gd name="connsiteY1821" fmla="*/ 437225 h 1026123"/>
                <a:gd name="connsiteX1822" fmla="*/ 1046369 w 1174668"/>
                <a:gd name="connsiteY1822" fmla="*/ 431393 h 1026123"/>
                <a:gd name="connsiteX1823" fmla="*/ 1044267 w 1174668"/>
                <a:gd name="connsiteY1823" fmla="*/ 425325 h 1026123"/>
                <a:gd name="connsiteX1824" fmla="*/ 1043683 w 1174668"/>
                <a:gd name="connsiteY1824" fmla="*/ 424866 h 1026123"/>
                <a:gd name="connsiteX1825" fmla="*/ 1043224 w 1174668"/>
                <a:gd name="connsiteY1825" fmla="*/ 424518 h 1026123"/>
                <a:gd name="connsiteX1826" fmla="*/ 1042987 w 1174668"/>
                <a:gd name="connsiteY1826" fmla="*/ 424171 h 1026123"/>
                <a:gd name="connsiteX1827" fmla="*/ 1042876 w 1174668"/>
                <a:gd name="connsiteY1827" fmla="*/ 423349 h 1026123"/>
                <a:gd name="connsiteX1828" fmla="*/ 1042766 w 1174668"/>
                <a:gd name="connsiteY1828" fmla="*/ 423460 h 1026123"/>
                <a:gd name="connsiteX1829" fmla="*/ 1042766 w 1174668"/>
                <a:gd name="connsiteY1829" fmla="*/ 423349 h 1026123"/>
                <a:gd name="connsiteX1830" fmla="*/ 1041818 w 1174668"/>
                <a:gd name="connsiteY1830" fmla="*/ 423823 h 1026123"/>
                <a:gd name="connsiteX1831" fmla="*/ 1041470 w 1174668"/>
                <a:gd name="connsiteY1831" fmla="*/ 424281 h 1026123"/>
                <a:gd name="connsiteX1832" fmla="*/ 1041011 w 1174668"/>
                <a:gd name="connsiteY1832" fmla="*/ 424866 h 1026123"/>
                <a:gd name="connsiteX1833" fmla="*/ 1043366 w 1174668"/>
                <a:gd name="connsiteY1833" fmla="*/ 427901 h 1026123"/>
                <a:gd name="connsiteX1834" fmla="*/ 1049278 w 1174668"/>
                <a:gd name="connsiteY1834" fmla="*/ 438616 h 1026123"/>
                <a:gd name="connsiteX1835" fmla="*/ 1145841 w 1174668"/>
                <a:gd name="connsiteY1835" fmla="*/ 1026124 h 1026123"/>
                <a:gd name="connsiteX1836" fmla="*/ 1146663 w 1174668"/>
                <a:gd name="connsiteY1836" fmla="*/ 1025191 h 1026123"/>
                <a:gd name="connsiteX1837" fmla="*/ 1146916 w 1174668"/>
                <a:gd name="connsiteY1837" fmla="*/ 1024496 h 1026123"/>
                <a:gd name="connsiteX1838" fmla="*/ 1146316 w 1174668"/>
                <a:gd name="connsiteY1838" fmla="*/ 1025081 h 1026123"/>
                <a:gd name="connsiteX1839" fmla="*/ 1145841 w 1174668"/>
                <a:gd name="connsiteY1839" fmla="*/ 1026124 h 1026123"/>
                <a:gd name="connsiteX1840" fmla="*/ 1158896 w 1174668"/>
                <a:gd name="connsiteY1840" fmla="*/ 1018079 h 1026123"/>
                <a:gd name="connsiteX1841" fmla="*/ 1159844 w 1174668"/>
                <a:gd name="connsiteY1841" fmla="*/ 1017605 h 1026123"/>
                <a:gd name="connsiteX1842" fmla="*/ 1159354 w 1174668"/>
                <a:gd name="connsiteY1842" fmla="*/ 1017257 h 1026123"/>
                <a:gd name="connsiteX1843" fmla="*/ 1158896 w 1174668"/>
                <a:gd name="connsiteY1843" fmla="*/ 1018079 h 1026123"/>
                <a:gd name="connsiteX1844" fmla="*/ 1161029 w 1174668"/>
                <a:gd name="connsiteY1844" fmla="*/ 1017368 h 1026123"/>
                <a:gd name="connsiteX1845" fmla="*/ 1161851 w 1174668"/>
                <a:gd name="connsiteY1845" fmla="*/ 1016673 h 1026123"/>
                <a:gd name="connsiteX1846" fmla="*/ 1161155 w 1174668"/>
                <a:gd name="connsiteY1846" fmla="*/ 1016562 h 1026123"/>
                <a:gd name="connsiteX1847" fmla="*/ 1161029 w 1174668"/>
                <a:gd name="connsiteY1847" fmla="*/ 1017368 h 1026123"/>
                <a:gd name="connsiteX1848" fmla="*/ 1168947 w 1174668"/>
                <a:gd name="connsiteY1848" fmla="*/ 1012010 h 1026123"/>
                <a:gd name="connsiteX1849" fmla="*/ 1169990 w 1174668"/>
                <a:gd name="connsiteY1849" fmla="*/ 1012010 h 1026123"/>
                <a:gd name="connsiteX1850" fmla="*/ 1169879 w 1174668"/>
                <a:gd name="connsiteY1850" fmla="*/ 1011189 h 1026123"/>
                <a:gd name="connsiteX1851" fmla="*/ 1168947 w 1174668"/>
                <a:gd name="connsiteY1851" fmla="*/ 1012010 h 1026123"/>
                <a:gd name="connsiteX1852" fmla="*/ 1174194 w 1174668"/>
                <a:gd name="connsiteY1852" fmla="*/ 1009908 h 1026123"/>
                <a:gd name="connsiteX1853" fmla="*/ 1174083 w 1174668"/>
                <a:gd name="connsiteY1853" fmla="*/ 1011078 h 1026123"/>
                <a:gd name="connsiteX1854" fmla="*/ 1174668 w 1174668"/>
                <a:gd name="connsiteY1854" fmla="*/ 1010730 h 1026123"/>
                <a:gd name="connsiteX1855" fmla="*/ 1174194 w 1174668"/>
                <a:gd name="connsiteY1855" fmla="*/ 1009908 h 1026123"/>
                <a:gd name="connsiteX1856" fmla="*/ 717688 w 1174668"/>
                <a:gd name="connsiteY1856" fmla="*/ 354758 h 1026123"/>
                <a:gd name="connsiteX1857" fmla="*/ 718620 w 1174668"/>
                <a:gd name="connsiteY1857" fmla="*/ 355453 h 1026123"/>
                <a:gd name="connsiteX1858" fmla="*/ 719205 w 1174668"/>
                <a:gd name="connsiteY1858" fmla="*/ 355691 h 1026123"/>
                <a:gd name="connsiteX1859" fmla="*/ 719552 w 1174668"/>
                <a:gd name="connsiteY1859" fmla="*/ 355801 h 1026123"/>
                <a:gd name="connsiteX1860" fmla="*/ 719664 w 1174668"/>
                <a:gd name="connsiteY1860" fmla="*/ 355453 h 1026123"/>
                <a:gd name="connsiteX1861" fmla="*/ 719664 w 1174668"/>
                <a:gd name="connsiteY1861" fmla="*/ 354869 h 1026123"/>
                <a:gd name="connsiteX1862" fmla="*/ 719315 w 1174668"/>
                <a:gd name="connsiteY1862" fmla="*/ 354284 h 1026123"/>
                <a:gd name="connsiteX1863" fmla="*/ 717213 w 1174668"/>
                <a:gd name="connsiteY1863" fmla="*/ 354395 h 1026123"/>
                <a:gd name="connsiteX1864" fmla="*/ 716976 w 1174668"/>
                <a:gd name="connsiteY1864" fmla="*/ 354632 h 1026123"/>
                <a:gd name="connsiteX1865" fmla="*/ 717688 w 1174668"/>
                <a:gd name="connsiteY1865" fmla="*/ 354758 h 1026123"/>
                <a:gd name="connsiteX1866" fmla="*/ 714053 w 1174668"/>
                <a:gd name="connsiteY1866" fmla="*/ 318361 h 1026123"/>
                <a:gd name="connsiteX1867" fmla="*/ 714164 w 1174668"/>
                <a:gd name="connsiteY1867" fmla="*/ 319183 h 1026123"/>
                <a:gd name="connsiteX1868" fmla="*/ 714511 w 1174668"/>
                <a:gd name="connsiteY1868" fmla="*/ 320005 h 1026123"/>
                <a:gd name="connsiteX1869" fmla="*/ 715681 w 1174668"/>
                <a:gd name="connsiteY1869" fmla="*/ 320463 h 1026123"/>
                <a:gd name="connsiteX1870" fmla="*/ 715933 w 1174668"/>
                <a:gd name="connsiteY1870" fmla="*/ 320005 h 1026123"/>
                <a:gd name="connsiteX1871" fmla="*/ 715791 w 1174668"/>
                <a:gd name="connsiteY1871" fmla="*/ 319546 h 1026123"/>
                <a:gd name="connsiteX1872" fmla="*/ 715443 w 1174668"/>
                <a:gd name="connsiteY1872" fmla="*/ 319198 h 1026123"/>
                <a:gd name="connsiteX1873" fmla="*/ 715096 w 1174668"/>
                <a:gd name="connsiteY1873" fmla="*/ 317097 h 1026123"/>
                <a:gd name="connsiteX1874" fmla="*/ 714401 w 1174668"/>
                <a:gd name="connsiteY1874" fmla="*/ 316054 h 1026123"/>
                <a:gd name="connsiteX1875" fmla="*/ 713010 w 1174668"/>
                <a:gd name="connsiteY1875" fmla="*/ 315706 h 1026123"/>
                <a:gd name="connsiteX1876" fmla="*/ 712314 w 1174668"/>
                <a:gd name="connsiteY1876" fmla="*/ 316291 h 1026123"/>
                <a:gd name="connsiteX1877" fmla="*/ 713705 w 1174668"/>
                <a:gd name="connsiteY1877" fmla="*/ 316986 h 1026123"/>
                <a:gd name="connsiteX1878" fmla="*/ 713705 w 1174668"/>
                <a:gd name="connsiteY1878" fmla="*/ 317808 h 1026123"/>
                <a:gd name="connsiteX1879" fmla="*/ 714053 w 1174668"/>
                <a:gd name="connsiteY1879" fmla="*/ 318361 h 1026123"/>
                <a:gd name="connsiteX1880" fmla="*/ 715807 w 1174668"/>
                <a:gd name="connsiteY1880" fmla="*/ 336204 h 1026123"/>
                <a:gd name="connsiteX1881" fmla="*/ 714874 w 1174668"/>
                <a:gd name="connsiteY1881" fmla="*/ 336900 h 1026123"/>
                <a:gd name="connsiteX1882" fmla="*/ 715222 w 1174668"/>
                <a:gd name="connsiteY1882" fmla="*/ 337484 h 1026123"/>
                <a:gd name="connsiteX1883" fmla="*/ 717688 w 1174668"/>
                <a:gd name="connsiteY1883" fmla="*/ 336552 h 1026123"/>
                <a:gd name="connsiteX1884" fmla="*/ 716993 w 1174668"/>
                <a:gd name="connsiteY1884" fmla="*/ 336315 h 1026123"/>
                <a:gd name="connsiteX1885" fmla="*/ 715807 w 1174668"/>
                <a:gd name="connsiteY1885" fmla="*/ 336204 h 1026123"/>
                <a:gd name="connsiteX1886" fmla="*/ 713816 w 1174668"/>
                <a:gd name="connsiteY1886" fmla="*/ 339365 h 1026123"/>
                <a:gd name="connsiteX1887" fmla="*/ 712994 w 1174668"/>
                <a:gd name="connsiteY1887" fmla="*/ 339254 h 1026123"/>
                <a:gd name="connsiteX1888" fmla="*/ 712298 w 1174668"/>
                <a:gd name="connsiteY1888" fmla="*/ 339712 h 1026123"/>
                <a:gd name="connsiteX1889" fmla="*/ 712409 w 1174668"/>
                <a:gd name="connsiteY1889" fmla="*/ 340297 h 1026123"/>
                <a:gd name="connsiteX1890" fmla="*/ 712867 w 1174668"/>
                <a:gd name="connsiteY1890" fmla="*/ 340534 h 1026123"/>
                <a:gd name="connsiteX1891" fmla="*/ 712520 w 1174668"/>
                <a:gd name="connsiteY1891" fmla="*/ 340645 h 1026123"/>
                <a:gd name="connsiteX1892" fmla="*/ 712062 w 1174668"/>
                <a:gd name="connsiteY1892" fmla="*/ 340756 h 1026123"/>
                <a:gd name="connsiteX1893" fmla="*/ 711477 w 1174668"/>
                <a:gd name="connsiteY1893" fmla="*/ 340866 h 1026123"/>
                <a:gd name="connsiteX1894" fmla="*/ 711587 w 1174668"/>
                <a:gd name="connsiteY1894" fmla="*/ 341324 h 1026123"/>
                <a:gd name="connsiteX1895" fmla="*/ 713563 w 1174668"/>
                <a:gd name="connsiteY1895" fmla="*/ 341783 h 1026123"/>
                <a:gd name="connsiteX1896" fmla="*/ 713674 w 1174668"/>
                <a:gd name="connsiteY1896" fmla="*/ 342368 h 1026123"/>
                <a:gd name="connsiteX1897" fmla="*/ 714258 w 1174668"/>
                <a:gd name="connsiteY1897" fmla="*/ 342716 h 1026123"/>
                <a:gd name="connsiteX1898" fmla="*/ 714843 w 1174668"/>
                <a:gd name="connsiteY1898" fmla="*/ 342605 h 1026123"/>
                <a:gd name="connsiteX1899" fmla="*/ 715080 w 1174668"/>
                <a:gd name="connsiteY1899" fmla="*/ 342494 h 1026123"/>
                <a:gd name="connsiteX1900" fmla="*/ 715538 w 1174668"/>
                <a:gd name="connsiteY1900" fmla="*/ 341214 h 1026123"/>
                <a:gd name="connsiteX1901" fmla="*/ 715428 w 1174668"/>
                <a:gd name="connsiteY1901" fmla="*/ 339349 h 1026123"/>
                <a:gd name="connsiteX1902" fmla="*/ 714384 w 1174668"/>
                <a:gd name="connsiteY1902" fmla="*/ 339112 h 1026123"/>
                <a:gd name="connsiteX1903" fmla="*/ 713816 w 1174668"/>
                <a:gd name="connsiteY1903" fmla="*/ 339365 h 1026123"/>
                <a:gd name="connsiteX1904" fmla="*/ 715949 w 1174668"/>
                <a:gd name="connsiteY1904" fmla="*/ 344833 h 1026123"/>
                <a:gd name="connsiteX1905" fmla="*/ 715349 w 1174668"/>
                <a:gd name="connsiteY1905" fmla="*/ 344375 h 1026123"/>
                <a:gd name="connsiteX1906" fmla="*/ 715349 w 1174668"/>
                <a:gd name="connsiteY1906" fmla="*/ 345086 h 1026123"/>
                <a:gd name="connsiteX1907" fmla="*/ 715807 w 1174668"/>
                <a:gd name="connsiteY1907" fmla="*/ 345197 h 1026123"/>
                <a:gd name="connsiteX1908" fmla="*/ 715949 w 1174668"/>
                <a:gd name="connsiteY1908" fmla="*/ 344833 h 1026123"/>
                <a:gd name="connsiteX1909" fmla="*/ 712314 w 1174668"/>
                <a:gd name="connsiteY1909" fmla="*/ 331905 h 1026123"/>
                <a:gd name="connsiteX1910" fmla="*/ 711145 w 1174668"/>
                <a:gd name="connsiteY1910" fmla="*/ 331542 h 1026123"/>
                <a:gd name="connsiteX1911" fmla="*/ 710213 w 1174668"/>
                <a:gd name="connsiteY1911" fmla="*/ 331779 h 1026123"/>
                <a:gd name="connsiteX1912" fmla="*/ 709975 w 1174668"/>
                <a:gd name="connsiteY1912" fmla="*/ 332600 h 1026123"/>
                <a:gd name="connsiteX1913" fmla="*/ 710450 w 1174668"/>
                <a:gd name="connsiteY1913" fmla="*/ 333533 h 1026123"/>
                <a:gd name="connsiteX1914" fmla="*/ 711034 w 1174668"/>
                <a:gd name="connsiteY1914" fmla="*/ 333881 h 1026123"/>
                <a:gd name="connsiteX1915" fmla="*/ 711034 w 1174668"/>
                <a:gd name="connsiteY1915" fmla="*/ 334466 h 1026123"/>
                <a:gd name="connsiteX1916" fmla="*/ 710576 w 1174668"/>
                <a:gd name="connsiteY1916" fmla="*/ 335398 h 1026123"/>
                <a:gd name="connsiteX1917" fmla="*/ 710576 w 1174668"/>
                <a:gd name="connsiteY1917" fmla="*/ 335856 h 1026123"/>
                <a:gd name="connsiteX1918" fmla="*/ 711271 w 1174668"/>
                <a:gd name="connsiteY1918" fmla="*/ 335967 h 1026123"/>
                <a:gd name="connsiteX1919" fmla="*/ 712662 w 1174668"/>
                <a:gd name="connsiteY1919" fmla="*/ 335619 h 1026123"/>
                <a:gd name="connsiteX1920" fmla="*/ 713594 w 1174668"/>
                <a:gd name="connsiteY1920" fmla="*/ 334450 h 1026123"/>
                <a:gd name="connsiteX1921" fmla="*/ 713357 w 1174668"/>
                <a:gd name="connsiteY1921" fmla="*/ 332932 h 1026123"/>
                <a:gd name="connsiteX1922" fmla="*/ 712314 w 1174668"/>
                <a:gd name="connsiteY1922" fmla="*/ 331905 h 1026123"/>
                <a:gd name="connsiteX1923" fmla="*/ 714748 w 1174668"/>
                <a:gd name="connsiteY1923" fmla="*/ 350444 h 1026123"/>
                <a:gd name="connsiteX1924" fmla="*/ 715333 w 1174668"/>
                <a:gd name="connsiteY1924" fmla="*/ 351139 h 1026123"/>
                <a:gd name="connsiteX1925" fmla="*/ 714986 w 1174668"/>
                <a:gd name="connsiteY1925" fmla="*/ 350096 h 1026123"/>
                <a:gd name="connsiteX1926" fmla="*/ 714748 w 1174668"/>
                <a:gd name="connsiteY1926" fmla="*/ 350444 h 1026123"/>
                <a:gd name="connsiteX1927" fmla="*/ 705092 w 1174668"/>
                <a:gd name="connsiteY1927" fmla="*/ 319310 h 1026123"/>
                <a:gd name="connsiteX1928" fmla="*/ 704744 w 1174668"/>
                <a:gd name="connsiteY1928" fmla="*/ 319546 h 1026123"/>
                <a:gd name="connsiteX1929" fmla="*/ 704744 w 1174668"/>
                <a:gd name="connsiteY1929" fmla="*/ 320242 h 1026123"/>
                <a:gd name="connsiteX1930" fmla="*/ 705202 w 1174668"/>
                <a:gd name="connsiteY1930" fmla="*/ 319657 h 1026123"/>
                <a:gd name="connsiteX1931" fmla="*/ 705660 w 1174668"/>
                <a:gd name="connsiteY1931" fmla="*/ 319894 h 1026123"/>
                <a:gd name="connsiteX1932" fmla="*/ 705772 w 1174668"/>
                <a:gd name="connsiteY1932" fmla="*/ 320242 h 1026123"/>
                <a:gd name="connsiteX1933" fmla="*/ 706593 w 1174668"/>
                <a:gd name="connsiteY1933" fmla="*/ 319073 h 1026123"/>
                <a:gd name="connsiteX1934" fmla="*/ 705898 w 1174668"/>
                <a:gd name="connsiteY1934" fmla="*/ 318598 h 1026123"/>
                <a:gd name="connsiteX1935" fmla="*/ 705313 w 1174668"/>
                <a:gd name="connsiteY1935" fmla="*/ 318835 h 1026123"/>
                <a:gd name="connsiteX1936" fmla="*/ 705772 w 1174668"/>
                <a:gd name="connsiteY1936" fmla="*/ 319183 h 1026123"/>
                <a:gd name="connsiteX1937" fmla="*/ 705660 w 1174668"/>
                <a:gd name="connsiteY1937" fmla="*/ 319293 h 1026123"/>
                <a:gd name="connsiteX1938" fmla="*/ 705092 w 1174668"/>
                <a:gd name="connsiteY1938" fmla="*/ 319293 h 1026123"/>
                <a:gd name="connsiteX1939" fmla="*/ 706262 w 1174668"/>
                <a:gd name="connsiteY1939" fmla="*/ 326769 h 1026123"/>
                <a:gd name="connsiteX1940" fmla="*/ 705218 w 1174668"/>
                <a:gd name="connsiteY1940" fmla="*/ 327117 h 1026123"/>
                <a:gd name="connsiteX1941" fmla="*/ 704633 w 1174668"/>
                <a:gd name="connsiteY1941" fmla="*/ 327812 h 1026123"/>
                <a:gd name="connsiteX1942" fmla="*/ 705092 w 1174668"/>
                <a:gd name="connsiteY1942" fmla="*/ 328160 h 1026123"/>
                <a:gd name="connsiteX1943" fmla="*/ 706135 w 1174668"/>
                <a:gd name="connsiteY1943" fmla="*/ 327338 h 1026123"/>
                <a:gd name="connsiteX1944" fmla="*/ 706593 w 1174668"/>
                <a:gd name="connsiteY1944" fmla="*/ 327227 h 1026123"/>
                <a:gd name="connsiteX1945" fmla="*/ 707052 w 1174668"/>
                <a:gd name="connsiteY1945" fmla="*/ 327338 h 1026123"/>
                <a:gd name="connsiteX1946" fmla="*/ 707636 w 1174668"/>
                <a:gd name="connsiteY1946" fmla="*/ 327449 h 1026123"/>
                <a:gd name="connsiteX1947" fmla="*/ 707984 w 1174668"/>
                <a:gd name="connsiteY1947" fmla="*/ 327101 h 1026123"/>
                <a:gd name="connsiteX1948" fmla="*/ 707526 w 1174668"/>
                <a:gd name="connsiteY1948" fmla="*/ 326864 h 1026123"/>
                <a:gd name="connsiteX1949" fmla="*/ 706262 w 1174668"/>
                <a:gd name="connsiteY1949" fmla="*/ 326769 h 1026123"/>
                <a:gd name="connsiteX1950" fmla="*/ 703701 w 1174668"/>
                <a:gd name="connsiteY1950" fmla="*/ 321174 h 1026123"/>
                <a:gd name="connsiteX1951" fmla="*/ 703590 w 1174668"/>
                <a:gd name="connsiteY1951" fmla="*/ 321996 h 1026123"/>
                <a:gd name="connsiteX1952" fmla="*/ 704286 w 1174668"/>
                <a:gd name="connsiteY1952" fmla="*/ 322234 h 1026123"/>
                <a:gd name="connsiteX1953" fmla="*/ 704175 w 1174668"/>
                <a:gd name="connsiteY1953" fmla="*/ 321885 h 1026123"/>
                <a:gd name="connsiteX1954" fmla="*/ 703701 w 1174668"/>
                <a:gd name="connsiteY1954" fmla="*/ 321174 h 1026123"/>
                <a:gd name="connsiteX1955" fmla="*/ 711730 w 1174668"/>
                <a:gd name="connsiteY1955" fmla="*/ 318835 h 1026123"/>
                <a:gd name="connsiteX1956" fmla="*/ 712314 w 1174668"/>
                <a:gd name="connsiteY1956" fmla="*/ 318708 h 1026123"/>
                <a:gd name="connsiteX1957" fmla="*/ 712314 w 1174668"/>
                <a:gd name="connsiteY1957" fmla="*/ 318361 h 1026123"/>
                <a:gd name="connsiteX1958" fmla="*/ 711619 w 1174668"/>
                <a:gd name="connsiteY1958" fmla="*/ 318013 h 1026123"/>
                <a:gd name="connsiteX1959" fmla="*/ 710923 w 1174668"/>
                <a:gd name="connsiteY1959" fmla="*/ 317776 h 1026123"/>
                <a:gd name="connsiteX1960" fmla="*/ 710228 w 1174668"/>
                <a:gd name="connsiteY1960" fmla="*/ 317887 h 1026123"/>
                <a:gd name="connsiteX1961" fmla="*/ 709406 w 1174668"/>
                <a:gd name="connsiteY1961" fmla="*/ 318235 h 1026123"/>
                <a:gd name="connsiteX1962" fmla="*/ 708584 w 1174668"/>
                <a:gd name="connsiteY1962" fmla="*/ 318946 h 1026123"/>
                <a:gd name="connsiteX1963" fmla="*/ 708821 w 1174668"/>
                <a:gd name="connsiteY1963" fmla="*/ 319530 h 1026123"/>
                <a:gd name="connsiteX1964" fmla="*/ 710450 w 1174668"/>
                <a:gd name="connsiteY1964" fmla="*/ 318946 h 1026123"/>
                <a:gd name="connsiteX1965" fmla="*/ 711730 w 1174668"/>
                <a:gd name="connsiteY1965" fmla="*/ 318835 h 1026123"/>
                <a:gd name="connsiteX1966" fmla="*/ 703226 w 1174668"/>
                <a:gd name="connsiteY1966" fmla="*/ 332948 h 1026123"/>
                <a:gd name="connsiteX1967" fmla="*/ 703701 w 1174668"/>
                <a:gd name="connsiteY1967" fmla="*/ 332712 h 1026123"/>
                <a:gd name="connsiteX1968" fmla="*/ 703701 w 1174668"/>
                <a:gd name="connsiteY1968" fmla="*/ 332127 h 1026123"/>
                <a:gd name="connsiteX1969" fmla="*/ 703353 w 1174668"/>
                <a:gd name="connsiteY1969" fmla="*/ 332475 h 1026123"/>
                <a:gd name="connsiteX1970" fmla="*/ 703226 w 1174668"/>
                <a:gd name="connsiteY1970" fmla="*/ 332948 h 1026123"/>
                <a:gd name="connsiteX1971" fmla="*/ 687122 w 1174668"/>
                <a:gd name="connsiteY1971" fmla="*/ 284777 h 1026123"/>
                <a:gd name="connsiteX1972" fmla="*/ 686538 w 1174668"/>
                <a:gd name="connsiteY1972" fmla="*/ 284887 h 1026123"/>
                <a:gd name="connsiteX1973" fmla="*/ 685842 w 1174668"/>
                <a:gd name="connsiteY1973" fmla="*/ 285346 h 1026123"/>
                <a:gd name="connsiteX1974" fmla="*/ 685731 w 1174668"/>
                <a:gd name="connsiteY1974" fmla="*/ 286516 h 1026123"/>
                <a:gd name="connsiteX1975" fmla="*/ 686427 w 1174668"/>
                <a:gd name="connsiteY1975" fmla="*/ 286974 h 1026123"/>
                <a:gd name="connsiteX1976" fmla="*/ 687249 w 1174668"/>
                <a:gd name="connsiteY1976" fmla="*/ 286626 h 1026123"/>
                <a:gd name="connsiteX1977" fmla="*/ 687944 w 1174668"/>
                <a:gd name="connsiteY1977" fmla="*/ 285789 h 1026123"/>
                <a:gd name="connsiteX1978" fmla="*/ 687834 w 1174668"/>
                <a:gd name="connsiteY1978" fmla="*/ 285109 h 1026123"/>
                <a:gd name="connsiteX1979" fmla="*/ 687122 w 1174668"/>
                <a:gd name="connsiteY1979" fmla="*/ 284777 h 1026123"/>
                <a:gd name="connsiteX1980" fmla="*/ 654929 w 1174668"/>
                <a:gd name="connsiteY1980" fmla="*/ 283607 h 1026123"/>
                <a:gd name="connsiteX1981" fmla="*/ 654107 w 1174668"/>
                <a:gd name="connsiteY1981" fmla="*/ 282785 h 1026123"/>
                <a:gd name="connsiteX1982" fmla="*/ 653064 w 1174668"/>
                <a:gd name="connsiteY1982" fmla="*/ 282201 h 1026123"/>
                <a:gd name="connsiteX1983" fmla="*/ 652132 w 1174668"/>
                <a:gd name="connsiteY1983" fmla="*/ 283244 h 1026123"/>
                <a:gd name="connsiteX1984" fmla="*/ 652369 w 1174668"/>
                <a:gd name="connsiteY1984" fmla="*/ 285441 h 1026123"/>
                <a:gd name="connsiteX1985" fmla="*/ 653649 w 1174668"/>
                <a:gd name="connsiteY1985" fmla="*/ 285789 h 1026123"/>
                <a:gd name="connsiteX1986" fmla="*/ 655277 w 1174668"/>
                <a:gd name="connsiteY1986" fmla="*/ 284745 h 1026123"/>
                <a:gd name="connsiteX1987" fmla="*/ 656209 w 1174668"/>
                <a:gd name="connsiteY1987" fmla="*/ 284287 h 1026123"/>
                <a:gd name="connsiteX1988" fmla="*/ 655751 w 1174668"/>
                <a:gd name="connsiteY1988" fmla="*/ 284050 h 1026123"/>
                <a:gd name="connsiteX1989" fmla="*/ 654929 w 1174668"/>
                <a:gd name="connsiteY1989" fmla="*/ 283607 h 1026123"/>
                <a:gd name="connsiteX1990" fmla="*/ 709169 w 1174668"/>
                <a:gd name="connsiteY1990" fmla="*/ 314868 h 1026123"/>
                <a:gd name="connsiteX1991" fmla="*/ 710213 w 1174668"/>
                <a:gd name="connsiteY1991" fmla="*/ 315327 h 1026123"/>
                <a:gd name="connsiteX1992" fmla="*/ 711145 w 1174668"/>
                <a:gd name="connsiteY1992" fmla="*/ 315437 h 1026123"/>
                <a:gd name="connsiteX1993" fmla="*/ 711603 w 1174668"/>
                <a:gd name="connsiteY1993" fmla="*/ 314979 h 1026123"/>
                <a:gd name="connsiteX1994" fmla="*/ 711366 w 1174668"/>
                <a:gd name="connsiteY1994" fmla="*/ 314742 h 1026123"/>
                <a:gd name="connsiteX1995" fmla="*/ 710908 w 1174668"/>
                <a:gd name="connsiteY1995" fmla="*/ 314632 h 1026123"/>
                <a:gd name="connsiteX1996" fmla="*/ 710450 w 1174668"/>
                <a:gd name="connsiteY1996" fmla="*/ 314394 h 1026123"/>
                <a:gd name="connsiteX1997" fmla="*/ 709754 w 1174668"/>
                <a:gd name="connsiteY1997" fmla="*/ 314157 h 1026123"/>
                <a:gd name="connsiteX1998" fmla="*/ 708932 w 1174668"/>
                <a:gd name="connsiteY1998" fmla="*/ 314394 h 1026123"/>
                <a:gd name="connsiteX1999" fmla="*/ 708474 w 1174668"/>
                <a:gd name="connsiteY1999" fmla="*/ 314742 h 1026123"/>
                <a:gd name="connsiteX2000" fmla="*/ 708821 w 1174668"/>
                <a:gd name="connsiteY2000" fmla="*/ 314979 h 1026123"/>
                <a:gd name="connsiteX2001" fmla="*/ 709169 w 1174668"/>
                <a:gd name="connsiteY2001" fmla="*/ 314868 h 1026123"/>
                <a:gd name="connsiteX2002" fmla="*/ 710797 w 1174668"/>
                <a:gd name="connsiteY2002" fmla="*/ 342051 h 1026123"/>
                <a:gd name="connsiteX2003" fmla="*/ 710797 w 1174668"/>
                <a:gd name="connsiteY2003" fmla="*/ 341704 h 1026123"/>
                <a:gd name="connsiteX2004" fmla="*/ 710101 w 1174668"/>
                <a:gd name="connsiteY2004" fmla="*/ 341594 h 1026123"/>
                <a:gd name="connsiteX2005" fmla="*/ 709517 w 1174668"/>
                <a:gd name="connsiteY2005" fmla="*/ 342289 h 1026123"/>
                <a:gd name="connsiteX2006" fmla="*/ 709754 w 1174668"/>
                <a:gd name="connsiteY2006" fmla="*/ 342636 h 1026123"/>
                <a:gd name="connsiteX2007" fmla="*/ 710213 w 1174668"/>
                <a:gd name="connsiteY2007" fmla="*/ 342399 h 1026123"/>
                <a:gd name="connsiteX2008" fmla="*/ 710797 w 1174668"/>
                <a:gd name="connsiteY2008" fmla="*/ 342051 h 1026123"/>
                <a:gd name="connsiteX2009" fmla="*/ 949078 w 1174668"/>
                <a:gd name="connsiteY2009" fmla="*/ 961516 h 1026123"/>
                <a:gd name="connsiteX2010" fmla="*/ 948383 w 1174668"/>
                <a:gd name="connsiteY2010" fmla="*/ 961058 h 1026123"/>
                <a:gd name="connsiteX2011" fmla="*/ 947561 w 1174668"/>
                <a:gd name="connsiteY2011" fmla="*/ 960710 h 1026123"/>
                <a:gd name="connsiteX2012" fmla="*/ 947561 w 1174668"/>
                <a:gd name="connsiteY2012" fmla="*/ 960710 h 1026123"/>
                <a:gd name="connsiteX2013" fmla="*/ 947450 w 1174668"/>
                <a:gd name="connsiteY2013" fmla="*/ 960710 h 1026123"/>
                <a:gd name="connsiteX2014" fmla="*/ 946628 w 1174668"/>
                <a:gd name="connsiteY2014" fmla="*/ 960820 h 1026123"/>
                <a:gd name="connsiteX2015" fmla="*/ 944068 w 1174668"/>
                <a:gd name="connsiteY2015" fmla="*/ 963839 h 1026123"/>
                <a:gd name="connsiteX2016" fmla="*/ 943136 w 1174668"/>
                <a:gd name="connsiteY2016" fmla="*/ 964551 h 1026123"/>
                <a:gd name="connsiteX2017" fmla="*/ 941619 w 1174668"/>
                <a:gd name="connsiteY2017" fmla="*/ 964661 h 1026123"/>
                <a:gd name="connsiteX2018" fmla="*/ 939990 w 1174668"/>
                <a:gd name="connsiteY2018" fmla="*/ 964424 h 1026123"/>
                <a:gd name="connsiteX2019" fmla="*/ 938821 w 1174668"/>
                <a:gd name="connsiteY2019" fmla="*/ 964882 h 1026123"/>
                <a:gd name="connsiteX2020" fmla="*/ 938584 w 1174668"/>
                <a:gd name="connsiteY2020" fmla="*/ 967458 h 1026123"/>
                <a:gd name="connsiteX2021" fmla="*/ 938695 w 1174668"/>
                <a:gd name="connsiteY2021" fmla="*/ 967348 h 1026123"/>
                <a:gd name="connsiteX2022" fmla="*/ 938695 w 1174668"/>
                <a:gd name="connsiteY2022" fmla="*/ 967458 h 1026123"/>
                <a:gd name="connsiteX2023" fmla="*/ 942883 w 1174668"/>
                <a:gd name="connsiteY2023" fmla="*/ 966178 h 1026123"/>
                <a:gd name="connsiteX2024" fmla="*/ 944858 w 1174668"/>
                <a:gd name="connsiteY2024" fmla="*/ 965230 h 1026123"/>
                <a:gd name="connsiteX2025" fmla="*/ 946138 w 1174668"/>
                <a:gd name="connsiteY2025" fmla="*/ 964061 h 1026123"/>
                <a:gd name="connsiteX2026" fmla="*/ 946597 w 1174668"/>
                <a:gd name="connsiteY2026" fmla="*/ 963002 h 1026123"/>
                <a:gd name="connsiteX2027" fmla="*/ 946834 w 1174668"/>
                <a:gd name="connsiteY2027" fmla="*/ 961848 h 1026123"/>
                <a:gd name="connsiteX2028" fmla="*/ 947419 w 1174668"/>
                <a:gd name="connsiteY2028" fmla="*/ 962543 h 1026123"/>
                <a:gd name="connsiteX2029" fmla="*/ 947529 w 1174668"/>
                <a:gd name="connsiteY2029" fmla="*/ 962543 h 1026123"/>
                <a:gd name="connsiteX2030" fmla="*/ 947529 w 1174668"/>
                <a:gd name="connsiteY2030" fmla="*/ 962543 h 1026123"/>
                <a:gd name="connsiteX2031" fmla="*/ 947640 w 1174668"/>
                <a:gd name="connsiteY2031" fmla="*/ 962543 h 1026123"/>
                <a:gd name="connsiteX2032" fmla="*/ 947640 w 1174668"/>
                <a:gd name="connsiteY2032" fmla="*/ 961958 h 1026123"/>
                <a:gd name="connsiteX2033" fmla="*/ 947640 w 1174668"/>
                <a:gd name="connsiteY2033" fmla="*/ 961722 h 1026123"/>
                <a:gd name="connsiteX2034" fmla="*/ 948099 w 1174668"/>
                <a:gd name="connsiteY2034" fmla="*/ 962307 h 1026123"/>
                <a:gd name="connsiteX2035" fmla="*/ 948556 w 1174668"/>
                <a:gd name="connsiteY2035" fmla="*/ 962875 h 1026123"/>
                <a:gd name="connsiteX2036" fmla="*/ 949141 w 1174668"/>
                <a:gd name="connsiteY2036" fmla="*/ 963223 h 1026123"/>
                <a:gd name="connsiteX2037" fmla="*/ 949141 w 1174668"/>
                <a:gd name="connsiteY2037" fmla="*/ 963223 h 1026123"/>
                <a:gd name="connsiteX2038" fmla="*/ 949252 w 1174668"/>
                <a:gd name="connsiteY2038" fmla="*/ 963223 h 1026123"/>
                <a:gd name="connsiteX2039" fmla="*/ 950074 w 1174668"/>
                <a:gd name="connsiteY2039" fmla="*/ 963334 h 1026123"/>
                <a:gd name="connsiteX2040" fmla="*/ 949616 w 1174668"/>
                <a:gd name="connsiteY2040" fmla="*/ 962180 h 1026123"/>
                <a:gd name="connsiteX2041" fmla="*/ 949078 w 1174668"/>
                <a:gd name="connsiteY2041" fmla="*/ 961516 h 1026123"/>
                <a:gd name="connsiteX2042" fmla="*/ 939185 w 1174668"/>
                <a:gd name="connsiteY2042" fmla="*/ 755523 h 1026123"/>
                <a:gd name="connsiteX2043" fmla="*/ 939185 w 1174668"/>
                <a:gd name="connsiteY2043" fmla="*/ 754812 h 1026123"/>
                <a:gd name="connsiteX2044" fmla="*/ 938600 w 1174668"/>
                <a:gd name="connsiteY2044" fmla="*/ 754574 h 1026123"/>
                <a:gd name="connsiteX2045" fmla="*/ 938141 w 1174668"/>
                <a:gd name="connsiteY2045" fmla="*/ 754923 h 1026123"/>
                <a:gd name="connsiteX2046" fmla="*/ 938031 w 1174668"/>
                <a:gd name="connsiteY2046" fmla="*/ 756329 h 1026123"/>
                <a:gd name="connsiteX2047" fmla="*/ 938489 w 1174668"/>
                <a:gd name="connsiteY2047" fmla="*/ 756788 h 1026123"/>
                <a:gd name="connsiteX2048" fmla="*/ 939074 w 1174668"/>
                <a:gd name="connsiteY2048" fmla="*/ 756203 h 1026123"/>
                <a:gd name="connsiteX2049" fmla="*/ 939185 w 1174668"/>
                <a:gd name="connsiteY2049" fmla="*/ 755523 h 1026123"/>
                <a:gd name="connsiteX2050" fmla="*/ 894031 w 1174668"/>
                <a:gd name="connsiteY2050" fmla="*/ 966526 h 1026123"/>
                <a:gd name="connsiteX2051" fmla="*/ 892167 w 1174668"/>
                <a:gd name="connsiteY2051" fmla="*/ 966288 h 1026123"/>
                <a:gd name="connsiteX2052" fmla="*/ 890650 w 1174668"/>
                <a:gd name="connsiteY2052" fmla="*/ 966873 h 1026123"/>
                <a:gd name="connsiteX2053" fmla="*/ 890413 w 1174668"/>
                <a:gd name="connsiteY2053" fmla="*/ 967458 h 1026123"/>
                <a:gd name="connsiteX2054" fmla="*/ 891235 w 1174668"/>
                <a:gd name="connsiteY2054" fmla="*/ 967221 h 1026123"/>
                <a:gd name="connsiteX2055" fmla="*/ 891930 w 1174668"/>
                <a:gd name="connsiteY2055" fmla="*/ 967110 h 1026123"/>
                <a:gd name="connsiteX2056" fmla="*/ 892973 w 1174668"/>
                <a:gd name="connsiteY2056" fmla="*/ 967569 h 1026123"/>
                <a:gd name="connsiteX2057" fmla="*/ 894253 w 1174668"/>
                <a:gd name="connsiteY2057" fmla="*/ 968027 h 1026123"/>
                <a:gd name="connsiteX2058" fmla="*/ 895770 w 1174668"/>
                <a:gd name="connsiteY2058" fmla="*/ 970003 h 1026123"/>
                <a:gd name="connsiteX2059" fmla="*/ 896007 w 1174668"/>
                <a:gd name="connsiteY2059" fmla="*/ 970824 h 1026123"/>
                <a:gd name="connsiteX2060" fmla="*/ 896245 w 1174668"/>
                <a:gd name="connsiteY2060" fmla="*/ 969181 h 1026123"/>
                <a:gd name="connsiteX2061" fmla="*/ 895660 w 1174668"/>
                <a:gd name="connsiteY2061" fmla="*/ 967569 h 1026123"/>
                <a:gd name="connsiteX2062" fmla="*/ 894031 w 1174668"/>
                <a:gd name="connsiteY2062" fmla="*/ 966526 h 1026123"/>
                <a:gd name="connsiteX2063" fmla="*/ 893794 w 1174668"/>
                <a:gd name="connsiteY2063" fmla="*/ 973053 h 1026123"/>
                <a:gd name="connsiteX2064" fmla="*/ 893794 w 1174668"/>
                <a:gd name="connsiteY2064" fmla="*/ 973511 h 1026123"/>
                <a:gd name="connsiteX2065" fmla="*/ 895186 w 1174668"/>
                <a:gd name="connsiteY2065" fmla="*/ 972816 h 1026123"/>
                <a:gd name="connsiteX2066" fmla="*/ 895770 w 1174668"/>
                <a:gd name="connsiteY2066" fmla="*/ 972105 h 1026123"/>
                <a:gd name="connsiteX2067" fmla="*/ 895186 w 1174668"/>
                <a:gd name="connsiteY2067" fmla="*/ 972342 h 1026123"/>
                <a:gd name="connsiteX2068" fmla="*/ 893794 w 1174668"/>
                <a:gd name="connsiteY2068" fmla="*/ 973053 h 1026123"/>
                <a:gd name="connsiteX2069" fmla="*/ 890997 w 1174668"/>
                <a:gd name="connsiteY2069" fmla="*/ 973985 h 1026123"/>
                <a:gd name="connsiteX2070" fmla="*/ 890887 w 1174668"/>
                <a:gd name="connsiteY2070" fmla="*/ 973875 h 1026123"/>
                <a:gd name="connsiteX2071" fmla="*/ 890650 w 1174668"/>
                <a:gd name="connsiteY2071" fmla="*/ 973985 h 1026123"/>
                <a:gd name="connsiteX2072" fmla="*/ 890887 w 1174668"/>
                <a:gd name="connsiteY2072" fmla="*/ 974222 h 1026123"/>
                <a:gd name="connsiteX2073" fmla="*/ 890887 w 1174668"/>
                <a:gd name="connsiteY2073" fmla="*/ 974222 h 1026123"/>
                <a:gd name="connsiteX2074" fmla="*/ 890997 w 1174668"/>
                <a:gd name="connsiteY2074" fmla="*/ 974333 h 1026123"/>
                <a:gd name="connsiteX2075" fmla="*/ 891108 w 1174668"/>
                <a:gd name="connsiteY2075" fmla="*/ 974222 h 1026123"/>
                <a:gd name="connsiteX2076" fmla="*/ 890997 w 1174668"/>
                <a:gd name="connsiteY2076" fmla="*/ 973875 h 1026123"/>
                <a:gd name="connsiteX2077" fmla="*/ 890997 w 1174668"/>
                <a:gd name="connsiteY2077" fmla="*/ 973985 h 1026123"/>
                <a:gd name="connsiteX2078" fmla="*/ 959699 w 1174668"/>
                <a:gd name="connsiteY2078" fmla="*/ 955210 h 1026123"/>
                <a:gd name="connsiteX2079" fmla="*/ 959588 w 1174668"/>
                <a:gd name="connsiteY2079" fmla="*/ 955320 h 1026123"/>
                <a:gd name="connsiteX2080" fmla="*/ 959588 w 1174668"/>
                <a:gd name="connsiteY2080" fmla="*/ 955210 h 1026123"/>
                <a:gd name="connsiteX2081" fmla="*/ 955984 w 1174668"/>
                <a:gd name="connsiteY2081" fmla="*/ 956822 h 1026123"/>
                <a:gd name="connsiteX2082" fmla="*/ 954357 w 1174668"/>
                <a:gd name="connsiteY2082" fmla="*/ 957170 h 1026123"/>
                <a:gd name="connsiteX2083" fmla="*/ 952840 w 1174668"/>
                <a:gd name="connsiteY2083" fmla="*/ 956348 h 1026123"/>
                <a:gd name="connsiteX2084" fmla="*/ 952729 w 1174668"/>
                <a:gd name="connsiteY2084" fmla="*/ 956348 h 1026123"/>
                <a:gd name="connsiteX2085" fmla="*/ 952729 w 1174668"/>
                <a:gd name="connsiteY2085" fmla="*/ 956348 h 1026123"/>
                <a:gd name="connsiteX2086" fmla="*/ 951907 w 1174668"/>
                <a:gd name="connsiteY2086" fmla="*/ 956459 h 1026123"/>
                <a:gd name="connsiteX2087" fmla="*/ 951322 w 1174668"/>
                <a:gd name="connsiteY2087" fmla="*/ 957517 h 1026123"/>
                <a:gd name="connsiteX2088" fmla="*/ 951212 w 1174668"/>
                <a:gd name="connsiteY2088" fmla="*/ 958450 h 1026123"/>
                <a:gd name="connsiteX2089" fmla="*/ 951560 w 1174668"/>
                <a:gd name="connsiteY2089" fmla="*/ 959146 h 1026123"/>
                <a:gd name="connsiteX2090" fmla="*/ 952492 w 1174668"/>
                <a:gd name="connsiteY2090" fmla="*/ 959856 h 1026123"/>
                <a:gd name="connsiteX2091" fmla="*/ 952602 w 1174668"/>
                <a:gd name="connsiteY2091" fmla="*/ 960789 h 1026123"/>
                <a:gd name="connsiteX2092" fmla="*/ 951433 w 1174668"/>
                <a:gd name="connsiteY2092" fmla="*/ 962654 h 1026123"/>
                <a:gd name="connsiteX2093" fmla="*/ 950975 w 1174668"/>
                <a:gd name="connsiteY2093" fmla="*/ 963223 h 1026123"/>
                <a:gd name="connsiteX2094" fmla="*/ 951085 w 1174668"/>
                <a:gd name="connsiteY2094" fmla="*/ 963112 h 1026123"/>
                <a:gd name="connsiteX2095" fmla="*/ 951085 w 1174668"/>
                <a:gd name="connsiteY2095" fmla="*/ 963223 h 1026123"/>
                <a:gd name="connsiteX2096" fmla="*/ 961216 w 1174668"/>
                <a:gd name="connsiteY2096" fmla="*/ 958339 h 1026123"/>
                <a:gd name="connsiteX2097" fmla="*/ 960172 w 1174668"/>
                <a:gd name="connsiteY2097" fmla="*/ 955890 h 1026123"/>
                <a:gd name="connsiteX2098" fmla="*/ 959699 w 1174668"/>
                <a:gd name="connsiteY2098" fmla="*/ 955210 h 1026123"/>
                <a:gd name="connsiteX2099" fmla="*/ 964377 w 1174668"/>
                <a:gd name="connsiteY2099" fmla="*/ 765195 h 1026123"/>
                <a:gd name="connsiteX2100" fmla="*/ 964835 w 1174668"/>
                <a:gd name="connsiteY2100" fmla="*/ 765322 h 1026123"/>
                <a:gd name="connsiteX2101" fmla="*/ 964725 w 1174668"/>
                <a:gd name="connsiteY2101" fmla="*/ 764847 h 1026123"/>
                <a:gd name="connsiteX2102" fmla="*/ 965072 w 1174668"/>
                <a:gd name="connsiteY2102" fmla="*/ 764389 h 1026123"/>
                <a:gd name="connsiteX2103" fmla="*/ 965530 w 1174668"/>
                <a:gd name="connsiteY2103" fmla="*/ 763568 h 1026123"/>
                <a:gd name="connsiteX2104" fmla="*/ 966226 w 1174668"/>
                <a:gd name="connsiteY2104" fmla="*/ 762872 h 1026123"/>
                <a:gd name="connsiteX2105" fmla="*/ 967616 w 1174668"/>
                <a:gd name="connsiteY2105" fmla="*/ 762524 h 1026123"/>
                <a:gd name="connsiteX2106" fmla="*/ 968438 w 1174668"/>
                <a:gd name="connsiteY2106" fmla="*/ 761813 h 1026123"/>
                <a:gd name="connsiteX2107" fmla="*/ 967980 w 1174668"/>
                <a:gd name="connsiteY2107" fmla="*/ 760991 h 1026123"/>
                <a:gd name="connsiteX2108" fmla="*/ 966811 w 1174668"/>
                <a:gd name="connsiteY2108" fmla="*/ 760422 h 1026123"/>
                <a:gd name="connsiteX2109" fmla="*/ 965767 w 1174668"/>
                <a:gd name="connsiteY2109" fmla="*/ 760074 h 1026123"/>
                <a:gd name="connsiteX2110" fmla="*/ 962954 w 1174668"/>
                <a:gd name="connsiteY2110" fmla="*/ 758542 h 1026123"/>
                <a:gd name="connsiteX2111" fmla="*/ 961784 w 1174668"/>
                <a:gd name="connsiteY2111" fmla="*/ 757720 h 1026123"/>
                <a:gd name="connsiteX2112" fmla="*/ 959114 w 1174668"/>
                <a:gd name="connsiteY2112" fmla="*/ 756898 h 1026123"/>
                <a:gd name="connsiteX2113" fmla="*/ 957833 w 1174668"/>
                <a:gd name="connsiteY2113" fmla="*/ 758526 h 1026123"/>
                <a:gd name="connsiteX2114" fmla="*/ 957945 w 1174668"/>
                <a:gd name="connsiteY2114" fmla="*/ 760059 h 1026123"/>
                <a:gd name="connsiteX2115" fmla="*/ 958403 w 1174668"/>
                <a:gd name="connsiteY2115" fmla="*/ 760976 h 1026123"/>
                <a:gd name="connsiteX2116" fmla="*/ 958987 w 1174668"/>
                <a:gd name="connsiteY2116" fmla="*/ 764358 h 1026123"/>
                <a:gd name="connsiteX2117" fmla="*/ 959809 w 1174668"/>
                <a:gd name="connsiteY2117" fmla="*/ 764120 h 1026123"/>
                <a:gd name="connsiteX2118" fmla="*/ 960742 w 1174668"/>
                <a:gd name="connsiteY2118" fmla="*/ 762840 h 1026123"/>
                <a:gd name="connsiteX2119" fmla="*/ 961911 w 1174668"/>
                <a:gd name="connsiteY2119" fmla="*/ 763078 h 1026123"/>
                <a:gd name="connsiteX2120" fmla="*/ 963776 w 1174668"/>
                <a:gd name="connsiteY2120" fmla="*/ 764705 h 1026123"/>
                <a:gd name="connsiteX2121" fmla="*/ 964377 w 1174668"/>
                <a:gd name="connsiteY2121" fmla="*/ 765195 h 1026123"/>
                <a:gd name="connsiteX2122" fmla="*/ 967521 w 1174668"/>
                <a:gd name="connsiteY2122" fmla="*/ 762872 h 1026123"/>
                <a:gd name="connsiteX2123" fmla="*/ 966131 w 1174668"/>
                <a:gd name="connsiteY2123" fmla="*/ 764152 h 1026123"/>
                <a:gd name="connsiteX2124" fmla="*/ 966368 w 1174668"/>
                <a:gd name="connsiteY2124" fmla="*/ 764974 h 1026123"/>
                <a:gd name="connsiteX2125" fmla="*/ 970208 w 1174668"/>
                <a:gd name="connsiteY2125" fmla="*/ 765796 h 1026123"/>
                <a:gd name="connsiteX2126" fmla="*/ 971252 w 1174668"/>
                <a:gd name="connsiteY2126" fmla="*/ 765337 h 1026123"/>
                <a:gd name="connsiteX2127" fmla="*/ 972073 w 1174668"/>
                <a:gd name="connsiteY2127" fmla="*/ 764168 h 1026123"/>
                <a:gd name="connsiteX2128" fmla="*/ 971378 w 1174668"/>
                <a:gd name="connsiteY2128" fmla="*/ 763125 h 1026123"/>
                <a:gd name="connsiteX2129" fmla="*/ 969750 w 1174668"/>
                <a:gd name="connsiteY2129" fmla="*/ 763125 h 1026123"/>
                <a:gd name="connsiteX2130" fmla="*/ 968928 w 1174668"/>
                <a:gd name="connsiteY2130" fmla="*/ 763473 h 1026123"/>
                <a:gd name="connsiteX2131" fmla="*/ 968470 w 1174668"/>
                <a:gd name="connsiteY2131" fmla="*/ 763931 h 1026123"/>
                <a:gd name="connsiteX2132" fmla="*/ 968011 w 1174668"/>
                <a:gd name="connsiteY2132" fmla="*/ 763235 h 1026123"/>
                <a:gd name="connsiteX2133" fmla="*/ 967521 w 1174668"/>
                <a:gd name="connsiteY2133" fmla="*/ 762872 h 1026123"/>
                <a:gd name="connsiteX2134" fmla="*/ 889607 w 1174668"/>
                <a:gd name="connsiteY2134" fmla="*/ 970951 h 1026123"/>
                <a:gd name="connsiteX2135" fmla="*/ 889843 w 1174668"/>
                <a:gd name="connsiteY2135" fmla="*/ 970841 h 1026123"/>
                <a:gd name="connsiteX2136" fmla="*/ 889607 w 1174668"/>
                <a:gd name="connsiteY2136" fmla="*/ 970604 h 1026123"/>
                <a:gd name="connsiteX2137" fmla="*/ 889607 w 1174668"/>
                <a:gd name="connsiteY2137" fmla="*/ 970951 h 1026123"/>
                <a:gd name="connsiteX2138" fmla="*/ 942677 w 1174668"/>
                <a:gd name="connsiteY2138" fmla="*/ 752726 h 1026123"/>
                <a:gd name="connsiteX2139" fmla="*/ 941507 w 1174668"/>
                <a:gd name="connsiteY2139" fmla="*/ 751777 h 1026123"/>
                <a:gd name="connsiteX2140" fmla="*/ 939770 w 1174668"/>
                <a:gd name="connsiteY2140" fmla="*/ 751888 h 1026123"/>
                <a:gd name="connsiteX2141" fmla="*/ 939659 w 1174668"/>
                <a:gd name="connsiteY2141" fmla="*/ 753295 h 1026123"/>
                <a:gd name="connsiteX2142" fmla="*/ 940117 w 1174668"/>
                <a:gd name="connsiteY2142" fmla="*/ 754116 h 1026123"/>
                <a:gd name="connsiteX2143" fmla="*/ 940939 w 1174668"/>
                <a:gd name="connsiteY2143" fmla="*/ 754686 h 1026123"/>
                <a:gd name="connsiteX2144" fmla="*/ 941871 w 1174668"/>
                <a:gd name="connsiteY2144" fmla="*/ 754923 h 1026123"/>
                <a:gd name="connsiteX2145" fmla="*/ 942219 w 1174668"/>
                <a:gd name="connsiteY2145" fmla="*/ 756329 h 1026123"/>
                <a:gd name="connsiteX2146" fmla="*/ 942329 w 1174668"/>
                <a:gd name="connsiteY2146" fmla="*/ 758779 h 1026123"/>
                <a:gd name="connsiteX2147" fmla="*/ 942788 w 1174668"/>
                <a:gd name="connsiteY2147" fmla="*/ 759237 h 1026123"/>
                <a:gd name="connsiteX2148" fmla="*/ 943721 w 1174668"/>
                <a:gd name="connsiteY2148" fmla="*/ 756424 h 1026123"/>
                <a:gd name="connsiteX2149" fmla="*/ 943831 w 1174668"/>
                <a:gd name="connsiteY2149" fmla="*/ 755128 h 1026123"/>
                <a:gd name="connsiteX2150" fmla="*/ 943373 w 1174668"/>
                <a:gd name="connsiteY2150" fmla="*/ 754211 h 1026123"/>
                <a:gd name="connsiteX2151" fmla="*/ 942551 w 1174668"/>
                <a:gd name="connsiteY2151" fmla="*/ 753516 h 1026123"/>
                <a:gd name="connsiteX2152" fmla="*/ 942092 w 1174668"/>
                <a:gd name="connsiteY2152" fmla="*/ 753168 h 1026123"/>
                <a:gd name="connsiteX2153" fmla="*/ 942329 w 1174668"/>
                <a:gd name="connsiteY2153" fmla="*/ 753057 h 1026123"/>
                <a:gd name="connsiteX2154" fmla="*/ 942677 w 1174668"/>
                <a:gd name="connsiteY2154" fmla="*/ 752726 h 1026123"/>
                <a:gd name="connsiteX2155" fmla="*/ 949536 w 1174668"/>
                <a:gd name="connsiteY2155" fmla="*/ 758431 h 1026123"/>
                <a:gd name="connsiteX2156" fmla="*/ 949995 w 1174668"/>
                <a:gd name="connsiteY2156" fmla="*/ 758795 h 1026123"/>
                <a:gd name="connsiteX2157" fmla="*/ 952223 w 1174668"/>
                <a:gd name="connsiteY2157" fmla="*/ 758668 h 1026123"/>
                <a:gd name="connsiteX2158" fmla="*/ 953267 w 1174668"/>
                <a:gd name="connsiteY2158" fmla="*/ 759617 h 1026123"/>
                <a:gd name="connsiteX2159" fmla="*/ 953724 w 1174668"/>
                <a:gd name="connsiteY2159" fmla="*/ 760312 h 1026123"/>
                <a:gd name="connsiteX2160" fmla="*/ 954420 w 1174668"/>
                <a:gd name="connsiteY2160" fmla="*/ 761118 h 1026123"/>
                <a:gd name="connsiteX2161" fmla="*/ 955589 w 1174668"/>
                <a:gd name="connsiteY2161" fmla="*/ 761940 h 1026123"/>
                <a:gd name="connsiteX2162" fmla="*/ 956411 w 1174668"/>
                <a:gd name="connsiteY2162" fmla="*/ 761481 h 1026123"/>
                <a:gd name="connsiteX2163" fmla="*/ 956648 w 1174668"/>
                <a:gd name="connsiteY2163" fmla="*/ 760327 h 1026123"/>
                <a:gd name="connsiteX2164" fmla="*/ 956063 w 1174668"/>
                <a:gd name="connsiteY2164" fmla="*/ 759395 h 1026123"/>
                <a:gd name="connsiteX2165" fmla="*/ 955589 w 1174668"/>
                <a:gd name="connsiteY2165" fmla="*/ 759047 h 1026123"/>
                <a:gd name="connsiteX2166" fmla="*/ 955131 w 1174668"/>
                <a:gd name="connsiteY2166" fmla="*/ 757752 h 1026123"/>
                <a:gd name="connsiteX2167" fmla="*/ 953740 w 1174668"/>
                <a:gd name="connsiteY2167" fmla="*/ 755539 h 1026123"/>
                <a:gd name="connsiteX2168" fmla="*/ 952350 w 1174668"/>
                <a:gd name="connsiteY2168" fmla="*/ 754717 h 1026123"/>
                <a:gd name="connsiteX2169" fmla="*/ 950231 w 1174668"/>
                <a:gd name="connsiteY2169" fmla="*/ 755539 h 1026123"/>
                <a:gd name="connsiteX2170" fmla="*/ 949647 w 1174668"/>
                <a:gd name="connsiteY2170" fmla="*/ 755886 h 1026123"/>
                <a:gd name="connsiteX2171" fmla="*/ 948477 w 1174668"/>
                <a:gd name="connsiteY2171" fmla="*/ 756471 h 1026123"/>
                <a:gd name="connsiteX2172" fmla="*/ 946739 w 1174668"/>
                <a:gd name="connsiteY2172" fmla="*/ 757641 h 1026123"/>
                <a:gd name="connsiteX2173" fmla="*/ 946502 w 1174668"/>
                <a:gd name="connsiteY2173" fmla="*/ 759522 h 1026123"/>
                <a:gd name="connsiteX2174" fmla="*/ 947434 w 1174668"/>
                <a:gd name="connsiteY2174" fmla="*/ 760217 h 1026123"/>
                <a:gd name="connsiteX2175" fmla="*/ 947892 w 1174668"/>
                <a:gd name="connsiteY2175" fmla="*/ 760564 h 1026123"/>
                <a:gd name="connsiteX2176" fmla="*/ 947892 w 1174668"/>
                <a:gd name="connsiteY2176" fmla="*/ 761134 h 1026123"/>
                <a:gd name="connsiteX2177" fmla="*/ 948130 w 1174668"/>
                <a:gd name="connsiteY2177" fmla="*/ 761134 h 1026123"/>
                <a:gd name="connsiteX2178" fmla="*/ 948130 w 1174668"/>
                <a:gd name="connsiteY2178" fmla="*/ 759980 h 1026123"/>
                <a:gd name="connsiteX2179" fmla="*/ 948130 w 1174668"/>
                <a:gd name="connsiteY2179" fmla="*/ 759395 h 1026123"/>
                <a:gd name="connsiteX2180" fmla="*/ 948130 w 1174668"/>
                <a:gd name="connsiteY2180" fmla="*/ 758573 h 1026123"/>
                <a:gd name="connsiteX2181" fmla="*/ 948714 w 1174668"/>
                <a:gd name="connsiteY2181" fmla="*/ 757988 h 1026123"/>
                <a:gd name="connsiteX2182" fmla="*/ 949536 w 1174668"/>
                <a:gd name="connsiteY2182" fmla="*/ 758431 h 1026123"/>
                <a:gd name="connsiteX2183" fmla="*/ 923301 w 1174668"/>
                <a:gd name="connsiteY2183" fmla="*/ 754938 h 1026123"/>
                <a:gd name="connsiteX2184" fmla="*/ 921563 w 1174668"/>
                <a:gd name="connsiteY2184" fmla="*/ 755649 h 1026123"/>
                <a:gd name="connsiteX2185" fmla="*/ 920172 w 1174668"/>
                <a:gd name="connsiteY2185" fmla="*/ 755760 h 1026123"/>
                <a:gd name="connsiteX2186" fmla="*/ 918892 w 1174668"/>
                <a:gd name="connsiteY2186" fmla="*/ 756108 h 1026123"/>
                <a:gd name="connsiteX2187" fmla="*/ 918781 w 1174668"/>
                <a:gd name="connsiteY2187" fmla="*/ 757625 h 1026123"/>
                <a:gd name="connsiteX2188" fmla="*/ 919240 w 1174668"/>
                <a:gd name="connsiteY2188" fmla="*/ 758447 h 1026123"/>
                <a:gd name="connsiteX2189" fmla="*/ 919588 w 1174668"/>
                <a:gd name="connsiteY2189" fmla="*/ 758810 h 1026123"/>
                <a:gd name="connsiteX2190" fmla="*/ 920409 w 1174668"/>
                <a:gd name="connsiteY2190" fmla="*/ 759269 h 1026123"/>
                <a:gd name="connsiteX2191" fmla="*/ 920868 w 1174668"/>
                <a:gd name="connsiteY2191" fmla="*/ 759964 h 1026123"/>
                <a:gd name="connsiteX2192" fmla="*/ 921452 w 1174668"/>
                <a:gd name="connsiteY2192" fmla="*/ 761007 h 1026123"/>
                <a:gd name="connsiteX2193" fmla="*/ 922385 w 1174668"/>
                <a:gd name="connsiteY2193" fmla="*/ 761244 h 1026123"/>
                <a:gd name="connsiteX2194" fmla="*/ 924123 w 1174668"/>
                <a:gd name="connsiteY2194" fmla="*/ 761134 h 1026123"/>
                <a:gd name="connsiteX2195" fmla="*/ 924850 w 1174668"/>
                <a:gd name="connsiteY2195" fmla="*/ 760217 h 1026123"/>
                <a:gd name="connsiteX2196" fmla="*/ 926020 w 1174668"/>
                <a:gd name="connsiteY2196" fmla="*/ 756945 h 1026123"/>
                <a:gd name="connsiteX2197" fmla="*/ 925324 w 1174668"/>
                <a:gd name="connsiteY2197" fmla="*/ 755428 h 1026123"/>
                <a:gd name="connsiteX2198" fmla="*/ 923301 w 1174668"/>
                <a:gd name="connsiteY2198" fmla="*/ 754938 h 1026123"/>
                <a:gd name="connsiteX2199" fmla="*/ 786152 w 1174668"/>
                <a:gd name="connsiteY2199" fmla="*/ 979122 h 1026123"/>
                <a:gd name="connsiteX2200" fmla="*/ 786262 w 1174668"/>
                <a:gd name="connsiteY2200" fmla="*/ 978885 h 1026123"/>
                <a:gd name="connsiteX2201" fmla="*/ 786025 w 1174668"/>
                <a:gd name="connsiteY2201" fmla="*/ 978300 h 1026123"/>
                <a:gd name="connsiteX2202" fmla="*/ 786152 w 1174668"/>
                <a:gd name="connsiteY2202" fmla="*/ 979122 h 1026123"/>
                <a:gd name="connsiteX2203" fmla="*/ 786847 w 1174668"/>
                <a:gd name="connsiteY2203" fmla="*/ 978300 h 1026123"/>
                <a:gd name="connsiteX2204" fmla="*/ 787084 w 1174668"/>
                <a:gd name="connsiteY2204" fmla="*/ 978300 h 1026123"/>
                <a:gd name="connsiteX2205" fmla="*/ 786974 w 1174668"/>
                <a:gd name="connsiteY2205" fmla="*/ 977841 h 1026123"/>
                <a:gd name="connsiteX2206" fmla="*/ 786847 w 1174668"/>
                <a:gd name="connsiteY2206" fmla="*/ 978300 h 1026123"/>
                <a:gd name="connsiteX2207" fmla="*/ 787654 w 1174668"/>
                <a:gd name="connsiteY2207" fmla="*/ 978885 h 1026123"/>
                <a:gd name="connsiteX2208" fmla="*/ 787764 w 1174668"/>
                <a:gd name="connsiteY2208" fmla="*/ 978426 h 1026123"/>
                <a:gd name="connsiteX2209" fmla="*/ 787527 w 1174668"/>
                <a:gd name="connsiteY2209" fmla="*/ 978426 h 1026123"/>
                <a:gd name="connsiteX2210" fmla="*/ 787654 w 1174668"/>
                <a:gd name="connsiteY2210" fmla="*/ 978885 h 1026123"/>
                <a:gd name="connsiteX2211" fmla="*/ 778913 w 1174668"/>
                <a:gd name="connsiteY2211" fmla="*/ 979248 h 1026123"/>
                <a:gd name="connsiteX2212" fmla="*/ 779372 w 1174668"/>
                <a:gd name="connsiteY2212" fmla="*/ 978774 h 1026123"/>
                <a:gd name="connsiteX2213" fmla="*/ 778913 w 1174668"/>
                <a:gd name="connsiteY2213" fmla="*/ 978316 h 1026123"/>
                <a:gd name="connsiteX2214" fmla="*/ 778913 w 1174668"/>
                <a:gd name="connsiteY2214" fmla="*/ 979248 h 1026123"/>
                <a:gd name="connsiteX2215" fmla="*/ 759790 w 1174668"/>
                <a:gd name="connsiteY2215" fmla="*/ 553623 h 1026123"/>
                <a:gd name="connsiteX2216" fmla="*/ 753595 w 1174668"/>
                <a:gd name="connsiteY2216" fmla="*/ 548377 h 1026123"/>
                <a:gd name="connsiteX2217" fmla="*/ 749407 w 1174668"/>
                <a:gd name="connsiteY2217" fmla="*/ 542655 h 1026123"/>
                <a:gd name="connsiteX2218" fmla="*/ 747779 w 1174668"/>
                <a:gd name="connsiteY2218" fmla="*/ 541723 h 1026123"/>
                <a:gd name="connsiteX2219" fmla="*/ 747542 w 1174668"/>
                <a:gd name="connsiteY2219" fmla="*/ 541612 h 1026123"/>
                <a:gd name="connsiteX2220" fmla="*/ 745219 w 1174668"/>
                <a:gd name="connsiteY2220" fmla="*/ 540917 h 1026123"/>
                <a:gd name="connsiteX2221" fmla="*/ 746151 w 1174668"/>
                <a:gd name="connsiteY2221" fmla="*/ 542782 h 1026123"/>
                <a:gd name="connsiteX2222" fmla="*/ 748253 w 1174668"/>
                <a:gd name="connsiteY2222" fmla="*/ 545231 h 1026123"/>
                <a:gd name="connsiteX2223" fmla="*/ 749422 w 1174668"/>
                <a:gd name="connsiteY2223" fmla="*/ 546275 h 1026123"/>
                <a:gd name="connsiteX2224" fmla="*/ 750940 w 1174668"/>
                <a:gd name="connsiteY2224" fmla="*/ 548503 h 1026123"/>
                <a:gd name="connsiteX2225" fmla="*/ 757831 w 1174668"/>
                <a:gd name="connsiteY2225" fmla="*/ 554445 h 1026123"/>
                <a:gd name="connsiteX2226" fmla="*/ 760628 w 1174668"/>
                <a:gd name="connsiteY2226" fmla="*/ 555962 h 1026123"/>
                <a:gd name="connsiteX2227" fmla="*/ 760628 w 1174668"/>
                <a:gd name="connsiteY2227" fmla="*/ 555852 h 1026123"/>
                <a:gd name="connsiteX2228" fmla="*/ 760738 w 1174668"/>
                <a:gd name="connsiteY2228" fmla="*/ 555962 h 1026123"/>
                <a:gd name="connsiteX2229" fmla="*/ 759790 w 1174668"/>
                <a:gd name="connsiteY2229" fmla="*/ 553623 h 1026123"/>
                <a:gd name="connsiteX2230" fmla="*/ 841198 w 1174668"/>
                <a:gd name="connsiteY2230" fmla="*/ 645778 h 1026123"/>
                <a:gd name="connsiteX2231" fmla="*/ 838053 w 1174668"/>
                <a:gd name="connsiteY2231" fmla="*/ 643329 h 1026123"/>
                <a:gd name="connsiteX2232" fmla="*/ 835018 w 1174668"/>
                <a:gd name="connsiteY2232" fmla="*/ 642744 h 1026123"/>
                <a:gd name="connsiteX2233" fmla="*/ 835018 w 1174668"/>
                <a:gd name="connsiteY2233" fmla="*/ 642854 h 1026123"/>
                <a:gd name="connsiteX2234" fmla="*/ 834908 w 1174668"/>
                <a:gd name="connsiteY2234" fmla="*/ 642744 h 1026123"/>
                <a:gd name="connsiteX2235" fmla="*/ 833028 w 1174668"/>
                <a:gd name="connsiteY2235" fmla="*/ 643091 h 1026123"/>
                <a:gd name="connsiteX2236" fmla="*/ 835619 w 1174668"/>
                <a:gd name="connsiteY2236" fmla="*/ 647280 h 1026123"/>
                <a:gd name="connsiteX2237" fmla="*/ 839001 w 1174668"/>
                <a:gd name="connsiteY2237" fmla="*/ 651831 h 1026123"/>
                <a:gd name="connsiteX2238" fmla="*/ 841672 w 1174668"/>
                <a:gd name="connsiteY2238" fmla="*/ 656146 h 1026123"/>
                <a:gd name="connsiteX2239" fmla="*/ 841672 w 1174668"/>
                <a:gd name="connsiteY2239" fmla="*/ 660223 h 1026123"/>
                <a:gd name="connsiteX2240" fmla="*/ 843996 w 1174668"/>
                <a:gd name="connsiteY2240" fmla="*/ 662910 h 1026123"/>
                <a:gd name="connsiteX2241" fmla="*/ 847393 w 1174668"/>
                <a:gd name="connsiteY2241" fmla="*/ 670133 h 1026123"/>
                <a:gd name="connsiteX2242" fmla="*/ 849717 w 1174668"/>
                <a:gd name="connsiteY2242" fmla="*/ 672946 h 1026123"/>
                <a:gd name="connsiteX2243" fmla="*/ 849827 w 1174668"/>
                <a:gd name="connsiteY2243" fmla="*/ 672946 h 1026123"/>
                <a:gd name="connsiteX2244" fmla="*/ 849827 w 1174668"/>
                <a:gd name="connsiteY2244" fmla="*/ 672946 h 1026123"/>
                <a:gd name="connsiteX2245" fmla="*/ 851692 w 1174668"/>
                <a:gd name="connsiteY2245" fmla="*/ 673294 h 1026123"/>
                <a:gd name="connsiteX2246" fmla="*/ 851455 w 1174668"/>
                <a:gd name="connsiteY2246" fmla="*/ 670607 h 1026123"/>
                <a:gd name="connsiteX2247" fmla="*/ 849132 w 1174668"/>
                <a:gd name="connsiteY2247" fmla="*/ 662799 h 1026123"/>
                <a:gd name="connsiteX2248" fmla="*/ 847741 w 1174668"/>
                <a:gd name="connsiteY2248" fmla="*/ 660808 h 1026123"/>
                <a:gd name="connsiteX2249" fmla="*/ 845038 w 1174668"/>
                <a:gd name="connsiteY2249" fmla="*/ 657773 h 1026123"/>
                <a:gd name="connsiteX2250" fmla="*/ 842826 w 1174668"/>
                <a:gd name="connsiteY2250" fmla="*/ 654612 h 1026123"/>
                <a:gd name="connsiteX2251" fmla="*/ 843174 w 1174668"/>
                <a:gd name="connsiteY2251" fmla="*/ 648907 h 1026123"/>
                <a:gd name="connsiteX2252" fmla="*/ 841198 w 1174668"/>
                <a:gd name="connsiteY2252" fmla="*/ 645778 h 1026123"/>
                <a:gd name="connsiteX2253" fmla="*/ 888674 w 1174668"/>
                <a:gd name="connsiteY2253" fmla="*/ 974222 h 1026123"/>
                <a:gd name="connsiteX2254" fmla="*/ 889133 w 1174668"/>
                <a:gd name="connsiteY2254" fmla="*/ 974570 h 1026123"/>
                <a:gd name="connsiteX2255" fmla="*/ 889370 w 1174668"/>
                <a:gd name="connsiteY2255" fmla="*/ 974222 h 1026123"/>
                <a:gd name="connsiteX2256" fmla="*/ 888911 w 1174668"/>
                <a:gd name="connsiteY2256" fmla="*/ 973875 h 1026123"/>
                <a:gd name="connsiteX2257" fmla="*/ 888674 w 1174668"/>
                <a:gd name="connsiteY2257" fmla="*/ 974222 h 1026123"/>
                <a:gd name="connsiteX2258" fmla="*/ 788586 w 1174668"/>
                <a:gd name="connsiteY2258" fmla="*/ 974807 h 1026123"/>
                <a:gd name="connsiteX2259" fmla="*/ 788586 w 1174668"/>
                <a:gd name="connsiteY2259" fmla="*/ 974697 h 1026123"/>
                <a:gd name="connsiteX2260" fmla="*/ 788349 w 1174668"/>
                <a:gd name="connsiteY2260" fmla="*/ 974934 h 1026123"/>
                <a:gd name="connsiteX2261" fmla="*/ 788459 w 1174668"/>
                <a:gd name="connsiteY2261" fmla="*/ 975171 h 1026123"/>
                <a:gd name="connsiteX2262" fmla="*/ 788459 w 1174668"/>
                <a:gd name="connsiteY2262" fmla="*/ 975171 h 1026123"/>
                <a:gd name="connsiteX2263" fmla="*/ 788570 w 1174668"/>
                <a:gd name="connsiteY2263" fmla="*/ 975171 h 1026123"/>
                <a:gd name="connsiteX2264" fmla="*/ 788681 w 1174668"/>
                <a:gd name="connsiteY2264" fmla="*/ 975060 h 1026123"/>
                <a:gd name="connsiteX2265" fmla="*/ 788681 w 1174668"/>
                <a:gd name="connsiteY2265" fmla="*/ 974823 h 1026123"/>
                <a:gd name="connsiteX2266" fmla="*/ 788586 w 1174668"/>
                <a:gd name="connsiteY2266" fmla="*/ 974823 h 1026123"/>
                <a:gd name="connsiteX2267" fmla="*/ 888437 w 1174668"/>
                <a:gd name="connsiteY2267" fmla="*/ 972705 h 1026123"/>
                <a:gd name="connsiteX2268" fmla="*/ 888674 w 1174668"/>
                <a:gd name="connsiteY2268" fmla="*/ 972943 h 1026123"/>
                <a:gd name="connsiteX2269" fmla="*/ 888437 w 1174668"/>
                <a:gd name="connsiteY2269" fmla="*/ 972121 h 1026123"/>
                <a:gd name="connsiteX2270" fmla="*/ 888437 w 1174668"/>
                <a:gd name="connsiteY2270" fmla="*/ 972705 h 1026123"/>
                <a:gd name="connsiteX2271" fmla="*/ 827670 w 1174668"/>
                <a:gd name="connsiteY2271" fmla="*/ 654739 h 1026123"/>
                <a:gd name="connsiteX2272" fmla="*/ 824635 w 1174668"/>
                <a:gd name="connsiteY2272" fmla="*/ 649271 h 1026123"/>
                <a:gd name="connsiteX2273" fmla="*/ 823814 w 1174668"/>
                <a:gd name="connsiteY2273" fmla="*/ 645652 h 1026123"/>
                <a:gd name="connsiteX2274" fmla="*/ 822770 w 1174668"/>
                <a:gd name="connsiteY2274" fmla="*/ 645067 h 1026123"/>
                <a:gd name="connsiteX2275" fmla="*/ 822533 w 1174668"/>
                <a:gd name="connsiteY2275" fmla="*/ 644956 h 1026123"/>
                <a:gd name="connsiteX2276" fmla="*/ 822185 w 1174668"/>
                <a:gd name="connsiteY2276" fmla="*/ 644846 h 1026123"/>
                <a:gd name="connsiteX2277" fmla="*/ 821601 w 1174668"/>
                <a:gd name="connsiteY2277" fmla="*/ 644956 h 1026123"/>
                <a:gd name="connsiteX2278" fmla="*/ 824509 w 1174668"/>
                <a:gd name="connsiteY2278" fmla="*/ 651958 h 1026123"/>
                <a:gd name="connsiteX2279" fmla="*/ 826136 w 1174668"/>
                <a:gd name="connsiteY2279" fmla="*/ 654866 h 1026123"/>
                <a:gd name="connsiteX2280" fmla="*/ 828697 w 1174668"/>
                <a:gd name="connsiteY2280" fmla="*/ 658026 h 1026123"/>
                <a:gd name="connsiteX2281" fmla="*/ 828586 w 1174668"/>
                <a:gd name="connsiteY2281" fmla="*/ 657916 h 1026123"/>
                <a:gd name="connsiteX2282" fmla="*/ 828697 w 1174668"/>
                <a:gd name="connsiteY2282" fmla="*/ 658153 h 1026123"/>
                <a:gd name="connsiteX2283" fmla="*/ 827670 w 1174668"/>
                <a:gd name="connsiteY2283" fmla="*/ 654739 h 1026123"/>
                <a:gd name="connsiteX2284" fmla="*/ 974270 w 1174668"/>
                <a:gd name="connsiteY2284" fmla="*/ 940512 h 1026123"/>
                <a:gd name="connsiteX2285" fmla="*/ 972990 w 1174668"/>
                <a:gd name="connsiteY2285" fmla="*/ 938995 h 1026123"/>
                <a:gd name="connsiteX2286" fmla="*/ 972532 w 1174668"/>
                <a:gd name="connsiteY2286" fmla="*/ 938884 h 1026123"/>
                <a:gd name="connsiteX2287" fmla="*/ 972421 w 1174668"/>
                <a:gd name="connsiteY2287" fmla="*/ 938995 h 1026123"/>
                <a:gd name="connsiteX2288" fmla="*/ 972421 w 1174668"/>
                <a:gd name="connsiteY2288" fmla="*/ 938884 h 1026123"/>
                <a:gd name="connsiteX2289" fmla="*/ 972073 w 1174668"/>
                <a:gd name="connsiteY2289" fmla="*/ 938995 h 1026123"/>
                <a:gd name="connsiteX2290" fmla="*/ 971837 w 1174668"/>
                <a:gd name="connsiteY2290" fmla="*/ 938884 h 1026123"/>
                <a:gd name="connsiteX2291" fmla="*/ 971725 w 1174668"/>
                <a:gd name="connsiteY2291" fmla="*/ 938062 h 1026123"/>
                <a:gd name="connsiteX2292" fmla="*/ 971725 w 1174668"/>
                <a:gd name="connsiteY2292" fmla="*/ 938062 h 1026123"/>
                <a:gd name="connsiteX2293" fmla="*/ 971725 w 1174668"/>
                <a:gd name="connsiteY2293" fmla="*/ 938062 h 1026123"/>
                <a:gd name="connsiteX2294" fmla="*/ 970793 w 1174668"/>
                <a:gd name="connsiteY2294" fmla="*/ 938173 h 1026123"/>
                <a:gd name="connsiteX2295" fmla="*/ 970335 w 1174668"/>
                <a:gd name="connsiteY2295" fmla="*/ 941681 h 1026123"/>
                <a:gd name="connsiteX2296" fmla="*/ 970445 w 1174668"/>
                <a:gd name="connsiteY2296" fmla="*/ 941571 h 1026123"/>
                <a:gd name="connsiteX2297" fmla="*/ 970445 w 1174668"/>
                <a:gd name="connsiteY2297" fmla="*/ 941681 h 1026123"/>
                <a:gd name="connsiteX2298" fmla="*/ 971962 w 1174668"/>
                <a:gd name="connsiteY2298" fmla="*/ 941571 h 1026123"/>
                <a:gd name="connsiteX2299" fmla="*/ 972895 w 1174668"/>
                <a:gd name="connsiteY2299" fmla="*/ 941808 h 1026123"/>
                <a:gd name="connsiteX2300" fmla="*/ 973132 w 1174668"/>
                <a:gd name="connsiteY2300" fmla="*/ 942266 h 1026123"/>
                <a:gd name="connsiteX2301" fmla="*/ 972547 w 1174668"/>
                <a:gd name="connsiteY2301" fmla="*/ 943310 h 1026123"/>
                <a:gd name="connsiteX2302" fmla="*/ 972784 w 1174668"/>
                <a:gd name="connsiteY2302" fmla="*/ 944479 h 1026123"/>
                <a:gd name="connsiteX2303" fmla="*/ 972895 w 1174668"/>
                <a:gd name="connsiteY2303" fmla="*/ 944479 h 1026123"/>
                <a:gd name="connsiteX2304" fmla="*/ 972895 w 1174668"/>
                <a:gd name="connsiteY2304" fmla="*/ 944479 h 1026123"/>
                <a:gd name="connsiteX2305" fmla="*/ 975345 w 1174668"/>
                <a:gd name="connsiteY2305" fmla="*/ 943878 h 1026123"/>
                <a:gd name="connsiteX2306" fmla="*/ 976862 w 1174668"/>
                <a:gd name="connsiteY2306" fmla="*/ 944337 h 1026123"/>
                <a:gd name="connsiteX2307" fmla="*/ 977700 w 1174668"/>
                <a:gd name="connsiteY2307" fmla="*/ 945854 h 1026123"/>
                <a:gd name="connsiteX2308" fmla="*/ 977352 w 1174668"/>
                <a:gd name="connsiteY2308" fmla="*/ 947956 h 1026123"/>
                <a:gd name="connsiteX2309" fmla="*/ 976515 w 1174668"/>
                <a:gd name="connsiteY2309" fmla="*/ 948193 h 1026123"/>
                <a:gd name="connsiteX2310" fmla="*/ 975471 w 1174668"/>
                <a:gd name="connsiteY2310" fmla="*/ 946439 h 1026123"/>
                <a:gd name="connsiteX2311" fmla="*/ 975361 w 1174668"/>
                <a:gd name="connsiteY2311" fmla="*/ 946439 h 1026123"/>
                <a:gd name="connsiteX2312" fmla="*/ 973385 w 1174668"/>
                <a:gd name="connsiteY2312" fmla="*/ 945506 h 1026123"/>
                <a:gd name="connsiteX2313" fmla="*/ 969782 w 1174668"/>
                <a:gd name="connsiteY2313" fmla="*/ 945159 h 1026123"/>
                <a:gd name="connsiteX2314" fmla="*/ 969086 w 1174668"/>
                <a:gd name="connsiteY2314" fmla="*/ 945048 h 1026123"/>
                <a:gd name="connsiteX2315" fmla="*/ 969086 w 1174668"/>
                <a:gd name="connsiteY2315" fmla="*/ 945159 h 1026123"/>
                <a:gd name="connsiteX2316" fmla="*/ 968976 w 1174668"/>
                <a:gd name="connsiteY2316" fmla="*/ 945048 h 1026123"/>
                <a:gd name="connsiteX2317" fmla="*/ 970018 w 1174668"/>
                <a:gd name="connsiteY2317" fmla="*/ 945981 h 1026123"/>
                <a:gd name="connsiteX2318" fmla="*/ 970951 w 1174668"/>
                <a:gd name="connsiteY2318" fmla="*/ 946676 h 1026123"/>
                <a:gd name="connsiteX2319" fmla="*/ 973274 w 1174668"/>
                <a:gd name="connsiteY2319" fmla="*/ 947624 h 1026123"/>
                <a:gd name="connsiteX2320" fmla="*/ 972452 w 1174668"/>
                <a:gd name="connsiteY2320" fmla="*/ 949141 h 1026123"/>
                <a:gd name="connsiteX2321" fmla="*/ 972105 w 1174668"/>
                <a:gd name="connsiteY2321" fmla="*/ 949489 h 1026123"/>
                <a:gd name="connsiteX2322" fmla="*/ 971757 w 1174668"/>
                <a:gd name="connsiteY2322" fmla="*/ 950058 h 1026123"/>
                <a:gd name="connsiteX2323" fmla="*/ 971062 w 1174668"/>
                <a:gd name="connsiteY2323" fmla="*/ 950753 h 1026123"/>
                <a:gd name="connsiteX2324" fmla="*/ 968154 w 1174668"/>
                <a:gd name="connsiteY2324" fmla="*/ 952744 h 1026123"/>
                <a:gd name="connsiteX2325" fmla="*/ 966763 w 1174668"/>
                <a:gd name="connsiteY2325" fmla="*/ 952160 h 1026123"/>
                <a:gd name="connsiteX2326" fmla="*/ 966763 w 1174668"/>
                <a:gd name="connsiteY2326" fmla="*/ 952160 h 1026123"/>
                <a:gd name="connsiteX2327" fmla="*/ 966652 w 1174668"/>
                <a:gd name="connsiteY2327" fmla="*/ 952160 h 1026123"/>
                <a:gd name="connsiteX2328" fmla="*/ 965135 w 1174668"/>
                <a:gd name="connsiteY2328" fmla="*/ 953108 h 1026123"/>
                <a:gd name="connsiteX2329" fmla="*/ 962780 w 1174668"/>
                <a:gd name="connsiteY2329" fmla="*/ 955905 h 1026123"/>
                <a:gd name="connsiteX2330" fmla="*/ 962891 w 1174668"/>
                <a:gd name="connsiteY2330" fmla="*/ 956949 h 1026123"/>
                <a:gd name="connsiteX2331" fmla="*/ 963001 w 1174668"/>
                <a:gd name="connsiteY2331" fmla="*/ 956838 h 1026123"/>
                <a:gd name="connsiteX2332" fmla="*/ 963001 w 1174668"/>
                <a:gd name="connsiteY2332" fmla="*/ 956949 h 1026123"/>
                <a:gd name="connsiteX2333" fmla="*/ 972689 w 1174668"/>
                <a:gd name="connsiteY2333" fmla="*/ 952413 h 1026123"/>
                <a:gd name="connsiteX2334" fmla="*/ 977130 w 1174668"/>
                <a:gd name="connsiteY2334" fmla="*/ 949505 h 1026123"/>
                <a:gd name="connsiteX2335" fmla="*/ 980276 w 1174668"/>
                <a:gd name="connsiteY2335" fmla="*/ 946471 h 1026123"/>
                <a:gd name="connsiteX2336" fmla="*/ 980039 w 1174668"/>
                <a:gd name="connsiteY2336" fmla="*/ 945301 h 1026123"/>
                <a:gd name="connsiteX2337" fmla="*/ 974270 w 1174668"/>
                <a:gd name="connsiteY2337" fmla="*/ 940512 h 1026123"/>
                <a:gd name="connsiteX2338" fmla="*/ 819372 w 1174668"/>
                <a:gd name="connsiteY2338" fmla="*/ 632818 h 1026123"/>
                <a:gd name="connsiteX2339" fmla="*/ 817270 w 1174668"/>
                <a:gd name="connsiteY2339" fmla="*/ 629563 h 1026123"/>
                <a:gd name="connsiteX2340" fmla="*/ 816448 w 1174668"/>
                <a:gd name="connsiteY2340" fmla="*/ 628615 h 1026123"/>
                <a:gd name="connsiteX2341" fmla="*/ 816338 w 1174668"/>
                <a:gd name="connsiteY2341" fmla="*/ 628615 h 1026123"/>
                <a:gd name="connsiteX2342" fmla="*/ 816338 w 1174668"/>
                <a:gd name="connsiteY2342" fmla="*/ 628615 h 1026123"/>
                <a:gd name="connsiteX2343" fmla="*/ 815880 w 1174668"/>
                <a:gd name="connsiteY2343" fmla="*/ 628725 h 1026123"/>
                <a:gd name="connsiteX2344" fmla="*/ 815295 w 1174668"/>
                <a:gd name="connsiteY2344" fmla="*/ 629784 h 1026123"/>
                <a:gd name="connsiteX2345" fmla="*/ 817049 w 1174668"/>
                <a:gd name="connsiteY2345" fmla="*/ 632345 h 1026123"/>
                <a:gd name="connsiteX2346" fmla="*/ 818677 w 1174668"/>
                <a:gd name="connsiteY2346" fmla="*/ 639930 h 1026123"/>
                <a:gd name="connsiteX2347" fmla="*/ 820305 w 1174668"/>
                <a:gd name="connsiteY2347" fmla="*/ 642965 h 1026123"/>
                <a:gd name="connsiteX2348" fmla="*/ 820305 w 1174668"/>
                <a:gd name="connsiteY2348" fmla="*/ 642854 h 1026123"/>
                <a:gd name="connsiteX2349" fmla="*/ 820447 w 1174668"/>
                <a:gd name="connsiteY2349" fmla="*/ 642965 h 1026123"/>
                <a:gd name="connsiteX2350" fmla="*/ 820906 w 1174668"/>
                <a:gd name="connsiteY2350" fmla="*/ 639346 h 1026123"/>
                <a:gd name="connsiteX2351" fmla="*/ 820558 w 1174668"/>
                <a:gd name="connsiteY2351" fmla="*/ 636090 h 1026123"/>
                <a:gd name="connsiteX2352" fmla="*/ 819372 w 1174668"/>
                <a:gd name="connsiteY2352" fmla="*/ 632818 h 1026123"/>
                <a:gd name="connsiteX2353" fmla="*/ 1018032 w 1174668"/>
                <a:gd name="connsiteY2353" fmla="*/ 830420 h 1026123"/>
                <a:gd name="connsiteX2354" fmla="*/ 1019312 w 1174668"/>
                <a:gd name="connsiteY2354" fmla="*/ 831115 h 1026123"/>
                <a:gd name="connsiteX2355" fmla="*/ 1020830 w 1174668"/>
                <a:gd name="connsiteY2355" fmla="*/ 831700 h 1026123"/>
                <a:gd name="connsiteX2356" fmla="*/ 1020940 w 1174668"/>
                <a:gd name="connsiteY2356" fmla="*/ 830183 h 1026123"/>
                <a:gd name="connsiteX2357" fmla="*/ 1021177 w 1174668"/>
                <a:gd name="connsiteY2357" fmla="*/ 829361 h 1026123"/>
                <a:gd name="connsiteX2358" fmla="*/ 1020940 w 1174668"/>
                <a:gd name="connsiteY2358" fmla="*/ 828776 h 1026123"/>
                <a:gd name="connsiteX2359" fmla="*/ 1020355 w 1174668"/>
                <a:gd name="connsiteY2359" fmla="*/ 827606 h 1026123"/>
                <a:gd name="connsiteX2360" fmla="*/ 1019186 w 1174668"/>
                <a:gd name="connsiteY2360" fmla="*/ 827606 h 1026123"/>
                <a:gd name="connsiteX2361" fmla="*/ 1017669 w 1174668"/>
                <a:gd name="connsiteY2361" fmla="*/ 828302 h 1026123"/>
                <a:gd name="connsiteX2362" fmla="*/ 1017084 w 1174668"/>
                <a:gd name="connsiteY2362" fmla="*/ 828302 h 1026123"/>
                <a:gd name="connsiteX2363" fmla="*/ 1017431 w 1174668"/>
                <a:gd name="connsiteY2363" fmla="*/ 827954 h 1026123"/>
                <a:gd name="connsiteX2364" fmla="*/ 1016499 w 1174668"/>
                <a:gd name="connsiteY2364" fmla="*/ 827844 h 1026123"/>
                <a:gd name="connsiteX2365" fmla="*/ 1015772 w 1174668"/>
                <a:gd name="connsiteY2365" fmla="*/ 828776 h 1026123"/>
                <a:gd name="connsiteX2366" fmla="*/ 1018032 w 1174668"/>
                <a:gd name="connsiteY2366" fmla="*/ 830420 h 1026123"/>
                <a:gd name="connsiteX2367" fmla="*/ 1038309 w 1174668"/>
                <a:gd name="connsiteY2367" fmla="*/ 838575 h 1026123"/>
                <a:gd name="connsiteX2368" fmla="*/ 1039005 w 1174668"/>
                <a:gd name="connsiteY2368" fmla="*/ 837753 h 1026123"/>
                <a:gd name="connsiteX2369" fmla="*/ 1039937 w 1174668"/>
                <a:gd name="connsiteY2369" fmla="*/ 837515 h 1026123"/>
                <a:gd name="connsiteX2370" fmla="*/ 1039005 w 1174668"/>
                <a:gd name="connsiteY2370" fmla="*/ 836473 h 1026123"/>
                <a:gd name="connsiteX2371" fmla="*/ 1038072 w 1174668"/>
                <a:gd name="connsiteY2371" fmla="*/ 836583 h 1026123"/>
                <a:gd name="connsiteX2372" fmla="*/ 1038072 w 1174668"/>
                <a:gd name="connsiteY2372" fmla="*/ 836820 h 1026123"/>
                <a:gd name="connsiteX2373" fmla="*/ 1038309 w 1174668"/>
                <a:gd name="connsiteY2373" fmla="*/ 837058 h 1026123"/>
                <a:gd name="connsiteX2374" fmla="*/ 1038420 w 1174668"/>
                <a:gd name="connsiteY2374" fmla="*/ 837168 h 1026123"/>
                <a:gd name="connsiteX2375" fmla="*/ 1037961 w 1174668"/>
                <a:gd name="connsiteY2375" fmla="*/ 838100 h 1026123"/>
                <a:gd name="connsiteX2376" fmla="*/ 1038309 w 1174668"/>
                <a:gd name="connsiteY2376" fmla="*/ 838575 h 1026123"/>
                <a:gd name="connsiteX2377" fmla="*/ 1041691 w 1174668"/>
                <a:gd name="connsiteY2377" fmla="*/ 842541 h 1026123"/>
                <a:gd name="connsiteX2378" fmla="*/ 1043113 w 1174668"/>
                <a:gd name="connsiteY2378" fmla="*/ 842652 h 1026123"/>
                <a:gd name="connsiteX2379" fmla="*/ 1043224 w 1174668"/>
                <a:gd name="connsiteY2379" fmla="*/ 842652 h 1026123"/>
                <a:gd name="connsiteX2380" fmla="*/ 1042876 w 1174668"/>
                <a:gd name="connsiteY2380" fmla="*/ 841483 h 1026123"/>
                <a:gd name="connsiteX2381" fmla="*/ 1043920 w 1174668"/>
                <a:gd name="connsiteY2381" fmla="*/ 840787 h 1026123"/>
                <a:gd name="connsiteX2382" fmla="*/ 1044505 w 1174668"/>
                <a:gd name="connsiteY2382" fmla="*/ 840329 h 1026123"/>
                <a:gd name="connsiteX2383" fmla="*/ 1044157 w 1174668"/>
                <a:gd name="connsiteY2383" fmla="*/ 840092 h 1026123"/>
                <a:gd name="connsiteX2384" fmla="*/ 1044157 w 1174668"/>
                <a:gd name="connsiteY2384" fmla="*/ 839507 h 1026123"/>
                <a:gd name="connsiteX2385" fmla="*/ 1043113 w 1174668"/>
                <a:gd name="connsiteY2385" fmla="*/ 839270 h 1026123"/>
                <a:gd name="connsiteX2386" fmla="*/ 1042276 w 1174668"/>
                <a:gd name="connsiteY2386" fmla="*/ 839380 h 1026123"/>
                <a:gd name="connsiteX2387" fmla="*/ 1042766 w 1174668"/>
                <a:gd name="connsiteY2387" fmla="*/ 839839 h 1026123"/>
                <a:gd name="connsiteX2388" fmla="*/ 1042529 w 1174668"/>
                <a:gd name="connsiteY2388" fmla="*/ 840550 h 1026123"/>
                <a:gd name="connsiteX2389" fmla="*/ 1041691 w 1174668"/>
                <a:gd name="connsiteY2389" fmla="*/ 842541 h 1026123"/>
                <a:gd name="connsiteX2390" fmla="*/ 1026645 w 1174668"/>
                <a:gd name="connsiteY2390" fmla="*/ 830420 h 1026123"/>
                <a:gd name="connsiteX2391" fmla="*/ 1027689 w 1174668"/>
                <a:gd name="connsiteY2391" fmla="*/ 829250 h 1026123"/>
                <a:gd name="connsiteX2392" fmla="*/ 1027341 w 1174668"/>
                <a:gd name="connsiteY2392" fmla="*/ 828665 h 1026123"/>
                <a:gd name="connsiteX2393" fmla="*/ 1024781 w 1174668"/>
                <a:gd name="connsiteY2393" fmla="*/ 828428 h 1026123"/>
                <a:gd name="connsiteX2394" fmla="*/ 1023959 w 1174668"/>
                <a:gd name="connsiteY2394" fmla="*/ 828776 h 1026123"/>
                <a:gd name="connsiteX2395" fmla="*/ 1023848 w 1174668"/>
                <a:gd name="connsiteY2395" fmla="*/ 829708 h 1026123"/>
                <a:gd name="connsiteX2396" fmla="*/ 1024433 w 1174668"/>
                <a:gd name="connsiteY2396" fmla="*/ 830530 h 1026123"/>
                <a:gd name="connsiteX2397" fmla="*/ 1025128 w 1174668"/>
                <a:gd name="connsiteY2397" fmla="*/ 831115 h 1026123"/>
                <a:gd name="connsiteX2398" fmla="*/ 1026645 w 1174668"/>
                <a:gd name="connsiteY2398" fmla="*/ 830420 h 1026123"/>
                <a:gd name="connsiteX2399" fmla="*/ 1022916 w 1174668"/>
                <a:gd name="connsiteY2399" fmla="*/ 833075 h 1026123"/>
                <a:gd name="connsiteX2400" fmla="*/ 1023738 w 1174668"/>
                <a:gd name="connsiteY2400" fmla="*/ 834956 h 1026123"/>
                <a:gd name="connsiteX2401" fmla="*/ 1025128 w 1174668"/>
                <a:gd name="connsiteY2401" fmla="*/ 836599 h 1026123"/>
                <a:gd name="connsiteX2402" fmla="*/ 1026408 w 1174668"/>
                <a:gd name="connsiteY2402" fmla="*/ 836836 h 1026123"/>
                <a:gd name="connsiteX2403" fmla="*/ 1027230 w 1174668"/>
                <a:gd name="connsiteY2403" fmla="*/ 836014 h 1026123"/>
                <a:gd name="connsiteX2404" fmla="*/ 1027577 w 1174668"/>
                <a:gd name="connsiteY2404" fmla="*/ 834971 h 1026123"/>
                <a:gd name="connsiteX2405" fmla="*/ 1028399 w 1174668"/>
                <a:gd name="connsiteY2405" fmla="*/ 832980 h 1026123"/>
                <a:gd name="connsiteX2406" fmla="*/ 1027704 w 1174668"/>
                <a:gd name="connsiteY2406" fmla="*/ 831368 h 1026123"/>
                <a:gd name="connsiteX2407" fmla="*/ 1027009 w 1174668"/>
                <a:gd name="connsiteY2407" fmla="*/ 831131 h 1026123"/>
                <a:gd name="connsiteX2408" fmla="*/ 1025270 w 1174668"/>
                <a:gd name="connsiteY2408" fmla="*/ 831131 h 1026123"/>
                <a:gd name="connsiteX2409" fmla="*/ 1023516 w 1174668"/>
                <a:gd name="connsiteY2409" fmla="*/ 831715 h 1026123"/>
                <a:gd name="connsiteX2410" fmla="*/ 1022916 w 1174668"/>
                <a:gd name="connsiteY2410" fmla="*/ 833075 h 1026123"/>
                <a:gd name="connsiteX2411" fmla="*/ 1022331 w 1174668"/>
                <a:gd name="connsiteY2411" fmla="*/ 826658 h 1026123"/>
                <a:gd name="connsiteX2412" fmla="*/ 1022441 w 1174668"/>
                <a:gd name="connsiteY2412" fmla="*/ 826200 h 1026123"/>
                <a:gd name="connsiteX2413" fmla="*/ 1020118 w 1174668"/>
                <a:gd name="connsiteY2413" fmla="*/ 826200 h 1026123"/>
                <a:gd name="connsiteX2414" fmla="*/ 1017321 w 1174668"/>
                <a:gd name="connsiteY2414" fmla="*/ 825742 h 1026123"/>
                <a:gd name="connsiteX2415" fmla="*/ 1016499 w 1174668"/>
                <a:gd name="connsiteY2415" fmla="*/ 826200 h 1026123"/>
                <a:gd name="connsiteX2416" fmla="*/ 1016262 w 1174668"/>
                <a:gd name="connsiteY2416" fmla="*/ 827148 h 1026123"/>
                <a:gd name="connsiteX2417" fmla="*/ 1017305 w 1174668"/>
                <a:gd name="connsiteY2417" fmla="*/ 827259 h 1026123"/>
                <a:gd name="connsiteX2418" fmla="*/ 1022331 w 1174668"/>
                <a:gd name="connsiteY2418" fmla="*/ 826658 h 1026123"/>
                <a:gd name="connsiteX2419" fmla="*/ 751967 w 1174668"/>
                <a:gd name="connsiteY2419" fmla="*/ 520861 h 1026123"/>
                <a:gd name="connsiteX2420" fmla="*/ 751856 w 1174668"/>
                <a:gd name="connsiteY2420" fmla="*/ 520861 h 1026123"/>
                <a:gd name="connsiteX2421" fmla="*/ 751272 w 1174668"/>
                <a:gd name="connsiteY2421" fmla="*/ 520735 h 1026123"/>
                <a:gd name="connsiteX2422" fmla="*/ 751034 w 1174668"/>
                <a:gd name="connsiteY2422" fmla="*/ 521336 h 1026123"/>
                <a:gd name="connsiteX2423" fmla="*/ 750577 w 1174668"/>
                <a:gd name="connsiteY2423" fmla="*/ 522726 h 1026123"/>
                <a:gd name="connsiteX2424" fmla="*/ 750687 w 1174668"/>
                <a:gd name="connsiteY2424" fmla="*/ 522615 h 1026123"/>
                <a:gd name="connsiteX2425" fmla="*/ 750687 w 1174668"/>
                <a:gd name="connsiteY2425" fmla="*/ 522726 h 1026123"/>
                <a:gd name="connsiteX2426" fmla="*/ 753010 w 1174668"/>
                <a:gd name="connsiteY2426" fmla="*/ 521209 h 1026123"/>
                <a:gd name="connsiteX2427" fmla="*/ 753121 w 1174668"/>
                <a:gd name="connsiteY2427" fmla="*/ 521319 h 1026123"/>
                <a:gd name="connsiteX2428" fmla="*/ 753121 w 1174668"/>
                <a:gd name="connsiteY2428" fmla="*/ 521319 h 1026123"/>
                <a:gd name="connsiteX2429" fmla="*/ 753231 w 1174668"/>
                <a:gd name="connsiteY2429" fmla="*/ 521319 h 1026123"/>
                <a:gd name="connsiteX2430" fmla="*/ 753468 w 1174668"/>
                <a:gd name="connsiteY2430" fmla="*/ 520972 h 1026123"/>
                <a:gd name="connsiteX2431" fmla="*/ 753231 w 1174668"/>
                <a:gd name="connsiteY2431" fmla="*/ 521083 h 1026123"/>
                <a:gd name="connsiteX2432" fmla="*/ 753343 w 1174668"/>
                <a:gd name="connsiteY2432" fmla="*/ 520972 h 1026123"/>
                <a:gd name="connsiteX2433" fmla="*/ 752884 w 1174668"/>
                <a:gd name="connsiteY2433" fmla="*/ 521209 h 1026123"/>
                <a:gd name="connsiteX2434" fmla="*/ 751967 w 1174668"/>
                <a:gd name="connsiteY2434" fmla="*/ 520861 h 1026123"/>
                <a:gd name="connsiteX2435" fmla="*/ 1044505 w 1174668"/>
                <a:gd name="connsiteY2435" fmla="*/ 837295 h 1026123"/>
                <a:gd name="connsiteX2436" fmla="*/ 1045089 w 1174668"/>
                <a:gd name="connsiteY2436" fmla="*/ 838116 h 1026123"/>
                <a:gd name="connsiteX2437" fmla="*/ 1045674 w 1174668"/>
                <a:gd name="connsiteY2437" fmla="*/ 840329 h 1026123"/>
                <a:gd name="connsiteX2438" fmla="*/ 1046022 w 1174668"/>
                <a:gd name="connsiteY2438" fmla="*/ 840219 h 1026123"/>
                <a:gd name="connsiteX2439" fmla="*/ 1046369 w 1174668"/>
                <a:gd name="connsiteY2439" fmla="*/ 839159 h 1026123"/>
                <a:gd name="connsiteX2440" fmla="*/ 1046369 w 1174668"/>
                <a:gd name="connsiteY2440" fmla="*/ 837768 h 1026123"/>
                <a:gd name="connsiteX2441" fmla="*/ 1045326 w 1174668"/>
                <a:gd name="connsiteY2441" fmla="*/ 835888 h 1026123"/>
                <a:gd name="connsiteX2442" fmla="*/ 1044283 w 1174668"/>
                <a:gd name="connsiteY2442" fmla="*/ 835066 h 1026123"/>
                <a:gd name="connsiteX2443" fmla="*/ 1043588 w 1174668"/>
                <a:gd name="connsiteY2443" fmla="*/ 836109 h 1026123"/>
                <a:gd name="connsiteX2444" fmla="*/ 1043588 w 1174668"/>
                <a:gd name="connsiteY2444" fmla="*/ 837405 h 1026123"/>
                <a:gd name="connsiteX2445" fmla="*/ 1043935 w 1174668"/>
                <a:gd name="connsiteY2445" fmla="*/ 837515 h 1026123"/>
                <a:gd name="connsiteX2446" fmla="*/ 1044505 w 1174668"/>
                <a:gd name="connsiteY2446" fmla="*/ 837295 h 1026123"/>
                <a:gd name="connsiteX2447" fmla="*/ 982093 w 1174668"/>
                <a:gd name="connsiteY2447" fmla="*/ 937952 h 1026123"/>
                <a:gd name="connsiteX2448" fmla="*/ 981508 w 1174668"/>
                <a:gd name="connsiteY2448" fmla="*/ 937477 h 1026123"/>
                <a:gd name="connsiteX2449" fmla="*/ 980339 w 1174668"/>
                <a:gd name="connsiteY2449" fmla="*/ 936782 h 1026123"/>
                <a:gd name="connsiteX2450" fmla="*/ 979169 w 1174668"/>
                <a:gd name="connsiteY2450" fmla="*/ 936561 h 1026123"/>
                <a:gd name="connsiteX2451" fmla="*/ 978237 w 1174668"/>
                <a:gd name="connsiteY2451" fmla="*/ 936561 h 1026123"/>
                <a:gd name="connsiteX2452" fmla="*/ 977542 w 1174668"/>
                <a:gd name="connsiteY2452" fmla="*/ 936324 h 1026123"/>
                <a:gd name="connsiteX2453" fmla="*/ 977083 w 1174668"/>
                <a:gd name="connsiteY2453" fmla="*/ 936435 h 1026123"/>
                <a:gd name="connsiteX2454" fmla="*/ 976830 w 1174668"/>
                <a:gd name="connsiteY2454" fmla="*/ 938173 h 1026123"/>
                <a:gd name="connsiteX2455" fmla="*/ 976941 w 1174668"/>
                <a:gd name="connsiteY2455" fmla="*/ 940275 h 1026123"/>
                <a:gd name="connsiteX2456" fmla="*/ 977779 w 1174668"/>
                <a:gd name="connsiteY2456" fmla="*/ 941445 h 1026123"/>
                <a:gd name="connsiteX2457" fmla="*/ 978237 w 1174668"/>
                <a:gd name="connsiteY2457" fmla="*/ 941792 h 1026123"/>
                <a:gd name="connsiteX2458" fmla="*/ 978584 w 1174668"/>
                <a:gd name="connsiteY2458" fmla="*/ 942030 h 1026123"/>
                <a:gd name="connsiteX2459" fmla="*/ 979280 w 1174668"/>
                <a:gd name="connsiteY2459" fmla="*/ 942030 h 1026123"/>
                <a:gd name="connsiteX2460" fmla="*/ 979864 w 1174668"/>
                <a:gd name="connsiteY2460" fmla="*/ 941571 h 1026123"/>
                <a:gd name="connsiteX2461" fmla="*/ 980449 w 1174668"/>
                <a:gd name="connsiteY2461" fmla="*/ 941223 h 1026123"/>
                <a:gd name="connsiteX2462" fmla="*/ 981382 w 1174668"/>
                <a:gd name="connsiteY2462" fmla="*/ 941334 h 1026123"/>
                <a:gd name="connsiteX2463" fmla="*/ 982315 w 1174668"/>
                <a:gd name="connsiteY2463" fmla="*/ 942030 h 1026123"/>
                <a:gd name="connsiteX2464" fmla="*/ 983136 w 1174668"/>
                <a:gd name="connsiteY2464" fmla="*/ 943072 h 1026123"/>
                <a:gd name="connsiteX2465" fmla="*/ 983373 w 1174668"/>
                <a:gd name="connsiteY2465" fmla="*/ 942250 h 1026123"/>
                <a:gd name="connsiteX2466" fmla="*/ 982788 w 1174668"/>
                <a:gd name="connsiteY2466" fmla="*/ 939453 h 1026123"/>
                <a:gd name="connsiteX2467" fmla="*/ 982093 w 1174668"/>
                <a:gd name="connsiteY2467" fmla="*/ 937952 h 1026123"/>
                <a:gd name="connsiteX2468" fmla="*/ 721418 w 1174668"/>
                <a:gd name="connsiteY2468" fmla="*/ 368287 h 1026123"/>
                <a:gd name="connsiteX2469" fmla="*/ 721528 w 1174668"/>
                <a:gd name="connsiteY2469" fmla="*/ 368635 h 1026123"/>
                <a:gd name="connsiteX2470" fmla="*/ 721639 w 1174668"/>
                <a:gd name="connsiteY2470" fmla="*/ 368745 h 1026123"/>
                <a:gd name="connsiteX2471" fmla="*/ 722097 w 1174668"/>
                <a:gd name="connsiteY2471" fmla="*/ 368398 h 1026123"/>
                <a:gd name="connsiteX2472" fmla="*/ 722097 w 1174668"/>
                <a:gd name="connsiteY2472" fmla="*/ 368050 h 1026123"/>
                <a:gd name="connsiteX2473" fmla="*/ 721401 w 1174668"/>
                <a:gd name="connsiteY2473" fmla="*/ 367117 h 1026123"/>
                <a:gd name="connsiteX2474" fmla="*/ 720122 w 1174668"/>
                <a:gd name="connsiteY2474" fmla="*/ 367354 h 1026123"/>
                <a:gd name="connsiteX2475" fmla="*/ 720944 w 1174668"/>
                <a:gd name="connsiteY2475" fmla="*/ 367702 h 1026123"/>
                <a:gd name="connsiteX2476" fmla="*/ 721418 w 1174668"/>
                <a:gd name="connsiteY2476" fmla="*/ 368287 h 1026123"/>
                <a:gd name="connsiteX2477" fmla="*/ 1102459 w 1174668"/>
                <a:gd name="connsiteY2477" fmla="*/ 836599 h 1026123"/>
                <a:gd name="connsiteX2478" fmla="*/ 1101874 w 1174668"/>
                <a:gd name="connsiteY2478" fmla="*/ 836836 h 1026123"/>
                <a:gd name="connsiteX2479" fmla="*/ 1101874 w 1174668"/>
                <a:gd name="connsiteY2479" fmla="*/ 837421 h 1026123"/>
                <a:gd name="connsiteX2480" fmla="*/ 1101179 w 1174668"/>
                <a:gd name="connsiteY2480" fmla="*/ 837768 h 1026123"/>
                <a:gd name="connsiteX2481" fmla="*/ 1100942 w 1174668"/>
                <a:gd name="connsiteY2481" fmla="*/ 838464 h 1026123"/>
                <a:gd name="connsiteX2482" fmla="*/ 1101052 w 1174668"/>
                <a:gd name="connsiteY2482" fmla="*/ 838464 h 1026123"/>
                <a:gd name="connsiteX2483" fmla="*/ 1102095 w 1174668"/>
                <a:gd name="connsiteY2483" fmla="*/ 838005 h 1026123"/>
                <a:gd name="connsiteX2484" fmla="*/ 1102459 w 1174668"/>
                <a:gd name="connsiteY2484" fmla="*/ 836599 h 1026123"/>
                <a:gd name="connsiteX2485" fmla="*/ 1084157 w 1174668"/>
                <a:gd name="connsiteY2485" fmla="*/ 851866 h 1026123"/>
                <a:gd name="connsiteX2486" fmla="*/ 1083809 w 1174668"/>
                <a:gd name="connsiteY2486" fmla="*/ 851044 h 1026123"/>
                <a:gd name="connsiteX2487" fmla="*/ 1083225 w 1174668"/>
                <a:gd name="connsiteY2487" fmla="*/ 850807 h 1026123"/>
                <a:gd name="connsiteX2488" fmla="*/ 1083335 w 1174668"/>
                <a:gd name="connsiteY2488" fmla="*/ 852309 h 1026123"/>
                <a:gd name="connsiteX2489" fmla="*/ 1083683 w 1174668"/>
                <a:gd name="connsiteY2489" fmla="*/ 852072 h 1026123"/>
                <a:gd name="connsiteX2490" fmla="*/ 1084157 w 1174668"/>
                <a:gd name="connsiteY2490" fmla="*/ 851866 h 1026123"/>
                <a:gd name="connsiteX2491" fmla="*/ 1086828 w 1174668"/>
                <a:gd name="connsiteY2491" fmla="*/ 884533 h 1026123"/>
                <a:gd name="connsiteX2492" fmla="*/ 1087065 w 1174668"/>
                <a:gd name="connsiteY2492" fmla="*/ 885339 h 1026123"/>
                <a:gd name="connsiteX2493" fmla="*/ 1087650 w 1174668"/>
                <a:gd name="connsiteY2493" fmla="*/ 885102 h 1026123"/>
                <a:gd name="connsiteX2494" fmla="*/ 1086828 w 1174668"/>
                <a:gd name="connsiteY2494" fmla="*/ 884533 h 1026123"/>
                <a:gd name="connsiteX2495" fmla="*/ 1088693 w 1174668"/>
                <a:gd name="connsiteY2495" fmla="*/ 852324 h 1026123"/>
                <a:gd name="connsiteX2496" fmla="*/ 1087871 w 1174668"/>
                <a:gd name="connsiteY2496" fmla="*/ 851977 h 1026123"/>
                <a:gd name="connsiteX2497" fmla="*/ 1087176 w 1174668"/>
                <a:gd name="connsiteY2497" fmla="*/ 852324 h 1026123"/>
                <a:gd name="connsiteX2498" fmla="*/ 1087286 w 1174668"/>
                <a:gd name="connsiteY2498" fmla="*/ 852672 h 1026123"/>
                <a:gd name="connsiteX2499" fmla="*/ 1087982 w 1174668"/>
                <a:gd name="connsiteY2499" fmla="*/ 853272 h 1026123"/>
                <a:gd name="connsiteX2500" fmla="*/ 1088330 w 1174668"/>
                <a:gd name="connsiteY2500" fmla="*/ 854094 h 1026123"/>
                <a:gd name="connsiteX2501" fmla="*/ 1088788 w 1174668"/>
                <a:gd name="connsiteY2501" fmla="*/ 854205 h 1026123"/>
                <a:gd name="connsiteX2502" fmla="*/ 1089135 w 1174668"/>
                <a:gd name="connsiteY2502" fmla="*/ 854663 h 1026123"/>
                <a:gd name="connsiteX2503" fmla="*/ 1089372 w 1174668"/>
                <a:gd name="connsiteY2503" fmla="*/ 853841 h 1026123"/>
                <a:gd name="connsiteX2504" fmla="*/ 1089135 w 1174668"/>
                <a:gd name="connsiteY2504" fmla="*/ 852782 h 1026123"/>
                <a:gd name="connsiteX2505" fmla="*/ 1088693 w 1174668"/>
                <a:gd name="connsiteY2505" fmla="*/ 852324 h 1026123"/>
                <a:gd name="connsiteX2506" fmla="*/ 1079827 w 1174668"/>
                <a:gd name="connsiteY2506" fmla="*/ 849179 h 1026123"/>
                <a:gd name="connsiteX2507" fmla="*/ 1078784 w 1174668"/>
                <a:gd name="connsiteY2507" fmla="*/ 849416 h 1026123"/>
                <a:gd name="connsiteX2508" fmla="*/ 1079827 w 1174668"/>
                <a:gd name="connsiteY2508" fmla="*/ 850475 h 1026123"/>
                <a:gd name="connsiteX2509" fmla="*/ 1079827 w 1174668"/>
                <a:gd name="connsiteY2509" fmla="*/ 849179 h 1026123"/>
                <a:gd name="connsiteX2510" fmla="*/ 1084853 w 1174668"/>
                <a:gd name="connsiteY2510" fmla="*/ 891171 h 1026123"/>
                <a:gd name="connsiteX2511" fmla="*/ 1083809 w 1174668"/>
                <a:gd name="connsiteY2511" fmla="*/ 891993 h 1026123"/>
                <a:gd name="connsiteX2512" fmla="*/ 1083114 w 1174668"/>
                <a:gd name="connsiteY2512" fmla="*/ 892941 h 1026123"/>
                <a:gd name="connsiteX2513" fmla="*/ 1083004 w 1174668"/>
                <a:gd name="connsiteY2513" fmla="*/ 894110 h 1026123"/>
                <a:gd name="connsiteX2514" fmla="*/ 1083589 w 1174668"/>
                <a:gd name="connsiteY2514" fmla="*/ 894000 h 1026123"/>
                <a:gd name="connsiteX2515" fmla="*/ 1085564 w 1174668"/>
                <a:gd name="connsiteY2515" fmla="*/ 892246 h 1026123"/>
                <a:gd name="connsiteX2516" fmla="*/ 1086496 w 1174668"/>
                <a:gd name="connsiteY2516" fmla="*/ 891313 h 1026123"/>
                <a:gd name="connsiteX2517" fmla="*/ 1087777 w 1174668"/>
                <a:gd name="connsiteY2517" fmla="*/ 889227 h 1026123"/>
                <a:gd name="connsiteX2518" fmla="*/ 1087428 w 1174668"/>
                <a:gd name="connsiteY2518" fmla="*/ 888532 h 1026123"/>
                <a:gd name="connsiteX2519" fmla="*/ 1084853 w 1174668"/>
                <a:gd name="connsiteY2519" fmla="*/ 891171 h 1026123"/>
                <a:gd name="connsiteX2520" fmla="*/ 1097338 w 1174668"/>
                <a:gd name="connsiteY2520" fmla="*/ 877184 h 1026123"/>
                <a:gd name="connsiteX2521" fmla="*/ 1096516 w 1174668"/>
                <a:gd name="connsiteY2521" fmla="*/ 878101 h 1026123"/>
                <a:gd name="connsiteX2522" fmla="*/ 1093008 w 1174668"/>
                <a:gd name="connsiteY2522" fmla="*/ 884296 h 1026123"/>
                <a:gd name="connsiteX2523" fmla="*/ 1094398 w 1174668"/>
                <a:gd name="connsiteY2523" fmla="*/ 883474 h 1026123"/>
                <a:gd name="connsiteX2524" fmla="*/ 1096753 w 1174668"/>
                <a:gd name="connsiteY2524" fmla="*/ 879966 h 1026123"/>
                <a:gd name="connsiteX2525" fmla="*/ 1097686 w 1174668"/>
                <a:gd name="connsiteY2525" fmla="*/ 877991 h 1026123"/>
                <a:gd name="connsiteX2526" fmla="*/ 1097575 w 1174668"/>
                <a:gd name="connsiteY2526" fmla="*/ 877643 h 1026123"/>
                <a:gd name="connsiteX2527" fmla="*/ 1097338 w 1174668"/>
                <a:gd name="connsiteY2527" fmla="*/ 877184 h 1026123"/>
                <a:gd name="connsiteX2528" fmla="*/ 1089515 w 1174668"/>
                <a:gd name="connsiteY2528" fmla="*/ 851407 h 1026123"/>
                <a:gd name="connsiteX2529" fmla="*/ 1090099 w 1174668"/>
                <a:gd name="connsiteY2529" fmla="*/ 851297 h 1026123"/>
                <a:gd name="connsiteX2530" fmla="*/ 1090099 w 1174668"/>
                <a:gd name="connsiteY2530" fmla="*/ 849780 h 1026123"/>
                <a:gd name="connsiteX2531" fmla="*/ 1089167 w 1174668"/>
                <a:gd name="connsiteY2531" fmla="*/ 848026 h 1026123"/>
                <a:gd name="connsiteX2532" fmla="*/ 1088930 w 1174668"/>
                <a:gd name="connsiteY2532" fmla="*/ 847678 h 1026123"/>
                <a:gd name="connsiteX2533" fmla="*/ 1088582 w 1174668"/>
                <a:gd name="connsiteY2533" fmla="*/ 848263 h 1026123"/>
                <a:gd name="connsiteX2534" fmla="*/ 1088693 w 1174668"/>
                <a:gd name="connsiteY2534" fmla="*/ 849906 h 1026123"/>
                <a:gd name="connsiteX2535" fmla="*/ 1089515 w 1174668"/>
                <a:gd name="connsiteY2535" fmla="*/ 851407 h 1026123"/>
                <a:gd name="connsiteX2536" fmla="*/ 1134668 w 1174668"/>
                <a:gd name="connsiteY2536" fmla="*/ 805338 h 1026123"/>
                <a:gd name="connsiteX2537" fmla="*/ 1132550 w 1174668"/>
                <a:gd name="connsiteY2537" fmla="*/ 807187 h 1026123"/>
                <a:gd name="connsiteX2538" fmla="*/ 1129753 w 1174668"/>
                <a:gd name="connsiteY2538" fmla="*/ 813367 h 1026123"/>
                <a:gd name="connsiteX2539" fmla="*/ 1128124 w 1174668"/>
                <a:gd name="connsiteY2539" fmla="*/ 814884 h 1026123"/>
                <a:gd name="connsiteX2540" fmla="*/ 1123810 w 1174668"/>
                <a:gd name="connsiteY2540" fmla="*/ 816859 h 1026123"/>
                <a:gd name="connsiteX2541" fmla="*/ 1123115 w 1174668"/>
                <a:gd name="connsiteY2541" fmla="*/ 817918 h 1026123"/>
                <a:gd name="connsiteX2542" fmla="*/ 1123937 w 1174668"/>
                <a:gd name="connsiteY2542" fmla="*/ 819530 h 1026123"/>
                <a:gd name="connsiteX2543" fmla="*/ 1125106 w 1174668"/>
                <a:gd name="connsiteY2543" fmla="*/ 820115 h 1026123"/>
                <a:gd name="connsiteX2544" fmla="*/ 1126386 w 1174668"/>
                <a:gd name="connsiteY2544" fmla="*/ 821064 h 1026123"/>
                <a:gd name="connsiteX2545" fmla="*/ 1127082 w 1174668"/>
                <a:gd name="connsiteY2545" fmla="*/ 823166 h 1026123"/>
                <a:gd name="connsiteX2546" fmla="*/ 1126386 w 1174668"/>
                <a:gd name="connsiteY2546" fmla="*/ 826658 h 1026123"/>
                <a:gd name="connsiteX2547" fmla="*/ 1122198 w 1174668"/>
                <a:gd name="connsiteY2547" fmla="*/ 833185 h 1026123"/>
                <a:gd name="connsiteX2548" fmla="*/ 1120681 w 1174668"/>
                <a:gd name="connsiteY2548" fmla="*/ 840313 h 1026123"/>
                <a:gd name="connsiteX2549" fmla="*/ 1114027 w 1174668"/>
                <a:gd name="connsiteY2549" fmla="*/ 840076 h 1026123"/>
                <a:gd name="connsiteX2550" fmla="*/ 1113790 w 1174668"/>
                <a:gd name="connsiteY2550" fmla="*/ 843000 h 1026123"/>
                <a:gd name="connsiteX2551" fmla="*/ 1113790 w 1174668"/>
                <a:gd name="connsiteY2551" fmla="*/ 842889 h 1026123"/>
                <a:gd name="connsiteX2552" fmla="*/ 1113790 w 1174668"/>
                <a:gd name="connsiteY2552" fmla="*/ 843000 h 1026123"/>
                <a:gd name="connsiteX2553" fmla="*/ 1115655 w 1174668"/>
                <a:gd name="connsiteY2553" fmla="*/ 841956 h 1026123"/>
                <a:gd name="connsiteX2554" fmla="*/ 1116240 w 1174668"/>
                <a:gd name="connsiteY2554" fmla="*/ 841956 h 1026123"/>
                <a:gd name="connsiteX2555" fmla="*/ 1117283 w 1174668"/>
                <a:gd name="connsiteY2555" fmla="*/ 842194 h 1026123"/>
                <a:gd name="connsiteX2556" fmla="*/ 1118326 w 1174668"/>
                <a:gd name="connsiteY2556" fmla="*/ 843490 h 1026123"/>
                <a:gd name="connsiteX2557" fmla="*/ 1118089 w 1174668"/>
                <a:gd name="connsiteY2557" fmla="*/ 845355 h 1026123"/>
                <a:gd name="connsiteX2558" fmla="*/ 1117046 w 1174668"/>
                <a:gd name="connsiteY2558" fmla="*/ 845007 h 1026123"/>
                <a:gd name="connsiteX2559" fmla="*/ 1117046 w 1174668"/>
                <a:gd name="connsiteY2559" fmla="*/ 845007 h 1026123"/>
                <a:gd name="connsiteX2560" fmla="*/ 1116935 w 1174668"/>
                <a:gd name="connsiteY2560" fmla="*/ 845007 h 1026123"/>
                <a:gd name="connsiteX2561" fmla="*/ 1116477 w 1174668"/>
                <a:gd name="connsiteY2561" fmla="*/ 845117 h 1026123"/>
                <a:gd name="connsiteX2562" fmla="*/ 1116588 w 1174668"/>
                <a:gd name="connsiteY2562" fmla="*/ 845687 h 1026123"/>
                <a:gd name="connsiteX2563" fmla="*/ 1117410 w 1174668"/>
                <a:gd name="connsiteY2563" fmla="*/ 846619 h 1026123"/>
                <a:gd name="connsiteX2564" fmla="*/ 1116477 w 1174668"/>
                <a:gd name="connsiteY2564" fmla="*/ 848721 h 1026123"/>
                <a:gd name="connsiteX2565" fmla="*/ 1115197 w 1174668"/>
                <a:gd name="connsiteY2565" fmla="*/ 849780 h 1026123"/>
                <a:gd name="connsiteX2566" fmla="*/ 1112289 w 1174668"/>
                <a:gd name="connsiteY2566" fmla="*/ 850823 h 1026123"/>
                <a:gd name="connsiteX2567" fmla="*/ 1113110 w 1174668"/>
                <a:gd name="connsiteY2567" fmla="*/ 852672 h 1026123"/>
                <a:gd name="connsiteX2568" fmla="*/ 1112415 w 1174668"/>
                <a:gd name="connsiteY2568" fmla="*/ 854553 h 1026123"/>
                <a:gd name="connsiteX2569" fmla="*/ 1109618 w 1174668"/>
                <a:gd name="connsiteY2569" fmla="*/ 858867 h 1026123"/>
                <a:gd name="connsiteX2570" fmla="*/ 1108227 w 1174668"/>
                <a:gd name="connsiteY2570" fmla="*/ 862502 h 1026123"/>
                <a:gd name="connsiteX2571" fmla="*/ 1107279 w 1174668"/>
                <a:gd name="connsiteY2571" fmla="*/ 863435 h 1026123"/>
                <a:gd name="connsiteX2572" fmla="*/ 1105066 w 1174668"/>
                <a:gd name="connsiteY2572" fmla="*/ 864130 h 1026123"/>
                <a:gd name="connsiteX2573" fmla="*/ 1104481 w 1174668"/>
                <a:gd name="connsiteY2573" fmla="*/ 865173 h 1026123"/>
                <a:gd name="connsiteX2574" fmla="*/ 1103660 w 1174668"/>
                <a:gd name="connsiteY2574" fmla="*/ 870894 h 1026123"/>
                <a:gd name="connsiteX2575" fmla="*/ 1102269 w 1174668"/>
                <a:gd name="connsiteY2575" fmla="*/ 871811 h 1026123"/>
                <a:gd name="connsiteX2576" fmla="*/ 1100167 w 1174668"/>
                <a:gd name="connsiteY2576" fmla="*/ 872633 h 1026123"/>
                <a:gd name="connsiteX2577" fmla="*/ 1098998 w 1174668"/>
                <a:gd name="connsiteY2577" fmla="*/ 873803 h 1026123"/>
                <a:gd name="connsiteX2578" fmla="*/ 1100040 w 1174668"/>
                <a:gd name="connsiteY2578" fmla="*/ 875320 h 1026123"/>
                <a:gd name="connsiteX2579" fmla="*/ 1100151 w 1174668"/>
                <a:gd name="connsiteY2579" fmla="*/ 875320 h 1026123"/>
                <a:gd name="connsiteX2580" fmla="*/ 1100151 w 1174668"/>
                <a:gd name="connsiteY2580" fmla="*/ 875320 h 1026123"/>
                <a:gd name="connsiteX2581" fmla="*/ 1102949 w 1174668"/>
                <a:gd name="connsiteY2581" fmla="*/ 874861 h 1026123"/>
                <a:gd name="connsiteX2582" fmla="*/ 1105508 w 1174668"/>
                <a:gd name="connsiteY2582" fmla="*/ 871021 h 1026123"/>
                <a:gd name="connsiteX2583" fmla="*/ 1109491 w 1174668"/>
                <a:gd name="connsiteY2583" fmla="*/ 863435 h 1026123"/>
                <a:gd name="connsiteX2584" fmla="*/ 1113222 w 1174668"/>
                <a:gd name="connsiteY2584" fmla="*/ 858867 h 1026123"/>
                <a:gd name="connsiteX2585" fmla="*/ 1114043 w 1174668"/>
                <a:gd name="connsiteY2585" fmla="*/ 857018 h 1026123"/>
                <a:gd name="connsiteX2586" fmla="*/ 1114628 w 1174668"/>
                <a:gd name="connsiteY2586" fmla="*/ 853288 h 1026123"/>
                <a:gd name="connsiteX2587" fmla="*/ 1115323 w 1174668"/>
                <a:gd name="connsiteY2587" fmla="*/ 851423 h 1026123"/>
                <a:gd name="connsiteX2588" fmla="*/ 1116951 w 1174668"/>
                <a:gd name="connsiteY2588" fmla="*/ 851534 h 1026123"/>
                <a:gd name="connsiteX2589" fmla="*/ 1118342 w 1174668"/>
                <a:gd name="connsiteY2589" fmla="*/ 850491 h 1026123"/>
                <a:gd name="connsiteX2590" fmla="*/ 1127793 w 1174668"/>
                <a:gd name="connsiteY2590" fmla="*/ 837200 h 1026123"/>
                <a:gd name="connsiteX2591" fmla="*/ 1127556 w 1174668"/>
                <a:gd name="connsiteY2591" fmla="*/ 836251 h 1026123"/>
                <a:gd name="connsiteX2592" fmla="*/ 1126512 w 1174668"/>
                <a:gd name="connsiteY2592" fmla="*/ 834039 h 1026123"/>
                <a:gd name="connsiteX2593" fmla="*/ 1127682 w 1174668"/>
                <a:gd name="connsiteY2593" fmla="*/ 829946 h 1026123"/>
                <a:gd name="connsiteX2594" fmla="*/ 1131065 w 1174668"/>
                <a:gd name="connsiteY2594" fmla="*/ 822486 h 1026123"/>
                <a:gd name="connsiteX2595" fmla="*/ 1134225 w 1174668"/>
                <a:gd name="connsiteY2595" fmla="*/ 816528 h 1026123"/>
                <a:gd name="connsiteX2596" fmla="*/ 1134683 w 1174668"/>
                <a:gd name="connsiteY2596" fmla="*/ 814773 h 1026123"/>
                <a:gd name="connsiteX2597" fmla="*/ 1134683 w 1174668"/>
                <a:gd name="connsiteY2597" fmla="*/ 813604 h 1026123"/>
                <a:gd name="connsiteX2598" fmla="*/ 1135031 w 1174668"/>
                <a:gd name="connsiteY2598" fmla="*/ 811644 h 1026123"/>
                <a:gd name="connsiteX2599" fmla="*/ 1135726 w 1174668"/>
                <a:gd name="connsiteY2599" fmla="*/ 809764 h 1026123"/>
                <a:gd name="connsiteX2600" fmla="*/ 1136422 w 1174668"/>
                <a:gd name="connsiteY2600" fmla="*/ 808594 h 1026123"/>
                <a:gd name="connsiteX2601" fmla="*/ 1137007 w 1174668"/>
                <a:gd name="connsiteY2601" fmla="*/ 808135 h 1026123"/>
                <a:gd name="connsiteX2602" fmla="*/ 1137465 w 1174668"/>
                <a:gd name="connsiteY2602" fmla="*/ 807535 h 1026123"/>
                <a:gd name="connsiteX2603" fmla="*/ 1137812 w 1174668"/>
                <a:gd name="connsiteY2603" fmla="*/ 806950 h 1026123"/>
                <a:gd name="connsiteX2604" fmla="*/ 1138050 w 1174668"/>
                <a:gd name="connsiteY2604" fmla="*/ 806033 h 1026123"/>
                <a:gd name="connsiteX2605" fmla="*/ 1134794 w 1174668"/>
                <a:gd name="connsiteY2605" fmla="*/ 805338 h 1026123"/>
                <a:gd name="connsiteX2606" fmla="*/ 1134668 w 1174668"/>
                <a:gd name="connsiteY2606" fmla="*/ 805338 h 1026123"/>
                <a:gd name="connsiteX2607" fmla="*/ 1095584 w 1174668"/>
                <a:gd name="connsiteY2607" fmla="*/ 841483 h 1026123"/>
                <a:gd name="connsiteX2608" fmla="*/ 1094652 w 1174668"/>
                <a:gd name="connsiteY2608" fmla="*/ 841135 h 1026123"/>
                <a:gd name="connsiteX2609" fmla="*/ 1093466 w 1174668"/>
                <a:gd name="connsiteY2609" fmla="*/ 840898 h 1026123"/>
                <a:gd name="connsiteX2610" fmla="*/ 1093008 w 1174668"/>
                <a:gd name="connsiteY2610" fmla="*/ 841719 h 1026123"/>
                <a:gd name="connsiteX2611" fmla="*/ 1093592 w 1174668"/>
                <a:gd name="connsiteY2611" fmla="*/ 842304 h 1026123"/>
                <a:gd name="connsiteX2612" fmla="*/ 1095362 w 1174668"/>
                <a:gd name="connsiteY2612" fmla="*/ 842652 h 1026123"/>
                <a:gd name="connsiteX2613" fmla="*/ 1095584 w 1174668"/>
                <a:gd name="connsiteY2613" fmla="*/ 841483 h 1026123"/>
                <a:gd name="connsiteX2614" fmla="*/ 1089389 w 1174668"/>
                <a:gd name="connsiteY2614" fmla="*/ 856307 h 1026123"/>
                <a:gd name="connsiteX2615" fmla="*/ 1089974 w 1174668"/>
                <a:gd name="connsiteY2615" fmla="*/ 857129 h 1026123"/>
                <a:gd name="connsiteX2616" fmla="*/ 1090431 w 1174668"/>
                <a:gd name="connsiteY2616" fmla="*/ 856670 h 1026123"/>
                <a:gd name="connsiteX2617" fmla="*/ 1089974 w 1174668"/>
                <a:gd name="connsiteY2617" fmla="*/ 855848 h 1026123"/>
                <a:gd name="connsiteX2618" fmla="*/ 1089389 w 1174668"/>
                <a:gd name="connsiteY2618" fmla="*/ 856307 h 1026123"/>
                <a:gd name="connsiteX2619" fmla="*/ 1079938 w 1174668"/>
                <a:gd name="connsiteY2619" fmla="*/ 871684 h 1026123"/>
                <a:gd name="connsiteX2620" fmla="*/ 1080633 w 1174668"/>
                <a:gd name="connsiteY2620" fmla="*/ 870768 h 1026123"/>
                <a:gd name="connsiteX2621" fmla="*/ 1079811 w 1174668"/>
                <a:gd name="connsiteY2621" fmla="*/ 870657 h 1026123"/>
                <a:gd name="connsiteX2622" fmla="*/ 1079938 w 1174668"/>
                <a:gd name="connsiteY2622" fmla="*/ 871684 h 1026123"/>
                <a:gd name="connsiteX2623" fmla="*/ 1085911 w 1174668"/>
                <a:gd name="connsiteY2623" fmla="*/ 853731 h 1026123"/>
                <a:gd name="connsiteX2624" fmla="*/ 1084394 w 1174668"/>
                <a:gd name="connsiteY2624" fmla="*/ 853841 h 1026123"/>
                <a:gd name="connsiteX2625" fmla="*/ 1086607 w 1174668"/>
                <a:gd name="connsiteY2625" fmla="*/ 854537 h 1026123"/>
                <a:gd name="connsiteX2626" fmla="*/ 1085911 w 1174668"/>
                <a:gd name="connsiteY2626" fmla="*/ 853731 h 1026123"/>
                <a:gd name="connsiteX2627" fmla="*/ 1013228 w 1174668"/>
                <a:gd name="connsiteY2627" fmla="*/ 934570 h 1026123"/>
                <a:gd name="connsiteX2628" fmla="*/ 1011837 w 1174668"/>
                <a:gd name="connsiteY2628" fmla="*/ 936893 h 1026123"/>
                <a:gd name="connsiteX2629" fmla="*/ 1012074 w 1174668"/>
                <a:gd name="connsiteY2629" fmla="*/ 937240 h 1026123"/>
                <a:gd name="connsiteX2630" fmla="*/ 1013354 w 1174668"/>
                <a:gd name="connsiteY2630" fmla="*/ 936198 h 1026123"/>
                <a:gd name="connsiteX2631" fmla="*/ 1014176 w 1174668"/>
                <a:gd name="connsiteY2631" fmla="*/ 934918 h 1026123"/>
                <a:gd name="connsiteX2632" fmla="*/ 1013939 w 1174668"/>
                <a:gd name="connsiteY2632" fmla="*/ 934333 h 1026123"/>
                <a:gd name="connsiteX2633" fmla="*/ 1013228 w 1174668"/>
                <a:gd name="connsiteY2633" fmla="*/ 934570 h 1026123"/>
                <a:gd name="connsiteX2634" fmla="*/ 994468 w 1174668"/>
                <a:gd name="connsiteY2634" fmla="*/ 928848 h 1026123"/>
                <a:gd name="connsiteX2635" fmla="*/ 989790 w 1174668"/>
                <a:gd name="connsiteY2635" fmla="*/ 926272 h 1026123"/>
                <a:gd name="connsiteX2636" fmla="*/ 989679 w 1174668"/>
                <a:gd name="connsiteY2636" fmla="*/ 926272 h 1026123"/>
                <a:gd name="connsiteX2637" fmla="*/ 989679 w 1174668"/>
                <a:gd name="connsiteY2637" fmla="*/ 926272 h 1026123"/>
                <a:gd name="connsiteX2638" fmla="*/ 988636 w 1174668"/>
                <a:gd name="connsiteY2638" fmla="*/ 926272 h 1026123"/>
                <a:gd name="connsiteX2639" fmla="*/ 988288 w 1174668"/>
                <a:gd name="connsiteY2639" fmla="*/ 926162 h 1026123"/>
                <a:gd name="connsiteX2640" fmla="*/ 987703 w 1174668"/>
                <a:gd name="connsiteY2640" fmla="*/ 925704 h 1026123"/>
                <a:gd name="connsiteX2641" fmla="*/ 988162 w 1174668"/>
                <a:gd name="connsiteY2641" fmla="*/ 926162 h 1026123"/>
                <a:gd name="connsiteX2642" fmla="*/ 988162 w 1174668"/>
                <a:gd name="connsiteY2642" fmla="*/ 926162 h 1026123"/>
                <a:gd name="connsiteX2643" fmla="*/ 987578 w 1174668"/>
                <a:gd name="connsiteY2643" fmla="*/ 925704 h 1026123"/>
                <a:gd name="connsiteX2644" fmla="*/ 999478 w 1174668"/>
                <a:gd name="connsiteY2644" fmla="*/ 938537 h 1026123"/>
                <a:gd name="connsiteX2645" fmla="*/ 1000410 w 1174668"/>
                <a:gd name="connsiteY2645" fmla="*/ 942977 h 1026123"/>
                <a:gd name="connsiteX2646" fmla="*/ 1000521 w 1174668"/>
                <a:gd name="connsiteY2646" fmla="*/ 942977 h 1026123"/>
                <a:gd name="connsiteX2647" fmla="*/ 1000521 w 1174668"/>
                <a:gd name="connsiteY2647" fmla="*/ 943088 h 1026123"/>
                <a:gd name="connsiteX2648" fmla="*/ 1003334 w 1174668"/>
                <a:gd name="connsiteY2648" fmla="*/ 940181 h 1026123"/>
                <a:gd name="connsiteX2649" fmla="*/ 1000173 w 1174668"/>
                <a:gd name="connsiteY2649" fmla="*/ 934459 h 1026123"/>
                <a:gd name="connsiteX2650" fmla="*/ 994468 w 1174668"/>
                <a:gd name="connsiteY2650" fmla="*/ 928848 h 1026123"/>
                <a:gd name="connsiteX2651" fmla="*/ 986993 w 1174668"/>
                <a:gd name="connsiteY2651" fmla="*/ 937462 h 1026123"/>
                <a:gd name="connsiteX2652" fmla="*/ 985949 w 1174668"/>
                <a:gd name="connsiteY2652" fmla="*/ 937572 h 1026123"/>
                <a:gd name="connsiteX2653" fmla="*/ 985839 w 1174668"/>
                <a:gd name="connsiteY2653" fmla="*/ 938173 h 1026123"/>
                <a:gd name="connsiteX2654" fmla="*/ 986297 w 1174668"/>
                <a:gd name="connsiteY2654" fmla="*/ 938062 h 1026123"/>
                <a:gd name="connsiteX2655" fmla="*/ 986186 w 1174668"/>
                <a:gd name="connsiteY2655" fmla="*/ 938410 h 1026123"/>
                <a:gd name="connsiteX2656" fmla="*/ 985364 w 1174668"/>
                <a:gd name="connsiteY2656" fmla="*/ 939342 h 1026123"/>
                <a:gd name="connsiteX2657" fmla="*/ 985712 w 1174668"/>
                <a:gd name="connsiteY2657" fmla="*/ 940291 h 1026123"/>
                <a:gd name="connsiteX2658" fmla="*/ 987578 w 1174668"/>
                <a:gd name="connsiteY2658" fmla="*/ 941460 h 1026123"/>
                <a:gd name="connsiteX2659" fmla="*/ 987925 w 1174668"/>
                <a:gd name="connsiteY2659" fmla="*/ 942156 h 1026123"/>
                <a:gd name="connsiteX2660" fmla="*/ 988747 w 1174668"/>
                <a:gd name="connsiteY2660" fmla="*/ 942045 h 1026123"/>
                <a:gd name="connsiteX2661" fmla="*/ 988857 w 1174668"/>
                <a:gd name="connsiteY2661" fmla="*/ 940417 h 1026123"/>
                <a:gd name="connsiteX2662" fmla="*/ 988036 w 1174668"/>
                <a:gd name="connsiteY2662" fmla="*/ 938774 h 1026123"/>
                <a:gd name="connsiteX2663" fmla="*/ 986993 w 1174668"/>
                <a:gd name="connsiteY2663" fmla="*/ 937462 h 1026123"/>
                <a:gd name="connsiteX2664" fmla="*/ 991086 w 1174668"/>
                <a:gd name="connsiteY2664" fmla="*/ 940876 h 1026123"/>
                <a:gd name="connsiteX2665" fmla="*/ 991544 w 1174668"/>
                <a:gd name="connsiteY2665" fmla="*/ 941334 h 1026123"/>
                <a:gd name="connsiteX2666" fmla="*/ 992587 w 1174668"/>
                <a:gd name="connsiteY2666" fmla="*/ 941792 h 1026123"/>
                <a:gd name="connsiteX2667" fmla="*/ 992935 w 1174668"/>
                <a:gd name="connsiteY2667" fmla="*/ 940512 h 1026123"/>
                <a:gd name="connsiteX2668" fmla="*/ 991892 w 1174668"/>
                <a:gd name="connsiteY2668" fmla="*/ 940038 h 1026123"/>
                <a:gd name="connsiteX2669" fmla="*/ 991086 w 1174668"/>
                <a:gd name="connsiteY2669" fmla="*/ 940876 h 1026123"/>
                <a:gd name="connsiteX2670" fmla="*/ 1003224 w 1174668"/>
                <a:gd name="connsiteY2670" fmla="*/ 931172 h 1026123"/>
                <a:gd name="connsiteX2671" fmla="*/ 1002149 w 1174668"/>
                <a:gd name="connsiteY2671" fmla="*/ 931282 h 1026123"/>
                <a:gd name="connsiteX2672" fmla="*/ 1001690 w 1174668"/>
                <a:gd name="connsiteY2672" fmla="*/ 931883 h 1026123"/>
                <a:gd name="connsiteX2673" fmla="*/ 1002275 w 1174668"/>
                <a:gd name="connsiteY2673" fmla="*/ 932926 h 1026123"/>
                <a:gd name="connsiteX2674" fmla="*/ 1002860 w 1174668"/>
                <a:gd name="connsiteY2674" fmla="*/ 933384 h 1026123"/>
                <a:gd name="connsiteX2675" fmla="*/ 1004282 w 1174668"/>
                <a:gd name="connsiteY2675" fmla="*/ 933985 h 1026123"/>
                <a:gd name="connsiteX2676" fmla="*/ 1005673 w 1174668"/>
                <a:gd name="connsiteY2676" fmla="*/ 935265 h 1026123"/>
                <a:gd name="connsiteX2677" fmla="*/ 1005784 w 1174668"/>
                <a:gd name="connsiteY2677" fmla="*/ 934443 h 1026123"/>
                <a:gd name="connsiteX2678" fmla="*/ 1004741 w 1174668"/>
                <a:gd name="connsiteY2678" fmla="*/ 932341 h 1026123"/>
                <a:gd name="connsiteX2679" fmla="*/ 1003224 w 1174668"/>
                <a:gd name="connsiteY2679" fmla="*/ 931172 h 1026123"/>
                <a:gd name="connsiteX2680" fmla="*/ 1073536 w 1174668"/>
                <a:gd name="connsiteY2680" fmla="*/ 881483 h 1026123"/>
                <a:gd name="connsiteX2681" fmla="*/ 1074232 w 1174668"/>
                <a:gd name="connsiteY2681" fmla="*/ 882084 h 1026123"/>
                <a:gd name="connsiteX2682" fmla="*/ 1074232 w 1174668"/>
                <a:gd name="connsiteY2682" fmla="*/ 881831 h 1026123"/>
                <a:gd name="connsiteX2683" fmla="*/ 1073536 w 1174668"/>
                <a:gd name="connsiteY2683" fmla="*/ 881483 h 1026123"/>
                <a:gd name="connsiteX2684" fmla="*/ 1076571 w 1174668"/>
                <a:gd name="connsiteY2684" fmla="*/ 898393 h 1026123"/>
                <a:gd name="connsiteX2685" fmla="*/ 1076571 w 1174668"/>
                <a:gd name="connsiteY2685" fmla="*/ 898393 h 1026123"/>
                <a:gd name="connsiteX2686" fmla="*/ 1075639 w 1174668"/>
                <a:gd name="connsiteY2686" fmla="*/ 898504 h 1026123"/>
                <a:gd name="connsiteX2687" fmla="*/ 1074943 w 1174668"/>
                <a:gd name="connsiteY2687" fmla="*/ 899453 h 1026123"/>
                <a:gd name="connsiteX2688" fmla="*/ 1074595 w 1174668"/>
                <a:gd name="connsiteY2688" fmla="*/ 899342 h 1026123"/>
                <a:gd name="connsiteX2689" fmla="*/ 1074595 w 1174668"/>
                <a:gd name="connsiteY2689" fmla="*/ 899342 h 1026123"/>
                <a:gd name="connsiteX2690" fmla="*/ 1074485 w 1174668"/>
                <a:gd name="connsiteY2690" fmla="*/ 898283 h 1026123"/>
                <a:gd name="connsiteX2691" fmla="*/ 1074485 w 1174668"/>
                <a:gd name="connsiteY2691" fmla="*/ 896671 h 1026123"/>
                <a:gd name="connsiteX2692" fmla="*/ 1074375 w 1174668"/>
                <a:gd name="connsiteY2692" fmla="*/ 896781 h 1026123"/>
                <a:gd name="connsiteX2693" fmla="*/ 1074375 w 1174668"/>
                <a:gd name="connsiteY2693" fmla="*/ 896671 h 1026123"/>
                <a:gd name="connsiteX2694" fmla="*/ 1068906 w 1174668"/>
                <a:gd name="connsiteY2694" fmla="*/ 902266 h 1026123"/>
                <a:gd name="connsiteX2695" fmla="*/ 1067721 w 1174668"/>
                <a:gd name="connsiteY2695" fmla="*/ 904241 h 1026123"/>
                <a:gd name="connsiteX2696" fmla="*/ 1067831 w 1174668"/>
                <a:gd name="connsiteY2696" fmla="*/ 904241 h 1026123"/>
                <a:gd name="connsiteX2697" fmla="*/ 1067831 w 1174668"/>
                <a:gd name="connsiteY2697" fmla="*/ 904241 h 1026123"/>
                <a:gd name="connsiteX2698" fmla="*/ 1072984 w 1174668"/>
                <a:gd name="connsiteY2698" fmla="*/ 902977 h 1026123"/>
                <a:gd name="connsiteX2699" fmla="*/ 1075085 w 1174668"/>
                <a:gd name="connsiteY2699" fmla="*/ 901934 h 1026123"/>
                <a:gd name="connsiteX2700" fmla="*/ 1076129 w 1174668"/>
                <a:gd name="connsiteY2700" fmla="*/ 900638 h 1026123"/>
                <a:gd name="connsiteX2701" fmla="*/ 1076714 w 1174668"/>
                <a:gd name="connsiteY2701" fmla="*/ 899595 h 1026123"/>
                <a:gd name="connsiteX2702" fmla="*/ 1076824 w 1174668"/>
                <a:gd name="connsiteY2702" fmla="*/ 899136 h 1026123"/>
                <a:gd name="connsiteX2703" fmla="*/ 1076714 w 1174668"/>
                <a:gd name="connsiteY2703" fmla="*/ 898425 h 1026123"/>
                <a:gd name="connsiteX2704" fmla="*/ 1076571 w 1174668"/>
                <a:gd name="connsiteY2704" fmla="*/ 898425 h 1026123"/>
                <a:gd name="connsiteX2705" fmla="*/ 1060246 w 1174668"/>
                <a:gd name="connsiteY2705" fmla="*/ 869487 h 1026123"/>
                <a:gd name="connsiteX2706" fmla="*/ 1060356 w 1174668"/>
                <a:gd name="connsiteY2706" fmla="*/ 869377 h 1026123"/>
                <a:gd name="connsiteX2707" fmla="*/ 1059771 w 1174668"/>
                <a:gd name="connsiteY2707" fmla="*/ 869030 h 1026123"/>
                <a:gd name="connsiteX2708" fmla="*/ 1060246 w 1174668"/>
                <a:gd name="connsiteY2708" fmla="*/ 869487 h 1026123"/>
                <a:gd name="connsiteX2709" fmla="*/ 1043461 w 1174668"/>
                <a:gd name="connsiteY2709" fmla="*/ 919397 h 1026123"/>
                <a:gd name="connsiteX2710" fmla="*/ 1043461 w 1174668"/>
                <a:gd name="connsiteY2710" fmla="*/ 919287 h 1026123"/>
                <a:gd name="connsiteX2711" fmla="*/ 1040411 w 1174668"/>
                <a:gd name="connsiteY2711" fmla="*/ 920330 h 1026123"/>
                <a:gd name="connsiteX2712" fmla="*/ 1033188 w 1174668"/>
                <a:gd name="connsiteY2712" fmla="*/ 924060 h 1026123"/>
                <a:gd name="connsiteX2713" fmla="*/ 1030518 w 1174668"/>
                <a:gd name="connsiteY2713" fmla="*/ 925940 h 1026123"/>
                <a:gd name="connsiteX2714" fmla="*/ 1030755 w 1174668"/>
                <a:gd name="connsiteY2714" fmla="*/ 925830 h 1026123"/>
                <a:gd name="connsiteX2715" fmla="*/ 1030644 w 1174668"/>
                <a:gd name="connsiteY2715" fmla="*/ 925940 h 1026123"/>
                <a:gd name="connsiteX2716" fmla="*/ 1035179 w 1174668"/>
                <a:gd name="connsiteY2716" fmla="*/ 925119 h 1026123"/>
                <a:gd name="connsiteX2717" fmla="*/ 1036349 w 1174668"/>
                <a:gd name="connsiteY2717" fmla="*/ 925577 h 1026123"/>
                <a:gd name="connsiteX2718" fmla="*/ 1036808 w 1174668"/>
                <a:gd name="connsiteY2718" fmla="*/ 925814 h 1026123"/>
                <a:gd name="connsiteX2719" fmla="*/ 1037977 w 1174668"/>
                <a:gd name="connsiteY2719" fmla="*/ 927916 h 1026123"/>
                <a:gd name="connsiteX2720" fmla="*/ 1037977 w 1174668"/>
                <a:gd name="connsiteY2720" fmla="*/ 927806 h 1026123"/>
                <a:gd name="connsiteX2721" fmla="*/ 1038088 w 1174668"/>
                <a:gd name="connsiteY2721" fmla="*/ 927916 h 1026123"/>
                <a:gd name="connsiteX2722" fmla="*/ 1038435 w 1174668"/>
                <a:gd name="connsiteY2722" fmla="*/ 925814 h 1026123"/>
                <a:gd name="connsiteX2723" fmla="*/ 1039020 w 1174668"/>
                <a:gd name="connsiteY2723" fmla="*/ 924170 h 1026123"/>
                <a:gd name="connsiteX2724" fmla="*/ 1040190 w 1174668"/>
                <a:gd name="connsiteY2724" fmla="*/ 922906 h 1026123"/>
                <a:gd name="connsiteX2725" fmla="*/ 1043240 w 1174668"/>
                <a:gd name="connsiteY2725" fmla="*/ 921041 h 1026123"/>
                <a:gd name="connsiteX2726" fmla="*/ 1043588 w 1174668"/>
                <a:gd name="connsiteY2726" fmla="*/ 920441 h 1026123"/>
                <a:gd name="connsiteX2727" fmla="*/ 1043588 w 1174668"/>
                <a:gd name="connsiteY2727" fmla="*/ 919397 h 1026123"/>
                <a:gd name="connsiteX2728" fmla="*/ 1043461 w 1174668"/>
                <a:gd name="connsiteY2728" fmla="*/ 919397 h 1026123"/>
                <a:gd name="connsiteX2729" fmla="*/ 1058728 w 1174668"/>
                <a:gd name="connsiteY2729" fmla="*/ 910310 h 1026123"/>
                <a:gd name="connsiteX2730" fmla="*/ 1058728 w 1174668"/>
                <a:gd name="connsiteY2730" fmla="*/ 910199 h 1026123"/>
                <a:gd name="connsiteX2731" fmla="*/ 1054398 w 1174668"/>
                <a:gd name="connsiteY2731" fmla="*/ 911954 h 1026123"/>
                <a:gd name="connsiteX2732" fmla="*/ 1044741 w 1174668"/>
                <a:gd name="connsiteY2732" fmla="*/ 921294 h 1026123"/>
                <a:gd name="connsiteX2733" fmla="*/ 1045089 w 1174668"/>
                <a:gd name="connsiteY2733" fmla="*/ 921057 h 1026123"/>
                <a:gd name="connsiteX2734" fmla="*/ 1044852 w 1174668"/>
                <a:gd name="connsiteY2734" fmla="*/ 921294 h 1026123"/>
                <a:gd name="connsiteX2735" fmla="*/ 1054524 w 1174668"/>
                <a:gd name="connsiteY2735" fmla="*/ 915114 h 1026123"/>
                <a:gd name="connsiteX2736" fmla="*/ 1056295 w 1174668"/>
                <a:gd name="connsiteY2736" fmla="*/ 912887 h 1026123"/>
                <a:gd name="connsiteX2737" fmla="*/ 1058049 w 1174668"/>
                <a:gd name="connsiteY2737" fmla="*/ 912190 h 1026123"/>
                <a:gd name="connsiteX2738" fmla="*/ 1058507 w 1174668"/>
                <a:gd name="connsiteY2738" fmla="*/ 911827 h 1026123"/>
                <a:gd name="connsiteX2739" fmla="*/ 1058965 w 1174668"/>
                <a:gd name="connsiteY2739" fmla="*/ 911132 h 1026123"/>
                <a:gd name="connsiteX2740" fmla="*/ 1058854 w 1174668"/>
                <a:gd name="connsiteY2740" fmla="*/ 910215 h 1026123"/>
                <a:gd name="connsiteX2741" fmla="*/ 1058728 w 1174668"/>
                <a:gd name="connsiteY2741" fmla="*/ 910310 h 1026123"/>
                <a:gd name="connsiteX2742" fmla="*/ 1075987 w 1174668"/>
                <a:gd name="connsiteY2742" fmla="*/ 866453 h 1026123"/>
                <a:gd name="connsiteX2743" fmla="*/ 1075291 w 1174668"/>
                <a:gd name="connsiteY2743" fmla="*/ 865157 h 1026123"/>
                <a:gd name="connsiteX2744" fmla="*/ 1074833 w 1174668"/>
                <a:gd name="connsiteY2744" fmla="*/ 865853 h 1026123"/>
                <a:gd name="connsiteX2745" fmla="*/ 1076113 w 1174668"/>
                <a:gd name="connsiteY2745" fmla="*/ 867148 h 1026123"/>
                <a:gd name="connsiteX2746" fmla="*/ 1075987 w 1174668"/>
                <a:gd name="connsiteY2746" fmla="*/ 866453 h 1026123"/>
                <a:gd name="connsiteX2747" fmla="*/ 1142585 w 1174668"/>
                <a:gd name="connsiteY2747" fmla="*/ 780826 h 1026123"/>
                <a:gd name="connsiteX2748" fmla="*/ 1142585 w 1174668"/>
                <a:gd name="connsiteY2748" fmla="*/ 780715 h 1026123"/>
                <a:gd name="connsiteX2749" fmla="*/ 1141416 w 1174668"/>
                <a:gd name="connsiteY2749" fmla="*/ 781537 h 1026123"/>
                <a:gd name="connsiteX2750" fmla="*/ 1141179 w 1174668"/>
                <a:gd name="connsiteY2750" fmla="*/ 782359 h 1026123"/>
                <a:gd name="connsiteX2751" fmla="*/ 1140594 w 1174668"/>
                <a:gd name="connsiteY2751" fmla="*/ 791573 h 1026123"/>
                <a:gd name="connsiteX2752" fmla="*/ 1139772 w 1174668"/>
                <a:gd name="connsiteY2752" fmla="*/ 794243 h 1026123"/>
                <a:gd name="connsiteX2753" fmla="*/ 1138145 w 1174668"/>
                <a:gd name="connsiteY2753" fmla="*/ 796235 h 1026123"/>
                <a:gd name="connsiteX2754" fmla="*/ 1138603 w 1174668"/>
                <a:gd name="connsiteY2754" fmla="*/ 796345 h 1026123"/>
                <a:gd name="connsiteX2755" fmla="*/ 1138603 w 1174668"/>
                <a:gd name="connsiteY2755" fmla="*/ 796345 h 1026123"/>
                <a:gd name="connsiteX2756" fmla="*/ 1138714 w 1174668"/>
                <a:gd name="connsiteY2756" fmla="*/ 796345 h 1026123"/>
                <a:gd name="connsiteX2757" fmla="*/ 1139061 w 1174668"/>
                <a:gd name="connsiteY2757" fmla="*/ 796235 h 1026123"/>
                <a:gd name="connsiteX2758" fmla="*/ 1139172 w 1174668"/>
                <a:gd name="connsiteY2758" fmla="*/ 796345 h 1026123"/>
                <a:gd name="connsiteX2759" fmla="*/ 1139172 w 1174668"/>
                <a:gd name="connsiteY2759" fmla="*/ 796345 h 1026123"/>
                <a:gd name="connsiteX2760" fmla="*/ 1139282 w 1174668"/>
                <a:gd name="connsiteY2760" fmla="*/ 796456 h 1026123"/>
                <a:gd name="connsiteX2761" fmla="*/ 1140911 w 1174668"/>
                <a:gd name="connsiteY2761" fmla="*/ 794228 h 1026123"/>
                <a:gd name="connsiteX2762" fmla="*/ 1142190 w 1174668"/>
                <a:gd name="connsiteY2762" fmla="*/ 790624 h 1026123"/>
                <a:gd name="connsiteX2763" fmla="*/ 1142886 w 1174668"/>
                <a:gd name="connsiteY2763" fmla="*/ 786879 h 1026123"/>
                <a:gd name="connsiteX2764" fmla="*/ 1142886 w 1174668"/>
                <a:gd name="connsiteY2764" fmla="*/ 783497 h 1026123"/>
                <a:gd name="connsiteX2765" fmla="*/ 1142997 w 1174668"/>
                <a:gd name="connsiteY2765" fmla="*/ 782675 h 1026123"/>
                <a:gd name="connsiteX2766" fmla="*/ 1142997 w 1174668"/>
                <a:gd name="connsiteY2766" fmla="*/ 781505 h 1026123"/>
                <a:gd name="connsiteX2767" fmla="*/ 1142649 w 1174668"/>
                <a:gd name="connsiteY2767" fmla="*/ 780683 h 1026123"/>
                <a:gd name="connsiteX2768" fmla="*/ 1142585 w 1174668"/>
                <a:gd name="connsiteY2768" fmla="*/ 780826 h 1026123"/>
                <a:gd name="connsiteX2769" fmla="*/ 1112732 w 1174668"/>
                <a:gd name="connsiteY2769" fmla="*/ 847551 h 1026123"/>
                <a:gd name="connsiteX2770" fmla="*/ 1111910 w 1174668"/>
                <a:gd name="connsiteY2770" fmla="*/ 845449 h 1026123"/>
                <a:gd name="connsiteX2771" fmla="*/ 1111562 w 1174668"/>
                <a:gd name="connsiteY2771" fmla="*/ 846966 h 1026123"/>
                <a:gd name="connsiteX2772" fmla="*/ 1110740 w 1174668"/>
                <a:gd name="connsiteY2772" fmla="*/ 848010 h 1026123"/>
                <a:gd name="connsiteX2773" fmla="*/ 1110629 w 1174668"/>
                <a:gd name="connsiteY2773" fmla="*/ 848705 h 1026123"/>
                <a:gd name="connsiteX2774" fmla="*/ 1110281 w 1174668"/>
                <a:gd name="connsiteY2774" fmla="*/ 848942 h 1026123"/>
                <a:gd name="connsiteX2775" fmla="*/ 1110044 w 1174668"/>
                <a:gd name="connsiteY2775" fmla="*/ 849543 h 1026123"/>
                <a:gd name="connsiteX2776" fmla="*/ 1110393 w 1174668"/>
                <a:gd name="connsiteY2776" fmla="*/ 850001 h 1026123"/>
                <a:gd name="connsiteX2777" fmla="*/ 1111910 w 1174668"/>
                <a:gd name="connsiteY2777" fmla="*/ 847773 h 1026123"/>
                <a:gd name="connsiteX2778" fmla="*/ 1112732 w 1174668"/>
                <a:gd name="connsiteY2778" fmla="*/ 847551 h 102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Lst>
              <a:rect l="l" t="t" r="r" b="b"/>
              <a:pathLst>
                <a:path w="1174668" h="1026123">
                  <a:moveTo>
                    <a:pt x="428897" y="210023"/>
                  </a:moveTo>
                  <a:lnTo>
                    <a:pt x="426083" y="212583"/>
                  </a:lnTo>
                  <a:lnTo>
                    <a:pt x="421073" y="216202"/>
                  </a:lnTo>
                  <a:lnTo>
                    <a:pt x="420251" y="217593"/>
                  </a:lnTo>
                  <a:lnTo>
                    <a:pt x="427474" y="214922"/>
                  </a:lnTo>
                  <a:lnTo>
                    <a:pt x="430287" y="212820"/>
                  </a:lnTo>
                  <a:lnTo>
                    <a:pt x="431219" y="209565"/>
                  </a:lnTo>
                  <a:lnTo>
                    <a:pt x="430176" y="209454"/>
                  </a:lnTo>
                  <a:lnTo>
                    <a:pt x="428897" y="210023"/>
                  </a:lnTo>
                  <a:close/>
                  <a:moveTo>
                    <a:pt x="415115" y="221560"/>
                  </a:moveTo>
                  <a:lnTo>
                    <a:pt x="413013" y="224705"/>
                  </a:lnTo>
                  <a:lnTo>
                    <a:pt x="411259" y="225526"/>
                  </a:lnTo>
                  <a:lnTo>
                    <a:pt x="410674" y="225875"/>
                  </a:lnTo>
                  <a:lnTo>
                    <a:pt x="410327" y="226696"/>
                  </a:lnTo>
                  <a:lnTo>
                    <a:pt x="409868" y="227518"/>
                  </a:lnTo>
                  <a:lnTo>
                    <a:pt x="408825" y="227992"/>
                  </a:lnTo>
                  <a:lnTo>
                    <a:pt x="407434" y="228340"/>
                  </a:lnTo>
                  <a:lnTo>
                    <a:pt x="407197" y="229035"/>
                  </a:lnTo>
                  <a:lnTo>
                    <a:pt x="407197" y="229731"/>
                  </a:lnTo>
                  <a:lnTo>
                    <a:pt x="406849" y="230426"/>
                  </a:lnTo>
                  <a:lnTo>
                    <a:pt x="379903" y="248269"/>
                  </a:lnTo>
                  <a:lnTo>
                    <a:pt x="374182" y="250481"/>
                  </a:lnTo>
                  <a:lnTo>
                    <a:pt x="371148" y="251177"/>
                  </a:lnTo>
                  <a:lnTo>
                    <a:pt x="367197" y="249423"/>
                  </a:lnTo>
                  <a:lnTo>
                    <a:pt x="364983" y="249186"/>
                  </a:lnTo>
                  <a:lnTo>
                    <a:pt x="368714" y="251051"/>
                  </a:lnTo>
                  <a:lnTo>
                    <a:pt x="371858" y="251635"/>
                  </a:lnTo>
                  <a:lnTo>
                    <a:pt x="379792" y="250466"/>
                  </a:lnTo>
                  <a:lnTo>
                    <a:pt x="382590" y="249186"/>
                  </a:lnTo>
                  <a:lnTo>
                    <a:pt x="390176" y="243354"/>
                  </a:lnTo>
                  <a:lnTo>
                    <a:pt x="392625" y="240541"/>
                  </a:lnTo>
                  <a:lnTo>
                    <a:pt x="405332" y="232844"/>
                  </a:lnTo>
                  <a:lnTo>
                    <a:pt x="412428" y="225495"/>
                  </a:lnTo>
                  <a:lnTo>
                    <a:pt x="415336" y="223757"/>
                  </a:lnTo>
                  <a:lnTo>
                    <a:pt x="415225" y="223172"/>
                  </a:lnTo>
                  <a:lnTo>
                    <a:pt x="416174" y="222002"/>
                  </a:lnTo>
                  <a:lnTo>
                    <a:pt x="416869" y="221418"/>
                  </a:lnTo>
                  <a:lnTo>
                    <a:pt x="416759" y="220343"/>
                  </a:lnTo>
                  <a:lnTo>
                    <a:pt x="415115" y="221560"/>
                  </a:lnTo>
                  <a:close/>
                  <a:moveTo>
                    <a:pt x="365679" y="241505"/>
                  </a:moveTo>
                  <a:lnTo>
                    <a:pt x="365221" y="239861"/>
                  </a:lnTo>
                  <a:lnTo>
                    <a:pt x="364983" y="239750"/>
                  </a:lnTo>
                  <a:lnTo>
                    <a:pt x="363214" y="239750"/>
                  </a:lnTo>
                  <a:lnTo>
                    <a:pt x="361349" y="239403"/>
                  </a:lnTo>
                  <a:lnTo>
                    <a:pt x="357966" y="239292"/>
                  </a:lnTo>
                  <a:lnTo>
                    <a:pt x="356229" y="241284"/>
                  </a:lnTo>
                  <a:lnTo>
                    <a:pt x="353668" y="241869"/>
                  </a:lnTo>
                  <a:lnTo>
                    <a:pt x="347947" y="241758"/>
                  </a:lnTo>
                  <a:lnTo>
                    <a:pt x="349574" y="242801"/>
                  </a:lnTo>
                  <a:lnTo>
                    <a:pt x="352388" y="243496"/>
                  </a:lnTo>
                  <a:lnTo>
                    <a:pt x="354015" y="244081"/>
                  </a:lnTo>
                  <a:lnTo>
                    <a:pt x="355059" y="245013"/>
                  </a:lnTo>
                  <a:lnTo>
                    <a:pt x="356102" y="246294"/>
                  </a:lnTo>
                  <a:lnTo>
                    <a:pt x="357382" y="247463"/>
                  </a:lnTo>
                  <a:lnTo>
                    <a:pt x="358551" y="247922"/>
                  </a:lnTo>
                  <a:lnTo>
                    <a:pt x="361697" y="248617"/>
                  </a:lnTo>
                  <a:lnTo>
                    <a:pt x="363214" y="248379"/>
                  </a:lnTo>
                  <a:lnTo>
                    <a:pt x="363704" y="246720"/>
                  </a:lnTo>
                  <a:lnTo>
                    <a:pt x="363814" y="245219"/>
                  </a:lnTo>
                  <a:lnTo>
                    <a:pt x="364399" y="243701"/>
                  </a:lnTo>
                  <a:lnTo>
                    <a:pt x="365095" y="242422"/>
                  </a:lnTo>
                  <a:lnTo>
                    <a:pt x="365679" y="241505"/>
                  </a:lnTo>
                  <a:close/>
                  <a:moveTo>
                    <a:pt x="138351" y="153443"/>
                  </a:moveTo>
                  <a:lnTo>
                    <a:pt x="133815" y="155197"/>
                  </a:lnTo>
                  <a:lnTo>
                    <a:pt x="132772" y="154265"/>
                  </a:lnTo>
                  <a:lnTo>
                    <a:pt x="129864" y="156004"/>
                  </a:lnTo>
                  <a:lnTo>
                    <a:pt x="115640" y="159750"/>
                  </a:lnTo>
                  <a:lnTo>
                    <a:pt x="109681" y="160208"/>
                  </a:lnTo>
                  <a:lnTo>
                    <a:pt x="107579" y="160792"/>
                  </a:lnTo>
                  <a:lnTo>
                    <a:pt x="104087" y="162531"/>
                  </a:lnTo>
                  <a:lnTo>
                    <a:pt x="102917" y="163242"/>
                  </a:lnTo>
                  <a:lnTo>
                    <a:pt x="99756" y="164760"/>
                  </a:lnTo>
                  <a:lnTo>
                    <a:pt x="90211" y="165692"/>
                  </a:lnTo>
                  <a:lnTo>
                    <a:pt x="82625" y="169438"/>
                  </a:lnTo>
                  <a:lnTo>
                    <a:pt x="67342" y="173974"/>
                  </a:lnTo>
                  <a:lnTo>
                    <a:pt x="56484" y="175474"/>
                  </a:lnTo>
                  <a:lnTo>
                    <a:pt x="54035" y="176660"/>
                  </a:lnTo>
                  <a:lnTo>
                    <a:pt x="61605" y="176771"/>
                  </a:lnTo>
                  <a:lnTo>
                    <a:pt x="151658" y="154139"/>
                  </a:lnTo>
                  <a:lnTo>
                    <a:pt x="151658" y="154139"/>
                  </a:lnTo>
                  <a:lnTo>
                    <a:pt x="151658" y="154139"/>
                  </a:lnTo>
                  <a:lnTo>
                    <a:pt x="151658" y="154139"/>
                  </a:lnTo>
                  <a:lnTo>
                    <a:pt x="153175" y="154597"/>
                  </a:lnTo>
                  <a:lnTo>
                    <a:pt x="154708" y="154708"/>
                  </a:lnTo>
                  <a:lnTo>
                    <a:pt x="156099" y="154250"/>
                  </a:lnTo>
                  <a:lnTo>
                    <a:pt x="157142" y="153428"/>
                  </a:lnTo>
                  <a:lnTo>
                    <a:pt x="144072" y="153317"/>
                  </a:lnTo>
                  <a:lnTo>
                    <a:pt x="138351" y="153443"/>
                  </a:lnTo>
                  <a:close/>
                  <a:moveTo>
                    <a:pt x="1138382" y="752505"/>
                  </a:moveTo>
                  <a:lnTo>
                    <a:pt x="1139424" y="753547"/>
                  </a:lnTo>
                  <a:lnTo>
                    <a:pt x="1139536" y="753437"/>
                  </a:lnTo>
                  <a:lnTo>
                    <a:pt x="1139646" y="753547"/>
                  </a:lnTo>
                  <a:lnTo>
                    <a:pt x="1141400" y="753310"/>
                  </a:lnTo>
                  <a:lnTo>
                    <a:pt x="1141858" y="752141"/>
                  </a:lnTo>
                  <a:lnTo>
                    <a:pt x="1140578" y="743638"/>
                  </a:lnTo>
                  <a:lnTo>
                    <a:pt x="1140468" y="743638"/>
                  </a:lnTo>
                  <a:lnTo>
                    <a:pt x="1140468" y="743528"/>
                  </a:lnTo>
                  <a:lnTo>
                    <a:pt x="1139536" y="743765"/>
                  </a:lnTo>
                  <a:lnTo>
                    <a:pt x="1139299" y="744934"/>
                  </a:lnTo>
                  <a:lnTo>
                    <a:pt x="1138840" y="745756"/>
                  </a:lnTo>
                  <a:lnTo>
                    <a:pt x="1138255" y="746578"/>
                  </a:lnTo>
                  <a:lnTo>
                    <a:pt x="1137323" y="747510"/>
                  </a:lnTo>
                  <a:lnTo>
                    <a:pt x="1137433" y="748427"/>
                  </a:lnTo>
                  <a:lnTo>
                    <a:pt x="1137544" y="748427"/>
                  </a:lnTo>
                  <a:lnTo>
                    <a:pt x="1137544" y="748538"/>
                  </a:lnTo>
                  <a:lnTo>
                    <a:pt x="1138129" y="748538"/>
                  </a:lnTo>
                  <a:lnTo>
                    <a:pt x="1138477" y="748648"/>
                  </a:lnTo>
                  <a:lnTo>
                    <a:pt x="1138935" y="748886"/>
                  </a:lnTo>
                  <a:lnTo>
                    <a:pt x="1139393" y="749122"/>
                  </a:lnTo>
                  <a:lnTo>
                    <a:pt x="1139504" y="749122"/>
                  </a:lnTo>
                  <a:lnTo>
                    <a:pt x="1138224" y="750750"/>
                  </a:lnTo>
                  <a:lnTo>
                    <a:pt x="1138382" y="752505"/>
                  </a:lnTo>
                  <a:close/>
                  <a:moveTo>
                    <a:pt x="860447" y="678888"/>
                  </a:moveTo>
                  <a:lnTo>
                    <a:pt x="857635" y="677845"/>
                  </a:lnTo>
                  <a:lnTo>
                    <a:pt x="854252" y="676675"/>
                  </a:lnTo>
                  <a:lnTo>
                    <a:pt x="854142" y="676675"/>
                  </a:lnTo>
                  <a:lnTo>
                    <a:pt x="854142" y="676675"/>
                  </a:lnTo>
                  <a:lnTo>
                    <a:pt x="853210" y="678667"/>
                  </a:lnTo>
                  <a:lnTo>
                    <a:pt x="850649" y="679362"/>
                  </a:lnTo>
                  <a:lnTo>
                    <a:pt x="845845" y="679125"/>
                  </a:lnTo>
                  <a:lnTo>
                    <a:pt x="845497" y="679015"/>
                  </a:lnTo>
                  <a:lnTo>
                    <a:pt x="843047" y="678430"/>
                  </a:lnTo>
                  <a:lnTo>
                    <a:pt x="840598" y="677023"/>
                  </a:lnTo>
                  <a:lnTo>
                    <a:pt x="838496" y="674937"/>
                  </a:lnTo>
                  <a:lnTo>
                    <a:pt x="836867" y="671903"/>
                  </a:lnTo>
                  <a:lnTo>
                    <a:pt x="836172" y="670259"/>
                  </a:lnTo>
                  <a:lnTo>
                    <a:pt x="835477" y="668868"/>
                  </a:lnTo>
                  <a:lnTo>
                    <a:pt x="834545" y="667699"/>
                  </a:lnTo>
                  <a:lnTo>
                    <a:pt x="833122" y="667004"/>
                  </a:lnTo>
                  <a:lnTo>
                    <a:pt x="833122" y="667004"/>
                  </a:lnTo>
                  <a:lnTo>
                    <a:pt x="833011" y="667004"/>
                  </a:lnTo>
                  <a:lnTo>
                    <a:pt x="834434" y="671665"/>
                  </a:lnTo>
                  <a:lnTo>
                    <a:pt x="836536" y="676328"/>
                  </a:lnTo>
                  <a:lnTo>
                    <a:pt x="837816" y="678430"/>
                  </a:lnTo>
                  <a:lnTo>
                    <a:pt x="839444" y="679947"/>
                  </a:lnTo>
                  <a:lnTo>
                    <a:pt x="841182" y="681006"/>
                  </a:lnTo>
                  <a:lnTo>
                    <a:pt x="850396" y="684388"/>
                  </a:lnTo>
                  <a:lnTo>
                    <a:pt x="850396" y="684388"/>
                  </a:lnTo>
                  <a:lnTo>
                    <a:pt x="850396" y="684499"/>
                  </a:lnTo>
                  <a:lnTo>
                    <a:pt x="852720" y="684609"/>
                  </a:lnTo>
                  <a:lnTo>
                    <a:pt x="854932" y="683440"/>
                  </a:lnTo>
                  <a:lnTo>
                    <a:pt x="857966" y="679947"/>
                  </a:lnTo>
                  <a:lnTo>
                    <a:pt x="860558" y="678904"/>
                  </a:lnTo>
                  <a:lnTo>
                    <a:pt x="860447" y="678904"/>
                  </a:lnTo>
                  <a:lnTo>
                    <a:pt x="860447" y="678888"/>
                  </a:lnTo>
                  <a:close/>
                  <a:moveTo>
                    <a:pt x="1134431" y="688118"/>
                  </a:moveTo>
                  <a:lnTo>
                    <a:pt x="1134194" y="686948"/>
                  </a:lnTo>
                  <a:lnTo>
                    <a:pt x="1136169" y="684736"/>
                  </a:lnTo>
                  <a:lnTo>
                    <a:pt x="1136627" y="679947"/>
                  </a:lnTo>
                  <a:lnTo>
                    <a:pt x="1136043" y="656620"/>
                  </a:lnTo>
                  <a:lnTo>
                    <a:pt x="1135000" y="653238"/>
                  </a:lnTo>
                  <a:lnTo>
                    <a:pt x="1135348" y="650899"/>
                  </a:lnTo>
                  <a:lnTo>
                    <a:pt x="1135110" y="648227"/>
                  </a:lnTo>
                  <a:lnTo>
                    <a:pt x="1134067" y="642997"/>
                  </a:lnTo>
                  <a:lnTo>
                    <a:pt x="1133956" y="640658"/>
                  </a:lnTo>
                  <a:lnTo>
                    <a:pt x="1134415" y="635774"/>
                  </a:lnTo>
                  <a:lnTo>
                    <a:pt x="1131823" y="614533"/>
                  </a:lnTo>
                  <a:lnTo>
                    <a:pt x="1133941" y="613948"/>
                  </a:lnTo>
                  <a:lnTo>
                    <a:pt x="1133941" y="609397"/>
                  </a:lnTo>
                  <a:lnTo>
                    <a:pt x="1129958" y="589689"/>
                  </a:lnTo>
                  <a:lnTo>
                    <a:pt x="1128219" y="585027"/>
                  </a:lnTo>
                  <a:lnTo>
                    <a:pt x="1126007" y="582925"/>
                  </a:lnTo>
                  <a:lnTo>
                    <a:pt x="1125770" y="581881"/>
                  </a:lnTo>
                  <a:lnTo>
                    <a:pt x="1127509" y="579195"/>
                  </a:lnTo>
                  <a:lnTo>
                    <a:pt x="1126813" y="575007"/>
                  </a:lnTo>
                  <a:lnTo>
                    <a:pt x="1120507" y="561020"/>
                  </a:lnTo>
                  <a:lnTo>
                    <a:pt x="1119337" y="559613"/>
                  </a:lnTo>
                  <a:lnTo>
                    <a:pt x="1117820" y="558808"/>
                  </a:lnTo>
                  <a:lnTo>
                    <a:pt x="1114564" y="558460"/>
                  </a:lnTo>
                  <a:lnTo>
                    <a:pt x="1112700" y="557986"/>
                  </a:lnTo>
                  <a:lnTo>
                    <a:pt x="1112463" y="556942"/>
                  </a:lnTo>
                  <a:lnTo>
                    <a:pt x="1113980" y="555899"/>
                  </a:lnTo>
                  <a:lnTo>
                    <a:pt x="1115608" y="555441"/>
                  </a:lnTo>
                  <a:lnTo>
                    <a:pt x="1116888" y="554745"/>
                  </a:lnTo>
                  <a:lnTo>
                    <a:pt x="1117583" y="552865"/>
                  </a:lnTo>
                  <a:lnTo>
                    <a:pt x="1117125" y="551111"/>
                  </a:lnTo>
                  <a:lnTo>
                    <a:pt x="1113395" y="545879"/>
                  </a:lnTo>
                  <a:lnTo>
                    <a:pt x="1109081" y="538056"/>
                  </a:lnTo>
                  <a:lnTo>
                    <a:pt x="1104513" y="531877"/>
                  </a:lnTo>
                  <a:lnTo>
                    <a:pt x="1103691" y="529775"/>
                  </a:lnTo>
                  <a:lnTo>
                    <a:pt x="1102301" y="527451"/>
                  </a:lnTo>
                  <a:lnTo>
                    <a:pt x="1098113" y="526282"/>
                  </a:lnTo>
                  <a:lnTo>
                    <a:pt x="1096832" y="524402"/>
                  </a:lnTo>
                  <a:lnTo>
                    <a:pt x="1090637" y="519518"/>
                  </a:lnTo>
                  <a:lnTo>
                    <a:pt x="1089594" y="519866"/>
                  </a:lnTo>
                  <a:lnTo>
                    <a:pt x="1086560" y="521383"/>
                  </a:lnTo>
                  <a:lnTo>
                    <a:pt x="1085279" y="521146"/>
                  </a:lnTo>
                  <a:lnTo>
                    <a:pt x="1082956" y="520197"/>
                  </a:lnTo>
                  <a:lnTo>
                    <a:pt x="1081913" y="520087"/>
                  </a:lnTo>
                  <a:lnTo>
                    <a:pt x="1077694" y="516594"/>
                  </a:lnTo>
                  <a:lnTo>
                    <a:pt x="1076650" y="515551"/>
                  </a:lnTo>
                  <a:lnTo>
                    <a:pt x="1078389" y="515093"/>
                  </a:lnTo>
                  <a:lnTo>
                    <a:pt x="1079669" y="515441"/>
                  </a:lnTo>
                  <a:lnTo>
                    <a:pt x="1080712" y="516136"/>
                  </a:lnTo>
                  <a:lnTo>
                    <a:pt x="1081787" y="516720"/>
                  </a:lnTo>
                  <a:lnTo>
                    <a:pt x="1085169" y="517764"/>
                  </a:lnTo>
                  <a:lnTo>
                    <a:pt x="1090874" y="518222"/>
                  </a:lnTo>
                  <a:lnTo>
                    <a:pt x="1092739" y="519281"/>
                  </a:lnTo>
                  <a:lnTo>
                    <a:pt x="1094509" y="522188"/>
                  </a:lnTo>
                  <a:lnTo>
                    <a:pt x="1093908" y="519739"/>
                  </a:lnTo>
                  <a:lnTo>
                    <a:pt x="1064876" y="474350"/>
                  </a:lnTo>
                  <a:lnTo>
                    <a:pt x="1055788" y="451844"/>
                  </a:lnTo>
                  <a:lnTo>
                    <a:pt x="994658" y="362376"/>
                  </a:lnTo>
                  <a:lnTo>
                    <a:pt x="992903" y="358884"/>
                  </a:lnTo>
                  <a:lnTo>
                    <a:pt x="987530" y="351408"/>
                  </a:lnTo>
                  <a:lnTo>
                    <a:pt x="983342" y="342889"/>
                  </a:lnTo>
                  <a:lnTo>
                    <a:pt x="981603" y="340092"/>
                  </a:lnTo>
                  <a:lnTo>
                    <a:pt x="975756" y="325631"/>
                  </a:lnTo>
                  <a:lnTo>
                    <a:pt x="974128" y="319452"/>
                  </a:lnTo>
                  <a:lnTo>
                    <a:pt x="973084" y="316528"/>
                  </a:lnTo>
                  <a:lnTo>
                    <a:pt x="967490" y="309068"/>
                  </a:lnTo>
                  <a:lnTo>
                    <a:pt x="968311" y="307899"/>
                  </a:lnTo>
                  <a:lnTo>
                    <a:pt x="968075" y="306729"/>
                  </a:lnTo>
                  <a:lnTo>
                    <a:pt x="965862" y="303221"/>
                  </a:lnTo>
                  <a:lnTo>
                    <a:pt x="961184" y="289582"/>
                  </a:lnTo>
                  <a:lnTo>
                    <a:pt x="964124" y="290277"/>
                  </a:lnTo>
                  <a:lnTo>
                    <a:pt x="969355" y="293786"/>
                  </a:lnTo>
                  <a:lnTo>
                    <a:pt x="975518" y="294828"/>
                  </a:lnTo>
                  <a:lnTo>
                    <a:pt x="976451" y="297499"/>
                  </a:lnTo>
                  <a:lnTo>
                    <a:pt x="975993" y="300771"/>
                  </a:lnTo>
                  <a:lnTo>
                    <a:pt x="975171" y="303331"/>
                  </a:lnTo>
                  <a:lnTo>
                    <a:pt x="974001" y="302509"/>
                  </a:lnTo>
                  <a:lnTo>
                    <a:pt x="973417" y="304833"/>
                  </a:lnTo>
                  <a:lnTo>
                    <a:pt x="973417" y="307993"/>
                  </a:lnTo>
                  <a:lnTo>
                    <a:pt x="974001" y="311028"/>
                  </a:lnTo>
                  <a:lnTo>
                    <a:pt x="974934" y="313256"/>
                  </a:lnTo>
                  <a:lnTo>
                    <a:pt x="977289" y="315122"/>
                  </a:lnTo>
                  <a:lnTo>
                    <a:pt x="979959" y="315817"/>
                  </a:lnTo>
                  <a:lnTo>
                    <a:pt x="988810" y="315817"/>
                  </a:lnTo>
                  <a:lnTo>
                    <a:pt x="990122" y="315469"/>
                  </a:lnTo>
                  <a:lnTo>
                    <a:pt x="991639" y="314774"/>
                  </a:lnTo>
                  <a:lnTo>
                    <a:pt x="991639" y="314189"/>
                  </a:lnTo>
                  <a:lnTo>
                    <a:pt x="991054" y="311961"/>
                  </a:lnTo>
                  <a:lnTo>
                    <a:pt x="991054" y="311376"/>
                  </a:lnTo>
                  <a:lnTo>
                    <a:pt x="991876" y="311139"/>
                  </a:lnTo>
                  <a:lnTo>
                    <a:pt x="992698" y="311471"/>
                  </a:lnTo>
                  <a:lnTo>
                    <a:pt x="993520" y="311945"/>
                  </a:lnTo>
                  <a:lnTo>
                    <a:pt x="993978" y="312055"/>
                  </a:lnTo>
                  <a:lnTo>
                    <a:pt x="996649" y="311360"/>
                  </a:lnTo>
                  <a:lnTo>
                    <a:pt x="998624" y="311691"/>
                  </a:lnTo>
                  <a:lnTo>
                    <a:pt x="1000141" y="312988"/>
                  </a:lnTo>
                  <a:lnTo>
                    <a:pt x="1001311" y="315200"/>
                  </a:lnTo>
                  <a:lnTo>
                    <a:pt x="1003429" y="321142"/>
                  </a:lnTo>
                  <a:lnTo>
                    <a:pt x="1004361" y="327212"/>
                  </a:lnTo>
                  <a:lnTo>
                    <a:pt x="1003777" y="347504"/>
                  </a:lnTo>
                  <a:lnTo>
                    <a:pt x="1008202" y="374213"/>
                  </a:lnTo>
                  <a:lnTo>
                    <a:pt x="1010651" y="380393"/>
                  </a:lnTo>
                  <a:lnTo>
                    <a:pt x="1016847" y="391946"/>
                  </a:lnTo>
                  <a:lnTo>
                    <a:pt x="1027562" y="405237"/>
                  </a:lnTo>
                  <a:lnTo>
                    <a:pt x="1029791" y="410373"/>
                  </a:lnTo>
                  <a:lnTo>
                    <a:pt x="1034674" y="414451"/>
                  </a:lnTo>
                  <a:lnTo>
                    <a:pt x="1035496" y="415384"/>
                  </a:lnTo>
                  <a:lnTo>
                    <a:pt x="1036191" y="416790"/>
                  </a:lnTo>
                  <a:lnTo>
                    <a:pt x="1040616" y="422606"/>
                  </a:lnTo>
                  <a:lnTo>
                    <a:pt x="1039337" y="415953"/>
                  </a:lnTo>
                  <a:lnTo>
                    <a:pt x="1025333" y="401033"/>
                  </a:lnTo>
                  <a:lnTo>
                    <a:pt x="1021256" y="394964"/>
                  </a:lnTo>
                  <a:lnTo>
                    <a:pt x="1020324" y="392641"/>
                  </a:lnTo>
                  <a:lnTo>
                    <a:pt x="1017653" y="388548"/>
                  </a:lnTo>
                  <a:lnTo>
                    <a:pt x="1011931" y="373391"/>
                  </a:lnTo>
                  <a:lnTo>
                    <a:pt x="1009829" y="364999"/>
                  </a:lnTo>
                  <a:lnTo>
                    <a:pt x="1009592" y="361618"/>
                  </a:lnTo>
                  <a:lnTo>
                    <a:pt x="1008312" y="360796"/>
                  </a:lnTo>
                  <a:lnTo>
                    <a:pt x="1009007" y="358583"/>
                  </a:lnTo>
                  <a:lnTo>
                    <a:pt x="1006337" y="343521"/>
                  </a:lnTo>
                  <a:lnTo>
                    <a:pt x="1006685" y="342589"/>
                  </a:lnTo>
                  <a:lnTo>
                    <a:pt x="1007728" y="341894"/>
                  </a:lnTo>
                  <a:lnTo>
                    <a:pt x="1008550" y="340503"/>
                  </a:lnTo>
                  <a:lnTo>
                    <a:pt x="1009007" y="339112"/>
                  </a:lnTo>
                  <a:lnTo>
                    <a:pt x="1009119" y="338164"/>
                  </a:lnTo>
                  <a:lnTo>
                    <a:pt x="1010399" y="337705"/>
                  </a:lnTo>
                  <a:lnTo>
                    <a:pt x="1012263" y="334450"/>
                  </a:lnTo>
                  <a:lnTo>
                    <a:pt x="1013433" y="330941"/>
                  </a:lnTo>
                  <a:lnTo>
                    <a:pt x="1010873" y="328270"/>
                  </a:lnTo>
                  <a:lnTo>
                    <a:pt x="1005752" y="318693"/>
                  </a:lnTo>
                  <a:lnTo>
                    <a:pt x="995021" y="305765"/>
                  </a:lnTo>
                  <a:lnTo>
                    <a:pt x="986029" y="296899"/>
                  </a:lnTo>
                  <a:lnTo>
                    <a:pt x="974713" y="282548"/>
                  </a:lnTo>
                  <a:lnTo>
                    <a:pt x="951401" y="256535"/>
                  </a:lnTo>
                  <a:lnTo>
                    <a:pt x="950089" y="253737"/>
                  </a:lnTo>
                  <a:lnTo>
                    <a:pt x="948462" y="251161"/>
                  </a:lnTo>
                  <a:lnTo>
                    <a:pt x="945790" y="249771"/>
                  </a:lnTo>
                  <a:lnTo>
                    <a:pt x="943689" y="248379"/>
                  </a:lnTo>
                  <a:lnTo>
                    <a:pt x="944036" y="245456"/>
                  </a:lnTo>
                  <a:lnTo>
                    <a:pt x="927473" y="224231"/>
                  </a:lnTo>
                  <a:lnTo>
                    <a:pt x="914403" y="201236"/>
                  </a:lnTo>
                  <a:lnTo>
                    <a:pt x="903198" y="184452"/>
                  </a:lnTo>
                  <a:lnTo>
                    <a:pt x="895265" y="174305"/>
                  </a:lnTo>
                  <a:lnTo>
                    <a:pt x="893984" y="171745"/>
                  </a:lnTo>
                  <a:lnTo>
                    <a:pt x="892815" y="168584"/>
                  </a:lnTo>
                  <a:lnTo>
                    <a:pt x="892119" y="165692"/>
                  </a:lnTo>
                  <a:lnTo>
                    <a:pt x="890950" y="162784"/>
                  </a:lnTo>
                  <a:lnTo>
                    <a:pt x="885592" y="156241"/>
                  </a:lnTo>
                  <a:lnTo>
                    <a:pt x="882194" y="147264"/>
                  </a:lnTo>
                  <a:lnTo>
                    <a:pt x="880567" y="146095"/>
                  </a:lnTo>
                  <a:lnTo>
                    <a:pt x="879397" y="144577"/>
                  </a:lnTo>
                  <a:lnTo>
                    <a:pt x="877421" y="137117"/>
                  </a:lnTo>
                  <a:lnTo>
                    <a:pt x="876378" y="135015"/>
                  </a:lnTo>
                  <a:lnTo>
                    <a:pt x="877200" y="133736"/>
                  </a:lnTo>
                  <a:lnTo>
                    <a:pt x="875683" y="133278"/>
                  </a:lnTo>
                  <a:lnTo>
                    <a:pt x="874640" y="132582"/>
                  </a:lnTo>
                  <a:lnTo>
                    <a:pt x="874182" y="131539"/>
                  </a:lnTo>
                  <a:lnTo>
                    <a:pt x="874529" y="129879"/>
                  </a:lnTo>
                  <a:lnTo>
                    <a:pt x="873707" y="129769"/>
                  </a:lnTo>
                  <a:lnTo>
                    <a:pt x="872395" y="129310"/>
                  </a:lnTo>
                  <a:lnTo>
                    <a:pt x="871574" y="129310"/>
                  </a:lnTo>
                  <a:lnTo>
                    <a:pt x="871574" y="124206"/>
                  </a:lnTo>
                  <a:lnTo>
                    <a:pt x="863893" y="107169"/>
                  </a:lnTo>
                  <a:lnTo>
                    <a:pt x="861096" y="95616"/>
                  </a:lnTo>
                  <a:lnTo>
                    <a:pt x="860052" y="92707"/>
                  </a:lnTo>
                  <a:lnTo>
                    <a:pt x="856181" y="87919"/>
                  </a:lnTo>
                  <a:lnTo>
                    <a:pt x="854552" y="85248"/>
                  </a:lnTo>
                  <a:lnTo>
                    <a:pt x="847330" y="69033"/>
                  </a:lnTo>
                  <a:lnTo>
                    <a:pt x="846145" y="62727"/>
                  </a:lnTo>
                  <a:lnTo>
                    <a:pt x="845798" y="55615"/>
                  </a:lnTo>
                  <a:lnTo>
                    <a:pt x="845101" y="54225"/>
                  </a:lnTo>
                  <a:lnTo>
                    <a:pt x="844059" y="53403"/>
                  </a:lnTo>
                  <a:lnTo>
                    <a:pt x="843016" y="52707"/>
                  </a:lnTo>
                  <a:lnTo>
                    <a:pt x="842431" y="51886"/>
                  </a:lnTo>
                  <a:lnTo>
                    <a:pt x="842083" y="46875"/>
                  </a:lnTo>
                  <a:lnTo>
                    <a:pt x="841261" y="44869"/>
                  </a:lnTo>
                  <a:lnTo>
                    <a:pt x="840329" y="43604"/>
                  </a:lnTo>
                  <a:lnTo>
                    <a:pt x="839633" y="43145"/>
                  </a:lnTo>
                  <a:lnTo>
                    <a:pt x="838938" y="42908"/>
                  </a:lnTo>
                  <a:lnTo>
                    <a:pt x="838006" y="42213"/>
                  </a:lnTo>
                  <a:lnTo>
                    <a:pt x="837074" y="41170"/>
                  </a:lnTo>
                  <a:lnTo>
                    <a:pt x="835793" y="38942"/>
                  </a:lnTo>
                  <a:lnTo>
                    <a:pt x="834860" y="37772"/>
                  </a:lnTo>
                  <a:lnTo>
                    <a:pt x="830641" y="35448"/>
                  </a:lnTo>
                  <a:lnTo>
                    <a:pt x="830404" y="34753"/>
                  </a:lnTo>
                  <a:lnTo>
                    <a:pt x="828080" y="34295"/>
                  </a:lnTo>
                  <a:lnTo>
                    <a:pt x="826690" y="32304"/>
                  </a:lnTo>
                  <a:lnTo>
                    <a:pt x="825994" y="29506"/>
                  </a:lnTo>
                  <a:lnTo>
                    <a:pt x="825884" y="26836"/>
                  </a:lnTo>
                  <a:lnTo>
                    <a:pt x="825189" y="23327"/>
                  </a:lnTo>
                  <a:lnTo>
                    <a:pt x="825189" y="21936"/>
                  </a:lnTo>
                  <a:lnTo>
                    <a:pt x="826358" y="21241"/>
                  </a:lnTo>
                  <a:lnTo>
                    <a:pt x="827748" y="21588"/>
                  </a:lnTo>
                  <a:lnTo>
                    <a:pt x="828918" y="22631"/>
                  </a:lnTo>
                  <a:lnTo>
                    <a:pt x="829850" y="24022"/>
                  </a:lnTo>
                  <a:lnTo>
                    <a:pt x="830309" y="25524"/>
                  </a:lnTo>
                  <a:lnTo>
                    <a:pt x="831004" y="29158"/>
                  </a:lnTo>
                  <a:lnTo>
                    <a:pt x="831826" y="31830"/>
                  </a:lnTo>
                  <a:lnTo>
                    <a:pt x="833343" y="33836"/>
                  </a:lnTo>
                  <a:lnTo>
                    <a:pt x="835698" y="35117"/>
                  </a:lnTo>
                  <a:lnTo>
                    <a:pt x="834528" y="30676"/>
                  </a:lnTo>
                  <a:lnTo>
                    <a:pt x="832759" y="17495"/>
                  </a:lnTo>
                  <a:lnTo>
                    <a:pt x="832996" y="13181"/>
                  </a:lnTo>
                  <a:lnTo>
                    <a:pt x="832885" y="10510"/>
                  </a:lnTo>
                  <a:lnTo>
                    <a:pt x="831953" y="9466"/>
                  </a:lnTo>
                  <a:lnTo>
                    <a:pt x="831368" y="9229"/>
                  </a:lnTo>
                  <a:lnTo>
                    <a:pt x="831131" y="8534"/>
                  </a:lnTo>
                  <a:lnTo>
                    <a:pt x="830783" y="7839"/>
                  </a:lnTo>
                  <a:lnTo>
                    <a:pt x="829740" y="7729"/>
                  </a:lnTo>
                  <a:lnTo>
                    <a:pt x="828697" y="8076"/>
                  </a:lnTo>
                  <a:lnTo>
                    <a:pt x="826958" y="9008"/>
                  </a:lnTo>
                  <a:lnTo>
                    <a:pt x="826263" y="9356"/>
                  </a:lnTo>
                  <a:lnTo>
                    <a:pt x="822881" y="8661"/>
                  </a:lnTo>
                  <a:lnTo>
                    <a:pt x="822533" y="7491"/>
                  </a:lnTo>
                  <a:lnTo>
                    <a:pt x="821490" y="7380"/>
                  </a:lnTo>
                  <a:lnTo>
                    <a:pt x="819024" y="7144"/>
                  </a:lnTo>
                  <a:lnTo>
                    <a:pt x="814948" y="9135"/>
                  </a:lnTo>
                  <a:lnTo>
                    <a:pt x="813667" y="9371"/>
                  </a:lnTo>
                  <a:lnTo>
                    <a:pt x="807961" y="9024"/>
                  </a:lnTo>
                  <a:lnTo>
                    <a:pt x="806539" y="8676"/>
                  </a:lnTo>
                  <a:lnTo>
                    <a:pt x="804437" y="7854"/>
                  </a:lnTo>
                  <a:lnTo>
                    <a:pt x="803505" y="7965"/>
                  </a:lnTo>
                  <a:lnTo>
                    <a:pt x="802114" y="8424"/>
                  </a:lnTo>
                  <a:lnTo>
                    <a:pt x="800724" y="8534"/>
                  </a:lnTo>
                  <a:lnTo>
                    <a:pt x="793944" y="7602"/>
                  </a:lnTo>
                  <a:lnTo>
                    <a:pt x="791842" y="7127"/>
                  </a:lnTo>
                  <a:lnTo>
                    <a:pt x="790324" y="6432"/>
                  </a:lnTo>
                  <a:lnTo>
                    <a:pt x="789391" y="5832"/>
                  </a:lnTo>
                  <a:lnTo>
                    <a:pt x="787874" y="5025"/>
                  </a:lnTo>
                  <a:lnTo>
                    <a:pt x="786010" y="4915"/>
                  </a:lnTo>
                  <a:lnTo>
                    <a:pt x="784730" y="5025"/>
                  </a:lnTo>
                  <a:lnTo>
                    <a:pt x="783560" y="5373"/>
                  </a:lnTo>
                  <a:lnTo>
                    <a:pt x="770616" y="2339"/>
                  </a:lnTo>
                  <a:lnTo>
                    <a:pt x="768641" y="1644"/>
                  </a:lnTo>
                  <a:lnTo>
                    <a:pt x="767455" y="948"/>
                  </a:lnTo>
                  <a:lnTo>
                    <a:pt x="765243" y="0"/>
                  </a:lnTo>
                  <a:lnTo>
                    <a:pt x="764073" y="0"/>
                  </a:lnTo>
                  <a:lnTo>
                    <a:pt x="763030" y="110"/>
                  </a:lnTo>
                  <a:lnTo>
                    <a:pt x="762208" y="221"/>
                  </a:lnTo>
                  <a:lnTo>
                    <a:pt x="760343" y="458"/>
                  </a:lnTo>
                  <a:lnTo>
                    <a:pt x="759300" y="695"/>
                  </a:lnTo>
                  <a:lnTo>
                    <a:pt x="758257" y="1296"/>
                  </a:lnTo>
                  <a:lnTo>
                    <a:pt x="757672" y="1881"/>
                  </a:lnTo>
                  <a:lnTo>
                    <a:pt x="757436" y="2576"/>
                  </a:lnTo>
                  <a:lnTo>
                    <a:pt x="757436" y="3619"/>
                  </a:lnTo>
                  <a:lnTo>
                    <a:pt x="757436" y="3967"/>
                  </a:lnTo>
                  <a:lnTo>
                    <a:pt x="757436" y="5010"/>
                  </a:lnTo>
                  <a:lnTo>
                    <a:pt x="757436" y="5705"/>
                  </a:lnTo>
                  <a:lnTo>
                    <a:pt x="757088" y="6527"/>
                  </a:lnTo>
                  <a:lnTo>
                    <a:pt x="756629" y="7112"/>
                  </a:lnTo>
                  <a:lnTo>
                    <a:pt x="755460" y="7586"/>
                  </a:lnTo>
                  <a:lnTo>
                    <a:pt x="754275" y="7586"/>
                  </a:lnTo>
                  <a:lnTo>
                    <a:pt x="752884" y="7349"/>
                  </a:lnTo>
                  <a:lnTo>
                    <a:pt x="752188" y="7697"/>
                  </a:lnTo>
                  <a:lnTo>
                    <a:pt x="751951" y="8281"/>
                  </a:lnTo>
                  <a:lnTo>
                    <a:pt x="751951" y="9909"/>
                  </a:lnTo>
                  <a:lnTo>
                    <a:pt x="751841" y="10842"/>
                  </a:lnTo>
                  <a:lnTo>
                    <a:pt x="751604" y="11663"/>
                  </a:lnTo>
                  <a:lnTo>
                    <a:pt x="750324" y="13529"/>
                  </a:lnTo>
                  <a:lnTo>
                    <a:pt x="749976" y="14129"/>
                  </a:lnTo>
                  <a:lnTo>
                    <a:pt x="749865" y="14824"/>
                  </a:lnTo>
                  <a:lnTo>
                    <a:pt x="749755" y="15646"/>
                  </a:lnTo>
                  <a:lnTo>
                    <a:pt x="749865" y="17163"/>
                  </a:lnTo>
                  <a:lnTo>
                    <a:pt x="751034" y="20893"/>
                  </a:lnTo>
                  <a:lnTo>
                    <a:pt x="751034" y="21826"/>
                  </a:lnTo>
                  <a:lnTo>
                    <a:pt x="751034" y="22868"/>
                  </a:lnTo>
                  <a:lnTo>
                    <a:pt x="750687" y="26472"/>
                  </a:lnTo>
                  <a:lnTo>
                    <a:pt x="750797" y="27421"/>
                  </a:lnTo>
                  <a:lnTo>
                    <a:pt x="751146" y="29158"/>
                  </a:lnTo>
                  <a:lnTo>
                    <a:pt x="751604" y="30328"/>
                  </a:lnTo>
                  <a:lnTo>
                    <a:pt x="752299" y="31719"/>
                  </a:lnTo>
                  <a:lnTo>
                    <a:pt x="753121" y="33015"/>
                  </a:lnTo>
                  <a:lnTo>
                    <a:pt x="756282" y="36287"/>
                  </a:lnTo>
                  <a:lnTo>
                    <a:pt x="757104" y="37330"/>
                  </a:lnTo>
                  <a:lnTo>
                    <a:pt x="757451" y="38025"/>
                  </a:lnTo>
                  <a:lnTo>
                    <a:pt x="757799" y="39542"/>
                  </a:lnTo>
                  <a:lnTo>
                    <a:pt x="758036" y="41296"/>
                  </a:lnTo>
                  <a:lnTo>
                    <a:pt x="757926" y="51901"/>
                  </a:lnTo>
                  <a:lnTo>
                    <a:pt x="756882" y="62047"/>
                  </a:lnTo>
                  <a:lnTo>
                    <a:pt x="756882" y="64134"/>
                  </a:lnTo>
                  <a:lnTo>
                    <a:pt x="756882" y="65081"/>
                  </a:lnTo>
                  <a:lnTo>
                    <a:pt x="757926" y="69523"/>
                  </a:lnTo>
                  <a:lnTo>
                    <a:pt x="758036" y="70456"/>
                  </a:lnTo>
                  <a:lnTo>
                    <a:pt x="757926" y="71736"/>
                  </a:lnTo>
                  <a:lnTo>
                    <a:pt x="757578" y="72447"/>
                  </a:lnTo>
                  <a:lnTo>
                    <a:pt x="756882" y="72905"/>
                  </a:lnTo>
                  <a:lnTo>
                    <a:pt x="753373" y="74532"/>
                  </a:lnTo>
                  <a:lnTo>
                    <a:pt x="752789" y="74644"/>
                  </a:lnTo>
                  <a:lnTo>
                    <a:pt x="752094" y="74644"/>
                  </a:lnTo>
                  <a:lnTo>
                    <a:pt x="749533" y="74296"/>
                  </a:lnTo>
                  <a:lnTo>
                    <a:pt x="748601" y="74296"/>
                  </a:lnTo>
                  <a:lnTo>
                    <a:pt x="742548" y="76034"/>
                  </a:lnTo>
                  <a:lnTo>
                    <a:pt x="741236" y="76144"/>
                  </a:lnTo>
                  <a:lnTo>
                    <a:pt x="740193" y="75908"/>
                  </a:lnTo>
                  <a:lnTo>
                    <a:pt x="739371" y="75560"/>
                  </a:lnTo>
                  <a:lnTo>
                    <a:pt x="738786" y="75102"/>
                  </a:lnTo>
                  <a:lnTo>
                    <a:pt x="737854" y="73932"/>
                  </a:lnTo>
                  <a:lnTo>
                    <a:pt x="734946" y="68448"/>
                  </a:lnTo>
                  <a:lnTo>
                    <a:pt x="734361" y="67168"/>
                  </a:lnTo>
                  <a:lnTo>
                    <a:pt x="734251" y="66346"/>
                  </a:lnTo>
                  <a:lnTo>
                    <a:pt x="734140" y="65398"/>
                  </a:lnTo>
                  <a:lnTo>
                    <a:pt x="734251" y="63533"/>
                  </a:lnTo>
                  <a:lnTo>
                    <a:pt x="734488" y="61210"/>
                  </a:lnTo>
                  <a:lnTo>
                    <a:pt x="734488" y="60278"/>
                  </a:lnTo>
                  <a:lnTo>
                    <a:pt x="734488" y="59582"/>
                  </a:lnTo>
                  <a:lnTo>
                    <a:pt x="734251" y="58871"/>
                  </a:lnTo>
                  <a:lnTo>
                    <a:pt x="734013" y="58159"/>
                  </a:lnTo>
                  <a:lnTo>
                    <a:pt x="733081" y="56895"/>
                  </a:lnTo>
                  <a:lnTo>
                    <a:pt x="732386" y="55962"/>
                  </a:lnTo>
                  <a:lnTo>
                    <a:pt x="728513" y="52344"/>
                  </a:lnTo>
                  <a:lnTo>
                    <a:pt x="727581" y="51174"/>
                  </a:lnTo>
                  <a:lnTo>
                    <a:pt x="727344" y="50605"/>
                  </a:lnTo>
                  <a:lnTo>
                    <a:pt x="727234" y="50020"/>
                  </a:lnTo>
                  <a:lnTo>
                    <a:pt x="727344" y="49435"/>
                  </a:lnTo>
                  <a:lnTo>
                    <a:pt x="727803" y="48266"/>
                  </a:lnTo>
                  <a:lnTo>
                    <a:pt x="727913" y="47223"/>
                  </a:lnTo>
                  <a:lnTo>
                    <a:pt x="727913" y="46765"/>
                  </a:lnTo>
                  <a:lnTo>
                    <a:pt x="727566" y="46528"/>
                  </a:lnTo>
                  <a:lnTo>
                    <a:pt x="721971" y="47113"/>
                  </a:lnTo>
                  <a:lnTo>
                    <a:pt x="717087" y="47571"/>
                  </a:lnTo>
                  <a:lnTo>
                    <a:pt x="710781" y="48155"/>
                  </a:lnTo>
                  <a:lnTo>
                    <a:pt x="703101" y="48850"/>
                  </a:lnTo>
                  <a:lnTo>
                    <a:pt x="694345" y="49547"/>
                  </a:lnTo>
                  <a:lnTo>
                    <a:pt x="684420" y="50479"/>
                  </a:lnTo>
                  <a:lnTo>
                    <a:pt x="673562" y="51396"/>
                  </a:lnTo>
                  <a:lnTo>
                    <a:pt x="661772" y="52454"/>
                  </a:lnTo>
                  <a:lnTo>
                    <a:pt x="649176" y="53513"/>
                  </a:lnTo>
                  <a:lnTo>
                    <a:pt x="635996" y="54683"/>
                  </a:lnTo>
                  <a:lnTo>
                    <a:pt x="622119" y="55852"/>
                  </a:lnTo>
                  <a:lnTo>
                    <a:pt x="607769" y="57132"/>
                  </a:lnTo>
                  <a:lnTo>
                    <a:pt x="593071" y="58302"/>
                  </a:lnTo>
                  <a:lnTo>
                    <a:pt x="578152" y="59598"/>
                  </a:lnTo>
                  <a:lnTo>
                    <a:pt x="562995" y="60767"/>
                  </a:lnTo>
                  <a:lnTo>
                    <a:pt x="547839" y="62047"/>
                  </a:lnTo>
                  <a:lnTo>
                    <a:pt x="532651" y="63217"/>
                  </a:lnTo>
                  <a:lnTo>
                    <a:pt x="517606" y="64371"/>
                  </a:lnTo>
                  <a:lnTo>
                    <a:pt x="502797" y="65540"/>
                  </a:lnTo>
                  <a:lnTo>
                    <a:pt x="488336" y="66710"/>
                  </a:lnTo>
                  <a:lnTo>
                    <a:pt x="474349" y="67753"/>
                  </a:lnTo>
                  <a:lnTo>
                    <a:pt x="460821" y="68685"/>
                  </a:lnTo>
                  <a:lnTo>
                    <a:pt x="447987" y="69618"/>
                  </a:lnTo>
                  <a:lnTo>
                    <a:pt x="435850" y="70550"/>
                  </a:lnTo>
                  <a:lnTo>
                    <a:pt x="424534" y="71372"/>
                  </a:lnTo>
                  <a:lnTo>
                    <a:pt x="414151" y="72083"/>
                  </a:lnTo>
                  <a:lnTo>
                    <a:pt x="404952" y="72778"/>
                  </a:lnTo>
                  <a:lnTo>
                    <a:pt x="396782" y="73363"/>
                  </a:lnTo>
                  <a:lnTo>
                    <a:pt x="389907" y="73822"/>
                  </a:lnTo>
                  <a:lnTo>
                    <a:pt x="384407" y="74169"/>
                  </a:lnTo>
                  <a:lnTo>
                    <a:pt x="380330" y="74407"/>
                  </a:lnTo>
                  <a:lnTo>
                    <a:pt x="377770" y="74644"/>
                  </a:lnTo>
                  <a:lnTo>
                    <a:pt x="376948" y="74644"/>
                  </a:lnTo>
                  <a:lnTo>
                    <a:pt x="372617" y="74991"/>
                  </a:lnTo>
                  <a:lnTo>
                    <a:pt x="371448" y="75339"/>
                  </a:lnTo>
                  <a:lnTo>
                    <a:pt x="364699" y="69744"/>
                  </a:lnTo>
                  <a:lnTo>
                    <a:pt x="361191" y="59835"/>
                  </a:lnTo>
                  <a:lnTo>
                    <a:pt x="360148" y="53308"/>
                  </a:lnTo>
                  <a:lnTo>
                    <a:pt x="358631" y="49799"/>
                  </a:lnTo>
                  <a:lnTo>
                    <a:pt x="356307" y="46306"/>
                  </a:lnTo>
                  <a:lnTo>
                    <a:pt x="355027" y="45358"/>
                  </a:lnTo>
                  <a:lnTo>
                    <a:pt x="353400" y="40823"/>
                  </a:lnTo>
                  <a:lnTo>
                    <a:pt x="352356" y="39179"/>
                  </a:lnTo>
                  <a:lnTo>
                    <a:pt x="351424" y="38467"/>
                  </a:lnTo>
                  <a:lnTo>
                    <a:pt x="348832" y="37077"/>
                  </a:lnTo>
                  <a:lnTo>
                    <a:pt x="348247" y="36492"/>
                  </a:lnTo>
                  <a:lnTo>
                    <a:pt x="347789" y="34516"/>
                  </a:lnTo>
                  <a:lnTo>
                    <a:pt x="348025" y="34058"/>
                  </a:lnTo>
                  <a:lnTo>
                    <a:pt x="326816" y="36855"/>
                  </a:lnTo>
                  <a:lnTo>
                    <a:pt x="305575" y="39779"/>
                  </a:lnTo>
                  <a:lnTo>
                    <a:pt x="284461" y="42577"/>
                  </a:lnTo>
                  <a:lnTo>
                    <a:pt x="263252" y="45374"/>
                  </a:lnTo>
                  <a:lnTo>
                    <a:pt x="242011" y="48187"/>
                  </a:lnTo>
                  <a:lnTo>
                    <a:pt x="220801" y="50858"/>
                  </a:lnTo>
                  <a:lnTo>
                    <a:pt x="199561" y="53545"/>
                  </a:lnTo>
                  <a:lnTo>
                    <a:pt x="178319" y="56216"/>
                  </a:lnTo>
                  <a:lnTo>
                    <a:pt x="157110" y="58776"/>
                  </a:lnTo>
                  <a:lnTo>
                    <a:pt x="135869" y="61463"/>
                  </a:lnTo>
                  <a:lnTo>
                    <a:pt x="114518" y="64023"/>
                  </a:lnTo>
                  <a:lnTo>
                    <a:pt x="93308" y="66599"/>
                  </a:lnTo>
                  <a:lnTo>
                    <a:pt x="72067" y="69049"/>
                  </a:lnTo>
                  <a:lnTo>
                    <a:pt x="50858" y="71498"/>
                  </a:lnTo>
                  <a:lnTo>
                    <a:pt x="29506" y="74075"/>
                  </a:lnTo>
                  <a:lnTo>
                    <a:pt x="8266" y="76398"/>
                  </a:lnTo>
                  <a:lnTo>
                    <a:pt x="2212" y="77093"/>
                  </a:lnTo>
                  <a:lnTo>
                    <a:pt x="1628" y="79432"/>
                  </a:lnTo>
                  <a:lnTo>
                    <a:pt x="2671" y="86670"/>
                  </a:lnTo>
                  <a:lnTo>
                    <a:pt x="2560" y="87492"/>
                  </a:lnTo>
                  <a:lnTo>
                    <a:pt x="458" y="93799"/>
                  </a:lnTo>
                  <a:lnTo>
                    <a:pt x="110" y="95426"/>
                  </a:lnTo>
                  <a:lnTo>
                    <a:pt x="0" y="96469"/>
                  </a:lnTo>
                  <a:lnTo>
                    <a:pt x="0" y="97402"/>
                  </a:lnTo>
                  <a:lnTo>
                    <a:pt x="348" y="98571"/>
                  </a:lnTo>
                  <a:lnTo>
                    <a:pt x="1043" y="99851"/>
                  </a:lnTo>
                  <a:lnTo>
                    <a:pt x="2671" y="101826"/>
                  </a:lnTo>
                  <a:lnTo>
                    <a:pt x="4409" y="103565"/>
                  </a:lnTo>
                  <a:lnTo>
                    <a:pt x="11537" y="109176"/>
                  </a:lnTo>
                  <a:lnTo>
                    <a:pt x="12469" y="110330"/>
                  </a:lnTo>
                  <a:lnTo>
                    <a:pt x="15852" y="115118"/>
                  </a:lnTo>
                  <a:lnTo>
                    <a:pt x="18064" y="117568"/>
                  </a:lnTo>
                  <a:lnTo>
                    <a:pt x="20040" y="118848"/>
                  </a:lnTo>
                  <a:lnTo>
                    <a:pt x="31593" y="124332"/>
                  </a:lnTo>
                  <a:lnTo>
                    <a:pt x="32762" y="125154"/>
                  </a:lnTo>
                  <a:lnTo>
                    <a:pt x="33347" y="125612"/>
                  </a:lnTo>
                  <a:lnTo>
                    <a:pt x="33694" y="127240"/>
                  </a:lnTo>
                  <a:lnTo>
                    <a:pt x="33805" y="129563"/>
                  </a:lnTo>
                  <a:lnTo>
                    <a:pt x="33568" y="135063"/>
                  </a:lnTo>
                  <a:lnTo>
                    <a:pt x="32983" y="139267"/>
                  </a:lnTo>
                  <a:lnTo>
                    <a:pt x="31119" y="143708"/>
                  </a:lnTo>
                  <a:lnTo>
                    <a:pt x="30771" y="145099"/>
                  </a:lnTo>
                  <a:lnTo>
                    <a:pt x="30660" y="145794"/>
                  </a:lnTo>
                  <a:lnTo>
                    <a:pt x="31355" y="148244"/>
                  </a:lnTo>
                  <a:lnTo>
                    <a:pt x="34611" y="155467"/>
                  </a:lnTo>
                  <a:lnTo>
                    <a:pt x="34722" y="155577"/>
                  </a:lnTo>
                  <a:lnTo>
                    <a:pt x="37187" y="156652"/>
                  </a:lnTo>
                  <a:lnTo>
                    <a:pt x="38230" y="157236"/>
                  </a:lnTo>
                  <a:lnTo>
                    <a:pt x="39511" y="157695"/>
                  </a:lnTo>
                  <a:lnTo>
                    <a:pt x="42071" y="156999"/>
                  </a:lnTo>
                  <a:lnTo>
                    <a:pt x="43240" y="157236"/>
                  </a:lnTo>
                  <a:lnTo>
                    <a:pt x="44631" y="158628"/>
                  </a:lnTo>
                  <a:lnTo>
                    <a:pt x="45563" y="160603"/>
                  </a:lnTo>
                  <a:lnTo>
                    <a:pt x="45674" y="162579"/>
                  </a:lnTo>
                  <a:lnTo>
                    <a:pt x="44505" y="163526"/>
                  </a:lnTo>
                  <a:lnTo>
                    <a:pt x="41360" y="164696"/>
                  </a:lnTo>
                  <a:lnTo>
                    <a:pt x="39036" y="166909"/>
                  </a:lnTo>
                  <a:lnTo>
                    <a:pt x="35639" y="172155"/>
                  </a:lnTo>
                  <a:lnTo>
                    <a:pt x="35749" y="173199"/>
                  </a:lnTo>
                  <a:lnTo>
                    <a:pt x="37630" y="174131"/>
                  </a:lnTo>
                  <a:lnTo>
                    <a:pt x="37867" y="175775"/>
                  </a:lnTo>
                  <a:lnTo>
                    <a:pt x="37045" y="177403"/>
                  </a:lnTo>
                  <a:lnTo>
                    <a:pt x="35623" y="178794"/>
                  </a:lnTo>
                  <a:lnTo>
                    <a:pt x="33995" y="179378"/>
                  </a:lnTo>
                  <a:lnTo>
                    <a:pt x="30613" y="179726"/>
                  </a:lnTo>
                  <a:lnTo>
                    <a:pt x="29096" y="180548"/>
                  </a:lnTo>
                  <a:lnTo>
                    <a:pt x="31545" y="181006"/>
                  </a:lnTo>
                  <a:lnTo>
                    <a:pt x="33995" y="181923"/>
                  </a:lnTo>
                  <a:lnTo>
                    <a:pt x="29111" y="183235"/>
                  </a:lnTo>
                  <a:lnTo>
                    <a:pt x="27594" y="183930"/>
                  </a:lnTo>
                  <a:lnTo>
                    <a:pt x="26425" y="184862"/>
                  </a:lnTo>
                  <a:lnTo>
                    <a:pt x="25729" y="185905"/>
                  </a:lnTo>
                  <a:lnTo>
                    <a:pt x="24908" y="186838"/>
                  </a:lnTo>
                  <a:lnTo>
                    <a:pt x="23375" y="187533"/>
                  </a:lnTo>
                  <a:lnTo>
                    <a:pt x="23611" y="188703"/>
                  </a:lnTo>
                  <a:lnTo>
                    <a:pt x="25034" y="187881"/>
                  </a:lnTo>
                  <a:lnTo>
                    <a:pt x="27831" y="186712"/>
                  </a:lnTo>
                  <a:lnTo>
                    <a:pt x="29001" y="186949"/>
                  </a:lnTo>
                  <a:lnTo>
                    <a:pt x="31213" y="185432"/>
                  </a:lnTo>
                  <a:lnTo>
                    <a:pt x="49863" y="179125"/>
                  </a:lnTo>
                  <a:lnTo>
                    <a:pt x="52675" y="177371"/>
                  </a:lnTo>
                  <a:lnTo>
                    <a:pt x="51854" y="174574"/>
                  </a:lnTo>
                  <a:lnTo>
                    <a:pt x="53245" y="173989"/>
                  </a:lnTo>
                  <a:lnTo>
                    <a:pt x="56500" y="173057"/>
                  </a:lnTo>
                  <a:lnTo>
                    <a:pt x="57670" y="172235"/>
                  </a:lnTo>
                  <a:lnTo>
                    <a:pt x="57907" y="170718"/>
                  </a:lnTo>
                  <a:lnTo>
                    <a:pt x="57085" y="166862"/>
                  </a:lnTo>
                  <a:lnTo>
                    <a:pt x="57196" y="165344"/>
                  </a:lnTo>
                  <a:lnTo>
                    <a:pt x="59645" y="163479"/>
                  </a:lnTo>
                  <a:lnTo>
                    <a:pt x="62553" y="162894"/>
                  </a:lnTo>
                  <a:lnTo>
                    <a:pt x="65145" y="161599"/>
                  </a:lnTo>
                  <a:lnTo>
                    <a:pt x="65840" y="157869"/>
                  </a:lnTo>
                  <a:lnTo>
                    <a:pt x="66425" y="158216"/>
                  </a:lnTo>
                  <a:lnTo>
                    <a:pt x="66536" y="158453"/>
                  </a:lnTo>
                  <a:lnTo>
                    <a:pt x="66883" y="158690"/>
                  </a:lnTo>
                  <a:lnTo>
                    <a:pt x="67705" y="158690"/>
                  </a:lnTo>
                  <a:lnTo>
                    <a:pt x="70266" y="152274"/>
                  </a:lnTo>
                  <a:lnTo>
                    <a:pt x="70503" y="150299"/>
                  </a:lnTo>
                  <a:lnTo>
                    <a:pt x="69570" y="147612"/>
                  </a:lnTo>
                  <a:lnTo>
                    <a:pt x="66536" y="144009"/>
                  </a:lnTo>
                  <a:lnTo>
                    <a:pt x="65840" y="142127"/>
                  </a:lnTo>
                  <a:lnTo>
                    <a:pt x="64671" y="137244"/>
                  </a:lnTo>
                  <a:lnTo>
                    <a:pt x="65019" y="135490"/>
                  </a:lnTo>
                  <a:lnTo>
                    <a:pt x="66883" y="134905"/>
                  </a:lnTo>
                  <a:lnTo>
                    <a:pt x="68638" y="135727"/>
                  </a:lnTo>
                  <a:lnTo>
                    <a:pt x="69460" y="137260"/>
                  </a:lnTo>
                  <a:lnTo>
                    <a:pt x="70629" y="138429"/>
                  </a:lnTo>
                  <a:lnTo>
                    <a:pt x="72952" y="138540"/>
                  </a:lnTo>
                  <a:lnTo>
                    <a:pt x="72715" y="139362"/>
                  </a:lnTo>
                  <a:lnTo>
                    <a:pt x="72605" y="141100"/>
                  </a:lnTo>
                  <a:lnTo>
                    <a:pt x="72494" y="141922"/>
                  </a:lnTo>
                  <a:lnTo>
                    <a:pt x="75402" y="141922"/>
                  </a:lnTo>
                  <a:lnTo>
                    <a:pt x="76824" y="144024"/>
                  </a:lnTo>
                  <a:lnTo>
                    <a:pt x="77646" y="146822"/>
                  </a:lnTo>
                  <a:lnTo>
                    <a:pt x="78816" y="148797"/>
                  </a:lnTo>
                  <a:lnTo>
                    <a:pt x="78231" y="151026"/>
                  </a:lnTo>
                  <a:lnTo>
                    <a:pt x="78342" y="153585"/>
                  </a:lnTo>
                  <a:lnTo>
                    <a:pt x="79274" y="155214"/>
                  </a:lnTo>
                  <a:lnTo>
                    <a:pt x="81376" y="154977"/>
                  </a:lnTo>
                  <a:lnTo>
                    <a:pt x="82546" y="153001"/>
                  </a:lnTo>
                  <a:lnTo>
                    <a:pt x="82783" y="147627"/>
                  </a:lnTo>
                  <a:lnTo>
                    <a:pt x="84063" y="143787"/>
                  </a:lnTo>
                  <a:lnTo>
                    <a:pt x="85928" y="134921"/>
                  </a:lnTo>
                  <a:lnTo>
                    <a:pt x="86513" y="133751"/>
                  </a:lnTo>
                  <a:lnTo>
                    <a:pt x="86513" y="132124"/>
                  </a:lnTo>
                  <a:lnTo>
                    <a:pt x="84885" y="129532"/>
                  </a:lnTo>
                  <a:lnTo>
                    <a:pt x="87919" y="130954"/>
                  </a:lnTo>
                  <a:lnTo>
                    <a:pt x="89800" y="133988"/>
                  </a:lnTo>
                  <a:lnTo>
                    <a:pt x="91427" y="135837"/>
                  </a:lnTo>
                  <a:lnTo>
                    <a:pt x="93877" y="133862"/>
                  </a:lnTo>
                  <a:lnTo>
                    <a:pt x="94699" y="134795"/>
                  </a:lnTo>
                  <a:lnTo>
                    <a:pt x="94936" y="135253"/>
                  </a:lnTo>
                  <a:lnTo>
                    <a:pt x="95047" y="135932"/>
                  </a:lnTo>
                  <a:lnTo>
                    <a:pt x="90732" y="138524"/>
                  </a:lnTo>
                  <a:lnTo>
                    <a:pt x="88962" y="140500"/>
                  </a:lnTo>
                  <a:lnTo>
                    <a:pt x="88377" y="142823"/>
                  </a:lnTo>
                  <a:lnTo>
                    <a:pt x="88836" y="144246"/>
                  </a:lnTo>
                  <a:lnTo>
                    <a:pt x="89563" y="144941"/>
                  </a:lnTo>
                  <a:lnTo>
                    <a:pt x="90606" y="145051"/>
                  </a:lnTo>
                  <a:lnTo>
                    <a:pt x="91997" y="144941"/>
                  </a:lnTo>
                  <a:lnTo>
                    <a:pt x="92692" y="145526"/>
                  </a:lnTo>
                  <a:lnTo>
                    <a:pt x="94794" y="148323"/>
                  </a:lnTo>
                  <a:lnTo>
                    <a:pt x="96074" y="148892"/>
                  </a:lnTo>
                  <a:lnTo>
                    <a:pt x="98397" y="148892"/>
                  </a:lnTo>
                  <a:lnTo>
                    <a:pt x="101432" y="149239"/>
                  </a:lnTo>
                  <a:lnTo>
                    <a:pt x="104371" y="150314"/>
                  </a:lnTo>
                  <a:lnTo>
                    <a:pt x="106236" y="151942"/>
                  </a:lnTo>
                  <a:lnTo>
                    <a:pt x="106347" y="153680"/>
                  </a:lnTo>
                  <a:lnTo>
                    <a:pt x="104245" y="153333"/>
                  </a:lnTo>
                  <a:lnTo>
                    <a:pt x="101542" y="152163"/>
                  </a:lnTo>
                  <a:lnTo>
                    <a:pt x="99677" y="151705"/>
                  </a:lnTo>
                  <a:lnTo>
                    <a:pt x="91870" y="159860"/>
                  </a:lnTo>
                  <a:lnTo>
                    <a:pt x="89420" y="160682"/>
                  </a:lnTo>
                  <a:lnTo>
                    <a:pt x="82056" y="161614"/>
                  </a:lnTo>
                  <a:lnTo>
                    <a:pt x="74233" y="164775"/>
                  </a:lnTo>
                  <a:lnTo>
                    <a:pt x="69460" y="167683"/>
                  </a:lnTo>
                  <a:lnTo>
                    <a:pt x="68417" y="168142"/>
                  </a:lnTo>
                  <a:lnTo>
                    <a:pt x="67595" y="168821"/>
                  </a:lnTo>
                  <a:lnTo>
                    <a:pt x="67247" y="170702"/>
                  </a:lnTo>
                  <a:lnTo>
                    <a:pt x="73885" y="169058"/>
                  </a:lnTo>
                  <a:lnTo>
                    <a:pt x="86829" y="163701"/>
                  </a:lnTo>
                  <a:lnTo>
                    <a:pt x="107485" y="158327"/>
                  </a:lnTo>
                  <a:lnTo>
                    <a:pt x="115055" y="157394"/>
                  </a:lnTo>
                  <a:lnTo>
                    <a:pt x="118801" y="156351"/>
                  </a:lnTo>
                  <a:lnTo>
                    <a:pt x="121487" y="154471"/>
                  </a:lnTo>
                  <a:lnTo>
                    <a:pt x="124522" y="155277"/>
                  </a:lnTo>
                  <a:lnTo>
                    <a:pt x="135379" y="152733"/>
                  </a:lnTo>
                  <a:lnTo>
                    <a:pt x="145889" y="152148"/>
                  </a:lnTo>
                  <a:lnTo>
                    <a:pt x="147280" y="150868"/>
                  </a:lnTo>
                  <a:lnTo>
                    <a:pt x="146932" y="148417"/>
                  </a:lnTo>
                  <a:lnTo>
                    <a:pt x="147043" y="147722"/>
                  </a:lnTo>
                  <a:lnTo>
                    <a:pt x="150298" y="147833"/>
                  </a:lnTo>
                  <a:lnTo>
                    <a:pt x="151816" y="147138"/>
                  </a:lnTo>
                  <a:lnTo>
                    <a:pt x="153207" y="144577"/>
                  </a:lnTo>
                  <a:lnTo>
                    <a:pt x="154392" y="143993"/>
                  </a:lnTo>
                  <a:lnTo>
                    <a:pt x="156146" y="143645"/>
                  </a:lnTo>
                  <a:lnTo>
                    <a:pt x="157774" y="142807"/>
                  </a:lnTo>
                  <a:lnTo>
                    <a:pt x="159291" y="141764"/>
                  </a:lnTo>
                  <a:lnTo>
                    <a:pt x="160571" y="140595"/>
                  </a:lnTo>
                  <a:lnTo>
                    <a:pt x="160682" y="139425"/>
                  </a:lnTo>
                  <a:lnTo>
                    <a:pt x="159512" y="135569"/>
                  </a:lnTo>
                  <a:lnTo>
                    <a:pt x="159165" y="133704"/>
                  </a:lnTo>
                  <a:lnTo>
                    <a:pt x="160555" y="135680"/>
                  </a:lnTo>
                  <a:lnTo>
                    <a:pt x="162073" y="136976"/>
                  </a:lnTo>
                  <a:lnTo>
                    <a:pt x="163353" y="136976"/>
                  </a:lnTo>
                  <a:lnTo>
                    <a:pt x="164048" y="135221"/>
                  </a:lnTo>
                  <a:lnTo>
                    <a:pt x="164981" y="134288"/>
                  </a:lnTo>
                  <a:lnTo>
                    <a:pt x="166261" y="133830"/>
                  </a:lnTo>
                  <a:lnTo>
                    <a:pt x="169422" y="133483"/>
                  </a:lnTo>
                  <a:lnTo>
                    <a:pt x="166956" y="138034"/>
                  </a:lnTo>
                  <a:lnTo>
                    <a:pt x="166609" y="140484"/>
                  </a:lnTo>
                  <a:lnTo>
                    <a:pt x="168726" y="142222"/>
                  </a:lnTo>
                  <a:lnTo>
                    <a:pt x="171050" y="142222"/>
                  </a:lnTo>
                  <a:lnTo>
                    <a:pt x="172788" y="140832"/>
                  </a:lnTo>
                  <a:lnTo>
                    <a:pt x="174305" y="139078"/>
                  </a:lnTo>
                  <a:lnTo>
                    <a:pt x="176170" y="138145"/>
                  </a:lnTo>
                  <a:lnTo>
                    <a:pt x="178730" y="137449"/>
                  </a:lnTo>
                  <a:lnTo>
                    <a:pt x="184341" y="135221"/>
                  </a:lnTo>
                  <a:lnTo>
                    <a:pt x="186901" y="134526"/>
                  </a:lnTo>
                  <a:lnTo>
                    <a:pt x="192717" y="134873"/>
                  </a:lnTo>
                  <a:lnTo>
                    <a:pt x="195420" y="134288"/>
                  </a:lnTo>
                  <a:lnTo>
                    <a:pt x="197284" y="132076"/>
                  </a:lnTo>
                  <a:lnTo>
                    <a:pt x="199497" y="136027"/>
                  </a:lnTo>
                  <a:lnTo>
                    <a:pt x="201362" y="137324"/>
                  </a:lnTo>
                  <a:lnTo>
                    <a:pt x="203686" y="136375"/>
                  </a:lnTo>
                  <a:lnTo>
                    <a:pt x="206972" y="134288"/>
                  </a:lnTo>
                  <a:lnTo>
                    <a:pt x="207210" y="136865"/>
                  </a:lnTo>
                  <a:lnTo>
                    <a:pt x="206372" y="137797"/>
                  </a:lnTo>
                  <a:lnTo>
                    <a:pt x="205677" y="138619"/>
                  </a:lnTo>
                  <a:lnTo>
                    <a:pt x="206862" y="140832"/>
                  </a:lnTo>
                  <a:lnTo>
                    <a:pt x="211525" y="144799"/>
                  </a:lnTo>
                  <a:lnTo>
                    <a:pt x="211635" y="145621"/>
                  </a:lnTo>
                  <a:lnTo>
                    <a:pt x="212915" y="146663"/>
                  </a:lnTo>
                  <a:lnTo>
                    <a:pt x="213025" y="148765"/>
                  </a:lnTo>
                  <a:lnTo>
                    <a:pt x="211856" y="150172"/>
                  </a:lnTo>
                  <a:lnTo>
                    <a:pt x="209186" y="148529"/>
                  </a:lnTo>
                  <a:lnTo>
                    <a:pt x="207794" y="147944"/>
                  </a:lnTo>
                  <a:lnTo>
                    <a:pt x="201141" y="146900"/>
                  </a:lnTo>
                  <a:lnTo>
                    <a:pt x="197190" y="144451"/>
                  </a:lnTo>
                  <a:lnTo>
                    <a:pt x="195088" y="143519"/>
                  </a:lnTo>
                  <a:lnTo>
                    <a:pt x="193207" y="143519"/>
                  </a:lnTo>
                  <a:lnTo>
                    <a:pt x="191579" y="144688"/>
                  </a:lnTo>
                  <a:lnTo>
                    <a:pt x="192038" y="145731"/>
                  </a:lnTo>
                  <a:lnTo>
                    <a:pt x="193808" y="146426"/>
                  </a:lnTo>
                  <a:lnTo>
                    <a:pt x="195910" y="146537"/>
                  </a:lnTo>
                  <a:lnTo>
                    <a:pt x="196605" y="146885"/>
                  </a:lnTo>
                  <a:lnTo>
                    <a:pt x="196368" y="147928"/>
                  </a:lnTo>
                  <a:lnTo>
                    <a:pt x="195546" y="148971"/>
                  </a:lnTo>
                  <a:lnTo>
                    <a:pt x="194851" y="149809"/>
                  </a:lnTo>
                  <a:lnTo>
                    <a:pt x="188545" y="148971"/>
                  </a:lnTo>
                  <a:lnTo>
                    <a:pt x="186917" y="147817"/>
                  </a:lnTo>
                  <a:lnTo>
                    <a:pt x="185748" y="146190"/>
                  </a:lnTo>
                  <a:lnTo>
                    <a:pt x="184926" y="144561"/>
                  </a:lnTo>
                  <a:lnTo>
                    <a:pt x="184815" y="144672"/>
                  </a:lnTo>
                  <a:lnTo>
                    <a:pt x="184578" y="144435"/>
                  </a:lnTo>
                  <a:lnTo>
                    <a:pt x="183993" y="144672"/>
                  </a:lnTo>
                  <a:lnTo>
                    <a:pt x="183409" y="146300"/>
                  </a:lnTo>
                  <a:lnTo>
                    <a:pt x="182950" y="148512"/>
                  </a:lnTo>
                  <a:lnTo>
                    <a:pt x="182255" y="150504"/>
                  </a:lnTo>
                  <a:lnTo>
                    <a:pt x="180627" y="151547"/>
                  </a:lnTo>
                  <a:lnTo>
                    <a:pt x="171634" y="150614"/>
                  </a:lnTo>
                  <a:lnTo>
                    <a:pt x="160666" y="151547"/>
                  </a:lnTo>
                  <a:lnTo>
                    <a:pt x="158454" y="151089"/>
                  </a:lnTo>
                  <a:lnTo>
                    <a:pt x="158454" y="151547"/>
                  </a:lnTo>
                  <a:lnTo>
                    <a:pt x="158454" y="152005"/>
                  </a:lnTo>
                  <a:lnTo>
                    <a:pt x="158343" y="152243"/>
                  </a:lnTo>
                  <a:lnTo>
                    <a:pt x="162183" y="154218"/>
                  </a:lnTo>
                  <a:lnTo>
                    <a:pt x="178509" y="153981"/>
                  </a:lnTo>
                  <a:lnTo>
                    <a:pt x="202547" y="157489"/>
                  </a:lnTo>
                  <a:lnTo>
                    <a:pt x="220296" y="160635"/>
                  </a:lnTo>
                  <a:lnTo>
                    <a:pt x="236858" y="166940"/>
                  </a:lnTo>
                  <a:lnTo>
                    <a:pt x="249107" y="171145"/>
                  </a:lnTo>
                  <a:lnTo>
                    <a:pt x="266950" y="181054"/>
                  </a:lnTo>
                  <a:lnTo>
                    <a:pt x="270206" y="181386"/>
                  </a:lnTo>
                  <a:lnTo>
                    <a:pt x="268925" y="180121"/>
                  </a:lnTo>
                  <a:lnTo>
                    <a:pt x="267993" y="179189"/>
                  </a:lnTo>
                  <a:lnTo>
                    <a:pt x="269036" y="178730"/>
                  </a:lnTo>
                  <a:lnTo>
                    <a:pt x="271011" y="180359"/>
                  </a:lnTo>
                  <a:lnTo>
                    <a:pt x="271707" y="178035"/>
                  </a:lnTo>
                  <a:lnTo>
                    <a:pt x="269147" y="176170"/>
                  </a:lnTo>
                  <a:lnTo>
                    <a:pt x="266476" y="174874"/>
                  </a:lnTo>
                  <a:lnTo>
                    <a:pt x="265196" y="173262"/>
                  </a:lnTo>
                  <a:lnTo>
                    <a:pt x="266823" y="170006"/>
                  </a:lnTo>
                  <a:lnTo>
                    <a:pt x="264959" y="168474"/>
                  </a:lnTo>
                  <a:lnTo>
                    <a:pt x="263441" y="166972"/>
                  </a:lnTo>
                  <a:lnTo>
                    <a:pt x="261813" y="165692"/>
                  </a:lnTo>
                  <a:lnTo>
                    <a:pt x="259253" y="165455"/>
                  </a:lnTo>
                  <a:lnTo>
                    <a:pt x="256440" y="166387"/>
                  </a:lnTo>
                  <a:lnTo>
                    <a:pt x="254702" y="167320"/>
                  </a:lnTo>
                  <a:lnTo>
                    <a:pt x="253184" y="167557"/>
                  </a:lnTo>
                  <a:lnTo>
                    <a:pt x="250861" y="166040"/>
                  </a:lnTo>
                  <a:lnTo>
                    <a:pt x="249581" y="163479"/>
                  </a:lnTo>
                  <a:lnTo>
                    <a:pt x="250624" y="161251"/>
                  </a:lnTo>
                  <a:lnTo>
                    <a:pt x="252947" y="159497"/>
                  </a:lnTo>
                  <a:lnTo>
                    <a:pt x="255050" y="158564"/>
                  </a:lnTo>
                  <a:lnTo>
                    <a:pt x="259269" y="157521"/>
                  </a:lnTo>
                  <a:lnTo>
                    <a:pt x="260660" y="156225"/>
                  </a:lnTo>
                  <a:lnTo>
                    <a:pt x="261830" y="153190"/>
                  </a:lnTo>
                  <a:lnTo>
                    <a:pt x="263931" y="156225"/>
                  </a:lnTo>
                  <a:lnTo>
                    <a:pt x="266033" y="158564"/>
                  </a:lnTo>
                  <a:lnTo>
                    <a:pt x="267550" y="160666"/>
                  </a:lnTo>
                  <a:lnTo>
                    <a:pt x="267898" y="163353"/>
                  </a:lnTo>
                  <a:lnTo>
                    <a:pt x="269526" y="163701"/>
                  </a:lnTo>
                  <a:lnTo>
                    <a:pt x="270348" y="162278"/>
                  </a:lnTo>
                  <a:lnTo>
                    <a:pt x="271043" y="160540"/>
                  </a:lnTo>
                  <a:lnTo>
                    <a:pt x="272466" y="159497"/>
                  </a:lnTo>
                  <a:lnTo>
                    <a:pt x="274204" y="158453"/>
                  </a:lnTo>
                  <a:lnTo>
                    <a:pt x="276069" y="157063"/>
                  </a:lnTo>
                  <a:lnTo>
                    <a:pt x="277586" y="156715"/>
                  </a:lnTo>
                  <a:lnTo>
                    <a:pt x="278518" y="158690"/>
                  </a:lnTo>
                  <a:lnTo>
                    <a:pt x="280620" y="156715"/>
                  </a:lnTo>
                  <a:lnTo>
                    <a:pt x="283181" y="150646"/>
                  </a:lnTo>
                  <a:lnTo>
                    <a:pt x="284351" y="149224"/>
                  </a:lnTo>
                  <a:lnTo>
                    <a:pt x="285773" y="149824"/>
                  </a:lnTo>
                  <a:lnTo>
                    <a:pt x="287290" y="151563"/>
                  </a:lnTo>
                  <a:lnTo>
                    <a:pt x="289392" y="155055"/>
                  </a:lnTo>
                  <a:lnTo>
                    <a:pt x="286247" y="155277"/>
                  </a:lnTo>
                  <a:lnTo>
                    <a:pt x="281806" y="162278"/>
                  </a:lnTo>
                  <a:lnTo>
                    <a:pt x="278424" y="161362"/>
                  </a:lnTo>
                  <a:lnTo>
                    <a:pt x="276322" y="161931"/>
                  </a:lnTo>
                  <a:lnTo>
                    <a:pt x="271644" y="169769"/>
                  </a:lnTo>
                  <a:lnTo>
                    <a:pt x="268972" y="171871"/>
                  </a:lnTo>
                  <a:lnTo>
                    <a:pt x="270253" y="173262"/>
                  </a:lnTo>
                  <a:lnTo>
                    <a:pt x="271423" y="174194"/>
                  </a:lnTo>
                  <a:lnTo>
                    <a:pt x="272608" y="174874"/>
                  </a:lnTo>
                  <a:lnTo>
                    <a:pt x="277618" y="176644"/>
                  </a:lnTo>
                  <a:lnTo>
                    <a:pt x="279008" y="177466"/>
                  </a:lnTo>
                  <a:lnTo>
                    <a:pt x="280289" y="179205"/>
                  </a:lnTo>
                  <a:lnTo>
                    <a:pt x="282391" y="178272"/>
                  </a:lnTo>
                  <a:lnTo>
                    <a:pt x="285788" y="178967"/>
                  </a:lnTo>
                  <a:lnTo>
                    <a:pt x="288934" y="180595"/>
                  </a:lnTo>
                  <a:lnTo>
                    <a:pt x="291036" y="181986"/>
                  </a:lnTo>
                  <a:lnTo>
                    <a:pt x="291146" y="181069"/>
                  </a:lnTo>
                  <a:lnTo>
                    <a:pt x="291494" y="180484"/>
                  </a:lnTo>
                  <a:lnTo>
                    <a:pt x="291605" y="179789"/>
                  </a:lnTo>
                  <a:lnTo>
                    <a:pt x="291494" y="178620"/>
                  </a:lnTo>
                  <a:lnTo>
                    <a:pt x="294165" y="179315"/>
                  </a:lnTo>
                  <a:lnTo>
                    <a:pt x="296141" y="178383"/>
                  </a:lnTo>
                  <a:lnTo>
                    <a:pt x="298005" y="176992"/>
                  </a:lnTo>
                  <a:lnTo>
                    <a:pt x="300597" y="176533"/>
                  </a:lnTo>
                  <a:lnTo>
                    <a:pt x="300708" y="177466"/>
                  </a:lnTo>
                  <a:lnTo>
                    <a:pt x="298953" y="179331"/>
                  </a:lnTo>
                  <a:lnTo>
                    <a:pt x="298717" y="181765"/>
                  </a:lnTo>
                  <a:lnTo>
                    <a:pt x="299886" y="183076"/>
                  </a:lnTo>
                  <a:lnTo>
                    <a:pt x="302209" y="181544"/>
                  </a:lnTo>
                  <a:lnTo>
                    <a:pt x="303031" y="183898"/>
                  </a:lnTo>
                  <a:lnTo>
                    <a:pt x="303378" y="189145"/>
                  </a:lnTo>
                  <a:lnTo>
                    <a:pt x="305007" y="191595"/>
                  </a:lnTo>
                  <a:lnTo>
                    <a:pt x="307109" y="192417"/>
                  </a:lnTo>
                  <a:lnTo>
                    <a:pt x="308278" y="190900"/>
                  </a:lnTo>
                  <a:lnTo>
                    <a:pt x="309448" y="187154"/>
                  </a:lnTo>
                  <a:lnTo>
                    <a:pt x="310617" y="186222"/>
                  </a:lnTo>
                  <a:lnTo>
                    <a:pt x="310728" y="186569"/>
                  </a:lnTo>
                  <a:lnTo>
                    <a:pt x="310838" y="187391"/>
                  </a:lnTo>
                  <a:lnTo>
                    <a:pt x="311439" y="188071"/>
                  </a:lnTo>
                  <a:lnTo>
                    <a:pt x="312482" y="188071"/>
                  </a:lnTo>
                  <a:lnTo>
                    <a:pt x="314694" y="187612"/>
                  </a:lnTo>
                  <a:lnTo>
                    <a:pt x="315738" y="187944"/>
                  </a:lnTo>
                  <a:lnTo>
                    <a:pt x="316560" y="189603"/>
                  </a:lnTo>
                  <a:lnTo>
                    <a:pt x="315043" y="190536"/>
                  </a:lnTo>
                  <a:lnTo>
                    <a:pt x="312940" y="191469"/>
                  </a:lnTo>
                  <a:lnTo>
                    <a:pt x="312008" y="192749"/>
                  </a:lnTo>
                  <a:lnTo>
                    <a:pt x="310127" y="194266"/>
                  </a:lnTo>
                  <a:lnTo>
                    <a:pt x="305117" y="192986"/>
                  </a:lnTo>
                  <a:lnTo>
                    <a:pt x="299870" y="190078"/>
                  </a:lnTo>
                  <a:lnTo>
                    <a:pt x="297278" y="187154"/>
                  </a:lnTo>
                  <a:lnTo>
                    <a:pt x="294607" y="185179"/>
                  </a:lnTo>
                  <a:lnTo>
                    <a:pt x="285520" y="183551"/>
                  </a:lnTo>
                  <a:lnTo>
                    <a:pt x="285172" y="180737"/>
                  </a:lnTo>
                  <a:lnTo>
                    <a:pt x="276764" y="180279"/>
                  </a:lnTo>
                  <a:lnTo>
                    <a:pt x="275721" y="180737"/>
                  </a:lnTo>
                  <a:lnTo>
                    <a:pt x="277112" y="182381"/>
                  </a:lnTo>
                  <a:lnTo>
                    <a:pt x="284683" y="188197"/>
                  </a:lnTo>
                  <a:lnTo>
                    <a:pt x="286690" y="188798"/>
                  </a:lnTo>
                  <a:lnTo>
                    <a:pt x="305687" y="200683"/>
                  </a:lnTo>
                  <a:lnTo>
                    <a:pt x="303015" y="201014"/>
                  </a:lnTo>
                  <a:lnTo>
                    <a:pt x="299633" y="199402"/>
                  </a:lnTo>
                  <a:lnTo>
                    <a:pt x="296472" y="196842"/>
                  </a:lnTo>
                  <a:lnTo>
                    <a:pt x="294607" y="194487"/>
                  </a:lnTo>
                  <a:lnTo>
                    <a:pt x="293564" y="194598"/>
                  </a:lnTo>
                  <a:lnTo>
                    <a:pt x="294022" y="196020"/>
                  </a:lnTo>
                  <a:lnTo>
                    <a:pt x="294607" y="197063"/>
                  </a:lnTo>
                  <a:lnTo>
                    <a:pt x="295192" y="197885"/>
                  </a:lnTo>
                  <a:lnTo>
                    <a:pt x="296014" y="198707"/>
                  </a:lnTo>
                  <a:lnTo>
                    <a:pt x="300455" y="201631"/>
                  </a:lnTo>
                  <a:lnTo>
                    <a:pt x="316780" y="206862"/>
                  </a:lnTo>
                  <a:lnTo>
                    <a:pt x="319341" y="208505"/>
                  </a:lnTo>
                  <a:lnTo>
                    <a:pt x="322012" y="210607"/>
                  </a:lnTo>
                  <a:lnTo>
                    <a:pt x="324367" y="213278"/>
                  </a:lnTo>
                  <a:lnTo>
                    <a:pt x="325536" y="215965"/>
                  </a:lnTo>
                  <a:lnTo>
                    <a:pt x="326816" y="218178"/>
                  </a:lnTo>
                  <a:lnTo>
                    <a:pt x="331826" y="223204"/>
                  </a:lnTo>
                  <a:lnTo>
                    <a:pt x="333581" y="226348"/>
                  </a:lnTo>
                  <a:lnTo>
                    <a:pt x="334513" y="237428"/>
                  </a:lnTo>
                  <a:lnTo>
                    <a:pt x="334861" y="239182"/>
                  </a:lnTo>
                  <a:lnTo>
                    <a:pt x="335445" y="239767"/>
                  </a:lnTo>
                  <a:lnTo>
                    <a:pt x="334623" y="241284"/>
                  </a:lnTo>
                  <a:lnTo>
                    <a:pt x="333344" y="243022"/>
                  </a:lnTo>
                  <a:lnTo>
                    <a:pt x="332064" y="243844"/>
                  </a:lnTo>
                  <a:lnTo>
                    <a:pt x="330199" y="244081"/>
                  </a:lnTo>
                  <a:lnTo>
                    <a:pt x="329029" y="243496"/>
                  </a:lnTo>
                  <a:lnTo>
                    <a:pt x="324841" y="238597"/>
                  </a:lnTo>
                  <a:lnTo>
                    <a:pt x="322960" y="235562"/>
                  </a:lnTo>
                  <a:lnTo>
                    <a:pt x="321443" y="232180"/>
                  </a:lnTo>
                  <a:lnTo>
                    <a:pt x="320621" y="228577"/>
                  </a:lnTo>
                  <a:lnTo>
                    <a:pt x="319578" y="217846"/>
                  </a:lnTo>
                  <a:lnTo>
                    <a:pt x="318994" y="216329"/>
                  </a:lnTo>
                  <a:lnTo>
                    <a:pt x="317476" y="220058"/>
                  </a:lnTo>
                  <a:lnTo>
                    <a:pt x="318867" y="227992"/>
                  </a:lnTo>
                  <a:lnTo>
                    <a:pt x="323182" y="240699"/>
                  </a:lnTo>
                  <a:lnTo>
                    <a:pt x="324841" y="242801"/>
                  </a:lnTo>
                  <a:lnTo>
                    <a:pt x="327291" y="244903"/>
                  </a:lnTo>
                  <a:lnTo>
                    <a:pt x="330199" y="245725"/>
                  </a:lnTo>
                  <a:lnTo>
                    <a:pt x="334971" y="242690"/>
                  </a:lnTo>
                  <a:lnTo>
                    <a:pt x="338022" y="242453"/>
                  </a:lnTo>
                  <a:lnTo>
                    <a:pt x="341277" y="242564"/>
                  </a:lnTo>
                  <a:lnTo>
                    <a:pt x="344185" y="242216"/>
                  </a:lnTo>
                  <a:lnTo>
                    <a:pt x="359231" y="234977"/>
                  </a:lnTo>
                  <a:lnTo>
                    <a:pt x="364731" y="233903"/>
                  </a:lnTo>
                  <a:lnTo>
                    <a:pt x="375557" y="233666"/>
                  </a:lnTo>
                  <a:lnTo>
                    <a:pt x="377216" y="232402"/>
                  </a:lnTo>
                  <a:lnTo>
                    <a:pt x="379429" y="227865"/>
                  </a:lnTo>
                  <a:lnTo>
                    <a:pt x="382684" y="226918"/>
                  </a:lnTo>
                  <a:lnTo>
                    <a:pt x="384550" y="222603"/>
                  </a:lnTo>
                  <a:lnTo>
                    <a:pt x="386177" y="221323"/>
                  </a:lnTo>
                  <a:lnTo>
                    <a:pt x="388153" y="220264"/>
                  </a:lnTo>
                  <a:lnTo>
                    <a:pt x="389813" y="218526"/>
                  </a:lnTo>
                  <a:lnTo>
                    <a:pt x="391440" y="217482"/>
                  </a:lnTo>
                  <a:lnTo>
                    <a:pt x="393764" y="218178"/>
                  </a:lnTo>
                  <a:lnTo>
                    <a:pt x="390618" y="225290"/>
                  </a:lnTo>
                  <a:lnTo>
                    <a:pt x="390270" y="226680"/>
                  </a:lnTo>
                  <a:lnTo>
                    <a:pt x="391203" y="229257"/>
                  </a:lnTo>
                  <a:lnTo>
                    <a:pt x="392720" y="228672"/>
                  </a:lnTo>
                  <a:lnTo>
                    <a:pt x="394348" y="226570"/>
                  </a:lnTo>
                  <a:lnTo>
                    <a:pt x="396086" y="225401"/>
                  </a:lnTo>
                  <a:lnTo>
                    <a:pt x="398647" y="224468"/>
                  </a:lnTo>
                  <a:lnTo>
                    <a:pt x="400622" y="222840"/>
                  </a:lnTo>
                  <a:lnTo>
                    <a:pt x="403435" y="219916"/>
                  </a:lnTo>
                  <a:lnTo>
                    <a:pt x="405411" y="218984"/>
                  </a:lnTo>
                  <a:lnTo>
                    <a:pt x="409015" y="218051"/>
                  </a:lnTo>
                  <a:lnTo>
                    <a:pt x="410532" y="216882"/>
                  </a:lnTo>
                  <a:lnTo>
                    <a:pt x="416490" y="209295"/>
                  </a:lnTo>
                  <a:lnTo>
                    <a:pt x="420093" y="205787"/>
                  </a:lnTo>
                  <a:lnTo>
                    <a:pt x="426383" y="203117"/>
                  </a:lnTo>
                  <a:lnTo>
                    <a:pt x="431409" y="197743"/>
                  </a:lnTo>
                  <a:lnTo>
                    <a:pt x="438158" y="192369"/>
                  </a:lnTo>
                  <a:lnTo>
                    <a:pt x="439785" y="193761"/>
                  </a:lnTo>
                  <a:lnTo>
                    <a:pt x="442014" y="193176"/>
                  </a:lnTo>
                  <a:lnTo>
                    <a:pt x="444463" y="192006"/>
                  </a:lnTo>
                  <a:lnTo>
                    <a:pt x="447024" y="191073"/>
                  </a:lnTo>
                  <a:lnTo>
                    <a:pt x="452618" y="190837"/>
                  </a:lnTo>
                  <a:lnTo>
                    <a:pt x="457992" y="191769"/>
                  </a:lnTo>
                  <a:lnTo>
                    <a:pt x="458103" y="192701"/>
                  </a:lnTo>
                  <a:lnTo>
                    <a:pt x="457644" y="193286"/>
                  </a:lnTo>
                  <a:lnTo>
                    <a:pt x="456601" y="195278"/>
                  </a:lnTo>
                  <a:lnTo>
                    <a:pt x="460094" y="192354"/>
                  </a:lnTo>
                  <a:lnTo>
                    <a:pt x="461264" y="188513"/>
                  </a:lnTo>
                  <a:lnTo>
                    <a:pt x="459872" y="185352"/>
                  </a:lnTo>
                  <a:lnTo>
                    <a:pt x="455558" y="184420"/>
                  </a:lnTo>
                  <a:lnTo>
                    <a:pt x="447040" y="184530"/>
                  </a:lnTo>
                  <a:lnTo>
                    <a:pt x="445648" y="183946"/>
                  </a:lnTo>
                  <a:lnTo>
                    <a:pt x="445190" y="182208"/>
                  </a:lnTo>
                  <a:lnTo>
                    <a:pt x="444606" y="180801"/>
                  </a:lnTo>
                  <a:lnTo>
                    <a:pt x="442393" y="181038"/>
                  </a:lnTo>
                  <a:lnTo>
                    <a:pt x="443673" y="178367"/>
                  </a:lnTo>
                  <a:lnTo>
                    <a:pt x="445886" y="178715"/>
                  </a:lnTo>
                  <a:lnTo>
                    <a:pt x="448684" y="179995"/>
                  </a:lnTo>
                  <a:lnTo>
                    <a:pt x="453456" y="180816"/>
                  </a:lnTo>
                  <a:lnTo>
                    <a:pt x="457091" y="181733"/>
                  </a:lnTo>
                  <a:lnTo>
                    <a:pt x="458956" y="181733"/>
                  </a:lnTo>
                  <a:lnTo>
                    <a:pt x="459193" y="181164"/>
                  </a:lnTo>
                  <a:lnTo>
                    <a:pt x="456048" y="178256"/>
                  </a:lnTo>
                  <a:lnTo>
                    <a:pt x="455005" y="176976"/>
                  </a:lnTo>
                  <a:lnTo>
                    <a:pt x="454626" y="177561"/>
                  </a:lnTo>
                  <a:lnTo>
                    <a:pt x="453804" y="178730"/>
                  </a:lnTo>
                  <a:lnTo>
                    <a:pt x="453456" y="179426"/>
                  </a:lnTo>
                  <a:lnTo>
                    <a:pt x="452635" y="178145"/>
                  </a:lnTo>
                  <a:lnTo>
                    <a:pt x="452176" y="177323"/>
                  </a:lnTo>
                  <a:lnTo>
                    <a:pt x="452413" y="176044"/>
                  </a:lnTo>
                  <a:lnTo>
                    <a:pt x="452523" y="175696"/>
                  </a:lnTo>
                  <a:lnTo>
                    <a:pt x="452413" y="175316"/>
                  </a:lnTo>
                  <a:lnTo>
                    <a:pt x="451718" y="174163"/>
                  </a:lnTo>
                  <a:lnTo>
                    <a:pt x="452540" y="172883"/>
                  </a:lnTo>
                  <a:lnTo>
                    <a:pt x="453124" y="173230"/>
                  </a:lnTo>
                  <a:lnTo>
                    <a:pt x="453472" y="173467"/>
                  </a:lnTo>
                  <a:lnTo>
                    <a:pt x="454515" y="173815"/>
                  </a:lnTo>
                  <a:lnTo>
                    <a:pt x="454057" y="171255"/>
                  </a:lnTo>
                  <a:lnTo>
                    <a:pt x="454784" y="169864"/>
                  </a:lnTo>
                  <a:lnTo>
                    <a:pt x="459209" y="166482"/>
                  </a:lnTo>
                  <a:lnTo>
                    <a:pt x="460726" y="166024"/>
                  </a:lnTo>
                  <a:lnTo>
                    <a:pt x="465040" y="165676"/>
                  </a:lnTo>
                  <a:lnTo>
                    <a:pt x="465151" y="164981"/>
                  </a:lnTo>
                  <a:lnTo>
                    <a:pt x="465736" y="163242"/>
                  </a:lnTo>
                  <a:lnTo>
                    <a:pt x="466557" y="161251"/>
                  </a:lnTo>
                  <a:lnTo>
                    <a:pt x="467601" y="159970"/>
                  </a:lnTo>
                  <a:lnTo>
                    <a:pt x="468328" y="159970"/>
                  </a:lnTo>
                  <a:lnTo>
                    <a:pt x="469023" y="160082"/>
                  </a:lnTo>
                  <a:lnTo>
                    <a:pt x="469608" y="160429"/>
                  </a:lnTo>
                  <a:lnTo>
                    <a:pt x="469498" y="160777"/>
                  </a:lnTo>
                  <a:lnTo>
                    <a:pt x="472295" y="160318"/>
                  </a:lnTo>
                  <a:lnTo>
                    <a:pt x="472990" y="159860"/>
                  </a:lnTo>
                  <a:lnTo>
                    <a:pt x="473575" y="158343"/>
                  </a:lnTo>
                  <a:lnTo>
                    <a:pt x="474397" y="157885"/>
                  </a:lnTo>
                  <a:lnTo>
                    <a:pt x="475218" y="157995"/>
                  </a:lnTo>
                  <a:lnTo>
                    <a:pt x="475677" y="158233"/>
                  </a:lnTo>
                  <a:lnTo>
                    <a:pt x="476025" y="158690"/>
                  </a:lnTo>
                  <a:lnTo>
                    <a:pt x="476373" y="158801"/>
                  </a:lnTo>
                  <a:lnTo>
                    <a:pt x="477542" y="159497"/>
                  </a:lnTo>
                  <a:lnTo>
                    <a:pt x="478364" y="161362"/>
                  </a:lnTo>
                  <a:lnTo>
                    <a:pt x="479296" y="162531"/>
                  </a:lnTo>
                  <a:lnTo>
                    <a:pt x="480687" y="161820"/>
                  </a:lnTo>
                  <a:lnTo>
                    <a:pt x="483152" y="159623"/>
                  </a:lnTo>
                  <a:lnTo>
                    <a:pt x="492698" y="157411"/>
                  </a:lnTo>
                  <a:lnTo>
                    <a:pt x="496792" y="154961"/>
                  </a:lnTo>
                  <a:lnTo>
                    <a:pt x="499351" y="154376"/>
                  </a:lnTo>
                  <a:lnTo>
                    <a:pt x="510431" y="161030"/>
                  </a:lnTo>
                  <a:lnTo>
                    <a:pt x="524306" y="167209"/>
                  </a:lnTo>
                  <a:lnTo>
                    <a:pt x="530708" y="168948"/>
                  </a:lnTo>
                  <a:lnTo>
                    <a:pt x="533757" y="167794"/>
                  </a:lnTo>
                  <a:lnTo>
                    <a:pt x="537140" y="170718"/>
                  </a:lnTo>
                  <a:lnTo>
                    <a:pt x="539005" y="171887"/>
                  </a:lnTo>
                  <a:lnTo>
                    <a:pt x="541454" y="171998"/>
                  </a:lnTo>
                  <a:lnTo>
                    <a:pt x="543193" y="172693"/>
                  </a:lnTo>
                  <a:lnTo>
                    <a:pt x="549846" y="176313"/>
                  </a:lnTo>
                  <a:lnTo>
                    <a:pt x="551363" y="177703"/>
                  </a:lnTo>
                  <a:lnTo>
                    <a:pt x="552754" y="179442"/>
                  </a:lnTo>
                  <a:lnTo>
                    <a:pt x="558570" y="183993"/>
                  </a:lnTo>
                  <a:lnTo>
                    <a:pt x="560229" y="187249"/>
                  </a:lnTo>
                  <a:lnTo>
                    <a:pt x="560926" y="187928"/>
                  </a:lnTo>
                  <a:lnTo>
                    <a:pt x="562316" y="188529"/>
                  </a:lnTo>
                  <a:lnTo>
                    <a:pt x="563833" y="189351"/>
                  </a:lnTo>
                  <a:lnTo>
                    <a:pt x="564655" y="190868"/>
                  </a:lnTo>
                  <a:lnTo>
                    <a:pt x="565824" y="194471"/>
                  </a:lnTo>
                  <a:lnTo>
                    <a:pt x="566172" y="196005"/>
                  </a:lnTo>
                  <a:lnTo>
                    <a:pt x="567452" y="198454"/>
                  </a:lnTo>
                  <a:lnTo>
                    <a:pt x="569902" y="201125"/>
                  </a:lnTo>
                  <a:lnTo>
                    <a:pt x="572715" y="203590"/>
                  </a:lnTo>
                  <a:lnTo>
                    <a:pt x="575165" y="205107"/>
                  </a:lnTo>
                  <a:lnTo>
                    <a:pt x="580175" y="206498"/>
                  </a:lnTo>
                  <a:lnTo>
                    <a:pt x="581218" y="207083"/>
                  </a:lnTo>
                  <a:lnTo>
                    <a:pt x="582957" y="208490"/>
                  </a:lnTo>
                  <a:lnTo>
                    <a:pt x="584237" y="209185"/>
                  </a:lnTo>
                  <a:lnTo>
                    <a:pt x="587176" y="209880"/>
                  </a:lnTo>
                  <a:lnTo>
                    <a:pt x="589974" y="209880"/>
                  </a:lnTo>
                  <a:lnTo>
                    <a:pt x="592423" y="210228"/>
                  </a:lnTo>
                  <a:lnTo>
                    <a:pt x="594288" y="211983"/>
                  </a:lnTo>
                  <a:lnTo>
                    <a:pt x="595331" y="215143"/>
                  </a:lnTo>
                  <a:lnTo>
                    <a:pt x="595679" y="218746"/>
                  </a:lnTo>
                  <a:lnTo>
                    <a:pt x="595220" y="222018"/>
                  </a:lnTo>
                  <a:lnTo>
                    <a:pt x="594051" y="223994"/>
                  </a:lnTo>
                  <a:lnTo>
                    <a:pt x="595094" y="225385"/>
                  </a:lnTo>
                  <a:lnTo>
                    <a:pt x="596027" y="227487"/>
                  </a:lnTo>
                  <a:lnTo>
                    <a:pt x="596485" y="229715"/>
                  </a:lnTo>
                  <a:lnTo>
                    <a:pt x="596137" y="231232"/>
                  </a:lnTo>
                  <a:lnTo>
                    <a:pt x="599883" y="233318"/>
                  </a:lnTo>
                  <a:lnTo>
                    <a:pt x="601747" y="233903"/>
                  </a:lnTo>
                  <a:lnTo>
                    <a:pt x="603139" y="233555"/>
                  </a:lnTo>
                  <a:lnTo>
                    <a:pt x="611167" y="240572"/>
                  </a:lnTo>
                  <a:lnTo>
                    <a:pt x="615387" y="243022"/>
                  </a:lnTo>
                  <a:lnTo>
                    <a:pt x="618642" y="241979"/>
                  </a:lnTo>
                  <a:lnTo>
                    <a:pt x="621787" y="243955"/>
                  </a:lnTo>
                  <a:lnTo>
                    <a:pt x="624600" y="246167"/>
                  </a:lnTo>
                  <a:lnTo>
                    <a:pt x="629484" y="251193"/>
                  </a:lnTo>
                  <a:lnTo>
                    <a:pt x="632519" y="255397"/>
                  </a:lnTo>
                  <a:lnTo>
                    <a:pt x="632977" y="255634"/>
                  </a:lnTo>
                  <a:lnTo>
                    <a:pt x="633672" y="258779"/>
                  </a:lnTo>
                  <a:lnTo>
                    <a:pt x="634257" y="260422"/>
                  </a:lnTo>
                  <a:lnTo>
                    <a:pt x="634841" y="261355"/>
                  </a:lnTo>
                  <a:lnTo>
                    <a:pt x="636359" y="262525"/>
                  </a:lnTo>
                  <a:lnTo>
                    <a:pt x="638714" y="263568"/>
                  </a:lnTo>
                  <a:lnTo>
                    <a:pt x="641385" y="264263"/>
                  </a:lnTo>
                  <a:lnTo>
                    <a:pt x="643487" y="264263"/>
                  </a:lnTo>
                  <a:lnTo>
                    <a:pt x="645589" y="264848"/>
                  </a:lnTo>
                  <a:lnTo>
                    <a:pt x="647106" y="266729"/>
                  </a:lnTo>
                  <a:lnTo>
                    <a:pt x="648386" y="268704"/>
                  </a:lnTo>
                  <a:lnTo>
                    <a:pt x="649555" y="269873"/>
                  </a:lnTo>
                  <a:lnTo>
                    <a:pt x="648165" y="271628"/>
                  </a:lnTo>
                  <a:lnTo>
                    <a:pt x="648402" y="273019"/>
                  </a:lnTo>
                  <a:lnTo>
                    <a:pt x="649571" y="273967"/>
                  </a:lnTo>
                  <a:lnTo>
                    <a:pt x="651579" y="274078"/>
                  </a:lnTo>
                  <a:lnTo>
                    <a:pt x="652511" y="274773"/>
                  </a:lnTo>
                  <a:lnTo>
                    <a:pt x="652859" y="276527"/>
                  </a:lnTo>
                  <a:lnTo>
                    <a:pt x="653791" y="278266"/>
                  </a:lnTo>
                  <a:lnTo>
                    <a:pt x="656115" y="278724"/>
                  </a:lnTo>
                  <a:lnTo>
                    <a:pt x="657869" y="278377"/>
                  </a:lnTo>
                  <a:lnTo>
                    <a:pt x="658801" y="278029"/>
                  </a:lnTo>
                  <a:lnTo>
                    <a:pt x="661124" y="276748"/>
                  </a:lnTo>
                  <a:lnTo>
                    <a:pt x="662989" y="276163"/>
                  </a:lnTo>
                  <a:lnTo>
                    <a:pt x="666861" y="275468"/>
                  </a:lnTo>
                  <a:lnTo>
                    <a:pt x="668378" y="274646"/>
                  </a:lnTo>
                  <a:lnTo>
                    <a:pt x="670939" y="275816"/>
                  </a:lnTo>
                  <a:lnTo>
                    <a:pt x="674195" y="276638"/>
                  </a:lnTo>
                  <a:lnTo>
                    <a:pt x="677355" y="276290"/>
                  </a:lnTo>
                  <a:lnTo>
                    <a:pt x="679678" y="273841"/>
                  </a:lnTo>
                  <a:lnTo>
                    <a:pt x="680500" y="274663"/>
                  </a:lnTo>
                  <a:lnTo>
                    <a:pt x="682239" y="275943"/>
                  </a:lnTo>
                  <a:lnTo>
                    <a:pt x="682934" y="276765"/>
                  </a:lnTo>
                  <a:lnTo>
                    <a:pt x="683977" y="275832"/>
                  </a:lnTo>
                  <a:lnTo>
                    <a:pt x="686427" y="274093"/>
                  </a:lnTo>
                  <a:lnTo>
                    <a:pt x="686885" y="277128"/>
                  </a:lnTo>
                  <a:lnTo>
                    <a:pt x="687580" y="279451"/>
                  </a:lnTo>
                  <a:lnTo>
                    <a:pt x="688971" y="281205"/>
                  </a:lnTo>
                  <a:lnTo>
                    <a:pt x="691563" y="282027"/>
                  </a:lnTo>
                  <a:lnTo>
                    <a:pt x="688861" y="284240"/>
                  </a:lnTo>
                  <a:lnTo>
                    <a:pt x="690868" y="286705"/>
                  </a:lnTo>
                  <a:lnTo>
                    <a:pt x="696463" y="289961"/>
                  </a:lnTo>
                  <a:lnTo>
                    <a:pt x="696463" y="290545"/>
                  </a:lnTo>
                  <a:lnTo>
                    <a:pt x="697158" y="295335"/>
                  </a:lnTo>
                  <a:lnTo>
                    <a:pt x="697158" y="296852"/>
                  </a:lnTo>
                  <a:lnTo>
                    <a:pt x="696573" y="298590"/>
                  </a:lnTo>
                  <a:lnTo>
                    <a:pt x="697616" y="299665"/>
                  </a:lnTo>
                  <a:lnTo>
                    <a:pt x="699244" y="300250"/>
                  </a:lnTo>
                  <a:lnTo>
                    <a:pt x="700999" y="300138"/>
                  </a:lnTo>
                  <a:lnTo>
                    <a:pt x="700540" y="303284"/>
                  </a:lnTo>
                  <a:lnTo>
                    <a:pt x="701709" y="305860"/>
                  </a:lnTo>
                  <a:lnTo>
                    <a:pt x="708489" y="312150"/>
                  </a:lnTo>
                  <a:lnTo>
                    <a:pt x="709659" y="312861"/>
                  </a:lnTo>
                  <a:lnTo>
                    <a:pt x="710702" y="313098"/>
                  </a:lnTo>
                  <a:lnTo>
                    <a:pt x="713373" y="312988"/>
                  </a:lnTo>
                  <a:lnTo>
                    <a:pt x="714416" y="313225"/>
                  </a:lnTo>
                  <a:lnTo>
                    <a:pt x="716186" y="314963"/>
                  </a:lnTo>
                  <a:lnTo>
                    <a:pt x="716882" y="317176"/>
                  </a:lnTo>
                  <a:lnTo>
                    <a:pt x="716993" y="324873"/>
                  </a:lnTo>
                  <a:lnTo>
                    <a:pt x="717450" y="326516"/>
                  </a:lnTo>
                  <a:lnTo>
                    <a:pt x="719079" y="330941"/>
                  </a:lnTo>
                  <a:lnTo>
                    <a:pt x="715096" y="327212"/>
                  </a:lnTo>
                  <a:lnTo>
                    <a:pt x="712647" y="326279"/>
                  </a:lnTo>
                  <a:lnTo>
                    <a:pt x="711129" y="328950"/>
                  </a:lnTo>
                  <a:lnTo>
                    <a:pt x="711825" y="330230"/>
                  </a:lnTo>
                  <a:lnTo>
                    <a:pt x="714969" y="333391"/>
                  </a:lnTo>
                  <a:lnTo>
                    <a:pt x="716044" y="335256"/>
                  </a:lnTo>
                  <a:lnTo>
                    <a:pt x="716503" y="335841"/>
                  </a:lnTo>
                  <a:lnTo>
                    <a:pt x="717435" y="335604"/>
                  </a:lnTo>
                  <a:lnTo>
                    <a:pt x="718478" y="335714"/>
                  </a:lnTo>
                  <a:lnTo>
                    <a:pt x="719062" y="336994"/>
                  </a:lnTo>
                  <a:lnTo>
                    <a:pt x="719995" y="342241"/>
                  </a:lnTo>
                  <a:lnTo>
                    <a:pt x="720469" y="343758"/>
                  </a:lnTo>
                  <a:lnTo>
                    <a:pt x="721054" y="344802"/>
                  </a:lnTo>
                  <a:lnTo>
                    <a:pt x="721164" y="345860"/>
                  </a:lnTo>
                  <a:lnTo>
                    <a:pt x="720232" y="347489"/>
                  </a:lnTo>
                  <a:lnTo>
                    <a:pt x="719995" y="348768"/>
                  </a:lnTo>
                  <a:lnTo>
                    <a:pt x="720232" y="350048"/>
                  </a:lnTo>
                  <a:lnTo>
                    <a:pt x="720817" y="351329"/>
                  </a:lnTo>
                  <a:lnTo>
                    <a:pt x="721512" y="352277"/>
                  </a:lnTo>
                  <a:lnTo>
                    <a:pt x="720580" y="355311"/>
                  </a:lnTo>
                  <a:lnTo>
                    <a:pt x="722208" y="368603"/>
                  </a:lnTo>
                  <a:lnTo>
                    <a:pt x="721512" y="373502"/>
                  </a:lnTo>
                  <a:lnTo>
                    <a:pt x="721512" y="375367"/>
                  </a:lnTo>
                  <a:lnTo>
                    <a:pt x="722682" y="383759"/>
                  </a:lnTo>
                  <a:lnTo>
                    <a:pt x="720580" y="389480"/>
                  </a:lnTo>
                  <a:lnTo>
                    <a:pt x="720928" y="390524"/>
                  </a:lnTo>
                  <a:lnTo>
                    <a:pt x="721038" y="391471"/>
                  </a:lnTo>
                  <a:lnTo>
                    <a:pt x="719758" y="393685"/>
                  </a:lnTo>
                  <a:lnTo>
                    <a:pt x="716850" y="407450"/>
                  </a:lnTo>
                  <a:lnTo>
                    <a:pt x="717783" y="406992"/>
                  </a:lnTo>
                  <a:lnTo>
                    <a:pt x="718130" y="406644"/>
                  </a:lnTo>
                  <a:lnTo>
                    <a:pt x="718589" y="406059"/>
                  </a:lnTo>
                  <a:lnTo>
                    <a:pt x="719173" y="408034"/>
                  </a:lnTo>
                  <a:lnTo>
                    <a:pt x="718352" y="410373"/>
                  </a:lnTo>
                  <a:lnTo>
                    <a:pt x="716139" y="415257"/>
                  </a:lnTo>
                  <a:lnTo>
                    <a:pt x="715760" y="419809"/>
                  </a:lnTo>
                  <a:lnTo>
                    <a:pt x="715301" y="421911"/>
                  </a:lnTo>
                  <a:lnTo>
                    <a:pt x="713784" y="424234"/>
                  </a:lnTo>
                  <a:lnTo>
                    <a:pt x="712393" y="423649"/>
                  </a:lnTo>
                  <a:lnTo>
                    <a:pt x="712045" y="425751"/>
                  </a:lnTo>
                  <a:lnTo>
                    <a:pt x="712393" y="428896"/>
                  </a:lnTo>
                  <a:lnTo>
                    <a:pt x="712741" y="430888"/>
                  </a:lnTo>
                  <a:lnTo>
                    <a:pt x="714132" y="434728"/>
                  </a:lnTo>
                  <a:lnTo>
                    <a:pt x="715301" y="436956"/>
                  </a:lnTo>
                  <a:lnTo>
                    <a:pt x="716961" y="438932"/>
                  </a:lnTo>
                  <a:lnTo>
                    <a:pt x="715918" y="440560"/>
                  </a:lnTo>
                  <a:lnTo>
                    <a:pt x="715776" y="442425"/>
                  </a:lnTo>
                  <a:lnTo>
                    <a:pt x="716265" y="446629"/>
                  </a:lnTo>
                  <a:lnTo>
                    <a:pt x="715538" y="461327"/>
                  </a:lnTo>
                  <a:lnTo>
                    <a:pt x="712867" y="474397"/>
                  </a:lnTo>
                  <a:lnTo>
                    <a:pt x="711825" y="472295"/>
                  </a:lnTo>
                  <a:lnTo>
                    <a:pt x="711714" y="469497"/>
                  </a:lnTo>
                  <a:lnTo>
                    <a:pt x="712298" y="466811"/>
                  </a:lnTo>
                  <a:lnTo>
                    <a:pt x="713231" y="464487"/>
                  </a:lnTo>
                  <a:lnTo>
                    <a:pt x="712062" y="466115"/>
                  </a:lnTo>
                  <a:lnTo>
                    <a:pt x="710892" y="468565"/>
                  </a:lnTo>
                  <a:lnTo>
                    <a:pt x="710070" y="471362"/>
                  </a:lnTo>
                  <a:lnTo>
                    <a:pt x="709959" y="474286"/>
                  </a:lnTo>
                  <a:lnTo>
                    <a:pt x="710781" y="477321"/>
                  </a:lnTo>
                  <a:lnTo>
                    <a:pt x="712757" y="481509"/>
                  </a:lnTo>
                  <a:lnTo>
                    <a:pt x="713342" y="483500"/>
                  </a:lnTo>
                  <a:lnTo>
                    <a:pt x="715791" y="486882"/>
                  </a:lnTo>
                  <a:lnTo>
                    <a:pt x="725590" y="493883"/>
                  </a:lnTo>
                  <a:lnTo>
                    <a:pt x="728261" y="498656"/>
                  </a:lnTo>
                  <a:lnTo>
                    <a:pt x="729098" y="501106"/>
                  </a:lnTo>
                  <a:lnTo>
                    <a:pt x="730727" y="504378"/>
                  </a:lnTo>
                  <a:lnTo>
                    <a:pt x="732702" y="506954"/>
                  </a:lnTo>
                  <a:lnTo>
                    <a:pt x="734440" y="507064"/>
                  </a:lnTo>
                  <a:lnTo>
                    <a:pt x="734203" y="505088"/>
                  </a:lnTo>
                  <a:lnTo>
                    <a:pt x="732812" y="501833"/>
                  </a:lnTo>
                  <a:lnTo>
                    <a:pt x="729905" y="496823"/>
                  </a:lnTo>
                  <a:lnTo>
                    <a:pt x="727897" y="494247"/>
                  </a:lnTo>
                  <a:lnTo>
                    <a:pt x="718352" y="486550"/>
                  </a:lnTo>
                  <a:lnTo>
                    <a:pt x="716834" y="484685"/>
                  </a:lnTo>
                  <a:lnTo>
                    <a:pt x="716945" y="482362"/>
                  </a:lnTo>
                  <a:lnTo>
                    <a:pt x="720090" y="484575"/>
                  </a:lnTo>
                  <a:lnTo>
                    <a:pt x="726032" y="488067"/>
                  </a:lnTo>
                  <a:lnTo>
                    <a:pt x="728972" y="490406"/>
                  </a:lnTo>
                  <a:lnTo>
                    <a:pt x="732007" y="493915"/>
                  </a:lnTo>
                  <a:lnTo>
                    <a:pt x="733871" y="494594"/>
                  </a:lnTo>
                  <a:lnTo>
                    <a:pt x="736905" y="494484"/>
                  </a:lnTo>
                  <a:lnTo>
                    <a:pt x="737253" y="495195"/>
                  </a:lnTo>
                  <a:lnTo>
                    <a:pt x="737601" y="498577"/>
                  </a:lnTo>
                  <a:lnTo>
                    <a:pt x="738186" y="499873"/>
                  </a:lnTo>
                  <a:lnTo>
                    <a:pt x="739008" y="500442"/>
                  </a:lnTo>
                  <a:lnTo>
                    <a:pt x="739940" y="500552"/>
                  </a:lnTo>
                  <a:lnTo>
                    <a:pt x="742532" y="500094"/>
                  </a:lnTo>
                  <a:lnTo>
                    <a:pt x="744634" y="498798"/>
                  </a:lnTo>
                  <a:lnTo>
                    <a:pt x="745804" y="496349"/>
                  </a:lnTo>
                  <a:lnTo>
                    <a:pt x="745804" y="493441"/>
                  </a:lnTo>
                  <a:lnTo>
                    <a:pt x="744524" y="491102"/>
                  </a:lnTo>
                  <a:lnTo>
                    <a:pt x="745456" y="486076"/>
                  </a:lnTo>
                  <a:lnTo>
                    <a:pt x="745456" y="485033"/>
                  </a:lnTo>
                  <a:lnTo>
                    <a:pt x="745693" y="484101"/>
                  </a:lnTo>
                  <a:lnTo>
                    <a:pt x="747210" y="481414"/>
                  </a:lnTo>
                  <a:lnTo>
                    <a:pt x="747558" y="479786"/>
                  </a:lnTo>
                  <a:lnTo>
                    <a:pt x="747210" y="478048"/>
                  </a:lnTo>
                  <a:lnTo>
                    <a:pt x="746041" y="474887"/>
                  </a:lnTo>
                  <a:lnTo>
                    <a:pt x="745456" y="473022"/>
                  </a:lnTo>
                  <a:lnTo>
                    <a:pt x="749422" y="469766"/>
                  </a:lnTo>
                  <a:lnTo>
                    <a:pt x="750592" y="468597"/>
                  </a:lnTo>
                  <a:lnTo>
                    <a:pt x="744776" y="470240"/>
                  </a:lnTo>
                  <a:lnTo>
                    <a:pt x="739166" y="468960"/>
                  </a:lnTo>
                  <a:lnTo>
                    <a:pt x="733571" y="466731"/>
                  </a:lnTo>
                  <a:lnTo>
                    <a:pt x="727961" y="465562"/>
                  </a:lnTo>
                  <a:lnTo>
                    <a:pt x="729841" y="462527"/>
                  </a:lnTo>
                  <a:lnTo>
                    <a:pt x="735783" y="459714"/>
                  </a:lnTo>
                  <a:lnTo>
                    <a:pt x="737174" y="457502"/>
                  </a:lnTo>
                  <a:lnTo>
                    <a:pt x="732164" y="458324"/>
                  </a:lnTo>
                  <a:lnTo>
                    <a:pt x="730774" y="458213"/>
                  </a:lnTo>
                  <a:lnTo>
                    <a:pt x="730663" y="457517"/>
                  </a:lnTo>
                  <a:lnTo>
                    <a:pt x="731359" y="456237"/>
                  </a:lnTo>
                  <a:lnTo>
                    <a:pt x="731247" y="455526"/>
                  </a:lnTo>
                  <a:lnTo>
                    <a:pt x="731706" y="453772"/>
                  </a:lnTo>
                  <a:lnTo>
                    <a:pt x="731706" y="452492"/>
                  </a:lnTo>
                  <a:lnTo>
                    <a:pt x="731247" y="451449"/>
                  </a:lnTo>
                  <a:lnTo>
                    <a:pt x="729730" y="449220"/>
                  </a:lnTo>
                  <a:lnTo>
                    <a:pt x="729146" y="447956"/>
                  </a:lnTo>
                  <a:lnTo>
                    <a:pt x="735547" y="452381"/>
                  </a:lnTo>
                  <a:lnTo>
                    <a:pt x="735198" y="450864"/>
                  </a:lnTo>
                  <a:lnTo>
                    <a:pt x="735198" y="450279"/>
                  </a:lnTo>
                  <a:lnTo>
                    <a:pt x="736020" y="450169"/>
                  </a:lnTo>
                  <a:lnTo>
                    <a:pt x="737412" y="451686"/>
                  </a:lnTo>
                  <a:lnTo>
                    <a:pt x="739387" y="452856"/>
                  </a:lnTo>
                  <a:lnTo>
                    <a:pt x="743480" y="454246"/>
                  </a:lnTo>
                  <a:lnTo>
                    <a:pt x="743717" y="455415"/>
                  </a:lnTo>
                  <a:lnTo>
                    <a:pt x="741015" y="456933"/>
                  </a:lnTo>
                  <a:lnTo>
                    <a:pt x="741252" y="458102"/>
                  </a:lnTo>
                  <a:lnTo>
                    <a:pt x="745582" y="457517"/>
                  </a:lnTo>
                  <a:lnTo>
                    <a:pt x="749185" y="457755"/>
                  </a:lnTo>
                  <a:lnTo>
                    <a:pt x="751983" y="459383"/>
                  </a:lnTo>
                  <a:lnTo>
                    <a:pt x="753500" y="463112"/>
                  </a:lnTo>
                  <a:lnTo>
                    <a:pt x="753848" y="470809"/>
                  </a:lnTo>
                  <a:lnTo>
                    <a:pt x="754670" y="474539"/>
                  </a:lnTo>
                  <a:lnTo>
                    <a:pt x="756898" y="477336"/>
                  </a:lnTo>
                  <a:lnTo>
                    <a:pt x="758068" y="477447"/>
                  </a:lnTo>
                  <a:lnTo>
                    <a:pt x="763077" y="476862"/>
                  </a:lnTo>
                  <a:lnTo>
                    <a:pt x="763425" y="475219"/>
                  </a:lnTo>
                  <a:lnTo>
                    <a:pt x="762967" y="473590"/>
                  </a:lnTo>
                  <a:lnTo>
                    <a:pt x="761687" y="471489"/>
                  </a:lnTo>
                  <a:lnTo>
                    <a:pt x="760992" y="465894"/>
                  </a:lnTo>
                  <a:lnTo>
                    <a:pt x="761102" y="463334"/>
                  </a:lnTo>
                  <a:lnTo>
                    <a:pt x="762035" y="461232"/>
                  </a:lnTo>
                  <a:lnTo>
                    <a:pt x="764706" y="459241"/>
                  </a:lnTo>
                  <a:lnTo>
                    <a:pt x="767155" y="459130"/>
                  </a:lnTo>
                  <a:lnTo>
                    <a:pt x="769036" y="460647"/>
                  </a:lnTo>
                  <a:lnTo>
                    <a:pt x="771359" y="466826"/>
                  </a:lnTo>
                  <a:lnTo>
                    <a:pt x="775089" y="472895"/>
                  </a:lnTo>
                  <a:lnTo>
                    <a:pt x="776021" y="476404"/>
                  </a:lnTo>
                  <a:lnTo>
                    <a:pt x="775326" y="478853"/>
                  </a:lnTo>
                  <a:lnTo>
                    <a:pt x="771596" y="484575"/>
                  </a:lnTo>
                  <a:lnTo>
                    <a:pt x="770901" y="486329"/>
                  </a:lnTo>
                  <a:lnTo>
                    <a:pt x="767503" y="489711"/>
                  </a:lnTo>
                  <a:lnTo>
                    <a:pt x="766918" y="490881"/>
                  </a:lnTo>
                  <a:lnTo>
                    <a:pt x="765528" y="495543"/>
                  </a:lnTo>
                  <a:lnTo>
                    <a:pt x="764706" y="496364"/>
                  </a:lnTo>
                  <a:lnTo>
                    <a:pt x="763425" y="496949"/>
                  </a:lnTo>
                  <a:lnTo>
                    <a:pt x="762492" y="497882"/>
                  </a:lnTo>
                  <a:lnTo>
                    <a:pt x="762382" y="499762"/>
                  </a:lnTo>
                  <a:lnTo>
                    <a:pt x="762145" y="501027"/>
                  </a:lnTo>
                  <a:lnTo>
                    <a:pt x="758763" y="504773"/>
                  </a:lnTo>
                  <a:lnTo>
                    <a:pt x="757483" y="508154"/>
                  </a:lnTo>
                  <a:lnTo>
                    <a:pt x="757024" y="511537"/>
                  </a:lnTo>
                  <a:lnTo>
                    <a:pt x="756092" y="514571"/>
                  </a:lnTo>
                  <a:lnTo>
                    <a:pt x="753390" y="517021"/>
                  </a:lnTo>
                  <a:lnTo>
                    <a:pt x="754211" y="518412"/>
                  </a:lnTo>
                  <a:lnTo>
                    <a:pt x="754670" y="518870"/>
                  </a:lnTo>
                  <a:lnTo>
                    <a:pt x="753390" y="521098"/>
                  </a:lnTo>
                  <a:lnTo>
                    <a:pt x="755017" y="520055"/>
                  </a:lnTo>
                  <a:lnTo>
                    <a:pt x="757135" y="519360"/>
                  </a:lnTo>
                  <a:lnTo>
                    <a:pt x="756550" y="521336"/>
                  </a:lnTo>
                  <a:lnTo>
                    <a:pt x="754891" y="523074"/>
                  </a:lnTo>
                  <a:lnTo>
                    <a:pt x="751051" y="524812"/>
                  </a:lnTo>
                  <a:lnTo>
                    <a:pt x="749075" y="526329"/>
                  </a:lnTo>
                  <a:lnTo>
                    <a:pt x="751177" y="526329"/>
                  </a:lnTo>
                  <a:lnTo>
                    <a:pt x="752916" y="526661"/>
                  </a:lnTo>
                  <a:lnTo>
                    <a:pt x="754543" y="527356"/>
                  </a:lnTo>
                  <a:lnTo>
                    <a:pt x="756202" y="528416"/>
                  </a:lnTo>
                  <a:lnTo>
                    <a:pt x="753263" y="529000"/>
                  </a:lnTo>
                  <a:lnTo>
                    <a:pt x="749422" y="527720"/>
                  </a:lnTo>
                  <a:lnTo>
                    <a:pt x="745930" y="527246"/>
                  </a:lnTo>
                  <a:lnTo>
                    <a:pt x="743954" y="530280"/>
                  </a:lnTo>
                  <a:lnTo>
                    <a:pt x="744997" y="531213"/>
                  </a:lnTo>
                  <a:lnTo>
                    <a:pt x="746041" y="531671"/>
                  </a:lnTo>
                  <a:lnTo>
                    <a:pt x="747083" y="531671"/>
                  </a:lnTo>
                  <a:lnTo>
                    <a:pt x="747905" y="530850"/>
                  </a:lnTo>
                  <a:lnTo>
                    <a:pt x="748727" y="530739"/>
                  </a:lnTo>
                  <a:lnTo>
                    <a:pt x="749075" y="532256"/>
                  </a:lnTo>
                  <a:lnTo>
                    <a:pt x="749075" y="533647"/>
                  </a:lnTo>
                  <a:lnTo>
                    <a:pt x="748617" y="535053"/>
                  </a:lnTo>
                  <a:lnTo>
                    <a:pt x="747795" y="536334"/>
                  </a:lnTo>
                  <a:lnTo>
                    <a:pt x="746056" y="535053"/>
                  </a:lnTo>
                  <a:lnTo>
                    <a:pt x="742105" y="533758"/>
                  </a:lnTo>
                  <a:lnTo>
                    <a:pt x="740573" y="532951"/>
                  </a:lnTo>
                  <a:lnTo>
                    <a:pt x="739640" y="531892"/>
                  </a:lnTo>
                  <a:lnTo>
                    <a:pt x="736732" y="527104"/>
                  </a:lnTo>
                  <a:lnTo>
                    <a:pt x="735800" y="527214"/>
                  </a:lnTo>
                  <a:lnTo>
                    <a:pt x="736621" y="529665"/>
                  </a:lnTo>
                  <a:lnTo>
                    <a:pt x="740461" y="536192"/>
                  </a:lnTo>
                  <a:lnTo>
                    <a:pt x="742342" y="538167"/>
                  </a:lnTo>
                  <a:lnTo>
                    <a:pt x="744666" y="538767"/>
                  </a:lnTo>
                  <a:lnTo>
                    <a:pt x="749897" y="538878"/>
                  </a:lnTo>
                  <a:lnTo>
                    <a:pt x="755982" y="542023"/>
                  </a:lnTo>
                  <a:lnTo>
                    <a:pt x="758779" y="543067"/>
                  </a:lnTo>
                  <a:lnTo>
                    <a:pt x="760992" y="544694"/>
                  </a:lnTo>
                  <a:lnTo>
                    <a:pt x="763662" y="551933"/>
                  </a:lnTo>
                  <a:lnTo>
                    <a:pt x="767503" y="557401"/>
                  </a:lnTo>
                  <a:lnTo>
                    <a:pt x="768340" y="561257"/>
                  </a:lnTo>
                  <a:lnTo>
                    <a:pt x="767392" y="561367"/>
                  </a:lnTo>
                  <a:lnTo>
                    <a:pt x="766697" y="560545"/>
                  </a:lnTo>
                  <a:lnTo>
                    <a:pt x="766238" y="560198"/>
                  </a:lnTo>
                  <a:lnTo>
                    <a:pt x="765653" y="559961"/>
                  </a:lnTo>
                  <a:lnTo>
                    <a:pt x="765069" y="559487"/>
                  </a:lnTo>
                  <a:lnTo>
                    <a:pt x="765528" y="562869"/>
                  </a:lnTo>
                  <a:lnTo>
                    <a:pt x="767850" y="565540"/>
                  </a:lnTo>
                  <a:lnTo>
                    <a:pt x="770553" y="568227"/>
                  </a:lnTo>
                  <a:lnTo>
                    <a:pt x="772765" y="571388"/>
                  </a:lnTo>
                  <a:lnTo>
                    <a:pt x="773698" y="571151"/>
                  </a:lnTo>
                  <a:lnTo>
                    <a:pt x="773461" y="569049"/>
                  </a:lnTo>
                  <a:lnTo>
                    <a:pt x="774978" y="569871"/>
                  </a:lnTo>
                  <a:lnTo>
                    <a:pt x="776259" y="571403"/>
                  </a:lnTo>
                  <a:lnTo>
                    <a:pt x="777080" y="573505"/>
                  </a:lnTo>
                  <a:lnTo>
                    <a:pt x="777428" y="576066"/>
                  </a:lnTo>
                  <a:lnTo>
                    <a:pt x="776606" y="575481"/>
                  </a:lnTo>
                  <a:lnTo>
                    <a:pt x="776021" y="574785"/>
                  </a:lnTo>
                  <a:lnTo>
                    <a:pt x="775089" y="573157"/>
                  </a:lnTo>
                  <a:lnTo>
                    <a:pt x="776369" y="576540"/>
                  </a:lnTo>
                  <a:lnTo>
                    <a:pt x="780684" y="582371"/>
                  </a:lnTo>
                  <a:lnTo>
                    <a:pt x="782912" y="587745"/>
                  </a:lnTo>
                  <a:lnTo>
                    <a:pt x="799475" y="610724"/>
                  </a:lnTo>
                  <a:lnTo>
                    <a:pt x="800866" y="613632"/>
                  </a:lnTo>
                  <a:lnTo>
                    <a:pt x="801561" y="614091"/>
                  </a:lnTo>
                  <a:lnTo>
                    <a:pt x="802383" y="614549"/>
                  </a:lnTo>
                  <a:lnTo>
                    <a:pt x="804121" y="615245"/>
                  </a:lnTo>
                  <a:lnTo>
                    <a:pt x="803078" y="612921"/>
                  </a:lnTo>
                  <a:lnTo>
                    <a:pt x="800755" y="609650"/>
                  </a:lnTo>
                  <a:lnTo>
                    <a:pt x="799933" y="607200"/>
                  </a:lnTo>
                  <a:lnTo>
                    <a:pt x="804248" y="610819"/>
                  </a:lnTo>
                  <a:lnTo>
                    <a:pt x="810554" y="623305"/>
                  </a:lnTo>
                  <a:lnTo>
                    <a:pt x="815090" y="625406"/>
                  </a:lnTo>
                  <a:lnTo>
                    <a:pt x="816370" y="625296"/>
                  </a:lnTo>
                  <a:lnTo>
                    <a:pt x="817302" y="625406"/>
                  </a:lnTo>
                  <a:lnTo>
                    <a:pt x="819404" y="625754"/>
                  </a:lnTo>
                  <a:lnTo>
                    <a:pt x="820716" y="626213"/>
                  </a:lnTo>
                  <a:lnTo>
                    <a:pt x="822233" y="627382"/>
                  </a:lnTo>
                  <a:lnTo>
                    <a:pt x="823165" y="627382"/>
                  </a:lnTo>
                  <a:lnTo>
                    <a:pt x="823987" y="627145"/>
                  </a:lnTo>
                  <a:lnTo>
                    <a:pt x="824335" y="626686"/>
                  </a:lnTo>
                  <a:lnTo>
                    <a:pt x="824572" y="626339"/>
                  </a:lnTo>
                  <a:lnTo>
                    <a:pt x="824919" y="626102"/>
                  </a:lnTo>
                  <a:lnTo>
                    <a:pt x="825615" y="626339"/>
                  </a:lnTo>
                  <a:lnTo>
                    <a:pt x="827243" y="627619"/>
                  </a:lnTo>
                  <a:lnTo>
                    <a:pt x="827701" y="627856"/>
                  </a:lnTo>
                  <a:lnTo>
                    <a:pt x="828397" y="627161"/>
                  </a:lnTo>
                  <a:lnTo>
                    <a:pt x="829329" y="625881"/>
                  </a:lnTo>
                  <a:lnTo>
                    <a:pt x="829914" y="624584"/>
                  </a:lnTo>
                  <a:lnTo>
                    <a:pt x="830024" y="624126"/>
                  </a:lnTo>
                  <a:lnTo>
                    <a:pt x="831415" y="625517"/>
                  </a:lnTo>
                  <a:lnTo>
                    <a:pt x="832696" y="629832"/>
                  </a:lnTo>
                  <a:lnTo>
                    <a:pt x="833770" y="628883"/>
                  </a:lnTo>
                  <a:lnTo>
                    <a:pt x="834355" y="626781"/>
                  </a:lnTo>
                  <a:lnTo>
                    <a:pt x="833896" y="624442"/>
                  </a:lnTo>
                  <a:lnTo>
                    <a:pt x="831542" y="617789"/>
                  </a:lnTo>
                  <a:lnTo>
                    <a:pt x="828397" y="612431"/>
                  </a:lnTo>
                  <a:lnTo>
                    <a:pt x="827464" y="611483"/>
                  </a:lnTo>
                  <a:lnTo>
                    <a:pt x="826421" y="610567"/>
                  </a:lnTo>
                  <a:lnTo>
                    <a:pt x="823750" y="606125"/>
                  </a:lnTo>
                  <a:lnTo>
                    <a:pt x="821996" y="604608"/>
                  </a:lnTo>
                  <a:lnTo>
                    <a:pt x="821174" y="606014"/>
                  </a:lnTo>
                  <a:lnTo>
                    <a:pt x="819404" y="604845"/>
                  </a:lnTo>
                  <a:lnTo>
                    <a:pt x="814521" y="600420"/>
                  </a:lnTo>
                  <a:lnTo>
                    <a:pt x="812545" y="597860"/>
                  </a:lnTo>
                  <a:lnTo>
                    <a:pt x="811849" y="596690"/>
                  </a:lnTo>
                  <a:lnTo>
                    <a:pt x="814995" y="597638"/>
                  </a:lnTo>
                  <a:lnTo>
                    <a:pt x="816733" y="599156"/>
                  </a:lnTo>
                  <a:lnTo>
                    <a:pt x="820336" y="603360"/>
                  </a:lnTo>
                  <a:lnTo>
                    <a:pt x="822455" y="603597"/>
                  </a:lnTo>
                  <a:lnTo>
                    <a:pt x="824556" y="601953"/>
                  </a:lnTo>
                  <a:lnTo>
                    <a:pt x="825836" y="601368"/>
                  </a:lnTo>
                  <a:lnTo>
                    <a:pt x="825726" y="604055"/>
                  </a:lnTo>
                  <a:lnTo>
                    <a:pt x="828760" y="606615"/>
                  </a:lnTo>
                  <a:lnTo>
                    <a:pt x="830499" y="607658"/>
                  </a:lnTo>
                  <a:lnTo>
                    <a:pt x="831084" y="607074"/>
                  </a:lnTo>
                  <a:lnTo>
                    <a:pt x="831668" y="605430"/>
                  </a:lnTo>
                  <a:lnTo>
                    <a:pt x="833423" y="604972"/>
                  </a:lnTo>
                  <a:lnTo>
                    <a:pt x="834955" y="604055"/>
                  </a:lnTo>
                  <a:lnTo>
                    <a:pt x="835192" y="601605"/>
                  </a:lnTo>
                  <a:lnTo>
                    <a:pt x="838574" y="601953"/>
                  </a:lnTo>
                  <a:lnTo>
                    <a:pt x="840898" y="601021"/>
                  </a:lnTo>
                  <a:lnTo>
                    <a:pt x="843110" y="599629"/>
                  </a:lnTo>
                  <a:lnTo>
                    <a:pt x="848610" y="597528"/>
                  </a:lnTo>
                  <a:lnTo>
                    <a:pt x="851171" y="594146"/>
                  </a:lnTo>
                  <a:lnTo>
                    <a:pt x="853273" y="593102"/>
                  </a:lnTo>
                  <a:lnTo>
                    <a:pt x="852340" y="598128"/>
                  </a:lnTo>
                  <a:lnTo>
                    <a:pt x="851755" y="599298"/>
                  </a:lnTo>
                  <a:lnTo>
                    <a:pt x="850586" y="600231"/>
                  </a:lnTo>
                  <a:lnTo>
                    <a:pt x="847678" y="601400"/>
                  </a:lnTo>
                  <a:lnTo>
                    <a:pt x="841372" y="606647"/>
                  </a:lnTo>
                  <a:lnTo>
                    <a:pt x="839049" y="609207"/>
                  </a:lnTo>
                  <a:lnTo>
                    <a:pt x="839159" y="611182"/>
                  </a:lnTo>
                  <a:lnTo>
                    <a:pt x="842415" y="613063"/>
                  </a:lnTo>
                  <a:lnTo>
                    <a:pt x="844391" y="613759"/>
                  </a:lnTo>
                  <a:lnTo>
                    <a:pt x="845671" y="615039"/>
                  </a:lnTo>
                  <a:lnTo>
                    <a:pt x="846619" y="618769"/>
                  </a:lnTo>
                  <a:lnTo>
                    <a:pt x="846967" y="622262"/>
                  </a:lnTo>
                  <a:lnTo>
                    <a:pt x="846477" y="640690"/>
                  </a:lnTo>
                  <a:lnTo>
                    <a:pt x="846967" y="644182"/>
                  </a:lnTo>
                  <a:lnTo>
                    <a:pt x="848010" y="646521"/>
                  </a:lnTo>
                  <a:lnTo>
                    <a:pt x="851392" y="651547"/>
                  </a:lnTo>
                  <a:lnTo>
                    <a:pt x="852435" y="654217"/>
                  </a:lnTo>
                  <a:lnTo>
                    <a:pt x="852783" y="657837"/>
                  </a:lnTo>
                  <a:lnTo>
                    <a:pt x="852545" y="660287"/>
                  </a:lnTo>
                  <a:lnTo>
                    <a:pt x="852545" y="662278"/>
                  </a:lnTo>
                  <a:lnTo>
                    <a:pt x="854173" y="664728"/>
                  </a:lnTo>
                  <a:lnTo>
                    <a:pt x="856734" y="666829"/>
                  </a:lnTo>
                  <a:lnTo>
                    <a:pt x="858472" y="666482"/>
                  </a:lnTo>
                  <a:lnTo>
                    <a:pt x="860132" y="664965"/>
                  </a:lnTo>
                  <a:lnTo>
                    <a:pt x="862803" y="663321"/>
                  </a:lnTo>
                  <a:lnTo>
                    <a:pt x="863151" y="665423"/>
                  </a:lnTo>
                  <a:lnTo>
                    <a:pt x="864320" y="664601"/>
                  </a:lnTo>
                  <a:lnTo>
                    <a:pt x="867465" y="663084"/>
                  </a:lnTo>
                  <a:lnTo>
                    <a:pt x="868397" y="662262"/>
                  </a:lnTo>
                  <a:lnTo>
                    <a:pt x="868856" y="661440"/>
                  </a:lnTo>
                  <a:lnTo>
                    <a:pt x="871178" y="648734"/>
                  </a:lnTo>
                  <a:lnTo>
                    <a:pt x="872222" y="646047"/>
                  </a:lnTo>
                  <a:lnTo>
                    <a:pt x="875968" y="640452"/>
                  </a:lnTo>
                  <a:lnTo>
                    <a:pt x="878290" y="637766"/>
                  </a:lnTo>
                  <a:lnTo>
                    <a:pt x="880393" y="636374"/>
                  </a:lnTo>
                  <a:lnTo>
                    <a:pt x="882953" y="635664"/>
                  </a:lnTo>
                  <a:lnTo>
                    <a:pt x="886003" y="633103"/>
                  </a:lnTo>
                  <a:lnTo>
                    <a:pt x="887868" y="631934"/>
                  </a:lnTo>
                  <a:lnTo>
                    <a:pt x="887631" y="633909"/>
                  </a:lnTo>
                  <a:lnTo>
                    <a:pt x="887046" y="635427"/>
                  </a:lnTo>
                  <a:lnTo>
                    <a:pt x="886224" y="636722"/>
                  </a:lnTo>
                  <a:lnTo>
                    <a:pt x="884929" y="637986"/>
                  </a:lnTo>
                  <a:lnTo>
                    <a:pt x="883411" y="637402"/>
                  </a:lnTo>
                  <a:lnTo>
                    <a:pt x="882021" y="638224"/>
                  </a:lnTo>
                  <a:lnTo>
                    <a:pt x="880977" y="639852"/>
                  </a:lnTo>
                  <a:lnTo>
                    <a:pt x="880741" y="641369"/>
                  </a:lnTo>
                  <a:lnTo>
                    <a:pt x="875620" y="648370"/>
                  </a:lnTo>
                  <a:lnTo>
                    <a:pt x="874339" y="650583"/>
                  </a:lnTo>
                  <a:lnTo>
                    <a:pt x="875509" y="654439"/>
                  </a:lnTo>
                  <a:lnTo>
                    <a:pt x="873644" y="659101"/>
                  </a:lnTo>
                  <a:lnTo>
                    <a:pt x="870483" y="663289"/>
                  </a:lnTo>
                  <a:lnTo>
                    <a:pt x="867102" y="666450"/>
                  </a:lnTo>
                  <a:lnTo>
                    <a:pt x="866643" y="667272"/>
                  </a:lnTo>
                  <a:lnTo>
                    <a:pt x="866169" y="667967"/>
                  </a:lnTo>
                  <a:lnTo>
                    <a:pt x="865126" y="668441"/>
                  </a:lnTo>
                  <a:lnTo>
                    <a:pt x="864083" y="668094"/>
                  </a:lnTo>
                  <a:lnTo>
                    <a:pt x="862803" y="666577"/>
                  </a:lnTo>
                  <a:lnTo>
                    <a:pt x="862218" y="666577"/>
                  </a:lnTo>
                  <a:lnTo>
                    <a:pt x="861633" y="668221"/>
                  </a:lnTo>
                  <a:lnTo>
                    <a:pt x="861633" y="670417"/>
                  </a:lnTo>
                  <a:lnTo>
                    <a:pt x="862091" y="672756"/>
                  </a:lnTo>
                  <a:lnTo>
                    <a:pt x="862549" y="674147"/>
                  </a:lnTo>
                  <a:lnTo>
                    <a:pt x="863245" y="672867"/>
                  </a:lnTo>
                  <a:lnTo>
                    <a:pt x="864178" y="673562"/>
                  </a:lnTo>
                  <a:lnTo>
                    <a:pt x="864636" y="673673"/>
                  </a:lnTo>
                  <a:lnTo>
                    <a:pt x="866264" y="672392"/>
                  </a:lnTo>
                  <a:lnTo>
                    <a:pt x="874561" y="675427"/>
                  </a:lnTo>
                  <a:lnTo>
                    <a:pt x="877469" y="674842"/>
                  </a:lnTo>
                  <a:lnTo>
                    <a:pt x="878165" y="675190"/>
                  </a:lnTo>
                  <a:lnTo>
                    <a:pt x="878860" y="675775"/>
                  </a:lnTo>
                  <a:lnTo>
                    <a:pt x="879902" y="676123"/>
                  </a:lnTo>
                  <a:lnTo>
                    <a:pt x="880487" y="675538"/>
                  </a:lnTo>
                  <a:lnTo>
                    <a:pt x="880835" y="674131"/>
                  </a:lnTo>
                  <a:lnTo>
                    <a:pt x="879666" y="670275"/>
                  </a:lnTo>
                  <a:lnTo>
                    <a:pt x="879192" y="668078"/>
                  </a:lnTo>
                  <a:lnTo>
                    <a:pt x="880582" y="670275"/>
                  </a:lnTo>
                  <a:lnTo>
                    <a:pt x="884185" y="674716"/>
                  </a:lnTo>
                  <a:lnTo>
                    <a:pt x="885608" y="676913"/>
                  </a:lnTo>
                  <a:lnTo>
                    <a:pt x="886777" y="679836"/>
                  </a:lnTo>
                  <a:lnTo>
                    <a:pt x="888643" y="689398"/>
                  </a:lnTo>
                  <a:lnTo>
                    <a:pt x="887710" y="689508"/>
                  </a:lnTo>
                  <a:lnTo>
                    <a:pt x="887473" y="688466"/>
                  </a:lnTo>
                  <a:lnTo>
                    <a:pt x="886541" y="688576"/>
                  </a:lnTo>
                  <a:lnTo>
                    <a:pt x="887473" y="691137"/>
                  </a:lnTo>
                  <a:lnTo>
                    <a:pt x="892831" y="698011"/>
                  </a:lnTo>
                  <a:lnTo>
                    <a:pt x="893068" y="698469"/>
                  </a:lnTo>
                  <a:lnTo>
                    <a:pt x="893179" y="699513"/>
                  </a:lnTo>
                  <a:lnTo>
                    <a:pt x="893179" y="704886"/>
                  </a:lnTo>
                  <a:lnTo>
                    <a:pt x="896434" y="716787"/>
                  </a:lnTo>
                  <a:lnTo>
                    <a:pt x="900764" y="727407"/>
                  </a:lnTo>
                  <a:lnTo>
                    <a:pt x="901808" y="727297"/>
                  </a:lnTo>
                  <a:lnTo>
                    <a:pt x="901460" y="725543"/>
                  </a:lnTo>
                  <a:lnTo>
                    <a:pt x="901223" y="724025"/>
                  </a:lnTo>
                  <a:lnTo>
                    <a:pt x="901333" y="722382"/>
                  </a:lnTo>
                  <a:lnTo>
                    <a:pt x="901681" y="720880"/>
                  </a:lnTo>
                  <a:lnTo>
                    <a:pt x="905869" y="731485"/>
                  </a:lnTo>
                  <a:lnTo>
                    <a:pt x="908667" y="735088"/>
                  </a:lnTo>
                  <a:lnTo>
                    <a:pt x="913234" y="737538"/>
                  </a:lnTo>
                  <a:lnTo>
                    <a:pt x="912301" y="739165"/>
                  </a:lnTo>
                  <a:lnTo>
                    <a:pt x="912997" y="740920"/>
                  </a:lnTo>
                  <a:lnTo>
                    <a:pt x="914514" y="742548"/>
                  </a:lnTo>
                  <a:lnTo>
                    <a:pt x="916269" y="743480"/>
                  </a:lnTo>
                  <a:lnTo>
                    <a:pt x="917659" y="743480"/>
                  </a:lnTo>
                  <a:lnTo>
                    <a:pt x="920805" y="742658"/>
                  </a:lnTo>
                  <a:lnTo>
                    <a:pt x="922906" y="742295"/>
                  </a:lnTo>
                  <a:lnTo>
                    <a:pt x="922669" y="744176"/>
                  </a:lnTo>
                  <a:lnTo>
                    <a:pt x="921974" y="746515"/>
                  </a:lnTo>
                  <a:lnTo>
                    <a:pt x="920930" y="748364"/>
                  </a:lnTo>
                  <a:lnTo>
                    <a:pt x="919761" y="749312"/>
                  </a:lnTo>
                  <a:lnTo>
                    <a:pt x="918023" y="748838"/>
                  </a:lnTo>
                  <a:lnTo>
                    <a:pt x="916157" y="747447"/>
                  </a:lnTo>
                  <a:lnTo>
                    <a:pt x="914420" y="746752"/>
                  </a:lnTo>
                  <a:lnTo>
                    <a:pt x="912554" y="747794"/>
                  </a:lnTo>
                  <a:lnTo>
                    <a:pt x="914293" y="752235"/>
                  </a:lnTo>
                  <a:lnTo>
                    <a:pt x="914988" y="753295"/>
                  </a:lnTo>
                  <a:lnTo>
                    <a:pt x="916616" y="754686"/>
                  </a:lnTo>
                  <a:lnTo>
                    <a:pt x="917201" y="754923"/>
                  </a:lnTo>
                  <a:lnTo>
                    <a:pt x="918244" y="754923"/>
                  </a:lnTo>
                  <a:lnTo>
                    <a:pt x="919066" y="754812"/>
                  </a:lnTo>
                  <a:lnTo>
                    <a:pt x="918829" y="753769"/>
                  </a:lnTo>
                  <a:lnTo>
                    <a:pt x="919413" y="752947"/>
                  </a:lnTo>
                  <a:lnTo>
                    <a:pt x="919761" y="752489"/>
                  </a:lnTo>
                  <a:lnTo>
                    <a:pt x="920108" y="751319"/>
                  </a:lnTo>
                  <a:lnTo>
                    <a:pt x="920346" y="750387"/>
                  </a:lnTo>
                  <a:lnTo>
                    <a:pt x="921515" y="751430"/>
                  </a:lnTo>
                  <a:lnTo>
                    <a:pt x="923144" y="752125"/>
                  </a:lnTo>
                  <a:lnTo>
                    <a:pt x="924803" y="752015"/>
                  </a:lnTo>
                  <a:lnTo>
                    <a:pt x="926430" y="751430"/>
                  </a:lnTo>
                  <a:lnTo>
                    <a:pt x="927710" y="750260"/>
                  </a:lnTo>
                  <a:lnTo>
                    <a:pt x="928406" y="748032"/>
                  </a:lnTo>
                  <a:lnTo>
                    <a:pt x="929576" y="746641"/>
                  </a:lnTo>
                  <a:lnTo>
                    <a:pt x="930619" y="748253"/>
                  </a:lnTo>
                  <a:lnTo>
                    <a:pt x="932246" y="749312"/>
                  </a:lnTo>
                  <a:lnTo>
                    <a:pt x="933875" y="749660"/>
                  </a:lnTo>
                  <a:lnTo>
                    <a:pt x="934917" y="749075"/>
                  </a:lnTo>
                  <a:lnTo>
                    <a:pt x="935376" y="750008"/>
                  </a:lnTo>
                  <a:lnTo>
                    <a:pt x="935724" y="750355"/>
                  </a:lnTo>
                  <a:lnTo>
                    <a:pt x="935834" y="750703"/>
                  </a:lnTo>
                  <a:lnTo>
                    <a:pt x="935487" y="751983"/>
                  </a:lnTo>
                  <a:lnTo>
                    <a:pt x="936529" y="751398"/>
                  </a:lnTo>
                  <a:lnTo>
                    <a:pt x="937952" y="749770"/>
                  </a:lnTo>
                  <a:lnTo>
                    <a:pt x="938536" y="749312"/>
                  </a:lnTo>
                  <a:lnTo>
                    <a:pt x="939817" y="749549"/>
                  </a:lnTo>
                  <a:lnTo>
                    <a:pt x="941919" y="750592"/>
                  </a:lnTo>
                  <a:lnTo>
                    <a:pt x="945063" y="751288"/>
                  </a:lnTo>
                  <a:lnTo>
                    <a:pt x="946929" y="752694"/>
                  </a:lnTo>
                  <a:lnTo>
                    <a:pt x="948446" y="753042"/>
                  </a:lnTo>
                  <a:lnTo>
                    <a:pt x="949963" y="750703"/>
                  </a:lnTo>
                  <a:lnTo>
                    <a:pt x="951733" y="751872"/>
                  </a:lnTo>
                  <a:lnTo>
                    <a:pt x="953946" y="754101"/>
                  </a:lnTo>
                  <a:lnTo>
                    <a:pt x="955811" y="755144"/>
                  </a:lnTo>
                  <a:lnTo>
                    <a:pt x="957675" y="755507"/>
                  </a:lnTo>
                  <a:lnTo>
                    <a:pt x="961864" y="755618"/>
                  </a:lnTo>
                  <a:lnTo>
                    <a:pt x="963728" y="755966"/>
                  </a:lnTo>
                  <a:lnTo>
                    <a:pt x="967601" y="757830"/>
                  </a:lnTo>
                  <a:lnTo>
                    <a:pt x="971441" y="760280"/>
                  </a:lnTo>
                  <a:lnTo>
                    <a:pt x="974696" y="763883"/>
                  </a:lnTo>
                  <a:lnTo>
                    <a:pt x="975977" y="764816"/>
                  </a:lnTo>
                  <a:lnTo>
                    <a:pt x="972832" y="768309"/>
                  </a:lnTo>
                  <a:lnTo>
                    <a:pt x="971789" y="770190"/>
                  </a:lnTo>
                  <a:lnTo>
                    <a:pt x="973654" y="770648"/>
                  </a:lnTo>
                  <a:lnTo>
                    <a:pt x="974476" y="771470"/>
                  </a:lnTo>
                  <a:lnTo>
                    <a:pt x="976799" y="775326"/>
                  </a:lnTo>
                  <a:lnTo>
                    <a:pt x="977984" y="776495"/>
                  </a:lnTo>
                  <a:lnTo>
                    <a:pt x="979264" y="776495"/>
                  </a:lnTo>
                  <a:lnTo>
                    <a:pt x="984037" y="775910"/>
                  </a:lnTo>
                  <a:lnTo>
                    <a:pt x="984622" y="778724"/>
                  </a:lnTo>
                  <a:lnTo>
                    <a:pt x="985444" y="780351"/>
                  </a:lnTo>
                  <a:lnTo>
                    <a:pt x="986834" y="781395"/>
                  </a:lnTo>
                  <a:lnTo>
                    <a:pt x="987071" y="783497"/>
                  </a:lnTo>
                  <a:lnTo>
                    <a:pt x="990944" y="788396"/>
                  </a:lnTo>
                  <a:lnTo>
                    <a:pt x="993615" y="795050"/>
                  </a:lnTo>
                  <a:lnTo>
                    <a:pt x="994436" y="796440"/>
                  </a:lnTo>
                  <a:lnTo>
                    <a:pt x="996175" y="796788"/>
                  </a:lnTo>
                  <a:lnTo>
                    <a:pt x="999209" y="795508"/>
                  </a:lnTo>
                  <a:lnTo>
                    <a:pt x="1000726" y="795855"/>
                  </a:lnTo>
                  <a:lnTo>
                    <a:pt x="1001074" y="796899"/>
                  </a:lnTo>
                  <a:lnTo>
                    <a:pt x="1000726" y="798306"/>
                  </a:lnTo>
                  <a:lnTo>
                    <a:pt x="1000031" y="799348"/>
                  </a:lnTo>
                  <a:lnTo>
                    <a:pt x="997708" y="801561"/>
                  </a:lnTo>
                  <a:lnTo>
                    <a:pt x="999810" y="804358"/>
                  </a:lnTo>
                  <a:lnTo>
                    <a:pt x="1005310" y="808672"/>
                  </a:lnTo>
                  <a:lnTo>
                    <a:pt x="1008344" y="814157"/>
                  </a:lnTo>
                  <a:lnTo>
                    <a:pt x="1008802" y="815674"/>
                  </a:lnTo>
                  <a:lnTo>
                    <a:pt x="1009972" y="818708"/>
                  </a:lnTo>
                  <a:lnTo>
                    <a:pt x="1010430" y="820320"/>
                  </a:lnTo>
                  <a:lnTo>
                    <a:pt x="1011821" y="821727"/>
                  </a:lnTo>
                  <a:lnTo>
                    <a:pt x="1019186" y="825820"/>
                  </a:lnTo>
                  <a:lnTo>
                    <a:pt x="1024781" y="825931"/>
                  </a:lnTo>
                  <a:lnTo>
                    <a:pt x="1025602" y="826168"/>
                  </a:lnTo>
                  <a:lnTo>
                    <a:pt x="1028274" y="827227"/>
                  </a:lnTo>
                  <a:lnTo>
                    <a:pt x="1033425" y="827227"/>
                  </a:lnTo>
                  <a:lnTo>
                    <a:pt x="1036223" y="828049"/>
                  </a:lnTo>
                  <a:lnTo>
                    <a:pt x="1045674" y="835161"/>
                  </a:lnTo>
                  <a:lnTo>
                    <a:pt x="1047064" y="837737"/>
                  </a:lnTo>
                  <a:lnTo>
                    <a:pt x="1046242" y="841341"/>
                  </a:lnTo>
                  <a:lnTo>
                    <a:pt x="1044141" y="843568"/>
                  </a:lnTo>
                  <a:lnTo>
                    <a:pt x="1041201" y="844960"/>
                  </a:lnTo>
                  <a:lnTo>
                    <a:pt x="1038056" y="845307"/>
                  </a:lnTo>
                  <a:lnTo>
                    <a:pt x="1035385" y="844722"/>
                  </a:lnTo>
                  <a:lnTo>
                    <a:pt x="1035274" y="843790"/>
                  </a:lnTo>
                  <a:lnTo>
                    <a:pt x="1036096" y="843332"/>
                  </a:lnTo>
                  <a:lnTo>
                    <a:pt x="1037266" y="842510"/>
                  </a:lnTo>
                  <a:lnTo>
                    <a:pt x="1037961" y="842162"/>
                  </a:lnTo>
                  <a:lnTo>
                    <a:pt x="1037724" y="841119"/>
                  </a:lnTo>
                  <a:lnTo>
                    <a:pt x="1026298" y="838448"/>
                  </a:lnTo>
                  <a:lnTo>
                    <a:pt x="1024196" y="837515"/>
                  </a:lnTo>
                  <a:lnTo>
                    <a:pt x="1023738" y="837515"/>
                  </a:lnTo>
                  <a:lnTo>
                    <a:pt x="1020482" y="833185"/>
                  </a:lnTo>
                  <a:lnTo>
                    <a:pt x="1019312" y="832142"/>
                  </a:lnTo>
                  <a:lnTo>
                    <a:pt x="1017684" y="830973"/>
                  </a:lnTo>
                  <a:lnTo>
                    <a:pt x="1015804" y="830151"/>
                  </a:lnTo>
                  <a:lnTo>
                    <a:pt x="1014065" y="830024"/>
                  </a:lnTo>
                  <a:lnTo>
                    <a:pt x="1014524" y="827701"/>
                  </a:lnTo>
                  <a:lnTo>
                    <a:pt x="1012311" y="830151"/>
                  </a:lnTo>
                  <a:lnTo>
                    <a:pt x="1010794" y="835746"/>
                  </a:lnTo>
                  <a:lnTo>
                    <a:pt x="1010336" y="841925"/>
                  </a:lnTo>
                  <a:lnTo>
                    <a:pt x="1011031" y="846824"/>
                  </a:lnTo>
                  <a:lnTo>
                    <a:pt x="1013480" y="851265"/>
                  </a:lnTo>
                  <a:lnTo>
                    <a:pt x="1016531" y="855690"/>
                  </a:lnTo>
                  <a:lnTo>
                    <a:pt x="1024338" y="860827"/>
                  </a:lnTo>
                  <a:lnTo>
                    <a:pt x="1026550" y="860938"/>
                  </a:lnTo>
                  <a:lnTo>
                    <a:pt x="1032857" y="858267"/>
                  </a:lnTo>
                  <a:lnTo>
                    <a:pt x="1038451" y="856750"/>
                  </a:lnTo>
                  <a:lnTo>
                    <a:pt x="1042893" y="854995"/>
                  </a:lnTo>
                  <a:lnTo>
                    <a:pt x="1048250" y="853952"/>
                  </a:lnTo>
                  <a:lnTo>
                    <a:pt x="1050810" y="853004"/>
                  </a:lnTo>
                  <a:lnTo>
                    <a:pt x="1053371" y="848926"/>
                  </a:lnTo>
                  <a:lnTo>
                    <a:pt x="1053956" y="848578"/>
                  </a:lnTo>
                  <a:lnTo>
                    <a:pt x="1057480" y="845323"/>
                  </a:lnTo>
                  <a:lnTo>
                    <a:pt x="1059929" y="846951"/>
                  </a:lnTo>
                  <a:lnTo>
                    <a:pt x="1064244" y="847061"/>
                  </a:lnTo>
                  <a:lnTo>
                    <a:pt x="1064007" y="848452"/>
                  </a:lnTo>
                  <a:lnTo>
                    <a:pt x="1064117" y="849622"/>
                  </a:lnTo>
                  <a:lnTo>
                    <a:pt x="1065508" y="849732"/>
                  </a:lnTo>
                  <a:lnTo>
                    <a:pt x="1066204" y="849732"/>
                  </a:lnTo>
                  <a:lnTo>
                    <a:pt x="1066551" y="849258"/>
                  </a:lnTo>
                  <a:lnTo>
                    <a:pt x="1066788" y="847868"/>
                  </a:lnTo>
                  <a:lnTo>
                    <a:pt x="1067721" y="848689"/>
                  </a:lnTo>
                  <a:lnTo>
                    <a:pt x="1068558" y="849037"/>
                  </a:lnTo>
                  <a:lnTo>
                    <a:pt x="1069380" y="849274"/>
                  </a:lnTo>
                  <a:lnTo>
                    <a:pt x="1070075" y="849638"/>
                  </a:lnTo>
                  <a:lnTo>
                    <a:pt x="1070187" y="848926"/>
                  </a:lnTo>
                  <a:lnTo>
                    <a:pt x="1070297" y="848341"/>
                  </a:lnTo>
                  <a:lnTo>
                    <a:pt x="1070534" y="847883"/>
                  </a:lnTo>
                  <a:lnTo>
                    <a:pt x="1070771" y="847188"/>
                  </a:lnTo>
                  <a:lnTo>
                    <a:pt x="1072399" y="848578"/>
                  </a:lnTo>
                  <a:lnTo>
                    <a:pt x="1074848" y="849037"/>
                  </a:lnTo>
                  <a:lnTo>
                    <a:pt x="1077172" y="848689"/>
                  </a:lnTo>
                  <a:lnTo>
                    <a:pt x="1078799" y="848104"/>
                  </a:lnTo>
                  <a:lnTo>
                    <a:pt x="1081123" y="844960"/>
                  </a:lnTo>
                  <a:lnTo>
                    <a:pt x="1082892" y="843790"/>
                  </a:lnTo>
                  <a:lnTo>
                    <a:pt x="1085216" y="844722"/>
                  </a:lnTo>
                  <a:lnTo>
                    <a:pt x="1086038" y="844485"/>
                  </a:lnTo>
                  <a:lnTo>
                    <a:pt x="1086623" y="843095"/>
                  </a:lnTo>
                  <a:lnTo>
                    <a:pt x="1086386" y="842146"/>
                  </a:lnTo>
                  <a:lnTo>
                    <a:pt x="1085801" y="841214"/>
                  </a:lnTo>
                  <a:lnTo>
                    <a:pt x="1085216" y="839807"/>
                  </a:lnTo>
                  <a:lnTo>
                    <a:pt x="1085911" y="839222"/>
                  </a:lnTo>
                  <a:lnTo>
                    <a:pt x="1090921" y="837136"/>
                  </a:lnTo>
                  <a:lnTo>
                    <a:pt x="1090684" y="837958"/>
                  </a:lnTo>
                  <a:lnTo>
                    <a:pt x="1090574" y="838069"/>
                  </a:lnTo>
                  <a:lnTo>
                    <a:pt x="1090337" y="838069"/>
                  </a:lnTo>
                  <a:lnTo>
                    <a:pt x="1089989" y="838417"/>
                  </a:lnTo>
                  <a:lnTo>
                    <a:pt x="1092313" y="838764"/>
                  </a:lnTo>
                  <a:lnTo>
                    <a:pt x="1093245" y="836315"/>
                  </a:lnTo>
                  <a:lnTo>
                    <a:pt x="1093592" y="832806"/>
                  </a:lnTo>
                  <a:lnTo>
                    <a:pt x="1094540" y="830008"/>
                  </a:lnTo>
                  <a:lnTo>
                    <a:pt x="1096516" y="828966"/>
                  </a:lnTo>
                  <a:lnTo>
                    <a:pt x="1102222" y="827922"/>
                  </a:lnTo>
                  <a:lnTo>
                    <a:pt x="1103960" y="827227"/>
                  </a:lnTo>
                  <a:lnTo>
                    <a:pt x="1104655" y="828159"/>
                  </a:lnTo>
                  <a:lnTo>
                    <a:pt x="1104893" y="828618"/>
                  </a:lnTo>
                  <a:lnTo>
                    <a:pt x="1105240" y="829203"/>
                  </a:lnTo>
                  <a:lnTo>
                    <a:pt x="1103960" y="829661"/>
                  </a:lnTo>
                  <a:lnTo>
                    <a:pt x="1103376" y="830135"/>
                  </a:lnTo>
                  <a:lnTo>
                    <a:pt x="1103138" y="830830"/>
                  </a:lnTo>
                  <a:lnTo>
                    <a:pt x="1102791" y="831873"/>
                  </a:lnTo>
                  <a:lnTo>
                    <a:pt x="1103833" y="832221"/>
                  </a:lnTo>
                  <a:lnTo>
                    <a:pt x="1104655" y="832790"/>
                  </a:lnTo>
                  <a:lnTo>
                    <a:pt x="1105477" y="833485"/>
                  </a:lnTo>
                  <a:lnTo>
                    <a:pt x="1106062" y="834434"/>
                  </a:lnTo>
                  <a:lnTo>
                    <a:pt x="1108290" y="832458"/>
                  </a:lnTo>
                  <a:lnTo>
                    <a:pt x="1111088" y="832347"/>
                  </a:lnTo>
                  <a:lnTo>
                    <a:pt x="1113648" y="833976"/>
                  </a:lnTo>
                  <a:lnTo>
                    <a:pt x="1114691" y="837247"/>
                  </a:lnTo>
                  <a:lnTo>
                    <a:pt x="1115624" y="837136"/>
                  </a:lnTo>
                  <a:lnTo>
                    <a:pt x="1114691" y="833976"/>
                  </a:lnTo>
                  <a:lnTo>
                    <a:pt x="1112589" y="832000"/>
                  </a:lnTo>
                  <a:lnTo>
                    <a:pt x="1109791" y="830957"/>
                  </a:lnTo>
                  <a:lnTo>
                    <a:pt x="1106631" y="831194"/>
                  </a:lnTo>
                  <a:lnTo>
                    <a:pt x="1108054" y="828966"/>
                  </a:lnTo>
                  <a:lnTo>
                    <a:pt x="1110613" y="827101"/>
                  </a:lnTo>
                  <a:lnTo>
                    <a:pt x="1112715" y="826500"/>
                  </a:lnTo>
                  <a:lnTo>
                    <a:pt x="1113174" y="828839"/>
                  </a:lnTo>
                  <a:lnTo>
                    <a:pt x="1115149" y="829186"/>
                  </a:lnTo>
                  <a:lnTo>
                    <a:pt x="1118642" y="832680"/>
                  </a:lnTo>
                  <a:lnTo>
                    <a:pt x="1121107" y="834086"/>
                  </a:lnTo>
                  <a:lnTo>
                    <a:pt x="1120997" y="832553"/>
                  </a:lnTo>
                  <a:lnTo>
                    <a:pt x="1118768" y="831162"/>
                  </a:lnTo>
                  <a:lnTo>
                    <a:pt x="1116666" y="829171"/>
                  </a:lnTo>
                  <a:lnTo>
                    <a:pt x="1116556" y="826137"/>
                  </a:lnTo>
                  <a:lnTo>
                    <a:pt x="1116446" y="824398"/>
                  </a:lnTo>
                  <a:lnTo>
                    <a:pt x="1118310" y="821237"/>
                  </a:lnTo>
                  <a:lnTo>
                    <a:pt x="1118547" y="819720"/>
                  </a:lnTo>
                  <a:lnTo>
                    <a:pt x="1118547" y="818329"/>
                  </a:lnTo>
                  <a:lnTo>
                    <a:pt x="1119005" y="817033"/>
                  </a:lnTo>
                  <a:lnTo>
                    <a:pt x="1124031" y="808752"/>
                  </a:lnTo>
                  <a:lnTo>
                    <a:pt x="1128456" y="803379"/>
                  </a:lnTo>
                  <a:lnTo>
                    <a:pt x="1128219" y="801513"/>
                  </a:lnTo>
                  <a:lnTo>
                    <a:pt x="1127050" y="800455"/>
                  </a:lnTo>
                  <a:lnTo>
                    <a:pt x="1125075" y="799775"/>
                  </a:lnTo>
                  <a:lnTo>
                    <a:pt x="1123683" y="798732"/>
                  </a:lnTo>
                  <a:lnTo>
                    <a:pt x="1124142" y="795571"/>
                  </a:lnTo>
                  <a:lnTo>
                    <a:pt x="1124964" y="793248"/>
                  </a:lnTo>
                  <a:lnTo>
                    <a:pt x="1124268" y="792553"/>
                  </a:lnTo>
                  <a:lnTo>
                    <a:pt x="1123225" y="792094"/>
                  </a:lnTo>
                  <a:lnTo>
                    <a:pt x="1122403" y="791399"/>
                  </a:lnTo>
                  <a:lnTo>
                    <a:pt x="1121361" y="788127"/>
                  </a:lnTo>
                  <a:lnTo>
                    <a:pt x="1121124" y="785330"/>
                  </a:lnTo>
                  <a:lnTo>
                    <a:pt x="1121708" y="782295"/>
                  </a:lnTo>
                  <a:lnTo>
                    <a:pt x="1123463" y="778566"/>
                  </a:lnTo>
                  <a:lnTo>
                    <a:pt x="1123921" y="775879"/>
                  </a:lnTo>
                  <a:lnTo>
                    <a:pt x="1122641" y="768293"/>
                  </a:lnTo>
                  <a:lnTo>
                    <a:pt x="1122641" y="765274"/>
                  </a:lnTo>
                  <a:lnTo>
                    <a:pt x="1126022" y="760486"/>
                  </a:lnTo>
                  <a:lnTo>
                    <a:pt x="1127777" y="753484"/>
                  </a:lnTo>
                  <a:lnTo>
                    <a:pt x="1127319" y="749628"/>
                  </a:lnTo>
                  <a:lnTo>
                    <a:pt x="1127556" y="748095"/>
                  </a:lnTo>
                  <a:lnTo>
                    <a:pt x="1128836" y="746483"/>
                  </a:lnTo>
                  <a:lnTo>
                    <a:pt x="1130116" y="746025"/>
                  </a:lnTo>
                  <a:lnTo>
                    <a:pt x="1131507" y="745788"/>
                  </a:lnTo>
                  <a:lnTo>
                    <a:pt x="1132897" y="744840"/>
                  </a:lnTo>
                  <a:lnTo>
                    <a:pt x="1134431" y="741568"/>
                  </a:lnTo>
                  <a:lnTo>
                    <a:pt x="1133245" y="735041"/>
                  </a:lnTo>
                  <a:lnTo>
                    <a:pt x="1134320" y="730726"/>
                  </a:lnTo>
                  <a:lnTo>
                    <a:pt x="1134209" y="725005"/>
                  </a:lnTo>
                  <a:lnTo>
                    <a:pt x="1138050" y="717546"/>
                  </a:lnTo>
                  <a:lnTo>
                    <a:pt x="1139219" y="717309"/>
                  </a:lnTo>
                  <a:lnTo>
                    <a:pt x="1140041" y="719284"/>
                  </a:lnTo>
                  <a:lnTo>
                    <a:pt x="1140863" y="723251"/>
                  </a:lnTo>
                  <a:lnTo>
                    <a:pt x="1141100" y="730363"/>
                  </a:lnTo>
                  <a:lnTo>
                    <a:pt x="1142270" y="736779"/>
                  </a:lnTo>
                  <a:lnTo>
                    <a:pt x="1143202" y="736542"/>
                  </a:lnTo>
                  <a:lnTo>
                    <a:pt x="1137260" y="691057"/>
                  </a:lnTo>
                  <a:lnTo>
                    <a:pt x="1134431" y="688118"/>
                  </a:lnTo>
                  <a:close/>
                  <a:moveTo>
                    <a:pt x="999351" y="323150"/>
                  </a:moveTo>
                  <a:lnTo>
                    <a:pt x="999351" y="318124"/>
                  </a:lnTo>
                  <a:lnTo>
                    <a:pt x="996207" y="313936"/>
                  </a:lnTo>
                  <a:lnTo>
                    <a:pt x="994341" y="314394"/>
                  </a:lnTo>
                  <a:lnTo>
                    <a:pt x="992824" y="315437"/>
                  </a:lnTo>
                  <a:lnTo>
                    <a:pt x="990264" y="318108"/>
                  </a:lnTo>
                  <a:lnTo>
                    <a:pt x="987561" y="320337"/>
                  </a:lnTo>
                  <a:lnTo>
                    <a:pt x="986976" y="321617"/>
                  </a:lnTo>
                  <a:lnTo>
                    <a:pt x="986629" y="324288"/>
                  </a:lnTo>
                  <a:lnTo>
                    <a:pt x="983721" y="324746"/>
                  </a:lnTo>
                  <a:lnTo>
                    <a:pt x="983373" y="329061"/>
                  </a:lnTo>
                  <a:lnTo>
                    <a:pt x="984654" y="334087"/>
                  </a:lnTo>
                  <a:lnTo>
                    <a:pt x="986281" y="336299"/>
                  </a:lnTo>
                  <a:lnTo>
                    <a:pt x="989663" y="348547"/>
                  </a:lnTo>
                  <a:lnTo>
                    <a:pt x="990849" y="351345"/>
                  </a:lnTo>
                  <a:lnTo>
                    <a:pt x="993409" y="354268"/>
                  </a:lnTo>
                  <a:lnTo>
                    <a:pt x="1000742" y="368271"/>
                  </a:lnTo>
                  <a:lnTo>
                    <a:pt x="1003682" y="372127"/>
                  </a:lnTo>
                  <a:lnTo>
                    <a:pt x="1002955" y="369788"/>
                  </a:lnTo>
                  <a:lnTo>
                    <a:pt x="1001564" y="367465"/>
                  </a:lnTo>
                  <a:lnTo>
                    <a:pt x="999699" y="364667"/>
                  </a:lnTo>
                  <a:lnTo>
                    <a:pt x="999114" y="362913"/>
                  </a:lnTo>
                  <a:lnTo>
                    <a:pt x="999004" y="361523"/>
                  </a:lnTo>
                  <a:lnTo>
                    <a:pt x="999241" y="358614"/>
                  </a:lnTo>
                  <a:lnTo>
                    <a:pt x="996680" y="339492"/>
                  </a:lnTo>
                  <a:lnTo>
                    <a:pt x="996917" y="333549"/>
                  </a:lnTo>
                  <a:lnTo>
                    <a:pt x="999351" y="323150"/>
                  </a:lnTo>
                  <a:close/>
                  <a:moveTo>
                    <a:pt x="1005436" y="375051"/>
                  </a:moveTo>
                  <a:lnTo>
                    <a:pt x="1006131" y="376695"/>
                  </a:lnTo>
                  <a:lnTo>
                    <a:pt x="1006716" y="378559"/>
                  </a:lnTo>
                  <a:lnTo>
                    <a:pt x="1006716" y="378559"/>
                  </a:lnTo>
                  <a:lnTo>
                    <a:pt x="1006716" y="378671"/>
                  </a:lnTo>
                  <a:lnTo>
                    <a:pt x="1007760" y="378433"/>
                  </a:lnTo>
                  <a:lnTo>
                    <a:pt x="1007175" y="377027"/>
                  </a:lnTo>
                  <a:lnTo>
                    <a:pt x="1003919" y="372491"/>
                  </a:lnTo>
                  <a:lnTo>
                    <a:pt x="1004614" y="373534"/>
                  </a:lnTo>
                  <a:lnTo>
                    <a:pt x="1003919" y="372491"/>
                  </a:lnTo>
                  <a:lnTo>
                    <a:pt x="1005436" y="375051"/>
                  </a:lnTo>
                  <a:close/>
                  <a:moveTo>
                    <a:pt x="1049278" y="438616"/>
                  </a:moveTo>
                  <a:lnTo>
                    <a:pt x="1052659" y="442567"/>
                  </a:lnTo>
                  <a:lnTo>
                    <a:pt x="1053244" y="443863"/>
                  </a:lnTo>
                  <a:lnTo>
                    <a:pt x="1053829" y="445728"/>
                  </a:lnTo>
                  <a:lnTo>
                    <a:pt x="1055710" y="448636"/>
                  </a:lnTo>
                  <a:lnTo>
                    <a:pt x="1057100" y="453076"/>
                  </a:lnTo>
                  <a:lnTo>
                    <a:pt x="1058491" y="455178"/>
                  </a:lnTo>
                  <a:lnTo>
                    <a:pt x="1060119" y="456822"/>
                  </a:lnTo>
                  <a:lnTo>
                    <a:pt x="1061747" y="459272"/>
                  </a:lnTo>
                  <a:lnTo>
                    <a:pt x="1071546" y="481540"/>
                  </a:lnTo>
                  <a:lnTo>
                    <a:pt x="1074232" y="486092"/>
                  </a:lnTo>
                  <a:lnTo>
                    <a:pt x="1074817" y="487957"/>
                  </a:lnTo>
                  <a:lnTo>
                    <a:pt x="1075402" y="488779"/>
                  </a:lnTo>
                  <a:lnTo>
                    <a:pt x="1077504" y="489948"/>
                  </a:lnTo>
                  <a:lnTo>
                    <a:pt x="1078089" y="490643"/>
                  </a:lnTo>
                  <a:lnTo>
                    <a:pt x="1079021" y="492856"/>
                  </a:lnTo>
                  <a:lnTo>
                    <a:pt x="1090684" y="509656"/>
                  </a:lnTo>
                  <a:lnTo>
                    <a:pt x="1093245" y="515377"/>
                  </a:lnTo>
                  <a:lnTo>
                    <a:pt x="1096643" y="518285"/>
                  </a:lnTo>
                  <a:lnTo>
                    <a:pt x="1099440" y="522378"/>
                  </a:lnTo>
                  <a:lnTo>
                    <a:pt x="1099330" y="522031"/>
                  </a:lnTo>
                  <a:lnTo>
                    <a:pt x="1099566" y="522378"/>
                  </a:lnTo>
                  <a:lnTo>
                    <a:pt x="1098286" y="518870"/>
                  </a:lnTo>
                  <a:lnTo>
                    <a:pt x="1063406" y="459968"/>
                  </a:lnTo>
                  <a:lnTo>
                    <a:pt x="1062585" y="457644"/>
                  </a:lnTo>
                  <a:lnTo>
                    <a:pt x="1061763" y="454499"/>
                  </a:lnTo>
                  <a:lnTo>
                    <a:pt x="1060593" y="451339"/>
                  </a:lnTo>
                  <a:lnTo>
                    <a:pt x="1057559" y="445964"/>
                  </a:lnTo>
                  <a:lnTo>
                    <a:pt x="1050320" y="437225"/>
                  </a:lnTo>
                  <a:lnTo>
                    <a:pt x="1046369" y="431393"/>
                  </a:lnTo>
                  <a:lnTo>
                    <a:pt x="1044267" y="425325"/>
                  </a:lnTo>
                  <a:lnTo>
                    <a:pt x="1043683" y="424866"/>
                  </a:lnTo>
                  <a:lnTo>
                    <a:pt x="1043224" y="424518"/>
                  </a:lnTo>
                  <a:lnTo>
                    <a:pt x="1042987" y="424171"/>
                  </a:lnTo>
                  <a:lnTo>
                    <a:pt x="1042876" y="423349"/>
                  </a:lnTo>
                  <a:lnTo>
                    <a:pt x="1042766" y="423460"/>
                  </a:lnTo>
                  <a:lnTo>
                    <a:pt x="1042766" y="423349"/>
                  </a:lnTo>
                  <a:lnTo>
                    <a:pt x="1041818" y="423823"/>
                  </a:lnTo>
                  <a:lnTo>
                    <a:pt x="1041470" y="424281"/>
                  </a:lnTo>
                  <a:lnTo>
                    <a:pt x="1041011" y="424866"/>
                  </a:lnTo>
                  <a:lnTo>
                    <a:pt x="1043366" y="427901"/>
                  </a:lnTo>
                  <a:lnTo>
                    <a:pt x="1049278" y="438616"/>
                  </a:lnTo>
                  <a:close/>
                  <a:moveTo>
                    <a:pt x="1145841" y="1026124"/>
                  </a:moveTo>
                  <a:lnTo>
                    <a:pt x="1146663" y="1025191"/>
                  </a:lnTo>
                  <a:lnTo>
                    <a:pt x="1146916" y="1024496"/>
                  </a:lnTo>
                  <a:lnTo>
                    <a:pt x="1146316" y="1025081"/>
                  </a:lnTo>
                  <a:lnTo>
                    <a:pt x="1145841" y="1026124"/>
                  </a:lnTo>
                  <a:close/>
                  <a:moveTo>
                    <a:pt x="1158896" y="1018079"/>
                  </a:moveTo>
                  <a:lnTo>
                    <a:pt x="1159844" y="1017605"/>
                  </a:lnTo>
                  <a:lnTo>
                    <a:pt x="1159354" y="1017257"/>
                  </a:lnTo>
                  <a:lnTo>
                    <a:pt x="1158896" y="1018079"/>
                  </a:lnTo>
                  <a:close/>
                  <a:moveTo>
                    <a:pt x="1161029" y="1017368"/>
                  </a:moveTo>
                  <a:lnTo>
                    <a:pt x="1161851" y="1016673"/>
                  </a:lnTo>
                  <a:lnTo>
                    <a:pt x="1161155" y="1016562"/>
                  </a:lnTo>
                  <a:lnTo>
                    <a:pt x="1161029" y="1017368"/>
                  </a:lnTo>
                  <a:close/>
                  <a:moveTo>
                    <a:pt x="1168947" y="1012010"/>
                  </a:moveTo>
                  <a:lnTo>
                    <a:pt x="1169990" y="1012010"/>
                  </a:lnTo>
                  <a:lnTo>
                    <a:pt x="1169879" y="1011189"/>
                  </a:lnTo>
                  <a:lnTo>
                    <a:pt x="1168947" y="1012010"/>
                  </a:lnTo>
                  <a:close/>
                  <a:moveTo>
                    <a:pt x="1174194" y="1009908"/>
                  </a:moveTo>
                  <a:lnTo>
                    <a:pt x="1174083" y="1011078"/>
                  </a:lnTo>
                  <a:lnTo>
                    <a:pt x="1174668" y="1010730"/>
                  </a:lnTo>
                  <a:lnTo>
                    <a:pt x="1174194" y="1009908"/>
                  </a:lnTo>
                  <a:close/>
                  <a:moveTo>
                    <a:pt x="717688" y="354758"/>
                  </a:moveTo>
                  <a:lnTo>
                    <a:pt x="718620" y="355453"/>
                  </a:lnTo>
                  <a:lnTo>
                    <a:pt x="719205" y="355691"/>
                  </a:lnTo>
                  <a:lnTo>
                    <a:pt x="719552" y="355801"/>
                  </a:lnTo>
                  <a:lnTo>
                    <a:pt x="719664" y="355453"/>
                  </a:lnTo>
                  <a:lnTo>
                    <a:pt x="719664" y="354869"/>
                  </a:lnTo>
                  <a:lnTo>
                    <a:pt x="719315" y="354284"/>
                  </a:lnTo>
                  <a:lnTo>
                    <a:pt x="717213" y="354395"/>
                  </a:lnTo>
                  <a:lnTo>
                    <a:pt x="716976" y="354632"/>
                  </a:lnTo>
                  <a:lnTo>
                    <a:pt x="717688" y="354758"/>
                  </a:lnTo>
                  <a:close/>
                  <a:moveTo>
                    <a:pt x="714053" y="318361"/>
                  </a:moveTo>
                  <a:lnTo>
                    <a:pt x="714164" y="319183"/>
                  </a:lnTo>
                  <a:lnTo>
                    <a:pt x="714511" y="320005"/>
                  </a:lnTo>
                  <a:lnTo>
                    <a:pt x="715681" y="320463"/>
                  </a:lnTo>
                  <a:lnTo>
                    <a:pt x="715933" y="320005"/>
                  </a:lnTo>
                  <a:lnTo>
                    <a:pt x="715791" y="319546"/>
                  </a:lnTo>
                  <a:lnTo>
                    <a:pt x="715443" y="319198"/>
                  </a:lnTo>
                  <a:lnTo>
                    <a:pt x="715096" y="317097"/>
                  </a:lnTo>
                  <a:lnTo>
                    <a:pt x="714401" y="316054"/>
                  </a:lnTo>
                  <a:lnTo>
                    <a:pt x="713010" y="315706"/>
                  </a:lnTo>
                  <a:lnTo>
                    <a:pt x="712314" y="316291"/>
                  </a:lnTo>
                  <a:lnTo>
                    <a:pt x="713705" y="316986"/>
                  </a:lnTo>
                  <a:lnTo>
                    <a:pt x="713705" y="317808"/>
                  </a:lnTo>
                  <a:lnTo>
                    <a:pt x="714053" y="318361"/>
                  </a:lnTo>
                  <a:close/>
                  <a:moveTo>
                    <a:pt x="715807" y="336204"/>
                  </a:moveTo>
                  <a:lnTo>
                    <a:pt x="714874" y="336900"/>
                  </a:lnTo>
                  <a:lnTo>
                    <a:pt x="715222" y="337484"/>
                  </a:lnTo>
                  <a:lnTo>
                    <a:pt x="717688" y="336552"/>
                  </a:lnTo>
                  <a:lnTo>
                    <a:pt x="716993" y="336315"/>
                  </a:lnTo>
                  <a:lnTo>
                    <a:pt x="715807" y="336204"/>
                  </a:lnTo>
                  <a:close/>
                  <a:moveTo>
                    <a:pt x="713816" y="339365"/>
                  </a:moveTo>
                  <a:lnTo>
                    <a:pt x="712994" y="339254"/>
                  </a:lnTo>
                  <a:lnTo>
                    <a:pt x="712298" y="339712"/>
                  </a:lnTo>
                  <a:lnTo>
                    <a:pt x="712409" y="340297"/>
                  </a:lnTo>
                  <a:lnTo>
                    <a:pt x="712867" y="340534"/>
                  </a:lnTo>
                  <a:lnTo>
                    <a:pt x="712520" y="340645"/>
                  </a:lnTo>
                  <a:lnTo>
                    <a:pt x="712062" y="340756"/>
                  </a:lnTo>
                  <a:lnTo>
                    <a:pt x="711477" y="340866"/>
                  </a:lnTo>
                  <a:lnTo>
                    <a:pt x="711587" y="341324"/>
                  </a:lnTo>
                  <a:lnTo>
                    <a:pt x="713563" y="341783"/>
                  </a:lnTo>
                  <a:lnTo>
                    <a:pt x="713674" y="342368"/>
                  </a:lnTo>
                  <a:lnTo>
                    <a:pt x="714258" y="342716"/>
                  </a:lnTo>
                  <a:lnTo>
                    <a:pt x="714843" y="342605"/>
                  </a:lnTo>
                  <a:lnTo>
                    <a:pt x="715080" y="342494"/>
                  </a:lnTo>
                  <a:lnTo>
                    <a:pt x="715538" y="341214"/>
                  </a:lnTo>
                  <a:lnTo>
                    <a:pt x="715428" y="339349"/>
                  </a:lnTo>
                  <a:lnTo>
                    <a:pt x="714384" y="339112"/>
                  </a:lnTo>
                  <a:lnTo>
                    <a:pt x="713816" y="339365"/>
                  </a:lnTo>
                  <a:close/>
                  <a:moveTo>
                    <a:pt x="715949" y="344833"/>
                  </a:moveTo>
                  <a:lnTo>
                    <a:pt x="715349" y="344375"/>
                  </a:lnTo>
                  <a:lnTo>
                    <a:pt x="715349" y="345086"/>
                  </a:lnTo>
                  <a:lnTo>
                    <a:pt x="715807" y="345197"/>
                  </a:lnTo>
                  <a:lnTo>
                    <a:pt x="715949" y="344833"/>
                  </a:lnTo>
                  <a:close/>
                  <a:moveTo>
                    <a:pt x="712314" y="331905"/>
                  </a:moveTo>
                  <a:lnTo>
                    <a:pt x="711145" y="331542"/>
                  </a:lnTo>
                  <a:lnTo>
                    <a:pt x="710213" y="331779"/>
                  </a:lnTo>
                  <a:lnTo>
                    <a:pt x="709975" y="332600"/>
                  </a:lnTo>
                  <a:lnTo>
                    <a:pt x="710450" y="333533"/>
                  </a:lnTo>
                  <a:lnTo>
                    <a:pt x="711034" y="333881"/>
                  </a:lnTo>
                  <a:lnTo>
                    <a:pt x="711034" y="334466"/>
                  </a:lnTo>
                  <a:lnTo>
                    <a:pt x="710576" y="335398"/>
                  </a:lnTo>
                  <a:lnTo>
                    <a:pt x="710576" y="335856"/>
                  </a:lnTo>
                  <a:lnTo>
                    <a:pt x="711271" y="335967"/>
                  </a:lnTo>
                  <a:lnTo>
                    <a:pt x="712662" y="335619"/>
                  </a:lnTo>
                  <a:lnTo>
                    <a:pt x="713594" y="334450"/>
                  </a:lnTo>
                  <a:lnTo>
                    <a:pt x="713357" y="332932"/>
                  </a:lnTo>
                  <a:lnTo>
                    <a:pt x="712314" y="331905"/>
                  </a:lnTo>
                  <a:close/>
                  <a:moveTo>
                    <a:pt x="714748" y="350444"/>
                  </a:moveTo>
                  <a:lnTo>
                    <a:pt x="715333" y="351139"/>
                  </a:lnTo>
                  <a:lnTo>
                    <a:pt x="714986" y="350096"/>
                  </a:lnTo>
                  <a:lnTo>
                    <a:pt x="714748" y="350444"/>
                  </a:lnTo>
                  <a:close/>
                  <a:moveTo>
                    <a:pt x="705092" y="319310"/>
                  </a:moveTo>
                  <a:lnTo>
                    <a:pt x="704744" y="319546"/>
                  </a:lnTo>
                  <a:lnTo>
                    <a:pt x="704744" y="320242"/>
                  </a:lnTo>
                  <a:lnTo>
                    <a:pt x="705202" y="319657"/>
                  </a:lnTo>
                  <a:lnTo>
                    <a:pt x="705660" y="319894"/>
                  </a:lnTo>
                  <a:lnTo>
                    <a:pt x="705772" y="320242"/>
                  </a:lnTo>
                  <a:lnTo>
                    <a:pt x="706593" y="319073"/>
                  </a:lnTo>
                  <a:lnTo>
                    <a:pt x="705898" y="318598"/>
                  </a:lnTo>
                  <a:lnTo>
                    <a:pt x="705313" y="318835"/>
                  </a:lnTo>
                  <a:lnTo>
                    <a:pt x="705772" y="319183"/>
                  </a:lnTo>
                  <a:lnTo>
                    <a:pt x="705660" y="319293"/>
                  </a:lnTo>
                  <a:lnTo>
                    <a:pt x="705092" y="319293"/>
                  </a:lnTo>
                  <a:close/>
                  <a:moveTo>
                    <a:pt x="706262" y="326769"/>
                  </a:moveTo>
                  <a:lnTo>
                    <a:pt x="705218" y="327117"/>
                  </a:lnTo>
                  <a:lnTo>
                    <a:pt x="704633" y="327812"/>
                  </a:lnTo>
                  <a:lnTo>
                    <a:pt x="705092" y="328160"/>
                  </a:lnTo>
                  <a:lnTo>
                    <a:pt x="706135" y="327338"/>
                  </a:lnTo>
                  <a:lnTo>
                    <a:pt x="706593" y="327227"/>
                  </a:lnTo>
                  <a:lnTo>
                    <a:pt x="707052" y="327338"/>
                  </a:lnTo>
                  <a:lnTo>
                    <a:pt x="707636" y="327449"/>
                  </a:lnTo>
                  <a:lnTo>
                    <a:pt x="707984" y="327101"/>
                  </a:lnTo>
                  <a:lnTo>
                    <a:pt x="707526" y="326864"/>
                  </a:lnTo>
                  <a:lnTo>
                    <a:pt x="706262" y="326769"/>
                  </a:lnTo>
                  <a:close/>
                  <a:moveTo>
                    <a:pt x="703701" y="321174"/>
                  </a:moveTo>
                  <a:lnTo>
                    <a:pt x="703590" y="321996"/>
                  </a:lnTo>
                  <a:lnTo>
                    <a:pt x="704286" y="322234"/>
                  </a:lnTo>
                  <a:lnTo>
                    <a:pt x="704175" y="321885"/>
                  </a:lnTo>
                  <a:lnTo>
                    <a:pt x="703701" y="321174"/>
                  </a:lnTo>
                  <a:close/>
                  <a:moveTo>
                    <a:pt x="711730" y="318835"/>
                  </a:moveTo>
                  <a:lnTo>
                    <a:pt x="712314" y="318708"/>
                  </a:lnTo>
                  <a:lnTo>
                    <a:pt x="712314" y="318361"/>
                  </a:lnTo>
                  <a:lnTo>
                    <a:pt x="711619" y="318013"/>
                  </a:lnTo>
                  <a:lnTo>
                    <a:pt x="710923" y="317776"/>
                  </a:lnTo>
                  <a:lnTo>
                    <a:pt x="710228" y="317887"/>
                  </a:lnTo>
                  <a:lnTo>
                    <a:pt x="709406" y="318235"/>
                  </a:lnTo>
                  <a:lnTo>
                    <a:pt x="708584" y="318946"/>
                  </a:lnTo>
                  <a:lnTo>
                    <a:pt x="708821" y="319530"/>
                  </a:lnTo>
                  <a:lnTo>
                    <a:pt x="710450" y="318946"/>
                  </a:lnTo>
                  <a:lnTo>
                    <a:pt x="711730" y="318835"/>
                  </a:lnTo>
                  <a:close/>
                  <a:moveTo>
                    <a:pt x="703226" y="332948"/>
                  </a:moveTo>
                  <a:lnTo>
                    <a:pt x="703701" y="332712"/>
                  </a:lnTo>
                  <a:lnTo>
                    <a:pt x="703701" y="332127"/>
                  </a:lnTo>
                  <a:lnTo>
                    <a:pt x="703353" y="332475"/>
                  </a:lnTo>
                  <a:lnTo>
                    <a:pt x="703226" y="332948"/>
                  </a:lnTo>
                  <a:close/>
                  <a:moveTo>
                    <a:pt x="687122" y="284777"/>
                  </a:moveTo>
                  <a:lnTo>
                    <a:pt x="686538" y="284887"/>
                  </a:lnTo>
                  <a:lnTo>
                    <a:pt x="685842" y="285346"/>
                  </a:lnTo>
                  <a:lnTo>
                    <a:pt x="685731" y="286516"/>
                  </a:lnTo>
                  <a:lnTo>
                    <a:pt x="686427" y="286974"/>
                  </a:lnTo>
                  <a:lnTo>
                    <a:pt x="687249" y="286626"/>
                  </a:lnTo>
                  <a:lnTo>
                    <a:pt x="687944" y="285789"/>
                  </a:lnTo>
                  <a:lnTo>
                    <a:pt x="687834" y="285109"/>
                  </a:lnTo>
                  <a:lnTo>
                    <a:pt x="687122" y="284777"/>
                  </a:lnTo>
                  <a:close/>
                  <a:moveTo>
                    <a:pt x="654929" y="283607"/>
                  </a:moveTo>
                  <a:lnTo>
                    <a:pt x="654107" y="282785"/>
                  </a:lnTo>
                  <a:lnTo>
                    <a:pt x="653064" y="282201"/>
                  </a:lnTo>
                  <a:lnTo>
                    <a:pt x="652132" y="283244"/>
                  </a:lnTo>
                  <a:lnTo>
                    <a:pt x="652369" y="285441"/>
                  </a:lnTo>
                  <a:lnTo>
                    <a:pt x="653649" y="285789"/>
                  </a:lnTo>
                  <a:lnTo>
                    <a:pt x="655277" y="284745"/>
                  </a:lnTo>
                  <a:lnTo>
                    <a:pt x="656209" y="284287"/>
                  </a:lnTo>
                  <a:lnTo>
                    <a:pt x="655751" y="284050"/>
                  </a:lnTo>
                  <a:lnTo>
                    <a:pt x="654929" y="283607"/>
                  </a:lnTo>
                  <a:close/>
                  <a:moveTo>
                    <a:pt x="709169" y="314868"/>
                  </a:moveTo>
                  <a:lnTo>
                    <a:pt x="710213" y="315327"/>
                  </a:lnTo>
                  <a:lnTo>
                    <a:pt x="711145" y="315437"/>
                  </a:lnTo>
                  <a:lnTo>
                    <a:pt x="711603" y="314979"/>
                  </a:lnTo>
                  <a:lnTo>
                    <a:pt x="711366" y="314742"/>
                  </a:lnTo>
                  <a:lnTo>
                    <a:pt x="710908" y="314632"/>
                  </a:lnTo>
                  <a:lnTo>
                    <a:pt x="710450" y="314394"/>
                  </a:lnTo>
                  <a:lnTo>
                    <a:pt x="709754" y="314157"/>
                  </a:lnTo>
                  <a:lnTo>
                    <a:pt x="708932" y="314394"/>
                  </a:lnTo>
                  <a:lnTo>
                    <a:pt x="708474" y="314742"/>
                  </a:lnTo>
                  <a:lnTo>
                    <a:pt x="708821" y="314979"/>
                  </a:lnTo>
                  <a:lnTo>
                    <a:pt x="709169" y="314868"/>
                  </a:lnTo>
                  <a:close/>
                  <a:moveTo>
                    <a:pt x="710797" y="342051"/>
                  </a:moveTo>
                  <a:lnTo>
                    <a:pt x="710797" y="341704"/>
                  </a:lnTo>
                  <a:lnTo>
                    <a:pt x="710101" y="341594"/>
                  </a:lnTo>
                  <a:lnTo>
                    <a:pt x="709517" y="342289"/>
                  </a:lnTo>
                  <a:lnTo>
                    <a:pt x="709754" y="342636"/>
                  </a:lnTo>
                  <a:lnTo>
                    <a:pt x="710213" y="342399"/>
                  </a:lnTo>
                  <a:lnTo>
                    <a:pt x="710797" y="342051"/>
                  </a:lnTo>
                  <a:close/>
                  <a:moveTo>
                    <a:pt x="949078" y="961516"/>
                  </a:moveTo>
                  <a:lnTo>
                    <a:pt x="948383" y="961058"/>
                  </a:lnTo>
                  <a:lnTo>
                    <a:pt x="947561" y="960710"/>
                  </a:lnTo>
                  <a:lnTo>
                    <a:pt x="947561" y="960710"/>
                  </a:lnTo>
                  <a:lnTo>
                    <a:pt x="947450" y="960710"/>
                  </a:lnTo>
                  <a:lnTo>
                    <a:pt x="946628" y="960820"/>
                  </a:lnTo>
                  <a:lnTo>
                    <a:pt x="944068" y="963839"/>
                  </a:lnTo>
                  <a:lnTo>
                    <a:pt x="943136" y="964551"/>
                  </a:lnTo>
                  <a:lnTo>
                    <a:pt x="941619" y="964661"/>
                  </a:lnTo>
                  <a:lnTo>
                    <a:pt x="939990" y="964424"/>
                  </a:lnTo>
                  <a:lnTo>
                    <a:pt x="938821" y="964882"/>
                  </a:lnTo>
                  <a:lnTo>
                    <a:pt x="938584" y="967458"/>
                  </a:lnTo>
                  <a:lnTo>
                    <a:pt x="938695" y="967348"/>
                  </a:lnTo>
                  <a:lnTo>
                    <a:pt x="938695" y="967458"/>
                  </a:lnTo>
                  <a:lnTo>
                    <a:pt x="942883" y="966178"/>
                  </a:lnTo>
                  <a:lnTo>
                    <a:pt x="944858" y="965230"/>
                  </a:lnTo>
                  <a:lnTo>
                    <a:pt x="946138" y="964061"/>
                  </a:lnTo>
                  <a:lnTo>
                    <a:pt x="946597" y="963002"/>
                  </a:lnTo>
                  <a:lnTo>
                    <a:pt x="946834" y="961848"/>
                  </a:lnTo>
                  <a:lnTo>
                    <a:pt x="947419" y="962543"/>
                  </a:lnTo>
                  <a:lnTo>
                    <a:pt x="947529" y="962543"/>
                  </a:lnTo>
                  <a:lnTo>
                    <a:pt x="947529" y="962543"/>
                  </a:lnTo>
                  <a:lnTo>
                    <a:pt x="947640" y="962543"/>
                  </a:lnTo>
                  <a:lnTo>
                    <a:pt x="947640" y="961958"/>
                  </a:lnTo>
                  <a:lnTo>
                    <a:pt x="947640" y="961722"/>
                  </a:lnTo>
                  <a:lnTo>
                    <a:pt x="948099" y="962307"/>
                  </a:lnTo>
                  <a:lnTo>
                    <a:pt x="948556" y="962875"/>
                  </a:lnTo>
                  <a:lnTo>
                    <a:pt x="949141" y="963223"/>
                  </a:lnTo>
                  <a:lnTo>
                    <a:pt x="949141" y="963223"/>
                  </a:lnTo>
                  <a:lnTo>
                    <a:pt x="949252" y="963223"/>
                  </a:lnTo>
                  <a:lnTo>
                    <a:pt x="950074" y="963334"/>
                  </a:lnTo>
                  <a:lnTo>
                    <a:pt x="949616" y="962180"/>
                  </a:lnTo>
                  <a:lnTo>
                    <a:pt x="949078" y="961516"/>
                  </a:lnTo>
                  <a:close/>
                  <a:moveTo>
                    <a:pt x="939185" y="755523"/>
                  </a:moveTo>
                  <a:lnTo>
                    <a:pt x="939185" y="754812"/>
                  </a:lnTo>
                  <a:lnTo>
                    <a:pt x="938600" y="754574"/>
                  </a:lnTo>
                  <a:lnTo>
                    <a:pt x="938141" y="754923"/>
                  </a:lnTo>
                  <a:lnTo>
                    <a:pt x="938031" y="756329"/>
                  </a:lnTo>
                  <a:lnTo>
                    <a:pt x="938489" y="756788"/>
                  </a:lnTo>
                  <a:lnTo>
                    <a:pt x="939074" y="756203"/>
                  </a:lnTo>
                  <a:lnTo>
                    <a:pt x="939185" y="755523"/>
                  </a:lnTo>
                  <a:close/>
                  <a:moveTo>
                    <a:pt x="894031" y="966526"/>
                  </a:moveTo>
                  <a:lnTo>
                    <a:pt x="892167" y="966288"/>
                  </a:lnTo>
                  <a:lnTo>
                    <a:pt x="890650" y="966873"/>
                  </a:lnTo>
                  <a:lnTo>
                    <a:pt x="890413" y="967458"/>
                  </a:lnTo>
                  <a:lnTo>
                    <a:pt x="891235" y="967221"/>
                  </a:lnTo>
                  <a:lnTo>
                    <a:pt x="891930" y="967110"/>
                  </a:lnTo>
                  <a:lnTo>
                    <a:pt x="892973" y="967569"/>
                  </a:lnTo>
                  <a:lnTo>
                    <a:pt x="894253" y="968027"/>
                  </a:lnTo>
                  <a:lnTo>
                    <a:pt x="895770" y="970003"/>
                  </a:lnTo>
                  <a:lnTo>
                    <a:pt x="896007" y="970824"/>
                  </a:lnTo>
                  <a:lnTo>
                    <a:pt x="896245" y="969181"/>
                  </a:lnTo>
                  <a:lnTo>
                    <a:pt x="895660" y="967569"/>
                  </a:lnTo>
                  <a:lnTo>
                    <a:pt x="894031" y="966526"/>
                  </a:lnTo>
                  <a:close/>
                  <a:moveTo>
                    <a:pt x="893794" y="973053"/>
                  </a:moveTo>
                  <a:lnTo>
                    <a:pt x="893794" y="973511"/>
                  </a:lnTo>
                  <a:lnTo>
                    <a:pt x="895186" y="972816"/>
                  </a:lnTo>
                  <a:lnTo>
                    <a:pt x="895770" y="972105"/>
                  </a:lnTo>
                  <a:lnTo>
                    <a:pt x="895186" y="972342"/>
                  </a:lnTo>
                  <a:lnTo>
                    <a:pt x="893794" y="973053"/>
                  </a:lnTo>
                  <a:close/>
                  <a:moveTo>
                    <a:pt x="890997" y="973985"/>
                  </a:moveTo>
                  <a:lnTo>
                    <a:pt x="890887" y="973875"/>
                  </a:lnTo>
                  <a:lnTo>
                    <a:pt x="890650" y="973985"/>
                  </a:lnTo>
                  <a:lnTo>
                    <a:pt x="890887" y="974222"/>
                  </a:lnTo>
                  <a:lnTo>
                    <a:pt x="890887" y="974222"/>
                  </a:lnTo>
                  <a:lnTo>
                    <a:pt x="890997" y="974333"/>
                  </a:lnTo>
                  <a:lnTo>
                    <a:pt x="891108" y="974222"/>
                  </a:lnTo>
                  <a:lnTo>
                    <a:pt x="890997" y="973875"/>
                  </a:lnTo>
                  <a:lnTo>
                    <a:pt x="890997" y="973985"/>
                  </a:lnTo>
                  <a:close/>
                  <a:moveTo>
                    <a:pt x="959699" y="955210"/>
                  </a:moveTo>
                  <a:lnTo>
                    <a:pt x="959588" y="955320"/>
                  </a:lnTo>
                  <a:lnTo>
                    <a:pt x="959588" y="955210"/>
                  </a:lnTo>
                  <a:lnTo>
                    <a:pt x="955984" y="956822"/>
                  </a:lnTo>
                  <a:lnTo>
                    <a:pt x="954357" y="957170"/>
                  </a:lnTo>
                  <a:lnTo>
                    <a:pt x="952840" y="956348"/>
                  </a:lnTo>
                  <a:lnTo>
                    <a:pt x="952729" y="956348"/>
                  </a:lnTo>
                  <a:lnTo>
                    <a:pt x="952729" y="956348"/>
                  </a:lnTo>
                  <a:lnTo>
                    <a:pt x="951907" y="956459"/>
                  </a:lnTo>
                  <a:lnTo>
                    <a:pt x="951322" y="957517"/>
                  </a:lnTo>
                  <a:lnTo>
                    <a:pt x="951212" y="958450"/>
                  </a:lnTo>
                  <a:lnTo>
                    <a:pt x="951560" y="959146"/>
                  </a:lnTo>
                  <a:lnTo>
                    <a:pt x="952492" y="959856"/>
                  </a:lnTo>
                  <a:lnTo>
                    <a:pt x="952602" y="960789"/>
                  </a:lnTo>
                  <a:lnTo>
                    <a:pt x="951433" y="962654"/>
                  </a:lnTo>
                  <a:lnTo>
                    <a:pt x="950975" y="963223"/>
                  </a:lnTo>
                  <a:lnTo>
                    <a:pt x="951085" y="963112"/>
                  </a:lnTo>
                  <a:lnTo>
                    <a:pt x="951085" y="963223"/>
                  </a:lnTo>
                  <a:lnTo>
                    <a:pt x="961216" y="958339"/>
                  </a:lnTo>
                  <a:lnTo>
                    <a:pt x="960172" y="955890"/>
                  </a:lnTo>
                  <a:lnTo>
                    <a:pt x="959699" y="955210"/>
                  </a:lnTo>
                  <a:close/>
                  <a:moveTo>
                    <a:pt x="964377" y="765195"/>
                  </a:moveTo>
                  <a:lnTo>
                    <a:pt x="964835" y="765322"/>
                  </a:lnTo>
                  <a:lnTo>
                    <a:pt x="964725" y="764847"/>
                  </a:lnTo>
                  <a:lnTo>
                    <a:pt x="965072" y="764389"/>
                  </a:lnTo>
                  <a:lnTo>
                    <a:pt x="965530" y="763568"/>
                  </a:lnTo>
                  <a:lnTo>
                    <a:pt x="966226" y="762872"/>
                  </a:lnTo>
                  <a:lnTo>
                    <a:pt x="967616" y="762524"/>
                  </a:lnTo>
                  <a:lnTo>
                    <a:pt x="968438" y="761813"/>
                  </a:lnTo>
                  <a:lnTo>
                    <a:pt x="967980" y="760991"/>
                  </a:lnTo>
                  <a:lnTo>
                    <a:pt x="966811" y="760422"/>
                  </a:lnTo>
                  <a:lnTo>
                    <a:pt x="965767" y="760074"/>
                  </a:lnTo>
                  <a:lnTo>
                    <a:pt x="962954" y="758542"/>
                  </a:lnTo>
                  <a:lnTo>
                    <a:pt x="961784" y="757720"/>
                  </a:lnTo>
                  <a:lnTo>
                    <a:pt x="959114" y="756898"/>
                  </a:lnTo>
                  <a:lnTo>
                    <a:pt x="957833" y="758526"/>
                  </a:lnTo>
                  <a:lnTo>
                    <a:pt x="957945" y="760059"/>
                  </a:lnTo>
                  <a:lnTo>
                    <a:pt x="958403" y="760976"/>
                  </a:lnTo>
                  <a:lnTo>
                    <a:pt x="958987" y="764358"/>
                  </a:lnTo>
                  <a:lnTo>
                    <a:pt x="959809" y="764120"/>
                  </a:lnTo>
                  <a:lnTo>
                    <a:pt x="960742" y="762840"/>
                  </a:lnTo>
                  <a:lnTo>
                    <a:pt x="961911" y="763078"/>
                  </a:lnTo>
                  <a:lnTo>
                    <a:pt x="963776" y="764705"/>
                  </a:lnTo>
                  <a:lnTo>
                    <a:pt x="964377" y="765195"/>
                  </a:lnTo>
                  <a:close/>
                  <a:moveTo>
                    <a:pt x="967521" y="762872"/>
                  </a:moveTo>
                  <a:lnTo>
                    <a:pt x="966131" y="764152"/>
                  </a:lnTo>
                  <a:lnTo>
                    <a:pt x="966368" y="764974"/>
                  </a:lnTo>
                  <a:lnTo>
                    <a:pt x="970208" y="765796"/>
                  </a:lnTo>
                  <a:lnTo>
                    <a:pt x="971252" y="765337"/>
                  </a:lnTo>
                  <a:lnTo>
                    <a:pt x="972073" y="764168"/>
                  </a:lnTo>
                  <a:lnTo>
                    <a:pt x="971378" y="763125"/>
                  </a:lnTo>
                  <a:lnTo>
                    <a:pt x="969750" y="763125"/>
                  </a:lnTo>
                  <a:lnTo>
                    <a:pt x="968928" y="763473"/>
                  </a:lnTo>
                  <a:lnTo>
                    <a:pt x="968470" y="763931"/>
                  </a:lnTo>
                  <a:lnTo>
                    <a:pt x="968011" y="763235"/>
                  </a:lnTo>
                  <a:lnTo>
                    <a:pt x="967521" y="762872"/>
                  </a:lnTo>
                  <a:close/>
                  <a:moveTo>
                    <a:pt x="889607" y="970951"/>
                  </a:moveTo>
                  <a:lnTo>
                    <a:pt x="889843" y="970841"/>
                  </a:lnTo>
                  <a:lnTo>
                    <a:pt x="889607" y="970604"/>
                  </a:lnTo>
                  <a:lnTo>
                    <a:pt x="889607" y="970951"/>
                  </a:lnTo>
                  <a:close/>
                  <a:moveTo>
                    <a:pt x="942677" y="752726"/>
                  </a:moveTo>
                  <a:lnTo>
                    <a:pt x="941507" y="751777"/>
                  </a:lnTo>
                  <a:lnTo>
                    <a:pt x="939770" y="751888"/>
                  </a:lnTo>
                  <a:lnTo>
                    <a:pt x="939659" y="753295"/>
                  </a:lnTo>
                  <a:lnTo>
                    <a:pt x="940117" y="754116"/>
                  </a:lnTo>
                  <a:lnTo>
                    <a:pt x="940939" y="754686"/>
                  </a:lnTo>
                  <a:lnTo>
                    <a:pt x="941871" y="754923"/>
                  </a:lnTo>
                  <a:lnTo>
                    <a:pt x="942219" y="756329"/>
                  </a:lnTo>
                  <a:lnTo>
                    <a:pt x="942329" y="758779"/>
                  </a:lnTo>
                  <a:lnTo>
                    <a:pt x="942788" y="759237"/>
                  </a:lnTo>
                  <a:lnTo>
                    <a:pt x="943721" y="756424"/>
                  </a:lnTo>
                  <a:lnTo>
                    <a:pt x="943831" y="755128"/>
                  </a:lnTo>
                  <a:lnTo>
                    <a:pt x="943373" y="754211"/>
                  </a:lnTo>
                  <a:lnTo>
                    <a:pt x="942551" y="753516"/>
                  </a:lnTo>
                  <a:lnTo>
                    <a:pt x="942092" y="753168"/>
                  </a:lnTo>
                  <a:lnTo>
                    <a:pt x="942329" y="753057"/>
                  </a:lnTo>
                  <a:lnTo>
                    <a:pt x="942677" y="752726"/>
                  </a:lnTo>
                  <a:close/>
                  <a:moveTo>
                    <a:pt x="949536" y="758431"/>
                  </a:moveTo>
                  <a:lnTo>
                    <a:pt x="949995" y="758795"/>
                  </a:lnTo>
                  <a:lnTo>
                    <a:pt x="952223" y="758668"/>
                  </a:lnTo>
                  <a:lnTo>
                    <a:pt x="953267" y="759617"/>
                  </a:lnTo>
                  <a:lnTo>
                    <a:pt x="953724" y="760312"/>
                  </a:lnTo>
                  <a:lnTo>
                    <a:pt x="954420" y="761118"/>
                  </a:lnTo>
                  <a:lnTo>
                    <a:pt x="955589" y="761940"/>
                  </a:lnTo>
                  <a:lnTo>
                    <a:pt x="956411" y="761481"/>
                  </a:lnTo>
                  <a:lnTo>
                    <a:pt x="956648" y="760327"/>
                  </a:lnTo>
                  <a:lnTo>
                    <a:pt x="956063" y="759395"/>
                  </a:lnTo>
                  <a:lnTo>
                    <a:pt x="955589" y="759047"/>
                  </a:lnTo>
                  <a:lnTo>
                    <a:pt x="955131" y="757752"/>
                  </a:lnTo>
                  <a:lnTo>
                    <a:pt x="953740" y="755539"/>
                  </a:lnTo>
                  <a:lnTo>
                    <a:pt x="952350" y="754717"/>
                  </a:lnTo>
                  <a:lnTo>
                    <a:pt x="950231" y="755539"/>
                  </a:lnTo>
                  <a:lnTo>
                    <a:pt x="949647" y="755886"/>
                  </a:lnTo>
                  <a:lnTo>
                    <a:pt x="948477" y="756471"/>
                  </a:lnTo>
                  <a:lnTo>
                    <a:pt x="946739" y="757641"/>
                  </a:lnTo>
                  <a:lnTo>
                    <a:pt x="946502" y="759522"/>
                  </a:lnTo>
                  <a:lnTo>
                    <a:pt x="947434" y="760217"/>
                  </a:lnTo>
                  <a:lnTo>
                    <a:pt x="947892" y="760564"/>
                  </a:lnTo>
                  <a:lnTo>
                    <a:pt x="947892" y="761134"/>
                  </a:lnTo>
                  <a:lnTo>
                    <a:pt x="948130" y="761134"/>
                  </a:lnTo>
                  <a:lnTo>
                    <a:pt x="948130" y="759980"/>
                  </a:lnTo>
                  <a:lnTo>
                    <a:pt x="948130" y="759395"/>
                  </a:lnTo>
                  <a:lnTo>
                    <a:pt x="948130" y="758573"/>
                  </a:lnTo>
                  <a:lnTo>
                    <a:pt x="948714" y="757988"/>
                  </a:lnTo>
                  <a:lnTo>
                    <a:pt x="949536" y="758431"/>
                  </a:lnTo>
                  <a:close/>
                  <a:moveTo>
                    <a:pt x="923301" y="754938"/>
                  </a:moveTo>
                  <a:lnTo>
                    <a:pt x="921563" y="755649"/>
                  </a:lnTo>
                  <a:lnTo>
                    <a:pt x="920172" y="755760"/>
                  </a:lnTo>
                  <a:lnTo>
                    <a:pt x="918892" y="756108"/>
                  </a:lnTo>
                  <a:lnTo>
                    <a:pt x="918781" y="757625"/>
                  </a:lnTo>
                  <a:lnTo>
                    <a:pt x="919240" y="758447"/>
                  </a:lnTo>
                  <a:lnTo>
                    <a:pt x="919588" y="758810"/>
                  </a:lnTo>
                  <a:lnTo>
                    <a:pt x="920409" y="759269"/>
                  </a:lnTo>
                  <a:lnTo>
                    <a:pt x="920868" y="759964"/>
                  </a:lnTo>
                  <a:lnTo>
                    <a:pt x="921452" y="761007"/>
                  </a:lnTo>
                  <a:lnTo>
                    <a:pt x="922385" y="761244"/>
                  </a:lnTo>
                  <a:lnTo>
                    <a:pt x="924123" y="761134"/>
                  </a:lnTo>
                  <a:lnTo>
                    <a:pt x="924850" y="760217"/>
                  </a:lnTo>
                  <a:lnTo>
                    <a:pt x="926020" y="756945"/>
                  </a:lnTo>
                  <a:lnTo>
                    <a:pt x="925324" y="755428"/>
                  </a:lnTo>
                  <a:lnTo>
                    <a:pt x="923301" y="754938"/>
                  </a:lnTo>
                  <a:close/>
                  <a:moveTo>
                    <a:pt x="786152" y="979122"/>
                  </a:moveTo>
                  <a:lnTo>
                    <a:pt x="786262" y="978885"/>
                  </a:lnTo>
                  <a:lnTo>
                    <a:pt x="786025" y="978300"/>
                  </a:lnTo>
                  <a:lnTo>
                    <a:pt x="786152" y="979122"/>
                  </a:lnTo>
                  <a:close/>
                  <a:moveTo>
                    <a:pt x="786847" y="978300"/>
                  </a:moveTo>
                  <a:lnTo>
                    <a:pt x="787084" y="978300"/>
                  </a:lnTo>
                  <a:lnTo>
                    <a:pt x="786974" y="977841"/>
                  </a:lnTo>
                  <a:lnTo>
                    <a:pt x="786847" y="978300"/>
                  </a:lnTo>
                  <a:close/>
                  <a:moveTo>
                    <a:pt x="787654" y="978885"/>
                  </a:moveTo>
                  <a:lnTo>
                    <a:pt x="787764" y="978426"/>
                  </a:lnTo>
                  <a:lnTo>
                    <a:pt x="787527" y="978426"/>
                  </a:lnTo>
                  <a:lnTo>
                    <a:pt x="787654" y="978885"/>
                  </a:lnTo>
                  <a:close/>
                  <a:moveTo>
                    <a:pt x="778913" y="979248"/>
                  </a:moveTo>
                  <a:lnTo>
                    <a:pt x="779372" y="978774"/>
                  </a:lnTo>
                  <a:lnTo>
                    <a:pt x="778913" y="978316"/>
                  </a:lnTo>
                  <a:lnTo>
                    <a:pt x="778913" y="979248"/>
                  </a:lnTo>
                  <a:close/>
                  <a:moveTo>
                    <a:pt x="759790" y="553623"/>
                  </a:moveTo>
                  <a:lnTo>
                    <a:pt x="753595" y="548377"/>
                  </a:lnTo>
                  <a:lnTo>
                    <a:pt x="749407" y="542655"/>
                  </a:lnTo>
                  <a:lnTo>
                    <a:pt x="747779" y="541723"/>
                  </a:lnTo>
                  <a:lnTo>
                    <a:pt x="747542" y="541612"/>
                  </a:lnTo>
                  <a:lnTo>
                    <a:pt x="745219" y="540917"/>
                  </a:lnTo>
                  <a:lnTo>
                    <a:pt x="746151" y="542782"/>
                  </a:lnTo>
                  <a:lnTo>
                    <a:pt x="748253" y="545231"/>
                  </a:lnTo>
                  <a:lnTo>
                    <a:pt x="749422" y="546275"/>
                  </a:lnTo>
                  <a:lnTo>
                    <a:pt x="750940" y="548503"/>
                  </a:lnTo>
                  <a:lnTo>
                    <a:pt x="757831" y="554445"/>
                  </a:lnTo>
                  <a:lnTo>
                    <a:pt x="760628" y="555962"/>
                  </a:lnTo>
                  <a:lnTo>
                    <a:pt x="760628" y="555852"/>
                  </a:lnTo>
                  <a:lnTo>
                    <a:pt x="760738" y="555962"/>
                  </a:lnTo>
                  <a:lnTo>
                    <a:pt x="759790" y="553623"/>
                  </a:lnTo>
                  <a:close/>
                  <a:moveTo>
                    <a:pt x="841198" y="645778"/>
                  </a:moveTo>
                  <a:lnTo>
                    <a:pt x="838053" y="643329"/>
                  </a:lnTo>
                  <a:lnTo>
                    <a:pt x="835018" y="642744"/>
                  </a:lnTo>
                  <a:lnTo>
                    <a:pt x="835018" y="642854"/>
                  </a:lnTo>
                  <a:lnTo>
                    <a:pt x="834908" y="642744"/>
                  </a:lnTo>
                  <a:lnTo>
                    <a:pt x="833028" y="643091"/>
                  </a:lnTo>
                  <a:lnTo>
                    <a:pt x="835619" y="647280"/>
                  </a:lnTo>
                  <a:lnTo>
                    <a:pt x="839001" y="651831"/>
                  </a:lnTo>
                  <a:lnTo>
                    <a:pt x="841672" y="656146"/>
                  </a:lnTo>
                  <a:lnTo>
                    <a:pt x="841672" y="660223"/>
                  </a:lnTo>
                  <a:lnTo>
                    <a:pt x="843996" y="662910"/>
                  </a:lnTo>
                  <a:lnTo>
                    <a:pt x="847393" y="670133"/>
                  </a:lnTo>
                  <a:lnTo>
                    <a:pt x="849717" y="672946"/>
                  </a:lnTo>
                  <a:lnTo>
                    <a:pt x="849827" y="672946"/>
                  </a:lnTo>
                  <a:lnTo>
                    <a:pt x="849827" y="672946"/>
                  </a:lnTo>
                  <a:lnTo>
                    <a:pt x="851692" y="673294"/>
                  </a:lnTo>
                  <a:lnTo>
                    <a:pt x="851455" y="670607"/>
                  </a:lnTo>
                  <a:lnTo>
                    <a:pt x="849132" y="662799"/>
                  </a:lnTo>
                  <a:lnTo>
                    <a:pt x="847741" y="660808"/>
                  </a:lnTo>
                  <a:lnTo>
                    <a:pt x="845038" y="657773"/>
                  </a:lnTo>
                  <a:lnTo>
                    <a:pt x="842826" y="654612"/>
                  </a:lnTo>
                  <a:lnTo>
                    <a:pt x="843174" y="648907"/>
                  </a:lnTo>
                  <a:lnTo>
                    <a:pt x="841198" y="645778"/>
                  </a:lnTo>
                  <a:close/>
                  <a:moveTo>
                    <a:pt x="888674" y="974222"/>
                  </a:moveTo>
                  <a:lnTo>
                    <a:pt x="889133" y="974570"/>
                  </a:lnTo>
                  <a:lnTo>
                    <a:pt x="889370" y="974222"/>
                  </a:lnTo>
                  <a:lnTo>
                    <a:pt x="888911" y="973875"/>
                  </a:lnTo>
                  <a:lnTo>
                    <a:pt x="888674" y="974222"/>
                  </a:lnTo>
                  <a:close/>
                  <a:moveTo>
                    <a:pt x="788586" y="974807"/>
                  </a:moveTo>
                  <a:lnTo>
                    <a:pt x="788586" y="974697"/>
                  </a:lnTo>
                  <a:lnTo>
                    <a:pt x="788349" y="974934"/>
                  </a:lnTo>
                  <a:lnTo>
                    <a:pt x="788459" y="975171"/>
                  </a:lnTo>
                  <a:lnTo>
                    <a:pt x="788459" y="975171"/>
                  </a:lnTo>
                  <a:lnTo>
                    <a:pt x="788570" y="975171"/>
                  </a:lnTo>
                  <a:lnTo>
                    <a:pt x="788681" y="975060"/>
                  </a:lnTo>
                  <a:lnTo>
                    <a:pt x="788681" y="974823"/>
                  </a:lnTo>
                  <a:lnTo>
                    <a:pt x="788586" y="974823"/>
                  </a:lnTo>
                  <a:close/>
                  <a:moveTo>
                    <a:pt x="888437" y="972705"/>
                  </a:moveTo>
                  <a:lnTo>
                    <a:pt x="888674" y="972943"/>
                  </a:lnTo>
                  <a:lnTo>
                    <a:pt x="888437" y="972121"/>
                  </a:lnTo>
                  <a:lnTo>
                    <a:pt x="888437" y="972705"/>
                  </a:lnTo>
                  <a:close/>
                  <a:moveTo>
                    <a:pt x="827670" y="654739"/>
                  </a:moveTo>
                  <a:lnTo>
                    <a:pt x="824635" y="649271"/>
                  </a:lnTo>
                  <a:lnTo>
                    <a:pt x="823814" y="645652"/>
                  </a:lnTo>
                  <a:lnTo>
                    <a:pt x="822770" y="645067"/>
                  </a:lnTo>
                  <a:lnTo>
                    <a:pt x="822533" y="644956"/>
                  </a:lnTo>
                  <a:lnTo>
                    <a:pt x="822185" y="644846"/>
                  </a:lnTo>
                  <a:lnTo>
                    <a:pt x="821601" y="644956"/>
                  </a:lnTo>
                  <a:lnTo>
                    <a:pt x="824509" y="651958"/>
                  </a:lnTo>
                  <a:lnTo>
                    <a:pt x="826136" y="654866"/>
                  </a:lnTo>
                  <a:lnTo>
                    <a:pt x="828697" y="658026"/>
                  </a:lnTo>
                  <a:lnTo>
                    <a:pt x="828586" y="657916"/>
                  </a:lnTo>
                  <a:lnTo>
                    <a:pt x="828697" y="658153"/>
                  </a:lnTo>
                  <a:lnTo>
                    <a:pt x="827670" y="654739"/>
                  </a:lnTo>
                  <a:close/>
                  <a:moveTo>
                    <a:pt x="974270" y="940512"/>
                  </a:moveTo>
                  <a:lnTo>
                    <a:pt x="972990" y="938995"/>
                  </a:lnTo>
                  <a:lnTo>
                    <a:pt x="972532" y="938884"/>
                  </a:lnTo>
                  <a:lnTo>
                    <a:pt x="972421" y="938995"/>
                  </a:lnTo>
                  <a:lnTo>
                    <a:pt x="972421" y="938884"/>
                  </a:lnTo>
                  <a:lnTo>
                    <a:pt x="972073" y="938995"/>
                  </a:lnTo>
                  <a:lnTo>
                    <a:pt x="971837" y="938884"/>
                  </a:lnTo>
                  <a:lnTo>
                    <a:pt x="971725" y="938062"/>
                  </a:lnTo>
                  <a:lnTo>
                    <a:pt x="971725" y="938062"/>
                  </a:lnTo>
                  <a:lnTo>
                    <a:pt x="971725" y="938062"/>
                  </a:lnTo>
                  <a:lnTo>
                    <a:pt x="970793" y="938173"/>
                  </a:lnTo>
                  <a:lnTo>
                    <a:pt x="970335" y="941681"/>
                  </a:lnTo>
                  <a:lnTo>
                    <a:pt x="970445" y="941571"/>
                  </a:lnTo>
                  <a:lnTo>
                    <a:pt x="970445" y="941681"/>
                  </a:lnTo>
                  <a:lnTo>
                    <a:pt x="971962" y="941571"/>
                  </a:lnTo>
                  <a:lnTo>
                    <a:pt x="972895" y="941808"/>
                  </a:lnTo>
                  <a:lnTo>
                    <a:pt x="973132" y="942266"/>
                  </a:lnTo>
                  <a:lnTo>
                    <a:pt x="972547" y="943310"/>
                  </a:lnTo>
                  <a:lnTo>
                    <a:pt x="972784" y="944479"/>
                  </a:lnTo>
                  <a:lnTo>
                    <a:pt x="972895" y="944479"/>
                  </a:lnTo>
                  <a:lnTo>
                    <a:pt x="972895" y="944479"/>
                  </a:lnTo>
                  <a:lnTo>
                    <a:pt x="975345" y="943878"/>
                  </a:lnTo>
                  <a:lnTo>
                    <a:pt x="976862" y="944337"/>
                  </a:lnTo>
                  <a:lnTo>
                    <a:pt x="977700" y="945854"/>
                  </a:lnTo>
                  <a:lnTo>
                    <a:pt x="977352" y="947956"/>
                  </a:lnTo>
                  <a:lnTo>
                    <a:pt x="976515" y="948193"/>
                  </a:lnTo>
                  <a:lnTo>
                    <a:pt x="975471" y="946439"/>
                  </a:lnTo>
                  <a:lnTo>
                    <a:pt x="975361" y="946439"/>
                  </a:lnTo>
                  <a:lnTo>
                    <a:pt x="973385" y="945506"/>
                  </a:lnTo>
                  <a:lnTo>
                    <a:pt x="969782" y="945159"/>
                  </a:lnTo>
                  <a:lnTo>
                    <a:pt x="969086" y="945048"/>
                  </a:lnTo>
                  <a:lnTo>
                    <a:pt x="969086" y="945159"/>
                  </a:lnTo>
                  <a:lnTo>
                    <a:pt x="968976" y="945048"/>
                  </a:lnTo>
                  <a:lnTo>
                    <a:pt x="970018" y="945981"/>
                  </a:lnTo>
                  <a:lnTo>
                    <a:pt x="970951" y="946676"/>
                  </a:lnTo>
                  <a:lnTo>
                    <a:pt x="973274" y="947624"/>
                  </a:lnTo>
                  <a:lnTo>
                    <a:pt x="972452" y="949141"/>
                  </a:lnTo>
                  <a:lnTo>
                    <a:pt x="972105" y="949489"/>
                  </a:lnTo>
                  <a:lnTo>
                    <a:pt x="971757" y="950058"/>
                  </a:lnTo>
                  <a:lnTo>
                    <a:pt x="971062" y="950753"/>
                  </a:lnTo>
                  <a:lnTo>
                    <a:pt x="968154" y="952744"/>
                  </a:lnTo>
                  <a:lnTo>
                    <a:pt x="966763" y="952160"/>
                  </a:lnTo>
                  <a:lnTo>
                    <a:pt x="966763" y="952160"/>
                  </a:lnTo>
                  <a:lnTo>
                    <a:pt x="966652" y="952160"/>
                  </a:lnTo>
                  <a:lnTo>
                    <a:pt x="965135" y="953108"/>
                  </a:lnTo>
                  <a:lnTo>
                    <a:pt x="962780" y="955905"/>
                  </a:lnTo>
                  <a:lnTo>
                    <a:pt x="962891" y="956949"/>
                  </a:lnTo>
                  <a:lnTo>
                    <a:pt x="963001" y="956838"/>
                  </a:lnTo>
                  <a:lnTo>
                    <a:pt x="963001" y="956949"/>
                  </a:lnTo>
                  <a:lnTo>
                    <a:pt x="972689" y="952413"/>
                  </a:lnTo>
                  <a:lnTo>
                    <a:pt x="977130" y="949505"/>
                  </a:lnTo>
                  <a:lnTo>
                    <a:pt x="980276" y="946471"/>
                  </a:lnTo>
                  <a:lnTo>
                    <a:pt x="980039" y="945301"/>
                  </a:lnTo>
                  <a:lnTo>
                    <a:pt x="974270" y="940512"/>
                  </a:lnTo>
                  <a:close/>
                  <a:moveTo>
                    <a:pt x="819372" y="632818"/>
                  </a:moveTo>
                  <a:lnTo>
                    <a:pt x="817270" y="629563"/>
                  </a:lnTo>
                  <a:lnTo>
                    <a:pt x="816448" y="628615"/>
                  </a:lnTo>
                  <a:lnTo>
                    <a:pt x="816338" y="628615"/>
                  </a:lnTo>
                  <a:lnTo>
                    <a:pt x="816338" y="628615"/>
                  </a:lnTo>
                  <a:lnTo>
                    <a:pt x="815880" y="628725"/>
                  </a:lnTo>
                  <a:lnTo>
                    <a:pt x="815295" y="629784"/>
                  </a:lnTo>
                  <a:lnTo>
                    <a:pt x="817049" y="632345"/>
                  </a:lnTo>
                  <a:lnTo>
                    <a:pt x="818677" y="639930"/>
                  </a:lnTo>
                  <a:lnTo>
                    <a:pt x="820305" y="642965"/>
                  </a:lnTo>
                  <a:lnTo>
                    <a:pt x="820305" y="642854"/>
                  </a:lnTo>
                  <a:lnTo>
                    <a:pt x="820447" y="642965"/>
                  </a:lnTo>
                  <a:lnTo>
                    <a:pt x="820906" y="639346"/>
                  </a:lnTo>
                  <a:lnTo>
                    <a:pt x="820558" y="636090"/>
                  </a:lnTo>
                  <a:lnTo>
                    <a:pt x="819372" y="632818"/>
                  </a:lnTo>
                  <a:close/>
                  <a:moveTo>
                    <a:pt x="1018032" y="830420"/>
                  </a:moveTo>
                  <a:lnTo>
                    <a:pt x="1019312" y="831115"/>
                  </a:lnTo>
                  <a:lnTo>
                    <a:pt x="1020830" y="831700"/>
                  </a:lnTo>
                  <a:lnTo>
                    <a:pt x="1020940" y="830183"/>
                  </a:lnTo>
                  <a:lnTo>
                    <a:pt x="1021177" y="829361"/>
                  </a:lnTo>
                  <a:lnTo>
                    <a:pt x="1020940" y="828776"/>
                  </a:lnTo>
                  <a:lnTo>
                    <a:pt x="1020355" y="827606"/>
                  </a:lnTo>
                  <a:lnTo>
                    <a:pt x="1019186" y="827606"/>
                  </a:lnTo>
                  <a:lnTo>
                    <a:pt x="1017669" y="828302"/>
                  </a:lnTo>
                  <a:lnTo>
                    <a:pt x="1017084" y="828302"/>
                  </a:lnTo>
                  <a:lnTo>
                    <a:pt x="1017431" y="827954"/>
                  </a:lnTo>
                  <a:lnTo>
                    <a:pt x="1016499" y="827844"/>
                  </a:lnTo>
                  <a:lnTo>
                    <a:pt x="1015772" y="828776"/>
                  </a:lnTo>
                  <a:lnTo>
                    <a:pt x="1018032" y="830420"/>
                  </a:lnTo>
                  <a:close/>
                  <a:moveTo>
                    <a:pt x="1038309" y="838575"/>
                  </a:moveTo>
                  <a:lnTo>
                    <a:pt x="1039005" y="837753"/>
                  </a:lnTo>
                  <a:lnTo>
                    <a:pt x="1039937" y="837515"/>
                  </a:lnTo>
                  <a:lnTo>
                    <a:pt x="1039005" y="836473"/>
                  </a:lnTo>
                  <a:lnTo>
                    <a:pt x="1038072" y="836583"/>
                  </a:lnTo>
                  <a:lnTo>
                    <a:pt x="1038072" y="836820"/>
                  </a:lnTo>
                  <a:lnTo>
                    <a:pt x="1038309" y="837058"/>
                  </a:lnTo>
                  <a:lnTo>
                    <a:pt x="1038420" y="837168"/>
                  </a:lnTo>
                  <a:lnTo>
                    <a:pt x="1037961" y="838100"/>
                  </a:lnTo>
                  <a:lnTo>
                    <a:pt x="1038309" y="838575"/>
                  </a:lnTo>
                  <a:close/>
                  <a:moveTo>
                    <a:pt x="1041691" y="842541"/>
                  </a:moveTo>
                  <a:lnTo>
                    <a:pt x="1043113" y="842652"/>
                  </a:lnTo>
                  <a:lnTo>
                    <a:pt x="1043224" y="842652"/>
                  </a:lnTo>
                  <a:lnTo>
                    <a:pt x="1042876" y="841483"/>
                  </a:lnTo>
                  <a:lnTo>
                    <a:pt x="1043920" y="840787"/>
                  </a:lnTo>
                  <a:lnTo>
                    <a:pt x="1044505" y="840329"/>
                  </a:lnTo>
                  <a:lnTo>
                    <a:pt x="1044157" y="840092"/>
                  </a:lnTo>
                  <a:lnTo>
                    <a:pt x="1044157" y="839507"/>
                  </a:lnTo>
                  <a:lnTo>
                    <a:pt x="1043113" y="839270"/>
                  </a:lnTo>
                  <a:lnTo>
                    <a:pt x="1042276" y="839380"/>
                  </a:lnTo>
                  <a:lnTo>
                    <a:pt x="1042766" y="839839"/>
                  </a:lnTo>
                  <a:lnTo>
                    <a:pt x="1042529" y="840550"/>
                  </a:lnTo>
                  <a:lnTo>
                    <a:pt x="1041691" y="842541"/>
                  </a:lnTo>
                  <a:close/>
                  <a:moveTo>
                    <a:pt x="1026645" y="830420"/>
                  </a:moveTo>
                  <a:lnTo>
                    <a:pt x="1027689" y="829250"/>
                  </a:lnTo>
                  <a:lnTo>
                    <a:pt x="1027341" y="828665"/>
                  </a:lnTo>
                  <a:lnTo>
                    <a:pt x="1024781" y="828428"/>
                  </a:lnTo>
                  <a:lnTo>
                    <a:pt x="1023959" y="828776"/>
                  </a:lnTo>
                  <a:lnTo>
                    <a:pt x="1023848" y="829708"/>
                  </a:lnTo>
                  <a:lnTo>
                    <a:pt x="1024433" y="830530"/>
                  </a:lnTo>
                  <a:lnTo>
                    <a:pt x="1025128" y="831115"/>
                  </a:lnTo>
                  <a:lnTo>
                    <a:pt x="1026645" y="830420"/>
                  </a:lnTo>
                  <a:close/>
                  <a:moveTo>
                    <a:pt x="1022916" y="833075"/>
                  </a:moveTo>
                  <a:lnTo>
                    <a:pt x="1023738" y="834956"/>
                  </a:lnTo>
                  <a:lnTo>
                    <a:pt x="1025128" y="836599"/>
                  </a:lnTo>
                  <a:lnTo>
                    <a:pt x="1026408" y="836836"/>
                  </a:lnTo>
                  <a:lnTo>
                    <a:pt x="1027230" y="836014"/>
                  </a:lnTo>
                  <a:lnTo>
                    <a:pt x="1027577" y="834971"/>
                  </a:lnTo>
                  <a:lnTo>
                    <a:pt x="1028399" y="832980"/>
                  </a:lnTo>
                  <a:lnTo>
                    <a:pt x="1027704" y="831368"/>
                  </a:lnTo>
                  <a:lnTo>
                    <a:pt x="1027009" y="831131"/>
                  </a:lnTo>
                  <a:lnTo>
                    <a:pt x="1025270" y="831131"/>
                  </a:lnTo>
                  <a:lnTo>
                    <a:pt x="1023516" y="831715"/>
                  </a:lnTo>
                  <a:lnTo>
                    <a:pt x="1022916" y="833075"/>
                  </a:lnTo>
                  <a:close/>
                  <a:moveTo>
                    <a:pt x="1022331" y="826658"/>
                  </a:moveTo>
                  <a:lnTo>
                    <a:pt x="1022441" y="826200"/>
                  </a:lnTo>
                  <a:lnTo>
                    <a:pt x="1020118" y="826200"/>
                  </a:lnTo>
                  <a:lnTo>
                    <a:pt x="1017321" y="825742"/>
                  </a:lnTo>
                  <a:lnTo>
                    <a:pt x="1016499" y="826200"/>
                  </a:lnTo>
                  <a:lnTo>
                    <a:pt x="1016262" y="827148"/>
                  </a:lnTo>
                  <a:lnTo>
                    <a:pt x="1017305" y="827259"/>
                  </a:lnTo>
                  <a:lnTo>
                    <a:pt x="1022331" y="826658"/>
                  </a:lnTo>
                  <a:close/>
                  <a:moveTo>
                    <a:pt x="751967" y="520861"/>
                  </a:moveTo>
                  <a:lnTo>
                    <a:pt x="751856" y="520861"/>
                  </a:lnTo>
                  <a:lnTo>
                    <a:pt x="751272" y="520735"/>
                  </a:lnTo>
                  <a:lnTo>
                    <a:pt x="751034" y="521336"/>
                  </a:lnTo>
                  <a:lnTo>
                    <a:pt x="750577" y="522726"/>
                  </a:lnTo>
                  <a:lnTo>
                    <a:pt x="750687" y="522615"/>
                  </a:lnTo>
                  <a:lnTo>
                    <a:pt x="750687" y="522726"/>
                  </a:lnTo>
                  <a:lnTo>
                    <a:pt x="753010" y="521209"/>
                  </a:lnTo>
                  <a:lnTo>
                    <a:pt x="753121" y="521319"/>
                  </a:lnTo>
                  <a:lnTo>
                    <a:pt x="753121" y="521319"/>
                  </a:lnTo>
                  <a:lnTo>
                    <a:pt x="753231" y="521319"/>
                  </a:lnTo>
                  <a:lnTo>
                    <a:pt x="753468" y="520972"/>
                  </a:lnTo>
                  <a:lnTo>
                    <a:pt x="753231" y="521083"/>
                  </a:lnTo>
                  <a:lnTo>
                    <a:pt x="753343" y="520972"/>
                  </a:lnTo>
                  <a:lnTo>
                    <a:pt x="752884" y="521209"/>
                  </a:lnTo>
                  <a:lnTo>
                    <a:pt x="751967" y="520861"/>
                  </a:lnTo>
                  <a:close/>
                  <a:moveTo>
                    <a:pt x="1044505" y="837295"/>
                  </a:moveTo>
                  <a:lnTo>
                    <a:pt x="1045089" y="838116"/>
                  </a:lnTo>
                  <a:lnTo>
                    <a:pt x="1045674" y="840329"/>
                  </a:lnTo>
                  <a:lnTo>
                    <a:pt x="1046022" y="840219"/>
                  </a:lnTo>
                  <a:lnTo>
                    <a:pt x="1046369" y="839159"/>
                  </a:lnTo>
                  <a:lnTo>
                    <a:pt x="1046369" y="837768"/>
                  </a:lnTo>
                  <a:lnTo>
                    <a:pt x="1045326" y="835888"/>
                  </a:lnTo>
                  <a:lnTo>
                    <a:pt x="1044283" y="835066"/>
                  </a:lnTo>
                  <a:lnTo>
                    <a:pt x="1043588" y="836109"/>
                  </a:lnTo>
                  <a:lnTo>
                    <a:pt x="1043588" y="837405"/>
                  </a:lnTo>
                  <a:lnTo>
                    <a:pt x="1043935" y="837515"/>
                  </a:lnTo>
                  <a:lnTo>
                    <a:pt x="1044505" y="837295"/>
                  </a:lnTo>
                  <a:close/>
                  <a:moveTo>
                    <a:pt x="982093" y="937952"/>
                  </a:moveTo>
                  <a:lnTo>
                    <a:pt x="981508" y="937477"/>
                  </a:lnTo>
                  <a:lnTo>
                    <a:pt x="980339" y="936782"/>
                  </a:lnTo>
                  <a:lnTo>
                    <a:pt x="979169" y="936561"/>
                  </a:lnTo>
                  <a:lnTo>
                    <a:pt x="978237" y="936561"/>
                  </a:lnTo>
                  <a:lnTo>
                    <a:pt x="977542" y="936324"/>
                  </a:lnTo>
                  <a:lnTo>
                    <a:pt x="977083" y="936435"/>
                  </a:lnTo>
                  <a:lnTo>
                    <a:pt x="976830" y="938173"/>
                  </a:lnTo>
                  <a:lnTo>
                    <a:pt x="976941" y="940275"/>
                  </a:lnTo>
                  <a:lnTo>
                    <a:pt x="977779" y="941445"/>
                  </a:lnTo>
                  <a:lnTo>
                    <a:pt x="978237" y="941792"/>
                  </a:lnTo>
                  <a:lnTo>
                    <a:pt x="978584" y="942030"/>
                  </a:lnTo>
                  <a:lnTo>
                    <a:pt x="979280" y="942030"/>
                  </a:lnTo>
                  <a:lnTo>
                    <a:pt x="979864" y="941571"/>
                  </a:lnTo>
                  <a:lnTo>
                    <a:pt x="980449" y="941223"/>
                  </a:lnTo>
                  <a:lnTo>
                    <a:pt x="981382" y="941334"/>
                  </a:lnTo>
                  <a:lnTo>
                    <a:pt x="982315" y="942030"/>
                  </a:lnTo>
                  <a:lnTo>
                    <a:pt x="983136" y="943072"/>
                  </a:lnTo>
                  <a:lnTo>
                    <a:pt x="983373" y="942250"/>
                  </a:lnTo>
                  <a:lnTo>
                    <a:pt x="982788" y="939453"/>
                  </a:lnTo>
                  <a:lnTo>
                    <a:pt x="982093" y="937952"/>
                  </a:lnTo>
                  <a:close/>
                  <a:moveTo>
                    <a:pt x="721418" y="368287"/>
                  </a:moveTo>
                  <a:lnTo>
                    <a:pt x="721528" y="368635"/>
                  </a:lnTo>
                  <a:lnTo>
                    <a:pt x="721639" y="368745"/>
                  </a:lnTo>
                  <a:lnTo>
                    <a:pt x="722097" y="368398"/>
                  </a:lnTo>
                  <a:lnTo>
                    <a:pt x="722097" y="368050"/>
                  </a:lnTo>
                  <a:lnTo>
                    <a:pt x="721401" y="367117"/>
                  </a:lnTo>
                  <a:lnTo>
                    <a:pt x="720122" y="367354"/>
                  </a:lnTo>
                  <a:lnTo>
                    <a:pt x="720944" y="367702"/>
                  </a:lnTo>
                  <a:lnTo>
                    <a:pt x="721418" y="368287"/>
                  </a:lnTo>
                  <a:close/>
                  <a:moveTo>
                    <a:pt x="1102459" y="836599"/>
                  </a:moveTo>
                  <a:lnTo>
                    <a:pt x="1101874" y="836836"/>
                  </a:lnTo>
                  <a:lnTo>
                    <a:pt x="1101874" y="837421"/>
                  </a:lnTo>
                  <a:lnTo>
                    <a:pt x="1101179" y="837768"/>
                  </a:lnTo>
                  <a:lnTo>
                    <a:pt x="1100942" y="838464"/>
                  </a:lnTo>
                  <a:lnTo>
                    <a:pt x="1101052" y="838464"/>
                  </a:lnTo>
                  <a:lnTo>
                    <a:pt x="1102095" y="838005"/>
                  </a:lnTo>
                  <a:lnTo>
                    <a:pt x="1102459" y="836599"/>
                  </a:lnTo>
                  <a:close/>
                  <a:moveTo>
                    <a:pt x="1084157" y="851866"/>
                  </a:moveTo>
                  <a:lnTo>
                    <a:pt x="1083809" y="851044"/>
                  </a:lnTo>
                  <a:lnTo>
                    <a:pt x="1083225" y="850807"/>
                  </a:lnTo>
                  <a:lnTo>
                    <a:pt x="1083335" y="852309"/>
                  </a:lnTo>
                  <a:lnTo>
                    <a:pt x="1083683" y="852072"/>
                  </a:lnTo>
                  <a:lnTo>
                    <a:pt x="1084157" y="851866"/>
                  </a:lnTo>
                  <a:close/>
                  <a:moveTo>
                    <a:pt x="1086828" y="884533"/>
                  </a:moveTo>
                  <a:lnTo>
                    <a:pt x="1087065" y="885339"/>
                  </a:lnTo>
                  <a:lnTo>
                    <a:pt x="1087650" y="885102"/>
                  </a:lnTo>
                  <a:lnTo>
                    <a:pt x="1086828" y="884533"/>
                  </a:lnTo>
                  <a:close/>
                  <a:moveTo>
                    <a:pt x="1088693" y="852324"/>
                  </a:moveTo>
                  <a:lnTo>
                    <a:pt x="1087871" y="851977"/>
                  </a:lnTo>
                  <a:lnTo>
                    <a:pt x="1087176" y="852324"/>
                  </a:lnTo>
                  <a:lnTo>
                    <a:pt x="1087286" y="852672"/>
                  </a:lnTo>
                  <a:lnTo>
                    <a:pt x="1087982" y="853272"/>
                  </a:lnTo>
                  <a:lnTo>
                    <a:pt x="1088330" y="854094"/>
                  </a:lnTo>
                  <a:lnTo>
                    <a:pt x="1088788" y="854205"/>
                  </a:lnTo>
                  <a:lnTo>
                    <a:pt x="1089135" y="854663"/>
                  </a:lnTo>
                  <a:lnTo>
                    <a:pt x="1089372" y="853841"/>
                  </a:lnTo>
                  <a:lnTo>
                    <a:pt x="1089135" y="852782"/>
                  </a:lnTo>
                  <a:lnTo>
                    <a:pt x="1088693" y="852324"/>
                  </a:lnTo>
                  <a:close/>
                  <a:moveTo>
                    <a:pt x="1079827" y="849179"/>
                  </a:moveTo>
                  <a:lnTo>
                    <a:pt x="1078784" y="849416"/>
                  </a:lnTo>
                  <a:lnTo>
                    <a:pt x="1079827" y="850475"/>
                  </a:lnTo>
                  <a:lnTo>
                    <a:pt x="1079827" y="849179"/>
                  </a:lnTo>
                  <a:close/>
                  <a:moveTo>
                    <a:pt x="1084853" y="891171"/>
                  </a:moveTo>
                  <a:lnTo>
                    <a:pt x="1083809" y="891993"/>
                  </a:lnTo>
                  <a:lnTo>
                    <a:pt x="1083114" y="892941"/>
                  </a:lnTo>
                  <a:lnTo>
                    <a:pt x="1083004" y="894110"/>
                  </a:lnTo>
                  <a:lnTo>
                    <a:pt x="1083589" y="894000"/>
                  </a:lnTo>
                  <a:lnTo>
                    <a:pt x="1085564" y="892246"/>
                  </a:lnTo>
                  <a:lnTo>
                    <a:pt x="1086496" y="891313"/>
                  </a:lnTo>
                  <a:lnTo>
                    <a:pt x="1087777" y="889227"/>
                  </a:lnTo>
                  <a:lnTo>
                    <a:pt x="1087428" y="888532"/>
                  </a:lnTo>
                  <a:lnTo>
                    <a:pt x="1084853" y="891171"/>
                  </a:lnTo>
                  <a:close/>
                  <a:moveTo>
                    <a:pt x="1097338" y="877184"/>
                  </a:moveTo>
                  <a:lnTo>
                    <a:pt x="1096516" y="878101"/>
                  </a:lnTo>
                  <a:lnTo>
                    <a:pt x="1093008" y="884296"/>
                  </a:lnTo>
                  <a:lnTo>
                    <a:pt x="1094398" y="883474"/>
                  </a:lnTo>
                  <a:lnTo>
                    <a:pt x="1096753" y="879966"/>
                  </a:lnTo>
                  <a:lnTo>
                    <a:pt x="1097686" y="877991"/>
                  </a:lnTo>
                  <a:lnTo>
                    <a:pt x="1097575" y="877643"/>
                  </a:lnTo>
                  <a:lnTo>
                    <a:pt x="1097338" y="877184"/>
                  </a:lnTo>
                  <a:close/>
                  <a:moveTo>
                    <a:pt x="1089515" y="851407"/>
                  </a:moveTo>
                  <a:lnTo>
                    <a:pt x="1090099" y="851297"/>
                  </a:lnTo>
                  <a:lnTo>
                    <a:pt x="1090099" y="849780"/>
                  </a:lnTo>
                  <a:lnTo>
                    <a:pt x="1089167" y="848026"/>
                  </a:lnTo>
                  <a:lnTo>
                    <a:pt x="1088930" y="847678"/>
                  </a:lnTo>
                  <a:lnTo>
                    <a:pt x="1088582" y="848263"/>
                  </a:lnTo>
                  <a:lnTo>
                    <a:pt x="1088693" y="849906"/>
                  </a:lnTo>
                  <a:lnTo>
                    <a:pt x="1089515" y="851407"/>
                  </a:lnTo>
                  <a:close/>
                  <a:moveTo>
                    <a:pt x="1134668" y="805338"/>
                  </a:moveTo>
                  <a:lnTo>
                    <a:pt x="1132550" y="807187"/>
                  </a:lnTo>
                  <a:lnTo>
                    <a:pt x="1129753" y="813367"/>
                  </a:lnTo>
                  <a:lnTo>
                    <a:pt x="1128124" y="814884"/>
                  </a:lnTo>
                  <a:lnTo>
                    <a:pt x="1123810" y="816859"/>
                  </a:lnTo>
                  <a:lnTo>
                    <a:pt x="1123115" y="817918"/>
                  </a:lnTo>
                  <a:lnTo>
                    <a:pt x="1123937" y="819530"/>
                  </a:lnTo>
                  <a:lnTo>
                    <a:pt x="1125106" y="820115"/>
                  </a:lnTo>
                  <a:lnTo>
                    <a:pt x="1126386" y="821064"/>
                  </a:lnTo>
                  <a:lnTo>
                    <a:pt x="1127082" y="823166"/>
                  </a:lnTo>
                  <a:lnTo>
                    <a:pt x="1126386" y="826658"/>
                  </a:lnTo>
                  <a:lnTo>
                    <a:pt x="1122198" y="833185"/>
                  </a:lnTo>
                  <a:lnTo>
                    <a:pt x="1120681" y="840313"/>
                  </a:lnTo>
                  <a:lnTo>
                    <a:pt x="1114027" y="840076"/>
                  </a:lnTo>
                  <a:lnTo>
                    <a:pt x="1113790" y="843000"/>
                  </a:lnTo>
                  <a:lnTo>
                    <a:pt x="1113790" y="842889"/>
                  </a:lnTo>
                  <a:lnTo>
                    <a:pt x="1113790" y="843000"/>
                  </a:lnTo>
                  <a:lnTo>
                    <a:pt x="1115655" y="841956"/>
                  </a:lnTo>
                  <a:lnTo>
                    <a:pt x="1116240" y="841956"/>
                  </a:lnTo>
                  <a:lnTo>
                    <a:pt x="1117283" y="842194"/>
                  </a:lnTo>
                  <a:lnTo>
                    <a:pt x="1118326" y="843490"/>
                  </a:lnTo>
                  <a:lnTo>
                    <a:pt x="1118089" y="845355"/>
                  </a:lnTo>
                  <a:lnTo>
                    <a:pt x="1117046" y="845007"/>
                  </a:lnTo>
                  <a:lnTo>
                    <a:pt x="1117046" y="845007"/>
                  </a:lnTo>
                  <a:lnTo>
                    <a:pt x="1116935" y="845007"/>
                  </a:lnTo>
                  <a:lnTo>
                    <a:pt x="1116477" y="845117"/>
                  </a:lnTo>
                  <a:lnTo>
                    <a:pt x="1116588" y="845687"/>
                  </a:lnTo>
                  <a:lnTo>
                    <a:pt x="1117410" y="846619"/>
                  </a:lnTo>
                  <a:lnTo>
                    <a:pt x="1116477" y="848721"/>
                  </a:lnTo>
                  <a:lnTo>
                    <a:pt x="1115197" y="849780"/>
                  </a:lnTo>
                  <a:lnTo>
                    <a:pt x="1112289" y="850823"/>
                  </a:lnTo>
                  <a:lnTo>
                    <a:pt x="1113110" y="852672"/>
                  </a:lnTo>
                  <a:lnTo>
                    <a:pt x="1112415" y="854553"/>
                  </a:lnTo>
                  <a:lnTo>
                    <a:pt x="1109618" y="858867"/>
                  </a:lnTo>
                  <a:lnTo>
                    <a:pt x="1108227" y="862502"/>
                  </a:lnTo>
                  <a:lnTo>
                    <a:pt x="1107279" y="863435"/>
                  </a:lnTo>
                  <a:lnTo>
                    <a:pt x="1105066" y="864130"/>
                  </a:lnTo>
                  <a:lnTo>
                    <a:pt x="1104481" y="865173"/>
                  </a:lnTo>
                  <a:lnTo>
                    <a:pt x="1103660" y="870894"/>
                  </a:lnTo>
                  <a:lnTo>
                    <a:pt x="1102269" y="871811"/>
                  </a:lnTo>
                  <a:lnTo>
                    <a:pt x="1100167" y="872633"/>
                  </a:lnTo>
                  <a:lnTo>
                    <a:pt x="1098998" y="873803"/>
                  </a:lnTo>
                  <a:lnTo>
                    <a:pt x="1100040" y="875320"/>
                  </a:lnTo>
                  <a:lnTo>
                    <a:pt x="1100151" y="875320"/>
                  </a:lnTo>
                  <a:lnTo>
                    <a:pt x="1100151" y="875320"/>
                  </a:lnTo>
                  <a:lnTo>
                    <a:pt x="1102949" y="874861"/>
                  </a:lnTo>
                  <a:lnTo>
                    <a:pt x="1105508" y="871021"/>
                  </a:lnTo>
                  <a:lnTo>
                    <a:pt x="1109491" y="863435"/>
                  </a:lnTo>
                  <a:lnTo>
                    <a:pt x="1113222" y="858867"/>
                  </a:lnTo>
                  <a:lnTo>
                    <a:pt x="1114043" y="857018"/>
                  </a:lnTo>
                  <a:lnTo>
                    <a:pt x="1114628" y="853288"/>
                  </a:lnTo>
                  <a:lnTo>
                    <a:pt x="1115323" y="851423"/>
                  </a:lnTo>
                  <a:lnTo>
                    <a:pt x="1116951" y="851534"/>
                  </a:lnTo>
                  <a:lnTo>
                    <a:pt x="1118342" y="850491"/>
                  </a:lnTo>
                  <a:lnTo>
                    <a:pt x="1127793" y="837200"/>
                  </a:lnTo>
                  <a:lnTo>
                    <a:pt x="1127556" y="836251"/>
                  </a:lnTo>
                  <a:lnTo>
                    <a:pt x="1126512" y="834039"/>
                  </a:lnTo>
                  <a:lnTo>
                    <a:pt x="1127682" y="829946"/>
                  </a:lnTo>
                  <a:lnTo>
                    <a:pt x="1131065" y="822486"/>
                  </a:lnTo>
                  <a:lnTo>
                    <a:pt x="1134225" y="816528"/>
                  </a:lnTo>
                  <a:lnTo>
                    <a:pt x="1134683" y="814773"/>
                  </a:lnTo>
                  <a:lnTo>
                    <a:pt x="1134683" y="813604"/>
                  </a:lnTo>
                  <a:lnTo>
                    <a:pt x="1135031" y="811644"/>
                  </a:lnTo>
                  <a:lnTo>
                    <a:pt x="1135726" y="809764"/>
                  </a:lnTo>
                  <a:lnTo>
                    <a:pt x="1136422" y="808594"/>
                  </a:lnTo>
                  <a:lnTo>
                    <a:pt x="1137007" y="808135"/>
                  </a:lnTo>
                  <a:lnTo>
                    <a:pt x="1137465" y="807535"/>
                  </a:lnTo>
                  <a:lnTo>
                    <a:pt x="1137812" y="806950"/>
                  </a:lnTo>
                  <a:lnTo>
                    <a:pt x="1138050" y="806033"/>
                  </a:lnTo>
                  <a:lnTo>
                    <a:pt x="1134794" y="805338"/>
                  </a:lnTo>
                  <a:lnTo>
                    <a:pt x="1134668" y="805338"/>
                  </a:lnTo>
                  <a:close/>
                  <a:moveTo>
                    <a:pt x="1095584" y="841483"/>
                  </a:moveTo>
                  <a:lnTo>
                    <a:pt x="1094652" y="841135"/>
                  </a:lnTo>
                  <a:lnTo>
                    <a:pt x="1093466" y="840898"/>
                  </a:lnTo>
                  <a:lnTo>
                    <a:pt x="1093008" y="841719"/>
                  </a:lnTo>
                  <a:lnTo>
                    <a:pt x="1093592" y="842304"/>
                  </a:lnTo>
                  <a:lnTo>
                    <a:pt x="1095362" y="842652"/>
                  </a:lnTo>
                  <a:lnTo>
                    <a:pt x="1095584" y="841483"/>
                  </a:lnTo>
                  <a:close/>
                  <a:moveTo>
                    <a:pt x="1089389" y="856307"/>
                  </a:moveTo>
                  <a:lnTo>
                    <a:pt x="1089974" y="857129"/>
                  </a:lnTo>
                  <a:lnTo>
                    <a:pt x="1090431" y="856670"/>
                  </a:lnTo>
                  <a:lnTo>
                    <a:pt x="1089974" y="855848"/>
                  </a:lnTo>
                  <a:lnTo>
                    <a:pt x="1089389" y="856307"/>
                  </a:lnTo>
                  <a:close/>
                  <a:moveTo>
                    <a:pt x="1079938" y="871684"/>
                  </a:moveTo>
                  <a:lnTo>
                    <a:pt x="1080633" y="870768"/>
                  </a:lnTo>
                  <a:lnTo>
                    <a:pt x="1079811" y="870657"/>
                  </a:lnTo>
                  <a:lnTo>
                    <a:pt x="1079938" y="871684"/>
                  </a:lnTo>
                  <a:close/>
                  <a:moveTo>
                    <a:pt x="1085911" y="853731"/>
                  </a:moveTo>
                  <a:lnTo>
                    <a:pt x="1084394" y="853841"/>
                  </a:lnTo>
                  <a:lnTo>
                    <a:pt x="1086607" y="854537"/>
                  </a:lnTo>
                  <a:lnTo>
                    <a:pt x="1085911" y="853731"/>
                  </a:lnTo>
                  <a:close/>
                  <a:moveTo>
                    <a:pt x="1013228" y="934570"/>
                  </a:moveTo>
                  <a:lnTo>
                    <a:pt x="1011837" y="936893"/>
                  </a:lnTo>
                  <a:lnTo>
                    <a:pt x="1012074" y="937240"/>
                  </a:lnTo>
                  <a:lnTo>
                    <a:pt x="1013354" y="936198"/>
                  </a:lnTo>
                  <a:lnTo>
                    <a:pt x="1014176" y="934918"/>
                  </a:lnTo>
                  <a:lnTo>
                    <a:pt x="1013939" y="934333"/>
                  </a:lnTo>
                  <a:lnTo>
                    <a:pt x="1013228" y="934570"/>
                  </a:lnTo>
                  <a:close/>
                  <a:moveTo>
                    <a:pt x="994468" y="928848"/>
                  </a:moveTo>
                  <a:lnTo>
                    <a:pt x="989790" y="926272"/>
                  </a:lnTo>
                  <a:lnTo>
                    <a:pt x="989679" y="926272"/>
                  </a:lnTo>
                  <a:lnTo>
                    <a:pt x="989679" y="926272"/>
                  </a:lnTo>
                  <a:lnTo>
                    <a:pt x="988636" y="926272"/>
                  </a:lnTo>
                  <a:lnTo>
                    <a:pt x="988288" y="926162"/>
                  </a:lnTo>
                  <a:lnTo>
                    <a:pt x="987703" y="925704"/>
                  </a:lnTo>
                  <a:lnTo>
                    <a:pt x="988162" y="926162"/>
                  </a:lnTo>
                  <a:lnTo>
                    <a:pt x="988162" y="926162"/>
                  </a:lnTo>
                  <a:lnTo>
                    <a:pt x="987578" y="925704"/>
                  </a:lnTo>
                  <a:lnTo>
                    <a:pt x="999478" y="938537"/>
                  </a:lnTo>
                  <a:lnTo>
                    <a:pt x="1000410" y="942977"/>
                  </a:lnTo>
                  <a:lnTo>
                    <a:pt x="1000521" y="942977"/>
                  </a:lnTo>
                  <a:lnTo>
                    <a:pt x="1000521" y="943088"/>
                  </a:lnTo>
                  <a:lnTo>
                    <a:pt x="1003334" y="940181"/>
                  </a:lnTo>
                  <a:lnTo>
                    <a:pt x="1000173" y="934459"/>
                  </a:lnTo>
                  <a:lnTo>
                    <a:pt x="994468" y="928848"/>
                  </a:lnTo>
                  <a:close/>
                  <a:moveTo>
                    <a:pt x="986993" y="937462"/>
                  </a:moveTo>
                  <a:lnTo>
                    <a:pt x="985949" y="937572"/>
                  </a:lnTo>
                  <a:lnTo>
                    <a:pt x="985839" y="938173"/>
                  </a:lnTo>
                  <a:lnTo>
                    <a:pt x="986297" y="938062"/>
                  </a:lnTo>
                  <a:lnTo>
                    <a:pt x="986186" y="938410"/>
                  </a:lnTo>
                  <a:lnTo>
                    <a:pt x="985364" y="939342"/>
                  </a:lnTo>
                  <a:lnTo>
                    <a:pt x="985712" y="940291"/>
                  </a:lnTo>
                  <a:lnTo>
                    <a:pt x="987578" y="941460"/>
                  </a:lnTo>
                  <a:lnTo>
                    <a:pt x="987925" y="942156"/>
                  </a:lnTo>
                  <a:lnTo>
                    <a:pt x="988747" y="942045"/>
                  </a:lnTo>
                  <a:lnTo>
                    <a:pt x="988857" y="940417"/>
                  </a:lnTo>
                  <a:lnTo>
                    <a:pt x="988036" y="938774"/>
                  </a:lnTo>
                  <a:lnTo>
                    <a:pt x="986993" y="937462"/>
                  </a:lnTo>
                  <a:close/>
                  <a:moveTo>
                    <a:pt x="991086" y="940876"/>
                  </a:moveTo>
                  <a:lnTo>
                    <a:pt x="991544" y="941334"/>
                  </a:lnTo>
                  <a:lnTo>
                    <a:pt x="992587" y="941792"/>
                  </a:lnTo>
                  <a:lnTo>
                    <a:pt x="992935" y="940512"/>
                  </a:lnTo>
                  <a:lnTo>
                    <a:pt x="991892" y="940038"/>
                  </a:lnTo>
                  <a:lnTo>
                    <a:pt x="991086" y="940876"/>
                  </a:lnTo>
                  <a:close/>
                  <a:moveTo>
                    <a:pt x="1003224" y="931172"/>
                  </a:moveTo>
                  <a:lnTo>
                    <a:pt x="1002149" y="931282"/>
                  </a:lnTo>
                  <a:lnTo>
                    <a:pt x="1001690" y="931883"/>
                  </a:lnTo>
                  <a:lnTo>
                    <a:pt x="1002275" y="932926"/>
                  </a:lnTo>
                  <a:lnTo>
                    <a:pt x="1002860" y="933384"/>
                  </a:lnTo>
                  <a:lnTo>
                    <a:pt x="1004282" y="933985"/>
                  </a:lnTo>
                  <a:lnTo>
                    <a:pt x="1005673" y="935265"/>
                  </a:lnTo>
                  <a:lnTo>
                    <a:pt x="1005784" y="934443"/>
                  </a:lnTo>
                  <a:lnTo>
                    <a:pt x="1004741" y="932341"/>
                  </a:lnTo>
                  <a:lnTo>
                    <a:pt x="1003224" y="931172"/>
                  </a:lnTo>
                  <a:close/>
                  <a:moveTo>
                    <a:pt x="1073536" y="881483"/>
                  </a:moveTo>
                  <a:lnTo>
                    <a:pt x="1074232" y="882084"/>
                  </a:lnTo>
                  <a:lnTo>
                    <a:pt x="1074232" y="881831"/>
                  </a:lnTo>
                  <a:lnTo>
                    <a:pt x="1073536" y="881483"/>
                  </a:lnTo>
                  <a:close/>
                  <a:moveTo>
                    <a:pt x="1076571" y="898393"/>
                  </a:moveTo>
                  <a:lnTo>
                    <a:pt x="1076571" y="898393"/>
                  </a:lnTo>
                  <a:lnTo>
                    <a:pt x="1075639" y="898504"/>
                  </a:lnTo>
                  <a:lnTo>
                    <a:pt x="1074943" y="899453"/>
                  </a:lnTo>
                  <a:lnTo>
                    <a:pt x="1074595" y="899342"/>
                  </a:lnTo>
                  <a:lnTo>
                    <a:pt x="1074595" y="899342"/>
                  </a:lnTo>
                  <a:lnTo>
                    <a:pt x="1074485" y="898283"/>
                  </a:lnTo>
                  <a:lnTo>
                    <a:pt x="1074485" y="896671"/>
                  </a:lnTo>
                  <a:lnTo>
                    <a:pt x="1074375" y="896781"/>
                  </a:lnTo>
                  <a:lnTo>
                    <a:pt x="1074375" y="896671"/>
                  </a:lnTo>
                  <a:lnTo>
                    <a:pt x="1068906" y="902266"/>
                  </a:lnTo>
                  <a:lnTo>
                    <a:pt x="1067721" y="904241"/>
                  </a:lnTo>
                  <a:lnTo>
                    <a:pt x="1067831" y="904241"/>
                  </a:lnTo>
                  <a:lnTo>
                    <a:pt x="1067831" y="904241"/>
                  </a:lnTo>
                  <a:lnTo>
                    <a:pt x="1072984" y="902977"/>
                  </a:lnTo>
                  <a:lnTo>
                    <a:pt x="1075085" y="901934"/>
                  </a:lnTo>
                  <a:lnTo>
                    <a:pt x="1076129" y="900638"/>
                  </a:lnTo>
                  <a:lnTo>
                    <a:pt x="1076714" y="899595"/>
                  </a:lnTo>
                  <a:lnTo>
                    <a:pt x="1076824" y="899136"/>
                  </a:lnTo>
                  <a:lnTo>
                    <a:pt x="1076714" y="898425"/>
                  </a:lnTo>
                  <a:lnTo>
                    <a:pt x="1076571" y="898425"/>
                  </a:lnTo>
                  <a:close/>
                  <a:moveTo>
                    <a:pt x="1060246" y="869487"/>
                  </a:moveTo>
                  <a:lnTo>
                    <a:pt x="1060356" y="869377"/>
                  </a:lnTo>
                  <a:lnTo>
                    <a:pt x="1059771" y="869030"/>
                  </a:lnTo>
                  <a:lnTo>
                    <a:pt x="1060246" y="869487"/>
                  </a:lnTo>
                  <a:close/>
                  <a:moveTo>
                    <a:pt x="1043461" y="919397"/>
                  </a:moveTo>
                  <a:lnTo>
                    <a:pt x="1043461" y="919287"/>
                  </a:lnTo>
                  <a:lnTo>
                    <a:pt x="1040411" y="920330"/>
                  </a:lnTo>
                  <a:lnTo>
                    <a:pt x="1033188" y="924060"/>
                  </a:lnTo>
                  <a:lnTo>
                    <a:pt x="1030518" y="925940"/>
                  </a:lnTo>
                  <a:lnTo>
                    <a:pt x="1030755" y="925830"/>
                  </a:lnTo>
                  <a:lnTo>
                    <a:pt x="1030644" y="925940"/>
                  </a:lnTo>
                  <a:lnTo>
                    <a:pt x="1035179" y="925119"/>
                  </a:lnTo>
                  <a:lnTo>
                    <a:pt x="1036349" y="925577"/>
                  </a:lnTo>
                  <a:lnTo>
                    <a:pt x="1036808" y="925814"/>
                  </a:lnTo>
                  <a:lnTo>
                    <a:pt x="1037977" y="927916"/>
                  </a:lnTo>
                  <a:lnTo>
                    <a:pt x="1037977" y="927806"/>
                  </a:lnTo>
                  <a:lnTo>
                    <a:pt x="1038088" y="927916"/>
                  </a:lnTo>
                  <a:lnTo>
                    <a:pt x="1038435" y="925814"/>
                  </a:lnTo>
                  <a:lnTo>
                    <a:pt x="1039020" y="924170"/>
                  </a:lnTo>
                  <a:lnTo>
                    <a:pt x="1040190" y="922906"/>
                  </a:lnTo>
                  <a:lnTo>
                    <a:pt x="1043240" y="921041"/>
                  </a:lnTo>
                  <a:lnTo>
                    <a:pt x="1043588" y="920441"/>
                  </a:lnTo>
                  <a:lnTo>
                    <a:pt x="1043588" y="919397"/>
                  </a:lnTo>
                  <a:lnTo>
                    <a:pt x="1043461" y="919397"/>
                  </a:lnTo>
                  <a:close/>
                  <a:moveTo>
                    <a:pt x="1058728" y="910310"/>
                  </a:moveTo>
                  <a:lnTo>
                    <a:pt x="1058728" y="910199"/>
                  </a:lnTo>
                  <a:lnTo>
                    <a:pt x="1054398" y="911954"/>
                  </a:lnTo>
                  <a:lnTo>
                    <a:pt x="1044741" y="921294"/>
                  </a:lnTo>
                  <a:lnTo>
                    <a:pt x="1045089" y="921057"/>
                  </a:lnTo>
                  <a:lnTo>
                    <a:pt x="1044852" y="921294"/>
                  </a:lnTo>
                  <a:lnTo>
                    <a:pt x="1054524" y="915114"/>
                  </a:lnTo>
                  <a:lnTo>
                    <a:pt x="1056295" y="912887"/>
                  </a:lnTo>
                  <a:lnTo>
                    <a:pt x="1058049" y="912190"/>
                  </a:lnTo>
                  <a:lnTo>
                    <a:pt x="1058507" y="911827"/>
                  </a:lnTo>
                  <a:lnTo>
                    <a:pt x="1058965" y="911132"/>
                  </a:lnTo>
                  <a:lnTo>
                    <a:pt x="1058854" y="910215"/>
                  </a:lnTo>
                  <a:lnTo>
                    <a:pt x="1058728" y="910310"/>
                  </a:lnTo>
                  <a:close/>
                  <a:moveTo>
                    <a:pt x="1075987" y="866453"/>
                  </a:moveTo>
                  <a:lnTo>
                    <a:pt x="1075291" y="865157"/>
                  </a:lnTo>
                  <a:lnTo>
                    <a:pt x="1074833" y="865853"/>
                  </a:lnTo>
                  <a:lnTo>
                    <a:pt x="1076113" y="867148"/>
                  </a:lnTo>
                  <a:lnTo>
                    <a:pt x="1075987" y="866453"/>
                  </a:lnTo>
                  <a:close/>
                  <a:moveTo>
                    <a:pt x="1142585" y="780826"/>
                  </a:moveTo>
                  <a:lnTo>
                    <a:pt x="1142585" y="780715"/>
                  </a:lnTo>
                  <a:lnTo>
                    <a:pt x="1141416" y="781537"/>
                  </a:lnTo>
                  <a:lnTo>
                    <a:pt x="1141179" y="782359"/>
                  </a:lnTo>
                  <a:lnTo>
                    <a:pt x="1140594" y="791573"/>
                  </a:lnTo>
                  <a:lnTo>
                    <a:pt x="1139772" y="794243"/>
                  </a:lnTo>
                  <a:lnTo>
                    <a:pt x="1138145" y="796235"/>
                  </a:lnTo>
                  <a:lnTo>
                    <a:pt x="1138603" y="796345"/>
                  </a:lnTo>
                  <a:lnTo>
                    <a:pt x="1138603" y="796345"/>
                  </a:lnTo>
                  <a:lnTo>
                    <a:pt x="1138714" y="796345"/>
                  </a:lnTo>
                  <a:lnTo>
                    <a:pt x="1139061" y="796235"/>
                  </a:lnTo>
                  <a:lnTo>
                    <a:pt x="1139172" y="796345"/>
                  </a:lnTo>
                  <a:lnTo>
                    <a:pt x="1139172" y="796345"/>
                  </a:lnTo>
                  <a:lnTo>
                    <a:pt x="1139282" y="796456"/>
                  </a:lnTo>
                  <a:lnTo>
                    <a:pt x="1140911" y="794228"/>
                  </a:lnTo>
                  <a:lnTo>
                    <a:pt x="1142190" y="790624"/>
                  </a:lnTo>
                  <a:lnTo>
                    <a:pt x="1142886" y="786879"/>
                  </a:lnTo>
                  <a:lnTo>
                    <a:pt x="1142886" y="783497"/>
                  </a:lnTo>
                  <a:lnTo>
                    <a:pt x="1142997" y="782675"/>
                  </a:lnTo>
                  <a:lnTo>
                    <a:pt x="1142997" y="781505"/>
                  </a:lnTo>
                  <a:lnTo>
                    <a:pt x="1142649" y="780683"/>
                  </a:lnTo>
                  <a:lnTo>
                    <a:pt x="1142585" y="780826"/>
                  </a:lnTo>
                  <a:close/>
                  <a:moveTo>
                    <a:pt x="1112732" y="847551"/>
                  </a:moveTo>
                  <a:lnTo>
                    <a:pt x="1111910" y="845449"/>
                  </a:lnTo>
                  <a:lnTo>
                    <a:pt x="1111562" y="846966"/>
                  </a:lnTo>
                  <a:lnTo>
                    <a:pt x="1110740" y="848010"/>
                  </a:lnTo>
                  <a:lnTo>
                    <a:pt x="1110629" y="848705"/>
                  </a:lnTo>
                  <a:lnTo>
                    <a:pt x="1110281" y="848942"/>
                  </a:lnTo>
                  <a:lnTo>
                    <a:pt x="1110044" y="849543"/>
                  </a:lnTo>
                  <a:lnTo>
                    <a:pt x="1110393" y="850001"/>
                  </a:lnTo>
                  <a:lnTo>
                    <a:pt x="1111910" y="847773"/>
                  </a:lnTo>
                  <a:lnTo>
                    <a:pt x="1112732" y="847551"/>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7E1DD30-49C6-2B42-79FA-A2C1633E2FF2}"/>
                </a:ext>
              </a:extLst>
            </p:cNvPr>
            <p:cNvSpPr/>
            <p:nvPr/>
          </p:nvSpPr>
          <p:spPr>
            <a:xfrm>
              <a:off x="11677061" y="6645253"/>
              <a:ext cx="132502" cy="217292"/>
            </a:xfrm>
            <a:custGeom>
              <a:avLst/>
              <a:gdLst>
                <a:gd name="connsiteX0" fmla="*/ 40586 w 132502"/>
                <a:gd name="connsiteY0" fmla="*/ 3145 h 217292"/>
                <a:gd name="connsiteX1" fmla="*/ 39779 w 132502"/>
                <a:gd name="connsiteY1" fmla="*/ 4788 h 217292"/>
                <a:gd name="connsiteX2" fmla="*/ 36287 w 132502"/>
                <a:gd name="connsiteY2" fmla="*/ 8629 h 217292"/>
                <a:gd name="connsiteX3" fmla="*/ 35117 w 132502"/>
                <a:gd name="connsiteY3" fmla="*/ 10842 h 217292"/>
                <a:gd name="connsiteX4" fmla="*/ 35117 w 132502"/>
                <a:gd name="connsiteY4" fmla="*/ 17258 h 217292"/>
                <a:gd name="connsiteX5" fmla="*/ 34184 w 132502"/>
                <a:gd name="connsiteY5" fmla="*/ 20292 h 217292"/>
                <a:gd name="connsiteX6" fmla="*/ 30233 w 132502"/>
                <a:gd name="connsiteY6" fmla="*/ 28226 h 217292"/>
                <a:gd name="connsiteX7" fmla="*/ 29760 w 132502"/>
                <a:gd name="connsiteY7" fmla="*/ 28922 h 217292"/>
                <a:gd name="connsiteX8" fmla="*/ 25777 w 132502"/>
                <a:gd name="connsiteY8" fmla="*/ 31497 h 217292"/>
                <a:gd name="connsiteX9" fmla="*/ 25429 w 132502"/>
                <a:gd name="connsiteY9" fmla="*/ 32651 h 217292"/>
                <a:gd name="connsiteX10" fmla="*/ 25429 w 132502"/>
                <a:gd name="connsiteY10" fmla="*/ 34295 h 217292"/>
                <a:gd name="connsiteX11" fmla="*/ 25082 w 132502"/>
                <a:gd name="connsiteY11" fmla="*/ 36144 h 217292"/>
                <a:gd name="connsiteX12" fmla="*/ 24970 w 132502"/>
                <a:gd name="connsiteY12" fmla="*/ 37899 h 217292"/>
                <a:gd name="connsiteX13" fmla="*/ 25555 w 132502"/>
                <a:gd name="connsiteY13" fmla="*/ 39194 h 217292"/>
                <a:gd name="connsiteX14" fmla="*/ 29760 w 132502"/>
                <a:gd name="connsiteY14" fmla="*/ 41755 h 217292"/>
                <a:gd name="connsiteX15" fmla="*/ 31166 w 132502"/>
                <a:gd name="connsiteY15" fmla="*/ 42924 h 217292"/>
                <a:gd name="connsiteX16" fmla="*/ 32904 w 132502"/>
                <a:gd name="connsiteY16" fmla="*/ 45247 h 217292"/>
                <a:gd name="connsiteX17" fmla="*/ 33600 w 132502"/>
                <a:gd name="connsiteY17" fmla="*/ 48045 h 217292"/>
                <a:gd name="connsiteX18" fmla="*/ 33489 w 132502"/>
                <a:gd name="connsiteY18" fmla="*/ 50969 h 217292"/>
                <a:gd name="connsiteX19" fmla="*/ 32320 w 132502"/>
                <a:gd name="connsiteY19" fmla="*/ 54003 h 217292"/>
                <a:gd name="connsiteX20" fmla="*/ 32082 w 132502"/>
                <a:gd name="connsiteY20" fmla="*/ 57496 h 217292"/>
                <a:gd name="connsiteX21" fmla="*/ 33948 w 132502"/>
                <a:gd name="connsiteY21" fmla="*/ 60545 h 217292"/>
                <a:gd name="connsiteX22" fmla="*/ 36635 w 132502"/>
                <a:gd name="connsiteY22" fmla="*/ 62742 h 217292"/>
                <a:gd name="connsiteX23" fmla="*/ 38610 w 132502"/>
                <a:gd name="connsiteY23" fmla="*/ 64039 h 217292"/>
                <a:gd name="connsiteX24" fmla="*/ 40823 w 132502"/>
                <a:gd name="connsiteY24" fmla="*/ 66014 h 217292"/>
                <a:gd name="connsiteX25" fmla="*/ 47713 w 132502"/>
                <a:gd name="connsiteY25" fmla="*/ 74754 h 217292"/>
                <a:gd name="connsiteX26" fmla="*/ 48187 w 132502"/>
                <a:gd name="connsiteY26" fmla="*/ 75686 h 217292"/>
                <a:gd name="connsiteX27" fmla="*/ 48993 w 132502"/>
                <a:gd name="connsiteY27" fmla="*/ 75923 h 217292"/>
                <a:gd name="connsiteX28" fmla="*/ 51095 w 132502"/>
                <a:gd name="connsiteY28" fmla="*/ 75449 h 217292"/>
                <a:gd name="connsiteX29" fmla="*/ 52138 w 132502"/>
                <a:gd name="connsiteY29" fmla="*/ 75923 h 217292"/>
                <a:gd name="connsiteX30" fmla="*/ 56706 w 132502"/>
                <a:gd name="connsiteY30" fmla="*/ 79558 h 217292"/>
                <a:gd name="connsiteX31" fmla="*/ 60546 w 132502"/>
                <a:gd name="connsiteY31" fmla="*/ 85137 h 217292"/>
                <a:gd name="connsiteX32" fmla="*/ 62411 w 132502"/>
                <a:gd name="connsiteY32" fmla="*/ 88046 h 217292"/>
                <a:gd name="connsiteX33" fmla="*/ 63691 w 132502"/>
                <a:gd name="connsiteY33" fmla="*/ 91665 h 217292"/>
                <a:gd name="connsiteX34" fmla="*/ 64734 w 132502"/>
                <a:gd name="connsiteY34" fmla="*/ 101574 h 217292"/>
                <a:gd name="connsiteX35" fmla="*/ 65904 w 132502"/>
                <a:gd name="connsiteY35" fmla="*/ 104972 h 217292"/>
                <a:gd name="connsiteX36" fmla="*/ 66599 w 132502"/>
                <a:gd name="connsiteY36" fmla="*/ 106378 h 217292"/>
                <a:gd name="connsiteX37" fmla="*/ 67990 w 132502"/>
                <a:gd name="connsiteY37" fmla="*/ 108353 h 217292"/>
                <a:gd name="connsiteX38" fmla="*/ 68717 w 132502"/>
                <a:gd name="connsiteY38" fmla="*/ 109760 h 217292"/>
                <a:gd name="connsiteX39" fmla="*/ 68954 w 132502"/>
                <a:gd name="connsiteY39" fmla="*/ 113364 h 217292"/>
                <a:gd name="connsiteX40" fmla="*/ 69649 w 132502"/>
                <a:gd name="connsiteY40" fmla="*/ 115245 h 217292"/>
                <a:gd name="connsiteX41" fmla="*/ 73490 w 132502"/>
                <a:gd name="connsiteY41" fmla="*/ 116525 h 217292"/>
                <a:gd name="connsiteX42" fmla="*/ 75939 w 132502"/>
                <a:gd name="connsiteY42" fmla="*/ 118864 h 217292"/>
                <a:gd name="connsiteX43" fmla="*/ 81407 w 132502"/>
                <a:gd name="connsiteY43" fmla="*/ 126071 h 217292"/>
                <a:gd name="connsiteX44" fmla="*/ 82830 w 132502"/>
                <a:gd name="connsiteY44" fmla="*/ 128410 h 217292"/>
                <a:gd name="connsiteX45" fmla="*/ 83873 w 132502"/>
                <a:gd name="connsiteY45" fmla="*/ 131333 h 217292"/>
                <a:gd name="connsiteX46" fmla="*/ 84806 w 132502"/>
                <a:gd name="connsiteY46" fmla="*/ 135063 h 217292"/>
                <a:gd name="connsiteX47" fmla="*/ 86086 w 132502"/>
                <a:gd name="connsiteY47" fmla="*/ 136343 h 217292"/>
                <a:gd name="connsiteX48" fmla="*/ 93767 w 132502"/>
                <a:gd name="connsiteY48" fmla="*/ 140183 h 217292"/>
                <a:gd name="connsiteX49" fmla="*/ 101827 w 132502"/>
                <a:gd name="connsiteY49" fmla="*/ 147200 h 217292"/>
                <a:gd name="connsiteX50" fmla="*/ 105794 w 132502"/>
                <a:gd name="connsiteY50" fmla="*/ 149287 h 217292"/>
                <a:gd name="connsiteX51" fmla="*/ 110709 w 132502"/>
                <a:gd name="connsiteY51" fmla="*/ 149413 h 217292"/>
                <a:gd name="connsiteX52" fmla="*/ 114076 w 132502"/>
                <a:gd name="connsiteY52" fmla="*/ 148592 h 217292"/>
                <a:gd name="connsiteX53" fmla="*/ 116177 w 132502"/>
                <a:gd name="connsiteY53" fmla="*/ 148354 h 217292"/>
                <a:gd name="connsiteX54" fmla="*/ 117457 w 132502"/>
                <a:gd name="connsiteY54" fmla="*/ 149982 h 217292"/>
                <a:gd name="connsiteX55" fmla="*/ 122720 w 132502"/>
                <a:gd name="connsiteY55" fmla="*/ 165960 h 217292"/>
                <a:gd name="connsiteX56" fmla="*/ 123068 w 132502"/>
                <a:gd name="connsiteY56" fmla="*/ 169580 h 217292"/>
                <a:gd name="connsiteX57" fmla="*/ 122720 w 132502"/>
                <a:gd name="connsiteY57" fmla="*/ 171919 h 217292"/>
                <a:gd name="connsiteX58" fmla="*/ 120744 w 132502"/>
                <a:gd name="connsiteY58" fmla="*/ 164917 h 217292"/>
                <a:gd name="connsiteX59" fmla="*/ 118500 w 132502"/>
                <a:gd name="connsiteY59" fmla="*/ 163053 h 217292"/>
                <a:gd name="connsiteX60" fmla="*/ 112795 w 132502"/>
                <a:gd name="connsiteY60" fmla="*/ 164333 h 217292"/>
                <a:gd name="connsiteX61" fmla="*/ 112684 w 132502"/>
                <a:gd name="connsiteY61" fmla="*/ 165265 h 217292"/>
                <a:gd name="connsiteX62" fmla="*/ 116288 w 132502"/>
                <a:gd name="connsiteY62" fmla="*/ 170164 h 217292"/>
                <a:gd name="connsiteX63" fmla="*/ 114423 w 132502"/>
                <a:gd name="connsiteY63" fmla="*/ 170291 h 217292"/>
                <a:gd name="connsiteX64" fmla="*/ 113727 w 132502"/>
                <a:gd name="connsiteY64" fmla="*/ 170164 h 217292"/>
                <a:gd name="connsiteX65" fmla="*/ 113032 w 132502"/>
                <a:gd name="connsiteY65" fmla="*/ 170417 h 217292"/>
                <a:gd name="connsiteX66" fmla="*/ 112922 w 132502"/>
                <a:gd name="connsiteY66" fmla="*/ 170765 h 217292"/>
                <a:gd name="connsiteX67" fmla="*/ 112558 w 132502"/>
                <a:gd name="connsiteY67" fmla="*/ 170875 h 217292"/>
                <a:gd name="connsiteX68" fmla="*/ 112210 w 132502"/>
                <a:gd name="connsiteY68" fmla="*/ 171113 h 217292"/>
                <a:gd name="connsiteX69" fmla="*/ 113727 w 132502"/>
                <a:gd name="connsiteY69" fmla="*/ 172045 h 217292"/>
                <a:gd name="connsiteX70" fmla="*/ 115482 w 132502"/>
                <a:gd name="connsiteY70" fmla="*/ 172851 h 217292"/>
                <a:gd name="connsiteX71" fmla="*/ 117347 w 132502"/>
                <a:gd name="connsiteY71" fmla="*/ 173088 h 217292"/>
                <a:gd name="connsiteX72" fmla="*/ 119559 w 132502"/>
                <a:gd name="connsiteY72" fmla="*/ 172630 h 217292"/>
                <a:gd name="connsiteX73" fmla="*/ 117347 w 132502"/>
                <a:gd name="connsiteY73" fmla="*/ 175885 h 217292"/>
                <a:gd name="connsiteX74" fmla="*/ 109540 w 132502"/>
                <a:gd name="connsiteY74" fmla="*/ 179979 h 217292"/>
                <a:gd name="connsiteX75" fmla="*/ 108022 w 132502"/>
                <a:gd name="connsiteY75" fmla="*/ 182997 h 217292"/>
                <a:gd name="connsiteX76" fmla="*/ 110472 w 132502"/>
                <a:gd name="connsiteY76" fmla="*/ 182413 h 217292"/>
                <a:gd name="connsiteX77" fmla="*/ 110235 w 132502"/>
                <a:gd name="connsiteY77" fmla="*/ 183708 h 217292"/>
                <a:gd name="connsiteX78" fmla="*/ 109776 w 132502"/>
                <a:gd name="connsiteY78" fmla="*/ 184752 h 217292"/>
                <a:gd name="connsiteX79" fmla="*/ 109303 w 132502"/>
                <a:gd name="connsiteY79" fmla="*/ 185574 h 217292"/>
                <a:gd name="connsiteX80" fmla="*/ 108718 w 132502"/>
                <a:gd name="connsiteY80" fmla="*/ 186158 h 217292"/>
                <a:gd name="connsiteX81" fmla="*/ 110709 w 132502"/>
                <a:gd name="connsiteY81" fmla="*/ 186032 h 217292"/>
                <a:gd name="connsiteX82" fmla="*/ 114786 w 132502"/>
                <a:gd name="connsiteY82" fmla="*/ 181717 h 217292"/>
                <a:gd name="connsiteX83" fmla="*/ 117915 w 132502"/>
                <a:gd name="connsiteY83" fmla="*/ 180801 h 217292"/>
                <a:gd name="connsiteX84" fmla="*/ 118848 w 132502"/>
                <a:gd name="connsiteY84" fmla="*/ 181480 h 217292"/>
                <a:gd name="connsiteX85" fmla="*/ 120128 w 132502"/>
                <a:gd name="connsiteY85" fmla="*/ 182760 h 217292"/>
                <a:gd name="connsiteX86" fmla="*/ 121440 w 132502"/>
                <a:gd name="connsiteY86" fmla="*/ 183819 h 217292"/>
                <a:gd name="connsiteX87" fmla="*/ 122373 w 132502"/>
                <a:gd name="connsiteY87" fmla="*/ 183472 h 217292"/>
                <a:gd name="connsiteX88" fmla="*/ 124111 w 132502"/>
                <a:gd name="connsiteY88" fmla="*/ 179852 h 217292"/>
                <a:gd name="connsiteX89" fmla="*/ 124822 w 132502"/>
                <a:gd name="connsiteY89" fmla="*/ 177750 h 217292"/>
                <a:gd name="connsiteX90" fmla="*/ 124111 w 132502"/>
                <a:gd name="connsiteY90" fmla="*/ 176470 h 217292"/>
                <a:gd name="connsiteX91" fmla="*/ 124348 w 132502"/>
                <a:gd name="connsiteY91" fmla="*/ 175301 h 217292"/>
                <a:gd name="connsiteX92" fmla="*/ 125170 w 132502"/>
                <a:gd name="connsiteY92" fmla="*/ 174953 h 217292"/>
                <a:gd name="connsiteX93" fmla="*/ 126324 w 132502"/>
                <a:gd name="connsiteY93" fmla="*/ 176581 h 217292"/>
                <a:gd name="connsiteX94" fmla="*/ 126671 w 132502"/>
                <a:gd name="connsiteY94" fmla="*/ 177987 h 217292"/>
                <a:gd name="connsiteX95" fmla="*/ 127383 w 132502"/>
                <a:gd name="connsiteY95" fmla="*/ 184530 h 217292"/>
                <a:gd name="connsiteX96" fmla="*/ 128884 w 132502"/>
                <a:gd name="connsiteY96" fmla="*/ 188244 h 217292"/>
                <a:gd name="connsiteX97" fmla="*/ 130875 w 132502"/>
                <a:gd name="connsiteY97" fmla="*/ 191737 h 217292"/>
                <a:gd name="connsiteX98" fmla="*/ 132376 w 132502"/>
                <a:gd name="connsiteY98" fmla="*/ 195356 h 217292"/>
                <a:gd name="connsiteX99" fmla="*/ 132503 w 132502"/>
                <a:gd name="connsiteY99" fmla="*/ 199213 h 217292"/>
                <a:gd name="connsiteX100" fmla="*/ 130875 w 132502"/>
                <a:gd name="connsiteY100" fmla="*/ 199561 h 217292"/>
                <a:gd name="connsiteX101" fmla="*/ 130164 w 132502"/>
                <a:gd name="connsiteY101" fmla="*/ 199213 h 217292"/>
                <a:gd name="connsiteX102" fmla="*/ 129358 w 132502"/>
                <a:gd name="connsiteY102" fmla="*/ 198976 h 217292"/>
                <a:gd name="connsiteX103" fmla="*/ 128425 w 132502"/>
                <a:gd name="connsiteY103" fmla="*/ 198976 h 217292"/>
                <a:gd name="connsiteX104" fmla="*/ 127256 w 132502"/>
                <a:gd name="connsiteY104" fmla="*/ 199213 h 217292"/>
                <a:gd name="connsiteX105" fmla="*/ 127730 w 132502"/>
                <a:gd name="connsiteY105" fmla="*/ 200382 h 217292"/>
                <a:gd name="connsiteX106" fmla="*/ 124822 w 132502"/>
                <a:gd name="connsiteY106" fmla="*/ 200967 h 217292"/>
                <a:gd name="connsiteX107" fmla="*/ 118263 w 132502"/>
                <a:gd name="connsiteY107" fmla="*/ 202468 h 217292"/>
                <a:gd name="connsiteX108" fmla="*/ 108844 w 132502"/>
                <a:gd name="connsiteY108" fmla="*/ 204681 h 217292"/>
                <a:gd name="connsiteX109" fmla="*/ 99504 w 132502"/>
                <a:gd name="connsiteY109" fmla="*/ 206814 h 217292"/>
                <a:gd name="connsiteX110" fmla="*/ 89926 w 132502"/>
                <a:gd name="connsiteY110" fmla="*/ 208885 h 217292"/>
                <a:gd name="connsiteX111" fmla="*/ 80602 w 132502"/>
                <a:gd name="connsiteY111" fmla="*/ 211002 h 217292"/>
                <a:gd name="connsiteX112" fmla="*/ 71166 w 132502"/>
                <a:gd name="connsiteY112" fmla="*/ 213088 h 217292"/>
                <a:gd name="connsiteX113" fmla="*/ 61715 w 132502"/>
                <a:gd name="connsiteY113" fmla="*/ 215190 h 217292"/>
                <a:gd name="connsiteX114" fmla="*/ 52249 w 132502"/>
                <a:gd name="connsiteY114" fmla="*/ 217293 h 217292"/>
                <a:gd name="connsiteX115" fmla="*/ 50162 w 132502"/>
                <a:gd name="connsiteY115" fmla="*/ 210307 h 217292"/>
                <a:gd name="connsiteX116" fmla="*/ 48187 w 132502"/>
                <a:gd name="connsiteY116" fmla="*/ 203053 h 217292"/>
                <a:gd name="connsiteX117" fmla="*/ 45153 w 132502"/>
                <a:gd name="connsiteY117" fmla="*/ 192084 h 217292"/>
                <a:gd name="connsiteX118" fmla="*/ 42103 w 132502"/>
                <a:gd name="connsiteY118" fmla="*/ 181021 h 217292"/>
                <a:gd name="connsiteX119" fmla="*/ 39084 w 132502"/>
                <a:gd name="connsiteY119" fmla="*/ 170053 h 217292"/>
                <a:gd name="connsiteX120" fmla="*/ 36050 w 132502"/>
                <a:gd name="connsiteY120" fmla="*/ 158975 h 217292"/>
                <a:gd name="connsiteX121" fmla="*/ 33142 w 132502"/>
                <a:gd name="connsiteY121" fmla="*/ 148007 h 217292"/>
                <a:gd name="connsiteX122" fmla="*/ 30107 w 132502"/>
                <a:gd name="connsiteY122" fmla="*/ 136928 h 217292"/>
                <a:gd name="connsiteX123" fmla="*/ 27057 w 132502"/>
                <a:gd name="connsiteY123" fmla="*/ 125960 h 217292"/>
                <a:gd name="connsiteX124" fmla="*/ 24038 w 132502"/>
                <a:gd name="connsiteY124" fmla="*/ 114881 h 217292"/>
                <a:gd name="connsiteX125" fmla="*/ 21004 w 132502"/>
                <a:gd name="connsiteY125" fmla="*/ 103913 h 217292"/>
                <a:gd name="connsiteX126" fmla="*/ 18096 w 132502"/>
                <a:gd name="connsiteY126" fmla="*/ 92850 h 217292"/>
                <a:gd name="connsiteX127" fmla="*/ 15046 w 132502"/>
                <a:gd name="connsiteY127" fmla="*/ 81881 h 217292"/>
                <a:gd name="connsiteX128" fmla="*/ 12011 w 132502"/>
                <a:gd name="connsiteY128" fmla="*/ 70913 h 217292"/>
                <a:gd name="connsiteX129" fmla="*/ 8993 w 132502"/>
                <a:gd name="connsiteY129" fmla="*/ 59835 h 217292"/>
                <a:gd name="connsiteX130" fmla="*/ 5958 w 132502"/>
                <a:gd name="connsiteY130" fmla="*/ 48867 h 217292"/>
                <a:gd name="connsiteX131" fmla="*/ 2908 w 132502"/>
                <a:gd name="connsiteY131" fmla="*/ 37787 h 217292"/>
                <a:gd name="connsiteX132" fmla="*/ 0 w 132502"/>
                <a:gd name="connsiteY132" fmla="*/ 26819 h 217292"/>
                <a:gd name="connsiteX133" fmla="*/ 932 w 132502"/>
                <a:gd name="connsiteY133" fmla="*/ 26709 h 217292"/>
                <a:gd name="connsiteX134" fmla="*/ 1059 w 132502"/>
                <a:gd name="connsiteY134" fmla="*/ 26361 h 217292"/>
                <a:gd name="connsiteX135" fmla="*/ 2797 w 132502"/>
                <a:gd name="connsiteY135" fmla="*/ 21462 h 217292"/>
                <a:gd name="connsiteX136" fmla="*/ 4457 w 132502"/>
                <a:gd name="connsiteY136" fmla="*/ 16673 h 217292"/>
                <a:gd name="connsiteX137" fmla="*/ 6306 w 132502"/>
                <a:gd name="connsiteY137" fmla="*/ 11315 h 217292"/>
                <a:gd name="connsiteX138" fmla="*/ 8060 w 132502"/>
                <a:gd name="connsiteY138" fmla="*/ 8739 h 217292"/>
                <a:gd name="connsiteX139" fmla="*/ 10273 w 132502"/>
                <a:gd name="connsiteY139" fmla="*/ 6416 h 217292"/>
                <a:gd name="connsiteX140" fmla="*/ 12248 w 132502"/>
                <a:gd name="connsiteY140" fmla="*/ 4899 h 217292"/>
                <a:gd name="connsiteX141" fmla="*/ 15868 w 132502"/>
                <a:gd name="connsiteY141" fmla="*/ 2923 h 217292"/>
                <a:gd name="connsiteX142" fmla="*/ 18443 w 132502"/>
                <a:gd name="connsiteY142" fmla="*/ 1864 h 217292"/>
                <a:gd name="connsiteX143" fmla="*/ 23690 w 132502"/>
                <a:gd name="connsiteY143" fmla="*/ 458 h 217292"/>
                <a:gd name="connsiteX144" fmla="*/ 29523 w 132502"/>
                <a:gd name="connsiteY144" fmla="*/ 0 h 217292"/>
                <a:gd name="connsiteX145" fmla="*/ 34184 w 132502"/>
                <a:gd name="connsiteY145" fmla="*/ 458 h 217292"/>
                <a:gd name="connsiteX146" fmla="*/ 38152 w 132502"/>
                <a:gd name="connsiteY146" fmla="*/ 1754 h 217292"/>
                <a:gd name="connsiteX147" fmla="*/ 40475 w 132502"/>
                <a:gd name="connsiteY147" fmla="*/ 3034 h 217292"/>
                <a:gd name="connsiteX148" fmla="*/ 40586 w 132502"/>
                <a:gd name="connsiteY148" fmla="*/ 3145 h 2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32502" h="217292">
                  <a:moveTo>
                    <a:pt x="40586" y="3145"/>
                  </a:moveTo>
                  <a:lnTo>
                    <a:pt x="39779" y="4788"/>
                  </a:lnTo>
                  <a:lnTo>
                    <a:pt x="36287" y="8629"/>
                  </a:lnTo>
                  <a:lnTo>
                    <a:pt x="35117" y="10842"/>
                  </a:lnTo>
                  <a:lnTo>
                    <a:pt x="35117" y="17258"/>
                  </a:lnTo>
                  <a:lnTo>
                    <a:pt x="34184" y="20292"/>
                  </a:lnTo>
                  <a:lnTo>
                    <a:pt x="30233" y="28226"/>
                  </a:lnTo>
                  <a:lnTo>
                    <a:pt x="29760" y="28922"/>
                  </a:lnTo>
                  <a:lnTo>
                    <a:pt x="25777" y="31497"/>
                  </a:lnTo>
                  <a:lnTo>
                    <a:pt x="25429" y="32651"/>
                  </a:lnTo>
                  <a:lnTo>
                    <a:pt x="25429" y="34295"/>
                  </a:lnTo>
                  <a:lnTo>
                    <a:pt x="25082" y="36144"/>
                  </a:lnTo>
                  <a:lnTo>
                    <a:pt x="24970" y="37899"/>
                  </a:lnTo>
                  <a:lnTo>
                    <a:pt x="25555" y="39194"/>
                  </a:lnTo>
                  <a:lnTo>
                    <a:pt x="29760" y="41755"/>
                  </a:lnTo>
                  <a:lnTo>
                    <a:pt x="31166" y="42924"/>
                  </a:lnTo>
                  <a:lnTo>
                    <a:pt x="32904" y="45247"/>
                  </a:lnTo>
                  <a:lnTo>
                    <a:pt x="33600" y="48045"/>
                  </a:lnTo>
                  <a:lnTo>
                    <a:pt x="33489" y="50969"/>
                  </a:lnTo>
                  <a:lnTo>
                    <a:pt x="32320" y="54003"/>
                  </a:lnTo>
                  <a:lnTo>
                    <a:pt x="32082" y="57496"/>
                  </a:lnTo>
                  <a:lnTo>
                    <a:pt x="33948" y="60545"/>
                  </a:lnTo>
                  <a:lnTo>
                    <a:pt x="36635" y="62742"/>
                  </a:lnTo>
                  <a:lnTo>
                    <a:pt x="38610" y="64039"/>
                  </a:lnTo>
                  <a:lnTo>
                    <a:pt x="40823" y="66014"/>
                  </a:lnTo>
                  <a:lnTo>
                    <a:pt x="47713" y="74754"/>
                  </a:lnTo>
                  <a:lnTo>
                    <a:pt x="48187" y="75686"/>
                  </a:lnTo>
                  <a:lnTo>
                    <a:pt x="48993" y="75923"/>
                  </a:lnTo>
                  <a:lnTo>
                    <a:pt x="51095" y="75449"/>
                  </a:lnTo>
                  <a:lnTo>
                    <a:pt x="52138" y="75923"/>
                  </a:lnTo>
                  <a:lnTo>
                    <a:pt x="56706" y="79558"/>
                  </a:lnTo>
                  <a:lnTo>
                    <a:pt x="60546" y="85137"/>
                  </a:lnTo>
                  <a:lnTo>
                    <a:pt x="62411" y="88046"/>
                  </a:lnTo>
                  <a:lnTo>
                    <a:pt x="63691" y="91665"/>
                  </a:lnTo>
                  <a:lnTo>
                    <a:pt x="64734" y="101574"/>
                  </a:lnTo>
                  <a:lnTo>
                    <a:pt x="65904" y="104972"/>
                  </a:lnTo>
                  <a:lnTo>
                    <a:pt x="66599" y="106378"/>
                  </a:lnTo>
                  <a:lnTo>
                    <a:pt x="67990" y="108353"/>
                  </a:lnTo>
                  <a:lnTo>
                    <a:pt x="68717" y="109760"/>
                  </a:lnTo>
                  <a:lnTo>
                    <a:pt x="68954" y="113364"/>
                  </a:lnTo>
                  <a:lnTo>
                    <a:pt x="69649" y="115245"/>
                  </a:lnTo>
                  <a:lnTo>
                    <a:pt x="73490" y="116525"/>
                  </a:lnTo>
                  <a:lnTo>
                    <a:pt x="75939" y="118864"/>
                  </a:lnTo>
                  <a:lnTo>
                    <a:pt x="81407" y="126071"/>
                  </a:lnTo>
                  <a:lnTo>
                    <a:pt x="82830" y="128410"/>
                  </a:lnTo>
                  <a:lnTo>
                    <a:pt x="83873" y="131333"/>
                  </a:lnTo>
                  <a:lnTo>
                    <a:pt x="84806" y="135063"/>
                  </a:lnTo>
                  <a:lnTo>
                    <a:pt x="86086" y="136343"/>
                  </a:lnTo>
                  <a:lnTo>
                    <a:pt x="93767" y="140183"/>
                  </a:lnTo>
                  <a:lnTo>
                    <a:pt x="101827" y="147200"/>
                  </a:lnTo>
                  <a:lnTo>
                    <a:pt x="105794" y="149287"/>
                  </a:lnTo>
                  <a:lnTo>
                    <a:pt x="110709" y="149413"/>
                  </a:lnTo>
                  <a:lnTo>
                    <a:pt x="114076" y="148592"/>
                  </a:lnTo>
                  <a:lnTo>
                    <a:pt x="116177" y="148354"/>
                  </a:lnTo>
                  <a:lnTo>
                    <a:pt x="117457" y="149982"/>
                  </a:lnTo>
                  <a:lnTo>
                    <a:pt x="122720" y="165960"/>
                  </a:lnTo>
                  <a:lnTo>
                    <a:pt x="123068" y="169580"/>
                  </a:lnTo>
                  <a:lnTo>
                    <a:pt x="122720" y="171919"/>
                  </a:lnTo>
                  <a:lnTo>
                    <a:pt x="120744" y="164917"/>
                  </a:lnTo>
                  <a:lnTo>
                    <a:pt x="118500" y="163053"/>
                  </a:lnTo>
                  <a:lnTo>
                    <a:pt x="112795" y="164333"/>
                  </a:lnTo>
                  <a:lnTo>
                    <a:pt x="112684" y="165265"/>
                  </a:lnTo>
                  <a:lnTo>
                    <a:pt x="116288" y="170164"/>
                  </a:lnTo>
                  <a:lnTo>
                    <a:pt x="114423" y="170291"/>
                  </a:lnTo>
                  <a:lnTo>
                    <a:pt x="113727" y="170164"/>
                  </a:lnTo>
                  <a:lnTo>
                    <a:pt x="113032" y="170417"/>
                  </a:lnTo>
                  <a:lnTo>
                    <a:pt x="112922" y="170765"/>
                  </a:lnTo>
                  <a:lnTo>
                    <a:pt x="112558" y="170875"/>
                  </a:lnTo>
                  <a:lnTo>
                    <a:pt x="112210" y="171113"/>
                  </a:lnTo>
                  <a:lnTo>
                    <a:pt x="113727" y="172045"/>
                  </a:lnTo>
                  <a:lnTo>
                    <a:pt x="115482" y="172851"/>
                  </a:lnTo>
                  <a:lnTo>
                    <a:pt x="117347" y="173088"/>
                  </a:lnTo>
                  <a:lnTo>
                    <a:pt x="119559" y="172630"/>
                  </a:lnTo>
                  <a:lnTo>
                    <a:pt x="117347" y="175885"/>
                  </a:lnTo>
                  <a:lnTo>
                    <a:pt x="109540" y="179979"/>
                  </a:lnTo>
                  <a:lnTo>
                    <a:pt x="108022" y="182997"/>
                  </a:lnTo>
                  <a:lnTo>
                    <a:pt x="110472" y="182413"/>
                  </a:lnTo>
                  <a:lnTo>
                    <a:pt x="110235" y="183708"/>
                  </a:lnTo>
                  <a:lnTo>
                    <a:pt x="109776" y="184752"/>
                  </a:lnTo>
                  <a:lnTo>
                    <a:pt x="109303" y="185574"/>
                  </a:lnTo>
                  <a:lnTo>
                    <a:pt x="108718" y="186158"/>
                  </a:lnTo>
                  <a:lnTo>
                    <a:pt x="110709" y="186032"/>
                  </a:lnTo>
                  <a:lnTo>
                    <a:pt x="114786" y="181717"/>
                  </a:lnTo>
                  <a:lnTo>
                    <a:pt x="117915" y="180801"/>
                  </a:lnTo>
                  <a:lnTo>
                    <a:pt x="118848" y="181480"/>
                  </a:lnTo>
                  <a:lnTo>
                    <a:pt x="120128" y="182760"/>
                  </a:lnTo>
                  <a:lnTo>
                    <a:pt x="121440" y="183819"/>
                  </a:lnTo>
                  <a:lnTo>
                    <a:pt x="122373" y="183472"/>
                  </a:lnTo>
                  <a:lnTo>
                    <a:pt x="124111" y="179852"/>
                  </a:lnTo>
                  <a:lnTo>
                    <a:pt x="124822" y="177750"/>
                  </a:lnTo>
                  <a:lnTo>
                    <a:pt x="124111" y="176470"/>
                  </a:lnTo>
                  <a:lnTo>
                    <a:pt x="124348" y="175301"/>
                  </a:lnTo>
                  <a:lnTo>
                    <a:pt x="125170" y="174953"/>
                  </a:lnTo>
                  <a:lnTo>
                    <a:pt x="126324" y="176581"/>
                  </a:lnTo>
                  <a:lnTo>
                    <a:pt x="126671" y="177987"/>
                  </a:lnTo>
                  <a:lnTo>
                    <a:pt x="127383" y="184530"/>
                  </a:lnTo>
                  <a:lnTo>
                    <a:pt x="128884" y="188244"/>
                  </a:lnTo>
                  <a:lnTo>
                    <a:pt x="130875" y="191737"/>
                  </a:lnTo>
                  <a:lnTo>
                    <a:pt x="132376" y="195356"/>
                  </a:lnTo>
                  <a:lnTo>
                    <a:pt x="132503" y="199213"/>
                  </a:lnTo>
                  <a:lnTo>
                    <a:pt x="130875" y="199561"/>
                  </a:lnTo>
                  <a:lnTo>
                    <a:pt x="130164" y="199213"/>
                  </a:lnTo>
                  <a:lnTo>
                    <a:pt x="129358" y="198976"/>
                  </a:lnTo>
                  <a:lnTo>
                    <a:pt x="128425" y="198976"/>
                  </a:lnTo>
                  <a:lnTo>
                    <a:pt x="127256" y="199213"/>
                  </a:lnTo>
                  <a:lnTo>
                    <a:pt x="127730" y="200382"/>
                  </a:lnTo>
                  <a:lnTo>
                    <a:pt x="124822" y="200967"/>
                  </a:lnTo>
                  <a:lnTo>
                    <a:pt x="118263" y="202468"/>
                  </a:lnTo>
                  <a:lnTo>
                    <a:pt x="108844" y="204681"/>
                  </a:lnTo>
                  <a:lnTo>
                    <a:pt x="99504" y="206814"/>
                  </a:lnTo>
                  <a:lnTo>
                    <a:pt x="89926" y="208885"/>
                  </a:lnTo>
                  <a:lnTo>
                    <a:pt x="80602" y="211002"/>
                  </a:lnTo>
                  <a:lnTo>
                    <a:pt x="71166" y="213088"/>
                  </a:lnTo>
                  <a:lnTo>
                    <a:pt x="61715" y="215190"/>
                  </a:lnTo>
                  <a:lnTo>
                    <a:pt x="52249" y="217293"/>
                  </a:lnTo>
                  <a:lnTo>
                    <a:pt x="50162" y="210307"/>
                  </a:lnTo>
                  <a:lnTo>
                    <a:pt x="48187" y="203053"/>
                  </a:lnTo>
                  <a:lnTo>
                    <a:pt x="45153" y="192084"/>
                  </a:lnTo>
                  <a:lnTo>
                    <a:pt x="42103" y="181021"/>
                  </a:lnTo>
                  <a:lnTo>
                    <a:pt x="39084" y="170053"/>
                  </a:lnTo>
                  <a:lnTo>
                    <a:pt x="36050" y="158975"/>
                  </a:lnTo>
                  <a:lnTo>
                    <a:pt x="33142" y="148007"/>
                  </a:lnTo>
                  <a:lnTo>
                    <a:pt x="30107" y="136928"/>
                  </a:lnTo>
                  <a:lnTo>
                    <a:pt x="27057" y="125960"/>
                  </a:lnTo>
                  <a:lnTo>
                    <a:pt x="24038" y="114881"/>
                  </a:lnTo>
                  <a:lnTo>
                    <a:pt x="21004" y="103913"/>
                  </a:lnTo>
                  <a:lnTo>
                    <a:pt x="18096" y="92850"/>
                  </a:lnTo>
                  <a:lnTo>
                    <a:pt x="15046" y="81881"/>
                  </a:lnTo>
                  <a:lnTo>
                    <a:pt x="12011" y="70913"/>
                  </a:lnTo>
                  <a:lnTo>
                    <a:pt x="8993" y="59835"/>
                  </a:lnTo>
                  <a:lnTo>
                    <a:pt x="5958" y="48867"/>
                  </a:lnTo>
                  <a:lnTo>
                    <a:pt x="2908" y="37787"/>
                  </a:lnTo>
                  <a:lnTo>
                    <a:pt x="0" y="26819"/>
                  </a:lnTo>
                  <a:lnTo>
                    <a:pt x="932" y="26709"/>
                  </a:lnTo>
                  <a:lnTo>
                    <a:pt x="1059" y="26361"/>
                  </a:lnTo>
                  <a:lnTo>
                    <a:pt x="2797" y="21462"/>
                  </a:lnTo>
                  <a:lnTo>
                    <a:pt x="4457" y="16673"/>
                  </a:lnTo>
                  <a:lnTo>
                    <a:pt x="6306" y="11315"/>
                  </a:lnTo>
                  <a:lnTo>
                    <a:pt x="8060" y="8739"/>
                  </a:lnTo>
                  <a:lnTo>
                    <a:pt x="10273" y="6416"/>
                  </a:lnTo>
                  <a:lnTo>
                    <a:pt x="12248" y="4899"/>
                  </a:lnTo>
                  <a:lnTo>
                    <a:pt x="15868" y="2923"/>
                  </a:lnTo>
                  <a:lnTo>
                    <a:pt x="18443" y="1864"/>
                  </a:lnTo>
                  <a:lnTo>
                    <a:pt x="23690" y="458"/>
                  </a:lnTo>
                  <a:lnTo>
                    <a:pt x="29523" y="0"/>
                  </a:lnTo>
                  <a:lnTo>
                    <a:pt x="34184" y="458"/>
                  </a:lnTo>
                  <a:lnTo>
                    <a:pt x="38152" y="1754"/>
                  </a:lnTo>
                  <a:lnTo>
                    <a:pt x="40475" y="3034"/>
                  </a:lnTo>
                  <a:lnTo>
                    <a:pt x="40586" y="3145"/>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2C5EBBB-B763-6387-D46F-8FB16EEB9D3B}"/>
                </a:ext>
              </a:extLst>
            </p:cNvPr>
            <p:cNvSpPr/>
            <p:nvPr/>
          </p:nvSpPr>
          <p:spPr>
            <a:xfrm>
              <a:off x="11542361" y="6812857"/>
              <a:ext cx="24496" cy="30676"/>
            </a:xfrm>
            <a:custGeom>
              <a:avLst/>
              <a:gdLst>
                <a:gd name="connsiteX0" fmla="*/ 16326 w 24496"/>
                <a:gd name="connsiteY0" fmla="*/ 30676 h 30676"/>
                <a:gd name="connsiteX1" fmla="*/ 15393 w 24496"/>
                <a:gd name="connsiteY1" fmla="*/ 25666 h 30676"/>
                <a:gd name="connsiteX2" fmla="*/ 13054 w 24496"/>
                <a:gd name="connsiteY2" fmla="*/ 18428 h 30676"/>
                <a:gd name="connsiteX3" fmla="*/ 7586 w 24496"/>
                <a:gd name="connsiteY3" fmla="*/ 16563 h 30676"/>
                <a:gd name="connsiteX4" fmla="*/ 7586 w 24496"/>
                <a:gd name="connsiteY4" fmla="*/ 16563 h 30676"/>
                <a:gd name="connsiteX5" fmla="*/ 6164 w 24496"/>
                <a:gd name="connsiteY5" fmla="*/ 15283 h 30676"/>
                <a:gd name="connsiteX6" fmla="*/ 695 w 24496"/>
                <a:gd name="connsiteY6" fmla="*/ 12485 h 30676"/>
                <a:gd name="connsiteX7" fmla="*/ 0 w 24496"/>
                <a:gd name="connsiteY7" fmla="*/ 11885 h 30676"/>
                <a:gd name="connsiteX8" fmla="*/ 7096 w 24496"/>
                <a:gd name="connsiteY8" fmla="*/ 0 h 30676"/>
                <a:gd name="connsiteX9" fmla="*/ 24497 w 24496"/>
                <a:gd name="connsiteY9" fmla="*/ 15994 h 30676"/>
                <a:gd name="connsiteX10" fmla="*/ 16326 w 24496"/>
                <a:gd name="connsiteY10" fmla="*/ 30676 h 3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96" h="30676">
                  <a:moveTo>
                    <a:pt x="16326" y="30676"/>
                  </a:moveTo>
                  <a:lnTo>
                    <a:pt x="15393" y="25666"/>
                  </a:lnTo>
                  <a:lnTo>
                    <a:pt x="13054" y="18428"/>
                  </a:lnTo>
                  <a:lnTo>
                    <a:pt x="7586" y="16563"/>
                  </a:lnTo>
                  <a:lnTo>
                    <a:pt x="7586" y="16563"/>
                  </a:lnTo>
                  <a:lnTo>
                    <a:pt x="6164" y="15283"/>
                  </a:lnTo>
                  <a:lnTo>
                    <a:pt x="695" y="12485"/>
                  </a:lnTo>
                  <a:lnTo>
                    <a:pt x="0" y="11885"/>
                  </a:lnTo>
                  <a:lnTo>
                    <a:pt x="7096" y="0"/>
                  </a:lnTo>
                  <a:lnTo>
                    <a:pt x="24497" y="15994"/>
                  </a:lnTo>
                  <a:lnTo>
                    <a:pt x="16326" y="30676"/>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F05C978E-23E2-DC88-DF05-FEF227DB42FA}"/>
                </a:ext>
              </a:extLst>
            </p:cNvPr>
            <p:cNvSpPr/>
            <p:nvPr/>
          </p:nvSpPr>
          <p:spPr>
            <a:xfrm>
              <a:off x="11865906" y="6212990"/>
              <a:ext cx="218336" cy="205392"/>
            </a:xfrm>
            <a:custGeom>
              <a:avLst/>
              <a:gdLst>
                <a:gd name="connsiteX0" fmla="*/ 195721 w 218336"/>
                <a:gd name="connsiteY0" fmla="*/ 1628 h 205392"/>
                <a:gd name="connsiteX1" fmla="*/ 197933 w 218336"/>
                <a:gd name="connsiteY1" fmla="*/ 10146 h 205392"/>
                <a:gd name="connsiteX2" fmla="*/ 200257 w 218336"/>
                <a:gd name="connsiteY2" fmla="*/ 18776 h 205392"/>
                <a:gd name="connsiteX3" fmla="*/ 202596 w 218336"/>
                <a:gd name="connsiteY3" fmla="*/ 27405 h 205392"/>
                <a:gd name="connsiteX4" fmla="*/ 204918 w 218336"/>
                <a:gd name="connsiteY4" fmla="*/ 36050 h 205392"/>
                <a:gd name="connsiteX5" fmla="*/ 207147 w 218336"/>
                <a:gd name="connsiteY5" fmla="*/ 44679 h 205392"/>
                <a:gd name="connsiteX6" fmla="*/ 209486 w 218336"/>
                <a:gd name="connsiteY6" fmla="*/ 53197 h 205392"/>
                <a:gd name="connsiteX7" fmla="*/ 211809 w 218336"/>
                <a:gd name="connsiteY7" fmla="*/ 61826 h 205392"/>
                <a:gd name="connsiteX8" fmla="*/ 214132 w 218336"/>
                <a:gd name="connsiteY8" fmla="*/ 70456 h 205392"/>
                <a:gd name="connsiteX9" fmla="*/ 215302 w 218336"/>
                <a:gd name="connsiteY9" fmla="*/ 75007 h 205392"/>
                <a:gd name="connsiteX10" fmla="*/ 216582 w 218336"/>
                <a:gd name="connsiteY10" fmla="*/ 81297 h 205392"/>
                <a:gd name="connsiteX11" fmla="*/ 218337 w 218336"/>
                <a:gd name="connsiteY11" fmla="*/ 90622 h 205392"/>
                <a:gd name="connsiteX12" fmla="*/ 216930 w 218336"/>
                <a:gd name="connsiteY12" fmla="*/ 91444 h 205392"/>
                <a:gd name="connsiteX13" fmla="*/ 216582 w 218336"/>
                <a:gd name="connsiteY13" fmla="*/ 92834 h 205392"/>
                <a:gd name="connsiteX14" fmla="*/ 216345 w 218336"/>
                <a:gd name="connsiteY14" fmla="*/ 95079 h 205392"/>
                <a:gd name="connsiteX15" fmla="*/ 217278 w 218336"/>
                <a:gd name="connsiteY15" fmla="*/ 102870 h 205392"/>
                <a:gd name="connsiteX16" fmla="*/ 217404 w 218336"/>
                <a:gd name="connsiteY16" fmla="*/ 106015 h 205392"/>
                <a:gd name="connsiteX17" fmla="*/ 213674 w 218336"/>
                <a:gd name="connsiteY17" fmla="*/ 107548 h 205392"/>
                <a:gd name="connsiteX18" fmla="*/ 213437 w 218336"/>
                <a:gd name="connsiteY18" fmla="*/ 106489 h 205392"/>
                <a:gd name="connsiteX19" fmla="*/ 215191 w 218336"/>
                <a:gd name="connsiteY19" fmla="*/ 105668 h 205392"/>
                <a:gd name="connsiteX20" fmla="*/ 214844 w 218336"/>
                <a:gd name="connsiteY20" fmla="*/ 104861 h 205392"/>
                <a:gd name="connsiteX21" fmla="*/ 213564 w 218336"/>
                <a:gd name="connsiteY21" fmla="*/ 104150 h 205392"/>
                <a:gd name="connsiteX22" fmla="*/ 211809 w 218336"/>
                <a:gd name="connsiteY22" fmla="*/ 103692 h 205392"/>
                <a:gd name="connsiteX23" fmla="*/ 210181 w 218336"/>
                <a:gd name="connsiteY23" fmla="*/ 103802 h 205392"/>
                <a:gd name="connsiteX24" fmla="*/ 202706 w 218336"/>
                <a:gd name="connsiteY24" fmla="*/ 106015 h 205392"/>
                <a:gd name="connsiteX25" fmla="*/ 201663 w 218336"/>
                <a:gd name="connsiteY25" fmla="*/ 106489 h 205392"/>
                <a:gd name="connsiteX26" fmla="*/ 195246 w 218336"/>
                <a:gd name="connsiteY26" fmla="*/ 112210 h 205392"/>
                <a:gd name="connsiteX27" fmla="*/ 188482 w 218336"/>
                <a:gd name="connsiteY27" fmla="*/ 108591 h 205392"/>
                <a:gd name="connsiteX28" fmla="*/ 187312 w 218336"/>
                <a:gd name="connsiteY28" fmla="*/ 109871 h 205392"/>
                <a:gd name="connsiteX29" fmla="*/ 187550 w 218336"/>
                <a:gd name="connsiteY29" fmla="*/ 113491 h 205392"/>
                <a:gd name="connsiteX30" fmla="*/ 186855 w 218336"/>
                <a:gd name="connsiteY30" fmla="*/ 115466 h 205392"/>
                <a:gd name="connsiteX31" fmla="*/ 183931 w 218336"/>
                <a:gd name="connsiteY31" fmla="*/ 116051 h 205392"/>
                <a:gd name="connsiteX32" fmla="*/ 179727 w 218336"/>
                <a:gd name="connsiteY32" fmla="*/ 115466 h 205392"/>
                <a:gd name="connsiteX33" fmla="*/ 176582 w 218336"/>
                <a:gd name="connsiteY33" fmla="*/ 116051 h 205392"/>
                <a:gd name="connsiteX34" fmla="*/ 176929 w 218336"/>
                <a:gd name="connsiteY34" fmla="*/ 120255 h 205392"/>
                <a:gd name="connsiteX35" fmla="*/ 173326 w 218336"/>
                <a:gd name="connsiteY35" fmla="*/ 119085 h 205392"/>
                <a:gd name="connsiteX36" fmla="*/ 167273 w 218336"/>
                <a:gd name="connsiteY36" fmla="*/ 125044 h 205392"/>
                <a:gd name="connsiteX37" fmla="*/ 163164 w 218336"/>
                <a:gd name="connsiteY37" fmla="*/ 124348 h 205392"/>
                <a:gd name="connsiteX38" fmla="*/ 162120 w 218336"/>
                <a:gd name="connsiteY38" fmla="*/ 123874 h 205392"/>
                <a:gd name="connsiteX39" fmla="*/ 160366 w 218336"/>
                <a:gd name="connsiteY39" fmla="*/ 123526 h 205392"/>
                <a:gd name="connsiteX40" fmla="*/ 159434 w 218336"/>
                <a:gd name="connsiteY40" fmla="*/ 123178 h 205392"/>
                <a:gd name="connsiteX41" fmla="*/ 158865 w 218336"/>
                <a:gd name="connsiteY41" fmla="*/ 122120 h 205392"/>
                <a:gd name="connsiteX42" fmla="*/ 158865 w 218336"/>
                <a:gd name="connsiteY42" fmla="*/ 121077 h 205392"/>
                <a:gd name="connsiteX43" fmla="*/ 158976 w 218336"/>
                <a:gd name="connsiteY43" fmla="*/ 119796 h 205392"/>
                <a:gd name="connsiteX44" fmla="*/ 158739 w 218336"/>
                <a:gd name="connsiteY44" fmla="*/ 118390 h 205392"/>
                <a:gd name="connsiteX45" fmla="*/ 157695 w 218336"/>
                <a:gd name="connsiteY45" fmla="*/ 116983 h 205392"/>
                <a:gd name="connsiteX46" fmla="*/ 156305 w 218336"/>
                <a:gd name="connsiteY46" fmla="*/ 115940 h 205392"/>
                <a:gd name="connsiteX47" fmla="*/ 154313 w 218336"/>
                <a:gd name="connsiteY47" fmla="*/ 115229 h 205392"/>
                <a:gd name="connsiteX48" fmla="*/ 152085 w 218336"/>
                <a:gd name="connsiteY48" fmla="*/ 115593 h 205392"/>
                <a:gd name="connsiteX49" fmla="*/ 153966 w 218336"/>
                <a:gd name="connsiteY49" fmla="*/ 117694 h 205392"/>
                <a:gd name="connsiteX50" fmla="*/ 156415 w 218336"/>
                <a:gd name="connsiteY50" fmla="*/ 119196 h 205392"/>
                <a:gd name="connsiteX51" fmla="*/ 158154 w 218336"/>
                <a:gd name="connsiteY51" fmla="*/ 121314 h 205392"/>
                <a:gd name="connsiteX52" fmla="*/ 157806 w 218336"/>
                <a:gd name="connsiteY52" fmla="*/ 125154 h 205392"/>
                <a:gd name="connsiteX53" fmla="*/ 159213 w 218336"/>
                <a:gd name="connsiteY53" fmla="*/ 125739 h 205392"/>
                <a:gd name="connsiteX54" fmla="*/ 159671 w 218336"/>
                <a:gd name="connsiteY54" fmla="*/ 125850 h 205392"/>
                <a:gd name="connsiteX55" fmla="*/ 158043 w 218336"/>
                <a:gd name="connsiteY55" fmla="*/ 128410 h 205392"/>
                <a:gd name="connsiteX56" fmla="*/ 155483 w 218336"/>
                <a:gd name="connsiteY56" fmla="*/ 128884 h 205392"/>
                <a:gd name="connsiteX57" fmla="*/ 150110 w 218336"/>
                <a:gd name="connsiteY57" fmla="*/ 128299 h 205392"/>
                <a:gd name="connsiteX58" fmla="*/ 147897 w 218336"/>
                <a:gd name="connsiteY58" fmla="*/ 129121 h 205392"/>
                <a:gd name="connsiteX59" fmla="*/ 145558 w 218336"/>
                <a:gd name="connsiteY59" fmla="*/ 130875 h 205392"/>
                <a:gd name="connsiteX60" fmla="*/ 143693 w 218336"/>
                <a:gd name="connsiteY60" fmla="*/ 133088 h 205392"/>
                <a:gd name="connsiteX61" fmla="*/ 142650 w 218336"/>
                <a:gd name="connsiteY61" fmla="*/ 135537 h 205392"/>
                <a:gd name="connsiteX62" fmla="*/ 141843 w 218336"/>
                <a:gd name="connsiteY62" fmla="*/ 134953 h 205392"/>
                <a:gd name="connsiteX63" fmla="*/ 141370 w 218336"/>
                <a:gd name="connsiteY63" fmla="*/ 134826 h 205392"/>
                <a:gd name="connsiteX64" fmla="*/ 141022 w 218336"/>
                <a:gd name="connsiteY64" fmla="*/ 134605 h 205392"/>
                <a:gd name="connsiteX65" fmla="*/ 140532 w 218336"/>
                <a:gd name="connsiteY65" fmla="*/ 133910 h 205392"/>
                <a:gd name="connsiteX66" fmla="*/ 139599 w 218336"/>
                <a:gd name="connsiteY66" fmla="*/ 134147 h 205392"/>
                <a:gd name="connsiteX67" fmla="*/ 138557 w 218336"/>
                <a:gd name="connsiteY67" fmla="*/ 135411 h 205392"/>
                <a:gd name="connsiteX68" fmla="*/ 133199 w 218336"/>
                <a:gd name="connsiteY68" fmla="*/ 134384 h 205392"/>
                <a:gd name="connsiteX69" fmla="*/ 130401 w 218336"/>
                <a:gd name="connsiteY69" fmla="*/ 134257 h 205392"/>
                <a:gd name="connsiteX70" fmla="*/ 124095 w 218336"/>
                <a:gd name="connsiteY70" fmla="*/ 137402 h 205392"/>
                <a:gd name="connsiteX71" fmla="*/ 123273 w 218336"/>
                <a:gd name="connsiteY71" fmla="*/ 138682 h 205392"/>
                <a:gd name="connsiteX72" fmla="*/ 122705 w 218336"/>
                <a:gd name="connsiteY72" fmla="*/ 139963 h 205392"/>
                <a:gd name="connsiteX73" fmla="*/ 121883 w 218336"/>
                <a:gd name="connsiteY73" fmla="*/ 140785 h 205392"/>
                <a:gd name="connsiteX74" fmla="*/ 120366 w 218336"/>
                <a:gd name="connsiteY74" fmla="*/ 141132 h 205392"/>
                <a:gd name="connsiteX75" fmla="*/ 119085 w 218336"/>
                <a:gd name="connsiteY75" fmla="*/ 140895 h 205392"/>
                <a:gd name="connsiteX76" fmla="*/ 117916 w 218336"/>
                <a:gd name="connsiteY76" fmla="*/ 140310 h 205392"/>
                <a:gd name="connsiteX77" fmla="*/ 116526 w 218336"/>
                <a:gd name="connsiteY77" fmla="*/ 139963 h 205392"/>
                <a:gd name="connsiteX78" fmla="*/ 114897 w 218336"/>
                <a:gd name="connsiteY78" fmla="*/ 140089 h 205392"/>
                <a:gd name="connsiteX79" fmla="*/ 110567 w 218336"/>
                <a:gd name="connsiteY79" fmla="*/ 141480 h 205392"/>
                <a:gd name="connsiteX80" fmla="*/ 109398 w 218336"/>
                <a:gd name="connsiteY80" fmla="*/ 142175 h 205392"/>
                <a:gd name="connsiteX81" fmla="*/ 107880 w 218336"/>
                <a:gd name="connsiteY81" fmla="*/ 144056 h 205392"/>
                <a:gd name="connsiteX82" fmla="*/ 106964 w 218336"/>
                <a:gd name="connsiteY82" fmla="*/ 144056 h 205392"/>
                <a:gd name="connsiteX83" fmla="*/ 105668 w 218336"/>
                <a:gd name="connsiteY83" fmla="*/ 143708 h 205392"/>
                <a:gd name="connsiteX84" fmla="*/ 98777 w 218336"/>
                <a:gd name="connsiteY84" fmla="*/ 145684 h 205392"/>
                <a:gd name="connsiteX85" fmla="*/ 97149 w 218336"/>
                <a:gd name="connsiteY85" fmla="*/ 145431 h 205392"/>
                <a:gd name="connsiteX86" fmla="*/ 95869 w 218336"/>
                <a:gd name="connsiteY86" fmla="*/ 144056 h 205392"/>
                <a:gd name="connsiteX87" fmla="*/ 94700 w 218336"/>
                <a:gd name="connsiteY87" fmla="*/ 140547 h 205392"/>
                <a:gd name="connsiteX88" fmla="*/ 94005 w 218336"/>
                <a:gd name="connsiteY88" fmla="*/ 139963 h 205392"/>
                <a:gd name="connsiteX89" fmla="*/ 93198 w 218336"/>
                <a:gd name="connsiteY89" fmla="*/ 141243 h 205392"/>
                <a:gd name="connsiteX90" fmla="*/ 92613 w 218336"/>
                <a:gd name="connsiteY90" fmla="*/ 142997 h 205392"/>
                <a:gd name="connsiteX91" fmla="*/ 92503 w 218336"/>
                <a:gd name="connsiteY91" fmla="*/ 143819 h 205392"/>
                <a:gd name="connsiteX92" fmla="*/ 89121 w 218336"/>
                <a:gd name="connsiteY92" fmla="*/ 148939 h 205392"/>
                <a:gd name="connsiteX93" fmla="*/ 87240 w 218336"/>
                <a:gd name="connsiteY93" fmla="*/ 153839 h 205392"/>
                <a:gd name="connsiteX94" fmla="*/ 86418 w 218336"/>
                <a:gd name="connsiteY94" fmla="*/ 155245 h 205392"/>
                <a:gd name="connsiteX95" fmla="*/ 85027 w 218336"/>
                <a:gd name="connsiteY95" fmla="*/ 156051 h 205392"/>
                <a:gd name="connsiteX96" fmla="*/ 81756 w 218336"/>
                <a:gd name="connsiteY96" fmla="*/ 157111 h 205392"/>
                <a:gd name="connsiteX97" fmla="*/ 80713 w 218336"/>
                <a:gd name="connsiteY97" fmla="*/ 158153 h 205392"/>
                <a:gd name="connsiteX98" fmla="*/ 79781 w 218336"/>
                <a:gd name="connsiteY98" fmla="*/ 159560 h 205392"/>
                <a:gd name="connsiteX99" fmla="*/ 77567 w 218336"/>
                <a:gd name="connsiteY99" fmla="*/ 161314 h 205392"/>
                <a:gd name="connsiteX100" fmla="*/ 76762 w 218336"/>
                <a:gd name="connsiteY100" fmla="*/ 162484 h 205392"/>
                <a:gd name="connsiteX101" fmla="*/ 76050 w 218336"/>
                <a:gd name="connsiteY101" fmla="*/ 164349 h 205392"/>
                <a:gd name="connsiteX102" fmla="*/ 75830 w 218336"/>
                <a:gd name="connsiteY102" fmla="*/ 165281 h 205392"/>
                <a:gd name="connsiteX103" fmla="*/ 75340 w 218336"/>
                <a:gd name="connsiteY103" fmla="*/ 165976 h 205392"/>
                <a:gd name="connsiteX104" fmla="*/ 73933 w 218336"/>
                <a:gd name="connsiteY104" fmla="*/ 167019 h 205392"/>
                <a:gd name="connsiteX105" fmla="*/ 71957 w 218336"/>
                <a:gd name="connsiteY105" fmla="*/ 167952 h 205392"/>
                <a:gd name="connsiteX106" fmla="*/ 71025 w 218336"/>
                <a:gd name="connsiteY106" fmla="*/ 167604 h 205392"/>
                <a:gd name="connsiteX107" fmla="*/ 70219 w 218336"/>
                <a:gd name="connsiteY107" fmla="*/ 166672 h 205392"/>
                <a:gd name="connsiteX108" fmla="*/ 68702 w 218336"/>
                <a:gd name="connsiteY108" fmla="*/ 166087 h 205392"/>
                <a:gd name="connsiteX109" fmla="*/ 67880 w 218336"/>
                <a:gd name="connsiteY109" fmla="*/ 166561 h 205392"/>
                <a:gd name="connsiteX110" fmla="*/ 64735 w 218336"/>
                <a:gd name="connsiteY110" fmla="*/ 170418 h 205392"/>
                <a:gd name="connsiteX111" fmla="*/ 64150 w 218336"/>
                <a:gd name="connsiteY111" fmla="*/ 170528 h 205392"/>
                <a:gd name="connsiteX112" fmla="*/ 63581 w 218336"/>
                <a:gd name="connsiteY112" fmla="*/ 170180 h 205392"/>
                <a:gd name="connsiteX113" fmla="*/ 63107 w 218336"/>
                <a:gd name="connsiteY113" fmla="*/ 169833 h 205392"/>
                <a:gd name="connsiteX114" fmla="*/ 62870 w 218336"/>
                <a:gd name="connsiteY114" fmla="*/ 169722 h 205392"/>
                <a:gd name="connsiteX115" fmla="*/ 62522 w 218336"/>
                <a:gd name="connsiteY115" fmla="*/ 170418 h 205392"/>
                <a:gd name="connsiteX116" fmla="*/ 62522 w 218336"/>
                <a:gd name="connsiteY116" fmla="*/ 171919 h 205392"/>
                <a:gd name="connsiteX117" fmla="*/ 62158 w 218336"/>
                <a:gd name="connsiteY117" fmla="*/ 172156 h 205392"/>
                <a:gd name="connsiteX118" fmla="*/ 61811 w 218336"/>
                <a:gd name="connsiteY118" fmla="*/ 172741 h 205392"/>
                <a:gd name="connsiteX119" fmla="*/ 60752 w 218336"/>
                <a:gd name="connsiteY119" fmla="*/ 175080 h 205392"/>
                <a:gd name="connsiteX120" fmla="*/ 60167 w 218336"/>
                <a:gd name="connsiteY120" fmla="*/ 175902 h 205392"/>
                <a:gd name="connsiteX121" fmla="*/ 59124 w 218336"/>
                <a:gd name="connsiteY121" fmla="*/ 176123 h 205392"/>
                <a:gd name="connsiteX122" fmla="*/ 57260 w 218336"/>
                <a:gd name="connsiteY122" fmla="*/ 175665 h 205392"/>
                <a:gd name="connsiteX123" fmla="*/ 56216 w 218336"/>
                <a:gd name="connsiteY123" fmla="*/ 175665 h 205392"/>
                <a:gd name="connsiteX124" fmla="*/ 55284 w 218336"/>
                <a:gd name="connsiteY124" fmla="*/ 176249 h 205392"/>
                <a:gd name="connsiteX125" fmla="*/ 54351 w 218336"/>
                <a:gd name="connsiteY125" fmla="*/ 177988 h 205392"/>
                <a:gd name="connsiteX126" fmla="*/ 53545 w 218336"/>
                <a:gd name="connsiteY126" fmla="*/ 178572 h 205392"/>
                <a:gd name="connsiteX127" fmla="*/ 52028 w 218336"/>
                <a:gd name="connsiteY127" fmla="*/ 179157 h 205392"/>
                <a:gd name="connsiteX128" fmla="*/ 49926 w 218336"/>
                <a:gd name="connsiteY128" fmla="*/ 180437 h 205392"/>
                <a:gd name="connsiteX129" fmla="*/ 48046 w 218336"/>
                <a:gd name="connsiteY129" fmla="*/ 182065 h 205392"/>
                <a:gd name="connsiteX130" fmla="*/ 47571 w 218336"/>
                <a:gd name="connsiteY130" fmla="*/ 183930 h 205392"/>
                <a:gd name="connsiteX131" fmla="*/ 46765 w 218336"/>
                <a:gd name="connsiteY131" fmla="*/ 184388 h 205392"/>
                <a:gd name="connsiteX132" fmla="*/ 42451 w 218336"/>
                <a:gd name="connsiteY132" fmla="*/ 189083 h 205392"/>
                <a:gd name="connsiteX133" fmla="*/ 41060 w 218336"/>
                <a:gd name="connsiteY133" fmla="*/ 190125 h 205392"/>
                <a:gd name="connsiteX134" fmla="*/ 37330 w 218336"/>
                <a:gd name="connsiteY134" fmla="*/ 193966 h 205392"/>
                <a:gd name="connsiteX135" fmla="*/ 36145 w 218336"/>
                <a:gd name="connsiteY135" fmla="*/ 194313 h 205392"/>
                <a:gd name="connsiteX136" fmla="*/ 34042 w 218336"/>
                <a:gd name="connsiteY136" fmla="*/ 194077 h 205392"/>
                <a:gd name="connsiteX137" fmla="*/ 32652 w 218336"/>
                <a:gd name="connsiteY137" fmla="*/ 198280 h 205392"/>
                <a:gd name="connsiteX138" fmla="*/ 31372 w 218336"/>
                <a:gd name="connsiteY138" fmla="*/ 197222 h 205392"/>
                <a:gd name="connsiteX139" fmla="*/ 29854 w 218336"/>
                <a:gd name="connsiteY139" fmla="*/ 199908 h 205392"/>
                <a:gd name="connsiteX140" fmla="*/ 28116 w 218336"/>
                <a:gd name="connsiteY140" fmla="*/ 201900 h 205392"/>
                <a:gd name="connsiteX141" fmla="*/ 25903 w 218336"/>
                <a:gd name="connsiteY141" fmla="*/ 202611 h 205392"/>
                <a:gd name="connsiteX142" fmla="*/ 22964 w 218336"/>
                <a:gd name="connsiteY142" fmla="*/ 201331 h 205392"/>
                <a:gd name="connsiteX143" fmla="*/ 22727 w 218336"/>
                <a:gd name="connsiteY143" fmla="*/ 202026 h 205392"/>
                <a:gd name="connsiteX144" fmla="*/ 22379 w 218336"/>
                <a:gd name="connsiteY144" fmla="*/ 202263 h 205392"/>
                <a:gd name="connsiteX145" fmla="*/ 21099 w 218336"/>
                <a:gd name="connsiteY145" fmla="*/ 203306 h 205392"/>
                <a:gd name="connsiteX146" fmla="*/ 18776 w 218336"/>
                <a:gd name="connsiteY146" fmla="*/ 205392 h 205392"/>
                <a:gd name="connsiteX147" fmla="*/ 18081 w 218336"/>
                <a:gd name="connsiteY147" fmla="*/ 204349 h 205392"/>
                <a:gd name="connsiteX148" fmla="*/ 17148 w 218336"/>
                <a:gd name="connsiteY148" fmla="*/ 203180 h 205392"/>
                <a:gd name="connsiteX149" fmla="*/ 16674 w 218336"/>
                <a:gd name="connsiteY149" fmla="*/ 202721 h 205392"/>
                <a:gd name="connsiteX150" fmla="*/ 16326 w 218336"/>
                <a:gd name="connsiteY150" fmla="*/ 202611 h 205392"/>
                <a:gd name="connsiteX151" fmla="*/ 15631 w 218336"/>
                <a:gd name="connsiteY151" fmla="*/ 202374 h 205392"/>
                <a:gd name="connsiteX152" fmla="*/ 15157 w 218336"/>
                <a:gd name="connsiteY152" fmla="*/ 202026 h 205392"/>
                <a:gd name="connsiteX153" fmla="*/ 11206 w 218336"/>
                <a:gd name="connsiteY153" fmla="*/ 198280 h 205392"/>
                <a:gd name="connsiteX154" fmla="*/ 7460 w 218336"/>
                <a:gd name="connsiteY154" fmla="*/ 194551 h 205392"/>
                <a:gd name="connsiteX155" fmla="*/ 6528 w 218336"/>
                <a:gd name="connsiteY155" fmla="*/ 193729 h 205392"/>
                <a:gd name="connsiteX156" fmla="*/ 7918 w 218336"/>
                <a:gd name="connsiteY156" fmla="*/ 192228 h 205392"/>
                <a:gd name="connsiteX157" fmla="*/ 12248 w 218336"/>
                <a:gd name="connsiteY157" fmla="*/ 187913 h 205392"/>
                <a:gd name="connsiteX158" fmla="*/ 17843 w 218336"/>
                <a:gd name="connsiteY158" fmla="*/ 182302 h 205392"/>
                <a:gd name="connsiteX159" fmla="*/ 23801 w 218336"/>
                <a:gd name="connsiteY159" fmla="*/ 176360 h 205392"/>
                <a:gd name="connsiteX160" fmla="*/ 28685 w 218336"/>
                <a:gd name="connsiteY160" fmla="*/ 171461 h 205392"/>
                <a:gd name="connsiteX161" fmla="*/ 30203 w 218336"/>
                <a:gd name="connsiteY161" fmla="*/ 169722 h 205392"/>
                <a:gd name="connsiteX162" fmla="*/ 27879 w 218336"/>
                <a:gd name="connsiteY162" fmla="*/ 167604 h 205392"/>
                <a:gd name="connsiteX163" fmla="*/ 25667 w 218336"/>
                <a:gd name="connsiteY163" fmla="*/ 165392 h 205392"/>
                <a:gd name="connsiteX164" fmla="*/ 23343 w 218336"/>
                <a:gd name="connsiteY164" fmla="*/ 163068 h 205392"/>
                <a:gd name="connsiteX165" fmla="*/ 20293 w 218336"/>
                <a:gd name="connsiteY165" fmla="*/ 159797 h 205392"/>
                <a:gd name="connsiteX166" fmla="*/ 19819 w 218336"/>
                <a:gd name="connsiteY166" fmla="*/ 157000 h 205392"/>
                <a:gd name="connsiteX167" fmla="*/ 18539 w 218336"/>
                <a:gd name="connsiteY167" fmla="*/ 149888 h 205392"/>
                <a:gd name="connsiteX168" fmla="*/ 17369 w 218336"/>
                <a:gd name="connsiteY168" fmla="*/ 142760 h 205392"/>
                <a:gd name="connsiteX169" fmla="*/ 16089 w 218336"/>
                <a:gd name="connsiteY169" fmla="*/ 135759 h 205392"/>
                <a:gd name="connsiteX170" fmla="*/ 14809 w 218336"/>
                <a:gd name="connsiteY170" fmla="*/ 128647 h 205392"/>
                <a:gd name="connsiteX171" fmla="*/ 13655 w 218336"/>
                <a:gd name="connsiteY171" fmla="*/ 121645 h 205392"/>
                <a:gd name="connsiteX172" fmla="*/ 12375 w 218336"/>
                <a:gd name="connsiteY172" fmla="*/ 114534 h 205392"/>
                <a:gd name="connsiteX173" fmla="*/ 11206 w 218336"/>
                <a:gd name="connsiteY173" fmla="*/ 107548 h 205392"/>
                <a:gd name="connsiteX174" fmla="*/ 9894 w 218336"/>
                <a:gd name="connsiteY174" fmla="*/ 100420 h 205392"/>
                <a:gd name="connsiteX175" fmla="*/ 8614 w 218336"/>
                <a:gd name="connsiteY175" fmla="*/ 93419 h 205392"/>
                <a:gd name="connsiteX176" fmla="*/ 7460 w 218336"/>
                <a:gd name="connsiteY176" fmla="*/ 86323 h 205392"/>
                <a:gd name="connsiteX177" fmla="*/ 6180 w 218336"/>
                <a:gd name="connsiteY177" fmla="*/ 79322 h 205392"/>
                <a:gd name="connsiteX178" fmla="*/ 4899 w 218336"/>
                <a:gd name="connsiteY178" fmla="*/ 72210 h 205392"/>
                <a:gd name="connsiteX179" fmla="*/ 3730 w 218336"/>
                <a:gd name="connsiteY179" fmla="*/ 65193 h 205392"/>
                <a:gd name="connsiteX180" fmla="*/ 2450 w 218336"/>
                <a:gd name="connsiteY180" fmla="*/ 58081 h 205392"/>
                <a:gd name="connsiteX181" fmla="*/ 1170 w 218336"/>
                <a:gd name="connsiteY181" fmla="*/ 51080 h 205392"/>
                <a:gd name="connsiteX182" fmla="*/ 0 w 218336"/>
                <a:gd name="connsiteY182" fmla="*/ 44094 h 205392"/>
                <a:gd name="connsiteX183" fmla="*/ 14224 w 218336"/>
                <a:gd name="connsiteY183" fmla="*/ 41044 h 205392"/>
                <a:gd name="connsiteX184" fmla="*/ 28464 w 218336"/>
                <a:gd name="connsiteY184" fmla="*/ 38136 h 205392"/>
                <a:gd name="connsiteX185" fmla="*/ 42688 w 218336"/>
                <a:gd name="connsiteY185" fmla="*/ 35228 h 205392"/>
                <a:gd name="connsiteX186" fmla="*/ 56801 w 218336"/>
                <a:gd name="connsiteY186" fmla="*/ 32193 h 205392"/>
                <a:gd name="connsiteX187" fmla="*/ 64735 w 218336"/>
                <a:gd name="connsiteY187" fmla="*/ 30566 h 205392"/>
                <a:gd name="connsiteX188" fmla="*/ 72194 w 218336"/>
                <a:gd name="connsiteY188" fmla="*/ 29048 h 205392"/>
                <a:gd name="connsiteX189" fmla="*/ 78611 w 218336"/>
                <a:gd name="connsiteY189" fmla="*/ 27989 h 205392"/>
                <a:gd name="connsiteX190" fmla="*/ 79670 w 218336"/>
                <a:gd name="connsiteY190" fmla="*/ 31846 h 205392"/>
                <a:gd name="connsiteX191" fmla="*/ 84553 w 218336"/>
                <a:gd name="connsiteY191" fmla="*/ 30107 h 205392"/>
                <a:gd name="connsiteX192" fmla="*/ 84316 w 218336"/>
                <a:gd name="connsiteY192" fmla="*/ 26599 h 205392"/>
                <a:gd name="connsiteX193" fmla="*/ 100295 w 218336"/>
                <a:gd name="connsiteY193" fmla="*/ 22743 h 205392"/>
                <a:gd name="connsiteX194" fmla="*/ 103234 w 218336"/>
                <a:gd name="connsiteY194" fmla="*/ 22869 h 205392"/>
                <a:gd name="connsiteX195" fmla="*/ 104735 w 218336"/>
                <a:gd name="connsiteY195" fmla="*/ 22743 h 205392"/>
                <a:gd name="connsiteX196" fmla="*/ 105668 w 218336"/>
                <a:gd name="connsiteY196" fmla="*/ 22521 h 205392"/>
                <a:gd name="connsiteX197" fmla="*/ 107532 w 218336"/>
                <a:gd name="connsiteY197" fmla="*/ 20877 h 205392"/>
                <a:gd name="connsiteX198" fmla="*/ 113365 w 218336"/>
                <a:gd name="connsiteY198" fmla="*/ 19598 h 205392"/>
                <a:gd name="connsiteX199" fmla="*/ 130512 w 218336"/>
                <a:gd name="connsiteY199" fmla="*/ 15504 h 205392"/>
                <a:gd name="connsiteX200" fmla="*/ 147660 w 218336"/>
                <a:gd name="connsiteY200" fmla="*/ 11426 h 205392"/>
                <a:gd name="connsiteX201" fmla="*/ 164791 w 218336"/>
                <a:gd name="connsiteY201" fmla="*/ 7475 h 205392"/>
                <a:gd name="connsiteX202" fmla="*/ 181955 w 218336"/>
                <a:gd name="connsiteY202" fmla="*/ 3382 h 205392"/>
                <a:gd name="connsiteX203" fmla="*/ 195136 w 218336"/>
                <a:gd name="connsiteY203" fmla="*/ 0 h 205392"/>
                <a:gd name="connsiteX204" fmla="*/ 195721 w 218336"/>
                <a:gd name="connsiteY204" fmla="*/ 1628 h 20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218336" h="205392">
                  <a:moveTo>
                    <a:pt x="195721" y="1628"/>
                  </a:moveTo>
                  <a:lnTo>
                    <a:pt x="197933" y="10146"/>
                  </a:lnTo>
                  <a:lnTo>
                    <a:pt x="200257" y="18776"/>
                  </a:lnTo>
                  <a:lnTo>
                    <a:pt x="202596" y="27405"/>
                  </a:lnTo>
                  <a:lnTo>
                    <a:pt x="204918" y="36050"/>
                  </a:lnTo>
                  <a:lnTo>
                    <a:pt x="207147" y="44679"/>
                  </a:lnTo>
                  <a:lnTo>
                    <a:pt x="209486" y="53197"/>
                  </a:lnTo>
                  <a:lnTo>
                    <a:pt x="211809" y="61826"/>
                  </a:lnTo>
                  <a:lnTo>
                    <a:pt x="214132" y="70456"/>
                  </a:lnTo>
                  <a:lnTo>
                    <a:pt x="215302" y="75007"/>
                  </a:lnTo>
                  <a:lnTo>
                    <a:pt x="216582" y="81297"/>
                  </a:lnTo>
                  <a:lnTo>
                    <a:pt x="218337" y="90622"/>
                  </a:lnTo>
                  <a:lnTo>
                    <a:pt x="216930" y="91444"/>
                  </a:lnTo>
                  <a:lnTo>
                    <a:pt x="216582" y="92834"/>
                  </a:lnTo>
                  <a:lnTo>
                    <a:pt x="216345" y="95079"/>
                  </a:lnTo>
                  <a:lnTo>
                    <a:pt x="217278" y="102870"/>
                  </a:lnTo>
                  <a:lnTo>
                    <a:pt x="217404" y="106015"/>
                  </a:lnTo>
                  <a:lnTo>
                    <a:pt x="213674" y="107548"/>
                  </a:lnTo>
                  <a:lnTo>
                    <a:pt x="213437" y="106489"/>
                  </a:lnTo>
                  <a:lnTo>
                    <a:pt x="215191" y="105668"/>
                  </a:lnTo>
                  <a:lnTo>
                    <a:pt x="214844" y="104861"/>
                  </a:lnTo>
                  <a:lnTo>
                    <a:pt x="213564" y="104150"/>
                  </a:lnTo>
                  <a:lnTo>
                    <a:pt x="211809" y="103692"/>
                  </a:lnTo>
                  <a:lnTo>
                    <a:pt x="210181" y="103802"/>
                  </a:lnTo>
                  <a:lnTo>
                    <a:pt x="202706" y="106015"/>
                  </a:lnTo>
                  <a:lnTo>
                    <a:pt x="201663" y="106489"/>
                  </a:lnTo>
                  <a:lnTo>
                    <a:pt x="195246" y="112210"/>
                  </a:lnTo>
                  <a:lnTo>
                    <a:pt x="188482" y="108591"/>
                  </a:lnTo>
                  <a:lnTo>
                    <a:pt x="187312" y="109871"/>
                  </a:lnTo>
                  <a:lnTo>
                    <a:pt x="187550" y="113491"/>
                  </a:lnTo>
                  <a:lnTo>
                    <a:pt x="186855" y="115466"/>
                  </a:lnTo>
                  <a:lnTo>
                    <a:pt x="183931" y="116051"/>
                  </a:lnTo>
                  <a:lnTo>
                    <a:pt x="179727" y="115466"/>
                  </a:lnTo>
                  <a:lnTo>
                    <a:pt x="176582" y="116051"/>
                  </a:lnTo>
                  <a:lnTo>
                    <a:pt x="176929" y="120255"/>
                  </a:lnTo>
                  <a:lnTo>
                    <a:pt x="173326" y="119085"/>
                  </a:lnTo>
                  <a:lnTo>
                    <a:pt x="167273" y="125044"/>
                  </a:lnTo>
                  <a:lnTo>
                    <a:pt x="163164" y="124348"/>
                  </a:lnTo>
                  <a:lnTo>
                    <a:pt x="162120" y="123874"/>
                  </a:lnTo>
                  <a:lnTo>
                    <a:pt x="160366" y="123526"/>
                  </a:lnTo>
                  <a:lnTo>
                    <a:pt x="159434" y="123178"/>
                  </a:lnTo>
                  <a:lnTo>
                    <a:pt x="158865" y="122120"/>
                  </a:lnTo>
                  <a:lnTo>
                    <a:pt x="158865" y="121077"/>
                  </a:lnTo>
                  <a:lnTo>
                    <a:pt x="158976" y="119796"/>
                  </a:lnTo>
                  <a:lnTo>
                    <a:pt x="158739" y="118390"/>
                  </a:lnTo>
                  <a:lnTo>
                    <a:pt x="157695" y="116983"/>
                  </a:lnTo>
                  <a:lnTo>
                    <a:pt x="156305" y="115940"/>
                  </a:lnTo>
                  <a:lnTo>
                    <a:pt x="154313" y="115229"/>
                  </a:lnTo>
                  <a:lnTo>
                    <a:pt x="152085" y="115593"/>
                  </a:lnTo>
                  <a:lnTo>
                    <a:pt x="153966" y="117694"/>
                  </a:lnTo>
                  <a:lnTo>
                    <a:pt x="156415" y="119196"/>
                  </a:lnTo>
                  <a:lnTo>
                    <a:pt x="158154" y="121314"/>
                  </a:lnTo>
                  <a:lnTo>
                    <a:pt x="157806" y="125154"/>
                  </a:lnTo>
                  <a:lnTo>
                    <a:pt x="159213" y="125739"/>
                  </a:lnTo>
                  <a:lnTo>
                    <a:pt x="159671" y="125850"/>
                  </a:lnTo>
                  <a:lnTo>
                    <a:pt x="158043" y="128410"/>
                  </a:lnTo>
                  <a:lnTo>
                    <a:pt x="155483" y="128884"/>
                  </a:lnTo>
                  <a:lnTo>
                    <a:pt x="150110" y="128299"/>
                  </a:lnTo>
                  <a:lnTo>
                    <a:pt x="147897" y="129121"/>
                  </a:lnTo>
                  <a:lnTo>
                    <a:pt x="145558" y="130875"/>
                  </a:lnTo>
                  <a:lnTo>
                    <a:pt x="143693" y="133088"/>
                  </a:lnTo>
                  <a:lnTo>
                    <a:pt x="142650" y="135537"/>
                  </a:lnTo>
                  <a:lnTo>
                    <a:pt x="141843" y="134953"/>
                  </a:lnTo>
                  <a:lnTo>
                    <a:pt x="141370" y="134826"/>
                  </a:lnTo>
                  <a:lnTo>
                    <a:pt x="141022" y="134605"/>
                  </a:lnTo>
                  <a:lnTo>
                    <a:pt x="140532" y="133910"/>
                  </a:lnTo>
                  <a:lnTo>
                    <a:pt x="139599" y="134147"/>
                  </a:lnTo>
                  <a:lnTo>
                    <a:pt x="138557" y="135411"/>
                  </a:lnTo>
                  <a:lnTo>
                    <a:pt x="133199" y="134384"/>
                  </a:lnTo>
                  <a:lnTo>
                    <a:pt x="130401" y="134257"/>
                  </a:lnTo>
                  <a:lnTo>
                    <a:pt x="124095" y="137402"/>
                  </a:lnTo>
                  <a:lnTo>
                    <a:pt x="123273" y="138682"/>
                  </a:lnTo>
                  <a:lnTo>
                    <a:pt x="122705" y="139963"/>
                  </a:lnTo>
                  <a:lnTo>
                    <a:pt x="121883" y="140785"/>
                  </a:lnTo>
                  <a:lnTo>
                    <a:pt x="120366" y="141132"/>
                  </a:lnTo>
                  <a:lnTo>
                    <a:pt x="119085" y="140895"/>
                  </a:lnTo>
                  <a:lnTo>
                    <a:pt x="117916" y="140310"/>
                  </a:lnTo>
                  <a:lnTo>
                    <a:pt x="116526" y="139963"/>
                  </a:lnTo>
                  <a:lnTo>
                    <a:pt x="114897" y="140089"/>
                  </a:lnTo>
                  <a:lnTo>
                    <a:pt x="110567" y="141480"/>
                  </a:lnTo>
                  <a:lnTo>
                    <a:pt x="109398" y="142175"/>
                  </a:lnTo>
                  <a:lnTo>
                    <a:pt x="107880" y="144056"/>
                  </a:lnTo>
                  <a:lnTo>
                    <a:pt x="106964" y="144056"/>
                  </a:lnTo>
                  <a:lnTo>
                    <a:pt x="105668" y="143708"/>
                  </a:lnTo>
                  <a:lnTo>
                    <a:pt x="98777" y="145684"/>
                  </a:lnTo>
                  <a:lnTo>
                    <a:pt x="97149" y="145431"/>
                  </a:lnTo>
                  <a:lnTo>
                    <a:pt x="95869" y="144056"/>
                  </a:lnTo>
                  <a:lnTo>
                    <a:pt x="94700" y="140547"/>
                  </a:lnTo>
                  <a:lnTo>
                    <a:pt x="94005" y="139963"/>
                  </a:lnTo>
                  <a:lnTo>
                    <a:pt x="93198" y="141243"/>
                  </a:lnTo>
                  <a:lnTo>
                    <a:pt x="92613" y="142997"/>
                  </a:lnTo>
                  <a:lnTo>
                    <a:pt x="92503" y="143819"/>
                  </a:lnTo>
                  <a:lnTo>
                    <a:pt x="89121" y="148939"/>
                  </a:lnTo>
                  <a:lnTo>
                    <a:pt x="87240" y="153839"/>
                  </a:lnTo>
                  <a:lnTo>
                    <a:pt x="86418" y="155245"/>
                  </a:lnTo>
                  <a:lnTo>
                    <a:pt x="85027" y="156051"/>
                  </a:lnTo>
                  <a:lnTo>
                    <a:pt x="81756" y="157111"/>
                  </a:lnTo>
                  <a:lnTo>
                    <a:pt x="80713" y="158153"/>
                  </a:lnTo>
                  <a:lnTo>
                    <a:pt x="79781" y="159560"/>
                  </a:lnTo>
                  <a:lnTo>
                    <a:pt x="77567" y="161314"/>
                  </a:lnTo>
                  <a:lnTo>
                    <a:pt x="76762" y="162484"/>
                  </a:lnTo>
                  <a:lnTo>
                    <a:pt x="76050" y="164349"/>
                  </a:lnTo>
                  <a:lnTo>
                    <a:pt x="75830" y="165281"/>
                  </a:lnTo>
                  <a:lnTo>
                    <a:pt x="75340" y="165976"/>
                  </a:lnTo>
                  <a:lnTo>
                    <a:pt x="73933" y="167019"/>
                  </a:lnTo>
                  <a:lnTo>
                    <a:pt x="71957" y="167952"/>
                  </a:lnTo>
                  <a:lnTo>
                    <a:pt x="71025" y="167604"/>
                  </a:lnTo>
                  <a:lnTo>
                    <a:pt x="70219" y="166672"/>
                  </a:lnTo>
                  <a:lnTo>
                    <a:pt x="68702" y="166087"/>
                  </a:lnTo>
                  <a:lnTo>
                    <a:pt x="67880" y="166561"/>
                  </a:lnTo>
                  <a:lnTo>
                    <a:pt x="64735" y="170418"/>
                  </a:lnTo>
                  <a:lnTo>
                    <a:pt x="64150" y="170528"/>
                  </a:lnTo>
                  <a:lnTo>
                    <a:pt x="63581" y="170180"/>
                  </a:lnTo>
                  <a:lnTo>
                    <a:pt x="63107" y="169833"/>
                  </a:lnTo>
                  <a:lnTo>
                    <a:pt x="62870" y="169722"/>
                  </a:lnTo>
                  <a:lnTo>
                    <a:pt x="62522" y="170418"/>
                  </a:lnTo>
                  <a:lnTo>
                    <a:pt x="62522" y="171919"/>
                  </a:lnTo>
                  <a:lnTo>
                    <a:pt x="62158" y="172156"/>
                  </a:lnTo>
                  <a:lnTo>
                    <a:pt x="61811" y="172741"/>
                  </a:lnTo>
                  <a:lnTo>
                    <a:pt x="60752" y="175080"/>
                  </a:lnTo>
                  <a:lnTo>
                    <a:pt x="60167" y="175902"/>
                  </a:lnTo>
                  <a:lnTo>
                    <a:pt x="59124" y="176123"/>
                  </a:lnTo>
                  <a:lnTo>
                    <a:pt x="57260" y="175665"/>
                  </a:lnTo>
                  <a:lnTo>
                    <a:pt x="56216" y="175665"/>
                  </a:lnTo>
                  <a:lnTo>
                    <a:pt x="55284" y="176249"/>
                  </a:lnTo>
                  <a:lnTo>
                    <a:pt x="54351" y="177988"/>
                  </a:lnTo>
                  <a:lnTo>
                    <a:pt x="53545" y="178572"/>
                  </a:lnTo>
                  <a:lnTo>
                    <a:pt x="52028" y="179157"/>
                  </a:lnTo>
                  <a:lnTo>
                    <a:pt x="49926" y="180437"/>
                  </a:lnTo>
                  <a:lnTo>
                    <a:pt x="48046" y="182065"/>
                  </a:lnTo>
                  <a:lnTo>
                    <a:pt x="47571" y="183930"/>
                  </a:lnTo>
                  <a:lnTo>
                    <a:pt x="46765" y="184388"/>
                  </a:lnTo>
                  <a:lnTo>
                    <a:pt x="42451" y="189083"/>
                  </a:lnTo>
                  <a:lnTo>
                    <a:pt x="41060" y="190125"/>
                  </a:lnTo>
                  <a:lnTo>
                    <a:pt x="37330" y="193966"/>
                  </a:lnTo>
                  <a:lnTo>
                    <a:pt x="36145" y="194313"/>
                  </a:lnTo>
                  <a:lnTo>
                    <a:pt x="34042" y="194077"/>
                  </a:lnTo>
                  <a:lnTo>
                    <a:pt x="32652" y="198280"/>
                  </a:lnTo>
                  <a:lnTo>
                    <a:pt x="31372" y="197222"/>
                  </a:lnTo>
                  <a:lnTo>
                    <a:pt x="29854" y="199908"/>
                  </a:lnTo>
                  <a:lnTo>
                    <a:pt x="28116" y="201900"/>
                  </a:lnTo>
                  <a:lnTo>
                    <a:pt x="25903" y="202611"/>
                  </a:lnTo>
                  <a:lnTo>
                    <a:pt x="22964" y="201331"/>
                  </a:lnTo>
                  <a:lnTo>
                    <a:pt x="22727" y="202026"/>
                  </a:lnTo>
                  <a:lnTo>
                    <a:pt x="22379" y="202263"/>
                  </a:lnTo>
                  <a:lnTo>
                    <a:pt x="21099" y="203306"/>
                  </a:lnTo>
                  <a:lnTo>
                    <a:pt x="18776" y="205392"/>
                  </a:lnTo>
                  <a:lnTo>
                    <a:pt x="18081" y="204349"/>
                  </a:lnTo>
                  <a:lnTo>
                    <a:pt x="17148" y="203180"/>
                  </a:lnTo>
                  <a:lnTo>
                    <a:pt x="16674" y="202721"/>
                  </a:lnTo>
                  <a:lnTo>
                    <a:pt x="16326" y="202611"/>
                  </a:lnTo>
                  <a:lnTo>
                    <a:pt x="15631" y="202374"/>
                  </a:lnTo>
                  <a:lnTo>
                    <a:pt x="15157" y="202026"/>
                  </a:lnTo>
                  <a:lnTo>
                    <a:pt x="11206" y="198280"/>
                  </a:lnTo>
                  <a:lnTo>
                    <a:pt x="7460" y="194551"/>
                  </a:lnTo>
                  <a:lnTo>
                    <a:pt x="6528" y="193729"/>
                  </a:lnTo>
                  <a:lnTo>
                    <a:pt x="7918" y="192228"/>
                  </a:lnTo>
                  <a:lnTo>
                    <a:pt x="12248" y="187913"/>
                  </a:lnTo>
                  <a:lnTo>
                    <a:pt x="17843" y="182302"/>
                  </a:lnTo>
                  <a:lnTo>
                    <a:pt x="23801" y="176360"/>
                  </a:lnTo>
                  <a:lnTo>
                    <a:pt x="28685" y="171461"/>
                  </a:lnTo>
                  <a:lnTo>
                    <a:pt x="30203" y="169722"/>
                  </a:lnTo>
                  <a:lnTo>
                    <a:pt x="27879" y="167604"/>
                  </a:lnTo>
                  <a:lnTo>
                    <a:pt x="25667" y="165392"/>
                  </a:lnTo>
                  <a:lnTo>
                    <a:pt x="23343" y="163068"/>
                  </a:lnTo>
                  <a:lnTo>
                    <a:pt x="20293" y="159797"/>
                  </a:lnTo>
                  <a:lnTo>
                    <a:pt x="19819" y="157000"/>
                  </a:lnTo>
                  <a:lnTo>
                    <a:pt x="18539" y="149888"/>
                  </a:lnTo>
                  <a:lnTo>
                    <a:pt x="17369" y="142760"/>
                  </a:lnTo>
                  <a:lnTo>
                    <a:pt x="16089" y="135759"/>
                  </a:lnTo>
                  <a:lnTo>
                    <a:pt x="14809" y="128647"/>
                  </a:lnTo>
                  <a:lnTo>
                    <a:pt x="13655" y="121645"/>
                  </a:lnTo>
                  <a:lnTo>
                    <a:pt x="12375" y="114534"/>
                  </a:lnTo>
                  <a:lnTo>
                    <a:pt x="11206" y="107548"/>
                  </a:lnTo>
                  <a:lnTo>
                    <a:pt x="9894" y="100420"/>
                  </a:lnTo>
                  <a:lnTo>
                    <a:pt x="8614" y="93419"/>
                  </a:lnTo>
                  <a:lnTo>
                    <a:pt x="7460" y="86323"/>
                  </a:lnTo>
                  <a:lnTo>
                    <a:pt x="6180" y="79322"/>
                  </a:lnTo>
                  <a:lnTo>
                    <a:pt x="4899" y="72210"/>
                  </a:lnTo>
                  <a:lnTo>
                    <a:pt x="3730" y="65193"/>
                  </a:lnTo>
                  <a:lnTo>
                    <a:pt x="2450" y="58081"/>
                  </a:lnTo>
                  <a:lnTo>
                    <a:pt x="1170" y="51080"/>
                  </a:lnTo>
                  <a:lnTo>
                    <a:pt x="0" y="44094"/>
                  </a:lnTo>
                  <a:lnTo>
                    <a:pt x="14224" y="41044"/>
                  </a:lnTo>
                  <a:lnTo>
                    <a:pt x="28464" y="38136"/>
                  </a:lnTo>
                  <a:lnTo>
                    <a:pt x="42688" y="35228"/>
                  </a:lnTo>
                  <a:lnTo>
                    <a:pt x="56801" y="32193"/>
                  </a:lnTo>
                  <a:lnTo>
                    <a:pt x="64735" y="30566"/>
                  </a:lnTo>
                  <a:lnTo>
                    <a:pt x="72194" y="29048"/>
                  </a:lnTo>
                  <a:lnTo>
                    <a:pt x="78611" y="27989"/>
                  </a:lnTo>
                  <a:lnTo>
                    <a:pt x="79670" y="31846"/>
                  </a:lnTo>
                  <a:lnTo>
                    <a:pt x="84553" y="30107"/>
                  </a:lnTo>
                  <a:lnTo>
                    <a:pt x="84316" y="26599"/>
                  </a:lnTo>
                  <a:lnTo>
                    <a:pt x="100295" y="22743"/>
                  </a:lnTo>
                  <a:lnTo>
                    <a:pt x="103234" y="22869"/>
                  </a:lnTo>
                  <a:lnTo>
                    <a:pt x="104735" y="22743"/>
                  </a:lnTo>
                  <a:lnTo>
                    <a:pt x="105668" y="22521"/>
                  </a:lnTo>
                  <a:lnTo>
                    <a:pt x="107532" y="20877"/>
                  </a:lnTo>
                  <a:lnTo>
                    <a:pt x="113365" y="19598"/>
                  </a:lnTo>
                  <a:lnTo>
                    <a:pt x="130512" y="15504"/>
                  </a:lnTo>
                  <a:lnTo>
                    <a:pt x="147660" y="11426"/>
                  </a:lnTo>
                  <a:lnTo>
                    <a:pt x="164791" y="7475"/>
                  </a:lnTo>
                  <a:lnTo>
                    <a:pt x="181955" y="3382"/>
                  </a:lnTo>
                  <a:lnTo>
                    <a:pt x="195136" y="0"/>
                  </a:lnTo>
                  <a:lnTo>
                    <a:pt x="195721" y="1628"/>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8330118-258A-81EF-9F0C-88E3F0DDAC1C}"/>
                </a:ext>
              </a:extLst>
            </p:cNvPr>
            <p:cNvSpPr/>
            <p:nvPr/>
          </p:nvSpPr>
          <p:spPr>
            <a:xfrm>
              <a:off x="7597030" y="6752090"/>
              <a:ext cx="896339" cy="664949"/>
            </a:xfrm>
            <a:custGeom>
              <a:avLst/>
              <a:gdLst>
                <a:gd name="connsiteX0" fmla="*/ 893542 w 896339"/>
                <a:gd name="connsiteY0" fmla="*/ 197348 h 664949"/>
                <a:gd name="connsiteX1" fmla="*/ 893321 w 896339"/>
                <a:gd name="connsiteY1" fmla="*/ 211809 h 664949"/>
                <a:gd name="connsiteX2" fmla="*/ 893084 w 896339"/>
                <a:gd name="connsiteY2" fmla="*/ 226381 h 664949"/>
                <a:gd name="connsiteX3" fmla="*/ 892847 w 896339"/>
                <a:gd name="connsiteY3" fmla="*/ 240968 h 664949"/>
                <a:gd name="connsiteX4" fmla="*/ 892610 w 896339"/>
                <a:gd name="connsiteY4" fmla="*/ 255555 h 664949"/>
                <a:gd name="connsiteX5" fmla="*/ 892499 w 896339"/>
                <a:gd name="connsiteY5" fmla="*/ 270127 h 664949"/>
                <a:gd name="connsiteX6" fmla="*/ 892262 w 896339"/>
                <a:gd name="connsiteY6" fmla="*/ 284715 h 664949"/>
                <a:gd name="connsiteX7" fmla="*/ 892041 w 896339"/>
                <a:gd name="connsiteY7" fmla="*/ 299302 h 664949"/>
                <a:gd name="connsiteX8" fmla="*/ 891804 w 896339"/>
                <a:gd name="connsiteY8" fmla="*/ 313873 h 664949"/>
                <a:gd name="connsiteX9" fmla="*/ 891567 w 896339"/>
                <a:gd name="connsiteY9" fmla="*/ 328445 h 664949"/>
                <a:gd name="connsiteX10" fmla="*/ 891329 w 896339"/>
                <a:gd name="connsiteY10" fmla="*/ 343032 h 664949"/>
                <a:gd name="connsiteX11" fmla="*/ 891108 w 896339"/>
                <a:gd name="connsiteY11" fmla="*/ 357714 h 664949"/>
                <a:gd name="connsiteX12" fmla="*/ 890871 w 896339"/>
                <a:gd name="connsiteY12" fmla="*/ 372302 h 664949"/>
                <a:gd name="connsiteX13" fmla="*/ 890634 w 896339"/>
                <a:gd name="connsiteY13" fmla="*/ 386889 h 664949"/>
                <a:gd name="connsiteX14" fmla="*/ 890397 w 896339"/>
                <a:gd name="connsiteY14" fmla="*/ 401476 h 664949"/>
                <a:gd name="connsiteX15" fmla="*/ 890176 w 896339"/>
                <a:gd name="connsiteY15" fmla="*/ 416159 h 664949"/>
                <a:gd name="connsiteX16" fmla="*/ 889939 w 896339"/>
                <a:gd name="connsiteY16" fmla="*/ 430746 h 664949"/>
                <a:gd name="connsiteX17" fmla="*/ 889828 w 896339"/>
                <a:gd name="connsiteY17" fmla="*/ 445317 h 664949"/>
                <a:gd name="connsiteX18" fmla="*/ 889591 w 896339"/>
                <a:gd name="connsiteY18" fmla="*/ 460015 h 664949"/>
                <a:gd name="connsiteX19" fmla="*/ 889354 w 896339"/>
                <a:gd name="connsiteY19" fmla="*/ 474587 h 664949"/>
                <a:gd name="connsiteX20" fmla="*/ 889117 w 896339"/>
                <a:gd name="connsiteY20" fmla="*/ 489174 h 664949"/>
                <a:gd name="connsiteX21" fmla="*/ 888880 w 896339"/>
                <a:gd name="connsiteY21" fmla="*/ 503872 h 664949"/>
                <a:gd name="connsiteX22" fmla="*/ 888643 w 896339"/>
                <a:gd name="connsiteY22" fmla="*/ 518460 h 664949"/>
                <a:gd name="connsiteX23" fmla="*/ 888406 w 896339"/>
                <a:gd name="connsiteY23" fmla="*/ 533157 h 664949"/>
                <a:gd name="connsiteX24" fmla="*/ 888184 w 896339"/>
                <a:gd name="connsiteY24" fmla="*/ 547729 h 664949"/>
                <a:gd name="connsiteX25" fmla="*/ 888058 w 896339"/>
                <a:gd name="connsiteY25" fmla="*/ 562427 h 664949"/>
                <a:gd name="connsiteX26" fmla="*/ 887837 w 896339"/>
                <a:gd name="connsiteY26" fmla="*/ 576999 h 664949"/>
                <a:gd name="connsiteX27" fmla="*/ 887600 w 896339"/>
                <a:gd name="connsiteY27" fmla="*/ 591696 h 664949"/>
                <a:gd name="connsiteX28" fmla="*/ 887362 w 896339"/>
                <a:gd name="connsiteY28" fmla="*/ 606284 h 664949"/>
                <a:gd name="connsiteX29" fmla="*/ 887126 w 896339"/>
                <a:gd name="connsiteY29" fmla="*/ 620982 h 664949"/>
                <a:gd name="connsiteX30" fmla="*/ 886904 w 896339"/>
                <a:gd name="connsiteY30" fmla="*/ 635680 h 664949"/>
                <a:gd name="connsiteX31" fmla="*/ 886667 w 896339"/>
                <a:gd name="connsiteY31" fmla="*/ 650251 h 664949"/>
                <a:gd name="connsiteX32" fmla="*/ 886430 w 896339"/>
                <a:gd name="connsiteY32" fmla="*/ 664949 h 664949"/>
                <a:gd name="connsiteX33" fmla="*/ 870910 w 896339"/>
                <a:gd name="connsiteY33" fmla="*/ 664601 h 664949"/>
                <a:gd name="connsiteX34" fmla="*/ 855296 w 896339"/>
                <a:gd name="connsiteY34" fmla="*/ 664364 h 664949"/>
                <a:gd name="connsiteX35" fmla="*/ 839665 w 896339"/>
                <a:gd name="connsiteY35" fmla="*/ 664017 h 664949"/>
                <a:gd name="connsiteX36" fmla="*/ 824161 w 896339"/>
                <a:gd name="connsiteY36" fmla="*/ 663669 h 664949"/>
                <a:gd name="connsiteX37" fmla="*/ 808515 w 896339"/>
                <a:gd name="connsiteY37" fmla="*/ 663321 h 664949"/>
                <a:gd name="connsiteX38" fmla="*/ 792885 w 896339"/>
                <a:gd name="connsiteY38" fmla="*/ 662974 h 664949"/>
                <a:gd name="connsiteX39" fmla="*/ 777381 w 896339"/>
                <a:gd name="connsiteY39" fmla="*/ 662499 h 664949"/>
                <a:gd name="connsiteX40" fmla="*/ 761750 w 896339"/>
                <a:gd name="connsiteY40" fmla="*/ 662152 h 664949"/>
                <a:gd name="connsiteX41" fmla="*/ 737949 w 896339"/>
                <a:gd name="connsiteY41" fmla="*/ 661457 h 664949"/>
                <a:gd name="connsiteX42" fmla="*/ 714148 w 896339"/>
                <a:gd name="connsiteY42" fmla="*/ 660761 h 664949"/>
                <a:gd name="connsiteX43" fmla="*/ 690252 w 896339"/>
                <a:gd name="connsiteY43" fmla="*/ 660066 h 664949"/>
                <a:gd name="connsiteX44" fmla="*/ 666451 w 896339"/>
                <a:gd name="connsiteY44" fmla="*/ 659228 h 664949"/>
                <a:gd name="connsiteX45" fmla="*/ 642665 w 896339"/>
                <a:gd name="connsiteY45" fmla="*/ 658422 h 664949"/>
                <a:gd name="connsiteX46" fmla="*/ 618864 w 896339"/>
                <a:gd name="connsiteY46" fmla="*/ 657489 h 664949"/>
                <a:gd name="connsiteX47" fmla="*/ 594952 w 896339"/>
                <a:gd name="connsiteY47" fmla="*/ 656557 h 664949"/>
                <a:gd name="connsiteX48" fmla="*/ 571167 w 896339"/>
                <a:gd name="connsiteY48" fmla="*/ 655609 h 664949"/>
                <a:gd name="connsiteX49" fmla="*/ 547381 w 896339"/>
                <a:gd name="connsiteY49" fmla="*/ 654677 h 664949"/>
                <a:gd name="connsiteX50" fmla="*/ 523453 w 896339"/>
                <a:gd name="connsiteY50" fmla="*/ 653633 h 664949"/>
                <a:gd name="connsiteX51" fmla="*/ 499668 w 896339"/>
                <a:gd name="connsiteY51" fmla="*/ 652591 h 664949"/>
                <a:gd name="connsiteX52" fmla="*/ 475867 w 896339"/>
                <a:gd name="connsiteY52" fmla="*/ 651421 h 664949"/>
                <a:gd name="connsiteX53" fmla="*/ 452081 w 896339"/>
                <a:gd name="connsiteY53" fmla="*/ 650251 h 664949"/>
                <a:gd name="connsiteX54" fmla="*/ 428280 w 896339"/>
                <a:gd name="connsiteY54" fmla="*/ 649097 h 664949"/>
                <a:gd name="connsiteX55" fmla="*/ 404495 w 896339"/>
                <a:gd name="connsiteY55" fmla="*/ 647818 h 664949"/>
                <a:gd name="connsiteX56" fmla="*/ 380709 w 896339"/>
                <a:gd name="connsiteY56" fmla="*/ 646521 h 664949"/>
                <a:gd name="connsiteX57" fmla="*/ 356797 w 896339"/>
                <a:gd name="connsiteY57" fmla="*/ 645241 h 664949"/>
                <a:gd name="connsiteX58" fmla="*/ 332996 w 896339"/>
                <a:gd name="connsiteY58" fmla="*/ 643835 h 664949"/>
                <a:gd name="connsiteX59" fmla="*/ 309195 w 896339"/>
                <a:gd name="connsiteY59" fmla="*/ 642428 h 664949"/>
                <a:gd name="connsiteX60" fmla="*/ 285409 w 896339"/>
                <a:gd name="connsiteY60" fmla="*/ 641038 h 664949"/>
                <a:gd name="connsiteX61" fmla="*/ 261608 w 896339"/>
                <a:gd name="connsiteY61" fmla="*/ 639631 h 664949"/>
                <a:gd name="connsiteX62" fmla="*/ 237823 w 896339"/>
                <a:gd name="connsiteY62" fmla="*/ 638129 h 664949"/>
                <a:gd name="connsiteX63" fmla="*/ 214022 w 896339"/>
                <a:gd name="connsiteY63" fmla="*/ 636502 h 664949"/>
                <a:gd name="connsiteX64" fmla="*/ 190236 w 896339"/>
                <a:gd name="connsiteY64" fmla="*/ 634858 h 664949"/>
                <a:gd name="connsiteX65" fmla="*/ 166435 w 896339"/>
                <a:gd name="connsiteY65" fmla="*/ 633230 h 664949"/>
                <a:gd name="connsiteX66" fmla="*/ 142649 w 896339"/>
                <a:gd name="connsiteY66" fmla="*/ 631587 h 664949"/>
                <a:gd name="connsiteX67" fmla="*/ 118864 w 896339"/>
                <a:gd name="connsiteY67" fmla="*/ 629832 h 664949"/>
                <a:gd name="connsiteX68" fmla="*/ 95173 w 896339"/>
                <a:gd name="connsiteY68" fmla="*/ 628094 h 664949"/>
                <a:gd name="connsiteX69" fmla="*/ 71372 w 896339"/>
                <a:gd name="connsiteY69" fmla="*/ 626229 h 664949"/>
                <a:gd name="connsiteX70" fmla="*/ 47587 w 896339"/>
                <a:gd name="connsiteY70" fmla="*/ 624475 h 664949"/>
                <a:gd name="connsiteX71" fmla="*/ 23786 w 896339"/>
                <a:gd name="connsiteY71" fmla="*/ 622610 h 664949"/>
                <a:gd name="connsiteX72" fmla="*/ 0 w 896339"/>
                <a:gd name="connsiteY72" fmla="*/ 620618 h 664949"/>
                <a:gd name="connsiteX73" fmla="*/ 1644 w 896339"/>
                <a:gd name="connsiteY73" fmla="*/ 601147 h 664949"/>
                <a:gd name="connsiteX74" fmla="*/ 3272 w 896339"/>
                <a:gd name="connsiteY74" fmla="*/ 581677 h 664949"/>
                <a:gd name="connsiteX75" fmla="*/ 4789 w 896339"/>
                <a:gd name="connsiteY75" fmla="*/ 562190 h 664949"/>
                <a:gd name="connsiteX76" fmla="*/ 6417 w 896339"/>
                <a:gd name="connsiteY76" fmla="*/ 542719 h 664949"/>
                <a:gd name="connsiteX77" fmla="*/ 8045 w 896339"/>
                <a:gd name="connsiteY77" fmla="*/ 523233 h 664949"/>
                <a:gd name="connsiteX78" fmla="*/ 9562 w 896339"/>
                <a:gd name="connsiteY78" fmla="*/ 503872 h 664949"/>
                <a:gd name="connsiteX79" fmla="*/ 11205 w 896339"/>
                <a:gd name="connsiteY79" fmla="*/ 484385 h 664949"/>
                <a:gd name="connsiteX80" fmla="*/ 12833 w 896339"/>
                <a:gd name="connsiteY80" fmla="*/ 464915 h 664949"/>
                <a:gd name="connsiteX81" fmla="*/ 14350 w 896339"/>
                <a:gd name="connsiteY81" fmla="*/ 445444 h 664949"/>
                <a:gd name="connsiteX82" fmla="*/ 15978 w 896339"/>
                <a:gd name="connsiteY82" fmla="*/ 426068 h 664949"/>
                <a:gd name="connsiteX83" fmla="*/ 17622 w 896339"/>
                <a:gd name="connsiteY83" fmla="*/ 406597 h 664949"/>
                <a:gd name="connsiteX84" fmla="*/ 19123 w 896339"/>
                <a:gd name="connsiteY84" fmla="*/ 387110 h 664949"/>
                <a:gd name="connsiteX85" fmla="*/ 20751 w 896339"/>
                <a:gd name="connsiteY85" fmla="*/ 367750 h 664949"/>
                <a:gd name="connsiteX86" fmla="*/ 22395 w 896339"/>
                <a:gd name="connsiteY86" fmla="*/ 348279 h 664949"/>
                <a:gd name="connsiteX87" fmla="*/ 23912 w 896339"/>
                <a:gd name="connsiteY87" fmla="*/ 328919 h 664949"/>
                <a:gd name="connsiteX88" fmla="*/ 25540 w 896339"/>
                <a:gd name="connsiteY88" fmla="*/ 309558 h 664949"/>
                <a:gd name="connsiteX89" fmla="*/ 27168 w 896339"/>
                <a:gd name="connsiteY89" fmla="*/ 290072 h 664949"/>
                <a:gd name="connsiteX90" fmla="*/ 28701 w 896339"/>
                <a:gd name="connsiteY90" fmla="*/ 270711 h 664949"/>
                <a:gd name="connsiteX91" fmla="*/ 30329 w 896339"/>
                <a:gd name="connsiteY91" fmla="*/ 251351 h 664949"/>
                <a:gd name="connsiteX92" fmla="*/ 31846 w 896339"/>
                <a:gd name="connsiteY92" fmla="*/ 232007 h 664949"/>
                <a:gd name="connsiteX93" fmla="*/ 33474 w 896339"/>
                <a:gd name="connsiteY93" fmla="*/ 212631 h 664949"/>
                <a:gd name="connsiteX94" fmla="*/ 35101 w 896339"/>
                <a:gd name="connsiteY94" fmla="*/ 193270 h 664949"/>
                <a:gd name="connsiteX95" fmla="*/ 36619 w 896339"/>
                <a:gd name="connsiteY95" fmla="*/ 173895 h 664949"/>
                <a:gd name="connsiteX96" fmla="*/ 38262 w 896339"/>
                <a:gd name="connsiteY96" fmla="*/ 154550 h 664949"/>
                <a:gd name="connsiteX97" fmla="*/ 39764 w 896339"/>
                <a:gd name="connsiteY97" fmla="*/ 135174 h 664949"/>
                <a:gd name="connsiteX98" fmla="*/ 41408 w 896339"/>
                <a:gd name="connsiteY98" fmla="*/ 115830 h 664949"/>
                <a:gd name="connsiteX99" fmla="*/ 43035 w 896339"/>
                <a:gd name="connsiteY99" fmla="*/ 96564 h 664949"/>
                <a:gd name="connsiteX100" fmla="*/ 44553 w 896339"/>
                <a:gd name="connsiteY100" fmla="*/ 77220 h 664949"/>
                <a:gd name="connsiteX101" fmla="*/ 46180 w 896339"/>
                <a:gd name="connsiteY101" fmla="*/ 57860 h 664949"/>
                <a:gd name="connsiteX102" fmla="*/ 47808 w 896339"/>
                <a:gd name="connsiteY102" fmla="*/ 38610 h 664949"/>
                <a:gd name="connsiteX103" fmla="*/ 49325 w 896339"/>
                <a:gd name="connsiteY103" fmla="*/ 19234 h 664949"/>
                <a:gd name="connsiteX104" fmla="*/ 50858 w 896339"/>
                <a:gd name="connsiteY104" fmla="*/ 0 h 664949"/>
                <a:gd name="connsiteX105" fmla="*/ 69744 w 896339"/>
                <a:gd name="connsiteY105" fmla="*/ 1517 h 664949"/>
                <a:gd name="connsiteX106" fmla="*/ 88630 w 896339"/>
                <a:gd name="connsiteY106" fmla="*/ 3035 h 664949"/>
                <a:gd name="connsiteX107" fmla="*/ 107548 w 896339"/>
                <a:gd name="connsiteY107" fmla="*/ 4552 h 664949"/>
                <a:gd name="connsiteX108" fmla="*/ 126434 w 896339"/>
                <a:gd name="connsiteY108" fmla="*/ 5943 h 664949"/>
                <a:gd name="connsiteX109" fmla="*/ 145336 w 896339"/>
                <a:gd name="connsiteY109" fmla="*/ 7333 h 664949"/>
                <a:gd name="connsiteX110" fmla="*/ 164222 w 896339"/>
                <a:gd name="connsiteY110" fmla="*/ 8756 h 664949"/>
                <a:gd name="connsiteX111" fmla="*/ 182998 w 896339"/>
                <a:gd name="connsiteY111" fmla="*/ 10147 h 664949"/>
                <a:gd name="connsiteX112" fmla="*/ 201900 w 896339"/>
                <a:gd name="connsiteY112" fmla="*/ 11426 h 664949"/>
                <a:gd name="connsiteX113" fmla="*/ 220786 w 896339"/>
                <a:gd name="connsiteY113" fmla="*/ 12833 h 664949"/>
                <a:gd name="connsiteX114" fmla="*/ 239688 w 896339"/>
                <a:gd name="connsiteY114" fmla="*/ 14113 h 664949"/>
                <a:gd name="connsiteX115" fmla="*/ 258574 w 896339"/>
                <a:gd name="connsiteY115" fmla="*/ 15394 h 664949"/>
                <a:gd name="connsiteX116" fmla="*/ 277476 w 896339"/>
                <a:gd name="connsiteY116" fmla="*/ 16563 h 664949"/>
                <a:gd name="connsiteX117" fmla="*/ 296362 w 896339"/>
                <a:gd name="connsiteY117" fmla="*/ 17843 h 664949"/>
                <a:gd name="connsiteX118" fmla="*/ 315279 w 896339"/>
                <a:gd name="connsiteY118" fmla="*/ 19013 h 664949"/>
                <a:gd name="connsiteX119" fmla="*/ 334166 w 896339"/>
                <a:gd name="connsiteY119" fmla="*/ 20167 h 664949"/>
                <a:gd name="connsiteX120" fmla="*/ 353052 w 896339"/>
                <a:gd name="connsiteY120" fmla="*/ 21225 h 664949"/>
                <a:gd name="connsiteX121" fmla="*/ 371954 w 896339"/>
                <a:gd name="connsiteY121" fmla="*/ 22395 h 664949"/>
                <a:gd name="connsiteX122" fmla="*/ 390840 w 896339"/>
                <a:gd name="connsiteY122" fmla="*/ 23438 h 664949"/>
                <a:gd name="connsiteX123" fmla="*/ 409742 w 896339"/>
                <a:gd name="connsiteY123" fmla="*/ 24497 h 664949"/>
                <a:gd name="connsiteX124" fmla="*/ 428754 w 896339"/>
                <a:gd name="connsiteY124" fmla="*/ 25556 h 664949"/>
                <a:gd name="connsiteX125" fmla="*/ 447656 w 896339"/>
                <a:gd name="connsiteY125" fmla="*/ 26488 h 664949"/>
                <a:gd name="connsiteX126" fmla="*/ 466542 w 896339"/>
                <a:gd name="connsiteY126" fmla="*/ 27532 h 664949"/>
                <a:gd name="connsiteX127" fmla="*/ 485444 w 896339"/>
                <a:gd name="connsiteY127" fmla="*/ 28464 h 664949"/>
                <a:gd name="connsiteX128" fmla="*/ 504330 w 896339"/>
                <a:gd name="connsiteY128" fmla="*/ 29396 h 664949"/>
                <a:gd name="connsiteX129" fmla="*/ 523232 w 896339"/>
                <a:gd name="connsiteY129" fmla="*/ 30203 h 664949"/>
                <a:gd name="connsiteX130" fmla="*/ 542118 w 896339"/>
                <a:gd name="connsiteY130" fmla="*/ 31135 h 664949"/>
                <a:gd name="connsiteX131" fmla="*/ 561020 w 896339"/>
                <a:gd name="connsiteY131" fmla="*/ 31957 h 664949"/>
                <a:gd name="connsiteX132" fmla="*/ 579906 w 896339"/>
                <a:gd name="connsiteY132" fmla="*/ 32762 h 664949"/>
                <a:gd name="connsiteX133" fmla="*/ 598934 w 896339"/>
                <a:gd name="connsiteY133" fmla="*/ 33584 h 664949"/>
                <a:gd name="connsiteX134" fmla="*/ 617821 w 896339"/>
                <a:gd name="connsiteY134" fmla="*/ 34296 h 664949"/>
                <a:gd name="connsiteX135" fmla="*/ 636707 w 896339"/>
                <a:gd name="connsiteY135" fmla="*/ 35007 h 664949"/>
                <a:gd name="connsiteX136" fmla="*/ 655609 w 896339"/>
                <a:gd name="connsiteY136" fmla="*/ 35686 h 664949"/>
                <a:gd name="connsiteX137" fmla="*/ 669959 w 896339"/>
                <a:gd name="connsiteY137" fmla="*/ 36271 h 664949"/>
                <a:gd name="connsiteX138" fmla="*/ 684309 w 896339"/>
                <a:gd name="connsiteY138" fmla="*/ 36745 h 664949"/>
                <a:gd name="connsiteX139" fmla="*/ 698644 w 896339"/>
                <a:gd name="connsiteY139" fmla="*/ 37203 h 664949"/>
                <a:gd name="connsiteX140" fmla="*/ 712994 w 896339"/>
                <a:gd name="connsiteY140" fmla="*/ 37678 h 664949"/>
                <a:gd name="connsiteX141" fmla="*/ 727328 w 896339"/>
                <a:gd name="connsiteY141" fmla="*/ 38152 h 664949"/>
                <a:gd name="connsiteX142" fmla="*/ 741679 w 896339"/>
                <a:gd name="connsiteY142" fmla="*/ 38610 h 664949"/>
                <a:gd name="connsiteX143" fmla="*/ 756029 w 896339"/>
                <a:gd name="connsiteY143" fmla="*/ 38958 h 664949"/>
                <a:gd name="connsiteX144" fmla="*/ 770380 w 896339"/>
                <a:gd name="connsiteY144" fmla="*/ 39432 h 664949"/>
                <a:gd name="connsiteX145" fmla="*/ 784730 w 896339"/>
                <a:gd name="connsiteY145" fmla="*/ 39780 h 664949"/>
                <a:gd name="connsiteX146" fmla="*/ 799080 w 896339"/>
                <a:gd name="connsiteY146" fmla="*/ 40238 h 664949"/>
                <a:gd name="connsiteX147" fmla="*/ 813430 w 896339"/>
                <a:gd name="connsiteY147" fmla="*/ 40586 h 664949"/>
                <a:gd name="connsiteX148" fmla="*/ 827765 w 896339"/>
                <a:gd name="connsiteY148" fmla="*/ 40949 h 664949"/>
                <a:gd name="connsiteX149" fmla="*/ 842115 w 896339"/>
                <a:gd name="connsiteY149" fmla="*/ 41171 h 664949"/>
                <a:gd name="connsiteX150" fmla="*/ 856450 w 896339"/>
                <a:gd name="connsiteY150" fmla="*/ 41518 h 664949"/>
                <a:gd name="connsiteX151" fmla="*/ 870800 w 896339"/>
                <a:gd name="connsiteY151" fmla="*/ 41866 h 664949"/>
                <a:gd name="connsiteX152" fmla="*/ 885261 w 896339"/>
                <a:gd name="connsiteY152" fmla="*/ 42103 h 664949"/>
                <a:gd name="connsiteX153" fmla="*/ 896340 w 896339"/>
                <a:gd name="connsiteY153" fmla="*/ 42340 h 664949"/>
                <a:gd name="connsiteX154" fmla="*/ 896102 w 896339"/>
                <a:gd name="connsiteY154" fmla="*/ 52028 h 664949"/>
                <a:gd name="connsiteX155" fmla="*/ 895992 w 896339"/>
                <a:gd name="connsiteY155" fmla="*/ 61700 h 664949"/>
                <a:gd name="connsiteX156" fmla="*/ 895755 w 896339"/>
                <a:gd name="connsiteY156" fmla="*/ 71372 h 664949"/>
                <a:gd name="connsiteX157" fmla="*/ 895644 w 896339"/>
                <a:gd name="connsiteY157" fmla="*/ 81060 h 664949"/>
                <a:gd name="connsiteX158" fmla="*/ 895407 w 896339"/>
                <a:gd name="connsiteY158" fmla="*/ 90749 h 664949"/>
                <a:gd name="connsiteX159" fmla="*/ 895296 w 896339"/>
                <a:gd name="connsiteY159" fmla="*/ 100420 h 664949"/>
                <a:gd name="connsiteX160" fmla="*/ 895059 w 896339"/>
                <a:gd name="connsiteY160" fmla="*/ 110093 h 664949"/>
                <a:gd name="connsiteX161" fmla="*/ 894949 w 896339"/>
                <a:gd name="connsiteY161" fmla="*/ 119781 h 664949"/>
                <a:gd name="connsiteX162" fmla="*/ 894712 w 896339"/>
                <a:gd name="connsiteY162" fmla="*/ 129469 h 664949"/>
                <a:gd name="connsiteX163" fmla="*/ 894601 w 896339"/>
                <a:gd name="connsiteY163" fmla="*/ 139157 h 664949"/>
                <a:gd name="connsiteX164" fmla="*/ 894364 w 896339"/>
                <a:gd name="connsiteY164" fmla="*/ 148829 h 664949"/>
                <a:gd name="connsiteX165" fmla="*/ 894253 w 896339"/>
                <a:gd name="connsiteY165" fmla="*/ 158517 h 664949"/>
                <a:gd name="connsiteX166" fmla="*/ 894016 w 896339"/>
                <a:gd name="connsiteY166" fmla="*/ 168205 h 664949"/>
                <a:gd name="connsiteX167" fmla="*/ 893890 w 896339"/>
                <a:gd name="connsiteY167" fmla="*/ 177878 h 664949"/>
                <a:gd name="connsiteX168" fmla="*/ 893668 w 896339"/>
                <a:gd name="connsiteY168" fmla="*/ 187550 h 664949"/>
                <a:gd name="connsiteX169" fmla="*/ 893542 w 896339"/>
                <a:gd name="connsiteY169" fmla="*/ 197348 h 66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896339" h="664949">
                  <a:moveTo>
                    <a:pt x="893542" y="197348"/>
                  </a:moveTo>
                  <a:lnTo>
                    <a:pt x="893321" y="211809"/>
                  </a:lnTo>
                  <a:lnTo>
                    <a:pt x="893084" y="226381"/>
                  </a:lnTo>
                  <a:lnTo>
                    <a:pt x="892847" y="240968"/>
                  </a:lnTo>
                  <a:lnTo>
                    <a:pt x="892610" y="255555"/>
                  </a:lnTo>
                  <a:lnTo>
                    <a:pt x="892499" y="270127"/>
                  </a:lnTo>
                  <a:lnTo>
                    <a:pt x="892262" y="284715"/>
                  </a:lnTo>
                  <a:lnTo>
                    <a:pt x="892041" y="299302"/>
                  </a:lnTo>
                  <a:lnTo>
                    <a:pt x="891804" y="313873"/>
                  </a:lnTo>
                  <a:lnTo>
                    <a:pt x="891567" y="328445"/>
                  </a:lnTo>
                  <a:lnTo>
                    <a:pt x="891329" y="343032"/>
                  </a:lnTo>
                  <a:lnTo>
                    <a:pt x="891108" y="357714"/>
                  </a:lnTo>
                  <a:lnTo>
                    <a:pt x="890871" y="372302"/>
                  </a:lnTo>
                  <a:lnTo>
                    <a:pt x="890634" y="386889"/>
                  </a:lnTo>
                  <a:lnTo>
                    <a:pt x="890397" y="401476"/>
                  </a:lnTo>
                  <a:lnTo>
                    <a:pt x="890176" y="416159"/>
                  </a:lnTo>
                  <a:lnTo>
                    <a:pt x="889939" y="430746"/>
                  </a:lnTo>
                  <a:lnTo>
                    <a:pt x="889828" y="445317"/>
                  </a:lnTo>
                  <a:lnTo>
                    <a:pt x="889591" y="460015"/>
                  </a:lnTo>
                  <a:lnTo>
                    <a:pt x="889354" y="474587"/>
                  </a:lnTo>
                  <a:lnTo>
                    <a:pt x="889117" y="489174"/>
                  </a:lnTo>
                  <a:lnTo>
                    <a:pt x="888880" y="503872"/>
                  </a:lnTo>
                  <a:lnTo>
                    <a:pt x="888643" y="518460"/>
                  </a:lnTo>
                  <a:lnTo>
                    <a:pt x="888406" y="533157"/>
                  </a:lnTo>
                  <a:lnTo>
                    <a:pt x="888184" y="547729"/>
                  </a:lnTo>
                  <a:lnTo>
                    <a:pt x="888058" y="562427"/>
                  </a:lnTo>
                  <a:lnTo>
                    <a:pt x="887837" y="576999"/>
                  </a:lnTo>
                  <a:lnTo>
                    <a:pt x="887600" y="591696"/>
                  </a:lnTo>
                  <a:lnTo>
                    <a:pt x="887362" y="606284"/>
                  </a:lnTo>
                  <a:lnTo>
                    <a:pt x="887126" y="620982"/>
                  </a:lnTo>
                  <a:lnTo>
                    <a:pt x="886904" y="635680"/>
                  </a:lnTo>
                  <a:lnTo>
                    <a:pt x="886667" y="650251"/>
                  </a:lnTo>
                  <a:lnTo>
                    <a:pt x="886430" y="664949"/>
                  </a:lnTo>
                  <a:lnTo>
                    <a:pt x="870910" y="664601"/>
                  </a:lnTo>
                  <a:lnTo>
                    <a:pt x="855296" y="664364"/>
                  </a:lnTo>
                  <a:lnTo>
                    <a:pt x="839665" y="664017"/>
                  </a:lnTo>
                  <a:lnTo>
                    <a:pt x="824161" y="663669"/>
                  </a:lnTo>
                  <a:lnTo>
                    <a:pt x="808515" y="663321"/>
                  </a:lnTo>
                  <a:lnTo>
                    <a:pt x="792885" y="662974"/>
                  </a:lnTo>
                  <a:lnTo>
                    <a:pt x="777381" y="662499"/>
                  </a:lnTo>
                  <a:lnTo>
                    <a:pt x="761750" y="662152"/>
                  </a:lnTo>
                  <a:lnTo>
                    <a:pt x="737949" y="661457"/>
                  </a:lnTo>
                  <a:lnTo>
                    <a:pt x="714148" y="660761"/>
                  </a:lnTo>
                  <a:lnTo>
                    <a:pt x="690252" y="660066"/>
                  </a:lnTo>
                  <a:lnTo>
                    <a:pt x="666451" y="659228"/>
                  </a:lnTo>
                  <a:lnTo>
                    <a:pt x="642665" y="658422"/>
                  </a:lnTo>
                  <a:lnTo>
                    <a:pt x="618864" y="657489"/>
                  </a:lnTo>
                  <a:lnTo>
                    <a:pt x="594952" y="656557"/>
                  </a:lnTo>
                  <a:lnTo>
                    <a:pt x="571167" y="655609"/>
                  </a:lnTo>
                  <a:lnTo>
                    <a:pt x="547381" y="654677"/>
                  </a:lnTo>
                  <a:lnTo>
                    <a:pt x="523453" y="653633"/>
                  </a:lnTo>
                  <a:lnTo>
                    <a:pt x="499668" y="652591"/>
                  </a:lnTo>
                  <a:lnTo>
                    <a:pt x="475867" y="651421"/>
                  </a:lnTo>
                  <a:lnTo>
                    <a:pt x="452081" y="650251"/>
                  </a:lnTo>
                  <a:lnTo>
                    <a:pt x="428280" y="649097"/>
                  </a:lnTo>
                  <a:lnTo>
                    <a:pt x="404495" y="647818"/>
                  </a:lnTo>
                  <a:lnTo>
                    <a:pt x="380709" y="646521"/>
                  </a:lnTo>
                  <a:lnTo>
                    <a:pt x="356797" y="645241"/>
                  </a:lnTo>
                  <a:lnTo>
                    <a:pt x="332996" y="643835"/>
                  </a:lnTo>
                  <a:lnTo>
                    <a:pt x="309195" y="642428"/>
                  </a:lnTo>
                  <a:lnTo>
                    <a:pt x="285409" y="641038"/>
                  </a:lnTo>
                  <a:lnTo>
                    <a:pt x="261608" y="639631"/>
                  </a:lnTo>
                  <a:lnTo>
                    <a:pt x="237823" y="638129"/>
                  </a:lnTo>
                  <a:lnTo>
                    <a:pt x="214022" y="636502"/>
                  </a:lnTo>
                  <a:lnTo>
                    <a:pt x="190236" y="634858"/>
                  </a:lnTo>
                  <a:lnTo>
                    <a:pt x="166435" y="633230"/>
                  </a:lnTo>
                  <a:lnTo>
                    <a:pt x="142649" y="631587"/>
                  </a:lnTo>
                  <a:lnTo>
                    <a:pt x="118864" y="629832"/>
                  </a:lnTo>
                  <a:lnTo>
                    <a:pt x="95173" y="628094"/>
                  </a:lnTo>
                  <a:lnTo>
                    <a:pt x="71372" y="626229"/>
                  </a:lnTo>
                  <a:lnTo>
                    <a:pt x="47587" y="624475"/>
                  </a:lnTo>
                  <a:lnTo>
                    <a:pt x="23786" y="622610"/>
                  </a:lnTo>
                  <a:lnTo>
                    <a:pt x="0" y="620618"/>
                  </a:lnTo>
                  <a:lnTo>
                    <a:pt x="1644" y="601147"/>
                  </a:lnTo>
                  <a:lnTo>
                    <a:pt x="3272" y="581677"/>
                  </a:lnTo>
                  <a:lnTo>
                    <a:pt x="4789" y="562190"/>
                  </a:lnTo>
                  <a:lnTo>
                    <a:pt x="6417" y="542719"/>
                  </a:lnTo>
                  <a:lnTo>
                    <a:pt x="8045" y="523233"/>
                  </a:lnTo>
                  <a:lnTo>
                    <a:pt x="9562" y="503872"/>
                  </a:lnTo>
                  <a:lnTo>
                    <a:pt x="11205" y="484385"/>
                  </a:lnTo>
                  <a:lnTo>
                    <a:pt x="12833" y="464915"/>
                  </a:lnTo>
                  <a:lnTo>
                    <a:pt x="14350" y="445444"/>
                  </a:lnTo>
                  <a:lnTo>
                    <a:pt x="15978" y="426068"/>
                  </a:lnTo>
                  <a:lnTo>
                    <a:pt x="17622" y="406597"/>
                  </a:lnTo>
                  <a:lnTo>
                    <a:pt x="19123" y="387110"/>
                  </a:lnTo>
                  <a:lnTo>
                    <a:pt x="20751" y="367750"/>
                  </a:lnTo>
                  <a:lnTo>
                    <a:pt x="22395" y="348279"/>
                  </a:lnTo>
                  <a:lnTo>
                    <a:pt x="23912" y="328919"/>
                  </a:lnTo>
                  <a:lnTo>
                    <a:pt x="25540" y="309558"/>
                  </a:lnTo>
                  <a:lnTo>
                    <a:pt x="27168" y="290072"/>
                  </a:lnTo>
                  <a:lnTo>
                    <a:pt x="28701" y="270711"/>
                  </a:lnTo>
                  <a:lnTo>
                    <a:pt x="30329" y="251351"/>
                  </a:lnTo>
                  <a:lnTo>
                    <a:pt x="31846" y="232007"/>
                  </a:lnTo>
                  <a:lnTo>
                    <a:pt x="33474" y="212631"/>
                  </a:lnTo>
                  <a:lnTo>
                    <a:pt x="35101" y="193270"/>
                  </a:lnTo>
                  <a:lnTo>
                    <a:pt x="36619" y="173895"/>
                  </a:lnTo>
                  <a:lnTo>
                    <a:pt x="38262" y="154550"/>
                  </a:lnTo>
                  <a:lnTo>
                    <a:pt x="39764" y="135174"/>
                  </a:lnTo>
                  <a:lnTo>
                    <a:pt x="41408" y="115830"/>
                  </a:lnTo>
                  <a:lnTo>
                    <a:pt x="43035" y="96564"/>
                  </a:lnTo>
                  <a:lnTo>
                    <a:pt x="44553" y="77220"/>
                  </a:lnTo>
                  <a:lnTo>
                    <a:pt x="46180" y="57860"/>
                  </a:lnTo>
                  <a:lnTo>
                    <a:pt x="47808" y="38610"/>
                  </a:lnTo>
                  <a:lnTo>
                    <a:pt x="49325" y="19234"/>
                  </a:lnTo>
                  <a:lnTo>
                    <a:pt x="50858" y="0"/>
                  </a:lnTo>
                  <a:lnTo>
                    <a:pt x="69744" y="1517"/>
                  </a:lnTo>
                  <a:lnTo>
                    <a:pt x="88630" y="3035"/>
                  </a:lnTo>
                  <a:lnTo>
                    <a:pt x="107548" y="4552"/>
                  </a:lnTo>
                  <a:lnTo>
                    <a:pt x="126434" y="5943"/>
                  </a:lnTo>
                  <a:lnTo>
                    <a:pt x="145336" y="7333"/>
                  </a:lnTo>
                  <a:lnTo>
                    <a:pt x="164222" y="8756"/>
                  </a:lnTo>
                  <a:lnTo>
                    <a:pt x="182998" y="10147"/>
                  </a:lnTo>
                  <a:lnTo>
                    <a:pt x="201900" y="11426"/>
                  </a:lnTo>
                  <a:lnTo>
                    <a:pt x="220786" y="12833"/>
                  </a:lnTo>
                  <a:lnTo>
                    <a:pt x="239688" y="14113"/>
                  </a:lnTo>
                  <a:lnTo>
                    <a:pt x="258574" y="15394"/>
                  </a:lnTo>
                  <a:lnTo>
                    <a:pt x="277476" y="16563"/>
                  </a:lnTo>
                  <a:lnTo>
                    <a:pt x="296362" y="17843"/>
                  </a:lnTo>
                  <a:lnTo>
                    <a:pt x="315279" y="19013"/>
                  </a:lnTo>
                  <a:lnTo>
                    <a:pt x="334166" y="20167"/>
                  </a:lnTo>
                  <a:lnTo>
                    <a:pt x="353052" y="21225"/>
                  </a:lnTo>
                  <a:lnTo>
                    <a:pt x="371954" y="22395"/>
                  </a:lnTo>
                  <a:lnTo>
                    <a:pt x="390840" y="23438"/>
                  </a:lnTo>
                  <a:lnTo>
                    <a:pt x="409742" y="24497"/>
                  </a:lnTo>
                  <a:lnTo>
                    <a:pt x="428754" y="25556"/>
                  </a:lnTo>
                  <a:lnTo>
                    <a:pt x="447656" y="26488"/>
                  </a:lnTo>
                  <a:lnTo>
                    <a:pt x="466542" y="27532"/>
                  </a:lnTo>
                  <a:lnTo>
                    <a:pt x="485444" y="28464"/>
                  </a:lnTo>
                  <a:lnTo>
                    <a:pt x="504330" y="29396"/>
                  </a:lnTo>
                  <a:lnTo>
                    <a:pt x="523232" y="30203"/>
                  </a:lnTo>
                  <a:lnTo>
                    <a:pt x="542118" y="31135"/>
                  </a:lnTo>
                  <a:lnTo>
                    <a:pt x="561020" y="31957"/>
                  </a:lnTo>
                  <a:lnTo>
                    <a:pt x="579906" y="32762"/>
                  </a:lnTo>
                  <a:lnTo>
                    <a:pt x="598934" y="33584"/>
                  </a:lnTo>
                  <a:lnTo>
                    <a:pt x="617821" y="34296"/>
                  </a:lnTo>
                  <a:lnTo>
                    <a:pt x="636707" y="35007"/>
                  </a:lnTo>
                  <a:lnTo>
                    <a:pt x="655609" y="35686"/>
                  </a:lnTo>
                  <a:lnTo>
                    <a:pt x="669959" y="36271"/>
                  </a:lnTo>
                  <a:lnTo>
                    <a:pt x="684309" y="36745"/>
                  </a:lnTo>
                  <a:lnTo>
                    <a:pt x="698644" y="37203"/>
                  </a:lnTo>
                  <a:lnTo>
                    <a:pt x="712994" y="37678"/>
                  </a:lnTo>
                  <a:lnTo>
                    <a:pt x="727328" y="38152"/>
                  </a:lnTo>
                  <a:lnTo>
                    <a:pt x="741679" y="38610"/>
                  </a:lnTo>
                  <a:lnTo>
                    <a:pt x="756029" y="38958"/>
                  </a:lnTo>
                  <a:lnTo>
                    <a:pt x="770380" y="39432"/>
                  </a:lnTo>
                  <a:lnTo>
                    <a:pt x="784730" y="39780"/>
                  </a:lnTo>
                  <a:lnTo>
                    <a:pt x="799080" y="40238"/>
                  </a:lnTo>
                  <a:lnTo>
                    <a:pt x="813430" y="40586"/>
                  </a:lnTo>
                  <a:lnTo>
                    <a:pt x="827765" y="40949"/>
                  </a:lnTo>
                  <a:lnTo>
                    <a:pt x="842115" y="41171"/>
                  </a:lnTo>
                  <a:lnTo>
                    <a:pt x="856450" y="41518"/>
                  </a:lnTo>
                  <a:lnTo>
                    <a:pt x="870800" y="41866"/>
                  </a:lnTo>
                  <a:lnTo>
                    <a:pt x="885261" y="42103"/>
                  </a:lnTo>
                  <a:lnTo>
                    <a:pt x="896340" y="42340"/>
                  </a:lnTo>
                  <a:lnTo>
                    <a:pt x="896102" y="52028"/>
                  </a:lnTo>
                  <a:lnTo>
                    <a:pt x="895992" y="61700"/>
                  </a:lnTo>
                  <a:lnTo>
                    <a:pt x="895755" y="71372"/>
                  </a:lnTo>
                  <a:lnTo>
                    <a:pt x="895644" y="81060"/>
                  </a:lnTo>
                  <a:lnTo>
                    <a:pt x="895407" y="90749"/>
                  </a:lnTo>
                  <a:lnTo>
                    <a:pt x="895296" y="100420"/>
                  </a:lnTo>
                  <a:lnTo>
                    <a:pt x="895059" y="110093"/>
                  </a:lnTo>
                  <a:lnTo>
                    <a:pt x="894949" y="119781"/>
                  </a:lnTo>
                  <a:lnTo>
                    <a:pt x="894712" y="129469"/>
                  </a:lnTo>
                  <a:lnTo>
                    <a:pt x="894601" y="139157"/>
                  </a:lnTo>
                  <a:lnTo>
                    <a:pt x="894364" y="148829"/>
                  </a:lnTo>
                  <a:lnTo>
                    <a:pt x="894253" y="158517"/>
                  </a:lnTo>
                  <a:lnTo>
                    <a:pt x="894016" y="168205"/>
                  </a:lnTo>
                  <a:lnTo>
                    <a:pt x="893890" y="177878"/>
                  </a:lnTo>
                  <a:lnTo>
                    <a:pt x="893668" y="187550"/>
                  </a:lnTo>
                  <a:lnTo>
                    <a:pt x="893542" y="197348"/>
                  </a:lnTo>
                  <a:close/>
                </a:path>
              </a:pathLst>
            </a:custGeom>
            <a:solidFill>
              <a:schemeClr val="bg1">
                <a:lumMod val="65000"/>
              </a:schemeClr>
            </a:solid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29F1DF4-5D80-03D7-0036-C2EB71F66DCA}"/>
                </a:ext>
              </a:extLst>
            </p:cNvPr>
            <p:cNvSpPr/>
            <p:nvPr/>
          </p:nvSpPr>
          <p:spPr>
            <a:xfrm>
              <a:off x="5799626" y="6327508"/>
              <a:ext cx="1107168" cy="1634730"/>
            </a:xfrm>
            <a:custGeom>
              <a:avLst/>
              <a:gdLst>
                <a:gd name="connsiteX0" fmla="*/ 517669 w 1107168"/>
                <a:gd name="connsiteY0" fmla="*/ 1538341 h 1634730"/>
                <a:gd name="connsiteX1" fmla="*/ 513939 w 1107168"/>
                <a:gd name="connsiteY1" fmla="*/ 1531118 h 1634730"/>
                <a:gd name="connsiteX2" fmla="*/ 508455 w 1107168"/>
                <a:gd name="connsiteY2" fmla="*/ 1525286 h 1634730"/>
                <a:gd name="connsiteX3" fmla="*/ 506242 w 1107168"/>
                <a:gd name="connsiteY3" fmla="*/ 1522141 h 1634730"/>
                <a:gd name="connsiteX4" fmla="*/ 505073 w 1107168"/>
                <a:gd name="connsiteY4" fmla="*/ 1517590 h 1634730"/>
                <a:gd name="connsiteX5" fmla="*/ 504488 w 1107168"/>
                <a:gd name="connsiteY5" fmla="*/ 1516420 h 1634730"/>
                <a:gd name="connsiteX6" fmla="*/ 503903 w 1107168"/>
                <a:gd name="connsiteY6" fmla="*/ 1514808 h 1634730"/>
                <a:gd name="connsiteX7" fmla="*/ 503429 w 1107168"/>
                <a:gd name="connsiteY7" fmla="*/ 1512927 h 1634730"/>
                <a:gd name="connsiteX8" fmla="*/ 503429 w 1107168"/>
                <a:gd name="connsiteY8" fmla="*/ 1511410 h 1634730"/>
                <a:gd name="connsiteX9" fmla="*/ 503082 w 1107168"/>
                <a:gd name="connsiteY9" fmla="*/ 1510003 h 1634730"/>
                <a:gd name="connsiteX10" fmla="*/ 501675 w 1107168"/>
                <a:gd name="connsiteY10" fmla="*/ 1509324 h 1634730"/>
                <a:gd name="connsiteX11" fmla="*/ 499921 w 1107168"/>
                <a:gd name="connsiteY11" fmla="*/ 1508739 h 1634730"/>
                <a:gd name="connsiteX12" fmla="*/ 498514 w 1107168"/>
                <a:gd name="connsiteY12" fmla="*/ 1507696 h 1634730"/>
                <a:gd name="connsiteX13" fmla="*/ 497582 w 1107168"/>
                <a:gd name="connsiteY13" fmla="*/ 1511300 h 1634730"/>
                <a:gd name="connsiteX14" fmla="*/ 498972 w 1107168"/>
                <a:gd name="connsiteY14" fmla="*/ 1515614 h 1634730"/>
                <a:gd name="connsiteX15" fmla="*/ 500727 w 1107168"/>
                <a:gd name="connsiteY15" fmla="*/ 1519818 h 1634730"/>
                <a:gd name="connsiteX16" fmla="*/ 502007 w 1107168"/>
                <a:gd name="connsiteY16" fmla="*/ 1526108 h 1634730"/>
                <a:gd name="connsiteX17" fmla="*/ 505847 w 1107168"/>
                <a:gd name="connsiteY17" fmla="*/ 1533821 h 1634730"/>
                <a:gd name="connsiteX18" fmla="*/ 507254 w 1107168"/>
                <a:gd name="connsiteY18" fmla="*/ 1539763 h 1634730"/>
                <a:gd name="connsiteX19" fmla="*/ 509704 w 1107168"/>
                <a:gd name="connsiteY19" fmla="*/ 1542655 h 1634730"/>
                <a:gd name="connsiteX20" fmla="*/ 512627 w 1107168"/>
                <a:gd name="connsiteY20" fmla="*/ 1545104 h 1634730"/>
                <a:gd name="connsiteX21" fmla="*/ 514951 w 1107168"/>
                <a:gd name="connsiteY21" fmla="*/ 1546511 h 1634730"/>
                <a:gd name="connsiteX22" fmla="*/ 516231 w 1107168"/>
                <a:gd name="connsiteY22" fmla="*/ 1546859 h 1634730"/>
                <a:gd name="connsiteX23" fmla="*/ 517163 w 1107168"/>
                <a:gd name="connsiteY23" fmla="*/ 1546622 h 1634730"/>
                <a:gd name="connsiteX24" fmla="*/ 518096 w 1107168"/>
                <a:gd name="connsiteY24" fmla="*/ 1546274 h 1634730"/>
                <a:gd name="connsiteX25" fmla="*/ 519028 w 1107168"/>
                <a:gd name="connsiteY25" fmla="*/ 1546164 h 1634730"/>
                <a:gd name="connsiteX26" fmla="*/ 522647 w 1107168"/>
                <a:gd name="connsiteY26" fmla="*/ 1546859 h 1634730"/>
                <a:gd name="connsiteX27" fmla="*/ 524275 w 1107168"/>
                <a:gd name="connsiteY27" fmla="*/ 1546859 h 1634730"/>
                <a:gd name="connsiteX28" fmla="*/ 525919 w 1107168"/>
                <a:gd name="connsiteY28" fmla="*/ 1546274 h 1634730"/>
                <a:gd name="connsiteX29" fmla="*/ 520672 w 1107168"/>
                <a:gd name="connsiteY29" fmla="*/ 1540553 h 1634730"/>
                <a:gd name="connsiteX30" fmla="*/ 517669 w 1107168"/>
                <a:gd name="connsiteY30" fmla="*/ 1538341 h 1634730"/>
                <a:gd name="connsiteX31" fmla="*/ 390776 w 1107168"/>
                <a:gd name="connsiteY31" fmla="*/ 1452856 h 1634730"/>
                <a:gd name="connsiteX32" fmla="*/ 386920 w 1107168"/>
                <a:gd name="connsiteY32" fmla="*/ 1450532 h 1634730"/>
                <a:gd name="connsiteX33" fmla="*/ 386462 w 1107168"/>
                <a:gd name="connsiteY33" fmla="*/ 1449837 h 1634730"/>
                <a:gd name="connsiteX34" fmla="*/ 384597 w 1107168"/>
                <a:gd name="connsiteY34" fmla="*/ 1448083 h 1634730"/>
                <a:gd name="connsiteX35" fmla="*/ 383206 w 1107168"/>
                <a:gd name="connsiteY35" fmla="*/ 1448904 h 1634730"/>
                <a:gd name="connsiteX36" fmla="*/ 381563 w 1107168"/>
                <a:gd name="connsiteY36" fmla="*/ 1449252 h 1634730"/>
                <a:gd name="connsiteX37" fmla="*/ 379935 w 1107168"/>
                <a:gd name="connsiteY37" fmla="*/ 1449015 h 1634730"/>
                <a:gd name="connsiteX38" fmla="*/ 378291 w 1107168"/>
                <a:gd name="connsiteY38" fmla="*/ 1447956 h 1634730"/>
                <a:gd name="connsiteX39" fmla="*/ 379002 w 1107168"/>
                <a:gd name="connsiteY39" fmla="*/ 1452744 h 1634730"/>
                <a:gd name="connsiteX40" fmla="*/ 381563 w 1107168"/>
                <a:gd name="connsiteY40" fmla="*/ 1456601 h 1634730"/>
                <a:gd name="connsiteX41" fmla="*/ 385419 w 1107168"/>
                <a:gd name="connsiteY41" fmla="*/ 1459398 h 1634730"/>
                <a:gd name="connsiteX42" fmla="*/ 390081 w 1107168"/>
                <a:gd name="connsiteY42" fmla="*/ 1461026 h 1634730"/>
                <a:gd name="connsiteX43" fmla="*/ 394633 w 1107168"/>
                <a:gd name="connsiteY43" fmla="*/ 1460331 h 1634730"/>
                <a:gd name="connsiteX44" fmla="*/ 394048 w 1107168"/>
                <a:gd name="connsiteY44" fmla="*/ 1456949 h 1634730"/>
                <a:gd name="connsiteX45" fmla="*/ 390776 w 1107168"/>
                <a:gd name="connsiteY45" fmla="*/ 1452856 h 1634730"/>
                <a:gd name="connsiteX46" fmla="*/ 537614 w 1107168"/>
                <a:gd name="connsiteY46" fmla="*/ 1455542 h 1634730"/>
                <a:gd name="connsiteX47" fmla="*/ 527230 w 1107168"/>
                <a:gd name="connsiteY47" fmla="*/ 1449363 h 1634730"/>
                <a:gd name="connsiteX48" fmla="*/ 525129 w 1107168"/>
                <a:gd name="connsiteY48" fmla="*/ 1448414 h 1634730"/>
                <a:gd name="connsiteX49" fmla="*/ 517432 w 1107168"/>
                <a:gd name="connsiteY49" fmla="*/ 1441650 h 1634730"/>
                <a:gd name="connsiteX50" fmla="*/ 514160 w 1107168"/>
                <a:gd name="connsiteY50" fmla="*/ 1440259 h 1634730"/>
                <a:gd name="connsiteX51" fmla="*/ 511015 w 1107168"/>
                <a:gd name="connsiteY51" fmla="*/ 1440149 h 1634730"/>
                <a:gd name="connsiteX52" fmla="*/ 509625 w 1107168"/>
                <a:gd name="connsiteY52" fmla="*/ 1442140 h 1634730"/>
                <a:gd name="connsiteX53" fmla="*/ 510794 w 1107168"/>
                <a:gd name="connsiteY53" fmla="*/ 1444352 h 1634730"/>
                <a:gd name="connsiteX54" fmla="*/ 513481 w 1107168"/>
                <a:gd name="connsiteY54" fmla="*/ 1446565 h 1634730"/>
                <a:gd name="connsiteX55" fmla="*/ 516626 w 1107168"/>
                <a:gd name="connsiteY55" fmla="*/ 1448193 h 1634730"/>
                <a:gd name="connsiteX56" fmla="*/ 519075 w 1107168"/>
                <a:gd name="connsiteY56" fmla="*/ 1449015 h 1634730"/>
                <a:gd name="connsiteX57" fmla="*/ 522347 w 1107168"/>
                <a:gd name="connsiteY57" fmla="*/ 1450405 h 1634730"/>
                <a:gd name="connsiteX58" fmla="*/ 523169 w 1107168"/>
                <a:gd name="connsiteY58" fmla="*/ 1452856 h 1634730"/>
                <a:gd name="connsiteX59" fmla="*/ 522347 w 1107168"/>
                <a:gd name="connsiteY59" fmla="*/ 1459382 h 1634730"/>
                <a:gd name="connsiteX60" fmla="*/ 522458 w 1107168"/>
                <a:gd name="connsiteY60" fmla="*/ 1463002 h 1634730"/>
                <a:gd name="connsiteX61" fmla="*/ 523153 w 1107168"/>
                <a:gd name="connsiteY61" fmla="*/ 1465909 h 1634730"/>
                <a:gd name="connsiteX62" fmla="*/ 524670 w 1107168"/>
                <a:gd name="connsiteY62" fmla="*/ 1468012 h 1634730"/>
                <a:gd name="connsiteX63" fmla="*/ 527468 w 1107168"/>
                <a:gd name="connsiteY63" fmla="*/ 1469055 h 1634730"/>
                <a:gd name="connsiteX64" fmla="*/ 528748 w 1107168"/>
                <a:gd name="connsiteY64" fmla="*/ 1468944 h 1634730"/>
                <a:gd name="connsiteX65" fmla="*/ 532241 w 1107168"/>
                <a:gd name="connsiteY65" fmla="*/ 1468012 h 1634730"/>
                <a:gd name="connsiteX66" fmla="*/ 533631 w 1107168"/>
                <a:gd name="connsiteY66" fmla="*/ 1467901 h 1634730"/>
                <a:gd name="connsiteX67" fmla="*/ 535275 w 1107168"/>
                <a:gd name="connsiteY67" fmla="*/ 1468597 h 1634730"/>
                <a:gd name="connsiteX68" fmla="*/ 539242 w 1107168"/>
                <a:gd name="connsiteY68" fmla="*/ 1472089 h 1634730"/>
                <a:gd name="connsiteX69" fmla="*/ 541691 w 1107168"/>
                <a:gd name="connsiteY69" fmla="*/ 1472911 h 1634730"/>
                <a:gd name="connsiteX70" fmla="*/ 543904 w 1107168"/>
                <a:gd name="connsiteY70" fmla="*/ 1472453 h 1634730"/>
                <a:gd name="connsiteX71" fmla="*/ 544836 w 1107168"/>
                <a:gd name="connsiteY71" fmla="*/ 1470351 h 1634730"/>
                <a:gd name="connsiteX72" fmla="*/ 539131 w 1107168"/>
                <a:gd name="connsiteY72" fmla="*/ 1457739 h 1634730"/>
                <a:gd name="connsiteX73" fmla="*/ 537614 w 1107168"/>
                <a:gd name="connsiteY73" fmla="*/ 1455542 h 1634730"/>
                <a:gd name="connsiteX74" fmla="*/ 338749 w 1107168"/>
                <a:gd name="connsiteY74" fmla="*/ 1326642 h 1634730"/>
                <a:gd name="connsiteX75" fmla="*/ 337816 w 1107168"/>
                <a:gd name="connsiteY75" fmla="*/ 1322912 h 1634730"/>
                <a:gd name="connsiteX76" fmla="*/ 338749 w 1107168"/>
                <a:gd name="connsiteY76" fmla="*/ 1318946 h 1634730"/>
                <a:gd name="connsiteX77" fmla="*/ 336426 w 1107168"/>
                <a:gd name="connsiteY77" fmla="*/ 1320225 h 1634730"/>
                <a:gd name="connsiteX78" fmla="*/ 334087 w 1107168"/>
                <a:gd name="connsiteY78" fmla="*/ 1320684 h 1634730"/>
                <a:gd name="connsiteX79" fmla="*/ 326263 w 1107168"/>
                <a:gd name="connsiteY79" fmla="*/ 1319752 h 1634730"/>
                <a:gd name="connsiteX80" fmla="*/ 324636 w 1107168"/>
                <a:gd name="connsiteY80" fmla="*/ 1320100 h 1634730"/>
                <a:gd name="connsiteX81" fmla="*/ 323118 w 1107168"/>
                <a:gd name="connsiteY81" fmla="*/ 1320684 h 1634730"/>
                <a:gd name="connsiteX82" fmla="*/ 321016 w 1107168"/>
                <a:gd name="connsiteY82" fmla="*/ 1321032 h 1634730"/>
                <a:gd name="connsiteX83" fmla="*/ 318219 w 1107168"/>
                <a:gd name="connsiteY83" fmla="*/ 1320447 h 1634730"/>
                <a:gd name="connsiteX84" fmla="*/ 313083 w 1107168"/>
                <a:gd name="connsiteY84" fmla="*/ 1318471 h 1634730"/>
                <a:gd name="connsiteX85" fmla="*/ 310412 w 1107168"/>
                <a:gd name="connsiteY85" fmla="*/ 1319056 h 1634730"/>
                <a:gd name="connsiteX86" fmla="*/ 312514 w 1107168"/>
                <a:gd name="connsiteY86" fmla="*/ 1321727 h 1634730"/>
                <a:gd name="connsiteX87" fmla="*/ 314726 w 1107168"/>
                <a:gd name="connsiteY87" fmla="*/ 1325678 h 1634730"/>
                <a:gd name="connsiteX88" fmla="*/ 316591 w 1107168"/>
                <a:gd name="connsiteY88" fmla="*/ 1329771 h 1634730"/>
                <a:gd name="connsiteX89" fmla="*/ 317065 w 1107168"/>
                <a:gd name="connsiteY89" fmla="*/ 1332806 h 1634730"/>
                <a:gd name="connsiteX90" fmla="*/ 317998 w 1107168"/>
                <a:gd name="connsiteY90" fmla="*/ 1334560 h 1634730"/>
                <a:gd name="connsiteX91" fmla="*/ 320337 w 1107168"/>
                <a:gd name="connsiteY91" fmla="*/ 1337010 h 1634730"/>
                <a:gd name="connsiteX92" fmla="*/ 323261 w 1107168"/>
                <a:gd name="connsiteY92" fmla="*/ 1338875 h 1634730"/>
                <a:gd name="connsiteX93" fmla="*/ 325584 w 1107168"/>
                <a:gd name="connsiteY93" fmla="*/ 1338875 h 1634730"/>
                <a:gd name="connsiteX94" fmla="*/ 327101 w 1107168"/>
                <a:gd name="connsiteY94" fmla="*/ 1338053 h 1634730"/>
                <a:gd name="connsiteX95" fmla="*/ 328381 w 1107168"/>
                <a:gd name="connsiteY95" fmla="*/ 1338163 h 1634730"/>
                <a:gd name="connsiteX96" fmla="*/ 329788 w 1107168"/>
                <a:gd name="connsiteY96" fmla="*/ 1338748 h 1634730"/>
                <a:gd name="connsiteX97" fmla="*/ 331890 w 1107168"/>
                <a:gd name="connsiteY97" fmla="*/ 1339444 h 1634730"/>
                <a:gd name="connsiteX98" fmla="*/ 333296 w 1107168"/>
                <a:gd name="connsiteY98" fmla="*/ 1339333 h 1634730"/>
                <a:gd name="connsiteX99" fmla="*/ 340882 w 1107168"/>
                <a:gd name="connsiteY99" fmla="*/ 1335951 h 1634730"/>
                <a:gd name="connsiteX100" fmla="*/ 342747 w 1107168"/>
                <a:gd name="connsiteY100" fmla="*/ 1334560 h 1634730"/>
                <a:gd name="connsiteX101" fmla="*/ 344154 w 1107168"/>
                <a:gd name="connsiteY101" fmla="*/ 1332348 h 1634730"/>
                <a:gd name="connsiteX102" fmla="*/ 345086 w 1107168"/>
                <a:gd name="connsiteY102" fmla="*/ 1328729 h 1634730"/>
                <a:gd name="connsiteX103" fmla="*/ 341230 w 1107168"/>
                <a:gd name="connsiteY103" fmla="*/ 1328966 h 1634730"/>
                <a:gd name="connsiteX104" fmla="*/ 338749 w 1107168"/>
                <a:gd name="connsiteY104" fmla="*/ 1326642 h 1634730"/>
                <a:gd name="connsiteX105" fmla="*/ 303647 w 1107168"/>
                <a:gd name="connsiteY105" fmla="*/ 1312766 h 1634730"/>
                <a:gd name="connsiteX106" fmla="*/ 302589 w 1107168"/>
                <a:gd name="connsiteY106" fmla="*/ 1311723 h 1634730"/>
                <a:gd name="connsiteX107" fmla="*/ 301308 w 1107168"/>
                <a:gd name="connsiteY107" fmla="*/ 1310791 h 1634730"/>
                <a:gd name="connsiteX108" fmla="*/ 299902 w 1107168"/>
                <a:gd name="connsiteY108" fmla="*/ 1309969 h 1634730"/>
                <a:gd name="connsiteX109" fmla="*/ 299206 w 1107168"/>
                <a:gd name="connsiteY109" fmla="*/ 1308689 h 1634730"/>
                <a:gd name="connsiteX110" fmla="*/ 298622 w 1107168"/>
                <a:gd name="connsiteY110" fmla="*/ 1307171 h 1634730"/>
                <a:gd name="connsiteX111" fmla="*/ 297452 w 1107168"/>
                <a:gd name="connsiteY111" fmla="*/ 1305781 h 1634730"/>
                <a:gd name="connsiteX112" fmla="*/ 296393 w 1107168"/>
                <a:gd name="connsiteY112" fmla="*/ 1308578 h 1634730"/>
                <a:gd name="connsiteX113" fmla="*/ 294528 w 1107168"/>
                <a:gd name="connsiteY113" fmla="*/ 1309274 h 1634730"/>
                <a:gd name="connsiteX114" fmla="*/ 290562 w 1107168"/>
                <a:gd name="connsiteY114" fmla="*/ 1308815 h 1634730"/>
                <a:gd name="connsiteX115" fmla="*/ 287875 w 1107168"/>
                <a:gd name="connsiteY115" fmla="*/ 1310206 h 1634730"/>
                <a:gd name="connsiteX116" fmla="*/ 287179 w 1107168"/>
                <a:gd name="connsiteY116" fmla="*/ 1311723 h 1634730"/>
                <a:gd name="connsiteX117" fmla="*/ 288223 w 1107168"/>
                <a:gd name="connsiteY117" fmla="*/ 1312308 h 1634730"/>
                <a:gd name="connsiteX118" fmla="*/ 290198 w 1107168"/>
                <a:gd name="connsiteY118" fmla="*/ 1310917 h 1634730"/>
                <a:gd name="connsiteX119" fmla="*/ 293580 w 1107168"/>
                <a:gd name="connsiteY119" fmla="*/ 1313240 h 1634730"/>
                <a:gd name="connsiteX120" fmla="*/ 296852 w 1107168"/>
                <a:gd name="connsiteY120" fmla="*/ 1314537 h 1634730"/>
                <a:gd name="connsiteX121" fmla="*/ 304785 w 1107168"/>
                <a:gd name="connsiteY121" fmla="*/ 1315817 h 1634730"/>
                <a:gd name="connsiteX122" fmla="*/ 304327 w 1107168"/>
                <a:gd name="connsiteY122" fmla="*/ 1314188 h 1634730"/>
                <a:gd name="connsiteX123" fmla="*/ 303647 w 1107168"/>
                <a:gd name="connsiteY123" fmla="*/ 1312766 h 1634730"/>
                <a:gd name="connsiteX124" fmla="*/ 400449 w 1107168"/>
                <a:gd name="connsiteY124" fmla="*/ 1328412 h 1634730"/>
                <a:gd name="connsiteX125" fmla="*/ 399516 w 1107168"/>
                <a:gd name="connsiteY125" fmla="*/ 1327827 h 1634730"/>
                <a:gd name="connsiteX126" fmla="*/ 397999 w 1107168"/>
                <a:gd name="connsiteY126" fmla="*/ 1327369 h 1634730"/>
                <a:gd name="connsiteX127" fmla="*/ 395897 w 1107168"/>
                <a:gd name="connsiteY127" fmla="*/ 1328191 h 1634730"/>
                <a:gd name="connsiteX128" fmla="*/ 390176 w 1107168"/>
                <a:gd name="connsiteY128" fmla="*/ 1331573 h 1634730"/>
                <a:gd name="connsiteX129" fmla="*/ 389133 w 1107168"/>
                <a:gd name="connsiteY129" fmla="*/ 1331810 h 1634730"/>
                <a:gd name="connsiteX130" fmla="*/ 387616 w 1107168"/>
                <a:gd name="connsiteY130" fmla="*/ 1331810 h 1634730"/>
                <a:gd name="connsiteX131" fmla="*/ 377359 w 1107168"/>
                <a:gd name="connsiteY131" fmla="*/ 1324683 h 1634730"/>
                <a:gd name="connsiteX132" fmla="*/ 374798 w 1107168"/>
                <a:gd name="connsiteY132" fmla="*/ 1323987 h 1634730"/>
                <a:gd name="connsiteX133" fmla="*/ 369314 w 1107168"/>
                <a:gd name="connsiteY133" fmla="*/ 1323292 h 1634730"/>
                <a:gd name="connsiteX134" fmla="*/ 367102 w 1107168"/>
                <a:gd name="connsiteY134" fmla="*/ 1322470 h 1634730"/>
                <a:gd name="connsiteX135" fmla="*/ 360922 w 1107168"/>
                <a:gd name="connsiteY135" fmla="*/ 1317460 h 1634730"/>
                <a:gd name="connsiteX136" fmla="*/ 357429 w 1107168"/>
                <a:gd name="connsiteY136" fmla="*/ 1316638 h 1634730"/>
                <a:gd name="connsiteX137" fmla="*/ 356386 w 1107168"/>
                <a:gd name="connsiteY137" fmla="*/ 1316638 h 1634730"/>
                <a:gd name="connsiteX138" fmla="*/ 355454 w 1107168"/>
                <a:gd name="connsiteY138" fmla="*/ 1316986 h 1634730"/>
                <a:gd name="connsiteX139" fmla="*/ 353937 w 1107168"/>
                <a:gd name="connsiteY139" fmla="*/ 1317934 h 1634730"/>
                <a:gd name="connsiteX140" fmla="*/ 353004 w 1107168"/>
                <a:gd name="connsiteY140" fmla="*/ 1318756 h 1634730"/>
                <a:gd name="connsiteX141" fmla="*/ 353700 w 1107168"/>
                <a:gd name="connsiteY141" fmla="*/ 1319451 h 1634730"/>
                <a:gd name="connsiteX142" fmla="*/ 355802 w 1107168"/>
                <a:gd name="connsiteY142" fmla="*/ 1320273 h 1634730"/>
                <a:gd name="connsiteX143" fmla="*/ 357208 w 1107168"/>
                <a:gd name="connsiteY143" fmla="*/ 1321790 h 1634730"/>
                <a:gd name="connsiteX144" fmla="*/ 358378 w 1107168"/>
                <a:gd name="connsiteY144" fmla="*/ 1323656 h 1634730"/>
                <a:gd name="connsiteX145" fmla="*/ 359310 w 1107168"/>
                <a:gd name="connsiteY145" fmla="*/ 1325868 h 1634730"/>
                <a:gd name="connsiteX146" fmla="*/ 356971 w 1107168"/>
                <a:gd name="connsiteY146" fmla="*/ 1329598 h 1634730"/>
                <a:gd name="connsiteX147" fmla="*/ 359531 w 1107168"/>
                <a:gd name="connsiteY147" fmla="*/ 1333217 h 1634730"/>
                <a:gd name="connsiteX148" fmla="*/ 364541 w 1107168"/>
                <a:gd name="connsiteY148" fmla="*/ 1336125 h 1634730"/>
                <a:gd name="connsiteX149" fmla="*/ 368982 w 1107168"/>
                <a:gd name="connsiteY149" fmla="*/ 1337516 h 1634730"/>
                <a:gd name="connsiteX150" fmla="*/ 398378 w 1107168"/>
                <a:gd name="connsiteY150" fmla="*/ 1336820 h 1634730"/>
                <a:gd name="connsiteX151" fmla="*/ 401650 w 1107168"/>
                <a:gd name="connsiteY151" fmla="*/ 1335888 h 1634730"/>
                <a:gd name="connsiteX152" fmla="*/ 403278 w 1107168"/>
                <a:gd name="connsiteY152" fmla="*/ 1334260 h 1634730"/>
                <a:gd name="connsiteX153" fmla="*/ 403736 w 1107168"/>
                <a:gd name="connsiteY153" fmla="*/ 1332047 h 1634730"/>
                <a:gd name="connsiteX154" fmla="*/ 403388 w 1107168"/>
                <a:gd name="connsiteY154" fmla="*/ 1331700 h 1634730"/>
                <a:gd name="connsiteX155" fmla="*/ 400449 w 1107168"/>
                <a:gd name="connsiteY155" fmla="*/ 1328412 h 1634730"/>
                <a:gd name="connsiteX156" fmla="*/ 1106568 w 1107168"/>
                <a:gd name="connsiteY156" fmla="*/ 1395580 h 1634730"/>
                <a:gd name="connsiteX157" fmla="*/ 1106805 w 1107168"/>
                <a:gd name="connsiteY157" fmla="*/ 1393478 h 1634730"/>
                <a:gd name="connsiteX158" fmla="*/ 1103075 w 1107168"/>
                <a:gd name="connsiteY158" fmla="*/ 1390223 h 1634730"/>
                <a:gd name="connsiteX159" fmla="*/ 1101795 w 1107168"/>
                <a:gd name="connsiteY159" fmla="*/ 1388342 h 1634730"/>
                <a:gd name="connsiteX160" fmla="*/ 1100625 w 1107168"/>
                <a:gd name="connsiteY160" fmla="*/ 1387173 h 1634730"/>
                <a:gd name="connsiteX161" fmla="*/ 1098523 w 1107168"/>
                <a:gd name="connsiteY161" fmla="*/ 1385656 h 1634730"/>
                <a:gd name="connsiteX162" fmla="*/ 1088835 w 1107168"/>
                <a:gd name="connsiteY162" fmla="*/ 1376442 h 1634730"/>
                <a:gd name="connsiteX163" fmla="*/ 1087208 w 1107168"/>
                <a:gd name="connsiteY163" fmla="*/ 1373881 h 1634730"/>
                <a:gd name="connsiteX164" fmla="*/ 1086623 w 1107168"/>
                <a:gd name="connsiteY164" fmla="*/ 1373296 h 1634730"/>
                <a:gd name="connsiteX165" fmla="*/ 1084299 w 1107168"/>
                <a:gd name="connsiteY165" fmla="*/ 1371194 h 1634730"/>
                <a:gd name="connsiteX166" fmla="*/ 1083841 w 1107168"/>
                <a:gd name="connsiteY166" fmla="*/ 1370594 h 1634730"/>
                <a:gd name="connsiteX167" fmla="*/ 1082909 w 1107168"/>
                <a:gd name="connsiteY167" fmla="*/ 1369314 h 1634730"/>
                <a:gd name="connsiteX168" fmla="*/ 1082450 w 1107168"/>
                <a:gd name="connsiteY168" fmla="*/ 1368855 h 1634730"/>
                <a:gd name="connsiteX169" fmla="*/ 1081992 w 1107168"/>
                <a:gd name="connsiteY169" fmla="*/ 1368618 h 1634730"/>
                <a:gd name="connsiteX170" fmla="*/ 1081407 w 1107168"/>
                <a:gd name="connsiteY170" fmla="*/ 1368381 h 1634730"/>
                <a:gd name="connsiteX171" fmla="*/ 1079653 w 1107168"/>
                <a:gd name="connsiteY171" fmla="*/ 1368144 h 1634730"/>
                <a:gd name="connsiteX172" fmla="*/ 1078958 w 1107168"/>
                <a:gd name="connsiteY172" fmla="*/ 1367796 h 1634730"/>
                <a:gd name="connsiteX173" fmla="*/ 1078373 w 1107168"/>
                <a:gd name="connsiteY173" fmla="*/ 1366975 h 1634730"/>
                <a:gd name="connsiteX174" fmla="*/ 1077915 w 1107168"/>
                <a:gd name="connsiteY174" fmla="*/ 1365932 h 1634730"/>
                <a:gd name="connsiteX175" fmla="*/ 1077804 w 1107168"/>
                <a:gd name="connsiteY175" fmla="*/ 1363940 h 1634730"/>
                <a:gd name="connsiteX176" fmla="*/ 1077804 w 1107168"/>
                <a:gd name="connsiteY176" fmla="*/ 1362550 h 1634730"/>
                <a:gd name="connsiteX177" fmla="*/ 1077915 w 1107168"/>
                <a:gd name="connsiteY177" fmla="*/ 1362439 h 1634730"/>
                <a:gd name="connsiteX178" fmla="*/ 1078847 w 1107168"/>
                <a:gd name="connsiteY178" fmla="*/ 1360100 h 1634730"/>
                <a:gd name="connsiteX179" fmla="*/ 1079779 w 1107168"/>
                <a:gd name="connsiteY179" fmla="*/ 1358014 h 1634730"/>
                <a:gd name="connsiteX180" fmla="*/ 1078736 w 1107168"/>
                <a:gd name="connsiteY180" fmla="*/ 1356260 h 1634730"/>
                <a:gd name="connsiteX181" fmla="*/ 1078499 w 1107168"/>
                <a:gd name="connsiteY181" fmla="*/ 1356133 h 1634730"/>
                <a:gd name="connsiteX182" fmla="*/ 1078262 w 1107168"/>
                <a:gd name="connsiteY182" fmla="*/ 1352877 h 1634730"/>
                <a:gd name="connsiteX183" fmla="*/ 1077093 w 1107168"/>
                <a:gd name="connsiteY183" fmla="*/ 1351123 h 1634730"/>
                <a:gd name="connsiteX184" fmla="*/ 1075575 w 1107168"/>
                <a:gd name="connsiteY184" fmla="*/ 1349606 h 1634730"/>
                <a:gd name="connsiteX185" fmla="*/ 1074295 w 1107168"/>
                <a:gd name="connsiteY185" fmla="*/ 1346809 h 1634730"/>
                <a:gd name="connsiteX186" fmla="*/ 1074295 w 1107168"/>
                <a:gd name="connsiteY186" fmla="*/ 1345765 h 1634730"/>
                <a:gd name="connsiteX187" fmla="*/ 1074991 w 1107168"/>
                <a:gd name="connsiteY187" fmla="*/ 1342146 h 1634730"/>
                <a:gd name="connsiteX188" fmla="*/ 1074991 w 1107168"/>
                <a:gd name="connsiteY188" fmla="*/ 1340866 h 1634730"/>
                <a:gd name="connsiteX189" fmla="*/ 1074533 w 1107168"/>
                <a:gd name="connsiteY189" fmla="*/ 1340044 h 1634730"/>
                <a:gd name="connsiteX190" fmla="*/ 1074058 w 1107168"/>
                <a:gd name="connsiteY190" fmla="*/ 1339333 h 1634730"/>
                <a:gd name="connsiteX191" fmla="*/ 1067990 w 1107168"/>
                <a:gd name="connsiteY191" fmla="*/ 1321032 h 1634730"/>
                <a:gd name="connsiteX192" fmla="*/ 1064607 w 1107168"/>
                <a:gd name="connsiteY192" fmla="*/ 1319989 h 1634730"/>
                <a:gd name="connsiteX193" fmla="*/ 1062158 w 1107168"/>
                <a:gd name="connsiteY193" fmla="*/ 1318013 h 1634730"/>
                <a:gd name="connsiteX194" fmla="*/ 1060878 w 1107168"/>
                <a:gd name="connsiteY194" fmla="*/ 1314852 h 1634730"/>
                <a:gd name="connsiteX195" fmla="*/ 1061225 w 1107168"/>
                <a:gd name="connsiteY195" fmla="*/ 1310411 h 1634730"/>
                <a:gd name="connsiteX196" fmla="*/ 1060988 w 1107168"/>
                <a:gd name="connsiteY196" fmla="*/ 1308436 h 1634730"/>
                <a:gd name="connsiteX197" fmla="*/ 1060277 w 1107168"/>
                <a:gd name="connsiteY197" fmla="*/ 1305876 h 1634730"/>
                <a:gd name="connsiteX198" fmla="*/ 1059108 w 1107168"/>
                <a:gd name="connsiteY198" fmla="*/ 1303537 h 1634730"/>
                <a:gd name="connsiteX199" fmla="*/ 1057353 w 1107168"/>
                <a:gd name="connsiteY199" fmla="*/ 1302367 h 1634730"/>
                <a:gd name="connsiteX200" fmla="*/ 1055488 w 1107168"/>
                <a:gd name="connsiteY200" fmla="*/ 1301435 h 1634730"/>
                <a:gd name="connsiteX201" fmla="*/ 1054793 w 1107168"/>
                <a:gd name="connsiteY201" fmla="*/ 1299443 h 1634730"/>
                <a:gd name="connsiteX202" fmla="*/ 1055836 w 1107168"/>
                <a:gd name="connsiteY202" fmla="*/ 1281031 h 1634730"/>
                <a:gd name="connsiteX203" fmla="*/ 1055947 w 1107168"/>
                <a:gd name="connsiteY203" fmla="*/ 1279862 h 1634730"/>
                <a:gd name="connsiteX204" fmla="*/ 1035069 w 1107168"/>
                <a:gd name="connsiteY204" fmla="*/ 1254544 h 1634730"/>
                <a:gd name="connsiteX205" fmla="*/ 1014429 w 1107168"/>
                <a:gd name="connsiteY205" fmla="*/ 1229114 h 1634730"/>
                <a:gd name="connsiteX206" fmla="*/ 992967 w 1107168"/>
                <a:gd name="connsiteY206" fmla="*/ 1202642 h 1634730"/>
                <a:gd name="connsiteX207" fmla="*/ 973022 w 1107168"/>
                <a:gd name="connsiteY207" fmla="*/ 1177450 h 1634730"/>
                <a:gd name="connsiteX208" fmla="*/ 955400 w 1107168"/>
                <a:gd name="connsiteY208" fmla="*/ 1155055 h 1634730"/>
                <a:gd name="connsiteX209" fmla="*/ 937794 w 1107168"/>
                <a:gd name="connsiteY209" fmla="*/ 1132550 h 1634730"/>
                <a:gd name="connsiteX210" fmla="*/ 920298 w 1107168"/>
                <a:gd name="connsiteY210" fmla="*/ 1110045 h 1634730"/>
                <a:gd name="connsiteX211" fmla="*/ 902930 w 1107168"/>
                <a:gd name="connsiteY211" fmla="*/ 1087650 h 1634730"/>
                <a:gd name="connsiteX212" fmla="*/ 885561 w 1107168"/>
                <a:gd name="connsiteY212" fmla="*/ 1065129 h 1634730"/>
                <a:gd name="connsiteX213" fmla="*/ 868176 w 1107168"/>
                <a:gd name="connsiteY213" fmla="*/ 1042513 h 1634730"/>
                <a:gd name="connsiteX214" fmla="*/ 850918 w 1107168"/>
                <a:gd name="connsiteY214" fmla="*/ 1020008 h 1634730"/>
                <a:gd name="connsiteX215" fmla="*/ 833770 w 1107168"/>
                <a:gd name="connsiteY215" fmla="*/ 997486 h 1634730"/>
                <a:gd name="connsiteX216" fmla="*/ 813936 w 1107168"/>
                <a:gd name="connsiteY216" fmla="*/ 972643 h 1634730"/>
                <a:gd name="connsiteX217" fmla="*/ 794339 w 1107168"/>
                <a:gd name="connsiteY217" fmla="*/ 947798 h 1634730"/>
                <a:gd name="connsiteX218" fmla="*/ 774741 w 1107168"/>
                <a:gd name="connsiteY218" fmla="*/ 922954 h 1634730"/>
                <a:gd name="connsiteX219" fmla="*/ 755381 w 1107168"/>
                <a:gd name="connsiteY219" fmla="*/ 897999 h 1634730"/>
                <a:gd name="connsiteX220" fmla="*/ 735910 w 1107168"/>
                <a:gd name="connsiteY220" fmla="*/ 873154 h 1634730"/>
                <a:gd name="connsiteX221" fmla="*/ 716550 w 1107168"/>
                <a:gd name="connsiteY221" fmla="*/ 848199 h 1634730"/>
                <a:gd name="connsiteX222" fmla="*/ 697300 w 1107168"/>
                <a:gd name="connsiteY222" fmla="*/ 823244 h 1634730"/>
                <a:gd name="connsiteX223" fmla="*/ 678177 w 1107168"/>
                <a:gd name="connsiteY223" fmla="*/ 798289 h 1634730"/>
                <a:gd name="connsiteX224" fmla="*/ 653459 w 1107168"/>
                <a:gd name="connsiteY224" fmla="*/ 768309 h 1634730"/>
                <a:gd name="connsiteX225" fmla="*/ 628852 w 1107168"/>
                <a:gd name="connsiteY225" fmla="*/ 738344 h 1634730"/>
                <a:gd name="connsiteX226" fmla="*/ 604355 w 1107168"/>
                <a:gd name="connsiteY226" fmla="*/ 708253 h 1634730"/>
                <a:gd name="connsiteX227" fmla="*/ 579969 w 1107168"/>
                <a:gd name="connsiteY227" fmla="*/ 678161 h 1634730"/>
                <a:gd name="connsiteX228" fmla="*/ 555710 w 1107168"/>
                <a:gd name="connsiteY228" fmla="*/ 648070 h 1634730"/>
                <a:gd name="connsiteX229" fmla="*/ 531561 w 1107168"/>
                <a:gd name="connsiteY229" fmla="*/ 617868 h 1634730"/>
                <a:gd name="connsiteX230" fmla="*/ 507538 w 1107168"/>
                <a:gd name="connsiteY230" fmla="*/ 587650 h 1634730"/>
                <a:gd name="connsiteX231" fmla="*/ 483627 w 1107168"/>
                <a:gd name="connsiteY231" fmla="*/ 557449 h 1634730"/>
                <a:gd name="connsiteX232" fmla="*/ 483974 w 1107168"/>
                <a:gd name="connsiteY232" fmla="*/ 555347 h 1634730"/>
                <a:gd name="connsiteX233" fmla="*/ 485602 w 1107168"/>
                <a:gd name="connsiteY233" fmla="*/ 546828 h 1634730"/>
                <a:gd name="connsiteX234" fmla="*/ 490738 w 1107168"/>
                <a:gd name="connsiteY234" fmla="*/ 518728 h 1634730"/>
                <a:gd name="connsiteX235" fmla="*/ 495748 w 1107168"/>
                <a:gd name="connsiteY235" fmla="*/ 490739 h 1634730"/>
                <a:gd name="connsiteX236" fmla="*/ 500885 w 1107168"/>
                <a:gd name="connsiteY236" fmla="*/ 462750 h 1634730"/>
                <a:gd name="connsiteX237" fmla="*/ 506021 w 1107168"/>
                <a:gd name="connsiteY237" fmla="*/ 434744 h 1634730"/>
                <a:gd name="connsiteX238" fmla="*/ 511142 w 1107168"/>
                <a:gd name="connsiteY238" fmla="*/ 406739 h 1634730"/>
                <a:gd name="connsiteX239" fmla="*/ 516278 w 1107168"/>
                <a:gd name="connsiteY239" fmla="*/ 378749 h 1634730"/>
                <a:gd name="connsiteX240" fmla="*/ 521415 w 1107168"/>
                <a:gd name="connsiteY240" fmla="*/ 350760 h 1634730"/>
                <a:gd name="connsiteX241" fmla="*/ 526440 w 1107168"/>
                <a:gd name="connsiteY241" fmla="*/ 322771 h 1634730"/>
                <a:gd name="connsiteX242" fmla="*/ 531577 w 1107168"/>
                <a:gd name="connsiteY242" fmla="*/ 294892 h 1634730"/>
                <a:gd name="connsiteX243" fmla="*/ 536713 w 1107168"/>
                <a:gd name="connsiteY243" fmla="*/ 267013 h 1634730"/>
                <a:gd name="connsiteX244" fmla="*/ 541723 w 1107168"/>
                <a:gd name="connsiteY244" fmla="*/ 239008 h 1634730"/>
                <a:gd name="connsiteX245" fmla="*/ 546859 w 1107168"/>
                <a:gd name="connsiteY245" fmla="*/ 211129 h 1634730"/>
                <a:gd name="connsiteX246" fmla="*/ 551996 w 1107168"/>
                <a:gd name="connsiteY246" fmla="*/ 183251 h 1634730"/>
                <a:gd name="connsiteX247" fmla="*/ 557006 w 1107168"/>
                <a:gd name="connsiteY247" fmla="*/ 155498 h 1634730"/>
                <a:gd name="connsiteX248" fmla="*/ 562142 w 1107168"/>
                <a:gd name="connsiteY248" fmla="*/ 127619 h 1634730"/>
                <a:gd name="connsiteX249" fmla="*/ 567152 w 1107168"/>
                <a:gd name="connsiteY249" fmla="*/ 99867 h 1634730"/>
                <a:gd name="connsiteX250" fmla="*/ 536476 w 1107168"/>
                <a:gd name="connsiteY250" fmla="*/ 94146 h 1634730"/>
                <a:gd name="connsiteX251" fmla="*/ 505800 w 1107168"/>
                <a:gd name="connsiteY251" fmla="*/ 88441 h 1634730"/>
                <a:gd name="connsiteX252" fmla="*/ 475250 w 1107168"/>
                <a:gd name="connsiteY252" fmla="*/ 82720 h 1634730"/>
                <a:gd name="connsiteX253" fmla="*/ 444701 w 1107168"/>
                <a:gd name="connsiteY253" fmla="*/ 76777 h 1634730"/>
                <a:gd name="connsiteX254" fmla="*/ 414024 w 1107168"/>
                <a:gd name="connsiteY254" fmla="*/ 70946 h 1634730"/>
                <a:gd name="connsiteX255" fmla="*/ 383475 w 1107168"/>
                <a:gd name="connsiteY255" fmla="*/ 64877 h 1634730"/>
                <a:gd name="connsiteX256" fmla="*/ 352925 w 1107168"/>
                <a:gd name="connsiteY256" fmla="*/ 58823 h 1634730"/>
                <a:gd name="connsiteX257" fmla="*/ 322360 w 1107168"/>
                <a:gd name="connsiteY257" fmla="*/ 52628 h 1634730"/>
                <a:gd name="connsiteX258" fmla="*/ 291810 w 1107168"/>
                <a:gd name="connsiteY258" fmla="*/ 46449 h 1634730"/>
                <a:gd name="connsiteX259" fmla="*/ 261260 w 1107168"/>
                <a:gd name="connsiteY259" fmla="*/ 40143 h 1634730"/>
                <a:gd name="connsiteX260" fmla="*/ 230695 w 1107168"/>
                <a:gd name="connsiteY260" fmla="*/ 33837 h 1634730"/>
                <a:gd name="connsiteX261" fmla="*/ 200256 w 1107168"/>
                <a:gd name="connsiteY261" fmla="*/ 27421 h 1634730"/>
                <a:gd name="connsiteX262" fmla="*/ 169690 w 1107168"/>
                <a:gd name="connsiteY262" fmla="*/ 20893 h 1634730"/>
                <a:gd name="connsiteX263" fmla="*/ 139251 w 1107168"/>
                <a:gd name="connsiteY263" fmla="*/ 14240 h 1634730"/>
                <a:gd name="connsiteX264" fmla="*/ 108812 w 1107168"/>
                <a:gd name="connsiteY264" fmla="*/ 7586 h 1634730"/>
                <a:gd name="connsiteX265" fmla="*/ 78373 w 1107168"/>
                <a:gd name="connsiteY265" fmla="*/ 933 h 1634730"/>
                <a:gd name="connsiteX266" fmla="*/ 77789 w 1107168"/>
                <a:gd name="connsiteY266" fmla="*/ 696 h 1634730"/>
                <a:gd name="connsiteX267" fmla="*/ 74517 w 1107168"/>
                <a:gd name="connsiteY267" fmla="*/ 0 h 1634730"/>
                <a:gd name="connsiteX268" fmla="*/ 75228 w 1107168"/>
                <a:gd name="connsiteY268" fmla="*/ 3035 h 1634730"/>
                <a:gd name="connsiteX269" fmla="*/ 75339 w 1107168"/>
                <a:gd name="connsiteY269" fmla="*/ 4647 h 1634730"/>
                <a:gd name="connsiteX270" fmla="*/ 75228 w 1107168"/>
                <a:gd name="connsiteY270" fmla="*/ 6417 h 1634730"/>
                <a:gd name="connsiteX271" fmla="*/ 71609 w 1107168"/>
                <a:gd name="connsiteY271" fmla="*/ 20166 h 1634730"/>
                <a:gd name="connsiteX272" fmla="*/ 70092 w 1107168"/>
                <a:gd name="connsiteY272" fmla="*/ 22505 h 1634730"/>
                <a:gd name="connsiteX273" fmla="*/ 66014 w 1107168"/>
                <a:gd name="connsiteY273" fmla="*/ 27626 h 1634730"/>
                <a:gd name="connsiteX274" fmla="*/ 61921 w 1107168"/>
                <a:gd name="connsiteY274" fmla="*/ 31008 h 1634730"/>
                <a:gd name="connsiteX275" fmla="*/ 61684 w 1107168"/>
                <a:gd name="connsiteY275" fmla="*/ 31940 h 1634730"/>
                <a:gd name="connsiteX276" fmla="*/ 65303 w 1107168"/>
                <a:gd name="connsiteY276" fmla="*/ 34390 h 1634730"/>
                <a:gd name="connsiteX277" fmla="*/ 70203 w 1107168"/>
                <a:gd name="connsiteY277" fmla="*/ 39874 h 1634730"/>
                <a:gd name="connsiteX278" fmla="*/ 73822 w 1107168"/>
                <a:gd name="connsiteY278" fmla="*/ 45959 h 1634730"/>
                <a:gd name="connsiteX279" fmla="*/ 73237 w 1107168"/>
                <a:gd name="connsiteY279" fmla="*/ 50273 h 1634730"/>
                <a:gd name="connsiteX280" fmla="*/ 72542 w 1107168"/>
                <a:gd name="connsiteY280" fmla="*/ 52597 h 1634730"/>
                <a:gd name="connsiteX281" fmla="*/ 73237 w 1107168"/>
                <a:gd name="connsiteY281" fmla="*/ 56564 h 1634730"/>
                <a:gd name="connsiteX282" fmla="*/ 73822 w 1107168"/>
                <a:gd name="connsiteY282" fmla="*/ 60294 h 1634730"/>
                <a:gd name="connsiteX283" fmla="*/ 74517 w 1107168"/>
                <a:gd name="connsiteY283" fmla="*/ 61937 h 1634730"/>
                <a:gd name="connsiteX284" fmla="*/ 74754 w 1107168"/>
                <a:gd name="connsiteY284" fmla="*/ 62869 h 1634730"/>
                <a:gd name="connsiteX285" fmla="*/ 73822 w 1107168"/>
                <a:gd name="connsiteY285" fmla="*/ 66821 h 1634730"/>
                <a:gd name="connsiteX286" fmla="*/ 73585 w 1107168"/>
                <a:gd name="connsiteY286" fmla="*/ 68338 h 1634730"/>
                <a:gd name="connsiteX287" fmla="*/ 73932 w 1107168"/>
                <a:gd name="connsiteY287" fmla="*/ 69839 h 1634730"/>
                <a:gd name="connsiteX288" fmla="*/ 74628 w 1107168"/>
                <a:gd name="connsiteY288" fmla="*/ 71246 h 1634730"/>
                <a:gd name="connsiteX289" fmla="*/ 75560 w 1107168"/>
                <a:gd name="connsiteY289" fmla="*/ 72415 h 1634730"/>
                <a:gd name="connsiteX290" fmla="*/ 76730 w 1107168"/>
                <a:gd name="connsiteY290" fmla="*/ 73364 h 1634730"/>
                <a:gd name="connsiteX291" fmla="*/ 74517 w 1107168"/>
                <a:gd name="connsiteY291" fmla="*/ 75687 h 1634730"/>
                <a:gd name="connsiteX292" fmla="*/ 74170 w 1107168"/>
                <a:gd name="connsiteY292" fmla="*/ 80570 h 1634730"/>
                <a:gd name="connsiteX293" fmla="*/ 74059 w 1107168"/>
                <a:gd name="connsiteY293" fmla="*/ 90148 h 1634730"/>
                <a:gd name="connsiteX294" fmla="*/ 72779 w 1107168"/>
                <a:gd name="connsiteY294" fmla="*/ 94589 h 1634730"/>
                <a:gd name="connsiteX295" fmla="*/ 68464 w 1107168"/>
                <a:gd name="connsiteY295" fmla="*/ 102744 h 1634730"/>
                <a:gd name="connsiteX296" fmla="*/ 65793 w 1107168"/>
                <a:gd name="connsiteY296" fmla="*/ 110456 h 1634730"/>
                <a:gd name="connsiteX297" fmla="*/ 60894 w 1107168"/>
                <a:gd name="connsiteY297" fmla="*/ 120112 h 1634730"/>
                <a:gd name="connsiteX298" fmla="*/ 57512 w 1107168"/>
                <a:gd name="connsiteY298" fmla="*/ 124901 h 1634730"/>
                <a:gd name="connsiteX299" fmla="*/ 54951 w 1107168"/>
                <a:gd name="connsiteY299" fmla="*/ 130275 h 1634730"/>
                <a:gd name="connsiteX300" fmla="*/ 52502 w 1107168"/>
                <a:gd name="connsiteY300" fmla="*/ 132140 h 1634730"/>
                <a:gd name="connsiteX301" fmla="*/ 51680 w 1107168"/>
                <a:gd name="connsiteY301" fmla="*/ 134463 h 1634730"/>
                <a:gd name="connsiteX302" fmla="*/ 51222 w 1107168"/>
                <a:gd name="connsiteY302" fmla="*/ 137276 h 1634730"/>
                <a:gd name="connsiteX303" fmla="*/ 51332 w 1107168"/>
                <a:gd name="connsiteY303" fmla="*/ 139378 h 1634730"/>
                <a:gd name="connsiteX304" fmla="*/ 50637 w 1107168"/>
                <a:gd name="connsiteY304" fmla="*/ 141480 h 1634730"/>
                <a:gd name="connsiteX305" fmla="*/ 53197 w 1107168"/>
                <a:gd name="connsiteY305" fmla="*/ 148245 h 1634730"/>
                <a:gd name="connsiteX306" fmla="*/ 53671 w 1107168"/>
                <a:gd name="connsiteY306" fmla="*/ 151753 h 1634730"/>
                <a:gd name="connsiteX307" fmla="*/ 52739 w 1107168"/>
                <a:gd name="connsiteY307" fmla="*/ 155135 h 1634730"/>
                <a:gd name="connsiteX308" fmla="*/ 40728 w 1107168"/>
                <a:gd name="connsiteY308" fmla="*/ 176139 h 1634730"/>
                <a:gd name="connsiteX309" fmla="*/ 33616 w 1107168"/>
                <a:gd name="connsiteY309" fmla="*/ 183124 h 1634730"/>
                <a:gd name="connsiteX310" fmla="*/ 31624 w 1107168"/>
                <a:gd name="connsiteY310" fmla="*/ 186159 h 1634730"/>
                <a:gd name="connsiteX311" fmla="*/ 34074 w 1107168"/>
                <a:gd name="connsiteY311" fmla="*/ 185463 h 1634730"/>
                <a:gd name="connsiteX312" fmla="*/ 36634 w 1107168"/>
                <a:gd name="connsiteY312" fmla="*/ 183235 h 1634730"/>
                <a:gd name="connsiteX313" fmla="*/ 43983 w 1107168"/>
                <a:gd name="connsiteY313" fmla="*/ 175191 h 1634730"/>
                <a:gd name="connsiteX314" fmla="*/ 44679 w 1107168"/>
                <a:gd name="connsiteY314" fmla="*/ 174842 h 1634730"/>
                <a:gd name="connsiteX315" fmla="*/ 49467 w 1107168"/>
                <a:gd name="connsiteY315" fmla="*/ 176471 h 1634730"/>
                <a:gd name="connsiteX316" fmla="*/ 50858 w 1107168"/>
                <a:gd name="connsiteY316" fmla="*/ 176139 h 1634730"/>
                <a:gd name="connsiteX317" fmla="*/ 51791 w 1107168"/>
                <a:gd name="connsiteY317" fmla="*/ 177308 h 1634730"/>
                <a:gd name="connsiteX318" fmla="*/ 52265 w 1107168"/>
                <a:gd name="connsiteY318" fmla="*/ 177545 h 1634730"/>
                <a:gd name="connsiteX319" fmla="*/ 49594 w 1107168"/>
                <a:gd name="connsiteY319" fmla="*/ 180580 h 1634730"/>
                <a:gd name="connsiteX320" fmla="*/ 47144 w 1107168"/>
                <a:gd name="connsiteY320" fmla="*/ 181402 h 1634730"/>
                <a:gd name="connsiteX321" fmla="*/ 44457 w 1107168"/>
                <a:gd name="connsiteY321" fmla="*/ 181291 h 1634730"/>
                <a:gd name="connsiteX322" fmla="*/ 41075 w 1107168"/>
                <a:gd name="connsiteY322" fmla="*/ 181749 h 1634730"/>
                <a:gd name="connsiteX323" fmla="*/ 38973 w 1107168"/>
                <a:gd name="connsiteY323" fmla="*/ 183266 h 1634730"/>
                <a:gd name="connsiteX324" fmla="*/ 34659 w 1107168"/>
                <a:gd name="connsiteY324" fmla="*/ 188640 h 1634730"/>
                <a:gd name="connsiteX325" fmla="*/ 33031 w 1107168"/>
                <a:gd name="connsiteY325" fmla="*/ 189683 h 1634730"/>
                <a:gd name="connsiteX326" fmla="*/ 31387 w 1107168"/>
                <a:gd name="connsiteY326" fmla="*/ 195626 h 1634730"/>
                <a:gd name="connsiteX327" fmla="*/ 29759 w 1107168"/>
                <a:gd name="connsiteY327" fmla="*/ 198297 h 1634730"/>
                <a:gd name="connsiteX328" fmla="*/ 27310 w 1107168"/>
                <a:gd name="connsiteY328" fmla="*/ 196431 h 1634730"/>
                <a:gd name="connsiteX329" fmla="*/ 25903 w 1107168"/>
                <a:gd name="connsiteY329" fmla="*/ 194566 h 1634730"/>
                <a:gd name="connsiteX330" fmla="*/ 26140 w 1107168"/>
                <a:gd name="connsiteY330" fmla="*/ 193982 h 1634730"/>
                <a:gd name="connsiteX331" fmla="*/ 27420 w 1107168"/>
                <a:gd name="connsiteY331" fmla="*/ 191073 h 1634730"/>
                <a:gd name="connsiteX332" fmla="*/ 28116 w 1107168"/>
                <a:gd name="connsiteY332" fmla="*/ 190031 h 1634730"/>
                <a:gd name="connsiteX333" fmla="*/ 23564 w 1107168"/>
                <a:gd name="connsiteY333" fmla="*/ 193871 h 1634730"/>
                <a:gd name="connsiteX334" fmla="*/ 20640 w 1107168"/>
                <a:gd name="connsiteY334" fmla="*/ 197127 h 1634730"/>
                <a:gd name="connsiteX335" fmla="*/ 18080 w 1107168"/>
                <a:gd name="connsiteY335" fmla="*/ 201441 h 1634730"/>
                <a:gd name="connsiteX336" fmla="*/ 18191 w 1107168"/>
                <a:gd name="connsiteY336" fmla="*/ 201916 h 1634730"/>
                <a:gd name="connsiteX337" fmla="*/ 18428 w 1107168"/>
                <a:gd name="connsiteY337" fmla="*/ 202721 h 1634730"/>
                <a:gd name="connsiteX338" fmla="*/ 18538 w 1107168"/>
                <a:gd name="connsiteY338" fmla="*/ 203433 h 1634730"/>
                <a:gd name="connsiteX339" fmla="*/ 17954 w 1107168"/>
                <a:gd name="connsiteY339" fmla="*/ 203543 h 1634730"/>
                <a:gd name="connsiteX340" fmla="*/ 17479 w 1107168"/>
                <a:gd name="connsiteY340" fmla="*/ 203543 h 1634730"/>
                <a:gd name="connsiteX341" fmla="*/ 17021 w 1107168"/>
                <a:gd name="connsiteY341" fmla="*/ 203891 h 1634730"/>
                <a:gd name="connsiteX342" fmla="*/ 16563 w 1107168"/>
                <a:gd name="connsiteY342" fmla="*/ 204350 h 1634730"/>
                <a:gd name="connsiteX343" fmla="*/ 15978 w 1107168"/>
                <a:gd name="connsiteY343" fmla="*/ 205977 h 1634730"/>
                <a:gd name="connsiteX344" fmla="*/ 11316 w 1107168"/>
                <a:gd name="connsiteY344" fmla="*/ 211209 h 1634730"/>
                <a:gd name="connsiteX345" fmla="*/ 9925 w 1107168"/>
                <a:gd name="connsiteY345" fmla="*/ 213199 h 1634730"/>
                <a:gd name="connsiteX346" fmla="*/ 7823 w 1107168"/>
                <a:gd name="connsiteY346" fmla="*/ 217056 h 1634730"/>
                <a:gd name="connsiteX347" fmla="*/ 5832 w 1107168"/>
                <a:gd name="connsiteY347" fmla="*/ 220896 h 1634730"/>
                <a:gd name="connsiteX348" fmla="*/ 5010 w 1107168"/>
                <a:gd name="connsiteY348" fmla="*/ 223346 h 1634730"/>
                <a:gd name="connsiteX349" fmla="*/ 3967 w 1107168"/>
                <a:gd name="connsiteY349" fmla="*/ 225448 h 1634730"/>
                <a:gd name="connsiteX350" fmla="*/ 2213 w 1107168"/>
                <a:gd name="connsiteY350" fmla="*/ 227787 h 1634730"/>
                <a:gd name="connsiteX351" fmla="*/ 932 w 1107168"/>
                <a:gd name="connsiteY351" fmla="*/ 230000 h 1634730"/>
                <a:gd name="connsiteX352" fmla="*/ 822 w 1107168"/>
                <a:gd name="connsiteY352" fmla="*/ 232101 h 1634730"/>
                <a:gd name="connsiteX353" fmla="*/ 1991 w 1107168"/>
                <a:gd name="connsiteY353" fmla="*/ 235705 h 1634730"/>
                <a:gd name="connsiteX354" fmla="*/ 3398 w 1107168"/>
                <a:gd name="connsiteY354" fmla="*/ 245630 h 1634730"/>
                <a:gd name="connsiteX355" fmla="*/ 3398 w 1107168"/>
                <a:gd name="connsiteY355" fmla="*/ 249581 h 1634730"/>
                <a:gd name="connsiteX356" fmla="*/ 474 w 1107168"/>
                <a:gd name="connsiteY356" fmla="*/ 256361 h 1634730"/>
                <a:gd name="connsiteX357" fmla="*/ 0 w 1107168"/>
                <a:gd name="connsiteY357" fmla="*/ 259965 h 1634730"/>
                <a:gd name="connsiteX358" fmla="*/ 1517 w 1107168"/>
                <a:gd name="connsiteY358" fmla="*/ 262067 h 1634730"/>
                <a:gd name="connsiteX359" fmla="*/ 3034 w 1107168"/>
                <a:gd name="connsiteY359" fmla="*/ 263346 h 1634730"/>
                <a:gd name="connsiteX360" fmla="*/ 15741 w 1107168"/>
                <a:gd name="connsiteY360" fmla="*/ 280747 h 1634730"/>
                <a:gd name="connsiteX361" fmla="*/ 21462 w 1107168"/>
                <a:gd name="connsiteY361" fmla="*/ 286105 h 1634730"/>
                <a:gd name="connsiteX362" fmla="*/ 23216 w 1107168"/>
                <a:gd name="connsiteY362" fmla="*/ 288665 h 1634730"/>
                <a:gd name="connsiteX363" fmla="*/ 26362 w 1107168"/>
                <a:gd name="connsiteY363" fmla="*/ 296378 h 1634730"/>
                <a:gd name="connsiteX364" fmla="*/ 26472 w 1107168"/>
                <a:gd name="connsiteY364" fmla="*/ 297547 h 1634730"/>
                <a:gd name="connsiteX365" fmla="*/ 25998 w 1107168"/>
                <a:gd name="connsiteY365" fmla="*/ 301040 h 1634730"/>
                <a:gd name="connsiteX366" fmla="*/ 26235 w 1107168"/>
                <a:gd name="connsiteY366" fmla="*/ 302430 h 1634730"/>
                <a:gd name="connsiteX367" fmla="*/ 27057 w 1107168"/>
                <a:gd name="connsiteY367" fmla="*/ 303158 h 1634730"/>
                <a:gd name="connsiteX368" fmla="*/ 29744 w 1107168"/>
                <a:gd name="connsiteY368" fmla="*/ 304769 h 1634730"/>
                <a:gd name="connsiteX369" fmla="*/ 30676 w 1107168"/>
                <a:gd name="connsiteY369" fmla="*/ 305591 h 1634730"/>
                <a:gd name="connsiteX370" fmla="*/ 33710 w 1107168"/>
                <a:gd name="connsiteY370" fmla="*/ 310032 h 1634730"/>
                <a:gd name="connsiteX371" fmla="*/ 45374 w 1107168"/>
                <a:gd name="connsiteY371" fmla="*/ 338370 h 1634730"/>
                <a:gd name="connsiteX372" fmla="*/ 45485 w 1107168"/>
                <a:gd name="connsiteY372" fmla="*/ 341040 h 1634730"/>
                <a:gd name="connsiteX373" fmla="*/ 44552 w 1107168"/>
                <a:gd name="connsiteY373" fmla="*/ 347821 h 1634730"/>
                <a:gd name="connsiteX374" fmla="*/ 45011 w 1107168"/>
                <a:gd name="connsiteY374" fmla="*/ 351550 h 1634730"/>
                <a:gd name="connsiteX375" fmla="*/ 45485 w 1107168"/>
                <a:gd name="connsiteY375" fmla="*/ 353652 h 1634730"/>
                <a:gd name="connsiteX376" fmla="*/ 46069 w 1107168"/>
                <a:gd name="connsiteY376" fmla="*/ 354696 h 1634730"/>
                <a:gd name="connsiteX377" fmla="*/ 47350 w 1107168"/>
                <a:gd name="connsiteY377" fmla="*/ 355517 h 1634730"/>
                <a:gd name="connsiteX378" fmla="*/ 47697 w 1107168"/>
                <a:gd name="connsiteY378" fmla="*/ 356908 h 1634730"/>
                <a:gd name="connsiteX379" fmla="*/ 47934 w 1107168"/>
                <a:gd name="connsiteY379" fmla="*/ 358552 h 1634730"/>
                <a:gd name="connsiteX380" fmla="*/ 48282 w 1107168"/>
                <a:gd name="connsiteY380" fmla="*/ 360179 h 1634730"/>
                <a:gd name="connsiteX381" fmla="*/ 48519 w 1107168"/>
                <a:gd name="connsiteY381" fmla="*/ 362740 h 1634730"/>
                <a:gd name="connsiteX382" fmla="*/ 45848 w 1107168"/>
                <a:gd name="connsiteY382" fmla="*/ 373360 h 1634730"/>
                <a:gd name="connsiteX383" fmla="*/ 47239 w 1107168"/>
                <a:gd name="connsiteY383" fmla="*/ 382922 h 1634730"/>
                <a:gd name="connsiteX384" fmla="*/ 46544 w 1107168"/>
                <a:gd name="connsiteY384" fmla="*/ 384217 h 1634730"/>
                <a:gd name="connsiteX385" fmla="*/ 44442 w 1107168"/>
                <a:gd name="connsiteY385" fmla="*/ 385261 h 1634730"/>
                <a:gd name="connsiteX386" fmla="*/ 42466 w 1107168"/>
                <a:gd name="connsiteY386" fmla="*/ 388295 h 1634730"/>
                <a:gd name="connsiteX387" fmla="*/ 39542 w 1107168"/>
                <a:gd name="connsiteY387" fmla="*/ 394712 h 1634730"/>
                <a:gd name="connsiteX388" fmla="*/ 36049 w 1107168"/>
                <a:gd name="connsiteY388" fmla="*/ 404969 h 1634730"/>
                <a:gd name="connsiteX389" fmla="*/ 33015 w 1107168"/>
                <a:gd name="connsiteY389" fmla="*/ 409979 h 1634730"/>
                <a:gd name="connsiteX390" fmla="*/ 34185 w 1107168"/>
                <a:gd name="connsiteY390" fmla="*/ 415937 h 1634730"/>
                <a:gd name="connsiteX391" fmla="*/ 33489 w 1107168"/>
                <a:gd name="connsiteY391" fmla="*/ 418608 h 1634730"/>
                <a:gd name="connsiteX392" fmla="*/ 34311 w 1107168"/>
                <a:gd name="connsiteY392" fmla="*/ 419904 h 1634730"/>
                <a:gd name="connsiteX393" fmla="*/ 34769 w 1107168"/>
                <a:gd name="connsiteY393" fmla="*/ 422227 h 1634730"/>
                <a:gd name="connsiteX394" fmla="*/ 35117 w 1107168"/>
                <a:gd name="connsiteY394" fmla="*/ 426542 h 1634730"/>
                <a:gd name="connsiteX395" fmla="*/ 35117 w 1107168"/>
                <a:gd name="connsiteY395" fmla="*/ 433764 h 1634730"/>
                <a:gd name="connsiteX396" fmla="*/ 35575 w 1107168"/>
                <a:gd name="connsiteY396" fmla="*/ 437273 h 1634730"/>
                <a:gd name="connsiteX397" fmla="*/ 37203 w 1107168"/>
                <a:gd name="connsiteY397" fmla="*/ 439027 h 1634730"/>
                <a:gd name="connsiteX398" fmla="*/ 39416 w 1107168"/>
                <a:gd name="connsiteY398" fmla="*/ 450453 h 1634730"/>
                <a:gd name="connsiteX399" fmla="*/ 39305 w 1107168"/>
                <a:gd name="connsiteY399" fmla="*/ 452082 h 1634730"/>
                <a:gd name="connsiteX400" fmla="*/ 38025 w 1107168"/>
                <a:gd name="connsiteY400" fmla="*/ 457202 h 1634730"/>
                <a:gd name="connsiteX401" fmla="*/ 37914 w 1107168"/>
                <a:gd name="connsiteY401" fmla="*/ 458735 h 1634730"/>
                <a:gd name="connsiteX402" fmla="*/ 38373 w 1107168"/>
                <a:gd name="connsiteY402" fmla="*/ 462117 h 1634730"/>
                <a:gd name="connsiteX403" fmla="*/ 38373 w 1107168"/>
                <a:gd name="connsiteY403" fmla="*/ 463745 h 1634730"/>
                <a:gd name="connsiteX404" fmla="*/ 36982 w 1107168"/>
                <a:gd name="connsiteY404" fmla="*/ 467475 h 1634730"/>
                <a:gd name="connsiteX405" fmla="*/ 35338 w 1107168"/>
                <a:gd name="connsiteY405" fmla="*/ 469229 h 1634730"/>
                <a:gd name="connsiteX406" fmla="*/ 33363 w 1107168"/>
                <a:gd name="connsiteY406" fmla="*/ 470272 h 1634730"/>
                <a:gd name="connsiteX407" fmla="*/ 31150 w 1107168"/>
                <a:gd name="connsiteY407" fmla="*/ 472611 h 1634730"/>
                <a:gd name="connsiteX408" fmla="*/ 30676 w 1107168"/>
                <a:gd name="connsiteY408" fmla="*/ 477274 h 1634730"/>
                <a:gd name="connsiteX409" fmla="*/ 33015 w 1107168"/>
                <a:gd name="connsiteY409" fmla="*/ 483089 h 1634730"/>
                <a:gd name="connsiteX410" fmla="*/ 39432 w 1107168"/>
                <a:gd name="connsiteY410" fmla="*/ 494057 h 1634730"/>
                <a:gd name="connsiteX411" fmla="*/ 44789 w 1107168"/>
                <a:gd name="connsiteY411" fmla="*/ 500585 h 1634730"/>
                <a:gd name="connsiteX412" fmla="*/ 45485 w 1107168"/>
                <a:gd name="connsiteY412" fmla="*/ 502465 h 1634730"/>
                <a:gd name="connsiteX413" fmla="*/ 46069 w 1107168"/>
                <a:gd name="connsiteY413" fmla="*/ 504915 h 1634730"/>
                <a:gd name="connsiteX414" fmla="*/ 48171 w 1107168"/>
                <a:gd name="connsiteY414" fmla="*/ 507823 h 1634730"/>
                <a:gd name="connsiteX415" fmla="*/ 52012 w 1107168"/>
                <a:gd name="connsiteY415" fmla="*/ 512027 h 1634730"/>
                <a:gd name="connsiteX416" fmla="*/ 54936 w 1107168"/>
                <a:gd name="connsiteY416" fmla="*/ 516578 h 1634730"/>
                <a:gd name="connsiteX417" fmla="*/ 69634 w 1107168"/>
                <a:gd name="connsiteY417" fmla="*/ 548171 h 1634730"/>
                <a:gd name="connsiteX418" fmla="*/ 72905 w 1107168"/>
                <a:gd name="connsiteY418" fmla="*/ 552612 h 1634730"/>
                <a:gd name="connsiteX419" fmla="*/ 85975 w 1107168"/>
                <a:gd name="connsiteY419" fmla="*/ 563344 h 1634730"/>
                <a:gd name="connsiteX420" fmla="*/ 88773 w 1107168"/>
                <a:gd name="connsiteY420" fmla="*/ 568005 h 1634730"/>
                <a:gd name="connsiteX421" fmla="*/ 89942 w 1107168"/>
                <a:gd name="connsiteY421" fmla="*/ 577678 h 1634730"/>
                <a:gd name="connsiteX422" fmla="*/ 92392 w 1107168"/>
                <a:gd name="connsiteY422" fmla="*/ 581297 h 1634730"/>
                <a:gd name="connsiteX423" fmla="*/ 90637 w 1107168"/>
                <a:gd name="connsiteY423" fmla="*/ 588883 h 1634730"/>
                <a:gd name="connsiteX424" fmla="*/ 91570 w 1107168"/>
                <a:gd name="connsiteY424" fmla="*/ 591554 h 1634730"/>
                <a:gd name="connsiteX425" fmla="*/ 91681 w 1107168"/>
                <a:gd name="connsiteY425" fmla="*/ 590511 h 1634730"/>
                <a:gd name="connsiteX426" fmla="*/ 92502 w 1107168"/>
                <a:gd name="connsiteY426" fmla="*/ 587350 h 1634730"/>
                <a:gd name="connsiteX427" fmla="*/ 98571 w 1107168"/>
                <a:gd name="connsiteY427" fmla="*/ 593656 h 1634730"/>
                <a:gd name="connsiteX428" fmla="*/ 100199 w 1107168"/>
                <a:gd name="connsiteY428" fmla="*/ 596564 h 1634730"/>
                <a:gd name="connsiteX429" fmla="*/ 100436 w 1107168"/>
                <a:gd name="connsiteY429" fmla="*/ 597844 h 1634730"/>
                <a:gd name="connsiteX430" fmla="*/ 100436 w 1107168"/>
                <a:gd name="connsiteY430" fmla="*/ 600879 h 1634730"/>
                <a:gd name="connsiteX431" fmla="*/ 100673 w 1107168"/>
                <a:gd name="connsiteY431" fmla="*/ 602285 h 1634730"/>
                <a:gd name="connsiteX432" fmla="*/ 103233 w 1107168"/>
                <a:gd name="connsiteY432" fmla="*/ 607074 h 1634730"/>
                <a:gd name="connsiteX433" fmla="*/ 106963 w 1107168"/>
                <a:gd name="connsiteY433" fmla="*/ 617584 h 1634730"/>
                <a:gd name="connsiteX434" fmla="*/ 110693 w 1107168"/>
                <a:gd name="connsiteY434" fmla="*/ 624459 h 1634730"/>
                <a:gd name="connsiteX435" fmla="*/ 111973 w 1107168"/>
                <a:gd name="connsiteY435" fmla="*/ 628078 h 1634730"/>
                <a:gd name="connsiteX436" fmla="*/ 111973 w 1107168"/>
                <a:gd name="connsiteY436" fmla="*/ 631807 h 1634730"/>
                <a:gd name="connsiteX437" fmla="*/ 110456 w 1107168"/>
                <a:gd name="connsiteY437" fmla="*/ 628299 h 1634730"/>
                <a:gd name="connsiteX438" fmla="*/ 107896 w 1107168"/>
                <a:gd name="connsiteY438" fmla="*/ 624917 h 1634730"/>
                <a:gd name="connsiteX439" fmla="*/ 105794 w 1107168"/>
                <a:gd name="connsiteY439" fmla="*/ 621187 h 1634730"/>
                <a:gd name="connsiteX440" fmla="*/ 105557 w 1107168"/>
                <a:gd name="connsiteY440" fmla="*/ 616873 h 1634730"/>
                <a:gd name="connsiteX441" fmla="*/ 104735 w 1107168"/>
                <a:gd name="connsiteY441" fmla="*/ 614059 h 1634730"/>
                <a:gd name="connsiteX442" fmla="*/ 99709 w 1107168"/>
                <a:gd name="connsiteY442" fmla="*/ 606252 h 1634730"/>
                <a:gd name="connsiteX443" fmla="*/ 97718 w 1107168"/>
                <a:gd name="connsiteY443" fmla="*/ 603676 h 1634730"/>
                <a:gd name="connsiteX444" fmla="*/ 99472 w 1107168"/>
                <a:gd name="connsiteY444" fmla="*/ 613474 h 1634730"/>
                <a:gd name="connsiteX445" fmla="*/ 98998 w 1107168"/>
                <a:gd name="connsiteY445" fmla="*/ 617694 h 1634730"/>
                <a:gd name="connsiteX446" fmla="*/ 91775 w 1107168"/>
                <a:gd name="connsiteY446" fmla="*/ 631918 h 1634730"/>
                <a:gd name="connsiteX447" fmla="*/ 87113 w 1107168"/>
                <a:gd name="connsiteY447" fmla="*/ 637276 h 1634730"/>
                <a:gd name="connsiteX448" fmla="*/ 85833 w 1107168"/>
                <a:gd name="connsiteY448" fmla="*/ 639488 h 1634730"/>
                <a:gd name="connsiteX449" fmla="*/ 89104 w 1107168"/>
                <a:gd name="connsiteY449" fmla="*/ 640436 h 1634730"/>
                <a:gd name="connsiteX450" fmla="*/ 90037 w 1107168"/>
                <a:gd name="connsiteY450" fmla="*/ 640436 h 1634730"/>
                <a:gd name="connsiteX451" fmla="*/ 91080 w 1107168"/>
                <a:gd name="connsiteY451" fmla="*/ 639963 h 1634730"/>
                <a:gd name="connsiteX452" fmla="*/ 91317 w 1107168"/>
                <a:gd name="connsiteY452" fmla="*/ 639615 h 1634730"/>
                <a:gd name="connsiteX453" fmla="*/ 91428 w 1107168"/>
                <a:gd name="connsiteY453" fmla="*/ 639267 h 1634730"/>
                <a:gd name="connsiteX454" fmla="*/ 93293 w 1107168"/>
                <a:gd name="connsiteY454" fmla="*/ 637513 h 1634730"/>
                <a:gd name="connsiteX455" fmla="*/ 94225 w 1107168"/>
                <a:gd name="connsiteY455" fmla="*/ 636343 h 1634730"/>
                <a:gd name="connsiteX456" fmla="*/ 95505 w 1107168"/>
                <a:gd name="connsiteY456" fmla="*/ 635174 h 1634730"/>
                <a:gd name="connsiteX457" fmla="*/ 97481 w 1107168"/>
                <a:gd name="connsiteY457" fmla="*/ 634241 h 1634730"/>
                <a:gd name="connsiteX458" fmla="*/ 96659 w 1107168"/>
                <a:gd name="connsiteY458" fmla="*/ 633546 h 1634730"/>
                <a:gd name="connsiteX459" fmla="*/ 96311 w 1107168"/>
                <a:gd name="connsiteY459" fmla="*/ 632851 h 1634730"/>
                <a:gd name="connsiteX460" fmla="*/ 95489 w 1107168"/>
                <a:gd name="connsiteY460" fmla="*/ 630527 h 1634730"/>
                <a:gd name="connsiteX461" fmla="*/ 96659 w 1107168"/>
                <a:gd name="connsiteY461" fmla="*/ 630401 h 1634730"/>
                <a:gd name="connsiteX462" fmla="*/ 97591 w 1107168"/>
                <a:gd name="connsiteY462" fmla="*/ 629942 h 1634730"/>
                <a:gd name="connsiteX463" fmla="*/ 98524 w 1107168"/>
                <a:gd name="connsiteY463" fmla="*/ 629247 h 1634730"/>
                <a:gd name="connsiteX464" fmla="*/ 99456 w 1107168"/>
                <a:gd name="connsiteY464" fmla="*/ 628204 h 1634730"/>
                <a:gd name="connsiteX465" fmla="*/ 100736 w 1107168"/>
                <a:gd name="connsiteY465" fmla="*/ 633230 h 1634730"/>
                <a:gd name="connsiteX466" fmla="*/ 103534 w 1107168"/>
                <a:gd name="connsiteY466" fmla="*/ 636960 h 1634730"/>
                <a:gd name="connsiteX467" fmla="*/ 110535 w 1107168"/>
                <a:gd name="connsiteY467" fmla="*/ 642444 h 1634730"/>
                <a:gd name="connsiteX468" fmla="*/ 111120 w 1107168"/>
                <a:gd name="connsiteY468" fmla="*/ 643139 h 1634730"/>
                <a:gd name="connsiteX469" fmla="*/ 112400 w 1107168"/>
                <a:gd name="connsiteY469" fmla="*/ 644783 h 1634730"/>
                <a:gd name="connsiteX470" fmla="*/ 113332 w 1107168"/>
                <a:gd name="connsiteY470" fmla="*/ 646885 h 1634730"/>
                <a:gd name="connsiteX471" fmla="*/ 113680 w 1107168"/>
                <a:gd name="connsiteY471" fmla="*/ 651199 h 1634730"/>
                <a:gd name="connsiteX472" fmla="*/ 114850 w 1107168"/>
                <a:gd name="connsiteY472" fmla="*/ 652828 h 1634730"/>
                <a:gd name="connsiteX473" fmla="*/ 117521 w 1107168"/>
                <a:gd name="connsiteY473" fmla="*/ 654945 h 1634730"/>
                <a:gd name="connsiteX474" fmla="*/ 118801 w 1107168"/>
                <a:gd name="connsiteY474" fmla="*/ 656684 h 1634730"/>
                <a:gd name="connsiteX475" fmla="*/ 120903 w 1107168"/>
                <a:gd name="connsiteY475" fmla="*/ 661567 h 1634730"/>
                <a:gd name="connsiteX476" fmla="*/ 122293 w 1107168"/>
                <a:gd name="connsiteY476" fmla="*/ 662610 h 1634730"/>
                <a:gd name="connsiteX477" fmla="*/ 123811 w 1107168"/>
                <a:gd name="connsiteY477" fmla="*/ 661915 h 1634730"/>
                <a:gd name="connsiteX478" fmla="*/ 124870 w 1107168"/>
                <a:gd name="connsiteY478" fmla="*/ 659939 h 1634730"/>
                <a:gd name="connsiteX479" fmla="*/ 124870 w 1107168"/>
                <a:gd name="connsiteY479" fmla="*/ 657489 h 1634730"/>
                <a:gd name="connsiteX480" fmla="*/ 130464 w 1107168"/>
                <a:gd name="connsiteY480" fmla="*/ 664586 h 1634730"/>
                <a:gd name="connsiteX481" fmla="*/ 133262 w 1107168"/>
                <a:gd name="connsiteY481" fmla="*/ 669248 h 1634730"/>
                <a:gd name="connsiteX482" fmla="*/ 136881 w 1107168"/>
                <a:gd name="connsiteY482" fmla="*/ 672993 h 1634730"/>
                <a:gd name="connsiteX483" fmla="*/ 138287 w 1107168"/>
                <a:gd name="connsiteY483" fmla="*/ 674969 h 1634730"/>
                <a:gd name="connsiteX484" fmla="*/ 140152 w 1107168"/>
                <a:gd name="connsiteY484" fmla="*/ 677071 h 1634730"/>
                <a:gd name="connsiteX485" fmla="*/ 142839 w 1107168"/>
                <a:gd name="connsiteY485" fmla="*/ 678588 h 1634730"/>
                <a:gd name="connsiteX486" fmla="*/ 145636 w 1107168"/>
                <a:gd name="connsiteY486" fmla="*/ 678952 h 1634730"/>
                <a:gd name="connsiteX487" fmla="*/ 147738 w 1107168"/>
                <a:gd name="connsiteY487" fmla="*/ 677545 h 1634730"/>
                <a:gd name="connsiteX488" fmla="*/ 148086 w 1107168"/>
                <a:gd name="connsiteY488" fmla="*/ 674874 h 1634730"/>
                <a:gd name="connsiteX489" fmla="*/ 147154 w 1107168"/>
                <a:gd name="connsiteY489" fmla="*/ 672425 h 1634730"/>
                <a:gd name="connsiteX490" fmla="*/ 146679 w 1107168"/>
                <a:gd name="connsiteY490" fmla="*/ 670449 h 1634730"/>
                <a:gd name="connsiteX491" fmla="*/ 148671 w 1107168"/>
                <a:gd name="connsiteY491" fmla="*/ 668932 h 1634730"/>
                <a:gd name="connsiteX492" fmla="*/ 149255 w 1107168"/>
                <a:gd name="connsiteY492" fmla="*/ 671508 h 1634730"/>
                <a:gd name="connsiteX493" fmla="*/ 150662 w 1107168"/>
                <a:gd name="connsiteY493" fmla="*/ 672788 h 1634730"/>
                <a:gd name="connsiteX494" fmla="*/ 151942 w 1107168"/>
                <a:gd name="connsiteY494" fmla="*/ 672203 h 1634730"/>
                <a:gd name="connsiteX495" fmla="*/ 152179 w 1107168"/>
                <a:gd name="connsiteY495" fmla="*/ 669754 h 1634730"/>
                <a:gd name="connsiteX496" fmla="*/ 151247 w 1107168"/>
                <a:gd name="connsiteY496" fmla="*/ 667304 h 1634730"/>
                <a:gd name="connsiteX497" fmla="*/ 148102 w 1107168"/>
                <a:gd name="connsiteY497" fmla="*/ 663337 h 1634730"/>
                <a:gd name="connsiteX498" fmla="*/ 146822 w 1107168"/>
                <a:gd name="connsiteY498" fmla="*/ 661014 h 1634730"/>
                <a:gd name="connsiteX499" fmla="*/ 147754 w 1107168"/>
                <a:gd name="connsiteY499" fmla="*/ 660777 h 1634730"/>
                <a:gd name="connsiteX500" fmla="*/ 149034 w 1107168"/>
                <a:gd name="connsiteY500" fmla="*/ 659845 h 1634730"/>
                <a:gd name="connsiteX501" fmla="*/ 149856 w 1107168"/>
                <a:gd name="connsiteY501" fmla="*/ 659497 h 1634730"/>
                <a:gd name="connsiteX502" fmla="*/ 148924 w 1107168"/>
                <a:gd name="connsiteY502" fmla="*/ 657631 h 1634730"/>
                <a:gd name="connsiteX503" fmla="*/ 149382 w 1107168"/>
                <a:gd name="connsiteY503" fmla="*/ 655988 h 1634730"/>
                <a:gd name="connsiteX504" fmla="*/ 150899 w 1107168"/>
                <a:gd name="connsiteY504" fmla="*/ 654819 h 1634730"/>
                <a:gd name="connsiteX505" fmla="*/ 154629 w 1107168"/>
                <a:gd name="connsiteY505" fmla="*/ 654360 h 1634730"/>
                <a:gd name="connsiteX506" fmla="*/ 153697 w 1107168"/>
                <a:gd name="connsiteY506" fmla="*/ 652716 h 1634730"/>
                <a:gd name="connsiteX507" fmla="*/ 150899 w 1107168"/>
                <a:gd name="connsiteY507" fmla="*/ 649809 h 1634730"/>
                <a:gd name="connsiteX508" fmla="*/ 150552 w 1107168"/>
                <a:gd name="connsiteY508" fmla="*/ 646774 h 1634730"/>
                <a:gd name="connsiteX509" fmla="*/ 152306 w 1107168"/>
                <a:gd name="connsiteY509" fmla="*/ 637908 h 1634730"/>
                <a:gd name="connsiteX510" fmla="*/ 152543 w 1107168"/>
                <a:gd name="connsiteY510" fmla="*/ 633831 h 1634730"/>
                <a:gd name="connsiteX511" fmla="*/ 157332 w 1107168"/>
                <a:gd name="connsiteY511" fmla="*/ 634653 h 1634730"/>
                <a:gd name="connsiteX512" fmla="*/ 160603 w 1107168"/>
                <a:gd name="connsiteY512" fmla="*/ 634542 h 1634730"/>
                <a:gd name="connsiteX513" fmla="*/ 163400 w 1107168"/>
                <a:gd name="connsiteY513" fmla="*/ 632803 h 1634730"/>
                <a:gd name="connsiteX514" fmla="*/ 166561 w 1107168"/>
                <a:gd name="connsiteY514" fmla="*/ 629058 h 1634730"/>
                <a:gd name="connsiteX515" fmla="*/ 177988 w 1107168"/>
                <a:gd name="connsiteY515" fmla="*/ 638967 h 1634730"/>
                <a:gd name="connsiteX516" fmla="*/ 179631 w 1107168"/>
                <a:gd name="connsiteY516" fmla="*/ 642001 h 1634730"/>
                <a:gd name="connsiteX517" fmla="*/ 179868 w 1107168"/>
                <a:gd name="connsiteY517" fmla="*/ 643519 h 1634730"/>
                <a:gd name="connsiteX518" fmla="*/ 180911 w 1107168"/>
                <a:gd name="connsiteY518" fmla="*/ 645036 h 1634730"/>
                <a:gd name="connsiteX519" fmla="*/ 182539 w 1107168"/>
                <a:gd name="connsiteY519" fmla="*/ 646205 h 1634730"/>
                <a:gd name="connsiteX520" fmla="*/ 186269 w 1107168"/>
                <a:gd name="connsiteY520" fmla="*/ 647722 h 1634730"/>
                <a:gd name="connsiteX521" fmla="*/ 191974 w 1107168"/>
                <a:gd name="connsiteY521" fmla="*/ 651673 h 1634730"/>
                <a:gd name="connsiteX522" fmla="*/ 194424 w 1107168"/>
                <a:gd name="connsiteY522" fmla="*/ 652131 h 1634730"/>
                <a:gd name="connsiteX523" fmla="*/ 196068 w 1107168"/>
                <a:gd name="connsiteY523" fmla="*/ 652131 h 1634730"/>
                <a:gd name="connsiteX524" fmla="*/ 197696 w 1107168"/>
                <a:gd name="connsiteY524" fmla="*/ 651436 h 1634730"/>
                <a:gd name="connsiteX525" fmla="*/ 202832 w 1107168"/>
                <a:gd name="connsiteY525" fmla="*/ 648292 h 1634730"/>
                <a:gd name="connsiteX526" fmla="*/ 203765 w 1107168"/>
                <a:gd name="connsiteY526" fmla="*/ 647470 h 1634730"/>
                <a:gd name="connsiteX527" fmla="*/ 204586 w 1107168"/>
                <a:gd name="connsiteY527" fmla="*/ 646300 h 1634730"/>
                <a:gd name="connsiteX528" fmla="*/ 205993 w 1107168"/>
                <a:gd name="connsiteY528" fmla="*/ 643376 h 1634730"/>
                <a:gd name="connsiteX529" fmla="*/ 206578 w 1107168"/>
                <a:gd name="connsiteY529" fmla="*/ 642555 h 1634730"/>
                <a:gd name="connsiteX530" fmla="*/ 207968 w 1107168"/>
                <a:gd name="connsiteY530" fmla="*/ 641733 h 1634730"/>
                <a:gd name="connsiteX531" fmla="*/ 210418 w 1107168"/>
                <a:gd name="connsiteY531" fmla="*/ 641037 h 1634730"/>
                <a:gd name="connsiteX532" fmla="*/ 212868 w 1107168"/>
                <a:gd name="connsiteY532" fmla="*/ 640579 h 1634730"/>
                <a:gd name="connsiteX533" fmla="*/ 214733 w 1107168"/>
                <a:gd name="connsiteY533" fmla="*/ 640926 h 1634730"/>
                <a:gd name="connsiteX534" fmla="*/ 216487 w 1107168"/>
                <a:gd name="connsiteY534" fmla="*/ 642902 h 1634730"/>
                <a:gd name="connsiteX535" fmla="*/ 216250 w 1107168"/>
                <a:gd name="connsiteY535" fmla="*/ 644894 h 1634730"/>
                <a:gd name="connsiteX536" fmla="*/ 212978 w 1107168"/>
                <a:gd name="connsiteY536" fmla="*/ 649319 h 1634730"/>
                <a:gd name="connsiteX537" fmla="*/ 218225 w 1107168"/>
                <a:gd name="connsiteY537" fmla="*/ 652116 h 1634730"/>
                <a:gd name="connsiteX538" fmla="*/ 224294 w 1107168"/>
                <a:gd name="connsiteY538" fmla="*/ 653760 h 1634730"/>
                <a:gd name="connsiteX539" fmla="*/ 222904 w 1107168"/>
                <a:gd name="connsiteY539" fmla="*/ 655387 h 1634730"/>
                <a:gd name="connsiteX540" fmla="*/ 222208 w 1107168"/>
                <a:gd name="connsiteY540" fmla="*/ 655972 h 1634730"/>
                <a:gd name="connsiteX541" fmla="*/ 221149 w 1107168"/>
                <a:gd name="connsiteY541" fmla="*/ 656431 h 1634730"/>
                <a:gd name="connsiteX542" fmla="*/ 222556 w 1107168"/>
                <a:gd name="connsiteY542" fmla="*/ 657252 h 1634730"/>
                <a:gd name="connsiteX543" fmla="*/ 224531 w 1107168"/>
                <a:gd name="connsiteY543" fmla="*/ 657489 h 1634730"/>
                <a:gd name="connsiteX544" fmla="*/ 226870 w 1107168"/>
                <a:gd name="connsiteY544" fmla="*/ 657379 h 1634730"/>
                <a:gd name="connsiteX545" fmla="*/ 228862 w 1107168"/>
                <a:gd name="connsiteY545" fmla="*/ 657031 h 1634730"/>
                <a:gd name="connsiteX546" fmla="*/ 229320 w 1107168"/>
                <a:gd name="connsiteY546" fmla="*/ 655387 h 1634730"/>
                <a:gd name="connsiteX547" fmla="*/ 230837 w 1107168"/>
                <a:gd name="connsiteY547" fmla="*/ 655387 h 1634730"/>
                <a:gd name="connsiteX548" fmla="*/ 235041 w 1107168"/>
                <a:gd name="connsiteY548" fmla="*/ 657031 h 1634730"/>
                <a:gd name="connsiteX549" fmla="*/ 236669 w 1107168"/>
                <a:gd name="connsiteY549" fmla="*/ 657268 h 1634730"/>
                <a:gd name="connsiteX550" fmla="*/ 241442 w 1107168"/>
                <a:gd name="connsiteY550" fmla="*/ 657268 h 1634730"/>
                <a:gd name="connsiteX551" fmla="*/ 244239 w 1107168"/>
                <a:gd name="connsiteY551" fmla="*/ 656320 h 1634730"/>
                <a:gd name="connsiteX552" fmla="*/ 247511 w 1107168"/>
                <a:gd name="connsiteY552" fmla="*/ 653760 h 1634730"/>
                <a:gd name="connsiteX553" fmla="*/ 252410 w 1107168"/>
                <a:gd name="connsiteY553" fmla="*/ 648386 h 1634730"/>
                <a:gd name="connsiteX554" fmla="*/ 253105 w 1107168"/>
                <a:gd name="connsiteY554" fmla="*/ 648623 h 1634730"/>
                <a:gd name="connsiteX555" fmla="*/ 251825 w 1107168"/>
                <a:gd name="connsiteY555" fmla="*/ 652006 h 1634730"/>
                <a:gd name="connsiteX556" fmla="*/ 250182 w 1107168"/>
                <a:gd name="connsiteY556" fmla="*/ 654692 h 1634730"/>
                <a:gd name="connsiteX557" fmla="*/ 247969 w 1107168"/>
                <a:gd name="connsiteY557" fmla="*/ 656684 h 1634730"/>
                <a:gd name="connsiteX558" fmla="*/ 245298 w 1107168"/>
                <a:gd name="connsiteY558" fmla="*/ 657964 h 1634730"/>
                <a:gd name="connsiteX559" fmla="*/ 243891 w 1107168"/>
                <a:gd name="connsiteY559" fmla="*/ 658201 h 1634730"/>
                <a:gd name="connsiteX560" fmla="*/ 242501 w 1107168"/>
                <a:gd name="connsiteY560" fmla="*/ 658201 h 1634730"/>
                <a:gd name="connsiteX561" fmla="*/ 240984 w 1107168"/>
                <a:gd name="connsiteY561" fmla="*/ 658311 h 1634730"/>
                <a:gd name="connsiteX562" fmla="*/ 239703 w 1107168"/>
                <a:gd name="connsiteY562" fmla="*/ 659133 h 1634730"/>
                <a:gd name="connsiteX563" fmla="*/ 239119 w 1107168"/>
                <a:gd name="connsiteY563" fmla="*/ 660413 h 1634730"/>
                <a:gd name="connsiteX564" fmla="*/ 239008 w 1107168"/>
                <a:gd name="connsiteY564" fmla="*/ 661804 h 1634730"/>
                <a:gd name="connsiteX565" fmla="*/ 239356 w 1107168"/>
                <a:gd name="connsiteY565" fmla="*/ 662847 h 1634730"/>
                <a:gd name="connsiteX566" fmla="*/ 240288 w 1107168"/>
                <a:gd name="connsiteY566" fmla="*/ 663543 h 1634730"/>
                <a:gd name="connsiteX567" fmla="*/ 245883 w 1107168"/>
                <a:gd name="connsiteY567" fmla="*/ 663653 h 1634730"/>
                <a:gd name="connsiteX568" fmla="*/ 249028 w 1107168"/>
                <a:gd name="connsiteY568" fmla="*/ 663194 h 1634730"/>
                <a:gd name="connsiteX569" fmla="*/ 250545 w 1107168"/>
                <a:gd name="connsiteY569" fmla="*/ 661804 h 1634730"/>
                <a:gd name="connsiteX570" fmla="*/ 251003 w 1107168"/>
                <a:gd name="connsiteY570" fmla="*/ 659702 h 1634730"/>
                <a:gd name="connsiteX571" fmla="*/ 251588 w 1107168"/>
                <a:gd name="connsiteY571" fmla="*/ 658659 h 1634730"/>
                <a:gd name="connsiteX572" fmla="*/ 253690 w 1107168"/>
                <a:gd name="connsiteY572" fmla="*/ 656921 h 1634730"/>
                <a:gd name="connsiteX573" fmla="*/ 254623 w 1107168"/>
                <a:gd name="connsiteY573" fmla="*/ 656573 h 1634730"/>
                <a:gd name="connsiteX574" fmla="*/ 255318 w 1107168"/>
                <a:gd name="connsiteY574" fmla="*/ 657031 h 1634730"/>
                <a:gd name="connsiteX575" fmla="*/ 256013 w 1107168"/>
                <a:gd name="connsiteY575" fmla="*/ 657616 h 1634730"/>
                <a:gd name="connsiteX576" fmla="*/ 256946 w 1107168"/>
                <a:gd name="connsiteY576" fmla="*/ 658074 h 1634730"/>
                <a:gd name="connsiteX577" fmla="*/ 257641 w 1107168"/>
                <a:gd name="connsiteY577" fmla="*/ 657964 h 1634730"/>
                <a:gd name="connsiteX578" fmla="*/ 258811 w 1107168"/>
                <a:gd name="connsiteY578" fmla="*/ 656794 h 1634730"/>
                <a:gd name="connsiteX579" fmla="*/ 259396 w 1107168"/>
                <a:gd name="connsiteY579" fmla="*/ 656557 h 1634730"/>
                <a:gd name="connsiteX580" fmla="*/ 262319 w 1107168"/>
                <a:gd name="connsiteY580" fmla="*/ 657016 h 1634730"/>
                <a:gd name="connsiteX581" fmla="*/ 264295 w 1107168"/>
                <a:gd name="connsiteY581" fmla="*/ 658058 h 1634730"/>
                <a:gd name="connsiteX582" fmla="*/ 265812 w 1107168"/>
                <a:gd name="connsiteY582" fmla="*/ 659338 h 1634730"/>
                <a:gd name="connsiteX583" fmla="*/ 272813 w 1107168"/>
                <a:gd name="connsiteY583" fmla="*/ 668079 h 1634730"/>
                <a:gd name="connsiteX584" fmla="*/ 274805 w 1107168"/>
                <a:gd name="connsiteY584" fmla="*/ 669248 h 1634730"/>
                <a:gd name="connsiteX585" fmla="*/ 275848 w 1107168"/>
                <a:gd name="connsiteY585" fmla="*/ 670654 h 1634730"/>
                <a:gd name="connsiteX586" fmla="*/ 277476 w 1107168"/>
                <a:gd name="connsiteY586" fmla="*/ 673562 h 1634730"/>
                <a:gd name="connsiteX587" fmla="*/ 278645 w 1107168"/>
                <a:gd name="connsiteY587" fmla="*/ 676471 h 1634730"/>
                <a:gd name="connsiteX588" fmla="*/ 278408 w 1107168"/>
                <a:gd name="connsiteY588" fmla="*/ 677640 h 1634730"/>
                <a:gd name="connsiteX589" fmla="*/ 276543 w 1107168"/>
                <a:gd name="connsiteY589" fmla="*/ 676360 h 1634730"/>
                <a:gd name="connsiteX590" fmla="*/ 274441 w 1107168"/>
                <a:gd name="connsiteY590" fmla="*/ 673910 h 1634730"/>
                <a:gd name="connsiteX591" fmla="*/ 272576 w 1107168"/>
                <a:gd name="connsiteY591" fmla="*/ 671002 h 1634730"/>
                <a:gd name="connsiteX592" fmla="*/ 271881 w 1107168"/>
                <a:gd name="connsiteY592" fmla="*/ 668663 h 1634730"/>
                <a:gd name="connsiteX593" fmla="*/ 269668 w 1107168"/>
                <a:gd name="connsiteY593" fmla="*/ 668663 h 1634730"/>
                <a:gd name="connsiteX594" fmla="*/ 267108 w 1107168"/>
                <a:gd name="connsiteY594" fmla="*/ 666798 h 1634730"/>
                <a:gd name="connsiteX595" fmla="*/ 263489 w 1107168"/>
                <a:gd name="connsiteY595" fmla="*/ 662594 h 1634730"/>
                <a:gd name="connsiteX596" fmla="*/ 263141 w 1107168"/>
                <a:gd name="connsiteY596" fmla="*/ 661551 h 1634730"/>
                <a:gd name="connsiteX597" fmla="*/ 263141 w 1107168"/>
                <a:gd name="connsiteY597" fmla="*/ 660271 h 1634730"/>
                <a:gd name="connsiteX598" fmla="*/ 262904 w 1107168"/>
                <a:gd name="connsiteY598" fmla="*/ 658991 h 1634730"/>
                <a:gd name="connsiteX599" fmla="*/ 261735 w 1107168"/>
                <a:gd name="connsiteY599" fmla="*/ 657948 h 1634730"/>
                <a:gd name="connsiteX600" fmla="*/ 260454 w 1107168"/>
                <a:gd name="connsiteY600" fmla="*/ 657837 h 1634730"/>
                <a:gd name="connsiteX601" fmla="*/ 259285 w 1107168"/>
                <a:gd name="connsiteY601" fmla="*/ 658296 h 1634730"/>
                <a:gd name="connsiteX602" fmla="*/ 258352 w 1107168"/>
                <a:gd name="connsiteY602" fmla="*/ 658991 h 1634730"/>
                <a:gd name="connsiteX603" fmla="*/ 257531 w 1107168"/>
                <a:gd name="connsiteY603" fmla="*/ 659228 h 1634730"/>
                <a:gd name="connsiteX604" fmla="*/ 254860 w 1107168"/>
                <a:gd name="connsiteY604" fmla="*/ 658533 h 1634730"/>
                <a:gd name="connsiteX605" fmla="*/ 253453 w 1107168"/>
                <a:gd name="connsiteY605" fmla="*/ 658770 h 1634730"/>
                <a:gd name="connsiteX606" fmla="*/ 252631 w 1107168"/>
                <a:gd name="connsiteY606" fmla="*/ 659939 h 1634730"/>
                <a:gd name="connsiteX607" fmla="*/ 252284 w 1107168"/>
                <a:gd name="connsiteY607" fmla="*/ 661219 h 1634730"/>
                <a:gd name="connsiteX608" fmla="*/ 251699 w 1107168"/>
                <a:gd name="connsiteY608" fmla="*/ 662736 h 1634730"/>
                <a:gd name="connsiteX609" fmla="*/ 251114 w 1107168"/>
                <a:gd name="connsiteY609" fmla="*/ 664016 h 1634730"/>
                <a:gd name="connsiteX610" fmla="*/ 250419 w 1107168"/>
                <a:gd name="connsiteY610" fmla="*/ 664475 h 1634730"/>
                <a:gd name="connsiteX611" fmla="*/ 249249 w 1107168"/>
                <a:gd name="connsiteY611" fmla="*/ 664364 h 1634730"/>
                <a:gd name="connsiteX612" fmla="*/ 247843 w 1107168"/>
                <a:gd name="connsiteY612" fmla="*/ 664712 h 1634730"/>
                <a:gd name="connsiteX613" fmla="*/ 246673 w 1107168"/>
                <a:gd name="connsiteY613" fmla="*/ 665408 h 1634730"/>
                <a:gd name="connsiteX614" fmla="*/ 246088 w 1107168"/>
                <a:gd name="connsiteY614" fmla="*/ 666355 h 1634730"/>
                <a:gd name="connsiteX615" fmla="*/ 246673 w 1107168"/>
                <a:gd name="connsiteY615" fmla="*/ 666814 h 1634730"/>
                <a:gd name="connsiteX616" fmla="*/ 250055 w 1107168"/>
                <a:gd name="connsiteY616" fmla="*/ 668679 h 1634730"/>
                <a:gd name="connsiteX617" fmla="*/ 247369 w 1107168"/>
                <a:gd name="connsiteY617" fmla="*/ 669501 h 1634730"/>
                <a:gd name="connsiteX618" fmla="*/ 244808 w 1107168"/>
                <a:gd name="connsiteY618" fmla="*/ 668679 h 1634730"/>
                <a:gd name="connsiteX619" fmla="*/ 240257 w 1107168"/>
                <a:gd name="connsiteY619" fmla="*/ 665755 h 1634730"/>
                <a:gd name="connsiteX620" fmla="*/ 225685 w 1107168"/>
                <a:gd name="connsiteY620" fmla="*/ 661219 h 1634730"/>
                <a:gd name="connsiteX621" fmla="*/ 220201 w 1107168"/>
                <a:gd name="connsiteY621" fmla="*/ 658074 h 1634730"/>
                <a:gd name="connsiteX622" fmla="*/ 205614 w 1107168"/>
                <a:gd name="connsiteY622" fmla="*/ 653285 h 1634730"/>
                <a:gd name="connsiteX623" fmla="*/ 202706 w 1107168"/>
                <a:gd name="connsiteY623" fmla="*/ 653523 h 1634730"/>
                <a:gd name="connsiteX624" fmla="*/ 196289 w 1107168"/>
                <a:gd name="connsiteY624" fmla="*/ 656083 h 1634730"/>
                <a:gd name="connsiteX625" fmla="*/ 193255 w 1107168"/>
                <a:gd name="connsiteY625" fmla="*/ 656320 h 1634730"/>
                <a:gd name="connsiteX626" fmla="*/ 190916 w 1107168"/>
                <a:gd name="connsiteY626" fmla="*/ 655040 h 1634730"/>
                <a:gd name="connsiteX627" fmla="*/ 187059 w 1107168"/>
                <a:gd name="connsiteY627" fmla="*/ 650377 h 1634730"/>
                <a:gd name="connsiteX628" fmla="*/ 184610 w 1107168"/>
                <a:gd name="connsiteY628" fmla="*/ 649097 h 1634730"/>
                <a:gd name="connsiteX629" fmla="*/ 181812 w 1107168"/>
                <a:gd name="connsiteY629" fmla="*/ 648987 h 1634730"/>
                <a:gd name="connsiteX630" fmla="*/ 179710 w 1107168"/>
                <a:gd name="connsiteY630" fmla="*/ 649809 h 1634730"/>
                <a:gd name="connsiteX631" fmla="*/ 172709 w 1107168"/>
                <a:gd name="connsiteY631" fmla="*/ 654470 h 1634730"/>
                <a:gd name="connsiteX632" fmla="*/ 171318 w 1107168"/>
                <a:gd name="connsiteY632" fmla="*/ 654819 h 1634730"/>
                <a:gd name="connsiteX633" fmla="*/ 169564 w 1107168"/>
                <a:gd name="connsiteY633" fmla="*/ 654708 h 1634730"/>
                <a:gd name="connsiteX634" fmla="*/ 168395 w 1107168"/>
                <a:gd name="connsiteY634" fmla="*/ 654123 h 1634730"/>
                <a:gd name="connsiteX635" fmla="*/ 167351 w 1107168"/>
                <a:gd name="connsiteY635" fmla="*/ 653301 h 1634730"/>
                <a:gd name="connsiteX636" fmla="*/ 166403 w 1107168"/>
                <a:gd name="connsiteY636" fmla="*/ 653191 h 1634730"/>
                <a:gd name="connsiteX637" fmla="*/ 164649 w 1107168"/>
                <a:gd name="connsiteY637" fmla="*/ 656446 h 1634730"/>
                <a:gd name="connsiteX638" fmla="*/ 162784 w 1107168"/>
                <a:gd name="connsiteY638" fmla="*/ 658548 h 1634730"/>
                <a:gd name="connsiteX639" fmla="*/ 160461 w 1107168"/>
                <a:gd name="connsiteY639" fmla="*/ 660065 h 1634730"/>
                <a:gd name="connsiteX640" fmla="*/ 158359 w 1107168"/>
                <a:gd name="connsiteY640" fmla="*/ 660065 h 1634730"/>
                <a:gd name="connsiteX641" fmla="*/ 160571 w 1107168"/>
                <a:gd name="connsiteY641" fmla="*/ 666008 h 1634730"/>
                <a:gd name="connsiteX642" fmla="*/ 164997 w 1107168"/>
                <a:gd name="connsiteY642" fmla="*/ 669264 h 1634730"/>
                <a:gd name="connsiteX643" fmla="*/ 168505 w 1107168"/>
                <a:gd name="connsiteY643" fmla="*/ 673009 h 1634730"/>
                <a:gd name="connsiteX644" fmla="*/ 168157 w 1107168"/>
                <a:gd name="connsiteY644" fmla="*/ 680595 h 1634730"/>
                <a:gd name="connsiteX645" fmla="*/ 165344 w 1107168"/>
                <a:gd name="connsiteY645" fmla="*/ 685969 h 1634730"/>
                <a:gd name="connsiteX646" fmla="*/ 164522 w 1107168"/>
                <a:gd name="connsiteY646" fmla="*/ 689351 h 1634730"/>
                <a:gd name="connsiteX647" fmla="*/ 166514 w 1107168"/>
                <a:gd name="connsiteY647" fmla="*/ 691215 h 1634730"/>
                <a:gd name="connsiteX648" fmla="*/ 168964 w 1107168"/>
                <a:gd name="connsiteY648" fmla="*/ 692164 h 1634730"/>
                <a:gd name="connsiteX649" fmla="*/ 174795 w 1107168"/>
                <a:gd name="connsiteY649" fmla="*/ 695894 h 1634730"/>
                <a:gd name="connsiteX650" fmla="*/ 176897 w 1107168"/>
                <a:gd name="connsiteY650" fmla="*/ 697759 h 1634730"/>
                <a:gd name="connsiteX651" fmla="*/ 171413 w 1107168"/>
                <a:gd name="connsiteY651" fmla="*/ 698802 h 1634730"/>
                <a:gd name="connsiteX652" fmla="*/ 172109 w 1107168"/>
                <a:gd name="connsiteY652" fmla="*/ 699149 h 1634730"/>
                <a:gd name="connsiteX653" fmla="*/ 173752 w 1107168"/>
                <a:gd name="connsiteY653" fmla="*/ 700429 h 1634730"/>
                <a:gd name="connsiteX654" fmla="*/ 172472 w 1107168"/>
                <a:gd name="connsiteY654" fmla="*/ 702532 h 1634730"/>
                <a:gd name="connsiteX655" fmla="*/ 173404 w 1107168"/>
                <a:gd name="connsiteY655" fmla="*/ 703116 h 1634730"/>
                <a:gd name="connsiteX656" fmla="*/ 176787 w 1107168"/>
                <a:gd name="connsiteY656" fmla="*/ 703227 h 1634730"/>
                <a:gd name="connsiteX657" fmla="*/ 178067 w 1107168"/>
                <a:gd name="connsiteY657" fmla="*/ 704507 h 1634730"/>
                <a:gd name="connsiteX658" fmla="*/ 178541 w 1107168"/>
                <a:gd name="connsiteY658" fmla="*/ 705914 h 1634730"/>
                <a:gd name="connsiteX659" fmla="*/ 179710 w 1107168"/>
                <a:gd name="connsiteY659" fmla="*/ 712330 h 1634730"/>
                <a:gd name="connsiteX660" fmla="*/ 181338 w 1107168"/>
                <a:gd name="connsiteY660" fmla="*/ 731106 h 1634730"/>
                <a:gd name="connsiteX661" fmla="*/ 182271 w 1107168"/>
                <a:gd name="connsiteY661" fmla="*/ 734725 h 1634730"/>
                <a:gd name="connsiteX662" fmla="*/ 183788 w 1107168"/>
                <a:gd name="connsiteY662" fmla="*/ 737285 h 1634730"/>
                <a:gd name="connsiteX663" fmla="*/ 186822 w 1107168"/>
                <a:gd name="connsiteY663" fmla="*/ 737870 h 1634730"/>
                <a:gd name="connsiteX664" fmla="*/ 187518 w 1107168"/>
                <a:gd name="connsiteY664" fmla="*/ 738328 h 1634730"/>
                <a:gd name="connsiteX665" fmla="*/ 187992 w 1107168"/>
                <a:gd name="connsiteY665" fmla="*/ 739150 h 1634730"/>
                <a:gd name="connsiteX666" fmla="*/ 188450 w 1107168"/>
                <a:gd name="connsiteY666" fmla="*/ 740541 h 1634730"/>
                <a:gd name="connsiteX667" fmla="*/ 188450 w 1107168"/>
                <a:gd name="connsiteY667" fmla="*/ 741362 h 1634730"/>
                <a:gd name="connsiteX668" fmla="*/ 188102 w 1107168"/>
                <a:gd name="connsiteY668" fmla="*/ 742295 h 1634730"/>
                <a:gd name="connsiteX669" fmla="*/ 187865 w 1107168"/>
                <a:gd name="connsiteY669" fmla="*/ 743228 h 1634730"/>
                <a:gd name="connsiteX670" fmla="*/ 188213 w 1107168"/>
                <a:gd name="connsiteY670" fmla="*/ 743686 h 1634730"/>
                <a:gd name="connsiteX671" fmla="*/ 189146 w 1107168"/>
                <a:gd name="connsiteY671" fmla="*/ 744049 h 1634730"/>
                <a:gd name="connsiteX672" fmla="*/ 191010 w 1107168"/>
                <a:gd name="connsiteY672" fmla="*/ 745440 h 1634730"/>
                <a:gd name="connsiteX673" fmla="*/ 188909 w 1107168"/>
                <a:gd name="connsiteY673" fmla="*/ 746610 h 1634730"/>
                <a:gd name="connsiteX674" fmla="*/ 186237 w 1107168"/>
                <a:gd name="connsiteY674" fmla="*/ 746720 h 1634730"/>
                <a:gd name="connsiteX675" fmla="*/ 183677 w 1107168"/>
                <a:gd name="connsiteY675" fmla="*/ 746025 h 1634730"/>
                <a:gd name="connsiteX676" fmla="*/ 181465 w 1107168"/>
                <a:gd name="connsiteY676" fmla="*/ 744508 h 1634730"/>
                <a:gd name="connsiteX677" fmla="*/ 180422 w 1107168"/>
                <a:gd name="connsiteY677" fmla="*/ 742279 h 1634730"/>
                <a:gd name="connsiteX678" fmla="*/ 179600 w 1107168"/>
                <a:gd name="connsiteY678" fmla="*/ 739371 h 1634730"/>
                <a:gd name="connsiteX679" fmla="*/ 178541 w 1107168"/>
                <a:gd name="connsiteY679" fmla="*/ 737159 h 1634730"/>
                <a:gd name="connsiteX680" fmla="*/ 176913 w 1107168"/>
                <a:gd name="connsiteY680" fmla="*/ 736922 h 1634730"/>
                <a:gd name="connsiteX681" fmla="*/ 175743 w 1107168"/>
                <a:gd name="connsiteY681" fmla="*/ 735642 h 1634730"/>
                <a:gd name="connsiteX682" fmla="*/ 174700 w 1107168"/>
                <a:gd name="connsiteY682" fmla="*/ 733998 h 1634730"/>
                <a:gd name="connsiteX683" fmla="*/ 173531 w 1107168"/>
                <a:gd name="connsiteY683" fmla="*/ 732955 h 1634730"/>
                <a:gd name="connsiteX684" fmla="*/ 170607 w 1107168"/>
                <a:gd name="connsiteY684" fmla="*/ 733540 h 1634730"/>
                <a:gd name="connsiteX685" fmla="*/ 170149 w 1107168"/>
                <a:gd name="connsiteY685" fmla="*/ 732259 h 1634730"/>
                <a:gd name="connsiteX686" fmla="*/ 170038 w 1107168"/>
                <a:gd name="connsiteY686" fmla="*/ 730379 h 1634730"/>
                <a:gd name="connsiteX687" fmla="*/ 169801 w 1107168"/>
                <a:gd name="connsiteY687" fmla="*/ 728988 h 1634730"/>
                <a:gd name="connsiteX688" fmla="*/ 168157 w 1107168"/>
                <a:gd name="connsiteY688" fmla="*/ 727597 h 1634730"/>
                <a:gd name="connsiteX689" fmla="*/ 166877 w 1107168"/>
                <a:gd name="connsiteY689" fmla="*/ 727138 h 1634730"/>
                <a:gd name="connsiteX690" fmla="*/ 166166 w 1107168"/>
                <a:gd name="connsiteY690" fmla="*/ 726206 h 1634730"/>
                <a:gd name="connsiteX691" fmla="*/ 166403 w 1107168"/>
                <a:gd name="connsiteY691" fmla="*/ 723535 h 1634730"/>
                <a:gd name="connsiteX692" fmla="*/ 165708 w 1107168"/>
                <a:gd name="connsiteY692" fmla="*/ 722840 h 1634730"/>
                <a:gd name="connsiteX693" fmla="*/ 161504 w 1107168"/>
                <a:gd name="connsiteY693" fmla="*/ 722603 h 1634730"/>
                <a:gd name="connsiteX694" fmla="*/ 160113 w 1107168"/>
                <a:gd name="connsiteY694" fmla="*/ 722255 h 1634730"/>
                <a:gd name="connsiteX695" fmla="*/ 158707 w 1107168"/>
                <a:gd name="connsiteY695" fmla="*/ 718747 h 1634730"/>
                <a:gd name="connsiteX696" fmla="*/ 158011 w 1107168"/>
                <a:gd name="connsiteY696" fmla="*/ 717799 h 1634730"/>
                <a:gd name="connsiteX697" fmla="*/ 157079 w 1107168"/>
                <a:gd name="connsiteY697" fmla="*/ 717214 h 1634730"/>
                <a:gd name="connsiteX698" fmla="*/ 154866 w 1107168"/>
                <a:gd name="connsiteY698" fmla="*/ 716629 h 1634730"/>
                <a:gd name="connsiteX699" fmla="*/ 153934 w 1107168"/>
                <a:gd name="connsiteY699" fmla="*/ 715934 h 1634730"/>
                <a:gd name="connsiteX700" fmla="*/ 152653 w 1107168"/>
                <a:gd name="connsiteY700" fmla="*/ 714195 h 1634730"/>
                <a:gd name="connsiteX701" fmla="*/ 152653 w 1107168"/>
                <a:gd name="connsiteY701" fmla="*/ 713026 h 1634730"/>
                <a:gd name="connsiteX702" fmla="*/ 152764 w 1107168"/>
                <a:gd name="connsiteY702" fmla="*/ 711746 h 1634730"/>
                <a:gd name="connsiteX703" fmla="*/ 152179 w 1107168"/>
                <a:gd name="connsiteY703" fmla="*/ 709643 h 1634730"/>
                <a:gd name="connsiteX704" fmla="*/ 152416 w 1107168"/>
                <a:gd name="connsiteY704" fmla="*/ 708126 h 1634730"/>
                <a:gd name="connsiteX705" fmla="*/ 155214 w 1107168"/>
                <a:gd name="connsiteY705" fmla="*/ 698565 h 1634730"/>
                <a:gd name="connsiteX706" fmla="*/ 155798 w 1107168"/>
                <a:gd name="connsiteY706" fmla="*/ 697285 h 1634730"/>
                <a:gd name="connsiteX707" fmla="*/ 156857 w 1107168"/>
                <a:gd name="connsiteY707" fmla="*/ 696589 h 1634730"/>
                <a:gd name="connsiteX708" fmla="*/ 158959 w 1107168"/>
                <a:gd name="connsiteY708" fmla="*/ 696241 h 1634730"/>
                <a:gd name="connsiteX709" fmla="*/ 156984 w 1107168"/>
                <a:gd name="connsiteY709" fmla="*/ 695894 h 1634730"/>
                <a:gd name="connsiteX710" fmla="*/ 156510 w 1107168"/>
                <a:gd name="connsiteY710" fmla="*/ 694946 h 1634730"/>
                <a:gd name="connsiteX711" fmla="*/ 156857 w 1107168"/>
                <a:gd name="connsiteY711" fmla="*/ 693776 h 1634730"/>
                <a:gd name="connsiteX712" fmla="*/ 156968 w 1107168"/>
                <a:gd name="connsiteY712" fmla="*/ 692496 h 1634730"/>
                <a:gd name="connsiteX713" fmla="*/ 156620 w 1107168"/>
                <a:gd name="connsiteY713" fmla="*/ 685969 h 1634730"/>
                <a:gd name="connsiteX714" fmla="*/ 155688 w 1107168"/>
                <a:gd name="connsiteY714" fmla="*/ 684103 h 1634730"/>
                <a:gd name="connsiteX715" fmla="*/ 153238 w 1107168"/>
                <a:gd name="connsiteY715" fmla="*/ 683061 h 1634730"/>
                <a:gd name="connsiteX716" fmla="*/ 147991 w 1107168"/>
                <a:gd name="connsiteY716" fmla="*/ 682239 h 1634730"/>
                <a:gd name="connsiteX717" fmla="*/ 145304 w 1107168"/>
                <a:gd name="connsiteY717" fmla="*/ 682239 h 1634730"/>
                <a:gd name="connsiteX718" fmla="*/ 143202 w 1107168"/>
                <a:gd name="connsiteY718" fmla="*/ 683187 h 1634730"/>
                <a:gd name="connsiteX719" fmla="*/ 139820 w 1107168"/>
                <a:gd name="connsiteY719" fmla="*/ 688782 h 1634730"/>
                <a:gd name="connsiteX720" fmla="*/ 139236 w 1107168"/>
                <a:gd name="connsiteY720" fmla="*/ 695562 h 1634730"/>
                <a:gd name="connsiteX721" fmla="*/ 139583 w 1107168"/>
                <a:gd name="connsiteY721" fmla="*/ 702548 h 1634730"/>
                <a:gd name="connsiteX722" fmla="*/ 138888 w 1107168"/>
                <a:gd name="connsiteY722" fmla="*/ 708506 h 1634730"/>
                <a:gd name="connsiteX723" fmla="*/ 137497 w 1107168"/>
                <a:gd name="connsiteY723" fmla="*/ 711177 h 1634730"/>
                <a:gd name="connsiteX724" fmla="*/ 134463 w 1107168"/>
                <a:gd name="connsiteY724" fmla="*/ 715254 h 1634730"/>
                <a:gd name="connsiteX725" fmla="*/ 133183 w 1107168"/>
                <a:gd name="connsiteY725" fmla="*/ 718763 h 1634730"/>
                <a:gd name="connsiteX726" fmla="*/ 132598 w 1107168"/>
                <a:gd name="connsiteY726" fmla="*/ 725764 h 1634730"/>
                <a:gd name="connsiteX727" fmla="*/ 133767 w 1107168"/>
                <a:gd name="connsiteY727" fmla="*/ 727392 h 1634730"/>
                <a:gd name="connsiteX728" fmla="*/ 135285 w 1107168"/>
                <a:gd name="connsiteY728" fmla="*/ 727977 h 1634730"/>
                <a:gd name="connsiteX729" fmla="*/ 136802 w 1107168"/>
                <a:gd name="connsiteY729" fmla="*/ 728324 h 1634730"/>
                <a:gd name="connsiteX730" fmla="*/ 138082 w 1107168"/>
                <a:gd name="connsiteY730" fmla="*/ 729146 h 1634730"/>
                <a:gd name="connsiteX731" fmla="*/ 139362 w 1107168"/>
                <a:gd name="connsiteY731" fmla="*/ 732181 h 1634730"/>
                <a:gd name="connsiteX732" fmla="*/ 139362 w 1107168"/>
                <a:gd name="connsiteY732" fmla="*/ 739055 h 1634730"/>
                <a:gd name="connsiteX733" fmla="*/ 140184 w 1107168"/>
                <a:gd name="connsiteY733" fmla="*/ 742200 h 1634730"/>
                <a:gd name="connsiteX734" fmla="*/ 141353 w 1107168"/>
                <a:gd name="connsiteY734" fmla="*/ 745013 h 1634730"/>
                <a:gd name="connsiteX735" fmla="*/ 141938 w 1107168"/>
                <a:gd name="connsiteY735" fmla="*/ 748396 h 1634730"/>
                <a:gd name="connsiteX736" fmla="*/ 141938 w 1107168"/>
                <a:gd name="connsiteY736" fmla="*/ 751888 h 1634730"/>
                <a:gd name="connsiteX737" fmla="*/ 141590 w 1107168"/>
                <a:gd name="connsiteY737" fmla="*/ 755034 h 1634730"/>
                <a:gd name="connsiteX738" fmla="*/ 139599 w 1107168"/>
                <a:gd name="connsiteY738" fmla="*/ 761576 h 1634730"/>
                <a:gd name="connsiteX739" fmla="*/ 137150 w 1107168"/>
                <a:gd name="connsiteY739" fmla="*/ 767282 h 1634730"/>
                <a:gd name="connsiteX740" fmla="*/ 135869 w 1107168"/>
                <a:gd name="connsiteY740" fmla="*/ 773003 h 1634730"/>
                <a:gd name="connsiteX741" fmla="*/ 137513 w 1107168"/>
                <a:gd name="connsiteY741" fmla="*/ 779309 h 1634730"/>
                <a:gd name="connsiteX742" fmla="*/ 140547 w 1107168"/>
                <a:gd name="connsiteY742" fmla="*/ 783038 h 1634730"/>
                <a:gd name="connsiteX743" fmla="*/ 141828 w 1107168"/>
                <a:gd name="connsiteY743" fmla="*/ 785362 h 1634730"/>
                <a:gd name="connsiteX744" fmla="*/ 141938 w 1107168"/>
                <a:gd name="connsiteY744" fmla="*/ 788396 h 1634730"/>
                <a:gd name="connsiteX745" fmla="*/ 142760 w 1107168"/>
                <a:gd name="connsiteY745" fmla="*/ 790498 h 1634730"/>
                <a:gd name="connsiteX746" fmla="*/ 149524 w 1107168"/>
                <a:gd name="connsiteY746" fmla="*/ 798195 h 1634730"/>
                <a:gd name="connsiteX747" fmla="*/ 154661 w 1107168"/>
                <a:gd name="connsiteY747" fmla="*/ 808578 h 1634730"/>
                <a:gd name="connsiteX748" fmla="*/ 157695 w 1107168"/>
                <a:gd name="connsiteY748" fmla="*/ 813130 h 1634730"/>
                <a:gd name="connsiteX749" fmla="*/ 165977 w 1107168"/>
                <a:gd name="connsiteY749" fmla="*/ 820937 h 1634730"/>
                <a:gd name="connsiteX750" fmla="*/ 168205 w 1107168"/>
                <a:gd name="connsiteY750" fmla="*/ 822344 h 1634730"/>
                <a:gd name="connsiteX751" fmla="*/ 170892 w 1107168"/>
                <a:gd name="connsiteY751" fmla="*/ 823276 h 1634730"/>
                <a:gd name="connsiteX752" fmla="*/ 173926 w 1107168"/>
                <a:gd name="connsiteY752" fmla="*/ 823276 h 1634730"/>
                <a:gd name="connsiteX753" fmla="*/ 176850 w 1107168"/>
                <a:gd name="connsiteY753" fmla="*/ 822818 h 1634730"/>
                <a:gd name="connsiteX754" fmla="*/ 179299 w 1107168"/>
                <a:gd name="connsiteY754" fmla="*/ 823055 h 1634730"/>
                <a:gd name="connsiteX755" fmla="*/ 181054 w 1107168"/>
                <a:gd name="connsiteY755" fmla="*/ 825394 h 1634730"/>
                <a:gd name="connsiteX756" fmla="*/ 185605 w 1107168"/>
                <a:gd name="connsiteY756" fmla="*/ 823639 h 1634730"/>
                <a:gd name="connsiteX757" fmla="*/ 189335 w 1107168"/>
                <a:gd name="connsiteY757" fmla="*/ 823987 h 1634730"/>
                <a:gd name="connsiteX758" fmla="*/ 192370 w 1107168"/>
                <a:gd name="connsiteY758" fmla="*/ 826563 h 1634730"/>
                <a:gd name="connsiteX759" fmla="*/ 194930 w 1107168"/>
                <a:gd name="connsiteY759" fmla="*/ 831447 h 1634730"/>
                <a:gd name="connsiteX760" fmla="*/ 199371 w 1107168"/>
                <a:gd name="connsiteY760" fmla="*/ 846492 h 1634730"/>
                <a:gd name="connsiteX761" fmla="*/ 201473 w 1107168"/>
                <a:gd name="connsiteY761" fmla="*/ 851297 h 1634730"/>
                <a:gd name="connsiteX762" fmla="*/ 197048 w 1107168"/>
                <a:gd name="connsiteY762" fmla="*/ 860259 h 1634730"/>
                <a:gd name="connsiteX763" fmla="*/ 197980 w 1107168"/>
                <a:gd name="connsiteY763" fmla="*/ 861080 h 1634730"/>
                <a:gd name="connsiteX764" fmla="*/ 199023 w 1107168"/>
                <a:gd name="connsiteY764" fmla="*/ 861538 h 1634730"/>
                <a:gd name="connsiteX765" fmla="*/ 200193 w 1107168"/>
                <a:gd name="connsiteY765" fmla="*/ 861538 h 1634730"/>
                <a:gd name="connsiteX766" fmla="*/ 201362 w 1107168"/>
                <a:gd name="connsiteY766" fmla="*/ 861080 h 1634730"/>
                <a:gd name="connsiteX767" fmla="*/ 201599 w 1107168"/>
                <a:gd name="connsiteY767" fmla="*/ 862360 h 1634730"/>
                <a:gd name="connsiteX768" fmla="*/ 201599 w 1107168"/>
                <a:gd name="connsiteY768" fmla="*/ 863403 h 1634730"/>
                <a:gd name="connsiteX769" fmla="*/ 201252 w 1107168"/>
                <a:gd name="connsiteY769" fmla="*/ 864352 h 1634730"/>
                <a:gd name="connsiteX770" fmla="*/ 200556 w 1107168"/>
                <a:gd name="connsiteY770" fmla="*/ 865284 h 1634730"/>
                <a:gd name="connsiteX771" fmla="*/ 197759 w 1107168"/>
                <a:gd name="connsiteY771" fmla="*/ 863893 h 1634730"/>
                <a:gd name="connsiteX772" fmla="*/ 196005 w 1107168"/>
                <a:gd name="connsiteY772" fmla="*/ 863293 h 1634730"/>
                <a:gd name="connsiteX773" fmla="*/ 194724 w 1107168"/>
                <a:gd name="connsiteY773" fmla="*/ 864699 h 1634730"/>
                <a:gd name="connsiteX774" fmla="*/ 192622 w 1107168"/>
                <a:gd name="connsiteY774" fmla="*/ 871922 h 1634730"/>
                <a:gd name="connsiteX775" fmla="*/ 190868 w 1107168"/>
                <a:gd name="connsiteY775" fmla="*/ 874846 h 1634730"/>
                <a:gd name="connsiteX776" fmla="*/ 188877 w 1107168"/>
                <a:gd name="connsiteY776" fmla="*/ 877422 h 1634730"/>
                <a:gd name="connsiteX777" fmla="*/ 186664 w 1107168"/>
                <a:gd name="connsiteY777" fmla="*/ 879524 h 1634730"/>
                <a:gd name="connsiteX778" fmla="*/ 183867 w 1107168"/>
                <a:gd name="connsiteY778" fmla="*/ 880346 h 1634730"/>
                <a:gd name="connsiteX779" fmla="*/ 182002 w 1107168"/>
                <a:gd name="connsiteY779" fmla="*/ 878829 h 1634730"/>
                <a:gd name="connsiteX780" fmla="*/ 180485 w 1107168"/>
                <a:gd name="connsiteY780" fmla="*/ 876489 h 1634730"/>
                <a:gd name="connsiteX781" fmla="*/ 178146 w 1107168"/>
                <a:gd name="connsiteY781" fmla="*/ 875098 h 1634730"/>
                <a:gd name="connsiteX782" fmla="*/ 175933 w 1107168"/>
                <a:gd name="connsiteY782" fmla="*/ 875920 h 1634730"/>
                <a:gd name="connsiteX783" fmla="*/ 173721 w 1107168"/>
                <a:gd name="connsiteY783" fmla="*/ 878022 h 1634730"/>
                <a:gd name="connsiteX784" fmla="*/ 170338 w 1107168"/>
                <a:gd name="connsiteY784" fmla="*/ 883380 h 1634730"/>
                <a:gd name="connsiteX785" fmla="*/ 172203 w 1107168"/>
                <a:gd name="connsiteY785" fmla="*/ 884423 h 1634730"/>
                <a:gd name="connsiteX786" fmla="*/ 173610 w 1107168"/>
                <a:gd name="connsiteY786" fmla="*/ 885941 h 1634730"/>
                <a:gd name="connsiteX787" fmla="*/ 174890 w 1107168"/>
                <a:gd name="connsiteY787" fmla="*/ 886999 h 1634730"/>
                <a:gd name="connsiteX788" fmla="*/ 175933 w 1107168"/>
                <a:gd name="connsiteY788" fmla="*/ 888390 h 1634730"/>
                <a:gd name="connsiteX789" fmla="*/ 176044 w 1107168"/>
                <a:gd name="connsiteY789" fmla="*/ 890619 h 1634730"/>
                <a:gd name="connsiteX790" fmla="*/ 175222 w 1107168"/>
                <a:gd name="connsiteY790" fmla="*/ 891898 h 1634730"/>
                <a:gd name="connsiteX791" fmla="*/ 172772 w 1107168"/>
                <a:gd name="connsiteY791" fmla="*/ 891661 h 1634730"/>
                <a:gd name="connsiteX792" fmla="*/ 171951 w 1107168"/>
                <a:gd name="connsiteY792" fmla="*/ 892941 h 1634730"/>
                <a:gd name="connsiteX793" fmla="*/ 171840 w 1107168"/>
                <a:gd name="connsiteY793" fmla="*/ 895739 h 1634730"/>
                <a:gd name="connsiteX794" fmla="*/ 173357 w 1107168"/>
                <a:gd name="connsiteY794" fmla="*/ 903673 h 1634730"/>
                <a:gd name="connsiteX795" fmla="*/ 173357 w 1107168"/>
                <a:gd name="connsiteY795" fmla="*/ 910421 h 1634730"/>
                <a:gd name="connsiteX796" fmla="*/ 172298 w 1107168"/>
                <a:gd name="connsiteY796" fmla="*/ 917201 h 1634730"/>
                <a:gd name="connsiteX797" fmla="*/ 172298 w 1107168"/>
                <a:gd name="connsiteY797" fmla="*/ 918481 h 1634730"/>
                <a:gd name="connsiteX798" fmla="*/ 172994 w 1107168"/>
                <a:gd name="connsiteY798" fmla="*/ 923254 h 1634730"/>
                <a:gd name="connsiteX799" fmla="*/ 172994 w 1107168"/>
                <a:gd name="connsiteY799" fmla="*/ 925119 h 1634730"/>
                <a:gd name="connsiteX800" fmla="*/ 172883 w 1107168"/>
                <a:gd name="connsiteY800" fmla="*/ 926289 h 1634730"/>
                <a:gd name="connsiteX801" fmla="*/ 172994 w 1107168"/>
                <a:gd name="connsiteY801" fmla="*/ 927221 h 1634730"/>
                <a:gd name="connsiteX802" fmla="*/ 173578 w 1107168"/>
                <a:gd name="connsiteY802" fmla="*/ 928864 h 1634730"/>
                <a:gd name="connsiteX803" fmla="*/ 174748 w 1107168"/>
                <a:gd name="connsiteY803" fmla="*/ 930145 h 1634730"/>
                <a:gd name="connsiteX804" fmla="*/ 175917 w 1107168"/>
                <a:gd name="connsiteY804" fmla="*/ 931077 h 1634730"/>
                <a:gd name="connsiteX805" fmla="*/ 176850 w 1107168"/>
                <a:gd name="connsiteY805" fmla="*/ 932247 h 1634730"/>
                <a:gd name="connsiteX806" fmla="*/ 176850 w 1107168"/>
                <a:gd name="connsiteY806" fmla="*/ 934459 h 1634730"/>
                <a:gd name="connsiteX807" fmla="*/ 177087 w 1107168"/>
                <a:gd name="connsiteY807" fmla="*/ 936087 h 1634730"/>
                <a:gd name="connsiteX808" fmla="*/ 178130 w 1107168"/>
                <a:gd name="connsiteY808" fmla="*/ 937952 h 1634730"/>
                <a:gd name="connsiteX809" fmla="*/ 179521 w 1107168"/>
                <a:gd name="connsiteY809" fmla="*/ 939359 h 1634730"/>
                <a:gd name="connsiteX810" fmla="*/ 183029 w 1107168"/>
                <a:gd name="connsiteY810" fmla="*/ 941224 h 1634730"/>
                <a:gd name="connsiteX811" fmla="*/ 193413 w 1107168"/>
                <a:gd name="connsiteY811" fmla="*/ 951607 h 1634730"/>
                <a:gd name="connsiteX812" fmla="*/ 196210 w 1107168"/>
                <a:gd name="connsiteY812" fmla="*/ 956270 h 1634730"/>
                <a:gd name="connsiteX813" fmla="*/ 200525 w 1107168"/>
                <a:gd name="connsiteY813" fmla="*/ 968170 h 1634730"/>
                <a:gd name="connsiteX814" fmla="*/ 201457 w 1107168"/>
                <a:gd name="connsiteY814" fmla="*/ 974112 h 1634730"/>
                <a:gd name="connsiteX815" fmla="*/ 202389 w 1107168"/>
                <a:gd name="connsiteY815" fmla="*/ 977147 h 1634730"/>
                <a:gd name="connsiteX816" fmla="*/ 204144 w 1107168"/>
                <a:gd name="connsiteY816" fmla="*/ 978774 h 1634730"/>
                <a:gd name="connsiteX817" fmla="*/ 207068 w 1107168"/>
                <a:gd name="connsiteY817" fmla="*/ 979707 h 1634730"/>
                <a:gd name="connsiteX818" fmla="*/ 209280 w 1107168"/>
                <a:gd name="connsiteY818" fmla="*/ 981350 h 1634730"/>
                <a:gd name="connsiteX819" fmla="*/ 211034 w 1107168"/>
                <a:gd name="connsiteY819" fmla="*/ 983326 h 1634730"/>
                <a:gd name="connsiteX820" fmla="*/ 212204 w 1107168"/>
                <a:gd name="connsiteY820" fmla="*/ 985649 h 1634730"/>
                <a:gd name="connsiteX821" fmla="*/ 213026 w 1107168"/>
                <a:gd name="connsiteY821" fmla="*/ 988320 h 1634730"/>
                <a:gd name="connsiteX822" fmla="*/ 213500 w 1107168"/>
                <a:gd name="connsiteY822" fmla="*/ 991481 h 1634730"/>
                <a:gd name="connsiteX823" fmla="*/ 213611 w 1107168"/>
                <a:gd name="connsiteY823" fmla="*/ 994863 h 1634730"/>
                <a:gd name="connsiteX824" fmla="*/ 213263 w 1107168"/>
                <a:gd name="connsiteY824" fmla="*/ 998466 h 1634730"/>
                <a:gd name="connsiteX825" fmla="*/ 213373 w 1107168"/>
                <a:gd name="connsiteY825" fmla="*/ 1001612 h 1634730"/>
                <a:gd name="connsiteX826" fmla="*/ 214764 w 1107168"/>
                <a:gd name="connsiteY826" fmla="*/ 1004298 h 1634730"/>
                <a:gd name="connsiteX827" fmla="*/ 218257 w 1107168"/>
                <a:gd name="connsiteY827" fmla="*/ 1008850 h 1634730"/>
                <a:gd name="connsiteX828" fmla="*/ 220359 w 1107168"/>
                <a:gd name="connsiteY828" fmla="*/ 1013860 h 1634730"/>
                <a:gd name="connsiteX829" fmla="*/ 221750 w 1107168"/>
                <a:gd name="connsiteY829" fmla="*/ 1016199 h 1634730"/>
                <a:gd name="connsiteX830" fmla="*/ 225717 w 1107168"/>
                <a:gd name="connsiteY830" fmla="*/ 1019470 h 1634730"/>
                <a:gd name="connsiteX831" fmla="*/ 226538 w 1107168"/>
                <a:gd name="connsiteY831" fmla="*/ 1023200 h 1634730"/>
                <a:gd name="connsiteX832" fmla="*/ 226538 w 1107168"/>
                <a:gd name="connsiteY832" fmla="*/ 1030202 h 1634730"/>
                <a:gd name="connsiteX833" fmla="*/ 229573 w 1107168"/>
                <a:gd name="connsiteY833" fmla="*/ 1040458 h 1634730"/>
                <a:gd name="connsiteX834" fmla="*/ 232133 w 1107168"/>
                <a:gd name="connsiteY834" fmla="*/ 1041501 h 1634730"/>
                <a:gd name="connsiteX835" fmla="*/ 238660 w 1107168"/>
                <a:gd name="connsiteY835" fmla="*/ 1046764 h 1634730"/>
                <a:gd name="connsiteX836" fmla="*/ 242975 w 1107168"/>
                <a:gd name="connsiteY836" fmla="*/ 1048392 h 1634730"/>
                <a:gd name="connsiteX837" fmla="*/ 245899 w 1107168"/>
                <a:gd name="connsiteY837" fmla="*/ 1053055 h 1634730"/>
                <a:gd name="connsiteX838" fmla="*/ 248238 w 1107168"/>
                <a:gd name="connsiteY838" fmla="*/ 1061115 h 1634730"/>
                <a:gd name="connsiteX839" fmla="*/ 251620 w 1107168"/>
                <a:gd name="connsiteY839" fmla="*/ 1067057 h 1634730"/>
                <a:gd name="connsiteX840" fmla="*/ 254291 w 1107168"/>
                <a:gd name="connsiteY840" fmla="*/ 1072557 h 1634730"/>
                <a:gd name="connsiteX841" fmla="*/ 257215 w 1107168"/>
                <a:gd name="connsiteY841" fmla="*/ 1076634 h 1634730"/>
                <a:gd name="connsiteX842" fmla="*/ 260360 w 1107168"/>
                <a:gd name="connsiteY842" fmla="*/ 1079780 h 1634730"/>
                <a:gd name="connsiteX843" fmla="*/ 268641 w 1107168"/>
                <a:gd name="connsiteY843" fmla="*/ 1082814 h 1634730"/>
                <a:gd name="connsiteX844" fmla="*/ 271565 w 1107168"/>
                <a:gd name="connsiteY844" fmla="*/ 1084805 h 1634730"/>
                <a:gd name="connsiteX845" fmla="*/ 272734 w 1107168"/>
                <a:gd name="connsiteY845" fmla="*/ 1087018 h 1634730"/>
                <a:gd name="connsiteX846" fmla="*/ 273082 w 1107168"/>
                <a:gd name="connsiteY846" fmla="*/ 1089468 h 1634730"/>
                <a:gd name="connsiteX847" fmla="*/ 273430 w 1107168"/>
                <a:gd name="connsiteY847" fmla="*/ 1093782 h 1634730"/>
                <a:gd name="connsiteX848" fmla="*/ 274014 w 1107168"/>
                <a:gd name="connsiteY848" fmla="*/ 1095758 h 1634730"/>
                <a:gd name="connsiteX849" fmla="*/ 275879 w 1107168"/>
                <a:gd name="connsiteY849" fmla="*/ 1099614 h 1634730"/>
                <a:gd name="connsiteX850" fmla="*/ 276464 w 1107168"/>
                <a:gd name="connsiteY850" fmla="*/ 1101937 h 1634730"/>
                <a:gd name="connsiteX851" fmla="*/ 274252 w 1107168"/>
                <a:gd name="connsiteY851" fmla="*/ 1102870 h 1634730"/>
                <a:gd name="connsiteX852" fmla="*/ 272260 w 1107168"/>
                <a:gd name="connsiteY852" fmla="*/ 1102759 h 1634730"/>
                <a:gd name="connsiteX853" fmla="*/ 271675 w 1107168"/>
                <a:gd name="connsiteY853" fmla="*/ 1101716 h 1634730"/>
                <a:gd name="connsiteX854" fmla="*/ 273303 w 1107168"/>
                <a:gd name="connsiteY854" fmla="*/ 1099267 h 1634730"/>
                <a:gd name="connsiteX855" fmla="*/ 272608 w 1107168"/>
                <a:gd name="connsiteY855" fmla="*/ 1098097 h 1634730"/>
                <a:gd name="connsiteX856" fmla="*/ 267234 w 1107168"/>
                <a:gd name="connsiteY856" fmla="*/ 1107421 h 1634730"/>
                <a:gd name="connsiteX857" fmla="*/ 265954 w 1107168"/>
                <a:gd name="connsiteY857" fmla="*/ 1112905 h 1634730"/>
                <a:gd name="connsiteX858" fmla="*/ 265844 w 1107168"/>
                <a:gd name="connsiteY858" fmla="*/ 1115576 h 1634730"/>
                <a:gd name="connsiteX859" fmla="*/ 266665 w 1107168"/>
                <a:gd name="connsiteY859" fmla="*/ 1118137 h 1634730"/>
                <a:gd name="connsiteX860" fmla="*/ 269352 w 1107168"/>
                <a:gd name="connsiteY860" fmla="*/ 1121756 h 1634730"/>
                <a:gd name="connsiteX861" fmla="*/ 276353 w 1107168"/>
                <a:gd name="connsiteY861" fmla="*/ 1126307 h 1634730"/>
                <a:gd name="connsiteX862" fmla="*/ 279151 w 1107168"/>
                <a:gd name="connsiteY862" fmla="*/ 1129215 h 1634730"/>
                <a:gd name="connsiteX863" fmla="*/ 279846 w 1107168"/>
                <a:gd name="connsiteY863" fmla="*/ 1128630 h 1634730"/>
                <a:gd name="connsiteX864" fmla="*/ 282185 w 1107168"/>
                <a:gd name="connsiteY864" fmla="*/ 1128283 h 1634730"/>
                <a:gd name="connsiteX865" fmla="*/ 284983 w 1107168"/>
                <a:gd name="connsiteY865" fmla="*/ 1128393 h 1634730"/>
                <a:gd name="connsiteX866" fmla="*/ 286848 w 1107168"/>
                <a:gd name="connsiteY866" fmla="*/ 1128978 h 1634730"/>
                <a:gd name="connsiteX867" fmla="*/ 287780 w 1107168"/>
                <a:gd name="connsiteY867" fmla="*/ 1130022 h 1634730"/>
                <a:gd name="connsiteX868" fmla="*/ 289645 w 1107168"/>
                <a:gd name="connsiteY868" fmla="*/ 1132945 h 1634730"/>
                <a:gd name="connsiteX869" fmla="*/ 290704 w 1107168"/>
                <a:gd name="connsiteY869" fmla="*/ 1133641 h 1634730"/>
                <a:gd name="connsiteX870" fmla="*/ 292806 w 1107168"/>
                <a:gd name="connsiteY870" fmla="*/ 1134920 h 1634730"/>
                <a:gd name="connsiteX871" fmla="*/ 293628 w 1107168"/>
                <a:gd name="connsiteY871" fmla="*/ 1135853 h 1634730"/>
                <a:gd name="connsiteX872" fmla="*/ 293865 w 1107168"/>
                <a:gd name="connsiteY872" fmla="*/ 1140753 h 1634730"/>
                <a:gd name="connsiteX873" fmla="*/ 293517 w 1107168"/>
                <a:gd name="connsiteY873" fmla="*/ 1146236 h 1634730"/>
                <a:gd name="connsiteX874" fmla="*/ 292000 w 1107168"/>
                <a:gd name="connsiteY874" fmla="*/ 1152179 h 1634730"/>
                <a:gd name="connsiteX875" fmla="*/ 290008 w 1107168"/>
                <a:gd name="connsiteY875" fmla="*/ 1158121 h 1634730"/>
                <a:gd name="connsiteX876" fmla="*/ 284303 w 1107168"/>
                <a:gd name="connsiteY876" fmla="*/ 1167114 h 1634730"/>
                <a:gd name="connsiteX877" fmla="*/ 283134 w 1107168"/>
                <a:gd name="connsiteY877" fmla="*/ 1170607 h 1634730"/>
                <a:gd name="connsiteX878" fmla="*/ 283481 w 1107168"/>
                <a:gd name="connsiteY878" fmla="*/ 1172013 h 1634730"/>
                <a:gd name="connsiteX879" fmla="*/ 286626 w 1107168"/>
                <a:gd name="connsiteY879" fmla="*/ 1176106 h 1634730"/>
                <a:gd name="connsiteX880" fmla="*/ 287448 w 1107168"/>
                <a:gd name="connsiteY880" fmla="*/ 1177387 h 1634730"/>
                <a:gd name="connsiteX881" fmla="*/ 287907 w 1107168"/>
                <a:gd name="connsiteY881" fmla="*/ 1178777 h 1634730"/>
                <a:gd name="connsiteX882" fmla="*/ 288254 w 1107168"/>
                <a:gd name="connsiteY882" fmla="*/ 1180169 h 1634730"/>
                <a:gd name="connsiteX883" fmla="*/ 288254 w 1107168"/>
                <a:gd name="connsiteY883" fmla="*/ 1181906 h 1634730"/>
                <a:gd name="connsiteX884" fmla="*/ 287322 w 1107168"/>
                <a:gd name="connsiteY884" fmla="*/ 1185526 h 1634730"/>
                <a:gd name="connsiteX885" fmla="*/ 284287 w 1107168"/>
                <a:gd name="connsiteY885" fmla="*/ 1191247 h 1634730"/>
                <a:gd name="connsiteX886" fmla="*/ 283118 w 1107168"/>
                <a:gd name="connsiteY886" fmla="*/ 1194629 h 1634730"/>
                <a:gd name="connsiteX887" fmla="*/ 284287 w 1107168"/>
                <a:gd name="connsiteY887" fmla="*/ 1197190 h 1634730"/>
                <a:gd name="connsiteX888" fmla="*/ 285109 w 1107168"/>
                <a:gd name="connsiteY888" fmla="*/ 1200224 h 1634730"/>
                <a:gd name="connsiteX889" fmla="*/ 285583 w 1107168"/>
                <a:gd name="connsiteY889" fmla="*/ 1203385 h 1634730"/>
                <a:gd name="connsiteX890" fmla="*/ 284414 w 1107168"/>
                <a:gd name="connsiteY890" fmla="*/ 1207351 h 1634730"/>
                <a:gd name="connsiteX891" fmla="*/ 282786 w 1107168"/>
                <a:gd name="connsiteY891" fmla="*/ 1209912 h 1634730"/>
                <a:gd name="connsiteX892" fmla="*/ 281269 w 1107168"/>
                <a:gd name="connsiteY892" fmla="*/ 1211904 h 1634730"/>
                <a:gd name="connsiteX893" fmla="*/ 279989 w 1107168"/>
                <a:gd name="connsiteY893" fmla="*/ 1214132 h 1634730"/>
                <a:gd name="connsiteX894" fmla="*/ 277776 w 1107168"/>
                <a:gd name="connsiteY894" fmla="*/ 1218794 h 1634730"/>
                <a:gd name="connsiteX895" fmla="*/ 276132 w 1107168"/>
                <a:gd name="connsiteY895" fmla="*/ 1221117 h 1634730"/>
                <a:gd name="connsiteX896" fmla="*/ 276606 w 1107168"/>
                <a:gd name="connsiteY896" fmla="*/ 1223092 h 1634730"/>
                <a:gd name="connsiteX897" fmla="*/ 277886 w 1107168"/>
                <a:gd name="connsiteY897" fmla="*/ 1224847 h 1634730"/>
                <a:gd name="connsiteX898" fmla="*/ 281031 w 1107168"/>
                <a:gd name="connsiteY898" fmla="*/ 1226475 h 1634730"/>
                <a:gd name="connsiteX899" fmla="*/ 284651 w 1107168"/>
                <a:gd name="connsiteY899" fmla="*/ 1228355 h 1634730"/>
                <a:gd name="connsiteX900" fmla="*/ 287574 w 1107168"/>
                <a:gd name="connsiteY900" fmla="*/ 1228814 h 1634730"/>
                <a:gd name="connsiteX901" fmla="*/ 291652 w 1107168"/>
                <a:gd name="connsiteY901" fmla="*/ 1233476 h 1634730"/>
                <a:gd name="connsiteX902" fmla="*/ 294339 w 1107168"/>
                <a:gd name="connsiteY902" fmla="*/ 1239418 h 1634730"/>
                <a:gd name="connsiteX903" fmla="*/ 296204 w 1107168"/>
                <a:gd name="connsiteY903" fmla="*/ 1245945 h 1634730"/>
                <a:gd name="connsiteX904" fmla="*/ 301688 w 1107168"/>
                <a:gd name="connsiteY904" fmla="*/ 1247115 h 1634730"/>
                <a:gd name="connsiteX905" fmla="*/ 314173 w 1107168"/>
                <a:gd name="connsiteY905" fmla="*/ 1246767 h 1634730"/>
                <a:gd name="connsiteX906" fmla="*/ 333423 w 1107168"/>
                <a:gd name="connsiteY906" fmla="*/ 1249091 h 1634730"/>
                <a:gd name="connsiteX907" fmla="*/ 339476 w 1107168"/>
                <a:gd name="connsiteY907" fmla="*/ 1250734 h 1634730"/>
                <a:gd name="connsiteX908" fmla="*/ 344502 w 1107168"/>
                <a:gd name="connsiteY908" fmla="*/ 1253895 h 1634730"/>
                <a:gd name="connsiteX909" fmla="*/ 351376 w 1107168"/>
                <a:gd name="connsiteY909" fmla="*/ 1253200 h 1634730"/>
                <a:gd name="connsiteX910" fmla="*/ 358378 w 1107168"/>
                <a:gd name="connsiteY910" fmla="*/ 1257151 h 1634730"/>
                <a:gd name="connsiteX911" fmla="*/ 370278 w 1107168"/>
                <a:gd name="connsiteY911" fmla="*/ 1266144 h 1634730"/>
                <a:gd name="connsiteX912" fmla="*/ 372728 w 1107168"/>
                <a:gd name="connsiteY912" fmla="*/ 1266144 h 1634730"/>
                <a:gd name="connsiteX913" fmla="*/ 375762 w 1107168"/>
                <a:gd name="connsiteY913" fmla="*/ 1265432 h 1634730"/>
                <a:gd name="connsiteX914" fmla="*/ 378670 w 1107168"/>
                <a:gd name="connsiteY914" fmla="*/ 1265195 h 1634730"/>
                <a:gd name="connsiteX915" fmla="*/ 380662 w 1107168"/>
                <a:gd name="connsiteY915" fmla="*/ 1266491 h 1634730"/>
                <a:gd name="connsiteX916" fmla="*/ 382052 w 1107168"/>
                <a:gd name="connsiteY916" fmla="*/ 1268119 h 1634730"/>
                <a:gd name="connsiteX917" fmla="*/ 384613 w 1107168"/>
                <a:gd name="connsiteY917" fmla="*/ 1270442 h 1634730"/>
                <a:gd name="connsiteX918" fmla="*/ 387537 w 1107168"/>
                <a:gd name="connsiteY918" fmla="*/ 1272418 h 1634730"/>
                <a:gd name="connsiteX919" fmla="*/ 389749 w 1107168"/>
                <a:gd name="connsiteY919" fmla="*/ 1273114 h 1634730"/>
                <a:gd name="connsiteX920" fmla="*/ 391503 w 1107168"/>
                <a:gd name="connsiteY920" fmla="*/ 1272292 h 1634730"/>
                <a:gd name="connsiteX921" fmla="*/ 392784 w 1107168"/>
                <a:gd name="connsiteY921" fmla="*/ 1271011 h 1634730"/>
                <a:gd name="connsiteX922" fmla="*/ 394301 w 1107168"/>
                <a:gd name="connsiteY922" fmla="*/ 1270079 h 1634730"/>
                <a:gd name="connsiteX923" fmla="*/ 400954 w 1107168"/>
                <a:gd name="connsiteY923" fmla="*/ 1269731 h 1634730"/>
                <a:gd name="connsiteX924" fmla="*/ 403515 w 1107168"/>
                <a:gd name="connsiteY924" fmla="*/ 1271122 h 1634730"/>
                <a:gd name="connsiteX925" fmla="*/ 406660 w 1107168"/>
                <a:gd name="connsiteY925" fmla="*/ 1271470 h 1634730"/>
                <a:gd name="connsiteX926" fmla="*/ 408177 w 1107168"/>
                <a:gd name="connsiteY926" fmla="*/ 1271928 h 1634730"/>
                <a:gd name="connsiteX927" fmla="*/ 409457 w 1107168"/>
                <a:gd name="connsiteY927" fmla="*/ 1272860 h 1634730"/>
                <a:gd name="connsiteX928" fmla="*/ 411907 w 1107168"/>
                <a:gd name="connsiteY928" fmla="*/ 1275895 h 1634730"/>
                <a:gd name="connsiteX929" fmla="*/ 419366 w 1107168"/>
                <a:gd name="connsiteY929" fmla="*/ 1281031 h 1634730"/>
                <a:gd name="connsiteX930" fmla="*/ 423792 w 1107168"/>
                <a:gd name="connsiteY930" fmla="*/ 1283244 h 1634730"/>
                <a:gd name="connsiteX931" fmla="*/ 436735 w 1107168"/>
                <a:gd name="connsiteY931" fmla="*/ 1299680 h 1634730"/>
                <a:gd name="connsiteX932" fmla="*/ 438363 w 1107168"/>
                <a:gd name="connsiteY932" fmla="*/ 1300850 h 1634730"/>
                <a:gd name="connsiteX933" fmla="*/ 441398 w 1107168"/>
                <a:gd name="connsiteY933" fmla="*/ 1301324 h 1634730"/>
                <a:gd name="connsiteX934" fmla="*/ 442788 w 1107168"/>
                <a:gd name="connsiteY934" fmla="*/ 1301782 h 1634730"/>
                <a:gd name="connsiteX935" fmla="*/ 443958 w 1107168"/>
                <a:gd name="connsiteY935" fmla="*/ 1302825 h 1634730"/>
                <a:gd name="connsiteX936" fmla="*/ 444195 w 1107168"/>
                <a:gd name="connsiteY936" fmla="*/ 1304216 h 1634730"/>
                <a:gd name="connsiteX937" fmla="*/ 443958 w 1107168"/>
                <a:gd name="connsiteY937" fmla="*/ 1305860 h 1634730"/>
                <a:gd name="connsiteX938" fmla="*/ 444068 w 1107168"/>
                <a:gd name="connsiteY938" fmla="*/ 1307377 h 1634730"/>
                <a:gd name="connsiteX939" fmla="*/ 445586 w 1107168"/>
                <a:gd name="connsiteY939" fmla="*/ 1308657 h 1634730"/>
                <a:gd name="connsiteX940" fmla="*/ 444653 w 1107168"/>
                <a:gd name="connsiteY940" fmla="*/ 1310285 h 1634730"/>
                <a:gd name="connsiteX941" fmla="*/ 444653 w 1107168"/>
                <a:gd name="connsiteY941" fmla="*/ 1312498 h 1634730"/>
                <a:gd name="connsiteX942" fmla="*/ 445475 w 1107168"/>
                <a:gd name="connsiteY942" fmla="*/ 1314837 h 1634730"/>
                <a:gd name="connsiteX943" fmla="*/ 446407 w 1107168"/>
                <a:gd name="connsiteY943" fmla="*/ 1317049 h 1634730"/>
                <a:gd name="connsiteX944" fmla="*/ 446755 w 1107168"/>
                <a:gd name="connsiteY944" fmla="*/ 1318108 h 1634730"/>
                <a:gd name="connsiteX945" fmla="*/ 446866 w 1107168"/>
                <a:gd name="connsiteY945" fmla="*/ 1320083 h 1634730"/>
                <a:gd name="connsiteX946" fmla="*/ 447103 w 1107168"/>
                <a:gd name="connsiteY946" fmla="*/ 1320905 h 1634730"/>
                <a:gd name="connsiteX947" fmla="*/ 447688 w 1107168"/>
                <a:gd name="connsiteY947" fmla="*/ 1321490 h 1634730"/>
                <a:gd name="connsiteX948" fmla="*/ 448857 w 1107168"/>
                <a:gd name="connsiteY948" fmla="*/ 1321949 h 1634730"/>
                <a:gd name="connsiteX949" fmla="*/ 449552 w 1107168"/>
                <a:gd name="connsiteY949" fmla="*/ 1322534 h 1634730"/>
                <a:gd name="connsiteX950" fmla="*/ 454341 w 1107168"/>
                <a:gd name="connsiteY950" fmla="*/ 1328713 h 1634730"/>
                <a:gd name="connsiteX951" fmla="*/ 457376 w 1107168"/>
                <a:gd name="connsiteY951" fmla="*/ 1331163 h 1634730"/>
                <a:gd name="connsiteX952" fmla="*/ 461453 w 1107168"/>
                <a:gd name="connsiteY952" fmla="*/ 1332095 h 1634730"/>
                <a:gd name="connsiteX953" fmla="*/ 459699 w 1107168"/>
                <a:gd name="connsiteY953" fmla="*/ 1331400 h 1634730"/>
                <a:gd name="connsiteX954" fmla="*/ 458656 w 1107168"/>
                <a:gd name="connsiteY954" fmla="*/ 1330815 h 1634730"/>
                <a:gd name="connsiteX955" fmla="*/ 457723 w 1107168"/>
                <a:gd name="connsiteY955" fmla="*/ 1330815 h 1634730"/>
                <a:gd name="connsiteX956" fmla="*/ 457376 w 1107168"/>
                <a:gd name="connsiteY956" fmla="*/ 1329297 h 1634730"/>
                <a:gd name="connsiteX957" fmla="*/ 461453 w 1107168"/>
                <a:gd name="connsiteY957" fmla="*/ 1330941 h 1634730"/>
                <a:gd name="connsiteX958" fmla="*/ 471015 w 1107168"/>
                <a:gd name="connsiteY958" fmla="*/ 1339317 h 1634730"/>
                <a:gd name="connsiteX959" fmla="*/ 483263 w 1107168"/>
                <a:gd name="connsiteY959" fmla="*/ 1345275 h 1634730"/>
                <a:gd name="connsiteX960" fmla="*/ 489553 w 1107168"/>
                <a:gd name="connsiteY960" fmla="*/ 1347030 h 1634730"/>
                <a:gd name="connsiteX961" fmla="*/ 494215 w 1107168"/>
                <a:gd name="connsiteY961" fmla="*/ 1350064 h 1634730"/>
                <a:gd name="connsiteX962" fmla="*/ 496080 w 1107168"/>
                <a:gd name="connsiteY962" fmla="*/ 1352624 h 1634730"/>
                <a:gd name="connsiteX963" fmla="*/ 498767 w 1107168"/>
                <a:gd name="connsiteY963" fmla="*/ 1351692 h 1634730"/>
                <a:gd name="connsiteX964" fmla="*/ 501454 w 1107168"/>
                <a:gd name="connsiteY964" fmla="*/ 1350997 h 1634730"/>
                <a:gd name="connsiteX965" fmla="*/ 520577 w 1107168"/>
                <a:gd name="connsiteY965" fmla="*/ 1352040 h 1634730"/>
                <a:gd name="connsiteX966" fmla="*/ 522331 w 1107168"/>
                <a:gd name="connsiteY966" fmla="*/ 1352498 h 1634730"/>
                <a:gd name="connsiteX967" fmla="*/ 523501 w 1107168"/>
                <a:gd name="connsiteY967" fmla="*/ 1353320 h 1634730"/>
                <a:gd name="connsiteX968" fmla="*/ 524544 w 1107168"/>
                <a:gd name="connsiteY968" fmla="*/ 1353557 h 1634730"/>
                <a:gd name="connsiteX969" fmla="*/ 526061 w 1107168"/>
                <a:gd name="connsiteY969" fmla="*/ 1353209 h 1634730"/>
                <a:gd name="connsiteX970" fmla="*/ 528163 w 1107168"/>
                <a:gd name="connsiteY970" fmla="*/ 1352387 h 1634730"/>
                <a:gd name="connsiteX971" fmla="*/ 531197 w 1107168"/>
                <a:gd name="connsiteY971" fmla="*/ 1353684 h 1634730"/>
                <a:gd name="connsiteX972" fmla="*/ 534690 w 1107168"/>
                <a:gd name="connsiteY972" fmla="*/ 1356955 h 1634730"/>
                <a:gd name="connsiteX973" fmla="*/ 538072 w 1107168"/>
                <a:gd name="connsiteY973" fmla="*/ 1361143 h 1634730"/>
                <a:gd name="connsiteX974" fmla="*/ 541691 w 1107168"/>
                <a:gd name="connsiteY974" fmla="*/ 1369645 h 1634730"/>
                <a:gd name="connsiteX975" fmla="*/ 543446 w 1107168"/>
                <a:gd name="connsiteY975" fmla="*/ 1377358 h 1634730"/>
                <a:gd name="connsiteX976" fmla="*/ 545200 w 1107168"/>
                <a:gd name="connsiteY976" fmla="*/ 1383522 h 1634730"/>
                <a:gd name="connsiteX977" fmla="*/ 545548 w 1107168"/>
                <a:gd name="connsiteY977" fmla="*/ 1386446 h 1634730"/>
                <a:gd name="connsiteX978" fmla="*/ 545311 w 1107168"/>
                <a:gd name="connsiteY978" fmla="*/ 1388769 h 1634730"/>
                <a:gd name="connsiteX979" fmla="*/ 544378 w 1107168"/>
                <a:gd name="connsiteY979" fmla="*/ 1393795 h 1634730"/>
                <a:gd name="connsiteX980" fmla="*/ 542987 w 1107168"/>
                <a:gd name="connsiteY980" fmla="*/ 1395770 h 1634730"/>
                <a:gd name="connsiteX981" fmla="*/ 540775 w 1107168"/>
                <a:gd name="connsiteY981" fmla="*/ 1397524 h 1634730"/>
                <a:gd name="connsiteX982" fmla="*/ 539732 w 1107168"/>
                <a:gd name="connsiteY982" fmla="*/ 1399974 h 1634730"/>
                <a:gd name="connsiteX983" fmla="*/ 541707 w 1107168"/>
                <a:gd name="connsiteY983" fmla="*/ 1403831 h 1634730"/>
                <a:gd name="connsiteX984" fmla="*/ 542529 w 1107168"/>
                <a:gd name="connsiteY984" fmla="*/ 1404526 h 1634730"/>
                <a:gd name="connsiteX985" fmla="*/ 543809 w 1107168"/>
                <a:gd name="connsiteY985" fmla="*/ 1405221 h 1634730"/>
                <a:gd name="connsiteX986" fmla="*/ 545200 w 1107168"/>
                <a:gd name="connsiteY986" fmla="*/ 1405553 h 1634730"/>
                <a:gd name="connsiteX987" fmla="*/ 546607 w 1107168"/>
                <a:gd name="connsiteY987" fmla="*/ 1405095 h 1634730"/>
                <a:gd name="connsiteX988" fmla="*/ 547997 w 1107168"/>
                <a:gd name="connsiteY988" fmla="*/ 1404984 h 1634730"/>
                <a:gd name="connsiteX989" fmla="*/ 549056 w 1107168"/>
                <a:gd name="connsiteY989" fmla="*/ 1406612 h 1634730"/>
                <a:gd name="connsiteX990" fmla="*/ 550099 w 1107168"/>
                <a:gd name="connsiteY990" fmla="*/ 1408587 h 1634730"/>
                <a:gd name="connsiteX991" fmla="*/ 551269 w 1107168"/>
                <a:gd name="connsiteY991" fmla="*/ 1409646 h 1634730"/>
                <a:gd name="connsiteX992" fmla="*/ 552438 w 1107168"/>
                <a:gd name="connsiteY992" fmla="*/ 1410231 h 1634730"/>
                <a:gd name="connsiteX993" fmla="*/ 553829 w 1107168"/>
                <a:gd name="connsiteY993" fmla="*/ 1411163 h 1634730"/>
                <a:gd name="connsiteX994" fmla="*/ 555236 w 1107168"/>
                <a:gd name="connsiteY994" fmla="*/ 1411859 h 1634730"/>
                <a:gd name="connsiteX995" fmla="*/ 556753 w 1107168"/>
                <a:gd name="connsiteY995" fmla="*/ 1411748 h 1634730"/>
                <a:gd name="connsiteX996" fmla="*/ 557575 w 1107168"/>
                <a:gd name="connsiteY996" fmla="*/ 1410816 h 1634730"/>
                <a:gd name="connsiteX997" fmla="*/ 557922 w 1107168"/>
                <a:gd name="connsiteY997" fmla="*/ 1409646 h 1634730"/>
                <a:gd name="connsiteX998" fmla="*/ 558033 w 1107168"/>
                <a:gd name="connsiteY998" fmla="*/ 1408114 h 1634730"/>
                <a:gd name="connsiteX999" fmla="*/ 559677 w 1107168"/>
                <a:gd name="connsiteY999" fmla="*/ 1403688 h 1634730"/>
                <a:gd name="connsiteX1000" fmla="*/ 560609 w 1107168"/>
                <a:gd name="connsiteY1000" fmla="*/ 1402866 h 1634730"/>
                <a:gd name="connsiteX1001" fmla="*/ 562363 w 1107168"/>
                <a:gd name="connsiteY1001" fmla="*/ 1402866 h 1634730"/>
                <a:gd name="connsiteX1002" fmla="*/ 563406 w 1107168"/>
                <a:gd name="connsiteY1002" fmla="*/ 1402629 h 1634730"/>
                <a:gd name="connsiteX1003" fmla="*/ 564576 w 1107168"/>
                <a:gd name="connsiteY1003" fmla="*/ 1402171 h 1634730"/>
                <a:gd name="connsiteX1004" fmla="*/ 565856 w 1107168"/>
                <a:gd name="connsiteY1004" fmla="*/ 1402060 h 1634730"/>
                <a:gd name="connsiteX1005" fmla="*/ 568653 w 1107168"/>
                <a:gd name="connsiteY1005" fmla="*/ 1404984 h 1634730"/>
                <a:gd name="connsiteX1006" fmla="*/ 570756 w 1107168"/>
                <a:gd name="connsiteY1006" fmla="*/ 1405332 h 1634730"/>
                <a:gd name="connsiteX1007" fmla="*/ 573442 w 1107168"/>
                <a:gd name="connsiteY1007" fmla="*/ 1405443 h 1634730"/>
                <a:gd name="connsiteX1008" fmla="*/ 576824 w 1107168"/>
                <a:gd name="connsiteY1008" fmla="*/ 1406265 h 1634730"/>
                <a:gd name="connsiteX1009" fmla="*/ 579037 w 1107168"/>
                <a:gd name="connsiteY1009" fmla="*/ 1407782 h 1634730"/>
                <a:gd name="connsiteX1010" fmla="*/ 593846 w 1107168"/>
                <a:gd name="connsiteY1010" fmla="*/ 1428201 h 1634730"/>
                <a:gd name="connsiteX1011" fmla="*/ 597702 w 1107168"/>
                <a:gd name="connsiteY1011" fmla="*/ 1432515 h 1634730"/>
                <a:gd name="connsiteX1012" fmla="*/ 611815 w 1107168"/>
                <a:gd name="connsiteY1012" fmla="*/ 1443009 h 1634730"/>
                <a:gd name="connsiteX1013" fmla="*/ 617188 w 1107168"/>
                <a:gd name="connsiteY1013" fmla="*/ 1448952 h 1634730"/>
                <a:gd name="connsiteX1014" fmla="*/ 621392 w 1107168"/>
                <a:gd name="connsiteY1014" fmla="*/ 1456759 h 1634730"/>
                <a:gd name="connsiteX1015" fmla="*/ 623842 w 1107168"/>
                <a:gd name="connsiteY1015" fmla="*/ 1458624 h 1634730"/>
                <a:gd name="connsiteX1016" fmla="*/ 628963 w 1107168"/>
                <a:gd name="connsiteY1016" fmla="*/ 1463065 h 1634730"/>
                <a:gd name="connsiteX1017" fmla="*/ 630828 w 1107168"/>
                <a:gd name="connsiteY1017" fmla="*/ 1465041 h 1634730"/>
                <a:gd name="connsiteX1018" fmla="*/ 637133 w 1107168"/>
                <a:gd name="connsiteY1018" fmla="*/ 1474255 h 1634730"/>
                <a:gd name="connsiteX1019" fmla="*/ 647738 w 1107168"/>
                <a:gd name="connsiteY1019" fmla="*/ 1484638 h 1634730"/>
                <a:gd name="connsiteX1020" fmla="*/ 662436 w 1107168"/>
                <a:gd name="connsiteY1020" fmla="*/ 1513338 h 1634730"/>
                <a:gd name="connsiteX1021" fmla="*/ 667098 w 1107168"/>
                <a:gd name="connsiteY1021" fmla="*/ 1529079 h 1634730"/>
                <a:gd name="connsiteX1022" fmla="*/ 668379 w 1107168"/>
                <a:gd name="connsiteY1022" fmla="*/ 1537472 h 1634730"/>
                <a:gd name="connsiteX1023" fmla="*/ 668268 w 1107168"/>
                <a:gd name="connsiteY1023" fmla="*/ 1540395 h 1634730"/>
                <a:gd name="connsiteX1024" fmla="*/ 669090 w 1107168"/>
                <a:gd name="connsiteY1024" fmla="*/ 1542481 h 1634730"/>
                <a:gd name="connsiteX1025" fmla="*/ 670022 w 1107168"/>
                <a:gd name="connsiteY1025" fmla="*/ 1558712 h 1634730"/>
                <a:gd name="connsiteX1026" fmla="*/ 669548 w 1107168"/>
                <a:gd name="connsiteY1026" fmla="*/ 1561162 h 1634730"/>
                <a:gd name="connsiteX1027" fmla="*/ 667794 w 1107168"/>
                <a:gd name="connsiteY1027" fmla="*/ 1564070 h 1634730"/>
                <a:gd name="connsiteX1028" fmla="*/ 666040 w 1107168"/>
                <a:gd name="connsiteY1028" fmla="*/ 1565476 h 1634730"/>
                <a:gd name="connsiteX1029" fmla="*/ 664759 w 1107168"/>
                <a:gd name="connsiteY1029" fmla="*/ 1566994 h 1634730"/>
                <a:gd name="connsiteX1030" fmla="*/ 664412 w 1107168"/>
                <a:gd name="connsiteY1030" fmla="*/ 1570376 h 1634730"/>
                <a:gd name="connsiteX1031" fmla="*/ 666861 w 1107168"/>
                <a:gd name="connsiteY1031" fmla="*/ 1575860 h 1634730"/>
                <a:gd name="connsiteX1032" fmla="*/ 666972 w 1107168"/>
                <a:gd name="connsiteY1032" fmla="*/ 1578199 h 1634730"/>
                <a:gd name="connsiteX1033" fmla="*/ 666276 w 1107168"/>
                <a:gd name="connsiteY1033" fmla="*/ 1581344 h 1634730"/>
                <a:gd name="connsiteX1034" fmla="*/ 664175 w 1107168"/>
                <a:gd name="connsiteY1034" fmla="*/ 1588092 h 1634730"/>
                <a:gd name="connsiteX1035" fmla="*/ 664285 w 1107168"/>
                <a:gd name="connsiteY1035" fmla="*/ 1589736 h 1634730"/>
                <a:gd name="connsiteX1036" fmla="*/ 665107 w 1107168"/>
                <a:gd name="connsiteY1036" fmla="*/ 1592660 h 1634730"/>
                <a:gd name="connsiteX1037" fmla="*/ 665344 w 1107168"/>
                <a:gd name="connsiteY1037" fmla="*/ 1594746 h 1634730"/>
                <a:gd name="connsiteX1038" fmla="*/ 666166 w 1107168"/>
                <a:gd name="connsiteY1038" fmla="*/ 1593482 h 1634730"/>
                <a:gd name="connsiteX1039" fmla="*/ 667683 w 1107168"/>
                <a:gd name="connsiteY1039" fmla="*/ 1588693 h 1634730"/>
                <a:gd name="connsiteX1040" fmla="*/ 669200 w 1107168"/>
                <a:gd name="connsiteY1040" fmla="*/ 1587176 h 1634730"/>
                <a:gd name="connsiteX1041" fmla="*/ 671065 w 1107168"/>
                <a:gd name="connsiteY1041" fmla="*/ 1586591 h 1634730"/>
                <a:gd name="connsiteX1042" fmla="*/ 671998 w 1107168"/>
                <a:gd name="connsiteY1042" fmla="*/ 1586702 h 1634730"/>
                <a:gd name="connsiteX1043" fmla="*/ 674210 w 1107168"/>
                <a:gd name="connsiteY1043" fmla="*/ 1587524 h 1634730"/>
                <a:gd name="connsiteX1044" fmla="*/ 676202 w 1107168"/>
                <a:gd name="connsiteY1044" fmla="*/ 1589151 h 1634730"/>
                <a:gd name="connsiteX1045" fmla="*/ 678999 w 1107168"/>
                <a:gd name="connsiteY1045" fmla="*/ 1590890 h 1634730"/>
                <a:gd name="connsiteX1046" fmla="*/ 680168 w 1107168"/>
                <a:gd name="connsiteY1046" fmla="*/ 1592407 h 1634730"/>
                <a:gd name="connsiteX1047" fmla="*/ 681907 w 1107168"/>
                <a:gd name="connsiteY1047" fmla="*/ 1595789 h 1634730"/>
                <a:gd name="connsiteX1048" fmla="*/ 683187 w 1107168"/>
                <a:gd name="connsiteY1048" fmla="*/ 1599645 h 1634730"/>
                <a:gd name="connsiteX1049" fmla="*/ 683187 w 1107168"/>
                <a:gd name="connsiteY1049" fmla="*/ 1602553 h 1634730"/>
                <a:gd name="connsiteX1050" fmla="*/ 682018 w 1107168"/>
                <a:gd name="connsiteY1050" fmla="*/ 1603723 h 1634730"/>
                <a:gd name="connsiteX1051" fmla="*/ 680390 w 1107168"/>
                <a:gd name="connsiteY1051" fmla="*/ 1603028 h 1634730"/>
                <a:gd name="connsiteX1052" fmla="*/ 679694 w 1107168"/>
                <a:gd name="connsiteY1052" fmla="*/ 1600799 h 1634730"/>
                <a:gd name="connsiteX1053" fmla="*/ 678288 w 1107168"/>
                <a:gd name="connsiteY1053" fmla="*/ 1597543 h 1634730"/>
                <a:gd name="connsiteX1054" fmla="*/ 677355 w 1107168"/>
                <a:gd name="connsiteY1054" fmla="*/ 1594382 h 1634730"/>
                <a:gd name="connsiteX1055" fmla="*/ 675964 w 1107168"/>
                <a:gd name="connsiteY1055" fmla="*/ 1592770 h 1634730"/>
                <a:gd name="connsiteX1056" fmla="*/ 676075 w 1107168"/>
                <a:gd name="connsiteY1056" fmla="*/ 1590668 h 1634730"/>
                <a:gd name="connsiteX1057" fmla="*/ 673736 w 1107168"/>
                <a:gd name="connsiteY1057" fmla="*/ 1589278 h 1634730"/>
                <a:gd name="connsiteX1058" fmla="*/ 671871 w 1107168"/>
                <a:gd name="connsiteY1058" fmla="*/ 1588930 h 1634730"/>
                <a:gd name="connsiteX1059" fmla="*/ 670354 w 1107168"/>
                <a:gd name="connsiteY1059" fmla="*/ 1590447 h 1634730"/>
                <a:gd name="connsiteX1060" fmla="*/ 669074 w 1107168"/>
                <a:gd name="connsiteY1060" fmla="*/ 1591854 h 1634730"/>
                <a:gd name="connsiteX1061" fmla="*/ 672804 w 1107168"/>
                <a:gd name="connsiteY1061" fmla="*/ 1592439 h 1634730"/>
                <a:gd name="connsiteX1062" fmla="*/ 675364 w 1107168"/>
                <a:gd name="connsiteY1062" fmla="*/ 1594999 h 1634730"/>
                <a:gd name="connsiteX1063" fmla="*/ 677008 w 1107168"/>
                <a:gd name="connsiteY1063" fmla="*/ 1598855 h 1634730"/>
                <a:gd name="connsiteX1064" fmla="*/ 678525 w 1107168"/>
                <a:gd name="connsiteY1064" fmla="*/ 1603865 h 1634730"/>
                <a:gd name="connsiteX1065" fmla="*/ 678414 w 1107168"/>
                <a:gd name="connsiteY1065" fmla="*/ 1607832 h 1634730"/>
                <a:gd name="connsiteX1066" fmla="*/ 677371 w 1107168"/>
                <a:gd name="connsiteY1066" fmla="*/ 1611451 h 1634730"/>
                <a:gd name="connsiteX1067" fmla="*/ 677482 w 1107168"/>
                <a:gd name="connsiteY1067" fmla="*/ 1615987 h 1634730"/>
                <a:gd name="connsiteX1068" fmla="*/ 678303 w 1107168"/>
                <a:gd name="connsiteY1068" fmla="*/ 1617283 h 1634730"/>
                <a:gd name="connsiteX1069" fmla="*/ 678303 w 1107168"/>
                <a:gd name="connsiteY1069" fmla="*/ 1617283 h 1634730"/>
                <a:gd name="connsiteX1070" fmla="*/ 688102 w 1107168"/>
                <a:gd name="connsiteY1070" fmla="*/ 1617867 h 1634730"/>
                <a:gd name="connsiteX1071" fmla="*/ 697790 w 1107168"/>
                <a:gd name="connsiteY1071" fmla="*/ 1618452 h 1634730"/>
                <a:gd name="connsiteX1072" fmla="*/ 707589 w 1107168"/>
                <a:gd name="connsiteY1072" fmla="*/ 1619148 h 1634730"/>
                <a:gd name="connsiteX1073" fmla="*/ 717388 w 1107168"/>
                <a:gd name="connsiteY1073" fmla="*/ 1619733 h 1634730"/>
                <a:gd name="connsiteX1074" fmla="*/ 727076 w 1107168"/>
                <a:gd name="connsiteY1074" fmla="*/ 1620318 h 1634730"/>
                <a:gd name="connsiteX1075" fmla="*/ 736874 w 1107168"/>
                <a:gd name="connsiteY1075" fmla="*/ 1620902 h 1634730"/>
                <a:gd name="connsiteX1076" fmla="*/ 746673 w 1107168"/>
                <a:gd name="connsiteY1076" fmla="*/ 1621487 h 1634730"/>
                <a:gd name="connsiteX1077" fmla="*/ 756472 w 1107168"/>
                <a:gd name="connsiteY1077" fmla="*/ 1622182 h 1634730"/>
                <a:gd name="connsiteX1078" fmla="*/ 766160 w 1107168"/>
                <a:gd name="connsiteY1078" fmla="*/ 1622767 h 1634730"/>
                <a:gd name="connsiteX1079" fmla="*/ 775958 w 1107168"/>
                <a:gd name="connsiteY1079" fmla="*/ 1623367 h 1634730"/>
                <a:gd name="connsiteX1080" fmla="*/ 785757 w 1107168"/>
                <a:gd name="connsiteY1080" fmla="*/ 1623826 h 1634730"/>
                <a:gd name="connsiteX1081" fmla="*/ 795445 w 1107168"/>
                <a:gd name="connsiteY1081" fmla="*/ 1624411 h 1634730"/>
                <a:gd name="connsiteX1082" fmla="*/ 805243 w 1107168"/>
                <a:gd name="connsiteY1082" fmla="*/ 1624996 h 1634730"/>
                <a:gd name="connsiteX1083" fmla="*/ 815042 w 1107168"/>
                <a:gd name="connsiteY1083" fmla="*/ 1625580 h 1634730"/>
                <a:gd name="connsiteX1084" fmla="*/ 824841 w 1107168"/>
                <a:gd name="connsiteY1084" fmla="*/ 1626038 h 1634730"/>
                <a:gd name="connsiteX1085" fmla="*/ 844312 w 1107168"/>
                <a:gd name="connsiteY1085" fmla="*/ 1627192 h 1634730"/>
                <a:gd name="connsiteX1086" fmla="*/ 854110 w 1107168"/>
                <a:gd name="connsiteY1086" fmla="*/ 1627666 h 1634730"/>
                <a:gd name="connsiteX1087" fmla="*/ 863798 w 1107168"/>
                <a:gd name="connsiteY1087" fmla="*/ 1628125 h 1634730"/>
                <a:gd name="connsiteX1088" fmla="*/ 873597 w 1107168"/>
                <a:gd name="connsiteY1088" fmla="*/ 1628710 h 1634730"/>
                <a:gd name="connsiteX1089" fmla="*/ 883396 w 1107168"/>
                <a:gd name="connsiteY1089" fmla="*/ 1629167 h 1634730"/>
                <a:gd name="connsiteX1090" fmla="*/ 893084 w 1107168"/>
                <a:gd name="connsiteY1090" fmla="*/ 1629626 h 1634730"/>
                <a:gd name="connsiteX1091" fmla="*/ 902882 w 1107168"/>
                <a:gd name="connsiteY1091" fmla="*/ 1630227 h 1634730"/>
                <a:gd name="connsiteX1092" fmla="*/ 912681 w 1107168"/>
                <a:gd name="connsiteY1092" fmla="*/ 1630685 h 1634730"/>
                <a:gd name="connsiteX1093" fmla="*/ 922369 w 1107168"/>
                <a:gd name="connsiteY1093" fmla="*/ 1631143 h 1634730"/>
                <a:gd name="connsiteX1094" fmla="*/ 932168 w 1107168"/>
                <a:gd name="connsiteY1094" fmla="*/ 1631601 h 1634730"/>
                <a:gd name="connsiteX1095" fmla="*/ 941966 w 1107168"/>
                <a:gd name="connsiteY1095" fmla="*/ 1632060 h 1634730"/>
                <a:gd name="connsiteX1096" fmla="*/ 951654 w 1107168"/>
                <a:gd name="connsiteY1096" fmla="*/ 1632518 h 1634730"/>
                <a:gd name="connsiteX1097" fmla="*/ 961453 w 1107168"/>
                <a:gd name="connsiteY1097" fmla="*/ 1632976 h 1634730"/>
                <a:gd name="connsiteX1098" fmla="*/ 971252 w 1107168"/>
                <a:gd name="connsiteY1098" fmla="*/ 1633324 h 1634730"/>
                <a:gd name="connsiteX1099" fmla="*/ 980940 w 1107168"/>
                <a:gd name="connsiteY1099" fmla="*/ 1633783 h 1634730"/>
                <a:gd name="connsiteX1100" fmla="*/ 990738 w 1107168"/>
                <a:gd name="connsiteY1100" fmla="*/ 1634257 h 1634730"/>
                <a:gd name="connsiteX1101" fmla="*/ 996112 w 1107168"/>
                <a:gd name="connsiteY1101" fmla="*/ 1634494 h 1634730"/>
                <a:gd name="connsiteX1102" fmla="*/ 996112 w 1107168"/>
                <a:gd name="connsiteY1102" fmla="*/ 1634730 h 1634730"/>
                <a:gd name="connsiteX1103" fmla="*/ 996934 w 1107168"/>
                <a:gd name="connsiteY1103" fmla="*/ 1632755 h 1634730"/>
                <a:gd name="connsiteX1104" fmla="*/ 1002418 w 1107168"/>
                <a:gd name="connsiteY1104" fmla="*/ 1629832 h 1634730"/>
                <a:gd name="connsiteX1105" fmla="*/ 1015709 w 1107168"/>
                <a:gd name="connsiteY1105" fmla="*/ 1634383 h 1634730"/>
                <a:gd name="connsiteX1106" fmla="*/ 1021414 w 1107168"/>
                <a:gd name="connsiteY1106" fmla="*/ 1633925 h 1634730"/>
                <a:gd name="connsiteX1107" fmla="*/ 1022932 w 1107168"/>
                <a:gd name="connsiteY1107" fmla="*/ 1631712 h 1634730"/>
                <a:gd name="connsiteX1108" fmla="*/ 1023516 w 1107168"/>
                <a:gd name="connsiteY1108" fmla="*/ 1628899 h 1634730"/>
                <a:gd name="connsiteX1109" fmla="*/ 1023753 w 1107168"/>
                <a:gd name="connsiteY1109" fmla="*/ 1626101 h 1634730"/>
                <a:gd name="connsiteX1110" fmla="*/ 1024575 w 1107168"/>
                <a:gd name="connsiteY1110" fmla="*/ 1623431 h 1634730"/>
                <a:gd name="connsiteX1111" fmla="*/ 1026567 w 1107168"/>
                <a:gd name="connsiteY1111" fmla="*/ 1621550 h 1634730"/>
                <a:gd name="connsiteX1112" fmla="*/ 1031940 w 1107168"/>
                <a:gd name="connsiteY1112" fmla="*/ 1618879 h 1634730"/>
                <a:gd name="connsiteX1113" fmla="*/ 1033679 w 1107168"/>
                <a:gd name="connsiteY1113" fmla="*/ 1617014 h 1634730"/>
                <a:gd name="connsiteX1114" fmla="*/ 1034500 w 1107168"/>
                <a:gd name="connsiteY1114" fmla="*/ 1613743 h 1634730"/>
                <a:gd name="connsiteX1115" fmla="*/ 1033679 w 1107168"/>
                <a:gd name="connsiteY1115" fmla="*/ 1603470 h 1634730"/>
                <a:gd name="connsiteX1116" fmla="*/ 1034153 w 1107168"/>
                <a:gd name="connsiteY1116" fmla="*/ 1601494 h 1634730"/>
                <a:gd name="connsiteX1117" fmla="*/ 1034611 w 1107168"/>
                <a:gd name="connsiteY1117" fmla="*/ 1600104 h 1634730"/>
                <a:gd name="connsiteX1118" fmla="*/ 1034848 w 1107168"/>
                <a:gd name="connsiteY1118" fmla="*/ 1598587 h 1634730"/>
                <a:gd name="connsiteX1119" fmla="*/ 1034611 w 1107168"/>
                <a:gd name="connsiteY1119" fmla="*/ 1596485 h 1634730"/>
                <a:gd name="connsiteX1120" fmla="*/ 1031703 w 1107168"/>
                <a:gd name="connsiteY1120" fmla="*/ 1590763 h 1634730"/>
                <a:gd name="connsiteX1121" fmla="*/ 1027499 w 1107168"/>
                <a:gd name="connsiteY1121" fmla="*/ 1587619 h 1634730"/>
                <a:gd name="connsiteX1122" fmla="*/ 1015725 w 1107168"/>
                <a:gd name="connsiteY1122" fmla="*/ 1585168 h 1634730"/>
                <a:gd name="connsiteX1123" fmla="*/ 1010825 w 1107168"/>
                <a:gd name="connsiteY1123" fmla="*/ 1582482 h 1634730"/>
                <a:gd name="connsiteX1124" fmla="*/ 1007680 w 1107168"/>
                <a:gd name="connsiteY1124" fmla="*/ 1576413 h 1634730"/>
                <a:gd name="connsiteX1125" fmla="*/ 1008850 w 1107168"/>
                <a:gd name="connsiteY1125" fmla="*/ 1571040 h 1634730"/>
                <a:gd name="connsiteX1126" fmla="*/ 1011537 w 1107168"/>
                <a:gd name="connsiteY1126" fmla="*/ 1565445 h 1634730"/>
                <a:gd name="connsiteX1127" fmla="*/ 1013180 w 1107168"/>
                <a:gd name="connsiteY1127" fmla="*/ 1558791 h 1634730"/>
                <a:gd name="connsiteX1128" fmla="*/ 1013070 w 1107168"/>
                <a:gd name="connsiteY1128" fmla="*/ 1549688 h 1634730"/>
                <a:gd name="connsiteX1129" fmla="*/ 1012485 w 1107168"/>
                <a:gd name="connsiteY1129" fmla="*/ 1547475 h 1634730"/>
                <a:gd name="connsiteX1130" fmla="*/ 1008992 w 1107168"/>
                <a:gd name="connsiteY1130" fmla="*/ 1542228 h 1634730"/>
                <a:gd name="connsiteX1131" fmla="*/ 1008992 w 1107168"/>
                <a:gd name="connsiteY1131" fmla="*/ 1539905 h 1634730"/>
                <a:gd name="connsiteX1132" fmla="*/ 1010857 w 1107168"/>
                <a:gd name="connsiteY1132" fmla="*/ 1535685 h 1634730"/>
                <a:gd name="connsiteX1133" fmla="*/ 1012611 w 1107168"/>
                <a:gd name="connsiteY1133" fmla="*/ 1534295 h 1634730"/>
                <a:gd name="connsiteX1134" fmla="*/ 1013307 w 1107168"/>
                <a:gd name="connsiteY1134" fmla="*/ 1533014 h 1634730"/>
                <a:gd name="connsiteX1135" fmla="*/ 1012722 w 1107168"/>
                <a:gd name="connsiteY1135" fmla="*/ 1531260 h 1634730"/>
                <a:gd name="connsiteX1136" fmla="*/ 1011900 w 1107168"/>
                <a:gd name="connsiteY1136" fmla="*/ 1529870 h 1634730"/>
                <a:gd name="connsiteX1137" fmla="*/ 1010731 w 1107168"/>
                <a:gd name="connsiteY1137" fmla="*/ 1527656 h 1634730"/>
                <a:gd name="connsiteX1138" fmla="*/ 1010383 w 1107168"/>
                <a:gd name="connsiteY1138" fmla="*/ 1525776 h 1634730"/>
                <a:gd name="connsiteX1139" fmla="*/ 1011774 w 1107168"/>
                <a:gd name="connsiteY1139" fmla="*/ 1525081 h 1634730"/>
                <a:gd name="connsiteX1140" fmla="*/ 1018190 w 1107168"/>
                <a:gd name="connsiteY1140" fmla="*/ 1525539 h 1634730"/>
                <a:gd name="connsiteX1141" fmla="*/ 1021572 w 1107168"/>
                <a:gd name="connsiteY1141" fmla="*/ 1524954 h 1634730"/>
                <a:gd name="connsiteX1142" fmla="*/ 1024133 w 1107168"/>
                <a:gd name="connsiteY1142" fmla="*/ 1523563 h 1634730"/>
                <a:gd name="connsiteX1143" fmla="*/ 1030075 w 1107168"/>
                <a:gd name="connsiteY1143" fmla="*/ 1515045 h 1634730"/>
                <a:gd name="connsiteX1144" fmla="*/ 1031829 w 1107168"/>
                <a:gd name="connsiteY1144" fmla="*/ 1511425 h 1634730"/>
                <a:gd name="connsiteX1145" fmla="*/ 1033346 w 1107168"/>
                <a:gd name="connsiteY1145" fmla="*/ 1510019 h 1634730"/>
                <a:gd name="connsiteX1146" fmla="*/ 1036270 w 1107168"/>
                <a:gd name="connsiteY1146" fmla="*/ 1507696 h 1634730"/>
                <a:gd name="connsiteX1147" fmla="*/ 1038372 w 1107168"/>
                <a:gd name="connsiteY1147" fmla="*/ 1505705 h 1634730"/>
                <a:gd name="connsiteX1148" fmla="*/ 1038957 w 1107168"/>
                <a:gd name="connsiteY1148" fmla="*/ 1504662 h 1634730"/>
                <a:gd name="connsiteX1149" fmla="*/ 1039652 w 1107168"/>
                <a:gd name="connsiteY1149" fmla="*/ 1502686 h 1634730"/>
                <a:gd name="connsiteX1150" fmla="*/ 1039415 w 1107168"/>
                <a:gd name="connsiteY1150" fmla="*/ 1499177 h 1634730"/>
                <a:gd name="connsiteX1151" fmla="*/ 1039763 w 1107168"/>
                <a:gd name="connsiteY1151" fmla="*/ 1497076 h 1634730"/>
                <a:gd name="connsiteX1152" fmla="*/ 1040933 w 1107168"/>
                <a:gd name="connsiteY1152" fmla="*/ 1496381 h 1634730"/>
                <a:gd name="connsiteX1153" fmla="*/ 1041517 w 1107168"/>
                <a:gd name="connsiteY1153" fmla="*/ 1495684 h 1634730"/>
                <a:gd name="connsiteX1154" fmla="*/ 1041865 w 1107168"/>
                <a:gd name="connsiteY1154" fmla="*/ 1493947 h 1634730"/>
                <a:gd name="connsiteX1155" fmla="*/ 1042213 w 1107168"/>
                <a:gd name="connsiteY1155" fmla="*/ 1490564 h 1634730"/>
                <a:gd name="connsiteX1156" fmla="*/ 1043256 w 1107168"/>
                <a:gd name="connsiteY1156" fmla="*/ 1486835 h 1634730"/>
                <a:gd name="connsiteX1157" fmla="*/ 1045010 w 1107168"/>
                <a:gd name="connsiteY1157" fmla="*/ 1484859 h 1634730"/>
                <a:gd name="connsiteX1158" fmla="*/ 1046748 w 1107168"/>
                <a:gd name="connsiteY1158" fmla="*/ 1483231 h 1634730"/>
                <a:gd name="connsiteX1159" fmla="*/ 1047918 w 1107168"/>
                <a:gd name="connsiteY1159" fmla="*/ 1481129 h 1634730"/>
                <a:gd name="connsiteX1160" fmla="*/ 1046875 w 1107168"/>
                <a:gd name="connsiteY1160" fmla="*/ 1478095 h 1634730"/>
                <a:gd name="connsiteX1161" fmla="*/ 1046527 w 1107168"/>
                <a:gd name="connsiteY1161" fmla="*/ 1476356 h 1634730"/>
                <a:gd name="connsiteX1162" fmla="*/ 1047349 w 1107168"/>
                <a:gd name="connsiteY1162" fmla="*/ 1475661 h 1634730"/>
                <a:gd name="connsiteX1163" fmla="*/ 1047934 w 1107168"/>
                <a:gd name="connsiteY1163" fmla="*/ 1474839 h 1634730"/>
                <a:gd name="connsiteX1164" fmla="*/ 1048282 w 1107168"/>
                <a:gd name="connsiteY1164" fmla="*/ 1473085 h 1634730"/>
                <a:gd name="connsiteX1165" fmla="*/ 1048392 w 1107168"/>
                <a:gd name="connsiteY1165" fmla="*/ 1471219 h 1634730"/>
                <a:gd name="connsiteX1166" fmla="*/ 1048045 w 1107168"/>
                <a:gd name="connsiteY1166" fmla="*/ 1470287 h 1634730"/>
                <a:gd name="connsiteX1167" fmla="*/ 1046654 w 1107168"/>
                <a:gd name="connsiteY1167" fmla="*/ 1468422 h 1634730"/>
                <a:gd name="connsiteX1168" fmla="*/ 1046764 w 1107168"/>
                <a:gd name="connsiteY1168" fmla="*/ 1464566 h 1634730"/>
                <a:gd name="connsiteX1169" fmla="*/ 1047223 w 1107168"/>
                <a:gd name="connsiteY1169" fmla="*/ 1460599 h 1634730"/>
                <a:gd name="connsiteX1170" fmla="*/ 1047223 w 1107168"/>
                <a:gd name="connsiteY1170" fmla="*/ 1458276 h 1634730"/>
                <a:gd name="connsiteX1171" fmla="*/ 1049909 w 1107168"/>
                <a:gd name="connsiteY1171" fmla="*/ 1456648 h 1634730"/>
                <a:gd name="connsiteX1172" fmla="*/ 1051079 w 1107168"/>
                <a:gd name="connsiteY1172" fmla="*/ 1455368 h 1634730"/>
                <a:gd name="connsiteX1173" fmla="*/ 1051079 w 1107168"/>
                <a:gd name="connsiteY1173" fmla="*/ 1453961 h 1634730"/>
                <a:gd name="connsiteX1174" fmla="*/ 1048977 w 1107168"/>
                <a:gd name="connsiteY1174" fmla="*/ 1450579 h 1634730"/>
                <a:gd name="connsiteX1175" fmla="*/ 1048155 w 1107168"/>
                <a:gd name="connsiteY1175" fmla="*/ 1448715 h 1634730"/>
                <a:gd name="connsiteX1176" fmla="*/ 1047918 w 1107168"/>
                <a:gd name="connsiteY1176" fmla="*/ 1446834 h 1634730"/>
                <a:gd name="connsiteX1177" fmla="*/ 1049198 w 1107168"/>
                <a:gd name="connsiteY1177" fmla="*/ 1443452 h 1634730"/>
                <a:gd name="connsiteX1178" fmla="*/ 1051537 w 1107168"/>
                <a:gd name="connsiteY1178" fmla="*/ 1441571 h 1634730"/>
                <a:gd name="connsiteX1179" fmla="*/ 1057132 w 1107168"/>
                <a:gd name="connsiteY1179" fmla="*/ 1438900 h 1634730"/>
                <a:gd name="connsiteX1180" fmla="*/ 1059471 w 1107168"/>
                <a:gd name="connsiteY1180" fmla="*/ 1437035 h 1634730"/>
                <a:gd name="connsiteX1181" fmla="*/ 1061921 w 1107168"/>
                <a:gd name="connsiteY1181" fmla="*/ 1434806 h 1634730"/>
                <a:gd name="connsiteX1182" fmla="*/ 1063786 w 1107168"/>
                <a:gd name="connsiteY1182" fmla="*/ 1432009 h 1634730"/>
                <a:gd name="connsiteX1183" fmla="*/ 1065651 w 1107168"/>
                <a:gd name="connsiteY1183" fmla="*/ 1425482 h 1634730"/>
                <a:gd name="connsiteX1184" fmla="*/ 1067405 w 1107168"/>
                <a:gd name="connsiteY1184" fmla="*/ 1422811 h 1634730"/>
                <a:gd name="connsiteX1185" fmla="*/ 1069744 w 1107168"/>
                <a:gd name="connsiteY1185" fmla="*/ 1420820 h 1634730"/>
                <a:gd name="connsiteX1186" fmla="*/ 1074643 w 1107168"/>
                <a:gd name="connsiteY1186" fmla="*/ 1419998 h 1634730"/>
                <a:gd name="connsiteX1187" fmla="*/ 1089104 w 1107168"/>
                <a:gd name="connsiteY1187" fmla="*/ 1412285 h 1634730"/>
                <a:gd name="connsiteX1188" fmla="*/ 1091664 w 1107168"/>
                <a:gd name="connsiteY1188" fmla="*/ 1411953 h 1634730"/>
                <a:gd name="connsiteX1189" fmla="*/ 1096437 w 1107168"/>
                <a:gd name="connsiteY1189" fmla="*/ 1407165 h 1634730"/>
                <a:gd name="connsiteX1190" fmla="*/ 1101337 w 1107168"/>
                <a:gd name="connsiteY1190" fmla="*/ 1403436 h 1634730"/>
                <a:gd name="connsiteX1191" fmla="*/ 1105762 w 1107168"/>
                <a:gd name="connsiteY1191" fmla="*/ 1400859 h 1634730"/>
                <a:gd name="connsiteX1192" fmla="*/ 1107168 w 1107168"/>
                <a:gd name="connsiteY1192" fmla="*/ 1398883 h 1634730"/>
                <a:gd name="connsiteX1193" fmla="*/ 1106568 w 1107168"/>
                <a:gd name="connsiteY1193" fmla="*/ 1395580 h 1634730"/>
                <a:gd name="connsiteX1194" fmla="*/ 78421 w 1107168"/>
                <a:gd name="connsiteY1194" fmla="*/ 683993 h 1634730"/>
                <a:gd name="connsiteX1195" fmla="*/ 77710 w 1107168"/>
                <a:gd name="connsiteY1195" fmla="*/ 684688 h 1634730"/>
                <a:gd name="connsiteX1196" fmla="*/ 77820 w 1107168"/>
                <a:gd name="connsiteY1196" fmla="*/ 685147 h 1634730"/>
                <a:gd name="connsiteX1197" fmla="*/ 77710 w 1107168"/>
                <a:gd name="connsiteY1197" fmla="*/ 685384 h 1634730"/>
                <a:gd name="connsiteX1198" fmla="*/ 77820 w 1107168"/>
                <a:gd name="connsiteY1198" fmla="*/ 685147 h 1634730"/>
                <a:gd name="connsiteX1199" fmla="*/ 77931 w 1107168"/>
                <a:gd name="connsiteY1199" fmla="*/ 685257 h 1634730"/>
                <a:gd name="connsiteX1200" fmla="*/ 77694 w 1107168"/>
                <a:gd name="connsiteY1200" fmla="*/ 685495 h 1634730"/>
                <a:gd name="connsiteX1201" fmla="*/ 78516 w 1107168"/>
                <a:gd name="connsiteY1201" fmla="*/ 684103 h 1634730"/>
                <a:gd name="connsiteX1202" fmla="*/ 78405 w 1107168"/>
                <a:gd name="connsiteY1202" fmla="*/ 684215 h 1634730"/>
                <a:gd name="connsiteX1203" fmla="*/ 78405 w 1107168"/>
                <a:gd name="connsiteY1203" fmla="*/ 683993 h 1634730"/>
                <a:gd name="connsiteX1204" fmla="*/ 153301 w 1107168"/>
                <a:gd name="connsiteY1204" fmla="*/ 672551 h 1634730"/>
                <a:gd name="connsiteX1205" fmla="*/ 153064 w 1107168"/>
                <a:gd name="connsiteY1205" fmla="*/ 672899 h 1634730"/>
                <a:gd name="connsiteX1206" fmla="*/ 152480 w 1107168"/>
                <a:gd name="connsiteY1206" fmla="*/ 672788 h 1634730"/>
                <a:gd name="connsiteX1207" fmla="*/ 152021 w 1107168"/>
                <a:gd name="connsiteY1207" fmla="*/ 673373 h 1634730"/>
                <a:gd name="connsiteX1208" fmla="*/ 151911 w 1107168"/>
                <a:gd name="connsiteY1208" fmla="*/ 674653 h 1634730"/>
                <a:gd name="connsiteX1209" fmla="*/ 151911 w 1107168"/>
                <a:gd name="connsiteY1209" fmla="*/ 674653 h 1634730"/>
                <a:gd name="connsiteX1210" fmla="*/ 151911 w 1107168"/>
                <a:gd name="connsiteY1210" fmla="*/ 674764 h 1634730"/>
                <a:gd name="connsiteX1211" fmla="*/ 152606 w 1107168"/>
                <a:gd name="connsiteY1211" fmla="*/ 675349 h 1634730"/>
                <a:gd name="connsiteX1212" fmla="*/ 153665 w 1107168"/>
                <a:gd name="connsiteY1212" fmla="*/ 675238 h 1634730"/>
                <a:gd name="connsiteX1213" fmla="*/ 154708 w 1107168"/>
                <a:gd name="connsiteY1213" fmla="*/ 673483 h 1634730"/>
                <a:gd name="connsiteX1214" fmla="*/ 154597 w 1107168"/>
                <a:gd name="connsiteY1214" fmla="*/ 673483 h 1634730"/>
                <a:gd name="connsiteX1215" fmla="*/ 154708 w 1107168"/>
                <a:gd name="connsiteY1215" fmla="*/ 673483 h 1634730"/>
                <a:gd name="connsiteX1216" fmla="*/ 153301 w 1107168"/>
                <a:gd name="connsiteY1216" fmla="*/ 672551 h 1634730"/>
                <a:gd name="connsiteX1217" fmla="*/ 158896 w 1107168"/>
                <a:gd name="connsiteY1217" fmla="*/ 680027 h 1634730"/>
                <a:gd name="connsiteX1218" fmla="*/ 158896 w 1107168"/>
                <a:gd name="connsiteY1218" fmla="*/ 682002 h 1634730"/>
                <a:gd name="connsiteX1219" fmla="*/ 159007 w 1107168"/>
                <a:gd name="connsiteY1219" fmla="*/ 682113 h 1634730"/>
                <a:gd name="connsiteX1220" fmla="*/ 160066 w 1107168"/>
                <a:gd name="connsiteY1220" fmla="*/ 684103 h 1634730"/>
                <a:gd name="connsiteX1221" fmla="*/ 160303 w 1107168"/>
                <a:gd name="connsiteY1221" fmla="*/ 683646 h 1634730"/>
                <a:gd name="connsiteX1222" fmla="*/ 160303 w 1107168"/>
                <a:gd name="connsiteY1222" fmla="*/ 683535 h 1634730"/>
                <a:gd name="connsiteX1223" fmla="*/ 160303 w 1107168"/>
                <a:gd name="connsiteY1223" fmla="*/ 683535 h 1634730"/>
                <a:gd name="connsiteX1224" fmla="*/ 159592 w 1107168"/>
                <a:gd name="connsiteY1224" fmla="*/ 683076 h 1634730"/>
                <a:gd name="connsiteX1225" fmla="*/ 160303 w 1107168"/>
                <a:gd name="connsiteY1225" fmla="*/ 680500 h 1634730"/>
                <a:gd name="connsiteX1226" fmla="*/ 160303 w 1107168"/>
                <a:gd name="connsiteY1226" fmla="*/ 680500 h 1634730"/>
                <a:gd name="connsiteX1227" fmla="*/ 160303 w 1107168"/>
                <a:gd name="connsiteY1227" fmla="*/ 680500 h 1634730"/>
                <a:gd name="connsiteX1228" fmla="*/ 158896 w 1107168"/>
                <a:gd name="connsiteY1228" fmla="*/ 680027 h 1634730"/>
                <a:gd name="connsiteX1229" fmla="*/ 420978 w 1107168"/>
                <a:gd name="connsiteY1229" fmla="*/ 1339475 h 1634730"/>
                <a:gd name="connsiteX1230" fmla="*/ 419240 w 1107168"/>
                <a:gd name="connsiteY1230" fmla="*/ 1338780 h 1634730"/>
                <a:gd name="connsiteX1231" fmla="*/ 418197 w 1107168"/>
                <a:gd name="connsiteY1231" fmla="*/ 1337958 h 1634730"/>
                <a:gd name="connsiteX1232" fmla="*/ 416790 w 1107168"/>
                <a:gd name="connsiteY1232" fmla="*/ 1337263 h 1634730"/>
                <a:gd name="connsiteX1233" fmla="*/ 415510 w 1107168"/>
                <a:gd name="connsiteY1233" fmla="*/ 1337026 h 1634730"/>
                <a:gd name="connsiteX1234" fmla="*/ 415162 w 1107168"/>
                <a:gd name="connsiteY1234" fmla="*/ 1337484 h 1634730"/>
                <a:gd name="connsiteX1235" fmla="*/ 415399 w 1107168"/>
                <a:gd name="connsiteY1235" fmla="*/ 1337943 h 1634730"/>
                <a:gd name="connsiteX1236" fmla="*/ 417375 w 1107168"/>
                <a:gd name="connsiteY1236" fmla="*/ 1339460 h 1634730"/>
                <a:gd name="connsiteX1237" fmla="*/ 418544 w 1107168"/>
                <a:gd name="connsiteY1237" fmla="*/ 1339460 h 1634730"/>
                <a:gd name="connsiteX1238" fmla="*/ 420299 w 1107168"/>
                <a:gd name="connsiteY1238" fmla="*/ 1339934 h 1634730"/>
                <a:gd name="connsiteX1239" fmla="*/ 422164 w 1107168"/>
                <a:gd name="connsiteY1239" fmla="*/ 1339823 h 1634730"/>
                <a:gd name="connsiteX1240" fmla="*/ 422053 w 1107168"/>
                <a:gd name="connsiteY1240" fmla="*/ 1339349 h 1634730"/>
                <a:gd name="connsiteX1241" fmla="*/ 420978 w 1107168"/>
                <a:gd name="connsiteY1241" fmla="*/ 1339475 h 1634730"/>
                <a:gd name="connsiteX1242" fmla="*/ 453994 w 1107168"/>
                <a:gd name="connsiteY1242" fmla="*/ 1428011 h 1634730"/>
                <a:gd name="connsiteX1243" fmla="*/ 453061 w 1107168"/>
                <a:gd name="connsiteY1243" fmla="*/ 1428359 h 1634730"/>
                <a:gd name="connsiteX1244" fmla="*/ 451670 w 1107168"/>
                <a:gd name="connsiteY1244" fmla="*/ 1428469 h 1634730"/>
                <a:gd name="connsiteX1245" fmla="*/ 451212 w 1107168"/>
                <a:gd name="connsiteY1245" fmla="*/ 1428706 h 1634730"/>
                <a:gd name="connsiteX1246" fmla="*/ 451449 w 1107168"/>
                <a:gd name="connsiteY1246" fmla="*/ 1429418 h 1634730"/>
                <a:gd name="connsiteX1247" fmla="*/ 451686 w 1107168"/>
                <a:gd name="connsiteY1247" fmla="*/ 1430808 h 1634730"/>
                <a:gd name="connsiteX1248" fmla="*/ 452034 w 1107168"/>
                <a:gd name="connsiteY1248" fmla="*/ 1431614 h 1634730"/>
                <a:gd name="connsiteX1249" fmla="*/ 452034 w 1107168"/>
                <a:gd name="connsiteY1249" fmla="*/ 1431614 h 1634730"/>
                <a:gd name="connsiteX1250" fmla="*/ 452034 w 1107168"/>
                <a:gd name="connsiteY1250" fmla="*/ 1431725 h 1634730"/>
                <a:gd name="connsiteX1251" fmla="*/ 453788 w 1107168"/>
                <a:gd name="connsiteY1251" fmla="*/ 1429401 h 1634730"/>
                <a:gd name="connsiteX1252" fmla="*/ 454025 w 1107168"/>
                <a:gd name="connsiteY1252" fmla="*/ 1428106 h 1634730"/>
                <a:gd name="connsiteX1253" fmla="*/ 453914 w 1107168"/>
                <a:gd name="connsiteY1253" fmla="*/ 1428106 h 1634730"/>
                <a:gd name="connsiteX1254" fmla="*/ 453994 w 1107168"/>
                <a:gd name="connsiteY1254" fmla="*/ 1428011 h 163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Lst>
              <a:rect l="l" t="t" r="r" b="b"/>
              <a:pathLst>
                <a:path w="1107168" h="1634730">
                  <a:moveTo>
                    <a:pt x="517669" y="1538341"/>
                  </a:moveTo>
                  <a:lnTo>
                    <a:pt x="513939" y="1531118"/>
                  </a:lnTo>
                  <a:lnTo>
                    <a:pt x="508455" y="1525286"/>
                  </a:lnTo>
                  <a:lnTo>
                    <a:pt x="506242" y="1522141"/>
                  </a:lnTo>
                  <a:lnTo>
                    <a:pt x="505073" y="1517590"/>
                  </a:lnTo>
                  <a:lnTo>
                    <a:pt x="504488" y="1516420"/>
                  </a:lnTo>
                  <a:lnTo>
                    <a:pt x="503903" y="1514808"/>
                  </a:lnTo>
                  <a:lnTo>
                    <a:pt x="503429" y="1512927"/>
                  </a:lnTo>
                  <a:lnTo>
                    <a:pt x="503429" y="1511410"/>
                  </a:lnTo>
                  <a:lnTo>
                    <a:pt x="503082" y="1510003"/>
                  </a:lnTo>
                  <a:lnTo>
                    <a:pt x="501675" y="1509324"/>
                  </a:lnTo>
                  <a:lnTo>
                    <a:pt x="499921" y="1508739"/>
                  </a:lnTo>
                  <a:lnTo>
                    <a:pt x="498514" y="1507696"/>
                  </a:lnTo>
                  <a:lnTo>
                    <a:pt x="497582" y="1511300"/>
                  </a:lnTo>
                  <a:lnTo>
                    <a:pt x="498972" y="1515614"/>
                  </a:lnTo>
                  <a:lnTo>
                    <a:pt x="500727" y="1519818"/>
                  </a:lnTo>
                  <a:lnTo>
                    <a:pt x="502007" y="1526108"/>
                  </a:lnTo>
                  <a:lnTo>
                    <a:pt x="505847" y="1533821"/>
                  </a:lnTo>
                  <a:lnTo>
                    <a:pt x="507254" y="1539763"/>
                  </a:lnTo>
                  <a:lnTo>
                    <a:pt x="509704" y="1542655"/>
                  </a:lnTo>
                  <a:lnTo>
                    <a:pt x="512627" y="1545104"/>
                  </a:lnTo>
                  <a:lnTo>
                    <a:pt x="514951" y="1546511"/>
                  </a:lnTo>
                  <a:lnTo>
                    <a:pt x="516231" y="1546859"/>
                  </a:lnTo>
                  <a:lnTo>
                    <a:pt x="517163" y="1546622"/>
                  </a:lnTo>
                  <a:lnTo>
                    <a:pt x="518096" y="1546274"/>
                  </a:lnTo>
                  <a:lnTo>
                    <a:pt x="519028" y="1546164"/>
                  </a:lnTo>
                  <a:lnTo>
                    <a:pt x="522647" y="1546859"/>
                  </a:lnTo>
                  <a:lnTo>
                    <a:pt x="524275" y="1546859"/>
                  </a:lnTo>
                  <a:lnTo>
                    <a:pt x="525919" y="1546274"/>
                  </a:lnTo>
                  <a:lnTo>
                    <a:pt x="520672" y="1540553"/>
                  </a:lnTo>
                  <a:lnTo>
                    <a:pt x="517669" y="1538341"/>
                  </a:lnTo>
                  <a:close/>
                  <a:moveTo>
                    <a:pt x="390776" y="1452856"/>
                  </a:moveTo>
                  <a:lnTo>
                    <a:pt x="386920" y="1450532"/>
                  </a:lnTo>
                  <a:lnTo>
                    <a:pt x="386462" y="1449837"/>
                  </a:lnTo>
                  <a:lnTo>
                    <a:pt x="384597" y="1448083"/>
                  </a:lnTo>
                  <a:lnTo>
                    <a:pt x="383206" y="1448904"/>
                  </a:lnTo>
                  <a:lnTo>
                    <a:pt x="381563" y="1449252"/>
                  </a:lnTo>
                  <a:lnTo>
                    <a:pt x="379935" y="1449015"/>
                  </a:lnTo>
                  <a:lnTo>
                    <a:pt x="378291" y="1447956"/>
                  </a:lnTo>
                  <a:lnTo>
                    <a:pt x="379002" y="1452744"/>
                  </a:lnTo>
                  <a:lnTo>
                    <a:pt x="381563" y="1456601"/>
                  </a:lnTo>
                  <a:lnTo>
                    <a:pt x="385419" y="1459398"/>
                  </a:lnTo>
                  <a:lnTo>
                    <a:pt x="390081" y="1461026"/>
                  </a:lnTo>
                  <a:lnTo>
                    <a:pt x="394633" y="1460331"/>
                  </a:lnTo>
                  <a:lnTo>
                    <a:pt x="394048" y="1456949"/>
                  </a:lnTo>
                  <a:lnTo>
                    <a:pt x="390776" y="1452856"/>
                  </a:lnTo>
                  <a:close/>
                  <a:moveTo>
                    <a:pt x="537614" y="1455542"/>
                  </a:moveTo>
                  <a:lnTo>
                    <a:pt x="527230" y="1449363"/>
                  </a:lnTo>
                  <a:lnTo>
                    <a:pt x="525129" y="1448414"/>
                  </a:lnTo>
                  <a:lnTo>
                    <a:pt x="517432" y="1441650"/>
                  </a:lnTo>
                  <a:lnTo>
                    <a:pt x="514160" y="1440259"/>
                  </a:lnTo>
                  <a:lnTo>
                    <a:pt x="511015" y="1440149"/>
                  </a:lnTo>
                  <a:lnTo>
                    <a:pt x="509625" y="1442140"/>
                  </a:lnTo>
                  <a:lnTo>
                    <a:pt x="510794" y="1444352"/>
                  </a:lnTo>
                  <a:lnTo>
                    <a:pt x="513481" y="1446565"/>
                  </a:lnTo>
                  <a:lnTo>
                    <a:pt x="516626" y="1448193"/>
                  </a:lnTo>
                  <a:lnTo>
                    <a:pt x="519075" y="1449015"/>
                  </a:lnTo>
                  <a:lnTo>
                    <a:pt x="522347" y="1450405"/>
                  </a:lnTo>
                  <a:lnTo>
                    <a:pt x="523169" y="1452856"/>
                  </a:lnTo>
                  <a:lnTo>
                    <a:pt x="522347" y="1459382"/>
                  </a:lnTo>
                  <a:lnTo>
                    <a:pt x="522458" y="1463002"/>
                  </a:lnTo>
                  <a:lnTo>
                    <a:pt x="523153" y="1465909"/>
                  </a:lnTo>
                  <a:lnTo>
                    <a:pt x="524670" y="1468012"/>
                  </a:lnTo>
                  <a:lnTo>
                    <a:pt x="527468" y="1469055"/>
                  </a:lnTo>
                  <a:lnTo>
                    <a:pt x="528748" y="1468944"/>
                  </a:lnTo>
                  <a:lnTo>
                    <a:pt x="532241" y="1468012"/>
                  </a:lnTo>
                  <a:lnTo>
                    <a:pt x="533631" y="1467901"/>
                  </a:lnTo>
                  <a:lnTo>
                    <a:pt x="535275" y="1468597"/>
                  </a:lnTo>
                  <a:lnTo>
                    <a:pt x="539242" y="1472089"/>
                  </a:lnTo>
                  <a:lnTo>
                    <a:pt x="541691" y="1472911"/>
                  </a:lnTo>
                  <a:lnTo>
                    <a:pt x="543904" y="1472453"/>
                  </a:lnTo>
                  <a:lnTo>
                    <a:pt x="544836" y="1470351"/>
                  </a:lnTo>
                  <a:lnTo>
                    <a:pt x="539131" y="1457739"/>
                  </a:lnTo>
                  <a:lnTo>
                    <a:pt x="537614" y="1455542"/>
                  </a:lnTo>
                  <a:close/>
                  <a:moveTo>
                    <a:pt x="338749" y="1326642"/>
                  </a:moveTo>
                  <a:lnTo>
                    <a:pt x="337816" y="1322912"/>
                  </a:lnTo>
                  <a:lnTo>
                    <a:pt x="338749" y="1318946"/>
                  </a:lnTo>
                  <a:lnTo>
                    <a:pt x="336426" y="1320225"/>
                  </a:lnTo>
                  <a:lnTo>
                    <a:pt x="334087" y="1320684"/>
                  </a:lnTo>
                  <a:lnTo>
                    <a:pt x="326263" y="1319752"/>
                  </a:lnTo>
                  <a:lnTo>
                    <a:pt x="324636" y="1320100"/>
                  </a:lnTo>
                  <a:lnTo>
                    <a:pt x="323118" y="1320684"/>
                  </a:lnTo>
                  <a:lnTo>
                    <a:pt x="321016" y="1321032"/>
                  </a:lnTo>
                  <a:lnTo>
                    <a:pt x="318219" y="1320447"/>
                  </a:lnTo>
                  <a:lnTo>
                    <a:pt x="313083" y="1318471"/>
                  </a:lnTo>
                  <a:lnTo>
                    <a:pt x="310412" y="1319056"/>
                  </a:lnTo>
                  <a:lnTo>
                    <a:pt x="312514" y="1321727"/>
                  </a:lnTo>
                  <a:lnTo>
                    <a:pt x="314726" y="1325678"/>
                  </a:lnTo>
                  <a:lnTo>
                    <a:pt x="316591" y="1329771"/>
                  </a:lnTo>
                  <a:lnTo>
                    <a:pt x="317065" y="1332806"/>
                  </a:lnTo>
                  <a:lnTo>
                    <a:pt x="317998" y="1334560"/>
                  </a:lnTo>
                  <a:lnTo>
                    <a:pt x="320337" y="1337010"/>
                  </a:lnTo>
                  <a:lnTo>
                    <a:pt x="323261" y="1338875"/>
                  </a:lnTo>
                  <a:lnTo>
                    <a:pt x="325584" y="1338875"/>
                  </a:lnTo>
                  <a:lnTo>
                    <a:pt x="327101" y="1338053"/>
                  </a:lnTo>
                  <a:lnTo>
                    <a:pt x="328381" y="1338163"/>
                  </a:lnTo>
                  <a:lnTo>
                    <a:pt x="329788" y="1338748"/>
                  </a:lnTo>
                  <a:lnTo>
                    <a:pt x="331890" y="1339444"/>
                  </a:lnTo>
                  <a:lnTo>
                    <a:pt x="333296" y="1339333"/>
                  </a:lnTo>
                  <a:lnTo>
                    <a:pt x="340882" y="1335951"/>
                  </a:lnTo>
                  <a:lnTo>
                    <a:pt x="342747" y="1334560"/>
                  </a:lnTo>
                  <a:lnTo>
                    <a:pt x="344154" y="1332348"/>
                  </a:lnTo>
                  <a:lnTo>
                    <a:pt x="345086" y="1328729"/>
                  </a:lnTo>
                  <a:lnTo>
                    <a:pt x="341230" y="1328966"/>
                  </a:lnTo>
                  <a:lnTo>
                    <a:pt x="338749" y="1326642"/>
                  </a:lnTo>
                  <a:close/>
                  <a:moveTo>
                    <a:pt x="303647" y="1312766"/>
                  </a:moveTo>
                  <a:lnTo>
                    <a:pt x="302589" y="1311723"/>
                  </a:lnTo>
                  <a:lnTo>
                    <a:pt x="301308" y="1310791"/>
                  </a:lnTo>
                  <a:lnTo>
                    <a:pt x="299902" y="1309969"/>
                  </a:lnTo>
                  <a:lnTo>
                    <a:pt x="299206" y="1308689"/>
                  </a:lnTo>
                  <a:lnTo>
                    <a:pt x="298622" y="1307171"/>
                  </a:lnTo>
                  <a:lnTo>
                    <a:pt x="297452" y="1305781"/>
                  </a:lnTo>
                  <a:lnTo>
                    <a:pt x="296393" y="1308578"/>
                  </a:lnTo>
                  <a:lnTo>
                    <a:pt x="294528" y="1309274"/>
                  </a:lnTo>
                  <a:lnTo>
                    <a:pt x="290562" y="1308815"/>
                  </a:lnTo>
                  <a:lnTo>
                    <a:pt x="287875" y="1310206"/>
                  </a:lnTo>
                  <a:lnTo>
                    <a:pt x="287179" y="1311723"/>
                  </a:lnTo>
                  <a:lnTo>
                    <a:pt x="288223" y="1312308"/>
                  </a:lnTo>
                  <a:lnTo>
                    <a:pt x="290198" y="1310917"/>
                  </a:lnTo>
                  <a:lnTo>
                    <a:pt x="293580" y="1313240"/>
                  </a:lnTo>
                  <a:lnTo>
                    <a:pt x="296852" y="1314537"/>
                  </a:lnTo>
                  <a:lnTo>
                    <a:pt x="304785" y="1315817"/>
                  </a:lnTo>
                  <a:lnTo>
                    <a:pt x="304327" y="1314188"/>
                  </a:lnTo>
                  <a:lnTo>
                    <a:pt x="303647" y="1312766"/>
                  </a:lnTo>
                  <a:close/>
                  <a:moveTo>
                    <a:pt x="400449" y="1328412"/>
                  </a:moveTo>
                  <a:lnTo>
                    <a:pt x="399516" y="1327827"/>
                  </a:lnTo>
                  <a:lnTo>
                    <a:pt x="397999" y="1327369"/>
                  </a:lnTo>
                  <a:lnTo>
                    <a:pt x="395897" y="1328191"/>
                  </a:lnTo>
                  <a:lnTo>
                    <a:pt x="390176" y="1331573"/>
                  </a:lnTo>
                  <a:lnTo>
                    <a:pt x="389133" y="1331810"/>
                  </a:lnTo>
                  <a:lnTo>
                    <a:pt x="387616" y="1331810"/>
                  </a:lnTo>
                  <a:lnTo>
                    <a:pt x="377359" y="1324683"/>
                  </a:lnTo>
                  <a:lnTo>
                    <a:pt x="374798" y="1323987"/>
                  </a:lnTo>
                  <a:lnTo>
                    <a:pt x="369314" y="1323292"/>
                  </a:lnTo>
                  <a:lnTo>
                    <a:pt x="367102" y="1322470"/>
                  </a:lnTo>
                  <a:lnTo>
                    <a:pt x="360922" y="1317460"/>
                  </a:lnTo>
                  <a:lnTo>
                    <a:pt x="357429" y="1316638"/>
                  </a:lnTo>
                  <a:lnTo>
                    <a:pt x="356386" y="1316638"/>
                  </a:lnTo>
                  <a:lnTo>
                    <a:pt x="355454" y="1316986"/>
                  </a:lnTo>
                  <a:lnTo>
                    <a:pt x="353937" y="1317934"/>
                  </a:lnTo>
                  <a:lnTo>
                    <a:pt x="353004" y="1318756"/>
                  </a:lnTo>
                  <a:lnTo>
                    <a:pt x="353700" y="1319451"/>
                  </a:lnTo>
                  <a:lnTo>
                    <a:pt x="355802" y="1320273"/>
                  </a:lnTo>
                  <a:lnTo>
                    <a:pt x="357208" y="1321790"/>
                  </a:lnTo>
                  <a:lnTo>
                    <a:pt x="358378" y="1323656"/>
                  </a:lnTo>
                  <a:lnTo>
                    <a:pt x="359310" y="1325868"/>
                  </a:lnTo>
                  <a:lnTo>
                    <a:pt x="356971" y="1329598"/>
                  </a:lnTo>
                  <a:lnTo>
                    <a:pt x="359531" y="1333217"/>
                  </a:lnTo>
                  <a:lnTo>
                    <a:pt x="364541" y="1336125"/>
                  </a:lnTo>
                  <a:lnTo>
                    <a:pt x="368982" y="1337516"/>
                  </a:lnTo>
                  <a:lnTo>
                    <a:pt x="398378" y="1336820"/>
                  </a:lnTo>
                  <a:lnTo>
                    <a:pt x="401650" y="1335888"/>
                  </a:lnTo>
                  <a:lnTo>
                    <a:pt x="403278" y="1334260"/>
                  </a:lnTo>
                  <a:lnTo>
                    <a:pt x="403736" y="1332047"/>
                  </a:lnTo>
                  <a:lnTo>
                    <a:pt x="403388" y="1331700"/>
                  </a:lnTo>
                  <a:lnTo>
                    <a:pt x="400449" y="1328412"/>
                  </a:lnTo>
                  <a:close/>
                  <a:moveTo>
                    <a:pt x="1106568" y="1395580"/>
                  </a:moveTo>
                  <a:lnTo>
                    <a:pt x="1106805" y="1393478"/>
                  </a:lnTo>
                  <a:lnTo>
                    <a:pt x="1103075" y="1390223"/>
                  </a:lnTo>
                  <a:lnTo>
                    <a:pt x="1101795" y="1388342"/>
                  </a:lnTo>
                  <a:lnTo>
                    <a:pt x="1100625" y="1387173"/>
                  </a:lnTo>
                  <a:lnTo>
                    <a:pt x="1098523" y="1385656"/>
                  </a:lnTo>
                  <a:lnTo>
                    <a:pt x="1088835" y="1376442"/>
                  </a:lnTo>
                  <a:lnTo>
                    <a:pt x="1087208" y="1373881"/>
                  </a:lnTo>
                  <a:lnTo>
                    <a:pt x="1086623" y="1373296"/>
                  </a:lnTo>
                  <a:lnTo>
                    <a:pt x="1084299" y="1371194"/>
                  </a:lnTo>
                  <a:lnTo>
                    <a:pt x="1083841" y="1370594"/>
                  </a:lnTo>
                  <a:lnTo>
                    <a:pt x="1082909" y="1369314"/>
                  </a:lnTo>
                  <a:lnTo>
                    <a:pt x="1082450" y="1368855"/>
                  </a:lnTo>
                  <a:lnTo>
                    <a:pt x="1081992" y="1368618"/>
                  </a:lnTo>
                  <a:lnTo>
                    <a:pt x="1081407" y="1368381"/>
                  </a:lnTo>
                  <a:lnTo>
                    <a:pt x="1079653" y="1368144"/>
                  </a:lnTo>
                  <a:lnTo>
                    <a:pt x="1078958" y="1367796"/>
                  </a:lnTo>
                  <a:lnTo>
                    <a:pt x="1078373" y="1366975"/>
                  </a:lnTo>
                  <a:lnTo>
                    <a:pt x="1077915" y="1365932"/>
                  </a:lnTo>
                  <a:lnTo>
                    <a:pt x="1077804" y="1363940"/>
                  </a:lnTo>
                  <a:lnTo>
                    <a:pt x="1077804" y="1362550"/>
                  </a:lnTo>
                  <a:lnTo>
                    <a:pt x="1077915" y="1362439"/>
                  </a:lnTo>
                  <a:lnTo>
                    <a:pt x="1078847" y="1360100"/>
                  </a:lnTo>
                  <a:lnTo>
                    <a:pt x="1079779" y="1358014"/>
                  </a:lnTo>
                  <a:lnTo>
                    <a:pt x="1078736" y="1356260"/>
                  </a:lnTo>
                  <a:lnTo>
                    <a:pt x="1078499" y="1356133"/>
                  </a:lnTo>
                  <a:lnTo>
                    <a:pt x="1078262" y="1352877"/>
                  </a:lnTo>
                  <a:lnTo>
                    <a:pt x="1077093" y="1351123"/>
                  </a:lnTo>
                  <a:lnTo>
                    <a:pt x="1075575" y="1349606"/>
                  </a:lnTo>
                  <a:lnTo>
                    <a:pt x="1074295" y="1346809"/>
                  </a:lnTo>
                  <a:lnTo>
                    <a:pt x="1074295" y="1345765"/>
                  </a:lnTo>
                  <a:lnTo>
                    <a:pt x="1074991" y="1342146"/>
                  </a:lnTo>
                  <a:lnTo>
                    <a:pt x="1074991" y="1340866"/>
                  </a:lnTo>
                  <a:lnTo>
                    <a:pt x="1074533" y="1340044"/>
                  </a:lnTo>
                  <a:lnTo>
                    <a:pt x="1074058" y="1339333"/>
                  </a:lnTo>
                  <a:lnTo>
                    <a:pt x="1067990" y="1321032"/>
                  </a:lnTo>
                  <a:lnTo>
                    <a:pt x="1064607" y="1319989"/>
                  </a:lnTo>
                  <a:lnTo>
                    <a:pt x="1062158" y="1318013"/>
                  </a:lnTo>
                  <a:lnTo>
                    <a:pt x="1060878" y="1314852"/>
                  </a:lnTo>
                  <a:lnTo>
                    <a:pt x="1061225" y="1310411"/>
                  </a:lnTo>
                  <a:lnTo>
                    <a:pt x="1060988" y="1308436"/>
                  </a:lnTo>
                  <a:lnTo>
                    <a:pt x="1060277" y="1305876"/>
                  </a:lnTo>
                  <a:lnTo>
                    <a:pt x="1059108" y="1303537"/>
                  </a:lnTo>
                  <a:lnTo>
                    <a:pt x="1057353" y="1302367"/>
                  </a:lnTo>
                  <a:lnTo>
                    <a:pt x="1055488" y="1301435"/>
                  </a:lnTo>
                  <a:lnTo>
                    <a:pt x="1054793" y="1299443"/>
                  </a:lnTo>
                  <a:lnTo>
                    <a:pt x="1055836" y="1281031"/>
                  </a:lnTo>
                  <a:lnTo>
                    <a:pt x="1055947" y="1279862"/>
                  </a:lnTo>
                  <a:lnTo>
                    <a:pt x="1035069" y="1254544"/>
                  </a:lnTo>
                  <a:lnTo>
                    <a:pt x="1014429" y="1229114"/>
                  </a:lnTo>
                  <a:lnTo>
                    <a:pt x="992967" y="1202642"/>
                  </a:lnTo>
                  <a:lnTo>
                    <a:pt x="973022" y="1177450"/>
                  </a:lnTo>
                  <a:lnTo>
                    <a:pt x="955400" y="1155055"/>
                  </a:lnTo>
                  <a:lnTo>
                    <a:pt x="937794" y="1132550"/>
                  </a:lnTo>
                  <a:lnTo>
                    <a:pt x="920298" y="1110045"/>
                  </a:lnTo>
                  <a:lnTo>
                    <a:pt x="902930" y="1087650"/>
                  </a:lnTo>
                  <a:lnTo>
                    <a:pt x="885561" y="1065129"/>
                  </a:lnTo>
                  <a:lnTo>
                    <a:pt x="868176" y="1042513"/>
                  </a:lnTo>
                  <a:lnTo>
                    <a:pt x="850918" y="1020008"/>
                  </a:lnTo>
                  <a:lnTo>
                    <a:pt x="833770" y="997486"/>
                  </a:lnTo>
                  <a:lnTo>
                    <a:pt x="813936" y="972643"/>
                  </a:lnTo>
                  <a:lnTo>
                    <a:pt x="794339" y="947798"/>
                  </a:lnTo>
                  <a:lnTo>
                    <a:pt x="774741" y="922954"/>
                  </a:lnTo>
                  <a:lnTo>
                    <a:pt x="755381" y="897999"/>
                  </a:lnTo>
                  <a:lnTo>
                    <a:pt x="735910" y="873154"/>
                  </a:lnTo>
                  <a:lnTo>
                    <a:pt x="716550" y="848199"/>
                  </a:lnTo>
                  <a:lnTo>
                    <a:pt x="697300" y="823244"/>
                  </a:lnTo>
                  <a:lnTo>
                    <a:pt x="678177" y="798289"/>
                  </a:lnTo>
                  <a:lnTo>
                    <a:pt x="653459" y="768309"/>
                  </a:lnTo>
                  <a:lnTo>
                    <a:pt x="628852" y="738344"/>
                  </a:lnTo>
                  <a:lnTo>
                    <a:pt x="604355" y="708253"/>
                  </a:lnTo>
                  <a:lnTo>
                    <a:pt x="579969" y="678161"/>
                  </a:lnTo>
                  <a:lnTo>
                    <a:pt x="555710" y="648070"/>
                  </a:lnTo>
                  <a:lnTo>
                    <a:pt x="531561" y="617868"/>
                  </a:lnTo>
                  <a:lnTo>
                    <a:pt x="507538" y="587650"/>
                  </a:lnTo>
                  <a:lnTo>
                    <a:pt x="483627" y="557449"/>
                  </a:lnTo>
                  <a:lnTo>
                    <a:pt x="483974" y="555347"/>
                  </a:lnTo>
                  <a:lnTo>
                    <a:pt x="485602" y="546828"/>
                  </a:lnTo>
                  <a:lnTo>
                    <a:pt x="490738" y="518728"/>
                  </a:lnTo>
                  <a:lnTo>
                    <a:pt x="495748" y="490739"/>
                  </a:lnTo>
                  <a:lnTo>
                    <a:pt x="500885" y="462750"/>
                  </a:lnTo>
                  <a:lnTo>
                    <a:pt x="506021" y="434744"/>
                  </a:lnTo>
                  <a:lnTo>
                    <a:pt x="511142" y="406739"/>
                  </a:lnTo>
                  <a:lnTo>
                    <a:pt x="516278" y="378749"/>
                  </a:lnTo>
                  <a:lnTo>
                    <a:pt x="521415" y="350760"/>
                  </a:lnTo>
                  <a:lnTo>
                    <a:pt x="526440" y="322771"/>
                  </a:lnTo>
                  <a:lnTo>
                    <a:pt x="531577" y="294892"/>
                  </a:lnTo>
                  <a:lnTo>
                    <a:pt x="536713" y="267013"/>
                  </a:lnTo>
                  <a:lnTo>
                    <a:pt x="541723" y="239008"/>
                  </a:lnTo>
                  <a:lnTo>
                    <a:pt x="546859" y="211129"/>
                  </a:lnTo>
                  <a:lnTo>
                    <a:pt x="551996" y="183251"/>
                  </a:lnTo>
                  <a:lnTo>
                    <a:pt x="557006" y="155498"/>
                  </a:lnTo>
                  <a:lnTo>
                    <a:pt x="562142" y="127619"/>
                  </a:lnTo>
                  <a:lnTo>
                    <a:pt x="567152" y="99867"/>
                  </a:lnTo>
                  <a:lnTo>
                    <a:pt x="536476" y="94146"/>
                  </a:lnTo>
                  <a:lnTo>
                    <a:pt x="505800" y="88441"/>
                  </a:lnTo>
                  <a:lnTo>
                    <a:pt x="475250" y="82720"/>
                  </a:lnTo>
                  <a:lnTo>
                    <a:pt x="444701" y="76777"/>
                  </a:lnTo>
                  <a:lnTo>
                    <a:pt x="414024" y="70946"/>
                  </a:lnTo>
                  <a:lnTo>
                    <a:pt x="383475" y="64877"/>
                  </a:lnTo>
                  <a:lnTo>
                    <a:pt x="352925" y="58823"/>
                  </a:lnTo>
                  <a:lnTo>
                    <a:pt x="322360" y="52628"/>
                  </a:lnTo>
                  <a:lnTo>
                    <a:pt x="291810" y="46449"/>
                  </a:lnTo>
                  <a:lnTo>
                    <a:pt x="261260" y="40143"/>
                  </a:lnTo>
                  <a:lnTo>
                    <a:pt x="230695" y="33837"/>
                  </a:lnTo>
                  <a:lnTo>
                    <a:pt x="200256" y="27421"/>
                  </a:lnTo>
                  <a:lnTo>
                    <a:pt x="169690" y="20893"/>
                  </a:lnTo>
                  <a:lnTo>
                    <a:pt x="139251" y="14240"/>
                  </a:lnTo>
                  <a:lnTo>
                    <a:pt x="108812" y="7586"/>
                  </a:lnTo>
                  <a:lnTo>
                    <a:pt x="78373" y="933"/>
                  </a:lnTo>
                  <a:lnTo>
                    <a:pt x="77789" y="696"/>
                  </a:lnTo>
                  <a:lnTo>
                    <a:pt x="74517" y="0"/>
                  </a:lnTo>
                  <a:lnTo>
                    <a:pt x="75228" y="3035"/>
                  </a:lnTo>
                  <a:lnTo>
                    <a:pt x="75339" y="4647"/>
                  </a:lnTo>
                  <a:lnTo>
                    <a:pt x="75228" y="6417"/>
                  </a:lnTo>
                  <a:lnTo>
                    <a:pt x="71609" y="20166"/>
                  </a:lnTo>
                  <a:lnTo>
                    <a:pt x="70092" y="22505"/>
                  </a:lnTo>
                  <a:lnTo>
                    <a:pt x="66014" y="27626"/>
                  </a:lnTo>
                  <a:lnTo>
                    <a:pt x="61921" y="31008"/>
                  </a:lnTo>
                  <a:lnTo>
                    <a:pt x="61684" y="31940"/>
                  </a:lnTo>
                  <a:lnTo>
                    <a:pt x="65303" y="34390"/>
                  </a:lnTo>
                  <a:lnTo>
                    <a:pt x="70203" y="39874"/>
                  </a:lnTo>
                  <a:lnTo>
                    <a:pt x="73822" y="45959"/>
                  </a:lnTo>
                  <a:lnTo>
                    <a:pt x="73237" y="50273"/>
                  </a:lnTo>
                  <a:lnTo>
                    <a:pt x="72542" y="52597"/>
                  </a:lnTo>
                  <a:lnTo>
                    <a:pt x="73237" y="56564"/>
                  </a:lnTo>
                  <a:lnTo>
                    <a:pt x="73822" y="60294"/>
                  </a:lnTo>
                  <a:lnTo>
                    <a:pt x="74517" y="61937"/>
                  </a:lnTo>
                  <a:lnTo>
                    <a:pt x="74754" y="62869"/>
                  </a:lnTo>
                  <a:lnTo>
                    <a:pt x="73822" y="66821"/>
                  </a:lnTo>
                  <a:lnTo>
                    <a:pt x="73585" y="68338"/>
                  </a:lnTo>
                  <a:lnTo>
                    <a:pt x="73932" y="69839"/>
                  </a:lnTo>
                  <a:lnTo>
                    <a:pt x="74628" y="71246"/>
                  </a:lnTo>
                  <a:lnTo>
                    <a:pt x="75560" y="72415"/>
                  </a:lnTo>
                  <a:lnTo>
                    <a:pt x="76730" y="73364"/>
                  </a:lnTo>
                  <a:lnTo>
                    <a:pt x="74517" y="75687"/>
                  </a:lnTo>
                  <a:lnTo>
                    <a:pt x="74170" y="80570"/>
                  </a:lnTo>
                  <a:lnTo>
                    <a:pt x="74059" y="90148"/>
                  </a:lnTo>
                  <a:lnTo>
                    <a:pt x="72779" y="94589"/>
                  </a:lnTo>
                  <a:lnTo>
                    <a:pt x="68464" y="102744"/>
                  </a:lnTo>
                  <a:lnTo>
                    <a:pt x="65793" y="110456"/>
                  </a:lnTo>
                  <a:lnTo>
                    <a:pt x="60894" y="120112"/>
                  </a:lnTo>
                  <a:lnTo>
                    <a:pt x="57512" y="124901"/>
                  </a:lnTo>
                  <a:lnTo>
                    <a:pt x="54951" y="130275"/>
                  </a:lnTo>
                  <a:lnTo>
                    <a:pt x="52502" y="132140"/>
                  </a:lnTo>
                  <a:lnTo>
                    <a:pt x="51680" y="134463"/>
                  </a:lnTo>
                  <a:lnTo>
                    <a:pt x="51222" y="137276"/>
                  </a:lnTo>
                  <a:lnTo>
                    <a:pt x="51332" y="139378"/>
                  </a:lnTo>
                  <a:lnTo>
                    <a:pt x="50637" y="141480"/>
                  </a:lnTo>
                  <a:lnTo>
                    <a:pt x="53197" y="148245"/>
                  </a:lnTo>
                  <a:lnTo>
                    <a:pt x="53671" y="151753"/>
                  </a:lnTo>
                  <a:lnTo>
                    <a:pt x="52739" y="155135"/>
                  </a:lnTo>
                  <a:lnTo>
                    <a:pt x="40728" y="176139"/>
                  </a:lnTo>
                  <a:lnTo>
                    <a:pt x="33616" y="183124"/>
                  </a:lnTo>
                  <a:lnTo>
                    <a:pt x="31624" y="186159"/>
                  </a:lnTo>
                  <a:lnTo>
                    <a:pt x="34074" y="185463"/>
                  </a:lnTo>
                  <a:lnTo>
                    <a:pt x="36634" y="183235"/>
                  </a:lnTo>
                  <a:lnTo>
                    <a:pt x="43983" y="175191"/>
                  </a:lnTo>
                  <a:lnTo>
                    <a:pt x="44679" y="174842"/>
                  </a:lnTo>
                  <a:lnTo>
                    <a:pt x="49467" y="176471"/>
                  </a:lnTo>
                  <a:lnTo>
                    <a:pt x="50858" y="176139"/>
                  </a:lnTo>
                  <a:lnTo>
                    <a:pt x="51791" y="177308"/>
                  </a:lnTo>
                  <a:lnTo>
                    <a:pt x="52265" y="177545"/>
                  </a:lnTo>
                  <a:lnTo>
                    <a:pt x="49594" y="180580"/>
                  </a:lnTo>
                  <a:lnTo>
                    <a:pt x="47144" y="181402"/>
                  </a:lnTo>
                  <a:lnTo>
                    <a:pt x="44457" y="181291"/>
                  </a:lnTo>
                  <a:lnTo>
                    <a:pt x="41075" y="181749"/>
                  </a:lnTo>
                  <a:lnTo>
                    <a:pt x="38973" y="183266"/>
                  </a:lnTo>
                  <a:lnTo>
                    <a:pt x="34659" y="188640"/>
                  </a:lnTo>
                  <a:lnTo>
                    <a:pt x="33031" y="189683"/>
                  </a:lnTo>
                  <a:lnTo>
                    <a:pt x="31387" y="195626"/>
                  </a:lnTo>
                  <a:lnTo>
                    <a:pt x="29759" y="198297"/>
                  </a:lnTo>
                  <a:lnTo>
                    <a:pt x="27310" y="196431"/>
                  </a:lnTo>
                  <a:lnTo>
                    <a:pt x="25903" y="194566"/>
                  </a:lnTo>
                  <a:lnTo>
                    <a:pt x="26140" y="193982"/>
                  </a:lnTo>
                  <a:lnTo>
                    <a:pt x="27420" y="191073"/>
                  </a:lnTo>
                  <a:lnTo>
                    <a:pt x="28116" y="190031"/>
                  </a:lnTo>
                  <a:lnTo>
                    <a:pt x="23564" y="193871"/>
                  </a:lnTo>
                  <a:lnTo>
                    <a:pt x="20640" y="197127"/>
                  </a:lnTo>
                  <a:lnTo>
                    <a:pt x="18080" y="201441"/>
                  </a:lnTo>
                  <a:lnTo>
                    <a:pt x="18191" y="201916"/>
                  </a:lnTo>
                  <a:lnTo>
                    <a:pt x="18428" y="202721"/>
                  </a:lnTo>
                  <a:lnTo>
                    <a:pt x="18538" y="203433"/>
                  </a:lnTo>
                  <a:lnTo>
                    <a:pt x="17954" y="203543"/>
                  </a:lnTo>
                  <a:lnTo>
                    <a:pt x="17479" y="203543"/>
                  </a:lnTo>
                  <a:lnTo>
                    <a:pt x="17021" y="203891"/>
                  </a:lnTo>
                  <a:lnTo>
                    <a:pt x="16563" y="204350"/>
                  </a:lnTo>
                  <a:lnTo>
                    <a:pt x="15978" y="205977"/>
                  </a:lnTo>
                  <a:lnTo>
                    <a:pt x="11316" y="211209"/>
                  </a:lnTo>
                  <a:lnTo>
                    <a:pt x="9925" y="213199"/>
                  </a:lnTo>
                  <a:lnTo>
                    <a:pt x="7823" y="217056"/>
                  </a:lnTo>
                  <a:lnTo>
                    <a:pt x="5832" y="220896"/>
                  </a:lnTo>
                  <a:lnTo>
                    <a:pt x="5010" y="223346"/>
                  </a:lnTo>
                  <a:lnTo>
                    <a:pt x="3967" y="225448"/>
                  </a:lnTo>
                  <a:lnTo>
                    <a:pt x="2213" y="227787"/>
                  </a:lnTo>
                  <a:lnTo>
                    <a:pt x="932" y="230000"/>
                  </a:lnTo>
                  <a:lnTo>
                    <a:pt x="822" y="232101"/>
                  </a:lnTo>
                  <a:lnTo>
                    <a:pt x="1991" y="235705"/>
                  </a:lnTo>
                  <a:lnTo>
                    <a:pt x="3398" y="245630"/>
                  </a:lnTo>
                  <a:lnTo>
                    <a:pt x="3398" y="249581"/>
                  </a:lnTo>
                  <a:lnTo>
                    <a:pt x="474" y="256361"/>
                  </a:lnTo>
                  <a:lnTo>
                    <a:pt x="0" y="259965"/>
                  </a:lnTo>
                  <a:lnTo>
                    <a:pt x="1517" y="262067"/>
                  </a:lnTo>
                  <a:lnTo>
                    <a:pt x="3034" y="263346"/>
                  </a:lnTo>
                  <a:lnTo>
                    <a:pt x="15741" y="280747"/>
                  </a:lnTo>
                  <a:lnTo>
                    <a:pt x="21462" y="286105"/>
                  </a:lnTo>
                  <a:lnTo>
                    <a:pt x="23216" y="288665"/>
                  </a:lnTo>
                  <a:lnTo>
                    <a:pt x="26362" y="296378"/>
                  </a:lnTo>
                  <a:lnTo>
                    <a:pt x="26472" y="297547"/>
                  </a:lnTo>
                  <a:lnTo>
                    <a:pt x="25998" y="301040"/>
                  </a:lnTo>
                  <a:lnTo>
                    <a:pt x="26235" y="302430"/>
                  </a:lnTo>
                  <a:lnTo>
                    <a:pt x="27057" y="303158"/>
                  </a:lnTo>
                  <a:lnTo>
                    <a:pt x="29744" y="304769"/>
                  </a:lnTo>
                  <a:lnTo>
                    <a:pt x="30676" y="305591"/>
                  </a:lnTo>
                  <a:lnTo>
                    <a:pt x="33710" y="310032"/>
                  </a:lnTo>
                  <a:lnTo>
                    <a:pt x="45374" y="338370"/>
                  </a:lnTo>
                  <a:lnTo>
                    <a:pt x="45485" y="341040"/>
                  </a:lnTo>
                  <a:lnTo>
                    <a:pt x="44552" y="347821"/>
                  </a:lnTo>
                  <a:lnTo>
                    <a:pt x="45011" y="351550"/>
                  </a:lnTo>
                  <a:lnTo>
                    <a:pt x="45485" y="353652"/>
                  </a:lnTo>
                  <a:lnTo>
                    <a:pt x="46069" y="354696"/>
                  </a:lnTo>
                  <a:lnTo>
                    <a:pt x="47350" y="355517"/>
                  </a:lnTo>
                  <a:lnTo>
                    <a:pt x="47697" y="356908"/>
                  </a:lnTo>
                  <a:lnTo>
                    <a:pt x="47934" y="358552"/>
                  </a:lnTo>
                  <a:lnTo>
                    <a:pt x="48282" y="360179"/>
                  </a:lnTo>
                  <a:lnTo>
                    <a:pt x="48519" y="362740"/>
                  </a:lnTo>
                  <a:lnTo>
                    <a:pt x="45848" y="373360"/>
                  </a:lnTo>
                  <a:lnTo>
                    <a:pt x="47239" y="382922"/>
                  </a:lnTo>
                  <a:lnTo>
                    <a:pt x="46544" y="384217"/>
                  </a:lnTo>
                  <a:lnTo>
                    <a:pt x="44442" y="385261"/>
                  </a:lnTo>
                  <a:lnTo>
                    <a:pt x="42466" y="388295"/>
                  </a:lnTo>
                  <a:lnTo>
                    <a:pt x="39542" y="394712"/>
                  </a:lnTo>
                  <a:lnTo>
                    <a:pt x="36049" y="404969"/>
                  </a:lnTo>
                  <a:lnTo>
                    <a:pt x="33015" y="409979"/>
                  </a:lnTo>
                  <a:lnTo>
                    <a:pt x="34185" y="415937"/>
                  </a:lnTo>
                  <a:lnTo>
                    <a:pt x="33489" y="418608"/>
                  </a:lnTo>
                  <a:lnTo>
                    <a:pt x="34311" y="419904"/>
                  </a:lnTo>
                  <a:lnTo>
                    <a:pt x="34769" y="422227"/>
                  </a:lnTo>
                  <a:lnTo>
                    <a:pt x="35117" y="426542"/>
                  </a:lnTo>
                  <a:lnTo>
                    <a:pt x="35117" y="433764"/>
                  </a:lnTo>
                  <a:lnTo>
                    <a:pt x="35575" y="437273"/>
                  </a:lnTo>
                  <a:lnTo>
                    <a:pt x="37203" y="439027"/>
                  </a:lnTo>
                  <a:lnTo>
                    <a:pt x="39416" y="450453"/>
                  </a:lnTo>
                  <a:lnTo>
                    <a:pt x="39305" y="452082"/>
                  </a:lnTo>
                  <a:lnTo>
                    <a:pt x="38025" y="457202"/>
                  </a:lnTo>
                  <a:lnTo>
                    <a:pt x="37914" y="458735"/>
                  </a:lnTo>
                  <a:lnTo>
                    <a:pt x="38373" y="462117"/>
                  </a:lnTo>
                  <a:lnTo>
                    <a:pt x="38373" y="463745"/>
                  </a:lnTo>
                  <a:lnTo>
                    <a:pt x="36982" y="467475"/>
                  </a:lnTo>
                  <a:lnTo>
                    <a:pt x="35338" y="469229"/>
                  </a:lnTo>
                  <a:lnTo>
                    <a:pt x="33363" y="470272"/>
                  </a:lnTo>
                  <a:lnTo>
                    <a:pt x="31150" y="472611"/>
                  </a:lnTo>
                  <a:lnTo>
                    <a:pt x="30676" y="477274"/>
                  </a:lnTo>
                  <a:lnTo>
                    <a:pt x="33015" y="483089"/>
                  </a:lnTo>
                  <a:lnTo>
                    <a:pt x="39432" y="494057"/>
                  </a:lnTo>
                  <a:lnTo>
                    <a:pt x="44789" y="500585"/>
                  </a:lnTo>
                  <a:lnTo>
                    <a:pt x="45485" y="502465"/>
                  </a:lnTo>
                  <a:lnTo>
                    <a:pt x="46069" y="504915"/>
                  </a:lnTo>
                  <a:lnTo>
                    <a:pt x="48171" y="507823"/>
                  </a:lnTo>
                  <a:lnTo>
                    <a:pt x="52012" y="512027"/>
                  </a:lnTo>
                  <a:lnTo>
                    <a:pt x="54936" y="516578"/>
                  </a:lnTo>
                  <a:lnTo>
                    <a:pt x="69634" y="548171"/>
                  </a:lnTo>
                  <a:lnTo>
                    <a:pt x="72905" y="552612"/>
                  </a:lnTo>
                  <a:lnTo>
                    <a:pt x="85975" y="563344"/>
                  </a:lnTo>
                  <a:lnTo>
                    <a:pt x="88773" y="568005"/>
                  </a:lnTo>
                  <a:lnTo>
                    <a:pt x="89942" y="577678"/>
                  </a:lnTo>
                  <a:lnTo>
                    <a:pt x="92392" y="581297"/>
                  </a:lnTo>
                  <a:lnTo>
                    <a:pt x="90637" y="588883"/>
                  </a:lnTo>
                  <a:lnTo>
                    <a:pt x="91570" y="591554"/>
                  </a:lnTo>
                  <a:lnTo>
                    <a:pt x="91681" y="590511"/>
                  </a:lnTo>
                  <a:lnTo>
                    <a:pt x="92502" y="587350"/>
                  </a:lnTo>
                  <a:lnTo>
                    <a:pt x="98571" y="593656"/>
                  </a:lnTo>
                  <a:lnTo>
                    <a:pt x="100199" y="596564"/>
                  </a:lnTo>
                  <a:lnTo>
                    <a:pt x="100436" y="597844"/>
                  </a:lnTo>
                  <a:lnTo>
                    <a:pt x="100436" y="600879"/>
                  </a:lnTo>
                  <a:lnTo>
                    <a:pt x="100673" y="602285"/>
                  </a:lnTo>
                  <a:lnTo>
                    <a:pt x="103233" y="607074"/>
                  </a:lnTo>
                  <a:lnTo>
                    <a:pt x="106963" y="617584"/>
                  </a:lnTo>
                  <a:lnTo>
                    <a:pt x="110693" y="624459"/>
                  </a:lnTo>
                  <a:lnTo>
                    <a:pt x="111973" y="628078"/>
                  </a:lnTo>
                  <a:lnTo>
                    <a:pt x="111973" y="631807"/>
                  </a:lnTo>
                  <a:lnTo>
                    <a:pt x="110456" y="628299"/>
                  </a:lnTo>
                  <a:lnTo>
                    <a:pt x="107896" y="624917"/>
                  </a:lnTo>
                  <a:lnTo>
                    <a:pt x="105794" y="621187"/>
                  </a:lnTo>
                  <a:lnTo>
                    <a:pt x="105557" y="616873"/>
                  </a:lnTo>
                  <a:lnTo>
                    <a:pt x="104735" y="614059"/>
                  </a:lnTo>
                  <a:lnTo>
                    <a:pt x="99709" y="606252"/>
                  </a:lnTo>
                  <a:lnTo>
                    <a:pt x="97718" y="603676"/>
                  </a:lnTo>
                  <a:lnTo>
                    <a:pt x="99472" y="613474"/>
                  </a:lnTo>
                  <a:lnTo>
                    <a:pt x="98998" y="617694"/>
                  </a:lnTo>
                  <a:lnTo>
                    <a:pt x="91775" y="631918"/>
                  </a:lnTo>
                  <a:lnTo>
                    <a:pt x="87113" y="637276"/>
                  </a:lnTo>
                  <a:lnTo>
                    <a:pt x="85833" y="639488"/>
                  </a:lnTo>
                  <a:lnTo>
                    <a:pt x="89104" y="640436"/>
                  </a:lnTo>
                  <a:lnTo>
                    <a:pt x="90037" y="640436"/>
                  </a:lnTo>
                  <a:lnTo>
                    <a:pt x="91080" y="639963"/>
                  </a:lnTo>
                  <a:lnTo>
                    <a:pt x="91317" y="639615"/>
                  </a:lnTo>
                  <a:lnTo>
                    <a:pt x="91428" y="639267"/>
                  </a:lnTo>
                  <a:lnTo>
                    <a:pt x="93293" y="637513"/>
                  </a:lnTo>
                  <a:lnTo>
                    <a:pt x="94225" y="636343"/>
                  </a:lnTo>
                  <a:lnTo>
                    <a:pt x="95505" y="635174"/>
                  </a:lnTo>
                  <a:lnTo>
                    <a:pt x="97481" y="634241"/>
                  </a:lnTo>
                  <a:lnTo>
                    <a:pt x="96659" y="633546"/>
                  </a:lnTo>
                  <a:lnTo>
                    <a:pt x="96311" y="632851"/>
                  </a:lnTo>
                  <a:lnTo>
                    <a:pt x="95489" y="630527"/>
                  </a:lnTo>
                  <a:lnTo>
                    <a:pt x="96659" y="630401"/>
                  </a:lnTo>
                  <a:lnTo>
                    <a:pt x="97591" y="629942"/>
                  </a:lnTo>
                  <a:lnTo>
                    <a:pt x="98524" y="629247"/>
                  </a:lnTo>
                  <a:lnTo>
                    <a:pt x="99456" y="628204"/>
                  </a:lnTo>
                  <a:lnTo>
                    <a:pt x="100736" y="633230"/>
                  </a:lnTo>
                  <a:lnTo>
                    <a:pt x="103534" y="636960"/>
                  </a:lnTo>
                  <a:lnTo>
                    <a:pt x="110535" y="642444"/>
                  </a:lnTo>
                  <a:lnTo>
                    <a:pt x="111120" y="643139"/>
                  </a:lnTo>
                  <a:lnTo>
                    <a:pt x="112400" y="644783"/>
                  </a:lnTo>
                  <a:lnTo>
                    <a:pt x="113332" y="646885"/>
                  </a:lnTo>
                  <a:lnTo>
                    <a:pt x="113680" y="651199"/>
                  </a:lnTo>
                  <a:lnTo>
                    <a:pt x="114850" y="652828"/>
                  </a:lnTo>
                  <a:lnTo>
                    <a:pt x="117521" y="654945"/>
                  </a:lnTo>
                  <a:lnTo>
                    <a:pt x="118801" y="656684"/>
                  </a:lnTo>
                  <a:lnTo>
                    <a:pt x="120903" y="661567"/>
                  </a:lnTo>
                  <a:lnTo>
                    <a:pt x="122293" y="662610"/>
                  </a:lnTo>
                  <a:lnTo>
                    <a:pt x="123811" y="661915"/>
                  </a:lnTo>
                  <a:lnTo>
                    <a:pt x="124870" y="659939"/>
                  </a:lnTo>
                  <a:lnTo>
                    <a:pt x="124870" y="657489"/>
                  </a:lnTo>
                  <a:lnTo>
                    <a:pt x="130464" y="664586"/>
                  </a:lnTo>
                  <a:lnTo>
                    <a:pt x="133262" y="669248"/>
                  </a:lnTo>
                  <a:lnTo>
                    <a:pt x="136881" y="672993"/>
                  </a:lnTo>
                  <a:lnTo>
                    <a:pt x="138287" y="674969"/>
                  </a:lnTo>
                  <a:lnTo>
                    <a:pt x="140152" y="677071"/>
                  </a:lnTo>
                  <a:lnTo>
                    <a:pt x="142839" y="678588"/>
                  </a:lnTo>
                  <a:lnTo>
                    <a:pt x="145636" y="678952"/>
                  </a:lnTo>
                  <a:lnTo>
                    <a:pt x="147738" y="677545"/>
                  </a:lnTo>
                  <a:lnTo>
                    <a:pt x="148086" y="674874"/>
                  </a:lnTo>
                  <a:lnTo>
                    <a:pt x="147154" y="672425"/>
                  </a:lnTo>
                  <a:lnTo>
                    <a:pt x="146679" y="670449"/>
                  </a:lnTo>
                  <a:lnTo>
                    <a:pt x="148671" y="668932"/>
                  </a:lnTo>
                  <a:lnTo>
                    <a:pt x="149255" y="671508"/>
                  </a:lnTo>
                  <a:lnTo>
                    <a:pt x="150662" y="672788"/>
                  </a:lnTo>
                  <a:lnTo>
                    <a:pt x="151942" y="672203"/>
                  </a:lnTo>
                  <a:lnTo>
                    <a:pt x="152179" y="669754"/>
                  </a:lnTo>
                  <a:lnTo>
                    <a:pt x="151247" y="667304"/>
                  </a:lnTo>
                  <a:lnTo>
                    <a:pt x="148102" y="663337"/>
                  </a:lnTo>
                  <a:lnTo>
                    <a:pt x="146822" y="661014"/>
                  </a:lnTo>
                  <a:lnTo>
                    <a:pt x="147754" y="660777"/>
                  </a:lnTo>
                  <a:lnTo>
                    <a:pt x="149034" y="659845"/>
                  </a:lnTo>
                  <a:lnTo>
                    <a:pt x="149856" y="659497"/>
                  </a:lnTo>
                  <a:lnTo>
                    <a:pt x="148924" y="657631"/>
                  </a:lnTo>
                  <a:lnTo>
                    <a:pt x="149382" y="655988"/>
                  </a:lnTo>
                  <a:lnTo>
                    <a:pt x="150899" y="654819"/>
                  </a:lnTo>
                  <a:lnTo>
                    <a:pt x="154629" y="654360"/>
                  </a:lnTo>
                  <a:lnTo>
                    <a:pt x="153697" y="652716"/>
                  </a:lnTo>
                  <a:lnTo>
                    <a:pt x="150899" y="649809"/>
                  </a:lnTo>
                  <a:lnTo>
                    <a:pt x="150552" y="646774"/>
                  </a:lnTo>
                  <a:lnTo>
                    <a:pt x="152306" y="637908"/>
                  </a:lnTo>
                  <a:lnTo>
                    <a:pt x="152543" y="633831"/>
                  </a:lnTo>
                  <a:lnTo>
                    <a:pt x="157332" y="634653"/>
                  </a:lnTo>
                  <a:lnTo>
                    <a:pt x="160603" y="634542"/>
                  </a:lnTo>
                  <a:lnTo>
                    <a:pt x="163400" y="632803"/>
                  </a:lnTo>
                  <a:lnTo>
                    <a:pt x="166561" y="629058"/>
                  </a:lnTo>
                  <a:lnTo>
                    <a:pt x="177988" y="638967"/>
                  </a:lnTo>
                  <a:lnTo>
                    <a:pt x="179631" y="642001"/>
                  </a:lnTo>
                  <a:lnTo>
                    <a:pt x="179868" y="643519"/>
                  </a:lnTo>
                  <a:lnTo>
                    <a:pt x="180911" y="645036"/>
                  </a:lnTo>
                  <a:lnTo>
                    <a:pt x="182539" y="646205"/>
                  </a:lnTo>
                  <a:lnTo>
                    <a:pt x="186269" y="647722"/>
                  </a:lnTo>
                  <a:lnTo>
                    <a:pt x="191974" y="651673"/>
                  </a:lnTo>
                  <a:lnTo>
                    <a:pt x="194424" y="652131"/>
                  </a:lnTo>
                  <a:lnTo>
                    <a:pt x="196068" y="652131"/>
                  </a:lnTo>
                  <a:lnTo>
                    <a:pt x="197696" y="651436"/>
                  </a:lnTo>
                  <a:lnTo>
                    <a:pt x="202832" y="648292"/>
                  </a:lnTo>
                  <a:lnTo>
                    <a:pt x="203765" y="647470"/>
                  </a:lnTo>
                  <a:lnTo>
                    <a:pt x="204586" y="646300"/>
                  </a:lnTo>
                  <a:lnTo>
                    <a:pt x="205993" y="643376"/>
                  </a:lnTo>
                  <a:lnTo>
                    <a:pt x="206578" y="642555"/>
                  </a:lnTo>
                  <a:lnTo>
                    <a:pt x="207968" y="641733"/>
                  </a:lnTo>
                  <a:lnTo>
                    <a:pt x="210418" y="641037"/>
                  </a:lnTo>
                  <a:lnTo>
                    <a:pt x="212868" y="640579"/>
                  </a:lnTo>
                  <a:lnTo>
                    <a:pt x="214733" y="640926"/>
                  </a:lnTo>
                  <a:lnTo>
                    <a:pt x="216487" y="642902"/>
                  </a:lnTo>
                  <a:lnTo>
                    <a:pt x="216250" y="644894"/>
                  </a:lnTo>
                  <a:lnTo>
                    <a:pt x="212978" y="649319"/>
                  </a:lnTo>
                  <a:lnTo>
                    <a:pt x="218225" y="652116"/>
                  </a:lnTo>
                  <a:lnTo>
                    <a:pt x="224294" y="653760"/>
                  </a:lnTo>
                  <a:lnTo>
                    <a:pt x="222904" y="655387"/>
                  </a:lnTo>
                  <a:lnTo>
                    <a:pt x="222208" y="655972"/>
                  </a:lnTo>
                  <a:lnTo>
                    <a:pt x="221149" y="656431"/>
                  </a:lnTo>
                  <a:lnTo>
                    <a:pt x="222556" y="657252"/>
                  </a:lnTo>
                  <a:lnTo>
                    <a:pt x="224531" y="657489"/>
                  </a:lnTo>
                  <a:lnTo>
                    <a:pt x="226870" y="657379"/>
                  </a:lnTo>
                  <a:lnTo>
                    <a:pt x="228862" y="657031"/>
                  </a:lnTo>
                  <a:lnTo>
                    <a:pt x="229320" y="655387"/>
                  </a:lnTo>
                  <a:lnTo>
                    <a:pt x="230837" y="655387"/>
                  </a:lnTo>
                  <a:lnTo>
                    <a:pt x="235041" y="657031"/>
                  </a:lnTo>
                  <a:lnTo>
                    <a:pt x="236669" y="657268"/>
                  </a:lnTo>
                  <a:lnTo>
                    <a:pt x="241442" y="657268"/>
                  </a:lnTo>
                  <a:lnTo>
                    <a:pt x="244239" y="656320"/>
                  </a:lnTo>
                  <a:lnTo>
                    <a:pt x="247511" y="653760"/>
                  </a:lnTo>
                  <a:lnTo>
                    <a:pt x="252410" y="648386"/>
                  </a:lnTo>
                  <a:lnTo>
                    <a:pt x="253105" y="648623"/>
                  </a:lnTo>
                  <a:lnTo>
                    <a:pt x="251825" y="652006"/>
                  </a:lnTo>
                  <a:lnTo>
                    <a:pt x="250182" y="654692"/>
                  </a:lnTo>
                  <a:lnTo>
                    <a:pt x="247969" y="656684"/>
                  </a:lnTo>
                  <a:lnTo>
                    <a:pt x="245298" y="657964"/>
                  </a:lnTo>
                  <a:lnTo>
                    <a:pt x="243891" y="658201"/>
                  </a:lnTo>
                  <a:lnTo>
                    <a:pt x="242501" y="658201"/>
                  </a:lnTo>
                  <a:lnTo>
                    <a:pt x="240984" y="658311"/>
                  </a:lnTo>
                  <a:lnTo>
                    <a:pt x="239703" y="659133"/>
                  </a:lnTo>
                  <a:lnTo>
                    <a:pt x="239119" y="660413"/>
                  </a:lnTo>
                  <a:lnTo>
                    <a:pt x="239008" y="661804"/>
                  </a:lnTo>
                  <a:lnTo>
                    <a:pt x="239356" y="662847"/>
                  </a:lnTo>
                  <a:lnTo>
                    <a:pt x="240288" y="663543"/>
                  </a:lnTo>
                  <a:lnTo>
                    <a:pt x="245883" y="663653"/>
                  </a:lnTo>
                  <a:lnTo>
                    <a:pt x="249028" y="663194"/>
                  </a:lnTo>
                  <a:lnTo>
                    <a:pt x="250545" y="661804"/>
                  </a:lnTo>
                  <a:lnTo>
                    <a:pt x="251003" y="659702"/>
                  </a:lnTo>
                  <a:lnTo>
                    <a:pt x="251588" y="658659"/>
                  </a:lnTo>
                  <a:lnTo>
                    <a:pt x="253690" y="656921"/>
                  </a:lnTo>
                  <a:lnTo>
                    <a:pt x="254623" y="656573"/>
                  </a:lnTo>
                  <a:lnTo>
                    <a:pt x="255318" y="657031"/>
                  </a:lnTo>
                  <a:lnTo>
                    <a:pt x="256013" y="657616"/>
                  </a:lnTo>
                  <a:lnTo>
                    <a:pt x="256946" y="658074"/>
                  </a:lnTo>
                  <a:lnTo>
                    <a:pt x="257641" y="657964"/>
                  </a:lnTo>
                  <a:lnTo>
                    <a:pt x="258811" y="656794"/>
                  </a:lnTo>
                  <a:lnTo>
                    <a:pt x="259396" y="656557"/>
                  </a:lnTo>
                  <a:lnTo>
                    <a:pt x="262319" y="657016"/>
                  </a:lnTo>
                  <a:lnTo>
                    <a:pt x="264295" y="658058"/>
                  </a:lnTo>
                  <a:lnTo>
                    <a:pt x="265812" y="659338"/>
                  </a:lnTo>
                  <a:lnTo>
                    <a:pt x="272813" y="668079"/>
                  </a:lnTo>
                  <a:lnTo>
                    <a:pt x="274805" y="669248"/>
                  </a:lnTo>
                  <a:lnTo>
                    <a:pt x="275848" y="670654"/>
                  </a:lnTo>
                  <a:lnTo>
                    <a:pt x="277476" y="673562"/>
                  </a:lnTo>
                  <a:lnTo>
                    <a:pt x="278645" y="676471"/>
                  </a:lnTo>
                  <a:lnTo>
                    <a:pt x="278408" y="677640"/>
                  </a:lnTo>
                  <a:lnTo>
                    <a:pt x="276543" y="676360"/>
                  </a:lnTo>
                  <a:lnTo>
                    <a:pt x="274441" y="673910"/>
                  </a:lnTo>
                  <a:lnTo>
                    <a:pt x="272576" y="671002"/>
                  </a:lnTo>
                  <a:lnTo>
                    <a:pt x="271881" y="668663"/>
                  </a:lnTo>
                  <a:lnTo>
                    <a:pt x="269668" y="668663"/>
                  </a:lnTo>
                  <a:lnTo>
                    <a:pt x="267108" y="666798"/>
                  </a:lnTo>
                  <a:lnTo>
                    <a:pt x="263489" y="662594"/>
                  </a:lnTo>
                  <a:lnTo>
                    <a:pt x="263141" y="661551"/>
                  </a:lnTo>
                  <a:lnTo>
                    <a:pt x="263141" y="660271"/>
                  </a:lnTo>
                  <a:lnTo>
                    <a:pt x="262904" y="658991"/>
                  </a:lnTo>
                  <a:lnTo>
                    <a:pt x="261735" y="657948"/>
                  </a:lnTo>
                  <a:lnTo>
                    <a:pt x="260454" y="657837"/>
                  </a:lnTo>
                  <a:lnTo>
                    <a:pt x="259285" y="658296"/>
                  </a:lnTo>
                  <a:lnTo>
                    <a:pt x="258352" y="658991"/>
                  </a:lnTo>
                  <a:lnTo>
                    <a:pt x="257531" y="659228"/>
                  </a:lnTo>
                  <a:lnTo>
                    <a:pt x="254860" y="658533"/>
                  </a:lnTo>
                  <a:lnTo>
                    <a:pt x="253453" y="658770"/>
                  </a:lnTo>
                  <a:lnTo>
                    <a:pt x="252631" y="659939"/>
                  </a:lnTo>
                  <a:lnTo>
                    <a:pt x="252284" y="661219"/>
                  </a:lnTo>
                  <a:lnTo>
                    <a:pt x="251699" y="662736"/>
                  </a:lnTo>
                  <a:lnTo>
                    <a:pt x="251114" y="664016"/>
                  </a:lnTo>
                  <a:lnTo>
                    <a:pt x="250419" y="664475"/>
                  </a:lnTo>
                  <a:lnTo>
                    <a:pt x="249249" y="664364"/>
                  </a:lnTo>
                  <a:lnTo>
                    <a:pt x="247843" y="664712"/>
                  </a:lnTo>
                  <a:lnTo>
                    <a:pt x="246673" y="665408"/>
                  </a:lnTo>
                  <a:lnTo>
                    <a:pt x="246088" y="666355"/>
                  </a:lnTo>
                  <a:lnTo>
                    <a:pt x="246673" y="666814"/>
                  </a:lnTo>
                  <a:lnTo>
                    <a:pt x="250055" y="668679"/>
                  </a:lnTo>
                  <a:lnTo>
                    <a:pt x="247369" y="669501"/>
                  </a:lnTo>
                  <a:lnTo>
                    <a:pt x="244808" y="668679"/>
                  </a:lnTo>
                  <a:lnTo>
                    <a:pt x="240257" y="665755"/>
                  </a:lnTo>
                  <a:lnTo>
                    <a:pt x="225685" y="661219"/>
                  </a:lnTo>
                  <a:lnTo>
                    <a:pt x="220201" y="658074"/>
                  </a:lnTo>
                  <a:lnTo>
                    <a:pt x="205614" y="653285"/>
                  </a:lnTo>
                  <a:lnTo>
                    <a:pt x="202706" y="653523"/>
                  </a:lnTo>
                  <a:lnTo>
                    <a:pt x="196289" y="656083"/>
                  </a:lnTo>
                  <a:lnTo>
                    <a:pt x="193255" y="656320"/>
                  </a:lnTo>
                  <a:lnTo>
                    <a:pt x="190916" y="655040"/>
                  </a:lnTo>
                  <a:lnTo>
                    <a:pt x="187059" y="650377"/>
                  </a:lnTo>
                  <a:lnTo>
                    <a:pt x="184610" y="649097"/>
                  </a:lnTo>
                  <a:lnTo>
                    <a:pt x="181812" y="648987"/>
                  </a:lnTo>
                  <a:lnTo>
                    <a:pt x="179710" y="649809"/>
                  </a:lnTo>
                  <a:lnTo>
                    <a:pt x="172709" y="654470"/>
                  </a:lnTo>
                  <a:lnTo>
                    <a:pt x="171318" y="654819"/>
                  </a:lnTo>
                  <a:lnTo>
                    <a:pt x="169564" y="654708"/>
                  </a:lnTo>
                  <a:lnTo>
                    <a:pt x="168395" y="654123"/>
                  </a:lnTo>
                  <a:lnTo>
                    <a:pt x="167351" y="653301"/>
                  </a:lnTo>
                  <a:lnTo>
                    <a:pt x="166403" y="653191"/>
                  </a:lnTo>
                  <a:lnTo>
                    <a:pt x="164649" y="656446"/>
                  </a:lnTo>
                  <a:lnTo>
                    <a:pt x="162784" y="658548"/>
                  </a:lnTo>
                  <a:lnTo>
                    <a:pt x="160461" y="660065"/>
                  </a:lnTo>
                  <a:lnTo>
                    <a:pt x="158359" y="660065"/>
                  </a:lnTo>
                  <a:lnTo>
                    <a:pt x="160571" y="666008"/>
                  </a:lnTo>
                  <a:lnTo>
                    <a:pt x="164997" y="669264"/>
                  </a:lnTo>
                  <a:lnTo>
                    <a:pt x="168505" y="673009"/>
                  </a:lnTo>
                  <a:lnTo>
                    <a:pt x="168157" y="680595"/>
                  </a:lnTo>
                  <a:lnTo>
                    <a:pt x="165344" y="685969"/>
                  </a:lnTo>
                  <a:lnTo>
                    <a:pt x="164522" y="689351"/>
                  </a:lnTo>
                  <a:lnTo>
                    <a:pt x="166514" y="691215"/>
                  </a:lnTo>
                  <a:lnTo>
                    <a:pt x="168964" y="692164"/>
                  </a:lnTo>
                  <a:lnTo>
                    <a:pt x="174795" y="695894"/>
                  </a:lnTo>
                  <a:lnTo>
                    <a:pt x="176897" y="697759"/>
                  </a:lnTo>
                  <a:lnTo>
                    <a:pt x="171413" y="698802"/>
                  </a:lnTo>
                  <a:lnTo>
                    <a:pt x="172109" y="699149"/>
                  </a:lnTo>
                  <a:lnTo>
                    <a:pt x="173752" y="700429"/>
                  </a:lnTo>
                  <a:lnTo>
                    <a:pt x="172472" y="702532"/>
                  </a:lnTo>
                  <a:lnTo>
                    <a:pt x="173404" y="703116"/>
                  </a:lnTo>
                  <a:lnTo>
                    <a:pt x="176787" y="703227"/>
                  </a:lnTo>
                  <a:lnTo>
                    <a:pt x="178067" y="704507"/>
                  </a:lnTo>
                  <a:lnTo>
                    <a:pt x="178541" y="705914"/>
                  </a:lnTo>
                  <a:lnTo>
                    <a:pt x="179710" y="712330"/>
                  </a:lnTo>
                  <a:lnTo>
                    <a:pt x="181338" y="731106"/>
                  </a:lnTo>
                  <a:lnTo>
                    <a:pt x="182271" y="734725"/>
                  </a:lnTo>
                  <a:lnTo>
                    <a:pt x="183788" y="737285"/>
                  </a:lnTo>
                  <a:lnTo>
                    <a:pt x="186822" y="737870"/>
                  </a:lnTo>
                  <a:lnTo>
                    <a:pt x="187518" y="738328"/>
                  </a:lnTo>
                  <a:lnTo>
                    <a:pt x="187992" y="739150"/>
                  </a:lnTo>
                  <a:lnTo>
                    <a:pt x="188450" y="740541"/>
                  </a:lnTo>
                  <a:lnTo>
                    <a:pt x="188450" y="741362"/>
                  </a:lnTo>
                  <a:lnTo>
                    <a:pt x="188102" y="742295"/>
                  </a:lnTo>
                  <a:lnTo>
                    <a:pt x="187865" y="743228"/>
                  </a:lnTo>
                  <a:lnTo>
                    <a:pt x="188213" y="743686"/>
                  </a:lnTo>
                  <a:lnTo>
                    <a:pt x="189146" y="744049"/>
                  </a:lnTo>
                  <a:lnTo>
                    <a:pt x="191010" y="745440"/>
                  </a:lnTo>
                  <a:lnTo>
                    <a:pt x="188909" y="746610"/>
                  </a:lnTo>
                  <a:lnTo>
                    <a:pt x="186237" y="746720"/>
                  </a:lnTo>
                  <a:lnTo>
                    <a:pt x="183677" y="746025"/>
                  </a:lnTo>
                  <a:lnTo>
                    <a:pt x="181465" y="744508"/>
                  </a:lnTo>
                  <a:lnTo>
                    <a:pt x="180422" y="742279"/>
                  </a:lnTo>
                  <a:lnTo>
                    <a:pt x="179600" y="739371"/>
                  </a:lnTo>
                  <a:lnTo>
                    <a:pt x="178541" y="737159"/>
                  </a:lnTo>
                  <a:lnTo>
                    <a:pt x="176913" y="736922"/>
                  </a:lnTo>
                  <a:lnTo>
                    <a:pt x="175743" y="735642"/>
                  </a:lnTo>
                  <a:lnTo>
                    <a:pt x="174700" y="733998"/>
                  </a:lnTo>
                  <a:lnTo>
                    <a:pt x="173531" y="732955"/>
                  </a:lnTo>
                  <a:lnTo>
                    <a:pt x="170607" y="733540"/>
                  </a:lnTo>
                  <a:lnTo>
                    <a:pt x="170149" y="732259"/>
                  </a:lnTo>
                  <a:lnTo>
                    <a:pt x="170038" y="730379"/>
                  </a:lnTo>
                  <a:lnTo>
                    <a:pt x="169801" y="728988"/>
                  </a:lnTo>
                  <a:lnTo>
                    <a:pt x="168157" y="727597"/>
                  </a:lnTo>
                  <a:lnTo>
                    <a:pt x="166877" y="727138"/>
                  </a:lnTo>
                  <a:lnTo>
                    <a:pt x="166166" y="726206"/>
                  </a:lnTo>
                  <a:lnTo>
                    <a:pt x="166403" y="723535"/>
                  </a:lnTo>
                  <a:lnTo>
                    <a:pt x="165708" y="722840"/>
                  </a:lnTo>
                  <a:lnTo>
                    <a:pt x="161504" y="722603"/>
                  </a:lnTo>
                  <a:lnTo>
                    <a:pt x="160113" y="722255"/>
                  </a:lnTo>
                  <a:lnTo>
                    <a:pt x="158707" y="718747"/>
                  </a:lnTo>
                  <a:lnTo>
                    <a:pt x="158011" y="717799"/>
                  </a:lnTo>
                  <a:lnTo>
                    <a:pt x="157079" y="717214"/>
                  </a:lnTo>
                  <a:lnTo>
                    <a:pt x="154866" y="716629"/>
                  </a:lnTo>
                  <a:lnTo>
                    <a:pt x="153934" y="715934"/>
                  </a:lnTo>
                  <a:lnTo>
                    <a:pt x="152653" y="714195"/>
                  </a:lnTo>
                  <a:lnTo>
                    <a:pt x="152653" y="713026"/>
                  </a:lnTo>
                  <a:lnTo>
                    <a:pt x="152764" y="711746"/>
                  </a:lnTo>
                  <a:lnTo>
                    <a:pt x="152179" y="709643"/>
                  </a:lnTo>
                  <a:lnTo>
                    <a:pt x="152416" y="708126"/>
                  </a:lnTo>
                  <a:lnTo>
                    <a:pt x="155214" y="698565"/>
                  </a:lnTo>
                  <a:lnTo>
                    <a:pt x="155798" y="697285"/>
                  </a:lnTo>
                  <a:lnTo>
                    <a:pt x="156857" y="696589"/>
                  </a:lnTo>
                  <a:lnTo>
                    <a:pt x="158959" y="696241"/>
                  </a:lnTo>
                  <a:lnTo>
                    <a:pt x="156984" y="695894"/>
                  </a:lnTo>
                  <a:lnTo>
                    <a:pt x="156510" y="694946"/>
                  </a:lnTo>
                  <a:lnTo>
                    <a:pt x="156857" y="693776"/>
                  </a:lnTo>
                  <a:lnTo>
                    <a:pt x="156968" y="692496"/>
                  </a:lnTo>
                  <a:lnTo>
                    <a:pt x="156620" y="685969"/>
                  </a:lnTo>
                  <a:lnTo>
                    <a:pt x="155688" y="684103"/>
                  </a:lnTo>
                  <a:lnTo>
                    <a:pt x="153238" y="683061"/>
                  </a:lnTo>
                  <a:lnTo>
                    <a:pt x="147991" y="682239"/>
                  </a:lnTo>
                  <a:lnTo>
                    <a:pt x="145304" y="682239"/>
                  </a:lnTo>
                  <a:lnTo>
                    <a:pt x="143202" y="683187"/>
                  </a:lnTo>
                  <a:lnTo>
                    <a:pt x="139820" y="688782"/>
                  </a:lnTo>
                  <a:lnTo>
                    <a:pt x="139236" y="695562"/>
                  </a:lnTo>
                  <a:lnTo>
                    <a:pt x="139583" y="702548"/>
                  </a:lnTo>
                  <a:lnTo>
                    <a:pt x="138888" y="708506"/>
                  </a:lnTo>
                  <a:lnTo>
                    <a:pt x="137497" y="711177"/>
                  </a:lnTo>
                  <a:lnTo>
                    <a:pt x="134463" y="715254"/>
                  </a:lnTo>
                  <a:lnTo>
                    <a:pt x="133183" y="718763"/>
                  </a:lnTo>
                  <a:lnTo>
                    <a:pt x="132598" y="725764"/>
                  </a:lnTo>
                  <a:lnTo>
                    <a:pt x="133767" y="727392"/>
                  </a:lnTo>
                  <a:lnTo>
                    <a:pt x="135285" y="727977"/>
                  </a:lnTo>
                  <a:lnTo>
                    <a:pt x="136802" y="728324"/>
                  </a:lnTo>
                  <a:lnTo>
                    <a:pt x="138082" y="729146"/>
                  </a:lnTo>
                  <a:lnTo>
                    <a:pt x="139362" y="732181"/>
                  </a:lnTo>
                  <a:lnTo>
                    <a:pt x="139362" y="739055"/>
                  </a:lnTo>
                  <a:lnTo>
                    <a:pt x="140184" y="742200"/>
                  </a:lnTo>
                  <a:lnTo>
                    <a:pt x="141353" y="745013"/>
                  </a:lnTo>
                  <a:lnTo>
                    <a:pt x="141938" y="748396"/>
                  </a:lnTo>
                  <a:lnTo>
                    <a:pt x="141938" y="751888"/>
                  </a:lnTo>
                  <a:lnTo>
                    <a:pt x="141590" y="755034"/>
                  </a:lnTo>
                  <a:lnTo>
                    <a:pt x="139599" y="761576"/>
                  </a:lnTo>
                  <a:lnTo>
                    <a:pt x="137150" y="767282"/>
                  </a:lnTo>
                  <a:lnTo>
                    <a:pt x="135869" y="773003"/>
                  </a:lnTo>
                  <a:lnTo>
                    <a:pt x="137513" y="779309"/>
                  </a:lnTo>
                  <a:lnTo>
                    <a:pt x="140547" y="783038"/>
                  </a:lnTo>
                  <a:lnTo>
                    <a:pt x="141828" y="785362"/>
                  </a:lnTo>
                  <a:lnTo>
                    <a:pt x="141938" y="788396"/>
                  </a:lnTo>
                  <a:lnTo>
                    <a:pt x="142760" y="790498"/>
                  </a:lnTo>
                  <a:lnTo>
                    <a:pt x="149524" y="798195"/>
                  </a:lnTo>
                  <a:lnTo>
                    <a:pt x="154661" y="808578"/>
                  </a:lnTo>
                  <a:lnTo>
                    <a:pt x="157695" y="813130"/>
                  </a:lnTo>
                  <a:lnTo>
                    <a:pt x="165977" y="820937"/>
                  </a:lnTo>
                  <a:lnTo>
                    <a:pt x="168205" y="822344"/>
                  </a:lnTo>
                  <a:lnTo>
                    <a:pt x="170892" y="823276"/>
                  </a:lnTo>
                  <a:lnTo>
                    <a:pt x="173926" y="823276"/>
                  </a:lnTo>
                  <a:lnTo>
                    <a:pt x="176850" y="822818"/>
                  </a:lnTo>
                  <a:lnTo>
                    <a:pt x="179299" y="823055"/>
                  </a:lnTo>
                  <a:lnTo>
                    <a:pt x="181054" y="825394"/>
                  </a:lnTo>
                  <a:lnTo>
                    <a:pt x="185605" y="823639"/>
                  </a:lnTo>
                  <a:lnTo>
                    <a:pt x="189335" y="823987"/>
                  </a:lnTo>
                  <a:lnTo>
                    <a:pt x="192370" y="826563"/>
                  </a:lnTo>
                  <a:lnTo>
                    <a:pt x="194930" y="831447"/>
                  </a:lnTo>
                  <a:lnTo>
                    <a:pt x="199371" y="846492"/>
                  </a:lnTo>
                  <a:lnTo>
                    <a:pt x="201473" y="851297"/>
                  </a:lnTo>
                  <a:lnTo>
                    <a:pt x="197048" y="860259"/>
                  </a:lnTo>
                  <a:lnTo>
                    <a:pt x="197980" y="861080"/>
                  </a:lnTo>
                  <a:lnTo>
                    <a:pt x="199023" y="861538"/>
                  </a:lnTo>
                  <a:lnTo>
                    <a:pt x="200193" y="861538"/>
                  </a:lnTo>
                  <a:lnTo>
                    <a:pt x="201362" y="861080"/>
                  </a:lnTo>
                  <a:lnTo>
                    <a:pt x="201599" y="862360"/>
                  </a:lnTo>
                  <a:lnTo>
                    <a:pt x="201599" y="863403"/>
                  </a:lnTo>
                  <a:lnTo>
                    <a:pt x="201252" y="864352"/>
                  </a:lnTo>
                  <a:lnTo>
                    <a:pt x="200556" y="865284"/>
                  </a:lnTo>
                  <a:lnTo>
                    <a:pt x="197759" y="863893"/>
                  </a:lnTo>
                  <a:lnTo>
                    <a:pt x="196005" y="863293"/>
                  </a:lnTo>
                  <a:lnTo>
                    <a:pt x="194724" y="864699"/>
                  </a:lnTo>
                  <a:lnTo>
                    <a:pt x="192622" y="871922"/>
                  </a:lnTo>
                  <a:lnTo>
                    <a:pt x="190868" y="874846"/>
                  </a:lnTo>
                  <a:lnTo>
                    <a:pt x="188877" y="877422"/>
                  </a:lnTo>
                  <a:lnTo>
                    <a:pt x="186664" y="879524"/>
                  </a:lnTo>
                  <a:lnTo>
                    <a:pt x="183867" y="880346"/>
                  </a:lnTo>
                  <a:lnTo>
                    <a:pt x="182002" y="878829"/>
                  </a:lnTo>
                  <a:lnTo>
                    <a:pt x="180485" y="876489"/>
                  </a:lnTo>
                  <a:lnTo>
                    <a:pt x="178146" y="875098"/>
                  </a:lnTo>
                  <a:lnTo>
                    <a:pt x="175933" y="875920"/>
                  </a:lnTo>
                  <a:lnTo>
                    <a:pt x="173721" y="878022"/>
                  </a:lnTo>
                  <a:lnTo>
                    <a:pt x="170338" y="883380"/>
                  </a:lnTo>
                  <a:lnTo>
                    <a:pt x="172203" y="884423"/>
                  </a:lnTo>
                  <a:lnTo>
                    <a:pt x="173610" y="885941"/>
                  </a:lnTo>
                  <a:lnTo>
                    <a:pt x="174890" y="886999"/>
                  </a:lnTo>
                  <a:lnTo>
                    <a:pt x="175933" y="888390"/>
                  </a:lnTo>
                  <a:lnTo>
                    <a:pt x="176044" y="890619"/>
                  </a:lnTo>
                  <a:lnTo>
                    <a:pt x="175222" y="891898"/>
                  </a:lnTo>
                  <a:lnTo>
                    <a:pt x="172772" y="891661"/>
                  </a:lnTo>
                  <a:lnTo>
                    <a:pt x="171951" y="892941"/>
                  </a:lnTo>
                  <a:lnTo>
                    <a:pt x="171840" y="895739"/>
                  </a:lnTo>
                  <a:lnTo>
                    <a:pt x="173357" y="903673"/>
                  </a:lnTo>
                  <a:lnTo>
                    <a:pt x="173357" y="910421"/>
                  </a:lnTo>
                  <a:lnTo>
                    <a:pt x="172298" y="917201"/>
                  </a:lnTo>
                  <a:lnTo>
                    <a:pt x="172298" y="918481"/>
                  </a:lnTo>
                  <a:lnTo>
                    <a:pt x="172994" y="923254"/>
                  </a:lnTo>
                  <a:lnTo>
                    <a:pt x="172994" y="925119"/>
                  </a:lnTo>
                  <a:lnTo>
                    <a:pt x="172883" y="926289"/>
                  </a:lnTo>
                  <a:lnTo>
                    <a:pt x="172994" y="927221"/>
                  </a:lnTo>
                  <a:lnTo>
                    <a:pt x="173578" y="928864"/>
                  </a:lnTo>
                  <a:lnTo>
                    <a:pt x="174748" y="930145"/>
                  </a:lnTo>
                  <a:lnTo>
                    <a:pt x="175917" y="931077"/>
                  </a:lnTo>
                  <a:lnTo>
                    <a:pt x="176850" y="932247"/>
                  </a:lnTo>
                  <a:lnTo>
                    <a:pt x="176850" y="934459"/>
                  </a:lnTo>
                  <a:lnTo>
                    <a:pt x="177087" y="936087"/>
                  </a:lnTo>
                  <a:lnTo>
                    <a:pt x="178130" y="937952"/>
                  </a:lnTo>
                  <a:lnTo>
                    <a:pt x="179521" y="939359"/>
                  </a:lnTo>
                  <a:lnTo>
                    <a:pt x="183029" y="941224"/>
                  </a:lnTo>
                  <a:lnTo>
                    <a:pt x="193413" y="951607"/>
                  </a:lnTo>
                  <a:lnTo>
                    <a:pt x="196210" y="956270"/>
                  </a:lnTo>
                  <a:lnTo>
                    <a:pt x="200525" y="968170"/>
                  </a:lnTo>
                  <a:lnTo>
                    <a:pt x="201457" y="974112"/>
                  </a:lnTo>
                  <a:lnTo>
                    <a:pt x="202389" y="977147"/>
                  </a:lnTo>
                  <a:lnTo>
                    <a:pt x="204144" y="978774"/>
                  </a:lnTo>
                  <a:lnTo>
                    <a:pt x="207068" y="979707"/>
                  </a:lnTo>
                  <a:lnTo>
                    <a:pt x="209280" y="981350"/>
                  </a:lnTo>
                  <a:lnTo>
                    <a:pt x="211034" y="983326"/>
                  </a:lnTo>
                  <a:lnTo>
                    <a:pt x="212204" y="985649"/>
                  </a:lnTo>
                  <a:lnTo>
                    <a:pt x="213026" y="988320"/>
                  </a:lnTo>
                  <a:lnTo>
                    <a:pt x="213500" y="991481"/>
                  </a:lnTo>
                  <a:lnTo>
                    <a:pt x="213611" y="994863"/>
                  </a:lnTo>
                  <a:lnTo>
                    <a:pt x="213263" y="998466"/>
                  </a:lnTo>
                  <a:lnTo>
                    <a:pt x="213373" y="1001612"/>
                  </a:lnTo>
                  <a:lnTo>
                    <a:pt x="214764" y="1004298"/>
                  </a:lnTo>
                  <a:lnTo>
                    <a:pt x="218257" y="1008850"/>
                  </a:lnTo>
                  <a:lnTo>
                    <a:pt x="220359" y="1013860"/>
                  </a:lnTo>
                  <a:lnTo>
                    <a:pt x="221750" y="1016199"/>
                  </a:lnTo>
                  <a:lnTo>
                    <a:pt x="225717" y="1019470"/>
                  </a:lnTo>
                  <a:lnTo>
                    <a:pt x="226538" y="1023200"/>
                  </a:lnTo>
                  <a:lnTo>
                    <a:pt x="226538" y="1030202"/>
                  </a:lnTo>
                  <a:lnTo>
                    <a:pt x="229573" y="1040458"/>
                  </a:lnTo>
                  <a:lnTo>
                    <a:pt x="232133" y="1041501"/>
                  </a:lnTo>
                  <a:lnTo>
                    <a:pt x="238660" y="1046764"/>
                  </a:lnTo>
                  <a:lnTo>
                    <a:pt x="242975" y="1048392"/>
                  </a:lnTo>
                  <a:lnTo>
                    <a:pt x="245899" y="1053055"/>
                  </a:lnTo>
                  <a:lnTo>
                    <a:pt x="248238" y="1061115"/>
                  </a:lnTo>
                  <a:lnTo>
                    <a:pt x="251620" y="1067057"/>
                  </a:lnTo>
                  <a:lnTo>
                    <a:pt x="254291" y="1072557"/>
                  </a:lnTo>
                  <a:lnTo>
                    <a:pt x="257215" y="1076634"/>
                  </a:lnTo>
                  <a:lnTo>
                    <a:pt x="260360" y="1079780"/>
                  </a:lnTo>
                  <a:lnTo>
                    <a:pt x="268641" y="1082814"/>
                  </a:lnTo>
                  <a:lnTo>
                    <a:pt x="271565" y="1084805"/>
                  </a:lnTo>
                  <a:lnTo>
                    <a:pt x="272734" y="1087018"/>
                  </a:lnTo>
                  <a:lnTo>
                    <a:pt x="273082" y="1089468"/>
                  </a:lnTo>
                  <a:lnTo>
                    <a:pt x="273430" y="1093782"/>
                  </a:lnTo>
                  <a:lnTo>
                    <a:pt x="274014" y="1095758"/>
                  </a:lnTo>
                  <a:lnTo>
                    <a:pt x="275879" y="1099614"/>
                  </a:lnTo>
                  <a:lnTo>
                    <a:pt x="276464" y="1101937"/>
                  </a:lnTo>
                  <a:lnTo>
                    <a:pt x="274252" y="1102870"/>
                  </a:lnTo>
                  <a:lnTo>
                    <a:pt x="272260" y="1102759"/>
                  </a:lnTo>
                  <a:lnTo>
                    <a:pt x="271675" y="1101716"/>
                  </a:lnTo>
                  <a:lnTo>
                    <a:pt x="273303" y="1099267"/>
                  </a:lnTo>
                  <a:lnTo>
                    <a:pt x="272608" y="1098097"/>
                  </a:lnTo>
                  <a:lnTo>
                    <a:pt x="267234" y="1107421"/>
                  </a:lnTo>
                  <a:lnTo>
                    <a:pt x="265954" y="1112905"/>
                  </a:lnTo>
                  <a:lnTo>
                    <a:pt x="265844" y="1115576"/>
                  </a:lnTo>
                  <a:lnTo>
                    <a:pt x="266665" y="1118137"/>
                  </a:lnTo>
                  <a:lnTo>
                    <a:pt x="269352" y="1121756"/>
                  </a:lnTo>
                  <a:lnTo>
                    <a:pt x="276353" y="1126307"/>
                  </a:lnTo>
                  <a:lnTo>
                    <a:pt x="279151" y="1129215"/>
                  </a:lnTo>
                  <a:lnTo>
                    <a:pt x="279846" y="1128630"/>
                  </a:lnTo>
                  <a:lnTo>
                    <a:pt x="282185" y="1128283"/>
                  </a:lnTo>
                  <a:lnTo>
                    <a:pt x="284983" y="1128393"/>
                  </a:lnTo>
                  <a:lnTo>
                    <a:pt x="286848" y="1128978"/>
                  </a:lnTo>
                  <a:lnTo>
                    <a:pt x="287780" y="1130022"/>
                  </a:lnTo>
                  <a:lnTo>
                    <a:pt x="289645" y="1132945"/>
                  </a:lnTo>
                  <a:lnTo>
                    <a:pt x="290704" y="1133641"/>
                  </a:lnTo>
                  <a:lnTo>
                    <a:pt x="292806" y="1134920"/>
                  </a:lnTo>
                  <a:lnTo>
                    <a:pt x="293628" y="1135853"/>
                  </a:lnTo>
                  <a:lnTo>
                    <a:pt x="293865" y="1140753"/>
                  </a:lnTo>
                  <a:lnTo>
                    <a:pt x="293517" y="1146236"/>
                  </a:lnTo>
                  <a:lnTo>
                    <a:pt x="292000" y="1152179"/>
                  </a:lnTo>
                  <a:lnTo>
                    <a:pt x="290008" y="1158121"/>
                  </a:lnTo>
                  <a:lnTo>
                    <a:pt x="284303" y="1167114"/>
                  </a:lnTo>
                  <a:lnTo>
                    <a:pt x="283134" y="1170607"/>
                  </a:lnTo>
                  <a:lnTo>
                    <a:pt x="283481" y="1172013"/>
                  </a:lnTo>
                  <a:lnTo>
                    <a:pt x="286626" y="1176106"/>
                  </a:lnTo>
                  <a:lnTo>
                    <a:pt x="287448" y="1177387"/>
                  </a:lnTo>
                  <a:lnTo>
                    <a:pt x="287907" y="1178777"/>
                  </a:lnTo>
                  <a:lnTo>
                    <a:pt x="288254" y="1180169"/>
                  </a:lnTo>
                  <a:lnTo>
                    <a:pt x="288254" y="1181906"/>
                  </a:lnTo>
                  <a:lnTo>
                    <a:pt x="287322" y="1185526"/>
                  </a:lnTo>
                  <a:lnTo>
                    <a:pt x="284287" y="1191247"/>
                  </a:lnTo>
                  <a:lnTo>
                    <a:pt x="283118" y="1194629"/>
                  </a:lnTo>
                  <a:lnTo>
                    <a:pt x="284287" y="1197190"/>
                  </a:lnTo>
                  <a:lnTo>
                    <a:pt x="285109" y="1200224"/>
                  </a:lnTo>
                  <a:lnTo>
                    <a:pt x="285583" y="1203385"/>
                  </a:lnTo>
                  <a:lnTo>
                    <a:pt x="284414" y="1207351"/>
                  </a:lnTo>
                  <a:lnTo>
                    <a:pt x="282786" y="1209912"/>
                  </a:lnTo>
                  <a:lnTo>
                    <a:pt x="281269" y="1211904"/>
                  </a:lnTo>
                  <a:lnTo>
                    <a:pt x="279989" y="1214132"/>
                  </a:lnTo>
                  <a:lnTo>
                    <a:pt x="277776" y="1218794"/>
                  </a:lnTo>
                  <a:lnTo>
                    <a:pt x="276132" y="1221117"/>
                  </a:lnTo>
                  <a:lnTo>
                    <a:pt x="276606" y="1223092"/>
                  </a:lnTo>
                  <a:lnTo>
                    <a:pt x="277886" y="1224847"/>
                  </a:lnTo>
                  <a:lnTo>
                    <a:pt x="281031" y="1226475"/>
                  </a:lnTo>
                  <a:lnTo>
                    <a:pt x="284651" y="1228355"/>
                  </a:lnTo>
                  <a:lnTo>
                    <a:pt x="287574" y="1228814"/>
                  </a:lnTo>
                  <a:lnTo>
                    <a:pt x="291652" y="1233476"/>
                  </a:lnTo>
                  <a:lnTo>
                    <a:pt x="294339" y="1239418"/>
                  </a:lnTo>
                  <a:lnTo>
                    <a:pt x="296204" y="1245945"/>
                  </a:lnTo>
                  <a:lnTo>
                    <a:pt x="301688" y="1247115"/>
                  </a:lnTo>
                  <a:lnTo>
                    <a:pt x="314173" y="1246767"/>
                  </a:lnTo>
                  <a:lnTo>
                    <a:pt x="333423" y="1249091"/>
                  </a:lnTo>
                  <a:lnTo>
                    <a:pt x="339476" y="1250734"/>
                  </a:lnTo>
                  <a:lnTo>
                    <a:pt x="344502" y="1253895"/>
                  </a:lnTo>
                  <a:lnTo>
                    <a:pt x="351376" y="1253200"/>
                  </a:lnTo>
                  <a:lnTo>
                    <a:pt x="358378" y="1257151"/>
                  </a:lnTo>
                  <a:lnTo>
                    <a:pt x="370278" y="1266144"/>
                  </a:lnTo>
                  <a:lnTo>
                    <a:pt x="372728" y="1266144"/>
                  </a:lnTo>
                  <a:lnTo>
                    <a:pt x="375762" y="1265432"/>
                  </a:lnTo>
                  <a:lnTo>
                    <a:pt x="378670" y="1265195"/>
                  </a:lnTo>
                  <a:lnTo>
                    <a:pt x="380662" y="1266491"/>
                  </a:lnTo>
                  <a:lnTo>
                    <a:pt x="382052" y="1268119"/>
                  </a:lnTo>
                  <a:lnTo>
                    <a:pt x="384613" y="1270442"/>
                  </a:lnTo>
                  <a:lnTo>
                    <a:pt x="387537" y="1272418"/>
                  </a:lnTo>
                  <a:lnTo>
                    <a:pt x="389749" y="1273114"/>
                  </a:lnTo>
                  <a:lnTo>
                    <a:pt x="391503" y="1272292"/>
                  </a:lnTo>
                  <a:lnTo>
                    <a:pt x="392784" y="1271011"/>
                  </a:lnTo>
                  <a:lnTo>
                    <a:pt x="394301" y="1270079"/>
                  </a:lnTo>
                  <a:lnTo>
                    <a:pt x="400954" y="1269731"/>
                  </a:lnTo>
                  <a:lnTo>
                    <a:pt x="403515" y="1271122"/>
                  </a:lnTo>
                  <a:lnTo>
                    <a:pt x="406660" y="1271470"/>
                  </a:lnTo>
                  <a:lnTo>
                    <a:pt x="408177" y="1271928"/>
                  </a:lnTo>
                  <a:lnTo>
                    <a:pt x="409457" y="1272860"/>
                  </a:lnTo>
                  <a:lnTo>
                    <a:pt x="411907" y="1275895"/>
                  </a:lnTo>
                  <a:lnTo>
                    <a:pt x="419366" y="1281031"/>
                  </a:lnTo>
                  <a:lnTo>
                    <a:pt x="423792" y="1283244"/>
                  </a:lnTo>
                  <a:lnTo>
                    <a:pt x="436735" y="1299680"/>
                  </a:lnTo>
                  <a:lnTo>
                    <a:pt x="438363" y="1300850"/>
                  </a:lnTo>
                  <a:lnTo>
                    <a:pt x="441398" y="1301324"/>
                  </a:lnTo>
                  <a:lnTo>
                    <a:pt x="442788" y="1301782"/>
                  </a:lnTo>
                  <a:lnTo>
                    <a:pt x="443958" y="1302825"/>
                  </a:lnTo>
                  <a:lnTo>
                    <a:pt x="444195" y="1304216"/>
                  </a:lnTo>
                  <a:lnTo>
                    <a:pt x="443958" y="1305860"/>
                  </a:lnTo>
                  <a:lnTo>
                    <a:pt x="444068" y="1307377"/>
                  </a:lnTo>
                  <a:lnTo>
                    <a:pt x="445586" y="1308657"/>
                  </a:lnTo>
                  <a:lnTo>
                    <a:pt x="444653" y="1310285"/>
                  </a:lnTo>
                  <a:lnTo>
                    <a:pt x="444653" y="1312498"/>
                  </a:lnTo>
                  <a:lnTo>
                    <a:pt x="445475" y="1314837"/>
                  </a:lnTo>
                  <a:lnTo>
                    <a:pt x="446407" y="1317049"/>
                  </a:lnTo>
                  <a:lnTo>
                    <a:pt x="446755" y="1318108"/>
                  </a:lnTo>
                  <a:lnTo>
                    <a:pt x="446866" y="1320083"/>
                  </a:lnTo>
                  <a:lnTo>
                    <a:pt x="447103" y="1320905"/>
                  </a:lnTo>
                  <a:lnTo>
                    <a:pt x="447688" y="1321490"/>
                  </a:lnTo>
                  <a:lnTo>
                    <a:pt x="448857" y="1321949"/>
                  </a:lnTo>
                  <a:lnTo>
                    <a:pt x="449552" y="1322534"/>
                  </a:lnTo>
                  <a:lnTo>
                    <a:pt x="454341" y="1328713"/>
                  </a:lnTo>
                  <a:lnTo>
                    <a:pt x="457376" y="1331163"/>
                  </a:lnTo>
                  <a:lnTo>
                    <a:pt x="461453" y="1332095"/>
                  </a:lnTo>
                  <a:lnTo>
                    <a:pt x="459699" y="1331400"/>
                  </a:lnTo>
                  <a:lnTo>
                    <a:pt x="458656" y="1330815"/>
                  </a:lnTo>
                  <a:lnTo>
                    <a:pt x="457723" y="1330815"/>
                  </a:lnTo>
                  <a:lnTo>
                    <a:pt x="457376" y="1329297"/>
                  </a:lnTo>
                  <a:lnTo>
                    <a:pt x="461453" y="1330941"/>
                  </a:lnTo>
                  <a:lnTo>
                    <a:pt x="471015" y="1339317"/>
                  </a:lnTo>
                  <a:lnTo>
                    <a:pt x="483263" y="1345275"/>
                  </a:lnTo>
                  <a:lnTo>
                    <a:pt x="489553" y="1347030"/>
                  </a:lnTo>
                  <a:lnTo>
                    <a:pt x="494215" y="1350064"/>
                  </a:lnTo>
                  <a:lnTo>
                    <a:pt x="496080" y="1352624"/>
                  </a:lnTo>
                  <a:lnTo>
                    <a:pt x="498767" y="1351692"/>
                  </a:lnTo>
                  <a:lnTo>
                    <a:pt x="501454" y="1350997"/>
                  </a:lnTo>
                  <a:lnTo>
                    <a:pt x="520577" y="1352040"/>
                  </a:lnTo>
                  <a:lnTo>
                    <a:pt x="522331" y="1352498"/>
                  </a:lnTo>
                  <a:lnTo>
                    <a:pt x="523501" y="1353320"/>
                  </a:lnTo>
                  <a:lnTo>
                    <a:pt x="524544" y="1353557"/>
                  </a:lnTo>
                  <a:lnTo>
                    <a:pt x="526061" y="1353209"/>
                  </a:lnTo>
                  <a:lnTo>
                    <a:pt x="528163" y="1352387"/>
                  </a:lnTo>
                  <a:lnTo>
                    <a:pt x="531197" y="1353684"/>
                  </a:lnTo>
                  <a:lnTo>
                    <a:pt x="534690" y="1356955"/>
                  </a:lnTo>
                  <a:lnTo>
                    <a:pt x="538072" y="1361143"/>
                  </a:lnTo>
                  <a:lnTo>
                    <a:pt x="541691" y="1369645"/>
                  </a:lnTo>
                  <a:lnTo>
                    <a:pt x="543446" y="1377358"/>
                  </a:lnTo>
                  <a:lnTo>
                    <a:pt x="545200" y="1383522"/>
                  </a:lnTo>
                  <a:lnTo>
                    <a:pt x="545548" y="1386446"/>
                  </a:lnTo>
                  <a:lnTo>
                    <a:pt x="545311" y="1388769"/>
                  </a:lnTo>
                  <a:lnTo>
                    <a:pt x="544378" y="1393795"/>
                  </a:lnTo>
                  <a:lnTo>
                    <a:pt x="542987" y="1395770"/>
                  </a:lnTo>
                  <a:lnTo>
                    <a:pt x="540775" y="1397524"/>
                  </a:lnTo>
                  <a:lnTo>
                    <a:pt x="539732" y="1399974"/>
                  </a:lnTo>
                  <a:lnTo>
                    <a:pt x="541707" y="1403831"/>
                  </a:lnTo>
                  <a:lnTo>
                    <a:pt x="542529" y="1404526"/>
                  </a:lnTo>
                  <a:lnTo>
                    <a:pt x="543809" y="1405221"/>
                  </a:lnTo>
                  <a:lnTo>
                    <a:pt x="545200" y="1405553"/>
                  </a:lnTo>
                  <a:lnTo>
                    <a:pt x="546607" y="1405095"/>
                  </a:lnTo>
                  <a:lnTo>
                    <a:pt x="547997" y="1404984"/>
                  </a:lnTo>
                  <a:lnTo>
                    <a:pt x="549056" y="1406612"/>
                  </a:lnTo>
                  <a:lnTo>
                    <a:pt x="550099" y="1408587"/>
                  </a:lnTo>
                  <a:lnTo>
                    <a:pt x="551269" y="1409646"/>
                  </a:lnTo>
                  <a:lnTo>
                    <a:pt x="552438" y="1410231"/>
                  </a:lnTo>
                  <a:lnTo>
                    <a:pt x="553829" y="1411163"/>
                  </a:lnTo>
                  <a:lnTo>
                    <a:pt x="555236" y="1411859"/>
                  </a:lnTo>
                  <a:lnTo>
                    <a:pt x="556753" y="1411748"/>
                  </a:lnTo>
                  <a:lnTo>
                    <a:pt x="557575" y="1410816"/>
                  </a:lnTo>
                  <a:lnTo>
                    <a:pt x="557922" y="1409646"/>
                  </a:lnTo>
                  <a:lnTo>
                    <a:pt x="558033" y="1408114"/>
                  </a:lnTo>
                  <a:lnTo>
                    <a:pt x="559677" y="1403688"/>
                  </a:lnTo>
                  <a:lnTo>
                    <a:pt x="560609" y="1402866"/>
                  </a:lnTo>
                  <a:lnTo>
                    <a:pt x="562363" y="1402866"/>
                  </a:lnTo>
                  <a:lnTo>
                    <a:pt x="563406" y="1402629"/>
                  </a:lnTo>
                  <a:lnTo>
                    <a:pt x="564576" y="1402171"/>
                  </a:lnTo>
                  <a:lnTo>
                    <a:pt x="565856" y="1402060"/>
                  </a:lnTo>
                  <a:lnTo>
                    <a:pt x="568653" y="1404984"/>
                  </a:lnTo>
                  <a:lnTo>
                    <a:pt x="570756" y="1405332"/>
                  </a:lnTo>
                  <a:lnTo>
                    <a:pt x="573442" y="1405443"/>
                  </a:lnTo>
                  <a:lnTo>
                    <a:pt x="576824" y="1406265"/>
                  </a:lnTo>
                  <a:lnTo>
                    <a:pt x="579037" y="1407782"/>
                  </a:lnTo>
                  <a:lnTo>
                    <a:pt x="593846" y="1428201"/>
                  </a:lnTo>
                  <a:lnTo>
                    <a:pt x="597702" y="1432515"/>
                  </a:lnTo>
                  <a:lnTo>
                    <a:pt x="611815" y="1443009"/>
                  </a:lnTo>
                  <a:lnTo>
                    <a:pt x="617188" y="1448952"/>
                  </a:lnTo>
                  <a:lnTo>
                    <a:pt x="621392" y="1456759"/>
                  </a:lnTo>
                  <a:lnTo>
                    <a:pt x="623842" y="1458624"/>
                  </a:lnTo>
                  <a:lnTo>
                    <a:pt x="628963" y="1463065"/>
                  </a:lnTo>
                  <a:lnTo>
                    <a:pt x="630828" y="1465041"/>
                  </a:lnTo>
                  <a:lnTo>
                    <a:pt x="637133" y="1474255"/>
                  </a:lnTo>
                  <a:lnTo>
                    <a:pt x="647738" y="1484638"/>
                  </a:lnTo>
                  <a:lnTo>
                    <a:pt x="662436" y="1513338"/>
                  </a:lnTo>
                  <a:lnTo>
                    <a:pt x="667098" y="1529079"/>
                  </a:lnTo>
                  <a:lnTo>
                    <a:pt x="668379" y="1537472"/>
                  </a:lnTo>
                  <a:lnTo>
                    <a:pt x="668268" y="1540395"/>
                  </a:lnTo>
                  <a:lnTo>
                    <a:pt x="669090" y="1542481"/>
                  </a:lnTo>
                  <a:lnTo>
                    <a:pt x="670022" y="1558712"/>
                  </a:lnTo>
                  <a:lnTo>
                    <a:pt x="669548" y="1561162"/>
                  </a:lnTo>
                  <a:lnTo>
                    <a:pt x="667794" y="1564070"/>
                  </a:lnTo>
                  <a:lnTo>
                    <a:pt x="666040" y="1565476"/>
                  </a:lnTo>
                  <a:lnTo>
                    <a:pt x="664759" y="1566994"/>
                  </a:lnTo>
                  <a:lnTo>
                    <a:pt x="664412" y="1570376"/>
                  </a:lnTo>
                  <a:lnTo>
                    <a:pt x="666861" y="1575860"/>
                  </a:lnTo>
                  <a:lnTo>
                    <a:pt x="666972" y="1578199"/>
                  </a:lnTo>
                  <a:lnTo>
                    <a:pt x="666276" y="1581344"/>
                  </a:lnTo>
                  <a:lnTo>
                    <a:pt x="664175" y="1588092"/>
                  </a:lnTo>
                  <a:lnTo>
                    <a:pt x="664285" y="1589736"/>
                  </a:lnTo>
                  <a:lnTo>
                    <a:pt x="665107" y="1592660"/>
                  </a:lnTo>
                  <a:lnTo>
                    <a:pt x="665344" y="1594746"/>
                  </a:lnTo>
                  <a:lnTo>
                    <a:pt x="666166" y="1593482"/>
                  </a:lnTo>
                  <a:lnTo>
                    <a:pt x="667683" y="1588693"/>
                  </a:lnTo>
                  <a:lnTo>
                    <a:pt x="669200" y="1587176"/>
                  </a:lnTo>
                  <a:lnTo>
                    <a:pt x="671065" y="1586591"/>
                  </a:lnTo>
                  <a:lnTo>
                    <a:pt x="671998" y="1586702"/>
                  </a:lnTo>
                  <a:lnTo>
                    <a:pt x="674210" y="1587524"/>
                  </a:lnTo>
                  <a:lnTo>
                    <a:pt x="676202" y="1589151"/>
                  </a:lnTo>
                  <a:lnTo>
                    <a:pt x="678999" y="1590890"/>
                  </a:lnTo>
                  <a:lnTo>
                    <a:pt x="680168" y="1592407"/>
                  </a:lnTo>
                  <a:lnTo>
                    <a:pt x="681907" y="1595789"/>
                  </a:lnTo>
                  <a:lnTo>
                    <a:pt x="683187" y="1599645"/>
                  </a:lnTo>
                  <a:lnTo>
                    <a:pt x="683187" y="1602553"/>
                  </a:lnTo>
                  <a:lnTo>
                    <a:pt x="682018" y="1603723"/>
                  </a:lnTo>
                  <a:lnTo>
                    <a:pt x="680390" y="1603028"/>
                  </a:lnTo>
                  <a:lnTo>
                    <a:pt x="679694" y="1600799"/>
                  </a:lnTo>
                  <a:lnTo>
                    <a:pt x="678288" y="1597543"/>
                  </a:lnTo>
                  <a:lnTo>
                    <a:pt x="677355" y="1594382"/>
                  </a:lnTo>
                  <a:lnTo>
                    <a:pt x="675964" y="1592770"/>
                  </a:lnTo>
                  <a:lnTo>
                    <a:pt x="676075" y="1590668"/>
                  </a:lnTo>
                  <a:lnTo>
                    <a:pt x="673736" y="1589278"/>
                  </a:lnTo>
                  <a:lnTo>
                    <a:pt x="671871" y="1588930"/>
                  </a:lnTo>
                  <a:lnTo>
                    <a:pt x="670354" y="1590447"/>
                  </a:lnTo>
                  <a:lnTo>
                    <a:pt x="669074" y="1591854"/>
                  </a:lnTo>
                  <a:lnTo>
                    <a:pt x="672804" y="1592439"/>
                  </a:lnTo>
                  <a:lnTo>
                    <a:pt x="675364" y="1594999"/>
                  </a:lnTo>
                  <a:lnTo>
                    <a:pt x="677008" y="1598855"/>
                  </a:lnTo>
                  <a:lnTo>
                    <a:pt x="678525" y="1603865"/>
                  </a:lnTo>
                  <a:lnTo>
                    <a:pt x="678414" y="1607832"/>
                  </a:lnTo>
                  <a:lnTo>
                    <a:pt x="677371" y="1611451"/>
                  </a:lnTo>
                  <a:lnTo>
                    <a:pt x="677482" y="1615987"/>
                  </a:lnTo>
                  <a:lnTo>
                    <a:pt x="678303" y="1617283"/>
                  </a:lnTo>
                  <a:lnTo>
                    <a:pt x="678303" y="1617283"/>
                  </a:lnTo>
                  <a:lnTo>
                    <a:pt x="688102" y="1617867"/>
                  </a:lnTo>
                  <a:lnTo>
                    <a:pt x="697790" y="1618452"/>
                  </a:lnTo>
                  <a:lnTo>
                    <a:pt x="707589" y="1619148"/>
                  </a:lnTo>
                  <a:lnTo>
                    <a:pt x="717388" y="1619733"/>
                  </a:lnTo>
                  <a:lnTo>
                    <a:pt x="727076" y="1620318"/>
                  </a:lnTo>
                  <a:lnTo>
                    <a:pt x="736874" y="1620902"/>
                  </a:lnTo>
                  <a:lnTo>
                    <a:pt x="746673" y="1621487"/>
                  </a:lnTo>
                  <a:lnTo>
                    <a:pt x="756472" y="1622182"/>
                  </a:lnTo>
                  <a:lnTo>
                    <a:pt x="766160" y="1622767"/>
                  </a:lnTo>
                  <a:lnTo>
                    <a:pt x="775958" y="1623367"/>
                  </a:lnTo>
                  <a:lnTo>
                    <a:pt x="785757" y="1623826"/>
                  </a:lnTo>
                  <a:lnTo>
                    <a:pt x="795445" y="1624411"/>
                  </a:lnTo>
                  <a:lnTo>
                    <a:pt x="805243" y="1624996"/>
                  </a:lnTo>
                  <a:lnTo>
                    <a:pt x="815042" y="1625580"/>
                  </a:lnTo>
                  <a:lnTo>
                    <a:pt x="824841" y="1626038"/>
                  </a:lnTo>
                  <a:lnTo>
                    <a:pt x="844312" y="1627192"/>
                  </a:lnTo>
                  <a:lnTo>
                    <a:pt x="854110" y="1627666"/>
                  </a:lnTo>
                  <a:lnTo>
                    <a:pt x="863798" y="1628125"/>
                  </a:lnTo>
                  <a:lnTo>
                    <a:pt x="873597" y="1628710"/>
                  </a:lnTo>
                  <a:lnTo>
                    <a:pt x="883396" y="1629167"/>
                  </a:lnTo>
                  <a:lnTo>
                    <a:pt x="893084" y="1629626"/>
                  </a:lnTo>
                  <a:lnTo>
                    <a:pt x="902882" y="1630227"/>
                  </a:lnTo>
                  <a:lnTo>
                    <a:pt x="912681" y="1630685"/>
                  </a:lnTo>
                  <a:lnTo>
                    <a:pt x="922369" y="1631143"/>
                  </a:lnTo>
                  <a:lnTo>
                    <a:pt x="932168" y="1631601"/>
                  </a:lnTo>
                  <a:lnTo>
                    <a:pt x="941966" y="1632060"/>
                  </a:lnTo>
                  <a:lnTo>
                    <a:pt x="951654" y="1632518"/>
                  </a:lnTo>
                  <a:lnTo>
                    <a:pt x="961453" y="1632976"/>
                  </a:lnTo>
                  <a:lnTo>
                    <a:pt x="971252" y="1633324"/>
                  </a:lnTo>
                  <a:lnTo>
                    <a:pt x="980940" y="1633783"/>
                  </a:lnTo>
                  <a:lnTo>
                    <a:pt x="990738" y="1634257"/>
                  </a:lnTo>
                  <a:lnTo>
                    <a:pt x="996112" y="1634494"/>
                  </a:lnTo>
                  <a:lnTo>
                    <a:pt x="996112" y="1634730"/>
                  </a:lnTo>
                  <a:lnTo>
                    <a:pt x="996934" y="1632755"/>
                  </a:lnTo>
                  <a:lnTo>
                    <a:pt x="1002418" y="1629832"/>
                  </a:lnTo>
                  <a:lnTo>
                    <a:pt x="1015709" y="1634383"/>
                  </a:lnTo>
                  <a:lnTo>
                    <a:pt x="1021414" y="1633925"/>
                  </a:lnTo>
                  <a:lnTo>
                    <a:pt x="1022932" y="1631712"/>
                  </a:lnTo>
                  <a:lnTo>
                    <a:pt x="1023516" y="1628899"/>
                  </a:lnTo>
                  <a:lnTo>
                    <a:pt x="1023753" y="1626101"/>
                  </a:lnTo>
                  <a:lnTo>
                    <a:pt x="1024575" y="1623431"/>
                  </a:lnTo>
                  <a:lnTo>
                    <a:pt x="1026567" y="1621550"/>
                  </a:lnTo>
                  <a:lnTo>
                    <a:pt x="1031940" y="1618879"/>
                  </a:lnTo>
                  <a:lnTo>
                    <a:pt x="1033679" y="1617014"/>
                  </a:lnTo>
                  <a:lnTo>
                    <a:pt x="1034500" y="1613743"/>
                  </a:lnTo>
                  <a:lnTo>
                    <a:pt x="1033679" y="1603470"/>
                  </a:lnTo>
                  <a:lnTo>
                    <a:pt x="1034153" y="1601494"/>
                  </a:lnTo>
                  <a:lnTo>
                    <a:pt x="1034611" y="1600104"/>
                  </a:lnTo>
                  <a:lnTo>
                    <a:pt x="1034848" y="1598587"/>
                  </a:lnTo>
                  <a:lnTo>
                    <a:pt x="1034611" y="1596485"/>
                  </a:lnTo>
                  <a:lnTo>
                    <a:pt x="1031703" y="1590763"/>
                  </a:lnTo>
                  <a:lnTo>
                    <a:pt x="1027499" y="1587619"/>
                  </a:lnTo>
                  <a:lnTo>
                    <a:pt x="1015725" y="1585168"/>
                  </a:lnTo>
                  <a:lnTo>
                    <a:pt x="1010825" y="1582482"/>
                  </a:lnTo>
                  <a:lnTo>
                    <a:pt x="1007680" y="1576413"/>
                  </a:lnTo>
                  <a:lnTo>
                    <a:pt x="1008850" y="1571040"/>
                  </a:lnTo>
                  <a:lnTo>
                    <a:pt x="1011537" y="1565445"/>
                  </a:lnTo>
                  <a:lnTo>
                    <a:pt x="1013180" y="1558791"/>
                  </a:lnTo>
                  <a:lnTo>
                    <a:pt x="1013070" y="1549688"/>
                  </a:lnTo>
                  <a:lnTo>
                    <a:pt x="1012485" y="1547475"/>
                  </a:lnTo>
                  <a:lnTo>
                    <a:pt x="1008992" y="1542228"/>
                  </a:lnTo>
                  <a:lnTo>
                    <a:pt x="1008992" y="1539905"/>
                  </a:lnTo>
                  <a:lnTo>
                    <a:pt x="1010857" y="1535685"/>
                  </a:lnTo>
                  <a:lnTo>
                    <a:pt x="1012611" y="1534295"/>
                  </a:lnTo>
                  <a:lnTo>
                    <a:pt x="1013307" y="1533014"/>
                  </a:lnTo>
                  <a:lnTo>
                    <a:pt x="1012722" y="1531260"/>
                  </a:lnTo>
                  <a:lnTo>
                    <a:pt x="1011900" y="1529870"/>
                  </a:lnTo>
                  <a:lnTo>
                    <a:pt x="1010731" y="1527656"/>
                  </a:lnTo>
                  <a:lnTo>
                    <a:pt x="1010383" y="1525776"/>
                  </a:lnTo>
                  <a:lnTo>
                    <a:pt x="1011774" y="1525081"/>
                  </a:lnTo>
                  <a:lnTo>
                    <a:pt x="1018190" y="1525539"/>
                  </a:lnTo>
                  <a:lnTo>
                    <a:pt x="1021572" y="1524954"/>
                  </a:lnTo>
                  <a:lnTo>
                    <a:pt x="1024133" y="1523563"/>
                  </a:lnTo>
                  <a:lnTo>
                    <a:pt x="1030075" y="1515045"/>
                  </a:lnTo>
                  <a:lnTo>
                    <a:pt x="1031829" y="1511425"/>
                  </a:lnTo>
                  <a:lnTo>
                    <a:pt x="1033346" y="1510019"/>
                  </a:lnTo>
                  <a:lnTo>
                    <a:pt x="1036270" y="1507696"/>
                  </a:lnTo>
                  <a:lnTo>
                    <a:pt x="1038372" y="1505705"/>
                  </a:lnTo>
                  <a:lnTo>
                    <a:pt x="1038957" y="1504662"/>
                  </a:lnTo>
                  <a:lnTo>
                    <a:pt x="1039652" y="1502686"/>
                  </a:lnTo>
                  <a:lnTo>
                    <a:pt x="1039415" y="1499177"/>
                  </a:lnTo>
                  <a:lnTo>
                    <a:pt x="1039763" y="1497076"/>
                  </a:lnTo>
                  <a:lnTo>
                    <a:pt x="1040933" y="1496381"/>
                  </a:lnTo>
                  <a:lnTo>
                    <a:pt x="1041517" y="1495684"/>
                  </a:lnTo>
                  <a:lnTo>
                    <a:pt x="1041865" y="1493947"/>
                  </a:lnTo>
                  <a:lnTo>
                    <a:pt x="1042213" y="1490564"/>
                  </a:lnTo>
                  <a:lnTo>
                    <a:pt x="1043256" y="1486835"/>
                  </a:lnTo>
                  <a:lnTo>
                    <a:pt x="1045010" y="1484859"/>
                  </a:lnTo>
                  <a:lnTo>
                    <a:pt x="1046748" y="1483231"/>
                  </a:lnTo>
                  <a:lnTo>
                    <a:pt x="1047918" y="1481129"/>
                  </a:lnTo>
                  <a:lnTo>
                    <a:pt x="1046875" y="1478095"/>
                  </a:lnTo>
                  <a:lnTo>
                    <a:pt x="1046527" y="1476356"/>
                  </a:lnTo>
                  <a:lnTo>
                    <a:pt x="1047349" y="1475661"/>
                  </a:lnTo>
                  <a:lnTo>
                    <a:pt x="1047934" y="1474839"/>
                  </a:lnTo>
                  <a:lnTo>
                    <a:pt x="1048282" y="1473085"/>
                  </a:lnTo>
                  <a:lnTo>
                    <a:pt x="1048392" y="1471219"/>
                  </a:lnTo>
                  <a:lnTo>
                    <a:pt x="1048045" y="1470287"/>
                  </a:lnTo>
                  <a:lnTo>
                    <a:pt x="1046654" y="1468422"/>
                  </a:lnTo>
                  <a:lnTo>
                    <a:pt x="1046764" y="1464566"/>
                  </a:lnTo>
                  <a:lnTo>
                    <a:pt x="1047223" y="1460599"/>
                  </a:lnTo>
                  <a:lnTo>
                    <a:pt x="1047223" y="1458276"/>
                  </a:lnTo>
                  <a:lnTo>
                    <a:pt x="1049909" y="1456648"/>
                  </a:lnTo>
                  <a:lnTo>
                    <a:pt x="1051079" y="1455368"/>
                  </a:lnTo>
                  <a:lnTo>
                    <a:pt x="1051079" y="1453961"/>
                  </a:lnTo>
                  <a:lnTo>
                    <a:pt x="1048977" y="1450579"/>
                  </a:lnTo>
                  <a:lnTo>
                    <a:pt x="1048155" y="1448715"/>
                  </a:lnTo>
                  <a:lnTo>
                    <a:pt x="1047918" y="1446834"/>
                  </a:lnTo>
                  <a:lnTo>
                    <a:pt x="1049198" y="1443452"/>
                  </a:lnTo>
                  <a:lnTo>
                    <a:pt x="1051537" y="1441571"/>
                  </a:lnTo>
                  <a:lnTo>
                    <a:pt x="1057132" y="1438900"/>
                  </a:lnTo>
                  <a:lnTo>
                    <a:pt x="1059471" y="1437035"/>
                  </a:lnTo>
                  <a:lnTo>
                    <a:pt x="1061921" y="1434806"/>
                  </a:lnTo>
                  <a:lnTo>
                    <a:pt x="1063786" y="1432009"/>
                  </a:lnTo>
                  <a:lnTo>
                    <a:pt x="1065651" y="1425482"/>
                  </a:lnTo>
                  <a:lnTo>
                    <a:pt x="1067405" y="1422811"/>
                  </a:lnTo>
                  <a:lnTo>
                    <a:pt x="1069744" y="1420820"/>
                  </a:lnTo>
                  <a:lnTo>
                    <a:pt x="1074643" y="1419998"/>
                  </a:lnTo>
                  <a:lnTo>
                    <a:pt x="1089104" y="1412285"/>
                  </a:lnTo>
                  <a:lnTo>
                    <a:pt x="1091664" y="1411953"/>
                  </a:lnTo>
                  <a:lnTo>
                    <a:pt x="1096437" y="1407165"/>
                  </a:lnTo>
                  <a:lnTo>
                    <a:pt x="1101337" y="1403436"/>
                  </a:lnTo>
                  <a:lnTo>
                    <a:pt x="1105762" y="1400859"/>
                  </a:lnTo>
                  <a:lnTo>
                    <a:pt x="1107168" y="1398883"/>
                  </a:lnTo>
                  <a:lnTo>
                    <a:pt x="1106568" y="1395580"/>
                  </a:lnTo>
                  <a:close/>
                  <a:moveTo>
                    <a:pt x="78421" y="683993"/>
                  </a:moveTo>
                  <a:lnTo>
                    <a:pt x="77710" y="684688"/>
                  </a:lnTo>
                  <a:lnTo>
                    <a:pt x="77820" y="685147"/>
                  </a:lnTo>
                  <a:lnTo>
                    <a:pt x="77710" y="685384"/>
                  </a:lnTo>
                  <a:lnTo>
                    <a:pt x="77820" y="685147"/>
                  </a:lnTo>
                  <a:lnTo>
                    <a:pt x="77931" y="685257"/>
                  </a:lnTo>
                  <a:lnTo>
                    <a:pt x="77694" y="685495"/>
                  </a:lnTo>
                  <a:lnTo>
                    <a:pt x="78516" y="684103"/>
                  </a:lnTo>
                  <a:lnTo>
                    <a:pt x="78405" y="684215"/>
                  </a:lnTo>
                  <a:lnTo>
                    <a:pt x="78405" y="683993"/>
                  </a:lnTo>
                  <a:close/>
                  <a:moveTo>
                    <a:pt x="153301" y="672551"/>
                  </a:moveTo>
                  <a:lnTo>
                    <a:pt x="153064" y="672899"/>
                  </a:lnTo>
                  <a:lnTo>
                    <a:pt x="152480" y="672788"/>
                  </a:lnTo>
                  <a:lnTo>
                    <a:pt x="152021" y="673373"/>
                  </a:lnTo>
                  <a:lnTo>
                    <a:pt x="151911" y="674653"/>
                  </a:lnTo>
                  <a:lnTo>
                    <a:pt x="151911" y="674653"/>
                  </a:lnTo>
                  <a:lnTo>
                    <a:pt x="151911" y="674764"/>
                  </a:lnTo>
                  <a:lnTo>
                    <a:pt x="152606" y="675349"/>
                  </a:lnTo>
                  <a:lnTo>
                    <a:pt x="153665" y="675238"/>
                  </a:lnTo>
                  <a:lnTo>
                    <a:pt x="154708" y="673483"/>
                  </a:lnTo>
                  <a:lnTo>
                    <a:pt x="154597" y="673483"/>
                  </a:lnTo>
                  <a:lnTo>
                    <a:pt x="154708" y="673483"/>
                  </a:lnTo>
                  <a:lnTo>
                    <a:pt x="153301" y="672551"/>
                  </a:lnTo>
                  <a:close/>
                  <a:moveTo>
                    <a:pt x="158896" y="680027"/>
                  </a:moveTo>
                  <a:lnTo>
                    <a:pt x="158896" y="682002"/>
                  </a:lnTo>
                  <a:lnTo>
                    <a:pt x="159007" y="682113"/>
                  </a:lnTo>
                  <a:lnTo>
                    <a:pt x="160066" y="684103"/>
                  </a:lnTo>
                  <a:lnTo>
                    <a:pt x="160303" y="683646"/>
                  </a:lnTo>
                  <a:lnTo>
                    <a:pt x="160303" y="683535"/>
                  </a:lnTo>
                  <a:lnTo>
                    <a:pt x="160303" y="683535"/>
                  </a:lnTo>
                  <a:lnTo>
                    <a:pt x="159592" y="683076"/>
                  </a:lnTo>
                  <a:lnTo>
                    <a:pt x="160303" y="680500"/>
                  </a:lnTo>
                  <a:lnTo>
                    <a:pt x="160303" y="680500"/>
                  </a:lnTo>
                  <a:lnTo>
                    <a:pt x="160303" y="680500"/>
                  </a:lnTo>
                  <a:lnTo>
                    <a:pt x="158896" y="680027"/>
                  </a:lnTo>
                  <a:close/>
                  <a:moveTo>
                    <a:pt x="420978" y="1339475"/>
                  </a:moveTo>
                  <a:lnTo>
                    <a:pt x="419240" y="1338780"/>
                  </a:lnTo>
                  <a:lnTo>
                    <a:pt x="418197" y="1337958"/>
                  </a:lnTo>
                  <a:lnTo>
                    <a:pt x="416790" y="1337263"/>
                  </a:lnTo>
                  <a:lnTo>
                    <a:pt x="415510" y="1337026"/>
                  </a:lnTo>
                  <a:lnTo>
                    <a:pt x="415162" y="1337484"/>
                  </a:lnTo>
                  <a:lnTo>
                    <a:pt x="415399" y="1337943"/>
                  </a:lnTo>
                  <a:lnTo>
                    <a:pt x="417375" y="1339460"/>
                  </a:lnTo>
                  <a:lnTo>
                    <a:pt x="418544" y="1339460"/>
                  </a:lnTo>
                  <a:lnTo>
                    <a:pt x="420299" y="1339934"/>
                  </a:lnTo>
                  <a:lnTo>
                    <a:pt x="422164" y="1339823"/>
                  </a:lnTo>
                  <a:lnTo>
                    <a:pt x="422053" y="1339349"/>
                  </a:lnTo>
                  <a:lnTo>
                    <a:pt x="420978" y="1339475"/>
                  </a:lnTo>
                  <a:close/>
                  <a:moveTo>
                    <a:pt x="453994" y="1428011"/>
                  </a:moveTo>
                  <a:lnTo>
                    <a:pt x="453061" y="1428359"/>
                  </a:lnTo>
                  <a:lnTo>
                    <a:pt x="451670" y="1428469"/>
                  </a:lnTo>
                  <a:lnTo>
                    <a:pt x="451212" y="1428706"/>
                  </a:lnTo>
                  <a:lnTo>
                    <a:pt x="451449" y="1429418"/>
                  </a:lnTo>
                  <a:lnTo>
                    <a:pt x="451686" y="1430808"/>
                  </a:lnTo>
                  <a:lnTo>
                    <a:pt x="452034" y="1431614"/>
                  </a:lnTo>
                  <a:lnTo>
                    <a:pt x="452034" y="1431614"/>
                  </a:lnTo>
                  <a:lnTo>
                    <a:pt x="452034" y="1431725"/>
                  </a:lnTo>
                  <a:lnTo>
                    <a:pt x="453788" y="1429401"/>
                  </a:lnTo>
                  <a:lnTo>
                    <a:pt x="454025" y="1428106"/>
                  </a:lnTo>
                  <a:lnTo>
                    <a:pt x="453914" y="1428106"/>
                  </a:lnTo>
                  <a:lnTo>
                    <a:pt x="453994" y="1428011"/>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405FEB4-6AF8-5AC6-ADCE-1F37DE6E2C16}"/>
                </a:ext>
              </a:extLst>
            </p:cNvPr>
            <p:cNvSpPr/>
            <p:nvPr/>
          </p:nvSpPr>
          <p:spPr>
            <a:xfrm>
              <a:off x="6778242" y="7306583"/>
              <a:ext cx="818787" cy="952807"/>
            </a:xfrm>
            <a:custGeom>
              <a:avLst/>
              <a:gdLst>
                <a:gd name="connsiteX0" fmla="*/ 807488 w 818787"/>
                <a:gd name="connsiteY0" fmla="*/ 204223 h 952807"/>
                <a:gd name="connsiteX1" fmla="*/ 805260 w 818787"/>
                <a:gd name="connsiteY1" fmla="*/ 231881 h 952807"/>
                <a:gd name="connsiteX2" fmla="*/ 802920 w 818787"/>
                <a:gd name="connsiteY2" fmla="*/ 259522 h 952807"/>
                <a:gd name="connsiteX3" fmla="*/ 800708 w 818787"/>
                <a:gd name="connsiteY3" fmla="*/ 287164 h 952807"/>
                <a:gd name="connsiteX4" fmla="*/ 798369 w 818787"/>
                <a:gd name="connsiteY4" fmla="*/ 314805 h 952807"/>
                <a:gd name="connsiteX5" fmla="*/ 796172 w 818787"/>
                <a:gd name="connsiteY5" fmla="*/ 342574 h 952807"/>
                <a:gd name="connsiteX6" fmla="*/ 793817 w 818787"/>
                <a:gd name="connsiteY6" fmla="*/ 370200 h 952807"/>
                <a:gd name="connsiteX7" fmla="*/ 791604 w 818787"/>
                <a:gd name="connsiteY7" fmla="*/ 397841 h 952807"/>
                <a:gd name="connsiteX8" fmla="*/ 789392 w 818787"/>
                <a:gd name="connsiteY8" fmla="*/ 425609 h 952807"/>
                <a:gd name="connsiteX9" fmla="*/ 787053 w 818787"/>
                <a:gd name="connsiteY9" fmla="*/ 453251 h 952807"/>
                <a:gd name="connsiteX10" fmla="*/ 784730 w 818787"/>
                <a:gd name="connsiteY10" fmla="*/ 481019 h 952807"/>
                <a:gd name="connsiteX11" fmla="*/ 782517 w 818787"/>
                <a:gd name="connsiteY11" fmla="*/ 508661 h 952807"/>
                <a:gd name="connsiteX12" fmla="*/ 780289 w 818787"/>
                <a:gd name="connsiteY12" fmla="*/ 536302 h 952807"/>
                <a:gd name="connsiteX13" fmla="*/ 777966 w 818787"/>
                <a:gd name="connsiteY13" fmla="*/ 564054 h 952807"/>
                <a:gd name="connsiteX14" fmla="*/ 775626 w 818787"/>
                <a:gd name="connsiteY14" fmla="*/ 591696 h 952807"/>
                <a:gd name="connsiteX15" fmla="*/ 773414 w 818787"/>
                <a:gd name="connsiteY15" fmla="*/ 619464 h 952807"/>
                <a:gd name="connsiteX16" fmla="*/ 771201 w 818787"/>
                <a:gd name="connsiteY16" fmla="*/ 647217 h 952807"/>
                <a:gd name="connsiteX17" fmla="*/ 768878 w 818787"/>
                <a:gd name="connsiteY17" fmla="*/ 674859 h 952807"/>
                <a:gd name="connsiteX18" fmla="*/ 766649 w 818787"/>
                <a:gd name="connsiteY18" fmla="*/ 702626 h 952807"/>
                <a:gd name="connsiteX19" fmla="*/ 764326 w 818787"/>
                <a:gd name="connsiteY19" fmla="*/ 730268 h 952807"/>
                <a:gd name="connsiteX20" fmla="*/ 762098 w 818787"/>
                <a:gd name="connsiteY20" fmla="*/ 758020 h 952807"/>
                <a:gd name="connsiteX21" fmla="*/ 759775 w 818787"/>
                <a:gd name="connsiteY21" fmla="*/ 785789 h 952807"/>
                <a:gd name="connsiteX22" fmla="*/ 757562 w 818787"/>
                <a:gd name="connsiteY22" fmla="*/ 813430 h 952807"/>
                <a:gd name="connsiteX23" fmla="*/ 755223 w 818787"/>
                <a:gd name="connsiteY23" fmla="*/ 841199 h 952807"/>
                <a:gd name="connsiteX24" fmla="*/ 753010 w 818787"/>
                <a:gd name="connsiteY24" fmla="*/ 868951 h 952807"/>
                <a:gd name="connsiteX25" fmla="*/ 750671 w 818787"/>
                <a:gd name="connsiteY25" fmla="*/ 896592 h 952807"/>
                <a:gd name="connsiteX26" fmla="*/ 748459 w 818787"/>
                <a:gd name="connsiteY26" fmla="*/ 924360 h 952807"/>
                <a:gd name="connsiteX27" fmla="*/ 746120 w 818787"/>
                <a:gd name="connsiteY27" fmla="*/ 952112 h 952807"/>
                <a:gd name="connsiteX28" fmla="*/ 746120 w 818787"/>
                <a:gd name="connsiteY28" fmla="*/ 952112 h 952807"/>
                <a:gd name="connsiteX29" fmla="*/ 746120 w 818787"/>
                <a:gd name="connsiteY29" fmla="*/ 952112 h 952807"/>
                <a:gd name="connsiteX30" fmla="*/ 746120 w 818787"/>
                <a:gd name="connsiteY30" fmla="*/ 952224 h 952807"/>
                <a:gd name="connsiteX31" fmla="*/ 746120 w 818787"/>
                <a:gd name="connsiteY31" fmla="*/ 952224 h 952807"/>
                <a:gd name="connsiteX32" fmla="*/ 746120 w 818787"/>
                <a:gd name="connsiteY32" fmla="*/ 952224 h 952807"/>
                <a:gd name="connsiteX33" fmla="*/ 746120 w 818787"/>
                <a:gd name="connsiteY33" fmla="*/ 952224 h 952807"/>
                <a:gd name="connsiteX34" fmla="*/ 746120 w 818787"/>
                <a:gd name="connsiteY34" fmla="*/ 952224 h 952807"/>
                <a:gd name="connsiteX35" fmla="*/ 746120 w 818787"/>
                <a:gd name="connsiteY35" fmla="*/ 952224 h 952807"/>
                <a:gd name="connsiteX36" fmla="*/ 746120 w 818787"/>
                <a:gd name="connsiteY36" fmla="*/ 952349 h 952807"/>
                <a:gd name="connsiteX37" fmla="*/ 746120 w 818787"/>
                <a:gd name="connsiteY37" fmla="*/ 952349 h 952807"/>
                <a:gd name="connsiteX38" fmla="*/ 746120 w 818787"/>
                <a:gd name="connsiteY38" fmla="*/ 952349 h 952807"/>
                <a:gd name="connsiteX39" fmla="*/ 746120 w 818787"/>
                <a:gd name="connsiteY39" fmla="*/ 952349 h 952807"/>
                <a:gd name="connsiteX40" fmla="*/ 746120 w 818787"/>
                <a:gd name="connsiteY40" fmla="*/ 952349 h 952807"/>
                <a:gd name="connsiteX41" fmla="*/ 746120 w 818787"/>
                <a:gd name="connsiteY41" fmla="*/ 952460 h 952807"/>
                <a:gd name="connsiteX42" fmla="*/ 746120 w 818787"/>
                <a:gd name="connsiteY42" fmla="*/ 952460 h 952807"/>
                <a:gd name="connsiteX43" fmla="*/ 746120 w 818787"/>
                <a:gd name="connsiteY43" fmla="*/ 952460 h 952807"/>
                <a:gd name="connsiteX44" fmla="*/ 746120 w 818787"/>
                <a:gd name="connsiteY44" fmla="*/ 952460 h 952807"/>
                <a:gd name="connsiteX45" fmla="*/ 746120 w 818787"/>
                <a:gd name="connsiteY45" fmla="*/ 952587 h 952807"/>
                <a:gd name="connsiteX46" fmla="*/ 746120 w 818787"/>
                <a:gd name="connsiteY46" fmla="*/ 952587 h 952807"/>
                <a:gd name="connsiteX47" fmla="*/ 746120 w 818787"/>
                <a:gd name="connsiteY47" fmla="*/ 952587 h 952807"/>
                <a:gd name="connsiteX48" fmla="*/ 746120 w 818787"/>
                <a:gd name="connsiteY48" fmla="*/ 952587 h 952807"/>
                <a:gd name="connsiteX49" fmla="*/ 746120 w 818787"/>
                <a:gd name="connsiteY49" fmla="*/ 952587 h 952807"/>
                <a:gd name="connsiteX50" fmla="*/ 746120 w 818787"/>
                <a:gd name="connsiteY50" fmla="*/ 952697 h 952807"/>
                <a:gd name="connsiteX51" fmla="*/ 746120 w 818787"/>
                <a:gd name="connsiteY51" fmla="*/ 952697 h 952807"/>
                <a:gd name="connsiteX52" fmla="*/ 746120 w 818787"/>
                <a:gd name="connsiteY52" fmla="*/ 952697 h 952807"/>
                <a:gd name="connsiteX53" fmla="*/ 746120 w 818787"/>
                <a:gd name="connsiteY53" fmla="*/ 952697 h 952807"/>
                <a:gd name="connsiteX54" fmla="*/ 746120 w 818787"/>
                <a:gd name="connsiteY54" fmla="*/ 952808 h 952807"/>
                <a:gd name="connsiteX55" fmla="*/ 746120 w 818787"/>
                <a:gd name="connsiteY55" fmla="*/ 952808 h 952807"/>
                <a:gd name="connsiteX56" fmla="*/ 746120 w 818787"/>
                <a:gd name="connsiteY56" fmla="*/ 952808 h 952807"/>
                <a:gd name="connsiteX57" fmla="*/ 746120 w 818787"/>
                <a:gd name="connsiteY57" fmla="*/ 952808 h 952807"/>
                <a:gd name="connsiteX58" fmla="*/ 746120 w 818787"/>
                <a:gd name="connsiteY58" fmla="*/ 952808 h 952807"/>
                <a:gd name="connsiteX59" fmla="*/ 746120 w 818787"/>
                <a:gd name="connsiteY59" fmla="*/ 952808 h 952807"/>
                <a:gd name="connsiteX60" fmla="*/ 743101 w 818787"/>
                <a:gd name="connsiteY60" fmla="*/ 952587 h 952807"/>
                <a:gd name="connsiteX61" fmla="*/ 737364 w 818787"/>
                <a:gd name="connsiteY61" fmla="*/ 952112 h 952807"/>
                <a:gd name="connsiteX62" fmla="*/ 731659 w 818787"/>
                <a:gd name="connsiteY62" fmla="*/ 951654 h 952807"/>
                <a:gd name="connsiteX63" fmla="*/ 725953 w 818787"/>
                <a:gd name="connsiteY63" fmla="*/ 951180 h 952807"/>
                <a:gd name="connsiteX64" fmla="*/ 720232 w 818787"/>
                <a:gd name="connsiteY64" fmla="*/ 950722 h 952807"/>
                <a:gd name="connsiteX65" fmla="*/ 714511 w 818787"/>
                <a:gd name="connsiteY65" fmla="*/ 950248 h 952807"/>
                <a:gd name="connsiteX66" fmla="*/ 708790 w 818787"/>
                <a:gd name="connsiteY66" fmla="*/ 949790 h 952807"/>
                <a:gd name="connsiteX67" fmla="*/ 703085 w 818787"/>
                <a:gd name="connsiteY67" fmla="*/ 949315 h 952807"/>
                <a:gd name="connsiteX68" fmla="*/ 697364 w 818787"/>
                <a:gd name="connsiteY68" fmla="*/ 948841 h 952807"/>
                <a:gd name="connsiteX69" fmla="*/ 691658 w 818787"/>
                <a:gd name="connsiteY69" fmla="*/ 948256 h 952807"/>
                <a:gd name="connsiteX70" fmla="*/ 685937 w 818787"/>
                <a:gd name="connsiteY70" fmla="*/ 947782 h 952807"/>
                <a:gd name="connsiteX71" fmla="*/ 680232 w 818787"/>
                <a:gd name="connsiteY71" fmla="*/ 947324 h 952807"/>
                <a:gd name="connsiteX72" fmla="*/ 674510 w 818787"/>
                <a:gd name="connsiteY72" fmla="*/ 946866 h 952807"/>
                <a:gd name="connsiteX73" fmla="*/ 668789 w 818787"/>
                <a:gd name="connsiteY73" fmla="*/ 946392 h 952807"/>
                <a:gd name="connsiteX74" fmla="*/ 663068 w 818787"/>
                <a:gd name="connsiteY74" fmla="*/ 945807 h 952807"/>
                <a:gd name="connsiteX75" fmla="*/ 657363 w 818787"/>
                <a:gd name="connsiteY75" fmla="*/ 945349 h 952807"/>
                <a:gd name="connsiteX76" fmla="*/ 651657 w 818787"/>
                <a:gd name="connsiteY76" fmla="*/ 944764 h 952807"/>
                <a:gd name="connsiteX77" fmla="*/ 645921 w 818787"/>
                <a:gd name="connsiteY77" fmla="*/ 944305 h 952807"/>
                <a:gd name="connsiteX78" fmla="*/ 640215 w 818787"/>
                <a:gd name="connsiteY78" fmla="*/ 943831 h 952807"/>
                <a:gd name="connsiteX79" fmla="*/ 634510 w 818787"/>
                <a:gd name="connsiteY79" fmla="*/ 943246 h 952807"/>
                <a:gd name="connsiteX80" fmla="*/ 628789 w 818787"/>
                <a:gd name="connsiteY80" fmla="*/ 942788 h 952807"/>
                <a:gd name="connsiteX81" fmla="*/ 623068 w 818787"/>
                <a:gd name="connsiteY81" fmla="*/ 942314 h 952807"/>
                <a:gd name="connsiteX82" fmla="*/ 617346 w 818787"/>
                <a:gd name="connsiteY82" fmla="*/ 941729 h 952807"/>
                <a:gd name="connsiteX83" fmla="*/ 611657 w 818787"/>
                <a:gd name="connsiteY83" fmla="*/ 941255 h 952807"/>
                <a:gd name="connsiteX84" fmla="*/ 605920 w 818787"/>
                <a:gd name="connsiteY84" fmla="*/ 940686 h 952807"/>
                <a:gd name="connsiteX85" fmla="*/ 600215 w 818787"/>
                <a:gd name="connsiteY85" fmla="*/ 940212 h 952807"/>
                <a:gd name="connsiteX86" fmla="*/ 594494 w 818787"/>
                <a:gd name="connsiteY86" fmla="*/ 939627 h 952807"/>
                <a:gd name="connsiteX87" fmla="*/ 588788 w 818787"/>
                <a:gd name="connsiteY87" fmla="*/ 939169 h 952807"/>
                <a:gd name="connsiteX88" fmla="*/ 583067 w 818787"/>
                <a:gd name="connsiteY88" fmla="*/ 938584 h 952807"/>
                <a:gd name="connsiteX89" fmla="*/ 577346 w 818787"/>
                <a:gd name="connsiteY89" fmla="*/ 938126 h 952807"/>
                <a:gd name="connsiteX90" fmla="*/ 571751 w 818787"/>
                <a:gd name="connsiteY90" fmla="*/ 937541 h 952807"/>
                <a:gd name="connsiteX91" fmla="*/ 565920 w 818787"/>
                <a:gd name="connsiteY91" fmla="*/ 937067 h 952807"/>
                <a:gd name="connsiteX92" fmla="*/ 560325 w 818787"/>
                <a:gd name="connsiteY92" fmla="*/ 936483 h 952807"/>
                <a:gd name="connsiteX93" fmla="*/ 554604 w 818787"/>
                <a:gd name="connsiteY93" fmla="*/ 935898 h 952807"/>
                <a:gd name="connsiteX94" fmla="*/ 548898 w 818787"/>
                <a:gd name="connsiteY94" fmla="*/ 935423 h 952807"/>
                <a:gd name="connsiteX95" fmla="*/ 543177 w 818787"/>
                <a:gd name="connsiteY95" fmla="*/ 934839 h 952807"/>
                <a:gd name="connsiteX96" fmla="*/ 537456 w 818787"/>
                <a:gd name="connsiteY96" fmla="*/ 934269 h 952807"/>
                <a:gd name="connsiteX97" fmla="*/ 531751 w 818787"/>
                <a:gd name="connsiteY97" fmla="*/ 933796 h 952807"/>
                <a:gd name="connsiteX98" fmla="*/ 526030 w 818787"/>
                <a:gd name="connsiteY98" fmla="*/ 933211 h 952807"/>
                <a:gd name="connsiteX99" fmla="*/ 520324 w 818787"/>
                <a:gd name="connsiteY99" fmla="*/ 932642 h 952807"/>
                <a:gd name="connsiteX100" fmla="*/ 514603 w 818787"/>
                <a:gd name="connsiteY100" fmla="*/ 932057 h 952807"/>
                <a:gd name="connsiteX101" fmla="*/ 508882 w 818787"/>
                <a:gd name="connsiteY101" fmla="*/ 931583 h 952807"/>
                <a:gd name="connsiteX102" fmla="*/ 503161 w 818787"/>
                <a:gd name="connsiteY102" fmla="*/ 930998 h 952807"/>
                <a:gd name="connsiteX103" fmla="*/ 497455 w 818787"/>
                <a:gd name="connsiteY103" fmla="*/ 930429 h 952807"/>
                <a:gd name="connsiteX104" fmla="*/ 491734 w 818787"/>
                <a:gd name="connsiteY104" fmla="*/ 929844 h 952807"/>
                <a:gd name="connsiteX105" fmla="*/ 484037 w 818787"/>
                <a:gd name="connsiteY105" fmla="*/ 929133 h 952807"/>
                <a:gd name="connsiteX106" fmla="*/ 476104 w 818787"/>
                <a:gd name="connsiteY106" fmla="*/ 927269 h 952807"/>
                <a:gd name="connsiteX107" fmla="*/ 472611 w 818787"/>
                <a:gd name="connsiteY107" fmla="*/ 925514 h 952807"/>
                <a:gd name="connsiteX108" fmla="*/ 465957 w 818787"/>
                <a:gd name="connsiteY108" fmla="*/ 922243 h 952807"/>
                <a:gd name="connsiteX109" fmla="*/ 459320 w 818787"/>
                <a:gd name="connsiteY109" fmla="*/ 918987 h 952807"/>
                <a:gd name="connsiteX110" fmla="*/ 452777 w 818787"/>
                <a:gd name="connsiteY110" fmla="*/ 915716 h 952807"/>
                <a:gd name="connsiteX111" fmla="*/ 446139 w 818787"/>
                <a:gd name="connsiteY111" fmla="*/ 912349 h 952807"/>
                <a:gd name="connsiteX112" fmla="*/ 439485 w 818787"/>
                <a:gd name="connsiteY112" fmla="*/ 909077 h 952807"/>
                <a:gd name="connsiteX113" fmla="*/ 432958 w 818787"/>
                <a:gd name="connsiteY113" fmla="*/ 905806 h 952807"/>
                <a:gd name="connsiteX114" fmla="*/ 426304 w 818787"/>
                <a:gd name="connsiteY114" fmla="*/ 902535 h 952807"/>
                <a:gd name="connsiteX115" fmla="*/ 419777 w 818787"/>
                <a:gd name="connsiteY115" fmla="*/ 899168 h 952807"/>
                <a:gd name="connsiteX116" fmla="*/ 367291 w 818787"/>
                <a:gd name="connsiteY116" fmla="*/ 873613 h 952807"/>
                <a:gd name="connsiteX117" fmla="*/ 315153 w 818787"/>
                <a:gd name="connsiteY117" fmla="*/ 847962 h 952807"/>
                <a:gd name="connsiteX118" fmla="*/ 263015 w 818787"/>
                <a:gd name="connsiteY118" fmla="*/ 821949 h 952807"/>
                <a:gd name="connsiteX119" fmla="*/ 211114 w 818787"/>
                <a:gd name="connsiteY119" fmla="*/ 795935 h 952807"/>
                <a:gd name="connsiteX120" fmla="*/ 159323 w 818787"/>
                <a:gd name="connsiteY120" fmla="*/ 769573 h 952807"/>
                <a:gd name="connsiteX121" fmla="*/ 107769 w 818787"/>
                <a:gd name="connsiteY121" fmla="*/ 743101 h 952807"/>
                <a:gd name="connsiteX122" fmla="*/ 56453 w 818787"/>
                <a:gd name="connsiteY122" fmla="*/ 716502 h 952807"/>
                <a:gd name="connsiteX123" fmla="*/ 5247 w 818787"/>
                <a:gd name="connsiteY123" fmla="*/ 689667 h 952807"/>
                <a:gd name="connsiteX124" fmla="*/ 585 w 818787"/>
                <a:gd name="connsiteY124" fmla="*/ 687217 h 952807"/>
                <a:gd name="connsiteX125" fmla="*/ 0 w 818787"/>
                <a:gd name="connsiteY125" fmla="*/ 686885 h 952807"/>
                <a:gd name="connsiteX126" fmla="*/ 0 w 818787"/>
                <a:gd name="connsiteY126" fmla="*/ 686885 h 952807"/>
                <a:gd name="connsiteX127" fmla="*/ 1865 w 818787"/>
                <a:gd name="connsiteY127" fmla="*/ 685368 h 952807"/>
                <a:gd name="connsiteX128" fmla="*/ 1865 w 818787"/>
                <a:gd name="connsiteY128" fmla="*/ 685368 h 952807"/>
                <a:gd name="connsiteX129" fmla="*/ 4552 w 818787"/>
                <a:gd name="connsiteY129" fmla="*/ 679189 h 952807"/>
                <a:gd name="connsiteX130" fmla="*/ 5136 w 818787"/>
                <a:gd name="connsiteY130" fmla="*/ 675917 h 952807"/>
                <a:gd name="connsiteX131" fmla="*/ 4441 w 818787"/>
                <a:gd name="connsiteY131" fmla="*/ 672535 h 952807"/>
                <a:gd name="connsiteX132" fmla="*/ 7128 w 818787"/>
                <a:gd name="connsiteY132" fmla="*/ 668679 h 952807"/>
                <a:gd name="connsiteX133" fmla="*/ 7934 w 818787"/>
                <a:gd name="connsiteY133" fmla="*/ 667730 h 952807"/>
                <a:gd name="connsiteX134" fmla="*/ 7934 w 818787"/>
                <a:gd name="connsiteY134" fmla="*/ 667730 h 952807"/>
                <a:gd name="connsiteX135" fmla="*/ 11316 w 818787"/>
                <a:gd name="connsiteY135" fmla="*/ 665423 h 952807"/>
                <a:gd name="connsiteX136" fmla="*/ 12485 w 818787"/>
                <a:gd name="connsiteY136" fmla="*/ 664491 h 952807"/>
                <a:gd name="connsiteX137" fmla="*/ 12485 w 818787"/>
                <a:gd name="connsiteY137" fmla="*/ 664491 h 952807"/>
                <a:gd name="connsiteX138" fmla="*/ 14350 w 818787"/>
                <a:gd name="connsiteY138" fmla="*/ 662041 h 952807"/>
                <a:gd name="connsiteX139" fmla="*/ 15741 w 818787"/>
                <a:gd name="connsiteY139" fmla="*/ 659465 h 952807"/>
                <a:gd name="connsiteX140" fmla="*/ 17274 w 818787"/>
                <a:gd name="connsiteY140" fmla="*/ 655735 h 952807"/>
                <a:gd name="connsiteX141" fmla="*/ 18080 w 818787"/>
                <a:gd name="connsiteY141" fmla="*/ 653760 h 952807"/>
                <a:gd name="connsiteX142" fmla="*/ 23564 w 818787"/>
                <a:gd name="connsiteY142" fmla="*/ 650836 h 952807"/>
                <a:gd name="connsiteX143" fmla="*/ 36856 w 818787"/>
                <a:gd name="connsiteY143" fmla="*/ 655387 h 952807"/>
                <a:gd name="connsiteX144" fmla="*/ 42577 w 818787"/>
                <a:gd name="connsiteY144" fmla="*/ 654913 h 952807"/>
                <a:gd name="connsiteX145" fmla="*/ 44094 w 818787"/>
                <a:gd name="connsiteY145" fmla="*/ 652701 h 952807"/>
                <a:gd name="connsiteX146" fmla="*/ 44679 w 818787"/>
                <a:gd name="connsiteY146" fmla="*/ 649904 h 952807"/>
                <a:gd name="connsiteX147" fmla="*/ 44900 w 818787"/>
                <a:gd name="connsiteY147" fmla="*/ 647106 h 952807"/>
                <a:gd name="connsiteX148" fmla="*/ 45722 w 818787"/>
                <a:gd name="connsiteY148" fmla="*/ 644435 h 952807"/>
                <a:gd name="connsiteX149" fmla="*/ 47713 w 818787"/>
                <a:gd name="connsiteY149" fmla="*/ 642555 h 952807"/>
                <a:gd name="connsiteX150" fmla="*/ 53071 w 818787"/>
                <a:gd name="connsiteY150" fmla="*/ 639883 h 952807"/>
                <a:gd name="connsiteX151" fmla="*/ 54825 w 818787"/>
                <a:gd name="connsiteY151" fmla="*/ 638019 h 952807"/>
                <a:gd name="connsiteX152" fmla="*/ 55631 w 818787"/>
                <a:gd name="connsiteY152" fmla="*/ 634747 h 952807"/>
                <a:gd name="connsiteX153" fmla="*/ 54825 w 818787"/>
                <a:gd name="connsiteY153" fmla="*/ 624474 h 952807"/>
                <a:gd name="connsiteX154" fmla="*/ 55283 w 818787"/>
                <a:gd name="connsiteY154" fmla="*/ 622498 h 952807"/>
                <a:gd name="connsiteX155" fmla="*/ 55758 w 818787"/>
                <a:gd name="connsiteY155" fmla="*/ 621092 h 952807"/>
                <a:gd name="connsiteX156" fmla="*/ 55979 w 818787"/>
                <a:gd name="connsiteY156" fmla="*/ 619591 h 952807"/>
                <a:gd name="connsiteX157" fmla="*/ 55758 w 818787"/>
                <a:gd name="connsiteY157" fmla="*/ 617473 h 952807"/>
                <a:gd name="connsiteX158" fmla="*/ 52850 w 818787"/>
                <a:gd name="connsiteY158" fmla="*/ 611767 h 952807"/>
                <a:gd name="connsiteX159" fmla="*/ 48646 w 818787"/>
                <a:gd name="connsiteY159" fmla="*/ 608623 h 952807"/>
                <a:gd name="connsiteX160" fmla="*/ 36856 w 818787"/>
                <a:gd name="connsiteY160" fmla="*/ 606173 h 952807"/>
                <a:gd name="connsiteX161" fmla="*/ 31956 w 818787"/>
                <a:gd name="connsiteY161" fmla="*/ 603486 h 952807"/>
                <a:gd name="connsiteX162" fmla="*/ 28811 w 818787"/>
                <a:gd name="connsiteY162" fmla="*/ 597418 h 952807"/>
                <a:gd name="connsiteX163" fmla="*/ 29981 w 818787"/>
                <a:gd name="connsiteY163" fmla="*/ 592044 h 952807"/>
                <a:gd name="connsiteX164" fmla="*/ 32668 w 818787"/>
                <a:gd name="connsiteY164" fmla="*/ 586465 h 952807"/>
                <a:gd name="connsiteX165" fmla="*/ 34295 w 818787"/>
                <a:gd name="connsiteY165" fmla="*/ 579812 h 952807"/>
                <a:gd name="connsiteX166" fmla="*/ 34185 w 818787"/>
                <a:gd name="connsiteY166" fmla="*/ 570708 h 952807"/>
                <a:gd name="connsiteX167" fmla="*/ 33600 w 818787"/>
                <a:gd name="connsiteY167" fmla="*/ 568495 h 952807"/>
                <a:gd name="connsiteX168" fmla="*/ 30091 w 818787"/>
                <a:gd name="connsiteY168" fmla="*/ 563249 h 952807"/>
                <a:gd name="connsiteX169" fmla="*/ 30091 w 818787"/>
                <a:gd name="connsiteY169" fmla="*/ 560910 h 952807"/>
                <a:gd name="connsiteX170" fmla="*/ 31956 w 818787"/>
                <a:gd name="connsiteY170" fmla="*/ 556705 h 952807"/>
                <a:gd name="connsiteX171" fmla="*/ 33711 w 818787"/>
                <a:gd name="connsiteY171" fmla="*/ 555315 h 952807"/>
                <a:gd name="connsiteX172" fmla="*/ 34406 w 818787"/>
                <a:gd name="connsiteY172" fmla="*/ 554035 h 952807"/>
                <a:gd name="connsiteX173" fmla="*/ 33837 w 818787"/>
                <a:gd name="connsiteY173" fmla="*/ 552281 h 952807"/>
                <a:gd name="connsiteX174" fmla="*/ 33015 w 818787"/>
                <a:gd name="connsiteY174" fmla="*/ 550874 h 952807"/>
                <a:gd name="connsiteX175" fmla="*/ 31846 w 818787"/>
                <a:gd name="connsiteY175" fmla="*/ 548661 h 952807"/>
                <a:gd name="connsiteX176" fmla="*/ 31498 w 818787"/>
                <a:gd name="connsiteY176" fmla="*/ 546796 h 952807"/>
                <a:gd name="connsiteX177" fmla="*/ 32889 w 818787"/>
                <a:gd name="connsiteY177" fmla="*/ 546101 h 952807"/>
                <a:gd name="connsiteX178" fmla="*/ 39305 w 818787"/>
                <a:gd name="connsiteY178" fmla="*/ 546559 h 952807"/>
                <a:gd name="connsiteX179" fmla="*/ 42687 w 818787"/>
                <a:gd name="connsiteY179" fmla="*/ 545974 h 952807"/>
                <a:gd name="connsiteX180" fmla="*/ 45263 w 818787"/>
                <a:gd name="connsiteY180" fmla="*/ 544584 h 952807"/>
                <a:gd name="connsiteX181" fmla="*/ 51206 w 818787"/>
                <a:gd name="connsiteY181" fmla="*/ 536065 h 952807"/>
                <a:gd name="connsiteX182" fmla="*/ 52960 w 818787"/>
                <a:gd name="connsiteY182" fmla="*/ 532446 h 952807"/>
                <a:gd name="connsiteX183" fmla="*/ 54477 w 818787"/>
                <a:gd name="connsiteY183" fmla="*/ 531040 h 952807"/>
                <a:gd name="connsiteX184" fmla="*/ 57385 w 818787"/>
                <a:gd name="connsiteY184" fmla="*/ 528716 h 952807"/>
                <a:gd name="connsiteX185" fmla="*/ 59487 w 818787"/>
                <a:gd name="connsiteY185" fmla="*/ 526725 h 952807"/>
                <a:gd name="connsiteX186" fmla="*/ 60072 w 818787"/>
                <a:gd name="connsiteY186" fmla="*/ 525682 h 952807"/>
                <a:gd name="connsiteX187" fmla="*/ 60768 w 818787"/>
                <a:gd name="connsiteY187" fmla="*/ 523706 h 952807"/>
                <a:gd name="connsiteX188" fmla="*/ 60530 w 818787"/>
                <a:gd name="connsiteY188" fmla="*/ 520197 h 952807"/>
                <a:gd name="connsiteX189" fmla="*/ 60894 w 818787"/>
                <a:gd name="connsiteY189" fmla="*/ 518112 h 952807"/>
                <a:gd name="connsiteX190" fmla="*/ 62048 w 818787"/>
                <a:gd name="connsiteY190" fmla="*/ 517400 h 952807"/>
                <a:gd name="connsiteX191" fmla="*/ 62632 w 818787"/>
                <a:gd name="connsiteY191" fmla="*/ 516705 h 952807"/>
                <a:gd name="connsiteX192" fmla="*/ 62996 w 818787"/>
                <a:gd name="connsiteY192" fmla="*/ 514966 h 952807"/>
                <a:gd name="connsiteX193" fmla="*/ 63344 w 818787"/>
                <a:gd name="connsiteY193" fmla="*/ 511568 h 952807"/>
                <a:gd name="connsiteX194" fmla="*/ 64387 w 818787"/>
                <a:gd name="connsiteY194" fmla="*/ 507839 h 952807"/>
                <a:gd name="connsiteX195" fmla="*/ 66141 w 818787"/>
                <a:gd name="connsiteY195" fmla="*/ 505863 h 952807"/>
                <a:gd name="connsiteX196" fmla="*/ 67879 w 818787"/>
                <a:gd name="connsiteY196" fmla="*/ 504220 h 952807"/>
                <a:gd name="connsiteX197" fmla="*/ 69049 w 818787"/>
                <a:gd name="connsiteY197" fmla="*/ 502134 h 952807"/>
                <a:gd name="connsiteX198" fmla="*/ 68006 w 818787"/>
                <a:gd name="connsiteY198" fmla="*/ 499099 h 952807"/>
                <a:gd name="connsiteX199" fmla="*/ 67658 w 818787"/>
                <a:gd name="connsiteY199" fmla="*/ 497345 h 952807"/>
                <a:gd name="connsiteX200" fmla="*/ 68464 w 818787"/>
                <a:gd name="connsiteY200" fmla="*/ 496649 h 952807"/>
                <a:gd name="connsiteX201" fmla="*/ 69049 w 818787"/>
                <a:gd name="connsiteY201" fmla="*/ 495827 h 952807"/>
                <a:gd name="connsiteX202" fmla="*/ 69397 w 818787"/>
                <a:gd name="connsiteY202" fmla="*/ 494073 h 952807"/>
                <a:gd name="connsiteX203" fmla="*/ 69523 w 818787"/>
                <a:gd name="connsiteY203" fmla="*/ 492208 h 952807"/>
                <a:gd name="connsiteX204" fmla="*/ 69160 w 818787"/>
                <a:gd name="connsiteY204" fmla="*/ 491276 h 952807"/>
                <a:gd name="connsiteX205" fmla="*/ 67769 w 818787"/>
                <a:gd name="connsiteY205" fmla="*/ 489411 h 952807"/>
                <a:gd name="connsiteX206" fmla="*/ 67879 w 818787"/>
                <a:gd name="connsiteY206" fmla="*/ 485571 h 952807"/>
                <a:gd name="connsiteX207" fmla="*/ 68353 w 818787"/>
                <a:gd name="connsiteY207" fmla="*/ 481588 h 952807"/>
                <a:gd name="connsiteX208" fmla="*/ 68353 w 818787"/>
                <a:gd name="connsiteY208" fmla="*/ 479265 h 952807"/>
                <a:gd name="connsiteX209" fmla="*/ 71040 w 818787"/>
                <a:gd name="connsiteY209" fmla="*/ 477637 h 952807"/>
                <a:gd name="connsiteX210" fmla="*/ 72194 w 818787"/>
                <a:gd name="connsiteY210" fmla="*/ 476357 h 952807"/>
                <a:gd name="connsiteX211" fmla="*/ 72194 w 818787"/>
                <a:gd name="connsiteY211" fmla="*/ 474950 h 952807"/>
                <a:gd name="connsiteX212" fmla="*/ 70108 w 818787"/>
                <a:gd name="connsiteY212" fmla="*/ 471568 h 952807"/>
                <a:gd name="connsiteX213" fmla="*/ 69286 w 818787"/>
                <a:gd name="connsiteY213" fmla="*/ 469703 h 952807"/>
                <a:gd name="connsiteX214" fmla="*/ 69049 w 818787"/>
                <a:gd name="connsiteY214" fmla="*/ 467838 h 952807"/>
                <a:gd name="connsiteX215" fmla="*/ 70329 w 818787"/>
                <a:gd name="connsiteY215" fmla="*/ 464456 h 952807"/>
                <a:gd name="connsiteX216" fmla="*/ 72668 w 818787"/>
                <a:gd name="connsiteY216" fmla="*/ 462575 h 952807"/>
                <a:gd name="connsiteX217" fmla="*/ 78263 w 818787"/>
                <a:gd name="connsiteY217" fmla="*/ 459904 h 952807"/>
                <a:gd name="connsiteX218" fmla="*/ 80602 w 818787"/>
                <a:gd name="connsiteY218" fmla="*/ 458040 h 952807"/>
                <a:gd name="connsiteX219" fmla="*/ 83052 w 818787"/>
                <a:gd name="connsiteY219" fmla="*/ 455811 h 952807"/>
                <a:gd name="connsiteX220" fmla="*/ 84916 w 818787"/>
                <a:gd name="connsiteY220" fmla="*/ 453014 h 952807"/>
                <a:gd name="connsiteX221" fmla="*/ 86781 w 818787"/>
                <a:gd name="connsiteY221" fmla="*/ 446487 h 952807"/>
                <a:gd name="connsiteX222" fmla="*/ 88520 w 818787"/>
                <a:gd name="connsiteY222" fmla="*/ 443816 h 952807"/>
                <a:gd name="connsiteX223" fmla="*/ 90859 w 818787"/>
                <a:gd name="connsiteY223" fmla="*/ 441824 h 952807"/>
                <a:gd name="connsiteX224" fmla="*/ 95758 w 818787"/>
                <a:gd name="connsiteY224" fmla="*/ 441002 h 952807"/>
                <a:gd name="connsiteX225" fmla="*/ 110219 w 818787"/>
                <a:gd name="connsiteY225" fmla="*/ 433306 h 952807"/>
                <a:gd name="connsiteX226" fmla="*/ 112795 w 818787"/>
                <a:gd name="connsiteY226" fmla="*/ 432958 h 952807"/>
                <a:gd name="connsiteX227" fmla="*/ 117568 w 818787"/>
                <a:gd name="connsiteY227" fmla="*/ 428169 h 952807"/>
                <a:gd name="connsiteX228" fmla="*/ 122467 w 818787"/>
                <a:gd name="connsiteY228" fmla="*/ 424456 h 952807"/>
                <a:gd name="connsiteX229" fmla="*/ 126908 w 818787"/>
                <a:gd name="connsiteY229" fmla="*/ 421879 h 952807"/>
                <a:gd name="connsiteX230" fmla="*/ 128299 w 818787"/>
                <a:gd name="connsiteY230" fmla="*/ 419904 h 952807"/>
                <a:gd name="connsiteX231" fmla="*/ 127952 w 818787"/>
                <a:gd name="connsiteY231" fmla="*/ 416506 h 952807"/>
                <a:gd name="connsiteX232" fmla="*/ 128188 w 818787"/>
                <a:gd name="connsiteY232" fmla="*/ 414420 h 952807"/>
                <a:gd name="connsiteX233" fmla="*/ 124459 w 818787"/>
                <a:gd name="connsiteY233" fmla="*/ 411148 h 952807"/>
                <a:gd name="connsiteX234" fmla="*/ 123179 w 818787"/>
                <a:gd name="connsiteY234" fmla="*/ 409284 h 952807"/>
                <a:gd name="connsiteX235" fmla="*/ 122009 w 818787"/>
                <a:gd name="connsiteY235" fmla="*/ 408114 h 952807"/>
                <a:gd name="connsiteX236" fmla="*/ 119907 w 818787"/>
                <a:gd name="connsiteY236" fmla="*/ 406597 h 952807"/>
                <a:gd name="connsiteX237" fmla="*/ 110219 w 818787"/>
                <a:gd name="connsiteY237" fmla="*/ 397383 h 952807"/>
                <a:gd name="connsiteX238" fmla="*/ 108591 w 818787"/>
                <a:gd name="connsiteY238" fmla="*/ 394823 h 952807"/>
                <a:gd name="connsiteX239" fmla="*/ 108007 w 818787"/>
                <a:gd name="connsiteY239" fmla="*/ 394238 h 952807"/>
                <a:gd name="connsiteX240" fmla="*/ 105683 w 818787"/>
                <a:gd name="connsiteY240" fmla="*/ 392136 h 952807"/>
                <a:gd name="connsiteX241" fmla="*/ 105209 w 818787"/>
                <a:gd name="connsiteY241" fmla="*/ 391551 h 952807"/>
                <a:gd name="connsiteX242" fmla="*/ 104277 w 818787"/>
                <a:gd name="connsiteY242" fmla="*/ 390271 h 952807"/>
                <a:gd name="connsiteX243" fmla="*/ 103803 w 818787"/>
                <a:gd name="connsiteY243" fmla="*/ 389797 h 952807"/>
                <a:gd name="connsiteX244" fmla="*/ 103344 w 818787"/>
                <a:gd name="connsiteY244" fmla="*/ 389575 h 952807"/>
                <a:gd name="connsiteX245" fmla="*/ 102759 w 818787"/>
                <a:gd name="connsiteY245" fmla="*/ 389338 h 952807"/>
                <a:gd name="connsiteX246" fmla="*/ 101005 w 818787"/>
                <a:gd name="connsiteY246" fmla="*/ 389101 h 952807"/>
                <a:gd name="connsiteX247" fmla="*/ 100310 w 818787"/>
                <a:gd name="connsiteY247" fmla="*/ 388753 h 952807"/>
                <a:gd name="connsiteX248" fmla="*/ 99725 w 818787"/>
                <a:gd name="connsiteY248" fmla="*/ 387932 h 952807"/>
                <a:gd name="connsiteX249" fmla="*/ 99267 w 818787"/>
                <a:gd name="connsiteY249" fmla="*/ 386889 h 952807"/>
                <a:gd name="connsiteX250" fmla="*/ 99140 w 818787"/>
                <a:gd name="connsiteY250" fmla="*/ 384897 h 952807"/>
                <a:gd name="connsiteX251" fmla="*/ 99140 w 818787"/>
                <a:gd name="connsiteY251" fmla="*/ 383507 h 952807"/>
                <a:gd name="connsiteX252" fmla="*/ 99267 w 818787"/>
                <a:gd name="connsiteY252" fmla="*/ 383380 h 952807"/>
                <a:gd name="connsiteX253" fmla="*/ 100199 w 818787"/>
                <a:gd name="connsiteY253" fmla="*/ 381041 h 952807"/>
                <a:gd name="connsiteX254" fmla="*/ 101132 w 818787"/>
                <a:gd name="connsiteY254" fmla="*/ 378955 h 952807"/>
                <a:gd name="connsiteX255" fmla="*/ 100073 w 818787"/>
                <a:gd name="connsiteY255" fmla="*/ 377217 h 952807"/>
                <a:gd name="connsiteX256" fmla="*/ 99851 w 818787"/>
                <a:gd name="connsiteY256" fmla="*/ 377090 h 952807"/>
                <a:gd name="connsiteX257" fmla="*/ 99614 w 818787"/>
                <a:gd name="connsiteY257" fmla="*/ 373834 h 952807"/>
                <a:gd name="connsiteX258" fmla="*/ 98445 w 818787"/>
                <a:gd name="connsiteY258" fmla="*/ 372064 h 952807"/>
                <a:gd name="connsiteX259" fmla="*/ 96928 w 818787"/>
                <a:gd name="connsiteY259" fmla="*/ 370563 h 952807"/>
                <a:gd name="connsiteX260" fmla="*/ 95647 w 818787"/>
                <a:gd name="connsiteY260" fmla="*/ 367766 h 952807"/>
                <a:gd name="connsiteX261" fmla="*/ 95647 w 818787"/>
                <a:gd name="connsiteY261" fmla="*/ 366707 h 952807"/>
                <a:gd name="connsiteX262" fmla="*/ 96343 w 818787"/>
                <a:gd name="connsiteY262" fmla="*/ 363088 h 952807"/>
                <a:gd name="connsiteX263" fmla="*/ 96343 w 818787"/>
                <a:gd name="connsiteY263" fmla="*/ 361807 h 952807"/>
                <a:gd name="connsiteX264" fmla="*/ 95885 w 818787"/>
                <a:gd name="connsiteY264" fmla="*/ 361001 h 952807"/>
                <a:gd name="connsiteX265" fmla="*/ 95410 w 818787"/>
                <a:gd name="connsiteY265" fmla="*/ 360290 h 952807"/>
                <a:gd name="connsiteX266" fmla="*/ 89342 w 818787"/>
                <a:gd name="connsiteY266" fmla="*/ 341989 h 952807"/>
                <a:gd name="connsiteX267" fmla="*/ 85959 w 818787"/>
                <a:gd name="connsiteY267" fmla="*/ 340930 h 952807"/>
                <a:gd name="connsiteX268" fmla="*/ 83510 w 818787"/>
                <a:gd name="connsiteY268" fmla="*/ 338955 h 952807"/>
                <a:gd name="connsiteX269" fmla="*/ 82230 w 818787"/>
                <a:gd name="connsiteY269" fmla="*/ 335809 h 952807"/>
                <a:gd name="connsiteX270" fmla="*/ 82577 w 818787"/>
                <a:gd name="connsiteY270" fmla="*/ 331368 h 952807"/>
                <a:gd name="connsiteX271" fmla="*/ 82356 w 818787"/>
                <a:gd name="connsiteY271" fmla="*/ 329393 h 952807"/>
                <a:gd name="connsiteX272" fmla="*/ 81645 w 818787"/>
                <a:gd name="connsiteY272" fmla="*/ 326833 h 952807"/>
                <a:gd name="connsiteX273" fmla="*/ 80475 w 818787"/>
                <a:gd name="connsiteY273" fmla="*/ 324494 h 952807"/>
                <a:gd name="connsiteX274" fmla="*/ 78737 w 818787"/>
                <a:gd name="connsiteY274" fmla="*/ 323324 h 952807"/>
                <a:gd name="connsiteX275" fmla="*/ 76872 w 818787"/>
                <a:gd name="connsiteY275" fmla="*/ 322392 h 952807"/>
                <a:gd name="connsiteX276" fmla="*/ 76161 w 818787"/>
                <a:gd name="connsiteY276" fmla="*/ 320400 h 952807"/>
                <a:gd name="connsiteX277" fmla="*/ 77220 w 818787"/>
                <a:gd name="connsiteY277" fmla="*/ 301988 h 952807"/>
                <a:gd name="connsiteX278" fmla="*/ 77330 w 818787"/>
                <a:gd name="connsiteY278" fmla="*/ 300818 h 952807"/>
                <a:gd name="connsiteX279" fmla="*/ 77457 w 818787"/>
                <a:gd name="connsiteY279" fmla="*/ 299064 h 952807"/>
                <a:gd name="connsiteX280" fmla="*/ 76872 w 818787"/>
                <a:gd name="connsiteY280" fmla="*/ 293801 h 952807"/>
                <a:gd name="connsiteX281" fmla="*/ 80365 w 818787"/>
                <a:gd name="connsiteY281" fmla="*/ 290309 h 952807"/>
                <a:gd name="connsiteX282" fmla="*/ 81060 w 818787"/>
                <a:gd name="connsiteY282" fmla="*/ 288808 h 952807"/>
                <a:gd name="connsiteX283" fmla="*/ 80839 w 818787"/>
                <a:gd name="connsiteY283" fmla="*/ 286706 h 952807"/>
                <a:gd name="connsiteX284" fmla="*/ 78848 w 818787"/>
                <a:gd name="connsiteY284" fmla="*/ 283545 h 952807"/>
                <a:gd name="connsiteX285" fmla="*/ 78374 w 818787"/>
                <a:gd name="connsiteY285" fmla="*/ 282028 h 952807"/>
                <a:gd name="connsiteX286" fmla="*/ 79085 w 818787"/>
                <a:gd name="connsiteY286" fmla="*/ 279925 h 952807"/>
                <a:gd name="connsiteX287" fmla="*/ 80475 w 818787"/>
                <a:gd name="connsiteY287" fmla="*/ 279577 h 952807"/>
                <a:gd name="connsiteX288" fmla="*/ 82230 w 818787"/>
                <a:gd name="connsiteY288" fmla="*/ 279815 h 952807"/>
                <a:gd name="connsiteX289" fmla="*/ 84095 w 818787"/>
                <a:gd name="connsiteY289" fmla="*/ 279577 h 952807"/>
                <a:gd name="connsiteX290" fmla="*/ 85738 w 818787"/>
                <a:gd name="connsiteY290" fmla="*/ 279119 h 952807"/>
                <a:gd name="connsiteX291" fmla="*/ 86307 w 818787"/>
                <a:gd name="connsiteY291" fmla="*/ 278645 h 952807"/>
                <a:gd name="connsiteX292" fmla="*/ 88298 w 818787"/>
                <a:gd name="connsiteY292" fmla="*/ 272577 h 952807"/>
                <a:gd name="connsiteX293" fmla="*/ 88883 w 818787"/>
                <a:gd name="connsiteY293" fmla="*/ 269305 h 952807"/>
                <a:gd name="connsiteX294" fmla="*/ 88994 w 818787"/>
                <a:gd name="connsiteY294" fmla="*/ 263031 h 952807"/>
                <a:gd name="connsiteX295" fmla="*/ 88298 w 818787"/>
                <a:gd name="connsiteY295" fmla="*/ 255318 h 952807"/>
                <a:gd name="connsiteX296" fmla="*/ 88520 w 818787"/>
                <a:gd name="connsiteY296" fmla="*/ 251351 h 952807"/>
                <a:gd name="connsiteX297" fmla="*/ 89231 w 818787"/>
                <a:gd name="connsiteY297" fmla="*/ 247147 h 952807"/>
                <a:gd name="connsiteX298" fmla="*/ 88520 w 818787"/>
                <a:gd name="connsiteY298" fmla="*/ 243307 h 952807"/>
                <a:gd name="connsiteX299" fmla="*/ 85612 w 818787"/>
                <a:gd name="connsiteY299" fmla="*/ 234678 h 952807"/>
                <a:gd name="connsiteX300" fmla="*/ 84221 w 818787"/>
                <a:gd name="connsiteY300" fmla="*/ 226855 h 952807"/>
                <a:gd name="connsiteX301" fmla="*/ 82941 w 818787"/>
                <a:gd name="connsiteY301" fmla="*/ 220438 h 952807"/>
                <a:gd name="connsiteX302" fmla="*/ 86544 w 818787"/>
                <a:gd name="connsiteY302" fmla="*/ 213216 h 952807"/>
                <a:gd name="connsiteX303" fmla="*/ 86671 w 818787"/>
                <a:gd name="connsiteY303" fmla="*/ 206341 h 952807"/>
                <a:gd name="connsiteX304" fmla="*/ 88172 w 818787"/>
                <a:gd name="connsiteY304" fmla="*/ 203180 h 952807"/>
                <a:gd name="connsiteX305" fmla="*/ 87603 w 818787"/>
                <a:gd name="connsiteY305" fmla="*/ 200493 h 952807"/>
                <a:gd name="connsiteX306" fmla="*/ 84679 w 818787"/>
                <a:gd name="connsiteY306" fmla="*/ 188608 h 952807"/>
                <a:gd name="connsiteX307" fmla="*/ 84442 w 818787"/>
                <a:gd name="connsiteY307" fmla="*/ 185463 h 952807"/>
                <a:gd name="connsiteX308" fmla="*/ 84679 w 818787"/>
                <a:gd name="connsiteY308" fmla="*/ 181133 h 952807"/>
                <a:gd name="connsiteX309" fmla="*/ 85959 w 818787"/>
                <a:gd name="connsiteY309" fmla="*/ 172520 h 952807"/>
                <a:gd name="connsiteX310" fmla="*/ 86892 w 818787"/>
                <a:gd name="connsiteY310" fmla="*/ 170307 h 952807"/>
                <a:gd name="connsiteX311" fmla="*/ 89689 w 818787"/>
                <a:gd name="connsiteY311" fmla="*/ 166672 h 952807"/>
                <a:gd name="connsiteX312" fmla="*/ 90401 w 818787"/>
                <a:gd name="connsiteY312" fmla="*/ 164918 h 952807"/>
                <a:gd name="connsiteX313" fmla="*/ 90401 w 818787"/>
                <a:gd name="connsiteY313" fmla="*/ 163179 h 952807"/>
                <a:gd name="connsiteX314" fmla="*/ 89816 w 818787"/>
                <a:gd name="connsiteY314" fmla="*/ 161662 h 952807"/>
                <a:gd name="connsiteX315" fmla="*/ 85612 w 818787"/>
                <a:gd name="connsiteY315" fmla="*/ 154550 h 952807"/>
                <a:gd name="connsiteX316" fmla="*/ 84221 w 818787"/>
                <a:gd name="connsiteY316" fmla="*/ 150694 h 952807"/>
                <a:gd name="connsiteX317" fmla="*/ 83510 w 818787"/>
                <a:gd name="connsiteY317" fmla="*/ 146379 h 952807"/>
                <a:gd name="connsiteX318" fmla="*/ 83858 w 818787"/>
                <a:gd name="connsiteY318" fmla="*/ 142065 h 952807"/>
                <a:gd name="connsiteX319" fmla="*/ 86307 w 818787"/>
                <a:gd name="connsiteY319" fmla="*/ 140073 h 952807"/>
                <a:gd name="connsiteX320" fmla="*/ 87129 w 818787"/>
                <a:gd name="connsiteY320" fmla="*/ 138446 h 952807"/>
                <a:gd name="connsiteX321" fmla="*/ 87366 w 818787"/>
                <a:gd name="connsiteY321" fmla="*/ 136707 h 952807"/>
                <a:gd name="connsiteX322" fmla="*/ 87477 w 818787"/>
                <a:gd name="connsiteY322" fmla="*/ 133088 h 952807"/>
                <a:gd name="connsiteX323" fmla="*/ 87714 w 818787"/>
                <a:gd name="connsiteY323" fmla="*/ 131349 h 952807"/>
                <a:gd name="connsiteX324" fmla="*/ 88062 w 818787"/>
                <a:gd name="connsiteY324" fmla="*/ 130053 h 952807"/>
                <a:gd name="connsiteX325" fmla="*/ 88520 w 818787"/>
                <a:gd name="connsiteY325" fmla="*/ 129468 h 952807"/>
                <a:gd name="connsiteX326" fmla="*/ 89579 w 818787"/>
                <a:gd name="connsiteY326" fmla="*/ 128299 h 952807"/>
                <a:gd name="connsiteX327" fmla="*/ 90163 w 818787"/>
                <a:gd name="connsiteY327" fmla="*/ 127841 h 952807"/>
                <a:gd name="connsiteX328" fmla="*/ 90748 w 818787"/>
                <a:gd name="connsiteY328" fmla="*/ 127366 h 952807"/>
                <a:gd name="connsiteX329" fmla="*/ 95284 w 818787"/>
                <a:gd name="connsiteY329" fmla="*/ 125960 h 952807"/>
                <a:gd name="connsiteX330" fmla="*/ 99725 w 818787"/>
                <a:gd name="connsiteY330" fmla="*/ 123985 h 952807"/>
                <a:gd name="connsiteX331" fmla="*/ 107311 w 818787"/>
                <a:gd name="connsiteY331" fmla="*/ 123052 h 952807"/>
                <a:gd name="connsiteX332" fmla="*/ 109413 w 818787"/>
                <a:gd name="connsiteY332" fmla="*/ 122468 h 952807"/>
                <a:gd name="connsiteX333" fmla="*/ 110456 w 818787"/>
                <a:gd name="connsiteY333" fmla="*/ 122357 h 952807"/>
                <a:gd name="connsiteX334" fmla="*/ 111626 w 818787"/>
                <a:gd name="connsiteY334" fmla="*/ 122594 h 952807"/>
                <a:gd name="connsiteX335" fmla="*/ 118153 w 818787"/>
                <a:gd name="connsiteY335" fmla="*/ 125502 h 952807"/>
                <a:gd name="connsiteX336" fmla="*/ 118627 w 818787"/>
                <a:gd name="connsiteY336" fmla="*/ 125849 h 952807"/>
                <a:gd name="connsiteX337" fmla="*/ 119212 w 818787"/>
                <a:gd name="connsiteY337" fmla="*/ 126308 h 952807"/>
                <a:gd name="connsiteX338" fmla="*/ 120144 w 818787"/>
                <a:gd name="connsiteY338" fmla="*/ 127241 h 952807"/>
                <a:gd name="connsiteX339" fmla="*/ 121298 w 818787"/>
                <a:gd name="connsiteY339" fmla="*/ 128299 h 952807"/>
                <a:gd name="connsiteX340" fmla="*/ 122941 w 818787"/>
                <a:gd name="connsiteY340" fmla="*/ 129121 h 952807"/>
                <a:gd name="connsiteX341" fmla="*/ 123985 w 818787"/>
                <a:gd name="connsiteY341" fmla="*/ 129358 h 952807"/>
                <a:gd name="connsiteX342" fmla="*/ 124917 w 818787"/>
                <a:gd name="connsiteY342" fmla="*/ 129468 h 952807"/>
                <a:gd name="connsiteX343" fmla="*/ 125739 w 818787"/>
                <a:gd name="connsiteY343" fmla="*/ 129468 h 952807"/>
                <a:gd name="connsiteX344" fmla="*/ 126545 w 818787"/>
                <a:gd name="connsiteY344" fmla="*/ 129232 h 952807"/>
                <a:gd name="connsiteX345" fmla="*/ 130053 w 818787"/>
                <a:gd name="connsiteY345" fmla="*/ 127714 h 952807"/>
                <a:gd name="connsiteX346" fmla="*/ 130749 w 818787"/>
                <a:gd name="connsiteY346" fmla="*/ 127478 h 952807"/>
                <a:gd name="connsiteX347" fmla="*/ 131571 w 818787"/>
                <a:gd name="connsiteY347" fmla="*/ 127366 h 952807"/>
                <a:gd name="connsiteX348" fmla="*/ 132392 w 818787"/>
                <a:gd name="connsiteY348" fmla="*/ 127366 h 952807"/>
                <a:gd name="connsiteX349" fmla="*/ 133309 w 818787"/>
                <a:gd name="connsiteY349" fmla="*/ 127366 h 952807"/>
                <a:gd name="connsiteX350" fmla="*/ 134131 w 818787"/>
                <a:gd name="connsiteY350" fmla="*/ 127604 h 952807"/>
                <a:gd name="connsiteX351" fmla="*/ 135190 w 818787"/>
                <a:gd name="connsiteY351" fmla="*/ 128188 h 952807"/>
                <a:gd name="connsiteX352" fmla="*/ 136233 w 818787"/>
                <a:gd name="connsiteY352" fmla="*/ 129010 h 952807"/>
                <a:gd name="connsiteX353" fmla="*/ 137402 w 818787"/>
                <a:gd name="connsiteY353" fmla="*/ 130638 h 952807"/>
                <a:gd name="connsiteX354" fmla="*/ 138445 w 818787"/>
                <a:gd name="connsiteY354" fmla="*/ 132282 h 952807"/>
                <a:gd name="connsiteX355" fmla="*/ 139157 w 818787"/>
                <a:gd name="connsiteY355" fmla="*/ 133910 h 952807"/>
                <a:gd name="connsiteX356" fmla="*/ 141259 w 818787"/>
                <a:gd name="connsiteY356" fmla="*/ 140674 h 952807"/>
                <a:gd name="connsiteX357" fmla="*/ 142175 w 818787"/>
                <a:gd name="connsiteY357" fmla="*/ 142650 h 952807"/>
                <a:gd name="connsiteX358" fmla="*/ 143471 w 818787"/>
                <a:gd name="connsiteY358" fmla="*/ 144878 h 952807"/>
                <a:gd name="connsiteX359" fmla="*/ 145573 w 818787"/>
                <a:gd name="connsiteY359" fmla="*/ 147201 h 952807"/>
                <a:gd name="connsiteX360" fmla="*/ 148371 w 818787"/>
                <a:gd name="connsiteY360" fmla="*/ 148829 h 952807"/>
                <a:gd name="connsiteX361" fmla="*/ 151516 w 818787"/>
                <a:gd name="connsiteY361" fmla="*/ 149414 h 952807"/>
                <a:gd name="connsiteX362" fmla="*/ 157932 w 818787"/>
                <a:gd name="connsiteY362" fmla="*/ 149177 h 952807"/>
                <a:gd name="connsiteX363" fmla="*/ 162594 w 818787"/>
                <a:gd name="connsiteY363" fmla="*/ 147312 h 952807"/>
                <a:gd name="connsiteX364" fmla="*/ 165392 w 818787"/>
                <a:gd name="connsiteY364" fmla="*/ 140785 h 952807"/>
                <a:gd name="connsiteX365" fmla="*/ 167841 w 818787"/>
                <a:gd name="connsiteY365" fmla="*/ 135190 h 952807"/>
                <a:gd name="connsiteX366" fmla="*/ 169817 w 818787"/>
                <a:gd name="connsiteY366" fmla="*/ 130512 h 952807"/>
                <a:gd name="connsiteX367" fmla="*/ 172630 w 818787"/>
                <a:gd name="connsiteY367" fmla="*/ 127714 h 952807"/>
                <a:gd name="connsiteX368" fmla="*/ 175649 w 818787"/>
                <a:gd name="connsiteY368" fmla="*/ 124570 h 952807"/>
                <a:gd name="connsiteX369" fmla="*/ 176123 w 818787"/>
                <a:gd name="connsiteY369" fmla="*/ 123052 h 952807"/>
                <a:gd name="connsiteX370" fmla="*/ 176471 w 818787"/>
                <a:gd name="connsiteY370" fmla="*/ 121535 h 952807"/>
                <a:gd name="connsiteX371" fmla="*/ 177292 w 818787"/>
                <a:gd name="connsiteY371" fmla="*/ 115008 h 952807"/>
                <a:gd name="connsiteX372" fmla="*/ 177530 w 818787"/>
                <a:gd name="connsiteY372" fmla="*/ 113712 h 952807"/>
                <a:gd name="connsiteX373" fmla="*/ 177988 w 818787"/>
                <a:gd name="connsiteY373" fmla="*/ 110108 h 952807"/>
                <a:gd name="connsiteX374" fmla="*/ 178683 w 818787"/>
                <a:gd name="connsiteY374" fmla="*/ 104388 h 952807"/>
                <a:gd name="connsiteX375" fmla="*/ 179616 w 818787"/>
                <a:gd name="connsiteY375" fmla="*/ 97038 h 952807"/>
                <a:gd name="connsiteX376" fmla="*/ 180785 w 818787"/>
                <a:gd name="connsiteY376" fmla="*/ 88282 h 952807"/>
                <a:gd name="connsiteX377" fmla="*/ 181955 w 818787"/>
                <a:gd name="connsiteY377" fmla="*/ 78611 h 952807"/>
                <a:gd name="connsiteX378" fmla="*/ 183361 w 818787"/>
                <a:gd name="connsiteY378" fmla="*/ 68243 h 952807"/>
                <a:gd name="connsiteX379" fmla="*/ 184752 w 818787"/>
                <a:gd name="connsiteY379" fmla="*/ 57512 h 952807"/>
                <a:gd name="connsiteX380" fmla="*/ 186159 w 818787"/>
                <a:gd name="connsiteY380" fmla="*/ 46765 h 952807"/>
                <a:gd name="connsiteX381" fmla="*/ 187439 w 818787"/>
                <a:gd name="connsiteY381" fmla="*/ 36381 h 952807"/>
                <a:gd name="connsiteX382" fmla="*/ 188719 w 818787"/>
                <a:gd name="connsiteY382" fmla="*/ 26709 h 952807"/>
                <a:gd name="connsiteX383" fmla="*/ 189888 w 818787"/>
                <a:gd name="connsiteY383" fmla="*/ 17970 h 952807"/>
                <a:gd name="connsiteX384" fmla="*/ 190821 w 818787"/>
                <a:gd name="connsiteY384" fmla="*/ 10605 h 952807"/>
                <a:gd name="connsiteX385" fmla="*/ 191516 w 818787"/>
                <a:gd name="connsiteY385" fmla="*/ 4899 h 952807"/>
                <a:gd name="connsiteX386" fmla="*/ 191990 w 818787"/>
                <a:gd name="connsiteY386" fmla="*/ 1280 h 952807"/>
                <a:gd name="connsiteX387" fmla="*/ 192212 w 818787"/>
                <a:gd name="connsiteY387" fmla="*/ 0 h 952807"/>
                <a:gd name="connsiteX388" fmla="*/ 211698 w 818787"/>
                <a:gd name="connsiteY388" fmla="*/ 2576 h 952807"/>
                <a:gd name="connsiteX389" fmla="*/ 231295 w 818787"/>
                <a:gd name="connsiteY389" fmla="*/ 5026 h 952807"/>
                <a:gd name="connsiteX390" fmla="*/ 250766 w 818787"/>
                <a:gd name="connsiteY390" fmla="*/ 7460 h 952807"/>
                <a:gd name="connsiteX391" fmla="*/ 270364 w 818787"/>
                <a:gd name="connsiteY391" fmla="*/ 9799 h 952807"/>
                <a:gd name="connsiteX392" fmla="*/ 289835 w 818787"/>
                <a:gd name="connsiteY392" fmla="*/ 12248 h 952807"/>
                <a:gd name="connsiteX393" fmla="*/ 309432 w 818787"/>
                <a:gd name="connsiteY393" fmla="*/ 14587 h 952807"/>
                <a:gd name="connsiteX394" fmla="*/ 329029 w 818787"/>
                <a:gd name="connsiteY394" fmla="*/ 16911 h 952807"/>
                <a:gd name="connsiteX395" fmla="*/ 348516 w 818787"/>
                <a:gd name="connsiteY395" fmla="*/ 19250 h 952807"/>
                <a:gd name="connsiteX396" fmla="*/ 368113 w 818787"/>
                <a:gd name="connsiteY396" fmla="*/ 21462 h 952807"/>
                <a:gd name="connsiteX397" fmla="*/ 387695 w 818787"/>
                <a:gd name="connsiteY397" fmla="*/ 23675 h 952807"/>
                <a:gd name="connsiteX398" fmla="*/ 407292 w 818787"/>
                <a:gd name="connsiteY398" fmla="*/ 25887 h 952807"/>
                <a:gd name="connsiteX399" fmla="*/ 426779 w 818787"/>
                <a:gd name="connsiteY399" fmla="*/ 28116 h 952807"/>
                <a:gd name="connsiteX400" fmla="*/ 446360 w 818787"/>
                <a:gd name="connsiteY400" fmla="*/ 30328 h 952807"/>
                <a:gd name="connsiteX401" fmla="*/ 465957 w 818787"/>
                <a:gd name="connsiteY401" fmla="*/ 32430 h 952807"/>
                <a:gd name="connsiteX402" fmla="*/ 485555 w 818787"/>
                <a:gd name="connsiteY402" fmla="*/ 34516 h 952807"/>
                <a:gd name="connsiteX403" fmla="*/ 505152 w 818787"/>
                <a:gd name="connsiteY403" fmla="*/ 36618 h 952807"/>
                <a:gd name="connsiteX404" fmla="*/ 524749 w 818787"/>
                <a:gd name="connsiteY404" fmla="*/ 38610 h 952807"/>
                <a:gd name="connsiteX405" fmla="*/ 544220 w 818787"/>
                <a:gd name="connsiteY405" fmla="*/ 40712 h 952807"/>
                <a:gd name="connsiteX406" fmla="*/ 563817 w 818787"/>
                <a:gd name="connsiteY406" fmla="*/ 42688 h 952807"/>
                <a:gd name="connsiteX407" fmla="*/ 583415 w 818787"/>
                <a:gd name="connsiteY407" fmla="*/ 44679 h 952807"/>
                <a:gd name="connsiteX408" fmla="*/ 603123 w 818787"/>
                <a:gd name="connsiteY408" fmla="*/ 46654 h 952807"/>
                <a:gd name="connsiteX409" fmla="*/ 622720 w 818787"/>
                <a:gd name="connsiteY409" fmla="*/ 48519 h 952807"/>
                <a:gd name="connsiteX410" fmla="*/ 642317 w 818787"/>
                <a:gd name="connsiteY410" fmla="*/ 50384 h 952807"/>
                <a:gd name="connsiteX411" fmla="*/ 661914 w 818787"/>
                <a:gd name="connsiteY411" fmla="*/ 52249 h 952807"/>
                <a:gd name="connsiteX412" fmla="*/ 681512 w 818787"/>
                <a:gd name="connsiteY412" fmla="*/ 54130 h 952807"/>
                <a:gd name="connsiteX413" fmla="*/ 701093 w 818787"/>
                <a:gd name="connsiteY413" fmla="*/ 55868 h 952807"/>
                <a:gd name="connsiteX414" fmla="*/ 720691 w 818787"/>
                <a:gd name="connsiteY414" fmla="*/ 57622 h 952807"/>
                <a:gd name="connsiteX415" fmla="*/ 740288 w 818787"/>
                <a:gd name="connsiteY415" fmla="*/ 59361 h 952807"/>
                <a:gd name="connsiteX416" fmla="*/ 759996 w 818787"/>
                <a:gd name="connsiteY416" fmla="*/ 61115 h 952807"/>
                <a:gd name="connsiteX417" fmla="*/ 779593 w 818787"/>
                <a:gd name="connsiteY417" fmla="*/ 62870 h 952807"/>
                <a:gd name="connsiteX418" fmla="*/ 799191 w 818787"/>
                <a:gd name="connsiteY418" fmla="*/ 64497 h 952807"/>
                <a:gd name="connsiteX419" fmla="*/ 818788 w 818787"/>
                <a:gd name="connsiteY419" fmla="*/ 66125 h 952807"/>
                <a:gd name="connsiteX420" fmla="*/ 816575 w 818787"/>
                <a:gd name="connsiteY420" fmla="*/ 93672 h 952807"/>
                <a:gd name="connsiteX421" fmla="*/ 814347 w 818787"/>
                <a:gd name="connsiteY421" fmla="*/ 121314 h 952807"/>
                <a:gd name="connsiteX422" fmla="*/ 812023 w 818787"/>
                <a:gd name="connsiteY422" fmla="*/ 148940 h 952807"/>
                <a:gd name="connsiteX423" fmla="*/ 809700 w 818787"/>
                <a:gd name="connsiteY423" fmla="*/ 176581 h 952807"/>
                <a:gd name="connsiteX424" fmla="*/ 807488 w 818787"/>
                <a:gd name="connsiteY424" fmla="*/ 204223 h 95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818787" h="952807">
                  <a:moveTo>
                    <a:pt x="807488" y="204223"/>
                  </a:moveTo>
                  <a:lnTo>
                    <a:pt x="805260" y="231881"/>
                  </a:lnTo>
                  <a:lnTo>
                    <a:pt x="802920" y="259522"/>
                  </a:lnTo>
                  <a:lnTo>
                    <a:pt x="800708" y="287164"/>
                  </a:lnTo>
                  <a:lnTo>
                    <a:pt x="798369" y="314805"/>
                  </a:lnTo>
                  <a:lnTo>
                    <a:pt x="796172" y="342574"/>
                  </a:lnTo>
                  <a:lnTo>
                    <a:pt x="793817" y="370200"/>
                  </a:lnTo>
                  <a:lnTo>
                    <a:pt x="791604" y="397841"/>
                  </a:lnTo>
                  <a:lnTo>
                    <a:pt x="789392" y="425609"/>
                  </a:lnTo>
                  <a:lnTo>
                    <a:pt x="787053" y="453251"/>
                  </a:lnTo>
                  <a:lnTo>
                    <a:pt x="784730" y="481019"/>
                  </a:lnTo>
                  <a:lnTo>
                    <a:pt x="782517" y="508661"/>
                  </a:lnTo>
                  <a:lnTo>
                    <a:pt x="780289" y="536302"/>
                  </a:lnTo>
                  <a:lnTo>
                    <a:pt x="777966" y="564054"/>
                  </a:lnTo>
                  <a:lnTo>
                    <a:pt x="775626" y="591696"/>
                  </a:lnTo>
                  <a:lnTo>
                    <a:pt x="773414" y="619464"/>
                  </a:lnTo>
                  <a:lnTo>
                    <a:pt x="771201" y="647217"/>
                  </a:lnTo>
                  <a:lnTo>
                    <a:pt x="768878" y="674859"/>
                  </a:lnTo>
                  <a:lnTo>
                    <a:pt x="766649" y="702626"/>
                  </a:lnTo>
                  <a:lnTo>
                    <a:pt x="764326" y="730268"/>
                  </a:lnTo>
                  <a:lnTo>
                    <a:pt x="762098" y="758020"/>
                  </a:lnTo>
                  <a:lnTo>
                    <a:pt x="759775" y="785789"/>
                  </a:lnTo>
                  <a:lnTo>
                    <a:pt x="757562" y="813430"/>
                  </a:lnTo>
                  <a:lnTo>
                    <a:pt x="755223" y="841199"/>
                  </a:lnTo>
                  <a:lnTo>
                    <a:pt x="753010" y="868951"/>
                  </a:lnTo>
                  <a:lnTo>
                    <a:pt x="750671" y="896592"/>
                  </a:lnTo>
                  <a:lnTo>
                    <a:pt x="748459" y="924360"/>
                  </a:lnTo>
                  <a:lnTo>
                    <a:pt x="746120" y="952112"/>
                  </a:lnTo>
                  <a:lnTo>
                    <a:pt x="746120" y="952112"/>
                  </a:lnTo>
                  <a:lnTo>
                    <a:pt x="746120" y="952112"/>
                  </a:lnTo>
                  <a:lnTo>
                    <a:pt x="746120" y="952224"/>
                  </a:lnTo>
                  <a:lnTo>
                    <a:pt x="746120" y="952224"/>
                  </a:lnTo>
                  <a:lnTo>
                    <a:pt x="746120" y="952224"/>
                  </a:lnTo>
                  <a:lnTo>
                    <a:pt x="746120" y="952224"/>
                  </a:lnTo>
                  <a:lnTo>
                    <a:pt x="746120" y="952224"/>
                  </a:lnTo>
                  <a:lnTo>
                    <a:pt x="746120" y="952224"/>
                  </a:lnTo>
                  <a:lnTo>
                    <a:pt x="746120" y="952349"/>
                  </a:lnTo>
                  <a:lnTo>
                    <a:pt x="746120" y="952349"/>
                  </a:lnTo>
                  <a:lnTo>
                    <a:pt x="746120" y="952349"/>
                  </a:lnTo>
                  <a:lnTo>
                    <a:pt x="746120" y="952349"/>
                  </a:lnTo>
                  <a:lnTo>
                    <a:pt x="746120" y="952349"/>
                  </a:lnTo>
                  <a:lnTo>
                    <a:pt x="746120" y="952460"/>
                  </a:lnTo>
                  <a:lnTo>
                    <a:pt x="746120" y="952460"/>
                  </a:lnTo>
                  <a:lnTo>
                    <a:pt x="746120" y="952460"/>
                  </a:lnTo>
                  <a:lnTo>
                    <a:pt x="746120" y="952460"/>
                  </a:lnTo>
                  <a:lnTo>
                    <a:pt x="746120" y="952587"/>
                  </a:lnTo>
                  <a:lnTo>
                    <a:pt x="746120" y="952587"/>
                  </a:lnTo>
                  <a:lnTo>
                    <a:pt x="746120" y="952587"/>
                  </a:lnTo>
                  <a:lnTo>
                    <a:pt x="746120" y="952587"/>
                  </a:lnTo>
                  <a:lnTo>
                    <a:pt x="746120" y="952587"/>
                  </a:lnTo>
                  <a:lnTo>
                    <a:pt x="746120" y="952697"/>
                  </a:lnTo>
                  <a:lnTo>
                    <a:pt x="746120" y="952697"/>
                  </a:lnTo>
                  <a:lnTo>
                    <a:pt x="746120" y="952697"/>
                  </a:lnTo>
                  <a:lnTo>
                    <a:pt x="746120" y="952697"/>
                  </a:lnTo>
                  <a:lnTo>
                    <a:pt x="746120" y="952808"/>
                  </a:lnTo>
                  <a:lnTo>
                    <a:pt x="746120" y="952808"/>
                  </a:lnTo>
                  <a:lnTo>
                    <a:pt x="746120" y="952808"/>
                  </a:lnTo>
                  <a:lnTo>
                    <a:pt x="746120" y="952808"/>
                  </a:lnTo>
                  <a:lnTo>
                    <a:pt x="746120" y="952808"/>
                  </a:lnTo>
                  <a:lnTo>
                    <a:pt x="746120" y="952808"/>
                  </a:lnTo>
                  <a:lnTo>
                    <a:pt x="743101" y="952587"/>
                  </a:lnTo>
                  <a:lnTo>
                    <a:pt x="737364" y="952112"/>
                  </a:lnTo>
                  <a:lnTo>
                    <a:pt x="731659" y="951654"/>
                  </a:lnTo>
                  <a:lnTo>
                    <a:pt x="725953" y="951180"/>
                  </a:lnTo>
                  <a:lnTo>
                    <a:pt x="720232" y="950722"/>
                  </a:lnTo>
                  <a:lnTo>
                    <a:pt x="714511" y="950248"/>
                  </a:lnTo>
                  <a:lnTo>
                    <a:pt x="708790" y="949790"/>
                  </a:lnTo>
                  <a:lnTo>
                    <a:pt x="703085" y="949315"/>
                  </a:lnTo>
                  <a:lnTo>
                    <a:pt x="697364" y="948841"/>
                  </a:lnTo>
                  <a:lnTo>
                    <a:pt x="691658" y="948256"/>
                  </a:lnTo>
                  <a:lnTo>
                    <a:pt x="685937" y="947782"/>
                  </a:lnTo>
                  <a:lnTo>
                    <a:pt x="680232" y="947324"/>
                  </a:lnTo>
                  <a:lnTo>
                    <a:pt x="674510" y="946866"/>
                  </a:lnTo>
                  <a:lnTo>
                    <a:pt x="668789" y="946392"/>
                  </a:lnTo>
                  <a:lnTo>
                    <a:pt x="663068" y="945807"/>
                  </a:lnTo>
                  <a:lnTo>
                    <a:pt x="657363" y="945349"/>
                  </a:lnTo>
                  <a:lnTo>
                    <a:pt x="651657" y="944764"/>
                  </a:lnTo>
                  <a:lnTo>
                    <a:pt x="645921" y="944305"/>
                  </a:lnTo>
                  <a:lnTo>
                    <a:pt x="640215" y="943831"/>
                  </a:lnTo>
                  <a:lnTo>
                    <a:pt x="634510" y="943246"/>
                  </a:lnTo>
                  <a:lnTo>
                    <a:pt x="628789" y="942788"/>
                  </a:lnTo>
                  <a:lnTo>
                    <a:pt x="623068" y="942314"/>
                  </a:lnTo>
                  <a:lnTo>
                    <a:pt x="617346" y="941729"/>
                  </a:lnTo>
                  <a:lnTo>
                    <a:pt x="611657" y="941255"/>
                  </a:lnTo>
                  <a:lnTo>
                    <a:pt x="605920" y="940686"/>
                  </a:lnTo>
                  <a:lnTo>
                    <a:pt x="600215" y="940212"/>
                  </a:lnTo>
                  <a:lnTo>
                    <a:pt x="594494" y="939627"/>
                  </a:lnTo>
                  <a:lnTo>
                    <a:pt x="588788" y="939169"/>
                  </a:lnTo>
                  <a:lnTo>
                    <a:pt x="583067" y="938584"/>
                  </a:lnTo>
                  <a:lnTo>
                    <a:pt x="577346" y="938126"/>
                  </a:lnTo>
                  <a:lnTo>
                    <a:pt x="571751" y="937541"/>
                  </a:lnTo>
                  <a:lnTo>
                    <a:pt x="565920" y="937067"/>
                  </a:lnTo>
                  <a:lnTo>
                    <a:pt x="560325" y="936483"/>
                  </a:lnTo>
                  <a:lnTo>
                    <a:pt x="554604" y="935898"/>
                  </a:lnTo>
                  <a:lnTo>
                    <a:pt x="548898" y="935423"/>
                  </a:lnTo>
                  <a:lnTo>
                    <a:pt x="543177" y="934839"/>
                  </a:lnTo>
                  <a:lnTo>
                    <a:pt x="537456" y="934269"/>
                  </a:lnTo>
                  <a:lnTo>
                    <a:pt x="531751" y="933796"/>
                  </a:lnTo>
                  <a:lnTo>
                    <a:pt x="526030" y="933211"/>
                  </a:lnTo>
                  <a:lnTo>
                    <a:pt x="520324" y="932642"/>
                  </a:lnTo>
                  <a:lnTo>
                    <a:pt x="514603" y="932057"/>
                  </a:lnTo>
                  <a:lnTo>
                    <a:pt x="508882" y="931583"/>
                  </a:lnTo>
                  <a:lnTo>
                    <a:pt x="503161" y="930998"/>
                  </a:lnTo>
                  <a:lnTo>
                    <a:pt x="497455" y="930429"/>
                  </a:lnTo>
                  <a:lnTo>
                    <a:pt x="491734" y="929844"/>
                  </a:lnTo>
                  <a:lnTo>
                    <a:pt x="484037" y="929133"/>
                  </a:lnTo>
                  <a:lnTo>
                    <a:pt x="476104" y="927269"/>
                  </a:lnTo>
                  <a:lnTo>
                    <a:pt x="472611" y="925514"/>
                  </a:lnTo>
                  <a:lnTo>
                    <a:pt x="465957" y="922243"/>
                  </a:lnTo>
                  <a:lnTo>
                    <a:pt x="459320" y="918987"/>
                  </a:lnTo>
                  <a:lnTo>
                    <a:pt x="452777" y="915716"/>
                  </a:lnTo>
                  <a:lnTo>
                    <a:pt x="446139" y="912349"/>
                  </a:lnTo>
                  <a:lnTo>
                    <a:pt x="439485" y="909077"/>
                  </a:lnTo>
                  <a:lnTo>
                    <a:pt x="432958" y="905806"/>
                  </a:lnTo>
                  <a:lnTo>
                    <a:pt x="426304" y="902535"/>
                  </a:lnTo>
                  <a:lnTo>
                    <a:pt x="419777" y="899168"/>
                  </a:lnTo>
                  <a:lnTo>
                    <a:pt x="367291" y="873613"/>
                  </a:lnTo>
                  <a:lnTo>
                    <a:pt x="315153" y="847962"/>
                  </a:lnTo>
                  <a:lnTo>
                    <a:pt x="263015" y="821949"/>
                  </a:lnTo>
                  <a:lnTo>
                    <a:pt x="211114" y="795935"/>
                  </a:lnTo>
                  <a:lnTo>
                    <a:pt x="159323" y="769573"/>
                  </a:lnTo>
                  <a:lnTo>
                    <a:pt x="107769" y="743101"/>
                  </a:lnTo>
                  <a:lnTo>
                    <a:pt x="56453" y="716502"/>
                  </a:lnTo>
                  <a:lnTo>
                    <a:pt x="5247" y="689667"/>
                  </a:lnTo>
                  <a:lnTo>
                    <a:pt x="585" y="687217"/>
                  </a:lnTo>
                  <a:lnTo>
                    <a:pt x="0" y="686885"/>
                  </a:lnTo>
                  <a:lnTo>
                    <a:pt x="0" y="686885"/>
                  </a:lnTo>
                  <a:lnTo>
                    <a:pt x="1865" y="685368"/>
                  </a:lnTo>
                  <a:lnTo>
                    <a:pt x="1865" y="685368"/>
                  </a:lnTo>
                  <a:lnTo>
                    <a:pt x="4552" y="679189"/>
                  </a:lnTo>
                  <a:lnTo>
                    <a:pt x="5136" y="675917"/>
                  </a:lnTo>
                  <a:lnTo>
                    <a:pt x="4441" y="672535"/>
                  </a:lnTo>
                  <a:lnTo>
                    <a:pt x="7128" y="668679"/>
                  </a:lnTo>
                  <a:lnTo>
                    <a:pt x="7934" y="667730"/>
                  </a:lnTo>
                  <a:lnTo>
                    <a:pt x="7934" y="667730"/>
                  </a:lnTo>
                  <a:lnTo>
                    <a:pt x="11316" y="665423"/>
                  </a:lnTo>
                  <a:lnTo>
                    <a:pt x="12485" y="664491"/>
                  </a:lnTo>
                  <a:lnTo>
                    <a:pt x="12485" y="664491"/>
                  </a:lnTo>
                  <a:lnTo>
                    <a:pt x="14350" y="662041"/>
                  </a:lnTo>
                  <a:lnTo>
                    <a:pt x="15741" y="659465"/>
                  </a:lnTo>
                  <a:lnTo>
                    <a:pt x="17274" y="655735"/>
                  </a:lnTo>
                  <a:lnTo>
                    <a:pt x="18080" y="653760"/>
                  </a:lnTo>
                  <a:lnTo>
                    <a:pt x="23564" y="650836"/>
                  </a:lnTo>
                  <a:lnTo>
                    <a:pt x="36856" y="655387"/>
                  </a:lnTo>
                  <a:lnTo>
                    <a:pt x="42577" y="654913"/>
                  </a:lnTo>
                  <a:lnTo>
                    <a:pt x="44094" y="652701"/>
                  </a:lnTo>
                  <a:lnTo>
                    <a:pt x="44679" y="649904"/>
                  </a:lnTo>
                  <a:lnTo>
                    <a:pt x="44900" y="647106"/>
                  </a:lnTo>
                  <a:lnTo>
                    <a:pt x="45722" y="644435"/>
                  </a:lnTo>
                  <a:lnTo>
                    <a:pt x="47713" y="642555"/>
                  </a:lnTo>
                  <a:lnTo>
                    <a:pt x="53071" y="639883"/>
                  </a:lnTo>
                  <a:lnTo>
                    <a:pt x="54825" y="638019"/>
                  </a:lnTo>
                  <a:lnTo>
                    <a:pt x="55631" y="634747"/>
                  </a:lnTo>
                  <a:lnTo>
                    <a:pt x="54825" y="624474"/>
                  </a:lnTo>
                  <a:lnTo>
                    <a:pt x="55283" y="622498"/>
                  </a:lnTo>
                  <a:lnTo>
                    <a:pt x="55758" y="621092"/>
                  </a:lnTo>
                  <a:lnTo>
                    <a:pt x="55979" y="619591"/>
                  </a:lnTo>
                  <a:lnTo>
                    <a:pt x="55758" y="617473"/>
                  </a:lnTo>
                  <a:lnTo>
                    <a:pt x="52850" y="611767"/>
                  </a:lnTo>
                  <a:lnTo>
                    <a:pt x="48646" y="608623"/>
                  </a:lnTo>
                  <a:lnTo>
                    <a:pt x="36856" y="606173"/>
                  </a:lnTo>
                  <a:lnTo>
                    <a:pt x="31956" y="603486"/>
                  </a:lnTo>
                  <a:lnTo>
                    <a:pt x="28811" y="597418"/>
                  </a:lnTo>
                  <a:lnTo>
                    <a:pt x="29981" y="592044"/>
                  </a:lnTo>
                  <a:lnTo>
                    <a:pt x="32668" y="586465"/>
                  </a:lnTo>
                  <a:lnTo>
                    <a:pt x="34295" y="579812"/>
                  </a:lnTo>
                  <a:lnTo>
                    <a:pt x="34185" y="570708"/>
                  </a:lnTo>
                  <a:lnTo>
                    <a:pt x="33600" y="568495"/>
                  </a:lnTo>
                  <a:lnTo>
                    <a:pt x="30091" y="563249"/>
                  </a:lnTo>
                  <a:lnTo>
                    <a:pt x="30091" y="560910"/>
                  </a:lnTo>
                  <a:lnTo>
                    <a:pt x="31956" y="556705"/>
                  </a:lnTo>
                  <a:lnTo>
                    <a:pt x="33711" y="555315"/>
                  </a:lnTo>
                  <a:lnTo>
                    <a:pt x="34406" y="554035"/>
                  </a:lnTo>
                  <a:lnTo>
                    <a:pt x="33837" y="552281"/>
                  </a:lnTo>
                  <a:lnTo>
                    <a:pt x="33015" y="550874"/>
                  </a:lnTo>
                  <a:lnTo>
                    <a:pt x="31846" y="548661"/>
                  </a:lnTo>
                  <a:lnTo>
                    <a:pt x="31498" y="546796"/>
                  </a:lnTo>
                  <a:lnTo>
                    <a:pt x="32889" y="546101"/>
                  </a:lnTo>
                  <a:lnTo>
                    <a:pt x="39305" y="546559"/>
                  </a:lnTo>
                  <a:lnTo>
                    <a:pt x="42687" y="545974"/>
                  </a:lnTo>
                  <a:lnTo>
                    <a:pt x="45263" y="544584"/>
                  </a:lnTo>
                  <a:lnTo>
                    <a:pt x="51206" y="536065"/>
                  </a:lnTo>
                  <a:lnTo>
                    <a:pt x="52960" y="532446"/>
                  </a:lnTo>
                  <a:lnTo>
                    <a:pt x="54477" y="531040"/>
                  </a:lnTo>
                  <a:lnTo>
                    <a:pt x="57385" y="528716"/>
                  </a:lnTo>
                  <a:lnTo>
                    <a:pt x="59487" y="526725"/>
                  </a:lnTo>
                  <a:lnTo>
                    <a:pt x="60072" y="525682"/>
                  </a:lnTo>
                  <a:lnTo>
                    <a:pt x="60768" y="523706"/>
                  </a:lnTo>
                  <a:lnTo>
                    <a:pt x="60530" y="520197"/>
                  </a:lnTo>
                  <a:lnTo>
                    <a:pt x="60894" y="518112"/>
                  </a:lnTo>
                  <a:lnTo>
                    <a:pt x="62048" y="517400"/>
                  </a:lnTo>
                  <a:lnTo>
                    <a:pt x="62632" y="516705"/>
                  </a:lnTo>
                  <a:lnTo>
                    <a:pt x="62996" y="514966"/>
                  </a:lnTo>
                  <a:lnTo>
                    <a:pt x="63344" y="511568"/>
                  </a:lnTo>
                  <a:lnTo>
                    <a:pt x="64387" y="507839"/>
                  </a:lnTo>
                  <a:lnTo>
                    <a:pt x="66141" y="505863"/>
                  </a:lnTo>
                  <a:lnTo>
                    <a:pt x="67879" y="504220"/>
                  </a:lnTo>
                  <a:lnTo>
                    <a:pt x="69049" y="502134"/>
                  </a:lnTo>
                  <a:lnTo>
                    <a:pt x="68006" y="499099"/>
                  </a:lnTo>
                  <a:lnTo>
                    <a:pt x="67658" y="497345"/>
                  </a:lnTo>
                  <a:lnTo>
                    <a:pt x="68464" y="496649"/>
                  </a:lnTo>
                  <a:lnTo>
                    <a:pt x="69049" y="495827"/>
                  </a:lnTo>
                  <a:lnTo>
                    <a:pt x="69397" y="494073"/>
                  </a:lnTo>
                  <a:lnTo>
                    <a:pt x="69523" y="492208"/>
                  </a:lnTo>
                  <a:lnTo>
                    <a:pt x="69160" y="491276"/>
                  </a:lnTo>
                  <a:lnTo>
                    <a:pt x="67769" y="489411"/>
                  </a:lnTo>
                  <a:lnTo>
                    <a:pt x="67879" y="485571"/>
                  </a:lnTo>
                  <a:lnTo>
                    <a:pt x="68353" y="481588"/>
                  </a:lnTo>
                  <a:lnTo>
                    <a:pt x="68353" y="479265"/>
                  </a:lnTo>
                  <a:lnTo>
                    <a:pt x="71040" y="477637"/>
                  </a:lnTo>
                  <a:lnTo>
                    <a:pt x="72194" y="476357"/>
                  </a:lnTo>
                  <a:lnTo>
                    <a:pt x="72194" y="474950"/>
                  </a:lnTo>
                  <a:lnTo>
                    <a:pt x="70108" y="471568"/>
                  </a:lnTo>
                  <a:lnTo>
                    <a:pt x="69286" y="469703"/>
                  </a:lnTo>
                  <a:lnTo>
                    <a:pt x="69049" y="467838"/>
                  </a:lnTo>
                  <a:lnTo>
                    <a:pt x="70329" y="464456"/>
                  </a:lnTo>
                  <a:lnTo>
                    <a:pt x="72668" y="462575"/>
                  </a:lnTo>
                  <a:lnTo>
                    <a:pt x="78263" y="459904"/>
                  </a:lnTo>
                  <a:lnTo>
                    <a:pt x="80602" y="458040"/>
                  </a:lnTo>
                  <a:lnTo>
                    <a:pt x="83052" y="455811"/>
                  </a:lnTo>
                  <a:lnTo>
                    <a:pt x="84916" y="453014"/>
                  </a:lnTo>
                  <a:lnTo>
                    <a:pt x="86781" y="446487"/>
                  </a:lnTo>
                  <a:lnTo>
                    <a:pt x="88520" y="443816"/>
                  </a:lnTo>
                  <a:lnTo>
                    <a:pt x="90859" y="441824"/>
                  </a:lnTo>
                  <a:lnTo>
                    <a:pt x="95758" y="441002"/>
                  </a:lnTo>
                  <a:lnTo>
                    <a:pt x="110219" y="433306"/>
                  </a:lnTo>
                  <a:lnTo>
                    <a:pt x="112795" y="432958"/>
                  </a:lnTo>
                  <a:lnTo>
                    <a:pt x="117568" y="428169"/>
                  </a:lnTo>
                  <a:lnTo>
                    <a:pt x="122467" y="424456"/>
                  </a:lnTo>
                  <a:lnTo>
                    <a:pt x="126908" y="421879"/>
                  </a:lnTo>
                  <a:lnTo>
                    <a:pt x="128299" y="419904"/>
                  </a:lnTo>
                  <a:lnTo>
                    <a:pt x="127952" y="416506"/>
                  </a:lnTo>
                  <a:lnTo>
                    <a:pt x="128188" y="414420"/>
                  </a:lnTo>
                  <a:lnTo>
                    <a:pt x="124459" y="411148"/>
                  </a:lnTo>
                  <a:lnTo>
                    <a:pt x="123179" y="409284"/>
                  </a:lnTo>
                  <a:lnTo>
                    <a:pt x="122009" y="408114"/>
                  </a:lnTo>
                  <a:lnTo>
                    <a:pt x="119907" y="406597"/>
                  </a:lnTo>
                  <a:lnTo>
                    <a:pt x="110219" y="397383"/>
                  </a:lnTo>
                  <a:lnTo>
                    <a:pt x="108591" y="394823"/>
                  </a:lnTo>
                  <a:lnTo>
                    <a:pt x="108007" y="394238"/>
                  </a:lnTo>
                  <a:lnTo>
                    <a:pt x="105683" y="392136"/>
                  </a:lnTo>
                  <a:lnTo>
                    <a:pt x="105209" y="391551"/>
                  </a:lnTo>
                  <a:lnTo>
                    <a:pt x="104277" y="390271"/>
                  </a:lnTo>
                  <a:lnTo>
                    <a:pt x="103803" y="389797"/>
                  </a:lnTo>
                  <a:lnTo>
                    <a:pt x="103344" y="389575"/>
                  </a:lnTo>
                  <a:lnTo>
                    <a:pt x="102759" y="389338"/>
                  </a:lnTo>
                  <a:lnTo>
                    <a:pt x="101005" y="389101"/>
                  </a:lnTo>
                  <a:lnTo>
                    <a:pt x="100310" y="388753"/>
                  </a:lnTo>
                  <a:lnTo>
                    <a:pt x="99725" y="387932"/>
                  </a:lnTo>
                  <a:lnTo>
                    <a:pt x="99267" y="386889"/>
                  </a:lnTo>
                  <a:lnTo>
                    <a:pt x="99140" y="384897"/>
                  </a:lnTo>
                  <a:lnTo>
                    <a:pt x="99140" y="383507"/>
                  </a:lnTo>
                  <a:lnTo>
                    <a:pt x="99267" y="383380"/>
                  </a:lnTo>
                  <a:lnTo>
                    <a:pt x="100199" y="381041"/>
                  </a:lnTo>
                  <a:lnTo>
                    <a:pt x="101132" y="378955"/>
                  </a:lnTo>
                  <a:lnTo>
                    <a:pt x="100073" y="377217"/>
                  </a:lnTo>
                  <a:lnTo>
                    <a:pt x="99851" y="377090"/>
                  </a:lnTo>
                  <a:lnTo>
                    <a:pt x="99614" y="373834"/>
                  </a:lnTo>
                  <a:lnTo>
                    <a:pt x="98445" y="372064"/>
                  </a:lnTo>
                  <a:lnTo>
                    <a:pt x="96928" y="370563"/>
                  </a:lnTo>
                  <a:lnTo>
                    <a:pt x="95647" y="367766"/>
                  </a:lnTo>
                  <a:lnTo>
                    <a:pt x="95647" y="366707"/>
                  </a:lnTo>
                  <a:lnTo>
                    <a:pt x="96343" y="363088"/>
                  </a:lnTo>
                  <a:lnTo>
                    <a:pt x="96343" y="361807"/>
                  </a:lnTo>
                  <a:lnTo>
                    <a:pt x="95885" y="361001"/>
                  </a:lnTo>
                  <a:lnTo>
                    <a:pt x="95410" y="360290"/>
                  </a:lnTo>
                  <a:lnTo>
                    <a:pt x="89342" y="341989"/>
                  </a:lnTo>
                  <a:lnTo>
                    <a:pt x="85959" y="340930"/>
                  </a:lnTo>
                  <a:lnTo>
                    <a:pt x="83510" y="338955"/>
                  </a:lnTo>
                  <a:lnTo>
                    <a:pt x="82230" y="335809"/>
                  </a:lnTo>
                  <a:lnTo>
                    <a:pt x="82577" y="331368"/>
                  </a:lnTo>
                  <a:lnTo>
                    <a:pt x="82356" y="329393"/>
                  </a:lnTo>
                  <a:lnTo>
                    <a:pt x="81645" y="326833"/>
                  </a:lnTo>
                  <a:lnTo>
                    <a:pt x="80475" y="324494"/>
                  </a:lnTo>
                  <a:lnTo>
                    <a:pt x="78737" y="323324"/>
                  </a:lnTo>
                  <a:lnTo>
                    <a:pt x="76872" y="322392"/>
                  </a:lnTo>
                  <a:lnTo>
                    <a:pt x="76161" y="320400"/>
                  </a:lnTo>
                  <a:lnTo>
                    <a:pt x="77220" y="301988"/>
                  </a:lnTo>
                  <a:lnTo>
                    <a:pt x="77330" y="300818"/>
                  </a:lnTo>
                  <a:lnTo>
                    <a:pt x="77457" y="299064"/>
                  </a:lnTo>
                  <a:lnTo>
                    <a:pt x="76872" y="293801"/>
                  </a:lnTo>
                  <a:lnTo>
                    <a:pt x="80365" y="290309"/>
                  </a:lnTo>
                  <a:lnTo>
                    <a:pt x="81060" y="288808"/>
                  </a:lnTo>
                  <a:lnTo>
                    <a:pt x="80839" y="286706"/>
                  </a:lnTo>
                  <a:lnTo>
                    <a:pt x="78848" y="283545"/>
                  </a:lnTo>
                  <a:lnTo>
                    <a:pt x="78374" y="282028"/>
                  </a:lnTo>
                  <a:lnTo>
                    <a:pt x="79085" y="279925"/>
                  </a:lnTo>
                  <a:lnTo>
                    <a:pt x="80475" y="279577"/>
                  </a:lnTo>
                  <a:lnTo>
                    <a:pt x="82230" y="279815"/>
                  </a:lnTo>
                  <a:lnTo>
                    <a:pt x="84095" y="279577"/>
                  </a:lnTo>
                  <a:lnTo>
                    <a:pt x="85738" y="279119"/>
                  </a:lnTo>
                  <a:lnTo>
                    <a:pt x="86307" y="278645"/>
                  </a:lnTo>
                  <a:lnTo>
                    <a:pt x="88298" y="272577"/>
                  </a:lnTo>
                  <a:lnTo>
                    <a:pt x="88883" y="269305"/>
                  </a:lnTo>
                  <a:lnTo>
                    <a:pt x="88994" y="263031"/>
                  </a:lnTo>
                  <a:lnTo>
                    <a:pt x="88298" y="255318"/>
                  </a:lnTo>
                  <a:lnTo>
                    <a:pt x="88520" y="251351"/>
                  </a:lnTo>
                  <a:lnTo>
                    <a:pt x="89231" y="247147"/>
                  </a:lnTo>
                  <a:lnTo>
                    <a:pt x="88520" y="243307"/>
                  </a:lnTo>
                  <a:lnTo>
                    <a:pt x="85612" y="234678"/>
                  </a:lnTo>
                  <a:lnTo>
                    <a:pt x="84221" y="226855"/>
                  </a:lnTo>
                  <a:lnTo>
                    <a:pt x="82941" y="220438"/>
                  </a:lnTo>
                  <a:lnTo>
                    <a:pt x="86544" y="213216"/>
                  </a:lnTo>
                  <a:lnTo>
                    <a:pt x="86671" y="206341"/>
                  </a:lnTo>
                  <a:lnTo>
                    <a:pt x="88172" y="203180"/>
                  </a:lnTo>
                  <a:lnTo>
                    <a:pt x="87603" y="200493"/>
                  </a:lnTo>
                  <a:lnTo>
                    <a:pt x="84679" y="188608"/>
                  </a:lnTo>
                  <a:lnTo>
                    <a:pt x="84442" y="185463"/>
                  </a:lnTo>
                  <a:lnTo>
                    <a:pt x="84679" y="181133"/>
                  </a:lnTo>
                  <a:lnTo>
                    <a:pt x="85959" y="172520"/>
                  </a:lnTo>
                  <a:lnTo>
                    <a:pt x="86892" y="170307"/>
                  </a:lnTo>
                  <a:lnTo>
                    <a:pt x="89689" y="166672"/>
                  </a:lnTo>
                  <a:lnTo>
                    <a:pt x="90401" y="164918"/>
                  </a:lnTo>
                  <a:lnTo>
                    <a:pt x="90401" y="163179"/>
                  </a:lnTo>
                  <a:lnTo>
                    <a:pt x="89816" y="161662"/>
                  </a:lnTo>
                  <a:lnTo>
                    <a:pt x="85612" y="154550"/>
                  </a:lnTo>
                  <a:lnTo>
                    <a:pt x="84221" y="150694"/>
                  </a:lnTo>
                  <a:lnTo>
                    <a:pt x="83510" y="146379"/>
                  </a:lnTo>
                  <a:lnTo>
                    <a:pt x="83858" y="142065"/>
                  </a:lnTo>
                  <a:lnTo>
                    <a:pt x="86307" y="140073"/>
                  </a:lnTo>
                  <a:lnTo>
                    <a:pt x="87129" y="138446"/>
                  </a:lnTo>
                  <a:lnTo>
                    <a:pt x="87366" y="136707"/>
                  </a:lnTo>
                  <a:lnTo>
                    <a:pt x="87477" y="133088"/>
                  </a:lnTo>
                  <a:lnTo>
                    <a:pt x="87714" y="131349"/>
                  </a:lnTo>
                  <a:lnTo>
                    <a:pt x="88062" y="130053"/>
                  </a:lnTo>
                  <a:lnTo>
                    <a:pt x="88520" y="129468"/>
                  </a:lnTo>
                  <a:lnTo>
                    <a:pt x="89579" y="128299"/>
                  </a:lnTo>
                  <a:lnTo>
                    <a:pt x="90163" y="127841"/>
                  </a:lnTo>
                  <a:lnTo>
                    <a:pt x="90748" y="127366"/>
                  </a:lnTo>
                  <a:lnTo>
                    <a:pt x="95284" y="125960"/>
                  </a:lnTo>
                  <a:lnTo>
                    <a:pt x="99725" y="123985"/>
                  </a:lnTo>
                  <a:lnTo>
                    <a:pt x="107311" y="123052"/>
                  </a:lnTo>
                  <a:lnTo>
                    <a:pt x="109413" y="122468"/>
                  </a:lnTo>
                  <a:lnTo>
                    <a:pt x="110456" y="122357"/>
                  </a:lnTo>
                  <a:lnTo>
                    <a:pt x="111626" y="122594"/>
                  </a:lnTo>
                  <a:lnTo>
                    <a:pt x="118153" y="125502"/>
                  </a:lnTo>
                  <a:lnTo>
                    <a:pt x="118627" y="125849"/>
                  </a:lnTo>
                  <a:lnTo>
                    <a:pt x="119212" y="126308"/>
                  </a:lnTo>
                  <a:lnTo>
                    <a:pt x="120144" y="127241"/>
                  </a:lnTo>
                  <a:lnTo>
                    <a:pt x="121298" y="128299"/>
                  </a:lnTo>
                  <a:lnTo>
                    <a:pt x="122941" y="129121"/>
                  </a:lnTo>
                  <a:lnTo>
                    <a:pt x="123985" y="129358"/>
                  </a:lnTo>
                  <a:lnTo>
                    <a:pt x="124917" y="129468"/>
                  </a:lnTo>
                  <a:lnTo>
                    <a:pt x="125739" y="129468"/>
                  </a:lnTo>
                  <a:lnTo>
                    <a:pt x="126545" y="129232"/>
                  </a:lnTo>
                  <a:lnTo>
                    <a:pt x="130053" y="127714"/>
                  </a:lnTo>
                  <a:lnTo>
                    <a:pt x="130749" y="127478"/>
                  </a:lnTo>
                  <a:lnTo>
                    <a:pt x="131571" y="127366"/>
                  </a:lnTo>
                  <a:lnTo>
                    <a:pt x="132392" y="127366"/>
                  </a:lnTo>
                  <a:lnTo>
                    <a:pt x="133309" y="127366"/>
                  </a:lnTo>
                  <a:lnTo>
                    <a:pt x="134131" y="127604"/>
                  </a:lnTo>
                  <a:lnTo>
                    <a:pt x="135190" y="128188"/>
                  </a:lnTo>
                  <a:lnTo>
                    <a:pt x="136233" y="129010"/>
                  </a:lnTo>
                  <a:lnTo>
                    <a:pt x="137402" y="130638"/>
                  </a:lnTo>
                  <a:lnTo>
                    <a:pt x="138445" y="132282"/>
                  </a:lnTo>
                  <a:lnTo>
                    <a:pt x="139157" y="133910"/>
                  </a:lnTo>
                  <a:lnTo>
                    <a:pt x="141259" y="140674"/>
                  </a:lnTo>
                  <a:lnTo>
                    <a:pt x="142175" y="142650"/>
                  </a:lnTo>
                  <a:lnTo>
                    <a:pt x="143471" y="144878"/>
                  </a:lnTo>
                  <a:lnTo>
                    <a:pt x="145573" y="147201"/>
                  </a:lnTo>
                  <a:lnTo>
                    <a:pt x="148371" y="148829"/>
                  </a:lnTo>
                  <a:lnTo>
                    <a:pt x="151516" y="149414"/>
                  </a:lnTo>
                  <a:lnTo>
                    <a:pt x="157932" y="149177"/>
                  </a:lnTo>
                  <a:lnTo>
                    <a:pt x="162594" y="147312"/>
                  </a:lnTo>
                  <a:lnTo>
                    <a:pt x="165392" y="140785"/>
                  </a:lnTo>
                  <a:lnTo>
                    <a:pt x="167841" y="135190"/>
                  </a:lnTo>
                  <a:lnTo>
                    <a:pt x="169817" y="130512"/>
                  </a:lnTo>
                  <a:lnTo>
                    <a:pt x="172630" y="127714"/>
                  </a:lnTo>
                  <a:lnTo>
                    <a:pt x="175649" y="124570"/>
                  </a:lnTo>
                  <a:lnTo>
                    <a:pt x="176123" y="123052"/>
                  </a:lnTo>
                  <a:lnTo>
                    <a:pt x="176471" y="121535"/>
                  </a:lnTo>
                  <a:lnTo>
                    <a:pt x="177292" y="115008"/>
                  </a:lnTo>
                  <a:lnTo>
                    <a:pt x="177530" y="113712"/>
                  </a:lnTo>
                  <a:lnTo>
                    <a:pt x="177988" y="110108"/>
                  </a:lnTo>
                  <a:lnTo>
                    <a:pt x="178683" y="104388"/>
                  </a:lnTo>
                  <a:lnTo>
                    <a:pt x="179616" y="97038"/>
                  </a:lnTo>
                  <a:lnTo>
                    <a:pt x="180785" y="88282"/>
                  </a:lnTo>
                  <a:lnTo>
                    <a:pt x="181955" y="78611"/>
                  </a:lnTo>
                  <a:lnTo>
                    <a:pt x="183361" y="68243"/>
                  </a:lnTo>
                  <a:lnTo>
                    <a:pt x="184752" y="57512"/>
                  </a:lnTo>
                  <a:lnTo>
                    <a:pt x="186159" y="46765"/>
                  </a:lnTo>
                  <a:lnTo>
                    <a:pt x="187439" y="36381"/>
                  </a:lnTo>
                  <a:lnTo>
                    <a:pt x="188719" y="26709"/>
                  </a:lnTo>
                  <a:lnTo>
                    <a:pt x="189888" y="17970"/>
                  </a:lnTo>
                  <a:lnTo>
                    <a:pt x="190821" y="10605"/>
                  </a:lnTo>
                  <a:lnTo>
                    <a:pt x="191516" y="4899"/>
                  </a:lnTo>
                  <a:lnTo>
                    <a:pt x="191990" y="1280"/>
                  </a:lnTo>
                  <a:lnTo>
                    <a:pt x="192212" y="0"/>
                  </a:lnTo>
                  <a:lnTo>
                    <a:pt x="211698" y="2576"/>
                  </a:lnTo>
                  <a:lnTo>
                    <a:pt x="231295" y="5026"/>
                  </a:lnTo>
                  <a:lnTo>
                    <a:pt x="250766" y="7460"/>
                  </a:lnTo>
                  <a:lnTo>
                    <a:pt x="270364" y="9799"/>
                  </a:lnTo>
                  <a:lnTo>
                    <a:pt x="289835" y="12248"/>
                  </a:lnTo>
                  <a:lnTo>
                    <a:pt x="309432" y="14587"/>
                  </a:lnTo>
                  <a:lnTo>
                    <a:pt x="329029" y="16911"/>
                  </a:lnTo>
                  <a:lnTo>
                    <a:pt x="348516" y="19250"/>
                  </a:lnTo>
                  <a:lnTo>
                    <a:pt x="368113" y="21462"/>
                  </a:lnTo>
                  <a:lnTo>
                    <a:pt x="387695" y="23675"/>
                  </a:lnTo>
                  <a:lnTo>
                    <a:pt x="407292" y="25887"/>
                  </a:lnTo>
                  <a:lnTo>
                    <a:pt x="426779" y="28116"/>
                  </a:lnTo>
                  <a:lnTo>
                    <a:pt x="446360" y="30328"/>
                  </a:lnTo>
                  <a:lnTo>
                    <a:pt x="465957" y="32430"/>
                  </a:lnTo>
                  <a:lnTo>
                    <a:pt x="485555" y="34516"/>
                  </a:lnTo>
                  <a:lnTo>
                    <a:pt x="505152" y="36618"/>
                  </a:lnTo>
                  <a:lnTo>
                    <a:pt x="524749" y="38610"/>
                  </a:lnTo>
                  <a:lnTo>
                    <a:pt x="544220" y="40712"/>
                  </a:lnTo>
                  <a:lnTo>
                    <a:pt x="563817" y="42688"/>
                  </a:lnTo>
                  <a:lnTo>
                    <a:pt x="583415" y="44679"/>
                  </a:lnTo>
                  <a:lnTo>
                    <a:pt x="603123" y="46654"/>
                  </a:lnTo>
                  <a:lnTo>
                    <a:pt x="622720" y="48519"/>
                  </a:lnTo>
                  <a:lnTo>
                    <a:pt x="642317" y="50384"/>
                  </a:lnTo>
                  <a:lnTo>
                    <a:pt x="661914" y="52249"/>
                  </a:lnTo>
                  <a:lnTo>
                    <a:pt x="681512" y="54130"/>
                  </a:lnTo>
                  <a:lnTo>
                    <a:pt x="701093" y="55868"/>
                  </a:lnTo>
                  <a:lnTo>
                    <a:pt x="720691" y="57622"/>
                  </a:lnTo>
                  <a:lnTo>
                    <a:pt x="740288" y="59361"/>
                  </a:lnTo>
                  <a:lnTo>
                    <a:pt x="759996" y="61115"/>
                  </a:lnTo>
                  <a:lnTo>
                    <a:pt x="779593" y="62870"/>
                  </a:lnTo>
                  <a:lnTo>
                    <a:pt x="799191" y="64497"/>
                  </a:lnTo>
                  <a:lnTo>
                    <a:pt x="818788" y="66125"/>
                  </a:lnTo>
                  <a:lnTo>
                    <a:pt x="816575" y="93672"/>
                  </a:lnTo>
                  <a:lnTo>
                    <a:pt x="814347" y="121314"/>
                  </a:lnTo>
                  <a:lnTo>
                    <a:pt x="812023" y="148940"/>
                  </a:lnTo>
                  <a:lnTo>
                    <a:pt x="809700" y="176581"/>
                  </a:lnTo>
                  <a:lnTo>
                    <a:pt x="807488" y="204223"/>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6A3633E-D352-0229-FC70-799A52836F1C}"/>
                </a:ext>
              </a:extLst>
            </p:cNvPr>
            <p:cNvSpPr/>
            <p:nvPr/>
          </p:nvSpPr>
          <p:spPr>
            <a:xfrm>
              <a:off x="9420163" y="7442120"/>
              <a:ext cx="635315" cy="581438"/>
            </a:xfrm>
            <a:custGeom>
              <a:avLst/>
              <a:gdLst>
                <a:gd name="connsiteX0" fmla="*/ 626798 w 635315"/>
                <a:gd name="connsiteY0" fmla="*/ 72778 h 581438"/>
                <a:gd name="connsiteX1" fmla="*/ 626671 w 635315"/>
                <a:gd name="connsiteY1" fmla="*/ 73948 h 581438"/>
                <a:gd name="connsiteX2" fmla="*/ 629500 w 635315"/>
                <a:gd name="connsiteY2" fmla="*/ 77678 h 581438"/>
                <a:gd name="connsiteX3" fmla="*/ 633103 w 635315"/>
                <a:gd name="connsiteY3" fmla="*/ 80822 h 581438"/>
                <a:gd name="connsiteX4" fmla="*/ 635316 w 635315"/>
                <a:gd name="connsiteY4" fmla="*/ 85375 h 581438"/>
                <a:gd name="connsiteX5" fmla="*/ 634621 w 635315"/>
                <a:gd name="connsiteY5" fmla="*/ 88409 h 581438"/>
                <a:gd name="connsiteX6" fmla="*/ 632645 w 635315"/>
                <a:gd name="connsiteY6" fmla="*/ 88061 h 581438"/>
                <a:gd name="connsiteX7" fmla="*/ 628678 w 635315"/>
                <a:gd name="connsiteY7" fmla="*/ 85485 h 581438"/>
                <a:gd name="connsiteX8" fmla="*/ 625865 w 635315"/>
                <a:gd name="connsiteY8" fmla="*/ 86070 h 581438"/>
                <a:gd name="connsiteX9" fmla="*/ 623653 w 635315"/>
                <a:gd name="connsiteY9" fmla="*/ 87476 h 581438"/>
                <a:gd name="connsiteX10" fmla="*/ 621898 w 635315"/>
                <a:gd name="connsiteY10" fmla="*/ 89689 h 581438"/>
                <a:gd name="connsiteX11" fmla="*/ 620966 w 635315"/>
                <a:gd name="connsiteY11" fmla="*/ 92597 h 581438"/>
                <a:gd name="connsiteX12" fmla="*/ 624459 w 635315"/>
                <a:gd name="connsiteY12" fmla="*/ 93877 h 581438"/>
                <a:gd name="connsiteX13" fmla="*/ 628093 w 635315"/>
                <a:gd name="connsiteY13" fmla="*/ 96106 h 581438"/>
                <a:gd name="connsiteX14" fmla="*/ 629500 w 635315"/>
                <a:gd name="connsiteY14" fmla="*/ 98792 h 581438"/>
                <a:gd name="connsiteX15" fmla="*/ 622025 w 635315"/>
                <a:gd name="connsiteY15" fmla="*/ 106252 h 581438"/>
                <a:gd name="connsiteX16" fmla="*/ 603376 w 635315"/>
                <a:gd name="connsiteY16" fmla="*/ 116525 h 581438"/>
                <a:gd name="connsiteX17" fmla="*/ 601716 w 635315"/>
                <a:gd name="connsiteY17" fmla="*/ 118737 h 581438"/>
                <a:gd name="connsiteX18" fmla="*/ 601969 w 635315"/>
                <a:gd name="connsiteY18" fmla="*/ 121518 h 581438"/>
                <a:gd name="connsiteX19" fmla="*/ 604182 w 635315"/>
                <a:gd name="connsiteY19" fmla="*/ 125043 h 581438"/>
                <a:gd name="connsiteX20" fmla="*/ 608148 w 635315"/>
                <a:gd name="connsiteY20" fmla="*/ 129342 h 581438"/>
                <a:gd name="connsiteX21" fmla="*/ 608259 w 635315"/>
                <a:gd name="connsiteY21" fmla="*/ 131333 h 581438"/>
                <a:gd name="connsiteX22" fmla="*/ 606284 w 635315"/>
                <a:gd name="connsiteY22" fmla="*/ 134004 h 581438"/>
                <a:gd name="connsiteX23" fmla="*/ 604292 w 635315"/>
                <a:gd name="connsiteY23" fmla="*/ 135995 h 581438"/>
                <a:gd name="connsiteX24" fmla="*/ 603597 w 635315"/>
                <a:gd name="connsiteY24" fmla="*/ 137513 h 581438"/>
                <a:gd name="connsiteX25" fmla="*/ 604292 w 635315"/>
                <a:gd name="connsiteY25" fmla="*/ 139267 h 581438"/>
                <a:gd name="connsiteX26" fmla="*/ 606505 w 635315"/>
                <a:gd name="connsiteY26" fmla="*/ 142064 h 581438"/>
                <a:gd name="connsiteX27" fmla="*/ 608607 w 635315"/>
                <a:gd name="connsiteY27" fmla="*/ 145668 h 581438"/>
                <a:gd name="connsiteX28" fmla="*/ 607437 w 635315"/>
                <a:gd name="connsiteY28" fmla="*/ 147785 h 581438"/>
                <a:gd name="connsiteX29" fmla="*/ 604656 w 635315"/>
                <a:gd name="connsiteY29" fmla="*/ 148829 h 581438"/>
                <a:gd name="connsiteX30" fmla="*/ 601479 w 635315"/>
                <a:gd name="connsiteY30" fmla="*/ 149524 h 581438"/>
                <a:gd name="connsiteX31" fmla="*/ 598460 w 635315"/>
                <a:gd name="connsiteY31" fmla="*/ 150693 h 581438"/>
                <a:gd name="connsiteX32" fmla="*/ 597054 w 635315"/>
                <a:gd name="connsiteY32" fmla="*/ 152448 h 581438"/>
                <a:gd name="connsiteX33" fmla="*/ 596706 w 635315"/>
                <a:gd name="connsiteY33" fmla="*/ 155119 h 581438"/>
                <a:gd name="connsiteX34" fmla="*/ 597054 w 635315"/>
                <a:gd name="connsiteY34" fmla="*/ 159085 h 581438"/>
                <a:gd name="connsiteX35" fmla="*/ 596595 w 635315"/>
                <a:gd name="connsiteY35" fmla="*/ 161772 h 581438"/>
                <a:gd name="connsiteX36" fmla="*/ 595315 w 635315"/>
                <a:gd name="connsiteY36" fmla="*/ 164459 h 581438"/>
                <a:gd name="connsiteX37" fmla="*/ 593561 w 635315"/>
                <a:gd name="connsiteY37" fmla="*/ 166909 h 581438"/>
                <a:gd name="connsiteX38" fmla="*/ 587255 w 635315"/>
                <a:gd name="connsiteY38" fmla="*/ 173199 h 581438"/>
                <a:gd name="connsiteX39" fmla="*/ 585864 w 635315"/>
                <a:gd name="connsiteY39" fmla="*/ 175775 h 581438"/>
                <a:gd name="connsiteX40" fmla="*/ 585627 w 635315"/>
                <a:gd name="connsiteY40" fmla="*/ 179504 h 581438"/>
                <a:gd name="connsiteX41" fmla="*/ 586433 w 635315"/>
                <a:gd name="connsiteY41" fmla="*/ 186616 h 581438"/>
                <a:gd name="connsiteX42" fmla="*/ 587255 w 635315"/>
                <a:gd name="connsiteY42" fmla="*/ 189651 h 581438"/>
                <a:gd name="connsiteX43" fmla="*/ 590542 w 635315"/>
                <a:gd name="connsiteY43" fmla="*/ 197222 h 581438"/>
                <a:gd name="connsiteX44" fmla="*/ 592407 w 635315"/>
                <a:gd name="connsiteY44" fmla="*/ 203654 h 581438"/>
                <a:gd name="connsiteX45" fmla="*/ 592866 w 635315"/>
                <a:gd name="connsiteY45" fmla="*/ 209944 h 581438"/>
                <a:gd name="connsiteX46" fmla="*/ 590542 w 635315"/>
                <a:gd name="connsiteY46" fmla="*/ 214148 h 581438"/>
                <a:gd name="connsiteX47" fmla="*/ 587840 w 635315"/>
                <a:gd name="connsiteY47" fmla="*/ 214148 h 581438"/>
                <a:gd name="connsiteX48" fmla="*/ 584347 w 635315"/>
                <a:gd name="connsiteY48" fmla="*/ 213563 h 581438"/>
                <a:gd name="connsiteX49" fmla="*/ 581202 w 635315"/>
                <a:gd name="connsiteY49" fmla="*/ 213910 h 581438"/>
                <a:gd name="connsiteX50" fmla="*/ 580159 w 635315"/>
                <a:gd name="connsiteY50" fmla="*/ 216724 h 581438"/>
                <a:gd name="connsiteX51" fmla="*/ 580159 w 635315"/>
                <a:gd name="connsiteY51" fmla="*/ 219853 h 581438"/>
                <a:gd name="connsiteX52" fmla="*/ 579574 w 635315"/>
                <a:gd name="connsiteY52" fmla="*/ 222540 h 581438"/>
                <a:gd name="connsiteX53" fmla="*/ 578405 w 635315"/>
                <a:gd name="connsiteY53" fmla="*/ 225100 h 581438"/>
                <a:gd name="connsiteX54" fmla="*/ 576666 w 635315"/>
                <a:gd name="connsiteY54" fmla="*/ 227202 h 581438"/>
                <a:gd name="connsiteX55" fmla="*/ 572210 w 635315"/>
                <a:gd name="connsiteY55" fmla="*/ 230363 h 581438"/>
                <a:gd name="connsiteX56" fmla="*/ 569301 w 635315"/>
                <a:gd name="connsiteY56" fmla="*/ 231880 h 581438"/>
                <a:gd name="connsiteX57" fmla="*/ 566852 w 635315"/>
                <a:gd name="connsiteY57" fmla="*/ 232575 h 581438"/>
                <a:gd name="connsiteX58" fmla="*/ 565572 w 635315"/>
                <a:gd name="connsiteY58" fmla="*/ 233855 h 581438"/>
                <a:gd name="connsiteX59" fmla="*/ 566741 w 635315"/>
                <a:gd name="connsiteY59" fmla="*/ 235594 h 581438"/>
                <a:gd name="connsiteX60" fmla="*/ 567199 w 635315"/>
                <a:gd name="connsiteY60" fmla="*/ 236305 h 581438"/>
                <a:gd name="connsiteX61" fmla="*/ 571625 w 635315"/>
                <a:gd name="connsiteY61" fmla="*/ 240730 h 581438"/>
                <a:gd name="connsiteX62" fmla="*/ 571972 w 635315"/>
                <a:gd name="connsiteY62" fmla="*/ 247274 h 581438"/>
                <a:gd name="connsiteX63" fmla="*/ 568132 w 635315"/>
                <a:gd name="connsiteY63" fmla="*/ 252979 h 581438"/>
                <a:gd name="connsiteX64" fmla="*/ 562411 w 635315"/>
                <a:gd name="connsiteY64" fmla="*/ 257420 h 581438"/>
                <a:gd name="connsiteX65" fmla="*/ 548535 w 635315"/>
                <a:gd name="connsiteY65" fmla="*/ 264295 h 581438"/>
                <a:gd name="connsiteX66" fmla="*/ 547255 w 635315"/>
                <a:gd name="connsiteY66" fmla="*/ 266507 h 581438"/>
                <a:gd name="connsiteX67" fmla="*/ 548061 w 635315"/>
                <a:gd name="connsiteY67" fmla="*/ 269068 h 581438"/>
                <a:gd name="connsiteX68" fmla="*/ 549830 w 635315"/>
                <a:gd name="connsiteY68" fmla="*/ 272117 h 581438"/>
                <a:gd name="connsiteX69" fmla="*/ 550652 w 635315"/>
                <a:gd name="connsiteY69" fmla="*/ 274899 h 581438"/>
                <a:gd name="connsiteX70" fmla="*/ 548993 w 635315"/>
                <a:gd name="connsiteY70" fmla="*/ 277127 h 581438"/>
                <a:gd name="connsiteX71" fmla="*/ 547950 w 635315"/>
                <a:gd name="connsiteY71" fmla="*/ 278645 h 581438"/>
                <a:gd name="connsiteX72" fmla="*/ 545263 w 635315"/>
                <a:gd name="connsiteY72" fmla="*/ 279688 h 581438"/>
                <a:gd name="connsiteX73" fmla="*/ 542355 w 635315"/>
                <a:gd name="connsiteY73" fmla="*/ 279814 h 581438"/>
                <a:gd name="connsiteX74" fmla="*/ 539795 w 635315"/>
                <a:gd name="connsiteY74" fmla="*/ 278408 h 581438"/>
                <a:gd name="connsiteX75" fmla="*/ 538167 w 635315"/>
                <a:gd name="connsiteY75" fmla="*/ 279103 h 581438"/>
                <a:gd name="connsiteX76" fmla="*/ 536650 w 635315"/>
                <a:gd name="connsiteY76" fmla="*/ 282375 h 581438"/>
                <a:gd name="connsiteX77" fmla="*/ 534880 w 635315"/>
                <a:gd name="connsiteY77" fmla="*/ 288080 h 581438"/>
                <a:gd name="connsiteX78" fmla="*/ 534311 w 635315"/>
                <a:gd name="connsiteY78" fmla="*/ 294733 h 581438"/>
                <a:gd name="connsiteX79" fmla="*/ 537582 w 635315"/>
                <a:gd name="connsiteY79" fmla="*/ 305354 h 581438"/>
                <a:gd name="connsiteX80" fmla="*/ 537361 w 635315"/>
                <a:gd name="connsiteY80" fmla="*/ 318645 h 581438"/>
                <a:gd name="connsiteX81" fmla="*/ 537819 w 635315"/>
                <a:gd name="connsiteY81" fmla="*/ 324130 h 581438"/>
                <a:gd name="connsiteX82" fmla="*/ 537235 w 635315"/>
                <a:gd name="connsiteY82" fmla="*/ 328681 h 581438"/>
                <a:gd name="connsiteX83" fmla="*/ 533378 w 635315"/>
                <a:gd name="connsiteY83" fmla="*/ 333580 h 581438"/>
                <a:gd name="connsiteX84" fmla="*/ 528827 w 635315"/>
                <a:gd name="connsiteY84" fmla="*/ 336615 h 581438"/>
                <a:gd name="connsiteX85" fmla="*/ 526030 w 635315"/>
                <a:gd name="connsiteY85" fmla="*/ 338005 h 581438"/>
                <a:gd name="connsiteX86" fmla="*/ 520656 w 635315"/>
                <a:gd name="connsiteY86" fmla="*/ 339065 h 581438"/>
                <a:gd name="connsiteX87" fmla="*/ 519139 w 635315"/>
                <a:gd name="connsiteY87" fmla="*/ 339065 h 581438"/>
                <a:gd name="connsiteX88" fmla="*/ 518096 w 635315"/>
                <a:gd name="connsiteY88" fmla="*/ 338590 h 581438"/>
                <a:gd name="connsiteX89" fmla="*/ 516357 w 635315"/>
                <a:gd name="connsiteY89" fmla="*/ 337421 h 581438"/>
                <a:gd name="connsiteX90" fmla="*/ 515883 w 635315"/>
                <a:gd name="connsiteY90" fmla="*/ 338353 h 581438"/>
                <a:gd name="connsiteX91" fmla="*/ 515883 w 635315"/>
                <a:gd name="connsiteY91" fmla="*/ 339760 h 581438"/>
                <a:gd name="connsiteX92" fmla="*/ 516579 w 635315"/>
                <a:gd name="connsiteY92" fmla="*/ 341973 h 581438"/>
                <a:gd name="connsiteX93" fmla="*/ 517985 w 635315"/>
                <a:gd name="connsiteY93" fmla="*/ 344770 h 581438"/>
                <a:gd name="connsiteX94" fmla="*/ 518333 w 635315"/>
                <a:gd name="connsiteY94" fmla="*/ 346761 h 581438"/>
                <a:gd name="connsiteX95" fmla="*/ 517985 w 635315"/>
                <a:gd name="connsiteY95" fmla="*/ 348041 h 581438"/>
                <a:gd name="connsiteX96" fmla="*/ 516468 w 635315"/>
                <a:gd name="connsiteY96" fmla="*/ 351076 h 581438"/>
                <a:gd name="connsiteX97" fmla="*/ 516120 w 635315"/>
                <a:gd name="connsiteY97" fmla="*/ 352704 h 581438"/>
                <a:gd name="connsiteX98" fmla="*/ 515646 w 635315"/>
                <a:gd name="connsiteY98" fmla="*/ 353415 h 581438"/>
                <a:gd name="connsiteX99" fmla="*/ 514366 w 635315"/>
                <a:gd name="connsiteY99" fmla="*/ 353304 h 581438"/>
                <a:gd name="connsiteX100" fmla="*/ 512153 w 635315"/>
                <a:gd name="connsiteY100" fmla="*/ 352467 h 581438"/>
                <a:gd name="connsiteX101" fmla="*/ 510383 w 635315"/>
                <a:gd name="connsiteY101" fmla="*/ 352704 h 581438"/>
                <a:gd name="connsiteX102" fmla="*/ 509577 w 635315"/>
                <a:gd name="connsiteY102" fmla="*/ 353051 h 581438"/>
                <a:gd name="connsiteX103" fmla="*/ 509103 w 635315"/>
                <a:gd name="connsiteY103" fmla="*/ 353999 h 581438"/>
                <a:gd name="connsiteX104" fmla="*/ 505026 w 635315"/>
                <a:gd name="connsiteY104" fmla="*/ 365884 h 581438"/>
                <a:gd name="connsiteX105" fmla="*/ 503524 w 635315"/>
                <a:gd name="connsiteY105" fmla="*/ 367291 h 581438"/>
                <a:gd name="connsiteX106" fmla="*/ 501549 w 635315"/>
                <a:gd name="connsiteY106" fmla="*/ 368223 h 581438"/>
                <a:gd name="connsiteX107" fmla="*/ 495353 w 635315"/>
                <a:gd name="connsiteY107" fmla="*/ 372759 h 581438"/>
                <a:gd name="connsiteX108" fmla="*/ 493836 w 635315"/>
                <a:gd name="connsiteY108" fmla="*/ 374530 h 581438"/>
                <a:gd name="connsiteX109" fmla="*/ 494294 w 635315"/>
                <a:gd name="connsiteY109" fmla="*/ 378954 h 581438"/>
                <a:gd name="connsiteX110" fmla="*/ 504109 w 635315"/>
                <a:gd name="connsiteY110" fmla="*/ 382795 h 581438"/>
                <a:gd name="connsiteX111" fmla="*/ 504915 w 635315"/>
                <a:gd name="connsiteY111" fmla="*/ 388737 h 581438"/>
                <a:gd name="connsiteX112" fmla="*/ 503398 w 635315"/>
                <a:gd name="connsiteY112" fmla="*/ 391661 h 581438"/>
                <a:gd name="connsiteX113" fmla="*/ 501422 w 635315"/>
                <a:gd name="connsiteY113" fmla="*/ 393068 h 581438"/>
                <a:gd name="connsiteX114" fmla="*/ 498862 w 635315"/>
                <a:gd name="connsiteY114" fmla="*/ 393652 h 581438"/>
                <a:gd name="connsiteX115" fmla="*/ 495812 w 635315"/>
                <a:gd name="connsiteY115" fmla="*/ 393890 h 581438"/>
                <a:gd name="connsiteX116" fmla="*/ 492904 w 635315"/>
                <a:gd name="connsiteY116" fmla="*/ 394585 h 581438"/>
                <a:gd name="connsiteX117" fmla="*/ 485918 w 635315"/>
                <a:gd name="connsiteY117" fmla="*/ 398900 h 581438"/>
                <a:gd name="connsiteX118" fmla="*/ 479138 w 635315"/>
                <a:gd name="connsiteY118" fmla="*/ 401002 h 581438"/>
                <a:gd name="connsiteX119" fmla="*/ 478095 w 635315"/>
                <a:gd name="connsiteY119" fmla="*/ 402155 h 581438"/>
                <a:gd name="connsiteX120" fmla="*/ 478790 w 635315"/>
                <a:gd name="connsiteY120" fmla="*/ 404368 h 581438"/>
                <a:gd name="connsiteX121" fmla="*/ 480181 w 635315"/>
                <a:gd name="connsiteY121" fmla="*/ 405316 h 581438"/>
                <a:gd name="connsiteX122" fmla="*/ 481935 w 635315"/>
                <a:gd name="connsiteY122" fmla="*/ 405900 h 581438"/>
                <a:gd name="connsiteX123" fmla="*/ 483801 w 635315"/>
                <a:gd name="connsiteY123" fmla="*/ 406707 h 581438"/>
                <a:gd name="connsiteX124" fmla="*/ 486266 w 635315"/>
                <a:gd name="connsiteY124" fmla="*/ 410911 h 581438"/>
                <a:gd name="connsiteX125" fmla="*/ 484749 w 635315"/>
                <a:gd name="connsiteY125" fmla="*/ 414751 h 581438"/>
                <a:gd name="connsiteX126" fmla="*/ 482520 w 635315"/>
                <a:gd name="connsiteY126" fmla="*/ 418497 h 581438"/>
                <a:gd name="connsiteX127" fmla="*/ 483801 w 635315"/>
                <a:gd name="connsiteY127" fmla="*/ 423855 h 581438"/>
                <a:gd name="connsiteX128" fmla="*/ 485444 w 635315"/>
                <a:gd name="connsiteY128" fmla="*/ 426194 h 581438"/>
                <a:gd name="connsiteX129" fmla="*/ 486503 w 635315"/>
                <a:gd name="connsiteY129" fmla="*/ 429101 h 581438"/>
                <a:gd name="connsiteX130" fmla="*/ 485096 w 635315"/>
                <a:gd name="connsiteY130" fmla="*/ 432610 h 581438"/>
                <a:gd name="connsiteX131" fmla="*/ 483801 w 635315"/>
                <a:gd name="connsiteY131" fmla="*/ 433194 h 581438"/>
                <a:gd name="connsiteX132" fmla="*/ 480307 w 635315"/>
                <a:gd name="connsiteY132" fmla="*/ 433653 h 581438"/>
                <a:gd name="connsiteX133" fmla="*/ 478901 w 635315"/>
                <a:gd name="connsiteY133" fmla="*/ 434127 h 581438"/>
                <a:gd name="connsiteX134" fmla="*/ 477621 w 635315"/>
                <a:gd name="connsiteY134" fmla="*/ 435170 h 581438"/>
                <a:gd name="connsiteX135" fmla="*/ 475187 w 635315"/>
                <a:gd name="connsiteY135" fmla="*/ 438205 h 581438"/>
                <a:gd name="connsiteX136" fmla="*/ 474365 w 635315"/>
                <a:gd name="connsiteY136" fmla="*/ 438789 h 581438"/>
                <a:gd name="connsiteX137" fmla="*/ 473322 w 635315"/>
                <a:gd name="connsiteY137" fmla="*/ 439959 h 581438"/>
                <a:gd name="connsiteX138" fmla="*/ 468755 w 635315"/>
                <a:gd name="connsiteY138" fmla="*/ 447293 h 581438"/>
                <a:gd name="connsiteX139" fmla="*/ 466432 w 635315"/>
                <a:gd name="connsiteY139" fmla="*/ 449157 h 581438"/>
                <a:gd name="connsiteX140" fmla="*/ 464567 w 635315"/>
                <a:gd name="connsiteY140" fmla="*/ 450437 h 581438"/>
                <a:gd name="connsiteX141" fmla="*/ 464330 w 635315"/>
                <a:gd name="connsiteY141" fmla="*/ 451971 h 581438"/>
                <a:gd name="connsiteX142" fmla="*/ 467127 w 635315"/>
                <a:gd name="connsiteY142" fmla="*/ 454420 h 581438"/>
                <a:gd name="connsiteX143" fmla="*/ 472738 w 635315"/>
                <a:gd name="connsiteY143" fmla="*/ 456632 h 581438"/>
                <a:gd name="connsiteX144" fmla="*/ 474950 w 635315"/>
                <a:gd name="connsiteY144" fmla="*/ 458498 h 581438"/>
                <a:gd name="connsiteX145" fmla="*/ 475756 w 635315"/>
                <a:gd name="connsiteY145" fmla="*/ 462464 h 581438"/>
                <a:gd name="connsiteX146" fmla="*/ 474839 w 635315"/>
                <a:gd name="connsiteY146" fmla="*/ 465736 h 581438"/>
                <a:gd name="connsiteX147" fmla="*/ 472738 w 635315"/>
                <a:gd name="connsiteY147" fmla="*/ 467475 h 581438"/>
                <a:gd name="connsiteX148" fmla="*/ 469924 w 635315"/>
                <a:gd name="connsiteY148" fmla="*/ 468296 h 581438"/>
                <a:gd name="connsiteX149" fmla="*/ 466779 w 635315"/>
                <a:gd name="connsiteY149" fmla="*/ 468517 h 581438"/>
                <a:gd name="connsiteX150" fmla="*/ 464788 w 635315"/>
                <a:gd name="connsiteY150" fmla="*/ 469814 h 581438"/>
                <a:gd name="connsiteX151" fmla="*/ 465610 w 635315"/>
                <a:gd name="connsiteY151" fmla="*/ 472373 h 581438"/>
                <a:gd name="connsiteX152" fmla="*/ 467822 w 635315"/>
                <a:gd name="connsiteY152" fmla="*/ 474823 h 581438"/>
                <a:gd name="connsiteX153" fmla="*/ 470035 w 635315"/>
                <a:gd name="connsiteY153" fmla="*/ 475756 h 581438"/>
                <a:gd name="connsiteX154" fmla="*/ 472500 w 635315"/>
                <a:gd name="connsiteY154" fmla="*/ 476467 h 581438"/>
                <a:gd name="connsiteX155" fmla="*/ 475298 w 635315"/>
                <a:gd name="connsiteY155" fmla="*/ 478443 h 581438"/>
                <a:gd name="connsiteX156" fmla="*/ 480071 w 635315"/>
                <a:gd name="connsiteY156" fmla="*/ 482631 h 581438"/>
                <a:gd name="connsiteX157" fmla="*/ 480418 w 635315"/>
                <a:gd name="connsiteY157" fmla="*/ 485443 h 581438"/>
                <a:gd name="connsiteX158" fmla="*/ 480892 w 635315"/>
                <a:gd name="connsiteY158" fmla="*/ 489885 h 581438"/>
                <a:gd name="connsiteX159" fmla="*/ 480892 w 635315"/>
                <a:gd name="connsiteY159" fmla="*/ 494531 h 581438"/>
                <a:gd name="connsiteX160" fmla="*/ 480418 w 635315"/>
                <a:gd name="connsiteY160" fmla="*/ 497581 h 581438"/>
                <a:gd name="connsiteX161" fmla="*/ 475993 w 635315"/>
                <a:gd name="connsiteY161" fmla="*/ 504456 h 581438"/>
                <a:gd name="connsiteX162" fmla="*/ 474839 w 635315"/>
                <a:gd name="connsiteY162" fmla="*/ 507949 h 581438"/>
                <a:gd name="connsiteX163" fmla="*/ 476926 w 635315"/>
                <a:gd name="connsiteY163" fmla="*/ 510873 h 581438"/>
                <a:gd name="connsiteX164" fmla="*/ 478443 w 635315"/>
                <a:gd name="connsiteY164" fmla="*/ 510983 h 581438"/>
                <a:gd name="connsiteX165" fmla="*/ 482520 w 635315"/>
                <a:gd name="connsiteY165" fmla="*/ 512153 h 581438"/>
                <a:gd name="connsiteX166" fmla="*/ 484401 w 635315"/>
                <a:gd name="connsiteY166" fmla="*/ 513433 h 581438"/>
                <a:gd name="connsiteX167" fmla="*/ 485334 w 635315"/>
                <a:gd name="connsiteY167" fmla="*/ 515298 h 581438"/>
                <a:gd name="connsiteX168" fmla="*/ 486029 w 635315"/>
                <a:gd name="connsiteY168" fmla="*/ 523121 h 581438"/>
                <a:gd name="connsiteX169" fmla="*/ 487894 w 635315"/>
                <a:gd name="connsiteY169" fmla="*/ 528242 h 581438"/>
                <a:gd name="connsiteX170" fmla="*/ 488479 w 635315"/>
                <a:gd name="connsiteY170" fmla="*/ 530817 h 581438"/>
                <a:gd name="connsiteX171" fmla="*/ 487894 w 635315"/>
                <a:gd name="connsiteY171" fmla="*/ 533726 h 581438"/>
                <a:gd name="connsiteX172" fmla="*/ 486266 w 635315"/>
                <a:gd name="connsiteY172" fmla="*/ 534895 h 581438"/>
                <a:gd name="connsiteX173" fmla="*/ 483563 w 635315"/>
                <a:gd name="connsiteY173" fmla="*/ 535828 h 581438"/>
                <a:gd name="connsiteX174" fmla="*/ 481114 w 635315"/>
                <a:gd name="connsiteY174" fmla="*/ 537234 h 581438"/>
                <a:gd name="connsiteX175" fmla="*/ 480181 w 635315"/>
                <a:gd name="connsiteY175" fmla="*/ 539210 h 581438"/>
                <a:gd name="connsiteX176" fmla="*/ 480766 w 635315"/>
                <a:gd name="connsiteY176" fmla="*/ 555552 h 581438"/>
                <a:gd name="connsiteX177" fmla="*/ 478901 w 635315"/>
                <a:gd name="connsiteY177" fmla="*/ 555899 h 581438"/>
                <a:gd name="connsiteX178" fmla="*/ 455463 w 635315"/>
                <a:gd name="connsiteY178" fmla="*/ 557748 h 581438"/>
                <a:gd name="connsiteX179" fmla="*/ 431899 w 635315"/>
                <a:gd name="connsiteY179" fmla="*/ 559613 h 581438"/>
                <a:gd name="connsiteX180" fmla="*/ 408351 w 635315"/>
                <a:gd name="connsiteY180" fmla="*/ 561383 h 581438"/>
                <a:gd name="connsiteX181" fmla="*/ 384897 w 635315"/>
                <a:gd name="connsiteY181" fmla="*/ 563122 h 581438"/>
                <a:gd name="connsiteX182" fmla="*/ 361459 w 635315"/>
                <a:gd name="connsiteY182" fmla="*/ 564860 h 581438"/>
                <a:gd name="connsiteX183" fmla="*/ 337895 w 635315"/>
                <a:gd name="connsiteY183" fmla="*/ 566615 h 581438"/>
                <a:gd name="connsiteX184" fmla="*/ 314331 w 635315"/>
                <a:gd name="connsiteY184" fmla="*/ 568258 h 581438"/>
                <a:gd name="connsiteX185" fmla="*/ 290894 w 635315"/>
                <a:gd name="connsiteY185" fmla="*/ 569886 h 581438"/>
                <a:gd name="connsiteX186" fmla="*/ 267329 w 635315"/>
                <a:gd name="connsiteY186" fmla="*/ 571388 h 581438"/>
                <a:gd name="connsiteX187" fmla="*/ 243765 w 635315"/>
                <a:gd name="connsiteY187" fmla="*/ 572920 h 581438"/>
                <a:gd name="connsiteX188" fmla="*/ 220327 w 635315"/>
                <a:gd name="connsiteY188" fmla="*/ 574437 h 581438"/>
                <a:gd name="connsiteX189" fmla="*/ 196763 w 635315"/>
                <a:gd name="connsiteY189" fmla="*/ 575955 h 581438"/>
                <a:gd name="connsiteX190" fmla="*/ 173215 w 635315"/>
                <a:gd name="connsiteY190" fmla="*/ 577346 h 581438"/>
                <a:gd name="connsiteX191" fmla="*/ 149651 w 635315"/>
                <a:gd name="connsiteY191" fmla="*/ 578752 h 581438"/>
                <a:gd name="connsiteX192" fmla="*/ 126197 w 635315"/>
                <a:gd name="connsiteY192" fmla="*/ 580159 h 581438"/>
                <a:gd name="connsiteX193" fmla="*/ 102633 w 635315"/>
                <a:gd name="connsiteY193" fmla="*/ 581439 h 581438"/>
                <a:gd name="connsiteX194" fmla="*/ 101353 w 635315"/>
                <a:gd name="connsiteY194" fmla="*/ 562664 h 581438"/>
                <a:gd name="connsiteX195" fmla="*/ 100183 w 635315"/>
                <a:gd name="connsiteY195" fmla="*/ 543999 h 581438"/>
                <a:gd name="connsiteX196" fmla="*/ 99029 w 635315"/>
                <a:gd name="connsiteY196" fmla="*/ 525318 h 581438"/>
                <a:gd name="connsiteX197" fmla="*/ 97860 w 635315"/>
                <a:gd name="connsiteY197" fmla="*/ 506669 h 581438"/>
                <a:gd name="connsiteX198" fmla="*/ 97275 w 635315"/>
                <a:gd name="connsiteY198" fmla="*/ 496412 h 581438"/>
                <a:gd name="connsiteX199" fmla="*/ 97275 w 635315"/>
                <a:gd name="connsiteY199" fmla="*/ 496301 h 581438"/>
                <a:gd name="connsiteX200" fmla="*/ 95995 w 635315"/>
                <a:gd name="connsiteY200" fmla="*/ 495827 h 581438"/>
                <a:gd name="connsiteX201" fmla="*/ 93909 w 635315"/>
                <a:gd name="connsiteY201" fmla="*/ 495006 h 581438"/>
                <a:gd name="connsiteX202" fmla="*/ 90037 w 635315"/>
                <a:gd name="connsiteY202" fmla="*/ 492318 h 581438"/>
                <a:gd name="connsiteX203" fmla="*/ 87714 w 635315"/>
                <a:gd name="connsiteY203" fmla="*/ 493725 h 581438"/>
                <a:gd name="connsiteX204" fmla="*/ 84916 w 635315"/>
                <a:gd name="connsiteY204" fmla="*/ 493962 h 581438"/>
                <a:gd name="connsiteX205" fmla="*/ 82356 w 635315"/>
                <a:gd name="connsiteY205" fmla="*/ 493488 h 581438"/>
                <a:gd name="connsiteX206" fmla="*/ 77789 w 635315"/>
                <a:gd name="connsiteY206" fmla="*/ 491165 h 581438"/>
                <a:gd name="connsiteX207" fmla="*/ 75924 w 635315"/>
                <a:gd name="connsiteY207" fmla="*/ 491971 h 581438"/>
                <a:gd name="connsiteX208" fmla="*/ 74296 w 635315"/>
                <a:gd name="connsiteY208" fmla="*/ 493599 h 581438"/>
                <a:gd name="connsiteX209" fmla="*/ 72431 w 635315"/>
                <a:gd name="connsiteY209" fmla="*/ 494421 h 581438"/>
                <a:gd name="connsiteX210" fmla="*/ 66014 w 635315"/>
                <a:gd name="connsiteY210" fmla="*/ 491513 h 581438"/>
                <a:gd name="connsiteX211" fmla="*/ 63802 w 635315"/>
                <a:gd name="connsiteY211" fmla="*/ 491734 h 581438"/>
                <a:gd name="connsiteX212" fmla="*/ 62506 w 635315"/>
                <a:gd name="connsiteY212" fmla="*/ 493725 h 581438"/>
                <a:gd name="connsiteX213" fmla="*/ 61700 w 635315"/>
                <a:gd name="connsiteY213" fmla="*/ 496175 h 581438"/>
                <a:gd name="connsiteX214" fmla="*/ 60530 w 635315"/>
                <a:gd name="connsiteY214" fmla="*/ 497692 h 581438"/>
                <a:gd name="connsiteX215" fmla="*/ 57749 w 635315"/>
                <a:gd name="connsiteY215" fmla="*/ 496301 h 581438"/>
                <a:gd name="connsiteX216" fmla="*/ 55062 w 635315"/>
                <a:gd name="connsiteY216" fmla="*/ 497803 h 581438"/>
                <a:gd name="connsiteX217" fmla="*/ 52597 w 635315"/>
                <a:gd name="connsiteY217" fmla="*/ 497455 h 581438"/>
                <a:gd name="connsiteX218" fmla="*/ 51664 w 635315"/>
                <a:gd name="connsiteY218" fmla="*/ 495938 h 581438"/>
                <a:gd name="connsiteX219" fmla="*/ 53181 w 635315"/>
                <a:gd name="connsiteY219" fmla="*/ 494310 h 581438"/>
                <a:gd name="connsiteX220" fmla="*/ 53181 w 635315"/>
                <a:gd name="connsiteY220" fmla="*/ 493251 h 581438"/>
                <a:gd name="connsiteX221" fmla="*/ 49910 w 635315"/>
                <a:gd name="connsiteY221" fmla="*/ 493962 h 581438"/>
                <a:gd name="connsiteX222" fmla="*/ 46654 w 635315"/>
                <a:gd name="connsiteY222" fmla="*/ 493125 h 581438"/>
                <a:gd name="connsiteX223" fmla="*/ 44094 w 635315"/>
                <a:gd name="connsiteY223" fmla="*/ 491038 h 581438"/>
                <a:gd name="connsiteX224" fmla="*/ 43051 w 635315"/>
                <a:gd name="connsiteY224" fmla="*/ 487894 h 581438"/>
                <a:gd name="connsiteX225" fmla="*/ 41644 w 635315"/>
                <a:gd name="connsiteY225" fmla="*/ 485096 h 581438"/>
                <a:gd name="connsiteX226" fmla="*/ 39305 w 635315"/>
                <a:gd name="connsiteY226" fmla="*/ 484622 h 581438"/>
                <a:gd name="connsiteX227" fmla="*/ 38373 w 635315"/>
                <a:gd name="connsiteY227" fmla="*/ 450579 h 581438"/>
                <a:gd name="connsiteX228" fmla="*/ 37440 w 635315"/>
                <a:gd name="connsiteY228" fmla="*/ 416395 h 581438"/>
                <a:gd name="connsiteX229" fmla="*/ 36381 w 635315"/>
                <a:gd name="connsiteY229" fmla="*/ 382321 h 581438"/>
                <a:gd name="connsiteX230" fmla="*/ 35449 w 635315"/>
                <a:gd name="connsiteY230" fmla="*/ 348278 h 581438"/>
                <a:gd name="connsiteX231" fmla="*/ 34406 w 635315"/>
                <a:gd name="connsiteY231" fmla="*/ 314094 h 581438"/>
                <a:gd name="connsiteX232" fmla="*/ 33473 w 635315"/>
                <a:gd name="connsiteY232" fmla="*/ 280036 h 581438"/>
                <a:gd name="connsiteX233" fmla="*/ 32541 w 635315"/>
                <a:gd name="connsiteY233" fmla="*/ 245977 h 581438"/>
                <a:gd name="connsiteX234" fmla="*/ 31498 w 635315"/>
                <a:gd name="connsiteY234" fmla="*/ 211919 h 581438"/>
                <a:gd name="connsiteX235" fmla="*/ 27531 w 635315"/>
                <a:gd name="connsiteY235" fmla="*/ 190235 h 581438"/>
                <a:gd name="connsiteX236" fmla="*/ 23564 w 635315"/>
                <a:gd name="connsiteY236" fmla="*/ 168647 h 581438"/>
                <a:gd name="connsiteX237" fmla="*/ 19597 w 635315"/>
                <a:gd name="connsiteY237" fmla="*/ 146948 h 581438"/>
                <a:gd name="connsiteX238" fmla="*/ 15757 w 635315"/>
                <a:gd name="connsiteY238" fmla="*/ 125391 h 581438"/>
                <a:gd name="connsiteX239" fmla="*/ 11774 w 635315"/>
                <a:gd name="connsiteY239" fmla="*/ 103692 h 581438"/>
                <a:gd name="connsiteX240" fmla="*/ 7823 w 635315"/>
                <a:gd name="connsiteY240" fmla="*/ 82103 h 581438"/>
                <a:gd name="connsiteX241" fmla="*/ 3967 w 635315"/>
                <a:gd name="connsiteY241" fmla="*/ 60546 h 581438"/>
                <a:gd name="connsiteX242" fmla="*/ 0 w 635315"/>
                <a:gd name="connsiteY242" fmla="*/ 38831 h 581438"/>
                <a:gd name="connsiteX243" fmla="*/ 34754 w 635315"/>
                <a:gd name="connsiteY243" fmla="*/ 37092 h 581438"/>
                <a:gd name="connsiteX244" fmla="*/ 69523 w 635315"/>
                <a:gd name="connsiteY244" fmla="*/ 35338 h 581438"/>
                <a:gd name="connsiteX245" fmla="*/ 104261 w 635315"/>
                <a:gd name="connsiteY245" fmla="*/ 33346 h 581438"/>
                <a:gd name="connsiteX246" fmla="*/ 139030 w 635315"/>
                <a:gd name="connsiteY246" fmla="*/ 31371 h 581438"/>
                <a:gd name="connsiteX247" fmla="*/ 173800 w 635315"/>
                <a:gd name="connsiteY247" fmla="*/ 29270 h 581438"/>
                <a:gd name="connsiteX248" fmla="*/ 208427 w 635315"/>
                <a:gd name="connsiteY248" fmla="*/ 27167 h 581438"/>
                <a:gd name="connsiteX249" fmla="*/ 243181 w 635315"/>
                <a:gd name="connsiteY249" fmla="*/ 24844 h 581438"/>
                <a:gd name="connsiteX250" fmla="*/ 277950 w 635315"/>
                <a:gd name="connsiteY250" fmla="*/ 22521 h 581438"/>
                <a:gd name="connsiteX251" fmla="*/ 312688 w 635315"/>
                <a:gd name="connsiteY251" fmla="*/ 20166 h 581438"/>
                <a:gd name="connsiteX252" fmla="*/ 347346 w 635315"/>
                <a:gd name="connsiteY252" fmla="*/ 17605 h 581438"/>
                <a:gd name="connsiteX253" fmla="*/ 381989 w 635315"/>
                <a:gd name="connsiteY253" fmla="*/ 15046 h 581438"/>
                <a:gd name="connsiteX254" fmla="*/ 416727 w 635315"/>
                <a:gd name="connsiteY254" fmla="*/ 12359 h 581438"/>
                <a:gd name="connsiteX255" fmla="*/ 451386 w 635315"/>
                <a:gd name="connsiteY255" fmla="*/ 9561 h 581438"/>
                <a:gd name="connsiteX256" fmla="*/ 486155 w 635315"/>
                <a:gd name="connsiteY256" fmla="*/ 6764 h 581438"/>
                <a:gd name="connsiteX257" fmla="*/ 520767 w 635315"/>
                <a:gd name="connsiteY257" fmla="*/ 3840 h 581438"/>
                <a:gd name="connsiteX258" fmla="*/ 555425 w 635315"/>
                <a:gd name="connsiteY258" fmla="*/ 806 h 581438"/>
                <a:gd name="connsiteX259" fmla="*/ 564181 w 635315"/>
                <a:gd name="connsiteY259" fmla="*/ 0 h 581438"/>
                <a:gd name="connsiteX260" fmla="*/ 564418 w 635315"/>
                <a:gd name="connsiteY260" fmla="*/ 347 h 581438"/>
                <a:gd name="connsiteX261" fmla="*/ 564639 w 635315"/>
                <a:gd name="connsiteY261" fmla="*/ 695 h 581438"/>
                <a:gd name="connsiteX262" fmla="*/ 565461 w 635315"/>
                <a:gd name="connsiteY262" fmla="*/ 1864 h 581438"/>
                <a:gd name="connsiteX263" fmla="*/ 566978 w 635315"/>
                <a:gd name="connsiteY263" fmla="*/ 5247 h 581438"/>
                <a:gd name="connsiteX264" fmla="*/ 567326 w 635315"/>
                <a:gd name="connsiteY264" fmla="*/ 5705 h 581438"/>
                <a:gd name="connsiteX265" fmla="*/ 567911 w 635315"/>
                <a:gd name="connsiteY265" fmla="*/ 6179 h 581438"/>
                <a:gd name="connsiteX266" fmla="*/ 568606 w 635315"/>
                <a:gd name="connsiteY266" fmla="*/ 6527 h 581438"/>
                <a:gd name="connsiteX267" fmla="*/ 569065 w 635315"/>
                <a:gd name="connsiteY267" fmla="*/ 6874 h 581438"/>
                <a:gd name="connsiteX268" fmla="*/ 569301 w 635315"/>
                <a:gd name="connsiteY268" fmla="*/ 7459 h 581438"/>
                <a:gd name="connsiteX269" fmla="*/ 569539 w 635315"/>
                <a:gd name="connsiteY269" fmla="*/ 8154 h 581438"/>
                <a:gd name="connsiteX270" fmla="*/ 569886 w 635315"/>
                <a:gd name="connsiteY270" fmla="*/ 10620 h 581438"/>
                <a:gd name="connsiteX271" fmla="*/ 570123 w 635315"/>
                <a:gd name="connsiteY271" fmla="*/ 11426 h 581438"/>
                <a:gd name="connsiteX272" fmla="*/ 570345 w 635315"/>
                <a:gd name="connsiteY272" fmla="*/ 12248 h 581438"/>
                <a:gd name="connsiteX273" fmla="*/ 570819 w 635315"/>
                <a:gd name="connsiteY273" fmla="*/ 12944 h 581438"/>
                <a:gd name="connsiteX274" fmla="*/ 571277 w 635315"/>
                <a:gd name="connsiteY274" fmla="*/ 13402 h 581438"/>
                <a:gd name="connsiteX275" fmla="*/ 575702 w 635315"/>
                <a:gd name="connsiteY275" fmla="*/ 15614 h 581438"/>
                <a:gd name="connsiteX276" fmla="*/ 576429 w 635315"/>
                <a:gd name="connsiteY276" fmla="*/ 16088 h 581438"/>
                <a:gd name="connsiteX277" fmla="*/ 577014 w 635315"/>
                <a:gd name="connsiteY277" fmla="*/ 16547 h 581438"/>
                <a:gd name="connsiteX278" fmla="*/ 577472 w 635315"/>
                <a:gd name="connsiteY278" fmla="*/ 17132 h 581438"/>
                <a:gd name="connsiteX279" fmla="*/ 577946 w 635315"/>
                <a:gd name="connsiteY279" fmla="*/ 17717 h 581438"/>
                <a:gd name="connsiteX280" fmla="*/ 578294 w 635315"/>
                <a:gd name="connsiteY280" fmla="*/ 18427 h 581438"/>
                <a:gd name="connsiteX281" fmla="*/ 578642 w 635315"/>
                <a:gd name="connsiteY281" fmla="*/ 19249 h 581438"/>
                <a:gd name="connsiteX282" fmla="*/ 578642 w 635315"/>
                <a:gd name="connsiteY282" fmla="*/ 20166 h 581438"/>
                <a:gd name="connsiteX283" fmla="*/ 578642 w 635315"/>
                <a:gd name="connsiteY283" fmla="*/ 21098 h 581438"/>
                <a:gd name="connsiteX284" fmla="*/ 578168 w 635315"/>
                <a:gd name="connsiteY284" fmla="*/ 24955 h 581438"/>
                <a:gd name="connsiteX285" fmla="*/ 578168 w 635315"/>
                <a:gd name="connsiteY285" fmla="*/ 25887 h 581438"/>
                <a:gd name="connsiteX286" fmla="*/ 579100 w 635315"/>
                <a:gd name="connsiteY286" fmla="*/ 30439 h 581438"/>
                <a:gd name="connsiteX287" fmla="*/ 579227 w 635315"/>
                <a:gd name="connsiteY287" fmla="*/ 31261 h 581438"/>
                <a:gd name="connsiteX288" fmla="*/ 579100 w 635315"/>
                <a:gd name="connsiteY288" fmla="*/ 32067 h 581438"/>
                <a:gd name="connsiteX289" fmla="*/ 578879 w 635315"/>
                <a:gd name="connsiteY289" fmla="*/ 32889 h 581438"/>
                <a:gd name="connsiteX290" fmla="*/ 578642 w 635315"/>
                <a:gd name="connsiteY290" fmla="*/ 33584 h 581438"/>
                <a:gd name="connsiteX291" fmla="*/ 578168 w 635315"/>
                <a:gd name="connsiteY291" fmla="*/ 34295 h 581438"/>
                <a:gd name="connsiteX292" fmla="*/ 577820 w 635315"/>
                <a:gd name="connsiteY292" fmla="*/ 34880 h 581438"/>
                <a:gd name="connsiteX293" fmla="*/ 577235 w 635315"/>
                <a:gd name="connsiteY293" fmla="*/ 35338 h 581438"/>
                <a:gd name="connsiteX294" fmla="*/ 576540 w 635315"/>
                <a:gd name="connsiteY294" fmla="*/ 35812 h 581438"/>
                <a:gd name="connsiteX295" fmla="*/ 573490 w 635315"/>
                <a:gd name="connsiteY295" fmla="*/ 37092 h 581438"/>
                <a:gd name="connsiteX296" fmla="*/ 572905 w 635315"/>
                <a:gd name="connsiteY296" fmla="*/ 37551 h 581438"/>
                <a:gd name="connsiteX297" fmla="*/ 572446 w 635315"/>
                <a:gd name="connsiteY297" fmla="*/ 38136 h 581438"/>
                <a:gd name="connsiteX298" fmla="*/ 572336 w 635315"/>
                <a:gd name="connsiteY298" fmla="*/ 38831 h 581438"/>
                <a:gd name="connsiteX299" fmla="*/ 572099 w 635315"/>
                <a:gd name="connsiteY299" fmla="*/ 41976 h 581438"/>
                <a:gd name="connsiteX300" fmla="*/ 571862 w 635315"/>
                <a:gd name="connsiteY300" fmla="*/ 42797 h 581438"/>
                <a:gd name="connsiteX301" fmla="*/ 571514 w 635315"/>
                <a:gd name="connsiteY301" fmla="*/ 43604 h 581438"/>
                <a:gd name="connsiteX302" fmla="*/ 571166 w 635315"/>
                <a:gd name="connsiteY302" fmla="*/ 44204 h 581438"/>
                <a:gd name="connsiteX303" fmla="*/ 570582 w 635315"/>
                <a:gd name="connsiteY303" fmla="*/ 44789 h 581438"/>
                <a:gd name="connsiteX304" fmla="*/ 566741 w 635315"/>
                <a:gd name="connsiteY304" fmla="*/ 47365 h 581438"/>
                <a:gd name="connsiteX305" fmla="*/ 564070 w 635315"/>
                <a:gd name="connsiteY305" fmla="*/ 48756 h 581438"/>
                <a:gd name="connsiteX306" fmla="*/ 562411 w 635315"/>
                <a:gd name="connsiteY306" fmla="*/ 49452 h 581438"/>
                <a:gd name="connsiteX307" fmla="*/ 561826 w 635315"/>
                <a:gd name="connsiteY307" fmla="*/ 49799 h 581438"/>
                <a:gd name="connsiteX308" fmla="*/ 560657 w 635315"/>
                <a:gd name="connsiteY308" fmla="*/ 50731 h 581438"/>
                <a:gd name="connsiteX309" fmla="*/ 560198 w 635315"/>
                <a:gd name="connsiteY309" fmla="*/ 51316 h 581438"/>
                <a:gd name="connsiteX310" fmla="*/ 559724 w 635315"/>
                <a:gd name="connsiteY310" fmla="*/ 52011 h 581438"/>
                <a:gd name="connsiteX311" fmla="*/ 559503 w 635315"/>
                <a:gd name="connsiteY311" fmla="*/ 52833 h 581438"/>
                <a:gd name="connsiteX312" fmla="*/ 559376 w 635315"/>
                <a:gd name="connsiteY312" fmla="*/ 53640 h 581438"/>
                <a:gd name="connsiteX313" fmla="*/ 559266 w 635315"/>
                <a:gd name="connsiteY313" fmla="*/ 55046 h 581438"/>
                <a:gd name="connsiteX314" fmla="*/ 559266 w 635315"/>
                <a:gd name="connsiteY314" fmla="*/ 55852 h 581438"/>
                <a:gd name="connsiteX315" fmla="*/ 559029 w 635315"/>
                <a:gd name="connsiteY315" fmla="*/ 56800 h 581438"/>
                <a:gd name="connsiteX316" fmla="*/ 558681 w 635315"/>
                <a:gd name="connsiteY316" fmla="*/ 57496 h 581438"/>
                <a:gd name="connsiteX317" fmla="*/ 558333 w 635315"/>
                <a:gd name="connsiteY317" fmla="*/ 58206 h 581438"/>
                <a:gd name="connsiteX318" fmla="*/ 557748 w 635315"/>
                <a:gd name="connsiteY318" fmla="*/ 58665 h 581438"/>
                <a:gd name="connsiteX319" fmla="*/ 557164 w 635315"/>
                <a:gd name="connsiteY319" fmla="*/ 59123 h 581438"/>
                <a:gd name="connsiteX320" fmla="*/ 556469 w 635315"/>
                <a:gd name="connsiteY320" fmla="*/ 59487 h 581438"/>
                <a:gd name="connsiteX321" fmla="*/ 553908 w 635315"/>
                <a:gd name="connsiteY321" fmla="*/ 60309 h 581438"/>
                <a:gd name="connsiteX322" fmla="*/ 553324 w 635315"/>
                <a:gd name="connsiteY322" fmla="*/ 60767 h 581438"/>
                <a:gd name="connsiteX323" fmla="*/ 552739 w 635315"/>
                <a:gd name="connsiteY323" fmla="*/ 61242 h 581438"/>
                <a:gd name="connsiteX324" fmla="*/ 552280 w 635315"/>
                <a:gd name="connsiteY324" fmla="*/ 61826 h 581438"/>
                <a:gd name="connsiteX325" fmla="*/ 551585 w 635315"/>
                <a:gd name="connsiteY325" fmla="*/ 63106 h 581438"/>
                <a:gd name="connsiteX326" fmla="*/ 550179 w 635315"/>
                <a:gd name="connsiteY326" fmla="*/ 64955 h 581438"/>
                <a:gd name="connsiteX327" fmla="*/ 548408 w 635315"/>
                <a:gd name="connsiteY327" fmla="*/ 68685 h 581438"/>
                <a:gd name="connsiteX328" fmla="*/ 547365 w 635315"/>
                <a:gd name="connsiteY328" fmla="*/ 70329 h 581438"/>
                <a:gd name="connsiteX329" fmla="*/ 543635 w 635315"/>
                <a:gd name="connsiteY329" fmla="*/ 79416 h 581438"/>
                <a:gd name="connsiteX330" fmla="*/ 543288 w 635315"/>
                <a:gd name="connsiteY330" fmla="*/ 81060 h 581438"/>
                <a:gd name="connsiteX331" fmla="*/ 543414 w 635315"/>
                <a:gd name="connsiteY331" fmla="*/ 81629 h 581438"/>
                <a:gd name="connsiteX332" fmla="*/ 543635 w 635315"/>
                <a:gd name="connsiteY332" fmla="*/ 82340 h 581438"/>
                <a:gd name="connsiteX333" fmla="*/ 544457 w 635315"/>
                <a:gd name="connsiteY333" fmla="*/ 82451 h 581438"/>
                <a:gd name="connsiteX334" fmla="*/ 553671 w 635315"/>
                <a:gd name="connsiteY334" fmla="*/ 81407 h 581438"/>
                <a:gd name="connsiteX335" fmla="*/ 571751 w 635315"/>
                <a:gd name="connsiteY335" fmla="*/ 79305 h 581438"/>
                <a:gd name="connsiteX336" fmla="*/ 589847 w 635315"/>
                <a:gd name="connsiteY336" fmla="*/ 77219 h 581438"/>
                <a:gd name="connsiteX337" fmla="*/ 607801 w 635315"/>
                <a:gd name="connsiteY337" fmla="*/ 75007 h 581438"/>
                <a:gd name="connsiteX338" fmla="*/ 625865 w 635315"/>
                <a:gd name="connsiteY338" fmla="*/ 72889 h 581438"/>
                <a:gd name="connsiteX339" fmla="*/ 626102 w 635315"/>
                <a:gd name="connsiteY339" fmla="*/ 72889 h 581438"/>
                <a:gd name="connsiteX340" fmla="*/ 626323 w 635315"/>
                <a:gd name="connsiteY340" fmla="*/ 72778 h 581438"/>
                <a:gd name="connsiteX341" fmla="*/ 626560 w 635315"/>
                <a:gd name="connsiteY341" fmla="*/ 72778 h 581438"/>
                <a:gd name="connsiteX342" fmla="*/ 626798 w 635315"/>
                <a:gd name="connsiteY342" fmla="*/ 72778 h 58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635315" h="581438">
                  <a:moveTo>
                    <a:pt x="626798" y="72778"/>
                  </a:moveTo>
                  <a:lnTo>
                    <a:pt x="626671" y="73948"/>
                  </a:lnTo>
                  <a:lnTo>
                    <a:pt x="629500" y="77678"/>
                  </a:lnTo>
                  <a:lnTo>
                    <a:pt x="633103" y="80822"/>
                  </a:lnTo>
                  <a:lnTo>
                    <a:pt x="635316" y="85375"/>
                  </a:lnTo>
                  <a:lnTo>
                    <a:pt x="634621" y="88409"/>
                  </a:lnTo>
                  <a:lnTo>
                    <a:pt x="632645" y="88061"/>
                  </a:lnTo>
                  <a:lnTo>
                    <a:pt x="628678" y="85485"/>
                  </a:lnTo>
                  <a:lnTo>
                    <a:pt x="625865" y="86070"/>
                  </a:lnTo>
                  <a:lnTo>
                    <a:pt x="623653" y="87476"/>
                  </a:lnTo>
                  <a:lnTo>
                    <a:pt x="621898" y="89689"/>
                  </a:lnTo>
                  <a:lnTo>
                    <a:pt x="620966" y="92597"/>
                  </a:lnTo>
                  <a:lnTo>
                    <a:pt x="624459" y="93877"/>
                  </a:lnTo>
                  <a:lnTo>
                    <a:pt x="628093" y="96106"/>
                  </a:lnTo>
                  <a:lnTo>
                    <a:pt x="629500" y="98792"/>
                  </a:lnTo>
                  <a:lnTo>
                    <a:pt x="622025" y="106252"/>
                  </a:lnTo>
                  <a:lnTo>
                    <a:pt x="603376" y="116525"/>
                  </a:lnTo>
                  <a:lnTo>
                    <a:pt x="601716" y="118737"/>
                  </a:lnTo>
                  <a:lnTo>
                    <a:pt x="601969" y="121518"/>
                  </a:lnTo>
                  <a:lnTo>
                    <a:pt x="604182" y="125043"/>
                  </a:lnTo>
                  <a:lnTo>
                    <a:pt x="608148" y="129342"/>
                  </a:lnTo>
                  <a:lnTo>
                    <a:pt x="608259" y="131333"/>
                  </a:lnTo>
                  <a:lnTo>
                    <a:pt x="606284" y="134004"/>
                  </a:lnTo>
                  <a:lnTo>
                    <a:pt x="604292" y="135995"/>
                  </a:lnTo>
                  <a:lnTo>
                    <a:pt x="603597" y="137513"/>
                  </a:lnTo>
                  <a:lnTo>
                    <a:pt x="604292" y="139267"/>
                  </a:lnTo>
                  <a:lnTo>
                    <a:pt x="606505" y="142064"/>
                  </a:lnTo>
                  <a:lnTo>
                    <a:pt x="608607" y="145668"/>
                  </a:lnTo>
                  <a:lnTo>
                    <a:pt x="607437" y="147785"/>
                  </a:lnTo>
                  <a:lnTo>
                    <a:pt x="604656" y="148829"/>
                  </a:lnTo>
                  <a:lnTo>
                    <a:pt x="601479" y="149524"/>
                  </a:lnTo>
                  <a:lnTo>
                    <a:pt x="598460" y="150693"/>
                  </a:lnTo>
                  <a:lnTo>
                    <a:pt x="597054" y="152448"/>
                  </a:lnTo>
                  <a:lnTo>
                    <a:pt x="596706" y="155119"/>
                  </a:lnTo>
                  <a:lnTo>
                    <a:pt x="597054" y="159085"/>
                  </a:lnTo>
                  <a:lnTo>
                    <a:pt x="596595" y="161772"/>
                  </a:lnTo>
                  <a:lnTo>
                    <a:pt x="595315" y="164459"/>
                  </a:lnTo>
                  <a:lnTo>
                    <a:pt x="593561" y="166909"/>
                  </a:lnTo>
                  <a:lnTo>
                    <a:pt x="587255" y="173199"/>
                  </a:lnTo>
                  <a:lnTo>
                    <a:pt x="585864" y="175775"/>
                  </a:lnTo>
                  <a:lnTo>
                    <a:pt x="585627" y="179504"/>
                  </a:lnTo>
                  <a:lnTo>
                    <a:pt x="586433" y="186616"/>
                  </a:lnTo>
                  <a:lnTo>
                    <a:pt x="587255" y="189651"/>
                  </a:lnTo>
                  <a:lnTo>
                    <a:pt x="590542" y="197222"/>
                  </a:lnTo>
                  <a:lnTo>
                    <a:pt x="592407" y="203654"/>
                  </a:lnTo>
                  <a:lnTo>
                    <a:pt x="592866" y="209944"/>
                  </a:lnTo>
                  <a:lnTo>
                    <a:pt x="590542" y="214148"/>
                  </a:lnTo>
                  <a:lnTo>
                    <a:pt x="587840" y="214148"/>
                  </a:lnTo>
                  <a:lnTo>
                    <a:pt x="584347" y="213563"/>
                  </a:lnTo>
                  <a:lnTo>
                    <a:pt x="581202" y="213910"/>
                  </a:lnTo>
                  <a:lnTo>
                    <a:pt x="580159" y="216724"/>
                  </a:lnTo>
                  <a:lnTo>
                    <a:pt x="580159" y="219853"/>
                  </a:lnTo>
                  <a:lnTo>
                    <a:pt x="579574" y="222540"/>
                  </a:lnTo>
                  <a:lnTo>
                    <a:pt x="578405" y="225100"/>
                  </a:lnTo>
                  <a:lnTo>
                    <a:pt x="576666" y="227202"/>
                  </a:lnTo>
                  <a:lnTo>
                    <a:pt x="572210" y="230363"/>
                  </a:lnTo>
                  <a:lnTo>
                    <a:pt x="569301" y="231880"/>
                  </a:lnTo>
                  <a:lnTo>
                    <a:pt x="566852" y="232575"/>
                  </a:lnTo>
                  <a:lnTo>
                    <a:pt x="565572" y="233855"/>
                  </a:lnTo>
                  <a:lnTo>
                    <a:pt x="566741" y="235594"/>
                  </a:lnTo>
                  <a:lnTo>
                    <a:pt x="567199" y="236305"/>
                  </a:lnTo>
                  <a:lnTo>
                    <a:pt x="571625" y="240730"/>
                  </a:lnTo>
                  <a:lnTo>
                    <a:pt x="571972" y="247274"/>
                  </a:lnTo>
                  <a:lnTo>
                    <a:pt x="568132" y="252979"/>
                  </a:lnTo>
                  <a:lnTo>
                    <a:pt x="562411" y="257420"/>
                  </a:lnTo>
                  <a:lnTo>
                    <a:pt x="548535" y="264295"/>
                  </a:lnTo>
                  <a:lnTo>
                    <a:pt x="547255" y="266507"/>
                  </a:lnTo>
                  <a:lnTo>
                    <a:pt x="548061" y="269068"/>
                  </a:lnTo>
                  <a:lnTo>
                    <a:pt x="549830" y="272117"/>
                  </a:lnTo>
                  <a:lnTo>
                    <a:pt x="550652" y="274899"/>
                  </a:lnTo>
                  <a:lnTo>
                    <a:pt x="548993" y="277127"/>
                  </a:lnTo>
                  <a:lnTo>
                    <a:pt x="547950" y="278645"/>
                  </a:lnTo>
                  <a:lnTo>
                    <a:pt x="545263" y="279688"/>
                  </a:lnTo>
                  <a:lnTo>
                    <a:pt x="542355" y="279814"/>
                  </a:lnTo>
                  <a:lnTo>
                    <a:pt x="539795" y="278408"/>
                  </a:lnTo>
                  <a:lnTo>
                    <a:pt x="538167" y="279103"/>
                  </a:lnTo>
                  <a:lnTo>
                    <a:pt x="536650" y="282375"/>
                  </a:lnTo>
                  <a:lnTo>
                    <a:pt x="534880" y="288080"/>
                  </a:lnTo>
                  <a:lnTo>
                    <a:pt x="534311" y="294733"/>
                  </a:lnTo>
                  <a:lnTo>
                    <a:pt x="537582" y="305354"/>
                  </a:lnTo>
                  <a:lnTo>
                    <a:pt x="537361" y="318645"/>
                  </a:lnTo>
                  <a:lnTo>
                    <a:pt x="537819" y="324130"/>
                  </a:lnTo>
                  <a:lnTo>
                    <a:pt x="537235" y="328681"/>
                  </a:lnTo>
                  <a:lnTo>
                    <a:pt x="533378" y="333580"/>
                  </a:lnTo>
                  <a:lnTo>
                    <a:pt x="528827" y="336615"/>
                  </a:lnTo>
                  <a:lnTo>
                    <a:pt x="526030" y="338005"/>
                  </a:lnTo>
                  <a:lnTo>
                    <a:pt x="520656" y="339065"/>
                  </a:lnTo>
                  <a:lnTo>
                    <a:pt x="519139" y="339065"/>
                  </a:lnTo>
                  <a:lnTo>
                    <a:pt x="518096" y="338590"/>
                  </a:lnTo>
                  <a:lnTo>
                    <a:pt x="516357" y="337421"/>
                  </a:lnTo>
                  <a:lnTo>
                    <a:pt x="515883" y="338353"/>
                  </a:lnTo>
                  <a:lnTo>
                    <a:pt x="515883" y="339760"/>
                  </a:lnTo>
                  <a:lnTo>
                    <a:pt x="516579" y="341973"/>
                  </a:lnTo>
                  <a:lnTo>
                    <a:pt x="517985" y="344770"/>
                  </a:lnTo>
                  <a:lnTo>
                    <a:pt x="518333" y="346761"/>
                  </a:lnTo>
                  <a:lnTo>
                    <a:pt x="517985" y="348041"/>
                  </a:lnTo>
                  <a:lnTo>
                    <a:pt x="516468" y="351076"/>
                  </a:lnTo>
                  <a:lnTo>
                    <a:pt x="516120" y="352704"/>
                  </a:lnTo>
                  <a:lnTo>
                    <a:pt x="515646" y="353415"/>
                  </a:lnTo>
                  <a:lnTo>
                    <a:pt x="514366" y="353304"/>
                  </a:lnTo>
                  <a:lnTo>
                    <a:pt x="512153" y="352467"/>
                  </a:lnTo>
                  <a:lnTo>
                    <a:pt x="510383" y="352704"/>
                  </a:lnTo>
                  <a:lnTo>
                    <a:pt x="509577" y="353051"/>
                  </a:lnTo>
                  <a:lnTo>
                    <a:pt x="509103" y="353999"/>
                  </a:lnTo>
                  <a:lnTo>
                    <a:pt x="505026" y="365884"/>
                  </a:lnTo>
                  <a:lnTo>
                    <a:pt x="503524" y="367291"/>
                  </a:lnTo>
                  <a:lnTo>
                    <a:pt x="501549" y="368223"/>
                  </a:lnTo>
                  <a:lnTo>
                    <a:pt x="495353" y="372759"/>
                  </a:lnTo>
                  <a:lnTo>
                    <a:pt x="493836" y="374530"/>
                  </a:lnTo>
                  <a:lnTo>
                    <a:pt x="494294" y="378954"/>
                  </a:lnTo>
                  <a:lnTo>
                    <a:pt x="504109" y="382795"/>
                  </a:lnTo>
                  <a:lnTo>
                    <a:pt x="504915" y="388737"/>
                  </a:lnTo>
                  <a:lnTo>
                    <a:pt x="503398" y="391661"/>
                  </a:lnTo>
                  <a:lnTo>
                    <a:pt x="501422" y="393068"/>
                  </a:lnTo>
                  <a:lnTo>
                    <a:pt x="498862" y="393652"/>
                  </a:lnTo>
                  <a:lnTo>
                    <a:pt x="495812" y="393890"/>
                  </a:lnTo>
                  <a:lnTo>
                    <a:pt x="492904" y="394585"/>
                  </a:lnTo>
                  <a:lnTo>
                    <a:pt x="485918" y="398900"/>
                  </a:lnTo>
                  <a:lnTo>
                    <a:pt x="479138" y="401002"/>
                  </a:lnTo>
                  <a:lnTo>
                    <a:pt x="478095" y="402155"/>
                  </a:lnTo>
                  <a:lnTo>
                    <a:pt x="478790" y="404368"/>
                  </a:lnTo>
                  <a:lnTo>
                    <a:pt x="480181" y="405316"/>
                  </a:lnTo>
                  <a:lnTo>
                    <a:pt x="481935" y="405900"/>
                  </a:lnTo>
                  <a:lnTo>
                    <a:pt x="483801" y="406707"/>
                  </a:lnTo>
                  <a:lnTo>
                    <a:pt x="486266" y="410911"/>
                  </a:lnTo>
                  <a:lnTo>
                    <a:pt x="484749" y="414751"/>
                  </a:lnTo>
                  <a:lnTo>
                    <a:pt x="482520" y="418497"/>
                  </a:lnTo>
                  <a:lnTo>
                    <a:pt x="483801" y="423855"/>
                  </a:lnTo>
                  <a:lnTo>
                    <a:pt x="485444" y="426194"/>
                  </a:lnTo>
                  <a:lnTo>
                    <a:pt x="486503" y="429101"/>
                  </a:lnTo>
                  <a:lnTo>
                    <a:pt x="485096" y="432610"/>
                  </a:lnTo>
                  <a:lnTo>
                    <a:pt x="483801" y="433194"/>
                  </a:lnTo>
                  <a:lnTo>
                    <a:pt x="480307" y="433653"/>
                  </a:lnTo>
                  <a:lnTo>
                    <a:pt x="478901" y="434127"/>
                  </a:lnTo>
                  <a:lnTo>
                    <a:pt x="477621" y="435170"/>
                  </a:lnTo>
                  <a:lnTo>
                    <a:pt x="475187" y="438205"/>
                  </a:lnTo>
                  <a:lnTo>
                    <a:pt x="474365" y="438789"/>
                  </a:lnTo>
                  <a:lnTo>
                    <a:pt x="473322" y="439959"/>
                  </a:lnTo>
                  <a:lnTo>
                    <a:pt x="468755" y="447293"/>
                  </a:lnTo>
                  <a:lnTo>
                    <a:pt x="466432" y="449157"/>
                  </a:lnTo>
                  <a:lnTo>
                    <a:pt x="464567" y="450437"/>
                  </a:lnTo>
                  <a:lnTo>
                    <a:pt x="464330" y="451971"/>
                  </a:lnTo>
                  <a:lnTo>
                    <a:pt x="467127" y="454420"/>
                  </a:lnTo>
                  <a:lnTo>
                    <a:pt x="472738" y="456632"/>
                  </a:lnTo>
                  <a:lnTo>
                    <a:pt x="474950" y="458498"/>
                  </a:lnTo>
                  <a:lnTo>
                    <a:pt x="475756" y="462464"/>
                  </a:lnTo>
                  <a:lnTo>
                    <a:pt x="474839" y="465736"/>
                  </a:lnTo>
                  <a:lnTo>
                    <a:pt x="472738" y="467475"/>
                  </a:lnTo>
                  <a:lnTo>
                    <a:pt x="469924" y="468296"/>
                  </a:lnTo>
                  <a:lnTo>
                    <a:pt x="466779" y="468517"/>
                  </a:lnTo>
                  <a:lnTo>
                    <a:pt x="464788" y="469814"/>
                  </a:lnTo>
                  <a:lnTo>
                    <a:pt x="465610" y="472373"/>
                  </a:lnTo>
                  <a:lnTo>
                    <a:pt x="467822" y="474823"/>
                  </a:lnTo>
                  <a:lnTo>
                    <a:pt x="470035" y="475756"/>
                  </a:lnTo>
                  <a:lnTo>
                    <a:pt x="472500" y="476467"/>
                  </a:lnTo>
                  <a:lnTo>
                    <a:pt x="475298" y="478443"/>
                  </a:lnTo>
                  <a:lnTo>
                    <a:pt x="480071" y="482631"/>
                  </a:lnTo>
                  <a:lnTo>
                    <a:pt x="480418" y="485443"/>
                  </a:lnTo>
                  <a:lnTo>
                    <a:pt x="480892" y="489885"/>
                  </a:lnTo>
                  <a:lnTo>
                    <a:pt x="480892" y="494531"/>
                  </a:lnTo>
                  <a:lnTo>
                    <a:pt x="480418" y="497581"/>
                  </a:lnTo>
                  <a:lnTo>
                    <a:pt x="475993" y="504456"/>
                  </a:lnTo>
                  <a:lnTo>
                    <a:pt x="474839" y="507949"/>
                  </a:lnTo>
                  <a:lnTo>
                    <a:pt x="476926" y="510873"/>
                  </a:lnTo>
                  <a:lnTo>
                    <a:pt x="478443" y="510983"/>
                  </a:lnTo>
                  <a:lnTo>
                    <a:pt x="482520" y="512153"/>
                  </a:lnTo>
                  <a:lnTo>
                    <a:pt x="484401" y="513433"/>
                  </a:lnTo>
                  <a:lnTo>
                    <a:pt x="485334" y="515298"/>
                  </a:lnTo>
                  <a:lnTo>
                    <a:pt x="486029" y="523121"/>
                  </a:lnTo>
                  <a:lnTo>
                    <a:pt x="487894" y="528242"/>
                  </a:lnTo>
                  <a:lnTo>
                    <a:pt x="488479" y="530817"/>
                  </a:lnTo>
                  <a:lnTo>
                    <a:pt x="487894" y="533726"/>
                  </a:lnTo>
                  <a:lnTo>
                    <a:pt x="486266" y="534895"/>
                  </a:lnTo>
                  <a:lnTo>
                    <a:pt x="483563" y="535828"/>
                  </a:lnTo>
                  <a:lnTo>
                    <a:pt x="481114" y="537234"/>
                  </a:lnTo>
                  <a:lnTo>
                    <a:pt x="480181" y="539210"/>
                  </a:lnTo>
                  <a:lnTo>
                    <a:pt x="480766" y="555552"/>
                  </a:lnTo>
                  <a:lnTo>
                    <a:pt x="478901" y="555899"/>
                  </a:lnTo>
                  <a:lnTo>
                    <a:pt x="455463" y="557748"/>
                  </a:lnTo>
                  <a:lnTo>
                    <a:pt x="431899" y="559613"/>
                  </a:lnTo>
                  <a:lnTo>
                    <a:pt x="408351" y="561383"/>
                  </a:lnTo>
                  <a:lnTo>
                    <a:pt x="384897" y="563122"/>
                  </a:lnTo>
                  <a:lnTo>
                    <a:pt x="361459" y="564860"/>
                  </a:lnTo>
                  <a:lnTo>
                    <a:pt x="337895" y="566615"/>
                  </a:lnTo>
                  <a:lnTo>
                    <a:pt x="314331" y="568258"/>
                  </a:lnTo>
                  <a:lnTo>
                    <a:pt x="290894" y="569886"/>
                  </a:lnTo>
                  <a:lnTo>
                    <a:pt x="267329" y="571388"/>
                  </a:lnTo>
                  <a:lnTo>
                    <a:pt x="243765" y="572920"/>
                  </a:lnTo>
                  <a:lnTo>
                    <a:pt x="220327" y="574437"/>
                  </a:lnTo>
                  <a:lnTo>
                    <a:pt x="196763" y="575955"/>
                  </a:lnTo>
                  <a:lnTo>
                    <a:pt x="173215" y="577346"/>
                  </a:lnTo>
                  <a:lnTo>
                    <a:pt x="149651" y="578752"/>
                  </a:lnTo>
                  <a:lnTo>
                    <a:pt x="126197" y="580159"/>
                  </a:lnTo>
                  <a:lnTo>
                    <a:pt x="102633" y="581439"/>
                  </a:lnTo>
                  <a:lnTo>
                    <a:pt x="101353" y="562664"/>
                  </a:lnTo>
                  <a:lnTo>
                    <a:pt x="100183" y="543999"/>
                  </a:lnTo>
                  <a:lnTo>
                    <a:pt x="99029" y="525318"/>
                  </a:lnTo>
                  <a:lnTo>
                    <a:pt x="97860" y="506669"/>
                  </a:lnTo>
                  <a:lnTo>
                    <a:pt x="97275" y="496412"/>
                  </a:lnTo>
                  <a:lnTo>
                    <a:pt x="97275" y="496301"/>
                  </a:lnTo>
                  <a:lnTo>
                    <a:pt x="95995" y="495827"/>
                  </a:lnTo>
                  <a:lnTo>
                    <a:pt x="93909" y="495006"/>
                  </a:lnTo>
                  <a:lnTo>
                    <a:pt x="90037" y="492318"/>
                  </a:lnTo>
                  <a:lnTo>
                    <a:pt x="87714" y="493725"/>
                  </a:lnTo>
                  <a:lnTo>
                    <a:pt x="84916" y="493962"/>
                  </a:lnTo>
                  <a:lnTo>
                    <a:pt x="82356" y="493488"/>
                  </a:lnTo>
                  <a:lnTo>
                    <a:pt x="77789" y="491165"/>
                  </a:lnTo>
                  <a:lnTo>
                    <a:pt x="75924" y="491971"/>
                  </a:lnTo>
                  <a:lnTo>
                    <a:pt x="74296" y="493599"/>
                  </a:lnTo>
                  <a:lnTo>
                    <a:pt x="72431" y="494421"/>
                  </a:lnTo>
                  <a:lnTo>
                    <a:pt x="66014" y="491513"/>
                  </a:lnTo>
                  <a:lnTo>
                    <a:pt x="63802" y="491734"/>
                  </a:lnTo>
                  <a:lnTo>
                    <a:pt x="62506" y="493725"/>
                  </a:lnTo>
                  <a:lnTo>
                    <a:pt x="61700" y="496175"/>
                  </a:lnTo>
                  <a:lnTo>
                    <a:pt x="60530" y="497692"/>
                  </a:lnTo>
                  <a:lnTo>
                    <a:pt x="57749" y="496301"/>
                  </a:lnTo>
                  <a:lnTo>
                    <a:pt x="55062" y="497803"/>
                  </a:lnTo>
                  <a:lnTo>
                    <a:pt x="52597" y="497455"/>
                  </a:lnTo>
                  <a:lnTo>
                    <a:pt x="51664" y="495938"/>
                  </a:lnTo>
                  <a:lnTo>
                    <a:pt x="53181" y="494310"/>
                  </a:lnTo>
                  <a:lnTo>
                    <a:pt x="53181" y="493251"/>
                  </a:lnTo>
                  <a:lnTo>
                    <a:pt x="49910" y="493962"/>
                  </a:lnTo>
                  <a:lnTo>
                    <a:pt x="46654" y="493125"/>
                  </a:lnTo>
                  <a:lnTo>
                    <a:pt x="44094" y="491038"/>
                  </a:lnTo>
                  <a:lnTo>
                    <a:pt x="43051" y="487894"/>
                  </a:lnTo>
                  <a:lnTo>
                    <a:pt x="41644" y="485096"/>
                  </a:lnTo>
                  <a:lnTo>
                    <a:pt x="39305" y="484622"/>
                  </a:lnTo>
                  <a:lnTo>
                    <a:pt x="38373" y="450579"/>
                  </a:lnTo>
                  <a:lnTo>
                    <a:pt x="37440" y="416395"/>
                  </a:lnTo>
                  <a:lnTo>
                    <a:pt x="36381" y="382321"/>
                  </a:lnTo>
                  <a:lnTo>
                    <a:pt x="35449" y="348278"/>
                  </a:lnTo>
                  <a:lnTo>
                    <a:pt x="34406" y="314094"/>
                  </a:lnTo>
                  <a:lnTo>
                    <a:pt x="33473" y="280036"/>
                  </a:lnTo>
                  <a:lnTo>
                    <a:pt x="32541" y="245977"/>
                  </a:lnTo>
                  <a:lnTo>
                    <a:pt x="31498" y="211919"/>
                  </a:lnTo>
                  <a:lnTo>
                    <a:pt x="27531" y="190235"/>
                  </a:lnTo>
                  <a:lnTo>
                    <a:pt x="23564" y="168647"/>
                  </a:lnTo>
                  <a:lnTo>
                    <a:pt x="19597" y="146948"/>
                  </a:lnTo>
                  <a:lnTo>
                    <a:pt x="15757" y="125391"/>
                  </a:lnTo>
                  <a:lnTo>
                    <a:pt x="11774" y="103692"/>
                  </a:lnTo>
                  <a:lnTo>
                    <a:pt x="7823" y="82103"/>
                  </a:lnTo>
                  <a:lnTo>
                    <a:pt x="3967" y="60546"/>
                  </a:lnTo>
                  <a:lnTo>
                    <a:pt x="0" y="38831"/>
                  </a:lnTo>
                  <a:lnTo>
                    <a:pt x="34754" y="37092"/>
                  </a:lnTo>
                  <a:lnTo>
                    <a:pt x="69523" y="35338"/>
                  </a:lnTo>
                  <a:lnTo>
                    <a:pt x="104261" y="33346"/>
                  </a:lnTo>
                  <a:lnTo>
                    <a:pt x="139030" y="31371"/>
                  </a:lnTo>
                  <a:lnTo>
                    <a:pt x="173800" y="29270"/>
                  </a:lnTo>
                  <a:lnTo>
                    <a:pt x="208427" y="27167"/>
                  </a:lnTo>
                  <a:lnTo>
                    <a:pt x="243181" y="24844"/>
                  </a:lnTo>
                  <a:lnTo>
                    <a:pt x="277950" y="22521"/>
                  </a:lnTo>
                  <a:lnTo>
                    <a:pt x="312688" y="20166"/>
                  </a:lnTo>
                  <a:lnTo>
                    <a:pt x="347346" y="17605"/>
                  </a:lnTo>
                  <a:lnTo>
                    <a:pt x="381989" y="15046"/>
                  </a:lnTo>
                  <a:lnTo>
                    <a:pt x="416727" y="12359"/>
                  </a:lnTo>
                  <a:lnTo>
                    <a:pt x="451386" y="9561"/>
                  </a:lnTo>
                  <a:lnTo>
                    <a:pt x="486155" y="6764"/>
                  </a:lnTo>
                  <a:lnTo>
                    <a:pt x="520767" y="3840"/>
                  </a:lnTo>
                  <a:lnTo>
                    <a:pt x="555425" y="806"/>
                  </a:lnTo>
                  <a:lnTo>
                    <a:pt x="564181" y="0"/>
                  </a:lnTo>
                  <a:lnTo>
                    <a:pt x="564418" y="347"/>
                  </a:lnTo>
                  <a:lnTo>
                    <a:pt x="564639" y="695"/>
                  </a:lnTo>
                  <a:lnTo>
                    <a:pt x="565461" y="1864"/>
                  </a:lnTo>
                  <a:lnTo>
                    <a:pt x="566978" y="5247"/>
                  </a:lnTo>
                  <a:lnTo>
                    <a:pt x="567326" y="5705"/>
                  </a:lnTo>
                  <a:lnTo>
                    <a:pt x="567911" y="6179"/>
                  </a:lnTo>
                  <a:lnTo>
                    <a:pt x="568606" y="6527"/>
                  </a:lnTo>
                  <a:lnTo>
                    <a:pt x="569065" y="6874"/>
                  </a:lnTo>
                  <a:lnTo>
                    <a:pt x="569301" y="7459"/>
                  </a:lnTo>
                  <a:lnTo>
                    <a:pt x="569539" y="8154"/>
                  </a:lnTo>
                  <a:lnTo>
                    <a:pt x="569886" y="10620"/>
                  </a:lnTo>
                  <a:lnTo>
                    <a:pt x="570123" y="11426"/>
                  </a:lnTo>
                  <a:lnTo>
                    <a:pt x="570345" y="12248"/>
                  </a:lnTo>
                  <a:lnTo>
                    <a:pt x="570819" y="12944"/>
                  </a:lnTo>
                  <a:lnTo>
                    <a:pt x="571277" y="13402"/>
                  </a:lnTo>
                  <a:lnTo>
                    <a:pt x="575702" y="15614"/>
                  </a:lnTo>
                  <a:lnTo>
                    <a:pt x="576429" y="16088"/>
                  </a:lnTo>
                  <a:lnTo>
                    <a:pt x="577014" y="16547"/>
                  </a:lnTo>
                  <a:lnTo>
                    <a:pt x="577472" y="17132"/>
                  </a:lnTo>
                  <a:lnTo>
                    <a:pt x="577946" y="17717"/>
                  </a:lnTo>
                  <a:lnTo>
                    <a:pt x="578294" y="18427"/>
                  </a:lnTo>
                  <a:lnTo>
                    <a:pt x="578642" y="19249"/>
                  </a:lnTo>
                  <a:lnTo>
                    <a:pt x="578642" y="20166"/>
                  </a:lnTo>
                  <a:lnTo>
                    <a:pt x="578642" y="21098"/>
                  </a:lnTo>
                  <a:lnTo>
                    <a:pt x="578168" y="24955"/>
                  </a:lnTo>
                  <a:lnTo>
                    <a:pt x="578168" y="25887"/>
                  </a:lnTo>
                  <a:lnTo>
                    <a:pt x="579100" y="30439"/>
                  </a:lnTo>
                  <a:lnTo>
                    <a:pt x="579227" y="31261"/>
                  </a:lnTo>
                  <a:lnTo>
                    <a:pt x="579100" y="32067"/>
                  </a:lnTo>
                  <a:lnTo>
                    <a:pt x="578879" y="32889"/>
                  </a:lnTo>
                  <a:lnTo>
                    <a:pt x="578642" y="33584"/>
                  </a:lnTo>
                  <a:lnTo>
                    <a:pt x="578168" y="34295"/>
                  </a:lnTo>
                  <a:lnTo>
                    <a:pt x="577820" y="34880"/>
                  </a:lnTo>
                  <a:lnTo>
                    <a:pt x="577235" y="35338"/>
                  </a:lnTo>
                  <a:lnTo>
                    <a:pt x="576540" y="35812"/>
                  </a:lnTo>
                  <a:lnTo>
                    <a:pt x="573490" y="37092"/>
                  </a:lnTo>
                  <a:lnTo>
                    <a:pt x="572905" y="37551"/>
                  </a:lnTo>
                  <a:lnTo>
                    <a:pt x="572446" y="38136"/>
                  </a:lnTo>
                  <a:lnTo>
                    <a:pt x="572336" y="38831"/>
                  </a:lnTo>
                  <a:lnTo>
                    <a:pt x="572099" y="41976"/>
                  </a:lnTo>
                  <a:lnTo>
                    <a:pt x="571862" y="42797"/>
                  </a:lnTo>
                  <a:lnTo>
                    <a:pt x="571514" y="43604"/>
                  </a:lnTo>
                  <a:lnTo>
                    <a:pt x="571166" y="44204"/>
                  </a:lnTo>
                  <a:lnTo>
                    <a:pt x="570582" y="44789"/>
                  </a:lnTo>
                  <a:lnTo>
                    <a:pt x="566741" y="47365"/>
                  </a:lnTo>
                  <a:lnTo>
                    <a:pt x="564070" y="48756"/>
                  </a:lnTo>
                  <a:lnTo>
                    <a:pt x="562411" y="49452"/>
                  </a:lnTo>
                  <a:lnTo>
                    <a:pt x="561826" y="49799"/>
                  </a:lnTo>
                  <a:lnTo>
                    <a:pt x="560657" y="50731"/>
                  </a:lnTo>
                  <a:lnTo>
                    <a:pt x="560198" y="51316"/>
                  </a:lnTo>
                  <a:lnTo>
                    <a:pt x="559724" y="52011"/>
                  </a:lnTo>
                  <a:lnTo>
                    <a:pt x="559503" y="52833"/>
                  </a:lnTo>
                  <a:lnTo>
                    <a:pt x="559376" y="53640"/>
                  </a:lnTo>
                  <a:lnTo>
                    <a:pt x="559266" y="55046"/>
                  </a:lnTo>
                  <a:lnTo>
                    <a:pt x="559266" y="55852"/>
                  </a:lnTo>
                  <a:lnTo>
                    <a:pt x="559029" y="56800"/>
                  </a:lnTo>
                  <a:lnTo>
                    <a:pt x="558681" y="57496"/>
                  </a:lnTo>
                  <a:lnTo>
                    <a:pt x="558333" y="58206"/>
                  </a:lnTo>
                  <a:lnTo>
                    <a:pt x="557748" y="58665"/>
                  </a:lnTo>
                  <a:lnTo>
                    <a:pt x="557164" y="59123"/>
                  </a:lnTo>
                  <a:lnTo>
                    <a:pt x="556469" y="59487"/>
                  </a:lnTo>
                  <a:lnTo>
                    <a:pt x="553908" y="60309"/>
                  </a:lnTo>
                  <a:lnTo>
                    <a:pt x="553324" y="60767"/>
                  </a:lnTo>
                  <a:lnTo>
                    <a:pt x="552739" y="61242"/>
                  </a:lnTo>
                  <a:lnTo>
                    <a:pt x="552280" y="61826"/>
                  </a:lnTo>
                  <a:lnTo>
                    <a:pt x="551585" y="63106"/>
                  </a:lnTo>
                  <a:lnTo>
                    <a:pt x="550179" y="64955"/>
                  </a:lnTo>
                  <a:lnTo>
                    <a:pt x="548408" y="68685"/>
                  </a:lnTo>
                  <a:lnTo>
                    <a:pt x="547365" y="70329"/>
                  </a:lnTo>
                  <a:lnTo>
                    <a:pt x="543635" y="79416"/>
                  </a:lnTo>
                  <a:lnTo>
                    <a:pt x="543288" y="81060"/>
                  </a:lnTo>
                  <a:lnTo>
                    <a:pt x="543414" y="81629"/>
                  </a:lnTo>
                  <a:lnTo>
                    <a:pt x="543635" y="82340"/>
                  </a:lnTo>
                  <a:lnTo>
                    <a:pt x="544457" y="82451"/>
                  </a:lnTo>
                  <a:lnTo>
                    <a:pt x="553671" y="81407"/>
                  </a:lnTo>
                  <a:lnTo>
                    <a:pt x="571751" y="79305"/>
                  </a:lnTo>
                  <a:lnTo>
                    <a:pt x="589847" y="77219"/>
                  </a:lnTo>
                  <a:lnTo>
                    <a:pt x="607801" y="75007"/>
                  </a:lnTo>
                  <a:lnTo>
                    <a:pt x="625865" y="72889"/>
                  </a:lnTo>
                  <a:lnTo>
                    <a:pt x="626102" y="72889"/>
                  </a:lnTo>
                  <a:lnTo>
                    <a:pt x="626323" y="72778"/>
                  </a:lnTo>
                  <a:lnTo>
                    <a:pt x="626560" y="72778"/>
                  </a:lnTo>
                  <a:lnTo>
                    <a:pt x="626798" y="72778"/>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8E1B482-E24F-BD69-F93C-26BBE82E4DF1}"/>
                </a:ext>
              </a:extLst>
            </p:cNvPr>
            <p:cNvSpPr/>
            <p:nvPr/>
          </p:nvSpPr>
          <p:spPr>
            <a:xfrm>
              <a:off x="10257948" y="7612269"/>
              <a:ext cx="494294" cy="784303"/>
            </a:xfrm>
            <a:custGeom>
              <a:avLst/>
              <a:gdLst>
                <a:gd name="connsiteX0" fmla="*/ 90400 w 494294"/>
                <a:gd name="connsiteY0" fmla="*/ 775311 h 784303"/>
                <a:gd name="connsiteX1" fmla="*/ 89357 w 494294"/>
                <a:gd name="connsiteY1" fmla="*/ 776133 h 784303"/>
                <a:gd name="connsiteX2" fmla="*/ 88425 w 494294"/>
                <a:gd name="connsiteY2" fmla="*/ 777302 h 784303"/>
                <a:gd name="connsiteX3" fmla="*/ 87255 w 494294"/>
                <a:gd name="connsiteY3" fmla="*/ 778234 h 784303"/>
                <a:gd name="connsiteX4" fmla="*/ 85280 w 494294"/>
                <a:gd name="connsiteY4" fmla="*/ 778692 h 784303"/>
                <a:gd name="connsiteX5" fmla="*/ 77836 w 494294"/>
                <a:gd name="connsiteY5" fmla="*/ 779530 h 784303"/>
                <a:gd name="connsiteX6" fmla="*/ 65588 w 494294"/>
                <a:gd name="connsiteY6" fmla="*/ 782913 h 784303"/>
                <a:gd name="connsiteX7" fmla="*/ 63817 w 494294"/>
                <a:gd name="connsiteY7" fmla="*/ 784303 h 784303"/>
                <a:gd name="connsiteX8" fmla="*/ 93466 w 494294"/>
                <a:gd name="connsiteY8" fmla="*/ 779878 h 784303"/>
                <a:gd name="connsiteX9" fmla="*/ 94288 w 494294"/>
                <a:gd name="connsiteY9" fmla="*/ 779641 h 784303"/>
                <a:gd name="connsiteX10" fmla="*/ 96043 w 494294"/>
                <a:gd name="connsiteY10" fmla="*/ 778692 h 784303"/>
                <a:gd name="connsiteX11" fmla="*/ 95932 w 494294"/>
                <a:gd name="connsiteY11" fmla="*/ 777650 h 784303"/>
                <a:gd name="connsiteX12" fmla="*/ 90400 w 494294"/>
                <a:gd name="connsiteY12" fmla="*/ 775311 h 784303"/>
                <a:gd name="connsiteX13" fmla="*/ 493836 w 494294"/>
                <a:gd name="connsiteY13" fmla="*/ 606884 h 784303"/>
                <a:gd name="connsiteX14" fmla="*/ 492319 w 494294"/>
                <a:gd name="connsiteY14" fmla="*/ 605367 h 784303"/>
                <a:gd name="connsiteX15" fmla="*/ 489648 w 494294"/>
                <a:gd name="connsiteY15" fmla="*/ 598366 h 784303"/>
                <a:gd name="connsiteX16" fmla="*/ 485570 w 494294"/>
                <a:gd name="connsiteY16" fmla="*/ 592186 h 784303"/>
                <a:gd name="connsiteX17" fmla="*/ 481240 w 494294"/>
                <a:gd name="connsiteY17" fmla="*/ 587745 h 784303"/>
                <a:gd name="connsiteX18" fmla="*/ 478332 w 494294"/>
                <a:gd name="connsiteY18" fmla="*/ 586702 h 784303"/>
                <a:gd name="connsiteX19" fmla="*/ 476578 w 494294"/>
                <a:gd name="connsiteY19" fmla="*/ 584948 h 784303"/>
                <a:gd name="connsiteX20" fmla="*/ 476120 w 494294"/>
                <a:gd name="connsiteY20" fmla="*/ 582499 h 784303"/>
                <a:gd name="connsiteX21" fmla="*/ 476008 w 494294"/>
                <a:gd name="connsiteY21" fmla="*/ 576777 h 784303"/>
                <a:gd name="connsiteX22" fmla="*/ 475551 w 494294"/>
                <a:gd name="connsiteY22" fmla="*/ 575387 h 784303"/>
                <a:gd name="connsiteX23" fmla="*/ 473923 w 494294"/>
                <a:gd name="connsiteY23" fmla="*/ 572478 h 784303"/>
                <a:gd name="connsiteX24" fmla="*/ 473575 w 494294"/>
                <a:gd name="connsiteY24" fmla="*/ 571309 h 784303"/>
                <a:gd name="connsiteX25" fmla="*/ 473686 w 494294"/>
                <a:gd name="connsiteY25" fmla="*/ 569681 h 784303"/>
                <a:gd name="connsiteX26" fmla="*/ 475076 w 494294"/>
                <a:gd name="connsiteY26" fmla="*/ 567010 h 784303"/>
                <a:gd name="connsiteX27" fmla="*/ 475535 w 494294"/>
                <a:gd name="connsiteY27" fmla="*/ 565493 h 784303"/>
                <a:gd name="connsiteX28" fmla="*/ 474713 w 494294"/>
                <a:gd name="connsiteY28" fmla="*/ 553481 h 784303"/>
                <a:gd name="connsiteX29" fmla="*/ 474823 w 494294"/>
                <a:gd name="connsiteY29" fmla="*/ 547650 h 784303"/>
                <a:gd name="connsiteX30" fmla="*/ 477147 w 494294"/>
                <a:gd name="connsiteY30" fmla="*/ 543557 h 784303"/>
                <a:gd name="connsiteX31" fmla="*/ 475171 w 494294"/>
                <a:gd name="connsiteY31" fmla="*/ 539242 h 784303"/>
                <a:gd name="connsiteX32" fmla="*/ 475519 w 494294"/>
                <a:gd name="connsiteY32" fmla="*/ 535986 h 784303"/>
                <a:gd name="connsiteX33" fmla="*/ 476562 w 494294"/>
                <a:gd name="connsiteY33" fmla="*/ 532825 h 784303"/>
                <a:gd name="connsiteX34" fmla="*/ 476910 w 494294"/>
                <a:gd name="connsiteY34" fmla="*/ 528985 h 784303"/>
                <a:gd name="connsiteX35" fmla="*/ 476325 w 494294"/>
                <a:gd name="connsiteY35" fmla="*/ 526883 h 784303"/>
                <a:gd name="connsiteX36" fmla="*/ 474697 w 494294"/>
                <a:gd name="connsiteY36" fmla="*/ 523959 h 784303"/>
                <a:gd name="connsiteX37" fmla="*/ 474349 w 494294"/>
                <a:gd name="connsiteY37" fmla="*/ 522790 h 784303"/>
                <a:gd name="connsiteX38" fmla="*/ 473654 w 494294"/>
                <a:gd name="connsiteY38" fmla="*/ 518570 h 784303"/>
                <a:gd name="connsiteX39" fmla="*/ 473069 w 494294"/>
                <a:gd name="connsiteY39" fmla="*/ 516594 h 784303"/>
                <a:gd name="connsiteX40" fmla="*/ 471552 w 494294"/>
                <a:gd name="connsiteY40" fmla="*/ 513924 h 784303"/>
                <a:gd name="connsiteX41" fmla="*/ 466179 w 494294"/>
                <a:gd name="connsiteY41" fmla="*/ 508202 h 784303"/>
                <a:gd name="connsiteX42" fmla="*/ 464661 w 494294"/>
                <a:gd name="connsiteY42" fmla="*/ 505753 h 784303"/>
                <a:gd name="connsiteX43" fmla="*/ 458719 w 494294"/>
                <a:gd name="connsiteY43" fmla="*/ 488969 h 784303"/>
                <a:gd name="connsiteX44" fmla="*/ 457438 w 494294"/>
                <a:gd name="connsiteY44" fmla="*/ 485918 h 784303"/>
                <a:gd name="connsiteX45" fmla="*/ 457786 w 494294"/>
                <a:gd name="connsiteY45" fmla="*/ 482442 h 784303"/>
                <a:gd name="connsiteX46" fmla="*/ 457786 w 494294"/>
                <a:gd name="connsiteY46" fmla="*/ 481509 h 784303"/>
                <a:gd name="connsiteX47" fmla="*/ 457897 w 494294"/>
                <a:gd name="connsiteY47" fmla="*/ 480688 h 784303"/>
                <a:gd name="connsiteX48" fmla="*/ 458245 w 494294"/>
                <a:gd name="connsiteY48" fmla="*/ 478585 h 784303"/>
                <a:gd name="connsiteX49" fmla="*/ 458592 w 494294"/>
                <a:gd name="connsiteY49" fmla="*/ 473211 h 784303"/>
                <a:gd name="connsiteX50" fmla="*/ 460331 w 494294"/>
                <a:gd name="connsiteY50" fmla="*/ 466906 h 784303"/>
                <a:gd name="connsiteX51" fmla="*/ 463239 w 494294"/>
                <a:gd name="connsiteY51" fmla="*/ 460252 h 784303"/>
                <a:gd name="connsiteX52" fmla="*/ 463698 w 494294"/>
                <a:gd name="connsiteY52" fmla="*/ 459430 h 784303"/>
                <a:gd name="connsiteX53" fmla="*/ 464519 w 494294"/>
                <a:gd name="connsiteY53" fmla="*/ 456997 h 784303"/>
                <a:gd name="connsiteX54" fmla="*/ 464630 w 494294"/>
                <a:gd name="connsiteY54" fmla="*/ 456412 h 784303"/>
                <a:gd name="connsiteX55" fmla="*/ 464519 w 494294"/>
                <a:gd name="connsiteY55" fmla="*/ 452445 h 784303"/>
                <a:gd name="connsiteX56" fmla="*/ 463002 w 494294"/>
                <a:gd name="connsiteY56" fmla="*/ 449063 h 784303"/>
                <a:gd name="connsiteX57" fmla="*/ 463002 w 494294"/>
                <a:gd name="connsiteY57" fmla="*/ 445444 h 784303"/>
                <a:gd name="connsiteX58" fmla="*/ 463934 w 494294"/>
                <a:gd name="connsiteY58" fmla="*/ 442646 h 784303"/>
                <a:gd name="connsiteX59" fmla="*/ 464045 w 494294"/>
                <a:gd name="connsiteY59" fmla="*/ 440544 h 784303"/>
                <a:gd name="connsiteX60" fmla="*/ 463460 w 494294"/>
                <a:gd name="connsiteY60" fmla="*/ 436704 h 784303"/>
                <a:gd name="connsiteX61" fmla="*/ 463460 w 494294"/>
                <a:gd name="connsiteY61" fmla="*/ 435297 h 784303"/>
                <a:gd name="connsiteX62" fmla="*/ 464851 w 494294"/>
                <a:gd name="connsiteY62" fmla="*/ 429939 h 784303"/>
                <a:gd name="connsiteX63" fmla="*/ 465547 w 494294"/>
                <a:gd name="connsiteY63" fmla="*/ 428407 h 784303"/>
                <a:gd name="connsiteX64" fmla="*/ 466368 w 494294"/>
                <a:gd name="connsiteY64" fmla="*/ 427712 h 784303"/>
                <a:gd name="connsiteX65" fmla="*/ 468106 w 494294"/>
                <a:gd name="connsiteY65" fmla="*/ 427110 h 784303"/>
                <a:gd name="connsiteX66" fmla="*/ 470225 w 494294"/>
                <a:gd name="connsiteY66" fmla="*/ 426194 h 784303"/>
                <a:gd name="connsiteX67" fmla="*/ 472327 w 494294"/>
                <a:gd name="connsiteY67" fmla="*/ 424914 h 784303"/>
                <a:gd name="connsiteX68" fmla="*/ 473717 w 494294"/>
                <a:gd name="connsiteY68" fmla="*/ 423523 h 784303"/>
                <a:gd name="connsiteX69" fmla="*/ 471394 w 494294"/>
                <a:gd name="connsiteY69" fmla="*/ 422354 h 784303"/>
                <a:gd name="connsiteX70" fmla="*/ 471631 w 494294"/>
                <a:gd name="connsiteY70" fmla="*/ 421073 h 784303"/>
                <a:gd name="connsiteX71" fmla="*/ 473606 w 494294"/>
                <a:gd name="connsiteY71" fmla="*/ 420252 h 784303"/>
                <a:gd name="connsiteX72" fmla="*/ 476056 w 494294"/>
                <a:gd name="connsiteY72" fmla="*/ 420947 h 784303"/>
                <a:gd name="connsiteX73" fmla="*/ 477100 w 494294"/>
                <a:gd name="connsiteY73" fmla="*/ 420015 h 784303"/>
                <a:gd name="connsiteX74" fmla="*/ 478032 w 494294"/>
                <a:gd name="connsiteY74" fmla="*/ 418734 h 784303"/>
                <a:gd name="connsiteX75" fmla="*/ 478142 w 494294"/>
                <a:gd name="connsiteY75" fmla="*/ 417106 h 784303"/>
                <a:gd name="connsiteX76" fmla="*/ 477100 w 494294"/>
                <a:gd name="connsiteY76" fmla="*/ 415352 h 784303"/>
                <a:gd name="connsiteX77" fmla="*/ 478269 w 494294"/>
                <a:gd name="connsiteY77" fmla="*/ 415115 h 784303"/>
                <a:gd name="connsiteX78" fmla="*/ 479312 w 494294"/>
                <a:gd name="connsiteY78" fmla="*/ 414530 h 784303"/>
                <a:gd name="connsiteX79" fmla="*/ 480134 w 494294"/>
                <a:gd name="connsiteY79" fmla="*/ 413488 h 784303"/>
                <a:gd name="connsiteX80" fmla="*/ 480371 w 494294"/>
                <a:gd name="connsiteY80" fmla="*/ 412208 h 784303"/>
                <a:gd name="connsiteX81" fmla="*/ 479912 w 494294"/>
                <a:gd name="connsiteY81" fmla="*/ 411164 h 784303"/>
                <a:gd name="connsiteX82" fmla="*/ 479327 w 494294"/>
                <a:gd name="connsiteY82" fmla="*/ 410927 h 784303"/>
                <a:gd name="connsiteX83" fmla="*/ 478743 w 494294"/>
                <a:gd name="connsiteY83" fmla="*/ 410816 h 784303"/>
                <a:gd name="connsiteX84" fmla="*/ 477700 w 494294"/>
                <a:gd name="connsiteY84" fmla="*/ 409173 h 784303"/>
                <a:gd name="connsiteX85" fmla="*/ 476309 w 494294"/>
                <a:gd name="connsiteY85" fmla="*/ 408351 h 784303"/>
                <a:gd name="connsiteX86" fmla="*/ 469561 w 494294"/>
                <a:gd name="connsiteY86" fmla="*/ 405554 h 784303"/>
                <a:gd name="connsiteX87" fmla="*/ 466621 w 494294"/>
                <a:gd name="connsiteY87" fmla="*/ 403325 h 784303"/>
                <a:gd name="connsiteX88" fmla="*/ 465689 w 494294"/>
                <a:gd name="connsiteY88" fmla="*/ 400528 h 784303"/>
                <a:gd name="connsiteX89" fmla="*/ 468138 w 494294"/>
                <a:gd name="connsiteY89" fmla="*/ 397035 h 784303"/>
                <a:gd name="connsiteX90" fmla="*/ 467206 w 494294"/>
                <a:gd name="connsiteY90" fmla="*/ 395392 h 784303"/>
                <a:gd name="connsiteX91" fmla="*/ 467554 w 494294"/>
                <a:gd name="connsiteY91" fmla="*/ 393764 h 784303"/>
                <a:gd name="connsiteX92" fmla="*/ 468249 w 494294"/>
                <a:gd name="connsiteY92" fmla="*/ 391899 h 784303"/>
                <a:gd name="connsiteX93" fmla="*/ 468138 w 494294"/>
                <a:gd name="connsiteY93" fmla="*/ 389907 h 784303"/>
                <a:gd name="connsiteX94" fmla="*/ 467680 w 494294"/>
                <a:gd name="connsiteY94" fmla="*/ 387806 h 784303"/>
                <a:gd name="connsiteX95" fmla="*/ 466289 w 494294"/>
                <a:gd name="connsiteY95" fmla="*/ 385719 h 784303"/>
                <a:gd name="connsiteX96" fmla="*/ 464661 w 494294"/>
                <a:gd name="connsiteY96" fmla="*/ 383617 h 784303"/>
                <a:gd name="connsiteX97" fmla="*/ 463271 w 494294"/>
                <a:gd name="connsiteY97" fmla="*/ 381389 h 784303"/>
                <a:gd name="connsiteX98" fmla="*/ 461991 w 494294"/>
                <a:gd name="connsiteY98" fmla="*/ 376505 h 784303"/>
                <a:gd name="connsiteX99" fmla="*/ 461169 w 494294"/>
                <a:gd name="connsiteY99" fmla="*/ 374530 h 784303"/>
                <a:gd name="connsiteX100" fmla="*/ 459304 w 494294"/>
                <a:gd name="connsiteY100" fmla="*/ 372207 h 784303"/>
                <a:gd name="connsiteX101" fmla="*/ 448684 w 494294"/>
                <a:gd name="connsiteY101" fmla="*/ 361697 h 784303"/>
                <a:gd name="connsiteX102" fmla="*/ 449141 w 494294"/>
                <a:gd name="connsiteY102" fmla="*/ 359484 h 784303"/>
                <a:gd name="connsiteX103" fmla="*/ 447972 w 494294"/>
                <a:gd name="connsiteY103" fmla="*/ 358441 h 784303"/>
                <a:gd name="connsiteX104" fmla="*/ 446218 w 494294"/>
                <a:gd name="connsiteY104" fmla="*/ 357619 h 784303"/>
                <a:gd name="connsiteX105" fmla="*/ 445285 w 494294"/>
                <a:gd name="connsiteY105" fmla="*/ 356229 h 784303"/>
                <a:gd name="connsiteX106" fmla="*/ 445175 w 494294"/>
                <a:gd name="connsiteY106" fmla="*/ 353432 h 784303"/>
                <a:gd name="connsiteX107" fmla="*/ 444827 w 494294"/>
                <a:gd name="connsiteY107" fmla="*/ 351440 h 784303"/>
                <a:gd name="connsiteX108" fmla="*/ 443089 w 494294"/>
                <a:gd name="connsiteY108" fmla="*/ 348405 h 784303"/>
                <a:gd name="connsiteX109" fmla="*/ 441555 w 494294"/>
                <a:gd name="connsiteY109" fmla="*/ 343159 h 784303"/>
                <a:gd name="connsiteX110" fmla="*/ 440275 w 494294"/>
                <a:gd name="connsiteY110" fmla="*/ 341420 h 784303"/>
                <a:gd name="connsiteX111" fmla="*/ 438885 w 494294"/>
                <a:gd name="connsiteY111" fmla="*/ 340030 h 784303"/>
                <a:gd name="connsiteX112" fmla="*/ 438189 w 494294"/>
                <a:gd name="connsiteY112" fmla="*/ 338638 h 784303"/>
                <a:gd name="connsiteX113" fmla="*/ 439011 w 494294"/>
                <a:gd name="connsiteY113" fmla="*/ 336994 h 784303"/>
                <a:gd name="connsiteX114" fmla="*/ 438189 w 494294"/>
                <a:gd name="connsiteY114" fmla="*/ 336047 h 784303"/>
                <a:gd name="connsiteX115" fmla="*/ 435155 w 494294"/>
                <a:gd name="connsiteY115" fmla="*/ 333502 h 784303"/>
                <a:gd name="connsiteX116" fmla="*/ 434222 w 494294"/>
                <a:gd name="connsiteY116" fmla="*/ 332680 h 784303"/>
                <a:gd name="connsiteX117" fmla="*/ 433400 w 494294"/>
                <a:gd name="connsiteY117" fmla="*/ 331621 h 784303"/>
                <a:gd name="connsiteX118" fmla="*/ 432816 w 494294"/>
                <a:gd name="connsiteY118" fmla="*/ 330452 h 784303"/>
                <a:gd name="connsiteX119" fmla="*/ 432468 w 494294"/>
                <a:gd name="connsiteY119" fmla="*/ 329156 h 784303"/>
                <a:gd name="connsiteX120" fmla="*/ 432231 w 494294"/>
                <a:gd name="connsiteY120" fmla="*/ 324620 h 784303"/>
                <a:gd name="connsiteX121" fmla="*/ 426510 w 494294"/>
                <a:gd name="connsiteY121" fmla="*/ 313889 h 784303"/>
                <a:gd name="connsiteX122" fmla="*/ 426620 w 494294"/>
                <a:gd name="connsiteY122" fmla="*/ 312482 h 784303"/>
                <a:gd name="connsiteX123" fmla="*/ 424756 w 494294"/>
                <a:gd name="connsiteY123" fmla="*/ 306540 h 784303"/>
                <a:gd name="connsiteX124" fmla="*/ 424519 w 494294"/>
                <a:gd name="connsiteY124" fmla="*/ 305592 h 784303"/>
                <a:gd name="connsiteX125" fmla="*/ 423697 w 494294"/>
                <a:gd name="connsiteY125" fmla="*/ 303031 h 784303"/>
                <a:gd name="connsiteX126" fmla="*/ 422417 w 494294"/>
                <a:gd name="connsiteY126" fmla="*/ 298954 h 784303"/>
                <a:gd name="connsiteX127" fmla="*/ 420678 w 494294"/>
                <a:gd name="connsiteY127" fmla="*/ 293359 h 784303"/>
                <a:gd name="connsiteX128" fmla="*/ 418466 w 494294"/>
                <a:gd name="connsiteY128" fmla="*/ 286358 h 784303"/>
                <a:gd name="connsiteX129" fmla="*/ 415873 w 494294"/>
                <a:gd name="connsiteY129" fmla="*/ 278203 h 784303"/>
                <a:gd name="connsiteX130" fmla="*/ 412966 w 494294"/>
                <a:gd name="connsiteY130" fmla="*/ 268989 h 784303"/>
                <a:gd name="connsiteX131" fmla="*/ 409710 w 494294"/>
                <a:gd name="connsiteY131" fmla="*/ 258606 h 784303"/>
                <a:gd name="connsiteX132" fmla="*/ 406106 w 494294"/>
                <a:gd name="connsiteY132" fmla="*/ 247400 h 784303"/>
                <a:gd name="connsiteX133" fmla="*/ 402361 w 494294"/>
                <a:gd name="connsiteY133" fmla="*/ 235389 h 784303"/>
                <a:gd name="connsiteX134" fmla="*/ 398410 w 494294"/>
                <a:gd name="connsiteY134" fmla="*/ 222793 h 784303"/>
                <a:gd name="connsiteX135" fmla="*/ 394332 w 494294"/>
                <a:gd name="connsiteY135" fmla="*/ 209502 h 784303"/>
                <a:gd name="connsiteX136" fmla="*/ 390002 w 494294"/>
                <a:gd name="connsiteY136" fmla="*/ 195846 h 784303"/>
                <a:gd name="connsiteX137" fmla="*/ 385687 w 494294"/>
                <a:gd name="connsiteY137" fmla="*/ 181860 h 784303"/>
                <a:gd name="connsiteX138" fmla="*/ 381262 w 494294"/>
                <a:gd name="connsiteY138" fmla="*/ 167636 h 784303"/>
                <a:gd name="connsiteX139" fmla="*/ 376695 w 494294"/>
                <a:gd name="connsiteY139" fmla="*/ 153286 h 784303"/>
                <a:gd name="connsiteX140" fmla="*/ 372270 w 494294"/>
                <a:gd name="connsiteY140" fmla="*/ 138936 h 784303"/>
                <a:gd name="connsiteX141" fmla="*/ 367844 w 494294"/>
                <a:gd name="connsiteY141" fmla="*/ 124696 h 784303"/>
                <a:gd name="connsiteX142" fmla="*/ 363514 w 494294"/>
                <a:gd name="connsiteY142" fmla="*/ 110583 h 784303"/>
                <a:gd name="connsiteX143" fmla="*/ 359200 w 494294"/>
                <a:gd name="connsiteY143" fmla="*/ 96944 h 784303"/>
                <a:gd name="connsiteX144" fmla="*/ 355122 w 494294"/>
                <a:gd name="connsiteY144" fmla="*/ 83763 h 784303"/>
                <a:gd name="connsiteX145" fmla="*/ 351250 w 494294"/>
                <a:gd name="connsiteY145" fmla="*/ 71056 h 784303"/>
                <a:gd name="connsiteX146" fmla="*/ 347520 w 494294"/>
                <a:gd name="connsiteY146" fmla="*/ 59171 h 784303"/>
                <a:gd name="connsiteX147" fmla="*/ 344027 w 494294"/>
                <a:gd name="connsiteY147" fmla="*/ 47856 h 784303"/>
                <a:gd name="connsiteX148" fmla="*/ 340882 w 494294"/>
                <a:gd name="connsiteY148" fmla="*/ 37583 h 784303"/>
                <a:gd name="connsiteX149" fmla="*/ 337942 w 494294"/>
                <a:gd name="connsiteY149" fmla="*/ 28242 h 784303"/>
                <a:gd name="connsiteX150" fmla="*/ 335493 w 494294"/>
                <a:gd name="connsiteY150" fmla="*/ 20087 h 784303"/>
                <a:gd name="connsiteX151" fmla="*/ 333280 w 494294"/>
                <a:gd name="connsiteY151" fmla="*/ 13197 h 784303"/>
                <a:gd name="connsiteX152" fmla="*/ 331652 w 494294"/>
                <a:gd name="connsiteY152" fmla="*/ 7602 h 784303"/>
                <a:gd name="connsiteX153" fmla="*/ 330262 w 494294"/>
                <a:gd name="connsiteY153" fmla="*/ 3399 h 784303"/>
                <a:gd name="connsiteX154" fmla="*/ 329567 w 494294"/>
                <a:gd name="connsiteY154" fmla="*/ 822 h 784303"/>
                <a:gd name="connsiteX155" fmla="*/ 329329 w 494294"/>
                <a:gd name="connsiteY155" fmla="*/ 0 h 784303"/>
                <a:gd name="connsiteX156" fmla="*/ 309021 w 494294"/>
                <a:gd name="connsiteY156" fmla="*/ 2324 h 784303"/>
                <a:gd name="connsiteX157" fmla="*/ 288855 w 494294"/>
                <a:gd name="connsiteY157" fmla="*/ 4663 h 784303"/>
                <a:gd name="connsiteX158" fmla="*/ 268673 w 494294"/>
                <a:gd name="connsiteY158" fmla="*/ 7002 h 784303"/>
                <a:gd name="connsiteX159" fmla="*/ 248506 w 494294"/>
                <a:gd name="connsiteY159" fmla="*/ 9325 h 784303"/>
                <a:gd name="connsiteX160" fmla="*/ 228324 w 494294"/>
                <a:gd name="connsiteY160" fmla="*/ 11648 h 784303"/>
                <a:gd name="connsiteX161" fmla="*/ 208047 w 494294"/>
                <a:gd name="connsiteY161" fmla="*/ 13860 h 784303"/>
                <a:gd name="connsiteX162" fmla="*/ 187865 w 494294"/>
                <a:gd name="connsiteY162" fmla="*/ 16073 h 784303"/>
                <a:gd name="connsiteX163" fmla="*/ 167683 w 494294"/>
                <a:gd name="connsiteY163" fmla="*/ 18301 h 784303"/>
                <a:gd name="connsiteX164" fmla="*/ 147517 w 494294"/>
                <a:gd name="connsiteY164" fmla="*/ 20404 h 784303"/>
                <a:gd name="connsiteX165" fmla="*/ 127209 w 494294"/>
                <a:gd name="connsiteY165" fmla="*/ 22506 h 784303"/>
                <a:gd name="connsiteX166" fmla="*/ 107042 w 494294"/>
                <a:gd name="connsiteY166" fmla="*/ 24608 h 784303"/>
                <a:gd name="connsiteX167" fmla="*/ 86860 w 494294"/>
                <a:gd name="connsiteY167" fmla="*/ 26710 h 784303"/>
                <a:gd name="connsiteX168" fmla="*/ 66583 w 494294"/>
                <a:gd name="connsiteY168" fmla="*/ 28811 h 784303"/>
                <a:gd name="connsiteX169" fmla="*/ 46401 w 494294"/>
                <a:gd name="connsiteY169" fmla="*/ 30803 h 784303"/>
                <a:gd name="connsiteX170" fmla="*/ 26125 w 494294"/>
                <a:gd name="connsiteY170" fmla="*/ 32794 h 784303"/>
                <a:gd name="connsiteX171" fmla="*/ 5942 w 494294"/>
                <a:gd name="connsiteY171" fmla="*/ 34769 h 784303"/>
                <a:gd name="connsiteX172" fmla="*/ 1517 w 494294"/>
                <a:gd name="connsiteY172" fmla="*/ 35117 h 784303"/>
                <a:gd name="connsiteX173" fmla="*/ 0 w 494294"/>
                <a:gd name="connsiteY173" fmla="*/ 35228 h 784303"/>
                <a:gd name="connsiteX174" fmla="*/ 1865 w 494294"/>
                <a:gd name="connsiteY174" fmla="*/ 39195 h 784303"/>
                <a:gd name="connsiteX175" fmla="*/ 4899 w 494294"/>
                <a:gd name="connsiteY175" fmla="*/ 45264 h 784303"/>
                <a:gd name="connsiteX176" fmla="*/ 8392 w 494294"/>
                <a:gd name="connsiteY176" fmla="*/ 49468 h 784303"/>
                <a:gd name="connsiteX177" fmla="*/ 12833 w 494294"/>
                <a:gd name="connsiteY177" fmla="*/ 51917 h 784303"/>
                <a:gd name="connsiteX178" fmla="*/ 15156 w 494294"/>
                <a:gd name="connsiteY178" fmla="*/ 51917 h 784303"/>
                <a:gd name="connsiteX179" fmla="*/ 15156 w 494294"/>
                <a:gd name="connsiteY179" fmla="*/ 54478 h 784303"/>
                <a:gd name="connsiteX180" fmla="*/ 15156 w 494294"/>
                <a:gd name="connsiteY180" fmla="*/ 61495 h 784303"/>
                <a:gd name="connsiteX181" fmla="*/ 15156 w 494294"/>
                <a:gd name="connsiteY181" fmla="*/ 65446 h 784303"/>
                <a:gd name="connsiteX182" fmla="*/ 15156 w 494294"/>
                <a:gd name="connsiteY182" fmla="*/ 80270 h 784303"/>
                <a:gd name="connsiteX183" fmla="*/ 15156 w 494294"/>
                <a:gd name="connsiteY183" fmla="*/ 90875 h 784303"/>
                <a:gd name="connsiteX184" fmla="*/ 15156 w 494294"/>
                <a:gd name="connsiteY184" fmla="*/ 103361 h 784303"/>
                <a:gd name="connsiteX185" fmla="*/ 15156 w 494294"/>
                <a:gd name="connsiteY185" fmla="*/ 117584 h 784303"/>
                <a:gd name="connsiteX186" fmla="*/ 15156 w 494294"/>
                <a:gd name="connsiteY186" fmla="*/ 133341 h 784303"/>
                <a:gd name="connsiteX187" fmla="*/ 15046 w 494294"/>
                <a:gd name="connsiteY187" fmla="*/ 150472 h 784303"/>
                <a:gd name="connsiteX188" fmla="*/ 15046 w 494294"/>
                <a:gd name="connsiteY188" fmla="*/ 168790 h 784303"/>
                <a:gd name="connsiteX189" fmla="*/ 14935 w 494294"/>
                <a:gd name="connsiteY189" fmla="*/ 188150 h 784303"/>
                <a:gd name="connsiteX190" fmla="*/ 14935 w 494294"/>
                <a:gd name="connsiteY190" fmla="*/ 208332 h 784303"/>
                <a:gd name="connsiteX191" fmla="*/ 14824 w 494294"/>
                <a:gd name="connsiteY191" fmla="*/ 229225 h 784303"/>
                <a:gd name="connsiteX192" fmla="*/ 14824 w 494294"/>
                <a:gd name="connsiteY192" fmla="*/ 250688 h 784303"/>
                <a:gd name="connsiteX193" fmla="*/ 14713 w 494294"/>
                <a:gd name="connsiteY193" fmla="*/ 272371 h 784303"/>
                <a:gd name="connsiteX194" fmla="*/ 14477 w 494294"/>
                <a:gd name="connsiteY194" fmla="*/ 316212 h 784303"/>
                <a:gd name="connsiteX195" fmla="*/ 14477 w 494294"/>
                <a:gd name="connsiteY195" fmla="*/ 338038 h 784303"/>
                <a:gd name="connsiteX196" fmla="*/ 14240 w 494294"/>
                <a:gd name="connsiteY196" fmla="*/ 359500 h 784303"/>
                <a:gd name="connsiteX197" fmla="*/ 14240 w 494294"/>
                <a:gd name="connsiteY197" fmla="*/ 380377 h 784303"/>
                <a:gd name="connsiteX198" fmla="*/ 14129 w 494294"/>
                <a:gd name="connsiteY198" fmla="*/ 400670 h 784303"/>
                <a:gd name="connsiteX199" fmla="*/ 14018 w 494294"/>
                <a:gd name="connsiteY199" fmla="*/ 419920 h 784303"/>
                <a:gd name="connsiteX200" fmla="*/ 13907 w 494294"/>
                <a:gd name="connsiteY200" fmla="*/ 438348 h 784303"/>
                <a:gd name="connsiteX201" fmla="*/ 13797 w 494294"/>
                <a:gd name="connsiteY201" fmla="*/ 455495 h 784303"/>
                <a:gd name="connsiteX202" fmla="*/ 13686 w 494294"/>
                <a:gd name="connsiteY202" fmla="*/ 471236 h 784303"/>
                <a:gd name="connsiteX203" fmla="*/ 13576 w 494294"/>
                <a:gd name="connsiteY203" fmla="*/ 485460 h 784303"/>
                <a:gd name="connsiteX204" fmla="*/ 13465 w 494294"/>
                <a:gd name="connsiteY204" fmla="*/ 497946 h 784303"/>
                <a:gd name="connsiteX205" fmla="*/ 13355 w 494294"/>
                <a:gd name="connsiteY205" fmla="*/ 508566 h 784303"/>
                <a:gd name="connsiteX206" fmla="*/ 13355 w 494294"/>
                <a:gd name="connsiteY206" fmla="*/ 517084 h 784303"/>
                <a:gd name="connsiteX207" fmla="*/ 13244 w 494294"/>
                <a:gd name="connsiteY207" fmla="*/ 523501 h 784303"/>
                <a:gd name="connsiteX208" fmla="*/ 13244 w 494294"/>
                <a:gd name="connsiteY208" fmla="*/ 527357 h 784303"/>
                <a:gd name="connsiteX209" fmla="*/ 13244 w 494294"/>
                <a:gd name="connsiteY209" fmla="*/ 528748 h 784303"/>
                <a:gd name="connsiteX210" fmla="*/ 15457 w 494294"/>
                <a:gd name="connsiteY210" fmla="*/ 543320 h 784303"/>
                <a:gd name="connsiteX211" fmla="*/ 17669 w 494294"/>
                <a:gd name="connsiteY211" fmla="*/ 557891 h 784303"/>
                <a:gd name="connsiteX212" fmla="*/ 19882 w 494294"/>
                <a:gd name="connsiteY212" fmla="*/ 572478 h 784303"/>
                <a:gd name="connsiteX213" fmla="*/ 22205 w 494294"/>
                <a:gd name="connsiteY213" fmla="*/ 587050 h 784303"/>
                <a:gd name="connsiteX214" fmla="*/ 24418 w 494294"/>
                <a:gd name="connsiteY214" fmla="*/ 601621 h 784303"/>
                <a:gd name="connsiteX215" fmla="*/ 26646 w 494294"/>
                <a:gd name="connsiteY215" fmla="*/ 616193 h 784303"/>
                <a:gd name="connsiteX216" fmla="*/ 31071 w 494294"/>
                <a:gd name="connsiteY216" fmla="*/ 645368 h 784303"/>
                <a:gd name="connsiteX217" fmla="*/ 33284 w 494294"/>
                <a:gd name="connsiteY217" fmla="*/ 659939 h 784303"/>
                <a:gd name="connsiteX218" fmla="*/ 35607 w 494294"/>
                <a:gd name="connsiteY218" fmla="*/ 674511 h 784303"/>
                <a:gd name="connsiteX219" fmla="*/ 37820 w 494294"/>
                <a:gd name="connsiteY219" fmla="*/ 689114 h 784303"/>
                <a:gd name="connsiteX220" fmla="*/ 40048 w 494294"/>
                <a:gd name="connsiteY220" fmla="*/ 703685 h 784303"/>
                <a:gd name="connsiteX221" fmla="*/ 42261 w 494294"/>
                <a:gd name="connsiteY221" fmla="*/ 718257 h 784303"/>
                <a:gd name="connsiteX222" fmla="*/ 44584 w 494294"/>
                <a:gd name="connsiteY222" fmla="*/ 732828 h 784303"/>
                <a:gd name="connsiteX223" fmla="*/ 49009 w 494294"/>
                <a:gd name="connsiteY223" fmla="*/ 761987 h 784303"/>
                <a:gd name="connsiteX224" fmla="*/ 52296 w 494294"/>
                <a:gd name="connsiteY224" fmla="*/ 760707 h 784303"/>
                <a:gd name="connsiteX225" fmla="*/ 55093 w 494294"/>
                <a:gd name="connsiteY225" fmla="*/ 758827 h 784303"/>
                <a:gd name="connsiteX226" fmla="*/ 57764 w 494294"/>
                <a:gd name="connsiteY226" fmla="*/ 758590 h 784303"/>
                <a:gd name="connsiteX227" fmla="*/ 60562 w 494294"/>
                <a:gd name="connsiteY227" fmla="*/ 761861 h 784303"/>
                <a:gd name="connsiteX228" fmla="*/ 61384 w 494294"/>
                <a:gd name="connsiteY228" fmla="*/ 761861 h 784303"/>
                <a:gd name="connsiteX229" fmla="*/ 61621 w 494294"/>
                <a:gd name="connsiteY229" fmla="*/ 760929 h 784303"/>
                <a:gd name="connsiteX230" fmla="*/ 61858 w 494294"/>
                <a:gd name="connsiteY230" fmla="*/ 760344 h 784303"/>
                <a:gd name="connsiteX231" fmla="*/ 62095 w 494294"/>
                <a:gd name="connsiteY231" fmla="*/ 759743 h 784303"/>
                <a:gd name="connsiteX232" fmla="*/ 62095 w 494294"/>
                <a:gd name="connsiteY232" fmla="*/ 758573 h 784303"/>
                <a:gd name="connsiteX233" fmla="*/ 65840 w 494294"/>
                <a:gd name="connsiteY233" fmla="*/ 759980 h 784303"/>
                <a:gd name="connsiteX234" fmla="*/ 74343 w 494294"/>
                <a:gd name="connsiteY234" fmla="*/ 761024 h 784303"/>
                <a:gd name="connsiteX235" fmla="*/ 78436 w 494294"/>
                <a:gd name="connsiteY235" fmla="*/ 762066 h 784303"/>
                <a:gd name="connsiteX236" fmla="*/ 77615 w 494294"/>
                <a:gd name="connsiteY236" fmla="*/ 765448 h 784303"/>
                <a:gd name="connsiteX237" fmla="*/ 77962 w 494294"/>
                <a:gd name="connsiteY237" fmla="*/ 766982 h 784303"/>
                <a:gd name="connsiteX238" fmla="*/ 79353 w 494294"/>
                <a:gd name="connsiteY238" fmla="*/ 767329 h 784303"/>
                <a:gd name="connsiteX239" fmla="*/ 81676 w 494294"/>
                <a:gd name="connsiteY239" fmla="*/ 767329 h 784303"/>
                <a:gd name="connsiteX240" fmla="*/ 81676 w 494294"/>
                <a:gd name="connsiteY240" fmla="*/ 767219 h 784303"/>
                <a:gd name="connsiteX241" fmla="*/ 84474 w 494294"/>
                <a:gd name="connsiteY241" fmla="*/ 766982 h 784303"/>
                <a:gd name="connsiteX242" fmla="*/ 84821 w 494294"/>
                <a:gd name="connsiteY242" fmla="*/ 767566 h 784303"/>
                <a:gd name="connsiteX243" fmla="*/ 85169 w 494294"/>
                <a:gd name="connsiteY243" fmla="*/ 768499 h 784303"/>
                <a:gd name="connsiteX244" fmla="*/ 85864 w 494294"/>
                <a:gd name="connsiteY244" fmla="*/ 768846 h 784303"/>
                <a:gd name="connsiteX245" fmla="*/ 87255 w 494294"/>
                <a:gd name="connsiteY245" fmla="*/ 767677 h 784303"/>
                <a:gd name="connsiteX246" fmla="*/ 87840 w 494294"/>
                <a:gd name="connsiteY246" fmla="*/ 765670 h 784303"/>
                <a:gd name="connsiteX247" fmla="*/ 87951 w 494294"/>
                <a:gd name="connsiteY247" fmla="*/ 754149 h 784303"/>
                <a:gd name="connsiteX248" fmla="*/ 87018 w 494294"/>
                <a:gd name="connsiteY248" fmla="*/ 747622 h 784303"/>
                <a:gd name="connsiteX249" fmla="*/ 87018 w 494294"/>
                <a:gd name="connsiteY249" fmla="*/ 744808 h 784303"/>
                <a:gd name="connsiteX250" fmla="*/ 87714 w 494294"/>
                <a:gd name="connsiteY250" fmla="*/ 739435 h 784303"/>
                <a:gd name="connsiteX251" fmla="*/ 87714 w 494294"/>
                <a:gd name="connsiteY251" fmla="*/ 736890 h 784303"/>
                <a:gd name="connsiteX252" fmla="*/ 87824 w 494294"/>
                <a:gd name="connsiteY252" fmla="*/ 735500 h 784303"/>
                <a:gd name="connsiteX253" fmla="*/ 88867 w 494294"/>
                <a:gd name="connsiteY253" fmla="*/ 733493 h 784303"/>
                <a:gd name="connsiteX254" fmla="*/ 89104 w 494294"/>
                <a:gd name="connsiteY254" fmla="*/ 732339 h 784303"/>
                <a:gd name="connsiteX255" fmla="*/ 88646 w 494294"/>
                <a:gd name="connsiteY255" fmla="*/ 729430 h 784303"/>
                <a:gd name="connsiteX256" fmla="*/ 88646 w 494294"/>
                <a:gd name="connsiteY256" fmla="*/ 728040 h 784303"/>
                <a:gd name="connsiteX257" fmla="*/ 88994 w 494294"/>
                <a:gd name="connsiteY257" fmla="*/ 726855 h 784303"/>
                <a:gd name="connsiteX258" fmla="*/ 90274 w 494294"/>
                <a:gd name="connsiteY258" fmla="*/ 725006 h 784303"/>
                <a:gd name="connsiteX259" fmla="*/ 91111 w 494294"/>
                <a:gd name="connsiteY259" fmla="*/ 723267 h 784303"/>
                <a:gd name="connsiteX260" fmla="*/ 91459 w 494294"/>
                <a:gd name="connsiteY260" fmla="*/ 721165 h 784303"/>
                <a:gd name="connsiteX261" fmla="*/ 91222 w 494294"/>
                <a:gd name="connsiteY261" fmla="*/ 718004 h 784303"/>
                <a:gd name="connsiteX262" fmla="*/ 91681 w 494294"/>
                <a:gd name="connsiteY262" fmla="*/ 715333 h 784303"/>
                <a:gd name="connsiteX263" fmla="*/ 92724 w 494294"/>
                <a:gd name="connsiteY263" fmla="*/ 713563 h 784303"/>
                <a:gd name="connsiteX264" fmla="*/ 93308 w 494294"/>
                <a:gd name="connsiteY264" fmla="*/ 711951 h 784303"/>
                <a:gd name="connsiteX265" fmla="*/ 92265 w 494294"/>
                <a:gd name="connsiteY265" fmla="*/ 709849 h 784303"/>
                <a:gd name="connsiteX266" fmla="*/ 93893 w 494294"/>
                <a:gd name="connsiteY266" fmla="*/ 708332 h 784303"/>
                <a:gd name="connsiteX267" fmla="*/ 94715 w 494294"/>
                <a:gd name="connsiteY267" fmla="*/ 706341 h 784303"/>
                <a:gd name="connsiteX268" fmla="*/ 94478 w 494294"/>
                <a:gd name="connsiteY268" fmla="*/ 704128 h 784303"/>
                <a:gd name="connsiteX269" fmla="*/ 93308 w 494294"/>
                <a:gd name="connsiteY269" fmla="*/ 702026 h 784303"/>
                <a:gd name="connsiteX270" fmla="*/ 95173 w 494294"/>
                <a:gd name="connsiteY270" fmla="*/ 702263 h 784303"/>
                <a:gd name="connsiteX271" fmla="*/ 96105 w 494294"/>
                <a:gd name="connsiteY271" fmla="*/ 703433 h 784303"/>
                <a:gd name="connsiteX272" fmla="*/ 96564 w 494294"/>
                <a:gd name="connsiteY272" fmla="*/ 705408 h 784303"/>
                <a:gd name="connsiteX273" fmla="*/ 96675 w 494294"/>
                <a:gd name="connsiteY273" fmla="*/ 707731 h 784303"/>
                <a:gd name="connsiteX274" fmla="*/ 97259 w 494294"/>
                <a:gd name="connsiteY274" fmla="*/ 709485 h 784303"/>
                <a:gd name="connsiteX275" fmla="*/ 98302 w 494294"/>
                <a:gd name="connsiteY275" fmla="*/ 709833 h 784303"/>
                <a:gd name="connsiteX276" fmla="*/ 99820 w 494294"/>
                <a:gd name="connsiteY276" fmla="*/ 709723 h 784303"/>
                <a:gd name="connsiteX277" fmla="*/ 101448 w 494294"/>
                <a:gd name="connsiteY277" fmla="*/ 709833 h 784303"/>
                <a:gd name="connsiteX278" fmla="*/ 104608 w 494294"/>
                <a:gd name="connsiteY278" fmla="*/ 711114 h 784303"/>
                <a:gd name="connsiteX279" fmla="*/ 106347 w 494294"/>
                <a:gd name="connsiteY279" fmla="*/ 712852 h 784303"/>
                <a:gd name="connsiteX280" fmla="*/ 111704 w 494294"/>
                <a:gd name="connsiteY280" fmla="*/ 724279 h 784303"/>
                <a:gd name="connsiteX281" fmla="*/ 112747 w 494294"/>
                <a:gd name="connsiteY281" fmla="*/ 727439 h 784303"/>
                <a:gd name="connsiteX282" fmla="*/ 112511 w 494294"/>
                <a:gd name="connsiteY282" fmla="*/ 729762 h 784303"/>
                <a:gd name="connsiteX283" fmla="*/ 111468 w 494294"/>
                <a:gd name="connsiteY283" fmla="*/ 731738 h 784303"/>
                <a:gd name="connsiteX284" fmla="*/ 110298 w 494294"/>
                <a:gd name="connsiteY284" fmla="*/ 734662 h 784303"/>
                <a:gd name="connsiteX285" fmla="*/ 109602 w 494294"/>
                <a:gd name="connsiteY285" fmla="*/ 737807 h 784303"/>
                <a:gd name="connsiteX286" fmla="*/ 109602 w 494294"/>
                <a:gd name="connsiteY286" fmla="*/ 740493 h 784303"/>
                <a:gd name="connsiteX287" fmla="*/ 110061 w 494294"/>
                <a:gd name="connsiteY287" fmla="*/ 741315 h 784303"/>
                <a:gd name="connsiteX288" fmla="*/ 111230 w 494294"/>
                <a:gd name="connsiteY288" fmla="*/ 742485 h 784303"/>
                <a:gd name="connsiteX289" fmla="*/ 112273 w 494294"/>
                <a:gd name="connsiteY289" fmla="*/ 744113 h 784303"/>
                <a:gd name="connsiteX290" fmla="*/ 112969 w 494294"/>
                <a:gd name="connsiteY290" fmla="*/ 745962 h 784303"/>
                <a:gd name="connsiteX291" fmla="*/ 113317 w 494294"/>
                <a:gd name="connsiteY291" fmla="*/ 747842 h 784303"/>
                <a:gd name="connsiteX292" fmla="*/ 113775 w 494294"/>
                <a:gd name="connsiteY292" fmla="*/ 749471 h 784303"/>
                <a:gd name="connsiteX293" fmla="*/ 114707 w 494294"/>
                <a:gd name="connsiteY293" fmla="*/ 750861 h 784303"/>
                <a:gd name="connsiteX294" fmla="*/ 115877 w 494294"/>
                <a:gd name="connsiteY294" fmla="*/ 752141 h 784303"/>
                <a:gd name="connsiteX295" fmla="*/ 117062 w 494294"/>
                <a:gd name="connsiteY295" fmla="*/ 752947 h 784303"/>
                <a:gd name="connsiteX296" fmla="*/ 118342 w 494294"/>
                <a:gd name="connsiteY296" fmla="*/ 753675 h 784303"/>
                <a:gd name="connsiteX297" fmla="*/ 119733 w 494294"/>
                <a:gd name="connsiteY297" fmla="*/ 754132 h 784303"/>
                <a:gd name="connsiteX298" fmla="*/ 121250 w 494294"/>
                <a:gd name="connsiteY298" fmla="*/ 754243 h 784303"/>
                <a:gd name="connsiteX299" fmla="*/ 123352 w 494294"/>
                <a:gd name="connsiteY299" fmla="*/ 754132 h 784303"/>
                <a:gd name="connsiteX300" fmla="*/ 123463 w 494294"/>
                <a:gd name="connsiteY300" fmla="*/ 753785 h 784303"/>
                <a:gd name="connsiteX301" fmla="*/ 123115 w 494294"/>
                <a:gd name="connsiteY301" fmla="*/ 753058 h 784303"/>
                <a:gd name="connsiteX302" fmla="*/ 124743 w 494294"/>
                <a:gd name="connsiteY302" fmla="*/ 750735 h 784303"/>
                <a:gd name="connsiteX303" fmla="*/ 125091 w 494294"/>
                <a:gd name="connsiteY303" fmla="*/ 749913 h 784303"/>
                <a:gd name="connsiteX304" fmla="*/ 125676 w 494294"/>
                <a:gd name="connsiteY304" fmla="*/ 749802 h 784303"/>
                <a:gd name="connsiteX305" fmla="*/ 126955 w 494294"/>
                <a:gd name="connsiteY305" fmla="*/ 750971 h 784303"/>
                <a:gd name="connsiteX306" fmla="*/ 127303 w 494294"/>
                <a:gd name="connsiteY306" fmla="*/ 752015 h 784303"/>
                <a:gd name="connsiteX307" fmla="*/ 126482 w 494294"/>
                <a:gd name="connsiteY307" fmla="*/ 755634 h 784303"/>
                <a:gd name="connsiteX308" fmla="*/ 126371 w 494294"/>
                <a:gd name="connsiteY308" fmla="*/ 757373 h 784303"/>
                <a:gd name="connsiteX309" fmla="*/ 127540 w 494294"/>
                <a:gd name="connsiteY309" fmla="*/ 759111 h 784303"/>
                <a:gd name="connsiteX310" fmla="*/ 134668 w 494294"/>
                <a:gd name="connsiteY310" fmla="*/ 764485 h 784303"/>
                <a:gd name="connsiteX311" fmla="*/ 136881 w 494294"/>
                <a:gd name="connsiteY311" fmla="*/ 769511 h 784303"/>
                <a:gd name="connsiteX312" fmla="*/ 133388 w 494294"/>
                <a:gd name="connsiteY312" fmla="*/ 772529 h 784303"/>
                <a:gd name="connsiteX313" fmla="*/ 127319 w 494294"/>
                <a:gd name="connsiteY313" fmla="*/ 774994 h 784303"/>
                <a:gd name="connsiteX314" fmla="*/ 122546 w 494294"/>
                <a:gd name="connsiteY314" fmla="*/ 777207 h 784303"/>
                <a:gd name="connsiteX315" fmla="*/ 117078 w 494294"/>
                <a:gd name="connsiteY315" fmla="*/ 776748 h 784303"/>
                <a:gd name="connsiteX316" fmla="*/ 114028 w 494294"/>
                <a:gd name="connsiteY316" fmla="*/ 774426 h 784303"/>
                <a:gd name="connsiteX317" fmla="*/ 112985 w 494294"/>
                <a:gd name="connsiteY317" fmla="*/ 775010 h 784303"/>
                <a:gd name="connsiteX318" fmla="*/ 112400 w 494294"/>
                <a:gd name="connsiteY318" fmla="*/ 776180 h 784303"/>
                <a:gd name="connsiteX319" fmla="*/ 111230 w 494294"/>
                <a:gd name="connsiteY319" fmla="*/ 777001 h 784303"/>
                <a:gd name="connsiteX320" fmla="*/ 106220 w 494294"/>
                <a:gd name="connsiteY320" fmla="*/ 778850 h 784303"/>
                <a:gd name="connsiteX321" fmla="*/ 103281 w 494294"/>
                <a:gd name="connsiteY321" fmla="*/ 780510 h 784303"/>
                <a:gd name="connsiteX322" fmla="*/ 101890 w 494294"/>
                <a:gd name="connsiteY322" fmla="*/ 782264 h 784303"/>
                <a:gd name="connsiteX323" fmla="*/ 106220 w 494294"/>
                <a:gd name="connsiteY323" fmla="*/ 781806 h 784303"/>
                <a:gd name="connsiteX324" fmla="*/ 117884 w 494294"/>
                <a:gd name="connsiteY324" fmla="*/ 778519 h 784303"/>
                <a:gd name="connsiteX325" fmla="*/ 134557 w 494294"/>
                <a:gd name="connsiteY325" fmla="*/ 776670 h 784303"/>
                <a:gd name="connsiteX326" fmla="*/ 152037 w 494294"/>
                <a:gd name="connsiteY326" fmla="*/ 772229 h 784303"/>
                <a:gd name="connsiteX327" fmla="*/ 160334 w 494294"/>
                <a:gd name="connsiteY327" fmla="*/ 767692 h 784303"/>
                <a:gd name="connsiteX328" fmla="*/ 163132 w 494294"/>
                <a:gd name="connsiteY328" fmla="*/ 761387 h 784303"/>
                <a:gd name="connsiteX329" fmla="*/ 162088 w 494294"/>
                <a:gd name="connsiteY329" fmla="*/ 762209 h 784303"/>
                <a:gd name="connsiteX330" fmla="*/ 160698 w 494294"/>
                <a:gd name="connsiteY330" fmla="*/ 762794 h 784303"/>
                <a:gd name="connsiteX331" fmla="*/ 159307 w 494294"/>
                <a:gd name="connsiteY331" fmla="*/ 763141 h 784303"/>
                <a:gd name="connsiteX332" fmla="*/ 157790 w 494294"/>
                <a:gd name="connsiteY332" fmla="*/ 763141 h 784303"/>
                <a:gd name="connsiteX333" fmla="*/ 158375 w 494294"/>
                <a:gd name="connsiteY333" fmla="*/ 760470 h 784303"/>
                <a:gd name="connsiteX334" fmla="*/ 157679 w 494294"/>
                <a:gd name="connsiteY334" fmla="*/ 758827 h 784303"/>
                <a:gd name="connsiteX335" fmla="*/ 156510 w 494294"/>
                <a:gd name="connsiteY335" fmla="*/ 757309 h 784303"/>
                <a:gd name="connsiteX336" fmla="*/ 156051 w 494294"/>
                <a:gd name="connsiteY336" fmla="*/ 754749 h 784303"/>
                <a:gd name="connsiteX337" fmla="*/ 156873 w 494294"/>
                <a:gd name="connsiteY337" fmla="*/ 754639 h 784303"/>
                <a:gd name="connsiteX338" fmla="*/ 157569 w 494294"/>
                <a:gd name="connsiteY338" fmla="*/ 755571 h 784303"/>
                <a:gd name="connsiteX339" fmla="*/ 160129 w 494294"/>
                <a:gd name="connsiteY339" fmla="*/ 757436 h 784303"/>
                <a:gd name="connsiteX340" fmla="*/ 161061 w 494294"/>
                <a:gd name="connsiteY340" fmla="*/ 758716 h 784303"/>
                <a:gd name="connsiteX341" fmla="*/ 161298 w 494294"/>
                <a:gd name="connsiteY341" fmla="*/ 759633 h 784303"/>
                <a:gd name="connsiteX342" fmla="*/ 161883 w 494294"/>
                <a:gd name="connsiteY342" fmla="*/ 760233 h 784303"/>
                <a:gd name="connsiteX343" fmla="*/ 164095 w 494294"/>
                <a:gd name="connsiteY343" fmla="*/ 760344 h 784303"/>
                <a:gd name="connsiteX344" fmla="*/ 167130 w 494294"/>
                <a:gd name="connsiteY344" fmla="*/ 759269 h 784303"/>
                <a:gd name="connsiteX345" fmla="*/ 168521 w 494294"/>
                <a:gd name="connsiteY345" fmla="*/ 757183 h 784303"/>
                <a:gd name="connsiteX346" fmla="*/ 169469 w 494294"/>
                <a:gd name="connsiteY346" fmla="*/ 755081 h 784303"/>
                <a:gd name="connsiteX347" fmla="*/ 171334 w 494294"/>
                <a:gd name="connsiteY347" fmla="*/ 754038 h 784303"/>
                <a:gd name="connsiteX348" fmla="*/ 174590 w 494294"/>
                <a:gd name="connsiteY348" fmla="*/ 752726 h 784303"/>
                <a:gd name="connsiteX349" fmla="*/ 175980 w 494294"/>
                <a:gd name="connsiteY349" fmla="*/ 750640 h 784303"/>
                <a:gd name="connsiteX350" fmla="*/ 176676 w 494294"/>
                <a:gd name="connsiteY350" fmla="*/ 747969 h 784303"/>
                <a:gd name="connsiteX351" fmla="*/ 177846 w 494294"/>
                <a:gd name="connsiteY351" fmla="*/ 745283 h 784303"/>
                <a:gd name="connsiteX352" fmla="*/ 182997 w 494294"/>
                <a:gd name="connsiteY352" fmla="*/ 738976 h 784303"/>
                <a:gd name="connsiteX353" fmla="*/ 182997 w 494294"/>
                <a:gd name="connsiteY353" fmla="*/ 737586 h 784303"/>
                <a:gd name="connsiteX354" fmla="*/ 184041 w 494294"/>
                <a:gd name="connsiteY354" fmla="*/ 737349 h 784303"/>
                <a:gd name="connsiteX355" fmla="*/ 182413 w 494294"/>
                <a:gd name="connsiteY355" fmla="*/ 736764 h 784303"/>
                <a:gd name="connsiteX356" fmla="*/ 181101 w 494294"/>
                <a:gd name="connsiteY356" fmla="*/ 735942 h 784303"/>
                <a:gd name="connsiteX357" fmla="*/ 179931 w 494294"/>
                <a:gd name="connsiteY357" fmla="*/ 734899 h 784303"/>
                <a:gd name="connsiteX358" fmla="*/ 178888 w 494294"/>
                <a:gd name="connsiteY358" fmla="*/ 733730 h 784303"/>
                <a:gd name="connsiteX359" fmla="*/ 178778 w 494294"/>
                <a:gd name="connsiteY359" fmla="*/ 732686 h 784303"/>
                <a:gd name="connsiteX360" fmla="*/ 179710 w 494294"/>
                <a:gd name="connsiteY360" fmla="*/ 733145 h 784303"/>
                <a:gd name="connsiteX361" fmla="*/ 179600 w 494294"/>
                <a:gd name="connsiteY361" fmla="*/ 733034 h 784303"/>
                <a:gd name="connsiteX362" fmla="*/ 176344 w 494294"/>
                <a:gd name="connsiteY362" fmla="*/ 725811 h 784303"/>
                <a:gd name="connsiteX363" fmla="*/ 175649 w 494294"/>
                <a:gd name="connsiteY363" fmla="*/ 723362 h 784303"/>
                <a:gd name="connsiteX364" fmla="*/ 175759 w 494294"/>
                <a:gd name="connsiteY364" fmla="*/ 722667 h 784303"/>
                <a:gd name="connsiteX365" fmla="*/ 176107 w 494294"/>
                <a:gd name="connsiteY365" fmla="*/ 721276 h 784303"/>
                <a:gd name="connsiteX366" fmla="*/ 177972 w 494294"/>
                <a:gd name="connsiteY366" fmla="*/ 716835 h 784303"/>
                <a:gd name="connsiteX367" fmla="*/ 178557 w 494294"/>
                <a:gd name="connsiteY367" fmla="*/ 712631 h 784303"/>
                <a:gd name="connsiteX368" fmla="*/ 178794 w 494294"/>
                <a:gd name="connsiteY368" fmla="*/ 707131 h 784303"/>
                <a:gd name="connsiteX369" fmla="*/ 178683 w 494294"/>
                <a:gd name="connsiteY369" fmla="*/ 704807 h 784303"/>
                <a:gd name="connsiteX370" fmla="*/ 178335 w 494294"/>
                <a:gd name="connsiteY370" fmla="*/ 703180 h 784303"/>
                <a:gd name="connsiteX371" fmla="*/ 177751 w 494294"/>
                <a:gd name="connsiteY371" fmla="*/ 702721 h 784303"/>
                <a:gd name="connsiteX372" fmla="*/ 176581 w 494294"/>
                <a:gd name="connsiteY372" fmla="*/ 701900 h 784303"/>
                <a:gd name="connsiteX373" fmla="*/ 165028 w 494294"/>
                <a:gd name="connsiteY373" fmla="*/ 696416 h 784303"/>
                <a:gd name="connsiteX374" fmla="*/ 163053 w 494294"/>
                <a:gd name="connsiteY374" fmla="*/ 695136 h 784303"/>
                <a:gd name="connsiteX375" fmla="*/ 160840 w 494294"/>
                <a:gd name="connsiteY375" fmla="*/ 692685 h 784303"/>
                <a:gd name="connsiteX376" fmla="*/ 157458 w 494294"/>
                <a:gd name="connsiteY376" fmla="*/ 687897 h 784303"/>
                <a:gd name="connsiteX377" fmla="*/ 156525 w 494294"/>
                <a:gd name="connsiteY377" fmla="*/ 686743 h 784303"/>
                <a:gd name="connsiteX378" fmla="*/ 149398 w 494294"/>
                <a:gd name="connsiteY378" fmla="*/ 681132 h 784303"/>
                <a:gd name="connsiteX379" fmla="*/ 147659 w 494294"/>
                <a:gd name="connsiteY379" fmla="*/ 679395 h 784303"/>
                <a:gd name="connsiteX380" fmla="*/ 146031 w 494294"/>
                <a:gd name="connsiteY380" fmla="*/ 677419 h 784303"/>
                <a:gd name="connsiteX381" fmla="*/ 145336 w 494294"/>
                <a:gd name="connsiteY381" fmla="*/ 676139 h 784303"/>
                <a:gd name="connsiteX382" fmla="*/ 144988 w 494294"/>
                <a:gd name="connsiteY382" fmla="*/ 674969 h 784303"/>
                <a:gd name="connsiteX383" fmla="*/ 144988 w 494294"/>
                <a:gd name="connsiteY383" fmla="*/ 674037 h 784303"/>
                <a:gd name="connsiteX384" fmla="*/ 145099 w 494294"/>
                <a:gd name="connsiteY384" fmla="*/ 672993 h 784303"/>
                <a:gd name="connsiteX385" fmla="*/ 145447 w 494294"/>
                <a:gd name="connsiteY385" fmla="*/ 671366 h 784303"/>
                <a:gd name="connsiteX386" fmla="*/ 147548 w 494294"/>
                <a:gd name="connsiteY386" fmla="*/ 665060 h 784303"/>
                <a:gd name="connsiteX387" fmla="*/ 147659 w 494294"/>
                <a:gd name="connsiteY387" fmla="*/ 664238 h 784303"/>
                <a:gd name="connsiteX388" fmla="*/ 146616 w 494294"/>
                <a:gd name="connsiteY388" fmla="*/ 656999 h 784303"/>
                <a:gd name="connsiteX389" fmla="*/ 147201 w 494294"/>
                <a:gd name="connsiteY389" fmla="*/ 654660 h 784303"/>
                <a:gd name="connsiteX390" fmla="*/ 153254 w 494294"/>
                <a:gd name="connsiteY390" fmla="*/ 653965 h 784303"/>
                <a:gd name="connsiteX391" fmla="*/ 174495 w 494294"/>
                <a:gd name="connsiteY391" fmla="*/ 651642 h 784303"/>
                <a:gd name="connsiteX392" fmla="*/ 195846 w 494294"/>
                <a:gd name="connsiteY392" fmla="*/ 649066 h 784303"/>
                <a:gd name="connsiteX393" fmla="*/ 217056 w 494294"/>
                <a:gd name="connsiteY393" fmla="*/ 646616 h 784303"/>
                <a:gd name="connsiteX394" fmla="*/ 238297 w 494294"/>
                <a:gd name="connsiteY394" fmla="*/ 644167 h 784303"/>
                <a:gd name="connsiteX395" fmla="*/ 259506 w 494294"/>
                <a:gd name="connsiteY395" fmla="*/ 641590 h 784303"/>
                <a:gd name="connsiteX396" fmla="*/ 280858 w 494294"/>
                <a:gd name="connsiteY396" fmla="*/ 639030 h 784303"/>
                <a:gd name="connsiteX397" fmla="*/ 302099 w 494294"/>
                <a:gd name="connsiteY397" fmla="*/ 636343 h 784303"/>
                <a:gd name="connsiteX398" fmla="*/ 323308 w 494294"/>
                <a:gd name="connsiteY398" fmla="*/ 633783 h 784303"/>
                <a:gd name="connsiteX399" fmla="*/ 344549 w 494294"/>
                <a:gd name="connsiteY399" fmla="*/ 631112 h 784303"/>
                <a:gd name="connsiteX400" fmla="*/ 365790 w 494294"/>
                <a:gd name="connsiteY400" fmla="*/ 628426 h 784303"/>
                <a:gd name="connsiteX401" fmla="*/ 386999 w 494294"/>
                <a:gd name="connsiteY401" fmla="*/ 625754 h 784303"/>
                <a:gd name="connsiteX402" fmla="*/ 408240 w 494294"/>
                <a:gd name="connsiteY402" fmla="*/ 622941 h 784303"/>
                <a:gd name="connsiteX403" fmla="*/ 429449 w 494294"/>
                <a:gd name="connsiteY403" fmla="*/ 620144 h 784303"/>
                <a:gd name="connsiteX404" fmla="*/ 450564 w 494294"/>
                <a:gd name="connsiteY404" fmla="*/ 617347 h 784303"/>
                <a:gd name="connsiteX405" fmla="*/ 471805 w 494294"/>
                <a:gd name="connsiteY405" fmla="*/ 614423 h 784303"/>
                <a:gd name="connsiteX406" fmla="*/ 493014 w 494294"/>
                <a:gd name="connsiteY406" fmla="*/ 611625 h 784303"/>
                <a:gd name="connsiteX407" fmla="*/ 493361 w 494294"/>
                <a:gd name="connsiteY407" fmla="*/ 610930 h 784303"/>
                <a:gd name="connsiteX408" fmla="*/ 494058 w 494294"/>
                <a:gd name="connsiteY408" fmla="*/ 609745 h 784303"/>
                <a:gd name="connsiteX409" fmla="*/ 494294 w 494294"/>
                <a:gd name="connsiteY409" fmla="*/ 608481 h 784303"/>
                <a:gd name="connsiteX410" fmla="*/ 493836 w 494294"/>
                <a:gd name="connsiteY410" fmla="*/ 606884 h 78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494294" h="784303">
                  <a:moveTo>
                    <a:pt x="90400" y="775311"/>
                  </a:moveTo>
                  <a:lnTo>
                    <a:pt x="89357" y="776133"/>
                  </a:lnTo>
                  <a:lnTo>
                    <a:pt x="88425" y="777302"/>
                  </a:lnTo>
                  <a:lnTo>
                    <a:pt x="87255" y="778234"/>
                  </a:lnTo>
                  <a:lnTo>
                    <a:pt x="85280" y="778692"/>
                  </a:lnTo>
                  <a:lnTo>
                    <a:pt x="77836" y="779530"/>
                  </a:lnTo>
                  <a:lnTo>
                    <a:pt x="65588" y="782913"/>
                  </a:lnTo>
                  <a:lnTo>
                    <a:pt x="63817" y="784303"/>
                  </a:lnTo>
                  <a:lnTo>
                    <a:pt x="93466" y="779878"/>
                  </a:lnTo>
                  <a:lnTo>
                    <a:pt x="94288" y="779641"/>
                  </a:lnTo>
                  <a:lnTo>
                    <a:pt x="96043" y="778692"/>
                  </a:lnTo>
                  <a:lnTo>
                    <a:pt x="95932" y="777650"/>
                  </a:lnTo>
                  <a:lnTo>
                    <a:pt x="90400" y="775311"/>
                  </a:lnTo>
                  <a:close/>
                  <a:moveTo>
                    <a:pt x="493836" y="606884"/>
                  </a:moveTo>
                  <a:lnTo>
                    <a:pt x="492319" y="605367"/>
                  </a:lnTo>
                  <a:lnTo>
                    <a:pt x="489648" y="598366"/>
                  </a:lnTo>
                  <a:lnTo>
                    <a:pt x="485570" y="592186"/>
                  </a:lnTo>
                  <a:lnTo>
                    <a:pt x="481240" y="587745"/>
                  </a:lnTo>
                  <a:lnTo>
                    <a:pt x="478332" y="586702"/>
                  </a:lnTo>
                  <a:lnTo>
                    <a:pt x="476578" y="584948"/>
                  </a:lnTo>
                  <a:lnTo>
                    <a:pt x="476120" y="582499"/>
                  </a:lnTo>
                  <a:lnTo>
                    <a:pt x="476008" y="576777"/>
                  </a:lnTo>
                  <a:lnTo>
                    <a:pt x="475551" y="575387"/>
                  </a:lnTo>
                  <a:lnTo>
                    <a:pt x="473923" y="572478"/>
                  </a:lnTo>
                  <a:lnTo>
                    <a:pt x="473575" y="571309"/>
                  </a:lnTo>
                  <a:lnTo>
                    <a:pt x="473686" y="569681"/>
                  </a:lnTo>
                  <a:lnTo>
                    <a:pt x="475076" y="567010"/>
                  </a:lnTo>
                  <a:lnTo>
                    <a:pt x="475535" y="565493"/>
                  </a:lnTo>
                  <a:lnTo>
                    <a:pt x="474713" y="553481"/>
                  </a:lnTo>
                  <a:lnTo>
                    <a:pt x="474823" y="547650"/>
                  </a:lnTo>
                  <a:lnTo>
                    <a:pt x="477147" y="543557"/>
                  </a:lnTo>
                  <a:lnTo>
                    <a:pt x="475171" y="539242"/>
                  </a:lnTo>
                  <a:lnTo>
                    <a:pt x="475519" y="535986"/>
                  </a:lnTo>
                  <a:lnTo>
                    <a:pt x="476562" y="532825"/>
                  </a:lnTo>
                  <a:lnTo>
                    <a:pt x="476910" y="528985"/>
                  </a:lnTo>
                  <a:lnTo>
                    <a:pt x="476325" y="526883"/>
                  </a:lnTo>
                  <a:lnTo>
                    <a:pt x="474697" y="523959"/>
                  </a:lnTo>
                  <a:lnTo>
                    <a:pt x="474349" y="522790"/>
                  </a:lnTo>
                  <a:lnTo>
                    <a:pt x="473654" y="518570"/>
                  </a:lnTo>
                  <a:lnTo>
                    <a:pt x="473069" y="516594"/>
                  </a:lnTo>
                  <a:lnTo>
                    <a:pt x="471552" y="513924"/>
                  </a:lnTo>
                  <a:lnTo>
                    <a:pt x="466179" y="508202"/>
                  </a:lnTo>
                  <a:lnTo>
                    <a:pt x="464661" y="505753"/>
                  </a:lnTo>
                  <a:lnTo>
                    <a:pt x="458719" y="488969"/>
                  </a:lnTo>
                  <a:lnTo>
                    <a:pt x="457438" y="485918"/>
                  </a:lnTo>
                  <a:lnTo>
                    <a:pt x="457786" y="482442"/>
                  </a:lnTo>
                  <a:lnTo>
                    <a:pt x="457786" y="481509"/>
                  </a:lnTo>
                  <a:lnTo>
                    <a:pt x="457897" y="480688"/>
                  </a:lnTo>
                  <a:lnTo>
                    <a:pt x="458245" y="478585"/>
                  </a:lnTo>
                  <a:lnTo>
                    <a:pt x="458592" y="473211"/>
                  </a:lnTo>
                  <a:lnTo>
                    <a:pt x="460331" y="466906"/>
                  </a:lnTo>
                  <a:lnTo>
                    <a:pt x="463239" y="460252"/>
                  </a:lnTo>
                  <a:lnTo>
                    <a:pt x="463698" y="459430"/>
                  </a:lnTo>
                  <a:lnTo>
                    <a:pt x="464519" y="456997"/>
                  </a:lnTo>
                  <a:lnTo>
                    <a:pt x="464630" y="456412"/>
                  </a:lnTo>
                  <a:lnTo>
                    <a:pt x="464519" y="452445"/>
                  </a:lnTo>
                  <a:lnTo>
                    <a:pt x="463002" y="449063"/>
                  </a:lnTo>
                  <a:lnTo>
                    <a:pt x="463002" y="445444"/>
                  </a:lnTo>
                  <a:lnTo>
                    <a:pt x="463934" y="442646"/>
                  </a:lnTo>
                  <a:lnTo>
                    <a:pt x="464045" y="440544"/>
                  </a:lnTo>
                  <a:lnTo>
                    <a:pt x="463460" y="436704"/>
                  </a:lnTo>
                  <a:lnTo>
                    <a:pt x="463460" y="435297"/>
                  </a:lnTo>
                  <a:lnTo>
                    <a:pt x="464851" y="429939"/>
                  </a:lnTo>
                  <a:lnTo>
                    <a:pt x="465547" y="428407"/>
                  </a:lnTo>
                  <a:lnTo>
                    <a:pt x="466368" y="427712"/>
                  </a:lnTo>
                  <a:lnTo>
                    <a:pt x="468106" y="427110"/>
                  </a:lnTo>
                  <a:lnTo>
                    <a:pt x="470225" y="426194"/>
                  </a:lnTo>
                  <a:lnTo>
                    <a:pt x="472327" y="424914"/>
                  </a:lnTo>
                  <a:lnTo>
                    <a:pt x="473717" y="423523"/>
                  </a:lnTo>
                  <a:lnTo>
                    <a:pt x="471394" y="422354"/>
                  </a:lnTo>
                  <a:lnTo>
                    <a:pt x="471631" y="421073"/>
                  </a:lnTo>
                  <a:lnTo>
                    <a:pt x="473606" y="420252"/>
                  </a:lnTo>
                  <a:lnTo>
                    <a:pt x="476056" y="420947"/>
                  </a:lnTo>
                  <a:lnTo>
                    <a:pt x="477100" y="420015"/>
                  </a:lnTo>
                  <a:lnTo>
                    <a:pt x="478032" y="418734"/>
                  </a:lnTo>
                  <a:lnTo>
                    <a:pt x="478142" y="417106"/>
                  </a:lnTo>
                  <a:lnTo>
                    <a:pt x="477100" y="415352"/>
                  </a:lnTo>
                  <a:lnTo>
                    <a:pt x="478269" y="415115"/>
                  </a:lnTo>
                  <a:lnTo>
                    <a:pt x="479312" y="414530"/>
                  </a:lnTo>
                  <a:lnTo>
                    <a:pt x="480134" y="413488"/>
                  </a:lnTo>
                  <a:lnTo>
                    <a:pt x="480371" y="412208"/>
                  </a:lnTo>
                  <a:lnTo>
                    <a:pt x="479912" y="411164"/>
                  </a:lnTo>
                  <a:lnTo>
                    <a:pt x="479327" y="410927"/>
                  </a:lnTo>
                  <a:lnTo>
                    <a:pt x="478743" y="410816"/>
                  </a:lnTo>
                  <a:lnTo>
                    <a:pt x="477700" y="409173"/>
                  </a:lnTo>
                  <a:lnTo>
                    <a:pt x="476309" y="408351"/>
                  </a:lnTo>
                  <a:lnTo>
                    <a:pt x="469561" y="405554"/>
                  </a:lnTo>
                  <a:lnTo>
                    <a:pt x="466621" y="403325"/>
                  </a:lnTo>
                  <a:lnTo>
                    <a:pt x="465689" y="400528"/>
                  </a:lnTo>
                  <a:lnTo>
                    <a:pt x="468138" y="397035"/>
                  </a:lnTo>
                  <a:lnTo>
                    <a:pt x="467206" y="395392"/>
                  </a:lnTo>
                  <a:lnTo>
                    <a:pt x="467554" y="393764"/>
                  </a:lnTo>
                  <a:lnTo>
                    <a:pt x="468249" y="391899"/>
                  </a:lnTo>
                  <a:lnTo>
                    <a:pt x="468138" y="389907"/>
                  </a:lnTo>
                  <a:lnTo>
                    <a:pt x="467680" y="387806"/>
                  </a:lnTo>
                  <a:lnTo>
                    <a:pt x="466289" y="385719"/>
                  </a:lnTo>
                  <a:lnTo>
                    <a:pt x="464661" y="383617"/>
                  </a:lnTo>
                  <a:lnTo>
                    <a:pt x="463271" y="381389"/>
                  </a:lnTo>
                  <a:lnTo>
                    <a:pt x="461991" y="376505"/>
                  </a:lnTo>
                  <a:lnTo>
                    <a:pt x="461169" y="374530"/>
                  </a:lnTo>
                  <a:lnTo>
                    <a:pt x="459304" y="372207"/>
                  </a:lnTo>
                  <a:lnTo>
                    <a:pt x="448684" y="361697"/>
                  </a:lnTo>
                  <a:lnTo>
                    <a:pt x="449141" y="359484"/>
                  </a:lnTo>
                  <a:lnTo>
                    <a:pt x="447972" y="358441"/>
                  </a:lnTo>
                  <a:lnTo>
                    <a:pt x="446218" y="357619"/>
                  </a:lnTo>
                  <a:lnTo>
                    <a:pt x="445285" y="356229"/>
                  </a:lnTo>
                  <a:lnTo>
                    <a:pt x="445175" y="353432"/>
                  </a:lnTo>
                  <a:lnTo>
                    <a:pt x="444827" y="351440"/>
                  </a:lnTo>
                  <a:lnTo>
                    <a:pt x="443089" y="348405"/>
                  </a:lnTo>
                  <a:lnTo>
                    <a:pt x="441555" y="343159"/>
                  </a:lnTo>
                  <a:lnTo>
                    <a:pt x="440275" y="341420"/>
                  </a:lnTo>
                  <a:lnTo>
                    <a:pt x="438885" y="340030"/>
                  </a:lnTo>
                  <a:lnTo>
                    <a:pt x="438189" y="338638"/>
                  </a:lnTo>
                  <a:lnTo>
                    <a:pt x="439011" y="336994"/>
                  </a:lnTo>
                  <a:lnTo>
                    <a:pt x="438189" y="336047"/>
                  </a:lnTo>
                  <a:lnTo>
                    <a:pt x="435155" y="333502"/>
                  </a:lnTo>
                  <a:lnTo>
                    <a:pt x="434222" y="332680"/>
                  </a:lnTo>
                  <a:lnTo>
                    <a:pt x="433400" y="331621"/>
                  </a:lnTo>
                  <a:lnTo>
                    <a:pt x="432816" y="330452"/>
                  </a:lnTo>
                  <a:lnTo>
                    <a:pt x="432468" y="329156"/>
                  </a:lnTo>
                  <a:lnTo>
                    <a:pt x="432231" y="324620"/>
                  </a:lnTo>
                  <a:lnTo>
                    <a:pt x="426510" y="313889"/>
                  </a:lnTo>
                  <a:lnTo>
                    <a:pt x="426620" y="312482"/>
                  </a:lnTo>
                  <a:lnTo>
                    <a:pt x="424756" y="306540"/>
                  </a:lnTo>
                  <a:lnTo>
                    <a:pt x="424519" y="305592"/>
                  </a:lnTo>
                  <a:lnTo>
                    <a:pt x="423697" y="303031"/>
                  </a:lnTo>
                  <a:lnTo>
                    <a:pt x="422417" y="298954"/>
                  </a:lnTo>
                  <a:lnTo>
                    <a:pt x="420678" y="293359"/>
                  </a:lnTo>
                  <a:lnTo>
                    <a:pt x="418466" y="286358"/>
                  </a:lnTo>
                  <a:lnTo>
                    <a:pt x="415873" y="278203"/>
                  </a:lnTo>
                  <a:lnTo>
                    <a:pt x="412966" y="268989"/>
                  </a:lnTo>
                  <a:lnTo>
                    <a:pt x="409710" y="258606"/>
                  </a:lnTo>
                  <a:lnTo>
                    <a:pt x="406106" y="247400"/>
                  </a:lnTo>
                  <a:lnTo>
                    <a:pt x="402361" y="235389"/>
                  </a:lnTo>
                  <a:lnTo>
                    <a:pt x="398410" y="222793"/>
                  </a:lnTo>
                  <a:lnTo>
                    <a:pt x="394332" y="209502"/>
                  </a:lnTo>
                  <a:lnTo>
                    <a:pt x="390002" y="195846"/>
                  </a:lnTo>
                  <a:lnTo>
                    <a:pt x="385687" y="181860"/>
                  </a:lnTo>
                  <a:lnTo>
                    <a:pt x="381262" y="167636"/>
                  </a:lnTo>
                  <a:lnTo>
                    <a:pt x="376695" y="153286"/>
                  </a:lnTo>
                  <a:lnTo>
                    <a:pt x="372270" y="138936"/>
                  </a:lnTo>
                  <a:lnTo>
                    <a:pt x="367844" y="124696"/>
                  </a:lnTo>
                  <a:lnTo>
                    <a:pt x="363514" y="110583"/>
                  </a:lnTo>
                  <a:lnTo>
                    <a:pt x="359200" y="96944"/>
                  </a:lnTo>
                  <a:lnTo>
                    <a:pt x="355122" y="83763"/>
                  </a:lnTo>
                  <a:lnTo>
                    <a:pt x="351250" y="71056"/>
                  </a:lnTo>
                  <a:lnTo>
                    <a:pt x="347520" y="59171"/>
                  </a:lnTo>
                  <a:lnTo>
                    <a:pt x="344027" y="47856"/>
                  </a:lnTo>
                  <a:lnTo>
                    <a:pt x="340882" y="37583"/>
                  </a:lnTo>
                  <a:lnTo>
                    <a:pt x="337942" y="28242"/>
                  </a:lnTo>
                  <a:lnTo>
                    <a:pt x="335493" y="20087"/>
                  </a:lnTo>
                  <a:lnTo>
                    <a:pt x="333280" y="13197"/>
                  </a:lnTo>
                  <a:lnTo>
                    <a:pt x="331652" y="7602"/>
                  </a:lnTo>
                  <a:lnTo>
                    <a:pt x="330262" y="3399"/>
                  </a:lnTo>
                  <a:lnTo>
                    <a:pt x="329567" y="822"/>
                  </a:lnTo>
                  <a:lnTo>
                    <a:pt x="329329" y="0"/>
                  </a:lnTo>
                  <a:lnTo>
                    <a:pt x="309021" y="2324"/>
                  </a:lnTo>
                  <a:lnTo>
                    <a:pt x="288855" y="4663"/>
                  </a:lnTo>
                  <a:lnTo>
                    <a:pt x="268673" y="7002"/>
                  </a:lnTo>
                  <a:lnTo>
                    <a:pt x="248506" y="9325"/>
                  </a:lnTo>
                  <a:lnTo>
                    <a:pt x="228324" y="11648"/>
                  </a:lnTo>
                  <a:lnTo>
                    <a:pt x="208047" y="13860"/>
                  </a:lnTo>
                  <a:lnTo>
                    <a:pt x="187865" y="16073"/>
                  </a:lnTo>
                  <a:lnTo>
                    <a:pt x="167683" y="18301"/>
                  </a:lnTo>
                  <a:lnTo>
                    <a:pt x="147517" y="20404"/>
                  </a:lnTo>
                  <a:lnTo>
                    <a:pt x="127209" y="22506"/>
                  </a:lnTo>
                  <a:lnTo>
                    <a:pt x="107042" y="24608"/>
                  </a:lnTo>
                  <a:lnTo>
                    <a:pt x="86860" y="26710"/>
                  </a:lnTo>
                  <a:lnTo>
                    <a:pt x="66583" y="28811"/>
                  </a:lnTo>
                  <a:lnTo>
                    <a:pt x="46401" y="30803"/>
                  </a:lnTo>
                  <a:lnTo>
                    <a:pt x="26125" y="32794"/>
                  </a:lnTo>
                  <a:lnTo>
                    <a:pt x="5942" y="34769"/>
                  </a:lnTo>
                  <a:lnTo>
                    <a:pt x="1517" y="35117"/>
                  </a:lnTo>
                  <a:lnTo>
                    <a:pt x="0" y="35228"/>
                  </a:lnTo>
                  <a:lnTo>
                    <a:pt x="1865" y="39195"/>
                  </a:lnTo>
                  <a:lnTo>
                    <a:pt x="4899" y="45264"/>
                  </a:lnTo>
                  <a:lnTo>
                    <a:pt x="8392" y="49468"/>
                  </a:lnTo>
                  <a:lnTo>
                    <a:pt x="12833" y="51917"/>
                  </a:lnTo>
                  <a:lnTo>
                    <a:pt x="15156" y="51917"/>
                  </a:lnTo>
                  <a:lnTo>
                    <a:pt x="15156" y="54478"/>
                  </a:lnTo>
                  <a:lnTo>
                    <a:pt x="15156" y="61495"/>
                  </a:lnTo>
                  <a:lnTo>
                    <a:pt x="15156" y="65446"/>
                  </a:lnTo>
                  <a:lnTo>
                    <a:pt x="15156" y="80270"/>
                  </a:lnTo>
                  <a:lnTo>
                    <a:pt x="15156" y="90875"/>
                  </a:lnTo>
                  <a:lnTo>
                    <a:pt x="15156" y="103361"/>
                  </a:lnTo>
                  <a:lnTo>
                    <a:pt x="15156" y="117584"/>
                  </a:lnTo>
                  <a:lnTo>
                    <a:pt x="15156" y="133341"/>
                  </a:lnTo>
                  <a:lnTo>
                    <a:pt x="15046" y="150472"/>
                  </a:lnTo>
                  <a:lnTo>
                    <a:pt x="15046" y="168790"/>
                  </a:lnTo>
                  <a:lnTo>
                    <a:pt x="14935" y="188150"/>
                  </a:lnTo>
                  <a:lnTo>
                    <a:pt x="14935" y="208332"/>
                  </a:lnTo>
                  <a:lnTo>
                    <a:pt x="14824" y="229225"/>
                  </a:lnTo>
                  <a:lnTo>
                    <a:pt x="14824" y="250688"/>
                  </a:lnTo>
                  <a:lnTo>
                    <a:pt x="14713" y="272371"/>
                  </a:lnTo>
                  <a:lnTo>
                    <a:pt x="14477" y="316212"/>
                  </a:lnTo>
                  <a:lnTo>
                    <a:pt x="14477" y="338038"/>
                  </a:lnTo>
                  <a:lnTo>
                    <a:pt x="14240" y="359500"/>
                  </a:lnTo>
                  <a:lnTo>
                    <a:pt x="14240" y="380377"/>
                  </a:lnTo>
                  <a:lnTo>
                    <a:pt x="14129" y="400670"/>
                  </a:lnTo>
                  <a:lnTo>
                    <a:pt x="14018" y="419920"/>
                  </a:lnTo>
                  <a:lnTo>
                    <a:pt x="13907" y="438348"/>
                  </a:lnTo>
                  <a:lnTo>
                    <a:pt x="13797" y="455495"/>
                  </a:lnTo>
                  <a:lnTo>
                    <a:pt x="13686" y="471236"/>
                  </a:lnTo>
                  <a:lnTo>
                    <a:pt x="13576" y="485460"/>
                  </a:lnTo>
                  <a:lnTo>
                    <a:pt x="13465" y="497946"/>
                  </a:lnTo>
                  <a:lnTo>
                    <a:pt x="13355" y="508566"/>
                  </a:lnTo>
                  <a:lnTo>
                    <a:pt x="13355" y="517084"/>
                  </a:lnTo>
                  <a:lnTo>
                    <a:pt x="13244" y="523501"/>
                  </a:lnTo>
                  <a:lnTo>
                    <a:pt x="13244" y="527357"/>
                  </a:lnTo>
                  <a:lnTo>
                    <a:pt x="13244" y="528748"/>
                  </a:lnTo>
                  <a:lnTo>
                    <a:pt x="15457" y="543320"/>
                  </a:lnTo>
                  <a:lnTo>
                    <a:pt x="17669" y="557891"/>
                  </a:lnTo>
                  <a:lnTo>
                    <a:pt x="19882" y="572478"/>
                  </a:lnTo>
                  <a:lnTo>
                    <a:pt x="22205" y="587050"/>
                  </a:lnTo>
                  <a:lnTo>
                    <a:pt x="24418" y="601621"/>
                  </a:lnTo>
                  <a:lnTo>
                    <a:pt x="26646" y="616193"/>
                  </a:lnTo>
                  <a:lnTo>
                    <a:pt x="31071" y="645368"/>
                  </a:lnTo>
                  <a:lnTo>
                    <a:pt x="33284" y="659939"/>
                  </a:lnTo>
                  <a:lnTo>
                    <a:pt x="35607" y="674511"/>
                  </a:lnTo>
                  <a:lnTo>
                    <a:pt x="37820" y="689114"/>
                  </a:lnTo>
                  <a:lnTo>
                    <a:pt x="40048" y="703685"/>
                  </a:lnTo>
                  <a:lnTo>
                    <a:pt x="42261" y="718257"/>
                  </a:lnTo>
                  <a:lnTo>
                    <a:pt x="44584" y="732828"/>
                  </a:lnTo>
                  <a:lnTo>
                    <a:pt x="49009" y="761987"/>
                  </a:lnTo>
                  <a:lnTo>
                    <a:pt x="52296" y="760707"/>
                  </a:lnTo>
                  <a:lnTo>
                    <a:pt x="55093" y="758827"/>
                  </a:lnTo>
                  <a:lnTo>
                    <a:pt x="57764" y="758590"/>
                  </a:lnTo>
                  <a:lnTo>
                    <a:pt x="60562" y="761861"/>
                  </a:lnTo>
                  <a:lnTo>
                    <a:pt x="61384" y="761861"/>
                  </a:lnTo>
                  <a:lnTo>
                    <a:pt x="61621" y="760929"/>
                  </a:lnTo>
                  <a:lnTo>
                    <a:pt x="61858" y="760344"/>
                  </a:lnTo>
                  <a:lnTo>
                    <a:pt x="62095" y="759743"/>
                  </a:lnTo>
                  <a:lnTo>
                    <a:pt x="62095" y="758573"/>
                  </a:lnTo>
                  <a:lnTo>
                    <a:pt x="65840" y="759980"/>
                  </a:lnTo>
                  <a:lnTo>
                    <a:pt x="74343" y="761024"/>
                  </a:lnTo>
                  <a:lnTo>
                    <a:pt x="78436" y="762066"/>
                  </a:lnTo>
                  <a:lnTo>
                    <a:pt x="77615" y="765448"/>
                  </a:lnTo>
                  <a:lnTo>
                    <a:pt x="77962" y="766982"/>
                  </a:lnTo>
                  <a:lnTo>
                    <a:pt x="79353" y="767329"/>
                  </a:lnTo>
                  <a:lnTo>
                    <a:pt x="81676" y="767329"/>
                  </a:lnTo>
                  <a:lnTo>
                    <a:pt x="81676" y="767219"/>
                  </a:lnTo>
                  <a:lnTo>
                    <a:pt x="84474" y="766982"/>
                  </a:lnTo>
                  <a:lnTo>
                    <a:pt x="84821" y="767566"/>
                  </a:lnTo>
                  <a:lnTo>
                    <a:pt x="85169" y="768499"/>
                  </a:lnTo>
                  <a:lnTo>
                    <a:pt x="85864" y="768846"/>
                  </a:lnTo>
                  <a:lnTo>
                    <a:pt x="87255" y="767677"/>
                  </a:lnTo>
                  <a:lnTo>
                    <a:pt x="87840" y="765670"/>
                  </a:lnTo>
                  <a:lnTo>
                    <a:pt x="87951" y="754149"/>
                  </a:lnTo>
                  <a:lnTo>
                    <a:pt x="87018" y="747622"/>
                  </a:lnTo>
                  <a:lnTo>
                    <a:pt x="87018" y="744808"/>
                  </a:lnTo>
                  <a:lnTo>
                    <a:pt x="87714" y="739435"/>
                  </a:lnTo>
                  <a:lnTo>
                    <a:pt x="87714" y="736890"/>
                  </a:lnTo>
                  <a:lnTo>
                    <a:pt x="87824" y="735500"/>
                  </a:lnTo>
                  <a:lnTo>
                    <a:pt x="88867" y="733493"/>
                  </a:lnTo>
                  <a:lnTo>
                    <a:pt x="89104" y="732339"/>
                  </a:lnTo>
                  <a:lnTo>
                    <a:pt x="88646" y="729430"/>
                  </a:lnTo>
                  <a:lnTo>
                    <a:pt x="88646" y="728040"/>
                  </a:lnTo>
                  <a:lnTo>
                    <a:pt x="88994" y="726855"/>
                  </a:lnTo>
                  <a:lnTo>
                    <a:pt x="90274" y="725006"/>
                  </a:lnTo>
                  <a:lnTo>
                    <a:pt x="91111" y="723267"/>
                  </a:lnTo>
                  <a:lnTo>
                    <a:pt x="91459" y="721165"/>
                  </a:lnTo>
                  <a:lnTo>
                    <a:pt x="91222" y="718004"/>
                  </a:lnTo>
                  <a:lnTo>
                    <a:pt x="91681" y="715333"/>
                  </a:lnTo>
                  <a:lnTo>
                    <a:pt x="92724" y="713563"/>
                  </a:lnTo>
                  <a:lnTo>
                    <a:pt x="93308" y="711951"/>
                  </a:lnTo>
                  <a:lnTo>
                    <a:pt x="92265" y="709849"/>
                  </a:lnTo>
                  <a:lnTo>
                    <a:pt x="93893" y="708332"/>
                  </a:lnTo>
                  <a:lnTo>
                    <a:pt x="94715" y="706341"/>
                  </a:lnTo>
                  <a:lnTo>
                    <a:pt x="94478" y="704128"/>
                  </a:lnTo>
                  <a:lnTo>
                    <a:pt x="93308" y="702026"/>
                  </a:lnTo>
                  <a:lnTo>
                    <a:pt x="95173" y="702263"/>
                  </a:lnTo>
                  <a:lnTo>
                    <a:pt x="96105" y="703433"/>
                  </a:lnTo>
                  <a:lnTo>
                    <a:pt x="96564" y="705408"/>
                  </a:lnTo>
                  <a:lnTo>
                    <a:pt x="96675" y="707731"/>
                  </a:lnTo>
                  <a:lnTo>
                    <a:pt x="97259" y="709485"/>
                  </a:lnTo>
                  <a:lnTo>
                    <a:pt x="98302" y="709833"/>
                  </a:lnTo>
                  <a:lnTo>
                    <a:pt x="99820" y="709723"/>
                  </a:lnTo>
                  <a:lnTo>
                    <a:pt x="101448" y="709833"/>
                  </a:lnTo>
                  <a:lnTo>
                    <a:pt x="104608" y="711114"/>
                  </a:lnTo>
                  <a:lnTo>
                    <a:pt x="106347" y="712852"/>
                  </a:lnTo>
                  <a:lnTo>
                    <a:pt x="111704" y="724279"/>
                  </a:lnTo>
                  <a:lnTo>
                    <a:pt x="112747" y="727439"/>
                  </a:lnTo>
                  <a:lnTo>
                    <a:pt x="112511" y="729762"/>
                  </a:lnTo>
                  <a:lnTo>
                    <a:pt x="111468" y="731738"/>
                  </a:lnTo>
                  <a:lnTo>
                    <a:pt x="110298" y="734662"/>
                  </a:lnTo>
                  <a:lnTo>
                    <a:pt x="109602" y="737807"/>
                  </a:lnTo>
                  <a:lnTo>
                    <a:pt x="109602" y="740493"/>
                  </a:lnTo>
                  <a:lnTo>
                    <a:pt x="110061" y="741315"/>
                  </a:lnTo>
                  <a:lnTo>
                    <a:pt x="111230" y="742485"/>
                  </a:lnTo>
                  <a:lnTo>
                    <a:pt x="112273" y="744113"/>
                  </a:lnTo>
                  <a:lnTo>
                    <a:pt x="112969" y="745962"/>
                  </a:lnTo>
                  <a:lnTo>
                    <a:pt x="113317" y="747842"/>
                  </a:lnTo>
                  <a:lnTo>
                    <a:pt x="113775" y="749471"/>
                  </a:lnTo>
                  <a:lnTo>
                    <a:pt x="114707" y="750861"/>
                  </a:lnTo>
                  <a:lnTo>
                    <a:pt x="115877" y="752141"/>
                  </a:lnTo>
                  <a:lnTo>
                    <a:pt x="117062" y="752947"/>
                  </a:lnTo>
                  <a:lnTo>
                    <a:pt x="118342" y="753675"/>
                  </a:lnTo>
                  <a:lnTo>
                    <a:pt x="119733" y="754132"/>
                  </a:lnTo>
                  <a:lnTo>
                    <a:pt x="121250" y="754243"/>
                  </a:lnTo>
                  <a:lnTo>
                    <a:pt x="123352" y="754132"/>
                  </a:lnTo>
                  <a:lnTo>
                    <a:pt x="123463" y="753785"/>
                  </a:lnTo>
                  <a:lnTo>
                    <a:pt x="123115" y="753058"/>
                  </a:lnTo>
                  <a:lnTo>
                    <a:pt x="124743" y="750735"/>
                  </a:lnTo>
                  <a:lnTo>
                    <a:pt x="125091" y="749913"/>
                  </a:lnTo>
                  <a:lnTo>
                    <a:pt x="125676" y="749802"/>
                  </a:lnTo>
                  <a:lnTo>
                    <a:pt x="126955" y="750971"/>
                  </a:lnTo>
                  <a:lnTo>
                    <a:pt x="127303" y="752015"/>
                  </a:lnTo>
                  <a:lnTo>
                    <a:pt x="126482" y="755634"/>
                  </a:lnTo>
                  <a:lnTo>
                    <a:pt x="126371" y="757373"/>
                  </a:lnTo>
                  <a:lnTo>
                    <a:pt x="127540" y="759111"/>
                  </a:lnTo>
                  <a:lnTo>
                    <a:pt x="134668" y="764485"/>
                  </a:lnTo>
                  <a:lnTo>
                    <a:pt x="136881" y="769511"/>
                  </a:lnTo>
                  <a:lnTo>
                    <a:pt x="133388" y="772529"/>
                  </a:lnTo>
                  <a:lnTo>
                    <a:pt x="127319" y="774994"/>
                  </a:lnTo>
                  <a:lnTo>
                    <a:pt x="122546" y="777207"/>
                  </a:lnTo>
                  <a:lnTo>
                    <a:pt x="117078" y="776748"/>
                  </a:lnTo>
                  <a:lnTo>
                    <a:pt x="114028" y="774426"/>
                  </a:lnTo>
                  <a:lnTo>
                    <a:pt x="112985" y="775010"/>
                  </a:lnTo>
                  <a:lnTo>
                    <a:pt x="112400" y="776180"/>
                  </a:lnTo>
                  <a:lnTo>
                    <a:pt x="111230" y="777001"/>
                  </a:lnTo>
                  <a:lnTo>
                    <a:pt x="106220" y="778850"/>
                  </a:lnTo>
                  <a:lnTo>
                    <a:pt x="103281" y="780510"/>
                  </a:lnTo>
                  <a:lnTo>
                    <a:pt x="101890" y="782264"/>
                  </a:lnTo>
                  <a:lnTo>
                    <a:pt x="106220" y="781806"/>
                  </a:lnTo>
                  <a:lnTo>
                    <a:pt x="117884" y="778519"/>
                  </a:lnTo>
                  <a:lnTo>
                    <a:pt x="134557" y="776670"/>
                  </a:lnTo>
                  <a:lnTo>
                    <a:pt x="152037" y="772229"/>
                  </a:lnTo>
                  <a:lnTo>
                    <a:pt x="160334" y="767692"/>
                  </a:lnTo>
                  <a:lnTo>
                    <a:pt x="163132" y="761387"/>
                  </a:lnTo>
                  <a:lnTo>
                    <a:pt x="162088" y="762209"/>
                  </a:lnTo>
                  <a:lnTo>
                    <a:pt x="160698" y="762794"/>
                  </a:lnTo>
                  <a:lnTo>
                    <a:pt x="159307" y="763141"/>
                  </a:lnTo>
                  <a:lnTo>
                    <a:pt x="157790" y="763141"/>
                  </a:lnTo>
                  <a:lnTo>
                    <a:pt x="158375" y="760470"/>
                  </a:lnTo>
                  <a:lnTo>
                    <a:pt x="157679" y="758827"/>
                  </a:lnTo>
                  <a:lnTo>
                    <a:pt x="156510" y="757309"/>
                  </a:lnTo>
                  <a:lnTo>
                    <a:pt x="156051" y="754749"/>
                  </a:lnTo>
                  <a:lnTo>
                    <a:pt x="156873" y="754639"/>
                  </a:lnTo>
                  <a:lnTo>
                    <a:pt x="157569" y="755571"/>
                  </a:lnTo>
                  <a:lnTo>
                    <a:pt x="160129" y="757436"/>
                  </a:lnTo>
                  <a:lnTo>
                    <a:pt x="161061" y="758716"/>
                  </a:lnTo>
                  <a:lnTo>
                    <a:pt x="161298" y="759633"/>
                  </a:lnTo>
                  <a:lnTo>
                    <a:pt x="161883" y="760233"/>
                  </a:lnTo>
                  <a:lnTo>
                    <a:pt x="164095" y="760344"/>
                  </a:lnTo>
                  <a:lnTo>
                    <a:pt x="167130" y="759269"/>
                  </a:lnTo>
                  <a:lnTo>
                    <a:pt x="168521" y="757183"/>
                  </a:lnTo>
                  <a:lnTo>
                    <a:pt x="169469" y="755081"/>
                  </a:lnTo>
                  <a:lnTo>
                    <a:pt x="171334" y="754038"/>
                  </a:lnTo>
                  <a:lnTo>
                    <a:pt x="174590" y="752726"/>
                  </a:lnTo>
                  <a:lnTo>
                    <a:pt x="175980" y="750640"/>
                  </a:lnTo>
                  <a:lnTo>
                    <a:pt x="176676" y="747969"/>
                  </a:lnTo>
                  <a:lnTo>
                    <a:pt x="177846" y="745283"/>
                  </a:lnTo>
                  <a:lnTo>
                    <a:pt x="182997" y="738976"/>
                  </a:lnTo>
                  <a:lnTo>
                    <a:pt x="182997" y="737586"/>
                  </a:lnTo>
                  <a:lnTo>
                    <a:pt x="184041" y="737349"/>
                  </a:lnTo>
                  <a:lnTo>
                    <a:pt x="182413" y="736764"/>
                  </a:lnTo>
                  <a:lnTo>
                    <a:pt x="181101" y="735942"/>
                  </a:lnTo>
                  <a:lnTo>
                    <a:pt x="179931" y="734899"/>
                  </a:lnTo>
                  <a:lnTo>
                    <a:pt x="178888" y="733730"/>
                  </a:lnTo>
                  <a:lnTo>
                    <a:pt x="178778" y="732686"/>
                  </a:lnTo>
                  <a:lnTo>
                    <a:pt x="179710" y="733145"/>
                  </a:lnTo>
                  <a:lnTo>
                    <a:pt x="179600" y="733034"/>
                  </a:lnTo>
                  <a:lnTo>
                    <a:pt x="176344" y="725811"/>
                  </a:lnTo>
                  <a:lnTo>
                    <a:pt x="175649" y="723362"/>
                  </a:lnTo>
                  <a:lnTo>
                    <a:pt x="175759" y="722667"/>
                  </a:lnTo>
                  <a:lnTo>
                    <a:pt x="176107" y="721276"/>
                  </a:lnTo>
                  <a:lnTo>
                    <a:pt x="177972" y="716835"/>
                  </a:lnTo>
                  <a:lnTo>
                    <a:pt x="178557" y="712631"/>
                  </a:lnTo>
                  <a:lnTo>
                    <a:pt x="178794" y="707131"/>
                  </a:lnTo>
                  <a:lnTo>
                    <a:pt x="178683" y="704807"/>
                  </a:lnTo>
                  <a:lnTo>
                    <a:pt x="178335" y="703180"/>
                  </a:lnTo>
                  <a:lnTo>
                    <a:pt x="177751" y="702721"/>
                  </a:lnTo>
                  <a:lnTo>
                    <a:pt x="176581" y="701900"/>
                  </a:lnTo>
                  <a:lnTo>
                    <a:pt x="165028" y="696416"/>
                  </a:lnTo>
                  <a:lnTo>
                    <a:pt x="163053" y="695136"/>
                  </a:lnTo>
                  <a:lnTo>
                    <a:pt x="160840" y="692685"/>
                  </a:lnTo>
                  <a:lnTo>
                    <a:pt x="157458" y="687897"/>
                  </a:lnTo>
                  <a:lnTo>
                    <a:pt x="156525" y="686743"/>
                  </a:lnTo>
                  <a:lnTo>
                    <a:pt x="149398" y="681132"/>
                  </a:lnTo>
                  <a:lnTo>
                    <a:pt x="147659" y="679395"/>
                  </a:lnTo>
                  <a:lnTo>
                    <a:pt x="146031" y="677419"/>
                  </a:lnTo>
                  <a:lnTo>
                    <a:pt x="145336" y="676139"/>
                  </a:lnTo>
                  <a:lnTo>
                    <a:pt x="144988" y="674969"/>
                  </a:lnTo>
                  <a:lnTo>
                    <a:pt x="144988" y="674037"/>
                  </a:lnTo>
                  <a:lnTo>
                    <a:pt x="145099" y="672993"/>
                  </a:lnTo>
                  <a:lnTo>
                    <a:pt x="145447" y="671366"/>
                  </a:lnTo>
                  <a:lnTo>
                    <a:pt x="147548" y="665060"/>
                  </a:lnTo>
                  <a:lnTo>
                    <a:pt x="147659" y="664238"/>
                  </a:lnTo>
                  <a:lnTo>
                    <a:pt x="146616" y="656999"/>
                  </a:lnTo>
                  <a:lnTo>
                    <a:pt x="147201" y="654660"/>
                  </a:lnTo>
                  <a:lnTo>
                    <a:pt x="153254" y="653965"/>
                  </a:lnTo>
                  <a:lnTo>
                    <a:pt x="174495" y="651642"/>
                  </a:lnTo>
                  <a:lnTo>
                    <a:pt x="195846" y="649066"/>
                  </a:lnTo>
                  <a:lnTo>
                    <a:pt x="217056" y="646616"/>
                  </a:lnTo>
                  <a:lnTo>
                    <a:pt x="238297" y="644167"/>
                  </a:lnTo>
                  <a:lnTo>
                    <a:pt x="259506" y="641590"/>
                  </a:lnTo>
                  <a:lnTo>
                    <a:pt x="280858" y="639030"/>
                  </a:lnTo>
                  <a:lnTo>
                    <a:pt x="302099" y="636343"/>
                  </a:lnTo>
                  <a:lnTo>
                    <a:pt x="323308" y="633783"/>
                  </a:lnTo>
                  <a:lnTo>
                    <a:pt x="344549" y="631112"/>
                  </a:lnTo>
                  <a:lnTo>
                    <a:pt x="365790" y="628426"/>
                  </a:lnTo>
                  <a:lnTo>
                    <a:pt x="386999" y="625754"/>
                  </a:lnTo>
                  <a:lnTo>
                    <a:pt x="408240" y="622941"/>
                  </a:lnTo>
                  <a:lnTo>
                    <a:pt x="429449" y="620144"/>
                  </a:lnTo>
                  <a:lnTo>
                    <a:pt x="450564" y="617347"/>
                  </a:lnTo>
                  <a:lnTo>
                    <a:pt x="471805" y="614423"/>
                  </a:lnTo>
                  <a:lnTo>
                    <a:pt x="493014" y="611625"/>
                  </a:lnTo>
                  <a:lnTo>
                    <a:pt x="493361" y="610930"/>
                  </a:lnTo>
                  <a:lnTo>
                    <a:pt x="494058" y="609745"/>
                  </a:lnTo>
                  <a:lnTo>
                    <a:pt x="494294" y="608481"/>
                  </a:lnTo>
                  <a:lnTo>
                    <a:pt x="493836" y="606884"/>
                  </a:lnTo>
                  <a:close/>
                </a:path>
              </a:pathLst>
            </a:custGeom>
            <a:grpFill/>
            <a:ln w="6350" cap="flat">
              <a:solidFill>
                <a:schemeClr val="bg1"/>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889448C-A022-9ED7-1A00-DBDE8A516EBF}"/>
                </a:ext>
              </a:extLst>
            </p:cNvPr>
            <p:cNvSpPr/>
            <p:nvPr/>
          </p:nvSpPr>
          <p:spPr>
            <a:xfrm>
              <a:off x="6788373" y="9916595"/>
              <a:ext cx="81233" cy="49277"/>
            </a:xfrm>
            <a:custGeom>
              <a:avLst/>
              <a:gdLst>
                <a:gd name="connsiteX0" fmla="*/ 74075 w 81233"/>
                <a:gd name="connsiteY0" fmla="*/ 24845 h 49277"/>
                <a:gd name="connsiteX1" fmla="*/ 74075 w 81233"/>
                <a:gd name="connsiteY1" fmla="*/ 24291 h 49277"/>
                <a:gd name="connsiteX2" fmla="*/ 74438 w 81233"/>
                <a:gd name="connsiteY2" fmla="*/ 23548 h 49277"/>
                <a:gd name="connsiteX3" fmla="*/ 74612 w 81233"/>
                <a:gd name="connsiteY3" fmla="*/ 22506 h 49277"/>
                <a:gd name="connsiteX4" fmla="*/ 74422 w 81233"/>
                <a:gd name="connsiteY4" fmla="*/ 21494 h 49277"/>
                <a:gd name="connsiteX5" fmla="*/ 74075 w 81233"/>
                <a:gd name="connsiteY5" fmla="*/ 20846 h 49277"/>
                <a:gd name="connsiteX6" fmla="*/ 73537 w 81233"/>
                <a:gd name="connsiteY6" fmla="*/ 20720 h 49277"/>
                <a:gd name="connsiteX7" fmla="*/ 72795 w 81233"/>
                <a:gd name="connsiteY7" fmla="*/ 21336 h 49277"/>
                <a:gd name="connsiteX8" fmla="*/ 72225 w 81233"/>
                <a:gd name="connsiteY8" fmla="*/ 22316 h 49277"/>
                <a:gd name="connsiteX9" fmla="*/ 71830 w 81233"/>
                <a:gd name="connsiteY9" fmla="*/ 24070 h 49277"/>
                <a:gd name="connsiteX10" fmla="*/ 71325 w 81233"/>
                <a:gd name="connsiteY10" fmla="*/ 25050 h 49277"/>
                <a:gd name="connsiteX11" fmla="*/ 71293 w 81233"/>
                <a:gd name="connsiteY11" fmla="*/ 24338 h 49277"/>
                <a:gd name="connsiteX12" fmla="*/ 71119 w 81233"/>
                <a:gd name="connsiteY12" fmla="*/ 23801 h 49277"/>
                <a:gd name="connsiteX13" fmla="*/ 70835 w 81233"/>
                <a:gd name="connsiteY13" fmla="*/ 23454 h 49277"/>
                <a:gd name="connsiteX14" fmla="*/ 70424 w 81233"/>
                <a:gd name="connsiteY14" fmla="*/ 23296 h 49277"/>
                <a:gd name="connsiteX15" fmla="*/ 70550 w 81233"/>
                <a:gd name="connsiteY15" fmla="*/ 22269 h 49277"/>
                <a:gd name="connsiteX16" fmla="*/ 69918 w 81233"/>
                <a:gd name="connsiteY16" fmla="*/ 21874 h 49277"/>
                <a:gd name="connsiteX17" fmla="*/ 69002 w 81233"/>
                <a:gd name="connsiteY17" fmla="*/ 22031 h 49277"/>
                <a:gd name="connsiteX18" fmla="*/ 68180 w 81233"/>
                <a:gd name="connsiteY18" fmla="*/ 22584 h 49277"/>
                <a:gd name="connsiteX19" fmla="*/ 67832 w 81233"/>
                <a:gd name="connsiteY19" fmla="*/ 22885 h 49277"/>
                <a:gd name="connsiteX20" fmla="*/ 67547 w 81233"/>
                <a:gd name="connsiteY20" fmla="*/ 23011 h 49277"/>
                <a:gd name="connsiteX21" fmla="*/ 67342 w 81233"/>
                <a:gd name="connsiteY21" fmla="*/ 23296 h 49277"/>
                <a:gd name="connsiteX22" fmla="*/ 67137 w 81233"/>
                <a:gd name="connsiteY22" fmla="*/ 23975 h 49277"/>
                <a:gd name="connsiteX23" fmla="*/ 66963 w 81233"/>
                <a:gd name="connsiteY23" fmla="*/ 25082 h 49277"/>
                <a:gd name="connsiteX24" fmla="*/ 66805 w 81233"/>
                <a:gd name="connsiteY24" fmla="*/ 25603 h 49277"/>
                <a:gd name="connsiteX25" fmla="*/ 66599 w 81233"/>
                <a:gd name="connsiteY25" fmla="*/ 25935 h 49277"/>
                <a:gd name="connsiteX26" fmla="*/ 66030 w 81233"/>
                <a:gd name="connsiteY26" fmla="*/ 26062 h 49277"/>
                <a:gd name="connsiteX27" fmla="*/ 65983 w 81233"/>
                <a:gd name="connsiteY27" fmla="*/ 23881 h 49277"/>
                <a:gd name="connsiteX28" fmla="*/ 65382 w 81233"/>
                <a:gd name="connsiteY28" fmla="*/ 23391 h 49277"/>
                <a:gd name="connsiteX29" fmla="*/ 64940 w 81233"/>
                <a:gd name="connsiteY29" fmla="*/ 23801 h 49277"/>
                <a:gd name="connsiteX30" fmla="*/ 63723 w 81233"/>
                <a:gd name="connsiteY30" fmla="*/ 25603 h 49277"/>
                <a:gd name="connsiteX31" fmla="*/ 62996 w 81233"/>
                <a:gd name="connsiteY31" fmla="*/ 26062 h 49277"/>
                <a:gd name="connsiteX32" fmla="*/ 63423 w 81233"/>
                <a:gd name="connsiteY32" fmla="*/ 25113 h 49277"/>
                <a:gd name="connsiteX33" fmla="*/ 63486 w 81233"/>
                <a:gd name="connsiteY33" fmla="*/ 24370 h 49277"/>
                <a:gd name="connsiteX34" fmla="*/ 63185 w 81233"/>
                <a:gd name="connsiteY34" fmla="*/ 23912 h 49277"/>
                <a:gd name="connsiteX35" fmla="*/ 62490 w 81233"/>
                <a:gd name="connsiteY35" fmla="*/ 23881 h 49277"/>
                <a:gd name="connsiteX36" fmla="*/ 64513 w 81233"/>
                <a:gd name="connsiteY36" fmla="*/ 21399 h 49277"/>
                <a:gd name="connsiteX37" fmla="*/ 65588 w 81233"/>
                <a:gd name="connsiteY37" fmla="*/ 20625 h 49277"/>
                <a:gd name="connsiteX38" fmla="*/ 66868 w 81233"/>
                <a:gd name="connsiteY38" fmla="*/ 20467 h 49277"/>
                <a:gd name="connsiteX39" fmla="*/ 66963 w 81233"/>
                <a:gd name="connsiteY39" fmla="*/ 19961 h 49277"/>
                <a:gd name="connsiteX40" fmla="*/ 66394 w 81233"/>
                <a:gd name="connsiteY40" fmla="*/ 19740 h 49277"/>
                <a:gd name="connsiteX41" fmla="*/ 65935 w 81233"/>
                <a:gd name="connsiteY41" fmla="*/ 19455 h 49277"/>
                <a:gd name="connsiteX42" fmla="*/ 65035 w 81233"/>
                <a:gd name="connsiteY42" fmla="*/ 18555 h 49277"/>
                <a:gd name="connsiteX43" fmla="*/ 65888 w 81233"/>
                <a:gd name="connsiteY43" fmla="*/ 18791 h 49277"/>
                <a:gd name="connsiteX44" fmla="*/ 70408 w 81233"/>
                <a:gd name="connsiteY44" fmla="*/ 18443 h 49277"/>
                <a:gd name="connsiteX45" fmla="*/ 71040 w 81233"/>
                <a:gd name="connsiteY45" fmla="*/ 18112 h 49277"/>
                <a:gd name="connsiteX46" fmla="*/ 70803 w 81233"/>
                <a:gd name="connsiteY46" fmla="*/ 17701 h 49277"/>
                <a:gd name="connsiteX47" fmla="*/ 70440 w 81233"/>
                <a:gd name="connsiteY47" fmla="*/ 16421 h 49277"/>
                <a:gd name="connsiteX48" fmla="*/ 71309 w 81233"/>
                <a:gd name="connsiteY48" fmla="*/ 16057 h 49277"/>
                <a:gd name="connsiteX49" fmla="*/ 73126 w 81233"/>
                <a:gd name="connsiteY49" fmla="*/ 16073 h 49277"/>
                <a:gd name="connsiteX50" fmla="*/ 74043 w 81233"/>
                <a:gd name="connsiteY50" fmla="*/ 15536 h 49277"/>
                <a:gd name="connsiteX51" fmla="*/ 74296 w 81233"/>
                <a:gd name="connsiteY51" fmla="*/ 15046 h 49277"/>
                <a:gd name="connsiteX52" fmla="*/ 74691 w 81233"/>
                <a:gd name="connsiteY52" fmla="*/ 13782 h 49277"/>
                <a:gd name="connsiteX53" fmla="*/ 74928 w 81233"/>
                <a:gd name="connsiteY53" fmla="*/ 13339 h 49277"/>
                <a:gd name="connsiteX54" fmla="*/ 75418 w 81233"/>
                <a:gd name="connsiteY54" fmla="*/ 13023 h 49277"/>
                <a:gd name="connsiteX55" fmla="*/ 75592 w 81233"/>
                <a:gd name="connsiteY55" fmla="*/ 13370 h 49277"/>
                <a:gd name="connsiteX56" fmla="*/ 75639 w 81233"/>
                <a:gd name="connsiteY56" fmla="*/ 13924 h 49277"/>
                <a:gd name="connsiteX57" fmla="*/ 75813 w 81233"/>
                <a:gd name="connsiteY57" fmla="*/ 14303 h 49277"/>
                <a:gd name="connsiteX58" fmla="*/ 76698 w 81233"/>
                <a:gd name="connsiteY58" fmla="*/ 14730 h 49277"/>
                <a:gd name="connsiteX59" fmla="*/ 77473 w 81233"/>
                <a:gd name="connsiteY59" fmla="*/ 14840 h 49277"/>
                <a:gd name="connsiteX60" fmla="*/ 78310 w 81233"/>
                <a:gd name="connsiteY60" fmla="*/ 14572 h 49277"/>
                <a:gd name="connsiteX61" fmla="*/ 79337 w 81233"/>
                <a:gd name="connsiteY61" fmla="*/ 13908 h 49277"/>
                <a:gd name="connsiteX62" fmla="*/ 79954 w 81233"/>
                <a:gd name="connsiteY62" fmla="*/ 13339 h 49277"/>
                <a:gd name="connsiteX63" fmla="*/ 80586 w 81233"/>
                <a:gd name="connsiteY63" fmla="*/ 12612 h 49277"/>
                <a:gd name="connsiteX64" fmla="*/ 81029 w 81233"/>
                <a:gd name="connsiteY64" fmla="*/ 11695 h 49277"/>
                <a:gd name="connsiteX65" fmla="*/ 81234 w 81233"/>
                <a:gd name="connsiteY65" fmla="*/ 10541 h 49277"/>
                <a:gd name="connsiteX66" fmla="*/ 80049 w 81233"/>
                <a:gd name="connsiteY66" fmla="*/ 11474 h 49277"/>
                <a:gd name="connsiteX67" fmla="*/ 79448 w 81233"/>
                <a:gd name="connsiteY67" fmla="*/ 11790 h 49277"/>
                <a:gd name="connsiteX68" fmla="*/ 78800 w 81233"/>
                <a:gd name="connsiteY68" fmla="*/ 11711 h 49277"/>
                <a:gd name="connsiteX69" fmla="*/ 79527 w 81233"/>
                <a:gd name="connsiteY69" fmla="*/ 11031 h 49277"/>
                <a:gd name="connsiteX70" fmla="*/ 79859 w 81233"/>
                <a:gd name="connsiteY70" fmla="*/ 10099 h 49277"/>
                <a:gd name="connsiteX71" fmla="*/ 79922 w 81233"/>
                <a:gd name="connsiteY71" fmla="*/ 8961 h 49277"/>
                <a:gd name="connsiteX72" fmla="*/ 79875 w 81233"/>
                <a:gd name="connsiteY72" fmla="*/ 7712 h 49277"/>
                <a:gd name="connsiteX73" fmla="*/ 79258 w 81233"/>
                <a:gd name="connsiteY73" fmla="*/ 7017 h 49277"/>
                <a:gd name="connsiteX74" fmla="*/ 78105 w 81233"/>
                <a:gd name="connsiteY74" fmla="*/ 7492 h 49277"/>
                <a:gd name="connsiteX75" fmla="*/ 76793 w 81233"/>
                <a:gd name="connsiteY75" fmla="*/ 8282 h 49277"/>
                <a:gd name="connsiteX76" fmla="*/ 75703 w 81233"/>
                <a:gd name="connsiteY76" fmla="*/ 8503 h 49277"/>
                <a:gd name="connsiteX77" fmla="*/ 74754 w 81233"/>
                <a:gd name="connsiteY77" fmla="*/ 7587 h 49277"/>
                <a:gd name="connsiteX78" fmla="*/ 75197 w 81233"/>
                <a:gd name="connsiteY78" fmla="*/ 6353 h 49277"/>
                <a:gd name="connsiteX79" fmla="*/ 75845 w 81233"/>
                <a:gd name="connsiteY79" fmla="*/ 5026 h 49277"/>
                <a:gd name="connsiteX80" fmla="*/ 75623 w 81233"/>
                <a:gd name="connsiteY80" fmla="*/ 3777 h 49277"/>
                <a:gd name="connsiteX81" fmla="*/ 73901 w 81233"/>
                <a:gd name="connsiteY81" fmla="*/ 4931 h 49277"/>
                <a:gd name="connsiteX82" fmla="*/ 73490 w 81233"/>
                <a:gd name="connsiteY82" fmla="*/ 5548 h 49277"/>
                <a:gd name="connsiteX83" fmla="*/ 72763 w 81233"/>
                <a:gd name="connsiteY83" fmla="*/ 7412 h 49277"/>
                <a:gd name="connsiteX84" fmla="*/ 72526 w 81233"/>
                <a:gd name="connsiteY84" fmla="*/ 7602 h 49277"/>
                <a:gd name="connsiteX85" fmla="*/ 71767 w 81233"/>
                <a:gd name="connsiteY85" fmla="*/ 7760 h 49277"/>
                <a:gd name="connsiteX86" fmla="*/ 71657 w 81233"/>
                <a:gd name="connsiteY86" fmla="*/ 8155 h 49277"/>
                <a:gd name="connsiteX87" fmla="*/ 71467 w 81233"/>
                <a:gd name="connsiteY87" fmla="*/ 9167 h 49277"/>
                <a:gd name="connsiteX88" fmla="*/ 71499 w 81233"/>
                <a:gd name="connsiteY88" fmla="*/ 9277 h 49277"/>
                <a:gd name="connsiteX89" fmla="*/ 70297 w 81233"/>
                <a:gd name="connsiteY89" fmla="*/ 11395 h 49277"/>
                <a:gd name="connsiteX90" fmla="*/ 70013 w 81233"/>
                <a:gd name="connsiteY90" fmla="*/ 12138 h 49277"/>
                <a:gd name="connsiteX91" fmla="*/ 69491 w 81233"/>
                <a:gd name="connsiteY91" fmla="*/ 11031 h 49277"/>
                <a:gd name="connsiteX92" fmla="*/ 68859 w 81233"/>
                <a:gd name="connsiteY92" fmla="*/ 10811 h 49277"/>
                <a:gd name="connsiteX93" fmla="*/ 63723 w 81233"/>
                <a:gd name="connsiteY93" fmla="*/ 14524 h 49277"/>
                <a:gd name="connsiteX94" fmla="*/ 62601 w 81233"/>
                <a:gd name="connsiteY94" fmla="*/ 14935 h 49277"/>
                <a:gd name="connsiteX95" fmla="*/ 62933 w 81233"/>
                <a:gd name="connsiteY95" fmla="*/ 13940 h 49277"/>
                <a:gd name="connsiteX96" fmla="*/ 64529 w 81233"/>
                <a:gd name="connsiteY96" fmla="*/ 11569 h 49277"/>
                <a:gd name="connsiteX97" fmla="*/ 63944 w 81233"/>
                <a:gd name="connsiteY97" fmla="*/ 11095 h 49277"/>
                <a:gd name="connsiteX98" fmla="*/ 63391 w 81233"/>
                <a:gd name="connsiteY98" fmla="*/ 11221 h 49277"/>
                <a:gd name="connsiteX99" fmla="*/ 62790 w 81233"/>
                <a:gd name="connsiteY99" fmla="*/ 11569 h 49277"/>
                <a:gd name="connsiteX100" fmla="*/ 62142 w 81233"/>
                <a:gd name="connsiteY100" fmla="*/ 11695 h 49277"/>
                <a:gd name="connsiteX101" fmla="*/ 62111 w 81233"/>
                <a:gd name="connsiteY101" fmla="*/ 11348 h 49277"/>
                <a:gd name="connsiteX102" fmla="*/ 63075 w 81233"/>
                <a:gd name="connsiteY102" fmla="*/ 9262 h 49277"/>
                <a:gd name="connsiteX103" fmla="*/ 62980 w 81233"/>
                <a:gd name="connsiteY103" fmla="*/ 9230 h 49277"/>
                <a:gd name="connsiteX104" fmla="*/ 62838 w 81233"/>
                <a:gd name="connsiteY104" fmla="*/ 8882 h 49277"/>
                <a:gd name="connsiteX105" fmla="*/ 62759 w 81233"/>
                <a:gd name="connsiteY105" fmla="*/ 8361 h 49277"/>
                <a:gd name="connsiteX106" fmla="*/ 62759 w 81233"/>
                <a:gd name="connsiteY106" fmla="*/ 7855 h 49277"/>
                <a:gd name="connsiteX107" fmla="*/ 62885 w 81233"/>
                <a:gd name="connsiteY107" fmla="*/ 7412 h 49277"/>
                <a:gd name="connsiteX108" fmla="*/ 63185 w 81233"/>
                <a:gd name="connsiteY108" fmla="*/ 6765 h 49277"/>
                <a:gd name="connsiteX109" fmla="*/ 63312 w 81233"/>
                <a:gd name="connsiteY109" fmla="*/ 6385 h 49277"/>
                <a:gd name="connsiteX110" fmla="*/ 63660 w 81233"/>
                <a:gd name="connsiteY110" fmla="*/ 5943 h 49277"/>
                <a:gd name="connsiteX111" fmla="*/ 64260 w 81233"/>
                <a:gd name="connsiteY111" fmla="*/ 5674 h 49277"/>
                <a:gd name="connsiteX112" fmla="*/ 65351 w 81233"/>
                <a:gd name="connsiteY112" fmla="*/ 5453 h 49277"/>
                <a:gd name="connsiteX113" fmla="*/ 64987 w 81233"/>
                <a:gd name="connsiteY113" fmla="*/ 3509 h 49277"/>
                <a:gd name="connsiteX114" fmla="*/ 63991 w 81233"/>
                <a:gd name="connsiteY114" fmla="*/ 1881 h 49277"/>
                <a:gd name="connsiteX115" fmla="*/ 62648 w 81233"/>
                <a:gd name="connsiteY115" fmla="*/ 917 h 49277"/>
                <a:gd name="connsiteX116" fmla="*/ 61210 w 81233"/>
                <a:gd name="connsiteY116" fmla="*/ 1027 h 49277"/>
                <a:gd name="connsiteX117" fmla="*/ 60625 w 81233"/>
                <a:gd name="connsiteY117" fmla="*/ 1675 h 49277"/>
                <a:gd name="connsiteX118" fmla="*/ 59993 w 81233"/>
                <a:gd name="connsiteY118" fmla="*/ 2639 h 49277"/>
                <a:gd name="connsiteX119" fmla="*/ 59329 w 81233"/>
                <a:gd name="connsiteY119" fmla="*/ 3287 h 49277"/>
                <a:gd name="connsiteX120" fmla="*/ 58681 w 81233"/>
                <a:gd name="connsiteY120" fmla="*/ 3114 h 49277"/>
                <a:gd name="connsiteX121" fmla="*/ 58523 w 81233"/>
                <a:gd name="connsiteY121" fmla="*/ 2355 h 49277"/>
                <a:gd name="connsiteX122" fmla="*/ 58950 w 81233"/>
                <a:gd name="connsiteY122" fmla="*/ 1628 h 49277"/>
                <a:gd name="connsiteX123" fmla="*/ 59313 w 81233"/>
                <a:gd name="connsiteY123" fmla="*/ 901 h 49277"/>
                <a:gd name="connsiteX124" fmla="*/ 58934 w 81233"/>
                <a:gd name="connsiteY124" fmla="*/ 0 h 49277"/>
                <a:gd name="connsiteX125" fmla="*/ 57638 w 81233"/>
                <a:gd name="connsiteY125" fmla="*/ 775 h 49277"/>
                <a:gd name="connsiteX126" fmla="*/ 55030 w 81233"/>
                <a:gd name="connsiteY126" fmla="*/ 1834 h 49277"/>
                <a:gd name="connsiteX127" fmla="*/ 53750 w 81233"/>
                <a:gd name="connsiteY127" fmla="*/ 2719 h 49277"/>
                <a:gd name="connsiteX128" fmla="*/ 53055 w 81233"/>
                <a:gd name="connsiteY128" fmla="*/ 1834 h 49277"/>
                <a:gd name="connsiteX129" fmla="*/ 52233 w 81233"/>
                <a:gd name="connsiteY129" fmla="*/ 1391 h 49277"/>
                <a:gd name="connsiteX130" fmla="*/ 51285 w 81233"/>
                <a:gd name="connsiteY130" fmla="*/ 1296 h 49277"/>
                <a:gd name="connsiteX131" fmla="*/ 50258 w 81233"/>
                <a:gd name="connsiteY131" fmla="*/ 1486 h 49277"/>
                <a:gd name="connsiteX132" fmla="*/ 48488 w 81233"/>
                <a:gd name="connsiteY132" fmla="*/ 2529 h 49277"/>
                <a:gd name="connsiteX133" fmla="*/ 47998 w 81233"/>
                <a:gd name="connsiteY133" fmla="*/ 2639 h 49277"/>
                <a:gd name="connsiteX134" fmla="*/ 46401 w 81233"/>
                <a:gd name="connsiteY134" fmla="*/ 1755 h 49277"/>
                <a:gd name="connsiteX135" fmla="*/ 45943 w 81233"/>
                <a:gd name="connsiteY135" fmla="*/ 1944 h 49277"/>
                <a:gd name="connsiteX136" fmla="*/ 44884 w 81233"/>
                <a:gd name="connsiteY136" fmla="*/ 2956 h 49277"/>
                <a:gd name="connsiteX137" fmla="*/ 42972 w 81233"/>
                <a:gd name="connsiteY137" fmla="*/ 4220 h 49277"/>
                <a:gd name="connsiteX138" fmla="*/ 42008 w 81233"/>
                <a:gd name="connsiteY138" fmla="*/ 5121 h 49277"/>
                <a:gd name="connsiteX139" fmla="*/ 40538 w 81233"/>
                <a:gd name="connsiteY139" fmla="*/ 7207 h 49277"/>
                <a:gd name="connsiteX140" fmla="*/ 40285 w 81233"/>
                <a:gd name="connsiteY140" fmla="*/ 7681 h 49277"/>
                <a:gd name="connsiteX141" fmla="*/ 39922 w 81233"/>
                <a:gd name="connsiteY141" fmla="*/ 7855 h 49277"/>
                <a:gd name="connsiteX142" fmla="*/ 39226 w 81233"/>
                <a:gd name="connsiteY142" fmla="*/ 7934 h 49277"/>
                <a:gd name="connsiteX143" fmla="*/ 38657 w 81233"/>
                <a:gd name="connsiteY143" fmla="*/ 8202 h 49277"/>
                <a:gd name="connsiteX144" fmla="*/ 38610 w 81233"/>
                <a:gd name="connsiteY144" fmla="*/ 8914 h 49277"/>
                <a:gd name="connsiteX145" fmla="*/ 38673 w 81233"/>
                <a:gd name="connsiteY145" fmla="*/ 9388 h 49277"/>
                <a:gd name="connsiteX146" fmla="*/ 38562 w 81233"/>
                <a:gd name="connsiteY146" fmla="*/ 10304 h 49277"/>
                <a:gd name="connsiteX147" fmla="*/ 38705 w 81233"/>
                <a:gd name="connsiteY147" fmla="*/ 10763 h 49277"/>
                <a:gd name="connsiteX148" fmla="*/ 38958 w 81233"/>
                <a:gd name="connsiteY148" fmla="*/ 10921 h 49277"/>
                <a:gd name="connsiteX149" fmla="*/ 39637 w 81233"/>
                <a:gd name="connsiteY149" fmla="*/ 10921 h 49277"/>
                <a:gd name="connsiteX150" fmla="*/ 40175 w 81233"/>
                <a:gd name="connsiteY150" fmla="*/ 11095 h 49277"/>
                <a:gd name="connsiteX151" fmla="*/ 40886 w 81233"/>
                <a:gd name="connsiteY151" fmla="*/ 11095 h 49277"/>
                <a:gd name="connsiteX152" fmla="*/ 41107 w 81233"/>
                <a:gd name="connsiteY152" fmla="*/ 11253 h 49277"/>
                <a:gd name="connsiteX153" fmla="*/ 41075 w 81233"/>
                <a:gd name="connsiteY153" fmla="*/ 11632 h 49277"/>
                <a:gd name="connsiteX154" fmla="*/ 40886 w 81233"/>
                <a:gd name="connsiteY154" fmla="*/ 12138 h 49277"/>
                <a:gd name="connsiteX155" fmla="*/ 40649 w 81233"/>
                <a:gd name="connsiteY155" fmla="*/ 12596 h 49277"/>
                <a:gd name="connsiteX156" fmla="*/ 40506 w 81233"/>
                <a:gd name="connsiteY156" fmla="*/ 12707 h 49277"/>
                <a:gd name="connsiteX157" fmla="*/ 42656 w 81233"/>
                <a:gd name="connsiteY157" fmla="*/ 16848 h 49277"/>
                <a:gd name="connsiteX158" fmla="*/ 43888 w 81233"/>
                <a:gd name="connsiteY158" fmla="*/ 16784 h 49277"/>
                <a:gd name="connsiteX159" fmla="*/ 44916 w 81233"/>
                <a:gd name="connsiteY159" fmla="*/ 16405 h 49277"/>
                <a:gd name="connsiteX160" fmla="*/ 45975 w 81233"/>
                <a:gd name="connsiteY160" fmla="*/ 16184 h 49277"/>
                <a:gd name="connsiteX161" fmla="*/ 47255 w 81233"/>
                <a:gd name="connsiteY161" fmla="*/ 16689 h 49277"/>
                <a:gd name="connsiteX162" fmla="*/ 48819 w 81233"/>
                <a:gd name="connsiteY162" fmla="*/ 17938 h 49277"/>
                <a:gd name="connsiteX163" fmla="*/ 49436 w 81233"/>
                <a:gd name="connsiteY163" fmla="*/ 18191 h 49277"/>
                <a:gd name="connsiteX164" fmla="*/ 52439 w 81233"/>
                <a:gd name="connsiteY164" fmla="*/ 20767 h 49277"/>
                <a:gd name="connsiteX165" fmla="*/ 55631 w 81233"/>
                <a:gd name="connsiteY165" fmla="*/ 21636 h 49277"/>
                <a:gd name="connsiteX166" fmla="*/ 56816 w 81233"/>
                <a:gd name="connsiteY166" fmla="*/ 22269 h 49277"/>
                <a:gd name="connsiteX167" fmla="*/ 55868 w 81233"/>
                <a:gd name="connsiteY167" fmla="*/ 22616 h 49277"/>
                <a:gd name="connsiteX168" fmla="*/ 53956 w 81233"/>
                <a:gd name="connsiteY168" fmla="*/ 22221 h 49277"/>
                <a:gd name="connsiteX169" fmla="*/ 53023 w 81233"/>
                <a:gd name="connsiteY169" fmla="*/ 22521 h 49277"/>
                <a:gd name="connsiteX170" fmla="*/ 53339 w 81233"/>
                <a:gd name="connsiteY170" fmla="*/ 22932 h 49277"/>
                <a:gd name="connsiteX171" fmla="*/ 53750 w 81233"/>
                <a:gd name="connsiteY171" fmla="*/ 23233 h 49277"/>
                <a:gd name="connsiteX172" fmla="*/ 54225 w 81233"/>
                <a:gd name="connsiteY172" fmla="*/ 23406 h 49277"/>
                <a:gd name="connsiteX173" fmla="*/ 54714 w 81233"/>
                <a:gd name="connsiteY173" fmla="*/ 23406 h 49277"/>
                <a:gd name="connsiteX174" fmla="*/ 53671 w 81233"/>
                <a:gd name="connsiteY174" fmla="*/ 23975 h 49277"/>
                <a:gd name="connsiteX175" fmla="*/ 52818 w 81233"/>
                <a:gd name="connsiteY175" fmla="*/ 23738 h 49277"/>
                <a:gd name="connsiteX176" fmla="*/ 51190 w 81233"/>
                <a:gd name="connsiteY176" fmla="*/ 22174 h 49277"/>
                <a:gd name="connsiteX177" fmla="*/ 51016 w 81233"/>
                <a:gd name="connsiteY177" fmla="*/ 23469 h 49277"/>
                <a:gd name="connsiteX178" fmla="*/ 51285 w 81233"/>
                <a:gd name="connsiteY178" fmla="*/ 28053 h 49277"/>
                <a:gd name="connsiteX179" fmla="*/ 50321 w 81233"/>
                <a:gd name="connsiteY179" fmla="*/ 26251 h 49277"/>
                <a:gd name="connsiteX180" fmla="*/ 49878 w 81233"/>
                <a:gd name="connsiteY180" fmla="*/ 25619 h 49277"/>
                <a:gd name="connsiteX181" fmla="*/ 49373 w 81233"/>
                <a:gd name="connsiteY181" fmla="*/ 26441 h 49277"/>
                <a:gd name="connsiteX182" fmla="*/ 49135 w 81233"/>
                <a:gd name="connsiteY182" fmla="*/ 26947 h 49277"/>
                <a:gd name="connsiteX183" fmla="*/ 48867 w 81233"/>
                <a:gd name="connsiteY183" fmla="*/ 27579 h 49277"/>
                <a:gd name="connsiteX184" fmla="*/ 48566 w 81233"/>
                <a:gd name="connsiteY184" fmla="*/ 27515 h 49277"/>
                <a:gd name="connsiteX185" fmla="*/ 48867 w 81233"/>
                <a:gd name="connsiteY185" fmla="*/ 25619 h 49277"/>
                <a:gd name="connsiteX186" fmla="*/ 48867 w 81233"/>
                <a:gd name="connsiteY186" fmla="*/ 24338 h 49277"/>
                <a:gd name="connsiteX187" fmla="*/ 48250 w 81233"/>
                <a:gd name="connsiteY187" fmla="*/ 21874 h 49277"/>
                <a:gd name="connsiteX188" fmla="*/ 47444 w 81233"/>
                <a:gd name="connsiteY188" fmla="*/ 20862 h 49277"/>
                <a:gd name="connsiteX189" fmla="*/ 46101 w 81233"/>
                <a:gd name="connsiteY189" fmla="*/ 20577 h 49277"/>
                <a:gd name="connsiteX190" fmla="*/ 42356 w 81233"/>
                <a:gd name="connsiteY190" fmla="*/ 20672 h 49277"/>
                <a:gd name="connsiteX191" fmla="*/ 41217 w 81233"/>
                <a:gd name="connsiteY191" fmla="*/ 21146 h 49277"/>
                <a:gd name="connsiteX192" fmla="*/ 40427 w 81233"/>
                <a:gd name="connsiteY192" fmla="*/ 21999 h 49277"/>
                <a:gd name="connsiteX193" fmla="*/ 40269 w 81233"/>
                <a:gd name="connsiteY193" fmla="*/ 23201 h 49277"/>
                <a:gd name="connsiteX194" fmla="*/ 40838 w 81233"/>
                <a:gd name="connsiteY194" fmla="*/ 24402 h 49277"/>
                <a:gd name="connsiteX195" fmla="*/ 42308 w 81233"/>
                <a:gd name="connsiteY195" fmla="*/ 25872 h 49277"/>
                <a:gd name="connsiteX196" fmla="*/ 42608 w 81233"/>
                <a:gd name="connsiteY196" fmla="*/ 27405 h 49277"/>
                <a:gd name="connsiteX197" fmla="*/ 40822 w 81233"/>
                <a:gd name="connsiteY197" fmla="*/ 26251 h 49277"/>
                <a:gd name="connsiteX198" fmla="*/ 40095 w 81233"/>
                <a:gd name="connsiteY198" fmla="*/ 26172 h 49277"/>
                <a:gd name="connsiteX199" fmla="*/ 40111 w 81233"/>
                <a:gd name="connsiteY199" fmla="*/ 27421 h 49277"/>
                <a:gd name="connsiteX200" fmla="*/ 39669 w 81233"/>
                <a:gd name="connsiteY200" fmla="*/ 27879 h 49277"/>
                <a:gd name="connsiteX201" fmla="*/ 39748 w 81233"/>
                <a:gd name="connsiteY201" fmla="*/ 28021 h 49277"/>
                <a:gd name="connsiteX202" fmla="*/ 39811 w 81233"/>
                <a:gd name="connsiteY202" fmla="*/ 28053 h 49277"/>
                <a:gd name="connsiteX203" fmla="*/ 39858 w 81233"/>
                <a:gd name="connsiteY203" fmla="*/ 28116 h 49277"/>
                <a:gd name="connsiteX204" fmla="*/ 39906 w 81233"/>
                <a:gd name="connsiteY204" fmla="*/ 28401 h 49277"/>
                <a:gd name="connsiteX205" fmla="*/ 39479 w 81233"/>
                <a:gd name="connsiteY205" fmla="*/ 27911 h 49277"/>
                <a:gd name="connsiteX206" fmla="*/ 39100 w 81233"/>
                <a:gd name="connsiteY206" fmla="*/ 26647 h 49277"/>
                <a:gd name="connsiteX207" fmla="*/ 38768 w 81233"/>
                <a:gd name="connsiteY207" fmla="*/ 26062 h 49277"/>
                <a:gd name="connsiteX208" fmla="*/ 38373 w 81233"/>
                <a:gd name="connsiteY208" fmla="*/ 25745 h 49277"/>
                <a:gd name="connsiteX209" fmla="*/ 36619 w 81233"/>
                <a:gd name="connsiteY209" fmla="*/ 25176 h 49277"/>
                <a:gd name="connsiteX210" fmla="*/ 35528 w 81233"/>
                <a:gd name="connsiteY210" fmla="*/ 25635 h 49277"/>
                <a:gd name="connsiteX211" fmla="*/ 34927 w 81233"/>
                <a:gd name="connsiteY211" fmla="*/ 27089 h 49277"/>
                <a:gd name="connsiteX212" fmla="*/ 34991 w 81233"/>
                <a:gd name="connsiteY212" fmla="*/ 28701 h 49277"/>
                <a:gd name="connsiteX213" fmla="*/ 35876 w 81233"/>
                <a:gd name="connsiteY213" fmla="*/ 29728 h 49277"/>
                <a:gd name="connsiteX214" fmla="*/ 35575 w 81233"/>
                <a:gd name="connsiteY214" fmla="*/ 30044 h 49277"/>
                <a:gd name="connsiteX215" fmla="*/ 35433 w 81233"/>
                <a:gd name="connsiteY215" fmla="*/ 30281 h 49277"/>
                <a:gd name="connsiteX216" fmla="*/ 35291 w 81233"/>
                <a:gd name="connsiteY216" fmla="*/ 30487 h 49277"/>
                <a:gd name="connsiteX217" fmla="*/ 35022 w 81233"/>
                <a:gd name="connsiteY217" fmla="*/ 30613 h 49277"/>
                <a:gd name="connsiteX218" fmla="*/ 35923 w 81233"/>
                <a:gd name="connsiteY218" fmla="*/ 31656 h 49277"/>
                <a:gd name="connsiteX219" fmla="*/ 36824 w 81233"/>
                <a:gd name="connsiteY219" fmla="*/ 32320 h 49277"/>
                <a:gd name="connsiteX220" fmla="*/ 38831 w 81233"/>
                <a:gd name="connsiteY220" fmla="*/ 32952 h 49277"/>
                <a:gd name="connsiteX221" fmla="*/ 41059 w 81233"/>
                <a:gd name="connsiteY221" fmla="*/ 32794 h 49277"/>
                <a:gd name="connsiteX222" fmla="*/ 42055 w 81233"/>
                <a:gd name="connsiteY222" fmla="*/ 32920 h 49277"/>
                <a:gd name="connsiteX223" fmla="*/ 42893 w 81233"/>
                <a:gd name="connsiteY223" fmla="*/ 33758 h 49277"/>
                <a:gd name="connsiteX224" fmla="*/ 41897 w 81233"/>
                <a:gd name="connsiteY224" fmla="*/ 34169 h 49277"/>
                <a:gd name="connsiteX225" fmla="*/ 38958 w 81233"/>
                <a:gd name="connsiteY225" fmla="*/ 34374 h 49277"/>
                <a:gd name="connsiteX226" fmla="*/ 36050 w 81233"/>
                <a:gd name="connsiteY226" fmla="*/ 34059 h 49277"/>
                <a:gd name="connsiteX227" fmla="*/ 33394 w 81233"/>
                <a:gd name="connsiteY227" fmla="*/ 32857 h 49277"/>
                <a:gd name="connsiteX228" fmla="*/ 32715 w 81233"/>
                <a:gd name="connsiteY228" fmla="*/ 32762 h 49277"/>
                <a:gd name="connsiteX229" fmla="*/ 32968 w 81233"/>
                <a:gd name="connsiteY229" fmla="*/ 33316 h 49277"/>
                <a:gd name="connsiteX230" fmla="*/ 33110 w 81233"/>
                <a:gd name="connsiteY230" fmla="*/ 33806 h 49277"/>
                <a:gd name="connsiteX231" fmla="*/ 33221 w 81233"/>
                <a:gd name="connsiteY231" fmla="*/ 34975 h 49277"/>
                <a:gd name="connsiteX232" fmla="*/ 33173 w 81233"/>
                <a:gd name="connsiteY232" fmla="*/ 34817 h 49277"/>
                <a:gd name="connsiteX233" fmla="*/ 33173 w 81233"/>
                <a:gd name="connsiteY233" fmla="*/ 35971 h 49277"/>
                <a:gd name="connsiteX234" fmla="*/ 33221 w 81233"/>
                <a:gd name="connsiteY234" fmla="*/ 36366 h 49277"/>
                <a:gd name="connsiteX235" fmla="*/ 33268 w 81233"/>
                <a:gd name="connsiteY235" fmla="*/ 36303 h 49277"/>
                <a:gd name="connsiteX236" fmla="*/ 33252 w 81233"/>
                <a:gd name="connsiteY236" fmla="*/ 36350 h 49277"/>
                <a:gd name="connsiteX237" fmla="*/ 33236 w 81233"/>
                <a:gd name="connsiteY237" fmla="*/ 36381 h 49277"/>
                <a:gd name="connsiteX238" fmla="*/ 33221 w 81233"/>
                <a:gd name="connsiteY238" fmla="*/ 36366 h 49277"/>
                <a:gd name="connsiteX239" fmla="*/ 32636 w 81233"/>
                <a:gd name="connsiteY239" fmla="*/ 36777 h 49277"/>
                <a:gd name="connsiteX240" fmla="*/ 30597 w 81233"/>
                <a:gd name="connsiteY240" fmla="*/ 36998 h 49277"/>
                <a:gd name="connsiteX241" fmla="*/ 29981 w 81233"/>
                <a:gd name="connsiteY241" fmla="*/ 36966 h 49277"/>
                <a:gd name="connsiteX242" fmla="*/ 27310 w 81233"/>
                <a:gd name="connsiteY242" fmla="*/ 35259 h 49277"/>
                <a:gd name="connsiteX243" fmla="*/ 26757 w 81233"/>
                <a:gd name="connsiteY243" fmla="*/ 35528 h 49277"/>
                <a:gd name="connsiteX244" fmla="*/ 26567 w 81233"/>
                <a:gd name="connsiteY244" fmla="*/ 36682 h 49277"/>
                <a:gd name="connsiteX245" fmla="*/ 26314 w 81233"/>
                <a:gd name="connsiteY245" fmla="*/ 37440 h 49277"/>
                <a:gd name="connsiteX246" fmla="*/ 25856 w 81233"/>
                <a:gd name="connsiteY246" fmla="*/ 37583 h 49277"/>
                <a:gd name="connsiteX247" fmla="*/ 24908 w 81233"/>
                <a:gd name="connsiteY247" fmla="*/ 36982 h 49277"/>
                <a:gd name="connsiteX248" fmla="*/ 25081 w 81233"/>
                <a:gd name="connsiteY248" fmla="*/ 39400 h 49277"/>
                <a:gd name="connsiteX249" fmla="*/ 24165 w 81233"/>
                <a:gd name="connsiteY249" fmla="*/ 39021 h 49277"/>
                <a:gd name="connsiteX250" fmla="*/ 22790 w 81233"/>
                <a:gd name="connsiteY250" fmla="*/ 37740 h 49277"/>
                <a:gd name="connsiteX251" fmla="*/ 21668 w 81233"/>
                <a:gd name="connsiteY251" fmla="*/ 37377 h 49277"/>
                <a:gd name="connsiteX252" fmla="*/ 21794 w 81233"/>
                <a:gd name="connsiteY252" fmla="*/ 37646 h 49277"/>
                <a:gd name="connsiteX253" fmla="*/ 21936 w 81233"/>
                <a:gd name="connsiteY253" fmla="*/ 38167 h 49277"/>
                <a:gd name="connsiteX254" fmla="*/ 22079 w 81233"/>
                <a:gd name="connsiteY254" fmla="*/ 38531 h 49277"/>
                <a:gd name="connsiteX255" fmla="*/ 21288 w 81233"/>
                <a:gd name="connsiteY255" fmla="*/ 38405 h 49277"/>
                <a:gd name="connsiteX256" fmla="*/ 20008 w 81233"/>
                <a:gd name="connsiteY256" fmla="*/ 37283 h 49277"/>
                <a:gd name="connsiteX257" fmla="*/ 19265 w 81233"/>
                <a:gd name="connsiteY257" fmla="*/ 36888 h 49277"/>
                <a:gd name="connsiteX258" fmla="*/ 18570 w 81233"/>
                <a:gd name="connsiteY258" fmla="*/ 36729 h 49277"/>
                <a:gd name="connsiteX259" fmla="*/ 17511 w 81233"/>
                <a:gd name="connsiteY259" fmla="*/ 37425 h 49277"/>
                <a:gd name="connsiteX260" fmla="*/ 17243 w 81233"/>
                <a:gd name="connsiteY260" fmla="*/ 37710 h 49277"/>
                <a:gd name="connsiteX261" fmla="*/ 16942 w 81233"/>
                <a:gd name="connsiteY261" fmla="*/ 37899 h 49277"/>
                <a:gd name="connsiteX262" fmla="*/ 16515 w 81233"/>
                <a:gd name="connsiteY262" fmla="*/ 37946 h 49277"/>
                <a:gd name="connsiteX263" fmla="*/ 16421 w 81233"/>
                <a:gd name="connsiteY263" fmla="*/ 38405 h 49277"/>
                <a:gd name="connsiteX264" fmla="*/ 16910 w 81233"/>
                <a:gd name="connsiteY264" fmla="*/ 40127 h 49277"/>
                <a:gd name="connsiteX265" fmla="*/ 17179 w 81233"/>
                <a:gd name="connsiteY265" fmla="*/ 40712 h 49277"/>
                <a:gd name="connsiteX266" fmla="*/ 15915 w 81233"/>
                <a:gd name="connsiteY266" fmla="*/ 40222 h 49277"/>
                <a:gd name="connsiteX267" fmla="*/ 13734 w 81233"/>
                <a:gd name="connsiteY267" fmla="*/ 38626 h 49277"/>
                <a:gd name="connsiteX268" fmla="*/ 12517 w 81233"/>
                <a:gd name="connsiteY268" fmla="*/ 38642 h 49277"/>
                <a:gd name="connsiteX269" fmla="*/ 12564 w 81233"/>
                <a:gd name="connsiteY269" fmla="*/ 39464 h 49277"/>
                <a:gd name="connsiteX270" fmla="*/ 12422 w 81233"/>
                <a:gd name="connsiteY270" fmla="*/ 39716 h 49277"/>
                <a:gd name="connsiteX271" fmla="*/ 10478 w 81233"/>
                <a:gd name="connsiteY271" fmla="*/ 39337 h 49277"/>
                <a:gd name="connsiteX272" fmla="*/ 10273 w 81233"/>
                <a:gd name="connsiteY272" fmla="*/ 39542 h 49277"/>
                <a:gd name="connsiteX273" fmla="*/ 9814 w 81233"/>
                <a:gd name="connsiteY273" fmla="*/ 38863 h 49277"/>
                <a:gd name="connsiteX274" fmla="*/ 9135 w 81233"/>
                <a:gd name="connsiteY274" fmla="*/ 38500 h 49277"/>
                <a:gd name="connsiteX275" fmla="*/ 7697 w 81233"/>
                <a:gd name="connsiteY275" fmla="*/ 38199 h 49277"/>
                <a:gd name="connsiteX276" fmla="*/ 6954 w 81233"/>
                <a:gd name="connsiteY276" fmla="*/ 38373 h 49277"/>
                <a:gd name="connsiteX277" fmla="*/ 0 w 81233"/>
                <a:gd name="connsiteY277" fmla="*/ 42435 h 49277"/>
                <a:gd name="connsiteX278" fmla="*/ 158 w 81233"/>
                <a:gd name="connsiteY278" fmla="*/ 42703 h 49277"/>
                <a:gd name="connsiteX279" fmla="*/ 332 w 81233"/>
                <a:gd name="connsiteY279" fmla="*/ 42908 h 49277"/>
                <a:gd name="connsiteX280" fmla="*/ 601 w 81233"/>
                <a:gd name="connsiteY280" fmla="*/ 43051 h 49277"/>
                <a:gd name="connsiteX281" fmla="*/ 1422 w 81233"/>
                <a:gd name="connsiteY281" fmla="*/ 43351 h 49277"/>
                <a:gd name="connsiteX282" fmla="*/ 1533 w 81233"/>
                <a:gd name="connsiteY282" fmla="*/ 43605 h 49277"/>
                <a:gd name="connsiteX283" fmla="*/ 1565 w 81233"/>
                <a:gd name="connsiteY283" fmla="*/ 43952 h 49277"/>
                <a:gd name="connsiteX284" fmla="*/ 1818 w 81233"/>
                <a:gd name="connsiteY284" fmla="*/ 44395 h 49277"/>
                <a:gd name="connsiteX285" fmla="*/ 2639 w 81233"/>
                <a:gd name="connsiteY285" fmla="*/ 45217 h 49277"/>
                <a:gd name="connsiteX286" fmla="*/ 3730 w 81233"/>
                <a:gd name="connsiteY286" fmla="*/ 45849 h 49277"/>
                <a:gd name="connsiteX287" fmla="*/ 6195 w 81233"/>
                <a:gd name="connsiteY287" fmla="*/ 46702 h 49277"/>
                <a:gd name="connsiteX288" fmla="*/ 7144 w 81233"/>
                <a:gd name="connsiteY288" fmla="*/ 47634 h 49277"/>
                <a:gd name="connsiteX289" fmla="*/ 7175 w 81233"/>
                <a:gd name="connsiteY289" fmla="*/ 49151 h 49277"/>
                <a:gd name="connsiteX290" fmla="*/ 8993 w 81233"/>
                <a:gd name="connsiteY290" fmla="*/ 48124 h 49277"/>
                <a:gd name="connsiteX291" fmla="*/ 9135 w 81233"/>
                <a:gd name="connsiteY291" fmla="*/ 47951 h 49277"/>
                <a:gd name="connsiteX292" fmla="*/ 9293 w 81233"/>
                <a:gd name="connsiteY292" fmla="*/ 47745 h 49277"/>
                <a:gd name="connsiteX293" fmla="*/ 9641 w 81233"/>
                <a:gd name="connsiteY293" fmla="*/ 47334 h 49277"/>
                <a:gd name="connsiteX294" fmla="*/ 10399 w 81233"/>
                <a:gd name="connsiteY294" fmla="*/ 46828 h 49277"/>
                <a:gd name="connsiteX295" fmla="*/ 11016 w 81233"/>
                <a:gd name="connsiteY295" fmla="*/ 46939 h 49277"/>
                <a:gd name="connsiteX296" fmla="*/ 12390 w 81233"/>
                <a:gd name="connsiteY296" fmla="*/ 47634 h 49277"/>
                <a:gd name="connsiteX297" fmla="*/ 13402 w 81233"/>
                <a:gd name="connsiteY297" fmla="*/ 47871 h 49277"/>
                <a:gd name="connsiteX298" fmla="*/ 13781 w 81233"/>
                <a:gd name="connsiteY298" fmla="*/ 48171 h 49277"/>
                <a:gd name="connsiteX299" fmla="*/ 14413 w 81233"/>
                <a:gd name="connsiteY299" fmla="*/ 49278 h 49277"/>
                <a:gd name="connsiteX300" fmla="*/ 14666 w 81233"/>
                <a:gd name="connsiteY300" fmla="*/ 49041 h 49277"/>
                <a:gd name="connsiteX301" fmla="*/ 14840 w 81233"/>
                <a:gd name="connsiteY301" fmla="*/ 48535 h 49277"/>
                <a:gd name="connsiteX302" fmla="*/ 15014 w 81233"/>
                <a:gd name="connsiteY302" fmla="*/ 48171 h 49277"/>
                <a:gd name="connsiteX303" fmla="*/ 16215 w 81233"/>
                <a:gd name="connsiteY303" fmla="*/ 46860 h 49277"/>
                <a:gd name="connsiteX304" fmla="*/ 16847 w 81233"/>
                <a:gd name="connsiteY304" fmla="*/ 46322 h 49277"/>
                <a:gd name="connsiteX305" fmla="*/ 17653 w 81233"/>
                <a:gd name="connsiteY305" fmla="*/ 46101 h 49277"/>
                <a:gd name="connsiteX306" fmla="*/ 17606 w 81233"/>
                <a:gd name="connsiteY306" fmla="*/ 45785 h 49277"/>
                <a:gd name="connsiteX307" fmla="*/ 17590 w 81233"/>
                <a:gd name="connsiteY307" fmla="*/ 44995 h 49277"/>
                <a:gd name="connsiteX308" fmla="*/ 18491 w 81233"/>
                <a:gd name="connsiteY308" fmla="*/ 45074 h 49277"/>
                <a:gd name="connsiteX309" fmla="*/ 20135 w 81233"/>
                <a:gd name="connsiteY309" fmla="*/ 44237 h 49277"/>
                <a:gd name="connsiteX310" fmla="*/ 20909 w 81233"/>
                <a:gd name="connsiteY310" fmla="*/ 44094 h 49277"/>
                <a:gd name="connsiteX311" fmla="*/ 23786 w 81233"/>
                <a:gd name="connsiteY311" fmla="*/ 45785 h 49277"/>
                <a:gd name="connsiteX312" fmla="*/ 24323 w 81233"/>
                <a:gd name="connsiteY312" fmla="*/ 45217 h 49277"/>
                <a:gd name="connsiteX313" fmla="*/ 25318 w 81233"/>
                <a:gd name="connsiteY313" fmla="*/ 43351 h 49277"/>
                <a:gd name="connsiteX314" fmla="*/ 25745 w 81233"/>
                <a:gd name="connsiteY314" fmla="*/ 42956 h 49277"/>
                <a:gd name="connsiteX315" fmla="*/ 26583 w 81233"/>
                <a:gd name="connsiteY315" fmla="*/ 43003 h 49277"/>
                <a:gd name="connsiteX316" fmla="*/ 28084 w 81233"/>
                <a:gd name="connsiteY316" fmla="*/ 42561 h 49277"/>
                <a:gd name="connsiteX317" fmla="*/ 29507 w 81233"/>
                <a:gd name="connsiteY317" fmla="*/ 42513 h 49277"/>
                <a:gd name="connsiteX318" fmla="*/ 33300 w 81233"/>
                <a:gd name="connsiteY318" fmla="*/ 41091 h 49277"/>
                <a:gd name="connsiteX319" fmla="*/ 34058 w 81233"/>
                <a:gd name="connsiteY319" fmla="*/ 41059 h 49277"/>
                <a:gd name="connsiteX320" fmla="*/ 34959 w 81233"/>
                <a:gd name="connsiteY320" fmla="*/ 41154 h 49277"/>
                <a:gd name="connsiteX321" fmla="*/ 36492 w 81233"/>
                <a:gd name="connsiteY321" fmla="*/ 40886 h 49277"/>
                <a:gd name="connsiteX322" fmla="*/ 39574 w 81233"/>
                <a:gd name="connsiteY322" fmla="*/ 39542 h 49277"/>
                <a:gd name="connsiteX323" fmla="*/ 40743 w 81233"/>
                <a:gd name="connsiteY323" fmla="*/ 40174 h 49277"/>
                <a:gd name="connsiteX324" fmla="*/ 40269 w 81233"/>
                <a:gd name="connsiteY324" fmla="*/ 41296 h 49277"/>
                <a:gd name="connsiteX325" fmla="*/ 40111 w 81233"/>
                <a:gd name="connsiteY325" fmla="*/ 41613 h 49277"/>
                <a:gd name="connsiteX326" fmla="*/ 40917 w 81233"/>
                <a:gd name="connsiteY326" fmla="*/ 41549 h 49277"/>
                <a:gd name="connsiteX327" fmla="*/ 41328 w 81233"/>
                <a:gd name="connsiteY327" fmla="*/ 40886 h 49277"/>
                <a:gd name="connsiteX328" fmla="*/ 41644 w 81233"/>
                <a:gd name="connsiteY328" fmla="*/ 40017 h 49277"/>
                <a:gd name="connsiteX329" fmla="*/ 42134 w 81233"/>
                <a:gd name="connsiteY329" fmla="*/ 39400 h 49277"/>
                <a:gd name="connsiteX330" fmla="*/ 42782 w 81233"/>
                <a:gd name="connsiteY330" fmla="*/ 39305 h 49277"/>
                <a:gd name="connsiteX331" fmla="*/ 42861 w 81233"/>
                <a:gd name="connsiteY331" fmla="*/ 39922 h 49277"/>
                <a:gd name="connsiteX332" fmla="*/ 42877 w 81233"/>
                <a:gd name="connsiteY332" fmla="*/ 40744 h 49277"/>
                <a:gd name="connsiteX333" fmla="*/ 43351 w 81233"/>
                <a:gd name="connsiteY333" fmla="*/ 41249 h 49277"/>
                <a:gd name="connsiteX334" fmla="*/ 44046 w 81233"/>
                <a:gd name="connsiteY334" fmla="*/ 40839 h 49277"/>
                <a:gd name="connsiteX335" fmla="*/ 44963 w 81233"/>
                <a:gd name="connsiteY335" fmla="*/ 38800 h 49277"/>
                <a:gd name="connsiteX336" fmla="*/ 45785 w 81233"/>
                <a:gd name="connsiteY336" fmla="*/ 38531 h 49277"/>
                <a:gd name="connsiteX337" fmla="*/ 46054 w 81233"/>
                <a:gd name="connsiteY337" fmla="*/ 38989 h 49277"/>
                <a:gd name="connsiteX338" fmla="*/ 47302 w 81233"/>
                <a:gd name="connsiteY338" fmla="*/ 42024 h 49277"/>
                <a:gd name="connsiteX339" fmla="*/ 47555 w 81233"/>
                <a:gd name="connsiteY339" fmla="*/ 41613 h 49277"/>
                <a:gd name="connsiteX340" fmla="*/ 48235 w 81233"/>
                <a:gd name="connsiteY340" fmla="*/ 40349 h 49277"/>
                <a:gd name="connsiteX341" fmla="*/ 48298 w 81233"/>
                <a:gd name="connsiteY341" fmla="*/ 40080 h 49277"/>
                <a:gd name="connsiteX342" fmla="*/ 48819 w 81233"/>
                <a:gd name="connsiteY342" fmla="*/ 39954 h 49277"/>
                <a:gd name="connsiteX343" fmla="*/ 48930 w 81233"/>
                <a:gd name="connsiteY343" fmla="*/ 40096 h 49277"/>
                <a:gd name="connsiteX344" fmla="*/ 48930 w 81233"/>
                <a:gd name="connsiteY344" fmla="*/ 40444 h 49277"/>
                <a:gd name="connsiteX345" fmla="*/ 49104 w 81233"/>
                <a:gd name="connsiteY345" fmla="*/ 40744 h 49277"/>
                <a:gd name="connsiteX346" fmla="*/ 50289 w 81233"/>
                <a:gd name="connsiteY346" fmla="*/ 41913 h 49277"/>
                <a:gd name="connsiteX347" fmla="*/ 50874 w 81233"/>
                <a:gd name="connsiteY347" fmla="*/ 41898 h 49277"/>
                <a:gd name="connsiteX348" fmla="*/ 51364 w 81233"/>
                <a:gd name="connsiteY348" fmla="*/ 40681 h 49277"/>
                <a:gd name="connsiteX349" fmla="*/ 51332 w 81233"/>
                <a:gd name="connsiteY349" fmla="*/ 39795 h 49277"/>
                <a:gd name="connsiteX350" fmla="*/ 50416 w 81233"/>
                <a:gd name="connsiteY350" fmla="*/ 37345 h 49277"/>
                <a:gd name="connsiteX351" fmla="*/ 50099 w 81233"/>
                <a:gd name="connsiteY351" fmla="*/ 34422 h 49277"/>
                <a:gd name="connsiteX352" fmla="*/ 49863 w 81233"/>
                <a:gd name="connsiteY352" fmla="*/ 33569 h 49277"/>
                <a:gd name="connsiteX353" fmla="*/ 50700 w 81233"/>
                <a:gd name="connsiteY353" fmla="*/ 32667 h 49277"/>
                <a:gd name="connsiteX354" fmla="*/ 51411 w 81233"/>
                <a:gd name="connsiteY354" fmla="*/ 34517 h 49277"/>
                <a:gd name="connsiteX355" fmla="*/ 52249 w 81233"/>
                <a:gd name="connsiteY355" fmla="*/ 36129 h 49277"/>
                <a:gd name="connsiteX356" fmla="*/ 52344 w 81233"/>
                <a:gd name="connsiteY356" fmla="*/ 36508 h 49277"/>
                <a:gd name="connsiteX357" fmla="*/ 52533 w 81233"/>
                <a:gd name="connsiteY357" fmla="*/ 37551 h 49277"/>
                <a:gd name="connsiteX358" fmla="*/ 52707 w 81233"/>
                <a:gd name="connsiteY358" fmla="*/ 37772 h 49277"/>
                <a:gd name="connsiteX359" fmla="*/ 53655 w 81233"/>
                <a:gd name="connsiteY359" fmla="*/ 38010 h 49277"/>
                <a:gd name="connsiteX360" fmla="*/ 54082 w 81233"/>
                <a:gd name="connsiteY360" fmla="*/ 38310 h 49277"/>
                <a:gd name="connsiteX361" fmla="*/ 54999 w 81233"/>
                <a:gd name="connsiteY361" fmla="*/ 39795 h 49277"/>
                <a:gd name="connsiteX362" fmla="*/ 55584 w 81233"/>
                <a:gd name="connsiteY362" fmla="*/ 39716 h 49277"/>
                <a:gd name="connsiteX363" fmla="*/ 55852 w 81233"/>
                <a:gd name="connsiteY363" fmla="*/ 38895 h 49277"/>
                <a:gd name="connsiteX364" fmla="*/ 55600 w 81233"/>
                <a:gd name="connsiteY364" fmla="*/ 37520 h 49277"/>
                <a:gd name="connsiteX365" fmla="*/ 55078 w 81233"/>
                <a:gd name="connsiteY365" fmla="*/ 36888 h 49277"/>
                <a:gd name="connsiteX366" fmla="*/ 54477 w 81233"/>
                <a:gd name="connsiteY366" fmla="*/ 36461 h 49277"/>
                <a:gd name="connsiteX367" fmla="*/ 54019 w 81233"/>
                <a:gd name="connsiteY367" fmla="*/ 35923 h 49277"/>
                <a:gd name="connsiteX368" fmla="*/ 54019 w 81233"/>
                <a:gd name="connsiteY368" fmla="*/ 34912 h 49277"/>
                <a:gd name="connsiteX369" fmla="*/ 56642 w 81233"/>
                <a:gd name="connsiteY369" fmla="*/ 36998 h 49277"/>
                <a:gd name="connsiteX370" fmla="*/ 57180 w 81233"/>
                <a:gd name="connsiteY370" fmla="*/ 36808 h 49277"/>
                <a:gd name="connsiteX371" fmla="*/ 57132 w 81233"/>
                <a:gd name="connsiteY371" fmla="*/ 35465 h 49277"/>
                <a:gd name="connsiteX372" fmla="*/ 56564 w 81233"/>
                <a:gd name="connsiteY372" fmla="*/ 32920 h 49277"/>
                <a:gd name="connsiteX373" fmla="*/ 56880 w 81233"/>
                <a:gd name="connsiteY373" fmla="*/ 31720 h 49277"/>
                <a:gd name="connsiteX374" fmla="*/ 58729 w 81233"/>
                <a:gd name="connsiteY374" fmla="*/ 35401 h 49277"/>
                <a:gd name="connsiteX375" fmla="*/ 59029 w 81233"/>
                <a:gd name="connsiteY375" fmla="*/ 36903 h 49277"/>
                <a:gd name="connsiteX376" fmla="*/ 59598 w 81233"/>
                <a:gd name="connsiteY376" fmla="*/ 34454 h 49277"/>
                <a:gd name="connsiteX377" fmla="*/ 60736 w 81233"/>
                <a:gd name="connsiteY377" fmla="*/ 32826 h 49277"/>
                <a:gd name="connsiteX378" fmla="*/ 62000 w 81233"/>
                <a:gd name="connsiteY378" fmla="*/ 32494 h 49277"/>
                <a:gd name="connsiteX379" fmla="*/ 63012 w 81233"/>
                <a:gd name="connsiteY379" fmla="*/ 33948 h 49277"/>
                <a:gd name="connsiteX380" fmla="*/ 62996 w 81233"/>
                <a:gd name="connsiteY380" fmla="*/ 32857 h 49277"/>
                <a:gd name="connsiteX381" fmla="*/ 62790 w 81233"/>
                <a:gd name="connsiteY381" fmla="*/ 32035 h 49277"/>
                <a:gd name="connsiteX382" fmla="*/ 62348 w 81233"/>
                <a:gd name="connsiteY382" fmla="*/ 31467 h 49277"/>
                <a:gd name="connsiteX383" fmla="*/ 61684 w 81233"/>
                <a:gd name="connsiteY383" fmla="*/ 31119 h 49277"/>
                <a:gd name="connsiteX384" fmla="*/ 62443 w 81233"/>
                <a:gd name="connsiteY384" fmla="*/ 30660 h 49277"/>
                <a:gd name="connsiteX385" fmla="*/ 65145 w 81233"/>
                <a:gd name="connsiteY385" fmla="*/ 29633 h 49277"/>
                <a:gd name="connsiteX386" fmla="*/ 66030 w 81233"/>
                <a:gd name="connsiteY386" fmla="*/ 30360 h 49277"/>
                <a:gd name="connsiteX387" fmla="*/ 67042 w 81233"/>
                <a:gd name="connsiteY387" fmla="*/ 30186 h 49277"/>
                <a:gd name="connsiteX388" fmla="*/ 68101 w 81233"/>
                <a:gd name="connsiteY388" fmla="*/ 29776 h 49277"/>
                <a:gd name="connsiteX389" fmla="*/ 69175 w 81233"/>
                <a:gd name="connsiteY389" fmla="*/ 29870 h 49277"/>
                <a:gd name="connsiteX390" fmla="*/ 68970 w 81233"/>
                <a:gd name="connsiteY390" fmla="*/ 29633 h 49277"/>
                <a:gd name="connsiteX391" fmla="*/ 68417 w 81233"/>
                <a:gd name="connsiteY391" fmla="*/ 28669 h 49277"/>
                <a:gd name="connsiteX392" fmla="*/ 69270 w 81233"/>
                <a:gd name="connsiteY392" fmla="*/ 28369 h 49277"/>
                <a:gd name="connsiteX393" fmla="*/ 72684 w 81233"/>
                <a:gd name="connsiteY393" fmla="*/ 28906 h 49277"/>
                <a:gd name="connsiteX394" fmla="*/ 74596 w 81233"/>
                <a:gd name="connsiteY394" fmla="*/ 28811 h 49277"/>
                <a:gd name="connsiteX395" fmla="*/ 75418 w 81233"/>
                <a:gd name="connsiteY395" fmla="*/ 28432 h 49277"/>
                <a:gd name="connsiteX396" fmla="*/ 75465 w 81233"/>
                <a:gd name="connsiteY396" fmla="*/ 27405 h 49277"/>
                <a:gd name="connsiteX397" fmla="*/ 75703 w 81233"/>
                <a:gd name="connsiteY397" fmla="*/ 26425 h 49277"/>
                <a:gd name="connsiteX398" fmla="*/ 75718 w 81233"/>
                <a:gd name="connsiteY398" fmla="*/ 25635 h 49277"/>
                <a:gd name="connsiteX399" fmla="*/ 75054 w 81233"/>
                <a:gd name="connsiteY399" fmla="*/ 25208 h 4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1233" h="49277">
                  <a:moveTo>
                    <a:pt x="74075" y="24845"/>
                  </a:moveTo>
                  <a:lnTo>
                    <a:pt x="74075" y="24291"/>
                  </a:lnTo>
                  <a:lnTo>
                    <a:pt x="74438" y="23548"/>
                  </a:lnTo>
                  <a:lnTo>
                    <a:pt x="74612" y="22506"/>
                  </a:lnTo>
                  <a:lnTo>
                    <a:pt x="74422" y="21494"/>
                  </a:lnTo>
                  <a:lnTo>
                    <a:pt x="74075" y="20846"/>
                  </a:lnTo>
                  <a:lnTo>
                    <a:pt x="73537" y="20720"/>
                  </a:lnTo>
                  <a:lnTo>
                    <a:pt x="72795" y="21336"/>
                  </a:lnTo>
                  <a:lnTo>
                    <a:pt x="72225" y="22316"/>
                  </a:lnTo>
                  <a:lnTo>
                    <a:pt x="71830" y="24070"/>
                  </a:lnTo>
                  <a:lnTo>
                    <a:pt x="71325" y="25050"/>
                  </a:lnTo>
                  <a:lnTo>
                    <a:pt x="71293" y="24338"/>
                  </a:lnTo>
                  <a:lnTo>
                    <a:pt x="71119" y="23801"/>
                  </a:lnTo>
                  <a:lnTo>
                    <a:pt x="70835" y="23454"/>
                  </a:lnTo>
                  <a:lnTo>
                    <a:pt x="70424" y="23296"/>
                  </a:lnTo>
                  <a:lnTo>
                    <a:pt x="70550" y="22269"/>
                  </a:lnTo>
                  <a:lnTo>
                    <a:pt x="69918" y="21874"/>
                  </a:lnTo>
                  <a:lnTo>
                    <a:pt x="69002" y="22031"/>
                  </a:lnTo>
                  <a:lnTo>
                    <a:pt x="68180" y="22584"/>
                  </a:lnTo>
                  <a:lnTo>
                    <a:pt x="67832" y="22885"/>
                  </a:lnTo>
                  <a:lnTo>
                    <a:pt x="67547" y="23011"/>
                  </a:lnTo>
                  <a:lnTo>
                    <a:pt x="67342" y="23296"/>
                  </a:lnTo>
                  <a:lnTo>
                    <a:pt x="67137" y="23975"/>
                  </a:lnTo>
                  <a:lnTo>
                    <a:pt x="66963" y="25082"/>
                  </a:lnTo>
                  <a:lnTo>
                    <a:pt x="66805" y="25603"/>
                  </a:lnTo>
                  <a:lnTo>
                    <a:pt x="66599" y="25935"/>
                  </a:lnTo>
                  <a:lnTo>
                    <a:pt x="66030" y="26062"/>
                  </a:lnTo>
                  <a:lnTo>
                    <a:pt x="65983" y="23881"/>
                  </a:lnTo>
                  <a:lnTo>
                    <a:pt x="65382" y="23391"/>
                  </a:lnTo>
                  <a:lnTo>
                    <a:pt x="64940" y="23801"/>
                  </a:lnTo>
                  <a:lnTo>
                    <a:pt x="63723" y="25603"/>
                  </a:lnTo>
                  <a:lnTo>
                    <a:pt x="62996" y="26062"/>
                  </a:lnTo>
                  <a:lnTo>
                    <a:pt x="63423" y="25113"/>
                  </a:lnTo>
                  <a:lnTo>
                    <a:pt x="63486" y="24370"/>
                  </a:lnTo>
                  <a:lnTo>
                    <a:pt x="63185" y="23912"/>
                  </a:lnTo>
                  <a:lnTo>
                    <a:pt x="62490" y="23881"/>
                  </a:lnTo>
                  <a:lnTo>
                    <a:pt x="64513" y="21399"/>
                  </a:lnTo>
                  <a:lnTo>
                    <a:pt x="65588" y="20625"/>
                  </a:lnTo>
                  <a:lnTo>
                    <a:pt x="66868" y="20467"/>
                  </a:lnTo>
                  <a:lnTo>
                    <a:pt x="66963" y="19961"/>
                  </a:lnTo>
                  <a:lnTo>
                    <a:pt x="66394" y="19740"/>
                  </a:lnTo>
                  <a:lnTo>
                    <a:pt x="65935" y="19455"/>
                  </a:lnTo>
                  <a:lnTo>
                    <a:pt x="65035" y="18555"/>
                  </a:lnTo>
                  <a:lnTo>
                    <a:pt x="65888" y="18791"/>
                  </a:lnTo>
                  <a:lnTo>
                    <a:pt x="70408" y="18443"/>
                  </a:lnTo>
                  <a:lnTo>
                    <a:pt x="71040" y="18112"/>
                  </a:lnTo>
                  <a:lnTo>
                    <a:pt x="70803" y="17701"/>
                  </a:lnTo>
                  <a:lnTo>
                    <a:pt x="70440" y="16421"/>
                  </a:lnTo>
                  <a:lnTo>
                    <a:pt x="71309" y="16057"/>
                  </a:lnTo>
                  <a:lnTo>
                    <a:pt x="73126" y="16073"/>
                  </a:lnTo>
                  <a:lnTo>
                    <a:pt x="74043" y="15536"/>
                  </a:lnTo>
                  <a:lnTo>
                    <a:pt x="74296" y="15046"/>
                  </a:lnTo>
                  <a:lnTo>
                    <a:pt x="74691" y="13782"/>
                  </a:lnTo>
                  <a:lnTo>
                    <a:pt x="74928" y="13339"/>
                  </a:lnTo>
                  <a:lnTo>
                    <a:pt x="75418" y="13023"/>
                  </a:lnTo>
                  <a:lnTo>
                    <a:pt x="75592" y="13370"/>
                  </a:lnTo>
                  <a:lnTo>
                    <a:pt x="75639" y="13924"/>
                  </a:lnTo>
                  <a:lnTo>
                    <a:pt x="75813" y="14303"/>
                  </a:lnTo>
                  <a:lnTo>
                    <a:pt x="76698" y="14730"/>
                  </a:lnTo>
                  <a:lnTo>
                    <a:pt x="77473" y="14840"/>
                  </a:lnTo>
                  <a:lnTo>
                    <a:pt x="78310" y="14572"/>
                  </a:lnTo>
                  <a:lnTo>
                    <a:pt x="79337" y="13908"/>
                  </a:lnTo>
                  <a:lnTo>
                    <a:pt x="79954" y="13339"/>
                  </a:lnTo>
                  <a:lnTo>
                    <a:pt x="80586" y="12612"/>
                  </a:lnTo>
                  <a:lnTo>
                    <a:pt x="81029" y="11695"/>
                  </a:lnTo>
                  <a:lnTo>
                    <a:pt x="81234" y="10541"/>
                  </a:lnTo>
                  <a:lnTo>
                    <a:pt x="80049" y="11474"/>
                  </a:lnTo>
                  <a:lnTo>
                    <a:pt x="79448" y="11790"/>
                  </a:lnTo>
                  <a:lnTo>
                    <a:pt x="78800" y="11711"/>
                  </a:lnTo>
                  <a:lnTo>
                    <a:pt x="79527" y="11031"/>
                  </a:lnTo>
                  <a:lnTo>
                    <a:pt x="79859" y="10099"/>
                  </a:lnTo>
                  <a:lnTo>
                    <a:pt x="79922" y="8961"/>
                  </a:lnTo>
                  <a:lnTo>
                    <a:pt x="79875" y="7712"/>
                  </a:lnTo>
                  <a:lnTo>
                    <a:pt x="79258" y="7017"/>
                  </a:lnTo>
                  <a:lnTo>
                    <a:pt x="78105" y="7492"/>
                  </a:lnTo>
                  <a:lnTo>
                    <a:pt x="76793" y="8282"/>
                  </a:lnTo>
                  <a:lnTo>
                    <a:pt x="75703" y="8503"/>
                  </a:lnTo>
                  <a:lnTo>
                    <a:pt x="74754" y="7587"/>
                  </a:lnTo>
                  <a:lnTo>
                    <a:pt x="75197" y="6353"/>
                  </a:lnTo>
                  <a:lnTo>
                    <a:pt x="75845" y="5026"/>
                  </a:lnTo>
                  <a:lnTo>
                    <a:pt x="75623" y="3777"/>
                  </a:lnTo>
                  <a:lnTo>
                    <a:pt x="73901" y="4931"/>
                  </a:lnTo>
                  <a:lnTo>
                    <a:pt x="73490" y="5548"/>
                  </a:lnTo>
                  <a:lnTo>
                    <a:pt x="72763" y="7412"/>
                  </a:lnTo>
                  <a:lnTo>
                    <a:pt x="72526" y="7602"/>
                  </a:lnTo>
                  <a:lnTo>
                    <a:pt x="71767" y="7760"/>
                  </a:lnTo>
                  <a:lnTo>
                    <a:pt x="71657" y="8155"/>
                  </a:lnTo>
                  <a:lnTo>
                    <a:pt x="71467" y="9167"/>
                  </a:lnTo>
                  <a:lnTo>
                    <a:pt x="71499" y="9277"/>
                  </a:lnTo>
                  <a:lnTo>
                    <a:pt x="70297" y="11395"/>
                  </a:lnTo>
                  <a:lnTo>
                    <a:pt x="70013" y="12138"/>
                  </a:lnTo>
                  <a:lnTo>
                    <a:pt x="69491" y="11031"/>
                  </a:lnTo>
                  <a:lnTo>
                    <a:pt x="68859" y="10811"/>
                  </a:lnTo>
                  <a:lnTo>
                    <a:pt x="63723" y="14524"/>
                  </a:lnTo>
                  <a:lnTo>
                    <a:pt x="62601" y="14935"/>
                  </a:lnTo>
                  <a:lnTo>
                    <a:pt x="62933" y="13940"/>
                  </a:lnTo>
                  <a:lnTo>
                    <a:pt x="64529" y="11569"/>
                  </a:lnTo>
                  <a:lnTo>
                    <a:pt x="63944" y="11095"/>
                  </a:lnTo>
                  <a:lnTo>
                    <a:pt x="63391" y="11221"/>
                  </a:lnTo>
                  <a:lnTo>
                    <a:pt x="62790" y="11569"/>
                  </a:lnTo>
                  <a:lnTo>
                    <a:pt x="62142" y="11695"/>
                  </a:lnTo>
                  <a:lnTo>
                    <a:pt x="62111" y="11348"/>
                  </a:lnTo>
                  <a:lnTo>
                    <a:pt x="63075" y="9262"/>
                  </a:lnTo>
                  <a:lnTo>
                    <a:pt x="62980" y="9230"/>
                  </a:lnTo>
                  <a:lnTo>
                    <a:pt x="62838" y="8882"/>
                  </a:lnTo>
                  <a:lnTo>
                    <a:pt x="62759" y="8361"/>
                  </a:lnTo>
                  <a:lnTo>
                    <a:pt x="62759" y="7855"/>
                  </a:lnTo>
                  <a:lnTo>
                    <a:pt x="62885" y="7412"/>
                  </a:lnTo>
                  <a:lnTo>
                    <a:pt x="63185" y="6765"/>
                  </a:lnTo>
                  <a:lnTo>
                    <a:pt x="63312" y="6385"/>
                  </a:lnTo>
                  <a:lnTo>
                    <a:pt x="63660" y="5943"/>
                  </a:lnTo>
                  <a:lnTo>
                    <a:pt x="64260" y="5674"/>
                  </a:lnTo>
                  <a:lnTo>
                    <a:pt x="65351" y="5453"/>
                  </a:lnTo>
                  <a:lnTo>
                    <a:pt x="64987" y="3509"/>
                  </a:lnTo>
                  <a:lnTo>
                    <a:pt x="63991" y="1881"/>
                  </a:lnTo>
                  <a:lnTo>
                    <a:pt x="62648" y="917"/>
                  </a:lnTo>
                  <a:lnTo>
                    <a:pt x="61210" y="1027"/>
                  </a:lnTo>
                  <a:lnTo>
                    <a:pt x="60625" y="1675"/>
                  </a:lnTo>
                  <a:lnTo>
                    <a:pt x="59993" y="2639"/>
                  </a:lnTo>
                  <a:lnTo>
                    <a:pt x="59329" y="3287"/>
                  </a:lnTo>
                  <a:lnTo>
                    <a:pt x="58681" y="3114"/>
                  </a:lnTo>
                  <a:lnTo>
                    <a:pt x="58523" y="2355"/>
                  </a:lnTo>
                  <a:lnTo>
                    <a:pt x="58950" y="1628"/>
                  </a:lnTo>
                  <a:lnTo>
                    <a:pt x="59313" y="901"/>
                  </a:lnTo>
                  <a:lnTo>
                    <a:pt x="58934" y="0"/>
                  </a:lnTo>
                  <a:lnTo>
                    <a:pt x="57638" y="775"/>
                  </a:lnTo>
                  <a:lnTo>
                    <a:pt x="55030" y="1834"/>
                  </a:lnTo>
                  <a:lnTo>
                    <a:pt x="53750" y="2719"/>
                  </a:lnTo>
                  <a:lnTo>
                    <a:pt x="53055" y="1834"/>
                  </a:lnTo>
                  <a:lnTo>
                    <a:pt x="52233" y="1391"/>
                  </a:lnTo>
                  <a:lnTo>
                    <a:pt x="51285" y="1296"/>
                  </a:lnTo>
                  <a:lnTo>
                    <a:pt x="50258" y="1486"/>
                  </a:lnTo>
                  <a:lnTo>
                    <a:pt x="48488" y="2529"/>
                  </a:lnTo>
                  <a:lnTo>
                    <a:pt x="47998" y="2639"/>
                  </a:lnTo>
                  <a:lnTo>
                    <a:pt x="46401" y="1755"/>
                  </a:lnTo>
                  <a:lnTo>
                    <a:pt x="45943" y="1944"/>
                  </a:lnTo>
                  <a:lnTo>
                    <a:pt x="44884" y="2956"/>
                  </a:lnTo>
                  <a:lnTo>
                    <a:pt x="42972" y="4220"/>
                  </a:lnTo>
                  <a:lnTo>
                    <a:pt x="42008" y="5121"/>
                  </a:lnTo>
                  <a:lnTo>
                    <a:pt x="40538" y="7207"/>
                  </a:lnTo>
                  <a:lnTo>
                    <a:pt x="40285" y="7681"/>
                  </a:lnTo>
                  <a:lnTo>
                    <a:pt x="39922" y="7855"/>
                  </a:lnTo>
                  <a:lnTo>
                    <a:pt x="39226" y="7934"/>
                  </a:lnTo>
                  <a:lnTo>
                    <a:pt x="38657" y="8202"/>
                  </a:lnTo>
                  <a:lnTo>
                    <a:pt x="38610" y="8914"/>
                  </a:lnTo>
                  <a:lnTo>
                    <a:pt x="38673" y="9388"/>
                  </a:lnTo>
                  <a:lnTo>
                    <a:pt x="38562" y="10304"/>
                  </a:lnTo>
                  <a:lnTo>
                    <a:pt x="38705" y="10763"/>
                  </a:lnTo>
                  <a:lnTo>
                    <a:pt x="38958" y="10921"/>
                  </a:lnTo>
                  <a:lnTo>
                    <a:pt x="39637" y="10921"/>
                  </a:lnTo>
                  <a:lnTo>
                    <a:pt x="40175" y="11095"/>
                  </a:lnTo>
                  <a:lnTo>
                    <a:pt x="40886" y="11095"/>
                  </a:lnTo>
                  <a:lnTo>
                    <a:pt x="41107" y="11253"/>
                  </a:lnTo>
                  <a:lnTo>
                    <a:pt x="41075" y="11632"/>
                  </a:lnTo>
                  <a:lnTo>
                    <a:pt x="40886" y="12138"/>
                  </a:lnTo>
                  <a:lnTo>
                    <a:pt x="40649" y="12596"/>
                  </a:lnTo>
                  <a:lnTo>
                    <a:pt x="40506" y="12707"/>
                  </a:lnTo>
                  <a:lnTo>
                    <a:pt x="42656" y="16848"/>
                  </a:lnTo>
                  <a:lnTo>
                    <a:pt x="43888" y="16784"/>
                  </a:lnTo>
                  <a:lnTo>
                    <a:pt x="44916" y="16405"/>
                  </a:lnTo>
                  <a:lnTo>
                    <a:pt x="45975" y="16184"/>
                  </a:lnTo>
                  <a:lnTo>
                    <a:pt x="47255" y="16689"/>
                  </a:lnTo>
                  <a:lnTo>
                    <a:pt x="48819" y="17938"/>
                  </a:lnTo>
                  <a:lnTo>
                    <a:pt x="49436" y="18191"/>
                  </a:lnTo>
                  <a:lnTo>
                    <a:pt x="52439" y="20767"/>
                  </a:lnTo>
                  <a:lnTo>
                    <a:pt x="55631" y="21636"/>
                  </a:lnTo>
                  <a:lnTo>
                    <a:pt x="56816" y="22269"/>
                  </a:lnTo>
                  <a:lnTo>
                    <a:pt x="55868" y="22616"/>
                  </a:lnTo>
                  <a:lnTo>
                    <a:pt x="53956" y="22221"/>
                  </a:lnTo>
                  <a:lnTo>
                    <a:pt x="53023" y="22521"/>
                  </a:lnTo>
                  <a:lnTo>
                    <a:pt x="53339" y="22932"/>
                  </a:lnTo>
                  <a:lnTo>
                    <a:pt x="53750" y="23233"/>
                  </a:lnTo>
                  <a:lnTo>
                    <a:pt x="54225" y="23406"/>
                  </a:lnTo>
                  <a:lnTo>
                    <a:pt x="54714" y="23406"/>
                  </a:lnTo>
                  <a:lnTo>
                    <a:pt x="53671" y="23975"/>
                  </a:lnTo>
                  <a:lnTo>
                    <a:pt x="52818" y="23738"/>
                  </a:lnTo>
                  <a:lnTo>
                    <a:pt x="51190" y="22174"/>
                  </a:lnTo>
                  <a:lnTo>
                    <a:pt x="51016" y="23469"/>
                  </a:lnTo>
                  <a:lnTo>
                    <a:pt x="51285" y="28053"/>
                  </a:lnTo>
                  <a:lnTo>
                    <a:pt x="50321" y="26251"/>
                  </a:lnTo>
                  <a:lnTo>
                    <a:pt x="49878" y="25619"/>
                  </a:lnTo>
                  <a:lnTo>
                    <a:pt x="49373" y="26441"/>
                  </a:lnTo>
                  <a:lnTo>
                    <a:pt x="49135" y="26947"/>
                  </a:lnTo>
                  <a:lnTo>
                    <a:pt x="48867" y="27579"/>
                  </a:lnTo>
                  <a:lnTo>
                    <a:pt x="48566" y="27515"/>
                  </a:lnTo>
                  <a:lnTo>
                    <a:pt x="48867" y="25619"/>
                  </a:lnTo>
                  <a:lnTo>
                    <a:pt x="48867" y="24338"/>
                  </a:lnTo>
                  <a:lnTo>
                    <a:pt x="48250" y="21874"/>
                  </a:lnTo>
                  <a:lnTo>
                    <a:pt x="47444" y="20862"/>
                  </a:lnTo>
                  <a:lnTo>
                    <a:pt x="46101" y="20577"/>
                  </a:lnTo>
                  <a:lnTo>
                    <a:pt x="42356" y="20672"/>
                  </a:lnTo>
                  <a:lnTo>
                    <a:pt x="41217" y="21146"/>
                  </a:lnTo>
                  <a:lnTo>
                    <a:pt x="40427" y="21999"/>
                  </a:lnTo>
                  <a:lnTo>
                    <a:pt x="40269" y="23201"/>
                  </a:lnTo>
                  <a:lnTo>
                    <a:pt x="40838" y="24402"/>
                  </a:lnTo>
                  <a:lnTo>
                    <a:pt x="42308" y="25872"/>
                  </a:lnTo>
                  <a:lnTo>
                    <a:pt x="42608" y="27405"/>
                  </a:lnTo>
                  <a:lnTo>
                    <a:pt x="40822" y="26251"/>
                  </a:lnTo>
                  <a:lnTo>
                    <a:pt x="40095" y="26172"/>
                  </a:lnTo>
                  <a:lnTo>
                    <a:pt x="40111" y="27421"/>
                  </a:lnTo>
                  <a:lnTo>
                    <a:pt x="39669" y="27879"/>
                  </a:lnTo>
                  <a:lnTo>
                    <a:pt x="39748" y="28021"/>
                  </a:lnTo>
                  <a:lnTo>
                    <a:pt x="39811" y="28053"/>
                  </a:lnTo>
                  <a:lnTo>
                    <a:pt x="39858" y="28116"/>
                  </a:lnTo>
                  <a:lnTo>
                    <a:pt x="39906" y="28401"/>
                  </a:lnTo>
                  <a:lnTo>
                    <a:pt x="39479" y="27911"/>
                  </a:lnTo>
                  <a:lnTo>
                    <a:pt x="39100" y="26647"/>
                  </a:lnTo>
                  <a:lnTo>
                    <a:pt x="38768" y="26062"/>
                  </a:lnTo>
                  <a:lnTo>
                    <a:pt x="38373" y="25745"/>
                  </a:lnTo>
                  <a:lnTo>
                    <a:pt x="36619" y="25176"/>
                  </a:lnTo>
                  <a:lnTo>
                    <a:pt x="35528" y="25635"/>
                  </a:lnTo>
                  <a:lnTo>
                    <a:pt x="34927" y="27089"/>
                  </a:lnTo>
                  <a:lnTo>
                    <a:pt x="34991" y="28701"/>
                  </a:lnTo>
                  <a:lnTo>
                    <a:pt x="35876" y="29728"/>
                  </a:lnTo>
                  <a:lnTo>
                    <a:pt x="35575" y="30044"/>
                  </a:lnTo>
                  <a:lnTo>
                    <a:pt x="35433" y="30281"/>
                  </a:lnTo>
                  <a:lnTo>
                    <a:pt x="35291" y="30487"/>
                  </a:lnTo>
                  <a:lnTo>
                    <a:pt x="35022" y="30613"/>
                  </a:lnTo>
                  <a:lnTo>
                    <a:pt x="35923" y="31656"/>
                  </a:lnTo>
                  <a:lnTo>
                    <a:pt x="36824" y="32320"/>
                  </a:lnTo>
                  <a:lnTo>
                    <a:pt x="38831" y="32952"/>
                  </a:lnTo>
                  <a:lnTo>
                    <a:pt x="41059" y="32794"/>
                  </a:lnTo>
                  <a:lnTo>
                    <a:pt x="42055" y="32920"/>
                  </a:lnTo>
                  <a:lnTo>
                    <a:pt x="42893" y="33758"/>
                  </a:lnTo>
                  <a:lnTo>
                    <a:pt x="41897" y="34169"/>
                  </a:lnTo>
                  <a:lnTo>
                    <a:pt x="38958" y="34374"/>
                  </a:lnTo>
                  <a:lnTo>
                    <a:pt x="36050" y="34059"/>
                  </a:lnTo>
                  <a:lnTo>
                    <a:pt x="33394" y="32857"/>
                  </a:lnTo>
                  <a:lnTo>
                    <a:pt x="32715" y="32762"/>
                  </a:lnTo>
                  <a:lnTo>
                    <a:pt x="32968" y="33316"/>
                  </a:lnTo>
                  <a:lnTo>
                    <a:pt x="33110" y="33806"/>
                  </a:lnTo>
                  <a:lnTo>
                    <a:pt x="33221" y="34975"/>
                  </a:lnTo>
                  <a:lnTo>
                    <a:pt x="33173" y="34817"/>
                  </a:lnTo>
                  <a:lnTo>
                    <a:pt x="33173" y="35971"/>
                  </a:lnTo>
                  <a:lnTo>
                    <a:pt x="33221" y="36366"/>
                  </a:lnTo>
                  <a:lnTo>
                    <a:pt x="33268" y="36303"/>
                  </a:lnTo>
                  <a:lnTo>
                    <a:pt x="33252" y="36350"/>
                  </a:lnTo>
                  <a:lnTo>
                    <a:pt x="33236" y="36381"/>
                  </a:lnTo>
                  <a:lnTo>
                    <a:pt x="33221" y="36366"/>
                  </a:lnTo>
                  <a:lnTo>
                    <a:pt x="32636" y="36777"/>
                  </a:lnTo>
                  <a:lnTo>
                    <a:pt x="30597" y="36998"/>
                  </a:lnTo>
                  <a:lnTo>
                    <a:pt x="29981" y="36966"/>
                  </a:lnTo>
                  <a:lnTo>
                    <a:pt x="27310" y="35259"/>
                  </a:lnTo>
                  <a:lnTo>
                    <a:pt x="26757" y="35528"/>
                  </a:lnTo>
                  <a:lnTo>
                    <a:pt x="26567" y="36682"/>
                  </a:lnTo>
                  <a:lnTo>
                    <a:pt x="26314" y="37440"/>
                  </a:lnTo>
                  <a:lnTo>
                    <a:pt x="25856" y="37583"/>
                  </a:lnTo>
                  <a:lnTo>
                    <a:pt x="24908" y="36982"/>
                  </a:lnTo>
                  <a:lnTo>
                    <a:pt x="25081" y="39400"/>
                  </a:lnTo>
                  <a:lnTo>
                    <a:pt x="24165" y="39021"/>
                  </a:lnTo>
                  <a:lnTo>
                    <a:pt x="22790" y="37740"/>
                  </a:lnTo>
                  <a:lnTo>
                    <a:pt x="21668" y="37377"/>
                  </a:lnTo>
                  <a:lnTo>
                    <a:pt x="21794" y="37646"/>
                  </a:lnTo>
                  <a:lnTo>
                    <a:pt x="21936" y="38167"/>
                  </a:lnTo>
                  <a:lnTo>
                    <a:pt x="22079" y="38531"/>
                  </a:lnTo>
                  <a:lnTo>
                    <a:pt x="21288" y="38405"/>
                  </a:lnTo>
                  <a:lnTo>
                    <a:pt x="20008" y="37283"/>
                  </a:lnTo>
                  <a:lnTo>
                    <a:pt x="19265" y="36888"/>
                  </a:lnTo>
                  <a:lnTo>
                    <a:pt x="18570" y="36729"/>
                  </a:lnTo>
                  <a:lnTo>
                    <a:pt x="17511" y="37425"/>
                  </a:lnTo>
                  <a:lnTo>
                    <a:pt x="17243" y="37710"/>
                  </a:lnTo>
                  <a:lnTo>
                    <a:pt x="16942" y="37899"/>
                  </a:lnTo>
                  <a:lnTo>
                    <a:pt x="16515" y="37946"/>
                  </a:lnTo>
                  <a:lnTo>
                    <a:pt x="16421" y="38405"/>
                  </a:lnTo>
                  <a:lnTo>
                    <a:pt x="16910" y="40127"/>
                  </a:lnTo>
                  <a:lnTo>
                    <a:pt x="17179" y="40712"/>
                  </a:lnTo>
                  <a:lnTo>
                    <a:pt x="15915" y="40222"/>
                  </a:lnTo>
                  <a:lnTo>
                    <a:pt x="13734" y="38626"/>
                  </a:lnTo>
                  <a:lnTo>
                    <a:pt x="12517" y="38642"/>
                  </a:lnTo>
                  <a:lnTo>
                    <a:pt x="12564" y="39464"/>
                  </a:lnTo>
                  <a:lnTo>
                    <a:pt x="12422" y="39716"/>
                  </a:lnTo>
                  <a:lnTo>
                    <a:pt x="10478" y="39337"/>
                  </a:lnTo>
                  <a:lnTo>
                    <a:pt x="10273" y="39542"/>
                  </a:lnTo>
                  <a:lnTo>
                    <a:pt x="9814" y="38863"/>
                  </a:lnTo>
                  <a:lnTo>
                    <a:pt x="9135" y="38500"/>
                  </a:lnTo>
                  <a:lnTo>
                    <a:pt x="7697" y="38199"/>
                  </a:lnTo>
                  <a:lnTo>
                    <a:pt x="6954" y="38373"/>
                  </a:lnTo>
                  <a:lnTo>
                    <a:pt x="0" y="42435"/>
                  </a:lnTo>
                  <a:lnTo>
                    <a:pt x="158" y="42703"/>
                  </a:lnTo>
                  <a:lnTo>
                    <a:pt x="332" y="42908"/>
                  </a:lnTo>
                  <a:lnTo>
                    <a:pt x="601" y="43051"/>
                  </a:lnTo>
                  <a:lnTo>
                    <a:pt x="1422" y="43351"/>
                  </a:lnTo>
                  <a:lnTo>
                    <a:pt x="1533" y="43605"/>
                  </a:lnTo>
                  <a:lnTo>
                    <a:pt x="1565" y="43952"/>
                  </a:lnTo>
                  <a:lnTo>
                    <a:pt x="1818" y="44395"/>
                  </a:lnTo>
                  <a:lnTo>
                    <a:pt x="2639" y="45217"/>
                  </a:lnTo>
                  <a:lnTo>
                    <a:pt x="3730" y="45849"/>
                  </a:lnTo>
                  <a:lnTo>
                    <a:pt x="6195" y="46702"/>
                  </a:lnTo>
                  <a:lnTo>
                    <a:pt x="7144" y="47634"/>
                  </a:lnTo>
                  <a:lnTo>
                    <a:pt x="7175" y="49151"/>
                  </a:lnTo>
                  <a:lnTo>
                    <a:pt x="8993" y="48124"/>
                  </a:lnTo>
                  <a:lnTo>
                    <a:pt x="9135" y="47951"/>
                  </a:lnTo>
                  <a:lnTo>
                    <a:pt x="9293" y="47745"/>
                  </a:lnTo>
                  <a:lnTo>
                    <a:pt x="9641" y="47334"/>
                  </a:lnTo>
                  <a:lnTo>
                    <a:pt x="10399" y="46828"/>
                  </a:lnTo>
                  <a:lnTo>
                    <a:pt x="11016" y="46939"/>
                  </a:lnTo>
                  <a:lnTo>
                    <a:pt x="12390" y="47634"/>
                  </a:lnTo>
                  <a:lnTo>
                    <a:pt x="13402" y="47871"/>
                  </a:lnTo>
                  <a:lnTo>
                    <a:pt x="13781" y="48171"/>
                  </a:lnTo>
                  <a:lnTo>
                    <a:pt x="14413" y="49278"/>
                  </a:lnTo>
                  <a:lnTo>
                    <a:pt x="14666" y="49041"/>
                  </a:lnTo>
                  <a:lnTo>
                    <a:pt x="14840" y="48535"/>
                  </a:lnTo>
                  <a:lnTo>
                    <a:pt x="15014" y="48171"/>
                  </a:lnTo>
                  <a:lnTo>
                    <a:pt x="16215" y="46860"/>
                  </a:lnTo>
                  <a:lnTo>
                    <a:pt x="16847" y="46322"/>
                  </a:lnTo>
                  <a:lnTo>
                    <a:pt x="17653" y="46101"/>
                  </a:lnTo>
                  <a:lnTo>
                    <a:pt x="17606" y="45785"/>
                  </a:lnTo>
                  <a:lnTo>
                    <a:pt x="17590" y="44995"/>
                  </a:lnTo>
                  <a:lnTo>
                    <a:pt x="18491" y="45074"/>
                  </a:lnTo>
                  <a:lnTo>
                    <a:pt x="20135" y="44237"/>
                  </a:lnTo>
                  <a:lnTo>
                    <a:pt x="20909" y="44094"/>
                  </a:lnTo>
                  <a:lnTo>
                    <a:pt x="23786" y="45785"/>
                  </a:lnTo>
                  <a:lnTo>
                    <a:pt x="24323" y="45217"/>
                  </a:lnTo>
                  <a:lnTo>
                    <a:pt x="25318" y="43351"/>
                  </a:lnTo>
                  <a:lnTo>
                    <a:pt x="25745" y="42956"/>
                  </a:lnTo>
                  <a:lnTo>
                    <a:pt x="26583" y="43003"/>
                  </a:lnTo>
                  <a:lnTo>
                    <a:pt x="28084" y="42561"/>
                  </a:lnTo>
                  <a:lnTo>
                    <a:pt x="29507" y="42513"/>
                  </a:lnTo>
                  <a:lnTo>
                    <a:pt x="33300" y="41091"/>
                  </a:lnTo>
                  <a:lnTo>
                    <a:pt x="34058" y="41059"/>
                  </a:lnTo>
                  <a:lnTo>
                    <a:pt x="34959" y="41154"/>
                  </a:lnTo>
                  <a:lnTo>
                    <a:pt x="36492" y="40886"/>
                  </a:lnTo>
                  <a:lnTo>
                    <a:pt x="39574" y="39542"/>
                  </a:lnTo>
                  <a:lnTo>
                    <a:pt x="40743" y="40174"/>
                  </a:lnTo>
                  <a:lnTo>
                    <a:pt x="40269" y="41296"/>
                  </a:lnTo>
                  <a:lnTo>
                    <a:pt x="40111" y="41613"/>
                  </a:lnTo>
                  <a:lnTo>
                    <a:pt x="40917" y="41549"/>
                  </a:lnTo>
                  <a:lnTo>
                    <a:pt x="41328" y="40886"/>
                  </a:lnTo>
                  <a:lnTo>
                    <a:pt x="41644" y="40017"/>
                  </a:lnTo>
                  <a:lnTo>
                    <a:pt x="42134" y="39400"/>
                  </a:lnTo>
                  <a:lnTo>
                    <a:pt x="42782" y="39305"/>
                  </a:lnTo>
                  <a:lnTo>
                    <a:pt x="42861" y="39922"/>
                  </a:lnTo>
                  <a:lnTo>
                    <a:pt x="42877" y="40744"/>
                  </a:lnTo>
                  <a:lnTo>
                    <a:pt x="43351" y="41249"/>
                  </a:lnTo>
                  <a:lnTo>
                    <a:pt x="44046" y="40839"/>
                  </a:lnTo>
                  <a:lnTo>
                    <a:pt x="44963" y="38800"/>
                  </a:lnTo>
                  <a:lnTo>
                    <a:pt x="45785" y="38531"/>
                  </a:lnTo>
                  <a:lnTo>
                    <a:pt x="46054" y="38989"/>
                  </a:lnTo>
                  <a:lnTo>
                    <a:pt x="47302" y="42024"/>
                  </a:lnTo>
                  <a:lnTo>
                    <a:pt x="47555" y="41613"/>
                  </a:lnTo>
                  <a:lnTo>
                    <a:pt x="48235" y="40349"/>
                  </a:lnTo>
                  <a:lnTo>
                    <a:pt x="48298" y="40080"/>
                  </a:lnTo>
                  <a:lnTo>
                    <a:pt x="48819" y="39954"/>
                  </a:lnTo>
                  <a:lnTo>
                    <a:pt x="48930" y="40096"/>
                  </a:lnTo>
                  <a:lnTo>
                    <a:pt x="48930" y="40444"/>
                  </a:lnTo>
                  <a:lnTo>
                    <a:pt x="49104" y="40744"/>
                  </a:lnTo>
                  <a:lnTo>
                    <a:pt x="50289" y="41913"/>
                  </a:lnTo>
                  <a:lnTo>
                    <a:pt x="50874" y="41898"/>
                  </a:lnTo>
                  <a:lnTo>
                    <a:pt x="51364" y="40681"/>
                  </a:lnTo>
                  <a:lnTo>
                    <a:pt x="51332" y="39795"/>
                  </a:lnTo>
                  <a:lnTo>
                    <a:pt x="50416" y="37345"/>
                  </a:lnTo>
                  <a:lnTo>
                    <a:pt x="50099" y="34422"/>
                  </a:lnTo>
                  <a:lnTo>
                    <a:pt x="49863" y="33569"/>
                  </a:lnTo>
                  <a:lnTo>
                    <a:pt x="50700" y="32667"/>
                  </a:lnTo>
                  <a:lnTo>
                    <a:pt x="51411" y="34517"/>
                  </a:lnTo>
                  <a:lnTo>
                    <a:pt x="52249" y="36129"/>
                  </a:lnTo>
                  <a:lnTo>
                    <a:pt x="52344" y="36508"/>
                  </a:lnTo>
                  <a:lnTo>
                    <a:pt x="52533" y="37551"/>
                  </a:lnTo>
                  <a:lnTo>
                    <a:pt x="52707" y="37772"/>
                  </a:lnTo>
                  <a:lnTo>
                    <a:pt x="53655" y="38010"/>
                  </a:lnTo>
                  <a:lnTo>
                    <a:pt x="54082" y="38310"/>
                  </a:lnTo>
                  <a:lnTo>
                    <a:pt x="54999" y="39795"/>
                  </a:lnTo>
                  <a:lnTo>
                    <a:pt x="55584" y="39716"/>
                  </a:lnTo>
                  <a:lnTo>
                    <a:pt x="55852" y="38895"/>
                  </a:lnTo>
                  <a:lnTo>
                    <a:pt x="55600" y="37520"/>
                  </a:lnTo>
                  <a:lnTo>
                    <a:pt x="55078" y="36888"/>
                  </a:lnTo>
                  <a:lnTo>
                    <a:pt x="54477" y="36461"/>
                  </a:lnTo>
                  <a:lnTo>
                    <a:pt x="54019" y="35923"/>
                  </a:lnTo>
                  <a:lnTo>
                    <a:pt x="54019" y="34912"/>
                  </a:lnTo>
                  <a:lnTo>
                    <a:pt x="56642" y="36998"/>
                  </a:lnTo>
                  <a:lnTo>
                    <a:pt x="57180" y="36808"/>
                  </a:lnTo>
                  <a:lnTo>
                    <a:pt x="57132" y="35465"/>
                  </a:lnTo>
                  <a:lnTo>
                    <a:pt x="56564" y="32920"/>
                  </a:lnTo>
                  <a:lnTo>
                    <a:pt x="56880" y="31720"/>
                  </a:lnTo>
                  <a:lnTo>
                    <a:pt x="58729" y="35401"/>
                  </a:lnTo>
                  <a:lnTo>
                    <a:pt x="59029" y="36903"/>
                  </a:lnTo>
                  <a:lnTo>
                    <a:pt x="59598" y="34454"/>
                  </a:lnTo>
                  <a:lnTo>
                    <a:pt x="60736" y="32826"/>
                  </a:lnTo>
                  <a:lnTo>
                    <a:pt x="62000" y="32494"/>
                  </a:lnTo>
                  <a:lnTo>
                    <a:pt x="63012" y="33948"/>
                  </a:lnTo>
                  <a:lnTo>
                    <a:pt x="62996" y="32857"/>
                  </a:lnTo>
                  <a:lnTo>
                    <a:pt x="62790" y="32035"/>
                  </a:lnTo>
                  <a:lnTo>
                    <a:pt x="62348" y="31467"/>
                  </a:lnTo>
                  <a:lnTo>
                    <a:pt x="61684" y="31119"/>
                  </a:lnTo>
                  <a:lnTo>
                    <a:pt x="62443" y="30660"/>
                  </a:lnTo>
                  <a:lnTo>
                    <a:pt x="65145" y="29633"/>
                  </a:lnTo>
                  <a:lnTo>
                    <a:pt x="66030" y="30360"/>
                  </a:lnTo>
                  <a:lnTo>
                    <a:pt x="67042" y="30186"/>
                  </a:lnTo>
                  <a:lnTo>
                    <a:pt x="68101" y="29776"/>
                  </a:lnTo>
                  <a:lnTo>
                    <a:pt x="69175" y="29870"/>
                  </a:lnTo>
                  <a:lnTo>
                    <a:pt x="68970" y="29633"/>
                  </a:lnTo>
                  <a:lnTo>
                    <a:pt x="68417" y="28669"/>
                  </a:lnTo>
                  <a:lnTo>
                    <a:pt x="69270" y="28369"/>
                  </a:lnTo>
                  <a:lnTo>
                    <a:pt x="72684" y="28906"/>
                  </a:lnTo>
                  <a:lnTo>
                    <a:pt x="74596" y="28811"/>
                  </a:lnTo>
                  <a:lnTo>
                    <a:pt x="75418" y="28432"/>
                  </a:lnTo>
                  <a:lnTo>
                    <a:pt x="75465" y="27405"/>
                  </a:lnTo>
                  <a:lnTo>
                    <a:pt x="75703" y="26425"/>
                  </a:lnTo>
                  <a:lnTo>
                    <a:pt x="75718" y="25635"/>
                  </a:lnTo>
                  <a:lnTo>
                    <a:pt x="75054" y="25208"/>
                  </a:lnTo>
                  <a:close/>
                </a:path>
              </a:pathLst>
            </a:custGeom>
            <a:grpFill/>
            <a:ln w="6350" cap="flat">
              <a:solidFill>
                <a:schemeClr val="bg1"/>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5886236-7BE8-4DB8-6970-2D5BFFEEE520}"/>
                </a:ext>
              </a:extLst>
            </p:cNvPr>
            <p:cNvSpPr/>
            <p:nvPr/>
          </p:nvSpPr>
          <p:spPr>
            <a:xfrm>
              <a:off x="6717364" y="9983447"/>
              <a:ext cx="4109" cy="1643"/>
            </a:xfrm>
            <a:custGeom>
              <a:avLst/>
              <a:gdLst>
                <a:gd name="connsiteX0" fmla="*/ 2150 w 4109"/>
                <a:gd name="connsiteY0" fmla="*/ 553 h 1643"/>
                <a:gd name="connsiteX1" fmla="*/ 1059 w 4109"/>
                <a:gd name="connsiteY1" fmla="*/ 1043 h 1643"/>
                <a:gd name="connsiteX2" fmla="*/ 411 w 4109"/>
                <a:gd name="connsiteY2" fmla="*/ 1296 h 1643"/>
                <a:gd name="connsiteX3" fmla="*/ 79 w 4109"/>
                <a:gd name="connsiteY3" fmla="*/ 1327 h 1643"/>
                <a:gd name="connsiteX4" fmla="*/ 0 w 4109"/>
                <a:gd name="connsiteY4" fmla="*/ 1533 h 1643"/>
                <a:gd name="connsiteX5" fmla="*/ 253 w 4109"/>
                <a:gd name="connsiteY5" fmla="*/ 1644 h 1643"/>
                <a:gd name="connsiteX6" fmla="*/ 1580 w 4109"/>
                <a:gd name="connsiteY6" fmla="*/ 1469 h 1643"/>
                <a:gd name="connsiteX7" fmla="*/ 2908 w 4109"/>
                <a:gd name="connsiteY7" fmla="*/ 822 h 1643"/>
                <a:gd name="connsiteX8" fmla="*/ 3477 w 4109"/>
                <a:gd name="connsiteY8" fmla="*/ 411 h 1643"/>
                <a:gd name="connsiteX9" fmla="*/ 3825 w 4109"/>
                <a:gd name="connsiteY9" fmla="*/ 237 h 1643"/>
                <a:gd name="connsiteX10" fmla="*/ 4109 w 4109"/>
                <a:gd name="connsiteY10" fmla="*/ 269 h 1643"/>
                <a:gd name="connsiteX11" fmla="*/ 3366 w 4109"/>
                <a:gd name="connsiteY11" fmla="*/ 0 h 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09" h="1643">
                  <a:moveTo>
                    <a:pt x="2150" y="553"/>
                  </a:moveTo>
                  <a:lnTo>
                    <a:pt x="1059" y="1043"/>
                  </a:lnTo>
                  <a:lnTo>
                    <a:pt x="411" y="1296"/>
                  </a:lnTo>
                  <a:lnTo>
                    <a:pt x="79" y="1327"/>
                  </a:lnTo>
                  <a:lnTo>
                    <a:pt x="0" y="1533"/>
                  </a:lnTo>
                  <a:lnTo>
                    <a:pt x="253" y="1644"/>
                  </a:lnTo>
                  <a:lnTo>
                    <a:pt x="1580" y="1469"/>
                  </a:lnTo>
                  <a:lnTo>
                    <a:pt x="2908" y="822"/>
                  </a:lnTo>
                  <a:lnTo>
                    <a:pt x="3477" y="411"/>
                  </a:lnTo>
                  <a:lnTo>
                    <a:pt x="3825" y="237"/>
                  </a:lnTo>
                  <a:lnTo>
                    <a:pt x="4109" y="269"/>
                  </a:lnTo>
                  <a:lnTo>
                    <a:pt x="3366" y="0"/>
                  </a:lnTo>
                  <a:close/>
                </a:path>
              </a:pathLst>
            </a:custGeom>
            <a:grpFill/>
            <a:ln w="6350" cap="flat">
              <a:solidFill>
                <a:schemeClr val="bg1"/>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186560E-BCCA-3A50-2373-9C59DE7424B4}"/>
                </a:ext>
              </a:extLst>
            </p:cNvPr>
            <p:cNvSpPr/>
            <p:nvPr/>
          </p:nvSpPr>
          <p:spPr>
            <a:xfrm>
              <a:off x="6713429" y="9372169"/>
              <a:ext cx="26551" cy="28747"/>
            </a:xfrm>
            <a:custGeom>
              <a:avLst/>
              <a:gdLst>
                <a:gd name="connsiteX0" fmla="*/ 12802 w 26551"/>
                <a:gd name="connsiteY0" fmla="*/ 23564 h 28747"/>
                <a:gd name="connsiteX1" fmla="*/ 13750 w 26551"/>
                <a:gd name="connsiteY1" fmla="*/ 24070 h 28747"/>
                <a:gd name="connsiteX2" fmla="*/ 14983 w 26551"/>
                <a:gd name="connsiteY2" fmla="*/ 23975 h 28747"/>
                <a:gd name="connsiteX3" fmla="*/ 16389 w 26551"/>
                <a:gd name="connsiteY3" fmla="*/ 23564 h 28747"/>
                <a:gd name="connsiteX4" fmla="*/ 17733 w 26551"/>
                <a:gd name="connsiteY4" fmla="*/ 23406 h 28747"/>
                <a:gd name="connsiteX5" fmla="*/ 19360 w 26551"/>
                <a:gd name="connsiteY5" fmla="*/ 24450 h 28747"/>
                <a:gd name="connsiteX6" fmla="*/ 20893 w 26551"/>
                <a:gd name="connsiteY6" fmla="*/ 24465 h 28747"/>
                <a:gd name="connsiteX7" fmla="*/ 21510 w 26551"/>
                <a:gd name="connsiteY7" fmla="*/ 24892 h 28747"/>
                <a:gd name="connsiteX8" fmla="*/ 23343 w 26551"/>
                <a:gd name="connsiteY8" fmla="*/ 27057 h 28747"/>
                <a:gd name="connsiteX9" fmla="*/ 23928 w 26551"/>
                <a:gd name="connsiteY9" fmla="*/ 28321 h 28747"/>
                <a:gd name="connsiteX10" fmla="*/ 24418 w 26551"/>
                <a:gd name="connsiteY10" fmla="*/ 28716 h 28747"/>
                <a:gd name="connsiteX11" fmla="*/ 26030 w 26551"/>
                <a:gd name="connsiteY11" fmla="*/ 28606 h 28747"/>
                <a:gd name="connsiteX12" fmla="*/ 26551 w 26551"/>
                <a:gd name="connsiteY12" fmla="*/ 28748 h 28747"/>
                <a:gd name="connsiteX13" fmla="*/ 26140 w 26551"/>
                <a:gd name="connsiteY13" fmla="*/ 27847 h 28747"/>
                <a:gd name="connsiteX14" fmla="*/ 24402 w 26551"/>
                <a:gd name="connsiteY14" fmla="*/ 25872 h 28747"/>
                <a:gd name="connsiteX15" fmla="*/ 24117 w 26551"/>
                <a:gd name="connsiteY15" fmla="*/ 25113 h 28747"/>
                <a:gd name="connsiteX16" fmla="*/ 22095 w 26551"/>
                <a:gd name="connsiteY16" fmla="*/ 21004 h 28747"/>
                <a:gd name="connsiteX17" fmla="*/ 21099 w 26551"/>
                <a:gd name="connsiteY17" fmla="*/ 20262 h 28747"/>
                <a:gd name="connsiteX18" fmla="*/ 17495 w 26551"/>
                <a:gd name="connsiteY18" fmla="*/ 20277 h 28747"/>
                <a:gd name="connsiteX19" fmla="*/ 16484 w 26551"/>
                <a:gd name="connsiteY19" fmla="*/ 19740 h 28747"/>
                <a:gd name="connsiteX20" fmla="*/ 8345 w 26551"/>
                <a:gd name="connsiteY20" fmla="*/ 10573 h 28747"/>
                <a:gd name="connsiteX21" fmla="*/ 6796 w 26551"/>
                <a:gd name="connsiteY21" fmla="*/ 7302 h 28747"/>
                <a:gd name="connsiteX22" fmla="*/ 6417 w 26551"/>
                <a:gd name="connsiteY22" fmla="*/ 6765 h 28747"/>
                <a:gd name="connsiteX23" fmla="*/ 6037 w 26551"/>
                <a:gd name="connsiteY23" fmla="*/ 5895 h 28747"/>
                <a:gd name="connsiteX24" fmla="*/ 5958 w 26551"/>
                <a:gd name="connsiteY24" fmla="*/ 4204 h 28747"/>
                <a:gd name="connsiteX25" fmla="*/ 6259 w 26551"/>
                <a:gd name="connsiteY25" fmla="*/ 2450 h 28747"/>
                <a:gd name="connsiteX26" fmla="*/ 7033 w 26551"/>
                <a:gd name="connsiteY26" fmla="*/ 1470 h 28747"/>
                <a:gd name="connsiteX27" fmla="*/ 7065 w 26551"/>
                <a:gd name="connsiteY27" fmla="*/ 0 h 28747"/>
                <a:gd name="connsiteX28" fmla="*/ 5958 w 26551"/>
                <a:gd name="connsiteY28" fmla="*/ 143 h 28747"/>
                <a:gd name="connsiteX29" fmla="*/ 3588 w 26551"/>
                <a:gd name="connsiteY29" fmla="*/ 1565 h 28747"/>
                <a:gd name="connsiteX30" fmla="*/ 3098 w 26551"/>
                <a:gd name="connsiteY30" fmla="*/ 1739 h 28747"/>
                <a:gd name="connsiteX31" fmla="*/ 2797 w 26551"/>
                <a:gd name="connsiteY31" fmla="*/ 1802 h 28747"/>
                <a:gd name="connsiteX32" fmla="*/ 2434 w 26551"/>
                <a:gd name="connsiteY32" fmla="*/ 1754 h 28747"/>
                <a:gd name="connsiteX33" fmla="*/ 2149 w 26551"/>
                <a:gd name="connsiteY33" fmla="*/ 1834 h 28747"/>
                <a:gd name="connsiteX34" fmla="*/ 2039 w 26551"/>
                <a:gd name="connsiteY34" fmla="*/ 2181 h 28747"/>
                <a:gd name="connsiteX35" fmla="*/ 1928 w 26551"/>
                <a:gd name="connsiteY35" fmla="*/ 2687 h 28747"/>
                <a:gd name="connsiteX36" fmla="*/ 1754 w 26551"/>
                <a:gd name="connsiteY36" fmla="*/ 3192 h 28747"/>
                <a:gd name="connsiteX37" fmla="*/ 1422 w 26551"/>
                <a:gd name="connsiteY37" fmla="*/ 3841 h 28747"/>
                <a:gd name="connsiteX38" fmla="*/ 1185 w 26551"/>
                <a:gd name="connsiteY38" fmla="*/ 4536 h 28747"/>
                <a:gd name="connsiteX39" fmla="*/ 996 w 26551"/>
                <a:gd name="connsiteY39" fmla="*/ 5310 h 28747"/>
                <a:gd name="connsiteX40" fmla="*/ 885 w 26551"/>
                <a:gd name="connsiteY40" fmla="*/ 6164 h 28747"/>
                <a:gd name="connsiteX41" fmla="*/ 632 w 26551"/>
                <a:gd name="connsiteY41" fmla="*/ 6211 h 28747"/>
                <a:gd name="connsiteX42" fmla="*/ 0 w 26551"/>
                <a:gd name="connsiteY42" fmla="*/ 6512 h 28747"/>
                <a:gd name="connsiteX43" fmla="*/ 1723 w 26551"/>
                <a:gd name="connsiteY43" fmla="*/ 7665 h 28747"/>
                <a:gd name="connsiteX44" fmla="*/ 7965 w 26551"/>
                <a:gd name="connsiteY44" fmla="*/ 15662 h 28747"/>
                <a:gd name="connsiteX45" fmla="*/ 8455 w 26551"/>
                <a:gd name="connsiteY45" fmla="*/ 16594 h 28747"/>
                <a:gd name="connsiteX46" fmla="*/ 8692 w 26551"/>
                <a:gd name="connsiteY46" fmla="*/ 17416 h 28747"/>
                <a:gd name="connsiteX47" fmla="*/ 8914 w 26551"/>
                <a:gd name="connsiteY47" fmla="*/ 18839 h 28747"/>
                <a:gd name="connsiteX48" fmla="*/ 9214 w 26551"/>
                <a:gd name="connsiteY48" fmla="*/ 19518 h 28747"/>
                <a:gd name="connsiteX49" fmla="*/ 9546 w 26551"/>
                <a:gd name="connsiteY49" fmla="*/ 19850 h 28747"/>
                <a:gd name="connsiteX50" fmla="*/ 10368 w 26551"/>
                <a:gd name="connsiteY50" fmla="*/ 20356 h 28747"/>
                <a:gd name="connsiteX51" fmla="*/ 10715 w 26551"/>
                <a:gd name="connsiteY51" fmla="*/ 20735 h 28747"/>
                <a:gd name="connsiteX52" fmla="*/ 12027 w 26551"/>
                <a:gd name="connsiteY52" fmla="*/ 22774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551" h="28747">
                  <a:moveTo>
                    <a:pt x="12802" y="23564"/>
                  </a:moveTo>
                  <a:lnTo>
                    <a:pt x="13750" y="24070"/>
                  </a:lnTo>
                  <a:lnTo>
                    <a:pt x="14983" y="23975"/>
                  </a:lnTo>
                  <a:lnTo>
                    <a:pt x="16389" y="23564"/>
                  </a:lnTo>
                  <a:lnTo>
                    <a:pt x="17733" y="23406"/>
                  </a:lnTo>
                  <a:lnTo>
                    <a:pt x="19360" y="24450"/>
                  </a:lnTo>
                  <a:lnTo>
                    <a:pt x="20893" y="24465"/>
                  </a:lnTo>
                  <a:lnTo>
                    <a:pt x="21510" y="24892"/>
                  </a:lnTo>
                  <a:lnTo>
                    <a:pt x="23343" y="27057"/>
                  </a:lnTo>
                  <a:lnTo>
                    <a:pt x="23928" y="28321"/>
                  </a:lnTo>
                  <a:lnTo>
                    <a:pt x="24418" y="28716"/>
                  </a:lnTo>
                  <a:lnTo>
                    <a:pt x="26030" y="28606"/>
                  </a:lnTo>
                  <a:lnTo>
                    <a:pt x="26551" y="28748"/>
                  </a:lnTo>
                  <a:lnTo>
                    <a:pt x="26140" y="27847"/>
                  </a:lnTo>
                  <a:lnTo>
                    <a:pt x="24402" y="25872"/>
                  </a:lnTo>
                  <a:lnTo>
                    <a:pt x="24117" y="25113"/>
                  </a:lnTo>
                  <a:lnTo>
                    <a:pt x="22095" y="21004"/>
                  </a:lnTo>
                  <a:lnTo>
                    <a:pt x="21099" y="20262"/>
                  </a:lnTo>
                  <a:lnTo>
                    <a:pt x="17495" y="20277"/>
                  </a:lnTo>
                  <a:lnTo>
                    <a:pt x="16484" y="19740"/>
                  </a:lnTo>
                  <a:lnTo>
                    <a:pt x="8345" y="10573"/>
                  </a:lnTo>
                  <a:lnTo>
                    <a:pt x="6796" y="7302"/>
                  </a:lnTo>
                  <a:lnTo>
                    <a:pt x="6417" y="6765"/>
                  </a:lnTo>
                  <a:lnTo>
                    <a:pt x="6037" y="5895"/>
                  </a:lnTo>
                  <a:lnTo>
                    <a:pt x="5958" y="4204"/>
                  </a:lnTo>
                  <a:lnTo>
                    <a:pt x="6259" y="2450"/>
                  </a:lnTo>
                  <a:lnTo>
                    <a:pt x="7033" y="1470"/>
                  </a:lnTo>
                  <a:lnTo>
                    <a:pt x="7065" y="0"/>
                  </a:lnTo>
                  <a:lnTo>
                    <a:pt x="5958" y="143"/>
                  </a:lnTo>
                  <a:lnTo>
                    <a:pt x="3588" y="1565"/>
                  </a:lnTo>
                  <a:lnTo>
                    <a:pt x="3098" y="1739"/>
                  </a:lnTo>
                  <a:lnTo>
                    <a:pt x="2797" y="1802"/>
                  </a:lnTo>
                  <a:lnTo>
                    <a:pt x="2434" y="1754"/>
                  </a:lnTo>
                  <a:lnTo>
                    <a:pt x="2149" y="1834"/>
                  </a:lnTo>
                  <a:lnTo>
                    <a:pt x="2039" y="2181"/>
                  </a:lnTo>
                  <a:lnTo>
                    <a:pt x="1928" y="2687"/>
                  </a:lnTo>
                  <a:lnTo>
                    <a:pt x="1754" y="3192"/>
                  </a:lnTo>
                  <a:lnTo>
                    <a:pt x="1422" y="3841"/>
                  </a:lnTo>
                  <a:lnTo>
                    <a:pt x="1185" y="4536"/>
                  </a:lnTo>
                  <a:lnTo>
                    <a:pt x="996" y="5310"/>
                  </a:lnTo>
                  <a:lnTo>
                    <a:pt x="885" y="6164"/>
                  </a:lnTo>
                  <a:lnTo>
                    <a:pt x="632" y="6211"/>
                  </a:lnTo>
                  <a:lnTo>
                    <a:pt x="0" y="6512"/>
                  </a:lnTo>
                  <a:lnTo>
                    <a:pt x="1723" y="7665"/>
                  </a:lnTo>
                  <a:lnTo>
                    <a:pt x="7965" y="15662"/>
                  </a:lnTo>
                  <a:lnTo>
                    <a:pt x="8455" y="16594"/>
                  </a:lnTo>
                  <a:lnTo>
                    <a:pt x="8692" y="17416"/>
                  </a:lnTo>
                  <a:lnTo>
                    <a:pt x="8914" y="18839"/>
                  </a:lnTo>
                  <a:lnTo>
                    <a:pt x="9214" y="19518"/>
                  </a:lnTo>
                  <a:lnTo>
                    <a:pt x="9546" y="19850"/>
                  </a:lnTo>
                  <a:lnTo>
                    <a:pt x="10368" y="20356"/>
                  </a:lnTo>
                  <a:lnTo>
                    <a:pt x="10715" y="20735"/>
                  </a:lnTo>
                  <a:lnTo>
                    <a:pt x="12027" y="22774"/>
                  </a:lnTo>
                  <a:close/>
                </a:path>
              </a:pathLst>
            </a:custGeom>
            <a:grpFill/>
            <a:ln w="6350" cap="flat">
              <a:solidFill>
                <a:schemeClr val="bg1"/>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C32410D-AAF1-A7F0-F953-DF69359756F7}"/>
                </a:ext>
              </a:extLst>
            </p:cNvPr>
            <p:cNvSpPr/>
            <p:nvPr/>
          </p:nvSpPr>
          <p:spPr>
            <a:xfrm>
              <a:off x="6724223" y="9938152"/>
              <a:ext cx="69601" cy="44173"/>
            </a:xfrm>
            <a:custGeom>
              <a:avLst/>
              <a:gdLst>
                <a:gd name="connsiteX0" fmla="*/ 65114 w 69601"/>
                <a:gd name="connsiteY0" fmla="*/ 14651 h 44173"/>
                <a:gd name="connsiteX1" fmla="*/ 65556 w 69601"/>
                <a:gd name="connsiteY1" fmla="*/ 13907 h 44173"/>
                <a:gd name="connsiteX2" fmla="*/ 65604 w 69601"/>
                <a:gd name="connsiteY2" fmla="*/ 13165 h 44173"/>
                <a:gd name="connsiteX3" fmla="*/ 65382 w 69601"/>
                <a:gd name="connsiteY3" fmla="*/ 12501 h 44173"/>
                <a:gd name="connsiteX4" fmla="*/ 65050 w 69601"/>
                <a:gd name="connsiteY4" fmla="*/ 12011 h 44173"/>
                <a:gd name="connsiteX5" fmla="*/ 66172 w 69601"/>
                <a:gd name="connsiteY5" fmla="*/ 10683 h 44173"/>
                <a:gd name="connsiteX6" fmla="*/ 68638 w 69601"/>
                <a:gd name="connsiteY6" fmla="*/ 8851 h 44173"/>
                <a:gd name="connsiteX7" fmla="*/ 69602 w 69601"/>
                <a:gd name="connsiteY7" fmla="*/ 7175 h 44173"/>
                <a:gd name="connsiteX8" fmla="*/ 69333 w 69601"/>
                <a:gd name="connsiteY8" fmla="*/ 5737 h 44173"/>
                <a:gd name="connsiteX9" fmla="*/ 68085 w 69601"/>
                <a:gd name="connsiteY9" fmla="*/ 5058 h 44173"/>
                <a:gd name="connsiteX10" fmla="*/ 65208 w 69601"/>
                <a:gd name="connsiteY10" fmla="*/ 4694 h 44173"/>
                <a:gd name="connsiteX11" fmla="*/ 63802 w 69601"/>
                <a:gd name="connsiteY11" fmla="*/ 4046 h 44173"/>
                <a:gd name="connsiteX12" fmla="*/ 62854 w 69601"/>
                <a:gd name="connsiteY12" fmla="*/ 3003 h 44173"/>
                <a:gd name="connsiteX13" fmla="*/ 61242 w 69601"/>
                <a:gd name="connsiteY13" fmla="*/ 127 h 44173"/>
                <a:gd name="connsiteX14" fmla="*/ 60183 w 69601"/>
                <a:gd name="connsiteY14" fmla="*/ 664 h 44173"/>
                <a:gd name="connsiteX15" fmla="*/ 58065 w 69601"/>
                <a:gd name="connsiteY15" fmla="*/ 0 h 44173"/>
                <a:gd name="connsiteX16" fmla="*/ 57306 w 69601"/>
                <a:gd name="connsiteY16" fmla="*/ 110 h 44173"/>
                <a:gd name="connsiteX17" fmla="*/ 56595 w 69601"/>
                <a:gd name="connsiteY17" fmla="*/ 569 h 44173"/>
                <a:gd name="connsiteX18" fmla="*/ 55694 w 69601"/>
                <a:gd name="connsiteY18" fmla="*/ 774 h 44173"/>
                <a:gd name="connsiteX19" fmla="*/ 52328 w 69601"/>
                <a:gd name="connsiteY19" fmla="*/ 537 h 44173"/>
                <a:gd name="connsiteX20" fmla="*/ 50510 w 69601"/>
                <a:gd name="connsiteY20" fmla="*/ 932 h 44173"/>
                <a:gd name="connsiteX21" fmla="*/ 48756 w 69601"/>
                <a:gd name="connsiteY21" fmla="*/ 1817 h 44173"/>
                <a:gd name="connsiteX22" fmla="*/ 46322 w 69601"/>
                <a:gd name="connsiteY22" fmla="*/ 3730 h 44173"/>
                <a:gd name="connsiteX23" fmla="*/ 44647 w 69601"/>
                <a:gd name="connsiteY23" fmla="*/ 3983 h 44173"/>
                <a:gd name="connsiteX24" fmla="*/ 43873 w 69601"/>
                <a:gd name="connsiteY24" fmla="*/ 4283 h 44173"/>
                <a:gd name="connsiteX25" fmla="*/ 43351 w 69601"/>
                <a:gd name="connsiteY25" fmla="*/ 4757 h 44173"/>
                <a:gd name="connsiteX26" fmla="*/ 41739 w 69601"/>
                <a:gd name="connsiteY26" fmla="*/ 6985 h 44173"/>
                <a:gd name="connsiteX27" fmla="*/ 41091 w 69601"/>
                <a:gd name="connsiteY27" fmla="*/ 8171 h 44173"/>
                <a:gd name="connsiteX28" fmla="*/ 41091 w 69601"/>
                <a:gd name="connsiteY28" fmla="*/ 8676 h 44173"/>
                <a:gd name="connsiteX29" fmla="*/ 41297 w 69601"/>
                <a:gd name="connsiteY29" fmla="*/ 9198 h 44173"/>
                <a:gd name="connsiteX30" fmla="*/ 41233 w 69601"/>
                <a:gd name="connsiteY30" fmla="*/ 10605 h 44173"/>
                <a:gd name="connsiteX31" fmla="*/ 40886 w 69601"/>
                <a:gd name="connsiteY31" fmla="*/ 11411 h 44173"/>
                <a:gd name="connsiteX32" fmla="*/ 40190 w 69601"/>
                <a:gd name="connsiteY32" fmla="*/ 12295 h 44173"/>
                <a:gd name="connsiteX33" fmla="*/ 39400 w 69601"/>
                <a:gd name="connsiteY33" fmla="*/ 12975 h 44173"/>
                <a:gd name="connsiteX34" fmla="*/ 38736 w 69601"/>
                <a:gd name="connsiteY34" fmla="*/ 13212 h 44173"/>
                <a:gd name="connsiteX35" fmla="*/ 38626 w 69601"/>
                <a:gd name="connsiteY35" fmla="*/ 13782 h 44173"/>
                <a:gd name="connsiteX36" fmla="*/ 39226 w 69601"/>
                <a:gd name="connsiteY36" fmla="*/ 14208 h 44173"/>
                <a:gd name="connsiteX37" fmla="*/ 40585 w 69601"/>
                <a:gd name="connsiteY37" fmla="*/ 14777 h 44173"/>
                <a:gd name="connsiteX38" fmla="*/ 41170 w 69601"/>
                <a:gd name="connsiteY38" fmla="*/ 15330 h 44173"/>
                <a:gd name="connsiteX39" fmla="*/ 40759 w 69601"/>
                <a:gd name="connsiteY39" fmla="*/ 16152 h 44173"/>
                <a:gd name="connsiteX40" fmla="*/ 40822 w 69601"/>
                <a:gd name="connsiteY40" fmla="*/ 16705 h 44173"/>
                <a:gd name="connsiteX41" fmla="*/ 41233 w 69601"/>
                <a:gd name="connsiteY41" fmla="*/ 16879 h 44173"/>
                <a:gd name="connsiteX42" fmla="*/ 41818 w 69601"/>
                <a:gd name="connsiteY42" fmla="*/ 16578 h 44173"/>
                <a:gd name="connsiteX43" fmla="*/ 40886 w 69601"/>
                <a:gd name="connsiteY43" fmla="*/ 18791 h 44173"/>
                <a:gd name="connsiteX44" fmla="*/ 39858 w 69601"/>
                <a:gd name="connsiteY44" fmla="*/ 19392 h 44173"/>
                <a:gd name="connsiteX45" fmla="*/ 38720 w 69601"/>
                <a:gd name="connsiteY45" fmla="*/ 19360 h 44173"/>
                <a:gd name="connsiteX46" fmla="*/ 37298 w 69601"/>
                <a:gd name="connsiteY46" fmla="*/ 19802 h 44173"/>
                <a:gd name="connsiteX47" fmla="*/ 37124 w 69601"/>
                <a:gd name="connsiteY47" fmla="*/ 19265 h 44173"/>
                <a:gd name="connsiteX48" fmla="*/ 36982 w 69601"/>
                <a:gd name="connsiteY48" fmla="*/ 17985 h 44173"/>
                <a:gd name="connsiteX49" fmla="*/ 36824 w 69601"/>
                <a:gd name="connsiteY49" fmla="*/ 17606 h 44173"/>
                <a:gd name="connsiteX50" fmla="*/ 36381 w 69601"/>
                <a:gd name="connsiteY50" fmla="*/ 17368 h 44173"/>
                <a:gd name="connsiteX51" fmla="*/ 35907 w 69601"/>
                <a:gd name="connsiteY51" fmla="*/ 17463 h 44173"/>
                <a:gd name="connsiteX52" fmla="*/ 35465 w 69601"/>
                <a:gd name="connsiteY52" fmla="*/ 17685 h 44173"/>
                <a:gd name="connsiteX53" fmla="*/ 34516 w 69601"/>
                <a:gd name="connsiteY53" fmla="*/ 17859 h 44173"/>
                <a:gd name="connsiteX54" fmla="*/ 33458 w 69601"/>
                <a:gd name="connsiteY54" fmla="*/ 18728 h 44173"/>
                <a:gd name="connsiteX55" fmla="*/ 33062 w 69601"/>
                <a:gd name="connsiteY55" fmla="*/ 18855 h 44173"/>
                <a:gd name="connsiteX56" fmla="*/ 32493 w 69601"/>
                <a:gd name="connsiteY56" fmla="*/ 18665 h 44173"/>
                <a:gd name="connsiteX57" fmla="*/ 32130 w 69601"/>
                <a:gd name="connsiteY57" fmla="*/ 18317 h 44173"/>
                <a:gd name="connsiteX58" fmla="*/ 31451 w 69601"/>
                <a:gd name="connsiteY58" fmla="*/ 17432 h 44173"/>
                <a:gd name="connsiteX59" fmla="*/ 30075 w 69601"/>
                <a:gd name="connsiteY59" fmla="*/ 16104 h 44173"/>
                <a:gd name="connsiteX60" fmla="*/ 29270 w 69601"/>
                <a:gd name="connsiteY60" fmla="*/ 15994 h 44173"/>
                <a:gd name="connsiteX61" fmla="*/ 28700 w 69601"/>
                <a:gd name="connsiteY61" fmla="*/ 17068 h 44173"/>
                <a:gd name="connsiteX62" fmla="*/ 28242 w 69601"/>
                <a:gd name="connsiteY62" fmla="*/ 17622 h 44173"/>
                <a:gd name="connsiteX63" fmla="*/ 25729 w 69601"/>
                <a:gd name="connsiteY63" fmla="*/ 18760 h 44173"/>
                <a:gd name="connsiteX64" fmla="*/ 25129 w 69601"/>
                <a:gd name="connsiteY64" fmla="*/ 18965 h 44173"/>
                <a:gd name="connsiteX65" fmla="*/ 23390 w 69601"/>
                <a:gd name="connsiteY65" fmla="*/ 20482 h 44173"/>
                <a:gd name="connsiteX66" fmla="*/ 21778 w 69601"/>
                <a:gd name="connsiteY66" fmla="*/ 21083 h 44173"/>
                <a:gd name="connsiteX67" fmla="*/ 20798 w 69601"/>
                <a:gd name="connsiteY67" fmla="*/ 22110 h 44173"/>
                <a:gd name="connsiteX68" fmla="*/ 19913 w 69601"/>
                <a:gd name="connsiteY68" fmla="*/ 23311 h 44173"/>
                <a:gd name="connsiteX69" fmla="*/ 19344 w 69601"/>
                <a:gd name="connsiteY69" fmla="*/ 24275 h 44173"/>
                <a:gd name="connsiteX70" fmla="*/ 19044 w 69601"/>
                <a:gd name="connsiteY70" fmla="*/ 25950 h 44173"/>
                <a:gd name="connsiteX71" fmla="*/ 19613 w 69601"/>
                <a:gd name="connsiteY71" fmla="*/ 28732 h 44173"/>
                <a:gd name="connsiteX72" fmla="*/ 19234 w 69601"/>
                <a:gd name="connsiteY72" fmla="*/ 29760 h 44173"/>
                <a:gd name="connsiteX73" fmla="*/ 16974 w 69601"/>
                <a:gd name="connsiteY73" fmla="*/ 32241 h 44173"/>
                <a:gd name="connsiteX74" fmla="*/ 15836 w 69601"/>
                <a:gd name="connsiteY74" fmla="*/ 32920 h 44173"/>
                <a:gd name="connsiteX75" fmla="*/ 14982 w 69601"/>
                <a:gd name="connsiteY75" fmla="*/ 32257 h 44173"/>
                <a:gd name="connsiteX76" fmla="*/ 14224 w 69601"/>
                <a:gd name="connsiteY76" fmla="*/ 33268 h 44173"/>
                <a:gd name="connsiteX77" fmla="*/ 13576 w 69601"/>
                <a:gd name="connsiteY77" fmla="*/ 35844 h 44173"/>
                <a:gd name="connsiteX78" fmla="*/ 12928 w 69601"/>
                <a:gd name="connsiteY78" fmla="*/ 37061 h 44173"/>
                <a:gd name="connsiteX79" fmla="*/ 11822 w 69601"/>
                <a:gd name="connsiteY79" fmla="*/ 37867 h 44173"/>
                <a:gd name="connsiteX80" fmla="*/ 10952 w 69601"/>
                <a:gd name="connsiteY80" fmla="*/ 37662 h 44173"/>
                <a:gd name="connsiteX81" fmla="*/ 10130 w 69601"/>
                <a:gd name="connsiteY81" fmla="*/ 37172 h 44173"/>
                <a:gd name="connsiteX82" fmla="*/ 9056 w 69601"/>
                <a:gd name="connsiteY82" fmla="*/ 37235 h 44173"/>
                <a:gd name="connsiteX83" fmla="*/ 8155 w 69601"/>
                <a:gd name="connsiteY83" fmla="*/ 38025 h 44173"/>
                <a:gd name="connsiteX84" fmla="*/ 7491 w 69601"/>
                <a:gd name="connsiteY84" fmla="*/ 40411 h 44173"/>
                <a:gd name="connsiteX85" fmla="*/ 6748 w 69601"/>
                <a:gd name="connsiteY85" fmla="*/ 41518 h 44173"/>
                <a:gd name="connsiteX86" fmla="*/ 5942 w 69601"/>
                <a:gd name="connsiteY86" fmla="*/ 41834 h 44173"/>
                <a:gd name="connsiteX87" fmla="*/ 3161 w 69601"/>
                <a:gd name="connsiteY87" fmla="*/ 41723 h 44173"/>
                <a:gd name="connsiteX88" fmla="*/ 3192 w 69601"/>
                <a:gd name="connsiteY88" fmla="*/ 41992 h 44173"/>
                <a:gd name="connsiteX89" fmla="*/ 3177 w 69601"/>
                <a:gd name="connsiteY89" fmla="*/ 42071 h 44173"/>
                <a:gd name="connsiteX90" fmla="*/ 3208 w 69601"/>
                <a:gd name="connsiteY90" fmla="*/ 42118 h 44173"/>
                <a:gd name="connsiteX91" fmla="*/ 3319 w 69601"/>
                <a:gd name="connsiteY91" fmla="*/ 42292 h 44173"/>
                <a:gd name="connsiteX92" fmla="*/ 2560 w 69601"/>
                <a:gd name="connsiteY92" fmla="*/ 43351 h 44173"/>
                <a:gd name="connsiteX93" fmla="*/ 1754 w 69601"/>
                <a:gd name="connsiteY93" fmla="*/ 43493 h 44173"/>
                <a:gd name="connsiteX94" fmla="*/ 885 w 69601"/>
                <a:gd name="connsiteY94" fmla="*/ 43509 h 44173"/>
                <a:gd name="connsiteX95" fmla="*/ 0 w 69601"/>
                <a:gd name="connsiteY95" fmla="*/ 44173 h 44173"/>
                <a:gd name="connsiteX96" fmla="*/ 3603 w 69601"/>
                <a:gd name="connsiteY96" fmla="*/ 43952 h 44173"/>
                <a:gd name="connsiteX97" fmla="*/ 3714 w 69601"/>
                <a:gd name="connsiteY97" fmla="*/ 43430 h 44173"/>
                <a:gd name="connsiteX98" fmla="*/ 3682 w 69601"/>
                <a:gd name="connsiteY98" fmla="*/ 42703 h 44173"/>
                <a:gd name="connsiteX99" fmla="*/ 4504 w 69601"/>
                <a:gd name="connsiteY99" fmla="*/ 42418 h 44173"/>
                <a:gd name="connsiteX100" fmla="*/ 6195 w 69601"/>
                <a:gd name="connsiteY100" fmla="*/ 42418 h 44173"/>
                <a:gd name="connsiteX101" fmla="*/ 8882 w 69601"/>
                <a:gd name="connsiteY101" fmla="*/ 41644 h 44173"/>
                <a:gd name="connsiteX102" fmla="*/ 10494 w 69601"/>
                <a:gd name="connsiteY102" fmla="*/ 41597 h 44173"/>
                <a:gd name="connsiteX103" fmla="*/ 11300 w 69601"/>
                <a:gd name="connsiteY103" fmla="*/ 41170 h 44173"/>
                <a:gd name="connsiteX104" fmla="*/ 12786 w 69601"/>
                <a:gd name="connsiteY104" fmla="*/ 39969 h 44173"/>
                <a:gd name="connsiteX105" fmla="*/ 13465 w 69601"/>
                <a:gd name="connsiteY105" fmla="*/ 39764 h 44173"/>
                <a:gd name="connsiteX106" fmla="*/ 14097 w 69601"/>
                <a:gd name="connsiteY106" fmla="*/ 40079 h 44173"/>
                <a:gd name="connsiteX107" fmla="*/ 14698 w 69601"/>
                <a:gd name="connsiteY107" fmla="*/ 40111 h 44173"/>
                <a:gd name="connsiteX108" fmla="*/ 15362 w 69601"/>
                <a:gd name="connsiteY108" fmla="*/ 39210 h 44173"/>
                <a:gd name="connsiteX109" fmla="*/ 15773 w 69601"/>
                <a:gd name="connsiteY109" fmla="*/ 40191 h 44173"/>
                <a:gd name="connsiteX110" fmla="*/ 16294 w 69601"/>
                <a:gd name="connsiteY110" fmla="*/ 40949 h 44173"/>
                <a:gd name="connsiteX111" fmla="*/ 16958 w 69601"/>
                <a:gd name="connsiteY111" fmla="*/ 41075 h 44173"/>
                <a:gd name="connsiteX112" fmla="*/ 17701 w 69601"/>
                <a:gd name="connsiteY112" fmla="*/ 40269 h 44173"/>
                <a:gd name="connsiteX113" fmla="*/ 17163 w 69601"/>
                <a:gd name="connsiteY113" fmla="*/ 39384 h 44173"/>
                <a:gd name="connsiteX114" fmla="*/ 16942 w 69601"/>
                <a:gd name="connsiteY114" fmla="*/ 38484 h 44173"/>
                <a:gd name="connsiteX115" fmla="*/ 17274 w 69601"/>
                <a:gd name="connsiteY115" fmla="*/ 37867 h 44173"/>
                <a:gd name="connsiteX116" fmla="*/ 18380 w 69601"/>
                <a:gd name="connsiteY116" fmla="*/ 37804 h 44173"/>
                <a:gd name="connsiteX117" fmla="*/ 21604 w 69601"/>
                <a:gd name="connsiteY117" fmla="*/ 38562 h 44173"/>
                <a:gd name="connsiteX118" fmla="*/ 21557 w 69601"/>
                <a:gd name="connsiteY118" fmla="*/ 38309 h 44173"/>
                <a:gd name="connsiteX119" fmla="*/ 21415 w 69601"/>
                <a:gd name="connsiteY119" fmla="*/ 37930 h 44173"/>
                <a:gd name="connsiteX120" fmla="*/ 22300 w 69601"/>
                <a:gd name="connsiteY120" fmla="*/ 36982 h 44173"/>
                <a:gd name="connsiteX121" fmla="*/ 24718 w 69601"/>
                <a:gd name="connsiteY121" fmla="*/ 35781 h 44173"/>
                <a:gd name="connsiteX122" fmla="*/ 25777 w 69601"/>
                <a:gd name="connsiteY122" fmla="*/ 34943 h 44173"/>
                <a:gd name="connsiteX123" fmla="*/ 26994 w 69601"/>
                <a:gd name="connsiteY123" fmla="*/ 34327 h 44173"/>
                <a:gd name="connsiteX124" fmla="*/ 29428 w 69601"/>
                <a:gd name="connsiteY124" fmla="*/ 34548 h 44173"/>
                <a:gd name="connsiteX125" fmla="*/ 30392 w 69601"/>
                <a:gd name="connsiteY125" fmla="*/ 33552 h 44173"/>
                <a:gd name="connsiteX126" fmla="*/ 31403 w 69601"/>
                <a:gd name="connsiteY126" fmla="*/ 34390 h 44173"/>
                <a:gd name="connsiteX127" fmla="*/ 32715 w 69601"/>
                <a:gd name="connsiteY127" fmla="*/ 33568 h 44173"/>
                <a:gd name="connsiteX128" fmla="*/ 34848 w 69601"/>
                <a:gd name="connsiteY128" fmla="*/ 30897 h 44173"/>
                <a:gd name="connsiteX129" fmla="*/ 36002 w 69601"/>
                <a:gd name="connsiteY129" fmla="*/ 29981 h 44173"/>
                <a:gd name="connsiteX130" fmla="*/ 37156 w 69601"/>
                <a:gd name="connsiteY130" fmla="*/ 29317 h 44173"/>
                <a:gd name="connsiteX131" fmla="*/ 38041 w 69601"/>
                <a:gd name="connsiteY131" fmla="*/ 28289 h 44173"/>
                <a:gd name="connsiteX132" fmla="*/ 38420 w 69601"/>
                <a:gd name="connsiteY132" fmla="*/ 26377 h 44173"/>
                <a:gd name="connsiteX133" fmla="*/ 39163 w 69601"/>
                <a:gd name="connsiteY133" fmla="*/ 26931 h 44173"/>
                <a:gd name="connsiteX134" fmla="*/ 39779 w 69601"/>
                <a:gd name="connsiteY134" fmla="*/ 26187 h 44173"/>
                <a:gd name="connsiteX135" fmla="*/ 40459 w 69601"/>
                <a:gd name="connsiteY135" fmla="*/ 25018 h 44173"/>
                <a:gd name="connsiteX136" fmla="*/ 41407 w 69601"/>
                <a:gd name="connsiteY136" fmla="*/ 24355 h 44173"/>
                <a:gd name="connsiteX137" fmla="*/ 41375 w 69601"/>
                <a:gd name="connsiteY137" fmla="*/ 24054 h 44173"/>
                <a:gd name="connsiteX138" fmla="*/ 41360 w 69601"/>
                <a:gd name="connsiteY138" fmla="*/ 23280 h 44173"/>
                <a:gd name="connsiteX139" fmla="*/ 42229 w 69601"/>
                <a:gd name="connsiteY139" fmla="*/ 23027 h 44173"/>
                <a:gd name="connsiteX140" fmla="*/ 43667 w 69601"/>
                <a:gd name="connsiteY140" fmla="*/ 21589 h 44173"/>
                <a:gd name="connsiteX141" fmla="*/ 44489 w 69601"/>
                <a:gd name="connsiteY141" fmla="*/ 21367 h 44173"/>
                <a:gd name="connsiteX142" fmla="*/ 45169 w 69601"/>
                <a:gd name="connsiteY142" fmla="*/ 21351 h 44173"/>
                <a:gd name="connsiteX143" fmla="*/ 46686 w 69601"/>
                <a:gd name="connsiteY143" fmla="*/ 20956 h 44173"/>
                <a:gd name="connsiteX144" fmla="*/ 49135 w 69601"/>
                <a:gd name="connsiteY144" fmla="*/ 21083 h 44173"/>
                <a:gd name="connsiteX145" fmla="*/ 50763 w 69601"/>
                <a:gd name="connsiteY145" fmla="*/ 20799 h 44173"/>
                <a:gd name="connsiteX146" fmla="*/ 58460 w 69601"/>
                <a:gd name="connsiteY146" fmla="*/ 17416 h 44173"/>
                <a:gd name="connsiteX147" fmla="*/ 59519 w 69601"/>
                <a:gd name="connsiteY147" fmla="*/ 17195 h 44173"/>
                <a:gd name="connsiteX148" fmla="*/ 60862 w 69601"/>
                <a:gd name="connsiteY148" fmla="*/ 17195 h 44173"/>
                <a:gd name="connsiteX149" fmla="*/ 63991 w 69601"/>
                <a:gd name="connsiteY149" fmla="*/ 16026 h 44173"/>
                <a:gd name="connsiteX150" fmla="*/ 65319 w 69601"/>
                <a:gd name="connsiteY150" fmla="*/ 15283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9601" h="44173">
                  <a:moveTo>
                    <a:pt x="65114" y="14651"/>
                  </a:moveTo>
                  <a:lnTo>
                    <a:pt x="65556" y="13907"/>
                  </a:lnTo>
                  <a:lnTo>
                    <a:pt x="65604" y="13165"/>
                  </a:lnTo>
                  <a:lnTo>
                    <a:pt x="65382" y="12501"/>
                  </a:lnTo>
                  <a:lnTo>
                    <a:pt x="65050" y="12011"/>
                  </a:lnTo>
                  <a:lnTo>
                    <a:pt x="66172" y="10683"/>
                  </a:lnTo>
                  <a:lnTo>
                    <a:pt x="68638" y="8851"/>
                  </a:lnTo>
                  <a:lnTo>
                    <a:pt x="69602" y="7175"/>
                  </a:lnTo>
                  <a:lnTo>
                    <a:pt x="69333" y="5737"/>
                  </a:lnTo>
                  <a:lnTo>
                    <a:pt x="68085" y="5058"/>
                  </a:lnTo>
                  <a:lnTo>
                    <a:pt x="65208" y="4694"/>
                  </a:lnTo>
                  <a:lnTo>
                    <a:pt x="63802" y="4046"/>
                  </a:lnTo>
                  <a:lnTo>
                    <a:pt x="62854" y="3003"/>
                  </a:lnTo>
                  <a:lnTo>
                    <a:pt x="61242" y="127"/>
                  </a:lnTo>
                  <a:lnTo>
                    <a:pt x="60183" y="664"/>
                  </a:lnTo>
                  <a:lnTo>
                    <a:pt x="58065" y="0"/>
                  </a:lnTo>
                  <a:lnTo>
                    <a:pt x="57306" y="110"/>
                  </a:lnTo>
                  <a:lnTo>
                    <a:pt x="56595" y="569"/>
                  </a:lnTo>
                  <a:lnTo>
                    <a:pt x="55694" y="774"/>
                  </a:lnTo>
                  <a:lnTo>
                    <a:pt x="52328" y="537"/>
                  </a:lnTo>
                  <a:lnTo>
                    <a:pt x="50510" y="932"/>
                  </a:lnTo>
                  <a:lnTo>
                    <a:pt x="48756" y="1817"/>
                  </a:lnTo>
                  <a:lnTo>
                    <a:pt x="46322" y="3730"/>
                  </a:lnTo>
                  <a:lnTo>
                    <a:pt x="44647" y="3983"/>
                  </a:lnTo>
                  <a:lnTo>
                    <a:pt x="43873" y="4283"/>
                  </a:lnTo>
                  <a:lnTo>
                    <a:pt x="43351" y="4757"/>
                  </a:lnTo>
                  <a:lnTo>
                    <a:pt x="41739" y="6985"/>
                  </a:lnTo>
                  <a:lnTo>
                    <a:pt x="41091" y="8171"/>
                  </a:lnTo>
                  <a:lnTo>
                    <a:pt x="41091" y="8676"/>
                  </a:lnTo>
                  <a:lnTo>
                    <a:pt x="41297" y="9198"/>
                  </a:lnTo>
                  <a:lnTo>
                    <a:pt x="41233" y="10605"/>
                  </a:lnTo>
                  <a:lnTo>
                    <a:pt x="40886" y="11411"/>
                  </a:lnTo>
                  <a:lnTo>
                    <a:pt x="40190" y="12295"/>
                  </a:lnTo>
                  <a:lnTo>
                    <a:pt x="39400" y="12975"/>
                  </a:lnTo>
                  <a:lnTo>
                    <a:pt x="38736" y="13212"/>
                  </a:lnTo>
                  <a:lnTo>
                    <a:pt x="38626" y="13782"/>
                  </a:lnTo>
                  <a:lnTo>
                    <a:pt x="39226" y="14208"/>
                  </a:lnTo>
                  <a:lnTo>
                    <a:pt x="40585" y="14777"/>
                  </a:lnTo>
                  <a:lnTo>
                    <a:pt x="41170" y="15330"/>
                  </a:lnTo>
                  <a:lnTo>
                    <a:pt x="40759" y="16152"/>
                  </a:lnTo>
                  <a:lnTo>
                    <a:pt x="40822" y="16705"/>
                  </a:lnTo>
                  <a:lnTo>
                    <a:pt x="41233" y="16879"/>
                  </a:lnTo>
                  <a:lnTo>
                    <a:pt x="41818" y="16578"/>
                  </a:lnTo>
                  <a:lnTo>
                    <a:pt x="40886" y="18791"/>
                  </a:lnTo>
                  <a:lnTo>
                    <a:pt x="39858" y="19392"/>
                  </a:lnTo>
                  <a:lnTo>
                    <a:pt x="38720" y="19360"/>
                  </a:lnTo>
                  <a:lnTo>
                    <a:pt x="37298" y="19802"/>
                  </a:lnTo>
                  <a:lnTo>
                    <a:pt x="37124" y="19265"/>
                  </a:lnTo>
                  <a:lnTo>
                    <a:pt x="36982" y="17985"/>
                  </a:lnTo>
                  <a:lnTo>
                    <a:pt x="36824" y="17606"/>
                  </a:lnTo>
                  <a:lnTo>
                    <a:pt x="36381" y="17368"/>
                  </a:lnTo>
                  <a:lnTo>
                    <a:pt x="35907" y="17463"/>
                  </a:lnTo>
                  <a:lnTo>
                    <a:pt x="35465" y="17685"/>
                  </a:lnTo>
                  <a:lnTo>
                    <a:pt x="34516" y="17859"/>
                  </a:lnTo>
                  <a:lnTo>
                    <a:pt x="33458" y="18728"/>
                  </a:lnTo>
                  <a:lnTo>
                    <a:pt x="33062" y="18855"/>
                  </a:lnTo>
                  <a:lnTo>
                    <a:pt x="32493" y="18665"/>
                  </a:lnTo>
                  <a:lnTo>
                    <a:pt x="32130" y="18317"/>
                  </a:lnTo>
                  <a:lnTo>
                    <a:pt x="31451" y="17432"/>
                  </a:lnTo>
                  <a:lnTo>
                    <a:pt x="30075" y="16104"/>
                  </a:lnTo>
                  <a:lnTo>
                    <a:pt x="29270" y="15994"/>
                  </a:lnTo>
                  <a:lnTo>
                    <a:pt x="28700" y="17068"/>
                  </a:lnTo>
                  <a:lnTo>
                    <a:pt x="28242" y="17622"/>
                  </a:lnTo>
                  <a:lnTo>
                    <a:pt x="25729" y="18760"/>
                  </a:lnTo>
                  <a:lnTo>
                    <a:pt x="25129" y="18965"/>
                  </a:lnTo>
                  <a:lnTo>
                    <a:pt x="23390" y="20482"/>
                  </a:lnTo>
                  <a:lnTo>
                    <a:pt x="21778" y="21083"/>
                  </a:lnTo>
                  <a:lnTo>
                    <a:pt x="20798" y="22110"/>
                  </a:lnTo>
                  <a:lnTo>
                    <a:pt x="19913" y="23311"/>
                  </a:lnTo>
                  <a:lnTo>
                    <a:pt x="19344" y="24275"/>
                  </a:lnTo>
                  <a:lnTo>
                    <a:pt x="19044" y="25950"/>
                  </a:lnTo>
                  <a:lnTo>
                    <a:pt x="19613" y="28732"/>
                  </a:lnTo>
                  <a:lnTo>
                    <a:pt x="19234" y="29760"/>
                  </a:lnTo>
                  <a:lnTo>
                    <a:pt x="16974" y="32241"/>
                  </a:lnTo>
                  <a:lnTo>
                    <a:pt x="15836" y="32920"/>
                  </a:lnTo>
                  <a:lnTo>
                    <a:pt x="14982" y="32257"/>
                  </a:lnTo>
                  <a:lnTo>
                    <a:pt x="14224" y="33268"/>
                  </a:lnTo>
                  <a:lnTo>
                    <a:pt x="13576" y="35844"/>
                  </a:lnTo>
                  <a:lnTo>
                    <a:pt x="12928" y="37061"/>
                  </a:lnTo>
                  <a:lnTo>
                    <a:pt x="11822" y="37867"/>
                  </a:lnTo>
                  <a:lnTo>
                    <a:pt x="10952" y="37662"/>
                  </a:lnTo>
                  <a:lnTo>
                    <a:pt x="10130" y="37172"/>
                  </a:lnTo>
                  <a:lnTo>
                    <a:pt x="9056" y="37235"/>
                  </a:lnTo>
                  <a:lnTo>
                    <a:pt x="8155" y="38025"/>
                  </a:lnTo>
                  <a:lnTo>
                    <a:pt x="7491" y="40411"/>
                  </a:lnTo>
                  <a:lnTo>
                    <a:pt x="6748" y="41518"/>
                  </a:lnTo>
                  <a:lnTo>
                    <a:pt x="5942" y="41834"/>
                  </a:lnTo>
                  <a:lnTo>
                    <a:pt x="3161" y="41723"/>
                  </a:lnTo>
                  <a:lnTo>
                    <a:pt x="3192" y="41992"/>
                  </a:lnTo>
                  <a:lnTo>
                    <a:pt x="3177" y="42071"/>
                  </a:lnTo>
                  <a:lnTo>
                    <a:pt x="3208" y="42118"/>
                  </a:lnTo>
                  <a:lnTo>
                    <a:pt x="3319" y="42292"/>
                  </a:lnTo>
                  <a:lnTo>
                    <a:pt x="2560" y="43351"/>
                  </a:lnTo>
                  <a:lnTo>
                    <a:pt x="1754" y="43493"/>
                  </a:lnTo>
                  <a:lnTo>
                    <a:pt x="885" y="43509"/>
                  </a:lnTo>
                  <a:lnTo>
                    <a:pt x="0" y="44173"/>
                  </a:lnTo>
                  <a:lnTo>
                    <a:pt x="3603" y="43952"/>
                  </a:lnTo>
                  <a:lnTo>
                    <a:pt x="3714" y="43430"/>
                  </a:lnTo>
                  <a:lnTo>
                    <a:pt x="3682" y="42703"/>
                  </a:lnTo>
                  <a:lnTo>
                    <a:pt x="4504" y="42418"/>
                  </a:lnTo>
                  <a:lnTo>
                    <a:pt x="6195" y="42418"/>
                  </a:lnTo>
                  <a:lnTo>
                    <a:pt x="8882" y="41644"/>
                  </a:lnTo>
                  <a:lnTo>
                    <a:pt x="10494" y="41597"/>
                  </a:lnTo>
                  <a:lnTo>
                    <a:pt x="11300" y="41170"/>
                  </a:lnTo>
                  <a:lnTo>
                    <a:pt x="12786" y="39969"/>
                  </a:lnTo>
                  <a:lnTo>
                    <a:pt x="13465" y="39764"/>
                  </a:lnTo>
                  <a:lnTo>
                    <a:pt x="14097" y="40079"/>
                  </a:lnTo>
                  <a:lnTo>
                    <a:pt x="14698" y="40111"/>
                  </a:lnTo>
                  <a:lnTo>
                    <a:pt x="15362" y="39210"/>
                  </a:lnTo>
                  <a:lnTo>
                    <a:pt x="15773" y="40191"/>
                  </a:lnTo>
                  <a:lnTo>
                    <a:pt x="16294" y="40949"/>
                  </a:lnTo>
                  <a:lnTo>
                    <a:pt x="16958" y="41075"/>
                  </a:lnTo>
                  <a:lnTo>
                    <a:pt x="17701" y="40269"/>
                  </a:lnTo>
                  <a:lnTo>
                    <a:pt x="17163" y="39384"/>
                  </a:lnTo>
                  <a:lnTo>
                    <a:pt x="16942" y="38484"/>
                  </a:lnTo>
                  <a:lnTo>
                    <a:pt x="17274" y="37867"/>
                  </a:lnTo>
                  <a:lnTo>
                    <a:pt x="18380" y="37804"/>
                  </a:lnTo>
                  <a:lnTo>
                    <a:pt x="21604" y="38562"/>
                  </a:lnTo>
                  <a:lnTo>
                    <a:pt x="21557" y="38309"/>
                  </a:lnTo>
                  <a:lnTo>
                    <a:pt x="21415" y="37930"/>
                  </a:lnTo>
                  <a:lnTo>
                    <a:pt x="22300" y="36982"/>
                  </a:lnTo>
                  <a:lnTo>
                    <a:pt x="24718" y="35781"/>
                  </a:lnTo>
                  <a:lnTo>
                    <a:pt x="25777" y="34943"/>
                  </a:lnTo>
                  <a:lnTo>
                    <a:pt x="26994" y="34327"/>
                  </a:lnTo>
                  <a:lnTo>
                    <a:pt x="29428" y="34548"/>
                  </a:lnTo>
                  <a:lnTo>
                    <a:pt x="30392" y="33552"/>
                  </a:lnTo>
                  <a:lnTo>
                    <a:pt x="31403" y="34390"/>
                  </a:lnTo>
                  <a:lnTo>
                    <a:pt x="32715" y="33568"/>
                  </a:lnTo>
                  <a:lnTo>
                    <a:pt x="34848" y="30897"/>
                  </a:lnTo>
                  <a:lnTo>
                    <a:pt x="36002" y="29981"/>
                  </a:lnTo>
                  <a:lnTo>
                    <a:pt x="37156" y="29317"/>
                  </a:lnTo>
                  <a:lnTo>
                    <a:pt x="38041" y="28289"/>
                  </a:lnTo>
                  <a:lnTo>
                    <a:pt x="38420" y="26377"/>
                  </a:lnTo>
                  <a:lnTo>
                    <a:pt x="39163" y="26931"/>
                  </a:lnTo>
                  <a:lnTo>
                    <a:pt x="39779" y="26187"/>
                  </a:lnTo>
                  <a:lnTo>
                    <a:pt x="40459" y="25018"/>
                  </a:lnTo>
                  <a:lnTo>
                    <a:pt x="41407" y="24355"/>
                  </a:lnTo>
                  <a:lnTo>
                    <a:pt x="41375" y="24054"/>
                  </a:lnTo>
                  <a:lnTo>
                    <a:pt x="41360" y="23280"/>
                  </a:lnTo>
                  <a:lnTo>
                    <a:pt x="42229" y="23027"/>
                  </a:lnTo>
                  <a:lnTo>
                    <a:pt x="43667" y="21589"/>
                  </a:lnTo>
                  <a:lnTo>
                    <a:pt x="44489" y="21367"/>
                  </a:lnTo>
                  <a:lnTo>
                    <a:pt x="45169" y="21351"/>
                  </a:lnTo>
                  <a:lnTo>
                    <a:pt x="46686" y="20956"/>
                  </a:lnTo>
                  <a:lnTo>
                    <a:pt x="49135" y="21083"/>
                  </a:lnTo>
                  <a:lnTo>
                    <a:pt x="50763" y="20799"/>
                  </a:lnTo>
                  <a:lnTo>
                    <a:pt x="58460" y="17416"/>
                  </a:lnTo>
                  <a:lnTo>
                    <a:pt x="59519" y="17195"/>
                  </a:lnTo>
                  <a:lnTo>
                    <a:pt x="60862" y="17195"/>
                  </a:lnTo>
                  <a:lnTo>
                    <a:pt x="63991" y="16026"/>
                  </a:lnTo>
                  <a:lnTo>
                    <a:pt x="65319" y="15283"/>
                  </a:lnTo>
                  <a:close/>
                </a:path>
              </a:pathLst>
            </a:custGeom>
            <a:grpFill/>
            <a:ln w="6350" cap="flat">
              <a:solidFill>
                <a:schemeClr val="bg1"/>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ECDB621-217E-E47D-7352-B550B1E1B373}"/>
                </a:ext>
              </a:extLst>
            </p:cNvPr>
            <p:cNvSpPr/>
            <p:nvPr/>
          </p:nvSpPr>
          <p:spPr>
            <a:xfrm>
              <a:off x="6863728" y="9934311"/>
              <a:ext cx="10351" cy="9640"/>
            </a:xfrm>
            <a:custGeom>
              <a:avLst/>
              <a:gdLst>
                <a:gd name="connsiteX0" fmla="*/ 9182 w 10351"/>
                <a:gd name="connsiteY0" fmla="*/ 221 h 9640"/>
                <a:gd name="connsiteX1" fmla="*/ 8755 w 10351"/>
                <a:gd name="connsiteY1" fmla="*/ 506 h 9640"/>
                <a:gd name="connsiteX2" fmla="*/ 8155 w 10351"/>
                <a:gd name="connsiteY2" fmla="*/ 633 h 9640"/>
                <a:gd name="connsiteX3" fmla="*/ 7602 w 10351"/>
                <a:gd name="connsiteY3" fmla="*/ 395 h 9640"/>
                <a:gd name="connsiteX4" fmla="*/ 7175 w 10351"/>
                <a:gd name="connsiteY4" fmla="*/ 16 h 9640"/>
                <a:gd name="connsiteX5" fmla="*/ 6780 w 10351"/>
                <a:gd name="connsiteY5" fmla="*/ 0 h 9640"/>
                <a:gd name="connsiteX6" fmla="*/ 6258 w 10351"/>
                <a:gd name="connsiteY6" fmla="*/ 806 h 9640"/>
                <a:gd name="connsiteX7" fmla="*/ 5468 w 10351"/>
                <a:gd name="connsiteY7" fmla="*/ 206 h 9640"/>
                <a:gd name="connsiteX8" fmla="*/ 4646 w 10351"/>
                <a:gd name="connsiteY8" fmla="*/ 1122 h 9640"/>
                <a:gd name="connsiteX9" fmla="*/ 3208 w 10351"/>
                <a:gd name="connsiteY9" fmla="*/ 3919 h 9640"/>
                <a:gd name="connsiteX10" fmla="*/ 2860 w 10351"/>
                <a:gd name="connsiteY10" fmla="*/ 3841 h 9640"/>
                <a:gd name="connsiteX11" fmla="*/ 3319 w 10351"/>
                <a:gd name="connsiteY11" fmla="*/ 2165 h 9640"/>
                <a:gd name="connsiteX12" fmla="*/ 3398 w 10351"/>
                <a:gd name="connsiteY12" fmla="*/ 1502 h 9640"/>
                <a:gd name="connsiteX13" fmla="*/ 3145 w 10351"/>
                <a:gd name="connsiteY13" fmla="*/ 1533 h 9640"/>
                <a:gd name="connsiteX14" fmla="*/ 2623 w 10351"/>
                <a:gd name="connsiteY14" fmla="*/ 1960 h 9640"/>
                <a:gd name="connsiteX15" fmla="*/ 2165 w 10351"/>
                <a:gd name="connsiteY15" fmla="*/ 2182 h 9640"/>
                <a:gd name="connsiteX16" fmla="*/ 1833 w 10351"/>
                <a:gd name="connsiteY16" fmla="*/ 2608 h 9640"/>
                <a:gd name="connsiteX17" fmla="*/ 1659 w 10351"/>
                <a:gd name="connsiteY17" fmla="*/ 3619 h 9640"/>
                <a:gd name="connsiteX18" fmla="*/ 806 w 10351"/>
                <a:gd name="connsiteY18" fmla="*/ 2529 h 9640"/>
                <a:gd name="connsiteX19" fmla="*/ 237 w 10351"/>
                <a:gd name="connsiteY19" fmla="*/ 3493 h 9640"/>
                <a:gd name="connsiteX20" fmla="*/ 0 w 10351"/>
                <a:gd name="connsiteY20" fmla="*/ 5058 h 9640"/>
                <a:gd name="connsiteX21" fmla="*/ 158 w 10351"/>
                <a:gd name="connsiteY21" fmla="*/ 5958 h 9640"/>
                <a:gd name="connsiteX22" fmla="*/ 901 w 10351"/>
                <a:gd name="connsiteY22" fmla="*/ 6543 h 9640"/>
                <a:gd name="connsiteX23" fmla="*/ 2276 w 10351"/>
                <a:gd name="connsiteY23" fmla="*/ 8835 h 9640"/>
                <a:gd name="connsiteX24" fmla="*/ 3034 w 10351"/>
                <a:gd name="connsiteY24" fmla="*/ 9641 h 9640"/>
                <a:gd name="connsiteX25" fmla="*/ 2813 w 10351"/>
                <a:gd name="connsiteY25" fmla="*/ 8472 h 9640"/>
                <a:gd name="connsiteX26" fmla="*/ 2702 w 10351"/>
                <a:gd name="connsiteY26" fmla="*/ 8060 h 9640"/>
                <a:gd name="connsiteX27" fmla="*/ 4646 w 10351"/>
                <a:gd name="connsiteY27" fmla="*/ 7950 h 9640"/>
                <a:gd name="connsiteX28" fmla="*/ 5136 w 10351"/>
                <a:gd name="connsiteY28" fmla="*/ 7681 h 9640"/>
                <a:gd name="connsiteX29" fmla="*/ 5389 w 10351"/>
                <a:gd name="connsiteY29" fmla="*/ 7017 h 9640"/>
                <a:gd name="connsiteX30" fmla="*/ 5310 w 10351"/>
                <a:gd name="connsiteY30" fmla="*/ 6258 h 9640"/>
                <a:gd name="connsiteX31" fmla="*/ 4899 w 10351"/>
                <a:gd name="connsiteY31" fmla="*/ 4757 h 9640"/>
                <a:gd name="connsiteX32" fmla="*/ 5674 w 10351"/>
                <a:gd name="connsiteY32" fmla="*/ 4899 h 9640"/>
                <a:gd name="connsiteX33" fmla="*/ 6938 w 10351"/>
                <a:gd name="connsiteY33" fmla="*/ 5421 h 9640"/>
                <a:gd name="connsiteX34" fmla="*/ 7618 w 10351"/>
                <a:gd name="connsiteY34" fmla="*/ 5248 h 9640"/>
                <a:gd name="connsiteX35" fmla="*/ 8123 w 10351"/>
                <a:gd name="connsiteY35" fmla="*/ 4789 h 9640"/>
                <a:gd name="connsiteX36" fmla="*/ 8408 w 10351"/>
                <a:gd name="connsiteY36" fmla="*/ 4141 h 9640"/>
                <a:gd name="connsiteX37" fmla="*/ 8424 w 10351"/>
                <a:gd name="connsiteY37" fmla="*/ 3399 h 9640"/>
                <a:gd name="connsiteX38" fmla="*/ 8076 w 10351"/>
                <a:gd name="connsiteY38" fmla="*/ 2734 h 9640"/>
                <a:gd name="connsiteX39" fmla="*/ 8360 w 10351"/>
                <a:gd name="connsiteY39" fmla="*/ 2055 h 9640"/>
                <a:gd name="connsiteX40" fmla="*/ 8708 w 10351"/>
                <a:gd name="connsiteY40" fmla="*/ 1612 h 9640"/>
                <a:gd name="connsiteX41" fmla="*/ 9119 w 10351"/>
                <a:gd name="connsiteY41" fmla="*/ 1407 h 9640"/>
                <a:gd name="connsiteX42" fmla="*/ 9561 w 10351"/>
                <a:gd name="connsiteY42" fmla="*/ 1423 h 9640"/>
                <a:gd name="connsiteX43" fmla="*/ 9767 w 10351"/>
                <a:gd name="connsiteY43" fmla="*/ 1233 h 9640"/>
                <a:gd name="connsiteX44" fmla="*/ 10352 w 10351"/>
                <a:gd name="connsiteY44" fmla="*/ 538 h 9640"/>
                <a:gd name="connsiteX45" fmla="*/ 9672 w 10351"/>
                <a:gd name="connsiteY45" fmla="*/ 127 h 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351" h="9640">
                  <a:moveTo>
                    <a:pt x="9182" y="221"/>
                  </a:moveTo>
                  <a:lnTo>
                    <a:pt x="8755" y="506"/>
                  </a:lnTo>
                  <a:lnTo>
                    <a:pt x="8155" y="633"/>
                  </a:lnTo>
                  <a:lnTo>
                    <a:pt x="7602" y="395"/>
                  </a:lnTo>
                  <a:lnTo>
                    <a:pt x="7175" y="16"/>
                  </a:lnTo>
                  <a:lnTo>
                    <a:pt x="6780" y="0"/>
                  </a:lnTo>
                  <a:lnTo>
                    <a:pt x="6258" y="806"/>
                  </a:lnTo>
                  <a:lnTo>
                    <a:pt x="5468" y="206"/>
                  </a:lnTo>
                  <a:lnTo>
                    <a:pt x="4646" y="1122"/>
                  </a:lnTo>
                  <a:lnTo>
                    <a:pt x="3208" y="3919"/>
                  </a:lnTo>
                  <a:lnTo>
                    <a:pt x="2860" y="3841"/>
                  </a:lnTo>
                  <a:lnTo>
                    <a:pt x="3319" y="2165"/>
                  </a:lnTo>
                  <a:lnTo>
                    <a:pt x="3398" y="1502"/>
                  </a:lnTo>
                  <a:lnTo>
                    <a:pt x="3145" y="1533"/>
                  </a:lnTo>
                  <a:lnTo>
                    <a:pt x="2623" y="1960"/>
                  </a:lnTo>
                  <a:lnTo>
                    <a:pt x="2165" y="2182"/>
                  </a:lnTo>
                  <a:lnTo>
                    <a:pt x="1833" y="2608"/>
                  </a:lnTo>
                  <a:lnTo>
                    <a:pt x="1659" y="3619"/>
                  </a:lnTo>
                  <a:lnTo>
                    <a:pt x="806" y="2529"/>
                  </a:lnTo>
                  <a:lnTo>
                    <a:pt x="237" y="3493"/>
                  </a:lnTo>
                  <a:lnTo>
                    <a:pt x="0" y="5058"/>
                  </a:lnTo>
                  <a:lnTo>
                    <a:pt x="158" y="5958"/>
                  </a:lnTo>
                  <a:lnTo>
                    <a:pt x="901" y="6543"/>
                  </a:lnTo>
                  <a:lnTo>
                    <a:pt x="2276" y="8835"/>
                  </a:lnTo>
                  <a:lnTo>
                    <a:pt x="3034" y="9641"/>
                  </a:lnTo>
                  <a:lnTo>
                    <a:pt x="2813" y="8472"/>
                  </a:lnTo>
                  <a:lnTo>
                    <a:pt x="2702" y="8060"/>
                  </a:lnTo>
                  <a:lnTo>
                    <a:pt x="4646" y="7950"/>
                  </a:lnTo>
                  <a:lnTo>
                    <a:pt x="5136" y="7681"/>
                  </a:lnTo>
                  <a:lnTo>
                    <a:pt x="5389" y="7017"/>
                  </a:lnTo>
                  <a:lnTo>
                    <a:pt x="5310" y="6258"/>
                  </a:lnTo>
                  <a:lnTo>
                    <a:pt x="4899" y="4757"/>
                  </a:lnTo>
                  <a:lnTo>
                    <a:pt x="5674" y="4899"/>
                  </a:lnTo>
                  <a:lnTo>
                    <a:pt x="6938" y="5421"/>
                  </a:lnTo>
                  <a:lnTo>
                    <a:pt x="7618" y="5248"/>
                  </a:lnTo>
                  <a:lnTo>
                    <a:pt x="8123" y="4789"/>
                  </a:lnTo>
                  <a:lnTo>
                    <a:pt x="8408" y="4141"/>
                  </a:lnTo>
                  <a:lnTo>
                    <a:pt x="8424" y="3399"/>
                  </a:lnTo>
                  <a:lnTo>
                    <a:pt x="8076" y="2734"/>
                  </a:lnTo>
                  <a:lnTo>
                    <a:pt x="8360" y="2055"/>
                  </a:lnTo>
                  <a:lnTo>
                    <a:pt x="8708" y="1612"/>
                  </a:lnTo>
                  <a:lnTo>
                    <a:pt x="9119" y="1407"/>
                  </a:lnTo>
                  <a:lnTo>
                    <a:pt x="9561" y="1423"/>
                  </a:lnTo>
                  <a:lnTo>
                    <a:pt x="9767" y="1233"/>
                  </a:lnTo>
                  <a:lnTo>
                    <a:pt x="10352" y="538"/>
                  </a:lnTo>
                  <a:lnTo>
                    <a:pt x="9672" y="127"/>
                  </a:lnTo>
                  <a:close/>
                </a:path>
              </a:pathLst>
            </a:custGeom>
            <a:grpFill/>
            <a:ln w="6350" cap="flat">
              <a:solidFill>
                <a:schemeClr val="bg1"/>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1F6E0A6-19C6-6BE0-5EA1-3215F07A6F77}"/>
                </a:ext>
              </a:extLst>
            </p:cNvPr>
            <p:cNvSpPr/>
            <p:nvPr/>
          </p:nvSpPr>
          <p:spPr>
            <a:xfrm>
              <a:off x="6903697" y="9922094"/>
              <a:ext cx="10351" cy="4157"/>
            </a:xfrm>
            <a:custGeom>
              <a:avLst/>
              <a:gdLst>
                <a:gd name="connsiteX0" fmla="*/ 10020 w 10351"/>
                <a:gd name="connsiteY0" fmla="*/ 1328 h 4157"/>
                <a:gd name="connsiteX1" fmla="*/ 9799 w 10351"/>
                <a:gd name="connsiteY1" fmla="*/ 838 h 4157"/>
                <a:gd name="connsiteX2" fmla="*/ 4978 w 10351"/>
                <a:gd name="connsiteY2" fmla="*/ 0 h 4157"/>
                <a:gd name="connsiteX3" fmla="*/ 0 w 10351"/>
                <a:gd name="connsiteY3" fmla="*/ 190 h 4157"/>
                <a:gd name="connsiteX4" fmla="*/ 869 w 10351"/>
                <a:gd name="connsiteY4" fmla="*/ 632 h 4157"/>
                <a:gd name="connsiteX5" fmla="*/ 2782 w 10351"/>
                <a:gd name="connsiteY5" fmla="*/ 680 h 4157"/>
                <a:gd name="connsiteX6" fmla="*/ 4204 w 10351"/>
                <a:gd name="connsiteY6" fmla="*/ 1486 h 4157"/>
                <a:gd name="connsiteX7" fmla="*/ 6385 w 10351"/>
                <a:gd name="connsiteY7" fmla="*/ 1786 h 4157"/>
                <a:gd name="connsiteX8" fmla="*/ 6891 w 10351"/>
                <a:gd name="connsiteY8" fmla="*/ 2197 h 4157"/>
                <a:gd name="connsiteX9" fmla="*/ 7428 w 10351"/>
                <a:gd name="connsiteY9" fmla="*/ 3762 h 4157"/>
                <a:gd name="connsiteX10" fmla="*/ 7981 w 10351"/>
                <a:gd name="connsiteY10" fmla="*/ 4157 h 4157"/>
                <a:gd name="connsiteX11" fmla="*/ 8092 w 10351"/>
                <a:gd name="connsiteY11" fmla="*/ 3936 h 4157"/>
                <a:gd name="connsiteX12" fmla="*/ 8629 w 10351"/>
                <a:gd name="connsiteY12" fmla="*/ 3003 h 4157"/>
                <a:gd name="connsiteX13" fmla="*/ 8835 w 10351"/>
                <a:gd name="connsiteY13" fmla="*/ 2782 h 4157"/>
                <a:gd name="connsiteX14" fmla="*/ 9261 w 10351"/>
                <a:gd name="connsiteY14" fmla="*/ 2782 h 4157"/>
                <a:gd name="connsiteX15" fmla="*/ 9656 w 10351"/>
                <a:gd name="connsiteY15" fmla="*/ 2956 h 4157"/>
                <a:gd name="connsiteX16" fmla="*/ 10273 w 10351"/>
                <a:gd name="connsiteY16" fmla="*/ 3541 h 4157"/>
                <a:gd name="connsiteX17" fmla="*/ 10352 w 10351"/>
                <a:gd name="connsiteY17" fmla="*/ 2687 h 4157"/>
                <a:gd name="connsiteX18" fmla="*/ 10241 w 10351"/>
                <a:gd name="connsiteY18" fmla="*/ 1944 h 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51" h="4157">
                  <a:moveTo>
                    <a:pt x="10020" y="1328"/>
                  </a:moveTo>
                  <a:lnTo>
                    <a:pt x="9799" y="838"/>
                  </a:lnTo>
                  <a:lnTo>
                    <a:pt x="4978" y="0"/>
                  </a:lnTo>
                  <a:lnTo>
                    <a:pt x="0" y="190"/>
                  </a:lnTo>
                  <a:lnTo>
                    <a:pt x="869" y="632"/>
                  </a:lnTo>
                  <a:lnTo>
                    <a:pt x="2782" y="680"/>
                  </a:lnTo>
                  <a:lnTo>
                    <a:pt x="4204" y="1486"/>
                  </a:lnTo>
                  <a:lnTo>
                    <a:pt x="6385" y="1786"/>
                  </a:lnTo>
                  <a:lnTo>
                    <a:pt x="6891" y="2197"/>
                  </a:lnTo>
                  <a:lnTo>
                    <a:pt x="7428" y="3762"/>
                  </a:lnTo>
                  <a:lnTo>
                    <a:pt x="7981" y="4157"/>
                  </a:lnTo>
                  <a:lnTo>
                    <a:pt x="8092" y="3936"/>
                  </a:lnTo>
                  <a:lnTo>
                    <a:pt x="8629" y="3003"/>
                  </a:lnTo>
                  <a:lnTo>
                    <a:pt x="8835" y="2782"/>
                  </a:lnTo>
                  <a:lnTo>
                    <a:pt x="9261" y="2782"/>
                  </a:lnTo>
                  <a:lnTo>
                    <a:pt x="9656" y="2956"/>
                  </a:lnTo>
                  <a:lnTo>
                    <a:pt x="10273" y="3541"/>
                  </a:lnTo>
                  <a:lnTo>
                    <a:pt x="10352" y="2687"/>
                  </a:lnTo>
                  <a:lnTo>
                    <a:pt x="10241" y="1944"/>
                  </a:lnTo>
                  <a:close/>
                </a:path>
              </a:pathLst>
            </a:custGeom>
            <a:grpFill/>
            <a:ln w="6350" cap="flat">
              <a:solidFill>
                <a:schemeClr val="bg1"/>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016D54CF-0125-98FB-0BD1-28565BE2EFF8}"/>
                </a:ext>
              </a:extLst>
            </p:cNvPr>
            <p:cNvSpPr/>
            <p:nvPr/>
          </p:nvSpPr>
          <p:spPr>
            <a:xfrm>
              <a:off x="6915281" y="9920846"/>
              <a:ext cx="13149" cy="5405"/>
            </a:xfrm>
            <a:custGeom>
              <a:avLst/>
              <a:gdLst>
                <a:gd name="connsiteX0" fmla="*/ 12786 w 13149"/>
                <a:gd name="connsiteY0" fmla="*/ 1470 h 5405"/>
                <a:gd name="connsiteX1" fmla="*/ 12390 w 13149"/>
                <a:gd name="connsiteY1" fmla="*/ 1265 h 5405"/>
                <a:gd name="connsiteX2" fmla="*/ 11995 w 13149"/>
                <a:gd name="connsiteY2" fmla="*/ 1344 h 5405"/>
                <a:gd name="connsiteX3" fmla="*/ 11537 w 13149"/>
                <a:gd name="connsiteY3" fmla="*/ 1739 h 5405"/>
                <a:gd name="connsiteX4" fmla="*/ 11237 w 13149"/>
                <a:gd name="connsiteY4" fmla="*/ 1249 h 5405"/>
                <a:gd name="connsiteX5" fmla="*/ 10826 w 13149"/>
                <a:gd name="connsiteY5" fmla="*/ 1739 h 5405"/>
                <a:gd name="connsiteX6" fmla="*/ 8977 w 13149"/>
                <a:gd name="connsiteY6" fmla="*/ 2339 h 5405"/>
                <a:gd name="connsiteX7" fmla="*/ 8329 w 13149"/>
                <a:gd name="connsiteY7" fmla="*/ 2766 h 5405"/>
                <a:gd name="connsiteX8" fmla="*/ 7918 w 13149"/>
                <a:gd name="connsiteY8" fmla="*/ 2070 h 5405"/>
                <a:gd name="connsiteX9" fmla="*/ 7475 w 13149"/>
                <a:gd name="connsiteY9" fmla="*/ 1502 h 5405"/>
                <a:gd name="connsiteX10" fmla="*/ 6922 w 13149"/>
                <a:gd name="connsiteY10" fmla="*/ 1075 h 5405"/>
                <a:gd name="connsiteX11" fmla="*/ 6306 w 13149"/>
                <a:gd name="connsiteY11" fmla="*/ 853 h 5405"/>
                <a:gd name="connsiteX12" fmla="*/ 6053 w 13149"/>
                <a:gd name="connsiteY12" fmla="*/ 885 h 5405"/>
                <a:gd name="connsiteX13" fmla="*/ 5468 w 13149"/>
                <a:gd name="connsiteY13" fmla="*/ 1138 h 5405"/>
                <a:gd name="connsiteX14" fmla="*/ 5136 w 13149"/>
                <a:gd name="connsiteY14" fmla="*/ 1202 h 5405"/>
                <a:gd name="connsiteX15" fmla="*/ 5152 w 13149"/>
                <a:gd name="connsiteY15" fmla="*/ 996 h 5405"/>
                <a:gd name="connsiteX16" fmla="*/ 5057 w 13149"/>
                <a:gd name="connsiteY16" fmla="*/ 633 h 5405"/>
                <a:gd name="connsiteX17" fmla="*/ 4868 w 13149"/>
                <a:gd name="connsiteY17" fmla="*/ 206 h 5405"/>
                <a:gd name="connsiteX18" fmla="*/ 4615 w 13149"/>
                <a:gd name="connsiteY18" fmla="*/ 0 h 5405"/>
                <a:gd name="connsiteX19" fmla="*/ 4220 w 13149"/>
                <a:gd name="connsiteY19" fmla="*/ 190 h 5405"/>
                <a:gd name="connsiteX20" fmla="*/ 3414 w 13149"/>
                <a:gd name="connsiteY20" fmla="*/ 1107 h 5405"/>
                <a:gd name="connsiteX21" fmla="*/ 2971 w 13149"/>
                <a:gd name="connsiteY21" fmla="*/ 1296 h 5405"/>
                <a:gd name="connsiteX22" fmla="*/ 2671 w 13149"/>
                <a:gd name="connsiteY22" fmla="*/ 1138 h 5405"/>
                <a:gd name="connsiteX23" fmla="*/ 2228 w 13149"/>
                <a:gd name="connsiteY23" fmla="*/ 695 h 5405"/>
                <a:gd name="connsiteX24" fmla="*/ 1865 w 13149"/>
                <a:gd name="connsiteY24" fmla="*/ 633 h 5405"/>
                <a:gd name="connsiteX25" fmla="*/ 1280 w 13149"/>
                <a:gd name="connsiteY25" fmla="*/ 790 h 5405"/>
                <a:gd name="connsiteX26" fmla="*/ 822 w 13149"/>
                <a:gd name="connsiteY26" fmla="*/ 1138 h 5405"/>
                <a:gd name="connsiteX27" fmla="*/ 427 w 13149"/>
                <a:gd name="connsiteY27" fmla="*/ 1660 h 5405"/>
                <a:gd name="connsiteX28" fmla="*/ 0 w 13149"/>
                <a:gd name="connsiteY28" fmla="*/ 2402 h 5405"/>
                <a:gd name="connsiteX29" fmla="*/ 774 w 13149"/>
                <a:gd name="connsiteY29" fmla="*/ 2972 h 5405"/>
                <a:gd name="connsiteX30" fmla="*/ 3461 w 13149"/>
                <a:gd name="connsiteY30" fmla="*/ 4046 h 5405"/>
                <a:gd name="connsiteX31" fmla="*/ 4188 w 13149"/>
                <a:gd name="connsiteY31" fmla="*/ 3683 h 5405"/>
                <a:gd name="connsiteX32" fmla="*/ 4441 w 13149"/>
                <a:gd name="connsiteY32" fmla="*/ 3619 h 5405"/>
                <a:gd name="connsiteX33" fmla="*/ 4710 w 13149"/>
                <a:gd name="connsiteY33" fmla="*/ 3809 h 5405"/>
                <a:gd name="connsiteX34" fmla="*/ 4962 w 13149"/>
                <a:gd name="connsiteY34" fmla="*/ 4552 h 5405"/>
                <a:gd name="connsiteX35" fmla="*/ 5168 w 13149"/>
                <a:gd name="connsiteY35" fmla="*/ 4789 h 5405"/>
                <a:gd name="connsiteX36" fmla="*/ 5737 w 13149"/>
                <a:gd name="connsiteY36" fmla="*/ 4931 h 5405"/>
                <a:gd name="connsiteX37" fmla="*/ 7380 w 13149"/>
                <a:gd name="connsiteY37" fmla="*/ 4710 h 5405"/>
                <a:gd name="connsiteX38" fmla="*/ 10778 w 13149"/>
                <a:gd name="connsiteY38" fmla="*/ 5406 h 5405"/>
                <a:gd name="connsiteX39" fmla="*/ 11284 w 13149"/>
                <a:gd name="connsiteY39" fmla="*/ 5358 h 5405"/>
                <a:gd name="connsiteX40" fmla="*/ 11916 w 13149"/>
                <a:gd name="connsiteY40" fmla="*/ 4821 h 5405"/>
                <a:gd name="connsiteX41" fmla="*/ 12643 w 13149"/>
                <a:gd name="connsiteY41" fmla="*/ 3904 h 5405"/>
                <a:gd name="connsiteX42" fmla="*/ 13149 w 13149"/>
                <a:gd name="connsiteY42" fmla="*/ 2845 h 5405"/>
                <a:gd name="connsiteX43" fmla="*/ 13070 w 13149"/>
                <a:gd name="connsiteY43" fmla="*/ 1960 h 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149" h="5405">
                  <a:moveTo>
                    <a:pt x="12786" y="1470"/>
                  </a:moveTo>
                  <a:lnTo>
                    <a:pt x="12390" y="1265"/>
                  </a:lnTo>
                  <a:lnTo>
                    <a:pt x="11995" y="1344"/>
                  </a:lnTo>
                  <a:lnTo>
                    <a:pt x="11537" y="1739"/>
                  </a:lnTo>
                  <a:lnTo>
                    <a:pt x="11237" y="1249"/>
                  </a:lnTo>
                  <a:lnTo>
                    <a:pt x="10826" y="1739"/>
                  </a:lnTo>
                  <a:lnTo>
                    <a:pt x="8977" y="2339"/>
                  </a:lnTo>
                  <a:lnTo>
                    <a:pt x="8329" y="2766"/>
                  </a:lnTo>
                  <a:lnTo>
                    <a:pt x="7918" y="2070"/>
                  </a:lnTo>
                  <a:lnTo>
                    <a:pt x="7475" y="1502"/>
                  </a:lnTo>
                  <a:lnTo>
                    <a:pt x="6922" y="1075"/>
                  </a:lnTo>
                  <a:lnTo>
                    <a:pt x="6306" y="853"/>
                  </a:lnTo>
                  <a:lnTo>
                    <a:pt x="6053" y="885"/>
                  </a:lnTo>
                  <a:lnTo>
                    <a:pt x="5468" y="1138"/>
                  </a:lnTo>
                  <a:lnTo>
                    <a:pt x="5136" y="1202"/>
                  </a:lnTo>
                  <a:lnTo>
                    <a:pt x="5152" y="996"/>
                  </a:lnTo>
                  <a:lnTo>
                    <a:pt x="5057" y="633"/>
                  </a:lnTo>
                  <a:lnTo>
                    <a:pt x="4868" y="206"/>
                  </a:lnTo>
                  <a:lnTo>
                    <a:pt x="4615" y="0"/>
                  </a:lnTo>
                  <a:lnTo>
                    <a:pt x="4220" y="190"/>
                  </a:lnTo>
                  <a:lnTo>
                    <a:pt x="3414" y="1107"/>
                  </a:lnTo>
                  <a:lnTo>
                    <a:pt x="2971" y="1296"/>
                  </a:lnTo>
                  <a:lnTo>
                    <a:pt x="2671" y="1138"/>
                  </a:lnTo>
                  <a:lnTo>
                    <a:pt x="2228" y="695"/>
                  </a:lnTo>
                  <a:lnTo>
                    <a:pt x="1865" y="633"/>
                  </a:lnTo>
                  <a:lnTo>
                    <a:pt x="1280" y="790"/>
                  </a:lnTo>
                  <a:lnTo>
                    <a:pt x="822" y="1138"/>
                  </a:lnTo>
                  <a:lnTo>
                    <a:pt x="427" y="1660"/>
                  </a:lnTo>
                  <a:lnTo>
                    <a:pt x="0" y="2402"/>
                  </a:lnTo>
                  <a:lnTo>
                    <a:pt x="774" y="2972"/>
                  </a:lnTo>
                  <a:lnTo>
                    <a:pt x="3461" y="4046"/>
                  </a:lnTo>
                  <a:lnTo>
                    <a:pt x="4188" y="3683"/>
                  </a:lnTo>
                  <a:lnTo>
                    <a:pt x="4441" y="3619"/>
                  </a:lnTo>
                  <a:lnTo>
                    <a:pt x="4710" y="3809"/>
                  </a:lnTo>
                  <a:lnTo>
                    <a:pt x="4962" y="4552"/>
                  </a:lnTo>
                  <a:lnTo>
                    <a:pt x="5168" y="4789"/>
                  </a:lnTo>
                  <a:lnTo>
                    <a:pt x="5737" y="4931"/>
                  </a:lnTo>
                  <a:lnTo>
                    <a:pt x="7380" y="4710"/>
                  </a:lnTo>
                  <a:lnTo>
                    <a:pt x="10778" y="5406"/>
                  </a:lnTo>
                  <a:lnTo>
                    <a:pt x="11284" y="5358"/>
                  </a:lnTo>
                  <a:lnTo>
                    <a:pt x="11916" y="4821"/>
                  </a:lnTo>
                  <a:lnTo>
                    <a:pt x="12643" y="3904"/>
                  </a:lnTo>
                  <a:lnTo>
                    <a:pt x="13149" y="2845"/>
                  </a:lnTo>
                  <a:lnTo>
                    <a:pt x="13070" y="1960"/>
                  </a:lnTo>
                  <a:close/>
                </a:path>
              </a:pathLst>
            </a:custGeom>
            <a:grpFill/>
            <a:ln w="6350" cap="flat">
              <a:solidFill>
                <a:schemeClr val="bg1"/>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EDFCFA4-56AB-1466-0C83-90855CEA59EE}"/>
                </a:ext>
              </a:extLst>
            </p:cNvPr>
            <p:cNvSpPr/>
            <p:nvPr/>
          </p:nvSpPr>
          <p:spPr>
            <a:xfrm>
              <a:off x="6871235" y="9923248"/>
              <a:ext cx="5009" cy="3145"/>
            </a:xfrm>
            <a:custGeom>
              <a:avLst/>
              <a:gdLst>
                <a:gd name="connsiteX0" fmla="*/ 4473 w 5009"/>
                <a:gd name="connsiteY0" fmla="*/ 1438 h 3145"/>
                <a:gd name="connsiteX1" fmla="*/ 3651 w 5009"/>
                <a:gd name="connsiteY1" fmla="*/ 664 h 3145"/>
                <a:gd name="connsiteX2" fmla="*/ 1912 w 5009"/>
                <a:gd name="connsiteY2" fmla="*/ 0 h 3145"/>
                <a:gd name="connsiteX3" fmla="*/ 853 w 5009"/>
                <a:gd name="connsiteY3" fmla="*/ 95 h 3145"/>
                <a:gd name="connsiteX4" fmla="*/ 442 w 5009"/>
                <a:gd name="connsiteY4" fmla="*/ 0 h 3145"/>
                <a:gd name="connsiteX5" fmla="*/ 16 w 5009"/>
                <a:gd name="connsiteY5" fmla="*/ 601 h 3145"/>
                <a:gd name="connsiteX6" fmla="*/ 0 w 5009"/>
                <a:gd name="connsiteY6" fmla="*/ 1834 h 3145"/>
                <a:gd name="connsiteX7" fmla="*/ 853 w 5009"/>
                <a:gd name="connsiteY7" fmla="*/ 2608 h 3145"/>
                <a:gd name="connsiteX8" fmla="*/ 1517 w 5009"/>
                <a:gd name="connsiteY8" fmla="*/ 2845 h 3145"/>
                <a:gd name="connsiteX9" fmla="*/ 3382 w 5009"/>
                <a:gd name="connsiteY9" fmla="*/ 3145 h 3145"/>
                <a:gd name="connsiteX10" fmla="*/ 4457 w 5009"/>
                <a:gd name="connsiteY10" fmla="*/ 2909 h 3145"/>
                <a:gd name="connsiteX11" fmla="*/ 5010 w 5009"/>
                <a:gd name="connsiteY11" fmla="*/ 2307 h 3145"/>
                <a:gd name="connsiteX12" fmla="*/ 4741 w 5009"/>
                <a:gd name="connsiteY12" fmla="*/ 1707 h 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9" h="3145">
                  <a:moveTo>
                    <a:pt x="4473" y="1438"/>
                  </a:moveTo>
                  <a:lnTo>
                    <a:pt x="3651" y="664"/>
                  </a:lnTo>
                  <a:lnTo>
                    <a:pt x="1912" y="0"/>
                  </a:lnTo>
                  <a:lnTo>
                    <a:pt x="853" y="95"/>
                  </a:lnTo>
                  <a:lnTo>
                    <a:pt x="442" y="0"/>
                  </a:lnTo>
                  <a:lnTo>
                    <a:pt x="16" y="601"/>
                  </a:lnTo>
                  <a:lnTo>
                    <a:pt x="0" y="1834"/>
                  </a:lnTo>
                  <a:lnTo>
                    <a:pt x="853" y="2608"/>
                  </a:lnTo>
                  <a:lnTo>
                    <a:pt x="1517" y="2845"/>
                  </a:lnTo>
                  <a:lnTo>
                    <a:pt x="3382" y="3145"/>
                  </a:lnTo>
                  <a:lnTo>
                    <a:pt x="4457" y="2909"/>
                  </a:lnTo>
                  <a:lnTo>
                    <a:pt x="5010" y="2307"/>
                  </a:lnTo>
                  <a:lnTo>
                    <a:pt x="4741" y="1707"/>
                  </a:lnTo>
                  <a:close/>
                </a:path>
              </a:pathLst>
            </a:custGeom>
            <a:grpFill/>
            <a:ln w="6350" cap="flat">
              <a:solidFill>
                <a:schemeClr val="bg1"/>
              </a:solid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C572557-9DB8-E253-AC7F-A544BA13CC42}"/>
                </a:ext>
              </a:extLst>
            </p:cNvPr>
            <p:cNvSpPr/>
            <p:nvPr/>
          </p:nvSpPr>
          <p:spPr>
            <a:xfrm>
              <a:off x="6899461" y="9922916"/>
              <a:ext cx="3682" cy="2765"/>
            </a:xfrm>
            <a:custGeom>
              <a:avLst/>
              <a:gdLst>
                <a:gd name="connsiteX0" fmla="*/ 2782 w 3682"/>
                <a:gd name="connsiteY0" fmla="*/ 1043 h 2765"/>
                <a:gd name="connsiteX1" fmla="*/ 2639 w 3682"/>
                <a:gd name="connsiteY1" fmla="*/ 538 h 2765"/>
                <a:gd name="connsiteX2" fmla="*/ 2766 w 3682"/>
                <a:gd name="connsiteY2" fmla="*/ 143 h 2765"/>
                <a:gd name="connsiteX3" fmla="*/ 2576 w 3682"/>
                <a:gd name="connsiteY3" fmla="*/ 0 h 2765"/>
                <a:gd name="connsiteX4" fmla="*/ 2244 w 3682"/>
                <a:gd name="connsiteY4" fmla="*/ 32 h 2765"/>
                <a:gd name="connsiteX5" fmla="*/ 126 w 3682"/>
                <a:gd name="connsiteY5" fmla="*/ 1265 h 2765"/>
                <a:gd name="connsiteX6" fmla="*/ 0 w 3682"/>
                <a:gd name="connsiteY6" fmla="*/ 1739 h 2765"/>
                <a:gd name="connsiteX7" fmla="*/ 363 w 3682"/>
                <a:gd name="connsiteY7" fmla="*/ 2434 h 2765"/>
                <a:gd name="connsiteX8" fmla="*/ 901 w 3682"/>
                <a:gd name="connsiteY8" fmla="*/ 2766 h 2765"/>
                <a:gd name="connsiteX9" fmla="*/ 3303 w 3682"/>
                <a:gd name="connsiteY9" fmla="*/ 2418 h 2765"/>
                <a:gd name="connsiteX10" fmla="*/ 3572 w 3682"/>
                <a:gd name="connsiteY10" fmla="*/ 2244 h 2765"/>
                <a:gd name="connsiteX11" fmla="*/ 3682 w 3682"/>
                <a:gd name="connsiteY11" fmla="*/ 1944 h 2765"/>
                <a:gd name="connsiteX12" fmla="*/ 3398 w 3682"/>
                <a:gd name="connsiteY12" fmla="*/ 1533 h 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82" h="2765">
                  <a:moveTo>
                    <a:pt x="2782" y="1043"/>
                  </a:moveTo>
                  <a:lnTo>
                    <a:pt x="2639" y="538"/>
                  </a:lnTo>
                  <a:lnTo>
                    <a:pt x="2766" y="143"/>
                  </a:lnTo>
                  <a:lnTo>
                    <a:pt x="2576" y="0"/>
                  </a:lnTo>
                  <a:lnTo>
                    <a:pt x="2244" y="32"/>
                  </a:lnTo>
                  <a:lnTo>
                    <a:pt x="126" y="1265"/>
                  </a:lnTo>
                  <a:lnTo>
                    <a:pt x="0" y="1739"/>
                  </a:lnTo>
                  <a:lnTo>
                    <a:pt x="363" y="2434"/>
                  </a:lnTo>
                  <a:lnTo>
                    <a:pt x="901" y="2766"/>
                  </a:lnTo>
                  <a:lnTo>
                    <a:pt x="3303" y="2418"/>
                  </a:lnTo>
                  <a:lnTo>
                    <a:pt x="3572" y="2244"/>
                  </a:lnTo>
                  <a:lnTo>
                    <a:pt x="3682" y="1944"/>
                  </a:lnTo>
                  <a:lnTo>
                    <a:pt x="3398" y="1533"/>
                  </a:lnTo>
                  <a:close/>
                </a:path>
              </a:pathLst>
            </a:custGeom>
            <a:grpFill/>
            <a:ln w="6350" cap="flat">
              <a:solidFill>
                <a:schemeClr val="bg1"/>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6078BC2-6870-F76E-3ED7-A476119DFBB1}"/>
                </a:ext>
              </a:extLst>
            </p:cNvPr>
            <p:cNvSpPr/>
            <p:nvPr/>
          </p:nvSpPr>
          <p:spPr>
            <a:xfrm>
              <a:off x="6876355" y="9907934"/>
              <a:ext cx="20450" cy="14382"/>
            </a:xfrm>
            <a:custGeom>
              <a:avLst/>
              <a:gdLst>
                <a:gd name="connsiteX0" fmla="*/ 16895 w 20450"/>
                <a:gd name="connsiteY0" fmla="*/ 8835 h 14382"/>
                <a:gd name="connsiteX1" fmla="*/ 15077 w 20450"/>
                <a:gd name="connsiteY1" fmla="*/ 8519 h 14382"/>
                <a:gd name="connsiteX2" fmla="*/ 13876 w 20450"/>
                <a:gd name="connsiteY2" fmla="*/ 7729 h 14382"/>
                <a:gd name="connsiteX3" fmla="*/ 13370 w 20450"/>
                <a:gd name="connsiteY3" fmla="*/ 7634 h 14382"/>
                <a:gd name="connsiteX4" fmla="*/ 13465 w 20450"/>
                <a:gd name="connsiteY4" fmla="*/ 7128 h 14382"/>
                <a:gd name="connsiteX5" fmla="*/ 16247 w 20450"/>
                <a:gd name="connsiteY5" fmla="*/ 7255 h 14382"/>
                <a:gd name="connsiteX6" fmla="*/ 17258 w 20450"/>
                <a:gd name="connsiteY6" fmla="*/ 6780 h 14382"/>
                <a:gd name="connsiteX7" fmla="*/ 16484 w 20450"/>
                <a:gd name="connsiteY7" fmla="*/ 5848 h 14382"/>
                <a:gd name="connsiteX8" fmla="*/ 14872 w 20450"/>
                <a:gd name="connsiteY8" fmla="*/ 4757 h 14382"/>
                <a:gd name="connsiteX9" fmla="*/ 14398 w 20450"/>
                <a:gd name="connsiteY9" fmla="*/ 3635 h 14382"/>
                <a:gd name="connsiteX10" fmla="*/ 13465 w 20450"/>
                <a:gd name="connsiteY10" fmla="*/ 4678 h 14382"/>
                <a:gd name="connsiteX11" fmla="*/ 12406 w 20450"/>
                <a:gd name="connsiteY11" fmla="*/ 4773 h 14382"/>
                <a:gd name="connsiteX12" fmla="*/ 11600 w 20450"/>
                <a:gd name="connsiteY12" fmla="*/ 4125 h 14382"/>
                <a:gd name="connsiteX13" fmla="*/ 11442 w 20450"/>
                <a:gd name="connsiteY13" fmla="*/ 2845 h 14382"/>
                <a:gd name="connsiteX14" fmla="*/ 11711 w 20450"/>
                <a:gd name="connsiteY14" fmla="*/ 2007 h 14382"/>
                <a:gd name="connsiteX15" fmla="*/ 11995 w 20450"/>
                <a:gd name="connsiteY15" fmla="*/ 1486 h 14382"/>
                <a:gd name="connsiteX16" fmla="*/ 11932 w 20450"/>
                <a:gd name="connsiteY16" fmla="*/ 1185 h 14382"/>
                <a:gd name="connsiteX17" fmla="*/ 10526 w 20450"/>
                <a:gd name="connsiteY17" fmla="*/ 743 h 14382"/>
                <a:gd name="connsiteX18" fmla="*/ 9641 w 20450"/>
                <a:gd name="connsiteY18" fmla="*/ 190 h 14382"/>
                <a:gd name="connsiteX19" fmla="*/ 9151 w 20450"/>
                <a:gd name="connsiteY19" fmla="*/ 16 h 14382"/>
                <a:gd name="connsiteX20" fmla="*/ 7997 w 20450"/>
                <a:gd name="connsiteY20" fmla="*/ 0 h 14382"/>
                <a:gd name="connsiteX21" fmla="*/ 4883 w 20450"/>
                <a:gd name="connsiteY21" fmla="*/ 1391 h 14382"/>
                <a:gd name="connsiteX22" fmla="*/ 3177 w 20450"/>
                <a:gd name="connsiteY22" fmla="*/ 1754 h 14382"/>
                <a:gd name="connsiteX23" fmla="*/ 2655 w 20450"/>
                <a:gd name="connsiteY23" fmla="*/ 2039 h 14382"/>
                <a:gd name="connsiteX24" fmla="*/ 2086 w 20450"/>
                <a:gd name="connsiteY24" fmla="*/ 2624 h 14382"/>
                <a:gd name="connsiteX25" fmla="*/ 1138 w 20450"/>
                <a:gd name="connsiteY25" fmla="*/ 4125 h 14382"/>
                <a:gd name="connsiteX26" fmla="*/ 569 w 20450"/>
                <a:gd name="connsiteY26" fmla="*/ 4789 h 14382"/>
                <a:gd name="connsiteX27" fmla="*/ 806 w 20450"/>
                <a:gd name="connsiteY27" fmla="*/ 5342 h 14382"/>
                <a:gd name="connsiteX28" fmla="*/ 0 w 20450"/>
                <a:gd name="connsiteY28" fmla="*/ 6306 h 14382"/>
                <a:gd name="connsiteX29" fmla="*/ 1501 w 20450"/>
                <a:gd name="connsiteY29" fmla="*/ 8582 h 14382"/>
                <a:gd name="connsiteX30" fmla="*/ 1912 w 20450"/>
                <a:gd name="connsiteY30" fmla="*/ 9783 h 14382"/>
                <a:gd name="connsiteX31" fmla="*/ 1328 w 20450"/>
                <a:gd name="connsiteY31" fmla="*/ 10731 h 14382"/>
                <a:gd name="connsiteX32" fmla="*/ 2481 w 20450"/>
                <a:gd name="connsiteY32" fmla="*/ 13039 h 14382"/>
                <a:gd name="connsiteX33" fmla="*/ 3382 w 20450"/>
                <a:gd name="connsiteY33" fmla="*/ 12485 h 14382"/>
                <a:gd name="connsiteX34" fmla="*/ 5073 w 20450"/>
                <a:gd name="connsiteY34" fmla="*/ 11774 h 14382"/>
                <a:gd name="connsiteX35" fmla="*/ 5942 w 20450"/>
                <a:gd name="connsiteY35" fmla="*/ 11016 h 14382"/>
                <a:gd name="connsiteX36" fmla="*/ 6085 w 20450"/>
                <a:gd name="connsiteY36" fmla="*/ 11711 h 14382"/>
                <a:gd name="connsiteX37" fmla="*/ 6480 w 20450"/>
                <a:gd name="connsiteY37" fmla="*/ 11916 h 14382"/>
                <a:gd name="connsiteX38" fmla="*/ 7633 w 20450"/>
                <a:gd name="connsiteY38" fmla="*/ 11901 h 14382"/>
                <a:gd name="connsiteX39" fmla="*/ 8171 w 20450"/>
                <a:gd name="connsiteY39" fmla="*/ 12201 h 14382"/>
                <a:gd name="connsiteX40" fmla="*/ 8329 w 20450"/>
                <a:gd name="connsiteY40" fmla="*/ 12786 h 14382"/>
                <a:gd name="connsiteX41" fmla="*/ 8392 w 20450"/>
                <a:gd name="connsiteY41" fmla="*/ 13545 h 14382"/>
                <a:gd name="connsiteX42" fmla="*/ 8566 w 20450"/>
                <a:gd name="connsiteY42" fmla="*/ 14382 h 14382"/>
                <a:gd name="connsiteX43" fmla="*/ 9198 w 20450"/>
                <a:gd name="connsiteY43" fmla="*/ 14303 h 14382"/>
                <a:gd name="connsiteX44" fmla="*/ 11253 w 20450"/>
                <a:gd name="connsiteY44" fmla="*/ 11680 h 14382"/>
                <a:gd name="connsiteX45" fmla="*/ 11948 w 20450"/>
                <a:gd name="connsiteY45" fmla="*/ 11063 h 14382"/>
                <a:gd name="connsiteX46" fmla="*/ 12390 w 20450"/>
                <a:gd name="connsiteY46" fmla="*/ 11268 h 14382"/>
                <a:gd name="connsiteX47" fmla="*/ 13750 w 20450"/>
                <a:gd name="connsiteY47" fmla="*/ 12422 h 14382"/>
                <a:gd name="connsiteX48" fmla="*/ 14303 w 20450"/>
                <a:gd name="connsiteY48" fmla="*/ 12612 h 14382"/>
                <a:gd name="connsiteX49" fmla="*/ 14777 w 20450"/>
                <a:gd name="connsiteY49" fmla="*/ 12643 h 14382"/>
                <a:gd name="connsiteX50" fmla="*/ 18127 w 20450"/>
                <a:gd name="connsiteY50" fmla="*/ 11869 h 14382"/>
                <a:gd name="connsiteX51" fmla="*/ 19139 w 20450"/>
                <a:gd name="connsiteY51" fmla="*/ 11253 h 14382"/>
                <a:gd name="connsiteX52" fmla="*/ 20056 w 20450"/>
                <a:gd name="connsiteY52" fmla="*/ 9926 h 14382"/>
                <a:gd name="connsiteX53" fmla="*/ 20451 w 20450"/>
                <a:gd name="connsiteY53" fmla="*/ 9483 h 14382"/>
                <a:gd name="connsiteX54" fmla="*/ 19850 w 20450"/>
                <a:gd name="connsiteY54" fmla="*/ 9087 h 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0450" h="14382">
                  <a:moveTo>
                    <a:pt x="16895" y="8835"/>
                  </a:moveTo>
                  <a:lnTo>
                    <a:pt x="15077" y="8519"/>
                  </a:lnTo>
                  <a:lnTo>
                    <a:pt x="13876" y="7729"/>
                  </a:lnTo>
                  <a:lnTo>
                    <a:pt x="13370" y="7634"/>
                  </a:lnTo>
                  <a:lnTo>
                    <a:pt x="13465" y="7128"/>
                  </a:lnTo>
                  <a:lnTo>
                    <a:pt x="16247" y="7255"/>
                  </a:lnTo>
                  <a:lnTo>
                    <a:pt x="17258" y="6780"/>
                  </a:lnTo>
                  <a:lnTo>
                    <a:pt x="16484" y="5848"/>
                  </a:lnTo>
                  <a:lnTo>
                    <a:pt x="14872" y="4757"/>
                  </a:lnTo>
                  <a:lnTo>
                    <a:pt x="14398" y="3635"/>
                  </a:lnTo>
                  <a:lnTo>
                    <a:pt x="13465" y="4678"/>
                  </a:lnTo>
                  <a:lnTo>
                    <a:pt x="12406" y="4773"/>
                  </a:lnTo>
                  <a:lnTo>
                    <a:pt x="11600" y="4125"/>
                  </a:lnTo>
                  <a:lnTo>
                    <a:pt x="11442" y="2845"/>
                  </a:lnTo>
                  <a:lnTo>
                    <a:pt x="11711" y="2007"/>
                  </a:lnTo>
                  <a:lnTo>
                    <a:pt x="11995" y="1486"/>
                  </a:lnTo>
                  <a:lnTo>
                    <a:pt x="11932" y="1185"/>
                  </a:lnTo>
                  <a:lnTo>
                    <a:pt x="10526" y="743"/>
                  </a:lnTo>
                  <a:lnTo>
                    <a:pt x="9641" y="190"/>
                  </a:lnTo>
                  <a:lnTo>
                    <a:pt x="9151" y="16"/>
                  </a:lnTo>
                  <a:lnTo>
                    <a:pt x="7997" y="0"/>
                  </a:lnTo>
                  <a:lnTo>
                    <a:pt x="4883" y="1391"/>
                  </a:lnTo>
                  <a:lnTo>
                    <a:pt x="3177" y="1754"/>
                  </a:lnTo>
                  <a:lnTo>
                    <a:pt x="2655" y="2039"/>
                  </a:lnTo>
                  <a:lnTo>
                    <a:pt x="2086" y="2624"/>
                  </a:lnTo>
                  <a:lnTo>
                    <a:pt x="1138" y="4125"/>
                  </a:lnTo>
                  <a:lnTo>
                    <a:pt x="569" y="4789"/>
                  </a:lnTo>
                  <a:lnTo>
                    <a:pt x="806" y="5342"/>
                  </a:lnTo>
                  <a:lnTo>
                    <a:pt x="0" y="6306"/>
                  </a:lnTo>
                  <a:lnTo>
                    <a:pt x="1501" y="8582"/>
                  </a:lnTo>
                  <a:lnTo>
                    <a:pt x="1912" y="9783"/>
                  </a:lnTo>
                  <a:lnTo>
                    <a:pt x="1328" y="10731"/>
                  </a:lnTo>
                  <a:lnTo>
                    <a:pt x="2481" y="13039"/>
                  </a:lnTo>
                  <a:lnTo>
                    <a:pt x="3382" y="12485"/>
                  </a:lnTo>
                  <a:lnTo>
                    <a:pt x="5073" y="11774"/>
                  </a:lnTo>
                  <a:lnTo>
                    <a:pt x="5942" y="11016"/>
                  </a:lnTo>
                  <a:lnTo>
                    <a:pt x="6085" y="11711"/>
                  </a:lnTo>
                  <a:lnTo>
                    <a:pt x="6480" y="11916"/>
                  </a:lnTo>
                  <a:lnTo>
                    <a:pt x="7633" y="11901"/>
                  </a:lnTo>
                  <a:lnTo>
                    <a:pt x="8171" y="12201"/>
                  </a:lnTo>
                  <a:lnTo>
                    <a:pt x="8329" y="12786"/>
                  </a:lnTo>
                  <a:lnTo>
                    <a:pt x="8392" y="13545"/>
                  </a:lnTo>
                  <a:lnTo>
                    <a:pt x="8566" y="14382"/>
                  </a:lnTo>
                  <a:lnTo>
                    <a:pt x="9198" y="14303"/>
                  </a:lnTo>
                  <a:lnTo>
                    <a:pt x="11253" y="11680"/>
                  </a:lnTo>
                  <a:lnTo>
                    <a:pt x="11948" y="11063"/>
                  </a:lnTo>
                  <a:lnTo>
                    <a:pt x="12390" y="11268"/>
                  </a:lnTo>
                  <a:lnTo>
                    <a:pt x="13750" y="12422"/>
                  </a:lnTo>
                  <a:lnTo>
                    <a:pt x="14303" y="12612"/>
                  </a:lnTo>
                  <a:lnTo>
                    <a:pt x="14777" y="12643"/>
                  </a:lnTo>
                  <a:lnTo>
                    <a:pt x="18127" y="11869"/>
                  </a:lnTo>
                  <a:lnTo>
                    <a:pt x="19139" y="11253"/>
                  </a:lnTo>
                  <a:lnTo>
                    <a:pt x="20056" y="9926"/>
                  </a:lnTo>
                  <a:lnTo>
                    <a:pt x="20451" y="9483"/>
                  </a:lnTo>
                  <a:lnTo>
                    <a:pt x="19850" y="9087"/>
                  </a:lnTo>
                  <a:close/>
                </a:path>
              </a:pathLst>
            </a:custGeom>
            <a:grpFill/>
            <a:ln w="6350" cap="flat">
              <a:solidFill>
                <a:schemeClr val="bg1"/>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6B50178-34FF-BCAB-A8E3-8B2670727ADE}"/>
                </a:ext>
              </a:extLst>
            </p:cNvPr>
            <p:cNvSpPr/>
            <p:nvPr/>
          </p:nvSpPr>
          <p:spPr>
            <a:xfrm>
              <a:off x="6897075" y="9904900"/>
              <a:ext cx="11679" cy="14145"/>
            </a:xfrm>
            <a:custGeom>
              <a:avLst/>
              <a:gdLst>
                <a:gd name="connsiteX0" fmla="*/ 3493 w 11679"/>
                <a:gd name="connsiteY0" fmla="*/ 14145 h 14145"/>
                <a:gd name="connsiteX1" fmla="*/ 4362 w 11679"/>
                <a:gd name="connsiteY1" fmla="*/ 13544 h 14145"/>
                <a:gd name="connsiteX2" fmla="*/ 5026 w 11679"/>
                <a:gd name="connsiteY2" fmla="*/ 12343 h 14145"/>
                <a:gd name="connsiteX3" fmla="*/ 4488 w 11679"/>
                <a:gd name="connsiteY3" fmla="*/ 11790 h 14145"/>
                <a:gd name="connsiteX4" fmla="*/ 5152 w 11679"/>
                <a:gd name="connsiteY4" fmla="*/ 11932 h 14145"/>
                <a:gd name="connsiteX5" fmla="*/ 5689 w 11679"/>
                <a:gd name="connsiteY5" fmla="*/ 11774 h 14145"/>
                <a:gd name="connsiteX6" fmla="*/ 6796 w 11679"/>
                <a:gd name="connsiteY6" fmla="*/ 11142 h 14145"/>
                <a:gd name="connsiteX7" fmla="*/ 7997 w 11679"/>
                <a:gd name="connsiteY7" fmla="*/ 11095 h 14145"/>
                <a:gd name="connsiteX8" fmla="*/ 8297 w 11679"/>
                <a:gd name="connsiteY8" fmla="*/ 10905 h 14145"/>
                <a:gd name="connsiteX9" fmla="*/ 7886 w 11679"/>
                <a:gd name="connsiteY9" fmla="*/ 10241 h 14145"/>
                <a:gd name="connsiteX10" fmla="*/ 7965 w 11679"/>
                <a:gd name="connsiteY10" fmla="*/ 9719 h 14145"/>
                <a:gd name="connsiteX11" fmla="*/ 9198 w 11679"/>
                <a:gd name="connsiteY11" fmla="*/ 9988 h 14145"/>
                <a:gd name="connsiteX12" fmla="*/ 10715 w 11679"/>
                <a:gd name="connsiteY12" fmla="*/ 10020 h 14145"/>
                <a:gd name="connsiteX13" fmla="*/ 11679 w 11679"/>
                <a:gd name="connsiteY13" fmla="*/ 9499 h 14145"/>
                <a:gd name="connsiteX14" fmla="*/ 11284 w 11679"/>
                <a:gd name="connsiteY14" fmla="*/ 8202 h 14145"/>
                <a:gd name="connsiteX15" fmla="*/ 10067 w 11679"/>
                <a:gd name="connsiteY15" fmla="*/ 8582 h 14145"/>
                <a:gd name="connsiteX16" fmla="*/ 5816 w 11679"/>
                <a:gd name="connsiteY16" fmla="*/ 6180 h 14145"/>
                <a:gd name="connsiteX17" fmla="*/ 6006 w 11679"/>
                <a:gd name="connsiteY17" fmla="*/ 5768 h 14145"/>
                <a:gd name="connsiteX18" fmla="*/ 6369 w 11679"/>
                <a:gd name="connsiteY18" fmla="*/ 4678 h 14145"/>
                <a:gd name="connsiteX19" fmla="*/ 6006 w 11679"/>
                <a:gd name="connsiteY19" fmla="*/ 4868 h 14145"/>
                <a:gd name="connsiteX20" fmla="*/ 5674 w 11679"/>
                <a:gd name="connsiteY20" fmla="*/ 5136 h 14145"/>
                <a:gd name="connsiteX21" fmla="*/ 5468 w 11679"/>
                <a:gd name="connsiteY21" fmla="*/ 4520 h 14145"/>
                <a:gd name="connsiteX22" fmla="*/ 6274 w 11679"/>
                <a:gd name="connsiteY22" fmla="*/ 3888 h 14145"/>
                <a:gd name="connsiteX23" fmla="*/ 7112 w 11679"/>
                <a:gd name="connsiteY23" fmla="*/ 3398 h 14145"/>
                <a:gd name="connsiteX24" fmla="*/ 7697 w 11679"/>
                <a:gd name="connsiteY24" fmla="*/ 2782 h 14145"/>
                <a:gd name="connsiteX25" fmla="*/ 7839 w 11679"/>
                <a:gd name="connsiteY25" fmla="*/ 1817 h 14145"/>
                <a:gd name="connsiteX26" fmla="*/ 8661 w 11679"/>
                <a:gd name="connsiteY26" fmla="*/ 1912 h 14145"/>
                <a:gd name="connsiteX27" fmla="*/ 9166 w 11679"/>
                <a:gd name="connsiteY27" fmla="*/ 1533 h 14145"/>
                <a:gd name="connsiteX28" fmla="*/ 9103 w 11679"/>
                <a:gd name="connsiteY28" fmla="*/ 1043 h 14145"/>
                <a:gd name="connsiteX29" fmla="*/ 8297 w 11679"/>
                <a:gd name="connsiteY29" fmla="*/ 837 h 14145"/>
                <a:gd name="connsiteX30" fmla="*/ 7475 w 11679"/>
                <a:gd name="connsiteY30" fmla="*/ 901 h 14145"/>
                <a:gd name="connsiteX31" fmla="*/ 5358 w 11679"/>
                <a:gd name="connsiteY31" fmla="*/ 1897 h 14145"/>
                <a:gd name="connsiteX32" fmla="*/ 4947 w 11679"/>
                <a:gd name="connsiteY32" fmla="*/ 2165 h 14145"/>
                <a:gd name="connsiteX33" fmla="*/ 4789 w 11679"/>
                <a:gd name="connsiteY33" fmla="*/ 2434 h 14145"/>
                <a:gd name="connsiteX34" fmla="*/ 4662 w 11679"/>
                <a:gd name="connsiteY34" fmla="*/ 2544 h 14145"/>
                <a:gd name="connsiteX35" fmla="*/ 4330 w 11679"/>
                <a:gd name="connsiteY35" fmla="*/ 2276 h 14145"/>
                <a:gd name="connsiteX36" fmla="*/ 4315 w 11679"/>
                <a:gd name="connsiteY36" fmla="*/ 1960 h 14145"/>
                <a:gd name="connsiteX37" fmla="*/ 4409 w 11679"/>
                <a:gd name="connsiteY37" fmla="*/ 1438 h 14145"/>
                <a:gd name="connsiteX38" fmla="*/ 4441 w 11679"/>
                <a:gd name="connsiteY38" fmla="*/ 932 h 14145"/>
                <a:gd name="connsiteX39" fmla="*/ 3840 w 11679"/>
                <a:gd name="connsiteY39" fmla="*/ 380 h 14145"/>
                <a:gd name="connsiteX40" fmla="*/ 3556 w 11679"/>
                <a:gd name="connsiteY40" fmla="*/ 47 h 14145"/>
                <a:gd name="connsiteX41" fmla="*/ 3319 w 11679"/>
                <a:gd name="connsiteY41" fmla="*/ 0 h 14145"/>
                <a:gd name="connsiteX42" fmla="*/ 2940 w 11679"/>
                <a:gd name="connsiteY42" fmla="*/ 1264 h 14145"/>
                <a:gd name="connsiteX43" fmla="*/ 2718 w 11679"/>
                <a:gd name="connsiteY43" fmla="*/ 1454 h 14145"/>
                <a:gd name="connsiteX44" fmla="*/ 2039 w 11679"/>
                <a:gd name="connsiteY44" fmla="*/ 1312 h 14145"/>
                <a:gd name="connsiteX45" fmla="*/ 1391 w 11679"/>
                <a:gd name="connsiteY45" fmla="*/ 1502 h 14145"/>
                <a:gd name="connsiteX46" fmla="*/ 838 w 11679"/>
                <a:gd name="connsiteY46" fmla="*/ 2212 h 14145"/>
                <a:gd name="connsiteX47" fmla="*/ 395 w 11679"/>
                <a:gd name="connsiteY47" fmla="*/ 3145 h 14145"/>
                <a:gd name="connsiteX48" fmla="*/ 0 w 11679"/>
                <a:gd name="connsiteY48" fmla="*/ 4141 h 14145"/>
                <a:gd name="connsiteX49" fmla="*/ 3761 w 11679"/>
                <a:gd name="connsiteY49" fmla="*/ 4267 h 14145"/>
                <a:gd name="connsiteX50" fmla="*/ 4804 w 11679"/>
                <a:gd name="connsiteY50" fmla="*/ 4994 h 14145"/>
                <a:gd name="connsiteX51" fmla="*/ 3588 w 11679"/>
                <a:gd name="connsiteY51" fmla="*/ 6417 h 14145"/>
                <a:gd name="connsiteX52" fmla="*/ 2228 w 11679"/>
                <a:gd name="connsiteY52" fmla="*/ 7159 h 14145"/>
                <a:gd name="connsiteX53" fmla="*/ 1723 w 11679"/>
                <a:gd name="connsiteY53" fmla="*/ 7918 h 14145"/>
                <a:gd name="connsiteX54" fmla="*/ 3066 w 11679"/>
                <a:gd name="connsiteY54" fmla="*/ 9388 h 14145"/>
                <a:gd name="connsiteX55" fmla="*/ 2134 w 11679"/>
                <a:gd name="connsiteY55" fmla="*/ 10415 h 14145"/>
                <a:gd name="connsiteX56" fmla="*/ 1470 w 11679"/>
                <a:gd name="connsiteY56" fmla="*/ 11300 h 14145"/>
                <a:gd name="connsiteX57" fmla="*/ 1248 w 11679"/>
                <a:gd name="connsiteY57" fmla="*/ 12233 h 14145"/>
                <a:gd name="connsiteX58" fmla="*/ 1723 w 11679"/>
                <a:gd name="connsiteY58" fmla="*/ 13402 h 14145"/>
                <a:gd name="connsiteX59" fmla="*/ 2560 w 11679"/>
                <a:gd name="connsiteY59" fmla="*/ 14097 h 1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679" h="14145">
                  <a:moveTo>
                    <a:pt x="3493" y="14145"/>
                  </a:moveTo>
                  <a:lnTo>
                    <a:pt x="4362" y="13544"/>
                  </a:lnTo>
                  <a:lnTo>
                    <a:pt x="5026" y="12343"/>
                  </a:lnTo>
                  <a:lnTo>
                    <a:pt x="4488" y="11790"/>
                  </a:lnTo>
                  <a:lnTo>
                    <a:pt x="5152" y="11932"/>
                  </a:lnTo>
                  <a:lnTo>
                    <a:pt x="5689" y="11774"/>
                  </a:lnTo>
                  <a:lnTo>
                    <a:pt x="6796" y="11142"/>
                  </a:lnTo>
                  <a:lnTo>
                    <a:pt x="7997" y="11095"/>
                  </a:lnTo>
                  <a:lnTo>
                    <a:pt x="8297" y="10905"/>
                  </a:lnTo>
                  <a:lnTo>
                    <a:pt x="7886" y="10241"/>
                  </a:lnTo>
                  <a:lnTo>
                    <a:pt x="7965" y="9719"/>
                  </a:lnTo>
                  <a:lnTo>
                    <a:pt x="9198" y="9988"/>
                  </a:lnTo>
                  <a:lnTo>
                    <a:pt x="10715" y="10020"/>
                  </a:lnTo>
                  <a:lnTo>
                    <a:pt x="11679" y="9499"/>
                  </a:lnTo>
                  <a:lnTo>
                    <a:pt x="11284" y="8202"/>
                  </a:lnTo>
                  <a:lnTo>
                    <a:pt x="10067" y="8582"/>
                  </a:lnTo>
                  <a:lnTo>
                    <a:pt x="5816" y="6180"/>
                  </a:lnTo>
                  <a:lnTo>
                    <a:pt x="6006" y="5768"/>
                  </a:lnTo>
                  <a:lnTo>
                    <a:pt x="6369" y="4678"/>
                  </a:lnTo>
                  <a:lnTo>
                    <a:pt x="6006" y="4868"/>
                  </a:lnTo>
                  <a:lnTo>
                    <a:pt x="5674" y="5136"/>
                  </a:lnTo>
                  <a:lnTo>
                    <a:pt x="5468" y="4520"/>
                  </a:lnTo>
                  <a:lnTo>
                    <a:pt x="6274" y="3888"/>
                  </a:lnTo>
                  <a:lnTo>
                    <a:pt x="7112" y="3398"/>
                  </a:lnTo>
                  <a:lnTo>
                    <a:pt x="7697" y="2782"/>
                  </a:lnTo>
                  <a:lnTo>
                    <a:pt x="7839" y="1817"/>
                  </a:lnTo>
                  <a:lnTo>
                    <a:pt x="8661" y="1912"/>
                  </a:lnTo>
                  <a:lnTo>
                    <a:pt x="9166" y="1533"/>
                  </a:lnTo>
                  <a:lnTo>
                    <a:pt x="9103" y="1043"/>
                  </a:lnTo>
                  <a:lnTo>
                    <a:pt x="8297" y="837"/>
                  </a:lnTo>
                  <a:lnTo>
                    <a:pt x="7475" y="901"/>
                  </a:lnTo>
                  <a:lnTo>
                    <a:pt x="5358" y="1897"/>
                  </a:lnTo>
                  <a:lnTo>
                    <a:pt x="4947" y="2165"/>
                  </a:lnTo>
                  <a:lnTo>
                    <a:pt x="4789" y="2434"/>
                  </a:lnTo>
                  <a:lnTo>
                    <a:pt x="4662" y="2544"/>
                  </a:lnTo>
                  <a:lnTo>
                    <a:pt x="4330" y="2276"/>
                  </a:lnTo>
                  <a:lnTo>
                    <a:pt x="4315" y="1960"/>
                  </a:lnTo>
                  <a:lnTo>
                    <a:pt x="4409" y="1438"/>
                  </a:lnTo>
                  <a:lnTo>
                    <a:pt x="4441" y="932"/>
                  </a:lnTo>
                  <a:lnTo>
                    <a:pt x="3840" y="380"/>
                  </a:lnTo>
                  <a:lnTo>
                    <a:pt x="3556" y="47"/>
                  </a:lnTo>
                  <a:lnTo>
                    <a:pt x="3319" y="0"/>
                  </a:lnTo>
                  <a:lnTo>
                    <a:pt x="2940" y="1264"/>
                  </a:lnTo>
                  <a:lnTo>
                    <a:pt x="2718" y="1454"/>
                  </a:lnTo>
                  <a:lnTo>
                    <a:pt x="2039" y="1312"/>
                  </a:lnTo>
                  <a:lnTo>
                    <a:pt x="1391" y="1502"/>
                  </a:lnTo>
                  <a:lnTo>
                    <a:pt x="838" y="2212"/>
                  </a:lnTo>
                  <a:lnTo>
                    <a:pt x="395" y="3145"/>
                  </a:lnTo>
                  <a:lnTo>
                    <a:pt x="0" y="4141"/>
                  </a:lnTo>
                  <a:lnTo>
                    <a:pt x="3761" y="4267"/>
                  </a:lnTo>
                  <a:lnTo>
                    <a:pt x="4804" y="4994"/>
                  </a:lnTo>
                  <a:lnTo>
                    <a:pt x="3588" y="6417"/>
                  </a:lnTo>
                  <a:lnTo>
                    <a:pt x="2228" y="7159"/>
                  </a:lnTo>
                  <a:lnTo>
                    <a:pt x="1723" y="7918"/>
                  </a:lnTo>
                  <a:lnTo>
                    <a:pt x="3066" y="9388"/>
                  </a:lnTo>
                  <a:lnTo>
                    <a:pt x="2134" y="10415"/>
                  </a:lnTo>
                  <a:lnTo>
                    <a:pt x="1470" y="11300"/>
                  </a:lnTo>
                  <a:lnTo>
                    <a:pt x="1248" y="12233"/>
                  </a:lnTo>
                  <a:lnTo>
                    <a:pt x="1723" y="13402"/>
                  </a:lnTo>
                  <a:lnTo>
                    <a:pt x="2560" y="14097"/>
                  </a:lnTo>
                  <a:close/>
                </a:path>
              </a:pathLst>
            </a:custGeom>
            <a:grpFill/>
            <a:ln w="6350" cap="flat">
              <a:solidFill>
                <a:schemeClr val="bg1"/>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6D26B886-AB26-8A3A-6025-41CE12D8FCBC}"/>
                </a:ext>
              </a:extLst>
            </p:cNvPr>
            <p:cNvSpPr/>
            <p:nvPr/>
          </p:nvSpPr>
          <p:spPr>
            <a:xfrm>
              <a:off x="6911298" y="9443004"/>
              <a:ext cx="67389" cy="50794"/>
            </a:xfrm>
            <a:custGeom>
              <a:avLst/>
              <a:gdLst>
                <a:gd name="connsiteX0" fmla="*/ 22015 w 67389"/>
                <a:gd name="connsiteY0" fmla="*/ 36665 h 50794"/>
                <a:gd name="connsiteX1" fmla="*/ 23501 w 67389"/>
                <a:gd name="connsiteY1" fmla="*/ 37203 h 50794"/>
                <a:gd name="connsiteX2" fmla="*/ 23991 w 67389"/>
                <a:gd name="connsiteY2" fmla="*/ 37567 h 50794"/>
                <a:gd name="connsiteX3" fmla="*/ 25144 w 67389"/>
                <a:gd name="connsiteY3" fmla="*/ 39668 h 50794"/>
                <a:gd name="connsiteX4" fmla="*/ 25714 w 67389"/>
                <a:gd name="connsiteY4" fmla="*/ 40143 h 50794"/>
                <a:gd name="connsiteX5" fmla="*/ 27847 w 67389"/>
                <a:gd name="connsiteY5" fmla="*/ 40711 h 50794"/>
                <a:gd name="connsiteX6" fmla="*/ 29206 w 67389"/>
                <a:gd name="connsiteY6" fmla="*/ 40443 h 50794"/>
                <a:gd name="connsiteX7" fmla="*/ 29759 w 67389"/>
                <a:gd name="connsiteY7" fmla="*/ 40648 h 50794"/>
                <a:gd name="connsiteX8" fmla="*/ 29807 w 67389"/>
                <a:gd name="connsiteY8" fmla="*/ 41580 h 50794"/>
                <a:gd name="connsiteX9" fmla="*/ 31040 w 67389"/>
                <a:gd name="connsiteY9" fmla="*/ 41138 h 50794"/>
                <a:gd name="connsiteX10" fmla="*/ 32256 w 67389"/>
                <a:gd name="connsiteY10" fmla="*/ 41249 h 50794"/>
                <a:gd name="connsiteX11" fmla="*/ 33410 w 67389"/>
                <a:gd name="connsiteY11" fmla="*/ 41723 h 50794"/>
                <a:gd name="connsiteX12" fmla="*/ 35971 w 67389"/>
                <a:gd name="connsiteY12" fmla="*/ 43762 h 50794"/>
                <a:gd name="connsiteX13" fmla="*/ 36650 w 67389"/>
                <a:gd name="connsiteY13" fmla="*/ 43983 h 50794"/>
                <a:gd name="connsiteX14" fmla="*/ 37093 w 67389"/>
                <a:gd name="connsiteY14" fmla="*/ 44314 h 50794"/>
                <a:gd name="connsiteX15" fmla="*/ 37772 w 67389"/>
                <a:gd name="connsiteY15" fmla="*/ 45531 h 50794"/>
                <a:gd name="connsiteX16" fmla="*/ 38799 w 67389"/>
                <a:gd name="connsiteY16" fmla="*/ 46369 h 50794"/>
                <a:gd name="connsiteX17" fmla="*/ 39416 w 67389"/>
                <a:gd name="connsiteY17" fmla="*/ 47507 h 50794"/>
                <a:gd name="connsiteX18" fmla="*/ 39811 w 67389"/>
                <a:gd name="connsiteY18" fmla="*/ 48882 h 50794"/>
                <a:gd name="connsiteX19" fmla="*/ 39843 w 67389"/>
                <a:gd name="connsiteY19" fmla="*/ 50147 h 50794"/>
                <a:gd name="connsiteX20" fmla="*/ 40411 w 67389"/>
                <a:gd name="connsiteY20" fmla="*/ 50668 h 50794"/>
                <a:gd name="connsiteX21" fmla="*/ 41850 w 67389"/>
                <a:gd name="connsiteY21" fmla="*/ 50794 h 50794"/>
                <a:gd name="connsiteX22" fmla="*/ 43446 w 67389"/>
                <a:gd name="connsiteY22" fmla="*/ 50479 h 50794"/>
                <a:gd name="connsiteX23" fmla="*/ 44473 w 67389"/>
                <a:gd name="connsiteY23" fmla="*/ 49657 h 50794"/>
                <a:gd name="connsiteX24" fmla="*/ 44205 w 67389"/>
                <a:gd name="connsiteY24" fmla="*/ 48329 h 50794"/>
                <a:gd name="connsiteX25" fmla="*/ 43746 w 67389"/>
                <a:gd name="connsiteY25" fmla="*/ 47065 h 50794"/>
                <a:gd name="connsiteX26" fmla="*/ 43114 w 67389"/>
                <a:gd name="connsiteY26" fmla="*/ 46069 h 50794"/>
                <a:gd name="connsiteX27" fmla="*/ 42308 w 67389"/>
                <a:gd name="connsiteY27" fmla="*/ 45516 h 50794"/>
                <a:gd name="connsiteX28" fmla="*/ 40048 w 67389"/>
                <a:gd name="connsiteY28" fmla="*/ 45658 h 50794"/>
                <a:gd name="connsiteX29" fmla="*/ 38562 w 67389"/>
                <a:gd name="connsiteY29" fmla="*/ 44426 h 50794"/>
                <a:gd name="connsiteX30" fmla="*/ 38310 w 67389"/>
                <a:gd name="connsiteY30" fmla="*/ 44284 h 50794"/>
                <a:gd name="connsiteX31" fmla="*/ 39353 w 67389"/>
                <a:gd name="connsiteY31" fmla="*/ 42908 h 50794"/>
                <a:gd name="connsiteX32" fmla="*/ 41660 w 67389"/>
                <a:gd name="connsiteY32" fmla="*/ 42703 h 50794"/>
                <a:gd name="connsiteX33" fmla="*/ 43667 w 67389"/>
                <a:gd name="connsiteY33" fmla="*/ 43382 h 50794"/>
                <a:gd name="connsiteX34" fmla="*/ 43794 w 67389"/>
                <a:gd name="connsiteY34" fmla="*/ 44710 h 50794"/>
                <a:gd name="connsiteX35" fmla="*/ 47081 w 67389"/>
                <a:gd name="connsiteY35" fmla="*/ 44062 h 50794"/>
                <a:gd name="connsiteX36" fmla="*/ 47697 w 67389"/>
                <a:gd name="connsiteY36" fmla="*/ 43635 h 50794"/>
                <a:gd name="connsiteX37" fmla="*/ 48329 w 67389"/>
                <a:gd name="connsiteY37" fmla="*/ 43604 h 50794"/>
                <a:gd name="connsiteX38" fmla="*/ 49625 w 67389"/>
                <a:gd name="connsiteY38" fmla="*/ 43114 h 50794"/>
                <a:gd name="connsiteX39" fmla="*/ 50368 w 67389"/>
                <a:gd name="connsiteY39" fmla="*/ 42324 h 50794"/>
                <a:gd name="connsiteX40" fmla="*/ 49373 w 67389"/>
                <a:gd name="connsiteY40" fmla="*/ 41486 h 50794"/>
                <a:gd name="connsiteX41" fmla="*/ 50179 w 67389"/>
                <a:gd name="connsiteY41" fmla="*/ 41091 h 50794"/>
                <a:gd name="connsiteX42" fmla="*/ 50684 w 67389"/>
                <a:gd name="connsiteY42" fmla="*/ 41644 h 50794"/>
                <a:gd name="connsiteX43" fmla="*/ 51079 w 67389"/>
                <a:gd name="connsiteY43" fmla="*/ 42497 h 50794"/>
                <a:gd name="connsiteX44" fmla="*/ 51632 w 67389"/>
                <a:gd name="connsiteY44" fmla="*/ 43019 h 50794"/>
                <a:gd name="connsiteX45" fmla="*/ 53245 w 67389"/>
                <a:gd name="connsiteY45" fmla="*/ 43382 h 50794"/>
                <a:gd name="connsiteX46" fmla="*/ 53972 w 67389"/>
                <a:gd name="connsiteY46" fmla="*/ 43382 h 50794"/>
                <a:gd name="connsiteX47" fmla="*/ 57796 w 67389"/>
                <a:gd name="connsiteY47" fmla="*/ 42197 h 50794"/>
                <a:gd name="connsiteX48" fmla="*/ 58286 w 67389"/>
                <a:gd name="connsiteY48" fmla="*/ 41850 h 50794"/>
                <a:gd name="connsiteX49" fmla="*/ 58650 w 67389"/>
                <a:gd name="connsiteY49" fmla="*/ 40933 h 50794"/>
                <a:gd name="connsiteX50" fmla="*/ 59108 w 67389"/>
                <a:gd name="connsiteY50" fmla="*/ 41107 h 50794"/>
                <a:gd name="connsiteX51" fmla="*/ 59550 w 67389"/>
                <a:gd name="connsiteY51" fmla="*/ 41818 h 50794"/>
                <a:gd name="connsiteX52" fmla="*/ 59851 w 67389"/>
                <a:gd name="connsiteY52" fmla="*/ 42640 h 50794"/>
                <a:gd name="connsiteX53" fmla="*/ 60688 w 67389"/>
                <a:gd name="connsiteY53" fmla="*/ 43019 h 50794"/>
                <a:gd name="connsiteX54" fmla="*/ 64260 w 67389"/>
                <a:gd name="connsiteY54" fmla="*/ 43129 h 50794"/>
                <a:gd name="connsiteX55" fmla="*/ 65398 w 67389"/>
                <a:gd name="connsiteY55" fmla="*/ 42592 h 50794"/>
                <a:gd name="connsiteX56" fmla="*/ 65746 w 67389"/>
                <a:gd name="connsiteY56" fmla="*/ 42182 h 50794"/>
                <a:gd name="connsiteX57" fmla="*/ 66014 w 67389"/>
                <a:gd name="connsiteY57" fmla="*/ 41913 h 50794"/>
                <a:gd name="connsiteX58" fmla="*/ 66236 w 67389"/>
                <a:gd name="connsiteY58" fmla="*/ 41549 h 50794"/>
                <a:gd name="connsiteX59" fmla="*/ 66330 w 67389"/>
                <a:gd name="connsiteY59" fmla="*/ 40901 h 50794"/>
                <a:gd name="connsiteX60" fmla="*/ 66236 w 67389"/>
                <a:gd name="connsiteY60" fmla="*/ 40411 h 50794"/>
                <a:gd name="connsiteX61" fmla="*/ 65904 w 67389"/>
                <a:gd name="connsiteY61" fmla="*/ 40253 h 50794"/>
                <a:gd name="connsiteX62" fmla="*/ 65430 w 67389"/>
                <a:gd name="connsiteY62" fmla="*/ 40158 h 50794"/>
                <a:gd name="connsiteX63" fmla="*/ 65714 w 67389"/>
                <a:gd name="connsiteY63" fmla="*/ 39305 h 50794"/>
                <a:gd name="connsiteX64" fmla="*/ 66236 w 67389"/>
                <a:gd name="connsiteY64" fmla="*/ 38815 h 50794"/>
                <a:gd name="connsiteX65" fmla="*/ 66821 w 67389"/>
                <a:gd name="connsiteY65" fmla="*/ 38436 h 50794"/>
                <a:gd name="connsiteX66" fmla="*/ 67389 w 67389"/>
                <a:gd name="connsiteY66" fmla="*/ 37914 h 50794"/>
                <a:gd name="connsiteX67" fmla="*/ 66757 w 67389"/>
                <a:gd name="connsiteY67" fmla="*/ 37914 h 50794"/>
                <a:gd name="connsiteX68" fmla="*/ 65461 w 67389"/>
                <a:gd name="connsiteY68" fmla="*/ 38499 h 50794"/>
                <a:gd name="connsiteX69" fmla="*/ 64908 w 67389"/>
                <a:gd name="connsiteY69" fmla="*/ 38531 h 50794"/>
                <a:gd name="connsiteX70" fmla="*/ 64576 w 67389"/>
                <a:gd name="connsiteY70" fmla="*/ 38104 h 50794"/>
                <a:gd name="connsiteX71" fmla="*/ 64244 w 67389"/>
                <a:gd name="connsiteY71" fmla="*/ 36697 h 50794"/>
                <a:gd name="connsiteX72" fmla="*/ 63770 w 67389"/>
                <a:gd name="connsiteY72" fmla="*/ 36270 h 50794"/>
                <a:gd name="connsiteX73" fmla="*/ 63849 w 67389"/>
                <a:gd name="connsiteY73" fmla="*/ 35702 h 50794"/>
                <a:gd name="connsiteX74" fmla="*/ 64181 w 67389"/>
                <a:gd name="connsiteY74" fmla="*/ 35433 h 50794"/>
                <a:gd name="connsiteX75" fmla="*/ 64450 w 67389"/>
                <a:gd name="connsiteY75" fmla="*/ 35070 h 50794"/>
                <a:gd name="connsiteX76" fmla="*/ 64876 w 67389"/>
                <a:gd name="connsiteY76" fmla="*/ 34326 h 50794"/>
                <a:gd name="connsiteX77" fmla="*/ 63849 w 67389"/>
                <a:gd name="connsiteY77" fmla="*/ 33552 h 50794"/>
                <a:gd name="connsiteX78" fmla="*/ 63454 w 67389"/>
                <a:gd name="connsiteY78" fmla="*/ 33046 h 50794"/>
                <a:gd name="connsiteX79" fmla="*/ 63375 w 67389"/>
                <a:gd name="connsiteY79" fmla="*/ 31134 h 50794"/>
                <a:gd name="connsiteX80" fmla="*/ 62917 w 67389"/>
                <a:gd name="connsiteY80" fmla="*/ 30692 h 50794"/>
                <a:gd name="connsiteX81" fmla="*/ 61621 w 67389"/>
                <a:gd name="connsiteY81" fmla="*/ 30565 h 50794"/>
                <a:gd name="connsiteX82" fmla="*/ 63154 w 67389"/>
                <a:gd name="connsiteY82" fmla="*/ 28780 h 50794"/>
                <a:gd name="connsiteX83" fmla="*/ 63818 w 67389"/>
                <a:gd name="connsiteY83" fmla="*/ 27863 h 50794"/>
                <a:gd name="connsiteX84" fmla="*/ 64371 w 67389"/>
                <a:gd name="connsiteY84" fmla="*/ 26804 h 50794"/>
                <a:gd name="connsiteX85" fmla="*/ 64244 w 67389"/>
                <a:gd name="connsiteY85" fmla="*/ 26282 h 50794"/>
                <a:gd name="connsiteX86" fmla="*/ 64197 w 67389"/>
                <a:gd name="connsiteY86" fmla="*/ 25998 h 50794"/>
                <a:gd name="connsiteX87" fmla="*/ 64102 w 67389"/>
                <a:gd name="connsiteY87" fmla="*/ 25824 h 50794"/>
                <a:gd name="connsiteX88" fmla="*/ 63786 w 67389"/>
                <a:gd name="connsiteY88" fmla="*/ 25634 h 50794"/>
                <a:gd name="connsiteX89" fmla="*/ 63865 w 67389"/>
                <a:gd name="connsiteY89" fmla="*/ 25144 h 50794"/>
                <a:gd name="connsiteX90" fmla="*/ 64086 w 67389"/>
                <a:gd name="connsiteY90" fmla="*/ 24939 h 50794"/>
                <a:gd name="connsiteX91" fmla="*/ 64339 w 67389"/>
                <a:gd name="connsiteY91" fmla="*/ 24528 h 50794"/>
                <a:gd name="connsiteX92" fmla="*/ 64560 w 67389"/>
                <a:gd name="connsiteY92" fmla="*/ 24196 h 50794"/>
                <a:gd name="connsiteX93" fmla="*/ 63912 w 67389"/>
                <a:gd name="connsiteY93" fmla="*/ 24164 h 50794"/>
                <a:gd name="connsiteX94" fmla="*/ 63359 w 67389"/>
                <a:gd name="connsiteY94" fmla="*/ 23880 h 50794"/>
                <a:gd name="connsiteX95" fmla="*/ 62964 w 67389"/>
                <a:gd name="connsiteY95" fmla="*/ 23295 h 50794"/>
                <a:gd name="connsiteX96" fmla="*/ 62838 w 67389"/>
                <a:gd name="connsiteY96" fmla="*/ 22315 h 50794"/>
                <a:gd name="connsiteX97" fmla="*/ 63312 w 67389"/>
                <a:gd name="connsiteY97" fmla="*/ 21983 h 50794"/>
                <a:gd name="connsiteX98" fmla="*/ 65303 w 67389"/>
                <a:gd name="connsiteY98" fmla="*/ 20071 h 50794"/>
                <a:gd name="connsiteX99" fmla="*/ 64576 w 67389"/>
                <a:gd name="connsiteY99" fmla="*/ 18285 h 50794"/>
                <a:gd name="connsiteX100" fmla="*/ 64292 w 67389"/>
                <a:gd name="connsiteY100" fmla="*/ 17210 h 50794"/>
                <a:gd name="connsiteX101" fmla="*/ 64450 w 67389"/>
                <a:gd name="connsiteY101" fmla="*/ 16815 h 50794"/>
                <a:gd name="connsiteX102" fmla="*/ 65066 w 67389"/>
                <a:gd name="connsiteY102" fmla="*/ 16547 h 50794"/>
                <a:gd name="connsiteX103" fmla="*/ 65777 w 67389"/>
                <a:gd name="connsiteY103" fmla="*/ 15851 h 50794"/>
                <a:gd name="connsiteX104" fmla="*/ 66157 w 67389"/>
                <a:gd name="connsiteY104" fmla="*/ 14998 h 50794"/>
                <a:gd name="connsiteX105" fmla="*/ 65793 w 67389"/>
                <a:gd name="connsiteY105" fmla="*/ 14381 h 50794"/>
                <a:gd name="connsiteX106" fmla="*/ 65967 w 67389"/>
                <a:gd name="connsiteY106" fmla="*/ 14097 h 50794"/>
                <a:gd name="connsiteX107" fmla="*/ 66062 w 67389"/>
                <a:gd name="connsiteY107" fmla="*/ 13891 h 50794"/>
                <a:gd name="connsiteX108" fmla="*/ 66267 w 67389"/>
                <a:gd name="connsiteY108" fmla="*/ 13402 h 50794"/>
                <a:gd name="connsiteX109" fmla="*/ 64813 w 67389"/>
                <a:gd name="connsiteY109" fmla="*/ 12612 h 50794"/>
                <a:gd name="connsiteX110" fmla="*/ 65651 w 67389"/>
                <a:gd name="connsiteY110" fmla="*/ 12232 h 50794"/>
                <a:gd name="connsiteX111" fmla="*/ 65272 w 67389"/>
                <a:gd name="connsiteY111" fmla="*/ 11679 h 50794"/>
                <a:gd name="connsiteX112" fmla="*/ 64260 w 67389"/>
                <a:gd name="connsiteY112" fmla="*/ 11552 h 50794"/>
                <a:gd name="connsiteX113" fmla="*/ 63739 w 67389"/>
                <a:gd name="connsiteY113" fmla="*/ 11315 h 50794"/>
                <a:gd name="connsiteX114" fmla="*/ 63565 w 67389"/>
                <a:gd name="connsiteY114" fmla="*/ 11000 h 50794"/>
                <a:gd name="connsiteX115" fmla="*/ 63249 w 67389"/>
                <a:gd name="connsiteY115" fmla="*/ 9988 h 50794"/>
                <a:gd name="connsiteX116" fmla="*/ 63012 w 67389"/>
                <a:gd name="connsiteY116" fmla="*/ 9608 h 50794"/>
                <a:gd name="connsiteX117" fmla="*/ 62237 w 67389"/>
                <a:gd name="connsiteY117" fmla="*/ 9103 h 50794"/>
                <a:gd name="connsiteX118" fmla="*/ 59440 w 67389"/>
                <a:gd name="connsiteY118" fmla="*/ 8486 h 50794"/>
                <a:gd name="connsiteX119" fmla="*/ 59029 w 67389"/>
                <a:gd name="connsiteY119" fmla="*/ 8661 h 50794"/>
                <a:gd name="connsiteX120" fmla="*/ 57907 w 67389"/>
                <a:gd name="connsiteY120" fmla="*/ 9798 h 50794"/>
                <a:gd name="connsiteX121" fmla="*/ 55347 w 67389"/>
                <a:gd name="connsiteY121" fmla="*/ 9814 h 50794"/>
                <a:gd name="connsiteX122" fmla="*/ 53118 w 67389"/>
                <a:gd name="connsiteY122" fmla="*/ 8850 h 50794"/>
                <a:gd name="connsiteX123" fmla="*/ 52312 w 67389"/>
                <a:gd name="connsiteY123" fmla="*/ 8234 h 50794"/>
                <a:gd name="connsiteX124" fmla="*/ 52486 w 67389"/>
                <a:gd name="connsiteY124" fmla="*/ 7965 h 50794"/>
                <a:gd name="connsiteX125" fmla="*/ 52597 w 67389"/>
                <a:gd name="connsiteY125" fmla="*/ 7696 h 50794"/>
                <a:gd name="connsiteX126" fmla="*/ 52755 w 67389"/>
                <a:gd name="connsiteY126" fmla="*/ 7491 h 50794"/>
                <a:gd name="connsiteX127" fmla="*/ 53023 w 67389"/>
                <a:gd name="connsiteY127" fmla="*/ 7301 h 50794"/>
                <a:gd name="connsiteX128" fmla="*/ 52502 w 67389"/>
                <a:gd name="connsiteY128" fmla="*/ 6322 h 50794"/>
                <a:gd name="connsiteX129" fmla="*/ 52280 w 67389"/>
                <a:gd name="connsiteY129" fmla="*/ 5089 h 50794"/>
                <a:gd name="connsiteX130" fmla="*/ 52107 w 67389"/>
                <a:gd name="connsiteY130" fmla="*/ 3730 h 50794"/>
                <a:gd name="connsiteX131" fmla="*/ 51870 w 67389"/>
                <a:gd name="connsiteY131" fmla="*/ 2307 h 50794"/>
                <a:gd name="connsiteX132" fmla="*/ 52233 w 67389"/>
                <a:gd name="connsiteY132" fmla="*/ 1833 h 50794"/>
                <a:gd name="connsiteX133" fmla="*/ 51996 w 67389"/>
                <a:gd name="connsiteY133" fmla="*/ 1059 h 50794"/>
                <a:gd name="connsiteX134" fmla="*/ 51632 w 67389"/>
                <a:gd name="connsiteY134" fmla="*/ 569 h 50794"/>
                <a:gd name="connsiteX135" fmla="*/ 50732 w 67389"/>
                <a:gd name="connsiteY135" fmla="*/ 0 h 50794"/>
                <a:gd name="connsiteX136" fmla="*/ 51048 w 67389"/>
                <a:gd name="connsiteY136" fmla="*/ 1691 h 50794"/>
                <a:gd name="connsiteX137" fmla="*/ 51079 w 67389"/>
                <a:gd name="connsiteY137" fmla="*/ 2781 h 50794"/>
                <a:gd name="connsiteX138" fmla="*/ 50826 w 67389"/>
                <a:gd name="connsiteY138" fmla="*/ 3745 h 50794"/>
                <a:gd name="connsiteX139" fmla="*/ 50179 w 67389"/>
                <a:gd name="connsiteY139" fmla="*/ 4188 h 50794"/>
                <a:gd name="connsiteX140" fmla="*/ 49357 w 67389"/>
                <a:gd name="connsiteY140" fmla="*/ 4172 h 50794"/>
                <a:gd name="connsiteX141" fmla="*/ 48867 w 67389"/>
                <a:gd name="connsiteY141" fmla="*/ 3603 h 50794"/>
                <a:gd name="connsiteX142" fmla="*/ 49230 w 67389"/>
                <a:gd name="connsiteY142" fmla="*/ 2402 h 50794"/>
                <a:gd name="connsiteX143" fmla="*/ 44457 w 67389"/>
                <a:gd name="connsiteY143" fmla="*/ 3034 h 50794"/>
                <a:gd name="connsiteX144" fmla="*/ 41344 w 67389"/>
                <a:gd name="connsiteY144" fmla="*/ 5041 h 50794"/>
                <a:gd name="connsiteX145" fmla="*/ 40459 w 67389"/>
                <a:gd name="connsiteY145" fmla="*/ 4978 h 50794"/>
                <a:gd name="connsiteX146" fmla="*/ 40696 w 67389"/>
                <a:gd name="connsiteY146" fmla="*/ 4662 h 50794"/>
                <a:gd name="connsiteX147" fmla="*/ 40949 w 67389"/>
                <a:gd name="connsiteY147" fmla="*/ 4235 h 50794"/>
                <a:gd name="connsiteX148" fmla="*/ 41139 w 67389"/>
                <a:gd name="connsiteY148" fmla="*/ 4030 h 50794"/>
                <a:gd name="connsiteX149" fmla="*/ 40285 w 67389"/>
                <a:gd name="connsiteY149" fmla="*/ 2086 h 50794"/>
                <a:gd name="connsiteX150" fmla="*/ 38989 w 67389"/>
                <a:gd name="connsiteY150" fmla="*/ 1628 h 50794"/>
                <a:gd name="connsiteX151" fmla="*/ 34927 w 67389"/>
                <a:gd name="connsiteY151" fmla="*/ 3018 h 50794"/>
                <a:gd name="connsiteX152" fmla="*/ 34516 w 67389"/>
                <a:gd name="connsiteY152" fmla="*/ 3635 h 50794"/>
                <a:gd name="connsiteX153" fmla="*/ 34137 w 67389"/>
                <a:gd name="connsiteY153" fmla="*/ 5089 h 50794"/>
                <a:gd name="connsiteX154" fmla="*/ 33600 w 67389"/>
                <a:gd name="connsiteY154" fmla="*/ 6164 h 50794"/>
                <a:gd name="connsiteX155" fmla="*/ 32873 w 67389"/>
                <a:gd name="connsiteY155" fmla="*/ 6021 h 50794"/>
                <a:gd name="connsiteX156" fmla="*/ 31624 w 67389"/>
                <a:gd name="connsiteY156" fmla="*/ 4883 h 50794"/>
                <a:gd name="connsiteX157" fmla="*/ 30486 w 67389"/>
                <a:gd name="connsiteY157" fmla="*/ 4583 h 50794"/>
                <a:gd name="connsiteX158" fmla="*/ 28274 w 67389"/>
                <a:gd name="connsiteY158" fmla="*/ 5452 h 50794"/>
                <a:gd name="connsiteX159" fmla="*/ 26725 w 67389"/>
                <a:gd name="connsiteY159" fmla="*/ 5673 h 50794"/>
                <a:gd name="connsiteX160" fmla="*/ 25382 w 67389"/>
                <a:gd name="connsiteY160" fmla="*/ 6353 h 50794"/>
                <a:gd name="connsiteX161" fmla="*/ 24955 w 67389"/>
                <a:gd name="connsiteY161" fmla="*/ 6748 h 50794"/>
                <a:gd name="connsiteX162" fmla="*/ 24591 w 67389"/>
                <a:gd name="connsiteY162" fmla="*/ 7491 h 50794"/>
                <a:gd name="connsiteX163" fmla="*/ 24639 w 67389"/>
                <a:gd name="connsiteY163" fmla="*/ 7870 h 50794"/>
                <a:gd name="connsiteX164" fmla="*/ 24813 w 67389"/>
                <a:gd name="connsiteY164" fmla="*/ 8202 h 50794"/>
                <a:gd name="connsiteX165" fmla="*/ 24813 w 67389"/>
                <a:gd name="connsiteY165" fmla="*/ 8834 h 50794"/>
                <a:gd name="connsiteX166" fmla="*/ 23280 w 67389"/>
                <a:gd name="connsiteY166" fmla="*/ 11727 h 50794"/>
                <a:gd name="connsiteX167" fmla="*/ 21193 w 67389"/>
                <a:gd name="connsiteY167" fmla="*/ 11869 h 50794"/>
                <a:gd name="connsiteX168" fmla="*/ 11095 w 67389"/>
                <a:gd name="connsiteY168" fmla="*/ 7996 h 50794"/>
                <a:gd name="connsiteX169" fmla="*/ 7744 w 67389"/>
                <a:gd name="connsiteY169" fmla="*/ 7807 h 50794"/>
                <a:gd name="connsiteX170" fmla="*/ 7317 w 67389"/>
                <a:gd name="connsiteY170" fmla="*/ 7633 h 50794"/>
                <a:gd name="connsiteX171" fmla="*/ 6843 w 67389"/>
                <a:gd name="connsiteY171" fmla="*/ 7080 h 50794"/>
                <a:gd name="connsiteX172" fmla="*/ 6385 w 67389"/>
                <a:gd name="connsiteY172" fmla="*/ 6717 h 50794"/>
                <a:gd name="connsiteX173" fmla="*/ 5769 w 67389"/>
                <a:gd name="connsiteY173" fmla="*/ 6590 h 50794"/>
                <a:gd name="connsiteX174" fmla="*/ 5121 w 67389"/>
                <a:gd name="connsiteY174" fmla="*/ 6717 h 50794"/>
                <a:gd name="connsiteX175" fmla="*/ 4599 w 67389"/>
                <a:gd name="connsiteY175" fmla="*/ 7159 h 50794"/>
                <a:gd name="connsiteX176" fmla="*/ 4141 w 67389"/>
                <a:gd name="connsiteY176" fmla="*/ 7396 h 50794"/>
                <a:gd name="connsiteX177" fmla="*/ 1090 w 67389"/>
                <a:gd name="connsiteY177" fmla="*/ 7744 h 50794"/>
                <a:gd name="connsiteX178" fmla="*/ 537 w 67389"/>
                <a:gd name="connsiteY178" fmla="*/ 7601 h 50794"/>
                <a:gd name="connsiteX179" fmla="*/ 0 w 67389"/>
                <a:gd name="connsiteY179" fmla="*/ 7080 h 50794"/>
                <a:gd name="connsiteX180" fmla="*/ 284 w 67389"/>
                <a:gd name="connsiteY180" fmla="*/ 8850 h 50794"/>
                <a:gd name="connsiteX181" fmla="*/ 2876 w 67389"/>
                <a:gd name="connsiteY181" fmla="*/ 13496 h 50794"/>
                <a:gd name="connsiteX182" fmla="*/ 3224 w 67389"/>
                <a:gd name="connsiteY182" fmla="*/ 14603 h 50794"/>
                <a:gd name="connsiteX183" fmla="*/ 3303 w 67389"/>
                <a:gd name="connsiteY183" fmla="*/ 15219 h 50794"/>
                <a:gd name="connsiteX184" fmla="*/ 3224 w 67389"/>
                <a:gd name="connsiteY184" fmla="*/ 15978 h 50794"/>
                <a:gd name="connsiteX185" fmla="*/ 2829 w 67389"/>
                <a:gd name="connsiteY185" fmla="*/ 17969 h 50794"/>
                <a:gd name="connsiteX186" fmla="*/ 2750 w 67389"/>
                <a:gd name="connsiteY186" fmla="*/ 18222 h 50794"/>
                <a:gd name="connsiteX187" fmla="*/ 3145 w 67389"/>
                <a:gd name="connsiteY187" fmla="*/ 19154 h 50794"/>
                <a:gd name="connsiteX188" fmla="*/ 3856 w 67389"/>
                <a:gd name="connsiteY188" fmla="*/ 19644 h 50794"/>
                <a:gd name="connsiteX189" fmla="*/ 4599 w 67389"/>
                <a:gd name="connsiteY189" fmla="*/ 19423 h 50794"/>
                <a:gd name="connsiteX190" fmla="*/ 5089 w 67389"/>
                <a:gd name="connsiteY190" fmla="*/ 18175 h 50794"/>
                <a:gd name="connsiteX191" fmla="*/ 5373 w 67389"/>
                <a:gd name="connsiteY191" fmla="*/ 18222 h 50794"/>
                <a:gd name="connsiteX192" fmla="*/ 5595 w 67389"/>
                <a:gd name="connsiteY192" fmla="*/ 19597 h 50794"/>
                <a:gd name="connsiteX193" fmla="*/ 6132 w 67389"/>
                <a:gd name="connsiteY193" fmla="*/ 21462 h 50794"/>
                <a:gd name="connsiteX194" fmla="*/ 6843 w 67389"/>
                <a:gd name="connsiteY194" fmla="*/ 23169 h 50794"/>
                <a:gd name="connsiteX195" fmla="*/ 7523 w 67389"/>
                <a:gd name="connsiteY195" fmla="*/ 23959 h 50794"/>
                <a:gd name="connsiteX196" fmla="*/ 7997 w 67389"/>
                <a:gd name="connsiteY196" fmla="*/ 24338 h 50794"/>
                <a:gd name="connsiteX197" fmla="*/ 8929 w 67389"/>
                <a:gd name="connsiteY197" fmla="*/ 25666 h 50794"/>
                <a:gd name="connsiteX198" fmla="*/ 9593 w 67389"/>
                <a:gd name="connsiteY198" fmla="*/ 26061 h 50794"/>
                <a:gd name="connsiteX199" fmla="*/ 10257 w 67389"/>
                <a:gd name="connsiteY199" fmla="*/ 26061 h 50794"/>
                <a:gd name="connsiteX200" fmla="*/ 10573 w 67389"/>
                <a:gd name="connsiteY200" fmla="*/ 25808 h 50794"/>
                <a:gd name="connsiteX201" fmla="*/ 10826 w 67389"/>
                <a:gd name="connsiteY201" fmla="*/ 25318 h 50794"/>
                <a:gd name="connsiteX202" fmla="*/ 11426 w 67389"/>
                <a:gd name="connsiteY202" fmla="*/ 24734 h 50794"/>
                <a:gd name="connsiteX203" fmla="*/ 11316 w 67389"/>
                <a:gd name="connsiteY203" fmla="*/ 25302 h 50794"/>
                <a:gd name="connsiteX204" fmla="*/ 11316 w 67389"/>
                <a:gd name="connsiteY204" fmla="*/ 25602 h 50794"/>
                <a:gd name="connsiteX205" fmla="*/ 11284 w 67389"/>
                <a:gd name="connsiteY205" fmla="*/ 25871 h 50794"/>
                <a:gd name="connsiteX206" fmla="*/ 11095 w 67389"/>
                <a:gd name="connsiteY206" fmla="*/ 26361 h 50794"/>
                <a:gd name="connsiteX207" fmla="*/ 11806 w 67389"/>
                <a:gd name="connsiteY207" fmla="*/ 26187 h 50794"/>
                <a:gd name="connsiteX208" fmla="*/ 12533 w 67389"/>
                <a:gd name="connsiteY208" fmla="*/ 25776 h 50794"/>
                <a:gd name="connsiteX209" fmla="*/ 13197 w 67389"/>
                <a:gd name="connsiteY209" fmla="*/ 25619 h 50794"/>
                <a:gd name="connsiteX210" fmla="*/ 13765 w 67389"/>
                <a:gd name="connsiteY210" fmla="*/ 26314 h 50794"/>
                <a:gd name="connsiteX211" fmla="*/ 13449 w 67389"/>
                <a:gd name="connsiteY211" fmla="*/ 26456 h 50794"/>
                <a:gd name="connsiteX212" fmla="*/ 12548 w 67389"/>
                <a:gd name="connsiteY212" fmla="*/ 27136 h 50794"/>
                <a:gd name="connsiteX213" fmla="*/ 20150 w 67389"/>
                <a:gd name="connsiteY213" fmla="*/ 34058 h 50794"/>
                <a:gd name="connsiteX214" fmla="*/ 21272 w 67389"/>
                <a:gd name="connsiteY214" fmla="*/ 36112 h 5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7389" h="50794">
                  <a:moveTo>
                    <a:pt x="22015" y="36665"/>
                  </a:moveTo>
                  <a:lnTo>
                    <a:pt x="23501" y="37203"/>
                  </a:lnTo>
                  <a:lnTo>
                    <a:pt x="23991" y="37567"/>
                  </a:lnTo>
                  <a:lnTo>
                    <a:pt x="25144" y="39668"/>
                  </a:lnTo>
                  <a:lnTo>
                    <a:pt x="25714" y="40143"/>
                  </a:lnTo>
                  <a:lnTo>
                    <a:pt x="27847" y="40711"/>
                  </a:lnTo>
                  <a:lnTo>
                    <a:pt x="29206" y="40443"/>
                  </a:lnTo>
                  <a:lnTo>
                    <a:pt x="29759" y="40648"/>
                  </a:lnTo>
                  <a:lnTo>
                    <a:pt x="29807" y="41580"/>
                  </a:lnTo>
                  <a:lnTo>
                    <a:pt x="31040" y="41138"/>
                  </a:lnTo>
                  <a:lnTo>
                    <a:pt x="32256" y="41249"/>
                  </a:lnTo>
                  <a:lnTo>
                    <a:pt x="33410" y="41723"/>
                  </a:lnTo>
                  <a:lnTo>
                    <a:pt x="35971" y="43762"/>
                  </a:lnTo>
                  <a:lnTo>
                    <a:pt x="36650" y="43983"/>
                  </a:lnTo>
                  <a:lnTo>
                    <a:pt x="37093" y="44314"/>
                  </a:lnTo>
                  <a:lnTo>
                    <a:pt x="37772" y="45531"/>
                  </a:lnTo>
                  <a:lnTo>
                    <a:pt x="38799" y="46369"/>
                  </a:lnTo>
                  <a:lnTo>
                    <a:pt x="39416" y="47507"/>
                  </a:lnTo>
                  <a:lnTo>
                    <a:pt x="39811" y="48882"/>
                  </a:lnTo>
                  <a:lnTo>
                    <a:pt x="39843" y="50147"/>
                  </a:lnTo>
                  <a:lnTo>
                    <a:pt x="40411" y="50668"/>
                  </a:lnTo>
                  <a:lnTo>
                    <a:pt x="41850" y="50794"/>
                  </a:lnTo>
                  <a:lnTo>
                    <a:pt x="43446" y="50479"/>
                  </a:lnTo>
                  <a:lnTo>
                    <a:pt x="44473" y="49657"/>
                  </a:lnTo>
                  <a:lnTo>
                    <a:pt x="44205" y="48329"/>
                  </a:lnTo>
                  <a:lnTo>
                    <a:pt x="43746" y="47065"/>
                  </a:lnTo>
                  <a:lnTo>
                    <a:pt x="43114" y="46069"/>
                  </a:lnTo>
                  <a:lnTo>
                    <a:pt x="42308" y="45516"/>
                  </a:lnTo>
                  <a:lnTo>
                    <a:pt x="40048" y="45658"/>
                  </a:lnTo>
                  <a:lnTo>
                    <a:pt x="38562" y="44426"/>
                  </a:lnTo>
                  <a:lnTo>
                    <a:pt x="38310" y="44284"/>
                  </a:lnTo>
                  <a:lnTo>
                    <a:pt x="39353" y="42908"/>
                  </a:lnTo>
                  <a:lnTo>
                    <a:pt x="41660" y="42703"/>
                  </a:lnTo>
                  <a:lnTo>
                    <a:pt x="43667" y="43382"/>
                  </a:lnTo>
                  <a:lnTo>
                    <a:pt x="43794" y="44710"/>
                  </a:lnTo>
                  <a:lnTo>
                    <a:pt x="47081" y="44062"/>
                  </a:lnTo>
                  <a:lnTo>
                    <a:pt x="47697" y="43635"/>
                  </a:lnTo>
                  <a:lnTo>
                    <a:pt x="48329" y="43604"/>
                  </a:lnTo>
                  <a:lnTo>
                    <a:pt x="49625" y="43114"/>
                  </a:lnTo>
                  <a:lnTo>
                    <a:pt x="50368" y="42324"/>
                  </a:lnTo>
                  <a:lnTo>
                    <a:pt x="49373" y="41486"/>
                  </a:lnTo>
                  <a:lnTo>
                    <a:pt x="50179" y="41091"/>
                  </a:lnTo>
                  <a:lnTo>
                    <a:pt x="50684" y="41644"/>
                  </a:lnTo>
                  <a:lnTo>
                    <a:pt x="51079" y="42497"/>
                  </a:lnTo>
                  <a:lnTo>
                    <a:pt x="51632" y="43019"/>
                  </a:lnTo>
                  <a:lnTo>
                    <a:pt x="53245" y="43382"/>
                  </a:lnTo>
                  <a:lnTo>
                    <a:pt x="53972" y="43382"/>
                  </a:lnTo>
                  <a:lnTo>
                    <a:pt x="57796" y="42197"/>
                  </a:lnTo>
                  <a:lnTo>
                    <a:pt x="58286" y="41850"/>
                  </a:lnTo>
                  <a:lnTo>
                    <a:pt x="58650" y="40933"/>
                  </a:lnTo>
                  <a:lnTo>
                    <a:pt x="59108" y="41107"/>
                  </a:lnTo>
                  <a:lnTo>
                    <a:pt x="59550" y="41818"/>
                  </a:lnTo>
                  <a:lnTo>
                    <a:pt x="59851" y="42640"/>
                  </a:lnTo>
                  <a:lnTo>
                    <a:pt x="60688" y="43019"/>
                  </a:lnTo>
                  <a:lnTo>
                    <a:pt x="64260" y="43129"/>
                  </a:lnTo>
                  <a:lnTo>
                    <a:pt x="65398" y="42592"/>
                  </a:lnTo>
                  <a:lnTo>
                    <a:pt x="65746" y="42182"/>
                  </a:lnTo>
                  <a:lnTo>
                    <a:pt x="66014" y="41913"/>
                  </a:lnTo>
                  <a:lnTo>
                    <a:pt x="66236" y="41549"/>
                  </a:lnTo>
                  <a:lnTo>
                    <a:pt x="66330" y="40901"/>
                  </a:lnTo>
                  <a:lnTo>
                    <a:pt x="66236" y="40411"/>
                  </a:lnTo>
                  <a:lnTo>
                    <a:pt x="65904" y="40253"/>
                  </a:lnTo>
                  <a:lnTo>
                    <a:pt x="65430" y="40158"/>
                  </a:lnTo>
                  <a:lnTo>
                    <a:pt x="65714" y="39305"/>
                  </a:lnTo>
                  <a:lnTo>
                    <a:pt x="66236" y="38815"/>
                  </a:lnTo>
                  <a:lnTo>
                    <a:pt x="66821" y="38436"/>
                  </a:lnTo>
                  <a:lnTo>
                    <a:pt x="67389" y="37914"/>
                  </a:lnTo>
                  <a:lnTo>
                    <a:pt x="66757" y="37914"/>
                  </a:lnTo>
                  <a:lnTo>
                    <a:pt x="65461" y="38499"/>
                  </a:lnTo>
                  <a:lnTo>
                    <a:pt x="64908" y="38531"/>
                  </a:lnTo>
                  <a:lnTo>
                    <a:pt x="64576" y="38104"/>
                  </a:lnTo>
                  <a:lnTo>
                    <a:pt x="64244" y="36697"/>
                  </a:lnTo>
                  <a:lnTo>
                    <a:pt x="63770" y="36270"/>
                  </a:lnTo>
                  <a:lnTo>
                    <a:pt x="63849" y="35702"/>
                  </a:lnTo>
                  <a:lnTo>
                    <a:pt x="64181" y="35433"/>
                  </a:lnTo>
                  <a:lnTo>
                    <a:pt x="64450" y="35070"/>
                  </a:lnTo>
                  <a:lnTo>
                    <a:pt x="64876" y="34326"/>
                  </a:lnTo>
                  <a:lnTo>
                    <a:pt x="63849" y="33552"/>
                  </a:lnTo>
                  <a:lnTo>
                    <a:pt x="63454" y="33046"/>
                  </a:lnTo>
                  <a:lnTo>
                    <a:pt x="63375" y="31134"/>
                  </a:lnTo>
                  <a:lnTo>
                    <a:pt x="62917" y="30692"/>
                  </a:lnTo>
                  <a:lnTo>
                    <a:pt x="61621" y="30565"/>
                  </a:lnTo>
                  <a:lnTo>
                    <a:pt x="63154" y="28780"/>
                  </a:lnTo>
                  <a:lnTo>
                    <a:pt x="63818" y="27863"/>
                  </a:lnTo>
                  <a:lnTo>
                    <a:pt x="64371" y="26804"/>
                  </a:lnTo>
                  <a:lnTo>
                    <a:pt x="64244" y="26282"/>
                  </a:lnTo>
                  <a:lnTo>
                    <a:pt x="64197" y="25998"/>
                  </a:lnTo>
                  <a:lnTo>
                    <a:pt x="64102" y="25824"/>
                  </a:lnTo>
                  <a:lnTo>
                    <a:pt x="63786" y="25634"/>
                  </a:lnTo>
                  <a:lnTo>
                    <a:pt x="63865" y="25144"/>
                  </a:lnTo>
                  <a:lnTo>
                    <a:pt x="64086" y="24939"/>
                  </a:lnTo>
                  <a:lnTo>
                    <a:pt x="64339" y="24528"/>
                  </a:lnTo>
                  <a:lnTo>
                    <a:pt x="64560" y="24196"/>
                  </a:lnTo>
                  <a:lnTo>
                    <a:pt x="63912" y="24164"/>
                  </a:lnTo>
                  <a:lnTo>
                    <a:pt x="63359" y="23880"/>
                  </a:lnTo>
                  <a:lnTo>
                    <a:pt x="62964" y="23295"/>
                  </a:lnTo>
                  <a:lnTo>
                    <a:pt x="62838" y="22315"/>
                  </a:lnTo>
                  <a:lnTo>
                    <a:pt x="63312" y="21983"/>
                  </a:lnTo>
                  <a:lnTo>
                    <a:pt x="65303" y="20071"/>
                  </a:lnTo>
                  <a:lnTo>
                    <a:pt x="64576" y="18285"/>
                  </a:lnTo>
                  <a:lnTo>
                    <a:pt x="64292" y="17210"/>
                  </a:lnTo>
                  <a:lnTo>
                    <a:pt x="64450" y="16815"/>
                  </a:lnTo>
                  <a:lnTo>
                    <a:pt x="65066" y="16547"/>
                  </a:lnTo>
                  <a:lnTo>
                    <a:pt x="65777" y="15851"/>
                  </a:lnTo>
                  <a:lnTo>
                    <a:pt x="66157" y="14998"/>
                  </a:lnTo>
                  <a:lnTo>
                    <a:pt x="65793" y="14381"/>
                  </a:lnTo>
                  <a:lnTo>
                    <a:pt x="65967" y="14097"/>
                  </a:lnTo>
                  <a:lnTo>
                    <a:pt x="66062" y="13891"/>
                  </a:lnTo>
                  <a:lnTo>
                    <a:pt x="66267" y="13402"/>
                  </a:lnTo>
                  <a:lnTo>
                    <a:pt x="64813" y="12612"/>
                  </a:lnTo>
                  <a:lnTo>
                    <a:pt x="65651" y="12232"/>
                  </a:lnTo>
                  <a:lnTo>
                    <a:pt x="65272" y="11679"/>
                  </a:lnTo>
                  <a:lnTo>
                    <a:pt x="64260" y="11552"/>
                  </a:lnTo>
                  <a:lnTo>
                    <a:pt x="63739" y="11315"/>
                  </a:lnTo>
                  <a:lnTo>
                    <a:pt x="63565" y="11000"/>
                  </a:lnTo>
                  <a:lnTo>
                    <a:pt x="63249" y="9988"/>
                  </a:lnTo>
                  <a:lnTo>
                    <a:pt x="63012" y="9608"/>
                  </a:lnTo>
                  <a:lnTo>
                    <a:pt x="62237" y="9103"/>
                  </a:lnTo>
                  <a:lnTo>
                    <a:pt x="59440" y="8486"/>
                  </a:lnTo>
                  <a:lnTo>
                    <a:pt x="59029" y="8661"/>
                  </a:lnTo>
                  <a:lnTo>
                    <a:pt x="57907" y="9798"/>
                  </a:lnTo>
                  <a:lnTo>
                    <a:pt x="55347" y="9814"/>
                  </a:lnTo>
                  <a:lnTo>
                    <a:pt x="53118" y="8850"/>
                  </a:lnTo>
                  <a:lnTo>
                    <a:pt x="52312" y="8234"/>
                  </a:lnTo>
                  <a:lnTo>
                    <a:pt x="52486" y="7965"/>
                  </a:lnTo>
                  <a:lnTo>
                    <a:pt x="52597" y="7696"/>
                  </a:lnTo>
                  <a:lnTo>
                    <a:pt x="52755" y="7491"/>
                  </a:lnTo>
                  <a:lnTo>
                    <a:pt x="53023" y="7301"/>
                  </a:lnTo>
                  <a:lnTo>
                    <a:pt x="52502" y="6322"/>
                  </a:lnTo>
                  <a:lnTo>
                    <a:pt x="52280" y="5089"/>
                  </a:lnTo>
                  <a:lnTo>
                    <a:pt x="52107" y="3730"/>
                  </a:lnTo>
                  <a:lnTo>
                    <a:pt x="51870" y="2307"/>
                  </a:lnTo>
                  <a:lnTo>
                    <a:pt x="52233" y="1833"/>
                  </a:lnTo>
                  <a:lnTo>
                    <a:pt x="51996" y="1059"/>
                  </a:lnTo>
                  <a:lnTo>
                    <a:pt x="51632" y="569"/>
                  </a:lnTo>
                  <a:lnTo>
                    <a:pt x="50732" y="0"/>
                  </a:lnTo>
                  <a:lnTo>
                    <a:pt x="51048" y="1691"/>
                  </a:lnTo>
                  <a:lnTo>
                    <a:pt x="51079" y="2781"/>
                  </a:lnTo>
                  <a:lnTo>
                    <a:pt x="50826" y="3745"/>
                  </a:lnTo>
                  <a:lnTo>
                    <a:pt x="50179" y="4188"/>
                  </a:lnTo>
                  <a:lnTo>
                    <a:pt x="49357" y="4172"/>
                  </a:lnTo>
                  <a:lnTo>
                    <a:pt x="48867" y="3603"/>
                  </a:lnTo>
                  <a:lnTo>
                    <a:pt x="49230" y="2402"/>
                  </a:lnTo>
                  <a:lnTo>
                    <a:pt x="44457" y="3034"/>
                  </a:lnTo>
                  <a:lnTo>
                    <a:pt x="41344" y="5041"/>
                  </a:lnTo>
                  <a:lnTo>
                    <a:pt x="40459" y="4978"/>
                  </a:lnTo>
                  <a:lnTo>
                    <a:pt x="40696" y="4662"/>
                  </a:lnTo>
                  <a:lnTo>
                    <a:pt x="40949" y="4235"/>
                  </a:lnTo>
                  <a:lnTo>
                    <a:pt x="41139" y="4030"/>
                  </a:lnTo>
                  <a:lnTo>
                    <a:pt x="40285" y="2086"/>
                  </a:lnTo>
                  <a:lnTo>
                    <a:pt x="38989" y="1628"/>
                  </a:lnTo>
                  <a:lnTo>
                    <a:pt x="34927" y="3018"/>
                  </a:lnTo>
                  <a:lnTo>
                    <a:pt x="34516" y="3635"/>
                  </a:lnTo>
                  <a:lnTo>
                    <a:pt x="34137" y="5089"/>
                  </a:lnTo>
                  <a:lnTo>
                    <a:pt x="33600" y="6164"/>
                  </a:lnTo>
                  <a:lnTo>
                    <a:pt x="32873" y="6021"/>
                  </a:lnTo>
                  <a:lnTo>
                    <a:pt x="31624" y="4883"/>
                  </a:lnTo>
                  <a:lnTo>
                    <a:pt x="30486" y="4583"/>
                  </a:lnTo>
                  <a:lnTo>
                    <a:pt x="28274" y="5452"/>
                  </a:lnTo>
                  <a:lnTo>
                    <a:pt x="26725" y="5673"/>
                  </a:lnTo>
                  <a:lnTo>
                    <a:pt x="25382" y="6353"/>
                  </a:lnTo>
                  <a:lnTo>
                    <a:pt x="24955" y="6748"/>
                  </a:lnTo>
                  <a:lnTo>
                    <a:pt x="24591" y="7491"/>
                  </a:lnTo>
                  <a:lnTo>
                    <a:pt x="24639" y="7870"/>
                  </a:lnTo>
                  <a:lnTo>
                    <a:pt x="24813" y="8202"/>
                  </a:lnTo>
                  <a:lnTo>
                    <a:pt x="24813" y="8834"/>
                  </a:lnTo>
                  <a:lnTo>
                    <a:pt x="23280" y="11727"/>
                  </a:lnTo>
                  <a:lnTo>
                    <a:pt x="21193" y="11869"/>
                  </a:lnTo>
                  <a:lnTo>
                    <a:pt x="11095" y="7996"/>
                  </a:lnTo>
                  <a:lnTo>
                    <a:pt x="7744" y="7807"/>
                  </a:lnTo>
                  <a:lnTo>
                    <a:pt x="7317" y="7633"/>
                  </a:lnTo>
                  <a:lnTo>
                    <a:pt x="6843" y="7080"/>
                  </a:lnTo>
                  <a:lnTo>
                    <a:pt x="6385" y="6717"/>
                  </a:lnTo>
                  <a:lnTo>
                    <a:pt x="5769" y="6590"/>
                  </a:lnTo>
                  <a:lnTo>
                    <a:pt x="5121" y="6717"/>
                  </a:lnTo>
                  <a:lnTo>
                    <a:pt x="4599" y="7159"/>
                  </a:lnTo>
                  <a:lnTo>
                    <a:pt x="4141" y="7396"/>
                  </a:lnTo>
                  <a:lnTo>
                    <a:pt x="1090" y="7744"/>
                  </a:lnTo>
                  <a:lnTo>
                    <a:pt x="537" y="7601"/>
                  </a:lnTo>
                  <a:lnTo>
                    <a:pt x="0" y="7080"/>
                  </a:lnTo>
                  <a:lnTo>
                    <a:pt x="284" y="8850"/>
                  </a:lnTo>
                  <a:lnTo>
                    <a:pt x="2876" y="13496"/>
                  </a:lnTo>
                  <a:lnTo>
                    <a:pt x="3224" y="14603"/>
                  </a:lnTo>
                  <a:lnTo>
                    <a:pt x="3303" y="15219"/>
                  </a:lnTo>
                  <a:lnTo>
                    <a:pt x="3224" y="15978"/>
                  </a:lnTo>
                  <a:lnTo>
                    <a:pt x="2829" y="17969"/>
                  </a:lnTo>
                  <a:lnTo>
                    <a:pt x="2750" y="18222"/>
                  </a:lnTo>
                  <a:lnTo>
                    <a:pt x="3145" y="19154"/>
                  </a:lnTo>
                  <a:lnTo>
                    <a:pt x="3856" y="19644"/>
                  </a:lnTo>
                  <a:lnTo>
                    <a:pt x="4599" y="19423"/>
                  </a:lnTo>
                  <a:lnTo>
                    <a:pt x="5089" y="18175"/>
                  </a:lnTo>
                  <a:lnTo>
                    <a:pt x="5373" y="18222"/>
                  </a:lnTo>
                  <a:lnTo>
                    <a:pt x="5595" y="19597"/>
                  </a:lnTo>
                  <a:lnTo>
                    <a:pt x="6132" y="21462"/>
                  </a:lnTo>
                  <a:lnTo>
                    <a:pt x="6843" y="23169"/>
                  </a:lnTo>
                  <a:lnTo>
                    <a:pt x="7523" y="23959"/>
                  </a:lnTo>
                  <a:lnTo>
                    <a:pt x="7997" y="24338"/>
                  </a:lnTo>
                  <a:lnTo>
                    <a:pt x="8929" y="25666"/>
                  </a:lnTo>
                  <a:lnTo>
                    <a:pt x="9593" y="26061"/>
                  </a:lnTo>
                  <a:lnTo>
                    <a:pt x="10257" y="26061"/>
                  </a:lnTo>
                  <a:lnTo>
                    <a:pt x="10573" y="25808"/>
                  </a:lnTo>
                  <a:lnTo>
                    <a:pt x="10826" y="25318"/>
                  </a:lnTo>
                  <a:lnTo>
                    <a:pt x="11426" y="24734"/>
                  </a:lnTo>
                  <a:lnTo>
                    <a:pt x="11316" y="25302"/>
                  </a:lnTo>
                  <a:lnTo>
                    <a:pt x="11316" y="25602"/>
                  </a:lnTo>
                  <a:lnTo>
                    <a:pt x="11284" y="25871"/>
                  </a:lnTo>
                  <a:lnTo>
                    <a:pt x="11095" y="26361"/>
                  </a:lnTo>
                  <a:lnTo>
                    <a:pt x="11806" y="26187"/>
                  </a:lnTo>
                  <a:lnTo>
                    <a:pt x="12533" y="25776"/>
                  </a:lnTo>
                  <a:lnTo>
                    <a:pt x="13197" y="25619"/>
                  </a:lnTo>
                  <a:lnTo>
                    <a:pt x="13765" y="26314"/>
                  </a:lnTo>
                  <a:lnTo>
                    <a:pt x="13449" y="26456"/>
                  </a:lnTo>
                  <a:lnTo>
                    <a:pt x="12548" y="27136"/>
                  </a:lnTo>
                  <a:lnTo>
                    <a:pt x="20150" y="34058"/>
                  </a:lnTo>
                  <a:lnTo>
                    <a:pt x="21272" y="36112"/>
                  </a:lnTo>
                  <a:close/>
                </a:path>
              </a:pathLst>
            </a:custGeom>
            <a:grpFill/>
            <a:ln w="6350" cap="flat">
              <a:solidFill>
                <a:schemeClr val="bg1"/>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54B70BB-57D4-E975-0C8A-D6763D30C9E3}"/>
                </a:ext>
              </a:extLst>
            </p:cNvPr>
            <p:cNvSpPr/>
            <p:nvPr/>
          </p:nvSpPr>
          <p:spPr>
            <a:xfrm>
              <a:off x="6429600" y="9950210"/>
              <a:ext cx="66978" cy="23801"/>
            </a:xfrm>
            <a:custGeom>
              <a:avLst/>
              <a:gdLst>
                <a:gd name="connsiteX0" fmla="*/ 57654 w 66978"/>
                <a:gd name="connsiteY0" fmla="*/ 20040 h 23801"/>
                <a:gd name="connsiteX1" fmla="*/ 56437 w 66978"/>
                <a:gd name="connsiteY1" fmla="*/ 18159 h 23801"/>
                <a:gd name="connsiteX2" fmla="*/ 55678 w 66978"/>
                <a:gd name="connsiteY2" fmla="*/ 16468 h 23801"/>
                <a:gd name="connsiteX3" fmla="*/ 55394 w 66978"/>
                <a:gd name="connsiteY3" fmla="*/ 15520 h 23801"/>
                <a:gd name="connsiteX4" fmla="*/ 55204 w 66978"/>
                <a:gd name="connsiteY4" fmla="*/ 14540 h 23801"/>
                <a:gd name="connsiteX5" fmla="*/ 56579 w 66978"/>
                <a:gd name="connsiteY5" fmla="*/ 13576 h 23801"/>
                <a:gd name="connsiteX6" fmla="*/ 60578 w 66978"/>
                <a:gd name="connsiteY6" fmla="*/ 15094 h 23801"/>
                <a:gd name="connsiteX7" fmla="*/ 62538 w 66978"/>
                <a:gd name="connsiteY7" fmla="*/ 14635 h 23801"/>
                <a:gd name="connsiteX8" fmla="*/ 62854 w 66978"/>
                <a:gd name="connsiteY8" fmla="*/ 14034 h 23801"/>
                <a:gd name="connsiteX9" fmla="*/ 63107 w 66978"/>
                <a:gd name="connsiteY9" fmla="*/ 13212 h 23801"/>
                <a:gd name="connsiteX10" fmla="*/ 63470 w 66978"/>
                <a:gd name="connsiteY10" fmla="*/ 12517 h 23801"/>
                <a:gd name="connsiteX11" fmla="*/ 64086 w 66978"/>
                <a:gd name="connsiteY11" fmla="*/ 12375 h 23801"/>
                <a:gd name="connsiteX12" fmla="*/ 64529 w 66978"/>
                <a:gd name="connsiteY12" fmla="*/ 12375 h 23801"/>
                <a:gd name="connsiteX13" fmla="*/ 65066 w 66978"/>
                <a:gd name="connsiteY13" fmla="*/ 12217 h 23801"/>
                <a:gd name="connsiteX14" fmla="*/ 65572 w 66978"/>
                <a:gd name="connsiteY14" fmla="*/ 11933 h 23801"/>
                <a:gd name="connsiteX15" fmla="*/ 65999 w 66978"/>
                <a:gd name="connsiteY15" fmla="*/ 11616 h 23801"/>
                <a:gd name="connsiteX16" fmla="*/ 66805 w 66978"/>
                <a:gd name="connsiteY16" fmla="*/ 10304 h 23801"/>
                <a:gd name="connsiteX17" fmla="*/ 66805 w 66978"/>
                <a:gd name="connsiteY17" fmla="*/ 9087 h 23801"/>
                <a:gd name="connsiteX18" fmla="*/ 66647 w 66978"/>
                <a:gd name="connsiteY18" fmla="*/ 7934 h 23801"/>
                <a:gd name="connsiteX19" fmla="*/ 66979 w 66978"/>
                <a:gd name="connsiteY19" fmla="*/ 6780 h 23801"/>
                <a:gd name="connsiteX20" fmla="*/ 65999 w 66978"/>
                <a:gd name="connsiteY20" fmla="*/ 6306 h 23801"/>
                <a:gd name="connsiteX21" fmla="*/ 65288 w 66978"/>
                <a:gd name="connsiteY21" fmla="*/ 5405 h 23801"/>
                <a:gd name="connsiteX22" fmla="*/ 64813 w 66978"/>
                <a:gd name="connsiteY22" fmla="*/ 4204 h 23801"/>
                <a:gd name="connsiteX23" fmla="*/ 64560 w 66978"/>
                <a:gd name="connsiteY23" fmla="*/ 2797 h 23801"/>
                <a:gd name="connsiteX24" fmla="*/ 63754 w 66978"/>
                <a:gd name="connsiteY24" fmla="*/ 2861 h 23801"/>
                <a:gd name="connsiteX25" fmla="*/ 62901 w 66978"/>
                <a:gd name="connsiteY25" fmla="*/ 2212 h 23801"/>
                <a:gd name="connsiteX26" fmla="*/ 62174 w 66978"/>
                <a:gd name="connsiteY26" fmla="*/ 1202 h 23801"/>
                <a:gd name="connsiteX27" fmla="*/ 61668 w 66978"/>
                <a:gd name="connsiteY27" fmla="*/ 253 h 23801"/>
                <a:gd name="connsiteX28" fmla="*/ 60372 w 66978"/>
                <a:gd name="connsiteY28" fmla="*/ 0 h 23801"/>
                <a:gd name="connsiteX29" fmla="*/ 57606 w 66978"/>
                <a:gd name="connsiteY29" fmla="*/ 759 h 23801"/>
                <a:gd name="connsiteX30" fmla="*/ 55631 w 66978"/>
                <a:gd name="connsiteY30" fmla="*/ 806 h 23801"/>
                <a:gd name="connsiteX31" fmla="*/ 54999 w 66978"/>
                <a:gd name="connsiteY31" fmla="*/ 1944 h 23801"/>
                <a:gd name="connsiteX32" fmla="*/ 54367 w 66978"/>
                <a:gd name="connsiteY32" fmla="*/ 2307 h 23801"/>
                <a:gd name="connsiteX33" fmla="*/ 53782 w 66978"/>
                <a:gd name="connsiteY33" fmla="*/ 2181 h 23801"/>
                <a:gd name="connsiteX34" fmla="*/ 53355 w 66978"/>
                <a:gd name="connsiteY34" fmla="*/ 1739 h 23801"/>
                <a:gd name="connsiteX35" fmla="*/ 52913 w 66978"/>
                <a:gd name="connsiteY35" fmla="*/ 1422 h 23801"/>
                <a:gd name="connsiteX36" fmla="*/ 52217 w 66978"/>
                <a:gd name="connsiteY36" fmla="*/ 1644 h 23801"/>
                <a:gd name="connsiteX37" fmla="*/ 51933 w 66978"/>
                <a:gd name="connsiteY37" fmla="*/ 3825 h 23801"/>
                <a:gd name="connsiteX38" fmla="*/ 50337 w 66978"/>
                <a:gd name="connsiteY38" fmla="*/ 4173 h 23801"/>
                <a:gd name="connsiteX39" fmla="*/ 47350 w 66978"/>
                <a:gd name="connsiteY39" fmla="*/ 3382 h 23801"/>
                <a:gd name="connsiteX40" fmla="*/ 46686 w 66978"/>
                <a:gd name="connsiteY40" fmla="*/ 4394 h 23801"/>
                <a:gd name="connsiteX41" fmla="*/ 47539 w 66978"/>
                <a:gd name="connsiteY41" fmla="*/ 5785 h 23801"/>
                <a:gd name="connsiteX42" fmla="*/ 49072 w 66978"/>
                <a:gd name="connsiteY42" fmla="*/ 7002 h 23801"/>
                <a:gd name="connsiteX43" fmla="*/ 50352 w 66978"/>
                <a:gd name="connsiteY43" fmla="*/ 7570 h 23801"/>
                <a:gd name="connsiteX44" fmla="*/ 50337 w 66978"/>
                <a:gd name="connsiteY44" fmla="*/ 6211 h 23801"/>
                <a:gd name="connsiteX45" fmla="*/ 50653 w 66978"/>
                <a:gd name="connsiteY45" fmla="*/ 5358 h 23801"/>
                <a:gd name="connsiteX46" fmla="*/ 51206 w 66978"/>
                <a:gd name="connsiteY46" fmla="*/ 5184 h 23801"/>
                <a:gd name="connsiteX47" fmla="*/ 51917 w 66978"/>
                <a:gd name="connsiteY47" fmla="*/ 5880 h 23801"/>
                <a:gd name="connsiteX48" fmla="*/ 52138 w 66978"/>
                <a:gd name="connsiteY48" fmla="*/ 6480 h 23801"/>
                <a:gd name="connsiteX49" fmla="*/ 52249 w 66978"/>
                <a:gd name="connsiteY49" fmla="*/ 7286 h 23801"/>
                <a:gd name="connsiteX50" fmla="*/ 52470 w 66978"/>
                <a:gd name="connsiteY50" fmla="*/ 8139 h 23801"/>
                <a:gd name="connsiteX51" fmla="*/ 52976 w 66978"/>
                <a:gd name="connsiteY51" fmla="*/ 8882 h 23801"/>
                <a:gd name="connsiteX52" fmla="*/ 54714 w 66978"/>
                <a:gd name="connsiteY52" fmla="*/ 9562 h 23801"/>
                <a:gd name="connsiteX53" fmla="*/ 55299 w 66978"/>
                <a:gd name="connsiteY53" fmla="*/ 10241 h 23801"/>
                <a:gd name="connsiteX54" fmla="*/ 54825 w 66978"/>
                <a:gd name="connsiteY54" fmla="*/ 11616 h 23801"/>
                <a:gd name="connsiteX55" fmla="*/ 54398 w 66978"/>
                <a:gd name="connsiteY55" fmla="*/ 11853 h 23801"/>
                <a:gd name="connsiteX56" fmla="*/ 53324 w 66978"/>
                <a:gd name="connsiteY56" fmla="*/ 11727 h 23801"/>
                <a:gd name="connsiteX57" fmla="*/ 52865 w 66978"/>
                <a:gd name="connsiteY57" fmla="*/ 11838 h 23801"/>
                <a:gd name="connsiteX58" fmla="*/ 52518 w 66978"/>
                <a:gd name="connsiteY58" fmla="*/ 12233 h 23801"/>
                <a:gd name="connsiteX59" fmla="*/ 52012 w 66978"/>
                <a:gd name="connsiteY59" fmla="*/ 13007 h 23801"/>
                <a:gd name="connsiteX60" fmla="*/ 51554 w 66978"/>
                <a:gd name="connsiteY60" fmla="*/ 13370 h 23801"/>
                <a:gd name="connsiteX61" fmla="*/ 51095 w 66978"/>
                <a:gd name="connsiteY61" fmla="*/ 12723 h 23801"/>
                <a:gd name="connsiteX62" fmla="*/ 50226 w 66978"/>
                <a:gd name="connsiteY62" fmla="*/ 12833 h 23801"/>
                <a:gd name="connsiteX63" fmla="*/ 49262 w 66978"/>
                <a:gd name="connsiteY63" fmla="*/ 13497 h 23801"/>
                <a:gd name="connsiteX64" fmla="*/ 48519 w 66978"/>
                <a:gd name="connsiteY64" fmla="*/ 14540 h 23801"/>
                <a:gd name="connsiteX65" fmla="*/ 47982 w 66978"/>
                <a:gd name="connsiteY65" fmla="*/ 12849 h 23801"/>
                <a:gd name="connsiteX66" fmla="*/ 47002 w 66978"/>
                <a:gd name="connsiteY66" fmla="*/ 11948 h 23801"/>
                <a:gd name="connsiteX67" fmla="*/ 44252 w 66978"/>
                <a:gd name="connsiteY67" fmla="*/ 11063 h 23801"/>
                <a:gd name="connsiteX68" fmla="*/ 44094 w 66978"/>
                <a:gd name="connsiteY68" fmla="*/ 11521 h 23801"/>
                <a:gd name="connsiteX69" fmla="*/ 44916 w 66978"/>
                <a:gd name="connsiteY69" fmla="*/ 12565 h 23801"/>
                <a:gd name="connsiteX70" fmla="*/ 45327 w 66978"/>
                <a:gd name="connsiteY70" fmla="*/ 13244 h 23801"/>
                <a:gd name="connsiteX71" fmla="*/ 45406 w 66978"/>
                <a:gd name="connsiteY71" fmla="*/ 13813 h 23801"/>
                <a:gd name="connsiteX72" fmla="*/ 44916 w 66978"/>
                <a:gd name="connsiteY72" fmla="*/ 14587 h 23801"/>
                <a:gd name="connsiteX73" fmla="*/ 44378 w 66978"/>
                <a:gd name="connsiteY73" fmla="*/ 14445 h 23801"/>
                <a:gd name="connsiteX74" fmla="*/ 43478 w 66978"/>
                <a:gd name="connsiteY74" fmla="*/ 13481 h 23801"/>
                <a:gd name="connsiteX75" fmla="*/ 38578 w 66978"/>
                <a:gd name="connsiteY75" fmla="*/ 11916 h 23801"/>
                <a:gd name="connsiteX76" fmla="*/ 38705 w 66978"/>
                <a:gd name="connsiteY76" fmla="*/ 12643 h 23801"/>
                <a:gd name="connsiteX77" fmla="*/ 38736 w 66978"/>
                <a:gd name="connsiteY77" fmla="*/ 12833 h 23801"/>
                <a:gd name="connsiteX78" fmla="*/ 38878 w 66978"/>
                <a:gd name="connsiteY78" fmla="*/ 13102 h 23801"/>
                <a:gd name="connsiteX79" fmla="*/ 38389 w 66978"/>
                <a:gd name="connsiteY79" fmla="*/ 13481 h 23801"/>
                <a:gd name="connsiteX80" fmla="*/ 38815 w 66978"/>
                <a:gd name="connsiteY80" fmla="*/ 14050 h 23801"/>
                <a:gd name="connsiteX81" fmla="*/ 39384 w 66978"/>
                <a:gd name="connsiteY81" fmla="*/ 14382 h 23801"/>
                <a:gd name="connsiteX82" fmla="*/ 40696 w 66978"/>
                <a:gd name="connsiteY82" fmla="*/ 14762 h 23801"/>
                <a:gd name="connsiteX83" fmla="*/ 39874 w 66978"/>
                <a:gd name="connsiteY83" fmla="*/ 15520 h 23801"/>
                <a:gd name="connsiteX84" fmla="*/ 38942 w 66978"/>
                <a:gd name="connsiteY84" fmla="*/ 15394 h 23801"/>
                <a:gd name="connsiteX85" fmla="*/ 37994 w 66978"/>
                <a:gd name="connsiteY85" fmla="*/ 14904 h 23801"/>
                <a:gd name="connsiteX86" fmla="*/ 37077 w 66978"/>
                <a:gd name="connsiteY86" fmla="*/ 14667 h 23801"/>
                <a:gd name="connsiteX87" fmla="*/ 36065 w 66978"/>
                <a:gd name="connsiteY87" fmla="*/ 14919 h 23801"/>
                <a:gd name="connsiteX88" fmla="*/ 35560 w 66978"/>
                <a:gd name="connsiteY88" fmla="*/ 15441 h 23801"/>
                <a:gd name="connsiteX89" fmla="*/ 35639 w 66978"/>
                <a:gd name="connsiteY89" fmla="*/ 16041 h 23801"/>
                <a:gd name="connsiteX90" fmla="*/ 36461 w 66978"/>
                <a:gd name="connsiteY90" fmla="*/ 16594 h 23801"/>
                <a:gd name="connsiteX91" fmla="*/ 34991 w 66978"/>
                <a:gd name="connsiteY91" fmla="*/ 16658 h 23801"/>
                <a:gd name="connsiteX92" fmla="*/ 32810 w 66978"/>
                <a:gd name="connsiteY92" fmla="*/ 15978 h 23801"/>
                <a:gd name="connsiteX93" fmla="*/ 30850 w 66978"/>
                <a:gd name="connsiteY93" fmla="*/ 14840 h 23801"/>
                <a:gd name="connsiteX94" fmla="*/ 30060 w 66978"/>
                <a:gd name="connsiteY94" fmla="*/ 13497 h 23801"/>
                <a:gd name="connsiteX95" fmla="*/ 28954 w 66978"/>
                <a:gd name="connsiteY95" fmla="*/ 13687 h 23801"/>
                <a:gd name="connsiteX96" fmla="*/ 28622 w 66978"/>
                <a:gd name="connsiteY96" fmla="*/ 14714 h 23801"/>
                <a:gd name="connsiteX97" fmla="*/ 27910 w 66978"/>
                <a:gd name="connsiteY97" fmla="*/ 15157 h 23801"/>
                <a:gd name="connsiteX98" fmla="*/ 26140 w 66978"/>
                <a:gd name="connsiteY98" fmla="*/ 16010 h 23801"/>
                <a:gd name="connsiteX99" fmla="*/ 26077 w 66978"/>
                <a:gd name="connsiteY99" fmla="*/ 14872 h 23801"/>
                <a:gd name="connsiteX100" fmla="*/ 25619 w 66978"/>
                <a:gd name="connsiteY100" fmla="*/ 14177 h 23801"/>
                <a:gd name="connsiteX101" fmla="*/ 24876 w 66978"/>
                <a:gd name="connsiteY101" fmla="*/ 13955 h 23801"/>
                <a:gd name="connsiteX102" fmla="*/ 24022 w 66978"/>
                <a:gd name="connsiteY102" fmla="*/ 14287 h 23801"/>
                <a:gd name="connsiteX103" fmla="*/ 23706 w 66978"/>
                <a:gd name="connsiteY103" fmla="*/ 13007 h 23801"/>
                <a:gd name="connsiteX104" fmla="*/ 21620 w 66978"/>
                <a:gd name="connsiteY104" fmla="*/ 13592 h 23801"/>
                <a:gd name="connsiteX105" fmla="*/ 21557 w 66978"/>
                <a:gd name="connsiteY105" fmla="*/ 12612 h 23801"/>
                <a:gd name="connsiteX106" fmla="*/ 21652 w 66978"/>
                <a:gd name="connsiteY106" fmla="*/ 11553 h 23801"/>
                <a:gd name="connsiteX107" fmla="*/ 20909 w 66978"/>
                <a:gd name="connsiteY107" fmla="*/ 12122 h 23801"/>
                <a:gd name="connsiteX108" fmla="*/ 19945 w 66978"/>
                <a:gd name="connsiteY108" fmla="*/ 13244 h 23801"/>
                <a:gd name="connsiteX109" fmla="*/ 19329 w 66978"/>
                <a:gd name="connsiteY109" fmla="*/ 13797 h 23801"/>
                <a:gd name="connsiteX110" fmla="*/ 18649 w 66978"/>
                <a:gd name="connsiteY110" fmla="*/ 13150 h 23801"/>
                <a:gd name="connsiteX111" fmla="*/ 18191 w 66978"/>
                <a:gd name="connsiteY111" fmla="*/ 13212 h 23801"/>
                <a:gd name="connsiteX112" fmla="*/ 17701 w 66978"/>
                <a:gd name="connsiteY112" fmla="*/ 14113 h 23801"/>
                <a:gd name="connsiteX113" fmla="*/ 17306 w 66978"/>
                <a:gd name="connsiteY113" fmla="*/ 14604 h 23801"/>
                <a:gd name="connsiteX114" fmla="*/ 16910 w 66978"/>
                <a:gd name="connsiteY114" fmla="*/ 14319 h 23801"/>
                <a:gd name="connsiteX115" fmla="*/ 16642 w 66978"/>
                <a:gd name="connsiteY115" fmla="*/ 13750 h 23801"/>
                <a:gd name="connsiteX116" fmla="*/ 16563 w 66978"/>
                <a:gd name="connsiteY116" fmla="*/ 13481 h 23801"/>
                <a:gd name="connsiteX117" fmla="*/ 16452 w 66978"/>
                <a:gd name="connsiteY117" fmla="*/ 13275 h 23801"/>
                <a:gd name="connsiteX118" fmla="*/ 16120 w 66978"/>
                <a:gd name="connsiteY118" fmla="*/ 12928 h 23801"/>
                <a:gd name="connsiteX119" fmla="*/ 15678 w 66978"/>
                <a:gd name="connsiteY119" fmla="*/ 12786 h 23801"/>
                <a:gd name="connsiteX120" fmla="*/ 15267 w 66978"/>
                <a:gd name="connsiteY120" fmla="*/ 13323 h 23801"/>
                <a:gd name="connsiteX121" fmla="*/ 14872 w 66978"/>
                <a:gd name="connsiteY121" fmla="*/ 14145 h 23801"/>
                <a:gd name="connsiteX122" fmla="*/ 14888 w 66978"/>
                <a:gd name="connsiteY122" fmla="*/ 14604 h 23801"/>
                <a:gd name="connsiteX123" fmla="*/ 15330 w 66978"/>
                <a:gd name="connsiteY123" fmla="*/ 15188 h 23801"/>
                <a:gd name="connsiteX124" fmla="*/ 14666 w 66978"/>
                <a:gd name="connsiteY124" fmla="*/ 15868 h 23801"/>
                <a:gd name="connsiteX125" fmla="*/ 14240 w 66978"/>
                <a:gd name="connsiteY125" fmla="*/ 15662 h 23801"/>
                <a:gd name="connsiteX126" fmla="*/ 13829 w 66978"/>
                <a:gd name="connsiteY126" fmla="*/ 15014 h 23801"/>
                <a:gd name="connsiteX127" fmla="*/ 13181 w 66978"/>
                <a:gd name="connsiteY127" fmla="*/ 14477 h 23801"/>
                <a:gd name="connsiteX128" fmla="*/ 12375 w 66978"/>
                <a:gd name="connsiteY128" fmla="*/ 14382 h 23801"/>
                <a:gd name="connsiteX129" fmla="*/ 10873 w 66978"/>
                <a:gd name="connsiteY129" fmla="*/ 14762 h 23801"/>
                <a:gd name="connsiteX130" fmla="*/ 10115 w 66978"/>
                <a:gd name="connsiteY130" fmla="*/ 14604 h 23801"/>
                <a:gd name="connsiteX131" fmla="*/ 10984 w 66978"/>
                <a:gd name="connsiteY131" fmla="*/ 14082 h 23801"/>
                <a:gd name="connsiteX132" fmla="*/ 10952 w 66978"/>
                <a:gd name="connsiteY132" fmla="*/ 13623 h 23801"/>
                <a:gd name="connsiteX133" fmla="*/ 10384 w 66978"/>
                <a:gd name="connsiteY133" fmla="*/ 13197 h 23801"/>
                <a:gd name="connsiteX134" fmla="*/ 9672 w 66978"/>
                <a:gd name="connsiteY134" fmla="*/ 12833 h 23801"/>
                <a:gd name="connsiteX135" fmla="*/ 8771 w 66978"/>
                <a:gd name="connsiteY135" fmla="*/ 12580 h 23801"/>
                <a:gd name="connsiteX136" fmla="*/ 6290 w 66978"/>
                <a:gd name="connsiteY136" fmla="*/ 12802 h 23801"/>
                <a:gd name="connsiteX137" fmla="*/ 1628 w 66978"/>
                <a:gd name="connsiteY137" fmla="*/ 11948 h 23801"/>
                <a:gd name="connsiteX138" fmla="*/ 0 w 66978"/>
                <a:gd name="connsiteY138" fmla="*/ 12343 h 23801"/>
                <a:gd name="connsiteX139" fmla="*/ 601 w 66978"/>
                <a:gd name="connsiteY139" fmla="*/ 13118 h 23801"/>
                <a:gd name="connsiteX140" fmla="*/ 13355 w 66978"/>
                <a:gd name="connsiteY140" fmla="*/ 17575 h 23801"/>
                <a:gd name="connsiteX141" fmla="*/ 15204 w 66978"/>
                <a:gd name="connsiteY141" fmla="*/ 17085 h 23801"/>
                <a:gd name="connsiteX142" fmla="*/ 16152 w 66978"/>
                <a:gd name="connsiteY142" fmla="*/ 16642 h 23801"/>
                <a:gd name="connsiteX143" fmla="*/ 16974 w 66978"/>
                <a:gd name="connsiteY143" fmla="*/ 16689 h 23801"/>
                <a:gd name="connsiteX144" fmla="*/ 18633 w 66978"/>
                <a:gd name="connsiteY144" fmla="*/ 17401 h 23801"/>
                <a:gd name="connsiteX145" fmla="*/ 19155 w 66978"/>
                <a:gd name="connsiteY145" fmla="*/ 17401 h 23801"/>
                <a:gd name="connsiteX146" fmla="*/ 20245 w 66978"/>
                <a:gd name="connsiteY146" fmla="*/ 17037 h 23801"/>
                <a:gd name="connsiteX147" fmla="*/ 20798 w 66978"/>
                <a:gd name="connsiteY147" fmla="*/ 16990 h 23801"/>
                <a:gd name="connsiteX148" fmla="*/ 25081 w 66978"/>
                <a:gd name="connsiteY148" fmla="*/ 19677 h 23801"/>
                <a:gd name="connsiteX149" fmla="*/ 25777 w 66978"/>
                <a:gd name="connsiteY149" fmla="*/ 20625 h 23801"/>
                <a:gd name="connsiteX150" fmla="*/ 26125 w 66978"/>
                <a:gd name="connsiteY150" fmla="*/ 20909 h 23801"/>
                <a:gd name="connsiteX151" fmla="*/ 27895 w 66978"/>
                <a:gd name="connsiteY151" fmla="*/ 21352 h 23801"/>
                <a:gd name="connsiteX152" fmla="*/ 28558 w 66978"/>
                <a:gd name="connsiteY152" fmla="*/ 21257 h 23801"/>
                <a:gd name="connsiteX153" fmla="*/ 28100 w 66978"/>
                <a:gd name="connsiteY153" fmla="*/ 20482 h 23801"/>
                <a:gd name="connsiteX154" fmla="*/ 28732 w 66978"/>
                <a:gd name="connsiteY154" fmla="*/ 20498 h 23801"/>
                <a:gd name="connsiteX155" fmla="*/ 29127 w 66978"/>
                <a:gd name="connsiteY155" fmla="*/ 20214 h 23801"/>
                <a:gd name="connsiteX156" fmla="*/ 29206 w 66978"/>
                <a:gd name="connsiteY156" fmla="*/ 19708 h 23801"/>
                <a:gd name="connsiteX157" fmla="*/ 28922 w 66978"/>
                <a:gd name="connsiteY157" fmla="*/ 19108 h 23801"/>
                <a:gd name="connsiteX158" fmla="*/ 29633 w 66978"/>
                <a:gd name="connsiteY158" fmla="*/ 19155 h 23801"/>
                <a:gd name="connsiteX159" fmla="*/ 31134 w 66978"/>
                <a:gd name="connsiteY159" fmla="*/ 21130 h 23801"/>
                <a:gd name="connsiteX160" fmla="*/ 32083 w 66978"/>
                <a:gd name="connsiteY160" fmla="*/ 21763 h 23801"/>
                <a:gd name="connsiteX161" fmla="*/ 32683 w 66978"/>
                <a:gd name="connsiteY161" fmla="*/ 21731 h 23801"/>
                <a:gd name="connsiteX162" fmla="*/ 33916 w 66978"/>
                <a:gd name="connsiteY162" fmla="*/ 21384 h 23801"/>
                <a:gd name="connsiteX163" fmla="*/ 34390 w 66978"/>
                <a:gd name="connsiteY163" fmla="*/ 21367 h 23801"/>
                <a:gd name="connsiteX164" fmla="*/ 34896 w 66978"/>
                <a:gd name="connsiteY164" fmla="*/ 21589 h 23801"/>
                <a:gd name="connsiteX165" fmla="*/ 35686 w 66978"/>
                <a:gd name="connsiteY165" fmla="*/ 22253 h 23801"/>
                <a:gd name="connsiteX166" fmla="*/ 36192 w 66978"/>
                <a:gd name="connsiteY166" fmla="*/ 22521 h 23801"/>
                <a:gd name="connsiteX167" fmla="*/ 36381 w 66978"/>
                <a:gd name="connsiteY167" fmla="*/ 21999 h 23801"/>
                <a:gd name="connsiteX168" fmla="*/ 36208 w 66978"/>
                <a:gd name="connsiteY168" fmla="*/ 21731 h 23801"/>
                <a:gd name="connsiteX169" fmla="*/ 35986 w 66978"/>
                <a:gd name="connsiteY169" fmla="*/ 21067 h 23801"/>
                <a:gd name="connsiteX170" fmla="*/ 35765 w 66978"/>
                <a:gd name="connsiteY170" fmla="*/ 20735 h 23801"/>
                <a:gd name="connsiteX171" fmla="*/ 36634 w 66978"/>
                <a:gd name="connsiteY171" fmla="*/ 20609 h 23801"/>
                <a:gd name="connsiteX172" fmla="*/ 37393 w 66978"/>
                <a:gd name="connsiteY172" fmla="*/ 21178 h 23801"/>
                <a:gd name="connsiteX173" fmla="*/ 37994 w 66978"/>
                <a:gd name="connsiteY173" fmla="*/ 22158 h 23801"/>
                <a:gd name="connsiteX174" fmla="*/ 38357 w 66978"/>
                <a:gd name="connsiteY174" fmla="*/ 23233 h 23801"/>
                <a:gd name="connsiteX175" fmla="*/ 38436 w 66978"/>
                <a:gd name="connsiteY175" fmla="*/ 21842 h 23801"/>
                <a:gd name="connsiteX176" fmla="*/ 37836 w 66978"/>
                <a:gd name="connsiteY176" fmla="*/ 19376 h 23801"/>
                <a:gd name="connsiteX177" fmla="*/ 38231 w 66978"/>
                <a:gd name="connsiteY177" fmla="*/ 18270 h 23801"/>
                <a:gd name="connsiteX178" fmla="*/ 38547 w 66978"/>
                <a:gd name="connsiteY178" fmla="*/ 19424 h 23801"/>
                <a:gd name="connsiteX179" fmla="*/ 39068 w 66978"/>
                <a:gd name="connsiteY179" fmla="*/ 20530 h 23801"/>
                <a:gd name="connsiteX180" fmla="*/ 39764 w 66978"/>
                <a:gd name="connsiteY180" fmla="*/ 21020 h 23801"/>
                <a:gd name="connsiteX181" fmla="*/ 40712 w 66978"/>
                <a:gd name="connsiteY181" fmla="*/ 20150 h 23801"/>
                <a:gd name="connsiteX182" fmla="*/ 40822 w 66978"/>
                <a:gd name="connsiteY182" fmla="*/ 21794 h 23801"/>
                <a:gd name="connsiteX183" fmla="*/ 40759 w 66978"/>
                <a:gd name="connsiteY183" fmla="*/ 22774 h 23801"/>
                <a:gd name="connsiteX184" fmla="*/ 40996 w 66978"/>
                <a:gd name="connsiteY184" fmla="*/ 23343 h 23801"/>
                <a:gd name="connsiteX185" fmla="*/ 42055 w 66978"/>
                <a:gd name="connsiteY185" fmla="*/ 23801 h 23801"/>
                <a:gd name="connsiteX186" fmla="*/ 42877 w 66978"/>
                <a:gd name="connsiteY186" fmla="*/ 23296 h 23801"/>
                <a:gd name="connsiteX187" fmla="*/ 44031 w 66978"/>
                <a:gd name="connsiteY187" fmla="*/ 20482 h 23801"/>
                <a:gd name="connsiteX188" fmla="*/ 44963 w 66978"/>
                <a:gd name="connsiteY188" fmla="*/ 20404 h 23801"/>
                <a:gd name="connsiteX189" fmla="*/ 45121 w 66978"/>
                <a:gd name="connsiteY189" fmla="*/ 19929 h 23801"/>
                <a:gd name="connsiteX190" fmla="*/ 43667 w 66978"/>
                <a:gd name="connsiteY190" fmla="*/ 19487 h 23801"/>
                <a:gd name="connsiteX191" fmla="*/ 42972 w 66978"/>
                <a:gd name="connsiteY191" fmla="*/ 19376 h 23801"/>
                <a:gd name="connsiteX192" fmla="*/ 42213 w 66978"/>
                <a:gd name="connsiteY192" fmla="*/ 19550 h 23801"/>
                <a:gd name="connsiteX193" fmla="*/ 42766 w 66978"/>
                <a:gd name="connsiteY193" fmla="*/ 18713 h 23801"/>
                <a:gd name="connsiteX194" fmla="*/ 43588 w 66978"/>
                <a:gd name="connsiteY194" fmla="*/ 18697 h 23801"/>
                <a:gd name="connsiteX195" fmla="*/ 45295 w 66978"/>
                <a:gd name="connsiteY195" fmla="*/ 19376 h 23801"/>
                <a:gd name="connsiteX196" fmla="*/ 46117 w 66978"/>
                <a:gd name="connsiteY196" fmla="*/ 19424 h 23801"/>
                <a:gd name="connsiteX197" fmla="*/ 47065 w 66978"/>
                <a:gd name="connsiteY197" fmla="*/ 19265 h 23801"/>
                <a:gd name="connsiteX198" fmla="*/ 47919 w 66978"/>
                <a:gd name="connsiteY198" fmla="*/ 19297 h 23801"/>
                <a:gd name="connsiteX199" fmla="*/ 48456 w 66978"/>
                <a:gd name="connsiteY199" fmla="*/ 19914 h 23801"/>
                <a:gd name="connsiteX200" fmla="*/ 48582 w 66978"/>
                <a:gd name="connsiteY200" fmla="*/ 20309 h 23801"/>
                <a:gd name="connsiteX201" fmla="*/ 49262 w 66978"/>
                <a:gd name="connsiteY201" fmla="*/ 21509 h 23801"/>
                <a:gd name="connsiteX202" fmla="*/ 49546 w 66978"/>
                <a:gd name="connsiteY202" fmla="*/ 21874 h 23801"/>
                <a:gd name="connsiteX203" fmla="*/ 51348 w 66978"/>
                <a:gd name="connsiteY203" fmla="*/ 22569 h 23801"/>
                <a:gd name="connsiteX204" fmla="*/ 51822 w 66978"/>
                <a:gd name="connsiteY204" fmla="*/ 23169 h 23801"/>
                <a:gd name="connsiteX205" fmla="*/ 52154 w 66978"/>
                <a:gd name="connsiteY205" fmla="*/ 22569 h 23801"/>
                <a:gd name="connsiteX206" fmla="*/ 52391 w 66978"/>
                <a:gd name="connsiteY206" fmla="*/ 21905 h 23801"/>
                <a:gd name="connsiteX207" fmla="*/ 52407 w 66978"/>
                <a:gd name="connsiteY207" fmla="*/ 21257 h 23801"/>
                <a:gd name="connsiteX208" fmla="*/ 52312 w 66978"/>
                <a:gd name="connsiteY208" fmla="*/ 20577 h 23801"/>
                <a:gd name="connsiteX209" fmla="*/ 52850 w 66978"/>
                <a:gd name="connsiteY209" fmla="*/ 20767 h 23801"/>
                <a:gd name="connsiteX210" fmla="*/ 53671 w 66978"/>
                <a:gd name="connsiteY210" fmla="*/ 21447 h 23801"/>
                <a:gd name="connsiteX211" fmla="*/ 54145 w 66978"/>
                <a:gd name="connsiteY211" fmla="*/ 21684 h 23801"/>
                <a:gd name="connsiteX212" fmla="*/ 54541 w 66978"/>
                <a:gd name="connsiteY212" fmla="*/ 21636 h 23801"/>
                <a:gd name="connsiteX213" fmla="*/ 54967 w 66978"/>
                <a:gd name="connsiteY213" fmla="*/ 21352 h 23801"/>
                <a:gd name="connsiteX214" fmla="*/ 55362 w 66978"/>
                <a:gd name="connsiteY214" fmla="*/ 21194 h 23801"/>
                <a:gd name="connsiteX215" fmla="*/ 55726 w 66978"/>
                <a:gd name="connsiteY215" fmla="*/ 21415 h 23801"/>
                <a:gd name="connsiteX216" fmla="*/ 56911 w 66978"/>
                <a:gd name="connsiteY216" fmla="*/ 22996 h 23801"/>
                <a:gd name="connsiteX217" fmla="*/ 57575 w 66978"/>
                <a:gd name="connsiteY217" fmla="*/ 23169 h 23801"/>
                <a:gd name="connsiteX218" fmla="*/ 58176 w 66978"/>
                <a:gd name="connsiteY218" fmla="*/ 22189 h 23801"/>
                <a:gd name="connsiteX219" fmla="*/ 58144 w 66978"/>
                <a:gd name="connsiteY219" fmla="*/ 21130 h 2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66978" h="23801">
                  <a:moveTo>
                    <a:pt x="57654" y="20040"/>
                  </a:moveTo>
                  <a:lnTo>
                    <a:pt x="56437" y="18159"/>
                  </a:lnTo>
                  <a:lnTo>
                    <a:pt x="55678" y="16468"/>
                  </a:lnTo>
                  <a:lnTo>
                    <a:pt x="55394" y="15520"/>
                  </a:lnTo>
                  <a:lnTo>
                    <a:pt x="55204" y="14540"/>
                  </a:lnTo>
                  <a:lnTo>
                    <a:pt x="56579" y="13576"/>
                  </a:lnTo>
                  <a:lnTo>
                    <a:pt x="60578" y="15094"/>
                  </a:lnTo>
                  <a:lnTo>
                    <a:pt x="62538" y="14635"/>
                  </a:lnTo>
                  <a:lnTo>
                    <a:pt x="62854" y="14034"/>
                  </a:lnTo>
                  <a:lnTo>
                    <a:pt x="63107" y="13212"/>
                  </a:lnTo>
                  <a:lnTo>
                    <a:pt x="63470" y="12517"/>
                  </a:lnTo>
                  <a:lnTo>
                    <a:pt x="64086" y="12375"/>
                  </a:lnTo>
                  <a:lnTo>
                    <a:pt x="64529" y="12375"/>
                  </a:lnTo>
                  <a:lnTo>
                    <a:pt x="65066" y="12217"/>
                  </a:lnTo>
                  <a:lnTo>
                    <a:pt x="65572" y="11933"/>
                  </a:lnTo>
                  <a:lnTo>
                    <a:pt x="65999" y="11616"/>
                  </a:lnTo>
                  <a:lnTo>
                    <a:pt x="66805" y="10304"/>
                  </a:lnTo>
                  <a:lnTo>
                    <a:pt x="66805" y="9087"/>
                  </a:lnTo>
                  <a:lnTo>
                    <a:pt x="66647" y="7934"/>
                  </a:lnTo>
                  <a:lnTo>
                    <a:pt x="66979" y="6780"/>
                  </a:lnTo>
                  <a:lnTo>
                    <a:pt x="65999" y="6306"/>
                  </a:lnTo>
                  <a:lnTo>
                    <a:pt x="65288" y="5405"/>
                  </a:lnTo>
                  <a:lnTo>
                    <a:pt x="64813" y="4204"/>
                  </a:lnTo>
                  <a:lnTo>
                    <a:pt x="64560" y="2797"/>
                  </a:lnTo>
                  <a:lnTo>
                    <a:pt x="63754" y="2861"/>
                  </a:lnTo>
                  <a:lnTo>
                    <a:pt x="62901" y="2212"/>
                  </a:lnTo>
                  <a:lnTo>
                    <a:pt x="62174" y="1202"/>
                  </a:lnTo>
                  <a:lnTo>
                    <a:pt x="61668" y="253"/>
                  </a:lnTo>
                  <a:lnTo>
                    <a:pt x="60372" y="0"/>
                  </a:lnTo>
                  <a:lnTo>
                    <a:pt x="57606" y="759"/>
                  </a:lnTo>
                  <a:lnTo>
                    <a:pt x="55631" y="806"/>
                  </a:lnTo>
                  <a:lnTo>
                    <a:pt x="54999" y="1944"/>
                  </a:lnTo>
                  <a:lnTo>
                    <a:pt x="54367" y="2307"/>
                  </a:lnTo>
                  <a:lnTo>
                    <a:pt x="53782" y="2181"/>
                  </a:lnTo>
                  <a:lnTo>
                    <a:pt x="53355" y="1739"/>
                  </a:lnTo>
                  <a:lnTo>
                    <a:pt x="52913" y="1422"/>
                  </a:lnTo>
                  <a:lnTo>
                    <a:pt x="52217" y="1644"/>
                  </a:lnTo>
                  <a:lnTo>
                    <a:pt x="51933" y="3825"/>
                  </a:lnTo>
                  <a:lnTo>
                    <a:pt x="50337" y="4173"/>
                  </a:lnTo>
                  <a:lnTo>
                    <a:pt x="47350" y="3382"/>
                  </a:lnTo>
                  <a:lnTo>
                    <a:pt x="46686" y="4394"/>
                  </a:lnTo>
                  <a:lnTo>
                    <a:pt x="47539" y="5785"/>
                  </a:lnTo>
                  <a:lnTo>
                    <a:pt x="49072" y="7002"/>
                  </a:lnTo>
                  <a:lnTo>
                    <a:pt x="50352" y="7570"/>
                  </a:lnTo>
                  <a:lnTo>
                    <a:pt x="50337" y="6211"/>
                  </a:lnTo>
                  <a:lnTo>
                    <a:pt x="50653" y="5358"/>
                  </a:lnTo>
                  <a:lnTo>
                    <a:pt x="51206" y="5184"/>
                  </a:lnTo>
                  <a:lnTo>
                    <a:pt x="51917" y="5880"/>
                  </a:lnTo>
                  <a:lnTo>
                    <a:pt x="52138" y="6480"/>
                  </a:lnTo>
                  <a:lnTo>
                    <a:pt x="52249" y="7286"/>
                  </a:lnTo>
                  <a:lnTo>
                    <a:pt x="52470" y="8139"/>
                  </a:lnTo>
                  <a:lnTo>
                    <a:pt x="52976" y="8882"/>
                  </a:lnTo>
                  <a:lnTo>
                    <a:pt x="54714" y="9562"/>
                  </a:lnTo>
                  <a:lnTo>
                    <a:pt x="55299" y="10241"/>
                  </a:lnTo>
                  <a:lnTo>
                    <a:pt x="54825" y="11616"/>
                  </a:lnTo>
                  <a:lnTo>
                    <a:pt x="54398" y="11853"/>
                  </a:lnTo>
                  <a:lnTo>
                    <a:pt x="53324" y="11727"/>
                  </a:lnTo>
                  <a:lnTo>
                    <a:pt x="52865" y="11838"/>
                  </a:lnTo>
                  <a:lnTo>
                    <a:pt x="52518" y="12233"/>
                  </a:lnTo>
                  <a:lnTo>
                    <a:pt x="52012" y="13007"/>
                  </a:lnTo>
                  <a:lnTo>
                    <a:pt x="51554" y="13370"/>
                  </a:lnTo>
                  <a:lnTo>
                    <a:pt x="51095" y="12723"/>
                  </a:lnTo>
                  <a:lnTo>
                    <a:pt x="50226" y="12833"/>
                  </a:lnTo>
                  <a:lnTo>
                    <a:pt x="49262" y="13497"/>
                  </a:lnTo>
                  <a:lnTo>
                    <a:pt x="48519" y="14540"/>
                  </a:lnTo>
                  <a:lnTo>
                    <a:pt x="47982" y="12849"/>
                  </a:lnTo>
                  <a:lnTo>
                    <a:pt x="47002" y="11948"/>
                  </a:lnTo>
                  <a:lnTo>
                    <a:pt x="44252" y="11063"/>
                  </a:lnTo>
                  <a:lnTo>
                    <a:pt x="44094" y="11521"/>
                  </a:lnTo>
                  <a:lnTo>
                    <a:pt x="44916" y="12565"/>
                  </a:lnTo>
                  <a:lnTo>
                    <a:pt x="45327" y="13244"/>
                  </a:lnTo>
                  <a:lnTo>
                    <a:pt x="45406" y="13813"/>
                  </a:lnTo>
                  <a:lnTo>
                    <a:pt x="44916" y="14587"/>
                  </a:lnTo>
                  <a:lnTo>
                    <a:pt x="44378" y="14445"/>
                  </a:lnTo>
                  <a:lnTo>
                    <a:pt x="43478" y="13481"/>
                  </a:lnTo>
                  <a:lnTo>
                    <a:pt x="38578" y="11916"/>
                  </a:lnTo>
                  <a:lnTo>
                    <a:pt x="38705" y="12643"/>
                  </a:lnTo>
                  <a:lnTo>
                    <a:pt x="38736" y="12833"/>
                  </a:lnTo>
                  <a:lnTo>
                    <a:pt x="38878" y="13102"/>
                  </a:lnTo>
                  <a:lnTo>
                    <a:pt x="38389" y="13481"/>
                  </a:lnTo>
                  <a:lnTo>
                    <a:pt x="38815" y="14050"/>
                  </a:lnTo>
                  <a:lnTo>
                    <a:pt x="39384" y="14382"/>
                  </a:lnTo>
                  <a:lnTo>
                    <a:pt x="40696" y="14762"/>
                  </a:lnTo>
                  <a:lnTo>
                    <a:pt x="39874" y="15520"/>
                  </a:lnTo>
                  <a:lnTo>
                    <a:pt x="38942" y="15394"/>
                  </a:lnTo>
                  <a:lnTo>
                    <a:pt x="37994" y="14904"/>
                  </a:lnTo>
                  <a:lnTo>
                    <a:pt x="37077" y="14667"/>
                  </a:lnTo>
                  <a:lnTo>
                    <a:pt x="36065" y="14919"/>
                  </a:lnTo>
                  <a:lnTo>
                    <a:pt x="35560" y="15441"/>
                  </a:lnTo>
                  <a:lnTo>
                    <a:pt x="35639" y="16041"/>
                  </a:lnTo>
                  <a:lnTo>
                    <a:pt x="36461" y="16594"/>
                  </a:lnTo>
                  <a:lnTo>
                    <a:pt x="34991" y="16658"/>
                  </a:lnTo>
                  <a:lnTo>
                    <a:pt x="32810" y="15978"/>
                  </a:lnTo>
                  <a:lnTo>
                    <a:pt x="30850" y="14840"/>
                  </a:lnTo>
                  <a:lnTo>
                    <a:pt x="30060" y="13497"/>
                  </a:lnTo>
                  <a:lnTo>
                    <a:pt x="28954" y="13687"/>
                  </a:lnTo>
                  <a:lnTo>
                    <a:pt x="28622" y="14714"/>
                  </a:lnTo>
                  <a:lnTo>
                    <a:pt x="27910" y="15157"/>
                  </a:lnTo>
                  <a:lnTo>
                    <a:pt x="26140" y="16010"/>
                  </a:lnTo>
                  <a:lnTo>
                    <a:pt x="26077" y="14872"/>
                  </a:lnTo>
                  <a:lnTo>
                    <a:pt x="25619" y="14177"/>
                  </a:lnTo>
                  <a:lnTo>
                    <a:pt x="24876" y="13955"/>
                  </a:lnTo>
                  <a:lnTo>
                    <a:pt x="24022" y="14287"/>
                  </a:lnTo>
                  <a:lnTo>
                    <a:pt x="23706" y="13007"/>
                  </a:lnTo>
                  <a:lnTo>
                    <a:pt x="21620" y="13592"/>
                  </a:lnTo>
                  <a:lnTo>
                    <a:pt x="21557" y="12612"/>
                  </a:lnTo>
                  <a:lnTo>
                    <a:pt x="21652" y="11553"/>
                  </a:lnTo>
                  <a:lnTo>
                    <a:pt x="20909" y="12122"/>
                  </a:lnTo>
                  <a:lnTo>
                    <a:pt x="19945" y="13244"/>
                  </a:lnTo>
                  <a:lnTo>
                    <a:pt x="19329" y="13797"/>
                  </a:lnTo>
                  <a:lnTo>
                    <a:pt x="18649" y="13150"/>
                  </a:lnTo>
                  <a:lnTo>
                    <a:pt x="18191" y="13212"/>
                  </a:lnTo>
                  <a:lnTo>
                    <a:pt x="17701" y="14113"/>
                  </a:lnTo>
                  <a:lnTo>
                    <a:pt x="17306" y="14604"/>
                  </a:lnTo>
                  <a:lnTo>
                    <a:pt x="16910" y="14319"/>
                  </a:lnTo>
                  <a:lnTo>
                    <a:pt x="16642" y="13750"/>
                  </a:lnTo>
                  <a:lnTo>
                    <a:pt x="16563" y="13481"/>
                  </a:lnTo>
                  <a:lnTo>
                    <a:pt x="16452" y="13275"/>
                  </a:lnTo>
                  <a:lnTo>
                    <a:pt x="16120" y="12928"/>
                  </a:lnTo>
                  <a:lnTo>
                    <a:pt x="15678" y="12786"/>
                  </a:lnTo>
                  <a:lnTo>
                    <a:pt x="15267" y="13323"/>
                  </a:lnTo>
                  <a:lnTo>
                    <a:pt x="14872" y="14145"/>
                  </a:lnTo>
                  <a:lnTo>
                    <a:pt x="14888" y="14604"/>
                  </a:lnTo>
                  <a:lnTo>
                    <a:pt x="15330" y="15188"/>
                  </a:lnTo>
                  <a:lnTo>
                    <a:pt x="14666" y="15868"/>
                  </a:lnTo>
                  <a:lnTo>
                    <a:pt x="14240" y="15662"/>
                  </a:lnTo>
                  <a:lnTo>
                    <a:pt x="13829" y="15014"/>
                  </a:lnTo>
                  <a:lnTo>
                    <a:pt x="13181" y="14477"/>
                  </a:lnTo>
                  <a:lnTo>
                    <a:pt x="12375" y="14382"/>
                  </a:lnTo>
                  <a:lnTo>
                    <a:pt x="10873" y="14762"/>
                  </a:lnTo>
                  <a:lnTo>
                    <a:pt x="10115" y="14604"/>
                  </a:lnTo>
                  <a:lnTo>
                    <a:pt x="10984" y="14082"/>
                  </a:lnTo>
                  <a:lnTo>
                    <a:pt x="10952" y="13623"/>
                  </a:lnTo>
                  <a:lnTo>
                    <a:pt x="10384" y="13197"/>
                  </a:lnTo>
                  <a:lnTo>
                    <a:pt x="9672" y="12833"/>
                  </a:lnTo>
                  <a:lnTo>
                    <a:pt x="8771" y="12580"/>
                  </a:lnTo>
                  <a:lnTo>
                    <a:pt x="6290" y="12802"/>
                  </a:lnTo>
                  <a:lnTo>
                    <a:pt x="1628" y="11948"/>
                  </a:lnTo>
                  <a:lnTo>
                    <a:pt x="0" y="12343"/>
                  </a:lnTo>
                  <a:lnTo>
                    <a:pt x="601" y="13118"/>
                  </a:lnTo>
                  <a:lnTo>
                    <a:pt x="13355" y="17575"/>
                  </a:lnTo>
                  <a:lnTo>
                    <a:pt x="15204" y="17085"/>
                  </a:lnTo>
                  <a:lnTo>
                    <a:pt x="16152" y="16642"/>
                  </a:lnTo>
                  <a:lnTo>
                    <a:pt x="16974" y="16689"/>
                  </a:lnTo>
                  <a:lnTo>
                    <a:pt x="18633" y="17401"/>
                  </a:lnTo>
                  <a:lnTo>
                    <a:pt x="19155" y="17401"/>
                  </a:lnTo>
                  <a:lnTo>
                    <a:pt x="20245" y="17037"/>
                  </a:lnTo>
                  <a:lnTo>
                    <a:pt x="20798" y="16990"/>
                  </a:lnTo>
                  <a:lnTo>
                    <a:pt x="25081" y="19677"/>
                  </a:lnTo>
                  <a:lnTo>
                    <a:pt x="25777" y="20625"/>
                  </a:lnTo>
                  <a:lnTo>
                    <a:pt x="26125" y="20909"/>
                  </a:lnTo>
                  <a:lnTo>
                    <a:pt x="27895" y="21352"/>
                  </a:lnTo>
                  <a:lnTo>
                    <a:pt x="28558" y="21257"/>
                  </a:lnTo>
                  <a:lnTo>
                    <a:pt x="28100" y="20482"/>
                  </a:lnTo>
                  <a:lnTo>
                    <a:pt x="28732" y="20498"/>
                  </a:lnTo>
                  <a:lnTo>
                    <a:pt x="29127" y="20214"/>
                  </a:lnTo>
                  <a:lnTo>
                    <a:pt x="29206" y="19708"/>
                  </a:lnTo>
                  <a:lnTo>
                    <a:pt x="28922" y="19108"/>
                  </a:lnTo>
                  <a:lnTo>
                    <a:pt x="29633" y="19155"/>
                  </a:lnTo>
                  <a:lnTo>
                    <a:pt x="31134" y="21130"/>
                  </a:lnTo>
                  <a:lnTo>
                    <a:pt x="32083" y="21763"/>
                  </a:lnTo>
                  <a:lnTo>
                    <a:pt x="32683" y="21731"/>
                  </a:lnTo>
                  <a:lnTo>
                    <a:pt x="33916" y="21384"/>
                  </a:lnTo>
                  <a:lnTo>
                    <a:pt x="34390" y="21367"/>
                  </a:lnTo>
                  <a:lnTo>
                    <a:pt x="34896" y="21589"/>
                  </a:lnTo>
                  <a:lnTo>
                    <a:pt x="35686" y="22253"/>
                  </a:lnTo>
                  <a:lnTo>
                    <a:pt x="36192" y="22521"/>
                  </a:lnTo>
                  <a:lnTo>
                    <a:pt x="36381" y="21999"/>
                  </a:lnTo>
                  <a:lnTo>
                    <a:pt x="36208" y="21731"/>
                  </a:lnTo>
                  <a:lnTo>
                    <a:pt x="35986" y="21067"/>
                  </a:lnTo>
                  <a:lnTo>
                    <a:pt x="35765" y="20735"/>
                  </a:lnTo>
                  <a:lnTo>
                    <a:pt x="36634" y="20609"/>
                  </a:lnTo>
                  <a:lnTo>
                    <a:pt x="37393" y="21178"/>
                  </a:lnTo>
                  <a:lnTo>
                    <a:pt x="37994" y="22158"/>
                  </a:lnTo>
                  <a:lnTo>
                    <a:pt x="38357" y="23233"/>
                  </a:lnTo>
                  <a:lnTo>
                    <a:pt x="38436" y="21842"/>
                  </a:lnTo>
                  <a:lnTo>
                    <a:pt x="37836" y="19376"/>
                  </a:lnTo>
                  <a:lnTo>
                    <a:pt x="38231" y="18270"/>
                  </a:lnTo>
                  <a:lnTo>
                    <a:pt x="38547" y="19424"/>
                  </a:lnTo>
                  <a:lnTo>
                    <a:pt x="39068" y="20530"/>
                  </a:lnTo>
                  <a:lnTo>
                    <a:pt x="39764" y="21020"/>
                  </a:lnTo>
                  <a:lnTo>
                    <a:pt x="40712" y="20150"/>
                  </a:lnTo>
                  <a:lnTo>
                    <a:pt x="40822" y="21794"/>
                  </a:lnTo>
                  <a:lnTo>
                    <a:pt x="40759" y="22774"/>
                  </a:lnTo>
                  <a:lnTo>
                    <a:pt x="40996" y="23343"/>
                  </a:lnTo>
                  <a:lnTo>
                    <a:pt x="42055" y="23801"/>
                  </a:lnTo>
                  <a:lnTo>
                    <a:pt x="42877" y="23296"/>
                  </a:lnTo>
                  <a:lnTo>
                    <a:pt x="44031" y="20482"/>
                  </a:lnTo>
                  <a:lnTo>
                    <a:pt x="44963" y="20404"/>
                  </a:lnTo>
                  <a:lnTo>
                    <a:pt x="45121" y="19929"/>
                  </a:lnTo>
                  <a:lnTo>
                    <a:pt x="43667" y="19487"/>
                  </a:lnTo>
                  <a:lnTo>
                    <a:pt x="42972" y="19376"/>
                  </a:lnTo>
                  <a:lnTo>
                    <a:pt x="42213" y="19550"/>
                  </a:lnTo>
                  <a:lnTo>
                    <a:pt x="42766" y="18713"/>
                  </a:lnTo>
                  <a:lnTo>
                    <a:pt x="43588" y="18697"/>
                  </a:lnTo>
                  <a:lnTo>
                    <a:pt x="45295" y="19376"/>
                  </a:lnTo>
                  <a:lnTo>
                    <a:pt x="46117" y="19424"/>
                  </a:lnTo>
                  <a:lnTo>
                    <a:pt x="47065" y="19265"/>
                  </a:lnTo>
                  <a:lnTo>
                    <a:pt x="47919" y="19297"/>
                  </a:lnTo>
                  <a:lnTo>
                    <a:pt x="48456" y="19914"/>
                  </a:lnTo>
                  <a:lnTo>
                    <a:pt x="48582" y="20309"/>
                  </a:lnTo>
                  <a:lnTo>
                    <a:pt x="49262" y="21509"/>
                  </a:lnTo>
                  <a:lnTo>
                    <a:pt x="49546" y="21874"/>
                  </a:lnTo>
                  <a:lnTo>
                    <a:pt x="51348" y="22569"/>
                  </a:lnTo>
                  <a:lnTo>
                    <a:pt x="51822" y="23169"/>
                  </a:lnTo>
                  <a:lnTo>
                    <a:pt x="52154" y="22569"/>
                  </a:lnTo>
                  <a:lnTo>
                    <a:pt x="52391" y="21905"/>
                  </a:lnTo>
                  <a:lnTo>
                    <a:pt x="52407" y="21257"/>
                  </a:lnTo>
                  <a:lnTo>
                    <a:pt x="52312" y="20577"/>
                  </a:lnTo>
                  <a:lnTo>
                    <a:pt x="52850" y="20767"/>
                  </a:lnTo>
                  <a:lnTo>
                    <a:pt x="53671" y="21447"/>
                  </a:lnTo>
                  <a:lnTo>
                    <a:pt x="54145" y="21684"/>
                  </a:lnTo>
                  <a:lnTo>
                    <a:pt x="54541" y="21636"/>
                  </a:lnTo>
                  <a:lnTo>
                    <a:pt x="54967" y="21352"/>
                  </a:lnTo>
                  <a:lnTo>
                    <a:pt x="55362" y="21194"/>
                  </a:lnTo>
                  <a:lnTo>
                    <a:pt x="55726" y="21415"/>
                  </a:lnTo>
                  <a:lnTo>
                    <a:pt x="56911" y="22996"/>
                  </a:lnTo>
                  <a:lnTo>
                    <a:pt x="57575" y="23169"/>
                  </a:lnTo>
                  <a:lnTo>
                    <a:pt x="58176" y="22189"/>
                  </a:lnTo>
                  <a:lnTo>
                    <a:pt x="58144" y="21130"/>
                  </a:lnTo>
                  <a:close/>
                </a:path>
              </a:pathLst>
            </a:custGeom>
            <a:grpFill/>
            <a:ln w="6350" cap="flat">
              <a:solidFill>
                <a:schemeClr val="bg1"/>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A3488C9-80FB-0697-D536-E4EC9D09D872}"/>
                </a:ext>
              </a:extLst>
            </p:cNvPr>
            <p:cNvSpPr/>
            <p:nvPr/>
          </p:nvSpPr>
          <p:spPr>
            <a:xfrm>
              <a:off x="6697767" y="9960404"/>
              <a:ext cx="4867" cy="6226"/>
            </a:xfrm>
            <a:custGeom>
              <a:avLst/>
              <a:gdLst>
                <a:gd name="connsiteX0" fmla="*/ 4172 w 4867"/>
                <a:gd name="connsiteY0" fmla="*/ 205 h 6226"/>
                <a:gd name="connsiteX1" fmla="*/ 3461 w 4867"/>
                <a:gd name="connsiteY1" fmla="*/ 0 h 6226"/>
                <a:gd name="connsiteX2" fmla="*/ 2292 w 4867"/>
                <a:gd name="connsiteY2" fmla="*/ 0 h 6226"/>
                <a:gd name="connsiteX3" fmla="*/ 1312 w 4867"/>
                <a:gd name="connsiteY3" fmla="*/ 411 h 6226"/>
                <a:gd name="connsiteX4" fmla="*/ 996 w 4867"/>
                <a:gd name="connsiteY4" fmla="*/ 2354 h 6226"/>
                <a:gd name="connsiteX5" fmla="*/ 348 w 4867"/>
                <a:gd name="connsiteY5" fmla="*/ 3429 h 6226"/>
                <a:gd name="connsiteX6" fmla="*/ 0 w 4867"/>
                <a:gd name="connsiteY6" fmla="*/ 4425 h 6226"/>
                <a:gd name="connsiteX7" fmla="*/ 679 w 4867"/>
                <a:gd name="connsiteY7" fmla="*/ 5247 h 6226"/>
                <a:gd name="connsiteX8" fmla="*/ 158 w 4867"/>
                <a:gd name="connsiteY8" fmla="*/ 6179 h 6226"/>
                <a:gd name="connsiteX9" fmla="*/ 1501 w 4867"/>
                <a:gd name="connsiteY9" fmla="*/ 6227 h 6226"/>
                <a:gd name="connsiteX10" fmla="*/ 2608 w 4867"/>
                <a:gd name="connsiteY10" fmla="*/ 5089 h 6226"/>
                <a:gd name="connsiteX11" fmla="*/ 3651 w 4867"/>
                <a:gd name="connsiteY11" fmla="*/ 3730 h 6226"/>
                <a:gd name="connsiteX12" fmla="*/ 4757 w 4867"/>
                <a:gd name="connsiteY12" fmla="*/ 3050 h 6226"/>
                <a:gd name="connsiteX13" fmla="*/ 4868 w 4867"/>
                <a:gd name="connsiteY13" fmla="*/ 2102 h 6226"/>
                <a:gd name="connsiteX14" fmla="*/ 4868 w 4867"/>
                <a:gd name="connsiteY14" fmla="*/ 1217 h 6226"/>
                <a:gd name="connsiteX15" fmla="*/ 4678 w 4867"/>
                <a:gd name="connsiteY15" fmla="*/ 537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7" h="6226">
                  <a:moveTo>
                    <a:pt x="4172" y="205"/>
                  </a:moveTo>
                  <a:lnTo>
                    <a:pt x="3461" y="0"/>
                  </a:lnTo>
                  <a:lnTo>
                    <a:pt x="2292" y="0"/>
                  </a:lnTo>
                  <a:lnTo>
                    <a:pt x="1312" y="411"/>
                  </a:lnTo>
                  <a:lnTo>
                    <a:pt x="996" y="2354"/>
                  </a:lnTo>
                  <a:lnTo>
                    <a:pt x="348" y="3429"/>
                  </a:lnTo>
                  <a:lnTo>
                    <a:pt x="0" y="4425"/>
                  </a:lnTo>
                  <a:lnTo>
                    <a:pt x="679" y="5247"/>
                  </a:lnTo>
                  <a:lnTo>
                    <a:pt x="158" y="6179"/>
                  </a:lnTo>
                  <a:lnTo>
                    <a:pt x="1501" y="6227"/>
                  </a:lnTo>
                  <a:lnTo>
                    <a:pt x="2608" y="5089"/>
                  </a:lnTo>
                  <a:lnTo>
                    <a:pt x="3651" y="3730"/>
                  </a:lnTo>
                  <a:lnTo>
                    <a:pt x="4757" y="3050"/>
                  </a:lnTo>
                  <a:lnTo>
                    <a:pt x="4868" y="2102"/>
                  </a:lnTo>
                  <a:lnTo>
                    <a:pt x="4868" y="1217"/>
                  </a:lnTo>
                  <a:lnTo>
                    <a:pt x="4678" y="537"/>
                  </a:lnTo>
                  <a:close/>
                </a:path>
              </a:pathLst>
            </a:custGeom>
            <a:grpFill/>
            <a:ln w="6350" cap="flat">
              <a:solidFill>
                <a:schemeClr val="bg1"/>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92E3E72E-8ECA-95F3-74D9-FFEC60D034D1}"/>
                </a:ext>
              </a:extLst>
            </p:cNvPr>
            <p:cNvSpPr/>
            <p:nvPr/>
          </p:nvSpPr>
          <p:spPr>
            <a:xfrm>
              <a:off x="6489198" y="9972210"/>
              <a:ext cx="48629" cy="18601"/>
            </a:xfrm>
            <a:custGeom>
              <a:avLst/>
              <a:gdLst>
                <a:gd name="connsiteX0" fmla="*/ 41787 w 48629"/>
                <a:gd name="connsiteY0" fmla="*/ 15394 h 18601"/>
                <a:gd name="connsiteX1" fmla="*/ 41518 w 48629"/>
                <a:gd name="connsiteY1" fmla="*/ 14793 h 18601"/>
                <a:gd name="connsiteX2" fmla="*/ 41233 w 48629"/>
                <a:gd name="connsiteY2" fmla="*/ 14477 h 18601"/>
                <a:gd name="connsiteX3" fmla="*/ 40775 w 48629"/>
                <a:gd name="connsiteY3" fmla="*/ 14477 h 18601"/>
                <a:gd name="connsiteX4" fmla="*/ 39874 w 48629"/>
                <a:gd name="connsiteY4" fmla="*/ 14604 h 18601"/>
                <a:gd name="connsiteX5" fmla="*/ 37598 w 48629"/>
                <a:gd name="connsiteY5" fmla="*/ 13924 h 18601"/>
                <a:gd name="connsiteX6" fmla="*/ 37251 w 48629"/>
                <a:gd name="connsiteY6" fmla="*/ 13940 h 18601"/>
                <a:gd name="connsiteX7" fmla="*/ 36603 w 48629"/>
                <a:gd name="connsiteY7" fmla="*/ 14113 h 18601"/>
                <a:gd name="connsiteX8" fmla="*/ 36208 w 48629"/>
                <a:gd name="connsiteY8" fmla="*/ 14050 h 18601"/>
                <a:gd name="connsiteX9" fmla="*/ 36081 w 48629"/>
                <a:gd name="connsiteY9" fmla="*/ 13813 h 18601"/>
                <a:gd name="connsiteX10" fmla="*/ 35955 w 48629"/>
                <a:gd name="connsiteY10" fmla="*/ 13387 h 18601"/>
                <a:gd name="connsiteX11" fmla="*/ 35892 w 48629"/>
                <a:gd name="connsiteY11" fmla="*/ 12991 h 18601"/>
                <a:gd name="connsiteX12" fmla="*/ 35907 w 48629"/>
                <a:gd name="connsiteY12" fmla="*/ 12833 h 18601"/>
                <a:gd name="connsiteX13" fmla="*/ 34738 w 48629"/>
                <a:gd name="connsiteY13" fmla="*/ 12454 h 18601"/>
                <a:gd name="connsiteX14" fmla="*/ 33410 w 48629"/>
                <a:gd name="connsiteY14" fmla="*/ 12407 h 18601"/>
                <a:gd name="connsiteX15" fmla="*/ 32035 w 48629"/>
                <a:gd name="connsiteY15" fmla="*/ 12628 h 18601"/>
                <a:gd name="connsiteX16" fmla="*/ 30818 w 48629"/>
                <a:gd name="connsiteY16" fmla="*/ 13039 h 18601"/>
                <a:gd name="connsiteX17" fmla="*/ 30834 w 48629"/>
                <a:gd name="connsiteY17" fmla="*/ 11838 h 18601"/>
                <a:gd name="connsiteX18" fmla="*/ 30471 w 48629"/>
                <a:gd name="connsiteY18" fmla="*/ 11458 h 18601"/>
                <a:gd name="connsiteX19" fmla="*/ 29159 w 48629"/>
                <a:gd name="connsiteY19" fmla="*/ 11395 h 18601"/>
                <a:gd name="connsiteX20" fmla="*/ 28843 w 48629"/>
                <a:gd name="connsiteY20" fmla="*/ 11126 h 18601"/>
                <a:gd name="connsiteX21" fmla="*/ 28859 w 48629"/>
                <a:gd name="connsiteY21" fmla="*/ 10763 h 18601"/>
                <a:gd name="connsiteX22" fmla="*/ 28922 w 48629"/>
                <a:gd name="connsiteY22" fmla="*/ 10416 h 18601"/>
                <a:gd name="connsiteX23" fmla="*/ 28669 w 48629"/>
                <a:gd name="connsiteY23" fmla="*/ 10194 h 18601"/>
                <a:gd name="connsiteX24" fmla="*/ 28306 w 48629"/>
                <a:gd name="connsiteY24" fmla="*/ 10162 h 18601"/>
                <a:gd name="connsiteX25" fmla="*/ 27863 w 48629"/>
                <a:gd name="connsiteY25" fmla="*/ 10384 h 18601"/>
                <a:gd name="connsiteX26" fmla="*/ 24354 w 48629"/>
                <a:gd name="connsiteY26" fmla="*/ 9372 h 18601"/>
                <a:gd name="connsiteX27" fmla="*/ 23849 w 48629"/>
                <a:gd name="connsiteY27" fmla="*/ 8914 h 18601"/>
                <a:gd name="connsiteX28" fmla="*/ 23596 w 48629"/>
                <a:gd name="connsiteY28" fmla="*/ 8124 h 18601"/>
                <a:gd name="connsiteX29" fmla="*/ 22853 w 48629"/>
                <a:gd name="connsiteY29" fmla="*/ 8424 h 18601"/>
                <a:gd name="connsiteX30" fmla="*/ 24038 w 48629"/>
                <a:gd name="connsiteY30" fmla="*/ 6670 h 18601"/>
                <a:gd name="connsiteX31" fmla="*/ 23343 w 48629"/>
                <a:gd name="connsiteY31" fmla="*/ 6258 h 18601"/>
                <a:gd name="connsiteX32" fmla="*/ 22047 w 48629"/>
                <a:gd name="connsiteY32" fmla="*/ 6148 h 18601"/>
                <a:gd name="connsiteX33" fmla="*/ 21478 w 48629"/>
                <a:gd name="connsiteY33" fmla="*/ 5326 h 18601"/>
                <a:gd name="connsiteX34" fmla="*/ 20704 w 48629"/>
                <a:gd name="connsiteY34" fmla="*/ 5516 h 18601"/>
                <a:gd name="connsiteX35" fmla="*/ 20198 w 48629"/>
                <a:gd name="connsiteY35" fmla="*/ 5263 h 18601"/>
                <a:gd name="connsiteX36" fmla="*/ 19724 w 48629"/>
                <a:gd name="connsiteY36" fmla="*/ 4852 h 18601"/>
                <a:gd name="connsiteX37" fmla="*/ 19013 w 48629"/>
                <a:gd name="connsiteY37" fmla="*/ 4584 h 18601"/>
                <a:gd name="connsiteX38" fmla="*/ 18349 w 48629"/>
                <a:gd name="connsiteY38" fmla="*/ 4678 h 18601"/>
                <a:gd name="connsiteX39" fmla="*/ 16911 w 48629"/>
                <a:gd name="connsiteY39" fmla="*/ 5358 h 18601"/>
                <a:gd name="connsiteX40" fmla="*/ 16247 w 48629"/>
                <a:gd name="connsiteY40" fmla="*/ 5390 h 18601"/>
                <a:gd name="connsiteX41" fmla="*/ 14698 w 48629"/>
                <a:gd name="connsiteY41" fmla="*/ 4916 h 18601"/>
                <a:gd name="connsiteX42" fmla="*/ 13213 w 48629"/>
                <a:gd name="connsiteY42" fmla="*/ 4726 h 18601"/>
                <a:gd name="connsiteX43" fmla="*/ 11822 w 48629"/>
                <a:gd name="connsiteY43" fmla="*/ 5263 h 18601"/>
                <a:gd name="connsiteX44" fmla="*/ 10573 w 48629"/>
                <a:gd name="connsiteY44" fmla="*/ 6891 h 18601"/>
                <a:gd name="connsiteX45" fmla="*/ 9735 w 48629"/>
                <a:gd name="connsiteY45" fmla="*/ 4283 h 18601"/>
                <a:gd name="connsiteX46" fmla="*/ 9514 w 48629"/>
                <a:gd name="connsiteY46" fmla="*/ 3809 h 18601"/>
                <a:gd name="connsiteX47" fmla="*/ 8993 w 48629"/>
                <a:gd name="connsiteY47" fmla="*/ 3746 h 18601"/>
                <a:gd name="connsiteX48" fmla="*/ 7491 w 48629"/>
                <a:gd name="connsiteY48" fmla="*/ 4109 h 18601"/>
                <a:gd name="connsiteX49" fmla="*/ 6796 w 48629"/>
                <a:gd name="connsiteY49" fmla="*/ 3999 h 18601"/>
                <a:gd name="connsiteX50" fmla="*/ 7159 w 48629"/>
                <a:gd name="connsiteY50" fmla="*/ 3619 h 18601"/>
                <a:gd name="connsiteX51" fmla="*/ 7444 w 48629"/>
                <a:gd name="connsiteY51" fmla="*/ 3192 h 18601"/>
                <a:gd name="connsiteX52" fmla="*/ 7997 w 48629"/>
                <a:gd name="connsiteY52" fmla="*/ 2245 h 18601"/>
                <a:gd name="connsiteX53" fmla="*/ 7302 w 48629"/>
                <a:gd name="connsiteY53" fmla="*/ 2118 h 18601"/>
                <a:gd name="connsiteX54" fmla="*/ 5247 w 48629"/>
                <a:gd name="connsiteY54" fmla="*/ 2497 h 18601"/>
                <a:gd name="connsiteX55" fmla="*/ 4457 w 48629"/>
                <a:gd name="connsiteY55" fmla="*/ 2371 h 18601"/>
                <a:gd name="connsiteX56" fmla="*/ 2165 w 48629"/>
                <a:gd name="connsiteY56" fmla="*/ 1533 h 18601"/>
                <a:gd name="connsiteX57" fmla="*/ 1691 w 48629"/>
                <a:gd name="connsiteY57" fmla="*/ 1075 h 18601"/>
                <a:gd name="connsiteX58" fmla="*/ 853 w 48629"/>
                <a:gd name="connsiteY58" fmla="*/ 506 h 18601"/>
                <a:gd name="connsiteX59" fmla="*/ 648 w 48629"/>
                <a:gd name="connsiteY59" fmla="*/ 0 h 18601"/>
                <a:gd name="connsiteX60" fmla="*/ 427 w 48629"/>
                <a:gd name="connsiteY60" fmla="*/ 190 h 18601"/>
                <a:gd name="connsiteX61" fmla="*/ 253 w 48629"/>
                <a:gd name="connsiteY61" fmla="*/ 363 h 18601"/>
                <a:gd name="connsiteX62" fmla="*/ 127 w 48629"/>
                <a:gd name="connsiteY62" fmla="*/ 570 h 18601"/>
                <a:gd name="connsiteX63" fmla="*/ 0 w 48629"/>
                <a:gd name="connsiteY63" fmla="*/ 870 h 18601"/>
                <a:gd name="connsiteX64" fmla="*/ 316 w 48629"/>
                <a:gd name="connsiteY64" fmla="*/ 1312 h 18601"/>
                <a:gd name="connsiteX65" fmla="*/ 822 w 48629"/>
                <a:gd name="connsiteY65" fmla="*/ 2402 h 18601"/>
                <a:gd name="connsiteX66" fmla="*/ 1091 w 48629"/>
                <a:gd name="connsiteY66" fmla="*/ 2829 h 18601"/>
                <a:gd name="connsiteX67" fmla="*/ 1517 w 48629"/>
                <a:gd name="connsiteY67" fmla="*/ 3082 h 18601"/>
                <a:gd name="connsiteX68" fmla="*/ 2323 w 48629"/>
                <a:gd name="connsiteY68" fmla="*/ 3192 h 18601"/>
                <a:gd name="connsiteX69" fmla="*/ 2624 w 48629"/>
                <a:gd name="connsiteY69" fmla="*/ 3304 h 18601"/>
                <a:gd name="connsiteX70" fmla="*/ 2971 w 48629"/>
                <a:gd name="connsiteY70" fmla="*/ 3619 h 18601"/>
                <a:gd name="connsiteX71" fmla="*/ 3509 w 48629"/>
                <a:gd name="connsiteY71" fmla="*/ 4426 h 18601"/>
                <a:gd name="connsiteX72" fmla="*/ 3825 w 48629"/>
                <a:gd name="connsiteY72" fmla="*/ 4805 h 18601"/>
                <a:gd name="connsiteX73" fmla="*/ 4899 w 48629"/>
                <a:gd name="connsiteY73" fmla="*/ 5326 h 18601"/>
                <a:gd name="connsiteX74" fmla="*/ 5263 w 48629"/>
                <a:gd name="connsiteY74" fmla="*/ 5706 h 18601"/>
                <a:gd name="connsiteX75" fmla="*/ 4489 w 48629"/>
                <a:gd name="connsiteY75" fmla="*/ 6860 h 18601"/>
                <a:gd name="connsiteX76" fmla="*/ 4678 w 48629"/>
                <a:gd name="connsiteY76" fmla="*/ 7460 h 18601"/>
                <a:gd name="connsiteX77" fmla="*/ 6164 w 48629"/>
                <a:gd name="connsiteY77" fmla="*/ 8155 h 18601"/>
                <a:gd name="connsiteX78" fmla="*/ 8187 w 48629"/>
                <a:gd name="connsiteY78" fmla="*/ 9799 h 18601"/>
                <a:gd name="connsiteX79" fmla="*/ 12169 w 48629"/>
                <a:gd name="connsiteY79" fmla="*/ 10668 h 18601"/>
                <a:gd name="connsiteX80" fmla="*/ 13829 w 48629"/>
                <a:gd name="connsiteY80" fmla="*/ 10636 h 18601"/>
                <a:gd name="connsiteX81" fmla="*/ 15346 w 48629"/>
                <a:gd name="connsiteY81" fmla="*/ 9957 h 18601"/>
                <a:gd name="connsiteX82" fmla="*/ 15836 w 48629"/>
                <a:gd name="connsiteY82" fmla="*/ 10636 h 18601"/>
                <a:gd name="connsiteX83" fmla="*/ 15552 w 48629"/>
                <a:gd name="connsiteY83" fmla="*/ 11079 h 18601"/>
                <a:gd name="connsiteX84" fmla="*/ 15204 w 48629"/>
                <a:gd name="connsiteY84" fmla="*/ 11506 h 18601"/>
                <a:gd name="connsiteX85" fmla="*/ 20182 w 48629"/>
                <a:gd name="connsiteY85" fmla="*/ 13055 h 18601"/>
                <a:gd name="connsiteX86" fmla="*/ 20672 w 48629"/>
                <a:gd name="connsiteY86" fmla="*/ 13513 h 18601"/>
                <a:gd name="connsiteX87" fmla="*/ 19819 w 48629"/>
                <a:gd name="connsiteY87" fmla="*/ 14003 h 18601"/>
                <a:gd name="connsiteX88" fmla="*/ 20245 w 48629"/>
                <a:gd name="connsiteY88" fmla="*/ 14445 h 18601"/>
                <a:gd name="connsiteX89" fmla="*/ 20751 w 48629"/>
                <a:gd name="connsiteY89" fmla="*/ 14540 h 18601"/>
                <a:gd name="connsiteX90" fmla="*/ 21352 w 48629"/>
                <a:gd name="connsiteY90" fmla="*/ 14493 h 18601"/>
                <a:gd name="connsiteX91" fmla="*/ 21984 w 48629"/>
                <a:gd name="connsiteY91" fmla="*/ 14667 h 18601"/>
                <a:gd name="connsiteX92" fmla="*/ 22284 w 48629"/>
                <a:gd name="connsiteY92" fmla="*/ 14982 h 18601"/>
                <a:gd name="connsiteX93" fmla="*/ 22758 w 48629"/>
                <a:gd name="connsiteY93" fmla="*/ 15884 h 18601"/>
                <a:gd name="connsiteX94" fmla="*/ 23201 w 48629"/>
                <a:gd name="connsiteY94" fmla="*/ 16089 h 18601"/>
                <a:gd name="connsiteX95" fmla="*/ 23533 w 48629"/>
                <a:gd name="connsiteY95" fmla="*/ 15947 h 18601"/>
                <a:gd name="connsiteX96" fmla="*/ 24339 w 48629"/>
                <a:gd name="connsiteY96" fmla="*/ 15204 h 18601"/>
                <a:gd name="connsiteX97" fmla="*/ 24876 w 48629"/>
                <a:gd name="connsiteY97" fmla="*/ 14935 h 18601"/>
                <a:gd name="connsiteX98" fmla="*/ 25508 w 48629"/>
                <a:gd name="connsiteY98" fmla="*/ 15014 h 18601"/>
                <a:gd name="connsiteX99" fmla="*/ 26883 w 48629"/>
                <a:gd name="connsiteY99" fmla="*/ 16121 h 18601"/>
                <a:gd name="connsiteX100" fmla="*/ 28653 w 48629"/>
                <a:gd name="connsiteY100" fmla="*/ 16405 h 18601"/>
                <a:gd name="connsiteX101" fmla="*/ 32320 w 48629"/>
                <a:gd name="connsiteY101" fmla="*/ 15552 h 18601"/>
                <a:gd name="connsiteX102" fmla="*/ 33932 w 48629"/>
                <a:gd name="connsiteY102" fmla="*/ 15552 h 18601"/>
                <a:gd name="connsiteX103" fmla="*/ 34580 w 48629"/>
                <a:gd name="connsiteY103" fmla="*/ 16263 h 18601"/>
                <a:gd name="connsiteX104" fmla="*/ 34991 w 48629"/>
                <a:gd name="connsiteY104" fmla="*/ 16374 h 18601"/>
                <a:gd name="connsiteX105" fmla="*/ 35370 w 48629"/>
                <a:gd name="connsiteY105" fmla="*/ 15694 h 18601"/>
                <a:gd name="connsiteX106" fmla="*/ 35639 w 48629"/>
                <a:gd name="connsiteY106" fmla="*/ 15584 h 18601"/>
                <a:gd name="connsiteX107" fmla="*/ 36144 w 48629"/>
                <a:gd name="connsiteY107" fmla="*/ 15852 h 18601"/>
                <a:gd name="connsiteX108" fmla="*/ 36650 w 48629"/>
                <a:gd name="connsiteY108" fmla="*/ 16294 h 18601"/>
                <a:gd name="connsiteX109" fmla="*/ 37472 w 48629"/>
                <a:gd name="connsiteY109" fmla="*/ 17448 h 18601"/>
                <a:gd name="connsiteX110" fmla="*/ 38531 w 48629"/>
                <a:gd name="connsiteY110" fmla="*/ 17954 h 18601"/>
                <a:gd name="connsiteX111" fmla="*/ 39716 w 48629"/>
                <a:gd name="connsiteY111" fmla="*/ 18128 h 18601"/>
                <a:gd name="connsiteX112" fmla="*/ 41723 w 48629"/>
                <a:gd name="connsiteY112" fmla="*/ 17448 h 18601"/>
                <a:gd name="connsiteX113" fmla="*/ 43873 w 48629"/>
                <a:gd name="connsiteY113" fmla="*/ 18602 h 18601"/>
                <a:gd name="connsiteX114" fmla="*/ 44758 w 48629"/>
                <a:gd name="connsiteY114" fmla="*/ 18491 h 18601"/>
                <a:gd name="connsiteX115" fmla="*/ 45722 w 48629"/>
                <a:gd name="connsiteY115" fmla="*/ 18112 h 18601"/>
                <a:gd name="connsiteX116" fmla="*/ 47682 w 48629"/>
                <a:gd name="connsiteY116" fmla="*/ 18507 h 18601"/>
                <a:gd name="connsiteX117" fmla="*/ 48630 w 48629"/>
                <a:gd name="connsiteY117" fmla="*/ 18301 h 18601"/>
                <a:gd name="connsiteX118" fmla="*/ 42261 w 48629"/>
                <a:gd name="connsiteY118" fmla="*/ 15789 h 1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8629" h="18601">
                  <a:moveTo>
                    <a:pt x="41787" y="15394"/>
                  </a:moveTo>
                  <a:lnTo>
                    <a:pt x="41518" y="14793"/>
                  </a:lnTo>
                  <a:lnTo>
                    <a:pt x="41233" y="14477"/>
                  </a:lnTo>
                  <a:lnTo>
                    <a:pt x="40775" y="14477"/>
                  </a:lnTo>
                  <a:lnTo>
                    <a:pt x="39874" y="14604"/>
                  </a:lnTo>
                  <a:lnTo>
                    <a:pt x="37598" y="13924"/>
                  </a:lnTo>
                  <a:lnTo>
                    <a:pt x="37251" y="13940"/>
                  </a:lnTo>
                  <a:lnTo>
                    <a:pt x="36603" y="14113"/>
                  </a:lnTo>
                  <a:lnTo>
                    <a:pt x="36208" y="14050"/>
                  </a:lnTo>
                  <a:lnTo>
                    <a:pt x="36081" y="13813"/>
                  </a:lnTo>
                  <a:lnTo>
                    <a:pt x="35955" y="13387"/>
                  </a:lnTo>
                  <a:lnTo>
                    <a:pt x="35892" y="12991"/>
                  </a:lnTo>
                  <a:lnTo>
                    <a:pt x="35907" y="12833"/>
                  </a:lnTo>
                  <a:lnTo>
                    <a:pt x="34738" y="12454"/>
                  </a:lnTo>
                  <a:lnTo>
                    <a:pt x="33410" y="12407"/>
                  </a:lnTo>
                  <a:lnTo>
                    <a:pt x="32035" y="12628"/>
                  </a:lnTo>
                  <a:lnTo>
                    <a:pt x="30818" y="13039"/>
                  </a:lnTo>
                  <a:lnTo>
                    <a:pt x="30834" y="11838"/>
                  </a:lnTo>
                  <a:lnTo>
                    <a:pt x="30471" y="11458"/>
                  </a:lnTo>
                  <a:lnTo>
                    <a:pt x="29159" y="11395"/>
                  </a:lnTo>
                  <a:lnTo>
                    <a:pt x="28843" y="11126"/>
                  </a:lnTo>
                  <a:lnTo>
                    <a:pt x="28859" y="10763"/>
                  </a:lnTo>
                  <a:lnTo>
                    <a:pt x="28922" y="10416"/>
                  </a:lnTo>
                  <a:lnTo>
                    <a:pt x="28669" y="10194"/>
                  </a:lnTo>
                  <a:lnTo>
                    <a:pt x="28306" y="10162"/>
                  </a:lnTo>
                  <a:lnTo>
                    <a:pt x="27863" y="10384"/>
                  </a:lnTo>
                  <a:lnTo>
                    <a:pt x="24354" y="9372"/>
                  </a:lnTo>
                  <a:lnTo>
                    <a:pt x="23849" y="8914"/>
                  </a:lnTo>
                  <a:lnTo>
                    <a:pt x="23596" y="8124"/>
                  </a:lnTo>
                  <a:lnTo>
                    <a:pt x="22853" y="8424"/>
                  </a:lnTo>
                  <a:lnTo>
                    <a:pt x="24038" y="6670"/>
                  </a:lnTo>
                  <a:lnTo>
                    <a:pt x="23343" y="6258"/>
                  </a:lnTo>
                  <a:lnTo>
                    <a:pt x="22047" y="6148"/>
                  </a:lnTo>
                  <a:lnTo>
                    <a:pt x="21478" y="5326"/>
                  </a:lnTo>
                  <a:lnTo>
                    <a:pt x="20704" y="5516"/>
                  </a:lnTo>
                  <a:lnTo>
                    <a:pt x="20198" y="5263"/>
                  </a:lnTo>
                  <a:lnTo>
                    <a:pt x="19724" y="4852"/>
                  </a:lnTo>
                  <a:lnTo>
                    <a:pt x="19013" y="4584"/>
                  </a:lnTo>
                  <a:lnTo>
                    <a:pt x="18349" y="4678"/>
                  </a:lnTo>
                  <a:lnTo>
                    <a:pt x="16911" y="5358"/>
                  </a:lnTo>
                  <a:lnTo>
                    <a:pt x="16247" y="5390"/>
                  </a:lnTo>
                  <a:lnTo>
                    <a:pt x="14698" y="4916"/>
                  </a:lnTo>
                  <a:lnTo>
                    <a:pt x="13213" y="4726"/>
                  </a:lnTo>
                  <a:lnTo>
                    <a:pt x="11822" y="5263"/>
                  </a:lnTo>
                  <a:lnTo>
                    <a:pt x="10573" y="6891"/>
                  </a:lnTo>
                  <a:lnTo>
                    <a:pt x="9735" y="4283"/>
                  </a:lnTo>
                  <a:lnTo>
                    <a:pt x="9514" y="3809"/>
                  </a:lnTo>
                  <a:lnTo>
                    <a:pt x="8993" y="3746"/>
                  </a:lnTo>
                  <a:lnTo>
                    <a:pt x="7491" y="4109"/>
                  </a:lnTo>
                  <a:lnTo>
                    <a:pt x="6796" y="3999"/>
                  </a:lnTo>
                  <a:lnTo>
                    <a:pt x="7159" y="3619"/>
                  </a:lnTo>
                  <a:lnTo>
                    <a:pt x="7444" y="3192"/>
                  </a:lnTo>
                  <a:lnTo>
                    <a:pt x="7997" y="2245"/>
                  </a:lnTo>
                  <a:lnTo>
                    <a:pt x="7302" y="2118"/>
                  </a:lnTo>
                  <a:lnTo>
                    <a:pt x="5247" y="2497"/>
                  </a:lnTo>
                  <a:lnTo>
                    <a:pt x="4457" y="2371"/>
                  </a:lnTo>
                  <a:lnTo>
                    <a:pt x="2165" y="1533"/>
                  </a:lnTo>
                  <a:lnTo>
                    <a:pt x="1691" y="1075"/>
                  </a:lnTo>
                  <a:lnTo>
                    <a:pt x="853" y="506"/>
                  </a:lnTo>
                  <a:lnTo>
                    <a:pt x="648" y="0"/>
                  </a:lnTo>
                  <a:lnTo>
                    <a:pt x="427" y="190"/>
                  </a:lnTo>
                  <a:lnTo>
                    <a:pt x="253" y="363"/>
                  </a:lnTo>
                  <a:lnTo>
                    <a:pt x="127" y="570"/>
                  </a:lnTo>
                  <a:lnTo>
                    <a:pt x="0" y="870"/>
                  </a:lnTo>
                  <a:lnTo>
                    <a:pt x="316" y="1312"/>
                  </a:lnTo>
                  <a:lnTo>
                    <a:pt x="822" y="2402"/>
                  </a:lnTo>
                  <a:lnTo>
                    <a:pt x="1091" y="2829"/>
                  </a:lnTo>
                  <a:lnTo>
                    <a:pt x="1517" y="3082"/>
                  </a:lnTo>
                  <a:lnTo>
                    <a:pt x="2323" y="3192"/>
                  </a:lnTo>
                  <a:lnTo>
                    <a:pt x="2624" y="3304"/>
                  </a:lnTo>
                  <a:lnTo>
                    <a:pt x="2971" y="3619"/>
                  </a:lnTo>
                  <a:lnTo>
                    <a:pt x="3509" y="4426"/>
                  </a:lnTo>
                  <a:lnTo>
                    <a:pt x="3825" y="4805"/>
                  </a:lnTo>
                  <a:lnTo>
                    <a:pt x="4899" y="5326"/>
                  </a:lnTo>
                  <a:lnTo>
                    <a:pt x="5263" y="5706"/>
                  </a:lnTo>
                  <a:lnTo>
                    <a:pt x="4489" y="6860"/>
                  </a:lnTo>
                  <a:lnTo>
                    <a:pt x="4678" y="7460"/>
                  </a:lnTo>
                  <a:lnTo>
                    <a:pt x="6164" y="8155"/>
                  </a:lnTo>
                  <a:lnTo>
                    <a:pt x="8187" y="9799"/>
                  </a:lnTo>
                  <a:lnTo>
                    <a:pt x="12169" y="10668"/>
                  </a:lnTo>
                  <a:lnTo>
                    <a:pt x="13829" y="10636"/>
                  </a:lnTo>
                  <a:lnTo>
                    <a:pt x="15346" y="9957"/>
                  </a:lnTo>
                  <a:lnTo>
                    <a:pt x="15836" y="10636"/>
                  </a:lnTo>
                  <a:lnTo>
                    <a:pt x="15552" y="11079"/>
                  </a:lnTo>
                  <a:lnTo>
                    <a:pt x="15204" y="11506"/>
                  </a:lnTo>
                  <a:lnTo>
                    <a:pt x="20182" y="13055"/>
                  </a:lnTo>
                  <a:lnTo>
                    <a:pt x="20672" y="13513"/>
                  </a:lnTo>
                  <a:lnTo>
                    <a:pt x="19819" y="14003"/>
                  </a:lnTo>
                  <a:lnTo>
                    <a:pt x="20245" y="14445"/>
                  </a:lnTo>
                  <a:lnTo>
                    <a:pt x="20751" y="14540"/>
                  </a:lnTo>
                  <a:lnTo>
                    <a:pt x="21352" y="14493"/>
                  </a:lnTo>
                  <a:lnTo>
                    <a:pt x="21984" y="14667"/>
                  </a:lnTo>
                  <a:lnTo>
                    <a:pt x="22284" y="14982"/>
                  </a:lnTo>
                  <a:lnTo>
                    <a:pt x="22758" y="15884"/>
                  </a:lnTo>
                  <a:lnTo>
                    <a:pt x="23201" y="16089"/>
                  </a:lnTo>
                  <a:lnTo>
                    <a:pt x="23533" y="15947"/>
                  </a:lnTo>
                  <a:lnTo>
                    <a:pt x="24339" y="15204"/>
                  </a:lnTo>
                  <a:lnTo>
                    <a:pt x="24876" y="14935"/>
                  </a:lnTo>
                  <a:lnTo>
                    <a:pt x="25508" y="15014"/>
                  </a:lnTo>
                  <a:lnTo>
                    <a:pt x="26883" y="16121"/>
                  </a:lnTo>
                  <a:lnTo>
                    <a:pt x="28653" y="16405"/>
                  </a:lnTo>
                  <a:lnTo>
                    <a:pt x="32320" y="15552"/>
                  </a:lnTo>
                  <a:lnTo>
                    <a:pt x="33932" y="15552"/>
                  </a:lnTo>
                  <a:lnTo>
                    <a:pt x="34580" y="16263"/>
                  </a:lnTo>
                  <a:lnTo>
                    <a:pt x="34991" y="16374"/>
                  </a:lnTo>
                  <a:lnTo>
                    <a:pt x="35370" y="15694"/>
                  </a:lnTo>
                  <a:lnTo>
                    <a:pt x="35639" y="15584"/>
                  </a:lnTo>
                  <a:lnTo>
                    <a:pt x="36144" y="15852"/>
                  </a:lnTo>
                  <a:lnTo>
                    <a:pt x="36650" y="16294"/>
                  </a:lnTo>
                  <a:lnTo>
                    <a:pt x="37472" y="17448"/>
                  </a:lnTo>
                  <a:lnTo>
                    <a:pt x="38531" y="17954"/>
                  </a:lnTo>
                  <a:lnTo>
                    <a:pt x="39716" y="18128"/>
                  </a:lnTo>
                  <a:lnTo>
                    <a:pt x="41723" y="17448"/>
                  </a:lnTo>
                  <a:lnTo>
                    <a:pt x="43873" y="18602"/>
                  </a:lnTo>
                  <a:lnTo>
                    <a:pt x="44758" y="18491"/>
                  </a:lnTo>
                  <a:lnTo>
                    <a:pt x="45722" y="18112"/>
                  </a:lnTo>
                  <a:lnTo>
                    <a:pt x="47682" y="18507"/>
                  </a:lnTo>
                  <a:lnTo>
                    <a:pt x="48630" y="18301"/>
                  </a:lnTo>
                  <a:lnTo>
                    <a:pt x="42261" y="15789"/>
                  </a:lnTo>
                  <a:close/>
                </a:path>
              </a:pathLst>
            </a:custGeom>
            <a:grpFill/>
            <a:ln w="6350" cap="flat">
              <a:solidFill>
                <a:schemeClr val="bg1"/>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E98B1E90-FD5F-336B-9100-A311FEBA00F0}"/>
                </a:ext>
              </a:extLst>
            </p:cNvPr>
            <p:cNvSpPr/>
            <p:nvPr/>
          </p:nvSpPr>
          <p:spPr>
            <a:xfrm>
              <a:off x="6555908" y="9974834"/>
              <a:ext cx="16547" cy="9656"/>
            </a:xfrm>
            <a:custGeom>
              <a:avLst/>
              <a:gdLst>
                <a:gd name="connsiteX0" fmla="*/ 13386 w 16547"/>
                <a:gd name="connsiteY0" fmla="*/ 2939 h 9656"/>
                <a:gd name="connsiteX1" fmla="*/ 12659 w 16547"/>
                <a:gd name="connsiteY1" fmla="*/ 1438 h 9656"/>
                <a:gd name="connsiteX2" fmla="*/ 11885 w 16547"/>
                <a:gd name="connsiteY2" fmla="*/ 790 h 9656"/>
                <a:gd name="connsiteX3" fmla="*/ 11569 w 16547"/>
                <a:gd name="connsiteY3" fmla="*/ 458 h 9656"/>
                <a:gd name="connsiteX4" fmla="*/ 11426 w 16547"/>
                <a:gd name="connsiteY4" fmla="*/ 0 h 9656"/>
                <a:gd name="connsiteX5" fmla="*/ 8392 w 16547"/>
                <a:gd name="connsiteY5" fmla="*/ 1327 h 9656"/>
                <a:gd name="connsiteX6" fmla="*/ 5215 w 16547"/>
                <a:gd name="connsiteY6" fmla="*/ 2007 h 9656"/>
                <a:gd name="connsiteX7" fmla="*/ 3967 w 16547"/>
                <a:gd name="connsiteY7" fmla="*/ 2813 h 9656"/>
                <a:gd name="connsiteX8" fmla="*/ 2608 w 16547"/>
                <a:gd name="connsiteY8" fmla="*/ 4188 h 9656"/>
                <a:gd name="connsiteX9" fmla="*/ 0 w 16547"/>
                <a:gd name="connsiteY9" fmla="*/ 7523 h 9656"/>
                <a:gd name="connsiteX10" fmla="*/ 1944 w 16547"/>
                <a:gd name="connsiteY10" fmla="*/ 9119 h 9656"/>
                <a:gd name="connsiteX11" fmla="*/ 4425 w 16547"/>
                <a:gd name="connsiteY11" fmla="*/ 9656 h 9656"/>
                <a:gd name="connsiteX12" fmla="*/ 6954 w 16547"/>
                <a:gd name="connsiteY12" fmla="*/ 9229 h 9656"/>
                <a:gd name="connsiteX13" fmla="*/ 9151 w 16547"/>
                <a:gd name="connsiteY13" fmla="*/ 7949 h 9656"/>
                <a:gd name="connsiteX14" fmla="*/ 9577 w 16547"/>
                <a:gd name="connsiteY14" fmla="*/ 9056 h 9656"/>
                <a:gd name="connsiteX15" fmla="*/ 10209 w 16547"/>
                <a:gd name="connsiteY15" fmla="*/ 9087 h 9656"/>
                <a:gd name="connsiteX16" fmla="*/ 11727 w 16547"/>
                <a:gd name="connsiteY16" fmla="*/ 8139 h 9656"/>
                <a:gd name="connsiteX17" fmla="*/ 14745 w 16547"/>
                <a:gd name="connsiteY17" fmla="*/ 7949 h 9656"/>
                <a:gd name="connsiteX18" fmla="*/ 15551 w 16547"/>
                <a:gd name="connsiteY18" fmla="*/ 7634 h 9656"/>
                <a:gd name="connsiteX19" fmla="*/ 16547 w 16547"/>
                <a:gd name="connsiteY19" fmla="*/ 5721 h 9656"/>
                <a:gd name="connsiteX20" fmla="*/ 15235 w 16547"/>
                <a:gd name="connsiteY20" fmla="*/ 4267 h 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47" h="9656">
                  <a:moveTo>
                    <a:pt x="13386" y="2939"/>
                  </a:moveTo>
                  <a:lnTo>
                    <a:pt x="12659" y="1438"/>
                  </a:lnTo>
                  <a:lnTo>
                    <a:pt x="11885" y="790"/>
                  </a:lnTo>
                  <a:lnTo>
                    <a:pt x="11569" y="458"/>
                  </a:lnTo>
                  <a:lnTo>
                    <a:pt x="11426" y="0"/>
                  </a:lnTo>
                  <a:lnTo>
                    <a:pt x="8392" y="1327"/>
                  </a:lnTo>
                  <a:lnTo>
                    <a:pt x="5215" y="2007"/>
                  </a:lnTo>
                  <a:lnTo>
                    <a:pt x="3967" y="2813"/>
                  </a:lnTo>
                  <a:lnTo>
                    <a:pt x="2608" y="4188"/>
                  </a:lnTo>
                  <a:lnTo>
                    <a:pt x="0" y="7523"/>
                  </a:lnTo>
                  <a:lnTo>
                    <a:pt x="1944" y="9119"/>
                  </a:lnTo>
                  <a:lnTo>
                    <a:pt x="4425" y="9656"/>
                  </a:lnTo>
                  <a:lnTo>
                    <a:pt x="6954" y="9229"/>
                  </a:lnTo>
                  <a:lnTo>
                    <a:pt x="9151" y="7949"/>
                  </a:lnTo>
                  <a:lnTo>
                    <a:pt x="9577" y="9056"/>
                  </a:lnTo>
                  <a:lnTo>
                    <a:pt x="10209" y="9087"/>
                  </a:lnTo>
                  <a:lnTo>
                    <a:pt x="11727" y="8139"/>
                  </a:lnTo>
                  <a:lnTo>
                    <a:pt x="14745" y="7949"/>
                  </a:lnTo>
                  <a:lnTo>
                    <a:pt x="15551" y="7634"/>
                  </a:lnTo>
                  <a:lnTo>
                    <a:pt x="16547" y="5721"/>
                  </a:lnTo>
                  <a:lnTo>
                    <a:pt x="15235" y="4267"/>
                  </a:lnTo>
                  <a:close/>
                </a:path>
              </a:pathLst>
            </a:custGeom>
            <a:grpFill/>
            <a:ln w="6350" cap="flat">
              <a:solidFill>
                <a:schemeClr val="bg1"/>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D99CEE2-C699-F132-3FB9-0F7129379287}"/>
                </a:ext>
              </a:extLst>
            </p:cNvPr>
            <p:cNvSpPr/>
            <p:nvPr/>
          </p:nvSpPr>
          <p:spPr>
            <a:xfrm>
              <a:off x="6674092" y="9973443"/>
              <a:ext cx="6780" cy="5231"/>
            </a:xfrm>
            <a:custGeom>
              <a:avLst/>
              <a:gdLst>
                <a:gd name="connsiteX0" fmla="*/ 6512 w 6780"/>
                <a:gd name="connsiteY0" fmla="*/ 2513 h 5231"/>
                <a:gd name="connsiteX1" fmla="*/ 5769 w 6780"/>
                <a:gd name="connsiteY1" fmla="*/ 1722 h 5231"/>
                <a:gd name="connsiteX2" fmla="*/ 5010 w 6780"/>
                <a:gd name="connsiteY2" fmla="*/ 1264 h 5231"/>
                <a:gd name="connsiteX3" fmla="*/ 4236 w 6780"/>
                <a:gd name="connsiteY3" fmla="*/ 647 h 5231"/>
                <a:gd name="connsiteX4" fmla="*/ 3287 w 6780"/>
                <a:gd name="connsiteY4" fmla="*/ 174 h 5231"/>
                <a:gd name="connsiteX5" fmla="*/ 2260 w 6780"/>
                <a:gd name="connsiteY5" fmla="*/ 0 h 5231"/>
                <a:gd name="connsiteX6" fmla="*/ 1328 w 6780"/>
                <a:gd name="connsiteY6" fmla="*/ 332 h 5231"/>
                <a:gd name="connsiteX7" fmla="*/ 1502 w 6780"/>
                <a:gd name="connsiteY7" fmla="*/ 474 h 5231"/>
                <a:gd name="connsiteX8" fmla="*/ 1596 w 6780"/>
                <a:gd name="connsiteY8" fmla="*/ 617 h 5231"/>
                <a:gd name="connsiteX9" fmla="*/ 1802 w 6780"/>
                <a:gd name="connsiteY9" fmla="*/ 1012 h 5231"/>
                <a:gd name="connsiteX10" fmla="*/ 1328 w 6780"/>
                <a:gd name="connsiteY10" fmla="*/ 1564 h 5231"/>
                <a:gd name="connsiteX11" fmla="*/ 0 w 6780"/>
                <a:gd name="connsiteY11" fmla="*/ 4283 h 5231"/>
                <a:gd name="connsiteX12" fmla="*/ 2971 w 6780"/>
                <a:gd name="connsiteY12" fmla="*/ 5025 h 5231"/>
                <a:gd name="connsiteX13" fmla="*/ 5974 w 6780"/>
                <a:gd name="connsiteY13" fmla="*/ 5231 h 5231"/>
                <a:gd name="connsiteX14" fmla="*/ 5990 w 6780"/>
                <a:gd name="connsiteY14" fmla="*/ 4693 h 5231"/>
                <a:gd name="connsiteX15" fmla="*/ 5990 w 6780"/>
                <a:gd name="connsiteY15" fmla="*/ 4457 h 5231"/>
                <a:gd name="connsiteX16" fmla="*/ 5911 w 6780"/>
                <a:gd name="connsiteY16" fmla="*/ 4125 h 5231"/>
                <a:gd name="connsiteX17" fmla="*/ 6780 w 6780"/>
                <a:gd name="connsiteY17" fmla="*/ 3413 h 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0" h="5231">
                  <a:moveTo>
                    <a:pt x="6512" y="2513"/>
                  </a:moveTo>
                  <a:lnTo>
                    <a:pt x="5769" y="1722"/>
                  </a:lnTo>
                  <a:lnTo>
                    <a:pt x="5010" y="1264"/>
                  </a:lnTo>
                  <a:lnTo>
                    <a:pt x="4236" y="647"/>
                  </a:lnTo>
                  <a:lnTo>
                    <a:pt x="3287" y="174"/>
                  </a:lnTo>
                  <a:lnTo>
                    <a:pt x="2260" y="0"/>
                  </a:lnTo>
                  <a:lnTo>
                    <a:pt x="1328" y="332"/>
                  </a:lnTo>
                  <a:lnTo>
                    <a:pt x="1502" y="474"/>
                  </a:lnTo>
                  <a:lnTo>
                    <a:pt x="1596" y="617"/>
                  </a:lnTo>
                  <a:lnTo>
                    <a:pt x="1802" y="1012"/>
                  </a:lnTo>
                  <a:lnTo>
                    <a:pt x="1328" y="1564"/>
                  </a:lnTo>
                  <a:lnTo>
                    <a:pt x="0" y="4283"/>
                  </a:lnTo>
                  <a:lnTo>
                    <a:pt x="2971" y="5025"/>
                  </a:lnTo>
                  <a:lnTo>
                    <a:pt x="5974" y="5231"/>
                  </a:lnTo>
                  <a:lnTo>
                    <a:pt x="5990" y="4693"/>
                  </a:lnTo>
                  <a:lnTo>
                    <a:pt x="5990" y="4457"/>
                  </a:lnTo>
                  <a:lnTo>
                    <a:pt x="5911" y="4125"/>
                  </a:lnTo>
                  <a:lnTo>
                    <a:pt x="6780" y="3413"/>
                  </a:lnTo>
                  <a:close/>
                </a:path>
              </a:pathLst>
            </a:custGeom>
            <a:grpFill/>
            <a:ln w="6350" cap="flat">
              <a:solidFill>
                <a:schemeClr val="bg1"/>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8D149BAD-E2FD-38A9-CEF3-B0873C485A61}"/>
                </a:ext>
              </a:extLst>
            </p:cNvPr>
            <p:cNvSpPr/>
            <p:nvPr/>
          </p:nvSpPr>
          <p:spPr>
            <a:xfrm>
              <a:off x="6680114" y="9964877"/>
              <a:ext cx="6116" cy="4914"/>
            </a:xfrm>
            <a:custGeom>
              <a:avLst/>
              <a:gdLst>
                <a:gd name="connsiteX0" fmla="*/ 6116 w 6116"/>
                <a:gd name="connsiteY0" fmla="*/ 2023 h 4914"/>
                <a:gd name="connsiteX1" fmla="*/ 5215 w 6116"/>
                <a:gd name="connsiteY1" fmla="*/ 1786 h 4914"/>
                <a:gd name="connsiteX2" fmla="*/ 2971 w 6116"/>
                <a:gd name="connsiteY2" fmla="*/ 205 h 4914"/>
                <a:gd name="connsiteX3" fmla="*/ 2276 w 6116"/>
                <a:gd name="connsiteY3" fmla="*/ 0 h 4914"/>
                <a:gd name="connsiteX4" fmla="*/ 1454 w 6116"/>
                <a:gd name="connsiteY4" fmla="*/ 47 h 4914"/>
                <a:gd name="connsiteX5" fmla="*/ 727 w 6116"/>
                <a:gd name="connsiteY5" fmla="*/ 395 h 4914"/>
                <a:gd name="connsiteX6" fmla="*/ 158 w 6116"/>
                <a:gd name="connsiteY6" fmla="*/ 1059 h 4914"/>
                <a:gd name="connsiteX7" fmla="*/ 0 w 6116"/>
                <a:gd name="connsiteY7" fmla="*/ 1833 h 4914"/>
                <a:gd name="connsiteX8" fmla="*/ 174 w 6116"/>
                <a:gd name="connsiteY8" fmla="*/ 2639 h 4914"/>
                <a:gd name="connsiteX9" fmla="*/ 569 w 6116"/>
                <a:gd name="connsiteY9" fmla="*/ 3350 h 4914"/>
                <a:gd name="connsiteX10" fmla="*/ 1075 w 6116"/>
                <a:gd name="connsiteY10" fmla="*/ 3983 h 4914"/>
                <a:gd name="connsiteX11" fmla="*/ 2497 w 6116"/>
                <a:gd name="connsiteY11" fmla="*/ 4915 h 4914"/>
                <a:gd name="connsiteX12" fmla="*/ 3761 w 6116"/>
                <a:gd name="connsiteY12" fmla="*/ 4630 h 4914"/>
                <a:gd name="connsiteX13" fmla="*/ 4947 w 6116"/>
                <a:gd name="connsiteY13" fmla="*/ 3556 h 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6" h="4914">
                  <a:moveTo>
                    <a:pt x="6116" y="2023"/>
                  </a:moveTo>
                  <a:lnTo>
                    <a:pt x="5215" y="1786"/>
                  </a:lnTo>
                  <a:lnTo>
                    <a:pt x="2971" y="205"/>
                  </a:lnTo>
                  <a:lnTo>
                    <a:pt x="2276" y="0"/>
                  </a:lnTo>
                  <a:lnTo>
                    <a:pt x="1454" y="47"/>
                  </a:lnTo>
                  <a:lnTo>
                    <a:pt x="727" y="395"/>
                  </a:lnTo>
                  <a:lnTo>
                    <a:pt x="158" y="1059"/>
                  </a:lnTo>
                  <a:lnTo>
                    <a:pt x="0" y="1833"/>
                  </a:lnTo>
                  <a:lnTo>
                    <a:pt x="174" y="2639"/>
                  </a:lnTo>
                  <a:lnTo>
                    <a:pt x="569" y="3350"/>
                  </a:lnTo>
                  <a:lnTo>
                    <a:pt x="1075" y="3983"/>
                  </a:lnTo>
                  <a:lnTo>
                    <a:pt x="2497" y="4915"/>
                  </a:lnTo>
                  <a:lnTo>
                    <a:pt x="3761" y="4630"/>
                  </a:lnTo>
                  <a:lnTo>
                    <a:pt x="4947" y="3556"/>
                  </a:lnTo>
                  <a:close/>
                </a:path>
              </a:pathLst>
            </a:custGeom>
            <a:grpFill/>
            <a:ln w="6350" cap="flat">
              <a:solidFill>
                <a:schemeClr val="bg1"/>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811D64B3-B1BA-3A48-F7C7-1A029D58B28F}"/>
                </a:ext>
              </a:extLst>
            </p:cNvPr>
            <p:cNvSpPr/>
            <p:nvPr/>
          </p:nvSpPr>
          <p:spPr>
            <a:xfrm>
              <a:off x="6684001" y="9970156"/>
              <a:ext cx="15409" cy="9292"/>
            </a:xfrm>
            <a:custGeom>
              <a:avLst/>
              <a:gdLst>
                <a:gd name="connsiteX0" fmla="*/ 15267 w 15409"/>
                <a:gd name="connsiteY0" fmla="*/ 3161 h 9292"/>
                <a:gd name="connsiteX1" fmla="*/ 15267 w 15409"/>
                <a:gd name="connsiteY1" fmla="*/ 2924 h 9292"/>
                <a:gd name="connsiteX2" fmla="*/ 15330 w 15409"/>
                <a:gd name="connsiteY2" fmla="*/ 2544 h 9292"/>
                <a:gd name="connsiteX3" fmla="*/ 14761 w 15409"/>
                <a:gd name="connsiteY3" fmla="*/ 2624 h 9292"/>
                <a:gd name="connsiteX4" fmla="*/ 14445 w 15409"/>
                <a:gd name="connsiteY4" fmla="*/ 2260 h 9292"/>
                <a:gd name="connsiteX5" fmla="*/ 14161 w 15409"/>
                <a:gd name="connsiteY5" fmla="*/ 1722 h 9292"/>
                <a:gd name="connsiteX6" fmla="*/ 13734 w 15409"/>
                <a:gd name="connsiteY6" fmla="*/ 1154 h 9292"/>
                <a:gd name="connsiteX7" fmla="*/ 13070 w 15409"/>
                <a:gd name="connsiteY7" fmla="*/ 822 h 9292"/>
                <a:gd name="connsiteX8" fmla="*/ 12501 w 15409"/>
                <a:gd name="connsiteY8" fmla="*/ 853 h 9292"/>
                <a:gd name="connsiteX9" fmla="*/ 11964 w 15409"/>
                <a:gd name="connsiteY9" fmla="*/ 759 h 9292"/>
                <a:gd name="connsiteX10" fmla="*/ 11411 w 15409"/>
                <a:gd name="connsiteY10" fmla="*/ 0 h 9292"/>
                <a:gd name="connsiteX11" fmla="*/ 10336 w 15409"/>
                <a:gd name="connsiteY11" fmla="*/ 537 h 9292"/>
                <a:gd name="connsiteX12" fmla="*/ 8234 w 15409"/>
                <a:gd name="connsiteY12" fmla="*/ 15 h 9292"/>
                <a:gd name="connsiteX13" fmla="*/ 7286 w 15409"/>
                <a:gd name="connsiteY13" fmla="*/ 363 h 9292"/>
                <a:gd name="connsiteX14" fmla="*/ 6085 w 15409"/>
                <a:gd name="connsiteY14" fmla="*/ 1596 h 9292"/>
                <a:gd name="connsiteX15" fmla="*/ 5484 w 15409"/>
                <a:gd name="connsiteY15" fmla="*/ 1739 h 9292"/>
                <a:gd name="connsiteX16" fmla="*/ 4441 w 15409"/>
                <a:gd name="connsiteY16" fmla="*/ 1533 h 9292"/>
                <a:gd name="connsiteX17" fmla="*/ 2703 w 15409"/>
                <a:gd name="connsiteY17" fmla="*/ 585 h 9292"/>
                <a:gd name="connsiteX18" fmla="*/ 2276 w 15409"/>
                <a:gd name="connsiteY18" fmla="*/ 632 h 9292"/>
                <a:gd name="connsiteX19" fmla="*/ 253 w 15409"/>
                <a:gd name="connsiteY19" fmla="*/ 1533 h 9292"/>
                <a:gd name="connsiteX20" fmla="*/ 0 w 15409"/>
                <a:gd name="connsiteY20" fmla="*/ 2576 h 9292"/>
                <a:gd name="connsiteX21" fmla="*/ 205 w 15409"/>
                <a:gd name="connsiteY21" fmla="*/ 3714 h 9292"/>
                <a:gd name="connsiteX22" fmla="*/ 1027 w 15409"/>
                <a:gd name="connsiteY22" fmla="*/ 4568 h 9292"/>
                <a:gd name="connsiteX23" fmla="*/ 1264 w 15409"/>
                <a:gd name="connsiteY23" fmla="*/ 5358 h 9292"/>
                <a:gd name="connsiteX24" fmla="*/ 1486 w 15409"/>
                <a:gd name="connsiteY24" fmla="*/ 5579 h 9292"/>
                <a:gd name="connsiteX25" fmla="*/ 1818 w 15409"/>
                <a:gd name="connsiteY25" fmla="*/ 5595 h 9292"/>
                <a:gd name="connsiteX26" fmla="*/ 2671 w 15409"/>
                <a:gd name="connsiteY26" fmla="*/ 5405 h 9292"/>
                <a:gd name="connsiteX27" fmla="*/ 3509 w 15409"/>
                <a:gd name="connsiteY27" fmla="*/ 5453 h 9292"/>
                <a:gd name="connsiteX28" fmla="*/ 3856 w 15409"/>
                <a:gd name="connsiteY28" fmla="*/ 5405 h 9292"/>
                <a:gd name="connsiteX29" fmla="*/ 5911 w 15409"/>
                <a:gd name="connsiteY29" fmla="*/ 4330 h 9292"/>
                <a:gd name="connsiteX30" fmla="*/ 6480 w 15409"/>
                <a:gd name="connsiteY30" fmla="*/ 4362 h 9292"/>
                <a:gd name="connsiteX31" fmla="*/ 9909 w 15409"/>
                <a:gd name="connsiteY31" fmla="*/ 6512 h 9292"/>
                <a:gd name="connsiteX32" fmla="*/ 10636 w 15409"/>
                <a:gd name="connsiteY32" fmla="*/ 7333 h 9292"/>
                <a:gd name="connsiteX33" fmla="*/ 11395 w 15409"/>
                <a:gd name="connsiteY33" fmla="*/ 8866 h 9292"/>
                <a:gd name="connsiteX34" fmla="*/ 11996 w 15409"/>
                <a:gd name="connsiteY34" fmla="*/ 9293 h 9292"/>
                <a:gd name="connsiteX35" fmla="*/ 12849 w 15409"/>
                <a:gd name="connsiteY35" fmla="*/ 8866 h 9292"/>
                <a:gd name="connsiteX36" fmla="*/ 12770 w 15409"/>
                <a:gd name="connsiteY36" fmla="*/ 7807 h 9292"/>
                <a:gd name="connsiteX37" fmla="*/ 13291 w 15409"/>
                <a:gd name="connsiteY37" fmla="*/ 7207 h 9292"/>
                <a:gd name="connsiteX38" fmla="*/ 14050 w 15409"/>
                <a:gd name="connsiteY38" fmla="*/ 6732 h 9292"/>
                <a:gd name="connsiteX39" fmla="*/ 14824 w 15409"/>
                <a:gd name="connsiteY39" fmla="*/ 6180 h 9292"/>
                <a:gd name="connsiteX40" fmla="*/ 14287 w 15409"/>
                <a:gd name="connsiteY40" fmla="*/ 5531 h 9292"/>
                <a:gd name="connsiteX41" fmla="*/ 15156 w 15409"/>
                <a:gd name="connsiteY41" fmla="*/ 4046 h 9292"/>
                <a:gd name="connsiteX42" fmla="*/ 15409 w 15409"/>
                <a:gd name="connsiteY42" fmla="*/ 3666 h 9292"/>
                <a:gd name="connsiteX43" fmla="*/ 15346 w 15409"/>
                <a:gd name="connsiteY43" fmla="*/ 3366 h 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409" h="9292">
                  <a:moveTo>
                    <a:pt x="15267" y="3161"/>
                  </a:moveTo>
                  <a:lnTo>
                    <a:pt x="15267" y="2924"/>
                  </a:lnTo>
                  <a:lnTo>
                    <a:pt x="15330" y="2544"/>
                  </a:lnTo>
                  <a:lnTo>
                    <a:pt x="14761" y="2624"/>
                  </a:lnTo>
                  <a:lnTo>
                    <a:pt x="14445" y="2260"/>
                  </a:lnTo>
                  <a:lnTo>
                    <a:pt x="14161" y="1722"/>
                  </a:lnTo>
                  <a:lnTo>
                    <a:pt x="13734" y="1154"/>
                  </a:lnTo>
                  <a:lnTo>
                    <a:pt x="13070" y="822"/>
                  </a:lnTo>
                  <a:lnTo>
                    <a:pt x="12501" y="853"/>
                  </a:lnTo>
                  <a:lnTo>
                    <a:pt x="11964" y="759"/>
                  </a:lnTo>
                  <a:lnTo>
                    <a:pt x="11411" y="0"/>
                  </a:lnTo>
                  <a:lnTo>
                    <a:pt x="10336" y="537"/>
                  </a:lnTo>
                  <a:lnTo>
                    <a:pt x="8234" y="15"/>
                  </a:lnTo>
                  <a:lnTo>
                    <a:pt x="7286" y="363"/>
                  </a:lnTo>
                  <a:lnTo>
                    <a:pt x="6085" y="1596"/>
                  </a:lnTo>
                  <a:lnTo>
                    <a:pt x="5484" y="1739"/>
                  </a:lnTo>
                  <a:lnTo>
                    <a:pt x="4441" y="1533"/>
                  </a:lnTo>
                  <a:lnTo>
                    <a:pt x="2703" y="585"/>
                  </a:lnTo>
                  <a:lnTo>
                    <a:pt x="2276" y="632"/>
                  </a:lnTo>
                  <a:lnTo>
                    <a:pt x="253" y="1533"/>
                  </a:lnTo>
                  <a:lnTo>
                    <a:pt x="0" y="2576"/>
                  </a:lnTo>
                  <a:lnTo>
                    <a:pt x="205" y="3714"/>
                  </a:lnTo>
                  <a:lnTo>
                    <a:pt x="1027" y="4568"/>
                  </a:lnTo>
                  <a:lnTo>
                    <a:pt x="1264" y="5358"/>
                  </a:lnTo>
                  <a:lnTo>
                    <a:pt x="1486" y="5579"/>
                  </a:lnTo>
                  <a:lnTo>
                    <a:pt x="1818" y="5595"/>
                  </a:lnTo>
                  <a:lnTo>
                    <a:pt x="2671" y="5405"/>
                  </a:lnTo>
                  <a:lnTo>
                    <a:pt x="3509" y="5453"/>
                  </a:lnTo>
                  <a:lnTo>
                    <a:pt x="3856" y="5405"/>
                  </a:lnTo>
                  <a:lnTo>
                    <a:pt x="5911" y="4330"/>
                  </a:lnTo>
                  <a:lnTo>
                    <a:pt x="6480" y="4362"/>
                  </a:lnTo>
                  <a:lnTo>
                    <a:pt x="9909" y="6512"/>
                  </a:lnTo>
                  <a:lnTo>
                    <a:pt x="10636" y="7333"/>
                  </a:lnTo>
                  <a:lnTo>
                    <a:pt x="11395" y="8866"/>
                  </a:lnTo>
                  <a:lnTo>
                    <a:pt x="11996" y="9293"/>
                  </a:lnTo>
                  <a:lnTo>
                    <a:pt x="12849" y="8866"/>
                  </a:lnTo>
                  <a:lnTo>
                    <a:pt x="12770" y="7807"/>
                  </a:lnTo>
                  <a:lnTo>
                    <a:pt x="13291" y="7207"/>
                  </a:lnTo>
                  <a:lnTo>
                    <a:pt x="14050" y="6732"/>
                  </a:lnTo>
                  <a:lnTo>
                    <a:pt x="14824" y="6180"/>
                  </a:lnTo>
                  <a:lnTo>
                    <a:pt x="14287" y="5531"/>
                  </a:lnTo>
                  <a:lnTo>
                    <a:pt x="15156" y="4046"/>
                  </a:lnTo>
                  <a:lnTo>
                    <a:pt x="15409" y="3666"/>
                  </a:lnTo>
                  <a:lnTo>
                    <a:pt x="15346" y="3366"/>
                  </a:lnTo>
                  <a:close/>
                </a:path>
              </a:pathLst>
            </a:custGeom>
            <a:grpFill/>
            <a:ln w="6350" cap="flat">
              <a:solidFill>
                <a:schemeClr val="bg1"/>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65BFCAE-FEA5-6312-05F9-E7B4524AC0FC}"/>
                </a:ext>
              </a:extLst>
            </p:cNvPr>
            <p:cNvSpPr/>
            <p:nvPr/>
          </p:nvSpPr>
          <p:spPr>
            <a:xfrm>
              <a:off x="6619157" y="9979970"/>
              <a:ext cx="5310" cy="5246"/>
            </a:xfrm>
            <a:custGeom>
              <a:avLst/>
              <a:gdLst>
                <a:gd name="connsiteX0" fmla="*/ 3730 w 5310"/>
                <a:gd name="connsiteY0" fmla="*/ 0 h 5246"/>
                <a:gd name="connsiteX1" fmla="*/ 1770 w 5310"/>
                <a:gd name="connsiteY1" fmla="*/ 664 h 5246"/>
                <a:gd name="connsiteX2" fmla="*/ 332 w 5310"/>
                <a:gd name="connsiteY2" fmla="*/ 2260 h 5246"/>
                <a:gd name="connsiteX3" fmla="*/ 0 w 5310"/>
                <a:gd name="connsiteY3" fmla="*/ 4078 h 5246"/>
                <a:gd name="connsiteX4" fmla="*/ 1359 w 5310"/>
                <a:gd name="connsiteY4" fmla="*/ 5247 h 5246"/>
                <a:gd name="connsiteX5" fmla="*/ 3983 w 5310"/>
                <a:gd name="connsiteY5" fmla="*/ 5231 h 5246"/>
                <a:gd name="connsiteX6" fmla="*/ 4283 w 5310"/>
                <a:gd name="connsiteY6" fmla="*/ 4805 h 5246"/>
                <a:gd name="connsiteX7" fmla="*/ 4520 w 5310"/>
                <a:gd name="connsiteY7" fmla="*/ 4283 h 5246"/>
                <a:gd name="connsiteX8" fmla="*/ 4868 w 5310"/>
                <a:gd name="connsiteY8" fmla="*/ 3793 h 5246"/>
                <a:gd name="connsiteX9" fmla="*/ 5310 w 5310"/>
                <a:gd name="connsiteY9" fmla="*/ 2797 h 5246"/>
                <a:gd name="connsiteX10" fmla="*/ 4915 w 5310"/>
                <a:gd name="connsiteY10" fmla="*/ 1770 h 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10" h="5246">
                  <a:moveTo>
                    <a:pt x="3730" y="0"/>
                  </a:moveTo>
                  <a:lnTo>
                    <a:pt x="1770" y="664"/>
                  </a:lnTo>
                  <a:lnTo>
                    <a:pt x="332" y="2260"/>
                  </a:lnTo>
                  <a:lnTo>
                    <a:pt x="0" y="4078"/>
                  </a:lnTo>
                  <a:lnTo>
                    <a:pt x="1359" y="5247"/>
                  </a:lnTo>
                  <a:lnTo>
                    <a:pt x="3983" y="5231"/>
                  </a:lnTo>
                  <a:lnTo>
                    <a:pt x="4283" y="4805"/>
                  </a:lnTo>
                  <a:lnTo>
                    <a:pt x="4520" y="4283"/>
                  </a:lnTo>
                  <a:lnTo>
                    <a:pt x="4868" y="3793"/>
                  </a:lnTo>
                  <a:lnTo>
                    <a:pt x="5310" y="2797"/>
                  </a:lnTo>
                  <a:lnTo>
                    <a:pt x="4915" y="1770"/>
                  </a:lnTo>
                  <a:close/>
                </a:path>
              </a:pathLst>
            </a:custGeom>
            <a:grpFill/>
            <a:ln w="6350" cap="flat">
              <a:solidFill>
                <a:schemeClr val="bg1"/>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754960F-1814-62C5-271E-215A66F31038}"/>
                </a:ext>
              </a:extLst>
            </p:cNvPr>
            <p:cNvSpPr/>
            <p:nvPr/>
          </p:nvSpPr>
          <p:spPr>
            <a:xfrm>
              <a:off x="6642009" y="9974296"/>
              <a:ext cx="14571" cy="10241"/>
            </a:xfrm>
            <a:custGeom>
              <a:avLst/>
              <a:gdLst>
                <a:gd name="connsiteX0" fmla="*/ 13860 w 14571"/>
                <a:gd name="connsiteY0" fmla="*/ 2339 h 10241"/>
                <a:gd name="connsiteX1" fmla="*/ 13465 w 14571"/>
                <a:gd name="connsiteY1" fmla="*/ 2039 h 10241"/>
                <a:gd name="connsiteX2" fmla="*/ 13007 w 14571"/>
                <a:gd name="connsiteY2" fmla="*/ 1754 h 10241"/>
                <a:gd name="connsiteX3" fmla="*/ 12327 w 14571"/>
                <a:gd name="connsiteY3" fmla="*/ 1059 h 10241"/>
                <a:gd name="connsiteX4" fmla="*/ 11316 w 14571"/>
                <a:gd name="connsiteY4" fmla="*/ 411 h 10241"/>
                <a:gd name="connsiteX5" fmla="*/ 10320 w 14571"/>
                <a:gd name="connsiteY5" fmla="*/ 0 h 10241"/>
                <a:gd name="connsiteX6" fmla="*/ 9641 w 14571"/>
                <a:gd name="connsiteY6" fmla="*/ 127 h 10241"/>
                <a:gd name="connsiteX7" fmla="*/ 8993 w 14571"/>
                <a:gd name="connsiteY7" fmla="*/ 774 h 10241"/>
                <a:gd name="connsiteX8" fmla="*/ 8487 w 14571"/>
                <a:gd name="connsiteY8" fmla="*/ 1011 h 10241"/>
                <a:gd name="connsiteX9" fmla="*/ 7950 w 14571"/>
                <a:gd name="connsiteY9" fmla="*/ 995 h 10241"/>
                <a:gd name="connsiteX10" fmla="*/ 7175 w 14571"/>
                <a:gd name="connsiteY10" fmla="*/ 806 h 10241"/>
                <a:gd name="connsiteX11" fmla="*/ 6638 w 14571"/>
                <a:gd name="connsiteY11" fmla="*/ 774 h 10241"/>
                <a:gd name="connsiteX12" fmla="*/ 6401 w 14571"/>
                <a:gd name="connsiteY12" fmla="*/ 1059 h 10241"/>
                <a:gd name="connsiteX13" fmla="*/ 6195 w 14571"/>
                <a:gd name="connsiteY13" fmla="*/ 1533 h 10241"/>
                <a:gd name="connsiteX14" fmla="*/ 5753 w 14571"/>
                <a:gd name="connsiteY14" fmla="*/ 2070 h 10241"/>
                <a:gd name="connsiteX15" fmla="*/ 1991 w 14571"/>
                <a:gd name="connsiteY15" fmla="*/ 4441 h 10241"/>
                <a:gd name="connsiteX16" fmla="*/ 237 w 14571"/>
                <a:gd name="connsiteY16" fmla="*/ 6480 h 10241"/>
                <a:gd name="connsiteX17" fmla="*/ 0 w 14571"/>
                <a:gd name="connsiteY17" fmla="*/ 9135 h 10241"/>
                <a:gd name="connsiteX18" fmla="*/ 427 w 14571"/>
                <a:gd name="connsiteY18" fmla="*/ 8661 h 10241"/>
                <a:gd name="connsiteX19" fmla="*/ 1075 w 14571"/>
                <a:gd name="connsiteY19" fmla="*/ 9925 h 10241"/>
                <a:gd name="connsiteX20" fmla="*/ 1628 w 14571"/>
                <a:gd name="connsiteY20" fmla="*/ 10241 h 10241"/>
                <a:gd name="connsiteX21" fmla="*/ 2260 w 14571"/>
                <a:gd name="connsiteY21" fmla="*/ 9861 h 10241"/>
                <a:gd name="connsiteX22" fmla="*/ 3319 w 14571"/>
                <a:gd name="connsiteY22" fmla="*/ 8913 h 10241"/>
                <a:gd name="connsiteX23" fmla="*/ 4267 w 14571"/>
                <a:gd name="connsiteY23" fmla="*/ 8297 h 10241"/>
                <a:gd name="connsiteX24" fmla="*/ 7033 w 14571"/>
                <a:gd name="connsiteY24" fmla="*/ 7191 h 10241"/>
                <a:gd name="connsiteX25" fmla="*/ 8218 w 14571"/>
                <a:gd name="connsiteY25" fmla="*/ 8154 h 10241"/>
                <a:gd name="connsiteX26" fmla="*/ 9325 w 14571"/>
                <a:gd name="connsiteY26" fmla="*/ 8581 h 10241"/>
                <a:gd name="connsiteX27" fmla="*/ 10494 w 14571"/>
                <a:gd name="connsiteY27" fmla="*/ 8361 h 10241"/>
                <a:gd name="connsiteX28" fmla="*/ 11885 w 14571"/>
                <a:gd name="connsiteY28" fmla="*/ 7364 h 10241"/>
                <a:gd name="connsiteX29" fmla="*/ 13987 w 14571"/>
                <a:gd name="connsiteY29" fmla="*/ 4836 h 10241"/>
                <a:gd name="connsiteX30" fmla="*/ 14161 w 14571"/>
                <a:gd name="connsiteY30" fmla="*/ 4457 h 10241"/>
                <a:gd name="connsiteX31" fmla="*/ 14271 w 14571"/>
                <a:gd name="connsiteY31" fmla="*/ 3998 h 10241"/>
                <a:gd name="connsiteX32" fmla="*/ 14571 w 14571"/>
                <a:gd name="connsiteY32" fmla="*/ 3271 h 10241"/>
                <a:gd name="connsiteX33" fmla="*/ 14240 w 14571"/>
                <a:gd name="connsiteY33" fmla="*/ 2766 h 1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571" h="10241">
                  <a:moveTo>
                    <a:pt x="13860" y="2339"/>
                  </a:moveTo>
                  <a:lnTo>
                    <a:pt x="13465" y="2039"/>
                  </a:lnTo>
                  <a:lnTo>
                    <a:pt x="13007" y="1754"/>
                  </a:lnTo>
                  <a:lnTo>
                    <a:pt x="12327" y="1059"/>
                  </a:lnTo>
                  <a:lnTo>
                    <a:pt x="11316" y="411"/>
                  </a:lnTo>
                  <a:lnTo>
                    <a:pt x="10320" y="0"/>
                  </a:lnTo>
                  <a:lnTo>
                    <a:pt x="9641" y="127"/>
                  </a:lnTo>
                  <a:lnTo>
                    <a:pt x="8993" y="774"/>
                  </a:lnTo>
                  <a:lnTo>
                    <a:pt x="8487" y="1011"/>
                  </a:lnTo>
                  <a:lnTo>
                    <a:pt x="7950" y="995"/>
                  </a:lnTo>
                  <a:lnTo>
                    <a:pt x="7175" y="806"/>
                  </a:lnTo>
                  <a:lnTo>
                    <a:pt x="6638" y="774"/>
                  </a:lnTo>
                  <a:lnTo>
                    <a:pt x="6401" y="1059"/>
                  </a:lnTo>
                  <a:lnTo>
                    <a:pt x="6195" y="1533"/>
                  </a:lnTo>
                  <a:lnTo>
                    <a:pt x="5753" y="2070"/>
                  </a:lnTo>
                  <a:lnTo>
                    <a:pt x="1991" y="4441"/>
                  </a:lnTo>
                  <a:lnTo>
                    <a:pt x="237" y="6480"/>
                  </a:lnTo>
                  <a:lnTo>
                    <a:pt x="0" y="9135"/>
                  </a:lnTo>
                  <a:lnTo>
                    <a:pt x="427" y="8661"/>
                  </a:lnTo>
                  <a:lnTo>
                    <a:pt x="1075" y="9925"/>
                  </a:lnTo>
                  <a:lnTo>
                    <a:pt x="1628" y="10241"/>
                  </a:lnTo>
                  <a:lnTo>
                    <a:pt x="2260" y="9861"/>
                  </a:lnTo>
                  <a:lnTo>
                    <a:pt x="3319" y="8913"/>
                  </a:lnTo>
                  <a:lnTo>
                    <a:pt x="4267" y="8297"/>
                  </a:lnTo>
                  <a:lnTo>
                    <a:pt x="7033" y="7191"/>
                  </a:lnTo>
                  <a:lnTo>
                    <a:pt x="8218" y="8154"/>
                  </a:lnTo>
                  <a:lnTo>
                    <a:pt x="9325" y="8581"/>
                  </a:lnTo>
                  <a:lnTo>
                    <a:pt x="10494" y="8361"/>
                  </a:lnTo>
                  <a:lnTo>
                    <a:pt x="11885" y="7364"/>
                  </a:lnTo>
                  <a:lnTo>
                    <a:pt x="13987" y="4836"/>
                  </a:lnTo>
                  <a:lnTo>
                    <a:pt x="14161" y="4457"/>
                  </a:lnTo>
                  <a:lnTo>
                    <a:pt x="14271" y="3998"/>
                  </a:lnTo>
                  <a:lnTo>
                    <a:pt x="14571" y="3271"/>
                  </a:lnTo>
                  <a:lnTo>
                    <a:pt x="14240" y="2766"/>
                  </a:lnTo>
                  <a:close/>
                </a:path>
              </a:pathLst>
            </a:custGeom>
            <a:grpFill/>
            <a:ln w="6350" cap="flat">
              <a:solidFill>
                <a:schemeClr val="bg1"/>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9CE8C8AC-3E6A-8ACB-CF5E-4088EA7E42AB}"/>
                </a:ext>
              </a:extLst>
            </p:cNvPr>
            <p:cNvSpPr/>
            <p:nvPr/>
          </p:nvSpPr>
          <p:spPr>
            <a:xfrm>
              <a:off x="7167976" y="9899732"/>
              <a:ext cx="3777" cy="5436"/>
            </a:xfrm>
            <a:custGeom>
              <a:avLst/>
              <a:gdLst>
                <a:gd name="connsiteX0" fmla="*/ 3461 w 3777"/>
                <a:gd name="connsiteY0" fmla="*/ 2624 h 5436"/>
                <a:gd name="connsiteX1" fmla="*/ 3319 w 3777"/>
                <a:gd name="connsiteY1" fmla="*/ 2466 h 5436"/>
                <a:gd name="connsiteX2" fmla="*/ 2513 w 3777"/>
                <a:gd name="connsiteY2" fmla="*/ 1502 h 5436"/>
                <a:gd name="connsiteX3" fmla="*/ 2007 w 3777"/>
                <a:gd name="connsiteY3" fmla="*/ 775 h 5436"/>
                <a:gd name="connsiteX4" fmla="*/ 1502 w 3777"/>
                <a:gd name="connsiteY4" fmla="*/ 190 h 5436"/>
                <a:gd name="connsiteX5" fmla="*/ 917 w 3777"/>
                <a:gd name="connsiteY5" fmla="*/ 0 h 5436"/>
                <a:gd name="connsiteX6" fmla="*/ 364 w 3777"/>
                <a:gd name="connsiteY6" fmla="*/ 253 h 5436"/>
                <a:gd name="connsiteX7" fmla="*/ 0 w 3777"/>
                <a:gd name="connsiteY7" fmla="*/ 838 h 5436"/>
                <a:gd name="connsiteX8" fmla="*/ 32 w 3777"/>
                <a:gd name="connsiteY8" fmla="*/ 1391 h 5436"/>
                <a:gd name="connsiteX9" fmla="*/ 221 w 3777"/>
                <a:gd name="connsiteY9" fmla="*/ 1992 h 5436"/>
                <a:gd name="connsiteX10" fmla="*/ 348 w 3777"/>
                <a:gd name="connsiteY10" fmla="*/ 2814 h 5436"/>
                <a:gd name="connsiteX11" fmla="*/ 379 w 3777"/>
                <a:gd name="connsiteY11" fmla="*/ 3619 h 5436"/>
                <a:gd name="connsiteX12" fmla="*/ 174 w 3777"/>
                <a:gd name="connsiteY12" fmla="*/ 4299 h 5436"/>
                <a:gd name="connsiteX13" fmla="*/ 316 w 3777"/>
                <a:gd name="connsiteY13" fmla="*/ 4852 h 5436"/>
                <a:gd name="connsiteX14" fmla="*/ 1154 w 3777"/>
                <a:gd name="connsiteY14" fmla="*/ 5295 h 5436"/>
                <a:gd name="connsiteX15" fmla="*/ 2118 w 3777"/>
                <a:gd name="connsiteY15" fmla="*/ 5437 h 5436"/>
                <a:gd name="connsiteX16" fmla="*/ 3019 w 3777"/>
                <a:gd name="connsiteY16" fmla="*/ 5105 h 5436"/>
                <a:gd name="connsiteX17" fmla="*/ 3603 w 3777"/>
                <a:gd name="connsiteY17" fmla="*/ 4441 h 5436"/>
                <a:gd name="connsiteX18" fmla="*/ 3777 w 3777"/>
                <a:gd name="connsiteY18" fmla="*/ 3698 h 5436"/>
                <a:gd name="connsiteX19" fmla="*/ 3730 w 3777"/>
                <a:gd name="connsiteY19" fmla="*/ 3066 h 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77" h="5436">
                  <a:moveTo>
                    <a:pt x="3461" y="2624"/>
                  </a:moveTo>
                  <a:lnTo>
                    <a:pt x="3319" y="2466"/>
                  </a:lnTo>
                  <a:lnTo>
                    <a:pt x="2513" y="1502"/>
                  </a:lnTo>
                  <a:lnTo>
                    <a:pt x="2007" y="775"/>
                  </a:lnTo>
                  <a:lnTo>
                    <a:pt x="1502" y="190"/>
                  </a:lnTo>
                  <a:lnTo>
                    <a:pt x="917" y="0"/>
                  </a:lnTo>
                  <a:lnTo>
                    <a:pt x="364" y="253"/>
                  </a:lnTo>
                  <a:lnTo>
                    <a:pt x="0" y="838"/>
                  </a:lnTo>
                  <a:lnTo>
                    <a:pt x="32" y="1391"/>
                  </a:lnTo>
                  <a:lnTo>
                    <a:pt x="221" y="1992"/>
                  </a:lnTo>
                  <a:lnTo>
                    <a:pt x="348" y="2814"/>
                  </a:lnTo>
                  <a:lnTo>
                    <a:pt x="379" y="3619"/>
                  </a:lnTo>
                  <a:lnTo>
                    <a:pt x="174" y="4299"/>
                  </a:lnTo>
                  <a:lnTo>
                    <a:pt x="316" y="4852"/>
                  </a:lnTo>
                  <a:lnTo>
                    <a:pt x="1154" y="5295"/>
                  </a:lnTo>
                  <a:lnTo>
                    <a:pt x="2118" y="5437"/>
                  </a:lnTo>
                  <a:lnTo>
                    <a:pt x="3019" y="5105"/>
                  </a:lnTo>
                  <a:lnTo>
                    <a:pt x="3603" y="4441"/>
                  </a:lnTo>
                  <a:lnTo>
                    <a:pt x="3777" y="3698"/>
                  </a:lnTo>
                  <a:lnTo>
                    <a:pt x="3730" y="3066"/>
                  </a:lnTo>
                  <a:close/>
                </a:path>
              </a:pathLst>
            </a:custGeom>
            <a:grpFill/>
            <a:ln w="6350" cap="flat">
              <a:solidFill>
                <a:schemeClr val="bg1"/>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5DC69ED-EE9C-601F-1C93-7C93590D5E42}"/>
                </a:ext>
              </a:extLst>
            </p:cNvPr>
            <p:cNvSpPr/>
            <p:nvPr/>
          </p:nvSpPr>
          <p:spPr>
            <a:xfrm>
              <a:off x="7140808" y="9862971"/>
              <a:ext cx="19976" cy="30596"/>
            </a:xfrm>
            <a:custGeom>
              <a:avLst/>
              <a:gdLst>
                <a:gd name="connsiteX0" fmla="*/ 17780 w 19976"/>
                <a:gd name="connsiteY0" fmla="*/ 9419 h 30596"/>
                <a:gd name="connsiteX1" fmla="*/ 17132 w 19976"/>
                <a:gd name="connsiteY1" fmla="*/ 11157 h 30596"/>
                <a:gd name="connsiteX2" fmla="*/ 16421 w 19976"/>
                <a:gd name="connsiteY2" fmla="*/ 11758 h 30596"/>
                <a:gd name="connsiteX3" fmla="*/ 15883 w 19976"/>
                <a:gd name="connsiteY3" fmla="*/ 10446 h 30596"/>
                <a:gd name="connsiteX4" fmla="*/ 16752 w 19976"/>
                <a:gd name="connsiteY4" fmla="*/ 6685 h 30596"/>
                <a:gd name="connsiteX5" fmla="*/ 16104 w 19976"/>
                <a:gd name="connsiteY5" fmla="*/ 5515 h 30596"/>
                <a:gd name="connsiteX6" fmla="*/ 17258 w 19976"/>
                <a:gd name="connsiteY6" fmla="*/ 4741 h 30596"/>
                <a:gd name="connsiteX7" fmla="*/ 18238 w 19976"/>
                <a:gd name="connsiteY7" fmla="*/ 4425 h 30596"/>
                <a:gd name="connsiteX8" fmla="*/ 18744 w 19976"/>
                <a:gd name="connsiteY8" fmla="*/ 3556 h 30596"/>
                <a:gd name="connsiteX9" fmla="*/ 18586 w 19976"/>
                <a:gd name="connsiteY9" fmla="*/ 1027 h 30596"/>
                <a:gd name="connsiteX10" fmla="*/ 18459 w 19976"/>
                <a:gd name="connsiteY10" fmla="*/ 759 h 30596"/>
                <a:gd name="connsiteX11" fmla="*/ 18080 w 19976"/>
                <a:gd name="connsiteY11" fmla="*/ 0 h 30596"/>
                <a:gd name="connsiteX12" fmla="*/ 17543 w 19976"/>
                <a:gd name="connsiteY12" fmla="*/ 822 h 30596"/>
                <a:gd name="connsiteX13" fmla="*/ 15567 w 19976"/>
                <a:gd name="connsiteY13" fmla="*/ 2892 h 30596"/>
                <a:gd name="connsiteX14" fmla="*/ 15156 w 19976"/>
                <a:gd name="connsiteY14" fmla="*/ 3113 h 30596"/>
                <a:gd name="connsiteX15" fmla="*/ 15267 w 19976"/>
                <a:gd name="connsiteY15" fmla="*/ 3745 h 30596"/>
                <a:gd name="connsiteX16" fmla="*/ 15567 w 19976"/>
                <a:gd name="connsiteY16" fmla="*/ 4472 h 30596"/>
                <a:gd name="connsiteX17" fmla="*/ 15741 w 19976"/>
                <a:gd name="connsiteY17" fmla="*/ 5183 h 30596"/>
                <a:gd name="connsiteX18" fmla="*/ 15646 w 19976"/>
                <a:gd name="connsiteY18" fmla="*/ 5737 h 30596"/>
                <a:gd name="connsiteX19" fmla="*/ 15109 w 19976"/>
                <a:gd name="connsiteY19" fmla="*/ 6274 h 30596"/>
                <a:gd name="connsiteX20" fmla="*/ 14635 w 19976"/>
                <a:gd name="connsiteY20" fmla="*/ 6322 h 30596"/>
                <a:gd name="connsiteX21" fmla="*/ 14161 w 19976"/>
                <a:gd name="connsiteY21" fmla="*/ 6227 h 30596"/>
                <a:gd name="connsiteX22" fmla="*/ 13655 w 19976"/>
                <a:gd name="connsiteY22" fmla="*/ 6337 h 30596"/>
                <a:gd name="connsiteX23" fmla="*/ 14413 w 19976"/>
                <a:gd name="connsiteY23" fmla="*/ 8881 h 30596"/>
                <a:gd name="connsiteX24" fmla="*/ 13244 w 19976"/>
                <a:gd name="connsiteY24" fmla="*/ 8597 h 30596"/>
                <a:gd name="connsiteX25" fmla="*/ 9799 w 19976"/>
                <a:gd name="connsiteY25" fmla="*/ 6511 h 30596"/>
                <a:gd name="connsiteX26" fmla="*/ 10051 w 19976"/>
                <a:gd name="connsiteY26" fmla="*/ 8060 h 30596"/>
                <a:gd name="connsiteX27" fmla="*/ 11316 w 19976"/>
                <a:gd name="connsiteY27" fmla="*/ 11790 h 30596"/>
                <a:gd name="connsiteX28" fmla="*/ 11869 w 19976"/>
                <a:gd name="connsiteY28" fmla="*/ 12927 h 30596"/>
                <a:gd name="connsiteX29" fmla="*/ 11553 w 19976"/>
                <a:gd name="connsiteY29" fmla="*/ 13481 h 30596"/>
                <a:gd name="connsiteX30" fmla="*/ 11363 w 19976"/>
                <a:gd name="connsiteY30" fmla="*/ 13718 h 30596"/>
                <a:gd name="connsiteX31" fmla="*/ 11189 w 19976"/>
                <a:gd name="connsiteY31" fmla="*/ 13955 h 30596"/>
                <a:gd name="connsiteX32" fmla="*/ 10952 w 19976"/>
                <a:gd name="connsiteY32" fmla="*/ 13481 h 30596"/>
                <a:gd name="connsiteX33" fmla="*/ 10652 w 19976"/>
                <a:gd name="connsiteY33" fmla="*/ 13102 h 30596"/>
                <a:gd name="connsiteX34" fmla="*/ 10320 w 19976"/>
                <a:gd name="connsiteY34" fmla="*/ 12864 h 30596"/>
                <a:gd name="connsiteX35" fmla="*/ 9435 w 19976"/>
                <a:gd name="connsiteY35" fmla="*/ 12612 h 30596"/>
                <a:gd name="connsiteX36" fmla="*/ 9325 w 19976"/>
                <a:gd name="connsiteY36" fmla="*/ 12374 h 30596"/>
                <a:gd name="connsiteX37" fmla="*/ 9325 w 19976"/>
                <a:gd name="connsiteY37" fmla="*/ 11979 h 30596"/>
                <a:gd name="connsiteX38" fmla="*/ 9182 w 19976"/>
                <a:gd name="connsiteY38" fmla="*/ 11379 h 30596"/>
                <a:gd name="connsiteX39" fmla="*/ 8787 w 19976"/>
                <a:gd name="connsiteY39" fmla="*/ 10541 h 30596"/>
                <a:gd name="connsiteX40" fmla="*/ 8234 w 19976"/>
                <a:gd name="connsiteY40" fmla="*/ 9735 h 30596"/>
                <a:gd name="connsiteX41" fmla="*/ 7554 w 19976"/>
                <a:gd name="connsiteY41" fmla="*/ 9388 h 30596"/>
                <a:gd name="connsiteX42" fmla="*/ 6780 w 19976"/>
                <a:gd name="connsiteY42" fmla="*/ 9861 h 30596"/>
                <a:gd name="connsiteX43" fmla="*/ 7302 w 19976"/>
                <a:gd name="connsiteY43" fmla="*/ 10984 h 30596"/>
                <a:gd name="connsiteX44" fmla="*/ 8392 w 19976"/>
                <a:gd name="connsiteY44" fmla="*/ 12927 h 30596"/>
                <a:gd name="connsiteX45" fmla="*/ 8787 w 19976"/>
                <a:gd name="connsiteY45" fmla="*/ 14176 h 30596"/>
                <a:gd name="connsiteX46" fmla="*/ 7602 w 19976"/>
                <a:gd name="connsiteY46" fmla="*/ 13749 h 30596"/>
                <a:gd name="connsiteX47" fmla="*/ 5468 w 19976"/>
                <a:gd name="connsiteY47" fmla="*/ 12185 h 30596"/>
                <a:gd name="connsiteX48" fmla="*/ 4236 w 19976"/>
                <a:gd name="connsiteY48" fmla="*/ 11742 h 30596"/>
                <a:gd name="connsiteX49" fmla="*/ 3667 w 19976"/>
                <a:gd name="connsiteY49" fmla="*/ 11995 h 30596"/>
                <a:gd name="connsiteX50" fmla="*/ 3825 w 19976"/>
                <a:gd name="connsiteY50" fmla="*/ 12707 h 30596"/>
                <a:gd name="connsiteX51" fmla="*/ 4409 w 19976"/>
                <a:gd name="connsiteY51" fmla="*/ 13481 h 30596"/>
                <a:gd name="connsiteX52" fmla="*/ 5595 w 19976"/>
                <a:gd name="connsiteY52" fmla="*/ 14049 h 30596"/>
                <a:gd name="connsiteX53" fmla="*/ 6053 w 19976"/>
                <a:gd name="connsiteY53" fmla="*/ 14524 h 30596"/>
                <a:gd name="connsiteX54" fmla="*/ 6385 w 19976"/>
                <a:gd name="connsiteY54" fmla="*/ 15235 h 30596"/>
                <a:gd name="connsiteX55" fmla="*/ 6527 w 19976"/>
                <a:gd name="connsiteY55" fmla="*/ 16120 h 30596"/>
                <a:gd name="connsiteX56" fmla="*/ 5279 w 19976"/>
                <a:gd name="connsiteY56" fmla="*/ 16010 h 30596"/>
                <a:gd name="connsiteX57" fmla="*/ 4710 w 19976"/>
                <a:gd name="connsiteY57" fmla="*/ 16104 h 30596"/>
                <a:gd name="connsiteX58" fmla="*/ 4109 w 19976"/>
                <a:gd name="connsiteY58" fmla="*/ 16405 h 30596"/>
                <a:gd name="connsiteX59" fmla="*/ 4077 w 19976"/>
                <a:gd name="connsiteY59" fmla="*/ 16863 h 30596"/>
                <a:gd name="connsiteX60" fmla="*/ 7570 w 19976"/>
                <a:gd name="connsiteY60" fmla="*/ 17748 h 30596"/>
                <a:gd name="connsiteX61" fmla="*/ 7096 w 19976"/>
                <a:gd name="connsiteY61" fmla="*/ 18981 h 30596"/>
                <a:gd name="connsiteX62" fmla="*/ 6417 w 19976"/>
                <a:gd name="connsiteY62" fmla="*/ 19692 h 30596"/>
                <a:gd name="connsiteX63" fmla="*/ 5689 w 19976"/>
                <a:gd name="connsiteY63" fmla="*/ 20229 h 30596"/>
                <a:gd name="connsiteX64" fmla="*/ 5026 w 19976"/>
                <a:gd name="connsiteY64" fmla="*/ 20909 h 30596"/>
                <a:gd name="connsiteX65" fmla="*/ 2687 w 19976"/>
                <a:gd name="connsiteY65" fmla="*/ 25081 h 30596"/>
                <a:gd name="connsiteX66" fmla="*/ 1549 w 19976"/>
                <a:gd name="connsiteY66" fmla="*/ 25792 h 30596"/>
                <a:gd name="connsiteX67" fmla="*/ 790 w 19976"/>
                <a:gd name="connsiteY67" fmla="*/ 25950 h 30596"/>
                <a:gd name="connsiteX68" fmla="*/ 316 w 19976"/>
                <a:gd name="connsiteY68" fmla="*/ 26472 h 30596"/>
                <a:gd name="connsiteX69" fmla="*/ 0 w 19976"/>
                <a:gd name="connsiteY69" fmla="*/ 28226 h 30596"/>
                <a:gd name="connsiteX70" fmla="*/ 174 w 19976"/>
                <a:gd name="connsiteY70" fmla="*/ 29380 h 30596"/>
                <a:gd name="connsiteX71" fmla="*/ 711 w 19976"/>
                <a:gd name="connsiteY71" fmla="*/ 30375 h 30596"/>
                <a:gd name="connsiteX72" fmla="*/ 1312 w 19976"/>
                <a:gd name="connsiteY72" fmla="*/ 30597 h 30596"/>
                <a:gd name="connsiteX73" fmla="*/ 2055 w 19976"/>
                <a:gd name="connsiteY73" fmla="*/ 28289 h 30596"/>
                <a:gd name="connsiteX74" fmla="*/ 2718 w 19976"/>
                <a:gd name="connsiteY74" fmla="*/ 27294 h 30596"/>
                <a:gd name="connsiteX75" fmla="*/ 4077 w 19976"/>
                <a:gd name="connsiteY75" fmla="*/ 25792 h 30596"/>
                <a:gd name="connsiteX76" fmla="*/ 5358 w 19976"/>
                <a:gd name="connsiteY76" fmla="*/ 23990 h 30596"/>
                <a:gd name="connsiteX77" fmla="*/ 7570 w 19976"/>
                <a:gd name="connsiteY77" fmla="*/ 21936 h 30596"/>
                <a:gd name="connsiteX78" fmla="*/ 9483 w 19976"/>
                <a:gd name="connsiteY78" fmla="*/ 19502 h 30596"/>
                <a:gd name="connsiteX79" fmla="*/ 10794 w 19976"/>
                <a:gd name="connsiteY79" fmla="*/ 18459 h 30596"/>
                <a:gd name="connsiteX80" fmla="*/ 10858 w 19976"/>
                <a:gd name="connsiteY80" fmla="*/ 17890 h 30596"/>
                <a:gd name="connsiteX81" fmla="*/ 10368 w 19976"/>
                <a:gd name="connsiteY81" fmla="*/ 16468 h 30596"/>
                <a:gd name="connsiteX82" fmla="*/ 11174 w 19976"/>
                <a:gd name="connsiteY82" fmla="*/ 16515 h 30596"/>
                <a:gd name="connsiteX83" fmla="*/ 13418 w 19976"/>
                <a:gd name="connsiteY83" fmla="*/ 17258 h 30596"/>
                <a:gd name="connsiteX84" fmla="*/ 14034 w 19976"/>
                <a:gd name="connsiteY84" fmla="*/ 16895 h 30596"/>
                <a:gd name="connsiteX85" fmla="*/ 13702 w 19976"/>
                <a:gd name="connsiteY85" fmla="*/ 15978 h 30596"/>
                <a:gd name="connsiteX86" fmla="*/ 12643 w 19976"/>
                <a:gd name="connsiteY86" fmla="*/ 14524 h 30596"/>
                <a:gd name="connsiteX87" fmla="*/ 13355 w 19976"/>
                <a:gd name="connsiteY87" fmla="*/ 14034 h 30596"/>
                <a:gd name="connsiteX88" fmla="*/ 14287 w 19976"/>
                <a:gd name="connsiteY88" fmla="*/ 12406 h 30596"/>
                <a:gd name="connsiteX89" fmla="*/ 14935 w 19976"/>
                <a:gd name="connsiteY89" fmla="*/ 12169 h 30596"/>
                <a:gd name="connsiteX90" fmla="*/ 15536 w 19976"/>
                <a:gd name="connsiteY90" fmla="*/ 12675 h 30596"/>
                <a:gd name="connsiteX91" fmla="*/ 15931 w 19976"/>
                <a:gd name="connsiteY91" fmla="*/ 13639 h 30596"/>
                <a:gd name="connsiteX92" fmla="*/ 16373 w 19976"/>
                <a:gd name="connsiteY92" fmla="*/ 14429 h 30596"/>
                <a:gd name="connsiteX93" fmla="*/ 17132 w 19976"/>
                <a:gd name="connsiteY93" fmla="*/ 14476 h 30596"/>
                <a:gd name="connsiteX94" fmla="*/ 17369 w 19976"/>
                <a:gd name="connsiteY94" fmla="*/ 14161 h 30596"/>
                <a:gd name="connsiteX95" fmla="*/ 17401 w 19976"/>
                <a:gd name="connsiteY95" fmla="*/ 13765 h 30596"/>
                <a:gd name="connsiteX96" fmla="*/ 17369 w 19976"/>
                <a:gd name="connsiteY96" fmla="*/ 13323 h 30596"/>
                <a:gd name="connsiteX97" fmla="*/ 17527 w 19976"/>
                <a:gd name="connsiteY97" fmla="*/ 12959 h 30596"/>
                <a:gd name="connsiteX98" fmla="*/ 18696 w 19976"/>
                <a:gd name="connsiteY98" fmla="*/ 12406 h 30596"/>
                <a:gd name="connsiteX99" fmla="*/ 18775 w 19976"/>
                <a:gd name="connsiteY99" fmla="*/ 12501 h 30596"/>
                <a:gd name="connsiteX100" fmla="*/ 19139 w 19976"/>
                <a:gd name="connsiteY100" fmla="*/ 11616 h 30596"/>
                <a:gd name="connsiteX101" fmla="*/ 19597 w 19976"/>
                <a:gd name="connsiteY101" fmla="*/ 9656 h 30596"/>
                <a:gd name="connsiteX102" fmla="*/ 19977 w 19976"/>
                <a:gd name="connsiteY102" fmla="*/ 8976 h 30596"/>
                <a:gd name="connsiteX103" fmla="*/ 18665 w 19976"/>
                <a:gd name="connsiteY103" fmla="*/ 8154 h 3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9976" h="30596">
                  <a:moveTo>
                    <a:pt x="17780" y="9419"/>
                  </a:moveTo>
                  <a:lnTo>
                    <a:pt x="17132" y="11157"/>
                  </a:lnTo>
                  <a:lnTo>
                    <a:pt x="16421" y="11758"/>
                  </a:lnTo>
                  <a:lnTo>
                    <a:pt x="15883" y="10446"/>
                  </a:lnTo>
                  <a:lnTo>
                    <a:pt x="16752" y="6685"/>
                  </a:lnTo>
                  <a:lnTo>
                    <a:pt x="16104" y="5515"/>
                  </a:lnTo>
                  <a:lnTo>
                    <a:pt x="17258" y="4741"/>
                  </a:lnTo>
                  <a:lnTo>
                    <a:pt x="18238" y="4425"/>
                  </a:lnTo>
                  <a:lnTo>
                    <a:pt x="18744" y="3556"/>
                  </a:lnTo>
                  <a:lnTo>
                    <a:pt x="18586" y="1027"/>
                  </a:lnTo>
                  <a:lnTo>
                    <a:pt x="18459" y="759"/>
                  </a:lnTo>
                  <a:lnTo>
                    <a:pt x="18080" y="0"/>
                  </a:lnTo>
                  <a:lnTo>
                    <a:pt x="17543" y="822"/>
                  </a:lnTo>
                  <a:lnTo>
                    <a:pt x="15567" y="2892"/>
                  </a:lnTo>
                  <a:lnTo>
                    <a:pt x="15156" y="3113"/>
                  </a:lnTo>
                  <a:lnTo>
                    <a:pt x="15267" y="3745"/>
                  </a:lnTo>
                  <a:lnTo>
                    <a:pt x="15567" y="4472"/>
                  </a:lnTo>
                  <a:lnTo>
                    <a:pt x="15741" y="5183"/>
                  </a:lnTo>
                  <a:lnTo>
                    <a:pt x="15646" y="5737"/>
                  </a:lnTo>
                  <a:lnTo>
                    <a:pt x="15109" y="6274"/>
                  </a:lnTo>
                  <a:lnTo>
                    <a:pt x="14635" y="6322"/>
                  </a:lnTo>
                  <a:lnTo>
                    <a:pt x="14161" y="6227"/>
                  </a:lnTo>
                  <a:lnTo>
                    <a:pt x="13655" y="6337"/>
                  </a:lnTo>
                  <a:lnTo>
                    <a:pt x="14413" y="8881"/>
                  </a:lnTo>
                  <a:lnTo>
                    <a:pt x="13244" y="8597"/>
                  </a:lnTo>
                  <a:lnTo>
                    <a:pt x="9799" y="6511"/>
                  </a:lnTo>
                  <a:lnTo>
                    <a:pt x="10051" y="8060"/>
                  </a:lnTo>
                  <a:lnTo>
                    <a:pt x="11316" y="11790"/>
                  </a:lnTo>
                  <a:lnTo>
                    <a:pt x="11869" y="12927"/>
                  </a:lnTo>
                  <a:lnTo>
                    <a:pt x="11553" y="13481"/>
                  </a:lnTo>
                  <a:lnTo>
                    <a:pt x="11363" y="13718"/>
                  </a:lnTo>
                  <a:lnTo>
                    <a:pt x="11189" y="13955"/>
                  </a:lnTo>
                  <a:lnTo>
                    <a:pt x="10952" y="13481"/>
                  </a:lnTo>
                  <a:lnTo>
                    <a:pt x="10652" y="13102"/>
                  </a:lnTo>
                  <a:lnTo>
                    <a:pt x="10320" y="12864"/>
                  </a:lnTo>
                  <a:lnTo>
                    <a:pt x="9435" y="12612"/>
                  </a:lnTo>
                  <a:lnTo>
                    <a:pt x="9325" y="12374"/>
                  </a:lnTo>
                  <a:lnTo>
                    <a:pt x="9325" y="11979"/>
                  </a:lnTo>
                  <a:lnTo>
                    <a:pt x="9182" y="11379"/>
                  </a:lnTo>
                  <a:lnTo>
                    <a:pt x="8787" y="10541"/>
                  </a:lnTo>
                  <a:lnTo>
                    <a:pt x="8234" y="9735"/>
                  </a:lnTo>
                  <a:lnTo>
                    <a:pt x="7554" y="9388"/>
                  </a:lnTo>
                  <a:lnTo>
                    <a:pt x="6780" y="9861"/>
                  </a:lnTo>
                  <a:lnTo>
                    <a:pt x="7302" y="10984"/>
                  </a:lnTo>
                  <a:lnTo>
                    <a:pt x="8392" y="12927"/>
                  </a:lnTo>
                  <a:lnTo>
                    <a:pt x="8787" y="14176"/>
                  </a:lnTo>
                  <a:lnTo>
                    <a:pt x="7602" y="13749"/>
                  </a:lnTo>
                  <a:lnTo>
                    <a:pt x="5468" y="12185"/>
                  </a:lnTo>
                  <a:lnTo>
                    <a:pt x="4236" y="11742"/>
                  </a:lnTo>
                  <a:lnTo>
                    <a:pt x="3667" y="11995"/>
                  </a:lnTo>
                  <a:lnTo>
                    <a:pt x="3825" y="12707"/>
                  </a:lnTo>
                  <a:lnTo>
                    <a:pt x="4409" y="13481"/>
                  </a:lnTo>
                  <a:lnTo>
                    <a:pt x="5595" y="14049"/>
                  </a:lnTo>
                  <a:lnTo>
                    <a:pt x="6053" y="14524"/>
                  </a:lnTo>
                  <a:lnTo>
                    <a:pt x="6385" y="15235"/>
                  </a:lnTo>
                  <a:lnTo>
                    <a:pt x="6527" y="16120"/>
                  </a:lnTo>
                  <a:lnTo>
                    <a:pt x="5279" y="16010"/>
                  </a:lnTo>
                  <a:lnTo>
                    <a:pt x="4710" y="16104"/>
                  </a:lnTo>
                  <a:lnTo>
                    <a:pt x="4109" y="16405"/>
                  </a:lnTo>
                  <a:lnTo>
                    <a:pt x="4077" y="16863"/>
                  </a:lnTo>
                  <a:lnTo>
                    <a:pt x="7570" y="17748"/>
                  </a:lnTo>
                  <a:lnTo>
                    <a:pt x="7096" y="18981"/>
                  </a:lnTo>
                  <a:lnTo>
                    <a:pt x="6417" y="19692"/>
                  </a:lnTo>
                  <a:lnTo>
                    <a:pt x="5689" y="20229"/>
                  </a:lnTo>
                  <a:lnTo>
                    <a:pt x="5026" y="20909"/>
                  </a:lnTo>
                  <a:lnTo>
                    <a:pt x="2687" y="25081"/>
                  </a:lnTo>
                  <a:lnTo>
                    <a:pt x="1549" y="25792"/>
                  </a:lnTo>
                  <a:lnTo>
                    <a:pt x="790" y="25950"/>
                  </a:lnTo>
                  <a:lnTo>
                    <a:pt x="316" y="26472"/>
                  </a:lnTo>
                  <a:lnTo>
                    <a:pt x="0" y="28226"/>
                  </a:lnTo>
                  <a:lnTo>
                    <a:pt x="174" y="29380"/>
                  </a:lnTo>
                  <a:lnTo>
                    <a:pt x="711" y="30375"/>
                  </a:lnTo>
                  <a:lnTo>
                    <a:pt x="1312" y="30597"/>
                  </a:lnTo>
                  <a:lnTo>
                    <a:pt x="2055" y="28289"/>
                  </a:lnTo>
                  <a:lnTo>
                    <a:pt x="2718" y="27294"/>
                  </a:lnTo>
                  <a:lnTo>
                    <a:pt x="4077" y="25792"/>
                  </a:lnTo>
                  <a:lnTo>
                    <a:pt x="5358" y="23990"/>
                  </a:lnTo>
                  <a:lnTo>
                    <a:pt x="7570" y="21936"/>
                  </a:lnTo>
                  <a:lnTo>
                    <a:pt x="9483" y="19502"/>
                  </a:lnTo>
                  <a:lnTo>
                    <a:pt x="10794" y="18459"/>
                  </a:lnTo>
                  <a:lnTo>
                    <a:pt x="10858" y="17890"/>
                  </a:lnTo>
                  <a:lnTo>
                    <a:pt x="10368" y="16468"/>
                  </a:lnTo>
                  <a:lnTo>
                    <a:pt x="11174" y="16515"/>
                  </a:lnTo>
                  <a:lnTo>
                    <a:pt x="13418" y="17258"/>
                  </a:lnTo>
                  <a:lnTo>
                    <a:pt x="14034" y="16895"/>
                  </a:lnTo>
                  <a:lnTo>
                    <a:pt x="13702" y="15978"/>
                  </a:lnTo>
                  <a:lnTo>
                    <a:pt x="12643" y="14524"/>
                  </a:lnTo>
                  <a:lnTo>
                    <a:pt x="13355" y="14034"/>
                  </a:lnTo>
                  <a:lnTo>
                    <a:pt x="14287" y="12406"/>
                  </a:lnTo>
                  <a:lnTo>
                    <a:pt x="14935" y="12169"/>
                  </a:lnTo>
                  <a:lnTo>
                    <a:pt x="15536" y="12675"/>
                  </a:lnTo>
                  <a:lnTo>
                    <a:pt x="15931" y="13639"/>
                  </a:lnTo>
                  <a:lnTo>
                    <a:pt x="16373" y="14429"/>
                  </a:lnTo>
                  <a:lnTo>
                    <a:pt x="17132" y="14476"/>
                  </a:lnTo>
                  <a:lnTo>
                    <a:pt x="17369" y="14161"/>
                  </a:lnTo>
                  <a:lnTo>
                    <a:pt x="17401" y="13765"/>
                  </a:lnTo>
                  <a:lnTo>
                    <a:pt x="17369" y="13323"/>
                  </a:lnTo>
                  <a:lnTo>
                    <a:pt x="17527" y="12959"/>
                  </a:lnTo>
                  <a:lnTo>
                    <a:pt x="18696" y="12406"/>
                  </a:lnTo>
                  <a:lnTo>
                    <a:pt x="18775" y="12501"/>
                  </a:lnTo>
                  <a:lnTo>
                    <a:pt x="19139" y="11616"/>
                  </a:lnTo>
                  <a:lnTo>
                    <a:pt x="19597" y="9656"/>
                  </a:lnTo>
                  <a:lnTo>
                    <a:pt x="19977" y="8976"/>
                  </a:lnTo>
                  <a:lnTo>
                    <a:pt x="18665" y="8154"/>
                  </a:lnTo>
                  <a:close/>
                </a:path>
              </a:pathLst>
            </a:custGeom>
            <a:grpFill/>
            <a:ln w="6350" cap="flat">
              <a:solidFill>
                <a:schemeClr val="bg1"/>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90E43670-7A51-C3CF-B1D4-924A40D60E7F}"/>
                </a:ext>
              </a:extLst>
            </p:cNvPr>
            <p:cNvSpPr/>
            <p:nvPr/>
          </p:nvSpPr>
          <p:spPr>
            <a:xfrm>
              <a:off x="7140049" y="9848921"/>
              <a:ext cx="8360" cy="6685"/>
            </a:xfrm>
            <a:custGeom>
              <a:avLst/>
              <a:gdLst>
                <a:gd name="connsiteX0" fmla="*/ 1928 w 8360"/>
                <a:gd name="connsiteY0" fmla="*/ 4662 h 6685"/>
                <a:gd name="connsiteX1" fmla="*/ 3129 w 8360"/>
                <a:gd name="connsiteY1" fmla="*/ 3508 h 6685"/>
                <a:gd name="connsiteX2" fmla="*/ 3761 w 8360"/>
                <a:gd name="connsiteY2" fmla="*/ 3145 h 6685"/>
                <a:gd name="connsiteX3" fmla="*/ 4267 w 8360"/>
                <a:gd name="connsiteY3" fmla="*/ 3556 h 6685"/>
                <a:gd name="connsiteX4" fmla="*/ 4773 w 8360"/>
                <a:gd name="connsiteY4" fmla="*/ 4188 h 6685"/>
                <a:gd name="connsiteX5" fmla="*/ 6290 w 8360"/>
                <a:gd name="connsiteY5" fmla="*/ 4773 h 6685"/>
                <a:gd name="connsiteX6" fmla="*/ 6922 w 8360"/>
                <a:gd name="connsiteY6" fmla="*/ 5136 h 6685"/>
                <a:gd name="connsiteX7" fmla="*/ 7254 w 8360"/>
                <a:gd name="connsiteY7" fmla="*/ 5753 h 6685"/>
                <a:gd name="connsiteX8" fmla="*/ 7444 w 8360"/>
                <a:gd name="connsiteY8" fmla="*/ 6385 h 6685"/>
                <a:gd name="connsiteX9" fmla="*/ 7728 w 8360"/>
                <a:gd name="connsiteY9" fmla="*/ 6685 h 6685"/>
                <a:gd name="connsiteX10" fmla="*/ 8281 w 8360"/>
                <a:gd name="connsiteY10" fmla="*/ 6290 h 6685"/>
                <a:gd name="connsiteX11" fmla="*/ 8076 w 8360"/>
                <a:gd name="connsiteY11" fmla="*/ 5310 h 6685"/>
                <a:gd name="connsiteX12" fmla="*/ 7981 w 8360"/>
                <a:gd name="connsiteY12" fmla="*/ 4267 h 6685"/>
                <a:gd name="connsiteX13" fmla="*/ 8060 w 8360"/>
                <a:gd name="connsiteY13" fmla="*/ 3176 h 6685"/>
                <a:gd name="connsiteX14" fmla="*/ 8361 w 8360"/>
                <a:gd name="connsiteY14" fmla="*/ 2149 h 6685"/>
                <a:gd name="connsiteX15" fmla="*/ 8218 w 8360"/>
                <a:gd name="connsiteY15" fmla="*/ 1501 h 6685"/>
                <a:gd name="connsiteX16" fmla="*/ 7744 w 8360"/>
                <a:gd name="connsiteY16" fmla="*/ 1137 h 6685"/>
                <a:gd name="connsiteX17" fmla="*/ 6575 w 8360"/>
                <a:gd name="connsiteY17" fmla="*/ 901 h 6685"/>
                <a:gd name="connsiteX18" fmla="*/ 6258 w 8360"/>
                <a:gd name="connsiteY18" fmla="*/ 948 h 6685"/>
                <a:gd name="connsiteX19" fmla="*/ 5468 w 8360"/>
                <a:gd name="connsiteY19" fmla="*/ 1264 h 6685"/>
                <a:gd name="connsiteX20" fmla="*/ 5057 w 8360"/>
                <a:gd name="connsiteY20" fmla="*/ 1327 h 6685"/>
                <a:gd name="connsiteX21" fmla="*/ 4915 w 8360"/>
                <a:gd name="connsiteY21" fmla="*/ 1154 h 6685"/>
                <a:gd name="connsiteX22" fmla="*/ 4899 w 8360"/>
                <a:gd name="connsiteY22" fmla="*/ 474 h 6685"/>
                <a:gd name="connsiteX23" fmla="*/ 4725 w 8360"/>
                <a:gd name="connsiteY23" fmla="*/ 221 h 6685"/>
                <a:gd name="connsiteX24" fmla="*/ 3588 w 8360"/>
                <a:gd name="connsiteY24" fmla="*/ 0 h 6685"/>
                <a:gd name="connsiteX25" fmla="*/ 2086 w 8360"/>
                <a:gd name="connsiteY25" fmla="*/ 253 h 6685"/>
                <a:gd name="connsiteX26" fmla="*/ 727 w 8360"/>
                <a:gd name="connsiteY26" fmla="*/ 1232 h 6685"/>
                <a:gd name="connsiteX27" fmla="*/ 0 w 8360"/>
                <a:gd name="connsiteY27" fmla="*/ 3161 h 6685"/>
                <a:gd name="connsiteX28" fmla="*/ 126 w 8360"/>
                <a:gd name="connsiteY28" fmla="*/ 4188 h 6685"/>
                <a:gd name="connsiteX29" fmla="*/ 648 w 8360"/>
                <a:gd name="connsiteY29" fmla="*/ 4678 h 6685"/>
                <a:gd name="connsiteX30" fmla="*/ 1312 w 8360"/>
                <a:gd name="connsiteY30" fmla="*/ 4788 h 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60" h="6685">
                  <a:moveTo>
                    <a:pt x="1928" y="4662"/>
                  </a:moveTo>
                  <a:lnTo>
                    <a:pt x="3129" y="3508"/>
                  </a:lnTo>
                  <a:lnTo>
                    <a:pt x="3761" y="3145"/>
                  </a:lnTo>
                  <a:lnTo>
                    <a:pt x="4267" y="3556"/>
                  </a:lnTo>
                  <a:lnTo>
                    <a:pt x="4773" y="4188"/>
                  </a:lnTo>
                  <a:lnTo>
                    <a:pt x="6290" y="4773"/>
                  </a:lnTo>
                  <a:lnTo>
                    <a:pt x="6922" y="5136"/>
                  </a:lnTo>
                  <a:lnTo>
                    <a:pt x="7254" y="5753"/>
                  </a:lnTo>
                  <a:lnTo>
                    <a:pt x="7444" y="6385"/>
                  </a:lnTo>
                  <a:lnTo>
                    <a:pt x="7728" y="6685"/>
                  </a:lnTo>
                  <a:lnTo>
                    <a:pt x="8281" y="6290"/>
                  </a:lnTo>
                  <a:lnTo>
                    <a:pt x="8076" y="5310"/>
                  </a:lnTo>
                  <a:lnTo>
                    <a:pt x="7981" y="4267"/>
                  </a:lnTo>
                  <a:lnTo>
                    <a:pt x="8060" y="3176"/>
                  </a:lnTo>
                  <a:lnTo>
                    <a:pt x="8361" y="2149"/>
                  </a:lnTo>
                  <a:lnTo>
                    <a:pt x="8218" y="1501"/>
                  </a:lnTo>
                  <a:lnTo>
                    <a:pt x="7744" y="1137"/>
                  </a:lnTo>
                  <a:lnTo>
                    <a:pt x="6575" y="901"/>
                  </a:lnTo>
                  <a:lnTo>
                    <a:pt x="6258" y="948"/>
                  </a:lnTo>
                  <a:lnTo>
                    <a:pt x="5468" y="1264"/>
                  </a:lnTo>
                  <a:lnTo>
                    <a:pt x="5057" y="1327"/>
                  </a:lnTo>
                  <a:lnTo>
                    <a:pt x="4915" y="1154"/>
                  </a:lnTo>
                  <a:lnTo>
                    <a:pt x="4899" y="474"/>
                  </a:lnTo>
                  <a:lnTo>
                    <a:pt x="4725" y="221"/>
                  </a:lnTo>
                  <a:lnTo>
                    <a:pt x="3588" y="0"/>
                  </a:lnTo>
                  <a:lnTo>
                    <a:pt x="2086" y="253"/>
                  </a:lnTo>
                  <a:lnTo>
                    <a:pt x="727" y="1232"/>
                  </a:lnTo>
                  <a:lnTo>
                    <a:pt x="0" y="3161"/>
                  </a:lnTo>
                  <a:lnTo>
                    <a:pt x="126" y="4188"/>
                  </a:lnTo>
                  <a:lnTo>
                    <a:pt x="648" y="4678"/>
                  </a:lnTo>
                  <a:lnTo>
                    <a:pt x="1312" y="4788"/>
                  </a:lnTo>
                  <a:close/>
                </a:path>
              </a:pathLst>
            </a:custGeom>
            <a:grpFill/>
            <a:ln w="6350" cap="flat">
              <a:solidFill>
                <a:schemeClr val="bg1"/>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13D3B2BC-E11A-C16B-7565-85EF008032AB}"/>
                </a:ext>
              </a:extLst>
            </p:cNvPr>
            <p:cNvSpPr/>
            <p:nvPr/>
          </p:nvSpPr>
          <p:spPr>
            <a:xfrm>
              <a:off x="7131436" y="9855590"/>
              <a:ext cx="9087" cy="9245"/>
            </a:xfrm>
            <a:custGeom>
              <a:avLst/>
              <a:gdLst>
                <a:gd name="connsiteX0" fmla="*/ 8329 w 9087"/>
                <a:gd name="connsiteY0" fmla="*/ 0 h 9245"/>
                <a:gd name="connsiteX1" fmla="*/ 7349 w 9087"/>
                <a:gd name="connsiteY1" fmla="*/ 238 h 9245"/>
                <a:gd name="connsiteX2" fmla="*/ 5152 w 9087"/>
                <a:gd name="connsiteY2" fmla="*/ 1628 h 9245"/>
                <a:gd name="connsiteX3" fmla="*/ 4220 w 9087"/>
                <a:gd name="connsiteY3" fmla="*/ 1486 h 9245"/>
                <a:gd name="connsiteX4" fmla="*/ 3208 w 9087"/>
                <a:gd name="connsiteY4" fmla="*/ 1012 h 9245"/>
                <a:gd name="connsiteX5" fmla="*/ 2134 w 9087"/>
                <a:gd name="connsiteY5" fmla="*/ 743 h 9245"/>
                <a:gd name="connsiteX6" fmla="*/ 1043 w 9087"/>
                <a:gd name="connsiteY6" fmla="*/ 1233 h 9245"/>
                <a:gd name="connsiteX7" fmla="*/ 1280 w 9087"/>
                <a:gd name="connsiteY7" fmla="*/ 1818 h 9245"/>
                <a:gd name="connsiteX8" fmla="*/ 1043 w 9087"/>
                <a:gd name="connsiteY8" fmla="*/ 2260 h 9245"/>
                <a:gd name="connsiteX9" fmla="*/ 569 w 9087"/>
                <a:gd name="connsiteY9" fmla="*/ 2577 h 9245"/>
                <a:gd name="connsiteX10" fmla="*/ 0 w 9087"/>
                <a:gd name="connsiteY10" fmla="*/ 2672 h 9245"/>
                <a:gd name="connsiteX11" fmla="*/ 1249 w 9087"/>
                <a:gd name="connsiteY11" fmla="*/ 4521 h 9245"/>
                <a:gd name="connsiteX12" fmla="*/ 5326 w 9087"/>
                <a:gd name="connsiteY12" fmla="*/ 6085 h 9245"/>
                <a:gd name="connsiteX13" fmla="*/ 6259 w 9087"/>
                <a:gd name="connsiteY13" fmla="*/ 8171 h 9245"/>
                <a:gd name="connsiteX14" fmla="*/ 6796 w 9087"/>
                <a:gd name="connsiteY14" fmla="*/ 8661 h 9245"/>
                <a:gd name="connsiteX15" fmla="*/ 7381 w 9087"/>
                <a:gd name="connsiteY15" fmla="*/ 9056 h 9245"/>
                <a:gd name="connsiteX16" fmla="*/ 7855 w 9087"/>
                <a:gd name="connsiteY16" fmla="*/ 9246 h 9245"/>
                <a:gd name="connsiteX17" fmla="*/ 8503 w 9087"/>
                <a:gd name="connsiteY17" fmla="*/ 7175 h 9245"/>
                <a:gd name="connsiteX18" fmla="*/ 8708 w 9087"/>
                <a:gd name="connsiteY18" fmla="*/ 5801 h 9245"/>
                <a:gd name="connsiteX19" fmla="*/ 8787 w 9087"/>
                <a:gd name="connsiteY19" fmla="*/ 4394 h 9245"/>
                <a:gd name="connsiteX20" fmla="*/ 8724 w 9087"/>
                <a:gd name="connsiteY20" fmla="*/ 1455 h 9245"/>
                <a:gd name="connsiteX21" fmla="*/ 9087 w 9087"/>
                <a:gd name="connsiteY21" fmla="*/ 1028 h 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87" h="9245">
                  <a:moveTo>
                    <a:pt x="8329" y="0"/>
                  </a:moveTo>
                  <a:lnTo>
                    <a:pt x="7349" y="238"/>
                  </a:lnTo>
                  <a:lnTo>
                    <a:pt x="5152" y="1628"/>
                  </a:lnTo>
                  <a:lnTo>
                    <a:pt x="4220" y="1486"/>
                  </a:lnTo>
                  <a:lnTo>
                    <a:pt x="3208" y="1012"/>
                  </a:lnTo>
                  <a:lnTo>
                    <a:pt x="2134" y="743"/>
                  </a:lnTo>
                  <a:lnTo>
                    <a:pt x="1043" y="1233"/>
                  </a:lnTo>
                  <a:lnTo>
                    <a:pt x="1280" y="1818"/>
                  </a:lnTo>
                  <a:lnTo>
                    <a:pt x="1043" y="2260"/>
                  </a:lnTo>
                  <a:lnTo>
                    <a:pt x="569" y="2577"/>
                  </a:lnTo>
                  <a:lnTo>
                    <a:pt x="0" y="2672"/>
                  </a:lnTo>
                  <a:lnTo>
                    <a:pt x="1249" y="4521"/>
                  </a:lnTo>
                  <a:lnTo>
                    <a:pt x="5326" y="6085"/>
                  </a:lnTo>
                  <a:lnTo>
                    <a:pt x="6259" y="8171"/>
                  </a:lnTo>
                  <a:lnTo>
                    <a:pt x="6796" y="8661"/>
                  </a:lnTo>
                  <a:lnTo>
                    <a:pt x="7381" y="9056"/>
                  </a:lnTo>
                  <a:lnTo>
                    <a:pt x="7855" y="9246"/>
                  </a:lnTo>
                  <a:lnTo>
                    <a:pt x="8503" y="7175"/>
                  </a:lnTo>
                  <a:lnTo>
                    <a:pt x="8708" y="5801"/>
                  </a:lnTo>
                  <a:lnTo>
                    <a:pt x="8787" y="4394"/>
                  </a:lnTo>
                  <a:lnTo>
                    <a:pt x="8724" y="1455"/>
                  </a:lnTo>
                  <a:lnTo>
                    <a:pt x="9087" y="1028"/>
                  </a:lnTo>
                  <a:close/>
                </a:path>
              </a:pathLst>
            </a:custGeom>
            <a:grpFill/>
            <a:ln w="6350" cap="flat">
              <a:solidFill>
                <a:schemeClr val="bg1"/>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6C216EE-641A-2E58-AC1F-83DE0A72D3AF}"/>
                </a:ext>
              </a:extLst>
            </p:cNvPr>
            <p:cNvSpPr/>
            <p:nvPr/>
          </p:nvSpPr>
          <p:spPr>
            <a:xfrm>
              <a:off x="7091436" y="9862228"/>
              <a:ext cx="4583" cy="4599"/>
            </a:xfrm>
            <a:custGeom>
              <a:avLst/>
              <a:gdLst>
                <a:gd name="connsiteX0" fmla="*/ 4362 w 4583"/>
                <a:gd name="connsiteY0" fmla="*/ 1976 h 4599"/>
                <a:gd name="connsiteX1" fmla="*/ 4299 w 4583"/>
                <a:gd name="connsiteY1" fmla="*/ 1280 h 4599"/>
                <a:gd name="connsiteX2" fmla="*/ 4504 w 4583"/>
                <a:gd name="connsiteY2" fmla="*/ 759 h 4599"/>
                <a:gd name="connsiteX3" fmla="*/ 4457 w 4583"/>
                <a:gd name="connsiteY3" fmla="*/ 395 h 4599"/>
                <a:gd name="connsiteX4" fmla="*/ 3872 w 4583"/>
                <a:gd name="connsiteY4" fmla="*/ 127 h 4599"/>
                <a:gd name="connsiteX5" fmla="*/ 3082 w 4583"/>
                <a:gd name="connsiteY5" fmla="*/ 221 h 4599"/>
                <a:gd name="connsiteX6" fmla="*/ 1407 w 4583"/>
                <a:gd name="connsiteY6" fmla="*/ 0 h 4599"/>
                <a:gd name="connsiteX7" fmla="*/ 679 w 4583"/>
                <a:gd name="connsiteY7" fmla="*/ 363 h 4599"/>
                <a:gd name="connsiteX8" fmla="*/ 158 w 4583"/>
                <a:gd name="connsiteY8" fmla="*/ 980 h 4599"/>
                <a:gd name="connsiteX9" fmla="*/ 0 w 4583"/>
                <a:gd name="connsiteY9" fmla="*/ 1533 h 4599"/>
                <a:gd name="connsiteX10" fmla="*/ 664 w 4583"/>
                <a:gd name="connsiteY10" fmla="*/ 2529 h 4599"/>
                <a:gd name="connsiteX11" fmla="*/ 2734 w 4583"/>
                <a:gd name="connsiteY11" fmla="*/ 4267 h 4599"/>
                <a:gd name="connsiteX12" fmla="*/ 3129 w 4583"/>
                <a:gd name="connsiteY12" fmla="*/ 4504 h 4599"/>
                <a:gd name="connsiteX13" fmla="*/ 3919 w 4583"/>
                <a:gd name="connsiteY13" fmla="*/ 4599 h 4599"/>
                <a:gd name="connsiteX14" fmla="*/ 4473 w 4583"/>
                <a:gd name="connsiteY14" fmla="*/ 4078 h 4599"/>
                <a:gd name="connsiteX15" fmla="*/ 4583 w 4583"/>
                <a:gd name="connsiteY15" fmla="*/ 3224 h 4599"/>
                <a:gd name="connsiteX16" fmla="*/ 4583 w 4583"/>
                <a:gd name="connsiteY16" fmla="*/ 2750 h 4599"/>
                <a:gd name="connsiteX17" fmla="*/ 4520 w 4583"/>
                <a:gd name="connsiteY17" fmla="*/ 2481 h 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83" h="4599">
                  <a:moveTo>
                    <a:pt x="4362" y="1976"/>
                  </a:moveTo>
                  <a:lnTo>
                    <a:pt x="4299" y="1280"/>
                  </a:lnTo>
                  <a:lnTo>
                    <a:pt x="4504" y="759"/>
                  </a:lnTo>
                  <a:lnTo>
                    <a:pt x="4457" y="395"/>
                  </a:lnTo>
                  <a:lnTo>
                    <a:pt x="3872" y="127"/>
                  </a:lnTo>
                  <a:lnTo>
                    <a:pt x="3082" y="221"/>
                  </a:lnTo>
                  <a:lnTo>
                    <a:pt x="1407" y="0"/>
                  </a:lnTo>
                  <a:lnTo>
                    <a:pt x="679" y="363"/>
                  </a:lnTo>
                  <a:lnTo>
                    <a:pt x="158" y="980"/>
                  </a:lnTo>
                  <a:lnTo>
                    <a:pt x="0" y="1533"/>
                  </a:lnTo>
                  <a:lnTo>
                    <a:pt x="664" y="2529"/>
                  </a:lnTo>
                  <a:lnTo>
                    <a:pt x="2734" y="4267"/>
                  </a:lnTo>
                  <a:lnTo>
                    <a:pt x="3129" y="4504"/>
                  </a:lnTo>
                  <a:lnTo>
                    <a:pt x="3919" y="4599"/>
                  </a:lnTo>
                  <a:lnTo>
                    <a:pt x="4473" y="4078"/>
                  </a:lnTo>
                  <a:lnTo>
                    <a:pt x="4583" y="3224"/>
                  </a:lnTo>
                  <a:lnTo>
                    <a:pt x="4583" y="2750"/>
                  </a:lnTo>
                  <a:lnTo>
                    <a:pt x="4520" y="2481"/>
                  </a:lnTo>
                  <a:close/>
                </a:path>
              </a:pathLst>
            </a:custGeom>
            <a:grpFill/>
            <a:ln w="6350" cap="flat">
              <a:solidFill>
                <a:schemeClr val="bg1"/>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0A21A0F-C0C3-2D12-A162-3F0EC53B3E77}"/>
                </a:ext>
              </a:extLst>
            </p:cNvPr>
            <p:cNvSpPr/>
            <p:nvPr/>
          </p:nvSpPr>
          <p:spPr>
            <a:xfrm>
              <a:off x="6931686" y="9916216"/>
              <a:ext cx="5215" cy="2307"/>
            </a:xfrm>
            <a:custGeom>
              <a:avLst/>
              <a:gdLst>
                <a:gd name="connsiteX0" fmla="*/ 4425 w 5215"/>
                <a:gd name="connsiteY0" fmla="*/ 174 h 2307"/>
                <a:gd name="connsiteX1" fmla="*/ 3998 w 5215"/>
                <a:gd name="connsiteY1" fmla="*/ 0 h 2307"/>
                <a:gd name="connsiteX2" fmla="*/ 0 w 5215"/>
                <a:gd name="connsiteY2" fmla="*/ 1549 h 2307"/>
                <a:gd name="connsiteX3" fmla="*/ 16 w 5215"/>
                <a:gd name="connsiteY3" fmla="*/ 1881 h 2307"/>
                <a:gd name="connsiteX4" fmla="*/ 442 w 5215"/>
                <a:gd name="connsiteY4" fmla="*/ 2307 h 2307"/>
                <a:gd name="connsiteX5" fmla="*/ 4109 w 5215"/>
                <a:gd name="connsiteY5" fmla="*/ 1280 h 2307"/>
                <a:gd name="connsiteX6" fmla="*/ 4947 w 5215"/>
                <a:gd name="connsiteY6" fmla="*/ 1549 h 2307"/>
                <a:gd name="connsiteX7" fmla="*/ 5215 w 5215"/>
                <a:gd name="connsiteY7" fmla="*/ 1374 h 2307"/>
                <a:gd name="connsiteX8" fmla="*/ 5026 w 5215"/>
                <a:gd name="connsiteY8" fmla="*/ 790 h 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5" h="2307">
                  <a:moveTo>
                    <a:pt x="4425" y="174"/>
                  </a:moveTo>
                  <a:lnTo>
                    <a:pt x="3998" y="0"/>
                  </a:lnTo>
                  <a:lnTo>
                    <a:pt x="0" y="1549"/>
                  </a:lnTo>
                  <a:lnTo>
                    <a:pt x="16" y="1881"/>
                  </a:lnTo>
                  <a:lnTo>
                    <a:pt x="442" y="2307"/>
                  </a:lnTo>
                  <a:lnTo>
                    <a:pt x="4109" y="1280"/>
                  </a:lnTo>
                  <a:lnTo>
                    <a:pt x="4947" y="1549"/>
                  </a:lnTo>
                  <a:lnTo>
                    <a:pt x="5215" y="1374"/>
                  </a:lnTo>
                  <a:lnTo>
                    <a:pt x="5026" y="790"/>
                  </a:lnTo>
                  <a:close/>
                </a:path>
              </a:pathLst>
            </a:custGeom>
            <a:grpFill/>
            <a:ln w="6350" cap="flat">
              <a:solidFill>
                <a:schemeClr val="bg1"/>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6E25C51F-EB70-0ED3-96A6-E5776631D6A0}"/>
                </a:ext>
              </a:extLst>
            </p:cNvPr>
            <p:cNvSpPr/>
            <p:nvPr/>
          </p:nvSpPr>
          <p:spPr>
            <a:xfrm>
              <a:off x="7184444" y="9826115"/>
              <a:ext cx="3081" cy="4125"/>
            </a:xfrm>
            <a:custGeom>
              <a:avLst/>
              <a:gdLst>
                <a:gd name="connsiteX0" fmla="*/ 2260 w 3081"/>
                <a:gd name="connsiteY0" fmla="*/ 174 h 4125"/>
                <a:gd name="connsiteX1" fmla="*/ 1422 w 3081"/>
                <a:gd name="connsiteY1" fmla="*/ 0 h 4125"/>
                <a:gd name="connsiteX2" fmla="*/ 190 w 3081"/>
                <a:gd name="connsiteY2" fmla="*/ 980 h 4125"/>
                <a:gd name="connsiteX3" fmla="*/ 0 w 3081"/>
                <a:gd name="connsiteY3" fmla="*/ 1881 h 4125"/>
                <a:gd name="connsiteX4" fmla="*/ 743 w 3081"/>
                <a:gd name="connsiteY4" fmla="*/ 2118 h 4125"/>
                <a:gd name="connsiteX5" fmla="*/ 1391 w 3081"/>
                <a:gd name="connsiteY5" fmla="*/ 2592 h 4125"/>
                <a:gd name="connsiteX6" fmla="*/ 1770 w 3081"/>
                <a:gd name="connsiteY6" fmla="*/ 3429 h 4125"/>
                <a:gd name="connsiteX7" fmla="*/ 2402 w 3081"/>
                <a:gd name="connsiteY7" fmla="*/ 4125 h 4125"/>
                <a:gd name="connsiteX8" fmla="*/ 2971 w 3081"/>
                <a:gd name="connsiteY8" fmla="*/ 3509 h 4125"/>
                <a:gd name="connsiteX9" fmla="*/ 3082 w 3081"/>
                <a:gd name="connsiteY9" fmla="*/ 2655 h 4125"/>
                <a:gd name="connsiteX10" fmla="*/ 2766 w 3081"/>
                <a:gd name="connsiteY10" fmla="*/ 1533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1" h="4125">
                  <a:moveTo>
                    <a:pt x="2260" y="174"/>
                  </a:moveTo>
                  <a:lnTo>
                    <a:pt x="1422" y="0"/>
                  </a:lnTo>
                  <a:lnTo>
                    <a:pt x="190" y="980"/>
                  </a:lnTo>
                  <a:lnTo>
                    <a:pt x="0" y="1881"/>
                  </a:lnTo>
                  <a:lnTo>
                    <a:pt x="743" y="2118"/>
                  </a:lnTo>
                  <a:lnTo>
                    <a:pt x="1391" y="2592"/>
                  </a:lnTo>
                  <a:lnTo>
                    <a:pt x="1770" y="3429"/>
                  </a:lnTo>
                  <a:lnTo>
                    <a:pt x="2402" y="4125"/>
                  </a:lnTo>
                  <a:lnTo>
                    <a:pt x="2971" y="3509"/>
                  </a:lnTo>
                  <a:lnTo>
                    <a:pt x="3082" y="2655"/>
                  </a:lnTo>
                  <a:lnTo>
                    <a:pt x="2766" y="1533"/>
                  </a:lnTo>
                  <a:close/>
                </a:path>
              </a:pathLst>
            </a:custGeom>
            <a:grpFill/>
            <a:ln w="6350" cap="flat">
              <a:solidFill>
                <a:schemeClr val="bg1"/>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4F7D1355-84A2-060F-EEA7-A5D8B9D4B473}"/>
                </a:ext>
              </a:extLst>
            </p:cNvPr>
            <p:cNvSpPr/>
            <p:nvPr/>
          </p:nvSpPr>
          <p:spPr>
            <a:xfrm>
              <a:off x="7204009" y="9821374"/>
              <a:ext cx="8423" cy="6764"/>
            </a:xfrm>
            <a:custGeom>
              <a:avLst/>
              <a:gdLst>
                <a:gd name="connsiteX0" fmla="*/ 7649 w 8423"/>
                <a:gd name="connsiteY0" fmla="*/ 3446 h 6764"/>
                <a:gd name="connsiteX1" fmla="*/ 7049 w 8423"/>
                <a:gd name="connsiteY1" fmla="*/ 2797 h 6764"/>
                <a:gd name="connsiteX2" fmla="*/ 6432 w 8423"/>
                <a:gd name="connsiteY2" fmla="*/ 2513 h 6764"/>
                <a:gd name="connsiteX3" fmla="*/ 5816 w 8423"/>
                <a:gd name="connsiteY3" fmla="*/ 1375 h 6764"/>
                <a:gd name="connsiteX4" fmla="*/ 5231 w 8423"/>
                <a:gd name="connsiteY4" fmla="*/ 617 h 6764"/>
                <a:gd name="connsiteX5" fmla="*/ 3730 w 8423"/>
                <a:gd name="connsiteY5" fmla="*/ 0 h 6764"/>
                <a:gd name="connsiteX6" fmla="*/ 2608 w 8423"/>
                <a:gd name="connsiteY6" fmla="*/ 363 h 6764"/>
                <a:gd name="connsiteX7" fmla="*/ 537 w 8423"/>
                <a:gd name="connsiteY7" fmla="*/ 1517 h 6764"/>
                <a:gd name="connsiteX8" fmla="*/ 585 w 8423"/>
                <a:gd name="connsiteY8" fmla="*/ 2513 h 6764"/>
                <a:gd name="connsiteX9" fmla="*/ 16 w 8423"/>
                <a:gd name="connsiteY9" fmla="*/ 3936 h 6764"/>
                <a:gd name="connsiteX10" fmla="*/ 0 w 8423"/>
                <a:gd name="connsiteY10" fmla="*/ 5153 h 6764"/>
                <a:gd name="connsiteX11" fmla="*/ 300 w 8423"/>
                <a:gd name="connsiteY11" fmla="*/ 6243 h 6764"/>
                <a:gd name="connsiteX12" fmla="*/ 853 w 8423"/>
                <a:gd name="connsiteY12" fmla="*/ 6748 h 6764"/>
                <a:gd name="connsiteX13" fmla="*/ 1612 w 8423"/>
                <a:gd name="connsiteY13" fmla="*/ 6765 h 6764"/>
                <a:gd name="connsiteX14" fmla="*/ 2497 w 8423"/>
                <a:gd name="connsiteY14" fmla="*/ 6417 h 6764"/>
                <a:gd name="connsiteX15" fmla="*/ 2323 w 8423"/>
                <a:gd name="connsiteY15" fmla="*/ 5643 h 6764"/>
                <a:gd name="connsiteX16" fmla="*/ 1912 w 8423"/>
                <a:gd name="connsiteY16" fmla="*/ 5248 h 6764"/>
                <a:gd name="connsiteX17" fmla="*/ 1375 w 8423"/>
                <a:gd name="connsiteY17" fmla="*/ 5058 h 6764"/>
                <a:gd name="connsiteX18" fmla="*/ 853 w 8423"/>
                <a:gd name="connsiteY18" fmla="*/ 4757 h 6764"/>
                <a:gd name="connsiteX19" fmla="*/ 2260 w 8423"/>
                <a:gd name="connsiteY19" fmla="*/ 2482 h 6764"/>
                <a:gd name="connsiteX20" fmla="*/ 4236 w 8423"/>
                <a:gd name="connsiteY20" fmla="*/ 2877 h 6764"/>
                <a:gd name="connsiteX21" fmla="*/ 8424 w 8423"/>
                <a:gd name="connsiteY21" fmla="*/ 5311 h 6764"/>
                <a:gd name="connsiteX22" fmla="*/ 8139 w 8423"/>
                <a:gd name="connsiteY22" fmla="*/ 4346 h 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23" h="6764">
                  <a:moveTo>
                    <a:pt x="7649" y="3446"/>
                  </a:moveTo>
                  <a:lnTo>
                    <a:pt x="7049" y="2797"/>
                  </a:lnTo>
                  <a:lnTo>
                    <a:pt x="6432" y="2513"/>
                  </a:lnTo>
                  <a:lnTo>
                    <a:pt x="5816" y="1375"/>
                  </a:lnTo>
                  <a:lnTo>
                    <a:pt x="5231" y="617"/>
                  </a:lnTo>
                  <a:lnTo>
                    <a:pt x="3730" y="0"/>
                  </a:lnTo>
                  <a:lnTo>
                    <a:pt x="2608" y="363"/>
                  </a:lnTo>
                  <a:lnTo>
                    <a:pt x="537" y="1517"/>
                  </a:lnTo>
                  <a:lnTo>
                    <a:pt x="585" y="2513"/>
                  </a:lnTo>
                  <a:lnTo>
                    <a:pt x="16" y="3936"/>
                  </a:lnTo>
                  <a:lnTo>
                    <a:pt x="0" y="5153"/>
                  </a:lnTo>
                  <a:lnTo>
                    <a:pt x="300" y="6243"/>
                  </a:lnTo>
                  <a:lnTo>
                    <a:pt x="853" y="6748"/>
                  </a:lnTo>
                  <a:lnTo>
                    <a:pt x="1612" y="6765"/>
                  </a:lnTo>
                  <a:lnTo>
                    <a:pt x="2497" y="6417"/>
                  </a:lnTo>
                  <a:lnTo>
                    <a:pt x="2323" y="5643"/>
                  </a:lnTo>
                  <a:lnTo>
                    <a:pt x="1912" y="5248"/>
                  </a:lnTo>
                  <a:lnTo>
                    <a:pt x="1375" y="5058"/>
                  </a:lnTo>
                  <a:lnTo>
                    <a:pt x="853" y="4757"/>
                  </a:lnTo>
                  <a:lnTo>
                    <a:pt x="2260" y="2482"/>
                  </a:lnTo>
                  <a:lnTo>
                    <a:pt x="4236" y="2877"/>
                  </a:lnTo>
                  <a:lnTo>
                    <a:pt x="8424" y="5311"/>
                  </a:lnTo>
                  <a:lnTo>
                    <a:pt x="8139" y="4346"/>
                  </a:lnTo>
                  <a:close/>
                </a:path>
              </a:pathLst>
            </a:custGeom>
            <a:grpFill/>
            <a:ln w="6350" cap="flat">
              <a:solidFill>
                <a:schemeClr val="bg1"/>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8789EDE6-E426-F503-0349-1CEAE4D4371C}"/>
                </a:ext>
              </a:extLst>
            </p:cNvPr>
            <p:cNvSpPr/>
            <p:nvPr/>
          </p:nvSpPr>
          <p:spPr>
            <a:xfrm>
              <a:off x="7249083" y="9788896"/>
              <a:ext cx="3808" cy="3729"/>
            </a:xfrm>
            <a:custGeom>
              <a:avLst/>
              <a:gdLst>
                <a:gd name="connsiteX0" fmla="*/ 3619 w 3808"/>
                <a:gd name="connsiteY0" fmla="*/ 1580 h 3729"/>
                <a:gd name="connsiteX1" fmla="*/ 3619 w 3808"/>
                <a:gd name="connsiteY1" fmla="*/ 1090 h 3729"/>
                <a:gd name="connsiteX2" fmla="*/ 3698 w 3808"/>
                <a:gd name="connsiteY2" fmla="*/ 759 h 3729"/>
                <a:gd name="connsiteX3" fmla="*/ 3698 w 3808"/>
                <a:gd name="connsiteY3" fmla="*/ 569 h 3729"/>
                <a:gd name="connsiteX4" fmla="*/ 3129 w 3808"/>
                <a:gd name="connsiteY4" fmla="*/ 110 h 3729"/>
                <a:gd name="connsiteX5" fmla="*/ 1849 w 3808"/>
                <a:gd name="connsiteY5" fmla="*/ 0 h 3729"/>
                <a:gd name="connsiteX6" fmla="*/ 63 w 3808"/>
                <a:gd name="connsiteY6" fmla="*/ 1012 h 3729"/>
                <a:gd name="connsiteX7" fmla="*/ 0 w 3808"/>
                <a:gd name="connsiteY7" fmla="*/ 1628 h 3729"/>
                <a:gd name="connsiteX8" fmla="*/ 537 w 3808"/>
                <a:gd name="connsiteY8" fmla="*/ 2102 h 3729"/>
                <a:gd name="connsiteX9" fmla="*/ 1249 w 3808"/>
                <a:gd name="connsiteY9" fmla="*/ 2449 h 3729"/>
                <a:gd name="connsiteX10" fmla="*/ 1991 w 3808"/>
                <a:gd name="connsiteY10" fmla="*/ 3208 h 3729"/>
                <a:gd name="connsiteX11" fmla="*/ 2608 w 3808"/>
                <a:gd name="connsiteY11" fmla="*/ 3730 h 3729"/>
                <a:gd name="connsiteX12" fmla="*/ 3098 w 3808"/>
                <a:gd name="connsiteY12" fmla="*/ 3461 h 3729"/>
                <a:gd name="connsiteX13" fmla="*/ 3524 w 3808"/>
                <a:gd name="connsiteY13" fmla="*/ 3034 h 3729"/>
                <a:gd name="connsiteX14" fmla="*/ 3809 w 3808"/>
                <a:gd name="connsiteY14" fmla="*/ 2639 h 3729"/>
                <a:gd name="connsiteX15" fmla="*/ 3793 w 3808"/>
                <a:gd name="connsiteY15" fmla="*/ 2118 h 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8" h="3729">
                  <a:moveTo>
                    <a:pt x="3619" y="1580"/>
                  </a:moveTo>
                  <a:lnTo>
                    <a:pt x="3619" y="1090"/>
                  </a:lnTo>
                  <a:lnTo>
                    <a:pt x="3698" y="759"/>
                  </a:lnTo>
                  <a:lnTo>
                    <a:pt x="3698" y="569"/>
                  </a:lnTo>
                  <a:lnTo>
                    <a:pt x="3129" y="110"/>
                  </a:lnTo>
                  <a:lnTo>
                    <a:pt x="1849" y="0"/>
                  </a:lnTo>
                  <a:lnTo>
                    <a:pt x="63" y="1012"/>
                  </a:lnTo>
                  <a:lnTo>
                    <a:pt x="0" y="1628"/>
                  </a:lnTo>
                  <a:lnTo>
                    <a:pt x="537" y="2102"/>
                  </a:lnTo>
                  <a:lnTo>
                    <a:pt x="1249" y="2449"/>
                  </a:lnTo>
                  <a:lnTo>
                    <a:pt x="1991" y="3208"/>
                  </a:lnTo>
                  <a:lnTo>
                    <a:pt x="2608" y="3730"/>
                  </a:lnTo>
                  <a:lnTo>
                    <a:pt x="3098" y="3461"/>
                  </a:lnTo>
                  <a:lnTo>
                    <a:pt x="3524" y="3034"/>
                  </a:lnTo>
                  <a:lnTo>
                    <a:pt x="3809" y="2639"/>
                  </a:lnTo>
                  <a:lnTo>
                    <a:pt x="3793" y="2118"/>
                  </a:lnTo>
                  <a:close/>
                </a:path>
              </a:pathLst>
            </a:custGeom>
            <a:grpFill/>
            <a:ln w="6350" cap="flat">
              <a:solidFill>
                <a:schemeClr val="bg1"/>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ACCE5625-795A-C564-1827-C928CB1D160E}"/>
                </a:ext>
              </a:extLst>
            </p:cNvPr>
            <p:cNvSpPr/>
            <p:nvPr/>
          </p:nvSpPr>
          <p:spPr>
            <a:xfrm>
              <a:off x="7180271" y="9891150"/>
              <a:ext cx="5547" cy="6053"/>
            </a:xfrm>
            <a:custGeom>
              <a:avLst/>
              <a:gdLst>
                <a:gd name="connsiteX0" fmla="*/ 4868 w 5547"/>
                <a:gd name="connsiteY0" fmla="*/ 1597 h 6053"/>
                <a:gd name="connsiteX1" fmla="*/ 3935 w 5547"/>
                <a:gd name="connsiteY1" fmla="*/ 1786 h 6053"/>
                <a:gd name="connsiteX2" fmla="*/ 3003 w 5547"/>
                <a:gd name="connsiteY2" fmla="*/ 1755 h 6053"/>
                <a:gd name="connsiteX3" fmla="*/ 2386 w 5547"/>
                <a:gd name="connsiteY3" fmla="*/ 885 h 6053"/>
                <a:gd name="connsiteX4" fmla="*/ 2766 w 5547"/>
                <a:gd name="connsiteY4" fmla="*/ 333 h 6053"/>
                <a:gd name="connsiteX5" fmla="*/ 2118 w 5547"/>
                <a:gd name="connsiteY5" fmla="*/ 0 h 6053"/>
                <a:gd name="connsiteX6" fmla="*/ 1454 w 5547"/>
                <a:gd name="connsiteY6" fmla="*/ 380 h 6053"/>
                <a:gd name="connsiteX7" fmla="*/ 743 w 5547"/>
                <a:gd name="connsiteY7" fmla="*/ 901 h 6053"/>
                <a:gd name="connsiteX8" fmla="*/ 0 w 5547"/>
                <a:gd name="connsiteY8" fmla="*/ 1154 h 6053"/>
                <a:gd name="connsiteX9" fmla="*/ 427 w 5547"/>
                <a:gd name="connsiteY9" fmla="*/ 1154 h 6053"/>
                <a:gd name="connsiteX10" fmla="*/ 901 w 5547"/>
                <a:gd name="connsiteY10" fmla="*/ 1280 h 6053"/>
                <a:gd name="connsiteX11" fmla="*/ 1375 w 5547"/>
                <a:gd name="connsiteY11" fmla="*/ 1628 h 6053"/>
                <a:gd name="connsiteX12" fmla="*/ 1675 w 5547"/>
                <a:gd name="connsiteY12" fmla="*/ 2355 h 6053"/>
                <a:gd name="connsiteX13" fmla="*/ 395 w 5547"/>
                <a:gd name="connsiteY13" fmla="*/ 3177 h 6053"/>
                <a:gd name="connsiteX14" fmla="*/ 616 w 5547"/>
                <a:gd name="connsiteY14" fmla="*/ 4963 h 6053"/>
                <a:gd name="connsiteX15" fmla="*/ 1897 w 5547"/>
                <a:gd name="connsiteY15" fmla="*/ 6053 h 6053"/>
                <a:gd name="connsiteX16" fmla="*/ 3761 w 5547"/>
                <a:gd name="connsiteY16" fmla="*/ 4868 h 6053"/>
                <a:gd name="connsiteX17" fmla="*/ 5026 w 5547"/>
                <a:gd name="connsiteY17" fmla="*/ 3635 h 6053"/>
                <a:gd name="connsiteX18" fmla="*/ 5547 w 5547"/>
                <a:gd name="connsiteY18" fmla="*/ 2814 h 6053"/>
                <a:gd name="connsiteX19" fmla="*/ 5468 w 5547"/>
                <a:gd name="connsiteY19" fmla="*/ 1834 h 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47" h="6053">
                  <a:moveTo>
                    <a:pt x="4868" y="1597"/>
                  </a:moveTo>
                  <a:lnTo>
                    <a:pt x="3935" y="1786"/>
                  </a:lnTo>
                  <a:lnTo>
                    <a:pt x="3003" y="1755"/>
                  </a:lnTo>
                  <a:lnTo>
                    <a:pt x="2386" y="885"/>
                  </a:lnTo>
                  <a:lnTo>
                    <a:pt x="2766" y="333"/>
                  </a:lnTo>
                  <a:lnTo>
                    <a:pt x="2118" y="0"/>
                  </a:lnTo>
                  <a:lnTo>
                    <a:pt x="1454" y="380"/>
                  </a:lnTo>
                  <a:lnTo>
                    <a:pt x="743" y="901"/>
                  </a:lnTo>
                  <a:lnTo>
                    <a:pt x="0" y="1154"/>
                  </a:lnTo>
                  <a:lnTo>
                    <a:pt x="427" y="1154"/>
                  </a:lnTo>
                  <a:lnTo>
                    <a:pt x="901" y="1280"/>
                  </a:lnTo>
                  <a:lnTo>
                    <a:pt x="1375" y="1628"/>
                  </a:lnTo>
                  <a:lnTo>
                    <a:pt x="1675" y="2355"/>
                  </a:lnTo>
                  <a:lnTo>
                    <a:pt x="395" y="3177"/>
                  </a:lnTo>
                  <a:lnTo>
                    <a:pt x="616" y="4963"/>
                  </a:lnTo>
                  <a:lnTo>
                    <a:pt x="1897" y="6053"/>
                  </a:lnTo>
                  <a:lnTo>
                    <a:pt x="3761" y="4868"/>
                  </a:lnTo>
                  <a:lnTo>
                    <a:pt x="5026" y="3635"/>
                  </a:lnTo>
                  <a:lnTo>
                    <a:pt x="5547" y="2814"/>
                  </a:lnTo>
                  <a:lnTo>
                    <a:pt x="5468" y="1834"/>
                  </a:lnTo>
                  <a:close/>
                </a:path>
              </a:pathLst>
            </a:custGeom>
            <a:grpFill/>
            <a:ln w="6350" cap="flat">
              <a:solidFill>
                <a:schemeClr val="bg1"/>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1EBC4309-07E3-0FCC-71ED-A279AC47095E}"/>
                </a:ext>
              </a:extLst>
            </p:cNvPr>
            <p:cNvSpPr/>
            <p:nvPr/>
          </p:nvSpPr>
          <p:spPr>
            <a:xfrm>
              <a:off x="7174518" y="9882078"/>
              <a:ext cx="6179" cy="9340"/>
            </a:xfrm>
            <a:custGeom>
              <a:avLst/>
              <a:gdLst>
                <a:gd name="connsiteX0" fmla="*/ 5121 w 6179"/>
                <a:gd name="connsiteY0" fmla="*/ 5010 h 9340"/>
                <a:gd name="connsiteX1" fmla="*/ 4520 w 6179"/>
                <a:gd name="connsiteY1" fmla="*/ 3841 h 9340"/>
                <a:gd name="connsiteX2" fmla="*/ 4062 w 6179"/>
                <a:gd name="connsiteY2" fmla="*/ 3351 h 9340"/>
                <a:gd name="connsiteX3" fmla="*/ 3888 w 6179"/>
                <a:gd name="connsiteY3" fmla="*/ 3161 h 9340"/>
                <a:gd name="connsiteX4" fmla="*/ 4062 w 6179"/>
                <a:gd name="connsiteY4" fmla="*/ 2844 h 9340"/>
                <a:gd name="connsiteX5" fmla="*/ 4425 w 6179"/>
                <a:gd name="connsiteY5" fmla="*/ 2529 h 9340"/>
                <a:gd name="connsiteX6" fmla="*/ 4868 w 6179"/>
                <a:gd name="connsiteY6" fmla="*/ 2418 h 9340"/>
                <a:gd name="connsiteX7" fmla="*/ 5310 w 6179"/>
                <a:gd name="connsiteY7" fmla="*/ 2449 h 9340"/>
                <a:gd name="connsiteX8" fmla="*/ 5658 w 6179"/>
                <a:gd name="connsiteY8" fmla="*/ 2386 h 9340"/>
                <a:gd name="connsiteX9" fmla="*/ 5958 w 6179"/>
                <a:gd name="connsiteY9" fmla="*/ 2134 h 9340"/>
                <a:gd name="connsiteX10" fmla="*/ 6180 w 6179"/>
                <a:gd name="connsiteY10" fmla="*/ 1438 h 9340"/>
                <a:gd name="connsiteX11" fmla="*/ 5816 w 6179"/>
                <a:gd name="connsiteY11" fmla="*/ 1107 h 9340"/>
                <a:gd name="connsiteX12" fmla="*/ 5405 w 6179"/>
                <a:gd name="connsiteY12" fmla="*/ 853 h 9340"/>
                <a:gd name="connsiteX13" fmla="*/ 1976 w 6179"/>
                <a:gd name="connsiteY13" fmla="*/ 316 h 9340"/>
                <a:gd name="connsiteX14" fmla="*/ 1185 w 6179"/>
                <a:gd name="connsiteY14" fmla="*/ 0 h 9340"/>
                <a:gd name="connsiteX15" fmla="*/ 1154 w 6179"/>
                <a:gd name="connsiteY15" fmla="*/ 458 h 9340"/>
                <a:gd name="connsiteX16" fmla="*/ 1454 w 6179"/>
                <a:gd name="connsiteY16" fmla="*/ 1122 h 9340"/>
                <a:gd name="connsiteX17" fmla="*/ 1154 w 6179"/>
                <a:gd name="connsiteY17" fmla="*/ 1991 h 9340"/>
                <a:gd name="connsiteX18" fmla="*/ 0 w 6179"/>
                <a:gd name="connsiteY18" fmla="*/ 3524 h 9340"/>
                <a:gd name="connsiteX19" fmla="*/ 1991 w 6179"/>
                <a:gd name="connsiteY19" fmla="*/ 2766 h 9340"/>
                <a:gd name="connsiteX20" fmla="*/ 2608 w 6179"/>
                <a:gd name="connsiteY20" fmla="*/ 2702 h 9340"/>
                <a:gd name="connsiteX21" fmla="*/ 2876 w 6179"/>
                <a:gd name="connsiteY21" fmla="*/ 5642 h 9340"/>
                <a:gd name="connsiteX22" fmla="*/ 3034 w 6179"/>
                <a:gd name="connsiteY22" fmla="*/ 6417 h 9340"/>
                <a:gd name="connsiteX23" fmla="*/ 2450 w 6179"/>
                <a:gd name="connsiteY23" fmla="*/ 6353 h 9340"/>
                <a:gd name="connsiteX24" fmla="*/ 1438 w 6179"/>
                <a:gd name="connsiteY24" fmla="*/ 6037 h 9340"/>
                <a:gd name="connsiteX25" fmla="*/ 996 w 6179"/>
                <a:gd name="connsiteY25" fmla="*/ 6243 h 9340"/>
                <a:gd name="connsiteX26" fmla="*/ 901 w 6179"/>
                <a:gd name="connsiteY26" fmla="*/ 6764 h 9340"/>
                <a:gd name="connsiteX27" fmla="*/ 1027 w 6179"/>
                <a:gd name="connsiteY27" fmla="*/ 7444 h 9340"/>
                <a:gd name="connsiteX28" fmla="*/ 1011 w 6179"/>
                <a:gd name="connsiteY28" fmla="*/ 8171 h 9340"/>
                <a:gd name="connsiteX29" fmla="*/ 474 w 6179"/>
                <a:gd name="connsiteY29" fmla="*/ 8739 h 9340"/>
                <a:gd name="connsiteX30" fmla="*/ 1660 w 6179"/>
                <a:gd name="connsiteY30" fmla="*/ 9341 h 9340"/>
                <a:gd name="connsiteX31" fmla="*/ 3161 w 6179"/>
                <a:gd name="connsiteY31" fmla="*/ 8803 h 9340"/>
                <a:gd name="connsiteX32" fmla="*/ 6006 w 6179"/>
                <a:gd name="connsiteY32" fmla="*/ 7127 h 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9" h="9340">
                  <a:moveTo>
                    <a:pt x="5121" y="5010"/>
                  </a:moveTo>
                  <a:lnTo>
                    <a:pt x="4520" y="3841"/>
                  </a:lnTo>
                  <a:lnTo>
                    <a:pt x="4062" y="3351"/>
                  </a:lnTo>
                  <a:lnTo>
                    <a:pt x="3888" y="3161"/>
                  </a:lnTo>
                  <a:lnTo>
                    <a:pt x="4062" y="2844"/>
                  </a:lnTo>
                  <a:lnTo>
                    <a:pt x="4425" y="2529"/>
                  </a:lnTo>
                  <a:lnTo>
                    <a:pt x="4868" y="2418"/>
                  </a:lnTo>
                  <a:lnTo>
                    <a:pt x="5310" y="2449"/>
                  </a:lnTo>
                  <a:lnTo>
                    <a:pt x="5658" y="2386"/>
                  </a:lnTo>
                  <a:lnTo>
                    <a:pt x="5958" y="2134"/>
                  </a:lnTo>
                  <a:lnTo>
                    <a:pt x="6180" y="1438"/>
                  </a:lnTo>
                  <a:lnTo>
                    <a:pt x="5816" y="1107"/>
                  </a:lnTo>
                  <a:lnTo>
                    <a:pt x="5405" y="853"/>
                  </a:lnTo>
                  <a:lnTo>
                    <a:pt x="1976" y="316"/>
                  </a:lnTo>
                  <a:lnTo>
                    <a:pt x="1185" y="0"/>
                  </a:lnTo>
                  <a:lnTo>
                    <a:pt x="1154" y="458"/>
                  </a:lnTo>
                  <a:lnTo>
                    <a:pt x="1454" y="1122"/>
                  </a:lnTo>
                  <a:lnTo>
                    <a:pt x="1154" y="1991"/>
                  </a:lnTo>
                  <a:lnTo>
                    <a:pt x="0" y="3524"/>
                  </a:lnTo>
                  <a:lnTo>
                    <a:pt x="1991" y="2766"/>
                  </a:lnTo>
                  <a:lnTo>
                    <a:pt x="2608" y="2702"/>
                  </a:lnTo>
                  <a:lnTo>
                    <a:pt x="2876" y="5642"/>
                  </a:lnTo>
                  <a:lnTo>
                    <a:pt x="3034" y="6417"/>
                  </a:lnTo>
                  <a:lnTo>
                    <a:pt x="2450" y="6353"/>
                  </a:lnTo>
                  <a:lnTo>
                    <a:pt x="1438" y="6037"/>
                  </a:lnTo>
                  <a:lnTo>
                    <a:pt x="996" y="6243"/>
                  </a:lnTo>
                  <a:lnTo>
                    <a:pt x="901" y="6764"/>
                  </a:lnTo>
                  <a:lnTo>
                    <a:pt x="1027" y="7444"/>
                  </a:lnTo>
                  <a:lnTo>
                    <a:pt x="1011" y="8171"/>
                  </a:lnTo>
                  <a:lnTo>
                    <a:pt x="474" y="8739"/>
                  </a:lnTo>
                  <a:lnTo>
                    <a:pt x="1660" y="9341"/>
                  </a:lnTo>
                  <a:lnTo>
                    <a:pt x="3161" y="8803"/>
                  </a:lnTo>
                  <a:lnTo>
                    <a:pt x="6006" y="7127"/>
                  </a:lnTo>
                  <a:close/>
                </a:path>
              </a:pathLst>
            </a:custGeom>
            <a:grpFill/>
            <a:ln w="6350" cap="flat">
              <a:solidFill>
                <a:schemeClr val="bg1"/>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9EC32841-CD4E-CEC7-3AFA-2E1AB2575DC3}"/>
                </a:ext>
              </a:extLst>
            </p:cNvPr>
            <p:cNvSpPr/>
            <p:nvPr/>
          </p:nvSpPr>
          <p:spPr>
            <a:xfrm>
              <a:off x="7167201" y="9867728"/>
              <a:ext cx="7285" cy="15852"/>
            </a:xfrm>
            <a:custGeom>
              <a:avLst/>
              <a:gdLst>
                <a:gd name="connsiteX0" fmla="*/ 5895 w 7285"/>
                <a:gd name="connsiteY0" fmla="*/ 13607 h 15852"/>
                <a:gd name="connsiteX1" fmla="*/ 6006 w 7285"/>
                <a:gd name="connsiteY1" fmla="*/ 13023 h 15852"/>
                <a:gd name="connsiteX2" fmla="*/ 6195 w 7285"/>
                <a:gd name="connsiteY2" fmla="*/ 9973 h 15852"/>
                <a:gd name="connsiteX3" fmla="*/ 6970 w 7285"/>
                <a:gd name="connsiteY3" fmla="*/ 6843 h 15852"/>
                <a:gd name="connsiteX4" fmla="*/ 7254 w 7285"/>
                <a:gd name="connsiteY4" fmla="*/ 6164 h 15852"/>
                <a:gd name="connsiteX5" fmla="*/ 7080 w 7285"/>
                <a:gd name="connsiteY5" fmla="*/ 6005 h 15852"/>
                <a:gd name="connsiteX6" fmla="*/ 6511 w 7285"/>
                <a:gd name="connsiteY6" fmla="*/ 5690 h 15852"/>
                <a:gd name="connsiteX7" fmla="*/ 5990 w 7285"/>
                <a:gd name="connsiteY7" fmla="*/ 5105 h 15852"/>
                <a:gd name="connsiteX8" fmla="*/ 5816 w 7285"/>
                <a:gd name="connsiteY8" fmla="*/ 3983 h 15852"/>
                <a:gd name="connsiteX9" fmla="*/ 6069 w 7285"/>
                <a:gd name="connsiteY9" fmla="*/ 3192 h 15852"/>
                <a:gd name="connsiteX10" fmla="*/ 6543 w 7285"/>
                <a:gd name="connsiteY10" fmla="*/ 2608 h 15852"/>
                <a:gd name="connsiteX11" fmla="*/ 7001 w 7285"/>
                <a:gd name="connsiteY11" fmla="*/ 1928 h 15852"/>
                <a:gd name="connsiteX12" fmla="*/ 7238 w 7285"/>
                <a:gd name="connsiteY12" fmla="*/ 743 h 15852"/>
                <a:gd name="connsiteX13" fmla="*/ 6622 w 7285"/>
                <a:gd name="connsiteY13" fmla="*/ 0 h 15852"/>
                <a:gd name="connsiteX14" fmla="*/ 6338 w 7285"/>
                <a:gd name="connsiteY14" fmla="*/ 300 h 15852"/>
                <a:gd name="connsiteX15" fmla="*/ 6211 w 7285"/>
                <a:gd name="connsiteY15" fmla="*/ 995 h 15852"/>
                <a:gd name="connsiteX16" fmla="*/ 6006 w 7285"/>
                <a:gd name="connsiteY16" fmla="*/ 1628 h 15852"/>
                <a:gd name="connsiteX17" fmla="*/ 5547 w 7285"/>
                <a:gd name="connsiteY17" fmla="*/ 2181 h 15852"/>
                <a:gd name="connsiteX18" fmla="*/ 5373 w 7285"/>
                <a:gd name="connsiteY18" fmla="*/ 2497 h 15852"/>
                <a:gd name="connsiteX19" fmla="*/ 5168 w 7285"/>
                <a:gd name="connsiteY19" fmla="*/ 2608 h 15852"/>
                <a:gd name="connsiteX20" fmla="*/ 4583 w 7285"/>
                <a:gd name="connsiteY20" fmla="*/ 2576 h 15852"/>
                <a:gd name="connsiteX21" fmla="*/ 3935 w 7285"/>
                <a:gd name="connsiteY21" fmla="*/ 3034 h 15852"/>
                <a:gd name="connsiteX22" fmla="*/ 4078 w 7285"/>
                <a:gd name="connsiteY22" fmla="*/ 4204 h 15852"/>
                <a:gd name="connsiteX23" fmla="*/ 4030 w 7285"/>
                <a:gd name="connsiteY23" fmla="*/ 5421 h 15852"/>
                <a:gd name="connsiteX24" fmla="*/ 2971 w 7285"/>
                <a:gd name="connsiteY24" fmla="*/ 6022 h 15852"/>
                <a:gd name="connsiteX25" fmla="*/ 3556 w 7285"/>
                <a:gd name="connsiteY25" fmla="*/ 6400 h 15852"/>
                <a:gd name="connsiteX26" fmla="*/ 5215 w 7285"/>
                <a:gd name="connsiteY26" fmla="*/ 6875 h 15852"/>
                <a:gd name="connsiteX27" fmla="*/ 5500 w 7285"/>
                <a:gd name="connsiteY27" fmla="*/ 7586 h 15852"/>
                <a:gd name="connsiteX28" fmla="*/ 5168 w 7285"/>
                <a:gd name="connsiteY28" fmla="*/ 8171 h 15852"/>
                <a:gd name="connsiteX29" fmla="*/ 3683 w 7285"/>
                <a:gd name="connsiteY29" fmla="*/ 8124 h 15852"/>
                <a:gd name="connsiteX30" fmla="*/ 3003 w 7285"/>
                <a:gd name="connsiteY30" fmla="*/ 8645 h 15852"/>
                <a:gd name="connsiteX31" fmla="*/ 3904 w 7285"/>
                <a:gd name="connsiteY31" fmla="*/ 9625 h 15852"/>
                <a:gd name="connsiteX32" fmla="*/ 3856 w 7285"/>
                <a:gd name="connsiteY32" fmla="*/ 10336 h 15852"/>
                <a:gd name="connsiteX33" fmla="*/ 3161 w 7285"/>
                <a:gd name="connsiteY33" fmla="*/ 10415 h 15852"/>
                <a:gd name="connsiteX34" fmla="*/ 1280 w 7285"/>
                <a:gd name="connsiteY34" fmla="*/ 8471 h 15852"/>
                <a:gd name="connsiteX35" fmla="*/ 774 w 7285"/>
                <a:gd name="connsiteY35" fmla="*/ 8993 h 15852"/>
                <a:gd name="connsiteX36" fmla="*/ 917 w 7285"/>
                <a:gd name="connsiteY36" fmla="*/ 10051 h 15852"/>
                <a:gd name="connsiteX37" fmla="*/ 1818 w 7285"/>
                <a:gd name="connsiteY37" fmla="*/ 10684 h 15852"/>
                <a:gd name="connsiteX38" fmla="*/ 2070 w 7285"/>
                <a:gd name="connsiteY38" fmla="*/ 10731 h 15852"/>
                <a:gd name="connsiteX39" fmla="*/ 2228 w 7285"/>
                <a:gd name="connsiteY39" fmla="*/ 10905 h 15852"/>
                <a:gd name="connsiteX40" fmla="*/ 2276 w 7285"/>
                <a:gd name="connsiteY40" fmla="*/ 11205 h 15852"/>
                <a:gd name="connsiteX41" fmla="*/ 2197 w 7285"/>
                <a:gd name="connsiteY41" fmla="*/ 11711 h 15852"/>
                <a:gd name="connsiteX42" fmla="*/ 1976 w 7285"/>
                <a:gd name="connsiteY42" fmla="*/ 12138 h 15852"/>
                <a:gd name="connsiteX43" fmla="*/ 1770 w 7285"/>
                <a:gd name="connsiteY43" fmla="*/ 12106 h 15852"/>
                <a:gd name="connsiteX44" fmla="*/ 1533 w 7285"/>
                <a:gd name="connsiteY44" fmla="*/ 12011 h 15852"/>
                <a:gd name="connsiteX45" fmla="*/ 1249 w 7285"/>
                <a:gd name="connsiteY45" fmla="*/ 12138 h 15852"/>
                <a:gd name="connsiteX46" fmla="*/ 269 w 7285"/>
                <a:gd name="connsiteY46" fmla="*/ 12975 h 15852"/>
                <a:gd name="connsiteX47" fmla="*/ 0 w 7285"/>
                <a:gd name="connsiteY47" fmla="*/ 13576 h 15852"/>
                <a:gd name="connsiteX48" fmla="*/ 111 w 7285"/>
                <a:gd name="connsiteY48" fmla="*/ 14682 h 15852"/>
                <a:gd name="connsiteX49" fmla="*/ 364 w 7285"/>
                <a:gd name="connsiteY49" fmla="*/ 15267 h 15852"/>
                <a:gd name="connsiteX50" fmla="*/ 569 w 7285"/>
                <a:gd name="connsiteY50" fmla="*/ 15014 h 15852"/>
                <a:gd name="connsiteX51" fmla="*/ 774 w 7285"/>
                <a:gd name="connsiteY51" fmla="*/ 14492 h 15852"/>
                <a:gd name="connsiteX52" fmla="*/ 1091 w 7285"/>
                <a:gd name="connsiteY52" fmla="*/ 14192 h 15852"/>
                <a:gd name="connsiteX53" fmla="*/ 1644 w 7285"/>
                <a:gd name="connsiteY53" fmla="*/ 14334 h 15852"/>
                <a:gd name="connsiteX54" fmla="*/ 2734 w 7285"/>
                <a:gd name="connsiteY54" fmla="*/ 14888 h 15852"/>
                <a:gd name="connsiteX55" fmla="*/ 3398 w 7285"/>
                <a:gd name="connsiteY55" fmla="*/ 14967 h 15852"/>
                <a:gd name="connsiteX56" fmla="*/ 3287 w 7285"/>
                <a:gd name="connsiteY56" fmla="*/ 14224 h 15852"/>
                <a:gd name="connsiteX57" fmla="*/ 3319 w 7285"/>
                <a:gd name="connsiteY57" fmla="*/ 13434 h 15852"/>
                <a:gd name="connsiteX58" fmla="*/ 3445 w 7285"/>
                <a:gd name="connsiteY58" fmla="*/ 12628 h 15852"/>
                <a:gd name="connsiteX59" fmla="*/ 3667 w 7285"/>
                <a:gd name="connsiteY59" fmla="*/ 11822 h 15852"/>
                <a:gd name="connsiteX60" fmla="*/ 4299 w 7285"/>
                <a:gd name="connsiteY60" fmla="*/ 12375 h 15852"/>
                <a:gd name="connsiteX61" fmla="*/ 4789 w 7285"/>
                <a:gd name="connsiteY61" fmla="*/ 13307 h 15852"/>
                <a:gd name="connsiteX62" fmla="*/ 5595 w 7285"/>
                <a:gd name="connsiteY62" fmla="*/ 15394 h 15852"/>
                <a:gd name="connsiteX63" fmla="*/ 6006 w 7285"/>
                <a:gd name="connsiteY63" fmla="*/ 15820 h 15852"/>
                <a:gd name="connsiteX64" fmla="*/ 6543 w 7285"/>
                <a:gd name="connsiteY64" fmla="*/ 15852 h 15852"/>
                <a:gd name="connsiteX65" fmla="*/ 7065 w 7285"/>
                <a:gd name="connsiteY65" fmla="*/ 15504 h 15852"/>
                <a:gd name="connsiteX66" fmla="*/ 7286 w 7285"/>
                <a:gd name="connsiteY66" fmla="*/ 14714 h 15852"/>
                <a:gd name="connsiteX67" fmla="*/ 7128 w 7285"/>
                <a:gd name="connsiteY67" fmla="*/ 14334 h 1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285" h="15852">
                  <a:moveTo>
                    <a:pt x="5895" y="13607"/>
                  </a:moveTo>
                  <a:lnTo>
                    <a:pt x="6006" y="13023"/>
                  </a:lnTo>
                  <a:lnTo>
                    <a:pt x="6195" y="9973"/>
                  </a:lnTo>
                  <a:lnTo>
                    <a:pt x="6970" y="6843"/>
                  </a:lnTo>
                  <a:lnTo>
                    <a:pt x="7254" y="6164"/>
                  </a:lnTo>
                  <a:lnTo>
                    <a:pt x="7080" y="6005"/>
                  </a:lnTo>
                  <a:lnTo>
                    <a:pt x="6511" y="5690"/>
                  </a:lnTo>
                  <a:lnTo>
                    <a:pt x="5990" y="5105"/>
                  </a:lnTo>
                  <a:lnTo>
                    <a:pt x="5816" y="3983"/>
                  </a:lnTo>
                  <a:lnTo>
                    <a:pt x="6069" y="3192"/>
                  </a:lnTo>
                  <a:lnTo>
                    <a:pt x="6543" y="2608"/>
                  </a:lnTo>
                  <a:lnTo>
                    <a:pt x="7001" y="1928"/>
                  </a:lnTo>
                  <a:lnTo>
                    <a:pt x="7238" y="743"/>
                  </a:lnTo>
                  <a:lnTo>
                    <a:pt x="6622" y="0"/>
                  </a:lnTo>
                  <a:lnTo>
                    <a:pt x="6338" y="300"/>
                  </a:lnTo>
                  <a:lnTo>
                    <a:pt x="6211" y="995"/>
                  </a:lnTo>
                  <a:lnTo>
                    <a:pt x="6006" y="1628"/>
                  </a:lnTo>
                  <a:lnTo>
                    <a:pt x="5547" y="2181"/>
                  </a:lnTo>
                  <a:lnTo>
                    <a:pt x="5373" y="2497"/>
                  </a:lnTo>
                  <a:lnTo>
                    <a:pt x="5168" y="2608"/>
                  </a:lnTo>
                  <a:lnTo>
                    <a:pt x="4583" y="2576"/>
                  </a:lnTo>
                  <a:lnTo>
                    <a:pt x="3935" y="3034"/>
                  </a:lnTo>
                  <a:lnTo>
                    <a:pt x="4078" y="4204"/>
                  </a:lnTo>
                  <a:lnTo>
                    <a:pt x="4030" y="5421"/>
                  </a:lnTo>
                  <a:lnTo>
                    <a:pt x="2971" y="6022"/>
                  </a:lnTo>
                  <a:lnTo>
                    <a:pt x="3556" y="6400"/>
                  </a:lnTo>
                  <a:lnTo>
                    <a:pt x="5215" y="6875"/>
                  </a:lnTo>
                  <a:lnTo>
                    <a:pt x="5500" y="7586"/>
                  </a:lnTo>
                  <a:lnTo>
                    <a:pt x="5168" y="8171"/>
                  </a:lnTo>
                  <a:lnTo>
                    <a:pt x="3683" y="8124"/>
                  </a:lnTo>
                  <a:lnTo>
                    <a:pt x="3003" y="8645"/>
                  </a:lnTo>
                  <a:lnTo>
                    <a:pt x="3904" y="9625"/>
                  </a:lnTo>
                  <a:lnTo>
                    <a:pt x="3856" y="10336"/>
                  </a:lnTo>
                  <a:lnTo>
                    <a:pt x="3161" y="10415"/>
                  </a:lnTo>
                  <a:lnTo>
                    <a:pt x="1280" y="8471"/>
                  </a:lnTo>
                  <a:lnTo>
                    <a:pt x="774" y="8993"/>
                  </a:lnTo>
                  <a:lnTo>
                    <a:pt x="917" y="10051"/>
                  </a:lnTo>
                  <a:lnTo>
                    <a:pt x="1818" y="10684"/>
                  </a:lnTo>
                  <a:lnTo>
                    <a:pt x="2070" y="10731"/>
                  </a:lnTo>
                  <a:lnTo>
                    <a:pt x="2228" y="10905"/>
                  </a:lnTo>
                  <a:lnTo>
                    <a:pt x="2276" y="11205"/>
                  </a:lnTo>
                  <a:lnTo>
                    <a:pt x="2197" y="11711"/>
                  </a:lnTo>
                  <a:lnTo>
                    <a:pt x="1976" y="12138"/>
                  </a:lnTo>
                  <a:lnTo>
                    <a:pt x="1770" y="12106"/>
                  </a:lnTo>
                  <a:lnTo>
                    <a:pt x="1533" y="12011"/>
                  </a:lnTo>
                  <a:lnTo>
                    <a:pt x="1249" y="12138"/>
                  </a:lnTo>
                  <a:lnTo>
                    <a:pt x="269" y="12975"/>
                  </a:lnTo>
                  <a:lnTo>
                    <a:pt x="0" y="13576"/>
                  </a:lnTo>
                  <a:lnTo>
                    <a:pt x="111" y="14682"/>
                  </a:lnTo>
                  <a:lnTo>
                    <a:pt x="364" y="15267"/>
                  </a:lnTo>
                  <a:lnTo>
                    <a:pt x="569" y="15014"/>
                  </a:lnTo>
                  <a:lnTo>
                    <a:pt x="774" y="14492"/>
                  </a:lnTo>
                  <a:lnTo>
                    <a:pt x="1091" y="14192"/>
                  </a:lnTo>
                  <a:lnTo>
                    <a:pt x="1644" y="14334"/>
                  </a:lnTo>
                  <a:lnTo>
                    <a:pt x="2734" y="14888"/>
                  </a:lnTo>
                  <a:lnTo>
                    <a:pt x="3398" y="14967"/>
                  </a:lnTo>
                  <a:lnTo>
                    <a:pt x="3287" y="14224"/>
                  </a:lnTo>
                  <a:lnTo>
                    <a:pt x="3319" y="13434"/>
                  </a:lnTo>
                  <a:lnTo>
                    <a:pt x="3445" y="12628"/>
                  </a:lnTo>
                  <a:lnTo>
                    <a:pt x="3667" y="11822"/>
                  </a:lnTo>
                  <a:lnTo>
                    <a:pt x="4299" y="12375"/>
                  </a:lnTo>
                  <a:lnTo>
                    <a:pt x="4789" y="13307"/>
                  </a:lnTo>
                  <a:lnTo>
                    <a:pt x="5595" y="15394"/>
                  </a:lnTo>
                  <a:lnTo>
                    <a:pt x="6006" y="15820"/>
                  </a:lnTo>
                  <a:lnTo>
                    <a:pt x="6543" y="15852"/>
                  </a:lnTo>
                  <a:lnTo>
                    <a:pt x="7065" y="15504"/>
                  </a:lnTo>
                  <a:lnTo>
                    <a:pt x="7286" y="14714"/>
                  </a:lnTo>
                  <a:lnTo>
                    <a:pt x="7128" y="14334"/>
                  </a:lnTo>
                  <a:close/>
                </a:path>
              </a:pathLst>
            </a:custGeom>
            <a:grpFill/>
            <a:ln w="6350" cap="flat">
              <a:solidFill>
                <a:schemeClr val="bg1"/>
              </a:solid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902D6D15-EA1D-63E6-593F-23B18DFD587B}"/>
                </a:ext>
              </a:extLst>
            </p:cNvPr>
            <p:cNvSpPr/>
            <p:nvPr/>
          </p:nvSpPr>
          <p:spPr>
            <a:xfrm>
              <a:off x="7116849" y="9851260"/>
              <a:ext cx="16562" cy="21414"/>
            </a:xfrm>
            <a:custGeom>
              <a:avLst/>
              <a:gdLst>
                <a:gd name="connsiteX0" fmla="*/ 15978 w 16562"/>
                <a:gd name="connsiteY0" fmla="*/ 16831 h 21414"/>
                <a:gd name="connsiteX1" fmla="*/ 15567 w 16562"/>
                <a:gd name="connsiteY1" fmla="*/ 17085 h 21414"/>
                <a:gd name="connsiteX2" fmla="*/ 15093 w 16562"/>
                <a:gd name="connsiteY2" fmla="*/ 16958 h 21414"/>
                <a:gd name="connsiteX3" fmla="*/ 14919 w 16562"/>
                <a:gd name="connsiteY3" fmla="*/ 16531 h 21414"/>
                <a:gd name="connsiteX4" fmla="*/ 14824 w 16562"/>
                <a:gd name="connsiteY4" fmla="*/ 15236 h 21414"/>
                <a:gd name="connsiteX5" fmla="*/ 14714 w 16562"/>
                <a:gd name="connsiteY5" fmla="*/ 14840 h 21414"/>
                <a:gd name="connsiteX6" fmla="*/ 14018 w 16562"/>
                <a:gd name="connsiteY6" fmla="*/ 14366 h 21414"/>
                <a:gd name="connsiteX7" fmla="*/ 12501 w 16562"/>
                <a:gd name="connsiteY7" fmla="*/ 14034 h 21414"/>
                <a:gd name="connsiteX8" fmla="*/ 11853 w 16562"/>
                <a:gd name="connsiteY8" fmla="*/ 13529 h 21414"/>
                <a:gd name="connsiteX9" fmla="*/ 13212 w 16562"/>
                <a:gd name="connsiteY9" fmla="*/ 12960 h 21414"/>
                <a:gd name="connsiteX10" fmla="*/ 13418 w 16562"/>
                <a:gd name="connsiteY10" fmla="*/ 12565 h 21414"/>
                <a:gd name="connsiteX11" fmla="*/ 13260 w 16562"/>
                <a:gd name="connsiteY11" fmla="*/ 11616 h 21414"/>
                <a:gd name="connsiteX12" fmla="*/ 12896 w 16562"/>
                <a:gd name="connsiteY12" fmla="*/ 10842 h 21414"/>
                <a:gd name="connsiteX13" fmla="*/ 12470 w 16562"/>
                <a:gd name="connsiteY13" fmla="*/ 10351 h 21414"/>
                <a:gd name="connsiteX14" fmla="*/ 12138 w 16562"/>
                <a:gd name="connsiteY14" fmla="*/ 9767 h 21414"/>
                <a:gd name="connsiteX15" fmla="*/ 12090 w 16562"/>
                <a:gd name="connsiteY15" fmla="*/ 8629 h 21414"/>
                <a:gd name="connsiteX16" fmla="*/ 12770 w 16562"/>
                <a:gd name="connsiteY16" fmla="*/ 6812 h 21414"/>
                <a:gd name="connsiteX17" fmla="*/ 13892 w 16562"/>
                <a:gd name="connsiteY17" fmla="*/ 5437 h 21414"/>
                <a:gd name="connsiteX18" fmla="*/ 14714 w 16562"/>
                <a:gd name="connsiteY18" fmla="*/ 4046 h 21414"/>
                <a:gd name="connsiteX19" fmla="*/ 14493 w 16562"/>
                <a:gd name="connsiteY19" fmla="*/ 2323 h 21414"/>
                <a:gd name="connsiteX20" fmla="*/ 13924 w 16562"/>
                <a:gd name="connsiteY20" fmla="*/ 1770 h 21414"/>
                <a:gd name="connsiteX21" fmla="*/ 13212 w 16562"/>
                <a:gd name="connsiteY21" fmla="*/ 1817 h 21414"/>
                <a:gd name="connsiteX22" fmla="*/ 12533 w 16562"/>
                <a:gd name="connsiteY22" fmla="*/ 2323 h 21414"/>
                <a:gd name="connsiteX23" fmla="*/ 12027 w 16562"/>
                <a:gd name="connsiteY23" fmla="*/ 3129 h 21414"/>
                <a:gd name="connsiteX24" fmla="*/ 11806 w 16562"/>
                <a:gd name="connsiteY24" fmla="*/ 4061 h 21414"/>
                <a:gd name="connsiteX25" fmla="*/ 11506 w 16562"/>
                <a:gd name="connsiteY25" fmla="*/ 6258 h 21414"/>
                <a:gd name="connsiteX26" fmla="*/ 11205 w 16562"/>
                <a:gd name="connsiteY26" fmla="*/ 6669 h 21414"/>
                <a:gd name="connsiteX27" fmla="*/ 10889 w 16562"/>
                <a:gd name="connsiteY27" fmla="*/ 6543 h 21414"/>
                <a:gd name="connsiteX28" fmla="*/ 10415 w 16562"/>
                <a:gd name="connsiteY28" fmla="*/ 6164 h 21414"/>
                <a:gd name="connsiteX29" fmla="*/ 10083 w 16562"/>
                <a:gd name="connsiteY29" fmla="*/ 6037 h 21414"/>
                <a:gd name="connsiteX30" fmla="*/ 9751 w 16562"/>
                <a:gd name="connsiteY30" fmla="*/ 6258 h 21414"/>
                <a:gd name="connsiteX31" fmla="*/ 9483 w 16562"/>
                <a:gd name="connsiteY31" fmla="*/ 6764 h 21414"/>
                <a:gd name="connsiteX32" fmla="*/ 9261 w 16562"/>
                <a:gd name="connsiteY32" fmla="*/ 7270 h 21414"/>
                <a:gd name="connsiteX33" fmla="*/ 9072 w 16562"/>
                <a:gd name="connsiteY33" fmla="*/ 7491 h 21414"/>
                <a:gd name="connsiteX34" fmla="*/ 8108 w 16562"/>
                <a:gd name="connsiteY34" fmla="*/ 7744 h 21414"/>
                <a:gd name="connsiteX35" fmla="*/ 7649 w 16562"/>
                <a:gd name="connsiteY35" fmla="*/ 7617 h 21414"/>
                <a:gd name="connsiteX36" fmla="*/ 7207 w 16562"/>
                <a:gd name="connsiteY36" fmla="*/ 6843 h 21414"/>
                <a:gd name="connsiteX37" fmla="*/ 8724 w 16562"/>
                <a:gd name="connsiteY37" fmla="*/ 5041 h 21414"/>
                <a:gd name="connsiteX38" fmla="*/ 9435 w 16562"/>
                <a:gd name="connsiteY38" fmla="*/ 3540 h 21414"/>
                <a:gd name="connsiteX39" fmla="*/ 9277 w 16562"/>
                <a:gd name="connsiteY39" fmla="*/ 2023 h 21414"/>
                <a:gd name="connsiteX40" fmla="*/ 8171 w 16562"/>
                <a:gd name="connsiteY40" fmla="*/ 127 h 21414"/>
                <a:gd name="connsiteX41" fmla="*/ 6180 w 16562"/>
                <a:gd name="connsiteY41" fmla="*/ 0 h 21414"/>
                <a:gd name="connsiteX42" fmla="*/ 4267 w 16562"/>
                <a:gd name="connsiteY42" fmla="*/ 1027 h 21414"/>
                <a:gd name="connsiteX43" fmla="*/ 2450 w 16562"/>
                <a:gd name="connsiteY43" fmla="*/ 2876 h 21414"/>
                <a:gd name="connsiteX44" fmla="*/ 838 w 16562"/>
                <a:gd name="connsiteY44" fmla="*/ 5120 h 21414"/>
                <a:gd name="connsiteX45" fmla="*/ 996 w 16562"/>
                <a:gd name="connsiteY45" fmla="*/ 6211 h 21414"/>
                <a:gd name="connsiteX46" fmla="*/ 743 w 16562"/>
                <a:gd name="connsiteY46" fmla="*/ 7270 h 21414"/>
                <a:gd name="connsiteX47" fmla="*/ 363 w 16562"/>
                <a:gd name="connsiteY47" fmla="*/ 8344 h 21414"/>
                <a:gd name="connsiteX48" fmla="*/ 79 w 16562"/>
                <a:gd name="connsiteY48" fmla="*/ 9466 h 21414"/>
                <a:gd name="connsiteX49" fmla="*/ 127 w 16562"/>
                <a:gd name="connsiteY49" fmla="*/ 10068 h 21414"/>
                <a:gd name="connsiteX50" fmla="*/ 458 w 16562"/>
                <a:gd name="connsiteY50" fmla="*/ 10842 h 21414"/>
                <a:gd name="connsiteX51" fmla="*/ 522 w 16562"/>
                <a:gd name="connsiteY51" fmla="*/ 11410 h 21414"/>
                <a:gd name="connsiteX52" fmla="*/ 411 w 16562"/>
                <a:gd name="connsiteY52" fmla="*/ 11885 h 21414"/>
                <a:gd name="connsiteX53" fmla="*/ 63 w 16562"/>
                <a:gd name="connsiteY53" fmla="*/ 13149 h 21414"/>
                <a:gd name="connsiteX54" fmla="*/ 0 w 16562"/>
                <a:gd name="connsiteY54" fmla="*/ 13355 h 21414"/>
                <a:gd name="connsiteX55" fmla="*/ 142 w 16562"/>
                <a:gd name="connsiteY55" fmla="*/ 14524 h 21414"/>
                <a:gd name="connsiteX56" fmla="*/ 411 w 16562"/>
                <a:gd name="connsiteY56" fmla="*/ 15236 h 21414"/>
                <a:gd name="connsiteX57" fmla="*/ 1280 w 16562"/>
                <a:gd name="connsiteY57" fmla="*/ 16879 h 21414"/>
                <a:gd name="connsiteX58" fmla="*/ 1296 w 16562"/>
                <a:gd name="connsiteY58" fmla="*/ 17748 h 21414"/>
                <a:gd name="connsiteX59" fmla="*/ 727 w 16562"/>
                <a:gd name="connsiteY59" fmla="*/ 20040 h 21414"/>
                <a:gd name="connsiteX60" fmla="*/ 695 w 16562"/>
                <a:gd name="connsiteY60" fmla="*/ 21225 h 21414"/>
                <a:gd name="connsiteX61" fmla="*/ 1486 w 16562"/>
                <a:gd name="connsiteY61" fmla="*/ 20277 h 21414"/>
                <a:gd name="connsiteX62" fmla="*/ 2576 w 16562"/>
                <a:gd name="connsiteY62" fmla="*/ 17811 h 21414"/>
                <a:gd name="connsiteX63" fmla="*/ 3192 w 16562"/>
                <a:gd name="connsiteY63" fmla="*/ 16816 h 21414"/>
                <a:gd name="connsiteX64" fmla="*/ 3856 w 16562"/>
                <a:gd name="connsiteY64" fmla="*/ 16278 h 21414"/>
                <a:gd name="connsiteX65" fmla="*/ 4378 w 16562"/>
                <a:gd name="connsiteY65" fmla="*/ 16136 h 21414"/>
                <a:gd name="connsiteX66" fmla="*/ 4931 w 16562"/>
                <a:gd name="connsiteY66" fmla="*/ 16152 h 21414"/>
                <a:gd name="connsiteX67" fmla="*/ 5642 w 16562"/>
                <a:gd name="connsiteY67" fmla="*/ 16026 h 21414"/>
                <a:gd name="connsiteX68" fmla="*/ 6274 w 16562"/>
                <a:gd name="connsiteY68" fmla="*/ 15567 h 21414"/>
                <a:gd name="connsiteX69" fmla="*/ 6828 w 16562"/>
                <a:gd name="connsiteY69" fmla="*/ 15046 h 21414"/>
                <a:gd name="connsiteX70" fmla="*/ 7223 w 16562"/>
                <a:gd name="connsiteY70" fmla="*/ 14919 h 21414"/>
                <a:gd name="connsiteX71" fmla="*/ 7475 w 16562"/>
                <a:gd name="connsiteY71" fmla="*/ 15694 h 21414"/>
                <a:gd name="connsiteX72" fmla="*/ 7381 w 16562"/>
                <a:gd name="connsiteY72" fmla="*/ 16341 h 21414"/>
                <a:gd name="connsiteX73" fmla="*/ 7080 w 16562"/>
                <a:gd name="connsiteY73" fmla="*/ 16753 h 21414"/>
                <a:gd name="connsiteX74" fmla="*/ 6906 w 16562"/>
                <a:gd name="connsiteY74" fmla="*/ 17227 h 21414"/>
                <a:gd name="connsiteX75" fmla="*/ 7223 w 16562"/>
                <a:gd name="connsiteY75" fmla="*/ 18222 h 21414"/>
                <a:gd name="connsiteX76" fmla="*/ 7586 w 16562"/>
                <a:gd name="connsiteY76" fmla="*/ 18617 h 21414"/>
                <a:gd name="connsiteX77" fmla="*/ 8771 w 16562"/>
                <a:gd name="connsiteY77" fmla="*/ 19360 h 21414"/>
                <a:gd name="connsiteX78" fmla="*/ 9198 w 16562"/>
                <a:gd name="connsiteY78" fmla="*/ 19502 h 21414"/>
                <a:gd name="connsiteX79" fmla="*/ 11506 w 16562"/>
                <a:gd name="connsiteY79" fmla="*/ 19060 h 21414"/>
                <a:gd name="connsiteX80" fmla="*/ 12327 w 16562"/>
                <a:gd name="connsiteY80" fmla="*/ 19502 h 21414"/>
                <a:gd name="connsiteX81" fmla="*/ 12881 w 16562"/>
                <a:gd name="connsiteY81" fmla="*/ 21414 h 21414"/>
                <a:gd name="connsiteX82" fmla="*/ 14208 w 16562"/>
                <a:gd name="connsiteY82" fmla="*/ 19139 h 21414"/>
                <a:gd name="connsiteX83" fmla="*/ 14366 w 16562"/>
                <a:gd name="connsiteY83" fmla="*/ 18443 h 21414"/>
                <a:gd name="connsiteX84" fmla="*/ 14066 w 16562"/>
                <a:gd name="connsiteY84" fmla="*/ 18065 h 21414"/>
                <a:gd name="connsiteX85" fmla="*/ 12391 w 16562"/>
                <a:gd name="connsiteY85" fmla="*/ 17179 h 21414"/>
                <a:gd name="connsiteX86" fmla="*/ 13513 w 16562"/>
                <a:gd name="connsiteY86" fmla="*/ 17321 h 21414"/>
                <a:gd name="connsiteX87" fmla="*/ 15488 w 16562"/>
                <a:gd name="connsiteY87" fmla="*/ 18001 h 21414"/>
                <a:gd name="connsiteX88" fmla="*/ 16563 w 16562"/>
                <a:gd name="connsiteY88" fmla="*/ 17575 h 21414"/>
                <a:gd name="connsiteX89" fmla="*/ 16326 w 16562"/>
                <a:gd name="connsiteY89" fmla="*/ 16800 h 2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62" h="21414">
                  <a:moveTo>
                    <a:pt x="15978" y="16831"/>
                  </a:moveTo>
                  <a:lnTo>
                    <a:pt x="15567" y="17085"/>
                  </a:lnTo>
                  <a:lnTo>
                    <a:pt x="15093" y="16958"/>
                  </a:lnTo>
                  <a:lnTo>
                    <a:pt x="14919" y="16531"/>
                  </a:lnTo>
                  <a:lnTo>
                    <a:pt x="14824" y="15236"/>
                  </a:lnTo>
                  <a:lnTo>
                    <a:pt x="14714" y="14840"/>
                  </a:lnTo>
                  <a:lnTo>
                    <a:pt x="14018" y="14366"/>
                  </a:lnTo>
                  <a:lnTo>
                    <a:pt x="12501" y="14034"/>
                  </a:lnTo>
                  <a:lnTo>
                    <a:pt x="11853" y="13529"/>
                  </a:lnTo>
                  <a:lnTo>
                    <a:pt x="13212" y="12960"/>
                  </a:lnTo>
                  <a:lnTo>
                    <a:pt x="13418" y="12565"/>
                  </a:lnTo>
                  <a:lnTo>
                    <a:pt x="13260" y="11616"/>
                  </a:lnTo>
                  <a:lnTo>
                    <a:pt x="12896" y="10842"/>
                  </a:lnTo>
                  <a:lnTo>
                    <a:pt x="12470" y="10351"/>
                  </a:lnTo>
                  <a:lnTo>
                    <a:pt x="12138" y="9767"/>
                  </a:lnTo>
                  <a:lnTo>
                    <a:pt x="12090" y="8629"/>
                  </a:lnTo>
                  <a:lnTo>
                    <a:pt x="12770" y="6812"/>
                  </a:lnTo>
                  <a:lnTo>
                    <a:pt x="13892" y="5437"/>
                  </a:lnTo>
                  <a:lnTo>
                    <a:pt x="14714" y="4046"/>
                  </a:lnTo>
                  <a:lnTo>
                    <a:pt x="14493" y="2323"/>
                  </a:lnTo>
                  <a:lnTo>
                    <a:pt x="13924" y="1770"/>
                  </a:lnTo>
                  <a:lnTo>
                    <a:pt x="13212" y="1817"/>
                  </a:lnTo>
                  <a:lnTo>
                    <a:pt x="12533" y="2323"/>
                  </a:lnTo>
                  <a:lnTo>
                    <a:pt x="12027" y="3129"/>
                  </a:lnTo>
                  <a:lnTo>
                    <a:pt x="11806" y="4061"/>
                  </a:lnTo>
                  <a:lnTo>
                    <a:pt x="11506" y="6258"/>
                  </a:lnTo>
                  <a:lnTo>
                    <a:pt x="11205" y="6669"/>
                  </a:lnTo>
                  <a:lnTo>
                    <a:pt x="10889" y="6543"/>
                  </a:lnTo>
                  <a:lnTo>
                    <a:pt x="10415" y="6164"/>
                  </a:lnTo>
                  <a:lnTo>
                    <a:pt x="10083" y="6037"/>
                  </a:lnTo>
                  <a:lnTo>
                    <a:pt x="9751" y="6258"/>
                  </a:lnTo>
                  <a:lnTo>
                    <a:pt x="9483" y="6764"/>
                  </a:lnTo>
                  <a:lnTo>
                    <a:pt x="9261" y="7270"/>
                  </a:lnTo>
                  <a:lnTo>
                    <a:pt x="9072" y="7491"/>
                  </a:lnTo>
                  <a:lnTo>
                    <a:pt x="8108" y="7744"/>
                  </a:lnTo>
                  <a:lnTo>
                    <a:pt x="7649" y="7617"/>
                  </a:lnTo>
                  <a:lnTo>
                    <a:pt x="7207" y="6843"/>
                  </a:lnTo>
                  <a:lnTo>
                    <a:pt x="8724" y="5041"/>
                  </a:lnTo>
                  <a:lnTo>
                    <a:pt x="9435" y="3540"/>
                  </a:lnTo>
                  <a:lnTo>
                    <a:pt x="9277" y="2023"/>
                  </a:lnTo>
                  <a:lnTo>
                    <a:pt x="8171" y="127"/>
                  </a:lnTo>
                  <a:lnTo>
                    <a:pt x="6180" y="0"/>
                  </a:lnTo>
                  <a:lnTo>
                    <a:pt x="4267" y="1027"/>
                  </a:lnTo>
                  <a:lnTo>
                    <a:pt x="2450" y="2876"/>
                  </a:lnTo>
                  <a:lnTo>
                    <a:pt x="838" y="5120"/>
                  </a:lnTo>
                  <a:lnTo>
                    <a:pt x="996" y="6211"/>
                  </a:lnTo>
                  <a:lnTo>
                    <a:pt x="743" y="7270"/>
                  </a:lnTo>
                  <a:lnTo>
                    <a:pt x="363" y="8344"/>
                  </a:lnTo>
                  <a:lnTo>
                    <a:pt x="79" y="9466"/>
                  </a:lnTo>
                  <a:lnTo>
                    <a:pt x="127" y="10068"/>
                  </a:lnTo>
                  <a:lnTo>
                    <a:pt x="458" y="10842"/>
                  </a:lnTo>
                  <a:lnTo>
                    <a:pt x="522" y="11410"/>
                  </a:lnTo>
                  <a:lnTo>
                    <a:pt x="411" y="11885"/>
                  </a:lnTo>
                  <a:lnTo>
                    <a:pt x="63" y="13149"/>
                  </a:lnTo>
                  <a:lnTo>
                    <a:pt x="0" y="13355"/>
                  </a:lnTo>
                  <a:lnTo>
                    <a:pt x="142" y="14524"/>
                  </a:lnTo>
                  <a:lnTo>
                    <a:pt x="411" y="15236"/>
                  </a:lnTo>
                  <a:lnTo>
                    <a:pt x="1280" y="16879"/>
                  </a:lnTo>
                  <a:lnTo>
                    <a:pt x="1296" y="17748"/>
                  </a:lnTo>
                  <a:lnTo>
                    <a:pt x="727" y="20040"/>
                  </a:lnTo>
                  <a:lnTo>
                    <a:pt x="695" y="21225"/>
                  </a:lnTo>
                  <a:lnTo>
                    <a:pt x="1486" y="20277"/>
                  </a:lnTo>
                  <a:lnTo>
                    <a:pt x="2576" y="17811"/>
                  </a:lnTo>
                  <a:lnTo>
                    <a:pt x="3192" y="16816"/>
                  </a:lnTo>
                  <a:lnTo>
                    <a:pt x="3856" y="16278"/>
                  </a:lnTo>
                  <a:lnTo>
                    <a:pt x="4378" y="16136"/>
                  </a:lnTo>
                  <a:lnTo>
                    <a:pt x="4931" y="16152"/>
                  </a:lnTo>
                  <a:lnTo>
                    <a:pt x="5642" y="16026"/>
                  </a:lnTo>
                  <a:lnTo>
                    <a:pt x="6274" y="15567"/>
                  </a:lnTo>
                  <a:lnTo>
                    <a:pt x="6828" y="15046"/>
                  </a:lnTo>
                  <a:lnTo>
                    <a:pt x="7223" y="14919"/>
                  </a:lnTo>
                  <a:lnTo>
                    <a:pt x="7475" y="15694"/>
                  </a:lnTo>
                  <a:lnTo>
                    <a:pt x="7381" y="16341"/>
                  </a:lnTo>
                  <a:lnTo>
                    <a:pt x="7080" y="16753"/>
                  </a:lnTo>
                  <a:lnTo>
                    <a:pt x="6906" y="17227"/>
                  </a:lnTo>
                  <a:lnTo>
                    <a:pt x="7223" y="18222"/>
                  </a:lnTo>
                  <a:lnTo>
                    <a:pt x="7586" y="18617"/>
                  </a:lnTo>
                  <a:lnTo>
                    <a:pt x="8771" y="19360"/>
                  </a:lnTo>
                  <a:lnTo>
                    <a:pt x="9198" y="19502"/>
                  </a:lnTo>
                  <a:lnTo>
                    <a:pt x="11506" y="19060"/>
                  </a:lnTo>
                  <a:lnTo>
                    <a:pt x="12327" y="19502"/>
                  </a:lnTo>
                  <a:lnTo>
                    <a:pt x="12881" y="21414"/>
                  </a:lnTo>
                  <a:lnTo>
                    <a:pt x="14208" y="19139"/>
                  </a:lnTo>
                  <a:lnTo>
                    <a:pt x="14366" y="18443"/>
                  </a:lnTo>
                  <a:lnTo>
                    <a:pt x="14066" y="18065"/>
                  </a:lnTo>
                  <a:lnTo>
                    <a:pt x="12391" y="17179"/>
                  </a:lnTo>
                  <a:lnTo>
                    <a:pt x="13513" y="17321"/>
                  </a:lnTo>
                  <a:lnTo>
                    <a:pt x="15488" y="18001"/>
                  </a:lnTo>
                  <a:lnTo>
                    <a:pt x="16563" y="17575"/>
                  </a:lnTo>
                  <a:lnTo>
                    <a:pt x="16326" y="16800"/>
                  </a:lnTo>
                  <a:close/>
                </a:path>
              </a:pathLst>
            </a:custGeom>
            <a:grpFill/>
            <a:ln w="6350" cap="flat">
              <a:solidFill>
                <a:schemeClr val="bg1"/>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843C3B04-86EA-93BA-BF91-BB02F25FE678}"/>
                </a:ext>
              </a:extLst>
            </p:cNvPr>
            <p:cNvSpPr/>
            <p:nvPr/>
          </p:nvSpPr>
          <p:spPr>
            <a:xfrm>
              <a:off x="7023904" y="9908440"/>
              <a:ext cx="12422" cy="11031"/>
            </a:xfrm>
            <a:custGeom>
              <a:avLst/>
              <a:gdLst>
                <a:gd name="connsiteX0" fmla="*/ 10921 w 12422"/>
                <a:gd name="connsiteY0" fmla="*/ 6052 h 11031"/>
                <a:gd name="connsiteX1" fmla="*/ 10826 w 12422"/>
                <a:gd name="connsiteY1" fmla="*/ 5800 h 11031"/>
                <a:gd name="connsiteX2" fmla="*/ 10763 w 12422"/>
                <a:gd name="connsiteY2" fmla="*/ 5437 h 11031"/>
                <a:gd name="connsiteX3" fmla="*/ 10700 w 12422"/>
                <a:gd name="connsiteY3" fmla="*/ 5089 h 11031"/>
                <a:gd name="connsiteX4" fmla="*/ 10715 w 12422"/>
                <a:gd name="connsiteY4" fmla="*/ 4962 h 11031"/>
                <a:gd name="connsiteX5" fmla="*/ 10399 w 12422"/>
                <a:gd name="connsiteY5" fmla="*/ 4820 h 11031"/>
                <a:gd name="connsiteX6" fmla="*/ 9814 w 12422"/>
                <a:gd name="connsiteY6" fmla="*/ 4883 h 11031"/>
                <a:gd name="connsiteX7" fmla="*/ 9546 w 12422"/>
                <a:gd name="connsiteY7" fmla="*/ 4820 h 11031"/>
                <a:gd name="connsiteX8" fmla="*/ 8108 w 12422"/>
                <a:gd name="connsiteY8" fmla="*/ 3713 h 11031"/>
                <a:gd name="connsiteX9" fmla="*/ 6701 w 12422"/>
                <a:gd name="connsiteY9" fmla="*/ 3176 h 11031"/>
                <a:gd name="connsiteX10" fmla="*/ 4883 w 12422"/>
                <a:gd name="connsiteY10" fmla="*/ 1944 h 11031"/>
                <a:gd name="connsiteX11" fmla="*/ 3888 w 12422"/>
                <a:gd name="connsiteY11" fmla="*/ 1533 h 11031"/>
                <a:gd name="connsiteX12" fmla="*/ 2497 w 12422"/>
                <a:gd name="connsiteY12" fmla="*/ 427 h 11031"/>
                <a:gd name="connsiteX13" fmla="*/ 1628 w 12422"/>
                <a:gd name="connsiteY13" fmla="*/ 0 h 11031"/>
                <a:gd name="connsiteX14" fmla="*/ 996 w 12422"/>
                <a:gd name="connsiteY14" fmla="*/ 110 h 11031"/>
                <a:gd name="connsiteX15" fmla="*/ 790 w 12422"/>
                <a:gd name="connsiteY15" fmla="*/ 1043 h 11031"/>
                <a:gd name="connsiteX16" fmla="*/ 948 w 12422"/>
                <a:gd name="connsiteY16" fmla="*/ 2212 h 11031"/>
                <a:gd name="connsiteX17" fmla="*/ 885 w 12422"/>
                <a:gd name="connsiteY17" fmla="*/ 3098 h 11031"/>
                <a:gd name="connsiteX18" fmla="*/ 0 w 12422"/>
                <a:gd name="connsiteY18" fmla="*/ 3081 h 11031"/>
                <a:gd name="connsiteX19" fmla="*/ 1580 w 12422"/>
                <a:gd name="connsiteY19" fmla="*/ 6147 h 11031"/>
                <a:gd name="connsiteX20" fmla="*/ 2070 w 12422"/>
                <a:gd name="connsiteY20" fmla="*/ 6764 h 11031"/>
                <a:gd name="connsiteX21" fmla="*/ 3287 w 12422"/>
                <a:gd name="connsiteY21" fmla="*/ 7459 h 11031"/>
                <a:gd name="connsiteX22" fmla="*/ 4267 w 12422"/>
                <a:gd name="connsiteY22" fmla="*/ 8613 h 11031"/>
                <a:gd name="connsiteX23" fmla="*/ 6448 w 12422"/>
                <a:gd name="connsiteY23" fmla="*/ 9656 h 11031"/>
                <a:gd name="connsiteX24" fmla="*/ 7618 w 12422"/>
                <a:gd name="connsiteY24" fmla="*/ 10605 h 11031"/>
                <a:gd name="connsiteX25" fmla="*/ 8234 w 12422"/>
                <a:gd name="connsiteY25" fmla="*/ 10968 h 11031"/>
                <a:gd name="connsiteX26" fmla="*/ 9040 w 12422"/>
                <a:gd name="connsiteY26" fmla="*/ 11031 h 11031"/>
                <a:gd name="connsiteX27" fmla="*/ 9103 w 12422"/>
                <a:gd name="connsiteY27" fmla="*/ 10525 h 11031"/>
                <a:gd name="connsiteX28" fmla="*/ 8597 w 12422"/>
                <a:gd name="connsiteY28" fmla="*/ 10430 h 11031"/>
                <a:gd name="connsiteX29" fmla="*/ 8139 w 12422"/>
                <a:gd name="connsiteY29" fmla="*/ 10209 h 11031"/>
                <a:gd name="connsiteX30" fmla="*/ 7776 w 12422"/>
                <a:gd name="connsiteY30" fmla="*/ 9861 h 11031"/>
                <a:gd name="connsiteX31" fmla="*/ 7444 w 12422"/>
                <a:gd name="connsiteY31" fmla="*/ 9324 h 11031"/>
                <a:gd name="connsiteX32" fmla="*/ 11995 w 12422"/>
                <a:gd name="connsiteY32" fmla="*/ 10383 h 11031"/>
                <a:gd name="connsiteX33" fmla="*/ 12217 w 12422"/>
                <a:gd name="connsiteY33" fmla="*/ 9988 h 11031"/>
                <a:gd name="connsiteX34" fmla="*/ 12375 w 12422"/>
                <a:gd name="connsiteY34" fmla="*/ 9119 h 11031"/>
                <a:gd name="connsiteX35" fmla="*/ 12422 w 12422"/>
                <a:gd name="connsiteY35" fmla="*/ 8249 h 11031"/>
                <a:gd name="connsiteX36" fmla="*/ 12343 w 12422"/>
                <a:gd name="connsiteY36" fmla="*/ 7823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422" h="11031">
                  <a:moveTo>
                    <a:pt x="10921" y="6052"/>
                  </a:moveTo>
                  <a:lnTo>
                    <a:pt x="10826" y="5800"/>
                  </a:lnTo>
                  <a:lnTo>
                    <a:pt x="10763" y="5437"/>
                  </a:lnTo>
                  <a:lnTo>
                    <a:pt x="10700" y="5089"/>
                  </a:lnTo>
                  <a:lnTo>
                    <a:pt x="10715" y="4962"/>
                  </a:lnTo>
                  <a:lnTo>
                    <a:pt x="10399" y="4820"/>
                  </a:lnTo>
                  <a:lnTo>
                    <a:pt x="9814" y="4883"/>
                  </a:lnTo>
                  <a:lnTo>
                    <a:pt x="9546" y="4820"/>
                  </a:lnTo>
                  <a:lnTo>
                    <a:pt x="8108" y="3713"/>
                  </a:lnTo>
                  <a:lnTo>
                    <a:pt x="6701" y="3176"/>
                  </a:lnTo>
                  <a:lnTo>
                    <a:pt x="4883" y="1944"/>
                  </a:lnTo>
                  <a:lnTo>
                    <a:pt x="3888" y="1533"/>
                  </a:lnTo>
                  <a:lnTo>
                    <a:pt x="2497" y="427"/>
                  </a:lnTo>
                  <a:lnTo>
                    <a:pt x="1628" y="0"/>
                  </a:lnTo>
                  <a:lnTo>
                    <a:pt x="996" y="110"/>
                  </a:lnTo>
                  <a:lnTo>
                    <a:pt x="790" y="1043"/>
                  </a:lnTo>
                  <a:lnTo>
                    <a:pt x="948" y="2212"/>
                  </a:lnTo>
                  <a:lnTo>
                    <a:pt x="885" y="3098"/>
                  </a:lnTo>
                  <a:lnTo>
                    <a:pt x="0" y="3081"/>
                  </a:lnTo>
                  <a:lnTo>
                    <a:pt x="1580" y="6147"/>
                  </a:lnTo>
                  <a:lnTo>
                    <a:pt x="2070" y="6764"/>
                  </a:lnTo>
                  <a:lnTo>
                    <a:pt x="3287" y="7459"/>
                  </a:lnTo>
                  <a:lnTo>
                    <a:pt x="4267" y="8613"/>
                  </a:lnTo>
                  <a:lnTo>
                    <a:pt x="6448" y="9656"/>
                  </a:lnTo>
                  <a:lnTo>
                    <a:pt x="7618" y="10605"/>
                  </a:lnTo>
                  <a:lnTo>
                    <a:pt x="8234" y="10968"/>
                  </a:lnTo>
                  <a:lnTo>
                    <a:pt x="9040" y="11031"/>
                  </a:lnTo>
                  <a:lnTo>
                    <a:pt x="9103" y="10525"/>
                  </a:lnTo>
                  <a:lnTo>
                    <a:pt x="8597" y="10430"/>
                  </a:lnTo>
                  <a:lnTo>
                    <a:pt x="8139" y="10209"/>
                  </a:lnTo>
                  <a:lnTo>
                    <a:pt x="7776" y="9861"/>
                  </a:lnTo>
                  <a:lnTo>
                    <a:pt x="7444" y="9324"/>
                  </a:lnTo>
                  <a:lnTo>
                    <a:pt x="11995" y="10383"/>
                  </a:lnTo>
                  <a:lnTo>
                    <a:pt x="12217" y="9988"/>
                  </a:lnTo>
                  <a:lnTo>
                    <a:pt x="12375" y="9119"/>
                  </a:lnTo>
                  <a:lnTo>
                    <a:pt x="12422" y="8249"/>
                  </a:lnTo>
                  <a:lnTo>
                    <a:pt x="12343" y="7823"/>
                  </a:lnTo>
                  <a:close/>
                </a:path>
              </a:pathLst>
            </a:custGeom>
            <a:grpFill/>
            <a:ln w="6350" cap="flat">
              <a:solidFill>
                <a:schemeClr val="bg1"/>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FE5B097-8405-9F91-FA71-5B9851C2AE85}"/>
                </a:ext>
              </a:extLst>
            </p:cNvPr>
            <p:cNvSpPr/>
            <p:nvPr/>
          </p:nvSpPr>
          <p:spPr>
            <a:xfrm>
              <a:off x="7273532" y="9772997"/>
              <a:ext cx="14745" cy="5009"/>
            </a:xfrm>
            <a:custGeom>
              <a:avLst/>
              <a:gdLst>
                <a:gd name="connsiteX0" fmla="*/ 13592 w 14745"/>
                <a:gd name="connsiteY0" fmla="*/ 2466 h 5009"/>
                <a:gd name="connsiteX1" fmla="*/ 12106 w 14745"/>
                <a:gd name="connsiteY1" fmla="*/ 1691 h 5009"/>
                <a:gd name="connsiteX2" fmla="*/ 11490 w 14745"/>
                <a:gd name="connsiteY2" fmla="*/ 964 h 5009"/>
                <a:gd name="connsiteX3" fmla="*/ 9957 w 14745"/>
                <a:gd name="connsiteY3" fmla="*/ 0 h 5009"/>
                <a:gd name="connsiteX4" fmla="*/ 5579 w 14745"/>
                <a:gd name="connsiteY4" fmla="*/ 695 h 5009"/>
                <a:gd name="connsiteX5" fmla="*/ 3935 w 14745"/>
                <a:gd name="connsiteY5" fmla="*/ 348 h 5009"/>
                <a:gd name="connsiteX6" fmla="*/ 3224 w 14745"/>
                <a:gd name="connsiteY6" fmla="*/ 490 h 5009"/>
                <a:gd name="connsiteX7" fmla="*/ 2023 w 14745"/>
                <a:gd name="connsiteY7" fmla="*/ 1549 h 5009"/>
                <a:gd name="connsiteX8" fmla="*/ 1438 w 14745"/>
                <a:gd name="connsiteY8" fmla="*/ 1802 h 5009"/>
                <a:gd name="connsiteX9" fmla="*/ 1154 w 14745"/>
                <a:gd name="connsiteY9" fmla="*/ 2149 h 5009"/>
                <a:gd name="connsiteX10" fmla="*/ 648 w 14745"/>
                <a:gd name="connsiteY10" fmla="*/ 3019 h 5009"/>
                <a:gd name="connsiteX11" fmla="*/ 221 w 14745"/>
                <a:gd name="connsiteY11" fmla="*/ 4030 h 5009"/>
                <a:gd name="connsiteX12" fmla="*/ 0 w 14745"/>
                <a:gd name="connsiteY12" fmla="*/ 4820 h 5009"/>
                <a:gd name="connsiteX13" fmla="*/ 964 w 14745"/>
                <a:gd name="connsiteY13" fmla="*/ 4378 h 5009"/>
                <a:gd name="connsiteX14" fmla="*/ 5263 w 14745"/>
                <a:gd name="connsiteY14" fmla="*/ 4646 h 5009"/>
                <a:gd name="connsiteX15" fmla="*/ 6053 w 14745"/>
                <a:gd name="connsiteY15" fmla="*/ 4030 h 5009"/>
                <a:gd name="connsiteX16" fmla="*/ 6432 w 14745"/>
                <a:gd name="connsiteY16" fmla="*/ 4251 h 5009"/>
                <a:gd name="connsiteX17" fmla="*/ 6812 w 14745"/>
                <a:gd name="connsiteY17" fmla="*/ 4615 h 5009"/>
                <a:gd name="connsiteX18" fmla="*/ 7175 w 14745"/>
                <a:gd name="connsiteY18" fmla="*/ 4710 h 5009"/>
                <a:gd name="connsiteX19" fmla="*/ 7349 w 14745"/>
                <a:gd name="connsiteY19" fmla="*/ 4409 h 5009"/>
                <a:gd name="connsiteX20" fmla="*/ 7839 w 14745"/>
                <a:gd name="connsiteY20" fmla="*/ 3334 h 5009"/>
                <a:gd name="connsiteX21" fmla="*/ 8092 w 14745"/>
                <a:gd name="connsiteY21" fmla="*/ 3098 h 5009"/>
                <a:gd name="connsiteX22" fmla="*/ 11869 w 14745"/>
                <a:gd name="connsiteY22" fmla="*/ 3208 h 5009"/>
                <a:gd name="connsiteX23" fmla="*/ 12817 w 14745"/>
                <a:gd name="connsiteY23" fmla="*/ 3477 h 5009"/>
                <a:gd name="connsiteX24" fmla="*/ 13592 w 14745"/>
                <a:gd name="connsiteY24" fmla="*/ 4773 h 5009"/>
                <a:gd name="connsiteX25" fmla="*/ 14319 w 14745"/>
                <a:gd name="connsiteY25" fmla="*/ 5010 h 5009"/>
                <a:gd name="connsiteX26" fmla="*/ 14746 w 14745"/>
                <a:gd name="connsiteY26" fmla="*/ 4599 h 5009"/>
                <a:gd name="connsiteX27" fmla="*/ 14224 w 14745"/>
                <a:gd name="connsiteY27" fmla="*/ 3161 h 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45" h="5009">
                  <a:moveTo>
                    <a:pt x="13592" y="2466"/>
                  </a:moveTo>
                  <a:lnTo>
                    <a:pt x="12106" y="1691"/>
                  </a:lnTo>
                  <a:lnTo>
                    <a:pt x="11490" y="964"/>
                  </a:lnTo>
                  <a:lnTo>
                    <a:pt x="9957" y="0"/>
                  </a:lnTo>
                  <a:lnTo>
                    <a:pt x="5579" y="695"/>
                  </a:lnTo>
                  <a:lnTo>
                    <a:pt x="3935" y="348"/>
                  </a:lnTo>
                  <a:lnTo>
                    <a:pt x="3224" y="490"/>
                  </a:lnTo>
                  <a:lnTo>
                    <a:pt x="2023" y="1549"/>
                  </a:lnTo>
                  <a:lnTo>
                    <a:pt x="1438" y="1802"/>
                  </a:lnTo>
                  <a:lnTo>
                    <a:pt x="1154" y="2149"/>
                  </a:lnTo>
                  <a:lnTo>
                    <a:pt x="648" y="3019"/>
                  </a:lnTo>
                  <a:lnTo>
                    <a:pt x="221" y="4030"/>
                  </a:lnTo>
                  <a:lnTo>
                    <a:pt x="0" y="4820"/>
                  </a:lnTo>
                  <a:lnTo>
                    <a:pt x="964" y="4378"/>
                  </a:lnTo>
                  <a:lnTo>
                    <a:pt x="5263" y="4646"/>
                  </a:lnTo>
                  <a:lnTo>
                    <a:pt x="6053" y="4030"/>
                  </a:lnTo>
                  <a:lnTo>
                    <a:pt x="6432" y="4251"/>
                  </a:lnTo>
                  <a:lnTo>
                    <a:pt x="6812" y="4615"/>
                  </a:lnTo>
                  <a:lnTo>
                    <a:pt x="7175" y="4710"/>
                  </a:lnTo>
                  <a:lnTo>
                    <a:pt x="7349" y="4409"/>
                  </a:lnTo>
                  <a:lnTo>
                    <a:pt x="7839" y="3334"/>
                  </a:lnTo>
                  <a:lnTo>
                    <a:pt x="8092" y="3098"/>
                  </a:lnTo>
                  <a:lnTo>
                    <a:pt x="11869" y="3208"/>
                  </a:lnTo>
                  <a:lnTo>
                    <a:pt x="12817" y="3477"/>
                  </a:lnTo>
                  <a:lnTo>
                    <a:pt x="13592" y="4773"/>
                  </a:lnTo>
                  <a:lnTo>
                    <a:pt x="14319" y="5010"/>
                  </a:lnTo>
                  <a:lnTo>
                    <a:pt x="14746" y="4599"/>
                  </a:lnTo>
                  <a:lnTo>
                    <a:pt x="14224" y="3161"/>
                  </a:lnTo>
                  <a:close/>
                </a:path>
              </a:pathLst>
            </a:custGeom>
            <a:grpFill/>
            <a:ln w="6350" cap="flat">
              <a:solidFill>
                <a:schemeClr val="bg1"/>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99F6B3EA-18BD-E069-1C8B-372536660CF4}"/>
                </a:ext>
              </a:extLst>
            </p:cNvPr>
            <p:cNvSpPr/>
            <p:nvPr/>
          </p:nvSpPr>
          <p:spPr>
            <a:xfrm>
              <a:off x="7080736" y="9858877"/>
              <a:ext cx="6590" cy="4204"/>
            </a:xfrm>
            <a:custGeom>
              <a:avLst/>
              <a:gdLst>
                <a:gd name="connsiteX0" fmla="*/ 6053 w 6590"/>
                <a:gd name="connsiteY0" fmla="*/ 0 h 4204"/>
                <a:gd name="connsiteX1" fmla="*/ 3714 w 6590"/>
                <a:gd name="connsiteY1" fmla="*/ 458 h 4204"/>
                <a:gd name="connsiteX2" fmla="*/ 1675 w 6590"/>
                <a:gd name="connsiteY2" fmla="*/ 427 h 4204"/>
                <a:gd name="connsiteX3" fmla="*/ 521 w 6590"/>
                <a:gd name="connsiteY3" fmla="*/ 1170 h 4204"/>
                <a:gd name="connsiteX4" fmla="*/ 0 w 6590"/>
                <a:gd name="connsiteY4" fmla="*/ 2577 h 4204"/>
                <a:gd name="connsiteX5" fmla="*/ 537 w 6590"/>
                <a:gd name="connsiteY5" fmla="*/ 3493 h 4204"/>
                <a:gd name="connsiteX6" fmla="*/ 1075 w 6590"/>
                <a:gd name="connsiteY6" fmla="*/ 3683 h 4204"/>
                <a:gd name="connsiteX7" fmla="*/ 1849 w 6590"/>
                <a:gd name="connsiteY7" fmla="*/ 4094 h 4204"/>
                <a:gd name="connsiteX8" fmla="*/ 2181 w 6590"/>
                <a:gd name="connsiteY8" fmla="*/ 4204 h 4204"/>
                <a:gd name="connsiteX9" fmla="*/ 4220 w 6590"/>
                <a:gd name="connsiteY9" fmla="*/ 3382 h 4204"/>
                <a:gd name="connsiteX10" fmla="*/ 5026 w 6590"/>
                <a:gd name="connsiteY10" fmla="*/ 3493 h 4204"/>
                <a:gd name="connsiteX11" fmla="*/ 5452 w 6590"/>
                <a:gd name="connsiteY11" fmla="*/ 3477 h 4204"/>
                <a:gd name="connsiteX12" fmla="*/ 5800 w 6590"/>
                <a:gd name="connsiteY12" fmla="*/ 2909 h 4204"/>
                <a:gd name="connsiteX13" fmla="*/ 6590 w 6590"/>
                <a:gd name="connsiteY13" fmla="*/ 1138 h 4204"/>
                <a:gd name="connsiteX14" fmla="*/ 6496 w 6590"/>
                <a:gd name="connsiteY14" fmla="*/ 174 h 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90" h="4204">
                  <a:moveTo>
                    <a:pt x="6053" y="0"/>
                  </a:moveTo>
                  <a:lnTo>
                    <a:pt x="3714" y="458"/>
                  </a:lnTo>
                  <a:lnTo>
                    <a:pt x="1675" y="427"/>
                  </a:lnTo>
                  <a:lnTo>
                    <a:pt x="521" y="1170"/>
                  </a:lnTo>
                  <a:lnTo>
                    <a:pt x="0" y="2577"/>
                  </a:lnTo>
                  <a:lnTo>
                    <a:pt x="537" y="3493"/>
                  </a:lnTo>
                  <a:lnTo>
                    <a:pt x="1075" y="3683"/>
                  </a:lnTo>
                  <a:lnTo>
                    <a:pt x="1849" y="4094"/>
                  </a:lnTo>
                  <a:lnTo>
                    <a:pt x="2181" y="4204"/>
                  </a:lnTo>
                  <a:lnTo>
                    <a:pt x="4220" y="3382"/>
                  </a:lnTo>
                  <a:lnTo>
                    <a:pt x="5026" y="3493"/>
                  </a:lnTo>
                  <a:lnTo>
                    <a:pt x="5452" y="3477"/>
                  </a:lnTo>
                  <a:lnTo>
                    <a:pt x="5800" y="2909"/>
                  </a:lnTo>
                  <a:lnTo>
                    <a:pt x="6590" y="1138"/>
                  </a:lnTo>
                  <a:lnTo>
                    <a:pt x="6496" y="174"/>
                  </a:lnTo>
                  <a:close/>
                </a:path>
              </a:pathLst>
            </a:custGeom>
            <a:grpFill/>
            <a:ln w="6350" cap="flat">
              <a:solidFill>
                <a:schemeClr val="bg1"/>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A2841066-1398-5B36-C902-94A5432AFBDF}"/>
                </a:ext>
              </a:extLst>
            </p:cNvPr>
            <p:cNvSpPr/>
            <p:nvPr/>
          </p:nvSpPr>
          <p:spPr>
            <a:xfrm>
              <a:off x="6933156" y="9861074"/>
              <a:ext cx="83683" cy="43920"/>
            </a:xfrm>
            <a:custGeom>
              <a:avLst/>
              <a:gdLst>
                <a:gd name="connsiteX0" fmla="*/ 83146 w 83683"/>
                <a:gd name="connsiteY0" fmla="*/ 32430 h 43920"/>
                <a:gd name="connsiteX1" fmla="*/ 82925 w 83683"/>
                <a:gd name="connsiteY1" fmla="*/ 32099 h 43920"/>
                <a:gd name="connsiteX2" fmla="*/ 82625 w 83683"/>
                <a:gd name="connsiteY2" fmla="*/ 31609 h 43920"/>
                <a:gd name="connsiteX3" fmla="*/ 82293 w 83683"/>
                <a:gd name="connsiteY3" fmla="*/ 31182 h 43920"/>
                <a:gd name="connsiteX4" fmla="*/ 81961 w 83683"/>
                <a:gd name="connsiteY4" fmla="*/ 30676 h 43920"/>
                <a:gd name="connsiteX5" fmla="*/ 81724 w 83683"/>
                <a:gd name="connsiteY5" fmla="*/ 29854 h 43920"/>
                <a:gd name="connsiteX6" fmla="*/ 81218 w 83683"/>
                <a:gd name="connsiteY6" fmla="*/ 26789 h 43920"/>
                <a:gd name="connsiteX7" fmla="*/ 80728 w 83683"/>
                <a:gd name="connsiteY7" fmla="*/ 25477 h 43920"/>
                <a:gd name="connsiteX8" fmla="*/ 79812 w 83683"/>
                <a:gd name="connsiteY8" fmla="*/ 24845 h 43920"/>
                <a:gd name="connsiteX9" fmla="*/ 79385 w 83683"/>
                <a:gd name="connsiteY9" fmla="*/ 24655 h 43920"/>
                <a:gd name="connsiteX10" fmla="*/ 78927 w 83683"/>
                <a:gd name="connsiteY10" fmla="*/ 24338 h 43920"/>
                <a:gd name="connsiteX11" fmla="*/ 78500 w 83683"/>
                <a:gd name="connsiteY11" fmla="*/ 24149 h 43920"/>
                <a:gd name="connsiteX12" fmla="*/ 78073 w 83683"/>
                <a:gd name="connsiteY12" fmla="*/ 24355 h 43920"/>
                <a:gd name="connsiteX13" fmla="*/ 77631 w 83683"/>
                <a:gd name="connsiteY13" fmla="*/ 24923 h 43920"/>
                <a:gd name="connsiteX14" fmla="*/ 77251 w 83683"/>
                <a:gd name="connsiteY14" fmla="*/ 25302 h 43920"/>
                <a:gd name="connsiteX15" fmla="*/ 76793 w 83683"/>
                <a:gd name="connsiteY15" fmla="*/ 25460 h 43920"/>
                <a:gd name="connsiteX16" fmla="*/ 73743 w 83683"/>
                <a:gd name="connsiteY16" fmla="*/ 25145 h 43920"/>
                <a:gd name="connsiteX17" fmla="*/ 72668 w 83683"/>
                <a:gd name="connsiteY17" fmla="*/ 24718 h 43920"/>
                <a:gd name="connsiteX18" fmla="*/ 71672 w 83683"/>
                <a:gd name="connsiteY18" fmla="*/ 23706 h 43920"/>
                <a:gd name="connsiteX19" fmla="*/ 71040 w 83683"/>
                <a:gd name="connsiteY19" fmla="*/ 22426 h 43920"/>
                <a:gd name="connsiteX20" fmla="*/ 69934 w 83683"/>
                <a:gd name="connsiteY20" fmla="*/ 18017 h 43920"/>
                <a:gd name="connsiteX21" fmla="*/ 69760 w 83683"/>
                <a:gd name="connsiteY21" fmla="*/ 16658 h 43920"/>
                <a:gd name="connsiteX22" fmla="*/ 70155 w 83683"/>
                <a:gd name="connsiteY22" fmla="*/ 13181 h 43920"/>
                <a:gd name="connsiteX23" fmla="*/ 70060 w 83683"/>
                <a:gd name="connsiteY23" fmla="*/ 11458 h 43920"/>
                <a:gd name="connsiteX24" fmla="*/ 69665 w 83683"/>
                <a:gd name="connsiteY24" fmla="*/ 9925 h 43920"/>
                <a:gd name="connsiteX25" fmla="*/ 69128 w 83683"/>
                <a:gd name="connsiteY25" fmla="*/ 8550 h 43920"/>
                <a:gd name="connsiteX26" fmla="*/ 68511 w 83683"/>
                <a:gd name="connsiteY26" fmla="*/ 7397 h 43920"/>
                <a:gd name="connsiteX27" fmla="*/ 67437 w 83683"/>
                <a:gd name="connsiteY27" fmla="*/ 5911 h 43920"/>
                <a:gd name="connsiteX28" fmla="*/ 66552 w 83683"/>
                <a:gd name="connsiteY28" fmla="*/ 5215 h 43920"/>
                <a:gd name="connsiteX29" fmla="*/ 66252 w 83683"/>
                <a:gd name="connsiteY29" fmla="*/ 4646 h 43920"/>
                <a:gd name="connsiteX30" fmla="*/ 66125 w 83683"/>
                <a:gd name="connsiteY30" fmla="*/ 3761 h 43920"/>
                <a:gd name="connsiteX31" fmla="*/ 66220 w 83683"/>
                <a:gd name="connsiteY31" fmla="*/ 3019 h 43920"/>
                <a:gd name="connsiteX32" fmla="*/ 66568 w 83683"/>
                <a:gd name="connsiteY32" fmla="*/ 2624 h 43920"/>
                <a:gd name="connsiteX33" fmla="*/ 67152 w 83683"/>
                <a:gd name="connsiteY33" fmla="*/ 2687 h 43920"/>
                <a:gd name="connsiteX34" fmla="*/ 65319 w 83683"/>
                <a:gd name="connsiteY34" fmla="*/ 1422 h 43920"/>
                <a:gd name="connsiteX35" fmla="*/ 60451 w 83683"/>
                <a:gd name="connsiteY35" fmla="*/ 1675 h 43920"/>
                <a:gd name="connsiteX36" fmla="*/ 57433 w 83683"/>
                <a:gd name="connsiteY36" fmla="*/ 0 h 43920"/>
                <a:gd name="connsiteX37" fmla="*/ 56342 w 83683"/>
                <a:gd name="connsiteY37" fmla="*/ 174 h 43920"/>
                <a:gd name="connsiteX38" fmla="*/ 55283 w 83683"/>
                <a:gd name="connsiteY38" fmla="*/ 600 h 43920"/>
                <a:gd name="connsiteX39" fmla="*/ 54335 w 83683"/>
                <a:gd name="connsiteY39" fmla="*/ 806 h 43920"/>
                <a:gd name="connsiteX40" fmla="*/ 50273 w 83683"/>
                <a:gd name="connsiteY40" fmla="*/ 759 h 43920"/>
                <a:gd name="connsiteX41" fmla="*/ 49341 w 83683"/>
                <a:gd name="connsiteY41" fmla="*/ 1185 h 43920"/>
                <a:gd name="connsiteX42" fmla="*/ 46860 w 83683"/>
                <a:gd name="connsiteY42" fmla="*/ 3382 h 43920"/>
                <a:gd name="connsiteX43" fmla="*/ 44916 w 83683"/>
                <a:gd name="connsiteY43" fmla="*/ 4378 h 43920"/>
                <a:gd name="connsiteX44" fmla="*/ 43778 w 83683"/>
                <a:gd name="connsiteY44" fmla="*/ 4757 h 43920"/>
                <a:gd name="connsiteX45" fmla="*/ 40759 w 83683"/>
                <a:gd name="connsiteY45" fmla="*/ 4741 h 43920"/>
                <a:gd name="connsiteX46" fmla="*/ 39052 w 83683"/>
                <a:gd name="connsiteY46" fmla="*/ 5121 h 43920"/>
                <a:gd name="connsiteX47" fmla="*/ 37425 w 83683"/>
                <a:gd name="connsiteY47" fmla="*/ 6022 h 43920"/>
                <a:gd name="connsiteX48" fmla="*/ 35718 w 83683"/>
                <a:gd name="connsiteY48" fmla="*/ 7412 h 43920"/>
                <a:gd name="connsiteX49" fmla="*/ 36176 w 83683"/>
                <a:gd name="connsiteY49" fmla="*/ 8408 h 43920"/>
                <a:gd name="connsiteX50" fmla="*/ 35986 w 83683"/>
                <a:gd name="connsiteY50" fmla="*/ 9024 h 43920"/>
                <a:gd name="connsiteX51" fmla="*/ 35386 w 83683"/>
                <a:gd name="connsiteY51" fmla="*/ 9324 h 43920"/>
                <a:gd name="connsiteX52" fmla="*/ 31545 w 83683"/>
                <a:gd name="connsiteY52" fmla="*/ 8851 h 43920"/>
                <a:gd name="connsiteX53" fmla="*/ 30692 w 83683"/>
                <a:gd name="connsiteY53" fmla="*/ 8187 h 43920"/>
                <a:gd name="connsiteX54" fmla="*/ 29127 w 83683"/>
                <a:gd name="connsiteY54" fmla="*/ 6195 h 43920"/>
                <a:gd name="connsiteX55" fmla="*/ 28274 w 83683"/>
                <a:gd name="connsiteY55" fmla="*/ 5658 h 43920"/>
                <a:gd name="connsiteX56" fmla="*/ 25951 w 83683"/>
                <a:gd name="connsiteY56" fmla="*/ 5531 h 43920"/>
                <a:gd name="connsiteX57" fmla="*/ 24828 w 83683"/>
                <a:gd name="connsiteY57" fmla="*/ 5816 h 43920"/>
                <a:gd name="connsiteX58" fmla="*/ 21668 w 83683"/>
                <a:gd name="connsiteY58" fmla="*/ 7729 h 43920"/>
                <a:gd name="connsiteX59" fmla="*/ 21383 w 83683"/>
                <a:gd name="connsiteY59" fmla="*/ 8044 h 43920"/>
                <a:gd name="connsiteX60" fmla="*/ 20482 w 83683"/>
                <a:gd name="connsiteY60" fmla="*/ 10794 h 43920"/>
                <a:gd name="connsiteX61" fmla="*/ 19882 w 83683"/>
                <a:gd name="connsiteY61" fmla="*/ 11284 h 43920"/>
                <a:gd name="connsiteX62" fmla="*/ 12312 w 83683"/>
                <a:gd name="connsiteY62" fmla="*/ 22221 h 43920"/>
                <a:gd name="connsiteX63" fmla="*/ 10320 w 83683"/>
                <a:gd name="connsiteY63" fmla="*/ 23848 h 43920"/>
                <a:gd name="connsiteX64" fmla="*/ 7618 w 83683"/>
                <a:gd name="connsiteY64" fmla="*/ 24813 h 43920"/>
                <a:gd name="connsiteX65" fmla="*/ 3904 w 83683"/>
                <a:gd name="connsiteY65" fmla="*/ 25145 h 43920"/>
                <a:gd name="connsiteX66" fmla="*/ 2466 w 83683"/>
                <a:gd name="connsiteY66" fmla="*/ 25667 h 43920"/>
                <a:gd name="connsiteX67" fmla="*/ 1043 w 83683"/>
                <a:gd name="connsiteY67" fmla="*/ 26441 h 43920"/>
                <a:gd name="connsiteX68" fmla="*/ 0 w 83683"/>
                <a:gd name="connsiteY68" fmla="*/ 27326 h 43920"/>
                <a:gd name="connsiteX69" fmla="*/ 443 w 83683"/>
                <a:gd name="connsiteY69" fmla="*/ 29412 h 43920"/>
                <a:gd name="connsiteX70" fmla="*/ 553 w 83683"/>
                <a:gd name="connsiteY70" fmla="*/ 30645 h 43920"/>
                <a:gd name="connsiteX71" fmla="*/ 458 w 83683"/>
                <a:gd name="connsiteY71" fmla="*/ 31877 h 43920"/>
                <a:gd name="connsiteX72" fmla="*/ 601 w 83683"/>
                <a:gd name="connsiteY72" fmla="*/ 32667 h 43920"/>
                <a:gd name="connsiteX73" fmla="*/ 1043 w 83683"/>
                <a:gd name="connsiteY73" fmla="*/ 33363 h 43920"/>
                <a:gd name="connsiteX74" fmla="*/ 1249 w 83683"/>
                <a:gd name="connsiteY74" fmla="*/ 34311 h 43920"/>
                <a:gd name="connsiteX75" fmla="*/ 743 w 83683"/>
                <a:gd name="connsiteY75" fmla="*/ 35860 h 43920"/>
                <a:gd name="connsiteX76" fmla="*/ 1596 w 83683"/>
                <a:gd name="connsiteY76" fmla="*/ 36334 h 43920"/>
                <a:gd name="connsiteX77" fmla="*/ 2118 w 83683"/>
                <a:gd name="connsiteY77" fmla="*/ 37472 h 43920"/>
                <a:gd name="connsiteX78" fmla="*/ 2908 w 83683"/>
                <a:gd name="connsiteY78" fmla="*/ 40206 h 43920"/>
                <a:gd name="connsiteX79" fmla="*/ 3588 w 83683"/>
                <a:gd name="connsiteY79" fmla="*/ 41249 h 43920"/>
                <a:gd name="connsiteX80" fmla="*/ 4552 w 83683"/>
                <a:gd name="connsiteY80" fmla="*/ 41960 h 43920"/>
                <a:gd name="connsiteX81" fmla="*/ 10937 w 83683"/>
                <a:gd name="connsiteY81" fmla="*/ 43920 h 43920"/>
                <a:gd name="connsiteX82" fmla="*/ 11822 w 83683"/>
                <a:gd name="connsiteY82" fmla="*/ 43778 h 43920"/>
                <a:gd name="connsiteX83" fmla="*/ 13039 w 83683"/>
                <a:gd name="connsiteY83" fmla="*/ 42972 h 43920"/>
                <a:gd name="connsiteX84" fmla="*/ 14635 w 83683"/>
                <a:gd name="connsiteY84" fmla="*/ 42893 h 43920"/>
                <a:gd name="connsiteX85" fmla="*/ 17590 w 83683"/>
                <a:gd name="connsiteY85" fmla="*/ 43304 h 43920"/>
                <a:gd name="connsiteX86" fmla="*/ 19803 w 83683"/>
                <a:gd name="connsiteY86" fmla="*/ 43114 h 43920"/>
                <a:gd name="connsiteX87" fmla="*/ 22205 w 83683"/>
                <a:gd name="connsiteY87" fmla="*/ 42355 h 43920"/>
                <a:gd name="connsiteX88" fmla="*/ 24402 w 83683"/>
                <a:gd name="connsiteY88" fmla="*/ 40996 h 43920"/>
                <a:gd name="connsiteX89" fmla="*/ 25919 w 83683"/>
                <a:gd name="connsiteY89" fmla="*/ 38942 h 43920"/>
                <a:gd name="connsiteX90" fmla="*/ 26314 w 83683"/>
                <a:gd name="connsiteY90" fmla="*/ 37915 h 43920"/>
                <a:gd name="connsiteX91" fmla="*/ 26377 w 83683"/>
                <a:gd name="connsiteY91" fmla="*/ 37377 h 43920"/>
                <a:gd name="connsiteX92" fmla="*/ 26330 w 83683"/>
                <a:gd name="connsiteY92" fmla="*/ 36919 h 43920"/>
                <a:gd name="connsiteX93" fmla="*/ 26377 w 83683"/>
                <a:gd name="connsiteY93" fmla="*/ 36050 h 43920"/>
                <a:gd name="connsiteX94" fmla="*/ 26678 w 83683"/>
                <a:gd name="connsiteY94" fmla="*/ 35496 h 43920"/>
                <a:gd name="connsiteX95" fmla="*/ 32257 w 83683"/>
                <a:gd name="connsiteY95" fmla="*/ 31530 h 43920"/>
                <a:gd name="connsiteX96" fmla="*/ 33932 w 83683"/>
                <a:gd name="connsiteY96" fmla="*/ 30850 h 43920"/>
                <a:gd name="connsiteX97" fmla="*/ 36255 w 83683"/>
                <a:gd name="connsiteY97" fmla="*/ 30218 h 43920"/>
                <a:gd name="connsiteX98" fmla="*/ 51316 w 83683"/>
                <a:gd name="connsiteY98" fmla="*/ 31387 h 43920"/>
                <a:gd name="connsiteX99" fmla="*/ 55931 w 83683"/>
                <a:gd name="connsiteY99" fmla="*/ 33694 h 43920"/>
                <a:gd name="connsiteX100" fmla="*/ 58286 w 83683"/>
                <a:gd name="connsiteY100" fmla="*/ 34390 h 43920"/>
                <a:gd name="connsiteX101" fmla="*/ 62395 w 83683"/>
                <a:gd name="connsiteY101" fmla="*/ 33189 h 43920"/>
                <a:gd name="connsiteX102" fmla="*/ 63043 w 83683"/>
                <a:gd name="connsiteY102" fmla="*/ 33221 h 43920"/>
                <a:gd name="connsiteX103" fmla="*/ 63802 w 83683"/>
                <a:gd name="connsiteY103" fmla="*/ 31845 h 43920"/>
                <a:gd name="connsiteX104" fmla="*/ 66378 w 83683"/>
                <a:gd name="connsiteY104" fmla="*/ 31624 h 43920"/>
                <a:gd name="connsiteX105" fmla="*/ 67342 w 83683"/>
                <a:gd name="connsiteY105" fmla="*/ 30487 h 43920"/>
                <a:gd name="connsiteX106" fmla="*/ 67532 w 83683"/>
                <a:gd name="connsiteY106" fmla="*/ 29586 h 43920"/>
                <a:gd name="connsiteX107" fmla="*/ 67547 w 83683"/>
                <a:gd name="connsiteY107" fmla="*/ 27089 h 43920"/>
                <a:gd name="connsiteX108" fmla="*/ 67911 w 83683"/>
                <a:gd name="connsiteY108" fmla="*/ 26377 h 43920"/>
                <a:gd name="connsiteX109" fmla="*/ 68575 w 83683"/>
                <a:gd name="connsiteY109" fmla="*/ 25950 h 43920"/>
                <a:gd name="connsiteX110" fmla="*/ 69286 w 83683"/>
                <a:gd name="connsiteY110" fmla="*/ 25650 h 43920"/>
                <a:gd name="connsiteX111" fmla="*/ 70914 w 83683"/>
                <a:gd name="connsiteY111" fmla="*/ 24544 h 43920"/>
                <a:gd name="connsiteX112" fmla="*/ 71720 w 83683"/>
                <a:gd name="connsiteY112" fmla="*/ 25603 h 43920"/>
                <a:gd name="connsiteX113" fmla="*/ 72810 w 83683"/>
                <a:gd name="connsiteY113" fmla="*/ 28606 h 43920"/>
                <a:gd name="connsiteX114" fmla="*/ 73379 w 83683"/>
                <a:gd name="connsiteY114" fmla="*/ 29080 h 43920"/>
                <a:gd name="connsiteX115" fmla="*/ 74533 w 83683"/>
                <a:gd name="connsiteY115" fmla="*/ 29301 h 43920"/>
                <a:gd name="connsiteX116" fmla="*/ 74928 w 83683"/>
                <a:gd name="connsiteY116" fmla="*/ 29680 h 43920"/>
                <a:gd name="connsiteX117" fmla="*/ 75386 w 83683"/>
                <a:gd name="connsiteY117" fmla="*/ 30882 h 43920"/>
                <a:gd name="connsiteX118" fmla="*/ 75734 w 83683"/>
                <a:gd name="connsiteY118" fmla="*/ 31467 h 43920"/>
                <a:gd name="connsiteX119" fmla="*/ 76145 w 83683"/>
                <a:gd name="connsiteY119" fmla="*/ 31751 h 43920"/>
                <a:gd name="connsiteX120" fmla="*/ 76730 w 83683"/>
                <a:gd name="connsiteY120" fmla="*/ 31577 h 43920"/>
                <a:gd name="connsiteX121" fmla="*/ 78184 w 83683"/>
                <a:gd name="connsiteY121" fmla="*/ 30692 h 43920"/>
                <a:gd name="connsiteX122" fmla="*/ 78879 w 83683"/>
                <a:gd name="connsiteY122" fmla="*/ 30518 h 43920"/>
                <a:gd name="connsiteX123" fmla="*/ 79559 w 83683"/>
                <a:gd name="connsiteY123" fmla="*/ 30581 h 43920"/>
                <a:gd name="connsiteX124" fmla="*/ 80175 w 83683"/>
                <a:gd name="connsiteY124" fmla="*/ 30787 h 43920"/>
                <a:gd name="connsiteX125" fmla="*/ 80681 w 83683"/>
                <a:gd name="connsiteY125" fmla="*/ 31182 h 43920"/>
                <a:gd name="connsiteX126" fmla="*/ 81139 w 83683"/>
                <a:gd name="connsiteY126" fmla="*/ 31862 h 43920"/>
                <a:gd name="connsiteX127" fmla="*/ 79274 w 83683"/>
                <a:gd name="connsiteY127" fmla="*/ 32494 h 43920"/>
                <a:gd name="connsiteX128" fmla="*/ 78595 w 83683"/>
                <a:gd name="connsiteY128" fmla="*/ 32557 h 43920"/>
                <a:gd name="connsiteX129" fmla="*/ 79148 w 83683"/>
                <a:gd name="connsiteY129" fmla="*/ 33221 h 43920"/>
                <a:gd name="connsiteX130" fmla="*/ 83099 w 83683"/>
                <a:gd name="connsiteY130" fmla="*/ 34264 h 43920"/>
                <a:gd name="connsiteX131" fmla="*/ 83684 w 83683"/>
                <a:gd name="connsiteY131" fmla="*/ 34011 h 43920"/>
                <a:gd name="connsiteX132" fmla="*/ 83541 w 83683"/>
                <a:gd name="connsiteY132" fmla="*/ 33236 h 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83683" h="43920">
                  <a:moveTo>
                    <a:pt x="83146" y="32430"/>
                  </a:moveTo>
                  <a:lnTo>
                    <a:pt x="82925" y="32099"/>
                  </a:lnTo>
                  <a:lnTo>
                    <a:pt x="82625" y="31609"/>
                  </a:lnTo>
                  <a:lnTo>
                    <a:pt x="82293" y="31182"/>
                  </a:lnTo>
                  <a:lnTo>
                    <a:pt x="81961" y="30676"/>
                  </a:lnTo>
                  <a:lnTo>
                    <a:pt x="81724" y="29854"/>
                  </a:lnTo>
                  <a:lnTo>
                    <a:pt x="81218" y="26789"/>
                  </a:lnTo>
                  <a:lnTo>
                    <a:pt x="80728" y="25477"/>
                  </a:lnTo>
                  <a:lnTo>
                    <a:pt x="79812" y="24845"/>
                  </a:lnTo>
                  <a:lnTo>
                    <a:pt x="79385" y="24655"/>
                  </a:lnTo>
                  <a:lnTo>
                    <a:pt x="78927" y="24338"/>
                  </a:lnTo>
                  <a:lnTo>
                    <a:pt x="78500" y="24149"/>
                  </a:lnTo>
                  <a:lnTo>
                    <a:pt x="78073" y="24355"/>
                  </a:lnTo>
                  <a:lnTo>
                    <a:pt x="77631" y="24923"/>
                  </a:lnTo>
                  <a:lnTo>
                    <a:pt x="77251" y="25302"/>
                  </a:lnTo>
                  <a:lnTo>
                    <a:pt x="76793" y="25460"/>
                  </a:lnTo>
                  <a:lnTo>
                    <a:pt x="73743" y="25145"/>
                  </a:lnTo>
                  <a:lnTo>
                    <a:pt x="72668" y="24718"/>
                  </a:lnTo>
                  <a:lnTo>
                    <a:pt x="71672" y="23706"/>
                  </a:lnTo>
                  <a:lnTo>
                    <a:pt x="71040" y="22426"/>
                  </a:lnTo>
                  <a:lnTo>
                    <a:pt x="69934" y="18017"/>
                  </a:lnTo>
                  <a:lnTo>
                    <a:pt x="69760" y="16658"/>
                  </a:lnTo>
                  <a:lnTo>
                    <a:pt x="70155" y="13181"/>
                  </a:lnTo>
                  <a:lnTo>
                    <a:pt x="70060" y="11458"/>
                  </a:lnTo>
                  <a:lnTo>
                    <a:pt x="69665" y="9925"/>
                  </a:lnTo>
                  <a:lnTo>
                    <a:pt x="69128" y="8550"/>
                  </a:lnTo>
                  <a:lnTo>
                    <a:pt x="68511" y="7397"/>
                  </a:lnTo>
                  <a:lnTo>
                    <a:pt x="67437" y="5911"/>
                  </a:lnTo>
                  <a:lnTo>
                    <a:pt x="66552" y="5215"/>
                  </a:lnTo>
                  <a:lnTo>
                    <a:pt x="66252" y="4646"/>
                  </a:lnTo>
                  <a:lnTo>
                    <a:pt x="66125" y="3761"/>
                  </a:lnTo>
                  <a:lnTo>
                    <a:pt x="66220" y="3019"/>
                  </a:lnTo>
                  <a:lnTo>
                    <a:pt x="66568" y="2624"/>
                  </a:lnTo>
                  <a:lnTo>
                    <a:pt x="67152" y="2687"/>
                  </a:lnTo>
                  <a:lnTo>
                    <a:pt x="65319" y="1422"/>
                  </a:lnTo>
                  <a:lnTo>
                    <a:pt x="60451" y="1675"/>
                  </a:lnTo>
                  <a:lnTo>
                    <a:pt x="57433" y="0"/>
                  </a:lnTo>
                  <a:lnTo>
                    <a:pt x="56342" y="174"/>
                  </a:lnTo>
                  <a:lnTo>
                    <a:pt x="55283" y="600"/>
                  </a:lnTo>
                  <a:lnTo>
                    <a:pt x="54335" y="806"/>
                  </a:lnTo>
                  <a:lnTo>
                    <a:pt x="50273" y="759"/>
                  </a:lnTo>
                  <a:lnTo>
                    <a:pt x="49341" y="1185"/>
                  </a:lnTo>
                  <a:lnTo>
                    <a:pt x="46860" y="3382"/>
                  </a:lnTo>
                  <a:lnTo>
                    <a:pt x="44916" y="4378"/>
                  </a:lnTo>
                  <a:lnTo>
                    <a:pt x="43778" y="4757"/>
                  </a:lnTo>
                  <a:lnTo>
                    <a:pt x="40759" y="4741"/>
                  </a:lnTo>
                  <a:lnTo>
                    <a:pt x="39052" y="5121"/>
                  </a:lnTo>
                  <a:lnTo>
                    <a:pt x="37425" y="6022"/>
                  </a:lnTo>
                  <a:lnTo>
                    <a:pt x="35718" y="7412"/>
                  </a:lnTo>
                  <a:lnTo>
                    <a:pt x="36176" y="8408"/>
                  </a:lnTo>
                  <a:lnTo>
                    <a:pt x="35986" y="9024"/>
                  </a:lnTo>
                  <a:lnTo>
                    <a:pt x="35386" y="9324"/>
                  </a:lnTo>
                  <a:lnTo>
                    <a:pt x="31545" y="8851"/>
                  </a:lnTo>
                  <a:lnTo>
                    <a:pt x="30692" y="8187"/>
                  </a:lnTo>
                  <a:lnTo>
                    <a:pt x="29127" y="6195"/>
                  </a:lnTo>
                  <a:lnTo>
                    <a:pt x="28274" y="5658"/>
                  </a:lnTo>
                  <a:lnTo>
                    <a:pt x="25951" y="5531"/>
                  </a:lnTo>
                  <a:lnTo>
                    <a:pt x="24828" y="5816"/>
                  </a:lnTo>
                  <a:lnTo>
                    <a:pt x="21668" y="7729"/>
                  </a:lnTo>
                  <a:lnTo>
                    <a:pt x="21383" y="8044"/>
                  </a:lnTo>
                  <a:lnTo>
                    <a:pt x="20482" y="10794"/>
                  </a:lnTo>
                  <a:lnTo>
                    <a:pt x="19882" y="11284"/>
                  </a:lnTo>
                  <a:lnTo>
                    <a:pt x="12312" y="22221"/>
                  </a:lnTo>
                  <a:lnTo>
                    <a:pt x="10320" y="23848"/>
                  </a:lnTo>
                  <a:lnTo>
                    <a:pt x="7618" y="24813"/>
                  </a:lnTo>
                  <a:lnTo>
                    <a:pt x="3904" y="25145"/>
                  </a:lnTo>
                  <a:lnTo>
                    <a:pt x="2466" y="25667"/>
                  </a:lnTo>
                  <a:lnTo>
                    <a:pt x="1043" y="26441"/>
                  </a:lnTo>
                  <a:lnTo>
                    <a:pt x="0" y="27326"/>
                  </a:lnTo>
                  <a:lnTo>
                    <a:pt x="443" y="29412"/>
                  </a:lnTo>
                  <a:lnTo>
                    <a:pt x="553" y="30645"/>
                  </a:lnTo>
                  <a:lnTo>
                    <a:pt x="458" y="31877"/>
                  </a:lnTo>
                  <a:lnTo>
                    <a:pt x="601" y="32667"/>
                  </a:lnTo>
                  <a:lnTo>
                    <a:pt x="1043" y="33363"/>
                  </a:lnTo>
                  <a:lnTo>
                    <a:pt x="1249" y="34311"/>
                  </a:lnTo>
                  <a:lnTo>
                    <a:pt x="743" y="35860"/>
                  </a:lnTo>
                  <a:lnTo>
                    <a:pt x="1596" y="36334"/>
                  </a:lnTo>
                  <a:lnTo>
                    <a:pt x="2118" y="37472"/>
                  </a:lnTo>
                  <a:lnTo>
                    <a:pt x="2908" y="40206"/>
                  </a:lnTo>
                  <a:lnTo>
                    <a:pt x="3588" y="41249"/>
                  </a:lnTo>
                  <a:lnTo>
                    <a:pt x="4552" y="41960"/>
                  </a:lnTo>
                  <a:lnTo>
                    <a:pt x="10937" y="43920"/>
                  </a:lnTo>
                  <a:lnTo>
                    <a:pt x="11822" y="43778"/>
                  </a:lnTo>
                  <a:lnTo>
                    <a:pt x="13039" y="42972"/>
                  </a:lnTo>
                  <a:lnTo>
                    <a:pt x="14635" y="42893"/>
                  </a:lnTo>
                  <a:lnTo>
                    <a:pt x="17590" y="43304"/>
                  </a:lnTo>
                  <a:lnTo>
                    <a:pt x="19803" y="43114"/>
                  </a:lnTo>
                  <a:lnTo>
                    <a:pt x="22205" y="42355"/>
                  </a:lnTo>
                  <a:lnTo>
                    <a:pt x="24402" y="40996"/>
                  </a:lnTo>
                  <a:lnTo>
                    <a:pt x="25919" y="38942"/>
                  </a:lnTo>
                  <a:lnTo>
                    <a:pt x="26314" y="37915"/>
                  </a:lnTo>
                  <a:lnTo>
                    <a:pt x="26377" y="37377"/>
                  </a:lnTo>
                  <a:lnTo>
                    <a:pt x="26330" y="36919"/>
                  </a:lnTo>
                  <a:lnTo>
                    <a:pt x="26377" y="36050"/>
                  </a:lnTo>
                  <a:lnTo>
                    <a:pt x="26678" y="35496"/>
                  </a:lnTo>
                  <a:lnTo>
                    <a:pt x="32257" y="31530"/>
                  </a:lnTo>
                  <a:lnTo>
                    <a:pt x="33932" y="30850"/>
                  </a:lnTo>
                  <a:lnTo>
                    <a:pt x="36255" y="30218"/>
                  </a:lnTo>
                  <a:lnTo>
                    <a:pt x="51316" y="31387"/>
                  </a:lnTo>
                  <a:lnTo>
                    <a:pt x="55931" y="33694"/>
                  </a:lnTo>
                  <a:lnTo>
                    <a:pt x="58286" y="34390"/>
                  </a:lnTo>
                  <a:lnTo>
                    <a:pt x="62395" y="33189"/>
                  </a:lnTo>
                  <a:lnTo>
                    <a:pt x="63043" y="33221"/>
                  </a:lnTo>
                  <a:lnTo>
                    <a:pt x="63802" y="31845"/>
                  </a:lnTo>
                  <a:lnTo>
                    <a:pt x="66378" y="31624"/>
                  </a:lnTo>
                  <a:lnTo>
                    <a:pt x="67342" y="30487"/>
                  </a:lnTo>
                  <a:lnTo>
                    <a:pt x="67532" y="29586"/>
                  </a:lnTo>
                  <a:lnTo>
                    <a:pt x="67547" y="27089"/>
                  </a:lnTo>
                  <a:lnTo>
                    <a:pt x="67911" y="26377"/>
                  </a:lnTo>
                  <a:lnTo>
                    <a:pt x="68575" y="25950"/>
                  </a:lnTo>
                  <a:lnTo>
                    <a:pt x="69286" y="25650"/>
                  </a:lnTo>
                  <a:lnTo>
                    <a:pt x="70914" y="24544"/>
                  </a:lnTo>
                  <a:lnTo>
                    <a:pt x="71720" y="25603"/>
                  </a:lnTo>
                  <a:lnTo>
                    <a:pt x="72810" y="28606"/>
                  </a:lnTo>
                  <a:lnTo>
                    <a:pt x="73379" y="29080"/>
                  </a:lnTo>
                  <a:lnTo>
                    <a:pt x="74533" y="29301"/>
                  </a:lnTo>
                  <a:lnTo>
                    <a:pt x="74928" y="29680"/>
                  </a:lnTo>
                  <a:lnTo>
                    <a:pt x="75386" y="30882"/>
                  </a:lnTo>
                  <a:lnTo>
                    <a:pt x="75734" y="31467"/>
                  </a:lnTo>
                  <a:lnTo>
                    <a:pt x="76145" y="31751"/>
                  </a:lnTo>
                  <a:lnTo>
                    <a:pt x="76730" y="31577"/>
                  </a:lnTo>
                  <a:lnTo>
                    <a:pt x="78184" y="30692"/>
                  </a:lnTo>
                  <a:lnTo>
                    <a:pt x="78879" y="30518"/>
                  </a:lnTo>
                  <a:lnTo>
                    <a:pt x="79559" y="30581"/>
                  </a:lnTo>
                  <a:lnTo>
                    <a:pt x="80175" y="30787"/>
                  </a:lnTo>
                  <a:lnTo>
                    <a:pt x="80681" y="31182"/>
                  </a:lnTo>
                  <a:lnTo>
                    <a:pt x="81139" y="31862"/>
                  </a:lnTo>
                  <a:lnTo>
                    <a:pt x="79274" y="32494"/>
                  </a:lnTo>
                  <a:lnTo>
                    <a:pt x="78595" y="32557"/>
                  </a:lnTo>
                  <a:lnTo>
                    <a:pt x="79148" y="33221"/>
                  </a:lnTo>
                  <a:lnTo>
                    <a:pt x="83099" y="34264"/>
                  </a:lnTo>
                  <a:lnTo>
                    <a:pt x="83684" y="34011"/>
                  </a:lnTo>
                  <a:lnTo>
                    <a:pt x="83541" y="33236"/>
                  </a:lnTo>
                  <a:close/>
                </a:path>
              </a:pathLst>
            </a:custGeom>
            <a:grpFill/>
            <a:ln w="6350" cap="flat">
              <a:solidFill>
                <a:schemeClr val="bg1"/>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AFC30FB-1A3C-B35F-2941-FA90C800549E}"/>
                </a:ext>
              </a:extLst>
            </p:cNvPr>
            <p:cNvSpPr/>
            <p:nvPr/>
          </p:nvSpPr>
          <p:spPr>
            <a:xfrm>
              <a:off x="7004038" y="9860853"/>
              <a:ext cx="3682" cy="2623"/>
            </a:xfrm>
            <a:custGeom>
              <a:avLst/>
              <a:gdLst>
                <a:gd name="connsiteX0" fmla="*/ 3683 w 3682"/>
                <a:gd name="connsiteY0" fmla="*/ 143 h 2623"/>
                <a:gd name="connsiteX1" fmla="*/ 3588 w 3682"/>
                <a:gd name="connsiteY1" fmla="*/ 0 h 2623"/>
                <a:gd name="connsiteX2" fmla="*/ 1138 w 3682"/>
                <a:gd name="connsiteY2" fmla="*/ 538 h 2623"/>
                <a:gd name="connsiteX3" fmla="*/ 32 w 3682"/>
                <a:gd name="connsiteY3" fmla="*/ 1122 h 2623"/>
                <a:gd name="connsiteX4" fmla="*/ 0 w 3682"/>
                <a:gd name="connsiteY4" fmla="*/ 1644 h 2623"/>
                <a:gd name="connsiteX5" fmla="*/ 332 w 3682"/>
                <a:gd name="connsiteY5" fmla="*/ 2339 h 2623"/>
                <a:gd name="connsiteX6" fmla="*/ 1138 w 3682"/>
                <a:gd name="connsiteY6" fmla="*/ 2624 h 2623"/>
                <a:gd name="connsiteX7" fmla="*/ 2149 w 3682"/>
                <a:gd name="connsiteY7" fmla="*/ 2212 h 2623"/>
                <a:gd name="connsiteX8" fmla="*/ 2529 w 3682"/>
                <a:gd name="connsiteY8" fmla="*/ 1770 h 2623"/>
                <a:gd name="connsiteX9" fmla="*/ 2292 w 3682"/>
                <a:gd name="connsiteY9" fmla="*/ 1739 h 2623"/>
                <a:gd name="connsiteX10" fmla="*/ 1912 w 3682"/>
                <a:gd name="connsiteY10" fmla="*/ 2070 h 2623"/>
                <a:gd name="connsiteX11" fmla="*/ 1596 w 3682"/>
                <a:gd name="connsiteY11" fmla="*/ 2197 h 2623"/>
                <a:gd name="connsiteX12" fmla="*/ 1344 w 3682"/>
                <a:gd name="connsiteY12" fmla="*/ 2023 h 2623"/>
                <a:gd name="connsiteX13" fmla="*/ 616 w 3682"/>
                <a:gd name="connsiteY13" fmla="*/ 2039 h 2623"/>
                <a:gd name="connsiteX14" fmla="*/ 632 w 3682"/>
                <a:gd name="connsiteY14" fmla="*/ 1675 h 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2" h="2623">
                  <a:moveTo>
                    <a:pt x="3683" y="143"/>
                  </a:moveTo>
                  <a:lnTo>
                    <a:pt x="3588" y="0"/>
                  </a:lnTo>
                  <a:lnTo>
                    <a:pt x="1138" y="538"/>
                  </a:lnTo>
                  <a:lnTo>
                    <a:pt x="32" y="1122"/>
                  </a:lnTo>
                  <a:lnTo>
                    <a:pt x="0" y="1644"/>
                  </a:lnTo>
                  <a:lnTo>
                    <a:pt x="332" y="2339"/>
                  </a:lnTo>
                  <a:lnTo>
                    <a:pt x="1138" y="2624"/>
                  </a:lnTo>
                  <a:lnTo>
                    <a:pt x="2149" y="2212"/>
                  </a:lnTo>
                  <a:lnTo>
                    <a:pt x="2529" y="1770"/>
                  </a:lnTo>
                  <a:lnTo>
                    <a:pt x="2292" y="1739"/>
                  </a:lnTo>
                  <a:lnTo>
                    <a:pt x="1912" y="2070"/>
                  </a:lnTo>
                  <a:lnTo>
                    <a:pt x="1596" y="2197"/>
                  </a:lnTo>
                  <a:lnTo>
                    <a:pt x="1344" y="2023"/>
                  </a:lnTo>
                  <a:lnTo>
                    <a:pt x="616" y="2039"/>
                  </a:lnTo>
                  <a:lnTo>
                    <a:pt x="632" y="1675"/>
                  </a:lnTo>
                  <a:close/>
                </a:path>
              </a:pathLst>
            </a:custGeom>
            <a:grpFill/>
            <a:ln w="6350" cap="flat">
              <a:solidFill>
                <a:schemeClr val="bg1"/>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75E9AA1C-F30C-0556-7794-60DB9160702F}"/>
                </a:ext>
              </a:extLst>
            </p:cNvPr>
            <p:cNvSpPr/>
            <p:nvPr/>
          </p:nvSpPr>
          <p:spPr>
            <a:xfrm>
              <a:off x="7038950" y="9916548"/>
              <a:ext cx="4978" cy="4093"/>
            </a:xfrm>
            <a:custGeom>
              <a:avLst/>
              <a:gdLst>
                <a:gd name="connsiteX0" fmla="*/ 3461 w 4978"/>
                <a:gd name="connsiteY0" fmla="*/ 3098 h 4093"/>
                <a:gd name="connsiteX1" fmla="*/ 3350 w 4978"/>
                <a:gd name="connsiteY1" fmla="*/ 2734 h 4093"/>
                <a:gd name="connsiteX2" fmla="*/ 3319 w 4978"/>
                <a:gd name="connsiteY2" fmla="*/ 2228 h 4093"/>
                <a:gd name="connsiteX3" fmla="*/ 3319 w 4978"/>
                <a:gd name="connsiteY3" fmla="*/ 1533 h 4093"/>
                <a:gd name="connsiteX4" fmla="*/ 1359 w 4978"/>
                <a:gd name="connsiteY4" fmla="*/ 237 h 4093"/>
                <a:gd name="connsiteX5" fmla="*/ 695 w 4978"/>
                <a:gd name="connsiteY5" fmla="*/ 0 h 4093"/>
                <a:gd name="connsiteX6" fmla="*/ 284 w 4978"/>
                <a:gd name="connsiteY6" fmla="*/ 142 h 4093"/>
                <a:gd name="connsiteX7" fmla="*/ 63 w 4978"/>
                <a:gd name="connsiteY7" fmla="*/ 553 h 4093"/>
                <a:gd name="connsiteX8" fmla="*/ 0 w 4978"/>
                <a:gd name="connsiteY8" fmla="*/ 1122 h 4093"/>
                <a:gd name="connsiteX9" fmla="*/ 174 w 4978"/>
                <a:gd name="connsiteY9" fmla="*/ 1469 h 4093"/>
                <a:gd name="connsiteX10" fmla="*/ 1138 w 4978"/>
                <a:gd name="connsiteY10" fmla="*/ 3081 h 4093"/>
                <a:gd name="connsiteX11" fmla="*/ 1833 w 4978"/>
                <a:gd name="connsiteY11" fmla="*/ 3967 h 4093"/>
                <a:gd name="connsiteX12" fmla="*/ 2813 w 4978"/>
                <a:gd name="connsiteY12" fmla="*/ 4093 h 4093"/>
                <a:gd name="connsiteX13" fmla="*/ 4931 w 4978"/>
                <a:gd name="connsiteY13" fmla="*/ 3303 h 4093"/>
                <a:gd name="connsiteX14" fmla="*/ 4978 w 4978"/>
                <a:gd name="connsiteY14" fmla="*/ 2829 h 4093"/>
                <a:gd name="connsiteX15" fmla="*/ 3714 w 4978"/>
                <a:gd name="connsiteY15" fmla="*/ 3129 h 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78" h="4093">
                  <a:moveTo>
                    <a:pt x="3461" y="3098"/>
                  </a:moveTo>
                  <a:lnTo>
                    <a:pt x="3350" y="2734"/>
                  </a:lnTo>
                  <a:lnTo>
                    <a:pt x="3319" y="2228"/>
                  </a:lnTo>
                  <a:lnTo>
                    <a:pt x="3319" y="1533"/>
                  </a:lnTo>
                  <a:lnTo>
                    <a:pt x="1359" y="237"/>
                  </a:lnTo>
                  <a:lnTo>
                    <a:pt x="695" y="0"/>
                  </a:lnTo>
                  <a:lnTo>
                    <a:pt x="284" y="142"/>
                  </a:lnTo>
                  <a:lnTo>
                    <a:pt x="63" y="553"/>
                  </a:lnTo>
                  <a:lnTo>
                    <a:pt x="0" y="1122"/>
                  </a:lnTo>
                  <a:lnTo>
                    <a:pt x="174" y="1469"/>
                  </a:lnTo>
                  <a:lnTo>
                    <a:pt x="1138" y="3081"/>
                  </a:lnTo>
                  <a:lnTo>
                    <a:pt x="1833" y="3967"/>
                  </a:lnTo>
                  <a:lnTo>
                    <a:pt x="2813" y="4093"/>
                  </a:lnTo>
                  <a:lnTo>
                    <a:pt x="4931" y="3303"/>
                  </a:lnTo>
                  <a:lnTo>
                    <a:pt x="4978" y="2829"/>
                  </a:lnTo>
                  <a:lnTo>
                    <a:pt x="3714" y="3129"/>
                  </a:lnTo>
                  <a:close/>
                </a:path>
              </a:pathLst>
            </a:custGeom>
            <a:grpFill/>
            <a:ln w="6350" cap="flat">
              <a:solidFill>
                <a:schemeClr val="bg1"/>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7E4E7104-9B69-CF91-4007-31EDEA9BD24B}"/>
                </a:ext>
              </a:extLst>
            </p:cNvPr>
            <p:cNvSpPr/>
            <p:nvPr/>
          </p:nvSpPr>
          <p:spPr>
            <a:xfrm>
              <a:off x="7082854" y="9868945"/>
              <a:ext cx="2844" cy="4567"/>
            </a:xfrm>
            <a:custGeom>
              <a:avLst/>
              <a:gdLst>
                <a:gd name="connsiteX0" fmla="*/ 2292 w 2844"/>
                <a:gd name="connsiteY0" fmla="*/ 1944 h 4567"/>
                <a:gd name="connsiteX1" fmla="*/ 443 w 2844"/>
                <a:gd name="connsiteY1" fmla="*/ 0 h 4567"/>
                <a:gd name="connsiteX2" fmla="*/ 458 w 2844"/>
                <a:gd name="connsiteY2" fmla="*/ 300 h 4567"/>
                <a:gd name="connsiteX3" fmla="*/ 553 w 2844"/>
                <a:gd name="connsiteY3" fmla="*/ 712 h 4567"/>
                <a:gd name="connsiteX4" fmla="*/ 933 w 2844"/>
                <a:gd name="connsiteY4" fmla="*/ 1597 h 4567"/>
                <a:gd name="connsiteX5" fmla="*/ 901 w 2844"/>
                <a:gd name="connsiteY5" fmla="*/ 2039 h 4567"/>
                <a:gd name="connsiteX6" fmla="*/ 806 w 2844"/>
                <a:gd name="connsiteY6" fmla="*/ 2402 h 4567"/>
                <a:gd name="connsiteX7" fmla="*/ 0 w 2844"/>
                <a:gd name="connsiteY7" fmla="*/ 3446 h 4567"/>
                <a:gd name="connsiteX8" fmla="*/ 79 w 2844"/>
                <a:gd name="connsiteY8" fmla="*/ 3635 h 4567"/>
                <a:gd name="connsiteX9" fmla="*/ 1011 w 2844"/>
                <a:gd name="connsiteY9" fmla="*/ 4520 h 4567"/>
                <a:gd name="connsiteX10" fmla="*/ 2086 w 2844"/>
                <a:gd name="connsiteY10" fmla="*/ 4568 h 4567"/>
                <a:gd name="connsiteX11" fmla="*/ 2703 w 2844"/>
                <a:gd name="connsiteY11" fmla="*/ 4188 h 4567"/>
                <a:gd name="connsiteX12" fmla="*/ 2813 w 2844"/>
                <a:gd name="connsiteY12" fmla="*/ 4014 h 4567"/>
                <a:gd name="connsiteX13" fmla="*/ 2845 w 2844"/>
                <a:gd name="connsiteY13" fmla="*/ 3588 h 4567"/>
                <a:gd name="connsiteX14" fmla="*/ 2734 w 2844"/>
                <a:gd name="connsiteY14" fmla="*/ 2861 h 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4" h="4567">
                  <a:moveTo>
                    <a:pt x="2292" y="1944"/>
                  </a:moveTo>
                  <a:lnTo>
                    <a:pt x="443" y="0"/>
                  </a:lnTo>
                  <a:lnTo>
                    <a:pt x="458" y="300"/>
                  </a:lnTo>
                  <a:lnTo>
                    <a:pt x="553" y="712"/>
                  </a:lnTo>
                  <a:lnTo>
                    <a:pt x="933" y="1597"/>
                  </a:lnTo>
                  <a:lnTo>
                    <a:pt x="901" y="2039"/>
                  </a:lnTo>
                  <a:lnTo>
                    <a:pt x="806" y="2402"/>
                  </a:lnTo>
                  <a:lnTo>
                    <a:pt x="0" y="3446"/>
                  </a:lnTo>
                  <a:lnTo>
                    <a:pt x="79" y="3635"/>
                  </a:lnTo>
                  <a:lnTo>
                    <a:pt x="1011" y="4520"/>
                  </a:lnTo>
                  <a:lnTo>
                    <a:pt x="2086" y="4568"/>
                  </a:lnTo>
                  <a:lnTo>
                    <a:pt x="2703" y="4188"/>
                  </a:lnTo>
                  <a:lnTo>
                    <a:pt x="2813" y="4014"/>
                  </a:lnTo>
                  <a:lnTo>
                    <a:pt x="2845" y="3588"/>
                  </a:lnTo>
                  <a:lnTo>
                    <a:pt x="2734" y="2861"/>
                  </a:lnTo>
                  <a:close/>
                </a:path>
              </a:pathLst>
            </a:custGeom>
            <a:grpFill/>
            <a:ln w="6350" cap="flat">
              <a:solidFill>
                <a:schemeClr val="bg1"/>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25774B7-B18D-C83F-F8B0-430D4D4698BA}"/>
                </a:ext>
              </a:extLst>
            </p:cNvPr>
            <p:cNvSpPr/>
            <p:nvPr/>
          </p:nvSpPr>
          <p:spPr>
            <a:xfrm>
              <a:off x="7046046" y="9875188"/>
              <a:ext cx="9071" cy="11141"/>
            </a:xfrm>
            <a:custGeom>
              <a:avLst/>
              <a:gdLst>
                <a:gd name="connsiteX0" fmla="*/ 8108 w 9071"/>
                <a:gd name="connsiteY0" fmla="*/ 0 h 11141"/>
                <a:gd name="connsiteX1" fmla="*/ 6353 w 9071"/>
                <a:gd name="connsiteY1" fmla="*/ 47 h 11141"/>
                <a:gd name="connsiteX2" fmla="*/ 4393 w 9071"/>
                <a:gd name="connsiteY2" fmla="*/ 1011 h 11141"/>
                <a:gd name="connsiteX3" fmla="*/ 2924 w 9071"/>
                <a:gd name="connsiteY3" fmla="*/ 1976 h 11141"/>
                <a:gd name="connsiteX4" fmla="*/ 537 w 9071"/>
                <a:gd name="connsiteY4" fmla="*/ 2892 h 11141"/>
                <a:gd name="connsiteX5" fmla="*/ 32 w 9071"/>
                <a:gd name="connsiteY5" fmla="*/ 3666 h 11141"/>
                <a:gd name="connsiteX6" fmla="*/ 0 w 9071"/>
                <a:gd name="connsiteY6" fmla="*/ 4678 h 11141"/>
                <a:gd name="connsiteX7" fmla="*/ 269 w 9071"/>
                <a:gd name="connsiteY7" fmla="*/ 5974 h 11141"/>
                <a:gd name="connsiteX8" fmla="*/ 996 w 9071"/>
                <a:gd name="connsiteY8" fmla="*/ 7981 h 11141"/>
                <a:gd name="connsiteX9" fmla="*/ 1976 w 9071"/>
                <a:gd name="connsiteY9" fmla="*/ 9593 h 11141"/>
                <a:gd name="connsiteX10" fmla="*/ 3256 w 9071"/>
                <a:gd name="connsiteY10" fmla="*/ 10778 h 11141"/>
                <a:gd name="connsiteX11" fmla="*/ 4662 w 9071"/>
                <a:gd name="connsiteY11" fmla="*/ 11142 h 11141"/>
                <a:gd name="connsiteX12" fmla="*/ 6132 w 9071"/>
                <a:gd name="connsiteY12" fmla="*/ 10193 h 11141"/>
                <a:gd name="connsiteX13" fmla="*/ 8234 w 9071"/>
                <a:gd name="connsiteY13" fmla="*/ 7254 h 11141"/>
                <a:gd name="connsiteX14" fmla="*/ 8692 w 9071"/>
                <a:gd name="connsiteY14" fmla="*/ 6306 h 11141"/>
                <a:gd name="connsiteX15" fmla="*/ 8898 w 9071"/>
                <a:gd name="connsiteY15" fmla="*/ 5310 h 11141"/>
                <a:gd name="connsiteX16" fmla="*/ 9040 w 9071"/>
                <a:gd name="connsiteY16" fmla="*/ 3903 h 11141"/>
                <a:gd name="connsiteX17" fmla="*/ 9072 w 9071"/>
                <a:gd name="connsiteY17" fmla="*/ 2576 h 11141"/>
                <a:gd name="connsiteX18" fmla="*/ 8977 w 9071"/>
                <a:gd name="connsiteY18" fmla="*/ 1706 h 1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1" h="11141">
                  <a:moveTo>
                    <a:pt x="8108" y="0"/>
                  </a:moveTo>
                  <a:lnTo>
                    <a:pt x="6353" y="47"/>
                  </a:lnTo>
                  <a:lnTo>
                    <a:pt x="4393" y="1011"/>
                  </a:lnTo>
                  <a:lnTo>
                    <a:pt x="2924" y="1976"/>
                  </a:lnTo>
                  <a:lnTo>
                    <a:pt x="537" y="2892"/>
                  </a:lnTo>
                  <a:lnTo>
                    <a:pt x="32" y="3666"/>
                  </a:lnTo>
                  <a:lnTo>
                    <a:pt x="0" y="4678"/>
                  </a:lnTo>
                  <a:lnTo>
                    <a:pt x="269" y="5974"/>
                  </a:lnTo>
                  <a:lnTo>
                    <a:pt x="996" y="7981"/>
                  </a:lnTo>
                  <a:lnTo>
                    <a:pt x="1976" y="9593"/>
                  </a:lnTo>
                  <a:lnTo>
                    <a:pt x="3256" y="10778"/>
                  </a:lnTo>
                  <a:lnTo>
                    <a:pt x="4662" y="11142"/>
                  </a:lnTo>
                  <a:lnTo>
                    <a:pt x="6132" y="10193"/>
                  </a:lnTo>
                  <a:lnTo>
                    <a:pt x="8234" y="7254"/>
                  </a:lnTo>
                  <a:lnTo>
                    <a:pt x="8692" y="6306"/>
                  </a:lnTo>
                  <a:lnTo>
                    <a:pt x="8898" y="5310"/>
                  </a:lnTo>
                  <a:lnTo>
                    <a:pt x="9040" y="3903"/>
                  </a:lnTo>
                  <a:lnTo>
                    <a:pt x="9072" y="2576"/>
                  </a:lnTo>
                  <a:lnTo>
                    <a:pt x="8977" y="1706"/>
                  </a:lnTo>
                  <a:close/>
                </a:path>
              </a:pathLst>
            </a:custGeom>
            <a:grpFill/>
            <a:ln w="6350" cap="flat">
              <a:solidFill>
                <a:schemeClr val="bg1"/>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88D5B777-D06D-D6FD-FEEA-26AE4DA15B13}"/>
                </a:ext>
              </a:extLst>
            </p:cNvPr>
            <p:cNvSpPr/>
            <p:nvPr/>
          </p:nvSpPr>
          <p:spPr>
            <a:xfrm>
              <a:off x="7070843" y="9863698"/>
              <a:ext cx="11252" cy="8976"/>
            </a:xfrm>
            <a:custGeom>
              <a:avLst/>
              <a:gdLst>
                <a:gd name="connsiteX0" fmla="*/ 8376 w 11252"/>
                <a:gd name="connsiteY0" fmla="*/ 2734 h 8976"/>
                <a:gd name="connsiteX1" fmla="*/ 7381 w 11252"/>
                <a:gd name="connsiteY1" fmla="*/ 1881 h 8976"/>
                <a:gd name="connsiteX2" fmla="*/ 7570 w 11252"/>
                <a:gd name="connsiteY2" fmla="*/ 1849 h 8976"/>
                <a:gd name="connsiteX3" fmla="*/ 7681 w 11252"/>
                <a:gd name="connsiteY3" fmla="*/ 1849 h 8976"/>
                <a:gd name="connsiteX4" fmla="*/ 7744 w 11252"/>
                <a:gd name="connsiteY4" fmla="*/ 1722 h 8976"/>
                <a:gd name="connsiteX5" fmla="*/ 7776 w 11252"/>
                <a:gd name="connsiteY5" fmla="*/ 1391 h 8976"/>
                <a:gd name="connsiteX6" fmla="*/ 3003 w 11252"/>
                <a:gd name="connsiteY6" fmla="*/ 0 h 8976"/>
                <a:gd name="connsiteX7" fmla="*/ 822 w 11252"/>
                <a:gd name="connsiteY7" fmla="*/ 759 h 8976"/>
                <a:gd name="connsiteX8" fmla="*/ 474 w 11252"/>
                <a:gd name="connsiteY8" fmla="*/ 711 h 8976"/>
                <a:gd name="connsiteX9" fmla="*/ 190 w 11252"/>
                <a:gd name="connsiteY9" fmla="*/ 917 h 8976"/>
                <a:gd name="connsiteX10" fmla="*/ 0 w 11252"/>
                <a:gd name="connsiteY10" fmla="*/ 1754 h 8976"/>
                <a:gd name="connsiteX11" fmla="*/ 16 w 11252"/>
                <a:gd name="connsiteY11" fmla="*/ 2434 h 8976"/>
                <a:gd name="connsiteX12" fmla="*/ 221 w 11252"/>
                <a:gd name="connsiteY12" fmla="*/ 2560 h 8976"/>
                <a:gd name="connsiteX13" fmla="*/ 553 w 11252"/>
                <a:gd name="connsiteY13" fmla="*/ 2576 h 8976"/>
                <a:gd name="connsiteX14" fmla="*/ 1343 w 11252"/>
                <a:gd name="connsiteY14" fmla="*/ 3619 h 8976"/>
                <a:gd name="connsiteX15" fmla="*/ 2624 w 11252"/>
                <a:gd name="connsiteY15" fmla="*/ 4504 h 8976"/>
                <a:gd name="connsiteX16" fmla="*/ 3113 w 11252"/>
                <a:gd name="connsiteY16" fmla="*/ 5515 h 8976"/>
                <a:gd name="connsiteX17" fmla="*/ 3999 w 11252"/>
                <a:gd name="connsiteY17" fmla="*/ 3287 h 8976"/>
                <a:gd name="connsiteX18" fmla="*/ 4283 w 11252"/>
                <a:gd name="connsiteY18" fmla="*/ 2165 h 8976"/>
                <a:gd name="connsiteX19" fmla="*/ 4236 w 11252"/>
                <a:gd name="connsiteY19" fmla="*/ 964 h 8976"/>
                <a:gd name="connsiteX20" fmla="*/ 5373 w 11252"/>
                <a:gd name="connsiteY20" fmla="*/ 2291 h 8976"/>
                <a:gd name="connsiteX21" fmla="*/ 5784 w 11252"/>
                <a:gd name="connsiteY21" fmla="*/ 3129 h 8976"/>
                <a:gd name="connsiteX22" fmla="*/ 5531 w 11252"/>
                <a:gd name="connsiteY22" fmla="*/ 4014 h 8976"/>
                <a:gd name="connsiteX23" fmla="*/ 3919 w 11252"/>
                <a:gd name="connsiteY23" fmla="*/ 5879 h 8976"/>
                <a:gd name="connsiteX24" fmla="*/ 3556 w 11252"/>
                <a:gd name="connsiteY24" fmla="*/ 6622 h 8976"/>
                <a:gd name="connsiteX25" fmla="*/ 4172 w 11252"/>
                <a:gd name="connsiteY25" fmla="*/ 7317 h 8976"/>
                <a:gd name="connsiteX26" fmla="*/ 4615 w 11252"/>
                <a:gd name="connsiteY26" fmla="*/ 8171 h 8976"/>
                <a:gd name="connsiteX27" fmla="*/ 5168 w 11252"/>
                <a:gd name="connsiteY27" fmla="*/ 8819 h 8976"/>
                <a:gd name="connsiteX28" fmla="*/ 5990 w 11252"/>
                <a:gd name="connsiteY28" fmla="*/ 8976 h 8976"/>
                <a:gd name="connsiteX29" fmla="*/ 6654 w 11252"/>
                <a:gd name="connsiteY29" fmla="*/ 8550 h 8976"/>
                <a:gd name="connsiteX30" fmla="*/ 7270 w 11252"/>
                <a:gd name="connsiteY30" fmla="*/ 7870 h 8976"/>
                <a:gd name="connsiteX31" fmla="*/ 7870 w 11252"/>
                <a:gd name="connsiteY31" fmla="*/ 7617 h 8976"/>
                <a:gd name="connsiteX32" fmla="*/ 8455 w 11252"/>
                <a:gd name="connsiteY32" fmla="*/ 8281 h 8976"/>
                <a:gd name="connsiteX33" fmla="*/ 9103 w 11252"/>
                <a:gd name="connsiteY33" fmla="*/ 6890 h 8976"/>
                <a:gd name="connsiteX34" fmla="*/ 10652 w 11252"/>
                <a:gd name="connsiteY34" fmla="*/ 5879 h 8976"/>
                <a:gd name="connsiteX35" fmla="*/ 11253 w 11252"/>
                <a:gd name="connsiteY35" fmla="*/ 4915 h 8976"/>
                <a:gd name="connsiteX36" fmla="*/ 10510 w 11252"/>
                <a:gd name="connsiteY36" fmla="*/ 3967 h 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52" h="8976">
                  <a:moveTo>
                    <a:pt x="8376" y="2734"/>
                  </a:moveTo>
                  <a:lnTo>
                    <a:pt x="7381" y="1881"/>
                  </a:lnTo>
                  <a:lnTo>
                    <a:pt x="7570" y="1849"/>
                  </a:lnTo>
                  <a:lnTo>
                    <a:pt x="7681" y="1849"/>
                  </a:lnTo>
                  <a:lnTo>
                    <a:pt x="7744" y="1722"/>
                  </a:lnTo>
                  <a:lnTo>
                    <a:pt x="7776" y="1391"/>
                  </a:lnTo>
                  <a:lnTo>
                    <a:pt x="3003" y="0"/>
                  </a:lnTo>
                  <a:lnTo>
                    <a:pt x="822" y="759"/>
                  </a:lnTo>
                  <a:lnTo>
                    <a:pt x="474" y="711"/>
                  </a:lnTo>
                  <a:lnTo>
                    <a:pt x="190" y="917"/>
                  </a:lnTo>
                  <a:lnTo>
                    <a:pt x="0" y="1754"/>
                  </a:lnTo>
                  <a:lnTo>
                    <a:pt x="16" y="2434"/>
                  </a:lnTo>
                  <a:lnTo>
                    <a:pt x="221" y="2560"/>
                  </a:lnTo>
                  <a:lnTo>
                    <a:pt x="553" y="2576"/>
                  </a:lnTo>
                  <a:lnTo>
                    <a:pt x="1343" y="3619"/>
                  </a:lnTo>
                  <a:lnTo>
                    <a:pt x="2624" y="4504"/>
                  </a:lnTo>
                  <a:lnTo>
                    <a:pt x="3113" y="5515"/>
                  </a:lnTo>
                  <a:lnTo>
                    <a:pt x="3999" y="3287"/>
                  </a:lnTo>
                  <a:lnTo>
                    <a:pt x="4283" y="2165"/>
                  </a:lnTo>
                  <a:lnTo>
                    <a:pt x="4236" y="964"/>
                  </a:lnTo>
                  <a:lnTo>
                    <a:pt x="5373" y="2291"/>
                  </a:lnTo>
                  <a:lnTo>
                    <a:pt x="5784" y="3129"/>
                  </a:lnTo>
                  <a:lnTo>
                    <a:pt x="5531" y="4014"/>
                  </a:lnTo>
                  <a:lnTo>
                    <a:pt x="3919" y="5879"/>
                  </a:lnTo>
                  <a:lnTo>
                    <a:pt x="3556" y="6622"/>
                  </a:lnTo>
                  <a:lnTo>
                    <a:pt x="4172" y="7317"/>
                  </a:lnTo>
                  <a:lnTo>
                    <a:pt x="4615" y="8171"/>
                  </a:lnTo>
                  <a:lnTo>
                    <a:pt x="5168" y="8819"/>
                  </a:lnTo>
                  <a:lnTo>
                    <a:pt x="5990" y="8976"/>
                  </a:lnTo>
                  <a:lnTo>
                    <a:pt x="6654" y="8550"/>
                  </a:lnTo>
                  <a:lnTo>
                    <a:pt x="7270" y="7870"/>
                  </a:lnTo>
                  <a:lnTo>
                    <a:pt x="7870" y="7617"/>
                  </a:lnTo>
                  <a:lnTo>
                    <a:pt x="8455" y="8281"/>
                  </a:lnTo>
                  <a:lnTo>
                    <a:pt x="9103" y="6890"/>
                  </a:lnTo>
                  <a:lnTo>
                    <a:pt x="10652" y="5879"/>
                  </a:lnTo>
                  <a:lnTo>
                    <a:pt x="11253" y="4915"/>
                  </a:lnTo>
                  <a:lnTo>
                    <a:pt x="10510" y="3967"/>
                  </a:lnTo>
                  <a:close/>
                </a:path>
              </a:pathLst>
            </a:custGeom>
            <a:grpFill/>
            <a:ln w="6350" cap="flat">
              <a:solidFill>
                <a:schemeClr val="bg1"/>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5FE4F75B-8DBE-5DA2-C11C-E5BED382D0E2}"/>
                </a:ext>
              </a:extLst>
            </p:cNvPr>
            <p:cNvSpPr/>
            <p:nvPr/>
          </p:nvSpPr>
          <p:spPr>
            <a:xfrm>
              <a:off x="6873321" y="9214111"/>
              <a:ext cx="2718" cy="6463"/>
            </a:xfrm>
            <a:custGeom>
              <a:avLst/>
              <a:gdLst>
                <a:gd name="connsiteX0" fmla="*/ 0 w 2718"/>
                <a:gd name="connsiteY0" fmla="*/ 0 h 6463"/>
                <a:gd name="connsiteX1" fmla="*/ 1170 w 2718"/>
                <a:gd name="connsiteY1" fmla="*/ 2591 h 6463"/>
                <a:gd name="connsiteX2" fmla="*/ 1628 w 2718"/>
                <a:gd name="connsiteY2" fmla="*/ 4330 h 6463"/>
                <a:gd name="connsiteX3" fmla="*/ 2718 w 2718"/>
                <a:gd name="connsiteY3" fmla="*/ 6464 h 6463"/>
                <a:gd name="connsiteX4" fmla="*/ 1501 w 2718"/>
                <a:gd name="connsiteY4" fmla="*/ 2939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8" h="6463">
                  <a:moveTo>
                    <a:pt x="0" y="0"/>
                  </a:moveTo>
                  <a:lnTo>
                    <a:pt x="1170" y="2591"/>
                  </a:lnTo>
                  <a:lnTo>
                    <a:pt x="1628" y="4330"/>
                  </a:lnTo>
                  <a:lnTo>
                    <a:pt x="2718" y="6464"/>
                  </a:lnTo>
                  <a:lnTo>
                    <a:pt x="1501" y="2939"/>
                  </a:lnTo>
                  <a:close/>
                </a:path>
              </a:pathLst>
            </a:custGeom>
            <a:grpFill/>
            <a:ln w="6350" cap="flat">
              <a:solidFill>
                <a:schemeClr val="bg1"/>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909E31FE-D4D9-7082-B3A9-3E931871207C}"/>
                </a:ext>
              </a:extLst>
            </p:cNvPr>
            <p:cNvSpPr/>
            <p:nvPr/>
          </p:nvSpPr>
          <p:spPr>
            <a:xfrm>
              <a:off x="6816884" y="9150625"/>
              <a:ext cx="100578" cy="79921"/>
            </a:xfrm>
            <a:custGeom>
              <a:avLst/>
              <a:gdLst>
                <a:gd name="connsiteX0" fmla="*/ 47 w 100578"/>
                <a:gd name="connsiteY0" fmla="*/ 25097 h 79921"/>
                <a:gd name="connsiteX1" fmla="*/ 1027 w 100578"/>
                <a:gd name="connsiteY1" fmla="*/ 29427 h 79921"/>
                <a:gd name="connsiteX2" fmla="*/ 1517 w 100578"/>
                <a:gd name="connsiteY2" fmla="*/ 30676 h 79921"/>
                <a:gd name="connsiteX3" fmla="*/ 2371 w 100578"/>
                <a:gd name="connsiteY3" fmla="*/ 31577 h 79921"/>
                <a:gd name="connsiteX4" fmla="*/ 3872 w 100578"/>
                <a:gd name="connsiteY4" fmla="*/ 32525 h 79921"/>
                <a:gd name="connsiteX5" fmla="*/ 4615 w 100578"/>
                <a:gd name="connsiteY5" fmla="*/ 33458 h 79921"/>
                <a:gd name="connsiteX6" fmla="*/ 5010 w 100578"/>
                <a:gd name="connsiteY6" fmla="*/ 33758 h 79921"/>
                <a:gd name="connsiteX7" fmla="*/ 5895 w 100578"/>
                <a:gd name="connsiteY7" fmla="*/ 33884 h 79921"/>
                <a:gd name="connsiteX8" fmla="*/ 6116 w 100578"/>
                <a:gd name="connsiteY8" fmla="*/ 34026 h 79921"/>
                <a:gd name="connsiteX9" fmla="*/ 6258 w 100578"/>
                <a:gd name="connsiteY9" fmla="*/ 34326 h 79921"/>
                <a:gd name="connsiteX10" fmla="*/ 6511 w 100578"/>
                <a:gd name="connsiteY10" fmla="*/ 35133 h 79921"/>
                <a:gd name="connsiteX11" fmla="*/ 6511 w 100578"/>
                <a:gd name="connsiteY11" fmla="*/ 35290 h 79921"/>
                <a:gd name="connsiteX12" fmla="*/ 10099 w 100578"/>
                <a:gd name="connsiteY12" fmla="*/ 37440 h 79921"/>
                <a:gd name="connsiteX13" fmla="*/ 11189 w 100578"/>
                <a:gd name="connsiteY13" fmla="*/ 37519 h 79921"/>
                <a:gd name="connsiteX14" fmla="*/ 12343 w 100578"/>
                <a:gd name="connsiteY14" fmla="*/ 36555 h 79921"/>
                <a:gd name="connsiteX15" fmla="*/ 13165 w 100578"/>
                <a:gd name="connsiteY15" fmla="*/ 36239 h 79921"/>
                <a:gd name="connsiteX16" fmla="*/ 14461 w 100578"/>
                <a:gd name="connsiteY16" fmla="*/ 36128 h 79921"/>
                <a:gd name="connsiteX17" fmla="*/ 15662 w 100578"/>
                <a:gd name="connsiteY17" fmla="*/ 35607 h 79921"/>
                <a:gd name="connsiteX18" fmla="*/ 16231 w 100578"/>
                <a:gd name="connsiteY18" fmla="*/ 34073 h 79921"/>
                <a:gd name="connsiteX19" fmla="*/ 16452 w 100578"/>
                <a:gd name="connsiteY19" fmla="*/ 34121 h 79921"/>
                <a:gd name="connsiteX20" fmla="*/ 17701 w 100578"/>
                <a:gd name="connsiteY20" fmla="*/ 33473 h 79921"/>
                <a:gd name="connsiteX21" fmla="*/ 20087 w 100578"/>
                <a:gd name="connsiteY21" fmla="*/ 33631 h 79921"/>
                <a:gd name="connsiteX22" fmla="*/ 21225 w 100578"/>
                <a:gd name="connsiteY22" fmla="*/ 32920 h 79921"/>
                <a:gd name="connsiteX23" fmla="*/ 21952 w 100578"/>
                <a:gd name="connsiteY23" fmla="*/ 32319 h 79921"/>
                <a:gd name="connsiteX24" fmla="*/ 22695 w 100578"/>
                <a:gd name="connsiteY24" fmla="*/ 31956 h 79921"/>
                <a:gd name="connsiteX25" fmla="*/ 24212 w 100578"/>
                <a:gd name="connsiteY25" fmla="*/ 31877 h 79921"/>
                <a:gd name="connsiteX26" fmla="*/ 24180 w 100578"/>
                <a:gd name="connsiteY26" fmla="*/ 31640 h 79921"/>
                <a:gd name="connsiteX27" fmla="*/ 24180 w 100578"/>
                <a:gd name="connsiteY27" fmla="*/ 31514 h 79921"/>
                <a:gd name="connsiteX28" fmla="*/ 24196 w 100578"/>
                <a:gd name="connsiteY28" fmla="*/ 31371 h 79921"/>
                <a:gd name="connsiteX29" fmla="*/ 31925 w 100578"/>
                <a:gd name="connsiteY29" fmla="*/ 32161 h 79921"/>
                <a:gd name="connsiteX30" fmla="*/ 32272 w 100578"/>
                <a:gd name="connsiteY30" fmla="*/ 32383 h 79921"/>
                <a:gd name="connsiteX31" fmla="*/ 32588 w 100578"/>
                <a:gd name="connsiteY31" fmla="*/ 32967 h 79921"/>
                <a:gd name="connsiteX32" fmla="*/ 32746 w 100578"/>
                <a:gd name="connsiteY32" fmla="*/ 33552 h 79921"/>
                <a:gd name="connsiteX33" fmla="*/ 32952 w 100578"/>
                <a:gd name="connsiteY33" fmla="*/ 34832 h 79921"/>
                <a:gd name="connsiteX34" fmla="*/ 33205 w 100578"/>
                <a:gd name="connsiteY34" fmla="*/ 35322 h 79921"/>
                <a:gd name="connsiteX35" fmla="*/ 33790 w 100578"/>
                <a:gd name="connsiteY35" fmla="*/ 35765 h 79921"/>
                <a:gd name="connsiteX36" fmla="*/ 36998 w 100578"/>
                <a:gd name="connsiteY36" fmla="*/ 36777 h 79921"/>
                <a:gd name="connsiteX37" fmla="*/ 37140 w 100578"/>
                <a:gd name="connsiteY37" fmla="*/ 36982 h 79921"/>
                <a:gd name="connsiteX38" fmla="*/ 37140 w 100578"/>
                <a:gd name="connsiteY38" fmla="*/ 37392 h 79921"/>
                <a:gd name="connsiteX39" fmla="*/ 37124 w 100578"/>
                <a:gd name="connsiteY39" fmla="*/ 37740 h 79921"/>
                <a:gd name="connsiteX40" fmla="*/ 37187 w 100578"/>
                <a:gd name="connsiteY40" fmla="*/ 37946 h 79921"/>
                <a:gd name="connsiteX41" fmla="*/ 39289 w 100578"/>
                <a:gd name="connsiteY41" fmla="*/ 38846 h 79921"/>
                <a:gd name="connsiteX42" fmla="*/ 43525 w 100578"/>
                <a:gd name="connsiteY42" fmla="*/ 43067 h 79921"/>
                <a:gd name="connsiteX43" fmla="*/ 44189 w 100578"/>
                <a:gd name="connsiteY43" fmla="*/ 44821 h 79921"/>
                <a:gd name="connsiteX44" fmla="*/ 46322 w 100578"/>
                <a:gd name="connsiteY44" fmla="*/ 47918 h 79921"/>
                <a:gd name="connsiteX45" fmla="*/ 48266 w 100578"/>
                <a:gd name="connsiteY45" fmla="*/ 49736 h 79921"/>
                <a:gd name="connsiteX46" fmla="*/ 48788 w 100578"/>
                <a:gd name="connsiteY46" fmla="*/ 49973 h 79921"/>
                <a:gd name="connsiteX47" fmla="*/ 49041 w 100578"/>
                <a:gd name="connsiteY47" fmla="*/ 50352 h 79921"/>
                <a:gd name="connsiteX48" fmla="*/ 49072 w 100578"/>
                <a:gd name="connsiteY48" fmla="*/ 51095 h 79921"/>
                <a:gd name="connsiteX49" fmla="*/ 49104 w 100578"/>
                <a:gd name="connsiteY49" fmla="*/ 51838 h 79921"/>
                <a:gd name="connsiteX50" fmla="*/ 49167 w 100578"/>
                <a:gd name="connsiteY50" fmla="*/ 52201 h 79921"/>
                <a:gd name="connsiteX51" fmla="*/ 49120 w 100578"/>
                <a:gd name="connsiteY51" fmla="*/ 52643 h 79921"/>
                <a:gd name="connsiteX52" fmla="*/ 48566 w 100578"/>
                <a:gd name="connsiteY52" fmla="*/ 54587 h 79921"/>
                <a:gd name="connsiteX53" fmla="*/ 48314 w 100578"/>
                <a:gd name="connsiteY53" fmla="*/ 55172 h 79921"/>
                <a:gd name="connsiteX54" fmla="*/ 47808 w 100578"/>
                <a:gd name="connsiteY54" fmla="*/ 55583 h 79921"/>
                <a:gd name="connsiteX55" fmla="*/ 47381 w 100578"/>
                <a:gd name="connsiteY55" fmla="*/ 55567 h 79921"/>
                <a:gd name="connsiteX56" fmla="*/ 46986 w 100578"/>
                <a:gd name="connsiteY56" fmla="*/ 55662 h 79921"/>
                <a:gd name="connsiteX57" fmla="*/ 46575 w 100578"/>
                <a:gd name="connsiteY57" fmla="*/ 56405 h 79921"/>
                <a:gd name="connsiteX58" fmla="*/ 47413 w 100578"/>
                <a:gd name="connsiteY58" fmla="*/ 56689 h 79921"/>
                <a:gd name="connsiteX59" fmla="*/ 48914 w 100578"/>
                <a:gd name="connsiteY59" fmla="*/ 57938 h 79921"/>
                <a:gd name="connsiteX60" fmla="*/ 49704 w 100578"/>
                <a:gd name="connsiteY60" fmla="*/ 58254 h 79921"/>
                <a:gd name="connsiteX61" fmla="*/ 50242 w 100578"/>
                <a:gd name="connsiteY61" fmla="*/ 58064 h 79921"/>
                <a:gd name="connsiteX62" fmla="*/ 51569 w 100578"/>
                <a:gd name="connsiteY62" fmla="*/ 57322 h 79921"/>
                <a:gd name="connsiteX63" fmla="*/ 52249 w 100578"/>
                <a:gd name="connsiteY63" fmla="*/ 57243 h 79921"/>
                <a:gd name="connsiteX64" fmla="*/ 52486 w 100578"/>
                <a:gd name="connsiteY64" fmla="*/ 57416 h 79921"/>
                <a:gd name="connsiteX65" fmla="*/ 52470 w 100578"/>
                <a:gd name="connsiteY65" fmla="*/ 57717 h 79921"/>
                <a:gd name="connsiteX66" fmla="*/ 52360 w 100578"/>
                <a:gd name="connsiteY66" fmla="*/ 58128 h 79921"/>
                <a:gd name="connsiteX67" fmla="*/ 52391 w 100578"/>
                <a:gd name="connsiteY67" fmla="*/ 58649 h 79921"/>
                <a:gd name="connsiteX68" fmla="*/ 52628 w 100578"/>
                <a:gd name="connsiteY68" fmla="*/ 59013 h 79921"/>
                <a:gd name="connsiteX69" fmla="*/ 53371 w 100578"/>
                <a:gd name="connsiteY69" fmla="*/ 59123 h 79921"/>
                <a:gd name="connsiteX70" fmla="*/ 53608 w 100578"/>
                <a:gd name="connsiteY70" fmla="*/ 59471 h 79921"/>
                <a:gd name="connsiteX71" fmla="*/ 53940 w 100578"/>
                <a:gd name="connsiteY71" fmla="*/ 60403 h 79921"/>
                <a:gd name="connsiteX72" fmla="*/ 55347 w 100578"/>
                <a:gd name="connsiteY72" fmla="*/ 61779 h 79921"/>
                <a:gd name="connsiteX73" fmla="*/ 55489 w 100578"/>
                <a:gd name="connsiteY73" fmla="*/ 61225 h 79921"/>
                <a:gd name="connsiteX74" fmla="*/ 58681 w 100578"/>
                <a:gd name="connsiteY74" fmla="*/ 63596 h 79921"/>
                <a:gd name="connsiteX75" fmla="*/ 60025 w 100578"/>
                <a:gd name="connsiteY75" fmla="*/ 65318 h 79921"/>
                <a:gd name="connsiteX76" fmla="*/ 60846 w 100578"/>
                <a:gd name="connsiteY76" fmla="*/ 67927 h 79921"/>
                <a:gd name="connsiteX77" fmla="*/ 61210 w 100578"/>
                <a:gd name="connsiteY77" fmla="*/ 69918 h 79921"/>
                <a:gd name="connsiteX78" fmla="*/ 61431 w 100578"/>
                <a:gd name="connsiteY78" fmla="*/ 70313 h 79921"/>
                <a:gd name="connsiteX79" fmla="*/ 62079 w 100578"/>
                <a:gd name="connsiteY79" fmla="*/ 70661 h 79921"/>
                <a:gd name="connsiteX80" fmla="*/ 62269 w 100578"/>
                <a:gd name="connsiteY80" fmla="*/ 70961 h 79921"/>
                <a:gd name="connsiteX81" fmla="*/ 62190 w 100578"/>
                <a:gd name="connsiteY81" fmla="*/ 72620 h 79921"/>
                <a:gd name="connsiteX82" fmla="*/ 61558 w 100578"/>
                <a:gd name="connsiteY82" fmla="*/ 73663 h 79921"/>
                <a:gd name="connsiteX83" fmla="*/ 60673 w 100578"/>
                <a:gd name="connsiteY83" fmla="*/ 74137 h 79921"/>
                <a:gd name="connsiteX84" fmla="*/ 59851 w 100578"/>
                <a:gd name="connsiteY84" fmla="*/ 74074 h 79921"/>
                <a:gd name="connsiteX85" fmla="*/ 59961 w 100578"/>
                <a:gd name="connsiteY85" fmla="*/ 74959 h 79921"/>
                <a:gd name="connsiteX86" fmla="*/ 59945 w 100578"/>
                <a:gd name="connsiteY86" fmla="*/ 75813 h 79921"/>
                <a:gd name="connsiteX87" fmla="*/ 59724 w 100578"/>
                <a:gd name="connsiteY87" fmla="*/ 76713 h 79921"/>
                <a:gd name="connsiteX88" fmla="*/ 59203 w 100578"/>
                <a:gd name="connsiteY88" fmla="*/ 77709 h 79921"/>
                <a:gd name="connsiteX89" fmla="*/ 59977 w 100578"/>
                <a:gd name="connsiteY89" fmla="*/ 77883 h 79921"/>
                <a:gd name="connsiteX90" fmla="*/ 60673 w 100578"/>
                <a:gd name="connsiteY90" fmla="*/ 78389 h 79921"/>
                <a:gd name="connsiteX91" fmla="*/ 61826 w 100578"/>
                <a:gd name="connsiteY91" fmla="*/ 79922 h 79921"/>
                <a:gd name="connsiteX92" fmla="*/ 62427 w 100578"/>
                <a:gd name="connsiteY92" fmla="*/ 79812 h 79921"/>
                <a:gd name="connsiteX93" fmla="*/ 62996 w 100578"/>
                <a:gd name="connsiteY93" fmla="*/ 79385 h 79921"/>
                <a:gd name="connsiteX94" fmla="*/ 64086 w 100578"/>
                <a:gd name="connsiteY94" fmla="*/ 78057 h 79921"/>
                <a:gd name="connsiteX95" fmla="*/ 64798 w 100578"/>
                <a:gd name="connsiteY95" fmla="*/ 77630 h 79921"/>
                <a:gd name="connsiteX96" fmla="*/ 66109 w 100578"/>
                <a:gd name="connsiteY96" fmla="*/ 77741 h 79921"/>
                <a:gd name="connsiteX97" fmla="*/ 66805 w 100578"/>
                <a:gd name="connsiteY97" fmla="*/ 77346 h 79921"/>
                <a:gd name="connsiteX98" fmla="*/ 66157 w 100578"/>
                <a:gd name="connsiteY98" fmla="*/ 75813 h 79921"/>
                <a:gd name="connsiteX99" fmla="*/ 66125 w 100578"/>
                <a:gd name="connsiteY99" fmla="*/ 74928 h 79921"/>
                <a:gd name="connsiteX100" fmla="*/ 66473 w 100578"/>
                <a:gd name="connsiteY100" fmla="*/ 73569 h 79921"/>
                <a:gd name="connsiteX101" fmla="*/ 66931 w 100578"/>
                <a:gd name="connsiteY101" fmla="*/ 72825 h 79921"/>
                <a:gd name="connsiteX102" fmla="*/ 68211 w 100578"/>
                <a:gd name="connsiteY102" fmla="*/ 71561 h 79921"/>
                <a:gd name="connsiteX103" fmla="*/ 68511 w 100578"/>
                <a:gd name="connsiteY103" fmla="*/ 71119 h 79921"/>
                <a:gd name="connsiteX104" fmla="*/ 69065 w 100578"/>
                <a:gd name="connsiteY104" fmla="*/ 70250 h 79921"/>
                <a:gd name="connsiteX105" fmla="*/ 69934 w 100578"/>
                <a:gd name="connsiteY105" fmla="*/ 69712 h 79921"/>
                <a:gd name="connsiteX106" fmla="*/ 72131 w 100578"/>
                <a:gd name="connsiteY106" fmla="*/ 69286 h 79921"/>
                <a:gd name="connsiteX107" fmla="*/ 73411 w 100578"/>
                <a:gd name="connsiteY107" fmla="*/ 68259 h 79921"/>
                <a:gd name="connsiteX108" fmla="*/ 74106 w 100578"/>
                <a:gd name="connsiteY108" fmla="*/ 67895 h 79921"/>
                <a:gd name="connsiteX109" fmla="*/ 74201 w 100578"/>
                <a:gd name="connsiteY109" fmla="*/ 67420 h 79921"/>
                <a:gd name="connsiteX110" fmla="*/ 73869 w 100578"/>
                <a:gd name="connsiteY110" fmla="*/ 66773 h 79921"/>
                <a:gd name="connsiteX111" fmla="*/ 76382 w 100578"/>
                <a:gd name="connsiteY111" fmla="*/ 65366 h 79921"/>
                <a:gd name="connsiteX112" fmla="*/ 78768 w 100578"/>
                <a:gd name="connsiteY112" fmla="*/ 64591 h 79921"/>
                <a:gd name="connsiteX113" fmla="*/ 83731 w 100578"/>
                <a:gd name="connsiteY113" fmla="*/ 64798 h 79921"/>
                <a:gd name="connsiteX114" fmla="*/ 83051 w 100578"/>
                <a:gd name="connsiteY114" fmla="*/ 65572 h 79921"/>
                <a:gd name="connsiteX115" fmla="*/ 82008 w 100578"/>
                <a:gd name="connsiteY115" fmla="*/ 65808 h 79921"/>
                <a:gd name="connsiteX116" fmla="*/ 79353 w 100578"/>
                <a:gd name="connsiteY116" fmla="*/ 65493 h 79921"/>
                <a:gd name="connsiteX117" fmla="*/ 78531 w 100578"/>
                <a:gd name="connsiteY117" fmla="*/ 65588 h 79921"/>
                <a:gd name="connsiteX118" fmla="*/ 76856 w 100578"/>
                <a:gd name="connsiteY118" fmla="*/ 66346 h 79921"/>
                <a:gd name="connsiteX119" fmla="*/ 78642 w 100578"/>
                <a:gd name="connsiteY119" fmla="*/ 65730 h 79921"/>
                <a:gd name="connsiteX120" fmla="*/ 86939 w 100578"/>
                <a:gd name="connsiteY120" fmla="*/ 66899 h 79921"/>
                <a:gd name="connsiteX121" fmla="*/ 87524 w 100578"/>
                <a:gd name="connsiteY121" fmla="*/ 67547 h 79921"/>
                <a:gd name="connsiteX122" fmla="*/ 87919 w 100578"/>
                <a:gd name="connsiteY122" fmla="*/ 68195 h 79921"/>
                <a:gd name="connsiteX123" fmla="*/ 89484 w 100578"/>
                <a:gd name="connsiteY123" fmla="*/ 69206 h 79921"/>
                <a:gd name="connsiteX124" fmla="*/ 92787 w 100578"/>
                <a:gd name="connsiteY124" fmla="*/ 70202 h 79921"/>
                <a:gd name="connsiteX125" fmla="*/ 94209 w 100578"/>
                <a:gd name="connsiteY125" fmla="*/ 69949 h 79921"/>
                <a:gd name="connsiteX126" fmla="*/ 95774 w 100578"/>
                <a:gd name="connsiteY126" fmla="*/ 68654 h 79921"/>
                <a:gd name="connsiteX127" fmla="*/ 98034 w 100578"/>
                <a:gd name="connsiteY127" fmla="*/ 65872 h 79921"/>
                <a:gd name="connsiteX128" fmla="*/ 98887 w 100578"/>
                <a:gd name="connsiteY128" fmla="*/ 63959 h 79921"/>
                <a:gd name="connsiteX129" fmla="*/ 98429 w 100578"/>
                <a:gd name="connsiteY129" fmla="*/ 62284 h 79921"/>
                <a:gd name="connsiteX130" fmla="*/ 98966 w 100578"/>
                <a:gd name="connsiteY130" fmla="*/ 61937 h 79921"/>
                <a:gd name="connsiteX131" fmla="*/ 100041 w 100578"/>
                <a:gd name="connsiteY131" fmla="*/ 61526 h 79921"/>
                <a:gd name="connsiteX132" fmla="*/ 100578 w 100578"/>
                <a:gd name="connsiteY132" fmla="*/ 61178 h 79921"/>
                <a:gd name="connsiteX133" fmla="*/ 99788 w 100578"/>
                <a:gd name="connsiteY133" fmla="*/ 60198 h 79921"/>
                <a:gd name="connsiteX134" fmla="*/ 92044 w 100578"/>
                <a:gd name="connsiteY134" fmla="*/ 56469 h 79921"/>
                <a:gd name="connsiteX135" fmla="*/ 91191 w 100578"/>
                <a:gd name="connsiteY135" fmla="*/ 55520 h 79921"/>
                <a:gd name="connsiteX136" fmla="*/ 90732 w 100578"/>
                <a:gd name="connsiteY136" fmla="*/ 55235 h 79921"/>
                <a:gd name="connsiteX137" fmla="*/ 88536 w 100578"/>
                <a:gd name="connsiteY137" fmla="*/ 55252 h 79921"/>
                <a:gd name="connsiteX138" fmla="*/ 83684 w 100578"/>
                <a:gd name="connsiteY138" fmla="*/ 53608 h 79921"/>
                <a:gd name="connsiteX139" fmla="*/ 83573 w 100578"/>
                <a:gd name="connsiteY139" fmla="*/ 54098 h 79921"/>
                <a:gd name="connsiteX140" fmla="*/ 86070 w 100578"/>
                <a:gd name="connsiteY140" fmla="*/ 54951 h 79921"/>
                <a:gd name="connsiteX141" fmla="*/ 87303 w 100578"/>
                <a:gd name="connsiteY141" fmla="*/ 55725 h 79921"/>
                <a:gd name="connsiteX142" fmla="*/ 88188 w 100578"/>
                <a:gd name="connsiteY142" fmla="*/ 56816 h 79921"/>
                <a:gd name="connsiteX143" fmla="*/ 87192 w 100578"/>
                <a:gd name="connsiteY143" fmla="*/ 57780 h 79921"/>
                <a:gd name="connsiteX144" fmla="*/ 86054 w 100578"/>
                <a:gd name="connsiteY144" fmla="*/ 57938 h 79921"/>
                <a:gd name="connsiteX145" fmla="*/ 84000 w 100578"/>
                <a:gd name="connsiteY145" fmla="*/ 57385 h 79921"/>
                <a:gd name="connsiteX146" fmla="*/ 83446 w 100578"/>
                <a:gd name="connsiteY146" fmla="*/ 56800 h 79921"/>
                <a:gd name="connsiteX147" fmla="*/ 82309 w 100578"/>
                <a:gd name="connsiteY147" fmla="*/ 53260 h 79921"/>
                <a:gd name="connsiteX148" fmla="*/ 81534 w 100578"/>
                <a:gd name="connsiteY148" fmla="*/ 52312 h 79921"/>
                <a:gd name="connsiteX149" fmla="*/ 80459 w 100578"/>
                <a:gd name="connsiteY149" fmla="*/ 51759 h 79921"/>
                <a:gd name="connsiteX150" fmla="*/ 76825 w 100578"/>
                <a:gd name="connsiteY150" fmla="*/ 50889 h 79921"/>
                <a:gd name="connsiteX151" fmla="*/ 77156 w 100578"/>
                <a:gd name="connsiteY151" fmla="*/ 51189 h 79921"/>
                <a:gd name="connsiteX152" fmla="*/ 77457 w 100578"/>
                <a:gd name="connsiteY152" fmla="*/ 51569 h 79921"/>
                <a:gd name="connsiteX153" fmla="*/ 76398 w 100578"/>
                <a:gd name="connsiteY153" fmla="*/ 51980 h 79921"/>
                <a:gd name="connsiteX154" fmla="*/ 75070 w 100578"/>
                <a:gd name="connsiteY154" fmla="*/ 51711 h 79921"/>
                <a:gd name="connsiteX155" fmla="*/ 73822 w 100578"/>
                <a:gd name="connsiteY155" fmla="*/ 50969 h 79921"/>
                <a:gd name="connsiteX156" fmla="*/ 73079 w 100578"/>
                <a:gd name="connsiteY156" fmla="*/ 50036 h 79921"/>
                <a:gd name="connsiteX157" fmla="*/ 72842 w 100578"/>
                <a:gd name="connsiteY157" fmla="*/ 48708 h 79921"/>
                <a:gd name="connsiteX158" fmla="*/ 72921 w 100578"/>
                <a:gd name="connsiteY158" fmla="*/ 46259 h 79921"/>
                <a:gd name="connsiteX159" fmla="*/ 72573 w 100578"/>
                <a:gd name="connsiteY159" fmla="*/ 45121 h 79921"/>
                <a:gd name="connsiteX160" fmla="*/ 70882 w 100578"/>
                <a:gd name="connsiteY160" fmla="*/ 43524 h 79921"/>
                <a:gd name="connsiteX161" fmla="*/ 66710 w 100578"/>
                <a:gd name="connsiteY161" fmla="*/ 42845 h 79921"/>
                <a:gd name="connsiteX162" fmla="*/ 64845 w 100578"/>
                <a:gd name="connsiteY162" fmla="*/ 41644 h 79921"/>
                <a:gd name="connsiteX163" fmla="*/ 65682 w 100578"/>
                <a:gd name="connsiteY163" fmla="*/ 41470 h 79921"/>
                <a:gd name="connsiteX164" fmla="*/ 67184 w 100578"/>
                <a:gd name="connsiteY164" fmla="*/ 41960 h 79921"/>
                <a:gd name="connsiteX165" fmla="*/ 67879 w 100578"/>
                <a:gd name="connsiteY165" fmla="*/ 41802 h 79921"/>
                <a:gd name="connsiteX166" fmla="*/ 64956 w 100578"/>
                <a:gd name="connsiteY166" fmla="*/ 40648 h 79921"/>
                <a:gd name="connsiteX167" fmla="*/ 63691 w 100578"/>
                <a:gd name="connsiteY167" fmla="*/ 39605 h 79921"/>
                <a:gd name="connsiteX168" fmla="*/ 62016 w 100578"/>
                <a:gd name="connsiteY168" fmla="*/ 37535 h 79921"/>
                <a:gd name="connsiteX169" fmla="*/ 58918 w 100578"/>
                <a:gd name="connsiteY169" fmla="*/ 36381 h 79921"/>
                <a:gd name="connsiteX170" fmla="*/ 58286 w 100578"/>
                <a:gd name="connsiteY170" fmla="*/ 36412 h 79921"/>
                <a:gd name="connsiteX171" fmla="*/ 57670 w 100578"/>
                <a:gd name="connsiteY171" fmla="*/ 36697 h 79921"/>
                <a:gd name="connsiteX172" fmla="*/ 58286 w 100578"/>
                <a:gd name="connsiteY172" fmla="*/ 35780 h 79921"/>
                <a:gd name="connsiteX173" fmla="*/ 59250 w 100578"/>
                <a:gd name="connsiteY173" fmla="*/ 34738 h 79921"/>
                <a:gd name="connsiteX174" fmla="*/ 60025 w 100578"/>
                <a:gd name="connsiteY174" fmla="*/ 33678 h 79921"/>
                <a:gd name="connsiteX175" fmla="*/ 60119 w 100578"/>
                <a:gd name="connsiteY175" fmla="*/ 32683 h 79921"/>
                <a:gd name="connsiteX176" fmla="*/ 59867 w 100578"/>
                <a:gd name="connsiteY176" fmla="*/ 32082 h 79921"/>
                <a:gd name="connsiteX177" fmla="*/ 59914 w 100578"/>
                <a:gd name="connsiteY177" fmla="*/ 31798 h 79921"/>
                <a:gd name="connsiteX178" fmla="*/ 60104 w 100578"/>
                <a:gd name="connsiteY178" fmla="*/ 31450 h 79921"/>
                <a:gd name="connsiteX179" fmla="*/ 60372 w 100578"/>
                <a:gd name="connsiteY179" fmla="*/ 30660 h 79921"/>
                <a:gd name="connsiteX180" fmla="*/ 60404 w 100578"/>
                <a:gd name="connsiteY180" fmla="*/ 30044 h 79921"/>
                <a:gd name="connsiteX181" fmla="*/ 60230 w 100578"/>
                <a:gd name="connsiteY181" fmla="*/ 28858 h 79921"/>
                <a:gd name="connsiteX182" fmla="*/ 60104 w 100578"/>
                <a:gd name="connsiteY182" fmla="*/ 27183 h 79921"/>
                <a:gd name="connsiteX183" fmla="*/ 59329 w 100578"/>
                <a:gd name="connsiteY183" fmla="*/ 26346 h 79921"/>
                <a:gd name="connsiteX184" fmla="*/ 57606 w 100578"/>
                <a:gd name="connsiteY184" fmla="*/ 25366 h 79921"/>
                <a:gd name="connsiteX185" fmla="*/ 57101 w 100578"/>
                <a:gd name="connsiteY185" fmla="*/ 24575 h 79921"/>
                <a:gd name="connsiteX186" fmla="*/ 55947 w 100578"/>
                <a:gd name="connsiteY186" fmla="*/ 21746 h 79921"/>
                <a:gd name="connsiteX187" fmla="*/ 55568 w 100578"/>
                <a:gd name="connsiteY187" fmla="*/ 21320 h 79921"/>
                <a:gd name="connsiteX188" fmla="*/ 55252 w 100578"/>
                <a:gd name="connsiteY188" fmla="*/ 21083 h 79921"/>
                <a:gd name="connsiteX189" fmla="*/ 54983 w 100578"/>
                <a:gd name="connsiteY189" fmla="*/ 20766 h 79921"/>
                <a:gd name="connsiteX190" fmla="*/ 54572 w 100578"/>
                <a:gd name="connsiteY190" fmla="*/ 19534 h 79921"/>
                <a:gd name="connsiteX191" fmla="*/ 54224 w 100578"/>
                <a:gd name="connsiteY191" fmla="*/ 19186 h 79921"/>
                <a:gd name="connsiteX192" fmla="*/ 53324 w 100578"/>
                <a:gd name="connsiteY192" fmla="*/ 18902 h 79921"/>
                <a:gd name="connsiteX193" fmla="*/ 51506 w 100578"/>
                <a:gd name="connsiteY193" fmla="*/ 19044 h 79921"/>
                <a:gd name="connsiteX194" fmla="*/ 51127 w 100578"/>
                <a:gd name="connsiteY194" fmla="*/ 18775 h 79921"/>
                <a:gd name="connsiteX195" fmla="*/ 50479 w 100578"/>
                <a:gd name="connsiteY195" fmla="*/ 17874 h 79921"/>
                <a:gd name="connsiteX196" fmla="*/ 50084 w 100578"/>
                <a:gd name="connsiteY196" fmla="*/ 17605 h 79921"/>
                <a:gd name="connsiteX197" fmla="*/ 49104 w 100578"/>
                <a:gd name="connsiteY197" fmla="*/ 17463 h 79921"/>
                <a:gd name="connsiteX198" fmla="*/ 48187 w 100578"/>
                <a:gd name="connsiteY198" fmla="*/ 17542 h 79921"/>
                <a:gd name="connsiteX199" fmla="*/ 44394 w 100578"/>
                <a:gd name="connsiteY199" fmla="*/ 18981 h 79921"/>
                <a:gd name="connsiteX200" fmla="*/ 43462 w 100578"/>
                <a:gd name="connsiteY200" fmla="*/ 18649 h 79921"/>
                <a:gd name="connsiteX201" fmla="*/ 43035 w 100578"/>
                <a:gd name="connsiteY201" fmla="*/ 17416 h 79921"/>
                <a:gd name="connsiteX202" fmla="*/ 42261 w 100578"/>
                <a:gd name="connsiteY202" fmla="*/ 18207 h 79921"/>
                <a:gd name="connsiteX203" fmla="*/ 39922 w 100578"/>
                <a:gd name="connsiteY203" fmla="*/ 19297 h 79921"/>
                <a:gd name="connsiteX204" fmla="*/ 37677 w 100578"/>
                <a:gd name="connsiteY204" fmla="*/ 21098 h 79921"/>
                <a:gd name="connsiteX205" fmla="*/ 35243 w 100578"/>
                <a:gd name="connsiteY205" fmla="*/ 21588 h 79921"/>
                <a:gd name="connsiteX206" fmla="*/ 33252 w 100578"/>
                <a:gd name="connsiteY206" fmla="*/ 22710 h 79921"/>
                <a:gd name="connsiteX207" fmla="*/ 31419 w 100578"/>
                <a:gd name="connsiteY207" fmla="*/ 23280 h 79921"/>
                <a:gd name="connsiteX208" fmla="*/ 30123 w 100578"/>
                <a:gd name="connsiteY208" fmla="*/ 22158 h 79921"/>
                <a:gd name="connsiteX209" fmla="*/ 30312 w 100578"/>
                <a:gd name="connsiteY209" fmla="*/ 22015 h 79921"/>
                <a:gd name="connsiteX210" fmla="*/ 30376 w 100578"/>
                <a:gd name="connsiteY210" fmla="*/ 21888 h 79921"/>
                <a:gd name="connsiteX211" fmla="*/ 30502 w 100578"/>
                <a:gd name="connsiteY211" fmla="*/ 21651 h 79921"/>
                <a:gd name="connsiteX212" fmla="*/ 26709 w 100578"/>
                <a:gd name="connsiteY212" fmla="*/ 21256 h 79921"/>
                <a:gd name="connsiteX213" fmla="*/ 26456 w 100578"/>
                <a:gd name="connsiteY213" fmla="*/ 21019 h 79921"/>
                <a:gd name="connsiteX214" fmla="*/ 26140 w 100578"/>
                <a:gd name="connsiteY214" fmla="*/ 20198 h 79921"/>
                <a:gd name="connsiteX215" fmla="*/ 25729 w 100578"/>
                <a:gd name="connsiteY215" fmla="*/ 19929 h 79921"/>
                <a:gd name="connsiteX216" fmla="*/ 24180 w 100578"/>
                <a:gd name="connsiteY216" fmla="*/ 19534 h 79921"/>
                <a:gd name="connsiteX217" fmla="*/ 24338 w 100578"/>
                <a:gd name="connsiteY217" fmla="*/ 19154 h 79921"/>
                <a:gd name="connsiteX218" fmla="*/ 24528 w 100578"/>
                <a:gd name="connsiteY218" fmla="*/ 18902 h 79921"/>
                <a:gd name="connsiteX219" fmla="*/ 24718 w 100578"/>
                <a:gd name="connsiteY219" fmla="*/ 18696 h 79921"/>
                <a:gd name="connsiteX220" fmla="*/ 24908 w 100578"/>
                <a:gd name="connsiteY220" fmla="*/ 18585 h 79921"/>
                <a:gd name="connsiteX221" fmla="*/ 18285 w 100578"/>
                <a:gd name="connsiteY221" fmla="*/ 14729 h 79921"/>
                <a:gd name="connsiteX222" fmla="*/ 18175 w 100578"/>
                <a:gd name="connsiteY222" fmla="*/ 15188 h 79921"/>
                <a:gd name="connsiteX223" fmla="*/ 19392 w 100578"/>
                <a:gd name="connsiteY223" fmla="*/ 15425 h 79921"/>
                <a:gd name="connsiteX224" fmla="*/ 19898 w 100578"/>
                <a:gd name="connsiteY224" fmla="*/ 15709 h 79921"/>
                <a:gd name="connsiteX225" fmla="*/ 20261 w 100578"/>
                <a:gd name="connsiteY225" fmla="*/ 16341 h 79921"/>
                <a:gd name="connsiteX226" fmla="*/ 19044 w 100578"/>
                <a:gd name="connsiteY226" fmla="*/ 16610 h 79921"/>
                <a:gd name="connsiteX227" fmla="*/ 14255 w 100578"/>
                <a:gd name="connsiteY227" fmla="*/ 15820 h 79921"/>
                <a:gd name="connsiteX228" fmla="*/ 13971 w 100578"/>
                <a:gd name="connsiteY228" fmla="*/ 15678 h 79921"/>
                <a:gd name="connsiteX229" fmla="*/ 13671 w 100578"/>
                <a:gd name="connsiteY229" fmla="*/ 15235 h 79921"/>
                <a:gd name="connsiteX230" fmla="*/ 13434 w 100578"/>
                <a:gd name="connsiteY230" fmla="*/ 14761 h 79921"/>
                <a:gd name="connsiteX231" fmla="*/ 13133 w 100578"/>
                <a:gd name="connsiteY231" fmla="*/ 14524 h 79921"/>
                <a:gd name="connsiteX232" fmla="*/ 12548 w 100578"/>
                <a:gd name="connsiteY232" fmla="*/ 14745 h 79921"/>
                <a:gd name="connsiteX233" fmla="*/ 12691 w 100578"/>
                <a:gd name="connsiteY233" fmla="*/ 14303 h 79921"/>
                <a:gd name="connsiteX234" fmla="*/ 13291 w 100578"/>
                <a:gd name="connsiteY234" fmla="*/ 13797 h 79921"/>
                <a:gd name="connsiteX235" fmla="*/ 14571 w 100578"/>
                <a:gd name="connsiteY235" fmla="*/ 12437 h 79921"/>
                <a:gd name="connsiteX236" fmla="*/ 15140 w 100578"/>
                <a:gd name="connsiteY236" fmla="*/ 12232 h 79921"/>
                <a:gd name="connsiteX237" fmla="*/ 15773 w 100578"/>
                <a:gd name="connsiteY237" fmla="*/ 12627 h 79921"/>
                <a:gd name="connsiteX238" fmla="*/ 16816 w 100578"/>
                <a:gd name="connsiteY238" fmla="*/ 13734 h 79921"/>
                <a:gd name="connsiteX239" fmla="*/ 17527 w 100578"/>
                <a:gd name="connsiteY239" fmla="*/ 13955 h 79921"/>
                <a:gd name="connsiteX240" fmla="*/ 16563 w 100578"/>
                <a:gd name="connsiteY240" fmla="*/ 12548 h 79921"/>
                <a:gd name="connsiteX241" fmla="*/ 11742 w 100578"/>
                <a:gd name="connsiteY241" fmla="*/ 8486 h 79921"/>
                <a:gd name="connsiteX242" fmla="*/ 11300 w 100578"/>
                <a:gd name="connsiteY242" fmla="*/ 7854 h 79921"/>
                <a:gd name="connsiteX243" fmla="*/ 11142 w 100578"/>
                <a:gd name="connsiteY243" fmla="*/ 6843 h 79921"/>
                <a:gd name="connsiteX244" fmla="*/ 11332 w 100578"/>
                <a:gd name="connsiteY244" fmla="*/ 5768 h 79921"/>
                <a:gd name="connsiteX245" fmla="*/ 11758 w 100578"/>
                <a:gd name="connsiteY245" fmla="*/ 4693 h 79921"/>
                <a:gd name="connsiteX246" fmla="*/ 12296 w 100578"/>
                <a:gd name="connsiteY246" fmla="*/ 3872 h 79921"/>
                <a:gd name="connsiteX247" fmla="*/ 12770 w 100578"/>
                <a:gd name="connsiteY247" fmla="*/ 3493 h 79921"/>
                <a:gd name="connsiteX248" fmla="*/ 12770 w 100578"/>
                <a:gd name="connsiteY248" fmla="*/ 2196 h 79921"/>
                <a:gd name="connsiteX249" fmla="*/ 12501 w 100578"/>
                <a:gd name="connsiteY249" fmla="*/ 1090 h 79921"/>
                <a:gd name="connsiteX250" fmla="*/ 11964 w 100578"/>
                <a:gd name="connsiteY250" fmla="*/ 474 h 79921"/>
                <a:gd name="connsiteX251" fmla="*/ 11158 w 100578"/>
                <a:gd name="connsiteY251" fmla="*/ 664 h 79921"/>
                <a:gd name="connsiteX252" fmla="*/ 10858 w 100578"/>
                <a:gd name="connsiteY252" fmla="*/ 600 h 79921"/>
                <a:gd name="connsiteX253" fmla="*/ 10541 w 100578"/>
                <a:gd name="connsiteY253" fmla="*/ 269 h 79921"/>
                <a:gd name="connsiteX254" fmla="*/ 10162 w 100578"/>
                <a:gd name="connsiteY254" fmla="*/ 0 h 79921"/>
                <a:gd name="connsiteX255" fmla="*/ 9719 w 100578"/>
                <a:gd name="connsiteY255" fmla="*/ 269 h 79921"/>
                <a:gd name="connsiteX256" fmla="*/ 9530 w 100578"/>
                <a:gd name="connsiteY256" fmla="*/ 759 h 79921"/>
                <a:gd name="connsiteX257" fmla="*/ 9388 w 100578"/>
                <a:gd name="connsiteY257" fmla="*/ 1533 h 79921"/>
                <a:gd name="connsiteX258" fmla="*/ 9309 w 100578"/>
                <a:gd name="connsiteY258" fmla="*/ 2244 h 79921"/>
                <a:gd name="connsiteX259" fmla="*/ 9324 w 100578"/>
                <a:gd name="connsiteY259" fmla="*/ 2544 h 79921"/>
                <a:gd name="connsiteX260" fmla="*/ 9546 w 100578"/>
                <a:gd name="connsiteY260" fmla="*/ 3255 h 79921"/>
                <a:gd name="connsiteX261" fmla="*/ 8945 w 100578"/>
                <a:gd name="connsiteY261" fmla="*/ 4520 h 79921"/>
                <a:gd name="connsiteX262" fmla="*/ 7665 w 100578"/>
                <a:gd name="connsiteY262" fmla="*/ 6447 h 79921"/>
                <a:gd name="connsiteX263" fmla="*/ 7286 w 100578"/>
                <a:gd name="connsiteY263" fmla="*/ 7759 h 79921"/>
                <a:gd name="connsiteX264" fmla="*/ 7112 w 100578"/>
                <a:gd name="connsiteY264" fmla="*/ 8692 h 79921"/>
                <a:gd name="connsiteX265" fmla="*/ 6764 w 100578"/>
                <a:gd name="connsiteY265" fmla="*/ 9451 h 79921"/>
                <a:gd name="connsiteX266" fmla="*/ 5895 w 100578"/>
                <a:gd name="connsiteY266" fmla="*/ 10241 h 79921"/>
                <a:gd name="connsiteX267" fmla="*/ 5531 w 100578"/>
                <a:gd name="connsiteY267" fmla="*/ 10383 h 79921"/>
                <a:gd name="connsiteX268" fmla="*/ 4804 w 100578"/>
                <a:gd name="connsiteY268" fmla="*/ 10462 h 79921"/>
                <a:gd name="connsiteX269" fmla="*/ 4473 w 100578"/>
                <a:gd name="connsiteY269" fmla="*/ 10683 h 79921"/>
                <a:gd name="connsiteX270" fmla="*/ 4330 w 100578"/>
                <a:gd name="connsiteY270" fmla="*/ 11063 h 79921"/>
                <a:gd name="connsiteX271" fmla="*/ 4362 w 100578"/>
                <a:gd name="connsiteY271" fmla="*/ 11426 h 79921"/>
                <a:gd name="connsiteX272" fmla="*/ 4425 w 100578"/>
                <a:gd name="connsiteY272" fmla="*/ 11790 h 79921"/>
                <a:gd name="connsiteX273" fmla="*/ 4393 w 100578"/>
                <a:gd name="connsiteY273" fmla="*/ 12280 h 79921"/>
                <a:gd name="connsiteX274" fmla="*/ 4093 w 100578"/>
                <a:gd name="connsiteY274" fmla="*/ 12927 h 79921"/>
                <a:gd name="connsiteX275" fmla="*/ 3682 w 100578"/>
                <a:gd name="connsiteY275" fmla="*/ 13339 h 79921"/>
                <a:gd name="connsiteX276" fmla="*/ 3240 w 100578"/>
                <a:gd name="connsiteY276" fmla="*/ 13654 h 79921"/>
                <a:gd name="connsiteX277" fmla="*/ 2845 w 100578"/>
                <a:gd name="connsiteY277" fmla="*/ 14002 h 79921"/>
                <a:gd name="connsiteX278" fmla="*/ 2371 w 100578"/>
                <a:gd name="connsiteY278" fmla="*/ 14619 h 79921"/>
                <a:gd name="connsiteX279" fmla="*/ 2102 w 100578"/>
                <a:gd name="connsiteY279" fmla="*/ 15029 h 79921"/>
                <a:gd name="connsiteX280" fmla="*/ 1533 w 100578"/>
                <a:gd name="connsiteY280" fmla="*/ 16610 h 79921"/>
                <a:gd name="connsiteX281" fmla="*/ 1407 w 100578"/>
                <a:gd name="connsiteY281" fmla="*/ 17764 h 79921"/>
                <a:gd name="connsiteX282" fmla="*/ 1328 w 100578"/>
                <a:gd name="connsiteY282" fmla="*/ 18190 h 79921"/>
                <a:gd name="connsiteX283" fmla="*/ 1154 w 100578"/>
                <a:gd name="connsiteY283" fmla="*/ 18554 h 79921"/>
                <a:gd name="connsiteX284" fmla="*/ 901 w 100578"/>
                <a:gd name="connsiteY284" fmla="*/ 18886 h 79921"/>
                <a:gd name="connsiteX285" fmla="*/ 679 w 100578"/>
                <a:gd name="connsiteY285" fmla="*/ 19075 h 79921"/>
                <a:gd name="connsiteX286" fmla="*/ 616 w 100578"/>
                <a:gd name="connsiteY286" fmla="*/ 18997 h 79921"/>
                <a:gd name="connsiteX287" fmla="*/ 427 w 100578"/>
                <a:gd name="connsiteY287" fmla="*/ 19881 h 79921"/>
                <a:gd name="connsiteX288" fmla="*/ 300 w 100578"/>
                <a:gd name="connsiteY288" fmla="*/ 20830 h 79921"/>
                <a:gd name="connsiteX289" fmla="*/ 253 w 100578"/>
                <a:gd name="connsiteY289" fmla="*/ 21746 h 79921"/>
                <a:gd name="connsiteX290" fmla="*/ 284 w 100578"/>
                <a:gd name="connsiteY290" fmla="*/ 23137 h 79921"/>
                <a:gd name="connsiteX291" fmla="*/ 0 w 100578"/>
                <a:gd name="connsiteY291" fmla="*/ 24385 h 7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100578" h="79921">
                  <a:moveTo>
                    <a:pt x="47" y="25097"/>
                  </a:moveTo>
                  <a:lnTo>
                    <a:pt x="1027" y="29427"/>
                  </a:lnTo>
                  <a:lnTo>
                    <a:pt x="1517" y="30676"/>
                  </a:lnTo>
                  <a:lnTo>
                    <a:pt x="2371" y="31577"/>
                  </a:lnTo>
                  <a:lnTo>
                    <a:pt x="3872" y="32525"/>
                  </a:lnTo>
                  <a:lnTo>
                    <a:pt x="4615" y="33458"/>
                  </a:lnTo>
                  <a:lnTo>
                    <a:pt x="5010" y="33758"/>
                  </a:lnTo>
                  <a:lnTo>
                    <a:pt x="5895" y="33884"/>
                  </a:lnTo>
                  <a:lnTo>
                    <a:pt x="6116" y="34026"/>
                  </a:lnTo>
                  <a:lnTo>
                    <a:pt x="6258" y="34326"/>
                  </a:lnTo>
                  <a:lnTo>
                    <a:pt x="6511" y="35133"/>
                  </a:lnTo>
                  <a:lnTo>
                    <a:pt x="6511" y="35290"/>
                  </a:lnTo>
                  <a:lnTo>
                    <a:pt x="10099" y="37440"/>
                  </a:lnTo>
                  <a:lnTo>
                    <a:pt x="11189" y="37519"/>
                  </a:lnTo>
                  <a:lnTo>
                    <a:pt x="12343" y="36555"/>
                  </a:lnTo>
                  <a:lnTo>
                    <a:pt x="13165" y="36239"/>
                  </a:lnTo>
                  <a:lnTo>
                    <a:pt x="14461" y="36128"/>
                  </a:lnTo>
                  <a:lnTo>
                    <a:pt x="15662" y="35607"/>
                  </a:lnTo>
                  <a:lnTo>
                    <a:pt x="16231" y="34073"/>
                  </a:lnTo>
                  <a:lnTo>
                    <a:pt x="16452" y="34121"/>
                  </a:lnTo>
                  <a:lnTo>
                    <a:pt x="17701" y="33473"/>
                  </a:lnTo>
                  <a:lnTo>
                    <a:pt x="20087" y="33631"/>
                  </a:lnTo>
                  <a:lnTo>
                    <a:pt x="21225" y="32920"/>
                  </a:lnTo>
                  <a:lnTo>
                    <a:pt x="21952" y="32319"/>
                  </a:lnTo>
                  <a:lnTo>
                    <a:pt x="22695" y="31956"/>
                  </a:lnTo>
                  <a:lnTo>
                    <a:pt x="24212" y="31877"/>
                  </a:lnTo>
                  <a:lnTo>
                    <a:pt x="24180" y="31640"/>
                  </a:lnTo>
                  <a:lnTo>
                    <a:pt x="24180" y="31514"/>
                  </a:lnTo>
                  <a:lnTo>
                    <a:pt x="24196" y="31371"/>
                  </a:lnTo>
                  <a:lnTo>
                    <a:pt x="31925" y="32161"/>
                  </a:lnTo>
                  <a:lnTo>
                    <a:pt x="32272" y="32383"/>
                  </a:lnTo>
                  <a:lnTo>
                    <a:pt x="32588" y="32967"/>
                  </a:lnTo>
                  <a:lnTo>
                    <a:pt x="32746" y="33552"/>
                  </a:lnTo>
                  <a:lnTo>
                    <a:pt x="32952" y="34832"/>
                  </a:lnTo>
                  <a:lnTo>
                    <a:pt x="33205" y="35322"/>
                  </a:lnTo>
                  <a:lnTo>
                    <a:pt x="33790" y="35765"/>
                  </a:lnTo>
                  <a:lnTo>
                    <a:pt x="36998" y="36777"/>
                  </a:lnTo>
                  <a:lnTo>
                    <a:pt x="37140" y="36982"/>
                  </a:lnTo>
                  <a:lnTo>
                    <a:pt x="37140" y="37392"/>
                  </a:lnTo>
                  <a:lnTo>
                    <a:pt x="37124" y="37740"/>
                  </a:lnTo>
                  <a:lnTo>
                    <a:pt x="37187" y="37946"/>
                  </a:lnTo>
                  <a:lnTo>
                    <a:pt x="39289" y="38846"/>
                  </a:lnTo>
                  <a:lnTo>
                    <a:pt x="43525" y="43067"/>
                  </a:lnTo>
                  <a:lnTo>
                    <a:pt x="44189" y="44821"/>
                  </a:lnTo>
                  <a:lnTo>
                    <a:pt x="46322" y="47918"/>
                  </a:lnTo>
                  <a:lnTo>
                    <a:pt x="48266" y="49736"/>
                  </a:lnTo>
                  <a:lnTo>
                    <a:pt x="48788" y="49973"/>
                  </a:lnTo>
                  <a:lnTo>
                    <a:pt x="49041" y="50352"/>
                  </a:lnTo>
                  <a:lnTo>
                    <a:pt x="49072" y="51095"/>
                  </a:lnTo>
                  <a:lnTo>
                    <a:pt x="49104" y="51838"/>
                  </a:lnTo>
                  <a:lnTo>
                    <a:pt x="49167" y="52201"/>
                  </a:lnTo>
                  <a:lnTo>
                    <a:pt x="49120" y="52643"/>
                  </a:lnTo>
                  <a:lnTo>
                    <a:pt x="48566" y="54587"/>
                  </a:lnTo>
                  <a:lnTo>
                    <a:pt x="48314" y="55172"/>
                  </a:lnTo>
                  <a:lnTo>
                    <a:pt x="47808" y="55583"/>
                  </a:lnTo>
                  <a:lnTo>
                    <a:pt x="47381" y="55567"/>
                  </a:lnTo>
                  <a:lnTo>
                    <a:pt x="46986" y="55662"/>
                  </a:lnTo>
                  <a:lnTo>
                    <a:pt x="46575" y="56405"/>
                  </a:lnTo>
                  <a:lnTo>
                    <a:pt x="47413" y="56689"/>
                  </a:lnTo>
                  <a:lnTo>
                    <a:pt x="48914" y="57938"/>
                  </a:lnTo>
                  <a:lnTo>
                    <a:pt x="49704" y="58254"/>
                  </a:lnTo>
                  <a:lnTo>
                    <a:pt x="50242" y="58064"/>
                  </a:lnTo>
                  <a:lnTo>
                    <a:pt x="51569" y="57322"/>
                  </a:lnTo>
                  <a:lnTo>
                    <a:pt x="52249" y="57243"/>
                  </a:lnTo>
                  <a:lnTo>
                    <a:pt x="52486" y="57416"/>
                  </a:lnTo>
                  <a:lnTo>
                    <a:pt x="52470" y="57717"/>
                  </a:lnTo>
                  <a:lnTo>
                    <a:pt x="52360" y="58128"/>
                  </a:lnTo>
                  <a:lnTo>
                    <a:pt x="52391" y="58649"/>
                  </a:lnTo>
                  <a:lnTo>
                    <a:pt x="52628" y="59013"/>
                  </a:lnTo>
                  <a:lnTo>
                    <a:pt x="53371" y="59123"/>
                  </a:lnTo>
                  <a:lnTo>
                    <a:pt x="53608" y="59471"/>
                  </a:lnTo>
                  <a:lnTo>
                    <a:pt x="53940" y="60403"/>
                  </a:lnTo>
                  <a:lnTo>
                    <a:pt x="55347" y="61779"/>
                  </a:lnTo>
                  <a:lnTo>
                    <a:pt x="55489" y="61225"/>
                  </a:lnTo>
                  <a:lnTo>
                    <a:pt x="58681" y="63596"/>
                  </a:lnTo>
                  <a:lnTo>
                    <a:pt x="60025" y="65318"/>
                  </a:lnTo>
                  <a:lnTo>
                    <a:pt x="60846" y="67927"/>
                  </a:lnTo>
                  <a:lnTo>
                    <a:pt x="61210" y="69918"/>
                  </a:lnTo>
                  <a:lnTo>
                    <a:pt x="61431" y="70313"/>
                  </a:lnTo>
                  <a:lnTo>
                    <a:pt x="62079" y="70661"/>
                  </a:lnTo>
                  <a:lnTo>
                    <a:pt x="62269" y="70961"/>
                  </a:lnTo>
                  <a:lnTo>
                    <a:pt x="62190" y="72620"/>
                  </a:lnTo>
                  <a:lnTo>
                    <a:pt x="61558" y="73663"/>
                  </a:lnTo>
                  <a:lnTo>
                    <a:pt x="60673" y="74137"/>
                  </a:lnTo>
                  <a:lnTo>
                    <a:pt x="59851" y="74074"/>
                  </a:lnTo>
                  <a:lnTo>
                    <a:pt x="59961" y="74959"/>
                  </a:lnTo>
                  <a:lnTo>
                    <a:pt x="59945" y="75813"/>
                  </a:lnTo>
                  <a:lnTo>
                    <a:pt x="59724" y="76713"/>
                  </a:lnTo>
                  <a:lnTo>
                    <a:pt x="59203" y="77709"/>
                  </a:lnTo>
                  <a:lnTo>
                    <a:pt x="59977" y="77883"/>
                  </a:lnTo>
                  <a:lnTo>
                    <a:pt x="60673" y="78389"/>
                  </a:lnTo>
                  <a:lnTo>
                    <a:pt x="61826" y="79922"/>
                  </a:lnTo>
                  <a:lnTo>
                    <a:pt x="62427" y="79812"/>
                  </a:lnTo>
                  <a:lnTo>
                    <a:pt x="62996" y="79385"/>
                  </a:lnTo>
                  <a:lnTo>
                    <a:pt x="64086" y="78057"/>
                  </a:lnTo>
                  <a:lnTo>
                    <a:pt x="64798" y="77630"/>
                  </a:lnTo>
                  <a:lnTo>
                    <a:pt x="66109" y="77741"/>
                  </a:lnTo>
                  <a:lnTo>
                    <a:pt x="66805" y="77346"/>
                  </a:lnTo>
                  <a:lnTo>
                    <a:pt x="66157" y="75813"/>
                  </a:lnTo>
                  <a:lnTo>
                    <a:pt x="66125" y="74928"/>
                  </a:lnTo>
                  <a:lnTo>
                    <a:pt x="66473" y="73569"/>
                  </a:lnTo>
                  <a:lnTo>
                    <a:pt x="66931" y="72825"/>
                  </a:lnTo>
                  <a:lnTo>
                    <a:pt x="68211" y="71561"/>
                  </a:lnTo>
                  <a:lnTo>
                    <a:pt x="68511" y="71119"/>
                  </a:lnTo>
                  <a:lnTo>
                    <a:pt x="69065" y="70250"/>
                  </a:lnTo>
                  <a:lnTo>
                    <a:pt x="69934" y="69712"/>
                  </a:lnTo>
                  <a:lnTo>
                    <a:pt x="72131" y="69286"/>
                  </a:lnTo>
                  <a:lnTo>
                    <a:pt x="73411" y="68259"/>
                  </a:lnTo>
                  <a:lnTo>
                    <a:pt x="74106" y="67895"/>
                  </a:lnTo>
                  <a:lnTo>
                    <a:pt x="74201" y="67420"/>
                  </a:lnTo>
                  <a:lnTo>
                    <a:pt x="73869" y="66773"/>
                  </a:lnTo>
                  <a:lnTo>
                    <a:pt x="76382" y="65366"/>
                  </a:lnTo>
                  <a:lnTo>
                    <a:pt x="78768" y="64591"/>
                  </a:lnTo>
                  <a:lnTo>
                    <a:pt x="83731" y="64798"/>
                  </a:lnTo>
                  <a:lnTo>
                    <a:pt x="83051" y="65572"/>
                  </a:lnTo>
                  <a:lnTo>
                    <a:pt x="82008" y="65808"/>
                  </a:lnTo>
                  <a:lnTo>
                    <a:pt x="79353" y="65493"/>
                  </a:lnTo>
                  <a:lnTo>
                    <a:pt x="78531" y="65588"/>
                  </a:lnTo>
                  <a:lnTo>
                    <a:pt x="76856" y="66346"/>
                  </a:lnTo>
                  <a:lnTo>
                    <a:pt x="78642" y="65730"/>
                  </a:lnTo>
                  <a:lnTo>
                    <a:pt x="86939" y="66899"/>
                  </a:lnTo>
                  <a:lnTo>
                    <a:pt x="87524" y="67547"/>
                  </a:lnTo>
                  <a:lnTo>
                    <a:pt x="87919" y="68195"/>
                  </a:lnTo>
                  <a:lnTo>
                    <a:pt x="89484" y="69206"/>
                  </a:lnTo>
                  <a:lnTo>
                    <a:pt x="92787" y="70202"/>
                  </a:lnTo>
                  <a:lnTo>
                    <a:pt x="94209" y="69949"/>
                  </a:lnTo>
                  <a:lnTo>
                    <a:pt x="95774" y="68654"/>
                  </a:lnTo>
                  <a:lnTo>
                    <a:pt x="98034" y="65872"/>
                  </a:lnTo>
                  <a:lnTo>
                    <a:pt x="98887" y="63959"/>
                  </a:lnTo>
                  <a:lnTo>
                    <a:pt x="98429" y="62284"/>
                  </a:lnTo>
                  <a:lnTo>
                    <a:pt x="98966" y="61937"/>
                  </a:lnTo>
                  <a:lnTo>
                    <a:pt x="100041" y="61526"/>
                  </a:lnTo>
                  <a:lnTo>
                    <a:pt x="100578" y="61178"/>
                  </a:lnTo>
                  <a:lnTo>
                    <a:pt x="99788" y="60198"/>
                  </a:lnTo>
                  <a:lnTo>
                    <a:pt x="92044" y="56469"/>
                  </a:lnTo>
                  <a:lnTo>
                    <a:pt x="91191" y="55520"/>
                  </a:lnTo>
                  <a:lnTo>
                    <a:pt x="90732" y="55235"/>
                  </a:lnTo>
                  <a:lnTo>
                    <a:pt x="88536" y="55252"/>
                  </a:lnTo>
                  <a:lnTo>
                    <a:pt x="83684" y="53608"/>
                  </a:lnTo>
                  <a:lnTo>
                    <a:pt x="83573" y="54098"/>
                  </a:lnTo>
                  <a:lnTo>
                    <a:pt x="86070" y="54951"/>
                  </a:lnTo>
                  <a:lnTo>
                    <a:pt x="87303" y="55725"/>
                  </a:lnTo>
                  <a:lnTo>
                    <a:pt x="88188" y="56816"/>
                  </a:lnTo>
                  <a:lnTo>
                    <a:pt x="87192" y="57780"/>
                  </a:lnTo>
                  <a:lnTo>
                    <a:pt x="86054" y="57938"/>
                  </a:lnTo>
                  <a:lnTo>
                    <a:pt x="84000" y="57385"/>
                  </a:lnTo>
                  <a:lnTo>
                    <a:pt x="83446" y="56800"/>
                  </a:lnTo>
                  <a:lnTo>
                    <a:pt x="82309" y="53260"/>
                  </a:lnTo>
                  <a:lnTo>
                    <a:pt x="81534" y="52312"/>
                  </a:lnTo>
                  <a:lnTo>
                    <a:pt x="80459" y="51759"/>
                  </a:lnTo>
                  <a:lnTo>
                    <a:pt x="76825" y="50889"/>
                  </a:lnTo>
                  <a:lnTo>
                    <a:pt x="77156" y="51189"/>
                  </a:lnTo>
                  <a:lnTo>
                    <a:pt x="77457" y="51569"/>
                  </a:lnTo>
                  <a:lnTo>
                    <a:pt x="76398" y="51980"/>
                  </a:lnTo>
                  <a:lnTo>
                    <a:pt x="75070" y="51711"/>
                  </a:lnTo>
                  <a:lnTo>
                    <a:pt x="73822" y="50969"/>
                  </a:lnTo>
                  <a:lnTo>
                    <a:pt x="73079" y="50036"/>
                  </a:lnTo>
                  <a:lnTo>
                    <a:pt x="72842" y="48708"/>
                  </a:lnTo>
                  <a:lnTo>
                    <a:pt x="72921" y="46259"/>
                  </a:lnTo>
                  <a:lnTo>
                    <a:pt x="72573" y="45121"/>
                  </a:lnTo>
                  <a:lnTo>
                    <a:pt x="70882" y="43524"/>
                  </a:lnTo>
                  <a:lnTo>
                    <a:pt x="66710" y="42845"/>
                  </a:lnTo>
                  <a:lnTo>
                    <a:pt x="64845" y="41644"/>
                  </a:lnTo>
                  <a:lnTo>
                    <a:pt x="65682" y="41470"/>
                  </a:lnTo>
                  <a:lnTo>
                    <a:pt x="67184" y="41960"/>
                  </a:lnTo>
                  <a:lnTo>
                    <a:pt x="67879" y="41802"/>
                  </a:lnTo>
                  <a:lnTo>
                    <a:pt x="64956" y="40648"/>
                  </a:lnTo>
                  <a:lnTo>
                    <a:pt x="63691" y="39605"/>
                  </a:lnTo>
                  <a:lnTo>
                    <a:pt x="62016" y="37535"/>
                  </a:lnTo>
                  <a:lnTo>
                    <a:pt x="58918" y="36381"/>
                  </a:lnTo>
                  <a:lnTo>
                    <a:pt x="58286" y="36412"/>
                  </a:lnTo>
                  <a:lnTo>
                    <a:pt x="57670" y="36697"/>
                  </a:lnTo>
                  <a:lnTo>
                    <a:pt x="58286" y="35780"/>
                  </a:lnTo>
                  <a:lnTo>
                    <a:pt x="59250" y="34738"/>
                  </a:lnTo>
                  <a:lnTo>
                    <a:pt x="60025" y="33678"/>
                  </a:lnTo>
                  <a:lnTo>
                    <a:pt x="60119" y="32683"/>
                  </a:lnTo>
                  <a:lnTo>
                    <a:pt x="59867" y="32082"/>
                  </a:lnTo>
                  <a:lnTo>
                    <a:pt x="59914" y="31798"/>
                  </a:lnTo>
                  <a:lnTo>
                    <a:pt x="60104" y="31450"/>
                  </a:lnTo>
                  <a:lnTo>
                    <a:pt x="60372" y="30660"/>
                  </a:lnTo>
                  <a:lnTo>
                    <a:pt x="60404" y="30044"/>
                  </a:lnTo>
                  <a:lnTo>
                    <a:pt x="60230" y="28858"/>
                  </a:lnTo>
                  <a:lnTo>
                    <a:pt x="60104" y="27183"/>
                  </a:lnTo>
                  <a:lnTo>
                    <a:pt x="59329" y="26346"/>
                  </a:lnTo>
                  <a:lnTo>
                    <a:pt x="57606" y="25366"/>
                  </a:lnTo>
                  <a:lnTo>
                    <a:pt x="57101" y="24575"/>
                  </a:lnTo>
                  <a:lnTo>
                    <a:pt x="55947" y="21746"/>
                  </a:lnTo>
                  <a:lnTo>
                    <a:pt x="55568" y="21320"/>
                  </a:lnTo>
                  <a:lnTo>
                    <a:pt x="55252" y="21083"/>
                  </a:lnTo>
                  <a:lnTo>
                    <a:pt x="54983" y="20766"/>
                  </a:lnTo>
                  <a:lnTo>
                    <a:pt x="54572" y="19534"/>
                  </a:lnTo>
                  <a:lnTo>
                    <a:pt x="54224" y="19186"/>
                  </a:lnTo>
                  <a:lnTo>
                    <a:pt x="53324" y="18902"/>
                  </a:lnTo>
                  <a:lnTo>
                    <a:pt x="51506" y="19044"/>
                  </a:lnTo>
                  <a:lnTo>
                    <a:pt x="51127" y="18775"/>
                  </a:lnTo>
                  <a:lnTo>
                    <a:pt x="50479" y="17874"/>
                  </a:lnTo>
                  <a:lnTo>
                    <a:pt x="50084" y="17605"/>
                  </a:lnTo>
                  <a:lnTo>
                    <a:pt x="49104" y="17463"/>
                  </a:lnTo>
                  <a:lnTo>
                    <a:pt x="48187" y="17542"/>
                  </a:lnTo>
                  <a:lnTo>
                    <a:pt x="44394" y="18981"/>
                  </a:lnTo>
                  <a:lnTo>
                    <a:pt x="43462" y="18649"/>
                  </a:lnTo>
                  <a:lnTo>
                    <a:pt x="43035" y="17416"/>
                  </a:lnTo>
                  <a:lnTo>
                    <a:pt x="42261" y="18207"/>
                  </a:lnTo>
                  <a:lnTo>
                    <a:pt x="39922" y="19297"/>
                  </a:lnTo>
                  <a:lnTo>
                    <a:pt x="37677" y="21098"/>
                  </a:lnTo>
                  <a:lnTo>
                    <a:pt x="35243" y="21588"/>
                  </a:lnTo>
                  <a:lnTo>
                    <a:pt x="33252" y="22710"/>
                  </a:lnTo>
                  <a:lnTo>
                    <a:pt x="31419" y="23280"/>
                  </a:lnTo>
                  <a:lnTo>
                    <a:pt x="30123" y="22158"/>
                  </a:lnTo>
                  <a:lnTo>
                    <a:pt x="30312" y="22015"/>
                  </a:lnTo>
                  <a:lnTo>
                    <a:pt x="30376" y="21888"/>
                  </a:lnTo>
                  <a:lnTo>
                    <a:pt x="30502" y="21651"/>
                  </a:lnTo>
                  <a:lnTo>
                    <a:pt x="26709" y="21256"/>
                  </a:lnTo>
                  <a:lnTo>
                    <a:pt x="26456" y="21019"/>
                  </a:lnTo>
                  <a:lnTo>
                    <a:pt x="26140" y="20198"/>
                  </a:lnTo>
                  <a:lnTo>
                    <a:pt x="25729" y="19929"/>
                  </a:lnTo>
                  <a:lnTo>
                    <a:pt x="24180" y="19534"/>
                  </a:lnTo>
                  <a:lnTo>
                    <a:pt x="24338" y="19154"/>
                  </a:lnTo>
                  <a:lnTo>
                    <a:pt x="24528" y="18902"/>
                  </a:lnTo>
                  <a:lnTo>
                    <a:pt x="24718" y="18696"/>
                  </a:lnTo>
                  <a:lnTo>
                    <a:pt x="24908" y="18585"/>
                  </a:lnTo>
                  <a:lnTo>
                    <a:pt x="18285" y="14729"/>
                  </a:lnTo>
                  <a:lnTo>
                    <a:pt x="18175" y="15188"/>
                  </a:lnTo>
                  <a:lnTo>
                    <a:pt x="19392" y="15425"/>
                  </a:lnTo>
                  <a:lnTo>
                    <a:pt x="19898" y="15709"/>
                  </a:lnTo>
                  <a:lnTo>
                    <a:pt x="20261" y="16341"/>
                  </a:lnTo>
                  <a:lnTo>
                    <a:pt x="19044" y="16610"/>
                  </a:lnTo>
                  <a:lnTo>
                    <a:pt x="14255" y="15820"/>
                  </a:lnTo>
                  <a:lnTo>
                    <a:pt x="13971" y="15678"/>
                  </a:lnTo>
                  <a:lnTo>
                    <a:pt x="13671" y="15235"/>
                  </a:lnTo>
                  <a:lnTo>
                    <a:pt x="13434" y="14761"/>
                  </a:lnTo>
                  <a:lnTo>
                    <a:pt x="13133" y="14524"/>
                  </a:lnTo>
                  <a:lnTo>
                    <a:pt x="12548" y="14745"/>
                  </a:lnTo>
                  <a:lnTo>
                    <a:pt x="12691" y="14303"/>
                  </a:lnTo>
                  <a:lnTo>
                    <a:pt x="13291" y="13797"/>
                  </a:lnTo>
                  <a:lnTo>
                    <a:pt x="14571" y="12437"/>
                  </a:lnTo>
                  <a:lnTo>
                    <a:pt x="15140" y="12232"/>
                  </a:lnTo>
                  <a:lnTo>
                    <a:pt x="15773" y="12627"/>
                  </a:lnTo>
                  <a:lnTo>
                    <a:pt x="16816" y="13734"/>
                  </a:lnTo>
                  <a:lnTo>
                    <a:pt x="17527" y="13955"/>
                  </a:lnTo>
                  <a:lnTo>
                    <a:pt x="16563" y="12548"/>
                  </a:lnTo>
                  <a:lnTo>
                    <a:pt x="11742" y="8486"/>
                  </a:lnTo>
                  <a:lnTo>
                    <a:pt x="11300" y="7854"/>
                  </a:lnTo>
                  <a:lnTo>
                    <a:pt x="11142" y="6843"/>
                  </a:lnTo>
                  <a:lnTo>
                    <a:pt x="11332" y="5768"/>
                  </a:lnTo>
                  <a:lnTo>
                    <a:pt x="11758" y="4693"/>
                  </a:lnTo>
                  <a:lnTo>
                    <a:pt x="12296" y="3872"/>
                  </a:lnTo>
                  <a:lnTo>
                    <a:pt x="12770" y="3493"/>
                  </a:lnTo>
                  <a:lnTo>
                    <a:pt x="12770" y="2196"/>
                  </a:lnTo>
                  <a:lnTo>
                    <a:pt x="12501" y="1090"/>
                  </a:lnTo>
                  <a:lnTo>
                    <a:pt x="11964" y="474"/>
                  </a:lnTo>
                  <a:lnTo>
                    <a:pt x="11158" y="664"/>
                  </a:lnTo>
                  <a:lnTo>
                    <a:pt x="10858" y="600"/>
                  </a:lnTo>
                  <a:lnTo>
                    <a:pt x="10541" y="269"/>
                  </a:lnTo>
                  <a:lnTo>
                    <a:pt x="10162" y="0"/>
                  </a:lnTo>
                  <a:lnTo>
                    <a:pt x="9719" y="269"/>
                  </a:lnTo>
                  <a:lnTo>
                    <a:pt x="9530" y="759"/>
                  </a:lnTo>
                  <a:lnTo>
                    <a:pt x="9388" y="1533"/>
                  </a:lnTo>
                  <a:lnTo>
                    <a:pt x="9309" y="2244"/>
                  </a:lnTo>
                  <a:lnTo>
                    <a:pt x="9324" y="2544"/>
                  </a:lnTo>
                  <a:lnTo>
                    <a:pt x="9546" y="3255"/>
                  </a:lnTo>
                  <a:lnTo>
                    <a:pt x="8945" y="4520"/>
                  </a:lnTo>
                  <a:lnTo>
                    <a:pt x="7665" y="6447"/>
                  </a:lnTo>
                  <a:lnTo>
                    <a:pt x="7286" y="7759"/>
                  </a:lnTo>
                  <a:lnTo>
                    <a:pt x="7112" y="8692"/>
                  </a:lnTo>
                  <a:lnTo>
                    <a:pt x="6764" y="9451"/>
                  </a:lnTo>
                  <a:lnTo>
                    <a:pt x="5895" y="10241"/>
                  </a:lnTo>
                  <a:lnTo>
                    <a:pt x="5531" y="10383"/>
                  </a:lnTo>
                  <a:lnTo>
                    <a:pt x="4804" y="10462"/>
                  </a:lnTo>
                  <a:lnTo>
                    <a:pt x="4473" y="10683"/>
                  </a:lnTo>
                  <a:lnTo>
                    <a:pt x="4330" y="11063"/>
                  </a:lnTo>
                  <a:lnTo>
                    <a:pt x="4362" y="11426"/>
                  </a:lnTo>
                  <a:lnTo>
                    <a:pt x="4425" y="11790"/>
                  </a:lnTo>
                  <a:lnTo>
                    <a:pt x="4393" y="12280"/>
                  </a:lnTo>
                  <a:lnTo>
                    <a:pt x="4093" y="12927"/>
                  </a:lnTo>
                  <a:lnTo>
                    <a:pt x="3682" y="13339"/>
                  </a:lnTo>
                  <a:lnTo>
                    <a:pt x="3240" y="13654"/>
                  </a:lnTo>
                  <a:lnTo>
                    <a:pt x="2845" y="14002"/>
                  </a:lnTo>
                  <a:lnTo>
                    <a:pt x="2371" y="14619"/>
                  </a:lnTo>
                  <a:lnTo>
                    <a:pt x="2102" y="15029"/>
                  </a:lnTo>
                  <a:lnTo>
                    <a:pt x="1533" y="16610"/>
                  </a:lnTo>
                  <a:lnTo>
                    <a:pt x="1407" y="17764"/>
                  </a:lnTo>
                  <a:lnTo>
                    <a:pt x="1328" y="18190"/>
                  </a:lnTo>
                  <a:lnTo>
                    <a:pt x="1154" y="18554"/>
                  </a:lnTo>
                  <a:lnTo>
                    <a:pt x="901" y="18886"/>
                  </a:lnTo>
                  <a:lnTo>
                    <a:pt x="679" y="19075"/>
                  </a:lnTo>
                  <a:lnTo>
                    <a:pt x="616" y="18997"/>
                  </a:lnTo>
                  <a:lnTo>
                    <a:pt x="427" y="19881"/>
                  </a:lnTo>
                  <a:lnTo>
                    <a:pt x="300" y="20830"/>
                  </a:lnTo>
                  <a:lnTo>
                    <a:pt x="253" y="21746"/>
                  </a:lnTo>
                  <a:lnTo>
                    <a:pt x="284" y="23137"/>
                  </a:lnTo>
                  <a:lnTo>
                    <a:pt x="0" y="24385"/>
                  </a:lnTo>
                  <a:close/>
                </a:path>
              </a:pathLst>
            </a:custGeom>
            <a:grpFill/>
            <a:ln w="6350" cap="flat">
              <a:solidFill>
                <a:schemeClr val="bg1"/>
              </a:solid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7C78583-A48E-483F-18FF-E47D34DDBF06}"/>
                </a:ext>
              </a:extLst>
            </p:cNvPr>
            <p:cNvSpPr/>
            <p:nvPr/>
          </p:nvSpPr>
          <p:spPr>
            <a:xfrm>
              <a:off x="6841096" y="9182502"/>
              <a:ext cx="9103" cy="4709"/>
            </a:xfrm>
            <a:custGeom>
              <a:avLst/>
              <a:gdLst>
                <a:gd name="connsiteX0" fmla="*/ 3272 w 9103"/>
                <a:gd name="connsiteY0" fmla="*/ 1422 h 4709"/>
                <a:gd name="connsiteX1" fmla="*/ 9103 w 9103"/>
                <a:gd name="connsiteY1" fmla="*/ 4710 h 4709"/>
                <a:gd name="connsiteX2" fmla="*/ 1644 w 9103"/>
                <a:gd name="connsiteY2" fmla="*/ 395 h 4709"/>
                <a:gd name="connsiteX3" fmla="*/ 0 w 9103"/>
                <a:gd name="connsiteY3" fmla="*/ 0 h 4709"/>
                <a:gd name="connsiteX4" fmla="*/ 521 w 9103"/>
                <a:gd name="connsiteY4" fmla="*/ 774 h 4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3" h="4709">
                  <a:moveTo>
                    <a:pt x="3272" y="1422"/>
                  </a:moveTo>
                  <a:lnTo>
                    <a:pt x="9103" y="4710"/>
                  </a:lnTo>
                  <a:lnTo>
                    <a:pt x="1644" y="395"/>
                  </a:lnTo>
                  <a:lnTo>
                    <a:pt x="0" y="0"/>
                  </a:lnTo>
                  <a:lnTo>
                    <a:pt x="521" y="774"/>
                  </a:lnTo>
                  <a:close/>
                </a:path>
              </a:pathLst>
            </a:custGeom>
            <a:grpFill/>
            <a:ln w="6350" cap="flat">
              <a:solidFill>
                <a:schemeClr val="bg1"/>
              </a:solid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7E81C5BD-A06E-B128-279B-15BEBBF171B2}"/>
                </a:ext>
              </a:extLst>
            </p:cNvPr>
            <p:cNvSpPr/>
            <p:nvPr/>
          </p:nvSpPr>
          <p:spPr>
            <a:xfrm>
              <a:off x="6746744" y="9646610"/>
              <a:ext cx="13449" cy="8930"/>
            </a:xfrm>
            <a:custGeom>
              <a:avLst/>
              <a:gdLst>
                <a:gd name="connsiteX0" fmla="*/ 537 w 13449"/>
                <a:gd name="connsiteY0" fmla="*/ 4504 h 8930"/>
                <a:gd name="connsiteX1" fmla="*/ 1217 w 13449"/>
                <a:gd name="connsiteY1" fmla="*/ 5058 h 8930"/>
                <a:gd name="connsiteX2" fmla="*/ 1928 w 13449"/>
                <a:gd name="connsiteY2" fmla="*/ 5342 h 8930"/>
                <a:gd name="connsiteX3" fmla="*/ 3145 w 13449"/>
                <a:gd name="connsiteY3" fmla="*/ 5073 h 8930"/>
                <a:gd name="connsiteX4" fmla="*/ 4536 w 13449"/>
                <a:gd name="connsiteY4" fmla="*/ 5990 h 8930"/>
                <a:gd name="connsiteX5" fmla="*/ 4789 w 13449"/>
                <a:gd name="connsiteY5" fmla="*/ 6022 h 8930"/>
                <a:gd name="connsiteX6" fmla="*/ 4725 w 13449"/>
                <a:gd name="connsiteY6" fmla="*/ 6875 h 8930"/>
                <a:gd name="connsiteX7" fmla="*/ 4409 w 13449"/>
                <a:gd name="connsiteY7" fmla="*/ 7555 h 8930"/>
                <a:gd name="connsiteX8" fmla="*/ 3461 w 13449"/>
                <a:gd name="connsiteY8" fmla="*/ 8930 h 8930"/>
                <a:gd name="connsiteX9" fmla="*/ 4077 w 13449"/>
                <a:gd name="connsiteY9" fmla="*/ 8724 h 8930"/>
                <a:gd name="connsiteX10" fmla="*/ 4757 w 13449"/>
                <a:gd name="connsiteY10" fmla="*/ 8282 h 8930"/>
                <a:gd name="connsiteX11" fmla="*/ 5310 w 13449"/>
                <a:gd name="connsiteY11" fmla="*/ 7618 h 8930"/>
                <a:gd name="connsiteX12" fmla="*/ 5484 w 13449"/>
                <a:gd name="connsiteY12" fmla="*/ 6717 h 8930"/>
                <a:gd name="connsiteX13" fmla="*/ 7791 w 13449"/>
                <a:gd name="connsiteY13" fmla="*/ 6258 h 8930"/>
                <a:gd name="connsiteX14" fmla="*/ 9435 w 13449"/>
                <a:gd name="connsiteY14" fmla="*/ 5531 h 8930"/>
                <a:gd name="connsiteX15" fmla="*/ 9814 w 13449"/>
                <a:gd name="connsiteY15" fmla="*/ 5168 h 8930"/>
                <a:gd name="connsiteX16" fmla="*/ 10289 w 13449"/>
                <a:gd name="connsiteY16" fmla="*/ 3904 h 8930"/>
                <a:gd name="connsiteX17" fmla="*/ 10573 w 13449"/>
                <a:gd name="connsiteY17" fmla="*/ 3414 h 8930"/>
                <a:gd name="connsiteX18" fmla="*/ 10858 w 13449"/>
                <a:gd name="connsiteY18" fmla="*/ 3003 h 8930"/>
                <a:gd name="connsiteX19" fmla="*/ 11079 w 13449"/>
                <a:gd name="connsiteY19" fmla="*/ 2766 h 8930"/>
                <a:gd name="connsiteX20" fmla="*/ 11711 w 13449"/>
                <a:gd name="connsiteY20" fmla="*/ 1755 h 8930"/>
                <a:gd name="connsiteX21" fmla="*/ 12928 w 13449"/>
                <a:gd name="connsiteY21" fmla="*/ 853 h 8930"/>
                <a:gd name="connsiteX22" fmla="*/ 13449 w 13449"/>
                <a:gd name="connsiteY22" fmla="*/ 174 h 8930"/>
                <a:gd name="connsiteX23" fmla="*/ 12722 w 13449"/>
                <a:gd name="connsiteY23" fmla="*/ 0 h 8930"/>
                <a:gd name="connsiteX24" fmla="*/ 12106 w 13449"/>
                <a:gd name="connsiteY24" fmla="*/ 427 h 8930"/>
                <a:gd name="connsiteX25" fmla="*/ 11474 w 13449"/>
                <a:gd name="connsiteY25" fmla="*/ 948 h 8930"/>
                <a:gd name="connsiteX26" fmla="*/ 7396 w 13449"/>
                <a:gd name="connsiteY26" fmla="*/ 1328 h 8930"/>
                <a:gd name="connsiteX27" fmla="*/ 6511 w 13449"/>
                <a:gd name="connsiteY27" fmla="*/ 1296 h 8930"/>
                <a:gd name="connsiteX28" fmla="*/ 4141 w 13449"/>
                <a:gd name="connsiteY28" fmla="*/ 506 h 8930"/>
                <a:gd name="connsiteX29" fmla="*/ 3730 w 13449"/>
                <a:gd name="connsiteY29" fmla="*/ 585 h 8930"/>
                <a:gd name="connsiteX30" fmla="*/ 2955 w 13449"/>
                <a:gd name="connsiteY30" fmla="*/ 1170 h 8930"/>
                <a:gd name="connsiteX31" fmla="*/ 2497 w 13449"/>
                <a:gd name="connsiteY31" fmla="*/ 1217 h 8930"/>
                <a:gd name="connsiteX32" fmla="*/ 996 w 13449"/>
                <a:gd name="connsiteY32" fmla="*/ 838 h 8930"/>
                <a:gd name="connsiteX33" fmla="*/ 363 w 13449"/>
                <a:gd name="connsiteY33" fmla="*/ 1075 h 8930"/>
                <a:gd name="connsiteX34" fmla="*/ 47 w 13449"/>
                <a:gd name="connsiteY34" fmla="*/ 1944 h 8930"/>
                <a:gd name="connsiteX35" fmla="*/ 0 w 13449"/>
                <a:gd name="connsiteY35" fmla="*/ 2987 h 8930"/>
                <a:gd name="connsiteX36" fmla="*/ 111 w 13449"/>
                <a:gd name="connsiteY36" fmla="*/ 3825 h 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449" h="8930">
                  <a:moveTo>
                    <a:pt x="537" y="4504"/>
                  </a:moveTo>
                  <a:lnTo>
                    <a:pt x="1217" y="5058"/>
                  </a:lnTo>
                  <a:lnTo>
                    <a:pt x="1928" y="5342"/>
                  </a:lnTo>
                  <a:lnTo>
                    <a:pt x="3145" y="5073"/>
                  </a:lnTo>
                  <a:lnTo>
                    <a:pt x="4536" y="5990"/>
                  </a:lnTo>
                  <a:lnTo>
                    <a:pt x="4789" y="6022"/>
                  </a:lnTo>
                  <a:lnTo>
                    <a:pt x="4725" y="6875"/>
                  </a:lnTo>
                  <a:lnTo>
                    <a:pt x="4409" y="7555"/>
                  </a:lnTo>
                  <a:lnTo>
                    <a:pt x="3461" y="8930"/>
                  </a:lnTo>
                  <a:lnTo>
                    <a:pt x="4077" y="8724"/>
                  </a:lnTo>
                  <a:lnTo>
                    <a:pt x="4757" y="8282"/>
                  </a:lnTo>
                  <a:lnTo>
                    <a:pt x="5310" y="7618"/>
                  </a:lnTo>
                  <a:lnTo>
                    <a:pt x="5484" y="6717"/>
                  </a:lnTo>
                  <a:lnTo>
                    <a:pt x="7791" y="6258"/>
                  </a:lnTo>
                  <a:lnTo>
                    <a:pt x="9435" y="5531"/>
                  </a:lnTo>
                  <a:lnTo>
                    <a:pt x="9814" y="5168"/>
                  </a:lnTo>
                  <a:lnTo>
                    <a:pt x="10289" y="3904"/>
                  </a:lnTo>
                  <a:lnTo>
                    <a:pt x="10573" y="3414"/>
                  </a:lnTo>
                  <a:lnTo>
                    <a:pt x="10858" y="3003"/>
                  </a:lnTo>
                  <a:lnTo>
                    <a:pt x="11079" y="2766"/>
                  </a:lnTo>
                  <a:lnTo>
                    <a:pt x="11711" y="1755"/>
                  </a:lnTo>
                  <a:lnTo>
                    <a:pt x="12928" y="853"/>
                  </a:lnTo>
                  <a:lnTo>
                    <a:pt x="13449" y="174"/>
                  </a:lnTo>
                  <a:lnTo>
                    <a:pt x="12722" y="0"/>
                  </a:lnTo>
                  <a:lnTo>
                    <a:pt x="12106" y="427"/>
                  </a:lnTo>
                  <a:lnTo>
                    <a:pt x="11474" y="948"/>
                  </a:lnTo>
                  <a:lnTo>
                    <a:pt x="7396" y="1328"/>
                  </a:lnTo>
                  <a:lnTo>
                    <a:pt x="6511" y="1296"/>
                  </a:lnTo>
                  <a:lnTo>
                    <a:pt x="4141" y="506"/>
                  </a:lnTo>
                  <a:lnTo>
                    <a:pt x="3730" y="585"/>
                  </a:lnTo>
                  <a:lnTo>
                    <a:pt x="2955" y="1170"/>
                  </a:lnTo>
                  <a:lnTo>
                    <a:pt x="2497" y="1217"/>
                  </a:lnTo>
                  <a:lnTo>
                    <a:pt x="996" y="838"/>
                  </a:lnTo>
                  <a:lnTo>
                    <a:pt x="363" y="1075"/>
                  </a:lnTo>
                  <a:lnTo>
                    <a:pt x="47" y="1944"/>
                  </a:lnTo>
                  <a:lnTo>
                    <a:pt x="0" y="2987"/>
                  </a:lnTo>
                  <a:lnTo>
                    <a:pt x="111" y="3825"/>
                  </a:lnTo>
                  <a:close/>
                </a:path>
              </a:pathLst>
            </a:custGeom>
            <a:grpFill/>
            <a:ln w="6350" cap="flat">
              <a:solidFill>
                <a:schemeClr val="bg1"/>
              </a:solid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18440D8-BC3A-7779-C657-B1DC77028D7E}"/>
                </a:ext>
              </a:extLst>
            </p:cNvPr>
            <p:cNvSpPr/>
            <p:nvPr/>
          </p:nvSpPr>
          <p:spPr>
            <a:xfrm>
              <a:off x="6761506" y="9696252"/>
              <a:ext cx="12248" cy="7775"/>
            </a:xfrm>
            <a:custGeom>
              <a:avLst/>
              <a:gdLst>
                <a:gd name="connsiteX0" fmla="*/ 3240 w 12248"/>
                <a:gd name="connsiteY0" fmla="*/ 3509 h 7775"/>
                <a:gd name="connsiteX1" fmla="*/ 3667 w 12248"/>
                <a:gd name="connsiteY1" fmla="*/ 4362 h 7775"/>
                <a:gd name="connsiteX2" fmla="*/ 4330 w 12248"/>
                <a:gd name="connsiteY2" fmla="*/ 6227 h 7775"/>
                <a:gd name="connsiteX3" fmla="*/ 4994 w 12248"/>
                <a:gd name="connsiteY3" fmla="*/ 7112 h 7775"/>
                <a:gd name="connsiteX4" fmla="*/ 6780 w 12248"/>
                <a:gd name="connsiteY4" fmla="*/ 7776 h 7775"/>
                <a:gd name="connsiteX5" fmla="*/ 8534 w 12248"/>
                <a:gd name="connsiteY5" fmla="*/ 7017 h 7775"/>
                <a:gd name="connsiteX6" fmla="*/ 10352 w 12248"/>
                <a:gd name="connsiteY6" fmla="*/ 5753 h 7775"/>
                <a:gd name="connsiteX7" fmla="*/ 12248 w 12248"/>
                <a:gd name="connsiteY7" fmla="*/ 5073 h 7775"/>
                <a:gd name="connsiteX8" fmla="*/ 11790 w 12248"/>
                <a:gd name="connsiteY8" fmla="*/ 3888 h 7775"/>
                <a:gd name="connsiteX9" fmla="*/ 10684 w 12248"/>
                <a:gd name="connsiteY9" fmla="*/ 2908 h 7775"/>
                <a:gd name="connsiteX10" fmla="*/ 9340 w 12248"/>
                <a:gd name="connsiteY10" fmla="*/ 2434 h 7775"/>
                <a:gd name="connsiteX11" fmla="*/ 8218 w 12248"/>
                <a:gd name="connsiteY11" fmla="*/ 2844 h 7775"/>
                <a:gd name="connsiteX12" fmla="*/ 7017 w 12248"/>
                <a:gd name="connsiteY12" fmla="*/ 3034 h 7775"/>
                <a:gd name="connsiteX13" fmla="*/ 1849 w 12248"/>
                <a:gd name="connsiteY13" fmla="*/ 458 h 7775"/>
                <a:gd name="connsiteX14" fmla="*/ 0 w 12248"/>
                <a:gd name="connsiteY14" fmla="*/ 0 h 7775"/>
                <a:gd name="connsiteX15" fmla="*/ 680 w 12248"/>
                <a:gd name="connsiteY15" fmla="*/ 1233 h 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48" h="7775">
                  <a:moveTo>
                    <a:pt x="3240" y="3509"/>
                  </a:moveTo>
                  <a:lnTo>
                    <a:pt x="3667" y="4362"/>
                  </a:lnTo>
                  <a:lnTo>
                    <a:pt x="4330" y="6227"/>
                  </a:lnTo>
                  <a:lnTo>
                    <a:pt x="4994" y="7112"/>
                  </a:lnTo>
                  <a:lnTo>
                    <a:pt x="6780" y="7776"/>
                  </a:lnTo>
                  <a:lnTo>
                    <a:pt x="8534" y="7017"/>
                  </a:lnTo>
                  <a:lnTo>
                    <a:pt x="10352" y="5753"/>
                  </a:lnTo>
                  <a:lnTo>
                    <a:pt x="12248" y="5073"/>
                  </a:lnTo>
                  <a:lnTo>
                    <a:pt x="11790" y="3888"/>
                  </a:lnTo>
                  <a:lnTo>
                    <a:pt x="10684" y="2908"/>
                  </a:lnTo>
                  <a:lnTo>
                    <a:pt x="9340" y="2434"/>
                  </a:lnTo>
                  <a:lnTo>
                    <a:pt x="8218" y="2844"/>
                  </a:lnTo>
                  <a:lnTo>
                    <a:pt x="7017" y="3034"/>
                  </a:lnTo>
                  <a:lnTo>
                    <a:pt x="1849" y="458"/>
                  </a:lnTo>
                  <a:lnTo>
                    <a:pt x="0" y="0"/>
                  </a:lnTo>
                  <a:lnTo>
                    <a:pt x="680" y="1233"/>
                  </a:lnTo>
                  <a:close/>
                </a:path>
              </a:pathLst>
            </a:custGeom>
            <a:grpFill/>
            <a:ln w="6350" cap="flat">
              <a:solidFill>
                <a:schemeClr val="bg1"/>
              </a:solid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9723E803-2701-2E6E-D180-42B9990A8A18}"/>
                </a:ext>
              </a:extLst>
            </p:cNvPr>
            <p:cNvSpPr/>
            <p:nvPr/>
          </p:nvSpPr>
          <p:spPr>
            <a:xfrm>
              <a:off x="6714772" y="9364836"/>
              <a:ext cx="2370" cy="4867"/>
            </a:xfrm>
            <a:custGeom>
              <a:avLst/>
              <a:gdLst>
                <a:gd name="connsiteX0" fmla="*/ 964 w 2370"/>
                <a:gd name="connsiteY0" fmla="*/ 4552 h 4867"/>
                <a:gd name="connsiteX1" fmla="*/ 1280 w 2370"/>
                <a:gd name="connsiteY1" fmla="*/ 4868 h 4867"/>
                <a:gd name="connsiteX2" fmla="*/ 1533 w 2370"/>
                <a:gd name="connsiteY2" fmla="*/ 4741 h 4867"/>
                <a:gd name="connsiteX3" fmla="*/ 1628 w 2370"/>
                <a:gd name="connsiteY3" fmla="*/ 4252 h 4867"/>
                <a:gd name="connsiteX4" fmla="*/ 1517 w 2370"/>
                <a:gd name="connsiteY4" fmla="*/ 3272 h 4867"/>
                <a:gd name="connsiteX5" fmla="*/ 1707 w 2370"/>
                <a:gd name="connsiteY5" fmla="*/ 2892 h 4867"/>
                <a:gd name="connsiteX6" fmla="*/ 2023 w 2370"/>
                <a:gd name="connsiteY6" fmla="*/ 2102 h 4867"/>
                <a:gd name="connsiteX7" fmla="*/ 2181 w 2370"/>
                <a:gd name="connsiteY7" fmla="*/ 1328 h 4867"/>
                <a:gd name="connsiteX8" fmla="*/ 2371 w 2370"/>
                <a:gd name="connsiteY8" fmla="*/ 664 h 4867"/>
                <a:gd name="connsiteX9" fmla="*/ 2212 w 2370"/>
                <a:gd name="connsiteY9" fmla="*/ 0 h 4867"/>
                <a:gd name="connsiteX10" fmla="*/ 1280 w 2370"/>
                <a:gd name="connsiteY10" fmla="*/ 238 h 4867"/>
                <a:gd name="connsiteX11" fmla="*/ 316 w 2370"/>
                <a:gd name="connsiteY11" fmla="*/ 1202 h 4867"/>
                <a:gd name="connsiteX12" fmla="*/ 0 w 2370"/>
                <a:gd name="connsiteY12" fmla="*/ 1992 h 4867"/>
                <a:gd name="connsiteX13" fmla="*/ 158 w 2370"/>
                <a:gd name="connsiteY13" fmla="*/ 2687 h 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0" h="4867">
                  <a:moveTo>
                    <a:pt x="964" y="4552"/>
                  </a:moveTo>
                  <a:lnTo>
                    <a:pt x="1280" y="4868"/>
                  </a:lnTo>
                  <a:lnTo>
                    <a:pt x="1533" y="4741"/>
                  </a:lnTo>
                  <a:lnTo>
                    <a:pt x="1628" y="4252"/>
                  </a:lnTo>
                  <a:lnTo>
                    <a:pt x="1517" y="3272"/>
                  </a:lnTo>
                  <a:lnTo>
                    <a:pt x="1707" y="2892"/>
                  </a:lnTo>
                  <a:lnTo>
                    <a:pt x="2023" y="2102"/>
                  </a:lnTo>
                  <a:lnTo>
                    <a:pt x="2181" y="1328"/>
                  </a:lnTo>
                  <a:lnTo>
                    <a:pt x="2371" y="664"/>
                  </a:lnTo>
                  <a:lnTo>
                    <a:pt x="2212" y="0"/>
                  </a:lnTo>
                  <a:lnTo>
                    <a:pt x="1280" y="238"/>
                  </a:lnTo>
                  <a:lnTo>
                    <a:pt x="316" y="1202"/>
                  </a:lnTo>
                  <a:lnTo>
                    <a:pt x="0" y="1992"/>
                  </a:lnTo>
                  <a:lnTo>
                    <a:pt x="158" y="2687"/>
                  </a:lnTo>
                  <a:close/>
                </a:path>
              </a:pathLst>
            </a:custGeom>
            <a:grpFill/>
            <a:ln w="6350" cap="flat">
              <a:solidFill>
                <a:schemeClr val="bg1"/>
              </a:solid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5F65A9F-21B6-D227-2057-A11E1A9F96FD}"/>
                </a:ext>
              </a:extLst>
            </p:cNvPr>
            <p:cNvSpPr/>
            <p:nvPr/>
          </p:nvSpPr>
          <p:spPr>
            <a:xfrm>
              <a:off x="6852443" y="9188824"/>
              <a:ext cx="10636" cy="14902"/>
            </a:xfrm>
            <a:custGeom>
              <a:avLst/>
              <a:gdLst>
                <a:gd name="connsiteX0" fmla="*/ 0 w 10636"/>
                <a:gd name="connsiteY0" fmla="*/ 0 h 14902"/>
                <a:gd name="connsiteX1" fmla="*/ 7254 w 10636"/>
                <a:gd name="connsiteY1" fmla="*/ 7159 h 14902"/>
                <a:gd name="connsiteX2" fmla="*/ 9182 w 10636"/>
                <a:gd name="connsiteY2" fmla="*/ 10525 h 14902"/>
                <a:gd name="connsiteX3" fmla="*/ 10636 w 10636"/>
                <a:gd name="connsiteY3" fmla="*/ 14903 h 14902"/>
                <a:gd name="connsiteX4" fmla="*/ 8961 w 10636"/>
                <a:gd name="connsiteY4" fmla="*/ 9625 h 14902"/>
                <a:gd name="connsiteX5" fmla="*/ 6353 w 10636"/>
                <a:gd name="connsiteY5" fmla="*/ 5579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36" h="14902">
                  <a:moveTo>
                    <a:pt x="0" y="0"/>
                  </a:moveTo>
                  <a:lnTo>
                    <a:pt x="7254" y="7159"/>
                  </a:lnTo>
                  <a:lnTo>
                    <a:pt x="9182" y="10525"/>
                  </a:lnTo>
                  <a:lnTo>
                    <a:pt x="10636" y="14903"/>
                  </a:lnTo>
                  <a:lnTo>
                    <a:pt x="8961" y="9625"/>
                  </a:lnTo>
                  <a:lnTo>
                    <a:pt x="6353" y="5579"/>
                  </a:lnTo>
                  <a:close/>
                </a:path>
              </a:pathLst>
            </a:custGeom>
            <a:grpFill/>
            <a:ln w="6350" cap="flat">
              <a:solidFill>
                <a:schemeClr val="bg1"/>
              </a:solid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CD8FDC1B-ABDD-34CA-8F6B-3140A7DEBEBF}"/>
                </a:ext>
              </a:extLst>
            </p:cNvPr>
            <p:cNvSpPr/>
            <p:nvPr/>
          </p:nvSpPr>
          <p:spPr>
            <a:xfrm>
              <a:off x="6983556" y="9035001"/>
              <a:ext cx="3903" cy="2339"/>
            </a:xfrm>
            <a:custGeom>
              <a:avLst/>
              <a:gdLst>
                <a:gd name="connsiteX0" fmla="*/ 79 w 3903"/>
                <a:gd name="connsiteY0" fmla="*/ 2291 h 2339"/>
                <a:gd name="connsiteX1" fmla="*/ 601 w 3903"/>
                <a:gd name="connsiteY1" fmla="*/ 2339 h 2339"/>
                <a:gd name="connsiteX2" fmla="*/ 1264 w 3903"/>
                <a:gd name="connsiteY2" fmla="*/ 1944 h 2339"/>
                <a:gd name="connsiteX3" fmla="*/ 1849 w 3903"/>
                <a:gd name="connsiteY3" fmla="*/ 1407 h 2339"/>
                <a:gd name="connsiteX4" fmla="*/ 2371 w 3903"/>
                <a:gd name="connsiteY4" fmla="*/ 1090 h 2339"/>
                <a:gd name="connsiteX5" fmla="*/ 3050 w 3903"/>
                <a:gd name="connsiteY5" fmla="*/ 837 h 2339"/>
                <a:gd name="connsiteX6" fmla="*/ 3682 w 3903"/>
                <a:gd name="connsiteY6" fmla="*/ 347 h 2339"/>
                <a:gd name="connsiteX7" fmla="*/ 3904 w 3903"/>
                <a:gd name="connsiteY7" fmla="*/ 47 h 2339"/>
                <a:gd name="connsiteX8" fmla="*/ 3509 w 3903"/>
                <a:gd name="connsiteY8" fmla="*/ 0 h 2339"/>
                <a:gd name="connsiteX9" fmla="*/ 2655 w 3903"/>
                <a:gd name="connsiteY9" fmla="*/ 110 h 2339"/>
                <a:gd name="connsiteX10" fmla="*/ 1154 w 3903"/>
                <a:gd name="connsiteY10" fmla="*/ 853 h 2339"/>
                <a:gd name="connsiteX11" fmla="*/ 632 w 3903"/>
                <a:gd name="connsiteY11" fmla="*/ 1232 h 2339"/>
                <a:gd name="connsiteX12" fmla="*/ 0 w 3903"/>
                <a:gd name="connsiteY12" fmla="*/ 1881 h 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03" h="2339">
                  <a:moveTo>
                    <a:pt x="79" y="2291"/>
                  </a:moveTo>
                  <a:lnTo>
                    <a:pt x="601" y="2339"/>
                  </a:lnTo>
                  <a:lnTo>
                    <a:pt x="1264" y="1944"/>
                  </a:lnTo>
                  <a:lnTo>
                    <a:pt x="1849" y="1407"/>
                  </a:lnTo>
                  <a:lnTo>
                    <a:pt x="2371" y="1090"/>
                  </a:lnTo>
                  <a:lnTo>
                    <a:pt x="3050" y="837"/>
                  </a:lnTo>
                  <a:lnTo>
                    <a:pt x="3682" y="347"/>
                  </a:lnTo>
                  <a:lnTo>
                    <a:pt x="3904" y="47"/>
                  </a:lnTo>
                  <a:lnTo>
                    <a:pt x="3509" y="0"/>
                  </a:lnTo>
                  <a:lnTo>
                    <a:pt x="2655" y="110"/>
                  </a:lnTo>
                  <a:lnTo>
                    <a:pt x="1154" y="853"/>
                  </a:lnTo>
                  <a:lnTo>
                    <a:pt x="632" y="1232"/>
                  </a:lnTo>
                  <a:lnTo>
                    <a:pt x="0" y="1881"/>
                  </a:lnTo>
                  <a:close/>
                </a:path>
              </a:pathLst>
            </a:custGeom>
            <a:grpFill/>
            <a:ln w="6350" cap="flat">
              <a:solidFill>
                <a:schemeClr val="bg1"/>
              </a:solid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557508C-5B16-7D96-5ABA-67BBD3CFB49F}"/>
                </a:ext>
              </a:extLst>
            </p:cNvPr>
            <p:cNvSpPr/>
            <p:nvPr/>
          </p:nvSpPr>
          <p:spPr>
            <a:xfrm>
              <a:off x="7004670" y="9020856"/>
              <a:ext cx="14208" cy="7633"/>
            </a:xfrm>
            <a:custGeom>
              <a:avLst/>
              <a:gdLst>
                <a:gd name="connsiteX0" fmla="*/ 917 w 14208"/>
                <a:gd name="connsiteY0" fmla="*/ 7460 h 7633"/>
                <a:gd name="connsiteX1" fmla="*/ 2592 w 14208"/>
                <a:gd name="connsiteY1" fmla="*/ 6353 h 7633"/>
                <a:gd name="connsiteX2" fmla="*/ 3714 w 14208"/>
                <a:gd name="connsiteY2" fmla="*/ 6180 h 7633"/>
                <a:gd name="connsiteX3" fmla="*/ 3951 w 14208"/>
                <a:gd name="connsiteY3" fmla="*/ 6038 h 7633"/>
                <a:gd name="connsiteX4" fmla="*/ 3904 w 14208"/>
                <a:gd name="connsiteY4" fmla="*/ 5974 h 7633"/>
                <a:gd name="connsiteX5" fmla="*/ 4552 w 14208"/>
                <a:gd name="connsiteY5" fmla="*/ 5421 h 7633"/>
                <a:gd name="connsiteX6" fmla="*/ 7412 w 14208"/>
                <a:gd name="connsiteY6" fmla="*/ 3983 h 7633"/>
                <a:gd name="connsiteX7" fmla="*/ 8756 w 14208"/>
                <a:gd name="connsiteY7" fmla="*/ 3556 h 7633"/>
                <a:gd name="connsiteX8" fmla="*/ 13165 w 14208"/>
                <a:gd name="connsiteY8" fmla="*/ 996 h 7633"/>
                <a:gd name="connsiteX9" fmla="*/ 14208 w 14208"/>
                <a:gd name="connsiteY9" fmla="*/ 158 h 7633"/>
                <a:gd name="connsiteX10" fmla="*/ 14097 w 14208"/>
                <a:gd name="connsiteY10" fmla="*/ 0 h 7633"/>
                <a:gd name="connsiteX11" fmla="*/ 13449 w 14208"/>
                <a:gd name="connsiteY11" fmla="*/ 158 h 7633"/>
                <a:gd name="connsiteX12" fmla="*/ 13102 w 14208"/>
                <a:gd name="connsiteY12" fmla="*/ 363 h 7633"/>
                <a:gd name="connsiteX13" fmla="*/ 348 w 14208"/>
                <a:gd name="connsiteY13" fmla="*/ 6938 h 7633"/>
                <a:gd name="connsiteX14" fmla="*/ 0 w 14208"/>
                <a:gd name="connsiteY14" fmla="*/ 7539 h 7633"/>
                <a:gd name="connsiteX15" fmla="*/ 411 w 14208"/>
                <a:gd name="connsiteY15" fmla="*/ 7634 h 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08" h="7633">
                  <a:moveTo>
                    <a:pt x="917" y="7460"/>
                  </a:moveTo>
                  <a:lnTo>
                    <a:pt x="2592" y="6353"/>
                  </a:lnTo>
                  <a:lnTo>
                    <a:pt x="3714" y="6180"/>
                  </a:lnTo>
                  <a:lnTo>
                    <a:pt x="3951" y="6038"/>
                  </a:lnTo>
                  <a:lnTo>
                    <a:pt x="3904" y="5974"/>
                  </a:lnTo>
                  <a:lnTo>
                    <a:pt x="4552" y="5421"/>
                  </a:lnTo>
                  <a:lnTo>
                    <a:pt x="7412" y="3983"/>
                  </a:lnTo>
                  <a:lnTo>
                    <a:pt x="8756" y="3556"/>
                  </a:lnTo>
                  <a:lnTo>
                    <a:pt x="13165" y="996"/>
                  </a:lnTo>
                  <a:lnTo>
                    <a:pt x="14208" y="158"/>
                  </a:lnTo>
                  <a:lnTo>
                    <a:pt x="14097" y="0"/>
                  </a:lnTo>
                  <a:lnTo>
                    <a:pt x="13449" y="158"/>
                  </a:lnTo>
                  <a:lnTo>
                    <a:pt x="13102" y="363"/>
                  </a:lnTo>
                  <a:lnTo>
                    <a:pt x="348" y="6938"/>
                  </a:lnTo>
                  <a:lnTo>
                    <a:pt x="0" y="7539"/>
                  </a:lnTo>
                  <a:lnTo>
                    <a:pt x="411" y="7634"/>
                  </a:lnTo>
                  <a:close/>
                </a:path>
              </a:pathLst>
            </a:custGeom>
            <a:grpFill/>
            <a:ln w="6350" cap="flat">
              <a:solidFill>
                <a:schemeClr val="bg1"/>
              </a:solid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3FECAF9E-8183-747D-6116-1A419D515E32}"/>
                </a:ext>
              </a:extLst>
            </p:cNvPr>
            <p:cNvSpPr/>
            <p:nvPr/>
          </p:nvSpPr>
          <p:spPr>
            <a:xfrm>
              <a:off x="6987222" y="9033231"/>
              <a:ext cx="6416" cy="4820"/>
            </a:xfrm>
            <a:custGeom>
              <a:avLst/>
              <a:gdLst>
                <a:gd name="connsiteX0" fmla="*/ 285 w 6416"/>
                <a:gd name="connsiteY0" fmla="*/ 4821 h 4820"/>
                <a:gd name="connsiteX1" fmla="*/ 996 w 6416"/>
                <a:gd name="connsiteY1" fmla="*/ 4757 h 4820"/>
                <a:gd name="connsiteX2" fmla="*/ 3192 w 6416"/>
                <a:gd name="connsiteY2" fmla="*/ 2734 h 4820"/>
                <a:gd name="connsiteX3" fmla="*/ 2576 w 6416"/>
                <a:gd name="connsiteY3" fmla="*/ 2639 h 4820"/>
                <a:gd name="connsiteX4" fmla="*/ 2608 w 6416"/>
                <a:gd name="connsiteY4" fmla="*/ 1960 h 4820"/>
                <a:gd name="connsiteX5" fmla="*/ 3240 w 6416"/>
                <a:gd name="connsiteY5" fmla="*/ 1359 h 4820"/>
                <a:gd name="connsiteX6" fmla="*/ 5784 w 6416"/>
                <a:gd name="connsiteY6" fmla="*/ 522 h 4820"/>
                <a:gd name="connsiteX7" fmla="*/ 6417 w 6416"/>
                <a:gd name="connsiteY7" fmla="*/ 0 h 4820"/>
                <a:gd name="connsiteX8" fmla="*/ 6101 w 6416"/>
                <a:gd name="connsiteY8" fmla="*/ 0 h 4820"/>
                <a:gd name="connsiteX9" fmla="*/ 2545 w 6416"/>
                <a:gd name="connsiteY9" fmla="*/ 1012 h 4820"/>
                <a:gd name="connsiteX10" fmla="*/ 1422 w 6416"/>
                <a:gd name="connsiteY10" fmla="*/ 1438 h 4820"/>
                <a:gd name="connsiteX11" fmla="*/ 853 w 6416"/>
                <a:gd name="connsiteY11" fmla="*/ 1897 h 4820"/>
                <a:gd name="connsiteX12" fmla="*/ 695 w 6416"/>
                <a:gd name="connsiteY12" fmla="*/ 2544 h 4820"/>
                <a:gd name="connsiteX13" fmla="*/ 379 w 6416"/>
                <a:gd name="connsiteY13" fmla="*/ 3303 h 4820"/>
                <a:gd name="connsiteX14" fmla="*/ 0 w 6416"/>
                <a:gd name="connsiteY14" fmla="*/ 4204 h 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16" h="4820">
                  <a:moveTo>
                    <a:pt x="285" y="4821"/>
                  </a:moveTo>
                  <a:lnTo>
                    <a:pt x="996" y="4757"/>
                  </a:lnTo>
                  <a:lnTo>
                    <a:pt x="3192" y="2734"/>
                  </a:lnTo>
                  <a:lnTo>
                    <a:pt x="2576" y="2639"/>
                  </a:lnTo>
                  <a:lnTo>
                    <a:pt x="2608" y="1960"/>
                  </a:lnTo>
                  <a:lnTo>
                    <a:pt x="3240" y="1359"/>
                  </a:lnTo>
                  <a:lnTo>
                    <a:pt x="5784" y="522"/>
                  </a:lnTo>
                  <a:lnTo>
                    <a:pt x="6417" y="0"/>
                  </a:lnTo>
                  <a:lnTo>
                    <a:pt x="6101" y="0"/>
                  </a:lnTo>
                  <a:lnTo>
                    <a:pt x="2545" y="1012"/>
                  </a:lnTo>
                  <a:lnTo>
                    <a:pt x="1422" y="1438"/>
                  </a:lnTo>
                  <a:lnTo>
                    <a:pt x="853" y="1897"/>
                  </a:lnTo>
                  <a:lnTo>
                    <a:pt x="695" y="2544"/>
                  </a:lnTo>
                  <a:lnTo>
                    <a:pt x="379" y="3303"/>
                  </a:lnTo>
                  <a:lnTo>
                    <a:pt x="0" y="4204"/>
                  </a:lnTo>
                  <a:close/>
                </a:path>
              </a:pathLst>
            </a:custGeom>
            <a:grpFill/>
            <a:ln w="6350" cap="flat">
              <a:solidFill>
                <a:schemeClr val="bg1"/>
              </a:solid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6A9AF7EE-5F17-6A73-D5AF-D71E5C42B73B}"/>
                </a:ext>
              </a:extLst>
            </p:cNvPr>
            <p:cNvSpPr/>
            <p:nvPr/>
          </p:nvSpPr>
          <p:spPr>
            <a:xfrm>
              <a:off x="7020079" y="9012243"/>
              <a:ext cx="20766" cy="8265"/>
            </a:xfrm>
            <a:custGeom>
              <a:avLst/>
              <a:gdLst>
                <a:gd name="connsiteX0" fmla="*/ 3935 w 20766"/>
                <a:gd name="connsiteY0" fmla="*/ 6448 h 8265"/>
                <a:gd name="connsiteX1" fmla="*/ 6922 w 20766"/>
                <a:gd name="connsiteY1" fmla="*/ 5500 h 8265"/>
                <a:gd name="connsiteX2" fmla="*/ 8708 w 20766"/>
                <a:gd name="connsiteY2" fmla="*/ 4441 h 8265"/>
                <a:gd name="connsiteX3" fmla="*/ 10115 w 20766"/>
                <a:gd name="connsiteY3" fmla="*/ 3967 h 8265"/>
                <a:gd name="connsiteX4" fmla="*/ 10763 w 20766"/>
                <a:gd name="connsiteY4" fmla="*/ 3493 h 8265"/>
                <a:gd name="connsiteX5" fmla="*/ 11379 w 20766"/>
                <a:gd name="connsiteY5" fmla="*/ 3192 h 8265"/>
                <a:gd name="connsiteX6" fmla="*/ 14066 w 20766"/>
                <a:gd name="connsiteY6" fmla="*/ 2544 h 8265"/>
                <a:gd name="connsiteX7" fmla="*/ 16579 w 20766"/>
                <a:gd name="connsiteY7" fmla="*/ 1327 h 8265"/>
                <a:gd name="connsiteX8" fmla="*/ 17859 w 20766"/>
                <a:gd name="connsiteY8" fmla="*/ 1249 h 8265"/>
                <a:gd name="connsiteX9" fmla="*/ 18633 w 20766"/>
                <a:gd name="connsiteY9" fmla="*/ 932 h 8265"/>
                <a:gd name="connsiteX10" fmla="*/ 19502 w 20766"/>
                <a:gd name="connsiteY10" fmla="*/ 395 h 8265"/>
                <a:gd name="connsiteX11" fmla="*/ 20767 w 20766"/>
                <a:gd name="connsiteY11" fmla="*/ 0 h 8265"/>
                <a:gd name="connsiteX12" fmla="*/ 17732 w 20766"/>
                <a:gd name="connsiteY12" fmla="*/ 189 h 8265"/>
                <a:gd name="connsiteX13" fmla="*/ 16468 w 20766"/>
                <a:gd name="connsiteY13" fmla="*/ 522 h 8265"/>
                <a:gd name="connsiteX14" fmla="*/ 1438 w 20766"/>
                <a:gd name="connsiteY14" fmla="*/ 7001 h 8265"/>
                <a:gd name="connsiteX15" fmla="*/ 269 w 20766"/>
                <a:gd name="connsiteY15" fmla="*/ 7776 h 8265"/>
                <a:gd name="connsiteX16" fmla="*/ 0 w 20766"/>
                <a:gd name="connsiteY16" fmla="*/ 8266 h 8265"/>
                <a:gd name="connsiteX17" fmla="*/ 2260 w 20766"/>
                <a:gd name="connsiteY17" fmla="*/ 7444 h 8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66" h="8265">
                  <a:moveTo>
                    <a:pt x="3935" y="6448"/>
                  </a:moveTo>
                  <a:lnTo>
                    <a:pt x="6922" y="5500"/>
                  </a:lnTo>
                  <a:lnTo>
                    <a:pt x="8708" y="4441"/>
                  </a:lnTo>
                  <a:lnTo>
                    <a:pt x="10115" y="3967"/>
                  </a:lnTo>
                  <a:lnTo>
                    <a:pt x="10763" y="3493"/>
                  </a:lnTo>
                  <a:lnTo>
                    <a:pt x="11379" y="3192"/>
                  </a:lnTo>
                  <a:lnTo>
                    <a:pt x="14066" y="2544"/>
                  </a:lnTo>
                  <a:lnTo>
                    <a:pt x="16579" y="1327"/>
                  </a:lnTo>
                  <a:lnTo>
                    <a:pt x="17859" y="1249"/>
                  </a:lnTo>
                  <a:lnTo>
                    <a:pt x="18633" y="932"/>
                  </a:lnTo>
                  <a:lnTo>
                    <a:pt x="19502" y="395"/>
                  </a:lnTo>
                  <a:lnTo>
                    <a:pt x="20767" y="0"/>
                  </a:lnTo>
                  <a:lnTo>
                    <a:pt x="17732" y="189"/>
                  </a:lnTo>
                  <a:lnTo>
                    <a:pt x="16468" y="522"/>
                  </a:lnTo>
                  <a:lnTo>
                    <a:pt x="1438" y="7001"/>
                  </a:lnTo>
                  <a:lnTo>
                    <a:pt x="269" y="7776"/>
                  </a:lnTo>
                  <a:lnTo>
                    <a:pt x="0" y="8266"/>
                  </a:lnTo>
                  <a:lnTo>
                    <a:pt x="2260" y="7444"/>
                  </a:lnTo>
                  <a:close/>
                </a:path>
              </a:pathLst>
            </a:custGeom>
            <a:grpFill/>
            <a:ln w="6350" cap="flat">
              <a:solidFill>
                <a:schemeClr val="bg1"/>
              </a:solid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C408554-00B7-02A1-AE79-EF0006E654C8}"/>
                </a:ext>
              </a:extLst>
            </p:cNvPr>
            <p:cNvSpPr/>
            <p:nvPr/>
          </p:nvSpPr>
          <p:spPr>
            <a:xfrm>
              <a:off x="7042016" y="9009129"/>
              <a:ext cx="3887" cy="2592"/>
            </a:xfrm>
            <a:custGeom>
              <a:avLst/>
              <a:gdLst>
                <a:gd name="connsiteX0" fmla="*/ 838 w 3887"/>
                <a:gd name="connsiteY0" fmla="*/ 2292 h 2592"/>
                <a:gd name="connsiteX1" fmla="*/ 1770 w 3887"/>
                <a:gd name="connsiteY1" fmla="*/ 1454 h 2592"/>
                <a:gd name="connsiteX2" fmla="*/ 3667 w 3887"/>
                <a:gd name="connsiteY2" fmla="*/ 585 h 2592"/>
                <a:gd name="connsiteX3" fmla="*/ 3888 w 3887"/>
                <a:gd name="connsiteY3" fmla="*/ 221 h 2592"/>
                <a:gd name="connsiteX4" fmla="*/ 3572 w 3887"/>
                <a:gd name="connsiteY4" fmla="*/ 0 h 2592"/>
                <a:gd name="connsiteX5" fmla="*/ 2434 w 3887"/>
                <a:gd name="connsiteY5" fmla="*/ 253 h 2592"/>
                <a:gd name="connsiteX6" fmla="*/ 1106 w 3887"/>
                <a:gd name="connsiteY6" fmla="*/ 964 h 2592"/>
                <a:gd name="connsiteX7" fmla="*/ 363 w 3887"/>
                <a:gd name="connsiteY7" fmla="*/ 1454 h 2592"/>
                <a:gd name="connsiteX8" fmla="*/ 0 w 3887"/>
                <a:gd name="connsiteY8" fmla="*/ 2086 h 2592"/>
                <a:gd name="connsiteX9" fmla="*/ 190 w 3887"/>
                <a:gd name="connsiteY9" fmla="*/ 2592 h 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 h="2592">
                  <a:moveTo>
                    <a:pt x="838" y="2292"/>
                  </a:moveTo>
                  <a:lnTo>
                    <a:pt x="1770" y="1454"/>
                  </a:lnTo>
                  <a:lnTo>
                    <a:pt x="3667" y="585"/>
                  </a:lnTo>
                  <a:lnTo>
                    <a:pt x="3888" y="221"/>
                  </a:lnTo>
                  <a:lnTo>
                    <a:pt x="3572" y="0"/>
                  </a:lnTo>
                  <a:lnTo>
                    <a:pt x="2434" y="253"/>
                  </a:lnTo>
                  <a:lnTo>
                    <a:pt x="1106" y="964"/>
                  </a:lnTo>
                  <a:lnTo>
                    <a:pt x="363" y="1454"/>
                  </a:lnTo>
                  <a:lnTo>
                    <a:pt x="0" y="2086"/>
                  </a:lnTo>
                  <a:lnTo>
                    <a:pt x="190" y="2592"/>
                  </a:lnTo>
                  <a:close/>
                </a:path>
              </a:pathLst>
            </a:custGeom>
            <a:grpFill/>
            <a:ln w="6350" cap="flat">
              <a:solidFill>
                <a:schemeClr val="bg1"/>
              </a:solid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B1593A0-0BC8-0933-6C90-BFED8B90D905}"/>
                </a:ext>
              </a:extLst>
            </p:cNvPr>
            <p:cNvSpPr/>
            <p:nvPr/>
          </p:nvSpPr>
          <p:spPr>
            <a:xfrm>
              <a:off x="7046836" y="9005668"/>
              <a:ext cx="6811" cy="4029"/>
            </a:xfrm>
            <a:custGeom>
              <a:avLst/>
              <a:gdLst>
                <a:gd name="connsiteX0" fmla="*/ 2181 w 6811"/>
                <a:gd name="connsiteY0" fmla="*/ 3382 h 4029"/>
                <a:gd name="connsiteX1" fmla="*/ 3904 w 6811"/>
                <a:gd name="connsiteY1" fmla="*/ 1944 h 4029"/>
                <a:gd name="connsiteX2" fmla="*/ 4710 w 6811"/>
                <a:gd name="connsiteY2" fmla="*/ 1628 h 4029"/>
                <a:gd name="connsiteX3" fmla="*/ 6780 w 6811"/>
                <a:gd name="connsiteY3" fmla="*/ 285 h 4029"/>
                <a:gd name="connsiteX4" fmla="*/ 6812 w 6811"/>
                <a:gd name="connsiteY4" fmla="*/ 0 h 4029"/>
                <a:gd name="connsiteX5" fmla="*/ 5184 w 6811"/>
                <a:gd name="connsiteY5" fmla="*/ 427 h 4029"/>
                <a:gd name="connsiteX6" fmla="*/ 1612 w 6811"/>
                <a:gd name="connsiteY6" fmla="*/ 2086 h 4029"/>
                <a:gd name="connsiteX7" fmla="*/ 1138 w 6811"/>
                <a:gd name="connsiteY7" fmla="*/ 2449 h 4029"/>
                <a:gd name="connsiteX8" fmla="*/ 237 w 6811"/>
                <a:gd name="connsiteY8" fmla="*/ 3366 h 4029"/>
                <a:gd name="connsiteX9" fmla="*/ 0 w 6811"/>
                <a:gd name="connsiteY9" fmla="*/ 4030 h 4029"/>
                <a:gd name="connsiteX10" fmla="*/ 1454 w 6811"/>
                <a:gd name="connsiteY10" fmla="*/ 3777 h 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1" h="4029">
                  <a:moveTo>
                    <a:pt x="2181" y="3382"/>
                  </a:moveTo>
                  <a:lnTo>
                    <a:pt x="3904" y="1944"/>
                  </a:lnTo>
                  <a:lnTo>
                    <a:pt x="4710" y="1628"/>
                  </a:lnTo>
                  <a:lnTo>
                    <a:pt x="6780" y="285"/>
                  </a:lnTo>
                  <a:lnTo>
                    <a:pt x="6812" y="0"/>
                  </a:lnTo>
                  <a:lnTo>
                    <a:pt x="5184" y="427"/>
                  </a:lnTo>
                  <a:lnTo>
                    <a:pt x="1612" y="2086"/>
                  </a:lnTo>
                  <a:lnTo>
                    <a:pt x="1138" y="2449"/>
                  </a:lnTo>
                  <a:lnTo>
                    <a:pt x="237" y="3366"/>
                  </a:lnTo>
                  <a:lnTo>
                    <a:pt x="0" y="4030"/>
                  </a:lnTo>
                  <a:lnTo>
                    <a:pt x="1454" y="3777"/>
                  </a:lnTo>
                  <a:close/>
                </a:path>
              </a:pathLst>
            </a:custGeom>
            <a:grpFill/>
            <a:ln w="6350" cap="flat">
              <a:solidFill>
                <a:schemeClr val="bg1"/>
              </a:solid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027019F-3218-2895-B7E0-66A7811FDEED}"/>
                </a:ext>
              </a:extLst>
            </p:cNvPr>
            <p:cNvSpPr/>
            <p:nvPr/>
          </p:nvSpPr>
          <p:spPr>
            <a:xfrm>
              <a:off x="7397896" y="9774546"/>
              <a:ext cx="12564" cy="8297"/>
            </a:xfrm>
            <a:custGeom>
              <a:avLst/>
              <a:gdLst>
                <a:gd name="connsiteX0" fmla="*/ 11158 w 12564"/>
                <a:gd name="connsiteY0" fmla="*/ 4646 h 8297"/>
                <a:gd name="connsiteX1" fmla="*/ 10715 w 12564"/>
                <a:gd name="connsiteY1" fmla="*/ 4251 h 8297"/>
                <a:gd name="connsiteX2" fmla="*/ 10352 w 12564"/>
                <a:gd name="connsiteY2" fmla="*/ 3588 h 8297"/>
                <a:gd name="connsiteX3" fmla="*/ 10257 w 12564"/>
                <a:gd name="connsiteY3" fmla="*/ 2924 h 8297"/>
                <a:gd name="connsiteX4" fmla="*/ 10715 w 12564"/>
                <a:gd name="connsiteY4" fmla="*/ 2608 h 8297"/>
                <a:gd name="connsiteX5" fmla="*/ 11237 w 12564"/>
                <a:gd name="connsiteY5" fmla="*/ 2766 h 8297"/>
                <a:gd name="connsiteX6" fmla="*/ 12565 w 12564"/>
                <a:gd name="connsiteY6" fmla="*/ 4173 h 8297"/>
                <a:gd name="connsiteX7" fmla="*/ 12185 w 12564"/>
                <a:gd name="connsiteY7" fmla="*/ 3271 h 8297"/>
                <a:gd name="connsiteX8" fmla="*/ 11743 w 12564"/>
                <a:gd name="connsiteY8" fmla="*/ 2481 h 8297"/>
                <a:gd name="connsiteX9" fmla="*/ 11379 w 12564"/>
                <a:gd name="connsiteY9" fmla="*/ 1644 h 8297"/>
                <a:gd name="connsiteX10" fmla="*/ 11158 w 12564"/>
                <a:gd name="connsiteY10" fmla="*/ 537 h 8297"/>
                <a:gd name="connsiteX11" fmla="*/ 10320 w 12564"/>
                <a:gd name="connsiteY11" fmla="*/ 0 h 8297"/>
                <a:gd name="connsiteX12" fmla="*/ 9419 w 12564"/>
                <a:gd name="connsiteY12" fmla="*/ 47 h 8297"/>
                <a:gd name="connsiteX13" fmla="*/ 7697 w 12564"/>
                <a:gd name="connsiteY13" fmla="*/ 537 h 8297"/>
                <a:gd name="connsiteX14" fmla="*/ 5184 w 12564"/>
                <a:gd name="connsiteY14" fmla="*/ 363 h 8297"/>
                <a:gd name="connsiteX15" fmla="*/ 4283 w 12564"/>
                <a:gd name="connsiteY15" fmla="*/ 537 h 8297"/>
                <a:gd name="connsiteX16" fmla="*/ 2971 w 12564"/>
                <a:gd name="connsiteY16" fmla="*/ 1138 h 8297"/>
                <a:gd name="connsiteX17" fmla="*/ 1660 w 12564"/>
                <a:gd name="connsiteY17" fmla="*/ 2212 h 8297"/>
                <a:gd name="connsiteX18" fmla="*/ 506 w 12564"/>
                <a:gd name="connsiteY18" fmla="*/ 3714 h 8297"/>
                <a:gd name="connsiteX19" fmla="*/ 0 w 12564"/>
                <a:gd name="connsiteY19" fmla="*/ 5168 h 8297"/>
                <a:gd name="connsiteX20" fmla="*/ 348 w 12564"/>
                <a:gd name="connsiteY20" fmla="*/ 6417 h 8297"/>
                <a:gd name="connsiteX21" fmla="*/ 664 w 12564"/>
                <a:gd name="connsiteY21" fmla="*/ 7065 h 8297"/>
                <a:gd name="connsiteX22" fmla="*/ 1170 w 12564"/>
                <a:gd name="connsiteY22" fmla="*/ 7428 h 8297"/>
                <a:gd name="connsiteX23" fmla="*/ 2908 w 12564"/>
                <a:gd name="connsiteY23" fmla="*/ 8060 h 8297"/>
                <a:gd name="connsiteX24" fmla="*/ 5832 w 12564"/>
                <a:gd name="connsiteY24" fmla="*/ 8297 h 8297"/>
                <a:gd name="connsiteX25" fmla="*/ 6606 w 12564"/>
                <a:gd name="connsiteY25" fmla="*/ 7981 h 8297"/>
                <a:gd name="connsiteX26" fmla="*/ 7997 w 12564"/>
                <a:gd name="connsiteY26" fmla="*/ 6606 h 8297"/>
                <a:gd name="connsiteX27" fmla="*/ 8708 w 12564"/>
                <a:gd name="connsiteY27" fmla="*/ 6290 h 8297"/>
                <a:gd name="connsiteX28" fmla="*/ 8803 w 12564"/>
                <a:gd name="connsiteY28" fmla="*/ 6195 h 8297"/>
                <a:gd name="connsiteX29" fmla="*/ 10826 w 12564"/>
                <a:gd name="connsiteY29" fmla="*/ 5058 h 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64" h="8297">
                  <a:moveTo>
                    <a:pt x="11158" y="4646"/>
                  </a:moveTo>
                  <a:lnTo>
                    <a:pt x="10715" y="4251"/>
                  </a:lnTo>
                  <a:lnTo>
                    <a:pt x="10352" y="3588"/>
                  </a:lnTo>
                  <a:lnTo>
                    <a:pt x="10257" y="2924"/>
                  </a:lnTo>
                  <a:lnTo>
                    <a:pt x="10715" y="2608"/>
                  </a:lnTo>
                  <a:lnTo>
                    <a:pt x="11237" y="2766"/>
                  </a:lnTo>
                  <a:lnTo>
                    <a:pt x="12565" y="4173"/>
                  </a:lnTo>
                  <a:lnTo>
                    <a:pt x="12185" y="3271"/>
                  </a:lnTo>
                  <a:lnTo>
                    <a:pt x="11743" y="2481"/>
                  </a:lnTo>
                  <a:lnTo>
                    <a:pt x="11379" y="1644"/>
                  </a:lnTo>
                  <a:lnTo>
                    <a:pt x="11158" y="537"/>
                  </a:lnTo>
                  <a:lnTo>
                    <a:pt x="10320" y="0"/>
                  </a:lnTo>
                  <a:lnTo>
                    <a:pt x="9419" y="47"/>
                  </a:lnTo>
                  <a:lnTo>
                    <a:pt x="7697" y="537"/>
                  </a:lnTo>
                  <a:lnTo>
                    <a:pt x="5184" y="363"/>
                  </a:lnTo>
                  <a:lnTo>
                    <a:pt x="4283" y="537"/>
                  </a:lnTo>
                  <a:lnTo>
                    <a:pt x="2971" y="1138"/>
                  </a:lnTo>
                  <a:lnTo>
                    <a:pt x="1660" y="2212"/>
                  </a:lnTo>
                  <a:lnTo>
                    <a:pt x="506" y="3714"/>
                  </a:lnTo>
                  <a:lnTo>
                    <a:pt x="0" y="5168"/>
                  </a:lnTo>
                  <a:lnTo>
                    <a:pt x="348" y="6417"/>
                  </a:lnTo>
                  <a:lnTo>
                    <a:pt x="664" y="7065"/>
                  </a:lnTo>
                  <a:lnTo>
                    <a:pt x="1170" y="7428"/>
                  </a:lnTo>
                  <a:lnTo>
                    <a:pt x="2908" y="8060"/>
                  </a:lnTo>
                  <a:lnTo>
                    <a:pt x="5832" y="8297"/>
                  </a:lnTo>
                  <a:lnTo>
                    <a:pt x="6606" y="7981"/>
                  </a:lnTo>
                  <a:lnTo>
                    <a:pt x="7997" y="6606"/>
                  </a:lnTo>
                  <a:lnTo>
                    <a:pt x="8708" y="6290"/>
                  </a:lnTo>
                  <a:lnTo>
                    <a:pt x="8803" y="6195"/>
                  </a:lnTo>
                  <a:lnTo>
                    <a:pt x="10826" y="5058"/>
                  </a:lnTo>
                  <a:close/>
                </a:path>
              </a:pathLst>
            </a:custGeom>
            <a:grpFill/>
            <a:ln w="6350" cap="flat">
              <a:solidFill>
                <a:schemeClr val="bg1"/>
              </a:solid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87F206B-5077-A828-7133-733DFEC229B9}"/>
                </a:ext>
              </a:extLst>
            </p:cNvPr>
            <p:cNvSpPr/>
            <p:nvPr/>
          </p:nvSpPr>
          <p:spPr>
            <a:xfrm>
              <a:off x="8320818" y="9753858"/>
              <a:ext cx="10984" cy="12121"/>
            </a:xfrm>
            <a:custGeom>
              <a:avLst/>
              <a:gdLst>
                <a:gd name="connsiteX0" fmla="*/ 10115 w 10984"/>
                <a:gd name="connsiteY0" fmla="*/ 9293 h 12121"/>
                <a:gd name="connsiteX1" fmla="*/ 9483 w 10984"/>
                <a:gd name="connsiteY1" fmla="*/ 8613 h 12121"/>
                <a:gd name="connsiteX2" fmla="*/ 8819 w 10984"/>
                <a:gd name="connsiteY2" fmla="*/ 8091 h 12121"/>
                <a:gd name="connsiteX3" fmla="*/ 8266 w 10984"/>
                <a:gd name="connsiteY3" fmla="*/ 7965 h 12121"/>
                <a:gd name="connsiteX4" fmla="*/ 7586 w 10984"/>
                <a:gd name="connsiteY4" fmla="*/ 7934 h 12121"/>
                <a:gd name="connsiteX5" fmla="*/ 7128 w 10984"/>
                <a:gd name="connsiteY5" fmla="*/ 7491 h 12121"/>
                <a:gd name="connsiteX6" fmla="*/ 6670 w 10984"/>
                <a:gd name="connsiteY6" fmla="*/ 6938 h 12121"/>
                <a:gd name="connsiteX7" fmla="*/ 5942 w 10984"/>
                <a:gd name="connsiteY7" fmla="*/ 6622 h 12121"/>
                <a:gd name="connsiteX8" fmla="*/ 6401 w 10984"/>
                <a:gd name="connsiteY8" fmla="*/ 6037 h 12121"/>
                <a:gd name="connsiteX9" fmla="*/ 6891 w 10984"/>
                <a:gd name="connsiteY9" fmla="*/ 5927 h 12121"/>
                <a:gd name="connsiteX10" fmla="*/ 7444 w 10984"/>
                <a:gd name="connsiteY10" fmla="*/ 5974 h 12121"/>
                <a:gd name="connsiteX11" fmla="*/ 8060 w 10984"/>
                <a:gd name="connsiteY11" fmla="*/ 5910 h 12121"/>
                <a:gd name="connsiteX12" fmla="*/ 8376 w 10984"/>
                <a:gd name="connsiteY12" fmla="*/ 5531 h 12121"/>
                <a:gd name="connsiteX13" fmla="*/ 8060 w 10984"/>
                <a:gd name="connsiteY13" fmla="*/ 4978 h 12121"/>
                <a:gd name="connsiteX14" fmla="*/ 7602 w 10984"/>
                <a:gd name="connsiteY14" fmla="*/ 4235 h 12121"/>
                <a:gd name="connsiteX15" fmla="*/ 7365 w 10984"/>
                <a:gd name="connsiteY15" fmla="*/ 3382 h 12121"/>
                <a:gd name="connsiteX16" fmla="*/ 7902 w 10984"/>
                <a:gd name="connsiteY16" fmla="*/ 3540 h 12121"/>
                <a:gd name="connsiteX17" fmla="*/ 8171 w 10984"/>
                <a:gd name="connsiteY17" fmla="*/ 3350 h 12121"/>
                <a:gd name="connsiteX18" fmla="*/ 8076 w 10984"/>
                <a:gd name="connsiteY18" fmla="*/ 2876 h 12121"/>
                <a:gd name="connsiteX19" fmla="*/ 7618 w 10984"/>
                <a:gd name="connsiteY19" fmla="*/ 2196 h 12121"/>
                <a:gd name="connsiteX20" fmla="*/ 6986 w 10984"/>
                <a:gd name="connsiteY20" fmla="*/ 1517 h 12121"/>
                <a:gd name="connsiteX21" fmla="*/ 6401 w 10984"/>
                <a:gd name="connsiteY21" fmla="*/ 1659 h 12121"/>
                <a:gd name="connsiteX22" fmla="*/ 5942 w 10984"/>
                <a:gd name="connsiteY22" fmla="*/ 2007 h 12121"/>
                <a:gd name="connsiteX23" fmla="*/ 5674 w 10984"/>
                <a:gd name="connsiteY23" fmla="*/ 1991 h 12121"/>
                <a:gd name="connsiteX24" fmla="*/ 5310 w 10984"/>
                <a:gd name="connsiteY24" fmla="*/ 1454 h 12121"/>
                <a:gd name="connsiteX25" fmla="*/ 4820 w 10984"/>
                <a:gd name="connsiteY25" fmla="*/ 1232 h 12121"/>
                <a:gd name="connsiteX26" fmla="*/ 4252 w 10984"/>
                <a:gd name="connsiteY26" fmla="*/ 1059 h 12121"/>
                <a:gd name="connsiteX27" fmla="*/ 3667 w 10984"/>
                <a:gd name="connsiteY27" fmla="*/ 742 h 12121"/>
                <a:gd name="connsiteX28" fmla="*/ 3461 w 10984"/>
                <a:gd name="connsiteY28" fmla="*/ 1422 h 12121"/>
                <a:gd name="connsiteX29" fmla="*/ 3177 w 10984"/>
                <a:gd name="connsiteY29" fmla="*/ 1912 h 12121"/>
                <a:gd name="connsiteX30" fmla="*/ 2734 w 10984"/>
                <a:gd name="connsiteY30" fmla="*/ 2070 h 12121"/>
                <a:gd name="connsiteX31" fmla="*/ 2181 w 10984"/>
                <a:gd name="connsiteY31" fmla="*/ 1849 h 12121"/>
                <a:gd name="connsiteX32" fmla="*/ 2497 w 10984"/>
                <a:gd name="connsiteY32" fmla="*/ 1549 h 12121"/>
                <a:gd name="connsiteX33" fmla="*/ 2703 w 10984"/>
                <a:gd name="connsiteY33" fmla="*/ 1122 h 12121"/>
                <a:gd name="connsiteX34" fmla="*/ 2813 w 10984"/>
                <a:gd name="connsiteY34" fmla="*/ 616 h 12121"/>
                <a:gd name="connsiteX35" fmla="*/ 2782 w 10984"/>
                <a:gd name="connsiteY35" fmla="*/ 0 h 12121"/>
                <a:gd name="connsiteX36" fmla="*/ 2308 w 10984"/>
                <a:gd name="connsiteY36" fmla="*/ 442 h 12121"/>
                <a:gd name="connsiteX37" fmla="*/ 1739 w 10984"/>
                <a:gd name="connsiteY37" fmla="*/ 790 h 12121"/>
                <a:gd name="connsiteX38" fmla="*/ 1312 w 10984"/>
                <a:gd name="connsiteY38" fmla="*/ 1232 h 12121"/>
                <a:gd name="connsiteX39" fmla="*/ 1296 w 10984"/>
                <a:gd name="connsiteY39" fmla="*/ 2118 h 12121"/>
                <a:gd name="connsiteX40" fmla="*/ 411 w 10984"/>
                <a:gd name="connsiteY40" fmla="*/ 1612 h 12121"/>
                <a:gd name="connsiteX41" fmla="*/ 111 w 10984"/>
                <a:gd name="connsiteY41" fmla="*/ 1374 h 12121"/>
                <a:gd name="connsiteX42" fmla="*/ 0 w 10984"/>
                <a:gd name="connsiteY42" fmla="*/ 1944 h 12121"/>
                <a:gd name="connsiteX43" fmla="*/ 301 w 10984"/>
                <a:gd name="connsiteY43" fmla="*/ 2560 h 12121"/>
                <a:gd name="connsiteX44" fmla="*/ 221 w 10984"/>
                <a:gd name="connsiteY44" fmla="*/ 3208 h 12121"/>
                <a:gd name="connsiteX45" fmla="*/ 221 w 10984"/>
                <a:gd name="connsiteY45" fmla="*/ 3935 h 12121"/>
                <a:gd name="connsiteX46" fmla="*/ 743 w 10984"/>
                <a:gd name="connsiteY46" fmla="*/ 4757 h 12121"/>
                <a:gd name="connsiteX47" fmla="*/ 1375 w 10984"/>
                <a:gd name="connsiteY47" fmla="*/ 5437 h 12121"/>
                <a:gd name="connsiteX48" fmla="*/ 1691 w 10984"/>
                <a:gd name="connsiteY48" fmla="*/ 5990 h 12121"/>
                <a:gd name="connsiteX49" fmla="*/ 2102 w 10984"/>
                <a:gd name="connsiteY49" fmla="*/ 6495 h 12121"/>
                <a:gd name="connsiteX50" fmla="*/ 2908 w 10984"/>
                <a:gd name="connsiteY50" fmla="*/ 7032 h 12121"/>
                <a:gd name="connsiteX51" fmla="*/ 3287 w 10984"/>
                <a:gd name="connsiteY51" fmla="*/ 7127 h 12121"/>
                <a:gd name="connsiteX52" fmla="*/ 3904 w 10984"/>
                <a:gd name="connsiteY52" fmla="*/ 7064 h 12121"/>
                <a:gd name="connsiteX53" fmla="*/ 4220 w 10984"/>
                <a:gd name="connsiteY53" fmla="*/ 7159 h 12121"/>
                <a:gd name="connsiteX54" fmla="*/ 4457 w 10984"/>
                <a:gd name="connsiteY54" fmla="*/ 7444 h 12121"/>
                <a:gd name="connsiteX55" fmla="*/ 4979 w 10984"/>
                <a:gd name="connsiteY55" fmla="*/ 8361 h 12121"/>
                <a:gd name="connsiteX56" fmla="*/ 5231 w 10984"/>
                <a:gd name="connsiteY56" fmla="*/ 8708 h 12121"/>
                <a:gd name="connsiteX57" fmla="*/ 5563 w 10984"/>
                <a:gd name="connsiteY57" fmla="*/ 8929 h 12121"/>
                <a:gd name="connsiteX58" fmla="*/ 6338 w 10984"/>
                <a:gd name="connsiteY58" fmla="*/ 9103 h 12121"/>
                <a:gd name="connsiteX59" fmla="*/ 6686 w 10984"/>
                <a:gd name="connsiteY59" fmla="*/ 9324 h 12121"/>
                <a:gd name="connsiteX60" fmla="*/ 6938 w 10984"/>
                <a:gd name="connsiteY60" fmla="*/ 9688 h 12121"/>
                <a:gd name="connsiteX61" fmla="*/ 7444 w 10984"/>
                <a:gd name="connsiteY61" fmla="*/ 10541 h 12121"/>
                <a:gd name="connsiteX62" fmla="*/ 7665 w 10984"/>
                <a:gd name="connsiteY62" fmla="*/ 10873 h 12121"/>
                <a:gd name="connsiteX63" fmla="*/ 8898 w 10984"/>
                <a:gd name="connsiteY63" fmla="*/ 11742 h 12121"/>
                <a:gd name="connsiteX64" fmla="*/ 10210 w 10984"/>
                <a:gd name="connsiteY64" fmla="*/ 12122 h 12121"/>
                <a:gd name="connsiteX65" fmla="*/ 10984 w 10984"/>
                <a:gd name="connsiteY65" fmla="*/ 11647 h 12121"/>
                <a:gd name="connsiteX66" fmla="*/ 10542 w 10984"/>
                <a:gd name="connsiteY66" fmla="*/ 9925 h 1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84" h="12121">
                  <a:moveTo>
                    <a:pt x="10115" y="9293"/>
                  </a:moveTo>
                  <a:lnTo>
                    <a:pt x="9483" y="8613"/>
                  </a:lnTo>
                  <a:lnTo>
                    <a:pt x="8819" y="8091"/>
                  </a:lnTo>
                  <a:lnTo>
                    <a:pt x="8266" y="7965"/>
                  </a:lnTo>
                  <a:lnTo>
                    <a:pt x="7586" y="7934"/>
                  </a:lnTo>
                  <a:lnTo>
                    <a:pt x="7128" y="7491"/>
                  </a:lnTo>
                  <a:lnTo>
                    <a:pt x="6670" y="6938"/>
                  </a:lnTo>
                  <a:lnTo>
                    <a:pt x="5942" y="6622"/>
                  </a:lnTo>
                  <a:lnTo>
                    <a:pt x="6401" y="6037"/>
                  </a:lnTo>
                  <a:lnTo>
                    <a:pt x="6891" y="5927"/>
                  </a:lnTo>
                  <a:lnTo>
                    <a:pt x="7444" y="5974"/>
                  </a:lnTo>
                  <a:lnTo>
                    <a:pt x="8060" y="5910"/>
                  </a:lnTo>
                  <a:lnTo>
                    <a:pt x="8376" y="5531"/>
                  </a:lnTo>
                  <a:lnTo>
                    <a:pt x="8060" y="4978"/>
                  </a:lnTo>
                  <a:lnTo>
                    <a:pt x="7602" y="4235"/>
                  </a:lnTo>
                  <a:lnTo>
                    <a:pt x="7365" y="3382"/>
                  </a:lnTo>
                  <a:lnTo>
                    <a:pt x="7902" y="3540"/>
                  </a:lnTo>
                  <a:lnTo>
                    <a:pt x="8171" y="3350"/>
                  </a:lnTo>
                  <a:lnTo>
                    <a:pt x="8076" y="2876"/>
                  </a:lnTo>
                  <a:lnTo>
                    <a:pt x="7618" y="2196"/>
                  </a:lnTo>
                  <a:lnTo>
                    <a:pt x="6986" y="1517"/>
                  </a:lnTo>
                  <a:lnTo>
                    <a:pt x="6401" y="1659"/>
                  </a:lnTo>
                  <a:lnTo>
                    <a:pt x="5942" y="2007"/>
                  </a:lnTo>
                  <a:lnTo>
                    <a:pt x="5674" y="1991"/>
                  </a:lnTo>
                  <a:lnTo>
                    <a:pt x="5310" y="1454"/>
                  </a:lnTo>
                  <a:lnTo>
                    <a:pt x="4820" y="1232"/>
                  </a:lnTo>
                  <a:lnTo>
                    <a:pt x="4252" y="1059"/>
                  </a:lnTo>
                  <a:lnTo>
                    <a:pt x="3667" y="742"/>
                  </a:lnTo>
                  <a:lnTo>
                    <a:pt x="3461" y="1422"/>
                  </a:lnTo>
                  <a:lnTo>
                    <a:pt x="3177" y="1912"/>
                  </a:lnTo>
                  <a:lnTo>
                    <a:pt x="2734" y="2070"/>
                  </a:lnTo>
                  <a:lnTo>
                    <a:pt x="2181" y="1849"/>
                  </a:lnTo>
                  <a:lnTo>
                    <a:pt x="2497" y="1549"/>
                  </a:lnTo>
                  <a:lnTo>
                    <a:pt x="2703" y="1122"/>
                  </a:lnTo>
                  <a:lnTo>
                    <a:pt x="2813" y="616"/>
                  </a:lnTo>
                  <a:lnTo>
                    <a:pt x="2782" y="0"/>
                  </a:lnTo>
                  <a:lnTo>
                    <a:pt x="2308" y="442"/>
                  </a:lnTo>
                  <a:lnTo>
                    <a:pt x="1739" y="790"/>
                  </a:lnTo>
                  <a:lnTo>
                    <a:pt x="1312" y="1232"/>
                  </a:lnTo>
                  <a:lnTo>
                    <a:pt x="1296" y="2118"/>
                  </a:lnTo>
                  <a:lnTo>
                    <a:pt x="411" y="1612"/>
                  </a:lnTo>
                  <a:lnTo>
                    <a:pt x="111" y="1374"/>
                  </a:lnTo>
                  <a:lnTo>
                    <a:pt x="0" y="1944"/>
                  </a:lnTo>
                  <a:lnTo>
                    <a:pt x="301" y="2560"/>
                  </a:lnTo>
                  <a:lnTo>
                    <a:pt x="221" y="3208"/>
                  </a:lnTo>
                  <a:lnTo>
                    <a:pt x="221" y="3935"/>
                  </a:lnTo>
                  <a:lnTo>
                    <a:pt x="743" y="4757"/>
                  </a:lnTo>
                  <a:lnTo>
                    <a:pt x="1375" y="5437"/>
                  </a:lnTo>
                  <a:lnTo>
                    <a:pt x="1691" y="5990"/>
                  </a:lnTo>
                  <a:lnTo>
                    <a:pt x="2102" y="6495"/>
                  </a:lnTo>
                  <a:lnTo>
                    <a:pt x="2908" y="7032"/>
                  </a:lnTo>
                  <a:lnTo>
                    <a:pt x="3287" y="7127"/>
                  </a:lnTo>
                  <a:lnTo>
                    <a:pt x="3904" y="7064"/>
                  </a:lnTo>
                  <a:lnTo>
                    <a:pt x="4220" y="7159"/>
                  </a:lnTo>
                  <a:lnTo>
                    <a:pt x="4457" y="7444"/>
                  </a:lnTo>
                  <a:lnTo>
                    <a:pt x="4979" y="8361"/>
                  </a:lnTo>
                  <a:lnTo>
                    <a:pt x="5231" y="8708"/>
                  </a:lnTo>
                  <a:lnTo>
                    <a:pt x="5563" y="8929"/>
                  </a:lnTo>
                  <a:lnTo>
                    <a:pt x="6338" y="9103"/>
                  </a:lnTo>
                  <a:lnTo>
                    <a:pt x="6686" y="9324"/>
                  </a:lnTo>
                  <a:lnTo>
                    <a:pt x="6938" y="9688"/>
                  </a:lnTo>
                  <a:lnTo>
                    <a:pt x="7444" y="10541"/>
                  </a:lnTo>
                  <a:lnTo>
                    <a:pt x="7665" y="10873"/>
                  </a:lnTo>
                  <a:lnTo>
                    <a:pt x="8898" y="11742"/>
                  </a:lnTo>
                  <a:lnTo>
                    <a:pt x="10210" y="12122"/>
                  </a:lnTo>
                  <a:lnTo>
                    <a:pt x="10984" y="11647"/>
                  </a:lnTo>
                  <a:lnTo>
                    <a:pt x="10542" y="9925"/>
                  </a:lnTo>
                  <a:close/>
                </a:path>
              </a:pathLst>
            </a:custGeom>
            <a:grpFill/>
            <a:ln w="6350" cap="flat">
              <a:solidFill>
                <a:schemeClr val="bg1"/>
              </a:solid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636A2E3-2676-0599-077F-3116EBD4D187}"/>
                </a:ext>
              </a:extLst>
            </p:cNvPr>
            <p:cNvSpPr/>
            <p:nvPr/>
          </p:nvSpPr>
          <p:spPr>
            <a:xfrm>
              <a:off x="8253824" y="9660075"/>
              <a:ext cx="104956" cy="103960"/>
            </a:xfrm>
            <a:custGeom>
              <a:avLst/>
              <a:gdLst>
                <a:gd name="connsiteX0" fmla="*/ 104403 w 104956"/>
                <a:gd name="connsiteY0" fmla="*/ 100247 h 103960"/>
                <a:gd name="connsiteX1" fmla="*/ 104403 w 104956"/>
                <a:gd name="connsiteY1" fmla="*/ 99488 h 103960"/>
                <a:gd name="connsiteX2" fmla="*/ 104245 w 104956"/>
                <a:gd name="connsiteY2" fmla="*/ 98508 h 103960"/>
                <a:gd name="connsiteX3" fmla="*/ 103929 w 104956"/>
                <a:gd name="connsiteY3" fmla="*/ 97766 h 103960"/>
                <a:gd name="connsiteX4" fmla="*/ 103550 w 104956"/>
                <a:gd name="connsiteY4" fmla="*/ 97133 h 103960"/>
                <a:gd name="connsiteX5" fmla="*/ 103265 w 104956"/>
                <a:gd name="connsiteY5" fmla="*/ 96454 h 103960"/>
                <a:gd name="connsiteX6" fmla="*/ 103202 w 104956"/>
                <a:gd name="connsiteY6" fmla="*/ 95553 h 103960"/>
                <a:gd name="connsiteX7" fmla="*/ 102491 w 104956"/>
                <a:gd name="connsiteY7" fmla="*/ 95252 h 103960"/>
                <a:gd name="connsiteX8" fmla="*/ 103802 w 104956"/>
                <a:gd name="connsiteY8" fmla="*/ 94794 h 103960"/>
                <a:gd name="connsiteX9" fmla="*/ 104403 w 104956"/>
                <a:gd name="connsiteY9" fmla="*/ 94462 h 103960"/>
                <a:gd name="connsiteX10" fmla="*/ 104877 w 104956"/>
                <a:gd name="connsiteY10" fmla="*/ 93940 h 103960"/>
                <a:gd name="connsiteX11" fmla="*/ 104134 w 104956"/>
                <a:gd name="connsiteY11" fmla="*/ 93150 h 103960"/>
                <a:gd name="connsiteX12" fmla="*/ 103866 w 104956"/>
                <a:gd name="connsiteY12" fmla="*/ 92108 h 103960"/>
                <a:gd name="connsiteX13" fmla="*/ 103565 w 104956"/>
                <a:gd name="connsiteY13" fmla="*/ 91333 h 103960"/>
                <a:gd name="connsiteX14" fmla="*/ 102712 w 104956"/>
                <a:gd name="connsiteY14" fmla="*/ 91365 h 103960"/>
                <a:gd name="connsiteX15" fmla="*/ 102965 w 104956"/>
                <a:gd name="connsiteY15" fmla="*/ 91301 h 103960"/>
                <a:gd name="connsiteX16" fmla="*/ 103186 w 104956"/>
                <a:gd name="connsiteY16" fmla="*/ 91175 h 103960"/>
                <a:gd name="connsiteX17" fmla="*/ 103313 w 104956"/>
                <a:gd name="connsiteY17" fmla="*/ 90954 h 103960"/>
                <a:gd name="connsiteX18" fmla="*/ 103407 w 104956"/>
                <a:gd name="connsiteY18" fmla="*/ 90591 h 103960"/>
                <a:gd name="connsiteX19" fmla="*/ 102491 w 104956"/>
                <a:gd name="connsiteY19" fmla="*/ 89674 h 103960"/>
                <a:gd name="connsiteX20" fmla="*/ 101606 w 104956"/>
                <a:gd name="connsiteY20" fmla="*/ 89374 h 103960"/>
                <a:gd name="connsiteX21" fmla="*/ 99741 w 104956"/>
                <a:gd name="connsiteY21" fmla="*/ 89105 h 103960"/>
                <a:gd name="connsiteX22" fmla="*/ 98492 w 104956"/>
                <a:gd name="connsiteY22" fmla="*/ 88346 h 103960"/>
                <a:gd name="connsiteX23" fmla="*/ 98161 w 104956"/>
                <a:gd name="connsiteY23" fmla="*/ 87572 h 103960"/>
                <a:gd name="connsiteX24" fmla="*/ 98540 w 104956"/>
                <a:gd name="connsiteY24" fmla="*/ 86876 h 103960"/>
                <a:gd name="connsiteX25" fmla="*/ 99456 w 104956"/>
                <a:gd name="connsiteY25" fmla="*/ 86450 h 103960"/>
                <a:gd name="connsiteX26" fmla="*/ 100531 w 104956"/>
                <a:gd name="connsiteY26" fmla="*/ 86165 h 103960"/>
                <a:gd name="connsiteX27" fmla="*/ 100847 w 104956"/>
                <a:gd name="connsiteY27" fmla="*/ 85865 h 103960"/>
                <a:gd name="connsiteX28" fmla="*/ 100009 w 104956"/>
                <a:gd name="connsiteY28" fmla="*/ 83557 h 103960"/>
                <a:gd name="connsiteX29" fmla="*/ 100025 w 104956"/>
                <a:gd name="connsiteY29" fmla="*/ 83036 h 103960"/>
                <a:gd name="connsiteX30" fmla="*/ 100215 w 104956"/>
                <a:gd name="connsiteY30" fmla="*/ 82594 h 103960"/>
                <a:gd name="connsiteX31" fmla="*/ 100199 w 104956"/>
                <a:gd name="connsiteY31" fmla="*/ 82119 h 103960"/>
                <a:gd name="connsiteX32" fmla="*/ 99630 w 104956"/>
                <a:gd name="connsiteY32" fmla="*/ 81487 h 103960"/>
                <a:gd name="connsiteX33" fmla="*/ 99298 w 104956"/>
                <a:gd name="connsiteY33" fmla="*/ 81471 h 103960"/>
                <a:gd name="connsiteX34" fmla="*/ 97939 w 104956"/>
                <a:gd name="connsiteY34" fmla="*/ 82087 h 103960"/>
                <a:gd name="connsiteX35" fmla="*/ 97923 w 104956"/>
                <a:gd name="connsiteY35" fmla="*/ 81313 h 103960"/>
                <a:gd name="connsiteX36" fmla="*/ 98097 w 104956"/>
                <a:gd name="connsiteY36" fmla="*/ 80728 h 103960"/>
                <a:gd name="connsiteX37" fmla="*/ 98666 w 104956"/>
                <a:gd name="connsiteY37" fmla="*/ 79654 h 103960"/>
                <a:gd name="connsiteX38" fmla="*/ 98145 w 104956"/>
                <a:gd name="connsiteY38" fmla="*/ 78911 h 103960"/>
                <a:gd name="connsiteX39" fmla="*/ 97939 w 104956"/>
                <a:gd name="connsiteY39" fmla="*/ 78184 h 103960"/>
                <a:gd name="connsiteX40" fmla="*/ 98050 w 104956"/>
                <a:gd name="connsiteY40" fmla="*/ 77504 h 103960"/>
                <a:gd name="connsiteX41" fmla="*/ 98366 w 104956"/>
                <a:gd name="connsiteY41" fmla="*/ 76983 h 103960"/>
                <a:gd name="connsiteX42" fmla="*/ 96880 w 104956"/>
                <a:gd name="connsiteY42" fmla="*/ 77141 h 103960"/>
                <a:gd name="connsiteX43" fmla="*/ 95584 w 104956"/>
                <a:gd name="connsiteY43" fmla="*/ 78531 h 103960"/>
                <a:gd name="connsiteX44" fmla="*/ 94683 w 104956"/>
                <a:gd name="connsiteY44" fmla="*/ 80555 h 103960"/>
                <a:gd name="connsiteX45" fmla="*/ 94415 w 104956"/>
                <a:gd name="connsiteY45" fmla="*/ 82688 h 103960"/>
                <a:gd name="connsiteX46" fmla="*/ 93988 w 104956"/>
                <a:gd name="connsiteY46" fmla="*/ 82072 h 103960"/>
                <a:gd name="connsiteX47" fmla="*/ 93688 w 104956"/>
                <a:gd name="connsiteY47" fmla="*/ 81930 h 103960"/>
                <a:gd name="connsiteX48" fmla="*/ 93482 w 104956"/>
                <a:gd name="connsiteY48" fmla="*/ 82198 h 103960"/>
                <a:gd name="connsiteX49" fmla="*/ 93071 w 104956"/>
                <a:gd name="connsiteY49" fmla="*/ 83526 h 103960"/>
                <a:gd name="connsiteX50" fmla="*/ 92787 w 104956"/>
                <a:gd name="connsiteY50" fmla="*/ 83684 h 103960"/>
                <a:gd name="connsiteX51" fmla="*/ 91855 w 104956"/>
                <a:gd name="connsiteY51" fmla="*/ 83368 h 103960"/>
                <a:gd name="connsiteX52" fmla="*/ 91491 w 104956"/>
                <a:gd name="connsiteY52" fmla="*/ 83131 h 103960"/>
                <a:gd name="connsiteX53" fmla="*/ 91033 w 104956"/>
                <a:gd name="connsiteY53" fmla="*/ 82925 h 103960"/>
                <a:gd name="connsiteX54" fmla="*/ 90511 w 104956"/>
                <a:gd name="connsiteY54" fmla="*/ 82941 h 103960"/>
                <a:gd name="connsiteX55" fmla="*/ 88678 w 104956"/>
                <a:gd name="connsiteY55" fmla="*/ 83557 h 103960"/>
                <a:gd name="connsiteX56" fmla="*/ 88946 w 104956"/>
                <a:gd name="connsiteY56" fmla="*/ 82404 h 103960"/>
                <a:gd name="connsiteX57" fmla="*/ 90938 w 104956"/>
                <a:gd name="connsiteY57" fmla="*/ 80650 h 103960"/>
                <a:gd name="connsiteX58" fmla="*/ 91965 w 104956"/>
                <a:gd name="connsiteY58" fmla="*/ 78958 h 103960"/>
                <a:gd name="connsiteX59" fmla="*/ 93198 w 104956"/>
                <a:gd name="connsiteY59" fmla="*/ 78389 h 103960"/>
                <a:gd name="connsiteX60" fmla="*/ 93514 w 104956"/>
                <a:gd name="connsiteY60" fmla="*/ 77852 h 103960"/>
                <a:gd name="connsiteX61" fmla="*/ 93245 w 104956"/>
                <a:gd name="connsiteY61" fmla="*/ 77252 h 103960"/>
                <a:gd name="connsiteX62" fmla="*/ 92502 w 104956"/>
                <a:gd name="connsiteY62" fmla="*/ 76935 h 103960"/>
                <a:gd name="connsiteX63" fmla="*/ 91096 w 104956"/>
                <a:gd name="connsiteY63" fmla="*/ 76746 h 103960"/>
                <a:gd name="connsiteX64" fmla="*/ 90922 w 104956"/>
                <a:gd name="connsiteY64" fmla="*/ 76256 h 103960"/>
                <a:gd name="connsiteX65" fmla="*/ 91396 w 104956"/>
                <a:gd name="connsiteY65" fmla="*/ 76177 h 103960"/>
                <a:gd name="connsiteX66" fmla="*/ 91839 w 104956"/>
                <a:gd name="connsiteY66" fmla="*/ 75972 h 103960"/>
                <a:gd name="connsiteX67" fmla="*/ 92218 w 104956"/>
                <a:gd name="connsiteY67" fmla="*/ 75655 h 103960"/>
                <a:gd name="connsiteX68" fmla="*/ 92439 w 104956"/>
                <a:gd name="connsiteY68" fmla="*/ 75134 h 103960"/>
                <a:gd name="connsiteX69" fmla="*/ 91933 w 104956"/>
                <a:gd name="connsiteY69" fmla="*/ 74928 h 103960"/>
                <a:gd name="connsiteX70" fmla="*/ 91333 w 104956"/>
                <a:gd name="connsiteY70" fmla="*/ 74407 h 103960"/>
                <a:gd name="connsiteX71" fmla="*/ 90985 w 104956"/>
                <a:gd name="connsiteY71" fmla="*/ 73822 h 103960"/>
                <a:gd name="connsiteX72" fmla="*/ 91191 w 104956"/>
                <a:gd name="connsiteY72" fmla="*/ 73427 h 103960"/>
                <a:gd name="connsiteX73" fmla="*/ 91776 w 104956"/>
                <a:gd name="connsiteY73" fmla="*/ 73569 h 103960"/>
                <a:gd name="connsiteX74" fmla="*/ 92850 w 104956"/>
                <a:gd name="connsiteY74" fmla="*/ 74675 h 103960"/>
                <a:gd name="connsiteX75" fmla="*/ 93277 w 104956"/>
                <a:gd name="connsiteY75" fmla="*/ 74850 h 103960"/>
                <a:gd name="connsiteX76" fmla="*/ 93972 w 104956"/>
                <a:gd name="connsiteY76" fmla="*/ 74328 h 103960"/>
                <a:gd name="connsiteX77" fmla="*/ 94573 w 104956"/>
                <a:gd name="connsiteY77" fmla="*/ 73395 h 103960"/>
                <a:gd name="connsiteX78" fmla="*/ 94968 w 104956"/>
                <a:gd name="connsiteY78" fmla="*/ 72210 h 103960"/>
                <a:gd name="connsiteX79" fmla="*/ 95063 w 104956"/>
                <a:gd name="connsiteY79" fmla="*/ 70962 h 103960"/>
                <a:gd name="connsiteX80" fmla="*/ 93672 w 104956"/>
                <a:gd name="connsiteY80" fmla="*/ 71436 h 103960"/>
                <a:gd name="connsiteX81" fmla="*/ 93704 w 104956"/>
                <a:gd name="connsiteY81" fmla="*/ 69665 h 103960"/>
                <a:gd name="connsiteX82" fmla="*/ 94051 w 104956"/>
                <a:gd name="connsiteY82" fmla="*/ 68228 h 103960"/>
                <a:gd name="connsiteX83" fmla="*/ 94225 w 104956"/>
                <a:gd name="connsiteY83" fmla="*/ 66663 h 103960"/>
                <a:gd name="connsiteX84" fmla="*/ 93830 w 104956"/>
                <a:gd name="connsiteY84" fmla="*/ 64561 h 103960"/>
                <a:gd name="connsiteX85" fmla="*/ 93435 w 104956"/>
                <a:gd name="connsiteY85" fmla="*/ 63612 h 103960"/>
                <a:gd name="connsiteX86" fmla="*/ 92977 w 104956"/>
                <a:gd name="connsiteY86" fmla="*/ 62665 h 103960"/>
                <a:gd name="connsiteX87" fmla="*/ 92471 w 104956"/>
                <a:gd name="connsiteY87" fmla="*/ 61811 h 103960"/>
                <a:gd name="connsiteX88" fmla="*/ 91965 w 104956"/>
                <a:gd name="connsiteY88" fmla="*/ 61100 h 103960"/>
                <a:gd name="connsiteX89" fmla="*/ 91238 w 104956"/>
                <a:gd name="connsiteY89" fmla="*/ 60404 h 103960"/>
                <a:gd name="connsiteX90" fmla="*/ 90795 w 104956"/>
                <a:gd name="connsiteY90" fmla="*/ 60231 h 103960"/>
                <a:gd name="connsiteX91" fmla="*/ 89832 w 104956"/>
                <a:gd name="connsiteY91" fmla="*/ 60704 h 103960"/>
                <a:gd name="connsiteX92" fmla="*/ 89152 w 104956"/>
                <a:gd name="connsiteY92" fmla="*/ 61843 h 103960"/>
                <a:gd name="connsiteX93" fmla="*/ 89026 w 104956"/>
                <a:gd name="connsiteY93" fmla="*/ 65794 h 103960"/>
                <a:gd name="connsiteX94" fmla="*/ 87998 w 104956"/>
                <a:gd name="connsiteY94" fmla="*/ 66853 h 103960"/>
                <a:gd name="connsiteX95" fmla="*/ 85011 w 104956"/>
                <a:gd name="connsiteY95" fmla="*/ 65967 h 103960"/>
                <a:gd name="connsiteX96" fmla="*/ 83652 w 104956"/>
                <a:gd name="connsiteY96" fmla="*/ 66109 h 103960"/>
                <a:gd name="connsiteX97" fmla="*/ 83352 w 104956"/>
                <a:gd name="connsiteY97" fmla="*/ 67880 h 103960"/>
                <a:gd name="connsiteX98" fmla="*/ 83810 w 104956"/>
                <a:gd name="connsiteY98" fmla="*/ 68496 h 103960"/>
                <a:gd name="connsiteX99" fmla="*/ 83542 w 104956"/>
                <a:gd name="connsiteY99" fmla="*/ 68938 h 103960"/>
                <a:gd name="connsiteX100" fmla="*/ 82925 w 104956"/>
                <a:gd name="connsiteY100" fmla="*/ 68907 h 103960"/>
                <a:gd name="connsiteX101" fmla="*/ 82214 w 104956"/>
                <a:gd name="connsiteY101" fmla="*/ 68259 h 103960"/>
                <a:gd name="connsiteX102" fmla="*/ 81929 w 104956"/>
                <a:gd name="connsiteY102" fmla="*/ 67248 h 103960"/>
                <a:gd name="connsiteX103" fmla="*/ 81945 w 104956"/>
                <a:gd name="connsiteY103" fmla="*/ 66283 h 103960"/>
                <a:gd name="connsiteX104" fmla="*/ 81914 w 104956"/>
                <a:gd name="connsiteY104" fmla="*/ 65430 h 103960"/>
                <a:gd name="connsiteX105" fmla="*/ 81360 w 104956"/>
                <a:gd name="connsiteY105" fmla="*/ 64734 h 103960"/>
                <a:gd name="connsiteX106" fmla="*/ 82862 w 104956"/>
                <a:gd name="connsiteY106" fmla="*/ 64956 h 103960"/>
                <a:gd name="connsiteX107" fmla="*/ 84221 w 104956"/>
                <a:gd name="connsiteY107" fmla="*/ 64640 h 103960"/>
                <a:gd name="connsiteX108" fmla="*/ 85422 w 104956"/>
                <a:gd name="connsiteY108" fmla="*/ 63960 h 103960"/>
                <a:gd name="connsiteX109" fmla="*/ 86386 w 104956"/>
                <a:gd name="connsiteY109" fmla="*/ 63012 h 103960"/>
                <a:gd name="connsiteX110" fmla="*/ 87145 w 104956"/>
                <a:gd name="connsiteY110" fmla="*/ 61874 h 103960"/>
                <a:gd name="connsiteX111" fmla="*/ 87082 w 104956"/>
                <a:gd name="connsiteY111" fmla="*/ 61131 h 103960"/>
                <a:gd name="connsiteX112" fmla="*/ 86339 w 104956"/>
                <a:gd name="connsiteY112" fmla="*/ 60483 h 103960"/>
                <a:gd name="connsiteX113" fmla="*/ 84948 w 104956"/>
                <a:gd name="connsiteY113" fmla="*/ 59693 h 103960"/>
                <a:gd name="connsiteX114" fmla="*/ 85011 w 104956"/>
                <a:gd name="connsiteY114" fmla="*/ 59092 h 103960"/>
                <a:gd name="connsiteX115" fmla="*/ 84711 w 104956"/>
                <a:gd name="connsiteY115" fmla="*/ 58634 h 103960"/>
                <a:gd name="connsiteX116" fmla="*/ 84253 w 104956"/>
                <a:gd name="connsiteY116" fmla="*/ 58413 h 103960"/>
                <a:gd name="connsiteX117" fmla="*/ 83747 w 104956"/>
                <a:gd name="connsiteY117" fmla="*/ 58413 h 103960"/>
                <a:gd name="connsiteX118" fmla="*/ 83368 w 104956"/>
                <a:gd name="connsiteY118" fmla="*/ 57575 h 103960"/>
                <a:gd name="connsiteX119" fmla="*/ 82957 w 104956"/>
                <a:gd name="connsiteY119" fmla="*/ 56959 h 103960"/>
                <a:gd name="connsiteX120" fmla="*/ 82372 w 104956"/>
                <a:gd name="connsiteY120" fmla="*/ 56706 h 103960"/>
                <a:gd name="connsiteX121" fmla="*/ 82356 w 104956"/>
                <a:gd name="connsiteY121" fmla="*/ 56405 h 103960"/>
                <a:gd name="connsiteX122" fmla="*/ 82293 w 104956"/>
                <a:gd name="connsiteY122" fmla="*/ 55631 h 103960"/>
                <a:gd name="connsiteX123" fmla="*/ 82040 w 104956"/>
                <a:gd name="connsiteY123" fmla="*/ 55710 h 103960"/>
                <a:gd name="connsiteX124" fmla="*/ 81408 w 104956"/>
                <a:gd name="connsiteY124" fmla="*/ 55695 h 103960"/>
                <a:gd name="connsiteX125" fmla="*/ 80870 w 104956"/>
                <a:gd name="connsiteY125" fmla="*/ 55916 h 103960"/>
                <a:gd name="connsiteX126" fmla="*/ 80333 w 104956"/>
                <a:gd name="connsiteY126" fmla="*/ 56058 h 103960"/>
                <a:gd name="connsiteX127" fmla="*/ 79669 w 104956"/>
                <a:gd name="connsiteY127" fmla="*/ 55678 h 103960"/>
                <a:gd name="connsiteX128" fmla="*/ 77662 w 104956"/>
                <a:gd name="connsiteY128" fmla="*/ 53766 h 103960"/>
                <a:gd name="connsiteX129" fmla="*/ 77236 w 104956"/>
                <a:gd name="connsiteY129" fmla="*/ 53545 h 103960"/>
                <a:gd name="connsiteX130" fmla="*/ 74391 w 104956"/>
                <a:gd name="connsiteY130" fmla="*/ 55110 h 103960"/>
                <a:gd name="connsiteX131" fmla="*/ 74328 w 104956"/>
                <a:gd name="connsiteY131" fmla="*/ 55046 h 103960"/>
                <a:gd name="connsiteX132" fmla="*/ 74138 w 104956"/>
                <a:gd name="connsiteY132" fmla="*/ 55394 h 103960"/>
                <a:gd name="connsiteX133" fmla="*/ 73980 w 104956"/>
                <a:gd name="connsiteY133" fmla="*/ 56058 h 103960"/>
                <a:gd name="connsiteX134" fmla="*/ 73790 w 104956"/>
                <a:gd name="connsiteY134" fmla="*/ 56327 h 103960"/>
                <a:gd name="connsiteX135" fmla="*/ 73474 w 104956"/>
                <a:gd name="connsiteY135" fmla="*/ 57259 h 103960"/>
                <a:gd name="connsiteX136" fmla="*/ 73158 w 104956"/>
                <a:gd name="connsiteY136" fmla="*/ 57528 h 103960"/>
                <a:gd name="connsiteX137" fmla="*/ 72415 w 104956"/>
                <a:gd name="connsiteY137" fmla="*/ 56437 h 103960"/>
                <a:gd name="connsiteX138" fmla="*/ 71815 w 104956"/>
                <a:gd name="connsiteY138" fmla="*/ 56026 h 103960"/>
                <a:gd name="connsiteX139" fmla="*/ 71151 w 104956"/>
                <a:gd name="connsiteY139" fmla="*/ 55790 h 103960"/>
                <a:gd name="connsiteX140" fmla="*/ 70661 w 104956"/>
                <a:gd name="connsiteY140" fmla="*/ 55758 h 103960"/>
                <a:gd name="connsiteX141" fmla="*/ 69286 w 104956"/>
                <a:gd name="connsiteY141" fmla="*/ 57733 h 103960"/>
                <a:gd name="connsiteX142" fmla="*/ 68496 w 104956"/>
                <a:gd name="connsiteY142" fmla="*/ 58318 h 103960"/>
                <a:gd name="connsiteX143" fmla="*/ 67895 w 104956"/>
                <a:gd name="connsiteY143" fmla="*/ 57227 h 103960"/>
                <a:gd name="connsiteX144" fmla="*/ 68117 w 104956"/>
                <a:gd name="connsiteY144" fmla="*/ 56026 h 103960"/>
                <a:gd name="connsiteX145" fmla="*/ 69128 w 104956"/>
                <a:gd name="connsiteY145" fmla="*/ 55220 h 103960"/>
                <a:gd name="connsiteX146" fmla="*/ 71451 w 104956"/>
                <a:gd name="connsiteY146" fmla="*/ 54399 h 103960"/>
                <a:gd name="connsiteX147" fmla="*/ 72052 w 104956"/>
                <a:gd name="connsiteY147" fmla="*/ 53972 h 103960"/>
                <a:gd name="connsiteX148" fmla="*/ 72273 w 104956"/>
                <a:gd name="connsiteY148" fmla="*/ 53371 h 103960"/>
                <a:gd name="connsiteX149" fmla="*/ 72431 w 104956"/>
                <a:gd name="connsiteY149" fmla="*/ 52771 h 103960"/>
                <a:gd name="connsiteX150" fmla="*/ 72779 w 104956"/>
                <a:gd name="connsiteY150" fmla="*/ 52312 h 103960"/>
                <a:gd name="connsiteX151" fmla="*/ 73427 w 104956"/>
                <a:gd name="connsiteY151" fmla="*/ 52170 h 103960"/>
                <a:gd name="connsiteX152" fmla="*/ 74422 w 104956"/>
                <a:gd name="connsiteY152" fmla="*/ 52660 h 103960"/>
                <a:gd name="connsiteX153" fmla="*/ 75054 w 104956"/>
                <a:gd name="connsiteY153" fmla="*/ 52597 h 103960"/>
                <a:gd name="connsiteX154" fmla="*/ 75845 w 104956"/>
                <a:gd name="connsiteY154" fmla="*/ 51822 h 103960"/>
                <a:gd name="connsiteX155" fmla="*/ 75197 w 104956"/>
                <a:gd name="connsiteY155" fmla="*/ 51112 h 103960"/>
                <a:gd name="connsiteX156" fmla="*/ 73885 w 104956"/>
                <a:gd name="connsiteY156" fmla="*/ 50685 h 103960"/>
                <a:gd name="connsiteX157" fmla="*/ 71277 w 104956"/>
                <a:gd name="connsiteY157" fmla="*/ 50843 h 103960"/>
                <a:gd name="connsiteX158" fmla="*/ 70440 w 104956"/>
                <a:gd name="connsiteY158" fmla="*/ 50179 h 103960"/>
                <a:gd name="connsiteX159" fmla="*/ 69697 w 104956"/>
                <a:gd name="connsiteY159" fmla="*/ 49168 h 103960"/>
                <a:gd name="connsiteX160" fmla="*/ 68590 w 104956"/>
                <a:gd name="connsiteY160" fmla="*/ 48235 h 103960"/>
                <a:gd name="connsiteX161" fmla="*/ 67990 w 104956"/>
                <a:gd name="connsiteY161" fmla="*/ 49120 h 103960"/>
                <a:gd name="connsiteX162" fmla="*/ 67216 w 104956"/>
                <a:gd name="connsiteY162" fmla="*/ 49768 h 103960"/>
                <a:gd name="connsiteX163" fmla="*/ 66346 w 104956"/>
                <a:gd name="connsiteY163" fmla="*/ 50131 h 103960"/>
                <a:gd name="connsiteX164" fmla="*/ 65572 w 104956"/>
                <a:gd name="connsiteY164" fmla="*/ 50337 h 103960"/>
                <a:gd name="connsiteX165" fmla="*/ 65193 w 104956"/>
                <a:gd name="connsiteY165" fmla="*/ 50321 h 103960"/>
                <a:gd name="connsiteX166" fmla="*/ 64956 w 104956"/>
                <a:gd name="connsiteY166" fmla="*/ 50179 h 103960"/>
                <a:gd name="connsiteX167" fmla="*/ 64718 w 104956"/>
                <a:gd name="connsiteY167" fmla="*/ 50100 h 103960"/>
                <a:gd name="connsiteX168" fmla="*/ 64307 w 104956"/>
                <a:gd name="connsiteY168" fmla="*/ 50258 h 103960"/>
                <a:gd name="connsiteX169" fmla="*/ 64039 w 104956"/>
                <a:gd name="connsiteY169" fmla="*/ 50558 h 103960"/>
                <a:gd name="connsiteX170" fmla="*/ 63644 w 104956"/>
                <a:gd name="connsiteY170" fmla="*/ 51427 h 103960"/>
                <a:gd name="connsiteX171" fmla="*/ 63407 w 104956"/>
                <a:gd name="connsiteY171" fmla="*/ 51649 h 103960"/>
                <a:gd name="connsiteX172" fmla="*/ 63359 w 104956"/>
                <a:gd name="connsiteY172" fmla="*/ 51997 h 103960"/>
                <a:gd name="connsiteX173" fmla="*/ 63596 w 104956"/>
                <a:gd name="connsiteY173" fmla="*/ 52692 h 103960"/>
                <a:gd name="connsiteX174" fmla="*/ 63723 w 104956"/>
                <a:gd name="connsiteY174" fmla="*/ 53387 h 103960"/>
                <a:gd name="connsiteX175" fmla="*/ 63501 w 104956"/>
                <a:gd name="connsiteY175" fmla="*/ 53814 h 103960"/>
                <a:gd name="connsiteX176" fmla="*/ 61242 w 104956"/>
                <a:gd name="connsiteY176" fmla="*/ 55426 h 103960"/>
                <a:gd name="connsiteX177" fmla="*/ 60926 w 104956"/>
                <a:gd name="connsiteY177" fmla="*/ 56405 h 103960"/>
                <a:gd name="connsiteX178" fmla="*/ 60799 w 104956"/>
                <a:gd name="connsiteY178" fmla="*/ 57544 h 103960"/>
                <a:gd name="connsiteX179" fmla="*/ 60594 w 104956"/>
                <a:gd name="connsiteY179" fmla="*/ 58539 h 103960"/>
                <a:gd name="connsiteX180" fmla="*/ 60436 w 104956"/>
                <a:gd name="connsiteY180" fmla="*/ 57433 h 103960"/>
                <a:gd name="connsiteX181" fmla="*/ 60009 w 104956"/>
                <a:gd name="connsiteY181" fmla="*/ 56864 h 103960"/>
                <a:gd name="connsiteX182" fmla="*/ 59361 w 104956"/>
                <a:gd name="connsiteY182" fmla="*/ 56548 h 103960"/>
                <a:gd name="connsiteX183" fmla="*/ 58650 w 104956"/>
                <a:gd name="connsiteY183" fmla="*/ 56453 h 103960"/>
                <a:gd name="connsiteX184" fmla="*/ 59045 w 104956"/>
                <a:gd name="connsiteY184" fmla="*/ 54699 h 103960"/>
                <a:gd name="connsiteX185" fmla="*/ 61447 w 104956"/>
                <a:gd name="connsiteY185" fmla="*/ 52549 h 103960"/>
                <a:gd name="connsiteX186" fmla="*/ 62316 w 104956"/>
                <a:gd name="connsiteY186" fmla="*/ 51190 h 103960"/>
                <a:gd name="connsiteX187" fmla="*/ 63265 w 104956"/>
                <a:gd name="connsiteY187" fmla="*/ 47603 h 103960"/>
                <a:gd name="connsiteX188" fmla="*/ 63075 w 104956"/>
                <a:gd name="connsiteY188" fmla="*/ 46686 h 103960"/>
                <a:gd name="connsiteX189" fmla="*/ 62222 w 104956"/>
                <a:gd name="connsiteY189" fmla="*/ 46339 h 103960"/>
                <a:gd name="connsiteX190" fmla="*/ 61226 w 104956"/>
                <a:gd name="connsiteY190" fmla="*/ 46339 h 103960"/>
                <a:gd name="connsiteX191" fmla="*/ 60594 w 104956"/>
                <a:gd name="connsiteY191" fmla="*/ 46497 h 103960"/>
                <a:gd name="connsiteX192" fmla="*/ 60594 w 104956"/>
                <a:gd name="connsiteY192" fmla="*/ 45722 h 103960"/>
                <a:gd name="connsiteX193" fmla="*/ 60672 w 104956"/>
                <a:gd name="connsiteY193" fmla="*/ 44963 h 103960"/>
                <a:gd name="connsiteX194" fmla="*/ 60894 w 104956"/>
                <a:gd name="connsiteY194" fmla="*/ 44395 h 103960"/>
                <a:gd name="connsiteX195" fmla="*/ 61352 w 104956"/>
                <a:gd name="connsiteY195" fmla="*/ 44126 h 103960"/>
                <a:gd name="connsiteX196" fmla="*/ 60752 w 104956"/>
                <a:gd name="connsiteY196" fmla="*/ 43415 h 103960"/>
                <a:gd name="connsiteX197" fmla="*/ 60420 w 104956"/>
                <a:gd name="connsiteY197" fmla="*/ 43146 h 103960"/>
                <a:gd name="connsiteX198" fmla="*/ 60009 w 104956"/>
                <a:gd name="connsiteY198" fmla="*/ 42941 h 103960"/>
                <a:gd name="connsiteX199" fmla="*/ 61020 w 104956"/>
                <a:gd name="connsiteY199" fmla="*/ 42103 h 103960"/>
                <a:gd name="connsiteX200" fmla="*/ 62854 w 104956"/>
                <a:gd name="connsiteY200" fmla="*/ 43209 h 103960"/>
                <a:gd name="connsiteX201" fmla="*/ 66410 w 104956"/>
                <a:gd name="connsiteY201" fmla="*/ 46291 h 103960"/>
                <a:gd name="connsiteX202" fmla="*/ 67832 w 104956"/>
                <a:gd name="connsiteY202" fmla="*/ 46544 h 103960"/>
                <a:gd name="connsiteX203" fmla="*/ 70961 w 104956"/>
                <a:gd name="connsiteY203" fmla="*/ 46196 h 103960"/>
                <a:gd name="connsiteX204" fmla="*/ 72937 w 104956"/>
                <a:gd name="connsiteY204" fmla="*/ 47034 h 103960"/>
                <a:gd name="connsiteX205" fmla="*/ 75054 w 104956"/>
                <a:gd name="connsiteY205" fmla="*/ 47129 h 103960"/>
                <a:gd name="connsiteX206" fmla="*/ 77109 w 104956"/>
                <a:gd name="connsiteY206" fmla="*/ 48630 h 103960"/>
                <a:gd name="connsiteX207" fmla="*/ 79432 w 104956"/>
                <a:gd name="connsiteY207" fmla="*/ 49658 h 103960"/>
                <a:gd name="connsiteX208" fmla="*/ 80412 w 104956"/>
                <a:gd name="connsiteY208" fmla="*/ 49610 h 103960"/>
                <a:gd name="connsiteX209" fmla="*/ 80428 w 104956"/>
                <a:gd name="connsiteY209" fmla="*/ 48330 h 103960"/>
                <a:gd name="connsiteX210" fmla="*/ 79796 w 104956"/>
                <a:gd name="connsiteY210" fmla="*/ 47129 h 103960"/>
                <a:gd name="connsiteX211" fmla="*/ 78990 w 104956"/>
                <a:gd name="connsiteY211" fmla="*/ 46322 h 103960"/>
                <a:gd name="connsiteX212" fmla="*/ 75829 w 104956"/>
                <a:gd name="connsiteY212" fmla="*/ 44632 h 103960"/>
                <a:gd name="connsiteX213" fmla="*/ 74786 w 104956"/>
                <a:gd name="connsiteY213" fmla="*/ 44505 h 103960"/>
                <a:gd name="connsiteX214" fmla="*/ 72715 w 104956"/>
                <a:gd name="connsiteY214" fmla="*/ 45185 h 103960"/>
                <a:gd name="connsiteX215" fmla="*/ 72083 w 104956"/>
                <a:gd name="connsiteY215" fmla="*/ 44615 h 103960"/>
                <a:gd name="connsiteX216" fmla="*/ 68970 w 104956"/>
                <a:gd name="connsiteY216" fmla="*/ 40996 h 103960"/>
                <a:gd name="connsiteX217" fmla="*/ 68622 w 104956"/>
                <a:gd name="connsiteY217" fmla="*/ 40507 h 103960"/>
                <a:gd name="connsiteX218" fmla="*/ 68369 w 104956"/>
                <a:gd name="connsiteY218" fmla="*/ 40064 h 103960"/>
                <a:gd name="connsiteX219" fmla="*/ 67737 w 104956"/>
                <a:gd name="connsiteY219" fmla="*/ 38420 h 103960"/>
                <a:gd name="connsiteX220" fmla="*/ 67484 w 104956"/>
                <a:gd name="connsiteY220" fmla="*/ 38073 h 103960"/>
                <a:gd name="connsiteX221" fmla="*/ 66473 w 104956"/>
                <a:gd name="connsiteY221" fmla="*/ 37140 h 103960"/>
                <a:gd name="connsiteX222" fmla="*/ 66188 w 104956"/>
                <a:gd name="connsiteY222" fmla="*/ 36983 h 103960"/>
                <a:gd name="connsiteX223" fmla="*/ 65224 w 104956"/>
                <a:gd name="connsiteY223" fmla="*/ 37267 h 103960"/>
                <a:gd name="connsiteX224" fmla="*/ 64766 w 104956"/>
                <a:gd name="connsiteY224" fmla="*/ 40143 h 103960"/>
                <a:gd name="connsiteX225" fmla="*/ 64576 w 104956"/>
                <a:gd name="connsiteY225" fmla="*/ 40807 h 103960"/>
                <a:gd name="connsiteX226" fmla="*/ 64244 w 104956"/>
                <a:gd name="connsiteY226" fmla="*/ 39685 h 103960"/>
                <a:gd name="connsiteX227" fmla="*/ 63739 w 104956"/>
                <a:gd name="connsiteY227" fmla="*/ 38847 h 103960"/>
                <a:gd name="connsiteX228" fmla="*/ 63138 w 104956"/>
                <a:gd name="connsiteY228" fmla="*/ 38373 h 103960"/>
                <a:gd name="connsiteX229" fmla="*/ 62459 w 104956"/>
                <a:gd name="connsiteY229" fmla="*/ 38247 h 103960"/>
                <a:gd name="connsiteX230" fmla="*/ 62459 w 104956"/>
                <a:gd name="connsiteY230" fmla="*/ 36129 h 103960"/>
                <a:gd name="connsiteX231" fmla="*/ 62237 w 104956"/>
                <a:gd name="connsiteY231" fmla="*/ 35259 h 103960"/>
                <a:gd name="connsiteX232" fmla="*/ 61684 w 104956"/>
                <a:gd name="connsiteY232" fmla="*/ 34090 h 103960"/>
                <a:gd name="connsiteX233" fmla="*/ 60973 w 104956"/>
                <a:gd name="connsiteY233" fmla="*/ 33205 h 103960"/>
                <a:gd name="connsiteX234" fmla="*/ 60214 w 104956"/>
                <a:gd name="connsiteY234" fmla="*/ 32367 h 103960"/>
                <a:gd name="connsiteX235" fmla="*/ 59740 w 104956"/>
                <a:gd name="connsiteY235" fmla="*/ 31483 h 103960"/>
                <a:gd name="connsiteX236" fmla="*/ 59819 w 104956"/>
                <a:gd name="connsiteY236" fmla="*/ 30423 h 103960"/>
                <a:gd name="connsiteX237" fmla="*/ 56753 w 104956"/>
                <a:gd name="connsiteY237" fmla="*/ 27373 h 103960"/>
                <a:gd name="connsiteX238" fmla="*/ 55331 w 104956"/>
                <a:gd name="connsiteY238" fmla="*/ 26204 h 103960"/>
                <a:gd name="connsiteX239" fmla="*/ 53513 w 104956"/>
                <a:gd name="connsiteY239" fmla="*/ 25398 h 103960"/>
                <a:gd name="connsiteX240" fmla="*/ 53640 w 104956"/>
                <a:gd name="connsiteY240" fmla="*/ 24766 h 103960"/>
                <a:gd name="connsiteX241" fmla="*/ 52944 w 104956"/>
                <a:gd name="connsiteY241" fmla="*/ 24228 h 103960"/>
                <a:gd name="connsiteX242" fmla="*/ 51459 w 104956"/>
                <a:gd name="connsiteY242" fmla="*/ 23912 h 103960"/>
                <a:gd name="connsiteX243" fmla="*/ 50969 w 104956"/>
                <a:gd name="connsiteY243" fmla="*/ 23248 h 103960"/>
                <a:gd name="connsiteX244" fmla="*/ 50542 w 104956"/>
                <a:gd name="connsiteY244" fmla="*/ 22537 h 103960"/>
                <a:gd name="connsiteX245" fmla="*/ 49910 w 104956"/>
                <a:gd name="connsiteY245" fmla="*/ 21952 h 103960"/>
                <a:gd name="connsiteX246" fmla="*/ 49246 w 104956"/>
                <a:gd name="connsiteY246" fmla="*/ 21605 h 103960"/>
                <a:gd name="connsiteX247" fmla="*/ 47460 w 104956"/>
                <a:gd name="connsiteY247" fmla="*/ 21367 h 103960"/>
                <a:gd name="connsiteX248" fmla="*/ 46101 w 104956"/>
                <a:gd name="connsiteY248" fmla="*/ 20372 h 103960"/>
                <a:gd name="connsiteX249" fmla="*/ 44774 w 104956"/>
                <a:gd name="connsiteY249" fmla="*/ 19171 h 103960"/>
                <a:gd name="connsiteX250" fmla="*/ 43509 w 104956"/>
                <a:gd name="connsiteY250" fmla="*/ 18318 h 103960"/>
                <a:gd name="connsiteX251" fmla="*/ 40980 w 104956"/>
                <a:gd name="connsiteY251" fmla="*/ 17685 h 103960"/>
                <a:gd name="connsiteX252" fmla="*/ 40396 w 104956"/>
                <a:gd name="connsiteY252" fmla="*/ 17717 h 103960"/>
                <a:gd name="connsiteX253" fmla="*/ 39811 w 104956"/>
                <a:gd name="connsiteY253" fmla="*/ 17511 h 103960"/>
                <a:gd name="connsiteX254" fmla="*/ 39005 w 104956"/>
                <a:gd name="connsiteY254" fmla="*/ 16958 h 103960"/>
                <a:gd name="connsiteX255" fmla="*/ 38278 w 104956"/>
                <a:gd name="connsiteY255" fmla="*/ 16674 h 103960"/>
                <a:gd name="connsiteX256" fmla="*/ 37820 w 104956"/>
                <a:gd name="connsiteY256" fmla="*/ 17227 h 103960"/>
                <a:gd name="connsiteX257" fmla="*/ 37693 w 104956"/>
                <a:gd name="connsiteY257" fmla="*/ 17685 h 103960"/>
                <a:gd name="connsiteX258" fmla="*/ 37504 w 104956"/>
                <a:gd name="connsiteY258" fmla="*/ 17986 h 103960"/>
                <a:gd name="connsiteX259" fmla="*/ 37267 w 104956"/>
                <a:gd name="connsiteY259" fmla="*/ 18143 h 103960"/>
                <a:gd name="connsiteX260" fmla="*/ 36445 w 104956"/>
                <a:gd name="connsiteY260" fmla="*/ 18349 h 103960"/>
                <a:gd name="connsiteX261" fmla="*/ 36271 w 104956"/>
                <a:gd name="connsiteY261" fmla="*/ 18191 h 103960"/>
                <a:gd name="connsiteX262" fmla="*/ 36176 w 104956"/>
                <a:gd name="connsiteY262" fmla="*/ 17906 h 103960"/>
                <a:gd name="connsiteX263" fmla="*/ 35354 w 104956"/>
                <a:gd name="connsiteY263" fmla="*/ 16911 h 103960"/>
                <a:gd name="connsiteX264" fmla="*/ 35006 w 104956"/>
                <a:gd name="connsiteY264" fmla="*/ 16231 h 103960"/>
                <a:gd name="connsiteX265" fmla="*/ 34564 w 104956"/>
                <a:gd name="connsiteY265" fmla="*/ 15741 h 103960"/>
                <a:gd name="connsiteX266" fmla="*/ 33758 w 104956"/>
                <a:gd name="connsiteY266" fmla="*/ 15552 h 103960"/>
                <a:gd name="connsiteX267" fmla="*/ 33489 w 104956"/>
                <a:gd name="connsiteY267" fmla="*/ 15947 h 103960"/>
                <a:gd name="connsiteX268" fmla="*/ 33347 w 104956"/>
                <a:gd name="connsiteY268" fmla="*/ 16484 h 103960"/>
                <a:gd name="connsiteX269" fmla="*/ 33394 w 104956"/>
                <a:gd name="connsiteY269" fmla="*/ 17085 h 103960"/>
                <a:gd name="connsiteX270" fmla="*/ 33584 w 104956"/>
                <a:gd name="connsiteY270" fmla="*/ 17811 h 103960"/>
                <a:gd name="connsiteX271" fmla="*/ 31482 w 104956"/>
                <a:gd name="connsiteY271" fmla="*/ 17480 h 103960"/>
                <a:gd name="connsiteX272" fmla="*/ 30755 w 104956"/>
                <a:gd name="connsiteY272" fmla="*/ 17622 h 103960"/>
                <a:gd name="connsiteX273" fmla="*/ 29665 w 104956"/>
                <a:gd name="connsiteY273" fmla="*/ 18396 h 103960"/>
                <a:gd name="connsiteX274" fmla="*/ 29096 w 104956"/>
                <a:gd name="connsiteY274" fmla="*/ 18618 h 103960"/>
                <a:gd name="connsiteX275" fmla="*/ 28321 w 104956"/>
                <a:gd name="connsiteY275" fmla="*/ 18428 h 103960"/>
                <a:gd name="connsiteX276" fmla="*/ 27515 w 104956"/>
                <a:gd name="connsiteY276" fmla="*/ 17780 h 103960"/>
                <a:gd name="connsiteX277" fmla="*/ 24386 w 104956"/>
                <a:gd name="connsiteY277" fmla="*/ 14777 h 103960"/>
                <a:gd name="connsiteX278" fmla="*/ 24955 w 104956"/>
                <a:gd name="connsiteY278" fmla="*/ 14224 h 103960"/>
                <a:gd name="connsiteX279" fmla="*/ 26551 w 104956"/>
                <a:gd name="connsiteY279" fmla="*/ 14904 h 103960"/>
                <a:gd name="connsiteX280" fmla="*/ 27278 w 104956"/>
                <a:gd name="connsiteY280" fmla="*/ 14414 h 103960"/>
                <a:gd name="connsiteX281" fmla="*/ 27341 w 104956"/>
                <a:gd name="connsiteY281" fmla="*/ 13576 h 103960"/>
                <a:gd name="connsiteX282" fmla="*/ 27373 w 104956"/>
                <a:gd name="connsiteY282" fmla="*/ 11048 h 103960"/>
                <a:gd name="connsiteX283" fmla="*/ 27657 w 104956"/>
                <a:gd name="connsiteY283" fmla="*/ 10431 h 103960"/>
                <a:gd name="connsiteX284" fmla="*/ 28005 w 104956"/>
                <a:gd name="connsiteY284" fmla="*/ 10036 h 103960"/>
                <a:gd name="connsiteX285" fmla="*/ 27816 w 104956"/>
                <a:gd name="connsiteY285" fmla="*/ 9499 h 103960"/>
                <a:gd name="connsiteX286" fmla="*/ 27389 w 104956"/>
                <a:gd name="connsiteY286" fmla="*/ 9009 h 103960"/>
                <a:gd name="connsiteX287" fmla="*/ 27104 w 104956"/>
                <a:gd name="connsiteY287" fmla="*/ 8709 h 103960"/>
                <a:gd name="connsiteX288" fmla="*/ 26820 w 104956"/>
                <a:gd name="connsiteY288" fmla="*/ 8582 h 103960"/>
                <a:gd name="connsiteX289" fmla="*/ 26204 w 104956"/>
                <a:gd name="connsiteY289" fmla="*/ 8535 h 103960"/>
                <a:gd name="connsiteX290" fmla="*/ 25935 w 104956"/>
                <a:gd name="connsiteY290" fmla="*/ 8313 h 103960"/>
                <a:gd name="connsiteX291" fmla="*/ 25793 w 104956"/>
                <a:gd name="connsiteY291" fmla="*/ 7997 h 103960"/>
                <a:gd name="connsiteX292" fmla="*/ 25793 w 104956"/>
                <a:gd name="connsiteY292" fmla="*/ 7665 h 103960"/>
                <a:gd name="connsiteX293" fmla="*/ 25856 w 104956"/>
                <a:gd name="connsiteY293" fmla="*/ 7381 h 103960"/>
                <a:gd name="connsiteX294" fmla="*/ 25856 w 104956"/>
                <a:gd name="connsiteY294" fmla="*/ 7207 h 103960"/>
                <a:gd name="connsiteX295" fmla="*/ 25555 w 104956"/>
                <a:gd name="connsiteY295" fmla="*/ 6575 h 103960"/>
                <a:gd name="connsiteX296" fmla="*/ 25382 w 104956"/>
                <a:gd name="connsiteY296" fmla="*/ 5958 h 103960"/>
                <a:gd name="connsiteX297" fmla="*/ 25192 w 104956"/>
                <a:gd name="connsiteY297" fmla="*/ 5390 h 103960"/>
                <a:gd name="connsiteX298" fmla="*/ 24797 w 104956"/>
                <a:gd name="connsiteY298" fmla="*/ 4821 h 103960"/>
                <a:gd name="connsiteX299" fmla="*/ 24291 w 104956"/>
                <a:gd name="connsiteY299" fmla="*/ 4631 h 103960"/>
                <a:gd name="connsiteX300" fmla="*/ 23137 w 104956"/>
                <a:gd name="connsiteY300" fmla="*/ 4741 h 103960"/>
                <a:gd name="connsiteX301" fmla="*/ 22632 w 104956"/>
                <a:gd name="connsiteY301" fmla="*/ 4504 h 103960"/>
                <a:gd name="connsiteX302" fmla="*/ 21620 w 104956"/>
                <a:gd name="connsiteY302" fmla="*/ 4331 h 103960"/>
                <a:gd name="connsiteX303" fmla="*/ 21288 w 104956"/>
                <a:gd name="connsiteY303" fmla="*/ 4346 h 103960"/>
                <a:gd name="connsiteX304" fmla="*/ 20972 w 104956"/>
                <a:gd name="connsiteY304" fmla="*/ 4220 h 103960"/>
                <a:gd name="connsiteX305" fmla="*/ 20846 w 104956"/>
                <a:gd name="connsiteY305" fmla="*/ 3746 h 103960"/>
                <a:gd name="connsiteX306" fmla="*/ 20782 w 104956"/>
                <a:gd name="connsiteY306" fmla="*/ 3114 h 103960"/>
                <a:gd name="connsiteX307" fmla="*/ 20720 w 104956"/>
                <a:gd name="connsiteY307" fmla="*/ 2608 h 103960"/>
                <a:gd name="connsiteX308" fmla="*/ 20245 w 104956"/>
                <a:gd name="connsiteY308" fmla="*/ 1850 h 103960"/>
                <a:gd name="connsiteX309" fmla="*/ 19439 w 104956"/>
                <a:gd name="connsiteY309" fmla="*/ 1012 h 103960"/>
                <a:gd name="connsiteX310" fmla="*/ 18523 w 104956"/>
                <a:gd name="connsiteY310" fmla="*/ 332 h 103960"/>
                <a:gd name="connsiteX311" fmla="*/ 17764 w 104956"/>
                <a:gd name="connsiteY311" fmla="*/ 0 h 103960"/>
                <a:gd name="connsiteX312" fmla="*/ 16468 w 104956"/>
                <a:gd name="connsiteY312" fmla="*/ 332 h 103960"/>
                <a:gd name="connsiteX313" fmla="*/ 14840 w 104956"/>
                <a:gd name="connsiteY313" fmla="*/ 1344 h 103960"/>
                <a:gd name="connsiteX314" fmla="*/ 13718 w 104956"/>
                <a:gd name="connsiteY314" fmla="*/ 2782 h 103960"/>
                <a:gd name="connsiteX315" fmla="*/ 14003 w 104956"/>
                <a:gd name="connsiteY315" fmla="*/ 4378 h 103960"/>
                <a:gd name="connsiteX316" fmla="*/ 14176 w 104956"/>
                <a:gd name="connsiteY316" fmla="*/ 4552 h 103960"/>
                <a:gd name="connsiteX317" fmla="*/ 14350 w 104956"/>
                <a:gd name="connsiteY317" fmla="*/ 4694 h 103960"/>
                <a:gd name="connsiteX318" fmla="*/ 14556 w 104956"/>
                <a:gd name="connsiteY318" fmla="*/ 4789 h 103960"/>
                <a:gd name="connsiteX319" fmla="*/ 14777 w 104956"/>
                <a:gd name="connsiteY319" fmla="*/ 4821 h 103960"/>
                <a:gd name="connsiteX320" fmla="*/ 13845 w 104956"/>
                <a:gd name="connsiteY320" fmla="*/ 5658 h 103960"/>
                <a:gd name="connsiteX321" fmla="*/ 12912 w 104956"/>
                <a:gd name="connsiteY321" fmla="*/ 5026 h 103960"/>
                <a:gd name="connsiteX322" fmla="*/ 12422 w 104956"/>
                <a:gd name="connsiteY322" fmla="*/ 3746 h 103960"/>
                <a:gd name="connsiteX323" fmla="*/ 12849 w 104956"/>
                <a:gd name="connsiteY323" fmla="*/ 2655 h 103960"/>
                <a:gd name="connsiteX324" fmla="*/ 12691 w 104956"/>
                <a:gd name="connsiteY324" fmla="*/ 2165 h 103960"/>
                <a:gd name="connsiteX325" fmla="*/ 11379 w 104956"/>
                <a:gd name="connsiteY325" fmla="*/ 1992 h 103960"/>
                <a:gd name="connsiteX326" fmla="*/ 7507 w 104956"/>
                <a:gd name="connsiteY326" fmla="*/ 3319 h 103960"/>
                <a:gd name="connsiteX327" fmla="*/ 1138 w 104956"/>
                <a:gd name="connsiteY327" fmla="*/ 3714 h 103960"/>
                <a:gd name="connsiteX328" fmla="*/ 0 w 104956"/>
                <a:gd name="connsiteY328" fmla="*/ 4062 h 103960"/>
                <a:gd name="connsiteX329" fmla="*/ 190 w 104956"/>
                <a:gd name="connsiteY329" fmla="*/ 4599 h 103960"/>
                <a:gd name="connsiteX330" fmla="*/ 1660 w 104956"/>
                <a:gd name="connsiteY330" fmla="*/ 5548 h 103960"/>
                <a:gd name="connsiteX331" fmla="*/ 2576 w 104956"/>
                <a:gd name="connsiteY331" fmla="*/ 6290 h 103960"/>
                <a:gd name="connsiteX332" fmla="*/ 3066 w 104956"/>
                <a:gd name="connsiteY332" fmla="*/ 6938 h 103960"/>
                <a:gd name="connsiteX333" fmla="*/ 2924 w 104956"/>
                <a:gd name="connsiteY333" fmla="*/ 7918 h 103960"/>
                <a:gd name="connsiteX334" fmla="*/ 1264 w 104956"/>
                <a:gd name="connsiteY334" fmla="*/ 8692 h 103960"/>
                <a:gd name="connsiteX335" fmla="*/ 933 w 104956"/>
                <a:gd name="connsiteY335" fmla="*/ 9736 h 103960"/>
                <a:gd name="connsiteX336" fmla="*/ 1154 w 104956"/>
                <a:gd name="connsiteY336" fmla="*/ 10321 h 103960"/>
                <a:gd name="connsiteX337" fmla="*/ 1549 w 104956"/>
                <a:gd name="connsiteY337" fmla="*/ 10636 h 103960"/>
                <a:gd name="connsiteX338" fmla="*/ 1944 w 104956"/>
                <a:gd name="connsiteY338" fmla="*/ 10794 h 103960"/>
                <a:gd name="connsiteX339" fmla="*/ 2197 w 104956"/>
                <a:gd name="connsiteY339" fmla="*/ 10968 h 103960"/>
                <a:gd name="connsiteX340" fmla="*/ 2466 w 104956"/>
                <a:gd name="connsiteY340" fmla="*/ 11680 h 103960"/>
                <a:gd name="connsiteX341" fmla="*/ 2782 w 104956"/>
                <a:gd name="connsiteY341" fmla="*/ 12913 h 103960"/>
                <a:gd name="connsiteX342" fmla="*/ 3003 w 104956"/>
                <a:gd name="connsiteY342" fmla="*/ 13481 h 103960"/>
                <a:gd name="connsiteX343" fmla="*/ 3319 w 104956"/>
                <a:gd name="connsiteY343" fmla="*/ 14177 h 103960"/>
                <a:gd name="connsiteX344" fmla="*/ 3414 w 104956"/>
                <a:gd name="connsiteY344" fmla="*/ 14272 h 103960"/>
                <a:gd name="connsiteX345" fmla="*/ 3635 w 104956"/>
                <a:gd name="connsiteY345" fmla="*/ 14272 h 103960"/>
                <a:gd name="connsiteX346" fmla="*/ 4330 w 104956"/>
                <a:gd name="connsiteY346" fmla="*/ 14682 h 103960"/>
                <a:gd name="connsiteX347" fmla="*/ 5326 w 104956"/>
                <a:gd name="connsiteY347" fmla="*/ 15457 h 103960"/>
                <a:gd name="connsiteX348" fmla="*/ 5531 w 104956"/>
                <a:gd name="connsiteY348" fmla="*/ 15662 h 103960"/>
                <a:gd name="connsiteX349" fmla="*/ 5990 w 104956"/>
                <a:gd name="connsiteY349" fmla="*/ 15584 h 103960"/>
                <a:gd name="connsiteX350" fmla="*/ 7965 w 104956"/>
                <a:gd name="connsiteY350" fmla="*/ 14335 h 103960"/>
                <a:gd name="connsiteX351" fmla="*/ 8708 w 104956"/>
                <a:gd name="connsiteY351" fmla="*/ 14129 h 103960"/>
                <a:gd name="connsiteX352" fmla="*/ 10384 w 104956"/>
                <a:gd name="connsiteY352" fmla="*/ 14904 h 103960"/>
                <a:gd name="connsiteX353" fmla="*/ 11079 w 104956"/>
                <a:gd name="connsiteY353" fmla="*/ 15077 h 103960"/>
                <a:gd name="connsiteX354" fmla="*/ 11837 w 104956"/>
                <a:gd name="connsiteY354" fmla="*/ 14982 h 103960"/>
                <a:gd name="connsiteX355" fmla="*/ 15520 w 104956"/>
                <a:gd name="connsiteY355" fmla="*/ 13434 h 103960"/>
                <a:gd name="connsiteX356" fmla="*/ 17480 w 104956"/>
                <a:gd name="connsiteY356" fmla="*/ 13228 h 103960"/>
                <a:gd name="connsiteX357" fmla="*/ 18775 w 104956"/>
                <a:gd name="connsiteY357" fmla="*/ 14398 h 103960"/>
                <a:gd name="connsiteX358" fmla="*/ 19265 w 104956"/>
                <a:gd name="connsiteY358" fmla="*/ 17811 h 103960"/>
                <a:gd name="connsiteX359" fmla="*/ 19850 w 104956"/>
                <a:gd name="connsiteY359" fmla="*/ 19692 h 103960"/>
                <a:gd name="connsiteX360" fmla="*/ 21478 w 104956"/>
                <a:gd name="connsiteY360" fmla="*/ 20799 h 103960"/>
                <a:gd name="connsiteX361" fmla="*/ 22110 w 104956"/>
                <a:gd name="connsiteY361" fmla="*/ 22205 h 103960"/>
                <a:gd name="connsiteX362" fmla="*/ 23106 w 104956"/>
                <a:gd name="connsiteY362" fmla="*/ 25003 h 103960"/>
                <a:gd name="connsiteX363" fmla="*/ 24212 w 104956"/>
                <a:gd name="connsiteY363" fmla="*/ 26757 h 103960"/>
                <a:gd name="connsiteX364" fmla="*/ 24544 w 104956"/>
                <a:gd name="connsiteY364" fmla="*/ 27547 h 103960"/>
                <a:gd name="connsiteX365" fmla="*/ 24244 w 104956"/>
                <a:gd name="connsiteY365" fmla="*/ 27547 h 103960"/>
                <a:gd name="connsiteX366" fmla="*/ 23865 w 104956"/>
                <a:gd name="connsiteY366" fmla="*/ 28179 h 103960"/>
                <a:gd name="connsiteX367" fmla="*/ 23675 w 104956"/>
                <a:gd name="connsiteY367" fmla="*/ 28874 h 103960"/>
                <a:gd name="connsiteX368" fmla="*/ 23991 w 104956"/>
                <a:gd name="connsiteY368" fmla="*/ 29112 h 103960"/>
                <a:gd name="connsiteX369" fmla="*/ 24323 w 104956"/>
                <a:gd name="connsiteY369" fmla="*/ 29412 h 103960"/>
                <a:gd name="connsiteX370" fmla="*/ 25255 w 104956"/>
                <a:gd name="connsiteY370" fmla="*/ 31213 h 103960"/>
                <a:gd name="connsiteX371" fmla="*/ 25650 w 104956"/>
                <a:gd name="connsiteY371" fmla="*/ 31830 h 103960"/>
                <a:gd name="connsiteX372" fmla="*/ 26251 w 104956"/>
                <a:gd name="connsiteY372" fmla="*/ 32430 h 103960"/>
                <a:gd name="connsiteX373" fmla="*/ 26788 w 104956"/>
                <a:gd name="connsiteY373" fmla="*/ 32778 h 103960"/>
                <a:gd name="connsiteX374" fmla="*/ 28954 w 104956"/>
                <a:gd name="connsiteY374" fmla="*/ 33537 h 103960"/>
                <a:gd name="connsiteX375" fmla="*/ 29522 w 104956"/>
                <a:gd name="connsiteY375" fmla="*/ 33347 h 103960"/>
                <a:gd name="connsiteX376" fmla="*/ 29522 w 104956"/>
                <a:gd name="connsiteY376" fmla="*/ 32447 h 103960"/>
                <a:gd name="connsiteX377" fmla="*/ 29333 w 104956"/>
                <a:gd name="connsiteY377" fmla="*/ 32193 h 103960"/>
                <a:gd name="connsiteX378" fmla="*/ 29017 w 104956"/>
                <a:gd name="connsiteY378" fmla="*/ 31561 h 103960"/>
                <a:gd name="connsiteX379" fmla="*/ 28985 w 104956"/>
                <a:gd name="connsiteY379" fmla="*/ 31088 h 103960"/>
                <a:gd name="connsiteX380" fmla="*/ 29633 w 104956"/>
                <a:gd name="connsiteY380" fmla="*/ 31388 h 103960"/>
                <a:gd name="connsiteX381" fmla="*/ 30139 w 104956"/>
                <a:gd name="connsiteY381" fmla="*/ 32273 h 103960"/>
                <a:gd name="connsiteX382" fmla="*/ 30613 w 104956"/>
                <a:gd name="connsiteY382" fmla="*/ 33869 h 103960"/>
                <a:gd name="connsiteX383" fmla="*/ 31008 w 104956"/>
                <a:gd name="connsiteY383" fmla="*/ 35513 h 103960"/>
                <a:gd name="connsiteX384" fmla="*/ 31134 w 104956"/>
                <a:gd name="connsiteY384" fmla="*/ 36571 h 103960"/>
                <a:gd name="connsiteX385" fmla="*/ 30676 w 104956"/>
                <a:gd name="connsiteY385" fmla="*/ 37630 h 103960"/>
                <a:gd name="connsiteX386" fmla="*/ 29870 w 104956"/>
                <a:gd name="connsiteY386" fmla="*/ 38673 h 103960"/>
                <a:gd name="connsiteX387" fmla="*/ 29285 w 104956"/>
                <a:gd name="connsiteY387" fmla="*/ 39969 h 103960"/>
                <a:gd name="connsiteX388" fmla="*/ 29428 w 104956"/>
                <a:gd name="connsiteY388" fmla="*/ 41771 h 103960"/>
                <a:gd name="connsiteX389" fmla="*/ 29270 w 104956"/>
                <a:gd name="connsiteY389" fmla="*/ 43020 h 103960"/>
                <a:gd name="connsiteX390" fmla="*/ 28053 w 104956"/>
                <a:gd name="connsiteY390" fmla="*/ 43193 h 103960"/>
                <a:gd name="connsiteX391" fmla="*/ 26662 w 104956"/>
                <a:gd name="connsiteY391" fmla="*/ 42846 h 103960"/>
                <a:gd name="connsiteX392" fmla="*/ 26045 w 104956"/>
                <a:gd name="connsiteY392" fmla="*/ 42577 h 103960"/>
                <a:gd name="connsiteX393" fmla="*/ 26061 w 104956"/>
                <a:gd name="connsiteY393" fmla="*/ 43731 h 103960"/>
                <a:gd name="connsiteX394" fmla="*/ 26409 w 104956"/>
                <a:gd name="connsiteY394" fmla="*/ 45437 h 103960"/>
                <a:gd name="connsiteX395" fmla="*/ 26551 w 104956"/>
                <a:gd name="connsiteY395" fmla="*/ 46734 h 103960"/>
                <a:gd name="connsiteX396" fmla="*/ 25998 w 104956"/>
                <a:gd name="connsiteY396" fmla="*/ 46718 h 103960"/>
                <a:gd name="connsiteX397" fmla="*/ 25398 w 104956"/>
                <a:gd name="connsiteY397" fmla="*/ 46164 h 103960"/>
                <a:gd name="connsiteX398" fmla="*/ 24702 w 104956"/>
                <a:gd name="connsiteY398" fmla="*/ 45643 h 103960"/>
                <a:gd name="connsiteX399" fmla="*/ 24102 w 104956"/>
                <a:gd name="connsiteY399" fmla="*/ 45612 h 103960"/>
                <a:gd name="connsiteX400" fmla="*/ 23880 w 104956"/>
                <a:gd name="connsiteY400" fmla="*/ 46512 h 103960"/>
                <a:gd name="connsiteX401" fmla="*/ 24054 w 104956"/>
                <a:gd name="connsiteY401" fmla="*/ 47539 h 103960"/>
                <a:gd name="connsiteX402" fmla="*/ 24449 w 104956"/>
                <a:gd name="connsiteY402" fmla="*/ 47792 h 103960"/>
                <a:gd name="connsiteX403" fmla="*/ 24892 w 104956"/>
                <a:gd name="connsiteY403" fmla="*/ 47729 h 103960"/>
                <a:gd name="connsiteX404" fmla="*/ 25271 w 104956"/>
                <a:gd name="connsiteY404" fmla="*/ 47792 h 103960"/>
                <a:gd name="connsiteX405" fmla="*/ 26377 w 104956"/>
                <a:gd name="connsiteY405" fmla="*/ 48709 h 103960"/>
                <a:gd name="connsiteX406" fmla="*/ 26567 w 104956"/>
                <a:gd name="connsiteY406" fmla="*/ 49246 h 103960"/>
                <a:gd name="connsiteX407" fmla="*/ 25350 w 104956"/>
                <a:gd name="connsiteY407" fmla="*/ 49989 h 103960"/>
                <a:gd name="connsiteX408" fmla="*/ 25113 w 104956"/>
                <a:gd name="connsiteY408" fmla="*/ 50385 h 103960"/>
                <a:gd name="connsiteX409" fmla="*/ 25097 w 104956"/>
                <a:gd name="connsiteY409" fmla="*/ 50969 h 103960"/>
                <a:gd name="connsiteX410" fmla="*/ 25318 w 104956"/>
                <a:gd name="connsiteY410" fmla="*/ 51854 h 103960"/>
                <a:gd name="connsiteX411" fmla="*/ 26156 w 104956"/>
                <a:gd name="connsiteY411" fmla="*/ 53182 h 103960"/>
                <a:gd name="connsiteX412" fmla="*/ 27341 w 104956"/>
                <a:gd name="connsiteY412" fmla="*/ 53877 h 103960"/>
                <a:gd name="connsiteX413" fmla="*/ 32399 w 104956"/>
                <a:gd name="connsiteY413" fmla="*/ 54746 h 103960"/>
                <a:gd name="connsiteX414" fmla="*/ 34295 w 104956"/>
                <a:gd name="connsiteY414" fmla="*/ 53972 h 103960"/>
                <a:gd name="connsiteX415" fmla="*/ 39163 w 104956"/>
                <a:gd name="connsiteY415" fmla="*/ 49483 h 103960"/>
                <a:gd name="connsiteX416" fmla="*/ 41059 w 104956"/>
                <a:gd name="connsiteY416" fmla="*/ 48598 h 103960"/>
                <a:gd name="connsiteX417" fmla="*/ 42102 w 104956"/>
                <a:gd name="connsiteY417" fmla="*/ 47461 h 103960"/>
                <a:gd name="connsiteX418" fmla="*/ 42561 w 104956"/>
                <a:gd name="connsiteY418" fmla="*/ 47097 h 103960"/>
                <a:gd name="connsiteX419" fmla="*/ 43841 w 104956"/>
                <a:gd name="connsiteY419" fmla="*/ 46670 h 103960"/>
                <a:gd name="connsiteX420" fmla="*/ 44521 w 104956"/>
                <a:gd name="connsiteY420" fmla="*/ 46639 h 103960"/>
                <a:gd name="connsiteX421" fmla="*/ 45216 w 104956"/>
                <a:gd name="connsiteY421" fmla="*/ 46749 h 103960"/>
                <a:gd name="connsiteX422" fmla="*/ 44774 w 104956"/>
                <a:gd name="connsiteY422" fmla="*/ 47334 h 103960"/>
                <a:gd name="connsiteX423" fmla="*/ 42861 w 104956"/>
                <a:gd name="connsiteY423" fmla="*/ 48014 h 103960"/>
                <a:gd name="connsiteX424" fmla="*/ 42308 w 104956"/>
                <a:gd name="connsiteY424" fmla="*/ 48598 h 103960"/>
                <a:gd name="connsiteX425" fmla="*/ 41897 w 104956"/>
                <a:gd name="connsiteY425" fmla="*/ 49263 h 103960"/>
                <a:gd name="connsiteX426" fmla="*/ 41296 w 104956"/>
                <a:gd name="connsiteY426" fmla="*/ 50748 h 103960"/>
                <a:gd name="connsiteX427" fmla="*/ 40064 w 104956"/>
                <a:gd name="connsiteY427" fmla="*/ 52407 h 103960"/>
                <a:gd name="connsiteX428" fmla="*/ 39827 w 104956"/>
                <a:gd name="connsiteY428" fmla="*/ 52866 h 103960"/>
                <a:gd name="connsiteX429" fmla="*/ 39811 w 104956"/>
                <a:gd name="connsiteY429" fmla="*/ 53514 h 103960"/>
                <a:gd name="connsiteX430" fmla="*/ 39969 w 104956"/>
                <a:gd name="connsiteY430" fmla="*/ 55331 h 103960"/>
                <a:gd name="connsiteX431" fmla="*/ 39937 w 104956"/>
                <a:gd name="connsiteY431" fmla="*/ 56090 h 103960"/>
                <a:gd name="connsiteX432" fmla="*/ 39621 w 104956"/>
                <a:gd name="connsiteY432" fmla="*/ 57607 h 103960"/>
                <a:gd name="connsiteX433" fmla="*/ 39479 w 104956"/>
                <a:gd name="connsiteY433" fmla="*/ 59029 h 103960"/>
                <a:gd name="connsiteX434" fmla="*/ 39874 w 104956"/>
                <a:gd name="connsiteY434" fmla="*/ 60373 h 103960"/>
                <a:gd name="connsiteX435" fmla="*/ 41154 w 104956"/>
                <a:gd name="connsiteY435" fmla="*/ 61685 h 103960"/>
                <a:gd name="connsiteX436" fmla="*/ 42687 w 104956"/>
                <a:gd name="connsiteY436" fmla="*/ 62048 h 103960"/>
                <a:gd name="connsiteX437" fmla="*/ 45279 w 104956"/>
                <a:gd name="connsiteY437" fmla="*/ 60704 h 103960"/>
                <a:gd name="connsiteX438" fmla="*/ 46781 w 104956"/>
                <a:gd name="connsiteY438" fmla="*/ 60973 h 103960"/>
                <a:gd name="connsiteX439" fmla="*/ 45848 w 104956"/>
                <a:gd name="connsiteY439" fmla="*/ 61242 h 103960"/>
                <a:gd name="connsiteX440" fmla="*/ 44963 w 104956"/>
                <a:gd name="connsiteY440" fmla="*/ 61843 h 103960"/>
                <a:gd name="connsiteX441" fmla="*/ 44189 w 104956"/>
                <a:gd name="connsiteY441" fmla="*/ 62680 h 103960"/>
                <a:gd name="connsiteX442" fmla="*/ 43652 w 104956"/>
                <a:gd name="connsiteY442" fmla="*/ 63628 h 103960"/>
                <a:gd name="connsiteX443" fmla="*/ 44173 w 104956"/>
                <a:gd name="connsiteY443" fmla="*/ 63375 h 103960"/>
                <a:gd name="connsiteX444" fmla="*/ 44679 w 104956"/>
                <a:gd name="connsiteY444" fmla="*/ 63344 h 103960"/>
                <a:gd name="connsiteX445" fmla="*/ 45169 w 104956"/>
                <a:gd name="connsiteY445" fmla="*/ 63533 h 103960"/>
                <a:gd name="connsiteX446" fmla="*/ 45658 w 104956"/>
                <a:gd name="connsiteY446" fmla="*/ 64055 h 103960"/>
                <a:gd name="connsiteX447" fmla="*/ 45785 w 104956"/>
                <a:gd name="connsiteY447" fmla="*/ 65067 h 103960"/>
                <a:gd name="connsiteX448" fmla="*/ 46939 w 104956"/>
                <a:gd name="connsiteY448" fmla="*/ 65667 h 103960"/>
                <a:gd name="connsiteX449" fmla="*/ 49420 w 104956"/>
                <a:gd name="connsiteY449" fmla="*/ 66094 h 103960"/>
                <a:gd name="connsiteX450" fmla="*/ 53150 w 104956"/>
                <a:gd name="connsiteY450" fmla="*/ 65572 h 103960"/>
                <a:gd name="connsiteX451" fmla="*/ 54398 w 104956"/>
                <a:gd name="connsiteY451" fmla="*/ 66094 h 103960"/>
                <a:gd name="connsiteX452" fmla="*/ 53150 w 104956"/>
                <a:gd name="connsiteY452" fmla="*/ 65951 h 103960"/>
                <a:gd name="connsiteX453" fmla="*/ 47413 w 104956"/>
                <a:gd name="connsiteY453" fmla="*/ 68528 h 103960"/>
                <a:gd name="connsiteX454" fmla="*/ 46781 w 104956"/>
                <a:gd name="connsiteY454" fmla="*/ 68591 h 103960"/>
                <a:gd name="connsiteX455" fmla="*/ 46702 w 104956"/>
                <a:gd name="connsiteY455" fmla="*/ 68496 h 103960"/>
                <a:gd name="connsiteX456" fmla="*/ 45643 w 104956"/>
                <a:gd name="connsiteY456" fmla="*/ 67863 h 103960"/>
                <a:gd name="connsiteX457" fmla="*/ 45247 w 104956"/>
                <a:gd name="connsiteY457" fmla="*/ 67785 h 103960"/>
                <a:gd name="connsiteX458" fmla="*/ 41534 w 104956"/>
                <a:gd name="connsiteY458" fmla="*/ 68069 h 103960"/>
                <a:gd name="connsiteX459" fmla="*/ 41439 w 104956"/>
                <a:gd name="connsiteY459" fmla="*/ 68259 h 103960"/>
                <a:gd name="connsiteX460" fmla="*/ 41455 w 104956"/>
                <a:gd name="connsiteY460" fmla="*/ 68591 h 103960"/>
                <a:gd name="connsiteX461" fmla="*/ 41375 w 104956"/>
                <a:gd name="connsiteY461" fmla="*/ 68749 h 103960"/>
                <a:gd name="connsiteX462" fmla="*/ 40823 w 104956"/>
                <a:gd name="connsiteY462" fmla="*/ 68385 h 103960"/>
                <a:gd name="connsiteX463" fmla="*/ 40190 w 104956"/>
                <a:gd name="connsiteY463" fmla="*/ 68101 h 103960"/>
                <a:gd name="connsiteX464" fmla="*/ 39985 w 104956"/>
                <a:gd name="connsiteY464" fmla="*/ 68069 h 103960"/>
                <a:gd name="connsiteX465" fmla="*/ 39368 w 104956"/>
                <a:gd name="connsiteY465" fmla="*/ 68290 h 103960"/>
                <a:gd name="connsiteX466" fmla="*/ 38894 w 104956"/>
                <a:gd name="connsiteY466" fmla="*/ 68591 h 103960"/>
                <a:gd name="connsiteX467" fmla="*/ 38531 w 104956"/>
                <a:gd name="connsiteY467" fmla="*/ 69033 h 103960"/>
                <a:gd name="connsiteX468" fmla="*/ 38215 w 104956"/>
                <a:gd name="connsiteY468" fmla="*/ 69729 h 103960"/>
                <a:gd name="connsiteX469" fmla="*/ 38167 w 104956"/>
                <a:gd name="connsiteY469" fmla="*/ 70408 h 103960"/>
                <a:gd name="connsiteX470" fmla="*/ 38183 w 104956"/>
                <a:gd name="connsiteY470" fmla="*/ 71183 h 103960"/>
                <a:gd name="connsiteX471" fmla="*/ 38041 w 104956"/>
                <a:gd name="connsiteY471" fmla="*/ 71831 h 103960"/>
                <a:gd name="connsiteX472" fmla="*/ 37424 w 104956"/>
                <a:gd name="connsiteY472" fmla="*/ 72163 h 103960"/>
                <a:gd name="connsiteX473" fmla="*/ 38009 w 104956"/>
                <a:gd name="connsiteY473" fmla="*/ 72889 h 103960"/>
                <a:gd name="connsiteX474" fmla="*/ 38626 w 104956"/>
                <a:gd name="connsiteY474" fmla="*/ 73221 h 103960"/>
                <a:gd name="connsiteX475" fmla="*/ 39290 w 104956"/>
                <a:gd name="connsiteY475" fmla="*/ 73427 h 103960"/>
                <a:gd name="connsiteX476" fmla="*/ 39969 w 104956"/>
                <a:gd name="connsiteY476" fmla="*/ 73790 h 103960"/>
                <a:gd name="connsiteX477" fmla="*/ 40491 w 104956"/>
                <a:gd name="connsiteY477" fmla="*/ 74707 h 103960"/>
                <a:gd name="connsiteX478" fmla="*/ 40696 w 104956"/>
                <a:gd name="connsiteY478" fmla="*/ 75640 h 103960"/>
                <a:gd name="connsiteX479" fmla="*/ 41091 w 104956"/>
                <a:gd name="connsiteY479" fmla="*/ 76256 h 103960"/>
                <a:gd name="connsiteX480" fmla="*/ 42118 w 104956"/>
                <a:gd name="connsiteY480" fmla="*/ 76130 h 103960"/>
                <a:gd name="connsiteX481" fmla="*/ 42672 w 104956"/>
                <a:gd name="connsiteY481" fmla="*/ 75735 h 103960"/>
                <a:gd name="connsiteX482" fmla="*/ 43572 w 104956"/>
                <a:gd name="connsiteY482" fmla="*/ 74738 h 103960"/>
                <a:gd name="connsiteX483" fmla="*/ 44189 w 104956"/>
                <a:gd name="connsiteY483" fmla="*/ 74375 h 103960"/>
                <a:gd name="connsiteX484" fmla="*/ 44868 w 104956"/>
                <a:gd name="connsiteY484" fmla="*/ 74407 h 103960"/>
                <a:gd name="connsiteX485" fmla="*/ 45564 w 104956"/>
                <a:gd name="connsiteY485" fmla="*/ 74770 h 103960"/>
                <a:gd name="connsiteX486" fmla="*/ 46243 w 104956"/>
                <a:gd name="connsiteY486" fmla="*/ 75245 h 103960"/>
                <a:gd name="connsiteX487" fmla="*/ 46939 w 104956"/>
                <a:gd name="connsiteY487" fmla="*/ 75640 h 103960"/>
                <a:gd name="connsiteX488" fmla="*/ 46528 w 104956"/>
                <a:gd name="connsiteY488" fmla="*/ 75007 h 103960"/>
                <a:gd name="connsiteX489" fmla="*/ 46338 w 104956"/>
                <a:gd name="connsiteY489" fmla="*/ 74738 h 103960"/>
                <a:gd name="connsiteX490" fmla="*/ 51538 w 104956"/>
                <a:gd name="connsiteY490" fmla="*/ 73048 h 103960"/>
                <a:gd name="connsiteX491" fmla="*/ 52660 w 104956"/>
                <a:gd name="connsiteY491" fmla="*/ 72163 h 103960"/>
                <a:gd name="connsiteX492" fmla="*/ 53387 w 104956"/>
                <a:gd name="connsiteY492" fmla="*/ 71767 h 103960"/>
                <a:gd name="connsiteX493" fmla="*/ 53829 w 104956"/>
                <a:gd name="connsiteY493" fmla="*/ 72004 h 103960"/>
                <a:gd name="connsiteX494" fmla="*/ 53893 w 104956"/>
                <a:gd name="connsiteY494" fmla="*/ 72716 h 103960"/>
                <a:gd name="connsiteX495" fmla="*/ 53703 w 104956"/>
                <a:gd name="connsiteY495" fmla="*/ 73301 h 103960"/>
                <a:gd name="connsiteX496" fmla="*/ 51522 w 104956"/>
                <a:gd name="connsiteY496" fmla="*/ 76319 h 103960"/>
                <a:gd name="connsiteX497" fmla="*/ 49926 w 104956"/>
                <a:gd name="connsiteY497" fmla="*/ 77284 h 103960"/>
                <a:gd name="connsiteX498" fmla="*/ 49641 w 104956"/>
                <a:gd name="connsiteY498" fmla="*/ 77726 h 103960"/>
                <a:gd name="connsiteX499" fmla="*/ 50099 w 104956"/>
                <a:gd name="connsiteY499" fmla="*/ 78484 h 103960"/>
                <a:gd name="connsiteX500" fmla="*/ 53576 w 104956"/>
                <a:gd name="connsiteY500" fmla="*/ 77821 h 103960"/>
                <a:gd name="connsiteX501" fmla="*/ 54193 w 104956"/>
                <a:gd name="connsiteY501" fmla="*/ 76888 h 103960"/>
                <a:gd name="connsiteX502" fmla="*/ 55931 w 104956"/>
                <a:gd name="connsiteY502" fmla="*/ 75640 h 103960"/>
                <a:gd name="connsiteX503" fmla="*/ 56611 w 104956"/>
                <a:gd name="connsiteY503" fmla="*/ 74675 h 103960"/>
                <a:gd name="connsiteX504" fmla="*/ 56643 w 104956"/>
                <a:gd name="connsiteY504" fmla="*/ 74248 h 103960"/>
                <a:gd name="connsiteX505" fmla="*/ 56643 w 104956"/>
                <a:gd name="connsiteY505" fmla="*/ 73633 h 103960"/>
                <a:gd name="connsiteX506" fmla="*/ 56564 w 104956"/>
                <a:gd name="connsiteY506" fmla="*/ 72906 h 103960"/>
                <a:gd name="connsiteX507" fmla="*/ 56405 w 104956"/>
                <a:gd name="connsiteY507" fmla="*/ 72226 h 103960"/>
                <a:gd name="connsiteX508" fmla="*/ 56469 w 104956"/>
                <a:gd name="connsiteY508" fmla="*/ 71562 h 103960"/>
                <a:gd name="connsiteX509" fmla="*/ 57022 w 104956"/>
                <a:gd name="connsiteY509" fmla="*/ 71341 h 103960"/>
                <a:gd name="connsiteX510" fmla="*/ 58271 w 104956"/>
                <a:gd name="connsiteY510" fmla="*/ 71341 h 103960"/>
                <a:gd name="connsiteX511" fmla="*/ 58286 w 104956"/>
                <a:gd name="connsiteY511" fmla="*/ 72795 h 103960"/>
                <a:gd name="connsiteX512" fmla="*/ 58887 w 104956"/>
                <a:gd name="connsiteY512" fmla="*/ 74470 h 103960"/>
                <a:gd name="connsiteX513" fmla="*/ 59819 w 104956"/>
                <a:gd name="connsiteY513" fmla="*/ 76003 h 103960"/>
                <a:gd name="connsiteX514" fmla="*/ 60799 w 104956"/>
                <a:gd name="connsiteY514" fmla="*/ 77030 h 103960"/>
                <a:gd name="connsiteX515" fmla="*/ 61321 w 104956"/>
                <a:gd name="connsiteY515" fmla="*/ 77284 h 103960"/>
                <a:gd name="connsiteX516" fmla="*/ 63280 w 104956"/>
                <a:gd name="connsiteY516" fmla="*/ 77836 h 103960"/>
                <a:gd name="connsiteX517" fmla="*/ 64940 w 104956"/>
                <a:gd name="connsiteY517" fmla="*/ 78801 h 103960"/>
                <a:gd name="connsiteX518" fmla="*/ 65445 w 104956"/>
                <a:gd name="connsiteY518" fmla="*/ 78801 h 103960"/>
                <a:gd name="connsiteX519" fmla="*/ 68117 w 104956"/>
                <a:gd name="connsiteY519" fmla="*/ 77916 h 103960"/>
                <a:gd name="connsiteX520" fmla="*/ 68385 w 104956"/>
                <a:gd name="connsiteY520" fmla="*/ 77284 h 103960"/>
                <a:gd name="connsiteX521" fmla="*/ 68259 w 104956"/>
                <a:gd name="connsiteY521" fmla="*/ 76209 h 103960"/>
                <a:gd name="connsiteX522" fmla="*/ 67879 w 104956"/>
                <a:gd name="connsiteY522" fmla="*/ 75197 h 103960"/>
                <a:gd name="connsiteX523" fmla="*/ 67405 w 104956"/>
                <a:gd name="connsiteY523" fmla="*/ 74833 h 103960"/>
                <a:gd name="connsiteX524" fmla="*/ 66410 w 104956"/>
                <a:gd name="connsiteY524" fmla="*/ 74407 h 103960"/>
                <a:gd name="connsiteX525" fmla="*/ 65382 w 104956"/>
                <a:gd name="connsiteY525" fmla="*/ 73079 h 103960"/>
                <a:gd name="connsiteX526" fmla="*/ 64750 w 104956"/>
                <a:gd name="connsiteY526" fmla="*/ 71451 h 103960"/>
                <a:gd name="connsiteX527" fmla="*/ 65082 w 104956"/>
                <a:gd name="connsiteY527" fmla="*/ 70219 h 103960"/>
                <a:gd name="connsiteX528" fmla="*/ 65493 w 104956"/>
                <a:gd name="connsiteY528" fmla="*/ 71309 h 103960"/>
                <a:gd name="connsiteX529" fmla="*/ 65999 w 104956"/>
                <a:gd name="connsiteY529" fmla="*/ 71909 h 103960"/>
                <a:gd name="connsiteX530" fmla="*/ 67437 w 104956"/>
                <a:gd name="connsiteY530" fmla="*/ 72969 h 103960"/>
                <a:gd name="connsiteX531" fmla="*/ 68875 w 104956"/>
                <a:gd name="connsiteY531" fmla="*/ 74502 h 103960"/>
                <a:gd name="connsiteX532" fmla="*/ 69697 w 104956"/>
                <a:gd name="connsiteY532" fmla="*/ 75134 h 103960"/>
                <a:gd name="connsiteX533" fmla="*/ 70582 w 104956"/>
                <a:gd name="connsiteY533" fmla="*/ 75402 h 103960"/>
                <a:gd name="connsiteX534" fmla="*/ 70124 w 104956"/>
                <a:gd name="connsiteY534" fmla="*/ 76888 h 103960"/>
                <a:gd name="connsiteX535" fmla="*/ 69681 w 104956"/>
                <a:gd name="connsiteY535" fmla="*/ 79591 h 103960"/>
                <a:gd name="connsiteX536" fmla="*/ 69744 w 104956"/>
                <a:gd name="connsiteY536" fmla="*/ 82245 h 103960"/>
                <a:gd name="connsiteX537" fmla="*/ 70819 w 104956"/>
                <a:gd name="connsiteY537" fmla="*/ 83589 h 103960"/>
                <a:gd name="connsiteX538" fmla="*/ 71119 w 104956"/>
                <a:gd name="connsiteY538" fmla="*/ 83084 h 103960"/>
                <a:gd name="connsiteX539" fmla="*/ 71119 w 104956"/>
                <a:gd name="connsiteY539" fmla="*/ 79353 h 103960"/>
                <a:gd name="connsiteX540" fmla="*/ 71578 w 104956"/>
                <a:gd name="connsiteY540" fmla="*/ 78563 h 103960"/>
                <a:gd name="connsiteX541" fmla="*/ 72257 w 104956"/>
                <a:gd name="connsiteY541" fmla="*/ 78548 h 103960"/>
                <a:gd name="connsiteX542" fmla="*/ 73047 w 104956"/>
                <a:gd name="connsiteY542" fmla="*/ 78769 h 103960"/>
                <a:gd name="connsiteX543" fmla="*/ 73838 w 104956"/>
                <a:gd name="connsiteY543" fmla="*/ 78706 h 103960"/>
                <a:gd name="connsiteX544" fmla="*/ 73395 w 104956"/>
                <a:gd name="connsiteY544" fmla="*/ 81187 h 103960"/>
                <a:gd name="connsiteX545" fmla="*/ 73553 w 104956"/>
                <a:gd name="connsiteY545" fmla="*/ 82198 h 103960"/>
                <a:gd name="connsiteX546" fmla="*/ 74359 w 104956"/>
                <a:gd name="connsiteY546" fmla="*/ 82909 h 103960"/>
                <a:gd name="connsiteX547" fmla="*/ 77236 w 104956"/>
                <a:gd name="connsiteY547" fmla="*/ 82514 h 103960"/>
                <a:gd name="connsiteX548" fmla="*/ 76635 w 104956"/>
                <a:gd name="connsiteY548" fmla="*/ 83289 h 103960"/>
                <a:gd name="connsiteX549" fmla="*/ 75734 w 104956"/>
                <a:gd name="connsiteY549" fmla="*/ 83526 h 103960"/>
                <a:gd name="connsiteX550" fmla="*/ 74580 w 104956"/>
                <a:gd name="connsiteY550" fmla="*/ 83462 h 103960"/>
                <a:gd name="connsiteX551" fmla="*/ 73553 w 104956"/>
                <a:gd name="connsiteY551" fmla="*/ 83621 h 103960"/>
                <a:gd name="connsiteX552" fmla="*/ 73000 w 104956"/>
                <a:gd name="connsiteY552" fmla="*/ 84490 h 103960"/>
                <a:gd name="connsiteX553" fmla="*/ 73095 w 104956"/>
                <a:gd name="connsiteY553" fmla="*/ 85801 h 103960"/>
                <a:gd name="connsiteX554" fmla="*/ 73743 w 104956"/>
                <a:gd name="connsiteY554" fmla="*/ 86038 h 103960"/>
                <a:gd name="connsiteX555" fmla="*/ 74612 w 104956"/>
                <a:gd name="connsiteY555" fmla="*/ 85833 h 103960"/>
                <a:gd name="connsiteX556" fmla="*/ 75339 w 104956"/>
                <a:gd name="connsiteY556" fmla="*/ 85865 h 103960"/>
                <a:gd name="connsiteX557" fmla="*/ 74786 w 104956"/>
                <a:gd name="connsiteY557" fmla="*/ 86386 h 103960"/>
                <a:gd name="connsiteX558" fmla="*/ 74865 w 104956"/>
                <a:gd name="connsiteY558" fmla="*/ 87319 h 103960"/>
                <a:gd name="connsiteX559" fmla="*/ 75054 w 104956"/>
                <a:gd name="connsiteY559" fmla="*/ 88394 h 103960"/>
                <a:gd name="connsiteX560" fmla="*/ 74896 w 104956"/>
                <a:gd name="connsiteY560" fmla="*/ 89310 h 103960"/>
                <a:gd name="connsiteX561" fmla="*/ 74438 w 104956"/>
                <a:gd name="connsiteY561" fmla="*/ 89310 h 103960"/>
                <a:gd name="connsiteX562" fmla="*/ 73316 w 104956"/>
                <a:gd name="connsiteY562" fmla="*/ 88757 h 103960"/>
                <a:gd name="connsiteX563" fmla="*/ 73253 w 104956"/>
                <a:gd name="connsiteY563" fmla="*/ 89089 h 103960"/>
                <a:gd name="connsiteX564" fmla="*/ 73553 w 104956"/>
                <a:gd name="connsiteY564" fmla="*/ 89721 h 103960"/>
                <a:gd name="connsiteX565" fmla="*/ 73917 w 104956"/>
                <a:gd name="connsiteY565" fmla="*/ 90211 h 103960"/>
                <a:gd name="connsiteX566" fmla="*/ 74833 w 104956"/>
                <a:gd name="connsiteY566" fmla="*/ 91001 h 103960"/>
                <a:gd name="connsiteX567" fmla="*/ 76366 w 104956"/>
                <a:gd name="connsiteY567" fmla="*/ 91618 h 103960"/>
                <a:gd name="connsiteX568" fmla="*/ 77599 w 104956"/>
                <a:gd name="connsiteY568" fmla="*/ 90906 h 103960"/>
                <a:gd name="connsiteX569" fmla="*/ 78041 w 104956"/>
                <a:gd name="connsiteY569" fmla="*/ 89089 h 103960"/>
                <a:gd name="connsiteX570" fmla="*/ 77362 w 104956"/>
                <a:gd name="connsiteY570" fmla="*/ 86291 h 103960"/>
                <a:gd name="connsiteX571" fmla="*/ 78374 w 104956"/>
                <a:gd name="connsiteY571" fmla="*/ 86703 h 103960"/>
                <a:gd name="connsiteX572" fmla="*/ 79464 w 104956"/>
                <a:gd name="connsiteY572" fmla="*/ 87366 h 103960"/>
                <a:gd name="connsiteX573" fmla="*/ 80207 w 104956"/>
                <a:gd name="connsiteY573" fmla="*/ 88520 h 103960"/>
                <a:gd name="connsiteX574" fmla="*/ 80254 w 104956"/>
                <a:gd name="connsiteY574" fmla="*/ 90290 h 103960"/>
                <a:gd name="connsiteX575" fmla="*/ 79875 w 104956"/>
                <a:gd name="connsiteY575" fmla="*/ 90733 h 103960"/>
                <a:gd name="connsiteX576" fmla="*/ 79242 w 104956"/>
                <a:gd name="connsiteY576" fmla="*/ 91017 h 103960"/>
                <a:gd name="connsiteX577" fmla="*/ 78737 w 104956"/>
                <a:gd name="connsiteY577" fmla="*/ 91412 h 103960"/>
                <a:gd name="connsiteX578" fmla="*/ 78690 w 104956"/>
                <a:gd name="connsiteY578" fmla="*/ 92139 h 103960"/>
                <a:gd name="connsiteX579" fmla="*/ 79021 w 104956"/>
                <a:gd name="connsiteY579" fmla="*/ 92850 h 103960"/>
                <a:gd name="connsiteX580" fmla="*/ 79416 w 104956"/>
                <a:gd name="connsiteY580" fmla="*/ 93119 h 103960"/>
                <a:gd name="connsiteX581" fmla="*/ 79843 w 104956"/>
                <a:gd name="connsiteY581" fmla="*/ 93072 h 103960"/>
                <a:gd name="connsiteX582" fmla="*/ 80365 w 104956"/>
                <a:gd name="connsiteY582" fmla="*/ 92930 h 103960"/>
                <a:gd name="connsiteX583" fmla="*/ 81661 w 104956"/>
                <a:gd name="connsiteY583" fmla="*/ 91728 h 103960"/>
                <a:gd name="connsiteX584" fmla="*/ 81882 w 104956"/>
                <a:gd name="connsiteY584" fmla="*/ 91365 h 103960"/>
                <a:gd name="connsiteX585" fmla="*/ 81882 w 104956"/>
                <a:gd name="connsiteY585" fmla="*/ 90591 h 103960"/>
                <a:gd name="connsiteX586" fmla="*/ 81755 w 104956"/>
                <a:gd name="connsiteY586" fmla="*/ 89532 h 103960"/>
                <a:gd name="connsiteX587" fmla="*/ 81566 w 104956"/>
                <a:gd name="connsiteY587" fmla="*/ 88615 h 103960"/>
                <a:gd name="connsiteX588" fmla="*/ 81345 w 104956"/>
                <a:gd name="connsiteY588" fmla="*/ 88283 h 103960"/>
                <a:gd name="connsiteX589" fmla="*/ 81202 w 104956"/>
                <a:gd name="connsiteY589" fmla="*/ 87493 h 103960"/>
                <a:gd name="connsiteX590" fmla="*/ 80792 w 104956"/>
                <a:gd name="connsiteY590" fmla="*/ 85865 h 103960"/>
                <a:gd name="connsiteX591" fmla="*/ 80665 w 104956"/>
                <a:gd name="connsiteY591" fmla="*/ 84206 h 103960"/>
                <a:gd name="connsiteX592" fmla="*/ 81408 w 104956"/>
                <a:gd name="connsiteY592" fmla="*/ 83289 h 103960"/>
                <a:gd name="connsiteX593" fmla="*/ 81487 w 104956"/>
                <a:gd name="connsiteY593" fmla="*/ 85059 h 103960"/>
                <a:gd name="connsiteX594" fmla="*/ 81661 w 104956"/>
                <a:gd name="connsiteY594" fmla="*/ 86038 h 103960"/>
                <a:gd name="connsiteX595" fmla="*/ 81992 w 104956"/>
                <a:gd name="connsiteY595" fmla="*/ 86908 h 103960"/>
                <a:gd name="connsiteX596" fmla="*/ 82514 w 104956"/>
                <a:gd name="connsiteY596" fmla="*/ 87619 h 103960"/>
                <a:gd name="connsiteX597" fmla="*/ 83636 w 104956"/>
                <a:gd name="connsiteY597" fmla="*/ 88330 h 103960"/>
                <a:gd name="connsiteX598" fmla="*/ 84253 w 104956"/>
                <a:gd name="connsiteY598" fmla="*/ 88947 h 103960"/>
                <a:gd name="connsiteX599" fmla="*/ 83810 w 104956"/>
                <a:gd name="connsiteY599" fmla="*/ 89026 h 103960"/>
                <a:gd name="connsiteX600" fmla="*/ 83478 w 104956"/>
                <a:gd name="connsiteY600" fmla="*/ 89231 h 103960"/>
                <a:gd name="connsiteX601" fmla="*/ 82957 w 104956"/>
                <a:gd name="connsiteY601" fmla="*/ 89864 h 103960"/>
                <a:gd name="connsiteX602" fmla="*/ 83415 w 104956"/>
                <a:gd name="connsiteY602" fmla="*/ 90211 h 103960"/>
                <a:gd name="connsiteX603" fmla="*/ 83858 w 104956"/>
                <a:gd name="connsiteY603" fmla="*/ 90416 h 103960"/>
                <a:gd name="connsiteX604" fmla="*/ 84284 w 104956"/>
                <a:gd name="connsiteY604" fmla="*/ 90464 h 103960"/>
                <a:gd name="connsiteX605" fmla="*/ 84711 w 104956"/>
                <a:gd name="connsiteY605" fmla="*/ 90416 h 103960"/>
                <a:gd name="connsiteX606" fmla="*/ 85169 w 104956"/>
                <a:gd name="connsiteY606" fmla="*/ 90416 h 103960"/>
                <a:gd name="connsiteX607" fmla="*/ 85343 w 104956"/>
                <a:gd name="connsiteY607" fmla="*/ 90843 h 103960"/>
                <a:gd name="connsiteX608" fmla="*/ 85406 w 104956"/>
                <a:gd name="connsiteY608" fmla="*/ 91412 h 103960"/>
                <a:gd name="connsiteX609" fmla="*/ 85722 w 104956"/>
                <a:gd name="connsiteY609" fmla="*/ 91981 h 103960"/>
                <a:gd name="connsiteX610" fmla="*/ 86497 w 104956"/>
                <a:gd name="connsiteY610" fmla="*/ 92376 h 103960"/>
                <a:gd name="connsiteX611" fmla="*/ 87445 w 104956"/>
                <a:gd name="connsiteY611" fmla="*/ 92471 h 103960"/>
                <a:gd name="connsiteX612" fmla="*/ 89104 w 104956"/>
                <a:gd name="connsiteY612" fmla="*/ 92186 h 103960"/>
                <a:gd name="connsiteX613" fmla="*/ 89278 w 104956"/>
                <a:gd name="connsiteY613" fmla="*/ 92676 h 103960"/>
                <a:gd name="connsiteX614" fmla="*/ 88235 w 104956"/>
                <a:gd name="connsiteY614" fmla="*/ 93040 h 103960"/>
                <a:gd name="connsiteX615" fmla="*/ 87809 w 104956"/>
                <a:gd name="connsiteY615" fmla="*/ 93325 h 103960"/>
                <a:gd name="connsiteX616" fmla="*/ 87445 w 104956"/>
                <a:gd name="connsiteY616" fmla="*/ 93799 h 103960"/>
                <a:gd name="connsiteX617" fmla="*/ 88235 w 104956"/>
                <a:gd name="connsiteY617" fmla="*/ 94035 h 103960"/>
                <a:gd name="connsiteX618" fmla="*/ 89832 w 104956"/>
                <a:gd name="connsiteY618" fmla="*/ 94004 h 103960"/>
                <a:gd name="connsiteX619" fmla="*/ 90495 w 104956"/>
                <a:gd name="connsiteY619" fmla="*/ 94494 h 103960"/>
                <a:gd name="connsiteX620" fmla="*/ 90053 w 104956"/>
                <a:gd name="connsiteY620" fmla="*/ 95727 h 103960"/>
                <a:gd name="connsiteX621" fmla="*/ 88235 w 104956"/>
                <a:gd name="connsiteY621" fmla="*/ 97623 h 103960"/>
                <a:gd name="connsiteX622" fmla="*/ 87556 w 104956"/>
                <a:gd name="connsiteY622" fmla="*/ 98761 h 103960"/>
                <a:gd name="connsiteX623" fmla="*/ 88520 w 104956"/>
                <a:gd name="connsiteY623" fmla="*/ 98461 h 103960"/>
                <a:gd name="connsiteX624" fmla="*/ 90274 w 104956"/>
                <a:gd name="connsiteY624" fmla="*/ 98588 h 103960"/>
                <a:gd name="connsiteX625" fmla="*/ 91096 w 104956"/>
                <a:gd name="connsiteY625" fmla="*/ 98066 h 103960"/>
                <a:gd name="connsiteX626" fmla="*/ 91238 w 104956"/>
                <a:gd name="connsiteY626" fmla="*/ 97623 h 103960"/>
                <a:gd name="connsiteX627" fmla="*/ 91301 w 104956"/>
                <a:gd name="connsiteY627" fmla="*/ 97070 h 103960"/>
                <a:gd name="connsiteX628" fmla="*/ 91428 w 104956"/>
                <a:gd name="connsiteY628" fmla="*/ 96533 h 103960"/>
                <a:gd name="connsiteX629" fmla="*/ 91886 w 104956"/>
                <a:gd name="connsiteY629" fmla="*/ 96154 h 103960"/>
                <a:gd name="connsiteX630" fmla="*/ 92344 w 104956"/>
                <a:gd name="connsiteY630" fmla="*/ 96059 h 103960"/>
                <a:gd name="connsiteX631" fmla="*/ 92818 w 104956"/>
                <a:gd name="connsiteY631" fmla="*/ 96090 h 103960"/>
                <a:gd name="connsiteX632" fmla="*/ 93214 w 104956"/>
                <a:gd name="connsiteY632" fmla="*/ 96311 h 103960"/>
                <a:gd name="connsiteX633" fmla="*/ 93482 w 104956"/>
                <a:gd name="connsiteY633" fmla="*/ 96754 h 103960"/>
                <a:gd name="connsiteX634" fmla="*/ 93435 w 104956"/>
                <a:gd name="connsiteY634" fmla="*/ 97718 h 103960"/>
                <a:gd name="connsiteX635" fmla="*/ 91902 w 104956"/>
                <a:gd name="connsiteY635" fmla="*/ 98793 h 103960"/>
                <a:gd name="connsiteX636" fmla="*/ 91333 w 104956"/>
                <a:gd name="connsiteY636" fmla="*/ 99615 h 103960"/>
                <a:gd name="connsiteX637" fmla="*/ 91254 w 104956"/>
                <a:gd name="connsiteY637" fmla="*/ 100816 h 103960"/>
                <a:gd name="connsiteX638" fmla="*/ 91554 w 104956"/>
                <a:gd name="connsiteY638" fmla="*/ 102127 h 103960"/>
                <a:gd name="connsiteX639" fmla="*/ 92186 w 104956"/>
                <a:gd name="connsiteY639" fmla="*/ 103249 h 103960"/>
                <a:gd name="connsiteX640" fmla="*/ 93103 w 104956"/>
                <a:gd name="connsiteY640" fmla="*/ 103961 h 103960"/>
                <a:gd name="connsiteX641" fmla="*/ 93672 w 104956"/>
                <a:gd name="connsiteY641" fmla="*/ 101495 h 103960"/>
                <a:gd name="connsiteX642" fmla="*/ 96043 w 104956"/>
                <a:gd name="connsiteY642" fmla="*/ 102144 h 103960"/>
                <a:gd name="connsiteX643" fmla="*/ 98808 w 104956"/>
                <a:gd name="connsiteY643" fmla="*/ 103329 h 103960"/>
                <a:gd name="connsiteX644" fmla="*/ 100531 w 104956"/>
                <a:gd name="connsiteY644" fmla="*/ 102522 h 103960"/>
                <a:gd name="connsiteX645" fmla="*/ 99757 w 104956"/>
                <a:gd name="connsiteY645" fmla="*/ 101780 h 103960"/>
                <a:gd name="connsiteX646" fmla="*/ 99978 w 104956"/>
                <a:gd name="connsiteY646" fmla="*/ 101479 h 103960"/>
                <a:gd name="connsiteX647" fmla="*/ 100657 w 104956"/>
                <a:gd name="connsiteY647" fmla="*/ 101559 h 103960"/>
                <a:gd name="connsiteX648" fmla="*/ 101448 w 104956"/>
                <a:gd name="connsiteY648" fmla="*/ 101938 h 103960"/>
                <a:gd name="connsiteX649" fmla="*/ 102190 w 104956"/>
                <a:gd name="connsiteY649" fmla="*/ 102127 h 103960"/>
                <a:gd name="connsiteX650" fmla="*/ 104956 w 104956"/>
                <a:gd name="connsiteY650" fmla="*/ 101606 h 103960"/>
                <a:gd name="connsiteX651" fmla="*/ 104545 w 104956"/>
                <a:gd name="connsiteY651" fmla="*/ 100927 h 1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104956" h="103960">
                  <a:moveTo>
                    <a:pt x="104403" y="100247"/>
                  </a:moveTo>
                  <a:lnTo>
                    <a:pt x="104403" y="99488"/>
                  </a:lnTo>
                  <a:lnTo>
                    <a:pt x="104245" y="98508"/>
                  </a:lnTo>
                  <a:lnTo>
                    <a:pt x="103929" y="97766"/>
                  </a:lnTo>
                  <a:lnTo>
                    <a:pt x="103550" y="97133"/>
                  </a:lnTo>
                  <a:lnTo>
                    <a:pt x="103265" y="96454"/>
                  </a:lnTo>
                  <a:lnTo>
                    <a:pt x="103202" y="95553"/>
                  </a:lnTo>
                  <a:lnTo>
                    <a:pt x="102491" y="95252"/>
                  </a:lnTo>
                  <a:lnTo>
                    <a:pt x="103802" y="94794"/>
                  </a:lnTo>
                  <a:lnTo>
                    <a:pt x="104403" y="94462"/>
                  </a:lnTo>
                  <a:lnTo>
                    <a:pt x="104877" y="93940"/>
                  </a:lnTo>
                  <a:lnTo>
                    <a:pt x="104134" y="93150"/>
                  </a:lnTo>
                  <a:lnTo>
                    <a:pt x="103866" y="92108"/>
                  </a:lnTo>
                  <a:lnTo>
                    <a:pt x="103565" y="91333"/>
                  </a:lnTo>
                  <a:lnTo>
                    <a:pt x="102712" y="91365"/>
                  </a:lnTo>
                  <a:lnTo>
                    <a:pt x="102965" y="91301"/>
                  </a:lnTo>
                  <a:lnTo>
                    <a:pt x="103186" y="91175"/>
                  </a:lnTo>
                  <a:lnTo>
                    <a:pt x="103313" y="90954"/>
                  </a:lnTo>
                  <a:lnTo>
                    <a:pt x="103407" y="90591"/>
                  </a:lnTo>
                  <a:lnTo>
                    <a:pt x="102491" y="89674"/>
                  </a:lnTo>
                  <a:lnTo>
                    <a:pt x="101606" y="89374"/>
                  </a:lnTo>
                  <a:lnTo>
                    <a:pt x="99741" y="89105"/>
                  </a:lnTo>
                  <a:lnTo>
                    <a:pt x="98492" y="88346"/>
                  </a:lnTo>
                  <a:lnTo>
                    <a:pt x="98161" y="87572"/>
                  </a:lnTo>
                  <a:lnTo>
                    <a:pt x="98540" y="86876"/>
                  </a:lnTo>
                  <a:lnTo>
                    <a:pt x="99456" y="86450"/>
                  </a:lnTo>
                  <a:lnTo>
                    <a:pt x="100531" y="86165"/>
                  </a:lnTo>
                  <a:lnTo>
                    <a:pt x="100847" y="85865"/>
                  </a:lnTo>
                  <a:lnTo>
                    <a:pt x="100009" y="83557"/>
                  </a:lnTo>
                  <a:lnTo>
                    <a:pt x="100025" y="83036"/>
                  </a:lnTo>
                  <a:lnTo>
                    <a:pt x="100215" y="82594"/>
                  </a:lnTo>
                  <a:lnTo>
                    <a:pt x="100199" y="82119"/>
                  </a:lnTo>
                  <a:lnTo>
                    <a:pt x="99630" y="81487"/>
                  </a:lnTo>
                  <a:lnTo>
                    <a:pt x="99298" y="81471"/>
                  </a:lnTo>
                  <a:lnTo>
                    <a:pt x="97939" y="82087"/>
                  </a:lnTo>
                  <a:lnTo>
                    <a:pt x="97923" y="81313"/>
                  </a:lnTo>
                  <a:lnTo>
                    <a:pt x="98097" y="80728"/>
                  </a:lnTo>
                  <a:lnTo>
                    <a:pt x="98666" y="79654"/>
                  </a:lnTo>
                  <a:lnTo>
                    <a:pt x="98145" y="78911"/>
                  </a:lnTo>
                  <a:lnTo>
                    <a:pt x="97939" y="78184"/>
                  </a:lnTo>
                  <a:lnTo>
                    <a:pt x="98050" y="77504"/>
                  </a:lnTo>
                  <a:lnTo>
                    <a:pt x="98366" y="76983"/>
                  </a:lnTo>
                  <a:lnTo>
                    <a:pt x="96880" y="77141"/>
                  </a:lnTo>
                  <a:lnTo>
                    <a:pt x="95584" y="78531"/>
                  </a:lnTo>
                  <a:lnTo>
                    <a:pt x="94683" y="80555"/>
                  </a:lnTo>
                  <a:lnTo>
                    <a:pt x="94415" y="82688"/>
                  </a:lnTo>
                  <a:lnTo>
                    <a:pt x="93988" y="82072"/>
                  </a:lnTo>
                  <a:lnTo>
                    <a:pt x="93688" y="81930"/>
                  </a:lnTo>
                  <a:lnTo>
                    <a:pt x="93482" y="82198"/>
                  </a:lnTo>
                  <a:lnTo>
                    <a:pt x="93071" y="83526"/>
                  </a:lnTo>
                  <a:lnTo>
                    <a:pt x="92787" y="83684"/>
                  </a:lnTo>
                  <a:lnTo>
                    <a:pt x="91855" y="83368"/>
                  </a:lnTo>
                  <a:lnTo>
                    <a:pt x="91491" y="83131"/>
                  </a:lnTo>
                  <a:lnTo>
                    <a:pt x="91033" y="82925"/>
                  </a:lnTo>
                  <a:lnTo>
                    <a:pt x="90511" y="82941"/>
                  </a:lnTo>
                  <a:lnTo>
                    <a:pt x="88678" y="83557"/>
                  </a:lnTo>
                  <a:lnTo>
                    <a:pt x="88946" y="82404"/>
                  </a:lnTo>
                  <a:lnTo>
                    <a:pt x="90938" y="80650"/>
                  </a:lnTo>
                  <a:lnTo>
                    <a:pt x="91965" y="78958"/>
                  </a:lnTo>
                  <a:lnTo>
                    <a:pt x="93198" y="78389"/>
                  </a:lnTo>
                  <a:lnTo>
                    <a:pt x="93514" y="77852"/>
                  </a:lnTo>
                  <a:lnTo>
                    <a:pt x="93245" y="77252"/>
                  </a:lnTo>
                  <a:lnTo>
                    <a:pt x="92502" y="76935"/>
                  </a:lnTo>
                  <a:lnTo>
                    <a:pt x="91096" y="76746"/>
                  </a:lnTo>
                  <a:lnTo>
                    <a:pt x="90922" y="76256"/>
                  </a:lnTo>
                  <a:lnTo>
                    <a:pt x="91396" y="76177"/>
                  </a:lnTo>
                  <a:lnTo>
                    <a:pt x="91839" y="75972"/>
                  </a:lnTo>
                  <a:lnTo>
                    <a:pt x="92218" y="75655"/>
                  </a:lnTo>
                  <a:lnTo>
                    <a:pt x="92439" y="75134"/>
                  </a:lnTo>
                  <a:lnTo>
                    <a:pt x="91933" y="74928"/>
                  </a:lnTo>
                  <a:lnTo>
                    <a:pt x="91333" y="74407"/>
                  </a:lnTo>
                  <a:lnTo>
                    <a:pt x="90985" y="73822"/>
                  </a:lnTo>
                  <a:lnTo>
                    <a:pt x="91191" y="73427"/>
                  </a:lnTo>
                  <a:lnTo>
                    <a:pt x="91776" y="73569"/>
                  </a:lnTo>
                  <a:lnTo>
                    <a:pt x="92850" y="74675"/>
                  </a:lnTo>
                  <a:lnTo>
                    <a:pt x="93277" y="74850"/>
                  </a:lnTo>
                  <a:lnTo>
                    <a:pt x="93972" y="74328"/>
                  </a:lnTo>
                  <a:lnTo>
                    <a:pt x="94573" y="73395"/>
                  </a:lnTo>
                  <a:lnTo>
                    <a:pt x="94968" y="72210"/>
                  </a:lnTo>
                  <a:lnTo>
                    <a:pt x="95063" y="70962"/>
                  </a:lnTo>
                  <a:lnTo>
                    <a:pt x="93672" y="71436"/>
                  </a:lnTo>
                  <a:lnTo>
                    <a:pt x="93704" y="69665"/>
                  </a:lnTo>
                  <a:lnTo>
                    <a:pt x="94051" y="68228"/>
                  </a:lnTo>
                  <a:lnTo>
                    <a:pt x="94225" y="66663"/>
                  </a:lnTo>
                  <a:lnTo>
                    <a:pt x="93830" y="64561"/>
                  </a:lnTo>
                  <a:lnTo>
                    <a:pt x="93435" y="63612"/>
                  </a:lnTo>
                  <a:lnTo>
                    <a:pt x="92977" y="62665"/>
                  </a:lnTo>
                  <a:lnTo>
                    <a:pt x="92471" y="61811"/>
                  </a:lnTo>
                  <a:lnTo>
                    <a:pt x="91965" y="61100"/>
                  </a:lnTo>
                  <a:lnTo>
                    <a:pt x="91238" y="60404"/>
                  </a:lnTo>
                  <a:lnTo>
                    <a:pt x="90795" y="60231"/>
                  </a:lnTo>
                  <a:lnTo>
                    <a:pt x="89832" y="60704"/>
                  </a:lnTo>
                  <a:lnTo>
                    <a:pt x="89152" y="61843"/>
                  </a:lnTo>
                  <a:lnTo>
                    <a:pt x="89026" y="65794"/>
                  </a:lnTo>
                  <a:lnTo>
                    <a:pt x="87998" y="66853"/>
                  </a:lnTo>
                  <a:lnTo>
                    <a:pt x="85011" y="65967"/>
                  </a:lnTo>
                  <a:lnTo>
                    <a:pt x="83652" y="66109"/>
                  </a:lnTo>
                  <a:lnTo>
                    <a:pt x="83352" y="67880"/>
                  </a:lnTo>
                  <a:lnTo>
                    <a:pt x="83810" y="68496"/>
                  </a:lnTo>
                  <a:lnTo>
                    <a:pt x="83542" y="68938"/>
                  </a:lnTo>
                  <a:lnTo>
                    <a:pt x="82925" y="68907"/>
                  </a:lnTo>
                  <a:lnTo>
                    <a:pt x="82214" y="68259"/>
                  </a:lnTo>
                  <a:lnTo>
                    <a:pt x="81929" y="67248"/>
                  </a:lnTo>
                  <a:lnTo>
                    <a:pt x="81945" y="66283"/>
                  </a:lnTo>
                  <a:lnTo>
                    <a:pt x="81914" y="65430"/>
                  </a:lnTo>
                  <a:lnTo>
                    <a:pt x="81360" y="64734"/>
                  </a:lnTo>
                  <a:lnTo>
                    <a:pt x="82862" y="64956"/>
                  </a:lnTo>
                  <a:lnTo>
                    <a:pt x="84221" y="64640"/>
                  </a:lnTo>
                  <a:lnTo>
                    <a:pt x="85422" y="63960"/>
                  </a:lnTo>
                  <a:lnTo>
                    <a:pt x="86386" y="63012"/>
                  </a:lnTo>
                  <a:lnTo>
                    <a:pt x="87145" y="61874"/>
                  </a:lnTo>
                  <a:lnTo>
                    <a:pt x="87082" y="61131"/>
                  </a:lnTo>
                  <a:lnTo>
                    <a:pt x="86339" y="60483"/>
                  </a:lnTo>
                  <a:lnTo>
                    <a:pt x="84948" y="59693"/>
                  </a:lnTo>
                  <a:lnTo>
                    <a:pt x="85011" y="59092"/>
                  </a:lnTo>
                  <a:lnTo>
                    <a:pt x="84711" y="58634"/>
                  </a:lnTo>
                  <a:lnTo>
                    <a:pt x="84253" y="58413"/>
                  </a:lnTo>
                  <a:lnTo>
                    <a:pt x="83747" y="58413"/>
                  </a:lnTo>
                  <a:lnTo>
                    <a:pt x="83368" y="57575"/>
                  </a:lnTo>
                  <a:lnTo>
                    <a:pt x="82957" y="56959"/>
                  </a:lnTo>
                  <a:lnTo>
                    <a:pt x="82372" y="56706"/>
                  </a:lnTo>
                  <a:lnTo>
                    <a:pt x="82356" y="56405"/>
                  </a:lnTo>
                  <a:lnTo>
                    <a:pt x="82293" y="55631"/>
                  </a:lnTo>
                  <a:lnTo>
                    <a:pt x="82040" y="55710"/>
                  </a:lnTo>
                  <a:lnTo>
                    <a:pt x="81408" y="55695"/>
                  </a:lnTo>
                  <a:lnTo>
                    <a:pt x="80870" y="55916"/>
                  </a:lnTo>
                  <a:lnTo>
                    <a:pt x="80333" y="56058"/>
                  </a:lnTo>
                  <a:lnTo>
                    <a:pt x="79669" y="55678"/>
                  </a:lnTo>
                  <a:lnTo>
                    <a:pt x="77662" y="53766"/>
                  </a:lnTo>
                  <a:lnTo>
                    <a:pt x="77236" y="53545"/>
                  </a:lnTo>
                  <a:lnTo>
                    <a:pt x="74391" y="55110"/>
                  </a:lnTo>
                  <a:lnTo>
                    <a:pt x="74328" y="55046"/>
                  </a:lnTo>
                  <a:lnTo>
                    <a:pt x="74138" y="55394"/>
                  </a:lnTo>
                  <a:lnTo>
                    <a:pt x="73980" y="56058"/>
                  </a:lnTo>
                  <a:lnTo>
                    <a:pt x="73790" y="56327"/>
                  </a:lnTo>
                  <a:lnTo>
                    <a:pt x="73474" y="57259"/>
                  </a:lnTo>
                  <a:lnTo>
                    <a:pt x="73158" y="57528"/>
                  </a:lnTo>
                  <a:lnTo>
                    <a:pt x="72415" y="56437"/>
                  </a:lnTo>
                  <a:lnTo>
                    <a:pt x="71815" y="56026"/>
                  </a:lnTo>
                  <a:lnTo>
                    <a:pt x="71151" y="55790"/>
                  </a:lnTo>
                  <a:lnTo>
                    <a:pt x="70661" y="55758"/>
                  </a:lnTo>
                  <a:lnTo>
                    <a:pt x="69286" y="57733"/>
                  </a:lnTo>
                  <a:lnTo>
                    <a:pt x="68496" y="58318"/>
                  </a:lnTo>
                  <a:lnTo>
                    <a:pt x="67895" y="57227"/>
                  </a:lnTo>
                  <a:lnTo>
                    <a:pt x="68117" y="56026"/>
                  </a:lnTo>
                  <a:lnTo>
                    <a:pt x="69128" y="55220"/>
                  </a:lnTo>
                  <a:lnTo>
                    <a:pt x="71451" y="54399"/>
                  </a:lnTo>
                  <a:lnTo>
                    <a:pt x="72052" y="53972"/>
                  </a:lnTo>
                  <a:lnTo>
                    <a:pt x="72273" y="53371"/>
                  </a:lnTo>
                  <a:lnTo>
                    <a:pt x="72431" y="52771"/>
                  </a:lnTo>
                  <a:lnTo>
                    <a:pt x="72779" y="52312"/>
                  </a:lnTo>
                  <a:lnTo>
                    <a:pt x="73427" y="52170"/>
                  </a:lnTo>
                  <a:lnTo>
                    <a:pt x="74422" y="52660"/>
                  </a:lnTo>
                  <a:lnTo>
                    <a:pt x="75054" y="52597"/>
                  </a:lnTo>
                  <a:lnTo>
                    <a:pt x="75845" y="51822"/>
                  </a:lnTo>
                  <a:lnTo>
                    <a:pt x="75197" y="51112"/>
                  </a:lnTo>
                  <a:lnTo>
                    <a:pt x="73885" y="50685"/>
                  </a:lnTo>
                  <a:lnTo>
                    <a:pt x="71277" y="50843"/>
                  </a:lnTo>
                  <a:lnTo>
                    <a:pt x="70440" y="50179"/>
                  </a:lnTo>
                  <a:lnTo>
                    <a:pt x="69697" y="49168"/>
                  </a:lnTo>
                  <a:lnTo>
                    <a:pt x="68590" y="48235"/>
                  </a:lnTo>
                  <a:lnTo>
                    <a:pt x="67990" y="49120"/>
                  </a:lnTo>
                  <a:lnTo>
                    <a:pt x="67216" y="49768"/>
                  </a:lnTo>
                  <a:lnTo>
                    <a:pt x="66346" y="50131"/>
                  </a:lnTo>
                  <a:lnTo>
                    <a:pt x="65572" y="50337"/>
                  </a:lnTo>
                  <a:lnTo>
                    <a:pt x="65193" y="50321"/>
                  </a:lnTo>
                  <a:lnTo>
                    <a:pt x="64956" y="50179"/>
                  </a:lnTo>
                  <a:lnTo>
                    <a:pt x="64718" y="50100"/>
                  </a:lnTo>
                  <a:lnTo>
                    <a:pt x="64307" y="50258"/>
                  </a:lnTo>
                  <a:lnTo>
                    <a:pt x="64039" y="50558"/>
                  </a:lnTo>
                  <a:lnTo>
                    <a:pt x="63644" y="51427"/>
                  </a:lnTo>
                  <a:lnTo>
                    <a:pt x="63407" y="51649"/>
                  </a:lnTo>
                  <a:lnTo>
                    <a:pt x="63359" y="51997"/>
                  </a:lnTo>
                  <a:lnTo>
                    <a:pt x="63596" y="52692"/>
                  </a:lnTo>
                  <a:lnTo>
                    <a:pt x="63723" y="53387"/>
                  </a:lnTo>
                  <a:lnTo>
                    <a:pt x="63501" y="53814"/>
                  </a:lnTo>
                  <a:lnTo>
                    <a:pt x="61242" y="55426"/>
                  </a:lnTo>
                  <a:lnTo>
                    <a:pt x="60926" y="56405"/>
                  </a:lnTo>
                  <a:lnTo>
                    <a:pt x="60799" y="57544"/>
                  </a:lnTo>
                  <a:lnTo>
                    <a:pt x="60594" y="58539"/>
                  </a:lnTo>
                  <a:lnTo>
                    <a:pt x="60436" y="57433"/>
                  </a:lnTo>
                  <a:lnTo>
                    <a:pt x="60009" y="56864"/>
                  </a:lnTo>
                  <a:lnTo>
                    <a:pt x="59361" y="56548"/>
                  </a:lnTo>
                  <a:lnTo>
                    <a:pt x="58650" y="56453"/>
                  </a:lnTo>
                  <a:lnTo>
                    <a:pt x="59045" y="54699"/>
                  </a:lnTo>
                  <a:lnTo>
                    <a:pt x="61447" y="52549"/>
                  </a:lnTo>
                  <a:lnTo>
                    <a:pt x="62316" y="51190"/>
                  </a:lnTo>
                  <a:lnTo>
                    <a:pt x="63265" y="47603"/>
                  </a:lnTo>
                  <a:lnTo>
                    <a:pt x="63075" y="46686"/>
                  </a:lnTo>
                  <a:lnTo>
                    <a:pt x="62222" y="46339"/>
                  </a:lnTo>
                  <a:lnTo>
                    <a:pt x="61226" y="46339"/>
                  </a:lnTo>
                  <a:lnTo>
                    <a:pt x="60594" y="46497"/>
                  </a:lnTo>
                  <a:lnTo>
                    <a:pt x="60594" y="45722"/>
                  </a:lnTo>
                  <a:lnTo>
                    <a:pt x="60672" y="44963"/>
                  </a:lnTo>
                  <a:lnTo>
                    <a:pt x="60894" y="44395"/>
                  </a:lnTo>
                  <a:lnTo>
                    <a:pt x="61352" y="44126"/>
                  </a:lnTo>
                  <a:lnTo>
                    <a:pt x="60752" y="43415"/>
                  </a:lnTo>
                  <a:lnTo>
                    <a:pt x="60420" y="43146"/>
                  </a:lnTo>
                  <a:lnTo>
                    <a:pt x="60009" y="42941"/>
                  </a:lnTo>
                  <a:lnTo>
                    <a:pt x="61020" y="42103"/>
                  </a:lnTo>
                  <a:lnTo>
                    <a:pt x="62854" y="43209"/>
                  </a:lnTo>
                  <a:lnTo>
                    <a:pt x="66410" y="46291"/>
                  </a:lnTo>
                  <a:lnTo>
                    <a:pt x="67832" y="46544"/>
                  </a:lnTo>
                  <a:lnTo>
                    <a:pt x="70961" y="46196"/>
                  </a:lnTo>
                  <a:lnTo>
                    <a:pt x="72937" y="47034"/>
                  </a:lnTo>
                  <a:lnTo>
                    <a:pt x="75054" y="47129"/>
                  </a:lnTo>
                  <a:lnTo>
                    <a:pt x="77109" y="48630"/>
                  </a:lnTo>
                  <a:lnTo>
                    <a:pt x="79432" y="49658"/>
                  </a:lnTo>
                  <a:lnTo>
                    <a:pt x="80412" y="49610"/>
                  </a:lnTo>
                  <a:lnTo>
                    <a:pt x="80428" y="48330"/>
                  </a:lnTo>
                  <a:lnTo>
                    <a:pt x="79796" y="47129"/>
                  </a:lnTo>
                  <a:lnTo>
                    <a:pt x="78990" y="46322"/>
                  </a:lnTo>
                  <a:lnTo>
                    <a:pt x="75829" y="44632"/>
                  </a:lnTo>
                  <a:lnTo>
                    <a:pt x="74786" y="44505"/>
                  </a:lnTo>
                  <a:lnTo>
                    <a:pt x="72715" y="45185"/>
                  </a:lnTo>
                  <a:lnTo>
                    <a:pt x="72083" y="44615"/>
                  </a:lnTo>
                  <a:lnTo>
                    <a:pt x="68970" y="40996"/>
                  </a:lnTo>
                  <a:lnTo>
                    <a:pt x="68622" y="40507"/>
                  </a:lnTo>
                  <a:lnTo>
                    <a:pt x="68369" y="40064"/>
                  </a:lnTo>
                  <a:lnTo>
                    <a:pt x="67737" y="38420"/>
                  </a:lnTo>
                  <a:lnTo>
                    <a:pt x="67484" y="38073"/>
                  </a:lnTo>
                  <a:lnTo>
                    <a:pt x="66473" y="37140"/>
                  </a:lnTo>
                  <a:lnTo>
                    <a:pt x="66188" y="36983"/>
                  </a:lnTo>
                  <a:lnTo>
                    <a:pt x="65224" y="37267"/>
                  </a:lnTo>
                  <a:lnTo>
                    <a:pt x="64766" y="40143"/>
                  </a:lnTo>
                  <a:lnTo>
                    <a:pt x="64576" y="40807"/>
                  </a:lnTo>
                  <a:lnTo>
                    <a:pt x="64244" y="39685"/>
                  </a:lnTo>
                  <a:lnTo>
                    <a:pt x="63739" y="38847"/>
                  </a:lnTo>
                  <a:lnTo>
                    <a:pt x="63138" y="38373"/>
                  </a:lnTo>
                  <a:lnTo>
                    <a:pt x="62459" y="38247"/>
                  </a:lnTo>
                  <a:lnTo>
                    <a:pt x="62459" y="36129"/>
                  </a:lnTo>
                  <a:lnTo>
                    <a:pt x="62237" y="35259"/>
                  </a:lnTo>
                  <a:lnTo>
                    <a:pt x="61684" y="34090"/>
                  </a:lnTo>
                  <a:lnTo>
                    <a:pt x="60973" y="33205"/>
                  </a:lnTo>
                  <a:lnTo>
                    <a:pt x="60214" y="32367"/>
                  </a:lnTo>
                  <a:lnTo>
                    <a:pt x="59740" y="31483"/>
                  </a:lnTo>
                  <a:lnTo>
                    <a:pt x="59819" y="30423"/>
                  </a:lnTo>
                  <a:lnTo>
                    <a:pt x="56753" y="27373"/>
                  </a:lnTo>
                  <a:lnTo>
                    <a:pt x="55331" y="26204"/>
                  </a:lnTo>
                  <a:lnTo>
                    <a:pt x="53513" y="25398"/>
                  </a:lnTo>
                  <a:lnTo>
                    <a:pt x="53640" y="24766"/>
                  </a:lnTo>
                  <a:lnTo>
                    <a:pt x="52944" y="24228"/>
                  </a:lnTo>
                  <a:lnTo>
                    <a:pt x="51459" y="23912"/>
                  </a:lnTo>
                  <a:lnTo>
                    <a:pt x="50969" y="23248"/>
                  </a:lnTo>
                  <a:lnTo>
                    <a:pt x="50542" y="22537"/>
                  </a:lnTo>
                  <a:lnTo>
                    <a:pt x="49910" y="21952"/>
                  </a:lnTo>
                  <a:lnTo>
                    <a:pt x="49246" y="21605"/>
                  </a:lnTo>
                  <a:lnTo>
                    <a:pt x="47460" y="21367"/>
                  </a:lnTo>
                  <a:lnTo>
                    <a:pt x="46101" y="20372"/>
                  </a:lnTo>
                  <a:lnTo>
                    <a:pt x="44774" y="19171"/>
                  </a:lnTo>
                  <a:lnTo>
                    <a:pt x="43509" y="18318"/>
                  </a:lnTo>
                  <a:lnTo>
                    <a:pt x="40980" y="17685"/>
                  </a:lnTo>
                  <a:lnTo>
                    <a:pt x="40396" y="17717"/>
                  </a:lnTo>
                  <a:lnTo>
                    <a:pt x="39811" y="17511"/>
                  </a:lnTo>
                  <a:lnTo>
                    <a:pt x="39005" y="16958"/>
                  </a:lnTo>
                  <a:lnTo>
                    <a:pt x="38278" y="16674"/>
                  </a:lnTo>
                  <a:lnTo>
                    <a:pt x="37820" y="17227"/>
                  </a:lnTo>
                  <a:lnTo>
                    <a:pt x="37693" y="17685"/>
                  </a:lnTo>
                  <a:lnTo>
                    <a:pt x="37504" y="17986"/>
                  </a:lnTo>
                  <a:lnTo>
                    <a:pt x="37267" y="18143"/>
                  </a:lnTo>
                  <a:lnTo>
                    <a:pt x="36445" y="18349"/>
                  </a:lnTo>
                  <a:lnTo>
                    <a:pt x="36271" y="18191"/>
                  </a:lnTo>
                  <a:lnTo>
                    <a:pt x="36176" y="17906"/>
                  </a:lnTo>
                  <a:lnTo>
                    <a:pt x="35354" y="16911"/>
                  </a:lnTo>
                  <a:lnTo>
                    <a:pt x="35006" y="16231"/>
                  </a:lnTo>
                  <a:lnTo>
                    <a:pt x="34564" y="15741"/>
                  </a:lnTo>
                  <a:lnTo>
                    <a:pt x="33758" y="15552"/>
                  </a:lnTo>
                  <a:lnTo>
                    <a:pt x="33489" y="15947"/>
                  </a:lnTo>
                  <a:lnTo>
                    <a:pt x="33347" y="16484"/>
                  </a:lnTo>
                  <a:lnTo>
                    <a:pt x="33394" y="17085"/>
                  </a:lnTo>
                  <a:lnTo>
                    <a:pt x="33584" y="17811"/>
                  </a:lnTo>
                  <a:lnTo>
                    <a:pt x="31482" y="17480"/>
                  </a:lnTo>
                  <a:lnTo>
                    <a:pt x="30755" y="17622"/>
                  </a:lnTo>
                  <a:lnTo>
                    <a:pt x="29665" y="18396"/>
                  </a:lnTo>
                  <a:lnTo>
                    <a:pt x="29096" y="18618"/>
                  </a:lnTo>
                  <a:lnTo>
                    <a:pt x="28321" y="18428"/>
                  </a:lnTo>
                  <a:lnTo>
                    <a:pt x="27515" y="17780"/>
                  </a:lnTo>
                  <a:lnTo>
                    <a:pt x="24386" y="14777"/>
                  </a:lnTo>
                  <a:lnTo>
                    <a:pt x="24955" y="14224"/>
                  </a:lnTo>
                  <a:lnTo>
                    <a:pt x="26551" y="14904"/>
                  </a:lnTo>
                  <a:lnTo>
                    <a:pt x="27278" y="14414"/>
                  </a:lnTo>
                  <a:lnTo>
                    <a:pt x="27341" y="13576"/>
                  </a:lnTo>
                  <a:lnTo>
                    <a:pt x="27373" y="11048"/>
                  </a:lnTo>
                  <a:lnTo>
                    <a:pt x="27657" y="10431"/>
                  </a:lnTo>
                  <a:lnTo>
                    <a:pt x="28005" y="10036"/>
                  </a:lnTo>
                  <a:lnTo>
                    <a:pt x="27816" y="9499"/>
                  </a:lnTo>
                  <a:lnTo>
                    <a:pt x="27389" y="9009"/>
                  </a:lnTo>
                  <a:lnTo>
                    <a:pt x="27104" y="8709"/>
                  </a:lnTo>
                  <a:lnTo>
                    <a:pt x="26820" y="8582"/>
                  </a:lnTo>
                  <a:lnTo>
                    <a:pt x="26204" y="8535"/>
                  </a:lnTo>
                  <a:lnTo>
                    <a:pt x="25935" y="8313"/>
                  </a:lnTo>
                  <a:lnTo>
                    <a:pt x="25793" y="7997"/>
                  </a:lnTo>
                  <a:lnTo>
                    <a:pt x="25793" y="7665"/>
                  </a:lnTo>
                  <a:lnTo>
                    <a:pt x="25856" y="7381"/>
                  </a:lnTo>
                  <a:lnTo>
                    <a:pt x="25856" y="7207"/>
                  </a:lnTo>
                  <a:lnTo>
                    <a:pt x="25555" y="6575"/>
                  </a:lnTo>
                  <a:lnTo>
                    <a:pt x="25382" y="5958"/>
                  </a:lnTo>
                  <a:lnTo>
                    <a:pt x="25192" y="5390"/>
                  </a:lnTo>
                  <a:lnTo>
                    <a:pt x="24797" y="4821"/>
                  </a:lnTo>
                  <a:lnTo>
                    <a:pt x="24291" y="4631"/>
                  </a:lnTo>
                  <a:lnTo>
                    <a:pt x="23137" y="4741"/>
                  </a:lnTo>
                  <a:lnTo>
                    <a:pt x="22632" y="4504"/>
                  </a:lnTo>
                  <a:lnTo>
                    <a:pt x="21620" y="4331"/>
                  </a:lnTo>
                  <a:lnTo>
                    <a:pt x="21288" y="4346"/>
                  </a:lnTo>
                  <a:lnTo>
                    <a:pt x="20972" y="4220"/>
                  </a:lnTo>
                  <a:lnTo>
                    <a:pt x="20846" y="3746"/>
                  </a:lnTo>
                  <a:lnTo>
                    <a:pt x="20782" y="3114"/>
                  </a:lnTo>
                  <a:lnTo>
                    <a:pt x="20720" y="2608"/>
                  </a:lnTo>
                  <a:lnTo>
                    <a:pt x="20245" y="1850"/>
                  </a:lnTo>
                  <a:lnTo>
                    <a:pt x="19439" y="1012"/>
                  </a:lnTo>
                  <a:lnTo>
                    <a:pt x="18523" y="332"/>
                  </a:lnTo>
                  <a:lnTo>
                    <a:pt x="17764" y="0"/>
                  </a:lnTo>
                  <a:lnTo>
                    <a:pt x="16468" y="332"/>
                  </a:lnTo>
                  <a:lnTo>
                    <a:pt x="14840" y="1344"/>
                  </a:lnTo>
                  <a:lnTo>
                    <a:pt x="13718" y="2782"/>
                  </a:lnTo>
                  <a:lnTo>
                    <a:pt x="14003" y="4378"/>
                  </a:lnTo>
                  <a:lnTo>
                    <a:pt x="14176" y="4552"/>
                  </a:lnTo>
                  <a:lnTo>
                    <a:pt x="14350" y="4694"/>
                  </a:lnTo>
                  <a:lnTo>
                    <a:pt x="14556" y="4789"/>
                  </a:lnTo>
                  <a:lnTo>
                    <a:pt x="14777" y="4821"/>
                  </a:lnTo>
                  <a:lnTo>
                    <a:pt x="13845" y="5658"/>
                  </a:lnTo>
                  <a:lnTo>
                    <a:pt x="12912" y="5026"/>
                  </a:lnTo>
                  <a:lnTo>
                    <a:pt x="12422" y="3746"/>
                  </a:lnTo>
                  <a:lnTo>
                    <a:pt x="12849" y="2655"/>
                  </a:lnTo>
                  <a:lnTo>
                    <a:pt x="12691" y="2165"/>
                  </a:lnTo>
                  <a:lnTo>
                    <a:pt x="11379" y="1992"/>
                  </a:lnTo>
                  <a:lnTo>
                    <a:pt x="7507" y="3319"/>
                  </a:lnTo>
                  <a:lnTo>
                    <a:pt x="1138" y="3714"/>
                  </a:lnTo>
                  <a:lnTo>
                    <a:pt x="0" y="4062"/>
                  </a:lnTo>
                  <a:lnTo>
                    <a:pt x="190" y="4599"/>
                  </a:lnTo>
                  <a:lnTo>
                    <a:pt x="1660" y="5548"/>
                  </a:lnTo>
                  <a:lnTo>
                    <a:pt x="2576" y="6290"/>
                  </a:lnTo>
                  <a:lnTo>
                    <a:pt x="3066" y="6938"/>
                  </a:lnTo>
                  <a:lnTo>
                    <a:pt x="2924" y="7918"/>
                  </a:lnTo>
                  <a:lnTo>
                    <a:pt x="1264" y="8692"/>
                  </a:lnTo>
                  <a:lnTo>
                    <a:pt x="933" y="9736"/>
                  </a:lnTo>
                  <a:lnTo>
                    <a:pt x="1154" y="10321"/>
                  </a:lnTo>
                  <a:lnTo>
                    <a:pt x="1549" y="10636"/>
                  </a:lnTo>
                  <a:lnTo>
                    <a:pt x="1944" y="10794"/>
                  </a:lnTo>
                  <a:lnTo>
                    <a:pt x="2197" y="10968"/>
                  </a:lnTo>
                  <a:lnTo>
                    <a:pt x="2466" y="11680"/>
                  </a:lnTo>
                  <a:lnTo>
                    <a:pt x="2782" y="12913"/>
                  </a:lnTo>
                  <a:lnTo>
                    <a:pt x="3003" y="13481"/>
                  </a:lnTo>
                  <a:lnTo>
                    <a:pt x="3319" y="14177"/>
                  </a:lnTo>
                  <a:lnTo>
                    <a:pt x="3414" y="14272"/>
                  </a:lnTo>
                  <a:lnTo>
                    <a:pt x="3635" y="14272"/>
                  </a:lnTo>
                  <a:lnTo>
                    <a:pt x="4330" y="14682"/>
                  </a:lnTo>
                  <a:lnTo>
                    <a:pt x="5326" y="15457"/>
                  </a:lnTo>
                  <a:lnTo>
                    <a:pt x="5531" y="15662"/>
                  </a:lnTo>
                  <a:lnTo>
                    <a:pt x="5990" y="15584"/>
                  </a:lnTo>
                  <a:lnTo>
                    <a:pt x="7965" y="14335"/>
                  </a:lnTo>
                  <a:lnTo>
                    <a:pt x="8708" y="14129"/>
                  </a:lnTo>
                  <a:lnTo>
                    <a:pt x="10384" y="14904"/>
                  </a:lnTo>
                  <a:lnTo>
                    <a:pt x="11079" y="15077"/>
                  </a:lnTo>
                  <a:lnTo>
                    <a:pt x="11837" y="14982"/>
                  </a:lnTo>
                  <a:lnTo>
                    <a:pt x="15520" y="13434"/>
                  </a:lnTo>
                  <a:lnTo>
                    <a:pt x="17480" y="13228"/>
                  </a:lnTo>
                  <a:lnTo>
                    <a:pt x="18775" y="14398"/>
                  </a:lnTo>
                  <a:lnTo>
                    <a:pt x="19265" y="17811"/>
                  </a:lnTo>
                  <a:lnTo>
                    <a:pt x="19850" y="19692"/>
                  </a:lnTo>
                  <a:lnTo>
                    <a:pt x="21478" y="20799"/>
                  </a:lnTo>
                  <a:lnTo>
                    <a:pt x="22110" y="22205"/>
                  </a:lnTo>
                  <a:lnTo>
                    <a:pt x="23106" y="25003"/>
                  </a:lnTo>
                  <a:lnTo>
                    <a:pt x="24212" y="26757"/>
                  </a:lnTo>
                  <a:lnTo>
                    <a:pt x="24544" y="27547"/>
                  </a:lnTo>
                  <a:lnTo>
                    <a:pt x="24244" y="27547"/>
                  </a:lnTo>
                  <a:lnTo>
                    <a:pt x="23865" y="28179"/>
                  </a:lnTo>
                  <a:lnTo>
                    <a:pt x="23675" y="28874"/>
                  </a:lnTo>
                  <a:lnTo>
                    <a:pt x="23991" y="29112"/>
                  </a:lnTo>
                  <a:lnTo>
                    <a:pt x="24323" y="29412"/>
                  </a:lnTo>
                  <a:lnTo>
                    <a:pt x="25255" y="31213"/>
                  </a:lnTo>
                  <a:lnTo>
                    <a:pt x="25650" y="31830"/>
                  </a:lnTo>
                  <a:lnTo>
                    <a:pt x="26251" y="32430"/>
                  </a:lnTo>
                  <a:lnTo>
                    <a:pt x="26788" y="32778"/>
                  </a:lnTo>
                  <a:lnTo>
                    <a:pt x="28954" y="33537"/>
                  </a:lnTo>
                  <a:lnTo>
                    <a:pt x="29522" y="33347"/>
                  </a:lnTo>
                  <a:lnTo>
                    <a:pt x="29522" y="32447"/>
                  </a:lnTo>
                  <a:lnTo>
                    <a:pt x="29333" y="32193"/>
                  </a:lnTo>
                  <a:lnTo>
                    <a:pt x="29017" y="31561"/>
                  </a:lnTo>
                  <a:lnTo>
                    <a:pt x="28985" y="31088"/>
                  </a:lnTo>
                  <a:lnTo>
                    <a:pt x="29633" y="31388"/>
                  </a:lnTo>
                  <a:lnTo>
                    <a:pt x="30139" y="32273"/>
                  </a:lnTo>
                  <a:lnTo>
                    <a:pt x="30613" y="33869"/>
                  </a:lnTo>
                  <a:lnTo>
                    <a:pt x="31008" y="35513"/>
                  </a:lnTo>
                  <a:lnTo>
                    <a:pt x="31134" y="36571"/>
                  </a:lnTo>
                  <a:lnTo>
                    <a:pt x="30676" y="37630"/>
                  </a:lnTo>
                  <a:lnTo>
                    <a:pt x="29870" y="38673"/>
                  </a:lnTo>
                  <a:lnTo>
                    <a:pt x="29285" y="39969"/>
                  </a:lnTo>
                  <a:lnTo>
                    <a:pt x="29428" y="41771"/>
                  </a:lnTo>
                  <a:lnTo>
                    <a:pt x="29270" y="43020"/>
                  </a:lnTo>
                  <a:lnTo>
                    <a:pt x="28053" y="43193"/>
                  </a:lnTo>
                  <a:lnTo>
                    <a:pt x="26662" y="42846"/>
                  </a:lnTo>
                  <a:lnTo>
                    <a:pt x="26045" y="42577"/>
                  </a:lnTo>
                  <a:lnTo>
                    <a:pt x="26061" y="43731"/>
                  </a:lnTo>
                  <a:lnTo>
                    <a:pt x="26409" y="45437"/>
                  </a:lnTo>
                  <a:lnTo>
                    <a:pt x="26551" y="46734"/>
                  </a:lnTo>
                  <a:lnTo>
                    <a:pt x="25998" y="46718"/>
                  </a:lnTo>
                  <a:lnTo>
                    <a:pt x="25398" y="46164"/>
                  </a:lnTo>
                  <a:lnTo>
                    <a:pt x="24702" y="45643"/>
                  </a:lnTo>
                  <a:lnTo>
                    <a:pt x="24102" y="45612"/>
                  </a:lnTo>
                  <a:lnTo>
                    <a:pt x="23880" y="46512"/>
                  </a:lnTo>
                  <a:lnTo>
                    <a:pt x="24054" y="47539"/>
                  </a:lnTo>
                  <a:lnTo>
                    <a:pt x="24449" y="47792"/>
                  </a:lnTo>
                  <a:lnTo>
                    <a:pt x="24892" y="47729"/>
                  </a:lnTo>
                  <a:lnTo>
                    <a:pt x="25271" y="47792"/>
                  </a:lnTo>
                  <a:lnTo>
                    <a:pt x="26377" y="48709"/>
                  </a:lnTo>
                  <a:lnTo>
                    <a:pt x="26567" y="49246"/>
                  </a:lnTo>
                  <a:lnTo>
                    <a:pt x="25350" y="49989"/>
                  </a:lnTo>
                  <a:lnTo>
                    <a:pt x="25113" y="50385"/>
                  </a:lnTo>
                  <a:lnTo>
                    <a:pt x="25097" y="50969"/>
                  </a:lnTo>
                  <a:lnTo>
                    <a:pt x="25318" y="51854"/>
                  </a:lnTo>
                  <a:lnTo>
                    <a:pt x="26156" y="53182"/>
                  </a:lnTo>
                  <a:lnTo>
                    <a:pt x="27341" y="53877"/>
                  </a:lnTo>
                  <a:lnTo>
                    <a:pt x="32399" y="54746"/>
                  </a:lnTo>
                  <a:lnTo>
                    <a:pt x="34295" y="53972"/>
                  </a:lnTo>
                  <a:lnTo>
                    <a:pt x="39163" y="49483"/>
                  </a:lnTo>
                  <a:lnTo>
                    <a:pt x="41059" y="48598"/>
                  </a:lnTo>
                  <a:lnTo>
                    <a:pt x="42102" y="47461"/>
                  </a:lnTo>
                  <a:lnTo>
                    <a:pt x="42561" y="47097"/>
                  </a:lnTo>
                  <a:lnTo>
                    <a:pt x="43841" y="46670"/>
                  </a:lnTo>
                  <a:lnTo>
                    <a:pt x="44521" y="46639"/>
                  </a:lnTo>
                  <a:lnTo>
                    <a:pt x="45216" y="46749"/>
                  </a:lnTo>
                  <a:lnTo>
                    <a:pt x="44774" y="47334"/>
                  </a:lnTo>
                  <a:lnTo>
                    <a:pt x="42861" y="48014"/>
                  </a:lnTo>
                  <a:lnTo>
                    <a:pt x="42308" y="48598"/>
                  </a:lnTo>
                  <a:lnTo>
                    <a:pt x="41897" y="49263"/>
                  </a:lnTo>
                  <a:lnTo>
                    <a:pt x="41296" y="50748"/>
                  </a:lnTo>
                  <a:lnTo>
                    <a:pt x="40064" y="52407"/>
                  </a:lnTo>
                  <a:lnTo>
                    <a:pt x="39827" y="52866"/>
                  </a:lnTo>
                  <a:lnTo>
                    <a:pt x="39811" y="53514"/>
                  </a:lnTo>
                  <a:lnTo>
                    <a:pt x="39969" y="55331"/>
                  </a:lnTo>
                  <a:lnTo>
                    <a:pt x="39937" y="56090"/>
                  </a:lnTo>
                  <a:lnTo>
                    <a:pt x="39621" y="57607"/>
                  </a:lnTo>
                  <a:lnTo>
                    <a:pt x="39479" y="59029"/>
                  </a:lnTo>
                  <a:lnTo>
                    <a:pt x="39874" y="60373"/>
                  </a:lnTo>
                  <a:lnTo>
                    <a:pt x="41154" y="61685"/>
                  </a:lnTo>
                  <a:lnTo>
                    <a:pt x="42687" y="62048"/>
                  </a:lnTo>
                  <a:lnTo>
                    <a:pt x="45279" y="60704"/>
                  </a:lnTo>
                  <a:lnTo>
                    <a:pt x="46781" y="60973"/>
                  </a:lnTo>
                  <a:lnTo>
                    <a:pt x="45848" y="61242"/>
                  </a:lnTo>
                  <a:lnTo>
                    <a:pt x="44963" y="61843"/>
                  </a:lnTo>
                  <a:lnTo>
                    <a:pt x="44189" y="62680"/>
                  </a:lnTo>
                  <a:lnTo>
                    <a:pt x="43652" y="63628"/>
                  </a:lnTo>
                  <a:lnTo>
                    <a:pt x="44173" y="63375"/>
                  </a:lnTo>
                  <a:lnTo>
                    <a:pt x="44679" y="63344"/>
                  </a:lnTo>
                  <a:lnTo>
                    <a:pt x="45169" y="63533"/>
                  </a:lnTo>
                  <a:lnTo>
                    <a:pt x="45658" y="64055"/>
                  </a:lnTo>
                  <a:lnTo>
                    <a:pt x="45785" y="65067"/>
                  </a:lnTo>
                  <a:lnTo>
                    <a:pt x="46939" y="65667"/>
                  </a:lnTo>
                  <a:lnTo>
                    <a:pt x="49420" y="66094"/>
                  </a:lnTo>
                  <a:lnTo>
                    <a:pt x="53150" y="65572"/>
                  </a:lnTo>
                  <a:lnTo>
                    <a:pt x="54398" y="66094"/>
                  </a:lnTo>
                  <a:lnTo>
                    <a:pt x="53150" y="65951"/>
                  </a:lnTo>
                  <a:lnTo>
                    <a:pt x="47413" y="68528"/>
                  </a:lnTo>
                  <a:lnTo>
                    <a:pt x="46781" y="68591"/>
                  </a:lnTo>
                  <a:lnTo>
                    <a:pt x="46702" y="68496"/>
                  </a:lnTo>
                  <a:lnTo>
                    <a:pt x="45643" y="67863"/>
                  </a:lnTo>
                  <a:lnTo>
                    <a:pt x="45247" y="67785"/>
                  </a:lnTo>
                  <a:lnTo>
                    <a:pt x="41534" y="68069"/>
                  </a:lnTo>
                  <a:lnTo>
                    <a:pt x="41439" y="68259"/>
                  </a:lnTo>
                  <a:lnTo>
                    <a:pt x="41455" y="68591"/>
                  </a:lnTo>
                  <a:lnTo>
                    <a:pt x="41375" y="68749"/>
                  </a:lnTo>
                  <a:lnTo>
                    <a:pt x="40823" y="68385"/>
                  </a:lnTo>
                  <a:lnTo>
                    <a:pt x="40190" y="68101"/>
                  </a:lnTo>
                  <a:lnTo>
                    <a:pt x="39985" y="68069"/>
                  </a:lnTo>
                  <a:lnTo>
                    <a:pt x="39368" y="68290"/>
                  </a:lnTo>
                  <a:lnTo>
                    <a:pt x="38894" y="68591"/>
                  </a:lnTo>
                  <a:lnTo>
                    <a:pt x="38531" y="69033"/>
                  </a:lnTo>
                  <a:lnTo>
                    <a:pt x="38215" y="69729"/>
                  </a:lnTo>
                  <a:lnTo>
                    <a:pt x="38167" y="70408"/>
                  </a:lnTo>
                  <a:lnTo>
                    <a:pt x="38183" y="71183"/>
                  </a:lnTo>
                  <a:lnTo>
                    <a:pt x="38041" y="71831"/>
                  </a:lnTo>
                  <a:lnTo>
                    <a:pt x="37424" y="72163"/>
                  </a:lnTo>
                  <a:lnTo>
                    <a:pt x="38009" y="72889"/>
                  </a:lnTo>
                  <a:lnTo>
                    <a:pt x="38626" y="73221"/>
                  </a:lnTo>
                  <a:lnTo>
                    <a:pt x="39290" y="73427"/>
                  </a:lnTo>
                  <a:lnTo>
                    <a:pt x="39969" y="73790"/>
                  </a:lnTo>
                  <a:lnTo>
                    <a:pt x="40491" y="74707"/>
                  </a:lnTo>
                  <a:lnTo>
                    <a:pt x="40696" y="75640"/>
                  </a:lnTo>
                  <a:lnTo>
                    <a:pt x="41091" y="76256"/>
                  </a:lnTo>
                  <a:lnTo>
                    <a:pt x="42118" y="76130"/>
                  </a:lnTo>
                  <a:lnTo>
                    <a:pt x="42672" y="75735"/>
                  </a:lnTo>
                  <a:lnTo>
                    <a:pt x="43572" y="74738"/>
                  </a:lnTo>
                  <a:lnTo>
                    <a:pt x="44189" y="74375"/>
                  </a:lnTo>
                  <a:lnTo>
                    <a:pt x="44868" y="74407"/>
                  </a:lnTo>
                  <a:lnTo>
                    <a:pt x="45564" y="74770"/>
                  </a:lnTo>
                  <a:lnTo>
                    <a:pt x="46243" y="75245"/>
                  </a:lnTo>
                  <a:lnTo>
                    <a:pt x="46939" y="75640"/>
                  </a:lnTo>
                  <a:lnTo>
                    <a:pt x="46528" y="75007"/>
                  </a:lnTo>
                  <a:lnTo>
                    <a:pt x="46338" y="74738"/>
                  </a:lnTo>
                  <a:lnTo>
                    <a:pt x="51538" y="73048"/>
                  </a:lnTo>
                  <a:lnTo>
                    <a:pt x="52660" y="72163"/>
                  </a:lnTo>
                  <a:lnTo>
                    <a:pt x="53387" y="71767"/>
                  </a:lnTo>
                  <a:lnTo>
                    <a:pt x="53829" y="72004"/>
                  </a:lnTo>
                  <a:lnTo>
                    <a:pt x="53893" y="72716"/>
                  </a:lnTo>
                  <a:lnTo>
                    <a:pt x="53703" y="73301"/>
                  </a:lnTo>
                  <a:lnTo>
                    <a:pt x="51522" y="76319"/>
                  </a:lnTo>
                  <a:lnTo>
                    <a:pt x="49926" y="77284"/>
                  </a:lnTo>
                  <a:lnTo>
                    <a:pt x="49641" y="77726"/>
                  </a:lnTo>
                  <a:lnTo>
                    <a:pt x="50099" y="78484"/>
                  </a:lnTo>
                  <a:lnTo>
                    <a:pt x="53576" y="77821"/>
                  </a:lnTo>
                  <a:lnTo>
                    <a:pt x="54193" y="76888"/>
                  </a:lnTo>
                  <a:lnTo>
                    <a:pt x="55931" y="75640"/>
                  </a:lnTo>
                  <a:lnTo>
                    <a:pt x="56611" y="74675"/>
                  </a:lnTo>
                  <a:lnTo>
                    <a:pt x="56643" y="74248"/>
                  </a:lnTo>
                  <a:lnTo>
                    <a:pt x="56643" y="73633"/>
                  </a:lnTo>
                  <a:lnTo>
                    <a:pt x="56564" y="72906"/>
                  </a:lnTo>
                  <a:lnTo>
                    <a:pt x="56405" y="72226"/>
                  </a:lnTo>
                  <a:lnTo>
                    <a:pt x="56469" y="71562"/>
                  </a:lnTo>
                  <a:lnTo>
                    <a:pt x="57022" y="71341"/>
                  </a:lnTo>
                  <a:lnTo>
                    <a:pt x="58271" y="71341"/>
                  </a:lnTo>
                  <a:lnTo>
                    <a:pt x="58286" y="72795"/>
                  </a:lnTo>
                  <a:lnTo>
                    <a:pt x="58887" y="74470"/>
                  </a:lnTo>
                  <a:lnTo>
                    <a:pt x="59819" y="76003"/>
                  </a:lnTo>
                  <a:lnTo>
                    <a:pt x="60799" y="77030"/>
                  </a:lnTo>
                  <a:lnTo>
                    <a:pt x="61321" y="77284"/>
                  </a:lnTo>
                  <a:lnTo>
                    <a:pt x="63280" y="77836"/>
                  </a:lnTo>
                  <a:lnTo>
                    <a:pt x="64940" y="78801"/>
                  </a:lnTo>
                  <a:lnTo>
                    <a:pt x="65445" y="78801"/>
                  </a:lnTo>
                  <a:lnTo>
                    <a:pt x="68117" y="77916"/>
                  </a:lnTo>
                  <a:lnTo>
                    <a:pt x="68385" y="77284"/>
                  </a:lnTo>
                  <a:lnTo>
                    <a:pt x="68259" y="76209"/>
                  </a:lnTo>
                  <a:lnTo>
                    <a:pt x="67879" y="75197"/>
                  </a:lnTo>
                  <a:lnTo>
                    <a:pt x="67405" y="74833"/>
                  </a:lnTo>
                  <a:lnTo>
                    <a:pt x="66410" y="74407"/>
                  </a:lnTo>
                  <a:lnTo>
                    <a:pt x="65382" y="73079"/>
                  </a:lnTo>
                  <a:lnTo>
                    <a:pt x="64750" y="71451"/>
                  </a:lnTo>
                  <a:lnTo>
                    <a:pt x="65082" y="70219"/>
                  </a:lnTo>
                  <a:lnTo>
                    <a:pt x="65493" y="71309"/>
                  </a:lnTo>
                  <a:lnTo>
                    <a:pt x="65999" y="71909"/>
                  </a:lnTo>
                  <a:lnTo>
                    <a:pt x="67437" y="72969"/>
                  </a:lnTo>
                  <a:lnTo>
                    <a:pt x="68875" y="74502"/>
                  </a:lnTo>
                  <a:lnTo>
                    <a:pt x="69697" y="75134"/>
                  </a:lnTo>
                  <a:lnTo>
                    <a:pt x="70582" y="75402"/>
                  </a:lnTo>
                  <a:lnTo>
                    <a:pt x="70124" y="76888"/>
                  </a:lnTo>
                  <a:lnTo>
                    <a:pt x="69681" y="79591"/>
                  </a:lnTo>
                  <a:lnTo>
                    <a:pt x="69744" y="82245"/>
                  </a:lnTo>
                  <a:lnTo>
                    <a:pt x="70819" y="83589"/>
                  </a:lnTo>
                  <a:lnTo>
                    <a:pt x="71119" y="83084"/>
                  </a:lnTo>
                  <a:lnTo>
                    <a:pt x="71119" y="79353"/>
                  </a:lnTo>
                  <a:lnTo>
                    <a:pt x="71578" y="78563"/>
                  </a:lnTo>
                  <a:lnTo>
                    <a:pt x="72257" y="78548"/>
                  </a:lnTo>
                  <a:lnTo>
                    <a:pt x="73047" y="78769"/>
                  </a:lnTo>
                  <a:lnTo>
                    <a:pt x="73838" y="78706"/>
                  </a:lnTo>
                  <a:lnTo>
                    <a:pt x="73395" y="81187"/>
                  </a:lnTo>
                  <a:lnTo>
                    <a:pt x="73553" y="82198"/>
                  </a:lnTo>
                  <a:lnTo>
                    <a:pt x="74359" y="82909"/>
                  </a:lnTo>
                  <a:lnTo>
                    <a:pt x="77236" y="82514"/>
                  </a:lnTo>
                  <a:lnTo>
                    <a:pt x="76635" y="83289"/>
                  </a:lnTo>
                  <a:lnTo>
                    <a:pt x="75734" y="83526"/>
                  </a:lnTo>
                  <a:lnTo>
                    <a:pt x="74580" y="83462"/>
                  </a:lnTo>
                  <a:lnTo>
                    <a:pt x="73553" y="83621"/>
                  </a:lnTo>
                  <a:lnTo>
                    <a:pt x="73000" y="84490"/>
                  </a:lnTo>
                  <a:lnTo>
                    <a:pt x="73095" y="85801"/>
                  </a:lnTo>
                  <a:lnTo>
                    <a:pt x="73743" y="86038"/>
                  </a:lnTo>
                  <a:lnTo>
                    <a:pt x="74612" y="85833"/>
                  </a:lnTo>
                  <a:lnTo>
                    <a:pt x="75339" y="85865"/>
                  </a:lnTo>
                  <a:lnTo>
                    <a:pt x="74786" y="86386"/>
                  </a:lnTo>
                  <a:lnTo>
                    <a:pt x="74865" y="87319"/>
                  </a:lnTo>
                  <a:lnTo>
                    <a:pt x="75054" y="88394"/>
                  </a:lnTo>
                  <a:lnTo>
                    <a:pt x="74896" y="89310"/>
                  </a:lnTo>
                  <a:lnTo>
                    <a:pt x="74438" y="89310"/>
                  </a:lnTo>
                  <a:lnTo>
                    <a:pt x="73316" y="88757"/>
                  </a:lnTo>
                  <a:lnTo>
                    <a:pt x="73253" y="89089"/>
                  </a:lnTo>
                  <a:lnTo>
                    <a:pt x="73553" y="89721"/>
                  </a:lnTo>
                  <a:lnTo>
                    <a:pt x="73917" y="90211"/>
                  </a:lnTo>
                  <a:lnTo>
                    <a:pt x="74833" y="91001"/>
                  </a:lnTo>
                  <a:lnTo>
                    <a:pt x="76366" y="91618"/>
                  </a:lnTo>
                  <a:lnTo>
                    <a:pt x="77599" y="90906"/>
                  </a:lnTo>
                  <a:lnTo>
                    <a:pt x="78041" y="89089"/>
                  </a:lnTo>
                  <a:lnTo>
                    <a:pt x="77362" y="86291"/>
                  </a:lnTo>
                  <a:lnTo>
                    <a:pt x="78374" y="86703"/>
                  </a:lnTo>
                  <a:lnTo>
                    <a:pt x="79464" y="87366"/>
                  </a:lnTo>
                  <a:lnTo>
                    <a:pt x="80207" y="88520"/>
                  </a:lnTo>
                  <a:lnTo>
                    <a:pt x="80254" y="90290"/>
                  </a:lnTo>
                  <a:lnTo>
                    <a:pt x="79875" y="90733"/>
                  </a:lnTo>
                  <a:lnTo>
                    <a:pt x="79242" y="91017"/>
                  </a:lnTo>
                  <a:lnTo>
                    <a:pt x="78737" y="91412"/>
                  </a:lnTo>
                  <a:lnTo>
                    <a:pt x="78690" y="92139"/>
                  </a:lnTo>
                  <a:lnTo>
                    <a:pt x="79021" y="92850"/>
                  </a:lnTo>
                  <a:lnTo>
                    <a:pt x="79416" y="93119"/>
                  </a:lnTo>
                  <a:lnTo>
                    <a:pt x="79843" y="93072"/>
                  </a:lnTo>
                  <a:lnTo>
                    <a:pt x="80365" y="92930"/>
                  </a:lnTo>
                  <a:lnTo>
                    <a:pt x="81661" y="91728"/>
                  </a:lnTo>
                  <a:lnTo>
                    <a:pt x="81882" y="91365"/>
                  </a:lnTo>
                  <a:lnTo>
                    <a:pt x="81882" y="90591"/>
                  </a:lnTo>
                  <a:lnTo>
                    <a:pt x="81755" y="89532"/>
                  </a:lnTo>
                  <a:lnTo>
                    <a:pt x="81566" y="88615"/>
                  </a:lnTo>
                  <a:lnTo>
                    <a:pt x="81345" y="88283"/>
                  </a:lnTo>
                  <a:lnTo>
                    <a:pt x="81202" y="87493"/>
                  </a:lnTo>
                  <a:lnTo>
                    <a:pt x="80792" y="85865"/>
                  </a:lnTo>
                  <a:lnTo>
                    <a:pt x="80665" y="84206"/>
                  </a:lnTo>
                  <a:lnTo>
                    <a:pt x="81408" y="83289"/>
                  </a:lnTo>
                  <a:lnTo>
                    <a:pt x="81487" y="85059"/>
                  </a:lnTo>
                  <a:lnTo>
                    <a:pt x="81661" y="86038"/>
                  </a:lnTo>
                  <a:lnTo>
                    <a:pt x="81992" y="86908"/>
                  </a:lnTo>
                  <a:lnTo>
                    <a:pt x="82514" y="87619"/>
                  </a:lnTo>
                  <a:lnTo>
                    <a:pt x="83636" y="88330"/>
                  </a:lnTo>
                  <a:lnTo>
                    <a:pt x="84253" y="88947"/>
                  </a:lnTo>
                  <a:lnTo>
                    <a:pt x="83810" y="89026"/>
                  </a:lnTo>
                  <a:lnTo>
                    <a:pt x="83478" y="89231"/>
                  </a:lnTo>
                  <a:lnTo>
                    <a:pt x="82957" y="89864"/>
                  </a:lnTo>
                  <a:lnTo>
                    <a:pt x="83415" y="90211"/>
                  </a:lnTo>
                  <a:lnTo>
                    <a:pt x="83858" y="90416"/>
                  </a:lnTo>
                  <a:lnTo>
                    <a:pt x="84284" y="90464"/>
                  </a:lnTo>
                  <a:lnTo>
                    <a:pt x="84711" y="90416"/>
                  </a:lnTo>
                  <a:lnTo>
                    <a:pt x="85169" y="90416"/>
                  </a:lnTo>
                  <a:lnTo>
                    <a:pt x="85343" y="90843"/>
                  </a:lnTo>
                  <a:lnTo>
                    <a:pt x="85406" y="91412"/>
                  </a:lnTo>
                  <a:lnTo>
                    <a:pt x="85722" y="91981"/>
                  </a:lnTo>
                  <a:lnTo>
                    <a:pt x="86497" y="92376"/>
                  </a:lnTo>
                  <a:lnTo>
                    <a:pt x="87445" y="92471"/>
                  </a:lnTo>
                  <a:lnTo>
                    <a:pt x="89104" y="92186"/>
                  </a:lnTo>
                  <a:lnTo>
                    <a:pt x="89278" y="92676"/>
                  </a:lnTo>
                  <a:lnTo>
                    <a:pt x="88235" y="93040"/>
                  </a:lnTo>
                  <a:lnTo>
                    <a:pt x="87809" y="93325"/>
                  </a:lnTo>
                  <a:lnTo>
                    <a:pt x="87445" y="93799"/>
                  </a:lnTo>
                  <a:lnTo>
                    <a:pt x="88235" y="94035"/>
                  </a:lnTo>
                  <a:lnTo>
                    <a:pt x="89832" y="94004"/>
                  </a:lnTo>
                  <a:lnTo>
                    <a:pt x="90495" y="94494"/>
                  </a:lnTo>
                  <a:lnTo>
                    <a:pt x="90053" y="95727"/>
                  </a:lnTo>
                  <a:lnTo>
                    <a:pt x="88235" y="97623"/>
                  </a:lnTo>
                  <a:lnTo>
                    <a:pt x="87556" y="98761"/>
                  </a:lnTo>
                  <a:lnTo>
                    <a:pt x="88520" y="98461"/>
                  </a:lnTo>
                  <a:lnTo>
                    <a:pt x="90274" y="98588"/>
                  </a:lnTo>
                  <a:lnTo>
                    <a:pt x="91096" y="98066"/>
                  </a:lnTo>
                  <a:lnTo>
                    <a:pt x="91238" y="97623"/>
                  </a:lnTo>
                  <a:lnTo>
                    <a:pt x="91301" y="97070"/>
                  </a:lnTo>
                  <a:lnTo>
                    <a:pt x="91428" y="96533"/>
                  </a:lnTo>
                  <a:lnTo>
                    <a:pt x="91886" y="96154"/>
                  </a:lnTo>
                  <a:lnTo>
                    <a:pt x="92344" y="96059"/>
                  </a:lnTo>
                  <a:lnTo>
                    <a:pt x="92818" y="96090"/>
                  </a:lnTo>
                  <a:lnTo>
                    <a:pt x="93214" y="96311"/>
                  </a:lnTo>
                  <a:lnTo>
                    <a:pt x="93482" y="96754"/>
                  </a:lnTo>
                  <a:lnTo>
                    <a:pt x="93435" y="97718"/>
                  </a:lnTo>
                  <a:lnTo>
                    <a:pt x="91902" y="98793"/>
                  </a:lnTo>
                  <a:lnTo>
                    <a:pt x="91333" y="99615"/>
                  </a:lnTo>
                  <a:lnTo>
                    <a:pt x="91254" y="100816"/>
                  </a:lnTo>
                  <a:lnTo>
                    <a:pt x="91554" y="102127"/>
                  </a:lnTo>
                  <a:lnTo>
                    <a:pt x="92186" y="103249"/>
                  </a:lnTo>
                  <a:lnTo>
                    <a:pt x="93103" y="103961"/>
                  </a:lnTo>
                  <a:lnTo>
                    <a:pt x="93672" y="101495"/>
                  </a:lnTo>
                  <a:lnTo>
                    <a:pt x="96043" y="102144"/>
                  </a:lnTo>
                  <a:lnTo>
                    <a:pt x="98808" y="103329"/>
                  </a:lnTo>
                  <a:lnTo>
                    <a:pt x="100531" y="102522"/>
                  </a:lnTo>
                  <a:lnTo>
                    <a:pt x="99757" y="101780"/>
                  </a:lnTo>
                  <a:lnTo>
                    <a:pt x="99978" y="101479"/>
                  </a:lnTo>
                  <a:lnTo>
                    <a:pt x="100657" y="101559"/>
                  </a:lnTo>
                  <a:lnTo>
                    <a:pt x="101448" y="101938"/>
                  </a:lnTo>
                  <a:lnTo>
                    <a:pt x="102190" y="102127"/>
                  </a:lnTo>
                  <a:lnTo>
                    <a:pt x="104956" y="101606"/>
                  </a:lnTo>
                  <a:lnTo>
                    <a:pt x="104545" y="100927"/>
                  </a:lnTo>
                  <a:close/>
                </a:path>
              </a:pathLst>
            </a:custGeom>
            <a:grpFill/>
            <a:ln w="6350" cap="flat">
              <a:solidFill>
                <a:schemeClr val="bg1"/>
              </a:solid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CC3F3946-7E30-22B9-CA89-805D66273DD0}"/>
                </a:ext>
              </a:extLst>
            </p:cNvPr>
            <p:cNvSpPr/>
            <p:nvPr/>
          </p:nvSpPr>
          <p:spPr>
            <a:xfrm>
              <a:off x="8347306" y="9706998"/>
              <a:ext cx="12596" cy="18870"/>
            </a:xfrm>
            <a:custGeom>
              <a:avLst/>
              <a:gdLst>
                <a:gd name="connsiteX0" fmla="*/ 8013 w 12596"/>
                <a:gd name="connsiteY0" fmla="*/ 3872 h 18870"/>
                <a:gd name="connsiteX1" fmla="*/ 1312 w 12596"/>
                <a:gd name="connsiteY1" fmla="*/ 570 h 18870"/>
                <a:gd name="connsiteX2" fmla="*/ 206 w 12596"/>
                <a:gd name="connsiteY2" fmla="*/ 0 h 18870"/>
                <a:gd name="connsiteX3" fmla="*/ 0 w 12596"/>
                <a:gd name="connsiteY3" fmla="*/ 853 h 18870"/>
                <a:gd name="connsiteX4" fmla="*/ 427 w 12596"/>
                <a:gd name="connsiteY4" fmla="*/ 2402 h 18870"/>
                <a:gd name="connsiteX5" fmla="*/ 1233 w 12596"/>
                <a:gd name="connsiteY5" fmla="*/ 3889 h 18870"/>
                <a:gd name="connsiteX6" fmla="*/ 996 w 12596"/>
                <a:gd name="connsiteY6" fmla="*/ 3936 h 18870"/>
                <a:gd name="connsiteX7" fmla="*/ 363 w 12596"/>
                <a:gd name="connsiteY7" fmla="*/ 4189 h 18870"/>
                <a:gd name="connsiteX8" fmla="*/ 1138 w 12596"/>
                <a:gd name="connsiteY8" fmla="*/ 5136 h 18870"/>
                <a:gd name="connsiteX9" fmla="*/ 1754 w 12596"/>
                <a:gd name="connsiteY9" fmla="*/ 6401 h 18870"/>
                <a:gd name="connsiteX10" fmla="*/ 2703 w 12596"/>
                <a:gd name="connsiteY10" fmla="*/ 9167 h 18870"/>
                <a:gd name="connsiteX11" fmla="*/ 6701 w 12596"/>
                <a:gd name="connsiteY11" fmla="*/ 15994 h 18870"/>
                <a:gd name="connsiteX12" fmla="*/ 7649 w 12596"/>
                <a:gd name="connsiteY12" fmla="*/ 17021 h 18870"/>
                <a:gd name="connsiteX13" fmla="*/ 9309 w 12596"/>
                <a:gd name="connsiteY13" fmla="*/ 17496 h 18870"/>
                <a:gd name="connsiteX14" fmla="*/ 11110 w 12596"/>
                <a:gd name="connsiteY14" fmla="*/ 18871 h 18870"/>
                <a:gd name="connsiteX15" fmla="*/ 11996 w 12596"/>
                <a:gd name="connsiteY15" fmla="*/ 18776 h 18870"/>
                <a:gd name="connsiteX16" fmla="*/ 11190 w 12596"/>
                <a:gd name="connsiteY16" fmla="*/ 17828 h 18870"/>
                <a:gd name="connsiteX17" fmla="*/ 11205 w 12596"/>
                <a:gd name="connsiteY17" fmla="*/ 16959 h 18870"/>
                <a:gd name="connsiteX18" fmla="*/ 11490 w 12596"/>
                <a:gd name="connsiteY18" fmla="*/ 15962 h 18870"/>
                <a:gd name="connsiteX19" fmla="*/ 11474 w 12596"/>
                <a:gd name="connsiteY19" fmla="*/ 14588 h 18870"/>
                <a:gd name="connsiteX20" fmla="*/ 10510 w 12596"/>
                <a:gd name="connsiteY20" fmla="*/ 14240 h 18870"/>
                <a:gd name="connsiteX21" fmla="*/ 9498 w 12596"/>
                <a:gd name="connsiteY21" fmla="*/ 13434 h 18870"/>
                <a:gd name="connsiteX22" fmla="*/ 7649 w 12596"/>
                <a:gd name="connsiteY22" fmla="*/ 11616 h 18870"/>
                <a:gd name="connsiteX23" fmla="*/ 8582 w 12596"/>
                <a:gd name="connsiteY23" fmla="*/ 11111 h 18870"/>
                <a:gd name="connsiteX24" fmla="*/ 10068 w 12596"/>
                <a:gd name="connsiteY24" fmla="*/ 11711 h 18870"/>
                <a:gd name="connsiteX25" fmla="*/ 11253 w 12596"/>
                <a:gd name="connsiteY25" fmla="*/ 11822 h 18870"/>
                <a:gd name="connsiteX26" fmla="*/ 11348 w 12596"/>
                <a:gd name="connsiteY26" fmla="*/ 9720 h 18870"/>
                <a:gd name="connsiteX27" fmla="*/ 10194 w 12596"/>
                <a:gd name="connsiteY27" fmla="*/ 7302 h 18870"/>
                <a:gd name="connsiteX28" fmla="*/ 10194 w 12596"/>
                <a:gd name="connsiteY28" fmla="*/ 6843 h 18870"/>
                <a:gd name="connsiteX29" fmla="*/ 10858 w 12596"/>
                <a:gd name="connsiteY29" fmla="*/ 6843 h 18870"/>
                <a:gd name="connsiteX30" fmla="*/ 11474 w 12596"/>
                <a:gd name="connsiteY30" fmla="*/ 7207 h 18870"/>
                <a:gd name="connsiteX31" fmla="*/ 12059 w 12596"/>
                <a:gd name="connsiteY31" fmla="*/ 7887 h 18870"/>
                <a:gd name="connsiteX32" fmla="*/ 12596 w 12596"/>
                <a:gd name="connsiteY32" fmla="*/ 8740 h 18870"/>
                <a:gd name="connsiteX33" fmla="*/ 11585 w 12596"/>
                <a:gd name="connsiteY33" fmla="*/ 6180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596" h="18870">
                  <a:moveTo>
                    <a:pt x="8013" y="3872"/>
                  </a:moveTo>
                  <a:lnTo>
                    <a:pt x="1312" y="570"/>
                  </a:lnTo>
                  <a:lnTo>
                    <a:pt x="206" y="0"/>
                  </a:lnTo>
                  <a:lnTo>
                    <a:pt x="0" y="853"/>
                  </a:lnTo>
                  <a:lnTo>
                    <a:pt x="427" y="2402"/>
                  </a:lnTo>
                  <a:lnTo>
                    <a:pt x="1233" y="3889"/>
                  </a:lnTo>
                  <a:lnTo>
                    <a:pt x="996" y="3936"/>
                  </a:lnTo>
                  <a:lnTo>
                    <a:pt x="363" y="4189"/>
                  </a:lnTo>
                  <a:lnTo>
                    <a:pt x="1138" y="5136"/>
                  </a:lnTo>
                  <a:lnTo>
                    <a:pt x="1754" y="6401"/>
                  </a:lnTo>
                  <a:lnTo>
                    <a:pt x="2703" y="9167"/>
                  </a:lnTo>
                  <a:lnTo>
                    <a:pt x="6701" y="15994"/>
                  </a:lnTo>
                  <a:lnTo>
                    <a:pt x="7649" y="17021"/>
                  </a:lnTo>
                  <a:lnTo>
                    <a:pt x="9309" y="17496"/>
                  </a:lnTo>
                  <a:lnTo>
                    <a:pt x="11110" y="18871"/>
                  </a:lnTo>
                  <a:lnTo>
                    <a:pt x="11996" y="18776"/>
                  </a:lnTo>
                  <a:lnTo>
                    <a:pt x="11190" y="17828"/>
                  </a:lnTo>
                  <a:lnTo>
                    <a:pt x="11205" y="16959"/>
                  </a:lnTo>
                  <a:lnTo>
                    <a:pt x="11490" y="15962"/>
                  </a:lnTo>
                  <a:lnTo>
                    <a:pt x="11474" y="14588"/>
                  </a:lnTo>
                  <a:lnTo>
                    <a:pt x="10510" y="14240"/>
                  </a:lnTo>
                  <a:lnTo>
                    <a:pt x="9498" y="13434"/>
                  </a:lnTo>
                  <a:lnTo>
                    <a:pt x="7649" y="11616"/>
                  </a:lnTo>
                  <a:lnTo>
                    <a:pt x="8582" y="11111"/>
                  </a:lnTo>
                  <a:lnTo>
                    <a:pt x="10068" y="11711"/>
                  </a:lnTo>
                  <a:lnTo>
                    <a:pt x="11253" y="11822"/>
                  </a:lnTo>
                  <a:lnTo>
                    <a:pt x="11348" y="9720"/>
                  </a:lnTo>
                  <a:lnTo>
                    <a:pt x="10194" y="7302"/>
                  </a:lnTo>
                  <a:lnTo>
                    <a:pt x="10194" y="6843"/>
                  </a:lnTo>
                  <a:lnTo>
                    <a:pt x="10858" y="6843"/>
                  </a:lnTo>
                  <a:lnTo>
                    <a:pt x="11474" y="7207"/>
                  </a:lnTo>
                  <a:lnTo>
                    <a:pt x="12059" y="7887"/>
                  </a:lnTo>
                  <a:lnTo>
                    <a:pt x="12596" y="8740"/>
                  </a:lnTo>
                  <a:lnTo>
                    <a:pt x="11585" y="6180"/>
                  </a:lnTo>
                  <a:close/>
                </a:path>
              </a:pathLst>
            </a:custGeom>
            <a:grpFill/>
            <a:ln w="6350" cap="flat">
              <a:solidFill>
                <a:schemeClr val="bg1"/>
              </a:solid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DDE04A4-6B68-3704-2804-C3F66C4596C0}"/>
                </a:ext>
              </a:extLst>
            </p:cNvPr>
            <p:cNvSpPr/>
            <p:nvPr/>
          </p:nvSpPr>
          <p:spPr>
            <a:xfrm>
              <a:off x="8311889" y="9737453"/>
              <a:ext cx="10810" cy="13038"/>
            </a:xfrm>
            <a:custGeom>
              <a:avLst/>
              <a:gdLst>
                <a:gd name="connsiteX0" fmla="*/ 142 w 10810"/>
                <a:gd name="connsiteY0" fmla="*/ 2608 h 13038"/>
                <a:gd name="connsiteX1" fmla="*/ 0 w 10810"/>
                <a:gd name="connsiteY1" fmla="*/ 2782 h 13038"/>
                <a:gd name="connsiteX2" fmla="*/ 95 w 10810"/>
                <a:gd name="connsiteY2" fmla="*/ 3272 h 13038"/>
                <a:gd name="connsiteX3" fmla="*/ 348 w 10810"/>
                <a:gd name="connsiteY3" fmla="*/ 3777 h 13038"/>
                <a:gd name="connsiteX4" fmla="*/ 679 w 10810"/>
                <a:gd name="connsiteY4" fmla="*/ 4852 h 13038"/>
                <a:gd name="connsiteX5" fmla="*/ 1075 w 10810"/>
                <a:gd name="connsiteY5" fmla="*/ 5801 h 13038"/>
                <a:gd name="connsiteX6" fmla="*/ 1549 w 10810"/>
                <a:gd name="connsiteY6" fmla="*/ 6701 h 13038"/>
                <a:gd name="connsiteX7" fmla="*/ 1896 w 10810"/>
                <a:gd name="connsiteY7" fmla="*/ 7033 h 13038"/>
                <a:gd name="connsiteX8" fmla="*/ 3224 w 10810"/>
                <a:gd name="connsiteY8" fmla="*/ 6954 h 13038"/>
                <a:gd name="connsiteX9" fmla="*/ 3999 w 10810"/>
                <a:gd name="connsiteY9" fmla="*/ 7049 h 13038"/>
                <a:gd name="connsiteX10" fmla="*/ 4583 w 10810"/>
                <a:gd name="connsiteY10" fmla="*/ 7255 h 13038"/>
                <a:gd name="connsiteX11" fmla="*/ 4362 w 10810"/>
                <a:gd name="connsiteY11" fmla="*/ 7650 h 13038"/>
                <a:gd name="connsiteX12" fmla="*/ 4141 w 10810"/>
                <a:gd name="connsiteY12" fmla="*/ 8219 h 13038"/>
                <a:gd name="connsiteX13" fmla="*/ 4062 w 10810"/>
                <a:gd name="connsiteY13" fmla="*/ 8977 h 13038"/>
                <a:gd name="connsiteX14" fmla="*/ 4204 w 10810"/>
                <a:gd name="connsiteY14" fmla="*/ 9846 h 13038"/>
                <a:gd name="connsiteX15" fmla="*/ 4093 w 10810"/>
                <a:gd name="connsiteY15" fmla="*/ 10321 h 13038"/>
                <a:gd name="connsiteX16" fmla="*/ 2956 w 10810"/>
                <a:gd name="connsiteY16" fmla="*/ 10969 h 13038"/>
                <a:gd name="connsiteX17" fmla="*/ 2687 w 10810"/>
                <a:gd name="connsiteY17" fmla="*/ 11774 h 13038"/>
                <a:gd name="connsiteX18" fmla="*/ 5563 w 10810"/>
                <a:gd name="connsiteY18" fmla="*/ 12470 h 13038"/>
                <a:gd name="connsiteX19" fmla="*/ 6606 w 10810"/>
                <a:gd name="connsiteY19" fmla="*/ 12296 h 13038"/>
                <a:gd name="connsiteX20" fmla="*/ 6053 w 10810"/>
                <a:gd name="connsiteY20" fmla="*/ 10668 h 13038"/>
                <a:gd name="connsiteX21" fmla="*/ 7444 w 10810"/>
                <a:gd name="connsiteY21" fmla="*/ 11616 h 13038"/>
                <a:gd name="connsiteX22" fmla="*/ 8108 w 10810"/>
                <a:gd name="connsiteY22" fmla="*/ 12233 h 13038"/>
                <a:gd name="connsiteX23" fmla="*/ 8708 w 10810"/>
                <a:gd name="connsiteY23" fmla="*/ 13039 h 13038"/>
                <a:gd name="connsiteX24" fmla="*/ 10605 w 10810"/>
                <a:gd name="connsiteY24" fmla="*/ 9309 h 13038"/>
                <a:gd name="connsiteX25" fmla="*/ 10810 w 10810"/>
                <a:gd name="connsiteY25" fmla="*/ 7950 h 13038"/>
                <a:gd name="connsiteX26" fmla="*/ 6574 w 10810"/>
                <a:gd name="connsiteY26" fmla="*/ 2766 h 13038"/>
                <a:gd name="connsiteX27" fmla="*/ 5437 w 10810"/>
                <a:gd name="connsiteY27" fmla="*/ 1881 h 13038"/>
                <a:gd name="connsiteX28" fmla="*/ 2813 w 10810"/>
                <a:gd name="connsiteY28" fmla="*/ 838 h 13038"/>
                <a:gd name="connsiteX29" fmla="*/ 1596 w 10810"/>
                <a:gd name="connsiteY29" fmla="*/ 32 h 13038"/>
                <a:gd name="connsiteX30" fmla="*/ 1138 w 10810"/>
                <a:gd name="connsiteY30" fmla="*/ 0 h 13038"/>
                <a:gd name="connsiteX31" fmla="*/ 759 w 10810"/>
                <a:gd name="connsiteY31" fmla="*/ 458 h 13038"/>
                <a:gd name="connsiteX32" fmla="*/ 569 w 10810"/>
                <a:gd name="connsiteY32" fmla="*/ 1107 h 13038"/>
                <a:gd name="connsiteX33" fmla="*/ 679 w 10810"/>
                <a:gd name="connsiteY33" fmla="*/ 2339 h 13038"/>
                <a:gd name="connsiteX34" fmla="*/ 443 w 10810"/>
                <a:gd name="connsiteY34" fmla="*/ 2545 h 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10" h="13038">
                  <a:moveTo>
                    <a:pt x="142" y="2608"/>
                  </a:moveTo>
                  <a:lnTo>
                    <a:pt x="0" y="2782"/>
                  </a:lnTo>
                  <a:lnTo>
                    <a:pt x="95" y="3272"/>
                  </a:lnTo>
                  <a:lnTo>
                    <a:pt x="348" y="3777"/>
                  </a:lnTo>
                  <a:lnTo>
                    <a:pt x="679" y="4852"/>
                  </a:lnTo>
                  <a:lnTo>
                    <a:pt x="1075" y="5801"/>
                  </a:lnTo>
                  <a:lnTo>
                    <a:pt x="1549" y="6701"/>
                  </a:lnTo>
                  <a:lnTo>
                    <a:pt x="1896" y="7033"/>
                  </a:lnTo>
                  <a:lnTo>
                    <a:pt x="3224" y="6954"/>
                  </a:lnTo>
                  <a:lnTo>
                    <a:pt x="3999" y="7049"/>
                  </a:lnTo>
                  <a:lnTo>
                    <a:pt x="4583" y="7255"/>
                  </a:lnTo>
                  <a:lnTo>
                    <a:pt x="4362" y="7650"/>
                  </a:lnTo>
                  <a:lnTo>
                    <a:pt x="4141" y="8219"/>
                  </a:lnTo>
                  <a:lnTo>
                    <a:pt x="4062" y="8977"/>
                  </a:lnTo>
                  <a:lnTo>
                    <a:pt x="4204" y="9846"/>
                  </a:lnTo>
                  <a:lnTo>
                    <a:pt x="4093" y="10321"/>
                  </a:lnTo>
                  <a:lnTo>
                    <a:pt x="2956" y="10969"/>
                  </a:lnTo>
                  <a:lnTo>
                    <a:pt x="2687" y="11774"/>
                  </a:lnTo>
                  <a:lnTo>
                    <a:pt x="5563" y="12470"/>
                  </a:lnTo>
                  <a:lnTo>
                    <a:pt x="6606" y="12296"/>
                  </a:lnTo>
                  <a:lnTo>
                    <a:pt x="6053" y="10668"/>
                  </a:lnTo>
                  <a:lnTo>
                    <a:pt x="7444" y="11616"/>
                  </a:lnTo>
                  <a:lnTo>
                    <a:pt x="8108" y="12233"/>
                  </a:lnTo>
                  <a:lnTo>
                    <a:pt x="8708" y="13039"/>
                  </a:lnTo>
                  <a:lnTo>
                    <a:pt x="10605" y="9309"/>
                  </a:lnTo>
                  <a:lnTo>
                    <a:pt x="10810" y="7950"/>
                  </a:lnTo>
                  <a:lnTo>
                    <a:pt x="6574" y="2766"/>
                  </a:lnTo>
                  <a:lnTo>
                    <a:pt x="5437" y="1881"/>
                  </a:lnTo>
                  <a:lnTo>
                    <a:pt x="2813" y="838"/>
                  </a:lnTo>
                  <a:lnTo>
                    <a:pt x="1596" y="32"/>
                  </a:lnTo>
                  <a:lnTo>
                    <a:pt x="1138" y="0"/>
                  </a:lnTo>
                  <a:lnTo>
                    <a:pt x="759" y="458"/>
                  </a:lnTo>
                  <a:lnTo>
                    <a:pt x="569" y="1107"/>
                  </a:lnTo>
                  <a:lnTo>
                    <a:pt x="679" y="2339"/>
                  </a:lnTo>
                  <a:lnTo>
                    <a:pt x="443" y="2545"/>
                  </a:lnTo>
                  <a:close/>
                </a:path>
              </a:pathLst>
            </a:custGeom>
            <a:grpFill/>
            <a:ln w="6350" cap="flat">
              <a:solidFill>
                <a:schemeClr val="bg1"/>
              </a:solid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0815B81-4E3E-CE73-6E66-3AE1585D99B7}"/>
                </a:ext>
              </a:extLst>
            </p:cNvPr>
            <p:cNvSpPr/>
            <p:nvPr/>
          </p:nvSpPr>
          <p:spPr>
            <a:xfrm>
              <a:off x="8285037" y="9733408"/>
              <a:ext cx="10225" cy="11299"/>
            </a:xfrm>
            <a:custGeom>
              <a:avLst/>
              <a:gdLst>
                <a:gd name="connsiteX0" fmla="*/ 10225 w 10225"/>
                <a:gd name="connsiteY0" fmla="*/ 3508 h 11299"/>
                <a:gd name="connsiteX1" fmla="*/ 9119 w 10225"/>
                <a:gd name="connsiteY1" fmla="*/ 3603 h 11299"/>
                <a:gd name="connsiteX2" fmla="*/ 7902 w 10225"/>
                <a:gd name="connsiteY2" fmla="*/ 3382 h 11299"/>
                <a:gd name="connsiteX3" fmla="*/ 7017 w 10225"/>
                <a:gd name="connsiteY3" fmla="*/ 3603 h 11299"/>
                <a:gd name="connsiteX4" fmla="*/ 7017 w 10225"/>
                <a:gd name="connsiteY4" fmla="*/ 5136 h 11299"/>
                <a:gd name="connsiteX5" fmla="*/ 5690 w 10225"/>
                <a:gd name="connsiteY5" fmla="*/ 4978 h 11299"/>
                <a:gd name="connsiteX6" fmla="*/ 6148 w 10225"/>
                <a:gd name="connsiteY6" fmla="*/ 2402 h 11299"/>
                <a:gd name="connsiteX7" fmla="*/ 6006 w 10225"/>
                <a:gd name="connsiteY7" fmla="*/ 1090 h 11299"/>
                <a:gd name="connsiteX8" fmla="*/ 5121 w 10225"/>
                <a:gd name="connsiteY8" fmla="*/ 269 h 11299"/>
                <a:gd name="connsiteX9" fmla="*/ 4156 w 10225"/>
                <a:gd name="connsiteY9" fmla="*/ 0 h 11299"/>
                <a:gd name="connsiteX10" fmla="*/ 3351 w 10225"/>
                <a:gd name="connsiteY10" fmla="*/ 395 h 11299"/>
                <a:gd name="connsiteX11" fmla="*/ 2576 w 10225"/>
                <a:gd name="connsiteY11" fmla="*/ 995 h 11299"/>
                <a:gd name="connsiteX12" fmla="*/ 1707 w 10225"/>
                <a:gd name="connsiteY12" fmla="*/ 1374 h 11299"/>
                <a:gd name="connsiteX13" fmla="*/ 2260 w 10225"/>
                <a:gd name="connsiteY13" fmla="*/ 2402 h 11299"/>
                <a:gd name="connsiteX14" fmla="*/ 1660 w 10225"/>
                <a:gd name="connsiteY14" fmla="*/ 2671 h 11299"/>
                <a:gd name="connsiteX15" fmla="*/ 711 w 10225"/>
                <a:gd name="connsiteY15" fmla="*/ 2781 h 11299"/>
                <a:gd name="connsiteX16" fmla="*/ 47 w 10225"/>
                <a:gd name="connsiteY16" fmla="*/ 3271 h 11299"/>
                <a:gd name="connsiteX17" fmla="*/ 0 w 10225"/>
                <a:gd name="connsiteY17" fmla="*/ 4615 h 11299"/>
                <a:gd name="connsiteX18" fmla="*/ 600 w 10225"/>
                <a:gd name="connsiteY18" fmla="*/ 5373 h 11299"/>
                <a:gd name="connsiteX19" fmla="*/ 2339 w 10225"/>
                <a:gd name="connsiteY19" fmla="*/ 6037 h 11299"/>
                <a:gd name="connsiteX20" fmla="*/ 2039 w 10225"/>
                <a:gd name="connsiteY20" fmla="*/ 6669 h 11299"/>
                <a:gd name="connsiteX21" fmla="*/ 1533 w 10225"/>
                <a:gd name="connsiteY21" fmla="*/ 6874 h 11299"/>
                <a:gd name="connsiteX22" fmla="*/ 948 w 10225"/>
                <a:gd name="connsiteY22" fmla="*/ 6859 h 11299"/>
                <a:gd name="connsiteX23" fmla="*/ 348 w 10225"/>
                <a:gd name="connsiteY23" fmla="*/ 6685 h 11299"/>
                <a:gd name="connsiteX24" fmla="*/ 806 w 10225"/>
                <a:gd name="connsiteY24" fmla="*/ 8139 h 11299"/>
                <a:gd name="connsiteX25" fmla="*/ 1470 w 10225"/>
                <a:gd name="connsiteY25" fmla="*/ 9593 h 11299"/>
                <a:gd name="connsiteX26" fmla="*/ 2260 w 10225"/>
                <a:gd name="connsiteY26" fmla="*/ 10762 h 11299"/>
                <a:gd name="connsiteX27" fmla="*/ 3066 w 10225"/>
                <a:gd name="connsiteY27" fmla="*/ 11300 h 11299"/>
                <a:gd name="connsiteX28" fmla="*/ 3509 w 10225"/>
                <a:gd name="connsiteY28" fmla="*/ 11205 h 11299"/>
                <a:gd name="connsiteX29" fmla="*/ 3919 w 10225"/>
                <a:gd name="connsiteY29" fmla="*/ 10873 h 11299"/>
                <a:gd name="connsiteX30" fmla="*/ 4141 w 10225"/>
                <a:gd name="connsiteY30" fmla="*/ 10320 h 11299"/>
                <a:gd name="connsiteX31" fmla="*/ 4062 w 10225"/>
                <a:gd name="connsiteY31" fmla="*/ 9608 h 11299"/>
                <a:gd name="connsiteX32" fmla="*/ 4204 w 10225"/>
                <a:gd name="connsiteY32" fmla="*/ 9182 h 11299"/>
                <a:gd name="connsiteX33" fmla="*/ 4773 w 10225"/>
                <a:gd name="connsiteY33" fmla="*/ 9087 h 11299"/>
                <a:gd name="connsiteX34" fmla="*/ 5863 w 10225"/>
                <a:gd name="connsiteY34" fmla="*/ 9308 h 11299"/>
                <a:gd name="connsiteX35" fmla="*/ 6274 w 10225"/>
                <a:gd name="connsiteY35" fmla="*/ 9498 h 11299"/>
                <a:gd name="connsiteX36" fmla="*/ 6559 w 10225"/>
                <a:gd name="connsiteY36" fmla="*/ 9751 h 11299"/>
                <a:gd name="connsiteX37" fmla="*/ 6891 w 10225"/>
                <a:gd name="connsiteY37" fmla="*/ 9925 h 11299"/>
                <a:gd name="connsiteX38" fmla="*/ 7412 w 10225"/>
                <a:gd name="connsiteY38" fmla="*/ 9878 h 11299"/>
                <a:gd name="connsiteX39" fmla="*/ 7776 w 10225"/>
                <a:gd name="connsiteY39" fmla="*/ 9625 h 11299"/>
                <a:gd name="connsiteX40" fmla="*/ 8929 w 10225"/>
                <a:gd name="connsiteY40" fmla="*/ 8313 h 11299"/>
                <a:gd name="connsiteX41" fmla="*/ 9862 w 10225"/>
                <a:gd name="connsiteY41" fmla="*/ 7918 h 11299"/>
                <a:gd name="connsiteX42" fmla="*/ 10115 w 10225"/>
                <a:gd name="connsiteY42" fmla="*/ 7539 h 11299"/>
                <a:gd name="connsiteX43" fmla="*/ 9878 w 10225"/>
                <a:gd name="connsiteY43" fmla="*/ 5863 h 11299"/>
                <a:gd name="connsiteX44" fmla="*/ 9925 w 10225"/>
                <a:gd name="connsiteY44" fmla="*/ 5010 h 1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225" h="11299">
                  <a:moveTo>
                    <a:pt x="10225" y="3508"/>
                  </a:moveTo>
                  <a:lnTo>
                    <a:pt x="9119" y="3603"/>
                  </a:lnTo>
                  <a:lnTo>
                    <a:pt x="7902" y="3382"/>
                  </a:lnTo>
                  <a:lnTo>
                    <a:pt x="7017" y="3603"/>
                  </a:lnTo>
                  <a:lnTo>
                    <a:pt x="7017" y="5136"/>
                  </a:lnTo>
                  <a:lnTo>
                    <a:pt x="5690" y="4978"/>
                  </a:lnTo>
                  <a:lnTo>
                    <a:pt x="6148" y="2402"/>
                  </a:lnTo>
                  <a:lnTo>
                    <a:pt x="6006" y="1090"/>
                  </a:lnTo>
                  <a:lnTo>
                    <a:pt x="5121" y="269"/>
                  </a:lnTo>
                  <a:lnTo>
                    <a:pt x="4156" y="0"/>
                  </a:lnTo>
                  <a:lnTo>
                    <a:pt x="3351" y="395"/>
                  </a:lnTo>
                  <a:lnTo>
                    <a:pt x="2576" y="995"/>
                  </a:lnTo>
                  <a:lnTo>
                    <a:pt x="1707" y="1374"/>
                  </a:lnTo>
                  <a:lnTo>
                    <a:pt x="2260" y="2402"/>
                  </a:lnTo>
                  <a:lnTo>
                    <a:pt x="1660" y="2671"/>
                  </a:lnTo>
                  <a:lnTo>
                    <a:pt x="711" y="2781"/>
                  </a:lnTo>
                  <a:lnTo>
                    <a:pt x="47" y="3271"/>
                  </a:lnTo>
                  <a:lnTo>
                    <a:pt x="0" y="4615"/>
                  </a:lnTo>
                  <a:lnTo>
                    <a:pt x="600" y="5373"/>
                  </a:lnTo>
                  <a:lnTo>
                    <a:pt x="2339" y="6037"/>
                  </a:lnTo>
                  <a:lnTo>
                    <a:pt x="2039" y="6669"/>
                  </a:lnTo>
                  <a:lnTo>
                    <a:pt x="1533" y="6874"/>
                  </a:lnTo>
                  <a:lnTo>
                    <a:pt x="948" y="6859"/>
                  </a:lnTo>
                  <a:lnTo>
                    <a:pt x="348" y="6685"/>
                  </a:lnTo>
                  <a:lnTo>
                    <a:pt x="806" y="8139"/>
                  </a:lnTo>
                  <a:lnTo>
                    <a:pt x="1470" y="9593"/>
                  </a:lnTo>
                  <a:lnTo>
                    <a:pt x="2260" y="10762"/>
                  </a:lnTo>
                  <a:lnTo>
                    <a:pt x="3066" y="11300"/>
                  </a:lnTo>
                  <a:lnTo>
                    <a:pt x="3509" y="11205"/>
                  </a:lnTo>
                  <a:lnTo>
                    <a:pt x="3919" y="10873"/>
                  </a:lnTo>
                  <a:lnTo>
                    <a:pt x="4141" y="10320"/>
                  </a:lnTo>
                  <a:lnTo>
                    <a:pt x="4062" y="9608"/>
                  </a:lnTo>
                  <a:lnTo>
                    <a:pt x="4204" y="9182"/>
                  </a:lnTo>
                  <a:lnTo>
                    <a:pt x="4773" y="9087"/>
                  </a:lnTo>
                  <a:lnTo>
                    <a:pt x="5863" y="9308"/>
                  </a:lnTo>
                  <a:lnTo>
                    <a:pt x="6274" y="9498"/>
                  </a:lnTo>
                  <a:lnTo>
                    <a:pt x="6559" y="9751"/>
                  </a:lnTo>
                  <a:lnTo>
                    <a:pt x="6891" y="9925"/>
                  </a:lnTo>
                  <a:lnTo>
                    <a:pt x="7412" y="9878"/>
                  </a:lnTo>
                  <a:lnTo>
                    <a:pt x="7776" y="9625"/>
                  </a:lnTo>
                  <a:lnTo>
                    <a:pt x="8929" y="8313"/>
                  </a:lnTo>
                  <a:lnTo>
                    <a:pt x="9862" y="7918"/>
                  </a:lnTo>
                  <a:lnTo>
                    <a:pt x="10115" y="7539"/>
                  </a:lnTo>
                  <a:lnTo>
                    <a:pt x="9878" y="5863"/>
                  </a:lnTo>
                  <a:lnTo>
                    <a:pt x="9925" y="5010"/>
                  </a:lnTo>
                  <a:close/>
                </a:path>
              </a:pathLst>
            </a:custGeom>
            <a:grpFill/>
            <a:ln w="6350" cap="flat">
              <a:solidFill>
                <a:schemeClr val="bg1"/>
              </a:solid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E274493-E327-9D82-70BB-537ED144EB57}"/>
                </a:ext>
              </a:extLst>
            </p:cNvPr>
            <p:cNvSpPr/>
            <p:nvPr/>
          </p:nvSpPr>
          <p:spPr>
            <a:xfrm>
              <a:off x="8297001" y="9737121"/>
              <a:ext cx="34484" cy="36539"/>
            </a:xfrm>
            <a:custGeom>
              <a:avLst/>
              <a:gdLst>
                <a:gd name="connsiteX0" fmla="*/ 32794 w 34484"/>
                <a:gd name="connsiteY0" fmla="*/ 32430 h 36539"/>
                <a:gd name="connsiteX1" fmla="*/ 31830 w 34484"/>
                <a:gd name="connsiteY1" fmla="*/ 31878 h 36539"/>
                <a:gd name="connsiteX2" fmla="*/ 29332 w 34484"/>
                <a:gd name="connsiteY2" fmla="*/ 31640 h 36539"/>
                <a:gd name="connsiteX3" fmla="*/ 29412 w 34484"/>
                <a:gd name="connsiteY3" fmla="*/ 31340 h 36539"/>
                <a:gd name="connsiteX4" fmla="*/ 29491 w 34484"/>
                <a:gd name="connsiteY4" fmla="*/ 31213 h 36539"/>
                <a:gd name="connsiteX5" fmla="*/ 29759 w 34484"/>
                <a:gd name="connsiteY5" fmla="*/ 30945 h 36539"/>
                <a:gd name="connsiteX6" fmla="*/ 29285 w 34484"/>
                <a:gd name="connsiteY6" fmla="*/ 30518 h 36539"/>
                <a:gd name="connsiteX7" fmla="*/ 30076 w 34484"/>
                <a:gd name="connsiteY7" fmla="*/ 29381 h 36539"/>
                <a:gd name="connsiteX8" fmla="*/ 29996 w 34484"/>
                <a:gd name="connsiteY8" fmla="*/ 28701 h 36539"/>
                <a:gd name="connsiteX9" fmla="*/ 28195 w 34484"/>
                <a:gd name="connsiteY9" fmla="*/ 27137 h 36539"/>
                <a:gd name="connsiteX10" fmla="*/ 27768 w 34484"/>
                <a:gd name="connsiteY10" fmla="*/ 26630 h 36539"/>
                <a:gd name="connsiteX11" fmla="*/ 27483 w 34484"/>
                <a:gd name="connsiteY11" fmla="*/ 26204 h 36539"/>
                <a:gd name="connsiteX12" fmla="*/ 27167 w 34484"/>
                <a:gd name="connsiteY12" fmla="*/ 25793 h 36539"/>
                <a:gd name="connsiteX13" fmla="*/ 26662 w 34484"/>
                <a:gd name="connsiteY13" fmla="*/ 25413 h 36539"/>
                <a:gd name="connsiteX14" fmla="*/ 25982 w 34484"/>
                <a:gd name="connsiteY14" fmla="*/ 25224 h 36539"/>
                <a:gd name="connsiteX15" fmla="*/ 24734 w 34484"/>
                <a:gd name="connsiteY15" fmla="*/ 25382 h 36539"/>
                <a:gd name="connsiteX16" fmla="*/ 24054 w 34484"/>
                <a:gd name="connsiteY16" fmla="*/ 25224 h 36539"/>
                <a:gd name="connsiteX17" fmla="*/ 24291 w 34484"/>
                <a:gd name="connsiteY17" fmla="*/ 24291 h 36539"/>
                <a:gd name="connsiteX18" fmla="*/ 23991 w 34484"/>
                <a:gd name="connsiteY18" fmla="*/ 23438 h 36539"/>
                <a:gd name="connsiteX19" fmla="*/ 23406 w 34484"/>
                <a:gd name="connsiteY19" fmla="*/ 23011 h 36539"/>
                <a:gd name="connsiteX20" fmla="*/ 22853 w 34484"/>
                <a:gd name="connsiteY20" fmla="*/ 23406 h 36539"/>
                <a:gd name="connsiteX21" fmla="*/ 22284 w 34484"/>
                <a:gd name="connsiteY21" fmla="*/ 22269 h 36539"/>
                <a:gd name="connsiteX22" fmla="*/ 21320 w 34484"/>
                <a:gd name="connsiteY22" fmla="*/ 21684 h 36539"/>
                <a:gd name="connsiteX23" fmla="*/ 19313 w 34484"/>
                <a:gd name="connsiteY23" fmla="*/ 21320 h 36539"/>
                <a:gd name="connsiteX24" fmla="*/ 19313 w 34484"/>
                <a:gd name="connsiteY24" fmla="*/ 20040 h 36539"/>
                <a:gd name="connsiteX25" fmla="*/ 19408 w 34484"/>
                <a:gd name="connsiteY25" fmla="*/ 19613 h 36539"/>
                <a:gd name="connsiteX26" fmla="*/ 19186 w 34484"/>
                <a:gd name="connsiteY26" fmla="*/ 19440 h 36539"/>
                <a:gd name="connsiteX27" fmla="*/ 19028 w 34484"/>
                <a:gd name="connsiteY27" fmla="*/ 19360 h 36539"/>
                <a:gd name="connsiteX28" fmla="*/ 18665 w 34484"/>
                <a:gd name="connsiteY28" fmla="*/ 19360 h 36539"/>
                <a:gd name="connsiteX29" fmla="*/ 18791 w 34484"/>
                <a:gd name="connsiteY29" fmla="*/ 18728 h 36539"/>
                <a:gd name="connsiteX30" fmla="*/ 18222 w 34484"/>
                <a:gd name="connsiteY30" fmla="*/ 18650 h 36539"/>
                <a:gd name="connsiteX31" fmla="*/ 17258 w 34484"/>
                <a:gd name="connsiteY31" fmla="*/ 19440 h 36539"/>
                <a:gd name="connsiteX32" fmla="*/ 16800 w 34484"/>
                <a:gd name="connsiteY32" fmla="*/ 19376 h 36539"/>
                <a:gd name="connsiteX33" fmla="*/ 16689 w 34484"/>
                <a:gd name="connsiteY33" fmla="*/ 18933 h 36539"/>
                <a:gd name="connsiteX34" fmla="*/ 15694 w 34484"/>
                <a:gd name="connsiteY34" fmla="*/ 15979 h 36539"/>
                <a:gd name="connsiteX35" fmla="*/ 14413 w 34484"/>
                <a:gd name="connsiteY35" fmla="*/ 14161 h 36539"/>
                <a:gd name="connsiteX36" fmla="*/ 13165 w 34484"/>
                <a:gd name="connsiteY36" fmla="*/ 13908 h 36539"/>
                <a:gd name="connsiteX37" fmla="*/ 11806 w 34484"/>
                <a:gd name="connsiteY37" fmla="*/ 14129 h 36539"/>
                <a:gd name="connsiteX38" fmla="*/ 10289 w 34484"/>
                <a:gd name="connsiteY38" fmla="*/ 13908 h 36539"/>
                <a:gd name="connsiteX39" fmla="*/ 10146 w 34484"/>
                <a:gd name="connsiteY39" fmla="*/ 13402 h 36539"/>
                <a:gd name="connsiteX40" fmla="*/ 10684 w 34484"/>
                <a:gd name="connsiteY40" fmla="*/ 13260 h 36539"/>
                <a:gd name="connsiteX41" fmla="*/ 11964 w 34484"/>
                <a:gd name="connsiteY41" fmla="*/ 12233 h 36539"/>
                <a:gd name="connsiteX42" fmla="*/ 11806 w 34484"/>
                <a:gd name="connsiteY42" fmla="*/ 11774 h 36539"/>
                <a:gd name="connsiteX43" fmla="*/ 7491 w 34484"/>
                <a:gd name="connsiteY43" fmla="*/ 10953 h 36539"/>
                <a:gd name="connsiteX44" fmla="*/ 8408 w 34484"/>
                <a:gd name="connsiteY44" fmla="*/ 9341 h 36539"/>
                <a:gd name="connsiteX45" fmla="*/ 10130 w 34484"/>
                <a:gd name="connsiteY45" fmla="*/ 9704 h 36539"/>
                <a:gd name="connsiteX46" fmla="*/ 12043 w 34484"/>
                <a:gd name="connsiteY46" fmla="*/ 10763 h 36539"/>
                <a:gd name="connsiteX47" fmla="*/ 13513 w 34484"/>
                <a:gd name="connsiteY47" fmla="*/ 11206 h 36539"/>
                <a:gd name="connsiteX48" fmla="*/ 11411 w 34484"/>
                <a:gd name="connsiteY48" fmla="*/ 9672 h 36539"/>
                <a:gd name="connsiteX49" fmla="*/ 11158 w 34484"/>
                <a:gd name="connsiteY49" fmla="*/ 9167 h 36539"/>
                <a:gd name="connsiteX50" fmla="*/ 10620 w 34484"/>
                <a:gd name="connsiteY50" fmla="*/ 7776 h 36539"/>
                <a:gd name="connsiteX51" fmla="*/ 10367 w 34484"/>
                <a:gd name="connsiteY51" fmla="*/ 7350 h 36539"/>
                <a:gd name="connsiteX52" fmla="*/ 9640 w 34484"/>
                <a:gd name="connsiteY52" fmla="*/ 7065 h 36539"/>
                <a:gd name="connsiteX53" fmla="*/ 7539 w 34484"/>
                <a:gd name="connsiteY53" fmla="*/ 6828 h 36539"/>
                <a:gd name="connsiteX54" fmla="*/ 6985 w 34484"/>
                <a:gd name="connsiteY54" fmla="*/ 6512 h 36539"/>
                <a:gd name="connsiteX55" fmla="*/ 6322 w 34484"/>
                <a:gd name="connsiteY55" fmla="*/ 4046 h 36539"/>
                <a:gd name="connsiteX56" fmla="*/ 5737 w 34484"/>
                <a:gd name="connsiteY56" fmla="*/ 2892 h 36539"/>
                <a:gd name="connsiteX57" fmla="*/ 4915 w 34484"/>
                <a:gd name="connsiteY57" fmla="*/ 2577 h 36539"/>
                <a:gd name="connsiteX58" fmla="*/ 3951 w 34484"/>
                <a:gd name="connsiteY58" fmla="*/ 2624 h 36539"/>
                <a:gd name="connsiteX59" fmla="*/ 3825 w 34484"/>
                <a:gd name="connsiteY59" fmla="*/ 1960 h 36539"/>
                <a:gd name="connsiteX60" fmla="*/ 3761 w 34484"/>
                <a:gd name="connsiteY60" fmla="*/ 980 h 36539"/>
                <a:gd name="connsiteX61" fmla="*/ 2971 w 34484"/>
                <a:gd name="connsiteY61" fmla="*/ 0 h 36539"/>
                <a:gd name="connsiteX62" fmla="*/ 2323 w 34484"/>
                <a:gd name="connsiteY62" fmla="*/ 0 h 36539"/>
                <a:gd name="connsiteX63" fmla="*/ 1470 w 34484"/>
                <a:gd name="connsiteY63" fmla="*/ 458 h 36539"/>
                <a:gd name="connsiteX64" fmla="*/ 664 w 34484"/>
                <a:gd name="connsiteY64" fmla="*/ 1170 h 36539"/>
                <a:gd name="connsiteX65" fmla="*/ 189 w 34484"/>
                <a:gd name="connsiteY65" fmla="*/ 1928 h 36539"/>
                <a:gd name="connsiteX66" fmla="*/ 0 w 34484"/>
                <a:gd name="connsiteY66" fmla="*/ 3051 h 36539"/>
                <a:gd name="connsiteX67" fmla="*/ 427 w 34484"/>
                <a:gd name="connsiteY67" fmla="*/ 3604 h 36539"/>
                <a:gd name="connsiteX68" fmla="*/ 2260 w 34484"/>
                <a:gd name="connsiteY68" fmla="*/ 4504 h 36539"/>
                <a:gd name="connsiteX69" fmla="*/ 32 w 34484"/>
                <a:gd name="connsiteY69" fmla="*/ 6338 h 36539"/>
                <a:gd name="connsiteX70" fmla="*/ 189 w 34484"/>
                <a:gd name="connsiteY70" fmla="*/ 6828 h 36539"/>
                <a:gd name="connsiteX71" fmla="*/ 885 w 34484"/>
                <a:gd name="connsiteY71" fmla="*/ 6480 h 36539"/>
                <a:gd name="connsiteX72" fmla="*/ 1470 w 34484"/>
                <a:gd name="connsiteY72" fmla="*/ 6575 h 36539"/>
                <a:gd name="connsiteX73" fmla="*/ 2039 w 34484"/>
                <a:gd name="connsiteY73" fmla="*/ 7002 h 36539"/>
                <a:gd name="connsiteX74" fmla="*/ 2671 w 34484"/>
                <a:gd name="connsiteY74" fmla="*/ 7650 h 36539"/>
                <a:gd name="connsiteX75" fmla="*/ 2102 w 34484"/>
                <a:gd name="connsiteY75" fmla="*/ 7855 h 36539"/>
                <a:gd name="connsiteX76" fmla="*/ 1075 w 34484"/>
                <a:gd name="connsiteY76" fmla="*/ 7997 h 36539"/>
                <a:gd name="connsiteX77" fmla="*/ 664 w 34484"/>
                <a:gd name="connsiteY77" fmla="*/ 8297 h 36539"/>
                <a:gd name="connsiteX78" fmla="*/ 2560 w 34484"/>
                <a:gd name="connsiteY78" fmla="*/ 9293 h 36539"/>
                <a:gd name="connsiteX79" fmla="*/ 1707 w 34484"/>
                <a:gd name="connsiteY79" fmla="*/ 9577 h 36539"/>
                <a:gd name="connsiteX80" fmla="*/ 2544 w 34484"/>
                <a:gd name="connsiteY80" fmla="*/ 10241 h 36539"/>
                <a:gd name="connsiteX81" fmla="*/ 4741 w 34484"/>
                <a:gd name="connsiteY81" fmla="*/ 9989 h 36539"/>
                <a:gd name="connsiteX82" fmla="*/ 5895 w 34484"/>
                <a:gd name="connsiteY82" fmla="*/ 10937 h 36539"/>
                <a:gd name="connsiteX83" fmla="*/ 3999 w 34484"/>
                <a:gd name="connsiteY83" fmla="*/ 11758 h 36539"/>
                <a:gd name="connsiteX84" fmla="*/ 1944 w 34484"/>
                <a:gd name="connsiteY84" fmla="*/ 12233 h 36539"/>
                <a:gd name="connsiteX85" fmla="*/ 2465 w 34484"/>
                <a:gd name="connsiteY85" fmla="*/ 13039 h 36539"/>
                <a:gd name="connsiteX86" fmla="*/ 3034 w 34484"/>
                <a:gd name="connsiteY86" fmla="*/ 13765 h 36539"/>
                <a:gd name="connsiteX87" fmla="*/ 3445 w 34484"/>
                <a:gd name="connsiteY87" fmla="*/ 14414 h 36539"/>
                <a:gd name="connsiteX88" fmla="*/ 3445 w 34484"/>
                <a:gd name="connsiteY88" fmla="*/ 14999 h 36539"/>
                <a:gd name="connsiteX89" fmla="*/ 6353 w 34484"/>
                <a:gd name="connsiteY89" fmla="*/ 16974 h 36539"/>
                <a:gd name="connsiteX90" fmla="*/ 7696 w 34484"/>
                <a:gd name="connsiteY90" fmla="*/ 18413 h 36539"/>
                <a:gd name="connsiteX91" fmla="*/ 7238 w 34484"/>
                <a:gd name="connsiteY91" fmla="*/ 19835 h 36539"/>
                <a:gd name="connsiteX92" fmla="*/ 7886 w 34484"/>
                <a:gd name="connsiteY92" fmla="*/ 20309 h 36539"/>
                <a:gd name="connsiteX93" fmla="*/ 8234 w 34484"/>
                <a:gd name="connsiteY93" fmla="*/ 20989 h 36539"/>
                <a:gd name="connsiteX94" fmla="*/ 8281 w 34484"/>
                <a:gd name="connsiteY94" fmla="*/ 21573 h 36539"/>
                <a:gd name="connsiteX95" fmla="*/ 8155 w 34484"/>
                <a:gd name="connsiteY95" fmla="*/ 21684 h 36539"/>
                <a:gd name="connsiteX96" fmla="*/ 8740 w 34484"/>
                <a:gd name="connsiteY96" fmla="*/ 22237 h 36539"/>
                <a:gd name="connsiteX97" fmla="*/ 9024 w 34484"/>
                <a:gd name="connsiteY97" fmla="*/ 22300 h 36539"/>
                <a:gd name="connsiteX98" fmla="*/ 10004 w 34484"/>
                <a:gd name="connsiteY98" fmla="*/ 21605 h 36539"/>
                <a:gd name="connsiteX99" fmla="*/ 11158 w 34484"/>
                <a:gd name="connsiteY99" fmla="*/ 21147 h 36539"/>
                <a:gd name="connsiteX100" fmla="*/ 11758 w 34484"/>
                <a:gd name="connsiteY100" fmla="*/ 21115 h 36539"/>
                <a:gd name="connsiteX101" fmla="*/ 12169 w 34484"/>
                <a:gd name="connsiteY101" fmla="*/ 21494 h 36539"/>
                <a:gd name="connsiteX102" fmla="*/ 12090 w 34484"/>
                <a:gd name="connsiteY102" fmla="*/ 21905 h 36539"/>
                <a:gd name="connsiteX103" fmla="*/ 11663 w 34484"/>
                <a:gd name="connsiteY103" fmla="*/ 22332 h 36539"/>
                <a:gd name="connsiteX104" fmla="*/ 10715 w 34484"/>
                <a:gd name="connsiteY104" fmla="*/ 22979 h 36539"/>
                <a:gd name="connsiteX105" fmla="*/ 10905 w 34484"/>
                <a:gd name="connsiteY105" fmla="*/ 23533 h 36539"/>
                <a:gd name="connsiteX106" fmla="*/ 12248 w 34484"/>
                <a:gd name="connsiteY106" fmla="*/ 23122 h 36539"/>
                <a:gd name="connsiteX107" fmla="*/ 12928 w 34484"/>
                <a:gd name="connsiteY107" fmla="*/ 23059 h 36539"/>
                <a:gd name="connsiteX108" fmla="*/ 13671 w 34484"/>
                <a:gd name="connsiteY108" fmla="*/ 23169 h 36539"/>
                <a:gd name="connsiteX109" fmla="*/ 13355 w 34484"/>
                <a:gd name="connsiteY109" fmla="*/ 24149 h 36539"/>
                <a:gd name="connsiteX110" fmla="*/ 13781 w 34484"/>
                <a:gd name="connsiteY110" fmla="*/ 25082 h 36539"/>
                <a:gd name="connsiteX111" fmla="*/ 14571 w 34484"/>
                <a:gd name="connsiteY111" fmla="*/ 25745 h 36539"/>
                <a:gd name="connsiteX112" fmla="*/ 15330 w 34484"/>
                <a:gd name="connsiteY112" fmla="*/ 25872 h 36539"/>
                <a:gd name="connsiteX113" fmla="*/ 16057 w 34484"/>
                <a:gd name="connsiteY113" fmla="*/ 26157 h 36539"/>
                <a:gd name="connsiteX114" fmla="*/ 17069 w 34484"/>
                <a:gd name="connsiteY114" fmla="*/ 28053 h 36539"/>
                <a:gd name="connsiteX115" fmla="*/ 17985 w 34484"/>
                <a:gd name="connsiteY115" fmla="*/ 28274 h 36539"/>
                <a:gd name="connsiteX116" fmla="*/ 19313 w 34484"/>
                <a:gd name="connsiteY116" fmla="*/ 26994 h 36539"/>
                <a:gd name="connsiteX117" fmla="*/ 20103 w 34484"/>
                <a:gd name="connsiteY117" fmla="*/ 26488 h 36539"/>
                <a:gd name="connsiteX118" fmla="*/ 20814 w 34484"/>
                <a:gd name="connsiteY118" fmla="*/ 26804 h 36539"/>
                <a:gd name="connsiteX119" fmla="*/ 20972 w 34484"/>
                <a:gd name="connsiteY119" fmla="*/ 27689 h 36539"/>
                <a:gd name="connsiteX120" fmla="*/ 20640 w 34484"/>
                <a:gd name="connsiteY120" fmla="*/ 28701 h 36539"/>
                <a:gd name="connsiteX121" fmla="*/ 20103 w 34484"/>
                <a:gd name="connsiteY121" fmla="*/ 29523 h 36539"/>
                <a:gd name="connsiteX122" fmla="*/ 19645 w 34484"/>
                <a:gd name="connsiteY122" fmla="*/ 29949 h 36539"/>
                <a:gd name="connsiteX123" fmla="*/ 20782 w 34484"/>
                <a:gd name="connsiteY123" fmla="*/ 30835 h 36539"/>
                <a:gd name="connsiteX124" fmla="*/ 25950 w 34484"/>
                <a:gd name="connsiteY124" fmla="*/ 32778 h 36539"/>
                <a:gd name="connsiteX125" fmla="*/ 25192 w 34484"/>
                <a:gd name="connsiteY125" fmla="*/ 32810 h 36539"/>
                <a:gd name="connsiteX126" fmla="*/ 24939 w 34484"/>
                <a:gd name="connsiteY126" fmla="*/ 33142 h 36539"/>
                <a:gd name="connsiteX127" fmla="*/ 25129 w 34484"/>
                <a:gd name="connsiteY127" fmla="*/ 33647 h 36539"/>
                <a:gd name="connsiteX128" fmla="*/ 25919 w 34484"/>
                <a:gd name="connsiteY128" fmla="*/ 34596 h 36539"/>
                <a:gd name="connsiteX129" fmla="*/ 26804 w 34484"/>
                <a:gd name="connsiteY129" fmla="*/ 35971 h 36539"/>
                <a:gd name="connsiteX130" fmla="*/ 26946 w 34484"/>
                <a:gd name="connsiteY130" fmla="*/ 36271 h 36539"/>
                <a:gd name="connsiteX131" fmla="*/ 28874 w 34484"/>
                <a:gd name="connsiteY131" fmla="*/ 35307 h 36539"/>
                <a:gd name="connsiteX132" fmla="*/ 30076 w 34484"/>
                <a:gd name="connsiteY132" fmla="*/ 35323 h 36539"/>
                <a:gd name="connsiteX133" fmla="*/ 30960 w 34484"/>
                <a:gd name="connsiteY133" fmla="*/ 36540 h 36539"/>
                <a:gd name="connsiteX134" fmla="*/ 32272 w 34484"/>
                <a:gd name="connsiteY134" fmla="*/ 35829 h 36539"/>
                <a:gd name="connsiteX135" fmla="*/ 33916 w 34484"/>
                <a:gd name="connsiteY135" fmla="*/ 35576 h 36539"/>
                <a:gd name="connsiteX136" fmla="*/ 34485 w 34484"/>
                <a:gd name="connsiteY136" fmla="*/ 35117 h 36539"/>
                <a:gd name="connsiteX137" fmla="*/ 32604 w 34484"/>
                <a:gd name="connsiteY137" fmla="*/ 33837 h 3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4484" h="36539">
                  <a:moveTo>
                    <a:pt x="32794" y="32430"/>
                  </a:moveTo>
                  <a:lnTo>
                    <a:pt x="31830" y="31878"/>
                  </a:lnTo>
                  <a:lnTo>
                    <a:pt x="29332" y="31640"/>
                  </a:lnTo>
                  <a:lnTo>
                    <a:pt x="29412" y="31340"/>
                  </a:lnTo>
                  <a:lnTo>
                    <a:pt x="29491" y="31213"/>
                  </a:lnTo>
                  <a:lnTo>
                    <a:pt x="29759" y="30945"/>
                  </a:lnTo>
                  <a:lnTo>
                    <a:pt x="29285" y="30518"/>
                  </a:lnTo>
                  <a:lnTo>
                    <a:pt x="30076" y="29381"/>
                  </a:lnTo>
                  <a:lnTo>
                    <a:pt x="29996" y="28701"/>
                  </a:lnTo>
                  <a:lnTo>
                    <a:pt x="28195" y="27137"/>
                  </a:lnTo>
                  <a:lnTo>
                    <a:pt x="27768" y="26630"/>
                  </a:lnTo>
                  <a:lnTo>
                    <a:pt x="27483" y="26204"/>
                  </a:lnTo>
                  <a:lnTo>
                    <a:pt x="27167" y="25793"/>
                  </a:lnTo>
                  <a:lnTo>
                    <a:pt x="26662" y="25413"/>
                  </a:lnTo>
                  <a:lnTo>
                    <a:pt x="25982" y="25224"/>
                  </a:lnTo>
                  <a:lnTo>
                    <a:pt x="24734" y="25382"/>
                  </a:lnTo>
                  <a:lnTo>
                    <a:pt x="24054" y="25224"/>
                  </a:lnTo>
                  <a:lnTo>
                    <a:pt x="24291" y="24291"/>
                  </a:lnTo>
                  <a:lnTo>
                    <a:pt x="23991" y="23438"/>
                  </a:lnTo>
                  <a:lnTo>
                    <a:pt x="23406" y="23011"/>
                  </a:lnTo>
                  <a:lnTo>
                    <a:pt x="22853" y="23406"/>
                  </a:lnTo>
                  <a:lnTo>
                    <a:pt x="22284" y="22269"/>
                  </a:lnTo>
                  <a:lnTo>
                    <a:pt x="21320" y="21684"/>
                  </a:lnTo>
                  <a:lnTo>
                    <a:pt x="19313" y="21320"/>
                  </a:lnTo>
                  <a:lnTo>
                    <a:pt x="19313" y="20040"/>
                  </a:lnTo>
                  <a:lnTo>
                    <a:pt x="19408" y="19613"/>
                  </a:lnTo>
                  <a:lnTo>
                    <a:pt x="19186" y="19440"/>
                  </a:lnTo>
                  <a:lnTo>
                    <a:pt x="19028" y="19360"/>
                  </a:lnTo>
                  <a:lnTo>
                    <a:pt x="18665" y="19360"/>
                  </a:lnTo>
                  <a:lnTo>
                    <a:pt x="18791" y="18728"/>
                  </a:lnTo>
                  <a:lnTo>
                    <a:pt x="18222" y="18650"/>
                  </a:lnTo>
                  <a:lnTo>
                    <a:pt x="17258" y="19440"/>
                  </a:lnTo>
                  <a:lnTo>
                    <a:pt x="16800" y="19376"/>
                  </a:lnTo>
                  <a:lnTo>
                    <a:pt x="16689" y="18933"/>
                  </a:lnTo>
                  <a:lnTo>
                    <a:pt x="15694" y="15979"/>
                  </a:lnTo>
                  <a:lnTo>
                    <a:pt x="14413" y="14161"/>
                  </a:lnTo>
                  <a:lnTo>
                    <a:pt x="13165" y="13908"/>
                  </a:lnTo>
                  <a:lnTo>
                    <a:pt x="11806" y="14129"/>
                  </a:lnTo>
                  <a:lnTo>
                    <a:pt x="10289" y="13908"/>
                  </a:lnTo>
                  <a:lnTo>
                    <a:pt x="10146" y="13402"/>
                  </a:lnTo>
                  <a:lnTo>
                    <a:pt x="10684" y="13260"/>
                  </a:lnTo>
                  <a:lnTo>
                    <a:pt x="11964" y="12233"/>
                  </a:lnTo>
                  <a:lnTo>
                    <a:pt x="11806" y="11774"/>
                  </a:lnTo>
                  <a:lnTo>
                    <a:pt x="7491" y="10953"/>
                  </a:lnTo>
                  <a:lnTo>
                    <a:pt x="8408" y="9341"/>
                  </a:lnTo>
                  <a:lnTo>
                    <a:pt x="10130" y="9704"/>
                  </a:lnTo>
                  <a:lnTo>
                    <a:pt x="12043" y="10763"/>
                  </a:lnTo>
                  <a:lnTo>
                    <a:pt x="13513" y="11206"/>
                  </a:lnTo>
                  <a:lnTo>
                    <a:pt x="11411" y="9672"/>
                  </a:lnTo>
                  <a:lnTo>
                    <a:pt x="11158" y="9167"/>
                  </a:lnTo>
                  <a:lnTo>
                    <a:pt x="10620" y="7776"/>
                  </a:lnTo>
                  <a:lnTo>
                    <a:pt x="10367" y="7350"/>
                  </a:lnTo>
                  <a:lnTo>
                    <a:pt x="9640" y="7065"/>
                  </a:lnTo>
                  <a:lnTo>
                    <a:pt x="7539" y="6828"/>
                  </a:lnTo>
                  <a:lnTo>
                    <a:pt x="6985" y="6512"/>
                  </a:lnTo>
                  <a:lnTo>
                    <a:pt x="6322" y="4046"/>
                  </a:lnTo>
                  <a:lnTo>
                    <a:pt x="5737" y="2892"/>
                  </a:lnTo>
                  <a:lnTo>
                    <a:pt x="4915" y="2577"/>
                  </a:lnTo>
                  <a:lnTo>
                    <a:pt x="3951" y="2624"/>
                  </a:lnTo>
                  <a:lnTo>
                    <a:pt x="3825" y="1960"/>
                  </a:lnTo>
                  <a:lnTo>
                    <a:pt x="3761" y="980"/>
                  </a:lnTo>
                  <a:lnTo>
                    <a:pt x="2971" y="0"/>
                  </a:lnTo>
                  <a:lnTo>
                    <a:pt x="2323" y="0"/>
                  </a:lnTo>
                  <a:lnTo>
                    <a:pt x="1470" y="458"/>
                  </a:lnTo>
                  <a:lnTo>
                    <a:pt x="664" y="1170"/>
                  </a:lnTo>
                  <a:lnTo>
                    <a:pt x="189" y="1928"/>
                  </a:lnTo>
                  <a:lnTo>
                    <a:pt x="0" y="3051"/>
                  </a:lnTo>
                  <a:lnTo>
                    <a:pt x="427" y="3604"/>
                  </a:lnTo>
                  <a:lnTo>
                    <a:pt x="2260" y="4504"/>
                  </a:lnTo>
                  <a:lnTo>
                    <a:pt x="32" y="6338"/>
                  </a:lnTo>
                  <a:lnTo>
                    <a:pt x="189" y="6828"/>
                  </a:lnTo>
                  <a:lnTo>
                    <a:pt x="885" y="6480"/>
                  </a:lnTo>
                  <a:lnTo>
                    <a:pt x="1470" y="6575"/>
                  </a:lnTo>
                  <a:lnTo>
                    <a:pt x="2039" y="7002"/>
                  </a:lnTo>
                  <a:lnTo>
                    <a:pt x="2671" y="7650"/>
                  </a:lnTo>
                  <a:lnTo>
                    <a:pt x="2102" y="7855"/>
                  </a:lnTo>
                  <a:lnTo>
                    <a:pt x="1075" y="7997"/>
                  </a:lnTo>
                  <a:lnTo>
                    <a:pt x="664" y="8297"/>
                  </a:lnTo>
                  <a:lnTo>
                    <a:pt x="2560" y="9293"/>
                  </a:lnTo>
                  <a:lnTo>
                    <a:pt x="1707" y="9577"/>
                  </a:lnTo>
                  <a:lnTo>
                    <a:pt x="2544" y="10241"/>
                  </a:lnTo>
                  <a:lnTo>
                    <a:pt x="4741" y="9989"/>
                  </a:lnTo>
                  <a:lnTo>
                    <a:pt x="5895" y="10937"/>
                  </a:lnTo>
                  <a:lnTo>
                    <a:pt x="3999" y="11758"/>
                  </a:lnTo>
                  <a:lnTo>
                    <a:pt x="1944" y="12233"/>
                  </a:lnTo>
                  <a:lnTo>
                    <a:pt x="2465" y="13039"/>
                  </a:lnTo>
                  <a:lnTo>
                    <a:pt x="3034" y="13765"/>
                  </a:lnTo>
                  <a:lnTo>
                    <a:pt x="3445" y="14414"/>
                  </a:lnTo>
                  <a:lnTo>
                    <a:pt x="3445" y="14999"/>
                  </a:lnTo>
                  <a:lnTo>
                    <a:pt x="6353" y="16974"/>
                  </a:lnTo>
                  <a:lnTo>
                    <a:pt x="7696" y="18413"/>
                  </a:lnTo>
                  <a:lnTo>
                    <a:pt x="7238" y="19835"/>
                  </a:lnTo>
                  <a:lnTo>
                    <a:pt x="7886" y="20309"/>
                  </a:lnTo>
                  <a:lnTo>
                    <a:pt x="8234" y="20989"/>
                  </a:lnTo>
                  <a:lnTo>
                    <a:pt x="8281" y="21573"/>
                  </a:lnTo>
                  <a:lnTo>
                    <a:pt x="8155" y="21684"/>
                  </a:lnTo>
                  <a:lnTo>
                    <a:pt x="8740" y="22237"/>
                  </a:lnTo>
                  <a:lnTo>
                    <a:pt x="9024" y="22300"/>
                  </a:lnTo>
                  <a:lnTo>
                    <a:pt x="10004" y="21605"/>
                  </a:lnTo>
                  <a:lnTo>
                    <a:pt x="11158" y="21147"/>
                  </a:lnTo>
                  <a:lnTo>
                    <a:pt x="11758" y="21115"/>
                  </a:lnTo>
                  <a:lnTo>
                    <a:pt x="12169" y="21494"/>
                  </a:lnTo>
                  <a:lnTo>
                    <a:pt x="12090" y="21905"/>
                  </a:lnTo>
                  <a:lnTo>
                    <a:pt x="11663" y="22332"/>
                  </a:lnTo>
                  <a:lnTo>
                    <a:pt x="10715" y="22979"/>
                  </a:lnTo>
                  <a:lnTo>
                    <a:pt x="10905" y="23533"/>
                  </a:lnTo>
                  <a:lnTo>
                    <a:pt x="12248" y="23122"/>
                  </a:lnTo>
                  <a:lnTo>
                    <a:pt x="12928" y="23059"/>
                  </a:lnTo>
                  <a:lnTo>
                    <a:pt x="13671" y="23169"/>
                  </a:lnTo>
                  <a:lnTo>
                    <a:pt x="13355" y="24149"/>
                  </a:lnTo>
                  <a:lnTo>
                    <a:pt x="13781" y="25082"/>
                  </a:lnTo>
                  <a:lnTo>
                    <a:pt x="14571" y="25745"/>
                  </a:lnTo>
                  <a:lnTo>
                    <a:pt x="15330" y="25872"/>
                  </a:lnTo>
                  <a:lnTo>
                    <a:pt x="16057" y="26157"/>
                  </a:lnTo>
                  <a:lnTo>
                    <a:pt x="17069" y="28053"/>
                  </a:lnTo>
                  <a:lnTo>
                    <a:pt x="17985" y="28274"/>
                  </a:lnTo>
                  <a:lnTo>
                    <a:pt x="19313" y="26994"/>
                  </a:lnTo>
                  <a:lnTo>
                    <a:pt x="20103" y="26488"/>
                  </a:lnTo>
                  <a:lnTo>
                    <a:pt x="20814" y="26804"/>
                  </a:lnTo>
                  <a:lnTo>
                    <a:pt x="20972" y="27689"/>
                  </a:lnTo>
                  <a:lnTo>
                    <a:pt x="20640" y="28701"/>
                  </a:lnTo>
                  <a:lnTo>
                    <a:pt x="20103" y="29523"/>
                  </a:lnTo>
                  <a:lnTo>
                    <a:pt x="19645" y="29949"/>
                  </a:lnTo>
                  <a:lnTo>
                    <a:pt x="20782" y="30835"/>
                  </a:lnTo>
                  <a:lnTo>
                    <a:pt x="25950" y="32778"/>
                  </a:lnTo>
                  <a:lnTo>
                    <a:pt x="25192" y="32810"/>
                  </a:lnTo>
                  <a:lnTo>
                    <a:pt x="24939" y="33142"/>
                  </a:lnTo>
                  <a:lnTo>
                    <a:pt x="25129" y="33647"/>
                  </a:lnTo>
                  <a:lnTo>
                    <a:pt x="25919" y="34596"/>
                  </a:lnTo>
                  <a:lnTo>
                    <a:pt x="26804" y="35971"/>
                  </a:lnTo>
                  <a:lnTo>
                    <a:pt x="26946" y="36271"/>
                  </a:lnTo>
                  <a:lnTo>
                    <a:pt x="28874" y="35307"/>
                  </a:lnTo>
                  <a:lnTo>
                    <a:pt x="30076" y="35323"/>
                  </a:lnTo>
                  <a:lnTo>
                    <a:pt x="30960" y="36540"/>
                  </a:lnTo>
                  <a:lnTo>
                    <a:pt x="32272" y="35829"/>
                  </a:lnTo>
                  <a:lnTo>
                    <a:pt x="33916" y="35576"/>
                  </a:lnTo>
                  <a:lnTo>
                    <a:pt x="34485" y="35117"/>
                  </a:lnTo>
                  <a:lnTo>
                    <a:pt x="32604" y="33837"/>
                  </a:lnTo>
                  <a:close/>
                </a:path>
              </a:pathLst>
            </a:custGeom>
            <a:grpFill/>
            <a:ln w="6350" cap="flat">
              <a:solidFill>
                <a:schemeClr val="bg1"/>
              </a:solid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87FBEE4-A859-9FEF-FBE4-C8829EDD1D37}"/>
                </a:ext>
              </a:extLst>
            </p:cNvPr>
            <p:cNvSpPr/>
            <p:nvPr/>
          </p:nvSpPr>
          <p:spPr>
            <a:xfrm>
              <a:off x="8362257" y="9713463"/>
              <a:ext cx="14729" cy="20767"/>
            </a:xfrm>
            <a:custGeom>
              <a:avLst/>
              <a:gdLst>
                <a:gd name="connsiteX0" fmla="*/ 14224 w 14729"/>
                <a:gd name="connsiteY0" fmla="*/ 16073 h 20767"/>
                <a:gd name="connsiteX1" fmla="*/ 14729 w 14729"/>
                <a:gd name="connsiteY1" fmla="*/ 14714 h 20767"/>
                <a:gd name="connsiteX2" fmla="*/ 14556 w 14729"/>
                <a:gd name="connsiteY2" fmla="*/ 12722 h 20767"/>
                <a:gd name="connsiteX3" fmla="*/ 14255 w 14729"/>
                <a:gd name="connsiteY3" fmla="*/ 11805 h 20767"/>
                <a:gd name="connsiteX4" fmla="*/ 13907 w 14729"/>
                <a:gd name="connsiteY4" fmla="*/ 11379 h 20767"/>
                <a:gd name="connsiteX5" fmla="*/ 13054 w 14729"/>
                <a:gd name="connsiteY5" fmla="*/ 10810 h 20767"/>
                <a:gd name="connsiteX6" fmla="*/ 12706 w 14729"/>
                <a:gd name="connsiteY6" fmla="*/ 10241 h 20767"/>
                <a:gd name="connsiteX7" fmla="*/ 12675 w 14729"/>
                <a:gd name="connsiteY7" fmla="*/ 9546 h 20767"/>
                <a:gd name="connsiteX8" fmla="*/ 12690 w 14729"/>
                <a:gd name="connsiteY8" fmla="*/ 8851 h 20767"/>
                <a:gd name="connsiteX9" fmla="*/ 12628 w 14729"/>
                <a:gd name="connsiteY9" fmla="*/ 8234 h 20767"/>
                <a:gd name="connsiteX10" fmla="*/ 11884 w 14729"/>
                <a:gd name="connsiteY10" fmla="*/ 6827 h 20767"/>
                <a:gd name="connsiteX11" fmla="*/ 10921 w 14729"/>
                <a:gd name="connsiteY11" fmla="*/ 5547 h 20767"/>
                <a:gd name="connsiteX12" fmla="*/ 10115 w 14729"/>
                <a:gd name="connsiteY12" fmla="*/ 4315 h 20767"/>
                <a:gd name="connsiteX13" fmla="*/ 9814 w 14729"/>
                <a:gd name="connsiteY13" fmla="*/ 2908 h 20767"/>
                <a:gd name="connsiteX14" fmla="*/ 8534 w 14729"/>
                <a:gd name="connsiteY14" fmla="*/ 2276 h 20767"/>
                <a:gd name="connsiteX15" fmla="*/ 6053 w 14729"/>
                <a:gd name="connsiteY15" fmla="*/ 2466 h 20767"/>
                <a:gd name="connsiteX16" fmla="*/ 4188 w 14729"/>
                <a:gd name="connsiteY16" fmla="*/ 790 h 20767"/>
                <a:gd name="connsiteX17" fmla="*/ 2876 w 14729"/>
                <a:gd name="connsiteY17" fmla="*/ 284 h 20767"/>
                <a:gd name="connsiteX18" fmla="*/ 1517 w 14729"/>
                <a:gd name="connsiteY18" fmla="*/ 0 h 20767"/>
                <a:gd name="connsiteX19" fmla="*/ 632 w 14729"/>
                <a:gd name="connsiteY19" fmla="*/ 110 h 20767"/>
                <a:gd name="connsiteX20" fmla="*/ 1106 w 14729"/>
                <a:gd name="connsiteY20" fmla="*/ 474 h 20767"/>
                <a:gd name="connsiteX21" fmla="*/ 585 w 14729"/>
                <a:gd name="connsiteY21" fmla="*/ 1169 h 20767"/>
                <a:gd name="connsiteX22" fmla="*/ 158 w 14729"/>
                <a:gd name="connsiteY22" fmla="*/ 1564 h 20767"/>
                <a:gd name="connsiteX23" fmla="*/ 0 w 14729"/>
                <a:gd name="connsiteY23" fmla="*/ 2212 h 20767"/>
                <a:gd name="connsiteX24" fmla="*/ 237 w 14729"/>
                <a:gd name="connsiteY24" fmla="*/ 3540 h 20767"/>
                <a:gd name="connsiteX25" fmla="*/ 664 w 14729"/>
                <a:gd name="connsiteY25" fmla="*/ 4757 h 20767"/>
                <a:gd name="connsiteX26" fmla="*/ 1185 w 14729"/>
                <a:gd name="connsiteY26" fmla="*/ 5579 h 20767"/>
                <a:gd name="connsiteX27" fmla="*/ 1802 w 14729"/>
                <a:gd name="connsiteY27" fmla="*/ 6116 h 20767"/>
                <a:gd name="connsiteX28" fmla="*/ 2592 w 14729"/>
                <a:gd name="connsiteY28" fmla="*/ 6527 h 20767"/>
                <a:gd name="connsiteX29" fmla="*/ 2497 w 14729"/>
                <a:gd name="connsiteY29" fmla="*/ 6796 h 20767"/>
                <a:gd name="connsiteX30" fmla="*/ 2449 w 14729"/>
                <a:gd name="connsiteY30" fmla="*/ 7444 h 20767"/>
                <a:gd name="connsiteX31" fmla="*/ 2371 w 14729"/>
                <a:gd name="connsiteY31" fmla="*/ 7712 h 20767"/>
                <a:gd name="connsiteX32" fmla="*/ 3303 w 14729"/>
                <a:gd name="connsiteY32" fmla="*/ 7981 h 20767"/>
                <a:gd name="connsiteX33" fmla="*/ 4599 w 14729"/>
                <a:gd name="connsiteY33" fmla="*/ 8756 h 20767"/>
                <a:gd name="connsiteX34" fmla="*/ 5610 w 14729"/>
                <a:gd name="connsiteY34" fmla="*/ 9798 h 20767"/>
                <a:gd name="connsiteX35" fmla="*/ 5721 w 14729"/>
                <a:gd name="connsiteY35" fmla="*/ 10952 h 20767"/>
                <a:gd name="connsiteX36" fmla="*/ 4899 w 14729"/>
                <a:gd name="connsiteY36" fmla="*/ 11300 h 20767"/>
                <a:gd name="connsiteX37" fmla="*/ 3888 w 14729"/>
                <a:gd name="connsiteY37" fmla="*/ 11031 h 20767"/>
                <a:gd name="connsiteX38" fmla="*/ 3145 w 14729"/>
                <a:gd name="connsiteY38" fmla="*/ 11363 h 20767"/>
                <a:gd name="connsiteX39" fmla="*/ 3129 w 14729"/>
                <a:gd name="connsiteY39" fmla="*/ 13465 h 20767"/>
                <a:gd name="connsiteX40" fmla="*/ 3856 w 14729"/>
                <a:gd name="connsiteY40" fmla="*/ 13497 h 20767"/>
                <a:gd name="connsiteX41" fmla="*/ 4093 w 14729"/>
                <a:gd name="connsiteY41" fmla="*/ 13860 h 20767"/>
                <a:gd name="connsiteX42" fmla="*/ 3935 w 14729"/>
                <a:gd name="connsiteY42" fmla="*/ 18317 h 20767"/>
                <a:gd name="connsiteX43" fmla="*/ 4141 w 14729"/>
                <a:gd name="connsiteY43" fmla="*/ 19692 h 20767"/>
                <a:gd name="connsiteX44" fmla="*/ 4947 w 14729"/>
                <a:gd name="connsiteY44" fmla="*/ 20008 h 20767"/>
                <a:gd name="connsiteX45" fmla="*/ 5121 w 14729"/>
                <a:gd name="connsiteY45" fmla="*/ 20103 h 20767"/>
                <a:gd name="connsiteX46" fmla="*/ 5389 w 14729"/>
                <a:gd name="connsiteY46" fmla="*/ 20372 h 20767"/>
                <a:gd name="connsiteX47" fmla="*/ 5673 w 14729"/>
                <a:gd name="connsiteY47" fmla="*/ 20672 h 20767"/>
                <a:gd name="connsiteX48" fmla="*/ 6005 w 14729"/>
                <a:gd name="connsiteY48" fmla="*/ 20767 h 20767"/>
                <a:gd name="connsiteX49" fmla="*/ 6400 w 14729"/>
                <a:gd name="connsiteY49" fmla="*/ 20640 h 20767"/>
                <a:gd name="connsiteX50" fmla="*/ 6543 w 14729"/>
                <a:gd name="connsiteY50" fmla="*/ 20403 h 20767"/>
                <a:gd name="connsiteX51" fmla="*/ 6590 w 14729"/>
                <a:gd name="connsiteY51" fmla="*/ 20182 h 20767"/>
                <a:gd name="connsiteX52" fmla="*/ 6654 w 14729"/>
                <a:gd name="connsiteY52" fmla="*/ 19945 h 20767"/>
                <a:gd name="connsiteX53" fmla="*/ 7270 w 14729"/>
                <a:gd name="connsiteY53" fmla="*/ 18775 h 20767"/>
                <a:gd name="connsiteX54" fmla="*/ 7523 w 14729"/>
                <a:gd name="connsiteY54" fmla="*/ 18064 h 20767"/>
                <a:gd name="connsiteX55" fmla="*/ 7665 w 14729"/>
                <a:gd name="connsiteY55" fmla="*/ 17400 h 20767"/>
                <a:gd name="connsiteX56" fmla="*/ 7412 w 14729"/>
                <a:gd name="connsiteY56" fmla="*/ 15899 h 20767"/>
                <a:gd name="connsiteX57" fmla="*/ 6559 w 14729"/>
                <a:gd name="connsiteY57" fmla="*/ 15061 h 20767"/>
                <a:gd name="connsiteX58" fmla="*/ 5737 w 14729"/>
                <a:gd name="connsiteY58" fmla="*/ 14382 h 20767"/>
                <a:gd name="connsiteX59" fmla="*/ 5484 w 14729"/>
                <a:gd name="connsiteY59" fmla="*/ 13465 h 20767"/>
                <a:gd name="connsiteX60" fmla="*/ 6084 w 14729"/>
                <a:gd name="connsiteY60" fmla="*/ 13386 h 20767"/>
                <a:gd name="connsiteX61" fmla="*/ 7270 w 14729"/>
                <a:gd name="connsiteY61" fmla="*/ 14034 h 20767"/>
                <a:gd name="connsiteX62" fmla="*/ 8503 w 14729"/>
                <a:gd name="connsiteY62" fmla="*/ 14935 h 20767"/>
                <a:gd name="connsiteX63" fmla="*/ 9293 w 14729"/>
                <a:gd name="connsiteY63" fmla="*/ 15741 h 20767"/>
                <a:gd name="connsiteX64" fmla="*/ 9561 w 14729"/>
                <a:gd name="connsiteY64" fmla="*/ 16389 h 20767"/>
                <a:gd name="connsiteX65" fmla="*/ 9672 w 14729"/>
                <a:gd name="connsiteY65" fmla="*/ 17021 h 20767"/>
                <a:gd name="connsiteX66" fmla="*/ 9862 w 14729"/>
                <a:gd name="connsiteY66" fmla="*/ 17669 h 20767"/>
                <a:gd name="connsiteX67" fmla="*/ 10383 w 14729"/>
                <a:gd name="connsiteY67" fmla="*/ 18380 h 20767"/>
                <a:gd name="connsiteX68" fmla="*/ 10731 w 14729"/>
                <a:gd name="connsiteY68" fmla="*/ 18380 h 20767"/>
                <a:gd name="connsiteX69" fmla="*/ 13339 w 14729"/>
                <a:gd name="connsiteY69" fmla="*/ 16926 h 2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729" h="20767">
                  <a:moveTo>
                    <a:pt x="14224" y="16073"/>
                  </a:moveTo>
                  <a:lnTo>
                    <a:pt x="14729" y="14714"/>
                  </a:lnTo>
                  <a:lnTo>
                    <a:pt x="14556" y="12722"/>
                  </a:lnTo>
                  <a:lnTo>
                    <a:pt x="14255" y="11805"/>
                  </a:lnTo>
                  <a:lnTo>
                    <a:pt x="13907" y="11379"/>
                  </a:lnTo>
                  <a:lnTo>
                    <a:pt x="13054" y="10810"/>
                  </a:lnTo>
                  <a:lnTo>
                    <a:pt x="12706" y="10241"/>
                  </a:lnTo>
                  <a:lnTo>
                    <a:pt x="12675" y="9546"/>
                  </a:lnTo>
                  <a:lnTo>
                    <a:pt x="12690" y="8851"/>
                  </a:lnTo>
                  <a:lnTo>
                    <a:pt x="12628" y="8234"/>
                  </a:lnTo>
                  <a:lnTo>
                    <a:pt x="11884" y="6827"/>
                  </a:lnTo>
                  <a:lnTo>
                    <a:pt x="10921" y="5547"/>
                  </a:lnTo>
                  <a:lnTo>
                    <a:pt x="10115" y="4315"/>
                  </a:lnTo>
                  <a:lnTo>
                    <a:pt x="9814" y="2908"/>
                  </a:lnTo>
                  <a:lnTo>
                    <a:pt x="8534" y="2276"/>
                  </a:lnTo>
                  <a:lnTo>
                    <a:pt x="6053" y="2466"/>
                  </a:lnTo>
                  <a:lnTo>
                    <a:pt x="4188" y="790"/>
                  </a:lnTo>
                  <a:lnTo>
                    <a:pt x="2876" y="284"/>
                  </a:lnTo>
                  <a:lnTo>
                    <a:pt x="1517" y="0"/>
                  </a:lnTo>
                  <a:lnTo>
                    <a:pt x="632" y="110"/>
                  </a:lnTo>
                  <a:lnTo>
                    <a:pt x="1106" y="474"/>
                  </a:lnTo>
                  <a:lnTo>
                    <a:pt x="585" y="1169"/>
                  </a:lnTo>
                  <a:lnTo>
                    <a:pt x="158" y="1564"/>
                  </a:lnTo>
                  <a:lnTo>
                    <a:pt x="0" y="2212"/>
                  </a:lnTo>
                  <a:lnTo>
                    <a:pt x="237" y="3540"/>
                  </a:lnTo>
                  <a:lnTo>
                    <a:pt x="664" y="4757"/>
                  </a:lnTo>
                  <a:lnTo>
                    <a:pt x="1185" y="5579"/>
                  </a:lnTo>
                  <a:lnTo>
                    <a:pt x="1802" y="6116"/>
                  </a:lnTo>
                  <a:lnTo>
                    <a:pt x="2592" y="6527"/>
                  </a:lnTo>
                  <a:lnTo>
                    <a:pt x="2497" y="6796"/>
                  </a:lnTo>
                  <a:lnTo>
                    <a:pt x="2449" y="7444"/>
                  </a:lnTo>
                  <a:lnTo>
                    <a:pt x="2371" y="7712"/>
                  </a:lnTo>
                  <a:lnTo>
                    <a:pt x="3303" y="7981"/>
                  </a:lnTo>
                  <a:lnTo>
                    <a:pt x="4599" y="8756"/>
                  </a:lnTo>
                  <a:lnTo>
                    <a:pt x="5610" y="9798"/>
                  </a:lnTo>
                  <a:lnTo>
                    <a:pt x="5721" y="10952"/>
                  </a:lnTo>
                  <a:lnTo>
                    <a:pt x="4899" y="11300"/>
                  </a:lnTo>
                  <a:lnTo>
                    <a:pt x="3888" y="11031"/>
                  </a:lnTo>
                  <a:lnTo>
                    <a:pt x="3145" y="11363"/>
                  </a:lnTo>
                  <a:lnTo>
                    <a:pt x="3129" y="13465"/>
                  </a:lnTo>
                  <a:lnTo>
                    <a:pt x="3856" y="13497"/>
                  </a:lnTo>
                  <a:lnTo>
                    <a:pt x="4093" y="13860"/>
                  </a:lnTo>
                  <a:lnTo>
                    <a:pt x="3935" y="18317"/>
                  </a:lnTo>
                  <a:lnTo>
                    <a:pt x="4141" y="19692"/>
                  </a:lnTo>
                  <a:lnTo>
                    <a:pt x="4947" y="20008"/>
                  </a:lnTo>
                  <a:lnTo>
                    <a:pt x="5121" y="20103"/>
                  </a:lnTo>
                  <a:lnTo>
                    <a:pt x="5389" y="20372"/>
                  </a:lnTo>
                  <a:lnTo>
                    <a:pt x="5673" y="20672"/>
                  </a:lnTo>
                  <a:lnTo>
                    <a:pt x="6005" y="20767"/>
                  </a:lnTo>
                  <a:lnTo>
                    <a:pt x="6400" y="20640"/>
                  </a:lnTo>
                  <a:lnTo>
                    <a:pt x="6543" y="20403"/>
                  </a:lnTo>
                  <a:lnTo>
                    <a:pt x="6590" y="20182"/>
                  </a:lnTo>
                  <a:lnTo>
                    <a:pt x="6654" y="19945"/>
                  </a:lnTo>
                  <a:lnTo>
                    <a:pt x="7270" y="18775"/>
                  </a:lnTo>
                  <a:lnTo>
                    <a:pt x="7523" y="18064"/>
                  </a:lnTo>
                  <a:lnTo>
                    <a:pt x="7665" y="17400"/>
                  </a:lnTo>
                  <a:lnTo>
                    <a:pt x="7412" y="15899"/>
                  </a:lnTo>
                  <a:lnTo>
                    <a:pt x="6559" y="15061"/>
                  </a:lnTo>
                  <a:lnTo>
                    <a:pt x="5737" y="14382"/>
                  </a:lnTo>
                  <a:lnTo>
                    <a:pt x="5484" y="13465"/>
                  </a:lnTo>
                  <a:lnTo>
                    <a:pt x="6084" y="13386"/>
                  </a:lnTo>
                  <a:lnTo>
                    <a:pt x="7270" y="14034"/>
                  </a:lnTo>
                  <a:lnTo>
                    <a:pt x="8503" y="14935"/>
                  </a:lnTo>
                  <a:lnTo>
                    <a:pt x="9293" y="15741"/>
                  </a:lnTo>
                  <a:lnTo>
                    <a:pt x="9561" y="16389"/>
                  </a:lnTo>
                  <a:lnTo>
                    <a:pt x="9672" y="17021"/>
                  </a:lnTo>
                  <a:lnTo>
                    <a:pt x="9862" y="17669"/>
                  </a:lnTo>
                  <a:lnTo>
                    <a:pt x="10383" y="18380"/>
                  </a:lnTo>
                  <a:lnTo>
                    <a:pt x="10731" y="18380"/>
                  </a:lnTo>
                  <a:lnTo>
                    <a:pt x="13339" y="16926"/>
                  </a:lnTo>
                  <a:close/>
                </a:path>
              </a:pathLst>
            </a:custGeom>
            <a:grpFill/>
            <a:ln w="6350" cap="flat">
              <a:solidFill>
                <a:schemeClr val="bg1"/>
              </a:solid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99C4B50-E135-E4D6-7C7F-221089BC6146}"/>
                </a:ext>
              </a:extLst>
            </p:cNvPr>
            <p:cNvSpPr/>
            <p:nvPr/>
          </p:nvSpPr>
          <p:spPr>
            <a:xfrm>
              <a:off x="7548226" y="9424339"/>
              <a:ext cx="3461" cy="4014"/>
            </a:xfrm>
            <a:custGeom>
              <a:avLst/>
              <a:gdLst>
                <a:gd name="connsiteX0" fmla="*/ 1770 w 3461"/>
                <a:gd name="connsiteY0" fmla="*/ 3651 h 4014"/>
                <a:gd name="connsiteX1" fmla="*/ 2845 w 3461"/>
                <a:gd name="connsiteY1" fmla="*/ 2528 h 4014"/>
                <a:gd name="connsiteX2" fmla="*/ 3461 w 3461"/>
                <a:gd name="connsiteY2" fmla="*/ 948 h 4014"/>
                <a:gd name="connsiteX3" fmla="*/ 3145 w 3461"/>
                <a:gd name="connsiteY3" fmla="*/ 0 h 4014"/>
                <a:gd name="connsiteX4" fmla="*/ 2197 w 3461"/>
                <a:gd name="connsiteY4" fmla="*/ 142 h 4014"/>
                <a:gd name="connsiteX5" fmla="*/ 1707 w 3461"/>
                <a:gd name="connsiteY5" fmla="*/ 379 h 4014"/>
                <a:gd name="connsiteX6" fmla="*/ 1470 w 3461"/>
                <a:gd name="connsiteY6" fmla="*/ 948 h 4014"/>
                <a:gd name="connsiteX7" fmla="*/ 1059 w 3461"/>
                <a:gd name="connsiteY7" fmla="*/ 2276 h 4014"/>
                <a:gd name="connsiteX8" fmla="*/ 553 w 3461"/>
                <a:gd name="connsiteY8" fmla="*/ 3287 h 4014"/>
                <a:gd name="connsiteX9" fmla="*/ 0 w 3461"/>
                <a:gd name="connsiteY9" fmla="*/ 3730 h 4014"/>
                <a:gd name="connsiteX10" fmla="*/ 427 w 3461"/>
                <a:gd name="connsiteY10" fmla="*/ 4014 h 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1" h="4014">
                  <a:moveTo>
                    <a:pt x="1770" y="3651"/>
                  </a:moveTo>
                  <a:lnTo>
                    <a:pt x="2845" y="2528"/>
                  </a:lnTo>
                  <a:lnTo>
                    <a:pt x="3461" y="948"/>
                  </a:lnTo>
                  <a:lnTo>
                    <a:pt x="3145" y="0"/>
                  </a:lnTo>
                  <a:lnTo>
                    <a:pt x="2197" y="142"/>
                  </a:lnTo>
                  <a:lnTo>
                    <a:pt x="1707" y="379"/>
                  </a:lnTo>
                  <a:lnTo>
                    <a:pt x="1470" y="948"/>
                  </a:lnTo>
                  <a:lnTo>
                    <a:pt x="1059" y="2276"/>
                  </a:lnTo>
                  <a:lnTo>
                    <a:pt x="553" y="3287"/>
                  </a:lnTo>
                  <a:lnTo>
                    <a:pt x="0" y="3730"/>
                  </a:lnTo>
                  <a:lnTo>
                    <a:pt x="427" y="4014"/>
                  </a:lnTo>
                  <a:close/>
                </a:path>
              </a:pathLst>
            </a:custGeom>
            <a:grpFill/>
            <a:ln w="6350" cap="flat">
              <a:solidFill>
                <a:schemeClr val="bg1"/>
              </a:solid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9DB3BCB2-190D-C951-BEF8-A76A560C9EAA}"/>
                </a:ext>
              </a:extLst>
            </p:cNvPr>
            <p:cNvSpPr/>
            <p:nvPr/>
          </p:nvSpPr>
          <p:spPr>
            <a:xfrm>
              <a:off x="7463658" y="9503376"/>
              <a:ext cx="3097" cy="5436"/>
            </a:xfrm>
            <a:custGeom>
              <a:avLst/>
              <a:gdLst>
                <a:gd name="connsiteX0" fmla="*/ 2592 w 3097"/>
                <a:gd name="connsiteY0" fmla="*/ 1502 h 5436"/>
                <a:gd name="connsiteX1" fmla="*/ 1928 w 3097"/>
                <a:gd name="connsiteY1" fmla="*/ 522 h 5436"/>
                <a:gd name="connsiteX2" fmla="*/ 1249 w 3097"/>
                <a:gd name="connsiteY2" fmla="*/ 32 h 5436"/>
                <a:gd name="connsiteX3" fmla="*/ 632 w 3097"/>
                <a:gd name="connsiteY3" fmla="*/ 0 h 5436"/>
                <a:gd name="connsiteX4" fmla="*/ 205 w 3097"/>
                <a:gd name="connsiteY4" fmla="*/ 348 h 5436"/>
                <a:gd name="connsiteX5" fmla="*/ 0 w 3097"/>
                <a:gd name="connsiteY5" fmla="*/ 932 h 5436"/>
                <a:gd name="connsiteX6" fmla="*/ 111 w 3097"/>
                <a:gd name="connsiteY6" fmla="*/ 1628 h 5436"/>
                <a:gd name="connsiteX7" fmla="*/ 395 w 3097"/>
                <a:gd name="connsiteY7" fmla="*/ 2339 h 5436"/>
                <a:gd name="connsiteX8" fmla="*/ 1059 w 3097"/>
                <a:gd name="connsiteY8" fmla="*/ 3667 h 5436"/>
                <a:gd name="connsiteX9" fmla="*/ 2260 w 3097"/>
                <a:gd name="connsiteY9" fmla="*/ 5437 h 5436"/>
                <a:gd name="connsiteX10" fmla="*/ 3098 w 3097"/>
                <a:gd name="connsiteY10" fmla="*/ 5342 h 5436"/>
                <a:gd name="connsiteX11" fmla="*/ 3050 w 3097"/>
                <a:gd name="connsiteY11" fmla="*/ 3319 h 5436"/>
                <a:gd name="connsiteX12" fmla="*/ 2845 w 3097"/>
                <a:gd name="connsiteY12" fmla="*/ 2181 h 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7" h="5436">
                  <a:moveTo>
                    <a:pt x="2592" y="1502"/>
                  </a:moveTo>
                  <a:lnTo>
                    <a:pt x="1928" y="522"/>
                  </a:lnTo>
                  <a:lnTo>
                    <a:pt x="1249" y="32"/>
                  </a:lnTo>
                  <a:lnTo>
                    <a:pt x="632" y="0"/>
                  </a:lnTo>
                  <a:lnTo>
                    <a:pt x="205" y="348"/>
                  </a:lnTo>
                  <a:lnTo>
                    <a:pt x="0" y="932"/>
                  </a:lnTo>
                  <a:lnTo>
                    <a:pt x="111" y="1628"/>
                  </a:lnTo>
                  <a:lnTo>
                    <a:pt x="395" y="2339"/>
                  </a:lnTo>
                  <a:lnTo>
                    <a:pt x="1059" y="3667"/>
                  </a:lnTo>
                  <a:lnTo>
                    <a:pt x="2260" y="5437"/>
                  </a:lnTo>
                  <a:lnTo>
                    <a:pt x="3098" y="5342"/>
                  </a:lnTo>
                  <a:lnTo>
                    <a:pt x="3050" y="3319"/>
                  </a:lnTo>
                  <a:lnTo>
                    <a:pt x="2845" y="2181"/>
                  </a:lnTo>
                  <a:close/>
                </a:path>
              </a:pathLst>
            </a:custGeom>
            <a:grpFill/>
            <a:ln w="6350" cap="flat">
              <a:solidFill>
                <a:schemeClr val="bg1"/>
              </a:solid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C0F8D5B-3EE6-5B6D-F25F-C97BC0D27046}"/>
                </a:ext>
              </a:extLst>
            </p:cNvPr>
            <p:cNvSpPr/>
            <p:nvPr/>
          </p:nvSpPr>
          <p:spPr>
            <a:xfrm>
              <a:off x="8343497" y="9660582"/>
              <a:ext cx="40190" cy="54303"/>
            </a:xfrm>
            <a:custGeom>
              <a:avLst/>
              <a:gdLst>
                <a:gd name="connsiteX0" fmla="*/ 19850 w 40190"/>
                <a:gd name="connsiteY0" fmla="*/ 51000 h 54303"/>
                <a:gd name="connsiteX1" fmla="*/ 20245 w 40190"/>
                <a:gd name="connsiteY1" fmla="*/ 49894 h 54303"/>
                <a:gd name="connsiteX2" fmla="*/ 20498 w 40190"/>
                <a:gd name="connsiteY2" fmla="*/ 46828 h 54303"/>
                <a:gd name="connsiteX3" fmla="*/ 20466 w 40190"/>
                <a:gd name="connsiteY3" fmla="*/ 44947 h 54303"/>
                <a:gd name="connsiteX4" fmla="*/ 19898 w 40190"/>
                <a:gd name="connsiteY4" fmla="*/ 43762 h 54303"/>
                <a:gd name="connsiteX5" fmla="*/ 18017 w 40190"/>
                <a:gd name="connsiteY5" fmla="*/ 41897 h 54303"/>
                <a:gd name="connsiteX6" fmla="*/ 17053 w 40190"/>
                <a:gd name="connsiteY6" fmla="*/ 40711 h 54303"/>
                <a:gd name="connsiteX7" fmla="*/ 16231 w 40190"/>
                <a:gd name="connsiteY7" fmla="*/ 39400 h 54303"/>
                <a:gd name="connsiteX8" fmla="*/ 15709 w 40190"/>
                <a:gd name="connsiteY8" fmla="*/ 37977 h 54303"/>
                <a:gd name="connsiteX9" fmla="*/ 15615 w 40190"/>
                <a:gd name="connsiteY9" fmla="*/ 36460 h 54303"/>
                <a:gd name="connsiteX10" fmla="*/ 16025 w 40190"/>
                <a:gd name="connsiteY10" fmla="*/ 35338 h 54303"/>
                <a:gd name="connsiteX11" fmla="*/ 16784 w 40190"/>
                <a:gd name="connsiteY11" fmla="*/ 34137 h 54303"/>
                <a:gd name="connsiteX12" fmla="*/ 17622 w 40190"/>
                <a:gd name="connsiteY12" fmla="*/ 33268 h 54303"/>
                <a:gd name="connsiteX13" fmla="*/ 18286 w 40190"/>
                <a:gd name="connsiteY13" fmla="*/ 33031 h 54303"/>
                <a:gd name="connsiteX14" fmla="*/ 17970 w 40190"/>
                <a:gd name="connsiteY14" fmla="*/ 36903 h 54303"/>
                <a:gd name="connsiteX15" fmla="*/ 18175 w 40190"/>
                <a:gd name="connsiteY15" fmla="*/ 38847 h 54303"/>
                <a:gd name="connsiteX16" fmla="*/ 19234 w 40190"/>
                <a:gd name="connsiteY16" fmla="*/ 40980 h 54303"/>
                <a:gd name="connsiteX17" fmla="*/ 19882 w 40190"/>
                <a:gd name="connsiteY17" fmla="*/ 41581 h 54303"/>
                <a:gd name="connsiteX18" fmla="*/ 20735 w 40190"/>
                <a:gd name="connsiteY18" fmla="*/ 42213 h 54303"/>
                <a:gd name="connsiteX19" fmla="*/ 21557 w 40190"/>
                <a:gd name="connsiteY19" fmla="*/ 42956 h 54303"/>
                <a:gd name="connsiteX20" fmla="*/ 22173 w 40190"/>
                <a:gd name="connsiteY20" fmla="*/ 43999 h 54303"/>
                <a:gd name="connsiteX21" fmla="*/ 22284 w 40190"/>
                <a:gd name="connsiteY21" fmla="*/ 44963 h 54303"/>
                <a:gd name="connsiteX22" fmla="*/ 21747 w 40190"/>
                <a:gd name="connsiteY22" fmla="*/ 46828 h 54303"/>
                <a:gd name="connsiteX23" fmla="*/ 21636 w 40190"/>
                <a:gd name="connsiteY23" fmla="*/ 47776 h 54303"/>
                <a:gd name="connsiteX24" fmla="*/ 22853 w 40190"/>
                <a:gd name="connsiteY24" fmla="*/ 46369 h 54303"/>
                <a:gd name="connsiteX25" fmla="*/ 23280 w 40190"/>
                <a:gd name="connsiteY25" fmla="*/ 45564 h 54303"/>
                <a:gd name="connsiteX26" fmla="*/ 23532 w 40190"/>
                <a:gd name="connsiteY26" fmla="*/ 44362 h 54303"/>
                <a:gd name="connsiteX27" fmla="*/ 23627 w 40190"/>
                <a:gd name="connsiteY27" fmla="*/ 42750 h 54303"/>
                <a:gd name="connsiteX28" fmla="*/ 23722 w 40190"/>
                <a:gd name="connsiteY28" fmla="*/ 42118 h 54303"/>
                <a:gd name="connsiteX29" fmla="*/ 24212 w 40190"/>
                <a:gd name="connsiteY29" fmla="*/ 40569 h 54303"/>
                <a:gd name="connsiteX30" fmla="*/ 24338 w 40190"/>
                <a:gd name="connsiteY30" fmla="*/ 39953 h 54303"/>
                <a:gd name="connsiteX31" fmla="*/ 24276 w 40190"/>
                <a:gd name="connsiteY31" fmla="*/ 37614 h 54303"/>
                <a:gd name="connsiteX32" fmla="*/ 23706 w 40190"/>
                <a:gd name="connsiteY32" fmla="*/ 35575 h 54303"/>
                <a:gd name="connsiteX33" fmla="*/ 22758 w 40190"/>
                <a:gd name="connsiteY33" fmla="*/ 33663 h 54303"/>
                <a:gd name="connsiteX34" fmla="*/ 19123 w 40190"/>
                <a:gd name="connsiteY34" fmla="*/ 28179 h 54303"/>
                <a:gd name="connsiteX35" fmla="*/ 18080 w 40190"/>
                <a:gd name="connsiteY35" fmla="*/ 26029 h 54303"/>
                <a:gd name="connsiteX36" fmla="*/ 17796 w 40190"/>
                <a:gd name="connsiteY36" fmla="*/ 24165 h 54303"/>
                <a:gd name="connsiteX37" fmla="*/ 18238 w 40190"/>
                <a:gd name="connsiteY37" fmla="*/ 23817 h 54303"/>
                <a:gd name="connsiteX38" fmla="*/ 18902 w 40190"/>
                <a:gd name="connsiteY38" fmla="*/ 24797 h 54303"/>
                <a:gd name="connsiteX39" fmla="*/ 20466 w 40190"/>
                <a:gd name="connsiteY39" fmla="*/ 28305 h 54303"/>
                <a:gd name="connsiteX40" fmla="*/ 20988 w 40190"/>
                <a:gd name="connsiteY40" fmla="*/ 29016 h 54303"/>
                <a:gd name="connsiteX41" fmla="*/ 23359 w 40190"/>
                <a:gd name="connsiteY41" fmla="*/ 31640 h 54303"/>
                <a:gd name="connsiteX42" fmla="*/ 23880 w 40190"/>
                <a:gd name="connsiteY42" fmla="*/ 32319 h 54303"/>
                <a:gd name="connsiteX43" fmla="*/ 25318 w 40190"/>
                <a:gd name="connsiteY43" fmla="*/ 35196 h 54303"/>
                <a:gd name="connsiteX44" fmla="*/ 25634 w 40190"/>
                <a:gd name="connsiteY44" fmla="*/ 35670 h 54303"/>
                <a:gd name="connsiteX45" fmla="*/ 26488 w 40190"/>
                <a:gd name="connsiteY45" fmla="*/ 36777 h 54303"/>
                <a:gd name="connsiteX46" fmla="*/ 26615 w 40190"/>
                <a:gd name="connsiteY46" fmla="*/ 38136 h 54303"/>
                <a:gd name="connsiteX47" fmla="*/ 26030 w 40190"/>
                <a:gd name="connsiteY47" fmla="*/ 40743 h 54303"/>
                <a:gd name="connsiteX48" fmla="*/ 25966 w 40190"/>
                <a:gd name="connsiteY48" fmla="*/ 41976 h 54303"/>
                <a:gd name="connsiteX49" fmla="*/ 25761 w 40190"/>
                <a:gd name="connsiteY49" fmla="*/ 42340 h 54303"/>
                <a:gd name="connsiteX50" fmla="*/ 25160 w 40190"/>
                <a:gd name="connsiteY50" fmla="*/ 42655 h 54303"/>
                <a:gd name="connsiteX51" fmla="*/ 24686 w 40190"/>
                <a:gd name="connsiteY51" fmla="*/ 43003 h 54303"/>
                <a:gd name="connsiteX52" fmla="*/ 24544 w 40190"/>
                <a:gd name="connsiteY52" fmla="*/ 43620 h 54303"/>
                <a:gd name="connsiteX53" fmla="*/ 24607 w 40190"/>
                <a:gd name="connsiteY53" fmla="*/ 44379 h 54303"/>
                <a:gd name="connsiteX54" fmla="*/ 24844 w 40190"/>
                <a:gd name="connsiteY54" fmla="*/ 45295 h 54303"/>
                <a:gd name="connsiteX55" fmla="*/ 24955 w 40190"/>
                <a:gd name="connsiteY55" fmla="*/ 46828 h 54303"/>
                <a:gd name="connsiteX56" fmla="*/ 24212 w 40190"/>
                <a:gd name="connsiteY56" fmla="*/ 47602 h 54303"/>
                <a:gd name="connsiteX57" fmla="*/ 23153 w 40190"/>
                <a:gd name="connsiteY57" fmla="*/ 48203 h 54303"/>
                <a:gd name="connsiteX58" fmla="*/ 22458 w 40190"/>
                <a:gd name="connsiteY58" fmla="*/ 49151 h 54303"/>
                <a:gd name="connsiteX59" fmla="*/ 22569 w 40190"/>
                <a:gd name="connsiteY59" fmla="*/ 50542 h 54303"/>
                <a:gd name="connsiteX60" fmla="*/ 23469 w 40190"/>
                <a:gd name="connsiteY60" fmla="*/ 51459 h 54303"/>
                <a:gd name="connsiteX61" fmla="*/ 24686 w 40190"/>
                <a:gd name="connsiteY61" fmla="*/ 51901 h 54303"/>
                <a:gd name="connsiteX62" fmla="*/ 25745 w 40190"/>
                <a:gd name="connsiteY62" fmla="*/ 51869 h 54303"/>
                <a:gd name="connsiteX63" fmla="*/ 27831 w 40190"/>
                <a:gd name="connsiteY63" fmla="*/ 51095 h 54303"/>
                <a:gd name="connsiteX64" fmla="*/ 28874 w 40190"/>
                <a:gd name="connsiteY64" fmla="*/ 50399 h 54303"/>
                <a:gd name="connsiteX65" fmla="*/ 29696 w 40190"/>
                <a:gd name="connsiteY65" fmla="*/ 49372 h 54303"/>
                <a:gd name="connsiteX66" fmla="*/ 30170 w 40190"/>
                <a:gd name="connsiteY66" fmla="*/ 47966 h 54303"/>
                <a:gd name="connsiteX67" fmla="*/ 30265 w 40190"/>
                <a:gd name="connsiteY67" fmla="*/ 46528 h 54303"/>
                <a:gd name="connsiteX68" fmla="*/ 29854 w 40190"/>
                <a:gd name="connsiteY68" fmla="*/ 45105 h 54303"/>
                <a:gd name="connsiteX69" fmla="*/ 28859 w 40190"/>
                <a:gd name="connsiteY69" fmla="*/ 43841 h 54303"/>
                <a:gd name="connsiteX70" fmla="*/ 27910 w 40190"/>
                <a:gd name="connsiteY70" fmla="*/ 42403 h 54303"/>
                <a:gd name="connsiteX71" fmla="*/ 28116 w 40190"/>
                <a:gd name="connsiteY71" fmla="*/ 41123 h 54303"/>
                <a:gd name="connsiteX72" fmla="*/ 28922 w 40190"/>
                <a:gd name="connsiteY72" fmla="*/ 40221 h 54303"/>
                <a:gd name="connsiteX73" fmla="*/ 29823 w 40190"/>
                <a:gd name="connsiteY73" fmla="*/ 39953 h 54303"/>
                <a:gd name="connsiteX74" fmla="*/ 29190 w 40190"/>
                <a:gd name="connsiteY74" fmla="*/ 39068 h 54303"/>
                <a:gd name="connsiteX75" fmla="*/ 29981 w 40190"/>
                <a:gd name="connsiteY75" fmla="*/ 38847 h 54303"/>
                <a:gd name="connsiteX76" fmla="*/ 30581 w 40190"/>
                <a:gd name="connsiteY76" fmla="*/ 39163 h 54303"/>
                <a:gd name="connsiteX77" fmla="*/ 31071 w 40190"/>
                <a:gd name="connsiteY77" fmla="*/ 39984 h 54303"/>
                <a:gd name="connsiteX78" fmla="*/ 31545 w 40190"/>
                <a:gd name="connsiteY78" fmla="*/ 41249 h 54303"/>
                <a:gd name="connsiteX79" fmla="*/ 31719 w 40190"/>
                <a:gd name="connsiteY79" fmla="*/ 41976 h 54303"/>
                <a:gd name="connsiteX80" fmla="*/ 31719 w 40190"/>
                <a:gd name="connsiteY80" fmla="*/ 42450 h 54303"/>
                <a:gd name="connsiteX81" fmla="*/ 31609 w 40190"/>
                <a:gd name="connsiteY81" fmla="*/ 42782 h 54303"/>
                <a:gd name="connsiteX82" fmla="*/ 31593 w 40190"/>
                <a:gd name="connsiteY82" fmla="*/ 43145 h 54303"/>
                <a:gd name="connsiteX83" fmla="*/ 31956 w 40190"/>
                <a:gd name="connsiteY83" fmla="*/ 44836 h 54303"/>
                <a:gd name="connsiteX84" fmla="*/ 32019 w 40190"/>
                <a:gd name="connsiteY84" fmla="*/ 45247 h 54303"/>
                <a:gd name="connsiteX85" fmla="*/ 31909 w 40190"/>
                <a:gd name="connsiteY85" fmla="*/ 47413 h 54303"/>
                <a:gd name="connsiteX86" fmla="*/ 31561 w 40190"/>
                <a:gd name="connsiteY86" fmla="*/ 49182 h 54303"/>
                <a:gd name="connsiteX87" fmla="*/ 30234 w 40190"/>
                <a:gd name="connsiteY87" fmla="*/ 52470 h 54303"/>
                <a:gd name="connsiteX88" fmla="*/ 32099 w 40190"/>
                <a:gd name="connsiteY88" fmla="*/ 52644 h 54303"/>
                <a:gd name="connsiteX89" fmla="*/ 34295 w 40190"/>
                <a:gd name="connsiteY89" fmla="*/ 53798 h 54303"/>
                <a:gd name="connsiteX90" fmla="*/ 36334 w 40190"/>
                <a:gd name="connsiteY90" fmla="*/ 54303 h 54303"/>
                <a:gd name="connsiteX91" fmla="*/ 37741 w 40190"/>
                <a:gd name="connsiteY91" fmla="*/ 52518 h 54303"/>
                <a:gd name="connsiteX92" fmla="*/ 37725 w 40190"/>
                <a:gd name="connsiteY92" fmla="*/ 51838 h 54303"/>
                <a:gd name="connsiteX93" fmla="*/ 37519 w 40190"/>
                <a:gd name="connsiteY93" fmla="*/ 50984 h 54303"/>
                <a:gd name="connsiteX94" fmla="*/ 37393 w 40190"/>
                <a:gd name="connsiteY94" fmla="*/ 50242 h 54303"/>
                <a:gd name="connsiteX95" fmla="*/ 37583 w 40190"/>
                <a:gd name="connsiteY95" fmla="*/ 49831 h 54303"/>
                <a:gd name="connsiteX96" fmla="*/ 38120 w 40190"/>
                <a:gd name="connsiteY96" fmla="*/ 49577 h 54303"/>
                <a:gd name="connsiteX97" fmla="*/ 38468 w 40190"/>
                <a:gd name="connsiteY97" fmla="*/ 49262 h 54303"/>
                <a:gd name="connsiteX98" fmla="*/ 39068 w 40190"/>
                <a:gd name="connsiteY98" fmla="*/ 48266 h 54303"/>
                <a:gd name="connsiteX99" fmla="*/ 39574 w 40190"/>
                <a:gd name="connsiteY99" fmla="*/ 47065 h 54303"/>
                <a:gd name="connsiteX100" fmla="*/ 39653 w 40190"/>
                <a:gd name="connsiteY100" fmla="*/ 46053 h 54303"/>
                <a:gd name="connsiteX101" fmla="*/ 39116 w 40190"/>
                <a:gd name="connsiteY101" fmla="*/ 43209 h 54303"/>
                <a:gd name="connsiteX102" fmla="*/ 39021 w 40190"/>
                <a:gd name="connsiteY102" fmla="*/ 41707 h 54303"/>
                <a:gd name="connsiteX103" fmla="*/ 39100 w 40190"/>
                <a:gd name="connsiteY103" fmla="*/ 40711 h 54303"/>
                <a:gd name="connsiteX104" fmla="*/ 39068 w 40190"/>
                <a:gd name="connsiteY104" fmla="*/ 39731 h 54303"/>
                <a:gd name="connsiteX105" fmla="*/ 38657 w 40190"/>
                <a:gd name="connsiteY105" fmla="*/ 38436 h 54303"/>
                <a:gd name="connsiteX106" fmla="*/ 38262 w 40190"/>
                <a:gd name="connsiteY106" fmla="*/ 37835 h 54303"/>
                <a:gd name="connsiteX107" fmla="*/ 37788 w 40190"/>
                <a:gd name="connsiteY107" fmla="*/ 37282 h 54303"/>
                <a:gd name="connsiteX108" fmla="*/ 37393 w 40190"/>
                <a:gd name="connsiteY108" fmla="*/ 36665 h 54303"/>
                <a:gd name="connsiteX109" fmla="*/ 37298 w 40190"/>
                <a:gd name="connsiteY109" fmla="*/ 35891 h 54303"/>
                <a:gd name="connsiteX110" fmla="*/ 37598 w 40190"/>
                <a:gd name="connsiteY110" fmla="*/ 35243 h 54303"/>
                <a:gd name="connsiteX111" fmla="*/ 38104 w 40190"/>
                <a:gd name="connsiteY111" fmla="*/ 35354 h 54303"/>
                <a:gd name="connsiteX112" fmla="*/ 39068 w 40190"/>
                <a:gd name="connsiteY112" fmla="*/ 36081 h 54303"/>
                <a:gd name="connsiteX113" fmla="*/ 39843 w 40190"/>
                <a:gd name="connsiteY113" fmla="*/ 36808 h 54303"/>
                <a:gd name="connsiteX114" fmla="*/ 40190 w 40190"/>
                <a:gd name="connsiteY114" fmla="*/ 36871 h 54303"/>
                <a:gd name="connsiteX115" fmla="*/ 40001 w 40190"/>
                <a:gd name="connsiteY115" fmla="*/ 36018 h 54303"/>
                <a:gd name="connsiteX116" fmla="*/ 39368 w 40190"/>
                <a:gd name="connsiteY116" fmla="*/ 34058 h 54303"/>
                <a:gd name="connsiteX117" fmla="*/ 39005 w 40190"/>
                <a:gd name="connsiteY117" fmla="*/ 33316 h 54303"/>
                <a:gd name="connsiteX118" fmla="*/ 38657 w 40190"/>
                <a:gd name="connsiteY118" fmla="*/ 32714 h 54303"/>
                <a:gd name="connsiteX119" fmla="*/ 37678 w 40190"/>
                <a:gd name="connsiteY119" fmla="*/ 31340 h 54303"/>
                <a:gd name="connsiteX120" fmla="*/ 37409 w 40190"/>
                <a:gd name="connsiteY120" fmla="*/ 30487 h 54303"/>
                <a:gd name="connsiteX121" fmla="*/ 37298 w 40190"/>
                <a:gd name="connsiteY121" fmla="*/ 29854 h 54303"/>
                <a:gd name="connsiteX122" fmla="*/ 37108 w 40190"/>
                <a:gd name="connsiteY122" fmla="*/ 29301 h 54303"/>
                <a:gd name="connsiteX123" fmla="*/ 36697 w 40190"/>
                <a:gd name="connsiteY123" fmla="*/ 28653 h 54303"/>
                <a:gd name="connsiteX124" fmla="*/ 36587 w 40190"/>
                <a:gd name="connsiteY124" fmla="*/ 27641 h 54303"/>
                <a:gd name="connsiteX125" fmla="*/ 36207 w 40190"/>
                <a:gd name="connsiteY125" fmla="*/ 26298 h 54303"/>
                <a:gd name="connsiteX126" fmla="*/ 35212 w 40190"/>
                <a:gd name="connsiteY126" fmla="*/ 23643 h 54303"/>
                <a:gd name="connsiteX127" fmla="*/ 36255 w 40190"/>
                <a:gd name="connsiteY127" fmla="*/ 23785 h 54303"/>
                <a:gd name="connsiteX128" fmla="*/ 36476 w 40190"/>
                <a:gd name="connsiteY128" fmla="*/ 23137 h 54303"/>
                <a:gd name="connsiteX129" fmla="*/ 36129 w 40190"/>
                <a:gd name="connsiteY129" fmla="*/ 22442 h 54303"/>
                <a:gd name="connsiteX130" fmla="*/ 35449 w 40190"/>
                <a:gd name="connsiteY130" fmla="*/ 22505 h 54303"/>
                <a:gd name="connsiteX131" fmla="*/ 35307 w 40190"/>
                <a:gd name="connsiteY131" fmla="*/ 21320 h 54303"/>
                <a:gd name="connsiteX132" fmla="*/ 35370 w 40190"/>
                <a:gd name="connsiteY132" fmla="*/ 19392 h 54303"/>
                <a:gd name="connsiteX133" fmla="*/ 35022 w 40190"/>
                <a:gd name="connsiteY133" fmla="*/ 17985 h 54303"/>
                <a:gd name="connsiteX134" fmla="*/ 34674 w 40190"/>
                <a:gd name="connsiteY134" fmla="*/ 17448 h 54303"/>
                <a:gd name="connsiteX135" fmla="*/ 33094 w 40190"/>
                <a:gd name="connsiteY135" fmla="*/ 16452 h 54303"/>
                <a:gd name="connsiteX136" fmla="*/ 32778 w 40190"/>
                <a:gd name="connsiteY136" fmla="*/ 15993 h 54303"/>
                <a:gd name="connsiteX137" fmla="*/ 32415 w 40190"/>
                <a:gd name="connsiteY137" fmla="*/ 14824 h 54303"/>
                <a:gd name="connsiteX138" fmla="*/ 32178 w 40190"/>
                <a:gd name="connsiteY138" fmla="*/ 14334 h 54303"/>
                <a:gd name="connsiteX139" fmla="*/ 28922 w 40190"/>
                <a:gd name="connsiteY139" fmla="*/ 12169 h 54303"/>
                <a:gd name="connsiteX140" fmla="*/ 27373 w 40190"/>
                <a:gd name="connsiteY140" fmla="*/ 10810 h 54303"/>
                <a:gd name="connsiteX141" fmla="*/ 26836 w 40190"/>
                <a:gd name="connsiteY141" fmla="*/ 9071 h 54303"/>
                <a:gd name="connsiteX142" fmla="*/ 18033 w 40190"/>
                <a:gd name="connsiteY142" fmla="*/ 1533 h 54303"/>
                <a:gd name="connsiteX143" fmla="*/ 16310 w 40190"/>
                <a:gd name="connsiteY143" fmla="*/ 427 h 54303"/>
                <a:gd name="connsiteX144" fmla="*/ 14951 w 40190"/>
                <a:gd name="connsiteY144" fmla="*/ 63 h 54303"/>
                <a:gd name="connsiteX145" fmla="*/ 12944 w 40190"/>
                <a:gd name="connsiteY145" fmla="*/ 0 h 54303"/>
                <a:gd name="connsiteX146" fmla="*/ 11490 w 40190"/>
                <a:gd name="connsiteY146" fmla="*/ 1391 h 54303"/>
                <a:gd name="connsiteX147" fmla="*/ 10257 w 40190"/>
                <a:gd name="connsiteY147" fmla="*/ 3208 h 54303"/>
                <a:gd name="connsiteX148" fmla="*/ 8929 w 40190"/>
                <a:gd name="connsiteY148" fmla="*/ 4393 h 54303"/>
                <a:gd name="connsiteX149" fmla="*/ 7049 w 40190"/>
                <a:gd name="connsiteY149" fmla="*/ 4488 h 54303"/>
                <a:gd name="connsiteX150" fmla="*/ 6448 w 40190"/>
                <a:gd name="connsiteY150" fmla="*/ 4773 h 54303"/>
                <a:gd name="connsiteX151" fmla="*/ 6195 w 40190"/>
                <a:gd name="connsiteY151" fmla="*/ 5152 h 54303"/>
                <a:gd name="connsiteX152" fmla="*/ 5832 w 40190"/>
                <a:gd name="connsiteY152" fmla="*/ 6211 h 54303"/>
                <a:gd name="connsiteX153" fmla="*/ 5579 w 40190"/>
                <a:gd name="connsiteY153" fmla="*/ 6669 h 54303"/>
                <a:gd name="connsiteX154" fmla="*/ 4947 w 40190"/>
                <a:gd name="connsiteY154" fmla="*/ 7317 h 54303"/>
                <a:gd name="connsiteX155" fmla="*/ 2466 w 40190"/>
                <a:gd name="connsiteY155" fmla="*/ 8376 h 54303"/>
                <a:gd name="connsiteX156" fmla="*/ 3113 w 40190"/>
                <a:gd name="connsiteY156" fmla="*/ 9261 h 54303"/>
                <a:gd name="connsiteX157" fmla="*/ 4046 w 40190"/>
                <a:gd name="connsiteY157" fmla="*/ 10415 h 54303"/>
                <a:gd name="connsiteX158" fmla="*/ 4994 w 40190"/>
                <a:gd name="connsiteY158" fmla="*/ 11379 h 54303"/>
                <a:gd name="connsiteX159" fmla="*/ 5642 w 40190"/>
                <a:gd name="connsiteY159" fmla="*/ 11679 h 54303"/>
                <a:gd name="connsiteX160" fmla="*/ 8708 w 40190"/>
                <a:gd name="connsiteY160" fmla="*/ 10588 h 54303"/>
                <a:gd name="connsiteX161" fmla="*/ 9767 w 40190"/>
                <a:gd name="connsiteY161" fmla="*/ 10731 h 54303"/>
                <a:gd name="connsiteX162" fmla="*/ 8708 w 40190"/>
                <a:gd name="connsiteY162" fmla="*/ 12200 h 54303"/>
                <a:gd name="connsiteX163" fmla="*/ 490 w 40190"/>
                <a:gd name="connsiteY163" fmla="*/ 14476 h 54303"/>
                <a:gd name="connsiteX164" fmla="*/ 0 w 40190"/>
                <a:gd name="connsiteY164" fmla="*/ 15283 h 54303"/>
                <a:gd name="connsiteX165" fmla="*/ 490 w 40190"/>
                <a:gd name="connsiteY165" fmla="*/ 16784 h 54303"/>
                <a:gd name="connsiteX166" fmla="*/ 1201 w 40190"/>
                <a:gd name="connsiteY166" fmla="*/ 17480 h 54303"/>
                <a:gd name="connsiteX167" fmla="*/ 2702 w 40190"/>
                <a:gd name="connsiteY167" fmla="*/ 17416 h 54303"/>
                <a:gd name="connsiteX168" fmla="*/ 3651 w 40190"/>
                <a:gd name="connsiteY168" fmla="*/ 17922 h 54303"/>
                <a:gd name="connsiteX169" fmla="*/ 4315 w 40190"/>
                <a:gd name="connsiteY169" fmla="*/ 17163 h 54303"/>
                <a:gd name="connsiteX170" fmla="*/ 5373 w 40190"/>
                <a:gd name="connsiteY170" fmla="*/ 16547 h 54303"/>
                <a:gd name="connsiteX171" fmla="*/ 6179 w 40190"/>
                <a:gd name="connsiteY171" fmla="*/ 15756 h 54303"/>
                <a:gd name="connsiteX172" fmla="*/ 6179 w 40190"/>
                <a:gd name="connsiteY172" fmla="*/ 14476 h 54303"/>
                <a:gd name="connsiteX173" fmla="*/ 6101 w 40190"/>
                <a:gd name="connsiteY173" fmla="*/ 13671 h 54303"/>
                <a:gd name="connsiteX174" fmla="*/ 6432 w 40190"/>
                <a:gd name="connsiteY174" fmla="*/ 13512 h 54303"/>
                <a:gd name="connsiteX175" fmla="*/ 6985 w 40190"/>
                <a:gd name="connsiteY175" fmla="*/ 13844 h 54303"/>
                <a:gd name="connsiteX176" fmla="*/ 7444 w 40190"/>
                <a:gd name="connsiteY176" fmla="*/ 14603 h 54303"/>
                <a:gd name="connsiteX177" fmla="*/ 7791 w 40190"/>
                <a:gd name="connsiteY177" fmla="*/ 15077 h 54303"/>
                <a:gd name="connsiteX178" fmla="*/ 8913 w 40190"/>
                <a:gd name="connsiteY178" fmla="*/ 15298 h 54303"/>
                <a:gd name="connsiteX179" fmla="*/ 9435 w 40190"/>
                <a:gd name="connsiteY179" fmla="*/ 15883 h 54303"/>
                <a:gd name="connsiteX180" fmla="*/ 8455 w 40190"/>
                <a:gd name="connsiteY180" fmla="*/ 16910 h 54303"/>
                <a:gd name="connsiteX181" fmla="*/ 3951 w 40190"/>
                <a:gd name="connsiteY181" fmla="*/ 19028 h 54303"/>
                <a:gd name="connsiteX182" fmla="*/ 2718 w 40190"/>
                <a:gd name="connsiteY182" fmla="*/ 19992 h 54303"/>
                <a:gd name="connsiteX183" fmla="*/ 1707 w 40190"/>
                <a:gd name="connsiteY183" fmla="*/ 21114 h 54303"/>
                <a:gd name="connsiteX184" fmla="*/ 1438 w 40190"/>
                <a:gd name="connsiteY184" fmla="*/ 22189 h 54303"/>
                <a:gd name="connsiteX185" fmla="*/ 2371 w 40190"/>
                <a:gd name="connsiteY185" fmla="*/ 24260 h 54303"/>
                <a:gd name="connsiteX186" fmla="*/ 2987 w 40190"/>
                <a:gd name="connsiteY186" fmla="*/ 24385 h 54303"/>
                <a:gd name="connsiteX187" fmla="*/ 4188 w 40190"/>
                <a:gd name="connsiteY187" fmla="*/ 22063 h 54303"/>
                <a:gd name="connsiteX188" fmla="*/ 4805 w 40190"/>
                <a:gd name="connsiteY188" fmla="*/ 21446 h 54303"/>
                <a:gd name="connsiteX189" fmla="*/ 6922 w 40190"/>
                <a:gd name="connsiteY189" fmla="*/ 21099 h 54303"/>
                <a:gd name="connsiteX190" fmla="*/ 8566 w 40190"/>
                <a:gd name="connsiteY190" fmla="*/ 19882 h 54303"/>
                <a:gd name="connsiteX191" fmla="*/ 9214 w 40190"/>
                <a:gd name="connsiteY191" fmla="*/ 19692 h 54303"/>
                <a:gd name="connsiteX192" fmla="*/ 9419 w 40190"/>
                <a:gd name="connsiteY192" fmla="*/ 20229 h 54303"/>
                <a:gd name="connsiteX193" fmla="*/ 8851 w 40190"/>
                <a:gd name="connsiteY193" fmla="*/ 20893 h 54303"/>
                <a:gd name="connsiteX194" fmla="*/ 6748 w 40190"/>
                <a:gd name="connsiteY194" fmla="*/ 22253 h 54303"/>
                <a:gd name="connsiteX195" fmla="*/ 6417 w 40190"/>
                <a:gd name="connsiteY195" fmla="*/ 22221 h 54303"/>
                <a:gd name="connsiteX196" fmla="*/ 6022 w 40190"/>
                <a:gd name="connsiteY196" fmla="*/ 22031 h 54303"/>
                <a:gd name="connsiteX197" fmla="*/ 5642 w 40190"/>
                <a:gd name="connsiteY197" fmla="*/ 21983 h 54303"/>
                <a:gd name="connsiteX198" fmla="*/ 5389 w 40190"/>
                <a:gd name="connsiteY198" fmla="*/ 22442 h 54303"/>
                <a:gd name="connsiteX199" fmla="*/ 5468 w 40190"/>
                <a:gd name="connsiteY199" fmla="*/ 22963 h 54303"/>
                <a:gd name="connsiteX200" fmla="*/ 5958 w 40190"/>
                <a:gd name="connsiteY200" fmla="*/ 24275 h 54303"/>
                <a:gd name="connsiteX201" fmla="*/ 6022 w 40190"/>
                <a:gd name="connsiteY201" fmla="*/ 24702 h 54303"/>
                <a:gd name="connsiteX202" fmla="*/ 5721 w 40190"/>
                <a:gd name="connsiteY202" fmla="*/ 24892 h 54303"/>
                <a:gd name="connsiteX203" fmla="*/ 4251 w 40190"/>
                <a:gd name="connsiteY203" fmla="*/ 25318 h 54303"/>
                <a:gd name="connsiteX204" fmla="*/ 3888 w 40190"/>
                <a:gd name="connsiteY204" fmla="*/ 25539 h 54303"/>
                <a:gd name="connsiteX205" fmla="*/ 3730 w 40190"/>
                <a:gd name="connsiteY205" fmla="*/ 25840 h 54303"/>
                <a:gd name="connsiteX206" fmla="*/ 3667 w 40190"/>
                <a:gd name="connsiteY206" fmla="*/ 26219 h 54303"/>
                <a:gd name="connsiteX207" fmla="*/ 3603 w 40190"/>
                <a:gd name="connsiteY207" fmla="*/ 26646 h 54303"/>
                <a:gd name="connsiteX208" fmla="*/ 3603 w 40190"/>
                <a:gd name="connsiteY208" fmla="*/ 27705 h 54303"/>
                <a:gd name="connsiteX209" fmla="*/ 3809 w 40190"/>
                <a:gd name="connsiteY209" fmla="*/ 28890 h 54303"/>
                <a:gd name="connsiteX210" fmla="*/ 4251 w 40190"/>
                <a:gd name="connsiteY210" fmla="*/ 30012 h 54303"/>
                <a:gd name="connsiteX211" fmla="*/ 4931 w 40190"/>
                <a:gd name="connsiteY211" fmla="*/ 30850 h 54303"/>
                <a:gd name="connsiteX212" fmla="*/ 5784 w 40190"/>
                <a:gd name="connsiteY212" fmla="*/ 30977 h 54303"/>
                <a:gd name="connsiteX213" fmla="*/ 7997 w 40190"/>
                <a:gd name="connsiteY213" fmla="*/ 30739 h 54303"/>
                <a:gd name="connsiteX214" fmla="*/ 8645 w 40190"/>
                <a:gd name="connsiteY214" fmla="*/ 31213 h 54303"/>
                <a:gd name="connsiteX215" fmla="*/ 8597 w 40190"/>
                <a:gd name="connsiteY215" fmla="*/ 34295 h 54303"/>
                <a:gd name="connsiteX216" fmla="*/ 8534 w 40190"/>
                <a:gd name="connsiteY216" fmla="*/ 34880 h 54303"/>
                <a:gd name="connsiteX217" fmla="*/ 7839 w 40190"/>
                <a:gd name="connsiteY217" fmla="*/ 35070 h 54303"/>
                <a:gd name="connsiteX218" fmla="*/ 7444 w 40190"/>
                <a:gd name="connsiteY218" fmla="*/ 35306 h 54303"/>
                <a:gd name="connsiteX219" fmla="*/ 7159 w 40190"/>
                <a:gd name="connsiteY219" fmla="*/ 35923 h 54303"/>
                <a:gd name="connsiteX220" fmla="*/ 6859 w 40190"/>
                <a:gd name="connsiteY220" fmla="*/ 37314 h 54303"/>
                <a:gd name="connsiteX221" fmla="*/ 6606 w 40190"/>
                <a:gd name="connsiteY221" fmla="*/ 38136 h 54303"/>
                <a:gd name="connsiteX222" fmla="*/ 3888 w 40190"/>
                <a:gd name="connsiteY222" fmla="*/ 42387 h 54303"/>
                <a:gd name="connsiteX223" fmla="*/ 3809 w 40190"/>
                <a:gd name="connsiteY223" fmla="*/ 43446 h 54303"/>
                <a:gd name="connsiteX224" fmla="*/ 4757 w 40190"/>
                <a:gd name="connsiteY224" fmla="*/ 44663 h 54303"/>
                <a:gd name="connsiteX225" fmla="*/ 6085 w 40190"/>
                <a:gd name="connsiteY225" fmla="*/ 45564 h 54303"/>
                <a:gd name="connsiteX226" fmla="*/ 8819 w 40190"/>
                <a:gd name="connsiteY226" fmla="*/ 46828 h 54303"/>
                <a:gd name="connsiteX227" fmla="*/ 9135 w 40190"/>
                <a:gd name="connsiteY227" fmla="*/ 47113 h 54303"/>
                <a:gd name="connsiteX228" fmla="*/ 9657 w 40190"/>
                <a:gd name="connsiteY228" fmla="*/ 47840 h 54303"/>
                <a:gd name="connsiteX229" fmla="*/ 9830 w 40190"/>
                <a:gd name="connsiteY229" fmla="*/ 48045 h 54303"/>
                <a:gd name="connsiteX230" fmla="*/ 11996 w 40190"/>
                <a:gd name="connsiteY230" fmla="*/ 49372 h 54303"/>
                <a:gd name="connsiteX231" fmla="*/ 13260 w 40190"/>
                <a:gd name="connsiteY231" fmla="*/ 49815 h 54303"/>
                <a:gd name="connsiteX232" fmla="*/ 15362 w 40190"/>
                <a:gd name="connsiteY232" fmla="*/ 49910 h 54303"/>
                <a:gd name="connsiteX233" fmla="*/ 17796 w 40190"/>
                <a:gd name="connsiteY233" fmla="*/ 51269 h 54303"/>
                <a:gd name="connsiteX234" fmla="*/ 18870 w 40190"/>
                <a:gd name="connsiteY234" fmla="*/ 51538 h 5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40190" h="54303">
                  <a:moveTo>
                    <a:pt x="19850" y="51000"/>
                  </a:moveTo>
                  <a:lnTo>
                    <a:pt x="20245" y="49894"/>
                  </a:lnTo>
                  <a:lnTo>
                    <a:pt x="20498" y="46828"/>
                  </a:lnTo>
                  <a:lnTo>
                    <a:pt x="20466" y="44947"/>
                  </a:lnTo>
                  <a:lnTo>
                    <a:pt x="19898" y="43762"/>
                  </a:lnTo>
                  <a:lnTo>
                    <a:pt x="18017" y="41897"/>
                  </a:lnTo>
                  <a:lnTo>
                    <a:pt x="17053" y="40711"/>
                  </a:lnTo>
                  <a:lnTo>
                    <a:pt x="16231" y="39400"/>
                  </a:lnTo>
                  <a:lnTo>
                    <a:pt x="15709" y="37977"/>
                  </a:lnTo>
                  <a:lnTo>
                    <a:pt x="15615" y="36460"/>
                  </a:lnTo>
                  <a:lnTo>
                    <a:pt x="16025" y="35338"/>
                  </a:lnTo>
                  <a:lnTo>
                    <a:pt x="16784" y="34137"/>
                  </a:lnTo>
                  <a:lnTo>
                    <a:pt x="17622" y="33268"/>
                  </a:lnTo>
                  <a:lnTo>
                    <a:pt x="18286" y="33031"/>
                  </a:lnTo>
                  <a:lnTo>
                    <a:pt x="17970" y="36903"/>
                  </a:lnTo>
                  <a:lnTo>
                    <a:pt x="18175" y="38847"/>
                  </a:lnTo>
                  <a:lnTo>
                    <a:pt x="19234" y="40980"/>
                  </a:lnTo>
                  <a:lnTo>
                    <a:pt x="19882" y="41581"/>
                  </a:lnTo>
                  <a:lnTo>
                    <a:pt x="20735" y="42213"/>
                  </a:lnTo>
                  <a:lnTo>
                    <a:pt x="21557" y="42956"/>
                  </a:lnTo>
                  <a:lnTo>
                    <a:pt x="22173" y="43999"/>
                  </a:lnTo>
                  <a:lnTo>
                    <a:pt x="22284" y="44963"/>
                  </a:lnTo>
                  <a:lnTo>
                    <a:pt x="21747" y="46828"/>
                  </a:lnTo>
                  <a:lnTo>
                    <a:pt x="21636" y="47776"/>
                  </a:lnTo>
                  <a:lnTo>
                    <a:pt x="22853" y="46369"/>
                  </a:lnTo>
                  <a:lnTo>
                    <a:pt x="23280" y="45564"/>
                  </a:lnTo>
                  <a:lnTo>
                    <a:pt x="23532" y="44362"/>
                  </a:lnTo>
                  <a:lnTo>
                    <a:pt x="23627" y="42750"/>
                  </a:lnTo>
                  <a:lnTo>
                    <a:pt x="23722" y="42118"/>
                  </a:lnTo>
                  <a:lnTo>
                    <a:pt x="24212" y="40569"/>
                  </a:lnTo>
                  <a:lnTo>
                    <a:pt x="24338" y="39953"/>
                  </a:lnTo>
                  <a:lnTo>
                    <a:pt x="24276" y="37614"/>
                  </a:lnTo>
                  <a:lnTo>
                    <a:pt x="23706" y="35575"/>
                  </a:lnTo>
                  <a:lnTo>
                    <a:pt x="22758" y="33663"/>
                  </a:lnTo>
                  <a:lnTo>
                    <a:pt x="19123" y="28179"/>
                  </a:lnTo>
                  <a:lnTo>
                    <a:pt x="18080" y="26029"/>
                  </a:lnTo>
                  <a:lnTo>
                    <a:pt x="17796" y="24165"/>
                  </a:lnTo>
                  <a:lnTo>
                    <a:pt x="18238" y="23817"/>
                  </a:lnTo>
                  <a:lnTo>
                    <a:pt x="18902" y="24797"/>
                  </a:lnTo>
                  <a:lnTo>
                    <a:pt x="20466" y="28305"/>
                  </a:lnTo>
                  <a:lnTo>
                    <a:pt x="20988" y="29016"/>
                  </a:lnTo>
                  <a:lnTo>
                    <a:pt x="23359" y="31640"/>
                  </a:lnTo>
                  <a:lnTo>
                    <a:pt x="23880" y="32319"/>
                  </a:lnTo>
                  <a:lnTo>
                    <a:pt x="25318" y="35196"/>
                  </a:lnTo>
                  <a:lnTo>
                    <a:pt x="25634" y="35670"/>
                  </a:lnTo>
                  <a:lnTo>
                    <a:pt x="26488" y="36777"/>
                  </a:lnTo>
                  <a:lnTo>
                    <a:pt x="26615" y="38136"/>
                  </a:lnTo>
                  <a:lnTo>
                    <a:pt x="26030" y="40743"/>
                  </a:lnTo>
                  <a:lnTo>
                    <a:pt x="25966" y="41976"/>
                  </a:lnTo>
                  <a:lnTo>
                    <a:pt x="25761" y="42340"/>
                  </a:lnTo>
                  <a:lnTo>
                    <a:pt x="25160" y="42655"/>
                  </a:lnTo>
                  <a:lnTo>
                    <a:pt x="24686" y="43003"/>
                  </a:lnTo>
                  <a:lnTo>
                    <a:pt x="24544" y="43620"/>
                  </a:lnTo>
                  <a:lnTo>
                    <a:pt x="24607" y="44379"/>
                  </a:lnTo>
                  <a:lnTo>
                    <a:pt x="24844" y="45295"/>
                  </a:lnTo>
                  <a:lnTo>
                    <a:pt x="24955" y="46828"/>
                  </a:lnTo>
                  <a:lnTo>
                    <a:pt x="24212" y="47602"/>
                  </a:lnTo>
                  <a:lnTo>
                    <a:pt x="23153" y="48203"/>
                  </a:lnTo>
                  <a:lnTo>
                    <a:pt x="22458" y="49151"/>
                  </a:lnTo>
                  <a:lnTo>
                    <a:pt x="22569" y="50542"/>
                  </a:lnTo>
                  <a:lnTo>
                    <a:pt x="23469" y="51459"/>
                  </a:lnTo>
                  <a:lnTo>
                    <a:pt x="24686" y="51901"/>
                  </a:lnTo>
                  <a:lnTo>
                    <a:pt x="25745" y="51869"/>
                  </a:lnTo>
                  <a:lnTo>
                    <a:pt x="27831" y="51095"/>
                  </a:lnTo>
                  <a:lnTo>
                    <a:pt x="28874" y="50399"/>
                  </a:lnTo>
                  <a:lnTo>
                    <a:pt x="29696" y="49372"/>
                  </a:lnTo>
                  <a:lnTo>
                    <a:pt x="30170" y="47966"/>
                  </a:lnTo>
                  <a:lnTo>
                    <a:pt x="30265" y="46528"/>
                  </a:lnTo>
                  <a:lnTo>
                    <a:pt x="29854" y="45105"/>
                  </a:lnTo>
                  <a:lnTo>
                    <a:pt x="28859" y="43841"/>
                  </a:lnTo>
                  <a:lnTo>
                    <a:pt x="27910" y="42403"/>
                  </a:lnTo>
                  <a:lnTo>
                    <a:pt x="28116" y="41123"/>
                  </a:lnTo>
                  <a:lnTo>
                    <a:pt x="28922" y="40221"/>
                  </a:lnTo>
                  <a:lnTo>
                    <a:pt x="29823" y="39953"/>
                  </a:lnTo>
                  <a:lnTo>
                    <a:pt x="29190" y="39068"/>
                  </a:lnTo>
                  <a:lnTo>
                    <a:pt x="29981" y="38847"/>
                  </a:lnTo>
                  <a:lnTo>
                    <a:pt x="30581" y="39163"/>
                  </a:lnTo>
                  <a:lnTo>
                    <a:pt x="31071" y="39984"/>
                  </a:lnTo>
                  <a:lnTo>
                    <a:pt x="31545" y="41249"/>
                  </a:lnTo>
                  <a:lnTo>
                    <a:pt x="31719" y="41976"/>
                  </a:lnTo>
                  <a:lnTo>
                    <a:pt x="31719" y="42450"/>
                  </a:lnTo>
                  <a:lnTo>
                    <a:pt x="31609" y="42782"/>
                  </a:lnTo>
                  <a:lnTo>
                    <a:pt x="31593" y="43145"/>
                  </a:lnTo>
                  <a:lnTo>
                    <a:pt x="31956" y="44836"/>
                  </a:lnTo>
                  <a:lnTo>
                    <a:pt x="32019" y="45247"/>
                  </a:lnTo>
                  <a:lnTo>
                    <a:pt x="31909" y="47413"/>
                  </a:lnTo>
                  <a:lnTo>
                    <a:pt x="31561" y="49182"/>
                  </a:lnTo>
                  <a:lnTo>
                    <a:pt x="30234" y="52470"/>
                  </a:lnTo>
                  <a:lnTo>
                    <a:pt x="32099" y="52644"/>
                  </a:lnTo>
                  <a:lnTo>
                    <a:pt x="34295" y="53798"/>
                  </a:lnTo>
                  <a:lnTo>
                    <a:pt x="36334" y="54303"/>
                  </a:lnTo>
                  <a:lnTo>
                    <a:pt x="37741" y="52518"/>
                  </a:lnTo>
                  <a:lnTo>
                    <a:pt x="37725" y="51838"/>
                  </a:lnTo>
                  <a:lnTo>
                    <a:pt x="37519" y="50984"/>
                  </a:lnTo>
                  <a:lnTo>
                    <a:pt x="37393" y="50242"/>
                  </a:lnTo>
                  <a:lnTo>
                    <a:pt x="37583" y="49831"/>
                  </a:lnTo>
                  <a:lnTo>
                    <a:pt x="38120" y="49577"/>
                  </a:lnTo>
                  <a:lnTo>
                    <a:pt x="38468" y="49262"/>
                  </a:lnTo>
                  <a:lnTo>
                    <a:pt x="39068" y="48266"/>
                  </a:lnTo>
                  <a:lnTo>
                    <a:pt x="39574" y="47065"/>
                  </a:lnTo>
                  <a:lnTo>
                    <a:pt x="39653" y="46053"/>
                  </a:lnTo>
                  <a:lnTo>
                    <a:pt x="39116" y="43209"/>
                  </a:lnTo>
                  <a:lnTo>
                    <a:pt x="39021" y="41707"/>
                  </a:lnTo>
                  <a:lnTo>
                    <a:pt x="39100" y="40711"/>
                  </a:lnTo>
                  <a:lnTo>
                    <a:pt x="39068" y="39731"/>
                  </a:lnTo>
                  <a:lnTo>
                    <a:pt x="38657" y="38436"/>
                  </a:lnTo>
                  <a:lnTo>
                    <a:pt x="38262" y="37835"/>
                  </a:lnTo>
                  <a:lnTo>
                    <a:pt x="37788" y="37282"/>
                  </a:lnTo>
                  <a:lnTo>
                    <a:pt x="37393" y="36665"/>
                  </a:lnTo>
                  <a:lnTo>
                    <a:pt x="37298" y="35891"/>
                  </a:lnTo>
                  <a:lnTo>
                    <a:pt x="37598" y="35243"/>
                  </a:lnTo>
                  <a:lnTo>
                    <a:pt x="38104" y="35354"/>
                  </a:lnTo>
                  <a:lnTo>
                    <a:pt x="39068" y="36081"/>
                  </a:lnTo>
                  <a:lnTo>
                    <a:pt x="39843" y="36808"/>
                  </a:lnTo>
                  <a:lnTo>
                    <a:pt x="40190" y="36871"/>
                  </a:lnTo>
                  <a:lnTo>
                    <a:pt x="40001" y="36018"/>
                  </a:lnTo>
                  <a:lnTo>
                    <a:pt x="39368" y="34058"/>
                  </a:lnTo>
                  <a:lnTo>
                    <a:pt x="39005" y="33316"/>
                  </a:lnTo>
                  <a:lnTo>
                    <a:pt x="38657" y="32714"/>
                  </a:lnTo>
                  <a:lnTo>
                    <a:pt x="37678" y="31340"/>
                  </a:lnTo>
                  <a:lnTo>
                    <a:pt x="37409" y="30487"/>
                  </a:lnTo>
                  <a:lnTo>
                    <a:pt x="37298" y="29854"/>
                  </a:lnTo>
                  <a:lnTo>
                    <a:pt x="37108" y="29301"/>
                  </a:lnTo>
                  <a:lnTo>
                    <a:pt x="36697" y="28653"/>
                  </a:lnTo>
                  <a:lnTo>
                    <a:pt x="36587" y="27641"/>
                  </a:lnTo>
                  <a:lnTo>
                    <a:pt x="36207" y="26298"/>
                  </a:lnTo>
                  <a:lnTo>
                    <a:pt x="35212" y="23643"/>
                  </a:lnTo>
                  <a:lnTo>
                    <a:pt x="36255" y="23785"/>
                  </a:lnTo>
                  <a:lnTo>
                    <a:pt x="36476" y="23137"/>
                  </a:lnTo>
                  <a:lnTo>
                    <a:pt x="36129" y="22442"/>
                  </a:lnTo>
                  <a:lnTo>
                    <a:pt x="35449" y="22505"/>
                  </a:lnTo>
                  <a:lnTo>
                    <a:pt x="35307" y="21320"/>
                  </a:lnTo>
                  <a:lnTo>
                    <a:pt x="35370" y="19392"/>
                  </a:lnTo>
                  <a:lnTo>
                    <a:pt x="35022" y="17985"/>
                  </a:lnTo>
                  <a:lnTo>
                    <a:pt x="34674" y="17448"/>
                  </a:lnTo>
                  <a:lnTo>
                    <a:pt x="33094" y="16452"/>
                  </a:lnTo>
                  <a:lnTo>
                    <a:pt x="32778" y="15993"/>
                  </a:lnTo>
                  <a:lnTo>
                    <a:pt x="32415" y="14824"/>
                  </a:lnTo>
                  <a:lnTo>
                    <a:pt x="32178" y="14334"/>
                  </a:lnTo>
                  <a:lnTo>
                    <a:pt x="28922" y="12169"/>
                  </a:lnTo>
                  <a:lnTo>
                    <a:pt x="27373" y="10810"/>
                  </a:lnTo>
                  <a:lnTo>
                    <a:pt x="26836" y="9071"/>
                  </a:lnTo>
                  <a:lnTo>
                    <a:pt x="18033" y="1533"/>
                  </a:lnTo>
                  <a:lnTo>
                    <a:pt x="16310" y="427"/>
                  </a:lnTo>
                  <a:lnTo>
                    <a:pt x="14951" y="63"/>
                  </a:lnTo>
                  <a:lnTo>
                    <a:pt x="12944" y="0"/>
                  </a:lnTo>
                  <a:lnTo>
                    <a:pt x="11490" y="1391"/>
                  </a:lnTo>
                  <a:lnTo>
                    <a:pt x="10257" y="3208"/>
                  </a:lnTo>
                  <a:lnTo>
                    <a:pt x="8929" y="4393"/>
                  </a:lnTo>
                  <a:lnTo>
                    <a:pt x="7049" y="4488"/>
                  </a:lnTo>
                  <a:lnTo>
                    <a:pt x="6448" y="4773"/>
                  </a:lnTo>
                  <a:lnTo>
                    <a:pt x="6195" y="5152"/>
                  </a:lnTo>
                  <a:lnTo>
                    <a:pt x="5832" y="6211"/>
                  </a:lnTo>
                  <a:lnTo>
                    <a:pt x="5579" y="6669"/>
                  </a:lnTo>
                  <a:lnTo>
                    <a:pt x="4947" y="7317"/>
                  </a:lnTo>
                  <a:lnTo>
                    <a:pt x="2466" y="8376"/>
                  </a:lnTo>
                  <a:lnTo>
                    <a:pt x="3113" y="9261"/>
                  </a:lnTo>
                  <a:lnTo>
                    <a:pt x="4046" y="10415"/>
                  </a:lnTo>
                  <a:lnTo>
                    <a:pt x="4994" y="11379"/>
                  </a:lnTo>
                  <a:lnTo>
                    <a:pt x="5642" y="11679"/>
                  </a:lnTo>
                  <a:lnTo>
                    <a:pt x="8708" y="10588"/>
                  </a:lnTo>
                  <a:lnTo>
                    <a:pt x="9767" y="10731"/>
                  </a:lnTo>
                  <a:lnTo>
                    <a:pt x="8708" y="12200"/>
                  </a:lnTo>
                  <a:lnTo>
                    <a:pt x="490" y="14476"/>
                  </a:lnTo>
                  <a:lnTo>
                    <a:pt x="0" y="15283"/>
                  </a:lnTo>
                  <a:lnTo>
                    <a:pt x="490" y="16784"/>
                  </a:lnTo>
                  <a:lnTo>
                    <a:pt x="1201" y="17480"/>
                  </a:lnTo>
                  <a:lnTo>
                    <a:pt x="2702" y="17416"/>
                  </a:lnTo>
                  <a:lnTo>
                    <a:pt x="3651" y="17922"/>
                  </a:lnTo>
                  <a:lnTo>
                    <a:pt x="4315" y="17163"/>
                  </a:lnTo>
                  <a:lnTo>
                    <a:pt x="5373" y="16547"/>
                  </a:lnTo>
                  <a:lnTo>
                    <a:pt x="6179" y="15756"/>
                  </a:lnTo>
                  <a:lnTo>
                    <a:pt x="6179" y="14476"/>
                  </a:lnTo>
                  <a:lnTo>
                    <a:pt x="6101" y="13671"/>
                  </a:lnTo>
                  <a:lnTo>
                    <a:pt x="6432" y="13512"/>
                  </a:lnTo>
                  <a:lnTo>
                    <a:pt x="6985" y="13844"/>
                  </a:lnTo>
                  <a:lnTo>
                    <a:pt x="7444" y="14603"/>
                  </a:lnTo>
                  <a:lnTo>
                    <a:pt x="7791" y="15077"/>
                  </a:lnTo>
                  <a:lnTo>
                    <a:pt x="8913" y="15298"/>
                  </a:lnTo>
                  <a:lnTo>
                    <a:pt x="9435" y="15883"/>
                  </a:lnTo>
                  <a:lnTo>
                    <a:pt x="8455" y="16910"/>
                  </a:lnTo>
                  <a:lnTo>
                    <a:pt x="3951" y="19028"/>
                  </a:lnTo>
                  <a:lnTo>
                    <a:pt x="2718" y="19992"/>
                  </a:lnTo>
                  <a:lnTo>
                    <a:pt x="1707" y="21114"/>
                  </a:lnTo>
                  <a:lnTo>
                    <a:pt x="1438" y="22189"/>
                  </a:lnTo>
                  <a:lnTo>
                    <a:pt x="2371" y="24260"/>
                  </a:lnTo>
                  <a:lnTo>
                    <a:pt x="2987" y="24385"/>
                  </a:lnTo>
                  <a:lnTo>
                    <a:pt x="4188" y="22063"/>
                  </a:lnTo>
                  <a:lnTo>
                    <a:pt x="4805" y="21446"/>
                  </a:lnTo>
                  <a:lnTo>
                    <a:pt x="6922" y="21099"/>
                  </a:lnTo>
                  <a:lnTo>
                    <a:pt x="8566" y="19882"/>
                  </a:lnTo>
                  <a:lnTo>
                    <a:pt x="9214" y="19692"/>
                  </a:lnTo>
                  <a:lnTo>
                    <a:pt x="9419" y="20229"/>
                  </a:lnTo>
                  <a:lnTo>
                    <a:pt x="8851" y="20893"/>
                  </a:lnTo>
                  <a:lnTo>
                    <a:pt x="6748" y="22253"/>
                  </a:lnTo>
                  <a:lnTo>
                    <a:pt x="6417" y="22221"/>
                  </a:lnTo>
                  <a:lnTo>
                    <a:pt x="6022" y="22031"/>
                  </a:lnTo>
                  <a:lnTo>
                    <a:pt x="5642" y="21983"/>
                  </a:lnTo>
                  <a:lnTo>
                    <a:pt x="5389" y="22442"/>
                  </a:lnTo>
                  <a:lnTo>
                    <a:pt x="5468" y="22963"/>
                  </a:lnTo>
                  <a:lnTo>
                    <a:pt x="5958" y="24275"/>
                  </a:lnTo>
                  <a:lnTo>
                    <a:pt x="6022" y="24702"/>
                  </a:lnTo>
                  <a:lnTo>
                    <a:pt x="5721" y="24892"/>
                  </a:lnTo>
                  <a:lnTo>
                    <a:pt x="4251" y="25318"/>
                  </a:lnTo>
                  <a:lnTo>
                    <a:pt x="3888" y="25539"/>
                  </a:lnTo>
                  <a:lnTo>
                    <a:pt x="3730" y="25840"/>
                  </a:lnTo>
                  <a:lnTo>
                    <a:pt x="3667" y="26219"/>
                  </a:lnTo>
                  <a:lnTo>
                    <a:pt x="3603" y="26646"/>
                  </a:lnTo>
                  <a:lnTo>
                    <a:pt x="3603" y="27705"/>
                  </a:lnTo>
                  <a:lnTo>
                    <a:pt x="3809" y="28890"/>
                  </a:lnTo>
                  <a:lnTo>
                    <a:pt x="4251" y="30012"/>
                  </a:lnTo>
                  <a:lnTo>
                    <a:pt x="4931" y="30850"/>
                  </a:lnTo>
                  <a:lnTo>
                    <a:pt x="5784" y="30977"/>
                  </a:lnTo>
                  <a:lnTo>
                    <a:pt x="7997" y="30739"/>
                  </a:lnTo>
                  <a:lnTo>
                    <a:pt x="8645" y="31213"/>
                  </a:lnTo>
                  <a:lnTo>
                    <a:pt x="8597" y="34295"/>
                  </a:lnTo>
                  <a:lnTo>
                    <a:pt x="8534" y="34880"/>
                  </a:lnTo>
                  <a:lnTo>
                    <a:pt x="7839" y="35070"/>
                  </a:lnTo>
                  <a:lnTo>
                    <a:pt x="7444" y="35306"/>
                  </a:lnTo>
                  <a:lnTo>
                    <a:pt x="7159" y="35923"/>
                  </a:lnTo>
                  <a:lnTo>
                    <a:pt x="6859" y="37314"/>
                  </a:lnTo>
                  <a:lnTo>
                    <a:pt x="6606" y="38136"/>
                  </a:lnTo>
                  <a:lnTo>
                    <a:pt x="3888" y="42387"/>
                  </a:lnTo>
                  <a:lnTo>
                    <a:pt x="3809" y="43446"/>
                  </a:lnTo>
                  <a:lnTo>
                    <a:pt x="4757" y="44663"/>
                  </a:lnTo>
                  <a:lnTo>
                    <a:pt x="6085" y="45564"/>
                  </a:lnTo>
                  <a:lnTo>
                    <a:pt x="8819" y="46828"/>
                  </a:lnTo>
                  <a:lnTo>
                    <a:pt x="9135" y="47113"/>
                  </a:lnTo>
                  <a:lnTo>
                    <a:pt x="9657" y="47840"/>
                  </a:lnTo>
                  <a:lnTo>
                    <a:pt x="9830" y="48045"/>
                  </a:lnTo>
                  <a:lnTo>
                    <a:pt x="11996" y="49372"/>
                  </a:lnTo>
                  <a:lnTo>
                    <a:pt x="13260" y="49815"/>
                  </a:lnTo>
                  <a:lnTo>
                    <a:pt x="15362" y="49910"/>
                  </a:lnTo>
                  <a:lnTo>
                    <a:pt x="17796" y="51269"/>
                  </a:lnTo>
                  <a:lnTo>
                    <a:pt x="18870" y="51538"/>
                  </a:lnTo>
                  <a:close/>
                </a:path>
              </a:pathLst>
            </a:custGeom>
            <a:grpFill/>
            <a:ln w="6350" cap="flat">
              <a:solidFill>
                <a:schemeClr val="bg1"/>
              </a:solid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9C3C5A6-C060-C0EA-35D0-F7EC061679A7}"/>
                </a:ext>
              </a:extLst>
            </p:cNvPr>
            <p:cNvSpPr/>
            <p:nvPr/>
          </p:nvSpPr>
          <p:spPr>
            <a:xfrm>
              <a:off x="6973441" y="8655857"/>
              <a:ext cx="1452586" cy="1226458"/>
            </a:xfrm>
            <a:custGeom>
              <a:avLst/>
              <a:gdLst>
                <a:gd name="connsiteX0" fmla="*/ 1449331 w 1452586"/>
                <a:gd name="connsiteY0" fmla="*/ 1031544 h 1226458"/>
                <a:gd name="connsiteX1" fmla="*/ 1448493 w 1452586"/>
                <a:gd name="connsiteY1" fmla="*/ 1030691 h 1226458"/>
                <a:gd name="connsiteX2" fmla="*/ 1447766 w 1452586"/>
                <a:gd name="connsiteY2" fmla="*/ 1029237 h 1226458"/>
                <a:gd name="connsiteX3" fmla="*/ 1446565 w 1452586"/>
                <a:gd name="connsiteY3" fmla="*/ 1025871 h 1226458"/>
                <a:gd name="connsiteX4" fmla="*/ 1445822 w 1452586"/>
                <a:gd name="connsiteY4" fmla="*/ 1024480 h 1226458"/>
                <a:gd name="connsiteX5" fmla="*/ 1445206 w 1452586"/>
                <a:gd name="connsiteY5" fmla="*/ 1023785 h 1226458"/>
                <a:gd name="connsiteX6" fmla="*/ 1443294 w 1452586"/>
                <a:gd name="connsiteY6" fmla="*/ 1022394 h 1226458"/>
                <a:gd name="connsiteX7" fmla="*/ 1442804 w 1452586"/>
                <a:gd name="connsiteY7" fmla="*/ 1021857 h 1226458"/>
                <a:gd name="connsiteX8" fmla="*/ 1441618 w 1452586"/>
                <a:gd name="connsiteY8" fmla="*/ 1020008 h 1226458"/>
                <a:gd name="connsiteX9" fmla="*/ 1439232 w 1452586"/>
                <a:gd name="connsiteY9" fmla="*/ 1017842 h 1226458"/>
                <a:gd name="connsiteX10" fmla="*/ 1438631 w 1452586"/>
                <a:gd name="connsiteY10" fmla="*/ 1016293 h 1226458"/>
                <a:gd name="connsiteX11" fmla="*/ 1438331 w 1452586"/>
                <a:gd name="connsiteY11" fmla="*/ 1015693 h 1226458"/>
                <a:gd name="connsiteX12" fmla="*/ 1437968 w 1452586"/>
                <a:gd name="connsiteY12" fmla="*/ 1015250 h 1226458"/>
                <a:gd name="connsiteX13" fmla="*/ 1437794 w 1452586"/>
                <a:gd name="connsiteY13" fmla="*/ 1012579 h 1226458"/>
                <a:gd name="connsiteX14" fmla="*/ 1437604 w 1452586"/>
                <a:gd name="connsiteY14" fmla="*/ 1011252 h 1226458"/>
                <a:gd name="connsiteX15" fmla="*/ 1437209 w 1452586"/>
                <a:gd name="connsiteY15" fmla="*/ 1009988 h 1226458"/>
                <a:gd name="connsiteX16" fmla="*/ 1436387 w 1452586"/>
                <a:gd name="connsiteY16" fmla="*/ 1008470 h 1226458"/>
                <a:gd name="connsiteX17" fmla="*/ 1435613 w 1452586"/>
                <a:gd name="connsiteY17" fmla="*/ 1007711 h 1226458"/>
                <a:gd name="connsiteX18" fmla="*/ 1434791 w 1452586"/>
                <a:gd name="connsiteY18" fmla="*/ 1007159 h 1226458"/>
                <a:gd name="connsiteX19" fmla="*/ 1433922 w 1452586"/>
                <a:gd name="connsiteY19" fmla="*/ 1006242 h 1226458"/>
                <a:gd name="connsiteX20" fmla="*/ 1433906 w 1452586"/>
                <a:gd name="connsiteY20" fmla="*/ 1005294 h 1226458"/>
                <a:gd name="connsiteX21" fmla="*/ 1433558 w 1452586"/>
                <a:gd name="connsiteY21" fmla="*/ 1004835 h 1226458"/>
                <a:gd name="connsiteX22" fmla="*/ 1433115 w 1452586"/>
                <a:gd name="connsiteY22" fmla="*/ 1004472 h 1226458"/>
                <a:gd name="connsiteX23" fmla="*/ 1432784 w 1452586"/>
                <a:gd name="connsiteY23" fmla="*/ 1003919 h 1226458"/>
                <a:gd name="connsiteX24" fmla="*/ 1432610 w 1452586"/>
                <a:gd name="connsiteY24" fmla="*/ 1003160 h 1226458"/>
                <a:gd name="connsiteX25" fmla="*/ 1432578 w 1452586"/>
                <a:gd name="connsiteY25" fmla="*/ 1002654 h 1226458"/>
                <a:gd name="connsiteX26" fmla="*/ 1432610 w 1452586"/>
                <a:gd name="connsiteY26" fmla="*/ 1002243 h 1226458"/>
                <a:gd name="connsiteX27" fmla="*/ 1432547 w 1452586"/>
                <a:gd name="connsiteY27" fmla="*/ 1000284 h 1226458"/>
                <a:gd name="connsiteX28" fmla="*/ 1432736 w 1452586"/>
                <a:gd name="connsiteY28" fmla="*/ 999320 h 1226458"/>
                <a:gd name="connsiteX29" fmla="*/ 1433495 w 1452586"/>
                <a:gd name="connsiteY29" fmla="*/ 997518 h 1226458"/>
                <a:gd name="connsiteX30" fmla="*/ 1434491 w 1452586"/>
                <a:gd name="connsiteY30" fmla="*/ 993425 h 1226458"/>
                <a:gd name="connsiteX31" fmla="*/ 1434728 w 1452586"/>
                <a:gd name="connsiteY31" fmla="*/ 990912 h 1226458"/>
                <a:gd name="connsiteX32" fmla="*/ 1434712 w 1452586"/>
                <a:gd name="connsiteY32" fmla="*/ 990690 h 1226458"/>
                <a:gd name="connsiteX33" fmla="*/ 1434459 w 1452586"/>
                <a:gd name="connsiteY33" fmla="*/ 989568 h 1226458"/>
                <a:gd name="connsiteX34" fmla="*/ 1433353 w 1452586"/>
                <a:gd name="connsiteY34" fmla="*/ 986392 h 1226458"/>
                <a:gd name="connsiteX35" fmla="*/ 1432136 w 1452586"/>
                <a:gd name="connsiteY35" fmla="*/ 983705 h 1226458"/>
                <a:gd name="connsiteX36" fmla="*/ 1431251 w 1452586"/>
                <a:gd name="connsiteY36" fmla="*/ 982235 h 1226458"/>
                <a:gd name="connsiteX37" fmla="*/ 1430192 w 1452586"/>
                <a:gd name="connsiteY37" fmla="*/ 980924 h 1226458"/>
                <a:gd name="connsiteX38" fmla="*/ 1427885 w 1452586"/>
                <a:gd name="connsiteY38" fmla="*/ 978680 h 1226458"/>
                <a:gd name="connsiteX39" fmla="*/ 1426509 w 1452586"/>
                <a:gd name="connsiteY39" fmla="*/ 977778 h 1226458"/>
                <a:gd name="connsiteX40" fmla="*/ 1425498 w 1452586"/>
                <a:gd name="connsiteY40" fmla="*/ 977826 h 1226458"/>
                <a:gd name="connsiteX41" fmla="*/ 1422195 w 1452586"/>
                <a:gd name="connsiteY41" fmla="*/ 980339 h 1226458"/>
                <a:gd name="connsiteX42" fmla="*/ 1420883 w 1452586"/>
                <a:gd name="connsiteY42" fmla="*/ 980623 h 1226458"/>
                <a:gd name="connsiteX43" fmla="*/ 1418781 w 1452586"/>
                <a:gd name="connsiteY43" fmla="*/ 980734 h 1226458"/>
                <a:gd name="connsiteX44" fmla="*/ 1413724 w 1452586"/>
                <a:gd name="connsiteY44" fmla="*/ 980924 h 1226458"/>
                <a:gd name="connsiteX45" fmla="*/ 1412949 w 1452586"/>
                <a:gd name="connsiteY45" fmla="*/ 980560 h 1226458"/>
                <a:gd name="connsiteX46" fmla="*/ 1412191 w 1452586"/>
                <a:gd name="connsiteY46" fmla="*/ 979707 h 1226458"/>
                <a:gd name="connsiteX47" fmla="*/ 1409267 w 1452586"/>
                <a:gd name="connsiteY47" fmla="*/ 975424 h 1226458"/>
                <a:gd name="connsiteX48" fmla="*/ 1408319 w 1452586"/>
                <a:gd name="connsiteY48" fmla="*/ 974586 h 1226458"/>
                <a:gd name="connsiteX49" fmla="*/ 1407197 w 1452586"/>
                <a:gd name="connsiteY49" fmla="*/ 974412 h 1226458"/>
                <a:gd name="connsiteX50" fmla="*/ 1402614 w 1452586"/>
                <a:gd name="connsiteY50" fmla="*/ 974902 h 1226458"/>
                <a:gd name="connsiteX51" fmla="*/ 1400511 w 1452586"/>
                <a:gd name="connsiteY51" fmla="*/ 974475 h 1226458"/>
                <a:gd name="connsiteX52" fmla="*/ 1393810 w 1452586"/>
                <a:gd name="connsiteY52" fmla="*/ 970224 h 1226458"/>
                <a:gd name="connsiteX53" fmla="*/ 1390002 w 1452586"/>
                <a:gd name="connsiteY53" fmla="*/ 969402 h 1226458"/>
                <a:gd name="connsiteX54" fmla="*/ 1382653 w 1452586"/>
                <a:gd name="connsiteY54" fmla="*/ 970904 h 1226458"/>
                <a:gd name="connsiteX55" fmla="*/ 1378812 w 1452586"/>
                <a:gd name="connsiteY55" fmla="*/ 970603 h 1226458"/>
                <a:gd name="connsiteX56" fmla="*/ 1373138 w 1452586"/>
                <a:gd name="connsiteY56" fmla="*/ 969039 h 1226458"/>
                <a:gd name="connsiteX57" fmla="*/ 1366722 w 1452586"/>
                <a:gd name="connsiteY57" fmla="*/ 967253 h 1226458"/>
                <a:gd name="connsiteX58" fmla="*/ 1359531 w 1452586"/>
                <a:gd name="connsiteY58" fmla="*/ 965214 h 1226458"/>
                <a:gd name="connsiteX59" fmla="*/ 1357160 w 1452586"/>
                <a:gd name="connsiteY59" fmla="*/ 964029 h 1226458"/>
                <a:gd name="connsiteX60" fmla="*/ 1355991 w 1452586"/>
                <a:gd name="connsiteY60" fmla="*/ 963713 h 1226458"/>
                <a:gd name="connsiteX61" fmla="*/ 1354963 w 1452586"/>
                <a:gd name="connsiteY61" fmla="*/ 964029 h 1226458"/>
                <a:gd name="connsiteX62" fmla="*/ 1351028 w 1452586"/>
                <a:gd name="connsiteY62" fmla="*/ 966210 h 1226458"/>
                <a:gd name="connsiteX63" fmla="*/ 1346761 w 1452586"/>
                <a:gd name="connsiteY63" fmla="*/ 967474 h 1226458"/>
                <a:gd name="connsiteX64" fmla="*/ 1345576 w 1452586"/>
                <a:gd name="connsiteY64" fmla="*/ 967427 h 1226458"/>
                <a:gd name="connsiteX65" fmla="*/ 1345070 w 1452586"/>
                <a:gd name="connsiteY65" fmla="*/ 966795 h 1226458"/>
                <a:gd name="connsiteX66" fmla="*/ 1344280 w 1452586"/>
                <a:gd name="connsiteY66" fmla="*/ 963760 h 1226458"/>
                <a:gd name="connsiteX67" fmla="*/ 1343616 w 1452586"/>
                <a:gd name="connsiteY67" fmla="*/ 962385 h 1226458"/>
                <a:gd name="connsiteX68" fmla="*/ 1342842 w 1452586"/>
                <a:gd name="connsiteY68" fmla="*/ 961232 h 1226458"/>
                <a:gd name="connsiteX69" fmla="*/ 1341056 w 1452586"/>
                <a:gd name="connsiteY69" fmla="*/ 959351 h 1226458"/>
                <a:gd name="connsiteX70" fmla="*/ 1340044 w 1452586"/>
                <a:gd name="connsiteY70" fmla="*/ 958466 h 1226458"/>
                <a:gd name="connsiteX71" fmla="*/ 1339649 w 1452586"/>
                <a:gd name="connsiteY71" fmla="*/ 957960 h 1226458"/>
                <a:gd name="connsiteX72" fmla="*/ 1339286 w 1452586"/>
                <a:gd name="connsiteY72" fmla="*/ 957217 h 1226458"/>
                <a:gd name="connsiteX73" fmla="*/ 1339222 w 1452586"/>
                <a:gd name="connsiteY73" fmla="*/ 956332 h 1226458"/>
                <a:gd name="connsiteX74" fmla="*/ 1339270 w 1452586"/>
                <a:gd name="connsiteY74" fmla="*/ 955194 h 1226458"/>
                <a:gd name="connsiteX75" fmla="*/ 1339222 w 1452586"/>
                <a:gd name="connsiteY75" fmla="*/ 954198 h 1226458"/>
                <a:gd name="connsiteX76" fmla="*/ 1338796 w 1452586"/>
                <a:gd name="connsiteY76" fmla="*/ 953725 h 1226458"/>
                <a:gd name="connsiteX77" fmla="*/ 1327970 w 1452586"/>
                <a:gd name="connsiteY77" fmla="*/ 952223 h 1226458"/>
                <a:gd name="connsiteX78" fmla="*/ 1326737 w 1452586"/>
                <a:gd name="connsiteY78" fmla="*/ 939042 h 1226458"/>
                <a:gd name="connsiteX79" fmla="*/ 1321127 w 1452586"/>
                <a:gd name="connsiteY79" fmla="*/ 939216 h 1226458"/>
                <a:gd name="connsiteX80" fmla="*/ 1313414 w 1452586"/>
                <a:gd name="connsiteY80" fmla="*/ 939406 h 1226458"/>
                <a:gd name="connsiteX81" fmla="*/ 1314283 w 1452586"/>
                <a:gd name="connsiteY81" fmla="*/ 933653 h 1226458"/>
                <a:gd name="connsiteX82" fmla="*/ 1314868 w 1452586"/>
                <a:gd name="connsiteY82" fmla="*/ 929591 h 1226458"/>
                <a:gd name="connsiteX83" fmla="*/ 1309985 w 1452586"/>
                <a:gd name="connsiteY83" fmla="*/ 924582 h 1226458"/>
                <a:gd name="connsiteX84" fmla="*/ 1306176 w 1452586"/>
                <a:gd name="connsiteY84" fmla="*/ 920646 h 1226458"/>
                <a:gd name="connsiteX85" fmla="*/ 1300723 w 1452586"/>
                <a:gd name="connsiteY85" fmla="*/ 916442 h 1226458"/>
                <a:gd name="connsiteX86" fmla="*/ 1295129 w 1452586"/>
                <a:gd name="connsiteY86" fmla="*/ 912080 h 1226458"/>
                <a:gd name="connsiteX87" fmla="*/ 1290261 w 1452586"/>
                <a:gd name="connsiteY87" fmla="*/ 907292 h 1226458"/>
                <a:gd name="connsiteX88" fmla="*/ 1285156 w 1452586"/>
                <a:gd name="connsiteY88" fmla="*/ 902266 h 1226458"/>
                <a:gd name="connsiteX89" fmla="*/ 1277396 w 1452586"/>
                <a:gd name="connsiteY89" fmla="*/ 894585 h 1226458"/>
                <a:gd name="connsiteX90" fmla="*/ 1272038 w 1452586"/>
                <a:gd name="connsiteY90" fmla="*/ 889243 h 1226458"/>
                <a:gd name="connsiteX91" fmla="*/ 1263362 w 1452586"/>
                <a:gd name="connsiteY91" fmla="*/ 882669 h 1226458"/>
                <a:gd name="connsiteX92" fmla="*/ 1255744 w 1452586"/>
                <a:gd name="connsiteY92" fmla="*/ 873012 h 1226458"/>
                <a:gd name="connsiteX93" fmla="*/ 1244555 w 1452586"/>
                <a:gd name="connsiteY93" fmla="*/ 864889 h 1226458"/>
                <a:gd name="connsiteX94" fmla="*/ 1239798 w 1452586"/>
                <a:gd name="connsiteY94" fmla="*/ 859484 h 1226458"/>
                <a:gd name="connsiteX95" fmla="*/ 1241726 w 1452586"/>
                <a:gd name="connsiteY95" fmla="*/ 855848 h 1226458"/>
                <a:gd name="connsiteX96" fmla="*/ 1225195 w 1452586"/>
                <a:gd name="connsiteY96" fmla="*/ 846208 h 1226458"/>
                <a:gd name="connsiteX97" fmla="*/ 1217214 w 1452586"/>
                <a:gd name="connsiteY97" fmla="*/ 839539 h 1226458"/>
                <a:gd name="connsiteX98" fmla="*/ 1199023 w 1452586"/>
                <a:gd name="connsiteY98" fmla="*/ 835018 h 1226458"/>
                <a:gd name="connsiteX99" fmla="*/ 1194740 w 1452586"/>
                <a:gd name="connsiteY99" fmla="*/ 831383 h 1226458"/>
                <a:gd name="connsiteX100" fmla="*/ 1194202 w 1452586"/>
                <a:gd name="connsiteY100" fmla="*/ 828064 h 1226458"/>
                <a:gd name="connsiteX101" fmla="*/ 1190820 w 1452586"/>
                <a:gd name="connsiteY101" fmla="*/ 828128 h 1226458"/>
                <a:gd name="connsiteX102" fmla="*/ 1189967 w 1452586"/>
                <a:gd name="connsiteY102" fmla="*/ 823055 h 1226458"/>
                <a:gd name="connsiteX103" fmla="*/ 1184467 w 1452586"/>
                <a:gd name="connsiteY103" fmla="*/ 817760 h 1226458"/>
                <a:gd name="connsiteX104" fmla="*/ 1181275 w 1452586"/>
                <a:gd name="connsiteY104" fmla="*/ 818708 h 1226458"/>
                <a:gd name="connsiteX105" fmla="*/ 1175617 w 1452586"/>
                <a:gd name="connsiteY105" fmla="*/ 815453 h 1226458"/>
                <a:gd name="connsiteX106" fmla="*/ 1173689 w 1452586"/>
                <a:gd name="connsiteY106" fmla="*/ 811707 h 1226458"/>
                <a:gd name="connsiteX107" fmla="*/ 1163542 w 1452586"/>
                <a:gd name="connsiteY107" fmla="*/ 811960 h 1226458"/>
                <a:gd name="connsiteX108" fmla="*/ 1159370 w 1452586"/>
                <a:gd name="connsiteY108" fmla="*/ 807898 h 1226458"/>
                <a:gd name="connsiteX109" fmla="*/ 1159876 w 1452586"/>
                <a:gd name="connsiteY109" fmla="*/ 804626 h 1226458"/>
                <a:gd name="connsiteX110" fmla="*/ 1155103 w 1452586"/>
                <a:gd name="connsiteY110" fmla="*/ 802525 h 1226458"/>
                <a:gd name="connsiteX111" fmla="*/ 1155672 w 1452586"/>
                <a:gd name="connsiteY111" fmla="*/ 800075 h 1226458"/>
                <a:gd name="connsiteX112" fmla="*/ 1156651 w 1452586"/>
                <a:gd name="connsiteY112" fmla="*/ 798700 h 1226458"/>
                <a:gd name="connsiteX113" fmla="*/ 1154581 w 1452586"/>
                <a:gd name="connsiteY113" fmla="*/ 791620 h 1226458"/>
                <a:gd name="connsiteX114" fmla="*/ 1149650 w 1452586"/>
                <a:gd name="connsiteY114" fmla="*/ 788253 h 1226458"/>
                <a:gd name="connsiteX115" fmla="*/ 1148370 w 1452586"/>
                <a:gd name="connsiteY115" fmla="*/ 788744 h 1226458"/>
                <a:gd name="connsiteX116" fmla="*/ 1145794 w 1452586"/>
                <a:gd name="connsiteY116" fmla="*/ 786973 h 1226458"/>
                <a:gd name="connsiteX117" fmla="*/ 1144277 w 1452586"/>
                <a:gd name="connsiteY117" fmla="*/ 784049 h 1226458"/>
                <a:gd name="connsiteX118" fmla="*/ 1138903 w 1452586"/>
                <a:gd name="connsiteY118" fmla="*/ 782485 h 1226458"/>
                <a:gd name="connsiteX119" fmla="*/ 1133309 w 1452586"/>
                <a:gd name="connsiteY119" fmla="*/ 779166 h 1226458"/>
                <a:gd name="connsiteX120" fmla="*/ 1118879 w 1452586"/>
                <a:gd name="connsiteY120" fmla="*/ 794275 h 1226458"/>
                <a:gd name="connsiteX121" fmla="*/ 1110724 w 1452586"/>
                <a:gd name="connsiteY121" fmla="*/ 798448 h 1226458"/>
                <a:gd name="connsiteX122" fmla="*/ 1107326 w 1452586"/>
                <a:gd name="connsiteY122" fmla="*/ 800818 h 1226458"/>
                <a:gd name="connsiteX123" fmla="*/ 1105857 w 1452586"/>
                <a:gd name="connsiteY123" fmla="*/ 802889 h 1226458"/>
                <a:gd name="connsiteX124" fmla="*/ 1110392 w 1452586"/>
                <a:gd name="connsiteY124" fmla="*/ 804279 h 1226458"/>
                <a:gd name="connsiteX125" fmla="*/ 1111593 w 1452586"/>
                <a:gd name="connsiteY125" fmla="*/ 806223 h 1226458"/>
                <a:gd name="connsiteX126" fmla="*/ 1110297 w 1452586"/>
                <a:gd name="connsiteY126" fmla="*/ 812323 h 1226458"/>
                <a:gd name="connsiteX127" fmla="*/ 1106915 w 1452586"/>
                <a:gd name="connsiteY127" fmla="*/ 814567 h 1226458"/>
                <a:gd name="connsiteX128" fmla="*/ 1104197 w 1452586"/>
                <a:gd name="connsiteY128" fmla="*/ 814315 h 1226458"/>
                <a:gd name="connsiteX129" fmla="*/ 1108069 w 1452586"/>
                <a:gd name="connsiteY129" fmla="*/ 827274 h 1226458"/>
                <a:gd name="connsiteX130" fmla="*/ 1105841 w 1452586"/>
                <a:gd name="connsiteY130" fmla="*/ 837073 h 1226458"/>
                <a:gd name="connsiteX131" fmla="*/ 1096927 w 1452586"/>
                <a:gd name="connsiteY131" fmla="*/ 840124 h 1226458"/>
                <a:gd name="connsiteX132" fmla="*/ 1083020 w 1452586"/>
                <a:gd name="connsiteY132" fmla="*/ 856228 h 1226458"/>
                <a:gd name="connsiteX133" fmla="*/ 1078278 w 1452586"/>
                <a:gd name="connsiteY133" fmla="*/ 864019 h 1226458"/>
                <a:gd name="connsiteX134" fmla="*/ 1075149 w 1452586"/>
                <a:gd name="connsiteY134" fmla="*/ 865094 h 1226458"/>
                <a:gd name="connsiteX135" fmla="*/ 1074928 w 1452586"/>
                <a:gd name="connsiteY135" fmla="*/ 858662 h 1226458"/>
                <a:gd name="connsiteX136" fmla="*/ 1066283 w 1452586"/>
                <a:gd name="connsiteY136" fmla="*/ 841546 h 1226458"/>
                <a:gd name="connsiteX137" fmla="*/ 1045532 w 1452586"/>
                <a:gd name="connsiteY137" fmla="*/ 828301 h 1226458"/>
                <a:gd name="connsiteX138" fmla="*/ 1019044 w 1452586"/>
                <a:gd name="connsiteY138" fmla="*/ 812039 h 1226458"/>
                <a:gd name="connsiteX139" fmla="*/ 1016720 w 1452586"/>
                <a:gd name="connsiteY139" fmla="*/ 809399 h 1226458"/>
                <a:gd name="connsiteX140" fmla="*/ 1013291 w 1452586"/>
                <a:gd name="connsiteY140" fmla="*/ 802019 h 1226458"/>
                <a:gd name="connsiteX141" fmla="*/ 999367 w 1452586"/>
                <a:gd name="connsiteY141" fmla="*/ 798795 h 1226458"/>
                <a:gd name="connsiteX142" fmla="*/ 992540 w 1452586"/>
                <a:gd name="connsiteY142" fmla="*/ 792489 h 1226458"/>
                <a:gd name="connsiteX143" fmla="*/ 993188 w 1452586"/>
                <a:gd name="connsiteY143" fmla="*/ 774030 h 1226458"/>
                <a:gd name="connsiteX144" fmla="*/ 992050 w 1452586"/>
                <a:gd name="connsiteY144" fmla="*/ 771849 h 1226458"/>
                <a:gd name="connsiteX145" fmla="*/ 970082 w 1452586"/>
                <a:gd name="connsiteY145" fmla="*/ 778186 h 1226458"/>
                <a:gd name="connsiteX146" fmla="*/ 961801 w 1452586"/>
                <a:gd name="connsiteY146" fmla="*/ 791826 h 1226458"/>
                <a:gd name="connsiteX147" fmla="*/ 942393 w 1452586"/>
                <a:gd name="connsiteY147" fmla="*/ 786009 h 1226458"/>
                <a:gd name="connsiteX148" fmla="*/ 941113 w 1452586"/>
                <a:gd name="connsiteY148" fmla="*/ 792679 h 1226458"/>
                <a:gd name="connsiteX149" fmla="*/ 921879 w 1452586"/>
                <a:gd name="connsiteY149" fmla="*/ 789123 h 1226458"/>
                <a:gd name="connsiteX150" fmla="*/ 919825 w 1452586"/>
                <a:gd name="connsiteY150" fmla="*/ 778976 h 1226458"/>
                <a:gd name="connsiteX151" fmla="*/ 917675 w 1452586"/>
                <a:gd name="connsiteY151" fmla="*/ 768135 h 1226458"/>
                <a:gd name="connsiteX152" fmla="*/ 915510 w 1452586"/>
                <a:gd name="connsiteY152" fmla="*/ 757262 h 1226458"/>
                <a:gd name="connsiteX153" fmla="*/ 913361 w 1452586"/>
                <a:gd name="connsiteY153" fmla="*/ 746388 h 1226458"/>
                <a:gd name="connsiteX154" fmla="*/ 911195 w 1452586"/>
                <a:gd name="connsiteY154" fmla="*/ 735531 h 1226458"/>
                <a:gd name="connsiteX155" fmla="*/ 909062 w 1452586"/>
                <a:gd name="connsiteY155" fmla="*/ 724673 h 1226458"/>
                <a:gd name="connsiteX156" fmla="*/ 906881 w 1452586"/>
                <a:gd name="connsiteY156" fmla="*/ 713800 h 1226458"/>
                <a:gd name="connsiteX157" fmla="*/ 904716 w 1452586"/>
                <a:gd name="connsiteY157" fmla="*/ 702942 h 1226458"/>
                <a:gd name="connsiteX158" fmla="*/ 902582 w 1452586"/>
                <a:gd name="connsiteY158" fmla="*/ 692101 h 1226458"/>
                <a:gd name="connsiteX159" fmla="*/ 898252 w 1452586"/>
                <a:gd name="connsiteY159" fmla="*/ 670338 h 1226458"/>
                <a:gd name="connsiteX160" fmla="*/ 896102 w 1452586"/>
                <a:gd name="connsiteY160" fmla="*/ 659497 h 1226458"/>
                <a:gd name="connsiteX161" fmla="*/ 893953 w 1452586"/>
                <a:gd name="connsiteY161" fmla="*/ 648639 h 1226458"/>
                <a:gd name="connsiteX162" fmla="*/ 891788 w 1452586"/>
                <a:gd name="connsiteY162" fmla="*/ 637781 h 1226458"/>
                <a:gd name="connsiteX163" fmla="*/ 889638 w 1452586"/>
                <a:gd name="connsiteY163" fmla="*/ 626923 h 1226458"/>
                <a:gd name="connsiteX164" fmla="*/ 887473 w 1452586"/>
                <a:gd name="connsiteY164" fmla="*/ 616050 h 1226458"/>
                <a:gd name="connsiteX165" fmla="*/ 885324 w 1452586"/>
                <a:gd name="connsiteY165" fmla="*/ 605209 h 1226458"/>
                <a:gd name="connsiteX166" fmla="*/ 883190 w 1452586"/>
                <a:gd name="connsiteY166" fmla="*/ 594336 h 1226458"/>
                <a:gd name="connsiteX167" fmla="*/ 881041 w 1452586"/>
                <a:gd name="connsiteY167" fmla="*/ 583493 h 1226458"/>
                <a:gd name="connsiteX168" fmla="*/ 878876 w 1452586"/>
                <a:gd name="connsiteY168" fmla="*/ 572620 h 1226458"/>
                <a:gd name="connsiteX169" fmla="*/ 876711 w 1452586"/>
                <a:gd name="connsiteY169" fmla="*/ 561779 h 1226458"/>
                <a:gd name="connsiteX170" fmla="*/ 874561 w 1452586"/>
                <a:gd name="connsiteY170" fmla="*/ 550921 h 1226458"/>
                <a:gd name="connsiteX171" fmla="*/ 872412 w 1452586"/>
                <a:gd name="connsiteY171" fmla="*/ 540079 h 1226458"/>
                <a:gd name="connsiteX172" fmla="*/ 870231 w 1452586"/>
                <a:gd name="connsiteY172" fmla="*/ 529237 h 1226458"/>
                <a:gd name="connsiteX173" fmla="*/ 868081 w 1452586"/>
                <a:gd name="connsiteY173" fmla="*/ 518380 h 1226458"/>
                <a:gd name="connsiteX174" fmla="*/ 865948 w 1452586"/>
                <a:gd name="connsiteY174" fmla="*/ 507538 h 1226458"/>
                <a:gd name="connsiteX175" fmla="*/ 863798 w 1452586"/>
                <a:gd name="connsiteY175" fmla="*/ 496696 h 1226458"/>
                <a:gd name="connsiteX176" fmla="*/ 861649 w 1452586"/>
                <a:gd name="connsiteY176" fmla="*/ 485855 h 1226458"/>
                <a:gd name="connsiteX177" fmla="*/ 859499 w 1452586"/>
                <a:gd name="connsiteY177" fmla="*/ 475013 h 1226458"/>
                <a:gd name="connsiteX178" fmla="*/ 857335 w 1452586"/>
                <a:gd name="connsiteY178" fmla="*/ 464187 h 1226458"/>
                <a:gd name="connsiteX179" fmla="*/ 848753 w 1452586"/>
                <a:gd name="connsiteY179" fmla="*/ 420867 h 1226458"/>
                <a:gd name="connsiteX180" fmla="*/ 846603 w 1452586"/>
                <a:gd name="connsiteY180" fmla="*/ 410041 h 1226458"/>
                <a:gd name="connsiteX181" fmla="*/ 842305 w 1452586"/>
                <a:gd name="connsiteY181" fmla="*/ 388405 h 1226458"/>
                <a:gd name="connsiteX182" fmla="*/ 840155 w 1452586"/>
                <a:gd name="connsiteY182" fmla="*/ 377596 h 1226458"/>
                <a:gd name="connsiteX183" fmla="*/ 835872 w 1452586"/>
                <a:gd name="connsiteY183" fmla="*/ 355991 h 1226458"/>
                <a:gd name="connsiteX184" fmla="*/ 833738 w 1452586"/>
                <a:gd name="connsiteY184" fmla="*/ 345165 h 1226458"/>
                <a:gd name="connsiteX185" fmla="*/ 831605 w 1452586"/>
                <a:gd name="connsiteY185" fmla="*/ 334387 h 1226458"/>
                <a:gd name="connsiteX186" fmla="*/ 829456 w 1452586"/>
                <a:gd name="connsiteY186" fmla="*/ 323592 h 1226458"/>
                <a:gd name="connsiteX187" fmla="*/ 827306 w 1452586"/>
                <a:gd name="connsiteY187" fmla="*/ 312798 h 1226458"/>
                <a:gd name="connsiteX188" fmla="*/ 823008 w 1452586"/>
                <a:gd name="connsiteY188" fmla="*/ 291225 h 1226458"/>
                <a:gd name="connsiteX189" fmla="*/ 820890 w 1452586"/>
                <a:gd name="connsiteY189" fmla="*/ 280431 h 1226458"/>
                <a:gd name="connsiteX190" fmla="*/ 818756 w 1452586"/>
                <a:gd name="connsiteY190" fmla="*/ 269668 h 1226458"/>
                <a:gd name="connsiteX191" fmla="*/ 816623 w 1452586"/>
                <a:gd name="connsiteY191" fmla="*/ 258905 h 1226458"/>
                <a:gd name="connsiteX192" fmla="*/ 812340 w 1452586"/>
                <a:gd name="connsiteY192" fmla="*/ 237380 h 1226458"/>
                <a:gd name="connsiteX193" fmla="*/ 810206 w 1452586"/>
                <a:gd name="connsiteY193" fmla="*/ 226633 h 1226458"/>
                <a:gd name="connsiteX194" fmla="*/ 808088 w 1452586"/>
                <a:gd name="connsiteY194" fmla="*/ 215870 h 1226458"/>
                <a:gd name="connsiteX195" fmla="*/ 803821 w 1452586"/>
                <a:gd name="connsiteY195" fmla="*/ 194393 h 1226458"/>
                <a:gd name="connsiteX196" fmla="*/ 799554 w 1452586"/>
                <a:gd name="connsiteY196" fmla="*/ 172946 h 1226458"/>
                <a:gd name="connsiteX197" fmla="*/ 797436 w 1452586"/>
                <a:gd name="connsiteY197" fmla="*/ 162214 h 1226458"/>
                <a:gd name="connsiteX198" fmla="*/ 795303 w 1452586"/>
                <a:gd name="connsiteY198" fmla="*/ 151515 h 1226458"/>
                <a:gd name="connsiteX199" fmla="*/ 793185 w 1452586"/>
                <a:gd name="connsiteY199" fmla="*/ 140800 h 1226458"/>
                <a:gd name="connsiteX200" fmla="*/ 791067 w 1452586"/>
                <a:gd name="connsiteY200" fmla="*/ 130100 h 1226458"/>
                <a:gd name="connsiteX201" fmla="*/ 788949 w 1452586"/>
                <a:gd name="connsiteY201" fmla="*/ 119401 h 1226458"/>
                <a:gd name="connsiteX202" fmla="*/ 786816 w 1452586"/>
                <a:gd name="connsiteY202" fmla="*/ 108733 h 1226458"/>
                <a:gd name="connsiteX203" fmla="*/ 784698 w 1452586"/>
                <a:gd name="connsiteY203" fmla="*/ 98050 h 1226458"/>
                <a:gd name="connsiteX204" fmla="*/ 784429 w 1452586"/>
                <a:gd name="connsiteY204" fmla="*/ 97892 h 1226458"/>
                <a:gd name="connsiteX205" fmla="*/ 775958 w 1452586"/>
                <a:gd name="connsiteY205" fmla="*/ 96469 h 1226458"/>
                <a:gd name="connsiteX206" fmla="*/ 776053 w 1452586"/>
                <a:gd name="connsiteY206" fmla="*/ 96959 h 1226458"/>
                <a:gd name="connsiteX207" fmla="*/ 776717 w 1452586"/>
                <a:gd name="connsiteY207" fmla="*/ 96975 h 1226458"/>
                <a:gd name="connsiteX208" fmla="*/ 777396 w 1452586"/>
                <a:gd name="connsiteY208" fmla="*/ 97148 h 1226458"/>
                <a:gd name="connsiteX209" fmla="*/ 777934 w 1452586"/>
                <a:gd name="connsiteY209" fmla="*/ 97117 h 1226458"/>
                <a:gd name="connsiteX210" fmla="*/ 778756 w 1452586"/>
                <a:gd name="connsiteY210" fmla="*/ 97465 h 1226458"/>
                <a:gd name="connsiteX211" fmla="*/ 778266 w 1452586"/>
                <a:gd name="connsiteY211" fmla="*/ 98571 h 1226458"/>
                <a:gd name="connsiteX212" fmla="*/ 777950 w 1452586"/>
                <a:gd name="connsiteY212" fmla="*/ 99883 h 1226458"/>
                <a:gd name="connsiteX213" fmla="*/ 777475 w 1452586"/>
                <a:gd name="connsiteY213" fmla="*/ 100768 h 1226458"/>
                <a:gd name="connsiteX214" fmla="*/ 774030 w 1452586"/>
                <a:gd name="connsiteY214" fmla="*/ 100199 h 1226458"/>
                <a:gd name="connsiteX215" fmla="*/ 773161 w 1452586"/>
                <a:gd name="connsiteY215" fmla="*/ 99551 h 1226458"/>
                <a:gd name="connsiteX216" fmla="*/ 771501 w 1452586"/>
                <a:gd name="connsiteY216" fmla="*/ 97085 h 1226458"/>
                <a:gd name="connsiteX217" fmla="*/ 770901 w 1452586"/>
                <a:gd name="connsiteY217" fmla="*/ 96358 h 1226458"/>
                <a:gd name="connsiteX218" fmla="*/ 770158 w 1452586"/>
                <a:gd name="connsiteY218" fmla="*/ 95789 h 1226458"/>
                <a:gd name="connsiteX219" fmla="*/ 768704 w 1452586"/>
                <a:gd name="connsiteY219" fmla="*/ 95157 h 1226458"/>
                <a:gd name="connsiteX220" fmla="*/ 766175 w 1452586"/>
                <a:gd name="connsiteY220" fmla="*/ 93197 h 1226458"/>
                <a:gd name="connsiteX221" fmla="*/ 760976 w 1452586"/>
                <a:gd name="connsiteY221" fmla="*/ 91980 h 1226458"/>
                <a:gd name="connsiteX222" fmla="*/ 759301 w 1452586"/>
                <a:gd name="connsiteY222" fmla="*/ 90922 h 1226458"/>
                <a:gd name="connsiteX223" fmla="*/ 758447 w 1452586"/>
                <a:gd name="connsiteY223" fmla="*/ 90606 h 1226458"/>
                <a:gd name="connsiteX224" fmla="*/ 757957 w 1452586"/>
                <a:gd name="connsiteY224" fmla="*/ 91253 h 1226458"/>
                <a:gd name="connsiteX225" fmla="*/ 757594 w 1452586"/>
                <a:gd name="connsiteY225" fmla="*/ 92234 h 1226458"/>
                <a:gd name="connsiteX226" fmla="*/ 756993 w 1452586"/>
                <a:gd name="connsiteY226" fmla="*/ 92597 h 1226458"/>
                <a:gd name="connsiteX227" fmla="*/ 756235 w 1452586"/>
                <a:gd name="connsiteY227" fmla="*/ 92439 h 1226458"/>
                <a:gd name="connsiteX228" fmla="*/ 755397 w 1452586"/>
                <a:gd name="connsiteY228" fmla="*/ 91980 h 1226458"/>
                <a:gd name="connsiteX229" fmla="*/ 754828 w 1452586"/>
                <a:gd name="connsiteY229" fmla="*/ 89800 h 1226458"/>
                <a:gd name="connsiteX230" fmla="*/ 753121 w 1452586"/>
                <a:gd name="connsiteY230" fmla="*/ 89026 h 1226458"/>
                <a:gd name="connsiteX231" fmla="*/ 748759 w 1452586"/>
                <a:gd name="connsiteY231" fmla="*/ 89278 h 1226458"/>
                <a:gd name="connsiteX232" fmla="*/ 748064 w 1452586"/>
                <a:gd name="connsiteY232" fmla="*/ 88851 h 1226458"/>
                <a:gd name="connsiteX233" fmla="*/ 746973 w 1452586"/>
                <a:gd name="connsiteY233" fmla="*/ 87382 h 1226458"/>
                <a:gd name="connsiteX234" fmla="*/ 746705 w 1452586"/>
                <a:gd name="connsiteY234" fmla="*/ 87224 h 1226458"/>
                <a:gd name="connsiteX235" fmla="*/ 746420 w 1452586"/>
                <a:gd name="connsiteY235" fmla="*/ 87224 h 1226458"/>
                <a:gd name="connsiteX236" fmla="*/ 745661 w 1452586"/>
                <a:gd name="connsiteY236" fmla="*/ 86844 h 1226458"/>
                <a:gd name="connsiteX237" fmla="*/ 745456 w 1452586"/>
                <a:gd name="connsiteY237" fmla="*/ 86592 h 1226458"/>
                <a:gd name="connsiteX238" fmla="*/ 745329 w 1452586"/>
                <a:gd name="connsiteY238" fmla="*/ 86180 h 1226458"/>
                <a:gd name="connsiteX239" fmla="*/ 745361 w 1452586"/>
                <a:gd name="connsiteY239" fmla="*/ 85470 h 1226458"/>
                <a:gd name="connsiteX240" fmla="*/ 744982 w 1452586"/>
                <a:gd name="connsiteY240" fmla="*/ 85137 h 1226458"/>
                <a:gd name="connsiteX241" fmla="*/ 744618 w 1452586"/>
                <a:gd name="connsiteY241" fmla="*/ 85090 h 1226458"/>
                <a:gd name="connsiteX242" fmla="*/ 743860 w 1452586"/>
                <a:gd name="connsiteY242" fmla="*/ 85264 h 1226458"/>
                <a:gd name="connsiteX243" fmla="*/ 743891 w 1452586"/>
                <a:gd name="connsiteY243" fmla="*/ 84916 h 1226458"/>
                <a:gd name="connsiteX244" fmla="*/ 743891 w 1452586"/>
                <a:gd name="connsiteY244" fmla="*/ 84663 h 1226458"/>
                <a:gd name="connsiteX245" fmla="*/ 743923 w 1452586"/>
                <a:gd name="connsiteY245" fmla="*/ 84426 h 1226458"/>
                <a:gd name="connsiteX246" fmla="*/ 744018 w 1452586"/>
                <a:gd name="connsiteY246" fmla="*/ 84158 h 1226458"/>
                <a:gd name="connsiteX247" fmla="*/ 743180 w 1452586"/>
                <a:gd name="connsiteY247" fmla="*/ 83225 h 1226458"/>
                <a:gd name="connsiteX248" fmla="*/ 741584 w 1452586"/>
                <a:gd name="connsiteY248" fmla="*/ 83130 h 1226458"/>
                <a:gd name="connsiteX249" fmla="*/ 740699 w 1452586"/>
                <a:gd name="connsiteY249" fmla="*/ 82103 h 1226458"/>
                <a:gd name="connsiteX250" fmla="*/ 740952 w 1452586"/>
                <a:gd name="connsiteY250" fmla="*/ 81834 h 1226458"/>
                <a:gd name="connsiteX251" fmla="*/ 741205 w 1452586"/>
                <a:gd name="connsiteY251" fmla="*/ 81724 h 1226458"/>
                <a:gd name="connsiteX252" fmla="*/ 741489 w 1452586"/>
                <a:gd name="connsiteY252" fmla="*/ 81724 h 1226458"/>
                <a:gd name="connsiteX253" fmla="*/ 741789 w 1452586"/>
                <a:gd name="connsiteY253" fmla="*/ 81914 h 1226458"/>
                <a:gd name="connsiteX254" fmla="*/ 740667 w 1452586"/>
                <a:gd name="connsiteY254" fmla="*/ 81171 h 1226458"/>
                <a:gd name="connsiteX255" fmla="*/ 740098 w 1452586"/>
                <a:gd name="connsiteY255" fmla="*/ 81029 h 1226458"/>
                <a:gd name="connsiteX256" fmla="*/ 739782 w 1452586"/>
                <a:gd name="connsiteY256" fmla="*/ 81502 h 1226458"/>
                <a:gd name="connsiteX257" fmla="*/ 739545 w 1452586"/>
                <a:gd name="connsiteY257" fmla="*/ 82087 h 1226458"/>
                <a:gd name="connsiteX258" fmla="*/ 739182 w 1452586"/>
                <a:gd name="connsiteY258" fmla="*/ 82340 h 1226458"/>
                <a:gd name="connsiteX259" fmla="*/ 738739 w 1452586"/>
                <a:gd name="connsiteY259" fmla="*/ 82309 h 1226458"/>
                <a:gd name="connsiteX260" fmla="*/ 738312 w 1452586"/>
                <a:gd name="connsiteY260" fmla="*/ 82039 h 1226458"/>
                <a:gd name="connsiteX261" fmla="*/ 738360 w 1452586"/>
                <a:gd name="connsiteY261" fmla="*/ 79922 h 1226458"/>
                <a:gd name="connsiteX262" fmla="*/ 738123 w 1452586"/>
                <a:gd name="connsiteY262" fmla="*/ 79258 h 1226458"/>
                <a:gd name="connsiteX263" fmla="*/ 736764 w 1452586"/>
                <a:gd name="connsiteY263" fmla="*/ 79053 h 1226458"/>
                <a:gd name="connsiteX264" fmla="*/ 730142 w 1452586"/>
                <a:gd name="connsiteY264" fmla="*/ 76018 h 1226458"/>
                <a:gd name="connsiteX265" fmla="*/ 728672 w 1452586"/>
                <a:gd name="connsiteY265" fmla="*/ 75908 h 1226458"/>
                <a:gd name="connsiteX266" fmla="*/ 728941 w 1452586"/>
                <a:gd name="connsiteY266" fmla="*/ 76429 h 1226458"/>
                <a:gd name="connsiteX267" fmla="*/ 728593 w 1452586"/>
                <a:gd name="connsiteY267" fmla="*/ 76888 h 1226458"/>
                <a:gd name="connsiteX268" fmla="*/ 728087 w 1452586"/>
                <a:gd name="connsiteY268" fmla="*/ 77219 h 1226458"/>
                <a:gd name="connsiteX269" fmla="*/ 727550 w 1452586"/>
                <a:gd name="connsiteY269" fmla="*/ 77298 h 1226458"/>
                <a:gd name="connsiteX270" fmla="*/ 727091 w 1452586"/>
                <a:gd name="connsiteY270" fmla="*/ 76966 h 1226458"/>
                <a:gd name="connsiteX271" fmla="*/ 726538 w 1452586"/>
                <a:gd name="connsiteY271" fmla="*/ 75908 h 1226458"/>
                <a:gd name="connsiteX272" fmla="*/ 726222 w 1452586"/>
                <a:gd name="connsiteY272" fmla="*/ 75481 h 1226458"/>
                <a:gd name="connsiteX273" fmla="*/ 725827 w 1452586"/>
                <a:gd name="connsiteY273" fmla="*/ 75354 h 1226458"/>
                <a:gd name="connsiteX274" fmla="*/ 723788 w 1452586"/>
                <a:gd name="connsiteY274" fmla="*/ 76208 h 1226458"/>
                <a:gd name="connsiteX275" fmla="*/ 723346 w 1452586"/>
                <a:gd name="connsiteY275" fmla="*/ 76066 h 1226458"/>
                <a:gd name="connsiteX276" fmla="*/ 722998 w 1452586"/>
                <a:gd name="connsiteY276" fmla="*/ 75718 h 1226458"/>
                <a:gd name="connsiteX277" fmla="*/ 722682 w 1452586"/>
                <a:gd name="connsiteY277" fmla="*/ 75276 h 1226458"/>
                <a:gd name="connsiteX278" fmla="*/ 722318 w 1452586"/>
                <a:gd name="connsiteY278" fmla="*/ 74912 h 1226458"/>
                <a:gd name="connsiteX279" fmla="*/ 720359 w 1452586"/>
                <a:gd name="connsiteY279" fmla="*/ 74312 h 1226458"/>
                <a:gd name="connsiteX280" fmla="*/ 719252 w 1452586"/>
                <a:gd name="connsiteY280" fmla="*/ 74280 h 1226458"/>
                <a:gd name="connsiteX281" fmla="*/ 718699 w 1452586"/>
                <a:gd name="connsiteY281" fmla="*/ 74691 h 1226458"/>
                <a:gd name="connsiteX282" fmla="*/ 718731 w 1452586"/>
                <a:gd name="connsiteY282" fmla="*/ 76081 h 1226458"/>
                <a:gd name="connsiteX283" fmla="*/ 719095 w 1452586"/>
                <a:gd name="connsiteY283" fmla="*/ 77441 h 1226458"/>
                <a:gd name="connsiteX284" fmla="*/ 719632 w 1452586"/>
                <a:gd name="connsiteY284" fmla="*/ 78595 h 1226458"/>
                <a:gd name="connsiteX285" fmla="*/ 720106 w 1452586"/>
                <a:gd name="connsiteY285" fmla="*/ 79385 h 1226458"/>
                <a:gd name="connsiteX286" fmla="*/ 719648 w 1452586"/>
                <a:gd name="connsiteY286" fmla="*/ 80064 h 1226458"/>
                <a:gd name="connsiteX287" fmla="*/ 719000 w 1452586"/>
                <a:gd name="connsiteY287" fmla="*/ 79258 h 1226458"/>
                <a:gd name="connsiteX288" fmla="*/ 717530 w 1452586"/>
                <a:gd name="connsiteY288" fmla="*/ 76002 h 1226458"/>
                <a:gd name="connsiteX289" fmla="*/ 717451 w 1452586"/>
                <a:gd name="connsiteY289" fmla="*/ 75734 h 1226458"/>
                <a:gd name="connsiteX290" fmla="*/ 717340 w 1452586"/>
                <a:gd name="connsiteY290" fmla="*/ 75718 h 1226458"/>
                <a:gd name="connsiteX291" fmla="*/ 713484 w 1452586"/>
                <a:gd name="connsiteY291" fmla="*/ 77030 h 1226458"/>
                <a:gd name="connsiteX292" fmla="*/ 713026 w 1452586"/>
                <a:gd name="connsiteY292" fmla="*/ 76682 h 1226458"/>
                <a:gd name="connsiteX293" fmla="*/ 712267 w 1452586"/>
                <a:gd name="connsiteY293" fmla="*/ 75244 h 1226458"/>
                <a:gd name="connsiteX294" fmla="*/ 712093 w 1452586"/>
                <a:gd name="connsiteY294" fmla="*/ 75007 h 1226458"/>
                <a:gd name="connsiteX295" fmla="*/ 711793 w 1452586"/>
                <a:gd name="connsiteY295" fmla="*/ 75307 h 1226458"/>
                <a:gd name="connsiteX296" fmla="*/ 711872 w 1452586"/>
                <a:gd name="connsiteY296" fmla="*/ 75829 h 1226458"/>
                <a:gd name="connsiteX297" fmla="*/ 712077 w 1452586"/>
                <a:gd name="connsiteY297" fmla="*/ 76508 h 1226458"/>
                <a:gd name="connsiteX298" fmla="*/ 712077 w 1452586"/>
                <a:gd name="connsiteY298" fmla="*/ 77109 h 1226458"/>
                <a:gd name="connsiteX299" fmla="*/ 711809 w 1452586"/>
                <a:gd name="connsiteY299" fmla="*/ 77520 h 1226458"/>
                <a:gd name="connsiteX300" fmla="*/ 709311 w 1452586"/>
                <a:gd name="connsiteY300" fmla="*/ 78183 h 1226458"/>
                <a:gd name="connsiteX301" fmla="*/ 708774 w 1452586"/>
                <a:gd name="connsiteY301" fmla="*/ 78105 h 1226458"/>
                <a:gd name="connsiteX302" fmla="*/ 707368 w 1452586"/>
                <a:gd name="connsiteY302" fmla="*/ 77314 h 1226458"/>
                <a:gd name="connsiteX303" fmla="*/ 706656 w 1452586"/>
                <a:gd name="connsiteY303" fmla="*/ 77520 h 1226458"/>
                <a:gd name="connsiteX304" fmla="*/ 705424 w 1452586"/>
                <a:gd name="connsiteY304" fmla="*/ 78863 h 1226458"/>
                <a:gd name="connsiteX305" fmla="*/ 704744 w 1452586"/>
                <a:gd name="connsiteY305" fmla="*/ 79242 h 1226458"/>
                <a:gd name="connsiteX306" fmla="*/ 703812 w 1452586"/>
                <a:gd name="connsiteY306" fmla="*/ 79132 h 1226458"/>
                <a:gd name="connsiteX307" fmla="*/ 703322 w 1452586"/>
                <a:gd name="connsiteY307" fmla="*/ 79242 h 1226458"/>
                <a:gd name="connsiteX308" fmla="*/ 703180 w 1452586"/>
                <a:gd name="connsiteY308" fmla="*/ 79732 h 1226458"/>
                <a:gd name="connsiteX309" fmla="*/ 703164 w 1452586"/>
                <a:gd name="connsiteY309" fmla="*/ 80554 h 1226458"/>
                <a:gd name="connsiteX310" fmla="*/ 702864 w 1452586"/>
                <a:gd name="connsiteY310" fmla="*/ 80617 h 1226458"/>
                <a:gd name="connsiteX311" fmla="*/ 702168 w 1452586"/>
                <a:gd name="connsiteY311" fmla="*/ 80159 h 1226458"/>
                <a:gd name="connsiteX312" fmla="*/ 701963 w 1452586"/>
                <a:gd name="connsiteY312" fmla="*/ 80159 h 1226458"/>
                <a:gd name="connsiteX313" fmla="*/ 701631 w 1452586"/>
                <a:gd name="connsiteY313" fmla="*/ 80317 h 1226458"/>
                <a:gd name="connsiteX314" fmla="*/ 701441 w 1452586"/>
                <a:gd name="connsiteY314" fmla="*/ 80270 h 1226458"/>
                <a:gd name="connsiteX315" fmla="*/ 700793 w 1452586"/>
                <a:gd name="connsiteY315" fmla="*/ 79606 h 1226458"/>
                <a:gd name="connsiteX316" fmla="*/ 700382 w 1452586"/>
                <a:gd name="connsiteY316" fmla="*/ 79385 h 1226458"/>
                <a:gd name="connsiteX317" fmla="*/ 699244 w 1452586"/>
                <a:gd name="connsiteY317" fmla="*/ 80096 h 1226458"/>
                <a:gd name="connsiteX318" fmla="*/ 699560 w 1452586"/>
                <a:gd name="connsiteY318" fmla="*/ 80949 h 1226458"/>
                <a:gd name="connsiteX319" fmla="*/ 699924 w 1452586"/>
                <a:gd name="connsiteY319" fmla="*/ 81549 h 1226458"/>
                <a:gd name="connsiteX320" fmla="*/ 700682 w 1452586"/>
                <a:gd name="connsiteY320" fmla="*/ 82435 h 1226458"/>
                <a:gd name="connsiteX321" fmla="*/ 700572 w 1452586"/>
                <a:gd name="connsiteY321" fmla="*/ 85200 h 1226458"/>
                <a:gd name="connsiteX322" fmla="*/ 700398 w 1452586"/>
                <a:gd name="connsiteY322" fmla="*/ 86465 h 1226458"/>
                <a:gd name="connsiteX323" fmla="*/ 700114 w 1452586"/>
                <a:gd name="connsiteY323" fmla="*/ 87192 h 1226458"/>
                <a:gd name="connsiteX324" fmla="*/ 699971 w 1452586"/>
                <a:gd name="connsiteY324" fmla="*/ 86117 h 1226458"/>
                <a:gd name="connsiteX325" fmla="*/ 699971 w 1452586"/>
                <a:gd name="connsiteY325" fmla="*/ 85675 h 1226458"/>
                <a:gd name="connsiteX326" fmla="*/ 700019 w 1452586"/>
                <a:gd name="connsiteY326" fmla="*/ 85169 h 1226458"/>
                <a:gd name="connsiteX327" fmla="*/ 699781 w 1452586"/>
                <a:gd name="connsiteY327" fmla="*/ 84600 h 1226458"/>
                <a:gd name="connsiteX328" fmla="*/ 699655 w 1452586"/>
                <a:gd name="connsiteY328" fmla="*/ 84173 h 1226458"/>
                <a:gd name="connsiteX329" fmla="*/ 699655 w 1452586"/>
                <a:gd name="connsiteY329" fmla="*/ 83746 h 1226458"/>
                <a:gd name="connsiteX330" fmla="*/ 699703 w 1452586"/>
                <a:gd name="connsiteY330" fmla="*/ 83146 h 1226458"/>
                <a:gd name="connsiteX331" fmla="*/ 699181 w 1452586"/>
                <a:gd name="connsiteY331" fmla="*/ 82371 h 1226458"/>
                <a:gd name="connsiteX332" fmla="*/ 698407 w 1452586"/>
                <a:gd name="connsiteY332" fmla="*/ 81803 h 1226458"/>
                <a:gd name="connsiteX333" fmla="*/ 697743 w 1452586"/>
                <a:gd name="connsiteY333" fmla="*/ 81661 h 1226458"/>
                <a:gd name="connsiteX334" fmla="*/ 697537 w 1452586"/>
                <a:gd name="connsiteY334" fmla="*/ 82166 h 1226458"/>
                <a:gd name="connsiteX335" fmla="*/ 697285 w 1452586"/>
                <a:gd name="connsiteY335" fmla="*/ 83178 h 1226458"/>
                <a:gd name="connsiteX336" fmla="*/ 696510 w 1452586"/>
                <a:gd name="connsiteY336" fmla="*/ 83668 h 1226458"/>
                <a:gd name="connsiteX337" fmla="*/ 691311 w 1452586"/>
                <a:gd name="connsiteY337" fmla="*/ 84395 h 1226458"/>
                <a:gd name="connsiteX338" fmla="*/ 688355 w 1452586"/>
                <a:gd name="connsiteY338" fmla="*/ 86639 h 1226458"/>
                <a:gd name="connsiteX339" fmla="*/ 687233 w 1452586"/>
                <a:gd name="connsiteY339" fmla="*/ 89088 h 1226458"/>
                <a:gd name="connsiteX340" fmla="*/ 686633 w 1452586"/>
                <a:gd name="connsiteY340" fmla="*/ 89689 h 1226458"/>
                <a:gd name="connsiteX341" fmla="*/ 683677 w 1452586"/>
                <a:gd name="connsiteY341" fmla="*/ 90606 h 1226458"/>
                <a:gd name="connsiteX342" fmla="*/ 680453 w 1452586"/>
                <a:gd name="connsiteY342" fmla="*/ 90258 h 1226458"/>
                <a:gd name="connsiteX343" fmla="*/ 679141 w 1452586"/>
                <a:gd name="connsiteY343" fmla="*/ 89578 h 1226458"/>
                <a:gd name="connsiteX344" fmla="*/ 678778 w 1452586"/>
                <a:gd name="connsiteY344" fmla="*/ 89831 h 1226458"/>
                <a:gd name="connsiteX345" fmla="*/ 677513 w 1452586"/>
                <a:gd name="connsiteY345" fmla="*/ 91317 h 1226458"/>
                <a:gd name="connsiteX346" fmla="*/ 671698 w 1452586"/>
                <a:gd name="connsiteY346" fmla="*/ 90226 h 1226458"/>
                <a:gd name="connsiteX347" fmla="*/ 668631 w 1452586"/>
                <a:gd name="connsiteY347" fmla="*/ 91365 h 1226458"/>
                <a:gd name="connsiteX348" fmla="*/ 667889 w 1452586"/>
                <a:gd name="connsiteY348" fmla="*/ 90969 h 1226458"/>
                <a:gd name="connsiteX349" fmla="*/ 669279 w 1452586"/>
                <a:gd name="connsiteY349" fmla="*/ 88456 h 1226458"/>
                <a:gd name="connsiteX350" fmla="*/ 669753 w 1452586"/>
                <a:gd name="connsiteY350" fmla="*/ 87919 h 1226458"/>
                <a:gd name="connsiteX351" fmla="*/ 669690 w 1452586"/>
                <a:gd name="connsiteY351" fmla="*/ 87397 h 1226458"/>
                <a:gd name="connsiteX352" fmla="*/ 666592 w 1452586"/>
                <a:gd name="connsiteY352" fmla="*/ 88851 h 1226458"/>
                <a:gd name="connsiteX353" fmla="*/ 665787 w 1452586"/>
                <a:gd name="connsiteY353" fmla="*/ 88709 h 1226458"/>
                <a:gd name="connsiteX354" fmla="*/ 664143 w 1452586"/>
                <a:gd name="connsiteY354" fmla="*/ 87824 h 1226458"/>
                <a:gd name="connsiteX355" fmla="*/ 663337 w 1452586"/>
                <a:gd name="connsiteY355" fmla="*/ 87682 h 1226458"/>
                <a:gd name="connsiteX356" fmla="*/ 662879 w 1452586"/>
                <a:gd name="connsiteY356" fmla="*/ 87255 h 1226458"/>
                <a:gd name="connsiteX357" fmla="*/ 661836 w 1452586"/>
                <a:gd name="connsiteY357" fmla="*/ 85280 h 1226458"/>
                <a:gd name="connsiteX358" fmla="*/ 661251 w 1452586"/>
                <a:gd name="connsiteY358" fmla="*/ 84868 h 1226458"/>
                <a:gd name="connsiteX359" fmla="*/ 660571 w 1452586"/>
                <a:gd name="connsiteY359" fmla="*/ 84980 h 1226458"/>
                <a:gd name="connsiteX360" fmla="*/ 660302 w 1452586"/>
                <a:gd name="connsiteY360" fmla="*/ 85137 h 1226458"/>
                <a:gd name="connsiteX361" fmla="*/ 659986 w 1452586"/>
                <a:gd name="connsiteY361" fmla="*/ 85532 h 1226458"/>
                <a:gd name="connsiteX362" fmla="*/ 659670 w 1452586"/>
                <a:gd name="connsiteY362" fmla="*/ 86370 h 1226458"/>
                <a:gd name="connsiteX363" fmla="*/ 659449 w 1452586"/>
                <a:gd name="connsiteY363" fmla="*/ 86686 h 1226458"/>
                <a:gd name="connsiteX364" fmla="*/ 659038 w 1452586"/>
                <a:gd name="connsiteY364" fmla="*/ 86749 h 1226458"/>
                <a:gd name="connsiteX365" fmla="*/ 659323 w 1452586"/>
                <a:gd name="connsiteY365" fmla="*/ 85991 h 1226458"/>
                <a:gd name="connsiteX366" fmla="*/ 658896 w 1452586"/>
                <a:gd name="connsiteY366" fmla="*/ 85438 h 1226458"/>
                <a:gd name="connsiteX367" fmla="*/ 657726 w 1452586"/>
                <a:gd name="connsiteY367" fmla="*/ 84868 h 1226458"/>
                <a:gd name="connsiteX368" fmla="*/ 655940 w 1452586"/>
                <a:gd name="connsiteY368" fmla="*/ 83241 h 1226458"/>
                <a:gd name="connsiteX369" fmla="*/ 654344 w 1452586"/>
                <a:gd name="connsiteY369" fmla="*/ 82609 h 1226458"/>
                <a:gd name="connsiteX370" fmla="*/ 652227 w 1452586"/>
                <a:gd name="connsiteY370" fmla="*/ 80380 h 1226458"/>
                <a:gd name="connsiteX371" fmla="*/ 651136 w 1452586"/>
                <a:gd name="connsiteY371" fmla="*/ 79938 h 1226458"/>
                <a:gd name="connsiteX372" fmla="*/ 651547 w 1452586"/>
                <a:gd name="connsiteY372" fmla="*/ 81566 h 1226458"/>
                <a:gd name="connsiteX373" fmla="*/ 651105 w 1452586"/>
                <a:gd name="connsiteY373" fmla="*/ 81644 h 1226458"/>
                <a:gd name="connsiteX374" fmla="*/ 649951 w 1452586"/>
                <a:gd name="connsiteY374" fmla="*/ 80649 h 1226458"/>
                <a:gd name="connsiteX375" fmla="*/ 649666 w 1452586"/>
                <a:gd name="connsiteY375" fmla="*/ 80807 h 1226458"/>
                <a:gd name="connsiteX376" fmla="*/ 649034 w 1452586"/>
                <a:gd name="connsiteY376" fmla="*/ 81566 h 1226458"/>
                <a:gd name="connsiteX377" fmla="*/ 648639 w 1452586"/>
                <a:gd name="connsiteY377" fmla="*/ 81834 h 1226458"/>
                <a:gd name="connsiteX378" fmla="*/ 646047 w 1452586"/>
                <a:gd name="connsiteY378" fmla="*/ 82008 h 1226458"/>
                <a:gd name="connsiteX379" fmla="*/ 641922 w 1452586"/>
                <a:gd name="connsiteY379" fmla="*/ 80222 h 1226458"/>
                <a:gd name="connsiteX380" fmla="*/ 636707 w 1452586"/>
                <a:gd name="connsiteY380" fmla="*/ 81107 h 1226458"/>
                <a:gd name="connsiteX381" fmla="*/ 628599 w 1452586"/>
                <a:gd name="connsiteY381" fmla="*/ 81249 h 1226458"/>
                <a:gd name="connsiteX382" fmla="*/ 625786 w 1452586"/>
                <a:gd name="connsiteY382" fmla="*/ 81502 h 1226458"/>
                <a:gd name="connsiteX383" fmla="*/ 625091 w 1452586"/>
                <a:gd name="connsiteY383" fmla="*/ 81819 h 1226458"/>
                <a:gd name="connsiteX384" fmla="*/ 625122 w 1452586"/>
                <a:gd name="connsiteY384" fmla="*/ 82941 h 1226458"/>
                <a:gd name="connsiteX385" fmla="*/ 618848 w 1452586"/>
                <a:gd name="connsiteY385" fmla="*/ 84173 h 1226458"/>
                <a:gd name="connsiteX386" fmla="*/ 616888 w 1452586"/>
                <a:gd name="connsiteY386" fmla="*/ 83810 h 1226458"/>
                <a:gd name="connsiteX387" fmla="*/ 616762 w 1452586"/>
                <a:gd name="connsiteY387" fmla="*/ 83636 h 1226458"/>
                <a:gd name="connsiteX388" fmla="*/ 616414 w 1452586"/>
                <a:gd name="connsiteY388" fmla="*/ 83051 h 1226458"/>
                <a:gd name="connsiteX389" fmla="*/ 616240 w 1452586"/>
                <a:gd name="connsiteY389" fmla="*/ 82861 h 1226458"/>
                <a:gd name="connsiteX390" fmla="*/ 616130 w 1452586"/>
                <a:gd name="connsiteY390" fmla="*/ 82941 h 1226458"/>
                <a:gd name="connsiteX391" fmla="*/ 615940 w 1452586"/>
                <a:gd name="connsiteY391" fmla="*/ 83415 h 1226458"/>
                <a:gd name="connsiteX392" fmla="*/ 615798 w 1452586"/>
                <a:gd name="connsiteY392" fmla="*/ 83462 h 1226458"/>
                <a:gd name="connsiteX393" fmla="*/ 610946 w 1452586"/>
                <a:gd name="connsiteY393" fmla="*/ 82356 h 1226458"/>
                <a:gd name="connsiteX394" fmla="*/ 604055 w 1452586"/>
                <a:gd name="connsiteY394" fmla="*/ 82309 h 1226458"/>
                <a:gd name="connsiteX395" fmla="*/ 601242 w 1452586"/>
                <a:gd name="connsiteY395" fmla="*/ 81376 h 1226458"/>
                <a:gd name="connsiteX396" fmla="*/ 600578 w 1452586"/>
                <a:gd name="connsiteY396" fmla="*/ 80807 h 1226458"/>
                <a:gd name="connsiteX397" fmla="*/ 600736 w 1452586"/>
                <a:gd name="connsiteY397" fmla="*/ 80475 h 1226458"/>
                <a:gd name="connsiteX398" fmla="*/ 600831 w 1452586"/>
                <a:gd name="connsiteY398" fmla="*/ 80064 h 1226458"/>
                <a:gd name="connsiteX399" fmla="*/ 600958 w 1452586"/>
                <a:gd name="connsiteY399" fmla="*/ 79258 h 1226458"/>
                <a:gd name="connsiteX400" fmla="*/ 600736 w 1452586"/>
                <a:gd name="connsiteY400" fmla="*/ 78926 h 1226458"/>
                <a:gd name="connsiteX401" fmla="*/ 600483 w 1452586"/>
                <a:gd name="connsiteY401" fmla="*/ 78673 h 1226458"/>
                <a:gd name="connsiteX402" fmla="*/ 600246 w 1452586"/>
                <a:gd name="connsiteY402" fmla="*/ 78500 h 1226458"/>
                <a:gd name="connsiteX403" fmla="*/ 599978 w 1452586"/>
                <a:gd name="connsiteY403" fmla="*/ 78358 h 1226458"/>
                <a:gd name="connsiteX404" fmla="*/ 600104 w 1452586"/>
                <a:gd name="connsiteY404" fmla="*/ 77456 h 1226458"/>
                <a:gd name="connsiteX405" fmla="*/ 600199 w 1452586"/>
                <a:gd name="connsiteY405" fmla="*/ 77109 h 1226458"/>
                <a:gd name="connsiteX406" fmla="*/ 600389 w 1452586"/>
                <a:gd name="connsiteY406" fmla="*/ 76777 h 1226458"/>
                <a:gd name="connsiteX407" fmla="*/ 599772 w 1452586"/>
                <a:gd name="connsiteY407" fmla="*/ 76081 h 1226458"/>
                <a:gd name="connsiteX408" fmla="*/ 599124 w 1452586"/>
                <a:gd name="connsiteY408" fmla="*/ 75639 h 1226458"/>
                <a:gd name="connsiteX409" fmla="*/ 598508 w 1452586"/>
                <a:gd name="connsiteY409" fmla="*/ 75434 h 1226458"/>
                <a:gd name="connsiteX410" fmla="*/ 597923 w 1452586"/>
                <a:gd name="connsiteY410" fmla="*/ 75418 h 1226458"/>
                <a:gd name="connsiteX411" fmla="*/ 596074 w 1452586"/>
                <a:gd name="connsiteY411" fmla="*/ 76382 h 1226458"/>
                <a:gd name="connsiteX412" fmla="*/ 595473 w 1452586"/>
                <a:gd name="connsiteY412" fmla="*/ 76192 h 1226458"/>
                <a:gd name="connsiteX413" fmla="*/ 595616 w 1452586"/>
                <a:gd name="connsiteY413" fmla="*/ 75623 h 1226458"/>
                <a:gd name="connsiteX414" fmla="*/ 595141 w 1452586"/>
                <a:gd name="connsiteY414" fmla="*/ 75212 h 1226458"/>
                <a:gd name="connsiteX415" fmla="*/ 594778 w 1452586"/>
                <a:gd name="connsiteY415" fmla="*/ 75339 h 1226458"/>
                <a:gd name="connsiteX416" fmla="*/ 594414 w 1452586"/>
                <a:gd name="connsiteY416" fmla="*/ 75654 h 1226458"/>
                <a:gd name="connsiteX417" fmla="*/ 594019 w 1452586"/>
                <a:gd name="connsiteY417" fmla="*/ 75766 h 1226458"/>
                <a:gd name="connsiteX418" fmla="*/ 593640 w 1452586"/>
                <a:gd name="connsiteY418" fmla="*/ 75607 h 1226458"/>
                <a:gd name="connsiteX419" fmla="*/ 593308 w 1452586"/>
                <a:gd name="connsiteY419" fmla="*/ 75339 h 1226458"/>
                <a:gd name="connsiteX420" fmla="*/ 591696 w 1452586"/>
                <a:gd name="connsiteY420" fmla="*/ 73252 h 1226458"/>
                <a:gd name="connsiteX421" fmla="*/ 590827 w 1452586"/>
                <a:gd name="connsiteY421" fmla="*/ 72747 h 1226458"/>
                <a:gd name="connsiteX422" fmla="*/ 588930 w 1452586"/>
                <a:gd name="connsiteY422" fmla="*/ 72700 h 1226458"/>
                <a:gd name="connsiteX423" fmla="*/ 588093 w 1452586"/>
                <a:gd name="connsiteY423" fmla="*/ 73126 h 1226458"/>
                <a:gd name="connsiteX424" fmla="*/ 586149 w 1452586"/>
                <a:gd name="connsiteY424" fmla="*/ 75987 h 1226458"/>
                <a:gd name="connsiteX425" fmla="*/ 585122 w 1452586"/>
                <a:gd name="connsiteY425" fmla="*/ 76508 h 1226458"/>
                <a:gd name="connsiteX426" fmla="*/ 581708 w 1452586"/>
                <a:gd name="connsiteY426" fmla="*/ 76351 h 1226458"/>
                <a:gd name="connsiteX427" fmla="*/ 581882 w 1452586"/>
                <a:gd name="connsiteY427" fmla="*/ 74738 h 1226458"/>
                <a:gd name="connsiteX428" fmla="*/ 581676 w 1452586"/>
                <a:gd name="connsiteY428" fmla="*/ 73522 h 1226458"/>
                <a:gd name="connsiteX429" fmla="*/ 581234 w 1452586"/>
                <a:gd name="connsiteY429" fmla="*/ 72605 h 1226458"/>
                <a:gd name="connsiteX430" fmla="*/ 580286 w 1452586"/>
                <a:gd name="connsiteY430" fmla="*/ 71578 h 1226458"/>
                <a:gd name="connsiteX431" fmla="*/ 579305 w 1452586"/>
                <a:gd name="connsiteY431" fmla="*/ 70898 h 1226458"/>
                <a:gd name="connsiteX432" fmla="*/ 577867 w 1452586"/>
                <a:gd name="connsiteY432" fmla="*/ 70613 h 1226458"/>
                <a:gd name="connsiteX433" fmla="*/ 577551 w 1452586"/>
                <a:gd name="connsiteY433" fmla="*/ 70297 h 1226458"/>
                <a:gd name="connsiteX434" fmla="*/ 576666 w 1452586"/>
                <a:gd name="connsiteY434" fmla="*/ 69191 h 1226458"/>
                <a:gd name="connsiteX435" fmla="*/ 575687 w 1452586"/>
                <a:gd name="connsiteY435" fmla="*/ 69127 h 1226458"/>
                <a:gd name="connsiteX436" fmla="*/ 573790 w 1452586"/>
                <a:gd name="connsiteY436" fmla="*/ 69839 h 1226458"/>
                <a:gd name="connsiteX437" fmla="*/ 573000 w 1452586"/>
                <a:gd name="connsiteY437" fmla="*/ 69602 h 1226458"/>
                <a:gd name="connsiteX438" fmla="*/ 570866 w 1452586"/>
                <a:gd name="connsiteY438" fmla="*/ 68022 h 1226458"/>
                <a:gd name="connsiteX439" fmla="*/ 570487 w 1452586"/>
                <a:gd name="connsiteY439" fmla="*/ 68132 h 1226458"/>
                <a:gd name="connsiteX440" fmla="*/ 569713 w 1452586"/>
                <a:gd name="connsiteY440" fmla="*/ 69127 h 1226458"/>
                <a:gd name="connsiteX441" fmla="*/ 569333 w 1452586"/>
                <a:gd name="connsiteY441" fmla="*/ 69080 h 1226458"/>
                <a:gd name="connsiteX442" fmla="*/ 569128 w 1452586"/>
                <a:gd name="connsiteY442" fmla="*/ 68796 h 1226458"/>
                <a:gd name="connsiteX443" fmla="*/ 568907 w 1452586"/>
                <a:gd name="connsiteY443" fmla="*/ 68337 h 1226458"/>
                <a:gd name="connsiteX444" fmla="*/ 568527 w 1452586"/>
                <a:gd name="connsiteY444" fmla="*/ 67674 h 1226458"/>
                <a:gd name="connsiteX445" fmla="*/ 567847 w 1452586"/>
                <a:gd name="connsiteY445" fmla="*/ 66915 h 1226458"/>
                <a:gd name="connsiteX446" fmla="*/ 567057 w 1452586"/>
                <a:gd name="connsiteY446" fmla="*/ 66298 h 1226458"/>
                <a:gd name="connsiteX447" fmla="*/ 559108 w 1452586"/>
                <a:gd name="connsiteY447" fmla="*/ 63786 h 1226458"/>
                <a:gd name="connsiteX448" fmla="*/ 558539 w 1452586"/>
                <a:gd name="connsiteY448" fmla="*/ 64339 h 1226458"/>
                <a:gd name="connsiteX449" fmla="*/ 558934 w 1452586"/>
                <a:gd name="connsiteY449" fmla="*/ 64798 h 1226458"/>
                <a:gd name="connsiteX450" fmla="*/ 558207 w 1452586"/>
                <a:gd name="connsiteY450" fmla="*/ 65493 h 1226458"/>
                <a:gd name="connsiteX451" fmla="*/ 555394 w 1452586"/>
                <a:gd name="connsiteY451" fmla="*/ 65018 h 1226458"/>
                <a:gd name="connsiteX452" fmla="*/ 555599 w 1452586"/>
                <a:gd name="connsiteY452" fmla="*/ 64955 h 1226458"/>
                <a:gd name="connsiteX453" fmla="*/ 555789 w 1452586"/>
                <a:gd name="connsiteY453" fmla="*/ 64798 h 1226458"/>
                <a:gd name="connsiteX454" fmla="*/ 555915 w 1452586"/>
                <a:gd name="connsiteY454" fmla="*/ 64466 h 1226458"/>
                <a:gd name="connsiteX455" fmla="*/ 556026 w 1452586"/>
                <a:gd name="connsiteY455" fmla="*/ 63959 h 1226458"/>
                <a:gd name="connsiteX456" fmla="*/ 555346 w 1452586"/>
                <a:gd name="connsiteY456" fmla="*/ 63074 h 1226458"/>
                <a:gd name="connsiteX457" fmla="*/ 554683 w 1452586"/>
                <a:gd name="connsiteY457" fmla="*/ 63169 h 1226458"/>
                <a:gd name="connsiteX458" fmla="*/ 553387 w 1452586"/>
                <a:gd name="connsiteY458" fmla="*/ 64149 h 1226458"/>
                <a:gd name="connsiteX459" fmla="*/ 549325 w 1452586"/>
                <a:gd name="connsiteY459" fmla="*/ 64402 h 1226458"/>
                <a:gd name="connsiteX460" fmla="*/ 547839 w 1452586"/>
                <a:gd name="connsiteY460" fmla="*/ 65445 h 1226458"/>
                <a:gd name="connsiteX461" fmla="*/ 547144 w 1452586"/>
                <a:gd name="connsiteY461" fmla="*/ 65635 h 1226458"/>
                <a:gd name="connsiteX462" fmla="*/ 545595 w 1452586"/>
                <a:gd name="connsiteY462" fmla="*/ 64544 h 1226458"/>
                <a:gd name="connsiteX463" fmla="*/ 545058 w 1452586"/>
                <a:gd name="connsiteY463" fmla="*/ 64529 h 1226458"/>
                <a:gd name="connsiteX464" fmla="*/ 539447 w 1452586"/>
                <a:gd name="connsiteY464" fmla="*/ 70076 h 1226458"/>
                <a:gd name="connsiteX465" fmla="*/ 536002 w 1452586"/>
                <a:gd name="connsiteY465" fmla="*/ 70313 h 1226458"/>
                <a:gd name="connsiteX466" fmla="*/ 532730 w 1452586"/>
                <a:gd name="connsiteY466" fmla="*/ 72447 h 1226458"/>
                <a:gd name="connsiteX467" fmla="*/ 531861 w 1452586"/>
                <a:gd name="connsiteY467" fmla="*/ 72605 h 1226458"/>
                <a:gd name="connsiteX468" fmla="*/ 531846 w 1452586"/>
                <a:gd name="connsiteY468" fmla="*/ 72099 h 1226458"/>
                <a:gd name="connsiteX469" fmla="*/ 532889 w 1452586"/>
                <a:gd name="connsiteY469" fmla="*/ 68606 h 1226458"/>
                <a:gd name="connsiteX470" fmla="*/ 533031 w 1452586"/>
                <a:gd name="connsiteY470" fmla="*/ 67674 h 1226458"/>
                <a:gd name="connsiteX471" fmla="*/ 532509 w 1452586"/>
                <a:gd name="connsiteY471" fmla="*/ 66425 h 1226458"/>
                <a:gd name="connsiteX472" fmla="*/ 531482 w 1452586"/>
                <a:gd name="connsiteY472" fmla="*/ 66868 h 1226458"/>
                <a:gd name="connsiteX473" fmla="*/ 530391 w 1452586"/>
                <a:gd name="connsiteY473" fmla="*/ 67800 h 1226458"/>
                <a:gd name="connsiteX474" fmla="*/ 529664 w 1452586"/>
                <a:gd name="connsiteY474" fmla="*/ 68116 h 1226458"/>
                <a:gd name="connsiteX475" fmla="*/ 529380 w 1452586"/>
                <a:gd name="connsiteY475" fmla="*/ 67532 h 1226458"/>
                <a:gd name="connsiteX476" fmla="*/ 529222 w 1452586"/>
                <a:gd name="connsiteY476" fmla="*/ 66788 h 1226458"/>
                <a:gd name="connsiteX477" fmla="*/ 529032 w 1452586"/>
                <a:gd name="connsiteY477" fmla="*/ 66093 h 1226458"/>
                <a:gd name="connsiteX478" fmla="*/ 528669 w 1452586"/>
                <a:gd name="connsiteY478" fmla="*/ 65619 h 1226458"/>
                <a:gd name="connsiteX479" fmla="*/ 528305 w 1452586"/>
                <a:gd name="connsiteY479" fmla="*/ 65588 h 1226458"/>
                <a:gd name="connsiteX480" fmla="*/ 527626 w 1452586"/>
                <a:gd name="connsiteY480" fmla="*/ 66093 h 1226458"/>
                <a:gd name="connsiteX481" fmla="*/ 527262 w 1452586"/>
                <a:gd name="connsiteY481" fmla="*/ 66251 h 1226458"/>
                <a:gd name="connsiteX482" fmla="*/ 527025 w 1452586"/>
                <a:gd name="connsiteY482" fmla="*/ 66156 h 1226458"/>
                <a:gd name="connsiteX483" fmla="*/ 526535 w 1452586"/>
                <a:gd name="connsiteY483" fmla="*/ 65808 h 1226458"/>
                <a:gd name="connsiteX484" fmla="*/ 526267 w 1452586"/>
                <a:gd name="connsiteY484" fmla="*/ 65730 h 1226458"/>
                <a:gd name="connsiteX485" fmla="*/ 521810 w 1452586"/>
                <a:gd name="connsiteY485" fmla="*/ 66520 h 1226458"/>
                <a:gd name="connsiteX486" fmla="*/ 522031 w 1452586"/>
                <a:gd name="connsiteY486" fmla="*/ 67310 h 1226458"/>
                <a:gd name="connsiteX487" fmla="*/ 522378 w 1452586"/>
                <a:gd name="connsiteY487" fmla="*/ 67847 h 1226458"/>
                <a:gd name="connsiteX488" fmla="*/ 523153 w 1452586"/>
                <a:gd name="connsiteY488" fmla="*/ 68432 h 1226458"/>
                <a:gd name="connsiteX489" fmla="*/ 522632 w 1452586"/>
                <a:gd name="connsiteY489" fmla="*/ 68780 h 1226458"/>
                <a:gd name="connsiteX490" fmla="*/ 521399 w 1452586"/>
                <a:gd name="connsiteY490" fmla="*/ 68179 h 1226458"/>
                <a:gd name="connsiteX491" fmla="*/ 520798 w 1452586"/>
                <a:gd name="connsiteY491" fmla="*/ 68085 h 1226458"/>
                <a:gd name="connsiteX492" fmla="*/ 520656 w 1452586"/>
                <a:gd name="connsiteY492" fmla="*/ 68242 h 1226458"/>
                <a:gd name="connsiteX493" fmla="*/ 520324 w 1452586"/>
                <a:gd name="connsiteY493" fmla="*/ 68875 h 1226458"/>
                <a:gd name="connsiteX494" fmla="*/ 520150 w 1452586"/>
                <a:gd name="connsiteY494" fmla="*/ 69096 h 1226458"/>
                <a:gd name="connsiteX495" fmla="*/ 517843 w 1452586"/>
                <a:gd name="connsiteY495" fmla="*/ 69191 h 1226458"/>
                <a:gd name="connsiteX496" fmla="*/ 517653 w 1452586"/>
                <a:gd name="connsiteY496" fmla="*/ 69396 h 1226458"/>
                <a:gd name="connsiteX497" fmla="*/ 517337 w 1452586"/>
                <a:gd name="connsiteY497" fmla="*/ 70076 h 1226458"/>
                <a:gd name="connsiteX498" fmla="*/ 517163 w 1452586"/>
                <a:gd name="connsiteY498" fmla="*/ 70234 h 1226458"/>
                <a:gd name="connsiteX499" fmla="*/ 512059 w 1452586"/>
                <a:gd name="connsiteY499" fmla="*/ 71008 h 1226458"/>
                <a:gd name="connsiteX500" fmla="*/ 511442 w 1452586"/>
                <a:gd name="connsiteY500" fmla="*/ 71641 h 1226458"/>
                <a:gd name="connsiteX501" fmla="*/ 511347 w 1452586"/>
                <a:gd name="connsiteY501" fmla="*/ 73000 h 1226458"/>
                <a:gd name="connsiteX502" fmla="*/ 511664 w 1452586"/>
                <a:gd name="connsiteY502" fmla="*/ 74517 h 1226458"/>
                <a:gd name="connsiteX503" fmla="*/ 512280 w 1452586"/>
                <a:gd name="connsiteY503" fmla="*/ 75576 h 1226458"/>
                <a:gd name="connsiteX504" fmla="*/ 512311 w 1452586"/>
                <a:gd name="connsiteY504" fmla="*/ 76129 h 1226458"/>
                <a:gd name="connsiteX505" fmla="*/ 511142 w 1452586"/>
                <a:gd name="connsiteY505" fmla="*/ 76493 h 1226458"/>
                <a:gd name="connsiteX506" fmla="*/ 510573 w 1452586"/>
                <a:gd name="connsiteY506" fmla="*/ 76239 h 1226458"/>
                <a:gd name="connsiteX507" fmla="*/ 509609 w 1452586"/>
                <a:gd name="connsiteY507" fmla="*/ 74754 h 1226458"/>
                <a:gd name="connsiteX508" fmla="*/ 508629 w 1452586"/>
                <a:gd name="connsiteY508" fmla="*/ 74106 h 1226458"/>
                <a:gd name="connsiteX509" fmla="*/ 508170 w 1452586"/>
                <a:gd name="connsiteY509" fmla="*/ 73458 h 1226458"/>
                <a:gd name="connsiteX510" fmla="*/ 507618 w 1452586"/>
                <a:gd name="connsiteY510" fmla="*/ 72842 h 1226458"/>
                <a:gd name="connsiteX511" fmla="*/ 506179 w 1452586"/>
                <a:gd name="connsiteY511" fmla="*/ 72889 h 1226458"/>
                <a:gd name="connsiteX512" fmla="*/ 504947 w 1452586"/>
                <a:gd name="connsiteY512" fmla="*/ 72051 h 1226458"/>
                <a:gd name="connsiteX513" fmla="*/ 497645 w 1452586"/>
                <a:gd name="connsiteY513" fmla="*/ 72525 h 1226458"/>
                <a:gd name="connsiteX514" fmla="*/ 491323 w 1452586"/>
                <a:gd name="connsiteY514" fmla="*/ 71767 h 1226458"/>
                <a:gd name="connsiteX515" fmla="*/ 492208 w 1452586"/>
                <a:gd name="connsiteY515" fmla="*/ 69381 h 1226458"/>
                <a:gd name="connsiteX516" fmla="*/ 493631 w 1452586"/>
                <a:gd name="connsiteY516" fmla="*/ 68417 h 1226458"/>
                <a:gd name="connsiteX517" fmla="*/ 496096 w 1452586"/>
                <a:gd name="connsiteY517" fmla="*/ 67627 h 1226458"/>
                <a:gd name="connsiteX518" fmla="*/ 494595 w 1452586"/>
                <a:gd name="connsiteY518" fmla="*/ 67137 h 1226458"/>
                <a:gd name="connsiteX519" fmla="*/ 494010 w 1452586"/>
                <a:gd name="connsiteY519" fmla="*/ 66567 h 1226458"/>
                <a:gd name="connsiteX520" fmla="*/ 494563 w 1452586"/>
                <a:gd name="connsiteY520" fmla="*/ 66140 h 1226458"/>
                <a:gd name="connsiteX521" fmla="*/ 495717 w 1452586"/>
                <a:gd name="connsiteY521" fmla="*/ 66425 h 1226458"/>
                <a:gd name="connsiteX522" fmla="*/ 496207 w 1452586"/>
                <a:gd name="connsiteY522" fmla="*/ 65761 h 1226458"/>
                <a:gd name="connsiteX523" fmla="*/ 496728 w 1452586"/>
                <a:gd name="connsiteY523" fmla="*/ 64181 h 1226458"/>
                <a:gd name="connsiteX524" fmla="*/ 497029 w 1452586"/>
                <a:gd name="connsiteY524" fmla="*/ 63691 h 1226458"/>
                <a:gd name="connsiteX525" fmla="*/ 497408 w 1452586"/>
                <a:gd name="connsiteY525" fmla="*/ 63406 h 1226458"/>
                <a:gd name="connsiteX526" fmla="*/ 496697 w 1452586"/>
                <a:gd name="connsiteY526" fmla="*/ 62837 h 1226458"/>
                <a:gd name="connsiteX527" fmla="*/ 494452 w 1452586"/>
                <a:gd name="connsiteY527" fmla="*/ 63517 h 1226458"/>
                <a:gd name="connsiteX528" fmla="*/ 491323 w 1452586"/>
                <a:gd name="connsiteY528" fmla="*/ 62632 h 1226458"/>
                <a:gd name="connsiteX529" fmla="*/ 478822 w 1452586"/>
                <a:gd name="connsiteY529" fmla="*/ 64149 h 1226458"/>
                <a:gd name="connsiteX530" fmla="*/ 477510 w 1452586"/>
                <a:gd name="connsiteY530" fmla="*/ 64955 h 1226458"/>
                <a:gd name="connsiteX531" fmla="*/ 476815 w 1452586"/>
                <a:gd name="connsiteY531" fmla="*/ 65018 h 1226458"/>
                <a:gd name="connsiteX532" fmla="*/ 476483 w 1452586"/>
                <a:gd name="connsiteY532" fmla="*/ 64798 h 1226458"/>
                <a:gd name="connsiteX533" fmla="*/ 475819 w 1452586"/>
                <a:gd name="connsiteY533" fmla="*/ 64149 h 1226458"/>
                <a:gd name="connsiteX534" fmla="*/ 475471 w 1452586"/>
                <a:gd name="connsiteY534" fmla="*/ 64023 h 1226458"/>
                <a:gd name="connsiteX535" fmla="*/ 474634 w 1452586"/>
                <a:gd name="connsiteY535" fmla="*/ 64244 h 1226458"/>
                <a:gd name="connsiteX536" fmla="*/ 474334 w 1452586"/>
                <a:gd name="connsiteY536" fmla="*/ 64054 h 1226458"/>
                <a:gd name="connsiteX537" fmla="*/ 474745 w 1452586"/>
                <a:gd name="connsiteY537" fmla="*/ 63027 h 1226458"/>
                <a:gd name="connsiteX538" fmla="*/ 475566 w 1452586"/>
                <a:gd name="connsiteY538" fmla="*/ 62189 h 1226458"/>
                <a:gd name="connsiteX539" fmla="*/ 476483 w 1452586"/>
                <a:gd name="connsiteY539" fmla="*/ 61652 h 1226458"/>
                <a:gd name="connsiteX540" fmla="*/ 477178 w 1452586"/>
                <a:gd name="connsiteY540" fmla="*/ 61447 h 1226458"/>
                <a:gd name="connsiteX541" fmla="*/ 478759 w 1452586"/>
                <a:gd name="connsiteY541" fmla="*/ 62221 h 1226458"/>
                <a:gd name="connsiteX542" fmla="*/ 479754 w 1452586"/>
                <a:gd name="connsiteY542" fmla="*/ 61826 h 1226458"/>
                <a:gd name="connsiteX543" fmla="*/ 486218 w 1452586"/>
                <a:gd name="connsiteY543" fmla="*/ 61968 h 1226458"/>
                <a:gd name="connsiteX544" fmla="*/ 487751 w 1452586"/>
                <a:gd name="connsiteY544" fmla="*/ 62490 h 1226458"/>
                <a:gd name="connsiteX545" fmla="*/ 488573 w 1452586"/>
                <a:gd name="connsiteY545" fmla="*/ 62158 h 1226458"/>
                <a:gd name="connsiteX546" fmla="*/ 487799 w 1452586"/>
                <a:gd name="connsiteY546" fmla="*/ 60720 h 1226458"/>
                <a:gd name="connsiteX547" fmla="*/ 486471 w 1452586"/>
                <a:gd name="connsiteY547" fmla="*/ 60435 h 1226458"/>
                <a:gd name="connsiteX548" fmla="*/ 483959 w 1452586"/>
                <a:gd name="connsiteY548" fmla="*/ 60767 h 1226458"/>
                <a:gd name="connsiteX549" fmla="*/ 478917 w 1452586"/>
                <a:gd name="connsiteY549" fmla="*/ 58918 h 1226458"/>
                <a:gd name="connsiteX550" fmla="*/ 478000 w 1452586"/>
                <a:gd name="connsiteY550" fmla="*/ 57764 h 1226458"/>
                <a:gd name="connsiteX551" fmla="*/ 477273 w 1452586"/>
                <a:gd name="connsiteY551" fmla="*/ 56168 h 1226458"/>
                <a:gd name="connsiteX552" fmla="*/ 477099 w 1452586"/>
                <a:gd name="connsiteY552" fmla="*/ 54303 h 1226458"/>
                <a:gd name="connsiteX553" fmla="*/ 477415 w 1452586"/>
                <a:gd name="connsiteY553" fmla="*/ 53528 h 1226458"/>
                <a:gd name="connsiteX554" fmla="*/ 478000 w 1452586"/>
                <a:gd name="connsiteY554" fmla="*/ 53055 h 1226458"/>
                <a:gd name="connsiteX555" fmla="*/ 479107 w 1452586"/>
                <a:gd name="connsiteY555" fmla="*/ 52723 h 1226458"/>
                <a:gd name="connsiteX556" fmla="*/ 479438 w 1452586"/>
                <a:gd name="connsiteY556" fmla="*/ 52438 h 1226458"/>
                <a:gd name="connsiteX557" fmla="*/ 479612 w 1452586"/>
                <a:gd name="connsiteY557" fmla="*/ 51791 h 1226458"/>
                <a:gd name="connsiteX558" fmla="*/ 479565 w 1452586"/>
                <a:gd name="connsiteY558" fmla="*/ 51126 h 1226458"/>
                <a:gd name="connsiteX559" fmla="*/ 479154 w 1452586"/>
                <a:gd name="connsiteY559" fmla="*/ 50747 h 1226458"/>
                <a:gd name="connsiteX560" fmla="*/ 479138 w 1452586"/>
                <a:gd name="connsiteY560" fmla="*/ 50194 h 1226458"/>
                <a:gd name="connsiteX561" fmla="*/ 480545 w 1452586"/>
                <a:gd name="connsiteY561" fmla="*/ 49736 h 1226458"/>
                <a:gd name="connsiteX562" fmla="*/ 483026 w 1452586"/>
                <a:gd name="connsiteY562" fmla="*/ 45911 h 1226458"/>
                <a:gd name="connsiteX563" fmla="*/ 484417 w 1452586"/>
                <a:gd name="connsiteY563" fmla="*/ 44947 h 1226458"/>
                <a:gd name="connsiteX564" fmla="*/ 484401 w 1452586"/>
                <a:gd name="connsiteY564" fmla="*/ 44552 h 1226458"/>
                <a:gd name="connsiteX565" fmla="*/ 481572 w 1452586"/>
                <a:gd name="connsiteY565" fmla="*/ 41723 h 1226458"/>
                <a:gd name="connsiteX566" fmla="*/ 475962 w 1452586"/>
                <a:gd name="connsiteY566" fmla="*/ 39589 h 1226458"/>
                <a:gd name="connsiteX567" fmla="*/ 471726 w 1452586"/>
                <a:gd name="connsiteY567" fmla="*/ 39463 h 1226458"/>
                <a:gd name="connsiteX568" fmla="*/ 470873 w 1452586"/>
                <a:gd name="connsiteY568" fmla="*/ 40190 h 1226458"/>
                <a:gd name="connsiteX569" fmla="*/ 471584 w 1452586"/>
                <a:gd name="connsiteY569" fmla="*/ 40206 h 1226458"/>
                <a:gd name="connsiteX570" fmla="*/ 472232 w 1452586"/>
                <a:gd name="connsiteY570" fmla="*/ 40458 h 1226458"/>
                <a:gd name="connsiteX571" fmla="*/ 472769 w 1452586"/>
                <a:gd name="connsiteY571" fmla="*/ 41201 h 1226458"/>
                <a:gd name="connsiteX572" fmla="*/ 473212 w 1452586"/>
                <a:gd name="connsiteY572" fmla="*/ 42735 h 1226458"/>
                <a:gd name="connsiteX573" fmla="*/ 472232 w 1452586"/>
                <a:gd name="connsiteY573" fmla="*/ 44584 h 1226458"/>
                <a:gd name="connsiteX574" fmla="*/ 471774 w 1452586"/>
                <a:gd name="connsiteY574" fmla="*/ 44599 h 1226458"/>
                <a:gd name="connsiteX575" fmla="*/ 470920 w 1452586"/>
                <a:gd name="connsiteY575" fmla="*/ 42956 h 1226458"/>
                <a:gd name="connsiteX576" fmla="*/ 470224 w 1452586"/>
                <a:gd name="connsiteY576" fmla="*/ 42070 h 1226458"/>
                <a:gd name="connsiteX577" fmla="*/ 469940 w 1452586"/>
                <a:gd name="connsiteY577" fmla="*/ 41533 h 1226458"/>
                <a:gd name="connsiteX578" fmla="*/ 469561 w 1452586"/>
                <a:gd name="connsiteY578" fmla="*/ 40490 h 1226458"/>
                <a:gd name="connsiteX579" fmla="*/ 469324 w 1452586"/>
                <a:gd name="connsiteY579" fmla="*/ 39984 h 1226458"/>
                <a:gd name="connsiteX580" fmla="*/ 469118 w 1452586"/>
                <a:gd name="connsiteY580" fmla="*/ 39763 h 1226458"/>
                <a:gd name="connsiteX581" fmla="*/ 468676 w 1452586"/>
                <a:gd name="connsiteY581" fmla="*/ 39953 h 1226458"/>
                <a:gd name="connsiteX582" fmla="*/ 468565 w 1452586"/>
                <a:gd name="connsiteY582" fmla="*/ 40490 h 1226458"/>
                <a:gd name="connsiteX583" fmla="*/ 468502 w 1452586"/>
                <a:gd name="connsiteY583" fmla="*/ 41170 h 1226458"/>
                <a:gd name="connsiteX584" fmla="*/ 468280 w 1452586"/>
                <a:gd name="connsiteY584" fmla="*/ 41818 h 1226458"/>
                <a:gd name="connsiteX585" fmla="*/ 467901 w 1452586"/>
                <a:gd name="connsiteY585" fmla="*/ 42008 h 1226458"/>
                <a:gd name="connsiteX586" fmla="*/ 467396 w 1452586"/>
                <a:gd name="connsiteY586" fmla="*/ 41865 h 1226458"/>
                <a:gd name="connsiteX587" fmla="*/ 466922 w 1452586"/>
                <a:gd name="connsiteY587" fmla="*/ 41502 h 1226458"/>
                <a:gd name="connsiteX588" fmla="*/ 466558 w 1452586"/>
                <a:gd name="connsiteY588" fmla="*/ 41075 h 1226458"/>
                <a:gd name="connsiteX589" fmla="*/ 466258 w 1452586"/>
                <a:gd name="connsiteY589" fmla="*/ 40348 h 1226458"/>
                <a:gd name="connsiteX590" fmla="*/ 466068 w 1452586"/>
                <a:gd name="connsiteY590" fmla="*/ 39400 h 1226458"/>
                <a:gd name="connsiteX591" fmla="*/ 465878 w 1452586"/>
                <a:gd name="connsiteY591" fmla="*/ 38594 h 1226458"/>
                <a:gd name="connsiteX592" fmla="*/ 465546 w 1452586"/>
                <a:gd name="connsiteY592" fmla="*/ 38278 h 1226458"/>
                <a:gd name="connsiteX593" fmla="*/ 463350 w 1452586"/>
                <a:gd name="connsiteY593" fmla="*/ 37851 h 1226458"/>
                <a:gd name="connsiteX594" fmla="*/ 463081 w 1452586"/>
                <a:gd name="connsiteY594" fmla="*/ 38057 h 1226458"/>
                <a:gd name="connsiteX595" fmla="*/ 462670 w 1452586"/>
                <a:gd name="connsiteY595" fmla="*/ 38673 h 1226458"/>
                <a:gd name="connsiteX596" fmla="*/ 462512 w 1452586"/>
                <a:gd name="connsiteY596" fmla="*/ 38831 h 1226458"/>
                <a:gd name="connsiteX597" fmla="*/ 462212 w 1452586"/>
                <a:gd name="connsiteY597" fmla="*/ 38752 h 1226458"/>
                <a:gd name="connsiteX598" fmla="*/ 461722 w 1452586"/>
                <a:gd name="connsiteY598" fmla="*/ 38404 h 1226458"/>
                <a:gd name="connsiteX599" fmla="*/ 461453 w 1452586"/>
                <a:gd name="connsiteY599" fmla="*/ 38309 h 1226458"/>
                <a:gd name="connsiteX600" fmla="*/ 461090 w 1452586"/>
                <a:gd name="connsiteY600" fmla="*/ 38088 h 1226458"/>
                <a:gd name="connsiteX601" fmla="*/ 460631 w 1452586"/>
                <a:gd name="connsiteY601" fmla="*/ 37092 h 1226458"/>
                <a:gd name="connsiteX602" fmla="*/ 460221 w 1452586"/>
                <a:gd name="connsiteY602" fmla="*/ 36871 h 1226458"/>
                <a:gd name="connsiteX603" fmla="*/ 457913 w 1452586"/>
                <a:gd name="connsiteY603" fmla="*/ 36539 h 1226458"/>
                <a:gd name="connsiteX604" fmla="*/ 456712 w 1452586"/>
                <a:gd name="connsiteY604" fmla="*/ 36855 h 1226458"/>
                <a:gd name="connsiteX605" fmla="*/ 455384 w 1452586"/>
                <a:gd name="connsiteY605" fmla="*/ 38784 h 1226458"/>
                <a:gd name="connsiteX606" fmla="*/ 454784 w 1452586"/>
                <a:gd name="connsiteY606" fmla="*/ 38973 h 1226458"/>
                <a:gd name="connsiteX607" fmla="*/ 453045 w 1452586"/>
                <a:gd name="connsiteY607" fmla="*/ 39052 h 1226458"/>
                <a:gd name="connsiteX608" fmla="*/ 451402 w 1452586"/>
                <a:gd name="connsiteY608" fmla="*/ 39984 h 1226458"/>
                <a:gd name="connsiteX609" fmla="*/ 441761 w 1452586"/>
                <a:gd name="connsiteY609" fmla="*/ 39194 h 1226458"/>
                <a:gd name="connsiteX610" fmla="*/ 441113 w 1452586"/>
                <a:gd name="connsiteY610" fmla="*/ 39494 h 1226458"/>
                <a:gd name="connsiteX611" fmla="*/ 440591 w 1452586"/>
                <a:gd name="connsiteY611" fmla="*/ 40396 h 1226458"/>
                <a:gd name="connsiteX612" fmla="*/ 439438 w 1452586"/>
                <a:gd name="connsiteY612" fmla="*/ 43003 h 1226458"/>
                <a:gd name="connsiteX613" fmla="*/ 437968 w 1452586"/>
                <a:gd name="connsiteY613" fmla="*/ 43999 h 1226458"/>
                <a:gd name="connsiteX614" fmla="*/ 435724 w 1452586"/>
                <a:gd name="connsiteY614" fmla="*/ 47128 h 1226458"/>
                <a:gd name="connsiteX615" fmla="*/ 434681 w 1452586"/>
                <a:gd name="connsiteY615" fmla="*/ 47840 h 1226458"/>
                <a:gd name="connsiteX616" fmla="*/ 433606 w 1452586"/>
                <a:gd name="connsiteY616" fmla="*/ 48171 h 1226458"/>
                <a:gd name="connsiteX617" fmla="*/ 433179 w 1452586"/>
                <a:gd name="connsiteY617" fmla="*/ 48076 h 1226458"/>
                <a:gd name="connsiteX618" fmla="*/ 432721 w 1452586"/>
                <a:gd name="connsiteY618" fmla="*/ 47776 h 1226458"/>
                <a:gd name="connsiteX619" fmla="*/ 432500 w 1452586"/>
                <a:gd name="connsiteY619" fmla="*/ 47286 h 1226458"/>
                <a:gd name="connsiteX620" fmla="*/ 432737 w 1452586"/>
                <a:gd name="connsiteY620" fmla="*/ 46575 h 1226458"/>
                <a:gd name="connsiteX621" fmla="*/ 432168 w 1452586"/>
                <a:gd name="connsiteY621" fmla="*/ 45074 h 1226458"/>
                <a:gd name="connsiteX622" fmla="*/ 431188 w 1452586"/>
                <a:gd name="connsiteY622" fmla="*/ 44189 h 1226458"/>
                <a:gd name="connsiteX623" fmla="*/ 429291 w 1452586"/>
                <a:gd name="connsiteY623" fmla="*/ 43509 h 1226458"/>
                <a:gd name="connsiteX624" fmla="*/ 427995 w 1452586"/>
                <a:gd name="connsiteY624" fmla="*/ 43525 h 1226458"/>
                <a:gd name="connsiteX625" fmla="*/ 425325 w 1452586"/>
                <a:gd name="connsiteY625" fmla="*/ 44489 h 1226458"/>
                <a:gd name="connsiteX626" fmla="*/ 424044 w 1452586"/>
                <a:gd name="connsiteY626" fmla="*/ 44521 h 1226458"/>
                <a:gd name="connsiteX627" fmla="*/ 423001 w 1452586"/>
                <a:gd name="connsiteY627" fmla="*/ 44014 h 1226458"/>
                <a:gd name="connsiteX628" fmla="*/ 422970 w 1452586"/>
                <a:gd name="connsiteY628" fmla="*/ 43714 h 1226458"/>
                <a:gd name="connsiteX629" fmla="*/ 423033 w 1452586"/>
                <a:gd name="connsiteY629" fmla="*/ 42782 h 1226458"/>
                <a:gd name="connsiteX630" fmla="*/ 423017 w 1452586"/>
                <a:gd name="connsiteY630" fmla="*/ 42482 h 1226458"/>
                <a:gd name="connsiteX631" fmla="*/ 422085 w 1452586"/>
                <a:gd name="connsiteY631" fmla="*/ 41091 h 1226458"/>
                <a:gd name="connsiteX632" fmla="*/ 421895 w 1452586"/>
                <a:gd name="connsiteY632" fmla="*/ 40696 h 1226458"/>
                <a:gd name="connsiteX633" fmla="*/ 421294 w 1452586"/>
                <a:gd name="connsiteY633" fmla="*/ 40001 h 1226458"/>
                <a:gd name="connsiteX634" fmla="*/ 418497 w 1452586"/>
                <a:gd name="connsiteY634" fmla="*/ 40380 h 1226458"/>
                <a:gd name="connsiteX635" fmla="*/ 419035 w 1452586"/>
                <a:gd name="connsiteY635" fmla="*/ 39226 h 1226458"/>
                <a:gd name="connsiteX636" fmla="*/ 420963 w 1452586"/>
                <a:gd name="connsiteY636" fmla="*/ 38562 h 1226458"/>
                <a:gd name="connsiteX637" fmla="*/ 421832 w 1452586"/>
                <a:gd name="connsiteY637" fmla="*/ 37914 h 1226458"/>
                <a:gd name="connsiteX638" fmla="*/ 422116 w 1452586"/>
                <a:gd name="connsiteY638" fmla="*/ 37456 h 1226458"/>
                <a:gd name="connsiteX639" fmla="*/ 422274 w 1452586"/>
                <a:gd name="connsiteY639" fmla="*/ 37092 h 1226458"/>
                <a:gd name="connsiteX640" fmla="*/ 422543 w 1452586"/>
                <a:gd name="connsiteY640" fmla="*/ 35875 h 1226458"/>
                <a:gd name="connsiteX641" fmla="*/ 422606 w 1452586"/>
                <a:gd name="connsiteY641" fmla="*/ 35338 h 1226458"/>
                <a:gd name="connsiteX642" fmla="*/ 422670 w 1452586"/>
                <a:gd name="connsiteY642" fmla="*/ 34674 h 1226458"/>
                <a:gd name="connsiteX643" fmla="*/ 422764 w 1452586"/>
                <a:gd name="connsiteY643" fmla="*/ 34137 h 1226458"/>
                <a:gd name="connsiteX644" fmla="*/ 423222 w 1452586"/>
                <a:gd name="connsiteY644" fmla="*/ 33616 h 1226458"/>
                <a:gd name="connsiteX645" fmla="*/ 423555 w 1452586"/>
                <a:gd name="connsiteY645" fmla="*/ 32951 h 1226458"/>
                <a:gd name="connsiteX646" fmla="*/ 423839 w 1452586"/>
                <a:gd name="connsiteY646" fmla="*/ 32177 h 1226458"/>
                <a:gd name="connsiteX647" fmla="*/ 423966 w 1452586"/>
                <a:gd name="connsiteY647" fmla="*/ 31545 h 1226458"/>
                <a:gd name="connsiteX648" fmla="*/ 423902 w 1452586"/>
                <a:gd name="connsiteY648" fmla="*/ 30628 h 1226458"/>
                <a:gd name="connsiteX649" fmla="*/ 423713 w 1452586"/>
                <a:gd name="connsiteY649" fmla="*/ 30028 h 1226458"/>
                <a:gd name="connsiteX650" fmla="*/ 423128 w 1452586"/>
                <a:gd name="connsiteY650" fmla="*/ 29238 h 1226458"/>
                <a:gd name="connsiteX651" fmla="*/ 420773 w 1452586"/>
                <a:gd name="connsiteY651" fmla="*/ 27483 h 1226458"/>
                <a:gd name="connsiteX652" fmla="*/ 419540 w 1452586"/>
                <a:gd name="connsiteY652" fmla="*/ 25318 h 1226458"/>
                <a:gd name="connsiteX653" fmla="*/ 418718 w 1452586"/>
                <a:gd name="connsiteY653" fmla="*/ 24417 h 1226458"/>
                <a:gd name="connsiteX654" fmla="*/ 417912 w 1452586"/>
                <a:gd name="connsiteY654" fmla="*/ 24022 h 1226458"/>
                <a:gd name="connsiteX655" fmla="*/ 417391 w 1452586"/>
                <a:gd name="connsiteY655" fmla="*/ 24385 h 1226458"/>
                <a:gd name="connsiteX656" fmla="*/ 416932 w 1452586"/>
                <a:gd name="connsiteY656" fmla="*/ 24987 h 1226458"/>
                <a:gd name="connsiteX657" fmla="*/ 416553 w 1452586"/>
                <a:gd name="connsiteY657" fmla="*/ 24449 h 1226458"/>
                <a:gd name="connsiteX658" fmla="*/ 416253 w 1452586"/>
                <a:gd name="connsiteY658" fmla="*/ 23564 h 1226458"/>
                <a:gd name="connsiteX659" fmla="*/ 415969 w 1452586"/>
                <a:gd name="connsiteY659" fmla="*/ 23090 h 1226458"/>
                <a:gd name="connsiteX660" fmla="*/ 414641 w 1452586"/>
                <a:gd name="connsiteY660" fmla="*/ 22584 h 1226458"/>
                <a:gd name="connsiteX661" fmla="*/ 414246 w 1452586"/>
                <a:gd name="connsiteY661" fmla="*/ 22616 h 1226458"/>
                <a:gd name="connsiteX662" fmla="*/ 413645 w 1452586"/>
                <a:gd name="connsiteY662" fmla="*/ 22885 h 1226458"/>
                <a:gd name="connsiteX663" fmla="*/ 413582 w 1452586"/>
                <a:gd name="connsiteY663" fmla="*/ 23074 h 1226458"/>
                <a:gd name="connsiteX664" fmla="*/ 413772 w 1452586"/>
                <a:gd name="connsiteY664" fmla="*/ 23532 h 1226458"/>
                <a:gd name="connsiteX665" fmla="*/ 413851 w 1452586"/>
                <a:gd name="connsiteY665" fmla="*/ 24592 h 1226458"/>
                <a:gd name="connsiteX666" fmla="*/ 413772 w 1452586"/>
                <a:gd name="connsiteY666" fmla="*/ 25271 h 1226458"/>
                <a:gd name="connsiteX667" fmla="*/ 413519 w 1452586"/>
                <a:gd name="connsiteY667" fmla="*/ 26724 h 1226458"/>
                <a:gd name="connsiteX668" fmla="*/ 413282 w 1452586"/>
                <a:gd name="connsiteY668" fmla="*/ 29063 h 1226458"/>
                <a:gd name="connsiteX669" fmla="*/ 412839 w 1452586"/>
                <a:gd name="connsiteY669" fmla="*/ 30170 h 1226458"/>
                <a:gd name="connsiteX670" fmla="*/ 412159 w 1452586"/>
                <a:gd name="connsiteY670" fmla="*/ 30534 h 1226458"/>
                <a:gd name="connsiteX671" fmla="*/ 411353 w 1452586"/>
                <a:gd name="connsiteY671" fmla="*/ 30138 h 1226458"/>
                <a:gd name="connsiteX672" fmla="*/ 411622 w 1452586"/>
                <a:gd name="connsiteY672" fmla="*/ 29127 h 1226458"/>
                <a:gd name="connsiteX673" fmla="*/ 412476 w 1452586"/>
                <a:gd name="connsiteY673" fmla="*/ 28100 h 1226458"/>
                <a:gd name="connsiteX674" fmla="*/ 412855 w 1452586"/>
                <a:gd name="connsiteY674" fmla="*/ 27326 h 1226458"/>
                <a:gd name="connsiteX675" fmla="*/ 412855 w 1452586"/>
                <a:gd name="connsiteY675" fmla="*/ 26788 h 1226458"/>
                <a:gd name="connsiteX676" fmla="*/ 412555 w 1452586"/>
                <a:gd name="connsiteY676" fmla="*/ 24955 h 1226458"/>
                <a:gd name="connsiteX677" fmla="*/ 412492 w 1452586"/>
                <a:gd name="connsiteY677" fmla="*/ 24070 h 1226458"/>
                <a:gd name="connsiteX678" fmla="*/ 412602 w 1452586"/>
                <a:gd name="connsiteY678" fmla="*/ 23105 h 1226458"/>
                <a:gd name="connsiteX679" fmla="*/ 412776 w 1452586"/>
                <a:gd name="connsiteY679" fmla="*/ 22426 h 1226458"/>
                <a:gd name="connsiteX680" fmla="*/ 412839 w 1452586"/>
                <a:gd name="connsiteY680" fmla="*/ 21763 h 1226458"/>
                <a:gd name="connsiteX681" fmla="*/ 412634 w 1452586"/>
                <a:gd name="connsiteY681" fmla="*/ 20782 h 1226458"/>
                <a:gd name="connsiteX682" fmla="*/ 412223 w 1452586"/>
                <a:gd name="connsiteY682" fmla="*/ 20087 h 1226458"/>
                <a:gd name="connsiteX683" fmla="*/ 411701 w 1452586"/>
                <a:gd name="connsiteY683" fmla="*/ 19961 h 1226458"/>
                <a:gd name="connsiteX684" fmla="*/ 411211 w 1452586"/>
                <a:gd name="connsiteY684" fmla="*/ 20308 h 1226458"/>
                <a:gd name="connsiteX685" fmla="*/ 410801 w 1452586"/>
                <a:gd name="connsiteY685" fmla="*/ 20988 h 1226458"/>
                <a:gd name="connsiteX686" fmla="*/ 411306 w 1452586"/>
                <a:gd name="connsiteY686" fmla="*/ 21636 h 1226458"/>
                <a:gd name="connsiteX687" fmla="*/ 411369 w 1452586"/>
                <a:gd name="connsiteY687" fmla="*/ 22553 h 1226458"/>
                <a:gd name="connsiteX688" fmla="*/ 411306 w 1452586"/>
                <a:gd name="connsiteY688" fmla="*/ 23722 h 1226458"/>
                <a:gd name="connsiteX689" fmla="*/ 411433 w 1452586"/>
                <a:gd name="connsiteY689" fmla="*/ 25049 h 1226458"/>
                <a:gd name="connsiteX690" fmla="*/ 410769 w 1452586"/>
                <a:gd name="connsiteY690" fmla="*/ 24749 h 1226458"/>
                <a:gd name="connsiteX691" fmla="*/ 409836 w 1452586"/>
                <a:gd name="connsiteY691" fmla="*/ 22537 h 1226458"/>
                <a:gd name="connsiteX692" fmla="*/ 409268 w 1452586"/>
                <a:gd name="connsiteY692" fmla="*/ 21983 h 1226458"/>
                <a:gd name="connsiteX693" fmla="*/ 408667 w 1452586"/>
                <a:gd name="connsiteY693" fmla="*/ 22268 h 1226458"/>
                <a:gd name="connsiteX694" fmla="*/ 407134 w 1452586"/>
                <a:gd name="connsiteY694" fmla="*/ 24022 h 1226458"/>
                <a:gd name="connsiteX695" fmla="*/ 406628 w 1452586"/>
                <a:gd name="connsiteY695" fmla="*/ 24955 h 1226458"/>
                <a:gd name="connsiteX696" fmla="*/ 407150 w 1452586"/>
                <a:gd name="connsiteY696" fmla="*/ 25950 h 1226458"/>
                <a:gd name="connsiteX697" fmla="*/ 408382 w 1452586"/>
                <a:gd name="connsiteY697" fmla="*/ 27199 h 1226458"/>
                <a:gd name="connsiteX698" fmla="*/ 408872 w 1452586"/>
                <a:gd name="connsiteY698" fmla="*/ 28321 h 1226458"/>
                <a:gd name="connsiteX699" fmla="*/ 409141 w 1452586"/>
                <a:gd name="connsiteY699" fmla="*/ 29680 h 1226458"/>
                <a:gd name="connsiteX700" fmla="*/ 409204 w 1452586"/>
                <a:gd name="connsiteY700" fmla="*/ 30882 h 1226458"/>
                <a:gd name="connsiteX701" fmla="*/ 408952 w 1452586"/>
                <a:gd name="connsiteY701" fmla="*/ 31766 h 1226458"/>
                <a:gd name="connsiteX702" fmla="*/ 408288 w 1452586"/>
                <a:gd name="connsiteY702" fmla="*/ 32067 h 1226458"/>
                <a:gd name="connsiteX703" fmla="*/ 407624 w 1452586"/>
                <a:gd name="connsiteY703" fmla="*/ 31592 h 1226458"/>
                <a:gd name="connsiteX704" fmla="*/ 406881 w 1452586"/>
                <a:gd name="connsiteY704" fmla="*/ 29459 h 1226458"/>
                <a:gd name="connsiteX705" fmla="*/ 406359 w 1452586"/>
                <a:gd name="connsiteY705" fmla="*/ 29000 h 1226458"/>
                <a:gd name="connsiteX706" fmla="*/ 406043 w 1452586"/>
                <a:gd name="connsiteY706" fmla="*/ 29222 h 1226458"/>
                <a:gd name="connsiteX707" fmla="*/ 405443 w 1452586"/>
                <a:gd name="connsiteY707" fmla="*/ 30138 h 1226458"/>
                <a:gd name="connsiteX708" fmla="*/ 405111 w 1452586"/>
                <a:gd name="connsiteY708" fmla="*/ 30502 h 1226458"/>
                <a:gd name="connsiteX709" fmla="*/ 403926 w 1452586"/>
                <a:gd name="connsiteY709" fmla="*/ 31071 h 1226458"/>
                <a:gd name="connsiteX710" fmla="*/ 403530 w 1452586"/>
                <a:gd name="connsiteY710" fmla="*/ 31514 h 1226458"/>
                <a:gd name="connsiteX711" fmla="*/ 401918 w 1452586"/>
                <a:gd name="connsiteY711" fmla="*/ 34168 h 1226458"/>
                <a:gd name="connsiteX712" fmla="*/ 400623 w 1452586"/>
                <a:gd name="connsiteY712" fmla="*/ 34769 h 1226458"/>
                <a:gd name="connsiteX713" fmla="*/ 400275 w 1452586"/>
                <a:gd name="connsiteY713" fmla="*/ 35528 h 1226458"/>
                <a:gd name="connsiteX714" fmla="*/ 400133 w 1452586"/>
                <a:gd name="connsiteY714" fmla="*/ 36713 h 1226458"/>
                <a:gd name="connsiteX715" fmla="*/ 400085 w 1452586"/>
                <a:gd name="connsiteY715" fmla="*/ 38278 h 1226458"/>
                <a:gd name="connsiteX716" fmla="*/ 400133 w 1452586"/>
                <a:gd name="connsiteY716" fmla="*/ 39668 h 1226458"/>
                <a:gd name="connsiteX717" fmla="*/ 400069 w 1452586"/>
                <a:gd name="connsiteY717" fmla="*/ 40301 h 1226458"/>
                <a:gd name="connsiteX718" fmla="*/ 399864 w 1452586"/>
                <a:gd name="connsiteY718" fmla="*/ 41091 h 1226458"/>
                <a:gd name="connsiteX719" fmla="*/ 398932 w 1452586"/>
                <a:gd name="connsiteY719" fmla="*/ 42592 h 1226458"/>
                <a:gd name="connsiteX720" fmla="*/ 398299 w 1452586"/>
                <a:gd name="connsiteY720" fmla="*/ 42560 h 1226458"/>
                <a:gd name="connsiteX721" fmla="*/ 397240 w 1452586"/>
                <a:gd name="connsiteY721" fmla="*/ 40917 h 1226458"/>
                <a:gd name="connsiteX722" fmla="*/ 396735 w 1452586"/>
                <a:gd name="connsiteY722" fmla="*/ 41028 h 1226458"/>
                <a:gd name="connsiteX723" fmla="*/ 396782 w 1452586"/>
                <a:gd name="connsiteY723" fmla="*/ 41565 h 1226458"/>
                <a:gd name="connsiteX724" fmla="*/ 396829 w 1452586"/>
                <a:gd name="connsiteY724" fmla="*/ 42213 h 1226458"/>
                <a:gd name="connsiteX725" fmla="*/ 396956 w 1452586"/>
                <a:gd name="connsiteY725" fmla="*/ 42782 h 1226458"/>
                <a:gd name="connsiteX726" fmla="*/ 397114 w 1452586"/>
                <a:gd name="connsiteY726" fmla="*/ 43019 h 1226458"/>
                <a:gd name="connsiteX727" fmla="*/ 397145 w 1452586"/>
                <a:gd name="connsiteY727" fmla="*/ 43304 h 1226458"/>
                <a:gd name="connsiteX728" fmla="*/ 397051 w 1452586"/>
                <a:gd name="connsiteY728" fmla="*/ 43841 h 1226458"/>
                <a:gd name="connsiteX729" fmla="*/ 396829 w 1452586"/>
                <a:gd name="connsiteY729" fmla="*/ 44172 h 1226458"/>
                <a:gd name="connsiteX730" fmla="*/ 396039 w 1452586"/>
                <a:gd name="connsiteY730" fmla="*/ 42892 h 1226458"/>
                <a:gd name="connsiteX731" fmla="*/ 395296 w 1452586"/>
                <a:gd name="connsiteY731" fmla="*/ 42497 h 1226458"/>
                <a:gd name="connsiteX732" fmla="*/ 394538 w 1452586"/>
                <a:gd name="connsiteY732" fmla="*/ 42608 h 1226458"/>
                <a:gd name="connsiteX733" fmla="*/ 393874 w 1452586"/>
                <a:gd name="connsiteY733" fmla="*/ 43209 h 1226458"/>
                <a:gd name="connsiteX734" fmla="*/ 393021 w 1452586"/>
                <a:gd name="connsiteY734" fmla="*/ 43572 h 1226458"/>
                <a:gd name="connsiteX735" fmla="*/ 390934 w 1452586"/>
                <a:gd name="connsiteY735" fmla="*/ 43082 h 1226458"/>
                <a:gd name="connsiteX736" fmla="*/ 390176 w 1452586"/>
                <a:gd name="connsiteY736" fmla="*/ 43888 h 1226458"/>
                <a:gd name="connsiteX737" fmla="*/ 389986 w 1452586"/>
                <a:gd name="connsiteY737" fmla="*/ 44884 h 1226458"/>
                <a:gd name="connsiteX738" fmla="*/ 390065 w 1452586"/>
                <a:gd name="connsiteY738" fmla="*/ 45785 h 1226458"/>
                <a:gd name="connsiteX739" fmla="*/ 390287 w 1452586"/>
                <a:gd name="connsiteY739" fmla="*/ 46480 h 1226458"/>
                <a:gd name="connsiteX740" fmla="*/ 390634 w 1452586"/>
                <a:gd name="connsiteY740" fmla="*/ 46938 h 1226458"/>
                <a:gd name="connsiteX741" fmla="*/ 390350 w 1452586"/>
                <a:gd name="connsiteY741" fmla="*/ 47903 h 1226458"/>
                <a:gd name="connsiteX742" fmla="*/ 389955 w 1452586"/>
                <a:gd name="connsiteY742" fmla="*/ 48266 h 1226458"/>
                <a:gd name="connsiteX743" fmla="*/ 388564 w 1452586"/>
                <a:gd name="connsiteY743" fmla="*/ 48725 h 1226458"/>
                <a:gd name="connsiteX744" fmla="*/ 388580 w 1452586"/>
                <a:gd name="connsiteY744" fmla="*/ 48171 h 1226458"/>
                <a:gd name="connsiteX745" fmla="*/ 388785 w 1452586"/>
                <a:gd name="connsiteY745" fmla="*/ 47238 h 1226458"/>
                <a:gd name="connsiteX746" fmla="*/ 388896 w 1452586"/>
                <a:gd name="connsiteY746" fmla="*/ 46401 h 1226458"/>
                <a:gd name="connsiteX747" fmla="*/ 388785 w 1452586"/>
                <a:gd name="connsiteY747" fmla="*/ 45626 h 1226458"/>
                <a:gd name="connsiteX748" fmla="*/ 388485 w 1452586"/>
                <a:gd name="connsiteY748" fmla="*/ 44599 h 1226458"/>
                <a:gd name="connsiteX749" fmla="*/ 388469 w 1452586"/>
                <a:gd name="connsiteY749" fmla="*/ 43841 h 1226458"/>
                <a:gd name="connsiteX750" fmla="*/ 388659 w 1452586"/>
                <a:gd name="connsiteY750" fmla="*/ 43019 h 1226458"/>
                <a:gd name="connsiteX751" fmla="*/ 388975 w 1452586"/>
                <a:gd name="connsiteY751" fmla="*/ 42592 h 1226458"/>
                <a:gd name="connsiteX752" fmla="*/ 389386 w 1452586"/>
                <a:gd name="connsiteY752" fmla="*/ 42340 h 1226458"/>
                <a:gd name="connsiteX753" fmla="*/ 389733 w 1452586"/>
                <a:gd name="connsiteY753" fmla="*/ 41850 h 1226458"/>
                <a:gd name="connsiteX754" fmla="*/ 389433 w 1452586"/>
                <a:gd name="connsiteY754" fmla="*/ 40901 h 1226458"/>
                <a:gd name="connsiteX755" fmla="*/ 388706 w 1452586"/>
                <a:gd name="connsiteY755" fmla="*/ 40063 h 1226458"/>
                <a:gd name="connsiteX756" fmla="*/ 388422 w 1452586"/>
                <a:gd name="connsiteY756" fmla="*/ 39289 h 1226458"/>
                <a:gd name="connsiteX757" fmla="*/ 388785 w 1452586"/>
                <a:gd name="connsiteY757" fmla="*/ 38752 h 1226458"/>
                <a:gd name="connsiteX758" fmla="*/ 388200 w 1452586"/>
                <a:gd name="connsiteY758" fmla="*/ 37614 h 1226458"/>
                <a:gd name="connsiteX759" fmla="*/ 386588 w 1452586"/>
                <a:gd name="connsiteY759" fmla="*/ 38072 h 1226458"/>
                <a:gd name="connsiteX760" fmla="*/ 385877 w 1452586"/>
                <a:gd name="connsiteY760" fmla="*/ 37645 h 1226458"/>
                <a:gd name="connsiteX761" fmla="*/ 386667 w 1452586"/>
                <a:gd name="connsiteY761" fmla="*/ 36997 h 1226458"/>
                <a:gd name="connsiteX762" fmla="*/ 386920 w 1452586"/>
                <a:gd name="connsiteY762" fmla="*/ 36665 h 1226458"/>
                <a:gd name="connsiteX763" fmla="*/ 386162 w 1452586"/>
                <a:gd name="connsiteY763" fmla="*/ 36239 h 1226458"/>
                <a:gd name="connsiteX764" fmla="*/ 384455 w 1452586"/>
                <a:gd name="connsiteY764" fmla="*/ 36777 h 1226458"/>
                <a:gd name="connsiteX765" fmla="*/ 383617 w 1452586"/>
                <a:gd name="connsiteY765" fmla="*/ 36555 h 1226458"/>
                <a:gd name="connsiteX766" fmla="*/ 384723 w 1452586"/>
                <a:gd name="connsiteY766" fmla="*/ 35765 h 1226458"/>
                <a:gd name="connsiteX767" fmla="*/ 387189 w 1452586"/>
                <a:gd name="connsiteY767" fmla="*/ 36081 h 1226458"/>
                <a:gd name="connsiteX768" fmla="*/ 388200 w 1452586"/>
                <a:gd name="connsiteY768" fmla="*/ 35165 h 1226458"/>
                <a:gd name="connsiteX769" fmla="*/ 387711 w 1452586"/>
                <a:gd name="connsiteY769" fmla="*/ 33931 h 1226458"/>
                <a:gd name="connsiteX770" fmla="*/ 387110 w 1452586"/>
                <a:gd name="connsiteY770" fmla="*/ 33631 h 1226458"/>
                <a:gd name="connsiteX771" fmla="*/ 386446 w 1452586"/>
                <a:gd name="connsiteY771" fmla="*/ 33631 h 1226458"/>
                <a:gd name="connsiteX772" fmla="*/ 385814 w 1452586"/>
                <a:gd name="connsiteY772" fmla="*/ 33126 h 1226458"/>
                <a:gd name="connsiteX773" fmla="*/ 386019 w 1452586"/>
                <a:gd name="connsiteY773" fmla="*/ 33141 h 1226458"/>
                <a:gd name="connsiteX774" fmla="*/ 386667 w 1452586"/>
                <a:gd name="connsiteY774" fmla="*/ 32778 h 1226458"/>
                <a:gd name="connsiteX775" fmla="*/ 392768 w 1452586"/>
                <a:gd name="connsiteY775" fmla="*/ 32272 h 1226458"/>
                <a:gd name="connsiteX776" fmla="*/ 392957 w 1452586"/>
                <a:gd name="connsiteY776" fmla="*/ 32114 h 1226458"/>
                <a:gd name="connsiteX777" fmla="*/ 393258 w 1452586"/>
                <a:gd name="connsiteY777" fmla="*/ 31419 h 1226458"/>
                <a:gd name="connsiteX778" fmla="*/ 393416 w 1452586"/>
                <a:gd name="connsiteY778" fmla="*/ 31277 h 1226458"/>
                <a:gd name="connsiteX779" fmla="*/ 394459 w 1452586"/>
                <a:gd name="connsiteY779" fmla="*/ 31071 h 1226458"/>
                <a:gd name="connsiteX780" fmla="*/ 394996 w 1452586"/>
                <a:gd name="connsiteY780" fmla="*/ 30755 h 1226458"/>
                <a:gd name="connsiteX781" fmla="*/ 395423 w 1452586"/>
                <a:gd name="connsiteY781" fmla="*/ 30265 h 1226458"/>
                <a:gd name="connsiteX782" fmla="*/ 395628 w 1452586"/>
                <a:gd name="connsiteY782" fmla="*/ 28938 h 1226458"/>
                <a:gd name="connsiteX783" fmla="*/ 395755 w 1452586"/>
                <a:gd name="connsiteY783" fmla="*/ 28543 h 1226458"/>
                <a:gd name="connsiteX784" fmla="*/ 395960 w 1452586"/>
                <a:gd name="connsiteY784" fmla="*/ 28273 h 1226458"/>
                <a:gd name="connsiteX785" fmla="*/ 396450 w 1452586"/>
                <a:gd name="connsiteY785" fmla="*/ 28226 h 1226458"/>
                <a:gd name="connsiteX786" fmla="*/ 396719 w 1452586"/>
                <a:gd name="connsiteY786" fmla="*/ 28053 h 1226458"/>
                <a:gd name="connsiteX787" fmla="*/ 397367 w 1452586"/>
                <a:gd name="connsiteY787" fmla="*/ 26914 h 1226458"/>
                <a:gd name="connsiteX788" fmla="*/ 397746 w 1452586"/>
                <a:gd name="connsiteY788" fmla="*/ 26472 h 1226458"/>
                <a:gd name="connsiteX789" fmla="*/ 398916 w 1452586"/>
                <a:gd name="connsiteY789" fmla="*/ 26014 h 1226458"/>
                <a:gd name="connsiteX790" fmla="*/ 399627 w 1452586"/>
                <a:gd name="connsiteY790" fmla="*/ 25160 h 1226458"/>
                <a:gd name="connsiteX791" fmla="*/ 400038 w 1452586"/>
                <a:gd name="connsiteY791" fmla="*/ 23722 h 1226458"/>
                <a:gd name="connsiteX792" fmla="*/ 399959 w 1452586"/>
                <a:gd name="connsiteY792" fmla="*/ 21778 h 1226458"/>
                <a:gd name="connsiteX793" fmla="*/ 399579 w 1452586"/>
                <a:gd name="connsiteY793" fmla="*/ 20056 h 1226458"/>
                <a:gd name="connsiteX794" fmla="*/ 399026 w 1452586"/>
                <a:gd name="connsiteY794" fmla="*/ 18585 h 1226458"/>
                <a:gd name="connsiteX795" fmla="*/ 398347 w 1452586"/>
                <a:gd name="connsiteY795" fmla="*/ 17574 h 1226458"/>
                <a:gd name="connsiteX796" fmla="*/ 393985 w 1452586"/>
                <a:gd name="connsiteY796" fmla="*/ 15583 h 1226458"/>
                <a:gd name="connsiteX797" fmla="*/ 392720 w 1452586"/>
                <a:gd name="connsiteY797" fmla="*/ 15488 h 1226458"/>
                <a:gd name="connsiteX798" fmla="*/ 391662 w 1452586"/>
                <a:gd name="connsiteY798" fmla="*/ 16294 h 1226458"/>
                <a:gd name="connsiteX799" fmla="*/ 391077 w 1452586"/>
                <a:gd name="connsiteY799" fmla="*/ 16420 h 1226458"/>
                <a:gd name="connsiteX800" fmla="*/ 390856 w 1452586"/>
                <a:gd name="connsiteY800" fmla="*/ 15693 h 1226458"/>
                <a:gd name="connsiteX801" fmla="*/ 390729 w 1452586"/>
                <a:gd name="connsiteY801" fmla="*/ 14888 h 1226458"/>
                <a:gd name="connsiteX802" fmla="*/ 390413 w 1452586"/>
                <a:gd name="connsiteY802" fmla="*/ 14634 h 1226458"/>
                <a:gd name="connsiteX803" fmla="*/ 390018 w 1452586"/>
                <a:gd name="connsiteY803" fmla="*/ 14776 h 1226458"/>
                <a:gd name="connsiteX804" fmla="*/ 389733 w 1452586"/>
                <a:gd name="connsiteY804" fmla="*/ 15188 h 1226458"/>
                <a:gd name="connsiteX805" fmla="*/ 388991 w 1452586"/>
                <a:gd name="connsiteY805" fmla="*/ 16515 h 1226458"/>
                <a:gd name="connsiteX806" fmla="*/ 388106 w 1452586"/>
                <a:gd name="connsiteY806" fmla="*/ 17337 h 1226458"/>
                <a:gd name="connsiteX807" fmla="*/ 387126 w 1452586"/>
                <a:gd name="connsiteY807" fmla="*/ 17764 h 1226458"/>
                <a:gd name="connsiteX808" fmla="*/ 386146 w 1452586"/>
                <a:gd name="connsiteY808" fmla="*/ 17859 h 1226458"/>
                <a:gd name="connsiteX809" fmla="*/ 386162 w 1452586"/>
                <a:gd name="connsiteY809" fmla="*/ 17321 h 1226458"/>
                <a:gd name="connsiteX810" fmla="*/ 387537 w 1452586"/>
                <a:gd name="connsiteY810" fmla="*/ 15725 h 1226458"/>
                <a:gd name="connsiteX811" fmla="*/ 387963 w 1452586"/>
                <a:gd name="connsiteY811" fmla="*/ 14888 h 1226458"/>
                <a:gd name="connsiteX812" fmla="*/ 387552 w 1452586"/>
                <a:gd name="connsiteY812" fmla="*/ 14524 h 1226458"/>
                <a:gd name="connsiteX813" fmla="*/ 386256 w 1452586"/>
                <a:gd name="connsiteY813" fmla="*/ 14303 h 1226458"/>
                <a:gd name="connsiteX814" fmla="*/ 386351 w 1452586"/>
                <a:gd name="connsiteY814" fmla="*/ 13986 h 1226458"/>
                <a:gd name="connsiteX815" fmla="*/ 386652 w 1452586"/>
                <a:gd name="connsiteY815" fmla="*/ 12785 h 1226458"/>
                <a:gd name="connsiteX816" fmla="*/ 385577 w 1452586"/>
                <a:gd name="connsiteY816" fmla="*/ 11822 h 1226458"/>
                <a:gd name="connsiteX817" fmla="*/ 383238 w 1452586"/>
                <a:gd name="connsiteY817" fmla="*/ 10810 h 1226458"/>
                <a:gd name="connsiteX818" fmla="*/ 378433 w 1452586"/>
                <a:gd name="connsiteY818" fmla="*/ 10936 h 1226458"/>
                <a:gd name="connsiteX819" fmla="*/ 378086 w 1452586"/>
                <a:gd name="connsiteY819" fmla="*/ 10668 h 1226458"/>
                <a:gd name="connsiteX820" fmla="*/ 377991 w 1452586"/>
                <a:gd name="connsiteY820" fmla="*/ 10051 h 1226458"/>
                <a:gd name="connsiteX821" fmla="*/ 378386 w 1452586"/>
                <a:gd name="connsiteY821" fmla="*/ 8913 h 1226458"/>
                <a:gd name="connsiteX822" fmla="*/ 375889 w 1452586"/>
                <a:gd name="connsiteY822" fmla="*/ 8234 h 1226458"/>
                <a:gd name="connsiteX823" fmla="*/ 375525 w 1452586"/>
                <a:gd name="connsiteY823" fmla="*/ 7570 h 1226458"/>
                <a:gd name="connsiteX824" fmla="*/ 375415 w 1452586"/>
                <a:gd name="connsiteY824" fmla="*/ 6400 h 1226458"/>
                <a:gd name="connsiteX825" fmla="*/ 375067 w 1452586"/>
                <a:gd name="connsiteY825" fmla="*/ 5547 h 1226458"/>
                <a:gd name="connsiteX826" fmla="*/ 374324 w 1452586"/>
                <a:gd name="connsiteY826" fmla="*/ 4220 h 1226458"/>
                <a:gd name="connsiteX827" fmla="*/ 374703 w 1452586"/>
                <a:gd name="connsiteY827" fmla="*/ 3903 h 1226458"/>
                <a:gd name="connsiteX828" fmla="*/ 375636 w 1452586"/>
                <a:gd name="connsiteY828" fmla="*/ 3413 h 1226458"/>
                <a:gd name="connsiteX829" fmla="*/ 377311 w 1452586"/>
                <a:gd name="connsiteY829" fmla="*/ 1343 h 1226458"/>
                <a:gd name="connsiteX830" fmla="*/ 378038 w 1452586"/>
                <a:gd name="connsiteY830" fmla="*/ 1296 h 1226458"/>
                <a:gd name="connsiteX831" fmla="*/ 379461 w 1452586"/>
                <a:gd name="connsiteY831" fmla="*/ 2655 h 1226458"/>
                <a:gd name="connsiteX832" fmla="*/ 380156 w 1452586"/>
                <a:gd name="connsiteY832" fmla="*/ 2466 h 1226458"/>
                <a:gd name="connsiteX833" fmla="*/ 379540 w 1452586"/>
                <a:gd name="connsiteY833" fmla="*/ 1469 h 1226458"/>
                <a:gd name="connsiteX834" fmla="*/ 378670 w 1452586"/>
                <a:gd name="connsiteY834" fmla="*/ 490 h 1226458"/>
                <a:gd name="connsiteX835" fmla="*/ 377770 w 1452586"/>
                <a:gd name="connsiteY835" fmla="*/ 0 h 1226458"/>
                <a:gd name="connsiteX836" fmla="*/ 377074 w 1452586"/>
                <a:gd name="connsiteY836" fmla="*/ 553 h 1226458"/>
                <a:gd name="connsiteX837" fmla="*/ 376442 w 1452586"/>
                <a:gd name="connsiteY837" fmla="*/ 1628 h 1226458"/>
                <a:gd name="connsiteX838" fmla="*/ 374656 w 1452586"/>
                <a:gd name="connsiteY838" fmla="*/ 3413 h 1226458"/>
                <a:gd name="connsiteX839" fmla="*/ 372396 w 1452586"/>
                <a:gd name="connsiteY839" fmla="*/ 4220 h 1226458"/>
                <a:gd name="connsiteX840" fmla="*/ 368872 w 1452586"/>
                <a:gd name="connsiteY840" fmla="*/ 7491 h 1226458"/>
                <a:gd name="connsiteX841" fmla="*/ 363340 w 1452586"/>
                <a:gd name="connsiteY841" fmla="*/ 14888 h 1226458"/>
                <a:gd name="connsiteX842" fmla="*/ 361602 w 1452586"/>
                <a:gd name="connsiteY842" fmla="*/ 18364 h 1226458"/>
                <a:gd name="connsiteX843" fmla="*/ 357714 w 1452586"/>
                <a:gd name="connsiteY843" fmla="*/ 24402 h 1226458"/>
                <a:gd name="connsiteX844" fmla="*/ 349006 w 1452586"/>
                <a:gd name="connsiteY844" fmla="*/ 32841 h 1226458"/>
                <a:gd name="connsiteX845" fmla="*/ 348516 w 1452586"/>
                <a:gd name="connsiteY845" fmla="*/ 32967 h 1226458"/>
                <a:gd name="connsiteX846" fmla="*/ 348105 w 1452586"/>
                <a:gd name="connsiteY846" fmla="*/ 33173 h 1226458"/>
                <a:gd name="connsiteX847" fmla="*/ 347267 w 1452586"/>
                <a:gd name="connsiteY847" fmla="*/ 34248 h 1226458"/>
                <a:gd name="connsiteX848" fmla="*/ 345987 w 1452586"/>
                <a:gd name="connsiteY848" fmla="*/ 34816 h 1226458"/>
                <a:gd name="connsiteX849" fmla="*/ 340898 w 1452586"/>
                <a:gd name="connsiteY849" fmla="*/ 38689 h 1226458"/>
                <a:gd name="connsiteX850" fmla="*/ 336252 w 1452586"/>
                <a:gd name="connsiteY850" fmla="*/ 40601 h 1226458"/>
                <a:gd name="connsiteX851" fmla="*/ 327449 w 1452586"/>
                <a:gd name="connsiteY851" fmla="*/ 40063 h 1226458"/>
                <a:gd name="connsiteX852" fmla="*/ 325236 w 1452586"/>
                <a:gd name="connsiteY852" fmla="*/ 38689 h 1226458"/>
                <a:gd name="connsiteX853" fmla="*/ 324130 w 1452586"/>
                <a:gd name="connsiteY853" fmla="*/ 38657 h 1226458"/>
                <a:gd name="connsiteX854" fmla="*/ 324794 w 1452586"/>
                <a:gd name="connsiteY854" fmla="*/ 40206 h 1226458"/>
                <a:gd name="connsiteX855" fmla="*/ 326121 w 1452586"/>
                <a:gd name="connsiteY855" fmla="*/ 41043 h 1226458"/>
                <a:gd name="connsiteX856" fmla="*/ 328666 w 1452586"/>
                <a:gd name="connsiteY856" fmla="*/ 41533 h 1226458"/>
                <a:gd name="connsiteX857" fmla="*/ 318946 w 1452586"/>
                <a:gd name="connsiteY857" fmla="*/ 42861 h 1226458"/>
                <a:gd name="connsiteX858" fmla="*/ 310317 w 1452586"/>
                <a:gd name="connsiteY858" fmla="*/ 40348 h 1226458"/>
                <a:gd name="connsiteX859" fmla="*/ 309622 w 1452586"/>
                <a:gd name="connsiteY859" fmla="*/ 41154 h 1226458"/>
                <a:gd name="connsiteX860" fmla="*/ 311028 w 1452586"/>
                <a:gd name="connsiteY860" fmla="*/ 41265 h 1226458"/>
                <a:gd name="connsiteX861" fmla="*/ 311645 w 1452586"/>
                <a:gd name="connsiteY861" fmla="*/ 41897 h 1226458"/>
                <a:gd name="connsiteX862" fmla="*/ 311881 w 1452586"/>
                <a:gd name="connsiteY862" fmla="*/ 43398 h 1226458"/>
                <a:gd name="connsiteX863" fmla="*/ 308484 w 1452586"/>
                <a:gd name="connsiteY863" fmla="*/ 44109 h 1226458"/>
                <a:gd name="connsiteX864" fmla="*/ 305576 w 1452586"/>
                <a:gd name="connsiteY864" fmla="*/ 43382 h 1226458"/>
                <a:gd name="connsiteX865" fmla="*/ 304454 w 1452586"/>
                <a:gd name="connsiteY865" fmla="*/ 43746 h 1226458"/>
                <a:gd name="connsiteX866" fmla="*/ 304533 w 1452586"/>
                <a:gd name="connsiteY866" fmla="*/ 45247 h 1226458"/>
                <a:gd name="connsiteX867" fmla="*/ 305655 w 1452586"/>
                <a:gd name="connsiteY867" fmla="*/ 49040 h 1226458"/>
                <a:gd name="connsiteX868" fmla="*/ 305449 w 1452586"/>
                <a:gd name="connsiteY868" fmla="*/ 49467 h 1226458"/>
                <a:gd name="connsiteX869" fmla="*/ 304928 w 1452586"/>
                <a:gd name="connsiteY869" fmla="*/ 48124 h 1226458"/>
                <a:gd name="connsiteX870" fmla="*/ 303663 w 1452586"/>
                <a:gd name="connsiteY870" fmla="*/ 46480 h 1226458"/>
                <a:gd name="connsiteX871" fmla="*/ 303158 w 1452586"/>
                <a:gd name="connsiteY871" fmla="*/ 45216 h 1226458"/>
                <a:gd name="connsiteX872" fmla="*/ 303331 w 1452586"/>
                <a:gd name="connsiteY872" fmla="*/ 45042 h 1226458"/>
                <a:gd name="connsiteX873" fmla="*/ 303600 w 1452586"/>
                <a:gd name="connsiteY873" fmla="*/ 44489 h 1226458"/>
                <a:gd name="connsiteX874" fmla="*/ 303774 w 1452586"/>
                <a:gd name="connsiteY874" fmla="*/ 44220 h 1226458"/>
                <a:gd name="connsiteX875" fmla="*/ 303395 w 1452586"/>
                <a:gd name="connsiteY875" fmla="*/ 43319 h 1226458"/>
                <a:gd name="connsiteX876" fmla="*/ 302936 w 1452586"/>
                <a:gd name="connsiteY876" fmla="*/ 43493 h 1226458"/>
                <a:gd name="connsiteX877" fmla="*/ 302446 w 1452586"/>
                <a:gd name="connsiteY877" fmla="*/ 43920 h 1226458"/>
                <a:gd name="connsiteX878" fmla="*/ 302020 w 1452586"/>
                <a:gd name="connsiteY878" fmla="*/ 43841 h 1226458"/>
                <a:gd name="connsiteX879" fmla="*/ 301593 w 1452586"/>
                <a:gd name="connsiteY879" fmla="*/ 43319 h 1226458"/>
                <a:gd name="connsiteX880" fmla="*/ 300202 w 1452586"/>
                <a:gd name="connsiteY880" fmla="*/ 42482 h 1226458"/>
                <a:gd name="connsiteX881" fmla="*/ 300250 w 1452586"/>
                <a:gd name="connsiteY881" fmla="*/ 41928 h 1226458"/>
                <a:gd name="connsiteX882" fmla="*/ 301245 w 1452586"/>
                <a:gd name="connsiteY882" fmla="*/ 41802 h 1226458"/>
                <a:gd name="connsiteX883" fmla="*/ 303916 w 1452586"/>
                <a:gd name="connsiteY883" fmla="*/ 40158 h 1226458"/>
                <a:gd name="connsiteX884" fmla="*/ 307235 w 1452586"/>
                <a:gd name="connsiteY884" fmla="*/ 40095 h 1226458"/>
                <a:gd name="connsiteX885" fmla="*/ 308325 w 1452586"/>
                <a:gd name="connsiteY885" fmla="*/ 39542 h 1226458"/>
                <a:gd name="connsiteX886" fmla="*/ 308073 w 1452586"/>
                <a:gd name="connsiteY886" fmla="*/ 37962 h 1226458"/>
                <a:gd name="connsiteX887" fmla="*/ 307630 w 1452586"/>
                <a:gd name="connsiteY887" fmla="*/ 37361 h 1226458"/>
                <a:gd name="connsiteX888" fmla="*/ 302541 w 1452586"/>
                <a:gd name="connsiteY888" fmla="*/ 37551 h 1226458"/>
                <a:gd name="connsiteX889" fmla="*/ 304027 w 1452586"/>
                <a:gd name="connsiteY889" fmla="*/ 36555 h 1226458"/>
                <a:gd name="connsiteX890" fmla="*/ 306903 w 1452586"/>
                <a:gd name="connsiteY890" fmla="*/ 36365 h 1226458"/>
                <a:gd name="connsiteX891" fmla="*/ 308152 w 1452586"/>
                <a:gd name="connsiteY891" fmla="*/ 34943 h 1226458"/>
                <a:gd name="connsiteX892" fmla="*/ 303331 w 1452586"/>
                <a:gd name="connsiteY892" fmla="*/ 36318 h 1226458"/>
                <a:gd name="connsiteX893" fmla="*/ 302288 w 1452586"/>
                <a:gd name="connsiteY893" fmla="*/ 37456 h 1226458"/>
                <a:gd name="connsiteX894" fmla="*/ 301530 w 1452586"/>
                <a:gd name="connsiteY894" fmla="*/ 37772 h 1226458"/>
                <a:gd name="connsiteX895" fmla="*/ 298780 w 1452586"/>
                <a:gd name="connsiteY895" fmla="*/ 37994 h 1226458"/>
                <a:gd name="connsiteX896" fmla="*/ 298005 w 1452586"/>
                <a:gd name="connsiteY896" fmla="*/ 38341 h 1226458"/>
                <a:gd name="connsiteX897" fmla="*/ 296709 w 1452586"/>
                <a:gd name="connsiteY897" fmla="*/ 39463 h 1226458"/>
                <a:gd name="connsiteX898" fmla="*/ 295429 w 1452586"/>
                <a:gd name="connsiteY898" fmla="*/ 39637 h 1226458"/>
                <a:gd name="connsiteX899" fmla="*/ 294797 w 1452586"/>
                <a:gd name="connsiteY899" fmla="*/ 39953 h 1226458"/>
                <a:gd name="connsiteX900" fmla="*/ 294370 w 1452586"/>
                <a:gd name="connsiteY900" fmla="*/ 40475 h 1226458"/>
                <a:gd name="connsiteX901" fmla="*/ 293612 w 1452586"/>
                <a:gd name="connsiteY901" fmla="*/ 41755 h 1226458"/>
                <a:gd name="connsiteX902" fmla="*/ 290625 w 1452586"/>
                <a:gd name="connsiteY902" fmla="*/ 45342 h 1226458"/>
                <a:gd name="connsiteX903" fmla="*/ 289692 w 1452586"/>
                <a:gd name="connsiteY903" fmla="*/ 46180 h 1226458"/>
                <a:gd name="connsiteX904" fmla="*/ 290562 w 1452586"/>
                <a:gd name="connsiteY904" fmla="*/ 46243 h 1226458"/>
                <a:gd name="connsiteX905" fmla="*/ 289914 w 1452586"/>
                <a:gd name="connsiteY905" fmla="*/ 46749 h 1226458"/>
                <a:gd name="connsiteX906" fmla="*/ 288570 w 1452586"/>
                <a:gd name="connsiteY906" fmla="*/ 46828 h 1226458"/>
                <a:gd name="connsiteX907" fmla="*/ 287907 w 1452586"/>
                <a:gd name="connsiteY907" fmla="*/ 47128 h 1226458"/>
                <a:gd name="connsiteX908" fmla="*/ 282849 w 1452586"/>
                <a:gd name="connsiteY908" fmla="*/ 50953 h 1226458"/>
                <a:gd name="connsiteX909" fmla="*/ 281917 w 1452586"/>
                <a:gd name="connsiteY909" fmla="*/ 52138 h 1226458"/>
                <a:gd name="connsiteX910" fmla="*/ 281917 w 1452586"/>
                <a:gd name="connsiteY910" fmla="*/ 52896 h 1226458"/>
                <a:gd name="connsiteX911" fmla="*/ 281948 w 1452586"/>
                <a:gd name="connsiteY911" fmla="*/ 53323 h 1226458"/>
                <a:gd name="connsiteX912" fmla="*/ 281980 w 1452586"/>
                <a:gd name="connsiteY912" fmla="*/ 53608 h 1226458"/>
                <a:gd name="connsiteX913" fmla="*/ 283529 w 1452586"/>
                <a:gd name="connsiteY913" fmla="*/ 52154 h 1226458"/>
                <a:gd name="connsiteX914" fmla="*/ 285141 w 1452586"/>
                <a:gd name="connsiteY914" fmla="*/ 51396 h 1226458"/>
                <a:gd name="connsiteX915" fmla="*/ 286595 w 1452586"/>
                <a:gd name="connsiteY915" fmla="*/ 51791 h 1226458"/>
                <a:gd name="connsiteX916" fmla="*/ 287954 w 1452586"/>
                <a:gd name="connsiteY916" fmla="*/ 54287 h 1226458"/>
                <a:gd name="connsiteX917" fmla="*/ 288238 w 1452586"/>
                <a:gd name="connsiteY917" fmla="*/ 54461 h 1226458"/>
                <a:gd name="connsiteX918" fmla="*/ 288475 w 1452586"/>
                <a:gd name="connsiteY918" fmla="*/ 54745 h 1226458"/>
                <a:gd name="connsiteX919" fmla="*/ 288507 w 1452586"/>
                <a:gd name="connsiteY919" fmla="*/ 55504 h 1226458"/>
                <a:gd name="connsiteX920" fmla="*/ 288475 w 1452586"/>
                <a:gd name="connsiteY920" fmla="*/ 56200 h 1226458"/>
                <a:gd name="connsiteX921" fmla="*/ 288523 w 1452586"/>
                <a:gd name="connsiteY921" fmla="*/ 56879 h 1226458"/>
                <a:gd name="connsiteX922" fmla="*/ 288633 w 1452586"/>
                <a:gd name="connsiteY922" fmla="*/ 57496 h 1226458"/>
                <a:gd name="connsiteX923" fmla="*/ 288760 w 1452586"/>
                <a:gd name="connsiteY923" fmla="*/ 58033 h 1226458"/>
                <a:gd name="connsiteX924" fmla="*/ 289123 w 1452586"/>
                <a:gd name="connsiteY924" fmla="*/ 58918 h 1226458"/>
                <a:gd name="connsiteX925" fmla="*/ 290514 w 1452586"/>
                <a:gd name="connsiteY925" fmla="*/ 60988 h 1226458"/>
                <a:gd name="connsiteX926" fmla="*/ 290988 w 1452586"/>
                <a:gd name="connsiteY926" fmla="*/ 62032 h 1226458"/>
                <a:gd name="connsiteX927" fmla="*/ 291225 w 1452586"/>
                <a:gd name="connsiteY927" fmla="*/ 62379 h 1226458"/>
                <a:gd name="connsiteX928" fmla="*/ 291620 w 1452586"/>
                <a:gd name="connsiteY928" fmla="*/ 62632 h 1226458"/>
                <a:gd name="connsiteX929" fmla="*/ 292506 w 1452586"/>
                <a:gd name="connsiteY929" fmla="*/ 62711 h 1226458"/>
                <a:gd name="connsiteX930" fmla="*/ 292995 w 1452586"/>
                <a:gd name="connsiteY930" fmla="*/ 62522 h 1226458"/>
                <a:gd name="connsiteX931" fmla="*/ 293359 w 1452586"/>
                <a:gd name="connsiteY931" fmla="*/ 62032 h 1226458"/>
                <a:gd name="connsiteX932" fmla="*/ 293675 w 1452586"/>
                <a:gd name="connsiteY932" fmla="*/ 61526 h 1226458"/>
                <a:gd name="connsiteX933" fmla="*/ 293944 w 1452586"/>
                <a:gd name="connsiteY933" fmla="*/ 61320 h 1226458"/>
                <a:gd name="connsiteX934" fmla="*/ 295256 w 1452586"/>
                <a:gd name="connsiteY934" fmla="*/ 61447 h 1226458"/>
                <a:gd name="connsiteX935" fmla="*/ 295445 w 1452586"/>
                <a:gd name="connsiteY935" fmla="*/ 61431 h 1226458"/>
                <a:gd name="connsiteX936" fmla="*/ 295461 w 1452586"/>
                <a:gd name="connsiteY936" fmla="*/ 61289 h 1226458"/>
                <a:gd name="connsiteX937" fmla="*/ 295524 w 1452586"/>
                <a:gd name="connsiteY937" fmla="*/ 60941 h 1226458"/>
                <a:gd name="connsiteX938" fmla="*/ 295619 w 1452586"/>
                <a:gd name="connsiteY938" fmla="*/ 60593 h 1226458"/>
                <a:gd name="connsiteX939" fmla="*/ 295714 w 1452586"/>
                <a:gd name="connsiteY939" fmla="*/ 60435 h 1226458"/>
                <a:gd name="connsiteX940" fmla="*/ 296615 w 1452586"/>
                <a:gd name="connsiteY940" fmla="*/ 60420 h 1226458"/>
                <a:gd name="connsiteX941" fmla="*/ 299380 w 1452586"/>
                <a:gd name="connsiteY941" fmla="*/ 61289 h 1226458"/>
                <a:gd name="connsiteX942" fmla="*/ 302810 w 1452586"/>
                <a:gd name="connsiteY942" fmla="*/ 60498 h 1226458"/>
                <a:gd name="connsiteX943" fmla="*/ 302367 w 1452586"/>
                <a:gd name="connsiteY943" fmla="*/ 61352 h 1226458"/>
                <a:gd name="connsiteX944" fmla="*/ 301814 w 1452586"/>
                <a:gd name="connsiteY944" fmla="*/ 61652 h 1226458"/>
                <a:gd name="connsiteX945" fmla="*/ 300724 w 1452586"/>
                <a:gd name="connsiteY945" fmla="*/ 61857 h 1226458"/>
                <a:gd name="connsiteX946" fmla="*/ 299301 w 1452586"/>
                <a:gd name="connsiteY946" fmla="*/ 63074 h 1226458"/>
                <a:gd name="connsiteX947" fmla="*/ 298875 w 1452586"/>
                <a:gd name="connsiteY947" fmla="*/ 63233 h 1226458"/>
                <a:gd name="connsiteX948" fmla="*/ 298511 w 1452586"/>
                <a:gd name="connsiteY948" fmla="*/ 62917 h 1226458"/>
                <a:gd name="connsiteX949" fmla="*/ 297800 w 1452586"/>
                <a:gd name="connsiteY949" fmla="*/ 61779 h 1226458"/>
                <a:gd name="connsiteX950" fmla="*/ 297437 w 1452586"/>
                <a:gd name="connsiteY950" fmla="*/ 61715 h 1226458"/>
                <a:gd name="connsiteX951" fmla="*/ 296156 w 1452586"/>
                <a:gd name="connsiteY951" fmla="*/ 62854 h 1226458"/>
                <a:gd name="connsiteX952" fmla="*/ 294750 w 1452586"/>
                <a:gd name="connsiteY952" fmla="*/ 63233 h 1226458"/>
                <a:gd name="connsiteX953" fmla="*/ 292679 w 1452586"/>
                <a:gd name="connsiteY953" fmla="*/ 64497 h 1226458"/>
                <a:gd name="connsiteX954" fmla="*/ 291620 w 1452586"/>
                <a:gd name="connsiteY954" fmla="*/ 64655 h 1226458"/>
                <a:gd name="connsiteX955" fmla="*/ 291178 w 1452586"/>
                <a:gd name="connsiteY955" fmla="*/ 64402 h 1226458"/>
                <a:gd name="connsiteX956" fmla="*/ 289503 w 1452586"/>
                <a:gd name="connsiteY956" fmla="*/ 62269 h 1226458"/>
                <a:gd name="connsiteX957" fmla="*/ 289234 w 1452586"/>
                <a:gd name="connsiteY957" fmla="*/ 62127 h 1226458"/>
                <a:gd name="connsiteX958" fmla="*/ 288807 w 1452586"/>
                <a:gd name="connsiteY958" fmla="*/ 62379 h 1226458"/>
                <a:gd name="connsiteX959" fmla="*/ 288555 w 1452586"/>
                <a:gd name="connsiteY959" fmla="*/ 64291 h 1226458"/>
                <a:gd name="connsiteX960" fmla="*/ 288033 w 1452586"/>
                <a:gd name="connsiteY960" fmla="*/ 65350 h 1226458"/>
                <a:gd name="connsiteX961" fmla="*/ 287432 w 1452586"/>
                <a:gd name="connsiteY961" fmla="*/ 66235 h 1226458"/>
                <a:gd name="connsiteX962" fmla="*/ 287085 w 1452586"/>
                <a:gd name="connsiteY962" fmla="*/ 67627 h 1226458"/>
                <a:gd name="connsiteX963" fmla="*/ 286958 w 1452586"/>
                <a:gd name="connsiteY963" fmla="*/ 68306 h 1226458"/>
                <a:gd name="connsiteX964" fmla="*/ 286769 w 1452586"/>
                <a:gd name="connsiteY964" fmla="*/ 68875 h 1226458"/>
                <a:gd name="connsiteX965" fmla="*/ 286595 w 1452586"/>
                <a:gd name="connsiteY965" fmla="*/ 69507 h 1226458"/>
                <a:gd name="connsiteX966" fmla="*/ 286500 w 1452586"/>
                <a:gd name="connsiteY966" fmla="*/ 70376 h 1226458"/>
                <a:gd name="connsiteX967" fmla="*/ 286610 w 1452586"/>
                <a:gd name="connsiteY967" fmla="*/ 71246 h 1226458"/>
                <a:gd name="connsiteX968" fmla="*/ 287401 w 1452586"/>
                <a:gd name="connsiteY968" fmla="*/ 73284 h 1226458"/>
                <a:gd name="connsiteX969" fmla="*/ 287448 w 1452586"/>
                <a:gd name="connsiteY969" fmla="*/ 73917 h 1226458"/>
                <a:gd name="connsiteX970" fmla="*/ 287290 w 1452586"/>
                <a:gd name="connsiteY970" fmla="*/ 74312 h 1226458"/>
                <a:gd name="connsiteX971" fmla="*/ 287085 w 1452586"/>
                <a:gd name="connsiteY971" fmla="*/ 74627 h 1226458"/>
                <a:gd name="connsiteX972" fmla="*/ 286974 w 1452586"/>
                <a:gd name="connsiteY972" fmla="*/ 75054 h 1226458"/>
                <a:gd name="connsiteX973" fmla="*/ 287021 w 1452586"/>
                <a:gd name="connsiteY973" fmla="*/ 75560 h 1226458"/>
                <a:gd name="connsiteX974" fmla="*/ 287116 w 1452586"/>
                <a:gd name="connsiteY974" fmla="*/ 75939 h 1226458"/>
                <a:gd name="connsiteX975" fmla="*/ 287243 w 1452586"/>
                <a:gd name="connsiteY975" fmla="*/ 76334 h 1226458"/>
                <a:gd name="connsiteX976" fmla="*/ 287085 w 1452586"/>
                <a:gd name="connsiteY976" fmla="*/ 78010 h 1226458"/>
                <a:gd name="connsiteX977" fmla="*/ 287053 w 1452586"/>
                <a:gd name="connsiteY977" fmla="*/ 78895 h 1226458"/>
                <a:gd name="connsiteX978" fmla="*/ 287100 w 1452586"/>
                <a:gd name="connsiteY978" fmla="*/ 79637 h 1226458"/>
                <a:gd name="connsiteX979" fmla="*/ 287575 w 1452586"/>
                <a:gd name="connsiteY979" fmla="*/ 80949 h 1226458"/>
                <a:gd name="connsiteX980" fmla="*/ 288144 w 1452586"/>
                <a:gd name="connsiteY980" fmla="*/ 81644 h 1226458"/>
                <a:gd name="connsiteX981" fmla="*/ 288460 w 1452586"/>
                <a:gd name="connsiteY981" fmla="*/ 82656 h 1226458"/>
                <a:gd name="connsiteX982" fmla="*/ 288254 w 1452586"/>
                <a:gd name="connsiteY982" fmla="*/ 84868 h 1226458"/>
                <a:gd name="connsiteX983" fmla="*/ 287590 w 1452586"/>
                <a:gd name="connsiteY983" fmla="*/ 82941 h 1226458"/>
                <a:gd name="connsiteX984" fmla="*/ 287021 w 1452586"/>
                <a:gd name="connsiteY984" fmla="*/ 80491 h 1226458"/>
                <a:gd name="connsiteX985" fmla="*/ 286310 w 1452586"/>
                <a:gd name="connsiteY985" fmla="*/ 78531 h 1226458"/>
                <a:gd name="connsiteX986" fmla="*/ 285299 w 1452586"/>
                <a:gd name="connsiteY986" fmla="*/ 77963 h 1226458"/>
                <a:gd name="connsiteX987" fmla="*/ 285441 w 1452586"/>
                <a:gd name="connsiteY987" fmla="*/ 77267 h 1226458"/>
                <a:gd name="connsiteX988" fmla="*/ 285425 w 1452586"/>
                <a:gd name="connsiteY988" fmla="*/ 76871 h 1226458"/>
                <a:gd name="connsiteX989" fmla="*/ 285346 w 1452586"/>
                <a:gd name="connsiteY989" fmla="*/ 76461 h 1226458"/>
                <a:gd name="connsiteX990" fmla="*/ 285315 w 1452586"/>
                <a:gd name="connsiteY990" fmla="*/ 75892 h 1226458"/>
                <a:gd name="connsiteX991" fmla="*/ 285251 w 1452586"/>
                <a:gd name="connsiteY991" fmla="*/ 75861 h 1226458"/>
                <a:gd name="connsiteX992" fmla="*/ 285141 w 1452586"/>
                <a:gd name="connsiteY992" fmla="*/ 75766 h 1226458"/>
                <a:gd name="connsiteX993" fmla="*/ 285030 w 1452586"/>
                <a:gd name="connsiteY993" fmla="*/ 75607 h 1226458"/>
                <a:gd name="connsiteX994" fmla="*/ 284983 w 1452586"/>
                <a:gd name="connsiteY994" fmla="*/ 75386 h 1226458"/>
                <a:gd name="connsiteX995" fmla="*/ 285046 w 1452586"/>
                <a:gd name="connsiteY995" fmla="*/ 74959 h 1226458"/>
                <a:gd name="connsiteX996" fmla="*/ 285204 w 1452586"/>
                <a:gd name="connsiteY996" fmla="*/ 74691 h 1226458"/>
                <a:gd name="connsiteX997" fmla="*/ 285362 w 1452586"/>
                <a:gd name="connsiteY997" fmla="*/ 74517 h 1226458"/>
                <a:gd name="connsiteX998" fmla="*/ 285425 w 1452586"/>
                <a:gd name="connsiteY998" fmla="*/ 74390 h 1226458"/>
                <a:gd name="connsiteX999" fmla="*/ 285346 w 1452586"/>
                <a:gd name="connsiteY999" fmla="*/ 73110 h 1226458"/>
                <a:gd name="connsiteX1000" fmla="*/ 285141 w 1452586"/>
                <a:gd name="connsiteY1000" fmla="*/ 72115 h 1226458"/>
                <a:gd name="connsiteX1001" fmla="*/ 284809 w 1452586"/>
                <a:gd name="connsiteY1001" fmla="*/ 71466 h 1226458"/>
                <a:gd name="connsiteX1002" fmla="*/ 284287 w 1452586"/>
                <a:gd name="connsiteY1002" fmla="*/ 71246 h 1226458"/>
                <a:gd name="connsiteX1003" fmla="*/ 283165 w 1452586"/>
                <a:gd name="connsiteY1003" fmla="*/ 72004 h 1226458"/>
                <a:gd name="connsiteX1004" fmla="*/ 280652 w 1452586"/>
                <a:gd name="connsiteY1004" fmla="*/ 74754 h 1226458"/>
                <a:gd name="connsiteX1005" fmla="*/ 279704 w 1452586"/>
                <a:gd name="connsiteY1005" fmla="*/ 74390 h 1226458"/>
                <a:gd name="connsiteX1006" fmla="*/ 280336 w 1452586"/>
                <a:gd name="connsiteY1006" fmla="*/ 73031 h 1226458"/>
                <a:gd name="connsiteX1007" fmla="*/ 282043 w 1452586"/>
                <a:gd name="connsiteY1007" fmla="*/ 70882 h 1226458"/>
                <a:gd name="connsiteX1008" fmla="*/ 282296 w 1452586"/>
                <a:gd name="connsiteY1008" fmla="*/ 69476 h 1226458"/>
                <a:gd name="connsiteX1009" fmla="*/ 282912 w 1452586"/>
                <a:gd name="connsiteY1009" fmla="*/ 69175 h 1226458"/>
                <a:gd name="connsiteX1010" fmla="*/ 283387 w 1452586"/>
                <a:gd name="connsiteY1010" fmla="*/ 68337 h 1226458"/>
                <a:gd name="connsiteX1011" fmla="*/ 284208 w 1452586"/>
                <a:gd name="connsiteY1011" fmla="*/ 66093 h 1226458"/>
                <a:gd name="connsiteX1012" fmla="*/ 284698 w 1452586"/>
                <a:gd name="connsiteY1012" fmla="*/ 65066 h 1226458"/>
                <a:gd name="connsiteX1013" fmla="*/ 285757 w 1452586"/>
                <a:gd name="connsiteY1013" fmla="*/ 63691 h 1226458"/>
                <a:gd name="connsiteX1014" fmla="*/ 286294 w 1452586"/>
                <a:gd name="connsiteY1014" fmla="*/ 62711 h 1226458"/>
                <a:gd name="connsiteX1015" fmla="*/ 285631 w 1452586"/>
                <a:gd name="connsiteY1015" fmla="*/ 62284 h 1226458"/>
                <a:gd name="connsiteX1016" fmla="*/ 280873 w 1452586"/>
                <a:gd name="connsiteY1016" fmla="*/ 63991 h 1226458"/>
                <a:gd name="connsiteX1017" fmla="*/ 279751 w 1452586"/>
                <a:gd name="connsiteY1017" fmla="*/ 63881 h 1226458"/>
                <a:gd name="connsiteX1018" fmla="*/ 278993 w 1452586"/>
                <a:gd name="connsiteY1018" fmla="*/ 63011 h 1226458"/>
                <a:gd name="connsiteX1019" fmla="*/ 281253 w 1452586"/>
                <a:gd name="connsiteY1019" fmla="*/ 62917 h 1226458"/>
                <a:gd name="connsiteX1020" fmla="*/ 282343 w 1452586"/>
                <a:gd name="connsiteY1020" fmla="*/ 62459 h 1226458"/>
                <a:gd name="connsiteX1021" fmla="*/ 283307 w 1452586"/>
                <a:gd name="connsiteY1021" fmla="*/ 61130 h 1226458"/>
                <a:gd name="connsiteX1022" fmla="*/ 284208 w 1452586"/>
                <a:gd name="connsiteY1022" fmla="*/ 60230 h 1226458"/>
                <a:gd name="connsiteX1023" fmla="*/ 285931 w 1452586"/>
                <a:gd name="connsiteY1023" fmla="*/ 60277 h 1226458"/>
                <a:gd name="connsiteX1024" fmla="*/ 286642 w 1452586"/>
                <a:gd name="connsiteY1024" fmla="*/ 58618 h 1226458"/>
                <a:gd name="connsiteX1025" fmla="*/ 286136 w 1452586"/>
                <a:gd name="connsiteY1025" fmla="*/ 58523 h 1226458"/>
                <a:gd name="connsiteX1026" fmla="*/ 285947 w 1452586"/>
                <a:gd name="connsiteY1026" fmla="*/ 58555 h 1226458"/>
                <a:gd name="connsiteX1027" fmla="*/ 286026 w 1452586"/>
                <a:gd name="connsiteY1027" fmla="*/ 58064 h 1226458"/>
                <a:gd name="connsiteX1028" fmla="*/ 286310 w 1452586"/>
                <a:gd name="connsiteY1028" fmla="*/ 57669 h 1226458"/>
                <a:gd name="connsiteX1029" fmla="*/ 286642 w 1452586"/>
                <a:gd name="connsiteY1029" fmla="*/ 56864 h 1226458"/>
                <a:gd name="connsiteX1030" fmla="*/ 286816 w 1452586"/>
                <a:gd name="connsiteY1030" fmla="*/ 55915 h 1226458"/>
                <a:gd name="connsiteX1031" fmla="*/ 286800 w 1452586"/>
                <a:gd name="connsiteY1031" fmla="*/ 55062 h 1226458"/>
                <a:gd name="connsiteX1032" fmla="*/ 286358 w 1452586"/>
                <a:gd name="connsiteY1032" fmla="*/ 54682 h 1226458"/>
                <a:gd name="connsiteX1033" fmla="*/ 283987 w 1452586"/>
                <a:gd name="connsiteY1033" fmla="*/ 54809 h 1226458"/>
                <a:gd name="connsiteX1034" fmla="*/ 282248 w 1452586"/>
                <a:gd name="connsiteY1034" fmla="*/ 55710 h 1226458"/>
                <a:gd name="connsiteX1035" fmla="*/ 281616 w 1452586"/>
                <a:gd name="connsiteY1035" fmla="*/ 55615 h 1226458"/>
                <a:gd name="connsiteX1036" fmla="*/ 281253 w 1452586"/>
                <a:gd name="connsiteY1036" fmla="*/ 55362 h 1226458"/>
                <a:gd name="connsiteX1037" fmla="*/ 280842 w 1452586"/>
                <a:gd name="connsiteY1037" fmla="*/ 54872 h 1226458"/>
                <a:gd name="connsiteX1038" fmla="*/ 280700 w 1452586"/>
                <a:gd name="connsiteY1038" fmla="*/ 54256 h 1226458"/>
                <a:gd name="connsiteX1039" fmla="*/ 281095 w 1452586"/>
                <a:gd name="connsiteY1039" fmla="*/ 53528 h 1226458"/>
                <a:gd name="connsiteX1040" fmla="*/ 280652 w 1452586"/>
                <a:gd name="connsiteY1040" fmla="*/ 53592 h 1226458"/>
                <a:gd name="connsiteX1041" fmla="*/ 280162 w 1452586"/>
                <a:gd name="connsiteY1041" fmla="*/ 54145 h 1226458"/>
                <a:gd name="connsiteX1042" fmla="*/ 279341 w 1452586"/>
                <a:gd name="connsiteY1042" fmla="*/ 55394 h 1226458"/>
                <a:gd name="connsiteX1043" fmla="*/ 272734 w 1452586"/>
                <a:gd name="connsiteY1043" fmla="*/ 61431 h 1226458"/>
                <a:gd name="connsiteX1044" fmla="*/ 266128 w 1452586"/>
                <a:gd name="connsiteY1044" fmla="*/ 64940 h 1226458"/>
                <a:gd name="connsiteX1045" fmla="*/ 263758 w 1452586"/>
                <a:gd name="connsiteY1045" fmla="*/ 66820 h 1226458"/>
                <a:gd name="connsiteX1046" fmla="*/ 262588 w 1452586"/>
                <a:gd name="connsiteY1046" fmla="*/ 68085 h 1226458"/>
                <a:gd name="connsiteX1047" fmla="*/ 265543 w 1452586"/>
                <a:gd name="connsiteY1047" fmla="*/ 65998 h 1226458"/>
                <a:gd name="connsiteX1048" fmla="*/ 266808 w 1452586"/>
                <a:gd name="connsiteY1048" fmla="*/ 65018 h 1226458"/>
                <a:gd name="connsiteX1049" fmla="*/ 268499 w 1452586"/>
                <a:gd name="connsiteY1049" fmla="*/ 64591 h 1226458"/>
                <a:gd name="connsiteX1050" fmla="*/ 267851 w 1452586"/>
                <a:gd name="connsiteY1050" fmla="*/ 65445 h 1226458"/>
                <a:gd name="connsiteX1051" fmla="*/ 261039 w 1452586"/>
                <a:gd name="connsiteY1051" fmla="*/ 70898 h 1226458"/>
                <a:gd name="connsiteX1052" fmla="*/ 258431 w 1452586"/>
                <a:gd name="connsiteY1052" fmla="*/ 71720 h 1226458"/>
                <a:gd name="connsiteX1053" fmla="*/ 257705 w 1452586"/>
                <a:gd name="connsiteY1053" fmla="*/ 72193 h 1226458"/>
                <a:gd name="connsiteX1054" fmla="*/ 257768 w 1452586"/>
                <a:gd name="connsiteY1054" fmla="*/ 73079 h 1226458"/>
                <a:gd name="connsiteX1055" fmla="*/ 258210 w 1452586"/>
                <a:gd name="connsiteY1055" fmla="*/ 74042 h 1226458"/>
                <a:gd name="connsiteX1056" fmla="*/ 258305 w 1452586"/>
                <a:gd name="connsiteY1056" fmla="*/ 74880 h 1226458"/>
                <a:gd name="connsiteX1057" fmla="*/ 256867 w 1452586"/>
                <a:gd name="connsiteY1057" fmla="*/ 73679 h 1226458"/>
                <a:gd name="connsiteX1058" fmla="*/ 256282 w 1452586"/>
                <a:gd name="connsiteY1058" fmla="*/ 73585 h 1226458"/>
                <a:gd name="connsiteX1059" fmla="*/ 256361 w 1452586"/>
                <a:gd name="connsiteY1059" fmla="*/ 73047 h 1226458"/>
                <a:gd name="connsiteX1060" fmla="*/ 256535 w 1452586"/>
                <a:gd name="connsiteY1060" fmla="*/ 73063 h 1226458"/>
                <a:gd name="connsiteX1061" fmla="*/ 256567 w 1452586"/>
                <a:gd name="connsiteY1061" fmla="*/ 72605 h 1226458"/>
                <a:gd name="connsiteX1062" fmla="*/ 255460 w 1452586"/>
                <a:gd name="connsiteY1062" fmla="*/ 72747 h 1226458"/>
                <a:gd name="connsiteX1063" fmla="*/ 251446 w 1452586"/>
                <a:gd name="connsiteY1063" fmla="*/ 75149 h 1226458"/>
                <a:gd name="connsiteX1064" fmla="*/ 247890 w 1452586"/>
                <a:gd name="connsiteY1064" fmla="*/ 76113 h 1226458"/>
                <a:gd name="connsiteX1065" fmla="*/ 240351 w 1452586"/>
                <a:gd name="connsiteY1065" fmla="*/ 75449 h 1226458"/>
                <a:gd name="connsiteX1066" fmla="*/ 240019 w 1452586"/>
                <a:gd name="connsiteY1066" fmla="*/ 75576 h 1226458"/>
                <a:gd name="connsiteX1067" fmla="*/ 239672 w 1452586"/>
                <a:gd name="connsiteY1067" fmla="*/ 75829 h 1226458"/>
                <a:gd name="connsiteX1068" fmla="*/ 239498 w 1452586"/>
                <a:gd name="connsiteY1068" fmla="*/ 76208 h 1226458"/>
                <a:gd name="connsiteX1069" fmla="*/ 239387 w 1452586"/>
                <a:gd name="connsiteY1069" fmla="*/ 76714 h 1226458"/>
                <a:gd name="connsiteX1070" fmla="*/ 239245 w 1452586"/>
                <a:gd name="connsiteY1070" fmla="*/ 77125 h 1226458"/>
                <a:gd name="connsiteX1071" fmla="*/ 238977 w 1452586"/>
                <a:gd name="connsiteY1071" fmla="*/ 77298 h 1226458"/>
                <a:gd name="connsiteX1072" fmla="*/ 238518 w 1452586"/>
                <a:gd name="connsiteY1072" fmla="*/ 77330 h 1226458"/>
                <a:gd name="connsiteX1073" fmla="*/ 237981 w 1452586"/>
                <a:gd name="connsiteY1073" fmla="*/ 77583 h 1226458"/>
                <a:gd name="connsiteX1074" fmla="*/ 237475 w 1452586"/>
                <a:gd name="connsiteY1074" fmla="*/ 78168 h 1226458"/>
                <a:gd name="connsiteX1075" fmla="*/ 237127 w 1452586"/>
                <a:gd name="connsiteY1075" fmla="*/ 79132 h 1226458"/>
                <a:gd name="connsiteX1076" fmla="*/ 237380 w 1452586"/>
                <a:gd name="connsiteY1076" fmla="*/ 79163 h 1226458"/>
                <a:gd name="connsiteX1077" fmla="*/ 237586 w 1452586"/>
                <a:gd name="connsiteY1077" fmla="*/ 79258 h 1226458"/>
                <a:gd name="connsiteX1078" fmla="*/ 237981 w 1452586"/>
                <a:gd name="connsiteY1078" fmla="*/ 79732 h 1226458"/>
                <a:gd name="connsiteX1079" fmla="*/ 235847 w 1452586"/>
                <a:gd name="connsiteY1079" fmla="*/ 79163 h 1226458"/>
                <a:gd name="connsiteX1080" fmla="*/ 235089 w 1452586"/>
                <a:gd name="connsiteY1080" fmla="*/ 79637 h 1226458"/>
                <a:gd name="connsiteX1081" fmla="*/ 234030 w 1452586"/>
                <a:gd name="connsiteY1081" fmla="*/ 80886 h 1226458"/>
                <a:gd name="connsiteX1082" fmla="*/ 233556 w 1452586"/>
                <a:gd name="connsiteY1082" fmla="*/ 81171 h 1226458"/>
                <a:gd name="connsiteX1083" fmla="*/ 226728 w 1452586"/>
                <a:gd name="connsiteY1083" fmla="*/ 81502 h 1226458"/>
                <a:gd name="connsiteX1084" fmla="*/ 226791 w 1452586"/>
                <a:gd name="connsiteY1084" fmla="*/ 80949 h 1226458"/>
                <a:gd name="connsiteX1085" fmla="*/ 227992 w 1452586"/>
                <a:gd name="connsiteY1085" fmla="*/ 80064 h 1226458"/>
                <a:gd name="connsiteX1086" fmla="*/ 228403 w 1452586"/>
                <a:gd name="connsiteY1086" fmla="*/ 79795 h 1226458"/>
                <a:gd name="connsiteX1087" fmla="*/ 229178 w 1452586"/>
                <a:gd name="connsiteY1087" fmla="*/ 78990 h 1226458"/>
                <a:gd name="connsiteX1088" fmla="*/ 229605 w 1452586"/>
                <a:gd name="connsiteY1088" fmla="*/ 78721 h 1226458"/>
                <a:gd name="connsiteX1089" fmla="*/ 230047 w 1452586"/>
                <a:gd name="connsiteY1089" fmla="*/ 78721 h 1226458"/>
                <a:gd name="connsiteX1090" fmla="*/ 232718 w 1452586"/>
                <a:gd name="connsiteY1090" fmla="*/ 80380 h 1226458"/>
                <a:gd name="connsiteX1091" fmla="*/ 233619 w 1452586"/>
                <a:gd name="connsiteY1091" fmla="*/ 80427 h 1226458"/>
                <a:gd name="connsiteX1092" fmla="*/ 234409 w 1452586"/>
                <a:gd name="connsiteY1092" fmla="*/ 79290 h 1226458"/>
                <a:gd name="connsiteX1093" fmla="*/ 234061 w 1452586"/>
                <a:gd name="connsiteY1093" fmla="*/ 78041 h 1226458"/>
                <a:gd name="connsiteX1094" fmla="*/ 234851 w 1452586"/>
                <a:gd name="connsiteY1094" fmla="*/ 77298 h 1226458"/>
                <a:gd name="connsiteX1095" fmla="*/ 236037 w 1452586"/>
                <a:gd name="connsiteY1095" fmla="*/ 76983 h 1226458"/>
                <a:gd name="connsiteX1096" fmla="*/ 236827 w 1452586"/>
                <a:gd name="connsiteY1096" fmla="*/ 77030 h 1226458"/>
                <a:gd name="connsiteX1097" fmla="*/ 236084 w 1452586"/>
                <a:gd name="connsiteY1097" fmla="*/ 76129 h 1226458"/>
                <a:gd name="connsiteX1098" fmla="*/ 234109 w 1452586"/>
                <a:gd name="connsiteY1098" fmla="*/ 75734 h 1226458"/>
                <a:gd name="connsiteX1099" fmla="*/ 233350 w 1452586"/>
                <a:gd name="connsiteY1099" fmla="*/ 74580 h 1226458"/>
                <a:gd name="connsiteX1100" fmla="*/ 234456 w 1452586"/>
                <a:gd name="connsiteY1100" fmla="*/ 74580 h 1226458"/>
                <a:gd name="connsiteX1101" fmla="*/ 237680 w 1452586"/>
                <a:gd name="connsiteY1101" fmla="*/ 75592 h 1226458"/>
                <a:gd name="connsiteX1102" fmla="*/ 238566 w 1452586"/>
                <a:gd name="connsiteY1102" fmla="*/ 74691 h 1226458"/>
                <a:gd name="connsiteX1103" fmla="*/ 238139 w 1452586"/>
                <a:gd name="connsiteY1103" fmla="*/ 73805 h 1226458"/>
                <a:gd name="connsiteX1104" fmla="*/ 234709 w 1452586"/>
                <a:gd name="connsiteY1104" fmla="*/ 72225 h 1226458"/>
                <a:gd name="connsiteX1105" fmla="*/ 235310 w 1452586"/>
                <a:gd name="connsiteY1105" fmla="*/ 71815 h 1226458"/>
                <a:gd name="connsiteX1106" fmla="*/ 235515 w 1452586"/>
                <a:gd name="connsiteY1106" fmla="*/ 71767 h 1226458"/>
                <a:gd name="connsiteX1107" fmla="*/ 235563 w 1452586"/>
                <a:gd name="connsiteY1107" fmla="*/ 71277 h 1226458"/>
                <a:gd name="connsiteX1108" fmla="*/ 235389 w 1452586"/>
                <a:gd name="connsiteY1108" fmla="*/ 71293 h 1226458"/>
                <a:gd name="connsiteX1109" fmla="*/ 234836 w 1452586"/>
                <a:gd name="connsiteY1109" fmla="*/ 71183 h 1226458"/>
                <a:gd name="connsiteX1110" fmla="*/ 235057 w 1452586"/>
                <a:gd name="connsiteY1110" fmla="*/ 70456 h 1226458"/>
                <a:gd name="connsiteX1111" fmla="*/ 235136 w 1452586"/>
                <a:gd name="connsiteY1111" fmla="*/ 70186 h 1226458"/>
                <a:gd name="connsiteX1112" fmla="*/ 234520 w 1452586"/>
                <a:gd name="connsiteY1112" fmla="*/ 69760 h 1226458"/>
                <a:gd name="connsiteX1113" fmla="*/ 233824 w 1452586"/>
                <a:gd name="connsiteY1113" fmla="*/ 69871 h 1226458"/>
                <a:gd name="connsiteX1114" fmla="*/ 232354 w 1452586"/>
                <a:gd name="connsiteY1114" fmla="*/ 70882 h 1226458"/>
                <a:gd name="connsiteX1115" fmla="*/ 230995 w 1452586"/>
                <a:gd name="connsiteY1115" fmla="*/ 72494 h 1226458"/>
                <a:gd name="connsiteX1116" fmla="*/ 230616 w 1452586"/>
                <a:gd name="connsiteY1116" fmla="*/ 72715 h 1226458"/>
                <a:gd name="connsiteX1117" fmla="*/ 229336 w 1452586"/>
                <a:gd name="connsiteY1117" fmla="*/ 75086 h 1226458"/>
                <a:gd name="connsiteX1118" fmla="*/ 227898 w 1452586"/>
                <a:gd name="connsiteY1118" fmla="*/ 76651 h 1226458"/>
                <a:gd name="connsiteX1119" fmla="*/ 227108 w 1452586"/>
                <a:gd name="connsiteY1119" fmla="*/ 77851 h 1226458"/>
                <a:gd name="connsiteX1120" fmla="*/ 225733 w 1452586"/>
                <a:gd name="connsiteY1120" fmla="*/ 79068 h 1226458"/>
                <a:gd name="connsiteX1121" fmla="*/ 225290 w 1452586"/>
                <a:gd name="connsiteY1121" fmla="*/ 79274 h 1226458"/>
                <a:gd name="connsiteX1122" fmla="*/ 225163 w 1452586"/>
                <a:gd name="connsiteY1122" fmla="*/ 79495 h 1226458"/>
                <a:gd name="connsiteX1123" fmla="*/ 225005 w 1452586"/>
                <a:gd name="connsiteY1123" fmla="*/ 79969 h 1226458"/>
                <a:gd name="connsiteX1124" fmla="*/ 224800 w 1452586"/>
                <a:gd name="connsiteY1124" fmla="*/ 80475 h 1226458"/>
                <a:gd name="connsiteX1125" fmla="*/ 224594 w 1452586"/>
                <a:gd name="connsiteY1125" fmla="*/ 80680 h 1226458"/>
                <a:gd name="connsiteX1126" fmla="*/ 223520 w 1452586"/>
                <a:gd name="connsiteY1126" fmla="*/ 81107 h 1226458"/>
                <a:gd name="connsiteX1127" fmla="*/ 221291 w 1452586"/>
                <a:gd name="connsiteY1127" fmla="*/ 82830 h 1226458"/>
                <a:gd name="connsiteX1128" fmla="*/ 220312 w 1452586"/>
                <a:gd name="connsiteY1128" fmla="*/ 84110 h 1226458"/>
                <a:gd name="connsiteX1129" fmla="*/ 220454 w 1452586"/>
                <a:gd name="connsiteY1129" fmla="*/ 85343 h 1226458"/>
                <a:gd name="connsiteX1130" fmla="*/ 219506 w 1452586"/>
                <a:gd name="connsiteY1130" fmla="*/ 85722 h 1226458"/>
                <a:gd name="connsiteX1131" fmla="*/ 219537 w 1452586"/>
                <a:gd name="connsiteY1131" fmla="*/ 86197 h 1226458"/>
                <a:gd name="connsiteX1132" fmla="*/ 219585 w 1452586"/>
                <a:gd name="connsiteY1132" fmla="*/ 87397 h 1226458"/>
                <a:gd name="connsiteX1133" fmla="*/ 219616 w 1452586"/>
                <a:gd name="connsiteY1133" fmla="*/ 87824 h 1226458"/>
                <a:gd name="connsiteX1134" fmla="*/ 217009 w 1452586"/>
                <a:gd name="connsiteY1134" fmla="*/ 87350 h 1226458"/>
                <a:gd name="connsiteX1135" fmla="*/ 216139 w 1452586"/>
                <a:gd name="connsiteY1135" fmla="*/ 87871 h 1226458"/>
                <a:gd name="connsiteX1136" fmla="*/ 216187 w 1452586"/>
                <a:gd name="connsiteY1136" fmla="*/ 89421 h 1226458"/>
                <a:gd name="connsiteX1137" fmla="*/ 216250 w 1452586"/>
                <a:gd name="connsiteY1137" fmla="*/ 89910 h 1226458"/>
                <a:gd name="connsiteX1138" fmla="*/ 215728 w 1452586"/>
                <a:gd name="connsiteY1138" fmla="*/ 91538 h 1226458"/>
                <a:gd name="connsiteX1139" fmla="*/ 214906 w 1452586"/>
                <a:gd name="connsiteY1139" fmla="*/ 93308 h 1226458"/>
                <a:gd name="connsiteX1140" fmla="*/ 214022 w 1452586"/>
                <a:gd name="connsiteY1140" fmla="*/ 94699 h 1226458"/>
                <a:gd name="connsiteX1141" fmla="*/ 212441 w 1452586"/>
                <a:gd name="connsiteY1141" fmla="*/ 95616 h 1226458"/>
                <a:gd name="connsiteX1142" fmla="*/ 210070 w 1452586"/>
                <a:gd name="connsiteY1142" fmla="*/ 97955 h 1226458"/>
                <a:gd name="connsiteX1143" fmla="*/ 208727 w 1452586"/>
                <a:gd name="connsiteY1143" fmla="*/ 99724 h 1226458"/>
                <a:gd name="connsiteX1144" fmla="*/ 207447 w 1452586"/>
                <a:gd name="connsiteY1144" fmla="*/ 100214 h 1226458"/>
                <a:gd name="connsiteX1145" fmla="*/ 206372 w 1452586"/>
                <a:gd name="connsiteY1145" fmla="*/ 101479 h 1226458"/>
                <a:gd name="connsiteX1146" fmla="*/ 201568 w 1452586"/>
                <a:gd name="connsiteY1146" fmla="*/ 105557 h 1226458"/>
                <a:gd name="connsiteX1147" fmla="*/ 200620 w 1452586"/>
                <a:gd name="connsiteY1147" fmla="*/ 106947 h 1226458"/>
                <a:gd name="connsiteX1148" fmla="*/ 200746 w 1452586"/>
                <a:gd name="connsiteY1148" fmla="*/ 107469 h 1226458"/>
                <a:gd name="connsiteX1149" fmla="*/ 200209 w 1452586"/>
                <a:gd name="connsiteY1149" fmla="*/ 107896 h 1226458"/>
                <a:gd name="connsiteX1150" fmla="*/ 199734 w 1452586"/>
                <a:gd name="connsiteY1150" fmla="*/ 108116 h 1226458"/>
                <a:gd name="connsiteX1151" fmla="*/ 199308 w 1452586"/>
                <a:gd name="connsiteY1151" fmla="*/ 108607 h 1226458"/>
                <a:gd name="connsiteX1152" fmla="*/ 198944 w 1452586"/>
                <a:gd name="connsiteY1152" fmla="*/ 109855 h 1226458"/>
                <a:gd name="connsiteX1153" fmla="*/ 199782 w 1452586"/>
                <a:gd name="connsiteY1153" fmla="*/ 110029 h 1226458"/>
                <a:gd name="connsiteX1154" fmla="*/ 200683 w 1452586"/>
                <a:gd name="connsiteY1154" fmla="*/ 110487 h 1226458"/>
                <a:gd name="connsiteX1155" fmla="*/ 201078 w 1452586"/>
                <a:gd name="connsiteY1155" fmla="*/ 111436 h 1226458"/>
                <a:gd name="connsiteX1156" fmla="*/ 200351 w 1452586"/>
                <a:gd name="connsiteY1156" fmla="*/ 113127 h 1226458"/>
                <a:gd name="connsiteX1157" fmla="*/ 199576 w 1452586"/>
                <a:gd name="connsiteY1157" fmla="*/ 113474 h 1226458"/>
                <a:gd name="connsiteX1158" fmla="*/ 197917 w 1452586"/>
                <a:gd name="connsiteY1158" fmla="*/ 112811 h 1226458"/>
                <a:gd name="connsiteX1159" fmla="*/ 197316 w 1452586"/>
                <a:gd name="connsiteY1159" fmla="*/ 113743 h 1226458"/>
                <a:gd name="connsiteX1160" fmla="*/ 197854 w 1452586"/>
                <a:gd name="connsiteY1160" fmla="*/ 114628 h 1226458"/>
                <a:gd name="connsiteX1161" fmla="*/ 198059 w 1452586"/>
                <a:gd name="connsiteY1161" fmla="*/ 114818 h 1226458"/>
                <a:gd name="connsiteX1162" fmla="*/ 197032 w 1452586"/>
                <a:gd name="connsiteY1162" fmla="*/ 115766 h 1226458"/>
                <a:gd name="connsiteX1163" fmla="*/ 197727 w 1452586"/>
                <a:gd name="connsiteY1163" fmla="*/ 116935 h 1226458"/>
                <a:gd name="connsiteX1164" fmla="*/ 197917 w 1452586"/>
                <a:gd name="connsiteY1164" fmla="*/ 117410 h 1226458"/>
                <a:gd name="connsiteX1165" fmla="*/ 197048 w 1452586"/>
                <a:gd name="connsiteY1165" fmla="*/ 118121 h 1226458"/>
                <a:gd name="connsiteX1166" fmla="*/ 196147 w 1452586"/>
                <a:gd name="connsiteY1166" fmla="*/ 118469 h 1226458"/>
                <a:gd name="connsiteX1167" fmla="*/ 194424 w 1452586"/>
                <a:gd name="connsiteY1167" fmla="*/ 118500 h 1226458"/>
                <a:gd name="connsiteX1168" fmla="*/ 194361 w 1452586"/>
                <a:gd name="connsiteY1168" fmla="*/ 118943 h 1226458"/>
                <a:gd name="connsiteX1169" fmla="*/ 195736 w 1452586"/>
                <a:gd name="connsiteY1169" fmla="*/ 119812 h 1226458"/>
                <a:gd name="connsiteX1170" fmla="*/ 196036 w 1452586"/>
                <a:gd name="connsiteY1170" fmla="*/ 120254 h 1226458"/>
                <a:gd name="connsiteX1171" fmla="*/ 196115 w 1452586"/>
                <a:gd name="connsiteY1171" fmla="*/ 120808 h 1226458"/>
                <a:gd name="connsiteX1172" fmla="*/ 196178 w 1452586"/>
                <a:gd name="connsiteY1172" fmla="*/ 121677 h 1226458"/>
                <a:gd name="connsiteX1173" fmla="*/ 196147 w 1452586"/>
                <a:gd name="connsiteY1173" fmla="*/ 122467 h 1226458"/>
                <a:gd name="connsiteX1174" fmla="*/ 195973 w 1452586"/>
                <a:gd name="connsiteY1174" fmla="*/ 122799 h 1226458"/>
                <a:gd name="connsiteX1175" fmla="*/ 195894 w 1452586"/>
                <a:gd name="connsiteY1175" fmla="*/ 123542 h 1226458"/>
                <a:gd name="connsiteX1176" fmla="*/ 195641 w 1452586"/>
                <a:gd name="connsiteY1176" fmla="*/ 125074 h 1226458"/>
                <a:gd name="connsiteX1177" fmla="*/ 195104 w 1452586"/>
                <a:gd name="connsiteY1177" fmla="*/ 126481 h 1226458"/>
                <a:gd name="connsiteX1178" fmla="*/ 194203 w 1452586"/>
                <a:gd name="connsiteY1178" fmla="*/ 126734 h 1226458"/>
                <a:gd name="connsiteX1179" fmla="*/ 194361 w 1452586"/>
                <a:gd name="connsiteY1179" fmla="*/ 127683 h 1226458"/>
                <a:gd name="connsiteX1180" fmla="*/ 194219 w 1452586"/>
                <a:gd name="connsiteY1180" fmla="*/ 128330 h 1226458"/>
                <a:gd name="connsiteX1181" fmla="*/ 193919 w 1452586"/>
                <a:gd name="connsiteY1181" fmla="*/ 128947 h 1226458"/>
                <a:gd name="connsiteX1182" fmla="*/ 193587 w 1452586"/>
                <a:gd name="connsiteY1182" fmla="*/ 129784 h 1226458"/>
                <a:gd name="connsiteX1183" fmla="*/ 193492 w 1452586"/>
                <a:gd name="connsiteY1183" fmla="*/ 130432 h 1226458"/>
                <a:gd name="connsiteX1184" fmla="*/ 193476 w 1452586"/>
                <a:gd name="connsiteY1184" fmla="*/ 130986 h 1226458"/>
                <a:gd name="connsiteX1185" fmla="*/ 193334 w 1452586"/>
                <a:gd name="connsiteY1185" fmla="*/ 131571 h 1226458"/>
                <a:gd name="connsiteX1186" fmla="*/ 192875 w 1452586"/>
                <a:gd name="connsiteY1186" fmla="*/ 132218 h 1226458"/>
                <a:gd name="connsiteX1187" fmla="*/ 193128 w 1452586"/>
                <a:gd name="connsiteY1187" fmla="*/ 133340 h 1226458"/>
                <a:gd name="connsiteX1188" fmla="*/ 192828 w 1452586"/>
                <a:gd name="connsiteY1188" fmla="*/ 134542 h 1226458"/>
                <a:gd name="connsiteX1189" fmla="*/ 192227 w 1452586"/>
                <a:gd name="connsiteY1189" fmla="*/ 135585 h 1226458"/>
                <a:gd name="connsiteX1190" fmla="*/ 191579 w 1452586"/>
                <a:gd name="connsiteY1190" fmla="*/ 136154 h 1226458"/>
                <a:gd name="connsiteX1191" fmla="*/ 191706 w 1452586"/>
                <a:gd name="connsiteY1191" fmla="*/ 136691 h 1226458"/>
                <a:gd name="connsiteX1192" fmla="*/ 188814 w 1452586"/>
                <a:gd name="connsiteY1192" fmla="*/ 140420 h 1226458"/>
                <a:gd name="connsiteX1193" fmla="*/ 187929 w 1452586"/>
                <a:gd name="connsiteY1193" fmla="*/ 140800 h 1226458"/>
                <a:gd name="connsiteX1194" fmla="*/ 187992 w 1452586"/>
                <a:gd name="connsiteY1194" fmla="*/ 140342 h 1226458"/>
                <a:gd name="connsiteX1195" fmla="*/ 189130 w 1452586"/>
                <a:gd name="connsiteY1195" fmla="*/ 138682 h 1226458"/>
                <a:gd name="connsiteX1196" fmla="*/ 192354 w 1452586"/>
                <a:gd name="connsiteY1196" fmla="*/ 132139 h 1226458"/>
                <a:gd name="connsiteX1197" fmla="*/ 191832 w 1452586"/>
                <a:gd name="connsiteY1197" fmla="*/ 131618 h 1226458"/>
                <a:gd name="connsiteX1198" fmla="*/ 191232 w 1452586"/>
                <a:gd name="connsiteY1198" fmla="*/ 132424 h 1226458"/>
                <a:gd name="connsiteX1199" fmla="*/ 188450 w 1452586"/>
                <a:gd name="connsiteY1199" fmla="*/ 138714 h 1226458"/>
                <a:gd name="connsiteX1200" fmla="*/ 187707 w 1452586"/>
                <a:gd name="connsiteY1200" fmla="*/ 139788 h 1226458"/>
                <a:gd name="connsiteX1201" fmla="*/ 176597 w 1452586"/>
                <a:gd name="connsiteY1201" fmla="*/ 152685 h 1226458"/>
                <a:gd name="connsiteX1202" fmla="*/ 170418 w 1452586"/>
                <a:gd name="connsiteY1202" fmla="*/ 157173 h 1226458"/>
                <a:gd name="connsiteX1203" fmla="*/ 168821 w 1452586"/>
                <a:gd name="connsiteY1203" fmla="*/ 157631 h 1226458"/>
                <a:gd name="connsiteX1204" fmla="*/ 166956 w 1452586"/>
                <a:gd name="connsiteY1204" fmla="*/ 159338 h 1226458"/>
                <a:gd name="connsiteX1205" fmla="*/ 166040 w 1452586"/>
                <a:gd name="connsiteY1205" fmla="*/ 159907 h 1226458"/>
                <a:gd name="connsiteX1206" fmla="*/ 162341 w 1452586"/>
                <a:gd name="connsiteY1206" fmla="*/ 161187 h 1226458"/>
                <a:gd name="connsiteX1207" fmla="*/ 159892 w 1452586"/>
                <a:gd name="connsiteY1207" fmla="*/ 162689 h 1226458"/>
                <a:gd name="connsiteX1208" fmla="*/ 157442 w 1452586"/>
                <a:gd name="connsiteY1208" fmla="*/ 162863 h 1226458"/>
                <a:gd name="connsiteX1209" fmla="*/ 154803 w 1452586"/>
                <a:gd name="connsiteY1209" fmla="*/ 163748 h 1226458"/>
                <a:gd name="connsiteX1210" fmla="*/ 142523 w 1452586"/>
                <a:gd name="connsiteY1210" fmla="*/ 162926 h 1226458"/>
                <a:gd name="connsiteX1211" fmla="*/ 135221 w 1452586"/>
                <a:gd name="connsiteY1211" fmla="*/ 164206 h 1226458"/>
                <a:gd name="connsiteX1212" fmla="*/ 127572 w 1452586"/>
                <a:gd name="connsiteY1212" fmla="*/ 163289 h 1226458"/>
                <a:gd name="connsiteX1213" fmla="*/ 118042 w 1452586"/>
                <a:gd name="connsiteY1213" fmla="*/ 162768 h 1226458"/>
                <a:gd name="connsiteX1214" fmla="*/ 114233 w 1452586"/>
                <a:gd name="connsiteY1214" fmla="*/ 160714 h 1226458"/>
                <a:gd name="connsiteX1215" fmla="*/ 108828 w 1452586"/>
                <a:gd name="connsiteY1215" fmla="*/ 160255 h 1226458"/>
                <a:gd name="connsiteX1216" fmla="*/ 106995 w 1452586"/>
                <a:gd name="connsiteY1216" fmla="*/ 158485 h 1226458"/>
                <a:gd name="connsiteX1217" fmla="*/ 103202 w 1452586"/>
                <a:gd name="connsiteY1217" fmla="*/ 158216 h 1226458"/>
                <a:gd name="connsiteX1218" fmla="*/ 102665 w 1452586"/>
                <a:gd name="connsiteY1218" fmla="*/ 158959 h 1226458"/>
                <a:gd name="connsiteX1219" fmla="*/ 102570 w 1452586"/>
                <a:gd name="connsiteY1219" fmla="*/ 160840 h 1226458"/>
                <a:gd name="connsiteX1220" fmla="*/ 102712 w 1452586"/>
                <a:gd name="connsiteY1220" fmla="*/ 164364 h 1226458"/>
                <a:gd name="connsiteX1221" fmla="*/ 102522 w 1452586"/>
                <a:gd name="connsiteY1221" fmla="*/ 166182 h 1226458"/>
                <a:gd name="connsiteX1222" fmla="*/ 102175 w 1452586"/>
                <a:gd name="connsiteY1222" fmla="*/ 167636 h 1226458"/>
                <a:gd name="connsiteX1223" fmla="*/ 101748 w 1452586"/>
                <a:gd name="connsiteY1223" fmla="*/ 169026 h 1226458"/>
                <a:gd name="connsiteX1224" fmla="*/ 101369 w 1452586"/>
                <a:gd name="connsiteY1224" fmla="*/ 170607 h 1226458"/>
                <a:gd name="connsiteX1225" fmla="*/ 101084 w 1452586"/>
                <a:gd name="connsiteY1225" fmla="*/ 172235 h 1226458"/>
                <a:gd name="connsiteX1226" fmla="*/ 100910 w 1452586"/>
                <a:gd name="connsiteY1226" fmla="*/ 172946 h 1226458"/>
                <a:gd name="connsiteX1227" fmla="*/ 100563 w 1452586"/>
                <a:gd name="connsiteY1227" fmla="*/ 173862 h 1226458"/>
                <a:gd name="connsiteX1228" fmla="*/ 100262 w 1452586"/>
                <a:gd name="connsiteY1228" fmla="*/ 174369 h 1226458"/>
                <a:gd name="connsiteX1229" fmla="*/ 99946 w 1452586"/>
                <a:gd name="connsiteY1229" fmla="*/ 174748 h 1226458"/>
                <a:gd name="connsiteX1230" fmla="*/ 99804 w 1452586"/>
                <a:gd name="connsiteY1230" fmla="*/ 175190 h 1226458"/>
                <a:gd name="connsiteX1231" fmla="*/ 100025 w 1452586"/>
                <a:gd name="connsiteY1231" fmla="*/ 175886 h 1226458"/>
                <a:gd name="connsiteX1232" fmla="*/ 99109 w 1452586"/>
                <a:gd name="connsiteY1232" fmla="*/ 178019 h 1226458"/>
                <a:gd name="connsiteX1233" fmla="*/ 98872 w 1452586"/>
                <a:gd name="connsiteY1233" fmla="*/ 178794 h 1226458"/>
                <a:gd name="connsiteX1234" fmla="*/ 98761 w 1452586"/>
                <a:gd name="connsiteY1234" fmla="*/ 179710 h 1226458"/>
                <a:gd name="connsiteX1235" fmla="*/ 98824 w 1452586"/>
                <a:gd name="connsiteY1235" fmla="*/ 180169 h 1226458"/>
                <a:gd name="connsiteX1236" fmla="*/ 98761 w 1452586"/>
                <a:gd name="connsiteY1236" fmla="*/ 180721 h 1226458"/>
                <a:gd name="connsiteX1237" fmla="*/ 98303 w 1452586"/>
                <a:gd name="connsiteY1237" fmla="*/ 181828 h 1226458"/>
                <a:gd name="connsiteX1238" fmla="*/ 97576 w 1452586"/>
                <a:gd name="connsiteY1238" fmla="*/ 182697 h 1226458"/>
                <a:gd name="connsiteX1239" fmla="*/ 96643 w 1452586"/>
                <a:gd name="connsiteY1239" fmla="*/ 183550 h 1226458"/>
                <a:gd name="connsiteX1240" fmla="*/ 95900 w 1452586"/>
                <a:gd name="connsiteY1240" fmla="*/ 184578 h 1226458"/>
                <a:gd name="connsiteX1241" fmla="*/ 95790 w 1452586"/>
                <a:gd name="connsiteY1241" fmla="*/ 186047 h 1226458"/>
                <a:gd name="connsiteX1242" fmla="*/ 95110 w 1452586"/>
                <a:gd name="connsiteY1242" fmla="*/ 187581 h 1226458"/>
                <a:gd name="connsiteX1243" fmla="*/ 94494 w 1452586"/>
                <a:gd name="connsiteY1243" fmla="*/ 188498 h 1226458"/>
                <a:gd name="connsiteX1244" fmla="*/ 93008 w 1452586"/>
                <a:gd name="connsiteY1244" fmla="*/ 190267 h 1226458"/>
                <a:gd name="connsiteX1245" fmla="*/ 93482 w 1452586"/>
                <a:gd name="connsiteY1245" fmla="*/ 190694 h 1226458"/>
                <a:gd name="connsiteX1246" fmla="*/ 93640 w 1452586"/>
                <a:gd name="connsiteY1246" fmla="*/ 192496 h 1226458"/>
                <a:gd name="connsiteX1247" fmla="*/ 94051 w 1452586"/>
                <a:gd name="connsiteY1247" fmla="*/ 193112 h 1226458"/>
                <a:gd name="connsiteX1248" fmla="*/ 93324 w 1452586"/>
                <a:gd name="connsiteY1248" fmla="*/ 193428 h 1226458"/>
                <a:gd name="connsiteX1249" fmla="*/ 91096 w 1452586"/>
                <a:gd name="connsiteY1249" fmla="*/ 191990 h 1226458"/>
                <a:gd name="connsiteX1250" fmla="*/ 91365 w 1452586"/>
                <a:gd name="connsiteY1250" fmla="*/ 192764 h 1226458"/>
                <a:gd name="connsiteX1251" fmla="*/ 91997 w 1452586"/>
                <a:gd name="connsiteY1251" fmla="*/ 193396 h 1226458"/>
                <a:gd name="connsiteX1252" fmla="*/ 92076 w 1452586"/>
                <a:gd name="connsiteY1252" fmla="*/ 194298 h 1226458"/>
                <a:gd name="connsiteX1253" fmla="*/ 90811 w 1452586"/>
                <a:gd name="connsiteY1253" fmla="*/ 193159 h 1226458"/>
                <a:gd name="connsiteX1254" fmla="*/ 90084 w 1452586"/>
                <a:gd name="connsiteY1254" fmla="*/ 192891 h 1226458"/>
                <a:gd name="connsiteX1255" fmla="*/ 86939 w 1452586"/>
                <a:gd name="connsiteY1255" fmla="*/ 195356 h 1226458"/>
                <a:gd name="connsiteX1256" fmla="*/ 83605 w 1452586"/>
                <a:gd name="connsiteY1256" fmla="*/ 195278 h 1226458"/>
                <a:gd name="connsiteX1257" fmla="*/ 81487 w 1452586"/>
                <a:gd name="connsiteY1257" fmla="*/ 193966 h 1226458"/>
                <a:gd name="connsiteX1258" fmla="*/ 82388 w 1452586"/>
                <a:gd name="connsiteY1258" fmla="*/ 193381 h 1226458"/>
                <a:gd name="connsiteX1259" fmla="*/ 88662 w 1452586"/>
                <a:gd name="connsiteY1259" fmla="*/ 191437 h 1226458"/>
                <a:gd name="connsiteX1260" fmla="*/ 90669 w 1452586"/>
                <a:gd name="connsiteY1260" fmla="*/ 191374 h 1226458"/>
                <a:gd name="connsiteX1261" fmla="*/ 88978 w 1452586"/>
                <a:gd name="connsiteY1261" fmla="*/ 190852 h 1226458"/>
                <a:gd name="connsiteX1262" fmla="*/ 86228 w 1452586"/>
                <a:gd name="connsiteY1262" fmla="*/ 191469 h 1226458"/>
                <a:gd name="connsiteX1263" fmla="*/ 79638 w 1452586"/>
                <a:gd name="connsiteY1263" fmla="*/ 193886 h 1226458"/>
                <a:gd name="connsiteX1264" fmla="*/ 79053 w 1452586"/>
                <a:gd name="connsiteY1264" fmla="*/ 194408 h 1226458"/>
                <a:gd name="connsiteX1265" fmla="*/ 79211 w 1452586"/>
                <a:gd name="connsiteY1265" fmla="*/ 194440 h 1226458"/>
                <a:gd name="connsiteX1266" fmla="*/ 79954 w 1452586"/>
                <a:gd name="connsiteY1266" fmla="*/ 195498 h 1226458"/>
                <a:gd name="connsiteX1267" fmla="*/ 84079 w 1452586"/>
                <a:gd name="connsiteY1267" fmla="*/ 195910 h 1226458"/>
                <a:gd name="connsiteX1268" fmla="*/ 93087 w 1452586"/>
                <a:gd name="connsiteY1268" fmla="*/ 201046 h 1226458"/>
                <a:gd name="connsiteX1269" fmla="*/ 95110 w 1452586"/>
                <a:gd name="connsiteY1269" fmla="*/ 204254 h 1226458"/>
                <a:gd name="connsiteX1270" fmla="*/ 97639 w 1452586"/>
                <a:gd name="connsiteY1270" fmla="*/ 206466 h 1226458"/>
                <a:gd name="connsiteX1271" fmla="*/ 98144 w 1452586"/>
                <a:gd name="connsiteY1271" fmla="*/ 207683 h 1226458"/>
                <a:gd name="connsiteX1272" fmla="*/ 98334 w 1452586"/>
                <a:gd name="connsiteY1272" fmla="*/ 208363 h 1226458"/>
                <a:gd name="connsiteX1273" fmla="*/ 99172 w 1452586"/>
                <a:gd name="connsiteY1273" fmla="*/ 210212 h 1226458"/>
                <a:gd name="connsiteX1274" fmla="*/ 99725 w 1452586"/>
                <a:gd name="connsiteY1274" fmla="*/ 212393 h 1226458"/>
                <a:gd name="connsiteX1275" fmla="*/ 101147 w 1452586"/>
                <a:gd name="connsiteY1275" fmla="*/ 214954 h 1226458"/>
                <a:gd name="connsiteX1276" fmla="*/ 105225 w 1452586"/>
                <a:gd name="connsiteY1276" fmla="*/ 218004 h 1226458"/>
                <a:gd name="connsiteX1277" fmla="*/ 109223 w 1452586"/>
                <a:gd name="connsiteY1277" fmla="*/ 219837 h 1226458"/>
                <a:gd name="connsiteX1278" fmla="*/ 113949 w 1452586"/>
                <a:gd name="connsiteY1278" fmla="*/ 223093 h 1226458"/>
                <a:gd name="connsiteX1279" fmla="*/ 118911 w 1452586"/>
                <a:gd name="connsiteY1279" fmla="*/ 228719 h 1226458"/>
                <a:gd name="connsiteX1280" fmla="*/ 123147 w 1452586"/>
                <a:gd name="connsiteY1280" fmla="*/ 234362 h 1226458"/>
                <a:gd name="connsiteX1281" fmla="*/ 127730 w 1452586"/>
                <a:gd name="connsiteY1281" fmla="*/ 241489 h 1226458"/>
                <a:gd name="connsiteX1282" fmla="*/ 129152 w 1452586"/>
                <a:gd name="connsiteY1282" fmla="*/ 242564 h 1226458"/>
                <a:gd name="connsiteX1283" fmla="*/ 130322 w 1452586"/>
                <a:gd name="connsiteY1283" fmla="*/ 244935 h 1226458"/>
                <a:gd name="connsiteX1284" fmla="*/ 131112 w 1452586"/>
                <a:gd name="connsiteY1284" fmla="*/ 245503 h 1226458"/>
                <a:gd name="connsiteX1285" fmla="*/ 130780 w 1452586"/>
                <a:gd name="connsiteY1285" fmla="*/ 244840 h 1226458"/>
                <a:gd name="connsiteX1286" fmla="*/ 130417 w 1452586"/>
                <a:gd name="connsiteY1286" fmla="*/ 244397 h 1226458"/>
                <a:gd name="connsiteX1287" fmla="*/ 130038 w 1452586"/>
                <a:gd name="connsiteY1287" fmla="*/ 243828 h 1226458"/>
                <a:gd name="connsiteX1288" fmla="*/ 129958 w 1452586"/>
                <a:gd name="connsiteY1288" fmla="*/ 242738 h 1226458"/>
                <a:gd name="connsiteX1289" fmla="*/ 130148 w 1452586"/>
                <a:gd name="connsiteY1289" fmla="*/ 242769 h 1226458"/>
                <a:gd name="connsiteX1290" fmla="*/ 131239 w 1452586"/>
                <a:gd name="connsiteY1290" fmla="*/ 243211 h 1226458"/>
                <a:gd name="connsiteX1291" fmla="*/ 132045 w 1452586"/>
                <a:gd name="connsiteY1291" fmla="*/ 244097 h 1226458"/>
                <a:gd name="connsiteX1292" fmla="*/ 134178 w 1452586"/>
                <a:gd name="connsiteY1292" fmla="*/ 248284 h 1226458"/>
                <a:gd name="connsiteX1293" fmla="*/ 135775 w 1452586"/>
                <a:gd name="connsiteY1293" fmla="*/ 250323 h 1226458"/>
                <a:gd name="connsiteX1294" fmla="*/ 137750 w 1452586"/>
                <a:gd name="connsiteY1294" fmla="*/ 253737 h 1226458"/>
                <a:gd name="connsiteX1295" fmla="*/ 145146 w 1452586"/>
                <a:gd name="connsiteY1295" fmla="*/ 261781 h 1226458"/>
                <a:gd name="connsiteX1296" fmla="*/ 147533 w 1452586"/>
                <a:gd name="connsiteY1296" fmla="*/ 266397 h 1226458"/>
                <a:gd name="connsiteX1297" fmla="*/ 149240 w 1452586"/>
                <a:gd name="connsiteY1297" fmla="*/ 271627 h 1226458"/>
                <a:gd name="connsiteX1298" fmla="*/ 151610 w 1452586"/>
                <a:gd name="connsiteY1298" fmla="*/ 282944 h 1226458"/>
                <a:gd name="connsiteX1299" fmla="*/ 151800 w 1452586"/>
                <a:gd name="connsiteY1299" fmla="*/ 284445 h 1226458"/>
                <a:gd name="connsiteX1300" fmla="*/ 151800 w 1452586"/>
                <a:gd name="connsiteY1300" fmla="*/ 287970 h 1226458"/>
                <a:gd name="connsiteX1301" fmla="*/ 151768 w 1452586"/>
                <a:gd name="connsiteY1301" fmla="*/ 289439 h 1226458"/>
                <a:gd name="connsiteX1302" fmla="*/ 151658 w 1452586"/>
                <a:gd name="connsiteY1302" fmla="*/ 292774 h 1226458"/>
                <a:gd name="connsiteX1303" fmla="*/ 151136 w 1452586"/>
                <a:gd name="connsiteY1303" fmla="*/ 296140 h 1226458"/>
                <a:gd name="connsiteX1304" fmla="*/ 150947 w 1452586"/>
                <a:gd name="connsiteY1304" fmla="*/ 299191 h 1226458"/>
                <a:gd name="connsiteX1305" fmla="*/ 151800 w 1452586"/>
                <a:gd name="connsiteY1305" fmla="*/ 301514 h 1226458"/>
                <a:gd name="connsiteX1306" fmla="*/ 152796 w 1452586"/>
                <a:gd name="connsiteY1306" fmla="*/ 302257 h 1226458"/>
                <a:gd name="connsiteX1307" fmla="*/ 160097 w 1452586"/>
                <a:gd name="connsiteY1307" fmla="*/ 304706 h 1226458"/>
                <a:gd name="connsiteX1308" fmla="*/ 160793 w 1452586"/>
                <a:gd name="connsiteY1308" fmla="*/ 305512 h 1226458"/>
                <a:gd name="connsiteX1309" fmla="*/ 168347 w 1452586"/>
                <a:gd name="connsiteY1309" fmla="*/ 307993 h 1226458"/>
                <a:gd name="connsiteX1310" fmla="*/ 170149 w 1452586"/>
                <a:gd name="connsiteY1310" fmla="*/ 309890 h 1226458"/>
                <a:gd name="connsiteX1311" fmla="*/ 175744 w 1452586"/>
                <a:gd name="connsiteY1311" fmla="*/ 312940 h 1226458"/>
                <a:gd name="connsiteX1312" fmla="*/ 176534 w 1452586"/>
                <a:gd name="connsiteY1312" fmla="*/ 312782 h 1226458"/>
                <a:gd name="connsiteX1313" fmla="*/ 175949 w 1452586"/>
                <a:gd name="connsiteY1313" fmla="*/ 312245 h 1226458"/>
                <a:gd name="connsiteX1314" fmla="*/ 174637 w 1452586"/>
                <a:gd name="connsiteY1314" fmla="*/ 311613 h 1226458"/>
                <a:gd name="connsiteX1315" fmla="*/ 174100 w 1452586"/>
                <a:gd name="connsiteY1315" fmla="*/ 310886 h 1226458"/>
                <a:gd name="connsiteX1316" fmla="*/ 173831 w 1452586"/>
                <a:gd name="connsiteY1316" fmla="*/ 309716 h 1226458"/>
                <a:gd name="connsiteX1317" fmla="*/ 174226 w 1452586"/>
                <a:gd name="connsiteY1317" fmla="*/ 309479 h 1226458"/>
                <a:gd name="connsiteX1318" fmla="*/ 175680 w 1452586"/>
                <a:gd name="connsiteY1318" fmla="*/ 310079 h 1226458"/>
                <a:gd name="connsiteX1319" fmla="*/ 180295 w 1452586"/>
                <a:gd name="connsiteY1319" fmla="*/ 310238 h 1226458"/>
                <a:gd name="connsiteX1320" fmla="*/ 181670 w 1452586"/>
                <a:gd name="connsiteY1320" fmla="*/ 311344 h 1226458"/>
                <a:gd name="connsiteX1321" fmla="*/ 181528 w 1452586"/>
                <a:gd name="connsiteY1321" fmla="*/ 311628 h 1226458"/>
                <a:gd name="connsiteX1322" fmla="*/ 181401 w 1452586"/>
                <a:gd name="connsiteY1322" fmla="*/ 312118 h 1226458"/>
                <a:gd name="connsiteX1323" fmla="*/ 181322 w 1452586"/>
                <a:gd name="connsiteY1323" fmla="*/ 312387 h 1226458"/>
                <a:gd name="connsiteX1324" fmla="*/ 181670 w 1452586"/>
                <a:gd name="connsiteY1324" fmla="*/ 312750 h 1226458"/>
                <a:gd name="connsiteX1325" fmla="*/ 182050 w 1452586"/>
                <a:gd name="connsiteY1325" fmla="*/ 312972 h 1226458"/>
                <a:gd name="connsiteX1326" fmla="*/ 184483 w 1452586"/>
                <a:gd name="connsiteY1326" fmla="*/ 313351 h 1226458"/>
                <a:gd name="connsiteX1327" fmla="*/ 185163 w 1452586"/>
                <a:gd name="connsiteY1327" fmla="*/ 313067 h 1226458"/>
                <a:gd name="connsiteX1328" fmla="*/ 187707 w 1452586"/>
                <a:gd name="connsiteY1328" fmla="*/ 310269 h 1226458"/>
                <a:gd name="connsiteX1329" fmla="*/ 191216 w 1452586"/>
                <a:gd name="connsiteY1329" fmla="*/ 305196 h 1226458"/>
                <a:gd name="connsiteX1330" fmla="*/ 191706 w 1452586"/>
                <a:gd name="connsiteY1330" fmla="*/ 304848 h 1226458"/>
                <a:gd name="connsiteX1331" fmla="*/ 191627 w 1452586"/>
                <a:gd name="connsiteY1331" fmla="*/ 303694 h 1226458"/>
                <a:gd name="connsiteX1332" fmla="*/ 191216 w 1452586"/>
                <a:gd name="connsiteY1332" fmla="*/ 303204 h 1226458"/>
                <a:gd name="connsiteX1333" fmla="*/ 190110 w 1452586"/>
                <a:gd name="connsiteY1333" fmla="*/ 303094 h 1226458"/>
                <a:gd name="connsiteX1334" fmla="*/ 190774 w 1452586"/>
                <a:gd name="connsiteY1334" fmla="*/ 302731 h 1226458"/>
                <a:gd name="connsiteX1335" fmla="*/ 191643 w 1452586"/>
                <a:gd name="connsiteY1335" fmla="*/ 302589 h 1226458"/>
                <a:gd name="connsiteX1336" fmla="*/ 192433 w 1452586"/>
                <a:gd name="connsiteY1336" fmla="*/ 302809 h 1226458"/>
                <a:gd name="connsiteX1337" fmla="*/ 192923 w 1452586"/>
                <a:gd name="connsiteY1337" fmla="*/ 303442 h 1226458"/>
                <a:gd name="connsiteX1338" fmla="*/ 193018 w 1452586"/>
                <a:gd name="connsiteY1338" fmla="*/ 304137 h 1226458"/>
                <a:gd name="connsiteX1339" fmla="*/ 192860 w 1452586"/>
                <a:gd name="connsiteY1339" fmla="*/ 304548 h 1226458"/>
                <a:gd name="connsiteX1340" fmla="*/ 192259 w 1452586"/>
                <a:gd name="connsiteY1340" fmla="*/ 305449 h 1226458"/>
                <a:gd name="connsiteX1341" fmla="*/ 190932 w 1452586"/>
                <a:gd name="connsiteY1341" fmla="*/ 308467 h 1226458"/>
                <a:gd name="connsiteX1342" fmla="*/ 190173 w 1452586"/>
                <a:gd name="connsiteY1342" fmla="*/ 309795 h 1226458"/>
                <a:gd name="connsiteX1343" fmla="*/ 189493 w 1452586"/>
                <a:gd name="connsiteY1343" fmla="*/ 310332 h 1226458"/>
                <a:gd name="connsiteX1344" fmla="*/ 189367 w 1452586"/>
                <a:gd name="connsiteY1344" fmla="*/ 310728 h 1226458"/>
                <a:gd name="connsiteX1345" fmla="*/ 187755 w 1452586"/>
                <a:gd name="connsiteY1345" fmla="*/ 314205 h 1226458"/>
                <a:gd name="connsiteX1346" fmla="*/ 187707 w 1452586"/>
                <a:gd name="connsiteY1346" fmla="*/ 314742 h 1226458"/>
                <a:gd name="connsiteX1347" fmla="*/ 187929 w 1452586"/>
                <a:gd name="connsiteY1347" fmla="*/ 315374 h 1226458"/>
                <a:gd name="connsiteX1348" fmla="*/ 188545 w 1452586"/>
                <a:gd name="connsiteY1348" fmla="*/ 315706 h 1226458"/>
                <a:gd name="connsiteX1349" fmla="*/ 190694 w 1452586"/>
                <a:gd name="connsiteY1349" fmla="*/ 314632 h 1226458"/>
                <a:gd name="connsiteX1350" fmla="*/ 192275 w 1452586"/>
                <a:gd name="connsiteY1350" fmla="*/ 315184 h 1226458"/>
                <a:gd name="connsiteX1351" fmla="*/ 192907 w 1452586"/>
                <a:gd name="connsiteY1351" fmla="*/ 314916 h 1226458"/>
                <a:gd name="connsiteX1352" fmla="*/ 192512 w 1452586"/>
                <a:gd name="connsiteY1352" fmla="*/ 313288 h 1226458"/>
                <a:gd name="connsiteX1353" fmla="*/ 192796 w 1452586"/>
                <a:gd name="connsiteY1353" fmla="*/ 312545 h 1226458"/>
                <a:gd name="connsiteX1354" fmla="*/ 193191 w 1452586"/>
                <a:gd name="connsiteY1354" fmla="*/ 311803 h 1226458"/>
                <a:gd name="connsiteX1355" fmla="*/ 193097 w 1452586"/>
                <a:gd name="connsiteY1355" fmla="*/ 310269 h 1226458"/>
                <a:gd name="connsiteX1356" fmla="*/ 193634 w 1452586"/>
                <a:gd name="connsiteY1356" fmla="*/ 310285 h 1226458"/>
                <a:gd name="connsiteX1357" fmla="*/ 193966 w 1452586"/>
                <a:gd name="connsiteY1357" fmla="*/ 310569 h 1226458"/>
                <a:gd name="connsiteX1358" fmla="*/ 194219 w 1452586"/>
                <a:gd name="connsiteY1358" fmla="*/ 311076 h 1226458"/>
                <a:gd name="connsiteX1359" fmla="*/ 194456 w 1452586"/>
                <a:gd name="connsiteY1359" fmla="*/ 311755 h 1226458"/>
                <a:gd name="connsiteX1360" fmla="*/ 194361 w 1452586"/>
                <a:gd name="connsiteY1360" fmla="*/ 312276 h 1226458"/>
                <a:gd name="connsiteX1361" fmla="*/ 194155 w 1452586"/>
                <a:gd name="connsiteY1361" fmla="*/ 313225 h 1226458"/>
                <a:gd name="connsiteX1362" fmla="*/ 194061 w 1452586"/>
                <a:gd name="connsiteY1362" fmla="*/ 314157 h 1226458"/>
                <a:gd name="connsiteX1363" fmla="*/ 194298 w 1452586"/>
                <a:gd name="connsiteY1363" fmla="*/ 314615 h 1226458"/>
                <a:gd name="connsiteX1364" fmla="*/ 202216 w 1452586"/>
                <a:gd name="connsiteY1364" fmla="*/ 312988 h 1226458"/>
                <a:gd name="connsiteX1365" fmla="*/ 206846 w 1452586"/>
                <a:gd name="connsiteY1365" fmla="*/ 313098 h 1226458"/>
                <a:gd name="connsiteX1366" fmla="*/ 207921 w 1452586"/>
                <a:gd name="connsiteY1366" fmla="*/ 313730 h 1226458"/>
                <a:gd name="connsiteX1367" fmla="*/ 208616 w 1452586"/>
                <a:gd name="connsiteY1367" fmla="*/ 314979 h 1226458"/>
                <a:gd name="connsiteX1368" fmla="*/ 208917 w 1452586"/>
                <a:gd name="connsiteY1368" fmla="*/ 315769 h 1226458"/>
                <a:gd name="connsiteX1369" fmla="*/ 209312 w 1452586"/>
                <a:gd name="connsiteY1369" fmla="*/ 316259 h 1226458"/>
                <a:gd name="connsiteX1370" fmla="*/ 209754 w 1452586"/>
                <a:gd name="connsiteY1370" fmla="*/ 316496 h 1226458"/>
                <a:gd name="connsiteX1371" fmla="*/ 210165 w 1452586"/>
                <a:gd name="connsiteY1371" fmla="*/ 316528 h 1226458"/>
                <a:gd name="connsiteX1372" fmla="*/ 210197 w 1452586"/>
                <a:gd name="connsiteY1372" fmla="*/ 316386 h 1226458"/>
                <a:gd name="connsiteX1373" fmla="*/ 210308 w 1452586"/>
                <a:gd name="connsiteY1373" fmla="*/ 316038 h 1226458"/>
                <a:gd name="connsiteX1374" fmla="*/ 210466 w 1452586"/>
                <a:gd name="connsiteY1374" fmla="*/ 315706 h 1226458"/>
                <a:gd name="connsiteX1375" fmla="*/ 210703 w 1452586"/>
                <a:gd name="connsiteY1375" fmla="*/ 315500 h 1226458"/>
                <a:gd name="connsiteX1376" fmla="*/ 210971 w 1452586"/>
                <a:gd name="connsiteY1376" fmla="*/ 315532 h 1226458"/>
                <a:gd name="connsiteX1377" fmla="*/ 212504 w 1452586"/>
                <a:gd name="connsiteY1377" fmla="*/ 316828 h 1226458"/>
                <a:gd name="connsiteX1378" fmla="*/ 212899 w 1452586"/>
                <a:gd name="connsiteY1378" fmla="*/ 317397 h 1226458"/>
                <a:gd name="connsiteX1379" fmla="*/ 213184 w 1452586"/>
                <a:gd name="connsiteY1379" fmla="*/ 318171 h 1226458"/>
                <a:gd name="connsiteX1380" fmla="*/ 213563 w 1452586"/>
                <a:gd name="connsiteY1380" fmla="*/ 318566 h 1226458"/>
                <a:gd name="connsiteX1381" fmla="*/ 214906 w 1452586"/>
                <a:gd name="connsiteY1381" fmla="*/ 318630 h 1226458"/>
                <a:gd name="connsiteX1382" fmla="*/ 215428 w 1452586"/>
                <a:gd name="connsiteY1382" fmla="*/ 318930 h 1226458"/>
                <a:gd name="connsiteX1383" fmla="*/ 216045 w 1452586"/>
                <a:gd name="connsiteY1383" fmla="*/ 320542 h 1226458"/>
                <a:gd name="connsiteX1384" fmla="*/ 215365 w 1452586"/>
                <a:gd name="connsiteY1384" fmla="*/ 321253 h 1226458"/>
                <a:gd name="connsiteX1385" fmla="*/ 214164 w 1452586"/>
                <a:gd name="connsiteY1385" fmla="*/ 321301 h 1226458"/>
                <a:gd name="connsiteX1386" fmla="*/ 212141 w 1452586"/>
                <a:gd name="connsiteY1386" fmla="*/ 320637 h 1226458"/>
                <a:gd name="connsiteX1387" fmla="*/ 211161 w 1452586"/>
                <a:gd name="connsiteY1387" fmla="*/ 320574 h 1226458"/>
                <a:gd name="connsiteX1388" fmla="*/ 209027 w 1452586"/>
                <a:gd name="connsiteY1388" fmla="*/ 321064 h 1226458"/>
                <a:gd name="connsiteX1389" fmla="*/ 209091 w 1452586"/>
                <a:gd name="connsiteY1389" fmla="*/ 321364 h 1226458"/>
                <a:gd name="connsiteX1390" fmla="*/ 209122 w 1452586"/>
                <a:gd name="connsiteY1390" fmla="*/ 321632 h 1226458"/>
                <a:gd name="connsiteX1391" fmla="*/ 209201 w 1452586"/>
                <a:gd name="connsiteY1391" fmla="*/ 321885 h 1226458"/>
                <a:gd name="connsiteX1392" fmla="*/ 209328 w 1452586"/>
                <a:gd name="connsiteY1392" fmla="*/ 322139 h 1226458"/>
                <a:gd name="connsiteX1393" fmla="*/ 208664 w 1452586"/>
                <a:gd name="connsiteY1393" fmla="*/ 323324 h 1226458"/>
                <a:gd name="connsiteX1394" fmla="*/ 206973 w 1452586"/>
                <a:gd name="connsiteY1394" fmla="*/ 323861 h 1226458"/>
                <a:gd name="connsiteX1395" fmla="*/ 206309 w 1452586"/>
                <a:gd name="connsiteY1395" fmla="*/ 324825 h 1226458"/>
                <a:gd name="connsiteX1396" fmla="*/ 206072 w 1452586"/>
                <a:gd name="connsiteY1396" fmla="*/ 326342 h 1226458"/>
                <a:gd name="connsiteX1397" fmla="*/ 206183 w 1452586"/>
                <a:gd name="connsiteY1397" fmla="*/ 327385 h 1226458"/>
                <a:gd name="connsiteX1398" fmla="*/ 206104 w 1452586"/>
                <a:gd name="connsiteY1398" fmla="*/ 328302 h 1226458"/>
                <a:gd name="connsiteX1399" fmla="*/ 205377 w 1452586"/>
                <a:gd name="connsiteY1399" fmla="*/ 329440 h 1226458"/>
                <a:gd name="connsiteX1400" fmla="*/ 204223 w 1452586"/>
                <a:gd name="connsiteY1400" fmla="*/ 330673 h 1226458"/>
                <a:gd name="connsiteX1401" fmla="*/ 203354 w 1452586"/>
                <a:gd name="connsiteY1401" fmla="*/ 330925 h 1226458"/>
                <a:gd name="connsiteX1402" fmla="*/ 203164 w 1452586"/>
                <a:gd name="connsiteY1402" fmla="*/ 331368 h 1226458"/>
                <a:gd name="connsiteX1403" fmla="*/ 203117 w 1452586"/>
                <a:gd name="connsiteY1403" fmla="*/ 332790 h 1226458"/>
                <a:gd name="connsiteX1404" fmla="*/ 203275 w 1452586"/>
                <a:gd name="connsiteY1404" fmla="*/ 334434 h 1226458"/>
                <a:gd name="connsiteX1405" fmla="*/ 203259 w 1452586"/>
                <a:gd name="connsiteY1405" fmla="*/ 335224 h 1226458"/>
                <a:gd name="connsiteX1406" fmla="*/ 203085 w 1452586"/>
                <a:gd name="connsiteY1406" fmla="*/ 335509 h 1226458"/>
                <a:gd name="connsiteX1407" fmla="*/ 202010 w 1452586"/>
                <a:gd name="connsiteY1407" fmla="*/ 336820 h 1226458"/>
                <a:gd name="connsiteX1408" fmla="*/ 202769 w 1452586"/>
                <a:gd name="connsiteY1408" fmla="*/ 339097 h 1226458"/>
                <a:gd name="connsiteX1409" fmla="*/ 208474 w 1452586"/>
                <a:gd name="connsiteY1409" fmla="*/ 346856 h 1226458"/>
                <a:gd name="connsiteX1410" fmla="*/ 209944 w 1452586"/>
                <a:gd name="connsiteY1410" fmla="*/ 347883 h 1226458"/>
                <a:gd name="connsiteX1411" fmla="*/ 211461 w 1452586"/>
                <a:gd name="connsiteY1411" fmla="*/ 348358 h 1226458"/>
                <a:gd name="connsiteX1412" fmla="*/ 210703 w 1452586"/>
                <a:gd name="connsiteY1412" fmla="*/ 349812 h 1226458"/>
                <a:gd name="connsiteX1413" fmla="*/ 210703 w 1452586"/>
                <a:gd name="connsiteY1413" fmla="*/ 350649 h 1226458"/>
                <a:gd name="connsiteX1414" fmla="*/ 211888 w 1452586"/>
                <a:gd name="connsiteY1414" fmla="*/ 352024 h 1226458"/>
                <a:gd name="connsiteX1415" fmla="*/ 212457 w 1452586"/>
                <a:gd name="connsiteY1415" fmla="*/ 353131 h 1226458"/>
                <a:gd name="connsiteX1416" fmla="*/ 212852 w 1452586"/>
                <a:gd name="connsiteY1416" fmla="*/ 353383 h 1226458"/>
                <a:gd name="connsiteX1417" fmla="*/ 213974 w 1452586"/>
                <a:gd name="connsiteY1417" fmla="*/ 352751 h 1226458"/>
                <a:gd name="connsiteX1418" fmla="*/ 214496 w 1452586"/>
                <a:gd name="connsiteY1418" fmla="*/ 352909 h 1226458"/>
                <a:gd name="connsiteX1419" fmla="*/ 215460 w 1452586"/>
                <a:gd name="connsiteY1419" fmla="*/ 353526 h 1226458"/>
                <a:gd name="connsiteX1420" fmla="*/ 217925 w 1452586"/>
                <a:gd name="connsiteY1420" fmla="*/ 353841 h 1226458"/>
                <a:gd name="connsiteX1421" fmla="*/ 219253 w 1452586"/>
                <a:gd name="connsiteY1421" fmla="*/ 353399 h 1226458"/>
                <a:gd name="connsiteX1422" fmla="*/ 220312 w 1452586"/>
                <a:gd name="connsiteY1422" fmla="*/ 352214 h 1226458"/>
                <a:gd name="connsiteX1423" fmla="*/ 220580 w 1452586"/>
                <a:gd name="connsiteY1423" fmla="*/ 351439 h 1226458"/>
                <a:gd name="connsiteX1424" fmla="*/ 220596 w 1452586"/>
                <a:gd name="connsiteY1424" fmla="*/ 350792 h 1226458"/>
                <a:gd name="connsiteX1425" fmla="*/ 220565 w 1452586"/>
                <a:gd name="connsiteY1425" fmla="*/ 350160 h 1226458"/>
                <a:gd name="connsiteX1426" fmla="*/ 220738 w 1452586"/>
                <a:gd name="connsiteY1426" fmla="*/ 349385 h 1226458"/>
                <a:gd name="connsiteX1427" fmla="*/ 220928 w 1452586"/>
                <a:gd name="connsiteY1427" fmla="*/ 349258 h 1226458"/>
                <a:gd name="connsiteX1428" fmla="*/ 221560 w 1452586"/>
                <a:gd name="connsiteY1428" fmla="*/ 349227 h 1226458"/>
                <a:gd name="connsiteX1429" fmla="*/ 221813 w 1452586"/>
                <a:gd name="connsiteY1429" fmla="*/ 348990 h 1226458"/>
                <a:gd name="connsiteX1430" fmla="*/ 221892 w 1452586"/>
                <a:gd name="connsiteY1430" fmla="*/ 348673 h 1226458"/>
                <a:gd name="connsiteX1431" fmla="*/ 221924 w 1452586"/>
                <a:gd name="connsiteY1431" fmla="*/ 347757 h 1226458"/>
                <a:gd name="connsiteX1432" fmla="*/ 221987 w 1452586"/>
                <a:gd name="connsiteY1432" fmla="*/ 347456 h 1226458"/>
                <a:gd name="connsiteX1433" fmla="*/ 223077 w 1452586"/>
                <a:gd name="connsiteY1433" fmla="*/ 346097 h 1226458"/>
                <a:gd name="connsiteX1434" fmla="*/ 224215 w 1452586"/>
                <a:gd name="connsiteY1434" fmla="*/ 345655 h 1226458"/>
                <a:gd name="connsiteX1435" fmla="*/ 226507 w 1452586"/>
                <a:gd name="connsiteY1435" fmla="*/ 345924 h 1226458"/>
                <a:gd name="connsiteX1436" fmla="*/ 232038 w 1452586"/>
                <a:gd name="connsiteY1436" fmla="*/ 344944 h 1226458"/>
                <a:gd name="connsiteX1437" fmla="*/ 233982 w 1452586"/>
                <a:gd name="connsiteY1437" fmla="*/ 345939 h 1226458"/>
                <a:gd name="connsiteX1438" fmla="*/ 237064 w 1452586"/>
                <a:gd name="connsiteY1438" fmla="*/ 350001 h 1226458"/>
                <a:gd name="connsiteX1439" fmla="*/ 238866 w 1452586"/>
                <a:gd name="connsiteY1439" fmla="*/ 351282 h 1226458"/>
                <a:gd name="connsiteX1440" fmla="*/ 241300 w 1452586"/>
                <a:gd name="connsiteY1440" fmla="*/ 352056 h 1226458"/>
                <a:gd name="connsiteX1441" fmla="*/ 241869 w 1452586"/>
                <a:gd name="connsiteY1441" fmla="*/ 351929 h 1226458"/>
                <a:gd name="connsiteX1442" fmla="*/ 242153 w 1452586"/>
                <a:gd name="connsiteY1442" fmla="*/ 351455 h 1226458"/>
                <a:gd name="connsiteX1443" fmla="*/ 242343 w 1452586"/>
                <a:gd name="connsiteY1443" fmla="*/ 350728 h 1226458"/>
                <a:gd name="connsiteX1444" fmla="*/ 242643 w 1452586"/>
                <a:gd name="connsiteY1444" fmla="*/ 349859 h 1226458"/>
                <a:gd name="connsiteX1445" fmla="*/ 243623 w 1452586"/>
                <a:gd name="connsiteY1445" fmla="*/ 348990 h 1226458"/>
                <a:gd name="connsiteX1446" fmla="*/ 244950 w 1452586"/>
                <a:gd name="connsiteY1446" fmla="*/ 349006 h 1226458"/>
                <a:gd name="connsiteX1447" fmla="*/ 246215 w 1452586"/>
                <a:gd name="connsiteY1447" fmla="*/ 349622 h 1226458"/>
                <a:gd name="connsiteX1448" fmla="*/ 247068 w 1452586"/>
                <a:gd name="connsiteY1448" fmla="*/ 350538 h 1226458"/>
                <a:gd name="connsiteX1449" fmla="*/ 247621 w 1452586"/>
                <a:gd name="connsiteY1449" fmla="*/ 348579 h 1226458"/>
                <a:gd name="connsiteX1450" fmla="*/ 248791 w 1452586"/>
                <a:gd name="connsiteY1450" fmla="*/ 347883 h 1226458"/>
                <a:gd name="connsiteX1451" fmla="*/ 250071 w 1452586"/>
                <a:gd name="connsiteY1451" fmla="*/ 348089 h 1226458"/>
                <a:gd name="connsiteX1452" fmla="*/ 250956 w 1452586"/>
                <a:gd name="connsiteY1452" fmla="*/ 348831 h 1226458"/>
                <a:gd name="connsiteX1453" fmla="*/ 250150 w 1452586"/>
                <a:gd name="connsiteY1453" fmla="*/ 349227 h 1226458"/>
                <a:gd name="connsiteX1454" fmla="*/ 249233 w 1452586"/>
                <a:gd name="connsiteY1454" fmla="*/ 349116 h 1226458"/>
                <a:gd name="connsiteX1455" fmla="*/ 248649 w 1452586"/>
                <a:gd name="connsiteY1455" fmla="*/ 349495 h 1226458"/>
                <a:gd name="connsiteX1456" fmla="*/ 248838 w 1452586"/>
                <a:gd name="connsiteY1456" fmla="*/ 351282 h 1226458"/>
                <a:gd name="connsiteX1457" fmla="*/ 248649 w 1452586"/>
                <a:gd name="connsiteY1457" fmla="*/ 351313 h 1226458"/>
                <a:gd name="connsiteX1458" fmla="*/ 248364 w 1452586"/>
                <a:gd name="connsiteY1458" fmla="*/ 351582 h 1226458"/>
                <a:gd name="connsiteX1459" fmla="*/ 248206 w 1452586"/>
                <a:gd name="connsiteY1459" fmla="*/ 351677 h 1226458"/>
                <a:gd name="connsiteX1460" fmla="*/ 250166 w 1452586"/>
                <a:gd name="connsiteY1460" fmla="*/ 355153 h 1226458"/>
                <a:gd name="connsiteX1461" fmla="*/ 250893 w 1452586"/>
                <a:gd name="connsiteY1461" fmla="*/ 357461 h 1226458"/>
                <a:gd name="connsiteX1462" fmla="*/ 250577 w 1452586"/>
                <a:gd name="connsiteY1462" fmla="*/ 360321 h 1226458"/>
                <a:gd name="connsiteX1463" fmla="*/ 250419 w 1452586"/>
                <a:gd name="connsiteY1463" fmla="*/ 363640 h 1226458"/>
                <a:gd name="connsiteX1464" fmla="*/ 250292 w 1452586"/>
                <a:gd name="connsiteY1464" fmla="*/ 364920 h 1226458"/>
                <a:gd name="connsiteX1465" fmla="*/ 249771 w 1452586"/>
                <a:gd name="connsiteY1465" fmla="*/ 366438 h 1226458"/>
                <a:gd name="connsiteX1466" fmla="*/ 249075 w 1452586"/>
                <a:gd name="connsiteY1466" fmla="*/ 367133 h 1226458"/>
                <a:gd name="connsiteX1467" fmla="*/ 242896 w 1452586"/>
                <a:gd name="connsiteY1467" fmla="*/ 367181 h 1226458"/>
                <a:gd name="connsiteX1468" fmla="*/ 237680 w 1452586"/>
                <a:gd name="connsiteY1468" fmla="*/ 368366 h 1226458"/>
                <a:gd name="connsiteX1469" fmla="*/ 235136 w 1452586"/>
                <a:gd name="connsiteY1469" fmla="*/ 367623 h 1226458"/>
                <a:gd name="connsiteX1470" fmla="*/ 233176 w 1452586"/>
                <a:gd name="connsiteY1470" fmla="*/ 367971 h 1226458"/>
                <a:gd name="connsiteX1471" fmla="*/ 232623 w 1452586"/>
                <a:gd name="connsiteY1471" fmla="*/ 367607 h 1226458"/>
                <a:gd name="connsiteX1472" fmla="*/ 227108 w 1452586"/>
                <a:gd name="connsiteY1472" fmla="*/ 362013 h 1226458"/>
                <a:gd name="connsiteX1473" fmla="*/ 225875 w 1452586"/>
                <a:gd name="connsiteY1473" fmla="*/ 359247 h 1226458"/>
                <a:gd name="connsiteX1474" fmla="*/ 225132 w 1452586"/>
                <a:gd name="connsiteY1474" fmla="*/ 358346 h 1226458"/>
                <a:gd name="connsiteX1475" fmla="*/ 222777 w 1452586"/>
                <a:gd name="connsiteY1475" fmla="*/ 357192 h 1226458"/>
                <a:gd name="connsiteX1476" fmla="*/ 222445 w 1452586"/>
                <a:gd name="connsiteY1476" fmla="*/ 356718 h 1226458"/>
                <a:gd name="connsiteX1477" fmla="*/ 221560 w 1452586"/>
                <a:gd name="connsiteY1477" fmla="*/ 354173 h 1226458"/>
                <a:gd name="connsiteX1478" fmla="*/ 221244 w 1452586"/>
                <a:gd name="connsiteY1478" fmla="*/ 353936 h 1226458"/>
                <a:gd name="connsiteX1479" fmla="*/ 220232 w 1452586"/>
                <a:gd name="connsiteY1479" fmla="*/ 354047 h 1226458"/>
                <a:gd name="connsiteX1480" fmla="*/ 219395 w 1452586"/>
                <a:gd name="connsiteY1480" fmla="*/ 354458 h 1226458"/>
                <a:gd name="connsiteX1481" fmla="*/ 217672 w 1452586"/>
                <a:gd name="connsiteY1481" fmla="*/ 356418 h 1226458"/>
                <a:gd name="connsiteX1482" fmla="*/ 216771 w 1452586"/>
                <a:gd name="connsiteY1482" fmla="*/ 356781 h 1226458"/>
                <a:gd name="connsiteX1483" fmla="*/ 216771 w 1452586"/>
                <a:gd name="connsiteY1483" fmla="*/ 357240 h 1226458"/>
                <a:gd name="connsiteX1484" fmla="*/ 216297 w 1452586"/>
                <a:gd name="connsiteY1484" fmla="*/ 357461 h 1226458"/>
                <a:gd name="connsiteX1485" fmla="*/ 215238 w 1452586"/>
                <a:gd name="connsiteY1485" fmla="*/ 357635 h 1226458"/>
                <a:gd name="connsiteX1486" fmla="*/ 213737 w 1452586"/>
                <a:gd name="connsiteY1486" fmla="*/ 358441 h 1226458"/>
                <a:gd name="connsiteX1487" fmla="*/ 208379 w 1452586"/>
                <a:gd name="connsiteY1487" fmla="*/ 358946 h 1226458"/>
                <a:gd name="connsiteX1488" fmla="*/ 207621 w 1452586"/>
                <a:gd name="connsiteY1488" fmla="*/ 358535 h 1226458"/>
                <a:gd name="connsiteX1489" fmla="*/ 201125 w 1452586"/>
                <a:gd name="connsiteY1489" fmla="*/ 352151 h 1226458"/>
                <a:gd name="connsiteX1490" fmla="*/ 200003 w 1452586"/>
                <a:gd name="connsiteY1490" fmla="*/ 350112 h 1226458"/>
                <a:gd name="connsiteX1491" fmla="*/ 198217 w 1452586"/>
                <a:gd name="connsiteY1491" fmla="*/ 344960 h 1226458"/>
                <a:gd name="connsiteX1492" fmla="*/ 197696 w 1452586"/>
                <a:gd name="connsiteY1492" fmla="*/ 343980 h 1226458"/>
                <a:gd name="connsiteX1493" fmla="*/ 196368 w 1452586"/>
                <a:gd name="connsiteY1493" fmla="*/ 342383 h 1226458"/>
                <a:gd name="connsiteX1494" fmla="*/ 196036 w 1452586"/>
                <a:gd name="connsiteY1494" fmla="*/ 341341 h 1226458"/>
                <a:gd name="connsiteX1495" fmla="*/ 196147 w 1452586"/>
                <a:gd name="connsiteY1495" fmla="*/ 339792 h 1226458"/>
                <a:gd name="connsiteX1496" fmla="*/ 196542 w 1452586"/>
                <a:gd name="connsiteY1496" fmla="*/ 338369 h 1226458"/>
                <a:gd name="connsiteX1497" fmla="*/ 197506 w 1452586"/>
                <a:gd name="connsiteY1497" fmla="*/ 336283 h 1226458"/>
                <a:gd name="connsiteX1498" fmla="*/ 198976 w 1452586"/>
                <a:gd name="connsiteY1498" fmla="*/ 333644 h 1226458"/>
                <a:gd name="connsiteX1499" fmla="*/ 198992 w 1452586"/>
                <a:gd name="connsiteY1499" fmla="*/ 332980 h 1226458"/>
                <a:gd name="connsiteX1500" fmla="*/ 198565 w 1452586"/>
                <a:gd name="connsiteY1500" fmla="*/ 332522 h 1226458"/>
                <a:gd name="connsiteX1501" fmla="*/ 196795 w 1452586"/>
                <a:gd name="connsiteY1501" fmla="*/ 331684 h 1226458"/>
                <a:gd name="connsiteX1502" fmla="*/ 196131 w 1452586"/>
                <a:gd name="connsiteY1502" fmla="*/ 330720 h 1226458"/>
                <a:gd name="connsiteX1503" fmla="*/ 194061 w 1452586"/>
                <a:gd name="connsiteY1503" fmla="*/ 325663 h 1226458"/>
                <a:gd name="connsiteX1504" fmla="*/ 192464 w 1452586"/>
                <a:gd name="connsiteY1504" fmla="*/ 320305 h 1226458"/>
                <a:gd name="connsiteX1505" fmla="*/ 191974 w 1452586"/>
                <a:gd name="connsiteY1505" fmla="*/ 319040 h 1226458"/>
                <a:gd name="connsiteX1506" fmla="*/ 191453 w 1452586"/>
                <a:gd name="connsiteY1506" fmla="*/ 318424 h 1226458"/>
                <a:gd name="connsiteX1507" fmla="*/ 190631 w 1452586"/>
                <a:gd name="connsiteY1507" fmla="*/ 318898 h 1226458"/>
                <a:gd name="connsiteX1508" fmla="*/ 189525 w 1452586"/>
                <a:gd name="connsiteY1508" fmla="*/ 320100 h 1226458"/>
                <a:gd name="connsiteX1509" fmla="*/ 188418 w 1452586"/>
                <a:gd name="connsiteY1509" fmla="*/ 320905 h 1226458"/>
                <a:gd name="connsiteX1510" fmla="*/ 187613 w 1452586"/>
                <a:gd name="connsiteY1510" fmla="*/ 320226 h 1226458"/>
                <a:gd name="connsiteX1511" fmla="*/ 187296 w 1452586"/>
                <a:gd name="connsiteY1511" fmla="*/ 318725 h 1226458"/>
                <a:gd name="connsiteX1512" fmla="*/ 187107 w 1452586"/>
                <a:gd name="connsiteY1512" fmla="*/ 318108 h 1226458"/>
                <a:gd name="connsiteX1513" fmla="*/ 186775 w 1452586"/>
                <a:gd name="connsiteY1513" fmla="*/ 317808 h 1226458"/>
                <a:gd name="connsiteX1514" fmla="*/ 186443 w 1452586"/>
                <a:gd name="connsiteY1514" fmla="*/ 318045 h 1226458"/>
                <a:gd name="connsiteX1515" fmla="*/ 186143 w 1452586"/>
                <a:gd name="connsiteY1515" fmla="*/ 318661 h 1226458"/>
                <a:gd name="connsiteX1516" fmla="*/ 185890 w 1452586"/>
                <a:gd name="connsiteY1516" fmla="*/ 319325 h 1226458"/>
                <a:gd name="connsiteX1517" fmla="*/ 185558 w 1452586"/>
                <a:gd name="connsiteY1517" fmla="*/ 320131 h 1226458"/>
                <a:gd name="connsiteX1518" fmla="*/ 185495 w 1452586"/>
                <a:gd name="connsiteY1518" fmla="*/ 320447 h 1226458"/>
                <a:gd name="connsiteX1519" fmla="*/ 185353 w 1452586"/>
                <a:gd name="connsiteY1519" fmla="*/ 320652 h 1226458"/>
                <a:gd name="connsiteX1520" fmla="*/ 183662 w 1452586"/>
                <a:gd name="connsiteY1520" fmla="*/ 320510 h 1226458"/>
                <a:gd name="connsiteX1521" fmla="*/ 183140 w 1452586"/>
                <a:gd name="connsiteY1521" fmla="*/ 320684 h 1226458"/>
                <a:gd name="connsiteX1522" fmla="*/ 181623 w 1452586"/>
                <a:gd name="connsiteY1522" fmla="*/ 321759 h 1226458"/>
                <a:gd name="connsiteX1523" fmla="*/ 181481 w 1452586"/>
                <a:gd name="connsiteY1523" fmla="*/ 322707 h 1226458"/>
                <a:gd name="connsiteX1524" fmla="*/ 181654 w 1452586"/>
                <a:gd name="connsiteY1524" fmla="*/ 324683 h 1226458"/>
                <a:gd name="connsiteX1525" fmla="*/ 182065 w 1452586"/>
                <a:gd name="connsiteY1525" fmla="*/ 326247 h 1226458"/>
                <a:gd name="connsiteX1526" fmla="*/ 182634 w 1452586"/>
                <a:gd name="connsiteY1526" fmla="*/ 326058 h 1226458"/>
                <a:gd name="connsiteX1527" fmla="*/ 182824 w 1452586"/>
                <a:gd name="connsiteY1527" fmla="*/ 327180 h 1226458"/>
                <a:gd name="connsiteX1528" fmla="*/ 183630 w 1452586"/>
                <a:gd name="connsiteY1528" fmla="*/ 329234 h 1226458"/>
                <a:gd name="connsiteX1529" fmla="*/ 183914 w 1452586"/>
                <a:gd name="connsiteY1529" fmla="*/ 330420 h 1226458"/>
                <a:gd name="connsiteX1530" fmla="*/ 183930 w 1452586"/>
                <a:gd name="connsiteY1530" fmla="*/ 331099 h 1226458"/>
                <a:gd name="connsiteX1531" fmla="*/ 183851 w 1452586"/>
                <a:gd name="connsiteY1531" fmla="*/ 332222 h 1226458"/>
                <a:gd name="connsiteX1532" fmla="*/ 183930 w 1452586"/>
                <a:gd name="connsiteY1532" fmla="*/ 332837 h 1226458"/>
                <a:gd name="connsiteX1533" fmla="*/ 184167 w 1452586"/>
                <a:gd name="connsiteY1533" fmla="*/ 333502 h 1226458"/>
                <a:gd name="connsiteX1534" fmla="*/ 184420 w 1452586"/>
                <a:gd name="connsiteY1534" fmla="*/ 333770 h 1226458"/>
                <a:gd name="connsiteX1535" fmla="*/ 184705 w 1452586"/>
                <a:gd name="connsiteY1535" fmla="*/ 333992 h 1226458"/>
                <a:gd name="connsiteX1536" fmla="*/ 185068 w 1452586"/>
                <a:gd name="connsiteY1536" fmla="*/ 334466 h 1226458"/>
                <a:gd name="connsiteX1537" fmla="*/ 185890 w 1452586"/>
                <a:gd name="connsiteY1537" fmla="*/ 335161 h 1226458"/>
                <a:gd name="connsiteX1538" fmla="*/ 191058 w 1452586"/>
                <a:gd name="connsiteY1538" fmla="*/ 336410 h 1226458"/>
                <a:gd name="connsiteX1539" fmla="*/ 192559 w 1452586"/>
                <a:gd name="connsiteY1539" fmla="*/ 337800 h 1226458"/>
                <a:gd name="connsiteX1540" fmla="*/ 193729 w 1452586"/>
                <a:gd name="connsiteY1540" fmla="*/ 339807 h 1226458"/>
                <a:gd name="connsiteX1541" fmla="*/ 195689 w 1452586"/>
                <a:gd name="connsiteY1541" fmla="*/ 344565 h 1226458"/>
                <a:gd name="connsiteX1542" fmla="*/ 199481 w 1452586"/>
                <a:gd name="connsiteY1542" fmla="*/ 350112 h 1226458"/>
                <a:gd name="connsiteX1543" fmla="*/ 200525 w 1452586"/>
                <a:gd name="connsiteY1543" fmla="*/ 352656 h 1226458"/>
                <a:gd name="connsiteX1544" fmla="*/ 200778 w 1452586"/>
                <a:gd name="connsiteY1544" fmla="*/ 355960 h 1226458"/>
                <a:gd name="connsiteX1545" fmla="*/ 200556 w 1452586"/>
                <a:gd name="connsiteY1545" fmla="*/ 357540 h 1226458"/>
                <a:gd name="connsiteX1546" fmla="*/ 200145 w 1452586"/>
                <a:gd name="connsiteY1546" fmla="*/ 359026 h 1226458"/>
                <a:gd name="connsiteX1547" fmla="*/ 199671 w 1452586"/>
                <a:gd name="connsiteY1547" fmla="*/ 360321 h 1226458"/>
                <a:gd name="connsiteX1548" fmla="*/ 199197 w 1452586"/>
                <a:gd name="connsiteY1548" fmla="*/ 361270 h 1226458"/>
                <a:gd name="connsiteX1549" fmla="*/ 197300 w 1452586"/>
                <a:gd name="connsiteY1549" fmla="*/ 364272 h 1226458"/>
                <a:gd name="connsiteX1550" fmla="*/ 196905 w 1452586"/>
                <a:gd name="connsiteY1550" fmla="*/ 365458 h 1226458"/>
                <a:gd name="connsiteX1551" fmla="*/ 196858 w 1452586"/>
                <a:gd name="connsiteY1551" fmla="*/ 366533 h 1226458"/>
                <a:gd name="connsiteX1552" fmla="*/ 197079 w 1452586"/>
                <a:gd name="connsiteY1552" fmla="*/ 366975 h 1226458"/>
                <a:gd name="connsiteX1553" fmla="*/ 197364 w 1452586"/>
                <a:gd name="connsiteY1553" fmla="*/ 367291 h 1226458"/>
                <a:gd name="connsiteX1554" fmla="*/ 197443 w 1452586"/>
                <a:gd name="connsiteY1554" fmla="*/ 367828 h 1226458"/>
                <a:gd name="connsiteX1555" fmla="*/ 197395 w 1452586"/>
                <a:gd name="connsiteY1555" fmla="*/ 368635 h 1226458"/>
                <a:gd name="connsiteX1556" fmla="*/ 197395 w 1452586"/>
                <a:gd name="connsiteY1556" fmla="*/ 369488 h 1226458"/>
                <a:gd name="connsiteX1557" fmla="*/ 197474 w 1452586"/>
                <a:gd name="connsiteY1557" fmla="*/ 370294 h 1226458"/>
                <a:gd name="connsiteX1558" fmla="*/ 197617 w 1452586"/>
                <a:gd name="connsiteY1558" fmla="*/ 370989 h 1226458"/>
                <a:gd name="connsiteX1559" fmla="*/ 197996 w 1452586"/>
                <a:gd name="connsiteY1559" fmla="*/ 371684 h 1226458"/>
                <a:gd name="connsiteX1560" fmla="*/ 198486 w 1452586"/>
                <a:gd name="connsiteY1560" fmla="*/ 371606 h 1226458"/>
                <a:gd name="connsiteX1561" fmla="*/ 198928 w 1452586"/>
                <a:gd name="connsiteY1561" fmla="*/ 370942 h 1226458"/>
                <a:gd name="connsiteX1562" fmla="*/ 199118 w 1452586"/>
                <a:gd name="connsiteY1562" fmla="*/ 369899 h 1226458"/>
                <a:gd name="connsiteX1563" fmla="*/ 198944 w 1452586"/>
                <a:gd name="connsiteY1563" fmla="*/ 369282 h 1226458"/>
                <a:gd name="connsiteX1564" fmla="*/ 198644 w 1452586"/>
                <a:gd name="connsiteY1564" fmla="*/ 368761 h 1226458"/>
                <a:gd name="connsiteX1565" fmla="*/ 198517 w 1452586"/>
                <a:gd name="connsiteY1565" fmla="*/ 368271 h 1226458"/>
                <a:gd name="connsiteX1566" fmla="*/ 198944 w 1452586"/>
                <a:gd name="connsiteY1566" fmla="*/ 367733 h 1226458"/>
                <a:gd name="connsiteX1567" fmla="*/ 197996 w 1452586"/>
                <a:gd name="connsiteY1567" fmla="*/ 367401 h 1226458"/>
                <a:gd name="connsiteX1568" fmla="*/ 197996 w 1452586"/>
                <a:gd name="connsiteY1568" fmla="*/ 366058 h 1226458"/>
                <a:gd name="connsiteX1569" fmla="*/ 198612 w 1452586"/>
                <a:gd name="connsiteY1569" fmla="*/ 364557 h 1226458"/>
                <a:gd name="connsiteX1570" fmla="*/ 199640 w 1452586"/>
                <a:gd name="connsiteY1570" fmla="*/ 363719 h 1226458"/>
                <a:gd name="connsiteX1571" fmla="*/ 201504 w 1452586"/>
                <a:gd name="connsiteY1571" fmla="*/ 363687 h 1226458"/>
                <a:gd name="connsiteX1572" fmla="*/ 202168 w 1452586"/>
                <a:gd name="connsiteY1572" fmla="*/ 363467 h 1226458"/>
                <a:gd name="connsiteX1573" fmla="*/ 203417 w 1452586"/>
                <a:gd name="connsiteY1573" fmla="*/ 362250 h 1226458"/>
                <a:gd name="connsiteX1574" fmla="*/ 203796 w 1452586"/>
                <a:gd name="connsiteY1574" fmla="*/ 362075 h 1226458"/>
                <a:gd name="connsiteX1575" fmla="*/ 210908 w 1452586"/>
                <a:gd name="connsiteY1575" fmla="*/ 362740 h 1226458"/>
                <a:gd name="connsiteX1576" fmla="*/ 213295 w 1452586"/>
                <a:gd name="connsiteY1576" fmla="*/ 364857 h 1226458"/>
                <a:gd name="connsiteX1577" fmla="*/ 215254 w 1452586"/>
                <a:gd name="connsiteY1577" fmla="*/ 364952 h 1226458"/>
                <a:gd name="connsiteX1578" fmla="*/ 215776 w 1452586"/>
                <a:gd name="connsiteY1578" fmla="*/ 365174 h 1226458"/>
                <a:gd name="connsiteX1579" fmla="*/ 216740 w 1452586"/>
                <a:gd name="connsiteY1579" fmla="*/ 365995 h 1226458"/>
                <a:gd name="connsiteX1580" fmla="*/ 218146 w 1452586"/>
                <a:gd name="connsiteY1580" fmla="*/ 366469 h 1226458"/>
                <a:gd name="connsiteX1581" fmla="*/ 221734 w 1452586"/>
                <a:gd name="connsiteY1581" fmla="*/ 368824 h 1226458"/>
                <a:gd name="connsiteX1582" fmla="*/ 222303 w 1452586"/>
                <a:gd name="connsiteY1582" fmla="*/ 369693 h 1226458"/>
                <a:gd name="connsiteX1583" fmla="*/ 222777 w 1452586"/>
                <a:gd name="connsiteY1583" fmla="*/ 370815 h 1226458"/>
                <a:gd name="connsiteX1584" fmla="*/ 223204 w 1452586"/>
                <a:gd name="connsiteY1584" fmla="*/ 372333 h 1226458"/>
                <a:gd name="connsiteX1585" fmla="*/ 223630 w 1452586"/>
                <a:gd name="connsiteY1585" fmla="*/ 373471 h 1226458"/>
                <a:gd name="connsiteX1586" fmla="*/ 224784 w 1452586"/>
                <a:gd name="connsiteY1586" fmla="*/ 375335 h 1226458"/>
                <a:gd name="connsiteX1587" fmla="*/ 225116 w 1452586"/>
                <a:gd name="connsiteY1587" fmla="*/ 376947 h 1226458"/>
                <a:gd name="connsiteX1588" fmla="*/ 224816 w 1452586"/>
                <a:gd name="connsiteY1588" fmla="*/ 377596 h 1226458"/>
                <a:gd name="connsiteX1589" fmla="*/ 224120 w 1452586"/>
                <a:gd name="connsiteY1589" fmla="*/ 380503 h 1226458"/>
                <a:gd name="connsiteX1590" fmla="*/ 223836 w 1452586"/>
                <a:gd name="connsiteY1590" fmla="*/ 381151 h 1226458"/>
                <a:gd name="connsiteX1591" fmla="*/ 222777 w 1452586"/>
                <a:gd name="connsiteY1591" fmla="*/ 382985 h 1226458"/>
                <a:gd name="connsiteX1592" fmla="*/ 222145 w 1452586"/>
                <a:gd name="connsiteY1592" fmla="*/ 384439 h 1226458"/>
                <a:gd name="connsiteX1593" fmla="*/ 221797 w 1452586"/>
                <a:gd name="connsiteY1593" fmla="*/ 384991 h 1226458"/>
                <a:gd name="connsiteX1594" fmla="*/ 221260 w 1452586"/>
                <a:gd name="connsiteY1594" fmla="*/ 385418 h 1226458"/>
                <a:gd name="connsiteX1595" fmla="*/ 220549 w 1452586"/>
                <a:gd name="connsiteY1595" fmla="*/ 385703 h 1226458"/>
                <a:gd name="connsiteX1596" fmla="*/ 219790 w 1452586"/>
                <a:gd name="connsiteY1596" fmla="*/ 385798 h 1226458"/>
                <a:gd name="connsiteX1597" fmla="*/ 219079 w 1452586"/>
                <a:gd name="connsiteY1597" fmla="*/ 385608 h 1226458"/>
                <a:gd name="connsiteX1598" fmla="*/ 218526 w 1452586"/>
                <a:gd name="connsiteY1598" fmla="*/ 385118 h 1226458"/>
                <a:gd name="connsiteX1599" fmla="*/ 218573 w 1452586"/>
                <a:gd name="connsiteY1599" fmla="*/ 384613 h 1226458"/>
                <a:gd name="connsiteX1600" fmla="*/ 219774 w 1452586"/>
                <a:gd name="connsiteY1600" fmla="*/ 384834 h 1226458"/>
                <a:gd name="connsiteX1601" fmla="*/ 220407 w 1452586"/>
                <a:gd name="connsiteY1601" fmla="*/ 384771 h 1226458"/>
                <a:gd name="connsiteX1602" fmla="*/ 220960 w 1452586"/>
                <a:gd name="connsiteY1602" fmla="*/ 384296 h 1226458"/>
                <a:gd name="connsiteX1603" fmla="*/ 220849 w 1452586"/>
                <a:gd name="connsiteY1603" fmla="*/ 383506 h 1226458"/>
                <a:gd name="connsiteX1604" fmla="*/ 220975 w 1452586"/>
                <a:gd name="connsiteY1604" fmla="*/ 382842 h 1226458"/>
                <a:gd name="connsiteX1605" fmla="*/ 221244 w 1452586"/>
                <a:gd name="connsiteY1605" fmla="*/ 382274 h 1226458"/>
                <a:gd name="connsiteX1606" fmla="*/ 221639 w 1452586"/>
                <a:gd name="connsiteY1606" fmla="*/ 381768 h 1226458"/>
                <a:gd name="connsiteX1607" fmla="*/ 221465 w 1452586"/>
                <a:gd name="connsiteY1607" fmla="*/ 381183 h 1226458"/>
                <a:gd name="connsiteX1608" fmla="*/ 221339 w 1452586"/>
                <a:gd name="connsiteY1608" fmla="*/ 380551 h 1226458"/>
                <a:gd name="connsiteX1609" fmla="*/ 221276 w 1452586"/>
                <a:gd name="connsiteY1609" fmla="*/ 379887 h 1226458"/>
                <a:gd name="connsiteX1610" fmla="*/ 221260 w 1452586"/>
                <a:gd name="connsiteY1610" fmla="*/ 379144 h 1226458"/>
                <a:gd name="connsiteX1611" fmla="*/ 221781 w 1452586"/>
                <a:gd name="connsiteY1611" fmla="*/ 379065 h 1226458"/>
                <a:gd name="connsiteX1612" fmla="*/ 222177 w 1452586"/>
                <a:gd name="connsiteY1612" fmla="*/ 378370 h 1226458"/>
                <a:gd name="connsiteX1613" fmla="*/ 222398 w 1452586"/>
                <a:gd name="connsiteY1613" fmla="*/ 377437 h 1226458"/>
                <a:gd name="connsiteX1614" fmla="*/ 222398 w 1452586"/>
                <a:gd name="connsiteY1614" fmla="*/ 376694 h 1226458"/>
                <a:gd name="connsiteX1615" fmla="*/ 221892 w 1452586"/>
                <a:gd name="connsiteY1615" fmla="*/ 375920 h 1226458"/>
                <a:gd name="connsiteX1616" fmla="*/ 221149 w 1452586"/>
                <a:gd name="connsiteY1616" fmla="*/ 376173 h 1226458"/>
                <a:gd name="connsiteX1617" fmla="*/ 219569 w 1452586"/>
                <a:gd name="connsiteY1617" fmla="*/ 377406 h 1226458"/>
                <a:gd name="connsiteX1618" fmla="*/ 217672 w 1452586"/>
                <a:gd name="connsiteY1618" fmla="*/ 377516 h 1226458"/>
                <a:gd name="connsiteX1619" fmla="*/ 215823 w 1452586"/>
                <a:gd name="connsiteY1619" fmla="*/ 377011 h 1226458"/>
                <a:gd name="connsiteX1620" fmla="*/ 215207 w 1452586"/>
                <a:gd name="connsiteY1620" fmla="*/ 376521 h 1226458"/>
                <a:gd name="connsiteX1621" fmla="*/ 213832 w 1452586"/>
                <a:gd name="connsiteY1621" fmla="*/ 374134 h 1226458"/>
                <a:gd name="connsiteX1622" fmla="*/ 214211 w 1452586"/>
                <a:gd name="connsiteY1622" fmla="*/ 373408 h 1226458"/>
                <a:gd name="connsiteX1623" fmla="*/ 214353 w 1452586"/>
                <a:gd name="connsiteY1623" fmla="*/ 373218 h 1226458"/>
                <a:gd name="connsiteX1624" fmla="*/ 209944 w 1452586"/>
                <a:gd name="connsiteY1624" fmla="*/ 372428 h 1226458"/>
                <a:gd name="connsiteX1625" fmla="*/ 208443 w 1452586"/>
                <a:gd name="connsiteY1625" fmla="*/ 373581 h 1226458"/>
                <a:gd name="connsiteX1626" fmla="*/ 207779 w 1452586"/>
                <a:gd name="connsiteY1626" fmla="*/ 373771 h 1226458"/>
                <a:gd name="connsiteX1627" fmla="*/ 207494 w 1452586"/>
                <a:gd name="connsiteY1627" fmla="*/ 373992 h 1226458"/>
                <a:gd name="connsiteX1628" fmla="*/ 207305 w 1452586"/>
                <a:gd name="connsiteY1628" fmla="*/ 374324 h 1226458"/>
                <a:gd name="connsiteX1629" fmla="*/ 207020 w 1452586"/>
                <a:gd name="connsiteY1629" fmla="*/ 375162 h 1226458"/>
                <a:gd name="connsiteX1630" fmla="*/ 205882 w 1452586"/>
                <a:gd name="connsiteY1630" fmla="*/ 377674 h 1226458"/>
                <a:gd name="connsiteX1631" fmla="*/ 205661 w 1452586"/>
                <a:gd name="connsiteY1631" fmla="*/ 377974 h 1226458"/>
                <a:gd name="connsiteX1632" fmla="*/ 205203 w 1452586"/>
                <a:gd name="connsiteY1632" fmla="*/ 378259 h 1226458"/>
                <a:gd name="connsiteX1633" fmla="*/ 204855 w 1452586"/>
                <a:gd name="connsiteY1633" fmla="*/ 379018 h 1226458"/>
                <a:gd name="connsiteX1634" fmla="*/ 204302 w 1452586"/>
                <a:gd name="connsiteY1634" fmla="*/ 380661 h 1226458"/>
                <a:gd name="connsiteX1635" fmla="*/ 203986 w 1452586"/>
                <a:gd name="connsiteY1635" fmla="*/ 381230 h 1226458"/>
                <a:gd name="connsiteX1636" fmla="*/ 203275 w 1452586"/>
                <a:gd name="connsiteY1636" fmla="*/ 382305 h 1226458"/>
                <a:gd name="connsiteX1637" fmla="*/ 200461 w 1452586"/>
                <a:gd name="connsiteY1637" fmla="*/ 385593 h 1226458"/>
                <a:gd name="connsiteX1638" fmla="*/ 199734 w 1452586"/>
                <a:gd name="connsiteY1638" fmla="*/ 386114 h 1226458"/>
                <a:gd name="connsiteX1639" fmla="*/ 199671 w 1452586"/>
                <a:gd name="connsiteY1639" fmla="*/ 386683 h 1226458"/>
                <a:gd name="connsiteX1640" fmla="*/ 201236 w 1452586"/>
                <a:gd name="connsiteY1640" fmla="*/ 385908 h 1226458"/>
                <a:gd name="connsiteX1641" fmla="*/ 201552 w 1452586"/>
                <a:gd name="connsiteY1641" fmla="*/ 386066 h 1226458"/>
                <a:gd name="connsiteX1642" fmla="*/ 201394 w 1452586"/>
                <a:gd name="connsiteY1642" fmla="*/ 386683 h 1226458"/>
                <a:gd name="connsiteX1643" fmla="*/ 200825 w 1452586"/>
                <a:gd name="connsiteY1643" fmla="*/ 387141 h 1226458"/>
                <a:gd name="connsiteX1644" fmla="*/ 199750 w 1452586"/>
                <a:gd name="connsiteY1644" fmla="*/ 387678 h 1226458"/>
                <a:gd name="connsiteX1645" fmla="*/ 199039 w 1452586"/>
                <a:gd name="connsiteY1645" fmla="*/ 388342 h 1226458"/>
                <a:gd name="connsiteX1646" fmla="*/ 198375 w 1452586"/>
                <a:gd name="connsiteY1646" fmla="*/ 389259 h 1226458"/>
                <a:gd name="connsiteX1647" fmla="*/ 197727 w 1452586"/>
                <a:gd name="connsiteY1647" fmla="*/ 390366 h 1226458"/>
                <a:gd name="connsiteX1648" fmla="*/ 197174 w 1452586"/>
                <a:gd name="connsiteY1648" fmla="*/ 391566 h 1226458"/>
                <a:gd name="connsiteX1649" fmla="*/ 198707 w 1452586"/>
                <a:gd name="connsiteY1649" fmla="*/ 392799 h 1226458"/>
                <a:gd name="connsiteX1650" fmla="*/ 198660 w 1452586"/>
                <a:gd name="connsiteY1650" fmla="*/ 393273 h 1226458"/>
                <a:gd name="connsiteX1651" fmla="*/ 197727 w 1452586"/>
                <a:gd name="connsiteY1651" fmla="*/ 393715 h 1226458"/>
                <a:gd name="connsiteX1652" fmla="*/ 196542 w 1452586"/>
                <a:gd name="connsiteY1652" fmla="*/ 393810 h 1226458"/>
                <a:gd name="connsiteX1653" fmla="*/ 195420 w 1452586"/>
                <a:gd name="connsiteY1653" fmla="*/ 393510 h 1226458"/>
                <a:gd name="connsiteX1654" fmla="*/ 194677 w 1452586"/>
                <a:gd name="connsiteY1654" fmla="*/ 392799 h 1226458"/>
                <a:gd name="connsiteX1655" fmla="*/ 195167 w 1452586"/>
                <a:gd name="connsiteY1655" fmla="*/ 392309 h 1226458"/>
                <a:gd name="connsiteX1656" fmla="*/ 195530 w 1452586"/>
                <a:gd name="connsiteY1656" fmla="*/ 391724 h 1226458"/>
                <a:gd name="connsiteX1657" fmla="*/ 195641 w 1452586"/>
                <a:gd name="connsiteY1657" fmla="*/ 391045 h 1226458"/>
                <a:gd name="connsiteX1658" fmla="*/ 195420 w 1452586"/>
                <a:gd name="connsiteY1658" fmla="*/ 390271 h 1226458"/>
                <a:gd name="connsiteX1659" fmla="*/ 194898 w 1452586"/>
                <a:gd name="connsiteY1659" fmla="*/ 389986 h 1226458"/>
                <a:gd name="connsiteX1660" fmla="*/ 193760 w 1452586"/>
                <a:gd name="connsiteY1660" fmla="*/ 390744 h 1226458"/>
                <a:gd name="connsiteX1661" fmla="*/ 193255 w 1452586"/>
                <a:gd name="connsiteY1661" fmla="*/ 390523 h 1226458"/>
                <a:gd name="connsiteX1662" fmla="*/ 194266 w 1452586"/>
                <a:gd name="connsiteY1662" fmla="*/ 389212 h 1226458"/>
                <a:gd name="connsiteX1663" fmla="*/ 194819 w 1452586"/>
                <a:gd name="connsiteY1663" fmla="*/ 388785 h 1226458"/>
                <a:gd name="connsiteX1664" fmla="*/ 195372 w 1452586"/>
                <a:gd name="connsiteY1664" fmla="*/ 388706 h 1226458"/>
                <a:gd name="connsiteX1665" fmla="*/ 187613 w 1452586"/>
                <a:gd name="connsiteY1665" fmla="*/ 385213 h 1226458"/>
                <a:gd name="connsiteX1666" fmla="*/ 186633 w 1452586"/>
                <a:gd name="connsiteY1666" fmla="*/ 385418 h 1226458"/>
                <a:gd name="connsiteX1667" fmla="*/ 183424 w 1452586"/>
                <a:gd name="connsiteY1667" fmla="*/ 387252 h 1226458"/>
                <a:gd name="connsiteX1668" fmla="*/ 182128 w 1452586"/>
                <a:gd name="connsiteY1668" fmla="*/ 387536 h 1226458"/>
                <a:gd name="connsiteX1669" fmla="*/ 180848 w 1452586"/>
                <a:gd name="connsiteY1669" fmla="*/ 387442 h 1226458"/>
                <a:gd name="connsiteX1670" fmla="*/ 180469 w 1452586"/>
                <a:gd name="connsiteY1670" fmla="*/ 387173 h 1226458"/>
                <a:gd name="connsiteX1671" fmla="*/ 179758 w 1452586"/>
                <a:gd name="connsiteY1671" fmla="*/ 386414 h 1226458"/>
                <a:gd name="connsiteX1672" fmla="*/ 179394 w 1452586"/>
                <a:gd name="connsiteY1672" fmla="*/ 386225 h 1226458"/>
                <a:gd name="connsiteX1673" fmla="*/ 179220 w 1452586"/>
                <a:gd name="connsiteY1673" fmla="*/ 386035 h 1226458"/>
                <a:gd name="connsiteX1674" fmla="*/ 179094 w 1452586"/>
                <a:gd name="connsiteY1674" fmla="*/ 385671 h 1226458"/>
                <a:gd name="connsiteX1675" fmla="*/ 178920 w 1452586"/>
                <a:gd name="connsiteY1675" fmla="*/ 384834 h 1226458"/>
                <a:gd name="connsiteX1676" fmla="*/ 178715 w 1452586"/>
                <a:gd name="connsiteY1676" fmla="*/ 384471 h 1226458"/>
                <a:gd name="connsiteX1677" fmla="*/ 178509 w 1452586"/>
                <a:gd name="connsiteY1677" fmla="*/ 384565 h 1226458"/>
                <a:gd name="connsiteX1678" fmla="*/ 178272 w 1452586"/>
                <a:gd name="connsiteY1678" fmla="*/ 384866 h 1226458"/>
                <a:gd name="connsiteX1679" fmla="*/ 178051 w 1452586"/>
                <a:gd name="connsiteY1679" fmla="*/ 385008 h 1226458"/>
                <a:gd name="connsiteX1680" fmla="*/ 177419 w 1452586"/>
                <a:gd name="connsiteY1680" fmla="*/ 385086 h 1226458"/>
                <a:gd name="connsiteX1681" fmla="*/ 176075 w 1452586"/>
                <a:gd name="connsiteY1681" fmla="*/ 385624 h 1226458"/>
                <a:gd name="connsiteX1682" fmla="*/ 173231 w 1452586"/>
                <a:gd name="connsiteY1682" fmla="*/ 385940 h 1226458"/>
                <a:gd name="connsiteX1683" fmla="*/ 172709 w 1452586"/>
                <a:gd name="connsiteY1683" fmla="*/ 386177 h 1226458"/>
                <a:gd name="connsiteX1684" fmla="*/ 172456 w 1452586"/>
                <a:gd name="connsiteY1684" fmla="*/ 386793 h 1226458"/>
                <a:gd name="connsiteX1685" fmla="*/ 172330 w 1452586"/>
                <a:gd name="connsiteY1685" fmla="*/ 387489 h 1226458"/>
                <a:gd name="connsiteX1686" fmla="*/ 172235 w 1452586"/>
                <a:gd name="connsiteY1686" fmla="*/ 387884 h 1226458"/>
                <a:gd name="connsiteX1687" fmla="*/ 171966 w 1452586"/>
                <a:gd name="connsiteY1687" fmla="*/ 388232 h 1226458"/>
                <a:gd name="connsiteX1688" fmla="*/ 171713 w 1452586"/>
                <a:gd name="connsiteY1688" fmla="*/ 388485 h 1226458"/>
                <a:gd name="connsiteX1689" fmla="*/ 171524 w 1452586"/>
                <a:gd name="connsiteY1689" fmla="*/ 388247 h 1226458"/>
                <a:gd name="connsiteX1690" fmla="*/ 171461 w 1452586"/>
                <a:gd name="connsiteY1690" fmla="*/ 387268 h 1226458"/>
                <a:gd name="connsiteX1691" fmla="*/ 171508 w 1452586"/>
                <a:gd name="connsiteY1691" fmla="*/ 386430 h 1226458"/>
                <a:gd name="connsiteX1692" fmla="*/ 171666 w 1452586"/>
                <a:gd name="connsiteY1692" fmla="*/ 385845 h 1226458"/>
                <a:gd name="connsiteX1693" fmla="*/ 171856 w 1452586"/>
                <a:gd name="connsiteY1693" fmla="*/ 385403 h 1226458"/>
                <a:gd name="connsiteX1694" fmla="*/ 172077 w 1452586"/>
                <a:gd name="connsiteY1694" fmla="*/ 385008 h 1226458"/>
                <a:gd name="connsiteX1695" fmla="*/ 172172 w 1452586"/>
                <a:gd name="connsiteY1695" fmla="*/ 383712 h 1226458"/>
                <a:gd name="connsiteX1696" fmla="*/ 171461 w 1452586"/>
                <a:gd name="connsiteY1696" fmla="*/ 382432 h 1226458"/>
                <a:gd name="connsiteX1697" fmla="*/ 169991 w 1452586"/>
                <a:gd name="connsiteY1697" fmla="*/ 380835 h 1226458"/>
                <a:gd name="connsiteX1698" fmla="*/ 170259 w 1452586"/>
                <a:gd name="connsiteY1698" fmla="*/ 380298 h 1226458"/>
                <a:gd name="connsiteX1699" fmla="*/ 169406 w 1452586"/>
                <a:gd name="connsiteY1699" fmla="*/ 380630 h 1226458"/>
                <a:gd name="connsiteX1700" fmla="*/ 166909 w 1452586"/>
                <a:gd name="connsiteY1700" fmla="*/ 380867 h 1226458"/>
                <a:gd name="connsiteX1701" fmla="*/ 164412 w 1452586"/>
                <a:gd name="connsiteY1701" fmla="*/ 380108 h 1226458"/>
                <a:gd name="connsiteX1702" fmla="*/ 163890 w 1452586"/>
                <a:gd name="connsiteY1702" fmla="*/ 380235 h 1226458"/>
                <a:gd name="connsiteX1703" fmla="*/ 162626 w 1452586"/>
                <a:gd name="connsiteY1703" fmla="*/ 381057 h 1226458"/>
                <a:gd name="connsiteX1704" fmla="*/ 161330 w 1452586"/>
                <a:gd name="connsiteY1704" fmla="*/ 381547 h 1226458"/>
                <a:gd name="connsiteX1705" fmla="*/ 158754 w 1452586"/>
                <a:gd name="connsiteY1705" fmla="*/ 381878 h 1226458"/>
                <a:gd name="connsiteX1706" fmla="*/ 153791 w 1452586"/>
                <a:gd name="connsiteY1706" fmla="*/ 380756 h 1226458"/>
                <a:gd name="connsiteX1707" fmla="*/ 153286 w 1452586"/>
                <a:gd name="connsiteY1707" fmla="*/ 380440 h 1226458"/>
                <a:gd name="connsiteX1708" fmla="*/ 152385 w 1452586"/>
                <a:gd name="connsiteY1708" fmla="*/ 379208 h 1226458"/>
                <a:gd name="connsiteX1709" fmla="*/ 151942 w 1452586"/>
                <a:gd name="connsiteY1709" fmla="*/ 378812 h 1226458"/>
                <a:gd name="connsiteX1710" fmla="*/ 141796 w 1452586"/>
                <a:gd name="connsiteY1710" fmla="*/ 378812 h 1226458"/>
                <a:gd name="connsiteX1711" fmla="*/ 139536 w 1452586"/>
                <a:gd name="connsiteY1711" fmla="*/ 377596 h 1226458"/>
                <a:gd name="connsiteX1712" fmla="*/ 138240 w 1452586"/>
                <a:gd name="connsiteY1712" fmla="*/ 376078 h 1226458"/>
                <a:gd name="connsiteX1713" fmla="*/ 137086 w 1452586"/>
                <a:gd name="connsiteY1713" fmla="*/ 373913 h 1226458"/>
                <a:gd name="connsiteX1714" fmla="*/ 136407 w 1452586"/>
                <a:gd name="connsiteY1714" fmla="*/ 371211 h 1226458"/>
                <a:gd name="connsiteX1715" fmla="*/ 136454 w 1452586"/>
                <a:gd name="connsiteY1715" fmla="*/ 368208 h 1226458"/>
                <a:gd name="connsiteX1716" fmla="*/ 136043 w 1452586"/>
                <a:gd name="connsiteY1716" fmla="*/ 367876 h 1226458"/>
                <a:gd name="connsiteX1717" fmla="*/ 135601 w 1452586"/>
                <a:gd name="connsiteY1717" fmla="*/ 367670 h 1226458"/>
                <a:gd name="connsiteX1718" fmla="*/ 135174 w 1452586"/>
                <a:gd name="connsiteY1718" fmla="*/ 367891 h 1226458"/>
                <a:gd name="connsiteX1719" fmla="*/ 134889 w 1452586"/>
                <a:gd name="connsiteY1719" fmla="*/ 368792 h 1226458"/>
                <a:gd name="connsiteX1720" fmla="*/ 134494 w 1452586"/>
                <a:gd name="connsiteY1720" fmla="*/ 369440 h 1226458"/>
                <a:gd name="connsiteX1721" fmla="*/ 133925 w 1452586"/>
                <a:gd name="connsiteY1721" fmla="*/ 369614 h 1226458"/>
                <a:gd name="connsiteX1722" fmla="*/ 133594 w 1452586"/>
                <a:gd name="connsiteY1722" fmla="*/ 369140 h 1226458"/>
                <a:gd name="connsiteX1723" fmla="*/ 133941 w 1452586"/>
                <a:gd name="connsiteY1723" fmla="*/ 367860 h 1226458"/>
                <a:gd name="connsiteX1724" fmla="*/ 132377 w 1452586"/>
                <a:gd name="connsiteY1724" fmla="*/ 368730 h 1226458"/>
                <a:gd name="connsiteX1725" fmla="*/ 127572 w 1452586"/>
                <a:gd name="connsiteY1725" fmla="*/ 367908 h 1226458"/>
                <a:gd name="connsiteX1726" fmla="*/ 128220 w 1452586"/>
                <a:gd name="connsiteY1726" fmla="*/ 366864 h 1226458"/>
                <a:gd name="connsiteX1727" fmla="*/ 129848 w 1452586"/>
                <a:gd name="connsiteY1727" fmla="*/ 367418 h 1226458"/>
                <a:gd name="connsiteX1728" fmla="*/ 130559 w 1452586"/>
                <a:gd name="connsiteY1728" fmla="*/ 367054 h 1226458"/>
                <a:gd name="connsiteX1729" fmla="*/ 131318 w 1452586"/>
                <a:gd name="connsiteY1729" fmla="*/ 366248 h 1226458"/>
                <a:gd name="connsiteX1730" fmla="*/ 132108 w 1452586"/>
                <a:gd name="connsiteY1730" fmla="*/ 366026 h 1226458"/>
                <a:gd name="connsiteX1731" fmla="*/ 133767 w 1452586"/>
                <a:gd name="connsiteY1731" fmla="*/ 366248 h 1226458"/>
                <a:gd name="connsiteX1732" fmla="*/ 134874 w 1452586"/>
                <a:gd name="connsiteY1732" fmla="*/ 365995 h 1226458"/>
                <a:gd name="connsiteX1733" fmla="*/ 136423 w 1452586"/>
                <a:gd name="connsiteY1733" fmla="*/ 365205 h 1226458"/>
                <a:gd name="connsiteX1734" fmla="*/ 137908 w 1452586"/>
                <a:gd name="connsiteY1734" fmla="*/ 363925 h 1226458"/>
                <a:gd name="connsiteX1735" fmla="*/ 138840 w 1452586"/>
                <a:gd name="connsiteY1735" fmla="*/ 362281 h 1226458"/>
                <a:gd name="connsiteX1736" fmla="*/ 138604 w 1452586"/>
                <a:gd name="connsiteY1736" fmla="*/ 361791 h 1226458"/>
                <a:gd name="connsiteX1737" fmla="*/ 138540 w 1452586"/>
                <a:gd name="connsiteY1737" fmla="*/ 361223 h 1226458"/>
                <a:gd name="connsiteX1738" fmla="*/ 138588 w 1452586"/>
                <a:gd name="connsiteY1738" fmla="*/ 360780 h 1226458"/>
                <a:gd name="connsiteX1739" fmla="*/ 138635 w 1452586"/>
                <a:gd name="connsiteY1739" fmla="*/ 360733 h 1226458"/>
                <a:gd name="connsiteX1740" fmla="*/ 138129 w 1452586"/>
                <a:gd name="connsiteY1740" fmla="*/ 358519 h 1226458"/>
                <a:gd name="connsiteX1741" fmla="*/ 138351 w 1452586"/>
                <a:gd name="connsiteY1741" fmla="*/ 357240 h 1226458"/>
                <a:gd name="connsiteX1742" fmla="*/ 138698 w 1452586"/>
                <a:gd name="connsiteY1742" fmla="*/ 356355 h 1226458"/>
                <a:gd name="connsiteX1743" fmla="*/ 138935 w 1452586"/>
                <a:gd name="connsiteY1743" fmla="*/ 355375 h 1226458"/>
                <a:gd name="connsiteX1744" fmla="*/ 138840 w 1452586"/>
                <a:gd name="connsiteY1744" fmla="*/ 353873 h 1226458"/>
                <a:gd name="connsiteX1745" fmla="*/ 139093 w 1452586"/>
                <a:gd name="connsiteY1745" fmla="*/ 353573 h 1226458"/>
                <a:gd name="connsiteX1746" fmla="*/ 139441 w 1452586"/>
                <a:gd name="connsiteY1746" fmla="*/ 353067 h 1226458"/>
                <a:gd name="connsiteX1747" fmla="*/ 139773 w 1452586"/>
                <a:gd name="connsiteY1747" fmla="*/ 352419 h 1226458"/>
                <a:gd name="connsiteX1748" fmla="*/ 139979 w 1452586"/>
                <a:gd name="connsiteY1748" fmla="*/ 351755 h 1226458"/>
                <a:gd name="connsiteX1749" fmla="*/ 140200 w 1452586"/>
                <a:gd name="connsiteY1749" fmla="*/ 351250 h 1226458"/>
                <a:gd name="connsiteX1750" fmla="*/ 142966 w 1452586"/>
                <a:gd name="connsiteY1750" fmla="*/ 349037 h 1226458"/>
                <a:gd name="connsiteX1751" fmla="*/ 143661 w 1452586"/>
                <a:gd name="connsiteY1751" fmla="*/ 348026 h 1226458"/>
                <a:gd name="connsiteX1752" fmla="*/ 144119 w 1452586"/>
                <a:gd name="connsiteY1752" fmla="*/ 346619 h 1226458"/>
                <a:gd name="connsiteX1753" fmla="*/ 144246 w 1452586"/>
                <a:gd name="connsiteY1753" fmla="*/ 345039 h 1226458"/>
                <a:gd name="connsiteX1754" fmla="*/ 144182 w 1452586"/>
                <a:gd name="connsiteY1754" fmla="*/ 343537 h 1226458"/>
                <a:gd name="connsiteX1755" fmla="*/ 143898 w 1452586"/>
                <a:gd name="connsiteY1755" fmla="*/ 342320 h 1226458"/>
                <a:gd name="connsiteX1756" fmla="*/ 143408 w 1452586"/>
                <a:gd name="connsiteY1756" fmla="*/ 341530 h 1226458"/>
                <a:gd name="connsiteX1757" fmla="*/ 141132 w 1452586"/>
                <a:gd name="connsiteY1757" fmla="*/ 341230 h 1226458"/>
                <a:gd name="connsiteX1758" fmla="*/ 140042 w 1452586"/>
                <a:gd name="connsiteY1758" fmla="*/ 340787 h 1226458"/>
                <a:gd name="connsiteX1759" fmla="*/ 139899 w 1452586"/>
                <a:gd name="connsiteY1759" fmla="*/ 339823 h 1226458"/>
                <a:gd name="connsiteX1760" fmla="*/ 140516 w 1452586"/>
                <a:gd name="connsiteY1760" fmla="*/ 340013 h 1226458"/>
                <a:gd name="connsiteX1761" fmla="*/ 148750 w 1452586"/>
                <a:gd name="connsiteY1761" fmla="*/ 342320 h 1226458"/>
                <a:gd name="connsiteX1762" fmla="*/ 147564 w 1452586"/>
                <a:gd name="connsiteY1762" fmla="*/ 340439 h 1226458"/>
                <a:gd name="connsiteX1763" fmla="*/ 145874 w 1452586"/>
                <a:gd name="connsiteY1763" fmla="*/ 339365 h 1226458"/>
                <a:gd name="connsiteX1764" fmla="*/ 138524 w 1452586"/>
                <a:gd name="connsiteY1764" fmla="*/ 337579 h 1226458"/>
                <a:gd name="connsiteX1765" fmla="*/ 129800 w 1452586"/>
                <a:gd name="connsiteY1765" fmla="*/ 336994 h 1226458"/>
                <a:gd name="connsiteX1766" fmla="*/ 122135 w 1452586"/>
                <a:gd name="connsiteY1766" fmla="*/ 337295 h 1226458"/>
                <a:gd name="connsiteX1767" fmla="*/ 116003 w 1452586"/>
                <a:gd name="connsiteY1767" fmla="*/ 338322 h 1226458"/>
                <a:gd name="connsiteX1768" fmla="*/ 115324 w 1452586"/>
                <a:gd name="connsiteY1768" fmla="*/ 340013 h 1226458"/>
                <a:gd name="connsiteX1769" fmla="*/ 109650 w 1452586"/>
                <a:gd name="connsiteY1769" fmla="*/ 343221 h 1226458"/>
                <a:gd name="connsiteX1770" fmla="*/ 108575 w 1452586"/>
                <a:gd name="connsiteY1770" fmla="*/ 343521 h 1226458"/>
                <a:gd name="connsiteX1771" fmla="*/ 108133 w 1452586"/>
                <a:gd name="connsiteY1771" fmla="*/ 343853 h 1226458"/>
                <a:gd name="connsiteX1772" fmla="*/ 107864 w 1452586"/>
                <a:gd name="connsiteY1772" fmla="*/ 344327 h 1226458"/>
                <a:gd name="connsiteX1773" fmla="*/ 107501 w 1452586"/>
                <a:gd name="connsiteY1773" fmla="*/ 345481 h 1226458"/>
                <a:gd name="connsiteX1774" fmla="*/ 107390 w 1452586"/>
                <a:gd name="connsiteY1774" fmla="*/ 345782 h 1226458"/>
                <a:gd name="connsiteX1775" fmla="*/ 106631 w 1452586"/>
                <a:gd name="connsiteY1775" fmla="*/ 346145 h 1226458"/>
                <a:gd name="connsiteX1776" fmla="*/ 105826 w 1452586"/>
                <a:gd name="connsiteY1776" fmla="*/ 346224 h 1226458"/>
                <a:gd name="connsiteX1777" fmla="*/ 105114 w 1452586"/>
                <a:gd name="connsiteY1777" fmla="*/ 346746 h 1226458"/>
                <a:gd name="connsiteX1778" fmla="*/ 104609 w 1452586"/>
                <a:gd name="connsiteY1778" fmla="*/ 348453 h 1226458"/>
                <a:gd name="connsiteX1779" fmla="*/ 104213 w 1452586"/>
                <a:gd name="connsiteY1779" fmla="*/ 348136 h 1226458"/>
                <a:gd name="connsiteX1780" fmla="*/ 103866 w 1452586"/>
                <a:gd name="connsiteY1780" fmla="*/ 347694 h 1226458"/>
                <a:gd name="connsiteX1781" fmla="*/ 103613 w 1452586"/>
                <a:gd name="connsiteY1781" fmla="*/ 347077 h 1226458"/>
                <a:gd name="connsiteX1782" fmla="*/ 103471 w 1452586"/>
                <a:gd name="connsiteY1782" fmla="*/ 346208 h 1226458"/>
                <a:gd name="connsiteX1783" fmla="*/ 103629 w 1452586"/>
                <a:gd name="connsiteY1783" fmla="*/ 345939 h 1226458"/>
                <a:gd name="connsiteX1784" fmla="*/ 103723 w 1452586"/>
                <a:gd name="connsiteY1784" fmla="*/ 345702 h 1226458"/>
                <a:gd name="connsiteX1785" fmla="*/ 103787 w 1452586"/>
                <a:gd name="connsiteY1785" fmla="*/ 345481 h 1226458"/>
                <a:gd name="connsiteX1786" fmla="*/ 103897 w 1452586"/>
                <a:gd name="connsiteY1786" fmla="*/ 345165 h 1226458"/>
                <a:gd name="connsiteX1787" fmla="*/ 103044 w 1452586"/>
                <a:gd name="connsiteY1787" fmla="*/ 344643 h 1226458"/>
                <a:gd name="connsiteX1788" fmla="*/ 96928 w 1452586"/>
                <a:gd name="connsiteY1788" fmla="*/ 344248 h 1226458"/>
                <a:gd name="connsiteX1789" fmla="*/ 95932 w 1452586"/>
                <a:gd name="connsiteY1789" fmla="*/ 344675 h 1226458"/>
                <a:gd name="connsiteX1790" fmla="*/ 94968 w 1452586"/>
                <a:gd name="connsiteY1790" fmla="*/ 345292 h 1226458"/>
                <a:gd name="connsiteX1791" fmla="*/ 91017 w 1452586"/>
                <a:gd name="connsiteY1791" fmla="*/ 345876 h 1226458"/>
                <a:gd name="connsiteX1792" fmla="*/ 81613 w 1452586"/>
                <a:gd name="connsiteY1792" fmla="*/ 350254 h 1226458"/>
                <a:gd name="connsiteX1793" fmla="*/ 78974 w 1452586"/>
                <a:gd name="connsiteY1793" fmla="*/ 352451 h 1226458"/>
                <a:gd name="connsiteX1794" fmla="*/ 77615 w 1452586"/>
                <a:gd name="connsiteY1794" fmla="*/ 354158 h 1226458"/>
                <a:gd name="connsiteX1795" fmla="*/ 76793 w 1452586"/>
                <a:gd name="connsiteY1795" fmla="*/ 355738 h 1226458"/>
                <a:gd name="connsiteX1796" fmla="*/ 77062 w 1452586"/>
                <a:gd name="connsiteY1796" fmla="*/ 356970 h 1226458"/>
                <a:gd name="connsiteX1797" fmla="*/ 77757 w 1452586"/>
                <a:gd name="connsiteY1797" fmla="*/ 357508 h 1226458"/>
                <a:gd name="connsiteX1798" fmla="*/ 80254 w 1452586"/>
                <a:gd name="connsiteY1798" fmla="*/ 357951 h 1226458"/>
                <a:gd name="connsiteX1799" fmla="*/ 81819 w 1452586"/>
                <a:gd name="connsiteY1799" fmla="*/ 358820 h 1226458"/>
                <a:gd name="connsiteX1800" fmla="*/ 84411 w 1452586"/>
                <a:gd name="connsiteY1800" fmla="*/ 361554 h 1226458"/>
                <a:gd name="connsiteX1801" fmla="*/ 86434 w 1452586"/>
                <a:gd name="connsiteY1801" fmla="*/ 362629 h 1226458"/>
                <a:gd name="connsiteX1802" fmla="*/ 87066 w 1452586"/>
                <a:gd name="connsiteY1802" fmla="*/ 363387 h 1226458"/>
                <a:gd name="connsiteX1803" fmla="*/ 87398 w 1452586"/>
                <a:gd name="connsiteY1803" fmla="*/ 364430 h 1226458"/>
                <a:gd name="connsiteX1804" fmla="*/ 79069 w 1452586"/>
                <a:gd name="connsiteY1804" fmla="*/ 366564 h 1226458"/>
                <a:gd name="connsiteX1805" fmla="*/ 69081 w 1452586"/>
                <a:gd name="connsiteY1805" fmla="*/ 363213 h 1226458"/>
                <a:gd name="connsiteX1806" fmla="*/ 67310 w 1452586"/>
                <a:gd name="connsiteY1806" fmla="*/ 360811 h 1226458"/>
                <a:gd name="connsiteX1807" fmla="*/ 67943 w 1452586"/>
                <a:gd name="connsiteY1807" fmla="*/ 360606 h 1226458"/>
                <a:gd name="connsiteX1808" fmla="*/ 69002 w 1452586"/>
                <a:gd name="connsiteY1808" fmla="*/ 361128 h 1226458"/>
                <a:gd name="connsiteX1809" fmla="*/ 69586 w 1452586"/>
                <a:gd name="connsiteY1809" fmla="*/ 361238 h 1226458"/>
                <a:gd name="connsiteX1810" fmla="*/ 68290 w 1452586"/>
                <a:gd name="connsiteY1810" fmla="*/ 359879 h 1226458"/>
                <a:gd name="connsiteX1811" fmla="*/ 66994 w 1452586"/>
                <a:gd name="connsiteY1811" fmla="*/ 359009 h 1226458"/>
                <a:gd name="connsiteX1812" fmla="*/ 63976 w 1452586"/>
                <a:gd name="connsiteY1812" fmla="*/ 358077 h 1226458"/>
                <a:gd name="connsiteX1813" fmla="*/ 63201 w 1452586"/>
                <a:gd name="connsiteY1813" fmla="*/ 358267 h 1226458"/>
                <a:gd name="connsiteX1814" fmla="*/ 61510 w 1452586"/>
                <a:gd name="connsiteY1814" fmla="*/ 359404 h 1226458"/>
                <a:gd name="connsiteX1815" fmla="*/ 59882 w 1452586"/>
                <a:gd name="connsiteY1815" fmla="*/ 359736 h 1226458"/>
                <a:gd name="connsiteX1816" fmla="*/ 58018 w 1452586"/>
                <a:gd name="connsiteY1816" fmla="*/ 360874 h 1226458"/>
                <a:gd name="connsiteX1817" fmla="*/ 55631 w 1452586"/>
                <a:gd name="connsiteY1817" fmla="*/ 361143 h 1226458"/>
                <a:gd name="connsiteX1818" fmla="*/ 49072 w 1452586"/>
                <a:gd name="connsiteY1818" fmla="*/ 364352 h 1226458"/>
                <a:gd name="connsiteX1819" fmla="*/ 47713 w 1452586"/>
                <a:gd name="connsiteY1819" fmla="*/ 365552 h 1226458"/>
                <a:gd name="connsiteX1820" fmla="*/ 46069 w 1452586"/>
                <a:gd name="connsiteY1820" fmla="*/ 367513 h 1226458"/>
                <a:gd name="connsiteX1821" fmla="*/ 45564 w 1452586"/>
                <a:gd name="connsiteY1821" fmla="*/ 367797 h 1226458"/>
                <a:gd name="connsiteX1822" fmla="*/ 45659 w 1452586"/>
                <a:gd name="connsiteY1822" fmla="*/ 368160 h 1226458"/>
                <a:gd name="connsiteX1823" fmla="*/ 45785 w 1452586"/>
                <a:gd name="connsiteY1823" fmla="*/ 369045 h 1226458"/>
                <a:gd name="connsiteX1824" fmla="*/ 45880 w 1452586"/>
                <a:gd name="connsiteY1824" fmla="*/ 369409 h 1226458"/>
                <a:gd name="connsiteX1825" fmla="*/ 45169 w 1452586"/>
                <a:gd name="connsiteY1825" fmla="*/ 369709 h 1226458"/>
                <a:gd name="connsiteX1826" fmla="*/ 44046 w 1452586"/>
                <a:gd name="connsiteY1826" fmla="*/ 369061 h 1226458"/>
                <a:gd name="connsiteX1827" fmla="*/ 43414 w 1452586"/>
                <a:gd name="connsiteY1827" fmla="*/ 368903 h 1226458"/>
                <a:gd name="connsiteX1828" fmla="*/ 43762 w 1452586"/>
                <a:gd name="connsiteY1828" fmla="*/ 368128 h 1226458"/>
                <a:gd name="connsiteX1829" fmla="*/ 44189 w 1452586"/>
                <a:gd name="connsiteY1829" fmla="*/ 367750 h 1226458"/>
                <a:gd name="connsiteX1830" fmla="*/ 44600 w 1452586"/>
                <a:gd name="connsiteY1830" fmla="*/ 367496 h 1226458"/>
                <a:gd name="connsiteX1831" fmla="*/ 45026 w 1452586"/>
                <a:gd name="connsiteY1831" fmla="*/ 367133 h 1226458"/>
                <a:gd name="connsiteX1832" fmla="*/ 44442 w 1452586"/>
                <a:gd name="connsiteY1832" fmla="*/ 367544 h 1226458"/>
                <a:gd name="connsiteX1833" fmla="*/ 42909 w 1452586"/>
                <a:gd name="connsiteY1833" fmla="*/ 368160 h 1226458"/>
                <a:gd name="connsiteX1834" fmla="*/ 41897 w 1452586"/>
                <a:gd name="connsiteY1834" fmla="*/ 368334 h 1226458"/>
                <a:gd name="connsiteX1835" fmla="*/ 40285 w 1452586"/>
                <a:gd name="connsiteY1835" fmla="*/ 369330 h 1226458"/>
                <a:gd name="connsiteX1836" fmla="*/ 42814 w 1452586"/>
                <a:gd name="connsiteY1836" fmla="*/ 371937 h 1226458"/>
                <a:gd name="connsiteX1837" fmla="*/ 42055 w 1452586"/>
                <a:gd name="connsiteY1837" fmla="*/ 373123 h 1226458"/>
                <a:gd name="connsiteX1838" fmla="*/ 38926 w 1452586"/>
                <a:gd name="connsiteY1838" fmla="*/ 374118 h 1226458"/>
                <a:gd name="connsiteX1839" fmla="*/ 36223 w 1452586"/>
                <a:gd name="connsiteY1839" fmla="*/ 375952 h 1226458"/>
                <a:gd name="connsiteX1840" fmla="*/ 33189 w 1452586"/>
                <a:gd name="connsiteY1840" fmla="*/ 376742 h 1226458"/>
                <a:gd name="connsiteX1841" fmla="*/ 32193 w 1452586"/>
                <a:gd name="connsiteY1841" fmla="*/ 376647 h 1226458"/>
                <a:gd name="connsiteX1842" fmla="*/ 31356 w 1452586"/>
                <a:gd name="connsiteY1842" fmla="*/ 376031 h 1226458"/>
                <a:gd name="connsiteX1843" fmla="*/ 30170 w 1452586"/>
                <a:gd name="connsiteY1843" fmla="*/ 374355 h 1226458"/>
                <a:gd name="connsiteX1844" fmla="*/ 29696 w 1452586"/>
                <a:gd name="connsiteY1844" fmla="*/ 373344 h 1226458"/>
                <a:gd name="connsiteX1845" fmla="*/ 29696 w 1452586"/>
                <a:gd name="connsiteY1845" fmla="*/ 372538 h 1226458"/>
                <a:gd name="connsiteX1846" fmla="*/ 27847 w 1452586"/>
                <a:gd name="connsiteY1846" fmla="*/ 372681 h 1226458"/>
                <a:gd name="connsiteX1847" fmla="*/ 21462 w 1452586"/>
                <a:gd name="connsiteY1847" fmla="*/ 376632 h 1226458"/>
                <a:gd name="connsiteX1848" fmla="*/ 21352 w 1452586"/>
                <a:gd name="connsiteY1848" fmla="*/ 377184 h 1226458"/>
                <a:gd name="connsiteX1849" fmla="*/ 21921 w 1452586"/>
                <a:gd name="connsiteY1849" fmla="*/ 377264 h 1226458"/>
                <a:gd name="connsiteX1850" fmla="*/ 22411 w 1452586"/>
                <a:gd name="connsiteY1850" fmla="*/ 377548 h 1226458"/>
                <a:gd name="connsiteX1851" fmla="*/ 22869 w 1452586"/>
                <a:gd name="connsiteY1851" fmla="*/ 377991 h 1226458"/>
                <a:gd name="connsiteX1852" fmla="*/ 23232 w 1452586"/>
                <a:gd name="connsiteY1852" fmla="*/ 378591 h 1226458"/>
                <a:gd name="connsiteX1853" fmla="*/ 21083 w 1452586"/>
                <a:gd name="connsiteY1853" fmla="*/ 377864 h 1226458"/>
                <a:gd name="connsiteX1854" fmla="*/ 19913 w 1452586"/>
                <a:gd name="connsiteY1854" fmla="*/ 377959 h 1226458"/>
                <a:gd name="connsiteX1855" fmla="*/ 19202 w 1452586"/>
                <a:gd name="connsiteY1855" fmla="*/ 379065 h 1226458"/>
                <a:gd name="connsiteX1856" fmla="*/ 19518 w 1452586"/>
                <a:gd name="connsiteY1856" fmla="*/ 380235 h 1226458"/>
                <a:gd name="connsiteX1857" fmla="*/ 20514 w 1452586"/>
                <a:gd name="connsiteY1857" fmla="*/ 380803 h 1226458"/>
                <a:gd name="connsiteX1858" fmla="*/ 21225 w 1452586"/>
                <a:gd name="connsiteY1858" fmla="*/ 381610 h 1226458"/>
                <a:gd name="connsiteX1859" fmla="*/ 20719 w 1452586"/>
                <a:gd name="connsiteY1859" fmla="*/ 383396 h 1226458"/>
                <a:gd name="connsiteX1860" fmla="*/ 19566 w 1452586"/>
                <a:gd name="connsiteY1860" fmla="*/ 384281 h 1226458"/>
                <a:gd name="connsiteX1861" fmla="*/ 17954 w 1452586"/>
                <a:gd name="connsiteY1861" fmla="*/ 384376 h 1226458"/>
                <a:gd name="connsiteX1862" fmla="*/ 10573 w 1452586"/>
                <a:gd name="connsiteY1862" fmla="*/ 382858 h 1226458"/>
                <a:gd name="connsiteX1863" fmla="*/ 10162 w 1452586"/>
                <a:gd name="connsiteY1863" fmla="*/ 384249 h 1226458"/>
                <a:gd name="connsiteX1864" fmla="*/ 8961 w 1452586"/>
                <a:gd name="connsiteY1864" fmla="*/ 385371 h 1226458"/>
                <a:gd name="connsiteX1865" fmla="*/ 7570 w 1452586"/>
                <a:gd name="connsiteY1865" fmla="*/ 386098 h 1226458"/>
                <a:gd name="connsiteX1866" fmla="*/ 6559 w 1452586"/>
                <a:gd name="connsiteY1866" fmla="*/ 386288 h 1226458"/>
                <a:gd name="connsiteX1867" fmla="*/ 3904 w 1452586"/>
                <a:gd name="connsiteY1867" fmla="*/ 387457 h 1226458"/>
                <a:gd name="connsiteX1868" fmla="*/ 2592 w 1452586"/>
                <a:gd name="connsiteY1868" fmla="*/ 387678 h 1226458"/>
                <a:gd name="connsiteX1869" fmla="*/ 2134 w 1452586"/>
                <a:gd name="connsiteY1869" fmla="*/ 386383 h 1226458"/>
                <a:gd name="connsiteX1870" fmla="*/ 2734 w 1452586"/>
                <a:gd name="connsiteY1870" fmla="*/ 384518 h 1226458"/>
                <a:gd name="connsiteX1871" fmla="*/ 3919 w 1452586"/>
                <a:gd name="connsiteY1871" fmla="*/ 383269 h 1226458"/>
                <a:gd name="connsiteX1872" fmla="*/ 5247 w 1452586"/>
                <a:gd name="connsiteY1872" fmla="*/ 382590 h 1226458"/>
                <a:gd name="connsiteX1873" fmla="*/ 6906 w 1452586"/>
                <a:gd name="connsiteY1873" fmla="*/ 382368 h 1226458"/>
                <a:gd name="connsiteX1874" fmla="*/ 8076 w 1452586"/>
                <a:gd name="connsiteY1874" fmla="*/ 381515 h 1226458"/>
                <a:gd name="connsiteX1875" fmla="*/ 8677 w 1452586"/>
                <a:gd name="connsiteY1875" fmla="*/ 381405 h 1226458"/>
                <a:gd name="connsiteX1876" fmla="*/ 9167 w 1452586"/>
                <a:gd name="connsiteY1876" fmla="*/ 381151 h 1226458"/>
                <a:gd name="connsiteX1877" fmla="*/ 9672 w 1452586"/>
                <a:gd name="connsiteY1877" fmla="*/ 380456 h 1226458"/>
                <a:gd name="connsiteX1878" fmla="*/ 10494 w 1452586"/>
                <a:gd name="connsiteY1878" fmla="*/ 379096 h 1226458"/>
                <a:gd name="connsiteX1879" fmla="*/ 7554 w 1452586"/>
                <a:gd name="connsiteY1879" fmla="*/ 379366 h 1226458"/>
                <a:gd name="connsiteX1880" fmla="*/ 5942 w 1452586"/>
                <a:gd name="connsiteY1880" fmla="*/ 380883 h 1226458"/>
                <a:gd name="connsiteX1881" fmla="*/ 2750 w 1452586"/>
                <a:gd name="connsiteY1881" fmla="*/ 382195 h 1226458"/>
                <a:gd name="connsiteX1882" fmla="*/ 1091 w 1452586"/>
                <a:gd name="connsiteY1882" fmla="*/ 383490 h 1226458"/>
                <a:gd name="connsiteX1883" fmla="*/ 632 w 1452586"/>
                <a:gd name="connsiteY1883" fmla="*/ 384170 h 1226458"/>
                <a:gd name="connsiteX1884" fmla="*/ 537 w 1452586"/>
                <a:gd name="connsiteY1884" fmla="*/ 384391 h 1226458"/>
                <a:gd name="connsiteX1885" fmla="*/ 221 w 1452586"/>
                <a:gd name="connsiteY1885" fmla="*/ 384534 h 1226458"/>
                <a:gd name="connsiteX1886" fmla="*/ 79 w 1452586"/>
                <a:gd name="connsiteY1886" fmla="*/ 384897 h 1226458"/>
                <a:gd name="connsiteX1887" fmla="*/ 32 w 1452586"/>
                <a:gd name="connsiteY1887" fmla="*/ 385813 h 1226458"/>
                <a:gd name="connsiteX1888" fmla="*/ 0 w 1452586"/>
                <a:gd name="connsiteY1888" fmla="*/ 386161 h 1226458"/>
                <a:gd name="connsiteX1889" fmla="*/ 0 w 1452586"/>
                <a:gd name="connsiteY1889" fmla="*/ 386651 h 1226458"/>
                <a:gd name="connsiteX1890" fmla="*/ 458 w 1452586"/>
                <a:gd name="connsiteY1890" fmla="*/ 388152 h 1226458"/>
                <a:gd name="connsiteX1891" fmla="*/ 458 w 1452586"/>
                <a:gd name="connsiteY1891" fmla="*/ 388579 h 1226458"/>
                <a:gd name="connsiteX1892" fmla="*/ 363 w 1452586"/>
                <a:gd name="connsiteY1892" fmla="*/ 389717 h 1226458"/>
                <a:gd name="connsiteX1893" fmla="*/ 427 w 1452586"/>
                <a:gd name="connsiteY1893" fmla="*/ 390239 h 1226458"/>
                <a:gd name="connsiteX1894" fmla="*/ 632 w 1452586"/>
                <a:gd name="connsiteY1894" fmla="*/ 390713 h 1226458"/>
                <a:gd name="connsiteX1895" fmla="*/ 1154 w 1452586"/>
                <a:gd name="connsiteY1895" fmla="*/ 391329 h 1226458"/>
                <a:gd name="connsiteX1896" fmla="*/ 1312 w 1452586"/>
                <a:gd name="connsiteY1896" fmla="*/ 391724 h 1226458"/>
                <a:gd name="connsiteX1897" fmla="*/ 1833 w 1452586"/>
                <a:gd name="connsiteY1897" fmla="*/ 392356 h 1226458"/>
                <a:gd name="connsiteX1898" fmla="*/ 4631 w 1452586"/>
                <a:gd name="connsiteY1898" fmla="*/ 393258 h 1226458"/>
                <a:gd name="connsiteX1899" fmla="*/ 12027 w 1452586"/>
                <a:gd name="connsiteY1899" fmla="*/ 400827 h 1226458"/>
                <a:gd name="connsiteX1900" fmla="*/ 12849 w 1452586"/>
                <a:gd name="connsiteY1900" fmla="*/ 401334 h 1226458"/>
                <a:gd name="connsiteX1901" fmla="*/ 13165 w 1452586"/>
                <a:gd name="connsiteY1901" fmla="*/ 401760 h 1226458"/>
                <a:gd name="connsiteX1902" fmla="*/ 14003 w 1452586"/>
                <a:gd name="connsiteY1902" fmla="*/ 404194 h 1226458"/>
                <a:gd name="connsiteX1903" fmla="*/ 19550 w 1452586"/>
                <a:gd name="connsiteY1903" fmla="*/ 408272 h 1226458"/>
                <a:gd name="connsiteX1904" fmla="*/ 24655 w 1452586"/>
                <a:gd name="connsiteY1904" fmla="*/ 409963 h 1226458"/>
                <a:gd name="connsiteX1905" fmla="*/ 35149 w 1452586"/>
                <a:gd name="connsiteY1905" fmla="*/ 415858 h 1226458"/>
                <a:gd name="connsiteX1906" fmla="*/ 38057 w 1452586"/>
                <a:gd name="connsiteY1906" fmla="*/ 417470 h 1226458"/>
                <a:gd name="connsiteX1907" fmla="*/ 41012 w 1452586"/>
                <a:gd name="connsiteY1907" fmla="*/ 418655 h 1226458"/>
                <a:gd name="connsiteX1908" fmla="*/ 39147 w 1452586"/>
                <a:gd name="connsiteY1908" fmla="*/ 417027 h 1226458"/>
                <a:gd name="connsiteX1909" fmla="*/ 36445 w 1452586"/>
                <a:gd name="connsiteY1909" fmla="*/ 415858 h 1226458"/>
                <a:gd name="connsiteX1910" fmla="*/ 35101 w 1452586"/>
                <a:gd name="connsiteY1910" fmla="*/ 414989 h 1226458"/>
                <a:gd name="connsiteX1911" fmla="*/ 34153 w 1452586"/>
                <a:gd name="connsiteY1911" fmla="*/ 414514 h 1226458"/>
                <a:gd name="connsiteX1912" fmla="*/ 33094 w 1452586"/>
                <a:gd name="connsiteY1912" fmla="*/ 413866 h 1226458"/>
                <a:gd name="connsiteX1913" fmla="*/ 32731 w 1452586"/>
                <a:gd name="connsiteY1913" fmla="*/ 413265 h 1226458"/>
                <a:gd name="connsiteX1914" fmla="*/ 42498 w 1452586"/>
                <a:gd name="connsiteY1914" fmla="*/ 416758 h 1226458"/>
                <a:gd name="connsiteX1915" fmla="*/ 45532 w 1452586"/>
                <a:gd name="connsiteY1915" fmla="*/ 419492 h 1226458"/>
                <a:gd name="connsiteX1916" fmla="*/ 47128 w 1452586"/>
                <a:gd name="connsiteY1916" fmla="*/ 420299 h 1226458"/>
                <a:gd name="connsiteX1917" fmla="*/ 49120 w 1452586"/>
                <a:gd name="connsiteY1917" fmla="*/ 422574 h 1226458"/>
                <a:gd name="connsiteX1918" fmla="*/ 49546 w 1452586"/>
                <a:gd name="connsiteY1918" fmla="*/ 422101 h 1226458"/>
                <a:gd name="connsiteX1919" fmla="*/ 50210 w 1452586"/>
                <a:gd name="connsiteY1919" fmla="*/ 421579 h 1226458"/>
                <a:gd name="connsiteX1920" fmla="*/ 53434 w 1452586"/>
                <a:gd name="connsiteY1920" fmla="*/ 422543 h 1226458"/>
                <a:gd name="connsiteX1921" fmla="*/ 56326 w 1452586"/>
                <a:gd name="connsiteY1921" fmla="*/ 424724 h 1226458"/>
                <a:gd name="connsiteX1922" fmla="*/ 57654 w 1452586"/>
                <a:gd name="connsiteY1922" fmla="*/ 426573 h 1226458"/>
                <a:gd name="connsiteX1923" fmla="*/ 58476 w 1452586"/>
                <a:gd name="connsiteY1923" fmla="*/ 428786 h 1226458"/>
                <a:gd name="connsiteX1924" fmla="*/ 57781 w 1452586"/>
                <a:gd name="connsiteY1924" fmla="*/ 429181 h 1226458"/>
                <a:gd name="connsiteX1925" fmla="*/ 56895 w 1452586"/>
                <a:gd name="connsiteY1925" fmla="*/ 429196 h 1226458"/>
                <a:gd name="connsiteX1926" fmla="*/ 56042 w 1452586"/>
                <a:gd name="connsiteY1926" fmla="*/ 429006 h 1226458"/>
                <a:gd name="connsiteX1927" fmla="*/ 50653 w 1452586"/>
                <a:gd name="connsiteY1927" fmla="*/ 426099 h 1226458"/>
                <a:gd name="connsiteX1928" fmla="*/ 49705 w 1452586"/>
                <a:gd name="connsiteY1928" fmla="*/ 425150 h 1226458"/>
                <a:gd name="connsiteX1929" fmla="*/ 49215 w 1452586"/>
                <a:gd name="connsiteY1929" fmla="*/ 424929 h 1226458"/>
                <a:gd name="connsiteX1930" fmla="*/ 48725 w 1452586"/>
                <a:gd name="connsiteY1930" fmla="*/ 425024 h 1226458"/>
                <a:gd name="connsiteX1931" fmla="*/ 48330 w 1452586"/>
                <a:gd name="connsiteY1931" fmla="*/ 425372 h 1226458"/>
                <a:gd name="connsiteX1932" fmla="*/ 47919 w 1452586"/>
                <a:gd name="connsiteY1932" fmla="*/ 425814 h 1226458"/>
                <a:gd name="connsiteX1933" fmla="*/ 47444 w 1452586"/>
                <a:gd name="connsiteY1933" fmla="*/ 426225 h 1226458"/>
                <a:gd name="connsiteX1934" fmla="*/ 45295 w 1452586"/>
                <a:gd name="connsiteY1934" fmla="*/ 426525 h 1226458"/>
                <a:gd name="connsiteX1935" fmla="*/ 44537 w 1452586"/>
                <a:gd name="connsiteY1935" fmla="*/ 427174 h 1226458"/>
                <a:gd name="connsiteX1936" fmla="*/ 44568 w 1452586"/>
                <a:gd name="connsiteY1936" fmla="*/ 429054 h 1226458"/>
                <a:gd name="connsiteX1937" fmla="*/ 44505 w 1452586"/>
                <a:gd name="connsiteY1937" fmla="*/ 430635 h 1226458"/>
                <a:gd name="connsiteX1938" fmla="*/ 43746 w 1452586"/>
                <a:gd name="connsiteY1938" fmla="*/ 431709 h 1226458"/>
                <a:gd name="connsiteX1939" fmla="*/ 41929 w 1452586"/>
                <a:gd name="connsiteY1939" fmla="*/ 433037 h 1226458"/>
                <a:gd name="connsiteX1940" fmla="*/ 41881 w 1452586"/>
                <a:gd name="connsiteY1940" fmla="*/ 433242 h 1226458"/>
                <a:gd name="connsiteX1941" fmla="*/ 41787 w 1452586"/>
                <a:gd name="connsiteY1941" fmla="*/ 433922 h 1226458"/>
                <a:gd name="connsiteX1942" fmla="*/ 41723 w 1452586"/>
                <a:gd name="connsiteY1942" fmla="*/ 434111 h 1226458"/>
                <a:gd name="connsiteX1943" fmla="*/ 41565 w 1452586"/>
                <a:gd name="connsiteY1943" fmla="*/ 434175 h 1226458"/>
                <a:gd name="connsiteX1944" fmla="*/ 41439 w 1452586"/>
                <a:gd name="connsiteY1944" fmla="*/ 434111 h 1226458"/>
                <a:gd name="connsiteX1945" fmla="*/ 41312 w 1452586"/>
                <a:gd name="connsiteY1945" fmla="*/ 434080 h 1226458"/>
                <a:gd name="connsiteX1946" fmla="*/ 40854 w 1452586"/>
                <a:gd name="connsiteY1946" fmla="*/ 434459 h 1226458"/>
                <a:gd name="connsiteX1947" fmla="*/ 40190 w 1452586"/>
                <a:gd name="connsiteY1947" fmla="*/ 434396 h 1226458"/>
                <a:gd name="connsiteX1948" fmla="*/ 39147 w 1452586"/>
                <a:gd name="connsiteY1948" fmla="*/ 434775 h 1226458"/>
                <a:gd name="connsiteX1949" fmla="*/ 37725 w 1452586"/>
                <a:gd name="connsiteY1949" fmla="*/ 434301 h 1226458"/>
                <a:gd name="connsiteX1950" fmla="*/ 35797 w 1452586"/>
                <a:gd name="connsiteY1950" fmla="*/ 434854 h 1226458"/>
                <a:gd name="connsiteX1951" fmla="*/ 34532 w 1452586"/>
                <a:gd name="connsiteY1951" fmla="*/ 434411 h 1226458"/>
                <a:gd name="connsiteX1952" fmla="*/ 32004 w 1452586"/>
                <a:gd name="connsiteY1952" fmla="*/ 432310 h 1226458"/>
                <a:gd name="connsiteX1953" fmla="*/ 31198 w 1452586"/>
                <a:gd name="connsiteY1953" fmla="*/ 431172 h 1226458"/>
                <a:gd name="connsiteX1954" fmla="*/ 30787 w 1452586"/>
                <a:gd name="connsiteY1954" fmla="*/ 430887 h 1226458"/>
                <a:gd name="connsiteX1955" fmla="*/ 29886 w 1452586"/>
                <a:gd name="connsiteY1955" fmla="*/ 430982 h 1226458"/>
                <a:gd name="connsiteX1956" fmla="*/ 29633 w 1452586"/>
                <a:gd name="connsiteY1956" fmla="*/ 430603 h 1226458"/>
                <a:gd name="connsiteX1957" fmla="*/ 29728 w 1452586"/>
                <a:gd name="connsiteY1957" fmla="*/ 429355 h 1226458"/>
                <a:gd name="connsiteX1958" fmla="*/ 30281 w 1452586"/>
                <a:gd name="connsiteY1958" fmla="*/ 426352 h 1226458"/>
                <a:gd name="connsiteX1959" fmla="*/ 30676 w 1452586"/>
                <a:gd name="connsiteY1959" fmla="*/ 425214 h 1226458"/>
                <a:gd name="connsiteX1960" fmla="*/ 31435 w 1452586"/>
                <a:gd name="connsiteY1960" fmla="*/ 424107 h 1226458"/>
                <a:gd name="connsiteX1961" fmla="*/ 33363 w 1452586"/>
                <a:gd name="connsiteY1961" fmla="*/ 422464 h 1226458"/>
                <a:gd name="connsiteX1962" fmla="*/ 33821 w 1452586"/>
                <a:gd name="connsiteY1962" fmla="*/ 421753 h 1226458"/>
                <a:gd name="connsiteX1963" fmla="*/ 33015 w 1452586"/>
                <a:gd name="connsiteY1963" fmla="*/ 421263 h 1226458"/>
                <a:gd name="connsiteX1964" fmla="*/ 32225 w 1452586"/>
                <a:gd name="connsiteY1964" fmla="*/ 421579 h 1226458"/>
                <a:gd name="connsiteX1965" fmla="*/ 31356 w 1452586"/>
                <a:gd name="connsiteY1965" fmla="*/ 422511 h 1226458"/>
                <a:gd name="connsiteX1966" fmla="*/ 30565 w 1452586"/>
                <a:gd name="connsiteY1966" fmla="*/ 423744 h 1226458"/>
                <a:gd name="connsiteX1967" fmla="*/ 29949 w 1452586"/>
                <a:gd name="connsiteY1967" fmla="*/ 424929 h 1226458"/>
                <a:gd name="connsiteX1968" fmla="*/ 29064 w 1452586"/>
                <a:gd name="connsiteY1968" fmla="*/ 428516 h 1226458"/>
                <a:gd name="connsiteX1969" fmla="*/ 29412 w 1452586"/>
                <a:gd name="connsiteY1969" fmla="*/ 431867 h 1226458"/>
                <a:gd name="connsiteX1970" fmla="*/ 30455 w 1452586"/>
                <a:gd name="connsiteY1970" fmla="*/ 434601 h 1226458"/>
                <a:gd name="connsiteX1971" fmla="*/ 31719 w 1452586"/>
                <a:gd name="connsiteY1971" fmla="*/ 436387 h 1226458"/>
                <a:gd name="connsiteX1972" fmla="*/ 34280 w 1452586"/>
                <a:gd name="connsiteY1972" fmla="*/ 438047 h 1226458"/>
                <a:gd name="connsiteX1973" fmla="*/ 34817 w 1452586"/>
                <a:gd name="connsiteY1973" fmla="*/ 439343 h 1226458"/>
                <a:gd name="connsiteX1974" fmla="*/ 34927 w 1452586"/>
                <a:gd name="connsiteY1974" fmla="*/ 441081 h 1226458"/>
                <a:gd name="connsiteX1975" fmla="*/ 34769 w 1452586"/>
                <a:gd name="connsiteY1975" fmla="*/ 442377 h 1226458"/>
                <a:gd name="connsiteX1976" fmla="*/ 34769 w 1452586"/>
                <a:gd name="connsiteY1976" fmla="*/ 443452 h 1226458"/>
                <a:gd name="connsiteX1977" fmla="*/ 35497 w 1452586"/>
                <a:gd name="connsiteY1977" fmla="*/ 444527 h 1226458"/>
                <a:gd name="connsiteX1978" fmla="*/ 38183 w 1452586"/>
                <a:gd name="connsiteY1978" fmla="*/ 446866 h 1226458"/>
                <a:gd name="connsiteX1979" fmla="*/ 39147 w 1452586"/>
                <a:gd name="connsiteY1979" fmla="*/ 449110 h 1226458"/>
                <a:gd name="connsiteX1980" fmla="*/ 40570 w 1452586"/>
                <a:gd name="connsiteY1980" fmla="*/ 451639 h 1226458"/>
                <a:gd name="connsiteX1981" fmla="*/ 41154 w 1452586"/>
                <a:gd name="connsiteY1981" fmla="*/ 452429 h 1226458"/>
                <a:gd name="connsiteX1982" fmla="*/ 39495 w 1452586"/>
                <a:gd name="connsiteY1982" fmla="*/ 449078 h 1226458"/>
                <a:gd name="connsiteX1983" fmla="*/ 39337 w 1452586"/>
                <a:gd name="connsiteY1983" fmla="*/ 447845 h 1226458"/>
                <a:gd name="connsiteX1984" fmla="*/ 40001 w 1452586"/>
                <a:gd name="connsiteY1984" fmla="*/ 448146 h 1226458"/>
                <a:gd name="connsiteX1985" fmla="*/ 40791 w 1452586"/>
                <a:gd name="connsiteY1985" fmla="*/ 449900 h 1226458"/>
                <a:gd name="connsiteX1986" fmla="*/ 41866 w 1452586"/>
                <a:gd name="connsiteY1986" fmla="*/ 450769 h 1226458"/>
                <a:gd name="connsiteX1987" fmla="*/ 42403 w 1452586"/>
                <a:gd name="connsiteY1987" fmla="*/ 452207 h 1226458"/>
                <a:gd name="connsiteX1988" fmla="*/ 42893 w 1452586"/>
                <a:gd name="connsiteY1988" fmla="*/ 452745 h 1226458"/>
                <a:gd name="connsiteX1989" fmla="*/ 41660 w 1452586"/>
                <a:gd name="connsiteY1989" fmla="*/ 454831 h 1226458"/>
                <a:gd name="connsiteX1990" fmla="*/ 41233 w 1452586"/>
                <a:gd name="connsiteY1990" fmla="*/ 456111 h 1226458"/>
                <a:gd name="connsiteX1991" fmla="*/ 41565 w 1452586"/>
                <a:gd name="connsiteY1991" fmla="*/ 457344 h 1226458"/>
                <a:gd name="connsiteX1992" fmla="*/ 42039 w 1452586"/>
                <a:gd name="connsiteY1992" fmla="*/ 456996 h 1226458"/>
                <a:gd name="connsiteX1993" fmla="*/ 42166 w 1452586"/>
                <a:gd name="connsiteY1993" fmla="*/ 457439 h 1226458"/>
                <a:gd name="connsiteX1994" fmla="*/ 42024 w 1452586"/>
                <a:gd name="connsiteY1994" fmla="*/ 458071 h 1226458"/>
                <a:gd name="connsiteX1995" fmla="*/ 41707 w 1452586"/>
                <a:gd name="connsiteY1995" fmla="*/ 458371 h 1226458"/>
                <a:gd name="connsiteX1996" fmla="*/ 40017 w 1452586"/>
                <a:gd name="connsiteY1996" fmla="*/ 458261 h 1226458"/>
                <a:gd name="connsiteX1997" fmla="*/ 39558 w 1452586"/>
                <a:gd name="connsiteY1997" fmla="*/ 458481 h 1226458"/>
                <a:gd name="connsiteX1998" fmla="*/ 38894 w 1452586"/>
                <a:gd name="connsiteY1998" fmla="*/ 459335 h 1226458"/>
                <a:gd name="connsiteX1999" fmla="*/ 38562 w 1452586"/>
                <a:gd name="connsiteY1999" fmla="*/ 460315 h 1226458"/>
                <a:gd name="connsiteX2000" fmla="*/ 38294 w 1452586"/>
                <a:gd name="connsiteY2000" fmla="*/ 461421 h 1226458"/>
                <a:gd name="connsiteX2001" fmla="*/ 37741 w 1452586"/>
                <a:gd name="connsiteY2001" fmla="*/ 462654 h 1226458"/>
                <a:gd name="connsiteX2002" fmla="*/ 37551 w 1452586"/>
                <a:gd name="connsiteY2002" fmla="*/ 464756 h 1226458"/>
                <a:gd name="connsiteX2003" fmla="*/ 38199 w 1452586"/>
                <a:gd name="connsiteY2003" fmla="*/ 467822 h 1226458"/>
                <a:gd name="connsiteX2004" fmla="*/ 39858 w 1452586"/>
                <a:gd name="connsiteY2004" fmla="*/ 472279 h 1226458"/>
                <a:gd name="connsiteX2005" fmla="*/ 44884 w 1452586"/>
                <a:gd name="connsiteY2005" fmla="*/ 477289 h 1226458"/>
                <a:gd name="connsiteX2006" fmla="*/ 50700 w 1452586"/>
                <a:gd name="connsiteY2006" fmla="*/ 479407 h 1226458"/>
                <a:gd name="connsiteX2007" fmla="*/ 54383 w 1452586"/>
                <a:gd name="connsiteY2007" fmla="*/ 481872 h 1226458"/>
                <a:gd name="connsiteX2008" fmla="*/ 67737 w 1452586"/>
                <a:gd name="connsiteY2008" fmla="*/ 487024 h 1226458"/>
                <a:gd name="connsiteX2009" fmla="*/ 80128 w 1452586"/>
                <a:gd name="connsiteY2009" fmla="*/ 494041 h 1226458"/>
                <a:gd name="connsiteX2010" fmla="*/ 86623 w 1452586"/>
                <a:gd name="connsiteY2010" fmla="*/ 494579 h 1226458"/>
                <a:gd name="connsiteX2011" fmla="*/ 88030 w 1452586"/>
                <a:gd name="connsiteY2011" fmla="*/ 494184 h 1226458"/>
                <a:gd name="connsiteX2012" fmla="*/ 89199 w 1452586"/>
                <a:gd name="connsiteY2012" fmla="*/ 493093 h 1226458"/>
                <a:gd name="connsiteX2013" fmla="*/ 87919 w 1452586"/>
                <a:gd name="connsiteY2013" fmla="*/ 493836 h 1226458"/>
                <a:gd name="connsiteX2014" fmla="*/ 86513 w 1452586"/>
                <a:gd name="connsiteY2014" fmla="*/ 494089 h 1226458"/>
                <a:gd name="connsiteX2015" fmla="*/ 83873 w 1452586"/>
                <a:gd name="connsiteY2015" fmla="*/ 493789 h 1226458"/>
                <a:gd name="connsiteX2016" fmla="*/ 84932 w 1452586"/>
                <a:gd name="connsiteY2016" fmla="*/ 492951 h 1226458"/>
                <a:gd name="connsiteX2017" fmla="*/ 84458 w 1452586"/>
                <a:gd name="connsiteY2017" fmla="*/ 492303 h 1226458"/>
                <a:gd name="connsiteX2018" fmla="*/ 83842 w 1452586"/>
                <a:gd name="connsiteY2018" fmla="*/ 491718 h 1226458"/>
                <a:gd name="connsiteX2019" fmla="*/ 83336 w 1452586"/>
                <a:gd name="connsiteY2019" fmla="*/ 491023 h 1226458"/>
                <a:gd name="connsiteX2020" fmla="*/ 83146 w 1452586"/>
                <a:gd name="connsiteY2020" fmla="*/ 489996 h 1226458"/>
                <a:gd name="connsiteX2021" fmla="*/ 83510 w 1452586"/>
                <a:gd name="connsiteY2021" fmla="*/ 490185 h 1226458"/>
                <a:gd name="connsiteX2022" fmla="*/ 83889 w 1452586"/>
                <a:gd name="connsiteY2022" fmla="*/ 490106 h 1226458"/>
                <a:gd name="connsiteX2023" fmla="*/ 84253 w 1452586"/>
                <a:gd name="connsiteY2023" fmla="*/ 489758 h 1226458"/>
                <a:gd name="connsiteX2024" fmla="*/ 84632 w 1452586"/>
                <a:gd name="connsiteY2024" fmla="*/ 489189 h 1226458"/>
                <a:gd name="connsiteX2025" fmla="*/ 84458 w 1452586"/>
                <a:gd name="connsiteY2025" fmla="*/ 488857 h 1226458"/>
                <a:gd name="connsiteX2026" fmla="*/ 84284 w 1452586"/>
                <a:gd name="connsiteY2026" fmla="*/ 488604 h 1226458"/>
                <a:gd name="connsiteX2027" fmla="*/ 84363 w 1452586"/>
                <a:gd name="connsiteY2027" fmla="*/ 488099 h 1226458"/>
                <a:gd name="connsiteX2028" fmla="*/ 84853 w 1452586"/>
                <a:gd name="connsiteY2028" fmla="*/ 488352 h 1226458"/>
                <a:gd name="connsiteX2029" fmla="*/ 85185 w 1452586"/>
                <a:gd name="connsiteY2029" fmla="*/ 489047 h 1226458"/>
                <a:gd name="connsiteX2030" fmla="*/ 85201 w 1452586"/>
                <a:gd name="connsiteY2030" fmla="*/ 490090 h 1226458"/>
                <a:gd name="connsiteX2031" fmla="*/ 84743 w 1452586"/>
                <a:gd name="connsiteY2031" fmla="*/ 491355 h 1226458"/>
                <a:gd name="connsiteX2032" fmla="*/ 85501 w 1452586"/>
                <a:gd name="connsiteY2032" fmla="*/ 491608 h 1226458"/>
                <a:gd name="connsiteX2033" fmla="*/ 87366 w 1452586"/>
                <a:gd name="connsiteY2033" fmla="*/ 490121 h 1226458"/>
                <a:gd name="connsiteX2034" fmla="*/ 88378 w 1452586"/>
                <a:gd name="connsiteY2034" fmla="*/ 489806 h 1226458"/>
                <a:gd name="connsiteX2035" fmla="*/ 92218 w 1452586"/>
                <a:gd name="connsiteY2035" fmla="*/ 489664 h 1226458"/>
                <a:gd name="connsiteX2036" fmla="*/ 93229 w 1452586"/>
                <a:gd name="connsiteY2036" fmla="*/ 490596 h 1226458"/>
                <a:gd name="connsiteX2037" fmla="*/ 90796 w 1452586"/>
                <a:gd name="connsiteY2037" fmla="*/ 491639 h 1226458"/>
                <a:gd name="connsiteX2038" fmla="*/ 90005 w 1452586"/>
                <a:gd name="connsiteY2038" fmla="*/ 492240 h 1226458"/>
                <a:gd name="connsiteX2039" fmla="*/ 93198 w 1452586"/>
                <a:gd name="connsiteY2039" fmla="*/ 492035 h 1226458"/>
                <a:gd name="connsiteX2040" fmla="*/ 104182 w 1452586"/>
                <a:gd name="connsiteY2040" fmla="*/ 487056 h 1226458"/>
                <a:gd name="connsiteX2041" fmla="*/ 106442 w 1452586"/>
                <a:gd name="connsiteY2041" fmla="*/ 488494 h 1226458"/>
                <a:gd name="connsiteX2042" fmla="*/ 102412 w 1452586"/>
                <a:gd name="connsiteY2042" fmla="*/ 488352 h 1226458"/>
                <a:gd name="connsiteX2043" fmla="*/ 115845 w 1452586"/>
                <a:gd name="connsiteY2043" fmla="*/ 490438 h 1226458"/>
                <a:gd name="connsiteX2044" fmla="*/ 121029 w 1452586"/>
                <a:gd name="connsiteY2044" fmla="*/ 489632 h 1226458"/>
                <a:gd name="connsiteX2045" fmla="*/ 125454 w 1452586"/>
                <a:gd name="connsiteY2045" fmla="*/ 490580 h 1226458"/>
                <a:gd name="connsiteX2046" fmla="*/ 129800 w 1452586"/>
                <a:gd name="connsiteY2046" fmla="*/ 492887 h 1226458"/>
                <a:gd name="connsiteX2047" fmla="*/ 133514 w 1452586"/>
                <a:gd name="connsiteY2047" fmla="*/ 496206 h 1226458"/>
                <a:gd name="connsiteX2048" fmla="*/ 134905 w 1452586"/>
                <a:gd name="connsiteY2048" fmla="*/ 498150 h 1226458"/>
                <a:gd name="connsiteX2049" fmla="*/ 135711 w 1452586"/>
                <a:gd name="connsiteY2049" fmla="*/ 498909 h 1226458"/>
                <a:gd name="connsiteX2050" fmla="*/ 136659 w 1452586"/>
                <a:gd name="connsiteY2050" fmla="*/ 499304 h 1226458"/>
                <a:gd name="connsiteX2051" fmla="*/ 137244 w 1452586"/>
                <a:gd name="connsiteY2051" fmla="*/ 499968 h 1226458"/>
                <a:gd name="connsiteX2052" fmla="*/ 138445 w 1452586"/>
                <a:gd name="connsiteY2052" fmla="*/ 504267 h 1226458"/>
                <a:gd name="connsiteX2053" fmla="*/ 139109 w 1452586"/>
                <a:gd name="connsiteY2053" fmla="*/ 505262 h 1226458"/>
                <a:gd name="connsiteX2054" fmla="*/ 140121 w 1452586"/>
                <a:gd name="connsiteY2054" fmla="*/ 506116 h 1226458"/>
                <a:gd name="connsiteX2055" fmla="*/ 141148 w 1452586"/>
                <a:gd name="connsiteY2055" fmla="*/ 506116 h 1226458"/>
                <a:gd name="connsiteX2056" fmla="*/ 141796 w 1452586"/>
                <a:gd name="connsiteY2056" fmla="*/ 504472 h 1226458"/>
                <a:gd name="connsiteX2057" fmla="*/ 142318 w 1452586"/>
                <a:gd name="connsiteY2057" fmla="*/ 502576 h 1226458"/>
                <a:gd name="connsiteX2058" fmla="*/ 143044 w 1452586"/>
                <a:gd name="connsiteY2058" fmla="*/ 501517 h 1226458"/>
                <a:gd name="connsiteX2059" fmla="*/ 144846 w 1452586"/>
                <a:gd name="connsiteY2059" fmla="*/ 500458 h 1226458"/>
                <a:gd name="connsiteX2060" fmla="*/ 144751 w 1452586"/>
                <a:gd name="connsiteY2060" fmla="*/ 499747 h 1226458"/>
                <a:gd name="connsiteX2061" fmla="*/ 144799 w 1452586"/>
                <a:gd name="connsiteY2061" fmla="*/ 499162 h 1226458"/>
                <a:gd name="connsiteX2062" fmla="*/ 145020 w 1452586"/>
                <a:gd name="connsiteY2062" fmla="*/ 498720 h 1226458"/>
                <a:gd name="connsiteX2063" fmla="*/ 145352 w 1452586"/>
                <a:gd name="connsiteY2063" fmla="*/ 498387 h 1226458"/>
                <a:gd name="connsiteX2064" fmla="*/ 142744 w 1452586"/>
                <a:gd name="connsiteY2064" fmla="*/ 498545 h 1226458"/>
                <a:gd name="connsiteX2065" fmla="*/ 141970 w 1452586"/>
                <a:gd name="connsiteY2065" fmla="*/ 498387 h 1226458"/>
                <a:gd name="connsiteX2066" fmla="*/ 141401 w 1452586"/>
                <a:gd name="connsiteY2066" fmla="*/ 497771 h 1226458"/>
                <a:gd name="connsiteX2067" fmla="*/ 140642 w 1452586"/>
                <a:gd name="connsiteY2067" fmla="*/ 495716 h 1226458"/>
                <a:gd name="connsiteX2068" fmla="*/ 140184 w 1452586"/>
                <a:gd name="connsiteY2068" fmla="*/ 495021 h 1226458"/>
                <a:gd name="connsiteX2069" fmla="*/ 137608 w 1452586"/>
                <a:gd name="connsiteY2069" fmla="*/ 494531 h 1226458"/>
                <a:gd name="connsiteX2070" fmla="*/ 136944 w 1452586"/>
                <a:gd name="connsiteY2070" fmla="*/ 494089 h 1226458"/>
                <a:gd name="connsiteX2071" fmla="*/ 135459 w 1452586"/>
                <a:gd name="connsiteY2071" fmla="*/ 491908 h 1226458"/>
                <a:gd name="connsiteX2072" fmla="*/ 134779 w 1452586"/>
                <a:gd name="connsiteY2072" fmla="*/ 491639 h 1226458"/>
                <a:gd name="connsiteX2073" fmla="*/ 134842 w 1452586"/>
                <a:gd name="connsiteY2073" fmla="*/ 491133 h 1226458"/>
                <a:gd name="connsiteX2074" fmla="*/ 135933 w 1452586"/>
                <a:gd name="connsiteY2074" fmla="*/ 490738 h 1226458"/>
                <a:gd name="connsiteX2075" fmla="*/ 140137 w 1452586"/>
                <a:gd name="connsiteY2075" fmla="*/ 487925 h 1226458"/>
                <a:gd name="connsiteX2076" fmla="*/ 141101 w 1452586"/>
                <a:gd name="connsiteY2076" fmla="*/ 487593 h 1226458"/>
                <a:gd name="connsiteX2077" fmla="*/ 143234 w 1452586"/>
                <a:gd name="connsiteY2077" fmla="*/ 487593 h 1226458"/>
                <a:gd name="connsiteX2078" fmla="*/ 142966 w 1452586"/>
                <a:gd name="connsiteY2078" fmla="*/ 489932 h 1226458"/>
                <a:gd name="connsiteX2079" fmla="*/ 144072 w 1452586"/>
                <a:gd name="connsiteY2079" fmla="*/ 491528 h 1226458"/>
                <a:gd name="connsiteX2080" fmla="*/ 145526 w 1452586"/>
                <a:gd name="connsiteY2080" fmla="*/ 492982 h 1226458"/>
                <a:gd name="connsiteX2081" fmla="*/ 146316 w 1452586"/>
                <a:gd name="connsiteY2081" fmla="*/ 494800 h 1226458"/>
                <a:gd name="connsiteX2082" fmla="*/ 145621 w 1452586"/>
                <a:gd name="connsiteY2082" fmla="*/ 495226 h 1226458"/>
                <a:gd name="connsiteX2083" fmla="*/ 145336 w 1452586"/>
                <a:gd name="connsiteY2083" fmla="*/ 495258 h 1226458"/>
                <a:gd name="connsiteX2084" fmla="*/ 145257 w 1452586"/>
                <a:gd name="connsiteY2084" fmla="*/ 495716 h 1226458"/>
                <a:gd name="connsiteX2085" fmla="*/ 147327 w 1452586"/>
                <a:gd name="connsiteY2085" fmla="*/ 495811 h 1226458"/>
                <a:gd name="connsiteX2086" fmla="*/ 147928 w 1452586"/>
                <a:gd name="connsiteY2086" fmla="*/ 496080 h 1226458"/>
                <a:gd name="connsiteX2087" fmla="*/ 148213 w 1452586"/>
                <a:gd name="connsiteY2087" fmla="*/ 496475 h 1226458"/>
                <a:gd name="connsiteX2088" fmla="*/ 148718 w 1452586"/>
                <a:gd name="connsiteY2088" fmla="*/ 497581 h 1226458"/>
                <a:gd name="connsiteX2089" fmla="*/ 148924 w 1452586"/>
                <a:gd name="connsiteY2089" fmla="*/ 497835 h 1226458"/>
                <a:gd name="connsiteX2090" fmla="*/ 149271 w 1452586"/>
                <a:gd name="connsiteY2090" fmla="*/ 498119 h 1226458"/>
                <a:gd name="connsiteX2091" fmla="*/ 149951 w 1452586"/>
                <a:gd name="connsiteY2091" fmla="*/ 499241 h 1226458"/>
                <a:gd name="connsiteX2092" fmla="*/ 150757 w 1452586"/>
                <a:gd name="connsiteY2092" fmla="*/ 499715 h 1226458"/>
                <a:gd name="connsiteX2093" fmla="*/ 151990 w 1452586"/>
                <a:gd name="connsiteY2093" fmla="*/ 500853 h 1226458"/>
                <a:gd name="connsiteX2094" fmla="*/ 151926 w 1452586"/>
                <a:gd name="connsiteY2094" fmla="*/ 501422 h 1226458"/>
                <a:gd name="connsiteX2095" fmla="*/ 151200 w 1452586"/>
                <a:gd name="connsiteY2095" fmla="*/ 501296 h 1226458"/>
                <a:gd name="connsiteX2096" fmla="*/ 150757 w 1452586"/>
                <a:gd name="connsiteY2096" fmla="*/ 501754 h 1226458"/>
                <a:gd name="connsiteX2097" fmla="*/ 150062 w 1452586"/>
                <a:gd name="connsiteY2097" fmla="*/ 503730 h 1226458"/>
                <a:gd name="connsiteX2098" fmla="*/ 150615 w 1452586"/>
                <a:gd name="connsiteY2098" fmla="*/ 504345 h 1226458"/>
                <a:gd name="connsiteX2099" fmla="*/ 150868 w 1452586"/>
                <a:gd name="connsiteY2099" fmla="*/ 505010 h 1226458"/>
                <a:gd name="connsiteX2100" fmla="*/ 151326 w 1452586"/>
                <a:gd name="connsiteY2100" fmla="*/ 506811 h 1226458"/>
                <a:gd name="connsiteX2101" fmla="*/ 151468 w 1452586"/>
                <a:gd name="connsiteY2101" fmla="*/ 507791 h 1226458"/>
                <a:gd name="connsiteX2102" fmla="*/ 151310 w 1452586"/>
                <a:gd name="connsiteY2102" fmla="*/ 508613 h 1226458"/>
                <a:gd name="connsiteX2103" fmla="*/ 151073 w 1452586"/>
                <a:gd name="connsiteY2103" fmla="*/ 509498 h 1226458"/>
                <a:gd name="connsiteX2104" fmla="*/ 150947 w 1452586"/>
                <a:gd name="connsiteY2104" fmla="*/ 510683 h 1226458"/>
                <a:gd name="connsiteX2105" fmla="*/ 151215 w 1452586"/>
                <a:gd name="connsiteY2105" fmla="*/ 512437 h 1226458"/>
                <a:gd name="connsiteX2106" fmla="*/ 151926 w 1452586"/>
                <a:gd name="connsiteY2106" fmla="*/ 512849 h 1226458"/>
                <a:gd name="connsiteX2107" fmla="*/ 152812 w 1452586"/>
                <a:gd name="connsiteY2107" fmla="*/ 512311 h 1226458"/>
                <a:gd name="connsiteX2108" fmla="*/ 153681 w 1452586"/>
                <a:gd name="connsiteY2108" fmla="*/ 511284 h 1226458"/>
                <a:gd name="connsiteX2109" fmla="*/ 156921 w 1452586"/>
                <a:gd name="connsiteY2109" fmla="*/ 509624 h 1226458"/>
                <a:gd name="connsiteX2110" fmla="*/ 157189 w 1452586"/>
                <a:gd name="connsiteY2110" fmla="*/ 508613 h 1226458"/>
                <a:gd name="connsiteX2111" fmla="*/ 157174 w 1452586"/>
                <a:gd name="connsiteY2111" fmla="*/ 507696 h 1226458"/>
                <a:gd name="connsiteX2112" fmla="*/ 157505 w 1452586"/>
                <a:gd name="connsiteY2112" fmla="*/ 507032 h 1226458"/>
                <a:gd name="connsiteX2113" fmla="*/ 157980 w 1452586"/>
                <a:gd name="connsiteY2113" fmla="*/ 506479 h 1226458"/>
                <a:gd name="connsiteX2114" fmla="*/ 158343 w 1452586"/>
                <a:gd name="connsiteY2114" fmla="*/ 505863 h 1226458"/>
                <a:gd name="connsiteX2115" fmla="*/ 158454 w 1452586"/>
                <a:gd name="connsiteY2115" fmla="*/ 505104 h 1226458"/>
                <a:gd name="connsiteX2116" fmla="*/ 158406 w 1452586"/>
                <a:gd name="connsiteY2116" fmla="*/ 503603 h 1226458"/>
                <a:gd name="connsiteX2117" fmla="*/ 158533 w 1452586"/>
                <a:gd name="connsiteY2117" fmla="*/ 502749 h 1226458"/>
                <a:gd name="connsiteX2118" fmla="*/ 159181 w 1452586"/>
                <a:gd name="connsiteY2118" fmla="*/ 501343 h 1226458"/>
                <a:gd name="connsiteX2119" fmla="*/ 160097 w 1452586"/>
                <a:gd name="connsiteY2119" fmla="*/ 500394 h 1226458"/>
                <a:gd name="connsiteX2120" fmla="*/ 161061 w 1452586"/>
                <a:gd name="connsiteY2120" fmla="*/ 499620 h 1226458"/>
                <a:gd name="connsiteX2121" fmla="*/ 162784 w 1452586"/>
                <a:gd name="connsiteY2121" fmla="*/ 497835 h 1226458"/>
                <a:gd name="connsiteX2122" fmla="*/ 169532 w 1452586"/>
                <a:gd name="connsiteY2122" fmla="*/ 494547 h 1226458"/>
                <a:gd name="connsiteX2123" fmla="*/ 171145 w 1452586"/>
                <a:gd name="connsiteY2123" fmla="*/ 494262 h 1226458"/>
                <a:gd name="connsiteX2124" fmla="*/ 171603 w 1452586"/>
                <a:gd name="connsiteY2124" fmla="*/ 493836 h 1226458"/>
                <a:gd name="connsiteX2125" fmla="*/ 172029 w 1452586"/>
                <a:gd name="connsiteY2125" fmla="*/ 493204 h 1226458"/>
                <a:gd name="connsiteX2126" fmla="*/ 173215 w 1452586"/>
                <a:gd name="connsiteY2126" fmla="*/ 491054 h 1226458"/>
                <a:gd name="connsiteX2127" fmla="*/ 173578 w 1452586"/>
                <a:gd name="connsiteY2127" fmla="*/ 490548 h 1226458"/>
                <a:gd name="connsiteX2128" fmla="*/ 174764 w 1452586"/>
                <a:gd name="connsiteY2128" fmla="*/ 489442 h 1226458"/>
                <a:gd name="connsiteX2129" fmla="*/ 175965 w 1452586"/>
                <a:gd name="connsiteY2129" fmla="*/ 488984 h 1226458"/>
                <a:gd name="connsiteX2130" fmla="*/ 178446 w 1452586"/>
                <a:gd name="connsiteY2130" fmla="*/ 489047 h 1226458"/>
                <a:gd name="connsiteX2131" fmla="*/ 178083 w 1452586"/>
                <a:gd name="connsiteY2131" fmla="*/ 488557 h 1226458"/>
                <a:gd name="connsiteX2132" fmla="*/ 177213 w 1452586"/>
                <a:gd name="connsiteY2132" fmla="*/ 488131 h 1226458"/>
                <a:gd name="connsiteX2133" fmla="*/ 176802 w 1452586"/>
                <a:gd name="connsiteY2133" fmla="*/ 487814 h 1226458"/>
                <a:gd name="connsiteX2134" fmla="*/ 178177 w 1452586"/>
                <a:gd name="connsiteY2134" fmla="*/ 487372 h 1226458"/>
                <a:gd name="connsiteX2135" fmla="*/ 181180 w 1452586"/>
                <a:gd name="connsiteY2135" fmla="*/ 489094 h 1226458"/>
                <a:gd name="connsiteX2136" fmla="*/ 183156 w 1452586"/>
                <a:gd name="connsiteY2136" fmla="*/ 488652 h 1226458"/>
                <a:gd name="connsiteX2137" fmla="*/ 184041 w 1452586"/>
                <a:gd name="connsiteY2137" fmla="*/ 488794 h 1226458"/>
                <a:gd name="connsiteX2138" fmla="*/ 184436 w 1452586"/>
                <a:gd name="connsiteY2138" fmla="*/ 488479 h 1226458"/>
                <a:gd name="connsiteX2139" fmla="*/ 185179 w 1452586"/>
                <a:gd name="connsiteY2139" fmla="*/ 487451 h 1226458"/>
                <a:gd name="connsiteX2140" fmla="*/ 185258 w 1452586"/>
                <a:gd name="connsiteY2140" fmla="*/ 487262 h 1226458"/>
                <a:gd name="connsiteX2141" fmla="*/ 185732 w 1452586"/>
                <a:gd name="connsiteY2141" fmla="*/ 487103 h 1226458"/>
                <a:gd name="connsiteX2142" fmla="*/ 187107 w 1452586"/>
                <a:gd name="connsiteY2142" fmla="*/ 485997 h 1226458"/>
                <a:gd name="connsiteX2143" fmla="*/ 187581 w 1452586"/>
                <a:gd name="connsiteY2143" fmla="*/ 485428 h 1226458"/>
                <a:gd name="connsiteX2144" fmla="*/ 185463 w 1452586"/>
                <a:gd name="connsiteY2144" fmla="*/ 486187 h 1226458"/>
                <a:gd name="connsiteX2145" fmla="*/ 184736 w 1452586"/>
                <a:gd name="connsiteY2145" fmla="*/ 486692 h 1226458"/>
                <a:gd name="connsiteX2146" fmla="*/ 183551 w 1452586"/>
                <a:gd name="connsiteY2146" fmla="*/ 487925 h 1226458"/>
                <a:gd name="connsiteX2147" fmla="*/ 182950 w 1452586"/>
                <a:gd name="connsiteY2147" fmla="*/ 488131 h 1226458"/>
                <a:gd name="connsiteX2148" fmla="*/ 182429 w 1452586"/>
                <a:gd name="connsiteY2148" fmla="*/ 487498 h 1226458"/>
                <a:gd name="connsiteX2149" fmla="*/ 184404 w 1452586"/>
                <a:gd name="connsiteY2149" fmla="*/ 485602 h 1226458"/>
                <a:gd name="connsiteX2150" fmla="*/ 190552 w 1452586"/>
                <a:gd name="connsiteY2150" fmla="*/ 483216 h 1226458"/>
                <a:gd name="connsiteX2151" fmla="*/ 189778 w 1452586"/>
                <a:gd name="connsiteY2151" fmla="*/ 482884 h 1226458"/>
                <a:gd name="connsiteX2152" fmla="*/ 188608 w 1452586"/>
                <a:gd name="connsiteY2152" fmla="*/ 481319 h 1226458"/>
                <a:gd name="connsiteX2153" fmla="*/ 187913 w 1452586"/>
                <a:gd name="connsiteY2153" fmla="*/ 480765 h 1226458"/>
                <a:gd name="connsiteX2154" fmla="*/ 190204 w 1452586"/>
                <a:gd name="connsiteY2154" fmla="*/ 481208 h 1226458"/>
                <a:gd name="connsiteX2155" fmla="*/ 191169 w 1452586"/>
                <a:gd name="connsiteY2155" fmla="*/ 481999 h 1226458"/>
                <a:gd name="connsiteX2156" fmla="*/ 191911 w 1452586"/>
                <a:gd name="connsiteY2156" fmla="*/ 483611 h 1226458"/>
                <a:gd name="connsiteX2157" fmla="*/ 192733 w 1452586"/>
                <a:gd name="connsiteY2157" fmla="*/ 484321 h 1226458"/>
                <a:gd name="connsiteX2158" fmla="*/ 195214 w 1452586"/>
                <a:gd name="connsiteY2158" fmla="*/ 485618 h 1226458"/>
                <a:gd name="connsiteX2159" fmla="*/ 195214 w 1452586"/>
                <a:gd name="connsiteY2159" fmla="*/ 486882 h 1226458"/>
                <a:gd name="connsiteX2160" fmla="*/ 195641 w 1452586"/>
                <a:gd name="connsiteY2160" fmla="*/ 487150 h 1226458"/>
                <a:gd name="connsiteX2161" fmla="*/ 196036 w 1452586"/>
                <a:gd name="connsiteY2161" fmla="*/ 486882 h 1226458"/>
                <a:gd name="connsiteX2162" fmla="*/ 196431 w 1452586"/>
                <a:gd name="connsiteY2162" fmla="*/ 486392 h 1226458"/>
                <a:gd name="connsiteX2163" fmla="*/ 196858 w 1452586"/>
                <a:gd name="connsiteY2163" fmla="*/ 486013 h 1226458"/>
                <a:gd name="connsiteX2164" fmla="*/ 197601 w 1452586"/>
                <a:gd name="connsiteY2164" fmla="*/ 485902 h 1226458"/>
                <a:gd name="connsiteX2165" fmla="*/ 199055 w 1452586"/>
                <a:gd name="connsiteY2165" fmla="*/ 486013 h 1226458"/>
                <a:gd name="connsiteX2166" fmla="*/ 199798 w 1452586"/>
                <a:gd name="connsiteY2166" fmla="*/ 485823 h 1226458"/>
                <a:gd name="connsiteX2167" fmla="*/ 200272 w 1452586"/>
                <a:gd name="connsiteY2167" fmla="*/ 485491 h 1226458"/>
                <a:gd name="connsiteX2168" fmla="*/ 200762 w 1452586"/>
                <a:gd name="connsiteY2168" fmla="*/ 484985 h 1226458"/>
                <a:gd name="connsiteX2169" fmla="*/ 201584 w 1452586"/>
                <a:gd name="connsiteY2169" fmla="*/ 483911 h 1226458"/>
                <a:gd name="connsiteX2170" fmla="*/ 201773 w 1452586"/>
                <a:gd name="connsiteY2170" fmla="*/ 483358 h 1226458"/>
                <a:gd name="connsiteX2171" fmla="*/ 201963 w 1452586"/>
                <a:gd name="connsiteY2171" fmla="*/ 482678 h 1226458"/>
                <a:gd name="connsiteX2172" fmla="*/ 202168 w 1452586"/>
                <a:gd name="connsiteY2172" fmla="*/ 482125 h 1226458"/>
                <a:gd name="connsiteX2173" fmla="*/ 202911 w 1452586"/>
                <a:gd name="connsiteY2173" fmla="*/ 481793 h 1226458"/>
                <a:gd name="connsiteX2174" fmla="*/ 203290 w 1452586"/>
                <a:gd name="connsiteY2174" fmla="*/ 481397 h 1226458"/>
                <a:gd name="connsiteX2175" fmla="*/ 203607 w 1452586"/>
                <a:gd name="connsiteY2175" fmla="*/ 480829 h 1226458"/>
                <a:gd name="connsiteX2176" fmla="*/ 203970 w 1452586"/>
                <a:gd name="connsiteY2176" fmla="*/ 479375 h 1226458"/>
                <a:gd name="connsiteX2177" fmla="*/ 204302 w 1452586"/>
                <a:gd name="connsiteY2177" fmla="*/ 478885 h 1226458"/>
                <a:gd name="connsiteX2178" fmla="*/ 207004 w 1452586"/>
                <a:gd name="connsiteY2178" fmla="*/ 477352 h 1226458"/>
                <a:gd name="connsiteX2179" fmla="*/ 207810 w 1452586"/>
                <a:gd name="connsiteY2179" fmla="*/ 476404 h 1226458"/>
                <a:gd name="connsiteX2180" fmla="*/ 207889 w 1452586"/>
                <a:gd name="connsiteY2180" fmla="*/ 474665 h 1226458"/>
                <a:gd name="connsiteX2181" fmla="*/ 208838 w 1452586"/>
                <a:gd name="connsiteY2181" fmla="*/ 474238 h 1226458"/>
                <a:gd name="connsiteX2182" fmla="*/ 212631 w 1452586"/>
                <a:gd name="connsiteY2182" fmla="*/ 475187 h 1226458"/>
                <a:gd name="connsiteX2183" fmla="*/ 212710 w 1452586"/>
                <a:gd name="connsiteY2183" fmla="*/ 475045 h 1226458"/>
                <a:gd name="connsiteX2184" fmla="*/ 212884 w 1452586"/>
                <a:gd name="connsiteY2184" fmla="*/ 474428 h 1226458"/>
                <a:gd name="connsiteX2185" fmla="*/ 213057 w 1452586"/>
                <a:gd name="connsiteY2185" fmla="*/ 474238 h 1226458"/>
                <a:gd name="connsiteX2186" fmla="*/ 213547 w 1452586"/>
                <a:gd name="connsiteY2186" fmla="*/ 474144 h 1226458"/>
                <a:gd name="connsiteX2187" fmla="*/ 214100 w 1452586"/>
                <a:gd name="connsiteY2187" fmla="*/ 474223 h 1226458"/>
                <a:gd name="connsiteX2188" fmla="*/ 214590 w 1452586"/>
                <a:gd name="connsiteY2188" fmla="*/ 474475 h 1226458"/>
                <a:gd name="connsiteX2189" fmla="*/ 214970 w 1452586"/>
                <a:gd name="connsiteY2189" fmla="*/ 474902 h 1226458"/>
                <a:gd name="connsiteX2190" fmla="*/ 214322 w 1452586"/>
                <a:gd name="connsiteY2190" fmla="*/ 474997 h 1226458"/>
                <a:gd name="connsiteX2191" fmla="*/ 213658 w 1452586"/>
                <a:gd name="connsiteY2191" fmla="*/ 475377 h 1226458"/>
                <a:gd name="connsiteX2192" fmla="*/ 212362 w 1452586"/>
                <a:gd name="connsiteY2192" fmla="*/ 476483 h 1226458"/>
                <a:gd name="connsiteX2193" fmla="*/ 211714 w 1452586"/>
                <a:gd name="connsiteY2193" fmla="*/ 476577 h 1226458"/>
                <a:gd name="connsiteX2194" fmla="*/ 210308 w 1452586"/>
                <a:gd name="connsiteY2194" fmla="*/ 475582 h 1226458"/>
                <a:gd name="connsiteX2195" fmla="*/ 209596 w 1452586"/>
                <a:gd name="connsiteY2195" fmla="*/ 475424 h 1226458"/>
                <a:gd name="connsiteX2196" fmla="*/ 209818 w 1452586"/>
                <a:gd name="connsiteY2196" fmla="*/ 475961 h 1226458"/>
                <a:gd name="connsiteX2197" fmla="*/ 212631 w 1452586"/>
                <a:gd name="connsiteY2197" fmla="*/ 480513 h 1226458"/>
                <a:gd name="connsiteX2198" fmla="*/ 213879 w 1452586"/>
                <a:gd name="connsiteY2198" fmla="*/ 481240 h 1226458"/>
                <a:gd name="connsiteX2199" fmla="*/ 215017 w 1452586"/>
                <a:gd name="connsiteY2199" fmla="*/ 482804 h 1226458"/>
                <a:gd name="connsiteX2200" fmla="*/ 216471 w 1452586"/>
                <a:gd name="connsiteY2200" fmla="*/ 483516 h 1226458"/>
                <a:gd name="connsiteX2201" fmla="*/ 216898 w 1452586"/>
                <a:gd name="connsiteY2201" fmla="*/ 484006 h 1226458"/>
                <a:gd name="connsiteX2202" fmla="*/ 217340 w 1452586"/>
                <a:gd name="connsiteY2202" fmla="*/ 485017 h 1226458"/>
                <a:gd name="connsiteX2203" fmla="*/ 218478 w 1452586"/>
                <a:gd name="connsiteY2203" fmla="*/ 489126 h 1226458"/>
                <a:gd name="connsiteX2204" fmla="*/ 218779 w 1452586"/>
                <a:gd name="connsiteY2204" fmla="*/ 489806 h 1226458"/>
                <a:gd name="connsiteX2205" fmla="*/ 219442 w 1452586"/>
                <a:gd name="connsiteY2205" fmla="*/ 490833 h 1226458"/>
                <a:gd name="connsiteX2206" fmla="*/ 219679 w 1452586"/>
                <a:gd name="connsiteY2206" fmla="*/ 491655 h 1226458"/>
                <a:gd name="connsiteX2207" fmla="*/ 219743 w 1452586"/>
                <a:gd name="connsiteY2207" fmla="*/ 492303 h 1226458"/>
                <a:gd name="connsiteX2208" fmla="*/ 219695 w 1452586"/>
                <a:gd name="connsiteY2208" fmla="*/ 492667 h 1226458"/>
                <a:gd name="connsiteX2209" fmla="*/ 219585 w 1452586"/>
                <a:gd name="connsiteY2209" fmla="*/ 493045 h 1226458"/>
                <a:gd name="connsiteX2210" fmla="*/ 218668 w 1452586"/>
                <a:gd name="connsiteY2210" fmla="*/ 497850 h 1226458"/>
                <a:gd name="connsiteX2211" fmla="*/ 217467 w 1452586"/>
                <a:gd name="connsiteY2211" fmla="*/ 499715 h 1226458"/>
                <a:gd name="connsiteX2212" fmla="*/ 214148 w 1452586"/>
                <a:gd name="connsiteY2212" fmla="*/ 502006 h 1226458"/>
                <a:gd name="connsiteX2213" fmla="*/ 213753 w 1452586"/>
                <a:gd name="connsiteY2213" fmla="*/ 502560 h 1226458"/>
                <a:gd name="connsiteX2214" fmla="*/ 213405 w 1452586"/>
                <a:gd name="connsiteY2214" fmla="*/ 503192 h 1226458"/>
                <a:gd name="connsiteX2215" fmla="*/ 213010 w 1452586"/>
                <a:gd name="connsiteY2215" fmla="*/ 503682 h 1226458"/>
                <a:gd name="connsiteX2216" fmla="*/ 212473 w 1452586"/>
                <a:gd name="connsiteY2216" fmla="*/ 503856 h 1226458"/>
                <a:gd name="connsiteX2217" fmla="*/ 208806 w 1452586"/>
                <a:gd name="connsiteY2217" fmla="*/ 503730 h 1226458"/>
                <a:gd name="connsiteX2218" fmla="*/ 209312 w 1452586"/>
                <a:gd name="connsiteY2218" fmla="*/ 504377 h 1226458"/>
                <a:gd name="connsiteX2219" fmla="*/ 211256 w 1452586"/>
                <a:gd name="connsiteY2219" fmla="*/ 505863 h 1226458"/>
                <a:gd name="connsiteX2220" fmla="*/ 210086 w 1452586"/>
                <a:gd name="connsiteY2220" fmla="*/ 507269 h 1226458"/>
                <a:gd name="connsiteX2221" fmla="*/ 208158 w 1452586"/>
                <a:gd name="connsiteY2221" fmla="*/ 507475 h 1226458"/>
                <a:gd name="connsiteX2222" fmla="*/ 200335 w 1452586"/>
                <a:gd name="connsiteY2222" fmla="*/ 504994 h 1226458"/>
                <a:gd name="connsiteX2223" fmla="*/ 199481 w 1452586"/>
                <a:gd name="connsiteY2223" fmla="*/ 503808 h 1226458"/>
                <a:gd name="connsiteX2224" fmla="*/ 198960 w 1452586"/>
                <a:gd name="connsiteY2224" fmla="*/ 503461 h 1226458"/>
                <a:gd name="connsiteX2225" fmla="*/ 198059 w 1452586"/>
                <a:gd name="connsiteY2225" fmla="*/ 503682 h 1226458"/>
                <a:gd name="connsiteX2226" fmla="*/ 197142 w 1452586"/>
                <a:gd name="connsiteY2226" fmla="*/ 504235 h 1226458"/>
                <a:gd name="connsiteX2227" fmla="*/ 196526 w 1452586"/>
                <a:gd name="connsiteY2227" fmla="*/ 504788 h 1226458"/>
                <a:gd name="connsiteX2228" fmla="*/ 196084 w 1452586"/>
                <a:gd name="connsiteY2228" fmla="*/ 505578 h 1226458"/>
                <a:gd name="connsiteX2229" fmla="*/ 195878 w 1452586"/>
                <a:gd name="connsiteY2229" fmla="*/ 506337 h 1226458"/>
                <a:gd name="connsiteX2230" fmla="*/ 195736 w 1452586"/>
                <a:gd name="connsiteY2230" fmla="*/ 507206 h 1226458"/>
                <a:gd name="connsiteX2231" fmla="*/ 195467 w 1452586"/>
                <a:gd name="connsiteY2231" fmla="*/ 508344 h 1226458"/>
                <a:gd name="connsiteX2232" fmla="*/ 195056 w 1452586"/>
                <a:gd name="connsiteY2232" fmla="*/ 509498 h 1226458"/>
                <a:gd name="connsiteX2233" fmla="*/ 194756 w 1452586"/>
                <a:gd name="connsiteY2233" fmla="*/ 509845 h 1226458"/>
                <a:gd name="connsiteX2234" fmla="*/ 194408 w 1452586"/>
                <a:gd name="connsiteY2234" fmla="*/ 510067 h 1226458"/>
                <a:gd name="connsiteX2235" fmla="*/ 193839 w 1452586"/>
                <a:gd name="connsiteY2235" fmla="*/ 510762 h 1226458"/>
                <a:gd name="connsiteX2236" fmla="*/ 193508 w 1452586"/>
                <a:gd name="connsiteY2236" fmla="*/ 511457 h 1226458"/>
                <a:gd name="connsiteX2237" fmla="*/ 192812 w 1452586"/>
                <a:gd name="connsiteY2237" fmla="*/ 513765 h 1226458"/>
                <a:gd name="connsiteX2238" fmla="*/ 192765 w 1452586"/>
                <a:gd name="connsiteY2238" fmla="*/ 514302 h 1226458"/>
                <a:gd name="connsiteX2239" fmla="*/ 193365 w 1452586"/>
                <a:gd name="connsiteY2239" fmla="*/ 514208 h 1226458"/>
                <a:gd name="connsiteX2240" fmla="*/ 193839 w 1452586"/>
                <a:gd name="connsiteY2240" fmla="*/ 513544 h 1226458"/>
                <a:gd name="connsiteX2241" fmla="*/ 194266 w 1452586"/>
                <a:gd name="connsiteY2241" fmla="*/ 512659 h 1226458"/>
                <a:gd name="connsiteX2242" fmla="*/ 194851 w 1452586"/>
                <a:gd name="connsiteY2242" fmla="*/ 511916 h 1226458"/>
                <a:gd name="connsiteX2243" fmla="*/ 195736 w 1452586"/>
                <a:gd name="connsiteY2243" fmla="*/ 511505 h 1226458"/>
                <a:gd name="connsiteX2244" fmla="*/ 196684 w 1452586"/>
                <a:gd name="connsiteY2244" fmla="*/ 511473 h 1226458"/>
                <a:gd name="connsiteX2245" fmla="*/ 199719 w 1452586"/>
                <a:gd name="connsiteY2245" fmla="*/ 513022 h 1226458"/>
                <a:gd name="connsiteX2246" fmla="*/ 204381 w 1452586"/>
                <a:gd name="connsiteY2246" fmla="*/ 513496 h 1226458"/>
                <a:gd name="connsiteX2247" fmla="*/ 204302 w 1452586"/>
                <a:gd name="connsiteY2247" fmla="*/ 514018 h 1226458"/>
                <a:gd name="connsiteX2248" fmla="*/ 203101 w 1452586"/>
                <a:gd name="connsiteY2248" fmla="*/ 513844 h 1226458"/>
                <a:gd name="connsiteX2249" fmla="*/ 202516 w 1452586"/>
                <a:gd name="connsiteY2249" fmla="*/ 513907 h 1226458"/>
                <a:gd name="connsiteX2250" fmla="*/ 202026 w 1452586"/>
                <a:gd name="connsiteY2250" fmla="*/ 514239 h 1226458"/>
                <a:gd name="connsiteX2251" fmla="*/ 202611 w 1452586"/>
                <a:gd name="connsiteY2251" fmla="*/ 514824 h 1226458"/>
                <a:gd name="connsiteX2252" fmla="*/ 203970 w 1452586"/>
                <a:gd name="connsiteY2252" fmla="*/ 515440 h 1226458"/>
                <a:gd name="connsiteX2253" fmla="*/ 204507 w 1452586"/>
                <a:gd name="connsiteY2253" fmla="*/ 516120 h 1226458"/>
                <a:gd name="connsiteX2254" fmla="*/ 204033 w 1452586"/>
                <a:gd name="connsiteY2254" fmla="*/ 516847 h 1226458"/>
                <a:gd name="connsiteX2255" fmla="*/ 203828 w 1452586"/>
                <a:gd name="connsiteY2255" fmla="*/ 517005 h 1226458"/>
                <a:gd name="connsiteX2256" fmla="*/ 203527 w 1452586"/>
                <a:gd name="connsiteY2256" fmla="*/ 517052 h 1226458"/>
                <a:gd name="connsiteX2257" fmla="*/ 203464 w 1452586"/>
                <a:gd name="connsiteY2257" fmla="*/ 517527 h 1226458"/>
                <a:gd name="connsiteX2258" fmla="*/ 204270 w 1452586"/>
                <a:gd name="connsiteY2258" fmla="*/ 518601 h 1226458"/>
                <a:gd name="connsiteX2259" fmla="*/ 205882 w 1452586"/>
                <a:gd name="connsiteY2259" fmla="*/ 521888 h 1226458"/>
                <a:gd name="connsiteX2260" fmla="*/ 206657 w 1452586"/>
                <a:gd name="connsiteY2260" fmla="*/ 522647 h 1226458"/>
                <a:gd name="connsiteX2261" fmla="*/ 207479 w 1452586"/>
                <a:gd name="connsiteY2261" fmla="*/ 523153 h 1226458"/>
                <a:gd name="connsiteX2262" fmla="*/ 209438 w 1452586"/>
                <a:gd name="connsiteY2262" fmla="*/ 525666 h 1226458"/>
                <a:gd name="connsiteX2263" fmla="*/ 210039 w 1452586"/>
                <a:gd name="connsiteY2263" fmla="*/ 526898 h 1226458"/>
                <a:gd name="connsiteX2264" fmla="*/ 210418 w 1452586"/>
                <a:gd name="connsiteY2264" fmla="*/ 530312 h 1226458"/>
                <a:gd name="connsiteX2265" fmla="*/ 209739 w 1452586"/>
                <a:gd name="connsiteY2265" fmla="*/ 538641 h 1226458"/>
                <a:gd name="connsiteX2266" fmla="*/ 209912 w 1452586"/>
                <a:gd name="connsiteY2266" fmla="*/ 542292 h 1226458"/>
                <a:gd name="connsiteX2267" fmla="*/ 212868 w 1452586"/>
                <a:gd name="connsiteY2267" fmla="*/ 553560 h 1226458"/>
                <a:gd name="connsiteX2268" fmla="*/ 213516 w 1452586"/>
                <a:gd name="connsiteY2268" fmla="*/ 559755 h 1226458"/>
                <a:gd name="connsiteX2269" fmla="*/ 212093 w 1452586"/>
                <a:gd name="connsiteY2269" fmla="*/ 565524 h 1226458"/>
                <a:gd name="connsiteX2270" fmla="*/ 210671 w 1452586"/>
                <a:gd name="connsiteY2270" fmla="*/ 567895 h 1226458"/>
                <a:gd name="connsiteX2271" fmla="*/ 209786 w 1452586"/>
                <a:gd name="connsiteY2271" fmla="*/ 568954 h 1226458"/>
                <a:gd name="connsiteX2272" fmla="*/ 208253 w 1452586"/>
                <a:gd name="connsiteY2272" fmla="*/ 569839 h 1226458"/>
                <a:gd name="connsiteX2273" fmla="*/ 205961 w 1452586"/>
                <a:gd name="connsiteY2273" fmla="*/ 573284 h 1226458"/>
                <a:gd name="connsiteX2274" fmla="*/ 205045 w 1452586"/>
                <a:gd name="connsiteY2274" fmla="*/ 573805 h 1226458"/>
                <a:gd name="connsiteX2275" fmla="*/ 203954 w 1452586"/>
                <a:gd name="connsiteY2275" fmla="*/ 574185 h 1226458"/>
                <a:gd name="connsiteX2276" fmla="*/ 202927 w 1452586"/>
                <a:gd name="connsiteY2276" fmla="*/ 574991 h 1226458"/>
                <a:gd name="connsiteX2277" fmla="*/ 202358 w 1452586"/>
                <a:gd name="connsiteY2277" fmla="*/ 576776 h 1226458"/>
                <a:gd name="connsiteX2278" fmla="*/ 201900 w 1452586"/>
                <a:gd name="connsiteY2278" fmla="*/ 577598 h 1226458"/>
                <a:gd name="connsiteX2279" fmla="*/ 196984 w 1452586"/>
                <a:gd name="connsiteY2279" fmla="*/ 582324 h 1226458"/>
                <a:gd name="connsiteX2280" fmla="*/ 189999 w 1452586"/>
                <a:gd name="connsiteY2280" fmla="*/ 583525 h 1226458"/>
                <a:gd name="connsiteX2281" fmla="*/ 189398 w 1452586"/>
                <a:gd name="connsiteY2281" fmla="*/ 583888 h 1226458"/>
                <a:gd name="connsiteX2282" fmla="*/ 188719 w 1452586"/>
                <a:gd name="connsiteY2282" fmla="*/ 584442 h 1226458"/>
                <a:gd name="connsiteX2283" fmla="*/ 188087 w 1452586"/>
                <a:gd name="connsiteY2283" fmla="*/ 584773 h 1226458"/>
                <a:gd name="connsiteX2284" fmla="*/ 187549 w 1452586"/>
                <a:gd name="connsiteY2284" fmla="*/ 584537 h 1226458"/>
                <a:gd name="connsiteX2285" fmla="*/ 187138 w 1452586"/>
                <a:gd name="connsiteY2285" fmla="*/ 583952 h 1226458"/>
                <a:gd name="connsiteX2286" fmla="*/ 186728 w 1452586"/>
                <a:gd name="connsiteY2286" fmla="*/ 583620 h 1226458"/>
                <a:gd name="connsiteX2287" fmla="*/ 186317 w 1452586"/>
                <a:gd name="connsiteY2287" fmla="*/ 583525 h 1226458"/>
                <a:gd name="connsiteX2288" fmla="*/ 185779 w 1452586"/>
                <a:gd name="connsiteY2288" fmla="*/ 583588 h 1226458"/>
                <a:gd name="connsiteX2289" fmla="*/ 184120 w 1452586"/>
                <a:gd name="connsiteY2289" fmla="*/ 584568 h 1226458"/>
                <a:gd name="connsiteX2290" fmla="*/ 183582 w 1452586"/>
                <a:gd name="connsiteY2290" fmla="*/ 584647 h 1226458"/>
                <a:gd name="connsiteX2291" fmla="*/ 183045 w 1452586"/>
                <a:gd name="connsiteY2291" fmla="*/ 584378 h 1226458"/>
                <a:gd name="connsiteX2292" fmla="*/ 182065 w 1452586"/>
                <a:gd name="connsiteY2292" fmla="*/ 583620 h 1226458"/>
                <a:gd name="connsiteX2293" fmla="*/ 180769 w 1452586"/>
                <a:gd name="connsiteY2293" fmla="*/ 583225 h 1226458"/>
                <a:gd name="connsiteX2294" fmla="*/ 163337 w 1452586"/>
                <a:gd name="connsiteY2294" fmla="*/ 584078 h 1226458"/>
                <a:gd name="connsiteX2295" fmla="*/ 163416 w 1452586"/>
                <a:gd name="connsiteY2295" fmla="*/ 583525 h 1226458"/>
                <a:gd name="connsiteX2296" fmla="*/ 164127 w 1452586"/>
                <a:gd name="connsiteY2296" fmla="*/ 583209 h 1226458"/>
                <a:gd name="connsiteX2297" fmla="*/ 165581 w 1452586"/>
                <a:gd name="connsiteY2297" fmla="*/ 583098 h 1226458"/>
                <a:gd name="connsiteX2298" fmla="*/ 166293 w 1452586"/>
                <a:gd name="connsiteY2298" fmla="*/ 582830 h 1226458"/>
                <a:gd name="connsiteX2299" fmla="*/ 166941 w 1452586"/>
                <a:gd name="connsiteY2299" fmla="*/ 582198 h 1226458"/>
                <a:gd name="connsiteX2300" fmla="*/ 167573 w 1452586"/>
                <a:gd name="connsiteY2300" fmla="*/ 581312 h 1226458"/>
                <a:gd name="connsiteX2301" fmla="*/ 168252 w 1452586"/>
                <a:gd name="connsiteY2301" fmla="*/ 580617 h 1226458"/>
                <a:gd name="connsiteX2302" fmla="*/ 168916 w 1452586"/>
                <a:gd name="connsiteY2302" fmla="*/ 580601 h 1226458"/>
                <a:gd name="connsiteX2303" fmla="*/ 168489 w 1452586"/>
                <a:gd name="connsiteY2303" fmla="*/ 580459 h 1226458"/>
                <a:gd name="connsiteX2304" fmla="*/ 168015 w 1452586"/>
                <a:gd name="connsiteY2304" fmla="*/ 580143 h 1226458"/>
                <a:gd name="connsiteX2305" fmla="*/ 167620 w 1452586"/>
                <a:gd name="connsiteY2305" fmla="*/ 579653 h 1226458"/>
                <a:gd name="connsiteX2306" fmla="*/ 166972 w 1452586"/>
                <a:gd name="connsiteY2306" fmla="*/ 578152 h 1226458"/>
                <a:gd name="connsiteX2307" fmla="*/ 166482 w 1452586"/>
                <a:gd name="connsiteY2307" fmla="*/ 577756 h 1226458"/>
                <a:gd name="connsiteX2308" fmla="*/ 165328 w 1452586"/>
                <a:gd name="connsiteY2308" fmla="*/ 577456 h 1226458"/>
                <a:gd name="connsiteX2309" fmla="*/ 164048 w 1452586"/>
                <a:gd name="connsiteY2309" fmla="*/ 576429 h 1226458"/>
                <a:gd name="connsiteX2310" fmla="*/ 163053 w 1452586"/>
                <a:gd name="connsiteY2310" fmla="*/ 576002 h 1226458"/>
                <a:gd name="connsiteX2311" fmla="*/ 162136 w 1452586"/>
                <a:gd name="connsiteY2311" fmla="*/ 575133 h 1226458"/>
                <a:gd name="connsiteX2312" fmla="*/ 161678 w 1452586"/>
                <a:gd name="connsiteY2312" fmla="*/ 574912 h 1226458"/>
                <a:gd name="connsiteX2313" fmla="*/ 160303 w 1452586"/>
                <a:gd name="connsiteY2313" fmla="*/ 574580 h 1226458"/>
                <a:gd name="connsiteX2314" fmla="*/ 159734 w 1452586"/>
                <a:gd name="connsiteY2314" fmla="*/ 574817 h 1226458"/>
                <a:gd name="connsiteX2315" fmla="*/ 159449 w 1452586"/>
                <a:gd name="connsiteY2315" fmla="*/ 575718 h 1226458"/>
                <a:gd name="connsiteX2316" fmla="*/ 160587 w 1452586"/>
                <a:gd name="connsiteY2316" fmla="*/ 577898 h 1226458"/>
                <a:gd name="connsiteX2317" fmla="*/ 160160 w 1452586"/>
                <a:gd name="connsiteY2317" fmla="*/ 579258 h 1226458"/>
                <a:gd name="connsiteX2318" fmla="*/ 159276 w 1452586"/>
                <a:gd name="connsiteY2318" fmla="*/ 580095 h 1226458"/>
                <a:gd name="connsiteX2319" fmla="*/ 158264 w 1452586"/>
                <a:gd name="connsiteY2319" fmla="*/ 580712 h 1226458"/>
                <a:gd name="connsiteX2320" fmla="*/ 157474 w 1452586"/>
                <a:gd name="connsiteY2320" fmla="*/ 581471 h 1226458"/>
                <a:gd name="connsiteX2321" fmla="*/ 157047 w 1452586"/>
                <a:gd name="connsiteY2321" fmla="*/ 582039 h 1226458"/>
                <a:gd name="connsiteX2322" fmla="*/ 155546 w 1452586"/>
                <a:gd name="connsiteY2322" fmla="*/ 583098 h 1226458"/>
                <a:gd name="connsiteX2323" fmla="*/ 155245 w 1452586"/>
                <a:gd name="connsiteY2323" fmla="*/ 583493 h 1226458"/>
                <a:gd name="connsiteX2324" fmla="*/ 154345 w 1452586"/>
                <a:gd name="connsiteY2324" fmla="*/ 585058 h 1226458"/>
                <a:gd name="connsiteX2325" fmla="*/ 147486 w 1452586"/>
                <a:gd name="connsiteY2325" fmla="*/ 593893 h 1226458"/>
                <a:gd name="connsiteX2326" fmla="*/ 143645 w 1452586"/>
                <a:gd name="connsiteY2326" fmla="*/ 597038 h 1226458"/>
                <a:gd name="connsiteX2327" fmla="*/ 139820 w 1452586"/>
                <a:gd name="connsiteY2327" fmla="*/ 597243 h 1226458"/>
                <a:gd name="connsiteX2328" fmla="*/ 138762 w 1452586"/>
                <a:gd name="connsiteY2328" fmla="*/ 598239 h 1226458"/>
                <a:gd name="connsiteX2329" fmla="*/ 138445 w 1452586"/>
                <a:gd name="connsiteY2329" fmla="*/ 598697 h 1226458"/>
                <a:gd name="connsiteX2330" fmla="*/ 138193 w 1452586"/>
                <a:gd name="connsiteY2330" fmla="*/ 599377 h 1226458"/>
                <a:gd name="connsiteX2331" fmla="*/ 138098 w 1452586"/>
                <a:gd name="connsiteY2331" fmla="*/ 600467 h 1226458"/>
                <a:gd name="connsiteX2332" fmla="*/ 137876 w 1452586"/>
                <a:gd name="connsiteY2332" fmla="*/ 601178 h 1226458"/>
                <a:gd name="connsiteX2333" fmla="*/ 137292 w 1452586"/>
                <a:gd name="connsiteY2333" fmla="*/ 602063 h 1226458"/>
                <a:gd name="connsiteX2334" fmla="*/ 136517 w 1452586"/>
                <a:gd name="connsiteY2334" fmla="*/ 602838 h 1226458"/>
                <a:gd name="connsiteX2335" fmla="*/ 134905 w 1452586"/>
                <a:gd name="connsiteY2335" fmla="*/ 603960 h 1226458"/>
                <a:gd name="connsiteX2336" fmla="*/ 133262 w 1452586"/>
                <a:gd name="connsiteY2336" fmla="*/ 604418 h 1226458"/>
                <a:gd name="connsiteX2337" fmla="*/ 132756 w 1452586"/>
                <a:gd name="connsiteY2337" fmla="*/ 605003 h 1226458"/>
                <a:gd name="connsiteX2338" fmla="*/ 132456 w 1452586"/>
                <a:gd name="connsiteY2338" fmla="*/ 605461 h 1226458"/>
                <a:gd name="connsiteX2339" fmla="*/ 131460 w 1452586"/>
                <a:gd name="connsiteY2339" fmla="*/ 606457 h 1226458"/>
                <a:gd name="connsiteX2340" fmla="*/ 130686 w 1452586"/>
                <a:gd name="connsiteY2340" fmla="*/ 606789 h 1226458"/>
                <a:gd name="connsiteX2341" fmla="*/ 129152 w 1452586"/>
                <a:gd name="connsiteY2341" fmla="*/ 607943 h 1226458"/>
                <a:gd name="connsiteX2342" fmla="*/ 128426 w 1452586"/>
                <a:gd name="connsiteY2342" fmla="*/ 608133 h 1226458"/>
                <a:gd name="connsiteX2343" fmla="*/ 121709 w 1452586"/>
                <a:gd name="connsiteY2343" fmla="*/ 607863 h 1226458"/>
                <a:gd name="connsiteX2344" fmla="*/ 119449 w 1452586"/>
                <a:gd name="connsiteY2344" fmla="*/ 608923 h 1226458"/>
                <a:gd name="connsiteX2345" fmla="*/ 119006 w 1452586"/>
                <a:gd name="connsiteY2345" fmla="*/ 608290 h 1226458"/>
                <a:gd name="connsiteX2346" fmla="*/ 118311 w 1452586"/>
                <a:gd name="connsiteY2346" fmla="*/ 605904 h 1226458"/>
                <a:gd name="connsiteX2347" fmla="*/ 117094 w 1452586"/>
                <a:gd name="connsiteY2347" fmla="*/ 603580 h 1226458"/>
                <a:gd name="connsiteX2348" fmla="*/ 115434 w 1452586"/>
                <a:gd name="connsiteY2348" fmla="*/ 602885 h 1226458"/>
                <a:gd name="connsiteX2349" fmla="*/ 114328 w 1452586"/>
                <a:gd name="connsiteY2349" fmla="*/ 601589 h 1226458"/>
                <a:gd name="connsiteX2350" fmla="*/ 113238 w 1452586"/>
                <a:gd name="connsiteY2350" fmla="*/ 602363 h 1226458"/>
                <a:gd name="connsiteX2351" fmla="*/ 111373 w 1452586"/>
                <a:gd name="connsiteY2351" fmla="*/ 604909 h 1226458"/>
                <a:gd name="connsiteX2352" fmla="*/ 109334 w 1452586"/>
                <a:gd name="connsiteY2352" fmla="*/ 606378 h 1226458"/>
                <a:gd name="connsiteX2353" fmla="*/ 105304 w 1452586"/>
                <a:gd name="connsiteY2353" fmla="*/ 608069 h 1226458"/>
                <a:gd name="connsiteX2354" fmla="*/ 103455 w 1452586"/>
                <a:gd name="connsiteY2354" fmla="*/ 610029 h 1226458"/>
                <a:gd name="connsiteX2355" fmla="*/ 104371 w 1452586"/>
                <a:gd name="connsiteY2355" fmla="*/ 607421 h 1226458"/>
                <a:gd name="connsiteX2356" fmla="*/ 109413 w 1452586"/>
                <a:gd name="connsiteY2356" fmla="*/ 605209 h 1226458"/>
                <a:gd name="connsiteX2357" fmla="*/ 110899 w 1452586"/>
                <a:gd name="connsiteY2357" fmla="*/ 602965 h 1226458"/>
                <a:gd name="connsiteX2358" fmla="*/ 111721 w 1452586"/>
                <a:gd name="connsiteY2358" fmla="*/ 602063 h 1226458"/>
                <a:gd name="connsiteX2359" fmla="*/ 113127 w 1452586"/>
                <a:gd name="connsiteY2359" fmla="*/ 601321 h 1226458"/>
                <a:gd name="connsiteX2360" fmla="*/ 114028 w 1452586"/>
                <a:gd name="connsiteY2360" fmla="*/ 600641 h 1226458"/>
                <a:gd name="connsiteX2361" fmla="*/ 113238 w 1452586"/>
                <a:gd name="connsiteY2361" fmla="*/ 599882 h 1226458"/>
                <a:gd name="connsiteX2362" fmla="*/ 112527 w 1452586"/>
                <a:gd name="connsiteY2362" fmla="*/ 599930 h 1226458"/>
                <a:gd name="connsiteX2363" fmla="*/ 110788 w 1452586"/>
                <a:gd name="connsiteY2363" fmla="*/ 600831 h 1226458"/>
                <a:gd name="connsiteX2364" fmla="*/ 109761 w 1452586"/>
                <a:gd name="connsiteY2364" fmla="*/ 600957 h 1226458"/>
                <a:gd name="connsiteX2365" fmla="*/ 109856 w 1452586"/>
                <a:gd name="connsiteY2365" fmla="*/ 600436 h 1226458"/>
                <a:gd name="connsiteX2366" fmla="*/ 110614 w 1452586"/>
                <a:gd name="connsiteY2366" fmla="*/ 599946 h 1226458"/>
                <a:gd name="connsiteX2367" fmla="*/ 110946 w 1452586"/>
                <a:gd name="connsiteY2367" fmla="*/ 598902 h 1226458"/>
                <a:gd name="connsiteX2368" fmla="*/ 110804 w 1452586"/>
                <a:gd name="connsiteY2368" fmla="*/ 597844 h 1226458"/>
                <a:gd name="connsiteX2369" fmla="*/ 109887 w 1452586"/>
                <a:gd name="connsiteY2369" fmla="*/ 597070 h 1226458"/>
                <a:gd name="connsiteX2370" fmla="*/ 109713 w 1452586"/>
                <a:gd name="connsiteY2370" fmla="*/ 596580 h 1226458"/>
                <a:gd name="connsiteX2371" fmla="*/ 109540 w 1452586"/>
                <a:gd name="connsiteY2371" fmla="*/ 595410 h 1226458"/>
                <a:gd name="connsiteX2372" fmla="*/ 109302 w 1452586"/>
                <a:gd name="connsiteY2372" fmla="*/ 594983 h 1226458"/>
                <a:gd name="connsiteX2373" fmla="*/ 108670 w 1452586"/>
                <a:gd name="connsiteY2373" fmla="*/ 594383 h 1226458"/>
                <a:gd name="connsiteX2374" fmla="*/ 108433 w 1452586"/>
                <a:gd name="connsiteY2374" fmla="*/ 593893 h 1226458"/>
                <a:gd name="connsiteX2375" fmla="*/ 108781 w 1452586"/>
                <a:gd name="connsiteY2375" fmla="*/ 593403 h 1226458"/>
                <a:gd name="connsiteX2376" fmla="*/ 108654 w 1452586"/>
                <a:gd name="connsiteY2376" fmla="*/ 593087 h 1226458"/>
                <a:gd name="connsiteX2377" fmla="*/ 107943 w 1452586"/>
                <a:gd name="connsiteY2377" fmla="*/ 592534 h 1226458"/>
                <a:gd name="connsiteX2378" fmla="*/ 107453 w 1452586"/>
                <a:gd name="connsiteY2378" fmla="*/ 592312 h 1226458"/>
                <a:gd name="connsiteX2379" fmla="*/ 105383 w 1452586"/>
                <a:gd name="connsiteY2379" fmla="*/ 592407 h 1226458"/>
                <a:gd name="connsiteX2380" fmla="*/ 100183 w 1452586"/>
                <a:gd name="connsiteY2380" fmla="*/ 588804 h 1226458"/>
                <a:gd name="connsiteX2381" fmla="*/ 95173 w 1452586"/>
                <a:gd name="connsiteY2381" fmla="*/ 587587 h 1226458"/>
                <a:gd name="connsiteX2382" fmla="*/ 87350 w 1452586"/>
                <a:gd name="connsiteY2382" fmla="*/ 588883 h 1226458"/>
                <a:gd name="connsiteX2383" fmla="*/ 85185 w 1452586"/>
                <a:gd name="connsiteY2383" fmla="*/ 590100 h 1226458"/>
                <a:gd name="connsiteX2384" fmla="*/ 82562 w 1452586"/>
                <a:gd name="connsiteY2384" fmla="*/ 592629 h 1226458"/>
                <a:gd name="connsiteX2385" fmla="*/ 81993 w 1452586"/>
                <a:gd name="connsiteY2385" fmla="*/ 592976 h 1226458"/>
                <a:gd name="connsiteX2386" fmla="*/ 81281 w 1452586"/>
                <a:gd name="connsiteY2386" fmla="*/ 593182 h 1226458"/>
                <a:gd name="connsiteX2387" fmla="*/ 79116 w 1452586"/>
                <a:gd name="connsiteY2387" fmla="*/ 594398 h 1226458"/>
                <a:gd name="connsiteX2388" fmla="*/ 78452 w 1452586"/>
                <a:gd name="connsiteY2388" fmla="*/ 595094 h 1226458"/>
                <a:gd name="connsiteX2389" fmla="*/ 79464 w 1452586"/>
                <a:gd name="connsiteY2389" fmla="*/ 595836 h 1226458"/>
                <a:gd name="connsiteX2390" fmla="*/ 79843 w 1452586"/>
                <a:gd name="connsiteY2390" fmla="*/ 596390 h 1226458"/>
                <a:gd name="connsiteX2391" fmla="*/ 79970 w 1452586"/>
                <a:gd name="connsiteY2391" fmla="*/ 597480 h 1226458"/>
                <a:gd name="connsiteX2392" fmla="*/ 80396 w 1452586"/>
                <a:gd name="connsiteY2392" fmla="*/ 598618 h 1226458"/>
                <a:gd name="connsiteX2393" fmla="*/ 85122 w 1452586"/>
                <a:gd name="connsiteY2393" fmla="*/ 600751 h 1226458"/>
                <a:gd name="connsiteX2394" fmla="*/ 85865 w 1452586"/>
                <a:gd name="connsiteY2394" fmla="*/ 601684 h 1226458"/>
                <a:gd name="connsiteX2395" fmla="*/ 86339 w 1452586"/>
                <a:gd name="connsiteY2395" fmla="*/ 603170 h 1226458"/>
                <a:gd name="connsiteX2396" fmla="*/ 86576 w 1452586"/>
                <a:gd name="connsiteY2396" fmla="*/ 605287 h 1226458"/>
                <a:gd name="connsiteX2397" fmla="*/ 86165 w 1452586"/>
                <a:gd name="connsiteY2397" fmla="*/ 605604 h 1226458"/>
                <a:gd name="connsiteX2398" fmla="*/ 85849 w 1452586"/>
                <a:gd name="connsiteY2398" fmla="*/ 605572 h 1226458"/>
                <a:gd name="connsiteX2399" fmla="*/ 85201 w 1452586"/>
                <a:gd name="connsiteY2399" fmla="*/ 605082 h 1226458"/>
                <a:gd name="connsiteX2400" fmla="*/ 84584 w 1452586"/>
                <a:gd name="connsiteY2400" fmla="*/ 604260 h 1226458"/>
                <a:gd name="connsiteX2401" fmla="*/ 84316 w 1452586"/>
                <a:gd name="connsiteY2401" fmla="*/ 604102 h 1226458"/>
                <a:gd name="connsiteX2402" fmla="*/ 83731 w 1452586"/>
                <a:gd name="connsiteY2402" fmla="*/ 604355 h 1226458"/>
                <a:gd name="connsiteX2403" fmla="*/ 83383 w 1452586"/>
                <a:gd name="connsiteY2403" fmla="*/ 604324 h 1226458"/>
                <a:gd name="connsiteX2404" fmla="*/ 82467 w 1452586"/>
                <a:gd name="connsiteY2404" fmla="*/ 603280 h 1226458"/>
                <a:gd name="connsiteX2405" fmla="*/ 82151 w 1452586"/>
                <a:gd name="connsiteY2405" fmla="*/ 603138 h 1226458"/>
                <a:gd name="connsiteX2406" fmla="*/ 81724 w 1452586"/>
                <a:gd name="connsiteY2406" fmla="*/ 603328 h 1226458"/>
                <a:gd name="connsiteX2407" fmla="*/ 81455 w 1452586"/>
                <a:gd name="connsiteY2407" fmla="*/ 603770 h 1226458"/>
                <a:gd name="connsiteX2408" fmla="*/ 81218 w 1452586"/>
                <a:gd name="connsiteY2408" fmla="*/ 604229 h 1226458"/>
                <a:gd name="connsiteX2409" fmla="*/ 81013 w 1452586"/>
                <a:gd name="connsiteY2409" fmla="*/ 604418 h 1226458"/>
                <a:gd name="connsiteX2410" fmla="*/ 80728 w 1452586"/>
                <a:gd name="connsiteY2410" fmla="*/ 604229 h 1226458"/>
                <a:gd name="connsiteX2411" fmla="*/ 80080 w 1452586"/>
                <a:gd name="connsiteY2411" fmla="*/ 603423 h 1226458"/>
                <a:gd name="connsiteX2412" fmla="*/ 79891 w 1452586"/>
                <a:gd name="connsiteY2412" fmla="*/ 602996 h 1226458"/>
                <a:gd name="connsiteX2413" fmla="*/ 79559 w 1452586"/>
                <a:gd name="connsiteY2413" fmla="*/ 602601 h 1226458"/>
                <a:gd name="connsiteX2414" fmla="*/ 74976 w 1452586"/>
                <a:gd name="connsiteY2414" fmla="*/ 602063 h 1226458"/>
                <a:gd name="connsiteX2415" fmla="*/ 73980 w 1452586"/>
                <a:gd name="connsiteY2415" fmla="*/ 602285 h 1226458"/>
                <a:gd name="connsiteX2416" fmla="*/ 72700 w 1452586"/>
                <a:gd name="connsiteY2416" fmla="*/ 603170 h 1226458"/>
                <a:gd name="connsiteX2417" fmla="*/ 71404 w 1452586"/>
                <a:gd name="connsiteY2417" fmla="*/ 604655 h 1226458"/>
                <a:gd name="connsiteX2418" fmla="*/ 68496 w 1452586"/>
                <a:gd name="connsiteY2418" fmla="*/ 609080 h 1226458"/>
                <a:gd name="connsiteX2419" fmla="*/ 67532 w 1452586"/>
                <a:gd name="connsiteY2419" fmla="*/ 611087 h 1226458"/>
                <a:gd name="connsiteX2420" fmla="*/ 67010 w 1452586"/>
                <a:gd name="connsiteY2420" fmla="*/ 611926 h 1226458"/>
                <a:gd name="connsiteX2421" fmla="*/ 66821 w 1452586"/>
                <a:gd name="connsiteY2421" fmla="*/ 612463 h 1226458"/>
                <a:gd name="connsiteX2422" fmla="*/ 66552 w 1452586"/>
                <a:gd name="connsiteY2422" fmla="*/ 613916 h 1226458"/>
                <a:gd name="connsiteX2423" fmla="*/ 66362 w 1452586"/>
                <a:gd name="connsiteY2423" fmla="*/ 614233 h 1226458"/>
                <a:gd name="connsiteX2424" fmla="*/ 66141 w 1452586"/>
                <a:gd name="connsiteY2424" fmla="*/ 614312 h 1226458"/>
                <a:gd name="connsiteX2425" fmla="*/ 65161 w 1452586"/>
                <a:gd name="connsiteY2425" fmla="*/ 615118 h 1226458"/>
                <a:gd name="connsiteX2426" fmla="*/ 65619 w 1452586"/>
                <a:gd name="connsiteY2426" fmla="*/ 616872 h 1226458"/>
                <a:gd name="connsiteX2427" fmla="*/ 66489 w 1452586"/>
                <a:gd name="connsiteY2427" fmla="*/ 617852 h 1226458"/>
                <a:gd name="connsiteX2428" fmla="*/ 68638 w 1452586"/>
                <a:gd name="connsiteY2428" fmla="*/ 618801 h 1226458"/>
                <a:gd name="connsiteX2429" fmla="*/ 68148 w 1452586"/>
                <a:gd name="connsiteY2429" fmla="*/ 619685 h 1226458"/>
                <a:gd name="connsiteX2430" fmla="*/ 67579 w 1452586"/>
                <a:gd name="connsiteY2430" fmla="*/ 619717 h 1226458"/>
                <a:gd name="connsiteX2431" fmla="*/ 66441 w 1452586"/>
                <a:gd name="connsiteY2431" fmla="*/ 618958 h 1226458"/>
                <a:gd name="connsiteX2432" fmla="*/ 65888 w 1452586"/>
                <a:gd name="connsiteY2432" fmla="*/ 618784 h 1226458"/>
                <a:gd name="connsiteX2433" fmla="*/ 65414 w 1452586"/>
                <a:gd name="connsiteY2433" fmla="*/ 618737 h 1226458"/>
                <a:gd name="connsiteX2434" fmla="*/ 64892 w 1452586"/>
                <a:gd name="connsiteY2434" fmla="*/ 618864 h 1226458"/>
                <a:gd name="connsiteX2435" fmla="*/ 64260 w 1452586"/>
                <a:gd name="connsiteY2435" fmla="*/ 619164 h 1226458"/>
                <a:gd name="connsiteX2436" fmla="*/ 64798 w 1452586"/>
                <a:gd name="connsiteY2436" fmla="*/ 620049 h 1226458"/>
                <a:gd name="connsiteX2437" fmla="*/ 65035 w 1452586"/>
                <a:gd name="connsiteY2437" fmla="*/ 620286 h 1226458"/>
                <a:gd name="connsiteX2438" fmla="*/ 64782 w 1452586"/>
                <a:gd name="connsiteY2438" fmla="*/ 620475 h 1226458"/>
                <a:gd name="connsiteX2439" fmla="*/ 64640 w 1452586"/>
                <a:gd name="connsiteY2439" fmla="*/ 620728 h 1226458"/>
                <a:gd name="connsiteX2440" fmla="*/ 64545 w 1452586"/>
                <a:gd name="connsiteY2440" fmla="*/ 620981 h 1226458"/>
                <a:gd name="connsiteX2441" fmla="*/ 64371 w 1452586"/>
                <a:gd name="connsiteY2441" fmla="*/ 621297 h 1226458"/>
                <a:gd name="connsiteX2442" fmla="*/ 64640 w 1452586"/>
                <a:gd name="connsiteY2442" fmla="*/ 621708 h 1226458"/>
                <a:gd name="connsiteX2443" fmla="*/ 64576 w 1452586"/>
                <a:gd name="connsiteY2443" fmla="*/ 622119 h 1226458"/>
                <a:gd name="connsiteX2444" fmla="*/ 64292 w 1452586"/>
                <a:gd name="connsiteY2444" fmla="*/ 622498 h 1226458"/>
                <a:gd name="connsiteX2445" fmla="*/ 63897 w 1452586"/>
                <a:gd name="connsiteY2445" fmla="*/ 622783 h 1226458"/>
                <a:gd name="connsiteX2446" fmla="*/ 64466 w 1452586"/>
                <a:gd name="connsiteY2446" fmla="*/ 624079 h 1226458"/>
                <a:gd name="connsiteX2447" fmla="*/ 64829 w 1452586"/>
                <a:gd name="connsiteY2447" fmla="*/ 625549 h 1226458"/>
                <a:gd name="connsiteX2448" fmla="*/ 64940 w 1452586"/>
                <a:gd name="connsiteY2448" fmla="*/ 627366 h 1226458"/>
                <a:gd name="connsiteX2449" fmla="*/ 64719 w 1452586"/>
                <a:gd name="connsiteY2449" fmla="*/ 629468 h 1226458"/>
                <a:gd name="connsiteX2450" fmla="*/ 64813 w 1452586"/>
                <a:gd name="connsiteY2450" fmla="*/ 632091 h 1226458"/>
                <a:gd name="connsiteX2451" fmla="*/ 65967 w 1452586"/>
                <a:gd name="connsiteY2451" fmla="*/ 632376 h 1226458"/>
                <a:gd name="connsiteX2452" fmla="*/ 67484 w 1452586"/>
                <a:gd name="connsiteY2452" fmla="*/ 631428 h 1226458"/>
                <a:gd name="connsiteX2453" fmla="*/ 70677 w 1452586"/>
                <a:gd name="connsiteY2453" fmla="*/ 628583 h 1226458"/>
                <a:gd name="connsiteX2454" fmla="*/ 72573 w 1452586"/>
                <a:gd name="connsiteY2454" fmla="*/ 627761 h 1226458"/>
                <a:gd name="connsiteX2455" fmla="*/ 74201 w 1452586"/>
                <a:gd name="connsiteY2455" fmla="*/ 625944 h 1226458"/>
                <a:gd name="connsiteX2456" fmla="*/ 75623 w 1452586"/>
                <a:gd name="connsiteY2456" fmla="*/ 624727 h 1226458"/>
                <a:gd name="connsiteX2457" fmla="*/ 76967 w 1452586"/>
                <a:gd name="connsiteY2457" fmla="*/ 624047 h 1226458"/>
                <a:gd name="connsiteX2458" fmla="*/ 77789 w 1452586"/>
                <a:gd name="connsiteY2458" fmla="*/ 624521 h 1226458"/>
                <a:gd name="connsiteX2459" fmla="*/ 68448 w 1452586"/>
                <a:gd name="connsiteY2459" fmla="*/ 633293 h 1226458"/>
                <a:gd name="connsiteX2460" fmla="*/ 65066 w 1452586"/>
                <a:gd name="connsiteY2460" fmla="*/ 634589 h 1226458"/>
                <a:gd name="connsiteX2461" fmla="*/ 64118 w 1452586"/>
                <a:gd name="connsiteY2461" fmla="*/ 634573 h 1226458"/>
                <a:gd name="connsiteX2462" fmla="*/ 63628 w 1452586"/>
                <a:gd name="connsiteY2462" fmla="*/ 634668 h 1226458"/>
                <a:gd name="connsiteX2463" fmla="*/ 63201 w 1452586"/>
                <a:gd name="connsiteY2463" fmla="*/ 635047 h 1226458"/>
                <a:gd name="connsiteX2464" fmla="*/ 62759 w 1452586"/>
                <a:gd name="connsiteY2464" fmla="*/ 635679 h 1226458"/>
                <a:gd name="connsiteX2465" fmla="*/ 62585 w 1452586"/>
                <a:gd name="connsiteY2465" fmla="*/ 636090 h 1226458"/>
                <a:gd name="connsiteX2466" fmla="*/ 62759 w 1452586"/>
                <a:gd name="connsiteY2466" fmla="*/ 636311 h 1226458"/>
                <a:gd name="connsiteX2467" fmla="*/ 63312 w 1452586"/>
                <a:gd name="connsiteY2467" fmla="*/ 636485 h 1226458"/>
                <a:gd name="connsiteX2468" fmla="*/ 63928 w 1452586"/>
                <a:gd name="connsiteY2468" fmla="*/ 636912 h 1226458"/>
                <a:gd name="connsiteX2469" fmla="*/ 64339 w 1452586"/>
                <a:gd name="connsiteY2469" fmla="*/ 637655 h 1226458"/>
                <a:gd name="connsiteX2470" fmla="*/ 64402 w 1452586"/>
                <a:gd name="connsiteY2470" fmla="*/ 638682 h 1226458"/>
                <a:gd name="connsiteX2471" fmla="*/ 64071 w 1452586"/>
                <a:gd name="connsiteY2471" fmla="*/ 639409 h 1226458"/>
                <a:gd name="connsiteX2472" fmla="*/ 62269 w 1452586"/>
                <a:gd name="connsiteY2472" fmla="*/ 641495 h 1226458"/>
                <a:gd name="connsiteX2473" fmla="*/ 63249 w 1452586"/>
                <a:gd name="connsiteY2473" fmla="*/ 642175 h 1226458"/>
                <a:gd name="connsiteX2474" fmla="*/ 65714 w 1452586"/>
                <a:gd name="connsiteY2474" fmla="*/ 641780 h 1226458"/>
                <a:gd name="connsiteX2475" fmla="*/ 66505 w 1452586"/>
                <a:gd name="connsiteY2475" fmla="*/ 642996 h 1226458"/>
                <a:gd name="connsiteX2476" fmla="*/ 66805 w 1452586"/>
                <a:gd name="connsiteY2476" fmla="*/ 643281 h 1226458"/>
                <a:gd name="connsiteX2477" fmla="*/ 67279 w 1452586"/>
                <a:gd name="connsiteY2477" fmla="*/ 642902 h 1226458"/>
                <a:gd name="connsiteX2478" fmla="*/ 68022 w 1452586"/>
                <a:gd name="connsiteY2478" fmla="*/ 641906 h 1226458"/>
                <a:gd name="connsiteX2479" fmla="*/ 68812 w 1452586"/>
                <a:gd name="connsiteY2479" fmla="*/ 641195 h 1226458"/>
                <a:gd name="connsiteX2480" fmla="*/ 69207 w 1452586"/>
                <a:gd name="connsiteY2480" fmla="*/ 641084 h 1226458"/>
                <a:gd name="connsiteX2481" fmla="*/ 69808 w 1452586"/>
                <a:gd name="connsiteY2481" fmla="*/ 641132 h 1226458"/>
                <a:gd name="connsiteX2482" fmla="*/ 68401 w 1452586"/>
                <a:gd name="connsiteY2482" fmla="*/ 642696 h 1226458"/>
                <a:gd name="connsiteX2483" fmla="*/ 67721 w 1452586"/>
                <a:gd name="connsiteY2483" fmla="*/ 643771 h 1226458"/>
                <a:gd name="connsiteX2484" fmla="*/ 67800 w 1452586"/>
                <a:gd name="connsiteY2484" fmla="*/ 644751 h 1226458"/>
                <a:gd name="connsiteX2485" fmla="*/ 69650 w 1452586"/>
                <a:gd name="connsiteY2485" fmla="*/ 645209 h 1226458"/>
                <a:gd name="connsiteX2486" fmla="*/ 70598 w 1452586"/>
                <a:gd name="connsiteY2486" fmla="*/ 645762 h 1226458"/>
                <a:gd name="connsiteX2487" fmla="*/ 70803 w 1452586"/>
                <a:gd name="connsiteY2487" fmla="*/ 647122 h 1226458"/>
                <a:gd name="connsiteX2488" fmla="*/ 70424 w 1452586"/>
                <a:gd name="connsiteY2488" fmla="*/ 647944 h 1226458"/>
                <a:gd name="connsiteX2489" fmla="*/ 69839 w 1452586"/>
                <a:gd name="connsiteY2489" fmla="*/ 648070 h 1226458"/>
                <a:gd name="connsiteX2490" fmla="*/ 68717 w 1452586"/>
                <a:gd name="connsiteY2490" fmla="*/ 647849 h 1226458"/>
                <a:gd name="connsiteX2491" fmla="*/ 68306 w 1452586"/>
                <a:gd name="connsiteY2491" fmla="*/ 648070 h 1226458"/>
                <a:gd name="connsiteX2492" fmla="*/ 67927 w 1452586"/>
                <a:gd name="connsiteY2492" fmla="*/ 648402 h 1226458"/>
                <a:gd name="connsiteX2493" fmla="*/ 66362 w 1452586"/>
                <a:gd name="connsiteY2493" fmla="*/ 650314 h 1226458"/>
                <a:gd name="connsiteX2494" fmla="*/ 65572 w 1452586"/>
                <a:gd name="connsiteY2494" fmla="*/ 650741 h 1226458"/>
                <a:gd name="connsiteX2495" fmla="*/ 64592 w 1452586"/>
                <a:gd name="connsiteY2495" fmla="*/ 650646 h 1226458"/>
                <a:gd name="connsiteX2496" fmla="*/ 65382 w 1452586"/>
                <a:gd name="connsiteY2496" fmla="*/ 650188 h 1226458"/>
                <a:gd name="connsiteX2497" fmla="*/ 66141 w 1452586"/>
                <a:gd name="connsiteY2497" fmla="*/ 649508 h 1226458"/>
                <a:gd name="connsiteX2498" fmla="*/ 67421 w 1452586"/>
                <a:gd name="connsiteY2498" fmla="*/ 648038 h 1226458"/>
                <a:gd name="connsiteX2499" fmla="*/ 68037 w 1452586"/>
                <a:gd name="connsiteY2499" fmla="*/ 647612 h 1226458"/>
                <a:gd name="connsiteX2500" fmla="*/ 69618 w 1452586"/>
                <a:gd name="connsiteY2500" fmla="*/ 646932 h 1226458"/>
                <a:gd name="connsiteX2501" fmla="*/ 67405 w 1452586"/>
                <a:gd name="connsiteY2501" fmla="*/ 646805 h 1226458"/>
                <a:gd name="connsiteX2502" fmla="*/ 66789 w 1452586"/>
                <a:gd name="connsiteY2502" fmla="*/ 646473 h 1226458"/>
                <a:gd name="connsiteX2503" fmla="*/ 66489 w 1452586"/>
                <a:gd name="connsiteY2503" fmla="*/ 645936 h 1226458"/>
                <a:gd name="connsiteX2504" fmla="*/ 65951 w 1452586"/>
                <a:gd name="connsiteY2504" fmla="*/ 644514 h 1226458"/>
                <a:gd name="connsiteX2505" fmla="*/ 65588 w 1452586"/>
                <a:gd name="connsiteY2505" fmla="*/ 644166 h 1226458"/>
                <a:gd name="connsiteX2506" fmla="*/ 63027 w 1452586"/>
                <a:gd name="connsiteY2506" fmla="*/ 643407 h 1226458"/>
                <a:gd name="connsiteX2507" fmla="*/ 61874 w 1452586"/>
                <a:gd name="connsiteY2507" fmla="*/ 642570 h 1226458"/>
                <a:gd name="connsiteX2508" fmla="*/ 61779 w 1452586"/>
                <a:gd name="connsiteY2508" fmla="*/ 641400 h 1226458"/>
                <a:gd name="connsiteX2509" fmla="*/ 61494 w 1452586"/>
                <a:gd name="connsiteY2509" fmla="*/ 640720 h 1226458"/>
                <a:gd name="connsiteX2510" fmla="*/ 61605 w 1452586"/>
                <a:gd name="connsiteY2510" fmla="*/ 639994 h 1226458"/>
                <a:gd name="connsiteX2511" fmla="*/ 61969 w 1452586"/>
                <a:gd name="connsiteY2511" fmla="*/ 639346 h 1226458"/>
                <a:gd name="connsiteX2512" fmla="*/ 62427 w 1452586"/>
                <a:gd name="connsiteY2512" fmla="*/ 638856 h 1226458"/>
                <a:gd name="connsiteX2513" fmla="*/ 61937 w 1452586"/>
                <a:gd name="connsiteY2513" fmla="*/ 637955 h 1226458"/>
                <a:gd name="connsiteX2514" fmla="*/ 61273 w 1452586"/>
                <a:gd name="connsiteY2514" fmla="*/ 637749 h 1226458"/>
                <a:gd name="connsiteX2515" fmla="*/ 59709 w 1452586"/>
                <a:gd name="connsiteY2515" fmla="*/ 637891 h 1226458"/>
                <a:gd name="connsiteX2516" fmla="*/ 56722 w 1452586"/>
                <a:gd name="connsiteY2516" fmla="*/ 636849 h 1226458"/>
                <a:gd name="connsiteX2517" fmla="*/ 55473 w 1452586"/>
                <a:gd name="connsiteY2517" fmla="*/ 636849 h 1226458"/>
                <a:gd name="connsiteX2518" fmla="*/ 53987 w 1452586"/>
                <a:gd name="connsiteY2518" fmla="*/ 637259 h 1226458"/>
                <a:gd name="connsiteX2519" fmla="*/ 52518 w 1452586"/>
                <a:gd name="connsiteY2519" fmla="*/ 638097 h 1226458"/>
                <a:gd name="connsiteX2520" fmla="*/ 50258 w 1452586"/>
                <a:gd name="connsiteY2520" fmla="*/ 640657 h 1226458"/>
                <a:gd name="connsiteX2521" fmla="*/ 46702 w 1452586"/>
                <a:gd name="connsiteY2521" fmla="*/ 643123 h 1226458"/>
                <a:gd name="connsiteX2522" fmla="*/ 45690 w 1452586"/>
                <a:gd name="connsiteY2522" fmla="*/ 644198 h 1226458"/>
                <a:gd name="connsiteX2523" fmla="*/ 44837 w 1452586"/>
                <a:gd name="connsiteY2523" fmla="*/ 645398 h 1226458"/>
                <a:gd name="connsiteX2524" fmla="*/ 43778 w 1452586"/>
                <a:gd name="connsiteY2524" fmla="*/ 647374 h 1226458"/>
                <a:gd name="connsiteX2525" fmla="*/ 43320 w 1452586"/>
                <a:gd name="connsiteY2525" fmla="*/ 648054 h 1226458"/>
                <a:gd name="connsiteX2526" fmla="*/ 38926 w 1452586"/>
                <a:gd name="connsiteY2526" fmla="*/ 652163 h 1226458"/>
                <a:gd name="connsiteX2527" fmla="*/ 32209 w 1452586"/>
                <a:gd name="connsiteY2527" fmla="*/ 660571 h 1226458"/>
                <a:gd name="connsiteX2528" fmla="*/ 30376 w 1452586"/>
                <a:gd name="connsiteY2528" fmla="*/ 661377 h 1226458"/>
                <a:gd name="connsiteX2529" fmla="*/ 29254 w 1452586"/>
                <a:gd name="connsiteY2529" fmla="*/ 662388 h 1226458"/>
                <a:gd name="connsiteX2530" fmla="*/ 28195 w 1452586"/>
                <a:gd name="connsiteY2530" fmla="*/ 663590 h 1226458"/>
                <a:gd name="connsiteX2531" fmla="*/ 27515 w 1452586"/>
                <a:gd name="connsiteY2531" fmla="*/ 664506 h 1226458"/>
                <a:gd name="connsiteX2532" fmla="*/ 27294 w 1452586"/>
                <a:gd name="connsiteY2532" fmla="*/ 665217 h 1226458"/>
                <a:gd name="connsiteX2533" fmla="*/ 27073 w 1452586"/>
                <a:gd name="connsiteY2533" fmla="*/ 666102 h 1226458"/>
                <a:gd name="connsiteX2534" fmla="*/ 26820 w 1452586"/>
                <a:gd name="connsiteY2534" fmla="*/ 666814 h 1226458"/>
                <a:gd name="connsiteX2535" fmla="*/ 26109 w 1452586"/>
                <a:gd name="connsiteY2535" fmla="*/ 667367 h 1226458"/>
                <a:gd name="connsiteX2536" fmla="*/ 24449 w 1452586"/>
                <a:gd name="connsiteY2536" fmla="*/ 670986 h 1226458"/>
                <a:gd name="connsiteX2537" fmla="*/ 24196 w 1452586"/>
                <a:gd name="connsiteY2537" fmla="*/ 672503 h 1226458"/>
                <a:gd name="connsiteX2538" fmla="*/ 24196 w 1452586"/>
                <a:gd name="connsiteY2538" fmla="*/ 674131 h 1226458"/>
                <a:gd name="connsiteX2539" fmla="*/ 24354 w 1452586"/>
                <a:gd name="connsiteY2539" fmla="*/ 675633 h 1226458"/>
                <a:gd name="connsiteX2540" fmla="*/ 24860 w 1452586"/>
                <a:gd name="connsiteY2540" fmla="*/ 678651 h 1226458"/>
                <a:gd name="connsiteX2541" fmla="*/ 25350 w 1452586"/>
                <a:gd name="connsiteY2541" fmla="*/ 680058 h 1226458"/>
                <a:gd name="connsiteX2542" fmla="*/ 26741 w 1452586"/>
                <a:gd name="connsiteY2542" fmla="*/ 681464 h 1226458"/>
                <a:gd name="connsiteX2543" fmla="*/ 27515 w 1452586"/>
                <a:gd name="connsiteY2543" fmla="*/ 683977 h 1226458"/>
                <a:gd name="connsiteX2544" fmla="*/ 28258 w 1452586"/>
                <a:gd name="connsiteY2544" fmla="*/ 684262 h 1226458"/>
                <a:gd name="connsiteX2545" fmla="*/ 27389 w 1452586"/>
                <a:gd name="connsiteY2545" fmla="*/ 684941 h 1226458"/>
                <a:gd name="connsiteX2546" fmla="*/ 23232 w 1452586"/>
                <a:gd name="connsiteY2546" fmla="*/ 684452 h 1226458"/>
                <a:gd name="connsiteX2547" fmla="*/ 22616 w 1452586"/>
                <a:gd name="connsiteY2547" fmla="*/ 684546 h 1226458"/>
                <a:gd name="connsiteX2548" fmla="*/ 21067 w 1452586"/>
                <a:gd name="connsiteY2548" fmla="*/ 685637 h 1226458"/>
                <a:gd name="connsiteX2549" fmla="*/ 20609 w 1452586"/>
                <a:gd name="connsiteY2549" fmla="*/ 685637 h 1226458"/>
                <a:gd name="connsiteX2550" fmla="*/ 19471 w 1452586"/>
                <a:gd name="connsiteY2550" fmla="*/ 684783 h 1226458"/>
                <a:gd name="connsiteX2551" fmla="*/ 18744 w 1452586"/>
                <a:gd name="connsiteY2551" fmla="*/ 684594 h 1226458"/>
                <a:gd name="connsiteX2552" fmla="*/ 16468 w 1452586"/>
                <a:gd name="connsiteY2552" fmla="*/ 684799 h 1226458"/>
                <a:gd name="connsiteX2553" fmla="*/ 14287 w 1452586"/>
                <a:gd name="connsiteY2553" fmla="*/ 683835 h 1226458"/>
                <a:gd name="connsiteX2554" fmla="*/ 9656 w 1452586"/>
                <a:gd name="connsiteY2554" fmla="*/ 684087 h 1226458"/>
                <a:gd name="connsiteX2555" fmla="*/ 10020 w 1452586"/>
                <a:gd name="connsiteY2555" fmla="*/ 686601 h 1226458"/>
                <a:gd name="connsiteX2556" fmla="*/ 10858 w 1452586"/>
                <a:gd name="connsiteY2556" fmla="*/ 689145 h 1226458"/>
                <a:gd name="connsiteX2557" fmla="*/ 11964 w 1452586"/>
                <a:gd name="connsiteY2557" fmla="*/ 691152 h 1226458"/>
                <a:gd name="connsiteX2558" fmla="*/ 13165 w 1452586"/>
                <a:gd name="connsiteY2558" fmla="*/ 692101 h 1226458"/>
                <a:gd name="connsiteX2559" fmla="*/ 13402 w 1452586"/>
                <a:gd name="connsiteY2559" fmla="*/ 692369 h 1226458"/>
                <a:gd name="connsiteX2560" fmla="*/ 13987 w 1452586"/>
                <a:gd name="connsiteY2560" fmla="*/ 693507 h 1226458"/>
                <a:gd name="connsiteX2561" fmla="*/ 14335 w 1452586"/>
                <a:gd name="connsiteY2561" fmla="*/ 693902 h 1226458"/>
                <a:gd name="connsiteX2562" fmla="*/ 14793 w 1452586"/>
                <a:gd name="connsiteY2562" fmla="*/ 694060 h 1226458"/>
                <a:gd name="connsiteX2563" fmla="*/ 15788 w 1452586"/>
                <a:gd name="connsiteY2563" fmla="*/ 694092 h 1226458"/>
                <a:gd name="connsiteX2564" fmla="*/ 16247 w 1452586"/>
                <a:gd name="connsiteY2564" fmla="*/ 694250 h 1226458"/>
                <a:gd name="connsiteX2565" fmla="*/ 16547 w 1452586"/>
                <a:gd name="connsiteY2565" fmla="*/ 694550 h 1226458"/>
                <a:gd name="connsiteX2566" fmla="*/ 17100 w 1452586"/>
                <a:gd name="connsiteY2566" fmla="*/ 695325 h 1226458"/>
                <a:gd name="connsiteX2567" fmla="*/ 17511 w 1452586"/>
                <a:gd name="connsiteY2567" fmla="*/ 695577 h 1226458"/>
                <a:gd name="connsiteX2568" fmla="*/ 19329 w 1452586"/>
                <a:gd name="connsiteY2568" fmla="*/ 695483 h 1226458"/>
                <a:gd name="connsiteX2569" fmla="*/ 19724 w 1452586"/>
                <a:gd name="connsiteY2569" fmla="*/ 695972 h 1226458"/>
                <a:gd name="connsiteX2570" fmla="*/ 19060 w 1452586"/>
                <a:gd name="connsiteY2570" fmla="*/ 696383 h 1226458"/>
                <a:gd name="connsiteX2571" fmla="*/ 10336 w 1452586"/>
                <a:gd name="connsiteY2571" fmla="*/ 696873 h 1226458"/>
                <a:gd name="connsiteX2572" fmla="*/ 9325 w 1452586"/>
                <a:gd name="connsiteY2572" fmla="*/ 697537 h 1226458"/>
                <a:gd name="connsiteX2573" fmla="*/ 8835 w 1452586"/>
                <a:gd name="connsiteY2573" fmla="*/ 697742 h 1226458"/>
                <a:gd name="connsiteX2574" fmla="*/ 6622 w 1452586"/>
                <a:gd name="connsiteY2574" fmla="*/ 697822 h 1226458"/>
                <a:gd name="connsiteX2575" fmla="*/ 6259 w 1452586"/>
                <a:gd name="connsiteY2575" fmla="*/ 697411 h 1226458"/>
                <a:gd name="connsiteX2576" fmla="*/ 5784 w 1452586"/>
                <a:gd name="connsiteY2576" fmla="*/ 696289 h 1226458"/>
                <a:gd name="connsiteX2577" fmla="*/ 5579 w 1452586"/>
                <a:gd name="connsiteY2577" fmla="*/ 696035 h 1226458"/>
                <a:gd name="connsiteX2578" fmla="*/ 5642 w 1452586"/>
                <a:gd name="connsiteY2578" fmla="*/ 695325 h 1226458"/>
                <a:gd name="connsiteX2579" fmla="*/ 6875 w 1452586"/>
                <a:gd name="connsiteY2579" fmla="*/ 690947 h 1226458"/>
                <a:gd name="connsiteX2580" fmla="*/ 6148 w 1452586"/>
                <a:gd name="connsiteY2580" fmla="*/ 691689 h 1226458"/>
                <a:gd name="connsiteX2581" fmla="*/ 5453 w 1452586"/>
                <a:gd name="connsiteY2581" fmla="*/ 693081 h 1226458"/>
                <a:gd name="connsiteX2582" fmla="*/ 4868 w 1452586"/>
                <a:gd name="connsiteY2582" fmla="*/ 694613 h 1226458"/>
                <a:gd name="connsiteX2583" fmla="*/ 4488 w 1452586"/>
                <a:gd name="connsiteY2583" fmla="*/ 695846 h 1226458"/>
                <a:gd name="connsiteX2584" fmla="*/ 3904 w 1452586"/>
                <a:gd name="connsiteY2584" fmla="*/ 698896 h 1226458"/>
                <a:gd name="connsiteX2585" fmla="*/ 3667 w 1452586"/>
                <a:gd name="connsiteY2585" fmla="*/ 699354 h 1226458"/>
                <a:gd name="connsiteX2586" fmla="*/ 3350 w 1452586"/>
                <a:gd name="connsiteY2586" fmla="*/ 699813 h 1226458"/>
                <a:gd name="connsiteX2587" fmla="*/ 3098 w 1452586"/>
                <a:gd name="connsiteY2587" fmla="*/ 700382 h 1226458"/>
                <a:gd name="connsiteX2588" fmla="*/ 3145 w 1452586"/>
                <a:gd name="connsiteY2588" fmla="*/ 701061 h 1226458"/>
                <a:gd name="connsiteX2589" fmla="*/ 4188 w 1452586"/>
                <a:gd name="connsiteY2589" fmla="*/ 706640 h 1226458"/>
                <a:gd name="connsiteX2590" fmla="*/ 5089 w 1452586"/>
                <a:gd name="connsiteY2590" fmla="*/ 708158 h 1226458"/>
                <a:gd name="connsiteX2591" fmla="*/ 7033 w 1452586"/>
                <a:gd name="connsiteY2591" fmla="*/ 707968 h 1226458"/>
                <a:gd name="connsiteX2592" fmla="*/ 6701 w 1452586"/>
                <a:gd name="connsiteY2592" fmla="*/ 707557 h 1226458"/>
                <a:gd name="connsiteX2593" fmla="*/ 5942 w 1452586"/>
                <a:gd name="connsiteY2593" fmla="*/ 707083 h 1226458"/>
                <a:gd name="connsiteX2594" fmla="*/ 5753 w 1452586"/>
                <a:gd name="connsiteY2594" fmla="*/ 706672 h 1226458"/>
                <a:gd name="connsiteX2595" fmla="*/ 6274 w 1452586"/>
                <a:gd name="connsiteY2595" fmla="*/ 705803 h 1226458"/>
                <a:gd name="connsiteX2596" fmla="*/ 7681 w 1452586"/>
                <a:gd name="connsiteY2596" fmla="*/ 705171 h 1226458"/>
                <a:gd name="connsiteX2597" fmla="*/ 12406 w 1452586"/>
                <a:gd name="connsiteY2597" fmla="*/ 704602 h 1226458"/>
                <a:gd name="connsiteX2598" fmla="*/ 13102 w 1452586"/>
                <a:gd name="connsiteY2598" fmla="*/ 704791 h 1226458"/>
                <a:gd name="connsiteX2599" fmla="*/ 13529 w 1452586"/>
                <a:gd name="connsiteY2599" fmla="*/ 705186 h 1226458"/>
                <a:gd name="connsiteX2600" fmla="*/ 14161 w 1452586"/>
                <a:gd name="connsiteY2600" fmla="*/ 706261 h 1226458"/>
                <a:gd name="connsiteX2601" fmla="*/ 14524 w 1452586"/>
                <a:gd name="connsiteY2601" fmla="*/ 706688 h 1226458"/>
                <a:gd name="connsiteX2602" fmla="*/ 16278 w 1452586"/>
                <a:gd name="connsiteY2602" fmla="*/ 707920 h 1226458"/>
                <a:gd name="connsiteX2603" fmla="*/ 17005 w 1452586"/>
                <a:gd name="connsiteY2603" fmla="*/ 708979 h 1226458"/>
                <a:gd name="connsiteX2604" fmla="*/ 17100 w 1452586"/>
                <a:gd name="connsiteY2604" fmla="*/ 710591 h 1226458"/>
                <a:gd name="connsiteX2605" fmla="*/ 16974 w 1452586"/>
                <a:gd name="connsiteY2605" fmla="*/ 711366 h 1226458"/>
                <a:gd name="connsiteX2606" fmla="*/ 16816 w 1452586"/>
                <a:gd name="connsiteY2606" fmla="*/ 712077 h 1226458"/>
                <a:gd name="connsiteX2607" fmla="*/ 16531 w 1452586"/>
                <a:gd name="connsiteY2607" fmla="*/ 712725 h 1226458"/>
                <a:gd name="connsiteX2608" fmla="*/ 16120 w 1452586"/>
                <a:gd name="connsiteY2608" fmla="*/ 713294 h 1226458"/>
                <a:gd name="connsiteX2609" fmla="*/ 15678 w 1452586"/>
                <a:gd name="connsiteY2609" fmla="*/ 713626 h 1226458"/>
                <a:gd name="connsiteX2610" fmla="*/ 15172 w 1452586"/>
                <a:gd name="connsiteY2610" fmla="*/ 713800 h 1226458"/>
                <a:gd name="connsiteX2611" fmla="*/ 13987 w 1452586"/>
                <a:gd name="connsiteY2611" fmla="*/ 713942 h 1226458"/>
                <a:gd name="connsiteX2612" fmla="*/ 11790 w 1452586"/>
                <a:gd name="connsiteY2612" fmla="*/ 714780 h 1226458"/>
                <a:gd name="connsiteX2613" fmla="*/ 10620 w 1452586"/>
                <a:gd name="connsiteY2613" fmla="*/ 715665 h 1226458"/>
                <a:gd name="connsiteX2614" fmla="*/ 10289 w 1452586"/>
                <a:gd name="connsiteY2614" fmla="*/ 716771 h 1226458"/>
                <a:gd name="connsiteX2615" fmla="*/ 11047 w 1452586"/>
                <a:gd name="connsiteY2615" fmla="*/ 721749 h 1226458"/>
                <a:gd name="connsiteX2616" fmla="*/ 11569 w 1452586"/>
                <a:gd name="connsiteY2616" fmla="*/ 723061 h 1226458"/>
                <a:gd name="connsiteX2617" fmla="*/ 12438 w 1452586"/>
                <a:gd name="connsiteY2617" fmla="*/ 723836 h 1226458"/>
                <a:gd name="connsiteX2618" fmla="*/ 16927 w 1452586"/>
                <a:gd name="connsiteY2618" fmla="*/ 725368 h 1226458"/>
                <a:gd name="connsiteX2619" fmla="*/ 18807 w 1452586"/>
                <a:gd name="connsiteY2619" fmla="*/ 726870 h 1226458"/>
                <a:gd name="connsiteX2620" fmla="*/ 19898 w 1452586"/>
                <a:gd name="connsiteY2620" fmla="*/ 727154 h 1226458"/>
                <a:gd name="connsiteX2621" fmla="*/ 19329 w 1452586"/>
                <a:gd name="connsiteY2621" fmla="*/ 727549 h 1226458"/>
                <a:gd name="connsiteX2622" fmla="*/ 19044 w 1452586"/>
                <a:gd name="connsiteY2622" fmla="*/ 728197 h 1226458"/>
                <a:gd name="connsiteX2623" fmla="*/ 19092 w 1452586"/>
                <a:gd name="connsiteY2623" fmla="*/ 728924 h 1226458"/>
                <a:gd name="connsiteX2624" fmla="*/ 19455 w 1452586"/>
                <a:gd name="connsiteY2624" fmla="*/ 729731 h 1226458"/>
                <a:gd name="connsiteX2625" fmla="*/ 18649 w 1452586"/>
                <a:gd name="connsiteY2625" fmla="*/ 729525 h 1226458"/>
                <a:gd name="connsiteX2626" fmla="*/ 18238 w 1452586"/>
                <a:gd name="connsiteY2626" fmla="*/ 729809 h 1226458"/>
                <a:gd name="connsiteX2627" fmla="*/ 18049 w 1452586"/>
                <a:gd name="connsiteY2627" fmla="*/ 730568 h 1226458"/>
                <a:gd name="connsiteX2628" fmla="*/ 17827 w 1452586"/>
                <a:gd name="connsiteY2628" fmla="*/ 731848 h 1226458"/>
                <a:gd name="connsiteX2629" fmla="*/ 17843 w 1452586"/>
                <a:gd name="connsiteY2629" fmla="*/ 732417 h 1226458"/>
                <a:gd name="connsiteX2630" fmla="*/ 18033 w 1452586"/>
                <a:gd name="connsiteY2630" fmla="*/ 732860 h 1226458"/>
                <a:gd name="connsiteX2631" fmla="*/ 18238 w 1452586"/>
                <a:gd name="connsiteY2631" fmla="*/ 733223 h 1226458"/>
                <a:gd name="connsiteX2632" fmla="*/ 18286 w 1452586"/>
                <a:gd name="connsiteY2632" fmla="*/ 733539 h 1226458"/>
                <a:gd name="connsiteX2633" fmla="*/ 18143 w 1452586"/>
                <a:gd name="connsiteY2633" fmla="*/ 733966 h 1226458"/>
                <a:gd name="connsiteX2634" fmla="*/ 17922 w 1452586"/>
                <a:gd name="connsiteY2634" fmla="*/ 734187 h 1226458"/>
                <a:gd name="connsiteX2635" fmla="*/ 17732 w 1452586"/>
                <a:gd name="connsiteY2635" fmla="*/ 734250 h 1226458"/>
                <a:gd name="connsiteX2636" fmla="*/ 17669 w 1452586"/>
                <a:gd name="connsiteY2636" fmla="*/ 734187 h 1226458"/>
                <a:gd name="connsiteX2637" fmla="*/ 17495 w 1452586"/>
                <a:gd name="connsiteY2637" fmla="*/ 736084 h 1226458"/>
                <a:gd name="connsiteX2638" fmla="*/ 17574 w 1452586"/>
                <a:gd name="connsiteY2638" fmla="*/ 737838 h 1226458"/>
                <a:gd name="connsiteX2639" fmla="*/ 17938 w 1452586"/>
                <a:gd name="connsiteY2639" fmla="*/ 739355 h 1226458"/>
                <a:gd name="connsiteX2640" fmla="*/ 18554 w 1452586"/>
                <a:gd name="connsiteY2640" fmla="*/ 740682 h 1226458"/>
                <a:gd name="connsiteX2641" fmla="*/ 19613 w 1452586"/>
                <a:gd name="connsiteY2641" fmla="*/ 742011 h 1226458"/>
                <a:gd name="connsiteX2642" fmla="*/ 20767 w 1452586"/>
                <a:gd name="connsiteY2642" fmla="*/ 742753 h 1226458"/>
                <a:gd name="connsiteX2643" fmla="*/ 23390 w 1452586"/>
                <a:gd name="connsiteY2643" fmla="*/ 743654 h 1226458"/>
                <a:gd name="connsiteX2644" fmla="*/ 24718 w 1452586"/>
                <a:gd name="connsiteY2644" fmla="*/ 744492 h 1226458"/>
                <a:gd name="connsiteX2645" fmla="*/ 25556 w 1452586"/>
                <a:gd name="connsiteY2645" fmla="*/ 744760 h 1226458"/>
                <a:gd name="connsiteX2646" fmla="*/ 26014 w 1452586"/>
                <a:gd name="connsiteY2646" fmla="*/ 744381 h 1226458"/>
                <a:gd name="connsiteX2647" fmla="*/ 26362 w 1452586"/>
                <a:gd name="connsiteY2647" fmla="*/ 742089 h 1226458"/>
                <a:gd name="connsiteX2648" fmla="*/ 26393 w 1452586"/>
                <a:gd name="connsiteY2648" fmla="*/ 741078 h 1226458"/>
                <a:gd name="connsiteX2649" fmla="*/ 26188 w 1452586"/>
                <a:gd name="connsiteY2649" fmla="*/ 740446 h 1226458"/>
                <a:gd name="connsiteX2650" fmla="*/ 27626 w 1452586"/>
                <a:gd name="connsiteY2650" fmla="*/ 738565 h 1226458"/>
                <a:gd name="connsiteX2651" fmla="*/ 27057 w 1452586"/>
                <a:gd name="connsiteY2651" fmla="*/ 736985 h 1226458"/>
                <a:gd name="connsiteX2652" fmla="*/ 26235 w 1452586"/>
                <a:gd name="connsiteY2652" fmla="*/ 735325 h 1226458"/>
                <a:gd name="connsiteX2653" fmla="*/ 26946 w 1452586"/>
                <a:gd name="connsiteY2653" fmla="*/ 733207 h 1226458"/>
                <a:gd name="connsiteX2654" fmla="*/ 28464 w 1452586"/>
                <a:gd name="connsiteY2654" fmla="*/ 731848 h 1226458"/>
                <a:gd name="connsiteX2655" fmla="*/ 30170 w 1452586"/>
                <a:gd name="connsiteY2655" fmla="*/ 730963 h 1226458"/>
                <a:gd name="connsiteX2656" fmla="*/ 31909 w 1452586"/>
                <a:gd name="connsiteY2656" fmla="*/ 730568 h 1226458"/>
                <a:gd name="connsiteX2657" fmla="*/ 33458 w 1452586"/>
                <a:gd name="connsiteY2657" fmla="*/ 730600 h 1226458"/>
                <a:gd name="connsiteX2658" fmla="*/ 33363 w 1452586"/>
                <a:gd name="connsiteY2658" fmla="*/ 729462 h 1226458"/>
                <a:gd name="connsiteX2659" fmla="*/ 33600 w 1452586"/>
                <a:gd name="connsiteY2659" fmla="*/ 728592 h 1226458"/>
                <a:gd name="connsiteX2660" fmla="*/ 33884 w 1452586"/>
                <a:gd name="connsiteY2660" fmla="*/ 727913 h 1226458"/>
                <a:gd name="connsiteX2661" fmla="*/ 33900 w 1452586"/>
                <a:gd name="connsiteY2661" fmla="*/ 727249 h 1226458"/>
                <a:gd name="connsiteX2662" fmla="*/ 33474 w 1452586"/>
                <a:gd name="connsiteY2662" fmla="*/ 726933 h 1226458"/>
                <a:gd name="connsiteX2663" fmla="*/ 32746 w 1452586"/>
                <a:gd name="connsiteY2663" fmla="*/ 727060 h 1226458"/>
                <a:gd name="connsiteX2664" fmla="*/ 32083 w 1452586"/>
                <a:gd name="connsiteY2664" fmla="*/ 726838 h 1226458"/>
                <a:gd name="connsiteX2665" fmla="*/ 31798 w 1452586"/>
                <a:gd name="connsiteY2665" fmla="*/ 725573 h 1226458"/>
                <a:gd name="connsiteX2666" fmla="*/ 32320 w 1452586"/>
                <a:gd name="connsiteY2666" fmla="*/ 725368 h 1226458"/>
                <a:gd name="connsiteX2667" fmla="*/ 32746 w 1452586"/>
                <a:gd name="connsiteY2667" fmla="*/ 724878 h 1226458"/>
                <a:gd name="connsiteX2668" fmla="*/ 33173 w 1452586"/>
                <a:gd name="connsiteY2668" fmla="*/ 724294 h 1226458"/>
                <a:gd name="connsiteX2669" fmla="*/ 33616 w 1452586"/>
                <a:gd name="connsiteY2669" fmla="*/ 723788 h 1226458"/>
                <a:gd name="connsiteX2670" fmla="*/ 34232 w 1452586"/>
                <a:gd name="connsiteY2670" fmla="*/ 723409 h 1226458"/>
                <a:gd name="connsiteX2671" fmla="*/ 35497 w 1452586"/>
                <a:gd name="connsiteY2671" fmla="*/ 722982 h 1226458"/>
                <a:gd name="connsiteX2672" fmla="*/ 36097 w 1452586"/>
                <a:gd name="connsiteY2672" fmla="*/ 722587 h 1226458"/>
                <a:gd name="connsiteX2673" fmla="*/ 36018 w 1452586"/>
                <a:gd name="connsiteY2673" fmla="*/ 722034 h 1226458"/>
                <a:gd name="connsiteX2674" fmla="*/ 35955 w 1452586"/>
                <a:gd name="connsiteY2674" fmla="*/ 720453 h 1226458"/>
                <a:gd name="connsiteX2675" fmla="*/ 36682 w 1452586"/>
                <a:gd name="connsiteY2675" fmla="*/ 720105 h 1226458"/>
                <a:gd name="connsiteX2676" fmla="*/ 38041 w 1452586"/>
                <a:gd name="connsiteY2676" fmla="*/ 719015 h 1226458"/>
                <a:gd name="connsiteX2677" fmla="*/ 38847 w 1452586"/>
                <a:gd name="connsiteY2677" fmla="*/ 718888 h 1226458"/>
                <a:gd name="connsiteX2678" fmla="*/ 39179 w 1452586"/>
                <a:gd name="connsiteY2678" fmla="*/ 719094 h 1226458"/>
                <a:gd name="connsiteX2679" fmla="*/ 39527 w 1452586"/>
                <a:gd name="connsiteY2679" fmla="*/ 719458 h 1226458"/>
                <a:gd name="connsiteX2680" fmla="*/ 39937 w 1452586"/>
                <a:gd name="connsiteY2680" fmla="*/ 719710 h 1226458"/>
                <a:gd name="connsiteX2681" fmla="*/ 40364 w 1452586"/>
                <a:gd name="connsiteY2681" fmla="*/ 719631 h 1226458"/>
                <a:gd name="connsiteX2682" fmla="*/ 40775 w 1452586"/>
                <a:gd name="connsiteY2682" fmla="*/ 719189 h 1226458"/>
                <a:gd name="connsiteX2683" fmla="*/ 40823 w 1452586"/>
                <a:gd name="connsiteY2683" fmla="*/ 718888 h 1226458"/>
                <a:gd name="connsiteX2684" fmla="*/ 40759 w 1452586"/>
                <a:gd name="connsiteY2684" fmla="*/ 718573 h 1226458"/>
                <a:gd name="connsiteX2685" fmla="*/ 40917 w 1452586"/>
                <a:gd name="connsiteY2685" fmla="*/ 717434 h 1226458"/>
                <a:gd name="connsiteX2686" fmla="*/ 40901 w 1452586"/>
                <a:gd name="connsiteY2686" fmla="*/ 716739 h 1226458"/>
                <a:gd name="connsiteX2687" fmla="*/ 41028 w 1452586"/>
                <a:gd name="connsiteY2687" fmla="*/ 716217 h 1226458"/>
                <a:gd name="connsiteX2688" fmla="*/ 41565 w 1452586"/>
                <a:gd name="connsiteY2688" fmla="*/ 716091 h 1226458"/>
                <a:gd name="connsiteX2689" fmla="*/ 41897 w 1452586"/>
                <a:gd name="connsiteY2689" fmla="*/ 716329 h 1226458"/>
                <a:gd name="connsiteX2690" fmla="*/ 42229 w 1452586"/>
                <a:gd name="connsiteY2690" fmla="*/ 716692 h 1226458"/>
                <a:gd name="connsiteX2691" fmla="*/ 42593 w 1452586"/>
                <a:gd name="connsiteY2691" fmla="*/ 716897 h 1226458"/>
                <a:gd name="connsiteX2692" fmla="*/ 43004 w 1452586"/>
                <a:gd name="connsiteY2692" fmla="*/ 716597 h 1226458"/>
                <a:gd name="connsiteX2693" fmla="*/ 43493 w 1452586"/>
                <a:gd name="connsiteY2693" fmla="*/ 715727 h 1226458"/>
                <a:gd name="connsiteX2694" fmla="*/ 43746 w 1452586"/>
                <a:gd name="connsiteY2694" fmla="*/ 715127 h 1226458"/>
                <a:gd name="connsiteX2695" fmla="*/ 44126 w 1452586"/>
                <a:gd name="connsiteY2695" fmla="*/ 714637 h 1226458"/>
                <a:gd name="connsiteX2696" fmla="*/ 44837 w 1452586"/>
                <a:gd name="connsiteY2696" fmla="*/ 714163 h 1226458"/>
                <a:gd name="connsiteX2697" fmla="*/ 45769 w 1452586"/>
                <a:gd name="connsiteY2697" fmla="*/ 713910 h 1226458"/>
                <a:gd name="connsiteX2698" fmla="*/ 48314 w 1452586"/>
                <a:gd name="connsiteY2698" fmla="*/ 714100 h 1226458"/>
                <a:gd name="connsiteX2699" fmla="*/ 49057 w 1452586"/>
                <a:gd name="connsiteY2699" fmla="*/ 713720 h 1226458"/>
                <a:gd name="connsiteX2700" fmla="*/ 51585 w 1452586"/>
                <a:gd name="connsiteY2700" fmla="*/ 710939 h 1226458"/>
                <a:gd name="connsiteX2701" fmla="*/ 52533 w 1452586"/>
                <a:gd name="connsiteY2701" fmla="*/ 709264 h 1226458"/>
                <a:gd name="connsiteX2702" fmla="*/ 53197 w 1452586"/>
                <a:gd name="connsiteY2702" fmla="*/ 708600 h 1226458"/>
                <a:gd name="connsiteX2703" fmla="*/ 53608 w 1452586"/>
                <a:gd name="connsiteY2703" fmla="*/ 708537 h 1226458"/>
                <a:gd name="connsiteX2704" fmla="*/ 53987 w 1452586"/>
                <a:gd name="connsiteY2704" fmla="*/ 708679 h 1226458"/>
                <a:gd name="connsiteX2705" fmla="*/ 54335 w 1452586"/>
                <a:gd name="connsiteY2705" fmla="*/ 708710 h 1226458"/>
                <a:gd name="connsiteX2706" fmla="*/ 54746 w 1452586"/>
                <a:gd name="connsiteY2706" fmla="*/ 708284 h 1226458"/>
                <a:gd name="connsiteX2707" fmla="*/ 54809 w 1452586"/>
                <a:gd name="connsiteY2707" fmla="*/ 707825 h 1226458"/>
                <a:gd name="connsiteX2708" fmla="*/ 54667 w 1452586"/>
                <a:gd name="connsiteY2708" fmla="*/ 707336 h 1226458"/>
                <a:gd name="connsiteX2709" fmla="*/ 54446 w 1452586"/>
                <a:gd name="connsiteY2709" fmla="*/ 706909 h 1226458"/>
                <a:gd name="connsiteX2710" fmla="*/ 54256 w 1452586"/>
                <a:gd name="connsiteY2710" fmla="*/ 706688 h 1226458"/>
                <a:gd name="connsiteX2711" fmla="*/ 55125 w 1452586"/>
                <a:gd name="connsiteY2711" fmla="*/ 706846 h 1226458"/>
                <a:gd name="connsiteX2712" fmla="*/ 55726 w 1452586"/>
                <a:gd name="connsiteY2712" fmla="*/ 707178 h 1226458"/>
                <a:gd name="connsiteX2713" fmla="*/ 56184 w 1452586"/>
                <a:gd name="connsiteY2713" fmla="*/ 707857 h 1226458"/>
                <a:gd name="connsiteX2714" fmla="*/ 56627 w 1452586"/>
                <a:gd name="connsiteY2714" fmla="*/ 709169 h 1226458"/>
                <a:gd name="connsiteX2715" fmla="*/ 54256 w 1452586"/>
                <a:gd name="connsiteY2715" fmla="*/ 709738 h 1226458"/>
                <a:gd name="connsiteX2716" fmla="*/ 54383 w 1452586"/>
                <a:gd name="connsiteY2716" fmla="*/ 711144 h 1226458"/>
                <a:gd name="connsiteX2717" fmla="*/ 54019 w 1452586"/>
                <a:gd name="connsiteY2717" fmla="*/ 712346 h 1226458"/>
                <a:gd name="connsiteX2718" fmla="*/ 53308 w 1452586"/>
                <a:gd name="connsiteY2718" fmla="*/ 713215 h 1226458"/>
                <a:gd name="connsiteX2719" fmla="*/ 52375 w 1452586"/>
                <a:gd name="connsiteY2719" fmla="*/ 713689 h 1226458"/>
                <a:gd name="connsiteX2720" fmla="*/ 51206 w 1452586"/>
                <a:gd name="connsiteY2720" fmla="*/ 713895 h 1226458"/>
                <a:gd name="connsiteX2721" fmla="*/ 50747 w 1452586"/>
                <a:gd name="connsiteY2721" fmla="*/ 714053 h 1226458"/>
                <a:gd name="connsiteX2722" fmla="*/ 50258 w 1452586"/>
                <a:gd name="connsiteY2722" fmla="*/ 714432 h 1226458"/>
                <a:gd name="connsiteX2723" fmla="*/ 50194 w 1452586"/>
                <a:gd name="connsiteY2723" fmla="*/ 714700 h 1226458"/>
                <a:gd name="connsiteX2724" fmla="*/ 50084 w 1452586"/>
                <a:gd name="connsiteY2724" fmla="*/ 715696 h 1226458"/>
                <a:gd name="connsiteX2725" fmla="*/ 49989 w 1452586"/>
                <a:gd name="connsiteY2725" fmla="*/ 715965 h 1226458"/>
                <a:gd name="connsiteX2726" fmla="*/ 49783 w 1452586"/>
                <a:gd name="connsiteY2726" fmla="*/ 716028 h 1226458"/>
                <a:gd name="connsiteX2727" fmla="*/ 49041 w 1452586"/>
                <a:gd name="connsiteY2727" fmla="*/ 715807 h 1226458"/>
                <a:gd name="connsiteX2728" fmla="*/ 45390 w 1452586"/>
                <a:gd name="connsiteY2728" fmla="*/ 715934 h 1226458"/>
                <a:gd name="connsiteX2729" fmla="*/ 44157 w 1452586"/>
                <a:gd name="connsiteY2729" fmla="*/ 716534 h 1226458"/>
                <a:gd name="connsiteX2730" fmla="*/ 43983 w 1452586"/>
                <a:gd name="connsiteY2730" fmla="*/ 716771 h 1226458"/>
                <a:gd name="connsiteX2731" fmla="*/ 43873 w 1452586"/>
                <a:gd name="connsiteY2731" fmla="*/ 717103 h 1226458"/>
                <a:gd name="connsiteX2732" fmla="*/ 43778 w 1452586"/>
                <a:gd name="connsiteY2732" fmla="*/ 717387 h 1226458"/>
                <a:gd name="connsiteX2733" fmla="*/ 43715 w 1452586"/>
                <a:gd name="connsiteY2733" fmla="*/ 717561 h 1226458"/>
                <a:gd name="connsiteX2734" fmla="*/ 41723 w 1452586"/>
                <a:gd name="connsiteY2734" fmla="*/ 718225 h 1226458"/>
                <a:gd name="connsiteX2735" fmla="*/ 41534 w 1452586"/>
                <a:gd name="connsiteY2735" fmla="*/ 718573 h 1226458"/>
                <a:gd name="connsiteX2736" fmla="*/ 41897 w 1452586"/>
                <a:gd name="connsiteY2736" fmla="*/ 719410 h 1226458"/>
                <a:gd name="connsiteX2737" fmla="*/ 40664 w 1452586"/>
                <a:gd name="connsiteY2737" fmla="*/ 720532 h 1226458"/>
                <a:gd name="connsiteX2738" fmla="*/ 37709 w 1452586"/>
                <a:gd name="connsiteY2738" fmla="*/ 720105 h 1226458"/>
                <a:gd name="connsiteX2739" fmla="*/ 36745 w 1452586"/>
                <a:gd name="connsiteY2739" fmla="*/ 721686 h 1226458"/>
                <a:gd name="connsiteX2740" fmla="*/ 36777 w 1452586"/>
                <a:gd name="connsiteY2740" fmla="*/ 722729 h 1226458"/>
                <a:gd name="connsiteX2741" fmla="*/ 37029 w 1452586"/>
                <a:gd name="connsiteY2741" fmla="*/ 723441 h 1226458"/>
                <a:gd name="connsiteX2742" fmla="*/ 37077 w 1452586"/>
                <a:gd name="connsiteY2742" fmla="*/ 724073 h 1226458"/>
                <a:gd name="connsiteX2743" fmla="*/ 36461 w 1452586"/>
                <a:gd name="connsiteY2743" fmla="*/ 724783 h 1226458"/>
                <a:gd name="connsiteX2744" fmla="*/ 36002 w 1452586"/>
                <a:gd name="connsiteY2744" fmla="*/ 724941 h 1226458"/>
                <a:gd name="connsiteX2745" fmla="*/ 34422 w 1452586"/>
                <a:gd name="connsiteY2745" fmla="*/ 724973 h 1226458"/>
                <a:gd name="connsiteX2746" fmla="*/ 33031 w 1452586"/>
                <a:gd name="connsiteY2746" fmla="*/ 725795 h 1226458"/>
                <a:gd name="connsiteX2747" fmla="*/ 32952 w 1452586"/>
                <a:gd name="connsiteY2747" fmla="*/ 726253 h 1226458"/>
                <a:gd name="connsiteX2748" fmla="*/ 34438 w 1452586"/>
                <a:gd name="connsiteY2748" fmla="*/ 726253 h 1226458"/>
                <a:gd name="connsiteX2749" fmla="*/ 34769 w 1452586"/>
                <a:gd name="connsiteY2749" fmla="*/ 726680 h 1226458"/>
                <a:gd name="connsiteX2750" fmla="*/ 34690 w 1452586"/>
                <a:gd name="connsiteY2750" fmla="*/ 727913 h 1226458"/>
                <a:gd name="connsiteX2751" fmla="*/ 34501 w 1452586"/>
                <a:gd name="connsiteY2751" fmla="*/ 729004 h 1226458"/>
                <a:gd name="connsiteX2752" fmla="*/ 34232 w 1452586"/>
                <a:gd name="connsiteY2752" fmla="*/ 730252 h 1226458"/>
                <a:gd name="connsiteX2753" fmla="*/ 33821 w 1452586"/>
                <a:gd name="connsiteY2753" fmla="*/ 731263 h 1226458"/>
                <a:gd name="connsiteX2754" fmla="*/ 33300 w 1452586"/>
                <a:gd name="connsiteY2754" fmla="*/ 731611 h 1226458"/>
                <a:gd name="connsiteX2755" fmla="*/ 31640 w 1452586"/>
                <a:gd name="connsiteY2755" fmla="*/ 731311 h 1226458"/>
                <a:gd name="connsiteX2756" fmla="*/ 30803 w 1452586"/>
                <a:gd name="connsiteY2756" fmla="*/ 731548 h 1226458"/>
                <a:gd name="connsiteX2757" fmla="*/ 29317 w 1452586"/>
                <a:gd name="connsiteY2757" fmla="*/ 733081 h 1226458"/>
                <a:gd name="connsiteX2758" fmla="*/ 27784 w 1452586"/>
                <a:gd name="connsiteY2758" fmla="*/ 734282 h 1226458"/>
                <a:gd name="connsiteX2759" fmla="*/ 27373 w 1452586"/>
                <a:gd name="connsiteY2759" fmla="*/ 735119 h 1226458"/>
                <a:gd name="connsiteX2760" fmla="*/ 28148 w 1452586"/>
                <a:gd name="connsiteY2760" fmla="*/ 735531 h 1226458"/>
                <a:gd name="connsiteX2761" fmla="*/ 32383 w 1452586"/>
                <a:gd name="connsiteY2761" fmla="*/ 739940 h 1226458"/>
                <a:gd name="connsiteX2762" fmla="*/ 34438 w 1452586"/>
                <a:gd name="connsiteY2762" fmla="*/ 739782 h 1226458"/>
                <a:gd name="connsiteX2763" fmla="*/ 34927 w 1452586"/>
                <a:gd name="connsiteY2763" fmla="*/ 739592 h 1226458"/>
                <a:gd name="connsiteX2764" fmla="*/ 35038 w 1452586"/>
                <a:gd name="connsiteY2764" fmla="*/ 738976 h 1226458"/>
                <a:gd name="connsiteX2765" fmla="*/ 35007 w 1452586"/>
                <a:gd name="connsiteY2765" fmla="*/ 738249 h 1226458"/>
                <a:gd name="connsiteX2766" fmla="*/ 35038 w 1452586"/>
                <a:gd name="connsiteY2766" fmla="*/ 737759 h 1226458"/>
                <a:gd name="connsiteX2767" fmla="*/ 35749 w 1452586"/>
                <a:gd name="connsiteY2767" fmla="*/ 736542 h 1226458"/>
                <a:gd name="connsiteX2768" fmla="*/ 36366 w 1452586"/>
                <a:gd name="connsiteY2768" fmla="*/ 736273 h 1226458"/>
                <a:gd name="connsiteX2769" fmla="*/ 37045 w 1452586"/>
                <a:gd name="connsiteY2769" fmla="*/ 736179 h 1226458"/>
                <a:gd name="connsiteX2770" fmla="*/ 37899 w 1452586"/>
                <a:gd name="connsiteY2770" fmla="*/ 735562 h 1226458"/>
                <a:gd name="connsiteX2771" fmla="*/ 37187 w 1452586"/>
                <a:gd name="connsiteY2771" fmla="*/ 735072 h 1226458"/>
                <a:gd name="connsiteX2772" fmla="*/ 36729 w 1452586"/>
                <a:gd name="connsiteY2772" fmla="*/ 734440 h 1226458"/>
                <a:gd name="connsiteX2773" fmla="*/ 36445 w 1452586"/>
                <a:gd name="connsiteY2773" fmla="*/ 733523 h 1226458"/>
                <a:gd name="connsiteX2774" fmla="*/ 36239 w 1452586"/>
                <a:gd name="connsiteY2774" fmla="*/ 732117 h 1226458"/>
                <a:gd name="connsiteX2775" fmla="*/ 38673 w 1452586"/>
                <a:gd name="connsiteY2775" fmla="*/ 735689 h 1226458"/>
                <a:gd name="connsiteX2776" fmla="*/ 37124 w 1452586"/>
                <a:gd name="connsiteY2776" fmla="*/ 736621 h 1226458"/>
                <a:gd name="connsiteX2777" fmla="*/ 36350 w 1452586"/>
                <a:gd name="connsiteY2777" fmla="*/ 737458 h 1226458"/>
                <a:gd name="connsiteX2778" fmla="*/ 35433 w 1452586"/>
                <a:gd name="connsiteY2778" fmla="*/ 739892 h 1226458"/>
                <a:gd name="connsiteX2779" fmla="*/ 34738 w 1452586"/>
                <a:gd name="connsiteY2779" fmla="*/ 740335 h 1226458"/>
                <a:gd name="connsiteX2780" fmla="*/ 33884 w 1452586"/>
                <a:gd name="connsiteY2780" fmla="*/ 740477 h 1226458"/>
                <a:gd name="connsiteX2781" fmla="*/ 32952 w 1452586"/>
                <a:gd name="connsiteY2781" fmla="*/ 741031 h 1226458"/>
                <a:gd name="connsiteX2782" fmla="*/ 33331 w 1452586"/>
                <a:gd name="connsiteY2782" fmla="*/ 742231 h 1226458"/>
                <a:gd name="connsiteX2783" fmla="*/ 34785 w 1452586"/>
                <a:gd name="connsiteY2783" fmla="*/ 743654 h 1226458"/>
                <a:gd name="connsiteX2784" fmla="*/ 34627 w 1452586"/>
                <a:gd name="connsiteY2784" fmla="*/ 744570 h 1226458"/>
                <a:gd name="connsiteX2785" fmla="*/ 35180 w 1452586"/>
                <a:gd name="connsiteY2785" fmla="*/ 745677 h 1226458"/>
                <a:gd name="connsiteX2786" fmla="*/ 35955 w 1452586"/>
                <a:gd name="connsiteY2786" fmla="*/ 746641 h 1226458"/>
                <a:gd name="connsiteX2787" fmla="*/ 36792 w 1452586"/>
                <a:gd name="connsiteY2787" fmla="*/ 747336 h 1226458"/>
                <a:gd name="connsiteX2788" fmla="*/ 37662 w 1452586"/>
                <a:gd name="connsiteY2788" fmla="*/ 747716 h 1226458"/>
                <a:gd name="connsiteX2789" fmla="*/ 38831 w 1452586"/>
                <a:gd name="connsiteY2789" fmla="*/ 747242 h 1226458"/>
                <a:gd name="connsiteX2790" fmla="*/ 39005 w 1452586"/>
                <a:gd name="connsiteY2790" fmla="*/ 745819 h 1226458"/>
                <a:gd name="connsiteX2791" fmla="*/ 38989 w 1452586"/>
                <a:gd name="connsiteY2791" fmla="*/ 744381 h 1226458"/>
                <a:gd name="connsiteX2792" fmla="*/ 39590 w 1452586"/>
                <a:gd name="connsiteY2792" fmla="*/ 743828 h 1226458"/>
                <a:gd name="connsiteX2793" fmla="*/ 42055 w 1452586"/>
                <a:gd name="connsiteY2793" fmla="*/ 744223 h 1226458"/>
                <a:gd name="connsiteX2794" fmla="*/ 43920 w 1452586"/>
                <a:gd name="connsiteY2794" fmla="*/ 745029 h 1226458"/>
                <a:gd name="connsiteX2795" fmla="*/ 46275 w 1452586"/>
                <a:gd name="connsiteY2795" fmla="*/ 744618 h 1226458"/>
                <a:gd name="connsiteX2796" fmla="*/ 47413 w 1452586"/>
                <a:gd name="connsiteY2796" fmla="*/ 744713 h 1226458"/>
                <a:gd name="connsiteX2797" fmla="*/ 47903 w 1452586"/>
                <a:gd name="connsiteY2797" fmla="*/ 745677 h 1226458"/>
                <a:gd name="connsiteX2798" fmla="*/ 47144 w 1452586"/>
                <a:gd name="connsiteY2798" fmla="*/ 745898 h 1226458"/>
                <a:gd name="connsiteX2799" fmla="*/ 45579 w 1452586"/>
                <a:gd name="connsiteY2799" fmla="*/ 745993 h 1226458"/>
                <a:gd name="connsiteX2800" fmla="*/ 44837 w 1452586"/>
                <a:gd name="connsiteY2800" fmla="*/ 746514 h 1226458"/>
                <a:gd name="connsiteX2801" fmla="*/ 44315 w 1452586"/>
                <a:gd name="connsiteY2801" fmla="*/ 747115 h 1226458"/>
                <a:gd name="connsiteX2802" fmla="*/ 43999 w 1452586"/>
                <a:gd name="connsiteY2802" fmla="*/ 747242 h 1226458"/>
                <a:gd name="connsiteX2803" fmla="*/ 41834 w 1452586"/>
                <a:gd name="connsiteY2803" fmla="*/ 746341 h 1226458"/>
                <a:gd name="connsiteX2804" fmla="*/ 41312 w 1452586"/>
                <a:gd name="connsiteY2804" fmla="*/ 746514 h 1226458"/>
                <a:gd name="connsiteX2805" fmla="*/ 40743 w 1452586"/>
                <a:gd name="connsiteY2805" fmla="*/ 747652 h 1226458"/>
                <a:gd name="connsiteX2806" fmla="*/ 40554 w 1452586"/>
                <a:gd name="connsiteY2806" fmla="*/ 748443 h 1226458"/>
                <a:gd name="connsiteX2807" fmla="*/ 40127 w 1452586"/>
                <a:gd name="connsiteY2807" fmla="*/ 751240 h 1226458"/>
                <a:gd name="connsiteX2808" fmla="*/ 39368 w 1452586"/>
                <a:gd name="connsiteY2808" fmla="*/ 750687 h 1226458"/>
                <a:gd name="connsiteX2809" fmla="*/ 35165 w 1452586"/>
                <a:gd name="connsiteY2809" fmla="*/ 750418 h 1226458"/>
                <a:gd name="connsiteX2810" fmla="*/ 34011 w 1452586"/>
                <a:gd name="connsiteY2810" fmla="*/ 750718 h 1226458"/>
                <a:gd name="connsiteX2811" fmla="*/ 30676 w 1452586"/>
                <a:gd name="connsiteY2811" fmla="*/ 752836 h 1226458"/>
                <a:gd name="connsiteX2812" fmla="*/ 31213 w 1452586"/>
                <a:gd name="connsiteY2812" fmla="*/ 755760 h 1226458"/>
                <a:gd name="connsiteX2813" fmla="*/ 32494 w 1452586"/>
                <a:gd name="connsiteY2813" fmla="*/ 757372 h 1226458"/>
                <a:gd name="connsiteX2814" fmla="*/ 34137 w 1452586"/>
                <a:gd name="connsiteY2814" fmla="*/ 758115 h 1226458"/>
                <a:gd name="connsiteX2815" fmla="*/ 35749 w 1452586"/>
                <a:gd name="connsiteY2815" fmla="*/ 758431 h 1226458"/>
                <a:gd name="connsiteX2816" fmla="*/ 36571 w 1452586"/>
                <a:gd name="connsiteY2816" fmla="*/ 758242 h 1226458"/>
                <a:gd name="connsiteX2817" fmla="*/ 39005 w 1452586"/>
                <a:gd name="connsiteY2817" fmla="*/ 756361 h 1226458"/>
                <a:gd name="connsiteX2818" fmla="*/ 39937 w 1452586"/>
                <a:gd name="connsiteY2818" fmla="*/ 756108 h 1226458"/>
                <a:gd name="connsiteX2819" fmla="*/ 40965 w 1452586"/>
                <a:gd name="connsiteY2819" fmla="*/ 756076 h 1226458"/>
                <a:gd name="connsiteX2820" fmla="*/ 41945 w 1452586"/>
                <a:gd name="connsiteY2820" fmla="*/ 756329 h 1226458"/>
                <a:gd name="connsiteX2821" fmla="*/ 42719 w 1452586"/>
                <a:gd name="connsiteY2821" fmla="*/ 756961 h 1226458"/>
                <a:gd name="connsiteX2822" fmla="*/ 43193 w 1452586"/>
                <a:gd name="connsiteY2822" fmla="*/ 758083 h 1226458"/>
                <a:gd name="connsiteX2823" fmla="*/ 43667 w 1452586"/>
                <a:gd name="connsiteY2823" fmla="*/ 760422 h 1226458"/>
                <a:gd name="connsiteX2824" fmla="*/ 44236 w 1452586"/>
                <a:gd name="connsiteY2824" fmla="*/ 760944 h 1226458"/>
                <a:gd name="connsiteX2825" fmla="*/ 44615 w 1452586"/>
                <a:gd name="connsiteY2825" fmla="*/ 760738 h 1226458"/>
                <a:gd name="connsiteX2826" fmla="*/ 45532 w 1452586"/>
                <a:gd name="connsiteY2826" fmla="*/ 759822 h 1226458"/>
                <a:gd name="connsiteX2827" fmla="*/ 46417 w 1452586"/>
                <a:gd name="connsiteY2827" fmla="*/ 759537 h 1226458"/>
                <a:gd name="connsiteX2828" fmla="*/ 47207 w 1452586"/>
                <a:gd name="connsiteY2828" fmla="*/ 758921 h 1226458"/>
                <a:gd name="connsiteX2829" fmla="*/ 47650 w 1452586"/>
                <a:gd name="connsiteY2829" fmla="*/ 758842 h 1226458"/>
                <a:gd name="connsiteX2830" fmla="*/ 50732 w 1452586"/>
                <a:gd name="connsiteY2830" fmla="*/ 759711 h 1226458"/>
                <a:gd name="connsiteX2831" fmla="*/ 51538 w 1452586"/>
                <a:gd name="connsiteY2831" fmla="*/ 760549 h 1226458"/>
                <a:gd name="connsiteX2832" fmla="*/ 51996 w 1452586"/>
                <a:gd name="connsiteY2832" fmla="*/ 761608 h 1226458"/>
                <a:gd name="connsiteX2833" fmla="*/ 51917 w 1452586"/>
                <a:gd name="connsiteY2833" fmla="*/ 762382 h 1226458"/>
                <a:gd name="connsiteX2834" fmla="*/ 50985 w 1452586"/>
                <a:gd name="connsiteY2834" fmla="*/ 764089 h 1226458"/>
                <a:gd name="connsiteX2835" fmla="*/ 51285 w 1452586"/>
                <a:gd name="connsiteY2835" fmla="*/ 764468 h 1226458"/>
                <a:gd name="connsiteX2836" fmla="*/ 51822 w 1452586"/>
                <a:gd name="connsiteY2836" fmla="*/ 765622 h 1226458"/>
                <a:gd name="connsiteX2837" fmla="*/ 52107 w 1452586"/>
                <a:gd name="connsiteY2837" fmla="*/ 765891 h 1226458"/>
                <a:gd name="connsiteX2838" fmla="*/ 59598 w 1452586"/>
                <a:gd name="connsiteY2838" fmla="*/ 765749 h 1226458"/>
                <a:gd name="connsiteX2839" fmla="*/ 67848 w 1452586"/>
                <a:gd name="connsiteY2839" fmla="*/ 767424 h 1226458"/>
                <a:gd name="connsiteX2840" fmla="*/ 72447 w 1452586"/>
                <a:gd name="connsiteY2840" fmla="*/ 768498 h 1226458"/>
                <a:gd name="connsiteX2841" fmla="*/ 74328 w 1452586"/>
                <a:gd name="connsiteY2841" fmla="*/ 768325 h 1226458"/>
                <a:gd name="connsiteX2842" fmla="*/ 76193 w 1452586"/>
                <a:gd name="connsiteY2842" fmla="*/ 766728 h 1226458"/>
                <a:gd name="connsiteX2843" fmla="*/ 76477 w 1452586"/>
                <a:gd name="connsiteY2843" fmla="*/ 766222 h 1226458"/>
                <a:gd name="connsiteX2844" fmla="*/ 76856 w 1452586"/>
                <a:gd name="connsiteY2844" fmla="*/ 765100 h 1226458"/>
                <a:gd name="connsiteX2845" fmla="*/ 77188 w 1452586"/>
                <a:gd name="connsiteY2845" fmla="*/ 764547 h 1226458"/>
                <a:gd name="connsiteX2846" fmla="*/ 77583 w 1452586"/>
                <a:gd name="connsiteY2846" fmla="*/ 764215 h 1226458"/>
                <a:gd name="connsiteX2847" fmla="*/ 78342 w 1452586"/>
                <a:gd name="connsiteY2847" fmla="*/ 763852 h 1226458"/>
                <a:gd name="connsiteX2848" fmla="*/ 78737 w 1452586"/>
                <a:gd name="connsiteY2848" fmla="*/ 763410 h 1226458"/>
                <a:gd name="connsiteX2849" fmla="*/ 79606 w 1452586"/>
                <a:gd name="connsiteY2849" fmla="*/ 762825 h 1226458"/>
                <a:gd name="connsiteX2850" fmla="*/ 80539 w 1452586"/>
                <a:gd name="connsiteY2850" fmla="*/ 762808 h 1226458"/>
                <a:gd name="connsiteX2851" fmla="*/ 81187 w 1452586"/>
                <a:gd name="connsiteY2851" fmla="*/ 762477 h 1226458"/>
                <a:gd name="connsiteX2852" fmla="*/ 81266 w 1452586"/>
                <a:gd name="connsiteY2852" fmla="*/ 760912 h 1226458"/>
                <a:gd name="connsiteX2853" fmla="*/ 82435 w 1452586"/>
                <a:gd name="connsiteY2853" fmla="*/ 760912 h 1226458"/>
                <a:gd name="connsiteX2854" fmla="*/ 84995 w 1452586"/>
                <a:gd name="connsiteY2854" fmla="*/ 759822 h 1226458"/>
                <a:gd name="connsiteX2855" fmla="*/ 86133 w 1452586"/>
                <a:gd name="connsiteY2855" fmla="*/ 760581 h 1226458"/>
                <a:gd name="connsiteX2856" fmla="*/ 85517 w 1452586"/>
                <a:gd name="connsiteY2856" fmla="*/ 761466 h 1226458"/>
                <a:gd name="connsiteX2857" fmla="*/ 84679 w 1452586"/>
                <a:gd name="connsiteY2857" fmla="*/ 762493 h 1226458"/>
                <a:gd name="connsiteX2858" fmla="*/ 83794 w 1452586"/>
                <a:gd name="connsiteY2858" fmla="*/ 762951 h 1226458"/>
                <a:gd name="connsiteX2859" fmla="*/ 83099 w 1452586"/>
                <a:gd name="connsiteY2859" fmla="*/ 762240 h 1226458"/>
                <a:gd name="connsiteX2860" fmla="*/ 82498 w 1452586"/>
                <a:gd name="connsiteY2860" fmla="*/ 763630 h 1226458"/>
                <a:gd name="connsiteX2861" fmla="*/ 83478 w 1452586"/>
                <a:gd name="connsiteY2861" fmla="*/ 764769 h 1226458"/>
                <a:gd name="connsiteX2862" fmla="*/ 88646 w 1452586"/>
                <a:gd name="connsiteY2862" fmla="*/ 766476 h 1226458"/>
                <a:gd name="connsiteX2863" fmla="*/ 89136 w 1452586"/>
                <a:gd name="connsiteY2863" fmla="*/ 767044 h 1226458"/>
                <a:gd name="connsiteX2864" fmla="*/ 89262 w 1452586"/>
                <a:gd name="connsiteY2864" fmla="*/ 768103 h 1226458"/>
                <a:gd name="connsiteX2865" fmla="*/ 88915 w 1452586"/>
                <a:gd name="connsiteY2865" fmla="*/ 768815 h 1226458"/>
                <a:gd name="connsiteX2866" fmla="*/ 88267 w 1452586"/>
                <a:gd name="connsiteY2866" fmla="*/ 769162 h 1226458"/>
                <a:gd name="connsiteX2867" fmla="*/ 83778 w 1452586"/>
                <a:gd name="connsiteY2867" fmla="*/ 769700 h 1226458"/>
                <a:gd name="connsiteX2868" fmla="*/ 83052 w 1452586"/>
                <a:gd name="connsiteY2868" fmla="*/ 769383 h 1226458"/>
                <a:gd name="connsiteX2869" fmla="*/ 81534 w 1452586"/>
                <a:gd name="connsiteY2869" fmla="*/ 767771 h 1226458"/>
                <a:gd name="connsiteX2870" fmla="*/ 80001 w 1452586"/>
                <a:gd name="connsiteY2870" fmla="*/ 767313 h 1226458"/>
                <a:gd name="connsiteX2871" fmla="*/ 78294 w 1452586"/>
                <a:gd name="connsiteY2871" fmla="*/ 767771 h 1226458"/>
                <a:gd name="connsiteX2872" fmla="*/ 75149 w 1452586"/>
                <a:gd name="connsiteY2872" fmla="*/ 769478 h 1226458"/>
                <a:gd name="connsiteX2873" fmla="*/ 75718 w 1452586"/>
                <a:gd name="connsiteY2873" fmla="*/ 769968 h 1226458"/>
                <a:gd name="connsiteX2874" fmla="*/ 77646 w 1452586"/>
                <a:gd name="connsiteY2874" fmla="*/ 769857 h 1226458"/>
                <a:gd name="connsiteX2875" fmla="*/ 88725 w 1452586"/>
                <a:gd name="connsiteY2875" fmla="*/ 774915 h 1226458"/>
                <a:gd name="connsiteX2876" fmla="*/ 92597 w 1452586"/>
                <a:gd name="connsiteY2876" fmla="*/ 778945 h 1226458"/>
                <a:gd name="connsiteX2877" fmla="*/ 93024 w 1452586"/>
                <a:gd name="connsiteY2877" fmla="*/ 779972 h 1226458"/>
                <a:gd name="connsiteX2878" fmla="*/ 91222 w 1452586"/>
                <a:gd name="connsiteY2878" fmla="*/ 779561 h 1226458"/>
                <a:gd name="connsiteX2879" fmla="*/ 90732 w 1452586"/>
                <a:gd name="connsiteY2879" fmla="*/ 779641 h 1226458"/>
                <a:gd name="connsiteX2880" fmla="*/ 91633 w 1452586"/>
                <a:gd name="connsiteY2880" fmla="*/ 781078 h 1226458"/>
                <a:gd name="connsiteX2881" fmla="*/ 91902 w 1452586"/>
                <a:gd name="connsiteY2881" fmla="*/ 782517 h 1226458"/>
                <a:gd name="connsiteX2882" fmla="*/ 91459 w 1452586"/>
                <a:gd name="connsiteY2882" fmla="*/ 783955 h 1226458"/>
                <a:gd name="connsiteX2883" fmla="*/ 90211 w 1452586"/>
                <a:gd name="connsiteY2883" fmla="*/ 785377 h 1226458"/>
                <a:gd name="connsiteX2884" fmla="*/ 82799 w 1452586"/>
                <a:gd name="connsiteY2884" fmla="*/ 790071 h 1226458"/>
                <a:gd name="connsiteX2885" fmla="*/ 81108 w 1452586"/>
                <a:gd name="connsiteY2885" fmla="*/ 790719 h 1226458"/>
                <a:gd name="connsiteX2886" fmla="*/ 79369 w 1452586"/>
                <a:gd name="connsiteY2886" fmla="*/ 791004 h 1226458"/>
                <a:gd name="connsiteX2887" fmla="*/ 77583 w 1452586"/>
                <a:gd name="connsiteY2887" fmla="*/ 790924 h 1226458"/>
                <a:gd name="connsiteX2888" fmla="*/ 77077 w 1452586"/>
                <a:gd name="connsiteY2888" fmla="*/ 790561 h 1226458"/>
                <a:gd name="connsiteX2889" fmla="*/ 76572 w 1452586"/>
                <a:gd name="connsiteY2889" fmla="*/ 789724 h 1226458"/>
                <a:gd name="connsiteX2890" fmla="*/ 76177 w 1452586"/>
                <a:gd name="connsiteY2890" fmla="*/ 788649 h 1226458"/>
                <a:gd name="connsiteX2891" fmla="*/ 76003 w 1452586"/>
                <a:gd name="connsiteY2891" fmla="*/ 787558 h 1226458"/>
                <a:gd name="connsiteX2892" fmla="*/ 76177 w 1452586"/>
                <a:gd name="connsiteY2892" fmla="*/ 786168 h 1226458"/>
                <a:gd name="connsiteX2893" fmla="*/ 76572 w 1452586"/>
                <a:gd name="connsiteY2893" fmla="*/ 785346 h 1226458"/>
                <a:gd name="connsiteX2894" fmla="*/ 77077 w 1452586"/>
                <a:gd name="connsiteY2894" fmla="*/ 784777 h 1226458"/>
                <a:gd name="connsiteX2895" fmla="*/ 77583 w 1452586"/>
                <a:gd name="connsiteY2895" fmla="*/ 784049 h 1226458"/>
                <a:gd name="connsiteX2896" fmla="*/ 76825 w 1452586"/>
                <a:gd name="connsiteY2896" fmla="*/ 782864 h 1226458"/>
                <a:gd name="connsiteX2897" fmla="*/ 77077 w 1452586"/>
                <a:gd name="connsiteY2897" fmla="*/ 781805 h 1226458"/>
                <a:gd name="connsiteX2898" fmla="*/ 77757 w 1452586"/>
                <a:gd name="connsiteY2898" fmla="*/ 780636 h 1226458"/>
                <a:gd name="connsiteX2899" fmla="*/ 78294 w 1452586"/>
                <a:gd name="connsiteY2899" fmla="*/ 779151 h 1226458"/>
                <a:gd name="connsiteX2900" fmla="*/ 78184 w 1452586"/>
                <a:gd name="connsiteY2900" fmla="*/ 777586 h 1226458"/>
                <a:gd name="connsiteX2901" fmla="*/ 77536 w 1452586"/>
                <a:gd name="connsiteY2901" fmla="*/ 776416 h 1226458"/>
                <a:gd name="connsiteX2902" fmla="*/ 76635 w 1452586"/>
                <a:gd name="connsiteY2902" fmla="*/ 775658 h 1226458"/>
                <a:gd name="connsiteX2903" fmla="*/ 75813 w 1452586"/>
                <a:gd name="connsiteY2903" fmla="*/ 775357 h 1226458"/>
                <a:gd name="connsiteX2904" fmla="*/ 73395 w 1452586"/>
                <a:gd name="connsiteY2904" fmla="*/ 774962 h 1226458"/>
                <a:gd name="connsiteX2905" fmla="*/ 72226 w 1452586"/>
                <a:gd name="connsiteY2905" fmla="*/ 775073 h 1226458"/>
                <a:gd name="connsiteX2906" fmla="*/ 70898 w 1452586"/>
                <a:gd name="connsiteY2906" fmla="*/ 775610 h 1226458"/>
                <a:gd name="connsiteX2907" fmla="*/ 69128 w 1452586"/>
                <a:gd name="connsiteY2907" fmla="*/ 776764 h 1226458"/>
                <a:gd name="connsiteX2908" fmla="*/ 68180 w 1452586"/>
                <a:gd name="connsiteY2908" fmla="*/ 777649 h 1226458"/>
                <a:gd name="connsiteX2909" fmla="*/ 67342 w 1452586"/>
                <a:gd name="connsiteY2909" fmla="*/ 778787 h 1226458"/>
                <a:gd name="connsiteX2910" fmla="*/ 66267 w 1452586"/>
                <a:gd name="connsiteY2910" fmla="*/ 781505 h 1226458"/>
                <a:gd name="connsiteX2911" fmla="*/ 65509 w 1452586"/>
                <a:gd name="connsiteY2911" fmla="*/ 782690 h 1226458"/>
                <a:gd name="connsiteX2912" fmla="*/ 64402 w 1452586"/>
                <a:gd name="connsiteY2912" fmla="*/ 783054 h 1226458"/>
                <a:gd name="connsiteX2913" fmla="*/ 62000 w 1452586"/>
                <a:gd name="connsiteY2913" fmla="*/ 782612 h 1226458"/>
                <a:gd name="connsiteX2914" fmla="*/ 60846 w 1452586"/>
                <a:gd name="connsiteY2914" fmla="*/ 782770 h 1226458"/>
                <a:gd name="connsiteX2915" fmla="*/ 59788 w 1452586"/>
                <a:gd name="connsiteY2915" fmla="*/ 783670 h 1226458"/>
                <a:gd name="connsiteX2916" fmla="*/ 59076 w 1452586"/>
                <a:gd name="connsiteY2916" fmla="*/ 784508 h 1226458"/>
                <a:gd name="connsiteX2917" fmla="*/ 56642 w 1452586"/>
                <a:gd name="connsiteY2917" fmla="*/ 786673 h 1226458"/>
                <a:gd name="connsiteX2918" fmla="*/ 54683 w 1452586"/>
                <a:gd name="connsiteY2918" fmla="*/ 788965 h 1226458"/>
                <a:gd name="connsiteX2919" fmla="*/ 53766 w 1452586"/>
                <a:gd name="connsiteY2919" fmla="*/ 789281 h 1226458"/>
                <a:gd name="connsiteX2920" fmla="*/ 53055 w 1452586"/>
                <a:gd name="connsiteY2920" fmla="*/ 788143 h 1226458"/>
                <a:gd name="connsiteX2921" fmla="*/ 54193 w 1452586"/>
                <a:gd name="connsiteY2921" fmla="*/ 787605 h 1226458"/>
                <a:gd name="connsiteX2922" fmla="*/ 54462 w 1452586"/>
                <a:gd name="connsiteY2922" fmla="*/ 787368 h 1226458"/>
                <a:gd name="connsiteX2923" fmla="*/ 54683 w 1452586"/>
                <a:gd name="connsiteY2923" fmla="*/ 786910 h 1226458"/>
                <a:gd name="connsiteX2924" fmla="*/ 55125 w 1452586"/>
                <a:gd name="connsiteY2924" fmla="*/ 785741 h 1226458"/>
                <a:gd name="connsiteX2925" fmla="*/ 55299 w 1452586"/>
                <a:gd name="connsiteY2925" fmla="*/ 785361 h 1226458"/>
                <a:gd name="connsiteX2926" fmla="*/ 55710 w 1452586"/>
                <a:gd name="connsiteY2926" fmla="*/ 785029 h 1226458"/>
                <a:gd name="connsiteX2927" fmla="*/ 56358 w 1452586"/>
                <a:gd name="connsiteY2927" fmla="*/ 784792 h 1226458"/>
                <a:gd name="connsiteX2928" fmla="*/ 56722 w 1452586"/>
                <a:gd name="connsiteY2928" fmla="*/ 784587 h 1226458"/>
                <a:gd name="connsiteX2929" fmla="*/ 56895 w 1452586"/>
                <a:gd name="connsiteY2929" fmla="*/ 784556 h 1226458"/>
                <a:gd name="connsiteX2930" fmla="*/ 57290 w 1452586"/>
                <a:gd name="connsiteY2930" fmla="*/ 784761 h 1226458"/>
                <a:gd name="connsiteX2931" fmla="*/ 57464 w 1452586"/>
                <a:gd name="connsiteY2931" fmla="*/ 784698 h 1226458"/>
                <a:gd name="connsiteX2932" fmla="*/ 57512 w 1452586"/>
                <a:gd name="connsiteY2932" fmla="*/ 784508 h 1226458"/>
                <a:gd name="connsiteX2933" fmla="*/ 57575 w 1452586"/>
                <a:gd name="connsiteY2933" fmla="*/ 783844 h 1226458"/>
                <a:gd name="connsiteX2934" fmla="*/ 57623 w 1452586"/>
                <a:gd name="connsiteY2934" fmla="*/ 783639 h 1226458"/>
                <a:gd name="connsiteX2935" fmla="*/ 57812 w 1452586"/>
                <a:gd name="connsiteY2935" fmla="*/ 783307 h 1226458"/>
                <a:gd name="connsiteX2936" fmla="*/ 58191 w 1452586"/>
                <a:gd name="connsiteY2936" fmla="*/ 782422 h 1226458"/>
                <a:gd name="connsiteX2937" fmla="*/ 58349 w 1452586"/>
                <a:gd name="connsiteY2937" fmla="*/ 782137 h 1226458"/>
                <a:gd name="connsiteX2938" fmla="*/ 58713 w 1452586"/>
                <a:gd name="connsiteY2938" fmla="*/ 781742 h 1226458"/>
                <a:gd name="connsiteX2939" fmla="*/ 62775 w 1452586"/>
                <a:gd name="connsiteY2939" fmla="*/ 780225 h 1226458"/>
                <a:gd name="connsiteX2940" fmla="*/ 62506 w 1452586"/>
                <a:gd name="connsiteY2940" fmla="*/ 779356 h 1226458"/>
                <a:gd name="connsiteX2941" fmla="*/ 62395 w 1452586"/>
                <a:gd name="connsiteY2941" fmla="*/ 778455 h 1226458"/>
                <a:gd name="connsiteX2942" fmla="*/ 62538 w 1452586"/>
                <a:gd name="connsiteY2942" fmla="*/ 777649 h 1226458"/>
                <a:gd name="connsiteX2943" fmla="*/ 63012 w 1452586"/>
                <a:gd name="connsiteY2943" fmla="*/ 777112 h 1226458"/>
                <a:gd name="connsiteX2944" fmla="*/ 62395 w 1452586"/>
                <a:gd name="connsiteY2944" fmla="*/ 777032 h 1226458"/>
                <a:gd name="connsiteX2945" fmla="*/ 62063 w 1452586"/>
                <a:gd name="connsiteY2945" fmla="*/ 776685 h 1226458"/>
                <a:gd name="connsiteX2946" fmla="*/ 61874 w 1452586"/>
                <a:gd name="connsiteY2946" fmla="*/ 776116 h 1226458"/>
                <a:gd name="connsiteX2947" fmla="*/ 61747 w 1452586"/>
                <a:gd name="connsiteY2947" fmla="*/ 775294 h 1226458"/>
                <a:gd name="connsiteX2948" fmla="*/ 61810 w 1452586"/>
                <a:gd name="connsiteY2948" fmla="*/ 774473 h 1226458"/>
                <a:gd name="connsiteX2949" fmla="*/ 61984 w 1452586"/>
                <a:gd name="connsiteY2949" fmla="*/ 773445 h 1226458"/>
                <a:gd name="connsiteX2950" fmla="*/ 62000 w 1452586"/>
                <a:gd name="connsiteY2950" fmla="*/ 772607 h 1226458"/>
                <a:gd name="connsiteX2951" fmla="*/ 61589 w 1452586"/>
                <a:gd name="connsiteY2951" fmla="*/ 772165 h 1226458"/>
                <a:gd name="connsiteX2952" fmla="*/ 59108 w 1452586"/>
                <a:gd name="connsiteY2952" fmla="*/ 771786 h 1226458"/>
                <a:gd name="connsiteX2953" fmla="*/ 58918 w 1452586"/>
                <a:gd name="connsiteY2953" fmla="*/ 771675 h 1226458"/>
                <a:gd name="connsiteX2954" fmla="*/ 58334 w 1452586"/>
                <a:gd name="connsiteY2954" fmla="*/ 771090 h 1226458"/>
                <a:gd name="connsiteX2955" fmla="*/ 56832 w 1452586"/>
                <a:gd name="connsiteY2955" fmla="*/ 770869 h 1226458"/>
                <a:gd name="connsiteX2956" fmla="*/ 56421 w 1452586"/>
                <a:gd name="connsiteY2956" fmla="*/ 770474 h 1226458"/>
                <a:gd name="connsiteX2957" fmla="*/ 55331 w 1452586"/>
                <a:gd name="connsiteY2957" fmla="*/ 769035 h 1226458"/>
                <a:gd name="connsiteX2958" fmla="*/ 50526 w 1452586"/>
                <a:gd name="connsiteY2958" fmla="*/ 768403 h 1226458"/>
                <a:gd name="connsiteX2959" fmla="*/ 47966 w 1452586"/>
                <a:gd name="connsiteY2959" fmla="*/ 767455 h 1226458"/>
                <a:gd name="connsiteX2960" fmla="*/ 47286 w 1452586"/>
                <a:gd name="connsiteY2960" fmla="*/ 765116 h 1226458"/>
                <a:gd name="connsiteX2961" fmla="*/ 47871 w 1452586"/>
                <a:gd name="connsiteY2961" fmla="*/ 764215 h 1226458"/>
                <a:gd name="connsiteX2962" fmla="*/ 49831 w 1452586"/>
                <a:gd name="connsiteY2962" fmla="*/ 762050 h 1226458"/>
                <a:gd name="connsiteX2963" fmla="*/ 50084 w 1452586"/>
                <a:gd name="connsiteY2963" fmla="*/ 761071 h 1226458"/>
                <a:gd name="connsiteX2964" fmla="*/ 49151 w 1452586"/>
                <a:gd name="connsiteY2964" fmla="*/ 760280 h 1226458"/>
                <a:gd name="connsiteX2965" fmla="*/ 47539 w 1452586"/>
                <a:gd name="connsiteY2965" fmla="*/ 760359 h 1226458"/>
                <a:gd name="connsiteX2966" fmla="*/ 45880 w 1452586"/>
                <a:gd name="connsiteY2966" fmla="*/ 760928 h 1226458"/>
                <a:gd name="connsiteX2967" fmla="*/ 44758 w 1452586"/>
                <a:gd name="connsiteY2967" fmla="*/ 761560 h 1226458"/>
                <a:gd name="connsiteX2968" fmla="*/ 43067 w 1452586"/>
                <a:gd name="connsiteY2968" fmla="*/ 763156 h 1226458"/>
                <a:gd name="connsiteX2969" fmla="*/ 42466 w 1452586"/>
                <a:gd name="connsiteY2969" fmla="*/ 763283 h 1226458"/>
                <a:gd name="connsiteX2970" fmla="*/ 42008 w 1452586"/>
                <a:gd name="connsiteY2970" fmla="*/ 762951 h 1226458"/>
                <a:gd name="connsiteX2971" fmla="*/ 41376 w 1452586"/>
                <a:gd name="connsiteY2971" fmla="*/ 761718 h 1226458"/>
                <a:gd name="connsiteX2972" fmla="*/ 41091 w 1452586"/>
                <a:gd name="connsiteY2972" fmla="*/ 761434 h 1226458"/>
                <a:gd name="connsiteX2973" fmla="*/ 40680 w 1452586"/>
                <a:gd name="connsiteY2973" fmla="*/ 760422 h 1226458"/>
                <a:gd name="connsiteX2974" fmla="*/ 40222 w 1452586"/>
                <a:gd name="connsiteY2974" fmla="*/ 758605 h 1226458"/>
                <a:gd name="connsiteX2975" fmla="*/ 39590 w 1452586"/>
                <a:gd name="connsiteY2975" fmla="*/ 757562 h 1226458"/>
                <a:gd name="connsiteX2976" fmla="*/ 38594 w 1452586"/>
                <a:gd name="connsiteY2976" fmla="*/ 758905 h 1226458"/>
                <a:gd name="connsiteX2977" fmla="*/ 38815 w 1452586"/>
                <a:gd name="connsiteY2977" fmla="*/ 761039 h 1226458"/>
                <a:gd name="connsiteX2978" fmla="*/ 40190 w 1452586"/>
                <a:gd name="connsiteY2978" fmla="*/ 762825 h 1226458"/>
                <a:gd name="connsiteX2979" fmla="*/ 40759 w 1452586"/>
                <a:gd name="connsiteY2979" fmla="*/ 764515 h 1226458"/>
                <a:gd name="connsiteX2980" fmla="*/ 38610 w 1452586"/>
                <a:gd name="connsiteY2980" fmla="*/ 766317 h 1226458"/>
                <a:gd name="connsiteX2981" fmla="*/ 36682 w 1452586"/>
                <a:gd name="connsiteY2981" fmla="*/ 767361 h 1226458"/>
                <a:gd name="connsiteX2982" fmla="*/ 36223 w 1452586"/>
                <a:gd name="connsiteY2982" fmla="*/ 767787 h 1226458"/>
                <a:gd name="connsiteX2983" fmla="*/ 35702 w 1452586"/>
                <a:gd name="connsiteY2983" fmla="*/ 767945 h 1226458"/>
                <a:gd name="connsiteX2984" fmla="*/ 34943 w 1452586"/>
                <a:gd name="connsiteY2984" fmla="*/ 767945 h 1226458"/>
                <a:gd name="connsiteX2985" fmla="*/ 34311 w 1452586"/>
                <a:gd name="connsiteY2985" fmla="*/ 768198 h 1226458"/>
                <a:gd name="connsiteX2986" fmla="*/ 34216 w 1452586"/>
                <a:gd name="connsiteY2986" fmla="*/ 769004 h 1226458"/>
                <a:gd name="connsiteX2987" fmla="*/ 35038 w 1452586"/>
                <a:gd name="connsiteY2987" fmla="*/ 771549 h 1226458"/>
                <a:gd name="connsiteX2988" fmla="*/ 35101 w 1452586"/>
                <a:gd name="connsiteY2988" fmla="*/ 772734 h 1226458"/>
                <a:gd name="connsiteX2989" fmla="*/ 34532 w 1452586"/>
                <a:gd name="connsiteY2989" fmla="*/ 774046 h 1226458"/>
                <a:gd name="connsiteX2990" fmla="*/ 33474 w 1452586"/>
                <a:gd name="connsiteY2990" fmla="*/ 775010 h 1226458"/>
                <a:gd name="connsiteX2991" fmla="*/ 31182 w 1452586"/>
                <a:gd name="connsiteY2991" fmla="*/ 775784 h 1226458"/>
                <a:gd name="connsiteX2992" fmla="*/ 29522 w 1452586"/>
                <a:gd name="connsiteY2992" fmla="*/ 777285 h 1226458"/>
                <a:gd name="connsiteX2993" fmla="*/ 27389 w 1452586"/>
                <a:gd name="connsiteY2993" fmla="*/ 778123 h 1226458"/>
                <a:gd name="connsiteX2994" fmla="*/ 25982 w 1452586"/>
                <a:gd name="connsiteY2994" fmla="*/ 779229 h 1226458"/>
                <a:gd name="connsiteX2995" fmla="*/ 24196 w 1452586"/>
                <a:gd name="connsiteY2995" fmla="*/ 779766 h 1226458"/>
                <a:gd name="connsiteX2996" fmla="*/ 23754 w 1452586"/>
                <a:gd name="connsiteY2996" fmla="*/ 780130 h 1226458"/>
                <a:gd name="connsiteX2997" fmla="*/ 23217 w 1452586"/>
                <a:gd name="connsiteY2997" fmla="*/ 780888 h 1226458"/>
                <a:gd name="connsiteX2998" fmla="*/ 22663 w 1452586"/>
                <a:gd name="connsiteY2998" fmla="*/ 781458 h 1226458"/>
                <a:gd name="connsiteX2999" fmla="*/ 22000 w 1452586"/>
                <a:gd name="connsiteY2999" fmla="*/ 781837 h 1226458"/>
                <a:gd name="connsiteX3000" fmla="*/ 21367 w 1452586"/>
                <a:gd name="connsiteY3000" fmla="*/ 781868 h 1226458"/>
                <a:gd name="connsiteX3001" fmla="*/ 20008 w 1452586"/>
                <a:gd name="connsiteY3001" fmla="*/ 781063 h 1226458"/>
                <a:gd name="connsiteX3002" fmla="*/ 18823 w 1452586"/>
                <a:gd name="connsiteY3002" fmla="*/ 781426 h 1226458"/>
                <a:gd name="connsiteX3003" fmla="*/ 17638 w 1452586"/>
                <a:gd name="connsiteY3003" fmla="*/ 782280 h 1226458"/>
                <a:gd name="connsiteX3004" fmla="*/ 16737 w 1452586"/>
                <a:gd name="connsiteY3004" fmla="*/ 783228 h 1226458"/>
                <a:gd name="connsiteX3005" fmla="*/ 17985 w 1452586"/>
                <a:gd name="connsiteY3005" fmla="*/ 786231 h 1226458"/>
                <a:gd name="connsiteX3006" fmla="*/ 18459 w 1452586"/>
                <a:gd name="connsiteY3006" fmla="*/ 786673 h 1226458"/>
                <a:gd name="connsiteX3007" fmla="*/ 23706 w 1452586"/>
                <a:gd name="connsiteY3007" fmla="*/ 788585 h 1226458"/>
                <a:gd name="connsiteX3008" fmla="*/ 24718 w 1452586"/>
                <a:gd name="connsiteY3008" fmla="*/ 788507 h 1226458"/>
                <a:gd name="connsiteX3009" fmla="*/ 25666 w 1452586"/>
                <a:gd name="connsiteY3009" fmla="*/ 787653 h 1226458"/>
                <a:gd name="connsiteX3010" fmla="*/ 26251 w 1452586"/>
                <a:gd name="connsiteY3010" fmla="*/ 787242 h 1226458"/>
                <a:gd name="connsiteX3011" fmla="*/ 32162 w 1452586"/>
                <a:gd name="connsiteY3011" fmla="*/ 785741 h 1226458"/>
                <a:gd name="connsiteX3012" fmla="*/ 32968 w 1452586"/>
                <a:gd name="connsiteY3012" fmla="*/ 786468 h 1226458"/>
                <a:gd name="connsiteX3013" fmla="*/ 33221 w 1452586"/>
                <a:gd name="connsiteY3013" fmla="*/ 787527 h 1226458"/>
                <a:gd name="connsiteX3014" fmla="*/ 33078 w 1452586"/>
                <a:gd name="connsiteY3014" fmla="*/ 788522 h 1226458"/>
                <a:gd name="connsiteX3015" fmla="*/ 32588 w 1452586"/>
                <a:gd name="connsiteY3015" fmla="*/ 789234 h 1226458"/>
                <a:gd name="connsiteX3016" fmla="*/ 31830 w 1452586"/>
                <a:gd name="connsiteY3016" fmla="*/ 789423 h 1226458"/>
                <a:gd name="connsiteX3017" fmla="*/ 31561 w 1452586"/>
                <a:gd name="connsiteY3017" fmla="*/ 789676 h 1226458"/>
                <a:gd name="connsiteX3018" fmla="*/ 31229 w 1452586"/>
                <a:gd name="connsiteY3018" fmla="*/ 790340 h 1226458"/>
                <a:gd name="connsiteX3019" fmla="*/ 30961 w 1452586"/>
                <a:gd name="connsiteY3019" fmla="*/ 791099 h 1226458"/>
                <a:gd name="connsiteX3020" fmla="*/ 30818 w 1452586"/>
                <a:gd name="connsiteY3020" fmla="*/ 791667 h 1226458"/>
                <a:gd name="connsiteX3021" fmla="*/ 30597 w 1452586"/>
                <a:gd name="connsiteY3021" fmla="*/ 792063 h 1226458"/>
                <a:gd name="connsiteX3022" fmla="*/ 30202 w 1452586"/>
                <a:gd name="connsiteY3022" fmla="*/ 792189 h 1226458"/>
                <a:gd name="connsiteX3023" fmla="*/ 29443 w 1452586"/>
                <a:gd name="connsiteY3023" fmla="*/ 792189 h 1226458"/>
                <a:gd name="connsiteX3024" fmla="*/ 26788 w 1452586"/>
                <a:gd name="connsiteY3024" fmla="*/ 792837 h 1226458"/>
                <a:gd name="connsiteX3025" fmla="*/ 25982 w 1452586"/>
                <a:gd name="connsiteY3025" fmla="*/ 792695 h 1226458"/>
                <a:gd name="connsiteX3026" fmla="*/ 26251 w 1452586"/>
                <a:gd name="connsiteY3026" fmla="*/ 794196 h 1226458"/>
                <a:gd name="connsiteX3027" fmla="*/ 26962 w 1452586"/>
                <a:gd name="connsiteY3027" fmla="*/ 796251 h 1226458"/>
                <a:gd name="connsiteX3028" fmla="*/ 27784 w 1452586"/>
                <a:gd name="connsiteY3028" fmla="*/ 798084 h 1226458"/>
                <a:gd name="connsiteX3029" fmla="*/ 28795 w 1452586"/>
                <a:gd name="connsiteY3029" fmla="*/ 799380 h 1226458"/>
                <a:gd name="connsiteX3030" fmla="*/ 29712 w 1452586"/>
                <a:gd name="connsiteY3030" fmla="*/ 801324 h 1226458"/>
                <a:gd name="connsiteX3031" fmla="*/ 30281 w 1452586"/>
                <a:gd name="connsiteY3031" fmla="*/ 801845 h 1226458"/>
                <a:gd name="connsiteX3032" fmla="*/ 36508 w 1452586"/>
                <a:gd name="connsiteY3032" fmla="*/ 805433 h 1226458"/>
                <a:gd name="connsiteX3033" fmla="*/ 37282 w 1452586"/>
                <a:gd name="connsiteY3033" fmla="*/ 806476 h 1226458"/>
                <a:gd name="connsiteX3034" fmla="*/ 38310 w 1452586"/>
                <a:gd name="connsiteY3034" fmla="*/ 807345 h 1226458"/>
                <a:gd name="connsiteX3035" fmla="*/ 39890 w 1452586"/>
                <a:gd name="connsiteY3035" fmla="*/ 806570 h 1226458"/>
                <a:gd name="connsiteX3036" fmla="*/ 42703 w 1452586"/>
                <a:gd name="connsiteY3036" fmla="*/ 804453 h 1226458"/>
                <a:gd name="connsiteX3037" fmla="*/ 41549 w 1452586"/>
                <a:gd name="connsiteY3037" fmla="*/ 805955 h 1226458"/>
                <a:gd name="connsiteX3038" fmla="*/ 41312 w 1452586"/>
                <a:gd name="connsiteY3038" fmla="*/ 806602 h 1226458"/>
                <a:gd name="connsiteX3039" fmla="*/ 41328 w 1452586"/>
                <a:gd name="connsiteY3039" fmla="*/ 807219 h 1226458"/>
                <a:gd name="connsiteX3040" fmla="*/ 41881 w 1452586"/>
                <a:gd name="connsiteY3040" fmla="*/ 807851 h 1226458"/>
                <a:gd name="connsiteX3041" fmla="*/ 42055 w 1452586"/>
                <a:gd name="connsiteY3041" fmla="*/ 808609 h 1226458"/>
                <a:gd name="connsiteX3042" fmla="*/ 41439 w 1452586"/>
                <a:gd name="connsiteY3042" fmla="*/ 809447 h 1226458"/>
                <a:gd name="connsiteX3043" fmla="*/ 41881 w 1452586"/>
                <a:gd name="connsiteY3043" fmla="*/ 810901 h 1226458"/>
                <a:gd name="connsiteX3044" fmla="*/ 42751 w 1452586"/>
                <a:gd name="connsiteY3044" fmla="*/ 812323 h 1226458"/>
                <a:gd name="connsiteX3045" fmla="*/ 44457 w 1452586"/>
                <a:gd name="connsiteY3045" fmla="*/ 813620 h 1226458"/>
                <a:gd name="connsiteX3046" fmla="*/ 46038 w 1452586"/>
                <a:gd name="connsiteY3046" fmla="*/ 816038 h 1226458"/>
                <a:gd name="connsiteX3047" fmla="*/ 46970 w 1452586"/>
                <a:gd name="connsiteY3047" fmla="*/ 816701 h 1226458"/>
                <a:gd name="connsiteX3048" fmla="*/ 46876 w 1452586"/>
                <a:gd name="connsiteY3048" fmla="*/ 817254 h 1226458"/>
                <a:gd name="connsiteX3049" fmla="*/ 46417 w 1452586"/>
                <a:gd name="connsiteY3049" fmla="*/ 817760 h 1226458"/>
                <a:gd name="connsiteX3050" fmla="*/ 46322 w 1452586"/>
                <a:gd name="connsiteY3050" fmla="*/ 818440 h 1226458"/>
                <a:gd name="connsiteX3051" fmla="*/ 46465 w 1452586"/>
                <a:gd name="connsiteY3051" fmla="*/ 819167 h 1226458"/>
                <a:gd name="connsiteX3052" fmla="*/ 46702 w 1452586"/>
                <a:gd name="connsiteY3052" fmla="*/ 819847 h 1226458"/>
                <a:gd name="connsiteX3053" fmla="*/ 47713 w 1452586"/>
                <a:gd name="connsiteY3053" fmla="*/ 821806 h 1226458"/>
                <a:gd name="connsiteX3054" fmla="*/ 47776 w 1452586"/>
                <a:gd name="connsiteY3054" fmla="*/ 822138 h 1226458"/>
                <a:gd name="connsiteX3055" fmla="*/ 47982 w 1452586"/>
                <a:gd name="connsiteY3055" fmla="*/ 822486 h 1226458"/>
                <a:gd name="connsiteX3056" fmla="*/ 48582 w 1452586"/>
                <a:gd name="connsiteY3056" fmla="*/ 824035 h 1226458"/>
                <a:gd name="connsiteX3057" fmla="*/ 49009 w 1452586"/>
                <a:gd name="connsiteY3057" fmla="*/ 824430 h 1226458"/>
                <a:gd name="connsiteX3058" fmla="*/ 49515 w 1452586"/>
                <a:gd name="connsiteY3058" fmla="*/ 824714 h 1226458"/>
                <a:gd name="connsiteX3059" fmla="*/ 50669 w 1452586"/>
                <a:gd name="connsiteY3059" fmla="*/ 826295 h 1226458"/>
                <a:gd name="connsiteX3060" fmla="*/ 55789 w 1452586"/>
                <a:gd name="connsiteY3060" fmla="*/ 829581 h 1226458"/>
                <a:gd name="connsiteX3061" fmla="*/ 57512 w 1452586"/>
                <a:gd name="connsiteY3061" fmla="*/ 831684 h 1226458"/>
                <a:gd name="connsiteX3062" fmla="*/ 58650 w 1452586"/>
                <a:gd name="connsiteY3062" fmla="*/ 832252 h 1226458"/>
                <a:gd name="connsiteX3063" fmla="*/ 57954 w 1452586"/>
                <a:gd name="connsiteY3063" fmla="*/ 833012 h 1226458"/>
                <a:gd name="connsiteX3064" fmla="*/ 57686 w 1452586"/>
                <a:gd name="connsiteY3064" fmla="*/ 833169 h 1226458"/>
                <a:gd name="connsiteX3065" fmla="*/ 58002 w 1452586"/>
                <a:gd name="connsiteY3065" fmla="*/ 833564 h 1226458"/>
                <a:gd name="connsiteX3066" fmla="*/ 58334 w 1452586"/>
                <a:gd name="connsiteY3066" fmla="*/ 833802 h 1226458"/>
                <a:gd name="connsiteX3067" fmla="*/ 58713 w 1452586"/>
                <a:gd name="connsiteY3067" fmla="*/ 833896 h 1226458"/>
                <a:gd name="connsiteX3068" fmla="*/ 59171 w 1452586"/>
                <a:gd name="connsiteY3068" fmla="*/ 833912 h 1226458"/>
                <a:gd name="connsiteX3069" fmla="*/ 59076 w 1452586"/>
                <a:gd name="connsiteY3069" fmla="*/ 834434 h 1226458"/>
                <a:gd name="connsiteX3070" fmla="*/ 55663 w 1452586"/>
                <a:gd name="connsiteY3070" fmla="*/ 834592 h 1226458"/>
                <a:gd name="connsiteX3071" fmla="*/ 54430 w 1452586"/>
                <a:gd name="connsiteY3071" fmla="*/ 835476 h 1226458"/>
                <a:gd name="connsiteX3072" fmla="*/ 54256 w 1452586"/>
                <a:gd name="connsiteY3072" fmla="*/ 838464 h 1226458"/>
                <a:gd name="connsiteX3073" fmla="*/ 54635 w 1452586"/>
                <a:gd name="connsiteY3073" fmla="*/ 840361 h 1226458"/>
                <a:gd name="connsiteX3074" fmla="*/ 55347 w 1452586"/>
                <a:gd name="connsiteY3074" fmla="*/ 842557 h 1226458"/>
                <a:gd name="connsiteX3075" fmla="*/ 56279 w 1452586"/>
                <a:gd name="connsiteY3075" fmla="*/ 844375 h 1226458"/>
                <a:gd name="connsiteX3076" fmla="*/ 57290 w 1452586"/>
                <a:gd name="connsiteY3076" fmla="*/ 845212 h 1226458"/>
                <a:gd name="connsiteX3077" fmla="*/ 65208 w 1452586"/>
                <a:gd name="connsiteY3077" fmla="*/ 849068 h 1226458"/>
                <a:gd name="connsiteX3078" fmla="*/ 75086 w 1452586"/>
                <a:gd name="connsiteY3078" fmla="*/ 850412 h 1226458"/>
                <a:gd name="connsiteX3079" fmla="*/ 86607 w 1452586"/>
                <a:gd name="connsiteY3079" fmla="*/ 849795 h 1226458"/>
                <a:gd name="connsiteX3080" fmla="*/ 95505 w 1452586"/>
                <a:gd name="connsiteY3080" fmla="*/ 848847 h 1226458"/>
                <a:gd name="connsiteX3081" fmla="*/ 106868 w 1452586"/>
                <a:gd name="connsiteY3081" fmla="*/ 843980 h 1226458"/>
                <a:gd name="connsiteX3082" fmla="*/ 109192 w 1452586"/>
                <a:gd name="connsiteY3082" fmla="*/ 842336 h 1226458"/>
                <a:gd name="connsiteX3083" fmla="*/ 109587 w 1452586"/>
                <a:gd name="connsiteY3083" fmla="*/ 839554 h 1226458"/>
                <a:gd name="connsiteX3084" fmla="*/ 111341 w 1452586"/>
                <a:gd name="connsiteY3084" fmla="*/ 841008 h 1226458"/>
                <a:gd name="connsiteX3085" fmla="*/ 113538 w 1452586"/>
                <a:gd name="connsiteY3085" fmla="*/ 841878 h 1226458"/>
                <a:gd name="connsiteX3086" fmla="*/ 115861 w 1452586"/>
                <a:gd name="connsiteY3086" fmla="*/ 841988 h 1226458"/>
                <a:gd name="connsiteX3087" fmla="*/ 117979 w 1452586"/>
                <a:gd name="connsiteY3087" fmla="*/ 841229 h 1226458"/>
                <a:gd name="connsiteX3088" fmla="*/ 118659 w 1452586"/>
                <a:gd name="connsiteY3088" fmla="*/ 840613 h 1226458"/>
                <a:gd name="connsiteX3089" fmla="*/ 119291 w 1452586"/>
                <a:gd name="connsiteY3089" fmla="*/ 839697 h 1226458"/>
                <a:gd name="connsiteX3090" fmla="*/ 119875 w 1452586"/>
                <a:gd name="connsiteY3090" fmla="*/ 838559 h 1226458"/>
                <a:gd name="connsiteX3091" fmla="*/ 120318 w 1452586"/>
                <a:gd name="connsiteY3091" fmla="*/ 837310 h 1226458"/>
                <a:gd name="connsiteX3092" fmla="*/ 120602 w 1452586"/>
                <a:gd name="connsiteY3092" fmla="*/ 835746 h 1226458"/>
                <a:gd name="connsiteX3093" fmla="*/ 120444 w 1452586"/>
                <a:gd name="connsiteY3093" fmla="*/ 834718 h 1226458"/>
                <a:gd name="connsiteX3094" fmla="*/ 120207 w 1452586"/>
                <a:gd name="connsiteY3094" fmla="*/ 833722 h 1226458"/>
                <a:gd name="connsiteX3095" fmla="*/ 120207 w 1452586"/>
                <a:gd name="connsiteY3095" fmla="*/ 832252 h 1226458"/>
                <a:gd name="connsiteX3096" fmla="*/ 120555 w 1452586"/>
                <a:gd name="connsiteY3096" fmla="*/ 830893 h 1226458"/>
                <a:gd name="connsiteX3097" fmla="*/ 121124 w 1452586"/>
                <a:gd name="connsiteY3097" fmla="*/ 829898 h 1226458"/>
                <a:gd name="connsiteX3098" fmla="*/ 122357 w 1452586"/>
                <a:gd name="connsiteY3098" fmla="*/ 828317 h 1226458"/>
                <a:gd name="connsiteX3099" fmla="*/ 122673 w 1452586"/>
                <a:gd name="connsiteY3099" fmla="*/ 827006 h 1226458"/>
                <a:gd name="connsiteX3100" fmla="*/ 122120 w 1452586"/>
                <a:gd name="connsiteY3100" fmla="*/ 825868 h 1226458"/>
                <a:gd name="connsiteX3101" fmla="*/ 119101 w 1452586"/>
                <a:gd name="connsiteY3101" fmla="*/ 822976 h 1226458"/>
                <a:gd name="connsiteX3102" fmla="*/ 115561 w 1452586"/>
                <a:gd name="connsiteY3102" fmla="*/ 821427 h 1226458"/>
                <a:gd name="connsiteX3103" fmla="*/ 113996 w 1452586"/>
                <a:gd name="connsiteY3103" fmla="*/ 820178 h 1226458"/>
                <a:gd name="connsiteX3104" fmla="*/ 118753 w 1452586"/>
                <a:gd name="connsiteY3104" fmla="*/ 821300 h 1226458"/>
                <a:gd name="connsiteX3105" fmla="*/ 119275 w 1452586"/>
                <a:gd name="connsiteY3105" fmla="*/ 821189 h 1226458"/>
                <a:gd name="connsiteX3106" fmla="*/ 119623 w 1452586"/>
                <a:gd name="connsiteY3106" fmla="*/ 820763 h 1226458"/>
                <a:gd name="connsiteX3107" fmla="*/ 119796 w 1452586"/>
                <a:gd name="connsiteY3107" fmla="*/ 820147 h 1226458"/>
                <a:gd name="connsiteX3108" fmla="*/ 119765 w 1452586"/>
                <a:gd name="connsiteY3108" fmla="*/ 819325 h 1226458"/>
                <a:gd name="connsiteX3109" fmla="*/ 119512 w 1452586"/>
                <a:gd name="connsiteY3109" fmla="*/ 818725 h 1226458"/>
                <a:gd name="connsiteX3110" fmla="*/ 118200 w 1452586"/>
                <a:gd name="connsiteY3110" fmla="*/ 817571 h 1226458"/>
                <a:gd name="connsiteX3111" fmla="*/ 118580 w 1452586"/>
                <a:gd name="connsiteY3111" fmla="*/ 817586 h 1226458"/>
                <a:gd name="connsiteX3112" fmla="*/ 119528 w 1452586"/>
                <a:gd name="connsiteY3112" fmla="*/ 817223 h 1226458"/>
                <a:gd name="connsiteX3113" fmla="*/ 119212 w 1452586"/>
                <a:gd name="connsiteY3113" fmla="*/ 816828 h 1226458"/>
                <a:gd name="connsiteX3114" fmla="*/ 118121 w 1452586"/>
                <a:gd name="connsiteY3114" fmla="*/ 815990 h 1226458"/>
                <a:gd name="connsiteX3115" fmla="*/ 118200 w 1452586"/>
                <a:gd name="connsiteY3115" fmla="*/ 815484 h 1226458"/>
                <a:gd name="connsiteX3116" fmla="*/ 118595 w 1452586"/>
                <a:gd name="connsiteY3116" fmla="*/ 815516 h 1226458"/>
                <a:gd name="connsiteX3117" fmla="*/ 118864 w 1452586"/>
                <a:gd name="connsiteY3117" fmla="*/ 815453 h 1226458"/>
                <a:gd name="connsiteX3118" fmla="*/ 119085 w 1452586"/>
                <a:gd name="connsiteY3118" fmla="*/ 815169 h 1226458"/>
                <a:gd name="connsiteX3119" fmla="*/ 119354 w 1452586"/>
                <a:gd name="connsiteY3119" fmla="*/ 814599 h 1226458"/>
                <a:gd name="connsiteX3120" fmla="*/ 119449 w 1452586"/>
                <a:gd name="connsiteY3120" fmla="*/ 815405 h 1226458"/>
                <a:gd name="connsiteX3121" fmla="*/ 119686 w 1452586"/>
                <a:gd name="connsiteY3121" fmla="*/ 815658 h 1226458"/>
                <a:gd name="connsiteX3122" fmla="*/ 120049 w 1452586"/>
                <a:gd name="connsiteY3122" fmla="*/ 815453 h 1226458"/>
                <a:gd name="connsiteX3123" fmla="*/ 120460 w 1452586"/>
                <a:gd name="connsiteY3123" fmla="*/ 814963 h 1226458"/>
                <a:gd name="connsiteX3124" fmla="*/ 120982 w 1452586"/>
                <a:gd name="connsiteY3124" fmla="*/ 814520 h 1226458"/>
                <a:gd name="connsiteX3125" fmla="*/ 121946 w 1452586"/>
                <a:gd name="connsiteY3125" fmla="*/ 814378 h 1226458"/>
                <a:gd name="connsiteX3126" fmla="*/ 122562 w 1452586"/>
                <a:gd name="connsiteY3126" fmla="*/ 813952 h 1226458"/>
                <a:gd name="connsiteX3127" fmla="*/ 122246 w 1452586"/>
                <a:gd name="connsiteY3127" fmla="*/ 813019 h 1226458"/>
                <a:gd name="connsiteX3128" fmla="*/ 122704 w 1452586"/>
                <a:gd name="connsiteY3128" fmla="*/ 812387 h 1226458"/>
                <a:gd name="connsiteX3129" fmla="*/ 124127 w 1452586"/>
                <a:gd name="connsiteY3129" fmla="*/ 811518 h 1226458"/>
                <a:gd name="connsiteX3130" fmla="*/ 124332 w 1452586"/>
                <a:gd name="connsiteY3130" fmla="*/ 812102 h 1226458"/>
                <a:gd name="connsiteX3131" fmla="*/ 123874 w 1452586"/>
                <a:gd name="connsiteY3131" fmla="*/ 813272 h 1226458"/>
                <a:gd name="connsiteX3132" fmla="*/ 124332 w 1452586"/>
                <a:gd name="connsiteY3132" fmla="*/ 813462 h 1226458"/>
                <a:gd name="connsiteX3133" fmla="*/ 125786 w 1452586"/>
                <a:gd name="connsiteY3133" fmla="*/ 812750 h 1226458"/>
                <a:gd name="connsiteX3134" fmla="*/ 125660 w 1452586"/>
                <a:gd name="connsiteY3134" fmla="*/ 811360 h 1226458"/>
                <a:gd name="connsiteX3135" fmla="*/ 125328 w 1452586"/>
                <a:gd name="connsiteY3135" fmla="*/ 810379 h 1226458"/>
                <a:gd name="connsiteX3136" fmla="*/ 125249 w 1452586"/>
                <a:gd name="connsiteY3136" fmla="*/ 809542 h 1226458"/>
                <a:gd name="connsiteX3137" fmla="*/ 125818 w 1452586"/>
                <a:gd name="connsiteY3137" fmla="*/ 808578 h 1226458"/>
                <a:gd name="connsiteX3138" fmla="*/ 127066 w 1452586"/>
                <a:gd name="connsiteY3138" fmla="*/ 809021 h 1226458"/>
                <a:gd name="connsiteX3139" fmla="*/ 127556 w 1452586"/>
                <a:gd name="connsiteY3139" fmla="*/ 808784 h 1226458"/>
                <a:gd name="connsiteX3140" fmla="*/ 127714 w 1452586"/>
                <a:gd name="connsiteY3140" fmla="*/ 808388 h 1226458"/>
                <a:gd name="connsiteX3141" fmla="*/ 127936 w 1452586"/>
                <a:gd name="connsiteY3141" fmla="*/ 807219 h 1226458"/>
                <a:gd name="connsiteX3142" fmla="*/ 128094 w 1452586"/>
                <a:gd name="connsiteY3142" fmla="*/ 806713 h 1226458"/>
                <a:gd name="connsiteX3143" fmla="*/ 128552 w 1452586"/>
                <a:gd name="connsiteY3143" fmla="*/ 805860 h 1226458"/>
                <a:gd name="connsiteX3144" fmla="*/ 131286 w 1452586"/>
                <a:gd name="connsiteY3144" fmla="*/ 801892 h 1226458"/>
                <a:gd name="connsiteX3145" fmla="*/ 131697 w 1452586"/>
                <a:gd name="connsiteY3145" fmla="*/ 800581 h 1226458"/>
                <a:gd name="connsiteX3146" fmla="*/ 131855 w 1452586"/>
                <a:gd name="connsiteY3146" fmla="*/ 800186 h 1226458"/>
                <a:gd name="connsiteX3147" fmla="*/ 132266 w 1452586"/>
                <a:gd name="connsiteY3147" fmla="*/ 799063 h 1226458"/>
                <a:gd name="connsiteX3148" fmla="*/ 132677 w 1452586"/>
                <a:gd name="connsiteY3148" fmla="*/ 797452 h 1226458"/>
                <a:gd name="connsiteX3149" fmla="*/ 133135 w 1452586"/>
                <a:gd name="connsiteY3149" fmla="*/ 796029 h 1226458"/>
                <a:gd name="connsiteX3150" fmla="*/ 133736 w 1452586"/>
                <a:gd name="connsiteY3150" fmla="*/ 795445 h 1226458"/>
                <a:gd name="connsiteX3151" fmla="*/ 134668 w 1452586"/>
                <a:gd name="connsiteY3151" fmla="*/ 795302 h 1226458"/>
                <a:gd name="connsiteX3152" fmla="*/ 136786 w 1452586"/>
                <a:gd name="connsiteY3152" fmla="*/ 794449 h 1226458"/>
                <a:gd name="connsiteX3153" fmla="*/ 138730 w 1452586"/>
                <a:gd name="connsiteY3153" fmla="*/ 794070 h 1226458"/>
                <a:gd name="connsiteX3154" fmla="*/ 139188 w 1452586"/>
                <a:gd name="connsiteY3154" fmla="*/ 793263 h 1226458"/>
                <a:gd name="connsiteX3155" fmla="*/ 139425 w 1452586"/>
                <a:gd name="connsiteY3155" fmla="*/ 792031 h 1226458"/>
                <a:gd name="connsiteX3156" fmla="*/ 139583 w 1452586"/>
                <a:gd name="connsiteY3156" fmla="*/ 790609 h 1226458"/>
                <a:gd name="connsiteX3157" fmla="*/ 139346 w 1452586"/>
                <a:gd name="connsiteY3157" fmla="*/ 790024 h 1226458"/>
                <a:gd name="connsiteX3158" fmla="*/ 137671 w 1452586"/>
                <a:gd name="connsiteY3158" fmla="*/ 787558 h 1226458"/>
                <a:gd name="connsiteX3159" fmla="*/ 138762 w 1452586"/>
                <a:gd name="connsiteY3159" fmla="*/ 787574 h 1226458"/>
                <a:gd name="connsiteX3160" fmla="*/ 139994 w 1452586"/>
                <a:gd name="connsiteY3160" fmla="*/ 789217 h 1226458"/>
                <a:gd name="connsiteX3161" fmla="*/ 140753 w 1452586"/>
                <a:gd name="connsiteY3161" fmla="*/ 791304 h 1226458"/>
                <a:gd name="connsiteX3162" fmla="*/ 140358 w 1452586"/>
                <a:gd name="connsiteY3162" fmla="*/ 792568 h 1226458"/>
                <a:gd name="connsiteX3163" fmla="*/ 141132 w 1452586"/>
                <a:gd name="connsiteY3163" fmla="*/ 793026 h 1226458"/>
                <a:gd name="connsiteX3164" fmla="*/ 145336 w 1452586"/>
                <a:gd name="connsiteY3164" fmla="*/ 791130 h 1226458"/>
                <a:gd name="connsiteX3165" fmla="*/ 146427 w 1452586"/>
                <a:gd name="connsiteY3165" fmla="*/ 790403 h 1226458"/>
                <a:gd name="connsiteX3166" fmla="*/ 147501 w 1452586"/>
                <a:gd name="connsiteY3166" fmla="*/ 790071 h 1226458"/>
                <a:gd name="connsiteX3167" fmla="*/ 148481 w 1452586"/>
                <a:gd name="connsiteY3167" fmla="*/ 790941 h 1226458"/>
                <a:gd name="connsiteX3168" fmla="*/ 145984 w 1452586"/>
                <a:gd name="connsiteY3168" fmla="*/ 792094 h 1226458"/>
                <a:gd name="connsiteX3169" fmla="*/ 145225 w 1452586"/>
                <a:gd name="connsiteY3169" fmla="*/ 792631 h 1226458"/>
                <a:gd name="connsiteX3170" fmla="*/ 145415 w 1452586"/>
                <a:gd name="connsiteY3170" fmla="*/ 792773 h 1226458"/>
                <a:gd name="connsiteX3171" fmla="*/ 145905 w 1452586"/>
                <a:gd name="connsiteY3171" fmla="*/ 793248 h 1226458"/>
                <a:gd name="connsiteX3172" fmla="*/ 144799 w 1452586"/>
                <a:gd name="connsiteY3172" fmla="*/ 794955 h 1226458"/>
                <a:gd name="connsiteX3173" fmla="*/ 141401 w 1452586"/>
                <a:gd name="connsiteY3173" fmla="*/ 794117 h 1226458"/>
                <a:gd name="connsiteX3174" fmla="*/ 139963 w 1452586"/>
                <a:gd name="connsiteY3174" fmla="*/ 794844 h 1226458"/>
                <a:gd name="connsiteX3175" fmla="*/ 139425 w 1452586"/>
                <a:gd name="connsiteY3175" fmla="*/ 795382 h 1226458"/>
                <a:gd name="connsiteX3176" fmla="*/ 136059 w 1452586"/>
                <a:gd name="connsiteY3176" fmla="*/ 797847 h 1226458"/>
                <a:gd name="connsiteX3177" fmla="*/ 135427 w 1452586"/>
                <a:gd name="connsiteY3177" fmla="*/ 798163 h 1226458"/>
                <a:gd name="connsiteX3178" fmla="*/ 134826 w 1452586"/>
                <a:gd name="connsiteY3178" fmla="*/ 798163 h 1226458"/>
                <a:gd name="connsiteX3179" fmla="*/ 134811 w 1452586"/>
                <a:gd name="connsiteY3179" fmla="*/ 798921 h 1226458"/>
                <a:gd name="connsiteX3180" fmla="*/ 134621 w 1452586"/>
                <a:gd name="connsiteY3180" fmla="*/ 800865 h 1226458"/>
                <a:gd name="connsiteX3181" fmla="*/ 134558 w 1452586"/>
                <a:gd name="connsiteY3181" fmla="*/ 801260 h 1226458"/>
                <a:gd name="connsiteX3182" fmla="*/ 134226 w 1452586"/>
                <a:gd name="connsiteY3182" fmla="*/ 801577 h 1226458"/>
                <a:gd name="connsiteX3183" fmla="*/ 134178 w 1452586"/>
                <a:gd name="connsiteY3183" fmla="*/ 802367 h 1226458"/>
                <a:gd name="connsiteX3184" fmla="*/ 134162 w 1452586"/>
                <a:gd name="connsiteY3184" fmla="*/ 803315 h 1226458"/>
                <a:gd name="connsiteX3185" fmla="*/ 133957 w 1452586"/>
                <a:gd name="connsiteY3185" fmla="*/ 804089 h 1226458"/>
                <a:gd name="connsiteX3186" fmla="*/ 133009 w 1452586"/>
                <a:gd name="connsiteY3186" fmla="*/ 804911 h 1226458"/>
                <a:gd name="connsiteX3187" fmla="*/ 131855 w 1452586"/>
                <a:gd name="connsiteY3187" fmla="*/ 805623 h 1226458"/>
                <a:gd name="connsiteX3188" fmla="*/ 130796 w 1452586"/>
                <a:gd name="connsiteY3188" fmla="*/ 806618 h 1226458"/>
                <a:gd name="connsiteX3189" fmla="*/ 130196 w 1452586"/>
                <a:gd name="connsiteY3189" fmla="*/ 808341 h 1226458"/>
                <a:gd name="connsiteX3190" fmla="*/ 129769 w 1452586"/>
                <a:gd name="connsiteY3190" fmla="*/ 810158 h 1226458"/>
                <a:gd name="connsiteX3191" fmla="*/ 129026 w 1452586"/>
                <a:gd name="connsiteY3191" fmla="*/ 811786 h 1226458"/>
                <a:gd name="connsiteX3192" fmla="*/ 126181 w 1452586"/>
                <a:gd name="connsiteY3192" fmla="*/ 816211 h 1226458"/>
                <a:gd name="connsiteX3193" fmla="*/ 125138 w 1452586"/>
                <a:gd name="connsiteY3193" fmla="*/ 817128 h 1226458"/>
                <a:gd name="connsiteX3194" fmla="*/ 122720 w 1452586"/>
                <a:gd name="connsiteY3194" fmla="*/ 818677 h 1226458"/>
                <a:gd name="connsiteX3195" fmla="*/ 123684 w 1452586"/>
                <a:gd name="connsiteY3195" fmla="*/ 820178 h 1226458"/>
                <a:gd name="connsiteX3196" fmla="*/ 124237 w 1452586"/>
                <a:gd name="connsiteY3196" fmla="*/ 820763 h 1226458"/>
                <a:gd name="connsiteX3197" fmla="*/ 124870 w 1452586"/>
                <a:gd name="connsiteY3197" fmla="*/ 821047 h 1226458"/>
                <a:gd name="connsiteX3198" fmla="*/ 126355 w 1452586"/>
                <a:gd name="connsiteY3198" fmla="*/ 823592 h 1226458"/>
                <a:gd name="connsiteX3199" fmla="*/ 126766 w 1452586"/>
                <a:gd name="connsiteY3199" fmla="*/ 824603 h 1226458"/>
                <a:gd name="connsiteX3200" fmla="*/ 127003 w 1452586"/>
                <a:gd name="connsiteY3200" fmla="*/ 825410 h 1226458"/>
                <a:gd name="connsiteX3201" fmla="*/ 126924 w 1452586"/>
                <a:gd name="connsiteY3201" fmla="*/ 826263 h 1226458"/>
                <a:gd name="connsiteX3202" fmla="*/ 126497 w 1452586"/>
                <a:gd name="connsiteY3202" fmla="*/ 827527 h 1226458"/>
                <a:gd name="connsiteX3203" fmla="*/ 126245 w 1452586"/>
                <a:gd name="connsiteY3203" fmla="*/ 827717 h 1226458"/>
                <a:gd name="connsiteX3204" fmla="*/ 125944 w 1452586"/>
                <a:gd name="connsiteY3204" fmla="*/ 827638 h 1226458"/>
                <a:gd name="connsiteX3205" fmla="*/ 125612 w 1452586"/>
                <a:gd name="connsiteY3205" fmla="*/ 827749 h 1226458"/>
                <a:gd name="connsiteX3206" fmla="*/ 125328 w 1452586"/>
                <a:gd name="connsiteY3206" fmla="*/ 828476 h 1226458"/>
                <a:gd name="connsiteX3207" fmla="*/ 125360 w 1452586"/>
                <a:gd name="connsiteY3207" fmla="*/ 828934 h 1226458"/>
                <a:gd name="connsiteX3208" fmla="*/ 125518 w 1452586"/>
                <a:gd name="connsiteY3208" fmla="*/ 829550 h 1226458"/>
                <a:gd name="connsiteX3209" fmla="*/ 126181 w 1452586"/>
                <a:gd name="connsiteY3209" fmla="*/ 831400 h 1226458"/>
                <a:gd name="connsiteX3210" fmla="*/ 126434 w 1452586"/>
                <a:gd name="connsiteY3210" fmla="*/ 831668 h 1226458"/>
                <a:gd name="connsiteX3211" fmla="*/ 126877 w 1452586"/>
                <a:gd name="connsiteY3211" fmla="*/ 831810 h 1226458"/>
                <a:gd name="connsiteX3212" fmla="*/ 127161 w 1452586"/>
                <a:gd name="connsiteY3212" fmla="*/ 831605 h 1226458"/>
                <a:gd name="connsiteX3213" fmla="*/ 127303 w 1452586"/>
                <a:gd name="connsiteY3213" fmla="*/ 831083 h 1226458"/>
                <a:gd name="connsiteX3214" fmla="*/ 127414 w 1452586"/>
                <a:gd name="connsiteY3214" fmla="*/ 830530 h 1226458"/>
                <a:gd name="connsiteX3215" fmla="*/ 127572 w 1452586"/>
                <a:gd name="connsiteY3215" fmla="*/ 830325 h 1226458"/>
                <a:gd name="connsiteX3216" fmla="*/ 128236 w 1452586"/>
                <a:gd name="connsiteY3216" fmla="*/ 830166 h 1226458"/>
                <a:gd name="connsiteX3217" fmla="*/ 128852 w 1452586"/>
                <a:gd name="connsiteY3217" fmla="*/ 829708 h 1226458"/>
                <a:gd name="connsiteX3218" fmla="*/ 129058 w 1452586"/>
                <a:gd name="connsiteY3218" fmla="*/ 829186 h 1226458"/>
                <a:gd name="connsiteX3219" fmla="*/ 128536 w 1452586"/>
                <a:gd name="connsiteY3219" fmla="*/ 828871 h 1226458"/>
                <a:gd name="connsiteX3220" fmla="*/ 128173 w 1452586"/>
                <a:gd name="connsiteY3220" fmla="*/ 828507 h 1226458"/>
                <a:gd name="connsiteX3221" fmla="*/ 128315 w 1452586"/>
                <a:gd name="connsiteY3221" fmla="*/ 827859 h 1226458"/>
                <a:gd name="connsiteX3222" fmla="*/ 128663 w 1452586"/>
                <a:gd name="connsiteY3222" fmla="*/ 827337 h 1226458"/>
                <a:gd name="connsiteX3223" fmla="*/ 128868 w 1452586"/>
                <a:gd name="connsiteY3223" fmla="*/ 827354 h 1226458"/>
                <a:gd name="connsiteX3224" fmla="*/ 128900 w 1452586"/>
                <a:gd name="connsiteY3224" fmla="*/ 827337 h 1226458"/>
                <a:gd name="connsiteX3225" fmla="*/ 129010 w 1452586"/>
                <a:gd name="connsiteY3225" fmla="*/ 826263 h 1226458"/>
                <a:gd name="connsiteX3226" fmla="*/ 128916 w 1452586"/>
                <a:gd name="connsiteY3226" fmla="*/ 826295 h 1226458"/>
                <a:gd name="connsiteX3227" fmla="*/ 128742 w 1452586"/>
                <a:gd name="connsiteY3227" fmla="*/ 826168 h 1226458"/>
                <a:gd name="connsiteX3228" fmla="*/ 128599 w 1452586"/>
                <a:gd name="connsiteY3228" fmla="*/ 825994 h 1226458"/>
                <a:gd name="connsiteX3229" fmla="*/ 128536 w 1452586"/>
                <a:gd name="connsiteY3229" fmla="*/ 825742 h 1226458"/>
                <a:gd name="connsiteX3230" fmla="*/ 128615 w 1452586"/>
                <a:gd name="connsiteY3230" fmla="*/ 824998 h 1226458"/>
                <a:gd name="connsiteX3231" fmla="*/ 128773 w 1452586"/>
                <a:gd name="connsiteY3231" fmla="*/ 824350 h 1226458"/>
                <a:gd name="connsiteX3232" fmla="*/ 129121 w 1452586"/>
                <a:gd name="connsiteY3232" fmla="*/ 823876 h 1226458"/>
                <a:gd name="connsiteX3233" fmla="*/ 129800 w 1452586"/>
                <a:gd name="connsiteY3233" fmla="*/ 823766 h 1226458"/>
                <a:gd name="connsiteX3234" fmla="*/ 129374 w 1452586"/>
                <a:gd name="connsiteY3234" fmla="*/ 825362 h 1226458"/>
                <a:gd name="connsiteX3235" fmla="*/ 130401 w 1452586"/>
                <a:gd name="connsiteY3235" fmla="*/ 826168 h 1226458"/>
                <a:gd name="connsiteX3236" fmla="*/ 131855 w 1452586"/>
                <a:gd name="connsiteY3236" fmla="*/ 826105 h 1226458"/>
                <a:gd name="connsiteX3237" fmla="*/ 132756 w 1452586"/>
                <a:gd name="connsiteY3237" fmla="*/ 825125 h 1226458"/>
                <a:gd name="connsiteX3238" fmla="*/ 132582 w 1452586"/>
                <a:gd name="connsiteY3238" fmla="*/ 824872 h 1226458"/>
                <a:gd name="connsiteX3239" fmla="*/ 132503 w 1452586"/>
                <a:gd name="connsiteY3239" fmla="*/ 824635 h 1226458"/>
                <a:gd name="connsiteX3240" fmla="*/ 132456 w 1452586"/>
                <a:gd name="connsiteY3240" fmla="*/ 824382 h 1226458"/>
                <a:gd name="connsiteX3241" fmla="*/ 132377 w 1452586"/>
                <a:gd name="connsiteY3241" fmla="*/ 824082 h 1226458"/>
                <a:gd name="connsiteX3242" fmla="*/ 133483 w 1452586"/>
                <a:gd name="connsiteY3242" fmla="*/ 823813 h 1226458"/>
                <a:gd name="connsiteX3243" fmla="*/ 133973 w 1452586"/>
                <a:gd name="connsiteY3243" fmla="*/ 823861 h 1226458"/>
                <a:gd name="connsiteX3244" fmla="*/ 134400 w 1452586"/>
                <a:gd name="connsiteY3244" fmla="*/ 824335 h 1226458"/>
                <a:gd name="connsiteX3245" fmla="*/ 134115 w 1452586"/>
                <a:gd name="connsiteY3245" fmla="*/ 824350 h 1226458"/>
                <a:gd name="connsiteX3246" fmla="*/ 133341 w 1452586"/>
                <a:gd name="connsiteY3246" fmla="*/ 824730 h 1226458"/>
                <a:gd name="connsiteX3247" fmla="*/ 133609 w 1452586"/>
                <a:gd name="connsiteY3247" fmla="*/ 825884 h 1226458"/>
                <a:gd name="connsiteX3248" fmla="*/ 132693 w 1452586"/>
                <a:gd name="connsiteY3248" fmla="*/ 826816 h 1226458"/>
                <a:gd name="connsiteX3249" fmla="*/ 131318 w 1452586"/>
                <a:gd name="connsiteY3249" fmla="*/ 827274 h 1226458"/>
                <a:gd name="connsiteX3250" fmla="*/ 130211 w 1452586"/>
                <a:gd name="connsiteY3250" fmla="*/ 826959 h 1226458"/>
                <a:gd name="connsiteX3251" fmla="*/ 130338 w 1452586"/>
                <a:gd name="connsiteY3251" fmla="*/ 827685 h 1226458"/>
                <a:gd name="connsiteX3252" fmla="*/ 131413 w 1452586"/>
                <a:gd name="connsiteY3252" fmla="*/ 830498 h 1226458"/>
                <a:gd name="connsiteX3253" fmla="*/ 131507 w 1452586"/>
                <a:gd name="connsiteY3253" fmla="*/ 831004 h 1226458"/>
                <a:gd name="connsiteX3254" fmla="*/ 131460 w 1452586"/>
                <a:gd name="connsiteY3254" fmla="*/ 831462 h 1226458"/>
                <a:gd name="connsiteX3255" fmla="*/ 131381 w 1452586"/>
                <a:gd name="connsiteY3255" fmla="*/ 832110 h 1226458"/>
                <a:gd name="connsiteX3256" fmla="*/ 131175 w 1452586"/>
                <a:gd name="connsiteY3256" fmla="*/ 832901 h 1226458"/>
                <a:gd name="connsiteX3257" fmla="*/ 130780 w 1452586"/>
                <a:gd name="connsiteY3257" fmla="*/ 833802 h 1226458"/>
                <a:gd name="connsiteX3258" fmla="*/ 130306 w 1452586"/>
                <a:gd name="connsiteY3258" fmla="*/ 834513 h 1226458"/>
                <a:gd name="connsiteX3259" fmla="*/ 129880 w 1452586"/>
                <a:gd name="connsiteY3259" fmla="*/ 834797 h 1226458"/>
                <a:gd name="connsiteX3260" fmla="*/ 129548 w 1452586"/>
                <a:gd name="connsiteY3260" fmla="*/ 835635 h 1226458"/>
                <a:gd name="connsiteX3261" fmla="*/ 129642 w 1452586"/>
                <a:gd name="connsiteY3261" fmla="*/ 837579 h 1226458"/>
                <a:gd name="connsiteX3262" fmla="*/ 130085 w 1452586"/>
                <a:gd name="connsiteY3262" fmla="*/ 840613 h 1226458"/>
                <a:gd name="connsiteX3263" fmla="*/ 130433 w 1452586"/>
                <a:gd name="connsiteY3263" fmla="*/ 841988 h 1226458"/>
                <a:gd name="connsiteX3264" fmla="*/ 130907 w 1452586"/>
                <a:gd name="connsiteY3264" fmla="*/ 843410 h 1226458"/>
                <a:gd name="connsiteX3265" fmla="*/ 131555 w 1452586"/>
                <a:gd name="connsiteY3265" fmla="*/ 844548 h 1226458"/>
                <a:gd name="connsiteX3266" fmla="*/ 133293 w 1452586"/>
                <a:gd name="connsiteY3266" fmla="*/ 845607 h 1226458"/>
                <a:gd name="connsiteX3267" fmla="*/ 133514 w 1452586"/>
                <a:gd name="connsiteY3267" fmla="*/ 846714 h 1226458"/>
                <a:gd name="connsiteX3268" fmla="*/ 133119 w 1452586"/>
                <a:gd name="connsiteY3268" fmla="*/ 849400 h 1226458"/>
                <a:gd name="connsiteX3269" fmla="*/ 133167 w 1452586"/>
                <a:gd name="connsiteY3269" fmla="*/ 851060 h 1226458"/>
                <a:gd name="connsiteX3270" fmla="*/ 133514 w 1452586"/>
                <a:gd name="connsiteY3270" fmla="*/ 852324 h 1226458"/>
                <a:gd name="connsiteX3271" fmla="*/ 136217 w 1452586"/>
                <a:gd name="connsiteY3271" fmla="*/ 857777 h 1226458"/>
                <a:gd name="connsiteX3272" fmla="*/ 138588 w 1452586"/>
                <a:gd name="connsiteY3272" fmla="*/ 865109 h 1226458"/>
                <a:gd name="connsiteX3273" fmla="*/ 139204 w 1452586"/>
                <a:gd name="connsiteY3273" fmla="*/ 866169 h 1226458"/>
                <a:gd name="connsiteX3274" fmla="*/ 139425 w 1452586"/>
                <a:gd name="connsiteY3274" fmla="*/ 866880 h 1226458"/>
                <a:gd name="connsiteX3275" fmla="*/ 139425 w 1452586"/>
                <a:gd name="connsiteY3275" fmla="*/ 867433 h 1226458"/>
                <a:gd name="connsiteX3276" fmla="*/ 139346 w 1452586"/>
                <a:gd name="connsiteY3276" fmla="*/ 868207 h 1226458"/>
                <a:gd name="connsiteX3277" fmla="*/ 139362 w 1452586"/>
                <a:gd name="connsiteY3277" fmla="*/ 869124 h 1226458"/>
                <a:gd name="connsiteX3278" fmla="*/ 139599 w 1452586"/>
                <a:gd name="connsiteY3278" fmla="*/ 870072 h 1226458"/>
                <a:gd name="connsiteX3279" fmla="*/ 139662 w 1452586"/>
                <a:gd name="connsiteY3279" fmla="*/ 872174 h 1226458"/>
                <a:gd name="connsiteX3280" fmla="*/ 144040 w 1452586"/>
                <a:gd name="connsiteY3280" fmla="*/ 882400 h 1226458"/>
                <a:gd name="connsiteX3281" fmla="*/ 143866 w 1452586"/>
                <a:gd name="connsiteY3281" fmla="*/ 882795 h 1226458"/>
                <a:gd name="connsiteX3282" fmla="*/ 143250 w 1452586"/>
                <a:gd name="connsiteY3282" fmla="*/ 883569 h 1226458"/>
                <a:gd name="connsiteX3283" fmla="*/ 142823 w 1452586"/>
                <a:gd name="connsiteY3283" fmla="*/ 883996 h 1226458"/>
                <a:gd name="connsiteX3284" fmla="*/ 142207 w 1452586"/>
                <a:gd name="connsiteY3284" fmla="*/ 884376 h 1226458"/>
                <a:gd name="connsiteX3285" fmla="*/ 141590 w 1452586"/>
                <a:gd name="connsiteY3285" fmla="*/ 884501 h 1226458"/>
                <a:gd name="connsiteX3286" fmla="*/ 140500 w 1452586"/>
                <a:gd name="connsiteY3286" fmla="*/ 883679 h 1226458"/>
                <a:gd name="connsiteX3287" fmla="*/ 139599 w 1452586"/>
                <a:gd name="connsiteY3287" fmla="*/ 884771 h 1226458"/>
                <a:gd name="connsiteX3288" fmla="*/ 138777 w 1452586"/>
                <a:gd name="connsiteY3288" fmla="*/ 886477 h 1226458"/>
                <a:gd name="connsiteX3289" fmla="*/ 138240 w 1452586"/>
                <a:gd name="connsiteY3289" fmla="*/ 887773 h 1226458"/>
                <a:gd name="connsiteX3290" fmla="*/ 138003 w 1452586"/>
                <a:gd name="connsiteY3290" fmla="*/ 887742 h 1226458"/>
                <a:gd name="connsiteX3291" fmla="*/ 137576 w 1452586"/>
                <a:gd name="connsiteY3291" fmla="*/ 886857 h 1226458"/>
                <a:gd name="connsiteX3292" fmla="*/ 136881 w 1452586"/>
                <a:gd name="connsiteY3292" fmla="*/ 887583 h 1226458"/>
                <a:gd name="connsiteX3293" fmla="*/ 135822 w 1452586"/>
                <a:gd name="connsiteY3293" fmla="*/ 889527 h 1226458"/>
                <a:gd name="connsiteX3294" fmla="*/ 134874 w 1452586"/>
                <a:gd name="connsiteY3294" fmla="*/ 889543 h 1226458"/>
                <a:gd name="connsiteX3295" fmla="*/ 134162 w 1452586"/>
                <a:gd name="connsiteY3295" fmla="*/ 889922 h 1226458"/>
                <a:gd name="connsiteX3296" fmla="*/ 133562 w 1452586"/>
                <a:gd name="connsiteY3296" fmla="*/ 890808 h 1226458"/>
                <a:gd name="connsiteX3297" fmla="*/ 132914 w 1452586"/>
                <a:gd name="connsiteY3297" fmla="*/ 892356 h 1226458"/>
                <a:gd name="connsiteX3298" fmla="*/ 133056 w 1452586"/>
                <a:gd name="connsiteY3298" fmla="*/ 893289 h 1226458"/>
                <a:gd name="connsiteX3299" fmla="*/ 133009 w 1452586"/>
                <a:gd name="connsiteY3299" fmla="*/ 894347 h 1226458"/>
                <a:gd name="connsiteX3300" fmla="*/ 132819 w 1452586"/>
                <a:gd name="connsiteY3300" fmla="*/ 895296 h 1226458"/>
                <a:gd name="connsiteX3301" fmla="*/ 132487 w 1452586"/>
                <a:gd name="connsiteY3301" fmla="*/ 895912 h 1226458"/>
                <a:gd name="connsiteX3302" fmla="*/ 132361 w 1452586"/>
                <a:gd name="connsiteY3302" fmla="*/ 897872 h 1226458"/>
                <a:gd name="connsiteX3303" fmla="*/ 131555 w 1452586"/>
                <a:gd name="connsiteY3303" fmla="*/ 899847 h 1226458"/>
                <a:gd name="connsiteX3304" fmla="*/ 130401 w 1452586"/>
                <a:gd name="connsiteY3304" fmla="*/ 900954 h 1226458"/>
                <a:gd name="connsiteX3305" fmla="*/ 129532 w 1452586"/>
                <a:gd name="connsiteY3305" fmla="*/ 899816 h 1226458"/>
                <a:gd name="connsiteX3306" fmla="*/ 129326 w 1452586"/>
                <a:gd name="connsiteY3306" fmla="*/ 898646 h 1226458"/>
                <a:gd name="connsiteX3307" fmla="*/ 129785 w 1452586"/>
                <a:gd name="connsiteY3307" fmla="*/ 897477 h 1226458"/>
                <a:gd name="connsiteX3308" fmla="*/ 131492 w 1452586"/>
                <a:gd name="connsiteY3308" fmla="*/ 895327 h 1226458"/>
                <a:gd name="connsiteX3309" fmla="*/ 130559 w 1452586"/>
                <a:gd name="connsiteY3309" fmla="*/ 896071 h 1226458"/>
                <a:gd name="connsiteX3310" fmla="*/ 129737 w 1452586"/>
                <a:gd name="connsiteY3310" fmla="*/ 896908 h 1226458"/>
                <a:gd name="connsiteX3311" fmla="*/ 129074 w 1452586"/>
                <a:gd name="connsiteY3311" fmla="*/ 898283 h 1226458"/>
                <a:gd name="connsiteX3312" fmla="*/ 129200 w 1452586"/>
                <a:gd name="connsiteY3312" fmla="*/ 899974 h 1226458"/>
                <a:gd name="connsiteX3313" fmla="*/ 129532 w 1452586"/>
                <a:gd name="connsiteY3313" fmla="*/ 901412 h 1226458"/>
                <a:gd name="connsiteX3314" fmla="*/ 130780 w 1452586"/>
                <a:gd name="connsiteY3314" fmla="*/ 909125 h 1226458"/>
                <a:gd name="connsiteX3315" fmla="*/ 131808 w 1452586"/>
                <a:gd name="connsiteY3315" fmla="*/ 911748 h 1226458"/>
                <a:gd name="connsiteX3316" fmla="*/ 133262 w 1452586"/>
                <a:gd name="connsiteY3316" fmla="*/ 913708 h 1226458"/>
                <a:gd name="connsiteX3317" fmla="*/ 135063 w 1452586"/>
                <a:gd name="connsiteY3317" fmla="*/ 914593 h 1226458"/>
                <a:gd name="connsiteX3318" fmla="*/ 135127 w 1452586"/>
                <a:gd name="connsiteY3318" fmla="*/ 914087 h 1226458"/>
                <a:gd name="connsiteX3319" fmla="*/ 133894 w 1452586"/>
                <a:gd name="connsiteY3319" fmla="*/ 913519 h 1226458"/>
                <a:gd name="connsiteX3320" fmla="*/ 133736 w 1452586"/>
                <a:gd name="connsiteY3320" fmla="*/ 912317 h 1226458"/>
                <a:gd name="connsiteX3321" fmla="*/ 134447 w 1452586"/>
                <a:gd name="connsiteY3321" fmla="*/ 911116 h 1226458"/>
                <a:gd name="connsiteX3322" fmla="*/ 135822 w 1452586"/>
                <a:gd name="connsiteY3322" fmla="*/ 910547 h 1226458"/>
                <a:gd name="connsiteX3323" fmla="*/ 140295 w 1452586"/>
                <a:gd name="connsiteY3323" fmla="*/ 911448 h 1226458"/>
                <a:gd name="connsiteX3324" fmla="*/ 141907 w 1452586"/>
                <a:gd name="connsiteY3324" fmla="*/ 911274 h 1226458"/>
                <a:gd name="connsiteX3325" fmla="*/ 142396 w 1452586"/>
                <a:gd name="connsiteY3325" fmla="*/ 910958 h 1226458"/>
                <a:gd name="connsiteX3326" fmla="*/ 143455 w 1452586"/>
                <a:gd name="connsiteY3326" fmla="*/ 910010 h 1226458"/>
                <a:gd name="connsiteX3327" fmla="*/ 143819 w 1452586"/>
                <a:gd name="connsiteY3327" fmla="*/ 909820 h 1226458"/>
                <a:gd name="connsiteX3328" fmla="*/ 144341 w 1452586"/>
                <a:gd name="connsiteY3328" fmla="*/ 910136 h 1226458"/>
                <a:gd name="connsiteX3329" fmla="*/ 144530 w 1452586"/>
                <a:gd name="connsiteY3329" fmla="*/ 910737 h 1226458"/>
                <a:gd name="connsiteX3330" fmla="*/ 144593 w 1452586"/>
                <a:gd name="connsiteY3330" fmla="*/ 911322 h 1226458"/>
                <a:gd name="connsiteX3331" fmla="*/ 144688 w 1452586"/>
                <a:gd name="connsiteY3331" fmla="*/ 911590 h 1226458"/>
                <a:gd name="connsiteX3332" fmla="*/ 145921 w 1452586"/>
                <a:gd name="connsiteY3332" fmla="*/ 911732 h 1226458"/>
                <a:gd name="connsiteX3333" fmla="*/ 146221 w 1452586"/>
                <a:gd name="connsiteY3333" fmla="*/ 912190 h 1226458"/>
                <a:gd name="connsiteX3334" fmla="*/ 145937 w 1452586"/>
                <a:gd name="connsiteY3334" fmla="*/ 913218 h 1226458"/>
                <a:gd name="connsiteX3335" fmla="*/ 145747 w 1452586"/>
                <a:gd name="connsiteY3335" fmla="*/ 913281 h 1226458"/>
                <a:gd name="connsiteX3336" fmla="*/ 145131 w 1452586"/>
                <a:gd name="connsiteY3336" fmla="*/ 913060 h 1226458"/>
                <a:gd name="connsiteX3337" fmla="*/ 144894 w 1452586"/>
                <a:gd name="connsiteY3337" fmla="*/ 913092 h 1226458"/>
                <a:gd name="connsiteX3338" fmla="*/ 144688 w 1452586"/>
                <a:gd name="connsiteY3338" fmla="*/ 913424 h 1226458"/>
                <a:gd name="connsiteX3339" fmla="*/ 144435 w 1452586"/>
                <a:gd name="connsiteY3339" fmla="*/ 914245 h 1226458"/>
                <a:gd name="connsiteX3340" fmla="*/ 144198 w 1452586"/>
                <a:gd name="connsiteY3340" fmla="*/ 914561 h 1226458"/>
                <a:gd name="connsiteX3341" fmla="*/ 140879 w 1452586"/>
                <a:gd name="connsiteY3341" fmla="*/ 916173 h 1226458"/>
                <a:gd name="connsiteX3342" fmla="*/ 139489 w 1452586"/>
                <a:gd name="connsiteY3342" fmla="*/ 917501 h 1226458"/>
                <a:gd name="connsiteX3343" fmla="*/ 138793 w 1452586"/>
                <a:gd name="connsiteY3343" fmla="*/ 917801 h 1226458"/>
                <a:gd name="connsiteX3344" fmla="*/ 137624 w 1452586"/>
                <a:gd name="connsiteY3344" fmla="*/ 918038 h 1226458"/>
                <a:gd name="connsiteX3345" fmla="*/ 136501 w 1452586"/>
                <a:gd name="connsiteY3345" fmla="*/ 918528 h 1226458"/>
                <a:gd name="connsiteX3346" fmla="*/ 136217 w 1452586"/>
                <a:gd name="connsiteY3346" fmla="*/ 918433 h 1226458"/>
                <a:gd name="connsiteX3347" fmla="*/ 136012 w 1452586"/>
                <a:gd name="connsiteY3347" fmla="*/ 918102 h 1226458"/>
                <a:gd name="connsiteX3348" fmla="*/ 135933 w 1452586"/>
                <a:gd name="connsiteY3348" fmla="*/ 917770 h 1226458"/>
                <a:gd name="connsiteX3349" fmla="*/ 135885 w 1452586"/>
                <a:gd name="connsiteY3349" fmla="*/ 917470 h 1226458"/>
                <a:gd name="connsiteX3350" fmla="*/ 135822 w 1452586"/>
                <a:gd name="connsiteY3350" fmla="*/ 917280 h 1226458"/>
                <a:gd name="connsiteX3351" fmla="*/ 135775 w 1452586"/>
                <a:gd name="connsiteY3351" fmla="*/ 917027 h 1226458"/>
                <a:gd name="connsiteX3352" fmla="*/ 135838 w 1452586"/>
                <a:gd name="connsiteY3352" fmla="*/ 916679 h 1226458"/>
                <a:gd name="connsiteX3353" fmla="*/ 135838 w 1452586"/>
                <a:gd name="connsiteY3353" fmla="*/ 916379 h 1226458"/>
                <a:gd name="connsiteX3354" fmla="*/ 135569 w 1452586"/>
                <a:gd name="connsiteY3354" fmla="*/ 916221 h 1226458"/>
                <a:gd name="connsiteX3355" fmla="*/ 135316 w 1452586"/>
                <a:gd name="connsiteY3355" fmla="*/ 916268 h 1226458"/>
                <a:gd name="connsiteX3356" fmla="*/ 134889 w 1452586"/>
                <a:gd name="connsiteY3356" fmla="*/ 916632 h 1226458"/>
                <a:gd name="connsiteX3357" fmla="*/ 134700 w 1452586"/>
                <a:gd name="connsiteY3357" fmla="*/ 916679 h 1226458"/>
                <a:gd name="connsiteX3358" fmla="*/ 134447 w 1452586"/>
                <a:gd name="connsiteY3358" fmla="*/ 917027 h 1226458"/>
                <a:gd name="connsiteX3359" fmla="*/ 134510 w 1452586"/>
                <a:gd name="connsiteY3359" fmla="*/ 917817 h 1226458"/>
                <a:gd name="connsiteX3360" fmla="*/ 134811 w 1452586"/>
                <a:gd name="connsiteY3360" fmla="*/ 919034 h 1226458"/>
                <a:gd name="connsiteX3361" fmla="*/ 134984 w 1452586"/>
                <a:gd name="connsiteY3361" fmla="*/ 919461 h 1226458"/>
                <a:gd name="connsiteX3362" fmla="*/ 135901 w 1452586"/>
                <a:gd name="connsiteY3362" fmla="*/ 920583 h 1226458"/>
                <a:gd name="connsiteX3363" fmla="*/ 136185 w 1452586"/>
                <a:gd name="connsiteY3363" fmla="*/ 921041 h 1226458"/>
                <a:gd name="connsiteX3364" fmla="*/ 136280 w 1452586"/>
                <a:gd name="connsiteY3364" fmla="*/ 921768 h 1226458"/>
                <a:gd name="connsiteX3365" fmla="*/ 136280 w 1452586"/>
                <a:gd name="connsiteY3365" fmla="*/ 922511 h 1226458"/>
                <a:gd name="connsiteX3366" fmla="*/ 135364 w 1452586"/>
                <a:gd name="connsiteY3366" fmla="*/ 929465 h 1226458"/>
                <a:gd name="connsiteX3367" fmla="*/ 135490 w 1452586"/>
                <a:gd name="connsiteY3367" fmla="*/ 930350 h 1226458"/>
                <a:gd name="connsiteX3368" fmla="*/ 135759 w 1452586"/>
                <a:gd name="connsiteY3368" fmla="*/ 930697 h 1226458"/>
                <a:gd name="connsiteX3369" fmla="*/ 136043 w 1452586"/>
                <a:gd name="connsiteY3369" fmla="*/ 931487 h 1226458"/>
                <a:gd name="connsiteX3370" fmla="*/ 136296 w 1452586"/>
                <a:gd name="connsiteY3370" fmla="*/ 932373 h 1226458"/>
                <a:gd name="connsiteX3371" fmla="*/ 136375 w 1452586"/>
                <a:gd name="connsiteY3371" fmla="*/ 933116 h 1226458"/>
                <a:gd name="connsiteX3372" fmla="*/ 136249 w 1452586"/>
                <a:gd name="connsiteY3372" fmla="*/ 933906 h 1226458"/>
                <a:gd name="connsiteX3373" fmla="*/ 136012 w 1452586"/>
                <a:gd name="connsiteY3373" fmla="*/ 934712 h 1226458"/>
                <a:gd name="connsiteX3374" fmla="*/ 135490 w 1452586"/>
                <a:gd name="connsiteY3374" fmla="*/ 936150 h 1226458"/>
                <a:gd name="connsiteX3375" fmla="*/ 135775 w 1452586"/>
                <a:gd name="connsiteY3375" fmla="*/ 936182 h 1226458"/>
                <a:gd name="connsiteX3376" fmla="*/ 136723 w 1452586"/>
                <a:gd name="connsiteY3376" fmla="*/ 934443 h 1226458"/>
                <a:gd name="connsiteX3377" fmla="*/ 137940 w 1452586"/>
                <a:gd name="connsiteY3377" fmla="*/ 933431 h 1226458"/>
                <a:gd name="connsiteX3378" fmla="*/ 139204 w 1452586"/>
                <a:gd name="connsiteY3378" fmla="*/ 933511 h 1226458"/>
                <a:gd name="connsiteX3379" fmla="*/ 140200 w 1452586"/>
                <a:gd name="connsiteY3379" fmla="*/ 935091 h 1226458"/>
                <a:gd name="connsiteX3380" fmla="*/ 138161 w 1452586"/>
                <a:gd name="connsiteY3380" fmla="*/ 937351 h 1226458"/>
                <a:gd name="connsiteX3381" fmla="*/ 137118 w 1452586"/>
                <a:gd name="connsiteY3381" fmla="*/ 938189 h 1226458"/>
                <a:gd name="connsiteX3382" fmla="*/ 135759 w 1452586"/>
                <a:gd name="connsiteY3382" fmla="*/ 938299 h 1226458"/>
                <a:gd name="connsiteX3383" fmla="*/ 134700 w 1452586"/>
                <a:gd name="connsiteY3383" fmla="*/ 938078 h 1226458"/>
                <a:gd name="connsiteX3384" fmla="*/ 134273 w 1452586"/>
                <a:gd name="connsiteY3384" fmla="*/ 938410 h 1226458"/>
                <a:gd name="connsiteX3385" fmla="*/ 133625 w 1452586"/>
                <a:gd name="connsiteY3385" fmla="*/ 939311 h 1226458"/>
                <a:gd name="connsiteX3386" fmla="*/ 133088 w 1452586"/>
                <a:gd name="connsiteY3386" fmla="*/ 939832 h 1226458"/>
                <a:gd name="connsiteX3387" fmla="*/ 131981 w 1452586"/>
                <a:gd name="connsiteY3387" fmla="*/ 940275 h 1226458"/>
                <a:gd name="connsiteX3388" fmla="*/ 131397 w 1452586"/>
                <a:gd name="connsiteY3388" fmla="*/ 940923 h 1226458"/>
                <a:gd name="connsiteX3389" fmla="*/ 131887 w 1452586"/>
                <a:gd name="connsiteY3389" fmla="*/ 942882 h 1226458"/>
                <a:gd name="connsiteX3390" fmla="*/ 131065 w 1452586"/>
                <a:gd name="connsiteY3390" fmla="*/ 944479 h 1226458"/>
                <a:gd name="connsiteX3391" fmla="*/ 129674 w 1452586"/>
                <a:gd name="connsiteY3391" fmla="*/ 945506 h 1226458"/>
                <a:gd name="connsiteX3392" fmla="*/ 128394 w 1452586"/>
                <a:gd name="connsiteY3392" fmla="*/ 945775 h 1226458"/>
                <a:gd name="connsiteX3393" fmla="*/ 127936 w 1452586"/>
                <a:gd name="connsiteY3393" fmla="*/ 945633 h 1226458"/>
                <a:gd name="connsiteX3394" fmla="*/ 127746 w 1452586"/>
                <a:gd name="connsiteY3394" fmla="*/ 945364 h 1226458"/>
                <a:gd name="connsiteX3395" fmla="*/ 127651 w 1452586"/>
                <a:gd name="connsiteY3395" fmla="*/ 945032 h 1226458"/>
                <a:gd name="connsiteX3396" fmla="*/ 127461 w 1452586"/>
                <a:gd name="connsiteY3396" fmla="*/ 944637 h 1226458"/>
                <a:gd name="connsiteX3397" fmla="*/ 127461 w 1452586"/>
                <a:gd name="connsiteY3397" fmla="*/ 944447 h 1226458"/>
                <a:gd name="connsiteX3398" fmla="*/ 127572 w 1452586"/>
                <a:gd name="connsiteY3398" fmla="*/ 943799 h 1226458"/>
                <a:gd name="connsiteX3399" fmla="*/ 127572 w 1452586"/>
                <a:gd name="connsiteY3399" fmla="*/ 943594 h 1226458"/>
                <a:gd name="connsiteX3400" fmla="*/ 127414 w 1452586"/>
                <a:gd name="connsiteY3400" fmla="*/ 943499 h 1226458"/>
                <a:gd name="connsiteX3401" fmla="*/ 126956 w 1452586"/>
                <a:gd name="connsiteY3401" fmla="*/ 943562 h 1226458"/>
                <a:gd name="connsiteX3402" fmla="*/ 126023 w 1452586"/>
                <a:gd name="connsiteY3402" fmla="*/ 943135 h 1226458"/>
                <a:gd name="connsiteX3403" fmla="*/ 124443 w 1452586"/>
                <a:gd name="connsiteY3403" fmla="*/ 943199 h 1226458"/>
                <a:gd name="connsiteX3404" fmla="*/ 123874 w 1452586"/>
                <a:gd name="connsiteY3404" fmla="*/ 942582 h 1226458"/>
                <a:gd name="connsiteX3405" fmla="*/ 122926 w 1452586"/>
                <a:gd name="connsiteY3405" fmla="*/ 943720 h 1226458"/>
                <a:gd name="connsiteX3406" fmla="*/ 121503 w 1452586"/>
                <a:gd name="connsiteY3406" fmla="*/ 943989 h 1226458"/>
                <a:gd name="connsiteX3407" fmla="*/ 118643 w 1452586"/>
                <a:gd name="connsiteY3407" fmla="*/ 943547 h 1226458"/>
                <a:gd name="connsiteX3408" fmla="*/ 119875 w 1452586"/>
                <a:gd name="connsiteY3408" fmla="*/ 945854 h 1226458"/>
                <a:gd name="connsiteX3409" fmla="*/ 121962 w 1452586"/>
                <a:gd name="connsiteY3409" fmla="*/ 946786 h 1226458"/>
                <a:gd name="connsiteX3410" fmla="*/ 132219 w 1452586"/>
                <a:gd name="connsiteY3410" fmla="*/ 947813 h 1226458"/>
                <a:gd name="connsiteX3411" fmla="*/ 133040 w 1452586"/>
                <a:gd name="connsiteY3411" fmla="*/ 948240 h 1226458"/>
                <a:gd name="connsiteX3412" fmla="*/ 133673 w 1452586"/>
                <a:gd name="connsiteY3412" fmla="*/ 949125 h 1226458"/>
                <a:gd name="connsiteX3413" fmla="*/ 133989 w 1452586"/>
                <a:gd name="connsiteY3413" fmla="*/ 949742 h 1226458"/>
                <a:gd name="connsiteX3414" fmla="*/ 134194 w 1452586"/>
                <a:gd name="connsiteY3414" fmla="*/ 948809 h 1226458"/>
                <a:gd name="connsiteX3415" fmla="*/ 134510 w 1452586"/>
                <a:gd name="connsiteY3415" fmla="*/ 947956 h 1226458"/>
                <a:gd name="connsiteX3416" fmla="*/ 134589 w 1452586"/>
                <a:gd name="connsiteY3416" fmla="*/ 947308 h 1226458"/>
                <a:gd name="connsiteX3417" fmla="*/ 134494 w 1452586"/>
                <a:gd name="connsiteY3417" fmla="*/ 946755 h 1226458"/>
                <a:gd name="connsiteX3418" fmla="*/ 134842 w 1452586"/>
                <a:gd name="connsiteY3418" fmla="*/ 946944 h 1226458"/>
                <a:gd name="connsiteX3419" fmla="*/ 135474 w 1452586"/>
                <a:gd name="connsiteY3419" fmla="*/ 947687 h 1226458"/>
                <a:gd name="connsiteX3420" fmla="*/ 135948 w 1452586"/>
                <a:gd name="connsiteY3420" fmla="*/ 948414 h 1226458"/>
                <a:gd name="connsiteX3421" fmla="*/ 136391 w 1452586"/>
                <a:gd name="connsiteY3421" fmla="*/ 949347 h 1226458"/>
                <a:gd name="connsiteX3422" fmla="*/ 135838 w 1452586"/>
                <a:gd name="connsiteY3422" fmla="*/ 950405 h 1226458"/>
                <a:gd name="connsiteX3423" fmla="*/ 134400 w 1452586"/>
                <a:gd name="connsiteY3423" fmla="*/ 951923 h 1226458"/>
                <a:gd name="connsiteX3424" fmla="*/ 133767 w 1452586"/>
                <a:gd name="connsiteY3424" fmla="*/ 953203 h 1226458"/>
                <a:gd name="connsiteX3425" fmla="*/ 135253 w 1452586"/>
                <a:gd name="connsiteY3425" fmla="*/ 953456 h 1226458"/>
                <a:gd name="connsiteX3426" fmla="*/ 136012 w 1452586"/>
                <a:gd name="connsiteY3426" fmla="*/ 953329 h 1226458"/>
                <a:gd name="connsiteX3427" fmla="*/ 136659 w 1452586"/>
                <a:gd name="connsiteY3427" fmla="*/ 952776 h 1226458"/>
                <a:gd name="connsiteX3428" fmla="*/ 137023 w 1452586"/>
                <a:gd name="connsiteY3428" fmla="*/ 952191 h 1226458"/>
                <a:gd name="connsiteX3429" fmla="*/ 137466 w 1452586"/>
                <a:gd name="connsiteY3429" fmla="*/ 951654 h 1226458"/>
                <a:gd name="connsiteX3430" fmla="*/ 137908 w 1452586"/>
                <a:gd name="connsiteY3430" fmla="*/ 951306 h 1226458"/>
                <a:gd name="connsiteX3431" fmla="*/ 138983 w 1452586"/>
                <a:gd name="connsiteY3431" fmla="*/ 951085 h 1226458"/>
                <a:gd name="connsiteX3432" fmla="*/ 140105 w 1452586"/>
                <a:gd name="connsiteY3432" fmla="*/ 950469 h 1226458"/>
                <a:gd name="connsiteX3433" fmla="*/ 140753 w 1452586"/>
                <a:gd name="connsiteY3433" fmla="*/ 950358 h 1226458"/>
                <a:gd name="connsiteX3434" fmla="*/ 141211 w 1452586"/>
                <a:gd name="connsiteY3434" fmla="*/ 950389 h 1226458"/>
                <a:gd name="connsiteX3435" fmla="*/ 141812 w 1452586"/>
                <a:gd name="connsiteY3435" fmla="*/ 950311 h 1226458"/>
                <a:gd name="connsiteX3436" fmla="*/ 142365 w 1452586"/>
                <a:gd name="connsiteY3436" fmla="*/ 949979 h 1226458"/>
                <a:gd name="connsiteX3437" fmla="*/ 142649 w 1452586"/>
                <a:gd name="connsiteY3437" fmla="*/ 949252 h 1226458"/>
                <a:gd name="connsiteX3438" fmla="*/ 144056 w 1452586"/>
                <a:gd name="connsiteY3438" fmla="*/ 948367 h 1226458"/>
                <a:gd name="connsiteX3439" fmla="*/ 150283 w 1452586"/>
                <a:gd name="connsiteY3439" fmla="*/ 946944 h 1226458"/>
                <a:gd name="connsiteX3440" fmla="*/ 152243 w 1452586"/>
                <a:gd name="connsiteY3440" fmla="*/ 945901 h 1226458"/>
                <a:gd name="connsiteX3441" fmla="*/ 151468 w 1452586"/>
                <a:gd name="connsiteY3441" fmla="*/ 946043 h 1226458"/>
                <a:gd name="connsiteX3442" fmla="*/ 150804 w 1452586"/>
                <a:gd name="connsiteY3442" fmla="*/ 946154 h 1226458"/>
                <a:gd name="connsiteX3443" fmla="*/ 149998 w 1452586"/>
                <a:gd name="connsiteY3443" fmla="*/ 946438 h 1226458"/>
                <a:gd name="connsiteX3444" fmla="*/ 149524 w 1452586"/>
                <a:gd name="connsiteY3444" fmla="*/ 945854 h 1226458"/>
                <a:gd name="connsiteX3445" fmla="*/ 149777 w 1452586"/>
                <a:gd name="connsiteY3445" fmla="*/ 944605 h 1226458"/>
                <a:gd name="connsiteX3446" fmla="*/ 150172 w 1452586"/>
                <a:gd name="connsiteY3446" fmla="*/ 943642 h 1226458"/>
                <a:gd name="connsiteX3447" fmla="*/ 150694 w 1452586"/>
                <a:gd name="connsiteY3447" fmla="*/ 942851 h 1226458"/>
                <a:gd name="connsiteX3448" fmla="*/ 152638 w 1452586"/>
                <a:gd name="connsiteY3448" fmla="*/ 940606 h 1226458"/>
                <a:gd name="connsiteX3449" fmla="*/ 154107 w 1452586"/>
                <a:gd name="connsiteY3449" fmla="*/ 939406 h 1226458"/>
                <a:gd name="connsiteX3450" fmla="*/ 155435 w 1452586"/>
                <a:gd name="connsiteY3450" fmla="*/ 938884 h 1226458"/>
                <a:gd name="connsiteX3451" fmla="*/ 157332 w 1452586"/>
                <a:gd name="connsiteY3451" fmla="*/ 938616 h 1226458"/>
                <a:gd name="connsiteX3452" fmla="*/ 153760 w 1452586"/>
                <a:gd name="connsiteY3452" fmla="*/ 938220 h 1226458"/>
                <a:gd name="connsiteX3453" fmla="*/ 153459 w 1452586"/>
                <a:gd name="connsiteY3453" fmla="*/ 937936 h 1226458"/>
                <a:gd name="connsiteX3454" fmla="*/ 153459 w 1452586"/>
                <a:gd name="connsiteY3454" fmla="*/ 937351 h 1226458"/>
                <a:gd name="connsiteX3455" fmla="*/ 153618 w 1452586"/>
                <a:gd name="connsiteY3455" fmla="*/ 936672 h 1226458"/>
                <a:gd name="connsiteX3456" fmla="*/ 153823 w 1452586"/>
                <a:gd name="connsiteY3456" fmla="*/ 936150 h 1226458"/>
                <a:gd name="connsiteX3457" fmla="*/ 154076 w 1452586"/>
                <a:gd name="connsiteY3457" fmla="*/ 936008 h 1226458"/>
                <a:gd name="connsiteX3458" fmla="*/ 155245 w 1452586"/>
                <a:gd name="connsiteY3458" fmla="*/ 935723 h 1226458"/>
                <a:gd name="connsiteX3459" fmla="*/ 155182 w 1452586"/>
                <a:gd name="connsiteY3459" fmla="*/ 936292 h 1226458"/>
                <a:gd name="connsiteX3460" fmla="*/ 154882 w 1452586"/>
                <a:gd name="connsiteY3460" fmla="*/ 936435 h 1226458"/>
                <a:gd name="connsiteX3461" fmla="*/ 154566 w 1452586"/>
                <a:gd name="connsiteY3461" fmla="*/ 936703 h 1226458"/>
                <a:gd name="connsiteX3462" fmla="*/ 155388 w 1452586"/>
                <a:gd name="connsiteY3462" fmla="*/ 937588 h 1226458"/>
                <a:gd name="connsiteX3463" fmla="*/ 157316 w 1452586"/>
                <a:gd name="connsiteY3463" fmla="*/ 937477 h 1226458"/>
                <a:gd name="connsiteX3464" fmla="*/ 158232 w 1452586"/>
                <a:gd name="connsiteY3464" fmla="*/ 938189 h 1226458"/>
                <a:gd name="connsiteX3465" fmla="*/ 159086 w 1452586"/>
                <a:gd name="connsiteY3465" fmla="*/ 937446 h 1226458"/>
                <a:gd name="connsiteX3466" fmla="*/ 160935 w 1452586"/>
                <a:gd name="connsiteY3466" fmla="*/ 936972 h 1226458"/>
                <a:gd name="connsiteX3467" fmla="*/ 162610 w 1452586"/>
                <a:gd name="connsiteY3467" fmla="*/ 935455 h 1226458"/>
                <a:gd name="connsiteX3468" fmla="*/ 164728 w 1452586"/>
                <a:gd name="connsiteY3468" fmla="*/ 934791 h 1226458"/>
                <a:gd name="connsiteX3469" fmla="*/ 165613 w 1452586"/>
                <a:gd name="connsiteY3469" fmla="*/ 934285 h 1226458"/>
                <a:gd name="connsiteX3470" fmla="*/ 166703 w 1452586"/>
                <a:gd name="connsiteY3470" fmla="*/ 933147 h 1226458"/>
                <a:gd name="connsiteX3471" fmla="*/ 167130 w 1452586"/>
                <a:gd name="connsiteY3471" fmla="*/ 932879 h 1226458"/>
                <a:gd name="connsiteX3472" fmla="*/ 169248 w 1452586"/>
                <a:gd name="connsiteY3472" fmla="*/ 932626 h 1226458"/>
                <a:gd name="connsiteX3473" fmla="*/ 170670 w 1452586"/>
                <a:gd name="connsiteY3473" fmla="*/ 931741 h 1226458"/>
                <a:gd name="connsiteX3474" fmla="*/ 171571 w 1452586"/>
                <a:gd name="connsiteY3474" fmla="*/ 932467 h 1226458"/>
                <a:gd name="connsiteX3475" fmla="*/ 172361 w 1452586"/>
                <a:gd name="connsiteY3475" fmla="*/ 933795 h 1226458"/>
                <a:gd name="connsiteX3476" fmla="*/ 172836 w 1452586"/>
                <a:gd name="connsiteY3476" fmla="*/ 935043 h 1226458"/>
                <a:gd name="connsiteX3477" fmla="*/ 172377 w 1452586"/>
                <a:gd name="connsiteY3477" fmla="*/ 935865 h 1226458"/>
                <a:gd name="connsiteX3478" fmla="*/ 171840 w 1452586"/>
                <a:gd name="connsiteY3478" fmla="*/ 937019 h 1226458"/>
                <a:gd name="connsiteX3479" fmla="*/ 175807 w 1452586"/>
                <a:gd name="connsiteY3479" fmla="*/ 931298 h 1226458"/>
                <a:gd name="connsiteX3480" fmla="*/ 177387 w 1452586"/>
                <a:gd name="connsiteY3480" fmla="*/ 929797 h 1226458"/>
                <a:gd name="connsiteX3481" fmla="*/ 190283 w 1452586"/>
                <a:gd name="connsiteY3481" fmla="*/ 921073 h 1226458"/>
                <a:gd name="connsiteX3482" fmla="*/ 191406 w 1452586"/>
                <a:gd name="connsiteY3482" fmla="*/ 920646 h 1226458"/>
                <a:gd name="connsiteX3483" fmla="*/ 193824 w 1452586"/>
                <a:gd name="connsiteY3483" fmla="*/ 920883 h 1226458"/>
                <a:gd name="connsiteX3484" fmla="*/ 193966 w 1452586"/>
                <a:gd name="connsiteY3484" fmla="*/ 921294 h 1226458"/>
                <a:gd name="connsiteX3485" fmla="*/ 193729 w 1452586"/>
                <a:gd name="connsiteY3485" fmla="*/ 922179 h 1226458"/>
                <a:gd name="connsiteX3486" fmla="*/ 193760 w 1452586"/>
                <a:gd name="connsiteY3486" fmla="*/ 922732 h 1226458"/>
                <a:gd name="connsiteX3487" fmla="*/ 193934 w 1452586"/>
                <a:gd name="connsiteY3487" fmla="*/ 923096 h 1226458"/>
                <a:gd name="connsiteX3488" fmla="*/ 194298 w 1452586"/>
                <a:gd name="connsiteY3488" fmla="*/ 923522 h 1226458"/>
                <a:gd name="connsiteX3489" fmla="*/ 194456 w 1452586"/>
                <a:gd name="connsiteY3489" fmla="*/ 923823 h 1226458"/>
                <a:gd name="connsiteX3490" fmla="*/ 194772 w 1452586"/>
                <a:gd name="connsiteY3490" fmla="*/ 924250 h 1226458"/>
                <a:gd name="connsiteX3491" fmla="*/ 195214 w 1452586"/>
                <a:gd name="connsiteY3491" fmla="*/ 924676 h 1226458"/>
                <a:gd name="connsiteX3492" fmla="*/ 195594 w 1452586"/>
                <a:gd name="connsiteY3492" fmla="*/ 925229 h 1226458"/>
                <a:gd name="connsiteX3493" fmla="*/ 195720 w 1452586"/>
                <a:gd name="connsiteY3493" fmla="*/ 926019 h 1226458"/>
                <a:gd name="connsiteX3494" fmla="*/ 195941 w 1452586"/>
                <a:gd name="connsiteY3494" fmla="*/ 926509 h 1226458"/>
                <a:gd name="connsiteX3495" fmla="*/ 195989 w 1452586"/>
                <a:gd name="connsiteY3495" fmla="*/ 926904 h 1226458"/>
                <a:gd name="connsiteX3496" fmla="*/ 195878 w 1452586"/>
                <a:gd name="connsiteY3496" fmla="*/ 927379 h 1226458"/>
                <a:gd name="connsiteX3497" fmla="*/ 195641 w 1452586"/>
                <a:gd name="connsiteY3497" fmla="*/ 927489 h 1226458"/>
                <a:gd name="connsiteX3498" fmla="*/ 194851 w 1452586"/>
                <a:gd name="connsiteY3498" fmla="*/ 927236 h 1226458"/>
                <a:gd name="connsiteX3499" fmla="*/ 194566 w 1452586"/>
                <a:gd name="connsiteY3499" fmla="*/ 927252 h 1226458"/>
                <a:gd name="connsiteX3500" fmla="*/ 193792 w 1452586"/>
                <a:gd name="connsiteY3500" fmla="*/ 927995 h 1226458"/>
                <a:gd name="connsiteX3501" fmla="*/ 193413 w 1452586"/>
                <a:gd name="connsiteY3501" fmla="*/ 928564 h 1226458"/>
                <a:gd name="connsiteX3502" fmla="*/ 193271 w 1452586"/>
                <a:gd name="connsiteY3502" fmla="*/ 929212 h 1226458"/>
                <a:gd name="connsiteX3503" fmla="*/ 193571 w 1452586"/>
                <a:gd name="connsiteY3503" fmla="*/ 930065 h 1226458"/>
                <a:gd name="connsiteX3504" fmla="*/ 194140 w 1452586"/>
                <a:gd name="connsiteY3504" fmla="*/ 930192 h 1226458"/>
                <a:gd name="connsiteX3505" fmla="*/ 195230 w 1452586"/>
                <a:gd name="connsiteY3505" fmla="*/ 929860 h 1226458"/>
                <a:gd name="connsiteX3506" fmla="*/ 195641 w 1452586"/>
                <a:gd name="connsiteY3506" fmla="*/ 930239 h 1226458"/>
                <a:gd name="connsiteX3507" fmla="*/ 195641 w 1452586"/>
                <a:gd name="connsiteY3507" fmla="*/ 931029 h 1226458"/>
                <a:gd name="connsiteX3508" fmla="*/ 195357 w 1452586"/>
                <a:gd name="connsiteY3508" fmla="*/ 932815 h 1226458"/>
                <a:gd name="connsiteX3509" fmla="*/ 195736 w 1452586"/>
                <a:gd name="connsiteY3509" fmla="*/ 933369 h 1226458"/>
                <a:gd name="connsiteX3510" fmla="*/ 196747 w 1452586"/>
                <a:gd name="connsiteY3510" fmla="*/ 933052 h 1226458"/>
                <a:gd name="connsiteX3511" fmla="*/ 198928 w 1452586"/>
                <a:gd name="connsiteY3511" fmla="*/ 931867 h 1226458"/>
                <a:gd name="connsiteX3512" fmla="*/ 199118 w 1452586"/>
                <a:gd name="connsiteY3512" fmla="*/ 934143 h 1226458"/>
                <a:gd name="connsiteX3513" fmla="*/ 198992 w 1452586"/>
                <a:gd name="connsiteY3513" fmla="*/ 935107 h 1226458"/>
                <a:gd name="connsiteX3514" fmla="*/ 198533 w 1452586"/>
                <a:gd name="connsiteY3514" fmla="*/ 935992 h 1226458"/>
                <a:gd name="connsiteX3515" fmla="*/ 199418 w 1452586"/>
                <a:gd name="connsiteY3515" fmla="*/ 936561 h 1226458"/>
                <a:gd name="connsiteX3516" fmla="*/ 199892 w 1452586"/>
                <a:gd name="connsiteY3516" fmla="*/ 936719 h 1226458"/>
                <a:gd name="connsiteX3517" fmla="*/ 200382 w 1452586"/>
                <a:gd name="connsiteY3517" fmla="*/ 936703 h 1226458"/>
                <a:gd name="connsiteX3518" fmla="*/ 200904 w 1452586"/>
                <a:gd name="connsiteY3518" fmla="*/ 936419 h 1226458"/>
                <a:gd name="connsiteX3519" fmla="*/ 201188 w 1452586"/>
                <a:gd name="connsiteY3519" fmla="*/ 935945 h 1226458"/>
                <a:gd name="connsiteX3520" fmla="*/ 201362 w 1452586"/>
                <a:gd name="connsiteY3520" fmla="*/ 935502 h 1226458"/>
                <a:gd name="connsiteX3521" fmla="*/ 201584 w 1452586"/>
                <a:gd name="connsiteY3521" fmla="*/ 935202 h 1226458"/>
                <a:gd name="connsiteX3522" fmla="*/ 202563 w 1452586"/>
                <a:gd name="connsiteY3522" fmla="*/ 934838 h 1226458"/>
                <a:gd name="connsiteX3523" fmla="*/ 203591 w 1452586"/>
                <a:gd name="connsiteY3523" fmla="*/ 934933 h 1226458"/>
                <a:gd name="connsiteX3524" fmla="*/ 204507 w 1452586"/>
                <a:gd name="connsiteY3524" fmla="*/ 935550 h 1226458"/>
                <a:gd name="connsiteX3525" fmla="*/ 205203 w 1452586"/>
                <a:gd name="connsiteY3525" fmla="*/ 936624 h 1226458"/>
                <a:gd name="connsiteX3526" fmla="*/ 205329 w 1452586"/>
                <a:gd name="connsiteY3526" fmla="*/ 937304 h 1226458"/>
                <a:gd name="connsiteX3527" fmla="*/ 205187 w 1452586"/>
                <a:gd name="connsiteY3527" fmla="*/ 938616 h 1226458"/>
                <a:gd name="connsiteX3528" fmla="*/ 205234 w 1452586"/>
                <a:gd name="connsiteY3528" fmla="*/ 939216 h 1226458"/>
                <a:gd name="connsiteX3529" fmla="*/ 205392 w 1452586"/>
                <a:gd name="connsiteY3529" fmla="*/ 939611 h 1226458"/>
                <a:gd name="connsiteX3530" fmla="*/ 206151 w 1452586"/>
                <a:gd name="connsiteY3530" fmla="*/ 940813 h 1226458"/>
                <a:gd name="connsiteX3531" fmla="*/ 206973 w 1452586"/>
                <a:gd name="connsiteY3531" fmla="*/ 943135 h 1226458"/>
                <a:gd name="connsiteX3532" fmla="*/ 207479 w 1452586"/>
                <a:gd name="connsiteY3532" fmla="*/ 944210 h 1226458"/>
                <a:gd name="connsiteX3533" fmla="*/ 208000 w 1452586"/>
                <a:gd name="connsiteY3533" fmla="*/ 944400 h 1226458"/>
                <a:gd name="connsiteX3534" fmla="*/ 208853 w 1452586"/>
                <a:gd name="connsiteY3534" fmla="*/ 943926 h 1226458"/>
                <a:gd name="connsiteX3535" fmla="*/ 210782 w 1452586"/>
                <a:gd name="connsiteY3535" fmla="*/ 943325 h 1226458"/>
                <a:gd name="connsiteX3536" fmla="*/ 211524 w 1452586"/>
                <a:gd name="connsiteY3536" fmla="*/ 942582 h 1226458"/>
                <a:gd name="connsiteX3537" fmla="*/ 212188 w 1452586"/>
                <a:gd name="connsiteY3537" fmla="*/ 941713 h 1226458"/>
                <a:gd name="connsiteX3538" fmla="*/ 212362 w 1452586"/>
                <a:gd name="connsiteY3538" fmla="*/ 941160 h 1226458"/>
                <a:gd name="connsiteX3539" fmla="*/ 211935 w 1452586"/>
                <a:gd name="connsiteY3539" fmla="*/ 940860 h 1226458"/>
                <a:gd name="connsiteX3540" fmla="*/ 211825 w 1452586"/>
                <a:gd name="connsiteY3540" fmla="*/ 940528 h 1226458"/>
                <a:gd name="connsiteX3541" fmla="*/ 211856 w 1452586"/>
                <a:gd name="connsiteY3541" fmla="*/ 939816 h 1226458"/>
                <a:gd name="connsiteX3542" fmla="*/ 211983 w 1452586"/>
                <a:gd name="connsiteY3542" fmla="*/ 939026 h 1226458"/>
                <a:gd name="connsiteX3543" fmla="*/ 212141 w 1452586"/>
                <a:gd name="connsiteY3543" fmla="*/ 938505 h 1226458"/>
                <a:gd name="connsiteX3544" fmla="*/ 212552 w 1452586"/>
                <a:gd name="connsiteY3544" fmla="*/ 938347 h 1226458"/>
                <a:gd name="connsiteX3545" fmla="*/ 213500 w 1452586"/>
                <a:gd name="connsiteY3545" fmla="*/ 939042 h 1226458"/>
                <a:gd name="connsiteX3546" fmla="*/ 214006 w 1452586"/>
                <a:gd name="connsiteY3546" fmla="*/ 938694 h 1226458"/>
                <a:gd name="connsiteX3547" fmla="*/ 214211 w 1452586"/>
                <a:gd name="connsiteY3547" fmla="*/ 938015 h 1226458"/>
                <a:gd name="connsiteX3548" fmla="*/ 213784 w 1452586"/>
                <a:gd name="connsiteY3548" fmla="*/ 937177 h 1226458"/>
                <a:gd name="connsiteX3549" fmla="*/ 213942 w 1452586"/>
                <a:gd name="connsiteY3549" fmla="*/ 936561 h 1226458"/>
                <a:gd name="connsiteX3550" fmla="*/ 214448 w 1452586"/>
                <a:gd name="connsiteY3550" fmla="*/ 935660 h 1226458"/>
                <a:gd name="connsiteX3551" fmla="*/ 214859 w 1452586"/>
                <a:gd name="connsiteY3551" fmla="*/ 934601 h 1226458"/>
                <a:gd name="connsiteX3552" fmla="*/ 214938 w 1452586"/>
                <a:gd name="connsiteY3552" fmla="*/ 933574 h 1226458"/>
                <a:gd name="connsiteX3553" fmla="*/ 214385 w 1452586"/>
                <a:gd name="connsiteY3553" fmla="*/ 932704 h 1226458"/>
                <a:gd name="connsiteX3554" fmla="*/ 215365 w 1452586"/>
                <a:gd name="connsiteY3554" fmla="*/ 932815 h 1226458"/>
                <a:gd name="connsiteX3555" fmla="*/ 219190 w 1452586"/>
                <a:gd name="connsiteY3555" fmla="*/ 932373 h 1226458"/>
                <a:gd name="connsiteX3556" fmla="*/ 219616 w 1452586"/>
                <a:gd name="connsiteY3556" fmla="*/ 932104 h 1226458"/>
                <a:gd name="connsiteX3557" fmla="*/ 219948 w 1452586"/>
                <a:gd name="connsiteY3557" fmla="*/ 932152 h 1226458"/>
                <a:gd name="connsiteX3558" fmla="*/ 220422 w 1452586"/>
                <a:gd name="connsiteY3558" fmla="*/ 932974 h 1226458"/>
                <a:gd name="connsiteX3559" fmla="*/ 220659 w 1452586"/>
                <a:gd name="connsiteY3559" fmla="*/ 934996 h 1226458"/>
                <a:gd name="connsiteX3560" fmla="*/ 220027 w 1452586"/>
                <a:gd name="connsiteY3560" fmla="*/ 937082 h 1226458"/>
                <a:gd name="connsiteX3561" fmla="*/ 219000 w 1452586"/>
                <a:gd name="connsiteY3561" fmla="*/ 938837 h 1226458"/>
                <a:gd name="connsiteX3562" fmla="*/ 218083 w 1452586"/>
                <a:gd name="connsiteY3562" fmla="*/ 939785 h 1226458"/>
                <a:gd name="connsiteX3563" fmla="*/ 219079 w 1452586"/>
                <a:gd name="connsiteY3563" fmla="*/ 940828 h 1226458"/>
                <a:gd name="connsiteX3564" fmla="*/ 220169 w 1452586"/>
                <a:gd name="connsiteY3564" fmla="*/ 940686 h 1226458"/>
                <a:gd name="connsiteX3565" fmla="*/ 221276 w 1452586"/>
                <a:gd name="connsiteY3565" fmla="*/ 940148 h 1226458"/>
                <a:gd name="connsiteX3566" fmla="*/ 222366 w 1452586"/>
                <a:gd name="connsiteY3566" fmla="*/ 940148 h 1226458"/>
                <a:gd name="connsiteX3567" fmla="*/ 222587 w 1452586"/>
                <a:gd name="connsiteY3567" fmla="*/ 940401 h 1226458"/>
                <a:gd name="connsiteX3568" fmla="*/ 223536 w 1452586"/>
                <a:gd name="connsiteY3568" fmla="*/ 941871 h 1226458"/>
                <a:gd name="connsiteX3569" fmla="*/ 223947 w 1452586"/>
                <a:gd name="connsiteY3569" fmla="*/ 942219 h 1226458"/>
                <a:gd name="connsiteX3570" fmla="*/ 224847 w 1452586"/>
                <a:gd name="connsiteY3570" fmla="*/ 942740 h 1226458"/>
                <a:gd name="connsiteX3571" fmla="*/ 227439 w 1452586"/>
                <a:gd name="connsiteY3571" fmla="*/ 946849 h 1226458"/>
                <a:gd name="connsiteX3572" fmla="*/ 231137 w 1452586"/>
                <a:gd name="connsiteY3572" fmla="*/ 954198 h 1226458"/>
                <a:gd name="connsiteX3573" fmla="*/ 234156 w 1452586"/>
                <a:gd name="connsiteY3573" fmla="*/ 960978 h 1226458"/>
                <a:gd name="connsiteX3574" fmla="*/ 236037 w 1452586"/>
                <a:gd name="connsiteY3574" fmla="*/ 966288 h 1226458"/>
                <a:gd name="connsiteX3575" fmla="*/ 237301 w 1452586"/>
                <a:gd name="connsiteY3575" fmla="*/ 968580 h 1226458"/>
                <a:gd name="connsiteX3576" fmla="*/ 238724 w 1452586"/>
                <a:gd name="connsiteY3576" fmla="*/ 968596 h 1226458"/>
                <a:gd name="connsiteX3577" fmla="*/ 238392 w 1452586"/>
                <a:gd name="connsiteY3577" fmla="*/ 970256 h 1226458"/>
                <a:gd name="connsiteX3578" fmla="*/ 238692 w 1452586"/>
                <a:gd name="connsiteY3578" fmla="*/ 971046 h 1226458"/>
                <a:gd name="connsiteX3579" fmla="*/ 239435 w 1452586"/>
                <a:gd name="connsiteY3579" fmla="*/ 971330 h 1226458"/>
                <a:gd name="connsiteX3580" fmla="*/ 240415 w 1452586"/>
                <a:gd name="connsiteY3580" fmla="*/ 971378 h 1226458"/>
                <a:gd name="connsiteX3581" fmla="*/ 240099 w 1452586"/>
                <a:gd name="connsiteY3581" fmla="*/ 972310 h 1226458"/>
                <a:gd name="connsiteX3582" fmla="*/ 239672 w 1452586"/>
                <a:gd name="connsiteY3582" fmla="*/ 972690 h 1226458"/>
                <a:gd name="connsiteX3583" fmla="*/ 239213 w 1452586"/>
                <a:gd name="connsiteY3583" fmla="*/ 972658 h 1226458"/>
                <a:gd name="connsiteX3584" fmla="*/ 238708 w 1452586"/>
                <a:gd name="connsiteY3584" fmla="*/ 972295 h 1226458"/>
                <a:gd name="connsiteX3585" fmla="*/ 239419 w 1452586"/>
                <a:gd name="connsiteY3585" fmla="*/ 973701 h 1226458"/>
                <a:gd name="connsiteX3586" fmla="*/ 240699 w 1452586"/>
                <a:gd name="connsiteY3586" fmla="*/ 974507 h 1226458"/>
                <a:gd name="connsiteX3587" fmla="*/ 246452 w 1452586"/>
                <a:gd name="connsiteY3587" fmla="*/ 976087 h 1226458"/>
                <a:gd name="connsiteX3588" fmla="*/ 248048 w 1452586"/>
                <a:gd name="connsiteY3588" fmla="*/ 975866 h 1226458"/>
                <a:gd name="connsiteX3589" fmla="*/ 249423 w 1452586"/>
                <a:gd name="connsiteY3589" fmla="*/ 974649 h 1226458"/>
                <a:gd name="connsiteX3590" fmla="*/ 248317 w 1452586"/>
                <a:gd name="connsiteY3590" fmla="*/ 974554 h 1226458"/>
                <a:gd name="connsiteX3591" fmla="*/ 248364 w 1452586"/>
                <a:gd name="connsiteY3591" fmla="*/ 974033 h 1226458"/>
                <a:gd name="connsiteX3592" fmla="*/ 249091 w 1452586"/>
                <a:gd name="connsiteY3592" fmla="*/ 973954 h 1226458"/>
                <a:gd name="connsiteX3593" fmla="*/ 250103 w 1452586"/>
                <a:gd name="connsiteY3593" fmla="*/ 973559 h 1226458"/>
                <a:gd name="connsiteX3594" fmla="*/ 251035 w 1452586"/>
                <a:gd name="connsiteY3594" fmla="*/ 972863 h 1226458"/>
                <a:gd name="connsiteX3595" fmla="*/ 251968 w 1452586"/>
                <a:gd name="connsiteY3595" fmla="*/ 970872 h 1226458"/>
                <a:gd name="connsiteX3596" fmla="*/ 252789 w 1452586"/>
                <a:gd name="connsiteY3596" fmla="*/ 970224 h 1226458"/>
                <a:gd name="connsiteX3597" fmla="*/ 253295 w 1452586"/>
                <a:gd name="connsiteY3597" fmla="*/ 969592 h 1226458"/>
                <a:gd name="connsiteX3598" fmla="*/ 252789 w 1452586"/>
                <a:gd name="connsiteY3598" fmla="*/ 968596 h 1226458"/>
                <a:gd name="connsiteX3599" fmla="*/ 252379 w 1452586"/>
                <a:gd name="connsiteY3599" fmla="*/ 968454 h 1226458"/>
                <a:gd name="connsiteX3600" fmla="*/ 251904 w 1452586"/>
                <a:gd name="connsiteY3600" fmla="*/ 968517 h 1226458"/>
                <a:gd name="connsiteX3601" fmla="*/ 251430 w 1452586"/>
                <a:gd name="connsiteY3601" fmla="*/ 968312 h 1226458"/>
                <a:gd name="connsiteX3602" fmla="*/ 251019 w 1452586"/>
                <a:gd name="connsiteY3602" fmla="*/ 967427 h 1226458"/>
                <a:gd name="connsiteX3603" fmla="*/ 251004 w 1452586"/>
                <a:gd name="connsiteY3603" fmla="*/ 966984 h 1226458"/>
                <a:gd name="connsiteX3604" fmla="*/ 251193 w 1452586"/>
                <a:gd name="connsiteY3604" fmla="*/ 965103 h 1226458"/>
                <a:gd name="connsiteX3605" fmla="*/ 251130 w 1452586"/>
                <a:gd name="connsiteY3605" fmla="*/ 964376 h 1226458"/>
                <a:gd name="connsiteX3606" fmla="*/ 250909 w 1452586"/>
                <a:gd name="connsiteY3606" fmla="*/ 964029 h 1226458"/>
                <a:gd name="connsiteX3607" fmla="*/ 250608 w 1452586"/>
                <a:gd name="connsiteY3607" fmla="*/ 963839 h 1226458"/>
                <a:gd name="connsiteX3608" fmla="*/ 250356 w 1452586"/>
                <a:gd name="connsiteY3608" fmla="*/ 963491 h 1226458"/>
                <a:gd name="connsiteX3609" fmla="*/ 247226 w 1452586"/>
                <a:gd name="connsiteY3609" fmla="*/ 952571 h 1226458"/>
                <a:gd name="connsiteX3610" fmla="*/ 246831 w 1452586"/>
                <a:gd name="connsiteY3610" fmla="*/ 950169 h 1226458"/>
                <a:gd name="connsiteX3611" fmla="*/ 246752 w 1452586"/>
                <a:gd name="connsiteY3611" fmla="*/ 948920 h 1226458"/>
                <a:gd name="connsiteX3612" fmla="*/ 246784 w 1452586"/>
                <a:gd name="connsiteY3612" fmla="*/ 947561 h 1226458"/>
                <a:gd name="connsiteX3613" fmla="*/ 247353 w 1452586"/>
                <a:gd name="connsiteY3613" fmla="*/ 947340 h 1226458"/>
                <a:gd name="connsiteX3614" fmla="*/ 248427 w 1452586"/>
                <a:gd name="connsiteY3614" fmla="*/ 946596 h 1226458"/>
                <a:gd name="connsiteX3615" fmla="*/ 248996 w 1452586"/>
                <a:gd name="connsiteY3615" fmla="*/ 945901 h 1226458"/>
                <a:gd name="connsiteX3616" fmla="*/ 247985 w 1452586"/>
                <a:gd name="connsiteY3616" fmla="*/ 945806 h 1226458"/>
                <a:gd name="connsiteX3617" fmla="*/ 248601 w 1452586"/>
                <a:gd name="connsiteY3617" fmla="*/ 944827 h 1226458"/>
                <a:gd name="connsiteX3618" fmla="*/ 249502 w 1452586"/>
                <a:gd name="connsiteY3618" fmla="*/ 944352 h 1226458"/>
                <a:gd name="connsiteX3619" fmla="*/ 250435 w 1452586"/>
                <a:gd name="connsiteY3619" fmla="*/ 944479 h 1226458"/>
                <a:gd name="connsiteX3620" fmla="*/ 251130 w 1452586"/>
                <a:gd name="connsiteY3620" fmla="*/ 945285 h 1226458"/>
                <a:gd name="connsiteX3621" fmla="*/ 251177 w 1452586"/>
                <a:gd name="connsiteY3621" fmla="*/ 946391 h 1226458"/>
                <a:gd name="connsiteX3622" fmla="*/ 250529 w 1452586"/>
                <a:gd name="connsiteY3622" fmla="*/ 947181 h 1226458"/>
                <a:gd name="connsiteX3623" fmla="*/ 248901 w 1452586"/>
                <a:gd name="connsiteY3623" fmla="*/ 947988 h 1226458"/>
                <a:gd name="connsiteX3624" fmla="*/ 248032 w 1452586"/>
                <a:gd name="connsiteY3624" fmla="*/ 948177 h 1226458"/>
                <a:gd name="connsiteX3625" fmla="*/ 247685 w 1452586"/>
                <a:gd name="connsiteY3625" fmla="*/ 948509 h 1226458"/>
                <a:gd name="connsiteX3626" fmla="*/ 247463 w 1452586"/>
                <a:gd name="connsiteY3626" fmla="*/ 949442 h 1226458"/>
                <a:gd name="connsiteX3627" fmla="*/ 247495 w 1452586"/>
                <a:gd name="connsiteY3627" fmla="*/ 950074 h 1226458"/>
                <a:gd name="connsiteX3628" fmla="*/ 247685 w 1452586"/>
                <a:gd name="connsiteY3628" fmla="*/ 950564 h 1226458"/>
                <a:gd name="connsiteX3629" fmla="*/ 247969 w 1452586"/>
                <a:gd name="connsiteY3629" fmla="*/ 950911 h 1226458"/>
                <a:gd name="connsiteX3630" fmla="*/ 248269 w 1452586"/>
                <a:gd name="connsiteY3630" fmla="*/ 951085 h 1226458"/>
                <a:gd name="connsiteX3631" fmla="*/ 249186 w 1452586"/>
                <a:gd name="connsiteY3631" fmla="*/ 951054 h 1226458"/>
                <a:gd name="connsiteX3632" fmla="*/ 249929 w 1452586"/>
                <a:gd name="connsiteY3632" fmla="*/ 950784 h 1226458"/>
                <a:gd name="connsiteX3633" fmla="*/ 250624 w 1452586"/>
                <a:gd name="connsiteY3633" fmla="*/ 950200 h 1226458"/>
                <a:gd name="connsiteX3634" fmla="*/ 251256 w 1452586"/>
                <a:gd name="connsiteY3634" fmla="*/ 949252 h 1226458"/>
                <a:gd name="connsiteX3635" fmla="*/ 251683 w 1452586"/>
                <a:gd name="connsiteY3635" fmla="*/ 948367 h 1226458"/>
                <a:gd name="connsiteX3636" fmla="*/ 251983 w 1452586"/>
                <a:gd name="connsiteY3636" fmla="*/ 947276 h 1226458"/>
                <a:gd name="connsiteX3637" fmla="*/ 252031 w 1452586"/>
                <a:gd name="connsiteY3637" fmla="*/ 946106 h 1226458"/>
                <a:gd name="connsiteX3638" fmla="*/ 251715 w 1452586"/>
                <a:gd name="connsiteY3638" fmla="*/ 944795 h 1226458"/>
                <a:gd name="connsiteX3639" fmla="*/ 253169 w 1452586"/>
                <a:gd name="connsiteY3639" fmla="*/ 937699 h 1226458"/>
                <a:gd name="connsiteX3640" fmla="*/ 253137 w 1452586"/>
                <a:gd name="connsiteY3640" fmla="*/ 936972 h 1226458"/>
                <a:gd name="connsiteX3641" fmla="*/ 251888 w 1452586"/>
                <a:gd name="connsiteY3641" fmla="*/ 933431 h 1226458"/>
                <a:gd name="connsiteX3642" fmla="*/ 251383 w 1452586"/>
                <a:gd name="connsiteY3642" fmla="*/ 932547 h 1226458"/>
                <a:gd name="connsiteX3643" fmla="*/ 254544 w 1452586"/>
                <a:gd name="connsiteY3643" fmla="*/ 931424 h 1226458"/>
                <a:gd name="connsiteX3644" fmla="*/ 254702 w 1452586"/>
                <a:gd name="connsiteY3644" fmla="*/ 932579 h 1226458"/>
                <a:gd name="connsiteX3645" fmla="*/ 254117 w 1452586"/>
                <a:gd name="connsiteY3645" fmla="*/ 933116 h 1226458"/>
                <a:gd name="connsiteX3646" fmla="*/ 252647 w 1452586"/>
                <a:gd name="connsiteY3646" fmla="*/ 933684 h 1226458"/>
                <a:gd name="connsiteX3647" fmla="*/ 253090 w 1452586"/>
                <a:gd name="connsiteY3647" fmla="*/ 934538 h 1226458"/>
                <a:gd name="connsiteX3648" fmla="*/ 253611 w 1452586"/>
                <a:gd name="connsiteY3648" fmla="*/ 935233 h 1226458"/>
                <a:gd name="connsiteX3649" fmla="*/ 254844 w 1452586"/>
                <a:gd name="connsiteY3649" fmla="*/ 936482 h 1226458"/>
                <a:gd name="connsiteX3650" fmla="*/ 254417 w 1452586"/>
                <a:gd name="connsiteY3650" fmla="*/ 937762 h 1226458"/>
                <a:gd name="connsiteX3651" fmla="*/ 253975 w 1452586"/>
                <a:gd name="connsiteY3651" fmla="*/ 938599 h 1226458"/>
                <a:gd name="connsiteX3652" fmla="*/ 253706 w 1452586"/>
                <a:gd name="connsiteY3652" fmla="*/ 939311 h 1226458"/>
                <a:gd name="connsiteX3653" fmla="*/ 253896 w 1452586"/>
                <a:gd name="connsiteY3653" fmla="*/ 940275 h 1226458"/>
                <a:gd name="connsiteX3654" fmla="*/ 254544 w 1452586"/>
                <a:gd name="connsiteY3654" fmla="*/ 940654 h 1226458"/>
                <a:gd name="connsiteX3655" fmla="*/ 255381 w 1452586"/>
                <a:gd name="connsiteY3655" fmla="*/ 940022 h 1226458"/>
                <a:gd name="connsiteX3656" fmla="*/ 256235 w 1452586"/>
                <a:gd name="connsiteY3656" fmla="*/ 939106 h 1226458"/>
                <a:gd name="connsiteX3657" fmla="*/ 258052 w 1452586"/>
                <a:gd name="connsiteY3657" fmla="*/ 938031 h 1226458"/>
                <a:gd name="connsiteX3658" fmla="*/ 259538 w 1452586"/>
                <a:gd name="connsiteY3658" fmla="*/ 936466 h 1226458"/>
                <a:gd name="connsiteX3659" fmla="*/ 260881 w 1452586"/>
                <a:gd name="connsiteY3659" fmla="*/ 934585 h 1226458"/>
                <a:gd name="connsiteX3660" fmla="*/ 261671 w 1452586"/>
                <a:gd name="connsiteY3660" fmla="*/ 932626 h 1226458"/>
                <a:gd name="connsiteX3661" fmla="*/ 261956 w 1452586"/>
                <a:gd name="connsiteY3661" fmla="*/ 932373 h 1226458"/>
                <a:gd name="connsiteX3662" fmla="*/ 262256 w 1452586"/>
                <a:gd name="connsiteY3662" fmla="*/ 932057 h 1226458"/>
                <a:gd name="connsiteX3663" fmla="*/ 262414 w 1452586"/>
                <a:gd name="connsiteY3663" fmla="*/ 931472 h 1226458"/>
                <a:gd name="connsiteX3664" fmla="*/ 262477 w 1452586"/>
                <a:gd name="connsiteY3664" fmla="*/ 930840 h 1226458"/>
                <a:gd name="connsiteX3665" fmla="*/ 262541 w 1452586"/>
                <a:gd name="connsiteY3665" fmla="*/ 930397 h 1226458"/>
                <a:gd name="connsiteX3666" fmla="*/ 262651 w 1452586"/>
                <a:gd name="connsiteY3666" fmla="*/ 930018 h 1226458"/>
                <a:gd name="connsiteX3667" fmla="*/ 262809 w 1452586"/>
                <a:gd name="connsiteY3667" fmla="*/ 929655 h 1226458"/>
                <a:gd name="connsiteX3668" fmla="*/ 263489 w 1452586"/>
                <a:gd name="connsiteY3668" fmla="*/ 928817 h 1226458"/>
                <a:gd name="connsiteX3669" fmla="*/ 265101 w 1452586"/>
                <a:gd name="connsiteY3669" fmla="*/ 928421 h 1226458"/>
                <a:gd name="connsiteX3670" fmla="*/ 265875 w 1452586"/>
                <a:gd name="connsiteY3670" fmla="*/ 927789 h 1226458"/>
                <a:gd name="connsiteX3671" fmla="*/ 266160 w 1452586"/>
                <a:gd name="connsiteY3671" fmla="*/ 926051 h 1226458"/>
                <a:gd name="connsiteX3672" fmla="*/ 264042 w 1452586"/>
                <a:gd name="connsiteY3672" fmla="*/ 923190 h 1226458"/>
                <a:gd name="connsiteX3673" fmla="*/ 264200 w 1452586"/>
                <a:gd name="connsiteY3673" fmla="*/ 921436 h 1226458"/>
                <a:gd name="connsiteX3674" fmla="*/ 263394 w 1452586"/>
                <a:gd name="connsiteY3674" fmla="*/ 921199 h 1226458"/>
                <a:gd name="connsiteX3675" fmla="*/ 263031 w 1452586"/>
                <a:gd name="connsiteY3675" fmla="*/ 920599 h 1226458"/>
                <a:gd name="connsiteX3676" fmla="*/ 263046 w 1452586"/>
                <a:gd name="connsiteY3676" fmla="*/ 919634 h 1226458"/>
                <a:gd name="connsiteX3677" fmla="*/ 263315 w 1452586"/>
                <a:gd name="connsiteY3677" fmla="*/ 918275 h 1226458"/>
                <a:gd name="connsiteX3678" fmla="*/ 263678 w 1452586"/>
                <a:gd name="connsiteY3678" fmla="*/ 918687 h 1226458"/>
                <a:gd name="connsiteX3679" fmla="*/ 263789 w 1452586"/>
                <a:gd name="connsiteY3679" fmla="*/ 919207 h 1226458"/>
                <a:gd name="connsiteX3680" fmla="*/ 263821 w 1452586"/>
                <a:gd name="connsiteY3680" fmla="*/ 919777 h 1226458"/>
                <a:gd name="connsiteX3681" fmla="*/ 263979 w 1452586"/>
                <a:gd name="connsiteY3681" fmla="*/ 920377 h 1226458"/>
                <a:gd name="connsiteX3682" fmla="*/ 264326 w 1452586"/>
                <a:gd name="connsiteY3682" fmla="*/ 920678 h 1226458"/>
                <a:gd name="connsiteX3683" fmla="*/ 264658 w 1452586"/>
                <a:gd name="connsiteY3683" fmla="*/ 920614 h 1226458"/>
                <a:gd name="connsiteX3684" fmla="*/ 264895 w 1452586"/>
                <a:gd name="connsiteY3684" fmla="*/ 920788 h 1226458"/>
                <a:gd name="connsiteX3685" fmla="*/ 264943 w 1452586"/>
                <a:gd name="connsiteY3685" fmla="*/ 921752 h 1226458"/>
                <a:gd name="connsiteX3686" fmla="*/ 265148 w 1452586"/>
                <a:gd name="connsiteY3686" fmla="*/ 922811 h 1226458"/>
                <a:gd name="connsiteX3687" fmla="*/ 265701 w 1452586"/>
                <a:gd name="connsiteY3687" fmla="*/ 923838 h 1226458"/>
                <a:gd name="connsiteX3688" fmla="*/ 266824 w 1452586"/>
                <a:gd name="connsiteY3688" fmla="*/ 925245 h 1226458"/>
                <a:gd name="connsiteX3689" fmla="*/ 268262 w 1452586"/>
                <a:gd name="connsiteY3689" fmla="*/ 926351 h 1226458"/>
                <a:gd name="connsiteX3690" fmla="*/ 271565 w 1452586"/>
                <a:gd name="connsiteY3690" fmla="*/ 927426 h 1226458"/>
                <a:gd name="connsiteX3691" fmla="*/ 274647 w 1452586"/>
                <a:gd name="connsiteY3691" fmla="*/ 929418 h 1226458"/>
                <a:gd name="connsiteX3692" fmla="*/ 278250 w 1452586"/>
                <a:gd name="connsiteY3692" fmla="*/ 929860 h 1226458"/>
                <a:gd name="connsiteX3693" fmla="*/ 279641 w 1452586"/>
                <a:gd name="connsiteY3693" fmla="*/ 931582 h 1226458"/>
                <a:gd name="connsiteX3694" fmla="*/ 281364 w 1452586"/>
                <a:gd name="connsiteY3694" fmla="*/ 934996 h 1226458"/>
                <a:gd name="connsiteX3695" fmla="*/ 281948 w 1452586"/>
                <a:gd name="connsiteY3695" fmla="*/ 937193 h 1226458"/>
                <a:gd name="connsiteX3696" fmla="*/ 281206 w 1452586"/>
                <a:gd name="connsiteY3696" fmla="*/ 938694 h 1226458"/>
                <a:gd name="connsiteX3697" fmla="*/ 281522 w 1452586"/>
                <a:gd name="connsiteY3697" fmla="*/ 939579 h 1226458"/>
                <a:gd name="connsiteX3698" fmla="*/ 282012 w 1452586"/>
                <a:gd name="connsiteY3698" fmla="*/ 939880 h 1226458"/>
                <a:gd name="connsiteX3699" fmla="*/ 283292 w 1452586"/>
                <a:gd name="connsiteY3699" fmla="*/ 939911 h 1226458"/>
                <a:gd name="connsiteX3700" fmla="*/ 283260 w 1452586"/>
                <a:gd name="connsiteY3700" fmla="*/ 940386 h 1226458"/>
                <a:gd name="connsiteX3701" fmla="*/ 282833 w 1452586"/>
                <a:gd name="connsiteY3701" fmla="*/ 940433 h 1226458"/>
                <a:gd name="connsiteX3702" fmla="*/ 282501 w 1452586"/>
                <a:gd name="connsiteY3702" fmla="*/ 940813 h 1226458"/>
                <a:gd name="connsiteX3703" fmla="*/ 282343 w 1452586"/>
                <a:gd name="connsiteY3703" fmla="*/ 941492 h 1226458"/>
                <a:gd name="connsiteX3704" fmla="*/ 282296 w 1452586"/>
                <a:gd name="connsiteY3704" fmla="*/ 942440 h 1226458"/>
                <a:gd name="connsiteX3705" fmla="*/ 281806 w 1452586"/>
                <a:gd name="connsiteY3705" fmla="*/ 942030 h 1226458"/>
                <a:gd name="connsiteX3706" fmla="*/ 281284 w 1452586"/>
                <a:gd name="connsiteY3706" fmla="*/ 941286 h 1226458"/>
                <a:gd name="connsiteX3707" fmla="*/ 280858 w 1452586"/>
                <a:gd name="connsiteY3707" fmla="*/ 940449 h 1226458"/>
                <a:gd name="connsiteX3708" fmla="*/ 280621 w 1452586"/>
                <a:gd name="connsiteY3708" fmla="*/ 939753 h 1226458"/>
                <a:gd name="connsiteX3709" fmla="*/ 280447 w 1452586"/>
                <a:gd name="connsiteY3709" fmla="*/ 938379 h 1226458"/>
                <a:gd name="connsiteX3710" fmla="*/ 280573 w 1452586"/>
                <a:gd name="connsiteY3710" fmla="*/ 937082 h 1226458"/>
                <a:gd name="connsiteX3711" fmla="*/ 280289 w 1452586"/>
                <a:gd name="connsiteY3711" fmla="*/ 936040 h 1226458"/>
                <a:gd name="connsiteX3712" fmla="*/ 279372 w 1452586"/>
                <a:gd name="connsiteY3712" fmla="*/ 934222 h 1226458"/>
                <a:gd name="connsiteX3713" fmla="*/ 278203 w 1452586"/>
                <a:gd name="connsiteY3713" fmla="*/ 932657 h 1226458"/>
                <a:gd name="connsiteX3714" fmla="*/ 276891 w 1452586"/>
                <a:gd name="connsiteY3714" fmla="*/ 931519 h 1226458"/>
                <a:gd name="connsiteX3715" fmla="*/ 268862 w 1452586"/>
                <a:gd name="connsiteY3715" fmla="*/ 929085 h 1226458"/>
                <a:gd name="connsiteX3716" fmla="*/ 268072 w 1452586"/>
                <a:gd name="connsiteY3716" fmla="*/ 929133 h 1226458"/>
                <a:gd name="connsiteX3717" fmla="*/ 267234 w 1452586"/>
                <a:gd name="connsiteY3717" fmla="*/ 929418 h 1226458"/>
                <a:gd name="connsiteX3718" fmla="*/ 266429 w 1452586"/>
                <a:gd name="connsiteY3718" fmla="*/ 929923 h 1226458"/>
                <a:gd name="connsiteX3719" fmla="*/ 265796 w 1452586"/>
                <a:gd name="connsiteY3719" fmla="*/ 930682 h 1226458"/>
                <a:gd name="connsiteX3720" fmla="*/ 264469 w 1452586"/>
                <a:gd name="connsiteY3720" fmla="*/ 931614 h 1226458"/>
                <a:gd name="connsiteX3721" fmla="*/ 264200 w 1452586"/>
                <a:gd name="connsiteY3721" fmla="*/ 932152 h 1226458"/>
                <a:gd name="connsiteX3722" fmla="*/ 264974 w 1452586"/>
                <a:gd name="connsiteY3722" fmla="*/ 932974 h 1226458"/>
                <a:gd name="connsiteX3723" fmla="*/ 265306 w 1452586"/>
                <a:gd name="connsiteY3723" fmla="*/ 932499 h 1226458"/>
                <a:gd name="connsiteX3724" fmla="*/ 265638 w 1452586"/>
                <a:gd name="connsiteY3724" fmla="*/ 932199 h 1226458"/>
                <a:gd name="connsiteX3725" fmla="*/ 265986 w 1452586"/>
                <a:gd name="connsiteY3725" fmla="*/ 932009 h 1226458"/>
                <a:gd name="connsiteX3726" fmla="*/ 266365 w 1452586"/>
                <a:gd name="connsiteY3726" fmla="*/ 931977 h 1226458"/>
                <a:gd name="connsiteX3727" fmla="*/ 266255 w 1452586"/>
                <a:gd name="connsiteY3727" fmla="*/ 932626 h 1226458"/>
                <a:gd name="connsiteX3728" fmla="*/ 266397 w 1452586"/>
                <a:gd name="connsiteY3728" fmla="*/ 933116 h 1226458"/>
                <a:gd name="connsiteX3729" fmla="*/ 266681 w 1452586"/>
                <a:gd name="connsiteY3729" fmla="*/ 933431 h 1226458"/>
                <a:gd name="connsiteX3730" fmla="*/ 267076 w 1452586"/>
                <a:gd name="connsiteY3730" fmla="*/ 933653 h 1226458"/>
                <a:gd name="connsiteX3731" fmla="*/ 264801 w 1452586"/>
                <a:gd name="connsiteY3731" fmla="*/ 934538 h 1226458"/>
                <a:gd name="connsiteX3732" fmla="*/ 263900 w 1452586"/>
                <a:gd name="connsiteY3732" fmla="*/ 935581 h 1226458"/>
                <a:gd name="connsiteX3733" fmla="*/ 264168 w 1452586"/>
                <a:gd name="connsiteY3733" fmla="*/ 937604 h 1226458"/>
                <a:gd name="connsiteX3734" fmla="*/ 263837 w 1452586"/>
                <a:gd name="connsiteY3734" fmla="*/ 938410 h 1226458"/>
                <a:gd name="connsiteX3735" fmla="*/ 263125 w 1452586"/>
                <a:gd name="connsiteY3735" fmla="*/ 940638 h 1226458"/>
                <a:gd name="connsiteX3736" fmla="*/ 262651 w 1452586"/>
                <a:gd name="connsiteY3736" fmla="*/ 941697 h 1226458"/>
                <a:gd name="connsiteX3737" fmla="*/ 262288 w 1452586"/>
                <a:gd name="connsiteY3737" fmla="*/ 942155 h 1226458"/>
                <a:gd name="connsiteX3738" fmla="*/ 261908 w 1452586"/>
                <a:gd name="connsiteY3738" fmla="*/ 942487 h 1226458"/>
                <a:gd name="connsiteX3739" fmla="*/ 261324 w 1452586"/>
                <a:gd name="connsiteY3739" fmla="*/ 943120 h 1226458"/>
                <a:gd name="connsiteX3740" fmla="*/ 260976 w 1452586"/>
                <a:gd name="connsiteY3740" fmla="*/ 943657 h 1226458"/>
                <a:gd name="connsiteX3741" fmla="*/ 260692 w 1452586"/>
                <a:gd name="connsiteY3741" fmla="*/ 944352 h 1226458"/>
                <a:gd name="connsiteX3742" fmla="*/ 260612 w 1452586"/>
                <a:gd name="connsiteY3742" fmla="*/ 945190 h 1226458"/>
                <a:gd name="connsiteX3743" fmla="*/ 260865 w 1452586"/>
                <a:gd name="connsiteY3743" fmla="*/ 946201 h 1226458"/>
                <a:gd name="connsiteX3744" fmla="*/ 261292 w 1452586"/>
                <a:gd name="connsiteY3744" fmla="*/ 946786 h 1226458"/>
                <a:gd name="connsiteX3745" fmla="*/ 266523 w 1452586"/>
                <a:gd name="connsiteY3745" fmla="*/ 949362 h 1226458"/>
                <a:gd name="connsiteX3746" fmla="*/ 267566 w 1452586"/>
                <a:gd name="connsiteY3746" fmla="*/ 950389 h 1226458"/>
                <a:gd name="connsiteX3747" fmla="*/ 268151 w 1452586"/>
                <a:gd name="connsiteY3747" fmla="*/ 951401 h 1226458"/>
                <a:gd name="connsiteX3748" fmla="*/ 268752 w 1452586"/>
                <a:gd name="connsiteY3748" fmla="*/ 953013 h 1226458"/>
                <a:gd name="connsiteX3749" fmla="*/ 269020 w 1452586"/>
                <a:gd name="connsiteY3749" fmla="*/ 954735 h 1226458"/>
                <a:gd name="connsiteX3750" fmla="*/ 268546 w 1452586"/>
                <a:gd name="connsiteY3750" fmla="*/ 956127 h 1226458"/>
                <a:gd name="connsiteX3751" fmla="*/ 269526 w 1452586"/>
                <a:gd name="connsiteY3751" fmla="*/ 958956 h 1226458"/>
                <a:gd name="connsiteX3752" fmla="*/ 271502 w 1452586"/>
                <a:gd name="connsiteY3752" fmla="*/ 960836 h 1226458"/>
                <a:gd name="connsiteX3753" fmla="*/ 273793 w 1452586"/>
                <a:gd name="connsiteY3753" fmla="*/ 961769 h 1226458"/>
                <a:gd name="connsiteX3754" fmla="*/ 275737 w 1452586"/>
                <a:gd name="connsiteY3754" fmla="*/ 961816 h 1226458"/>
                <a:gd name="connsiteX3755" fmla="*/ 282786 w 1452586"/>
                <a:gd name="connsiteY3755" fmla="*/ 959698 h 1226458"/>
                <a:gd name="connsiteX3756" fmla="*/ 289187 w 1452586"/>
                <a:gd name="connsiteY3756" fmla="*/ 955715 h 1226458"/>
                <a:gd name="connsiteX3757" fmla="*/ 297547 w 1452586"/>
                <a:gd name="connsiteY3757" fmla="*/ 951876 h 1226458"/>
                <a:gd name="connsiteX3758" fmla="*/ 299823 w 1452586"/>
                <a:gd name="connsiteY3758" fmla="*/ 951417 h 1226458"/>
                <a:gd name="connsiteX3759" fmla="*/ 303110 w 1452586"/>
                <a:gd name="connsiteY3759" fmla="*/ 949283 h 1226458"/>
                <a:gd name="connsiteX3760" fmla="*/ 305149 w 1452586"/>
                <a:gd name="connsiteY3760" fmla="*/ 949125 h 1226458"/>
                <a:gd name="connsiteX3761" fmla="*/ 305702 w 1452586"/>
                <a:gd name="connsiteY3761" fmla="*/ 948667 h 1226458"/>
                <a:gd name="connsiteX3762" fmla="*/ 306129 w 1452586"/>
                <a:gd name="connsiteY3762" fmla="*/ 948240 h 1226458"/>
                <a:gd name="connsiteX3763" fmla="*/ 306666 w 1452586"/>
                <a:gd name="connsiteY3763" fmla="*/ 947845 h 1226458"/>
                <a:gd name="connsiteX3764" fmla="*/ 307203 w 1452586"/>
                <a:gd name="connsiteY3764" fmla="*/ 947593 h 1226458"/>
                <a:gd name="connsiteX3765" fmla="*/ 311897 w 1452586"/>
                <a:gd name="connsiteY3765" fmla="*/ 946628 h 1226458"/>
                <a:gd name="connsiteX3766" fmla="*/ 316686 w 1452586"/>
                <a:gd name="connsiteY3766" fmla="*/ 944052 h 1226458"/>
                <a:gd name="connsiteX3767" fmla="*/ 318709 w 1452586"/>
                <a:gd name="connsiteY3767" fmla="*/ 943436 h 1226458"/>
                <a:gd name="connsiteX3768" fmla="*/ 319325 w 1452586"/>
                <a:gd name="connsiteY3768" fmla="*/ 942456 h 1226458"/>
                <a:gd name="connsiteX3769" fmla="*/ 320195 w 1452586"/>
                <a:gd name="connsiteY3769" fmla="*/ 939753 h 1226458"/>
                <a:gd name="connsiteX3770" fmla="*/ 320874 w 1452586"/>
                <a:gd name="connsiteY3770" fmla="*/ 937999 h 1226458"/>
                <a:gd name="connsiteX3771" fmla="*/ 321680 w 1452586"/>
                <a:gd name="connsiteY3771" fmla="*/ 936925 h 1226458"/>
                <a:gd name="connsiteX3772" fmla="*/ 322644 w 1452586"/>
                <a:gd name="connsiteY3772" fmla="*/ 936387 h 1226458"/>
                <a:gd name="connsiteX3773" fmla="*/ 324857 w 1452586"/>
                <a:gd name="connsiteY3773" fmla="*/ 936040 h 1226458"/>
                <a:gd name="connsiteX3774" fmla="*/ 325868 w 1452586"/>
                <a:gd name="connsiteY3774" fmla="*/ 935328 h 1226458"/>
                <a:gd name="connsiteX3775" fmla="*/ 326706 w 1452586"/>
                <a:gd name="connsiteY3775" fmla="*/ 934222 h 1226458"/>
                <a:gd name="connsiteX3776" fmla="*/ 327212 w 1452586"/>
                <a:gd name="connsiteY3776" fmla="*/ 932752 h 1226458"/>
                <a:gd name="connsiteX3777" fmla="*/ 327164 w 1452586"/>
                <a:gd name="connsiteY3777" fmla="*/ 932057 h 1226458"/>
                <a:gd name="connsiteX3778" fmla="*/ 327054 w 1452586"/>
                <a:gd name="connsiteY3778" fmla="*/ 930998 h 1226458"/>
                <a:gd name="connsiteX3779" fmla="*/ 327006 w 1452586"/>
                <a:gd name="connsiteY3779" fmla="*/ 930018 h 1226458"/>
                <a:gd name="connsiteX3780" fmla="*/ 327370 w 1452586"/>
                <a:gd name="connsiteY3780" fmla="*/ 929260 h 1226458"/>
                <a:gd name="connsiteX3781" fmla="*/ 327876 w 1452586"/>
                <a:gd name="connsiteY3781" fmla="*/ 927426 h 1226458"/>
                <a:gd name="connsiteX3782" fmla="*/ 327986 w 1452586"/>
                <a:gd name="connsiteY3782" fmla="*/ 926794 h 1226458"/>
                <a:gd name="connsiteX3783" fmla="*/ 328476 w 1452586"/>
                <a:gd name="connsiteY3783" fmla="*/ 926146 h 1226458"/>
                <a:gd name="connsiteX3784" fmla="*/ 331305 w 1452586"/>
                <a:gd name="connsiteY3784" fmla="*/ 923570 h 1226458"/>
                <a:gd name="connsiteX3785" fmla="*/ 330594 w 1452586"/>
                <a:gd name="connsiteY3785" fmla="*/ 924818 h 1226458"/>
                <a:gd name="connsiteX3786" fmla="*/ 329646 w 1452586"/>
                <a:gd name="connsiteY3786" fmla="*/ 926004 h 1226458"/>
                <a:gd name="connsiteX3787" fmla="*/ 328824 w 1452586"/>
                <a:gd name="connsiteY3787" fmla="*/ 927426 h 1226458"/>
                <a:gd name="connsiteX3788" fmla="*/ 328397 w 1452586"/>
                <a:gd name="connsiteY3788" fmla="*/ 929402 h 1226458"/>
                <a:gd name="connsiteX3789" fmla="*/ 328207 w 1452586"/>
                <a:gd name="connsiteY3789" fmla="*/ 933874 h 1226458"/>
                <a:gd name="connsiteX3790" fmla="*/ 327796 w 1452586"/>
                <a:gd name="connsiteY3790" fmla="*/ 935692 h 1226458"/>
                <a:gd name="connsiteX3791" fmla="*/ 326896 w 1452586"/>
                <a:gd name="connsiteY3791" fmla="*/ 936419 h 1226458"/>
                <a:gd name="connsiteX3792" fmla="*/ 325331 w 1452586"/>
                <a:gd name="connsiteY3792" fmla="*/ 936925 h 1226458"/>
                <a:gd name="connsiteX3793" fmla="*/ 323766 w 1452586"/>
                <a:gd name="connsiteY3793" fmla="*/ 937825 h 1226458"/>
                <a:gd name="connsiteX3794" fmla="*/ 323150 w 1452586"/>
                <a:gd name="connsiteY3794" fmla="*/ 938552 h 1226458"/>
                <a:gd name="connsiteX3795" fmla="*/ 322881 w 1452586"/>
                <a:gd name="connsiteY3795" fmla="*/ 939311 h 1226458"/>
                <a:gd name="connsiteX3796" fmla="*/ 322534 w 1452586"/>
                <a:gd name="connsiteY3796" fmla="*/ 941413 h 1226458"/>
                <a:gd name="connsiteX3797" fmla="*/ 322597 w 1452586"/>
                <a:gd name="connsiteY3797" fmla="*/ 941492 h 1226458"/>
                <a:gd name="connsiteX3798" fmla="*/ 322644 w 1452586"/>
                <a:gd name="connsiteY3798" fmla="*/ 941840 h 1226458"/>
                <a:gd name="connsiteX3799" fmla="*/ 322628 w 1452586"/>
                <a:gd name="connsiteY3799" fmla="*/ 942361 h 1226458"/>
                <a:gd name="connsiteX3800" fmla="*/ 322486 w 1452586"/>
                <a:gd name="connsiteY3800" fmla="*/ 942962 h 1226458"/>
                <a:gd name="connsiteX3801" fmla="*/ 321601 w 1452586"/>
                <a:gd name="connsiteY3801" fmla="*/ 943957 h 1226458"/>
                <a:gd name="connsiteX3802" fmla="*/ 321064 w 1452586"/>
                <a:gd name="connsiteY3802" fmla="*/ 944842 h 1226458"/>
                <a:gd name="connsiteX3803" fmla="*/ 320922 w 1452586"/>
                <a:gd name="connsiteY3803" fmla="*/ 945301 h 1226458"/>
                <a:gd name="connsiteX3804" fmla="*/ 321744 w 1452586"/>
                <a:gd name="connsiteY3804" fmla="*/ 947134 h 1226458"/>
                <a:gd name="connsiteX3805" fmla="*/ 318946 w 1452586"/>
                <a:gd name="connsiteY3805" fmla="*/ 951669 h 1226458"/>
                <a:gd name="connsiteX3806" fmla="*/ 318504 w 1452586"/>
                <a:gd name="connsiteY3806" fmla="*/ 953266 h 1226458"/>
                <a:gd name="connsiteX3807" fmla="*/ 319025 w 1452586"/>
                <a:gd name="connsiteY3807" fmla="*/ 955637 h 1226458"/>
                <a:gd name="connsiteX3808" fmla="*/ 320511 w 1452586"/>
                <a:gd name="connsiteY3808" fmla="*/ 955700 h 1226458"/>
                <a:gd name="connsiteX3809" fmla="*/ 322344 w 1452586"/>
                <a:gd name="connsiteY3809" fmla="*/ 954830 h 1226458"/>
                <a:gd name="connsiteX3810" fmla="*/ 323830 w 1452586"/>
                <a:gd name="connsiteY3810" fmla="*/ 954499 h 1226458"/>
                <a:gd name="connsiteX3811" fmla="*/ 323814 w 1452586"/>
                <a:gd name="connsiteY3811" fmla="*/ 955005 h 1226458"/>
                <a:gd name="connsiteX3812" fmla="*/ 322676 w 1452586"/>
                <a:gd name="connsiteY3812" fmla="*/ 955352 h 1226458"/>
                <a:gd name="connsiteX3813" fmla="*/ 321601 w 1452586"/>
                <a:gd name="connsiteY3813" fmla="*/ 955937 h 1226458"/>
                <a:gd name="connsiteX3814" fmla="*/ 317792 w 1452586"/>
                <a:gd name="connsiteY3814" fmla="*/ 956838 h 1226458"/>
                <a:gd name="connsiteX3815" fmla="*/ 316844 w 1452586"/>
                <a:gd name="connsiteY3815" fmla="*/ 957564 h 1226458"/>
                <a:gd name="connsiteX3816" fmla="*/ 316038 w 1452586"/>
                <a:gd name="connsiteY3816" fmla="*/ 958497 h 1226458"/>
                <a:gd name="connsiteX3817" fmla="*/ 310570 w 1452586"/>
                <a:gd name="connsiteY3817" fmla="*/ 963286 h 1226458"/>
                <a:gd name="connsiteX3818" fmla="*/ 306714 w 1452586"/>
                <a:gd name="connsiteY3818" fmla="*/ 968722 h 1226458"/>
                <a:gd name="connsiteX3819" fmla="*/ 305750 w 1452586"/>
                <a:gd name="connsiteY3819" fmla="*/ 969418 h 1226458"/>
                <a:gd name="connsiteX3820" fmla="*/ 303553 w 1452586"/>
                <a:gd name="connsiteY3820" fmla="*/ 970429 h 1226458"/>
                <a:gd name="connsiteX3821" fmla="*/ 302652 w 1452586"/>
                <a:gd name="connsiteY3821" fmla="*/ 971441 h 1226458"/>
                <a:gd name="connsiteX3822" fmla="*/ 300708 w 1452586"/>
                <a:gd name="connsiteY3822" fmla="*/ 974681 h 1226458"/>
                <a:gd name="connsiteX3823" fmla="*/ 297958 w 1452586"/>
                <a:gd name="connsiteY3823" fmla="*/ 982156 h 1226458"/>
                <a:gd name="connsiteX3824" fmla="*/ 297515 w 1452586"/>
                <a:gd name="connsiteY3824" fmla="*/ 985380 h 1226458"/>
                <a:gd name="connsiteX3825" fmla="*/ 298638 w 1452586"/>
                <a:gd name="connsiteY3825" fmla="*/ 987656 h 1226458"/>
                <a:gd name="connsiteX3826" fmla="*/ 298243 w 1452586"/>
                <a:gd name="connsiteY3826" fmla="*/ 989016 h 1226458"/>
                <a:gd name="connsiteX3827" fmla="*/ 298843 w 1452586"/>
                <a:gd name="connsiteY3827" fmla="*/ 990375 h 1226458"/>
                <a:gd name="connsiteX3828" fmla="*/ 300566 w 1452586"/>
                <a:gd name="connsiteY3828" fmla="*/ 992413 h 1226458"/>
                <a:gd name="connsiteX3829" fmla="*/ 301530 w 1452586"/>
                <a:gd name="connsiteY3829" fmla="*/ 993187 h 1226458"/>
                <a:gd name="connsiteX3830" fmla="*/ 302494 w 1452586"/>
                <a:gd name="connsiteY3830" fmla="*/ 993156 h 1226458"/>
                <a:gd name="connsiteX3831" fmla="*/ 304691 w 1452586"/>
                <a:gd name="connsiteY3831" fmla="*/ 992097 h 1226458"/>
                <a:gd name="connsiteX3832" fmla="*/ 305971 w 1452586"/>
                <a:gd name="connsiteY3832" fmla="*/ 992018 h 1226458"/>
                <a:gd name="connsiteX3833" fmla="*/ 312229 w 1452586"/>
                <a:gd name="connsiteY3833" fmla="*/ 994926 h 1226458"/>
                <a:gd name="connsiteX3834" fmla="*/ 313130 w 1452586"/>
                <a:gd name="connsiteY3834" fmla="*/ 996001 h 1226458"/>
                <a:gd name="connsiteX3835" fmla="*/ 313984 w 1452586"/>
                <a:gd name="connsiteY3835" fmla="*/ 997802 h 1226458"/>
                <a:gd name="connsiteX3836" fmla="*/ 313351 w 1452586"/>
                <a:gd name="connsiteY3836" fmla="*/ 997676 h 1226458"/>
                <a:gd name="connsiteX3837" fmla="*/ 313035 w 1452586"/>
                <a:gd name="connsiteY3837" fmla="*/ 997233 h 1226458"/>
                <a:gd name="connsiteX3838" fmla="*/ 312798 w 1452586"/>
                <a:gd name="connsiteY3838" fmla="*/ 996648 h 1226458"/>
                <a:gd name="connsiteX3839" fmla="*/ 312419 w 1452586"/>
                <a:gd name="connsiteY3839" fmla="*/ 996127 h 1226458"/>
                <a:gd name="connsiteX3840" fmla="*/ 311881 w 1452586"/>
                <a:gd name="connsiteY3840" fmla="*/ 995764 h 1226458"/>
                <a:gd name="connsiteX3841" fmla="*/ 305544 w 1452586"/>
                <a:gd name="connsiteY3841" fmla="*/ 994231 h 1226458"/>
                <a:gd name="connsiteX3842" fmla="*/ 304390 w 1452586"/>
                <a:gd name="connsiteY3842" fmla="*/ 994389 h 1226458"/>
                <a:gd name="connsiteX3843" fmla="*/ 303774 w 1452586"/>
                <a:gd name="connsiteY3843" fmla="*/ 994926 h 1226458"/>
                <a:gd name="connsiteX3844" fmla="*/ 303300 w 1452586"/>
                <a:gd name="connsiteY3844" fmla="*/ 995732 h 1226458"/>
                <a:gd name="connsiteX3845" fmla="*/ 302541 w 1452586"/>
                <a:gd name="connsiteY3845" fmla="*/ 996680 h 1226458"/>
                <a:gd name="connsiteX3846" fmla="*/ 301546 w 1452586"/>
                <a:gd name="connsiteY3846" fmla="*/ 997170 h 1226458"/>
                <a:gd name="connsiteX3847" fmla="*/ 300186 w 1452586"/>
                <a:gd name="connsiteY3847" fmla="*/ 997344 h 1226458"/>
                <a:gd name="connsiteX3848" fmla="*/ 298843 w 1452586"/>
                <a:gd name="connsiteY3848" fmla="*/ 997123 h 1226458"/>
                <a:gd name="connsiteX3849" fmla="*/ 297926 w 1452586"/>
                <a:gd name="connsiteY3849" fmla="*/ 996428 h 1226458"/>
                <a:gd name="connsiteX3850" fmla="*/ 297500 w 1452586"/>
                <a:gd name="connsiteY3850" fmla="*/ 997455 h 1226458"/>
                <a:gd name="connsiteX3851" fmla="*/ 296362 w 1452586"/>
                <a:gd name="connsiteY3851" fmla="*/ 999035 h 1226458"/>
                <a:gd name="connsiteX3852" fmla="*/ 295824 w 1452586"/>
                <a:gd name="connsiteY3852" fmla="*/ 999999 h 1226458"/>
                <a:gd name="connsiteX3853" fmla="*/ 295176 w 1452586"/>
                <a:gd name="connsiteY3853" fmla="*/ 1001659 h 1226458"/>
                <a:gd name="connsiteX3854" fmla="*/ 294939 w 1452586"/>
                <a:gd name="connsiteY3854" fmla="*/ 1002607 h 1226458"/>
                <a:gd name="connsiteX3855" fmla="*/ 294513 w 1452586"/>
                <a:gd name="connsiteY3855" fmla="*/ 1006479 h 1226458"/>
                <a:gd name="connsiteX3856" fmla="*/ 293675 w 1452586"/>
                <a:gd name="connsiteY3856" fmla="*/ 1011189 h 1226458"/>
                <a:gd name="connsiteX3857" fmla="*/ 293106 w 1452586"/>
                <a:gd name="connsiteY3857" fmla="*/ 1016404 h 1226458"/>
                <a:gd name="connsiteX3858" fmla="*/ 292679 w 1452586"/>
                <a:gd name="connsiteY3858" fmla="*/ 1018743 h 1226458"/>
                <a:gd name="connsiteX3859" fmla="*/ 291510 w 1452586"/>
                <a:gd name="connsiteY3859" fmla="*/ 1023200 h 1226458"/>
                <a:gd name="connsiteX3860" fmla="*/ 289993 w 1452586"/>
                <a:gd name="connsiteY3860" fmla="*/ 1027625 h 1226458"/>
                <a:gd name="connsiteX3861" fmla="*/ 289471 w 1452586"/>
                <a:gd name="connsiteY3861" fmla="*/ 1029854 h 1226458"/>
                <a:gd name="connsiteX3862" fmla="*/ 289677 w 1452586"/>
                <a:gd name="connsiteY3862" fmla="*/ 1031402 h 1226458"/>
                <a:gd name="connsiteX3863" fmla="*/ 289408 w 1452586"/>
                <a:gd name="connsiteY3863" fmla="*/ 1032477 h 1226458"/>
                <a:gd name="connsiteX3864" fmla="*/ 289171 w 1452586"/>
                <a:gd name="connsiteY3864" fmla="*/ 1034073 h 1226458"/>
                <a:gd name="connsiteX3865" fmla="*/ 289092 w 1452586"/>
                <a:gd name="connsiteY3865" fmla="*/ 1035701 h 1226458"/>
                <a:gd name="connsiteX3866" fmla="*/ 289250 w 1452586"/>
                <a:gd name="connsiteY3866" fmla="*/ 1036855 h 1226458"/>
                <a:gd name="connsiteX3867" fmla="*/ 289755 w 1452586"/>
                <a:gd name="connsiteY3867" fmla="*/ 1037739 h 1226458"/>
                <a:gd name="connsiteX3868" fmla="*/ 290483 w 1452586"/>
                <a:gd name="connsiteY3868" fmla="*/ 1038404 h 1226458"/>
                <a:gd name="connsiteX3869" fmla="*/ 291352 w 1452586"/>
                <a:gd name="connsiteY3869" fmla="*/ 1038783 h 1226458"/>
                <a:gd name="connsiteX3870" fmla="*/ 292300 w 1452586"/>
                <a:gd name="connsiteY3870" fmla="*/ 1038862 h 1226458"/>
                <a:gd name="connsiteX3871" fmla="*/ 291700 w 1452586"/>
                <a:gd name="connsiteY3871" fmla="*/ 1037519 h 1226458"/>
                <a:gd name="connsiteX3872" fmla="*/ 291652 w 1452586"/>
                <a:gd name="connsiteY3872" fmla="*/ 1037060 h 1226458"/>
                <a:gd name="connsiteX3873" fmla="*/ 291905 w 1452586"/>
                <a:gd name="connsiteY3873" fmla="*/ 1036776 h 1226458"/>
                <a:gd name="connsiteX3874" fmla="*/ 292268 w 1452586"/>
                <a:gd name="connsiteY3874" fmla="*/ 1036760 h 1226458"/>
                <a:gd name="connsiteX3875" fmla="*/ 292537 w 1452586"/>
                <a:gd name="connsiteY3875" fmla="*/ 1037029 h 1226458"/>
                <a:gd name="connsiteX3876" fmla="*/ 292727 w 1452586"/>
                <a:gd name="connsiteY3876" fmla="*/ 1037313 h 1226458"/>
                <a:gd name="connsiteX3877" fmla="*/ 293122 w 1452586"/>
                <a:gd name="connsiteY3877" fmla="*/ 1037787 h 1226458"/>
                <a:gd name="connsiteX3878" fmla="*/ 293327 w 1452586"/>
                <a:gd name="connsiteY3878" fmla="*/ 1038088 h 1226458"/>
                <a:gd name="connsiteX3879" fmla="*/ 293438 w 1452586"/>
                <a:gd name="connsiteY3879" fmla="*/ 1038578 h 1226458"/>
                <a:gd name="connsiteX3880" fmla="*/ 293343 w 1452586"/>
                <a:gd name="connsiteY3880" fmla="*/ 1038956 h 1226458"/>
                <a:gd name="connsiteX3881" fmla="*/ 293201 w 1452586"/>
                <a:gd name="connsiteY3881" fmla="*/ 1039288 h 1226458"/>
                <a:gd name="connsiteX3882" fmla="*/ 293233 w 1452586"/>
                <a:gd name="connsiteY3882" fmla="*/ 1039653 h 1226458"/>
                <a:gd name="connsiteX3883" fmla="*/ 293628 w 1452586"/>
                <a:gd name="connsiteY3883" fmla="*/ 1041138 h 1226458"/>
                <a:gd name="connsiteX3884" fmla="*/ 293675 w 1452586"/>
                <a:gd name="connsiteY3884" fmla="*/ 1042766 h 1226458"/>
                <a:gd name="connsiteX3885" fmla="*/ 293327 w 1452586"/>
                <a:gd name="connsiteY3885" fmla="*/ 1046179 h 1226458"/>
                <a:gd name="connsiteX3886" fmla="*/ 293011 w 1452586"/>
                <a:gd name="connsiteY3886" fmla="*/ 1047428 h 1226458"/>
                <a:gd name="connsiteX3887" fmla="*/ 293059 w 1452586"/>
                <a:gd name="connsiteY3887" fmla="*/ 1048044 h 1226458"/>
                <a:gd name="connsiteX3888" fmla="*/ 293612 w 1452586"/>
                <a:gd name="connsiteY3888" fmla="*/ 1048297 h 1226458"/>
                <a:gd name="connsiteX3889" fmla="*/ 294102 w 1452586"/>
                <a:gd name="connsiteY3889" fmla="*/ 1048234 h 1226458"/>
                <a:gd name="connsiteX3890" fmla="*/ 294655 w 1452586"/>
                <a:gd name="connsiteY3890" fmla="*/ 1048012 h 1226458"/>
                <a:gd name="connsiteX3891" fmla="*/ 295192 w 1452586"/>
                <a:gd name="connsiteY3891" fmla="*/ 1047617 h 1226458"/>
                <a:gd name="connsiteX3892" fmla="*/ 295619 w 1452586"/>
                <a:gd name="connsiteY3892" fmla="*/ 1047096 h 1226458"/>
                <a:gd name="connsiteX3893" fmla="*/ 296441 w 1452586"/>
                <a:gd name="connsiteY3893" fmla="*/ 1046954 h 1226458"/>
                <a:gd name="connsiteX3894" fmla="*/ 300439 w 1452586"/>
                <a:gd name="connsiteY3894" fmla="*/ 1048107 h 1226458"/>
                <a:gd name="connsiteX3895" fmla="*/ 300281 w 1452586"/>
                <a:gd name="connsiteY3895" fmla="*/ 1046938 h 1226458"/>
                <a:gd name="connsiteX3896" fmla="*/ 299396 w 1452586"/>
                <a:gd name="connsiteY3896" fmla="*/ 1045010 h 1226458"/>
                <a:gd name="connsiteX3897" fmla="*/ 299001 w 1452586"/>
                <a:gd name="connsiteY3897" fmla="*/ 1043888 h 1226458"/>
                <a:gd name="connsiteX3898" fmla="*/ 299633 w 1452586"/>
                <a:gd name="connsiteY3898" fmla="*/ 1043572 h 1226458"/>
                <a:gd name="connsiteX3899" fmla="*/ 300977 w 1452586"/>
                <a:gd name="connsiteY3899" fmla="*/ 1043256 h 1226458"/>
                <a:gd name="connsiteX3900" fmla="*/ 301593 w 1452586"/>
                <a:gd name="connsiteY3900" fmla="*/ 1042908 h 1226458"/>
                <a:gd name="connsiteX3901" fmla="*/ 301308 w 1452586"/>
                <a:gd name="connsiteY3901" fmla="*/ 1043840 h 1226458"/>
                <a:gd name="connsiteX3902" fmla="*/ 300866 w 1452586"/>
                <a:gd name="connsiteY3902" fmla="*/ 1044441 h 1226458"/>
                <a:gd name="connsiteX3903" fmla="*/ 300423 w 1452586"/>
                <a:gd name="connsiteY3903" fmla="*/ 1044899 h 1226458"/>
                <a:gd name="connsiteX3904" fmla="*/ 300013 w 1452586"/>
                <a:gd name="connsiteY3904" fmla="*/ 1045500 h 1226458"/>
                <a:gd name="connsiteX3905" fmla="*/ 300787 w 1452586"/>
                <a:gd name="connsiteY3905" fmla="*/ 1046243 h 1226458"/>
                <a:gd name="connsiteX3906" fmla="*/ 301261 w 1452586"/>
                <a:gd name="connsiteY3906" fmla="*/ 1046970 h 1226458"/>
                <a:gd name="connsiteX3907" fmla="*/ 301214 w 1452586"/>
                <a:gd name="connsiteY3907" fmla="*/ 1047775 h 1226458"/>
                <a:gd name="connsiteX3908" fmla="*/ 300423 w 1452586"/>
                <a:gd name="connsiteY3908" fmla="*/ 1048661 h 1226458"/>
                <a:gd name="connsiteX3909" fmla="*/ 299791 w 1452586"/>
                <a:gd name="connsiteY3909" fmla="*/ 1048977 h 1226458"/>
                <a:gd name="connsiteX3910" fmla="*/ 299112 w 1452586"/>
                <a:gd name="connsiteY3910" fmla="*/ 1049087 h 1226458"/>
                <a:gd name="connsiteX3911" fmla="*/ 297753 w 1452586"/>
                <a:gd name="connsiteY3911" fmla="*/ 1049056 h 1226458"/>
                <a:gd name="connsiteX3912" fmla="*/ 296156 w 1452586"/>
                <a:gd name="connsiteY3912" fmla="*/ 1050509 h 1226458"/>
                <a:gd name="connsiteX3913" fmla="*/ 296267 w 1452586"/>
                <a:gd name="connsiteY3913" fmla="*/ 1050241 h 1226458"/>
                <a:gd name="connsiteX3914" fmla="*/ 296488 w 1452586"/>
                <a:gd name="connsiteY3914" fmla="*/ 1049499 h 1226458"/>
                <a:gd name="connsiteX3915" fmla="*/ 290530 w 1452586"/>
                <a:gd name="connsiteY3915" fmla="*/ 1048629 h 1226458"/>
                <a:gd name="connsiteX3916" fmla="*/ 290151 w 1452586"/>
                <a:gd name="connsiteY3916" fmla="*/ 1048170 h 1226458"/>
                <a:gd name="connsiteX3917" fmla="*/ 290767 w 1452586"/>
                <a:gd name="connsiteY3917" fmla="*/ 1047112 h 1226458"/>
                <a:gd name="connsiteX3918" fmla="*/ 289677 w 1452586"/>
                <a:gd name="connsiteY3918" fmla="*/ 1044283 h 1226458"/>
                <a:gd name="connsiteX3919" fmla="*/ 289424 w 1452586"/>
                <a:gd name="connsiteY3919" fmla="*/ 1042908 h 1226458"/>
                <a:gd name="connsiteX3920" fmla="*/ 289945 w 1452586"/>
                <a:gd name="connsiteY3920" fmla="*/ 1041817 h 1226458"/>
                <a:gd name="connsiteX3921" fmla="*/ 288760 w 1452586"/>
                <a:gd name="connsiteY3921" fmla="*/ 1042054 h 1226458"/>
                <a:gd name="connsiteX3922" fmla="*/ 288191 w 1452586"/>
                <a:gd name="connsiteY3922" fmla="*/ 1042339 h 1226458"/>
                <a:gd name="connsiteX3923" fmla="*/ 287654 w 1452586"/>
                <a:gd name="connsiteY3923" fmla="*/ 1042734 h 1226458"/>
                <a:gd name="connsiteX3924" fmla="*/ 286769 w 1452586"/>
                <a:gd name="connsiteY3924" fmla="*/ 1042275 h 1226458"/>
                <a:gd name="connsiteX3925" fmla="*/ 285568 w 1452586"/>
                <a:gd name="connsiteY3925" fmla="*/ 1042829 h 1226458"/>
                <a:gd name="connsiteX3926" fmla="*/ 281901 w 1452586"/>
                <a:gd name="connsiteY3926" fmla="*/ 1045848 h 1226458"/>
                <a:gd name="connsiteX3927" fmla="*/ 279072 w 1452586"/>
                <a:gd name="connsiteY3927" fmla="*/ 1046922 h 1226458"/>
                <a:gd name="connsiteX3928" fmla="*/ 278187 w 1452586"/>
                <a:gd name="connsiteY3928" fmla="*/ 1047855 h 1226458"/>
                <a:gd name="connsiteX3929" fmla="*/ 276591 w 1452586"/>
                <a:gd name="connsiteY3929" fmla="*/ 1050668 h 1226458"/>
                <a:gd name="connsiteX3930" fmla="*/ 275658 w 1452586"/>
                <a:gd name="connsiteY3930" fmla="*/ 1051948 h 1226458"/>
                <a:gd name="connsiteX3931" fmla="*/ 272971 w 1452586"/>
                <a:gd name="connsiteY3931" fmla="*/ 1054224 h 1226458"/>
                <a:gd name="connsiteX3932" fmla="*/ 272102 w 1452586"/>
                <a:gd name="connsiteY3932" fmla="*/ 1055362 h 1226458"/>
                <a:gd name="connsiteX3933" fmla="*/ 272655 w 1452586"/>
                <a:gd name="connsiteY3933" fmla="*/ 1055299 h 1226458"/>
                <a:gd name="connsiteX3934" fmla="*/ 273145 w 1452586"/>
                <a:gd name="connsiteY3934" fmla="*/ 1055362 h 1226458"/>
                <a:gd name="connsiteX3935" fmla="*/ 273525 w 1452586"/>
                <a:gd name="connsiteY3935" fmla="*/ 1055725 h 1226458"/>
                <a:gd name="connsiteX3936" fmla="*/ 273714 w 1452586"/>
                <a:gd name="connsiteY3936" fmla="*/ 1056499 h 1226458"/>
                <a:gd name="connsiteX3937" fmla="*/ 268610 w 1452586"/>
                <a:gd name="connsiteY3937" fmla="*/ 1056563 h 1226458"/>
                <a:gd name="connsiteX3938" fmla="*/ 264295 w 1452586"/>
                <a:gd name="connsiteY3938" fmla="*/ 1059233 h 1226458"/>
                <a:gd name="connsiteX3939" fmla="*/ 263600 w 1452586"/>
                <a:gd name="connsiteY3939" fmla="*/ 1059502 h 1226458"/>
                <a:gd name="connsiteX3940" fmla="*/ 263110 w 1452586"/>
                <a:gd name="connsiteY3940" fmla="*/ 1059787 h 1226458"/>
                <a:gd name="connsiteX3941" fmla="*/ 249929 w 1452586"/>
                <a:gd name="connsiteY3941" fmla="*/ 1075181 h 1226458"/>
                <a:gd name="connsiteX3942" fmla="*/ 247906 w 1452586"/>
                <a:gd name="connsiteY3942" fmla="*/ 1078167 h 1226458"/>
                <a:gd name="connsiteX3943" fmla="*/ 246468 w 1452586"/>
                <a:gd name="connsiteY3943" fmla="*/ 1080933 h 1226458"/>
                <a:gd name="connsiteX3944" fmla="*/ 246152 w 1452586"/>
                <a:gd name="connsiteY3944" fmla="*/ 1082039 h 1226458"/>
                <a:gd name="connsiteX3945" fmla="*/ 245756 w 1452586"/>
                <a:gd name="connsiteY3945" fmla="*/ 1084078 h 1226458"/>
                <a:gd name="connsiteX3946" fmla="*/ 245678 w 1452586"/>
                <a:gd name="connsiteY3946" fmla="*/ 1084868 h 1226458"/>
                <a:gd name="connsiteX3947" fmla="*/ 245756 w 1452586"/>
                <a:gd name="connsiteY3947" fmla="*/ 1087144 h 1226458"/>
                <a:gd name="connsiteX3948" fmla="*/ 245472 w 1452586"/>
                <a:gd name="connsiteY3948" fmla="*/ 1091285 h 1226458"/>
                <a:gd name="connsiteX3949" fmla="*/ 245662 w 1452586"/>
                <a:gd name="connsiteY3949" fmla="*/ 1092470 h 1226458"/>
                <a:gd name="connsiteX3950" fmla="*/ 246689 w 1452586"/>
                <a:gd name="connsiteY3950" fmla="*/ 1095062 h 1226458"/>
                <a:gd name="connsiteX3951" fmla="*/ 246689 w 1452586"/>
                <a:gd name="connsiteY3951" fmla="*/ 1095805 h 1226458"/>
                <a:gd name="connsiteX3952" fmla="*/ 246562 w 1452586"/>
                <a:gd name="connsiteY3952" fmla="*/ 1096500 h 1226458"/>
                <a:gd name="connsiteX3953" fmla="*/ 246499 w 1452586"/>
                <a:gd name="connsiteY3953" fmla="*/ 1097385 h 1226458"/>
                <a:gd name="connsiteX3954" fmla="*/ 246863 w 1452586"/>
                <a:gd name="connsiteY3954" fmla="*/ 1100578 h 1226458"/>
                <a:gd name="connsiteX3955" fmla="*/ 246215 w 1452586"/>
                <a:gd name="connsiteY3955" fmla="*/ 1100246 h 1226458"/>
                <a:gd name="connsiteX3956" fmla="*/ 245267 w 1452586"/>
                <a:gd name="connsiteY3956" fmla="*/ 1098713 h 1226458"/>
                <a:gd name="connsiteX3957" fmla="*/ 244571 w 1452586"/>
                <a:gd name="connsiteY3957" fmla="*/ 1098349 h 1226458"/>
                <a:gd name="connsiteX3958" fmla="*/ 243307 w 1452586"/>
                <a:gd name="connsiteY3958" fmla="*/ 1098381 h 1226458"/>
                <a:gd name="connsiteX3959" fmla="*/ 242675 w 1452586"/>
                <a:gd name="connsiteY3959" fmla="*/ 1098571 h 1226458"/>
                <a:gd name="connsiteX3960" fmla="*/ 242106 w 1452586"/>
                <a:gd name="connsiteY3960" fmla="*/ 1098902 h 1226458"/>
                <a:gd name="connsiteX3961" fmla="*/ 241094 w 1452586"/>
                <a:gd name="connsiteY3961" fmla="*/ 1099124 h 1226458"/>
                <a:gd name="connsiteX3962" fmla="*/ 239719 w 1452586"/>
                <a:gd name="connsiteY3962" fmla="*/ 1098713 h 1226458"/>
                <a:gd name="connsiteX3963" fmla="*/ 238344 w 1452586"/>
                <a:gd name="connsiteY3963" fmla="*/ 1098017 h 1226458"/>
                <a:gd name="connsiteX3964" fmla="*/ 237364 w 1452586"/>
                <a:gd name="connsiteY3964" fmla="*/ 1097290 h 1226458"/>
                <a:gd name="connsiteX3965" fmla="*/ 235942 w 1452586"/>
                <a:gd name="connsiteY3965" fmla="*/ 1095694 h 1226458"/>
                <a:gd name="connsiteX3966" fmla="*/ 234678 w 1452586"/>
                <a:gd name="connsiteY3966" fmla="*/ 1093671 h 1226458"/>
                <a:gd name="connsiteX3967" fmla="*/ 234156 w 1452586"/>
                <a:gd name="connsiteY3967" fmla="*/ 1093671 h 1226458"/>
                <a:gd name="connsiteX3968" fmla="*/ 233508 w 1452586"/>
                <a:gd name="connsiteY3968" fmla="*/ 1094746 h 1226458"/>
                <a:gd name="connsiteX3969" fmla="*/ 233050 w 1452586"/>
                <a:gd name="connsiteY3969" fmla="*/ 1096374 h 1226458"/>
                <a:gd name="connsiteX3970" fmla="*/ 233050 w 1452586"/>
                <a:gd name="connsiteY3970" fmla="*/ 1097986 h 1226458"/>
                <a:gd name="connsiteX3971" fmla="*/ 232370 w 1452586"/>
                <a:gd name="connsiteY3971" fmla="*/ 1097891 h 1226458"/>
                <a:gd name="connsiteX3972" fmla="*/ 231659 w 1452586"/>
                <a:gd name="connsiteY3972" fmla="*/ 1097559 h 1226458"/>
                <a:gd name="connsiteX3973" fmla="*/ 231106 w 1452586"/>
                <a:gd name="connsiteY3973" fmla="*/ 1096927 h 1226458"/>
                <a:gd name="connsiteX3974" fmla="*/ 230948 w 1452586"/>
                <a:gd name="connsiteY3974" fmla="*/ 1096010 h 1226458"/>
                <a:gd name="connsiteX3975" fmla="*/ 231217 w 1452586"/>
                <a:gd name="connsiteY3975" fmla="*/ 1095393 h 1226458"/>
                <a:gd name="connsiteX3976" fmla="*/ 232434 w 1452586"/>
                <a:gd name="connsiteY3976" fmla="*/ 1094588 h 1226458"/>
                <a:gd name="connsiteX3977" fmla="*/ 234156 w 1452586"/>
                <a:gd name="connsiteY3977" fmla="*/ 1092849 h 1226458"/>
                <a:gd name="connsiteX3978" fmla="*/ 236969 w 1452586"/>
                <a:gd name="connsiteY3978" fmla="*/ 1091459 h 1226458"/>
                <a:gd name="connsiteX3979" fmla="*/ 238218 w 1452586"/>
                <a:gd name="connsiteY3979" fmla="*/ 1090052 h 1226458"/>
                <a:gd name="connsiteX3980" fmla="*/ 237238 w 1452586"/>
                <a:gd name="connsiteY3980" fmla="*/ 1090337 h 1226458"/>
                <a:gd name="connsiteX3981" fmla="*/ 234867 w 1452586"/>
                <a:gd name="connsiteY3981" fmla="*/ 1091632 h 1226458"/>
                <a:gd name="connsiteX3982" fmla="*/ 232781 w 1452586"/>
                <a:gd name="connsiteY3982" fmla="*/ 1093561 h 1226458"/>
                <a:gd name="connsiteX3983" fmla="*/ 230569 w 1452586"/>
                <a:gd name="connsiteY3983" fmla="*/ 1095488 h 1226458"/>
                <a:gd name="connsiteX3984" fmla="*/ 228514 w 1452586"/>
                <a:gd name="connsiteY3984" fmla="*/ 1097559 h 1226458"/>
                <a:gd name="connsiteX3985" fmla="*/ 224721 w 1452586"/>
                <a:gd name="connsiteY3985" fmla="*/ 1098934 h 1226458"/>
                <a:gd name="connsiteX3986" fmla="*/ 223630 w 1452586"/>
                <a:gd name="connsiteY3986" fmla="*/ 1099771 h 1226458"/>
                <a:gd name="connsiteX3987" fmla="*/ 220738 w 1452586"/>
                <a:gd name="connsiteY3987" fmla="*/ 1102838 h 1226458"/>
                <a:gd name="connsiteX3988" fmla="*/ 220707 w 1452586"/>
                <a:gd name="connsiteY3988" fmla="*/ 1103296 h 1226458"/>
                <a:gd name="connsiteX3989" fmla="*/ 221892 w 1452586"/>
                <a:gd name="connsiteY3989" fmla="*/ 1103343 h 1226458"/>
                <a:gd name="connsiteX3990" fmla="*/ 222445 w 1452586"/>
                <a:gd name="connsiteY3990" fmla="*/ 1103533 h 1226458"/>
                <a:gd name="connsiteX3991" fmla="*/ 222935 w 1452586"/>
                <a:gd name="connsiteY3991" fmla="*/ 1103992 h 1226458"/>
                <a:gd name="connsiteX3992" fmla="*/ 221987 w 1452586"/>
                <a:gd name="connsiteY3992" fmla="*/ 1104181 h 1226458"/>
                <a:gd name="connsiteX3993" fmla="*/ 219600 w 1452586"/>
                <a:gd name="connsiteY3993" fmla="*/ 1103992 h 1226458"/>
                <a:gd name="connsiteX3994" fmla="*/ 218747 w 1452586"/>
                <a:gd name="connsiteY3994" fmla="*/ 1104465 h 1226458"/>
                <a:gd name="connsiteX3995" fmla="*/ 218004 w 1452586"/>
                <a:gd name="connsiteY3995" fmla="*/ 1105240 h 1226458"/>
                <a:gd name="connsiteX3996" fmla="*/ 212267 w 1452586"/>
                <a:gd name="connsiteY3996" fmla="*/ 1108163 h 1226458"/>
                <a:gd name="connsiteX3997" fmla="*/ 210323 w 1452586"/>
                <a:gd name="connsiteY3997" fmla="*/ 1108480 h 1226458"/>
                <a:gd name="connsiteX3998" fmla="*/ 209264 w 1452586"/>
                <a:gd name="connsiteY3998" fmla="*/ 1108907 h 1226458"/>
                <a:gd name="connsiteX3999" fmla="*/ 208379 w 1452586"/>
                <a:gd name="connsiteY3999" fmla="*/ 1109065 h 1226458"/>
                <a:gd name="connsiteX4000" fmla="*/ 207953 w 1452586"/>
                <a:gd name="connsiteY4000" fmla="*/ 1108480 h 1226458"/>
                <a:gd name="connsiteX4001" fmla="*/ 211256 w 1452586"/>
                <a:gd name="connsiteY4001" fmla="*/ 1106726 h 1226458"/>
                <a:gd name="connsiteX4002" fmla="*/ 199924 w 1452586"/>
                <a:gd name="connsiteY4002" fmla="*/ 1110914 h 1226458"/>
                <a:gd name="connsiteX4003" fmla="*/ 195452 w 1452586"/>
                <a:gd name="connsiteY4003" fmla="*/ 1113474 h 1226458"/>
                <a:gd name="connsiteX4004" fmla="*/ 191753 w 1452586"/>
                <a:gd name="connsiteY4004" fmla="*/ 1117062 h 1226458"/>
                <a:gd name="connsiteX4005" fmla="*/ 187755 w 1452586"/>
                <a:gd name="connsiteY4005" fmla="*/ 1120033 h 1226458"/>
                <a:gd name="connsiteX4006" fmla="*/ 180200 w 1452586"/>
                <a:gd name="connsiteY4006" fmla="*/ 1123779 h 1226458"/>
                <a:gd name="connsiteX4007" fmla="*/ 177830 w 1452586"/>
                <a:gd name="connsiteY4007" fmla="*/ 1127176 h 1226458"/>
                <a:gd name="connsiteX4008" fmla="*/ 171871 w 1452586"/>
                <a:gd name="connsiteY4008" fmla="*/ 1131364 h 1226458"/>
                <a:gd name="connsiteX4009" fmla="*/ 170560 w 1452586"/>
                <a:gd name="connsiteY4009" fmla="*/ 1133814 h 1226458"/>
                <a:gd name="connsiteX4010" fmla="*/ 170165 w 1452586"/>
                <a:gd name="connsiteY4010" fmla="*/ 1134035 h 1226458"/>
                <a:gd name="connsiteX4011" fmla="*/ 168758 w 1452586"/>
                <a:gd name="connsiteY4011" fmla="*/ 1137433 h 1226458"/>
                <a:gd name="connsiteX4012" fmla="*/ 168252 w 1452586"/>
                <a:gd name="connsiteY4012" fmla="*/ 1138255 h 1226458"/>
                <a:gd name="connsiteX4013" fmla="*/ 167494 w 1452586"/>
                <a:gd name="connsiteY4013" fmla="*/ 1138903 h 1226458"/>
                <a:gd name="connsiteX4014" fmla="*/ 167099 w 1452586"/>
                <a:gd name="connsiteY4014" fmla="*/ 1140467 h 1226458"/>
                <a:gd name="connsiteX4015" fmla="*/ 166751 w 1452586"/>
                <a:gd name="connsiteY4015" fmla="*/ 1143376 h 1226458"/>
                <a:gd name="connsiteX4016" fmla="*/ 166056 w 1452586"/>
                <a:gd name="connsiteY4016" fmla="*/ 1144498 h 1226458"/>
                <a:gd name="connsiteX4017" fmla="*/ 164159 w 1452586"/>
                <a:gd name="connsiteY4017" fmla="*/ 1146457 h 1226458"/>
                <a:gd name="connsiteX4018" fmla="*/ 163306 w 1452586"/>
                <a:gd name="connsiteY4018" fmla="*/ 1148544 h 1226458"/>
                <a:gd name="connsiteX4019" fmla="*/ 161536 w 1452586"/>
                <a:gd name="connsiteY4019" fmla="*/ 1150835 h 1226458"/>
                <a:gd name="connsiteX4020" fmla="*/ 160903 w 1452586"/>
                <a:gd name="connsiteY4020" fmla="*/ 1152147 h 1226458"/>
                <a:gd name="connsiteX4021" fmla="*/ 161709 w 1452586"/>
                <a:gd name="connsiteY4021" fmla="*/ 1151783 h 1226458"/>
                <a:gd name="connsiteX4022" fmla="*/ 162310 w 1452586"/>
                <a:gd name="connsiteY4022" fmla="*/ 1151989 h 1226458"/>
                <a:gd name="connsiteX4023" fmla="*/ 162579 w 1452586"/>
                <a:gd name="connsiteY4023" fmla="*/ 1152700 h 1226458"/>
                <a:gd name="connsiteX4024" fmla="*/ 162500 w 1452586"/>
                <a:gd name="connsiteY4024" fmla="*/ 1153854 h 1226458"/>
                <a:gd name="connsiteX4025" fmla="*/ 162215 w 1452586"/>
                <a:gd name="connsiteY4025" fmla="*/ 1154659 h 1226458"/>
                <a:gd name="connsiteX4026" fmla="*/ 161741 w 1452586"/>
                <a:gd name="connsiteY4026" fmla="*/ 1155308 h 1226458"/>
                <a:gd name="connsiteX4027" fmla="*/ 160793 w 1452586"/>
                <a:gd name="connsiteY4027" fmla="*/ 1156319 h 1226458"/>
                <a:gd name="connsiteX4028" fmla="*/ 161030 w 1452586"/>
                <a:gd name="connsiteY4028" fmla="*/ 1156809 h 1226458"/>
                <a:gd name="connsiteX4029" fmla="*/ 162152 w 1452586"/>
                <a:gd name="connsiteY4029" fmla="*/ 1156414 h 1226458"/>
                <a:gd name="connsiteX4030" fmla="*/ 162989 w 1452586"/>
                <a:gd name="connsiteY4030" fmla="*/ 1156493 h 1226458"/>
                <a:gd name="connsiteX4031" fmla="*/ 170987 w 1452586"/>
                <a:gd name="connsiteY4031" fmla="*/ 1162515 h 1226458"/>
                <a:gd name="connsiteX4032" fmla="*/ 172915 w 1452586"/>
                <a:gd name="connsiteY4032" fmla="*/ 1163258 h 1226458"/>
                <a:gd name="connsiteX4033" fmla="*/ 173784 w 1452586"/>
                <a:gd name="connsiteY4033" fmla="*/ 1163826 h 1226458"/>
                <a:gd name="connsiteX4034" fmla="*/ 174274 w 1452586"/>
                <a:gd name="connsiteY4034" fmla="*/ 1164948 h 1226458"/>
                <a:gd name="connsiteX4035" fmla="*/ 170718 w 1452586"/>
                <a:gd name="connsiteY4035" fmla="*/ 1165612 h 1226458"/>
                <a:gd name="connsiteX4036" fmla="*/ 171113 w 1452586"/>
                <a:gd name="connsiteY4036" fmla="*/ 1166087 h 1226458"/>
                <a:gd name="connsiteX4037" fmla="*/ 171808 w 1452586"/>
                <a:gd name="connsiteY4037" fmla="*/ 1168093 h 1226458"/>
                <a:gd name="connsiteX4038" fmla="*/ 172172 w 1452586"/>
                <a:gd name="connsiteY4038" fmla="*/ 1168568 h 1226458"/>
                <a:gd name="connsiteX4039" fmla="*/ 173578 w 1452586"/>
                <a:gd name="connsiteY4039" fmla="*/ 1169563 h 1226458"/>
                <a:gd name="connsiteX4040" fmla="*/ 172519 w 1452586"/>
                <a:gd name="connsiteY4040" fmla="*/ 1169800 h 1226458"/>
                <a:gd name="connsiteX4041" fmla="*/ 171634 w 1452586"/>
                <a:gd name="connsiteY4041" fmla="*/ 1169563 h 1226458"/>
                <a:gd name="connsiteX4042" fmla="*/ 170797 w 1452586"/>
                <a:gd name="connsiteY4042" fmla="*/ 1169105 h 1226458"/>
                <a:gd name="connsiteX4043" fmla="*/ 168316 w 1452586"/>
                <a:gd name="connsiteY4043" fmla="*/ 1168315 h 1226458"/>
                <a:gd name="connsiteX4044" fmla="*/ 167857 w 1452586"/>
                <a:gd name="connsiteY4044" fmla="*/ 1167999 h 1226458"/>
                <a:gd name="connsiteX4045" fmla="*/ 167636 w 1452586"/>
                <a:gd name="connsiteY4045" fmla="*/ 1167604 h 1226458"/>
                <a:gd name="connsiteX4046" fmla="*/ 167383 w 1452586"/>
                <a:gd name="connsiteY4046" fmla="*/ 1166639 h 1226458"/>
                <a:gd name="connsiteX4047" fmla="*/ 167146 w 1452586"/>
                <a:gd name="connsiteY4047" fmla="*/ 1166355 h 1226458"/>
                <a:gd name="connsiteX4048" fmla="*/ 166214 w 1452586"/>
                <a:gd name="connsiteY4048" fmla="*/ 1166402 h 1226458"/>
                <a:gd name="connsiteX4049" fmla="*/ 165313 w 1452586"/>
                <a:gd name="connsiteY4049" fmla="*/ 1166971 h 1226458"/>
                <a:gd name="connsiteX4050" fmla="*/ 164522 w 1452586"/>
                <a:gd name="connsiteY4050" fmla="*/ 1167256 h 1226458"/>
                <a:gd name="connsiteX4051" fmla="*/ 163906 w 1452586"/>
                <a:gd name="connsiteY4051" fmla="*/ 1166513 h 1226458"/>
                <a:gd name="connsiteX4052" fmla="*/ 163811 w 1452586"/>
                <a:gd name="connsiteY4052" fmla="*/ 1165075 h 1226458"/>
                <a:gd name="connsiteX4053" fmla="*/ 164096 w 1452586"/>
                <a:gd name="connsiteY4053" fmla="*/ 1163968 h 1226458"/>
                <a:gd name="connsiteX4054" fmla="*/ 164096 w 1452586"/>
                <a:gd name="connsiteY4054" fmla="*/ 1163083 h 1226458"/>
                <a:gd name="connsiteX4055" fmla="*/ 163147 w 1452586"/>
                <a:gd name="connsiteY4055" fmla="*/ 1162278 h 1226458"/>
                <a:gd name="connsiteX4056" fmla="*/ 162879 w 1452586"/>
                <a:gd name="connsiteY4056" fmla="*/ 1161456 h 1226458"/>
                <a:gd name="connsiteX4057" fmla="*/ 155356 w 1452586"/>
                <a:gd name="connsiteY4057" fmla="*/ 1161282 h 1226458"/>
                <a:gd name="connsiteX4058" fmla="*/ 154187 w 1452586"/>
                <a:gd name="connsiteY4058" fmla="*/ 1160871 h 1226458"/>
                <a:gd name="connsiteX4059" fmla="*/ 152306 w 1452586"/>
                <a:gd name="connsiteY4059" fmla="*/ 1159638 h 1226458"/>
                <a:gd name="connsiteX4060" fmla="*/ 151784 w 1452586"/>
                <a:gd name="connsiteY4060" fmla="*/ 1159148 h 1226458"/>
                <a:gd name="connsiteX4061" fmla="*/ 151500 w 1452586"/>
                <a:gd name="connsiteY4061" fmla="*/ 1158959 h 1226458"/>
                <a:gd name="connsiteX4062" fmla="*/ 151200 w 1452586"/>
                <a:gd name="connsiteY4062" fmla="*/ 1159006 h 1226458"/>
                <a:gd name="connsiteX4063" fmla="*/ 151026 w 1452586"/>
                <a:gd name="connsiteY4063" fmla="*/ 1159212 h 1226458"/>
                <a:gd name="connsiteX4064" fmla="*/ 150836 w 1452586"/>
                <a:gd name="connsiteY4064" fmla="*/ 1159512 h 1226458"/>
                <a:gd name="connsiteX4065" fmla="*/ 150789 w 1452586"/>
                <a:gd name="connsiteY4065" fmla="*/ 1159812 h 1226458"/>
                <a:gd name="connsiteX4066" fmla="*/ 150947 w 1452586"/>
                <a:gd name="connsiteY4066" fmla="*/ 1159970 h 1226458"/>
                <a:gd name="connsiteX4067" fmla="*/ 151421 w 1452586"/>
                <a:gd name="connsiteY4067" fmla="*/ 1160618 h 1226458"/>
                <a:gd name="connsiteX4068" fmla="*/ 151579 w 1452586"/>
                <a:gd name="connsiteY4068" fmla="*/ 1162104 h 1226458"/>
                <a:gd name="connsiteX4069" fmla="*/ 151721 w 1452586"/>
                <a:gd name="connsiteY4069" fmla="*/ 1165297 h 1226458"/>
                <a:gd name="connsiteX4070" fmla="*/ 151879 w 1452586"/>
                <a:gd name="connsiteY4070" fmla="*/ 1166719 h 1226458"/>
                <a:gd name="connsiteX4071" fmla="*/ 153096 w 1452586"/>
                <a:gd name="connsiteY4071" fmla="*/ 1167999 h 1226458"/>
                <a:gd name="connsiteX4072" fmla="*/ 153791 w 1452586"/>
                <a:gd name="connsiteY4072" fmla="*/ 1168915 h 1226458"/>
                <a:gd name="connsiteX4073" fmla="*/ 154060 w 1452586"/>
                <a:gd name="connsiteY4073" fmla="*/ 1169468 h 1226458"/>
                <a:gd name="connsiteX4074" fmla="*/ 154503 w 1452586"/>
                <a:gd name="connsiteY4074" fmla="*/ 1169895 h 1226458"/>
                <a:gd name="connsiteX4075" fmla="*/ 155008 w 1452586"/>
                <a:gd name="connsiteY4075" fmla="*/ 1170006 h 1226458"/>
                <a:gd name="connsiteX4076" fmla="*/ 155419 w 1452586"/>
                <a:gd name="connsiteY4076" fmla="*/ 1170275 h 1226458"/>
                <a:gd name="connsiteX4077" fmla="*/ 155498 w 1452586"/>
                <a:gd name="connsiteY4077" fmla="*/ 1171160 h 1226458"/>
                <a:gd name="connsiteX4078" fmla="*/ 155356 w 1452586"/>
                <a:gd name="connsiteY4078" fmla="*/ 1171365 h 1226458"/>
                <a:gd name="connsiteX4079" fmla="*/ 154724 w 1452586"/>
                <a:gd name="connsiteY4079" fmla="*/ 1173151 h 1226458"/>
                <a:gd name="connsiteX4080" fmla="*/ 154692 w 1452586"/>
                <a:gd name="connsiteY4080" fmla="*/ 1173483 h 1226458"/>
                <a:gd name="connsiteX4081" fmla="*/ 154060 w 1452586"/>
                <a:gd name="connsiteY4081" fmla="*/ 1173656 h 1226458"/>
                <a:gd name="connsiteX4082" fmla="*/ 153697 w 1452586"/>
                <a:gd name="connsiteY4082" fmla="*/ 1173214 h 1226458"/>
                <a:gd name="connsiteX4083" fmla="*/ 153080 w 1452586"/>
                <a:gd name="connsiteY4083" fmla="*/ 1171665 h 1226458"/>
                <a:gd name="connsiteX4084" fmla="*/ 151990 w 1452586"/>
                <a:gd name="connsiteY4084" fmla="*/ 1169785 h 1226458"/>
                <a:gd name="connsiteX4085" fmla="*/ 151200 w 1452586"/>
                <a:gd name="connsiteY4085" fmla="*/ 1168758 h 1226458"/>
                <a:gd name="connsiteX4086" fmla="*/ 150552 w 1452586"/>
                <a:gd name="connsiteY4086" fmla="*/ 1169248 h 1226458"/>
                <a:gd name="connsiteX4087" fmla="*/ 149556 w 1452586"/>
                <a:gd name="connsiteY4087" fmla="*/ 1171855 h 1226458"/>
                <a:gd name="connsiteX4088" fmla="*/ 148829 w 1452586"/>
                <a:gd name="connsiteY4088" fmla="*/ 1169990 h 1226458"/>
                <a:gd name="connsiteX4089" fmla="*/ 145399 w 1452586"/>
                <a:gd name="connsiteY4089" fmla="*/ 1163953 h 1226458"/>
                <a:gd name="connsiteX4090" fmla="*/ 144799 w 1452586"/>
                <a:gd name="connsiteY4090" fmla="*/ 1163289 h 1226458"/>
                <a:gd name="connsiteX4091" fmla="*/ 144167 w 1452586"/>
                <a:gd name="connsiteY4091" fmla="*/ 1162957 h 1226458"/>
                <a:gd name="connsiteX4092" fmla="*/ 144088 w 1452586"/>
                <a:gd name="connsiteY4092" fmla="*/ 1162341 h 1226458"/>
                <a:gd name="connsiteX4093" fmla="*/ 144483 w 1452586"/>
                <a:gd name="connsiteY4093" fmla="*/ 1161076 h 1226458"/>
                <a:gd name="connsiteX4094" fmla="*/ 145352 w 1452586"/>
                <a:gd name="connsiteY4094" fmla="*/ 1158912 h 1226458"/>
                <a:gd name="connsiteX4095" fmla="*/ 144483 w 1452586"/>
                <a:gd name="connsiteY4095" fmla="*/ 1159164 h 1226458"/>
                <a:gd name="connsiteX4096" fmla="*/ 143708 w 1452586"/>
                <a:gd name="connsiteY4096" fmla="*/ 1159544 h 1226458"/>
                <a:gd name="connsiteX4097" fmla="*/ 142934 w 1452586"/>
                <a:gd name="connsiteY4097" fmla="*/ 1159638 h 1226458"/>
                <a:gd name="connsiteX4098" fmla="*/ 142096 w 1452586"/>
                <a:gd name="connsiteY4098" fmla="*/ 1159037 h 1226458"/>
                <a:gd name="connsiteX4099" fmla="*/ 141701 w 1452586"/>
                <a:gd name="connsiteY4099" fmla="*/ 1158437 h 1226458"/>
                <a:gd name="connsiteX4100" fmla="*/ 141448 w 1452586"/>
                <a:gd name="connsiteY4100" fmla="*/ 1157678 h 1226458"/>
                <a:gd name="connsiteX4101" fmla="*/ 141512 w 1452586"/>
                <a:gd name="connsiteY4101" fmla="*/ 1156746 h 1226458"/>
                <a:gd name="connsiteX4102" fmla="*/ 142033 w 1452586"/>
                <a:gd name="connsiteY4102" fmla="*/ 1155671 h 1226458"/>
                <a:gd name="connsiteX4103" fmla="*/ 143661 w 1452586"/>
                <a:gd name="connsiteY4103" fmla="*/ 1154359 h 1226458"/>
                <a:gd name="connsiteX4104" fmla="*/ 145336 w 1452586"/>
                <a:gd name="connsiteY4104" fmla="*/ 1154391 h 1226458"/>
                <a:gd name="connsiteX4105" fmla="*/ 146996 w 1452586"/>
                <a:gd name="connsiteY4105" fmla="*/ 1154929 h 1226458"/>
                <a:gd name="connsiteX4106" fmla="*/ 148671 w 1452586"/>
                <a:gd name="connsiteY4106" fmla="*/ 1155102 h 1226458"/>
                <a:gd name="connsiteX4107" fmla="*/ 148465 w 1452586"/>
                <a:gd name="connsiteY4107" fmla="*/ 1154217 h 1226458"/>
                <a:gd name="connsiteX4108" fmla="*/ 148418 w 1452586"/>
                <a:gd name="connsiteY4108" fmla="*/ 1153000 h 1226458"/>
                <a:gd name="connsiteX4109" fmla="*/ 148529 w 1452586"/>
                <a:gd name="connsiteY4109" fmla="*/ 1150614 h 1226458"/>
                <a:gd name="connsiteX4110" fmla="*/ 146063 w 1452586"/>
                <a:gd name="connsiteY4110" fmla="*/ 1150583 h 1226458"/>
                <a:gd name="connsiteX4111" fmla="*/ 145431 w 1452586"/>
                <a:gd name="connsiteY4111" fmla="*/ 1150835 h 1226458"/>
                <a:gd name="connsiteX4112" fmla="*/ 144799 w 1452586"/>
                <a:gd name="connsiteY4112" fmla="*/ 1151530 h 1226458"/>
                <a:gd name="connsiteX4113" fmla="*/ 142523 w 1452586"/>
                <a:gd name="connsiteY4113" fmla="*/ 1152384 h 1226458"/>
                <a:gd name="connsiteX4114" fmla="*/ 141211 w 1452586"/>
                <a:gd name="connsiteY4114" fmla="*/ 1153459 h 1226458"/>
                <a:gd name="connsiteX4115" fmla="*/ 140579 w 1452586"/>
                <a:gd name="connsiteY4115" fmla="*/ 1153759 h 1226458"/>
                <a:gd name="connsiteX4116" fmla="*/ 139757 w 1452586"/>
                <a:gd name="connsiteY4116" fmla="*/ 1153649 h 1226458"/>
                <a:gd name="connsiteX4117" fmla="*/ 137750 w 1452586"/>
                <a:gd name="connsiteY4117" fmla="*/ 1151925 h 1226458"/>
                <a:gd name="connsiteX4118" fmla="*/ 137150 w 1452586"/>
                <a:gd name="connsiteY4118" fmla="*/ 1152037 h 1226458"/>
                <a:gd name="connsiteX4119" fmla="*/ 136375 w 1452586"/>
                <a:gd name="connsiteY4119" fmla="*/ 1152637 h 1226458"/>
                <a:gd name="connsiteX4120" fmla="*/ 135711 w 1452586"/>
                <a:gd name="connsiteY4120" fmla="*/ 1152558 h 1226458"/>
                <a:gd name="connsiteX4121" fmla="*/ 134226 w 1452586"/>
                <a:gd name="connsiteY4121" fmla="*/ 1151957 h 1226458"/>
                <a:gd name="connsiteX4122" fmla="*/ 127461 w 1452586"/>
                <a:gd name="connsiteY4122" fmla="*/ 1151215 h 1226458"/>
                <a:gd name="connsiteX4123" fmla="*/ 131634 w 1452586"/>
                <a:gd name="connsiteY4123" fmla="*/ 1149934 h 1226458"/>
                <a:gd name="connsiteX4124" fmla="*/ 132345 w 1452586"/>
                <a:gd name="connsiteY4124" fmla="*/ 1149429 h 1226458"/>
                <a:gd name="connsiteX4125" fmla="*/ 133783 w 1452586"/>
                <a:gd name="connsiteY4125" fmla="*/ 1148828 h 1226458"/>
                <a:gd name="connsiteX4126" fmla="*/ 136897 w 1452586"/>
                <a:gd name="connsiteY4126" fmla="*/ 1147564 h 1226458"/>
                <a:gd name="connsiteX4127" fmla="*/ 128094 w 1452586"/>
                <a:gd name="connsiteY4127" fmla="*/ 1149713 h 1226458"/>
                <a:gd name="connsiteX4128" fmla="*/ 127114 w 1452586"/>
                <a:gd name="connsiteY4128" fmla="*/ 1150424 h 1226458"/>
                <a:gd name="connsiteX4129" fmla="*/ 126608 w 1452586"/>
                <a:gd name="connsiteY4129" fmla="*/ 1150661 h 1226458"/>
                <a:gd name="connsiteX4130" fmla="*/ 123653 w 1452586"/>
                <a:gd name="connsiteY4130" fmla="*/ 1150930 h 1226458"/>
                <a:gd name="connsiteX4131" fmla="*/ 120634 w 1452586"/>
                <a:gd name="connsiteY4131" fmla="*/ 1152037 h 1226458"/>
                <a:gd name="connsiteX4132" fmla="*/ 115624 w 1452586"/>
                <a:gd name="connsiteY4132" fmla="*/ 1152747 h 1226458"/>
                <a:gd name="connsiteX4133" fmla="*/ 113475 w 1452586"/>
                <a:gd name="connsiteY4133" fmla="*/ 1153585 h 1226458"/>
                <a:gd name="connsiteX4134" fmla="*/ 109808 w 1452586"/>
                <a:gd name="connsiteY4134" fmla="*/ 1153743 h 1226458"/>
                <a:gd name="connsiteX4135" fmla="*/ 108654 w 1452586"/>
                <a:gd name="connsiteY4135" fmla="*/ 1154075 h 1226458"/>
                <a:gd name="connsiteX4136" fmla="*/ 107485 w 1452586"/>
                <a:gd name="connsiteY4136" fmla="*/ 1154691 h 1226458"/>
                <a:gd name="connsiteX4137" fmla="*/ 104103 w 1452586"/>
                <a:gd name="connsiteY4137" fmla="*/ 1157173 h 1226458"/>
                <a:gd name="connsiteX4138" fmla="*/ 103392 w 1452586"/>
                <a:gd name="connsiteY4138" fmla="*/ 1157947 h 1226458"/>
                <a:gd name="connsiteX4139" fmla="*/ 97038 w 1452586"/>
                <a:gd name="connsiteY4139" fmla="*/ 1161519 h 1226458"/>
                <a:gd name="connsiteX4140" fmla="*/ 95869 w 1452586"/>
                <a:gd name="connsiteY4140" fmla="*/ 1161677 h 1226458"/>
                <a:gd name="connsiteX4141" fmla="*/ 95173 w 1452586"/>
                <a:gd name="connsiteY4141" fmla="*/ 1162025 h 1226458"/>
                <a:gd name="connsiteX4142" fmla="*/ 93308 w 1452586"/>
                <a:gd name="connsiteY4142" fmla="*/ 1164080 h 1226458"/>
                <a:gd name="connsiteX4143" fmla="*/ 92392 w 1452586"/>
                <a:gd name="connsiteY4143" fmla="*/ 1164854 h 1226458"/>
                <a:gd name="connsiteX4144" fmla="*/ 88883 w 1452586"/>
                <a:gd name="connsiteY4144" fmla="*/ 1166307 h 1226458"/>
                <a:gd name="connsiteX4145" fmla="*/ 72889 w 1452586"/>
                <a:gd name="connsiteY4145" fmla="*/ 1182523 h 1226458"/>
                <a:gd name="connsiteX4146" fmla="*/ 71641 w 1452586"/>
                <a:gd name="connsiteY4146" fmla="*/ 1183345 h 1226458"/>
                <a:gd name="connsiteX4147" fmla="*/ 70914 w 1452586"/>
                <a:gd name="connsiteY4147" fmla="*/ 1183914 h 1226458"/>
                <a:gd name="connsiteX4148" fmla="*/ 70250 w 1452586"/>
                <a:gd name="connsiteY4148" fmla="*/ 1184372 h 1226458"/>
                <a:gd name="connsiteX4149" fmla="*/ 69333 w 1452586"/>
                <a:gd name="connsiteY4149" fmla="*/ 1185999 h 1226458"/>
                <a:gd name="connsiteX4150" fmla="*/ 70361 w 1452586"/>
                <a:gd name="connsiteY4150" fmla="*/ 1184877 h 1226458"/>
                <a:gd name="connsiteX4151" fmla="*/ 71277 w 1452586"/>
                <a:gd name="connsiteY4151" fmla="*/ 1183945 h 1226458"/>
                <a:gd name="connsiteX4152" fmla="*/ 72447 w 1452586"/>
                <a:gd name="connsiteY4152" fmla="*/ 1183360 h 1226458"/>
                <a:gd name="connsiteX4153" fmla="*/ 73664 w 1452586"/>
                <a:gd name="connsiteY4153" fmla="*/ 1183455 h 1226458"/>
                <a:gd name="connsiteX4154" fmla="*/ 74644 w 1452586"/>
                <a:gd name="connsiteY4154" fmla="*/ 1184135 h 1226458"/>
                <a:gd name="connsiteX4155" fmla="*/ 74501 w 1452586"/>
                <a:gd name="connsiteY4155" fmla="*/ 1185384 h 1226458"/>
                <a:gd name="connsiteX4156" fmla="*/ 74185 w 1452586"/>
                <a:gd name="connsiteY4156" fmla="*/ 1186616 h 1226458"/>
                <a:gd name="connsiteX4157" fmla="*/ 74675 w 1452586"/>
                <a:gd name="connsiteY4157" fmla="*/ 1187233 h 1226458"/>
                <a:gd name="connsiteX4158" fmla="*/ 74770 w 1452586"/>
                <a:gd name="connsiteY4158" fmla="*/ 1187422 h 1226458"/>
                <a:gd name="connsiteX4159" fmla="*/ 74770 w 1452586"/>
                <a:gd name="connsiteY4159" fmla="*/ 1187848 h 1226458"/>
                <a:gd name="connsiteX4160" fmla="*/ 74723 w 1452586"/>
                <a:gd name="connsiteY4160" fmla="*/ 1188355 h 1226458"/>
                <a:gd name="connsiteX4161" fmla="*/ 74628 w 1452586"/>
                <a:gd name="connsiteY4161" fmla="*/ 1188734 h 1226458"/>
                <a:gd name="connsiteX4162" fmla="*/ 74312 w 1452586"/>
                <a:gd name="connsiteY4162" fmla="*/ 1189177 h 1226458"/>
                <a:gd name="connsiteX4163" fmla="*/ 73980 w 1452586"/>
                <a:gd name="connsiteY4163" fmla="*/ 1189160 h 1226458"/>
                <a:gd name="connsiteX4164" fmla="*/ 73711 w 1452586"/>
                <a:gd name="connsiteY4164" fmla="*/ 1189034 h 1226458"/>
                <a:gd name="connsiteX4165" fmla="*/ 73364 w 1452586"/>
                <a:gd name="connsiteY4165" fmla="*/ 1189129 h 1226458"/>
                <a:gd name="connsiteX4166" fmla="*/ 72257 w 1452586"/>
                <a:gd name="connsiteY4166" fmla="*/ 1190425 h 1226458"/>
                <a:gd name="connsiteX4167" fmla="*/ 71767 w 1452586"/>
                <a:gd name="connsiteY4167" fmla="*/ 1190804 h 1226458"/>
                <a:gd name="connsiteX4168" fmla="*/ 71040 w 1452586"/>
                <a:gd name="connsiteY4168" fmla="*/ 1190931 h 1226458"/>
                <a:gd name="connsiteX4169" fmla="*/ 70139 w 1452586"/>
                <a:gd name="connsiteY4169" fmla="*/ 1190757 h 1226458"/>
                <a:gd name="connsiteX4170" fmla="*/ 69096 w 1452586"/>
                <a:gd name="connsiteY4170" fmla="*/ 1190204 h 1226458"/>
                <a:gd name="connsiteX4171" fmla="*/ 68306 w 1452586"/>
                <a:gd name="connsiteY4171" fmla="*/ 1189287 h 1226458"/>
                <a:gd name="connsiteX4172" fmla="*/ 68195 w 1452586"/>
                <a:gd name="connsiteY4172" fmla="*/ 1187896 h 1226458"/>
                <a:gd name="connsiteX4173" fmla="*/ 67516 w 1452586"/>
                <a:gd name="connsiteY4173" fmla="*/ 1189255 h 1226458"/>
                <a:gd name="connsiteX4174" fmla="*/ 64545 w 1452586"/>
                <a:gd name="connsiteY4174" fmla="*/ 1191911 h 1226458"/>
                <a:gd name="connsiteX4175" fmla="*/ 63454 w 1452586"/>
                <a:gd name="connsiteY4175" fmla="*/ 1192574 h 1226458"/>
                <a:gd name="connsiteX4176" fmla="*/ 60862 w 1452586"/>
                <a:gd name="connsiteY4176" fmla="*/ 1193111 h 1226458"/>
                <a:gd name="connsiteX4177" fmla="*/ 60546 w 1452586"/>
                <a:gd name="connsiteY4177" fmla="*/ 1193775 h 1226458"/>
                <a:gd name="connsiteX4178" fmla="*/ 56184 w 1452586"/>
                <a:gd name="connsiteY4178" fmla="*/ 1194977 h 1226458"/>
                <a:gd name="connsiteX4179" fmla="*/ 56326 w 1452586"/>
                <a:gd name="connsiteY4179" fmla="*/ 1196510 h 1226458"/>
                <a:gd name="connsiteX4180" fmla="*/ 57970 w 1452586"/>
                <a:gd name="connsiteY4180" fmla="*/ 1196842 h 1226458"/>
                <a:gd name="connsiteX4181" fmla="*/ 58492 w 1452586"/>
                <a:gd name="connsiteY4181" fmla="*/ 1198137 h 1226458"/>
                <a:gd name="connsiteX4182" fmla="*/ 56453 w 1452586"/>
                <a:gd name="connsiteY4182" fmla="*/ 1200066 h 1226458"/>
                <a:gd name="connsiteX4183" fmla="*/ 55426 w 1452586"/>
                <a:gd name="connsiteY4183" fmla="*/ 1200761 h 1226458"/>
                <a:gd name="connsiteX4184" fmla="*/ 52391 w 1452586"/>
                <a:gd name="connsiteY4184" fmla="*/ 1201915 h 1226458"/>
                <a:gd name="connsiteX4185" fmla="*/ 51996 w 1452586"/>
                <a:gd name="connsiteY4185" fmla="*/ 1201947 h 1226458"/>
                <a:gd name="connsiteX4186" fmla="*/ 51791 w 1452586"/>
                <a:gd name="connsiteY4186" fmla="*/ 1201725 h 1226458"/>
                <a:gd name="connsiteX4187" fmla="*/ 51648 w 1452586"/>
                <a:gd name="connsiteY4187" fmla="*/ 1201362 h 1226458"/>
                <a:gd name="connsiteX4188" fmla="*/ 51569 w 1452586"/>
                <a:gd name="connsiteY4188" fmla="*/ 1201030 h 1226458"/>
                <a:gd name="connsiteX4189" fmla="*/ 51538 w 1452586"/>
                <a:gd name="connsiteY4189" fmla="*/ 1200887 h 1226458"/>
                <a:gd name="connsiteX4190" fmla="*/ 51206 w 1452586"/>
                <a:gd name="connsiteY4190" fmla="*/ 1200793 h 1226458"/>
                <a:gd name="connsiteX4191" fmla="*/ 48124 w 1452586"/>
                <a:gd name="connsiteY4191" fmla="*/ 1200808 h 1226458"/>
                <a:gd name="connsiteX4192" fmla="*/ 47587 w 1452586"/>
                <a:gd name="connsiteY4192" fmla="*/ 1200366 h 1226458"/>
                <a:gd name="connsiteX4193" fmla="*/ 48250 w 1452586"/>
                <a:gd name="connsiteY4193" fmla="*/ 1198864 h 1226458"/>
                <a:gd name="connsiteX4194" fmla="*/ 49009 w 1452586"/>
                <a:gd name="connsiteY4194" fmla="*/ 1197979 h 1226458"/>
                <a:gd name="connsiteX4195" fmla="*/ 50021 w 1452586"/>
                <a:gd name="connsiteY4195" fmla="*/ 1197157 h 1226458"/>
                <a:gd name="connsiteX4196" fmla="*/ 51064 w 1452586"/>
                <a:gd name="connsiteY4196" fmla="*/ 1196510 h 1226458"/>
                <a:gd name="connsiteX4197" fmla="*/ 51886 w 1452586"/>
                <a:gd name="connsiteY4197" fmla="*/ 1196241 h 1226458"/>
                <a:gd name="connsiteX4198" fmla="*/ 50479 w 1452586"/>
                <a:gd name="connsiteY4198" fmla="*/ 1195814 h 1226458"/>
                <a:gd name="connsiteX4199" fmla="*/ 44505 w 1452586"/>
                <a:gd name="connsiteY4199" fmla="*/ 1199908 h 1226458"/>
                <a:gd name="connsiteX4200" fmla="*/ 35892 w 1452586"/>
                <a:gd name="connsiteY4200" fmla="*/ 1203416 h 1226458"/>
                <a:gd name="connsiteX4201" fmla="*/ 36097 w 1452586"/>
                <a:gd name="connsiteY4201" fmla="*/ 1203637 h 1226458"/>
                <a:gd name="connsiteX4202" fmla="*/ 36239 w 1452586"/>
                <a:gd name="connsiteY4202" fmla="*/ 1203874 h 1226458"/>
                <a:gd name="connsiteX4203" fmla="*/ 36413 w 1452586"/>
                <a:gd name="connsiteY4203" fmla="*/ 1204032 h 1226458"/>
                <a:gd name="connsiteX4204" fmla="*/ 36729 w 1452586"/>
                <a:gd name="connsiteY4204" fmla="*/ 1204032 h 1226458"/>
                <a:gd name="connsiteX4205" fmla="*/ 36650 w 1452586"/>
                <a:gd name="connsiteY4205" fmla="*/ 1204617 h 1226458"/>
                <a:gd name="connsiteX4206" fmla="*/ 36050 w 1452586"/>
                <a:gd name="connsiteY4206" fmla="*/ 1205265 h 1226458"/>
                <a:gd name="connsiteX4207" fmla="*/ 36223 w 1452586"/>
                <a:gd name="connsiteY4207" fmla="*/ 1206055 h 1226458"/>
                <a:gd name="connsiteX4208" fmla="*/ 36650 w 1452586"/>
                <a:gd name="connsiteY4208" fmla="*/ 1207003 h 1226458"/>
                <a:gd name="connsiteX4209" fmla="*/ 36792 w 1452586"/>
                <a:gd name="connsiteY4209" fmla="*/ 1207999 h 1226458"/>
                <a:gd name="connsiteX4210" fmla="*/ 36571 w 1452586"/>
                <a:gd name="connsiteY4210" fmla="*/ 1211634 h 1226458"/>
                <a:gd name="connsiteX4211" fmla="*/ 36777 w 1452586"/>
                <a:gd name="connsiteY4211" fmla="*/ 1213405 h 1226458"/>
                <a:gd name="connsiteX4212" fmla="*/ 38120 w 1452586"/>
                <a:gd name="connsiteY4212" fmla="*/ 1215142 h 1226458"/>
                <a:gd name="connsiteX4213" fmla="*/ 37535 w 1452586"/>
                <a:gd name="connsiteY4213" fmla="*/ 1216502 h 1226458"/>
                <a:gd name="connsiteX4214" fmla="*/ 36334 w 1452586"/>
                <a:gd name="connsiteY4214" fmla="*/ 1216818 h 1226458"/>
                <a:gd name="connsiteX4215" fmla="*/ 35402 w 1452586"/>
                <a:gd name="connsiteY4215" fmla="*/ 1215585 h 1226458"/>
                <a:gd name="connsiteX4216" fmla="*/ 34501 w 1452586"/>
                <a:gd name="connsiteY4216" fmla="*/ 1214858 h 1226458"/>
                <a:gd name="connsiteX4217" fmla="*/ 33442 w 1452586"/>
                <a:gd name="connsiteY4217" fmla="*/ 1216723 h 1226458"/>
                <a:gd name="connsiteX4218" fmla="*/ 33316 w 1452586"/>
                <a:gd name="connsiteY4218" fmla="*/ 1218320 h 1226458"/>
                <a:gd name="connsiteX4219" fmla="*/ 35497 w 1452586"/>
                <a:gd name="connsiteY4219" fmla="*/ 1218003 h 1226458"/>
                <a:gd name="connsiteX4220" fmla="*/ 36065 w 1452586"/>
                <a:gd name="connsiteY4220" fmla="*/ 1219173 h 1226458"/>
                <a:gd name="connsiteX4221" fmla="*/ 35575 w 1452586"/>
                <a:gd name="connsiteY4221" fmla="*/ 1219062 h 1226458"/>
                <a:gd name="connsiteX4222" fmla="*/ 35133 w 1452586"/>
                <a:gd name="connsiteY4222" fmla="*/ 1219015 h 1226458"/>
                <a:gd name="connsiteX4223" fmla="*/ 34690 w 1452586"/>
                <a:gd name="connsiteY4223" fmla="*/ 1219110 h 1226458"/>
                <a:gd name="connsiteX4224" fmla="*/ 34248 w 1452586"/>
                <a:gd name="connsiteY4224" fmla="*/ 1219378 h 1226458"/>
                <a:gd name="connsiteX4225" fmla="*/ 34011 w 1452586"/>
                <a:gd name="connsiteY4225" fmla="*/ 1219726 h 1226458"/>
                <a:gd name="connsiteX4226" fmla="*/ 33900 w 1452586"/>
                <a:gd name="connsiteY4226" fmla="*/ 1220564 h 1226458"/>
                <a:gd name="connsiteX4227" fmla="*/ 33742 w 1452586"/>
                <a:gd name="connsiteY4227" fmla="*/ 1220927 h 1226458"/>
                <a:gd name="connsiteX4228" fmla="*/ 32999 w 1452586"/>
                <a:gd name="connsiteY4228" fmla="*/ 1221544 h 1226458"/>
                <a:gd name="connsiteX4229" fmla="*/ 30755 w 1452586"/>
                <a:gd name="connsiteY4229" fmla="*/ 1222587 h 1226458"/>
                <a:gd name="connsiteX4230" fmla="*/ 31166 w 1452586"/>
                <a:gd name="connsiteY4230" fmla="*/ 1223693 h 1226458"/>
                <a:gd name="connsiteX4231" fmla="*/ 31387 w 1452586"/>
                <a:gd name="connsiteY4231" fmla="*/ 1224863 h 1226458"/>
                <a:gd name="connsiteX4232" fmla="*/ 31719 w 1452586"/>
                <a:gd name="connsiteY4232" fmla="*/ 1225874 h 1226458"/>
                <a:gd name="connsiteX4233" fmla="*/ 32336 w 1452586"/>
                <a:gd name="connsiteY4233" fmla="*/ 1226459 h 1226458"/>
                <a:gd name="connsiteX4234" fmla="*/ 33252 w 1452586"/>
                <a:gd name="connsiteY4234" fmla="*/ 1226395 h 1226458"/>
                <a:gd name="connsiteX4235" fmla="*/ 35338 w 1452586"/>
                <a:gd name="connsiteY4235" fmla="*/ 1225147 h 1226458"/>
                <a:gd name="connsiteX4236" fmla="*/ 36508 w 1452586"/>
                <a:gd name="connsiteY4236" fmla="*/ 1224958 h 1226458"/>
                <a:gd name="connsiteX4237" fmla="*/ 37425 w 1452586"/>
                <a:gd name="connsiteY4237" fmla="*/ 1224610 h 1226458"/>
                <a:gd name="connsiteX4238" fmla="*/ 39084 w 1452586"/>
                <a:gd name="connsiteY4238" fmla="*/ 1222697 h 1226458"/>
                <a:gd name="connsiteX4239" fmla="*/ 40427 w 1452586"/>
                <a:gd name="connsiteY4239" fmla="*/ 1222192 h 1226458"/>
                <a:gd name="connsiteX4240" fmla="*/ 42198 w 1452586"/>
                <a:gd name="connsiteY4240" fmla="*/ 1220785 h 1226458"/>
                <a:gd name="connsiteX4241" fmla="*/ 45611 w 1452586"/>
                <a:gd name="connsiteY4241" fmla="*/ 1219331 h 1226458"/>
                <a:gd name="connsiteX4242" fmla="*/ 46291 w 1452586"/>
                <a:gd name="connsiteY4242" fmla="*/ 1218430 h 1226458"/>
                <a:gd name="connsiteX4243" fmla="*/ 46322 w 1452586"/>
                <a:gd name="connsiteY4243" fmla="*/ 1216961 h 1226458"/>
                <a:gd name="connsiteX4244" fmla="*/ 45864 w 1452586"/>
                <a:gd name="connsiteY4244" fmla="*/ 1215964 h 1226458"/>
                <a:gd name="connsiteX4245" fmla="*/ 44995 w 1452586"/>
                <a:gd name="connsiteY4245" fmla="*/ 1215000 h 1226458"/>
                <a:gd name="connsiteX4246" fmla="*/ 44046 w 1452586"/>
                <a:gd name="connsiteY4246" fmla="*/ 1214258 h 1226458"/>
                <a:gd name="connsiteX4247" fmla="*/ 41534 w 1452586"/>
                <a:gd name="connsiteY4247" fmla="*/ 1213183 h 1226458"/>
                <a:gd name="connsiteX4248" fmla="*/ 40380 w 1452586"/>
                <a:gd name="connsiteY4248" fmla="*/ 1211729 h 1226458"/>
                <a:gd name="connsiteX4249" fmla="*/ 40127 w 1452586"/>
                <a:gd name="connsiteY4249" fmla="*/ 1209674 h 1226458"/>
                <a:gd name="connsiteX4250" fmla="*/ 41059 w 1452586"/>
                <a:gd name="connsiteY4250" fmla="*/ 1207257 h 1226458"/>
                <a:gd name="connsiteX4251" fmla="*/ 40396 w 1452586"/>
                <a:gd name="connsiteY4251" fmla="*/ 1207257 h 1226458"/>
                <a:gd name="connsiteX4252" fmla="*/ 39922 w 1452586"/>
                <a:gd name="connsiteY4252" fmla="*/ 1206908 h 1226458"/>
                <a:gd name="connsiteX4253" fmla="*/ 39716 w 1452586"/>
                <a:gd name="connsiteY4253" fmla="*/ 1206182 h 1226458"/>
                <a:gd name="connsiteX4254" fmla="*/ 39874 w 1452586"/>
                <a:gd name="connsiteY4254" fmla="*/ 1205044 h 1226458"/>
                <a:gd name="connsiteX4255" fmla="*/ 40712 w 1452586"/>
                <a:gd name="connsiteY4255" fmla="*/ 1206371 h 1226458"/>
                <a:gd name="connsiteX4256" fmla="*/ 41202 w 1452586"/>
                <a:gd name="connsiteY4256" fmla="*/ 1206703 h 1226458"/>
                <a:gd name="connsiteX4257" fmla="*/ 41787 w 1452586"/>
                <a:gd name="connsiteY4257" fmla="*/ 1206324 h 1226458"/>
                <a:gd name="connsiteX4258" fmla="*/ 41787 w 1452586"/>
                <a:gd name="connsiteY4258" fmla="*/ 1205913 h 1226458"/>
                <a:gd name="connsiteX4259" fmla="*/ 41676 w 1452586"/>
                <a:gd name="connsiteY4259" fmla="*/ 1205044 h 1226458"/>
                <a:gd name="connsiteX4260" fmla="*/ 41660 w 1452586"/>
                <a:gd name="connsiteY4260" fmla="*/ 1204079 h 1226458"/>
                <a:gd name="connsiteX4261" fmla="*/ 41897 w 1452586"/>
                <a:gd name="connsiteY4261" fmla="*/ 1203195 h 1226458"/>
                <a:gd name="connsiteX4262" fmla="*/ 42593 w 1452586"/>
                <a:gd name="connsiteY4262" fmla="*/ 1202863 h 1226458"/>
                <a:gd name="connsiteX4263" fmla="*/ 43715 w 1452586"/>
                <a:gd name="connsiteY4263" fmla="*/ 1203052 h 1226458"/>
                <a:gd name="connsiteX4264" fmla="*/ 44853 w 1452586"/>
                <a:gd name="connsiteY4264" fmla="*/ 1203606 h 1226458"/>
                <a:gd name="connsiteX4265" fmla="*/ 45690 w 1452586"/>
                <a:gd name="connsiteY4265" fmla="*/ 1204301 h 1226458"/>
                <a:gd name="connsiteX4266" fmla="*/ 45026 w 1452586"/>
                <a:gd name="connsiteY4266" fmla="*/ 1204807 h 1226458"/>
                <a:gd name="connsiteX4267" fmla="*/ 43683 w 1452586"/>
                <a:gd name="connsiteY4267" fmla="*/ 1205486 h 1226458"/>
                <a:gd name="connsiteX4268" fmla="*/ 43035 w 1452586"/>
                <a:gd name="connsiteY4268" fmla="*/ 1205976 h 1226458"/>
                <a:gd name="connsiteX4269" fmla="*/ 43683 w 1452586"/>
                <a:gd name="connsiteY4269" fmla="*/ 1205913 h 1226458"/>
                <a:gd name="connsiteX4270" fmla="*/ 44916 w 1452586"/>
                <a:gd name="connsiteY4270" fmla="*/ 1205391 h 1226458"/>
                <a:gd name="connsiteX4271" fmla="*/ 45548 w 1452586"/>
                <a:gd name="connsiteY4271" fmla="*/ 1205281 h 1226458"/>
                <a:gd name="connsiteX4272" fmla="*/ 46022 w 1452586"/>
                <a:gd name="connsiteY4272" fmla="*/ 1205391 h 1226458"/>
                <a:gd name="connsiteX4273" fmla="*/ 46907 w 1452586"/>
                <a:gd name="connsiteY4273" fmla="*/ 1205929 h 1226458"/>
                <a:gd name="connsiteX4274" fmla="*/ 47381 w 1452586"/>
                <a:gd name="connsiteY4274" fmla="*/ 1206103 h 1226458"/>
                <a:gd name="connsiteX4275" fmla="*/ 48282 w 1452586"/>
                <a:gd name="connsiteY4275" fmla="*/ 1206688 h 1226458"/>
                <a:gd name="connsiteX4276" fmla="*/ 48851 w 1452586"/>
                <a:gd name="connsiteY4276" fmla="*/ 1207841 h 1226458"/>
                <a:gd name="connsiteX4277" fmla="*/ 49625 w 1452586"/>
                <a:gd name="connsiteY4277" fmla="*/ 1210576 h 1226458"/>
                <a:gd name="connsiteX4278" fmla="*/ 50289 w 1452586"/>
                <a:gd name="connsiteY4278" fmla="*/ 1211587 h 1226458"/>
                <a:gd name="connsiteX4279" fmla="*/ 52044 w 1452586"/>
                <a:gd name="connsiteY4279" fmla="*/ 1212535 h 1226458"/>
                <a:gd name="connsiteX4280" fmla="*/ 52676 w 1452586"/>
                <a:gd name="connsiteY4280" fmla="*/ 1213341 h 1226458"/>
                <a:gd name="connsiteX4281" fmla="*/ 52344 w 1452586"/>
                <a:gd name="connsiteY4281" fmla="*/ 1213720 h 1226458"/>
                <a:gd name="connsiteX4282" fmla="*/ 51206 w 1452586"/>
                <a:gd name="connsiteY4282" fmla="*/ 1213578 h 1226458"/>
                <a:gd name="connsiteX4283" fmla="*/ 50242 w 1452586"/>
                <a:gd name="connsiteY4283" fmla="*/ 1213800 h 1226458"/>
                <a:gd name="connsiteX4284" fmla="*/ 50352 w 1452586"/>
                <a:gd name="connsiteY4284" fmla="*/ 1215127 h 1226458"/>
                <a:gd name="connsiteX4285" fmla="*/ 51601 w 1452586"/>
                <a:gd name="connsiteY4285" fmla="*/ 1216454 h 1226458"/>
                <a:gd name="connsiteX4286" fmla="*/ 51775 w 1452586"/>
                <a:gd name="connsiteY4286" fmla="*/ 1216881 h 1226458"/>
                <a:gd name="connsiteX4287" fmla="*/ 51791 w 1452586"/>
                <a:gd name="connsiteY4287" fmla="*/ 1217529 h 1226458"/>
                <a:gd name="connsiteX4288" fmla="*/ 52012 w 1452586"/>
                <a:gd name="connsiteY4288" fmla="*/ 1218035 h 1226458"/>
                <a:gd name="connsiteX4289" fmla="*/ 53671 w 1452586"/>
                <a:gd name="connsiteY4289" fmla="*/ 1219631 h 1226458"/>
                <a:gd name="connsiteX4290" fmla="*/ 54809 w 1452586"/>
                <a:gd name="connsiteY4290" fmla="*/ 1220090 h 1226458"/>
                <a:gd name="connsiteX4291" fmla="*/ 57749 w 1452586"/>
                <a:gd name="connsiteY4291" fmla="*/ 1220405 h 1226458"/>
                <a:gd name="connsiteX4292" fmla="*/ 58444 w 1452586"/>
                <a:gd name="connsiteY4292" fmla="*/ 1220232 h 1226458"/>
                <a:gd name="connsiteX4293" fmla="*/ 59140 w 1452586"/>
                <a:gd name="connsiteY4293" fmla="*/ 1219915 h 1226458"/>
                <a:gd name="connsiteX4294" fmla="*/ 60483 w 1452586"/>
                <a:gd name="connsiteY4294" fmla="*/ 1218936 h 1226458"/>
                <a:gd name="connsiteX4295" fmla="*/ 60688 w 1452586"/>
                <a:gd name="connsiteY4295" fmla="*/ 1218873 h 1226458"/>
                <a:gd name="connsiteX4296" fmla="*/ 60878 w 1452586"/>
                <a:gd name="connsiteY4296" fmla="*/ 1218730 h 1226458"/>
                <a:gd name="connsiteX4297" fmla="*/ 60846 w 1452586"/>
                <a:gd name="connsiteY4297" fmla="*/ 1218383 h 1226458"/>
                <a:gd name="connsiteX4298" fmla="*/ 60688 w 1452586"/>
                <a:gd name="connsiteY4298" fmla="*/ 1217782 h 1226458"/>
                <a:gd name="connsiteX4299" fmla="*/ 62127 w 1452586"/>
                <a:gd name="connsiteY4299" fmla="*/ 1215870 h 1226458"/>
                <a:gd name="connsiteX4300" fmla="*/ 62759 w 1452586"/>
                <a:gd name="connsiteY4300" fmla="*/ 1214890 h 1226458"/>
                <a:gd name="connsiteX4301" fmla="*/ 63328 w 1452586"/>
                <a:gd name="connsiteY4301" fmla="*/ 1213500 h 1226458"/>
                <a:gd name="connsiteX4302" fmla="*/ 63881 w 1452586"/>
                <a:gd name="connsiteY4302" fmla="*/ 1212488 h 1226458"/>
                <a:gd name="connsiteX4303" fmla="*/ 64655 w 1452586"/>
                <a:gd name="connsiteY4303" fmla="*/ 1212408 h 1226458"/>
                <a:gd name="connsiteX4304" fmla="*/ 65272 w 1452586"/>
                <a:gd name="connsiteY4304" fmla="*/ 1213057 h 1226458"/>
                <a:gd name="connsiteX4305" fmla="*/ 65651 w 1452586"/>
                <a:gd name="connsiteY4305" fmla="*/ 1214258 h 1226458"/>
                <a:gd name="connsiteX4306" fmla="*/ 65604 w 1452586"/>
                <a:gd name="connsiteY4306" fmla="*/ 1215364 h 1226458"/>
                <a:gd name="connsiteX4307" fmla="*/ 65177 w 1452586"/>
                <a:gd name="connsiteY4307" fmla="*/ 1215569 h 1226458"/>
                <a:gd name="connsiteX4308" fmla="*/ 63707 w 1452586"/>
                <a:gd name="connsiteY4308" fmla="*/ 1215064 h 1226458"/>
                <a:gd name="connsiteX4309" fmla="*/ 64292 w 1452586"/>
                <a:gd name="connsiteY4309" fmla="*/ 1216534 h 1226458"/>
                <a:gd name="connsiteX4310" fmla="*/ 65366 w 1452586"/>
                <a:gd name="connsiteY4310" fmla="*/ 1218083 h 1226458"/>
                <a:gd name="connsiteX4311" fmla="*/ 66599 w 1452586"/>
                <a:gd name="connsiteY4311" fmla="*/ 1219300 h 1226458"/>
                <a:gd name="connsiteX4312" fmla="*/ 67627 w 1452586"/>
                <a:gd name="connsiteY4312" fmla="*/ 1219790 h 1226458"/>
                <a:gd name="connsiteX4313" fmla="*/ 66362 w 1452586"/>
                <a:gd name="connsiteY4313" fmla="*/ 1211935 h 1226458"/>
                <a:gd name="connsiteX4314" fmla="*/ 66425 w 1452586"/>
                <a:gd name="connsiteY4314" fmla="*/ 1210671 h 1226458"/>
                <a:gd name="connsiteX4315" fmla="*/ 65382 w 1452586"/>
                <a:gd name="connsiteY4315" fmla="*/ 1211681 h 1226458"/>
                <a:gd name="connsiteX4316" fmla="*/ 65114 w 1452586"/>
                <a:gd name="connsiteY4316" fmla="*/ 1211081 h 1226458"/>
                <a:gd name="connsiteX4317" fmla="*/ 65366 w 1452586"/>
                <a:gd name="connsiteY4317" fmla="*/ 1209596 h 1226458"/>
                <a:gd name="connsiteX4318" fmla="*/ 65825 w 1452586"/>
                <a:gd name="connsiteY4318" fmla="*/ 1207999 h 1226458"/>
                <a:gd name="connsiteX4319" fmla="*/ 65935 w 1452586"/>
                <a:gd name="connsiteY4319" fmla="*/ 1207525 h 1226458"/>
                <a:gd name="connsiteX4320" fmla="*/ 65967 w 1452586"/>
                <a:gd name="connsiteY4320" fmla="*/ 1207067 h 1226458"/>
                <a:gd name="connsiteX4321" fmla="*/ 66030 w 1452586"/>
                <a:gd name="connsiteY4321" fmla="*/ 1206640 h 1226458"/>
                <a:gd name="connsiteX4322" fmla="*/ 66204 w 1452586"/>
                <a:gd name="connsiteY4322" fmla="*/ 1206245 h 1226458"/>
                <a:gd name="connsiteX4323" fmla="*/ 66473 w 1452586"/>
                <a:gd name="connsiteY4323" fmla="*/ 1206182 h 1226458"/>
                <a:gd name="connsiteX4324" fmla="*/ 66726 w 1452586"/>
                <a:gd name="connsiteY4324" fmla="*/ 1206482 h 1226458"/>
                <a:gd name="connsiteX4325" fmla="*/ 66900 w 1452586"/>
                <a:gd name="connsiteY4325" fmla="*/ 1206893 h 1226458"/>
                <a:gd name="connsiteX4326" fmla="*/ 66868 w 1452586"/>
                <a:gd name="connsiteY4326" fmla="*/ 1207130 h 1226458"/>
                <a:gd name="connsiteX4327" fmla="*/ 67374 w 1452586"/>
                <a:gd name="connsiteY4327" fmla="*/ 1206735 h 1226458"/>
                <a:gd name="connsiteX4328" fmla="*/ 67595 w 1452586"/>
                <a:gd name="connsiteY4328" fmla="*/ 1206371 h 1226458"/>
                <a:gd name="connsiteX4329" fmla="*/ 67516 w 1452586"/>
                <a:gd name="connsiteY4329" fmla="*/ 1205881 h 1226458"/>
                <a:gd name="connsiteX4330" fmla="*/ 67137 w 1452586"/>
                <a:gd name="connsiteY4330" fmla="*/ 1205044 h 1226458"/>
                <a:gd name="connsiteX4331" fmla="*/ 67279 w 1452586"/>
                <a:gd name="connsiteY4331" fmla="*/ 1204127 h 1226458"/>
                <a:gd name="connsiteX4332" fmla="*/ 66615 w 1452586"/>
                <a:gd name="connsiteY4332" fmla="*/ 1202989 h 1226458"/>
                <a:gd name="connsiteX4333" fmla="*/ 65604 w 1452586"/>
                <a:gd name="connsiteY4333" fmla="*/ 1202057 h 1226458"/>
                <a:gd name="connsiteX4334" fmla="*/ 63707 w 1452586"/>
                <a:gd name="connsiteY4334" fmla="*/ 1200966 h 1226458"/>
                <a:gd name="connsiteX4335" fmla="*/ 63328 w 1452586"/>
                <a:gd name="connsiteY4335" fmla="*/ 1199655 h 1226458"/>
                <a:gd name="connsiteX4336" fmla="*/ 63517 w 1452586"/>
                <a:gd name="connsiteY4336" fmla="*/ 1198043 h 1226458"/>
                <a:gd name="connsiteX4337" fmla="*/ 64229 w 1452586"/>
                <a:gd name="connsiteY4337" fmla="*/ 1196604 h 1226458"/>
                <a:gd name="connsiteX4338" fmla="*/ 65224 w 1452586"/>
                <a:gd name="connsiteY4338" fmla="*/ 1195308 h 1226458"/>
                <a:gd name="connsiteX4339" fmla="*/ 66204 w 1452586"/>
                <a:gd name="connsiteY4339" fmla="*/ 1194423 h 1226458"/>
                <a:gd name="connsiteX4340" fmla="*/ 67247 w 1452586"/>
                <a:gd name="connsiteY4340" fmla="*/ 1193902 h 1226458"/>
                <a:gd name="connsiteX4341" fmla="*/ 68606 w 1452586"/>
                <a:gd name="connsiteY4341" fmla="*/ 1193775 h 1226458"/>
                <a:gd name="connsiteX4342" fmla="*/ 69934 w 1452586"/>
                <a:gd name="connsiteY4342" fmla="*/ 1194170 h 1226458"/>
                <a:gd name="connsiteX4343" fmla="*/ 70519 w 1452586"/>
                <a:gd name="connsiteY4343" fmla="*/ 1194913 h 1226458"/>
                <a:gd name="connsiteX4344" fmla="*/ 70234 w 1452586"/>
                <a:gd name="connsiteY4344" fmla="*/ 1195751 h 1226458"/>
                <a:gd name="connsiteX4345" fmla="*/ 68859 w 1452586"/>
                <a:gd name="connsiteY4345" fmla="*/ 1196383 h 1226458"/>
                <a:gd name="connsiteX4346" fmla="*/ 70692 w 1452586"/>
                <a:gd name="connsiteY4346" fmla="*/ 1196873 h 1226458"/>
                <a:gd name="connsiteX4347" fmla="*/ 71657 w 1452586"/>
                <a:gd name="connsiteY4347" fmla="*/ 1198374 h 1226458"/>
                <a:gd name="connsiteX4348" fmla="*/ 72795 w 1452586"/>
                <a:gd name="connsiteY4348" fmla="*/ 1203147 h 1226458"/>
                <a:gd name="connsiteX4349" fmla="*/ 73126 w 1452586"/>
                <a:gd name="connsiteY4349" fmla="*/ 1204159 h 1226458"/>
                <a:gd name="connsiteX4350" fmla="*/ 74659 w 1452586"/>
                <a:gd name="connsiteY4350" fmla="*/ 1207067 h 1226458"/>
                <a:gd name="connsiteX4351" fmla="*/ 75371 w 1452586"/>
                <a:gd name="connsiteY4351" fmla="*/ 1207999 h 1226458"/>
                <a:gd name="connsiteX4352" fmla="*/ 77583 w 1452586"/>
                <a:gd name="connsiteY4352" fmla="*/ 1210086 h 1226458"/>
                <a:gd name="connsiteX4353" fmla="*/ 76208 w 1452586"/>
                <a:gd name="connsiteY4353" fmla="*/ 1210576 h 1226458"/>
                <a:gd name="connsiteX4354" fmla="*/ 75102 w 1452586"/>
                <a:gd name="connsiteY4354" fmla="*/ 1210339 h 1226458"/>
                <a:gd name="connsiteX4355" fmla="*/ 73190 w 1452586"/>
                <a:gd name="connsiteY4355" fmla="*/ 1208979 h 1226458"/>
                <a:gd name="connsiteX4356" fmla="*/ 71989 w 1452586"/>
                <a:gd name="connsiteY4356" fmla="*/ 1208442 h 1226458"/>
                <a:gd name="connsiteX4357" fmla="*/ 70930 w 1452586"/>
                <a:gd name="connsiteY4357" fmla="*/ 1208521 h 1226458"/>
                <a:gd name="connsiteX4358" fmla="*/ 70440 w 1452586"/>
                <a:gd name="connsiteY4358" fmla="*/ 1209406 h 1226458"/>
                <a:gd name="connsiteX4359" fmla="*/ 70835 w 1452586"/>
                <a:gd name="connsiteY4359" fmla="*/ 1211255 h 1226458"/>
                <a:gd name="connsiteX4360" fmla="*/ 71499 w 1452586"/>
                <a:gd name="connsiteY4360" fmla="*/ 1212614 h 1226458"/>
                <a:gd name="connsiteX4361" fmla="*/ 72241 w 1452586"/>
                <a:gd name="connsiteY4361" fmla="*/ 1213720 h 1226458"/>
                <a:gd name="connsiteX4362" fmla="*/ 73142 w 1452586"/>
                <a:gd name="connsiteY4362" fmla="*/ 1214479 h 1226458"/>
                <a:gd name="connsiteX4363" fmla="*/ 74248 w 1452586"/>
                <a:gd name="connsiteY4363" fmla="*/ 1214906 h 1226458"/>
                <a:gd name="connsiteX4364" fmla="*/ 76856 w 1452586"/>
                <a:gd name="connsiteY4364" fmla="*/ 1215222 h 1226458"/>
                <a:gd name="connsiteX4365" fmla="*/ 77378 w 1452586"/>
                <a:gd name="connsiteY4365" fmla="*/ 1215032 h 1226458"/>
                <a:gd name="connsiteX4366" fmla="*/ 78121 w 1452586"/>
                <a:gd name="connsiteY4366" fmla="*/ 1213784 h 1226458"/>
                <a:gd name="connsiteX4367" fmla="*/ 78563 w 1452586"/>
                <a:gd name="connsiteY4367" fmla="*/ 1213183 h 1226458"/>
                <a:gd name="connsiteX4368" fmla="*/ 79037 w 1452586"/>
                <a:gd name="connsiteY4368" fmla="*/ 1212867 h 1226458"/>
                <a:gd name="connsiteX4369" fmla="*/ 79179 w 1452586"/>
                <a:gd name="connsiteY4369" fmla="*/ 1213895 h 1226458"/>
                <a:gd name="connsiteX4370" fmla="*/ 79622 w 1452586"/>
                <a:gd name="connsiteY4370" fmla="*/ 1215617 h 1226458"/>
                <a:gd name="connsiteX4371" fmla="*/ 79906 w 1452586"/>
                <a:gd name="connsiteY4371" fmla="*/ 1216359 h 1226458"/>
                <a:gd name="connsiteX4372" fmla="*/ 80475 w 1452586"/>
                <a:gd name="connsiteY4372" fmla="*/ 1216976 h 1226458"/>
                <a:gd name="connsiteX4373" fmla="*/ 81108 w 1452586"/>
                <a:gd name="connsiteY4373" fmla="*/ 1216897 h 1226458"/>
                <a:gd name="connsiteX4374" fmla="*/ 81787 w 1452586"/>
                <a:gd name="connsiteY4374" fmla="*/ 1216565 h 1226458"/>
                <a:gd name="connsiteX4375" fmla="*/ 82467 w 1452586"/>
                <a:gd name="connsiteY4375" fmla="*/ 1216407 h 1226458"/>
                <a:gd name="connsiteX4376" fmla="*/ 83794 w 1452586"/>
                <a:gd name="connsiteY4376" fmla="*/ 1215854 h 1226458"/>
                <a:gd name="connsiteX4377" fmla="*/ 84189 w 1452586"/>
                <a:gd name="connsiteY4377" fmla="*/ 1214147 h 1226458"/>
                <a:gd name="connsiteX4378" fmla="*/ 83889 w 1452586"/>
                <a:gd name="connsiteY4378" fmla="*/ 1212013 h 1226458"/>
                <a:gd name="connsiteX4379" fmla="*/ 83241 w 1452586"/>
                <a:gd name="connsiteY4379" fmla="*/ 1210212 h 1226458"/>
                <a:gd name="connsiteX4380" fmla="*/ 85169 w 1452586"/>
                <a:gd name="connsiteY4380" fmla="*/ 1208189 h 1226458"/>
                <a:gd name="connsiteX4381" fmla="*/ 89326 w 1452586"/>
                <a:gd name="connsiteY4381" fmla="*/ 1206767 h 1226458"/>
                <a:gd name="connsiteX4382" fmla="*/ 89184 w 1452586"/>
                <a:gd name="connsiteY4382" fmla="*/ 1207541 h 1226458"/>
                <a:gd name="connsiteX4383" fmla="*/ 88931 w 1452586"/>
                <a:gd name="connsiteY4383" fmla="*/ 1208142 h 1226458"/>
                <a:gd name="connsiteX4384" fmla="*/ 88567 w 1452586"/>
                <a:gd name="connsiteY4384" fmla="*/ 1208695 h 1226458"/>
                <a:gd name="connsiteX4385" fmla="*/ 88125 w 1452586"/>
                <a:gd name="connsiteY4385" fmla="*/ 1209279 h 1226458"/>
                <a:gd name="connsiteX4386" fmla="*/ 88378 w 1452586"/>
                <a:gd name="connsiteY4386" fmla="*/ 1209864 h 1226458"/>
                <a:gd name="connsiteX4387" fmla="*/ 88030 w 1452586"/>
                <a:gd name="connsiteY4387" fmla="*/ 1209880 h 1226458"/>
                <a:gd name="connsiteX4388" fmla="*/ 87129 w 1452586"/>
                <a:gd name="connsiteY4388" fmla="*/ 1210180 h 1226458"/>
                <a:gd name="connsiteX4389" fmla="*/ 87572 w 1452586"/>
                <a:gd name="connsiteY4389" fmla="*/ 1211508 h 1226458"/>
                <a:gd name="connsiteX4390" fmla="*/ 88393 w 1452586"/>
                <a:gd name="connsiteY4390" fmla="*/ 1212630 h 1226458"/>
                <a:gd name="connsiteX4391" fmla="*/ 89389 w 1452586"/>
                <a:gd name="connsiteY4391" fmla="*/ 1213436 h 1226458"/>
                <a:gd name="connsiteX4392" fmla="*/ 90321 w 1452586"/>
                <a:gd name="connsiteY4392" fmla="*/ 1213720 h 1226458"/>
                <a:gd name="connsiteX4393" fmla="*/ 91491 w 1452586"/>
                <a:gd name="connsiteY4393" fmla="*/ 1213500 h 1226458"/>
                <a:gd name="connsiteX4394" fmla="*/ 92929 w 1452586"/>
                <a:gd name="connsiteY4394" fmla="*/ 1212915 h 1226458"/>
                <a:gd name="connsiteX4395" fmla="*/ 94288 w 1452586"/>
                <a:gd name="connsiteY4395" fmla="*/ 1211982 h 1226458"/>
                <a:gd name="connsiteX4396" fmla="*/ 95158 w 1452586"/>
                <a:gd name="connsiteY4396" fmla="*/ 1210702 h 1226458"/>
                <a:gd name="connsiteX4397" fmla="*/ 94810 w 1452586"/>
                <a:gd name="connsiteY4397" fmla="*/ 1210275 h 1226458"/>
                <a:gd name="connsiteX4398" fmla="*/ 94510 w 1452586"/>
                <a:gd name="connsiteY4398" fmla="*/ 1209674 h 1226458"/>
                <a:gd name="connsiteX4399" fmla="*/ 94273 w 1452586"/>
                <a:gd name="connsiteY4399" fmla="*/ 1208932 h 1226458"/>
                <a:gd name="connsiteX4400" fmla="*/ 94241 w 1452586"/>
                <a:gd name="connsiteY4400" fmla="*/ 1208205 h 1226458"/>
                <a:gd name="connsiteX4401" fmla="*/ 92329 w 1452586"/>
                <a:gd name="connsiteY4401" fmla="*/ 1206672 h 1226458"/>
                <a:gd name="connsiteX4402" fmla="*/ 93150 w 1452586"/>
                <a:gd name="connsiteY4402" fmla="*/ 1205976 h 1226458"/>
                <a:gd name="connsiteX4403" fmla="*/ 93087 w 1452586"/>
                <a:gd name="connsiteY4403" fmla="*/ 1204728 h 1226458"/>
                <a:gd name="connsiteX4404" fmla="*/ 92250 w 1452586"/>
                <a:gd name="connsiteY4404" fmla="*/ 1202452 h 1226458"/>
                <a:gd name="connsiteX4405" fmla="*/ 92313 w 1452586"/>
                <a:gd name="connsiteY4405" fmla="*/ 1201994 h 1226458"/>
                <a:gd name="connsiteX4406" fmla="*/ 93546 w 1452586"/>
                <a:gd name="connsiteY4406" fmla="*/ 1201820 h 1226458"/>
                <a:gd name="connsiteX4407" fmla="*/ 94968 w 1452586"/>
                <a:gd name="connsiteY4407" fmla="*/ 1201947 h 1226458"/>
                <a:gd name="connsiteX4408" fmla="*/ 96374 w 1452586"/>
                <a:gd name="connsiteY4408" fmla="*/ 1202357 h 1226458"/>
                <a:gd name="connsiteX4409" fmla="*/ 97528 w 1452586"/>
                <a:gd name="connsiteY4409" fmla="*/ 1203084 h 1226458"/>
                <a:gd name="connsiteX4410" fmla="*/ 97481 w 1452586"/>
                <a:gd name="connsiteY4410" fmla="*/ 1203653 h 1226458"/>
                <a:gd name="connsiteX4411" fmla="*/ 96374 w 1452586"/>
                <a:gd name="connsiteY4411" fmla="*/ 1203574 h 1226458"/>
                <a:gd name="connsiteX4412" fmla="*/ 96011 w 1452586"/>
                <a:gd name="connsiteY4412" fmla="*/ 1203464 h 1226458"/>
                <a:gd name="connsiteX4413" fmla="*/ 96469 w 1452586"/>
                <a:gd name="connsiteY4413" fmla="*/ 1204001 h 1226458"/>
                <a:gd name="connsiteX4414" fmla="*/ 96880 w 1452586"/>
                <a:gd name="connsiteY4414" fmla="*/ 1204191 h 1226458"/>
                <a:gd name="connsiteX4415" fmla="*/ 97876 w 1452586"/>
                <a:gd name="connsiteY4415" fmla="*/ 1204206 h 1226458"/>
                <a:gd name="connsiteX4416" fmla="*/ 98303 w 1452586"/>
                <a:gd name="connsiteY4416" fmla="*/ 1204064 h 1226458"/>
                <a:gd name="connsiteX4417" fmla="*/ 98524 w 1452586"/>
                <a:gd name="connsiteY4417" fmla="*/ 1203574 h 1226458"/>
                <a:gd name="connsiteX4418" fmla="*/ 98635 w 1452586"/>
                <a:gd name="connsiteY4418" fmla="*/ 1202894 h 1226458"/>
                <a:gd name="connsiteX4419" fmla="*/ 98872 w 1452586"/>
                <a:gd name="connsiteY4419" fmla="*/ 1202262 h 1226458"/>
                <a:gd name="connsiteX4420" fmla="*/ 101542 w 1452586"/>
                <a:gd name="connsiteY4420" fmla="*/ 1198975 h 1226458"/>
                <a:gd name="connsiteX4421" fmla="*/ 101953 w 1452586"/>
                <a:gd name="connsiteY4421" fmla="*/ 1198722 h 1226458"/>
                <a:gd name="connsiteX4422" fmla="*/ 102854 w 1452586"/>
                <a:gd name="connsiteY4422" fmla="*/ 1197062 h 1226458"/>
                <a:gd name="connsiteX4423" fmla="*/ 107833 w 1452586"/>
                <a:gd name="connsiteY4423" fmla="*/ 1191831 h 1226458"/>
                <a:gd name="connsiteX4424" fmla="*/ 108133 w 1452586"/>
                <a:gd name="connsiteY4424" fmla="*/ 1191199 h 1226458"/>
                <a:gd name="connsiteX4425" fmla="*/ 108243 w 1452586"/>
                <a:gd name="connsiteY4425" fmla="*/ 1190804 h 1226458"/>
                <a:gd name="connsiteX4426" fmla="*/ 108386 w 1452586"/>
                <a:gd name="connsiteY4426" fmla="*/ 1189524 h 1226458"/>
                <a:gd name="connsiteX4427" fmla="*/ 108496 w 1452586"/>
                <a:gd name="connsiteY4427" fmla="*/ 1188765 h 1226458"/>
                <a:gd name="connsiteX4428" fmla="*/ 109429 w 1452586"/>
                <a:gd name="connsiteY4428" fmla="*/ 1185178 h 1226458"/>
                <a:gd name="connsiteX4429" fmla="*/ 109540 w 1452586"/>
                <a:gd name="connsiteY4429" fmla="*/ 1184467 h 1226458"/>
                <a:gd name="connsiteX4430" fmla="*/ 109445 w 1452586"/>
                <a:gd name="connsiteY4430" fmla="*/ 1184214 h 1226458"/>
                <a:gd name="connsiteX4431" fmla="*/ 109176 w 1452586"/>
                <a:gd name="connsiteY4431" fmla="*/ 1184040 h 1226458"/>
                <a:gd name="connsiteX4432" fmla="*/ 108907 w 1452586"/>
                <a:gd name="connsiteY4432" fmla="*/ 1183660 h 1226458"/>
                <a:gd name="connsiteX4433" fmla="*/ 108891 w 1452586"/>
                <a:gd name="connsiteY4433" fmla="*/ 1182823 h 1226458"/>
                <a:gd name="connsiteX4434" fmla="*/ 109350 w 1452586"/>
                <a:gd name="connsiteY4434" fmla="*/ 1181796 h 1226458"/>
                <a:gd name="connsiteX4435" fmla="*/ 112037 w 1452586"/>
                <a:gd name="connsiteY4435" fmla="*/ 1179520 h 1226458"/>
                <a:gd name="connsiteX4436" fmla="*/ 113001 w 1452586"/>
                <a:gd name="connsiteY4436" fmla="*/ 1177797 h 1226458"/>
                <a:gd name="connsiteX4437" fmla="*/ 113396 w 1452586"/>
                <a:gd name="connsiteY4437" fmla="*/ 1177450 h 1226458"/>
                <a:gd name="connsiteX4438" fmla="*/ 113791 w 1452586"/>
                <a:gd name="connsiteY4438" fmla="*/ 1177228 h 1226458"/>
                <a:gd name="connsiteX4439" fmla="*/ 114028 w 1452586"/>
                <a:gd name="connsiteY4439" fmla="*/ 1176802 h 1226458"/>
                <a:gd name="connsiteX4440" fmla="*/ 113822 w 1452586"/>
                <a:gd name="connsiteY4440" fmla="*/ 1175775 h 1226458"/>
                <a:gd name="connsiteX4441" fmla="*/ 121772 w 1452586"/>
                <a:gd name="connsiteY4441" fmla="*/ 1174716 h 1226458"/>
                <a:gd name="connsiteX4442" fmla="*/ 123052 w 1452586"/>
                <a:gd name="connsiteY4442" fmla="*/ 1175079 h 1226458"/>
                <a:gd name="connsiteX4443" fmla="*/ 124680 w 1452586"/>
                <a:gd name="connsiteY4443" fmla="*/ 1177228 h 1226458"/>
                <a:gd name="connsiteX4444" fmla="*/ 126671 w 1452586"/>
                <a:gd name="connsiteY4444" fmla="*/ 1178192 h 1226458"/>
                <a:gd name="connsiteX4445" fmla="*/ 127635 w 1452586"/>
                <a:gd name="connsiteY4445" fmla="*/ 1178935 h 1226458"/>
                <a:gd name="connsiteX4446" fmla="*/ 128015 w 1452586"/>
                <a:gd name="connsiteY4446" fmla="*/ 1179694 h 1226458"/>
                <a:gd name="connsiteX4447" fmla="*/ 128315 w 1452586"/>
                <a:gd name="connsiteY4447" fmla="*/ 1180595 h 1226458"/>
                <a:gd name="connsiteX4448" fmla="*/ 128694 w 1452586"/>
                <a:gd name="connsiteY4448" fmla="*/ 1181338 h 1226458"/>
                <a:gd name="connsiteX4449" fmla="*/ 129216 w 1452586"/>
                <a:gd name="connsiteY4449" fmla="*/ 1181717 h 1226458"/>
                <a:gd name="connsiteX4450" fmla="*/ 132882 w 1452586"/>
                <a:gd name="connsiteY4450" fmla="*/ 1183028 h 1226458"/>
                <a:gd name="connsiteX4451" fmla="*/ 133436 w 1452586"/>
                <a:gd name="connsiteY4451" fmla="*/ 1183914 h 1226458"/>
                <a:gd name="connsiteX4452" fmla="*/ 133040 w 1452586"/>
                <a:gd name="connsiteY4452" fmla="*/ 1184577 h 1226458"/>
                <a:gd name="connsiteX4453" fmla="*/ 131713 w 1452586"/>
                <a:gd name="connsiteY4453" fmla="*/ 1184577 h 1226458"/>
                <a:gd name="connsiteX4454" fmla="*/ 127161 w 1452586"/>
                <a:gd name="connsiteY4454" fmla="*/ 1183028 h 1226458"/>
                <a:gd name="connsiteX4455" fmla="*/ 126166 w 1452586"/>
                <a:gd name="connsiteY4455" fmla="*/ 1182475 h 1226458"/>
                <a:gd name="connsiteX4456" fmla="*/ 125028 w 1452586"/>
                <a:gd name="connsiteY4456" fmla="*/ 1180263 h 1226458"/>
                <a:gd name="connsiteX4457" fmla="*/ 124285 w 1452586"/>
                <a:gd name="connsiteY4457" fmla="*/ 1179614 h 1226458"/>
                <a:gd name="connsiteX4458" fmla="*/ 123337 w 1452586"/>
                <a:gd name="connsiteY4458" fmla="*/ 1179963 h 1226458"/>
                <a:gd name="connsiteX4459" fmla="*/ 121772 w 1452586"/>
                <a:gd name="connsiteY4459" fmla="*/ 1182349 h 1226458"/>
                <a:gd name="connsiteX4460" fmla="*/ 120634 w 1452586"/>
                <a:gd name="connsiteY4460" fmla="*/ 1183202 h 1226458"/>
                <a:gd name="connsiteX4461" fmla="*/ 120049 w 1452586"/>
                <a:gd name="connsiteY4461" fmla="*/ 1183961 h 1226458"/>
                <a:gd name="connsiteX4462" fmla="*/ 118753 w 1452586"/>
                <a:gd name="connsiteY4462" fmla="*/ 1186094 h 1226458"/>
                <a:gd name="connsiteX4463" fmla="*/ 118595 w 1452586"/>
                <a:gd name="connsiteY4463" fmla="*/ 1186442 h 1226458"/>
                <a:gd name="connsiteX4464" fmla="*/ 118089 w 1452586"/>
                <a:gd name="connsiteY4464" fmla="*/ 1189555 h 1226458"/>
                <a:gd name="connsiteX4465" fmla="*/ 117900 w 1452586"/>
                <a:gd name="connsiteY4465" fmla="*/ 1190362 h 1226458"/>
                <a:gd name="connsiteX4466" fmla="*/ 116383 w 1452586"/>
                <a:gd name="connsiteY4466" fmla="*/ 1193111 h 1226458"/>
                <a:gd name="connsiteX4467" fmla="*/ 116209 w 1452586"/>
                <a:gd name="connsiteY4467" fmla="*/ 1193554 h 1226458"/>
                <a:gd name="connsiteX4468" fmla="*/ 116541 w 1452586"/>
                <a:gd name="connsiteY4468" fmla="*/ 1195055 h 1226458"/>
                <a:gd name="connsiteX4469" fmla="*/ 117710 w 1452586"/>
                <a:gd name="connsiteY4469" fmla="*/ 1195403 h 1226458"/>
                <a:gd name="connsiteX4470" fmla="*/ 122625 w 1452586"/>
                <a:gd name="connsiteY4470" fmla="*/ 1194108 h 1226458"/>
                <a:gd name="connsiteX4471" fmla="*/ 123858 w 1452586"/>
                <a:gd name="connsiteY4471" fmla="*/ 1194392 h 1226458"/>
                <a:gd name="connsiteX4472" fmla="*/ 124237 w 1452586"/>
                <a:gd name="connsiteY4472" fmla="*/ 1196035 h 1226458"/>
                <a:gd name="connsiteX4473" fmla="*/ 124791 w 1452586"/>
                <a:gd name="connsiteY4473" fmla="*/ 1196778 h 1226458"/>
                <a:gd name="connsiteX4474" fmla="*/ 126213 w 1452586"/>
                <a:gd name="connsiteY4474" fmla="*/ 1196842 h 1226458"/>
                <a:gd name="connsiteX4475" fmla="*/ 135490 w 1452586"/>
                <a:gd name="connsiteY4475" fmla="*/ 1193775 h 1226458"/>
                <a:gd name="connsiteX4476" fmla="*/ 137671 w 1452586"/>
                <a:gd name="connsiteY4476" fmla="*/ 1192543 h 1226458"/>
                <a:gd name="connsiteX4477" fmla="*/ 139520 w 1452586"/>
                <a:gd name="connsiteY4477" fmla="*/ 1190377 h 1226458"/>
                <a:gd name="connsiteX4478" fmla="*/ 140974 w 1452586"/>
                <a:gd name="connsiteY4478" fmla="*/ 1187896 h 1226458"/>
                <a:gd name="connsiteX4479" fmla="*/ 142697 w 1452586"/>
                <a:gd name="connsiteY4479" fmla="*/ 1186094 h 1226458"/>
                <a:gd name="connsiteX4480" fmla="*/ 145162 w 1452586"/>
                <a:gd name="connsiteY4480" fmla="*/ 1185999 h 1226458"/>
                <a:gd name="connsiteX4481" fmla="*/ 146269 w 1452586"/>
                <a:gd name="connsiteY4481" fmla="*/ 1186521 h 1226458"/>
                <a:gd name="connsiteX4482" fmla="*/ 146585 w 1452586"/>
                <a:gd name="connsiteY4482" fmla="*/ 1187074 h 1226458"/>
                <a:gd name="connsiteX4483" fmla="*/ 146269 w 1452586"/>
                <a:gd name="connsiteY4483" fmla="*/ 1187975 h 1226458"/>
                <a:gd name="connsiteX4484" fmla="*/ 145747 w 1452586"/>
                <a:gd name="connsiteY4484" fmla="*/ 1189129 h 1226458"/>
                <a:gd name="connsiteX4485" fmla="*/ 145557 w 1452586"/>
                <a:gd name="connsiteY4485" fmla="*/ 1189903 h 1226458"/>
                <a:gd name="connsiteX4486" fmla="*/ 145747 w 1452586"/>
                <a:gd name="connsiteY4486" fmla="*/ 1190267 h 1226458"/>
                <a:gd name="connsiteX4487" fmla="*/ 146205 w 1452586"/>
                <a:gd name="connsiteY4487" fmla="*/ 1190552 h 1226458"/>
                <a:gd name="connsiteX4488" fmla="*/ 147059 w 1452586"/>
                <a:gd name="connsiteY4488" fmla="*/ 1191658 h 1226458"/>
                <a:gd name="connsiteX4489" fmla="*/ 147486 w 1452586"/>
                <a:gd name="connsiteY4489" fmla="*/ 1192021 h 1226458"/>
                <a:gd name="connsiteX4490" fmla="*/ 148165 w 1452586"/>
                <a:gd name="connsiteY4490" fmla="*/ 1192132 h 1226458"/>
                <a:gd name="connsiteX4491" fmla="*/ 152559 w 1452586"/>
                <a:gd name="connsiteY4491" fmla="*/ 1191262 h 1226458"/>
                <a:gd name="connsiteX4492" fmla="*/ 153349 w 1452586"/>
                <a:gd name="connsiteY4492" fmla="*/ 1190330 h 1226458"/>
                <a:gd name="connsiteX4493" fmla="*/ 153791 w 1452586"/>
                <a:gd name="connsiteY4493" fmla="*/ 1188196 h 1226458"/>
                <a:gd name="connsiteX4494" fmla="*/ 153349 w 1452586"/>
                <a:gd name="connsiteY4494" fmla="*/ 1186980 h 1226458"/>
                <a:gd name="connsiteX4495" fmla="*/ 152021 w 1452586"/>
                <a:gd name="connsiteY4495" fmla="*/ 1186616 h 1226458"/>
                <a:gd name="connsiteX4496" fmla="*/ 150552 w 1452586"/>
                <a:gd name="connsiteY4496" fmla="*/ 1186458 h 1226458"/>
                <a:gd name="connsiteX4497" fmla="*/ 149619 w 1452586"/>
                <a:gd name="connsiteY4497" fmla="*/ 1185936 h 1226458"/>
                <a:gd name="connsiteX4498" fmla="*/ 149572 w 1452586"/>
                <a:gd name="connsiteY4498" fmla="*/ 1184799 h 1226458"/>
                <a:gd name="connsiteX4499" fmla="*/ 150725 w 1452586"/>
                <a:gd name="connsiteY4499" fmla="*/ 1184672 h 1226458"/>
                <a:gd name="connsiteX4500" fmla="*/ 153175 w 1452586"/>
                <a:gd name="connsiteY4500" fmla="*/ 1185257 h 1226458"/>
                <a:gd name="connsiteX4501" fmla="*/ 154313 w 1452586"/>
                <a:gd name="connsiteY4501" fmla="*/ 1184783 h 1226458"/>
                <a:gd name="connsiteX4502" fmla="*/ 155166 w 1452586"/>
                <a:gd name="connsiteY4502" fmla="*/ 1183471 h 1226458"/>
                <a:gd name="connsiteX4503" fmla="*/ 155878 w 1452586"/>
                <a:gd name="connsiteY4503" fmla="*/ 1181970 h 1226458"/>
                <a:gd name="connsiteX4504" fmla="*/ 156604 w 1452586"/>
                <a:gd name="connsiteY4504" fmla="*/ 1180943 h 1226458"/>
                <a:gd name="connsiteX4505" fmla="*/ 157221 w 1452586"/>
                <a:gd name="connsiteY4505" fmla="*/ 1180958 h 1226458"/>
                <a:gd name="connsiteX4506" fmla="*/ 157237 w 1452586"/>
                <a:gd name="connsiteY4506" fmla="*/ 1182254 h 1226458"/>
                <a:gd name="connsiteX4507" fmla="*/ 157158 w 1452586"/>
                <a:gd name="connsiteY4507" fmla="*/ 1184135 h 1226458"/>
                <a:gd name="connsiteX4508" fmla="*/ 157426 w 1452586"/>
                <a:gd name="connsiteY4508" fmla="*/ 1185936 h 1226458"/>
                <a:gd name="connsiteX4509" fmla="*/ 158501 w 1452586"/>
                <a:gd name="connsiteY4509" fmla="*/ 1189982 h 1226458"/>
                <a:gd name="connsiteX4510" fmla="*/ 159133 w 1452586"/>
                <a:gd name="connsiteY4510" fmla="*/ 1191057 h 1226458"/>
                <a:gd name="connsiteX4511" fmla="*/ 160761 w 1452586"/>
                <a:gd name="connsiteY4511" fmla="*/ 1190409 h 1226458"/>
                <a:gd name="connsiteX4512" fmla="*/ 161567 w 1452586"/>
                <a:gd name="connsiteY4512" fmla="*/ 1189840 h 1226458"/>
                <a:gd name="connsiteX4513" fmla="*/ 161978 w 1452586"/>
                <a:gd name="connsiteY4513" fmla="*/ 1189034 h 1226458"/>
                <a:gd name="connsiteX4514" fmla="*/ 162120 w 1452586"/>
                <a:gd name="connsiteY4514" fmla="*/ 1188370 h 1226458"/>
                <a:gd name="connsiteX4515" fmla="*/ 162405 w 1452586"/>
                <a:gd name="connsiteY4515" fmla="*/ 1187311 h 1226458"/>
                <a:gd name="connsiteX4516" fmla="*/ 162784 w 1452586"/>
                <a:gd name="connsiteY4516" fmla="*/ 1186300 h 1226458"/>
                <a:gd name="connsiteX4517" fmla="*/ 163211 w 1452586"/>
                <a:gd name="connsiteY4517" fmla="*/ 1185779 h 1226458"/>
                <a:gd name="connsiteX4518" fmla="*/ 163037 w 1452586"/>
                <a:gd name="connsiteY4518" fmla="*/ 1185225 h 1226458"/>
                <a:gd name="connsiteX4519" fmla="*/ 163021 w 1452586"/>
                <a:gd name="connsiteY4519" fmla="*/ 1184783 h 1226458"/>
                <a:gd name="connsiteX4520" fmla="*/ 163084 w 1452586"/>
                <a:gd name="connsiteY4520" fmla="*/ 1183660 h 1226458"/>
                <a:gd name="connsiteX4521" fmla="*/ 163985 w 1452586"/>
                <a:gd name="connsiteY4521" fmla="*/ 1183850 h 1226458"/>
                <a:gd name="connsiteX4522" fmla="*/ 166040 w 1452586"/>
                <a:gd name="connsiteY4522" fmla="*/ 1182333 h 1226458"/>
                <a:gd name="connsiteX4523" fmla="*/ 167130 w 1452586"/>
                <a:gd name="connsiteY4523" fmla="*/ 1181970 h 1226458"/>
                <a:gd name="connsiteX4524" fmla="*/ 167162 w 1452586"/>
                <a:gd name="connsiteY4524" fmla="*/ 1181385 h 1226458"/>
                <a:gd name="connsiteX4525" fmla="*/ 164823 w 1452586"/>
                <a:gd name="connsiteY4525" fmla="*/ 1179536 h 1226458"/>
                <a:gd name="connsiteX4526" fmla="*/ 164191 w 1452586"/>
                <a:gd name="connsiteY4526" fmla="*/ 1178556 h 1226458"/>
                <a:gd name="connsiteX4527" fmla="*/ 165218 w 1452586"/>
                <a:gd name="connsiteY4527" fmla="*/ 1178114 h 1226458"/>
                <a:gd name="connsiteX4528" fmla="*/ 166198 w 1452586"/>
                <a:gd name="connsiteY4528" fmla="*/ 1178287 h 1226458"/>
                <a:gd name="connsiteX4529" fmla="*/ 168126 w 1452586"/>
                <a:gd name="connsiteY4529" fmla="*/ 1178935 h 1226458"/>
                <a:gd name="connsiteX4530" fmla="*/ 172077 w 1452586"/>
                <a:gd name="connsiteY4530" fmla="*/ 1179331 h 1226458"/>
                <a:gd name="connsiteX4531" fmla="*/ 172124 w 1452586"/>
                <a:gd name="connsiteY4531" fmla="*/ 1178761 h 1226458"/>
                <a:gd name="connsiteX4532" fmla="*/ 172978 w 1452586"/>
                <a:gd name="connsiteY4532" fmla="*/ 1178034 h 1226458"/>
                <a:gd name="connsiteX4533" fmla="*/ 176107 w 1452586"/>
                <a:gd name="connsiteY4533" fmla="*/ 1178904 h 1226458"/>
                <a:gd name="connsiteX4534" fmla="*/ 177514 w 1452586"/>
                <a:gd name="connsiteY4534" fmla="*/ 1177718 h 1226458"/>
                <a:gd name="connsiteX4535" fmla="*/ 177213 w 1452586"/>
                <a:gd name="connsiteY4535" fmla="*/ 1176596 h 1226458"/>
                <a:gd name="connsiteX4536" fmla="*/ 177166 w 1452586"/>
                <a:gd name="connsiteY4536" fmla="*/ 1174131 h 1226458"/>
                <a:gd name="connsiteX4537" fmla="*/ 177024 w 1452586"/>
                <a:gd name="connsiteY4537" fmla="*/ 1172946 h 1226458"/>
                <a:gd name="connsiteX4538" fmla="*/ 177577 w 1452586"/>
                <a:gd name="connsiteY4538" fmla="*/ 1173214 h 1226458"/>
                <a:gd name="connsiteX4539" fmla="*/ 177814 w 1452586"/>
                <a:gd name="connsiteY4539" fmla="*/ 1173672 h 1226458"/>
                <a:gd name="connsiteX4540" fmla="*/ 177956 w 1452586"/>
                <a:gd name="connsiteY4540" fmla="*/ 1174273 h 1226458"/>
                <a:gd name="connsiteX4541" fmla="*/ 178193 w 1452586"/>
                <a:gd name="connsiteY4541" fmla="*/ 1174936 h 1226458"/>
                <a:gd name="connsiteX4542" fmla="*/ 178699 w 1452586"/>
                <a:gd name="connsiteY4542" fmla="*/ 1175585 h 1226458"/>
                <a:gd name="connsiteX4543" fmla="*/ 179268 w 1452586"/>
                <a:gd name="connsiteY4543" fmla="*/ 1175885 h 1226458"/>
                <a:gd name="connsiteX4544" fmla="*/ 180611 w 1452586"/>
                <a:gd name="connsiteY4544" fmla="*/ 1175948 h 1226458"/>
                <a:gd name="connsiteX4545" fmla="*/ 179394 w 1452586"/>
                <a:gd name="connsiteY4545" fmla="*/ 1174873 h 1226458"/>
                <a:gd name="connsiteX4546" fmla="*/ 179268 w 1452586"/>
                <a:gd name="connsiteY4546" fmla="*/ 1174478 h 1226458"/>
                <a:gd name="connsiteX4547" fmla="*/ 179473 w 1452586"/>
                <a:gd name="connsiteY4547" fmla="*/ 1173831 h 1226458"/>
                <a:gd name="connsiteX4548" fmla="*/ 179837 w 1452586"/>
                <a:gd name="connsiteY4548" fmla="*/ 1173831 h 1226458"/>
                <a:gd name="connsiteX4549" fmla="*/ 180769 w 1452586"/>
                <a:gd name="connsiteY4549" fmla="*/ 1174352 h 1226458"/>
                <a:gd name="connsiteX4550" fmla="*/ 182128 w 1452586"/>
                <a:gd name="connsiteY4550" fmla="*/ 1174210 h 1226458"/>
                <a:gd name="connsiteX4551" fmla="*/ 182302 w 1452586"/>
                <a:gd name="connsiteY4551" fmla="*/ 1173514 h 1226458"/>
                <a:gd name="connsiteX4552" fmla="*/ 181370 w 1452586"/>
                <a:gd name="connsiteY4552" fmla="*/ 1170780 h 1226458"/>
                <a:gd name="connsiteX4553" fmla="*/ 181670 w 1452586"/>
                <a:gd name="connsiteY4553" fmla="*/ 1170353 h 1226458"/>
                <a:gd name="connsiteX4554" fmla="*/ 182176 w 1452586"/>
                <a:gd name="connsiteY4554" fmla="*/ 1169136 h 1226458"/>
                <a:gd name="connsiteX4555" fmla="*/ 182429 w 1452586"/>
                <a:gd name="connsiteY4555" fmla="*/ 1168821 h 1226458"/>
                <a:gd name="connsiteX4556" fmla="*/ 182903 w 1452586"/>
                <a:gd name="connsiteY4556" fmla="*/ 1168900 h 1226458"/>
                <a:gd name="connsiteX4557" fmla="*/ 183251 w 1452586"/>
                <a:gd name="connsiteY4557" fmla="*/ 1169326 h 1226458"/>
                <a:gd name="connsiteX4558" fmla="*/ 183567 w 1452586"/>
                <a:gd name="connsiteY4558" fmla="*/ 1169800 h 1226458"/>
                <a:gd name="connsiteX4559" fmla="*/ 184641 w 1452586"/>
                <a:gd name="connsiteY4559" fmla="*/ 1170559 h 1226458"/>
                <a:gd name="connsiteX4560" fmla="*/ 185037 w 1452586"/>
                <a:gd name="connsiteY4560" fmla="*/ 1170575 h 1226458"/>
                <a:gd name="connsiteX4561" fmla="*/ 185258 w 1452586"/>
                <a:gd name="connsiteY4561" fmla="*/ 1169895 h 1226458"/>
                <a:gd name="connsiteX4562" fmla="*/ 185447 w 1452586"/>
                <a:gd name="connsiteY4562" fmla="*/ 1168773 h 1226458"/>
                <a:gd name="connsiteX4563" fmla="*/ 185416 w 1452586"/>
                <a:gd name="connsiteY4563" fmla="*/ 1168362 h 1226458"/>
                <a:gd name="connsiteX4564" fmla="*/ 185115 w 1452586"/>
                <a:gd name="connsiteY4564" fmla="*/ 1168031 h 1226458"/>
                <a:gd name="connsiteX4565" fmla="*/ 185163 w 1452586"/>
                <a:gd name="connsiteY4565" fmla="*/ 1167477 h 1226458"/>
                <a:gd name="connsiteX4566" fmla="*/ 186064 w 1452586"/>
                <a:gd name="connsiteY4566" fmla="*/ 1167761 h 1226458"/>
                <a:gd name="connsiteX4567" fmla="*/ 187249 w 1452586"/>
                <a:gd name="connsiteY4567" fmla="*/ 1169863 h 1226458"/>
                <a:gd name="connsiteX4568" fmla="*/ 187976 w 1452586"/>
                <a:gd name="connsiteY4568" fmla="*/ 1170433 h 1226458"/>
                <a:gd name="connsiteX4569" fmla="*/ 190062 w 1452586"/>
                <a:gd name="connsiteY4569" fmla="*/ 1170022 h 1226458"/>
                <a:gd name="connsiteX4570" fmla="*/ 190315 w 1452586"/>
                <a:gd name="connsiteY4570" fmla="*/ 1169737 h 1226458"/>
                <a:gd name="connsiteX4571" fmla="*/ 190299 w 1452586"/>
                <a:gd name="connsiteY4571" fmla="*/ 1169026 h 1226458"/>
                <a:gd name="connsiteX4572" fmla="*/ 190094 w 1452586"/>
                <a:gd name="connsiteY4572" fmla="*/ 1167904 h 1226458"/>
                <a:gd name="connsiteX4573" fmla="*/ 190489 w 1452586"/>
                <a:gd name="connsiteY4573" fmla="*/ 1166181 h 1226458"/>
                <a:gd name="connsiteX4574" fmla="*/ 190932 w 1452586"/>
                <a:gd name="connsiteY4574" fmla="*/ 1165517 h 1226458"/>
                <a:gd name="connsiteX4575" fmla="*/ 191595 w 1452586"/>
                <a:gd name="connsiteY4575" fmla="*/ 1165422 h 1226458"/>
                <a:gd name="connsiteX4576" fmla="*/ 196984 w 1452586"/>
                <a:gd name="connsiteY4576" fmla="*/ 1166576 h 1226458"/>
                <a:gd name="connsiteX4577" fmla="*/ 198802 w 1452586"/>
                <a:gd name="connsiteY4577" fmla="*/ 1167619 h 1226458"/>
                <a:gd name="connsiteX4578" fmla="*/ 199450 w 1452586"/>
                <a:gd name="connsiteY4578" fmla="*/ 1168204 h 1226458"/>
                <a:gd name="connsiteX4579" fmla="*/ 200019 w 1452586"/>
                <a:gd name="connsiteY4579" fmla="*/ 1169231 h 1226458"/>
                <a:gd name="connsiteX4580" fmla="*/ 199924 w 1452586"/>
                <a:gd name="connsiteY4580" fmla="*/ 1169832 h 1226458"/>
                <a:gd name="connsiteX4581" fmla="*/ 198770 w 1452586"/>
                <a:gd name="connsiteY4581" fmla="*/ 1171080 h 1226458"/>
                <a:gd name="connsiteX4582" fmla="*/ 197395 w 1452586"/>
                <a:gd name="connsiteY4582" fmla="*/ 1173594 h 1226458"/>
                <a:gd name="connsiteX4583" fmla="*/ 197174 w 1452586"/>
                <a:gd name="connsiteY4583" fmla="*/ 1174273 h 1226458"/>
                <a:gd name="connsiteX4584" fmla="*/ 197285 w 1452586"/>
                <a:gd name="connsiteY4584" fmla="*/ 1174763 h 1226458"/>
                <a:gd name="connsiteX4585" fmla="*/ 197569 w 1452586"/>
                <a:gd name="connsiteY4585" fmla="*/ 1174810 h 1226458"/>
                <a:gd name="connsiteX4586" fmla="*/ 197854 w 1452586"/>
                <a:gd name="connsiteY4586" fmla="*/ 1174921 h 1226458"/>
                <a:gd name="connsiteX4587" fmla="*/ 198028 w 1452586"/>
                <a:gd name="connsiteY4587" fmla="*/ 1176201 h 1226458"/>
                <a:gd name="connsiteX4588" fmla="*/ 198328 w 1452586"/>
                <a:gd name="connsiteY4588" fmla="*/ 1176785 h 1226458"/>
                <a:gd name="connsiteX4589" fmla="*/ 198960 w 1452586"/>
                <a:gd name="connsiteY4589" fmla="*/ 1177592 h 1226458"/>
                <a:gd name="connsiteX4590" fmla="*/ 196352 w 1452586"/>
                <a:gd name="connsiteY4590" fmla="*/ 1179046 h 1226458"/>
                <a:gd name="connsiteX4591" fmla="*/ 195483 w 1452586"/>
                <a:gd name="connsiteY4591" fmla="*/ 1179852 h 1226458"/>
                <a:gd name="connsiteX4592" fmla="*/ 196147 w 1452586"/>
                <a:gd name="connsiteY4592" fmla="*/ 1180436 h 1226458"/>
                <a:gd name="connsiteX4593" fmla="*/ 197617 w 1452586"/>
                <a:gd name="connsiteY4593" fmla="*/ 1181195 h 1226458"/>
                <a:gd name="connsiteX4594" fmla="*/ 198944 w 1452586"/>
                <a:gd name="connsiteY4594" fmla="*/ 1182223 h 1226458"/>
                <a:gd name="connsiteX4595" fmla="*/ 199245 w 1452586"/>
                <a:gd name="connsiteY4595" fmla="*/ 1182618 h 1226458"/>
                <a:gd name="connsiteX4596" fmla="*/ 198944 w 1452586"/>
                <a:gd name="connsiteY4596" fmla="*/ 1182775 h 1226458"/>
                <a:gd name="connsiteX4597" fmla="*/ 198533 w 1452586"/>
                <a:gd name="connsiteY4597" fmla="*/ 1182870 h 1226458"/>
                <a:gd name="connsiteX4598" fmla="*/ 198249 w 1452586"/>
                <a:gd name="connsiteY4598" fmla="*/ 1183202 h 1226458"/>
                <a:gd name="connsiteX4599" fmla="*/ 198059 w 1452586"/>
                <a:gd name="connsiteY4599" fmla="*/ 1183660 h 1226458"/>
                <a:gd name="connsiteX4600" fmla="*/ 198075 w 1452586"/>
                <a:gd name="connsiteY4600" fmla="*/ 1184214 h 1226458"/>
                <a:gd name="connsiteX4601" fmla="*/ 197174 w 1452586"/>
                <a:gd name="connsiteY4601" fmla="*/ 1184704 h 1226458"/>
                <a:gd name="connsiteX4602" fmla="*/ 196447 w 1452586"/>
                <a:gd name="connsiteY4602" fmla="*/ 1183787 h 1226458"/>
                <a:gd name="connsiteX4603" fmla="*/ 195120 w 1452586"/>
                <a:gd name="connsiteY4603" fmla="*/ 1183471 h 1226458"/>
                <a:gd name="connsiteX4604" fmla="*/ 193792 w 1452586"/>
                <a:gd name="connsiteY4604" fmla="*/ 1183819 h 1226458"/>
                <a:gd name="connsiteX4605" fmla="*/ 193033 w 1452586"/>
                <a:gd name="connsiteY4605" fmla="*/ 1184877 h 1226458"/>
                <a:gd name="connsiteX4606" fmla="*/ 194345 w 1452586"/>
                <a:gd name="connsiteY4606" fmla="*/ 1184577 h 1226458"/>
                <a:gd name="connsiteX4607" fmla="*/ 195689 w 1452586"/>
                <a:gd name="connsiteY4607" fmla="*/ 1184577 h 1226458"/>
                <a:gd name="connsiteX4608" fmla="*/ 195072 w 1452586"/>
                <a:gd name="connsiteY4608" fmla="*/ 1185114 h 1226458"/>
                <a:gd name="connsiteX4609" fmla="*/ 194061 w 1452586"/>
                <a:gd name="connsiteY4609" fmla="*/ 1186379 h 1226458"/>
                <a:gd name="connsiteX4610" fmla="*/ 193460 w 1452586"/>
                <a:gd name="connsiteY4610" fmla="*/ 1186916 h 1226458"/>
                <a:gd name="connsiteX4611" fmla="*/ 194361 w 1452586"/>
                <a:gd name="connsiteY4611" fmla="*/ 1187375 h 1226458"/>
                <a:gd name="connsiteX4612" fmla="*/ 198470 w 1452586"/>
                <a:gd name="connsiteY4612" fmla="*/ 1186885 h 1226458"/>
                <a:gd name="connsiteX4613" fmla="*/ 198391 w 1452586"/>
                <a:gd name="connsiteY4613" fmla="*/ 1185715 h 1226458"/>
                <a:gd name="connsiteX4614" fmla="*/ 198960 w 1452586"/>
                <a:gd name="connsiteY4614" fmla="*/ 1184435 h 1226458"/>
                <a:gd name="connsiteX4615" fmla="*/ 199814 w 1452586"/>
                <a:gd name="connsiteY4615" fmla="*/ 1183250 h 1226458"/>
                <a:gd name="connsiteX4616" fmla="*/ 200620 w 1452586"/>
                <a:gd name="connsiteY4616" fmla="*/ 1182412 h 1226458"/>
                <a:gd name="connsiteX4617" fmla="*/ 200856 w 1452586"/>
                <a:gd name="connsiteY4617" fmla="*/ 1182238 h 1226458"/>
                <a:gd name="connsiteX4618" fmla="*/ 201346 w 1452586"/>
                <a:gd name="connsiteY4618" fmla="*/ 1182065 h 1226458"/>
                <a:gd name="connsiteX4619" fmla="*/ 201504 w 1452586"/>
                <a:gd name="connsiteY4619" fmla="*/ 1181970 h 1226458"/>
                <a:gd name="connsiteX4620" fmla="*/ 201662 w 1452586"/>
                <a:gd name="connsiteY4620" fmla="*/ 1181764 h 1226458"/>
                <a:gd name="connsiteX4621" fmla="*/ 201836 w 1452586"/>
                <a:gd name="connsiteY4621" fmla="*/ 1181433 h 1226458"/>
                <a:gd name="connsiteX4622" fmla="*/ 202026 w 1452586"/>
                <a:gd name="connsiteY4622" fmla="*/ 1181195 h 1226458"/>
                <a:gd name="connsiteX4623" fmla="*/ 202311 w 1452586"/>
                <a:gd name="connsiteY4623" fmla="*/ 1180626 h 1226458"/>
                <a:gd name="connsiteX4624" fmla="*/ 202421 w 1452586"/>
                <a:gd name="connsiteY4624" fmla="*/ 1179946 h 1226458"/>
                <a:gd name="connsiteX4625" fmla="*/ 202516 w 1452586"/>
                <a:gd name="connsiteY4625" fmla="*/ 1179204 h 1226458"/>
                <a:gd name="connsiteX4626" fmla="*/ 202706 w 1452586"/>
                <a:gd name="connsiteY4626" fmla="*/ 1178382 h 1226458"/>
                <a:gd name="connsiteX4627" fmla="*/ 201915 w 1452586"/>
                <a:gd name="connsiteY4627" fmla="*/ 1177592 h 1226458"/>
                <a:gd name="connsiteX4628" fmla="*/ 202532 w 1452586"/>
                <a:gd name="connsiteY4628" fmla="*/ 1176359 h 1226458"/>
                <a:gd name="connsiteX4629" fmla="*/ 203607 w 1452586"/>
                <a:gd name="connsiteY4629" fmla="*/ 1175048 h 1226458"/>
                <a:gd name="connsiteX4630" fmla="*/ 204207 w 1452586"/>
                <a:gd name="connsiteY4630" fmla="*/ 1174083 h 1226458"/>
                <a:gd name="connsiteX4631" fmla="*/ 204302 w 1452586"/>
                <a:gd name="connsiteY4631" fmla="*/ 1173878 h 1226458"/>
                <a:gd name="connsiteX4632" fmla="*/ 204539 w 1452586"/>
                <a:gd name="connsiteY4632" fmla="*/ 1173736 h 1226458"/>
                <a:gd name="connsiteX4633" fmla="*/ 204760 w 1452586"/>
                <a:gd name="connsiteY4633" fmla="*/ 1173546 h 1226458"/>
                <a:gd name="connsiteX4634" fmla="*/ 204902 w 1452586"/>
                <a:gd name="connsiteY4634" fmla="*/ 1173088 h 1226458"/>
                <a:gd name="connsiteX4635" fmla="*/ 204871 w 1452586"/>
                <a:gd name="connsiteY4635" fmla="*/ 1172772 h 1226458"/>
                <a:gd name="connsiteX4636" fmla="*/ 204729 w 1452586"/>
                <a:gd name="connsiteY4636" fmla="*/ 1172202 h 1226458"/>
                <a:gd name="connsiteX4637" fmla="*/ 204697 w 1452586"/>
                <a:gd name="connsiteY4637" fmla="*/ 1171855 h 1226458"/>
                <a:gd name="connsiteX4638" fmla="*/ 204729 w 1452586"/>
                <a:gd name="connsiteY4638" fmla="*/ 1171080 h 1226458"/>
                <a:gd name="connsiteX4639" fmla="*/ 204618 w 1452586"/>
                <a:gd name="connsiteY4639" fmla="*/ 1169705 h 1226458"/>
                <a:gd name="connsiteX4640" fmla="*/ 204634 w 1452586"/>
                <a:gd name="connsiteY4640" fmla="*/ 1168900 h 1226458"/>
                <a:gd name="connsiteX4641" fmla="*/ 204397 w 1452586"/>
                <a:gd name="connsiteY4641" fmla="*/ 1167761 h 1226458"/>
                <a:gd name="connsiteX4642" fmla="*/ 203306 w 1452586"/>
                <a:gd name="connsiteY4642" fmla="*/ 1165454 h 1226458"/>
                <a:gd name="connsiteX4643" fmla="*/ 203275 w 1452586"/>
                <a:gd name="connsiteY4643" fmla="*/ 1164364 h 1226458"/>
                <a:gd name="connsiteX4644" fmla="*/ 203907 w 1452586"/>
                <a:gd name="connsiteY4644" fmla="*/ 1163684 h 1226458"/>
                <a:gd name="connsiteX4645" fmla="*/ 205076 w 1452586"/>
                <a:gd name="connsiteY4645" fmla="*/ 1163289 h 1226458"/>
                <a:gd name="connsiteX4646" fmla="*/ 206325 w 1452586"/>
                <a:gd name="connsiteY4646" fmla="*/ 1163083 h 1226458"/>
                <a:gd name="connsiteX4647" fmla="*/ 207178 w 1452586"/>
                <a:gd name="connsiteY4647" fmla="*/ 1163131 h 1226458"/>
                <a:gd name="connsiteX4648" fmla="*/ 206783 w 1452586"/>
                <a:gd name="connsiteY4648" fmla="*/ 1164490 h 1226458"/>
                <a:gd name="connsiteX4649" fmla="*/ 206546 w 1452586"/>
                <a:gd name="connsiteY4649" fmla="*/ 1165881 h 1226458"/>
                <a:gd name="connsiteX4650" fmla="*/ 206435 w 1452586"/>
                <a:gd name="connsiteY4650" fmla="*/ 1167224 h 1226458"/>
                <a:gd name="connsiteX4651" fmla="*/ 206483 w 1452586"/>
                <a:gd name="connsiteY4651" fmla="*/ 1168331 h 1226458"/>
                <a:gd name="connsiteX4652" fmla="*/ 206704 w 1452586"/>
                <a:gd name="connsiteY4652" fmla="*/ 1169342 h 1226458"/>
                <a:gd name="connsiteX4653" fmla="*/ 207147 w 1452586"/>
                <a:gd name="connsiteY4653" fmla="*/ 1170654 h 1226458"/>
                <a:gd name="connsiteX4654" fmla="*/ 207779 w 1452586"/>
                <a:gd name="connsiteY4654" fmla="*/ 1171649 h 1226458"/>
                <a:gd name="connsiteX4655" fmla="*/ 208522 w 1452586"/>
                <a:gd name="connsiteY4655" fmla="*/ 1171618 h 1226458"/>
                <a:gd name="connsiteX4656" fmla="*/ 208806 w 1452586"/>
                <a:gd name="connsiteY4656" fmla="*/ 1170733 h 1226458"/>
                <a:gd name="connsiteX4657" fmla="*/ 209280 w 1452586"/>
                <a:gd name="connsiteY4657" fmla="*/ 1167714 h 1226458"/>
                <a:gd name="connsiteX4658" fmla="*/ 209833 w 1452586"/>
                <a:gd name="connsiteY4658" fmla="*/ 1166497 h 1226458"/>
                <a:gd name="connsiteX4659" fmla="*/ 210750 w 1452586"/>
                <a:gd name="connsiteY4659" fmla="*/ 1165628 h 1226458"/>
                <a:gd name="connsiteX4660" fmla="*/ 211856 w 1452586"/>
                <a:gd name="connsiteY4660" fmla="*/ 1165107 h 1226458"/>
                <a:gd name="connsiteX4661" fmla="*/ 212805 w 1452586"/>
                <a:gd name="connsiteY4661" fmla="*/ 1165344 h 1226458"/>
                <a:gd name="connsiteX4662" fmla="*/ 213310 w 1452586"/>
                <a:gd name="connsiteY4662" fmla="*/ 1166766 h 1226458"/>
                <a:gd name="connsiteX4663" fmla="*/ 214464 w 1452586"/>
                <a:gd name="connsiteY4663" fmla="*/ 1165327 h 1226458"/>
                <a:gd name="connsiteX4664" fmla="*/ 215697 w 1452586"/>
                <a:gd name="connsiteY4664" fmla="*/ 1164680 h 1226458"/>
                <a:gd name="connsiteX4665" fmla="*/ 218462 w 1452586"/>
                <a:gd name="connsiteY4665" fmla="*/ 1164617 h 1226458"/>
                <a:gd name="connsiteX4666" fmla="*/ 219079 w 1452586"/>
                <a:gd name="connsiteY4666" fmla="*/ 1164411 h 1226458"/>
                <a:gd name="connsiteX4667" fmla="*/ 219806 w 1452586"/>
                <a:gd name="connsiteY4667" fmla="*/ 1163352 h 1226458"/>
                <a:gd name="connsiteX4668" fmla="*/ 220343 w 1452586"/>
                <a:gd name="connsiteY4668" fmla="*/ 1163115 h 1226458"/>
                <a:gd name="connsiteX4669" fmla="*/ 221007 w 1452586"/>
                <a:gd name="connsiteY4669" fmla="*/ 1162988 h 1226458"/>
                <a:gd name="connsiteX4670" fmla="*/ 222382 w 1452586"/>
                <a:gd name="connsiteY4670" fmla="*/ 1162404 h 1226458"/>
                <a:gd name="connsiteX4671" fmla="*/ 223014 w 1452586"/>
                <a:gd name="connsiteY4671" fmla="*/ 1162278 h 1226458"/>
                <a:gd name="connsiteX4672" fmla="*/ 223646 w 1452586"/>
                <a:gd name="connsiteY4672" fmla="*/ 1162515 h 1226458"/>
                <a:gd name="connsiteX4673" fmla="*/ 224120 w 1452586"/>
                <a:gd name="connsiteY4673" fmla="*/ 1162957 h 1226458"/>
                <a:gd name="connsiteX4674" fmla="*/ 225163 w 1452586"/>
                <a:gd name="connsiteY4674" fmla="*/ 1164411 h 1226458"/>
                <a:gd name="connsiteX4675" fmla="*/ 225322 w 1452586"/>
                <a:gd name="connsiteY4675" fmla="*/ 1164790 h 1226458"/>
                <a:gd name="connsiteX4676" fmla="*/ 225511 w 1452586"/>
                <a:gd name="connsiteY4676" fmla="*/ 1165059 h 1226458"/>
                <a:gd name="connsiteX4677" fmla="*/ 225827 w 1452586"/>
                <a:gd name="connsiteY4677" fmla="*/ 1165185 h 1226458"/>
                <a:gd name="connsiteX4678" fmla="*/ 226412 w 1452586"/>
                <a:gd name="connsiteY4678" fmla="*/ 1165138 h 1226458"/>
                <a:gd name="connsiteX4679" fmla="*/ 226570 w 1452586"/>
                <a:gd name="connsiteY4679" fmla="*/ 1164932 h 1226458"/>
                <a:gd name="connsiteX4680" fmla="*/ 226570 w 1452586"/>
                <a:gd name="connsiteY4680" fmla="*/ 1164585 h 1226458"/>
                <a:gd name="connsiteX4681" fmla="*/ 226665 w 1452586"/>
                <a:gd name="connsiteY4681" fmla="*/ 1164158 h 1226458"/>
                <a:gd name="connsiteX4682" fmla="*/ 226459 w 1452586"/>
                <a:gd name="connsiteY4682" fmla="*/ 1164190 h 1226458"/>
                <a:gd name="connsiteX4683" fmla="*/ 226238 w 1452586"/>
                <a:gd name="connsiteY4683" fmla="*/ 1163873 h 1226458"/>
                <a:gd name="connsiteX4684" fmla="*/ 226128 w 1452586"/>
                <a:gd name="connsiteY4684" fmla="*/ 1163383 h 1226458"/>
                <a:gd name="connsiteX4685" fmla="*/ 226317 w 1452586"/>
                <a:gd name="connsiteY4685" fmla="*/ 1162815 h 1226458"/>
                <a:gd name="connsiteX4686" fmla="*/ 226617 w 1452586"/>
                <a:gd name="connsiteY4686" fmla="*/ 1162499 h 1226458"/>
                <a:gd name="connsiteX4687" fmla="*/ 226965 w 1452586"/>
                <a:gd name="connsiteY4687" fmla="*/ 1162325 h 1226458"/>
                <a:gd name="connsiteX4688" fmla="*/ 228356 w 1452586"/>
                <a:gd name="connsiteY4688" fmla="*/ 1162072 h 1226458"/>
                <a:gd name="connsiteX4689" fmla="*/ 229067 w 1452586"/>
                <a:gd name="connsiteY4689" fmla="*/ 1162151 h 1226458"/>
                <a:gd name="connsiteX4690" fmla="*/ 229652 w 1452586"/>
                <a:gd name="connsiteY4690" fmla="*/ 1162562 h 1226458"/>
                <a:gd name="connsiteX4691" fmla="*/ 229921 w 1452586"/>
                <a:gd name="connsiteY4691" fmla="*/ 1163383 h 1226458"/>
                <a:gd name="connsiteX4692" fmla="*/ 230205 w 1452586"/>
                <a:gd name="connsiteY4692" fmla="*/ 1163400 h 1226458"/>
                <a:gd name="connsiteX4693" fmla="*/ 232228 w 1452586"/>
                <a:gd name="connsiteY4693" fmla="*/ 1158769 h 1226458"/>
                <a:gd name="connsiteX4694" fmla="*/ 233619 w 1452586"/>
                <a:gd name="connsiteY4694" fmla="*/ 1156651 h 1226458"/>
                <a:gd name="connsiteX4695" fmla="*/ 234615 w 1452586"/>
                <a:gd name="connsiteY4695" fmla="*/ 1156667 h 1226458"/>
                <a:gd name="connsiteX4696" fmla="*/ 235057 w 1452586"/>
                <a:gd name="connsiteY4696" fmla="*/ 1158010 h 1226458"/>
                <a:gd name="connsiteX4697" fmla="*/ 235357 w 1452586"/>
                <a:gd name="connsiteY4697" fmla="*/ 1158405 h 1226458"/>
                <a:gd name="connsiteX4698" fmla="*/ 235958 w 1452586"/>
                <a:gd name="connsiteY4698" fmla="*/ 1158595 h 1226458"/>
                <a:gd name="connsiteX4699" fmla="*/ 236274 w 1452586"/>
                <a:gd name="connsiteY4699" fmla="*/ 1158374 h 1226458"/>
                <a:gd name="connsiteX4700" fmla="*/ 236716 w 1452586"/>
                <a:gd name="connsiteY4700" fmla="*/ 1157331 h 1226458"/>
                <a:gd name="connsiteX4701" fmla="*/ 236922 w 1452586"/>
                <a:gd name="connsiteY4701" fmla="*/ 1157093 h 1226458"/>
                <a:gd name="connsiteX4702" fmla="*/ 237933 w 1452586"/>
                <a:gd name="connsiteY4702" fmla="*/ 1157363 h 1226458"/>
                <a:gd name="connsiteX4703" fmla="*/ 238360 w 1452586"/>
                <a:gd name="connsiteY4703" fmla="*/ 1157868 h 1226458"/>
                <a:gd name="connsiteX4704" fmla="*/ 238566 w 1452586"/>
                <a:gd name="connsiteY4704" fmla="*/ 1158563 h 1226458"/>
                <a:gd name="connsiteX4705" fmla="*/ 238961 w 1452586"/>
                <a:gd name="connsiteY4705" fmla="*/ 1159370 h 1226458"/>
                <a:gd name="connsiteX4706" fmla="*/ 238913 w 1452586"/>
                <a:gd name="connsiteY4706" fmla="*/ 1159844 h 1226458"/>
                <a:gd name="connsiteX4707" fmla="*/ 238502 w 1452586"/>
                <a:gd name="connsiteY4707" fmla="*/ 1159922 h 1226458"/>
                <a:gd name="connsiteX4708" fmla="*/ 238091 w 1452586"/>
                <a:gd name="connsiteY4708" fmla="*/ 1160112 h 1226458"/>
                <a:gd name="connsiteX4709" fmla="*/ 237712 w 1452586"/>
                <a:gd name="connsiteY4709" fmla="*/ 1160412 h 1226458"/>
                <a:gd name="connsiteX4710" fmla="*/ 237364 w 1452586"/>
                <a:gd name="connsiteY4710" fmla="*/ 1160792 h 1226458"/>
                <a:gd name="connsiteX4711" fmla="*/ 238218 w 1452586"/>
                <a:gd name="connsiteY4711" fmla="*/ 1161361 h 1226458"/>
                <a:gd name="connsiteX4712" fmla="*/ 239514 w 1452586"/>
                <a:gd name="connsiteY4712" fmla="*/ 1161551 h 1226458"/>
                <a:gd name="connsiteX4713" fmla="*/ 240778 w 1452586"/>
                <a:gd name="connsiteY4713" fmla="*/ 1161314 h 1226458"/>
                <a:gd name="connsiteX4714" fmla="*/ 241489 w 1452586"/>
                <a:gd name="connsiteY4714" fmla="*/ 1160524 h 1226458"/>
                <a:gd name="connsiteX4715" fmla="*/ 241252 w 1452586"/>
                <a:gd name="connsiteY4715" fmla="*/ 1160397 h 1226458"/>
                <a:gd name="connsiteX4716" fmla="*/ 240873 w 1452586"/>
                <a:gd name="connsiteY4716" fmla="*/ 1160065 h 1226458"/>
                <a:gd name="connsiteX4717" fmla="*/ 240652 w 1452586"/>
                <a:gd name="connsiteY4717" fmla="*/ 1159970 h 1226458"/>
                <a:gd name="connsiteX4718" fmla="*/ 240683 w 1452586"/>
                <a:gd name="connsiteY4718" fmla="*/ 1159512 h 1226458"/>
                <a:gd name="connsiteX4719" fmla="*/ 242027 w 1452586"/>
                <a:gd name="connsiteY4719" fmla="*/ 1158927 h 1226458"/>
                <a:gd name="connsiteX4720" fmla="*/ 242501 w 1452586"/>
                <a:gd name="connsiteY4720" fmla="*/ 1158279 h 1226458"/>
                <a:gd name="connsiteX4721" fmla="*/ 242580 w 1452586"/>
                <a:gd name="connsiteY4721" fmla="*/ 1156983 h 1226458"/>
                <a:gd name="connsiteX4722" fmla="*/ 242185 w 1452586"/>
                <a:gd name="connsiteY4722" fmla="*/ 1156066 h 1226458"/>
                <a:gd name="connsiteX4723" fmla="*/ 241458 w 1452586"/>
                <a:gd name="connsiteY4723" fmla="*/ 1155876 h 1226458"/>
                <a:gd name="connsiteX4724" fmla="*/ 240573 w 1452586"/>
                <a:gd name="connsiteY4724" fmla="*/ 1155956 h 1226458"/>
                <a:gd name="connsiteX4725" fmla="*/ 239798 w 1452586"/>
                <a:gd name="connsiteY4725" fmla="*/ 1155751 h 1226458"/>
                <a:gd name="connsiteX4726" fmla="*/ 239135 w 1452586"/>
                <a:gd name="connsiteY4726" fmla="*/ 1154597 h 1226458"/>
                <a:gd name="connsiteX4727" fmla="*/ 242027 w 1452586"/>
                <a:gd name="connsiteY4727" fmla="*/ 1153554 h 1226458"/>
                <a:gd name="connsiteX4728" fmla="*/ 242058 w 1452586"/>
                <a:gd name="connsiteY4728" fmla="*/ 1152289 h 1226458"/>
                <a:gd name="connsiteX4729" fmla="*/ 242422 w 1452586"/>
                <a:gd name="connsiteY4729" fmla="*/ 1151262 h 1226458"/>
                <a:gd name="connsiteX4730" fmla="*/ 242058 w 1452586"/>
                <a:gd name="connsiteY4730" fmla="*/ 1150756 h 1226458"/>
                <a:gd name="connsiteX4731" fmla="*/ 240747 w 1452586"/>
                <a:gd name="connsiteY4731" fmla="*/ 1150076 h 1226458"/>
                <a:gd name="connsiteX4732" fmla="*/ 241189 w 1452586"/>
                <a:gd name="connsiteY4732" fmla="*/ 1149413 h 1226458"/>
                <a:gd name="connsiteX4733" fmla="*/ 241410 w 1452586"/>
                <a:gd name="connsiteY4733" fmla="*/ 1148670 h 1226458"/>
                <a:gd name="connsiteX4734" fmla="*/ 241347 w 1452586"/>
                <a:gd name="connsiteY4734" fmla="*/ 1147832 h 1226458"/>
                <a:gd name="connsiteX4735" fmla="*/ 240968 w 1452586"/>
                <a:gd name="connsiteY4735" fmla="*/ 1146995 h 1226458"/>
                <a:gd name="connsiteX4736" fmla="*/ 241790 w 1452586"/>
                <a:gd name="connsiteY4736" fmla="*/ 1146647 h 1226458"/>
                <a:gd name="connsiteX4737" fmla="*/ 242390 w 1452586"/>
                <a:gd name="connsiteY4737" fmla="*/ 1147200 h 1226458"/>
                <a:gd name="connsiteX4738" fmla="*/ 242580 w 1452586"/>
                <a:gd name="connsiteY4738" fmla="*/ 1148322 h 1226458"/>
                <a:gd name="connsiteX4739" fmla="*/ 242232 w 1452586"/>
                <a:gd name="connsiteY4739" fmla="*/ 1149713 h 1226458"/>
                <a:gd name="connsiteX4740" fmla="*/ 243655 w 1452586"/>
                <a:gd name="connsiteY4740" fmla="*/ 1149255 h 1226458"/>
                <a:gd name="connsiteX4741" fmla="*/ 244698 w 1452586"/>
                <a:gd name="connsiteY4741" fmla="*/ 1148180 h 1226458"/>
                <a:gd name="connsiteX4742" fmla="*/ 245678 w 1452586"/>
                <a:gd name="connsiteY4742" fmla="*/ 1146900 h 1226458"/>
                <a:gd name="connsiteX4743" fmla="*/ 246863 w 1452586"/>
                <a:gd name="connsiteY4743" fmla="*/ 1145810 h 1226458"/>
                <a:gd name="connsiteX4744" fmla="*/ 245093 w 1452586"/>
                <a:gd name="connsiteY4744" fmla="*/ 1144925 h 1226458"/>
                <a:gd name="connsiteX4745" fmla="*/ 244303 w 1452586"/>
                <a:gd name="connsiteY4745" fmla="*/ 1144276 h 1226458"/>
                <a:gd name="connsiteX4746" fmla="*/ 243892 w 1452586"/>
                <a:gd name="connsiteY4746" fmla="*/ 1143028 h 1226458"/>
                <a:gd name="connsiteX4747" fmla="*/ 246958 w 1452586"/>
                <a:gd name="connsiteY4747" fmla="*/ 1143786 h 1226458"/>
                <a:gd name="connsiteX4748" fmla="*/ 250103 w 1452586"/>
                <a:gd name="connsiteY4748" fmla="*/ 1143929 h 1226458"/>
                <a:gd name="connsiteX4749" fmla="*/ 250577 w 1452586"/>
                <a:gd name="connsiteY4749" fmla="*/ 1144293 h 1226458"/>
                <a:gd name="connsiteX4750" fmla="*/ 250561 w 1452586"/>
                <a:gd name="connsiteY4750" fmla="*/ 1144861 h 1226458"/>
                <a:gd name="connsiteX4751" fmla="*/ 250087 w 1452586"/>
                <a:gd name="connsiteY4751" fmla="*/ 1145383 h 1226458"/>
                <a:gd name="connsiteX4752" fmla="*/ 249170 w 1452586"/>
                <a:gd name="connsiteY4752" fmla="*/ 1145999 h 1226458"/>
                <a:gd name="connsiteX4753" fmla="*/ 249154 w 1452586"/>
                <a:gd name="connsiteY4753" fmla="*/ 1146110 h 1226458"/>
                <a:gd name="connsiteX4754" fmla="*/ 249123 w 1452586"/>
                <a:gd name="connsiteY4754" fmla="*/ 1146774 h 1226458"/>
                <a:gd name="connsiteX4755" fmla="*/ 249028 w 1452586"/>
                <a:gd name="connsiteY4755" fmla="*/ 1147105 h 1226458"/>
                <a:gd name="connsiteX4756" fmla="*/ 248886 w 1452586"/>
                <a:gd name="connsiteY4756" fmla="*/ 1147074 h 1226458"/>
                <a:gd name="connsiteX4757" fmla="*/ 248712 w 1452586"/>
                <a:gd name="connsiteY4757" fmla="*/ 1146995 h 1226458"/>
                <a:gd name="connsiteX4758" fmla="*/ 248317 w 1452586"/>
                <a:gd name="connsiteY4758" fmla="*/ 1147074 h 1226458"/>
                <a:gd name="connsiteX4759" fmla="*/ 247843 w 1452586"/>
                <a:gd name="connsiteY4759" fmla="*/ 1146900 h 1226458"/>
                <a:gd name="connsiteX4760" fmla="*/ 247637 w 1452586"/>
                <a:gd name="connsiteY4760" fmla="*/ 1146979 h 1226458"/>
                <a:gd name="connsiteX4761" fmla="*/ 247384 w 1452586"/>
                <a:gd name="connsiteY4761" fmla="*/ 1147517 h 1226458"/>
                <a:gd name="connsiteX4762" fmla="*/ 246847 w 1452586"/>
                <a:gd name="connsiteY4762" fmla="*/ 1149160 h 1226458"/>
                <a:gd name="connsiteX4763" fmla="*/ 246752 w 1452586"/>
                <a:gd name="connsiteY4763" fmla="*/ 1149508 h 1226458"/>
                <a:gd name="connsiteX4764" fmla="*/ 245709 w 1452586"/>
                <a:gd name="connsiteY4764" fmla="*/ 1149871 h 1226458"/>
                <a:gd name="connsiteX4765" fmla="*/ 244950 w 1452586"/>
                <a:gd name="connsiteY4765" fmla="*/ 1150820 h 1226458"/>
                <a:gd name="connsiteX4766" fmla="*/ 244887 w 1452586"/>
                <a:gd name="connsiteY4766" fmla="*/ 1151863 h 1226458"/>
                <a:gd name="connsiteX4767" fmla="*/ 245804 w 1452586"/>
                <a:gd name="connsiteY4767" fmla="*/ 1152558 h 1226458"/>
                <a:gd name="connsiteX4768" fmla="*/ 245756 w 1452586"/>
                <a:gd name="connsiteY4768" fmla="*/ 1153064 h 1226458"/>
                <a:gd name="connsiteX4769" fmla="*/ 244950 w 1452586"/>
                <a:gd name="connsiteY4769" fmla="*/ 1153443 h 1226458"/>
                <a:gd name="connsiteX4770" fmla="*/ 244571 w 1452586"/>
                <a:gd name="connsiteY4770" fmla="*/ 1154439 h 1226458"/>
                <a:gd name="connsiteX4771" fmla="*/ 244666 w 1452586"/>
                <a:gd name="connsiteY4771" fmla="*/ 1155356 h 1226458"/>
                <a:gd name="connsiteX4772" fmla="*/ 245330 w 1452586"/>
                <a:gd name="connsiteY4772" fmla="*/ 1155387 h 1226458"/>
                <a:gd name="connsiteX4773" fmla="*/ 246120 w 1452586"/>
                <a:gd name="connsiteY4773" fmla="*/ 1154960 h 1226458"/>
                <a:gd name="connsiteX4774" fmla="*/ 248585 w 1452586"/>
                <a:gd name="connsiteY4774" fmla="*/ 1154281 h 1226458"/>
                <a:gd name="connsiteX4775" fmla="*/ 248554 w 1452586"/>
                <a:gd name="connsiteY4775" fmla="*/ 1154818 h 1226458"/>
                <a:gd name="connsiteX4776" fmla="*/ 245851 w 1452586"/>
                <a:gd name="connsiteY4776" fmla="*/ 1156193 h 1226458"/>
                <a:gd name="connsiteX4777" fmla="*/ 246515 w 1452586"/>
                <a:gd name="connsiteY4777" fmla="*/ 1157205 h 1226458"/>
                <a:gd name="connsiteX4778" fmla="*/ 247321 w 1452586"/>
                <a:gd name="connsiteY4778" fmla="*/ 1158263 h 1226458"/>
                <a:gd name="connsiteX4779" fmla="*/ 248175 w 1452586"/>
                <a:gd name="connsiteY4779" fmla="*/ 1158975 h 1226458"/>
                <a:gd name="connsiteX4780" fmla="*/ 248854 w 1452586"/>
                <a:gd name="connsiteY4780" fmla="*/ 1158975 h 1226458"/>
                <a:gd name="connsiteX4781" fmla="*/ 248554 w 1452586"/>
                <a:gd name="connsiteY4781" fmla="*/ 1157995 h 1226458"/>
                <a:gd name="connsiteX4782" fmla="*/ 248317 w 1452586"/>
                <a:gd name="connsiteY4782" fmla="*/ 1156936 h 1226458"/>
                <a:gd name="connsiteX4783" fmla="*/ 248427 w 1452586"/>
                <a:gd name="connsiteY4783" fmla="*/ 1156098 h 1226458"/>
                <a:gd name="connsiteX4784" fmla="*/ 249075 w 1452586"/>
                <a:gd name="connsiteY4784" fmla="*/ 1155876 h 1226458"/>
                <a:gd name="connsiteX4785" fmla="*/ 249565 w 1452586"/>
                <a:gd name="connsiteY4785" fmla="*/ 1156303 h 1226458"/>
                <a:gd name="connsiteX4786" fmla="*/ 250466 w 1452586"/>
                <a:gd name="connsiteY4786" fmla="*/ 1158058 h 1226458"/>
                <a:gd name="connsiteX4787" fmla="*/ 250940 w 1452586"/>
                <a:gd name="connsiteY4787" fmla="*/ 1158627 h 1226458"/>
                <a:gd name="connsiteX4788" fmla="*/ 251810 w 1452586"/>
                <a:gd name="connsiteY4788" fmla="*/ 1158405 h 1226458"/>
                <a:gd name="connsiteX4789" fmla="*/ 252110 w 1452586"/>
                <a:gd name="connsiteY4789" fmla="*/ 1157125 h 1226458"/>
                <a:gd name="connsiteX4790" fmla="*/ 251730 w 1452586"/>
                <a:gd name="connsiteY4790" fmla="*/ 1155656 h 1226458"/>
                <a:gd name="connsiteX4791" fmla="*/ 250577 w 1452586"/>
                <a:gd name="connsiteY4791" fmla="*/ 1154944 h 1226458"/>
                <a:gd name="connsiteX4792" fmla="*/ 250703 w 1452586"/>
                <a:gd name="connsiteY4792" fmla="*/ 1155276 h 1226458"/>
                <a:gd name="connsiteX4793" fmla="*/ 250751 w 1452586"/>
                <a:gd name="connsiteY4793" fmla="*/ 1155545 h 1226458"/>
                <a:gd name="connsiteX4794" fmla="*/ 250861 w 1452586"/>
                <a:gd name="connsiteY4794" fmla="*/ 1155751 h 1226458"/>
                <a:gd name="connsiteX4795" fmla="*/ 250166 w 1452586"/>
                <a:gd name="connsiteY4795" fmla="*/ 1156366 h 1226458"/>
                <a:gd name="connsiteX4796" fmla="*/ 249581 w 1452586"/>
                <a:gd name="connsiteY4796" fmla="*/ 1155498 h 1226458"/>
                <a:gd name="connsiteX4797" fmla="*/ 249565 w 1452586"/>
                <a:gd name="connsiteY4797" fmla="*/ 1154234 h 1226458"/>
                <a:gd name="connsiteX4798" fmla="*/ 250356 w 1452586"/>
                <a:gd name="connsiteY4798" fmla="*/ 1153364 h 1226458"/>
                <a:gd name="connsiteX4799" fmla="*/ 249486 w 1452586"/>
                <a:gd name="connsiteY4799" fmla="*/ 1151863 h 1226458"/>
                <a:gd name="connsiteX4800" fmla="*/ 249107 w 1452586"/>
                <a:gd name="connsiteY4800" fmla="*/ 1151025 h 1226458"/>
                <a:gd name="connsiteX4801" fmla="*/ 249281 w 1452586"/>
                <a:gd name="connsiteY4801" fmla="*/ 1150661 h 1226458"/>
                <a:gd name="connsiteX4802" fmla="*/ 251209 w 1452586"/>
                <a:gd name="connsiteY4802" fmla="*/ 1150566 h 1226458"/>
                <a:gd name="connsiteX4803" fmla="*/ 251730 w 1452586"/>
                <a:gd name="connsiteY4803" fmla="*/ 1150835 h 1226458"/>
                <a:gd name="connsiteX4804" fmla="*/ 251493 w 1452586"/>
                <a:gd name="connsiteY4804" fmla="*/ 1151673 h 1226458"/>
                <a:gd name="connsiteX4805" fmla="*/ 251604 w 1452586"/>
                <a:gd name="connsiteY4805" fmla="*/ 1152447 h 1226458"/>
                <a:gd name="connsiteX4806" fmla="*/ 252078 w 1452586"/>
                <a:gd name="connsiteY4806" fmla="*/ 1154012 h 1226458"/>
                <a:gd name="connsiteX4807" fmla="*/ 253011 w 1452586"/>
                <a:gd name="connsiteY4807" fmla="*/ 1153032 h 1226458"/>
                <a:gd name="connsiteX4808" fmla="*/ 252900 w 1452586"/>
                <a:gd name="connsiteY4808" fmla="*/ 1151783 h 1226458"/>
                <a:gd name="connsiteX4809" fmla="*/ 252315 w 1452586"/>
                <a:gd name="connsiteY4809" fmla="*/ 1150361 h 1226458"/>
                <a:gd name="connsiteX4810" fmla="*/ 251873 w 1452586"/>
                <a:gd name="connsiteY4810" fmla="*/ 1148812 h 1226458"/>
                <a:gd name="connsiteX4811" fmla="*/ 252189 w 1452586"/>
                <a:gd name="connsiteY4811" fmla="*/ 1148891 h 1226458"/>
                <a:gd name="connsiteX4812" fmla="*/ 253011 w 1452586"/>
                <a:gd name="connsiteY4812" fmla="*/ 1148891 h 1226458"/>
                <a:gd name="connsiteX4813" fmla="*/ 252710 w 1452586"/>
                <a:gd name="connsiteY4813" fmla="*/ 1147801 h 1226458"/>
                <a:gd name="connsiteX4814" fmla="*/ 252900 w 1452586"/>
                <a:gd name="connsiteY4814" fmla="*/ 1146378 h 1226458"/>
                <a:gd name="connsiteX4815" fmla="*/ 253437 w 1452586"/>
                <a:gd name="connsiteY4815" fmla="*/ 1145303 h 1226458"/>
                <a:gd name="connsiteX4816" fmla="*/ 254133 w 1452586"/>
                <a:gd name="connsiteY4816" fmla="*/ 1145288 h 1226458"/>
                <a:gd name="connsiteX4817" fmla="*/ 254322 w 1452586"/>
                <a:gd name="connsiteY4817" fmla="*/ 1146189 h 1226458"/>
                <a:gd name="connsiteX4818" fmla="*/ 254228 w 1452586"/>
                <a:gd name="connsiteY4818" fmla="*/ 1147517 h 1226458"/>
                <a:gd name="connsiteX4819" fmla="*/ 254370 w 1452586"/>
                <a:gd name="connsiteY4819" fmla="*/ 1148765 h 1226458"/>
                <a:gd name="connsiteX4820" fmla="*/ 255286 w 1452586"/>
                <a:gd name="connsiteY4820" fmla="*/ 1149508 h 1226458"/>
                <a:gd name="connsiteX4821" fmla="*/ 255713 w 1452586"/>
                <a:gd name="connsiteY4821" fmla="*/ 1147737 h 1226458"/>
                <a:gd name="connsiteX4822" fmla="*/ 256930 w 1452586"/>
                <a:gd name="connsiteY4822" fmla="*/ 1147169 h 1226458"/>
                <a:gd name="connsiteX4823" fmla="*/ 258400 w 1452586"/>
                <a:gd name="connsiteY4823" fmla="*/ 1147074 h 1226458"/>
                <a:gd name="connsiteX4824" fmla="*/ 259538 w 1452586"/>
                <a:gd name="connsiteY4824" fmla="*/ 1146663 h 1226458"/>
                <a:gd name="connsiteX4825" fmla="*/ 259269 w 1452586"/>
                <a:gd name="connsiteY4825" fmla="*/ 1146142 h 1226458"/>
                <a:gd name="connsiteX4826" fmla="*/ 259854 w 1452586"/>
                <a:gd name="connsiteY4826" fmla="*/ 1145604 h 1226458"/>
                <a:gd name="connsiteX4827" fmla="*/ 260328 w 1452586"/>
                <a:gd name="connsiteY4827" fmla="*/ 1145620 h 1226458"/>
                <a:gd name="connsiteX4828" fmla="*/ 260818 w 1452586"/>
                <a:gd name="connsiteY4828" fmla="*/ 1145794 h 1226458"/>
                <a:gd name="connsiteX4829" fmla="*/ 261324 w 1452586"/>
                <a:gd name="connsiteY4829" fmla="*/ 1145762 h 1226458"/>
                <a:gd name="connsiteX4830" fmla="*/ 261671 w 1452586"/>
                <a:gd name="connsiteY4830" fmla="*/ 1145446 h 1226458"/>
                <a:gd name="connsiteX4831" fmla="*/ 262414 w 1452586"/>
                <a:gd name="connsiteY4831" fmla="*/ 1144482 h 1226458"/>
                <a:gd name="connsiteX4832" fmla="*/ 263157 w 1452586"/>
                <a:gd name="connsiteY4832" fmla="*/ 1144087 h 1226458"/>
                <a:gd name="connsiteX4833" fmla="*/ 263489 w 1452586"/>
                <a:gd name="connsiteY4833" fmla="*/ 1143581 h 1226458"/>
                <a:gd name="connsiteX4834" fmla="*/ 263789 w 1452586"/>
                <a:gd name="connsiteY4834" fmla="*/ 1142996 h 1226458"/>
                <a:gd name="connsiteX4835" fmla="*/ 264121 w 1452586"/>
                <a:gd name="connsiteY4835" fmla="*/ 1142569 h 1226458"/>
                <a:gd name="connsiteX4836" fmla="*/ 264564 w 1452586"/>
                <a:gd name="connsiteY4836" fmla="*/ 1142301 h 1226458"/>
                <a:gd name="connsiteX4837" fmla="*/ 265907 w 1452586"/>
                <a:gd name="connsiteY4837" fmla="*/ 1141906 h 1226458"/>
                <a:gd name="connsiteX4838" fmla="*/ 264769 w 1452586"/>
                <a:gd name="connsiteY4838" fmla="*/ 1141084 h 1226458"/>
                <a:gd name="connsiteX4839" fmla="*/ 263473 w 1452586"/>
                <a:gd name="connsiteY4839" fmla="*/ 1141842 h 1226458"/>
                <a:gd name="connsiteX4840" fmla="*/ 262177 w 1452586"/>
                <a:gd name="connsiteY4840" fmla="*/ 1143059 h 1226458"/>
                <a:gd name="connsiteX4841" fmla="*/ 259901 w 1452586"/>
                <a:gd name="connsiteY4841" fmla="*/ 1144198 h 1226458"/>
                <a:gd name="connsiteX4842" fmla="*/ 258574 w 1452586"/>
                <a:gd name="connsiteY4842" fmla="*/ 1145288 h 1226458"/>
                <a:gd name="connsiteX4843" fmla="*/ 257246 w 1452586"/>
                <a:gd name="connsiteY4843" fmla="*/ 1146015 h 1226458"/>
                <a:gd name="connsiteX4844" fmla="*/ 256140 w 1452586"/>
                <a:gd name="connsiteY4844" fmla="*/ 1145415 h 1226458"/>
                <a:gd name="connsiteX4845" fmla="*/ 257151 w 1452586"/>
                <a:gd name="connsiteY4845" fmla="*/ 1144561 h 1226458"/>
                <a:gd name="connsiteX4846" fmla="*/ 257041 w 1452586"/>
                <a:gd name="connsiteY4846" fmla="*/ 1144055 h 1226458"/>
                <a:gd name="connsiteX4847" fmla="*/ 255334 w 1452586"/>
                <a:gd name="connsiteY4847" fmla="*/ 1142617 h 1226458"/>
                <a:gd name="connsiteX4848" fmla="*/ 254654 w 1452586"/>
                <a:gd name="connsiteY4848" fmla="*/ 1142933 h 1226458"/>
                <a:gd name="connsiteX4849" fmla="*/ 253975 w 1452586"/>
                <a:gd name="connsiteY4849" fmla="*/ 1143455 h 1226458"/>
                <a:gd name="connsiteX4850" fmla="*/ 253358 w 1452586"/>
                <a:gd name="connsiteY4850" fmla="*/ 1143691 h 1226458"/>
                <a:gd name="connsiteX4851" fmla="*/ 253722 w 1452586"/>
                <a:gd name="connsiteY4851" fmla="*/ 1142901 h 1226458"/>
                <a:gd name="connsiteX4852" fmla="*/ 254133 w 1452586"/>
                <a:gd name="connsiteY4852" fmla="*/ 1142301 h 1226458"/>
                <a:gd name="connsiteX4853" fmla="*/ 254307 w 1452586"/>
                <a:gd name="connsiteY4853" fmla="*/ 1141764 h 1226458"/>
                <a:gd name="connsiteX4854" fmla="*/ 254101 w 1452586"/>
                <a:gd name="connsiteY4854" fmla="*/ 1141147 h 1226458"/>
                <a:gd name="connsiteX4855" fmla="*/ 254686 w 1452586"/>
                <a:gd name="connsiteY4855" fmla="*/ 1141195 h 1226458"/>
                <a:gd name="connsiteX4856" fmla="*/ 255697 w 1452586"/>
                <a:gd name="connsiteY4856" fmla="*/ 1141653 h 1226458"/>
                <a:gd name="connsiteX4857" fmla="*/ 256235 w 1452586"/>
                <a:gd name="connsiteY4857" fmla="*/ 1141795 h 1226458"/>
                <a:gd name="connsiteX4858" fmla="*/ 256819 w 1452586"/>
                <a:gd name="connsiteY4858" fmla="*/ 1141669 h 1226458"/>
                <a:gd name="connsiteX4859" fmla="*/ 257942 w 1452586"/>
                <a:gd name="connsiteY4859" fmla="*/ 1141021 h 1226458"/>
                <a:gd name="connsiteX4860" fmla="*/ 259538 w 1452586"/>
                <a:gd name="connsiteY4860" fmla="*/ 1140720 h 1226458"/>
                <a:gd name="connsiteX4861" fmla="*/ 260612 w 1452586"/>
                <a:gd name="connsiteY4861" fmla="*/ 1140072 h 1226458"/>
                <a:gd name="connsiteX4862" fmla="*/ 261592 w 1452586"/>
                <a:gd name="connsiteY4862" fmla="*/ 1139140 h 1226458"/>
                <a:gd name="connsiteX4863" fmla="*/ 262414 w 1452586"/>
                <a:gd name="connsiteY4863" fmla="*/ 1138050 h 1226458"/>
                <a:gd name="connsiteX4864" fmla="*/ 261671 w 1452586"/>
                <a:gd name="connsiteY4864" fmla="*/ 1137054 h 1226458"/>
                <a:gd name="connsiteX4865" fmla="*/ 260375 w 1452586"/>
                <a:gd name="connsiteY4865" fmla="*/ 1136327 h 1226458"/>
                <a:gd name="connsiteX4866" fmla="*/ 258084 w 1452586"/>
                <a:gd name="connsiteY4866" fmla="*/ 1135647 h 1226458"/>
                <a:gd name="connsiteX4867" fmla="*/ 257768 w 1452586"/>
                <a:gd name="connsiteY4867" fmla="*/ 1135457 h 1226458"/>
                <a:gd name="connsiteX4868" fmla="*/ 257246 w 1452586"/>
                <a:gd name="connsiteY4868" fmla="*/ 1134731 h 1226458"/>
                <a:gd name="connsiteX4869" fmla="*/ 256851 w 1452586"/>
                <a:gd name="connsiteY4869" fmla="*/ 1134541 h 1226458"/>
                <a:gd name="connsiteX4870" fmla="*/ 255682 w 1452586"/>
                <a:gd name="connsiteY4870" fmla="*/ 1134967 h 1226458"/>
                <a:gd name="connsiteX4871" fmla="*/ 253832 w 1452586"/>
                <a:gd name="connsiteY4871" fmla="*/ 1136406 h 1226458"/>
                <a:gd name="connsiteX4872" fmla="*/ 254101 w 1452586"/>
                <a:gd name="connsiteY4872" fmla="*/ 1135315 h 1226458"/>
                <a:gd name="connsiteX4873" fmla="*/ 254259 w 1452586"/>
                <a:gd name="connsiteY4873" fmla="*/ 1134873 h 1226458"/>
                <a:gd name="connsiteX4874" fmla="*/ 253927 w 1452586"/>
                <a:gd name="connsiteY4874" fmla="*/ 1134667 h 1226458"/>
                <a:gd name="connsiteX4875" fmla="*/ 253548 w 1452586"/>
                <a:gd name="connsiteY4875" fmla="*/ 1134667 h 1226458"/>
                <a:gd name="connsiteX4876" fmla="*/ 253169 w 1452586"/>
                <a:gd name="connsiteY4876" fmla="*/ 1134904 h 1226458"/>
                <a:gd name="connsiteX4877" fmla="*/ 252742 w 1452586"/>
                <a:gd name="connsiteY4877" fmla="*/ 1135315 h 1226458"/>
                <a:gd name="connsiteX4878" fmla="*/ 252647 w 1452586"/>
                <a:gd name="connsiteY4878" fmla="*/ 1133118 h 1226458"/>
                <a:gd name="connsiteX4879" fmla="*/ 251620 w 1452586"/>
                <a:gd name="connsiteY4879" fmla="*/ 1132866 h 1226458"/>
                <a:gd name="connsiteX4880" fmla="*/ 248175 w 1452586"/>
                <a:gd name="connsiteY4880" fmla="*/ 1135268 h 1226458"/>
                <a:gd name="connsiteX4881" fmla="*/ 247716 w 1452586"/>
                <a:gd name="connsiteY4881" fmla="*/ 1135916 h 1226458"/>
                <a:gd name="connsiteX4882" fmla="*/ 247495 w 1452586"/>
                <a:gd name="connsiteY4882" fmla="*/ 1136801 h 1226458"/>
                <a:gd name="connsiteX4883" fmla="*/ 247574 w 1452586"/>
                <a:gd name="connsiteY4883" fmla="*/ 1137702 h 1226458"/>
                <a:gd name="connsiteX4884" fmla="*/ 247843 w 1452586"/>
                <a:gd name="connsiteY4884" fmla="*/ 1138350 h 1226458"/>
                <a:gd name="connsiteX4885" fmla="*/ 248190 w 1452586"/>
                <a:gd name="connsiteY4885" fmla="*/ 1138950 h 1226458"/>
                <a:gd name="connsiteX4886" fmla="*/ 248427 w 1452586"/>
                <a:gd name="connsiteY4886" fmla="*/ 1139725 h 1226458"/>
                <a:gd name="connsiteX4887" fmla="*/ 244998 w 1452586"/>
                <a:gd name="connsiteY4887" fmla="*/ 1138998 h 1226458"/>
                <a:gd name="connsiteX4888" fmla="*/ 243955 w 1452586"/>
                <a:gd name="connsiteY4888" fmla="*/ 1137828 h 1226458"/>
                <a:gd name="connsiteX4889" fmla="*/ 244682 w 1452586"/>
                <a:gd name="connsiteY4889" fmla="*/ 1135774 h 1226458"/>
                <a:gd name="connsiteX4890" fmla="*/ 245741 w 1452586"/>
                <a:gd name="connsiteY4890" fmla="*/ 1134652 h 1226458"/>
                <a:gd name="connsiteX4891" fmla="*/ 247195 w 1452586"/>
                <a:gd name="connsiteY4891" fmla="*/ 1133514 h 1226458"/>
                <a:gd name="connsiteX4892" fmla="*/ 248743 w 1452586"/>
                <a:gd name="connsiteY4892" fmla="*/ 1132708 h 1226458"/>
                <a:gd name="connsiteX4893" fmla="*/ 250055 w 1452586"/>
                <a:gd name="connsiteY4893" fmla="*/ 1132581 h 1226458"/>
                <a:gd name="connsiteX4894" fmla="*/ 249802 w 1452586"/>
                <a:gd name="connsiteY4894" fmla="*/ 1131396 h 1226458"/>
                <a:gd name="connsiteX4895" fmla="*/ 249613 w 1452586"/>
                <a:gd name="connsiteY4895" fmla="*/ 1130985 h 1226458"/>
                <a:gd name="connsiteX4896" fmla="*/ 250308 w 1452586"/>
                <a:gd name="connsiteY4896" fmla="*/ 1130084 h 1226458"/>
                <a:gd name="connsiteX4897" fmla="*/ 251968 w 1452586"/>
                <a:gd name="connsiteY4897" fmla="*/ 1128520 h 1226458"/>
                <a:gd name="connsiteX4898" fmla="*/ 252726 w 1452586"/>
                <a:gd name="connsiteY4898" fmla="*/ 1127524 h 1226458"/>
                <a:gd name="connsiteX4899" fmla="*/ 253295 w 1452586"/>
                <a:gd name="connsiteY4899" fmla="*/ 1126513 h 1226458"/>
                <a:gd name="connsiteX4900" fmla="*/ 253832 w 1452586"/>
                <a:gd name="connsiteY4900" fmla="*/ 1125817 h 1226458"/>
                <a:gd name="connsiteX4901" fmla="*/ 254528 w 1452586"/>
                <a:gd name="connsiteY4901" fmla="*/ 1125185 h 1226458"/>
                <a:gd name="connsiteX4902" fmla="*/ 257183 w 1452586"/>
                <a:gd name="connsiteY4902" fmla="*/ 1123509 h 1226458"/>
                <a:gd name="connsiteX4903" fmla="*/ 257878 w 1452586"/>
                <a:gd name="connsiteY4903" fmla="*/ 1123209 h 1226458"/>
                <a:gd name="connsiteX4904" fmla="*/ 258747 w 1452586"/>
                <a:gd name="connsiteY4904" fmla="*/ 1123241 h 1226458"/>
                <a:gd name="connsiteX4905" fmla="*/ 260217 w 1452586"/>
                <a:gd name="connsiteY4905" fmla="*/ 1123779 h 1226458"/>
                <a:gd name="connsiteX4906" fmla="*/ 260549 w 1452586"/>
                <a:gd name="connsiteY4906" fmla="*/ 1124126 h 1226458"/>
                <a:gd name="connsiteX4907" fmla="*/ 261008 w 1452586"/>
                <a:gd name="connsiteY4907" fmla="*/ 1124742 h 1226458"/>
                <a:gd name="connsiteX4908" fmla="*/ 261529 w 1452586"/>
                <a:gd name="connsiteY4908" fmla="*/ 1124806 h 1226458"/>
                <a:gd name="connsiteX4909" fmla="*/ 262683 w 1452586"/>
                <a:gd name="connsiteY4909" fmla="*/ 1124537 h 1226458"/>
                <a:gd name="connsiteX4910" fmla="*/ 264974 w 1452586"/>
                <a:gd name="connsiteY4910" fmla="*/ 1124932 h 1226458"/>
                <a:gd name="connsiteX4911" fmla="*/ 266191 w 1452586"/>
                <a:gd name="connsiteY4911" fmla="*/ 1124521 h 1226458"/>
                <a:gd name="connsiteX4912" fmla="*/ 266792 w 1452586"/>
                <a:gd name="connsiteY4912" fmla="*/ 1122941 h 1226458"/>
                <a:gd name="connsiteX4913" fmla="*/ 266602 w 1452586"/>
                <a:gd name="connsiteY4913" fmla="*/ 1122214 h 1226458"/>
                <a:gd name="connsiteX4914" fmla="*/ 265449 w 1452586"/>
                <a:gd name="connsiteY4914" fmla="*/ 1122656 h 1226458"/>
                <a:gd name="connsiteX4915" fmla="*/ 265117 w 1452586"/>
                <a:gd name="connsiteY4915" fmla="*/ 1122055 h 1226458"/>
                <a:gd name="connsiteX4916" fmla="*/ 265259 w 1452586"/>
                <a:gd name="connsiteY4916" fmla="*/ 1121265 h 1226458"/>
                <a:gd name="connsiteX4917" fmla="*/ 265812 w 1452586"/>
                <a:gd name="connsiteY4917" fmla="*/ 1120855 h 1226458"/>
                <a:gd name="connsiteX4918" fmla="*/ 266934 w 1452586"/>
                <a:gd name="connsiteY4918" fmla="*/ 1120680 h 1226458"/>
                <a:gd name="connsiteX4919" fmla="*/ 269352 w 1452586"/>
                <a:gd name="connsiteY4919" fmla="*/ 1121170 h 1226458"/>
                <a:gd name="connsiteX4920" fmla="*/ 273856 w 1452586"/>
                <a:gd name="connsiteY4920" fmla="*/ 1123684 h 1226458"/>
                <a:gd name="connsiteX4921" fmla="*/ 276180 w 1452586"/>
                <a:gd name="connsiteY4921" fmla="*/ 1124331 h 1226458"/>
                <a:gd name="connsiteX4922" fmla="*/ 276844 w 1452586"/>
                <a:gd name="connsiteY4922" fmla="*/ 1124347 h 1226458"/>
                <a:gd name="connsiteX4923" fmla="*/ 277144 w 1452586"/>
                <a:gd name="connsiteY4923" fmla="*/ 1124205 h 1226458"/>
                <a:gd name="connsiteX4924" fmla="*/ 277823 w 1452586"/>
                <a:gd name="connsiteY4924" fmla="*/ 1123083 h 1226458"/>
                <a:gd name="connsiteX4925" fmla="*/ 278692 w 1452586"/>
                <a:gd name="connsiteY4925" fmla="*/ 1122072 h 1226458"/>
                <a:gd name="connsiteX4926" fmla="*/ 278993 w 1452586"/>
                <a:gd name="connsiteY4926" fmla="*/ 1121408 h 1226458"/>
                <a:gd name="connsiteX4927" fmla="*/ 278851 w 1452586"/>
                <a:gd name="connsiteY4927" fmla="*/ 1120602 h 1226458"/>
                <a:gd name="connsiteX4928" fmla="*/ 278645 w 1452586"/>
                <a:gd name="connsiteY4928" fmla="*/ 1119828 h 1226458"/>
                <a:gd name="connsiteX4929" fmla="*/ 278645 w 1452586"/>
                <a:gd name="connsiteY4929" fmla="*/ 1119132 h 1226458"/>
                <a:gd name="connsiteX4930" fmla="*/ 278614 w 1452586"/>
                <a:gd name="connsiteY4930" fmla="*/ 1118405 h 1226458"/>
                <a:gd name="connsiteX4931" fmla="*/ 278297 w 1452586"/>
                <a:gd name="connsiteY4931" fmla="*/ 1117678 h 1226458"/>
                <a:gd name="connsiteX4932" fmla="*/ 277887 w 1452586"/>
                <a:gd name="connsiteY4932" fmla="*/ 1117362 h 1226458"/>
                <a:gd name="connsiteX4933" fmla="*/ 277333 w 1452586"/>
                <a:gd name="connsiteY4933" fmla="*/ 1117188 h 1226458"/>
                <a:gd name="connsiteX4934" fmla="*/ 273951 w 1452586"/>
                <a:gd name="connsiteY4934" fmla="*/ 1117062 h 1226458"/>
                <a:gd name="connsiteX4935" fmla="*/ 269147 w 1452586"/>
                <a:gd name="connsiteY4935" fmla="*/ 1119148 h 1226458"/>
                <a:gd name="connsiteX4936" fmla="*/ 266713 w 1452586"/>
                <a:gd name="connsiteY4936" fmla="*/ 1119606 h 1226458"/>
                <a:gd name="connsiteX4937" fmla="*/ 267029 w 1452586"/>
                <a:gd name="connsiteY4937" fmla="*/ 1118184 h 1226458"/>
                <a:gd name="connsiteX4938" fmla="*/ 267456 w 1452586"/>
                <a:gd name="connsiteY4938" fmla="*/ 1117188 h 1226458"/>
                <a:gd name="connsiteX4939" fmla="*/ 268072 w 1452586"/>
                <a:gd name="connsiteY4939" fmla="*/ 1116524 h 1226458"/>
                <a:gd name="connsiteX4940" fmla="*/ 268926 w 1452586"/>
                <a:gd name="connsiteY4940" fmla="*/ 1116082 h 1226458"/>
                <a:gd name="connsiteX4941" fmla="*/ 270190 w 1452586"/>
                <a:gd name="connsiteY4941" fmla="*/ 1116177 h 1226458"/>
                <a:gd name="connsiteX4942" fmla="*/ 270395 w 1452586"/>
                <a:gd name="connsiteY4942" fmla="*/ 1115892 h 1226458"/>
                <a:gd name="connsiteX4943" fmla="*/ 270490 w 1452586"/>
                <a:gd name="connsiteY4943" fmla="*/ 1115497 h 1226458"/>
                <a:gd name="connsiteX4944" fmla="*/ 270696 w 1452586"/>
                <a:gd name="connsiteY4944" fmla="*/ 1115102 h 1226458"/>
                <a:gd name="connsiteX4945" fmla="*/ 270949 w 1452586"/>
                <a:gd name="connsiteY4945" fmla="*/ 1114802 h 1226458"/>
                <a:gd name="connsiteX4946" fmla="*/ 271185 w 1452586"/>
                <a:gd name="connsiteY4946" fmla="*/ 1114707 h 1226458"/>
                <a:gd name="connsiteX4947" fmla="*/ 273335 w 1452586"/>
                <a:gd name="connsiteY4947" fmla="*/ 1114264 h 1226458"/>
                <a:gd name="connsiteX4948" fmla="*/ 274062 w 1452586"/>
                <a:gd name="connsiteY4948" fmla="*/ 1113821 h 1226458"/>
                <a:gd name="connsiteX4949" fmla="*/ 275579 w 1452586"/>
                <a:gd name="connsiteY4949" fmla="*/ 1111609 h 1226458"/>
                <a:gd name="connsiteX4950" fmla="*/ 276401 w 1452586"/>
                <a:gd name="connsiteY4950" fmla="*/ 1110819 h 1226458"/>
                <a:gd name="connsiteX4951" fmla="*/ 277065 w 1452586"/>
                <a:gd name="connsiteY4951" fmla="*/ 1110787 h 1226458"/>
                <a:gd name="connsiteX4952" fmla="*/ 278550 w 1452586"/>
                <a:gd name="connsiteY4952" fmla="*/ 1111072 h 1226458"/>
                <a:gd name="connsiteX4953" fmla="*/ 279135 w 1452586"/>
                <a:gd name="connsiteY4953" fmla="*/ 1110708 h 1226458"/>
                <a:gd name="connsiteX4954" fmla="*/ 279609 w 1452586"/>
                <a:gd name="connsiteY4954" fmla="*/ 1110107 h 1226458"/>
                <a:gd name="connsiteX4955" fmla="*/ 281048 w 1452586"/>
                <a:gd name="connsiteY4955" fmla="*/ 1109270 h 1226458"/>
                <a:gd name="connsiteX4956" fmla="*/ 282375 w 1452586"/>
                <a:gd name="connsiteY4956" fmla="*/ 1108859 h 1226458"/>
                <a:gd name="connsiteX4957" fmla="*/ 283244 w 1452586"/>
                <a:gd name="connsiteY4957" fmla="*/ 1109681 h 1226458"/>
                <a:gd name="connsiteX4958" fmla="*/ 284540 w 1452586"/>
                <a:gd name="connsiteY4958" fmla="*/ 1112794 h 1226458"/>
                <a:gd name="connsiteX4959" fmla="*/ 285378 w 1452586"/>
                <a:gd name="connsiteY4959" fmla="*/ 1113901 h 1226458"/>
                <a:gd name="connsiteX4960" fmla="*/ 286563 w 1452586"/>
                <a:gd name="connsiteY4960" fmla="*/ 1114628 h 1226458"/>
                <a:gd name="connsiteX4961" fmla="*/ 287843 w 1452586"/>
                <a:gd name="connsiteY4961" fmla="*/ 1114723 h 1226458"/>
                <a:gd name="connsiteX4962" fmla="*/ 288950 w 1452586"/>
                <a:gd name="connsiteY4962" fmla="*/ 1113821 h 1226458"/>
                <a:gd name="connsiteX4963" fmla="*/ 289993 w 1452586"/>
                <a:gd name="connsiteY4963" fmla="*/ 1113300 h 1226458"/>
                <a:gd name="connsiteX4964" fmla="*/ 292932 w 1452586"/>
                <a:gd name="connsiteY4964" fmla="*/ 1114312 h 1226458"/>
                <a:gd name="connsiteX4965" fmla="*/ 294165 w 1452586"/>
                <a:gd name="connsiteY4965" fmla="*/ 1114359 h 1226458"/>
                <a:gd name="connsiteX4966" fmla="*/ 294544 w 1452586"/>
                <a:gd name="connsiteY4966" fmla="*/ 1113995 h 1226458"/>
                <a:gd name="connsiteX4967" fmla="*/ 295066 w 1452586"/>
                <a:gd name="connsiteY4967" fmla="*/ 1113316 h 1226458"/>
                <a:gd name="connsiteX4968" fmla="*/ 295398 w 1452586"/>
                <a:gd name="connsiteY4968" fmla="*/ 1112699 h 1226458"/>
                <a:gd name="connsiteX4969" fmla="*/ 295303 w 1452586"/>
                <a:gd name="connsiteY4969" fmla="*/ 1112383 h 1226458"/>
                <a:gd name="connsiteX4970" fmla="*/ 295113 w 1452586"/>
                <a:gd name="connsiteY4970" fmla="*/ 1112051 h 1226458"/>
                <a:gd name="connsiteX4971" fmla="*/ 294449 w 1452586"/>
                <a:gd name="connsiteY4971" fmla="*/ 1110566 h 1226458"/>
                <a:gd name="connsiteX4972" fmla="*/ 294244 w 1452586"/>
                <a:gd name="connsiteY4972" fmla="*/ 1110202 h 1226458"/>
                <a:gd name="connsiteX4973" fmla="*/ 292189 w 1452586"/>
                <a:gd name="connsiteY4973" fmla="*/ 1109902 h 1226458"/>
                <a:gd name="connsiteX4974" fmla="*/ 291304 w 1452586"/>
                <a:gd name="connsiteY4974" fmla="*/ 1109270 h 1226458"/>
                <a:gd name="connsiteX4975" fmla="*/ 290830 w 1452586"/>
                <a:gd name="connsiteY4975" fmla="*/ 1107974 h 1226458"/>
                <a:gd name="connsiteX4976" fmla="*/ 290498 w 1452586"/>
                <a:gd name="connsiteY4976" fmla="*/ 1108480 h 1226458"/>
                <a:gd name="connsiteX4977" fmla="*/ 290451 w 1452586"/>
                <a:gd name="connsiteY4977" fmla="*/ 1107721 h 1226458"/>
                <a:gd name="connsiteX4978" fmla="*/ 290230 w 1452586"/>
                <a:gd name="connsiteY4978" fmla="*/ 1107168 h 1226458"/>
                <a:gd name="connsiteX4979" fmla="*/ 289898 w 1452586"/>
                <a:gd name="connsiteY4979" fmla="*/ 1106757 h 1226458"/>
                <a:gd name="connsiteX4980" fmla="*/ 289487 w 1452586"/>
                <a:gd name="connsiteY4980" fmla="*/ 1106362 h 1226458"/>
                <a:gd name="connsiteX4981" fmla="*/ 289803 w 1452586"/>
                <a:gd name="connsiteY4981" fmla="*/ 1105824 h 1226458"/>
                <a:gd name="connsiteX4982" fmla="*/ 290783 w 1452586"/>
                <a:gd name="connsiteY4982" fmla="*/ 1106883 h 1226458"/>
                <a:gd name="connsiteX4983" fmla="*/ 291715 w 1452586"/>
                <a:gd name="connsiteY4983" fmla="*/ 1105872 h 1226458"/>
                <a:gd name="connsiteX4984" fmla="*/ 292648 w 1452586"/>
                <a:gd name="connsiteY4984" fmla="*/ 1104276 h 1226458"/>
                <a:gd name="connsiteX4985" fmla="*/ 293643 w 1452586"/>
                <a:gd name="connsiteY4985" fmla="*/ 1103438 h 1226458"/>
                <a:gd name="connsiteX4986" fmla="*/ 295540 w 1452586"/>
                <a:gd name="connsiteY4986" fmla="*/ 1104102 h 1226458"/>
                <a:gd name="connsiteX4987" fmla="*/ 296172 w 1452586"/>
                <a:gd name="connsiteY4987" fmla="*/ 1104102 h 1226458"/>
                <a:gd name="connsiteX4988" fmla="*/ 296125 w 1452586"/>
                <a:gd name="connsiteY4988" fmla="*/ 1103944 h 1226458"/>
                <a:gd name="connsiteX4989" fmla="*/ 296330 w 1452586"/>
                <a:gd name="connsiteY4989" fmla="*/ 1103533 h 1226458"/>
                <a:gd name="connsiteX4990" fmla="*/ 296599 w 1452586"/>
                <a:gd name="connsiteY4990" fmla="*/ 1103075 h 1226458"/>
                <a:gd name="connsiteX4991" fmla="*/ 296788 w 1452586"/>
                <a:gd name="connsiteY4991" fmla="*/ 1102822 h 1226458"/>
                <a:gd name="connsiteX4992" fmla="*/ 297073 w 1452586"/>
                <a:gd name="connsiteY4992" fmla="*/ 1102759 h 1226458"/>
                <a:gd name="connsiteX4993" fmla="*/ 297389 w 1452586"/>
                <a:gd name="connsiteY4993" fmla="*/ 1102932 h 1226458"/>
                <a:gd name="connsiteX4994" fmla="*/ 297673 w 1452586"/>
                <a:gd name="connsiteY4994" fmla="*/ 1103265 h 1226458"/>
                <a:gd name="connsiteX4995" fmla="*/ 297895 w 1452586"/>
                <a:gd name="connsiteY4995" fmla="*/ 1103660 h 1226458"/>
                <a:gd name="connsiteX4996" fmla="*/ 298021 w 1452586"/>
                <a:gd name="connsiteY4996" fmla="*/ 1102917 h 1226458"/>
                <a:gd name="connsiteX4997" fmla="*/ 297879 w 1452586"/>
                <a:gd name="connsiteY4997" fmla="*/ 1102032 h 1226458"/>
                <a:gd name="connsiteX4998" fmla="*/ 297563 w 1452586"/>
                <a:gd name="connsiteY4998" fmla="*/ 1101146 h 1226458"/>
                <a:gd name="connsiteX4999" fmla="*/ 297184 w 1452586"/>
                <a:gd name="connsiteY4999" fmla="*/ 1100467 h 1226458"/>
                <a:gd name="connsiteX5000" fmla="*/ 296709 w 1452586"/>
                <a:gd name="connsiteY5000" fmla="*/ 1100166 h 1226458"/>
                <a:gd name="connsiteX5001" fmla="*/ 296156 w 1452586"/>
                <a:gd name="connsiteY5001" fmla="*/ 1099993 h 1226458"/>
                <a:gd name="connsiteX5002" fmla="*/ 295714 w 1452586"/>
                <a:gd name="connsiteY5002" fmla="*/ 1099598 h 1226458"/>
                <a:gd name="connsiteX5003" fmla="*/ 295587 w 1452586"/>
                <a:gd name="connsiteY5003" fmla="*/ 1098618 h 1226458"/>
                <a:gd name="connsiteX5004" fmla="*/ 295730 w 1452586"/>
                <a:gd name="connsiteY5004" fmla="*/ 1097780 h 1226458"/>
                <a:gd name="connsiteX5005" fmla="*/ 296014 w 1452586"/>
                <a:gd name="connsiteY5005" fmla="*/ 1097290 h 1226458"/>
                <a:gd name="connsiteX5006" fmla="*/ 296709 w 1452586"/>
                <a:gd name="connsiteY5006" fmla="*/ 1096579 h 1226458"/>
                <a:gd name="connsiteX5007" fmla="*/ 297753 w 1452586"/>
                <a:gd name="connsiteY5007" fmla="*/ 1095789 h 1226458"/>
                <a:gd name="connsiteX5008" fmla="*/ 298875 w 1452586"/>
                <a:gd name="connsiteY5008" fmla="*/ 1096168 h 1226458"/>
                <a:gd name="connsiteX5009" fmla="*/ 299934 w 1452586"/>
                <a:gd name="connsiteY5009" fmla="*/ 1097117 h 1226458"/>
                <a:gd name="connsiteX5010" fmla="*/ 302225 w 1452586"/>
                <a:gd name="connsiteY5010" fmla="*/ 1100246 h 1226458"/>
                <a:gd name="connsiteX5011" fmla="*/ 302984 w 1452586"/>
                <a:gd name="connsiteY5011" fmla="*/ 1101052 h 1226458"/>
                <a:gd name="connsiteX5012" fmla="*/ 304912 w 1452586"/>
                <a:gd name="connsiteY5012" fmla="*/ 1101905 h 1226458"/>
                <a:gd name="connsiteX5013" fmla="*/ 305860 w 1452586"/>
                <a:gd name="connsiteY5013" fmla="*/ 1102806 h 1226458"/>
                <a:gd name="connsiteX5014" fmla="*/ 306919 w 1452586"/>
                <a:gd name="connsiteY5014" fmla="*/ 1103170 h 1226458"/>
                <a:gd name="connsiteX5015" fmla="*/ 308183 w 1452586"/>
                <a:gd name="connsiteY5015" fmla="*/ 1102110 h 1226458"/>
                <a:gd name="connsiteX5016" fmla="*/ 308800 w 1452586"/>
                <a:gd name="connsiteY5016" fmla="*/ 1100325 h 1226458"/>
                <a:gd name="connsiteX5017" fmla="*/ 308231 w 1452586"/>
                <a:gd name="connsiteY5017" fmla="*/ 1099061 h 1226458"/>
                <a:gd name="connsiteX5018" fmla="*/ 307393 w 1452586"/>
                <a:gd name="connsiteY5018" fmla="*/ 1098222 h 1226458"/>
                <a:gd name="connsiteX5019" fmla="*/ 307125 w 1452586"/>
                <a:gd name="connsiteY5019" fmla="*/ 1097607 h 1226458"/>
                <a:gd name="connsiteX5020" fmla="*/ 308025 w 1452586"/>
                <a:gd name="connsiteY5020" fmla="*/ 1097275 h 1226458"/>
                <a:gd name="connsiteX5021" fmla="*/ 310301 w 1452586"/>
                <a:gd name="connsiteY5021" fmla="*/ 1099219 h 1226458"/>
                <a:gd name="connsiteX5022" fmla="*/ 311155 w 1452586"/>
                <a:gd name="connsiteY5022" fmla="*/ 1099598 h 1226458"/>
                <a:gd name="connsiteX5023" fmla="*/ 311723 w 1452586"/>
                <a:gd name="connsiteY5023" fmla="*/ 1098792 h 1226458"/>
                <a:gd name="connsiteX5024" fmla="*/ 313035 w 1452586"/>
                <a:gd name="connsiteY5024" fmla="*/ 1095726 h 1226458"/>
                <a:gd name="connsiteX5025" fmla="*/ 313509 w 1452586"/>
                <a:gd name="connsiteY5025" fmla="*/ 1095062 h 1226458"/>
                <a:gd name="connsiteX5026" fmla="*/ 313904 w 1452586"/>
                <a:gd name="connsiteY5026" fmla="*/ 1094856 h 1226458"/>
                <a:gd name="connsiteX5027" fmla="*/ 315374 w 1452586"/>
                <a:gd name="connsiteY5027" fmla="*/ 1093576 h 1226458"/>
                <a:gd name="connsiteX5028" fmla="*/ 317160 w 1452586"/>
                <a:gd name="connsiteY5028" fmla="*/ 1093403 h 1226458"/>
                <a:gd name="connsiteX5029" fmla="*/ 317682 w 1452586"/>
                <a:gd name="connsiteY5029" fmla="*/ 1093166 h 1226458"/>
                <a:gd name="connsiteX5030" fmla="*/ 317540 w 1452586"/>
                <a:gd name="connsiteY5030" fmla="*/ 1092754 h 1226458"/>
                <a:gd name="connsiteX5031" fmla="*/ 317350 w 1452586"/>
                <a:gd name="connsiteY5031" fmla="*/ 1091980 h 1226458"/>
                <a:gd name="connsiteX5032" fmla="*/ 317192 w 1452586"/>
                <a:gd name="connsiteY5032" fmla="*/ 1091585 h 1226458"/>
                <a:gd name="connsiteX5033" fmla="*/ 317508 w 1452586"/>
                <a:gd name="connsiteY5033" fmla="*/ 1091000 h 1226458"/>
                <a:gd name="connsiteX5034" fmla="*/ 317571 w 1452586"/>
                <a:gd name="connsiteY5034" fmla="*/ 1090131 h 1226458"/>
                <a:gd name="connsiteX5035" fmla="*/ 317413 w 1452586"/>
                <a:gd name="connsiteY5035" fmla="*/ 1089230 h 1226458"/>
                <a:gd name="connsiteX5036" fmla="*/ 317049 w 1452586"/>
                <a:gd name="connsiteY5036" fmla="*/ 1088456 h 1226458"/>
                <a:gd name="connsiteX5037" fmla="*/ 317555 w 1452586"/>
                <a:gd name="connsiteY5037" fmla="*/ 1088488 h 1226458"/>
                <a:gd name="connsiteX5038" fmla="*/ 318409 w 1452586"/>
                <a:gd name="connsiteY5038" fmla="*/ 1088946 h 1226458"/>
                <a:gd name="connsiteX5039" fmla="*/ 319325 w 1452586"/>
                <a:gd name="connsiteY5039" fmla="*/ 1089657 h 1226458"/>
                <a:gd name="connsiteX5040" fmla="*/ 319926 w 1452586"/>
                <a:gd name="connsiteY5040" fmla="*/ 1090431 h 1226458"/>
                <a:gd name="connsiteX5041" fmla="*/ 321744 w 1452586"/>
                <a:gd name="connsiteY5041" fmla="*/ 1094146 h 1226458"/>
                <a:gd name="connsiteX5042" fmla="*/ 322407 w 1452586"/>
                <a:gd name="connsiteY5042" fmla="*/ 1094683 h 1226458"/>
                <a:gd name="connsiteX5043" fmla="*/ 323071 w 1452586"/>
                <a:gd name="connsiteY5043" fmla="*/ 1093987 h 1226458"/>
                <a:gd name="connsiteX5044" fmla="*/ 323624 w 1452586"/>
                <a:gd name="connsiteY5044" fmla="*/ 1092691 h 1226458"/>
                <a:gd name="connsiteX5045" fmla="*/ 323988 w 1452586"/>
                <a:gd name="connsiteY5045" fmla="*/ 1091364 h 1226458"/>
                <a:gd name="connsiteX5046" fmla="*/ 324114 w 1452586"/>
                <a:gd name="connsiteY5046" fmla="*/ 1090684 h 1226458"/>
                <a:gd name="connsiteX5047" fmla="*/ 324225 w 1452586"/>
                <a:gd name="connsiteY5047" fmla="*/ 1089420 h 1226458"/>
                <a:gd name="connsiteX5048" fmla="*/ 324367 w 1452586"/>
                <a:gd name="connsiteY5048" fmla="*/ 1088756 h 1226458"/>
                <a:gd name="connsiteX5049" fmla="*/ 324651 w 1452586"/>
                <a:gd name="connsiteY5049" fmla="*/ 1088251 h 1226458"/>
                <a:gd name="connsiteX5050" fmla="*/ 324999 w 1452586"/>
                <a:gd name="connsiteY5050" fmla="*/ 1087998 h 1226458"/>
                <a:gd name="connsiteX5051" fmla="*/ 325236 w 1452586"/>
                <a:gd name="connsiteY5051" fmla="*/ 1087618 h 1226458"/>
                <a:gd name="connsiteX5052" fmla="*/ 325315 w 1452586"/>
                <a:gd name="connsiteY5052" fmla="*/ 1086717 h 1226458"/>
                <a:gd name="connsiteX5053" fmla="*/ 325125 w 1452586"/>
                <a:gd name="connsiteY5053" fmla="*/ 1086101 h 1226458"/>
                <a:gd name="connsiteX5054" fmla="*/ 324794 w 1452586"/>
                <a:gd name="connsiteY5054" fmla="*/ 1085642 h 1226458"/>
                <a:gd name="connsiteX5055" fmla="*/ 324383 w 1452586"/>
                <a:gd name="connsiteY5055" fmla="*/ 1085232 h 1226458"/>
                <a:gd name="connsiteX5056" fmla="*/ 324146 w 1452586"/>
                <a:gd name="connsiteY5056" fmla="*/ 1084868 h 1226458"/>
                <a:gd name="connsiteX5057" fmla="*/ 324083 w 1452586"/>
                <a:gd name="connsiteY5057" fmla="*/ 1084330 h 1226458"/>
                <a:gd name="connsiteX5058" fmla="*/ 324241 w 1452586"/>
                <a:gd name="connsiteY5058" fmla="*/ 1083746 h 1226458"/>
                <a:gd name="connsiteX5059" fmla="*/ 324541 w 1452586"/>
                <a:gd name="connsiteY5059" fmla="*/ 1083256 h 1226458"/>
                <a:gd name="connsiteX5060" fmla="*/ 324904 w 1452586"/>
                <a:gd name="connsiteY5060" fmla="*/ 1083083 h 1226458"/>
                <a:gd name="connsiteX5061" fmla="*/ 327006 w 1452586"/>
                <a:gd name="connsiteY5061" fmla="*/ 1083841 h 1226458"/>
                <a:gd name="connsiteX5062" fmla="*/ 327338 w 1452586"/>
                <a:gd name="connsiteY5062" fmla="*/ 1084220 h 1226458"/>
                <a:gd name="connsiteX5063" fmla="*/ 327623 w 1452586"/>
                <a:gd name="connsiteY5063" fmla="*/ 1084568 h 1226458"/>
                <a:gd name="connsiteX5064" fmla="*/ 327796 w 1452586"/>
                <a:gd name="connsiteY5064" fmla="*/ 1084773 h 1226458"/>
                <a:gd name="connsiteX5065" fmla="*/ 328255 w 1452586"/>
                <a:gd name="connsiteY5065" fmla="*/ 1086449 h 1226458"/>
                <a:gd name="connsiteX5066" fmla="*/ 328429 w 1452586"/>
                <a:gd name="connsiteY5066" fmla="*/ 1086859 h 1226458"/>
                <a:gd name="connsiteX5067" fmla="*/ 328761 w 1452586"/>
                <a:gd name="connsiteY5067" fmla="*/ 1087144 h 1226458"/>
                <a:gd name="connsiteX5068" fmla="*/ 329171 w 1452586"/>
                <a:gd name="connsiteY5068" fmla="*/ 1087286 h 1226458"/>
                <a:gd name="connsiteX5069" fmla="*/ 329630 w 1452586"/>
                <a:gd name="connsiteY5069" fmla="*/ 1087349 h 1226458"/>
                <a:gd name="connsiteX5070" fmla="*/ 333012 w 1452586"/>
                <a:gd name="connsiteY5070" fmla="*/ 1088598 h 1226458"/>
                <a:gd name="connsiteX5071" fmla="*/ 334007 w 1452586"/>
                <a:gd name="connsiteY5071" fmla="*/ 1088677 h 1226458"/>
                <a:gd name="connsiteX5072" fmla="*/ 333423 w 1452586"/>
                <a:gd name="connsiteY5072" fmla="*/ 1087002 h 1226458"/>
                <a:gd name="connsiteX5073" fmla="*/ 330309 w 1452586"/>
                <a:gd name="connsiteY5073" fmla="*/ 1082782 h 1226458"/>
                <a:gd name="connsiteX5074" fmla="*/ 331100 w 1452586"/>
                <a:gd name="connsiteY5074" fmla="*/ 1082798 h 1226458"/>
                <a:gd name="connsiteX5075" fmla="*/ 330910 w 1452586"/>
                <a:gd name="connsiteY5075" fmla="*/ 1081723 h 1226458"/>
                <a:gd name="connsiteX5076" fmla="*/ 331194 w 1452586"/>
                <a:gd name="connsiteY5076" fmla="*/ 1081265 h 1226458"/>
                <a:gd name="connsiteX5077" fmla="*/ 332585 w 1452586"/>
                <a:gd name="connsiteY5077" fmla="*/ 1082972 h 1226458"/>
                <a:gd name="connsiteX5078" fmla="*/ 333075 w 1452586"/>
                <a:gd name="connsiteY5078" fmla="*/ 1083414 h 1226458"/>
                <a:gd name="connsiteX5079" fmla="*/ 333676 w 1452586"/>
                <a:gd name="connsiteY5079" fmla="*/ 1083698 h 1226458"/>
                <a:gd name="connsiteX5080" fmla="*/ 334482 w 1452586"/>
                <a:gd name="connsiteY5080" fmla="*/ 1083935 h 1226458"/>
                <a:gd name="connsiteX5081" fmla="*/ 335288 w 1452586"/>
                <a:gd name="connsiteY5081" fmla="*/ 1083935 h 1226458"/>
                <a:gd name="connsiteX5082" fmla="*/ 335904 w 1452586"/>
                <a:gd name="connsiteY5082" fmla="*/ 1083509 h 1226458"/>
                <a:gd name="connsiteX5083" fmla="*/ 336141 w 1452586"/>
                <a:gd name="connsiteY5083" fmla="*/ 1082656 h 1226458"/>
                <a:gd name="connsiteX5084" fmla="*/ 336283 w 1452586"/>
                <a:gd name="connsiteY5084" fmla="*/ 1080649 h 1226458"/>
                <a:gd name="connsiteX5085" fmla="*/ 336584 w 1452586"/>
                <a:gd name="connsiteY5085" fmla="*/ 1079922 h 1226458"/>
                <a:gd name="connsiteX5086" fmla="*/ 336836 w 1452586"/>
                <a:gd name="connsiteY5086" fmla="*/ 1080174 h 1226458"/>
                <a:gd name="connsiteX5087" fmla="*/ 337089 w 1452586"/>
                <a:gd name="connsiteY5087" fmla="*/ 1080964 h 1226458"/>
                <a:gd name="connsiteX5088" fmla="*/ 337532 w 1452586"/>
                <a:gd name="connsiteY5088" fmla="*/ 1081502 h 1226458"/>
                <a:gd name="connsiteX5089" fmla="*/ 338259 w 1452586"/>
                <a:gd name="connsiteY5089" fmla="*/ 1080964 h 1226458"/>
                <a:gd name="connsiteX5090" fmla="*/ 337611 w 1452586"/>
                <a:gd name="connsiteY5090" fmla="*/ 1079795 h 1226458"/>
                <a:gd name="connsiteX5091" fmla="*/ 336900 w 1452586"/>
                <a:gd name="connsiteY5091" fmla="*/ 1078847 h 1226458"/>
                <a:gd name="connsiteX5092" fmla="*/ 338085 w 1452586"/>
                <a:gd name="connsiteY5092" fmla="*/ 1077978 h 1226458"/>
                <a:gd name="connsiteX5093" fmla="*/ 341609 w 1452586"/>
                <a:gd name="connsiteY5093" fmla="*/ 1076776 h 1226458"/>
                <a:gd name="connsiteX5094" fmla="*/ 342400 w 1452586"/>
                <a:gd name="connsiteY5094" fmla="*/ 1075181 h 1226458"/>
                <a:gd name="connsiteX5095" fmla="*/ 342542 w 1452586"/>
                <a:gd name="connsiteY5095" fmla="*/ 1074754 h 1226458"/>
                <a:gd name="connsiteX5096" fmla="*/ 342779 w 1452586"/>
                <a:gd name="connsiteY5096" fmla="*/ 1074532 h 1226458"/>
                <a:gd name="connsiteX5097" fmla="*/ 342921 w 1452586"/>
                <a:gd name="connsiteY5097" fmla="*/ 1074216 h 1226458"/>
                <a:gd name="connsiteX5098" fmla="*/ 342747 w 1452586"/>
                <a:gd name="connsiteY5098" fmla="*/ 1073394 h 1226458"/>
                <a:gd name="connsiteX5099" fmla="*/ 342463 w 1452586"/>
                <a:gd name="connsiteY5099" fmla="*/ 1073237 h 1226458"/>
                <a:gd name="connsiteX5100" fmla="*/ 341530 w 1452586"/>
                <a:gd name="connsiteY5100" fmla="*/ 1072936 h 1226458"/>
                <a:gd name="connsiteX5101" fmla="*/ 341341 w 1452586"/>
                <a:gd name="connsiteY5101" fmla="*/ 1072541 h 1226458"/>
                <a:gd name="connsiteX5102" fmla="*/ 341072 w 1452586"/>
                <a:gd name="connsiteY5102" fmla="*/ 1071640 h 1226458"/>
                <a:gd name="connsiteX5103" fmla="*/ 340392 w 1452586"/>
                <a:gd name="connsiteY5103" fmla="*/ 1071008 h 1226458"/>
                <a:gd name="connsiteX5104" fmla="*/ 339571 w 1452586"/>
                <a:gd name="connsiteY5104" fmla="*/ 1070676 h 1226458"/>
                <a:gd name="connsiteX5105" fmla="*/ 338891 w 1452586"/>
                <a:gd name="connsiteY5105" fmla="*/ 1070628 h 1226458"/>
                <a:gd name="connsiteX5106" fmla="*/ 338907 w 1452586"/>
                <a:gd name="connsiteY5106" fmla="*/ 1070107 h 1226458"/>
                <a:gd name="connsiteX5107" fmla="*/ 341530 w 1452586"/>
                <a:gd name="connsiteY5107" fmla="*/ 1069396 h 1226458"/>
                <a:gd name="connsiteX5108" fmla="*/ 342668 w 1452586"/>
                <a:gd name="connsiteY5108" fmla="*/ 1068558 h 1226458"/>
                <a:gd name="connsiteX5109" fmla="*/ 342969 w 1452586"/>
                <a:gd name="connsiteY5109" fmla="*/ 1066630 h 1226458"/>
                <a:gd name="connsiteX5110" fmla="*/ 343016 w 1452586"/>
                <a:gd name="connsiteY5110" fmla="*/ 1066820 h 1226458"/>
                <a:gd name="connsiteX5111" fmla="*/ 343000 w 1452586"/>
                <a:gd name="connsiteY5111" fmla="*/ 1067057 h 1226458"/>
                <a:gd name="connsiteX5112" fmla="*/ 343048 w 1452586"/>
                <a:gd name="connsiteY5112" fmla="*/ 1067183 h 1226458"/>
                <a:gd name="connsiteX5113" fmla="*/ 343237 w 1452586"/>
                <a:gd name="connsiteY5113" fmla="*/ 1067152 h 1226458"/>
                <a:gd name="connsiteX5114" fmla="*/ 343474 w 1452586"/>
                <a:gd name="connsiteY5114" fmla="*/ 1066061 h 1226458"/>
                <a:gd name="connsiteX5115" fmla="*/ 343158 w 1452586"/>
                <a:gd name="connsiteY5115" fmla="*/ 1064923 h 1226458"/>
                <a:gd name="connsiteX5116" fmla="*/ 343348 w 1452586"/>
                <a:gd name="connsiteY5116" fmla="*/ 1064054 h 1226458"/>
                <a:gd name="connsiteX5117" fmla="*/ 342921 w 1452586"/>
                <a:gd name="connsiteY5117" fmla="*/ 1064054 h 1226458"/>
                <a:gd name="connsiteX5118" fmla="*/ 341404 w 1452586"/>
                <a:gd name="connsiteY5118" fmla="*/ 1063754 h 1226458"/>
                <a:gd name="connsiteX5119" fmla="*/ 335414 w 1452586"/>
                <a:gd name="connsiteY5119" fmla="*/ 1066250 h 1226458"/>
                <a:gd name="connsiteX5120" fmla="*/ 334687 w 1452586"/>
                <a:gd name="connsiteY5120" fmla="*/ 1066030 h 1226458"/>
                <a:gd name="connsiteX5121" fmla="*/ 334655 w 1452586"/>
                <a:gd name="connsiteY5121" fmla="*/ 1064212 h 1226458"/>
                <a:gd name="connsiteX5122" fmla="*/ 335224 w 1452586"/>
                <a:gd name="connsiteY5122" fmla="*/ 1062932 h 1226458"/>
                <a:gd name="connsiteX5123" fmla="*/ 336204 w 1452586"/>
                <a:gd name="connsiteY5123" fmla="*/ 1062189 h 1226458"/>
                <a:gd name="connsiteX5124" fmla="*/ 337342 w 1452586"/>
                <a:gd name="connsiteY5124" fmla="*/ 1061826 h 1226458"/>
                <a:gd name="connsiteX5125" fmla="*/ 338243 w 1452586"/>
                <a:gd name="connsiteY5125" fmla="*/ 1061762 h 1226458"/>
                <a:gd name="connsiteX5126" fmla="*/ 343838 w 1452586"/>
                <a:gd name="connsiteY5126" fmla="*/ 1056199 h 1226458"/>
                <a:gd name="connsiteX5127" fmla="*/ 345086 w 1452586"/>
                <a:gd name="connsiteY5127" fmla="*/ 1055519 h 1226458"/>
                <a:gd name="connsiteX5128" fmla="*/ 346746 w 1452586"/>
                <a:gd name="connsiteY5128" fmla="*/ 1055251 h 1226458"/>
                <a:gd name="connsiteX5129" fmla="*/ 347979 w 1452586"/>
                <a:gd name="connsiteY5129" fmla="*/ 1054714 h 1226458"/>
                <a:gd name="connsiteX5130" fmla="*/ 348421 w 1452586"/>
                <a:gd name="connsiteY5130" fmla="*/ 1054319 h 1226458"/>
                <a:gd name="connsiteX5131" fmla="*/ 348547 w 1452586"/>
                <a:gd name="connsiteY5131" fmla="*/ 1053244 h 1226458"/>
                <a:gd name="connsiteX5132" fmla="*/ 348737 w 1452586"/>
                <a:gd name="connsiteY5132" fmla="*/ 1052358 h 1226458"/>
                <a:gd name="connsiteX5133" fmla="*/ 349053 w 1452586"/>
                <a:gd name="connsiteY5133" fmla="*/ 1051774 h 1226458"/>
                <a:gd name="connsiteX5134" fmla="*/ 350950 w 1452586"/>
                <a:gd name="connsiteY5134" fmla="*/ 1052043 h 1226458"/>
                <a:gd name="connsiteX5135" fmla="*/ 353115 w 1452586"/>
                <a:gd name="connsiteY5135" fmla="*/ 1054097 h 1226458"/>
                <a:gd name="connsiteX5136" fmla="*/ 355217 w 1452586"/>
                <a:gd name="connsiteY5136" fmla="*/ 1055457 h 1226458"/>
                <a:gd name="connsiteX5137" fmla="*/ 356829 w 1452586"/>
                <a:gd name="connsiteY5137" fmla="*/ 1053528 h 1226458"/>
                <a:gd name="connsiteX5138" fmla="*/ 356307 w 1452586"/>
                <a:gd name="connsiteY5138" fmla="*/ 1052960 h 1226458"/>
                <a:gd name="connsiteX5139" fmla="*/ 356086 w 1452586"/>
                <a:gd name="connsiteY5139" fmla="*/ 1052106 h 1226458"/>
                <a:gd name="connsiteX5140" fmla="*/ 356070 w 1452586"/>
                <a:gd name="connsiteY5140" fmla="*/ 1050984 h 1226458"/>
                <a:gd name="connsiteX5141" fmla="*/ 356118 w 1452586"/>
                <a:gd name="connsiteY5141" fmla="*/ 1049641 h 1226458"/>
                <a:gd name="connsiteX5142" fmla="*/ 355802 w 1452586"/>
                <a:gd name="connsiteY5142" fmla="*/ 1048834 h 1226458"/>
                <a:gd name="connsiteX5143" fmla="*/ 354174 w 1452586"/>
                <a:gd name="connsiteY5143" fmla="*/ 1048661 h 1226458"/>
                <a:gd name="connsiteX5144" fmla="*/ 353668 w 1452586"/>
                <a:gd name="connsiteY5144" fmla="*/ 1047728 h 1226458"/>
                <a:gd name="connsiteX5145" fmla="*/ 354585 w 1452586"/>
                <a:gd name="connsiteY5145" fmla="*/ 1047317 h 1226458"/>
                <a:gd name="connsiteX5146" fmla="*/ 357287 w 1452586"/>
                <a:gd name="connsiteY5146" fmla="*/ 1047855 h 1226458"/>
                <a:gd name="connsiteX5147" fmla="*/ 357303 w 1452586"/>
                <a:gd name="connsiteY5147" fmla="*/ 1047317 h 1226458"/>
                <a:gd name="connsiteX5148" fmla="*/ 356576 w 1452586"/>
                <a:gd name="connsiteY5148" fmla="*/ 1045990 h 1226458"/>
                <a:gd name="connsiteX5149" fmla="*/ 356623 w 1452586"/>
                <a:gd name="connsiteY5149" fmla="*/ 1044789 h 1226458"/>
                <a:gd name="connsiteX5150" fmla="*/ 357177 w 1452586"/>
                <a:gd name="connsiteY5150" fmla="*/ 1044409 h 1226458"/>
                <a:gd name="connsiteX5151" fmla="*/ 358804 w 1452586"/>
                <a:gd name="connsiteY5151" fmla="*/ 1046638 h 1226458"/>
                <a:gd name="connsiteX5152" fmla="*/ 359942 w 1452586"/>
                <a:gd name="connsiteY5152" fmla="*/ 1047712 h 1226458"/>
                <a:gd name="connsiteX5153" fmla="*/ 360985 w 1452586"/>
                <a:gd name="connsiteY5153" fmla="*/ 1047950 h 1226458"/>
                <a:gd name="connsiteX5154" fmla="*/ 361460 w 1452586"/>
                <a:gd name="connsiteY5154" fmla="*/ 1046670 h 1226458"/>
                <a:gd name="connsiteX5155" fmla="*/ 361839 w 1452586"/>
                <a:gd name="connsiteY5155" fmla="*/ 1046068 h 1226458"/>
                <a:gd name="connsiteX5156" fmla="*/ 363577 w 1452586"/>
                <a:gd name="connsiteY5156" fmla="*/ 1045943 h 1226458"/>
                <a:gd name="connsiteX5157" fmla="*/ 364130 w 1452586"/>
                <a:gd name="connsiteY5157" fmla="*/ 1045689 h 1226458"/>
                <a:gd name="connsiteX5158" fmla="*/ 364842 w 1452586"/>
                <a:gd name="connsiteY5158" fmla="*/ 1044409 h 1226458"/>
                <a:gd name="connsiteX5159" fmla="*/ 365063 w 1452586"/>
                <a:gd name="connsiteY5159" fmla="*/ 1044441 h 1226458"/>
                <a:gd name="connsiteX5160" fmla="*/ 365458 w 1452586"/>
                <a:gd name="connsiteY5160" fmla="*/ 1044978 h 1226458"/>
                <a:gd name="connsiteX5161" fmla="*/ 365616 w 1452586"/>
                <a:gd name="connsiteY5161" fmla="*/ 1045547 h 1226458"/>
                <a:gd name="connsiteX5162" fmla="*/ 365648 w 1452586"/>
                <a:gd name="connsiteY5162" fmla="*/ 1046243 h 1226458"/>
                <a:gd name="connsiteX5163" fmla="*/ 365806 w 1452586"/>
                <a:gd name="connsiteY5163" fmla="*/ 1046843 h 1226458"/>
                <a:gd name="connsiteX5164" fmla="*/ 366311 w 1452586"/>
                <a:gd name="connsiteY5164" fmla="*/ 1047112 h 1226458"/>
                <a:gd name="connsiteX5165" fmla="*/ 368413 w 1452586"/>
                <a:gd name="connsiteY5165" fmla="*/ 1046606 h 1226458"/>
                <a:gd name="connsiteX5166" fmla="*/ 368745 w 1452586"/>
                <a:gd name="connsiteY5166" fmla="*/ 1046085 h 1226458"/>
                <a:gd name="connsiteX5167" fmla="*/ 368587 w 1452586"/>
                <a:gd name="connsiteY5167" fmla="*/ 1045105 h 1226458"/>
                <a:gd name="connsiteX5168" fmla="*/ 368761 w 1452586"/>
                <a:gd name="connsiteY5168" fmla="*/ 1043382 h 1226458"/>
                <a:gd name="connsiteX5169" fmla="*/ 368540 w 1452586"/>
                <a:gd name="connsiteY5169" fmla="*/ 1042402 h 1226458"/>
                <a:gd name="connsiteX5170" fmla="*/ 368682 w 1452586"/>
                <a:gd name="connsiteY5170" fmla="*/ 1042117 h 1226458"/>
                <a:gd name="connsiteX5171" fmla="*/ 368840 w 1452586"/>
                <a:gd name="connsiteY5171" fmla="*/ 1041754 h 1226458"/>
                <a:gd name="connsiteX5172" fmla="*/ 368919 w 1452586"/>
                <a:gd name="connsiteY5172" fmla="*/ 1041327 h 1226458"/>
                <a:gd name="connsiteX5173" fmla="*/ 368872 w 1452586"/>
                <a:gd name="connsiteY5173" fmla="*/ 1040900 h 1226458"/>
                <a:gd name="connsiteX5174" fmla="*/ 367844 w 1452586"/>
                <a:gd name="connsiteY5174" fmla="*/ 1040126 h 1226458"/>
                <a:gd name="connsiteX5175" fmla="*/ 367418 w 1452586"/>
                <a:gd name="connsiteY5175" fmla="*/ 1039541 h 1226458"/>
                <a:gd name="connsiteX5176" fmla="*/ 367797 w 1452586"/>
                <a:gd name="connsiteY5176" fmla="*/ 1039288 h 1226458"/>
                <a:gd name="connsiteX5177" fmla="*/ 370183 w 1452586"/>
                <a:gd name="connsiteY5177" fmla="*/ 1039352 h 1226458"/>
                <a:gd name="connsiteX5178" fmla="*/ 373898 w 1452586"/>
                <a:gd name="connsiteY5178" fmla="*/ 1038088 h 1226458"/>
                <a:gd name="connsiteX5179" fmla="*/ 374767 w 1452586"/>
                <a:gd name="connsiteY5179" fmla="*/ 1037392 h 1226458"/>
                <a:gd name="connsiteX5180" fmla="*/ 374893 w 1452586"/>
                <a:gd name="connsiteY5180" fmla="*/ 1036317 h 1226458"/>
                <a:gd name="connsiteX5181" fmla="*/ 373328 w 1452586"/>
                <a:gd name="connsiteY5181" fmla="*/ 1034880 h 1226458"/>
                <a:gd name="connsiteX5182" fmla="*/ 372918 w 1452586"/>
                <a:gd name="connsiteY5182" fmla="*/ 1033473 h 1226458"/>
                <a:gd name="connsiteX5183" fmla="*/ 373092 w 1452586"/>
                <a:gd name="connsiteY5183" fmla="*/ 1032208 h 1226458"/>
                <a:gd name="connsiteX5184" fmla="*/ 373423 w 1452586"/>
                <a:gd name="connsiteY5184" fmla="*/ 1030722 h 1226458"/>
                <a:gd name="connsiteX5185" fmla="*/ 373882 w 1452586"/>
                <a:gd name="connsiteY5185" fmla="*/ 1029395 h 1226458"/>
                <a:gd name="connsiteX5186" fmla="*/ 374387 w 1452586"/>
                <a:gd name="connsiteY5186" fmla="*/ 1028510 h 1226458"/>
                <a:gd name="connsiteX5187" fmla="*/ 375636 w 1452586"/>
                <a:gd name="connsiteY5187" fmla="*/ 1028052 h 1226458"/>
                <a:gd name="connsiteX5188" fmla="*/ 376568 w 1452586"/>
                <a:gd name="connsiteY5188" fmla="*/ 1028890 h 1226458"/>
                <a:gd name="connsiteX5189" fmla="*/ 377406 w 1452586"/>
                <a:gd name="connsiteY5189" fmla="*/ 1030090 h 1226458"/>
                <a:gd name="connsiteX5190" fmla="*/ 378402 w 1452586"/>
                <a:gd name="connsiteY5190" fmla="*/ 1030739 h 1226458"/>
                <a:gd name="connsiteX5191" fmla="*/ 378971 w 1452586"/>
                <a:gd name="connsiteY5191" fmla="*/ 1030849 h 1226458"/>
                <a:gd name="connsiteX5192" fmla="*/ 381246 w 1452586"/>
                <a:gd name="connsiteY5192" fmla="*/ 1032208 h 1226458"/>
                <a:gd name="connsiteX5193" fmla="*/ 382321 w 1452586"/>
                <a:gd name="connsiteY5193" fmla="*/ 1033457 h 1226458"/>
                <a:gd name="connsiteX5194" fmla="*/ 382780 w 1452586"/>
                <a:gd name="connsiteY5194" fmla="*/ 1033741 h 1226458"/>
                <a:gd name="connsiteX5195" fmla="*/ 383143 w 1452586"/>
                <a:gd name="connsiteY5195" fmla="*/ 1033726 h 1226458"/>
                <a:gd name="connsiteX5196" fmla="*/ 383554 w 1452586"/>
                <a:gd name="connsiteY5196" fmla="*/ 1033583 h 1226458"/>
                <a:gd name="connsiteX5197" fmla="*/ 384550 w 1452586"/>
                <a:gd name="connsiteY5197" fmla="*/ 1033425 h 1226458"/>
                <a:gd name="connsiteX5198" fmla="*/ 385751 w 1452586"/>
                <a:gd name="connsiteY5198" fmla="*/ 1032998 h 1226458"/>
                <a:gd name="connsiteX5199" fmla="*/ 386209 w 1452586"/>
                <a:gd name="connsiteY5199" fmla="*/ 1032698 h 1226458"/>
                <a:gd name="connsiteX5200" fmla="*/ 386667 w 1452586"/>
                <a:gd name="connsiteY5200" fmla="*/ 1031466 h 1226458"/>
                <a:gd name="connsiteX5201" fmla="*/ 386177 w 1452586"/>
                <a:gd name="connsiteY5201" fmla="*/ 1030090 h 1226458"/>
                <a:gd name="connsiteX5202" fmla="*/ 385229 w 1452586"/>
                <a:gd name="connsiteY5202" fmla="*/ 1028858 h 1226458"/>
                <a:gd name="connsiteX5203" fmla="*/ 384344 w 1452586"/>
                <a:gd name="connsiteY5203" fmla="*/ 1028273 h 1226458"/>
                <a:gd name="connsiteX5204" fmla="*/ 384360 w 1452586"/>
                <a:gd name="connsiteY5204" fmla="*/ 1027751 h 1226458"/>
                <a:gd name="connsiteX5205" fmla="*/ 384866 w 1452586"/>
                <a:gd name="connsiteY5205" fmla="*/ 1027751 h 1226458"/>
                <a:gd name="connsiteX5206" fmla="*/ 386304 w 1452586"/>
                <a:gd name="connsiteY5206" fmla="*/ 1028305 h 1226458"/>
                <a:gd name="connsiteX5207" fmla="*/ 385340 w 1452586"/>
                <a:gd name="connsiteY5207" fmla="*/ 1026156 h 1226458"/>
                <a:gd name="connsiteX5208" fmla="*/ 385277 w 1452586"/>
                <a:gd name="connsiteY5208" fmla="*/ 1025649 h 1226458"/>
                <a:gd name="connsiteX5209" fmla="*/ 385735 w 1452586"/>
                <a:gd name="connsiteY5209" fmla="*/ 1025176 h 1226458"/>
                <a:gd name="connsiteX5210" fmla="*/ 386414 w 1452586"/>
                <a:gd name="connsiteY5210" fmla="*/ 1025254 h 1226458"/>
                <a:gd name="connsiteX5211" fmla="*/ 387742 w 1452586"/>
                <a:gd name="connsiteY5211" fmla="*/ 1025697 h 1226458"/>
                <a:gd name="connsiteX5212" fmla="*/ 389022 w 1452586"/>
                <a:gd name="connsiteY5212" fmla="*/ 1025444 h 1226458"/>
                <a:gd name="connsiteX5213" fmla="*/ 389686 w 1452586"/>
                <a:gd name="connsiteY5213" fmla="*/ 1025049 h 1226458"/>
                <a:gd name="connsiteX5214" fmla="*/ 389986 w 1452586"/>
                <a:gd name="connsiteY5214" fmla="*/ 1024449 h 1226458"/>
                <a:gd name="connsiteX5215" fmla="*/ 389828 w 1452586"/>
                <a:gd name="connsiteY5215" fmla="*/ 1023848 h 1226458"/>
                <a:gd name="connsiteX5216" fmla="*/ 388627 w 1452586"/>
                <a:gd name="connsiteY5216" fmla="*/ 1022141 h 1226458"/>
                <a:gd name="connsiteX5217" fmla="*/ 393337 w 1452586"/>
                <a:gd name="connsiteY5217" fmla="*/ 1022757 h 1226458"/>
                <a:gd name="connsiteX5218" fmla="*/ 394949 w 1452586"/>
                <a:gd name="connsiteY5218" fmla="*/ 1022252 h 1226458"/>
                <a:gd name="connsiteX5219" fmla="*/ 396134 w 1452586"/>
                <a:gd name="connsiteY5219" fmla="*/ 1020971 h 1226458"/>
                <a:gd name="connsiteX5220" fmla="*/ 395834 w 1452586"/>
                <a:gd name="connsiteY5220" fmla="*/ 1019565 h 1226458"/>
                <a:gd name="connsiteX5221" fmla="*/ 393937 w 1452586"/>
                <a:gd name="connsiteY5221" fmla="*/ 1016435 h 1226458"/>
                <a:gd name="connsiteX5222" fmla="*/ 395407 w 1452586"/>
                <a:gd name="connsiteY5222" fmla="*/ 1016404 h 1226458"/>
                <a:gd name="connsiteX5223" fmla="*/ 396418 w 1452586"/>
                <a:gd name="connsiteY5223" fmla="*/ 1016056 h 1226458"/>
                <a:gd name="connsiteX5224" fmla="*/ 397177 w 1452586"/>
                <a:gd name="connsiteY5224" fmla="*/ 1014998 h 1226458"/>
                <a:gd name="connsiteX5225" fmla="*/ 397873 w 1452586"/>
                <a:gd name="connsiteY5225" fmla="*/ 1012927 h 1226458"/>
                <a:gd name="connsiteX5226" fmla="*/ 397414 w 1452586"/>
                <a:gd name="connsiteY5226" fmla="*/ 1011900 h 1226458"/>
                <a:gd name="connsiteX5227" fmla="*/ 398110 w 1452586"/>
                <a:gd name="connsiteY5227" fmla="*/ 1011267 h 1226458"/>
                <a:gd name="connsiteX5228" fmla="*/ 400085 w 1452586"/>
                <a:gd name="connsiteY5228" fmla="*/ 1010888 h 1226458"/>
                <a:gd name="connsiteX5229" fmla="*/ 403799 w 1452586"/>
                <a:gd name="connsiteY5229" fmla="*/ 1010936 h 1226458"/>
                <a:gd name="connsiteX5230" fmla="*/ 404795 w 1452586"/>
                <a:gd name="connsiteY5230" fmla="*/ 1011267 h 1226458"/>
                <a:gd name="connsiteX5231" fmla="*/ 406597 w 1452586"/>
                <a:gd name="connsiteY5231" fmla="*/ 1012722 h 1226458"/>
                <a:gd name="connsiteX5232" fmla="*/ 407466 w 1452586"/>
                <a:gd name="connsiteY5232" fmla="*/ 1013069 h 1226458"/>
                <a:gd name="connsiteX5233" fmla="*/ 407861 w 1452586"/>
                <a:gd name="connsiteY5233" fmla="*/ 1012974 h 1226458"/>
                <a:gd name="connsiteX5234" fmla="*/ 408351 w 1452586"/>
                <a:gd name="connsiteY5234" fmla="*/ 1012722 h 1226458"/>
                <a:gd name="connsiteX5235" fmla="*/ 408809 w 1452586"/>
                <a:gd name="connsiteY5235" fmla="*/ 1012406 h 1226458"/>
                <a:gd name="connsiteX5236" fmla="*/ 409141 w 1452586"/>
                <a:gd name="connsiteY5236" fmla="*/ 1012042 h 1226458"/>
                <a:gd name="connsiteX5237" fmla="*/ 409394 w 1452586"/>
                <a:gd name="connsiteY5237" fmla="*/ 1011473 h 1226458"/>
                <a:gd name="connsiteX5238" fmla="*/ 409536 w 1452586"/>
                <a:gd name="connsiteY5238" fmla="*/ 1010383 h 1226458"/>
                <a:gd name="connsiteX5239" fmla="*/ 409694 w 1452586"/>
                <a:gd name="connsiteY5239" fmla="*/ 1009925 h 1226458"/>
                <a:gd name="connsiteX5240" fmla="*/ 410453 w 1452586"/>
                <a:gd name="connsiteY5240" fmla="*/ 1008913 h 1226458"/>
                <a:gd name="connsiteX5241" fmla="*/ 411353 w 1452586"/>
                <a:gd name="connsiteY5241" fmla="*/ 1008170 h 1226458"/>
                <a:gd name="connsiteX5242" fmla="*/ 412286 w 1452586"/>
                <a:gd name="connsiteY5242" fmla="*/ 1007901 h 1226458"/>
                <a:gd name="connsiteX5243" fmla="*/ 413013 w 1452586"/>
                <a:gd name="connsiteY5243" fmla="*/ 1008407 h 1226458"/>
                <a:gd name="connsiteX5244" fmla="*/ 413140 w 1452586"/>
                <a:gd name="connsiteY5244" fmla="*/ 1009071 h 1226458"/>
                <a:gd name="connsiteX5245" fmla="*/ 413140 w 1452586"/>
                <a:gd name="connsiteY5245" fmla="*/ 1009972 h 1226458"/>
                <a:gd name="connsiteX5246" fmla="*/ 413250 w 1452586"/>
                <a:gd name="connsiteY5246" fmla="*/ 1010715 h 1226458"/>
                <a:gd name="connsiteX5247" fmla="*/ 413787 w 1452586"/>
                <a:gd name="connsiteY5247" fmla="*/ 1011062 h 1226458"/>
                <a:gd name="connsiteX5248" fmla="*/ 415731 w 1452586"/>
                <a:gd name="connsiteY5248" fmla="*/ 1011552 h 1226458"/>
                <a:gd name="connsiteX5249" fmla="*/ 416395 w 1452586"/>
                <a:gd name="connsiteY5249" fmla="*/ 1010904 h 1226458"/>
                <a:gd name="connsiteX5250" fmla="*/ 416996 w 1452586"/>
                <a:gd name="connsiteY5250" fmla="*/ 1009482 h 1226458"/>
                <a:gd name="connsiteX5251" fmla="*/ 417249 w 1452586"/>
                <a:gd name="connsiteY5251" fmla="*/ 1008059 h 1226458"/>
                <a:gd name="connsiteX5252" fmla="*/ 416964 w 1452586"/>
                <a:gd name="connsiteY5252" fmla="*/ 1007411 h 1226458"/>
                <a:gd name="connsiteX5253" fmla="*/ 416948 w 1452586"/>
                <a:gd name="connsiteY5253" fmla="*/ 1007143 h 1226458"/>
                <a:gd name="connsiteX5254" fmla="*/ 414862 w 1452586"/>
                <a:gd name="connsiteY5254" fmla="*/ 1004788 h 1226458"/>
                <a:gd name="connsiteX5255" fmla="*/ 414688 w 1452586"/>
                <a:gd name="connsiteY5255" fmla="*/ 1004267 h 1226458"/>
                <a:gd name="connsiteX5256" fmla="*/ 416032 w 1452586"/>
                <a:gd name="connsiteY5256" fmla="*/ 1003903 h 1226458"/>
                <a:gd name="connsiteX5257" fmla="*/ 419129 w 1452586"/>
                <a:gd name="connsiteY5257" fmla="*/ 1006795 h 1226458"/>
                <a:gd name="connsiteX5258" fmla="*/ 420283 w 1452586"/>
                <a:gd name="connsiteY5258" fmla="*/ 1006653 h 1226458"/>
                <a:gd name="connsiteX5259" fmla="*/ 420694 w 1452586"/>
                <a:gd name="connsiteY5259" fmla="*/ 1004740 h 1226458"/>
                <a:gd name="connsiteX5260" fmla="*/ 420394 w 1452586"/>
                <a:gd name="connsiteY5260" fmla="*/ 1002323 h 1226458"/>
                <a:gd name="connsiteX5261" fmla="*/ 419398 w 1452586"/>
                <a:gd name="connsiteY5261" fmla="*/ 998040 h 1226458"/>
                <a:gd name="connsiteX5262" fmla="*/ 420299 w 1452586"/>
                <a:gd name="connsiteY5262" fmla="*/ 998735 h 1226458"/>
                <a:gd name="connsiteX5263" fmla="*/ 420805 w 1452586"/>
                <a:gd name="connsiteY5263" fmla="*/ 999225 h 1226458"/>
                <a:gd name="connsiteX5264" fmla="*/ 420994 w 1452586"/>
                <a:gd name="connsiteY5264" fmla="*/ 999889 h 1226458"/>
                <a:gd name="connsiteX5265" fmla="*/ 421010 w 1452586"/>
                <a:gd name="connsiteY5265" fmla="*/ 1000584 h 1226458"/>
                <a:gd name="connsiteX5266" fmla="*/ 421057 w 1452586"/>
                <a:gd name="connsiteY5266" fmla="*/ 1001311 h 1226458"/>
                <a:gd name="connsiteX5267" fmla="*/ 421168 w 1452586"/>
                <a:gd name="connsiteY5267" fmla="*/ 1001991 h 1226458"/>
                <a:gd name="connsiteX5268" fmla="*/ 421374 w 1452586"/>
                <a:gd name="connsiteY5268" fmla="*/ 1002512 h 1226458"/>
                <a:gd name="connsiteX5269" fmla="*/ 421990 w 1452586"/>
                <a:gd name="connsiteY5269" fmla="*/ 1003144 h 1226458"/>
                <a:gd name="connsiteX5270" fmla="*/ 422843 w 1452586"/>
                <a:gd name="connsiteY5270" fmla="*/ 1003777 h 1226458"/>
                <a:gd name="connsiteX5271" fmla="*/ 423633 w 1452586"/>
                <a:gd name="connsiteY5271" fmla="*/ 1004567 h 1226458"/>
                <a:gd name="connsiteX5272" fmla="*/ 424282 w 1452586"/>
                <a:gd name="connsiteY5272" fmla="*/ 1006637 h 1226458"/>
                <a:gd name="connsiteX5273" fmla="*/ 424961 w 1452586"/>
                <a:gd name="connsiteY5273" fmla="*/ 1007269 h 1226458"/>
                <a:gd name="connsiteX5274" fmla="*/ 425641 w 1452586"/>
                <a:gd name="connsiteY5274" fmla="*/ 1007032 h 1226458"/>
                <a:gd name="connsiteX5275" fmla="*/ 425894 w 1452586"/>
                <a:gd name="connsiteY5275" fmla="*/ 1005404 h 1226458"/>
                <a:gd name="connsiteX5276" fmla="*/ 425656 w 1452586"/>
                <a:gd name="connsiteY5276" fmla="*/ 1004250 h 1226458"/>
                <a:gd name="connsiteX5277" fmla="*/ 425261 w 1452586"/>
                <a:gd name="connsiteY5277" fmla="*/ 1003381 h 1226458"/>
                <a:gd name="connsiteX5278" fmla="*/ 425119 w 1452586"/>
                <a:gd name="connsiteY5278" fmla="*/ 1002496 h 1226458"/>
                <a:gd name="connsiteX5279" fmla="*/ 425625 w 1452586"/>
                <a:gd name="connsiteY5279" fmla="*/ 1001201 h 1226458"/>
                <a:gd name="connsiteX5280" fmla="*/ 427885 w 1452586"/>
                <a:gd name="connsiteY5280" fmla="*/ 1003413 h 1226458"/>
                <a:gd name="connsiteX5281" fmla="*/ 429212 w 1452586"/>
                <a:gd name="connsiteY5281" fmla="*/ 1003935 h 1226458"/>
                <a:gd name="connsiteX5282" fmla="*/ 429987 w 1452586"/>
                <a:gd name="connsiteY5282" fmla="*/ 1002813 h 1226458"/>
                <a:gd name="connsiteX5283" fmla="*/ 429655 w 1452586"/>
                <a:gd name="connsiteY5283" fmla="*/ 1001722 h 1226458"/>
                <a:gd name="connsiteX5284" fmla="*/ 427584 w 1452586"/>
                <a:gd name="connsiteY5284" fmla="*/ 999731 h 1226458"/>
                <a:gd name="connsiteX5285" fmla="*/ 427032 w 1452586"/>
                <a:gd name="connsiteY5285" fmla="*/ 998608 h 1226458"/>
                <a:gd name="connsiteX5286" fmla="*/ 427537 w 1452586"/>
                <a:gd name="connsiteY5286" fmla="*/ 998324 h 1226458"/>
                <a:gd name="connsiteX5287" fmla="*/ 427853 w 1452586"/>
                <a:gd name="connsiteY5287" fmla="*/ 998103 h 1226458"/>
                <a:gd name="connsiteX5288" fmla="*/ 428865 w 1452586"/>
                <a:gd name="connsiteY5288" fmla="*/ 998798 h 1226458"/>
                <a:gd name="connsiteX5289" fmla="*/ 430256 w 1452586"/>
                <a:gd name="connsiteY5289" fmla="*/ 998987 h 1226458"/>
                <a:gd name="connsiteX5290" fmla="*/ 431567 w 1452586"/>
                <a:gd name="connsiteY5290" fmla="*/ 998466 h 1226458"/>
                <a:gd name="connsiteX5291" fmla="*/ 432452 w 1452586"/>
                <a:gd name="connsiteY5291" fmla="*/ 997091 h 1226458"/>
                <a:gd name="connsiteX5292" fmla="*/ 432468 w 1452586"/>
                <a:gd name="connsiteY5292" fmla="*/ 995369 h 1226458"/>
                <a:gd name="connsiteX5293" fmla="*/ 431583 w 1452586"/>
                <a:gd name="connsiteY5293" fmla="*/ 994499 h 1226458"/>
                <a:gd name="connsiteX5294" fmla="*/ 429212 w 1452586"/>
                <a:gd name="connsiteY5294" fmla="*/ 993962 h 1226458"/>
                <a:gd name="connsiteX5295" fmla="*/ 430856 w 1452586"/>
                <a:gd name="connsiteY5295" fmla="*/ 993204 h 1226458"/>
                <a:gd name="connsiteX5296" fmla="*/ 433037 w 1452586"/>
                <a:gd name="connsiteY5296" fmla="*/ 992967 h 1226458"/>
                <a:gd name="connsiteX5297" fmla="*/ 434238 w 1452586"/>
                <a:gd name="connsiteY5297" fmla="*/ 992302 h 1226458"/>
                <a:gd name="connsiteX5298" fmla="*/ 432642 w 1452586"/>
                <a:gd name="connsiteY5298" fmla="*/ 989774 h 1226458"/>
                <a:gd name="connsiteX5299" fmla="*/ 432484 w 1452586"/>
                <a:gd name="connsiteY5299" fmla="*/ 989316 h 1226458"/>
                <a:gd name="connsiteX5300" fmla="*/ 432247 w 1452586"/>
                <a:gd name="connsiteY5300" fmla="*/ 989126 h 1226458"/>
                <a:gd name="connsiteX5301" fmla="*/ 431678 w 1452586"/>
                <a:gd name="connsiteY5301" fmla="*/ 989284 h 1226458"/>
                <a:gd name="connsiteX5302" fmla="*/ 431346 w 1452586"/>
                <a:gd name="connsiteY5302" fmla="*/ 989616 h 1226458"/>
                <a:gd name="connsiteX5303" fmla="*/ 431140 w 1452586"/>
                <a:gd name="connsiteY5303" fmla="*/ 990138 h 1226458"/>
                <a:gd name="connsiteX5304" fmla="*/ 430998 w 1452586"/>
                <a:gd name="connsiteY5304" fmla="*/ 990596 h 1226458"/>
                <a:gd name="connsiteX5305" fmla="*/ 430840 w 1452586"/>
                <a:gd name="connsiteY5305" fmla="*/ 990865 h 1226458"/>
                <a:gd name="connsiteX5306" fmla="*/ 428991 w 1452586"/>
                <a:gd name="connsiteY5306" fmla="*/ 990753 h 1226458"/>
                <a:gd name="connsiteX5307" fmla="*/ 428264 w 1452586"/>
                <a:gd name="connsiteY5307" fmla="*/ 991085 h 1226458"/>
                <a:gd name="connsiteX5308" fmla="*/ 428406 w 1452586"/>
                <a:gd name="connsiteY5308" fmla="*/ 992397 h 1226458"/>
                <a:gd name="connsiteX5309" fmla="*/ 427885 w 1452586"/>
                <a:gd name="connsiteY5309" fmla="*/ 992697 h 1226458"/>
                <a:gd name="connsiteX5310" fmla="*/ 426810 w 1452586"/>
                <a:gd name="connsiteY5310" fmla="*/ 992745 h 1226458"/>
                <a:gd name="connsiteX5311" fmla="*/ 426226 w 1452586"/>
                <a:gd name="connsiteY5311" fmla="*/ 992903 h 1226458"/>
                <a:gd name="connsiteX5312" fmla="*/ 425767 w 1452586"/>
                <a:gd name="connsiteY5312" fmla="*/ 993330 h 1226458"/>
                <a:gd name="connsiteX5313" fmla="*/ 425372 w 1452586"/>
                <a:gd name="connsiteY5313" fmla="*/ 993820 h 1226458"/>
                <a:gd name="connsiteX5314" fmla="*/ 425009 w 1452586"/>
                <a:gd name="connsiteY5314" fmla="*/ 994136 h 1226458"/>
                <a:gd name="connsiteX5315" fmla="*/ 424582 w 1452586"/>
                <a:gd name="connsiteY5315" fmla="*/ 993930 h 1226458"/>
                <a:gd name="connsiteX5316" fmla="*/ 424993 w 1452586"/>
                <a:gd name="connsiteY5316" fmla="*/ 993519 h 1226458"/>
                <a:gd name="connsiteX5317" fmla="*/ 425088 w 1452586"/>
                <a:gd name="connsiteY5317" fmla="*/ 992903 h 1226458"/>
                <a:gd name="connsiteX5318" fmla="*/ 424929 w 1452586"/>
                <a:gd name="connsiteY5318" fmla="*/ 992302 h 1226458"/>
                <a:gd name="connsiteX5319" fmla="*/ 424582 w 1452586"/>
                <a:gd name="connsiteY5319" fmla="*/ 991875 h 1226458"/>
                <a:gd name="connsiteX5320" fmla="*/ 426241 w 1452586"/>
                <a:gd name="connsiteY5320" fmla="*/ 990817 h 1226458"/>
                <a:gd name="connsiteX5321" fmla="*/ 426415 w 1452586"/>
                <a:gd name="connsiteY5321" fmla="*/ 989916 h 1226458"/>
                <a:gd name="connsiteX5322" fmla="*/ 427142 w 1452586"/>
                <a:gd name="connsiteY5322" fmla="*/ 989189 h 1226458"/>
                <a:gd name="connsiteX5323" fmla="*/ 429402 w 1452586"/>
                <a:gd name="connsiteY5323" fmla="*/ 988130 h 1226458"/>
                <a:gd name="connsiteX5324" fmla="*/ 430413 w 1452586"/>
                <a:gd name="connsiteY5324" fmla="*/ 987988 h 1226458"/>
                <a:gd name="connsiteX5325" fmla="*/ 430856 w 1452586"/>
                <a:gd name="connsiteY5325" fmla="*/ 987735 h 1226458"/>
                <a:gd name="connsiteX5326" fmla="*/ 431346 w 1452586"/>
                <a:gd name="connsiteY5326" fmla="*/ 987229 h 1226458"/>
                <a:gd name="connsiteX5327" fmla="*/ 431473 w 1452586"/>
                <a:gd name="connsiteY5327" fmla="*/ 986819 h 1226458"/>
                <a:gd name="connsiteX5328" fmla="*/ 431251 w 1452586"/>
                <a:gd name="connsiteY5328" fmla="*/ 986582 h 1226458"/>
                <a:gd name="connsiteX5329" fmla="*/ 431504 w 1452586"/>
                <a:gd name="connsiteY5329" fmla="*/ 986155 h 1226458"/>
                <a:gd name="connsiteX5330" fmla="*/ 435550 w 1452586"/>
                <a:gd name="connsiteY5330" fmla="*/ 986155 h 1226458"/>
                <a:gd name="connsiteX5331" fmla="*/ 436577 w 1452586"/>
                <a:gd name="connsiteY5331" fmla="*/ 985870 h 1226458"/>
                <a:gd name="connsiteX5332" fmla="*/ 438442 w 1452586"/>
                <a:gd name="connsiteY5332" fmla="*/ 984733 h 1226458"/>
                <a:gd name="connsiteX5333" fmla="*/ 438885 w 1452586"/>
                <a:gd name="connsiteY5333" fmla="*/ 984606 h 1226458"/>
                <a:gd name="connsiteX5334" fmla="*/ 439058 w 1452586"/>
                <a:gd name="connsiteY5334" fmla="*/ 984274 h 1226458"/>
                <a:gd name="connsiteX5335" fmla="*/ 438727 w 1452586"/>
                <a:gd name="connsiteY5335" fmla="*/ 983563 h 1226458"/>
                <a:gd name="connsiteX5336" fmla="*/ 438237 w 1452586"/>
                <a:gd name="connsiteY5336" fmla="*/ 982867 h 1226458"/>
                <a:gd name="connsiteX5337" fmla="*/ 437810 w 1452586"/>
                <a:gd name="connsiteY5337" fmla="*/ 982536 h 1226458"/>
                <a:gd name="connsiteX5338" fmla="*/ 436577 w 1452586"/>
                <a:gd name="connsiteY5338" fmla="*/ 982536 h 1226458"/>
                <a:gd name="connsiteX5339" fmla="*/ 436308 w 1452586"/>
                <a:gd name="connsiteY5339" fmla="*/ 982441 h 1226458"/>
                <a:gd name="connsiteX5340" fmla="*/ 436324 w 1452586"/>
                <a:gd name="connsiteY5340" fmla="*/ 982188 h 1226458"/>
                <a:gd name="connsiteX5341" fmla="*/ 436388 w 1452586"/>
                <a:gd name="connsiteY5341" fmla="*/ 981840 h 1226458"/>
                <a:gd name="connsiteX5342" fmla="*/ 436324 w 1452586"/>
                <a:gd name="connsiteY5342" fmla="*/ 981492 h 1226458"/>
                <a:gd name="connsiteX5343" fmla="*/ 435882 w 1452586"/>
                <a:gd name="connsiteY5343" fmla="*/ 980386 h 1226458"/>
                <a:gd name="connsiteX5344" fmla="*/ 435234 w 1452586"/>
                <a:gd name="connsiteY5344" fmla="*/ 978047 h 1226458"/>
                <a:gd name="connsiteX5345" fmla="*/ 434696 w 1452586"/>
                <a:gd name="connsiteY5345" fmla="*/ 977288 h 1226458"/>
                <a:gd name="connsiteX5346" fmla="*/ 435835 w 1452586"/>
                <a:gd name="connsiteY5346" fmla="*/ 975961 h 1226458"/>
                <a:gd name="connsiteX5347" fmla="*/ 437383 w 1452586"/>
                <a:gd name="connsiteY5347" fmla="*/ 975882 h 1226458"/>
                <a:gd name="connsiteX5348" fmla="*/ 439011 w 1452586"/>
                <a:gd name="connsiteY5348" fmla="*/ 976261 h 1226458"/>
                <a:gd name="connsiteX5349" fmla="*/ 440339 w 1452586"/>
                <a:gd name="connsiteY5349" fmla="*/ 976261 h 1226458"/>
                <a:gd name="connsiteX5350" fmla="*/ 440781 w 1452586"/>
                <a:gd name="connsiteY5350" fmla="*/ 975945 h 1226458"/>
                <a:gd name="connsiteX5351" fmla="*/ 441334 w 1452586"/>
                <a:gd name="connsiteY5351" fmla="*/ 975344 h 1226458"/>
                <a:gd name="connsiteX5352" fmla="*/ 441824 w 1452586"/>
                <a:gd name="connsiteY5352" fmla="*/ 974728 h 1226458"/>
                <a:gd name="connsiteX5353" fmla="*/ 441998 w 1452586"/>
                <a:gd name="connsiteY5353" fmla="*/ 974191 h 1226458"/>
                <a:gd name="connsiteX5354" fmla="*/ 441730 w 1452586"/>
                <a:gd name="connsiteY5354" fmla="*/ 973764 h 1226458"/>
                <a:gd name="connsiteX5355" fmla="*/ 440591 w 1452586"/>
                <a:gd name="connsiteY5355" fmla="*/ 973432 h 1226458"/>
                <a:gd name="connsiteX5356" fmla="*/ 440118 w 1452586"/>
                <a:gd name="connsiteY5356" fmla="*/ 973148 h 1226458"/>
                <a:gd name="connsiteX5357" fmla="*/ 440513 w 1452586"/>
                <a:gd name="connsiteY5357" fmla="*/ 972753 h 1226458"/>
                <a:gd name="connsiteX5358" fmla="*/ 440860 w 1452586"/>
                <a:gd name="connsiteY5358" fmla="*/ 972863 h 1226458"/>
                <a:gd name="connsiteX5359" fmla="*/ 441176 w 1452586"/>
                <a:gd name="connsiteY5359" fmla="*/ 973116 h 1226458"/>
                <a:gd name="connsiteX5360" fmla="*/ 441445 w 1452586"/>
                <a:gd name="connsiteY5360" fmla="*/ 973148 h 1226458"/>
                <a:gd name="connsiteX5361" fmla="*/ 441792 w 1452586"/>
                <a:gd name="connsiteY5361" fmla="*/ 972879 h 1226458"/>
                <a:gd name="connsiteX5362" fmla="*/ 441840 w 1452586"/>
                <a:gd name="connsiteY5362" fmla="*/ 972705 h 1226458"/>
                <a:gd name="connsiteX5363" fmla="*/ 441824 w 1452586"/>
                <a:gd name="connsiteY5363" fmla="*/ 972500 h 1226458"/>
                <a:gd name="connsiteX5364" fmla="*/ 442251 w 1452586"/>
                <a:gd name="connsiteY5364" fmla="*/ 971330 h 1226458"/>
                <a:gd name="connsiteX5365" fmla="*/ 442488 w 1452586"/>
                <a:gd name="connsiteY5365" fmla="*/ 970398 h 1226458"/>
                <a:gd name="connsiteX5366" fmla="*/ 442836 w 1452586"/>
                <a:gd name="connsiteY5366" fmla="*/ 969513 h 1226458"/>
                <a:gd name="connsiteX5367" fmla="*/ 443009 w 1452586"/>
                <a:gd name="connsiteY5367" fmla="*/ 969039 h 1226458"/>
                <a:gd name="connsiteX5368" fmla="*/ 442757 w 1452586"/>
                <a:gd name="connsiteY5368" fmla="*/ 968881 h 1226458"/>
                <a:gd name="connsiteX5369" fmla="*/ 442583 w 1452586"/>
                <a:gd name="connsiteY5369" fmla="*/ 968533 h 1226458"/>
                <a:gd name="connsiteX5370" fmla="*/ 442504 w 1452586"/>
                <a:gd name="connsiteY5370" fmla="*/ 967964 h 1226458"/>
                <a:gd name="connsiteX5371" fmla="*/ 443009 w 1452586"/>
                <a:gd name="connsiteY5371" fmla="*/ 966731 h 1226458"/>
                <a:gd name="connsiteX5372" fmla="*/ 444416 w 1452586"/>
                <a:gd name="connsiteY5372" fmla="*/ 966478 h 1226458"/>
                <a:gd name="connsiteX5373" fmla="*/ 447119 w 1452586"/>
                <a:gd name="connsiteY5373" fmla="*/ 966921 h 1226458"/>
                <a:gd name="connsiteX5374" fmla="*/ 451228 w 1452586"/>
                <a:gd name="connsiteY5374" fmla="*/ 966336 h 1226458"/>
                <a:gd name="connsiteX5375" fmla="*/ 453472 w 1452586"/>
                <a:gd name="connsiteY5375" fmla="*/ 965309 h 1226458"/>
                <a:gd name="connsiteX5376" fmla="*/ 454436 w 1452586"/>
                <a:gd name="connsiteY5376" fmla="*/ 964582 h 1226458"/>
                <a:gd name="connsiteX5377" fmla="*/ 455147 w 1452586"/>
                <a:gd name="connsiteY5377" fmla="*/ 963491 h 1226458"/>
                <a:gd name="connsiteX5378" fmla="*/ 455448 w 1452586"/>
                <a:gd name="connsiteY5378" fmla="*/ 961942 h 1226458"/>
                <a:gd name="connsiteX5379" fmla="*/ 455700 w 1452586"/>
                <a:gd name="connsiteY5379" fmla="*/ 961057 h 1226458"/>
                <a:gd name="connsiteX5380" fmla="*/ 456317 w 1452586"/>
                <a:gd name="connsiteY5380" fmla="*/ 960757 h 1226458"/>
                <a:gd name="connsiteX5381" fmla="*/ 457581 w 1452586"/>
                <a:gd name="connsiteY5381" fmla="*/ 960583 h 1226458"/>
                <a:gd name="connsiteX5382" fmla="*/ 461058 w 1452586"/>
                <a:gd name="connsiteY5382" fmla="*/ 957754 h 1226458"/>
                <a:gd name="connsiteX5383" fmla="*/ 461611 w 1452586"/>
                <a:gd name="connsiteY5383" fmla="*/ 956932 h 1226458"/>
                <a:gd name="connsiteX5384" fmla="*/ 462228 w 1452586"/>
                <a:gd name="connsiteY5384" fmla="*/ 955668 h 1226458"/>
                <a:gd name="connsiteX5385" fmla="*/ 462733 w 1452586"/>
                <a:gd name="connsiteY5385" fmla="*/ 954072 h 1226458"/>
                <a:gd name="connsiteX5386" fmla="*/ 463397 w 1452586"/>
                <a:gd name="connsiteY5386" fmla="*/ 950500 h 1226458"/>
                <a:gd name="connsiteX5387" fmla="*/ 463934 w 1452586"/>
                <a:gd name="connsiteY5387" fmla="*/ 949094 h 1226458"/>
                <a:gd name="connsiteX5388" fmla="*/ 464899 w 1452586"/>
                <a:gd name="connsiteY5388" fmla="*/ 948509 h 1226458"/>
                <a:gd name="connsiteX5389" fmla="*/ 466842 w 1452586"/>
                <a:gd name="connsiteY5389" fmla="*/ 949315 h 1226458"/>
                <a:gd name="connsiteX5390" fmla="*/ 467807 w 1452586"/>
                <a:gd name="connsiteY5390" fmla="*/ 948303 h 1226458"/>
                <a:gd name="connsiteX5391" fmla="*/ 467964 w 1452586"/>
                <a:gd name="connsiteY5391" fmla="*/ 947403 h 1226458"/>
                <a:gd name="connsiteX5392" fmla="*/ 467538 w 1452586"/>
                <a:gd name="connsiteY5392" fmla="*/ 947245 h 1226458"/>
                <a:gd name="connsiteX5393" fmla="*/ 465041 w 1452586"/>
                <a:gd name="connsiteY5393" fmla="*/ 947671 h 1226458"/>
                <a:gd name="connsiteX5394" fmla="*/ 464440 w 1452586"/>
                <a:gd name="connsiteY5394" fmla="*/ 947498 h 1226458"/>
                <a:gd name="connsiteX5395" fmla="*/ 463934 w 1452586"/>
                <a:gd name="connsiteY5395" fmla="*/ 947055 h 1226458"/>
                <a:gd name="connsiteX5396" fmla="*/ 466036 w 1452586"/>
                <a:gd name="connsiteY5396" fmla="*/ 946786 h 1226458"/>
                <a:gd name="connsiteX5397" fmla="*/ 466574 w 1452586"/>
                <a:gd name="connsiteY5397" fmla="*/ 946470 h 1226458"/>
                <a:gd name="connsiteX5398" fmla="*/ 466574 w 1452586"/>
                <a:gd name="connsiteY5398" fmla="*/ 945964 h 1226458"/>
                <a:gd name="connsiteX5399" fmla="*/ 465878 w 1452586"/>
                <a:gd name="connsiteY5399" fmla="*/ 945901 h 1226458"/>
                <a:gd name="connsiteX5400" fmla="*/ 465468 w 1452586"/>
                <a:gd name="connsiteY5400" fmla="*/ 945506 h 1226458"/>
                <a:gd name="connsiteX5401" fmla="*/ 464946 w 1452586"/>
                <a:gd name="connsiteY5401" fmla="*/ 943894 h 1226458"/>
                <a:gd name="connsiteX5402" fmla="*/ 464962 w 1452586"/>
                <a:gd name="connsiteY5402" fmla="*/ 943436 h 1226458"/>
                <a:gd name="connsiteX5403" fmla="*/ 465088 w 1452586"/>
                <a:gd name="connsiteY5403" fmla="*/ 942946 h 1226458"/>
                <a:gd name="connsiteX5404" fmla="*/ 465120 w 1452586"/>
                <a:gd name="connsiteY5404" fmla="*/ 942535 h 1226458"/>
                <a:gd name="connsiteX5405" fmla="*/ 464804 w 1452586"/>
                <a:gd name="connsiteY5405" fmla="*/ 942345 h 1226458"/>
                <a:gd name="connsiteX5406" fmla="*/ 463602 w 1452586"/>
                <a:gd name="connsiteY5406" fmla="*/ 942361 h 1226458"/>
                <a:gd name="connsiteX5407" fmla="*/ 463192 w 1452586"/>
                <a:gd name="connsiteY5407" fmla="*/ 942013 h 1226458"/>
                <a:gd name="connsiteX5408" fmla="*/ 461833 w 1452586"/>
                <a:gd name="connsiteY5408" fmla="*/ 939484 h 1226458"/>
                <a:gd name="connsiteX5409" fmla="*/ 461358 w 1452586"/>
                <a:gd name="connsiteY5409" fmla="*/ 938947 h 1226458"/>
                <a:gd name="connsiteX5410" fmla="*/ 459794 w 1452586"/>
                <a:gd name="connsiteY5410" fmla="*/ 938189 h 1226458"/>
                <a:gd name="connsiteX5411" fmla="*/ 459004 w 1452586"/>
                <a:gd name="connsiteY5411" fmla="*/ 937367 h 1226458"/>
                <a:gd name="connsiteX5412" fmla="*/ 458608 w 1452586"/>
                <a:gd name="connsiteY5412" fmla="*/ 937304 h 1226458"/>
                <a:gd name="connsiteX5413" fmla="*/ 458103 w 1452586"/>
                <a:gd name="connsiteY5413" fmla="*/ 937952 h 1226458"/>
                <a:gd name="connsiteX5414" fmla="*/ 457628 w 1452586"/>
                <a:gd name="connsiteY5414" fmla="*/ 938284 h 1226458"/>
                <a:gd name="connsiteX5415" fmla="*/ 456901 w 1452586"/>
                <a:gd name="connsiteY5415" fmla="*/ 938379 h 1226458"/>
                <a:gd name="connsiteX5416" fmla="*/ 456143 w 1452586"/>
                <a:gd name="connsiteY5416" fmla="*/ 938284 h 1226458"/>
                <a:gd name="connsiteX5417" fmla="*/ 455685 w 1452586"/>
                <a:gd name="connsiteY5417" fmla="*/ 937952 h 1226458"/>
                <a:gd name="connsiteX5418" fmla="*/ 455289 w 1452586"/>
                <a:gd name="connsiteY5418" fmla="*/ 937541 h 1226458"/>
                <a:gd name="connsiteX5419" fmla="*/ 453677 w 1452586"/>
                <a:gd name="connsiteY5419" fmla="*/ 936735 h 1226458"/>
                <a:gd name="connsiteX5420" fmla="*/ 453330 w 1452586"/>
                <a:gd name="connsiteY5420" fmla="*/ 936277 h 1226458"/>
                <a:gd name="connsiteX5421" fmla="*/ 452587 w 1452586"/>
                <a:gd name="connsiteY5421" fmla="*/ 934664 h 1226458"/>
                <a:gd name="connsiteX5422" fmla="*/ 451923 w 1452586"/>
                <a:gd name="connsiteY5422" fmla="*/ 933606 h 1226458"/>
                <a:gd name="connsiteX5423" fmla="*/ 451133 w 1452586"/>
                <a:gd name="connsiteY5423" fmla="*/ 932768 h 1226458"/>
                <a:gd name="connsiteX5424" fmla="*/ 450248 w 1452586"/>
                <a:gd name="connsiteY5424" fmla="*/ 932231 h 1226458"/>
                <a:gd name="connsiteX5425" fmla="*/ 446518 w 1452586"/>
                <a:gd name="connsiteY5425" fmla="*/ 932009 h 1226458"/>
                <a:gd name="connsiteX5426" fmla="*/ 446202 w 1452586"/>
                <a:gd name="connsiteY5426" fmla="*/ 932104 h 1226458"/>
                <a:gd name="connsiteX5427" fmla="*/ 445428 w 1452586"/>
                <a:gd name="connsiteY5427" fmla="*/ 932562 h 1226458"/>
                <a:gd name="connsiteX5428" fmla="*/ 443152 w 1452586"/>
                <a:gd name="connsiteY5428" fmla="*/ 932626 h 1226458"/>
                <a:gd name="connsiteX5429" fmla="*/ 438205 w 1452586"/>
                <a:gd name="connsiteY5429" fmla="*/ 931267 h 1226458"/>
                <a:gd name="connsiteX5430" fmla="*/ 435850 w 1452586"/>
                <a:gd name="connsiteY5430" fmla="*/ 932057 h 1226458"/>
                <a:gd name="connsiteX5431" fmla="*/ 435044 w 1452586"/>
                <a:gd name="connsiteY5431" fmla="*/ 933036 h 1226458"/>
                <a:gd name="connsiteX5432" fmla="*/ 434349 w 1452586"/>
                <a:gd name="connsiteY5432" fmla="*/ 934253 h 1226458"/>
                <a:gd name="connsiteX5433" fmla="*/ 433606 w 1452586"/>
                <a:gd name="connsiteY5433" fmla="*/ 935265 h 1226458"/>
                <a:gd name="connsiteX5434" fmla="*/ 432626 w 1452586"/>
                <a:gd name="connsiteY5434" fmla="*/ 935676 h 1226458"/>
                <a:gd name="connsiteX5435" fmla="*/ 431789 w 1452586"/>
                <a:gd name="connsiteY5435" fmla="*/ 934965 h 1226458"/>
                <a:gd name="connsiteX5436" fmla="*/ 431283 w 1452586"/>
                <a:gd name="connsiteY5436" fmla="*/ 933369 h 1226458"/>
                <a:gd name="connsiteX5437" fmla="*/ 431346 w 1452586"/>
                <a:gd name="connsiteY5437" fmla="*/ 931772 h 1226458"/>
                <a:gd name="connsiteX5438" fmla="*/ 432120 w 1452586"/>
                <a:gd name="connsiteY5438" fmla="*/ 930998 h 1226458"/>
                <a:gd name="connsiteX5439" fmla="*/ 432120 w 1452586"/>
                <a:gd name="connsiteY5439" fmla="*/ 930508 h 1226458"/>
                <a:gd name="connsiteX5440" fmla="*/ 431962 w 1452586"/>
                <a:gd name="connsiteY5440" fmla="*/ 930365 h 1226458"/>
                <a:gd name="connsiteX5441" fmla="*/ 431583 w 1452586"/>
                <a:gd name="connsiteY5441" fmla="*/ 929923 h 1226458"/>
                <a:gd name="connsiteX5442" fmla="*/ 432200 w 1452586"/>
                <a:gd name="connsiteY5442" fmla="*/ 929465 h 1226458"/>
                <a:gd name="connsiteX5443" fmla="*/ 432389 w 1452586"/>
                <a:gd name="connsiteY5443" fmla="*/ 928611 h 1226458"/>
                <a:gd name="connsiteX5444" fmla="*/ 432184 w 1452586"/>
                <a:gd name="connsiteY5444" fmla="*/ 927774 h 1226458"/>
                <a:gd name="connsiteX5445" fmla="*/ 431567 w 1452586"/>
                <a:gd name="connsiteY5445" fmla="*/ 927379 h 1226458"/>
                <a:gd name="connsiteX5446" fmla="*/ 429939 w 1452586"/>
                <a:gd name="connsiteY5446" fmla="*/ 927916 h 1226458"/>
                <a:gd name="connsiteX5447" fmla="*/ 429260 w 1452586"/>
                <a:gd name="connsiteY5447" fmla="*/ 927711 h 1226458"/>
                <a:gd name="connsiteX5448" fmla="*/ 428928 w 1452586"/>
                <a:gd name="connsiteY5448" fmla="*/ 926351 h 1226458"/>
                <a:gd name="connsiteX5449" fmla="*/ 429371 w 1452586"/>
                <a:gd name="connsiteY5449" fmla="*/ 926257 h 1226458"/>
                <a:gd name="connsiteX5450" fmla="*/ 429766 w 1452586"/>
                <a:gd name="connsiteY5450" fmla="*/ 926082 h 1226458"/>
                <a:gd name="connsiteX5451" fmla="*/ 430177 w 1452586"/>
                <a:gd name="connsiteY5451" fmla="*/ 925782 h 1226458"/>
                <a:gd name="connsiteX5452" fmla="*/ 430524 w 1452586"/>
                <a:gd name="connsiteY5452" fmla="*/ 925356 h 1226458"/>
                <a:gd name="connsiteX5453" fmla="*/ 430208 w 1452586"/>
                <a:gd name="connsiteY5453" fmla="*/ 925245 h 1226458"/>
                <a:gd name="connsiteX5454" fmla="*/ 429481 w 1452586"/>
                <a:gd name="connsiteY5454" fmla="*/ 924787 h 1226458"/>
                <a:gd name="connsiteX5455" fmla="*/ 430350 w 1452586"/>
                <a:gd name="connsiteY5455" fmla="*/ 924755 h 1226458"/>
                <a:gd name="connsiteX5456" fmla="*/ 431409 w 1452586"/>
                <a:gd name="connsiteY5456" fmla="*/ 924455 h 1226458"/>
                <a:gd name="connsiteX5457" fmla="*/ 432120 w 1452586"/>
                <a:gd name="connsiteY5457" fmla="*/ 923696 h 1226458"/>
                <a:gd name="connsiteX5458" fmla="*/ 431868 w 1452586"/>
                <a:gd name="connsiteY5458" fmla="*/ 922148 h 1226458"/>
                <a:gd name="connsiteX5459" fmla="*/ 433401 w 1452586"/>
                <a:gd name="connsiteY5459" fmla="*/ 922243 h 1226458"/>
                <a:gd name="connsiteX5460" fmla="*/ 434001 w 1452586"/>
                <a:gd name="connsiteY5460" fmla="*/ 921816 h 1226458"/>
                <a:gd name="connsiteX5461" fmla="*/ 434285 w 1452586"/>
                <a:gd name="connsiteY5461" fmla="*/ 920599 h 1226458"/>
                <a:gd name="connsiteX5462" fmla="*/ 433479 w 1452586"/>
                <a:gd name="connsiteY5462" fmla="*/ 920599 h 1226458"/>
                <a:gd name="connsiteX5463" fmla="*/ 433258 w 1452586"/>
                <a:gd name="connsiteY5463" fmla="*/ 919761 h 1226458"/>
                <a:gd name="connsiteX5464" fmla="*/ 433448 w 1452586"/>
                <a:gd name="connsiteY5464" fmla="*/ 917264 h 1226458"/>
                <a:gd name="connsiteX5465" fmla="*/ 433653 w 1452586"/>
                <a:gd name="connsiteY5465" fmla="*/ 916221 h 1226458"/>
                <a:gd name="connsiteX5466" fmla="*/ 434128 w 1452586"/>
                <a:gd name="connsiteY5466" fmla="*/ 915273 h 1226458"/>
                <a:gd name="connsiteX5467" fmla="*/ 434744 w 1452586"/>
                <a:gd name="connsiteY5467" fmla="*/ 914451 h 1226458"/>
                <a:gd name="connsiteX5468" fmla="*/ 438015 w 1452586"/>
                <a:gd name="connsiteY5468" fmla="*/ 911669 h 1226458"/>
                <a:gd name="connsiteX5469" fmla="*/ 440844 w 1452586"/>
                <a:gd name="connsiteY5469" fmla="*/ 910199 h 1226458"/>
                <a:gd name="connsiteX5470" fmla="*/ 440844 w 1452586"/>
                <a:gd name="connsiteY5470" fmla="*/ 909678 h 1226458"/>
                <a:gd name="connsiteX5471" fmla="*/ 440434 w 1452586"/>
                <a:gd name="connsiteY5471" fmla="*/ 909725 h 1226458"/>
                <a:gd name="connsiteX5472" fmla="*/ 440023 w 1452586"/>
                <a:gd name="connsiteY5472" fmla="*/ 909678 h 1226458"/>
                <a:gd name="connsiteX5473" fmla="*/ 439628 w 1452586"/>
                <a:gd name="connsiteY5473" fmla="*/ 909473 h 1226458"/>
                <a:gd name="connsiteX5474" fmla="*/ 439280 w 1452586"/>
                <a:gd name="connsiteY5474" fmla="*/ 909156 h 1226458"/>
                <a:gd name="connsiteX5475" fmla="*/ 438189 w 1452586"/>
                <a:gd name="connsiteY5475" fmla="*/ 910926 h 1226458"/>
                <a:gd name="connsiteX5476" fmla="*/ 436498 w 1452586"/>
                <a:gd name="connsiteY5476" fmla="*/ 911180 h 1226458"/>
                <a:gd name="connsiteX5477" fmla="*/ 434760 w 1452586"/>
                <a:gd name="connsiteY5477" fmla="*/ 910278 h 1226458"/>
                <a:gd name="connsiteX5478" fmla="*/ 433464 w 1452586"/>
                <a:gd name="connsiteY5478" fmla="*/ 908666 h 1226458"/>
                <a:gd name="connsiteX5479" fmla="*/ 435408 w 1452586"/>
                <a:gd name="connsiteY5479" fmla="*/ 908841 h 1226458"/>
                <a:gd name="connsiteX5480" fmla="*/ 436119 w 1452586"/>
                <a:gd name="connsiteY5480" fmla="*/ 908698 h 1226458"/>
                <a:gd name="connsiteX5481" fmla="*/ 436293 w 1452586"/>
                <a:gd name="connsiteY5481" fmla="*/ 908477 h 1226458"/>
                <a:gd name="connsiteX5482" fmla="*/ 436719 w 1452586"/>
                <a:gd name="connsiteY5482" fmla="*/ 907766 h 1226458"/>
                <a:gd name="connsiteX5483" fmla="*/ 436909 w 1452586"/>
                <a:gd name="connsiteY5483" fmla="*/ 907592 h 1226458"/>
                <a:gd name="connsiteX5484" fmla="*/ 437225 w 1452586"/>
                <a:gd name="connsiteY5484" fmla="*/ 907655 h 1226458"/>
                <a:gd name="connsiteX5485" fmla="*/ 437699 w 1452586"/>
                <a:gd name="connsiteY5485" fmla="*/ 908066 h 1226458"/>
                <a:gd name="connsiteX5486" fmla="*/ 437968 w 1452586"/>
                <a:gd name="connsiteY5486" fmla="*/ 908113 h 1226458"/>
                <a:gd name="connsiteX5487" fmla="*/ 441129 w 1452586"/>
                <a:gd name="connsiteY5487" fmla="*/ 907070 h 1226458"/>
                <a:gd name="connsiteX5488" fmla="*/ 441508 w 1452586"/>
                <a:gd name="connsiteY5488" fmla="*/ 906612 h 1226458"/>
                <a:gd name="connsiteX5489" fmla="*/ 442077 w 1452586"/>
                <a:gd name="connsiteY5489" fmla="*/ 905410 h 1226458"/>
                <a:gd name="connsiteX5490" fmla="*/ 442409 w 1452586"/>
                <a:gd name="connsiteY5490" fmla="*/ 905000 h 1226458"/>
                <a:gd name="connsiteX5491" fmla="*/ 443009 w 1452586"/>
                <a:gd name="connsiteY5491" fmla="*/ 904795 h 1226458"/>
                <a:gd name="connsiteX5492" fmla="*/ 445048 w 1452586"/>
                <a:gd name="connsiteY5492" fmla="*/ 905000 h 1226458"/>
                <a:gd name="connsiteX5493" fmla="*/ 447498 w 1452586"/>
                <a:gd name="connsiteY5493" fmla="*/ 904668 h 1226458"/>
                <a:gd name="connsiteX5494" fmla="*/ 448604 w 1452586"/>
                <a:gd name="connsiteY5494" fmla="*/ 904162 h 1226458"/>
                <a:gd name="connsiteX5495" fmla="*/ 448747 w 1452586"/>
                <a:gd name="connsiteY5495" fmla="*/ 903419 h 1226458"/>
                <a:gd name="connsiteX5496" fmla="*/ 449616 w 1452586"/>
                <a:gd name="connsiteY5496" fmla="*/ 902202 h 1226458"/>
                <a:gd name="connsiteX5497" fmla="*/ 449568 w 1452586"/>
                <a:gd name="connsiteY5497" fmla="*/ 900985 h 1226458"/>
                <a:gd name="connsiteX5498" fmla="*/ 448984 w 1452586"/>
                <a:gd name="connsiteY5498" fmla="*/ 899816 h 1226458"/>
                <a:gd name="connsiteX5499" fmla="*/ 447214 w 1452586"/>
                <a:gd name="connsiteY5499" fmla="*/ 897540 h 1226458"/>
                <a:gd name="connsiteX5500" fmla="*/ 446265 w 1452586"/>
                <a:gd name="connsiteY5500" fmla="*/ 896734 h 1226458"/>
                <a:gd name="connsiteX5501" fmla="*/ 445175 w 1452586"/>
                <a:gd name="connsiteY5501" fmla="*/ 896276 h 1226458"/>
                <a:gd name="connsiteX5502" fmla="*/ 443752 w 1452586"/>
                <a:gd name="connsiteY5502" fmla="*/ 896118 h 1226458"/>
                <a:gd name="connsiteX5503" fmla="*/ 444574 w 1452586"/>
                <a:gd name="connsiteY5503" fmla="*/ 895422 h 1226458"/>
                <a:gd name="connsiteX5504" fmla="*/ 445428 w 1452586"/>
                <a:gd name="connsiteY5504" fmla="*/ 895122 h 1226458"/>
                <a:gd name="connsiteX5505" fmla="*/ 446249 w 1452586"/>
                <a:gd name="connsiteY5505" fmla="*/ 895359 h 1226458"/>
                <a:gd name="connsiteX5506" fmla="*/ 447024 w 1452586"/>
                <a:gd name="connsiteY5506" fmla="*/ 896371 h 1226458"/>
                <a:gd name="connsiteX5507" fmla="*/ 453520 w 1452586"/>
                <a:gd name="connsiteY5507" fmla="*/ 895422 h 1226458"/>
                <a:gd name="connsiteX5508" fmla="*/ 454863 w 1452586"/>
                <a:gd name="connsiteY5508" fmla="*/ 894474 h 1226458"/>
                <a:gd name="connsiteX5509" fmla="*/ 455527 w 1452586"/>
                <a:gd name="connsiteY5509" fmla="*/ 892403 h 1226458"/>
                <a:gd name="connsiteX5510" fmla="*/ 455637 w 1452586"/>
                <a:gd name="connsiteY5510" fmla="*/ 891298 h 1226458"/>
                <a:gd name="connsiteX5511" fmla="*/ 455463 w 1452586"/>
                <a:gd name="connsiteY5511" fmla="*/ 891298 h 1226458"/>
                <a:gd name="connsiteX5512" fmla="*/ 453867 w 1452586"/>
                <a:gd name="connsiteY5512" fmla="*/ 889986 h 1226458"/>
                <a:gd name="connsiteX5513" fmla="*/ 453535 w 1452586"/>
                <a:gd name="connsiteY5513" fmla="*/ 889875 h 1226458"/>
                <a:gd name="connsiteX5514" fmla="*/ 450280 w 1452586"/>
                <a:gd name="connsiteY5514" fmla="*/ 889606 h 1226458"/>
                <a:gd name="connsiteX5515" fmla="*/ 450675 w 1452586"/>
                <a:gd name="connsiteY5515" fmla="*/ 888627 h 1226458"/>
                <a:gd name="connsiteX5516" fmla="*/ 452682 w 1452586"/>
                <a:gd name="connsiteY5516" fmla="*/ 888342 h 1226458"/>
                <a:gd name="connsiteX5517" fmla="*/ 453393 w 1452586"/>
                <a:gd name="connsiteY5517" fmla="*/ 887789 h 1226458"/>
                <a:gd name="connsiteX5518" fmla="*/ 453488 w 1452586"/>
                <a:gd name="connsiteY5518" fmla="*/ 886698 h 1226458"/>
                <a:gd name="connsiteX5519" fmla="*/ 453298 w 1452586"/>
                <a:gd name="connsiteY5519" fmla="*/ 885576 h 1226458"/>
                <a:gd name="connsiteX5520" fmla="*/ 453440 w 1452586"/>
                <a:gd name="connsiteY5520" fmla="*/ 884786 h 1226458"/>
                <a:gd name="connsiteX5521" fmla="*/ 454436 w 1452586"/>
                <a:gd name="connsiteY5521" fmla="*/ 884628 h 1226458"/>
                <a:gd name="connsiteX5522" fmla="*/ 454436 w 1452586"/>
                <a:gd name="connsiteY5522" fmla="*/ 885181 h 1226458"/>
                <a:gd name="connsiteX5523" fmla="*/ 454262 w 1452586"/>
                <a:gd name="connsiteY5523" fmla="*/ 885276 h 1226458"/>
                <a:gd name="connsiteX5524" fmla="*/ 454152 w 1452586"/>
                <a:gd name="connsiteY5524" fmla="*/ 885371 h 1226458"/>
                <a:gd name="connsiteX5525" fmla="*/ 453883 w 1452586"/>
                <a:gd name="connsiteY5525" fmla="*/ 885718 h 1226458"/>
                <a:gd name="connsiteX5526" fmla="*/ 454357 w 1452586"/>
                <a:gd name="connsiteY5526" fmla="*/ 886477 h 1226458"/>
                <a:gd name="connsiteX5527" fmla="*/ 455353 w 1452586"/>
                <a:gd name="connsiteY5527" fmla="*/ 888816 h 1226458"/>
                <a:gd name="connsiteX5528" fmla="*/ 455890 w 1452586"/>
                <a:gd name="connsiteY5528" fmla="*/ 889290 h 1226458"/>
                <a:gd name="connsiteX5529" fmla="*/ 456712 w 1452586"/>
                <a:gd name="connsiteY5529" fmla="*/ 889179 h 1226458"/>
                <a:gd name="connsiteX5530" fmla="*/ 457628 w 1452586"/>
                <a:gd name="connsiteY5530" fmla="*/ 888816 h 1226458"/>
                <a:gd name="connsiteX5531" fmla="*/ 458482 w 1452586"/>
                <a:gd name="connsiteY5531" fmla="*/ 888184 h 1226458"/>
                <a:gd name="connsiteX5532" fmla="*/ 459161 w 1452586"/>
                <a:gd name="connsiteY5532" fmla="*/ 887235 h 1226458"/>
                <a:gd name="connsiteX5533" fmla="*/ 459446 w 1452586"/>
                <a:gd name="connsiteY5533" fmla="*/ 886303 h 1226458"/>
                <a:gd name="connsiteX5534" fmla="*/ 460173 w 1452586"/>
                <a:gd name="connsiteY5534" fmla="*/ 883111 h 1226458"/>
                <a:gd name="connsiteX5535" fmla="*/ 460284 w 1452586"/>
                <a:gd name="connsiteY5535" fmla="*/ 882273 h 1226458"/>
                <a:gd name="connsiteX5536" fmla="*/ 459825 w 1452586"/>
                <a:gd name="connsiteY5536" fmla="*/ 880820 h 1226458"/>
                <a:gd name="connsiteX5537" fmla="*/ 459794 w 1452586"/>
                <a:gd name="connsiteY5537" fmla="*/ 879697 h 1226458"/>
                <a:gd name="connsiteX5538" fmla="*/ 459889 w 1452586"/>
                <a:gd name="connsiteY5538" fmla="*/ 878638 h 1226458"/>
                <a:gd name="connsiteX5539" fmla="*/ 459857 w 1452586"/>
                <a:gd name="connsiteY5539" fmla="*/ 877326 h 1226458"/>
                <a:gd name="connsiteX5540" fmla="*/ 462607 w 1452586"/>
                <a:gd name="connsiteY5540" fmla="*/ 881215 h 1226458"/>
                <a:gd name="connsiteX5541" fmla="*/ 464314 w 1452586"/>
                <a:gd name="connsiteY5541" fmla="*/ 882005 h 1226458"/>
                <a:gd name="connsiteX5542" fmla="*/ 464851 w 1452586"/>
                <a:gd name="connsiteY5542" fmla="*/ 882969 h 1226458"/>
                <a:gd name="connsiteX5543" fmla="*/ 463982 w 1452586"/>
                <a:gd name="connsiteY5543" fmla="*/ 882400 h 1226458"/>
                <a:gd name="connsiteX5544" fmla="*/ 463476 w 1452586"/>
                <a:gd name="connsiteY5544" fmla="*/ 882747 h 1226458"/>
                <a:gd name="connsiteX5545" fmla="*/ 461975 w 1452586"/>
                <a:gd name="connsiteY5545" fmla="*/ 886477 h 1226458"/>
                <a:gd name="connsiteX5546" fmla="*/ 461579 w 1452586"/>
                <a:gd name="connsiteY5546" fmla="*/ 887125 h 1226458"/>
                <a:gd name="connsiteX5547" fmla="*/ 460979 w 1452586"/>
                <a:gd name="connsiteY5547" fmla="*/ 887742 h 1226458"/>
                <a:gd name="connsiteX5548" fmla="*/ 460995 w 1452586"/>
                <a:gd name="connsiteY5548" fmla="*/ 888200 h 1226458"/>
                <a:gd name="connsiteX5549" fmla="*/ 461990 w 1452586"/>
                <a:gd name="connsiteY5549" fmla="*/ 888121 h 1226458"/>
                <a:gd name="connsiteX5550" fmla="*/ 462291 w 1452586"/>
                <a:gd name="connsiteY5550" fmla="*/ 888200 h 1226458"/>
                <a:gd name="connsiteX5551" fmla="*/ 464029 w 1452586"/>
                <a:gd name="connsiteY5551" fmla="*/ 889132 h 1226458"/>
                <a:gd name="connsiteX5552" fmla="*/ 464662 w 1452586"/>
                <a:gd name="connsiteY5552" fmla="*/ 889211 h 1226458"/>
                <a:gd name="connsiteX5553" fmla="*/ 465135 w 1452586"/>
                <a:gd name="connsiteY5553" fmla="*/ 888974 h 1226458"/>
                <a:gd name="connsiteX5554" fmla="*/ 465531 w 1452586"/>
                <a:gd name="connsiteY5554" fmla="*/ 888452 h 1226458"/>
                <a:gd name="connsiteX5555" fmla="*/ 465736 w 1452586"/>
                <a:gd name="connsiteY5555" fmla="*/ 887947 h 1226458"/>
                <a:gd name="connsiteX5556" fmla="*/ 465562 w 1452586"/>
                <a:gd name="connsiteY5556" fmla="*/ 887710 h 1226458"/>
                <a:gd name="connsiteX5557" fmla="*/ 465199 w 1452586"/>
                <a:gd name="connsiteY5557" fmla="*/ 887315 h 1226458"/>
                <a:gd name="connsiteX5558" fmla="*/ 465151 w 1452586"/>
                <a:gd name="connsiteY5558" fmla="*/ 886461 h 1226458"/>
                <a:gd name="connsiteX5559" fmla="*/ 465468 w 1452586"/>
                <a:gd name="connsiteY5559" fmla="*/ 885718 h 1226458"/>
                <a:gd name="connsiteX5560" fmla="*/ 466179 w 1452586"/>
                <a:gd name="connsiteY5560" fmla="*/ 885623 h 1226458"/>
                <a:gd name="connsiteX5561" fmla="*/ 466574 w 1452586"/>
                <a:gd name="connsiteY5561" fmla="*/ 886066 h 1226458"/>
                <a:gd name="connsiteX5562" fmla="*/ 467001 w 1452586"/>
                <a:gd name="connsiteY5562" fmla="*/ 887583 h 1226458"/>
                <a:gd name="connsiteX5563" fmla="*/ 467253 w 1452586"/>
                <a:gd name="connsiteY5563" fmla="*/ 888152 h 1226458"/>
                <a:gd name="connsiteX5564" fmla="*/ 468186 w 1452586"/>
                <a:gd name="connsiteY5564" fmla="*/ 888247 h 1226458"/>
                <a:gd name="connsiteX5565" fmla="*/ 469577 w 1452586"/>
                <a:gd name="connsiteY5565" fmla="*/ 887742 h 1226458"/>
                <a:gd name="connsiteX5566" fmla="*/ 470857 w 1452586"/>
                <a:gd name="connsiteY5566" fmla="*/ 886999 h 1226458"/>
                <a:gd name="connsiteX5567" fmla="*/ 471426 w 1452586"/>
                <a:gd name="connsiteY5567" fmla="*/ 886288 h 1226458"/>
                <a:gd name="connsiteX5568" fmla="*/ 471852 w 1452586"/>
                <a:gd name="connsiteY5568" fmla="*/ 885244 h 1226458"/>
                <a:gd name="connsiteX5569" fmla="*/ 474144 w 1452586"/>
                <a:gd name="connsiteY5569" fmla="*/ 884122 h 1226458"/>
                <a:gd name="connsiteX5570" fmla="*/ 475045 w 1452586"/>
                <a:gd name="connsiteY5570" fmla="*/ 883443 h 1226458"/>
                <a:gd name="connsiteX5571" fmla="*/ 475440 w 1452586"/>
                <a:gd name="connsiteY5571" fmla="*/ 882494 h 1226458"/>
                <a:gd name="connsiteX5572" fmla="*/ 476357 w 1452586"/>
                <a:gd name="connsiteY5572" fmla="*/ 879413 h 1226458"/>
                <a:gd name="connsiteX5573" fmla="*/ 476625 w 1452586"/>
                <a:gd name="connsiteY5573" fmla="*/ 877659 h 1226458"/>
                <a:gd name="connsiteX5574" fmla="*/ 476847 w 1452586"/>
                <a:gd name="connsiteY5574" fmla="*/ 877137 h 1226458"/>
                <a:gd name="connsiteX5575" fmla="*/ 477036 w 1452586"/>
                <a:gd name="connsiteY5575" fmla="*/ 876552 h 1226458"/>
                <a:gd name="connsiteX5576" fmla="*/ 477020 w 1452586"/>
                <a:gd name="connsiteY5576" fmla="*/ 875572 h 1226458"/>
                <a:gd name="connsiteX5577" fmla="*/ 476799 w 1452586"/>
                <a:gd name="connsiteY5577" fmla="*/ 874529 h 1226458"/>
                <a:gd name="connsiteX5578" fmla="*/ 476483 w 1452586"/>
                <a:gd name="connsiteY5578" fmla="*/ 874134 h 1226458"/>
                <a:gd name="connsiteX5579" fmla="*/ 474745 w 1452586"/>
                <a:gd name="connsiteY5579" fmla="*/ 874071 h 1226458"/>
                <a:gd name="connsiteX5580" fmla="*/ 472247 w 1452586"/>
                <a:gd name="connsiteY5580" fmla="*/ 874719 h 1226458"/>
                <a:gd name="connsiteX5581" fmla="*/ 471789 w 1452586"/>
                <a:gd name="connsiteY5581" fmla="*/ 875019 h 1226458"/>
                <a:gd name="connsiteX5582" fmla="*/ 471284 w 1452586"/>
                <a:gd name="connsiteY5582" fmla="*/ 875177 h 1226458"/>
                <a:gd name="connsiteX5583" fmla="*/ 469561 w 1452586"/>
                <a:gd name="connsiteY5583" fmla="*/ 874197 h 1226458"/>
                <a:gd name="connsiteX5584" fmla="*/ 468407 w 1452586"/>
                <a:gd name="connsiteY5584" fmla="*/ 874513 h 1226458"/>
                <a:gd name="connsiteX5585" fmla="*/ 467285 w 1452586"/>
                <a:gd name="connsiteY5585" fmla="*/ 875082 h 1226458"/>
                <a:gd name="connsiteX5586" fmla="*/ 466068 w 1452586"/>
                <a:gd name="connsiteY5586" fmla="*/ 875193 h 1226458"/>
                <a:gd name="connsiteX5587" fmla="*/ 466400 w 1452586"/>
                <a:gd name="connsiteY5587" fmla="*/ 874260 h 1226458"/>
                <a:gd name="connsiteX5588" fmla="*/ 467048 w 1452586"/>
                <a:gd name="connsiteY5588" fmla="*/ 873028 h 1226458"/>
                <a:gd name="connsiteX5589" fmla="*/ 467759 w 1452586"/>
                <a:gd name="connsiteY5589" fmla="*/ 871969 h 1226458"/>
                <a:gd name="connsiteX5590" fmla="*/ 468249 w 1452586"/>
                <a:gd name="connsiteY5590" fmla="*/ 871511 h 1226458"/>
                <a:gd name="connsiteX5591" fmla="*/ 473464 w 1452586"/>
                <a:gd name="connsiteY5591" fmla="*/ 870784 h 1226458"/>
                <a:gd name="connsiteX5592" fmla="*/ 475203 w 1452586"/>
                <a:gd name="connsiteY5592" fmla="*/ 870041 h 1226458"/>
                <a:gd name="connsiteX5593" fmla="*/ 476151 w 1452586"/>
                <a:gd name="connsiteY5593" fmla="*/ 869835 h 1226458"/>
                <a:gd name="connsiteX5594" fmla="*/ 479423 w 1452586"/>
                <a:gd name="connsiteY5594" fmla="*/ 870499 h 1226458"/>
                <a:gd name="connsiteX5595" fmla="*/ 480197 w 1452586"/>
                <a:gd name="connsiteY5595" fmla="*/ 870041 h 1226458"/>
                <a:gd name="connsiteX5596" fmla="*/ 480529 w 1452586"/>
                <a:gd name="connsiteY5596" fmla="*/ 869977 h 1226458"/>
                <a:gd name="connsiteX5597" fmla="*/ 482362 w 1452586"/>
                <a:gd name="connsiteY5597" fmla="*/ 870262 h 1226458"/>
                <a:gd name="connsiteX5598" fmla="*/ 482899 w 1452586"/>
                <a:gd name="connsiteY5598" fmla="*/ 870104 h 1226458"/>
                <a:gd name="connsiteX5599" fmla="*/ 483342 w 1452586"/>
                <a:gd name="connsiteY5599" fmla="*/ 869835 h 1226458"/>
                <a:gd name="connsiteX5600" fmla="*/ 484195 w 1452586"/>
                <a:gd name="connsiteY5600" fmla="*/ 869155 h 1226458"/>
                <a:gd name="connsiteX5601" fmla="*/ 486835 w 1452586"/>
                <a:gd name="connsiteY5601" fmla="*/ 868192 h 1226458"/>
                <a:gd name="connsiteX5602" fmla="*/ 487546 w 1452586"/>
                <a:gd name="connsiteY5602" fmla="*/ 867623 h 1226458"/>
                <a:gd name="connsiteX5603" fmla="*/ 488067 w 1452586"/>
                <a:gd name="connsiteY5603" fmla="*/ 866453 h 1226458"/>
                <a:gd name="connsiteX5604" fmla="*/ 488557 w 1452586"/>
                <a:gd name="connsiteY5604" fmla="*/ 863687 h 1226458"/>
                <a:gd name="connsiteX5605" fmla="*/ 489000 w 1452586"/>
                <a:gd name="connsiteY5605" fmla="*/ 862360 h 1226458"/>
                <a:gd name="connsiteX5606" fmla="*/ 489474 w 1452586"/>
                <a:gd name="connsiteY5606" fmla="*/ 861570 h 1226458"/>
                <a:gd name="connsiteX5607" fmla="*/ 491228 w 1452586"/>
                <a:gd name="connsiteY5607" fmla="*/ 859657 h 1226458"/>
                <a:gd name="connsiteX5608" fmla="*/ 490865 w 1452586"/>
                <a:gd name="connsiteY5608" fmla="*/ 859309 h 1226458"/>
                <a:gd name="connsiteX5609" fmla="*/ 490739 w 1452586"/>
                <a:gd name="connsiteY5609" fmla="*/ 859199 h 1226458"/>
                <a:gd name="connsiteX5610" fmla="*/ 490723 w 1452586"/>
                <a:gd name="connsiteY5610" fmla="*/ 858677 h 1226458"/>
                <a:gd name="connsiteX5611" fmla="*/ 491450 w 1452586"/>
                <a:gd name="connsiteY5611" fmla="*/ 858614 h 1226458"/>
                <a:gd name="connsiteX5612" fmla="*/ 491908 w 1452586"/>
                <a:gd name="connsiteY5612" fmla="*/ 857872 h 1226458"/>
                <a:gd name="connsiteX5613" fmla="*/ 492603 w 1452586"/>
                <a:gd name="connsiteY5613" fmla="*/ 855770 h 1226458"/>
                <a:gd name="connsiteX5614" fmla="*/ 492588 w 1452586"/>
                <a:gd name="connsiteY5614" fmla="*/ 854932 h 1226458"/>
                <a:gd name="connsiteX5615" fmla="*/ 492129 w 1452586"/>
                <a:gd name="connsiteY5615" fmla="*/ 854110 h 1226458"/>
                <a:gd name="connsiteX5616" fmla="*/ 489538 w 1452586"/>
                <a:gd name="connsiteY5616" fmla="*/ 851582 h 1226458"/>
                <a:gd name="connsiteX5617" fmla="*/ 489158 w 1452586"/>
                <a:gd name="connsiteY5617" fmla="*/ 851360 h 1226458"/>
                <a:gd name="connsiteX5618" fmla="*/ 488779 w 1452586"/>
                <a:gd name="connsiteY5618" fmla="*/ 851044 h 1226458"/>
                <a:gd name="connsiteX5619" fmla="*/ 488510 w 1452586"/>
                <a:gd name="connsiteY5619" fmla="*/ 850349 h 1226458"/>
                <a:gd name="connsiteX5620" fmla="*/ 488431 w 1452586"/>
                <a:gd name="connsiteY5620" fmla="*/ 849669 h 1226458"/>
                <a:gd name="connsiteX5621" fmla="*/ 488589 w 1452586"/>
                <a:gd name="connsiteY5621" fmla="*/ 849337 h 1226458"/>
                <a:gd name="connsiteX5622" fmla="*/ 488779 w 1452586"/>
                <a:gd name="connsiteY5622" fmla="*/ 849179 h 1226458"/>
                <a:gd name="connsiteX5623" fmla="*/ 488542 w 1452586"/>
                <a:gd name="connsiteY5623" fmla="*/ 848816 h 1226458"/>
                <a:gd name="connsiteX5624" fmla="*/ 487941 w 1452586"/>
                <a:gd name="connsiteY5624" fmla="*/ 848278 h 1226458"/>
                <a:gd name="connsiteX5625" fmla="*/ 487657 w 1452586"/>
                <a:gd name="connsiteY5625" fmla="*/ 848199 h 1226458"/>
                <a:gd name="connsiteX5626" fmla="*/ 486977 w 1452586"/>
                <a:gd name="connsiteY5626" fmla="*/ 848358 h 1226458"/>
                <a:gd name="connsiteX5627" fmla="*/ 486661 w 1452586"/>
                <a:gd name="connsiteY5627" fmla="*/ 848294 h 1226458"/>
                <a:gd name="connsiteX5628" fmla="*/ 486282 w 1452586"/>
                <a:gd name="connsiteY5628" fmla="*/ 847946 h 1226458"/>
                <a:gd name="connsiteX5629" fmla="*/ 485333 w 1452586"/>
                <a:gd name="connsiteY5629" fmla="*/ 846761 h 1226458"/>
                <a:gd name="connsiteX5630" fmla="*/ 481730 w 1452586"/>
                <a:gd name="connsiteY5630" fmla="*/ 845529 h 1226458"/>
                <a:gd name="connsiteX5631" fmla="*/ 480403 w 1452586"/>
                <a:gd name="connsiteY5631" fmla="*/ 844058 h 1226458"/>
                <a:gd name="connsiteX5632" fmla="*/ 479438 w 1452586"/>
                <a:gd name="connsiteY5632" fmla="*/ 843332 h 1226458"/>
                <a:gd name="connsiteX5633" fmla="*/ 479091 w 1452586"/>
                <a:gd name="connsiteY5633" fmla="*/ 842731 h 1226458"/>
                <a:gd name="connsiteX5634" fmla="*/ 479027 w 1452586"/>
                <a:gd name="connsiteY5634" fmla="*/ 842115 h 1226458"/>
                <a:gd name="connsiteX5635" fmla="*/ 479138 w 1452586"/>
                <a:gd name="connsiteY5635" fmla="*/ 840819 h 1226458"/>
                <a:gd name="connsiteX5636" fmla="*/ 479043 w 1452586"/>
                <a:gd name="connsiteY5636" fmla="*/ 840171 h 1226458"/>
                <a:gd name="connsiteX5637" fmla="*/ 478095 w 1452586"/>
                <a:gd name="connsiteY5637" fmla="*/ 839032 h 1226458"/>
                <a:gd name="connsiteX5638" fmla="*/ 476594 w 1452586"/>
                <a:gd name="connsiteY5638" fmla="*/ 838543 h 1226458"/>
                <a:gd name="connsiteX5639" fmla="*/ 475061 w 1452586"/>
                <a:gd name="connsiteY5639" fmla="*/ 838654 h 1226458"/>
                <a:gd name="connsiteX5640" fmla="*/ 474033 w 1452586"/>
                <a:gd name="connsiteY5640" fmla="*/ 839428 h 1226458"/>
                <a:gd name="connsiteX5641" fmla="*/ 473227 w 1452586"/>
                <a:gd name="connsiteY5641" fmla="*/ 840361 h 1226458"/>
                <a:gd name="connsiteX5642" fmla="*/ 472611 w 1452586"/>
                <a:gd name="connsiteY5642" fmla="*/ 840392 h 1226458"/>
                <a:gd name="connsiteX5643" fmla="*/ 472532 w 1452586"/>
                <a:gd name="connsiteY5643" fmla="*/ 839744 h 1226458"/>
                <a:gd name="connsiteX5644" fmla="*/ 473385 w 1452586"/>
                <a:gd name="connsiteY5644" fmla="*/ 838654 h 1226458"/>
                <a:gd name="connsiteX5645" fmla="*/ 474634 w 1452586"/>
                <a:gd name="connsiteY5645" fmla="*/ 837879 h 1226458"/>
                <a:gd name="connsiteX5646" fmla="*/ 475993 w 1452586"/>
                <a:gd name="connsiteY5646" fmla="*/ 837579 h 1226458"/>
                <a:gd name="connsiteX5647" fmla="*/ 478743 w 1452586"/>
                <a:gd name="connsiteY5647" fmla="*/ 837531 h 1226458"/>
                <a:gd name="connsiteX5648" fmla="*/ 479992 w 1452586"/>
                <a:gd name="connsiteY5648" fmla="*/ 837879 h 1226458"/>
                <a:gd name="connsiteX5649" fmla="*/ 480292 w 1452586"/>
                <a:gd name="connsiteY5649" fmla="*/ 838922 h 1226458"/>
                <a:gd name="connsiteX5650" fmla="*/ 480292 w 1452586"/>
                <a:gd name="connsiteY5650" fmla="*/ 840392 h 1226458"/>
                <a:gd name="connsiteX5651" fmla="*/ 480624 w 1452586"/>
                <a:gd name="connsiteY5651" fmla="*/ 842225 h 1226458"/>
                <a:gd name="connsiteX5652" fmla="*/ 481620 w 1452586"/>
                <a:gd name="connsiteY5652" fmla="*/ 841103 h 1226458"/>
                <a:gd name="connsiteX5653" fmla="*/ 482520 w 1452586"/>
                <a:gd name="connsiteY5653" fmla="*/ 840914 h 1226458"/>
                <a:gd name="connsiteX5654" fmla="*/ 484464 w 1452586"/>
                <a:gd name="connsiteY5654" fmla="*/ 841593 h 1226458"/>
                <a:gd name="connsiteX5655" fmla="*/ 484480 w 1452586"/>
                <a:gd name="connsiteY5655" fmla="*/ 842162 h 1226458"/>
                <a:gd name="connsiteX5656" fmla="*/ 483800 w 1452586"/>
                <a:gd name="connsiteY5656" fmla="*/ 842067 h 1226458"/>
                <a:gd name="connsiteX5657" fmla="*/ 483073 w 1452586"/>
                <a:gd name="connsiteY5657" fmla="*/ 841783 h 1226458"/>
                <a:gd name="connsiteX5658" fmla="*/ 482473 w 1452586"/>
                <a:gd name="connsiteY5658" fmla="*/ 841846 h 1226458"/>
                <a:gd name="connsiteX5659" fmla="*/ 482157 w 1452586"/>
                <a:gd name="connsiteY5659" fmla="*/ 842652 h 1226458"/>
                <a:gd name="connsiteX5660" fmla="*/ 483848 w 1452586"/>
                <a:gd name="connsiteY5660" fmla="*/ 843410 h 1226458"/>
                <a:gd name="connsiteX5661" fmla="*/ 488842 w 1452586"/>
                <a:gd name="connsiteY5661" fmla="*/ 842541 h 1226458"/>
                <a:gd name="connsiteX5662" fmla="*/ 489585 w 1452586"/>
                <a:gd name="connsiteY5662" fmla="*/ 843000 h 1226458"/>
                <a:gd name="connsiteX5663" fmla="*/ 490280 w 1452586"/>
                <a:gd name="connsiteY5663" fmla="*/ 843680 h 1226458"/>
                <a:gd name="connsiteX5664" fmla="*/ 490944 w 1452586"/>
                <a:gd name="connsiteY5664" fmla="*/ 844106 h 1226458"/>
                <a:gd name="connsiteX5665" fmla="*/ 491687 w 1452586"/>
                <a:gd name="connsiteY5665" fmla="*/ 843758 h 1226458"/>
                <a:gd name="connsiteX5666" fmla="*/ 493947 w 1452586"/>
                <a:gd name="connsiteY5666" fmla="*/ 840898 h 1226458"/>
                <a:gd name="connsiteX5667" fmla="*/ 494737 w 1452586"/>
                <a:gd name="connsiteY5667" fmla="*/ 840186 h 1226458"/>
                <a:gd name="connsiteX5668" fmla="*/ 496412 w 1452586"/>
                <a:gd name="connsiteY5668" fmla="*/ 839570 h 1226458"/>
                <a:gd name="connsiteX5669" fmla="*/ 498309 w 1452586"/>
                <a:gd name="connsiteY5669" fmla="*/ 838353 h 1226458"/>
                <a:gd name="connsiteX5670" fmla="*/ 498641 w 1452586"/>
                <a:gd name="connsiteY5670" fmla="*/ 837910 h 1226458"/>
                <a:gd name="connsiteX5671" fmla="*/ 498751 w 1452586"/>
                <a:gd name="connsiteY5671" fmla="*/ 837420 h 1226458"/>
                <a:gd name="connsiteX5672" fmla="*/ 498830 w 1452586"/>
                <a:gd name="connsiteY5672" fmla="*/ 836125 h 1226458"/>
                <a:gd name="connsiteX5673" fmla="*/ 498941 w 1452586"/>
                <a:gd name="connsiteY5673" fmla="*/ 835571 h 1226458"/>
                <a:gd name="connsiteX5674" fmla="*/ 499984 w 1452586"/>
                <a:gd name="connsiteY5674" fmla="*/ 833739 h 1226458"/>
                <a:gd name="connsiteX5675" fmla="*/ 504488 w 1452586"/>
                <a:gd name="connsiteY5675" fmla="*/ 830720 h 1226458"/>
                <a:gd name="connsiteX5676" fmla="*/ 504472 w 1452586"/>
                <a:gd name="connsiteY5676" fmla="*/ 830261 h 1226458"/>
                <a:gd name="connsiteX5677" fmla="*/ 502639 w 1452586"/>
                <a:gd name="connsiteY5677" fmla="*/ 829487 h 1226458"/>
                <a:gd name="connsiteX5678" fmla="*/ 501770 w 1452586"/>
                <a:gd name="connsiteY5678" fmla="*/ 828934 h 1226458"/>
                <a:gd name="connsiteX5679" fmla="*/ 501043 w 1452586"/>
                <a:gd name="connsiteY5679" fmla="*/ 827701 h 1226458"/>
                <a:gd name="connsiteX5680" fmla="*/ 500743 w 1452586"/>
                <a:gd name="connsiteY5680" fmla="*/ 826168 h 1226458"/>
                <a:gd name="connsiteX5681" fmla="*/ 500806 w 1452586"/>
                <a:gd name="connsiteY5681" fmla="*/ 824730 h 1226458"/>
                <a:gd name="connsiteX5682" fmla="*/ 501185 w 1452586"/>
                <a:gd name="connsiteY5682" fmla="*/ 823466 h 1226458"/>
                <a:gd name="connsiteX5683" fmla="*/ 501691 w 1452586"/>
                <a:gd name="connsiteY5683" fmla="*/ 822438 h 1226458"/>
                <a:gd name="connsiteX5684" fmla="*/ 504646 w 1452586"/>
                <a:gd name="connsiteY5684" fmla="*/ 818282 h 1226458"/>
                <a:gd name="connsiteX5685" fmla="*/ 506891 w 1452586"/>
                <a:gd name="connsiteY5685" fmla="*/ 816606 h 1226458"/>
                <a:gd name="connsiteX5686" fmla="*/ 507886 w 1452586"/>
                <a:gd name="connsiteY5686" fmla="*/ 815326 h 1226458"/>
                <a:gd name="connsiteX5687" fmla="*/ 508692 w 1452586"/>
                <a:gd name="connsiteY5687" fmla="*/ 814837 h 1226458"/>
                <a:gd name="connsiteX5688" fmla="*/ 509135 w 1452586"/>
                <a:gd name="connsiteY5688" fmla="*/ 814473 h 1226458"/>
                <a:gd name="connsiteX5689" fmla="*/ 509403 w 1452586"/>
                <a:gd name="connsiteY5689" fmla="*/ 814047 h 1226458"/>
                <a:gd name="connsiteX5690" fmla="*/ 510731 w 1452586"/>
                <a:gd name="connsiteY5690" fmla="*/ 810459 h 1226458"/>
                <a:gd name="connsiteX5691" fmla="*/ 510778 w 1452586"/>
                <a:gd name="connsiteY5691" fmla="*/ 810253 h 1226458"/>
                <a:gd name="connsiteX5692" fmla="*/ 511110 w 1452586"/>
                <a:gd name="connsiteY5692" fmla="*/ 809479 h 1226458"/>
                <a:gd name="connsiteX5693" fmla="*/ 511379 w 1452586"/>
                <a:gd name="connsiteY5693" fmla="*/ 809274 h 1226458"/>
                <a:gd name="connsiteX5694" fmla="*/ 511853 w 1452586"/>
                <a:gd name="connsiteY5694" fmla="*/ 809210 h 1226458"/>
                <a:gd name="connsiteX5695" fmla="*/ 512517 w 1452586"/>
                <a:gd name="connsiteY5695" fmla="*/ 808862 h 1226458"/>
                <a:gd name="connsiteX5696" fmla="*/ 514271 w 1452586"/>
                <a:gd name="connsiteY5696" fmla="*/ 807092 h 1226458"/>
                <a:gd name="connsiteX5697" fmla="*/ 515425 w 1452586"/>
                <a:gd name="connsiteY5697" fmla="*/ 805370 h 1226458"/>
                <a:gd name="connsiteX5698" fmla="*/ 516215 w 1452586"/>
                <a:gd name="connsiteY5698" fmla="*/ 804927 h 1226458"/>
                <a:gd name="connsiteX5699" fmla="*/ 517954 w 1452586"/>
                <a:gd name="connsiteY5699" fmla="*/ 804295 h 1226458"/>
                <a:gd name="connsiteX5700" fmla="*/ 517874 w 1452586"/>
                <a:gd name="connsiteY5700" fmla="*/ 803931 h 1226458"/>
                <a:gd name="connsiteX5701" fmla="*/ 517716 w 1452586"/>
                <a:gd name="connsiteY5701" fmla="*/ 803094 h 1226458"/>
                <a:gd name="connsiteX5702" fmla="*/ 517637 w 1452586"/>
                <a:gd name="connsiteY5702" fmla="*/ 802730 h 1226458"/>
                <a:gd name="connsiteX5703" fmla="*/ 518712 w 1452586"/>
                <a:gd name="connsiteY5703" fmla="*/ 803315 h 1226458"/>
                <a:gd name="connsiteX5704" fmla="*/ 521051 w 1452586"/>
                <a:gd name="connsiteY5704" fmla="*/ 805291 h 1226458"/>
                <a:gd name="connsiteX5705" fmla="*/ 522300 w 1452586"/>
                <a:gd name="connsiteY5705" fmla="*/ 805701 h 1226458"/>
                <a:gd name="connsiteX5706" fmla="*/ 523548 w 1452586"/>
                <a:gd name="connsiteY5706" fmla="*/ 805085 h 1226458"/>
                <a:gd name="connsiteX5707" fmla="*/ 523279 w 1452586"/>
                <a:gd name="connsiteY5707" fmla="*/ 803774 h 1226458"/>
                <a:gd name="connsiteX5708" fmla="*/ 520008 w 1452586"/>
                <a:gd name="connsiteY5708" fmla="*/ 797420 h 1226458"/>
                <a:gd name="connsiteX5709" fmla="*/ 519771 w 1452586"/>
                <a:gd name="connsiteY5709" fmla="*/ 796709 h 1226458"/>
                <a:gd name="connsiteX5710" fmla="*/ 519708 w 1452586"/>
                <a:gd name="connsiteY5710" fmla="*/ 795934 h 1226458"/>
                <a:gd name="connsiteX5711" fmla="*/ 520103 w 1452586"/>
                <a:gd name="connsiteY5711" fmla="*/ 794322 h 1226458"/>
                <a:gd name="connsiteX5712" fmla="*/ 521604 w 1452586"/>
                <a:gd name="connsiteY5712" fmla="*/ 792031 h 1226458"/>
                <a:gd name="connsiteX5713" fmla="*/ 521746 w 1452586"/>
                <a:gd name="connsiteY5713" fmla="*/ 790609 h 1226458"/>
                <a:gd name="connsiteX5714" fmla="*/ 522537 w 1452586"/>
                <a:gd name="connsiteY5714" fmla="*/ 790008 h 1226458"/>
                <a:gd name="connsiteX5715" fmla="*/ 524133 w 1452586"/>
                <a:gd name="connsiteY5715" fmla="*/ 789629 h 1226458"/>
                <a:gd name="connsiteX5716" fmla="*/ 525350 w 1452586"/>
                <a:gd name="connsiteY5716" fmla="*/ 787890 h 1226458"/>
                <a:gd name="connsiteX5717" fmla="*/ 526551 w 1452586"/>
                <a:gd name="connsiteY5717" fmla="*/ 786768 h 1226458"/>
                <a:gd name="connsiteX5718" fmla="*/ 528147 w 1452586"/>
                <a:gd name="connsiteY5718" fmla="*/ 784476 h 1226458"/>
                <a:gd name="connsiteX5719" fmla="*/ 529728 w 1452586"/>
                <a:gd name="connsiteY5719" fmla="*/ 783370 h 1226458"/>
                <a:gd name="connsiteX5720" fmla="*/ 531403 w 1452586"/>
                <a:gd name="connsiteY5720" fmla="*/ 782643 h 1226458"/>
                <a:gd name="connsiteX5721" fmla="*/ 532794 w 1452586"/>
                <a:gd name="connsiteY5721" fmla="*/ 782390 h 1226458"/>
                <a:gd name="connsiteX5722" fmla="*/ 535559 w 1452586"/>
                <a:gd name="connsiteY5722" fmla="*/ 782849 h 1226458"/>
                <a:gd name="connsiteX5723" fmla="*/ 536018 w 1452586"/>
                <a:gd name="connsiteY5723" fmla="*/ 782580 h 1226458"/>
                <a:gd name="connsiteX5724" fmla="*/ 536935 w 1452586"/>
                <a:gd name="connsiteY5724" fmla="*/ 781473 h 1226458"/>
                <a:gd name="connsiteX5725" fmla="*/ 537393 w 1452586"/>
                <a:gd name="connsiteY5725" fmla="*/ 781221 h 1226458"/>
                <a:gd name="connsiteX5726" fmla="*/ 539826 w 1452586"/>
                <a:gd name="connsiteY5726" fmla="*/ 780636 h 1226458"/>
                <a:gd name="connsiteX5727" fmla="*/ 542213 w 1452586"/>
                <a:gd name="connsiteY5727" fmla="*/ 779419 h 1226458"/>
                <a:gd name="connsiteX5728" fmla="*/ 542987 w 1452586"/>
                <a:gd name="connsiteY5728" fmla="*/ 778581 h 1226458"/>
                <a:gd name="connsiteX5729" fmla="*/ 543477 w 1452586"/>
                <a:gd name="connsiteY5729" fmla="*/ 777507 h 1226458"/>
                <a:gd name="connsiteX5730" fmla="*/ 543872 w 1452586"/>
                <a:gd name="connsiteY5730" fmla="*/ 776274 h 1226458"/>
                <a:gd name="connsiteX5731" fmla="*/ 546101 w 1452586"/>
                <a:gd name="connsiteY5731" fmla="*/ 770932 h 1226458"/>
                <a:gd name="connsiteX5732" fmla="*/ 546796 w 1452586"/>
                <a:gd name="connsiteY5732" fmla="*/ 769825 h 1226458"/>
                <a:gd name="connsiteX5733" fmla="*/ 547207 w 1452586"/>
                <a:gd name="connsiteY5733" fmla="*/ 769399 h 1226458"/>
                <a:gd name="connsiteX5734" fmla="*/ 548155 w 1452586"/>
                <a:gd name="connsiteY5734" fmla="*/ 768815 h 1226458"/>
                <a:gd name="connsiteX5735" fmla="*/ 548614 w 1452586"/>
                <a:gd name="connsiteY5735" fmla="*/ 768703 h 1226458"/>
                <a:gd name="connsiteX5736" fmla="*/ 549088 w 1452586"/>
                <a:gd name="connsiteY5736" fmla="*/ 768451 h 1226458"/>
                <a:gd name="connsiteX5737" fmla="*/ 549704 w 1452586"/>
                <a:gd name="connsiteY5737" fmla="*/ 767376 h 1226458"/>
                <a:gd name="connsiteX5738" fmla="*/ 550052 w 1452586"/>
                <a:gd name="connsiteY5738" fmla="*/ 767123 h 1226458"/>
                <a:gd name="connsiteX5739" fmla="*/ 552075 w 1452586"/>
                <a:gd name="connsiteY5739" fmla="*/ 766760 h 1226458"/>
                <a:gd name="connsiteX5740" fmla="*/ 557764 w 1452586"/>
                <a:gd name="connsiteY5740" fmla="*/ 763488 h 1226458"/>
                <a:gd name="connsiteX5741" fmla="*/ 559108 w 1452586"/>
                <a:gd name="connsiteY5741" fmla="*/ 761608 h 1226458"/>
                <a:gd name="connsiteX5742" fmla="*/ 560214 w 1452586"/>
                <a:gd name="connsiteY5742" fmla="*/ 758794 h 1226458"/>
                <a:gd name="connsiteX5743" fmla="*/ 561115 w 1452586"/>
                <a:gd name="connsiteY5743" fmla="*/ 759932 h 1226458"/>
                <a:gd name="connsiteX5744" fmla="*/ 562221 w 1452586"/>
                <a:gd name="connsiteY5744" fmla="*/ 760422 h 1226458"/>
                <a:gd name="connsiteX5745" fmla="*/ 562885 w 1452586"/>
                <a:gd name="connsiteY5745" fmla="*/ 760138 h 1226458"/>
                <a:gd name="connsiteX5746" fmla="*/ 562190 w 1452586"/>
                <a:gd name="connsiteY5746" fmla="*/ 757309 h 1226458"/>
                <a:gd name="connsiteX5747" fmla="*/ 562601 w 1452586"/>
                <a:gd name="connsiteY5747" fmla="*/ 755776 h 1226458"/>
                <a:gd name="connsiteX5748" fmla="*/ 563407 w 1452586"/>
                <a:gd name="connsiteY5748" fmla="*/ 754733 h 1226458"/>
                <a:gd name="connsiteX5749" fmla="*/ 564229 w 1452586"/>
                <a:gd name="connsiteY5749" fmla="*/ 754401 h 1226458"/>
                <a:gd name="connsiteX5750" fmla="*/ 563659 w 1452586"/>
                <a:gd name="connsiteY5750" fmla="*/ 757878 h 1226458"/>
                <a:gd name="connsiteX5751" fmla="*/ 564497 w 1452586"/>
                <a:gd name="connsiteY5751" fmla="*/ 760675 h 1226458"/>
                <a:gd name="connsiteX5752" fmla="*/ 566125 w 1452586"/>
                <a:gd name="connsiteY5752" fmla="*/ 762477 h 1226458"/>
                <a:gd name="connsiteX5753" fmla="*/ 567942 w 1452586"/>
                <a:gd name="connsiteY5753" fmla="*/ 763062 h 1226458"/>
                <a:gd name="connsiteX5754" fmla="*/ 572147 w 1452586"/>
                <a:gd name="connsiteY5754" fmla="*/ 762967 h 1226458"/>
                <a:gd name="connsiteX5755" fmla="*/ 572383 w 1452586"/>
                <a:gd name="connsiteY5755" fmla="*/ 762825 h 1226458"/>
                <a:gd name="connsiteX5756" fmla="*/ 572494 w 1452586"/>
                <a:gd name="connsiteY5756" fmla="*/ 762350 h 1226458"/>
                <a:gd name="connsiteX5757" fmla="*/ 572494 w 1452586"/>
                <a:gd name="connsiteY5757" fmla="*/ 761781 h 1226458"/>
                <a:gd name="connsiteX5758" fmla="*/ 572415 w 1452586"/>
                <a:gd name="connsiteY5758" fmla="*/ 761339 h 1226458"/>
                <a:gd name="connsiteX5759" fmla="*/ 572304 w 1452586"/>
                <a:gd name="connsiteY5759" fmla="*/ 761276 h 1226458"/>
                <a:gd name="connsiteX5760" fmla="*/ 572747 w 1452586"/>
                <a:gd name="connsiteY5760" fmla="*/ 760581 h 1226458"/>
                <a:gd name="connsiteX5761" fmla="*/ 572921 w 1452586"/>
                <a:gd name="connsiteY5761" fmla="*/ 760581 h 1226458"/>
                <a:gd name="connsiteX5762" fmla="*/ 573095 w 1452586"/>
                <a:gd name="connsiteY5762" fmla="*/ 761071 h 1226458"/>
                <a:gd name="connsiteX5763" fmla="*/ 573569 w 1452586"/>
                <a:gd name="connsiteY5763" fmla="*/ 761781 h 1226458"/>
                <a:gd name="connsiteX5764" fmla="*/ 574059 w 1452586"/>
                <a:gd name="connsiteY5764" fmla="*/ 762176 h 1226458"/>
                <a:gd name="connsiteX5765" fmla="*/ 584900 w 1452586"/>
                <a:gd name="connsiteY5765" fmla="*/ 762572 h 1226458"/>
                <a:gd name="connsiteX5766" fmla="*/ 586038 w 1452586"/>
                <a:gd name="connsiteY5766" fmla="*/ 761513 h 1226458"/>
                <a:gd name="connsiteX5767" fmla="*/ 586402 w 1452586"/>
                <a:gd name="connsiteY5767" fmla="*/ 760581 h 1226458"/>
                <a:gd name="connsiteX5768" fmla="*/ 586718 w 1452586"/>
                <a:gd name="connsiteY5768" fmla="*/ 759205 h 1226458"/>
                <a:gd name="connsiteX5769" fmla="*/ 586907 w 1452586"/>
                <a:gd name="connsiteY5769" fmla="*/ 757577 h 1226458"/>
                <a:gd name="connsiteX5770" fmla="*/ 587050 w 1452586"/>
                <a:gd name="connsiteY5770" fmla="*/ 754354 h 1226458"/>
                <a:gd name="connsiteX5771" fmla="*/ 587429 w 1452586"/>
                <a:gd name="connsiteY5771" fmla="*/ 752931 h 1226458"/>
                <a:gd name="connsiteX5772" fmla="*/ 588014 w 1452586"/>
                <a:gd name="connsiteY5772" fmla="*/ 751730 h 1226458"/>
                <a:gd name="connsiteX5773" fmla="*/ 588614 w 1452586"/>
                <a:gd name="connsiteY5773" fmla="*/ 750955 h 1226458"/>
                <a:gd name="connsiteX5774" fmla="*/ 590211 w 1452586"/>
                <a:gd name="connsiteY5774" fmla="*/ 749486 h 1226458"/>
                <a:gd name="connsiteX5775" fmla="*/ 590843 w 1452586"/>
                <a:gd name="connsiteY5775" fmla="*/ 748648 h 1226458"/>
                <a:gd name="connsiteX5776" fmla="*/ 592107 w 1452586"/>
                <a:gd name="connsiteY5776" fmla="*/ 746372 h 1226458"/>
                <a:gd name="connsiteX5777" fmla="*/ 595837 w 1452586"/>
                <a:gd name="connsiteY5777" fmla="*/ 743464 h 1226458"/>
                <a:gd name="connsiteX5778" fmla="*/ 603644 w 1452586"/>
                <a:gd name="connsiteY5778" fmla="*/ 741046 h 1226458"/>
                <a:gd name="connsiteX5779" fmla="*/ 604577 w 1452586"/>
                <a:gd name="connsiteY5779" fmla="*/ 741552 h 1226458"/>
                <a:gd name="connsiteX5780" fmla="*/ 604119 w 1452586"/>
                <a:gd name="connsiteY5780" fmla="*/ 742089 h 1226458"/>
                <a:gd name="connsiteX5781" fmla="*/ 609049 w 1452586"/>
                <a:gd name="connsiteY5781" fmla="*/ 741172 h 1226458"/>
                <a:gd name="connsiteX5782" fmla="*/ 610282 w 1452586"/>
                <a:gd name="connsiteY5782" fmla="*/ 741663 h 1226458"/>
                <a:gd name="connsiteX5783" fmla="*/ 609792 w 1452586"/>
                <a:gd name="connsiteY5783" fmla="*/ 742626 h 1226458"/>
                <a:gd name="connsiteX5784" fmla="*/ 609160 w 1452586"/>
                <a:gd name="connsiteY5784" fmla="*/ 743069 h 1226458"/>
                <a:gd name="connsiteX5785" fmla="*/ 607722 w 1452586"/>
                <a:gd name="connsiteY5785" fmla="*/ 743370 h 1226458"/>
                <a:gd name="connsiteX5786" fmla="*/ 595979 w 1452586"/>
                <a:gd name="connsiteY5786" fmla="*/ 749486 h 1226458"/>
                <a:gd name="connsiteX5787" fmla="*/ 595031 w 1452586"/>
                <a:gd name="connsiteY5787" fmla="*/ 750292 h 1226458"/>
                <a:gd name="connsiteX5788" fmla="*/ 594351 w 1452586"/>
                <a:gd name="connsiteY5788" fmla="*/ 751493 h 1226458"/>
                <a:gd name="connsiteX5789" fmla="*/ 593561 w 1452586"/>
                <a:gd name="connsiteY5789" fmla="*/ 754006 h 1226458"/>
                <a:gd name="connsiteX5790" fmla="*/ 592818 w 1452586"/>
                <a:gd name="connsiteY5790" fmla="*/ 754859 h 1226458"/>
                <a:gd name="connsiteX5791" fmla="*/ 592312 w 1452586"/>
                <a:gd name="connsiteY5791" fmla="*/ 754970 h 1226458"/>
                <a:gd name="connsiteX5792" fmla="*/ 591759 w 1452586"/>
                <a:gd name="connsiteY5792" fmla="*/ 754970 h 1226458"/>
                <a:gd name="connsiteX5793" fmla="*/ 591222 w 1452586"/>
                <a:gd name="connsiteY5793" fmla="*/ 755128 h 1226458"/>
                <a:gd name="connsiteX5794" fmla="*/ 590764 w 1452586"/>
                <a:gd name="connsiteY5794" fmla="*/ 755728 h 1226458"/>
                <a:gd name="connsiteX5795" fmla="*/ 588883 w 1452586"/>
                <a:gd name="connsiteY5795" fmla="*/ 759569 h 1226458"/>
                <a:gd name="connsiteX5796" fmla="*/ 588694 w 1452586"/>
                <a:gd name="connsiteY5796" fmla="*/ 760296 h 1226458"/>
                <a:gd name="connsiteX5797" fmla="*/ 588330 w 1452586"/>
                <a:gd name="connsiteY5797" fmla="*/ 762808 h 1226458"/>
                <a:gd name="connsiteX5798" fmla="*/ 588156 w 1452586"/>
                <a:gd name="connsiteY5798" fmla="*/ 763457 h 1226458"/>
                <a:gd name="connsiteX5799" fmla="*/ 587540 w 1452586"/>
                <a:gd name="connsiteY5799" fmla="*/ 764326 h 1226458"/>
                <a:gd name="connsiteX5800" fmla="*/ 586481 w 1452586"/>
                <a:gd name="connsiteY5800" fmla="*/ 765417 h 1226458"/>
                <a:gd name="connsiteX5801" fmla="*/ 585406 w 1452586"/>
                <a:gd name="connsiteY5801" fmla="*/ 766191 h 1226458"/>
                <a:gd name="connsiteX5802" fmla="*/ 584679 w 1452586"/>
                <a:gd name="connsiteY5802" fmla="*/ 766064 h 1226458"/>
                <a:gd name="connsiteX5803" fmla="*/ 583905 w 1452586"/>
                <a:gd name="connsiteY5803" fmla="*/ 765654 h 1226458"/>
                <a:gd name="connsiteX5804" fmla="*/ 583162 w 1452586"/>
                <a:gd name="connsiteY5804" fmla="*/ 766728 h 1226458"/>
                <a:gd name="connsiteX5805" fmla="*/ 582545 w 1452586"/>
                <a:gd name="connsiteY5805" fmla="*/ 768356 h 1226458"/>
                <a:gd name="connsiteX5806" fmla="*/ 582277 w 1452586"/>
                <a:gd name="connsiteY5806" fmla="*/ 769636 h 1226458"/>
                <a:gd name="connsiteX5807" fmla="*/ 588314 w 1452586"/>
                <a:gd name="connsiteY5807" fmla="*/ 773951 h 1226458"/>
                <a:gd name="connsiteX5808" fmla="*/ 591317 w 1452586"/>
                <a:gd name="connsiteY5808" fmla="*/ 775357 h 1226458"/>
                <a:gd name="connsiteX5809" fmla="*/ 593150 w 1452586"/>
                <a:gd name="connsiteY5809" fmla="*/ 777364 h 1226458"/>
                <a:gd name="connsiteX5810" fmla="*/ 599424 w 1452586"/>
                <a:gd name="connsiteY5810" fmla="*/ 780826 h 1226458"/>
                <a:gd name="connsiteX5811" fmla="*/ 603170 w 1452586"/>
                <a:gd name="connsiteY5811" fmla="*/ 781031 h 1226458"/>
                <a:gd name="connsiteX5812" fmla="*/ 604387 w 1452586"/>
                <a:gd name="connsiteY5812" fmla="*/ 781410 h 1226458"/>
                <a:gd name="connsiteX5813" fmla="*/ 608449 w 1452586"/>
                <a:gd name="connsiteY5813" fmla="*/ 783829 h 1226458"/>
                <a:gd name="connsiteX5814" fmla="*/ 609239 w 1452586"/>
                <a:gd name="connsiteY5814" fmla="*/ 784777 h 1226458"/>
                <a:gd name="connsiteX5815" fmla="*/ 610124 w 1452586"/>
                <a:gd name="connsiteY5815" fmla="*/ 784982 h 1226458"/>
                <a:gd name="connsiteX5816" fmla="*/ 613996 w 1452586"/>
                <a:gd name="connsiteY5816" fmla="*/ 783133 h 1226458"/>
                <a:gd name="connsiteX5817" fmla="*/ 616066 w 1452586"/>
                <a:gd name="connsiteY5817" fmla="*/ 783275 h 1226458"/>
                <a:gd name="connsiteX5818" fmla="*/ 618279 w 1452586"/>
                <a:gd name="connsiteY5818" fmla="*/ 784539 h 1226458"/>
                <a:gd name="connsiteX5819" fmla="*/ 620318 w 1452586"/>
                <a:gd name="connsiteY5819" fmla="*/ 786768 h 1226458"/>
                <a:gd name="connsiteX5820" fmla="*/ 621835 w 1452586"/>
                <a:gd name="connsiteY5820" fmla="*/ 789897 h 1226458"/>
                <a:gd name="connsiteX5821" fmla="*/ 621345 w 1452586"/>
                <a:gd name="connsiteY5821" fmla="*/ 790102 h 1226458"/>
                <a:gd name="connsiteX5822" fmla="*/ 620602 w 1452586"/>
                <a:gd name="connsiteY5822" fmla="*/ 789850 h 1226458"/>
                <a:gd name="connsiteX5823" fmla="*/ 619860 w 1452586"/>
                <a:gd name="connsiteY5823" fmla="*/ 789360 h 1226458"/>
                <a:gd name="connsiteX5824" fmla="*/ 619369 w 1452586"/>
                <a:gd name="connsiteY5824" fmla="*/ 788744 h 1226458"/>
                <a:gd name="connsiteX5825" fmla="*/ 618864 w 1452586"/>
                <a:gd name="connsiteY5825" fmla="*/ 788348 h 1226458"/>
                <a:gd name="connsiteX5826" fmla="*/ 618010 w 1452586"/>
                <a:gd name="connsiteY5826" fmla="*/ 787985 h 1226458"/>
                <a:gd name="connsiteX5827" fmla="*/ 605304 w 1452586"/>
                <a:gd name="connsiteY5827" fmla="*/ 786104 h 1226458"/>
                <a:gd name="connsiteX5828" fmla="*/ 603786 w 1452586"/>
                <a:gd name="connsiteY5828" fmla="*/ 785140 h 1226458"/>
                <a:gd name="connsiteX5829" fmla="*/ 603075 w 1452586"/>
                <a:gd name="connsiteY5829" fmla="*/ 784934 h 1226458"/>
                <a:gd name="connsiteX5830" fmla="*/ 599583 w 1452586"/>
                <a:gd name="connsiteY5830" fmla="*/ 785172 h 1226458"/>
                <a:gd name="connsiteX5831" fmla="*/ 598935 w 1452586"/>
                <a:gd name="connsiteY5831" fmla="*/ 785029 h 1226458"/>
                <a:gd name="connsiteX5832" fmla="*/ 597212 w 1452586"/>
                <a:gd name="connsiteY5832" fmla="*/ 783765 h 1226458"/>
                <a:gd name="connsiteX5833" fmla="*/ 595932 w 1452586"/>
                <a:gd name="connsiteY5833" fmla="*/ 783133 h 1226458"/>
                <a:gd name="connsiteX5834" fmla="*/ 594588 w 1452586"/>
                <a:gd name="connsiteY5834" fmla="*/ 782707 h 1226458"/>
                <a:gd name="connsiteX5835" fmla="*/ 591965 w 1452586"/>
                <a:gd name="connsiteY5835" fmla="*/ 782532 h 1226458"/>
                <a:gd name="connsiteX5836" fmla="*/ 591033 w 1452586"/>
                <a:gd name="connsiteY5836" fmla="*/ 782943 h 1226458"/>
                <a:gd name="connsiteX5837" fmla="*/ 588219 w 1452586"/>
                <a:gd name="connsiteY5837" fmla="*/ 785346 h 1226458"/>
                <a:gd name="connsiteX5838" fmla="*/ 586528 w 1452586"/>
                <a:gd name="connsiteY5838" fmla="*/ 785883 h 1226458"/>
                <a:gd name="connsiteX5839" fmla="*/ 584221 w 1452586"/>
                <a:gd name="connsiteY5839" fmla="*/ 787685 h 1226458"/>
                <a:gd name="connsiteX5840" fmla="*/ 577472 w 1452586"/>
                <a:gd name="connsiteY5840" fmla="*/ 786531 h 1226458"/>
                <a:gd name="connsiteX5841" fmla="*/ 577046 w 1452586"/>
                <a:gd name="connsiteY5841" fmla="*/ 786326 h 1226458"/>
                <a:gd name="connsiteX5842" fmla="*/ 576176 w 1452586"/>
                <a:gd name="connsiteY5842" fmla="*/ 785282 h 1226458"/>
                <a:gd name="connsiteX5843" fmla="*/ 574817 w 1452586"/>
                <a:gd name="connsiteY5843" fmla="*/ 784414 h 1226458"/>
                <a:gd name="connsiteX5844" fmla="*/ 574137 w 1452586"/>
                <a:gd name="connsiteY5844" fmla="*/ 782754 h 1226458"/>
                <a:gd name="connsiteX5845" fmla="*/ 573585 w 1452586"/>
                <a:gd name="connsiteY5845" fmla="*/ 780873 h 1226458"/>
                <a:gd name="connsiteX5846" fmla="*/ 573063 w 1452586"/>
                <a:gd name="connsiteY5846" fmla="*/ 779514 h 1226458"/>
                <a:gd name="connsiteX5847" fmla="*/ 571087 w 1452586"/>
                <a:gd name="connsiteY5847" fmla="*/ 778518 h 1226458"/>
                <a:gd name="connsiteX5848" fmla="*/ 568748 w 1452586"/>
                <a:gd name="connsiteY5848" fmla="*/ 779641 h 1226458"/>
                <a:gd name="connsiteX5849" fmla="*/ 563470 w 1452586"/>
                <a:gd name="connsiteY5849" fmla="*/ 784160 h 1226458"/>
                <a:gd name="connsiteX5850" fmla="*/ 557796 w 1452586"/>
                <a:gd name="connsiteY5850" fmla="*/ 788380 h 1226458"/>
                <a:gd name="connsiteX5851" fmla="*/ 548566 w 1452586"/>
                <a:gd name="connsiteY5851" fmla="*/ 797673 h 1226458"/>
                <a:gd name="connsiteX5852" fmla="*/ 547950 w 1452586"/>
                <a:gd name="connsiteY5852" fmla="*/ 798748 h 1226458"/>
                <a:gd name="connsiteX5853" fmla="*/ 546970 w 1452586"/>
                <a:gd name="connsiteY5853" fmla="*/ 799648 h 1226458"/>
                <a:gd name="connsiteX5854" fmla="*/ 540316 w 1452586"/>
                <a:gd name="connsiteY5854" fmla="*/ 800675 h 1226458"/>
                <a:gd name="connsiteX5855" fmla="*/ 539479 w 1452586"/>
                <a:gd name="connsiteY5855" fmla="*/ 801324 h 1226458"/>
                <a:gd name="connsiteX5856" fmla="*/ 538752 w 1452586"/>
                <a:gd name="connsiteY5856" fmla="*/ 802762 h 1226458"/>
                <a:gd name="connsiteX5857" fmla="*/ 537819 w 1452586"/>
                <a:gd name="connsiteY5857" fmla="*/ 803536 h 1226458"/>
                <a:gd name="connsiteX5858" fmla="*/ 535117 w 1452586"/>
                <a:gd name="connsiteY5858" fmla="*/ 803710 h 1226458"/>
                <a:gd name="connsiteX5859" fmla="*/ 534437 w 1452586"/>
                <a:gd name="connsiteY5859" fmla="*/ 805259 h 1226458"/>
                <a:gd name="connsiteX5860" fmla="*/ 534674 w 1452586"/>
                <a:gd name="connsiteY5860" fmla="*/ 806476 h 1226458"/>
                <a:gd name="connsiteX5861" fmla="*/ 535338 w 1452586"/>
                <a:gd name="connsiteY5861" fmla="*/ 808199 h 1226458"/>
                <a:gd name="connsiteX5862" fmla="*/ 536065 w 1452586"/>
                <a:gd name="connsiteY5862" fmla="*/ 809747 h 1226458"/>
                <a:gd name="connsiteX5863" fmla="*/ 536982 w 1452586"/>
                <a:gd name="connsiteY5863" fmla="*/ 811123 h 1226458"/>
                <a:gd name="connsiteX5864" fmla="*/ 537898 w 1452586"/>
                <a:gd name="connsiteY5864" fmla="*/ 814694 h 1226458"/>
                <a:gd name="connsiteX5865" fmla="*/ 538388 w 1452586"/>
                <a:gd name="connsiteY5865" fmla="*/ 816053 h 1226458"/>
                <a:gd name="connsiteX5866" fmla="*/ 539653 w 1452586"/>
                <a:gd name="connsiteY5866" fmla="*/ 817792 h 1226458"/>
                <a:gd name="connsiteX5867" fmla="*/ 539969 w 1452586"/>
                <a:gd name="connsiteY5867" fmla="*/ 818803 h 1226458"/>
                <a:gd name="connsiteX5868" fmla="*/ 540111 w 1452586"/>
                <a:gd name="connsiteY5868" fmla="*/ 820937 h 1226458"/>
                <a:gd name="connsiteX5869" fmla="*/ 540111 w 1452586"/>
                <a:gd name="connsiteY5869" fmla="*/ 822549 h 1226458"/>
                <a:gd name="connsiteX5870" fmla="*/ 539637 w 1452586"/>
                <a:gd name="connsiteY5870" fmla="*/ 827464 h 1226458"/>
                <a:gd name="connsiteX5871" fmla="*/ 539684 w 1452586"/>
                <a:gd name="connsiteY5871" fmla="*/ 829392 h 1226458"/>
                <a:gd name="connsiteX5872" fmla="*/ 539558 w 1452586"/>
                <a:gd name="connsiteY5872" fmla="*/ 830230 h 1226458"/>
                <a:gd name="connsiteX5873" fmla="*/ 539131 w 1452586"/>
                <a:gd name="connsiteY5873" fmla="*/ 830609 h 1226458"/>
                <a:gd name="connsiteX5874" fmla="*/ 537993 w 1452586"/>
                <a:gd name="connsiteY5874" fmla="*/ 830751 h 1226458"/>
                <a:gd name="connsiteX5875" fmla="*/ 537503 w 1452586"/>
                <a:gd name="connsiteY5875" fmla="*/ 831020 h 1226458"/>
                <a:gd name="connsiteX5876" fmla="*/ 536982 w 1452586"/>
                <a:gd name="connsiteY5876" fmla="*/ 831494 h 1226458"/>
                <a:gd name="connsiteX5877" fmla="*/ 536508 w 1452586"/>
                <a:gd name="connsiteY5877" fmla="*/ 832442 h 1226458"/>
                <a:gd name="connsiteX5878" fmla="*/ 536445 w 1452586"/>
                <a:gd name="connsiteY5878" fmla="*/ 833596 h 1226458"/>
                <a:gd name="connsiteX5879" fmla="*/ 536650 w 1452586"/>
                <a:gd name="connsiteY5879" fmla="*/ 836978 h 1226458"/>
                <a:gd name="connsiteX5880" fmla="*/ 536334 w 1452586"/>
                <a:gd name="connsiteY5880" fmla="*/ 840581 h 1226458"/>
                <a:gd name="connsiteX5881" fmla="*/ 535464 w 1452586"/>
                <a:gd name="connsiteY5881" fmla="*/ 843363 h 1226458"/>
                <a:gd name="connsiteX5882" fmla="*/ 534200 w 1452586"/>
                <a:gd name="connsiteY5882" fmla="*/ 845607 h 1226458"/>
                <a:gd name="connsiteX5883" fmla="*/ 525539 w 1452586"/>
                <a:gd name="connsiteY5883" fmla="*/ 857018 h 1226458"/>
                <a:gd name="connsiteX5884" fmla="*/ 524891 w 1452586"/>
                <a:gd name="connsiteY5884" fmla="*/ 858314 h 1226458"/>
                <a:gd name="connsiteX5885" fmla="*/ 524623 w 1452586"/>
                <a:gd name="connsiteY5885" fmla="*/ 859578 h 1226458"/>
                <a:gd name="connsiteX5886" fmla="*/ 524449 w 1452586"/>
                <a:gd name="connsiteY5886" fmla="*/ 861111 h 1226458"/>
                <a:gd name="connsiteX5887" fmla="*/ 521288 w 1452586"/>
                <a:gd name="connsiteY5887" fmla="*/ 871305 h 1226458"/>
                <a:gd name="connsiteX5888" fmla="*/ 520940 w 1452586"/>
                <a:gd name="connsiteY5888" fmla="*/ 873170 h 1226458"/>
                <a:gd name="connsiteX5889" fmla="*/ 520719 w 1452586"/>
                <a:gd name="connsiteY5889" fmla="*/ 874008 h 1226458"/>
                <a:gd name="connsiteX5890" fmla="*/ 519708 w 1452586"/>
                <a:gd name="connsiteY5890" fmla="*/ 875825 h 1226458"/>
                <a:gd name="connsiteX5891" fmla="*/ 519487 w 1452586"/>
                <a:gd name="connsiteY5891" fmla="*/ 876615 h 1226458"/>
                <a:gd name="connsiteX5892" fmla="*/ 520024 w 1452586"/>
                <a:gd name="connsiteY5892" fmla="*/ 879413 h 1226458"/>
                <a:gd name="connsiteX5893" fmla="*/ 521636 w 1452586"/>
                <a:gd name="connsiteY5893" fmla="*/ 881894 h 1226458"/>
                <a:gd name="connsiteX5894" fmla="*/ 523627 w 1452586"/>
                <a:gd name="connsiteY5894" fmla="*/ 883632 h 1226458"/>
                <a:gd name="connsiteX5895" fmla="*/ 524939 w 1452586"/>
                <a:gd name="connsiteY5895" fmla="*/ 884296 h 1226458"/>
                <a:gd name="connsiteX5896" fmla="*/ 537171 w 1452586"/>
                <a:gd name="connsiteY5896" fmla="*/ 889211 h 1226458"/>
                <a:gd name="connsiteX5897" fmla="*/ 536571 w 1452586"/>
                <a:gd name="connsiteY5897" fmla="*/ 888879 h 1226458"/>
                <a:gd name="connsiteX5898" fmla="*/ 535844 w 1452586"/>
                <a:gd name="connsiteY5898" fmla="*/ 888247 h 1226458"/>
                <a:gd name="connsiteX5899" fmla="*/ 535528 w 1452586"/>
                <a:gd name="connsiteY5899" fmla="*/ 887520 h 1226458"/>
                <a:gd name="connsiteX5900" fmla="*/ 535749 w 1452586"/>
                <a:gd name="connsiteY5900" fmla="*/ 886698 h 1226458"/>
                <a:gd name="connsiteX5901" fmla="*/ 536334 w 1452586"/>
                <a:gd name="connsiteY5901" fmla="*/ 885829 h 1226458"/>
                <a:gd name="connsiteX5902" fmla="*/ 537013 w 1452586"/>
                <a:gd name="connsiteY5902" fmla="*/ 885134 h 1226458"/>
                <a:gd name="connsiteX5903" fmla="*/ 537535 w 1452586"/>
                <a:gd name="connsiteY5903" fmla="*/ 884833 h 1226458"/>
                <a:gd name="connsiteX5904" fmla="*/ 538878 w 1452586"/>
                <a:gd name="connsiteY5904" fmla="*/ 884391 h 1226458"/>
                <a:gd name="connsiteX5905" fmla="*/ 545089 w 1452586"/>
                <a:gd name="connsiteY5905" fmla="*/ 878812 h 1226458"/>
                <a:gd name="connsiteX5906" fmla="*/ 547255 w 1452586"/>
                <a:gd name="connsiteY5906" fmla="*/ 877595 h 1226458"/>
                <a:gd name="connsiteX5907" fmla="*/ 548882 w 1452586"/>
                <a:gd name="connsiteY5907" fmla="*/ 875509 h 1226458"/>
                <a:gd name="connsiteX5908" fmla="*/ 550479 w 1452586"/>
                <a:gd name="connsiteY5908" fmla="*/ 874640 h 1226458"/>
                <a:gd name="connsiteX5909" fmla="*/ 552091 w 1452586"/>
                <a:gd name="connsiteY5909" fmla="*/ 874672 h 1226458"/>
                <a:gd name="connsiteX5910" fmla="*/ 553323 w 1452586"/>
                <a:gd name="connsiteY5910" fmla="*/ 875857 h 1226458"/>
                <a:gd name="connsiteX5911" fmla="*/ 550337 w 1452586"/>
                <a:gd name="connsiteY5911" fmla="*/ 879160 h 1226458"/>
                <a:gd name="connsiteX5912" fmla="*/ 549483 w 1452586"/>
                <a:gd name="connsiteY5912" fmla="*/ 880487 h 1226458"/>
                <a:gd name="connsiteX5913" fmla="*/ 549199 w 1452586"/>
                <a:gd name="connsiteY5913" fmla="*/ 881246 h 1226458"/>
                <a:gd name="connsiteX5914" fmla="*/ 548788 w 1452586"/>
                <a:gd name="connsiteY5914" fmla="*/ 883064 h 1226458"/>
                <a:gd name="connsiteX5915" fmla="*/ 548471 w 1452586"/>
                <a:gd name="connsiteY5915" fmla="*/ 883869 h 1226458"/>
                <a:gd name="connsiteX5916" fmla="*/ 548029 w 1452586"/>
                <a:gd name="connsiteY5916" fmla="*/ 884376 h 1226458"/>
                <a:gd name="connsiteX5917" fmla="*/ 546923 w 1452586"/>
                <a:gd name="connsiteY5917" fmla="*/ 885055 h 1226458"/>
                <a:gd name="connsiteX5918" fmla="*/ 546433 w 1452586"/>
                <a:gd name="connsiteY5918" fmla="*/ 885561 h 1226458"/>
                <a:gd name="connsiteX5919" fmla="*/ 545832 w 1452586"/>
                <a:gd name="connsiteY5919" fmla="*/ 886683 h 1226458"/>
                <a:gd name="connsiteX5920" fmla="*/ 545927 w 1452586"/>
                <a:gd name="connsiteY5920" fmla="*/ 887394 h 1226458"/>
                <a:gd name="connsiteX5921" fmla="*/ 546986 w 1452586"/>
                <a:gd name="connsiteY5921" fmla="*/ 888895 h 1226458"/>
                <a:gd name="connsiteX5922" fmla="*/ 547017 w 1452586"/>
                <a:gd name="connsiteY5922" fmla="*/ 889764 h 1226458"/>
                <a:gd name="connsiteX5923" fmla="*/ 546243 w 1452586"/>
                <a:gd name="connsiteY5923" fmla="*/ 889986 h 1226458"/>
                <a:gd name="connsiteX5924" fmla="*/ 544663 w 1452586"/>
                <a:gd name="connsiteY5924" fmla="*/ 889780 h 1226458"/>
                <a:gd name="connsiteX5925" fmla="*/ 543793 w 1452586"/>
                <a:gd name="connsiteY5925" fmla="*/ 890191 h 1226458"/>
                <a:gd name="connsiteX5926" fmla="*/ 543604 w 1452586"/>
                <a:gd name="connsiteY5926" fmla="*/ 891061 h 1226458"/>
                <a:gd name="connsiteX5927" fmla="*/ 543604 w 1452586"/>
                <a:gd name="connsiteY5927" fmla="*/ 892103 h 1226458"/>
                <a:gd name="connsiteX5928" fmla="*/ 543367 w 1452586"/>
                <a:gd name="connsiteY5928" fmla="*/ 892957 h 1226458"/>
                <a:gd name="connsiteX5929" fmla="*/ 542671 w 1452586"/>
                <a:gd name="connsiteY5929" fmla="*/ 893289 h 1226458"/>
                <a:gd name="connsiteX5930" fmla="*/ 540759 w 1452586"/>
                <a:gd name="connsiteY5930" fmla="*/ 892973 h 1226458"/>
                <a:gd name="connsiteX5931" fmla="*/ 539937 w 1452586"/>
                <a:gd name="connsiteY5931" fmla="*/ 893099 h 1226458"/>
                <a:gd name="connsiteX5932" fmla="*/ 537883 w 1452586"/>
                <a:gd name="connsiteY5932" fmla="*/ 894222 h 1226458"/>
                <a:gd name="connsiteX5933" fmla="*/ 537013 w 1452586"/>
                <a:gd name="connsiteY5933" fmla="*/ 895327 h 1226458"/>
                <a:gd name="connsiteX5934" fmla="*/ 536697 w 1452586"/>
                <a:gd name="connsiteY5934" fmla="*/ 897176 h 1226458"/>
                <a:gd name="connsiteX5935" fmla="*/ 537171 w 1452586"/>
                <a:gd name="connsiteY5935" fmla="*/ 898235 h 1226458"/>
                <a:gd name="connsiteX5936" fmla="*/ 539147 w 1452586"/>
                <a:gd name="connsiteY5936" fmla="*/ 899690 h 1226458"/>
                <a:gd name="connsiteX5937" fmla="*/ 539732 w 1452586"/>
                <a:gd name="connsiteY5937" fmla="*/ 900938 h 1226458"/>
                <a:gd name="connsiteX5938" fmla="*/ 539542 w 1452586"/>
                <a:gd name="connsiteY5938" fmla="*/ 901871 h 1226458"/>
                <a:gd name="connsiteX5939" fmla="*/ 538831 w 1452586"/>
                <a:gd name="connsiteY5939" fmla="*/ 901871 h 1226458"/>
                <a:gd name="connsiteX5940" fmla="*/ 537946 w 1452586"/>
                <a:gd name="connsiteY5940" fmla="*/ 901239 h 1226458"/>
                <a:gd name="connsiteX5941" fmla="*/ 537187 w 1452586"/>
                <a:gd name="connsiteY5941" fmla="*/ 900274 h 1226458"/>
                <a:gd name="connsiteX5942" fmla="*/ 536129 w 1452586"/>
                <a:gd name="connsiteY5942" fmla="*/ 899452 h 1226458"/>
                <a:gd name="connsiteX5943" fmla="*/ 529080 w 1452586"/>
                <a:gd name="connsiteY5943" fmla="*/ 899136 h 1226458"/>
                <a:gd name="connsiteX5944" fmla="*/ 527673 w 1452586"/>
                <a:gd name="connsiteY5944" fmla="*/ 899610 h 1226458"/>
                <a:gd name="connsiteX5945" fmla="*/ 527089 w 1452586"/>
                <a:gd name="connsiteY5945" fmla="*/ 900637 h 1226458"/>
                <a:gd name="connsiteX5946" fmla="*/ 526646 w 1452586"/>
                <a:gd name="connsiteY5946" fmla="*/ 901886 h 1226458"/>
                <a:gd name="connsiteX5947" fmla="*/ 525492 w 1452586"/>
                <a:gd name="connsiteY5947" fmla="*/ 902329 h 1226458"/>
                <a:gd name="connsiteX5948" fmla="*/ 523200 w 1452586"/>
                <a:gd name="connsiteY5948" fmla="*/ 902519 h 1226458"/>
                <a:gd name="connsiteX5949" fmla="*/ 521083 w 1452586"/>
                <a:gd name="connsiteY5949" fmla="*/ 903893 h 1226458"/>
                <a:gd name="connsiteX5950" fmla="*/ 519992 w 1452586"/>
                <a:gd name="connsiteY5950" fmla="*/ 905000 h 1226458"/>
                <a:gd name="connsiteX5951" fmla="*/ 519771 w 1452586"/>
                <a:gd name="connsiteY5951" fmla="*/ 906059 h 1226458"/>
                <a:gd name="connsiteX5952" fmla="*/ 520529 w 1452586"/>
                <a:gd name="connsiteY5952" fmla="*/ 907070 h 1226458"/>
                <a:gd name="connsiteX5953" fmla="*/ 522331 w 1452586"/>
                <a:gd name="connsiteY5953" fmla="*/ 908351 h 1226458"/>
                <a:gd name="connsiteX5954" fmla="*/ 523153 w 1452586"/>
                <a:gd name="connsiteY5954" fmla="*/ 909378 h 1226458"/>
                <a:gd name="connsiteX5955" fmla="*/ 520024 w 1452586"/>
                <a:gd name="connsiteY5955" fmla="*/ 909046 h 1226458"/>
                <a:gd name="connsiteX5956" fmla="*/ 518933 w 1452586"/>
                <a:gd name="connsiteY5956" fmla="*/ 909504 h 1226458"/>
                <a:gd name="connsiteX5957" fmla="*/ 517637 w 1452586"/>
                <a:gd name="connsiteY5957" fmla="*/ 910800 h 1226458"/>
                <a:gd name="connsiteX5958" fmla="*/ 517005 w 1452586"/>
                <a:gd name="connsiteY5958" fmla="*/ 911717 h 1226458"/>
                <a:gd name="connsiteX5959" fmla="*/ 516673 w 1452586"/>
                <a:gd name="connsiteY5959" fmla="*/ 912680 h 1226458"/>
                <a:gd name="connsiteX5960" fmla="*/ 516689 w 1452586"/>
                <a:gd name="connsiteY5960" fmla="*/ 914214 h 1226458"/>
                <a:gd name="connsiteX5961" fmla="*/ 517084 w 1452586"/>
                <a:gd name="connsiteY5961" fmla="*/ 915225 h 1226458"/>
                <a:gd name="connsiteX5962" fmla="*/ 517716 w 1452586"/>
                <a:gd name="connsiteY5962" fmla="*/ 915858 h 1226458"/>
                <a:gd name="connsiteX5963" fmla="*/ 518365 w 1452586"/>
                <a:gd name="connsiteY5963" fmla="*/ 916268 h 1226458"/>
                <a:gd name="connsiteX5964" fmla="*/ 519866 w 1452586"/>
                <a:gd name="connsiteY5964" fmla="*/ 916490 h 1226458"/>
                <a:gd name="connsiteX5965" fmla="*/ 520229 w 1452586"/>
                <a:gd name="connsiteY5965" fmla="*/ 916711 h 1226458"/>
                <a:gd name="connsiteX5966" fmla="*/ 520624 w 1452586"/>
                <a:gd name="connsiteY5966" fmla="*/ 917470 h 1226458"/>
                <a:gd name="connsiteX5967" fmla="*/ 520688 w 1452586"/>
                <a:gd name="connsiteY5967" fmla="*/ 917975 h 1226458"/>
                <a:gd name="connsiteX5968" fmla="*/ 520372 w 1452586"/>
                <a:gd name="connsiteY5968" fmla="*/ 918260 h 1226458"/>
                <a:gd name="connsiteX5969" fmla="*/ 519755 w 1452586"/>
                <a:gd name="connsiteY5969" fmla="*/ 918307 h 1226458"/>
                <a:gd name="connsiteX5970" fmla="*/ 520482 w 1452586"/>
                <a:gd name="connsiteY5970" fmla="*/ 919571 h 1226458"/>
                <a:gd name="connsiteX5971" fmla="*/ 521478 w 1452586"/>
                <a:gd name="connsiteY5971" fmla="*/ 920077 h 1226458"/>
                <a:gd name="connsiteX5972" fmla="*/ 522537 w 1452586"/>
                <a:gd name="connsiteY5972" fmla="*/ 920061 h 1226458"/>
                <a:gd name="connsiteX5973" fmla="*/ 525476 w 1452586"/>
                <a:gd name="connsiteY5973" fmla="*/ 919145 h 1226458"/>
                <a:gd name="connsiteX5974" fmla="*/ 525682 w 1452586"/>
                <a:gd name="connsiteY5974" fmla="*/ 919477 h 1226458"/>
                <a:gd name="connsiteX5975" fmla="*/ 525634 w 1452586"/>
                <a:gd name="connsiteY5975" fmla="*/ 920235 h 1226458"/>
                <a:gd name="connsiteX5976" fmla="*/ 525429 w 1452586"/>
                <a:gd name="connsiteY5976" fmla="*/ 921516 h 1226458"/>
                <a:gd name="connsiteX5977" fmla="*/ 526472 w 1452586"/>
                <a:gd name="connsiteY5977" fmla="*/ 923443 h 1226458"/>
                <a:gd name="connsiteX5978" fmla="*/ 528763 w 1452586"/>
                <a:gd name="connsiteY5978" fmla="*/ 923696 h 1226458"/>
                <a:gd name="connsiteX5979" fmla="*/ 533141 w 1452586"/>
                <a:gd name="connsiteY5979" fmla="*/ 922558 h 1226458"/>
                <a:gd name="connsiteX5980" fmla="*/ 532794 w 1452586"/>
                <a:gd name="connsiteY5980" fmla="*/ 921626 h 1226458"/>
                <a:gd name="connsiteX5981" fmla="*/ 531767 w 1452586"/>
                <a:gd name="connsiteY5981" fmla="*/ 922148 h 1226458"/>
                <a:gd name="connsiteX5982" fmla="*/ 531276 w 1452586"/>
                <a:gd name="connsiteY5982" fmla="*/ 921578 h 1226458"/>
                <a:gd name="connsiteX5983" fmla="*/ 531324 w 1452586"/>
                <a:gd name="connsiteY5983" fmla="*/ 920978 h 1226458"/>
                <a:gd name="connsiteX5984" fmla="*/ 531798 w 1452586"/>
                <a:gd name="connsiteY5984" fmla="*/ 920646 h 1226458"/>
                <a:gd name="connsiteX5985" fmla="*/ 532794 w 1452586"/>
                <a:gd name="connsiteY5985" fmla="*/ 920456 h 1226458"/>
                <a:gd name="connsiteX5986" fmla="*/ 535085 w 1452586"/>
                <a:gd name="connsiteY5986" fmla="*/ 920883 h 1226458"/>
                <a:gd name="connsiteX5987" fmla="*/ 536129 w 1452586"/>
                <a:gd name="connsiteY5987" fmla="*/ 920646 h 1226458"/>
                <a:gd name="connsiteX5988" fmla="*/ 536729 w 1452586"/>
                <a:gd name="connsiteY5988" fmla="*/ 919302 h 1226458"/>
                <a:gd name="connsiteX5989" fmla="*/ 536223 w 1452586"/>
                <a:gd name="connsiteY5989" fmla="*/ 919113 h 1226458"/>
                <a:gd name="connsiteX5990" fmla="*/ 535338 w 1452586"/>
                <a:gd name="connsiteY5990" fmla="*/ 919034 h 1226458"/>
                <a:gd name="connsiteX5991" fmla="*/ 534896 w 1452586"/>
                <a:gd name="connsiteY5991" fmla="*/ 918797 h 1226458"/>
                <a:gd name="connsiteX5992" fmla="*/ 535559 w 1452586"/>
                <a:gd name="connsiteY5992" fmla="*/ 917990 h 1226458"/>
                <a:gd name="connsiteX5993" fmla="*/ 538720 w 1452586"/>
                <a:gd name="connsiteY5993" fmla="*/ 916000 h 1226458"/>
                <a:gd name="connsiteX5994" fmla="*/ 539036 w 1452586"/>
                <a:gd name="connsiteY5994" fmla="*/ 915921 h 1226458"/>
                <a:gd name="connsiteX5995" fmla="*/ 539526 w 1452586"/>
                <a:gd name="connsiteY5995" fmla="*/ 916047 h 1226458"/>
                <a:gd name="connsiteX5996" fmla="*/ 539842 w 1452586"/>
                <a:gd name="connsiteY5996" fmla="*/ 916253 h 1226458"/>
                <a:gd name="connsiteX5997" fmla="*/ 540490 w 1452586"/>
                <a:gd name="connsiteY5997" fmla="*/ 916900 h 1226458"/>
                <a:gd name="connsiteX5998" fmla="*/ 541423 w 1452586"/>
                <a:gd name="connsiteY5998" fmla="*/ 917200 h 1226458"/>
                <a:gd name="connsiteX5999" fmla="*/ 543604 w 1452586"/>
                <a:gd name="connsiteY5999" fmla="*/ 918465 h 1226458"/>
                <a:gd name="connsiteX6000" fmla="*/ 544362 w 1452586"/>
                <a:gd name="connsiteY6000" fmla="*/ 918623 h 1226458"/>
                <a:gd name="connsiteX6001" fmla="*/ 546385 w 1452586"/>
                <a:gd name="connsiteY6001" fmla="*/ 918355 h 1226458"/>
                <a:gd name="connsiteX6002" fmla="*/ 546781 w 1452586"/>
                <a:gd name="connsiteY6002" fmla="*/ 918402 h 1226458"/>
                <a:gd name="connsiteX6003" fmla="*/ 547918 w 1452586"/>
                <a:gd name="connsiteY6003" fmla="*/ 918797 h 1226458"/>
                <a:gd name="connsiteX6004" fmla="*/ 548772 w 1452586"/>
                <a:gd name="connsiteY6004" fmla="*/ 919508 h 1226458"/>
                <a:gd name="connsiteX6005" fmla="*/ 549356 w 1452586"/>
                <a:gd name="connsiteY6005" fmla="*/ 919334 h 1226458"/>
                <a:gd name="connsiteX6006" fmla="*/ 550732 w 1452586"/>
                <a:gd name="connsiteY6006" fmla="*/ 918575 h 1226458"/>
                <a:gd name="connsiteX6007" fmla="*/ 550984 w 1452586"/>
                <a:gd name="connsiteY6007" fmla="*/ 918133 h 1226458"/>
                <a:gd name="connsiteX6008" fmla="*/ 551174 w 1452586"/>
                <a:gd name="connsiteY6008" fmla="*/ 917501 h 1226458"/>
                <a:gd name="connsiteX6009" fmla="*/ 551221 w 1452586"/>
                <a:gd name="connsiteY6009" fmla="*/ 916853 h 1226458"/>
                <a:gd name="connsiteX6010" fmla="*/ 551032 w 1452586"/>
                <a:gd name="connsiteY6010" fmla="*/ 916268 h 1226458"/>
                <a:gd name="connsiteX6011" fmla="*/ 550637 w 1452586"/>
                <a:gd name="connsiteY6011" fmla="*/ 915952 h 1226458"/>
                <a:gd name="connsiteX6012" fmla="*/ 549831 w 1452586"/>
                <a:gd name="connsiteY6012" fmla="*/ 915604 h 1226458"/>
                <a:gd name="connsiteX6013" fmla="*/ 547792 w 1452586"/>
                <a:gd name="connsiteY6013" fmla="*/ 914103 h 1226458"/>
                <a:gd name="connsiteX6014" fmla="*/ 547255 w 1452586"/>
                <a:gd name="connsiteY6014" fmla="*/ 913360 h 1226458"/>
                <a:gd name="connsiteX6015" fmla="*/ 546496 w 1452586"/>
                <a:gd name="connsiteY6015" fmla="*/ 912823 h 1226458"/>
                <a:gd name="connsiteX6016" fmla="*/ 545627 w 1452586"/>
                <a:gd name="connsiteY6016" fmla="*/ 912870 h 1226458"/>
                <a:gd name="connsiteX6017" fmla="*/ 544789 w 1452586"/>
                <a:gd name="connsiteY6017" fmla="*/ 912775 h 1226458"/>
                <a:gd name="connsiteX6018" fmla="*/ 544125 w 1452586"/>
                <a:gd name="connsiteY6018" fmla="*/ 911700 h 1226458"/>
                <a:gd name="connsiteX6019" fmla="*/ 544694 w 1452586"/>
                <a:gd name="connsiteY6019" fmla="*/ 911322 h 1226458"/>
                <a:gd name="connsiteX6020" fmla="*/ 545263 w 1452586"/>
                <a:gd name="connsiteY6020" fmla="*/ 911227 h 1226458"/>
                <a:gd name="connsiteX6021" fmla="*/ 545832 w 1452586"/>
                <a:gd name="connsiteY6021" fmla="*/ 911369 h 1226458"/>
                <a:gd name="connsiteX6022" fmla="*/ 547887 w 1452586"/>
                <a:gd name="connsiteY6022" fmla="*/ 912444 h 1226458"/>
                <a:gd name="connsiteX6023" fmla="*/ 550036 w 1452586"/>
                <a:gd name="connsiteY6023" fmla="*/ 912902 h 1226458"/>
                <a:gd name="connsiteX6024" fmla="*/ 551190 w 1452586"/>
                <a:gd name="connsiteY6024" fmla="*/ 913534 h 1226458"/>
                <a:gd name="connsiteX6025" fmla="*/ 551711 w 1452586"/>
                <a:gd name="connsiteY6025" fmla="*/ 913187 h 1226458"/>
                <a:gd name="connsiteX6026" fmla="*/ 552170 w 1452586"/>
                <a:gd name="connsiteY6026" fmla="*/ 912649 h 1226458"/>
                <a:gd name="connsiteX6027" fmla="*/ 552612 w 1452586"/>
                <a:gd name="connsiteY6027" fmla="*/ 912380 h 1226458"/>
                <a:gd name="connsiteX6028" fmla="*/ 553055 w 1452586"/>
                <a:gd name="connsiteY6028" fmla="*/ 912507 h 1226458"/>
                <a:gd name="connsiteX6029" fmla="*/ 553387 w 1452586"/>
                <a:gd name="connsiteY6029" fmla="*/ 912870 h 1226458"/>
                <a:gd name="connsiteX6030" fmla="*/ 553987 w 1452586"/>
                <a:gd name="connsiteY6030" fmla="*/ 913882 h 1226458"/>
                <a:gd name="connsiteX6031" fmla="*/ 554461 w 1452586"/>
                <a:gd name="connsiteY6031" fmla="*/ 914198 h 1226458"/>
                <a:gd name="connsiteX6032" fmla="*/ 554856 w 1452586"/>
                <a:gd name="connsiteY6032" fmla="*/ 914293 h 1226458"/>
                <a:gd name="connsiteX6033" fmla="*/ 554951 w 1452586"/>
                <a:gd name="connsiteY6033" fmla="*/ 914641 h 1226458"/>
                <a:gd name="connsiteX6034" fmla="*/ 554477 w 1452586"/>
                <a:gd name="connsiteY6034" fmla="*/ 915636 h 1226458"/>
                <a:gd name="connsiteX6035" fmla="*/ 554445 w 1452586"/>
                <a:gd name="connsiteY6035" fmla="*/ 916679 h 1226458"/>
                <a:gd name="connsiteX6036" fmla="*/ 555094 w 1452586"/>
                <a:gd name="connsiteY6036" fmla="*/ 917801 h 1226458"/>
                <a:gd name="connsiteX6037" fmla="*/ 556627 w 1452586"/>
                <a:gd name="connsiteY6037" fmla="*/ 919461 h 1226458"/>
                <a:gd name="connsiteX6038" fmla="*/ 556247 w 1452586"/>
                <a:gd name="connsiteY6038" fmla="*/ 917153 h 1226458"/>
                <a:gd name="connsiteX6039" fmla="*/ 557543 w 1452586"/>
                <a:gd name="connsiteY6039" fmla="*/ 916047 h 1226458"/>
                <a:gd name="connsiteX6040" fmla="*/ 559013 w 1452586"/>
                <a:gd name="connsiteY6040" fmla="*/ 915273 h 1226458"/>
                <a:gd name="connsiteX6041" fmla="*/ 559171 w 1452586"/>
                <a:gd name="connsiteY6041" fmla="*/ 913929 h 1226458"/>
                <a:gd name="connsiteX6042" fmla="*/ 558191 w 1452586"/>
                <a:gd name="connsiteY6042" fmla="*/ 911890 h 1226458"/>
                <a:gd name="connsiteX6043" fmla="*/ 557812 w 1452586"/>
                <a:gd name="connsiteY6043" fmla="*/ 910784 h 1226458"/>
                <a:gd name="connsiteX6044" fmla="*/ 557764 w 1452586"/>
                <a:gd name="connsiteY6044" fmla="*/ 910073 h 1226458"/>
                <a:gd name="connsiteX6045" fmla="*/ 559803 w 1452586"/>
                <a:gd name="connsiteY6045" fmla="*/ 909283 h 1226458"/>
                <a:gd name="connsiteX6046" fmla="*/ 560088 w 1452586"/>
                <a:gd name="connsiteY6046" fmla="*/ 908998 h 1226458"/>
                <a:gd name="connsiteX6047" fmla="*/ 560340 w 1452586"/>
                <a:gd name="connsiteY6047" fmla="*/ 908666 h 1226458"/>
                <a:gd name="connsiteX6048" fmla="*/ 562601 w 1452586"/>
                <a:gd name="connsiteY6048" fmla="*/ 906422 h 1226458"/>
                <a:gd name="connsiteX6049" fmla="*/ 563280 w 1452586"/>
                <a:gd name="connsiteY6049" fmla="*/ 906137 h 1226458"/>
                <a:gd name="connsiteX6050" fmla="*/ 563833 w 1452586"/>
                <a:gd name="connsiteY6050" fmla="*/ 905537 h 1226458"/>
                <a:gd name="connsiteX6051" fmla="*/ 564244 w 1452586"/>
                <a:gd name="connsiteY6051" fmla="*/ 904288 h 1226458"/>
                <a:gd name="connsiteX6052" fmla="*/ 564513 w 1452586"/>
                <a:gd name="connsiteY6052" fmla="*/ 903040 h 1226458"/>
                <a:gd name="connsiteX6053" fmla="*/ 564702 w 1452586"/>
                <a:gd name="connsiteY6053" fmla="*/ 902471 h 1226458"/>
                <a:gd name="connsiteX6054" fmla="*/ 567595 w 1452586"/>
                <a:gd name="connsiteY6054" fmla="*/ 902186 h 1226458"/>
                <a:gd name="connsiteX6055" fmla="*/ 568448 w 1452586"/>
                <a:gd name="connsiteY6055" fmla="*/ 901712 h 1226458"/>
                <a:gd name="connsiteX6056" fmla="*/ 569207 w 1452586"/>
                <a:gd name="connsiteY6056" fmla="*/ 900985 h 1226458"/>
                <a:gd name="connsiteX6057" fmla="*/ 569365 w 1452586"/>
                <a:gd name="connsiteY6057" fmla="*/ 900495 h 1226458"/>
                <a:gd name="connsiteX6058" fmla="*/ 568970 w 1452586"/>
                <a:gd name="connsiteY6058" fmla="*/ 900117 h 1226458"/>
                <a:gd name="connsiteX6059" fmla="*/ 568085 w 1452586"/>
                <a:gd name="connsiteY6059" fmla="*/ 899658 h 1226458"/>
                <a:gd name="connsiteX6060" fmla="*/ 568069 w 1452586"/>
                <a:gd name="connsiteY6060" fmla="*/ 899184 h 1226458"/>
                <a:gd name="connsiteX6061" fmla="*/ 569665 w 1452586"/>
                <a:gd name="connsiteY6061" fmla="*/ 898267 h 1226458"/>
                <a:gd name="connsiteX6062" fmla="*/ 570139 w 1452586"/>
                <a:gd name="connsiteY6062" fmla="*/ 897651 h 1226458"/>
                <a:gd name="connsiteX6063" fmla="*/ 570044 w 1452586"/>
                <a:gd name="connsiteY6063" fmla="*/ 896434 h 1226458"/>
                <a:gd name="connsiteX6064" fmla="*/ 569523 w 1452586"/>
                <a:gd name="connsiteY6064" fmla="*/ 895327 h 1226458"/>
                <a:gd name="connsiteX6065" fmla="*/ 568669 w 1452586"/>
                <a:gd name="connsiteY6065" fmla="*/ 894158 h 1226458"/>
                <a:gd name="connsiteX6066" fmla="*/ 567737 w 1452586"/>
                <a:gd name="connsiteY6066" fmla="*/ 893273 h 1226458"/>
                <a:gd name="connsiteX6067" fmla="*/ 566978 w 1452586"/>
                <a:gd name="connsiteY6067" fmla="*/ 892925 h 1226458"/>
                <a:gd name="connsiteX6068" fmla="*/ 566931 w 1452586"/>
                <a:gd name="connsiteY6068" fmla="*/ 892435 h 1226458"/>
                <a:gd name="connsiteX6069" fmla="*/ 568448 w 1452586"/>
                <a:gd name="connsiteY6069" fmla="*/ 891456 h 1226458"/>
                <a:gd name="connsiteX6070" fmla="*/ 571593 w 1452586"/>
                <a:gd name="connsiteY6070" fmla="*/ 888452 h 1226458"/>
                <a:gd name="connsiteX6071" fmla="*/ 573031 w 1452586"/>
                <a:gd name="connsiteY6071" fmla="*/ 888452 h 1226458"/>
                <a:gd name="connsiteX6072" fmla="*/ 572605 w 1452586"/>
                <a:gd name="connsiteY6072" fmla="*/ 889922 h 1226458"/>
                <a:gd name="connsiteX6073" fmla="*/ 571230 w 1452586"/>
                <a:gd name="connsiteY6073" fmla="*/ 892388 h 1226458"/>
                <a:gd name="connsiteX6074" fmla="*/ 570977 w 1452586"/>
                <a:gd name="connsiteY6074" fmla="*/ 893510 h 1226458"/>
                <a:gd name="connsiteX6075" fmla="*/ 571482 w 1452586"/>
                <a:gd name="connsiteY6075" fmla="*/ 895027 h 1226458"/>
                <a:gd name="connsiteX6076" fmla="*/ 573110 w 1452586"/>
                <a:gd name="connsiteY6076" fmla="*/ 896561 h 1226458"/>
                <a:gd name="connsiteX6077" fmla="*/ 573000 w 1452586"/>
                <a:gd name="connsiteY6077" fmla="*/ 897840 h 1226458"/>
                <a:gd name="connsiteX6078" fmla="*/ 573585 w 1452586"/>
                <a:gd name="connsiteY6078" fmla="*/ 898710 h 1226458"/>
                <a:gd name="connsiteX6079" fmla="*/ 574059 w 1452586"/>
                <a:gd name="connsiteY6079" fmla="*/ 898552 h 1226458"/>
                <a:gd name="connsiteX6080" fmla="*/ 574422 w 1452586"/>
                <a:gd name="connsiteY6080" fmla="*/ 897698 h 1226458"/>
                <a:gd name="connsiteX6081" fmla="*/ 574517 w 1452586"/>
                <a:gd name="connsiteY6081" fmla="*/ 896466 h 1226458"/>
                <a:gd name="connsiteX6082" fmla="*/ 575924 w 1452586"/>
                <a:gd name="connsiteY6082" fmla="*/ 893526 h 1226458"/>
                <a:gd name="connsiteX6083" fmla="*/ 576919 w 1452586"/>
                <a:gd name="connsiteY6083" fmla="*/ 890081 h 1226458"/>
                <a:gd name="connsiteX6084" fmla="*/ 577393 w 1452586"/>
                <a:gd name="connsiteY6084" fmla="*/ 889243 h 1226458"/>
                <a:gd name="connsiteX6085" fmla="*/ 578310 w 1452586"/>
                <a:gd name="connsiteY6085" fmla="*/ 888074 h 1226458"/>
                <a:gd name="connsiteX6086" fmla="*/ 580807 w 1452586"/>
                <a:gd name="connsiteY6086" fmla="*/ 881104 h 1226458"/>
                <a:gd name="connsiteX6087" fmla="*/ 581724 w 1452586"/>
                <a:gd name="connsiteY6087" fmla="*/ 879665 h 1226458"/>
                <a:gd name="connsiteX6088" fmla="*/ 582767 w 1452586"/>
                <a:gd name="connsiteY6088" fmla="*/ 879208 h 1226458"/>
                <a:gd name="connsiteX6089" fmla="*/ 582672 w 1452586"/>
                <a:gd name="connsiteY6089" fmla="*/ 880725 h 1226458"/>
                <a:gd name="connsiteX6090" fmla="*/ 581993 w 1452586"/>
                <a:gd name="connsiteY6090" fmla="*/ 882889 h 1226458"/>
                <a:gd name="connsiteX6091" fmla="*/ 581186 w 1452586"/>
                <a:gd name="connsiteY6091" fmla="*/ 884296 h 1226458"/>
                <a:gd name="connsiteX6092" fmla="*/ 581518 w 1452586"/>
                <a:gd name="connsiteY6092" fmla="*/ 885339 h 1226458"/>
                <a:gd name="connsiteX6093" fmla="*/ 581408 w 1452586"/>
                <a:gd name="connsiteY6093" fmla="*/ 886018 h 1226458"/>
                <a:gd name="connsiteX6094" fmla="*/ 580696 w 1452586"/>
                <a:gd name="connsiteY6094" fmla="*/ 887252 h 1226458"/>
                <a:gd name="connsiteX6095" fmla="*/ 580554 w 1452586"/>
                <a:gd name="connsiteY6095" fmla="*/ 888042 h 1226458"/>
                <a:gd name="connsiteX6096" fmla="*/ 580617 w 1452586"/>
                <a:gd name="connsiteY6096" fmla="*/ 888690 h 1226458"/>
                <a:gd name="connsiteX6097" fmla="*/ 580665 w 1452586"/>
                <a:gd name="connsiteY6097" fmla="*/ 889449 h 1226458"/>
                <a:gd name="connsiteX6098" fmla="*/ 580396 w 1452586"/>
                <a:gd name="connsiteY6098" fmla="*/ 890413 h 1226458"/>
                <a:gd name="connsiteX6099" fmla="*/ 579954 w 1452586"/>
                <a:gd name="connsiteY6099" fmla="*/ 890886 h 1226458"/>
                <a:gd name="connsiteX6100" fmla="*/ 578863 w 1452586"/>
                <a:gd name="connsiteY6100" fmla="*/ 891598 h 1226458"/>
                <a:gd name="connsiteX6101" fmla="*/ 578499 w 1452586"/>
                <a:gd name="connsiteY6101" fmla="*/ 892309 h 1226458"/>
                <a:gd name="connsiteX6102" fmla="*/ 578421 w 1452586"/>
                <a:gd name="connsiteY6102" fmla="*/ 893099 h 1226458"/>
                <a:gd name="connsiteX6103" fmla="*/ 578499 w 1452586"/>
                <a:gd name="connsiteY6103" fmla="*/ 893889 h 1226458"/>
                <a:gd name="connsiteX6104" fmla="*/ 578816 w 1452586"/>
                <a:gd name="connsiteY6104" fmla="*/ 894379 h 1226458"/>
                <a:gd name="connsiteX6105" fmla="*/ 579400 w 1452586"/>
                <a:gd name="connsiteY6105" fmla="*/ 894379 h 1226458"/>
                <a:gd name="connsiteX6106" fmla="*/ 579116 w 1452586"/>
                <a:gd name="connsiteY6106" fmla="*/ 895138 h 1226458"/>
                <a:gd name="connsiteX6107" fmla="*/ 578673 w 1452586"/>
                <a:gd name="connsiteY6107" fmla="*/ 895486 h 1226458"/>
                <a:gd name="connsiteX6108" fmla="*/ 578136 w 1452586"/>
                <a:gd name="connsiteY6108" fmla="*/ 895691 h 1226458"/>
                <a:gd name="connsiteX6109" fmla="*/ 577631 w 1452586"/>
                <a:gd name="connsiteY6109" fmla="*/ 896039 h 1226458"/>
                <a:gd name="connsiteX6110" fmla="*/ 577931 w 1452586"/>
                <a:gd name="connsiteY6110" fmla="*/ 896244 h 1226458"/>
                <a:gd name="connsiteX6111" fmla="*/ 578515 w 1452586"/>
                <a:gd name="connsiteY6111" fmla="*/ 896987 h 1226458"/>
                <a:gd name="connsiteX6112" fmla="*/ 578199 w 1452586"/>
                <a:gd name="connsiteY6112" fmla="*/ 897081 h 1226458"/>
                <a:gd name="connsiteX6113" fmla="*/ 577741 w 1452586"/>
                <a:gd name="connsiteY6113" fmla="*/ 897445 h 1226458"/>
                <a:gd name="connsiteX6114" fmla="*/ 577488 w 1452586"/>
                <a:gd name="connsiteY6114" fmla="*/ 897603 h 1226458"/>
                <a:gd name="connsiteX6115" fmla="*/ 578263 w 1452586"/>
                <a:gd name="connsiteY6115" fmla="*/ 898156 h 1226458"/>
                <a:gd name="connsiteX6116" fmla="*/ 579100 w 1452586"/>
                <a:gd name="connsiteY6116" fmla="*/ 898078 h 1226458"/>
                <a:gd name="connsiteX6117" fmla="*/ 579906 w 1452586"/>
                <a:gd name="connsiteY6117" fmla="*/ 897572 h 1226458"/>
                <a:gd name="connsiteX6118" fmla="*/ 581171 w 1452586"/>
                <a:gd name="connsiteY6118" fmla="*/ 896229 h 1226458"/>
                <a:gd name="connsiteX6119" fmla="*/ 581597 w 1452586"/>
                <a:gd name="connsiteY6119" fmla="*/ 895928 h 1226458"/>
                <a:gd name="connsiteX6120" fmla="*/ 582893 w 1452586"/>
                <a:gd name="connsiteY6120" fmla="*/ 895739 h 1226458"/>
                <a:gd name="connsiteX6121" fmla="*/ 582356 w 1452586"/>
                <a:gd name="connsiteY6121" fmla="*/ 893637 h 1226458"/>
                <a:gd name="connsiteX6122" fmla="*/ 583083 w 1452586"/>
                <a:gd name="connsiteY6122" fmla="*/ 893005 h 1226458"/>
                <a:gd name="connsiteX6123" fmla="*/ 585374 w 1452586"/>
                <a:gd name="connsiteY6123" fmla="*/ 893005 h 1226458"/>
                <a:gd name="connsiteX6124" fmla="*/ 584837 w 1452586"/>
                <a:gd name="connsiteY6124" fmla="*/ 891819 h 1226458"/>
                <a:gd name="connsiteX6125" fmla="*/ 584347 w 1452586"/>
                <a:gd name="connsiteY6125" fmla="*/ 890271 h 1226458"/>
                <a:gd name="connsiteX6126" fmla="*/ 584332 w 1452586"/>
                <a:gd name="connsiteY6126" fmla="*/ 888879 h 1226458"/>
                <a:gd name="connsiteX6127" fmla="*/ 585090 w 1452586"/>
                <a:gd name="connsiteY6127" fmla="*/ 888247 h 1226458"/>
                <a:gd name="connsiteX6128" fmla="*/ 585485 w 1452586"/>
                <a:gd name="connsiteY6128" fmla="*/ 888484 h 1226458"/>
                <a:gd name="connsiteX6129" fmla="*/ 586212 w 1452586"/>
                <a:gd name="connsiteY6129" fmla="*/ 889591 h 1226458"/>
                <a:gd name="connsiteX6130" fmla="*/ 586765 w 1452586"/>
                <a:gd name="connsiteY6130" fmla="*/ 889796 h 1226458"/>
                <a:gd name="connsiteX6131" fmla="*/ 587255 w 1452586"/>
                <a:gd name="connsiteY6131" fmla="*/ 889622 h 1226458"/>
                <a:gd name="connsiteX6132" fmla="*/ 587713 w 1452586"/>
                <a:gd name="connsiteY6132" fmla="*/ 889211 h 1226458"/>
                <a:gd name="connsiteX6133" fmla="*/ 588504 w 1452586"/>
                <a:gd name="connsiteY6133" fmla="*/ 888057 h 1226458"/>
                <a:gd name="connsiteX6134" fmla="*/ 588014 w 1452586"/>
                <a:gd name="connsiteY6134" fmla="*/ 887489 h 1226458"/>
                <a:gd name="connsiteX6135" fmla="*/ 587682 w 1452586"/>
                <a:gd name="connsiteY6135" fmla="*/ 886572 h 1226458"/>
                <a:gd name="connsiteX6136" fmla="*/ 587619 w 1452586"/>
                <a:gd name="connsiteY6136" fmla="*/ 885450 h 1226458"/>
                <a:gd name="connsiteX6137" fmla="*/ 587872 w 1452586"/>
                <a:gd name="connsiteY6137" fmla="*/ 884217 h 1226458"/>
                <a:gd name="connsiteX6138" fmla="*/ 588014 w 1452586"/>
                <a:gd name="connsiteY6138" fmla="*/ 882969 h 1226458"/>
                <a:gd name="connsiteX6139" fmla="*/ 587524 w 1452586"/>
                <a:gd name="connsiteY6139" fmla="*/ 882226 h 1226458"/>
                <a:gd name="connsiteX6140" fmla="*/ 586892 w 1452586"/>
                <a:gd name="connsiteY6140" fmla="*/ 881594 h 1226458"/>
                <a:gd name="connsiteX6141" fmla="*/ 586497 w 1452586"/>
                <a:gd name="connsiteY6141" fmla="*/ 880677 h 1226458"/>
                <a:gd name="connsiteX6142" fmla="*/ 586844 w 1452586"/>
                <a:gd name="connsiteY6142" fmla="*/ 880124 h 1226458"/>
                <a:gd name="connsiteX6143" fmla="*/ 587666 w 1452586"/>
                <a:gd name="connsiteY6143" fmla="*/ 880440 h 1226458"/>
                <a:gd name="connsiteX6144" fmla="*/ 588599 w 1452586"/>
                <a:gd name="connsiteY6144" fmla="*/ 881135 h 1226458"/>
                <a:gd name="connsiteX6145" fmla="*/ 589199 w 1452586"/>
                <a:gd name="connsiteY6145" fmla="*/ 881783 h 1226458"/>
                <a:gd name="connsiteX6146" fmla="*/ 589989 w 1452586"/>
                <a:gd name="connsiteY6146" fmla="*/ 883806 h 1226458"/>
                <a:gd name="connsiteX6147" fmla="*/ 590479 w 1452586"/>
                <a:gd name="connsiteY6147" fmla="*/ 884707 h 1226458"/>
                <a:gd name="connsiteX6148" fmla="*/ 591222 w 1452586"/>
                <a:gd name="connsiteY6148" fmla="*/ 885339 h 1226458"/>
                <a:gd name="connsiteX6149" fmla="*/ 591538 w 1452586"/>
                <a:gd name="connsiteY6149" fmla="*/ 884264 h 1226458"/>
                <a:gd name="connsiteX6150" fmla="*/ 593150 w 1452586"/>
                <a:gd name="connsiteY6150" fmla="*/ 882067 h 1226458"/>
                <a:gd name="connsiteX6151" fmla="*/ 594478 w 1452586"/>
                <a:gd name="connsiteY6151" fmla="*/ 878338 h 1226458"/>
                <a:gd name="connsiteX6152" fmla="*/ 594019 w 1452586"/>
                <a:gd name="connsiteY6152" fmla="*/ 878101 h 1226458"/>
                <a:gd name="connsiteX6153" fmla="*/ 593103 w 1452586"/>
                <a:gd name="connsiteY6153" fmla="*/ 878006 h 1226458"/>
                <a:gd name="connsiteX6154" fmla="*/ 592739 w 1452586"/>
                <a:gd name="connsiteY6154" fmla="*/ 877706 h 1226458"/>
                <a:gd name="connsiteX6155" fmla="*/ 592202 w 1452586"/>
                <a:gd name="connsiteY6155" fmla="*/ 876284 h 1226458"/>
                <a:gd name="connsiteX6156" fmla="*/ 591981 w 1452586"/>
                <a:gd name="connsiteY6156" fmla="*/ 875904 h 1226458"/>
                <a:gd name="connsiteX6157" fmla="*/ 589484 w 1452586"/>
                <a:gd name="connsiteY6157" fmla="*/ 874213 h 1226458"/>
                <a:gd name="connsiteX6158" fmla="*/ 589484 w 1452586"/>
                <a:gd name="connsiteY6158" fmla="*/ 872933 h 1226458"/>
                <a:gd name="connsiteX6159" fmla="*/ 589721 w 1452586"/>
                <a:gd name="connsiteY6159" fmla="*/ 872411 h 1226458"/>
                <a:gd name="connsiteX6160" fmla="*/ 590211 w 1452586"/>
                <a:gd name="connsiteY6160" fmla="*/ 872443 h 1226458"/>
                <a:gd name="connsiteX6161" fmla="*/ 592407 w 1452586"/>
                <a:gd name="connsiteY6161" fmla="*/ 873470 h 1226458"/>
                <a:gd name="connsiteX6162" fmla="*/ 594051 w 1452586"/>
                <a:gd name="connsiteY6162" fmla="*/ 873691 h 1226458"/>
                <a:gd name="connsiteX6163" fmla="*/ 594383 w 1452586"/>
                <a:gd name="connsiteY6163" fmla="*/ 874071 h 1226458"/>
                <a:gd name="connsiteX6164" fmla="*/ 596058 w 1452586"/>
                <a:gd name="connsiteY6164" fmla="*/ 876426 h 1226458"/>
                <a:gd name="connsiteX6165" fmla="*/ 596659 w 1452586"/>
                <a:gd name="connsiteY6165" fmla="*/ 876994 h 1226458"/>
                <a:gd name="connsiteX6166" fmla="*/ 598034 w 1452586"/>
                <a:gd name="connsiteY6166" fmla="*/ 877532 h 1226458"/>
                <a:gd name="connsiteX6167" fmla="*/ 598619 w 1452586"/>
                <a:gd name="connsiteY6167" fmla="*/ 878085 h 1226458"/>
                <a:gd name="connsiteX6168" fmla="*/ 598697 w 1452586"/>
                <a:gd name="connsiteY6168" fmla="*/ 878654 h 1226458"/>
                <a:gd name="connsiteX6169" fmla="*/ 598476 w 1452586"/>
                <a:gd name="connsiteY6169" fmla="*/ 879966 h 1226458"/>
                <a:gd name="connsiteX6170" fmla="*/ 598713 w 1452586"/>
                <a:gd name="connsiteY6170" fmla="*/ 880361 h 1226458"/>
                <a:gd name="connsiteX6171" fmla="*/ 599488 w 1452586"/>
                <a:gd name="connsiteY6171" fmla="*/ 881420 h 1226458"/>
                <a:gd name="connsiteX6172" fmla="*/ 600120 w 1452586"/>
                <a:gd name="connsiteY6172" fmla="*/ 882005 h 1226458"/>
                <a:gd name="connsiteX6173" fmla="*/ 600815 w 1452586"/>
                <a:gd name="connsiteY6173" fmla="*/ 882179 h 1226458"/>
                <a:gd name="connsiteX6174" fmla="*/ 601195 w 1452586"/>
                <a:gd name="connsiteY6174" fmla="*/ 881767 h 1226458"/>
                <a:gd name="connsiteX6175" fmla="*/ 600863 w 1452586"/>
                <a:gd name="connsiteY6175" fmla="*/ 880582 h 1226458"/>
                <a:gd name="connsiteX6176" fmla="*/ 600863 w 1452586"/>
                <a:gd name="connsiteY6176" fmla="*/ 878923 h 1226458"/>
                <a:gd name="connsiteX6177" fmla="*/ 599741 w 1452586"/>
                <a:gd name="connsiteY6177" fmla="*/ 872775 h 1226458"/>
                <a:gd name="connsiteX6178" fmla="*/ 598776 w 1452586"/>
                <a:gd name="connsiteY6178" fmla="*/ 871826 h 1226458"/>
                <a:gd name="connsiteX6179" fmla="*/ 596769 w 1452586"/>
                <a:gd name="connsiteY6179" fmla="*/ 869250 h 1226458"/>
                <a:gd name="connsiteX6180" fmla="*/ 596201 w 1452586"/>
                <a:gd name="connsiteY6180" fmla="*/ 868697 h 1226458"/>
                <a:gd name="connsiteX6181" fmla="*/ 595711 w 1452586"/>
                <a:gd name="connsiteY6181" fmla="*/ 868350 h 1226458"/>
                <a:gd name="connsiteX6182" fmla="*/ 596437 w 1452586"/>
                <a:gd name="connsiteY6182" fmla="*/ 867528 h 1226458"/>
                <a:gd name="connsiteX6183" fmla="*/ 597101 w 1452586"/>
                <a:gd name="connsiteY6183" fmla="*/ 867591 h 1226458"/>
                <a:gd name="connsiteX6184" fmla="*/ 598302 w 1452586"/>
                <a:gd name="connsiteY6184" fmla="*/ 868697 h 1226458"/>
                <a:gd name="connsiteX6185" fmla="*/ 599187 w 1452586"/>
                <a:gd name="connsiteY6185" fmla="*/ 869092 h 1226458"/>
                <a:gd name="connsiteX6186" fmla="*/ 599614 w 1452586"/>
                <a:gd name="connsiteY6186" fmla="*/ 868729 h 1226458"/>
                <a:gd name="connsiteX6187" fmla="*/ 600120 w 1452586"/>
                <a:gd name="connsiteY6187" fmla="*/ 866785 h 1226458"/>
                <a:gd name="connsiteX6188" fmla="*/ 600389 w 1452586"/>
                <a:gd name="connsiteY6188" fmla="*/ 864778 h 1226458"/>
                <a:gd name="connsiteX6189" fmla="*/ 600009 w 1452586"/>
                <a:gd name="connsiteY6189" fmla="*/ 860416 h 1226458"/>
                <a:gd name="connsiteX6190" fmla="*/ 600563 w 1452586"/>
                <a:gd name="connsiteY6190" fmla="*/ 859199 h 1226458"/>
                <a:gd name="connsiteX6191" fmla="*/ 601621 w 1452586"/>
                <a:gd name="connsiteY6191" fmla="*/ 859468 h 1226458"/>
                <a:gd name="connsiteX6192" fmla="*/ 602728 w 1452586"/>
                <a:gd name="connsiteY6192" fmla="*/ 860906 h 1226458"/>
                <a:gd name="connsiteX6193" fmla="*/ 603613 w 1452586"/>
                <a:gd name="connsiteY6193" fmla="*/ 862945 h 1226458"/>
                <a:gd name="connsiteX6194" fmla="*/ 604055 w 1452586"/>
                <a:gd name="connsiteY6194" fmla="*/ 864952 h 1226458"/>
                <a:gd name="connsiteX6195" fmla="*/ 604008 w 1452586"/>
                <a:gd name="connsiteY6195" fmla="*/ 865836 h 1226458"/>
                <a:gd name="connsiteX6196" fmla="*/ 603613 w 1452586"/>
                <a:gd name="connsiteY6196" fmla="*/ 868413 h 1226458"/>
                <a:gd name="connsiteX6197" fmla="*/ 603407 w 1452586"/>
                <a:gd name="connsiteY6197" fmla="*/ 869187 h 1226458"/>
                <a:gd name="connsiteX6198" fmla="*/ 603281 w 1452586"/>
                <a:gd name="connsiteY6198" fmla="*/ 870199 h 1226458"/>
                <a:gd name="connsiteX6199" fmla="*/ 604371 w 1452586"/>
                <a:gd name="connsiteY6199" fmla="*/ 871305 h 1226458"/>
                <a:gd name="connsiteX6200" fmla="*/ 604276 w 1452586"/>
                <a:gd name="connsiteY6200" fmla="*/ 872475 h 1226458"/>
                <a:gd name="connsiteX6201" fmla="*/ 604766 w 1452586"/>
                <a:gd name="connsiteY6201" fmla="*/ 872648 h 1226458"/>
                <a:gd name="connsiteX6202" fmla="*/ 605462 w 1452586"/>
                <a:gd name="connsiteY6202" fmla="*/ 872553 h 1226458"/>
                <a:gd name="connsiteX6203" fmla="*/ 606094 w 1452586"/>
                <a:gd name="connsiteY6203" fmla="*/ 872648 h 1226458"/>
                <a:gd name="connsiteX6204" fmla="*/ 606410 w 1452586"/>
                <a:gd name="connsiteY6204" fmla="*/ 873423 h 1226458"/>
                <a:gd name="connsiteX6205" fmla="*/ 606236 w 1452586"/>
                <a:gd name="connsiteY6205" fmla="*/ 873881 h 1226458"/>
                <a:gd name="connsiteX6206" fmla="*/ 604987 w 1452586"/>
                <a:gd name="connsiteY6206" fmla="*/ 875604 h 1226458"/>
                <a:gd name="connsiteX6207" fmla="*/ 606837 w 1452586"/>
                <a:gd name="connsiteY6207" fmla="*/ 875683 h 1226458"/>
                <a:gd name="connsiteX6208" fmla="*/ 607406 w 1452586"/>
                <a:gd name="connsiteY6208" fmla="*/ 875952 h 1226458"/>
                <a:gd name="connsiteX6209" fmla="*/ 608338 w 1452586"/>
                <a:gd name="connsiteY6209" fmla="*/ 877026 h 1226458"/>
                <a:gd name="connsiteX6210" fmla="*/ 608876 w 1452586"/>
                <a:gd name="connsiteY6210" fmla="*/ 877501 h 1226458"/>
                <a:gd name="connsiteX6211" fmla="*/ 609271 w 1452586"/>
                <a:gd name="connsiteY6211" fmla="*/ 877389 h 1226458"/>
                <a:gd name="connsiteX6212" fmla="*/ 609381 w 1452586"/>
                <a:gd name="connsiteY6212" fmla="*/ 876584 h 1226458"/>
                <a:gd name="connsiteX6213" fmla="*/ 609033 w 1452586"/>
                <a:gd name="connsiteY6213" fmla="*/ 875825 h 1226458"/>
                <a:gd name="connsiteX6214" fmla="*/ 608354 w 1452586"/>
                <a:gd name="connsiteY6214" fmla="*/ 874845 h 1226458"/>
                <a:gd name="connsiteX6215" fmla="*/ 608259 w 1452586"/>
                <a:gd name="connsiteY6215" fmla="*/ 874308 h 1226458"/>
                <a:gd name="connsiteX6216" fmla="*/ 608196 w 1452586"/>
                <a:gd name="connsiteY6216" fmla="*/ 873786 h 1226458"/>
                <a:gd name="connsiteX6217" fmla="*/ 608243 w 1452586"/>
                <a:gd name="connsiteY6217" fmla="*/ 873123 h 1226458"/>
                <a:gd name="connsiteX6218" fmla="*/ 608449 w 1452586"/>
                <a:gd name="connsiteY6218" fmla="*/ 872190 h 1226458"/>
                <a:gd name="connsiteX6219" fmla="*/ 607248 w 1452586"/>
                <a:gd name="connsiteY6219" fmla="*/ 872380 h 1226458"/>
                <a:gd name="connsiteX6220" fmla="*/ 606884 w 1452586"/>
                <a:gd name="connsiteY6220" fmla="*/ 872316 h 1226458"/>
                <a:gd name="connsiteX6221" fmla="*/ 606663 w 1452586"/>
                <a:gd name="connsiteY6221" fmla="*/ 872111 h 1226458"/>
                <a:gd name="connsiteX6222" fmla="*/ 606141 w 1452586"/>
                <a:gd name="connsiteY6222" fmla="*/ 871352 h 1226458"/>
                <a:gd name="connsiteX6223" fmla="*/ 605746 w 1452586"/>
                <a:gd name="connsiteY6223" fmla="*/ 870973 h 1226458"/>
                <a:gd name="connsiteX6224" fmla="*/ 605225 w 1452586"/>
                <a:gd name="connsiteY6224" fmla="*/ 870136 h 1226458"/>
                <a:gd name="connsiteX6225" fmla="*/ 604877 w 1452586"/>
                <a:gd name="connsiteY6225" fmla="*/ 869250 h 1226458"/>
                <a:gd name="connsiteX6226" fmla="*/ 604956 w 1452586"/>
                <a:gd name="connsiteY6226" fmla="*/ 868840 h 1226458"/>
                <a:gd name="connsiteX6227" fmla="*/ 605620 w 1452586"/>
                <a:gd name="connsiteY6227" fmla="*/ 867891 h 1226458"/>
                <a:gd name="connsiteX6228" fmla="*/ 606458 w 1452586"/>
                <a:gd name="connsiteY6228" fmla="*/ 863893 h 1226458"/>
                <a:gd name="connsiteX6229" fmla="*/ 606900 w 1452586"/>
                <a:gd name="connsiteY6229" fmla="*/ 862945 h 1226458"/>
                <a:gd name="connsiteX6230" fmla="*/ 607232 w 1452586"/>
                <a:gd name="connsiteY6230" fmla="*/ 862613 h 1226458"/>
                <a:gd name="connsiteX6231" fmla="*/ 608180 w 1452586"/>
                <a:gd name="connsiteY6231" fmla="*/ 861127 h 1226458"/>
                <a:gd name="connsiteX6232" fmla="*/ 608702 w 1452586"/>
                <a:gd name="connsiteY6232" fmla="*/ 860700 h 1226458"/>
                <a:gd name="connsiteX6233" fmla="*/ 609318 w 1452586"/>
                <a:gd name="connsiteY6233" fmla="*/ 860716 h 1226458"/>
                <a:gd name="connsiteX6234" fmla="*/ 609792 w 1452586"/>
                <a:gd name="connsiteY6234" fmla="*/ 860969 h 1226458"/>
                <a:gd name="connsiteX6235" fmla="*/ 610235 w 1452586"/>
                <a:gd name="connsiteY6235" fmla="*/ 861048 h 1226458"/>
                <a:gd name="connsiteX6236" fmla="*/ 610756 w 1452586"/>
                <a:gd name="connsiteY6236" fmla="*/ 860574 h 1226458"/>
                <a:gd name="connsiteX6237" fmla="*/ 610914 w 1452586"/>
                <a:gd name="connsiteY6237" fmla="*/ 859958 h 1226458"/>
                <a:gd name="connsiteX6238" fmla="*/ 610930 w 1452586"/>
                <a:gd name="connsiteY6238" fmla="*/ 858219 h 1226458"/>
                <a:gd name="connsiteX6239" fmla="*/ 611072 w 1452586"/>
                <a:gd name="connsiteY6239" fmla="*/ 857460 h 1226458"/>
                <a:gd name="connsiteX6240" fmla="*/ 611467 w 1452586"/>
                <a:gd name="connsiteY6240" fmla="*/ 856797 h 1226458"/>
                <a:gd name="connsiteX6241" fmla="*/ 611973 w 1452586"/>
                <a:gd name="connsiteY6241" fmla="*/ 856354 h 1226458"/>
                <a:gd name="connsiteX6242" fmla="*/ 613048 w 1452586"/>
                <a:gd name="connsiteY6242" fmla="*/ 855817 h 1226458"/>
                <a:gd name="connsiteX6243" fmla="*/ 611831 w 1452586"/>
                <a:gd name="connsiteY6243" fmla="*/ 854347 h 1226458"/>
                <a:gd name="connsiteX6244" fmla="*/ 611610 w 1452586"/>
                <a:gd name="connsiteY6244" fmla="*/ 854031 h 1226458"/>
                <a:gd name="connsiteX6245" fmla="*/ 610820 w 1452586"/>
                <a:gd name="connsiteY6245" fmla="*/ 851977 h 1226458"/>
                <a:gd name="connsiteX6246" fmla="*/ 610614 w 1452586"/>
                <a:gd name="connsiteY6246" fmla="*/ 850997 h 1226458"/>
                <a:gd name="connsiteX6247" fmla="*/ 610598 w 1452586"/>
                <a:gd name="connsiteY6247" fmla="*/ 849463 h 1226458"/>
                <a:gd name="connsiteX6248" fmla="*/ 610725 w 1452586"/>
                <a:gd name="connsiteY6248" fmla="*/ 847946 h 1226458"/>
                <a:gd name="connsiteX6249" fmla="*/ 610898 w 1452586"/>
                <a:gd name="connsiteY6249" fmla="*/ 847029 h 1226458"/>
                <a:gd name="connsiteX6250" fmla="*/ 611641 w 1452586"/>
                <a:gd name="connsiteY6250" fmla="*/ 846303 h 1226458"/>
                <a:gd name="connsiteX6251" fmla="*/ 612574 w 1452586"/>
                <a:gd name="connsiteY6251" fmla="*/ 846334 h 1226458"/>
                <a:gd name="connsiteX6252" fmla="*/ 613427 w 1452586"/>
                <a:gd name="connsiteY6252" fmla="*/ 847124 h 1226458"/>
                <a:gd name="connsiteX6253" fmla="*/ 613838 w 1452586"/>
                <a:gd name="connsiteY6253" fmla="*/ 848642 h 1226458"/>
                <a:gd name="connsiteX6254" fmla="*/ 614707 w 1452586"/>
                <a:gd name="connsiteY6254" fmla="*/ 853794 h 1226458"/>
                <a:gd name="connsiteX6255" fmla="*/ 615671 w 1452586"/>
                <a:gd name="connsiteY6255" fmla="*/ 853541 h 1226458"/>
                <a:gd name="connsiteX6256" fmla="*/ 616240 w 1452586"/>
                <a:gd name="connsiteY6256" fmla="*/ 853636 h 1226458"/>
                <a:gd name="connsiteX6257" fmla="*/ 616572 w 1452586"/>
                <a:gd name="connsiteY6257" fmla="*/ 854489 h 1226458"/>
                <a:gd name="connsiteX6258" fmla="*/ 616398 w 1452586"/>
                <a:gd name="connsiteY6258" fmla="*/ 854900 h 1226458"/>
                <a:gd name="connsiteX6259" fmla="*/ 615577 w 1452586"/>
                <a:gd name="connsiteY6259" fmla="*/ 855358 h 1226458"/>
                <a:gd name="connsiteX6260" fmla="*/ 615355 w 1452586"/>
                <a:gd name="connsiteY6260" fmla="*/ 855659 h 1226458"/>
                <a:gd name="connsiteX6261" fmla="*/ 615498 w 1452586"/>
                <a:gd name="connsiteY6261" fmla="*/ 856655 h 1226458"/>
                <a:gd name="connsiteX6262" fmla="*/ 615893 w 1452586"/>
                <a:gd name="connsiteY6262" fmla="*/ 856987 h 1226458"/>
                <a:gd name="connsiteX6263" fmla="*/ 616304 w 1452586"/>
                <a:gd name="connsiteY6263" fmla="*/ 857082 h 1226458"/>
                <a:gd name="connsiteX6264" fmla="*/ 616540 w 1452586"/>
                <a:gd name="connsiteY6264" fmla="*/ 857334 h 1226458"/>
                <a:gd name="connsiteX6265" fmla="*/ 616604 w 1452586"/>
                <a:gd name="connsiteY6265" fmla="*/ 858709 h 1226458"/>
                <a:gd name="connsiteX6266" fmla="*/ 616667 w 1452586"/>
                <a:gd name="connsiteY6266" fmla="*/ 859404 h 1226458"/>
                <a:gd name="connsiteX6267" fmla="*/ 617141 w 1452586"/>
                <a:gd name="connsiteY6267" fmla="*/ 861048 h 1226458"/>
                <a:gd name="connsiteX6268" fmla="*/ 617252 w 1452586"/>
                <a:gd name="connsiteY6268" fmla="*/ 863909 h 1226458"/>
                <a:gd name="connsiteX6269" fmla="*/ 617584 w 1452586"/>
                <a:gd name="connsiteY6269" fmla="*/ 864857 h 1226458"/>
                <a:gd name="connsiteX6270" fmla="*/ 617963 w 1452586"/>
                <a:gd name="connsiteY6270" fmla="*/ 864636 h 1226458"/>
                <a:gd name="connsiteX6271" fmla="*/ 618563 w 1452586"/>
                <a:gd name="connsiteY6271" fmla="*/ 863751 h 1226458"/>
                <a:gd name="connsiteX6272" fmla="*/ 619133 w 1452586"/>
                <a:gd name="connsiteY6272" fmla="*/ 862597 h 1226458"/>
                <a:gd name="connsiteX6273" fmla="*/ 619433 w 1452586"/>
                <a:gd name="connsiteY6273" fmla="*/ 861617 h 1226458"/>
                <a:gd name="connsiteX6274" fmla="*/ 618864 w 1452586"/>
                <a:gd name="connsiteY6274" fmla="*/ 860858 h 1226458"/>
                <a:gd name="connsiteX6275" fmla="*/ 619211 w 1452586"/>
                <a:gd name="connsiteY6275" fmla="*/ 859768 h 1226458"/>
                <a:gd name="connsiteX6276" fmla="*/ 619685 w 1452586"/>
                <a:gd name="connsiteY6276" fmla="*/ 858567 h 1226458"/>
                <a:gd name="connsiteX6277" fmla="*/ 619654 w 1452586"/>
                <a:gd name="connsiteY6277" fmla="*/ 857382 h 1226458"/>
                <a:gd name="connsiteX6278" fmla="*/ 619923 w 1452586"/>
                <a:gd name="connsiteY6278" fmla="*/ 856797 h 1226458"/>
                <a:gd name="connsiteX6279" fmla="*/ 619970 w 1452586"/>
                <a:gd name="connsiteY6279" fmla="*/ 856101 h 1226458"/>
                <a:gd name="connsiteX6280" fmla="*/ 619954 w 1452586"/>
                <a:gd name="connsiteY6280" fmla="*/ 855263 h 1226458"/>
                <a:gd name="connsiteX6281" fmla="*/ 620096 w 1452586"/>
                <a:gd name="connsiteY6281" fmla="*/ 854489 h 1226458"/>
                <a:gd name="connsiteX6282" fmla="*/ 620350 w 1452586"/>
                <a:gd name="connsiteY6282" fmla="*/ 854046 h 1226458"/>
                <a:gd name="connsiteX6283" fmla="*/ 622325 w 1452586"/>
                <a:gd name="connsiteY6283" fmla="*/ 851360 h 1226458"/>
                <a:gd name="connsiteX6284" fmla="*/ 623463 w 1452586"/>
                <a:gd name="connsiteY6284" fmla="*/ 850443 h 1226458"/>
                <a:gd name="connsiteX6285" fmla="*/ 624696 w 1452586"/>
                <a:gd name="connsiteY6285" fmla="*/ 850143 h 1226458"/>
                <a:gd name="connsiteX6286" fmla="*/ 625912 w 1452586"/>
                <a:gd name="connsiteY6286" fmla="*/ 850680 h 1226458"/>
                <a:gd name="connsiteX6287" fmla="*/ 625423 w 1452586"/>
                <a:gd name="connsiteY6287" fmla="*/ 851850 h 1226458"/>
                <a:gd name="connsiteX6288" fmla="*/ 623542 w 1452586"/>
                <a:gd name="connsiteY6288" fmla="*/ 854663 h 1226458"/>
                <a:gd name="connsiteX6289" fmla="*/ 623162 w 1452586"/>
                <a:gd name="connsiteY6289" fmla="*/ 855564 h 1226458"/>
                <a:gd name="connsiteX6290" fmla="*/ 623842 w 1452586"/>
                <a:gd name="connsiteY6290" fmla="*/ 857224 h 1226458"/>
                <a:gd name="connsiteX6291" fmla="*/ 625028 w 1452586"/>
                <a:gd name="connsiteY6291" fmla="*/ 857113 h 1226458"/>
                <a:gd name="connsiteX6292" fmla="*/ 627051 w 1452586"/>
                <a:gd name="connsiteY6292" fmla="*/ 855801 h 1226458"/>
                <a:gd name="connsiteX6293" fmla="*/ 626987 w 1452586"/>
                <a:gd name="connsiteY6293" fmla="*/ 857082 h 1226458"/>
                <a:gd name="connsiteX6294" fmla="*/ 627777 w 1452586"/>
                <a:gd name="connsiteY6294" fmla="*/ 857050 h 1226458"/>
                <a:gd name="connsiteX6295" fmla="*/ 629658 w 1452586"/>
                <a:gd name="connsiteY6295" fmla="*/ 856133 h 1226458"/>
                <a:gd name="connsiteX6296" fmla="*/ 630638 w 1452586"/>
                <a:gd name="connsiteY6296" fmla="*/ 856528 h 1226458"/>
                <a:gd name="connsiteX6297" fmla="*/ 632045 w 1452586"/>
                <a:gd name="connsiteY6297" fmla="*/ 858346 h 1226458"/>
                <a:gd name="connsiteX6298" fmla="*/ 632756 w 1452586"/>
                <a:gd name="connsiteY6298" fmla="*/ 858962 h 1226458"/>
                <a:gd name="connsiteX6299" fmla="*/ 633909 w 1452586"/>
                <a:gd name="connsiteY6299" fmla="*/ 858867 h 1226458"/>
                <a:gd name="connsiteX6300" fmla="*/ 635901 w 1452586"/>
                <a:gd name="connsiteY6300" fmla="*/ 857113 h 1226458"/>
                <a:gd name="connsiteX6301" fmla="*/ 636975 w 1452586"/>
                <a:gd name="connsiteY6301" fmla="*/ 856575 h 1226458"/>
                <a:gd name="connsiteX6302" fmla="*/ 637481 w 1452586"/>
                <a:gd name="connsiteY6302" fmla="*/ 856702 h 1226458"/>
                <a:gd name="connsiteX6303" fmla="*/ 638382 w 1452586"/>
                <a:gd name="connsiteY6303" fmla="*/ 857255 h 1226458"/>
                <a:gd name="connsiteX6304" fmla="*/ 638856 w 1452586"/>
                <a:gd name="connsiteY6304" fmla="*/ 857445 h 1226458"/>
                <a:gd name="connsiteX6305" fmla="*/ 639441 w 1452586"/>
                <a:gd name="connsiteY6305" fmla="*/ 857334 h 1226458"/>
                <a:gd name="connsiteX6306" fmla="*/ 639994 w 1452586"/>
                <a:gd name="connsiteY6306" fmla="*/ 857065 h 1226458"/>
                <a:gd name="connsiteX6307" fmla="*/ 640547 w 1452586"/>
                <a:gd name="connsiteY6307" fmla="*/ 856939 h 1226458"/>
                <a:gd name="connsiteX6308" fmla="*/ 641164 w 1452586"/>
                <a:gd name="connsiteY6308" fmla="*/ 857255 h 1226458"/>
                <a:gd name="connsiteX6309" fmla="*/ 640895 w 1452586"/>
                <a:gd name="connsiteY6309" fmla="*/ 857571 h 1226458"/>
                <a:gd name="connsiteX6310" fmla="*/ 640674 w 1452586"/>
                <a:gd name="connsiteY6310" fmla="*/ 858156 h 1226458"/>
                <a:gd name="connsiteX6311" fmla="*/ 640689 w 1452586"/>
                <a:gd name="connsiteY6311" fmla="*/ 858804 h 1226458"/>
                <a:gd name="connsiteX6312" fmla="*/ 641100 w 1452586"/>
                <a:gd name="connsiteY6312" fmla="*/ 859389 h 1226458"/>
                <a:gd name="connsiteX6313" fmla="*/ 641480 w 1452586"/>
                <a:gd name="connsiteY6313" fmla="*/ 859357 h 1226458"/>
                <a:gd name="connsiteX6314" fmla="*/ 644435 w 1452586"/>
                <a:gd name="connsiteY6314" fmla="*/ 856528 h 1226458"/>
                <a:gd name="connsiteX6315" fmla="*/ 644877 w 1452586"/>
                <a:gd name="connsiteY6315" fmla="*/ 855533 h 1226458"/>
                <a:gd name="connsiteX6316" fmla="*/ 644135 w 1452586"/>
                <a:gd name="connsiteY6316" fmla="*/ 854995 h 1226458"/>
                <a:gd name="connsiteX6317" fmla="*/ 644815 w 1452586"/>
                <a:gd name="connsiteY6317" fmla="*/ 854363 h 1226458"/>
                <a:gd name="connsiteX6318" fmla="*/ 645178 w 1452586"/>
                <a:gd name="connsiteY6318" fmla="*/ 853414 h 1226458"/>
                <a:gd name="connsiteX6319" fmla="*/ 645131 w 1452586"/>
                <a:gd name="connsiteY6319" fmla="*/ 852182 h 1226458"/>
                <a:gd name="connsiteX6320" fmla="*/ 644561 w 1452586"/>
                <a:gd name="connsiteY6320" fmla="*/ 850775 h 1226458"/>
                <a:gd name="connsiteX6321" fmla="*/ 645652 w 1452586"/>
                <a:gd name="connsiteY6321" fmla="*/ 850981 h 1226458"/>
                <a:gd name="connsiteX6322" fmla="*/ 646458 w 1452586"/>
                <a:gd name="connsiteY6322" fmla="*/ 852071 h 1226458"/>
                <a:gd name="connsiteX6323" fmla="*/ 647786 w 1452586"/>
                <a:gd name="connsiteY6323" fmla="*/ 855200 h 1226458"/>
                <a:gd name="connsiteX6324" fmla="*/ 648607 w 1452586"/>
                <a:gd name="connsiteY6324" fmla="*/ 856354 h 1226458"/>
                <a:gd name="connsiteX6325" fmla="*/ 649192 w 1452586"/>
                <a:gd name="connsiteY6325" fmla="*/ 855959 h 1226458"/>
                <a:gd name="connsiteX6326" fmla="*/ 650235 w 1452586"/>
                <a:gd name="connsiteY6326" fmla="*/ 853431 h 1226458"/>
                <a:gd name="connsiteX6327" fmla="*/ 649967 w 1452586"/>
                <a:gd name="connsiteY6327" fmla="*/ 852814 h 1226458"/>
                <a:gd name="connsiteX6328" fmla="*/ 649967 w 1452586"/>
                <a:gd name="connsiteY6328" fmla="*/ 852529 h 1226458"/>
                <a:gd name="connsiteX6329" fmla="*/ 650061 w 1452586"/>
                <a:gd name="connsiteY6329" fmla="*/ 852245 h 1226458"/>
                <a:gd name="connsiteX6330" fmla="*/ 650077 w 1452586"/>
                <a:gd name="connsiteY6330" fmla="*/ 851582 h 1226458"/>
                <a:gd name="connsiteX6331" fmla="*/ 649856 w 1452586"/>
                <a:gd name="connsiteY6331" fmla="*/ 851407 h 1226458"/>
                <a:gd name="connsiteX6332" fmla="*/ 648481 w 1452586"/>
                <a:gd name="connsiteY6332" fmla="*/ 850981 h 1226458"/>
                <a:gd name="connsiteX6333" fmla="*/ 648449 w 1452586"/>
                <a:gd name="connsiteY6333" fmla="*/ 850443 h 1226458"/>
                <a:gd name="connsiteX6334" fmla="*/ 649587 w 1452586"/>
                <a:gd name="connsiteY6334" fmla="*/ 849890 h 1226458"/>
                <a:gd name="connsiteX6335" fmla="*/ 650346 w 1452586"/>
                <a:gd name="connsiteY6335" fmla="*/ 848294 h 1226458"/>
                <a:gd name="connsiteX6336" fmla="*/ 650709 w 1452586"/>
                <a:gd name="connsiteY6336" fmla="*/ 846113 h 1226458"/>
                <a:gd name="connsiteX6337" fmla="*/ 650709 w 1452586"/>
                <a:gd name="connsiteY6337" fmla="*/ 843710 h 1226458"/>
                <a:gd name="connsiteX6338" fmla="*/ 651673 w 1452586"/>
                <a:gd name="connsiteY6338" fmla="*/ 839681 h 1226458"/>
                <a:gd name="connsiteX6339" fmla="*/ 652037 w 1452586"/>
                <a:gd name="connsiteY6339" fmla="*/ 839459 h 1226458"/>
                <a:gd name="connsiteX6340" fmla="*/ 652843 w 1452586"/>
                <a:gd name="connsiteY6340" fmla="*/ 840029 h 1226458"/>
                <a:gd name="connsiteX6341" fmla="*/ 653491 w 1452586"/>
                <a:gd name="connsiteY6341" fmla="*/ 840092 h 1226458"/>
                <a:gd name="connsiteX6342" fmla="*/ 653190 w 1452586"/>
                <a:gd name="connsiteY6342" fmla="*/ 842115 h 1226458"/>
                <a:gd name="connsiteX6343" fmla="*/ 653997 w 1452586"/>
                <a:gd name="connsiteY6343" fmla="*/ 842731 h 1226458"/>
                <a:gd name="connsiteX6344" fmla="*/ 656288 w 1452586"/>
                <a:gd name="connsiteY6344" fmla="*/ 842399 h 1226458"/>
                <a:gd name="connsiteX6345" fmla="*/ 657316 w 1452586"/>
                <a:gd name="connsiteY6345" fmla="*/ 841878 h 1226458"/>
                <a:gd name="connsiteX6346" fmla="*/ 658106 w 1452586"/>
                <a:gd name="connsiteY6346" fmla="*/ 840724 h 1226458"/>
                <a:gd name="connsiteX6347" fmla="*/ 659876 w 1452586"/>
                <a:gd name="connsiteY6347" fmla="*/ 836583 h 1226458"/>
                <a:gd name="connsiteX6348" fmla="*/ 660034 w 1452586"/>
                <a:gd name="connsiteY6348" fmla="*/ 835983 h 1226458"/>
                <a:gd name="connsiteX6349" fmla="*/ 660034 w 1452586"/>
                <a:gd name="connsiteY6349" fmla="*/ 835050 h 1226458"/>
                <a:gd name="connsiteX6350" fmla="*/ 659765 w 1452586"/>
                <a:gd name="connsiteY6350" fmla="*/ 834339 h 1226458"/>
                <a:gd name="connsiteX6351" fmla="*/ 659259 w 1452586"/>
                <a:gd name="connsiteY6351" fmla="*/ 834118 h 1226458"/>
                <a:gd name="connsiteX6352" fmla="*/ 658738 w 1452586"/>
                <a:gd name="connsiteY6352" fmla="*/ 834165 h 1226458"/>
                <a:gd name="connsiteX6353" fmla="*/ 658438 w 1452586"/>
                <a:gd name="connsiteY6353" fmla="*/ 834339 h 1226458"/>
                <a:gd name="connsiteX6354" fmla="*/ 657853 w 1452586"/>
                <a:gd name="connsiteY6354" fmla="*/ 835856 h 1226458"/>
                <a:gd name="connsiteX6355" fmla="*/ 657157 w 1452586"/>
                <a:gd name="connsiteY6355" fmla="*/ 839554 h 1226458"/>
                <a:gd name="connsiteX6356" fmla="*/ 656367 w 1452586"/>
                <a:gd name="connsiteY6356" fmla="*/ 840361 h 1226458"/>
                <a:gd name="connsiteX6357" fmla="*/ 656889 w 1452586"/>
                <a:gd name="connsiteY6357" fmla="*/ 838179 h 1226458"/>
                <a:gd name="connsiteX6358" fmla="*/ 657031 w 1452586"/>
                <a:gd name="connsiteY6358" fmla="*/ 837200 h 1226458"/>
                <a:gd name="connsiteX6359" fmla="*/ 656778 w 1452586"/>
                <a:gd name="connsiteY6359" fmla="*/ 836109 h 1226458"/>
                <a:gd name="connsiteX6360" fmla="*/ 656178 w 1452586"/>
                <a:gd name="connsiteY6360" fmla="*/ 835476 h 1226458"/>
                <a:gd name="connsiteX6361" fmla="*/ 654518 w 1452586"/>
                <a:gd name="connsiteY6361" fmla="*/ 835129 h 1226458"/>
                <a:gd name="connsiteX6362" fmla="*/ 653839 w 1452586"/>
                <a:gd name="connsiteY6362" fmla="*/ 834766 h 1226458"/>
                <a:gd name="connsiteX6363" fmla="*/ 655103 w 1452586"/>
                <a:gd name="connsiteY6363" fmla="*/ 833881 h 1226458"/>
                <a:gd name="connsiteX6364" fmla="*/ 656557 w 1452586"/>
                <a:gd name="connsiteY6364" fmla="*/ 833549 h 1226458"/>
                <a:gd name="connsiteX6365" fmla="*/ 656510 w 1452586"/>
                <a:gd name="connsiteY6365" fmla="*/ 833059 h 1226458"/>
                <a:gd name="connsiteX6366" fmla="*/ 655103 w 1452586"/>
                <a:gd name="connsiteY6366" fmla="*/ 832490 h 1226458"/>
                <a:gd name="connsiteX6367" fmla="*/ 653949 w 1452586"/>
                <a:gd name="connsiteY6367" fmla="*/ 833232 h 1226458"/>
                <a:gd name="connsiteX6368" fmla="*/ 652084 w 1452586"/>
                <a:gd name="connsiteY6368" fmla="*/ 836030 h 1226458"/>
                <a:gd name="connsiteX6369" fmla="*/ 651073 w 1452586"/>
                <a:gd name="connsiteY6369" fmla="*/ 837200 h 1226458"/>
                <a:gd name="connsiteX6370" fmla="*/ 649951 w 1452586"/>
                <a:gd name="connsiteY6370" fmla="*/ 838100 h 1226458"/>
                <a:gd name="connsiteX6371" fmla="*/ 648734 w 1452586"/>
                <a:gd name="connsiteY6371" fmla="*/ 838717 h 1226458"/>
                <a:gd name="connsiteX6372" fmla="*/ 647470 w 1452586"/>
                <a:gd name="connsiteY6372" fmla="*/ 838985 h 1226458"/>
                <a:gd name="connsiteX6373" fmla="*/ 647817 w 1452586"/>
                <a:gd name="connsiteY6373" fmla="*/ 837879 h 1226458"/>
                <a:gd name="connsiteX6374" fmla="*/ 648386 w 1452586"/>
                <a:gd name="connsiteY6374" fmla="*/ 837342 h 1226458"/>
                <a:gd name="connsiteX6375" fmla="*/ 649002 w 1452586"/>
                <a:gd name="connsiteY6375" fmla="*/ 836915 h 1226458"/>
                <a:gd name="connsiteX6376" fmla="*/ 649556 w 1452586"/>
                <a:gd name="connsiteY6376" fmla="*/ 836283 h 1226458"/>
                <a:gd name="connsiteX6377" fmla="*/ 649888 w 1452586"/>
                <a:gd name="connsiteY6377" fmla="*/ 835382 h 1226458"/>
                <a:gd name="connsiteX6378" fmla="*/ 650045 w 1452586"/>
                <a:gd name="connsiteY6378" fmla="*/ 834323 h 1226458"/>
                <a:gd name="connsiteX6379" fmla="*/ 649840 w 1452586"/>
                <a:gd name="connsiteY6379" fmla="*/ 833438 h 1226458"/>
                <a:gd name="connsiteX6380" fmla="*/ 649145 w 1452586"/>
                <a:gd name="connsiteY6380" fmla="*/ 833122 h 1226458"/>
                <a:gd name="connsiteX6381" fmla="*/ 648813 w 1452586"/>
                <a:gd name="connsiteY6381" fmla="*/ 832679 h 1226458"/>
                <a:gd name="connsiteX6382" fmla="*/ 648813 w 1452586"/>
                <a:gd name="connsiteY6382" fmla="*/ 831731 h 1226458"/>
                <a:gd name="connsiteX6383" fmla="*/ 649177 w 1452586"/>
                <a:gd name="connsiteY6383" fmla="*/ 830925 h 1226458"/>
                <a:gd name="connsiteX6384" fmla="*/ 649872 w 1452586"/>
                <a:gd name="connsiteY6384" fmla="*/ 830973 h 1226458"/>
                <a:gd name="connsiteX6385" fmla="*/ 650188 w 1452586"/>
                <a:gd name="connsiteY6385" fmla="*/ 831415 h 1226458"/>
                <a:gd name="connsiteX6386" fmla="*/ 650867 w 1452586"/>
                <a:gd name="connsiteY6386" fmla="*/ 832695 h 1226458"/>
                <a:gd name="connsiteX6387" fmla="*/ 651215 w 1452586"/>
                <a:gd name="connsiteY6387" fmla="*/ 832932 h 1226458"/>
                <a:gd name="connsiteX6388" fmla="*/ 651578 w 1452586"/>
                <a:gd name="connsiteY6388" fmla="*/ 832742 h 1226458"/>
                <a:gd name="connsiteX6389" fmla="*/ 651879 w 1452586"/>
                <a:gd name="connsiteY6389" fmla="*/ 832015 h 1226458"/>
                <a:gd name="connsiteX6390" fmla="*/ 653096 w 1452586"/>
                <a:gd name="connsiteY6390" fmla="*/ 831194 h 1226458"/>
                <a:gd name="connsiteX6391" fmla="*/ 654281 w 1452586"/>
                <a:gd name="connsiteY6391" fmla="*/ 829724 h 1226458"/>
                <a:gd name="connsiteX6392" fmla="*/ 655071 w 1452586"/>
                <a:gd name="connsiteY6392" fmla="*/ 827796 h 1226458"/>
                <a:gd name="connsiteX6393" fmla="*/ 654834 w 1452586"/>
                <a:gd name="connsiteY6393" fmla="*/ 825868 h 1226458"/>
                <a:gd name="connsiteX6394" fmla="*/ 654265 w 1452586"/>
                <a:gd name="connsiteY6394" fmla="*/ 825488 h 1226458"/>
                <a:gd name="connsiteX6395" fmla="*/ 653696 w 1452586"/>
                <a:gd name="connsiteY6395" fmla="*/ 825852 h 1226458"/>
                <a:gd name="connsiteX6396" fmla="*/ 653254 w 1452586"/>
                <a:gd name="connsiteY6396" fmla="*/ 825931 h 1226458"/>
                <a:gd name="connsiteX6397" fmla="*/ 652954 w 1452586"/>
                <a:gd name="connsiteY6397" fmla="*/ 824730 h 1226458"/>
                <a:gd name="connsiteX6398" fmla="*/ 653254 w 1452586"/>
                <a:gd name="connsiteY6398" fmla="*/ 823623 h 1226458"/>
                <a:gd name="connsiteX6399" fmla="*/ 653997 w 1452586"/>
                <a:gd name="connsiteY6399" fmla="*/ 823102 h 1226458"/>
                <a:gd name="connsiteX6400" fmla="*/ 654661 w 1452586"/>
                <a:gd name="connsiteY6400" fmla="*/ 823434 h 1226458"/>
                <a:gd name="connsiteX6401" fmla="*/ 654755 w 1452586"/>
                <a:gd name="connsiteY6401" fmla="*/ 824825 h 1226458"/>
                <a:gd name="connsiteX6402" fmla="*/ 655482 w 1452586"/>
                <a:gd name="connsiteY6402" fmla="*/ 825140 h 1226458"/>
                <a:gd name="connsiteX6403" fmla="*/ 656573 w 1452586"/>
                <a:gd name="connsiteY6403" fmla="*/ 825315 h 1226458"/>
                <a:gd name="connsiteX6404" fmla="*/ 657568 w 1452586"/>
                <a:gd name="connsiteY6404" fmla="*/ 825046 h 1226458"/>
                <a:gd name="connsiteX6405" fmla="*/ 658011 w 1452586"/>
                <a:gd name="connsiteY6405" fmla="*/ 824035 h 1226458"/>
                <a:gd name="connsiteX6406" fmla="*/ 657679 w 1452586"/>
                <a:gd name="connsiteY6406" fmla="*/ 823213 h 1226458"/>
                <a:gd name="connsiteX6407" fmla="*/ 656146 w 1452586"/>
                <a:gd name="connsiteY6407" fmla="*/ 821016 h 1226458"/>
                <a:gd name="connsiteX6408" fmla="*/ 655688 w 1452586"/>
                <a:gd name="connsiteY6408" fmla="*/ 820542 h 1226458"/>
                <a:gd name="connsiteX6409" fmla="*/ 656668 w 1452586"/>
                <a:gd name="connsiteY6409" fmla="*/ 820589 h 1226458"/>
                <a:gd name="connsiteX6410" fmla="*/ 658453 w 1452586"/>
                <a:gd name="connsiteY6410" fmla="*/ 821601 h 1226458"/>
                <a:gd name="connsiteX6411" fmla="*/ 659354 w 1452586"/>
                <a:gd name="connsiteY6411" fmla="*/ 821774 h 1226458"/>
                <a:gd name="connsiteX6412" fmla="*/ 658833 w 1452586"/>
                <a:gd name="connsiteY6412" fmla="*/ 820036 h 1226458"/>
                <a:gd name="connsiteX6413" fmla="*/ 659259 w 1452586"/>
                <a:gd name="connsiteY6413" fmla="*/ 820020 h 1226458"/>
                <a:gd name="connsiteX6414" fmla="*/ 660476 w 1452586"/>
                <a:gd name="connsiteY6414" fmla="*/ 821206 h 1226458"/>
                <a:gd name="connsiteX6415" fmla="*/ 661172 w 1452586"/>
                <a:gd name="connsiteY6415" fmla="*/ 820984 h 1226458"/>
                <a:gd name="connsiteX6416" fmla="*/ 662025 w 1452586"/>
                <a:gd name="connsiteY6416" fmla="*/ 820415 h 1226458"/>
                <a:gd name="connsiteX6417" fmla="*/ 662594 w 1452586"/>
                <a:gd name="connsiteY6417" fmla="*/ 819530 h 1226458"/>
                <a:gd name="connsiteX6418" fmla="*/ 662389 w 1452586"/>
                <a:gd name="connsiteY6418" fmla="*/ 818377 h 1226458"/>
                <a:gd name="connsiteX6419" fmla="*/ 663922 w 1452586"/>
                <a:gd name="connsiteY6419" fmla="*/ 818298 h 1226458"/>
                <a:gd name="connsiteX6420" fmla="*/ 664427 w 1452586"/>
                <a:gd name="connsiteY6420" fmla="*/ 817728 h 1226458"/>
                <a:gd name="connsiteX6421" fmla="*/ 664522 w 1452586"/>
                <a:gd name="connsiteY6421" fmla="*/ 816338 h 1226458"/>
                <a:gd name="connsiteX6422" fmla="*/ 664159 w 1452586"/>
                <a:gd name="connsiteY6422" fmla="*/ 815784 h 1226458"/>
                <a:gd name="connsiteX6423" fmla="*/ 663463 w 1452586"/>
                <a:gd name="connsiteY6423" fmla="*/ 816211 h 1226458"/>
                <a:gd name="connsiteX6424" fmla="*/ 662705 w 1452586"/>
                <a:gd name="connsiteY6424" fmla="*/ 816433 h 1226458"/>
                <a:gd name="connsiteX6425" fmla="*/ 662104 w 1452586"/>
                <a:gd name="connsiteY6425" fmla="*/ 815279 h 1226458"/>
                <a:gd name="connsiteX6426" fmla="*/ 662499 w 1452586"/>
                <a:gd name="connsiteY6426" fmla="*/ 815074 h 1226458"/>
                <a:gd name="connsiteX6427" fmla="*/ 662974 w 1452586"/>
                <a:gd name="connsiteY6427" fmla="*/ 814615 h 1226458"/>
                <a:gd name="connsiteX6428" fmla="*/ 663321 w 1452586"/>
                <a:gd name="connsiteY6428" fmla="*/ 814125 h 1226458"/>
                <a:gd name="connsiteX6429" fmla="*/ 663479 w 1452586"/>
                <a:gd name="connsiteY6429" fmla="*/ 813588 h 1226458"/>
                <a:gd name="connsiteX6430" fmla="*/ 663274 w 1452586"/>
                <a:gd name="connsiteY6430" fmla="*/ 812497 h 1226458"/>
                <a:gd name="connsiteX6431" fmla="*/ 662831 w 1452586"/>
                <a:gd name="connsiteY6431" fmla="*/ 812102 h 1226458"/>
                <a:gd name="connsiteX6432" fmla="*/ 662278 w 1452586"/>
                <a:gd name="connsiteY6432" fmla="*/ 811944 h 1226458"/>
                <a:gd name="connsiteX6433" fmla="*/ 661788 w 1452586"/>
                <a:gd name="connsiteY6433" fmla="*/ 811660 h 1226458"/>
                <a:gd name="connsiteX6434" fmla="*/ 661504 w 1452586"/>
                <a:gd name="connsiteY6434" fmla="*/ 811154 h 1226458"/>
                <a:gd name="connsiteX6435" fmla="*/ 661362 w 1452586"/>
                <a:gd name="connsiteY6435" fmla="*/ 810553 h 1226458"/>
                <a:gd name="connsiteX6436" fmla="*/ 661108 w 1452586"/>
                <a:gd name="connsiteY6436" fmla="*/ 810032 h 1226458"/>
                <a:gd name="connsiteX6437" fmla="*/ 660587 w 1452586"/>
                <a:gd name="connsiteY6437" fmla="*/ 809669 h 1226458"/>
                <a:gd name="connsiteX6438" fmla="*/ 660302 w 1452586"/>
                <a:gd name="connsiteY6438" fmla="*/ 809826 h 1226458"/>
                <a:gd name="connsiteX6439" fmla="*/ 659544 w 1452586"/>
                <a:gd name="connsiteY6439" fmla="*/ 810680 h 1226458"/>
                <a:gd name="connsiteX6440" fmla="*/ 659133 w 1452586"/>
                <a:gd name="connsiteY6440" fmla="*/ 810854 h 1226458"/>
                <a:gd name="connsiteX6441" fmla="*/ 659686 w 1452586"/>
                <a:gd name="connsiteY6441" fmla="*/ 808167 h 1226458"/>
                <a:gd name="connsiteX6442" fmla="*/ 659133 w 1452586"/>
                <a:gd name="connsiteY6442" fmla="*/ 807930 h 1226458"/>
                <a:gd name="connsiteX6443" fmla="*/ 658738 w 1452586"/>
                <a:gd name="connsiteY6443" fmla="*/ 807345 h 1226458"/>
                <a:gd name="connsiteX6444" fmla="*/ 658074 w 1452586"/>
                <a:gd name="connsiteY6444" fmla="*/ 805955 h 1226458"/>
                <a:gd name="connsiteX6445" fmla="*/ 657726 w 1452586"/>
                <a:gd name="connsiteY6445" fmla="*/ 806097 h 1226458"/>
                <a:gd name="connsiteX6446" fmla="*/ 656430 w 1452586"/>
                <a:gd name="connsiteY6446" fmla="*/ 807440 h 1226458"/>
                <a:gd name="connsiteX6447" fmla="*/ 656099 w 1452586"/>
                <a:gd name="connsiteY6447" fmla="*/ 808009 h 1226458"/>
                <a:gd name="connsiteX6448" fmla="*/ 656004 w 1452586"/>
                <a:gd name="connsiteY6448" fmla="*/ 809747 h 1226458"/>
                <a:gd name="connsiteX6449" fmla="*/ 655988 w 1452586"/>
                <a:gd name="connsiteY6449" fmla="*/ 812228 h 1226458"/>
                <a:gd name="connsiteX6450" fmla="*/ 655703 w 1452586"/>
                <a:gd name="connsiteY6450" fmla="*/ 814062 h 1226458"/>
                <a:gd name="connsiteX6451" fmla="*/ 654818 w 1452586"/>
                <a:gd name="connsiteY6451" fmla="*/ 813825 h 1226458"/>
                <a:gd name="connsiteX6452" fmla="*/ 655008 w 1452586"/>
                <a:gd name="connsiteY6452" fmla="*/ 813240 h 1226458"/>
                <a:gd name="connsiteX6453" fmla="*/ 655166 w 1452586"/>
                <a:gd name="connsiteY6453" fmla="*/ 812292 h 1226458"/>
                <a:gd name="connsiteX6454" fmla="*/ 655166 w 1452586"/>
                <a:gd name="connsiteY6454" fmla="*/ 811170 h 1226458"/>
                <a:gd name="connsiteX6455" fmla="*/ 655008 w 1452586"/>
                <a:gd name="connsiteY6455" fmla="*/ 810174 h 1226458"/>
                <a:gd name="connsiteX6456" fmla="*/ 654661 w 1452586"/>
                <a:gd name="connsiteY6456" fmla="*/ 809858 h 1226458"/>
                <a:gd name="connsiteX6457" fmla="*/ 654265 w 1452586"/>
                <a:gd name="connsiteY6457" fmla="*/ 810126 h 1226458"/>
                <a:gd name="connsiteX6458" fmla="*/ 653949 w 1452586"/>
                <a:gd name="connsiteY6458" fmla="*/ 810775 h 1226458"/>
                <a:gd name="connsiteX6459" fmla="*/ 653855 w 1452586"/>
                <a:gd name="connsiteY6459" fmla="*/ 811549 h 1226458"/>
                <a:gd name="connsiteX6460" fmla="*/ 653760 w 1452586"/>
                <a:gd name="connsiteY6460" fmla="*/ 811881 h 1226458"/>
                <a:gd name="connsiteX6461" fmla="*/ 653254 w 1452586"/>
                <a:gd name="connsiteY6461" fmla="*/ 812434 h 1226458"/>
                <a:gd name="connsiteX6462" fmla="*/ 653064 w 1452586"/>
                <a:gd name="connsiteY6462" fmla="*/ 812718 h 1226458"/>
                <a:gd name="connsiteX6463" fmla="*/ 652954 w 1452586"/>
                <a:gd name="connsiteY6463" fmla="*/ 813240 h 1226458"/>
                <a:gd name="connsiteX6464" fmla="*/ 653048 w 1452586"/>
                <a:gd name="connsiteY6464" fmla="*/ 813651 h 1226458"/>
                <a:gd name="connsiteX6465" fmla="*/ 653206 w 1452586"/>
                <a:gd name="connsiteY6465" fmla="*/ 813952 h 1226458"/>
                <a:gd name="connsiteX6466" fmla="*/ 653317 w 1452586"/>
                <a:gd name="connsiteY6466" fmla="*/ 814220 h 1226458"/>
                <a:gd name="connsiteX6467" fmla="*/ 653523 w 1452586"/>
                <a:gd name="connsiteY6467" fmla="*/ 815232 h 1226458"/>
                <a:gd name="connsiteX6468" fmla="*/ 653728 w 1452586"/>
                <a:gd name="connsiteY6468" fmla="*/ 815990 h 1226458"/>
                <a:gd name="connsiteX6469" fmla="*/ 653760 w 1452586"/>
                <a:gd name="connsiteY6469" fmla="*/ 816701 h 1226458"/>
                <a:gd name="connsiteX6470" fmla="*/ 653364 w 1452586"/>
                <a:gd name="connsiteY6470" fmla="*/ 817618 h 1226458"/>
                <a:gd name="connsiteX6471" fmla="*/ 652432 w 1452586"/>
                <a:gd name="connsiteY6471" fmla="*/ 818203 h 1226458"/>
                <a:gd name="connsiteX6472" fmla="*/ 652116 w 1452586"/>
                <a:gd name="connsiteY6472" fmla="*/ 816559 h 1226458"/>
                <a:gd name="connsiteX6473" fmla="*/ 651673 w 1452586"/>
                <a:gd name="connsiteY6473" fmla="*/ 814899 h 1226458"/>
                <a:gd name="connsiteX6474" fmla="*/ 650346 w 1452586"/>
                <a:gd name="connsiteY6474" fmla="*/ 815484 h 1226458"/>
                <a:gd name="connsiteX6475" fmla="*/ 649777 w 1452586"/>
                <a:gd name="connsiteY6475" fmla="*/ 815974 h 1226458"/>
                <a:gd name="connsiteX6476" fmla="*/ 649082 w 1452586"/>
                <a:gd name="connsiteY6476" fmla="*/ 816211 h 1226458"/>
                <a:gd name="connsiteX6477" fmla="*/ 648686 w 1452586"/>
                <a:gd name="connsiteY6477" fmla="*/ 816006 h 1226458"/>
                <a:gd name="connsiteX6478" fmla="*/ 648908 w 1452586"/>
                <a:gd name="connsiteY6478" fmla="*/ 815121 h 1226458"/>
                <a:gd name="connsiteX6479" fmla="*/ 649192 w 1452586"/>
                <a:gd name="connsiteY6479" fmla="*/ 814220 h 1226458"/>
                <a:gd name="connsiteX6480" fmla="*/ 648908 w 1452586"/>
                <a:gd name="connsiteY6480" fmla="*/ 814047 h 1226458"/>
                <a:gd name="connsiteX6481" fmla="*/ 647706 w 1452586"/>
                <a:gd name="connsiteY6481" fmla="*/ 814425 h 1226458"/>
                <a:gd name="connsiteX6482" fmla="*/ 648133 w 1452586"/>
                <a:gd name="connsiteY6482" fmla="*/ 813382 h 1226458"/>
                <a:gd name="connsiteX6483" fmla="*/ 647438 w 1452586"/>
                <a:gd name="connsiteY6483" fmla="*/ 813161 h 1226458"/>
                <a:gd name="connsiteX6484" fmla="*/ 646569 w 1452586"/>
                <a:gd name="connsiteY6484" fmla="*/ 813066 h 1226458"/>
                <a:gd name="connsiteX6485" fmla="*/ 645873 w 1452586"/>
                <a:gd name="connsiteY6485" fmla="*/ 812813 h 1226458"/>
                <a:gd name="connsiteX6486" fmla="*/ 645699 w 1452586"/>
                <a:gd name="connsiteY6486" fmla="*/ 812008 h 1226458"/>
                <a:gd name="connsiteX6487" fmla="*/ 644150 w 1452586"/>
                <a:gd name="connsiteY6487" fmla="*/ 811644 h 1226458"/>
                <a:gd name="connsiteX6488" fmla="*/ 642633 w 1452586"/>
                <a:gd name="connsiteY6488" fmla="*/ 813114 h 1226458"/>
                <a:gd name="connsiteX6489" fmla="*/ 641179 w 1452586"/>
                <a:gd name="connsiteY6489" fmla="*/ 815074 h 1226458"/>
                <a:gd name="connsiteX6490" fmla="*/ 639172 w 1452586"/>
                <a:gd name="connsiteY6490" fmla="*/ 816654 h 1226458"/>
                <a:gd name="connsiteX6491" fmla="*/ 638003 w 1452586"/>
                <a:gd name="connsiteY6491" fmla="*/ 818930 h 1226458"/>
                <a:gd name="connsiteX6492" fmla="*/ 637260 w 1452586"/>
                <a:gd name="connsiteY6492" fmla="*/ 819483 h 1226458"/>
                <a:gd name="connsiteX6493" fmla="*/ 636596 w 1452586"/>
                <a:gd name="connsiteY6493" fmla="*/ 819040 h 1226458"/>
                <a:gd name="connsiteX6494" fmla="*/ 636675 w 1452586"/>
                <a:gd name="connsiteY6494" fmla="*/ 817886 h 1226458"/>
                <a:gd name="connsiteX6495" fmla="*/ 637149 w 1452586"/>
                <a:gd name="connsiteY6495" fmla="*/ 816622 h 1226458"/>
                <a:gd name="connsiteX6496" fmla="*/ 637576 w 1452586"/>
                <a:gd name="connsiteY6496" fmla="*/ 815801 h 1226458"/>
                <a:gd name="connsiteX6497" fmla="*/ 639488 w 1452586"/>
                <a:gd name="connsiteY6497" fmla="*/ 813287 h 1226458"/>
                <a:gd name="connsiteX6498" fmla="*/ 642080 w 1452586"/>
                <a:gd name="connsiteY6498" fmla="*/ 810775 h 1226458"/>
                <a:gd name="connsiteX6499" fmla="*/ 643266 w 1452586"/>
                <a:gd name="connsiteY6499" fmla="*/ 808957 h 1226458"/>
                <a:gd name="connsiteX6500" fmla="*/ 644182 w 1452586"/>
                <a:gd name="connsiteY6500" fmla="*/ 808341 h 1226458"/>
                <a:gd name="connsiteX6501" fmla="*/ 645036 w 1452586"/>
                <a:gd name="connsiteY6501" fmla="*/ 808452 h 1226458"/>
                <a:gd name="connsiteX6502" fmla="*/ 645510 w 1452586"/>
                <a:gd name="connsiteY6502" fmla="*/ 809653 h 1226458"/>
                <a:gd name="connsiteX6503" fmla="*/ 646079 w 1452586"/>
                <a:gd name="connsiteY6503" fmla="*/ 810474 h 1226458"/>
                <a:gd name="connsiteX6504" fmla="*/ 648022 w 1452586"/>
                <a:gd name="connsiteY6504" fmla="*/ 810079 h 1226458"/>
                <a:gd name="connsiteX6505" fmla="*/ 648165 w 1452586"/>
                <a:gd name="connsiteY6505" fmla="*/ 810775 h 1226458"/>
                <a:gd name="connsiteX6506" fmla="*/ 648212 w 1452586"/>
                <a:gd name="connsiteY6506" fmla="*/ 811249 h 1226458"/>
                <a:gd name="connsiteX6507" fmla="*/ 649129 w 1452586"/>
                <a:gd name="connsiteY6507" fmla="*/ 811644 h 1226458"/>
                <a:gd name="connsiteX6508" fmla="*/ 649872 w 1452586"/>
                <a:gd name="connsiteY6508" fmla="*/ 810901 h 1226458"/>
                <a:gd name="connsiteX6509" fmla="*/ 651989 w 1452586"/>
                <a:gd name="connsiteY6509" fmla="*/ 806239 h 1226458"/>
                <a:gd name="connsiteX6510" fmla="*/ 652495 w 1452586"/>
                <a:gd name="connsiteY6510" fmla="*/ 806065 h 1226458"/>
                <a:gd name="connsiteX6511" fmla="*/ 653001 w 1452586"/>
                <a:gd name="connsiteY6511" fmla="*/ 805701 h 1226458"/>
                <a:gd name="connsiteX6512" fmla="*/ 653444 w 1452586"/>
                <a:gd name="connsiteY6512" fmla="*/ 805164 h 1226458"/>
                <a:gd name="connsiteX6513" fmla="*/ 653728 w 1452586"/>
                <a:gd name="connsiteY6513" fmla="*/ 804532 h 1226458"/>
                <a:gd name="connsiteX6514" fmla="*/ 653412 w 1452586"/>
                <a:gd name="connsiteY6514" fmla="*/ 803868 h 1226458"/>
                <a:gd name="connsiteX6515" fmla="*/ 653301 w 1452586"/>
                <a:gd name="connsiteY6515" fmla="*/ 803299 h 1226458"/>
                <a:gd name="connsiteX6516" fmla="*/ 653206 w 1452586"/>
                <a:gd name="connsiteY6516" fmla="*/ 802667 h 1226458"/>
                <a:gd name="connsiteX6517" fmla="*/ 653017 w 1452586"/>
                <a:gd name="connsiteY6517" fmla="*/ 801987 h 1226458"/>
                <a:gd name="connsiteX6518" fmla="*/ 652606 w 1452586"/>
                <a:gd name="connsiteY6518" fmla="*/ 801229 h 1226458"/>
                <a:gd name="connsiteX6519" fmla="*/ 651863 w 1452586"/>
                <a:gd name="connsiteY6519" fmla="*/ 800123 h 1226458"/>
                <a:gd name="connsiteX6520" fmla="*/ 651516 w 1452586"/>
                <a:gd name="connsiteY6520" fmla="*/ 799443 h 1226458"/>
                <a:gd name="connsiteX6521" fmla="*/ 650994 w 1452586"/>
                <a:gd name="connsiteY6521" fmla="*/ 797910 h 1226458"/>
                <a:gd name="connsiteX6522" fmla="*/ 650836 w 1452586"/>
                <a:gd name="connsiteY6522" fmla="*/ 796440 h 1226458"/>
                <a:gd name="connsiteX6523" fmla="*/ 651010 w 1452586"/>
                <a:gd name="connsiteY6523" fmla="*/ 795176 h 1226458"/>
                <a:gd name="connsiteX6524" fmla="*/ 651578 w 1452586"/>
                <a:gd name="connsiteY6524" fmla="*/ 794196 h 1226458"/>
                <a:gd name="connsiteX6525" fmla="*/ 651547 w 1452586"/>
                <a:gd name="connsiteY6525" fmla="*/ 793738 h 1226458"/>
                <a:gd name="connsiteX6526" fmla="*/ 650378 w 1452586"/>
                <a:gd name="connsiteY6526" fmla="*/ 794733 h 1226458"/>
                <a:gd name="connsiteX6527" fmla="*/ 648923 w 1452586"/>
                <a:gd name="connsiteY6527" fmla="*/ 796851 h 1226458"/>
                <a:gd name="connsiteX6528" fmla="*/ 647896 w 1452586"/>
                <a:gd name="connsiteY6528" fmla="*/ 799348 h 1226458"/>
                <a:gd name="connsiteX6529" fmla="*/ 647880 w 1452586"/>
                <a:gd name="connsiteY6529" fmla="*/ 801371 h 1226458"/>
                <a:gd name="connsiteX6530" fmla="*/ 647501 w 1452586"/>
                <a:gd name="connsiteY6530" fmla="*/ 802114 h 1226458"/>
                <a:gd name="connsiteX6531" fmla="*/ 647106 w 1452586"/>
                <a:gd name="connsiteY6531" fmla="*/ 802414 h 1226458"/>
                <a:gd name="connsiteX6532" fmla="*/ 646663 w 1452586"/>
                <a:gd name="connsiteY6532" fmla="*/ 802619 h 1226458"/>
                <a:gd name="connsiteX6533" fmla="*/ 646205 w 1452586"/>
                <a:gd name="connsiteY6533" fmla="*/ 803031 h 1226458"/>
                <a:gd name="connsiteX6534" fmla="*/ 645462 w 1452586"/>
                <a:gd name="connsiteY6534" fmla="*/ 804753 h 1226458"/>
                <a:gd name="connsiteX6535" fmla="*/ 645146 w 1452586"/>
                <a:gd name="connsiteY6535" fmla="*/ 805259 h 1226458"/>
                <a:gd name="connsiteX6536" fmla="*/ 644720 w 1452586"/>
                <a:gd name="connsiteY6536" fmla="*/ 802351 h 1226458"/>
                <a:gd name="connsiteX6537" fmla="*/ 644941 w 1452586"/>
                <a:gd name="connsiteY6537" fmla="*/ 801403 h 1226458"/>
                <a:gd name="connsiteX6538" fmla="*/ 645921 w 1452586"/>
                <a:gd name="connsiteY6538" fmla="*/ 800992 h 1226458"/>
                <a:gd name="connsiteX6539" fmla="*/ 646031 w 1452586"/>
                <a:gd name="connsiteY6539" fmla="*/ 800550 h 1226458"/>
                <a:gd name="connsiteX6540" fmla="*/ 645652 w 1452586"/>
                <a:gd name="connsiteY6540" fmla="*/ 798574 h 1226458"/>
                <a:gd name="connsiteX6541" fmla="*/ 645557 w 1452586"/>
                <a:gd name="connsiteY6541" fmla="*/ 797894 h 1226458"/>
                <a:gd name="connsiteX6542" fmla="*/ 645747 w 1452586"/>
                <a:gd name="connsiteY6542" fmla="*/ 797136 h 1226458"/>
                <a:gd name="connsiteX6543" fmla="*/ 646063 w 1452586"/>
                <a:gd name="connsiteY6543" fmla="*/ 796709 h 1226458"/>
                <a:gd name="connsiteX6544" fmla="*/ 646932 w 1452586"/>
                <a:gd name="connsiteY6544" fmla="*/ 796251 h 1226458"/>
                <a:gd name="connsiteX6545" fmla="*/ 646743 w 1452586"/>
                <a:gd name="connsiteY6545" fmla="*/ 795634 h 1226458"/>
                <a:gd name="connsiteX6546" fmla="*/ 646458 w 1452586"/>
                <a:gd name="connsiteY6546" fmla="*/ 795144 h 1226458"/>
                <a:gd name="connsiteX6547" fmla="*/ 646142 w 1452586"/>
                <a:gd name="connsiteY6547" fmla="*/ 794844 h 1226458"/>
                <a:gd name="connsiteX6548" fmla="*/ 645794 w 1452586"/>
                <a:gd name="connsiteY6548" fmla="*/ 794702 h 1226458"/>
                <a:gd name="connsiteX6549" fmla="*/ 645747 w 1452586"/>
                <a:gd name="connsiteY6549" fmla="*/ 794228 h 1226458"/>
                <a:gd name="connsiteX6550" fmla="*/ 646237 w 1452586"/>
                <a:gd name="connsiteY6550" fmla="*/ 794196 h 1226458"/>
                <a:gd name="connsiteX6551" fmla="*/ 646205 w 1452586"/>
                <a:gd name="connsiteY6551" fmla="*/ 793675 h 1226458"/>
                <a:gd name="connsiteX6552" fmla="*/ 644040 w 1452586"/>
                <a:gd name="connsiteY6552" fmla="*/ 793848 h 1226458"/>
                <a:gd name="connsiteX6553" fmla="*/ 643819 w 1452586"/>
                <a:gd name="connsiteY6553" fmla="*/ 794022 h 1226458"/>
                <a:gd name="connsiteX6554" fmla="*/ 643392 w 1452586"/>
                <a:gd name="connsiteY6554" fmla="*/ 794733 h 1226458"/>
                <a:gd name="connsiteX6555" fmla="*/ 642997 w 1452586"/>
                <a:gd name="connsiteY6555" fmla="*/ 794939 h 1226458"/>
                <a:gd name="connsiteX6556" fmla="*/ 642049 w 1452586"/>
                <a:gd name="connsiteY6556" fmla="*/ 795050 h 1226458"/>
                <a:gd name="connsiteX6557" fmla="*/ 641321 w 1452586"/>
                <a:gd name="connsiteY6557" fmla="*/ 795302 h 1226458"/>
                <a:gd name="connsiteX6558" fmla="*/ 640658 w 1452586"/>
                <a:gd name="connsiteY6558" fmla="*/ 795855 h 1226458"/>
                <a:gd name="connsiteX6559" fmla="*/ 639868 w 1452586"/>
                <a:gd name="connsiteY6559" fmla="*/ 796835 h 1226458"/>
                <a:gd name="connsiteX6560" fmla="*/ 639457 w 1452586"/>
                <a:gd name="connsiteY6560" fmla="*/ 797199 h 1226458"/>
                <a:gd name="connsiteX6561" fmla="*/ 639141 w 1452586"/>
                <a:gd name="connsiteY6561" fmla="*/ 797294 h 1226458"/>
                <a:gd name="connsiteX6562" fmla="*/ 638951 w 1452586"/>
                <a:gd name="connsiteY6562" fmla="*/ 797609 h 1226458"/>
                <a:gd name="connsiteX6563" fmla="*/ 638998 w 1452586"/>
                <a:gd name="connsiteY6563" fmla="*/ 798684 h 1226458"/>
                <a:gd name="connsiteX6564" fmla="*/ 638951 w 1452586"/>
                <a:gd name="connsiteY6564" fmla="*/ 799411 h 1226458"/>
                <a:gd name="connsiteX6565" fmla="*/ 638761 w 1452586"/>
                <a:gd name="connsiteY6565" fmla="*/ 799996 h 1226458"/>
                <a:gd name="connsiteX6566" fmla="*/ 638477 w 1452586"/>
                <a:gd name="connsiteY6566" fmla="*/ 800423 h 1226458"/>
                <a:gd name="connsiteX6567" fmla="*/ 637655 w 1452586"/>
                <a:gd name="connsiteY6567" fmla="*/ 800818 h 1226458"/>
                <a:gd name="connsiteX6568" fmla="*/ 636912 w 1452586"/>
                <a:gd name="connsiteY6568" fmla="*/ 801892 h 1226458"/>
                <a:gd name="connsiteX6569" fmla="*/ 636501 w 1452586"/>
                <a:gd name="connsiteY6569" fmla="*/ 802335 h 1226458"/>
                <a:gd name="connsiteX6570" fmla="*/ 636091 w 1452586"/>
                <a:gd name="connsiteY6570" fmla="*/ 802509 h 1226458"/>
                <a:gd name="connsiteX6571" fmla="*/ 634731 w 1452586"/>
                <a:gd name="connsiteY6571" fmla="*/ 802462 h 1226458"/>
                <a:gd name="connsiteX6572" fmla="*/ 634684 w 1452586"/>
                <a:gd name="connsiteY6572" fmla="*/ 801924 h 1226458"/>
                <a:gd name="connsiteX6573" fmla="*/ 635221 w 1452586"/>
                <a:gd name="connsiteY6573" fmla="*/ 801450 h 1226458"/>
                <a:gd name="connsiteX6574" fmla="*/ 635553 w 1452586"/>
                <a:gd name="connsiteY6574" fmla="*/ 800581 h 1226458"/>
                <a:gd name="connsiteX6575" fmla="*/ 635948 w 1452586"/>
                <a:gd name="connsiteY6575" fmla="*/ 798668 h 1226458"/>
                <a:gd name="connsiteX6576" fmla="*/ 636312 w 1452586"/>
                <a:gd name="connsiteY6576" fmla="*/ 797689 h 1226458"/>
                <a:gd name="connsiteX6577" fmla="*/ 637228 w 1452586"/>
                <a:gd name="connsiteY6577" fmla="*/ 796487 h 1226458"/>
                <a:gd name="connsiteX6578" fmla="*/ 637608 w 1452586"/>
                <a:gd name="connsiteY6578" fmla="*/ 795650 h 1226458"/>
                <a:gd name="connsiteX6579" fmla="*/ 638698 w 1452586"/>
                <a:gd name="connsiteY6579" fmla="*/ 794117 h 1226458"/>
                <a:gd name="connsiteX6580" fmla="*/ 641970 w 1452586"/>
                <a:gd name="connsiteY6580" fmla="*/ 793168 h 1226458"/>
                <a:gd name="connsiteX6581" fmla="*/ 643313 w 1452586"/>
                <a:gd name="connsiteY6581" fmla="*/ 792347 h 1226458"/>
                <a:gd name="connsiteX6582" fmla="*/ 642855 w 1452586"/>
                <a:gd name="connsiteY6582" fmla="*/ 791446 h 1226458"/>
                <a:gd name="connsiteX6583" fmla="*/ 642254 w 1452586"/>
                <a:gd name="connsiteY6583" fmla="*/ 791367 h 1226458"/>
                <a:gd name="connsiteX6584" fmla="*/ 640073 w 1452586"/>
                <a:gd name="connsiteY6584" fmla="*/ 792553 h 1226458"/>
                <a:gd name="connsiteX6585" fmla="*/ 639757 w 1452586"/>
                <a:gd name="connsiteY6585" fmla="*/ 792648 h 1226458"/>
                <a:gd name="connsiteX6586" fmla="*/ 639567 w 1452586"/>
                <a:gd name="connsiteY6586" fmla="*/ 792489 h 1226458"/>
                <a:gd name="connsiteX6587" fmla="*/ 639204 w 1452586"/>
                <a:gd name="connsiteY6587" fmla="*/ 791841 h 1226458"/>
                <a:gd name="connsiteX6588" fmla="*/ 638951 w 1452586"/>
                <a:gd name="connsiteY6588" fmla="*/ 791715 h 1226458"/>
                <a:gd name="connsiteX6589" fmla="*/ 637750 w 1452586"/>
                <a:gd name="connsiteY6589" fmla="*/ 792331 h 1226458"/>
                <a:gd name="connsiteX6590" fmla="*/ 636533 w 1452586"/>
                <a:gd name="connsiteY6590" fmla="*/ 793390 h 1226458"/>
                <a:gd name="connsiteX6591" fmla="*/ 635316 w 1452586"/>
                <a:gd name="connsiteY6591" fmla="*/ 794117 h 1226458"/>
                <a:gd name="connsiteX6592" fmla="*/ 634052 w 1452586"/>
                <a:gd name="connsiteY6592" fmla="*/ 793675 h 1226458"/>
                <a:gd name="connsiteX6593" fmla="*/ 638114 w 1452586"/>
                <a:gd name="connsiteY6593" fmla="*/ 790466 h 1226458"/>
                <a:gd name="connsiteX6594" fmla="*/ 640358 w 1452586"/>
                <a:gd name="connsiteY6594" fmla="*/ 789518 h 1226458"/>
                <a:gd name="connsiteX6595" fmla="*/ 642792 w 1452586"/>
                <a:gd name="connsiteY6595" fmla="*/ 789281 h 1226458"/>
                <a:gd name="connsiteX6596" fmla="*/ 643866 w 1452586"/>
                <a:gd name="connsiteY6596" fmla="*/ 789629 h 1226458"/>
                <a:gd name="connsiteX6597" fmla="*/ 645652 w 1452586"/>
                <a:gd name="connsiteY6597" fmla="*/ 790861 h 1226458"/>
                <a:gd name="connsiteX6598" fmla="*/ 646743 w 1452586"/>
                <a:gd name="connsiteY6598" fmla="*/ 791051 h 1226458"/>
                <a:gd name="connsiteX6599" fmla="*/ 647485 w 1452586"/>
                <a:gd name="connsiteY6599" fmla="*/ 790514 h 1226458"/>
                <a:gd name="connsiteX6600" fmla="*/ 646837 w 1452586"/>
                <a:gd name="connsiteY6600" fmla="*/ 789487 h 1226458"/>
                <a:gd name="connsiteX6601" fmla="*/ 644893 w 1452586"/>
                <a:gd name="connsiteY6601" fmla="*/ 787527 h 1226458"/>
                <a:gd name="connsiteX6602" fmla="*/ 645683 w 1452586"/>
                <a:gd name="connsiteY6602" fmla="*/ 787621 h 1226458"/>
                <a:gd name="connsiteX6603" fmla="*/ 647074 w 1452586"/>
                <a:gd name="connsiteY6603" fmla="*/ 788222 h 1226458"/>
                <a:gd name="connsiteX6604" fmla="*/ 647770 w 1452586"/>
                <a:gd name="connsiteY6604" fmla="*/ 788317 h 1226458"/>
                <a:gd name="connsiteX6605" fmla="*/ 648212 w 1452586"/>
                <a:gd name="connsiteY6605" fmla="*/ 787922 h 1226458"/>
                <a:gd name="connsiteX6606" fmla="*/ 648196 w 1452586"/>
                <a:gd name="connsiteY6606" fmla="*/ 787005 h 1226458"/>
                <a:gd name="connsiteX6607" fmla="*/ 647991 w 1452586"/>
                <a:gd name="connsiteY6607" fmla="*/ 785836 h 1226458"/>
                <a:gd name="connsiteX6608" fmla="*/ 647960 w 1452586"/>
                <a:gd name="connsiteY6608" fmla="*/ 784666 h 1226458"/>
                <a:gd name="connsiteX6609" fmla="*/ 648244 w 1452586"/>
                <a:gd name="connsiteY6609" fmla="*/ 783797 h 1226458"/>
                <a:gd name="connsiteX6610" fmla="*/ 648576 w 1452586"/>
                <a:gd name="connsiteY6610" fmla="*/ 783259 h 1226458"/>
                <a:gd name="connsiteX6611" fmla="*/ 648718 w 1452586"/>
                <a:gd name="connsiteY6611" fmla="*/ 782707 h 1226458"/>
                <a:gd name="connsiteX6612" fmla="*/ 648339 w 1452586"/>
                <a:gd name="connsiteY6612" fmla="*/ 781727 h 1226458"/>
                <a:gd name="connsiteX6613" fmla="*/ 646837 w 1452586"/>
                <a:gd name="connsiteY6613" fmla="*/ 779783 h 1226458"/>
                <a:gd name="connsiteX6614" fmla="*/ 646474 w 1452586"/>
                <a:gd name="connsiteY6614" fmla="*/ 779024 h 1226458"/>
                <a:gd name="connsiteX6615" fmla="*/ 647201 w 1452586"/>
                <a:gd name="connsiteY6615" fmla="*/ 779103 h 1226458"/>
                <a:gd name="connsiteX6616" fmla="*/ 648481 w 1452586"/>
                <a:gd name="connsiteY6616" fmla="*/ 780209 h 1226458"/>
                <a:gd name="connsiteX6617" fmla="*/ 649129 w 1452586"/>
                <a:gd name="connsiteY6617" fmla="*/ 780351 h 1226458"/>
                <a:gd name="connsiteX6618" fmla="*/ 649556 w 1452586"/>
                <a:gd name="connsiteY6618" fmla="*/ 780036 h 1226458"/>
                <a:gd name="connsiteX6619" fmla="*/ 650678 w 1452586"/>
                <a:gd name="connsiteY6619" fmla="*/ 778581 h 1226458"/>
                <a:gd name="connsiteX6620" fmla="*/ 651010 w 1452586"/>
                <a:gd name="connsiteY6620" fmla="*/ 777823 h 1226458"/>
                <a:gd name="connsiteX6621" fmla="*/ 652005 w 1452586"/>
                <a:gd name="connsiteY6621" fmla="*/ 774583 h 1226458"/>
                <a:gd name="connsiteX6622" fmla="*/ 652132 w 1452586"/>
                <a:gd name="connsiteY6622" fmla="*/ 773714 h 1226458"/>
                <a:gd name="connsiteX6623" fmla="*/ 652053 w 1452586"/>
                <a:gd name="connsiteY6623" fmla="*/ 772813 h 1226458"/>
                <a:gd name="connsiteX6624" fmla="*/ 652100 w 1452586"/>
                <a:gd name="connsiteY6624" fmla="*/ 772102 h 1226458"/>
                <a:gd name="connsiteX6625" fmla="*/ 652622 w 1452586"/>
                <a:gd name="connsiteY6625" fmla="*/ 771707 h 1226458"/>
                <a:gd name="connsiteX6626" fmla="*/ 651452 w 1452586"/>
                <a:gd name="connsiteY6626" fmla="*/ 770569 h 1226458"/>
                <a:gd name="connsiteX6627" fmla="*/ 649682 w 1452586"/>
                <a:gd name="connsiteY6627" fmla="*/ 771154 h 1226458"/>
                <a:gd name="connsiteX6628" fmla="*/ 647912 w 1452586"/>
                <a:gd name="connsiteY6628" fmla="*/ 772529 h 1226458"/>
                <a:gd name="connsiteX6629" fmla="*/ 646758 w 1452586"/>
                <a:gd name="connsiteY6629" fmla="*/ 773746 h 1226458"/>
                <a:gd name="connsiteX6630" fmla="*/ 644751 w 1452586"/>
                <a:gd name="connsiteY6630" fmla="*/ 777032 h 1226458"/>
                <a:gd name="connsiteX6631" fmla="*/ 643566 w 1452586"/>
                <a:gd name="connsiteY6631" fmla="*/ 778139 h 1226458"/>
                <a:gd name="connsiteX6632" fmla="*/ 642096 w 1452586"/>
                <a:gd name="connsiteY6632" fmla="*/ 777823 h 1226458"/>
                <a:gd name="connsiteX6633" fmla="*/ 642049 w 1452586"/>
                <a:gd name="connsiteY6633" fmla="*/ 777254 h 1226458"/>
                <a:gd name="connsiteX6634" fmla="*/ 643503 w 1452586"/>
                <a:gd name="connsiteY6634" fmla="*/ 776258 h 1226458"/>
                <a:gd name="connsiteX6635" fmla="*/ 643787 w 1452586"/>
                <a:gd name="connsiteY6635" fmla="*/ 775832 h 1226458"/>
                <a:gd name="connsiteX6636" fmla="*/ 644024 w 1452586"/>
                <a:gd name="connsiteY6636" fmla="*/ 775215 h 1226458"/>
                <a:gd name="connsiteX6637" fmla="*/ 644656 w 1452586"/>
                <a:gd name="connsiteY6637" fmla="*/ 773903 h 1226458"/>
                <a:gd name="connsiteX6638" fmla="*/ 644988 w 1452586"/>
                <a:gd name="connsiteY6638" fmla="*/ 773413 h 1226458"/>
                <a:gd name="connsiteX6639" fmla="*/ 644530 w 1452586"/>
                <a:gd name="connsiteY6639" fmla="*/ 773018 h 1226458"/>
                <a:gd name="connsiteX6640" fmla="*/ 643613 w 1452586"/>
                <a:gd name="connsiteY6640" fmla="*/ 772876 h 1226458"/>
                <a:gd name="connsiteX6641" fmla="*/ 643139 w 1452586"/>
                <a:gd name="connsiteY6641" fmla="*/ 772529 h 1226458"/>
                <a:gd name="connsiteX6642" fmla="*/ 643771 w 1452586"/>
                <a:gd name="connsiteY6642" fmla="*/ 771944 h 1226458"/>
                <a:gd name="connsiteX6643" fmla="*/ 646837 w 1452586"/>
                <a:gd name="connsiteY6643" fmla="*/ 770932 h 1226458"/>
                <a:gd name="connsiteX6644" fmla="*/ 647706 w 1452586"/>
                <a:gd name="connsiteY6644" fmla="*/ 769952 h 1226458"/>
                <a:gd name="connsiteX6645" fmla="*/ 648402 w 1452586"/>
                <a:gd name="connsiteY6645" fmla="*/ 769478 h 1226458"/>
                <a:gd name="connsiteX6646" fmla="*/ 650630 w 1452586"/>
                <a:gd name="connsiteY6646" fmla="*/ 768672 h 1226458"/>
                <a:gd name="connsiteX6647" fmla="*/ 651847 w 1452586"/>
                <a:gd name="connsiteY6647" fmla="*/ 767629 h 1226458"/>
                <a:gd name="connsiteX6648" fmla="*/ 652337 w 1452586"/>
                <a:gd name="connsiteY6648" fmla="*/ 767344 h 1226458"/>
                <a:gd name="connsiteX6649" fmla="*/ 652590 w 1452586"/>
                <a:gd name="connsiteY6649" fmla="*/ 767708 h 1226458"/>
                <a:gd name="connsiteX6650" fmla="*/ 652400 w 1452586"/>
                <a:gd name="connsiteY6650" fmla="*/ 769130 h 1226458"/>
                <a:gd name="connsiteX6651" fmla="*/ 653048 w 1452586"/>
                <a:gd name="connsiteY6651" fmla="*/ 769541 h 1226458"/>
                <a:gd name="connsiteX6652" fmla="*/ 653491 w 1452586"/>
                <a:gd name="connsiteY6652" fmla="*/ 770442 h 1226458"/>
                <a:gd name="connsiteX6653" fmla="*/ 653902 w 1452586"/>
                <a:gd name="connsiteY6653" fmla="*/ 771469 h 1226458"/>
                <a:gd name="connsiteX6654" fmla="*/ 654724 w 1452586"/>
                <a:gd name="connsiteY6654" fmla="*/ 772749 h 1226458"/>
                <a:gd name="connsiteX6655" fmla="*/ 655103 w 1452586"/>
                <a:gd name="connsiteY6655" fmla="*/ 773698 h 1226458"/>
                <a:gd name="connsiteX6656" fmla="*/ 655356 w 1452586"/>
                <a:gd name="connsiteY6656" fmla="*/ 774030 h 1226458"/>
                <a:gd name="connsiteX6657" fmla="*/ 655656 w 1452586"/>
                <a:gd name="connsiteY6657" fmla="*/ 774156 h 1226458"/>
                <a:gd name="connsiteX6658" fmla="*/ 656478 w 1452586"/>
                <a:gd name="connsiteY6658" fmla="*/ 773935 h 1226458"/>
                <a:gd name="connsiteX6659" fmla="*/ 657426 w 1452586"/>
                <a:gd name="connsiteY6659" fmla="*/ 773018 h 1226458"/>
                <a:gd name="connsiteX6660" fmla="*/ 658074 w 1452586"/>
                <a:gd name="connsiteY6660" fmla="*/ 771027 h 1226458"/>
                <a:gd name="connsiteX6661" fmla="*/ 658991 w 1452586"/>
                <a:gd name="connsiteY6661" fmla="*/ 766966 h 1226458"/>
                <a:gd name="connsiteX6662" fmla="*/ 660666 w 1452586"/>
                <a:gd name="connsiteY6662" fmla="*/ 763346 h 1226458"/>
                <a:gd name="connsiteX6663" fmla="*/ 661804 w 1452586"/>
                <a:gd name="connsiteY6663" fmla="*/ 761591 h 1226458"/>
                <a:gd name="connsiteX6664" fmla="*/ 662784 w 1452586"/>
                <a:gd name="connsiteY6664" fmla="*/ 760801 h 1226458"/>
                <a:gd name="connsiteX6665" fmla="*/ 663131 w 1452586"/>
                <a:gd name="connsiteY6665" fmla="*/ 760280 h 1226458"/>
                <a:gd name="connsiteX6666" fmla="*/ 664570 w 1452586"/>
                <a:gd name="connsiteY6666" fmla="*/ 757008 h 1226458"/>
                <a:gd name="connsiteX6667" fmla="*/ 665249 w 1452586"/>
                <a:gd name="connsiteY6667" fmla="*/ 754923 h 1226458"/>
                <a:gd name="connsiteX6668" fmla="*/ 665676 w 1452586"/>
                <a:gd name="connsiteY6668" fmla="*/ 754053 h 1226458"/>
                <a:gd name="connsiteX6669" fmla="*/ 666292 w 1452586"/>
                <a:gd name="connsiteY6669" fmla="*/ 753721 h 1226458"/>
                <a:gd name="connsiteX6670" fmla="*/ 666940 w 1452586"/>
                <a:gd name="connsiteY6670" fmla="*/ 754164 h 1226458"/>
                <a:gd name="connsiteX6671" fmla="*/ 666719 w 1452586"/>
                <a:gd name="connsiteY6671" fmla="*/ 755507 h 1226458"/>
                <a:gd name="connsiteX6672" fmla="*/ 665455 w 1452586"/>
                <a:gd name="connsiteY6672" fmla="*/ 758462 h 1226458"/>
                <a:gd name="connsiteX6673" fmla="*/ 666008 w 1452586"/>
                <a:gd name="connsiteY6673" fmla="*/ 758857 h 1226458"/>
                <a:gd name="connsiteX6674" fmla="*/ 666498 w 1452586"/>
                <a:gd name="connsiteY6674" fmla="*/ 758605 h 1226458"/>
                <a:gd name="connsiteX6675" fmla="*/ 667336 w 1452586"/>
                <a:gd name="connsiteY6675" fmla="*/ 757262 h 1226458"/>
                <a:gd name="connsiteX6676" fmla="*/ 667762 w 1452586"/>
                <a:gd name="connsiteY6676" fmla="*/ 758637 h 1226458"/>
                <a:gd name="connsiteX6677" fmla="*/ 667351 w 1452586"/>
                <a:gd name="connsiteY6677" fmla="*/ 759569 h 1226458"/>
                <a:gd name="connsiteX6678" fmla="*/ 665913 w 1452586"/>
                <a:gd name="connsiteY6678" fmla="*/ 760501 h 1226458"/>
                <a:gd name="connsiteX6679" fmla="*/ 665439 w 1452586"/>
                <a:gd name="connsiteY6679" fmla="*/ 761244 h 1226458"/>
                <a:gd name="connsiteX6680" fmla="*/ 664475 w 1452586"/>
                <a:gd name="connsiteY6680" fmla="*/ 763378 h 1226458"/>
                <a:gd name="connsiteX6681" fmla="*/ 664096 w 1452586"/>
                <a:gd name="connsiteY6681" fmla="*/ 763852 h 1226458"/>
                <a:gd name="connsiteX6682" fmla="*/ 663084 w 1452586"/>
                <a:gd name="connsiteY6682" fmla="*/ 764642 h 1226458"/>
                <a:gd name="connsiteX6683" fmla="*/ 661851 w 1452586"/>
                <a:gd name="connsiteY6683" fmla="*/ 766364 h 1226458"/>
                <a:gd name="connsiteX6684" fmla="*/ 660792 w 1452586"/>
                <a:gd name="connsiteY6684" fmla="*/ 768372 h 1226458"/>
                <a:gd name="connsiteX6685" fmla="*/ 660287 w 1452586"/>
                <a:gd name="connsiteY6685" fmla="*/ 769984 h 1226458"/>
                <a:gd name="connsiteX6686" fmla="*/ 660508 w 1452586"/>
                <a:gd name="connsiteY6686" fmla="*/ 770047 h 1226458"/>
                <a:gd name="connsiteX6687" fmla="*/ 661077 w 1452586"/>
                <a:gd name="connsiteY6687" fmla="*/ 770379 h 1226458"/>
                <a:gd name="connsiteX6688" fmla="*/ 660666 w 1452586"/>
                <a:gd name="connsiteY6688" fmla="*/ 771469 h 1226458"/>
                <a:gd name="connsiteX6689" fmla="*/ 660287 w 1452586"/>
                <a:gd name="connsiteY6689" fmla="*/ 773587 h 1226458"/>
                <a:gd name="connsiteX6690" fmla="*/ 659939 w 1452586"/>
                <a:gd name="connsiteY6690" fmla="*/ 774709 h 1226458"/>
                <a:gd name="connsiteX6691" fmla="*/ 659607 w 1452586"/>
                <a:gd name="connsiteY6691" fmla="*/ 775073 h 1226458"/>
                <a:gd name="connsiteX6692" fmla="*/ 658833 w 1452586"/>
                <a:gd name="connsiteY6692" fmla="*/ 775389 h 1226458"/>
                <a:gd name="connsiteX6693" fmla="*/ 658533 w 1452586"/>
                <a:gd name="connsiteY6693" fmla="*/ 775832 h 1226458"/>
                <a:gd name="connsiteX6694" fmla="*/ 658406 w 1452586"/>
                <a:gd name="connsiteY6694" fmla="*/ 776322 h 1226458"/>
                <a:gd name="connsiteX6695" fmla="*/ 658453 w 1452586"/>
                <a:gd name="connsiteY6695" fmla="*/ 776542 h 1226458"/>
                <a:gd name="connsiteX6696" fmla="*/ 658564 w 1452586"/>
                <a:gd name="connsiteY6696" fmla="*/ 776717 h 1226458"/>
                <a:gd name="connsiteX6697" fmla="*/ 658643 w 1452586"/>
                <a:gd name="connsiteY6697" fmla="*/ 777143 h 1226458"/>
                <a:gd name="connsiteX6698" fmla="*/ 657458 w 1452586"/>
                <a:gd name="connsiteY6698" fmla="*/ 778755 h 1226458"/>
                <a:gd name="connsiteX6699" fmla="*/ 656952 w 1452586"/>
                <a:gd name="connsiteY6699" fmla="*/ 779735 h 1226458"/>
                <a:gd name="connsiteX6700" fmla="*/ 657395 w 1452586"/>
                <a:gd name="connsiteY6700" fmla="*/ 780098 h 1226458"/>
                <a:gd name="connsiteX6701" fmla="*/ 658122 w 1452586"/>
                <a:gd name="connsiteY6701" fmla="*/ 780273 h 1226458"/>
                <a:gd name="connsiteX6702" fmla="*/ 661330 w 1452586"/>
                <a:gd name="connsiteY6702" fmla="*/ 782485 h 1226458"/>
                <a:gd name="connsiteX6703" fmla="*/ 661630 w 1452586"/>
                <a:gd name="connsiteY6703" fmla="*/ 782801 h 1226458"/>
                <a:gd name="connsiteX6704" fmla="*/ 662009 w 1452586"/>
                <a:gd name="connsiteY6704" fmla="*/ 783433 h 1226458"/>
                <a:gd name="connsiteX6705" fmla="*/ 662246 w 1452586"/>
                <a:gd name="connsiteY6705" fmla="*/ 783971 h 1226458"/>
                <a:gd name="connsiteX6706" fmla="*/ 662705 w 1452586"/>
                <a:gd name="connsiteY6706" fmla="*/ 785441 h 1226458"/>
                <a:gd name="connsiteX6707" fmla="*/ 663147 w 1452586"/>
                <a:gd name="connsiteY6707" fmla="*/ 786341 h 1226458"/>
                <a:gd name="connsiteX6708" fmla="*/ 663701 w 1452586"/>
                <a:gd name="connsiteY6708" fmla="*/ 787116 h 1226458"/>
                <a:gd name="connsiteX6709" fmla="*/ 664317 w 1452586"/>
                <a:gd name="connsiteY6709" fmla="*/ 787621 h 1226458"/>
                <a:gd name="connsiteX6710" fmla="*/ 667114 w 1452586"/>
                <a:gd name="connsiteY6710" fmla="*/ 788143 h 1226458"/>
                <a:gd name="connsiteX6711" fmla="*/ 667573 w 1452586"/>
                <a:gd name="connsiteY6711" fmla="*/ 787953 h 1226458"/>
                <a:gd name="connsiteX6712" fmla="*/ 668205 w 1452586"/>
                <a:gd name="connsiteY6712" fmla="*/ 787179 h 1226458"/>
                <a:gd name="connsiteX6713" fmla="*/ 668521 w 1452586"/>
                <a:gd name="connsiteY6713" fmla="*/ 786989 h 1226458"/>
                <a:gd name="connsiteX6714" fmla="*/ 668631 w 1452586"/>
                <a:gd name="connsiteY6714" fmla="*/ 786673 h 1226458"/>
                <a:gd name="connsiteX6715" fmla="*/ 668331 w 1452586"/>
                <a:gd name="connsiteY6715" fmla="*/ 786041 h 1226458"/>
                <a:gd name="connsiteX6716" fmla="*/ 667936 w 1452586"/>
                <a:gd name="connsiteY6716" fmla="*/ 785441 h 1226458"/>
                <a:gd name="connsiteX6717" fmla="*/ 667747 w 1452586"/>
                <a:gd name="connsiteY6717" fmla="*/ 785219 h 1226458"/>
                <a:gd name="connsiteX6718" fmla="*/ 667541 w 1452586"/>
                <a:gd name="connsiteY6718" fmla="*/ 785093 h 1226458"/>
                <a:gd name="connsiteX6719" fmla="*/ 666134 w 1452586"/>
                <a:gd name="connsiteY6719" fmla="*/ 784556 h 1226458"/>
                <a:gd name="connsiteX6720" fmla="*/ 667272 w 1452586"/>
                <a:gd name="connsiteY6720" fmla="*/ 782690 h 1226458"/>
                <a:gd name="connsiteX6721" fmla="*/ 667462 w 1452586"/>
                <a:gd name="connsiteY6721" fmla="*/ 781727 h 1226458"/>
                <a:gd name="connsiteX6722" fmla="*/ 666608 w 1452586"/>
                <a:gd name="connsiteY6722" fmla="*/ 781378 h 1226458"/>
                <a:gd name="connsiteX6723" fmla="*/ 666656 w 1452586"/>
                <a:gd name="connsiteY6723" fmla="*/ 780841 h 1226458"/>
                <a:gd name="connsiteX6724" fmla="*/ 666672 w 1452586"/>
                <a:gd name="connsiteY6724" fmla="*/ 780636 h 1226458"/>
                <a:gd name="connsiteX6725" fmla="*/ 666766 w 1452586"/>
                <a:gd name="connsiteY6725" fmla="*/ 780320 h 1226458"/>
                <a:gd name="connsiteX6726" fmla="*/ 667351 w 1452586"/>
                <a:gd name="connsiteY6726" fmla="*/ 780368 h 1226458"/>
                <a:gd name="connsiteX6727" fmla="*/ 668758 w 1452586"/>
                <a:gd name="connsiteY6727" fmla="*/ 778834 h 1226458"/>
                <a:gd name="connsiteX6728" fmla="*/ 669627 w 1452586"/>
                <a:gd name="connsiteY6728" fmla="*/ 778487 h 1226458"/>
                <a:gd name="connsiteX6729" fmla="*/ 669675 w 1452586"/>
                <a:gd name="connsiteY6729" fmla="*/ 778961 h 1226458"/>
                <a:gd name="connsiteX6730" fmla="*/ 669248 w 1452586"/>
                <a:gd name="connsiteY6730" fmla="*/ 779688 h 1226458"/>
                <a:gd name="connsiteX6731" fmla="*/ 668963 w 1452586"/>
                <a:gd name="connsiteY6731" fmla="*/ 781063 h 1226458"/>
                <a:gd name="connsiteX6732" fmla="*/ 668916 w 1452586"/>
                <a:gd name="connsiteY6732" fmla="*/ 782422 h 1226458"/>
                <a:gd name="connsiteX6733" fmla="*/ 669074 w 1452586"/>
                <a:gd name="connsiteY6733" fmla="*/ 783244 h 1226458"/>
                <a:gd name="connsiteX6734" fmla="*/ 669722 w 1452586"/>
                <a:gd name="connsiteY6734" fmla="*/ 783054 h 1226458"/>
                <a:gd name="connsiteX6735" fmla="*/ 670670 w 1452586"/>
                <a:gd name="connsiteY6735" fmla="*/ 782390 h 1226458"/>
                <a:gd name="connsiteX6736" fmla="*/ 671350 w 1452586"/>
                <a:gd name="connsiteY6736" fmla="*/ 782185 h 1226458"/>
                <a:gd name="connsiteX6737" fmla="*/ 671034 w 1452586"/>
                <a:gd name="connsiteY6737" fmla="*/ 784934 h 1226458"/>
                <a:gd name="connsiteX6738" fmla="*/ 671713 w 1452586"/>
                <a:gd name="connsiteY6738" fmla="*/ 785361 h 1226458"/>
                <a:gd name="connsiteX6739" fmla="*/ 673673 w 1452586"/>
                <a:gd name="connsiteY6739" fmla="*/ 784934 h 1226458"/>
                <a:gd name="connsiteX6740" fmla="*/ 674037 w 1452586"/>
                <a:gd name="connsiteY6740" fmla="*/ 784334 h 1226458"/>
                <a:gd name="connsiteX6741" fmla="*/ 674005 w 1452586"/>
                <a:gd name="connsiteY6741" fmla="*/ 783054 h 1226458"/>
                <a:gd name="connsiteX6742" fmla="*/ 673673 w 1452586"/>
                <a:gd name="connsiteY6742" fmla="*/ 781236 h 1226458"/>
                <a:gd name="connsiteX6743" fmla="*/ 673373 w 1452586"/>
                <a:gd name="connsiteY6743" fmla="*/ 780209 h 1226458"/>
                <a:gd name="connsiteX6744" fmla="*/ 673404 w 1452586"/>
                <a:gd name="connsiteY6744" fmla="*/ 778234 h 1226458"/>
                <a:gd name="connsiteX6745" fmla="*/ 673183 w 1452586"/>
                <a:gd name="connsiteY6745" fmla="*/ 777380 h 1226458"/>
                <a:gd name="connsiteX6746" fmla="*/ 672867 w 1452586"/>
                <a:gd name="connsiteY6746" fmla="*/ 777159 h 1226458"/>
                <a:gd name="connsiteX6747" fmla="*/ 672519 w 1452586"/>
                <a:gd name="connsiteY6747" fmla="*/ 777159 h 1226458"/>
                <a:gd name="connsiteX6748" fmla="*/ 672156 w 1452586"/>
                <a:gd name="connsiteY6748" fmla="*/ 777032 h 1226458"/>
                <a:gd name="connsiteX6749" fmla="*/ 671966 w 1452586"/>
                <a:gd name="connsiteY6749" fmla="*/ 776432 h 1226458"/>
                <a:gd name="connsiteX6750" fmla="*/ 672014 w 1452586"/>
                <a:gd name="connsiteY6750" fmla="*/ 776195 h 1226458"/>
                <a:gd name="connsiteX6751" fmla="*/ 672282 w 1452586"/>
                <a:gd name="connsiteY6751" fmla="*/ 775515 h 1226458"/>
                <a:gd name="connsiteX6752" fmla="*/ 672345 w 1452586"/>
                <a:gd name="connsiteY6752" fmla="*/ 775105 h 1226458"/>
                <a:gd name="connsiteX6753" fmla="*/ 672472 w 1452586"/>
                <a:gd name="connsiteY6753" fmla="*/ 774773 h 1226458"/>
                <a:gd name="connsiteX6754" fmla="*/ 672677 w 1452586"/>
                <a:gd name="connsiteY6754" fmla="*/ 774551 h 1226458"/>
                <a:gd name="connsiteX6755" fmla="*/ 672741 w 1452586"/>
                <a:gd name="connsiteY6755" fmla="*/ 774188 h 1226458"/>
                <a:gd name="connsiteX6756" fmla="*/ 672409 w 1452586"/>
                <a:gd name="connsiteY6756" fmla="*/ 773540 h 1226458"/>
                <a:gd name="connsiteX6757" fmla="*/ 672171 w 1452586"/>
                <a:gd name="connsiteY6757" fmla="*/ 773445 h 1226458"/>
                <a:gd name="connsiteX6758" fmla="*/ 671176 w 1452586"/>
                <a:gd name="connsiteY6758" fmla="*/ 773635 h 1226458"/>
                <a:gd name="connsiteX6759" fmla="*/ 670544 w 1452586"/>
                <a:gd name="connsiteY6759" fmla="*/ 773540 h 1226458"/>
                <a:gd name="connsiteX6760" fmla="*/ 670765 w 1452586"/>
                <a:gd name="connsiteY6760" fmla="*/ 773145 h 1226458"/>
                <a:gd name="connsiteX6761" fmla="*/ 671397 w 1452586"/>
                <a:gd name="connsiteY6761" fmla="*/ 772702 h 1226458"/>
                <a:gd name="connsiteX6762" fmla="*/ 672077 w 1452586"/>
                <a:gd name="connsiteY6762" fmla="*/ 772481 h 1226458"/>
                <a:gd name="connsiteX6763" fmla="*/ 672693 w 1452586"/>
                <a:gd name="connsiteY6763" fmla="*/ 771675 h 1226458"/>
                <a:gd name="connsiteX6764" fmla="*/ 673262 w 1452586"/>
                <a:gd name="connsiteY6764" fmla="*/ 769889 h 1226458"/>
                <a:gd name="connsiteX6765" fmla="*/ 673626 w 1452586"/>
                <a:gd name="connsiteY6765" fmla="*/ 767708 h 1226458"/>
                <a:gd name="connsiteX6766" fmla="*/ 673673 w 1452586"/>
                <a:gd name="connsiteY6766" fmla="*/ 765844 h 1226458"/>
                <a:gd name="connsiteX6767" fmla="*/ 673452 w 1452586"/>
                <a:gd name="connsiteY6767" fmla="*/ 765195 h 1226458"/>
                <a:gd name="connsiteX6768" fmla="*/ 673072 w 1452586"/>
                <a:gd name="connsiteY6768" fmla="*/ 764689 h 1226458"/>
                <a:gd name="connsiteX6769" fmla="*/ 672804 w 1452586"/>
                <a:gd name="connsiteY6769" fmla="*/ 764042 h 1226458"/>
                <a:gd name="connsiteX6770" fmla="*/ 672914 w 1452586"/>
                <a:gd name="connsiteY6770" fmla="*/ 763014 h 1226458"/>
                <a:gd name="connsiteX6771" fmla="*/ 673309 w 1452586"/>
                <a:gd name="connsiteY6771" fmla="*/ 762493 h 1226458"/>
                <a:gd name="connsiteX6772" fmla="*/ 673957 w 1452586"/>
                <a:gd name="connsiteY6772" fmla="*/ 762335 h 1226458"/>
                <a:gd name="connsiteX6773" fmla="*/ 674621 w 1452586"/>
                <a:gd name="connsiteY6773" fmla="*/ 762477 h 1226458"/>
                <a:gd name="connsiteX6774" fmla="*/ 675159 w 1452586"/>
                <a:gd name="connsiteY6774" fmla="*/ 762793 h 1226458"/>
                <a:gd name="connsiteX6775" fmla="*/ 674732 w 1452586"/>
                <a:gd name="connsiteY6775" fmla="*/ 763615 h 1226458"/>
                <a:gd name="connsiteX6776" fmla="*/ 674779 w 1452586"/>
                <a:gd name="connsiteY6776" fmla="*/ 764737 h 1226458"/>
                <a:gd name="connsiteX6777" fmla="*/ 675080 w 1452586"/>
                <a:gd name="connsiteY6777" fmla="*/ 765938 h 1226458"/>
                <a:gd name="connsiteX6778" fmla="*/ 675570 w 1452586"/>
                <a:gd name="connsiteY6778" fmla="*/ 766966 h 1226458"/>
                <a:gd name="connsiteX6779" fmla="*/ 675854 w 1452586"/>
                <a:gd name="connsiteY6779" fmla="*/ 767218 h 1226458"/>
                <a:gd name="connsiteX6780" fmla="*/ 676249 w 1452586"/>
                <a:gd name="connsiteY6780" fmla="*/ 767376 h 1226458"/>
                <a:gd name="connsiteX6781" fmla="*/ 676565 w 1452586"/>
                <a:gd name="connsiteY6781" fmla="*/ 767676 h 1226458"/>
                <a:gd name="connsiteX6782" fmla="*/ 676707 w 1452586"/>
                <a:gd name="connsiteY6782" fmla="*/ 768435 h 1226458"/>
                <a:gd name="connsiteX6783" fmla="*/ 676502 w 1452586"/>
                <a:gd name="connsiteY6783" fmla="*/ 768815 h 1226458"/>
                <a:gd name="connsiteX6784" fmla="*/ 675443 w 1452586"/>
                <a:gd name="connsiteY6784" fmla="*/ 769605 h 1226458"/>
                <a:gd name="connsiteX6785" fmla="*/ 675111 w 1452586"/>
                <a:gd name="connsiteY6785" fmla="*/ 770095 h 1226458"/>
                <a:gd name="connsiteX6786" fmla="*/ 675522 w 1452586"/>
                <a:gd name="connsiteY6786" fmla="*/ 771849 h 1226458"/>
                <a:gd name="connsiteX6787" fmla="*/ 675475 w 1452586"/>
                <a:gd name="connsiteY6787" fmla="*/ 772908 h 1226458"/>
                <a:gd name="connsiteX6788" fmla="*/ 675238 w 1452586"/>
                <a:gd name="connsiteY6788" fmla="*/ 773871 h 1226458"/>
                <a:gd name="connsiteX6789" fmla="*/ 675127 w 1452586"/>
                <a:gd name="connsiteY6789" fmla="*/ 775294 h 1226458"/>
                <a:gd name="connsiteX6790" fmla="*/ 675775 w 1452586"/>
                <a:gd name="connsiteY6790" fmla="*/ 780746 h 1226458"/>
                <a:gd name="connsiteX6791" fmla="*/ 676533 w 1452586"/>
                <a:gd name="connsiteY6791" fmla="*/ 781142 h 1226458"/>
                <a:gd name="connsiteX6792" fmla="*/ 676865 w 1452586"/>
                <a:gd name="connsiteY6792" fmla="*/ 779719 h 1226458"/>
                <a:gd name="connsiteX6793" fmla="*/ 677118 w 1452586"/>
                <a:gd name="connsiteY6793" fmla="*/ 776464 h 1226458"/>
                <a:gd name="connsiteX6794" fmla="*/ 677814 w 1452586"/>
                <a:gd name="connsiteY6794" fmla="*/ 773903 h 1226458"/>
                <a:gd name="connsiteX6795" fmla="*/ 678351 w 1452586"/>
                <a:gd name="connsiteY6795" fmla="*/ 773081 h 1226458"/>
                <a:gd name="connsiteX6796" fmla="*/ 679410 w 1452586"/>
                <a:gd name="connsiteY6796" fmla="*/ 772844 h 1226458"/>
                <a:gd name="connsiteX6797" fmla="*/ 679015 w 1452586"/>
                <a:gd name="connsiteY6797" fmla="*/ 773635 h 1226458"/>
                <a:gd name="connsiteX6798" fmla="*/ 678556 w 1452586"/>
                <a:gd name="connsiteY6798" fmla="*/ 775120 h 1226458"/>
                <a:gd name="connsiteX6799" fmla="*/ 678399 w 1452586"/>
                <a:gd name="connsiteY6799" fmla="*/ 776511 h 1226458"/>
                <a:gd name="connsiteX6800" fmla="*/ 678825 w 1452586"/>
                <a:gd name="connsiteY6800" fmla="*/ 777080 h 1226458"/>
                <a:gd name="connsiteX6801" fmla="*/ 679378 w 1452586"/>
                <a:gd name="connsiteY6801" fmla="*/ 776432 h 1226458"/>
                <a:gd name="connsiteX6802" fmla="*/ 679868 w 1452586"/>
                <a:gd name="connsiteY6802" fmla="*/ 775263 h 1226458"/>
                <a:gd name="connsiteX6803" fmla="*/ 680390 w 1452586"/>
                <a:gd name="connsiteY6803" fmla="*/ 774409 h 1226458"/>
                <a:gd name="connsiteX6804" fmla="*/ 681117 w 1452586"/>
                <a:gd name="connsiteY6804" fmla="*/ 774725 h 1226458"/>
                <a:gd name="connsiteX6805" fmla="*/ 679489 w 1452586"/>
                <a:gd name="connsiteY6805" fmla="*/ 779356 h 1226458"/>
                <a:gd name="connsiteX6806" fmla="*/ 679236 w 1452586"/>
                <a:gd name="connsiteY6806" fmla="*/ 781268 h 1226458"/>
                <a:gd name="connsiteX6807" fmla="*/ 679963 w 1452586"/>
                <a:gd name="connsiteY6807" fmla="*/ 780952 h 1226458"/>
                <a:gd name="connsiteX6808" fmla="*/ 680832 w 1452586"/>
                <a:gd name="connsiteY6808" fmla="*/ 780304 h 1226458"/>
                <a:gd name="connsiteX6809" fmla="*/ 681591 w 1452586"/>
                <a:gd name="connsiteY6809" fmla="*/ 780130 h 1226458"/>
                <a:gd name="connsiteX6810" fmla="*/ 682017 w 1452586"/>
                <a:gd name="connsiteY6810" fmla="*/ 781236 h 1226458"/>
                <a:gd name="connsiteX6811" fmla="*/ 682444 w 1452586"/>
                <a:gd name="connsiteY6811" fmla="*/ 781805 h 1226458"/>
                <a:gd name="connsiteX6812" fmla="*/ 683156 w 1452586"/>
                <a:gd name="connsiteY6812" fmla="*/ 781094 h 1226458"/>
                <a:gd name="connsiteX6813" fmla="*/ 684341 w 1452586"/>
                <a:gd name="connsiteY6813" fmla="*/ 779166 h 1226458"/>
                <a:gd name="connsiteX6814" fmla="*/ 684040 w 1452586"/>
                <a:gd name="connsiteY6814" fmla="*/ 778644 h 1226458"/>
                <a:gd name="connsiteX6815" fmla="*/ 685637 w 1452586"/>
                <a:gd name="connsiteY6815" fmla="*/ 778502 h 1226458"/>
                <a:gd name="connsiteX6816" fmla="*/ 686000 w 1452586"/>
                <a:gd name="connsiteY6816" fmla="*/ 777870 h 1226458"/>
                <a:gd name="connsiteX6817" fmla="*/ 685811 w 1452586"/>
                <a:gd name="connsiteY6817" fmla="*/ 776369 h 1226458"/>
                <a:gd name="connsiteX6818" fmla="*/ 685479 w 1452586"/>
                <a:gd name="connsiteY6818" fmla="*/ 775626 h 1226458"/>
                <a:gd name="connsiteX6819" fmla="*/ 684530 w 1452586"/>
                <a:gd name="connsiteY6819" fmla="*/ 774409 h 1226458"/>
                <a:gd name="connsiteX6820" fmla="*/ 684294 w 1452586"/>
                <a:gd name="connsiteY6820" fmla="*/ 773635 h 1226458"/>
                <a:gd name="connsiteX6821" fmla="*/ 684357 w 1452586"/>
                <a:gd name="connsiteY6821" fmla="*/ 772749 h 1226458"/>
                <a:gd name="connsiteX6822" fmla="*/ 684704 w 1452586"/>
                <a:gd name="connsiteY6822" fmla="*/ 772924 h 1226458"/>
                <a:gd name="connsiteX6823" fmla="*/ 685336 w 1452586"/>
                <a:gd name="connsiteY6823" fmla="*/ 773808 h 1226458"/>
                <a:gd name="connsiteX6824" fmla="*/ 685668 w 1452586"/>
                <a:gd name="connsiteY6824" fmla="*/ 773635 h 1226458"/>
                <a:gd name="connsiteX6825" fmla="*/ 687123 w 1452586"/>
                <a:gd name="connsiteY6825" fmla="*/ 771991 h 1226458"/>
                <a:gd name="connsiteX6826" fmla="*/ 687312 w 1452586"/>
                <a:gd name="connsiteY6826" fmla="*/ 771880 h 1226458"/>
                <a:gd name="connsiteX6827" fmla="*/ 687265 w 1452586"/>
                <a:gd name="connsiteY6827" fmla="*/ 772339 h 1226458"/>
                <a:gd name="connsiteX6828" fmla="*/ 687312 w 1452586"/>
                <a:gd name="connsiteY6828" fmla="*/ 773351 h 1226458"/>
                <a:gd name="connsiteX6829" fmla="*/ 687533 w 1452586"/>
                <a:gd name="connsiteY6829" fmla="*/ 774820 h 1226458"/>
                <a:gd name="connsiteX6830" fmla="*/ 687928 w 1452586"/>
                <a:gd name="connsiteY6830" fmla="*/ 775832 h 1226458"/>
                <a:gd name="connsiteX6831" fmla="*/ 688497 w 1452586"/>
                <a:gd name="connsiteY6831" fmla="*/ 776400 h 1226458"/>
                <a:gd name="connsiteX6832" fmla="*/ 689256 w 1452586"/>
                <a:gd name="connsiteY6832" fmla="*/ 776542 h 1226458"/>
                <a:gd name="connsiteX6833" fmla="*/ 689920 w 1452586"/>
                <a:gd name="connsiteY6833" fmla="*/ 776210 h 1226458"/>
                <a:gd name="connsiteX6834" fmla="*/ 689888 w 1452586"/>
                <a:gd name="connsiteY6834" fmla="*/ 775515 h 1226458"/>
                <a:gd name="connsiteX6835" fmla="*/ 689604 w 1452586"/>
                <a:gd name="connsiteY6835" fmla="*/ 774551 h 1226458"/>
                <a:gd name="connsiteX6836" fmla="*/ 689556 w 1452586"/>
                <a:gd name="connsiteY6836" fmla="*/ 773381 h 1226458"/>
                <a:gd name="connsiteX6837" fmla="*/ 690520 w 1452586"/>
                <a:gd name="connsiteY6837" fmla="*/ 772434 h 1226458"/>
                <a:gd name="connsiteX6838" fmla="*/ 691121 w 1452586"/>
                <a:gd name="connsiteY6838" fmla="*/ 771454 h 1226458"/>
                <a:gd name="connsiteX6839" fmla="*/ 691484 w 1452586"/>
                <a:gd name="connsiteY6839" fmla="*/ 771375 h 1226458"/>
                <a:gd name="connsiteX6840" fmla="*/ 693096 w 1452586"/>
                <a:gd name="connsiteY6840" fmla="*/ 771644 h 1226458"/>
                <a:gd name="connsiteX6841" fmla="*/ 693318 w 1452586"/>
                <a:gd name="connsiteY6841" fmla="*/ 772134 h 1226458"/>
                <a:gd name="connsiteX6842" fmla="*/ 693191 w 1452586"/>
                <a:gd name="connsiteY6842" fmla="*/ 772986 h 1226458"/>
                <a:gd name="connsiteX6843" fmla="*/ 692923 w 1452586"/>
                <a:gd name="connsiteY6843" fmla="*/ 774077 h 1226458"/>
                <a:gd name="connsiteX6844" fmla="*/ 693460 w 1452586"/>
                <a:gd name="connsiteY6844" fmla="*/ 774046 h 1226458"/>
                <a:gd name="connsiteX6845" fmla="*/ 693792 w 1452586"/>
                <a:gd name="connsiteY6845" fmla="*/ 773729 h 1226458"/>
                <a:gd name="connsiteX6846" fmla="*/ 694282 w 1452586"/>
                <a:gd name="connsiteY6846" fmla="*/ 772892 h 1226458"/>
                <a:gd name="connsiteX6847" fmla="*/ 694329 w 1452586"/>
                <a:gd name="connsiteY6847" fmla="*/ 772702 h 1226458"/>
                <a:gd name="connsiteX6848" fmla="*/ 694297 w 1452586"/>
                <a:gd name="connsiteY6848" fmla="*/ 772418 h 1226458"/>
                <a:gd name="connsiteX6849" fmla="*/ 694297 w 1452586"/>
                <a:gd name="connsiteY6849" fmla="*/ 772102 h 1226458"/>
                <a:gd name="connsiteX6850" fmla="*/ 694440 w 1452586"/>
                <a:gd name="connsiteY6850" fmla="*/ 771817 h 1226458"/>
                <a:gd name="connsiteX6851" fmla="*/ 694661 w 1452586"/>
                <a:gd name="connsiteY6851" fmla="*/ 771722 h 1226458"/>
                <a:gd name="connsiteX6852" fmla="*/ 695435 w 1452586"/>
                <a:gd name="connsiteY6852" fmla="*/ 771722 h 1226458"/>
                <a:gd name="connsiteX6853" fmla="*/ 695673 w 1452586"/>
                <a:gd name="connsiteY6853" fmla="*/ 772212 h 1226458"/>
                <a:gd name="connsiteX6854" fmla="*/ 695246 w 1452586"/>
                <a:gd name="connsiteY6854" fmla="*/ 773445 h 1226458"/>
                <a:gd name="connsiteX6855" fmla="*/ 694076 w 1452586"/>
                <a:gd name="connsiteY6855" fmla="*/ 775515 h 1226458"/>
                <a:gd name="connsiteX6856" fmla="*/ 695135 w 1452586"/>
                <a:gd name="connsiteY6856" fmla="*/ 776147 h 1226458"/>
                <a:gd name="connsiteX6857" fmla="*/ 696178 w 1452586"/>
                <a:gd name="connsiteY6857" fmla="*/ 776210 h 1226458"/>
                <a:gd name="connsiteX6858" fmla="*/ 697174 w 1452586"/>
                <a:gd name="connsiteY6858" fmla="*/ 775815 h 1226458"/>
                <a:gd name="connsiteX6859" fmla="*/ 698407 w 1452586"/>
                <a:gd name="connsiteY6859" fmla="*/ 774725 h 1226458"/>
                <a:gd name="connsiteX6860" fmla="*/ 699102 w 1452586"/>
                <a:gd name="connsiteY6860" fmla="*/ 773903 h 1226458"/>
                <a:gd name="connsiteX6861" fmla="*/ 699687 w 1452586"/>
                <a:gd name="connsiteY6861" fmla="*/ 772829 h 1226458"/>
                <a:gd name="connsiteX6862" fmla="*/ 700177 w 1452586"/>
                <a:gd name="connsiteY6862" fmla="*/ 771217 h 1226458"/>
                <a:gd name="connsiteX6863" fmla="*/ 701346 w 1452586"/>
                <a:gd name="connsiteY6863" fmla="*/ 769083 h 1226458"/>
                <a:gd name="connsiteX6864" fmla="*/ 704523 w 1452586"/>
                <a:gd name="connsiteY6864" fmla="*/ 766222 h 1226458"/>
                <a:gd name="connsiteX6865" fmla="*/ 705977 w 1452586"/>
                <a:gd name="connsiteY6865" fmla="*/ 764263 h 1226458"/>
                <a:gd name="connsiteX6866" fmla="*/ 707288 w 1452586"/>
                <a:gd name="connsiteY6866" fmla="*/ 761750 h 1226458"/>
                <a:gd name="connsiteX6867" fmla="*/ 708000 w 1452586"/>
                <a:gd name="connsiteY6867" fmla="*/ 760801 h 1226458"/>
                <a:gd name="connsiteX6868" fmla="*/ 708822 w 1452586"/>
                <a:gd name="connsiteY6868" fmla="*/ 760280 h 1226458"/>
                <a:gd name="connsiteX6869" fmla="*/ 712156 w 1452586"/>
                <a:gd name="connsiteY6869" fmla="*/ 760059 h 1226458"/>
                <a:gd name="connsiteX6870" fmla="*/ 714369 w 1452586"/>
                <a:gd name="connsiteY6870" fmla="*/ 759395 h 1226458"/>
                <a:gd name="connsiteX6871" fmla="*/ 716234 w 1452586"/>
                <a:gd name="connsiteY6871" fmla="*/ 759569 h 1226458"/>
                <a:gd name="connsiteX6872" fmla="*/ 718225 w 1452586"/>
                <a:gd name="connsiteY6872" fmla="*/ 759174 h 1226458"/>
                <a:gd name="connsiteX6873" fmla="*/ 719189 w 1452586"/>
                <a:gd name="connsiteY6873" fmla="*/ 759379 h 1226458"/>
                <a:gd name="connsiteX6874" fmla="*/ 720090 w 1452586"/>
                <a:gd name="connsiteY6874" fmla="*/ 760011 h 1226458"/>
                <a:gd name="connsiteX6875" fmla="*/ 721845 w 1452586"/>
                <a:gd name="connsiteY6875" fmla="*/ 762003 h 1226458"/>
                <a:gd name="connsiteX6876" fmla="*/ 720248 w 1452586"/>
                <a:gd name="connsiteY6876" fmla="*/ 763156 h 1226458"/>
                <a:gd name="connsiteX6877" fmla="*/ 710292 w 1452586"/>
                <a:gd name="connsiteY6877" fmla="*/ 763962 h 1226458"/>
                <a:gd name="connsiteX6878" fmla="*/ 707099 w 1452586"/>
                <a:gd name="connsiteY6878" fmla="*/ 765242 h 1226458"/>
                <a:gd name="connsiteX6879" fmla="*/ 707747 w 1452586"/>
                <a:gd name="connsiteY6879" fmla="*/ 766254 h 1226458"/>
                <a:gd name="connsiteX6880" fmla="*/ 708600 w 1452586"/>
                <a:gd name="connsiteY6880" fmla="*/ 766634 h 1226458"/>
                <a:gd name="connsiteX6881" fmla="*/ 710323 w 1452586"/>
                <a:gd name="connsiteY6881" fmla="*/ 766966 h 1226458"/>
                <a:gd name="connsiteX6882" fmla="*/ 710323 w 1452586"/>
                <a:gd name="connsiteY6882" fmla="*/ 767344 h 1226458"/>
                <a:gd name="connsiteX6883" fmla="*/ 710276 w 1452586"/>
                <a:gd name="connsiteY6883" fmla="*/ 768198 h 1226458"/>
                <a:gd name="connsiteX6884" fmla="*/ 710212 w 1452586"/>
                <a:gd name="connsiteY6884" fmla="*/ 768498 h 1226458"/>
                <a:gd name="connsiteX6885" fmla="*/ 709501 w 1452586"/>
                <a:gd name="connsiteY6885" fmla="*/ 768103 h 1226458"/>
                <a:gd name="connsiteX6886" fmla="*/ 707510 w 1452586"/>
                <a:gd name="connsiteY6886" fmla="*/ 767613 h 1226458"/>
                <a:gd name="connsiteX6887" fmla="*/ 706846 w 1452586"/>
                <a:gd name="connsiteY6887" fmla="*/ 767834 h 1226458"/>
                <a:gd name="connsiteX6888" fmla="*/ 706530 w 1452586"/>
                <a:gd name="connsiteY6888" fmla="*/ 768467 h 1226458"/>
                <a:gd name="connsiteX6889" fmla="*/ 706261 w 1452586"/>
                <a:gd name="connsiteY6889" fmla="*/ 770079 h 1226458"/>
                <a:gd name="connsiteX6890" fmla="*/ 706088 w 1452586"/>
                <a:gd name="connsiteY6890" fmla="*/ 770806 h 1226458"/>
                <a:gd name="connsiteX6891" fmla="*/ 706009 w 1452586"/>
                <a:gd name="connsiteY6891" fmla="*/ 772766 h 1226458"/>
                <a:gd name="connsiteX6892" fmla="*/ 707368 w 1452586"/>
                <a:gd name="connsiteY6892" fmla="*/ 773635 h 1226458"/>
                <a:gd name="connsiteX6893" fmla="*/ 709138 w 1452586"/>
                <a:gd name="connsiteY6893" fmla="*/ 774093 h 1226458"/>
                <a:gd name="connsiteX6894" fmla="*/ 710434 w 1452586"/>
                <a:gd name="connsiteY6894" fmla="*/ 774725 h 1226458"/>
                <a:gd name="connsiteX6895" fmla="*/ 709801 w 1452586"/>
                <a:gd name="connsiteY6895" fmla="*/ 775389 h 1226458"/>
                <a:gd name="connsiteX6896" fmla="*/ 706577 w 1452586"/>
                <a:gd name="connsiteY6896" fmla="*/ 774962 h 1226458"/>
                <a:gd name="connsiteX6897" fmla="*/ 705613 w 1452586"/>
                <a:gd name="connsiteY6897" fmla="*/ 774125 h 1226458"/>
                <a:gd name="connsiteX6898" fmla="*/ 705013 w 1452586"/>
                <a:gd name="connsiteY6898" fmla="*/ 773808 h 1226458"/>
                <a:gd name="connsiteX6899" fmla="*/ 704175 w 1452586"/>
                <a:gd name="connsiteY6899" fmla="*/ 773951 h 1226458"/>
                <a:gd name="connsiteX6900" fmla="*/ 704254 w 1452586"/>
                <a:gd name="connsiteY6900" fmla="*/ 774646 h 1226458"/>
                <a:gd name="connsiteX6901" fmla="*/ 705013 w 1452586"/>
                <a:gd name="connsiteY6901" fmla="*/ 776179 h 1226458"/>
                <a:gd name="connsiteX6902" fmla="*/ 705171 w 1452586"/>
                <a:gd name="connsiteY6902" fmla="*/ 776922 h 1226458"/>
                <a:gd name="connsiteX6903" fmla="*/ 705376 w 1452586"/>
                <a:gd name="connsiteY6903" fmla="*/ 777254 h 1226458"/>
                <a:gd name="connsiteX6904" fmla="*/ 705645 w 1452586"/>
                <a:gd name="connsiteY6904" fmla="*/ 777459 h 1226458"/>
                <a:gd name="connsiteX6905" fmla="*/ 705945 w 1452586"/>
                <a:gd name="connsiteY6905" fmla="*/ 777886 h 1226458"/>
                <a:gd name="connsiteX6906" fmla="*/ 706546 w 1452586"/>
                <a:gd name="connsiteY6906" fmla="*/ 779198 h 1226458"/>
                <a:gd name="connsiteX6907" fmla="*/ 706609 w 1452586"/>
                <a:gd name="connsiteY6907" fmla="*/ 779371 h 1226458"/>
                <a:gd name="connsiteX6908" fmla="*/ 707399 w 1452586"/>
                <a:gd name="connsiteY6908" fmla="*/ 780036 h 1226458"/>
                <a:gd name="connsiteX6909" fmla="*/ 707968 w 1452586"/>
                <a:gd name="connsiteY6909" fmla="*/ 779893 h 1226458"/>
                <a:gd name="connsiteX6910" fmla="*/ 708395 w 1452586"/>
                <a:gd name="connsiteY6910" fmla="*/ 779435 h 1226458"/>
                <a:gd name="connsiteX6911" fmla="*/ 708885 w 1452586"/>
                <a:gd name="connsiteY6911" fmla="*/ 779119 h 1226458"/>
                <a:gd name="connsiteX6912" fmla="*/ 709233 w 1452586"/>
                <a:gd name="connsiteY6912" fmla="*/ 779198 h 1226458"/>
                <a:gd name="connsiteX6913" fmla="*/ 709659 w 1452586"/>
                <a:gd name="connsiteY6913" fmla="*/ 779466 h 1226458"/>
                <a:gd name="connsiteX6914" fmla="*/ 710086 w 1452586"/>
                <a:gd name="connsiteY6914" fmla="*/ 779956 h 1226458"/>
                <a:gd name="connsiteX6915" fmla="*/ 710307 w 1452586"/>
                <a:gd name="connsiteY6915" fmla="*/ 780604 h 1226458"/>
                <a:gd name="connsiteX6916" fmla="*/ 710244 w 1452586"/>
                <a:gd name="connsiteY6916" fmla="*/ 780920 h 1226458"/>
                <a:gd name="connsiteX6917" fmla="*/ 709659 w 1452586"/>
                <a:gd name="connsiteY6917" fmla="*/ 781727 h 1226458"/>
                <a:gd name="connsiteX6918" fmla="*/ 709707 w 1452586"/>
                <a:gd name="connsiteY6918" fmla="*/ 783228 h 1226458"/>
                <a:gd name="connsiteX6919" fmla="*/ 709881 w 1452586"/>
                <a:gd name="connsiteY6919" fmla="*/ 783781 h 1226458"/>
                <a:gd name="connsiteX6920" fmla="*/ 710197 w 1452586"/>
                <a:gd name="connsiteY6920" fmla="*/ 783465 h 1226458"/>
                <a:gd name="connsiteX6921" fmla="*/ 710639 w 1452586"/>
                <a:gd name="connsiteY6921" fmla="*/ 782390 h 1226458"/>
                <a:gd name="connsiteX6922" fmla="*/ 711208 w 1452586"/>
                <a:gd name="connsiteY6922" fmla="*/ 781663 h 1226458"/>
                <a:gd name="connsiteX6923" fmla="*/ 711904 w 1452586"/>
                <a:gd name="connsiteY6923" fmla="*/ 781537 h 1226458"/>
                <a:gd name="connsiteX6924" fmla="*/ 712425 w 1452586"/>
                <a:gd name="connsiteY6924" fmla="*/ 782105 h 1226458"/>
                <a:gd name="connsiteX6925" fmla="*/ 712441 w 1452586"/>
                <a:gd name="connsiteY6925" fmla="*/ 783481 h 1226458"/>
                <a:gd name="connsiteX6926" fmla="*/ 714227 w 1452586"/>
                <a:gd name="connsiteY6926" fmla="*/ 783939 h 1226458"/>
                <a:gd name="connsiteX6927" fmla="*/ 718525 w 1452586"/>
                <a:gd name="connsiteY6927" fmla="*/ 781236 h 1226458"/>
                <a:gd name="connsiteX6928" fmla="*/ 718399 w 1452586"/>
                <a:gd name="connsiteY6928" fmla="*/ 782200 h 1226458"/>
                <a:gd name="connsiteX6929" fmla="*/ 718336 w 1452586"/>
                <a:gd name="connsiteY6929" fmla="*/ 782517 h 1226458"/>
                <a:gd name="connsiteX6930" fmla="*/ 718162 w 1452586"/>
                <a:gd name="connsiteY6930" fmla="*/ 782833 h 1226458"/>
                <a:gd name="connsiteX6931" fmla="*/ 718225 w 1452586"/>
                <a:gd name="connsiteY6931" fmla="*/ 783354 h 1226458"/>
                <a:gd name="connsiteX6932" fmla="*/ 719806 w 1452586"/>
                <a:gd name="connsiteY6932" fmla="*/ 783038 h 1226458"/>
                <a:gd name="connsiteX6933" fmla="*/ 721180 w 1452586"/>
                <a:gd name="connsiteY6933" fmla="*/ 781774 h 1226458"/>
                <a:gd name="connsiteX6934" fmla="*/ 722287 w 1452586"/>
                <a:gd name="connsiteY6934" fmla="*/ 779925 h 1226458"/>
                <a:gd name="connsiteX6935" fmla="*/ 723061 w 1452586"/>
                <a:gd name="connsiteY6935" fmla="*/ 777807 h 1226458"/>
                <a:gd name="connsiteX6936" fmla="*/ 724104 w 1452586"/>
                <a:gd name="connsiteY6936" fmla="*/ 777159 h 1226458"/>
                <a:gd name="connsiteX6937" fmla="*/ 729320 w 1452586"/>
                <a:gd name="connsiteY6937" fmla="*/ 780478 h 1226458"/>
                <a:gd name="connsiteX6938" fmla="*/ 725463 w 1452586"/>
                <a:gd name="connsiteY6938" fmla="*/ 779893 h 1226458"/>
                <a:gd name="connsiteX6939" fmla="*/ 724373 w 1452586"/>
                <a:gd name="connsiteY6939" fmla="*/ 780336 h 1226458"/>
                <a:gd name="connsiteX6940" fmla="*/ 724041 w 1452586"/>
                <a:gd name="connsiteY6940" fmla="*/ 781094 h 1226458"/>
                <a:gd name="connsiteX6941" fmla="*/ 724468 w 1452586"/>
                <a:gd name="connsiteY6941" fmla="*/ 781758 h 1226458"/>
                <a:gd name="connsiteX6942" fmla="*/ 725716 w 1452586"/>
                <a:gd name="connsiteY6942" fmla="*/ 781963 h 1226458"/>
                <a:gd name="connsiteX6943" fmla="*/ 725764 w 1452586"/>
                <a:gd name="connsiteY6943" fmla="*/ 782453 h 1226458"/>
                <a:gd name="connsiteX6944" fmla="*/ 723409 w 1452586"/>
                <a:gd name="connsiteY6944" fmla="*/ 783481 h 1226458"/>
                <a:gd name="connsiteX6945" fmla="*/ 720628 w 1452586"/>
                <a:gd name="connsiteY6945" fmla="*/ 785488 h 1226458"/>
                <a:gd name="connsiteX6946" fmla="*/ 719110 w 1452586"/>
                <a:gd name="connsiteY6946" fmla="*/ 786009 h 1226458"/>
                <a:gd name="connsiteX6947" fmla="*/ 717704 w 1452586"/>
                <a:gd name="connsiteY6947" fmla="*/ 786895 h 1226458"/>
                <a:gd name="connsiteX6948" fmla="*/ 717024 w 1452586"/>
                <a:gd name="connsiteY6948" fmla="*/ 787148 h 1226458"/>
                <a:gd name="connsiteX6949" fmla="*/ 715286 w 1452586"/>
                <a:gd name="connsiteY6949" fmla="*/ 786847 h 1226458"/>
                <a:gd name="connsiteX6950" fmla="*/ 714400 w 1452586"/>
                <a:gd name="connsiteY6950" fmla="*/ 786878 h 1226458"/>
                <a:gd name="connsiteX6951" fmla="*/ 713658 w 1452586"/>
                <a:gd name="connsiteY6951" fmla="*/ 787527 h 1226458"/>
                <a:gd name="connsiteX6952" fmla="*/ 714148 w 1452586"/>
                <a:gd name="connsiteY6952" fmla="*/ 787495 h 1226458"/>
                <a:gd name="connsiteX6953" fmla="*/ 714875 w 1452586"/>
                <a:gd name="connsiteY6953" fmla="*/ 787685 h 1226458"/>
                <a:gd name="connsiteX6954" fmla="*/ 715444 w 1452586"/>
                <a:gd name="connsiteY6954" fmla="*/ 788222 h 1226458"/>
                <a:gd name="connsiteX6955" fmla="*/ 715475 w 1452586"/>
                <a:gd name="connsiteY6955" fmla="*/ 789155 h 1226458"/>
                <a:gd name="connsiteX6956" fmla="*/ 715033 w 1452586"/>
                <a:gd name="connsiteY6956" fmla="*/ 789518 h 1226458"/>
                <a:gd name="connsiteX6957" fmla="*/ 713879 w 1452586"/>
                <a:gd name="connsiteY6957" fmla="*/ 788538 h 1226458"/>
                <a:gd name="connsiteX6958" fmla="*/ 712915 w 1452586"/>
                <a:gd name="connsiteY6958" fmla="*/ 789281 h 1226458"/>
                <a:gd name="connsiteX6959" fmla="*/ 711761 w 1452586"/>
                <a:gd name="connsiteY6959" fmla="*/ 788301 h 1226458"/>
                <a:gd name="connsiteX6960" fmla="*/ 711161 w 1452586"/>
                <a:gd name="connsiteY6960" fmla="*/ 788285 h 1226458"/>
                <a:gd name="connsiteX6961" fmla="*/ 710908 w 1452586"/>
                <a:gd name="connsiteY6961" fmla="*/ 788712 h 1226458"/>
                <a:gd name="connsiteX6962" fmla="*/ 710766 w 1452586"/>
                <a:gd name="connsiteY6962" fmla="*/ 789407 h 1226458"/>
                <a:gd name="connsiteX6963" fmla="*/ 710718 w 1452586"/>
                <a:gd name="connsiteY6963" fmla="*/ 791035 h 1226458"/>
                <a:gd name="connsiteX6964" fmla="*/ 710054 w 1452586"/>
                <a:gd name="connsiteY6964" fmla="*/ 790340 h 1226458"/>
                <a:gd name="connsiteX6965" fmla="*/ 709343 w 1452586"/>
                <a:gd name="connsiteY6965" fmla="*/ 789739 h 1226458"/>
                <a:gd name="connsiteX6966" fmla="*/ 708664 w 1452586"/>
                <a:gd name="connsiteY6966" fmla="*/ 789612 h 1226458"/>
                <a:gd name="connsiteX6967" fmla="*/ 708094 w 1452586"/>
                <a:gd name="connsiteY6967" fmla="*/ 790261 h 1226458"/>
                <a:gd name="connsiteX6968" fmla="*/ 709470 w 1452586"/>
                <a:gd name="connsiteY6968" fmla="*/ 791636 h 1226458"/>
                <a:gd name="connsiteX6969" fmla="*/ 709833 w 1452586"/>
                <a:gd name="connsiteY6969" fmla="*/ 792126 h 1226458"/>
                <a:gd name="connsiteX6970" fmla="*/ 709944 w 1452586"/>
                <a:gd name="connsiteY6970" fmla="*/ 792536 h 1226458"/>
                <a:gd name="connsiteX6971" fmla="*/ 709975 w 1452586"/>
                <a:gd name="connsiteY6971" fmla="*/ 793058 h 1226458"/>
                <a:gd name="connsiteX6972" fmla="*/ 710054 w 1452586"/>
                <a:gd name="connsiteY6972" fmla="*/ 793485 h 1226458"/>
                <a:gd name="connsiteX6973" fmla="*/ 710386 w 1452586"/>
                <a:gd name="connsiteY6973" fmla="*/ 793627 h 1226458"/>
                <a:gd name="connsiteX6974" fmla="*/ 713816 w 1452586"/>
                <a:gd name="connsiteY6974" fmla="*/ 792963 h 1226458"/>
                <a:gd name="connsiteX6975" fmla="*/ 715033 w 1452586"/>
                <a:gd name="connsiteY6975" fmla="*/ 793090 h 1226458"/>
                <a:gd name="connsiteX6976" fmla="*/ 716012 w 1452586"/>
                <a:gd name="connsiteY6976" fmla="*/ 793785 h 1226458"/>
                <a:gd name="connsiteX6977" fmla="*/ 716423 w 1452586"/>
                <a:gd name="connsiteY6977" fmla="*/ 793770 h 1226458"/>
                <a:gd name="connsiteX6978" fmla="*/ 717956 w 1452586"/>
                <a:gd name="connsiteY6978" fmla="*/ 792900 h 1226458"/>
                <a:gd name="connsiteX6979" fmla="*/ 718383 w 1452586"/>
                <a:gd name="connsiteY6979" fmla="*/ 792489 h 1226458"/>
                <a:gd name="connsiteX6980" fmla="*/ 718652 w 1452586"/>
                <a:gd name="connsiteY6980" fmla="*/ 792015 h 1226458"/>
                <a:gd name="connsiteX6981" fmla="*/ 719537 w 1452586"/>
                <a:gd name="connsiteY6981" fmla="*/ 790735 h 1226458"/>
                <a:gd name="connsiteX6982" fmla="*/ 720785 w 1452586"/>
                <a:gd name="connsiteY6982" fmla="*/ 789676 h 1226458"/>
                <a:gd name="connsiteX6983" fmla="*/ 721892 w 1452586"/>
                <a:gd name="connsiteY6983" fmla="*/ 786673 h 1226458"/>
                <a:gd name="connsiteX6984" fmla="*/ 722887 w 1452586"/>
                <a:gd name="connsiteY6984" fmla="*/ 785946 h 1226458"/>
                <a:gd name="connsiteX6985" fmla="*/ 722651 w 1452586"/>
                <a:gd name="connsiteY6985" fmla="*/ 786626 h 1226458"/>
                <a:gd name="connsiteX6986" fmla="*/ 722350 w 1452586"/>
                <a:gd name="connsiteY6986" fmla="*/ 787100 h 1226458"/>
                <a:gd name="connsiteX6987" fmla="*/ 722113 w 1452586"/>
                <a:gd name="connsiteY6987" fmla="*/ 787653 h 1226458"/>
                <a:gd name="connsiteX6988" fmla="*/ 722161 w 1452586"/>
                <a:gd name="connsiteY6988" fmla="*/ 788696 h 1226458"/>
                <a:gd name="connsiteX6989" fmla="*/ 722477 w 1452586"/>
                <a:gd name="connsiteY6989" fmla="*/ 789629 h 1226458"/>
                <a:gd name="connsiteX6990" fmla="*/ 722919 w 1452586"/>
                <a:gd name="connsiteY6990" fmla="*/ 790008 h 1226458"/>
                <a:gd name="connsiteX6991" fmla="*/ 724104 w 1452586"/>
                <a:gd name="connsiteY6991" fmla="*/ 789976 h 1226458"/>
                <a:gd name="connsiteX6992" fmla="*/ 724610 w 1452586"/>
                <a:gd name="connsiteY6992" fmla="*/ 789629 h 1226458"/>
                <a:gd name="connsiteX6993" fmla="*/ 724863 w 1452586"/>
                <a:gd name="connsiteY6993" fmla="*/ 788965 h 1226458"/>
                <a:gd name="connsiteX6994" fmla="*/ 725068 w 1452586"/>
                <a:gd name="connsiteY6994" fmla="*/ 788127 h 1226458"/>
                <a:gd name="connsiteX6995" fmla="*/ 725353 w 1452586"/>
                <a:gd name="connsiteY6995" fmla="*/ 787479 h 1226458"/>
                <a:gd name="connsiteX6996" fmla="*/ 725827 w 1452586"/>
                <a:gd name="connsiteY6996" fmla="*/ 787053 h 1226458"/>
                <a:gd name="connsiteX6997" fmla="*/ 727502 w 1452586"/>
                <a:gd name="connsiteY6997" fmla="*/ 786389 h 1226458"/>
                <a:gd name="connsiteX6998" fmla="*/ 726870 w 1452586"/>
                <a:gd name="connsiteY6998" fmla="*/ 787495 h 1226458"/>
                <a:gd name="connsiteX6999" fmla="*/ 726933 w 1452586"/>
                <a:gd name="connsiteY6999" fmla="*/ 788190 h 1226458"/>
                <a:gd name="connsiteX7000" fmla="*/ 727518 w 1452586"/>
                <a:gd name="connsiteY7000" fmla="*/ 788380 h 1226458"/>
                <a:gd name="connsiteX7001" fmla="*/ 728451 w 1452586"/>
                <a:gd name="connsiteY7001" fmla="*/ 787953 h 1226458"/>
                <a:gd name="connsiteX7002" fmla="*/ 730031 w 1452586"/>
                <a:gd name="connsiteY7002" fmla="*/ 786389 h 1226458"/>
                <a:gd name="connsiteX7003" fmla="*/ 730758 w 1452586"/>
                <a:gd name="connsiteY7003" fmla="*/ 785109 h 1226458"/>
                <a:gd name="connsiteX7004" fmla="*/ 730964 w 1452586"/>
                <a:gd name="connsiteY7004" fmla="*/ 783702 h 1226458"/>
                <a:gd name="connsiteX7005" fmla="*/ 731042 w 1452586"/>
                <a:gd name="connsiteY7005" fmla="*/ 783465 h 1226458"/>
                <a:gd name="connsiteX7006" fmla="*/ 731248 w 1452586"/>
                <a:gd name="connsiteY7006" fmla="*/ 783307 h 1226458"/>
                <a:gd name="connsiteX7007" fmla="*/ 731501 w 1452586"/>
                <a:gd name="connsiteY7007" fmla="*/ 783275 h 1226458"/>
                <a:gd name="connsiteX7008" fmla="*/ 731722 w 1452586"/>
                <a:gd name="connsiteY7008" fmla="*/ 783339 h 1226458"/>
                <a:gd name="connsiteX7009" fmla="*/ 732007 w 1452586"/>
                <a:gd name="connsiteY7009" fmla="*/ 783702 h 1226458"/>
                <a:gd name="connsiteX7010" fmla="*/ 732007 w 1452586"/>
                <a:gd name="connsiteY7010" fmla="*/ 784176 h 1226458"/>
                <a:gd name="connsiteX7011" fmla="*/ 731896 w 1452586"/>
                <a:gd name="connsiteY7011" fmla="*/ 784871 h 1226458"/>
                <a:gd name="connsiteX7012" fmla="*/ 732749 w 1452586"/>
                <a:gd name="connsiteY7012" fmla="*/ 786420 h 1226458"/>
                <a:gd name="connsiteX7013" fmla="*/ 732876 w 1452586"/>
                <a:gd name="connsiteY7013" fmla="*/ 786847 h 1226458"/>
                <a:gd name="connsiteX7014" fmla="*/ 732639 w 1452586"/>
                <a:gd name="connsiteY7014" fmla="*/ 787432 h 1226458"/>
                <a:gd name="connsiteX7015" fmla="*/ 731580 w 1452586"/>
                <a:gd name="connsiteY7015" fmla="*/ 786973 h 1226458"/>
                <a:gd name="connsiteX7016" fmla="*/ 731422 w 1452586"/>
                <a:gd name="connsiteY7016" fmla="*/ 787305 h 1226458"/>
                <a:gd name="connsiteX7017" fmla="*/ 731390 w 1452586"/>
                <a:gd name="connsiteY7017" fmla="*/ 788095 h 1226458"/>
                <a:gd name="connsiteX7018" fmla="*/ 731169 w 1452586"/>
                <a:gd name="connsiteY7018" fmla="*/ 788712 h 1226458"/>
                <a:gd name="connsiteX7019" fmla="*/ 730790 w 1452586"/>
                <a:gd name="connsiteY7019" fmla="*/ 789075 h 1226458"/>
                <a:gd name="connsiteX7020" fmla="*/ 729509 w 1452586"/>
                <a:gd name="connsiteY7020" fmla="*/ 789629 h 1226458"/>
                <a:gd name="connsiteX7021" fmla="*/ 725780 w 1452586"/>
                <a:gd name="connsiteY7021" fmla="*/ 793738 h 1226458"/>
                <a:gd name="connsiteX7022" fmla="*/ 725511 w 1452586"/>
                <a:gd name="connsiteY7022" fmla="*/ 794307 h 1226458"/>
                <a:gd name="connsiteX7023" fmla="*/ 725306 w 1452586"/>
                <a:gd name="connsiteY7023" fmla="*/ 794528 h 1226458"/>
                <a:gd name="connsiteX7024" fmla="*/ 724768 w 1452586"/>
                <a:gd name="connsiteY7024" fmla="*/ 794670 h 1226458"/>
                <a:gd name="connsiteX7025" fmla="*/ 724673 w 1452586"/>
                <a:gd name="connsiteY7025" fmla="*/ 794892 h 1226458"/>
                <a:gd name="connsiteX7026" fmla="*/ 724784 w 1452586"/>
                <a:gd name="connsiteY7026" fmla="*/ 795334 h 1226458"/>
                <a:gd name="connsiteX7027" fmla="*/ 724895 w 1452586"/>
                <a:gd name="connsiteY7027" fmla="*/ 795555 h 1226458"/>
                <a:gd name="connsiteX7028" fmla="*/ 724990 w 1452586"/>
                <a:gd name="connsiteY7028" fmla="*/ 795697 h 1226458"/>
                <a:gd name="connsiteX7029" fmla="*/ 725068 w 1452586"/>
                <a:gd name="connsiteY7029" fmla="*/ 795872 h 1226458"/>
                <a:gd name="connsiteX7030" fmla="*/ 725827 w 1452586"/>
                <a:gd name="connsiteY7030" fmla="*/ 796677 h 1226458"/>
                <a:gd name="connsiteX7031" fmla="*/ 727329 w 1452586"/>
                <a:gd name="connsiteY7031" fmla="*/ 796345 h 1226458"/>
                <a:gd name="connsiteX7032" fmla="*/ 732639 w 1452586"/>
                <a:gd name="connsiteY7032" fmla="*/ 792916 h 1226458"/>
                <a:gd name="connsiteX7033" fmla="*/ 733587 w 1452586"/>
                <a:gd name="connsiteY7033" fmla="*/ 792553 h 1226458"/>
                <a:gd name="connsiteX7034" fmla="*/ 734440 w 1452586"/>
                <a:gd name="connsiteY7034" fmla="*/ 791889 h 1226458"/>
                <a:gd name="connsiteX7035" fmla="*/ 735294 w 1452586"/>
                <a:gd name="connsiteY7035" fmla="*/ 790719 h 1226458"/>
                <a:gd name="connsiteX7036" fmla="*/ 736195 w 1452586"/>
                <a:gd name="connsiteY7036" fmla="*/ 789818 h 1226458"/>
                <a:gd name="connsiteX7037" fmla="*/ 737127 w 1452586"/>
                <a:gd name="connsiteY7037" fmla="*/ 790039 h 1226458"/>
                <a:gd name="connsiteX7038" fmla="*/ 736811 w 1452586"/>
                <a:gd name="connsiteY7038" fmla="*/ 790609 h 1226458"/>
                <a:gd name="connsiteX7039" fmla="*/ 736289 w 1452586"/>
                <a:gd name="connsiteY7039" fmla="*/ 792094 h 1226458"/>
                <a:gd name="connsiteX7040" fmla="*/ 735926 w 1452586"/>
                <a:gd name="connsiteY7040" fmla="*/ 792805 h 1226458"/>
                <a:gd name="connsiteX7041" fmla="*/ 735041 w 1452586"/>
                <a:gd name="connsiteY7041" fmla="*/ 793864 h 1226458"/>
                <a:gd name="connsiteX7042" fmla="*/ 734693 w 1452586"/>
                <a:gd name="connsiteY7042" fmla="*/ 794528 h 1226458"/>
                <a:gd name="connsiteX7043" fmla="*/ 734472 w 1452586"/>
                <a:gd name="connsiteY7043" fmla="*/ 795571 h 1226458"/>
                <a:gd name="connsiteX7044" fmla="*/ 736337 w 1452586"/>
                <a:gd name="connsiteY7044" fmla="*/ 795160 h 1226458"/>
                <a:gd name="connsiteX7045" fmla="*/ 737254 w 1452586"/>
                <a:gd name="connsiteY7045" fmla="*/ 794528 h 1226458"/>
                <a:gd name="connsiteX7046" fmla="*/ 737743 w 1452586"/>
                <a:gd name="connsiteY7046" fmla="*/ 792284 h 1226458"/>
                <a:gd name="connsiteX7047" fmla="*/ 738471 w 1452586"/>
                <a:gd name="connsiteY7047" fmla="*/ 791209 h 1226458"/>
                <a:gd name="connsiteX7048" fmla="*/ 739292 w 1452586"/>
                <a:gd name="connsiteY7048" fmla="*/ 790434 h 1226458"/>
                <a:gd name="connsiteX7049" fmla="*/ 739940 w 1452586"/>
                <a:gd name="connsiteY7049" fmla="*/ 790166 h 1226458"/>
                <a:gd name="connsiteX7050" fmla="*/ 739830 w 1452586"/>
                <a:gd name="connsiteY7050" fmla="*/ 791114 h 1226458"/>
                <a:gd name="connsiteX7051" fmla="*/ 739529 w 1452586"/>
                <a:gd name="connsiteY7051" fmla="*/ 791826 h 1226458"/>
                <a:gd name="connsiteX7052" fmla="*/ 738755 w 1452586"/>
                <a:gd name="connsiteY7052" fmla="*/ 792995 h 1226458"/>
                <a:gd name="connsiteX7053" fmla="*/ 739514 w 1452586"/>
                <a:gd name="connsiteY7053" fmla="*/ 793358 h 1226458"/>
                <a:gd name="connsiteX7054" fmla="*/ 740778 w 1452586"/>
                <a:gd name="connsiteY7054" fmla="*/ 792568 h 1226458"/>
                <a:gd name="connsiteX7055" fmla="*/ 741505 w 1452586"/>
                <a:gd name="connsiteY7055" fmla="*/ 792616 h 1226458"/>
                <a:gd name="connsiteX7056" fmla="*/ 741157 w 1452586"/>
                <a:gd name="connsiteY7056" fmla="*/ 793690 h 1226458"/>
                <a:gd name="connsiteX7057" fmla="*/ 740509 w 1452586"/>
                <a:gd name="connsiteY7057" fmla="*/ 794528 h 1226458"/>
                <a:gd name="connsiteX7058" fmla="*/ 739071 w 1452586"/>
                <a:gd name="connsiteY7058" fmla="*/ 795539 h 1226458"/>
                <a:gd name="connsiteX7059" fmla="*/ 740446 w 1452586"/>
                <a:gd name="connsiteY7059" fmla="*/ 795982 h 1226458"/>
                <a:gd name="connsiteX7060" fmla="*/ 745725 w 1452586"/>
                <a:gd name="connsiteY7060" fmla="*/ 792568 h 1226458"/>
                <a:gd name="connsiteX7061" fmla="*/ 747021 w 1452586"/>
                <a:gd name="connsiteY7061" fmla="*/ 791004 h 1226458"/>
                <a:gd name="connsiteX7062" fmla="*/ 747827 w 1452586"/>
                <a:gd name="connsiteY7062" fmla="*/ 790609 h 1226458"/>
                <a:gd name="connsiteX7063" fmla="*/ 748301 w 1452586"/>
                <a:gd name="connsiteY7063" fmla="*/ 791794 h 1226458"/>
                <a:gd name="connsiteX7064" fmla="*/ 748064 w 1452586"/>
                <a:gd name="connsiteY7064" fmla="*/ 792568 h 1226458"/>
                <a:gd name="connsiteX7065" fmla="*/ 747463 w 1452586"/>
                <a:gd name="connsiteY7065" fmla="*/ 793232 h 1226458"/>
                <a:gd name="connsiteX7066" fmla="*/ 746862 w 1452586"/>
                <a:gd name="connsiteY7066" fmla="*/ 794070 h 1226458"/>
                <a:gd name="connsiteX7067" fmla="*/ 746720 w 1452586"/>
                <a:gd name="connsiteY7067" fmla="*/ 795413 h 1226458"/>
                <a:gd name="connsiteX7068" fmla="*/ 746562 w 1452586"/>
                <a:gd name="connsiteY7068" fmla="*/ 796187 h 1226458"/>
                <a:gd name="connsiteX7069" fmla="*/ 743860 w 1452586"/>
                <a:gd name="connsiteY7069" fmla="*/ 801577 h 1226458"/>
                <a:gd name="connsiteX7070" fmla="*/ 741426 w 1452586"/>
                <a:gd name="connsiteY7070" fmla="*/ 804564 h 1226458"/>
                <a:gd name="connsiteX7071" fmla="*/ 740936 w 1452586"/>
                <a:gd name="connsiteY7071" fmla="*/ 805528 h 1226458"/>
                <a:gd name="connsiteX7072" fmla="*/ 740383 w 1452586"/>
                <a:gd name="connsiteY7072" fmla="*/ 806191 h 1226458"/>
                <a:gd name="connsiteX7073" fmla="*/ 738882 w 1452586"/>
                <a:gd name="connsiteY7073" fmla="*/ 806935 h 1226458"/>
                <a:gd name="connsiteX7074" fmla="*/ 738265 w 1452586"/>
                <a:gd name="connsiteY7074" fmla="*/ 807709 h 1226458"/>
                <a:gd name="connsiteX7075" fmla="*/ 740841 w 1452586"/>
                <a:gd name="connsiteY7075" fmla="*/ 808230 h 1226458"/>
                <a:gd name="connsiteX7076" fmla="*/ 745583 w 1452586"/>
                <a:gd name="connsiteY7076" fmla="*/ 806634 h 1226458"/>
                <a:gd name="connsiteX7077" fmla="*/ 748111 w 1452586"/>
                <a:gd name="connsiteY7077" fmla="*/ 806476 h 1226458"/>
                <a:gd name="connsiteX7078" fmla="*/ 749755 w 1452586"/>
                <a:gd name="connsiteY7078" fmla="*/ 807187 h 1226458"/>
                <a:gd name="connsiteX7079" fmla="*/ 752078 w 1452586"/>
                <a:gd name="connsiteY7079" fmla="*/ 807503 h 1226458"/>
                <a:gd name="connsiteX7080" fmla="*/ 753010 w 1452586"/>
                <a:gd name="connsiteY7080" fmla="*/ 808151 h 1226458"/>
                <a:gd name="connsiteX7081" fmla="*/ 754306 w 1452586"/>
                <a:gd name="connsiteY7081" fmla="*/ 808388 h 1226458"/>
                <a:gd name="connsiteX7082" fmla="*/ 754812 w 1452586"/>
                <a:gd name="connsiteY7082" fmla="*/ 808720 h 1226458"/>
                <a:gd name="connsiteX7083" fmla="*/ 755065 w 1452586"/>
                <a:gd name="connsiteY7083" fmla="*/ 809242 h 1226458"/>
                <a:gd name="connsiteX7084" fmla="*/ 755618 w 1452586"/>
                <a:gd name="connsiteY7084" fmla="*/ 810743 h 1226458"/>
                <a:gd name="connsiteX7085" fmla="*/ 755950 w 1452586"/>
                <a:gd name="connsiteY7085" fmla="*/ 811233 h 1226458"/>
                <a:gd name="connsiteX7086" fmla="*/ 756519 w 1452586"/>
                <a:gd name="connsiteY7086" fmla="*/ 811518 h 1226458"/>
                <a:gd name="connsiteX7087" fmla="*/ 757720 w 1452586"/>
                <a:gd name="connsiteY7087" fmla="*/ 811738 h 1226458"/>
                <a:gd name="connsiteX7088" fmla="*/ 758684 w 1452586"/>
                <a:gd name="connsiteY7088" fmla="*/ 812750 h 1226458"/>
                <a:gd name="connsiteX7089" fmla="*/ 759190 w 1452586"/>
                <a:gd name="connsiteY7089" fmla="*/ 813082 h 1226458"/>
                <a:gd name="connsiteX7090" fmla="*/ 759727 w 1452586"/>
                <a:gd name="connsiteY7090" fmla="*/ 813319 h 1226458"/>
                <a:gd name="connsiteX7091" fmla="*/ 762904 w 1452586"/>
                <a:gd name="connsiteY7091" fmla="*/ 813414 h 1226458"/>
                <a:gd name="connsiteX7092" fmla="*/ 764200 w 1452586"/>
                <a:gd name="connsiteY7092" fmla="*/ 813161 h 1226458"/>
                <a:gd name="connsiteX7093" fmla="*/ 765338 w 1452586"/>
                <a:gd name="connsiteY7093" fmla="*/ 812150 h 1226458"/>
                <a:gd name="connsiteX7094" fmla="*/ 767535 w 1452586"/>
                <a:gd name="connsiteY7094" fmla="*/ 808104 h 1226458"/>
                <a:gd name="connsiteX7095" fmla="*/ 769226 w 1452586"/>
                <a:gd name="connsiteY7095" fmla="*/ 806935 h 1226458"/>
                <a:gd name="connsiteX7096" fmla="*/ 769700 w 1452586"/>
                <a:gd name="connsiteY7096" fmla="*/ 805733 h 1226458"/>
                <a:gd name="connsiteX7097" fmla="*/ 770300 w 1452586"/>
                <a:gd name="connsiteY7097" fmla="*/ 803078 h 1226458"/>
                <a:gd name="connsiteX7098" fmla="*/ 771122 w 1452586"/>
                <a:gd name="connsiteY7098" fmla="*/ 800470 h 1226458"/>
                <a:gd name="connsiteX7099" fmla="*/ 771723 w 1452586"/>
                <a:gd name="connsiteY7099" fmla="*/ 799143 h 1226458"/>
                <a:gd name="connsiteX7100" fmla="*/ 772387 w 1452586"/>
                <a:gd name="connsiteY7100" fmla="*/ 798542 h 1226458"/>
                <a:gd name="connsiteX7101" fmla="*/ 773287 w 1452586"/>
                <a:gd name="connsiteY7101" fmla="*/ 798147 h 1226458"/>
                <a:gd name="connsiteX7102" fmla="*/ 775358 w 1452586"/>
                <a:gd name="connsiteY7102" fmla="*/ 796282 h 1226458"/>
                <a:gd name="connsiteX7103" fmla="*/ 775958 w 1452586"/>
                <a:gd name="connsiteY7103" fmla="*/ 795429 h 1226458"/>
                <a:gd name="connsiteX7104" fmla="*/ 776274 w 1452586"/>
                <a:gd name="connsiteY7104" fmla="*/ 794006 h 1226458"/>
                <a:gd name="connsiteX7105" fmla="*/ 776417 w 1452586"/>
                <a:gd name="connsiteY7105" fmla="*/ 792426 h 1226458"/>
                <a:gd name="connsiteX7106" fmla="*/ 776764 w 1452586"/>
                <a:gd name="connsiteY7106" fmla="*/ 791130 h 1226458"/>
                <a:gd name="connsiteX7107" fmla="*/ 778550 w 1452586"/>
                <a:gd name="connsiteY7107" fmla="*/ 789850 h 1226458"/>
                <a:gd name="connsiteX7108" fmla="*/ 779008 w 1452586"/>
                <a:gd name="connsiteY7108" fmla="*/ 788617 h 1226458"/>
                <a:gd name="connsiteX7109" fmla="*/ 779372 w 1452586"/>
                <a:gd name="connsiteY7109" fmla="*/ 787179 h 1226458"/>
                <a:gd name="connsiteX7110" fmla="*/ 779783 w 1452586"/>
                <a:gd name="connsiteY7110" fmla="*/ 785962 h 1226458"/>
                <a:gd name="connsiteX7111" fmla="*/ 780494 w 1452586"/>
                <a:gd name="connsiteY7111" fmla="*/ 784998 h 1226458"/>
                <a:gd name="connsiteX7112" fmla="*/ 781411 w 1452586"/>
                <a:gd name="connsiteY7112" fmla="*/ 784207 h 1226458"/>
                <a:gd name="connsiteX7113" fmla="*/ 783924 w 1452586"/>
                <a:gd name="connsiteY7113" fmla="*/ 783070 h 1226458"/>
                <a:gd name="connsiteX7114" fmla="*/ 784303 w 1452586"/>
                <a:gd name="connsiteY7114" fmla="*/ 782785 h 1226458"/>
                <a:gd name="connsiteX7115" fmla="*/ 784587 w 1452586"/>
                <a:gd name="connsiteY7115" fmla="*/ 782975 h 1226458"/>
                <a:gd name="connsiteX7116" fmla="*/ 784856 w 1452586"/>
                <a:gd name="connsiteY7116" fmla="*/ 784176 h 1226458"/>
                <a:gd name="connsiteX7117" fmla="*/ 784951 w 1452586"/>
                <a:gd name="connsiteY7117" fmla="*/ 784966 h 1226458"/>
                <a:gd name="connsiteX7118" fmla="*/ 784856 w 1452586"/>
                <a:gd name="connsiteY7118" fmla="*/ 785519 h 1226458"/>
                <a:gd name="connsiteX7119" fmla="*/ 784429 w 1452586"/>
                <a:gd name="connsiteY7119" fmla="*/ 786405 h 1226458"/>
                <a:gd name="connsiteX7120" fmla="*/ 783497 w 1452586"/>
                <a:gd name="connsiteY7120" fmla="*/ 787273 h 1226458"/>
                <a:gd name="connsiteX7121" fmla="*/ 782454 w 1452586"/>
                <a:gd name="connsiteY7121" fmla="*/ 787148 h 1226458"/>
                <a:gd name="connsiteX7122" fmla="*/ 781347 w 1452586"/>
                <a:gd name="connsiteY7122" fmla="*/ 786673 h 1226458"/>
                <a:gd name="connsiteX7123" fmla="*/ 780194 w 1452586"/>
                <a:gd name="connsiteY7123" fmla="*/ 786468 h 1226458"/>
                <a:gd name="connsiteX7124" fmla="*/ 779720 w 1452586"/>
                <a:gd name="connsiteY7124" fmla="*/ 786847 h 1226458"/>
                <a:gd name="connsiteX7125" fmla="*/ 779799 w 1452586"/>
                <a:gd name="connsiteY7125" fmla="*/ 787527 h 1226458"/>
                <a:gd name="connsiteX7126" fmla="*/ 780067 w 1452586"/>
                <a:gd name="connsiteY7126" fmla="*/ 788348 h 1226458"/>
                <a:gd name="connsiteX7127" fmla="*/ 780194 w 1452586"/>
                <a:gd name="connsiteY7127" fmla="*/ 789028 h 1226458"/>
                <a:gd name="connsiteX7128" fmla="*/ 780083 w 1452586"/>
                <a:gd name="connsiteY7128" fmla="*/ 790055 h 1226458"/>
                <a:gd name="connsiteX7129" fmla="*/ 779941 w 1452586"/>
                <a:gd name="connsiteY7129" fmla="*/ 790466 h 1226458"/>
                <a:gd name="connsiteX7130" fmla="*/ 779214 w 1452586"/>
                <a:gd name="connsiteY7130" fmla="*/ 791319 h 1226458"/>
                <a:gd name="connsiteX7131" fmla="*/ 778677 w 1452586"/>
                <a:gd name="connsiteY7131" fmla="*/ 792284 h 1226458"/>
                <a:gd name="connsiteX7132" fmla="*/ 778503 w 1452586"/>
                <a:gd name="connsiteY7132" fmla="*/ 792963 h 1226458"/>
                <a:gd name="connsiteX7133" fmla="*/ 778518 w 1452586"/>
                <a:gd name="connsiteY7133" fmla="*/ 793785 h 1226458"/>
                <a:gd name="connsiteX7134" fmla="*/ 778866 w 1452586"/>
                <a:gd name="connsiteY7134" fmla="*/ 795350 h 1226458"/>
                <a:gd name="connsiteX7135" fmla="*/ 778898 w 1452586"/>
                <a:gd name="connsiteY7135" fmla="*/ 796219 h 1226458"/>
                <a:gd name="connsiteX7136" fmla="*/ 778566 w 1452586"/>
                <a:gd name="connsiteY7136" fmla="*/ 796646 h 1226458"/>
                <a:gd name="connsiteX7137" fmla="*/ 778439 w 1452586"/>
                <a:gd name="connsiteY7137" fmla="*/ 796851 h 1226458"/>
                <a:gd name="connsiteX7138" fmla="*/ 778518 w 1452586"/>
                <a:gd name="connsiteY7138" fmla="*/ 797326 h 1226458"/>
                <a:gd name="connsiteX7139" fmla="*/ 778645 w 1452586"/>
                <a:gd name="connsiteY7139" fmla="*/ 797847 h 1226458"/>
                <a:gd name="connsiteX7140" fmla="*/ 778645 w 1452586"/>
                <a:gd name="connsiteY7140" fmla="*/ 798258 h 1226458"/>
                <a:gd name="connsiteX7141" fmla="*/ 778550 w 1452586"/>
                <a:gd name="connsiteY7141" fmla="*/ 798526 h 1226458"/>
                <a:gd name="connsiteX7142" fmla="*/ 778218 w 1452586"/>
                <a:gd name="connsiteY7142" fmla="*/ 799016 h 1226458"/>
                <a:gd name="connsiteX7143" fmla="*/ 777776 w 1452586"/>
                <a:gd name="connsiteY7143" fmla="*/ 799870 h 1226458"/>
                <a:gd name="connsiteX7144" fmla="*/ 777491 w 1452586"/>
                <a:gd name="connsiteY7144" fmla="*/ 800249 h 1226458"/>
                <a:gd name="connsiteX7145" fmla="*/ 777222 w 1452586"/>
                <a:gd name="connsiteY7145" fmla="*/ 800739 h 1226458"/>
                <a:gd name="connsiteX7146" fmla="*/ 777049 w 1452586"/>
                <a:gd name="connsiteY7146" fmla="*/ 801577 h 1226458"/>
                <a:gd name="connsiteX7147" fmla="*/ 777697 w 1452586"/>
                <a:gd name="connsiteY7147" fmla="*/ 802572 h 1226458"/>
                <a:gd name="connsiteX7148" fmla="*/ 778439 w 1452586"/>
                <a:gd name="connsiteY7148" fmla="*/ 802572 h 1226458"/>
                <a:gd name="connsiteX7149" fmla="*/ 779135 w 1452586"/>
                <a:gd name="connsiteY7149" fmla="*/ 801924 h 1226458"/>
                <a:gd name="connsiteX7150" fmla="*/ 780162 w 1452586"/>
                <a:gd name="connsiteY7150" fmla="*/ 800091 h 1226458"/>
                <a:gd name="connsiteX7151" fmla="*/ 780399 w 1452586"/>
                <a:gd name="connsiteY7151" fmla="*/ 800644 h 1226458"/>
                <a:gd name="connsiteX7152" fmla="*/ 780541 w 1452586"/>
                <a:gd name="connsiteY7152" fmla="*/ 801798 h 1226458"/>
                <a:gd name="connsiteX7153" fmla="*/ 780810 w 1452586"/>
                <a:gd name="connsiteY7153" fmla="*/ 802619 h 1226458"/>
                <a:gd name="connsiteX7154" fmla="*/ 779198 w 1452586"/>
                <a:gd name="connsiteY7154" fmla="*/ 805038 h 1226458"/>
                <a:gd name="connsiteX7155" fmla="*/ 778708 w 1452586"/>
                <a:gd name="connsiteY7155" fmla="*/ 806476 h 1226458"/>
                <a:gd name="connsiteX7156" fmla="*/ 779640 w 1452586"/>
                <a:gd name="connsiteY7156" fmla="*/ 807029 h 1226458"/>
                <a:gd name="connsiteX7157" fmla="*/ 779720 w 1452586"/>
                <a:gd name="connsiteY7157" fmla="*/ 807582 h 1226458"/>
                <a:gd name="connsiteX7158" fmla="*/ 778487 w 1452586"/>
                <a:gd name="connsiteY7158" fmla="*/ 807677 h 1226458"/>
                <a:gd name="connsiteX7159" fmla="*/ 777934 w 1452586"/>
                <a:gd name="connsiteY7159" fmla="*/ 807898 h 1226458"/>
                <a:gd name="connsiteX7160" fmla="*/ 777460 w 1452586"/>
                <a:gd name="connsiteY7160" fmla="*/ 808372 h 1226458"/>
                <a:gd name="connsiteX7161" fmla="*/ 777128 w 1452586"/>
                <a:gd name="connsiteY7161" fmla="*/ 809115 h 1226458"/>
                <a:gd name="connsiteX7162" fmla="*/ 777112 w 1452586"/>
                <a:gd name="connsiteY7162" fmla="*/ 809558 h 1226458"/>
                <a:gd name="connsiteX7163" fmla="*/ 777523 w 1452586"/>
                <a:gd name="connsiteY7163" fmla="*/ 810506 h 1226458"/>
                <a:gd name="connsiteX7164" fmla="*/ 777681 w 1452586"/>
                <a:gd name="connsiteY7164" fmla="*/ 810616 h 1226458"/>
                <a:gd name="connsiteX7165" fmla="*/ 777934 w 1452586"/>
                <a:gd name="connsiteY7165" fmla="*/ 810616 h 1226458"/>
                <a:gd name="connsiteX7166" fmla="*/ 778202 w 1452586"/>
                <a:gd name="connsiteY7166" fmla="*/ 810775 h 1226458"/>
                <a:gd name="connsiteX7167" fmla="*/ 778392 w 1452586"/>
                <a:gd name="connsiteY7167" fmla="*/ 811391 h 1226458"/>
                <a:gd name="connsiteX7168" fmla="*/ 778345 w 1452586"/>
                <a:gd name="connsiteY7168" fmla="*/ 811738 h 1226458"/>
                <a:gd name="connsiteX7169" fmla="*/ 777602 w 1452586"/>
                <a:gd name="connsiteY7169" fmla="*/ 813699 h 1226458"/>
                <a:gd name="connsiteX7170" fmla="*/ 777049 w 1452586"/>
                <a:gd name="connsiteY7170" fmla="*/ 814520 h 1226458"/>
                <a:gd name="connsiteX7171" fmla="*/ 776875 w 1452586"/>
                <a:gd name="connsiteY7171" fmla="*/ 815294 h 1226458"/>
                <a:gd name="connsiteX7172" fmla="*/ 777475 w 1452586"/>
                <a:gd name="connsiteY7172" fmla="*/ 815801 h 1226458"/>
                <a:gd name="connsiteX7173" fmla="*/ 777934 w 1452586"/>
                <a:gd name="connsiteY7173" fmla="*/ 816069 h 1226458"/>
                <a:gd name="connsiteX7174" fmla="*/ 778361 w 1452586"/>
                <a:gd name="connsiteY7174" fmla="*/ 816132 h 1226458"/>
                <a:gd name="connsiteX7175" fmla="*/ 778914 w 1452586"/>
                <a:gd name="connsiteY7175" fmla="*/ 816069 h 1226458"/>
                <a:gd name="connsiteX7176" fmla="*/ 779451 w 1452586"/>
                <a:gd name="connsiteY7176" fmla="*/ 815200 h 1226458"/>
                <a:gd name="connsiteX7177" fmla="*/ 779735 w 1452586"/>
                <a:gd name="connsiteY7177" fmla="*/ 815089 h 1226458"/>
                <a:gd name="connsiteX7178" fmla="*/ 780368 w 1452586"/>
                <a:gd name="connsiteY7178" fmla="*/ 815279 h 1226458"/>
                <a:gd name="connsiteX7179" fmla="*/ 780715 w 1452586"/>
                <a:gd name="connsiteY7179" fmla="*/ 815026 h 1226458"/>
                <a:gd name="connsiteX7180" fmla="*/ 781079 w 1452586"/>
                <a:gd name="connsiteY7180" fmla="*/ 814994 h 1226458"/>
                <a:gd name="connsiteX7181" fmla="*/ 781490 w 1452586"/>
                <a:gd name="connsiteY7181" fmla="*/ 815374 h 1226458"/>
                <a:gd name="connsiteX7182" fmla="*/ 781917 w 1452586"/>
                <a:gd name="connsiteY7182" fmla="*/ 815547 h 1226458"/>
                <a:gd name="connsiteX7183" fmla="*/ 782375 w 1452586"/>
                <a:gd name="connsiteY7183" fmla="*/ 814805 h 1226458"/>
                <a:gd name="connsiteX7184" fmla="*/ 782723 w 1452586"/>
                <a:gd name="connsiteY7184" fmla="*/ 814552 h 1226458"/>
                <a:gd name="connsiteX7185" fmla="*/ 783276 w 1452586"/>
                <a:gd name="connsiteY7185" fmla="*/ 814710 h 1226458"/>
                <a:gd name="connsiteX7186" fmla="*/ 783876 w 1452586"/>
                <a:gd name="connsiteY7186" fmla="*/ 815121 h 1226458"/>
                <a:gd name="connsiteX7187" fmla="*/ 784303 w 1452586"/>
                <a:gd name="connsiteY7187" fmla="*/ 815579 h 1226458"/>
                <a:gd name="connsiteX7188" fmla="*/ 784714 w 1452586"/>
                <a:gd name="connsiteY7188" fmla="*/ 815927 h 1226458"/>
                <a:gd name="connsiteX7189" fmla="*/ 786389 w 1452586"/>
                <a:gd name="connsiteY7189" fmla="*/ 816591 h 1226458"/>
                <a:gd name="connsiteX7190" fmla="*/ 787938 w 1452586"/>
                <a:gd name="connsiteY7190" fmla="*/ 818471 h 1226458"/>
                <a:gd name="connsiteX7191" fmla="*/ 788870 w 1452586"/>
                <a:gd name="connsiteY7191" fmla="*/ 820083 h 1226458"/>
                <a:gd name="connsiteX7192" fmla="*/ 788997 w 1452586"/>
                <a:gd name="connsiteY7192" fmla="*/ 820447 h 1226458"/>
                <a:gd name="connsiteX7193" fmla="*/ 788491 w 1452586"/>
                <a:gd name="connsiteY7193" fmla="*/ 820305 h 1226458"/>
                <a:gd name="connsiteX7194" fmla="*/ 788096 w 1452586"/>
                <a:gd name="connsiteY7194" fmla="*/ 820067 h 1226458"/>
                <a:gd name="connsiteX7195" fmla="*/ 787622 w 1452586"/>
                <a:gd name="connsiteY7195" fmla="*/ 819942 h 1226458"/>
                <a:gd name="connsiteX7196" fmla="*/ 787132 w 1452586"/>
                <a:gd name="connsiteY7196" fmla="*/ 820178 h 1226458"/>
                <a:gd name="connsiteX7197" fmla="*/ 788349 w 1452586"/>
                <a:gd name="connsiteY7197" fmla="*/ 820700 h 1226458"/>
                <a:gd name="connsiteX7198" fmla="*/ 790641 w 1452586"/>
                <a:gd name="connsiteY7198" fmla="*/ 821838 h 1226458"/>
                <a:gd name="connsiteX7199" fmla="*/ 791841 w 1452586"/>
                <a:gd name="connsiteY7199" fmla="*/ 822106 h 1226458"/>
                <a:gd name="connsiteX7200" fmla="*/ 792663 w 1452586"/>
                <a:gd name="connsiteY7200" fmla="*/ 821474 h 1226458"/>
                <a:gd name="connsiteX7201" fmla="*/ 793643 w 1452586"/>
                <a:gd name="connsiteY7201" fmla="*/ 820368 h 1226458"/>
                <a:gd name="connsiteX7202" fmla="*/ 794560 w 1452586"/>
                <a:gd name="connsiteY7202" fmla="*/ 819752 h 1226458"/>
                <a:gd name="connsiteX7203" fmla="*/ 795239 w 1452586"/>
                <a:gd name="connsiteY7203" fmla="*/ 820589 h 1226458"/>
                <a:gd name="connsiteX7204" fmla="*/ 794955 w 1452586"/>
                <a:gd name="connsiteY7204" fmla="*/ 821253 h 1226458"/>
                <a:gd name="connsiteX7205" fmla="*/ 795303 w 1452586"/>
                <a:gd name="connsiteY7205" fmla="*/ 821917 h 1226458"/>
                <a:gd name="connsiteX7206" fmla="*/ 795966 w 1452586"/>
                <a:gd name="connsiteY7206" fmla="*/ 822375 h 1226458"/>
                <a:gd name="connsiteX7207" fmla="*/ 796551 w 1452586"/>
                <a:gd name="connsiteY7207" fmla="*/ 822517 h 1226458"/>
                <a:gd name="connsiteX7208" fmla="*/ 799285 w 1452586"/>
                <a:gd name="connsiteY7208" fmla="*/ 821569 h 1226458"/>
                <a:gd name="connsiteX7209" fmla="*/ 798621 w 1452586"/>
                <a:gd name="connsiteY7209" fmla="*/ 820668 h 1226458"/>
                <a:gd name="connsiteX7210" fmla="*/ 800044 w 1452586"/>
                <a:gd name="connsiteY7210" fmla="*/ 820115 h 1226458"/>
                <a:gd name="connsiteX7211" fmla="*/ 803916 w 1452586"/>
                <a:gd name="connsiteY7211" fmla="*/ 820462 h 1226458"/>
                <a:gd name="connsiteX7212" fmla="*/ 805070 w 1452586"/>
                <a:gd name="connsiteY7212" fmla="*/ 819420 h 1226458"/>
                <a:gd name="connsiteX7213" fmla="*/ 805307 w 1452586"/>
                <a:gd name="connsiteY7213" fmla="*/ 819009 h 1226458"/>
                <a:gd name="connsiteX7214" fmla="*/ 805607 w 1452586"/>
                <a:gd name="connsiteY7214" fmla="*/ 818945 h 1226458"/>
                <a:gd name="connsiteX7215" fmla="*/ 805876 w 1452586"/>
                <a:gd name="connsiteY7215" fmla="*/ 819214 h 1226458"/>
                <a:gd name="connsiteX7216" fmla="*/ 806065 w 1452586"/>
                <a:gd name="connsiteY7216" fmla="*/ 819799 h 1226458"/>
                <a:gd name="connsiteX7217" fmla="*/ 806034 w 1452586"/>
                <a:gd name="connsiteY7217" fmla="*/ 820337 h 1226458"/>
                <a:gd name="connsiteX7218" fmla="*/ 805812 w 1452586"/>
                <a:gd name="connsiteY7218" fmla="*/ 820574 h 1226458"/>
                <a:gd name="connsiteX7219" fmla="*/ 805496 w 1452586"/>
                <a:gd name="connsiteY7219" fmla="*/ 820700 h 1226458"/>
                <a:gd name="connsiteX7220" fmla="*/ 804390 w 1452586"/>
                <a:gd name="connsiteY7220" fmla="*/ 822217 h 1226458"/>
                <a:gd name="connsiteX7221" fmla="*/ 804090 w 1452586"/>
                <a:gd name="connsiteY7221" fmla="*/ 823102 h 1226458"/>
                <a:gd name="connsiteX7222" fmla="*/ 804643 w 1452586"/>
                <a:gd name="connsiteY7222" fmla="*/ 823371 h 1226458"/>
                <a:gd name="connsiteX7223" fmla="*/ 805370 w 1452586"/>
                <a:gd name="connsiteY7223" fmla="*/ 823355 h 1226458"/>
                <a:gd name="connsiteX7224" fmla="*/ 805939 w 1452586"/>
                <a:gd name="connsiteY7224" fmla="*/ 823529 h 1226458"/>
                <a:gd name="connsiteX7225" fmla="*/ 812434 w 1452586"/>
                <a:gd name="connsiteY7225" fmla="*/ 827591 h 1226458"/>
                <a:gd name="connsiteX7226" fmla="*/ 813778 w 1452586"/>
                <a:gd name="connsiteY7226" fmla="*/ 828807 h 1226458"/>
                <a:gd name="connsiteX7227" fmla="*/ 814679 w 1452586"/>
                <a:gd name="connsiteY7227" fmla="*/ 830325 h 1226458"/>
                <a:gd name="connsiteX7228" fmla="*/ 813667 w 1452586"/>
                <a:gd name="connsiteY7228" fmla="*/ 830910 h 1226458"/>
                <a:gd name="connsiteX7229" fmla="*/ 809811 w 1452586"/>
                <a:gd name="connsiteY7229" fmla="*/ 831067 h 1226458"/>
                <a:gd name="connsiteX7230" fmla="*/ 805528 w 1452586"/>
                <a:gd name="connsiteY7230" fmla="*/ 832252 h 1226458"/>
                <a:gd name="connsiteX7231" fmla="*/ 810917 w 1452586"/>
                <a:gd name="connsiteY7231" fmla="*/ 831510 h 1226458"/>
                <a:gd name="connsiteX7232" fmla="*/ 813335 w 1452586"/>
                <a:gd name="connsiteY7232" fmla="*/ 831431 h 1226458"/>
                <a:gd name="connsiteX7233" fmla="*/ 818298 w 1452586"/>
                <a:gd name="connsiteY7233" fmla="*/ 833059 h 1226458"/>
                <a:gd name="connsiteX7234" fmla="*/ 820321 w 1452586"/>
                <a:gd name="connsiteY7234" fmla="*/ 832490 h 1226458"/>
                <a:gd name="connsiteX7235" fmla="*/ 824319 w 1452586"/>
                <a:gd name="connsiteY7235" fmla="*/ 829945 h 1226458"/>
                <a:gd name="connsiteX7236" fmla="*/ 829203 w 1452586"/>
                <a:gd name="connsiteY7236" fmla="*/ 827306 h 1226458"/>
                <a:gd name="connsiteX7237" fmla="*/ 834608 w 1452586"/>
                <a:gd name="connsiteY7237" fmla="*/ 826215 h 1226458"/>
                <a:gd name="connsiteX7238" fmla="*/ 844391 w 1452586"/>
                <a:gd name="connsiteY7238" fmla="*/ 823497 h 1226458"/>
                <a:gd name="connsiteX7239" fmla="*/ 852040 w 1452586"/>
                <a:gd name="connsiteY7239" fmla="*/ 820305 h 1226458"/>
                <a:gd name="connsiteX7240" fmla="*/ 858583 w 1452586"/>
                <a:gd name="connsiteY7240" fmla="*/ 817665 h 1226458"/>
                <a:gd name="connsiteX7241" fmla="*/ 864604 w 1452586"/>
                <a:gd name="connsiteY7241" fmla="*/ 817413 h 1226458"/>
                <a:gd name="connsiteX7242" fmla="*/ 870594 w 1452586"/>
                <a:gd name="connsiteY7242" fmla="*/ 818408 h 1226458"/>
                <a:gd name="connsiteX7243" fmla="*/ 875731 w 1452586"/>
                <a:gd name="connsiteY7243" fmla="*/ 818123 h 1226458"/>
                <a:gd name="connsiteX7244" fmla="*/ 881657 w 1452586"/>
                <a:gd name="connsiteY7244" fmla="*/ 818235 h 1226458"/>
                <a:gd name="connsiteX7245" fmla="*/ 885371 w 1452586"/>
                <a:gd name="connsiteY7245" fmla="*/ 818914 h 1226458"/>
                <a:gd name="connsiteX7246" fmla="*/ 890476 w 1452586"/>
                <a:gd name="connsiteY7246" fmla="*/ 818535 h 1226458"/>
                <a:gd name="connsiteX7247" fmla="*/ 893558 w 1452586"/>
                <a:gd name="connsiteY7247" fmla="*/ 819562 h 1226458"/>
                <a:gd name="connsiteX7248" fmla="*/ 900164 w 1452586"/>
                <a:gd name="connsiteY7248" fmla="*/ 821743 h 1226458"/>
                <a:gd name="connsiteX7249" fmla="*/ 902377 w 1452586"/>
                <a:gd name="connsiteY7249" fmla="*/ 821506 h 1226458"/>
                <a:gd name="connsiteX7250" fmla="*/ 904478 w 1452586"/>
                <a:gd name="connsiteY7250" fmla="*/ 820510 h 1226458"/>
                <a:gd name="connsiteX7251" fmla="*/ 909173 w 1452586"/>
                <a:gd name="connsiteY7251" fmla="*/ 816511 h 1226458"/>
                <a:gd name="connsiteX7252" fmla="*/ 911243 w 1452586"/>
                <a:gd name="connsiteY7252" fmla="*/ 815706 h 1226458"/>
                <a:gd name="connsiteX7253" fmla="*/ 911923 w 1452586"/>
                <a:gd name="connsiteY7253" fmla="*/ 814979 h 1226458"/>
                <a:gd name="connsiteX7254" fmla="*/ 912001 w 1452586"/>
                <a:gd name="connsiteY7254" fmla="*/ 813983 h 1226458"/>
                <a:gd name="connsiteX7255" fmla="*/ 911243 w 1452586"/>
                <a:gd name="connsiteY7255" fmla="*/ 812750 h 1226458"/>
                <a:gd name="connsiteX7256" fmla="*/ 910263 w 1452586"/>
                <a:gd name="connsiteY7256" fmla="*/ 811786 h 1226458"/>
                <a:gd name="connsiteX7257" fmla="*/ 909773 w 1452586"/>
                <a:gd name="connsiteY7257" fmla="*/ 811518 h 1226458"/>
                <a:gd name="connsiteX7258" fmla="*/ 909173 w 1452586"/>
                <a:gd name="connsiteY7258" fmla="*/ 811518 h 1226458"/>
                <a:gd name="connsiteX7259" fmla="*/ 908825 w 1452586"/>
                <a:gd name="connsiteY7259" fmla="*/ 811218 h 1226458"/>
                <a:gd name="connsiteX7260" fmla="*/ 907529 w 1452586"/>
                <a:gd name="connsiteY7260" fmla="*/ 808926 h 1226458"/>
                <a:gd name="connsiteX7261" fmla="*/ 907402 w 1452586"/>
                <a:gd name="connsiteY7261" fmla="*/ 807804 h 1226458"/>
                <a:gd name="connsiteX7262" fmla="*/ 908445 w 1452586"/>
                <a:gd name="connsiteY7262" fmla="*/ 806871 h 1226458"/>
                <a:gd name="connsiteX7263" fmla="*/ 910753 w 1452586"/>
                <a:gd name="connsiteY7263" fmla="*/ 805923 h 1226458"/>
                <a:gd name="connsiteX7264" fmla="*/ 911085 w 1452586"/>
                <a:gd name="connsiteY7264" fmla="*/ 808025 h 1226458"/>
                <a:gd name="connsiteX7265" fmla="*/ 912539 w 1452586"/>
                <a:gd name="connsiteY7265" fmla="*/ 808926 h 1226458"/>
                <a:gd name="connsiteX7266" fmla="*/ 914246 w 1452586"/>
                <a:gd name="connsiteY7266" fmla="*/ 809558 h 1226458"/>
                <a:gd name="connsiteX7267" fmla="*/ 915384 w 1452586"/>
                <a:gd name="connsiteY7267" fmla="*/ 810869 h 1226458"/>
                <a:gd name="connsiteX7268" fmla="*/ 914609 w 1452586"/>
                <a:gd name="connsiteY7268" fmla="*/ 811059 h 1226458"/>
                <a:gd name="connsiteX7269" fmla="*/ 914340 w 1452586"/>
                <a:gd name="connsiteY7269" fmla="*/ 811075 h 1226458"/>
                <a:gd name="connsiteX7270" fmla="*/ 915162 w 1452586"/>
                <a:gd name="connsiteY7270" fmla="*/ 811676 h 1226458"/>
                <a:gd name="connsiteX7271" fmla="*/ 915858 w 1452586"/>
                <a:gd name="connsiteY7271" fmla="*/ 812513 h 1226458"/>
                <a:gd name="connsiteX7272" fmla="*/ 916458 w 1452586"/>
                <a:gd name="connsiteY7272" fmla="*/ 813572 h 1226458"/>
                <a:gd name="connsiteX7273" fmla="*/ 916948 w 1452586"/>
                <a:gd name="connsiteY7273" fmla="*/ 814805 h 1226458"/>
                <a:gd name="connsiteX7274" fmla="*/ 917264 w 1452586"/>
                <a:gd name="connsiteY7274" fmla="*/ 816101 h 1226458"/>
                <a:gd name="connsiteX7275" fmla="*/ 917485 w 1452586"/>
                <a:gd name="connsiteY7275" fmla="*/ 817618 h 1226458"/>
                <a:gd name="connsiteX7276" fmla="*/ 917533 w 1452586"/>
                <a:gd name="connsiteY7276" fmla="*/ 819040 h 1226458"/>
                <a:gd name="connsiteX7277" fmla="*/ 917422 w 1452586"/>
                <a:gd name="connsiteY7277" fmla="*/ 819989 h 1226458"/>
                <a:gd name="connsiteX7278" fmla="*/ 917153 w 1452586"/>
                <a:gd name="connsiteY7278" fmla="*/ 820337 h 1226458"/>
                <a:gd name="connsiteX7279" fmla="*/ 916126 w 1452586"/>
                <a:gd name="connsiteY7279" fmla="*/ 821174 h 1226458"/>
                <a:gd name="connsiteX7280" fmla="*/ 915273 w 1452586"/>
                <a:gd name="connsiteY7280" fmla="*/ 821569 h 1226458"/>
                <a:gd name="connsiteX7281" fmla="*/ 915020 w 1452586"/>
                <a:gd name="connsiteY7281" fmla="*/ 821901 h 1226458"/>
                <a:gd name="connsiteX7282" fmla="*/ 914862 w 1452586"/>
                <a:gd name="connsiteY7282" fmla="*/ 822296 h 1226458"/>
                <a:gd name="connsiteX7283" fmla="*/ 912918 w 1452586"/>
                <a:gd name="connsiteY7283" fmla="*/ 824240 h 1226458"/>
                <a:gd name="connsiteX7284" fmla="*/ 912033 w 1452586"/>
                <a:gd name="connsiteY7284" fmla="*/ 824698 h 1226458"/>
                <a:gd name="connsiteX7285" fmla="*/ 911385 w 1452586"/>
                <a:gd name="connsiteY7285" fmla="*/ 824335 h 1226458"/>
                <a:gd name="connsiteX7286" fmla="*/ 911559 w 1452586"/>
                <a:gd name="connsiteY7286" fmla="*/ 823529 h 1226458"/>
                <a:gd name="connsiteX7287" fmla="*/ 911843 w 1452586"/>
                <a:gd name="connsiteY7287" fmla="*/ 822913 h 1226458"/>
                <a:gd name="connsiteX7288" fmla="*/ 912523 w 1452586"/>
                <a:gd name="connsiteY7288" fmla="*/ 821996 h 1226458"/>
                <a:gd name="connsiteX7289" fmla="*/ 911749 w 1452586"/>
                <a:gd name="connsiteY7289" fmla="*/ 822517 h 1226458"/>
                <a:gd name="connsiteX7290" fmla="*/ 911022 w 1452586"/>
                <a:gd name="connsiteY7290" fmla="*/ 823308 h 1226458"/>
                <a:gd name="connsiteX7291" fmla="*/ 910848 w 1452586"/>
                <a:gd name="connsiteY7291" fmla="*/ 824382 h 1226458"/>
                <a:gd name="connsiteX7292" fmla="*/ 911669 w 1452586"/>
                <a:gd name="connsiteY7292" fmla="*/ 825852 h 1226458"/>
                <a:gd name="connsiteX7293" fmla="*/ 912729 w 1452586"/>
                <a:gd name="connsiteY7293" fmla="*/ 826421 h 1226458"/>
                <a:gd name="connsiteX7294" fmla="*/ 915700 w 1452586"/>
                <a:gd name="connsiteY7294" fmla="*/ 826468 h 1226458"/>
                <a:gd name="connsiteX7295" fmla="*/ 918845 w 1452586"/>
                <a:gd name="connsiteY7295" fmla="*/ 827022 h 1226458"/>
                <a:gd name="connsiteX7296" fmla="*/ 925325 w 1452586"/>
                <a:gd name="connsiteY7296" fmla="*/ 828823 h 1226458"/>
                <a:gd name="connsiteX7297" fmla="*/ 929528 w 1452586"/>
                <a:gd name="connsiteY7297" fmla="*/ 829471 h 1226458"/>
                <a:gd name="connsiteX7298" fmla="*/ 935676 w 1452586"/>
                <a:gd name="connsiteY7298" fmla="*/ 831731 h 1226458"/>
                <a:gd name="connsiteX7299" fmla="*/ 939675 w 1452586"/>
                <a:gd name="connsiteY7299" fmla="*/ 832252 h 1226458"/>
                <a:gd name="connsiteX7300" fmla="*/ 942551 w 1452586"/>
                <a:gd name="connsiteY7300" fmla="*/ 832442 h 1226458"/>
                <a:gd name="connsiteX7301" fmla="*/ 945412 w 1452586"/>
                <a:gd name="connsiteY7301" fmla="*/ 832617 h 1226458"/>
                <a:gd name="connsiteX7302" fmla="*/ 949774 w 1452586"/>
                <a:gd name="connsiteY7302" fmla="*/ 831984 h 1226458"/>
                <a:gd name="connsiteX7303" fmla="*/ 956490 w 1452586"/>
                <a:gd name="connsiteY7303" fmla="*/ 830893 h 1226458"/>
                <a:gd name="connsiteX7304" fmla="*/ 958924 w 1452586"/>
                <a:gd name="connsiteY7304" fmla="*/ 829693 h 1226458"/>
                <a:gd name="connsiteX7305" fmla="*/ 962828 w 1452586"/>
                <a:gd name="connsiteY7305" fmla="*/ 826563 h 1226458"/>
                <a:gd name="connsiteX7306" fmla="*/ 965862 w 1452586"/>
                <a:gd name="connsiteY7306" fmla="*/ 823608 h 1226458"/>
                <a:gd name="connsiteX7307" fmla="*/ 968612 w 1452586"/>
                <a:gd name="connsiteY7307" fmla="*/ 821095 h 1226458"/>
                <a:gd name="connsiteX7308" fmla="*/ 972279 w 1452586"/>
                <a:gd name="connsiteY7308" fmla="*/ 818377 h 1226458"/>
                <a:gd name="connsiteX7309" fmla="*/ 973733 w 1452586"/>
                <a:gd name="connsiteY7309" fmla="*/ 815358 h 1226458"/>
                <a:gd name="connsiteX7310" fmla="*/ 975187 w 1452586"/>
                <a:gd name="connsiteY7310" fmla="*/ 811518 h 1226458"/>
                <a:gd name="connsiteX7311" fmla="*/ 975898 w 1452586"/>
                <a:gd name="connsiteY7311" fmla="*/ 809621 h 1226458"/>
                <a:gd name="connsiteX7312" fmla="*/ 977305 w 1452586"/>
                <a:gd name="connsiteY7312" fmla="*/ 807614 h 1226458"/>
                <a:gd name="connsiteX7313" fmla="*/ 978411 w 1452586"/>
                <a:gd name="connsiteY7313" fmla="*/ 806918 h 1226458"/>
                <a:gd name="connsiteX7314" fmla="*/ 979596 w 1452586"/>
                <a:gd name="connsiteY7314" fmla="*/ 806523 h 1226458"/>
                <a:gd name="connsiteX7315" fmla="*/ 979833 w 1452586"/>
                <a:gd name="connsiteY7315" fmla="*/ 806175 h 1226458"/>
                <a:gd name="connsiteX7316" fmla="*/ 979707 w 1452586"/>
                <a:gd name="connsiteY7316" fmla="*/ 805417 h 1226458"/>
                <a:gd name="connsiteX7317" fmla="*/ 979122 w 1452586"/>
                <a:gd name="connsiteY7317" fmla="*/ 803774 h 1226458"/>
                <a:gd name="connsiteX7318" fmla="*/ 979169 w 1452586"/>
                <a:gd name="connsiteY7318" fmla="*/ 802240 h 1226458"/>
                <a:gd name="connsiteX7319" fmla="*/ 980039 w 1452586"/>
                <a:gd name="connsiteY7319" fmla="*/ 799712 h 1226458"/>
                <a:gd name="connsiteX7320" fmla="*/ 979928 w 1452586"/>
                <a:gd name="connsiteY7320" fmla="*/ 799016 h 1226458"/>
                <a:gd name="connsiteX7321" fmla="*/ 980624 w 1452586"/>
                <a:gd name="connsiteY7321" fmla="*/ 798495 h 1226458"/>
                <a:gd name="connsiteX7322" fmla="*/ 981208 w 1452586"/>
                <a:gd name="connsiteY7322" fmla="*/ 798748 h 1226458"/>
                <a:gd name="connsiteX7323" fmla="*/ 982488 w 1452586"/>
                <a:gd name="connsiteY7323" fmla="*/ 800360 h 1226458"/>
                <a:gd name="connsiteX7324" fmla="*/ 983437 w 1452586"/>
                <a:gd name="connsiteY7324" fmla="*/ 800960 h 1226458"/>
                <a:gd name="connsiteX7325" fmla="*/ 985444 w 1452586"/>
                <a:gd name="connsiteY7325" fmla="*/ 801277 h 1226458"/>
                <a:gd name="connsiteX7326" fmla="*/ 986424 w 1452586"/>
                <a:gd name="connsiteY7326" fmla="*/ 801892 h 1226458"/>
                <a:gd name="connsiteX7327" fmla="*/ 987009 w 1452586"/>
                <a:gd name="connsiteY7327" fmla="*/ 802683 h 1226458"/>
                <a:gd name="connsiteX7328" fmla="*/ 987688 w 1452586"/>
                <a:gd name="connsiteY7328" fmla="*/ 803774 h 1226458"/>
                <a:gd name="connsiteX7329" fmla="*/ 988399 w 1452586"/>
                <a:gd name="connsiteY7329" fmla="*/ 804690 h 1226458"/>
                <a:gd name="connsiteX7330" fmla="*/ 989853 w 1452586"/>
                <a:gd name="connsiteY7330" fmla="*/ 805196 h 1226458"/>
                <a:gd name="connsiteX7331" fmla="*/ 993883 w 1452586"/>
                <a:gd name="connsiteY7331" fmla="*/ 809004 h 1226458"/>
                <a:gd name="connsiteX7332" fmla="*/ 994753 w 1452586"/>
                <a:gd name="connsiteY7332" fmla="*/ 809352 h 1226458"/>
                <a:gd name="connsiteX7333" fmla="*/ 1001975 w 1452586"/>
                <a:gd name="connsiteY7333" fmla="*/ 808467 h 1226458"/>
                <a:gd name="connsiteX7334" fmla="*/ 1002560 w 1452586"/>
                <a:gd name="connsiteY7334" fmla="*/ 808641 h 1226458"/>
                <a:gd name="connsiteX7335" fmla="*/ 1005752 w 1452586"/>
                <a:gd name="connsiteY7335" fmla="*/ 810854 h 1226458"/>
                <a:gd name="connsiteX7336" fmla="*/ 1006669 w 1452586"/>
                <a:gd name="connsiteY7336" fmla="*/ 811106 h 1226458"/>
                <a:gd name="connsiteX7337" fmla="*/ 1007143 w 1452586"/>
                <a:gd name="connsiteY7337" fmla="*/ 811075 h 1226458"/>
                <a:gd name="connsiteX7338" fmla="*/ 1007617 w 1452586"/>
                <a:gd name="connsiteY7338" fmla="*/ 810933 h 1226458"/>
                <a:gd name="connsiteX7339" fmla="*/ 1006922 w 1452586"/>
                <a:gd name="connsiteY7339" fmla="*/ 811738 h 1226458"/>
                <a:gd name="connsiteX7340" fmla="*/ 1005958 w 1452586"/>
                <a:gd name="connsiteY7340" fmla="*/ 811786 h 1226458"/>
                <a:gd name="connsiteX7341" fmla="*/ 1004883 w 1452586"/>
                <a:gd name="connsiteY7341" fmla="*/ 811296 h 1226458"/>
                <a:gd name="connsiteX7342" fmla="*/ 1002907 w 1452586"/>
                <a:gd name="connsiteY7342" fmla="*/ 809731 h 1226458"/>
                <a:gd name="connsiteX7343" fmla="*/ 1001912 w 1452586"/>
                <a:gd name="connsiteY7343" fmla="*/ 809637 h 1226458"/>
                <a:gd name="connsiteX7344" fmla="*/ 996760 w 1452586"/>
                <a:gd name="connsiteY7344" fmla="*/ 810506 h 1226458"/>
                <a:gd name="connsiteX7345" fmla="*/ 993551 w 1452586"/>
                <a:gd name="connsiteY7345" fmla="*/ 811944 h 1226458"/>
                <a:gd name="connsiteX7346" fmla="*/ 993093 w 1452586"/>
                <a:gd name="connsiteY7346" fmla="*/ 812655 h 1226458"/>
                <a:gd name="connsiteX7347" fmla="*/ 993362 w 1452586"/>
                <a:gd name="connsiteY7347" fmla="*/ 813682 h 1226458"/>
                <a:gd name="connsiteX7348" fmla="*/ 994531 w 1452586"/>
                <a:gd name="connsiteY7348" fmla="*/ 816069 h 1226458"/>
                <a:gd name="connsiteX7349" fmla="*/ 994389 w 1452586"/>
                <a:gd name="connsiteY7349" fmla="*/ 816622 h 1226458"/>
                <a:gd name="connsiteX7350" fmla="*/ 994231 w 1452586"/>
                <a:gd name="connsiteY7350" fmla="*/ 816906 h 1226458"/>
                <a:gd name="connsiteX7351" fmla="*/ 993915 w 1452586"/>
                <a:gd name="connsiteY7351" fmla="*/ 818203 h 1226458"/>
                <a:gd name="connsiteX7352" fmla="*/ 993883 w 1452586"/>
                <a:gd name="connsiteY7352" fmla="*/ 818598 h 1226458"/>
                <a:gd name="connsiteX7353" fmla="*/ 994199 w 1452586"/>
                <a:gd name="connsiteY7353" fmla="*/ 819515 h 1226458"/>
                <a:gd name="connsiteX7354" fmla="*/ 994484 w 1452586"/>
                <a:gd name="connsiteY7354" fmla="*/ 819783 h 1226458"/>
                <a:gd name="connsiteX7355" fmla="*/ 994753 w 1452586"/>
                <a:gd name="connsiteY7355" fmla="*/ 819862 h 1226458"/>
                <a:gd name="connsiteX7356" fmla="*/ 995037 w 1452586"/>
                <a:gd name="connsiteY7356" fmla="*/ 820194 h 1226458"/>
                <a:gd name="connsiteX7357" fmla="*/ 995527 w 1452586"/>
                <a:gd name="connsiteY7357" fmla="*/ 821332 h 1226458"/>
                <a:gd name="connsiteX7358" fmla="*/ 995875 w 1452586"/>
                <a:gd name="connsiteY7358" fmla="*/ 822612 h 1226458"/>
                <a:gd name="connsiteX7359" fmla="*/ 996396 w 1452586"/>
                <a:gd name="connsiteY7359" fmla="*/ 824967 h 1226458"/>
                <a:gd name="connsiteX7360" fmla="*/ 996712 w 1452586"/>
                <a:gd name="connsiteY7360" fmla="*/ 825441 h 1226458"/>
                <a:gd name="connsiteX7361" fmla="*/ 998150 w 1452586"/>
                <a:gd name="connsiteY7361" fmla="*/ 827116 h 1226458"/>
                <a:gd name="connsiteX7362" fmla="*/ 998656 w 1452586"/>
                <a:gd name="connsiteY7362" fmla="*/ 827922 h 1226458"/>
                <a:gd name="connsiteX7363" fmla="*/ 998135 w 1452586"/>
                <a:gd name="connsiteY7363" fmla="*/ 831336 h 1226458"/>
                <a:gd name="connsiteX7364" fmla="*/ 997819 w 1452586"/>
                <a:gd name="connsiteY7364" fmla="*/ 831889 h 1226458"/>
                <a:gd name="connsiteX7365" fmla="*/ 997028 w 1452586"/>
                <a:gd name="connsiteY7365" fmla="*/ 831810 h 1226458"/>
                <a:gd name="connsiteX7366" fmla="*/ 994658 w 1452586"/>
                <a:gd name="connsiteY7366" fmla="*/ 830435 h 1226458"/>
                <a:gd name="connsiteX7367" fmla="*/ 994911 w 1452586"/>
                <a:gd name="connsiteY7367" fmla="*/ 829708 h 1226458"/>
                <a:gd name="connsiteX7368" fmla="*/ 995606 w 1452586"/>
                <a:gd name="connsiteY7368" fmla="*/ 829029 h 1226458"/>
                <a:gd name="connsiteX7369" fmla="*/ 996428 w 1452586"/>
                <a:gd name="connsiteY7369" fmla="*/ 828507 h 1226458"/>
                <a:gd name="connsiteX7370" fmla="*/ 997139 w 1452586"/>
                <a:gd name="connsiteY7370" fmla="*/ 828270 h 1226458"/>
                <a:gd name="connsiteX7371" fmla="*/ 996333 w 1452586"/>
                <a:gd name="connsiteY7371" fmla="*/ 826547 h 1226458"/>
                <a:gd name="connsiteX7372" fmla="*/ 994800 w 1452586"/>
                <a:gd name="connsiteY7372" fmla="*/ 824177 h 1226458"/>
                <a:gd name="connsiteX7373" fmla="*/ 994294 w 1452586"/>
                <a:gd name="connsiteY7373" fmla="*/ 822770 h 1226458"/>
                <a:gd name="connsiteX7374" fmla="*/ 994089 w 1452586"/>
                <a:gd name="connsiteY7374" fmla="*/ 822423 h 1226458"/>
                <a:gd name="connsiteX7375" fmla="*/ 993741 w 1452586"/>
                <a:gd name="connsiteY7375" fmla="*/ 822059 h 1226458"/>
                <a:gd name="connsiteX7376" fmla="*/ 993362 w 1452586"/>
                <a:gd name="connsiteY7376" fmla="*/ 821774 h 1226458"/>
                <a:gd name="connsiteX7377" fmla="*/ 992698 w 1452586"/>
                <a:gd name="connsiteY7377" fmla="*/ 821569 h 1226458"/>
                <a:gd name="connsiteX7378" fmla="*/ 992587 w 1452586"/>
                <a:gd name="connsiteY7378" fmla="*/ 821095 h 1226458"/>
                <a:gd name="connsiteX7379" fmla="*/ 992635 w 1452586"/>
                <a:gd name="connsiteY7379" fmla="*/ 820194 h 1226458"/>
                <a:gd name="connsiteX7380" fmla="*/ 991813 w 1452586"/>
                <a:gd name="connsiteY7380" fmla="*/ 817665 h 1226458"/>
                <a:gd name="connsiteX7381" fmla="*/ 991560 w 1452586"/>
                <a:gd name="connsiteY7381" fmla="*/ 816686 h 1226458"/>
                <a:gd name="connsiteX7382" fmla="*/ 991481 w 1452586"/>
                <a:gd name="connsiteY7382" fmla="*/ 814599 h 1226458"/>
                <a:gd name="connsiteX7383" fmla="*/ 992050 w 1452586"/>
                <a:gd name="connsiteY7383" fmla="*/ 811738 h 1226458"/>
                <a:gd name="connsiteX7384" fmla="*/ 991671 w 1452586"/>
                <a:gd name="connsiteY7384" fmla="*/ 810553 h 1226458"/>
                <a:gd name="connsiteX7385" fmla="*/ 988146 w 1452586"/>
                <a:gd name="connsiteY7385" fmla="*/ 806270 h 1226458"/>
                <a:gd name="connsiteX7386" fmla="*/ 985397 w 1452586"/>
                <a:gd name="connsiteY7386" fmla="*/ 804169 h 1226458"/>
                <a:gd name="connsiteX7387" fmla="*/ 984417 w 1452586"/>
                <a:gd name="connsiteY7387" fmla="*/ 803126 h 1226458"/>
                <a:gd name="connsiteX7388" fmla="*/ 983326 w 1452586"/>
                <a:gd name="connsiteY7388" fmla="*/ 802399 h 1226458"/>
                <a:gd name="connsiteX7389" fmla="*/ 982773 w 1452586"/>
                <a:gd name="connsiteY7389" fmla="*/ 803204 h 1226458"/>
                <a:gd name="connsiteX7390" fmla="*/ 982236 w 1452586"/>
                <a:gd name="connsiteY7390" fmla="*/ 805955 h 1226458"/>
                <a:gd name="connsiteX7391" fmla="*/ 981572 w 1452586"/>
                <a:gd name="connsiteY7391" fmla="*/ 807203 h 1226458"/>
                <a:gd name="connsiteX7392" fmla="*/ 981177 w 1452586"/>
                <a:gd name="connsiteY7392" fmla="*/ 807677 h 1226458"/>
                <a:gd name="connsiteX7393" fmla="*/ 980702 w 1452586"/>
                <a:gd name="connsiteY7393" fmla="*/ 807930 h 1226458"/>
                <a:gd name="connsiteX7394" fmla="*/ 980434 w 1452586"/>
                <a:gd name="connsiteY7394" fmla="*/ 808341 h 1226458"/>
                <a:gd name="connsiteX7395" fmla="*/ 979975 w 1452586"/>
                <a:gd name="connsiteY7395" fmla="*/ 809889 h 1226458"/>
                <a:gd name="connsiteX7396" fmla="*/ 979644 w 1452586"/>
                <a:gd name="connsiteY7396" fmla="*/ 810285 h 1226458"/>
                <a:gd name="connsiteX7397" fmla="*/ 979564 w 1452586"/>
                <a:gd name="connsiteY7397" fmla="*/ 811265 h 1226458"/>
                <a:gd name="connsiteX7398" fmla="*/ 980450 w 1452586"/>
                <a:gd name="connsiteY7398" fmla="*/ 813161 h 1226458"/>
                <a:gd name="connsiteX7399" fmla="*/ 982014 w 1452586"/>
                <a:gd name="connsiteY7399" fmla="*/ 815627 h 1226458"/>
                <a:gd name="connsiteX7400" fmla="*/ 982994 w 1452586"/>
                <a:gd name="connsiteY7400" fmla="*/ 818298 h 1226458"/>
                <a:gd name="connsiteX7401" fmla="*/ 983674 w 1452586"/>
                <a:gd name="connsiteY7401" fmla="*/ 819530 h 1226458"/>
                <a:gd name="connsiteX7402" fmla="*/ 984417 w 1452586"/>
                <a:gd name="connsiteY7402" fmla="*/ 819973 h 1226458"/>
                <a:gd name="connsiteX7403" fmla="*/ 984827 w 1452586"/>
                <a:gd name="connsiteY7403" fmla="*/ 820462 h 1226458"/>
                <a:gd name="connsiteX7404" fmla="*/ 987878 w 1452586"/>
                <a:gd name="connsiteY7404" fmla="*/ 822849 h 1226458"/>
                <a:gd name="connsiteX7405" fmla="*/ 987830 w 1452586"/>
                <a:gd name="connsiteY7405" fmla="*/ 823908 h 1226458"/>
                <a:gd name="connsiteX7406" fmla="*/ 986519 w 1452586"/>
                <a:gd name="connsiteY7406" fmla="*/ 826232 h 1226458"/>
                <a:gd name="connsiteX7407" fmla="*/ 985207 w 1452586"/>
                <a:gd name="connsiteY7407" fmla="*/ 829518 h 1226458"/>
                <a:gd name="connsiteX7408" fmla="*/ 985033 w 1452586"/>
                <a:gd name="connsiteY7408" fmla="*/ 830893 h 1226458"/>
                <a:gd name="connsiteX7409" fmla="*/ 985744 w 1452586"/>
                <a:gd name="connsiteY7409" fmla="*/ 831336 h 1226458"/>
                <a:gd name="connsiteX7410" fmla="*/ 984306 w 1452586"/>
                <a:gd name="connsiteY7410" fmla="*/ 833137 h 1226458"/>
                <a:gd name="connsiteX7411" fmla="*/ 983879 w 1452586"/>
                <a:gd name="connsiteY7411" fmla="*/ 833881 h 1226458"/>
                <a:gd name="connsiteX7412" fmla="*/ 984274 w 1452586"/>
                <a:gd name="connsiteY7412" fmla="*/ 834339 h 1226458"/>
                <a:gd name="connsiteX7413" fmla="*/ 983848 w 1452586"/>
                <a:gd name="connsiteY7413" fmla="*/ 835018 h 1226458"/>
                <a:gd name="connsiteX7414" fmla="*/ 983326 w 1452586"/>
                <a:gd name="connsiteY7414" fmla="*/ 834908 h 1226458"/>
                <a:gd name="connsiteX7415" fmla="*/ 982773 w 1452586"/>
                <a:gd name="connsiteY7415" fmla="*/ 834339 h 1226458"/>
                <a:gd name="connsiteX7416" fmla="*/ 982220 w 1452586"/>
                <a:gd name="connsiteY7416" fmla="*/ 833675 h 1226458"/>
                <a:gd name="connsiteX7417" fmla="*/ 982030 w 1452586"/>
                <a:gd name="connsiteY7417" fmla="*/ 834876 h 1226458"/>
                <a:gd name="connsiteX7418" fmla="*/ 981714 w 1452586"/>
                <a:gd name="connsiteY7418" fmla="*/ 835666 h 1226458"/>
                <a:gd name="connsiteX7419" fmla="*/ 981177 w 1452586"/>
                <a:gd name="connsiteY7419" fmla="*/ 836125 h 1226458"/>
                <a:gd name="connsiteX7420" fmla="*/ 980386 w 1452586"/>
                <a:gd name="connsiteY7420" fmla="*/ 836235 h 1226458"/>
                <a:gd name="connsiteX7421" fmla="*/ 980702 w 1452586"/>
                <a:gd name="connsiteY7421" fmla="*/ 836978 h 1226458"/>
                <a:gd name="connsiteX7422" fmla="*/ 980861 w 1452586"/>
                <a:gd name="connsiteY7422" fmla="*/ 837263 h 1226458"/>
                <a:gd name="connsiteX7423" fmla="*/ 979739 w 1452586"/>
                <a:gd name="connsiteY7423" fmla="*/ 837847 h 1226458"/>
                <a:gd name="connsiteX7424" fmla="*/ 976925 w 1452586"/>
                <a:gd name="connsiteY7424" fmla="*/ 837610 h 1226458"/>
                <a:gd name="connsiteX7425" fmla="*/ 976341 w 1452586"/>
                <a:gd name="connsiteY7425" fmla="*/ 838717 h 1226458"/>
                <a:gd name="connsiteX7426" fmla="*/ 987546 w 1452586"/>
                <a:gd name="connsiteY7426" fmla="*/ 843221 h 1226458"/>
                <a:gd name="connsiteX7427" fmla="*/ 990106 w 1452586"/>
                <a:gd name="connsiteY7427" fmla="*/ 843663 h 1226458"/>
                <a:gd name="connsiteX7428" fmla="*/ 990533 w 1452586"/>
                <a:gd name="connsiteY7428" fmla="*/ 843837 h 1226458"/>
                <a:gd name="connsiteX7429" fmla="*/ 991339 w 1452586"/>
                <a:gd name="connsiteY7429" fmla="*/ 844501 h 1226458"/>
                <a:gd name="connsiteX7430" fmla="*/ 993283 w 1452586"/>
                <a:gd name="connsiteY7430" fmla="*/ 845402 h 1226458"/>
                <a:gd name="connsiteX7431" fmla="*/ 994089 w 1452586"/>
                <a:gd name="connsiteY7431" fmla="*/ 845592 h 1226458"/>
                <a:gd name="connsiteX7432" fmla="*/ 994863 w 1452586"/>
                <a:gd name="connsiteY7432" fmla="*/ 845497 h 1226458"/>
                <a:gd name="connsiteX7433" fmla="*/ 995480 w 1452586"/>
                <a:gd name="connsiteY7433" fmla="*/ 844944 h 1226458"/>
                <a:gd name="connsiteX7434" fmla="*/ 996127 w 1452586"/>
                <a:gd name="connsiteY7434" fmla="*/ 844548 h 1226458"/>
                <a:gd name="connsiteX7435" fmla="*/ 997028 w 1452586"/>
                <a:gd name="connsiteY7435" fmla="*/ 844690 h 1226458"/>
                <a:gd name="connsiteX7436" fmla="*/ 998830 w 1452586"/>
                <a:gd name="connsiteY7436" fmla="*/ 845497 h 1226458"/>
                <a:gd name="connsiteX7437" fmla="*/ 998277 w 1452586"/>
                <a:gd name="connsiteY7437" fmla="*/ 846414 h 1226458"/>
                <a:gd name="connsiteX7438" fmla="*/ 997487 w 1452586"/>
                <a:gd name="connsiteY7438" fmla="*/ 846966 h 1226458"/>
                <a:gd name="connsiteX7439" fmla="*/ 996554 w 1452586"/>
                <a:gd name="connsiteY7439" fmla="*/ 847029 h 1226458"/>
                <a:gd name="connsiteX7440" fmla="*/ 994784 w 1452586"/>
                <a:gd name="connsiteY7440" fmla="*/ 845924 h 1226458"/>
                <a:gd name="connsiteX7441" fmla="*/ 991560 w 1452586"/>
                <a:gd name="connsiteY7441" fmla="*/ 845497 h 1226458"/>
                <a:gd name="connsiteX7442" fmla="*/ 992745 w 1452586"/>
                <a:gd name="connsiteY7442" fmla="*/ 846445 h 1226458"/>
                <a:gd name="connsiteX7443" fmla="*/ 994326 w 1452586"/>
                <a:gd name="connsiteY7443" fmla="*/ 847109 h 1226458"/>
                <a:gd name="connsiteX7444" fmla="*/ 995922 w 1452586"/>
                <a:gd name="connsiteY7444" fmla="*/ 847472 h 1226458"/>
                <a:gd name="connsiteX7445" fmla="*/ 997092 w 1452586"/>
                <a:gd name="connsiteY7445" fmla="*/ 847472 h 1226458"/>
                <a:gd name="connsiteX7446" fmla="*/ 998166 w 1452586"/>
                <a:gd name="connsiteY7446" fmla="*/ 847773 h 1226458"/>
                <a:gd name="connsiteX7447" fmla="*/ 999383 w 1452586"/>
                <a:gd name="connsiteY7447" fmla="*/ 848452 h 1226458"/>
                <a:gd name="connsiteX7448" fmla="*/ 1000300 w 1452586"/>
                <a:gd name="connsiteY7448" fmla="*/ 848658 h 1226458"/>
                <a:gd name="connsiteX7449" fmla="*/ 1000411 w 1452586"/>
                <a:gd name="connsiteY7449" fmla="*/ 847519 h 1226458"/>
                <a:gd name="connsiteX7450" fmla="*/ 1000537 w 1452586"/>
                <a:gd name="connsiteY7450" fmla="*/ 846919 h 1226458"/>
                <a:gd name="connsiteX7451" fmla="*/ 1001027 w 1452586"/>
                <a:gd name="connsiteY7451" fmla="*/ 846334 h 1226458"/>
                <a:gd name="connsiteX7452" fmla="*/ 1001659 w 1452586"/>
                <a:gd name="connsiteY7452" fmla="*/ 845924 h 1226458"/>
                <a:gd name="connsiteX7453" fmla="*/ 1002181 w 1452586"/>
                <a:gd name="connsiteY7453" fmla="*/ 845829 h 1226458"/>
                <a:gd name="connsiteX7454" fmla="*/ 1002765 w 1452586"/>
                <a:gd name="connsiteY7454" fmla="*/ 846208 h 1226458"/>
                <a:gd name="connsiteX7455" fmla="*/ 1002765 w 1452586"/>
                <a:gd name="connsiteY7455" fmla="*/ 846714 h 1226458"/>
                <a:gd name="connsiteX7456" fmla="*/ 1002655 w 1452586"/>
                <a:gd name="connsiteY7456" fmla="*/ 847378 h 1226458"/>
                <a:gd name="connsiteX7457" fmla="*/ 1002955 w 1452586"/>
                <a:gd name="connsiteY7457" fmla="*/ 848278 h 1226458"/>
                <a:gd name="connsiteX7458" fmla="*/ 1003603 w 1452586"/>
                <a:gd name="connsiteY7458" fmla="*/ 848705 h 1226458"/>
                <a:gd name="connsiteX7459" fmla="*/ 1004298 w 1452586"/>
                <a:gd name="connsiteY7459" fmla="*/ 848578 h 1226458"/>
                <a:gd name="connsiteX7460" fmla="*/ 1005025 w 1452586"/>
                <a:gd name="connsiteY7460" fmla="*/ 848310 h 1226458"/>
                <a:gd name="connsiteX7461" fmla="*/ 1005673 w 1452586"/>
                <a:gd name="connsiteY7461" fmla="*/ 848246 h 1226458"/>
                <a:gd name="connsiteX7462" fmla="*/ 1006179 w 1452586"/>
                <a:gd name="connsiteY7462" fmla="*/ 848452 h 1226458"/>
                <a:gd name="connsiteX7463" fmla="*/ 1007965 w 1452586"/>
                <a:gd name="connsiteY7463" fmla="*/ 849858 h 1226458"/>
                <a:gd name="connsiteX7464" fmla="*/ 1007190 w 1452586"/>
                <a:gd name="connsiteY7464" fmla="*/ 850222 h 1226458"/>
                <a:gd name="connsiteX7465" fmla="*/ 1005199 w 1452586"/>
                <a:gd name="connsiteY7465" fmla="*/ 849511 h 1226458"/>
                <a:gd name="connsiteX7466" fmla="*/ 1004488 w 1452586"/>
                <a:gd name="connsiteY7466" fmla="*/ 850112 h 1226458"/>
                <a:gd name="connsiteX7467" fmla="*/ 1013670 w 1452586"/>
                <a:gd name="connsiteY7467" fmla="*/ 851487 h 1226458"/>
                <a:gd name="connsiteX7468" fmla="*/ 1019865 w 1452586"/>
                <a:gd name="connsiteY7468" fmla="*/ 853699 h 1226458"/>
                <a:gd name="connsiteX7469" fmla="*/ 1021019 w 1452586"/>
                <a:gd name="connsiteY7469" fmla="*/ 854489 h 1226458"/>
                <a:gd name="connsiteX7470" fmla="*/ 1022932 w 1452586"/>
                <a:gd name="connsiteY7470" fmla="*/ 855200 h 1226458"/>
                <a:gd name="connsiteX7471" fmla="*/ 1024702 w 1452586"/>
                <a:gd name="connsiteY7471" fmla="*/ 855469 h 1226458"/>
                <a:gd name="connsiteX7472" fmla="*/ 1026393 w 1452586"/>
                <a:gd name="connsiteY7472" fmla="*/ 856165 h 1226458"/>
                <a:gd name="connsiteX7473" fmla="*/ 1027957 w 1452586"/>
                <a:gd name="connsiteY7473" fmla="*/ 857302 h 1226458"/>
                <a:gd name="connsiteX7474" fmla="*/ 1029174 w 1452586"/>
                <a:gd name="connsiteY7474" fmla="*/ 858235 h 1226458"/>
                <a:gd name="connsiteX7475" fmla="*/ 1028574 w 1452586"/>
                <a:gd name="connsiteY7475" fmla="*/ 857445 h 1226458"/>
                <a:gd name="connsiteX7476" fmla="*/ 1027926 w 1452586"/>
                <a:gd name="connsiteY7476" fmla="*/ 856844 h 1226458"/>
                <a:gd name="connsiteX7477" fmla="*/ 1028242 w 1452586"/>
                <a:gd name="connsiteY7477" fmla="*/ 856544 h 1226458"/>
                <a:gd name="connsiteX7478" fmla="*/ 1028795 w 1452586"/>
                <a:gd name="connsiteY7478" fmla="*/ 856228 h 1226458"/>
                <a:gd name="connsiteX7479" fmla="*/ 1030012 w 1452586"/>
                <a:gd name="connsiteY7479" fmla="*/ 855959 h 1226458"/>
                <a:gd name="connsiteX7480" fmla="*/ 1030455 w 1452586"/>
                <a:gd name="connsiteY7480" fmla="*/ 855690 h 1226458"/>
                <a:gd name="connsiteX7481" fmla="*/ 1031245 w 1452586"/>
                <a:gd name="connsiteY7481" fmla="*/ 854726 h 1226458"/>
                <a:gd name="connsiteX7482" fmla="*/ 1035148 w 1452586"/>
                <a:gd name="connsiteY7482" fmla="*/ 852956 h 1226458"/>
                <a:gd name="connsiteX7483" fmla="*/ 1035717 w 1452586"/>
                <a:gd name="connsiteY7483" fmla="*/ 853478 h 1226458"/>
                <a:gd name="connsiteX7484" fmla="*/ 1035528 w 1452586"/>
                <a:gd name="connsiteY7484" fmla="*/ 854063 h 1226458"/>
                <a:gd name="connsiteX7485" fmla="*/ 1034643 w 1452586"/>
                <a:gd name="connsiteY7485" fmla="*/ 854726 h 1226458"/>
                <a:gd name="connsiteX7486" fmla="*/ 1034327 w 1452586"/>
                <a:gd name="connsiteY7486" fmla="*/ 855200 h 1226458"/>
                <a:gd name="connsiteX7487" fmla="*/ 1034105 w 1452586"/>
                <a:gd name="connsiteY7487" fmla="*/ 856243 h 1226458"/>
                <a:gd name="connsiteX7488" fmla="*/ 1034216 w 1452586"/>
                <a:gd name="connsiteY7488" fmla="*/ 856497 h 1226458"/>
                <a:gd name="connsiteX7489" fmla="*/ 1034453 w 1452586"/>
                <a:gd name="connsiteY7489" fmla="*/ 857271 h 1226458"/>
                <a:gd name="connsiteX7490" fmla="*/ 1034137 w 1452586"/>
                <a:gd name="connsiteY7490" fmla="*/ 858440 h 1226458"/>
                <a:gd name="connsiteX7491" fmla="*/ 1032904 w 1452586"/>
                <a:gd name="connsiteY7491" fmla="*/ 858883 h 1226458"/>
                <a:gd name="connsiteX7492" fmla="*/ 1030201 w 1452586"/>
                <a:gd name="connsiteY7492" fmla="*/ 859104 h 1226458"/>
                <a:gd name="connsiteX7493" fmla="*/ 1032509 w 1452586"/>
                <a:gd name="connsiteY7493" fmla="*/ 860258 h 1226458"/>
                <a:gd name="connsiteX7494" fmla="*/ 1037329 w 1452586"/>
                <a:gd name="connsiteY7494" fmla="*/ 858709 h 1226458"/>
                <a:gd name="connsiteX7495" fmla="*/ 1039731 w 1452586"/>
                <a:gd name="connsiteY7495" fmla="*/ 858931 h 1226458"/>
                <a:gd name="connsiteX7496" fmla="*/ 1039336 w 1452586"/>
                <a:gd name="connsiteY7496" fmla="*/ 859531 h 1226458"/>
                <a:gd name="connsiteX7497" fmla="*/ 1038799 w 1452586"/>
                <a:gd name="connsiteY7497" fmla="*/ 859816 h 1226458"/>
                <a:gd name="connsiteX7498" fmla="*/ 1037551 w 1452586"/>
                <a:gd name="connsiteY7498" fmla="*/ 860036 h 1226458"/>
                <a:gd name="connsiteX7499" fmla="*/ 1038941 w 1452586"/>
                <a:gd name="connsiteY7499" fmla="*/ 860511 h 1226458"/>
                <a:gd name="connsiteX7500" fmla="*/ 1040379 w 1452586"/>
                <a:gd name="connsiteY7500" fmla="*/ 860416 h 1226458"/>
                <a:gd name="connsiteX7501" fmla="*/ 1043193 w 1452586"/>
                <a:gd name="connsiteY7501" fmla="*/ 859689 h 1226458"/>
                <a:gd name="connsiteX7502" fmla="*/ 1043762 w 1452586"/>
                <a:gd name="connsiteY7502" fmla="*/ 860985 h 1226458"/>
                <a:gd name="connsiteX7503" fmla="*/ 1045168 w 1452586"/>
                <a:gd name="connsiteY7503" fmla="*/ 861775 h 1226458"/>
                <a:gd name="connsiteX7504" fmla="*/ 1048076 w 1452586"/>
                <a:gd name="connsiteY7504" fmla="*/ 862818 h 1226458"/>
                <a:gd name="connsiteX7505" fmla="*/ 1057559 w 1452586"/>
                <a:gd name="connsiteY7505" fmla="*/ 868745 h 1226458"/>
                <a:gd name="connsiteX7506" fmla="*/ 1059645 w 1452586"/>
                <a:gd name="connsiteY7506" fmla="*/ 870736 h 1226458"/>
                <a:gd name="connsiteX7507" fmla="*/ 1061146 w 1452586"/>
                <a:gd name="connsiteY7507" fmla="*/ 873549 h 1226458"/>
                <a:gd name="connsiteX7508" fmla="*/ 1061383 w 1452586"/>
                <a:gd name="connsiteY7508" fmla="*/ 874498 h 1226458"/>
                <a:gd name="connsiteX7509" fmla="*/ 1061526 w 1452586"/>
                <a:gd name="connsiteY7509" fmla="*/ 875952 h 1226458"/>
                <a:gd name="connsiteX7510" fmla="*/ 1061699 w 1452586"/>
                <a:gd name="connsiteY7510" fmla="*/ 876884 h 1226458"/>
                <a:gd name="connsiteX7511" fmla="*/ 1062016 w 1452586"/>
                <a:gd name="connsiteY7511" fmla="*/ 877374 h 1226458"/>
                <a:gd name="connsiteX7512" fmla="*/ 1062537 w 1452586"/>
                <a:gd name="connsiteY7512" fmla="*/ 877659 h 1226458"/>
                <a:gd name="connsiteX7513" fmla="*/ 1063090 w 1452586"/>
                <a:gd name="connsiteY7513" fmla="*/ 877848 h 1226458"/>
                <a:gd name="connsiteX7514" fmla="*/ 1063517 w 1452586"/>
                <a:gd name="connsiteY7514" fmla="*/ 878054 h 1226458"/>
                <a:gd name="connsiteX7515" fmla="*/ 1064702 w 1452586"/>
                <a:gd name="connsiteY7515" fmla="*/ 879049 h 1226458"/>
                <a:gd name="connsiteX7516" fmla="*/ 1072462 w 1452586"/>
                <a:gd name="connsiteY7516" fmla="*/ 883332 h 1226458"/>
                <a:gd name="connsiteX7517" fmla="*/ 1073632 w 1452586"/>
                <a:gd name="connsiteY7517" fmla="*/ 884612 h 1226458"/>
                <a:gd name="connsiteX7518" fmla="*/ 1074201 w 1452586"/>
                <a:gd name="connsiteY7518" fmla="*/ 886018 h 1226458"/>
                <a:gd name="connsiteX7519" fmla="*/ 1074722 w 1452586"/>
                <a:gd name="connsiteY7519" fmla="*/ 886935 h 1226458"/>
                <a:gd name="connsiteX7520" fmla="*/ 1075749 w 1452586"/>
                <a:gd name="connsiteY7520" fmla="*/ 886572 h 1226458"/>
                <a:gd name="connsiteX7521" fmla="*/ 1078215 w 1452586"/>
                <a:gd name="connsiteY7521" fmla="*/ 884059 h 1226458"/>
                <a:gd name="connsiteX7522" fmla="*/ 1079242 w 1452586"/>
                <a:gd name="connsiteY7522" fmla="*/ 883537 h 1226458"/>
                <a:gd name="connsiteX7523" fmla="*/ 1079795 w 1452586"/>
                <a:gd name="connsiteY7523" fmla="*/ 883127 h 1226458"/>
                <a:gd name="connsiteX7524" fmla="*/ 1080507 w 1452586"/>
                <a:gd name="connsiteY7524" fmla="*/ 881767 h 1226458"/>
                <a:gd name="connsiteX7525" fmla="*/ 1081107 w 1452586"/>
                <a:gd name="connsiteY7525" fmla="*/ 881435 h 1226458"/>
                <a:gd name="connsiteX7526" fmla="*/ 1081518 w 1452586"/>
                <a:gd name="connsiteY7526" fmla="*/ 881594 h 1226458"/>
                <a:gd name="connsiteX7527" fmla="*/ 1082119 w 1452586"/>
                <a:gd name="connsiteY7527" fmla="*/ 882005 h 1226458"/>
                <a:gd name="connsiteX7528" fmla="*/ 1083162 w 1452586"/>
                <a:gd name="connsiteY7528" fmla="*/ 883032 h 1226458"/>
                <a:gd name="connsiteX7529" fmla="*/ 1082719 w 1452586"/>
                <a:gd name="connsiteY7529" fmla="*/ 883569 h 1226458"/>
                <a:gd name="connsiteX7530" fmla="*/ 1081518 w 1452586"/>
                <a:gd name="connsiteY7530" fmla="*/ 883901 h 1226458"/>
                <a:gd name="connsiteX7531" fmla="*/ 1080949 w 1452586"/>
                <a:gd name="connsiteY7531" fmla="*/ 884170 h 1226458"/>
                <a:gd name="connsiteX7532" fmla="*/ 1080507 w 1452586"/>
                <a:gd name="connsiteY7532" fmla="*/ 884739 h 1226458"/>
                <a:gd name="connsiteX7533" fmla="*/ 1079369 w 1452586"/>
                <a:gd name="connsiteY7533" fmla="*/ 886715 h 1226458"/>
                <a:gd name="connsiteX7534" fmla="*/ 1078831 w 1452586"/>
                <a:gd name="connsiteY7534" fmla="*/ 887093 h 1226458"/>
                <a:gd name="connsiteX7535" fmla="*/ 1077441 w 1452586"/>
                <a:gd name="connsiteY7535" fmla="*/ 887441 h 1226458"/>
                <a:gd name="connsiteX7536" fmla="*/ 1076919 w 1452586"/>
                <a:gd name="connsiteY7536" fmla="*/ 887884 h 1226458"/>
                <a:gd name="connsiteX7537" fmla="*/ 1076698 w 1452586"/>
                <a:gd name="connsiteY7537" fmla="*/ 888547 h 1226458"/>
                <a:gd name="connsiteX7538" fmla="*/ 1077188 w 1452586"/>
                <a:gd name="connsiteY7538" fmla="*/ 888690 h 1226458"/>
                <a:gd name="connsiteX7539" fmla="*/ 1078468 w 1452586"/>
                <a:gd name="connsiteY7539" fmla="*/ 888547 h 1226458"/>
                <a:gd name="connsiteX7540" fmla="*/ 1079621 w 1452586"/>
                <a:gd name="connsiteY7540" fmla="*/ 889022 h 1226458"/>
                <a:gd name="connsiteX7541" fmla="*/ 1081803 w 1452586"/>
                <a:gd name="connsiteY7541" fmla="*/ 890507 h 1226458"/>
                <a:gd name="connsiteX7542" fmla="*/ 1083794 w 1452586"/>
                <a:gd name="connsiteY7542" fmla="*/ 890808 h 1226458"/>
                <a:gd name="connsiteX7543" fmla="*/ 1088977 w 1452586"/>
                <a:gd name="connsiteY7543" fmla="*/ 893732 h 1226458"/>
                <a:gd name="connsiteX7544" fmla="*/ 1089547 w 1452586"/>
                <a:gd name="connsiteY7544" fmla="*/ 893763 h 1226458"/>
                <a:gd name="connsiteX7545" fmla="*/ 1089926 w 1452586"/>
                <a:gd name="connsiteY7545" fmla="*/ 893921 h 1226458"/>
                <a:gd name="connsiteX7546" fmla="*/ 1090890 w 1452586"/>
                <a:gd name="connsiteY7546" fmla="*/ 894790 h 1226458"/>
                <a:gd name="connsiteX7547" fmla="*/ 1091838 w 1452586"/>
                <a:gd name="connsiteY7547" fmla="*/ 894996 h 1226458"/>
                <a:gd name="connsiteX7548" fmla="*/ 1093735 w 1452586"/>
                <a:gd name="connsiteY7548" fmla="*/ 895976 h 1226458"/>
                <a:gd name="connsiteX7549" fmla="*/ 1096358 w 1452586"/>
                <a:gd name="connsiteY7549" fmla="*/ 896339 h 1226458"/>
                <a:gd name="connsiteX7550" fmla="*/ 1099693 w 1452586"/>
                <a:gd name="connsiteY7550" fmla="*/ 898741 h 1226458"/>
                <a:gd name="connsiteX7551" fmla="*/ 1100546 w 1452586"/>
                <a:gd name="connsiteY7551" fmla="*/ 899010 h 1226458"/>
                <a:gd name="connsiteX7552" fmla="*/ 1101874 w 1452586"/>
                <a:gd name="connsiteY7552" fmla="*/ 898805 h 1226458"/>
                <a:gd name="connsiteX7553" fmla="*/ 1102237 w 1452586"/>
                <a:gd name="connsiteY7553" fmla="*/ 898552 h 1226458"/>
                <a:gd name="connsiteX7554" fmla="*/ 1103723 w 1452586"/>
                <a:gd name="connsiteY7554" fmla="*/ 897208 h 1226458"/>
                <a:gd name="connsiteX7555" fmla="*/ 1104324 w 1452586"/>
                <a:gd name="connsiteY7555" fmla="*/ 896939 h 1226458"/>
                <a:gd name="connsiteX7556" fmla="*/ 1105414 w 1452586"/>
                <a:gd name="connsiteY7556" fmla="*/ 896797 h 1226458"/>
                <a:gd name="connsiteX7557" fmla="*/ 1106741 w 1452586"/>
                <a:gd name="connsiteY7557" fmla="*/ 896924 h 1226458"/>
                <a:gd name="connsiteX7558" fmla="*/ 1107974 w 1452586"/>
                <a:gd name="connsiteY7558" fmla="*/ 897524 h 1226458"/>
                <a:gd name="connsiteX7559" fmla="*/ 1108764 w 1452586"/>
                <a:gd name="connsiteY7559" fmla="*/ 898741 h 1226458"/>
                <a:gd name="connsiteX7560" fmla="*/ 1109397 w 1452586"/>
                <a:gd name="connsiteY7560" fmla="*/ 900148 h 1226458"/>
                <a:gd name="connsiteX7561" fmla="*/ 1109934 w 1452586"/>
                <a:gd name="connsiteY7561" fmla="*/ 900085 h 1226458"/>
                <a:gd name="connsiteX7562" fmla="*/ 1110124 w 1452586"/>
                <a:gd name="connsiteY7562" fmla="*/ 898978 h 1226458"/>
                <a:gd name="connsiteX7563" fmla="*/ 1109729 w 1452586"/>
                <a:gd name="connsiteY7563" fmla="*/ 897129 h 1226458"/>
                <a:gd name="connsiteX7564" fmla="*/ 1110440 w 1452586"/>
                <a:gd name="connsiteY7564" fmla="*/ 897382 h 1226458"/>
                <a:gd name="connsiteX7565" fmla="*/ 1111119 w 1452586"/>
                <a:gd name="connsiteY7565" fmla="*/ 897983 h 1226458"/>
                <a:gd name="connsiteX7566" fmla="*/ 1111767 w 1452586"/>
                <a:gd name="connsiteY7566" fmla="*/ 898757 h 1226458"/>
                <a:gd name="connsiteX7567" fmla="*/ 1112384 w 1452586"/>
                <a:gd name="connsiteY7567" fmla="*/ 899690 h 1226458"/>
                <a:gd name="connsiteX7568" fmla="*/ 1112273 w 1452586"/>
                <a:gd name="connsiteY7568" fmla="*/ 900085 h 1226458"/>
                <a:gd name="connsiteX7569" fmla="*/ 1112084 w 1452586"/>
                <a:gd name="connsiteY7569" fmla="*/ 900985 h 1226458"/>
                <a:gd name="connsiteX7570" fmla="*/ 1111941 w 1452586"/>
                <a:gd name="connsiteY7570" fmla="*/ 901365 h 1226458"/>
                <a:gd name="connsiteX7571" fmla="*/ 1112984 w 1452586"/>
                <a:gd name="connsiteY7571" fmla="*/ 901697 h 1226458"/>
                <a:gd name="connsiteX7572" fmla="*/ 1114170 w 1452586"/>
                <a:gd name="connsiteY7572" fmla="*/ 900306 h 1226458"/>
                <a:gd name="connsiteX7573" fmla="*/ 1114881 w 1452586"/>
                <a:gd name="connsiteY7573" fmla="*/ 900606 h 1226458"/>
                <a:gd name="connsiteX7574" fmla="*/ 1115070 w 1452586"/>
                <a:gd name="connsiteY7574" fmla="*/ 901222 h 1226458"/>
                <a:gd name="connsiteX7575" fmla="*/ 1114881 w 1452586"/>
                <a:gd name="connsiteY7575" fmla="*/ 901729 h 1226458"/>
                <a:gd name="connsiteX7576" fmla="*/ 1114865 w 1452586"/>
                <a:gd name="connsiteY7576" fmla="*/ 902186 h 1226458"/>
                <a:gd name="connsiteX7577" fmla="*/ 1115418 w 1452586"/>
                <a:gd name="connsiteY7577" fmla="*/ 902645 h 1226458"/>
                <a:gd name="connsiteX7578" fmla="*/ 1115861 w 1452586"/>
                <a:gd name="connsiteY7578" fmla="*/ 902645 h 1226458"/>
                <a:gd name="connsiteX7579" fmla="*/ 1116256 w 1452586"/>
                <a:gd name="connsiteY7579" fmla="*/ 902281 h 1226458"/>
                <a:gd name="connsiteX7580" fmla="*/ 1116525 w 1452586"/>
                <a:gd name="connsiteY7580" fmla="*/ 901760 h 1226458"/>
                <a:gd name="connsiteX7581" fmla="*/ 1116698 w 1452586"/>
                <a:gd name="connsiteY7581" fmla="*/ 901191 h 1226458"/>
                <a:gd name="connsiteX7582" fmla="*/ 1117188 w 1452586"/>
                <a:gd name="connsiteY7582" fmla="*/ 901918 h 1226458"/>
                <a:gd name="connsiteX7583" fmla="*/ 1117804 w 1452586"/>
                <a:gd name="connsiteY7583" fmla="*/ 902092 h 1226458"/>
                <a:gd name="connsiteX7584" fmla="*/ 1118421 w 1452586"/>
                <a:gd name="connsiteY7584" fmla="*/ 901791 h 1226458"/>
                <a:gd name="connsiteX7585" fmla="*/ 1118943 w 1452586"/>
                <a:gd name="connsiteY7585" fmla="*/ 901159 h 1226458"/>
                <a:gd name="connsiteX7586" fmla="*/ 1119116 w 1452586"/>
                <a:gd name="connsiteY7586" fmla="*/ 901459 h 1226458"/>
                <a:gd name="connsiteX7587" fmla="*/ 1119480 w 1452586"/>
                <a:gd name="connsiteY7587" fmla="*/ 902250 h 1226458"/>
                <a:gd name="connsiteX7588" fmla="*/ 1119606 w 1452586"/>
                <a:gd name="connsiteY7588" fmla="*/ 902613 h 1226458"/>
                <a:gd name="connsiteX7589" fmla="*/ 1118468 w 1452586"/>
                <a:gd name="connsiteY7589" fmla="*/ 902976 h 1226458"/>
                <a:gd name="connsiteX7590" fmla="*/ 1118358 w 1452586"/>
                <a:gd name="connsiteY7590" fmla="*/ 904210 h 1226458"/>
                <a:gd name="connsiteX7591" fmla="*/ 1118943 w 1452586"/>
                <a:gd name="connsiteY7591" fmla="*/ 905695 h 1226458"/>
                <a:gd name="connsiteX7592" fmla="*/ 1119891 w 1452586"/>
                <a:gd name="connsiteY7592" fmla="*/ 906817 h 1226458"/>
                <a:gd name="connsiteX7593" fmla="*/ 1120491 w 1452586"/>
                <a:gd name="connsiteY7593" fmla="*/ 907134 h 1226458"/>
                <a:gd name="connsiteX7594" fmla="*/ 1121092 w 1452586"/>
                <a:gd name="connsiteY7594" fmla="*/ 907292 h 1226458"/>
                <a:gd name="connsiteX7595" fmla="*/ 1121629 w 1452586"/>
                <a:gd name="connsiteY7595" fmla="*/ 907117 h 1226458"/>
                <a:gd name="connsiteX7596" fmla="*/ 1121945 w 1452586"/>
                <a:gd name="connsiteY7596" fmla="*/ 906564 h 1226458"/>
                <a:gd name="connsiteX7597" fmla="*/ 1122151 w 1452586"/>
                <a:gd name="connsiteY7597" fmla="*/ 906422 h 1226458"/>
                <a:gd name="connsiteX7598" fmla="*/ 1123605 w 1452586"/>
                <a:gd name="connsiteY7598" fmla="*/ 906407 h 1226458"/>
                <a:gd name="connsiteX7599" fmla="*/ 1123763 w 1452586"/>
                <a:gd name="connsiteY7599" fmla="*/ 906012 h 1226458"/>
                <a:gd name="connsiteX7600" fmla="*/ 1124269 w 1452586"/>
                <a:gd name="connsiteY7600" fmla="*/ 904162 h 1226458"/>
                <a:gd name="connsiteX7601" fmla="*/ 1124363 w 1452586"/>
                <a:gd name="connsiteY7601" fmla="*/ 903466 h 1226458"/>
                <a:gd name="connsiteX7602" fmla="*/ 1124095 w 1452586"/>
                <a:gd name="connsiteY7602" fmla="*/ 902471 h 1226458"/>
                <a:gd name="connsiteX7603" fmla="*/ 1123763 w 1452586"/>
                <a:gd name="connsiteY7603" fmla="*/ 902060 h 1226458"/>
                <a:gd name="connsiteX7604" fmla="*/ 1123352 w 1452586"/>
                <a:gd name="connsiteY7604" fmla="*/ 901807 h 1226458"/>
                <a:gd name="connsiteX7605" fmla="*/ 1119069 w 1452586"/>
                <a:gd name="connsiteY7605" fmla="*/ 898441 h 1226458"/>
                <a:gd name="connsiteX7606" fmla="*/ 1120191 w 1452586"/>
                <a:gd name="connsiteY7606" fmla="*/ 897034 h 1226458"/>
                <a:gd name="connsiteX7607" fmla="*/ 1120902 w 1452586"/>
                <a:gd name="connsiteY7607" fmla="*/ 896449 h 1226458"/>
                <a:gd name="connsiteX7608" fmla="*/ 1121487 w 1452586"/>
                <a:gd name="connsiteY7608" fmla="*/ 896434 h 1226458"/>
                <a:gd name="connsiteX7609" fmla="*/ 1122072 w 1452586"/>
                <a:gd name="connsiteY7609" fmla="*/ 896908 h 1226458"/>
                <a:gd name="connsiteX7610" fmla="*/ 1122593 w 1452586"/>
                <a:gd name="connsiteY7610" fmla="*/ 897176 h 1226458"/>
                <a:gd name="connsiteX7611" fmla="*/ 1123115 w 1452586"/>
                <a:gd name="connsiteY7611" fmla="*/ 897303 h 1226458"/>
                <a:gd name="connsiteX7612" fmla="*/ 1123668 w 1452586"/>
                <a:gd name="connsiteY7612" fmla="*/ 897224 h 1226458"/>
                <a:gd name="connsiteX7613" fmla="*/ 1124079 w 1452586"/>
                <a:gd name="connsiteY7613" fmla="*/ 897303 h 1226458"/>
                <a:gd name="connsiteX7614" fmla="*/ 1124379 w 1452586"/>
                <a:gd name="connsiteY7614" fmla="*/ 897698 h 1226458"/>
                <a:gd name="connsiteX7615" fmla="*/ 1124648 w 1452586"/>
                <a:gd name="connsiteY7615" fmla="*/ 898188 h 1226458"/>
                <a:gd name="connsiteX7616" fmla="*/ 1124980 w 1452586"/>
                <a:gd name="connsiteY7616" fmla="*/ 898473 h 1226458"/>
                <a:gd name="connsiteX7617" fmla="*/ 1125849 w 1452586"/>
                <a:gd name="connsiteY7617" fmla="*/ 898630 h 1226458"/>
                <a:gd name="connsiteX7618" fmla="*/ 1127999 w 1452586"/>
                <a:gd name="connsiteY7618" fmla="*/ 897666 h 1226458"/>
                <a:gd name="connsiteX7619" fmla="*/ 1129974 w 1452586"/>
                <a:gd name="connsiteY7619" fmla="*/ 898441 h 1226458"/>
                <a:gd name="connsiteX7620" fmla="*/ 1130843 w 1452586"/>
                <a:gd name="connsiteY7620" fmla="*/ 898441 h 1226458"/>
                <a:gd name="connsiteX7621" fmla="*/ 1130843 w 1452586"/>
                <a:gd name="connsiteY7621" fmla="*/ 897129 h 1226458"/>
                <a:gd name="connsiteX7622" fmla="*/ 1130338 w 1452586"/>
                <a:gd name="connsiteY7622" fmla="*/ 895359 h 1226458"/>
                <a:gd name="connsiteX7623" fmla="*/ 1129974 w 1452586"/>
                <a:gd name="connsiteY7623" fmla="*/ 894522 h 1226458"/>
                <a:gd name="connsiteX7624" fmla="*/ 1129357 w 1452586"/>
                <a:gd name="connsiteY7624" fmla="*/ 894142 h 1226458"/>
                <a:gd name="connsiteX7625" fmla="*/ 1128235 w 1452586"/>
                <a:gd name="connsiteY7625" fmla="*/ 893795 h 1226458"/>
                <a:gd name="connsiteX7626" fmla="*/ 1128093 w 1452586"/>
                <a:gd name="connsiteY7626" fmla="*/ 893605 h 1226458"/>
                <a:gd name="connsiteX7627" fmla="*/ 1127935 w 1452586"/>
                <a:gd name="connsiteY7627" fmla="*/ 893289 h 1226458"/>
                <a:gd name="connsiteX7628" fmla="*/ 1127745 w 1452586"/>
                <a:gd name="connsiteY7628" fmla="*/ 893005 h 1226458"/>
                <a:gd name="connsiteX7629" fmla="*/ 1127414 w 1452586"/>
                <a:gd name="connsiteY7629" fmla="*/ 892941 h 1226458"/>
                <a:gd name="connsiteX7630" fmla="*/ 1126386 w 1452586"/>
                <a:gd name="connsiteY7630" fmla="*/ 893242 h 1226458"/>
                <a:gd name="connsiteX7631" fmla="*/ 1125422 w 1452586"/>
                <a:gd name="connsiteY7631" fmla="*/ 893052 h 1226458"/>
                <a:gd name="connsiteX7632" fmla="*/ 1125185 w 1452586"/>
                <a:gd name="connsiteY7632" fmla="*/ 893242 h 1226458"/>
                <a:gd name="connsiteX7633" fmla="*/ 1125027 w 1452586"/>
                <a:gd name="connsiteY7633" fmla="*/ 893889 h 1226458"/>
                <a:gd name="connsiteX7634" fmla="*/ 1125138 w 1452586"/>
                <a:gd name="connsiteY7634" fmla="*/ 895027 h 1226458"/>
                <a:gd name="connsiteX7635" fmla="*/ 1125565 w 1452586"/>
                <a:gd name="connsiteY7635" fmla="*/ 895723 h 1226458"/>
                <a:gd name="connsiteX7636" fmla="*/ 1125691 w 1452586"/>
                <a:gd name="connsiteY7636" fmla="*/ 896102 h 1226458"/>
                <a:gd name="connsiteX7637" fmla="*/ 1124964 w 1452586"/>
                <a:gd name="connsiteY7637" fmla="*/ 896339 h 1226458"/>
                <a:gd name="connsiteX7638" fmla="*/ 1124616 w 1452586"/>
                <a:gd name="connsiteY7638" fmla="*/ 896244 h 1226458"/>
                <a:gd name="connsiteX7639" fmla="*/ 1123747 w 1452586"/>
                <a:gd name="connsiteY7639" fmla="*/ 895739 h 1226458"/>
                <a:gd name="connsiteX7640" fmla="*/ 1123257 w 1452586"/>
                <a:gd name="connsiteY7640" fmla="*/ 895723 h 1226458"/>
                <a:gd name="connsiteX7641" fmla="*/ 1123052 w 1452586"/>
                <a:gd name="connsiteY7641" fmla="*/ 895612 h 1226458"/>
                <a:gd name="connsiteX7642" fmla="*/ 1122783 w 1452586"/>
                <a:gd name="connsiteY7642" fmla="*/ 895327 h 1226458"/>
                <a:gd name="connsiteX7643" fmla="*/ 1122435 w 1452586"/>
                <a:gd name="connsiteY7643" fmla="*/ 895074 h 1226458"/>
                <a:gd name="connsiteX7644" fmla="*/ 1122072 w 1452586"/>
                <a:gd name="connsiteY7644" fmla="*/ 894964 h 1226458"/>
                <a:gd name="connsiteX7645" fmla="*/ 1122799 w 1452586"/>
                <a:gd name="connsiteY7645" fmla="*/ 894095 h 1226458"/>
                <a:gd name="connsiteX7646" fmla="*/ 1123700 w 1452586"/>
                <a:gd name="connsiteY7646" fmla="*/ 894016 h 1226458"/>
                <a:gd name="connsiteX7647" fmla="*/ 1124158 w 1452586"/>
                <a:gd name="connsiteY7647" fmla="*/ 893510 h 1226458"/>
                <a:gd name="connsiteX7648" fmla="*/ 1123621 w 1452586"/>
                <a:gd name="connsiteY7648" fmla="*/ 891329 h 1226458"/>
                <a:gd name="connsiteX7649" fmla="*/ 1122957 w 1452586"/>
                <a:gd name="connsiteY7649" fmla="*/ 890491 h 1226458"/>
                <a:gd name="connsiteX7650" fmla="*/ 1122625 w 1452586"/>
                <a:gd name="connsiteY7650" fmla="*/ 889922 h 1226458"/>
                <a:gd name="connsiteX7651" fmla="*/ 1122815 w 1452586"/>
                <a:gd name="connsiteY7651" fmla="*/ 889354 h 1226458"/>
                <a:gd name="connsiteX7652" fmla="*/ 1123115 w 1452586"/>
                <a:gd name="connsiteY7652" fmla="*/ 889385 h 1226458"/>
                <a:gd name="connsiteX7653" fmla="*/ 1123763 w 1452586"/>
                <a:gd name="connsiteY7653" fmla="*/ 890413 h 1226458"/>
                <a:gd name="connsiteX7654" fmla="*/ 1124142 w 1452586"/>
                <a:gd name="connsiteY7654" fmla="*/ 890602 h 1226458"/>
                <a:gd name="connsiteX7655" fmla="*/ 1125106 w 1452586"/>
                <a:gd name="connsiteY7655" fmla="*/ 890760 h 1226458"/>
                <a:gd name="connsiteX7656" fmla="*/ 1127477 w 1452586"/>
                <a:gd name="connsiteY7656" fmla="*/ 891961 h 1226458"/>
                <a:gd name="connsiteX7657" fmla="*/ 1130353 w 1452586"/>
                <a:gd name="connsiteY7657" fmla="*/ 892562 h 1226458"/>
                <a:gd name="connsiteX7658" fmla="*/ 1130764 w 1452586"/>
                <a:gd name="connsiteY7658" fmla="*/ 892072 h 1226458"/>
                <a:gd name="connsiteX7659" fmla="*/ 1130290 w 1452586"/>
                <a:gd name="connsiteY7659" fmla="*/ 890001 h 1226458"/>
                <a:gd name="connsiteX7660" fmla="*/ 1133372 w 1452586"/>
                <a:gd name="connsiteY7660" fmla="*/ 893020 h 1226458"/>
                <a:gd name="connsiteX7661" fmla="*/ 1133909 w 1452586"/>
                <a:gd name="connsiteY7661" fmla="*/ 893905 h 1226458"/>
                <a:gd name="connsiteX7662" fmla="*/ 1133767 w 1452586"/>
                <a:gd name="connsiteY7662" fmla="*/ 894364 h 1226458"/>
                <a:gd name="connsiteX7663" fmla="*/ 1133577 w 1452586"/>
                <a:gd name="connsiteY7663" fmla="*/ 895327 h 1226458"/>
                <a:gd name="connsiteX7664" fmla="*/ 1133640 w 1452586"/>
                <a:gd name="connsiteY7664" fmla="*/ 896213 h 1226458"/>
                <a:gd name="connsiteX7665" fmla="*/ 1134320 w 1452586"/>
                <a:gd name="connsiteY7665" fmla="*/ 896434 h 1226458"/>
                <a:gd name="connsiteX7666" fmla="*/ 1137418 w 1452586"/>
                <a:gd name="connsiteY7666" fmla="*/ 894869 h 1226458"/>
                <a:gd name="connsiteX7667" fmla="*/ 1139393 w 1452586"/>
                <a:gd name="connsiteY7667" fmla="*/ 893178 h 1226458"/>
                <a:gd name="connsiteX7668" fmla="*/ 1140468 w 1452586"/>
                <a:gd name="connsiteY7668" fmla="*/ 892657 h 1226458"/>
                <a:gd name="connsiteX7669" fmla="*/ 1141179 w 1452586"/>
                <a:gd name="connsiteY7669" fmla="*/ 891977 h 1226458"/>
                <a:gd name="connsiteX7670" fmla="*/ 1141606 w 1452586"/>
                <a:gd name="connsiteY7670" fmla="*/ 890760 h 1226458"/>
                <a:gd name="connsiteX7671" fmla="*/ 1142191 w 1452586"/>
                <a:gd name="connsiteY7671" fmla="*/ 888342 h 1226458"/>
                <a:gd name="connsiteX7672" fmla="*/ 1141622 w 1452586"/>
                <a:gd name="connsiteY7672" fmla="*/ 887742 h 1226458"/>
                <a:gd name="connsiteX7673" fmla="*/ 1139662 w 1452586"/>
                <a:gd name="connsiteY7673" fmla="*/ 884217 h 1226458"/>
                <a:gd name="connsiteX7674" fmla="*/ 1139457 w 1452586"/>
                <a:gd name="connsiteY7674" fmla="*/ 883648 h 1226458"/>
                <a:gd name="connsiteX7675" fmla="*/ 1139330 w 1452586"/>
                <a:gd name="connsiteY7675" fmla="*/ 882969 h 1226458"/>
                <a:gd name="connsiteX7676" fmla="*/ 1139093 w 1452586"/>
                <a:gd name="connsiteY7676" fmla="*/ 882415 h 1226458"/>
                <a:gd name="connsiteX7677" fmla="*/ 1138714 w 1452586"/>
                <a:gd name="connsiteY7677" fmla="*/ 882273 h 1226458"/>
                <a:gd name="connsiteX7678" fmla="*/ 1138303 w 1452586"/>
                <a:gd name="connsiteY7678" fmla="*/ 882226 h 1226458"/>
                <a:gd name="connsiteX7679" fmla="*/ 1138034 w 1452586"/>
                <a:gd name="connsiteY7679" fmla="*/ 881894 h 1226458"/>
                <a:gd name="connsiteX7680" fmla="*/ 1137860 w 1452586"/>
                <a:gd name="connsiteY7680" fmla="*/ 881420 h 1226458"/>
                <a:gd name="connsiteX7681" fmla="*/ 1137623 w 1452586"/>
                <a:gd name="connsiteY7681" fmla="*/ 880962 h 1226458"/>
                <a:gd name="connsiteX7682" fmla="*/ 1137529 w 1452586"/>
                <a:gd name="connsiteY7682" fmla="*/ 880455 h 1226458"/>
                <a:gd name="connsiteX7683" fmla="*/ 1137576 w 1452586"/>
                <a:gd name="connsiteY7683" fmla="*/ 879903 h 1226458"/>
                <a:gd name="connsiteX7684" fmla="*/ 1137465 w 1452586"/>
                <a:gd name="connsiteY7684" fmla="*/ 879539 h 1226458"/>
                <a:gd name="connsiteX7685" fmla="*/ 1135521 w 1452586"/>
                <a:gd name="connsiteY7685" fmla="*/ 879840 h 1226458"/>
                <a:gd name="connsiteX7686" fmla="*/ 1135126 w 1452586"/>
                <a:gd name="connsiteY7686" fmla="*/ 880029 h 1226458"/>
                <a:gd name="connsiteX7687" fmla="*/ 1133941 w 1452586"/>
                <a:gd name="connsiteY7687" fmla="*/ 881215 h 1226458"/>
                <a:gd name="connsiteX7688" fmla="*/ 1133198 w 1452586"/>
                <a:gd name="connsiteY7688" fmla="*/ 881325 h 1226458"/>
                <a:gd name="connsiteX7689" fmla="*/ 1132423 w 1452586"/>
                <a:gd name="connsiteY7689" fmla="*/ 880298 h 1226458"/>
                <a:gd name="connsiteX7690" fmla="*/ 1133656 w 1452586"/>
                <a:gd name="connsiteY7690" fmla="*/ 880060 h 1226458"/>
                <a:gd name="connsiteX7691" fmla="*/ 1134209 w 1452586"/>
                <a:gd name="connsiteY7691" fmla="*/ 879681 h 1226458"/>
                <a:gd name="connsiteX7692" fmla="*/ 1134289 w 1452586"/>
                <a:gd name="connsiteY7692" fmla="*/ 878923 h 1226458"/>
                <a:gd name="connsiteX7693" fmla="*/ 1134225 w 1452586"/>
                <a:gd name="connsiteY7693" fmla="*/ 877879 h 1226458"/>
                <a:gd name="connsiteX7694" fmla="*/ 1134605 w 1452586"/>
                <a:gd name="connsiteY7694" fmla="*/ 877532 h 1226458"/>
                <a:gd name="connsiteX7695" fmla="*/ 1135031 w 1452586"/>
                <a:gd name="connsiteY7695" fmla="*/ 877406 h 1226458"/>
                <a:gd name="connsiteX7696" fmla="*/ 1135158 w 1452586"/>
                <a:gd name="connsiteY7696" fmla="*/ 877089 h 1226458"/>
                <a:gd name="connsiteX7697" fmla="*/ 1134620 w 1452586"/>
                <a:gd name="connsiteY7697" fmla="*/ 876062 h 1226458"/>
                <a:gd name="connsiteX7698" fmla="*/ 1134020 w 1452586"/>
                <a:gd name="connsiteY7698" fmla="*/ 875999 h 1226458"/>
                <a:gd name="connsiteX7699" fmla="*/ 1133372 w 1452586"/>
                <a:gd name="connsiteY7699" fmla="*/ 876347 h 1226458"/>
                <a:gd name="connsiteX7700" fmla="*/ 1132724 w 1452586"/>
                <a:gd name="connsiteY7700" fmla="*/ 876394 h 1226458"/>
                <a:gd name="connsiteX7701" fmla="*/ 1131365 w 1452586"/>
                <a:gd name="connsiteY7701" fmla="*/ 875082 h 1226458"/>
                <a:gd name="connsiteX7702" fmla="*/ 1130906 w 1452586"/>
                <a:gd name="connsiteY7702" fmla="*/ 874750 h 1226458"/>
                <a:gd name="connsiteX7703" fmla="*/ 1131254 w 1452586"/>
                <a:gd name="connsiteY7703" fmla="*/ 874245 h 1226458"/>
                <a:gd name="connsiteX7704" fmla="*/ 1131475 w 1452586"/>
                <a:gd name="connsiteY7704" fmla="*/ 874071 h 1226458"/>
                <a:gd name="connsiteX7705" fmla="*/ 1131807 w 1452586"/>
                <a:gd name="connsiteY7705" fmla="*/ 873976 h 1226458"/>
                <a:gd name="connsiteX7706" fmla="*/ 1131681 w 1452586"/>
                <a:gd name="connsiteY7706" fmla="*/ 873455 h 1226458"/>
                <a:gd name="connsiteX7707" fmla="*/ 1127050 w 1452586"/>
                <a:gd name="connsiteY7707" fmla="*/ 871116 h 1226458"/>
                <a:gd name="connsiteX7708" fmla="*/ 1126402 w 1452586"/>
                <a:gd name="connsiteY7708" fmla="*/ 870562 h 1226458"/>
                <a:gd name="connsiteX7709" fmla="*/ 1126434 w 1452586"/>
                <a:gd name="connsiteY7709" fmla="*/ 871400 h 1226458"/>
                <a:gd name="connsiteX7710" fmla="*/ 1126671 w 1452586"/>
                <a:gd name="connsiteY7710" fmla="*/ 872238 h 1226458"/>
                <a:gd name="connsiteX7711" fmla="*/ 1127113 w 1452586"/>
                <a:gd name="connsiteY7711" fmla="*/ 873091 h 1226458"/>
                <a:gd name="connsiteX7712" fmla="*/ 1126892 w 1452586"/>
                <a:gd name="connsiteY7712" fmla="*/ 873581 h 1226458"/>
                <a:gd name="connsiteX7713" fmla="*/ 1126544 w 1452586"/>
                <a:gd name="connsiteY7713" fmla="*/ 873470 h 1226458"/>
                <a:gd name="connsiteX7714" fmla="*/ 1126133 w 1452586"/>
                <a:gd name="connsiteY7714" fmla="*/ 873138 h 1226458"/>
                <a:gd name="connsiteX7715" fmla="*/ 1125644 w 1452586"/>
                <a:gd name="connsiteY7715" fmla="*/ 872965 h 1226458"/>
                <a:gd name="connsiteX7716" fmla="*/ 1125375 w 1452586"/>
                <a:gd name="connsiteY7716" fmla="*/ 872965 h 1226458"/>
                <a:gd name="connsiteX7717" fmla="*/ 1125027 w 1452586"/>
                <a:gd name="connsiteY7717" fmla="*/ 873075 h 1226458"/>
                <a:gd name="connsiteX7718" fmla="*/ 1124774 w 1452586"/>
                <a:gd name="connsiteY7718" fmla="*/ 873423 h 1226458"/>
                <a:gd name="connsiteX7719" fmla="*/ 1124838 w 1452586"/>
                <a:gd name="connsiteY7719" fmla="*/ 874197 h 1226458"/>
                <a:gd name="connsiteX7720" fmla="*/ 1125122 w 1452586"/>
                <a:gd name="connsiteY7720" fmla="*/ 874687 h 1226458"/>
                <a:gd name="connsiteX7721" fmla="*/ 1126039 w 1452586"/>
                <a:gd name="connsiteY7721" fmla="*/ 875446 h 1226458"/>
                <a:gd name="connsiteX7722" fmla="*/ 1126466 w 1452586"/>
                <a:gd name="connsiteY7722" fmla="*/ 875967 h 1226458"/>
                <a:gd name="connsiteX7723" fmla="*/ 1125343 w 1452586"/>
                <a:gd name="connsiteY7723" fmla="*/ 875809 h 1226458"/>
                <a:gd name="connsiteX7724" fmla="*/ 1124221 w 1452586"/>
                <a:gd name="connsiteY7724" fmla="*/ 875193 h 1226458"/>
                <a:gd name="connsiteX7725" fmla="*/ 1123162 w 1452586"/>
                <a:gd name="connsiteY7725" fmla="*/ 874861 h 1226458"/>
                <a:gd name="connsiteX7726" fmla="*/ 1122151 w 1452586"/>
                <a:gd name="connsiteY7726" fmla="*/ 875509 h 1226458"/>
                <a:gd name="connsiteX7727" fmla="*/ 1121360 w 1452586"/>
                <a:gd name="connsiteY7727" fmla="*/ 877659 h 1226458"/>
                <a:gd name="connsiteX7728" fmla="*/ 1121029 w 1452586"/>
                <a:gd name="connsiteY7728" fmla="*/ 878022 h 1226458"/>
                <a:gd name="connsiteX7729" fmla="*/ 1120491 w 1452586"/>
                <a:gd name="connsiteY7729" fmla="*/ 877991 h 1226458"/>
                <a:gd name="connsiteX7730" fmla="*/ 1118674 w 1452586"/>
                <a:gd name="connsiteY7730" fmla="*/ 877011 h 1226458"/>
                <a:gd name="connsiteX7731" fmla="*/ 1118784 w 1452586"/>
                <a:gd name="connsiteY7731" fmla="*/ 876426 h 1226458"/>
                <a:gd name="connsiteX7732" fmla="*/ 1120081 w 1452586"/>
                <a:gd name="connsiteY7732" fmla="*/ 876647 h 1226458"/>
                <a:gd name="connsiteX7733" fmla="*/ 1121123 w 1452586"/>
                <a:gd name="connsiteY7733" fmla="*/ 875604 h 1226458"/>
                <a:gd name="connsiteX7734" fmla="*/ 1122751 w 1452586"/>
                <a:gd name="connsiteY7734" fmla="*/ 872633 h 1226458"/>
                <a:gd name="connsiteX7735" fmla="*/ 1124000 w 1452586"/>
                <a:gd name="connsiteY7735" fmla="*/ 871036 h 1226458"/>
                <a:gd name="connsiteX7736" fmla="*/ 1124237 w 1452586"/>
                <a:gd name="connsiteY7736" fmla="*/ 870372 h 1226458"/>
                <a:gd name="connsiteX7737" fmla="*/ 1124079 w 1452586"/>
                <a:gd name="connsiteY7737" fmla="*/ 869440 h 1226458"/>
                <a:gd name="connsiteX7738" fmla="*/ 1123447 w 1452586"/>
                <a:gd name="connsiteY7738" fmla="*/ 868792 h 1226458"/>
                <a:gd name="connsiteX7739" fmla="*/ 1122720 w 1452586"/>
                <a:gd name="connsiteY7739" fmla="*/ 868270 h 1226458"/>
                <a:gd name="connsiteX7740" fmla="*/ 1122277 w 1452586"/>
                <a:gd name="connsiteY7740" fmla="*/ 867670 h 1226458"/>
                <a:gd name="connsiteX7741" fmla="*/ 1121850 w 1452586"/>
                <a:gd name="connsiteY7741" fmla="*/ 867417 h 1226458"/>
                <a:gd name="connsiteX7742" fmla="*/ 1117283 w 1452586"/>
                <a:gd name="connsiteY7742" fmla="*/ 866753 h 1226458"/>
                <a:gd name="connsiteX7743" fmla="*/ 1117030 w 1452586"/>
                <a:gd name="connsiteY7743" fmla="*/ 866911 h 1226458"/>
                <a:gd name="connsiteX7744" fmla="*/ 1117899 w 1452586"/>
                <a:gd name="connsiteY7744" fmla="*/ 868871 h 1226458"/>
                <a:gd name="connsiteX7745" fmla="*/ 1118927 w 1452586"/>
                <a:gd name="connsiteY7745" fmla="*/ 869899 h 1226458"/>
                <a:gd name="connsiteX7746" fmla="*/ 1119986 w 1452586"/>
                <a:gd name="connsiteY7746" fmla="*/ 870736 h 1226458"/>
                <a:gd name="connsiteX7747" fmla="*/ 1120934 w 1452586"/>
                <a:gd name="connsiteY7747" fmla="*/ 872048 h 1226458"/>
                <a:gd name="connsiteX7748" fmla="*/ 1120270 w 1452586"/>
                <a:gd name="connsiteY7748" fmla="*/ 871890 h 1226458"/>
                <a:gd name="connsiteX7749" fmla="*/ 1118990 w 1452586"/>
                <a:gd name="connsiteY7749" fmla="*/ 870768 h 1226458"/>
                <a:gd name="connsiteX7750" fmla="*/ 1118437 w 1452586"/>
                <a:gd name="connsiteY7750" fmla="*/ 870562 h 1226458"/>
                <a:gd name="connsiteX7751" fmla="*/ 1117726 w 1452586"/>
                <a:gd name="connsiteY7751" fmla="*/ 870657 h 1226458"/>
                <a:gd name="connsiteX7752" fmla="*/ 1117315 w 1452586"/>
                <a:gd name="connsiteY7752" fmla="*/ 870420 h 1226458"/>
                <a:gd name="connsiteX7753" fmla="*/ 1116951 w 1452586"/>
                <a:gd name="connsiteY7753" fmla="*/ 869851 h 1226458"/>
                <a:gd name="connsiteX7754" fmla="*/ 1116509 w 1452586"/>
                <a:gd name="connsiteY7754" fmla="*/ 868950 h 1226458"/>
                <a:gd name="connsiteX7755" fmla="*/ 1116366 w 1452586"/>
                <a:gd name="connsiteY7755" fmla="*/ 868476 h 1226458"/>
                <a:gd name="connsiteX7756" fmla="*/ 1116398 w 1452586"/>
                <a:gd name="connsiteY7756" fmla="*/ 868050 h 1226458"/>
                <a:gd name="connsiteX7757" fmla="*/ 1116382 w 1452586"/>
                <a:gd name="connsiteY7757" fmla="*/ 867638 h 1226458"/>
                <a:gd name="connsiteX7758" fmla="*/ 1116145 w 1452586"/>
                <a:gd name="connsiteY7758" fmla="*/ 867164 h 1226458"/>
                <a:gd name="connsiteX7759" fmla="*/ 1115829 w 1452586"/>
                <a:gd name="connsiteY7759" fmla="*/ 866991 h 1226458"/>
                <a:gd name="connsiteX7760" fmla="*/ 1115276 w 1452586"/>
                <a:gd name="connsiteY7760" fmla="*/ 867133 h 1226458"/>
                <a:gd name="connsiteX7761" fmla="*/ 1114343 w 1452586"/>
                <a:gd name="connsiteY7761" fmla="*/ 866643 h 1226458"/>
                <a:gd name="connsiteX7762" fmla="*/ 1112147 w 1452586"/>
                <a:gd name="connsiteY7762" fmla="*/ 866343 h 1226458"/>
                <a:gd name="connsiteX7763" fmla="*/ 1112605 w 1452586"/>
                <a:gd name="connsiteY7763" fmla="*/ 866311 h 1226458"/>
                <a:gd name="connsiteX7764" fmla="*/ 1113016 w 1452586"/>
                <a:gd name="connsiteY7764" fmla="*/ 866169 h 1226458"/>
                <a:gd name="connsiteX7765" fmla="*/ 1113332 w 1452586"/>
                <a:gd name="connsiteY7765" fmla="*/ 865868 h 1226458"/>
                <a:gd name="connsiteX7766" fmla="*/ 1113585 w 1452586"/>
                <a:gd name="connsiteY7766" fmla="*/ 865379 h 1226458"/>
                <a:gd name="connsiteX7767" fmla="*/ 1111009 w 1452586"/>
                <a:gd name="connsiteY7767" fmla="*/ 864004 h 1226458"/>
                <a:gd name="connsiteX7768" fmla="*/ 1110440 w 1452586"/>
                <a:gd name="connsiteY7768" fmla="*/ 864082 h 1226458"/>
                <a:gd name="connsiteX7769" fmla="*/ 1109918 w 1452586"/>
                <a:gd name="connsiteY7769" fmla="*/ 863150 h 1226458"/>
                <a:gd name="connsiteX7770" fmla="*/ 1111119 w 1452586"/>
                <a:gd name="connsiteY7770" fmla="*/ 862392 h 1226458"/>
                <a:gd name="connsiteX7771" fmla="*/ 1112447 w 1452586"/>
                <a:gd name="connsiteY7771" fmla="*/ 863340 h 1226458"/>
                <a:gd name="connsiteX7772" fmla="*/ 1113759 w 1452586"/>
                <a:gd name="connsiteY7772" fmla="*/ 864794 h 1226458"/>
                <a:gd name="connsiteX7773" fmla="*/ 1115007 w 1452586"/>
                <a:gd name="connsiteY7773" fmla="*/ 865584 h 1226458"/>
                <a:gd name="connsiteX7774" fmla="*/ 1114597 w 1452586"/>
                <a:gd name="connsiteY7774" fmla="*/ 865109 h 1226458"/>
                <a:gd name="connsiteX7775" fmla="*/ 1115197 w 1452586"/>
                <a:gd name="connsiteY7775" fmla="*/ 864809 h 1226458"/>
                <a:gd name="connsiteX7776" fmla="*/ 1115924 w 1452586"/>
                <a:gd name="connsiteY7776" fmla="*/ 864667 h 1226458"/>
                <a:gd name="connsiteX7777" fmla="*/ 1116461 w 1452586"/>
                <a:gd name="connsiteY7777" fmla="*/ 864177 h 1226458"/>
                <a:gd name="connsiteX7778" fmla="*/ 1116540 w 1452586"/>
                <a:gd name="connsiteY7778" fmla="*/ 862992 h 1226458"/>
                <a:gd name="connsiteX7779" fmla="*/ 1113869 w 1452586"/>
                <a:gd name="connsiteY7779" fmla="*/ 861380 h 1226458"/>
                <a:gd name="connsiteX7780" fmla="*/ 1113142 w 1452586"/>
                <a:gd name="connsiteY7780" fmla="*/ 861270 h 1226458"/>
                <a:gd name="connsiteX7781" fmla="*/ 1112700 w 1452586"/>
                <a:gd name="connsiteY7781" fmla="*/ 861080 h 1226458"/>
                <a:gd name="connsiteX7782" fmla="*/ 1112194 w 1452586"/>
                <a:gd name="connsiteY7782" fmla="*/ 860669 h 1226458"/>
                <a:gd name="connsiteX7783" fmla="*/ 1111704 w 1452586"/>
                <a:gd name="connsiteY7783" fmla="*/ 860431 h 1226458"/>
                <a:gd name="connsiteX7784" fmla="*/ 1111072 w 1452586"/>
                <a:gd name="connsiteY7784" fmla="*/ 861317 h 1226458"/>
                <a:gd name="connsiteX7785" fmla="*/ 1110440 w 1452586"/>
                <a:gd name="connsiteY7785" fmla="*/ 861570 h 1226458"/>
                <a:gd name="connsiteX7786" fmla="*/ 1109776 w 1452586"/>
                <a:gd name="connsiteY7786" fmla="*/ 861648 h 1226458"/>
                <a:gd name="connsiteX7787" fmla="*/ 1109318 w 1452586"/>
                <a:gd name="connsiteY7787" fmla="*/ 861443 h 1226458"/>
                <a:gd name="connsiteX7788" fmla="*/ 1108780 w 1452586"/>
                <a:gd name="connsiteY7788" fmla="*/ 861016 h 1226458"/>
                <a:gd name="connsiteX7789" fmla="*/ 1108338 w 1452586"/>
                <a:gd name="connsiteY7789" fmla="*/ 861001 h 1226458"/>
                <a:gd name="connsiteX7790" fmla="*/ 1107437 w 1452586"/>
                <a:gd name="connsiteY7790" fmla="*/ 861175 h 1226458"/>
                <a:gd name="connsiteX7791" fmla="*/ 1105999 w 1452586"/>
                <a:gd name="connsiteY7791" fmla="*/ 860242 h 1226458"/>
                <a:gd name="connsiteX7792" fmla="*/ 1105477 w 1452586"/>
                <a:gd name="connsiteY7792" fmla="*/ 860084 h 1226458"/>
                <a:gd name="connsiteX7793" fmla="*/ 1104766 w 1452586"/>
                <a:gd name="connsiteY7793" fmla="*/ 860384 h 1226458"/>
                <a:gd name="connsiteX7794" fmla="*/ 1104229 w 1452586"/>
                <a:gd name="connsiteY7794" fmla="*/ 861080 h 1226458"/>
                <a:gd name="connsiteX7795" fmla="*/ 1103913 w 1452586"/>
                <a:gd name="connsiteY7795" fmla="*/ 862075 h 1226458"/>
                <a:gd name="connsiteX7796" fmla="*/ 1103850 w 1452586"/>
                <a:gd name="connsiteY7796" fmla="*/ 863213 h 1226458"/>
                <a:gd name="connsiteX7797" fmla="*/ 1103344 w 1452586"/>
                <a:gd name="connsiteY7797" fmla="*/ 862755 h 1226458"/>
                <a:gd name="connsiteX7798" fmla="*/ 1103138 w 1452586"/>
                <a:gd name="connsiteY7798" fmla="*/ 862250 h 1226458"/>
                <a:gd name="connsiteX7799" fmla="*/ 1102949 w 1452586"/>
                <a:gd name="connsiteY7799" fmla="*/ 861696 h 1226458"/>
                <a:gd name="connsiteX7800" fmla="*/ 1102569 w 1452586"/>
                <a:gd name="connsiteY7800" fmla="*/ 861111 h 1226458"/>
                <a:gd name="connsiteX7801" fmla="*/ 1102063 w 1452586"/>
                <a:gd name="connsiteY7801" fmla="*/ 860732 h 1226458"/>
                <a:gd name="connsiteX7802" fmla="*/ 1101463 w 1452586"/>
                <a:gd name="connsiteY7802" fmla="*/ 860511 h 1226458"/>
                <a:gd name="connsiteX7803" fmla="*/ 1099219 w 1452586"/>
                <a:gd name="connsiteY7803" fmla="*/ 860305 h 1226458"/>
                <a:gd name="connsiteX7804" fmla="*/ 1095473 w 1452586"/>
                <a:gd name="connsiteY7804" fmla="*/ 861222 h 1226458"/>
                <a:gd name="connsiteX7805" fmla="*/ 1094810 w 1452586"/>
                <a:gd name="connsiteY7805" fmla="*/ 861823 h 1226458"/>
                <a:gd name="connsiteX7806" fmla="*/ 1094304 w 1452586"/>
                <a:gd name="connsiteY7806" fmla="*/ 862707 h 1226458"/>
                <a:gd name="connsiteX7807" fmla="*/ 1093593 w 1452586"/>
                <a:gd name="connsiteY7807" fmla="*/ 865062 h 1226458"/>
                <a:gd name="connsiteX7808" fmla="*/ 1093055 w 1452586"/>
                <a:gd name="connsiteY7808" fmla="*/ 866216 h 1226458"/>
                <a:gd name="connsiteX7809" fmla="*/ 1092391 w 1452586"/>
                <a:gd name="connsiteY7809" fmla="*/ 867085 h 1226458"/>
                <a:gd name="connsiteX7810" fmla="*/ 1091665 w 1452586"/>
                <a:gd name="connsiteY7810" fmla="*/ 867496 h 1226458"/>
                <a:gd name="connsiteX7811" fmla="*/ 1091522 w 1452586"/>
                <a:gd name="connsiteY7811" fmla="*/ 866975 h 1226458"/>
                <a:gd name="connsiteX7812" fmla="*/ 1092060 w 1452586"/>
                <a:gd name="connsiteY7812" fmla="*/ 864825 h 1226458"/>
                <a:gd name="connsiteX7813" fmla="*/ 1092486 w 1452586"/>
                <a:gd name="connsiteY7813" fmla="*/ 863845 h 1226458"/>
                <a:gd name="connsiteX7814" fmla="*/ 1093213 w 1452586"/>
                <a:gd name="connsiteY7814" fmla="*/ 863324 h 1226458"/>
                <a:gd name="connsiteX7815" fmla="*/ 1093735 w 1452586"/>
                <a:gd name="connsiteY7815" fmla="*/ 860147 h 1226458"/>
                <a:gd name="connsiteX7816" fmla="*/ 1094209 w 1452586"/>
                <a:gd name="connsiteY7816" fmla="*/ 859262 h 1226458"/>
                <a:gd name="connsiteX7817" fmla="*/ 1097828 w 1452586"/>
                <a:gd name="connsiteY7817" fmla="*/ 858504 h 1226458"/>
                <a:gd name="connsiteX7818" fmla="*/ 1098144 w 1452586"/>
                <a:gd name="connsiteY7818" fmla="*/ 857445 h 1226458"/>
                <a:gd name="connsiteX7819" fmla="*/ 1097433 w 1452586"/>
                <a:gd name="connsiteY7819" fmla="*/ 855912 h 1226458"/>
                <a:gd name="connsiteX7820" fmla="*/ 1096485 w 1452586"/>
                <a:gd name="connsiteY7820" fmla="*/ 855058 h 1226458"/>
                <a:gd name="connsiteX7821" fmla="*/ 1094478 w 1452586"/>
                <a:gd name="connsiteY7821" fmla="*/ 853794 h 1226458"/>
                <a:gd name="connsiteX7822" fmla="*/ 1092486 w 1452586"/>
                <a:gd name="connsiteY7822" fmla="*/ 851929 h 1226458"/>
                <a:gd name="connsiteX7823" fmla="*/ 1091475 w 1452586"/>
                <a:gd name="connsiteY7823" fmla="*/ 851234 h 1226458"/>
                <a:gd name="connsiteX7824" fmla="*/ 1090574 w 1452586"/>
                <a:gd name="connsiteY7824" fmla="*/ 851092 h 1226458"/>
                <a:gd name="connsiteX7825" fmla="*/ 1090005 w 1452586"/>
                <a:gd name="connsiteY7825" fmla="*/ 850839 h 1226458"/>
                <a:gd name="connsiteX7826" fmla="*/ 1089610 w 1452586"/>
                <a:gd name="connsiteY7826" fmla="*/ 850017 h 1226458"/>
                <a:gd name="connsiteX7827" fmla="*/ 1089594 w 1452586"/>
                <a:gd name="connsiteY7827" fmla="*/ 849084 h 1226458"/>
                <a:gd name="connsiteX7828" fmla="*/ 1090037 w 1452586"/>
                <a:gd name="connsiteY7828" fmla="*/ 848500 h 1226458"/>
                <a:gd name="connsiteX7829" fmla="*/ 1090463 w 1452586"/>
                <a:gd name="connsiteY7829" fmla="*/ 848578 h 1226458"/>
                <a:gd name="connsiteX7830" fmla="*/ 1091712 w 1452586"/>
                <a:gd name="connsiteY7830" fmla="*/ 849669 h 1226458"/>
                <a:gd name="connsiteX7831" fmla="*/ 1094810 w 1452586"/>
                <a:gd name="connsiteY7831" fmla="*/ 851249 h 1226458"/>
                <a:gd name="connsiteX7832" fmla="*/ 1096279 w 1452586"/>
                <a:gd name="connsiteY7832" fmla="*/ 852498 h 1226458"/>
                <a:gd name="connsiteX7833" fmla="*/ 1098191 w 1452586"/>
                <a:gd name="connsiteY7833" fmla="*/ 853399 h 1226458"/>
                <a:gd name="connsiteX7834" fmla="*/ 1099914 w 1452586"/>
                <a:gd name="connsiteY7834" fmla="*/ 854679 h 1226458"/>
                <a:gd name="connsiteX7835" fmla="*/ 1100562 w 1452586"/>
                <a:gd name="connsiteY7835" fmla="*/ 854932 h 1226458"/>
                <a:gd name="connsiteX7836" fmla="*/ 1102633 w 1452586"/>
                <a:gd name="connsiteY7836" fmla="*/ 855027 h 1226458"/>
                <a:gd name="connsiteX7837" fmla="*/ 1103897 w 1452586"/>
                <a:gd name="connsiteY7837" fmla="*/ 855912 h 1226458"/>
                <a:gd name="connsiteX7838" fmla="*/ 1104608 w 1452586"/>
                <a:gd name="connsiteY7838" fmla="*/ 856133 h 1226458"/>
                <a:gd name="connsiteX7839" fmla="*/ 1105319 w 1452586"/>
                <a:gd name="connsiteY7839" fmla="*/ 856228 h 1226458"/>
                <a:gd name="connsiteX7840" fmla="*/ 1105809 w 1452586"/>
                <a:gd name="connsiteY7840" fmla="*/ 856196 h 1226458"/>
                <a:gd name="connsiteX7841" fmla="*/ 1106868 w 1452586"/>
                <a:gd name="connsiteY7841" fmla="*/ 856575 h 1226458"/>
                <a:gd name="connsiteX7842" fmla="*/ 1108069 w 1452586"/>
                <a:gd name="connsiteY7842" fmla="*/ 857445 h 1226458"/>
                <a:gd name="connsiteX7843" fmla="*/ 1109128 w 1452586"/>
                <a:gd name="connsiteY7843" fmla="*/ 857729 h 1226458"/>
                <a:gd name="connsiteX7844" fmla="*/ 1109745 w 1452586"/>
                <a:gd name="connsiteY7844" fmla="*/ 856275 h 1226458"/>
                <a:gd name="connsiteX7845" fmla="*/ 1103565 w 1452586"/>
                <a:gd name="connsiteY7845" fmla="*/ 848705 h 1226458"/>
                <a:gd name="connsiteX7846" fmla="*/ 1104402 w 1452586"/>
                <a:gd name="connsiteY7846" fmla="*/ 849084 h 1226458"/>
                <a:gd name="connsiteX7847" fmla="*/ 1105430 w 1452586"/>
                <a:gd name="connsiteY7847" fmla="*/ 849985 h 1226458"/>
                <a:gd name="connsiteX7848" fmla="*/ 1107405 w 1452586"/>
                <a:gd name="connsiteY7848" fmla="*/ 852245 h 1226458"/>
                <a:gd name="connsiteX7849" fmla="*/ 1110882 w 1452586"/>
                <a:gd name="connsiteY7849" fmla="*/ 855358 h 1226458"/>
                <a:gd name="connsiteX7850" fmla="*/ 1111183 w 1452586"/>
                <a:gd name="connsiteY7850" fmla="*/ 852008 h 1226458"/>
                <a:gd name="connsiteX7851" fmla="*/ 1111673 w 1452586"/>
                <a:gd name="connsiteY7851" fmla="*/ 851092 h 1226458"/>
                <a:gd name="connsiteX7852" fmla="*/ 1112890 w 1452586"/>
                <a:gd name="connsiteY7852" fmla="*/ 850507 h 1226458"/>
                <a:gd name="connsiteX7853" fmla="*/ 1113032 w 1452586"/>
                <a:gd name="connsiteY7853" fmla="*/ 851044 h 1226458"/>
                <a:gd name="connsiteX7854" fmla="*/ 1112731 w 1452586"/>
                <a:gd name="connsiteY7854" fmla="*/ 852751 h 1226458"/>
                <a:gd name="connsiteX7855" fmla="*/ 1113601 w 1452586"/>
                <a:gd name="connsiteY7855" fmla="*/ 855533 h 1226458"/>
                <a:gd name="connsiteX7856" fmla="*/ 1114976 w 1452586"/>
                <a:gd name="connsiteY7856" fmla="*/ 858329 h 1226458"/>
                <a:gd name="connsiteX7857" fmla="*/ 1116193 w 1452586"/>
                <a:gd name="connsiteY7857" fmla="*/ 860179 h 1226458"/>
                <a:gd name="connsiteX7858" fmla="*/ 1117315 w 1452586"/>
                <a:gd name="connsiteY7858" fmla="*/ 860827 h 1226458"/>
                <a:gd name="connsiteX7859" fmla="*/ 1118294 w 1452586"/>
                <a:gd name="connsiteY7859" fmla="*/ 860558 h 1226458"/>
                <a:gd name="connsiteX7860" fmla="*/ 1120001 w 1452586"/>
                <a:gd name="connsiteY7860" fmla="*/ 859404 h 1226458"/>
                <a:gd name="connsiteX7861" fmla="*/ 1123478 w 1452586"/>
                <a:gd name="connsiteY7861" fmla="*/ 859057 h 1226458"/>
                <a:gd name="connsiteX7862" fmla="*/ 1124521 w 1452586"/>
                <a:gd name="connsiteY7862" fmla="*/ 858709 h 1226458"/>
                <a:gd name="connsiteX7863" fmla="*/ 1124111 w 1452586"/>
                <a:gd name="connsiteY7863" fmla="*/ 859879 h 1226458"/>
                <a:gd name="connsiteX7864" fmla="*/ 1122815 w 1452586"/>
                <a:gd name="connsiteY7864" fmla="*/ 860495 h 1226458"/>
                <a:gd name="connsiteX7865" fmla="*/ 1120160 w 1452586"/>
                <a:gd name="connsiteY7865" fmla="*/ 860969 h 1226458"/>
                <a:gd name="connsiteX7866" fmla="*/ 1120286 w 1452586"/>
                <a:gd name="connsiteY7866" fmla="*/ 861412 h 1226458"/>
                <a:gd name="connsiteX7867" fmla="*/ 1125406 w 1452586"/>
                <a:gd name="connsiteY7867" fmla="*/ 863355 h 1226458"/>
                <a:gd name="connsiteX7868" fmla="*/ 1127919 w 1452586"/>
                <a:gd name="connsiteY7868" fmla="*/ 863719 h 1226458"/>
                <a:gd name="connsiteX7869" fmla="*/ 1129468 w 1452586"/>
                <a:gd name="connsiteY7869" fmla="*/ 861917 h 1226458"/>
                <a:gd name="connsiteX7870" fmla="*/ 1129721 w 1452586"/>
                <a:gd name="connsiteY7870" fmla="*/ 861080 h 1226458"/>
                <a:gd name="connsiteX7871" fmla="*/ 1129911 w 1452586"/>
                <a:gd name="connsiteY7871" fmla="*/ 860716 h 1226458"/>
                <a:gd name="connsiteX7872" fmla="*/ 1129958 w 1452586"/>
                <a:gd name="connsiteY7872" fmla="*/ 860384 h 1226458"/>
                <a:gd name="connsiteX7873" fmla="*/ 1129784 w 1452586"/>
                <a:gd name="connsiteY7873" fmla="*/ 859657 h 1226458"/>
                <a:gd name="connsiteX7874" fmla="*/ 1129689 w 1452586"/>
                <a:gd name="connsiteY7874" fmla="*/ 858867 h 1226458"/>
                <a:gd name="connsiteX7875" fmla="*/ 1130084 w 1452586"/>
                <a:gd name="connsiteY7875" fmla="*/ 856655 h 1226458"/>
                <a:gd name="connsiteX7876" fmla="*/ 1130006 w 1452586"/>
                <a:gd name="connsiteY7876" fmla="*/ 855043 h 1226458"/>
                <a:gd name="connsiteX7877" fmla="*/ 1129595 w 1452586"/>
                <a:gd name="connsiteY7877" fmla="*/ 853336 h 1226458"/>
                <a:gd name="connsiteX7878" fmla="*/ 1128994 w 1452586"/>
                <a:gd name="connsiteY7878" fmla="*/ 852056 h 1226458"/>
                <a:gd name="connsiteX7879" fmla="*/ 1128172 w 1452586"/>
                <a:gd name="connsiteY7879" fmla="*/ 851755 h 1226458"/>
                <a:gd name="connsiteX7880" fmla="*/ 1128046 w 1452586"/>
                <a:gd name="connsiteY7880" fmla="*/ 851281 h 1226458"/>
                <a:gd name="connsiteX7881" fmla="*/ 1128235 w 1452586"/>
                <a:gd name="connsiteY7881" fmla="*/ 851123 h 1226458"/>
                <a:gd name="connsiteX7882" fmla="*/ 1128694 w 1452586"/>
                <a:gd name="connsiteY7882" fmla="*/ 850538 h 1226458"/>
                <a:gd name="connsiteX7883" fmla="*/ 1127698 w 1452586"/>
                <a:gd name="connsiteY7883" fmla="*/ 849416 h 1226458"/>
                <a:gd name="connsiteX7884" fmla="*/ 1126418 w 1452586"/>
                <a:gd name="connsiteY7884" fmla="*/ 849811 h 1226458"/>
                <a:gd name="connsiteX7885" fmla="*/ 1123889 w 1452586"/>
                <a:gd name="connsiteY7885" fmla="*/ 851312 h 1226458"/>
                <a:gd name="connsiteX7886" fmla="*/ 1124506 w 1452586"/>
                <a:gd name="connsiteY7886" fmla="*/ 850222 h 1226458"/>
                <a:gd name="connsiteX7887" fmla="*/ 1125691 w 1452586"/>
                <a:gd name="connsiteY7887" fmla="*/ 849226 h 1226458"/>
                <a:gd name="connsiteX7888" fmla="*/ 1126402 w 1452586"/>
                <a:gd name="connsiteY7888" fmla="*/ 848073 h 1226458"/>
                <a:gd name="connsiteX7889" fmla="*/ 1125628 w 1452586"/>
                <a:gd name="connsiteY7889" fmla="*/ 846539 h 1226458"/>
                <a:gd name="connsiteX7890" fmla="*/ 1125786 w 1452586"/>
                <a:gd name="connsiteY7890" fmla="*/ 845497 h 1226458"/>
                <a:gd name="connsiteX7891" fmla="*/ 1125296 w 1452586"/>
                <a:gd name="connsiteY7891" fmla="*/ 844280 h 1226458"/>
                <a:gd name="connsiteX7892" fmla="*/ 1124506 w 1452586"/>
                <a:gd name="connsiteY7892" fmla="*/ 843221 h 1226458"/>
                <a:gd name="connsiteX7893" fmla="*/ 1123747 w 1452586"/>
                <a:gd name="connsiteY7893" fmla="*/ 842700 h 1226458"/>
                <a:gd name="connsiteX7894" fmla="*/ 1124111 w 1452586"/>
                <a:gd name="connsiteY7894" fmla="*/ 842209 h 1226458"/>
                <a:gd name="connsiteX7895" fmla="*/ 1124711 w 1452586"/>
                <a:gd name="connsiteY7895" fmla="*/ 842067 h 1226458"/>
                <a:gd name="connsiteX7896" fmla="*/ 1125375 w 1452586"/>
                <a:gd name="connsiteY7896" fmla="*/ 842241 h 1226458"/>
                <a:gd name="connsiteX7897" fmla="*/ 1125960 w 1452586"/>
                <a:gd name="connsiteY7897" fmla="*/ 842636 h 1226458"/>
                <a:gd name="connsiteX7898" fmla="*/ 1126497 w 1452586"/>
                <a:gd name="connsiteY7898" fmla="*/ 843284 h 1226458"/>
                <a:gd name="connsiteX7899" fmla="*/ 1126734 w 1452586"/>
                <a:gd name="connsiteY7899" fmla="*/ 843853 h 1226458"/>
                <a:gd name="connsiteX7900" fmla="*/ 1126908 w 1452586"/>
                <a:gd name="connsiteY7900" fmla="*/ 844517 h 1226458"/>
                <a:gd name="connsiteX7901" fmla="*/ 1127303 w 1452586"/>
                <a:gd name="connsiteY7901" fmla="*/ 845529 h 1226458"/>
                <a:gd name="connsiteX7902" fmla="*/ 1127999 w 1452586"/>
                <a:gd name="connsiteY7902" fmla="*/ 846714 h 1226458"/>
                <a:gd name="connsiteX7903" fmla="*/ 1128978 w 1452586"/>
                <a:gd name="connsiteY7903" fmla="*/ 848026 h 1226458"/>
                <a:gd name="connsiteX7904" fmla="*/ 1130084 w 1452586"/>
                <a:gd name="connsiteY7904" fmla="*/ 849021 h 1226458"/>
                <a:gd name="connsiteX7905" fmla="*/ 1131112 w 1452586"/>
                <a:gd name="connsiteY7905" fmla="*/ 849321 h 1226458"/>
                <a:gd name="connsiteX7906" fmla="*/ 1131112 w 1452586"/>
                <a:gd name="connsiteY7906" fmla="*/ 849985 h 1226458"/>
                <a:gd name="connsiteX7907" fmla="*/ 1130985 w 1452586"/>
                <a:gd name="connsiteY7907" fmla="*/ 851423 h 1226458"/>
                <a:gd name="connsiteX7908" fmla="*/ 1131001 w 1452586"/>
                <a:gd name="connsiteY7908" fmla="*/ 852039 h 1226458"/>
                <a:gd name="connsiteX7909" fmla="*/ 1131207 w 1452586"/>
                <a:gd name="connsiteY7909" fmla="*/ 852735 h 1226458"/>
                <a:gd name="connsiteX7910" fmla="*/ 1131428 w 1452586"/>
                <a:gd name="connsiteY7910" fmla="*/ 853083 h 1226458"/>
                <a:gd name="connsiteX7911" fmla="*/ 1131649 w 1452586"/>
                <a:gd name="connsiteY7911" fmla="*/ 853399 h 1226458"/>
                <a:gd name="connsiteX7912" fmla="*/ 1131839 w 1452586"/>
                <a:gd name="connsiteY7912" fmla="*/ 853952 h 1226458"/>
                <a:gd name="connsiteX7913" fmla="*/ 1132597 w 1452586"/>
                <a:gd name="connsiteY7913" fmla="*/ 854189 h 1226458"/>
                <a:gd name="connsiteX7914" fmla="*/ 1133119 w 1452586"/>
                <a:gd name="connsiteY7914" fmla="*/ 853794 h 1226458"/>
                <a:gd name="connsiteX7915" fmla="*/ 1135095 w 1452586"/>
                <a:gd name="connsiteY7915" fmla="*/ 850617 h 1226458"/>
                <a:gd name="connsiteX7916" fmla="*/ 1135411 w 1452586"/>
                <a:gd name="connsiteY7916" fmla="*/ 849732 h 1226458"/>
                <a:gd name="connsiteX7917" fmla="*/ 1134510 w 1452586"/>
                <a:gd name="connsiteY7917" fmla="*/ 849511 h 1226458"/>
                <a:gd name="connsiteX7918" fmla="*/ 1134099 w 1452586"/>
                <a:gd name="connsiteY7918" fmla="*/ 849226 h 1226458"/>
                <a:gd name="connsiteX7919" fmla="*/ 1133704 w 1452586"/>
                <a:gd name="connsiteY7919" fmla="*/ 848594 h 1226458"/>
                <a:gd name="connsiteX7920" fmla="*/ 1134905 w 1452586"/>
                <a:gd name="connsiteY7920" fmla="*/ 848753 h 1226458"/>
                <a:gd name="connsiteX7921" fmla="*/ 1140136 w 1452586"/>
                <a:gd name="connsiteY7921" fmla="*/ 847583 h 1226458"/>
                <a:gd name="connsiteX7922" fmla="*/ 1141258 w 1452586"/>
                <a:gd name="connsiteY7922" fmla="*/ 847899 h 1226458"/>
                <a:gd name="connsiteX7923" fmla="*/ 1142127 w 1452586"/>
                <a:gd name="connsiteY7923" fmla="*/ 848926 h 1226458"/>
                <a:gd name="connsiteX7924" fmla="*/ 1136659 w 1452586"/>
                <a:gd name="connsiteY7924" fmla="*/ 852434 h 1226458"/>
                <a:gd name="connsiteX7925" fmla="*/ 1135932 w 1452586"/>
                <a:gd name="connsiteY7925" fmla="*/ 852593 h 1226458"/>
                <a:gd name="connsiteX7926" fmla="*/ 1135822 w 1452586"/>
                <a:gd name="connsiteY7926" fmla="*/ 851234 h 1226458"/>
                <a:gd name="connsiteX7927" fmla="*/ 1135442 w 1452586"/>
                <a:gd name="connsiteY7927" fmla="*/ 852182 h 1226458"/>
                <a:gd name="connsiteX7928" fmla="*/ 1134968 w 1452586"/>
                <a:gd name="connsiteY7928" fmla="*/ 853019 h 1226458"/>
                <a:gd name="connsiteX7929" fmla="*/ 1132044 w 1452586"/>
                <a:gd name="connsiteY7929" fmla="*/ 856670 h 1226458"/>
                <a:gd name="connsiteX7930" fmla="*/ 1131807 w 1452586"/>
                <a:gd name="connsiteY7930" fmla="*/ 857777 h 1226458"/>
                <a:gd name="connsiteX7931" fmla="*/ 1132597 w 1452586"/>
                <a:gd name="connsiteY7931" fmla="*/ 858267 h 1226458"/>
                <a:gd name="connsiteX7932" fmla="*/ 1134178 w 1452586"/>
                <a:gd name="connsiteY7932" fmla="*/ 860337 h 1226458"/>
                <a:gd name="connsiteX7933" fmla="*/ 1134684 w 1452586"/>
                <a:gd name="connsiteY7933" fmla="*/ 860763 h 1226458"/>
                <a:gd name="connsiteX7934" fmla="*/ 1135332 w 1452586"/>
                <a:gd name="connsiteY7934" fmla="*/ 861048 h 1226458"/>
                <a:gd name="connsiteX7935" fmla="*/ 1136296 w 1452586"/>
                <a:gd name="connsiteY7935" fmla="*/ 861838 h 1226458"/>
                <a:gd name="connsiteX7936" fmla="*/ 1137260 w 1452586"/>
                <a:gd name="connsiteY7936" fmla="*/ 862850 h 1226458"/>
                <a:gd name="connsiteX7937" fmla="*/ 1137908 w 1452586"/>
                <a:gd name="connsiteY7937" fmla="*/ 863656 h 1226458"/>
                <a:gd name="connsiteX7938" fmla="*/ 1137860 w 1452586"/>
                <a:gd name="connsiteY7938" fmla="*/ 864099 h 1226458"/>
                <a:gd name="connsiteX7939" fmla="*/ 1137829 w 1452586"/>
                <a:gd name="connsiteY7939" fmla="*/ 864857 h 1226458"/>
                <a:gd name="connsiteX7940" fmla="*/ 1137765 w 1452586"/>
                <a:gd name="connsiteY7940" fmla="*/ 865284 h 1226458"/>
                <a:gd name="connsiteX7941" fmla="*/ 1138666 w 1452586"/>
                <a:gd name="connsiteY7941" fmla="*/ 865189 h 1226458"/>
                <a:gd name="connsiteX7942" fmla="*/ 1139551 w 1452586"/>
                <a:gd name="connsiteY7942" fmla="*/ 865995 h 1226458"/>
                <a:gd name="connsiteX7943" fmla="*/ 1142933 w 1452586"/>
                <a:gd name="connsiteY7943" fmla="*/ 870452 h 1226458"/>
                <a:gd name="connsiteX7944" fmla="*/ 1143155 w 1452586"/>
                <a:gd name="connsiteY7944" fmla="*/ 870547 h 1226458"/>
                <a:gd name="connsiteX7945" fmla="*/ 1143534 w 1452586"/>
                <a:gd name="connsiteY7945" fmla="*/ 870594 h 1226458"/>
                <a:gd name="connsiteX7946" fmla="*/ 1145130 w 1452586"/>
                <a:gd name="connsiteY7946" fmla="*/ 870531 h 1226458"/>
                <a:gd name="connsiteX7947" fmla="*/ 1145699 w 1452586"/>
                <a:gd name="connsiteY7947" fmla="*/ 870641 h 1226458"/>
                <a:gd name="connsiteX7948" fmla="*/ 1143486 w 1452586"/>
                <a:gd name="connsiteY7948" fmla="*/ 872870 h 1226458"/>
                <a:gd name="connsiteX7949" fmla="*/ 1143645 w 1452586"/>
                <a:gd name="connsiteY7949" fmla="*/ 873360 h 1226458"/>
                <a:gd name="connsiteX7950" fmla="*/ 1144419 w 1452586"/>
                <a:gd name="connsiteY7950" fmla="*/ 873565 h 1226458"/>
                <a:gd name="connsiteX7951" fmla="*/ 1145193 w 1452586"/>
                <a:gd name="connsiteY7951" fmla="*/ 874008 h 1226458"/>
                <a:gd name="connsiteX7952" fmla="*/ 1145873 w 1452586"/>
                <a:gd name="connsiteY7952" fmla="*/ 874845 h 1226458"/>
                <a:gd name="connsiteX7953" fmla="*/ 1146395 w 1452586"/>
                <a:gd name="connsiteY7953" fmla="*/ 876125 h 1226458"/>
                <a:gd name="connsiteX7954" fmla="*/ 1146616 w 1452586"/>
                <a:gd name="connsiteY7954" fmla="*/ 877690 h 1226458"/>
                <a:gd name="connsiteX7955" fmla="*/ 1146395 w 1452586"/>
                <a:gd name="connsiteY7955" fmla="*/ 878401 h 1226458"/>
                <a:gd name="connsiteX7956" fmla="*/ 1146426 w 1452586"/>
                <a:gd name="connsiteY7956" fmla="*/ 879049 h 1226458"/>
                <a:gd name="connsiteX7957" fmla="*/ 1147343 w 1452586"/>
                <a:gd name="connsiteY7957" fmla="*/ 880455 h 1226458"/>
                <a:gd name="connsiteX7958" fmla="*/ 1145636 w 1452586"/>
                <a:gd name="connsiteY7958" fmla="*/ 880330 h 1226458"/>
                <a:gd name="connsiteX7959" fmla="*/ 1145083 w 1452586"/>
                <a:gd name="connsiteY7959" fmla="*/ 880503 h 1226458"/>
                <a:gd name="connsiteX7960" fmla="*/ 1144688 w 1452586"/>
                <a:gd name="connsiteY7960" fmla="*/ 880898 h 1226458"/>
                <a:gd name="connsiteX7961" fmla="*/ 1144419 w 1452586"/>
                <a:gd name="connsiteY7961" fmla="*/ 881467 h 1226458"/>
                <a:gd name="connsiteX7962" fmla="*/ 1144087 w 1452586"/>
                <a:gd name="connsiteY7962" fmla="*/ 881910 h 1226458"/>
                <a:gd name="connsiteX7963" fmla="*/ 1143581 w 1452586"/>
                <a:gd name="connsiteY7963" fmla="*/ 882036 h 1226458"/>
                <a:gd name="connsiteX7964" fmla="*/ 1143724 w 1452586"/>
                <a:gd name="connsiteY7964" fmla="*/ 882542 h 1226458"/>
                <a:gd name="connsiteX7965" fmla="*/ 1145683 w 1452586"/>
                <a:gd name="connsiteY7965" fmla="*/ 881435 h 1226458"/>
                <a:gd name="connsiteX7966" fmla="*/ 1146410 w 1452586"/>
                <a:gd name="connsiteY7966" fmla="*/ 881246 h 1226458"/>
                <a:gd name="connsiteX7967" fmla="*/ 1146189 w 1452586"/>
                <a:gd name="connsiteY7967" fmla="*/ 882463 h 1226458"/>
                <a:gd name="connsiteX7968" fmla="*/ 1146268 w 1452586"/>
                <a:gd name="connsiteY7968" fmla="*/ 884581 h 1226458"/>
                <a:gd name="connsiteX7969" fmla="*/ 1146521 w 1452586"/>
                <a:gd name="connsiteY7969" fmla="*/ 886588 h 1226458"/>
                <a:gd name="connsiteX7970" fmla="*/ 1146821 w 1452586"/>
                <a:gd name="connsiteY7970" fmla="*/ 887583 h 1226458"/>
                <a:gd name="connsiteX7971" fmla="*/ 1147722 w 1452586"/>
                <a:gd name="connsiteY7971" fmla="*/ 887489 h 1226458"/>
                <a:gd name="connsiteX7972" fmla="*/ 1155166 w 1452586"/>
                <a:gd name="connsiteY7972" fmla="*/ 883237 h 1226458"/>
                <a:gd name="connsiteX7973" fmla="*/ 1155830 w 1452586"/>
                <a:gd name="connsiteY7973" fmla="*/ 882115 h 1226458"/>
                <a:gd name="connsiteX7974" fmla="*/ 1156636 w 1452586"/>
                <a:gd name="connsiteY7974" fmla="*/ 881293 h 1226458"/>
                <a:gd name="connsiteX7975" fmla="*/ 1158058 w 1452586"/>
                <a:gd name="connsiteY7975" fmla="*/ 881388 h 1226458"/>
                <a:gd name="connsiteX7976" fmla="*/ 1160871 w 1452586"/>
                <a:gd name="connsiteY7976" fmla="*/ 882542 h 1226458"/>
                <a:gd name="connsiteX7977" fmla="*/ 1162167 w 1452586"/>
                <a:gd name="connsiteY7977" fmla="*/ 883316 h 1226458"/>
                <a:gd name="connsiteX7978" fmla="*/ 1162752 w 1452586"/>
                <a:gd name="connsiteY7978" fmla="*/ 883522 h 1226458"/>
                <a:gd name="connsiteX7979" fmla="*/ 1163400 w 1452586"/>
                <a:gd name="connsiteY7979" fmla="*/ 883506 h 1226458"/>
                <a:gd name="connsiteX7980" fmla="*/ 1163890 w 1452586"/>
                <a:gd name="connsiteY7980" fmla="*/ 883032 h 1226458"/>
                <a:gd name="connsiteX7981" fmla="*/ 1163811 w 1452586"/>
                <a:gd name="connsiteY7981" fmla="*/ 882226 h 1226458"/>
                <a:gd name="connsiteX7982" fmla="*/ 1163147 w 1452586"/>
                <a:gd name="connsiteY7982" fmla="*/ 880582 h 1226458"/>
                <a:gd name="connsiteX7983" fmla="*/ 1162389 w 1452586"/>
                <a:gd name="connsiteY7983" fmla="*/ 879618 h 1226458"/>
                <a:gd name="connsiteX7984" fmla="*/ 1161140 w 1452586"/>
                <a:gd name="connsiteY7984" fmla="*/ 878480 h 1226458"/>
                <a:gd name="connsiteX7985" fmla="*/ 1160113 w 1452586"/>
                <a:gd name="connsiteY7985" fmla="*/ 877184 h 1226458"/>
                <a:gd name="connsiteX7986" fmla="*/ 1160081 w 1452586"/>
                <a:gd name="connsiteY7986" fmla="*/ 875777 h 1226458"/>
                <a:gd name="connsiteX7987" fmla="*/ 1160840 w 1452586"/>
                <a:gd name="connsiteY7987" fmla="*/ 875540 h 1226458"/>
                <a:gd name="connsiteX7988" fmla="*/ 1161851 w 1452586"/>
                <a:gd name="connsiteY7988" fmla="*/ 876552 h 1226458"/>
                <a:gd name="connsiteX7989" fmla="*/ 1162752 w 1452586"/>
                <a:gd name="connsiteY7989" fmla="*/ 877959 h 1226458"/>
                <a:gd name="connsiteX7990" fmla="*/ 1163606 w 1452586"/>
                <a:gd name="connsiteY7990" fmla="*/ 879618 h 1226458"/>
                <a:gd name="connsiteX7991" fmla="*/ 1165328 w 1452586"/>
                <a:gd name="connsiteY7991" fmla="*/ 881262 h 1226458"/>
                <a:gd name="connsiteX7992" fmla="*/ 1165691 w 1452586"/>
                <a:gd name="connsiteY7992" fmla="*/ 881942 h 1226458"/>
                <a:gd name="connsiteX7993" fmla="*/ 1166672 w 1452586"/>
                <a:gd name="connsiteY7993" fmla="*/ 884138 h 1226458"/>
                <a:gd name="connsiteX7994" fmla="*/ 1168410 w 1452586"/>
                <a:gd name="connsiteY7994" fmla="*/ 887030 h 1226458"/>
                <a:gd name="connsiteX7995" fmla="*/ 1170307 w 1452586"/>
                <a:gd name="connsiteY7995" fmla="*/ 889164 h 1226458"/>
                <a:gd name="connsiteX7996" fmla="*/ 1172392 w 1452586"/>
                <a:gd name="connsiteY7996" fmla="*/ 890539 h 1226458"/>
                <a:gd name="connsiteX7997" fmla="*/ 1178287 w 1452586"/>
                <a:gd name="connsiteY7997" fmla="*/ 891424 h 1226458"/>
                <a:gd name="connsiteX7998" fmla="*/ 1179394 w 1452586"/>
                <a:gd name="connsiteY7998" fmla="*/ 891298 h 1226458"/>
                <a:gd name="connsiteX7999" fmla="*/ 1179742 w 1452586"/>
                <a:gd name="connsiteY7999" fmla="*/ 890966 h 1226458"/>
                <a:gd name="connsiteX8000" fmla="*/ 1180721 w 1452586"/>
                <a:gd name="connsiteY8000" fmla="*/ 889669 h 1226458"/>
                <a:gd name="connsiteX8001" fmla="*/ 1180943 w 1452586"/>
                <a:gd name="connsiteY8001" fmla="*/ 889211 h 1226458"/>
                <a:gd name="connsiteX8002" fmla="*/ 1180959 w 1452586"/>
                <a:gd name="connsiteY8002" fmla="*/ 888658 h 1226458"/>
                <a:gd name="connsiteX8003" fmla="*/ 1180848 w 1452586"/>
                <a:gd name="connsiteY8003" fmla="*/ 888327 h 1226458"/>
                <a:gd name="connsiteX8004" fmla="*/ 1180626 w 1452586"/>
                <a:gd name="connsiteY8004" fmla="*/ 887947 h 1226458"/>
                <a:gd name="connsiteX8005" fmla="*/ 1180342 w 1452586"/>
                <a:gd name="connsiteY8005" fmla="*/ 887220 h 1226458"/>
                <a:gd name="connsiteX8006" fmla="*/ 1179710 w 1452586"/>
                <a:gd name="connsiteY8006" fmla="*/ 884976 h 1226458"/>
                <a:gd name="connsiteX8007" fmla="*/ 1179678 w 1452586"/>
                <a:gd name="connsiteY8007" fmla="*/ 884454 h 1226458"/>
                <a:gd name="connsiteX8008" fmla="*/ 1180042 w 1452586"/>
                <a:gd name="connsiteY8008" fmla="*/ 884075 h 1226458"/>
                <a:gd name="connsiteX8009" fmla="*/ 1180595 w 1452586"/>
                <a:gd name="connsiteY8009" fmla="*/ 884264 h 1226458"/>
                <a:gd name="connsiteX8010" fmla="*/ 1181037 w 1452586"/>
                <a:gd name="connsiteY8010" fmla="*/ 884296 h 1226458"/>
                <a:gd name="connsiteX8011" fmla="*/ 1180959 w 1452586"/>
                <a:gd name="connsiteY8011" fmla="*/ 883506 h 1226458"/>
                <a:gd name="connsiteX8012" fmla="*/ 1180437 w 1452586"/>
                <a:gd name="connsiteY8012" fmla="*/ 881831 h 1226458"/>
                <a:gd name="connsiteX8013" fmla="*/ 1179899 w 1452586"/>
                <a:gd name="connsiteY8013" fmla="*/ 880487 h 1226458"/>
                <a:gd name="connsiteX8014" fmla="*/ 1176312 w 1452586"/>
                <a:gd name="connsiteY8014" fmla="*/ 874213 h 1226458"/>
                <a:gd name="connsiteX8015" fmla="*/ 1175553 w 1452586"/>
                <a:gd name="connsiteY8015" fmla="*/ 873186 h 1226458"/>
                <a:gd name="connsiteX8016" fmla="*/ 1174068 w 1452586"/>
                <a:gd name="connsiteY8016" fmla="*/ 871732 h 1226458"/>
                <a:gd name="connsiteX8017" fmla="*/ 1173689 w 1452586"/>
                <a:gd name="connsiteY8017" fmla="*/ 871258 h 1226458"/>
                <a:gd name="connsiteX8018" fmla="*/ 1173578 w 1452586"/>
                <a:gd name="connsiteY8018" fmla="*/ 870926 h 1226458"/>
                <a:gd name="connsiteX8019" fmla="*/ 1173404 w 1452586"/>
                <a:gd name="connsiteY8019" fmla="*/ 870152 h 1226458"/>
                <a:gd name="connsiteX8020" fmla="*/ 1173278 w 1452586"/>
                <a:gd name="connsiteY8020" fmla="*/ 869804 h 1226458"/>
                <a:gd name="connsiteX8021" fmla="*/ 1173072 w 1452586"/>
                <a:gd name="connsiteY8021" fmla="*/ 869519 h 1226458"/>
                <a:gd name="connsiteX8022" fmla="*/ 1172693 w 1452586"/>
                <a:gd name="connsiteY8022" fmla="*/ 869298 h 1226458"/>
                <a:gd name="connsiteX8023" fmla="*/ 1171555 w 1452586"/>
                <a:gd name="connsiteY8023" fmla="*/ 867638 h 1226458"/>
                <a:gd name="connsiteX8024" fmla="*/ 1168868 w 1452586"/>
                <a:gd name="connsiteY8024" fmla="*/ 864841 h 1226458"/>
                <a:gd name="connsiteX8025" fmla="*/ 1167952 w 1452586"/>
                <a:gd name="connsiteY8025" fmla="*/ 863340 h 1226458"/>
                <a:gd name="connsiteX8026" fmla="*/ 1168426 w 1452586"/>
                <a:gd name="connsiteY8026" fmla="*/ 862550 h 1226458"/>
                <a:gd name="connsiteX8027" fmla="*/ 1169374 w 1452586"/>
                <a:gd name="connsiteY8027" fmla="*/ 861965 h 1226458"/>
                <a:gd name="connsiteX8028" fmla="*/ 1169880 w 1452586"/>
                <a:gd name="connsiteY8028" fmla="*/ 861048 h 1226458"/>
                <a:gd name="connsiteX8029" fmla="*/ 1169406 w 1452586"/>
                <a:gd name="connsiteY8029" fmla="*/ 860274 h 1226458"/>
                <a:gd name="connsiteX8030" fmla="*/ 1165612 w 1452586"/>
                <a:gd name="connsiteY8030" fmla="*/ 855880 h 1226458"/>
                <a:gd name="connsiteX8031" fmla="*/ 1164917 w 1452586"/>
                <a:gd name="connsiteY8031" fmla="*/ 854932 h 1226458"/>
                <a:gd name="connsiteX8032" fmla="*/ 1164475 w 1452586"/>
                <a:gd name="connsiteY8032" fmla="*/ 853636 h 1226458"/>
                <a:gd name="connsiteX8033" fmla="*/ 1164396 w 1452586"/>
                <a:gd name="connsiteY8033" fmla="*/ 851755 h 1226458"/>
                <a:gd name="connsiteX8034" fmla="*/ 1160603 w 1452586"/>
                <a:gd name="connsiteY8034" fmla="*/ 847868 h 1226458"/>
                <a:gd name="connsiteX8035" fmla="*/ 1158422 w 1452586"/>
                <a:gd name="connsiteY8035" fmla="*/ 845117 h 1226458"/>
                <a:gd name="connsiteX8036" fmla="*/ 1158105 w 1452586"/>
                <a:gd name="connsiteY8036" fmla="*/ 844470 h 1226458"/>
                <a:gd name="connsiteX8037" fmla="*/ 1158200 w 1452586"/>
                <a:gd name="connsiteY8037" fmla="*/ 843063 h 1226458"/>
                <a:gd name="connsiteX8038" fmla="*/ 1157979 w 1452586"/>
                <a:gd name="connsiteY8038" fmla="*/ 842241 h 1226458"/>
                <a:gd name="connsiteX8039" fmla="*/ 1157616 w 1452586"/>
                <a:gd name="connsiteY8039" fmla="*/ 842036 h 1226458"/>
                <a:gd name="connsiteX8040" fmla="*/ 1156051 w 1452586"/>
                <a:gd name="connsiteY8040" fmla="*/ 841767 h 1226458"/>
                <a:gd name="connsiteX8041" fmla="*/ 1155435 w 1452586"/>
                <a:gd name="connsiteY8041" fmla="*/ 841340 h 1226458"/>
                <a:gd name="connsiteX8042" fmla="*/ 1154723 w 1452586"/>
                <a:gd name="connsiteY8042" fmla="*/ 840124 h 1226458"/>
                <a:gd name="connsiteX8043" fmla="*/ 1154265 w 1452586"/>
                <a:gd name="connsiteY8043" fmla="*/ 838622 h 1226458"/>
                <a:gd name="connsiteX8044" fmla="*/ 1154344 w 1452586"/>
                <a:gd name="connsiteY8044" fmla="*/ 837310 h 1226458"/>
                <a:gd name="connsiteX8045" fmla="*/ 1153902 w 1452586"/>
                <a:gd name="connsiteY8045" fmla="*/ 836947 h 1226458"/>
                <a:gd name="connsiteX8046" fmla="*/ 1153570 w 1452586"/>
                <a:gd name="connsiteY8046" fmla="*/ 836378 h 1226458"/>
                <a:gd name="connsiteX8047" fmla="*/ 1153459 w 1452586"/>
                <a:gd name="connsiteY8047" fmla="*/ 835619 h 1226458"/>
                <a:gd name="connsiteX8048" fmla="*/ 1153649 w 1452586"/>
                <a:gd name="connsiteY8048" fmla="*/ 834829 h 1226458"/>
                <a:gd name="connsiteX8049" fmla="*/ 1152874 w 1452586"/>
                <a:gd name="connsiteY8049" fmla="*/ 834070 h 1226458"/>
                <a:gd name="connsiteX8050" fmla="*/ 1152653 w 1452586"/>
                <a:gd name="connsiteY8050" fmla="*/ 832917 h 1226458"/>
                <a:gd name="connsiteX8051" fmla="*/ 1152605 w 1452586"/>
                <a:gd name="connsiteY8051" fmla="*/ 831605 h 1226458"/>
                <a:gd name="connsiteX8052" fmla="*/ 1152353 w 1452586"/>
                <a:gd name="connsiteY8052" fmla="*/ 830325 h 1226458"/>
                <a:gd name="connsiteX8053" fmla="*/ 1151689 w 1452586"/>
                <a:gd name="connsiteY8053" fmla="*/ 829424 h 1226458"/>
                <a:gd name="connsiteX8054" fmla="*/ 1150836 w 1452586"/>
                <a:gd name="connsiteY8054" fmla="*/ 828823 h 1226458"/>
                <a:gd name="connsiteX8055" fmla="*/ 1149192 w 1452586"/>
                <a:gd name="connsiteY8055" fmla="*/ 828017 h 1226458"/>
                <a:gd name="connsiteX8056" fmla="*/ 1148338 w 1452586"/>
                <a:gd name="connsiteY8056" fmla="*/ 827179 h 1226458"/>
                <a:gd name="connsiteX8057" fmla="*/ 1146916 w 1452586"/>
                <a:gd name="connsiteY8057" fmla="*/ 825267 h 1226458"/>
                <a:gd name="connsiteX8058" fmla="*/ 1146237 w 1452586"/>
                <a:gd name="connsiteY8058" fmla="*/ 824477 h 1226458"/>
                <a:gd name="connsiteX8059" fmla="*/ 1143550 w 1452586"/>
                <a:gd name="connsiteY8059" fmla="*/ 822707 h 1226458"/>
                <a:gd name="connsiteX8060" fmla="*/ 1142681 w 1452586"/>
                <a:gd name="connsiteY8060" fmla="*/ 821774 h 1226458"/>
                <a:gd name="connsiteX8061" fmla="*/ 1143819 w 1452586"/>
                <a:gd name="connsiteY8061" fmla="*/ 820969 h 1226458"/>
                <a:gd name="connsiteX8062" fmla="*/ 1145873 w 1452586"/>
                <a:gd name="connsiteY8062" fmla="*/ 821253 h 1226458"/>
                <a:gd name="connsiteX8063" fmla="*/ 1148086 w 1452586"/>
                <a:gd name="connsiteY8063" fmla="*/ 822249 h 1226458"/>
                <a:gd name="connsiteX8064" fmla="*/ 1149571 w 1452586"/>
                <a:gd name="connsiteY8064" fmla="*/ 823529 h 1226458"/>
                <a:gd name="connsiteX8065" fmla="*/ 1149998 w 1452586"/>
                <a:gd name="connsiteY8065" fmla="*/ 824461 h 1226458"/>
                <a:gd name="connsiteX8066" fmla="*/ 1150836 w 1452586"/>
                <a:gd name="connsiteY8066" fmla="*/ 826690 h 1226458"/>
                <a:gd name="connsiteX8067" fmla="*/ 1151436 w 1452586"/>
                <a:gd name="connsiteY8067" fmla="*/ 827654 h 1226458"/>
                <a:gd name="connsiteX8068" fmla="*/ 1152305 w 1452586"/>
                <a:gd name="connsiteY8068" fmla="*/ 828239 h 1226458"/>
                <a:gd name="connsiteX8069" fmla="*/ 1154107 w 1452586"/>
                <a:gd name="connsiteY8069" fmla="*/ 828681 h 1226458"/>
                <a:gd name="connsiteX8070" fmla="*/ 1154850 w 1452586"/>
                <a:gd name="connsiteY8070" fmla="*/ 829613 h 1226458"/>
                <a:gd name="connsiteX8071" fmla="*/ 1154644 w 1452586"/>
                <a:gd name="connsiteY8071" fmla="*/ 828696 h 1226458"/>
                <a:gd name="connsiteX8072" fmla="*/ 1154360 w 1452586"/>
                <a:gd name="connsiteY8072" fmla="*/ 827859 h 1226458"/>
                <a:gd name="connsiteX8073" fmla="*/ 1154012 w 1452586"/>
                <a:gd name="connsiteY8073" fmla="*/ 827101 h 1226458"/>
                <a:gd name="connsiteX8074" fmla="*/ 1153570 w 1452586"/>
                <a:gd name="connsiteY8074" fmla="*/ 826468 h 1226458"/>
                <a:gd name="connsiteX8075" fmla="*/ 1152574 w 1452586"/>
                <a:gd name="connsiteY8075" fmla="*/ 825773 h 1226458"/>
                <a:gd name="connsiteX8076" fmla="*/ 1152321 w 1452586"/>
                <a:gd name="connsiteY8076" fmla="*/ 825488 h 1226458"/>
                <a:gd name="connsiteX8077" fmla="*/ 1152210 w 1452586"/>
                <a:gd name="connsiteY8077" fmla="*/ 825125 h 1226458"/>
                <a:gd name="connsiteX8078" fmla="*/ 1152163 w 1452586"/>
                <a:gd name="connsiteY8078" fmla="*/ 824683 h 1226458"/>
                <a:gd name="connsiteX8079" fmla="*/ 1152179 w 1452586"/>
                <a:gd name="connsiteY8079" fmla="*/ 824382 h 1226458"/>
                <a:gd name="connsiteX8080" fmla="*/ 1152305 w 1452586"/>
                <a:gd name="connsiteY8080" fmla="*/ 824461 h 1226458"/>
                <a:gd name="connsiteX8081" fmla="*/ 1150899 w 1452586"/>
                <a:gd name="connsiteY8081" fmla="*/ 822091 h 1226458"/>
                <a:gd name="connsiteX8082" fmla="*/ 1150583 w 1452586"/>
                <a:gd name="connsiteY8082" fmla="*/ 821379 h 1226458"/>
                <a:gd name="connsiteX8083" fmla="*/ 1150251 w 1452586"/>
                <a:gd name="connsiteY8083" fmla="*/ 820937 h 1226458"/>
                <a:gd name="connsiteX8084" fmla="*/ 1149160 w 1452586"/>
                <a:gd name="connsiteY8084" fmla="*/ 820510 h 1226458"/>
                <a:gd name="connsiteX8085" fmla="*/ 1148433 w 1452586"/>
                <a:gd name="connsiteY8085" fmla="*/ 820083 h 1226458"/>
                <a:gd name="connsiteX8086" fmla="*/ 1147754 w 1452586"/>
                <a:gd name="connsiteY8086" fmla="*/ 820036 h 1226458"/>
                <a:gd name="connsiteX8087" fmla="*/ 1147406 w 1452586"/>
                <a:gd name="connsiteY8087" fmla="*/ 819847 h 1226458"/>
                <a:gd name="connsiteX8088" fmla="*/ 1147201 w 1452586"/>
                <a:gd name="connsiteY8088" fmla="*/ 819609 h 1226458"/>
                <a:gd name="connsiteX8089" fmla="*/ 1147011 w 1452586"/>
                <a:gd name="connsiteY8089" fmla="*/ 819135 h 1226458"/>
                <a:gd name="connsiteX8090" fmla="*/ 1146821 w 1452586"/>
                <a:gd name="connsiteY8090" fmla="*/ 818882 h 1226458"/>
                <a:gd name="connsiteX8091" fmla="*/ 1145051 w 1452586"/>
                <a:gd name="connsiteY8091" fmla="*/ 817018 h 1226458"/>
                <a:gd name="connsiteX8092" fmla="*/ 1144008 w 1452586"/>
                <a:gd name="connsiteY8092" fmla="*/ 816291 h 1226458"/>
                <a:gd name="connsiteX8093" fmla="*/ 1141796 w 1452586"/>
                <a:gd name="connsiteY8093" fmla="*/ 815753 h 1226458"/>
                <a:gd name="connsiteX8094" fmla="*/ 1140816 w 1452586"/>
                <a:gd name="connsiteY8094" fmla="*/ 815263 h 1226458"/>
                <a:gd name="connsiteX8095" fmla="*/ 1141796 w 1452586"/>
                <a:gd name="connsiteY8095" fmla="*/ 814979 h 1226458"/>
                <a:gd name="connsiteX8096" fmla="*/ 1144324 w 1452586"/>
                <a:gd name="connsiteY8096" fmla="*/ 815374 h 1226458"/>
                <a:gd name="connsiteX8097" fmla="*/ 1145320 w 1452586"/>
                <a:gd name="connsiteY8097" fmla="*/ 814504 h 1226458"/>
                <a:gd name="connsiteX8098" fmla="*/ 1146395 w 1452586"/>
                <a:gd name="connsiteY8098" fmla="*/ 815169 h 1226458"/>
                <a:gd name="connsiteX8099" fmla="*/ 1146474 w 1452586"/>
                <a:gd name="connsiteY8099" fmla="*/ 813620 h 1226458"/>
                <a:gd name="connsiteX8100" fmla="*/ 1145747 w 1452586"/>
                <a:gd name="connsiteY8100" fmla="*/ 809479 h 1226458"/>
                <a:gd name="connsiteX8101" fmla="*/ 1145146 w 1452586"/>
                <a:gd name="connsiteY8101" fmla="*/ 803157 h 1226458"/>
                <a:gd name="connsiteX8102" fmla="*/ 1145257 w 1452586"/>
                <a:gd name="connsiteY8102" fmla="*/ 802051 h 1226458"/>
                <a:gd name="connsiteX8103" fmla="*/ 1146284 w 1452586"/>
                <a:gd name="connsiteY8103" fmla="*/ 803252 h 1226458"/>
                <a:gd name="connsiteX8104" fmla="*/ 1147058 w 1452586"/>
                <a:gd name="connsiteY8104" fmla="*/ 807060 h 1226458"/>
                <a:gd name="connsiteX8105" fmla="*/ 1147880 w 1452586"/>
                <a:gd name="connsiteY8105" fmla="*/ 813762 h 1226458"/>
                <a:gd name="connsiteX8106" fmla="*/ 1148971 w 1452586"/>
                <a:gd name="connsiteY8106" fmla="*/ 816796 h 1226458"/>
                <a:gd name="connsiteX8107" fmla="*/ 1150646 w 1452586"/>
                <a:gd name="connsiteY8107" fmla="*/ 818819 h 1226458"/>
                <a:gd name="connsiteX8108" fmla="*/ 1152495 w 1452586"/>
                <a:gd name="connsiteY8108" fmla="*/ 820431 h 1226458"/>
                <a:gd name="connsiteX8109" fmla="*/ 1154123 w 1452586"/>
                <a:gd name="connsiteY8109" fmla="*/ 822217 h 1226458"/>
                <a:gd name="connsiteX8110" fmla="*/ 1156936 w 1452586"/>
                <a:gd name="connsiteY8110" fmla="*/ 825931 h 1226458"/>
                <a:gd name="connsiteX8111" fmla="*/ 1157600 w 1452586"/>
                <a:gd name="connsiteY8111" fmla="*/ 827432 h 1226458"/>
                <a:gd name="connsiteX8112" fmla="*/ 1157868 w 1452586"/>
                <a:gd name="connsiteY8112" fmla="*/ 828191 h 1226458"/>
                <a:gd name="connsiteX8113" fmla="*/ 1158880 w 1452586"/>
                <a:gd name="connsiteY8113" fmla="*/ 830056 h 1226458"/>
                <a:gd name="connsiteX8114" fmla="*/ 1159591 w 1452586"/>
                <a:gd name="connsiteY8114" fmla="*/ 831920 h 1226458"/>
                <a:gd name="connsiteX8115" fmla="*/ 1159891 w 1452586"/>
                <a:gd name="connsiteY8115" fmla="*/ 832474 h 1226458"/>
                <a:gd name="connsiteX8116" fmla="*/ 1160713 w 1452586"/>
                <a:gd name="connsiteY8116" fmla="*/ 833517 h 1226458"/>
                <a:gd name="connsiteX8117" fmla="*/ 1161456 w 1452586"/>
                <a:gd name="connsiteY8117" fmla="*/ 834212 h 1226458"/>
                <a:gd name="connsiteX8118" fmla="*/ 1162136 w 1452586"/>
                <a:gd name="connsiteY8118" fmla="*/ 835098 h 1226458"/>
                <a:gd name="connsiteX8119" fmla="*/ 1162800 w 1452586"/>
                <a:gd name="connsiteY8119" fmla="*/ 836773 h 1226458"/>
                <a:gd name="connsiteX8120" fmla="*/ 1163368 w 1452586"/>
                <a:gd name="connsiteY8120" fmla="*/ 838512 h 1226458"/>
                <a:gd name="connsiteX8121" fmla="*/ 1163985 w 1452586"/>
                <a:gd name="connsiteY8121" fmla="*/ 839934 h 1226458"/>
                <a:gd name="connsiteX8122" fmla="*/ 1164743 w 1452586"/>
                <a:gd name="connsiteY8122" fmla="*/ 841008 h 1226458"/>
                <a:gd name="connsiteX8123" fmla="*/ 1165597 w 1452586"/>
                <a:gd name="connsiteY8123" fmla="*/ 841656 h 1226458"/>
                <a:gd name="connsiteX8124" fmla="*/ 1165755 w 1452586"/>
                <a:gd name="connsiteY8124" fmla="*/ 844612 h 1226458"/>
                <a:gd name="connsiteX8125" fmla="*/ 1165945 w 1452586"/>
                <a:gd name="connsiteY8125" fmla="*/ 845607 h 1226458"/>
                <a:gd name="connsiteX8126" fmla="*/ 1166356 w 1452586"/>
                <a:gd name="connsiteY8126" fmla="*/ 846287 h 1226458"/>
                <a:gd name="connsiteX8127" fmla="*/ 1168347 w 1452586"/>
                <a:gd name="connsiteY8127" fmla="*/ 847646 h 1226458"/>
                <a:gd name="connsiteX8128" fmla="*/ 1171508 w 1452586"/>
                <a:gd name="connsiteY8128" fmla="*/ 851217 h 1226458"/>
                <a:gd name="connsiteX8129" fmla="*/ 1172851 w 1452586"/>
                <a:gd name="connsiteY8129" fmla="*/ 852008 h 1226458"/>
                <a:gd name="connsiteX8130" fmla="*/ 1172582 w 1452586"/>
                <a:gd name="connsiteY8130" fmla="*/ 851534 h 1226458"/>
                <a:gd name="connsiteX8131" fmla="*/ 1172298 w 1452586"/>
                <a:gd name="connsiteY8131" fmla="*/ 851092 h 1226458"/>
                <a:gd name="connsiteX8132" fmla="*/ 1172551 w 1452586"/>
                <a:gd name="connsiteY8132" fmla="*/ 850222 h 1226458"/>
                <a:gd name="connsiteX8133" fmla="*/ 1172282 w 1452586"/>
                <a:gd name="connsiteY8133" fmla="*/ 849700 h 1226458"/>
                <a:gd name="connsiteX8134" fmla="*/ 1171840 w 1452586"/>
                <a:gd name="connsiteY8134" fmla="*/ 849242 h 1226458"/>
                <a:gd name="connsiteX8135" fmla="*/ 1171555 w 1452586"/>
                <a:gd name="connsiteY8135" fmla="*/ 848594 h 1226458"/>
                <a:gd name="connsiteX8136" fmla="*/ 1171634 w 1452586"/>
                <a:gd name="connsiteY8136" fmla="*/ 847978 h 1226458"/>
                <a:gd name="connsiteX8137" fmla="*/ 1172092 w 1452586"/>
                <a:gd name="connsiteY8137" fmla="*/ 846666 h 1226458"/>
                <a:gd name="connsiteX8138" fmla="*/ 1172092 w 1452586"/>
                <a:gd name="connsiteY8138" fmla="*/ 845686 h 1226458"/>
                <a:gd name="connsiteX8139" fmla="*/ 1172693 w 1452586"/>
                <a:gd name="connsiteY8139" fmla="*/ 846050 h 1226458"/>
                <a:gd name="connsiteX8140" fmla="*/ 1173167 w 1452586"/>
                <a:gd name="connsiteY8140" fmla="*/ 845987 h 1226458"/>
                <a:gd name="connsiteX8141" fmla="*/ 1173578 w 1452586"/>
                <a:gd name="connsiteY8141" fmla="*/ 845671 h 1226458"/>
                <a:gd name="connsiteX8142" fmla="*/ 1173894 w 1452586"/>
                <a:gd name="connsiteY8142" fmla="*/ 845165 h 1226458"/>
                <a:gd name="connsiteX8143" fmla="*/ 1174479 w 1452586"/>
                <a:gd name="connsiteY8143" fmla="*/ 846587 h 1226458"/>
                <a:gd name="connsiteX8144" fmla="*/ 1175443 w 1452586"/>
                <a:gd name="connsiteY8144" fmla="*/ 848088 h 1226458"/>
                <a:gd name="connsiteX8145" fmla="*/ 1176217 w 1452586"/>
                <a:gd name="connsiteY8145" fmla="*/ 849637 h 1226458"/>
                <a:gd name="connsiteX8146" fmla="*/ 1176502 w 1452586"/>
                <a:gd name="connsiteY8146" fmla="*/ 852624 h 1226458"/>
                <a:gd name="connsiteX8147" fmla="*/ 1177165 w 1452586"/>
                <a:gd name="connsiteY8147" fmla="*/ 853857 h 1226458"/>
                <a:gd name="connsiteX8148" fmla="*/ 1178051 w 1452586"/>
                <a:gd name="connsiteY8148" fmla="*/ 855169 h 1226458"/>
                <a:gd name="connsiteX8149" fmla="*/ 1178730 w 1452586"/>
                <a:gd name="connsiteY8149" fmla="*/ 856749 h 1226458"/>
                <a:gd name="connsiteX8150" fmla="*/ 1178446 w 1452586"/>
                <a:gd name="connsiteY8150" fmla="*/ 856449 h 1226458"/>
                <a:gd name="connsiteX8151" fmla="*/ 1178114 w 1452586"/>
                <a:gd name="connsiteY8151" fmla="*/ 856196 h 1226458"/>
                <a:gd name="connsiteX8152" fmla="*/ 1177908 w 1452586"/>
                <a:gd name="connsiteY8152" fmla="*/ 855928 h 1226458"/>
                <a:gd name="connsiteX8153" fmla="*/ 1177466 w 1452586"/>
                <a:gd name="connsiteY8153" fmla="*/ 856528 h 1226458"/>
                <a:gd name="connsiteX8154" fmla="*/ 1176786 w 1452586"/>
                <a:gd name="connsiteY8154" fmla="*/ 856402 h 1226458"/>
                <a:gd name="connsiteX8155" fmla="*/ 1175301 w 1452586"/>
                <a:gd name="connsiteY8155" fmla="*/ 855611 h 1226458"/>
                <a:gd name="connsiteX8156" fmla="*/ 1176407 w 1452586"/>
                <a:gd name="connsiteY8156" fmla="*/ 857192 h 1226458"/>
                <a:gd name="connsiteX8157" fmla="*/ 1178698 w 1452586"/>
                <a:gd name="connsiteY8157" fmla="*/ 859326 h 1226458"/>
                <a:gd name="connsiteX8158" fmla="*/ 1181132 w 1452586"/>
                <a:gd name="connsiteY8158" fmla="*/ 862375 h 1226458"/>
                <a:gd name="connsiteX8159" fmla="*/ 1182476 w 1452586"/>
                <a:gd name="connsiteY8159" fmla="*/ 863751 h 1226458"/>
                <a:gd name="connsiteX8160" fmla="*/ 1183914 w 1452586"/>
                <a:gd name="connsiteY8160" fmla="*/ 864762 h 1226458"/>
                <a:gd name="connsiteX8161" fmla="*/ 1185399 w 1452586"/>
                <a:gd name="connsiteY8161" fmla="*/ 865157 h 1226458"/>
                <a:gd name="connsiteX8162" fmla="*/ 1185321 w 1452586"/>
                <a:gd name="connsiteY8162" fmla="*/ 865331 h 1226458"/>
                <a:gd name="connsiteX8163" fmla="*/ 1185257 w 1452586"/>
                <a:gd name="connsiteY8163" fmla="*/ 865489 h 1226458"/>
                <a:gd name="connsiteX8164" fmla="*/ 1185178 w 1452586"/>
                <a:gd name="connsiteY8164" fmla="*/ 865631 h 1226458"/>
                <a:gd name="connsiteX8165" fmla="*/ 1185052 w 1452586"/>
                <a:gd name="connsiteY8165" fmla="*/ 865742 h 1226458"/>
                <a:gd name="connsiteX8166" fmla="*/ 1185210 w 1452586"/>
                <a:gd name="connsiteY8166" fmla="*/ 866295 h 1226458"/>
                <a:gd name="connsiteX8167" fmla="*/ 1186411 w 1452586"/>
                <a:gd name="connsiteY8167" fmla="*/ 866564 h 1226458"/>
                <a:gd name="connsiteX8168" fmla="*/ 1187265 w 1452586"/>
                <a:gd name="connsiteY8168" fmla="*/ 867101 h 1226458"/>
                <a:gd name="connsiteX8169" fmla="*/ 1187944 w 1452586"/>
                <a:gd name="connsiteY8169" fmla="*/ 868255 h 1226458"/>
                <a:gd name="connsiteX8170" fmla="*/ 1189193 w 1452586"/>
                <a:gd name="connsiteY8170" fmla="*/ 871984 h 1226458"/>
                <a:gd name="connsiteX8171" fmla="*/ 1189856 w 1452586"/>
                <a:gd name="connsiteY8171" fmla="*/ 873660 h 1226458"/>
                <a:gd name="connsiteX8172" fmla="*/ 1190678 w 1452586"/>
                <a:gd name="connsiteY8172" fmla="*/ 874924 h 1226458"/>
                <a:gd name="connsiteX8173" fmla="*/ 1191689 w 1452586"/>
                <a:gd name="connsiteY8173" fmla="*/ 875240 h 1226458"/>
                <a:gd name="connsiteX8174" fmla="*/ 1192259 w 1452586"/>
                <a:gd name="connsiteY8174" fmla="*/ 875019 h 1226458"/>
                <a:gd name="connsiteX8175" fmla="*/ 1193460 w 1452586"/>
                <a:gd name="connsiteY8175" fmla="*/ 874260 h 1226458"/>
                <a:gd name="connsiteX8176" fmla="*/ 1193902 w 1452586"/>
                <a:gd name="connsiteY8176" fmla="*/ 873691 h 1226458"/>
                <a:gd name="connsiteX8177" fmla="*/ 1194424 w 1452586"/>
                <a:gd name="connsiteY8177" fmla="*/ 873423 h 1226458"/>
                <a:gd name="connsiteX8178" fmla="*/ 1194945 w 1452586"/>
                <a:gd name="connsiteY8178" fmla="*/ 874087 h 1226458"/>
                <a:gd name="connsiteX8179" fmla="*/ 1195340 w 1452586"/>
                <a:gd name="connsiteY8179" fmla="*/ 875050 h 1226458"/>
                <a:gd name="connsiteX8180" fmla="*/ 1195640 w 1452586"/>
                <a:gd name="connsiteY8180" fmla="*/ 875604 h 1226458"/>
                <a:gd name="connsiteX8181" fmla="*/ 1196131 w 1452586"/>
                <a:gd name="connsiteY8181" fmla="*/ 875683 h 1226458"/>
                <a:gd name="connsiteX8182" fmla="*/ 1196178 w 1452586"/>
                <a:gd name="connsiteY8182" fmla="*/ 875240 h 1226458"/>
                <a:gd name="connsiteX8183" fmla="*/ 1196178 w 1452586"/>
                <a:gd name="connsiteY8183" fmla="*/ 874655 h 1226458"/>
                <a:gd name="connsiteX8184" fmla="*/ 1196478 w 1452586"/>
                <a:gd name="connsiteY8184" fmla="*/ 874276 h 1226458"/>
                <a:gd name="connsiteX8185" fmla="*/ 1197063 w 1452586"/>
                <a:gd name="connsiteY8185" fmla="*/ 874276 h 1226458"/>
                <a:gd name="connsiteX8186" fmla="*/ 1198343 w 1452586"/>
                <a:gd name="connsiteY8186" fmla="*/ 874624 h 1226458"/>
                <a:gd name="connsiteX8187" fmla="*/ 1199023 w 1452586"/>
                <a:gd name="connsiteY8187" fmla="*/ 874624 h 1226458"/>
                <a:gd name="connsiteX8188" fmla="*/ 1201093 w 1452586"/>
                <a:gd name="connsiteY8188" fmla="*/ 873976 h 1226458"/>
                <a:gd name="connsiteX8189" fmla="*/ 1201488 w 1452586"/>
                <a:gd name="connsiteY8189" fmla="*/ 874197 h 1226458"/>
                <a:gd name="connsiteX8190" fmla="*/ 1202610 w 1452586"/>
                <a:gd name="connsiteY8190" fmla="*/ 875319 h 1226458"/>
                <a:gd name="connsiteX8191" fmla="*/ 1203116 w 1452586"/>
                <a:gd name="connsiteY8191" fmla="*/ 875509 h 1226458"/>
                <a:gd name="connsiteX8192" fmla="*/ 1203969 w 1452586"/>
                <a:gd name="connsiteY8192" fmla="*/ 875683 h 1226458"/>
                <a:gd name="connsiteX8193" fmla="*/ 1213926 w 1452586"/>
                <a:gd name="connsiteY8193" fmla="*/ 881135 h 1226458"/>
                <a:gd name="connsiteX8194" fmla="*/ 1216139 w 1452586"/>
                <a:gd name="connsiteY8194" fmla="*/ 881340 h 1226458"/>
                <a:gd name="connsiteX8195" fmla="*/ 1216818 w 1452586"/>
                <a:gd name="connsiteY8195" fmla="*/ 881198 h 1226458"/>
                <a:gd name="connsiteX8196" fmla="*/ 1217340 w 1452586"/>
                <a:gd name="connsiteY8196" fmla="*/ 880898 h 1226458"/>
                <a:gd name="connsiteX8197" fmla="*/ 1217704 w 1452586"/>
                <a:gd name="connsiteY8197" fmla="*/ 880330 h 1226458"/>
                <a:gd name="connsiteX8198" fmla="*/ 1218431 w 1452586"/>
                <a:gd name="connsiteY8198" fmla="*/ 878369 h 1226458"/>
                <a:gd name="connsiteX8199" fmla="*/ 1218573 w 1452586"/>
                <a:gd name="connsiteY8199" fmla="*/ 877706 h 1226458"/>
                <a:gd name="connsiteX8200" fmla="*/ 1218525 w 1452586"/>
                <a:gd name="connsiteY8200" fmla="*/ 877074 h 1226458"/>
                <a:gd name="connsiteX8201" fmla="*/ 1217798 w 1452586"/>
                <a:gd name="connsiteY8201" fmla="*/ 876078 h 1226458"/>
                <a:gd name="connsiteX8202" fmla="*/ 1216787 w 1452586"/>
                <a:gd name="connsiteY8202" fmla="*/ 875604 h 1226458"/>
                <a:gd name="connsiteX8203" fmla="*/ 1215933 w 1452586"/>
                <a:gd name="connsiteY8203" fmla="*/ 874924 h 1226458"/>
                <a:gd name="connsiteX8204" fmla="*/ 1215696 w 1452586"/>
                <a:gd name="connsiteY8204" fmla="*/ 873360 h 1226458"/>
                <a:gd name="connsiteX8205" fmla="*/ 1216012 w 1452586"/>
                <a:gd name="connsiteY8205" fmla="*/ 872206 h 1226458"/>
                <a:gd name="connsiteX8206" fmla="*/ 1217261 w 1452586"/>
                <a:gd name="connsiteY8206" fmla="*/ 870325 h 1226458"/>
                <a:gd name="connsiteX8207" fmla="*/ 1217656 w 1452586"/>
                <a:gd name="connsiteY8207" fmla="*/ 869203 h 1226458"/>
                <a:gd name="connsiteX8208" fmla="*/ 1217656 w 1452586"/>
                <a:gd name="connsiteY8208" fmla="*/ 867844 h 1226458"/>
                <a:gd name="connsiteX8209" fmla="*/ 1217371 w 1452586"/>
                <a:gd name="connsiteY8209" fmla="*/ 866169 h 1226458"/>
                <a:gd name="connsiteX8210" fmla="*/ 1216787 w 1452586"/>
                <a:gd name="connsiteY8210" fmla="*/ 864841 h 1226458"/>
                <a:gd name="connsiteX8211" fmla="*/ 1215854 w 1452586"/>
                <a:gd name="connsiteY8211" fmla="*/ 864636 h 1226458"/>
                <a:gd name="connsiteX8212" fmla="*/ 1215681 w 1452586"/>
                <a:gd name="connsiteY8212" fmla="*/ 864099 h 1226458"/>
                <a:gd name="connsiteX8213" fmla="*/ 1216455 w 1452586"/>
                <a:gd name="connsiteY8213" fmla="*/ 863561 h 1226458"/>
                <a:gd name="connsiteX8214" fmla="*/ 1217640 w 1452586"/>
                <a:gd name="connsiteY8214" fmla="*/ 862091 h 1226458"/>
                <a:gd name="connsiteX8215" fmla="*/ 1218446 w 1452586"/>
                <a:gd name="connsiteY8215" fmla="*/ 861617 h 1226458"/>
                <a:gd name="connsiteX8216" fmla="*/ 1218762 w 1452586"/>
                <a:gd name="connsiteY8216" fmla="*/ 860953 h 1226458"/>
                <a:gd name="connsiteX8217" fmla="*/ 1217609 w 1452586"/>
                <a:gd name="connsiteY8217" fmla="*/ 858282 h 1226458"/>
                <a:gd name="connsiteX8218" fmla="*/ 1217450 w 1452586"/>
                <a:gd name="connsiteY8218" fmla="*/ 856987 h 1226458"/>
                <a:gd name="connsiteX8219" fmla="*/ 1217925 w 1452586"/>
                <a:gd name="connsiteY8219" fmla="*/ 856228 h 1226458"/>
                <a:gd name="connsiteX8220" fmla="*/ 1218747 w 1452586"/>
                <a:gd name="connsiteY8220" fmla="*/ 855453 h 1226458"/>
                <a:gd name="connsiteX8221" fmla="*/ 1220359 w 1452586"/>
                <a:gd name="connsiteY8221" fmla="*/ 854489 h 1226458"/>
                <a:gd name="connsiteX8222" fmla="*/ 1224721 w 1452586"/>
                <a:gd name="connsiteY8222" fmla="*/ 853130 h 1226458"/>
                <a:gd name="connsiteX8223" fmla="*/ 1224863 w 1452586"/>
                <a:gd name="connsiteY8223" fmla="*/ 853573 h 1226458"/>
                <a:gd name="connsiteX8224" fmla="*/ 1221101 w 1452586"/>
                <a:gd name="connsiteY8224" fmla="*/ 855390 h 1226458"/>
                <a:gd name="connsiteX8225" fmla="*/ 1219742 w 1452586"/>
                <a:gd name="connsiteY8225" fmla="*/ 856844 h 1226458"/>
                <a:gd name="connsiteX8226" fmla="*/ 1219553 w 1452586"/>
                <a:gd name="connsiteY8226" fmla="*/ 860179 h 1226458"/>
                <a:gd name="connsiteX8227" fmla="*/ 1219727 w 1452586"/>
                <a:gd name="connsiteY8227" fmla="*/ 860921 h 1226458"/>
                <a:gd name="connsiteX8228" fmla="*/ 1219932 w 1452586"/>
                <a:gd name="connsiteY8228" fmla="*/ 861396 h 1226458"/>
                <a:gd name="connsiteX8229" fmla="*/ 1220011 w 1452586"/>
                <a:gd name="connsiteY8229" fmla="*/ 861917 h 1226458"/>
                <a:gd name="connsiteX8230" fmla="*/ 1219821 w 1452586"/>
                <a:gd name="connsiteY8230" fmla="*/ 862802 h 1226458"/>
                <a:gd name="connsiteX8231" fmla="*/ 1219568 w 1452586"/>
                <a:gd name="connsiteY8231" fmla="*/ 863213 h 1226458"/>
                <a:gd name="connsiteX8232" fmla="*/ 1218762 w 1452586"/>
                <a:gd name="connsiteY8232" fmla="*/ 863924 h 1226458"/>
                <a:gd name="connsiteX8233" fmla="*/ 1218573 w 1452586"/>
                <a:gd name="connsiteY8233" fmla="*/ 864288 h 1226458"/>
                <a:gd name="connsiteX8234" fmla="*/ 1218715 w 1452586"/>
                <a:gd name="connsiteY8234" fmla="*/ 865536 h 1226458"/>
                <a:gd name="connsiteX8235" fmla="*/ 1219347 w 1452586"/>
                <a:gd name="connsiteY8235" fmla="*/ 866911 h 1226458"/>
                <a:gd name="connsiteX8236" fmla="*/ 1220785 w 1452586"/>
                <a:gd name="connsiteY8236" fmla="*/ 869614 h 1226458"/>
                <a:gd name="connsiteX8237" fmla="*/ 1221117 w 1452586"/>
                <a:gd name="connsiteY8237" fmla="*/ 870104 h 1226458"/>
                <a:gd name="connsiteX8238" fmla="*/ 1221370 w 1452586"/>
                <a:gd name="connsiteY8238" fmla="*/ 870372 h 1226458"/>
                <a:gd name="connsiteX8239" fmla="*/ 1221481 w 1452586"/>
                <a:gd name="connsiteY8239" fmla="*/ 870768 h 1226458"/>
                <a:gd name="connsiteX8240" fmla="*/ 1221417 w 1452586"/>
                <a:gd name="connsiteY8240" fmla="*/ 871574 h 1226458"/>
                <a:gd name="connsiteX8241" fmla="*/ 1220912 w 1452586"/>
                <a:gd name="connsiteY8241" fmla="*/ 872648 h 1226458"/>
                <a:gd name="connsiteX8242" fmla="*/ 1220311 w 1452586"/>
                <a:gd name="connsiteY8242" fmla="*/ 873549 h 1226458"/>
                <a:gd name="connsiteX8243" fmla="*/ 1219189 w 1452586"/>
                <a:gd name="connsiteY8243" fmla="*/ 873613 h 1226458"/>
                <a:gd name="connsiteX8244" fmla="*/ 1218983 w 1452586"/>
                <a:gd name="connsiteY8244" fmla="*/ 873976 h 1226458"/>
                <a:gd name="connsiteX8245" fmla="*/ 1219094 w 1452586"/>
                <a:gd name="connsiteY8245" fmla="*/ 874418 h 1226458"/>
                <a:gd name="connsiteX8246" fmla="*/ 1219331 w 1452586"/>
                <a:gd name="connsiteY8246" fmla="*/ 874814 h 1226458"/>
                <a:gd name="connsiteX8247" fmla="*/ 1219568 w 1452586"/>
                <a:gd name="connsiteY8247" fmla="*/ 875114 h 1226458"/>
                <a:gd name="connsiteX8248" fmla="*/ 1219711 w 1452586"/>
                <a:gd name="connsiteY8248" fmla="*/ 875382 h 1226458"/>
                <a:gd name="connsiteX8249" fmla="*/ 1219900 w 1452586"/>
                <a:gd name="connsiteY8249" fmla="*/ 876015 h 1226458"/>
                <a:gd name="connsiteX8250" fmla="*/ 1220153 w 1452586"/>
                <a:gd name="connsiteY8250" fmla="*/ 876568 h 1226458"/>
                <a:gd name="connsiteX8251" fmla="*/ 1220359 w 1452586"/>
                <a:gd name="connsiteY8251" fmla="*/ 877105 h 1226458"/>
                <a:gd name="connsiteX8252" fmla="*/ 1220469 w 1452586"/>
                <a:gd name="connsiteY8252" fmla="*/ 877848 h 1226458"/>
                <a:gd name="connsiteX8253" fmla="*/ 1220422 w 1452586"/>
                <a:gd name="connsiteY8253" fmla="*/ 878654 h 1226458"/>
                <a:gd name="connsiteX8254" fmla="*/ 1220248 w 1452586"/>
                <a:gd name="connsiteY8254" fmla="*/ 879176 h 1226458"/>
                <a:gd name="connsiteX8255" fmla="*/ 1220137 w 1452586"/>
                <a:gd name="connsiteY8255" fmla="*/ 879713 h 1226458"/>
                <a:gd name="connsiteX8256" fmla="*/ 1220232 w 1452586"/>
                <a:gd name="connsiteY8256" fmla="*/ 880645 h 1226458"/>
                <a:gd name="connsiteX8257" fmla="*/ 1220406 w 1452586"/>
                <a:gd name="connsiteY8257" fmla="*/ 881340 h 1226458"/>
                <a:gd name="connsiteX8258" fmla="*/ 1220738 w 1452586"/>
                <a:gd name="connsiteY8258" fmla="*/ 882179 h 1226458"/>
                <a:gd name="connsiteX8259" fmla="*/ 1221070 w 1452586"/>
                <a:gd name="connsiteY8259" fmla="*/ 882969 h 1226458"/>
                <a:gd name="connsiteX8260" fmla="*/ 1221386 w 1452586"/>
                <a:gd name="connsiteY8260" fmla="*/ 883522 h 1226458"/>
                <a:gd name="connsiteX8261" fmla="*/ 1221892 w 1452586"/>
                <a:gd name="connsiteY8261" fmla="*/ 884106 h 1226458"/>
                <a:gd name="connsiteX8262" fmla="*/ 1222950 w 1452586"/>
                <a:gd name="connsiteY8262" fmla="*/ 884707 h 1226458"/>
                <a:gd name="connsiteX8263" fmla="*/ 1223330 w 1452586"/>
                <a:gd name="connsiteY8263" fmla="*/ 885166 h 1226458"/>
                <a:gd name="connsiteX8264" fmla="*/ 1223535 w 1452586"/>
                <a:gd name="connsiteY8264" fmla="*/ 885687 h 1226458"/>
                <a:gd name="connsiteX8265" fmla="*/ 1223519 w 1452586"/>
                <a:gd name="connsiteY8265" fmla="*/ 886145 h 1226458"/>
                <a:gd name="connsiteX8266" fmla="*/ 1223251 w 1452586"/>
                <a:gd name="connsiteY8266" fmla="*/ 886477 h 1226458"/>
                <a:gd name="connsiteX8267" fmla="*/ 1222618 w 1452586"/>
                <a:gd name="connsiteY8267" fmla="*/ 886509 h 1226458"/>
                <a:gd name="connsiteX8268" fmla="*/ 1223725 w 1452586"/>
                <a:gd name="connsiteY8268" fmla="*/ 888864 h 1226458"/>
                <a:gd name="connsiteX8269" fmla="*/ 1224025 w 1452586"/>
                <a:gd name="connsiteY8269" fmla="*/ 889322 h 1226458"/>
                <a:gd name="connsiteX8270" fmla="*/ 1224452 w 1452586"/>
                <a:gd name="connsiteY8270" fmla="*/ 889306 h 1226458"/>
                <a:gd name="connsiteX8271" fmla="*/ 1224957 w 1452586"/>
                <a:gd name="connsiteY8271" fmla="*/ 889022 h 1226458"/>
                <a:gd name="connsiteX8272" fmla="*/ 1225432 w 1452586"/>
                <a:gd name="connsiteY8272" fmla="*/ 888942 h 1226458"/>
                <a:gd name="connsiteX8273" fmla="*/ 1225827 w 1452586"/>
                <a:gd name="connsiteY8273" fmla="*/ 889543 h 1226458"/>
                <a:gd name="connsiteX8274" fmla="*/ 1226174 w 1452586"/>
                <a:gd name="connsiteY8274" fmla="*/ 890413 h 1226458"/>
                <a:gd name="connsiteX8275" fmla="*/ 1226554 w 1452586"/>
                <a:gd name="connsiteY8275" fmla="*/ 890855 h 1226458"/>
                <a:gd name="connsiteX8276" fmla="*/ 1226996 w 1452586"/>
                <a:gd name="connsiteY8276" fmla="*/ 890997 h 1226458"/>
                <a:gd name="connsiteX8277" fmla="*/ 1227534 w 1452586"/>
                <a:gd name="connsiteY8277" fmla="*/ 890886 h 1226458"/>
                <a:gd name="connsiteX8278" fmla="*/ 1227961 w 1452586"/>
                <a:gd name="connsiteY8278" fmla="*/ 890966 h 1226458"/>
                <a:gd name="connsiteX8279" fmla="*/ 1228182 w 1452586"/>
                <a:gd name="connsiteY8279" fmla="*/ 891456 h 1226458"/>
                <a:gd name="connsiteX8280" fmla="*/ 1228403 w 1452586"/>
                <a:gd name="connsiteY8280" fmla="*/ 892103 h 1226458"/>
                <a:gd name="connsiteX8281" fmla="*/ 1228798 w 1452586"/>
                <a:gd name="connsiteY8281" fmla="*/ 892657 h 1226458"/>
                <a:gd name="connsiteX8282" fmla="*/ 1229067 w 1452586"/>
                <a:gd name="connsiteY8282" fmla="*/ 892752 h 1226458"/>
                <a:gd name="connsiteX8283" fmla="*/ 1229715 w 1452586"/>
                <a:gd name="connsiteY8283" fmla="*/ 892799 h 1226458"/>
                <a:gd name="connsiteX8284" fmla="*/ 1230015 w 1452586"/>
                <a:gd name="connsiteY8284" fmla="*/ 892878 h 1226458"/>
                <a:gd name="connsiteX8285" fmla="*/ 1230252 w 1452586"/>
                <a:gd name="connsiteY8285" fmla="*/ 893052 h 1226458"/>
                <a:gd name="connsiteX8286" fmla="*/ 1230600 w 1452586"/>
                <a:gd name="connsiteY8286" fmla="*/ 893510 h 1226458"/>
                <a:gd name="connsiteX8287" fmla="*/ 1230868 w 1452586"/>
                <a:gd name="connsiteY8287" fmla="*/ 893700 h 1226458"/>
                <a:gd name="connsiteX8288" fmla="*/ 1231374 w 1452586"/>
                <a:gd name="connsiteY8288" fmla="*/ 893905 h 1226458"/>
                <a:gd name="connsiteX8289" fmla="*/ 1231785 w 1452586"/>
                <a:gd name="connsiteY8289" fmla="*/ 893921 h 1226458"/>
                <a:gd name="connsiteX8290" fmla="*/ 1232702 w 1452586"/>
                <a:gd name="connsiteY8290" fmla="*/ 893637 h 1226458"/>
                <a:gd name="connsiteX8291" fmla="*/ 1233413 w 1452586"/>
                <a:gd name="connsiteY8291" fmla="*/ 893162 h 1226458"/>
                <a:gd name="connsiteX8292" fmla="*/ 1235373 w 1452586"/>
                <a:gd name="connsiteY8292" fmla="*/ 890618 h 1226458"/>
                <a:gd name="connsiteX8293" fmla="*/ 1234424 w 1452586"/>
                <a:gd name="connsiteY8293" fmla="*/ 889527 h 1226458"/>
                <a:gd name="connsiteX8294" fmla="*/ 1234187 w 1452586"/>
                <a:gd name="connsiteY8294" fmla="*/ 888327 h 1226458"/>
                <a:gd name="connsiteX8295" fmla="*/ 1235136 w 1452586"/>
                <a:gd name="connsiteY8295" fmla="*/ 883159 h 1226458"/>
                <a:gd name="connsiteX8296" fmla="*/ 1235072 w 1452586"/>
                <a:gd name="connsiteY8296" fmla="*/ 882084 h 1226458"/>
                <a:gd name="connsiteX8297" fmla="*/ 1234266 w 1452586"/>
                <a:gd name="connsiteY8297" fmla="*/ 881736 h 1226458"/>
                <a:gd name="connsiteX8298" fmla="*/ 1234108 w 1452586"/>
                <a:gd name="connsiteY8298" fmla="*/ 881198 h 1226458"/>
                <a:gd name="connsiteX8299" fmla="*/ 1236005 w 1452586"/>
                <a:gd name="connsiteY8299" fmla="*/ 879508 h 1226458"/>
                <a:gd name="connsiteX8300" fmla="*/ 1236511 w 1452586"/>
                <a:gd name="connsiteY8300" fmla="*/ 878812 h 1226458"/>
                <a:gd name="connsiteX8301" fmla="*/ 1236985 w 1452586"/>
                <a:gd name="connsiteY8301" fmla="*/ 879255 h 1226458"/>
                <a:gd name="connsiteX8302" fmla="*/ 1236716 w 1452586"/>
                <a:gd name="connsiteY8302" fmla="*/ 879728 h 1226458"/>
                <a:gd name="connsiteX8303" fmla="*/ 1236400 w 1452586"/>
                <a:gd name="connsiteY8303" fmla="*/ 880124 h 1226458"/>
                <a:gd name="connsiteX8304" fmla="*/ 1235657 w 1452586"/>
                <a:gd name="connsiteY8304" fmla="*/ 880708 h 1226458"/>
                <a:gd name="connsiteX8305" fmla="*/ 1235831 w 1452586"/>
                <a:gd name="connsiteY8305" fmla="*/ 881230 h 1226458"/>
                <a:gd name="connsiteX8306" fmla="*/ 1236827 w 1452586"/>
                <a:gd name="connsiteY8306" fmla="*/ 881847 h 1226458"/>
                <a:gd name="connsiteX8307" fmla="*/ 1236511 w 1452586"/>
                <a:gd name="connsiteY8307" fmla="*/ 883379 h 1226458"/>
                <a:gd name="connsiteX8308" fmla="*/ 1235752 w 1452586"/>
                <a:gd name="connsiteY8308" fmla="*/ 885181 h 1226458"/>
                <a:gd name="connsiteX8309" fmla="*/ 1235515 w 1452586"/>
                <a:gd name="connsiteY8309" fmla="*/ 886509 h 1226458"/>
                <a:gd name="connsiteX8310" fmla="*/ 1236605 w 1452586"/>
                <a:gd name="connsiteY8310" fmla="*/ 888722 h 1226458"/>
                <a:gd name="connsiteX8311" fmla="*/ 1237743 w 1452586"/>
                <a:gd name="connsiteY8311" fmla="*/ 889211 h 1226458"/>
                <a:gd name="connsiteX8312" fmla="*/ 1240161 w 1452586"/>
                <a:gd name="connsiteY8312" fmla="*/ 888627 h 1226458"/>
                <a:gd name="connsiteX8313" fmla="*/ 1240319 w 1452586"/>
                <a:gd name="connsiteY8313" fmla="*/ 889069 h 1226458"/>
                <a:gd name="connsiteX8314" fmla="*/ 1239656 w 1452586"/>
                <a:gd name="connsiteY8314" fmla="*/ 890001 h 1226458"/>
                <a:gd name="connsiteX8315" fmla="*/ 1239735 w 1452586"/>
                <a:gd name="connsiteY8315" fmla="*/ 890934 h 1226458"/>
                <a:gd name="connsiteX8316" fmla="*/ 1240793 w 1452586"/>
                <a:gd name="connsiteY8316" fmla="*/ 893273 h 1226458"/>
                <a:gd name="connsiteX8317" fmla="*/ 1241047 w 1452586"/>
                <a:gd name="connsiteY8317" fmla="*/ 894347 h 1226458"/>
                <a:gd name="connsiteX8318" fmla="*/ 1240698 w 1452586"/>
                <a:gd name="connsiteY8318" fmla="*/ 894617 h 1226458"/>
                <a:gd name="connsiteX8319" fmla="*/ 1239924 w 1452586"/>
                <a:gd name="connsiteY8319" fmla="*/ 894364 h 1226458"/>
                <a:gd name="connsiteX8320" fmla="*/ 1238944 w 1452586"/>
                <a:gd name="connsiteY8320" fmla="*/ 893826 h 1226458"/>
                <a:gd name="connsiteX8321" fmla="*/ 1238075 w 1452586"/>
                <a:gd name="connsiteY8321" fmla="*/ 893147 h 1226458"/>
                <a:gd name="connsiteX8322" fmla="*/ 1237396 w 1452586"/>
                <a:gd name="connsiteY8322" fmla="*/ 892403 h 1226458"/>
                <a:gd name="connsiteX8323" fmla="*/ 1236779 w 1452586"/>
                <a:gd name="connsiteY8323" fmla="*/ 891961 h 1226458"/>
                <a:gd name="connsiteX8324" fmla="*/ 1236100 w 1452586"/>
                <a:gd name="connsiteY8324" fmla="*/ 892072 h 1226458"/>
                <a:gd name="connsiteX8325" fmla="*/ 1235531 w 1452586"/>
                <a:gd name="connsiteY8325" fmla="*/ 892625 h 1226458"/>
                <a:gd name="connsiteX8326" fmla="*/ 1234235 w 1452586"/>
                <a:gd name="connsiteY8326" fmla="*/ 895327 h 1226458"/>
                <a:gd name="connsiteX8327" fmla="*/ 1236384 w 1452586"/>
                <a:gd name="connsiteY8327" fmla="*/ 896544 h 1226458"/>
                <a:gd name="connsiteX8328" fmla="*/ 1236795 w 1452586"/>
                <a:gd name="connsiteY8328" fmla="*/ 897034 h 1226458"/>
                <a:gd name="connsiteX8329" fmla="*/ 1237111 w 1452586"/>
                <a:gd name="connsiteY8329" fmla="*/ 897872 h 1226458"/>
                <a:gd name="connsiteX8330" fmla="*/ 1237427 w 1452586"/>
                <a:gd name="connsiteY8330" fmla="*/ 898441 h 1226458"/>
                <a:gd name="connsiteX8331" fmla="*/ 1237775 w 1452586"/>
                <a:gd name="connsiteY8331" fmla="*/ 898836 h 1226458"/>
                <a:gd name="connsiteX8332" fmla="*/ 1241331 w 1452586"/>
                <a:gd name="connsiteY8332" fmla="*/ 901966 h 1226458"/>
                <a:gd name="connsiteX8333" fmla="*/ 1243448 w 1452586"/>
                <a:gd name="connsiteY8333" fmla="*/ 904225 h 1226458"/>
                <a:gd name="connsiteX8334" fmla="*/ 1244713 w 1452586"/>
                <a:gd name="connsiteY8334" fmla="*/ 905221 h 1226458"/>
                <a:gd name="connsiteX8335" fmla="*/ 1245756 w 1452586"/>
                <a:gd name="connsiteY8335" fmla="*/ 905221 h 1226458"/>
                <a:gd name="connsiteX8336" fmla="*/ 1246357 w 1452586"/>
                <a:gd name="connsiteY8336" fmla="*/ 903561 h 1226458"/>
                <a:gd name="connsiteX8337" fmla="*/ 1246151 w 1452586"/>
                <a:gd name="connsiteY8337" fmla="*/ 901744 h 1226458"/>
                <a:gd name="connsiteX8338" fmla="*/ 1244713 w 1452586"/>
                <a:gd name="connsiteY8338" fmla="*/ 899073 h 1226458"/>
                <a:gd name="connsiteX8339" fmla="*/ 1244460 w 1452586"/>
                <a:gd name="connsiteY8339" fmla="*/ 897572 h 1226458"/>
                <a:gd name="connsiteX8340" fmla="*/ 1244966 w 1452586"/>
                <a:gd name="connsiteY8340" fmla="*/ 898046 h 1226458"/>
                <a:gd name="connsiteX8341" fmla="*/ 1245788 w 1452586"/>
                <a:gd name="connsiteY8341" fmla="*/ 898583 h 1226458"/>
                <a:gd name="connsiteX8342" fmla="*/ 1246183 w 1452586"/>
                <a:gd name="connsiteY8342" fmla="*/ 898915 h 1226458"/>
                <a:gd name="connsiteX8343" fmla="*/ 1246752 w 1452586"/>
                <a:gd name="connsiteY8343" fmla="*/ 899231 h 1226458"/>
                <a:gd name="connsiteX8344" fmla="*/ 1246657 w 1452586"/>
                <a:gd name="connsiteY8344" fmla="*/ 898488 h 1226458"/>
                <a:gd name="connsiteX8345" fmla="*/ 1246277 w 1452586"/>
                <a:gd name="connsiteY8345" fmla="*/ 897524 h 1226458"/>
                <a:gd name="connsiteX8346" fmla="*/ 1246056 w 1452586"/>
                <a:gd name="connsiteY8346" fmla="*/ 897081 h 1226458"/>
                <a:gd name="connsiteX8347" fmla="*/ 1245867 w 1452586"/>
                <a:gd name="connsiteY8347" fmla="*/ 895312 h 1226458"/>
                <a:gd name="connsiteX8348" fmla="*/ 1245993 w 1452586"/>
                <a:gd name="connsiteY8348" fmla="*/ 894205 h 1226458"/>
                <a:gd name="connsiteX8349" fmla="*/ 1246562 w 1452586"/>
                <a:gd name="connsiteY8349" fmla="*/ 893589 h 1226458"/>
                <a:gd name="connsiteX8350" fmla="*/ 1260691 w 1452586"/>
                <a:gd name="connsiteY8350" fmla="*/ 891835 h 1226458"/>
                <a:gd name="connsiteX8351" fmla="*/ 1261592 w 1452586"/>
                <a:gd name="connsiteY8351" fmla="*/ 891961 h 1226458"/>
                <a:gd name="connsiteX8352" fmla="*/ 1264200 w 1452586"/>
                <a:gd name="connsiteY8352" fmla="*/ 893036 h 1226458"/>
                <a:gd name="connsiteX8353" fmla="*/ 1264737 w 1452586"/>
                <a:gd name="connsiteY8353" fmla="*/ 893526 h 1226458"/>
                <a:gd name="connsiteX8354" fmla="*/ 1264073 w 1452586"/>
                <a:gd name="connsiteY8354" fmla="*/ 893937 h 1226458"/>
                <a:gd name="connsiteX8355" fmla="*/ 1259679 w 1452586"/>
                <a:gd name="connsiteY8355" fmla="*/ 893637 h 1226458"/>
                <a:gd name="connsiteX8356" fmla="*/ 1258573 w 1452586"/>
                <a:gd name="connsiteY8356" fmla="*/ 893289 h 1226458"/>
                <a:gd name="connsiteX8357" fmla="*/ 1258115 w 1452586"/>
                <a:gd name="connsiteY8357" fmla="*/ 893242 h 1226458"/>
                <a:gd name="connsiteX8358" fmla="*/ 1257704 w 1452586"/>
                <a:gd name="connsiteY8358" fmla="*/ 893368 h 1226458"/>
                <a:gd name="connsiteX8359" fmla="*/ 1257230 w 1452586"/>
                <a:gd name="connsiteY8359" fmla="*/ 893984 h 1226458"/>
                <a:gd name="connsiteX8360" fmla="*/ 1256945 w 1452586"/>
                <a:gd name="connsiteY8360" fmla="*/ 894190 h 1226458"/>
                <a:gd name="connsiteX8361" fmla="*/ 1255697 w 1452586"/>
                <a:gd name="connsiteY8361" fmla="*/ 894253 h 1226458"/>
                <a:gd name="connsiteX8362" fmla="*/ 1253137 w 1452586"/>
                <a:gd name="connsiteY8362" fmla="*/ 893526 h 1226458"/>
                <a:gd name="connsiteX8363" fmla="*/ 1251841 w 1452586"/>
                <a:gd name="connsiteY8363" fmla="*/ 893589 h 1226458"/>
                <a:gd name="connsiteX8364" fmla="*/ 1249502 w 1452586"/>
                <a:gd name="connsiteY8364" fmla="*/ 894347 h 1226458"/>
                <a:gd name="connsiteX8365" fmla="*/ 1247431 w 1452586"/>
                <a:gd name="connsiteY8365" fmla="*/ 894253 h 1226458"/>
                <a:gd name="connsiteX8366" fmla="*/ 1246989 w 1452586"/>
                <a:gd name="connsiteY8366" fmla="*/ 894600 h 1226458"/>
                <a:gd name="connsiteX8367" fmla="*/ 1247352 w 1452586"/>
                <a:gd name="connsiteY8367" fmla="*/ 896529 h 1226458"/>
                <a:gd name="connsiteX8368" fmla="*/ 1249818 w 1452586"/>
                <a:gd name="connsiteY8368" fmla="*/ 903466 h 1226458"/>
                <a:gd name="connsiteX8369" fmla="*/ 1250719 w 1452586"/>
                <a:gd name="connsiteY8369" fmla="*/ 905427 h 1226458"/>
                <a:gd name="connsiteX8370" fmla="*/ 1251667 w 1452586"/>
                <a:gd name="connsiteY8370" fmla="*/ 906185 h 1226458"/>
                <a:gd name="connsiteX8371" fmla="*/ 1253089 w 1452586"/>
                <a:gd name="connsiteY8371" fmla="*/ 906802 h 1226458"/>
                <a:gd name="connsiteX8372" fmla="*/ 1254511 w 1452586"/>
                <a:gd name="connsiteY8372" fmla="*/ 907165 h 1226458"/>
                <a:gd name="connsiteX8373" fmla="*/ 1256661 w 1452586"/>
                <a:gd name="connsiteY8373" fmla="*/ 907102 h 1226458"/>
                <a:gd name="connsiteX8374" fmla="*/ 1257657 w 1452586"/>
                <a:gd name="connsiteY8374" fmla="*/ 907592 h 1226458"/>
                <a:gd name="connsiteX8375" fmla="*/ 1259727 w 1452586"/>
                <a:gd name="connsiteY8375" fmla="*/ 909061 h 1226458"/>
                <a:gd name="connsiteX8376" fmla="*/ 1264658 w 1452586"/>
                <a:gd name="connsiteY8376" fmla="*/ 909915 h 1226458"/>
                <a:gd name="connsiteX8377" fmla="*/ 1265480 w 1452586"/>
                <a:gd name="connsiteY8377" fmla="*/ 910879 h 1226458"/>
                <a:gd name="connsiteX8378" fmla="*/ 1266713 w 1452586"/>
                <a:gd name="connsiteY8378" fmla="*/ 911227 h 1226458"/>
                <a:gd name="connsiteX8379" fmla="*/ 1267930 w 1452586"/>
                <a:gd name="connsiteY8379" fmla="*/ 911100 h 1226458"/>
                <a:gd name="connsiteX8380" fmla="*/ 1268625 w 1452586"/>
                <a:gd name="connsiteY8380" fmla="*/ 910595 h 1226458"/>
                <a:gd name="connsiteX8381" fmla="*/ 1268893 w 1452586"/>
                <a:gd name="connsiteY8381" fmla="*/ 911669 h 1226458"/>
                <a:gd name="connsiteX8382" fmla="*/ 1269541 w 1452586"/>
                <a:gd name="connsiteY8382" fmla="*/ 912475 h 1226458"/>
                <a:gd name="connsiteX8383" fmla="*/ 1271090 w 1452586"/>
                <a:gd name="connsiteY8383" fmla="*/ 913613 h 1226458"/>
                <a:gd name="connsiteX8384" fmla="*/ 1272860 w 1452586"/>
                <a:gd name="connsiteY8384" fmla="*/ 915320 h 1226458"/>
                <a:gd name="connsiteX8385" fmla="*/ 1273840 w 1452586"/>
                <a:gd name="connsiteY8385" fmla="*/ 916063 h 1226458"/>
                <a:gd name="connsiteX8386" fmla="*/ 1276922 w 1452586"/>
                <a:gd name="connsiteY8386" fmla="*/ 916348 h 1226458"/>
                <a:gd name="connsiteX8387" fmla="*/ 1277317 w 1452586"/>
                <a:gd name="connsiteY8387" fmla="*/ 916490 h 1226458"/>
                <a:gd name="connsiteX8388" fmla="*/ 1277301 w 1452586"/>
                <a:gd name="connsiteY8388" fmla="*/ 916980 h 1226458"/>
                <a:gd name="connsiteX8389" fmla="*/ 1276922 w 1452586"/>
                <a:gd name="connsiteY8389" fmla="*/ 917470 h 1226458"/>
                <a:gd name="connsiteX8390" fmla="*/ 1276448 w 1452586"/>
                <a:gd name="connsiteY8390" fmla="*/ 917865 h 1226458"/>
                <a:gd name="connsiteX8391" fmla="*/ 1276037 w 1452586"/>
                <a:gd name="connsiteY8391" fmla="*/ 918038 h 1226458"/>
                <a:gd name="connsiteX8392" fmla="*/ 1274899 w 1452586"/>
                <a:gd name="connsiteY8392" fmla="*/ 917690 h 1226458"/>
                <a:gd name="connsiteX8393" fmla="*/ 1272544 w 1452586"/>
                <a:gd name="connsiteY8393" fmla="*/ 915873 h 1226458"/>
                <a:gd name="connsiteX8394" fmla="*/ 1271612 w 1452586"/>
                <a:gd name="connsiteY8394" fmla="*/ 915620 h 1226458"/>
                <a:gd name="connsiteX8395" fmla="*/ 1271248 w 1452586"/>
                <a:gd name="connsiteY8395" fmla="*/ 915462 h 1226458"/>
                <a:gd name="connsiteX8396" fmla="*/ 1270031 w 1452586"/>
                <a:gd name="connsiteY8396" fmla="*/ 914451 h 1226458"/>
                <a:gd name="connsiteX8397" fmla="*/ 1269525 w 1452586"/>
                <a:gd name="connsiteY8397" fmla="*/ 914119 h 1226458"/>
                <a:gd name="connsiteX8398" fmla="*/ 1267676 w 1452586"/>
                <a:gd name="connsiteY8398" fmla="*/ 913961 h 1226458"/>
                <a:gd name="connsiteX8399" fmla="*/ 1256914 w 1452586"/>
                <a:gd name="connsiteY8399" fmla="*/ 911116 h 1226458"/>
                <a:gd name="connsiteX8400" fmla="*/ 1254780 w 1452586"/>
                <a:gd name="connsiteY8400" fmla="*/ 911480 h 1226458"/>
                <a:gd name="connsiteX8401" fmla="*/ 1254148 w 1452586"/>
                <a:gd name="connsiteY8401" fmla="*/ 911132 h 1226458"/>
                <a:gd name="connsiteX8402" fmla="*/ 1253232 w 1452586"/>
                <a:gd name="connsiteY8402" fmla="*/ 910294 h 1226458"/>
                <a:gd name="connsiteX8403" fmla="*/ 1252710 w 1452586"/>
                <a:gd name="connsiteY8403" fmla="*/ 909915 h 1226458"/>
                <a:gd name="connsiteX8404" fmla="*/ 1251967 w 1452586"/>
                <a:gd name="connsiteY8404" fmla="*/ 909773 h 1226458"/>
                <a:gd name="connsiteX8405" fmla="*/ 1251303 w 1452586"/>
                <a:gd name="connsiteY8405" fmla="*/ 909251 h 1226458"/>
                <a:gd name="connsiteX8406" fmla="*/ 1251003 w 1452586"/>
                <a:gd name="connsiteY8406" fmla="*/ 909156 h 1226458"/>
                <a:gd name="connsiteX8407" fmla="*/ 1250782 w 1452586"/>
                <a:gd name="connsiteY8407" fmla="*/ 909251 h 1226458"/>
                <a:gd name="connsiteX8408" fmla="*/ 1250403 w 1452586"/>
                <a:gd name="connsiteY8408" fmla="*/ 909773 h 1226458"/>
                <a:gd name="connsiteX8409" fmla="*/ 1250150 w 1452586"/>
                <a:gd name="connsiteY8409" fmla="*/ 909946 h 1226458"/>
                <a:gd name="connsiteX8410" fmla="*/ 1249012 w 1452586"/>
                <a:gd name="connsiteY8410" fmla="*/ 910294 h 1226458"/>
                <a:gd name="connsiteX8411" fmla="*/ 1248554 w 1452586"/>
                <a:gd name="connsiteY8411" fmla="*/ 910578 h 1226458"/>
                <a:gd name="connsiteX8412" fmla="*/ 1248174 w 1452586"/>
                <a:gd name="connsiteY8412" fmla="*/ 911132 h 1226458"/>
                <a:gd name="connsiteX8413" fmla="*/ 1248616 w 1452586"/>
                <a:gd name="connsiteY8413" fmla="*/ 912222 h 1226458"/>
                <a:gd name="connsiteX8414" fmla="*/ 1249407 w 1452586"/>
                <a:gd name="connsiteY8414" fmla="*/ 916316 h 1226458"/>
                <a:gd name="connsiteX8415" fmla="*/ 1249644 w 1452586"/>
                <a:gd name="connsiteY8415" fmla="*/ 917169 h 1226458"/>
                <a:gd name="connsiteX8416" fmla="*/ 1250118 w 1452586"/>
                <a:gd name="connsiteY8416" fmla="*/ 917327 h 1226458"/>
                <a:gd name="connsiteX8417" fmla="*/ 1252694 w 1452586"/>
                <a:gd name="connsiteY8417" fmla="*/ 919540 h 1226458"/>
                <a:gd name="connsiteX8418" fmla="*/ 1253311 w 1452586"/>
                <a:gd name="connsiteY8418" fmla="*/ 919714 h 1226458"/>
                <a:gd name="connsiteX8419" fmla="*/ 1255618 w 1452586"/>
                <a:gd name="connsiteY8419" fmla="*/ 919145 h 1226458"/>
                <a:gd name="connsiteX8420" fmla="*/ 1258226 w 1452586"/>
                <a:gd name="connsiteY8420" fmla="*/ 917722 h 1226458"/>
                <a:gd name="connsiteX8421" fmla="*/ 1258858 w 1452586"/>
                <a:gd name="connsiteY8421" fmla="*/ 916758 h 1226458"/>
                <a:gd name="connsiteX8422" fmla="*/ 1259601 w 1452586"/>
                <a:gd name="connsiteY8422" fmla="*/ 916047 h 1226458"/>
                <a:gd name="connsiteX8423" fmla="*/ 1262746 w 1452586"/>
                <a:gd name="connsiteY8423" fmla="*/ 914988 h 1226458"/>
                <a:gd name="connsiteX8424" fmla="*/ 1263615 w 1452586"/>
                <a:gd name="connsiteY8424" fmla="*/ 914941 h 1226458"/>
                <a:gd name="connsiteX8425" fmla="*/ 1262651 w 1452586"/>
                <a:gd name="connsiteY8425" fmla="*/ 916616 h 1226458"/>
                <a:gd name="connsiteX8426" fmla="*/ 1259316 w 1452586"/>
                <a:gd name="connsiteY8426" fmla="*/ 918197 h 1226458"/>
                <a:gd name="connsiteX8427" fmla="*/ 1258257 w 1452586"/>
                <a:gd name="connsiteY8427" fmla="*/ 919935 h 1226458"/>
                <a:gd name="connsiteX8428" fmla="*/ 1257957 w 1452586"/>
                <a:gd name="connsiteY8428" fmla="*/ 921089 h 1226458"/>
                <a:gd name="connsiteX8429" fmla="*/ 1257925 w 1452586"/>
                <a:gd name="connsiteY8429" fmla="*/ 921658 h 1226458"/>
                <a:gd name="connsiteX8430" fmla="*/ 1258289 w 1452586"/>
                <a:gd name="connsiteY8430" fmla="*/ 923775 h 1226458"/>
                <a:gd name="connsiteX8431" fmla="*/ 1258700 w 1452586"/>
                <a:gd name="connsiteY8431" fmla="*/ 924977 h 1226458"/>
                <a:gd name="connsiteX8432" fmla="*/ 1259095 w 1452586"/>
                <a:gd name="connsiteY8432" fmla="*/ 925704 h 1226458"/>
                <a:gd name="connsiteX8433" fmla="*/ 1261007 w 1452586"/>
                <a:gd name="connsiteY8433" fmla="*/ 927679 h 1226458"/>
                <a:gd name="connsiteX8434" fmla="*/ 1261908 w 1452586"/>
                <a:gd name="connsiteY8434" fmla="*/ 928327 h 1226458"/>
                <a:gd name="connsiteX8435" fmla="*/ 1262746 w 1452586"/>
                <a:gd name="connsiteY8435" fmla="*/ 928738 h 1226458"/>
                <a:gd name="connsiteX8436" fmla="*/ 1263172 w 1452586"/>
                <a:gd name="connsiteY8436" fmla="*/ 928453 h 1226458"/>
                <a:gd name="connsiteX8437" fmla="*/ 1263425 w 1452586"/>
                <a:gd name="connsiteY8437" fmla="*/ 927774 h 1226458"/>
                <a:gd name="connsiteX8438" fmla="*/ 1263805 w 1452586"/>
                <a:gd name="connsiteY8438" fmla="*/ 927616 h 1226458"/>
                <a:gd name="connsiteX8439" fmla="*/ 1264927 w 1452586"/>
                <a:gd name="connsiteY8439" fmla="*/ 927631 h 1226458"/>
                <a:gd name="connsiteX8440" fmla="*/ 1265258 w 1452586"/>
                <a:gd name="connsiteY8440" fmla="*/ 927347 h 1226458"/>
                <a:gd name="connsiteX8441" fmla="*/ 1265669 w 1452586"/>
                <a:gd name="connsiteY8441" fmla="*/ 926462 h 1226458"/>
                <a:gd name="connsiteX8442" fmla="*/ 1265969 w 1452586"/>
                <a:gd name="connsiteY8442" fmla="*/ 926209 h 1226458"/>
                <a:gd name="connsiteX8443" fmla="*/ 1266349 w 1452586"/>
                <a:gd name="connsiteY8443" fmla="*/ 926414 h 1226458"/>
                <a:gd name="connsiteX8444" fmla="*/ 1266586 w 1452586"/>
                <a:gd name="connsiteY8444" fmla="*/ 927063 h 1226458"/>
                <a:gd name="connsiteX8445" fmla="*/ 1266807 w 1452586"/>
                <a:gd name="connsiteY8445" fmla="*/ 928358 h 1226458"/>
                <a:gd name="connsiteX8446" fmla="*/ 1266744 w 1452586"/>
                <a:gd name="connsiteY8446" fmla="*/ 928864 h 1226458"/>
                <a:gd name="connsiteX8447" fmla="*/ 1266365 w 1452586"/>
                <a:gd name="connsiteY8447" fmla="*/ 929260 h 1226458"/>
                <a:gd name="connsiteX8448" fmla="*/ 1264642 w 1452586"/>
                <a:gd name="connsiteY8448" fmla="*/ 930018 h 1226458"/>
                <a:gd name="connsiteX8449" fmla="*/ 1264057 w 1452586"/>
                <a:gd name="connsiteY8449" fmla="*/ 930603 h 1226458"/>
                <a:gd name="connsiteX8450" fmla="*/ 1262998 w 1452586"/>
                <a:gd name="connsiteY8450" fmla="*/ 932057 h 1226458"/>
                <a:gd name="connsiteX8451" fmla="*/ 1264057 w 1452586"/>
                <a:gd name="connsiteY8451" fmla="*/ 933431 h 1226458"/>
                <a:gd name="connsiteX8452" fmla="*/ 1265274 w 1452586"/>
                <a:gd name="connsiteY8452" fmla="*/ 934253 h 1226458"/>
                <a:gd name="connsiteX8453" fmla="*/ 1266586 w 1452586"/>
                <a:gd name="connsiteY8453" fmla="*/ 934538 h 1226458"/>
                <a:gd name="connsiteX8454" fmla="*/ 1270664 w 1452586"/>
                <a:gd name="connsiteY8454" fmla="*/ 933463 h 1226458"/>
                <a:gd name="connsiteX8455" fmla="*/ 1271343 w 1452586"/>
                <a:gd name="connsiteY8455" fmla="*/ 933431 h 1226458"/>
                <a:gd name="connsiteX8456" fmla="*/ 1272765 w 1452586"/>
                <a:gd name="connsiteY8456" fmla="*/ 933732 h 1226458"/>
                <a:gd name="connsiteX8457" fmla="*/ 1273461 w 1452586"/>
                <a:gd name="connsiteY8457" fmla="*/ 933589 h 1226458"/>
                <a:gd name="connsiteX8458" fmla="*/ 1273856 w 1452586"/>
                <a:gd name="connsiteY8458" fmla="*/ 933242 h 1226458"/>
                <a:gd name="connsiteX8459" fmla="*/ 1274504 w 1452586"/>
                <a:gd name="connsiteY8459" fmla="*/ 932357 h 1226458"/>
                <a:gd name="connsiteX8460" fmla="*/ 1274899 w 1452586"/>
                <a:gd name="connsiteY8460" fmla="*/ 932072 h 1226458"/>
                <a:gd name="connsiteX8461" fmla="*/ 1277159 w 1452586"/>
                <a:gd name="connsiteY8461" fmla="*/ 931345 h 1226458"/>
                <a:gd name="connsiteX8462" fmla="*/ 1277823 w 1452586"/>
                <a:gd name="connsiteY8462" fmla="*/ 930571 h 1226458"/>
                <a:gd name="connsiteX8463" fmla="*/ 1279040 w 1452586"/>
                <a:gd name="connsiteY8463" fmla="*/ 928011 h 1226458"/>
                <a:gd name="connsiteX8464" fmla="*/ 1279546 w 1452586"/>
                <a:gd name="connsiteY8464" fmla="*/ 927789 h 1226458"/>
                <a:gd name="connsiteX8465" fmla="*/ 1280051 w 1452586"/>
                <a:gd name="connsiteY8465" fmla="*/ 929260 h 1226458"/>
                <a:gd name="connsiteX8466" fmla="*/ 1279577 w 1452586"/>
                <a:gd name="connsiteY8466" fmla="*/ 930603 h 1226458"/>
                <a:gd name="connsiteX8467" fmla="*/ 1278708 w 1452586"/>
                <a:gd name="connsiteY8467" fmla="*/ 931614 h 1226458"/>
                <a:gd name="connsiteX8468" fmla="*/ 1277981 w 1452586"/>
                <a:gd name="connsiteY8468" fmla="*/ 932136 h 1226458"/>
                <a:gd name="connsiteX8469" fmla="*/ 1275847 w 1452586"/>
                <a:gd name="connsiteY8469" fmla="*/ 932799 h 1226458"/>
                <a:gd name="connsiteX8470" fmla="*/ 1275626 w 1452586"/>
                <a:gd name="connsiteY8470" fmla="*/ 933147 h 1226458"/>
                <a:gd name="connsiteX8471" fmla="*/ 1275563 w 1452586"/>
                <a:gd name="connsiteY8471" fmla="*/ 933732 h 1226458"/>
                <a:gd name="connsiteX8472" fmla="*/ 1275405 w 1452586"/>
                <a:gd name="connsiteY8472" fmla="*/ 934048 h 1226458"/>
                <a:gd name="connsiteX8473" fmla="*/ 1273161 w 1452586"/>
                <a:gd name="connsiteY8473" fmla="*/ 936735 h 1226458"/>
                <a:gd name="connsiteX8474" fmla="*/ 1265780 w 1452586"/>
                <a:gd name="connsiteY8474" fmla="*/ 938821 h 1226458"/>
                <a:gd name="connsiteX8475" fmla="*/ 1264658 w 1452586"/>
                <a:gd name="connsiteY8475" fmla="*/ 939390 h 1226458"/>
                <a:gd name="connsiteX8476" fmla="*/ 1264263 w 1452586"/>
                <a:gd name="connsiteY8476" fmla="*/ 939911 h 1226458"/>
                <a:gd name="connsiteX8477" fmla="*/ 1264263 w 1452586"/>
                <a:gd name="connsiteY8477" fmla="*/ 940623 h 1226458"/>
                <a:gd name="connsiteX8478" fmla="*/ 1264374 w 1452586"/>
                <a:gd name="connsiteY8478" fmla="*/ 941523 h 1226458"/>
                <a:gd name="connsiteX8479" fmla="*/ 1264121 w 1452586"/>
                <a:gd name="connsiteY8479" fmla="*/ 941808 h 1226458"/>
                <a:gd name="connsiteX8480" fmla="*/ 1264105 w 1452586"/>
                <a:gd name="connsiteY8480" fmla="*/ 942013 h 1226458"/>
                <a:gd name="connsiteX8481" fmla="*/ 1264800 w 1452586"/>
                <a:gd name="connsiteY8481" fmla="*/ 942709 h 1226458"/>
                <a:gd name="connsiteX8482" fmla="*/ 1265432 w 1452586"/>
                <a:gd name="connsiteY8482" fmla="*/ 943989 h 1226458"/>
                <a:gd name="connsiteX8483" fmla="*/ 1265211 w 1452586"/>
                <a:gd name="connsiteY8483" fmla="*/ 945459 h 1226458"/>
                <a:gd name="connsiteX8484" fmla="*/ 1264500 w 1452586"/>
                <a:gd name="connsiteY8484" fmla="*/ 946644 h 1226458"/>
                <a:gd name="connsiteX8485" fmla="*/ 1263725 w 1452586"/>
                <a:gd name="connsiteY8485" fmla="*/ 947134 h 1226458"/>
                <a:gd name="connsiteX8486" fmla="*/ 1263852 w 1452586"/>
                <a:gd name="connsiteY8486" fmla="*/ 947624 h 1226458"/>
                <a:gd name="connsiteX8487" fmla="*/ 1264531 w 1452586"/>
                <a:gd name="connsiteY8487" fmla="*/ 947813 h 1226458"/>
                <a:gd name="connsiteX8488" fmla="*/ 1265306 w 1452586"/>
                <a:gd name="connsiteY8488" fmla="*/ 947893 h 1226458"/>
                <a:gd name="connsiteX8489" fmla="*/ 1266713 w 1452586"/>
                <a:gd name="connsiteY8489" fmla="*/ 947766 h 1226458"/>
                <a:gd name="connsiteX8490" fmla="*/ 1267202 w 1452586"/>
                <a:gd name="connsiteY8490" fmla="*/ 947861 h 1226458"/>
                <a:gd name="connsiteX8491" fmla="*/ 1268435 w 1452586"/>
                <a:gd name="connsiteY8491" fmla="*/ 948588 h 1226458"/>
                <a:gd name="connsiteX8492" fmla="*/ 1268783 w 1452586"/>
                <a:gd name="connsiteY8492" fmla="*/ 948730 h 1226458"/>
                <a:gd name="connsiteX8493" fmla="*/ 1269715 w 1452586"/>
                <a:gd name="connsiteY8493" fmla="*/ 948635 h 1226458"/>
                <a:gd name="connsiteX8494" fmla="*/ 1272449 w 1452586"/>
                <a:gd name="connsiteY8494" fmla="*/ 949125 h 1226458"/>
                <a:gd name="connsiteX8495" fmla="*/ 1274883 w 1452586"/>
                <a:gd name="connsiteY8495" fmla="*/ 950389 h 1226458"/>
                <a:gd name="connsiteX8496" fmla="*/ 1275942 w 1452586"/>
                <a:gd name="connsiteY8496" fmla="*/ 950105 h 1226458"/>
                <a:gd name="connsiteX8497" fmla="*/ 1276606 w 1452586"/>
                <a:gd name="connsiteY8497" fmla="*/ 948999 h 1226458"/>
                <a:gd name="connsiteX8498" fmla="*/ 1276748 w 1452586"/>
                <a:gd name="connsiteY8498" fmla="*/ 947308 h 1226458"/>
                <a:gd name="connsiteX8499" fmla="*/ 1276179 w 1452586"/>
                <a:gd name="connsiteY8499" fmla="*/ 944732 h 1226458"/>
                <a:gd name="connsiteX8500" fmla="*/ 1276385 w 1452586"/>
                <a:gd name="connsiteY8500" fmla="*/ 944226 h 1226458"/>
                <a:gd name="connsiteX8501" fmla="*/ 1276748 w 1452586"/>
                <a:gd name="connsiteY8501" fmla="*/ 944020 h 1226458"/>
                <a:gd name="connsiteX8502" fmla="*/ 1277191 w 1452586"/>
                <a:gd name="connsiteY8502" fmla="*/ 944179 h 1226458"/>
                <a:gd name="connsiteX8503" fmla="*/ 1277712 w 1452586"/>
                <a:gd name="connsiteY8503" fmla="*/ 944827 h 1226458"/>
                <a:gd name="connsiteX8504" fmla="*/ 1277586 w 1452586"/>
                <a:gd name="connsiteY8504" fmla="*/ 945933 h 1226458"/>
                <a:gd name="connsiteX8505" fmla="*/ 1278076 w 1452586"/>
                <a:gd name="connsiteY8505" fmla="*/ 946201 h 1226458"/>
                <a:gd name="connsiteX8506" fmla="*/ 1279514 w 1452586"/>
                <a:gd name="connsiteY8506" fmla="*/ 945806 h 1226458"/>
                <a:gd name="connsiteX8507" fmla="*/ 1279356 w 1452586"/>
                <a:gd name="connsiteY8507" fmla="*/ 945332 h 1226458"/>
                <a:gd name="connsiteX8508" fmla="*/ 1278834 w 1452586"/>
                <a:gd name="connsiteY8508" fmla="*/ 945506 h 1226458"/>
                <a:gd name="connsiteX8509" fmla="*/ 1279150 w 1452586"/>
                <a:gd name="connsiteY8509" fmla="*/ 943657 h 1226458"/>
                <a:gd name="connsiteX8510" fmla="*/ 1280573 w 1452586"/>
                <a:gd name="connsiteY8510" fmla="*/ 943894 h 1226458"/>
                <a:gd name="connsiteX8511" fmla="*/ 1281553 w 1452586"/>
                <a:gd name="connsiteY8511" fmla="*/ 944906 h 1226458"/>
                <a:gd name="connsiteX8512" fmla="*/ 1280573 w 1452586"/>
                <a:gd name="connsiteY8512" fmla="*/ 945474 h 1226458"/>
                <a:gd name="connsiteX8513" fmla="*/ 1281063 w 1452586"/>
                <a:gd name="connsiteY8513" fmla="*/ 946249 h 1226458"/>
                <a:gd name="connsiteX8514" fmla="*/ 1281126 w 1452586"/>
                <a:gd name="connsiteY8514" fmla="*/ 946771 h 1226458"/>
                <a:gd name="connsiteX8515" fmla="*/ 1281063 w 1452586"/>
                <a:gd name="connsiteY8515" fmla="*/ 947308 h 1226458"/>
                <a:gd name="connsiteX8516" fmla="*/ 1281110 w 1452586"/>
                <a:gd name="connsiteY8516" fmla="*/ 948066 h 1226458"/>
                <a:gd name="connsiteX8517" fmla="*/ 1280952 w 1452586"/>
                <a:gd name="connsiteY8517" fmla="*/ 948477 h 1226458"/>
                <a:gd name="connsiteX8518" fmla="*/ 1280889 w 1452586"/>
                <a:gd name="connsiteY8518" fmla="*/ 948904 h 1226458"/>
                <a:gd name="connsiteX8519" fmla="*/ 1280984 w 1452586"/>
                <a:gd name="connsiteY8519" fmla="*/ 949442 h 1226458"/>
                <a:gd name="connsiteX8520" fmla="*/ 1281189 w 1452586"/>
                <a:gd name="connsiteY8520" fmla="*/ 949679 h 1226458"/>
                <a:gd name="connsiteX8521" fmla="*/ 1281553 w 1452586"/>
                <a:gd name="connsiteY8521" fmla="*/ 949789 h 1226458"/>
                <a:gd name="connsiteX8522" fmla="*/ 1281916 w 1452586"/>
                <a:gd name="connsiteY8522" fmla="*/ 949789 h 1226458"/>
                <a:gd name="connsiteX8523" fmla="*/ 1282090 w 1452586"/>
                <a:gd name="connsiteY8523" fmla="*/ 949647 h 1226458"/>
                <a:gd name="connsiteX8524" fmla="*/ 1282469 w 1452586"/>
                <a:gd name="connsiteY8524" fmla="*/ 949157 h 1226458"/>
                <a:gd name="connsiteX8525" fmla="*/ 1283181 w 1452586"/>
                <a:gd name="connsiteY8525" fmla="*/ 948840 h 1226458"/>
                <a:gd name="connsiteX8526" fmla="*/ 1283987 w 1452586"/>
                <a:gd name="connsiteY8526" fmla="*/ 948730 h 1226458"/>
                <a:gd name="connsiteX8527" fmla="*/ 1284603 w 1452586"/>
                <a:gd name="connsiteY8527" fmla="*/ 948809 h 1226458"/>
                <a:gd name="connsiteX8528" fmla="*/ 1285267 w 1452586"/>
                <a:gd name="connsiteY8528" fmla="*/ 949078 h 1226458"/>
                <a:gd name="connsiteX8529" fmla="*/ 1286373 w 1452586"/>
                <a:gd name="connsiteY8529" fmla="*/ 949315 h 1226458"/>
                <a:gd name="connsiteX8530" fmla="*/ 1288807 w 1452586"/>
                <a:gd name="connsiteY8530" fmla="*/ 950247 h 1226458"/>
                <a:gd name="connsiteX8531" fmla="*/ 1289265 w 1452586"/>
                <a:gd name="connsiteY8531" fmla="*/ 950327 h 1226458"/>
                <a:gd name="connsiteX8532" fmla="*/ 1290703 w 1452586"/>
                <a:gd name="connsiteY8532" fmla="*/ 949694 h 1226458"/>
                <a:gd name="connsiteX8533" fmla="*/ 1291731 w 1452586"/>
                <a:gd name="connsiteY8533" fmla="*/ 949679 h 1226458"/>
                <a:gd name="connsiteX8534" fmla="*/ 1293027 w 1452586"/>
                <a:gd name="connsiteY8534" fmla="*/ 950469 h 1226458"/>
                <a:gd name="connsiteX8535" fmla="*/ 1293943 w 1452586"/>
                <a:gd name="connsiteY8535" fmla="*/ 950674 h 1226458"/>
                <a:gd name="connsiteX8536" fmla="*/ 1294244 w 1452586"/>
                <a:gd name="connsiteY8536" fmla="*/ 949362 h 1226458"/>
                <a:gd name="connsiteX8537" fmla="*/ 1294228 w 1452586"/>
                <a:gd name="connsiteY8537" fmla="*/ 946454 h 1226458"/>
                <a:gd name="connsiteX8538" fmla="*/ 1294417 w 1452586"/>
                <a:gd name="connsiteY8538" fmla="*/ 945949 h 1226458"/>
                <a:gd name="connsiteX8539" fmla="*/ 1295129 w 1452586"/>
                <a:gd name="connsiteY8539" fmla="*/ 944747 h 1226458"/>
                <a:gd name="connsiteX8540" fmla="*/ 1295476 w 1452586"/>
                <a:gd name="connsiteY8540" fmla="*/ 944447 h 1226458"/>
                <a:gd name="connsiteX8541" fmla="*/ 1295761 w 1452586"/>
                <a:gd name="connsiteY8541" fmla="*/ 944700 h 1226458"/>
                <a:gd name="connsiteX8542" fmla="*/ 1295903 w 1452586"/>
                <a:gd name="connsiteY8542" fmla="*/ 945411 h 1226458"/>
                <a:gd name="connsiteX8543" fmla="*/ 1295856 w 1452586"/>
                <a:gd name="connsiteY8543" fmla="*/ 946170 h 1226458"/>
                <a:gd name="connsiteX8544" fmla="*/ 1295618 w 1452586"/>
                <a:gd name="connsiteY8544" fmla="*/ 946596 h 1226458"/>
                <a:gd name="connsiteX8545" fmla="*/ 1295792 w 1452586"/>
                <a:gd name="connsiteY8545" fmla="*/ 947308 h 1226458"/>
                <a:gd name="connsiteX8546" fmla="*/ 1298685 w 1452586"/>
                <a:gd name="connsiteY8546" fmla="*/ 951022 h 1226458"/>
                <a:gd name="connsiteX8547" fmla="*/ 1299491 w 1452586"/>
                <a:gd name="connsiteY8547" fmla="*/ 952966 h 1226458"/>
                <a:gd name="connsiteX8548" fmla="*/ 1298811 w 1452586"/>
                <a:gd name="connsiteY8548" fmla="*/ 953361 h 1226458"/>
                <a:gd name="connsiteX8549" fmla="*/ 1297657 w 1452586"/>
                <a:gd name="connsiteY8549" fmla="*/ 953187 h 1226458"/>
                <a:gd name="connsiteX8550" fmla="*/ 1296978 w 1452586"/>
                <a:gd name="connsiteY8550" fmla="*/ 953519 h 1226458"/>
                <a:gd name="connsiteX8551" fmla="*/ 1296662 w 1452586"/>
                <a:gd name="connsiteY8551" fmla="*/ 954040 h 1226458"/>
                <a:gd name="connsiteX8552" fmla="*/ 1296077 w 1452586"/>
                <a:gd name="connsiteY8552" fmla="*/ 953740 h 1226458"/>
                <a:gd name="connsiteX8553" fmla="*/ 1295113 w 1452586"/>
                <a:gd name="connsiteY8553" fmla="*/ 952808 h 1226458"/>
                <a:gd name="connsiteX8554" fmla="*/ 1294512 w 1452586"/>
                <a:gd name="connsiteY8554" fmla="*/ 952886 h 1226458"/>
                <a:gd name="connsiteX8555" fmla="*/ 1294022 w 1452586"/>
                <a:gd name="connsiteY8555" fmla="*/ 953187 h 1226458"/>
                <a:gd name="connsiteX8556" fmla="*/ 1293137 w 1452586"/>
                <a:gd name="connsiteY8556" fmla="*/ 953993 h 1226458"/>
                <a:gd name="connsiteX8557" fmla="*/ 1293754 w 1452586"/>
                <a:gd name="connsiteY8557" fmla="*/ 954688 h 1226458"/>
                <a:gd name="connsiteX8558" fmla="*/ 1294734 w 1452586"/>
                <a:gd name="connsiteY8558" fmla="*/ 955447 h 1226458"/>
                <a:gd name="connsiteX8559" fmla="*/ 1295713 w 1452586"/>
                <a:gd name="connsiteY8559" fmla="*/ 956047 h 1226458"/>
                <a:gd name="connsiteX8560" fmla="*/ 1296393 w 1452586"/>
                <a:gd name="connsiteY8560" fmla="*/ 956206 h 1226458"/>
                <a:gd name="connsiteX8561" fmla="*/ 1296662 w 1452586"/>
                <a:gd name="connsiteY8561" fmla="*/ 956442 h 1226458"/>
                <a:gd name="connsiteX8562" fmla="*/ 1297057 w 1452586"/>
                <a:gd name="connsiteY8562" fmla="*/ 957818 h 1226458"/>
                <a:gd name="connsiteX8563" fmla="*/ 1297309 w 1452586"/>
                <a:gd name="connsiteY8563" fmla="*/ 958071 h 1226458"/>
                <a:gd name="connsiteX8564" fmla="*/ 1297815 w 1452586"/>
                <a:gd name="connsiteY8564" fmla="*/ 958007 h 1226458"/>
                <a:gd name="connsiteX8565" fmla="*/ 1300581 w 1452586"/>
                <a:gd name="connsiteY8565" fmla="*/ 959335 h 1226458"/>
                <a:gd name="connsiteX8566" fmla="*/ 1300960 w 1452586"/>
                <a:gd name="connsiteY8566" fmla="*/ 959651 h 1226458"/>
                <a:gd name="connsiteX8567" fmla="*/ 1301150 w 1452586"/>
                <a:gd name="connsiteY8567" fmla="*/ 959951 h 1226458"/>
                <a:gd name="connsiteX8568" fmla="*/ 1301640 w 1452586"/>
                <a:gd name="connsiteY8568" fmla="*/ 960836 h 1226458"/>
                <a:gd name="connsiteX8569" fmla="*/ 1301909 w 1452586"/>
                <a:gd name="connsiteY8569" fmla="*/ 961200 h 1226458"/>
                <a:gd name="connsiteX8570" fmla="*/ 1302683 w 1452586"/>
                <a:gd name="connsiteY8570" fmla="*/ 961785 h 1226458"/>
                <a:gd name="connsiteX8571" fmla="*/ 1307171 w 1452586"/>
                <a:gd name="connsiteY8571" fmla="*/ 963713 h 1226458"/>
                <a:gd name="connsiteX8572" fmla="*/ 1313588 w 1452586"/>
                <a:gd name="connsiteY8572" fmla="*/ 965166 h 1226458"/>
                <a:gd name="connsiteX8573" fmla="*/ 1314536 w 1452586"/>
                <a:gd name="connsiteY8573" fmla="*/ 965056 h 1226458"/>
                <a:gd name="connsiteX8574" fmla="*/ 1315073 w 1452586"/>
                <a:gd name="connsiteY8574" fmla="*/ 964424 h 1226458"/>
                <a:gd name="connsiteX8575" fmla="*/ 1314900 w 1452586"/>
                <a:gd name="connsiteY8575" fmla="*/ 962875 h 1226458"/>
                <a:gd name="connsiteX8576" fmla="*/ 1315279 w 1452586"/>
                <a:gd name="connsiteY8576" fmla="*/ 962448 h 1226458"/>
                <a:gd name="connsiteX8577" fmla="*/ 1316196 w 1452586"/>
                <a:gd name="connsiteY8577" fmla="*/ 961895 h 1226458"/>
                <a:gd name="connsiteX8578" fmla="*/ 1316844 w 1452586"/>
                <a:gd name="connsiteY8578" fmla="*/ 961232 h 1226458"/>
                <a:gd name="connsiteX8579" fmla="*/ 1316480 w 1452586"/>
                <a:gd name="connsiteY8579" fmla="*/ 960410 h 1226458"/>
                <a:gd name="connsiteX8580" fmla="*/ 1316844 w 1452586"/>
                <a:gd name="connsiteY8580" fmla="*/ 959383 h 1226458"/>
                <a:gd name="connsiteX8581" fmla="*/ 1317412 w 1452586"/>
                <a:gd name="connsiteY8581" fmla="*/ 958545 h 1226458"/>
                <a:gd name="connsiteX8582" fmla="*/ 1318171 w 1452586"/>
                <a:gd name="connsiteY8582" fmla="*/ 958149 h 1226458"/>
                <a:gd name="connsiteX8583" fmla="*/ 1319104 w 1452586"/>
                <a:gd name="connsiteY8583" fmla="*/ 958497 h 1226458"/>
                <a:gd name="connsiteX8584" fmla="*/ 1318835 w 1452586"/>
                <a:gd name="connsiteY8584" fmla="*/ 958924 h 1226458"/>
                <a:gd name="connsiteX8585" fmla="*/ 1318487 w 1452586"/>
                <a:gd name="connsiteY8585" fmla="*/ 959177 h 1226458"/>
                <a:gd name="connsiteX8586" fmla="*/ 1317634 w 1452586"/>
                <a:gd name="connsiteY8586" fmla="*/ 959477 h 1226458"/>
                <a:gd name="connsiteX8587" fmla="*/ 1317270 w 1452586"/>
                <a:gd name="connsiteY8587" fmla="*/ 959872 h 1226458"/>
                <a:gd name="connsiteX8588" fmla="*/ 1317397 w 1452586"/>
                <a:gd name="connsiteY8588" fmla="*/ 960425 h 1226458"/>
                <a:gd name="connsiteX8589" fmla="*/ 1317681 w 1452586"/>
                <a:gd name="connsiteY8589" fmla="*/ 961057 h 1226458"/>
                <a:gd name="connsiteX8590" fmla="*/ 1317744 w 1452586"/>
                <a:gd name="connsiteY8590" fmla="*/ 961627 h 1226458"/>
                <a:gd name="connsiteX8591" fmla="*/ 1316370 w 1452586"/>
                <a:gd name="connsiteY8591" fmla="*/ 963681 h 1226458"/>
                <a:gd name="connsiteX8592" fmla="*/ 1316559 w 1452586"/>
                <a:gd name="connsiteY8592" fmla="*/ 964250 h 1226458"/>
                <a:gd name="connsiteX8593" fmla="*/ 1316243 w 1452586"/>
                <a:gd name="connsiteY8593" fmla="*/ 965498 h 1226458"/>
                <a:gd name="connsiteX8594" fmla="*/ 1315042 w 1452586"/>
                <a:gd name="connsiteY8594" fmla="*/ 968644 h 1226458"/>
                <a:gd name="connsiteX8595" fmla="*/ 1316069 w 1452586"/>
                <a:gd name="connsiteY8595" fmla="*/ 968817 h 1226458"/>
                <a:gd name="connsiteX8596" fmla="*/ 1317002 w 1452586"/>
                <a:gd name="connsiteY8596" fmla="*/ 968786 h 1226458"/>
                <a:gd name="connsiteX8597" fmla="*/ 1317887 w 1452586"/>
                <a:gd name="connsiteY8597" fmla="*/ 969007 h 1226458"/>
                <a:gd name="connsiteX8598" fmla="*/ 1318772 w 1452586"/>
                <a:gd name="connsiteY8598" fmla="*/ 970066 h 1226458"/>
                <a:gd name="connsiteX8599" fmla="*/ 1316844 w 1452586"/>
                <a:gd name="connsiteY8599" fmla="*/ 970429 h 1226458"/>
                <a:gd name="connsiteX8600" fmla="*/ 1316196 w 1452586"/>
                <a:gd name="connsiteY8600" fmla="*/ 970935 h 1226458"/>
                <a:gd name="connsiteX8601" fmla="*/ 1315864 w 1452586"/>
                <a:gd name="connsiteY8601" fmla="*/ 972136 h 1226458"/>
                <a:gd name="connsiteX8602" fmla="*/ 1315943 w 1452586"/>
                <a:gd name="connsiteY8602" fmla="*/ 973890 h 1226458"/>
                <a:gd name="connsiteX8603" fmla="*/ 1316528 w 1452586"/>
                <a:gd name="connsiteY8603" fmla="*/ 974317 h 1226458"/>
                <a:gd name="connsiteX8604" fmla="*/ 1317412 w 1452586"/>
                <a:gd name="connsiteY8604" fmla="*/ 974317 h 1226458"/>
                <a:gd name="connsiteX8605" fmla="*/ 1319673 w 1452586"/>
                <a:gd name="connsiteY8605" fmla="*/ 975424 h 1226458"/>
                <a:gd name="connsiteX8606" fmla="*/ 1320779 w 1452586"/>
                <a:gd name="connsiteY8606" fmla="*/ 974807 h 1226458"/>
                <a:gd name="connsiteX8607" fmla="*/ 1323355 w 1452586"/>
                <a:gd name="connsiteY8607" fmla="*/ 972595 h 1226458"/>
                <a:gd name="connsiteX8608" fmla="*/ 1324635 w 1452586"/>
                <a:gd name="connsiteY8608" fmla="*/ 970966 h 1226458"/>
                <a:gd name="connsiteX8609" fmla="*/ 1325584 w 1452586"/>
                <a:gd name="connsiteY8609" fmla="*/ 970540 h 1226458"/>
                <a:gd name="connsiteX8610" fmla="*/ 1325236 w 1452586"/>
                <a:gd name="connsiteY8610" fmla="*/ 973748 h 1226458"/>
                <a:gd name="connsiteX8611" fmla="*/ 1325283 w 1452586"/>
                <a:gd name="connsiteY8611" fmla="*/ 975519 h 1226458"/>
                <a:gd name="connsiteX8612" fmla="*/ 1325836 w 1452586"/>
                <a:gd name="connsiteY8612" fmla="*/ 977510 h 1226458"/>
                <a:gd name="connsiteX8613" fmla="*/ 1326342 w 1452586"/>
                <a:gd name="connsiteY8613" fmla="*/ 978553 h 1226458"/>
                <a:gd name="connsiteX8614" fmla="*/ 1326721 w 1452586"/>
                <a:gd name="connsiteY8614" fmla="*/ 979058 h 1226458"/>
                <a:gd name="connsiteX8615" fmla="*/ 1327148 w 1452586"/>
                <a:gd name="connsiteY8615" fmla="*/ 979327 h 1226458"/>
                <a:gd name="connsiteX8616" fmla="*/ 1329629 w 1452586"/>
                <a:gd name="connsiteY8616" fmla="*/ 980497 h 1226458"/>
                <a:gd name="connsiteX8617" fmla="*/ 1329977 w 1452586"/>
                <a:gd name="connsiteY8617" fmla="*/ 980797 h 1226458"/>
                <a:gd name="connsiteX8618" fmla="*/ 1332126 w 1452586"/>
                <a:gd name="connsiteY8618" fmla="*/ 980907 h 1226458"/>
                <a:gd name="connsiteX8619" fmla="*/ 1333723 w 1452586"/>
                <a:gd name="connsiteY8619" fmla="*/ 981319 h 1226458"/>
                <a:gd name="connsiteX8620" fmla="*/ 1334797 w 1452586"/>
                <a:gd name="connsiteY8620" fmla="*/ 982504 h 1226458"/>
                <a:gd name="connsiteX8621" fmla="*/ 1335477 w 1452586"/>
                <a:gd name="connsiteY8621" fmla="*/ 984116 h 1226458"/>
                <a:gd name="connsiteX8622" fmla="*/ 1337626 w 1452586"/>
                <a:gd name="connsiteY8622" fmla="*/ 987261 h 1226458"/>
                <a:gd name="connsiteX8623" fmla="*/ 1337863 w 1452586"/>
                <a:gd name="connsiteY8623" fmla="*/ 987182 h 1226458"/>
                <a:gd name="connsiteX8624" fmla="*/ 1338085 w 1452586"/>
                <a:gd name="connsiteY8624" fmla="*/ 986407 h 1226458"/>
                <a:gd name="connsiteX8625" fmla="*/ 1339997 w 1452586"/>
                <a:gd name="connsiteY8625" fmla="*/ 986977 h 1226458"/>
                <a:gd name="connsiteX8626" fmla="*/ 1340550 w 1452586"/>
                <a:gd name="connsiteY8626" fmla="*/ 986534 h 1226458"/>
                <a:gd name="connsiteX8627" fmla="*/ 1340914 w 1452586"/>
                <a:gd name="connsiteY8627" fmla="*/ 986012 h 1226458"/>
                <a:gd name="connsiteX8628" fmla="*/ 1341577 w 1452586"/>
                <a:gd name="connsiteY8628" fmla="*/ 985839 h 1226458"/>
                <a:gd name="connsiteX8629" fmla="*/ 1344074 w 1452586"/>
                <a:gd name="connsiteY8629" fmla="*/ 986107 h 1226458"/>
                <a:gd name="connsiteX8630" fmla="*/ 1345149 w 1452586"/>
                <a:gd name="connsiteY8630" fmla="*/ 985839 h 1226458"/>
                <a:gd name="connsiteX8631" fmla="*/ 1345734 w 1452586"/>
                <a:gd name="connsiteY8631" fmla="*/ 986392 h 1226458"/>
                <a:gd name="connsiteX8632" fmla="*/ 1347093 w 1452586"/>
                <a:gd name="connsiteY8632" fmla="*/ 989584 h 1226458"/>
                <a:gd name="connsiteX8633" fmla="*/ 1347725 w 1452586"/>
                <a:gd name="connsiteY8633" fmla="*/ 990659 h 1226458"/>
                <a:gd name="connsiteX8634" fmla="*/ 1351297 w 1452586"/>
                <a:gd name="connsiteY8634" fmla="*/ 994373 h 1226458"/>
                <a:gd name="connsiteX8635" fmla="*/ 1352767 w 1452586"/>
                <a:gd name="connsiteY8635" fmla="*/ 994657 h 1226458"/>
                <a:gd name="connsiteX8636" fmla="*/ 1360416 w 1452586"/>
                <a:gd name="connsiteY8636" fmla="*/ 992540 h 1226458"/>
                <a:gd name="connsiteX8637" fmla="*/ 1362676 w 1452586"/>
                <a:gd name="connsiteY8637" fmla="*/ 992540 h 1226458"/>
                <a:gd name="connsiteX8638" fmla="*/ 1363672 w 1452586"/>
                <a:gd name="connsiteY8638" fmla="*/ 992287 h 1226458"/>
                <a:gd name="connsiteX8639" fmla="*/ 1364667 w 1452586"/>
                <a:gd name="connsiteY8639" fmla="*/ 991655 h 1226458"/>
                <a:gd name="connsiteX8640" fmla="*/ 1366185 w 1452586"/>
                <a:gd name="connsiteY8640" fmla="*/ 989790 h 1226458"/>
                <a:gd name="connsiteX8641" fmla="*/ 1367054 w 1452586"/>
                <a:gd name="connsiteY8641" fmla="*/ 989141 h 1226458"/>
                <a:gd name="connsiteX8642" fmla="*/ 1368160 w 1452586"/>
                <a:gd name="connsiteY8642" fmla="*/ 989316 h 1226458"/>
                <a:gd name="connsiteX8643" fmla="*/ 1367212 w 1452586"/>
                <a:gd name="connsiteY8643" fmla="*/ 989679 h 1226458"/>
                <a:gd name="connsiteX8644" fmla="*/ 1366801 w 1452586"/>
                <a:gd name="connsiteY8644" fmla="*/ 990469 h 1226458"/>
                <a:gd name="connsiteX8645" fmla="*/ 1366295 w 1452586"/>
                <a:gd name="connsiteY8645" fmla="*/ 992714 h 1226458"/>
                <a:gd name="connsiteX8646" fmla="*/ 1365679 w 1452586"/>
                <a:gd name="connsiteY8646" fmla="*/ 993662 h 1226458"/>
                <a:gd name="connsiteX8647" fmla="*/ 1364920 w 1452586"/>
                <a:gd name="connsiteY8647" fmla="*/ 993962 h 1226458"/>
                <a:gd name="connsiteX8648" fmla="*/ 1360527 w 1452586"/>
                <a:gd name="connsiteY8648" fmla="*/ 994089 h 1226458"/>
                <a:gd name="connsiteX8649" fmla="*/ 1355959 w 1452586"/>
                <a:gd name="connsiteY8649" fmla="*/ 995701 h 1226458"/>
                <a:gd name="connsiteX8650" fmla="*/ 1353288 w 1452586"/>
                <a:gd name="connsiteY8650" fmla="*/ 997613 h 1226458"/>
                <a:gd name="connsiteX8651" fmla="*/ 1351234 w 1452586"/>
                <a:gd name="connsiteY8651" fmla="*/ 999699 h 1226458"/>
                <a:gd name="connsiteX8652" fmla="*/ 1350965 w 1452586"/>
                <a:gd name="connsiteY8652" fmla="*/ 1000521 h 1226458"/>
                <a:gd name="connsiteX8653" fmla="*/ 1353083 w 1452586"/>
                <a:gd name="connsiteY8653" fmla="*/ 1006669 h 1226458"/>
                <a:gd name="connsiteX8654" fmla="*/ 1355453 w 1452586"/>
                <a:gd name="connsiteY8654" fmla="*/ 1011030 h 1226458"/>
                <a:gd name="connsiteX8655" fmla="*/ 1355643 w 1452586"/>
                <a:gd name="connsiteY8655" fmla="*/ 1011805 h 1226458"/>
                <a:gd name="connsiteX8656" fmla="*/ 1355390 w 1452586"/>
                <a:gd name="connsiteY8656" fmla="*/ 1012200 h 1226458"/>
                <a:gd name="connsiteX8657" fmla="*/ 1356054 w 1452586"/>
                <a:gd name="connsiteY8657" fmla="*/ 1013606 h 1226458"/>
                <a:gd name="connsiteX8658" fmla="*/ 1356101 w 1452586"/>
                <a:gd name="connsiteY8658" fmla="*/ 1014428 h 1226458"/>
                <a:gd name="connsiteX8659" fmla="*/ 1355643 w 1452586"/>
                <a:gd name="connsiteY8659" fmla="*/ 1014840 h 1226458"/>
                <a:gd name="connsiteX8660" fmla="*/ 1353636 w 1452586"/>
                <a:gd name="connsiteY8660" fmla="*/ 1015298 h 1226458"/>
                <a:gd name="connsiteX8661" fmla="*/ 1352735 w 1452586"/>
                <a:gd name="connsiteY8661" fmla="*/ 1016151 h 1226458"/>
                <a:gd name="connsiteX8662" fmla="*/ 1352435 w 1452586"/>
                <a:gd name="connsiteY8662" fmla="*/ 1017068 h 1226458"/>
                <a:gd name="connsiteX8663" fmla="*/ 1352830 w 1452586"/>
                <a:gd name="connsiteY8663" fmla="*/ 1018095 h 1226458"/>
                <a:gd name="connsiteX8664" fmla="*/ 1353905 w 1452586"/>
                <a:gd name="connsiteY8664" fmla="*/ 1019249 h 1226458"/>
                <a:gd name="connsiteX8665" fmla="*/ 1354521 w 1452586"/>
                <a:gd name="connsiteY8665" fmla="*/ 1020403 h 1226458"/>
                <a:gd name="connsiteX8666" fmla="*/ 1354363 w 1452586"/>
                <a:gd name="connsiteY8666" fmla="*/ 1021698 h 1226458"/>
                <a:gd name="connsiteX8667" fmla="*/ 1353936 w 1452586"/>
                <a:gd name="connsiteY8667" fmla="*/ 1023105 h 1226458"/>
                <a:gd name="connsiteX8668" fmla="*/ 1353715 w 1452586"/>
                <a:gd name="connsiteY8668" fmla="*/ 1024544 h 1226458"/>
                <a:gd name="connsiteX8669" fmla="*/ 1355438 w 1452586"/>
                <a:gd name="connsiteY8669" fmla="*/ 1025349 h 1226458"/>
                <a:gd name="connsiteX8670" fmla="*/ 1355991 w 1452586"/>
                <a:gd name="connsiteY8670" fmla="*/ 1026029 h 1226458"/>
                <a:gd name="connsiteX8671" fmla="*/ 1355817 w 1452586"/>
                <a:gd name="connsiteY8671" fmla="*/ 1027103 h 1226458"/>
                <a:gd name="connsiteX8672" fmla="*/ 1355264 w 1452586"/>
                <a:gd name="connsiteY8672" fmla="*/ 1027467 h 1226458"/>
                <a:gd name="connsiteX8673" fmla="*/ 1352498 w 1452586"/>
                <a:gd name="connsiteY8673" fmla="*/ 1028225 h 1226458"/>
                <a:gd name="connsiteX8674" fmla="*/ 1351439 w 1452586"/>
                <a:gd name="connsiteY8674" fmla="*/ 1028795 h 1226458"/>
                <a:gd name="connsiteX8675" fmla="*/ 1351297 w 1452586"/>
                <a:gd name="connsiteY8675" fmla="*/ 1029442 h 1226458"/>
                <a:gd name="connsiteX8676" fmla="*/ 1351518 w 1452586"/>
                <a:gd name="connsiteY8676" fmla="*/ 1030786 h 1226458"/>
                <a:gd name="connsiteX8677" fmla="*/ 1352340 w 1452586"/>
                <a:gd name="connsiteY8677" fmla="*/ 1032524 h 1226458"/>
                <a:gd name="connsiteX8678" fmla="*/ 1353430 w 1452586"/>
                <a:gd name="connsiteY8678" fmla="*/ 1034484 h 1226458"/>
                <a:gd name="connsiteX8679" fmla="*/ 1352403 w 1452586"/>
                <a:gd name="connsiteY8679" fmla="*/ 1034231 h 1226458"/>
                <a:gd name="connsiteX8680" fmla="*/ 1350175 w 1452586"/>
                <a:gd name="connsiteY8680" fmla="*/ 1032778 h 1226458"/>
                <a:gd name="connsiteX8681" fmla="*/ 1349227 w 1452586"/>
                <a:gd name="connsiteY8681" fmla="*/ 1032603 h 1226458"/>
                <a:gd name="connsiteX8682" fmla="*/ 1348642 w 1452586"/>
                <a:gd name="connsiteY8682" fmla="*/ 1033425 h 1226458"/>
                <a:gd name="connsiteX8683" fmla="*/ 1349227 w 1452586"/>
                <a:gd name="connsiteY8683" fmla="*/ 1034563 h 1226458"/>
                <a:gd name="connsiteX8684" fmla="*/ 1350317 w 1452586"/>
                <a:gd name="connsiteY8684" fmla="*/ 1035527 h 1226458"/>
                <a:gd name="connsiteX8685" fmla="*/ 1351234 w 1452586"/>
                <a:gd name="connsiteY8685" fmla="*/ 1035812 h 1226458"/>
                <a:gd name="connsiteX8686" fmla="*/ 1352261 w 1452586"/>
                <a:gd name="connsiteY8686" fmla="*/ 1036871 h 1226458"/>
                <a:gd name="connsiteX8687" fmla="*/ 1355343 w 1452586"/>
                <a:gd name="connsiteY8687" fmla="*/ 1042402 h 1226458"/>
                <a:gd name="connsiteX8688" fmla="*/ 1356544 w 1452586"/>
                <a:gd name="connsiteY8688" fmla="*/ 1044141 h 1226458"/>
                <a:gd name="connsiteX8689" fmla="*/ 1358614 w 1452586"/>
                <a:gd name="connsiteY8689" fmla="*/ 1045294 h 1226458"/>
                <a:gd name="connsiteX8690" fmla="*/ 1365410 w 1452586"/>
                <a:gd name="connsiteY8690" fmla="*/ 1046859 h 1226458"/>
                <a:gd name="connsiteX8691" fmla="*/ 1366596 w 1452586"/>
                <a:gd name="connsiteY8691" fmla="*/ 1047412 h 1226458"/>
                <a:gd name="connsiteX8692" fmla="*/ 1367212 w 1452586"/>
                <a:gd name="connsiteY8692" fmla="*/ 1047475 h 1226458"/>
                <a:gd name="connsiteX8693" fmla="*/ 1367322 w 1452586"/>
                <a:gd name="connsiteY8693" fmla="*/ 1047033 h 1226458"/>
                <a:gd name="connsiteX8694" fmla="*/ 1367196 w 1452586"/>
                <a:gd name="connsiteY8694" fmla="*/ 1046179 h 1226458"/>
                <a:gd name="connsiteX8695" fmla="*/ 1367402 w 1452586"/>
                <a:gd name="connsiteY8695" fmla="*/ 1045642 h 1226458"/>
                <a:gd name="connsiteX8696" fmla="*/ 1367686 w 1452586"/>
                <a:gd name="connsiteY8696" fmla="*/ 1045263 h 1226458"/>
                <a:gd name="connsiteX8697" fmla="*/ 1367844 w 1452586"/>
                <a:gd name="connsiteY8697" fmla="*/ 1044915 h 1226458"/>
                <a:gd name="connsiteX8698" fmla="*/ 1367607 w 1452586"/>
                <a:gd name="connsiteY8698" fmla="*/ 1043651 h 1226458"/>
                <a:gd name="connsiteX8699" fmla="*/ 1367117 w 1452586"/>
                <a:gd name="connsiteY8699" fmla="*/ 1042512 h 1226458"/>
                <a:gd name="connsiteX8700" fmla="*/ 1366437 w 1452586"/>
                <a:gd name="connsiteY8700" fmla="*/ 1041691 h 1226458"/>
                <a:gd name="connsiteX8701" fmla="*/ 1365663 w 1452586"/>
                <a:gd name="connsiteY8701" fmla="*/ 1041312 h 1226458"/>
                <a:gd name="connsiteX8702" fmla="*/ 1365474 w 1452586"/>
                <a:gd name="connsiteY8702" fmla="*/ 1040806 h 1226458"/>
                <a:gd name="connsiteX8703" fmla="*/ 1366358 w 1452586"/>
                <a:gd name="connsiteY8703" fmla="*/ 1040727 h 1226458"/>
                <a:gd name="connsiteX8704" fmla="*/ 1365853 w 1452586"/>
                <a:gd name="connsiteY8704" fmla="*/ 1040205 h 1226458"/>
                <a:gd name="connsiteX8705" fmla="*/ 1364809 w 1452586"/>
                <a:gd name="connsiteY8705" fmla="*/ 1039478 h 1226458"/>
                <a:gd name="connsiteX8706" fmla="*/ 1364146 w 1452586"/>
                <a:gd name="connsiteY8706" fmla="*/ 1038783 h 1226458"/>
                <a:gd name="connsiteX8707" fmla="*/ 1363672 w 1452586"/>
                <a:gd name="connsiteY8707" fmla="*/ 1038088 h 1226458"/>
                <a:gd name="connsiteX8708" fmla="*/ 1362044 w 1452586"/>
                <a:gd name="connsiteY8708" fmla="*/ 1036776 h 1226458"/>
                <a:gd name="connsiteX8709" fmla="*/ 1361396 w 1452586"/>
                <a:gd name="connsiteY8709" fmla="*/ 1036159 h 1226458"/>
                <a:gd name="connsiteX8710" fmla="*/ 1368081 w 1452586"/>
                <a:gd name="connsiteY8710" fmla="*/ 1039368 h 1226458"/>
                <a:gd name="connsiteX8711" fmla="*/ 1367876 w 1452586"/>
                <a:gd name="connsiteY8711" fmla="*/ 1039020 h 1226458"/>
                <a:gd name="connsiteX8712" fmla="*/ 1367544 w 1452586"/>
                <a:gd name="connsiteY8712" fmla="*/ 1038356 h 1226458"/>
                <a:gd name="connsiteX8713" fmla="*/ 1367307 w 1452586"/>
                <a:gd name="connsiteY8713" fmla="*/ 1037993 h 1226458"/>
                <a:gd name="connsiteX8714" fmla="*/ 1368334 w 1452586"/>
                <a:gd name="connsiteY8714" fmla="*/ 1035827 h 1226458"/>
                <a:gd name="connsiteX8715" fmla="*/ 1368508 w 1452586"/>
                <a:gd name="connsiteY8715" fmla="*/ 1033678 h 1226458"/>
                <a:gd name="connsiteX8716" fmla="*/ 1367607 w 1452586"/>
                <a:gd name="connsiteY8716" fmla="*/ 1031671 h 1226458"/>
                <a:gd name="connsiteX8717" fmla="*/ 1365410 w 1452586"/>
                <a:gd name="connsiteY8717" fmla="*/ 1029854 h 1226458"/>
                <a:gd name="connsiteX8718" fmla="*/ 1367180 w 1452586"/>
                <a:gd name="connsiteY8718" fmla="*/ 1029537 h 1226458"/>
                <a:gd name="connsiteX8719" fmla="*/ 1367749 w 1452586"/>
                <a:gd name="connsiteY8719" fmla="*/ 1029000 h 1226458"/>
                <a:gd name="connsiteX8720" fmla="*/ 1368129 w 1452586"/>
                <a:gd name="connsiteY8720" fmla="*/ 1027799 h 1226458"/>
                <a:gd name="connsiteX8721" fmla="*/ 1368160 w 1452586"/>
                <a:gd name="connsiteY8721" fmla="*/ 1026914 h 1226458"/>
                <a:gd name="connsiteX8722" fmla="*/ 1368097 w 1452586"/>
                <a:gd name="connsiteY8722" fmla="*/ 1025602 h 1226458"/>
                <a:gd name="connsiteX8723" fmla="*/ 1367860 w 1452586"/>
                <a:gd name="connsiteY8723" fmla="*/ 1023532 h 1226458"/>
                <a:gd name="connsiteX8724" fmla="*/ 1367275 w 1452586"/>
                <a:gd name="connsiteY8724" fmla="*/ 1022173 h 1226458"/>
                <a:gd name="connsiteX8725" fmla="*/ 1366596 w 1452586"/>
                <a:gd name="connsiteY8725" fmla="*/ 1021730 h 1226458"/>
                <a:gd name="connsiteX8726" fmla="*/ 1364525 w 1452586"/>
                <a:gd name="connsiteY8726" fmla="*/ 1021951 h 1226458"/>
                <a:gd name="connsiteX8727" fmla="*/ 1361222 w 1452586"/>
                <a:gd name="connsiteY8727" fmla="*/ 1021193 h 1226458"/>
                <a:gd name="connsiteX8728" fmla="*/ 1360258 w 1452586"/>
                <a:gd name="connsiteY8728" fmla="*/ 1021193 h 1226458"/>
                <a:gd name="connsiteX8729" fmla="*/ 1360669 w 1452586"/>
                <a:gd name="connsiteY8729" fmla="*/ 1020576 h 1226458"/>
                <a:gd name="connsiteX8730" fmla="*/ 1361254 w 1452586"/>
                <a:gd name="connsiteY8730" fmla="*/ 1020308 h 1226458"/>
                <a:gd name="connsiteX8731" fmla="*/ 1361933 w 1452586"/>
                <a:gd name="connsiteY8731" fmla="*/ 1020134 h 1226458"/>
                <a:gd name="connsiteX8732" fmla="*/ 1362565 w 1452586"/>
                <a:gd name="connsiteY8732" fmla="*/ 1019849 h 1226458"/>
                <a:gd name="connsiteX8733" fmla="*/ 1362929 w 1452586"/>
                <a:gd name="connsiteY8733" fmla="*/ 1019391 h 1226458"/>
                <a:gd name="connsiteX8734" fmla="*/ 1363593 w 1452586"/>
                <a:gd name="connsiteY8734" fmla="*/ 1018159 h 1226458"/>
                <a:gd name="connsiteX8735" fmla="*/ 1364003 w 1452586"/>
                <a:gd name="connsiteY8735" fmla="*/ 1017716 h 1226458"/>
                <a:gd name="connsiteX8736" fmla="*/ 1364731 w 1452586"/>
                <a:gd name="connsiteY8736" fmla="*/ 1017384 h 1226458"/>
                <a:gd name="connsiteX8737" fmla="*/ 1366074 w 1452586"/>
                <a:gd name="connsiteY8737" fmla="*/ 1017115 h 1226458"/>
                <a:gd name="connsiteX8738" fmla="*/ 1366753 w 1452586"/>
                <a:gd name="connsiteY8738" fmla="*/ 1016736 h 1226458"/>
                <a:gd name="connsiteX8739" fmla="*/ 1367070 w 1452586"/>
                <a:gd name="connsiteY8739" fmla="*/ 1016293 h 1226458"/>
                <a:gd name="connsiteX8740" fmla="*/ 1367607 w 1452586"/>
                <a:gd name="connsiteY8740" fmla="*/ 1015029 h 1226458"/>
                <a:gd name="connsiteX8741" fmla="*/ 1368397 w 1452586"/>
                <a:gd name="connsiteY8741" fmla="*/ 1014286 h 1226458"/>
                <a:gd name="connsiteX8742" fmla="*/ 1369029 w 1452586"/>
                <a:gd name="connsiteY8742" fmla="*/ 1012879 h 1226458"/>
                <a:gd name="connsiteX8743" fmla="*/ 1369598 w 1452586"/>
                <a:gd name="connsiteY8743" fmla="*/ 1012295 h 1226458"/>
                <a:gd name="connsiteX8744" fmla="*/ 1369630 w 1452586"/>
                <a:gd name="connsiteY8744" fmla="*/ 1011947 h 1226458"/>
                <a:gd name="connsiteX8745" fmla="*/ 1369661 w 1452586"/>
                <a:gd name="connsiteY8745" fmla="*/ 1011600 h 1226458"/>
                <a:gd name="connsiteX8746" fmla="*/ 1369741 w 1452586"/>
                <a:gd name="connsiteY8746" fmla="*/ 1011315 h 1226458"/>
                <a:gd name="connsiteX8747" fmla="*/ 1370057 w 1452586"/>
                <a:gd name="connsiteY8747" fmla="*/ 1011110 h 1226458"/>
                <a:gd name="connsiteX8748" fmla="*/ 1371258 w 1452586"/>
                <a:gd name="connsiteY8748" fmla="*/ 1010794 h 1226458"/>
                <a:gd name="connsiteX8749" fmla="*/ 1372127 w 1452586"/>
                <a:gd name="connsiteY8749" fmla="*/ 1010050 h 1226458"/>
                <a:gd name="connsiteX8750" fmla="*/ 1373755 w 1452586"/>
                <a:gd name="connsiteY8750" fmla="*/ 1006021 h 1226458"/>
                <a:gd name="connsiteX8751" fmla="*/ 1374545 w 1452586"/>
                <a:gd name="connsiteY8751" fmla="*/ 1006606 h 1226458"/>
                <a:gd name="connsiteX8752" fmla="*/ 1375367 w 1452586"/>
                <a:gd name="connsiteY8752" fmla="*/ 1005862 h 1226458"/>
                <a:gd name="connsiteX8753" fmla="*/ 1376094 w 1452586"/>
                <a:gd name="connsiteY8753" fmla="*/ 1004567 h 1226458"/>
                <a:gd name="connsiteX8754" fmla="*/ 1376505 w 1452586"/>
                <a:gd name="connsiteY8754" fmla="*/ 1003413 h 1226458"/>
                <a:gd name="connsiteX8755" fmla="*/ 1377769 w 1452586"/>
                <a:gd name="connsiteY8755" fmla="*/ 1004788 h 1226458"/>
                <a:gd name="connsiteX8756" fmla="*/ 1379302 w 1452586"/>
                <a:gd name="connsiteY8756" fmla="*/ 1005767 h 1226458"/>
                <a:gd name="connsiteX8757" fmla="*/ 1380645 w 1452586"/>
                <a:gd name="connsiteY8757" fmla="*/ 1005894 h 1226458"/>
                <a:gd name="connsiteX8758" fmla="*/ 1381436 w 1452586"/>
                <a:gd name="connsiteY8758" fmla="*/ 1004693 h 1226458"/>
                <a:gd name="connsiteX8759" fmla="*/ 1381657 w 1452586"/>
                <a:gd name="connsiteY8759" fmla="*/ 1003871 h 1226458"/>
                <a:gd name="connsiteX8760" fmla="*/ 1382021 w 1452586"/>
                <a:gd name="connsiteY8760" fmla="*/ 1003223 h 1226458"/>
                <a:gd name="connsiteX8761" fmla="*/ 1385260 w 1452586"/>
                <a:gd name="connsiteY8761" fmla="*/ 999967 h 1226458"/>
                <a:gd name="connsiteX8762" fmla="*/ 1385845 w 1452586"/>
                <a:gd name="connsiteY8762" fmla="*/ 998245 h 1226458"/>
                <a:gd name="connsiteX8763" fmla="*/ 1386809 w 1452586"/>
                <a:gd name="connsiteY8763" fmla="*/ 997233 h 1226458"/>
                <a:gd name="connsiteX8764" fmla="*/ 1387030 w 1452586"/>
                <a:gd name="connsiteY8764" fmla="*/ 996428 h 1226458"/>
                <a:gd name="connsiteX8765" fmla="*/ 1387204 w 1452586"/>
                <a:gd name="connsiteY8765" fmla="*/ 994657 h 1226458"/>
                <a:gd name="connsiteX8766" fmla="*/ 1387662 w 1452586"/>
                <a:gd name="connsiteY8766" fmla="*/ 993346 h 1226458"/>
                <a:gd name="connsiteX8767" fmla="*/ 1388311 w 1452586"/>
                <a:gd name="connsiteY8767" fmla="*/ 992318 h 1226458"/>
                <a:gd name="connsiteX8768" fmla="*/ 1390002 w 1452586"/>
                <a:gd name="connsiteY8768" fmla="*/ 990343 h 1226458"/>
                <a:gd name="connsiteX8769" fmla="*/ 1388737 w 1452586"/>
                <a:gd name="connsiteY8769" fmla="*/ 994089 h 1226458"/>
                <a:gd name="connsiteX8770" fmla="*/ 1388674 w 1452586"/>
                <a:gd name="connsiteY8770" fmla="*/ 995242 h 1226458"/>
                <a:gd name="connsiteX8771" fmla="*/ 1389717 w 1452586"/>
                <a:gd name="connsiteY8771" fmla="*/ 994926 h 1226458"/>
                <a:gd name="connsiteX8772" fmla="*/ 1390033 w 1452586"/>
                <a:gd name="connsiteY8772" fmla="*/ 994752 h 1226458"/>
                <a:gd name="connsiteX8773" fmla="*/ 1387267 w 1452586"/>
                <a:gd name="connsiteY8773" fmla="*/ 999035 h 1226458"/>
                <a:gd name="connsiteX8774" fmla="*/ 1386256 w 1452586"/>
                <a:gd name="connsiteY8774" fmla="*/ 1001833 h 1226458"/>
                <a:gd name="connsiteX8775" fmla="*/ 1386193 w 1452586"/>
                <a:gd name="connsiteY8775" fmla="*/ 1003081 h 1226458"/>
                <a:gd name="connsiteX8776" fmla="*/ 1387109 w 1452586"/>
                <a:gd name="connsiteY8776" fmla="*/ 1002938 h 1226458"/>
                <a:gd name="connsiteX8777" fmla="*/ 1387473 w 1452586"/>
                <a:gd name="connsiteY8777" fmla="*/ 1004219 h 1226458"/>
                <a:gd name="connsiteX8778" fmla="*/ 1388232 w 1452586"/>
                <a:gd name="connsiteY8778" fmla="*/ 1004851 h 1226458"/>
                <a:gd name="connsiteX8779" fmla="*/ 1389132 w 1452586"/>
                <a:gd name="connsiteY8779" fmla="*/ 1005009 h 1226458"/>
                <a:gd name="connsiteX8780" fmla="*/ 1389938 w 1452586"/>
                <a:gd name="connsiteY8780" fmla="*/ 1004725 h 1226458"/>
                <a:gd name="connsiteX8781" fmla="*/ 1390002 w 1452586"/>
                <a:gd name="connsiteY8781" fmla="*/ 1005499 h 1226458"/>
                <a:gd name="connsiteX8782" fmla="*/ 1390002 w 1452586"/>
                <a:gd name="connsiteY8782" fmla="*/ 1005799 h 1226458"/>
                <a:gd name="connsiteX8783" fmla="*/ 1393068 w 1452586"/>
                <a:gd name="connsiteY8783" fmla="*/ 1007316 h 1226458"/>
                <a:gd name="connsiteX8784" fmla="*/ 1394000 w 1452586"/>
                <a:gd name="connsiteY8784" fmla="*/ 1007901 h 1226458"/>
                <a:gd name="connsiteX8785" fmla="*/ 1396845 w 1452586"/>
                <a:gd name="connsiteY8785" fmla="*/ 1010904 h 1226458"/>
                <a:gd name="connsiteX8786" fmla="*/ 1397430 w 1452586"/>
                <a:gd name="connsiteY8786" fmla="*/ 1011362 h 1226458"/>
                <a:gd name="connsiteX8787" fmla="*/ 1397762 w 1452586"/>
                <a:gd name="connsiteY8787" fmla="*/ 1011442 h 1226458"/>
                <a:gd name="connsiteX8788" fmla="*/ 1398299 w 1452586"/>
                <a:gd name="connsiteY8788" fmla="*/ 1011694 h 1226458"/>
                <a:gd name="connsiteX8789" fmla="*/ 1398931 w 1452586"/>
                <a:gd name="connsiteY8789" fmla="*/ 1011852 h 1226458"/>
                <a:gd name="connsiteX8790" fmla="*/ 1399563 w 1452586"/>
                <a:gd name="connsiteY8790" fmla="*/ 1011694 h 1226458"/>
                <a:gd name="connsiteX8791" fmla="*/ 1400369 w 1452586"/>
                <a:gd name="connsiteY8791" fmla="*/ 1010445 h 1226458"/>
                <a:gd name="connsiteX8792" fmla="*/ 1400559 w 1452586"/>
                <a:gd name="connsiteY8792" fmla="*/ 1010209 h 1226458"/>
                <a:gd name="connsiteX8793" fmla="*/ 1401365 w 1452586"/>
                <a:gd name="connsiteY8793" fmla="*/ 1010588 h 1226458"/>
                <a:gd name="connsiteX8794" fmla="*/ 1401302 w 1452586"/>
                <a:gd name="connsiteY8794" fmla="*/ 1011426 h 1226458"/>
                <a:gd name="connsiteX8795" fmla="*/ 1400385 w 1452586"/>
                <a:gd name="connsiteY8795" fmla="*/ 1013149 h 1226458"/>
                <a:gd name="connsiteX8796" fmla="*/ 1401159 w 1452586"/>
                <a:gd name="connsiteY8796" fmla="*/ 1013828 h 1226458"/>
                <a:gd name="connsiteX8797" fmla="*/ 1403230 w 1452586"/>
                <a:gd name="connsiteY8797" fmla="*/ 1015029 h 1226458"/>
                <a:gd name="connsiteX8798" fmla="*/ 1404131 w 1452586"/>
                <a:gd name="connsiteY8798" fmla="*/ 1016262 h 1226458"/>
                <a:gd name="connsiteX8799" fmla="*/ 1405016 w 1452586"/>
                <a:gd name="connsiteY8799" fmla="*/ 1016925 h 1226458"/>
                <a:gd name="connsiteX8800" fmla="*/ 1405316 w 1452586"/>
                <a:gd name="connsiteY8800" fmla="*/ 1017352 h 1226458"/>
                <a:gd name="connsiteX8801" fmla="*/ 1405395 w 1452586"/>
                <a:gd name="connsiteY8801" fmla="*/ 1018000 h 1226458"/>
                <a:gd name="connsiteX8802" fmla="*/ 1405110 w 1452586"/>
                <a:gd name="connsiteY8802" fmla="*/ 1018901 h 1226458"/>
                <a:gd name="connsiteX8803" fmla="*/ 1405189 w 1452586"/>
                <a:gd name="connsiteY8803" fmla="*/ 1019565 h 1226458"/>
                <a:gd name="connsiteX8804" fmla="*/ 1405806 w 1452586"/>
                <a:gd name="connsiteY8804" fmla="*/ 1020624 h 1226458"/>
                <a:gd name="connsiteX8805" fmla="*/ 1407513 w 1452586"/>
                <a:gd name="connsiteY8805" fmla="*/ 1022378 h 1226458"/>
                <a:gd name="connsiteX8806" fmla="*/ 1408066 w 1452586"/>
                <a:gd name="connsiteY8806" fmla="*/ 1023263 h 1226458"/>
                <a:gd name="connsiteX8807" fmla="*/ 1410247 w 1452586"/>
                <a:gd name="connsiteY8807" fmla="*/ 1028320 h 1226458"/>
                <a:gd name="connsiteX8808" fmla="*/ 1410373 w 1452586"/>
                <a:gd name="connsiteY8808" fmla="*/ 1029553 h 1226458"/>
                <a:gd name="connsiteX8809" fmla="*/ 1411954 w 1452586"/>
                <a:gd name="connsiteY8809" fmla="*/ 1035638 h 1226458"/>
                <a:gd name="connsiteX8810" fmla="*/ 1415352 w 1452586"/>
                <a:gd name="connsiteY8810" fmla="*/ 1043224 h 1226458"/>
                <a:gd name="connsiteX8811" fmla="*/ 1416568 w 1452586"/>
                <a:gd name="connsiteY8811" fmla="*/ 1045199 h 1226458"/>
                <a:gd name="connsiteX8812" fmla="*/ 1417880 w 1452586"/>
                <a:gd name="connsiteY8812" fmla="*/ 1045326 h 1226458"/>
                <a:gd name="connsiteX8813" fmla="*/ 1421990 w 1452586"/>
                <a:gd name="connsiteY8813" fmla="*/ 1042987 h 1226458"/>
                <a:gd name="connsiteX8814" fmla="*/ 1422416 w 1452586"/>
                <a:gd name="connsiteY8814" fmla="*/ 1042370 h 1226458"/>
                <a:gd name="connsiteX8815" fmla="*/ 1423333 w 1452586"/>
                <a:gd name="connsiteY8815" fmla="*/ 1039668 h 1226458"/>
                <a:gd name="connsiteX8816" fmla="*/ 1423839 w 1452586"/>
                <a:gd name="connsiteY8816" fmla="*/ 1039304 h 1226458"/>
                <a:gd name="connsiteX8817" fmla="*/ 1424597 w 1452586"/>
                <a:gd name="connsiteY8817" fmla="*/ 1040126 h 1226458"/>
                <a:gd name="connsiteX8818" fmla="*/ 1423949 w 1452586"/>
                <a:gd name="connsiteY8818" fmla="*/ 1041185 h 1226458"/>
                <a:gd name="connsiteX8819" fmla="*/ 1424787 w 1452586"/>
                <a:gd name="connsiteY8819" fmla="*/ 1041897 h 1226458"/>
                <a:gd name="connsiteX8820" fmla="*/ 1427063 w 1452586"/>
                <a:gd name="connsiteY8820" fmla="*/ 1042560 h 1226458"/>
                <a:gd name="connsiteX8821" fmla="*/ 1426778 w 1452586"/>
                <a:gd name="connsiteY8821" fmla="*/ 1042987 h 1226458"/>
                <a:gd name="connsiteX8822" fmla="*/ 1426430 w 1452586"/>
                <a:gd name="connsiteY8822" fmla="*/ 1043287 h 1226458"/>
                <a:gd name="connsiteX8823" fmla="*/ 1416395 w 1452586"/>
                <a:gd name="connsiteY8823" fmla="*/ 1047017 h 1226458"/>
                <a:gd name="connsiteX8824" fmla="*/ 1415067 w 1452586"/>
                <a:gd name="connsiteY8824" fmla="*/ 1047128 h 1226458"/>
                <a:gd name="connsiteX8825" fmla="*/ 1414467 w 1452586"/>
                <a:gd name="connsiteY8825" fmla="*/ 1047412 h 1226458"/>
                <a:gd name="connsiteX8826" fmla="*/ 1414119 w 1452586"/>
                <a:gd name="connsiteY8826" fmla="*/ 1048076 h 1226458"/>
                <a:gd name="connsiteX8827" fmla="*/ 1414056 w 1452586"/>
                <a:gd name="connsiteY8827" fmla="*/ 1050241 h 1226458"/>
                <a:gd name="connsiteX8828" fmla="*/ 1414103 w 1452586"/>
                <a:gd name="connsiteY8828" fmla="*/ 1050589 h 1226458"/>
                <a:gd name="connsiteX8829" fmla="*/ 1413329 w 1452586"/>
                <a:gd name="connsiteY8829" fmla="*/ 1051253 h 1226458"/>
                <a:gd name="connsiteX8830" fmla="*/ 1412728 w 1452586"/>
                <a:gd name="connsiteY8830" fmla="*/ 1052358 h 1226458"/>
                <a:gd name="connsiteX8831" fmla="*/ 1411527 w 1452586"/>
                <a:gd name="connsiteY8831" fmla="*/ 1056136 h 1226458"/>
                <a:gd name="connsiteX8832" fmla="*/ 1411527 w 1452586"/>
                <a:gd name="connsiteY8832" fmla="*/ 1057148 h 1226458"/>
                <a:gd name="connsiteX8833" fmla="*/ 1412649 w 1452586"/>
                <a:gd name="connsiteY8833" fmla="*/ 1060150 h 1226458"/>
                <a:gd name="connsiteX8834" fmla="*/ 1413392 w 1452586"/>
                <a:gd name="connsiteY8834" fmla="*/ 1061272 h 1226458"/>
                <a:gd name="connsiteX8835" fmla="*/ 1414625 w 1452586"/>
                <a:gd name="connsiteY8835" fmla="*/ 1062268 h 1226458"/>
                <a:gd name="connsiteX8836" fmla="*/ 1415936 w 1452586"/>
                <a:gd name="connsiteY8836" fmla="*/ 1062979 h 1226458"/>
                <a:gd name="connsiteX8837" fmla="*/ 1416932 w 1452586"/>
                <a:gd name="connsiteY8837" fmla="*/ 1063296 h 1226458"/>
                <a:gd name="connsiteX8838" fmla="*/ 1417959 w 1452586"/>
                <a:gd name="connsiteY8838" fmla="*/ 1062916 h 1226458"/>
                <a:gd name="connsiteX8839" fmla="*/ 1420757 w 1452586"/>
                <a:gd name="connsiteY8839" fmla="*/ 1060308 h 1226458"/>
                <a:gd name="connsiteX8840" fmla="*/ 1420946 w 1452586"/>
                <a:gd name="connsiteY8840" fmla="*/ 1059945 h 1226458"/>
                <a:gd name="connsiteX8841" fmla="*/ 1421594 w 1452586"/>
                <a:gd name="connsiteY8841" fmla="*/ 1057764 h 1226458"/>
                <a:gd name="connsiteX8842" fmla="*/ 1421863 w 1452586"/>
                <a:gd name="connsiteY8842" fmla="*/ 1057337 h 1226458"/>
                <a:gd name="connsiteX8843" fmla="*/ 1422890 w 1452586"/>
                <a:gd name="connsiteY8843" fmla="*/ 1056184 h 1226458"/>
                <a:gd name="connsiteX8844" fmla="*/ 1423396 w 1452586"/>
                <a:gd name="connsiteY8844" fmla="*/ 1056863 h 1226458"/>
                <a:gd name="connsiteX8845" fmla="*/ 1424423 w 1452586"/>
                <a:gd name="connsiteY8845" fmla="*/ 1058712 h 1226458"/>
                <a:gd name="connsiteX8846" fmla="*/ 1424945 w 1452586"/>
                <a:gd name="connsiteY8846" fmla="*/ 1059265 h 1226458"/>
                <a:gd name="connsiteX8847" fmla="*/ 1425798 w 1452586"/>
                <a:gd name="connsiteY8847" fmla="*/ 1059502 h 1226458"/>
                <a:gd name="connsiteX8848" fmla="*/ 1426257 w 1452586"/>
                <a:gd name="connsiteY8848" fmla="*/ 1058965 h 1226458"/>
                <a:gd name="connsiteX8849" fmla="*/ 1427300 w 1452586"/>
                <a:gd name="connsiteY8849" fmla="*/ 1053433 h 1226458"/>
                <a:gd name="connsiteX8850" fmla="*/ 1427821 w 1452586"/>
                <a:gd name="connsiteY8850" fmla="*/ 1051679 h 1226458"/>
                <a:gd name="connsiteX8851" fmla="*/ 1429481 w 1452586"/>
                <a:gd name="connsiteY8851" fmla="*/ 1049546 h 1226458"/>
                <a:gd name="connsiteX8852" fmla="*/ 1429654 w 1452586"/>
                <a:gd name="connsiteY8852" fmla="*/ 1047365 h 1226458"/>
                <a:gd name="connsiteX8853" fmla="*/ 1429560 w 1452586"/>
                <a:gd name="connsiteY8853" fmla="*/ 1042987 h 1226458"/>
                <a:gd name="connsiteX8854" fmla="*/ 1429702 w 1452586"/>
                <a:gd name="connsiteY8854" fmla="*/ 1042339 h 1226458"/>
                <a:gd name="connsiteX8855" fmla="*/ 1430381 w 1452586"/>
                <a:gd name="connsiteY8855" fmla="*/ 1040505 h 1226458"/>
                <a:gd name="connsiteX8856" fmla="*/ 1431030 w 1452586"/>
                <a:gd name="connsiteY8856" fmla="*/ 1039636 h 1226458"/>
                <a:gd name="connsiteX8857" fmla="*/ 1431235 w 1452586"/>
                <a:gd name="connsiteY8857" fmla="*/ 1038893 h 1226458"/>
                <a:gd name="connsiteX8858" fmla="*/ 1431519 w 1452586"/>
                <a:gd name="connsiteY8858" fmla="*/ 1038198 h 1226458"/>
                <a:gd name="connsiteX8859" fmla="*/ 1432247 w 1452586"/>
                <a:gd name="connsiteY8859" fmla="*/ 1037851 h 1226458"/>
                <a:gd name="connsiteX8860" fmla="*/ 1432341 w 1452586"/>
                <a:gd name="connsiteY8860" fmla="*/ 1039573 h 1226458"/>
                <a:gd name="connsiteX8861" fmla="*/ 1430871 w 1452586"/>
                <a:gd name="connsiteY8861" fmla="*/ 1047112 h 1226458"/>
                <a:gd name="connsiteX8862" fmla="*/ 1428833 w 1452586"/>
                <a:gd name="connsiteY8862" fmla="*/ 1051948 h 1226458"/>
                <a:gd name="connsiteX8863" fmla="*/ 1428106 w 1452586"/>
                <a:gd name="connsiteY8863" fmla="*/ 1054840 h 1226458"/>
                <a:gd name="connsiteX8864" fmla="*/ 1427948 w 1452586"/>
                <a:gd name="connsiteY8864" fmla="*/ 1056610 h 1226458"/>
                <a:gd name="connsiteX8865" fmla="*/ 1427963 w 1452586"/>
                <a:gd name="connsiteY8865" fmla="*/ 1057574 h 1226458"/>
                <a:gd name="connsiteX8866" fmla="*/ 1428311 w 1452586"/>
                <a:gd name="connsiteY8866" fmla="*/ 1059518 h 1226458"/>
                <a:gd name="connsiteX8867" fmla="*/ 1427885 w 1452586"/>
                <a:gd name="connsiteY8867" fmla="*/ 1059787 h 1226458"/>
                <a:gd name="connsiteX8868" fmla="*/ 1427268 w 1452586"/>
                <a:gd name="connsiteY8868" fmla="*/ 1059724 h 1226458"/>
                <a:gd name="connsiteX8869" fmla="*/ 1426936 w 1452586"/>
                <a:gd name="connsiteY8869" fmla="*/ 1059929 h 1226458"/>
                <a:gd name="connsiteX8870" fmla="*/ 1426620 w 1452586"/>
                <a:gd name="connsiteY8870" fmla="*/ 1060324 h 1226458"/>
                <a:gd name="connsiteX8871" fmla="*/ 1425182 w 1452586"/>
                <a:gd name="connsiteY8871" fmla="*/ 1060988 h 1226458"/>
                <a:gd name="connsiteX8872" fmla="*/ 1424660 w 1452586"/>
                <a:gd name="connsiteY8872" fmla="*/ 1061035 h 1226458"/>
                <a:gd name="connsiteX8873" fmla="*/ 1424344 w 1452586"/>
                <a:gd name="connsiteY8873" fmla="*/ 1060704 h 1226458"/>
                <a:gd name="connsiteX8874" fmla="*/ 1424044 w 1452586"/>
                <a:gd name="connsiteY8874" fmla="*/ 1060150 h 1226458"/>
                <a:gd name="connsiteX8875" fmla="*/ 1423696 w 1452586"/>
                <a:gd name="connsiteY8875" fmla="*/ 1059645 h 1226458"/>
                <a:gd name="connsiteX8876" fmla="*/ 1423127 w 1452586"/>
                <a:gd name="connsiteY8876" fmla="*/ 1059455 h 1226458"/>
                <a:gd name="connsiteX8877" fmla="*/ 1422274 w 1452586"/>
                <a:gd name="connsiteY8877" fmla="*/ 1059929 h 1226458"/>
                <a:gd name="connsiteX8878" fmla="*/ 1420867 w 1452586"/>
                <a:gd name="connsiteY8878" fmla="*/ 1062031 h 1226458"/>
                <a:gd name="connsiteX8879" fmla="*/ 1419129 w 1452586"/>
                <a:gd name="connsiteY8879" fmla="*/ 1063421 h 1226458"/>
                <a:gd name="connsiteX8880" fmla="*/ 1418591 w 1452586"/>
                <a:gd name="connsiteY8880" fmla="*/ 1064638 h 1226458"/>
                <a:gd name="connsiteX8881" fmla="*/ 1418386 w 1452586"/>
                <a:gd name="connsiteY8881" fmla="*/ 1066125 h 1226458"/>
                <a:gd name="connsiteX8882" fmla="*/ 1418512 w 1452586"/>
                <a:gd name="connsiteY8882" fmla="*/ 1067721 h 1226458"/>
                <a:gd name="connsiteX8883" fmla="*/ 1418449 w 1452586"/>
                <a:gd name="connsiteY8883" fmla="*/ 1069191 h 1226458"/>
                <a:gd name="connsiteX8884" fmla="*/ 1418639 w 1452586"/>
                <a:gd name="connsiteY8884" fmla="*/ 1069681 h 1226458"/>
                <a:gd name="connsiteX8885" fmla="*/ 1419397 w 1452586"/>
                <a:gd name="connsiteY8885" fmla="*/ 1069633 h 1226458"/>
                <a:gd name="connsiteX8886" fmla="*/ 1419951 w 1452586"/>
                <a:gd name="connsiteY8886" fmla="*/ 1069791 h 1226458"/>
                <a:gd name="connsiteX8887" fmla="*/ 1420488 w 1452586"/>
                <a:gd name="connsiteY8887" fmla="*/ 1070328 h 1226458"/>
                <a:gd name="connsiteX8888" fmla="*/ 1421215 w 1452586"/>
                <a:gd name="connsiteY8888" fmla="*/ 1071182 h 1226458"/>
                <a:gd name="connsiteX8889" fmla="*/ 1422495 w 1452586"/>
                <a:gd name="connsiteY8889" fmla="*/ 1071466 h 1226458"/>
                <a:gd name="connsiteX8890" fmla="*/ 1423285 w 1452586"/>
                <a:gd name="connsiteY8890" fmla="*/ 1072667 h 1226458"/>
                <a:gd name="connsiteX8891" fmla="*/ 1423301 w 1452586"/>
                <a:gd name="connsiteY8891" fmla="*/ 1073852 h 1226458"/>
                <a:gd name="connsiteX8892" fmla="*/ 1422416 w 1452586"/>
                <a:gd name="connsiteY8892" fmla="*/ 1073995 h 1226458"/>
                <a:gd name="connsiteX8893" fmla="*/ 1423143 w 1452586"/>
                <a:gd name="connsiteY8893" fmla="*/ 1075212 h 1226458"/>
                <a:gd name="connsiteX8894" fmla="*/ 1424044 w 1452586"/>
                <a:gd name="connsiteY8894" fmla="*/ 1076002 h 1226458"/>
                <a:gd name="connsiteX8895" fmla="*/ 1424787 w 1452586"/>
                <a:gd name="connsiteY8895" fmla="*/ 1076950 h 1226458"/>
                <a:gd name="connsiteX8896" fmla="*/ 1424976 w 1452586"/>
                <a:gd name="connsiteY8896" fmla="*/ 1078594 h 1226458"/>
                <a:gd name="connsiteX8897" fmla="*/ 1425530 w 1452586"/>
                <a:gd name="connsiteY8897" fmla="*/ 1078847 h 1226458"/>
                <a:gd name="connsiteX8898" fmla="*/ 1425751 w 1452586"/>
                <a:gd name="connsiteY8898" fmla="*/ 1078862 h 1226458"/>
                <a:gd name="connsiteX8899" fmla="*/ 1426193 w 1452586"/>
                <a:gd name="connsiteY8899" fmla="*/ 1080933 h 1226458"/>
                <a:gd name="connsiteX8900" fmla="*/ 1427395 w 1452586"/>
                <a:gd name="connsiteY8900" fmla="*/ 1082245 h 1226458"/>
                <a:gd name="connsiteX8901" fmla="*/ 1430303 w 1452586"/>
                <a:gd name="connsiteY8901" fmla="*/ 1083556 h 1226458"/>
                <a:gd name="connsiteX8902" fmla="*/ 1431914 w 1452586"/>
                <a:gd name="connsiteY8902" fmla="*/ 1083604 h 1226458"/>
                <a:gd name="connsiteX8903" fmla="*/ 1432594 w 1452586"/>
                <a:gd name="connsiteY8903" fmla="*/ 1082276 h 1226458"/>
                <a:gd name="connsiteX8904" fmla="*/ 1432673 w 1452586"/>
                <a:gd name="connsiteY8904" fmla="*/ 1080222 h 1226458"/>
                <a:gd name="connsiteX8905" fmla="*/ 1432452 w 1452586"/>
                <a:gd name="connsiteY8905" fmla="*/ 1078088 h 1226458"/>
                <a:gd name="connsiteX8906" fmla="*/ 1433053 w 1452586"/>
                <a:gd name="connsiteY8906" fmla="*/ 1078515 h 1226458"/>
                <a:gd name="connsiteX8907" fmla="*/ 1433621 w 1452586"/>
                <a:gd name="connsiteY8907" fmla="*/ 1078625 h 1226458"/>
                <a:gd name="connsiteX8908" fmla="*/ 1434001 w 1452586"/>
                <a:gd name="connsiteY8908" fmla="*/ 1078310 h 1226458"/>
                <a:gd name="connsiteX8909" fmla="*/ 1434127 w 1452586"/>
                <a:gd name="connsiteY8909" fmla="*/ 1077488 h 1226458"/>
                <a:gd name="connsiteX8910" fmla="*/ 1433906 w 1452586"/>
                <a:gd name="connsiteY8910" fmla="*/ 1076618 h 1226458"/>
                <a:gd name="connsiteX8911" fmla="*/ 1433448 w 1452586"/>
                <a:gd name="connsiteY8911" fmla="*/ 1075923 h 1226458"/>
                <a:gd name="connsiteX8912" fmla="*/ 1432483 w 1452586"/>
                <a:gd name="connsiteY8912" fmla="*/ 1074785 h 1226458"/>
                <a:gd name="connsiteX8913" fmla="*/ 1431788 w 1452586"/>
                <a:gd name="connsiteY8913" fmla="*/ 1073394 h 1226458"/>
                <a:gd name="connsiteX8914" fmla="*/ 1430034 w 1452586"/>
                <a:gd name="connsiteY8914" fmla="*/ 1068796 h 1226458"/>
                <a:gd name="connsiteX8915" fmla="*/ 1429908 w 1452586"/>
                <a:gd name="connsiteY8915" fmla="*/ 1067926 h 1226458"/>
                <a:gd name="connsiteX8916" fmla="*/ 1430318 w 1452586"/>
                <a:gd name="connsiteY8916" fmla="*/ 1068005 h 1226458"/>
                <a:gd name="connsiteX8917" fmla="*/ 1430966 w 1452586"/>
                <a:gd name="connsiteY8917" fmla="*/ 1068558 h 1226458"/>
                <a:gd name="connsiteX8918" fmla="*/ 1431409 w 1452586"/>
                <a:gd name="connsiteY8918" fmla="*/ 1069080 h 1226458"/>
                <a:gd name="connsiteX8919" fmla="*/ 1431725 w 1452586"/>
                <a:gd name="connsiteY8919" fmla="*/ 1069712 h 1226458"/>
                <a:gd name="connsiteX8920" fmla="*/ 1432215 w 1452586"/>
                <a:gd name="connsiteY8920" fmla="*/ 1071292 h 1226458"/>
                <a:gd name="connsiteX8921" fmla="*/ 1432468 w 1452586"/>
                <a:gd name="connsiteY8921" fmla="*/ 1071988 h 1226458"/>
                <a:gd name="connsiteX8922" fmla="*/ 1433210 w 1452586"/>
                <a:gd name="connsiteY8922" fmla="*/ 1073331 h 1226458"/>
                <a:gd name="connsiteX8923" fmla="*/ 1434001 w 1452586"/>
                <a:gd name="connsiteY8923" fmla="*/ 1074548 h 1226458"/>
                <a:gd name="connsiteX8924" fmla="*/ 1434902 w 1452586"/>
                <a:gd name="connsiteY8924" fmla="*/ 1075654 h 1226458"/>
                <a:gd name="connsiteX8925" fmla="*/ 1435881 w 1452586"/>
                <a:gd name="connsiteY8925" fmla="*/ 1076555 h 1226458"/>
                <a:gd name="connsiteX8926" fmla="*/ 1436972 w 1452586"/>
                <a:gd name="connsiteY8926" fmla="*/ 1077820 h 1226458"/>
                <a:gd name="connsiteX8927" fmla="*/ 1436640 w 1452586"/>
                <a:gd name="connsiteY8927" fmla="*/ 1078547 h 1226458"/>
                <a:gd name="connsiteX8928" fmla="*/ 1435787 w 1452586"/>
                <a:gd name="connsiteY8928" fmla="*/ 1079084 h 1226458"/>
                <a:gd name="connsiteX8929" fmla="*/ 1435312 w 1452586"/>
                <a:gd name="connsiteY8929" fmla="*/ 1079779 h 1226458"/>
                <a:gd name="connsiteX8930" fmla="*/ 1435660 w 1452586"/>
                <a:gd name="connsiteY8930" fmla="*/ 1080727 h 1226458"/>
                <a:gd name="connsiteX8931" fmla="*/ 1436387 w 1452586"/>
                <a:gd name="connsiteY8931" fmla="*/ 1081359 h 1226458"/>
                <a:gd name="connsiteX8932" fmla="*/ 1437177 w 1452586"/>
                <a:gd name="connsiteY8932" fmla="*/ 1081676 h 1226458"/>
                <a:gd name="connsiteX8933" fmla="*/ 1437746 w 1452586"/>
                <a:gd name="connsiteY8933" fmla="*/ 1081691 h 1226458"/>
                <a:gd name="connsiteX8934" fmla="*/ 1438126 w 1452586"/>
                <a:gd name="connsiteY8934" fmla="*/ 1081328 h 1226458"/>
                <a:gd name="connsiteX8935" fmla="*/ 1438331 w 1452586"/>
                <a:gd name="connsiteY8935" fmla="*/ 1080727 h 1226458"/>
                <a:gd name="connsiteX8936" fmla="*/ 1439248 w 1452586"/>
                <a:gd name="connsiteY8936" fmla="*/ 1075006 h 1226458"/>
                <a:gd name="connsiteX8937" fmla="*/ 1439785 w 1452586"/>
                <a:gd name="connsiteY8937" fmla="*/ 1073742 h 1226458"/>
                <a:gd name="connsiteX8938" fmla="*/ 1440022 w 1452586"/>
                <a:gd name="connsiteY8938" fmla="*/ 1073552 h 1226458"/>
                <a:gd name="connsiteX8939" fmla="*/ 1440465 w 1452586"/>
                <a:gd name="connsiteY8939" fmla="*/ 1073315 h 1226458"/>
                <a:gd name="connsiteX8940" fmla="*/ 1440797 w 1452586"/>
                <a:gd name="connsiteY8940" fmla="*/ 1073426 h 1226458"/>
                <a:gd name="connsiteX8941" fmla="*/ 1440733 w 1452586"/>
                <a:gd name="connsiteY8941" fmla="*/ 1074264 h 1226458"/>
                <a:gd name="connsiteX8942" fmla="*/ 1440054 w 1452586"/>
                <a:gd name="connsiteY8942" fmla="*/ 1076681 h 1226458"/>
                <a:gd name="connsiteX8943" fmla="*/ 1440275 w 1452586"/>
                <a:gd name="connsiteY8943" fmla="*/ 1077583 h 1226458"/>
                <a:gd name="connsiteX8944" fmla="*/ 1441176 w 1452586"/>
                <a:gd name="connsiteY8944" fmla="*/ 1076918 h 1226458"/>
                <a:gd name="connsiteX8945" fmla="*/ 1443942 w 1452586"/>
                <a:gd name="connsiteY8945" fmla="*/ 1072842 h 1226458"/>
                <a:gd name="connsiteX8946" fmla="*/ 1445333 w 1452586"/>
                <a:gd name="connsiteY8946" fmla="*/ 1069348 h 1226458"/>
                <a:gd name="connsiteX8947" fmla="*/ 1446802 w 1452586"/>
                <a:gd name="connsiteY8947" fmla="*/ 1067579 h 1226458"/>
                <a:gd name="connsiteX8948" fmla="*/ 1447324 w 1452586"/>
                <a:gd name="connsiteY8948" fmla="*/ 1066520 h 1226458"/>
                <a:gd name="connsiteX8949" fmla="*/ 1447703 w 1452586"/>
                <a:gd name="connsiteY8949" fmla="*/ 1063817 h 1226458"/>
                <a:gd name="connsiteX8950" fmla="*/ 1447719 w 1452586"/>
                <a:gd name="connsiteY8950" fmla="*/ 1062742 h 1226458"/>
                <a:gd name="connsiteX8951" fmla="*/ 1448509 w 1452586"/>
                <a:gd name="connsiteY8951" fmla="*/ 1060846 h 1226458"/>
                <a:gd name="connsiteX8952" fmla="*/ 1448556 w 1452586"/>
                <a:gd name="connsiteY8952" fmla="*/ 1059913 h 1226458"/>
                <a:gd name="connsiteX8953" fmla="*/ 1448351 w 1452586"/>
                <a:gd name="connsiteY8953" fmla="*/ 1058080 h 1226458"/>
                <a:gd name="connsiteX8954" fmla="*/ 1448335 w 1452586"/>
                <a:gd name="connsiteY8954" fmla="*/ 1057321 h 1226458"/>
                <a:gd name="connsiteX8955" fmla="*/ 1448509 w 1452586"/>
                <a:gd name="connsiteY8955" fmla="*/ 1056736 h 1226458"/>
                <a:gd name="connsiteX8956" fmla="*/ 1449141 w 1452586"/>
                <a:gd name="connsiteY8956" fmla="*/ 1055583 h 1226458"/>
                <a:gd name="connsiteX8957" fmla="*/ 1449284 w 1452586"/>
                <a:gd name="connsiteY8957" fmla="*/ 1054761 h 1226458"/>
                <a:gd name="connsiteX8958" fmla="*/ 1448904 w 1452586"/>
                <a:gd name="connsiteY8958" fmla="*/ 1051648 h 1226458"/>
                <a:gd name="connsiteX8959" fmla="*/ 1448841 w 1452586"/>
                <a:gd name="connsiteY8959" fmla="*/ 1050036 h 1226458"/>
                <a:gd name="connsiteX8960" fmla="*/ 1449568 w 1452586"/>
                <a:gd name="connsiteY8960" fmla="*/ 1048677 h 1226458"/>
                <a:gd name="connsiteX8961" fmla="*/ 1449489 w 1452586"/>
                <a:gd name="connsiteY8961" fmla="*/ 1047744 h 1226458"/>
                <a:gd name="connsiteX8962" fmla="*/ 1449157 w 1452586"/>
                <a:gd name="connsiteY8962" fmla="*/ 1045926 h 1226458"/>
                <a:gd name="connsiteX8963" fmla="*/ 1449236 w 1452586"/>
                <a:gd name="connsiteY8963" fmla="*/ 1045121 h 1226458"/>
                <a:gd name="connsiteX8964" fmla="*/ 1449789 w 1452586"/>
                <a:gd name="connsiteY8964" fmla="*/ 1043492 h 1226458"/>
                <a:gd name="connsiteX8965" fmla="*/ 1449931 w 1452586"/>
                <a:gd name="connsiteY8965" fmla="*/ 1042560 h 1226458"/>
                <a:gd name="connsiteX8966" fmla="*/ 1449979 w 1452586"/>
                <a:gd name="connsiteY8966" fmla="*/ 1041817 h 1226458"/>
                <a:gd name="connsiteX8967" fmla="*/ 1449821 w 1452586"/>
                <a:gd name="connsiteY8967" fmla="*/ 1041027 h 1226458"/>
                <a:gd name="connsiteX8968" fmla="*/ 1449473 w 1452586"/>
                <a:gd name="connsiteY8968" fmla="*/ 1039984 h 1226458"/>
                <a:gd name="connsiteX8969" fmla="*/ 1449536 w 1452586"/>
                <a:gd name="connsiteY8969" fmla="*/ 1039605 h 1226458"/>
                <a:gd name="connsiteX8970" fmla="*/ 1450342 w 1452586"/>
                <a:gd name="connsiteY8970" fmla="*/ 1039020 h 1226458"/>
                <a:gd name="connsiteX8971" fmla="*/ 1450627 w 1452586"/>
                <a:gd name="connsiteY8971" fmla="*/ 1038483 h 1226458"/>
                <a:gd name="connsiteX8972" fmla="*/ 1450959 w 1452586"/>
                <a:gd name="connsiteY8972" fmla="*/ 1037234 h 1226458"/>
                <a:gd name="connsiteX8973" fmla="*/ 1451417 w 1452586"/>
                <a:gd name="connsiteY8973" fmla="*/ 1036127 h 1226458"/>
                <a:gd name="connsiteX8974" fmla="*/ 1452586 w 1452586"/>
                <a:gd name="connsiteY8974" fmla="*/ 1034105 h 122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Lst>
              <a:rect l="l" t="t" r="r" b="b"/>
              <a:pathLst>
                <a:path w="1452586" h="1226458">
                  <a:moveTo>
                    <a:pt x="1449331" y="1031544"/>
                  </a:moveTo>
                  <a:lnTo>
                    <a:pt x="1448493" y="1030691"/>
                  </a:lnTo>
                  <a:lnTo>
                    <a:pt x="1447766" y="1029237"/>
                  </a:lnTo>
                  <a:lnTo>
                    <a:pt x="1446565" y="1025871"/>
                  </a:lnTo>
                  <a:lnTo>
                    <a:pt x="1445822" y="1024480"/>
                  </a:lnTo>
                  <a:lnTo>
                    <a:pt x="1445206" y="1023785"/>
                  </a:lnTo>
                  <a:lnTo>
                    <a:pt x="1443294" y="1022394"/>
                  </a:lnTo>
                  <a:lnTo>
                    <a:pt x="1442804" y="1021857"/>
                  </a:lnTo>
                  <a:lnTo>
                    <a:pt x="1441618" y="1020008"/>
                  </a:lnTo>
                  <a:lnTo>
                    <a:pt x="1439232" y="1017842"/>
                  </a:lnTo>
                  <a:lnTo>
                    <a:pt x="1438631" y="1016293"/>
                  </a:lnTo>
                  <a:lnTo>
                    <a:pt x="1438331" y="1015693"/>
                  </a:lnTo>
                  <a:lnTo>
                    <a:pt x="1437968" y="1015250"/>
                  </a:lnTo>
                  <a:lnTo>
                    <a:pt x="1437794" y="1012579"/>
                  </a:lnTo>
                  <a:lnTo>
                    <a:pt x="1437604" y="1011252"/>
                  </a:lnTo>
                  <a:lnTo>
                    <a:pt x="1437209" y="1009988"/>
                  </a:lnTo>
                  <a:lnTo>
                    <a:pt x="1436387" y="1008470"/>
                  </a:lnTo>
                  <a:lnTo>
                    <a:pt x="1435613" y="1007711"/>
                  </a:lnTo>
                  <a:lnTo>
                    <a:pt x="1434791" y="1007159"/>
                  </a:lnTo>
                  <a:lnTo>
                    <a:pt x="1433922" y="1006242"/>
                  </a:lnTo>
                  <a:lnTo>
                    <a:pt x="1433906" y="1005294"/>
                  </a:lnTo>
                  <a:lnTo>
                    <a:pt x="1433558" y="1004835"/>
                  </a:lnTo>
                  <a:lnTo>
                    <a:pt x="1433115" y="1004472"/>
                  </a:lnTo>
                  <a:lnTo>
                    <a:pt x="1432784" y="1003919"/>
                  </a:lnTo>
                  <a:lnTo>
                    <a:pt x="1432610" y="1003160"/>
                  </a:lnTo>
                  <a:lnTo>
                    <a:pt x="1432578" y="1002654"/>
                  </a:lnTo>
                  <a:lnTo>
                    <a:pt x="1432610" y="1002243"/>
                  </a:lnTo>
                  <a:lnTo>
                    <a:pt x="1432547" y="1000284"/>
                  </a:lnTo>
                  <a:lnTo>
                    <a:pt x="1432736" y="999320"/>
                  </a:lnTo>
                  <a:lnTo>
                    <a:pt x="1433495" y="997518"/>
                  </a:lnTo>
                  <a:lnTo>
                    <a:pt x="1434491" y="993425"/>
                  </a:lnTo>
                  <a:lnTo>
                    <a:pt x="1434728" y="990912"/>
                  </a:lnTo>
                  <a:lnTo>
                    <a:pt x="1434712" y="990690"/>
                  </a:lnTo>
                  <a:lnTo>
                    <a:pt x="1434459" y="989568"/>
                  </a:lnTo>
                  <a:lnTo>
                    <a:pt x="1433353" y="986392"/>
                  </a:lnTo>
                  <a:lnTo>
                    <a:pt x="1432136" y="983705"/>
                  </a:lnTo>
                  <a:lnTo>
                    <a:pt x="1431251" y="982235"/>
                  </a:lnTo>
                  <a:lnTo>
                    <a:pt x="1430192" y="980924"/>
                  </a:lnTo>
                  <a:lnTo>
                    <a:pt x="1427885" y="978680"/>
                  </a:lnTo>
                  <a:lnTo>
                    <a:pt x="1426509" y="977778"/>
                  </a:lnTo>
                  <a:lnTo>
                    <a:pt x="1425498" y="977826"/>
                  </a:lnTo>
                  <a:lnTo>
                    <a:pt x="1422195" y="980339"/>
                  </a:lnTo>
                  <a:lnTo>
                    <a:pt x="1420883" y="980623"/>
                  </a:lnTo>
                  <a:lnTo>
                    <a:pt x="1418781" y="980734"/>
                  </a:lnTo>
                  <a:lnTo>
                    <a:pt x="1413724" y="980924"/>
                  </a:lnTo>
                  <a:lnTo>
                    <a:pt x="1412949" y="980560"/>
                  </a:lnTo>
                  <a:lnTo>
                    <a:pt x="1412191" y="979707"/>
                  </a:lnTo>
                  <a:lnTo>
                    <a:pt x="1409267" y="975424"/>
                  </a:lnTo>
                  <a:lnTo>
                    <a:pt x="1408319" y="974586"/>
                  </a:lnTo>
                  <a:lnTo>
                    <a:pt x="1407197" y="974412"/>
                  </a:lnTo>
                  <a:lnTo>
                    <a:pt x="1402614" y="974902"/>
                  </a:lnTo>
                  <a:lnTo>
                    <a:pt x="1400511" y="974475"/>
                  </a:lnTo>
                  <a:lnTo>
                    <a:pt x="1393810" y="970224"/>
                  </a:lnTo>
                  <a:lnTo>
                    <a:pt x="1390002" y="969402"/>
                  </a:lnTo>
                  <a:lnTo>
                    <a:pt x="1382653" y="970904"/>
                  </a:lnTo>
                  <a:lnTo>
                    <a:pt x="1378812" y="970603"/>
                  </a:lnTo>
                  <a:lnTo>
                    <a:pt x="1373138" y="969039"/>
                  </a:lnTo>
                  <a:lnTo>
                    <a:pt x="1366722" y="967253"/>
                  </a:lnTo>
                  <a:lnTo>
                    <a:pt x="1359531" y="965214"/>
                  </a:lnTo>
                  <a:lnTo>
                    <a:pt x="1357160" y="964029"/>
                  </a:lnTo>
                  <a:lnTo>
                    <a:pt x="1355991" y="963713"/>
                  </a:lnTo>
                  <a:lnTo>
                    <a:pt x="1354963" y="964029"/>
                  </a:lnTo>
                  <a:lnTo>
                    <a:pt x="1351028" y="966210"/>
                  </a:lnTo>
                  <a:lnTo>
                    <a:pt x="1346761" y="967474"/>
                  </a:lnTo>
                  <a:lnTo>
                    <a:pt x="1345576" y="967427"/>
                  </a:lnTo>
                  <a:lnTo>
                    <a:pt x="1345070" y="966795"/>
                  </a:lnTo>
                  <a:lnTo>
                    <a:pt x="1344280" y="963760"/>
                  </a:lnTo>
                  <a:lnTo>
                    <a:pt x="1343616" y="962385"/>
                  </a:lnTo>
                  <a:lnTo>
                    <a:pt x="1342842" y="961232"/>
                  </a:lnTo>
                  <a:lnTo>
                    <a:pt x="1341056" y="959351"/>
                  </a:lnTo>
                  <a:lnTo>
                    <a:pt x="1340044" y="958466"/>
                  </a:lnTo>
                  <a:lnTo>
                    <a:pt x="1339649" y="957960"/>
                  </a:lnTo>
                  <a:lnTo>
                    <a:pt x="1339286" y="957217"/>
                  </a:lnTo>
                  <a:lnTo>
                    <a:pt x="1339222" y="956332"/>
                  </a:lnTo>
                  <a:lnTo>
                    <a:pt x="1339270" y="955194"/>
                  </a:lnTo>
                  <a:lnTo>
                    <a:pt x="1339222" y="954198"/>
                  </a:lnTo>
                  <a:lnTo>
                    <a:pt x="1338796" y="953725"/>
                  </a:lnTo>
                  <a:lnTo>
                    <a:pt x="1327970" y="952223"/>
                  </a:lnTo>
                  <a:lnTo>
                    <a:pt x="1326737" y="939042"/>
                  </a:lnTo>
                  <a:lnTo>
                    <a:pt x="1321127" y="939216"/>
                  </a:lnTo>
                  <a:lnTo>
                    <a:pt x="1313414" y="939406"/>
                  </a:lnTo>
                  <a:lnTo>
                    <a:pt x="1314283" y="933653"/>
                  </a:lnTo>
                  <a:lnTo>
                    <a:pt x="1314868" y="929591"/>
                  </a:lnTo>
                  <a:lnTo>
                    <a:pt x="1309985" y="924582"/>
                  </a:lnTo>
                  <a:lnTo>
                    <a:pt x="1306176" y="920646"/>
                  </a:lnTo>
                  <a:lnTo>
                    <a:pt x="1300723" y="916442"/>
                  </a:lnTo>
                  <a:lnTo>
                    <a:pt x="1295129" y="912080"/>
                  </a:lnTo>
                  <a:lnTo>
                    <a:pt x="1290261" y="907292"/>
                  </a:lnTo>
                  <a:lnTo>
                    <a:pt x="1285156" y="902266"/>
                  </a:lnTo>
                  <a:lnTo>
                    <a:pt x="1277396" y="894585"/>
                  </a:lnTo>
                  <a:lnTo>
                    <a:pt x="1272038" y="889243"/>
                  </a:lnTo>
                  <a:lnTo>
                    <a:pt x="1263362" y="882669"/>
                  </a:lnTo>
                  <a:lnTo>
                    <a:pt x="1255744" y="873012"/>
                  </a:lnTo>
                  <a:lnTo>
                    <a:pt x="1244555" y="864889"/>
                  </a:lnTo>
                  <a:lnTo>
                    <a:pt x="1239798" y="859484"/>
                  </a:lnTo>
                  <a:lnTo>
                    <a:pt x="1241726" y="855848"/>
                  </a:lnTo>
                  <a:lnTo>
                    <a:pt x="1225195" y="846208"/>
                  </a:lnTo>
                  <a:lnTo>
                    <a:pt x="1217214" y="839539"/>
                  </a:lnTo>
                  <a:lnTo>
                    <a:pt x="1199023" y="835018"/>
                  </a:lnTo>
                  <a:lnTo>
                    <a:pt x="1194740" y="831383"/>
                  </a:lnTo>
                  <a:lnTo>
                    <a:pt x="1194202" y="828064"/>
                  </a:lnTo>
                  <a:lnTo>
                    <a:pt x="1190820" y="828128"/>
                  </a:lnTo>
                  <a:lnTo>
                    <a:pt x="1189967" y="823055"/>
                  </a:lnTo>
                  <a:lnTo>
                    <a:pt x="1184467" y="817760"/>
                  </a:lnTo>
                  <a:lnTo>
                    <a:pt x="1181275" y="818708"/>
                  </a:lnTo>
                  <a:lnTo>
                    <a:pt x="1175617" y="815453"/>
                  </a:lnTo>
                  <a:lnTo>
                    <a:pt x="1173689" y="811707"/>
                  </a:lnTo>
                  <a:lnTo>
                    <a:pt x="1163542" y="811960"/>
                  </a:lnTo>
                  <a:lnTo>
                    <a:pt x="1159370" y="807898"/>
                  </a:lnTo>
                  <a:lnTo>
                    <a:pt x="1159876" y="804626"/>
                  </a:lnTo>
                  <a:lnTo>
                    <a:pt x="1155103" y="802525"/>
                  </a:lnTo>
                  <a:lnTo>
                    <a:pt x="1155672" y="800075"/>
                  </a:lnTo>
                  <a:lnTo>
                    <a:pt x="1156651" y="798700"/>
                  </a:lnTo>
                  <a:lnTo>
                    <a:pt x="1154581" y="791620"/>
                  </a:lnTo>
                  <a:lnTo>
                    <a:pt x="1149650" y="788253"/>
                  </a:lnTo>
                  <a:lnTo>
                    <a:pt x="1148370" y="788744"/>
                  </a:lnTo>
                  <a:lnTo>
                    <a:pt x="1145794" y="786973"/>
                  </a:lnTo>
                  <a:lnTo>
                    <a:pt x="1144277" y="784049"/>
                  </a:lnTo>
                  <a:lnTo>
                    <a:pt x="1138903" y="782485"/>
                  </a:lnTo>
                  <a:lnTo>
                    <a:pt x="1133309" y="779166"/>
                  </a:lnTo>
                  <a:lnTo>
                    <a:pt x="1118879" y="794275"/>
                  </a:lnTo>
                  <a:lnTo>
                    <a:pt x="1110724" y="798448"/>
                  </a:lnTo>
                  <a:lnTo>
                    <a:pt x="1107326" y="800818"/>
                  </a:lnTo>
                  <a:lnTo>
                    <a:pt x="1105857" y="802889"/>
                  </a:lnTo>
                  <a:lnTo>
                    <a:pt x="1110392" y="804279"/>
                  </a:lnTo>
                  <a:lnTo>
                    <a:pt x="1111593" y="806223"/>
                  </a:lnTo>
                  <a:lnTo>
                    <a:pt x="1110297" y="812323"/>
                  </a:lnTo>
                  <a:lnTo>
                    <a:pt x="1106915" y="814567"/>
                  </a:lnTo>
                  <a:lnTo>
                    <a:pt x="1104197" y="814315"/>
                  </a:lnTo>
                  <a:lnTo>
                    <a:pt x="1108069" y="827274"/>
                  </a:lnTo>
                  <a:lnTo>
                    <a:pt x="1105841" y="837073"/>
                  </a:lnTo>
                  <a:lnTo>
                    <a:pt x="1096927" y="840124"/>
                  </a:lnTo>
                  <a:lnTo>
                    <a:pt x="1083020" y="856228"/>
                  </a:lnTo>
                  <a:lnTo>
                    <a:pt x="1078278" y="864019"/>
                  </a:lnTo>
                  <a:lnTo>
                    <a:pt x="1075149" y="865094"/>
                  </a:lnTo>
                  <a:lnTo>
                    <a:pt x="1074928" y="858662"/>
                  </a:lnTo>
                  <a:lnTo>
                    <a:pt x="1066283" y="841546"/>
                  </a:lnTo>
                  <a:lnTo>
                    <a:pt x="1045532" y="828301"/>
                  </a:lnTo>
                  <a:lnTo>
                    <a:pt x="1019044" y="812039"/>
                  </a:lnTo>
                  <a:lnTo>
                    <a:pt x="1016720" y="809399"/>
                  </a:lnTo>
                  <a:lnTo>
                    <a:pt x="1013291" y="802019"/>
                  </a:lnTo>
                  <a:lnTo>
                    <a:pt x="999367" y="798795"/>
                  </a:lnTo>
                  <a:lnTo>
                    <a:pt x="992540" y="792489"/>
                  </a:lnTo>
                  <a:lnTo>
                    <a:pt x="993188" y="774030"/>
                  </a:lnTo>
                  <a:lnTo>
                    <a:pt x="992050" y="771849"/>
                  </a:lnTo>
                  <a:lnTo>
                    <a:pt x="970082" y="778186"/>
                  </a:lnTo>
                  <a:lnTo>
                    <a:pt x="961801" y="791826"/>
                  </a:lnTo>
                  <a:lnTo>
                    <a:pt x="942393" y="786009"/>
                  </a:lnTo>
                  <a:lnTo>
                    <a:pt x="941113" y="792679"/>
                  </a:lnTo>
                  <a:lnTo>
                    <a:pt x="921879" y="789123"/>
                  </a:lnTo>
                  <a:lnTo>
                    <a:pt x="919825" y="778976"/>
                  </a:lnTo>
                  <a:lnTo>
                    <a:pt x="917675" y="768135"/>
                  </a:lnTo>
                  <a:lnTo>
                    <a:pt x="915510" y="757262"/>
                  </a:lnTo>
                  <a:lnTo>
                    <a:pt x="913361" y="746388"/>
                  </a:lnTo>
                  <a:lnTo>
                    <a:pt x="911195" y="735531"/>
                  </a:lnTo>
                  <a:lnTo>
                    <a:pt x="909062" y="724673"/>
                  </a:lnTo>
                  <a:lnTo>
                    <a:pt x="906881" y="713800"/>
                  </a:lnTo>
                  <a:lnTo>
                    <a:pt x="904716" y="702942"/>
                  </a:lnTo>
                  <a:lnTo>
                    <a:pt x="902582" y="692101"/>
                  </a:lnTo>
                  <a:lnTo>
                    <a:pt x="898252" y="670338"/>
                  </a:lnTo>
                  <a:lnTo>
                    <a:pt x="896102" y="659497"/>
                  </a:lnTo>
                  <a:lnTo>
                    <a:pt x="893953" y="648639"/>
                  </a:lnTo>
                  <a:lnTo>
                    <a:pt x="891788" y="637781"/>
                  </a:lnTo>
                  <a:lnTo>
                    <a:pt x="889638" y="626923"/>
                  </a:lnTo>
                  <a:lnTo>
                    <a:pt x="887473" y="616050"/>
                  </a:lnTo>
                  <a:lnTo>
                    <a:pt x="885324" y="605209"/>
                  </a:lnTo>
                  <a:lnTo>
                    <a:pt x="883190" y="594336"/>
                  </a:lnTo>
                  <a:lnTo>
                    <a:pt x="881041" y="583493"/>
                  </a:lnTo>
                  <a:lnTo>
                    <a:pt x="878876" y="572620"/>
                  </a:lnTo>
                  <a:lnTo>
                    <a:pt x="876711" y="561779"/>
                  </a:lnTo>
                  <a:lnTo>
                    <a:pt x="874561" y="550921"/>
                  </a:lnTo>
                  <a:lnTo>
                    <a:pt x="872412" y="540079"/>
                  </a:lnTo>
                  <a:lnTo>
                    <a:pt x="870231" y="529237"/>
                  </a:lnTo>
                  <a:lnTo>
                    <a:pt x="868081" y="518380"/>
                  </a:lnTo>
                  <a:lnTo>
                    <a:pt x="865948" y="507538"/>
                  </a:lnTo>
                  <a:lnTo>
                    <a:pt x="863798" y="496696"/>
                  </a:lnTo>
                  <a:lnTo>
                    <a:pt x="861649" y="485855"/>
                  </a:lnTo>
                  <a:lnTo>
                    <a:pt x="859499" y="475013"/>
                  </a:lnTo>
                  <a:lnTo>
                    <a:pt x="857335" y="464187"/>
                  </a:lnTo>
                  <a:lnTo>
                    <a:pt x="848753" y="420867"/>
                  </a:lnTo>
                  <a:lnTo>
                    <a:pt x="846603" y="410041"/>
                  </a:lnTo>
                  <a:lnTo>
                    <a:pt x="842305" y="388405"/>
                  </a:lnTo>
                  <a:lnTo>
                    <a:pt x="840155" y="377596"/>
                  </a:lnTo>
                  <a:lnTo>
                    <a:pt x="835872" y="355991"/>
                  </a:lnTo>
                  <a:lnTo>
                    <a:pt x="833738" y="345165"/>
                  </a:lnTo>
                  <a:lnTo>
                    <a:pt x="831605" y="334387"/>
                  </a:lnTo>
                  <a:lnTo>
                    <a:pt x="829456" y="323592"/>
                  </a:lnTo>
                  <a:lnTo>
                    <a:pt x="827306" y="312798"/>
                  </a:lnTo>
                  <a:lnTo>
                    <a:pt x="823008" y="291225"/>
                  </a:lnTo>
                  <a:lnTo>
                    <a:pt x="820890" y="280431"/>
                  </a:lnTo>
                  <a:lnTo>
                    <a:pt x="818756" y="269668"/>
                  </a:lnTo>
                  <a:lnTo>
                    <a:pt x="816623" y="258905"/>
                  </a:lnTo>
                  <a:lnTo>
                    <a:pt x="812340" y="237380"/>
                  </a:lnTo>
                  <a:lnTo>
                    <a:pt x="810206" y="226633"/>
                  </a:lnTo>
                  <a:lnTo>
                    <a:pt x="808088" y="215870"/>
                  </a:lnTo>
                  <a:lnTo>
                    <a:pt x="803821" y="194393"/>
                  </a:lnTo>
                  <a:lnTo>
                    <a:pt x="799554" y="172946"/>
                  </a:lnTo>
                  <a:lnTo>
                    <a:pt x="797436" y="162214"/>
                  </a:lnTo>
                  <a:lnTo>
                    <a:pt x="795303" y="151515"/>
                  </a:lnTo>
                  <a:lnTo>
                    <a:pt x="793185" y="140800"/>
                  </a:lnTo>
                  <a:lnTo>
                    <a:pt x="791067" y="130100"/>
                  </a:lnTo>
                  <a:lnTo>
                    <a:pt x="788949" y="119401"/>
                  </a:lnTo>
                  <a:lnTo>
                    <a:pt x="786816" y="108733"/>
                  </a:lnTo>
                  <a:lnTo>
                    <a:pt x="784698" y="98050"/>
                  </a:lnTo>
                  <a:lnTo>
                    <a:pt x="784429" y="97892"/>
                  </a:lnTo>
                  <a:lnTo>
                    <a:pt x="775958" y="96469"/>
                  </a:lnTo>
                  <a:lnTo>
                    <a:pt x="776053" y="96959"/>
                  </a:lnTo>
                  <a:lnTo>
                    <a:pt x="776717" y="96975"/>
                  </a:lnTo>
                  <a:lnTo>
                    <a:pt x="777396" y="97148"/>
                  </a:lnTo>
                  <a:lnTo>
                    <a:pt x="777934" y="97117"/>
                  </a:lnTo>
                  <a:lnTo>
                    <a:pt x="778756" y="97465"/>
                  </a:lnTo>
                  <a:lnTo>
                    <a:pt x="778266" y="98571"/>
                  </a:lnTo>
                  <a:lnTo>
                    <a:pt x="777950" y="99883"/>
                  </a:lnTo>
                  <a:lnTo>
                    <a:pt x="777475" y="100768"/>
                  </a:lnTo>
                  <a:lnTo>
                    <a:pt x="774030" y="100199"/>
                  </a:lnTo>
                  <a:lnTo>
                    <a:pt x="773161" y="99551"/>
                  </a:lnTo>
                  <a:lnTo>
                    <a:pt x="771501" y="97085"/>
                  </a:lnTo>
                  <a:lnTo>
                    <a:pt x="770901" y="96358"/>
                  </a:lnTo>
                  <a:lnTo>
                    <a:pt x="770158" y="95789"/>
                  </a:lnTo>
                  <a:lnTo>
                    <a:pt x="768704" y="95157"/>
                  </a:lnTo>
                  <a:lnTo>
                    <a:pt x="766175" y="93197"/>
                  </a:lnTo>
                  <a:lnTo>
                    <a:pt x="760976" y="91980"/>
                  </a:lnTo>
                  <a:lnTo>
                    <a:pt x="759301" y="90922"/>
                  </a:lnTo>
                  <a:lnTo>
                    <a:pt x="758447" y="90606"/>
                  </a:lnTo>
                  <a:lnTo>
                    <a:pt x="757957" y="91253"/>
                  </a:lnTo>
                  <a:lnTo>
                    <a:pt x="757594" y="92234"/>
                  </a:lnTo>
                  <a:lnTo>
                    <a:pt x="756993" y="92597"/>
                  </a:lnTo>
                  <a:lnTo>
                    <a:pt x="756235" y="92439"/>
                  </a:lnTo>
                  <a:lnTo>
                    <a:pt x="755397" y="91980"/>
                  </a:lnTo>
                  <a:lnTo>
                    <a:pt x="754828" y="89800"/>
                  </a:lnTo>
                  <a:lnTo>
                    <a:pt x="753121" y="89026"/>
                  </a:lnTo>
                  <a:lnTo>
                    <a:pt x="748759" y="89278"/>
                  </a:lnTo>
                  <a:lnTo>
                    <a:pt x="748064" y="88851"/>
                  </a:lnTo>
                  <a:lnTo>
                    <a:pt x="746973" y="87382"/>
                  </a:lnTo>
                  <a:lnTo>
                    <a:pt x="746705" y="87224"/>
                  </a:lnTo>
                  <a:lnTo>
                    <a:pt x="746420" y="87224"/>
                  </a:lnTo>
                  <a:lnTo>
                    <a:pt x="745661" y="86844"/>
                  </a:lnTo>
                  <a:lnTo>
                    <a:pt x="745456" y="86592"/>
                  </a:lnTo>
                  <a:lnTo>
                    <a:pt x="745329" y="86180"/>
                  </a:lnTo>
                  <a:lnTo>
                    <a:pt x="745361" y="85470"/>
                  </a:lnTo>
                  <a:lnTo>
                    <a:pt x="744982" y="85137"/>
                  </a:lnTo>
                  <a:lnTo>
                    <a:pt x="744618" y="85090"/>
                  </a:lnTo>
                  <a:lnTo>
                    <a:pt x="743860" y="85264"/>
                  </a:lnTo>
                  <a:lnTo>
                    <a:pt x="743891" y="84916"/>
                  </a:lnTo>
                  <a:lnTo>
                    <a:pt x="743891" y="84663"/>
                  </a:lnTo>
                  <a:lnTo>
                    <a:pt x="743923" y="84426"/>
                  </a:lnTo>
                  <a:lnTo>
                    <a:pt x="744018" y="84158"/>
                  </a:lnTo>
                  <a:lnTo>
                    <a:pt x="743180" y="83225"/>
                  </a:lnTo>
                  <a:lnTo>
                    <a:pt x="741584" y="83130"/>
                  </a:lnTo>
                  <a:lnTo>
                    <a:pt x="740699" y="82103"/>
                  </a:lnTo>
                  <a:lnTo>
                    <a:pt x="740952" y="81834"/>
                  </a:lnTo>
                  <a:lnTo>
                    <a:pt x="741205" y="81724"/>
                  </a:lnTo>
                  <a:lnTo>
                    <a:pt x="741489" y="81724"/>
                  </a:lnTo>
                  <a:lnTo>
                    <a:pt x="741789" y="81914"/>
                  </a:lnTo>
                  <a:lnTo>
                    <a:pt x="740667" y="81171"/>
                  </a:lnTo>
                  <a:lnTo>
                    <a:pt x="740098" y="81029"/>
                  </a:lnTo>
                  <a:lnTo>
                    <a:pt x="739782" y="81502"/>
                  </a:lnTo>
                  <a:lnTo>
                    <a:pt x="739545" y="82087"/>
                  </a:lnTo>
                  <a:lnTo>
                    <a:pt x="739182" y="82340"/>
                  </a:lnTo>
                  <a:lnTo>
                    <a:pt x="738739" y="82309"/>
                  </a:lnTo>
                  <a:lnTo>
                    <a:pt x="738312" y="82039"/>
                  </a:lnTo>
                  <a:lnTo>
                    <a:pt x="738360" y="79922"/>
                  </a:lnTo>
                  <a:lnTo>
                    <a:pt x="738123" y="79258"/>
                  </a:lnTo>
                  <a:lnTo>
                    <a:pt x="736764" y="79053"/>
                  </a:lnTo>
                  <a:lnTo>
                    <a:pt x="730142" y="76018"/>
                  </a:lnTo>
                  <a:lnTo>
                    <a:pt x="728672" y="75908"/>
                  </a:lnTo>
                  <a:lnTo>
                    <a:pt x="728941" y="76429"/>
                  </a:lnTo>
                  <a:lnTo>
                    <a:pt x="728593" y="76888"/>
                  </a:lnTo>
                  <a:lnTo>
                    <a:pt x="728087" y="77219"/>
                  </a:lnTo>
                  <a:lnTo>
                    <a:pt x="727550" y="77298"/>
                  </a:lnTo>
                  <a:lnTo>
                    <a:pt x="727091" y="76966"/>
                  </a:lnTo>
                  <a:lnTo>
                    <a:pt x="726538" y="75908"/>
                  </a:lnTo>
                  <a:lnTo>
                    <a:pt x="726222" y="75481"/>
                  </a:lnTo>
                  <a:lnTo>
                    <a:pt x="725827" y="75354"/>
                  </a:lnTo>
                  <a:lnTo>
                    <a:pt x="723788" y="76208"/>
                  </a:lnTo>
                  <a:lnTo>
                    <a:pt x="723346" y="76066"/>
                  </a:lnTo>
                  <a:lnTo>
                    <a:pt x="722998" y="75718"/>
                  </a:lnTo>
                  <a:lnTo>
                    <a:pt x="722682" y="75276"/>
                  </a:lnTo>
                  <a:lnTo>
                    <a:pt x="722318" y="74912"/>
                  </a:lnTo>
                  <a:lnTo>
                    <a:pt x="720359" y="74312"/>
                  </a:lnTo>
                  <a:lnTo>
                    <a:pt x="719252" y="74280"/>
                  </a:lnTo>
                  <a:lnTo>
                    <a:pt x="718699" y="74691"/>
                  </a:lnTo>
                  <a:lnTo>
                    <a:pt x="718731" y="76081"/>
                  </a:lnTo>
                  <a:lnTo>
                    <a:pt x="719095" y="77441"/>
                  </a:lnTo>
                  <a:lnTo>
                    <a:pt x="719632" y="78595"/>
                  </a:lnTo>
                  <a:lnTo>
                    <a:pt x="720106" y="79385"/>
                  </a:lnTo>
                  <a:lnTo>
                    <a:pt x="719648" y="80064"/>
                  </a:lnTo>
                  <a:lnTo>
                    <a:pt x="719000" y="79258"/>
                  </a:lnTo>
                  <a:lnTo>
                    <a:pt x="717530" y="76002"/>
                  </a:lnTo>
                  <a:lnTo>
                    <a:pt x="717451" y="75734"/>
                  </a:lnTo>
                  <a:lnTo>
                    <a:pt x="717340" y="75718"/>
                  </a:lnTo>
                  <a:lnTo>
                    <a:pt x="713484" y="77030"/>
                  </a:lnTo>
                  <a:lnTo>
                    <a:pt x="713026" y="76682"/>
                  </a:lnTo>
                  <a:lnTo>
                    <a:pt x="712267" y="75244"/>
                  </a:lnTo>
                  <a:lnTo>
                    <a:pt x="712093" y="75007"/>
                  </a:lnTo>
                  <a:lnTo>
                    <a:pt x="711793" y="75307"/>
                  </a:lnTo>
                  <a:lnTo>
                    <a:pt x="711872" y="75829"/>
                  </a:lnTo>
                  <a:lnTo>
                    <a:pt x="712077" y="76508"/>
                  </a:lnTo>
                  <a:lnTo>
                    <a:pt x="712077" y="77109"/>
                  </a:lnTo>
                  <a:lnTo>
                    <a:pt x="711809" y="77520"/>
                  </a:lnTo>
                  <a:lnTo>
                    <a:pt x="709311" y="78183"/>
                  </a:lnTo>
                  <a:lnTo>
                    <a:pt x="708774" y="78105"/>
                  </a:lnTo>
                  <a:lnTo>
                    <a:pt x="707368" y="77314"/>
                  </a:lnTo>
                  <a:lnTo>
                    <a:pt x="706656" y="77520"/>
                  </a:lnTo>
                  <a:lnTo>
                    <a:pt x="705424" y="78863"/>
                  </a:lnTo>
                  <a:lnTo>
                    <a:pt x="704744" y="79242"/>
                  </a:lnTo>
                  <a:lnTo>
                    <a:pt x="703812" y="79132"/>
                  </a:lnTo>
                  <a:lnTo>
                    <a:pt x="703322" y="79242"/>
                  </a:lnTo>
                  <a:lnTo>
                    <a:pt x="703180" y="79732"/>
                  </a:lnTo>
                  <a:lnTo>
                    <a:pt x="703164" y="80554"/>
                  </a:lnTo>
                  <a:lnTo>
                    <a:pt x="702864" y="80617"/>
                  </a:lnTo>
                  <a:lnTo>
                    <a:pt x="702168" y="80159"/>
                  </a:lnTo>
                  <a:lnTo>
                    <a:pt x="701963" y="80159"/>
                  </a:lnTo>
                  <a:lnTo>
                    <a:pt x="701631" y="80317"/>
                  </a:lnTo>
                  <a:lnTo>
                    <a:pt x="701441" y="80270"/>
                  </a:lnTo>
                  <a:lnTo>
                    <a:pt x="700793" y="79606"/>
                  </a:lnTo>
                  <a:lnTo>
                    <a:pt x="700382" y="79385"/>
                  </a:lnTo>
                  <a:lnTo>
                    <a:pt x="699244" y="80096"/>
                  </a:lnTo>
                  <a:lnTo>
                    <a:pt x="699560" y="80949"/>
                  </a:lnTo>
                  <a:lnTo>
                    <a:pt x="699924" y="81549"/>
                  </a:lnTo>
                  <a:lnTo>
                    <a:pt x="700682" y="82435"/>
                  </a:lnTo>
                  <a:lnTo>
                    <a:pt x="700572" y="85200"/>
                  </a:lnTo>
                  <a:lnTo>
                    <a:pt x="700398" y="86465"/>
                  </a:lnTo>
                  <a:lnTo>
                    <a:pt x="700114" y="87192"/>
                  </a:lnTo>
                  <a:lnTo>
                    <a:pt x="699971" y="86117"/>
                  </a:lnTo>
                  <a:lnTo>
                    <a:pt x="699971" y="85675"/>
                  </a:lnTo>
                  <a:lnTo>
                    <a:pt x="700019" y="85169"/>
                  </a:lnTo>
                  <a:lnTo>
                    <a:pt x="699781" y="84600"/>
                  </a:lnTo>
                  <a:lnTo>
                    <a:pt x="699655" y="84173"/>
                  </a:lnTo>
                  <a:lnTo>
                    <a:pt x="699655" y="83746"/>
                  </a:lnTo>
                  <a:lnTo>
                    <a:pt x="699703" y="83146"/>
                  </a:lnTo>
                  <a:lnTo>
                    <a:pt x="699181" y="82371"/>
                  </a:lnTo>
                  <a:lnTo>
                    <a:pt x="698407" y="81803"/>
                  </a:lnTo>
                  <a:lnTo>
                    <a:pt x="697743" y="81661"/>
                  </a:lnTo>
                  <a:lnTo>
                    <a:pt x="697537" y="82166"/>
                  </a:lnTo>
                  <a:lnTo>
                    <a:pt x="697285" y="83178"/>
                  </a:lnTo>
                  <a:lnTo>
                    <a:pt x="696510" y="83668"/>
                  </a:lnTo>
                  <a:lnTo>
                    <a:pt x="691311" y="84395"/>
                  </a:lnTo>
                  <a:lnTo>
                    <a:pt x="688355" y="86639"/>
                  </a:lnTo>
                  <a:lnTo>
                    <a:pt x="687233" y="89088"/>
                  </a:lnTo>
                  <a:lnTo>
                    <a:pt x="686633" y="89689"/>
                  </a:lnTo>
                  <a:lnTo>
                    <a:pt x="683677" y="90606"/>
                  </a:lnTo>
                  <a:lnTo>
                    <a:pt x="680453" y="90258"/>
                  </a:lnTo>
                  <a:lnTo>
                    <a:pt x="679141" y="89578"/>
                  </a:lnTo>
                  <a:lnTo>
                    <a:pt x="678778" y="89831"/>
                  </a:lnTo>
                  <a:lnTo>
                    <a:pt x="677513" y="91317"/>
                  </a:lnTo>
                  <a:lnTo>
                    <a:pt x="671698" y="90226"/>
                  </a:lnTo>
                  <a:lnTo>
                    <a:pt x="668631" y="91365"/>
                  </a:lnTo>
                  <a:lnTo>
                    <a:pt x="667889" y="90969"/>
                  </a:lnTo>
                  <a:lnTo>
                    <a:pt x="669279" y="88456"/>
                  </a:lnTo>
                  <a:lnTo>
                    <a:pt x="669753" y="87919"/>
                  </a:lnTo>
                  <a:lnTo>
                    <a:pt x="669690" y="87397"/>
                  </a:lnTo>
                  <a:lnTo>
                    <a:pt x="666592" y="88851"/>
                  </a:lnTo>
                  <a:lnTo>
                    <a:pt x="665787" y="88709"/>
                  </a:lnTo>
                  <a:lnTo>
                    <a:pt x="664143" y="87824"/>
                  </a:lnTo>
                  <a:lnTo>
                    <a:pt x="663337" y="87682"/>
                  </a:lnTo>
                  <a:lnTo>
                    <a:pt x="662879" y="87255"/>
                  </a:lnTo>
                  <a:lnTo>
                    <a:pt x="661836" y="85280"/>
                  </a:lnTo>
                  <a:lnTo>
                    <a:pt x="661251" y="84868"/>
                  </a:lnTo>
                  <a:lnTo>
                    <a:pt x="660571" y="84980"/>
                  </a:lnTo>
                  <a:lnTo>
                    <a:pt x="660302" y="85137"/>
                  </a:lnTo>
                  <a:lnTo>
                    <a:pt x="659986" y="85532"/>
                  </a:lnTo>
                  <a:lnTo>
                    <a:pt x="659670" y="86370"/>
                  </a:lnTo>
                  <a:lnTo>
                    <a:pt x="659449" y="86686"/>
                  </a:lnTo>
                  <a:lnTo>
                    <a:pt x="659038" y="86749"/>
                  </a:lnTo>
                  <a:lnTo>
                    <a:pt x="659323" y="85991"/>
                  </a:lnTo>
                  <a:lnTo>
                    <a:pt x="658896" y="85438"/>
                  </a:lnTo>
                  <a:lnTo>
                    <a:pt x="657726" y="84868"/>
                  </a:lnTo>
                  <a:lnTo>
                    <a:pt x="655940" y="83241"/>
                  </a:lnTo>
                  <a:lnTo>
                    <a:pt x="654344" y="82609"/>
                  </a:lnTo>
                  <a:lnTo>
                    <a:pt x="652227" y="80380"/>
                  </a:lnTo>
                  <a:lnTo>
                    <a:pt x="651136" y="79938"/>
                  </a:lnTo>
                  <a:lnTo>
                    <a:pt x="651547" y="81566"/>
                  </a:lnTo>
                  <a:lnTo>
                    <a:pt x="651105" y="81644"/>
                  </a:lnTo>
                  <a:lnTo>
                    <a:pt x="649951" y="80649"/>
                  </a:lnTo>
                  <a:lnTo>
                    <a:pt x="649666" y="80807"/>
                  </a:lnTo>
                  <a:lnTo>
                    <a:pt x="649034" y="81566"/>
                  </a:lnTo>
                  <a:lnTo>
                    <a:pt x="648639" y="81834"/>
                  </a:lnTo>
                  <a:lnTo>
                    <a:pt x="646047" y="82008"/>
                  </a:lnTo>
                  <a:lnTo>
                    <a:pt x="641922" y="80222"/>
                  </a:lnTo>
                  <a:lnTo>
                    <a:pt x="636707" y="81107"/>
                  </a:lnTo>
                  <a:lnTo>
                    <a:pt x="628599" y="81249"/>
                  </a:lnTo>
                  <a:lnTo>
                    <a:pt x="625786" y="81502"/>
                  </a:lnTo>
                  <a:lnTo>
                    <a:pt x="625091" y="81819"/>
                  </a:lnTo>
                  <a:lnTo>
                    <a:pt x="625122" y="82941"/>
                  </a:lnTo>
                  <a:lnTo>
                    <a:pt x="618848" y="84173"/>
                  </a:lnTo>
                  <a:lnTo>
                    <a:pt x="616888" y="83810"/>
                  </a:lnTo>
                  <a:lnTo>
                    <a:pt x="616762" y="83636"/>
                  </a:lnTo>
                  <a:lnTo>
                    <a:pt x="616414" y="83051"/>
                  </a:lnTo>
                  <a:lnTo>
                    <a:pt x="616240" y="82861"/>
                  </a:lnTo>
                  <a:lnTo>
                    <a:pt x="616130" y="82941"/>
                  </a:lnTo>
                  <a:lnTo>
                    <a:pt x="615940" y="83415"/>
                  </a:lnTo>
                  <a:lnTo>
                    <a:pt x="615798" y="83462"/>
                  </a:lnTo>
                  <a:lnTo>
                    <a:pt x="610946" y="82356"/>
                  </a:lnTo>
                  <a:lnTo>
                    <a:pt x="604055" y="82309"/>
                  </a:lnTo>
                  <a:lnTo>
                    <a:pt x="601242" y="81376"/>
                  </a:lnTo>
                  <a:lnTo>
                    <a:pt x="600578" y="80807"/>
                  </a:lnTo>
                  <a:lnTo>
                    <a:pt x="600736" y="80475"/>
                  </a:lnTo>
                  <a:lnTo>
                    <a:pt x="600831" y="80064"/>
                  </a:lnTo>
                  <a:lnTo>
                    <a:pt x="600958" y="79258"/>
                  </a:lnTo>
                  <a:lnTo>
                    <a:pt x="600736" y="78926"/>
                  </a:lnTo>
                  <a:lnTo>
                    <a:pt x="600483" y="78673"/>
                  </a:lnTo>
                  <a:lnTo>
                    <a:pt x="600246" y="78500"/>
                  </a:lnTo>
                  <a:lnTo>
                    <a:pt x="599978" y="78358"/>
                  </a:lnTo>
                  <a:lnTo>
                    <a:pt x="600104" y="77456"/>
                  </a:lnTo>
                  <a:lnTo>
                    <a:pt x="600199" y="77109"/>
                  </a:lnTo>
                  <a:lnTo>
                    <a:pt x="600389" y="76777"/>
                  </a:lnTo>
                  <a:lnTo>
                    <a:pt x="599772" y="76081"/>
                  </a:lnTo>
                  <a:lnTo>
                    <a:pt x="599124" y="75639"/>
                  </a:lnTo>
                  <a:lnTo>
                    <a:pt x="598508" y="75434"/>
                  </a:lnTo>
                  <a:lnTo>
                    <a:pt x="597923" y="75418"/>
                  </a:lnTo>
                  <a:lnTo>
                    <a:pt x="596074" y="76382"/>
                  </a:lnTo>
                  <a:lnTo>
                    <a:pt x="595473" y="76192"/>
                  </a:lnTo>
                  <a:lnTo>
                    <a:pt x="595616" y="75623"/>
                  </a:lnTo>
                  <a:lnTo>
                    <a:pt x="595141" y="75212"/>
                  </a:lnTo>
                  <a:lnTo>
                    <a:pt x="594778" y="75339"/>
                  </a:lnTo>
                  <a:lnTo>
                    <a:pt x="594414" y="75654"/>
                  </a:lnTo>
                  <a:lnTo>
                    <a:pt x="594019" y="75766"/>
                  </a:lnTo>
                  <a:lnTo>
                    <a:pt x="593640" y="75607"/>
                  </a:lnTo>
                  <a:lnTo>
                    <a:pt x="593308" y="75339"/>
                  </a:lnTo>
                  <a:lnTo>
                    <a:pt x="591696" y="73252"/>
                  </a:lnTo>
                  <a:lnTo>
                    <a:pt x="590827" y="72747"/>
                  </a:lnTo>
                  <a:lnTo>
                    <a:pt x="588930" y="72700"/>
                  </a:lnTo>
                  <a:lnTo>
                    <a:pt x="588093" y="73126"/>
                  </a:lnTo>
                  <a:lnTo>
                    <a:pt x="586149" y="75987"/>
                  </a:lnTo>
                  <a:lnTo>
                    <a:pt x="585122" y="76508"/>
                  </a:lnTo>
                  <a:lnTo>
                    <a:pt x="581708" y="76351"/>
                  </a:lnTo>
                  <a:lnTo>
                    <a:pt x="581882" y="74738"/>
                  </a:lnTo>
                  <a:lnTo>
                    <a:pt x="581676" y="73522"/>
                  </a:lnTo>
                  <a:lnTo>
                    <a:pt x="581234" y="72605"/>
                  </a:lnTo>
                  <a:lnTo>
                    <a:pt x="580286" y="71578"/>
                  </a:lnTo>
                  <a:lnTo>
                    <a:pt x="579305" y="70898"/>
                  </a:lnTo>
                  <a:lnTo>
                    <a:pt x="577867" y="70613"/>
                  </a:lnTo>
                  <a:lnTo>
                    <a:pt x="577551" y="70297"/>
                  </a:lnTo>
                  <a:lnTo>
                    <a:pt x="576666" y="69191"/>
                  </a:lnTo>
                  <a:lnTo>
                    <a:pt x="575687" y="69127"/>
                  </a:lnTo>
                  <a:lnTo>
                    <a:pt x="573790" y="69839"/>
                  </a:lnTo>
                  <a:lnTo>
                    <a:pt x="573000" y="69602"/>
                  </a:lnTo>
                  <a:lnTo>
                    <a:pt x="570866" y="68022"/>
                  </a:lnTo>
                  <a:lnTo>
                    <a:pt x="570487" y="68132"/>
                  </a:lnTo>
                  <a:lnTo>
                    <a:pt x="569713" y="69127"/>
                  </a:lnTo>
                  <a:lnTo>
                    <a:pt x="569333" y="69080"/>
                  </a:lnTo>
                  <a:lnTo>
                    <a:pt x="569128" y="68796"/>
                  </a:lnTo>
                  <a:lnTo>
                    <a:pt x="568907" y="68337"/>
                  </a:lnTo>
                  <a:lnTo>
                    <a:pt x="568527" y="67674"/>
                  </a:lnTo>
                  <a:lnTo>
                    <a:pt x="567847" y="66915"/>
                  </a:lnTo>
                  <a:lnTo>
                    <a:pt x="567057" y="66298"/>
                  </a:lnTo>
                  <a:lnTo>
                    <a:pt x="559108" y="63786"/>
                  </a:lnTo>
                  <a:lnTo>
                    <a:pt x="558539" y="64339"/>
                  </a:lnTo>
                  <a:lnTo>
                    <a:pt x="558934" y="64798"/>
                  </a:lnTo>
                  <a:lnTo>
                    <a:pt x="558207" y="65493"/>
                  </a:lnTo>
                  <a:lnTo>
                    <a:pt x="555394" y="65018"/>
                  </a:lnTo>
                  <a:lnTo>
                    <a:pt x="555599" y="64955"/>
                  </a:lnTo>
                  <a:lnTo>
                    <a:pt x="555789" y="64798"/>
                  </a:lnTo>
                  <a:lnTo>
                    <a:pt x="555915" y="64466"/>
                  </a:lnTo>
                  <a:lnTo>
                    <a:pt x="556026" y="63959"/>
                  </a:lnTo>
                  <a:lnTo>
                    <a:pt x="555346" y="63074"/>
                  </a:lnTo>
                  <a:lnTo>
                    <a:pt x="554683" y="63169"/>
                  </a:lnTo>
                  <a:lnTo>
                    <a:pt x="553387" y="64149"/>
                  </a:lnTo>
                  <a:lnTo>
                    <a:pt x="549325" y="64402"/>
                  </a:lnTo>
                  <a:lnTo>
                    <a:pt x="547839" y="65445"/>
                  </a:lnTo>
                  <a:lnTo>
                    <a:pt x="547144" y="65635"/>
                  </a:lnTo>
                  <a:lnTo>
                    <a:pt x="545595" y="64544"/>
                  </a:lnTo>
                  <a:lnTo>
                    <a:pt x="545058" y="64529"/>
                  </a:lnTo>
                  <a:lnTo>
                    <a:pt x="539447" y="70076"/>
                  </a:lnTo>
                  <a:lnTo>
                    <a:pt x="536002" y="70313"/>
                  </a:lnTo>
                  <a:lnTo>
                    <a:pt x="532730" y="72447"/>
                  </a:lnTo>
                  <a:lnTo>
                    <a:pt x="531861" y="72605"/>
                  </a:lnTo>
                  <a:lnTo>
                    <a:pt x="531846" y="72099"/>
                  </a:lnTo>
                  <a:lnTo>
                    <a:pt x="532889" y="68606"/>
                  </a:lnTo>
                  <a:lnTo>
                    <a:pt x="533031" y="67674"/>
                  </a:lnTo>
                  <a:lnTo>
                    <a:pt x="532509" y="66425"/>
                  </a:lnTo>
                  <a:lnTo>
                    <a:pt x="531482" y="66868"/>
                  </a:lnTo>
                  <a:lnTo>
                    <a:pt x="530391" y="67800"/>
                  </a:lnTo>
                  <a:lnTo>
                    <a:pt x="529664" y="68116"/>
                  </a:lnTo>
                  <a:lnTo>
                    <a:pt x="529380" y="67532"/>
                  </a:lnTo>
                  <a:lnTo>
                    <a:pt x="529222" y="66788"/>
                  </a:lnTo>
                  <a:lnTo>
                    <a:pt x="529032" y="66093"/>
                  </a:lnTo>
                  <a:lnTo>
                    <a:pt x="528669" y="65619"/>
                  </a:lnTo>
                  <a:lnTo>
                    <a:pt x="528305" y="65588"/>
                  </a:lnTo>
                  <a:lnTo>
                    <a:pt x="527626" y="66093"/>
                  </a:lnTo>
                  <a:lnTo>
                    <a:pt x="527262" y="66251"/>
                  </a:lnTo>
                  <a:lnTo>
                    <a:pt x="527025" y="66156"/>
                  </a:lnTo>
                  <a:lnTo>
                    <a:pt x="526535" y="65808"/>
                  </a:lnTo>
                  <a:lnTo>
                    <a:pt x="526267" y="65730"/>
                  </a:lnTo>
                  <a:lnTo>
                    <a:pt x="521810" y="66520"/>
                  </a:lnTo>
                  <a:lnTo>
                    <a:pt x="522031" y="67310"/>
                  </a:lnTo>
                  <a:lnTo>
                    <a:pt x="522378" y="67847"/>
                  </a:lnTo>
                  <a:lnTo>
                    <a:pt x="523153" y="68432"/>
                  </a:lnTo>
                  <a:lnTo>
                    <a:pt x="522632" y="68780"/>
                  </a:lnTo>
                  <a:lnTo>
                    <a:pt x="521399" y="68179"/>
                  </a:lnTo>
                  <a:lnTo>
                    <a:pt x="520798" y="68085"/>
                  </a:lnTo>
                  <a:lnTo>
                    <a:pt x="520656" y="68242"/>
                  </a:lnTo>
                  <a:lnTo>
                    <a:pt x="520324" y="68875"/>
                  </a:lnTo>
                  <a:lnTo>
                    <a:pt x="520150" y="69096"/>
                  </a:lnTo>
                  <a:lnTo>
                    <a:pt x="517843" y="69191"/>
                  </a:lnTo>
                  <a:lnTo>
                    <a:pt x="517653" y="69396"/>
                  </a:lnTo>
                  <a:lnTo>
                    <a:pt x="517337" y="70076"/>
                  </a:lnTo>
                  <a:lnTo>
                    <a:pt x="517163" y="70234"/>
                  </a:lnTo>
                  <a:lnTo>
                    <a:pt x="512059" y="71008"/>
                  </a:lnTo>
                  <a:lnTo>
                    <a:pt x="511442" y="71641"/>
                  </a:lnTo>
                  <a:lnTo>
                    <a:pt x="511347" y="73000"/>
                  </a:lnTo>
                  <a:lnTo>
                    <a:pt x="511664" y="74517"/>
                  </a:lnTo>
                  <a:lnTo>
                    <a:pt x="512280" y="75576"/>
                  </a:lnTo>
                  <a:lnTo>
                    <a:pt x="512311" y="76129"/>
                  </a:lnTo>
                  <a:lnTo>
                    <a:pt x="511142" y="76493"/>
                  </a:lnTo>
                  <a:lnTo>
                    <a:pt x="510573" y="76239"/>
                  </a:lnTo>
                  <a:lnTo>
                    <a:pt x="509609" y="74754"/>
                  </a:lnTo>
                  <a:lnTo>
                    <a:pt x="508629" y="74106"/>
                  </a:lnTo>
                  <a:lnTo>
                    <a:pt x="508170" y="73458"/>
                  </a:lnTo>
                  <a:lnTo>
                    <a:pt x="507618" y="72842"/>
                  </a:lnTo>
                  <a:lnTo>
                    <a:pt x="506179" y="72889"/>
                  </a:lnTo>
                  <a:lnTo>
                    <a:pt x="504947" y="72051"/>
                  </a:lnTo>
                  <a:lnTo>
                    <a:pt x="497645" y="72525"/>
                  </a:lnTo>
                  <a:lnTo>
                    <a:pt x="491323" y="71767"/>
                  </a:lnTo>
                  <a:lnTo>
                    <a:pt x="492208" y="69381"/>
                  </a:lnTo>
                  <a:lnTo>
                    <a:pt x="493631" y="68417"/>
                  </a:lnTo>
                  <a:lnTo>
                    <a:pt x="496096" y="67627"/>
                  </a:lnTo>
                  <a:lnTo>
                    <a:pt x="494595" y="67137"/>
                  </a:lnTo>
                  <a:lnTo>
                    <a:pt x="494010" y="66567"/>
                  </a:lnTo>
                  <a:lnTo>
                    <a:pt x="494563" y="66140"/>
                  </a:lnTo>
                  <a:lnTo>
                    <a:pt x="495717" y="66425"/>
                  </a:lnTo>
                  <a:lnTo>
                    <a:pt x="496207" y="65761"/>
                  </a:lnTo>
                  <a:lnTo>
                    <a:pt x="496728" y="64181"/>
                  </a:lnTo>
                  <a:lnTo>
                    <a:pt x="497029" y="63691"/>
                  </a:lnTo>
                  <a:lnTo>
                    <a:pt x="497408" y="63406"/>
                  </a:lnTo>
                  <a:lnTo>
                    <a:pt x="496697" y="62837"/>
                  </a:lnTo>
                  <a:lnTo>
                    <a:pt x="494452" y="63517"/>
                  </a:lnTo>
                  <a:lnTo>
                    <a:pt x="491323" y="62632"/>
                  </a:lnTo>
                  <a:lnTo>
                    <a:pt x="478822" y="64149"/>
                  </a:lnTo>
                  <a:lnTo>
                    <a:pt x="477510" y="64955"/>
                  </a:lnTo>
                  <a:lnTo>
                    <a:pt x="476815" y="65018"/>
                  </a:lnTo>
                  <a:lnTo>
                    <a:pt x="476483" y="64798"/>
                  </a:lnTo>
                  <a:lnTo>
                    <a:pt x="475819" y="64149"/>
                  </a:lnTo>
                  <a:lnTo>
                    <a:pt x="475471" y="64023"/>
                  </a:lnTo>
                  <a:lnTo>
                    <a:pt x="474634" y="64244"/>
                  </a:lnTo>
                  <a:lnTo>
                    <a:pt x="474334" y="64054"/>
                  </a:lnTo>
                  <a:lnTo>
                    <a:pt x="474745" y="63027"/>
                  </a:lnTo>
                  <a:lnTo>
                    <a:pt x="475566" y="62189"/>
                  </a:lnTo>
                  <a:lnTo>
                    <a:pt x="476483" y="61652"/>
                  </a:lnTo>
                  <a:lnTo>
                    <a:pt x="477178" y="61447"/>
                  </a:lnTo>
                  <a:lnTo>
                    <a:pt x="478759" y="62221"/>
                  </a:lnTo>
                  <a:lnTo>
                    <a:pt x="479754" y="61826"/>
                  </a:lnTo>
                  <a:lnTo>
                    <a:pt x="486218" y="61968"/>
                  </a:lnTo>
                  <a:lnTo>
                    <a:pt x="487751" y="62490"/>
                  </a:lnTo>
                  <a:lnTo>
                    <a:pt x="488573" y="62158"/>
                  </a:lnTo>
                  <a:lnTo>
                    <a:pt x="487799" y="60720"/>
                  </a:lnTo>
                  <a:lnTo>
                    <a:pt x="486471" y="60435"/>
                  </a:lnTo>
                  <a:lnTo>
                    <a:pt x="483959" y="60767"/>
                  </a:lnTo>
                  <a:lnTo>
                    <a:pt x="478917" y="58918"/>
                  </a:lnTo>
                  <a:lnTo>
                    <a:pt x="478000" y="57764"/>
                  </a:lnTo>
                  <a:lnTo>
                    <a:pt x="477273" y="56168"/>
                  </a:lnTo>
                  <a:lnTo>
                    <a:pt x="477099" y="54303"/>
                  </a:lnTo>
                  <a:lnTo>
                    <a:pt x="477415" y="53528"/>
                  </a:lnTo>
                  <a:lnTo>
                    <a:pt x="478000" y="53055"/>
                  </a:lnTo>
                  <a:lnTo>
                    <a:pt x="479107" y="52723"/>
                  </a:lnTo>
                  <a:lnTo>
                    <a:pt x="479438" y="52438"/>
                  </a:lnTo>
                  <a:lnTo>
                    <a:pt x="479612" y="51791"/>
                  </a:lnTo>
                  <a:lnTo>
                    <a:pt x="479565" y="51126"/>
                  </a:lnTo>
                  <a:lnTo>
                    <a:pt x="479154" y="50747"/>
                  </a:lnTo>
                  <a:lnTo>
                    <a:pt x="479138" y="50194"/>
                  </a:lnTo>
                  <a:lnTo>
                    <a:pt x="480545" y="49736"/>
                  </a:lnTo>
                  <a:lnTo>
                    <a:pt x="483026" y="45911"/>
                  </a:lnTo>
                  <a:lnTo>
                    <a:pt x="484417" y="44947"/>
                  </a:lnTo>
                  <a:lnTo>
                    <a:pt x="484401" y="44552"/>
                  </a:lnTo>
                  <a:lnTo>
                    <a:pt x="481572" y="41723"/>
                  </a:lnTo>
                  <a:lnTo>
                    <a:pt x="475962" y="39589"/>
                  </a:lnTo>
                  <a:lnTo>
                    <a:pt x="471726" y="39463"/>
                  </a:lnTo>
                  <a:lnTo>
                    <a:pt x="470873" y="40190"/>
                  </a:lnTo>
                  <a:lnTo>
                    <a:pt x="471584" y="40206"/>
                  </a:lnTo>
                  <a:lnTo>
                    <a:pt x="472232" y="40458"/>
                  </a:lnTo>
                  <a:lnTo>
                    <a:pt x="472769" y="41201"/>
                  </a:lnTo>
                  <a:lnTo>
                    <a:pt x="473212" y="42735"/>
                  </a:lnTo>
                  <a:lnTo>
                    <a:pt x="472232" y="44584"/>
                  </a:lnTo>
                  <a:lnTo>
                    <a:pt x="471774" y="44599"/>
                  </a:lnTo>
                  <a:lnTo>
                    <a:pt x="470920" y="42956"/>
                  </a:lnTo>
                  <a:lnTo>
                    <a:pt x="470224" y="42070"/>
                  </a:lnTo>
                  <a:lnTo>
                    <a:pt x="469940" y="41533"/>
                  </a:lnTo>
                  <a:lnTo>
                    <a:pt x="469561" y="40490"/>
                  </a:lnTo>
                  <a:lnTo>
                    <a:pt x="469324" y="39984"/>
                  </a:lnTo>
                  <a:lnTo>
                    <a:pt x="469118" y="39763"/>
                  </a:lnTo>
                  <a:lnTo>
                    <a:pt x="468676" y="39953"/>
                  </a:lnTo>
                  <a:lnTo>
                    <a:pt x="468565" y="40490"/>
                  </a:lnTo>
                  <a:lnTo>
                    <a:pt x="468502" y="41170"/>
                  </a:lnTo>
                  <a:lnTo>
                    <a:pt x="468280" y="41818"/>
                  </a:lnTo>
                  <a:lnTo>
                    <a:pt x="467901" y="42008"/>
                  </a:lnTo>
                  <a:lnTo>
                    <a:pt x="467396" y="41865"/>
                  </a:lnTo>
                  <a:lnTo>
                    <a:pt x="466922" y="41502"/>
                  </a:lnTo>
                  <a:lnTo>
                    <a:pt x="466558" y="41075"/>
                  </a:lnTo>
                  <a:lnTo>
                    <a:pt x="466258" y="40348"/>
                  </a:lnTo>
                  <a:lnTo>
                    <a:pt x="466068" y="39400"/>
                  </a:lnTo>
                  <a:lnTo>
                    <a:pt x="465878" y="38594"/>
                  </a:lnTo>
                  <a:lnTo>
                    <a:pt x="465546" y="38278"/>
                  </a:lnTo>
                  <a:lnTo>
                    <a:pt x="463350" y="37851"/>
                  </a:lnTo>
                  <a:lnTo>
                    <a:pt x="463081" y="38057"/>
                  </a:lnTo>
                  <a:lnTo>
                    <a:pt x="462670" y="38673"/>
                  </a:lnTo>
                  <a:lnTo>
                    <a:pt x="462512" y="38831"/>
                  </a:lnTo>
                  <a:lnTo>
                    <a:pt x="462212" y="38752"/>
                  </a:lnTo>
                  <a:lnTo>
                    <a:pt x="461722" y="38404"/>
                  </a:lnTo>
                  <a:lnTo>
                    <a:pt x="461453" y="38309"/>
                  </a:lnTo>
                  <a:lnTo>
                    <a:pt x="461090" y="38088"/>
                  </a:lnTo>
                  <a:lnTo>
                    <a:pt x="460631" y="37092"/>
                  </a:lnTo>
                  <a:lnTo>
                    <a:pt x="460221" y="36871"/>
                  </a:lnTo>
                  <a:lnTo>
                    <a:pt x="457913" y="36539"/>
                  </a:lnTo>
                  <a:lnTo>
                    <a:pt x="456712" y="36855"/>
                  </a:lnTo>
                  <a:lnTo>
                    <a:pt x="455384" y="38784"/>
                  </a:lnTo>
                  <a:lnTo>
                    <a:pt x="454784" y="38973"/>
                  </a:lnTo>
                  <a:lnTo>
                    <a:pt x="453045" y="39052"/>
                  </a:lnTo>
                  <a:lnTo>
                    <a:pt x="451402" y="39984"/>
                  </a:lnTo>
                  <a:lnTo>
                    <a:pt x="441761" y="39194"/>
                  </a:lnTo>
                  <a:lnTo>
                    <a:pt x="441113" y="39494"/>
                  </a:lnTo>
                  <a:lnTo>
                    <a:pt x="440591" y="40396"/>
                  </a:lnTo>
                  <a:lnTo>
                    <a:pt x="439438" y="43003"/>
                  </a:lnTo>
                  <a:lnTo>
                    <a:pt x="437968" y="43999"/>
                  </a:lnTo>
                  <a:lnTo>
                    <a:pt x="435724" y="47128"/>
                  </a:lnTo>
                  <a:lnTo>
                    <a:pt x="434681" y="47840"/>
                  </a:lnTo>
                  <a:lnTo>
                    <a:pt x="433606" y="48171"/>
                  </a:lnTo>
                  <a:lnTo>
                    <a:pt x="433179" y="48076"/>
                  </a:lnTo>
                  <a:lnTo>
                    <a:pt x="432721" y="47776"/>
                  </a:lnTo>
                  <a:lnTo>
                    <a:pt x="432500" y="47286"/>
                  </a:lnTo>
                  <a:lnTo>
                    <a:pt x="432737" y="46575"/>
                  </a:lnTo>
                  <a:lnTo>
                    <a:pt x="432168" y="45074"/>
                  </a:lnTo>
                  <a:lnTo>
                    <a:pt x="431188" y="44189"/>
                  </a:lnTo>
                  <a:lnTo>
                    <a:pt x="429291" y="43509"/>
                  </a:lnTo>
                  <a:lnTo>
                    <a:pt x="427995" y="43525"/>
                  </a:lnTo>
                  <a:lnTo>
                    <a:pt x="425325" y="44489"/>
                  </a:lnTo>
                  <a:lnTo>
                    <a:pt x="424044" y="44521"/>
                  </a:lnTo>
                  <a:lnTo>
                    <a:pt x="423001" y="44014"/>
                  </a:lnTo>
                  <a:lnTo>
                    <a:pt x="422970" y="43714"/>
                  </a:lnTo>
                  <a:lnTo>
                    <a:pt x="423033" y="42782"/>
                  </a:lnTo>
                  <a:lnTo>
                    <a:pt x="423017" y="42482"/>
                  </a:lnTo>
                  <a:lnTo>
                    <a:pt x="422085" y="41091"/>
                  </a:lnTo>
                  <a:lnTo>
                    <a:pt x="421895" y="40696"/>
                  </a:lnTo>
                  <a:lnTo>
                    <a:pt x="421294" y="40001"/>
                  </a:lnTo>
                  <a:lnTo>
                    <a:pt x="418497" y="40380"/>
                  </a:lnTo>
                  <a:lnTo>
                    <a:pt x="419035" y="39226"/>
                  </a:lnTo>
                  <a:lnTo>
                    <a:pt x="420963" y="38562"/>
                  </a:lnTo>
                  <a:lnTo>
                    <a:pt x="421832" y="37914"/>
                  </a:lnTo>
                  <a:lnTo>
                    <a:pt x="422116" y="37456"/>
                  </a:lnTo>
                  <a:lnTo>
                    <a:pt x="422274" y="37092"/>
                  </a:lnTo>
                  <a:lnTo>
                    <a:pt x="422543" y="35875"/>
                  </a:lnTo>
                  <a:lnTo>
                    <a:pt x="422606" y="35338"/>
                  </a:lnTo>
                  <a:lnTo>
                    <a:pt x="422670" y="34674"/>
                  </a:lnTo>
                  <a:lnTo>
                    <a:pt x="422764" y="34137"/>
                  </a:lnTo>
                  <a:lnTo>
                    <a:pt x="423222" y="33616"/>
                  </a:lnTo>
                  <a:lnTo>
                    <a:pt x="423555" y="32951"/>
                  </a:lnTo>
                  <a:lnTo>
                    <a:pt x="423839" y="32177"/>
                  </a:lnTo>
                  <a:lnTo>
                    <a:pt x="423966" y="31545"/>
                  </a:lnTo>
                  <a:lnTo>
                    <a:pt x="423902" y="30628"/>
                  </a:lnTo>
                  <a:lnTo>
                    <a:pt x="423713" y="30028"/>
                  </a:lnTo>
                  <a:lnTo>
                    <a:pt x="423128" y="29238"/>
                  </a:lnTo>
                  <a:lnTo>
                    <a:pt x="420773" y="27483"/>
                  </a:lnTo>
                  <a:lnTo>
                    <a:pt x="419540" y="25318"/>
                  </a:lnTo>
                  <a:lnTo>
                    <a:pt x="418718" y="24417"/>
                  </a:lnTo>
                  <a:lnTo>
                    <a:pt x="417912" y="24022"/>
                  </a:lnTo>
                  <a:lnTo>
                    <a:pt x="417391" y="24385"/>
                  </a:lnTo>
                  <a:lnTo>
                    <a:pt x="416932" y="24987"/>
                  </a:lnTo>
                  <a:lnTo>
                    <a:pt x="416553" y="24449"/>
                  </a:lnTo>
                  <a:lnTo>
                    <a:pt x="416253" y="23564"/>
                  </a:lnTo>
                  <a:lnTo>
                    <a:pt x="415969" y="23090"/>
                  </a:lnTo>
                  <a:lnTo>
                    <a:pt x="414641" y="22584"/>
                  </a:lnTo>
                  <a:lnTo>
                    <a:pt x="414246" y="22616"/>
                  </a:lnTo>
                  <a:lnTo>
                    <a:pt x="413645" y="22885"/>
                  </a:lnTo>
                  <a:lnTo>
                    <a:pt x="413582" y="23074"/>
                  </a:lnTo>
                  <a:lnTo>
                    <a:pt x="413772" y="23532"/>
                  </a:lnTo>
                  <a:lnTo>
                    <a:pt x="413851" y="24592"/>
                  </a:lnTo>
                  <a:lnTo>
                    <a:pt x="413772" y="25271"/>
                  </a:lnTo>
                  <a:lnTo>
                    <a:pt x="413519" y="26724"/>
                  </a:lnTo>
                  <a:lnTo>
                    <a:pt x="413282" y="29063"/>
                  </a:lnTo>
                  <a:lnTo>
                    <a:pt x="412839" y="30170"/>
                  </a:lnTo>
                  <a:lnTo>
                    <a:pt x="412159" y="30534"/>
                  </a:lnTo>
                  <a:lnTo>
                    <a:pt x="411353" y="30138"/>
                  </a:lnTo>
                  <a:lnTo>
                    <a:pt x="411622" y="29127"/>
                  </a:lnTo>
                  <a:lnTo>
                    <a:pt x="412476" y="28100"/>
                  </a:lnTo>
                  <a:lnTo>
                    <a:pt x="412855" y="27326"/>
                  </a:lnTo>
                  <a:lnTo>
                    <a:pt x="412855" y="26788"/>
                  </a:lnTo>
                  <a:lnTo>
                    <a:pt x="412555" y="24955"/>
                  </a:lnTo>
                  <a:lnTo>
                    <a:pt x="412492" y="24070"/>
                  </a:lnTo>
                  <a:lnTo>
                    <a:pt x="412602" y="23105"/>
                  </a:lnTo>
                  <a:lnTo>
                    <a:pt x="412776" y="22426"/>
                  </a:lnTo>
                  <a:lnTo>
                    <a:pt x="412839" y="21763"/>
                  </a:lnTo>
                  <a:lnTo>
                    <a:pt x="412634" y="20782"/>
                  </a:lnTo>
                  <a:lnTo>
                    <a:pt x="412223" y="20087"/>
                  </a:lnTo>
                  <a:lnTo>
                    <a:pt x="411701" y="19961"/>
                  </a:lnTo>
                  <a:lnTo>
                    <a:pt x="411211" y="20308"/>
                  </a:lnTo>
                  <a:lnTo>
                    <a:pt x="410801" y="20988"/>
                  </a:lnTo>
                  <a:lnTo>
                    <a:pt x="411306" y="21636"/>
                  </a:lnTo>
                  <a:lnTo>
                    <a:pt x="411369" y="22553"/>
                  </a:lnTo>
                  <a:lnTo>
                    <a:pt x="411306" y="23722"/>
                  </a:lnTo>
                  <a:lnTo>
                    <a:pt x="411433" y="25049"/>
                  </a:lnTo>
                  <a:lnTo>
                    <a:pt x="410769" y="24749"/>
                  </a:lnTo>
                  <a:lnTo>
                    <a:pt x="409836" y="22537"/>
                  </a:lnTo>
                  <a:lnTo>
                    <a:pt x="409268" y="21983"/>
                  </a:lnTo>
                  <a:lnTo>
                    <a:pt x="408667" y="22268"/>
                  </a:lnTo>
                  <a:lnTo>
                    <a:pt x="407134" y="24022"/>
                  </a:lnTo>
                  <a:lnTo>
                    <a:pt x="406628" y="24955"/>
                  </a:lnTo>
                  <a:lnTo>
                    <a:pt x="407150" y="25950"/>
                  </a:lnTo>
                  <a:lnTo>
                    <a:pt x="408382" y="27199"/>
                  </a:lnTo>
                  <a:lnTo>
                    <a:pt x="408872" y="28321"/>
                  </a:lnTo>
                  <a:lnTo>
                    <a:pt x="409141" y="29680"/>
                  </a:lnTo>
                  <a:lnTo>
                    <a:pt x="409204" y="30882"/>
                  </a:lnTo>
                  <a:lnTo>
                    <a:pt x="408952" y="31766"/>
                  </a:lnTo>
                  <a:lnTo>
                    <a:pt x="408288" y="32067"/>
                  </a:lnTo>
                  <a:lnTo>
                    <a:pt x="407624" y="31592"/>
                  </a:lnTo>
                  <a:lnTo>
                    <a:pt x="406881" y="29459"/>
                  </a:lnTo>
                  <a:lnTo>
                    <a:pt x="406359" y="29000"/>
                  </a:lnTo>
                  <a:lnTo>
                    <a:pt x="406043" y="29222"/>
                  </a:lnTo>
                  <a:lnTo>
                    <a:pt x="405443" y="30138"/>
                  </a:lnTo>
                  <a:lnTo>
                    <a:pt x="405111" y="30502"/>
                  </a:lnTo>
                  <a:lnTo>
                    <a:pt x="403926" y="31071"/>
                  </a:lnTo>
                  <a:lnTo>
                    <a:pt x="403530" y="31514"/>
                  </a:lnTo>
                  <a:lnTo>
                    <a:pt x="401918" y="34168"/>
                  </a:lnTo>
                  <a:lnTo>
                    <a:pt x="400623" y="34769"/>
                  </a:lnTo>
                  <a:lnTo>
                    <a:pt x="400275" y="35528"/>
                  </a:lnTo>
                  <a:lnTo>
                    <a:pt x="400133" y="36713"/>
                  </a:lnTo>
                  <a:lnTo>
                    <a:pt x="400085" y="38278"/>
                  </a:lnTo>
                  <a:lnTo>
                    <a:pt x="400133" y="39668"/>
                  </a:lnTo>
                  <a:lnTo>
                    <a:pt x="400069" y="40301"/>
                  </a:lnTo>
                  <a:lnTo>
                    <a:pt x="399864" y="41091"/>
                  </a:lnTo>
                  <a:lnTo>
                    <a:pt x="398932" y="42592"/>
                  </a:lnTo>
                  <a:lnTo>
                    <a:pt x="398299" y="42560"/>
                  </a:lnTo>
                  <a:lnTo>
                    <a:pt x="397240" y="40917"/>
                  </a:lnTo>
                  <a:lnTo>
                    <a:pt x="396735" y="41028"/>
                  </a:lnTo>
                  <a:lnTo>
                    <a:pt x="396782" y="41565"/>
                  </a:lnTo>
                  <a:lnTo>
                    <a:pt x="396829" y="42213"/>
                  </a:lnTo>
                  <a:lnTo>
                    <a:pt x="396956" y="42782"/>
                  </a:lnTo>
                  <a:lnTo>
                    <a:pt x="397114" y="43019"/>
                  </a:lnTo>
                  <a:lnTo>
                    <a:pt x="397145" y="43304"/>
                  </a:lnTo>
                  <a:lnTo>
                    <a:pt x="397051" y="43841"/>
                  </a:lnTo>
                  <a:lnTo>
                    <a:pt x="396829" y="44172"/>
                  </a:lnTo>
                  <a:lnTo>
                    <a:pt x="396039" y="42892"/>
                  </a:lnTo>
                  <a:lnTo>
                    <a:pt x="395296" y="42497"/>
                  </a:lnTo>
                  <a:lnTo>
                    <a:pt x="394538" y="42608"/>
                  </a:lnTo>
                  <a:lnTo>
                    <a:pt x="393874" y="43209"/>
                  </a:lnTo>
                  <a:lnTo>
                    <a:pt x="393021" y="43572"/>
                  </a:lnTo>
                  <a:lnTo>
                    <a:pt x="390934" y="43082"/>
                  </a:lnTo>
                  <a:lnTo>
                    <a:pt x="390176" y="43888"/>
                  </a:lnTo>
                  <a:lnTo>
                    <a:pt x="389986" y="44884"/>
                  </a:lnTo>
                  <a:lnTo>
                    <a:pt x="390065" y="45785"/>
                  </a:lnTo>
                  <a:lnTo>
                    <a:pt x="390287" y="46480"/>
                  </a:lnTo>
                  <a:lnTo>
                    <a:pt x="390634" y="46938"/>
                  </a:lnTo>
                  <a:lnTo>
                    <a:pt x="390350" y="47903"/>
                  </a:lnTo>
                  <a:lnTo>
                    <a:pt x="389955" y="48266"/>
                  </a:lnTo>
                  <a:lnTo>
                    <a:pt x="388564" y="48725"/>
                  </a:lnTo>
                  <a:lnTo>
                    <a:pt x="388580" y="48171"/>
                  </a:lnTo>
                  <a:lnTo>
                    <a:pt x="388785" y="47238"/>
                  </a:lnTo>
                  <a:lnTo>
                    <a:pt x="388896" y="46401"/>
                  </a:lnTo>
                  <a:lnTo>
                    <a:pt x="388785" y="45626"/>
                  </a:lnTo>
                  <a:lnTo>
                    <a:pt x="388485" y="44599"/>
                  </a:lnTo>
                  <a:lnTo>
                    <a:pt x="388469" y="43841"/>
                  </a:lnTo>
                  <a:lnTo>
                    <a:pt x="388659" y="43019"/>
                  </a:lnTo>
                  <a:lnTo>
                    <a:pt x="388975" y="42592"/>
                  </a:lnTo>
                  <a:lnTo>
                    <a:pt x="389386" y="42340"/>
                  </a:lnTo>
                  <a:lnTo>
                    <a:pt x="389733" y="41850"/>
                  </a:lnTo>
                  <a:lnTo>
                    <a:pt x="389433" y="40901"/>
                  </a:lnTo>
                  <a:lnTo>
                    <a:pt x="388706" y="40063"/>
                  </a:lnTo>
                  <a:lnTo>
                    <a:pt x="388422" y="39289"/>
                  </a:lnTo>
                  <a:lnTo>
                    <a:pt x="388785" y="38752"/>
                  </a:lnTo>
                  <a:lnTo>
                    <a:pt x="388200" y="37614"/>
                  </a:lnTo>
                  <a:lnTo>
                    <a:pt x="386588" y="38072"/>
                  </a:lnTo>
                  <a:lnTo>
                    <a:pt x="385877" y="37645"/>
                  </a:lnTo>
                  <a:lnTo>
                    <a:pt x="386667" y="36997"/>
                  </a:lnTo>
                  <a:lnTo>
                    <a:pt x="386920" y="36665"/>
                  </a:lnTo>
                  <a:lnTo>
                    <a:pt x="386162" y="36239"/>
                  </a:lnTo>
                  <a:lnTo>
                    <a:pt x="384455" y="36777"/>
                  </a:lnTo>
                  <a:lnTo>
                    <a:pt x="383617" y="36555"/>
                  </a:lnTo>
                  <a:lnTo>
                    <a:pt x="384723" y="35765"/>
                  </a:lnTo>
                  <a:lnTo>
                    <a:pt x="387189" y="36081"/>
                  </a:lnTo>
                  <a:lnTo>
                    <a:pt x="388200" y="35165"/>
                  </a:lnTo>
                  <a:lnTo>
                    <a:pt x="387711" y="33931"/>
                  </a:lnTo>
                  <a:lnTo>
                    <a:pt x="387110" y="33631"/>
                  </a:lnTo>
                  <a:lnTo>
                    <a:pt x="386446" y="33631"/>
                  </a:lnTo>
                  <a:lnTo>
                    <a:pt x="385814" y="33126"/>
                  </a:lnTo>
                  <a:lnTo>
                    <a:pt x="386019" y="33141"/>
                  </a:lnTo>
                  <a:lnTo>
                    <a:pt x="386667" y="32778"/>
                  </a:lnTo>
                  <a:lnTo>
                    <a:pt x="392768" y="32272"/>
                  </a:lnTo>
                  <a:lnTo>
                    <a:pt x="392957" y="32114"/>
                  </a:lnTo>
                  <a:lnTo>
                    <a:pt x="393258" y="31419"/>
                  </a:lnTo>
                  <a:lnTo>
                    <a:pt x="393416" y="31277"/>
                  </a:lnTo>
                  <a:lnTo>
                    <a:pt x="394459" y="31071"/>
                  </a:lnTo>
                  <a:lnTo>
                    <a:pt x="394996" y="30755"/>
                  </a:lnTo>
                  <a:lnTo>
                    <a:pt x="395423" y="30265"/>
                  </a:lnTo>
                  <a:lnTo>
                    <a:pt x="395628" y="28938"/>
                  </a:lnTo>
                  <a:lnTo>
                    <a:pt x="395755" y="28543"/>
                  </a:lnTo>
                  <a:lnTo>
                    <a:pt x="395960" y="28273"/>
                  </a:lnTo>
                  <a:lnTo>
                    <a:pt x="396450" y="28226"/>
                  </a:lnTo>
                  <a:lnTo>
                    <a:pt x="396719" y="28053"/>
                  </a:lnTo>
                  <a:lnTo>
                    <a:pt x="397367" y="26914"/>
                  </a:lnTo>
                  <a:lnTo>
                    <a:pt x="397746" y="26472"/>
                  </a:lnTo>
                  <a:lnTo>
                    <a:pt x="398916" y="26014"/>
                  </a:lnTo>
                  <a:lnTo>
                    <a:pt x="399627" y="25160"/>
                  </a:lnTo>
                  <a:lnTo>
                    <a:pt x="400038" y="23722"/>
                  </a:lnTo>
                  <a:lnTo>
                    <a:pt x="399959" y="21778"/>
                  </a:lnTo>
                  <a:lnTo>
                    <a:pt x="399579" y="20056"/>
                  </a:lnTo>
                  <a:lnTo>
                    <a:pt x="399026" y="18585"/>
                  </a:lnTo>
                  <a:lnTo>
                    <a:pt x="398347" y="17574"/>
                  </a:lnTo>
                  <a:lnTo>
                    <a:pt x="393985" y="15583"/>
                  </a:lnTo>
                  <a:lnTo>
                    <a:pt x="392720" y="15488"/>
                  </a:lnTo>
                  <a:lnTo>
                    <a:pt x="391662" y="16294"/>
                  </a:lnTo>
                  <a:lnTo>
                    <a:pt x="391077" y="16420"/>
                  </a:lnTo>
                  <a:lnTo>
                    <a:pt x="390856" y="15693"/>
                  </a:lnTo>
                  <a:lnTo>
                    <a:pt x="390729" y="14888"/>
                  </a:lnTo>
                  <a:lnTo>
                    <a:pt x="390413" y="14634"/>
                  </a:lnTo>
                  <a:lnTo>
                    <a:pt x="390018" y="14776"/>
                  </a:lnTo>
                  <a:lnTo>
                    <a:pt x="389733" y="15188"/>
                  </a:lnTo>
                  <a:lnTo>
                    <a:pt x="388991" y="16515"/>
                  </a:lnTo>
                  <a:lnTo>
                    <a:pt x="388106" y="17337"/>
                  </a:lnTo>
                  <a:lnTo>
                    <a:pt x="387126" y="17764"/>
                  </a:lnTo>
                  <a:lnTo>
                    <a:pt x="386146" y="17859"/>
                  </a:lnTo>
                  <a:lnTo>
                    <a:pt x="386162" y="17321"/>
                  </a:lnTo>
                  <a:lnTo>
                    <a:pt x="387537" y="15725"/>
                  </a:lnTo>
                  <a:lnTo>
                    <a:pt x="387963" y="14888"/>
                  </a:lnTo>
                  <a:lnTo>
                    <a:pt x="387552" y="14524"/>
                  </a:lnTo>
                  <a:lnTo>
                    <a:pt x="386256" y="14303"/>
                  </a:lnTo>
                  <a:lnTo>
                    <a:pt x="386351" y="13986"/>
                  </a:lnTo>
                  <a:lnTo>
                    <a:pt x="386652" y="12785"/>
                  </a:lnTo>
                  <a:lnTo>
                    <a:pt x="385577" y="11822"/>
                  </a:lnTo>
                  <a:lnTo>
                    <a:pt x="383238" y="10810"/>
                  </a:lnTo>
                  <a:lnTo>
                    <a:pt x="378433" y="10936"/>
                  </a:lnTo>
                  <a:lnTo>
                    <a:pt x="378086" y="10668"/>
                  </a:lnTo>
                  <a:lnTo>
                    <a:pt x="377991" y="10051"/>
                  </a:lnTo>
                  <a:lnTo>
                    <a:pt x="378386" y="8913"/>
                  </a:lnTo>
                  <a:lnTo>
                    <a:pt x="375889" y="8234"/>
                  </a:lnTo>
                  <a:lnTo>
                    <a:pt x="375525" y="7570"/>
                  </a:lnTo>
                  <a:lnTo>
                    <a:pt x="375415" y="6400"/>
                  </a:lnTo>
                  <a:lnTo>
                    <a:pt x="375067" y="5547"/>
                  </a:lnTo>
                  <a:lnTo>
                    <a:pt x="374324" y="4220"/>
                  </a:lnTo>
                  <a:lnTo>
                    <a:pt x="374703" y="3903"/>
                  </a:lnTo>
                  <a:lnTo>
                    <a:pt x="375636" y="3413"/>
                  </a:lnTo>
                  <a:lnTo>
                    <a:pt x="377311" y="1343"/>
                  </a:lnTo>
                  <a:lnTo>
                    <a:pt x="378038" y="1296"/>
                  </a:lnTo>
                  <a:lnTo>
                    <a:pt x="379461" y="2655"/>
                  </a:lnTo>
                  <a:lnTo>
                    <a:pt x="380156" y="2466"/>
                  </a:lnTo>
                  <a:lnTo>
                    <a:pt x="379540" y="1469"/>
                  </a:lnTo>
                  <a:lnTo>
                    <a:pt x="378670" y="490"/>
                  </a:lnTo>
                  <a:lnTo>
                    <a:pt x="377770" y="0"/>
                  </a:lnTo>
                  <a:lnTo>
                    <a:pt x="377074" y="553"/>
                  </a:lnTo>
                  <a:lnTo>
                    <a:pt x="376442" y="1628"/>
                  </a:lnTo>
                  <a:lnTo>
                    <a:pt x="374656" y="3413"/>
                  </a:lnTo>
                  <a:lnTo>
                    <a:pt x="372396" y="4220"/>
                  </a:lnTo>
                  <a:lnTo>
                    <a:pt x="368872" y="7491"/>
                  </a:lnTo>
                  <a:lnTo>
                    <a:pt x="363340" y="14888"/>
                  </a:lnTo>
                  <a:lnTo>
                    <a:pt x="361602" y="18364"/>
                  </a:lnTo>
                  <a:lnTo>
                    <a:pt x="357714" y="24402"/>
                  </a:lnTo>
                  <a:lnTo>
                    <a:pt x="349006" y="32841"/>
                  </a:lnTo>
                  <a:lnTo>
                    <a:pt x="348516" y="32967"/>
                  </a:lnTo>
                  <a:lnTo>
                    <a:pt x="348105" y="33173"/>
                  </a:lnTo>
                  <a:lnTo>
                    <a:pt x="347267" y="34248"/>
                  </a:lnTo>
                  <a:lnTo>
                    <a:pt x="345987" y="34816"/>
                  </a:lnTo>
                  <a:lnTo>
                    <a:pt x="340898" y="38689"/>
                  </a:lnTo>
                  <a:lnTo>
                    <a:pt x="336252" y="40601"/>
                  </a:lnTo>
                  <a:lnTo>
                    <a:pt x="327449" y="40063"/>
                  </a:lnTo>
                  <a:lnTo>
                    <a:pt x="325236" y="38689"/>
                  </a:lnTo>
                  <a:lnTo>
                    <a:pt x="324130" y="38657"/>
                  </a:lnTo>
                  <a:lnTo>
                    <a:pt x="324794" y="40206"/>
                  </a:lnTo>
                  <a:lnTo>
                    <a:pt x="326121" y="41043"/>
                  </a:lnTo>
                  <a:lnTo>
                    <a:pt x="328666" y="41533"/>
                  </a:lnTo>
                  <a:lnTo>
                    <a:pt x="318946" y="42861"/>
                  </a:lnTo>
                  <a:lnTo>
                    <a:pt x="310317" y="40348"/>
                  </a:lnTo>
                  <a:lnTo>
                    <a:pt x="309622" y="41154"/>
                  </a:lnTo>
                  <a:lnTo>
                    <a:pt x="311028" y="41265"/>
                  </a:lnTo>
                  <a:lnTo>
                    <a:pt x="311645" y="41897"/>
                  </a:lnTo>
                  <a:lnTo>
                    <a:pt x="311881" y="43398"/>
                  </a:lnTo>
                  <a:lnTo>
                    <a:pt x="308484" y="44109"/>
                  </a:lnTo>
                  <a:lnTo>
                    <a:pt x="305576" y="43382"/>
                  </a:lnTo>
                  <a:lnTo>
                    <a:pt x="304454" y="43746"/>
                  </a:lnTo>
                  <a:lnTo>
                    <a:pt x="304533" y="45247"/>
                  </a:lnTo>
                  <a:lnTo>
                    <a:pt x="305655" y="49040"/>
                  </a:lnTo>
                  <a:lnTo>
                    <a:pt x="305449" y="49467"/>
                  </a:lnTo>
                  <a:lnTo>
                    <a:pt x="304928" y="48124"/>
                  </a:lnTo>
                  <a:lnTo>
                    <a:pt x="303663" y="46480"/>
                  </a:lnTo>
                  <a:lnTo>
                    <a:pt x="303158" y="45216"/>
                  </a:lnTo>
                  <a:lnTo>
                    <a:pt x="303331" y="45042"/>
                  </a:lnTo>
                  <a:lnTo>
                    <a:pt x="303600" y="44489"/>
                  </a:lnTo>
                  <a:lnTo>
                    <a:pt x="303774" y="44220"/>
                  </a:lnTo>
                  <a:lnTo>
                    <a:pt x="303395" y="43319"/>
                  </a:lnTo>
                  <a:lnTo>
                    <a:pt x="302936" y="43493"/>
                  </a:lnTo>
                  <a:lnTo>
                    <a:pt x="302446" y="43920"/>
                  </a:lnTo>
                  <a:lnTo>
                    <a:pt x="302020" y="43841"/>
                  </a:lnTo>
                  <a:lnTo>
                    <a:pt x="301593" y="43319"/>
                  </a:lnTo>
                  <a:lnTo>
                    <a:pt x="300202" y="42482"/>
                  </a:lnTo>
                  <a:lnTo>
                    <a:pt x="300250" y="41928"/>
                  </a:lnTo>
                  <a:lnTo>
                    <a:pt x="301245" y="41802"/>
                  </a:lnTo>
                  <a:lnTo>
                    <a:pt x="303916" y="40158"/>
                  </a:lnTo>
                  <a:lnTo>
                    <a:pt x="307235" y="40095"/>
                  </a:lnTo>
                  <a:lnTo>
                    <a:pt x="308325" y="39542"/>
                  </a:lnTo>
                  <a:lnTo>
                    <a:pt x="308073" y="37962"/>
                  </a:lnTo>
                  <a:lnTo>
                    <a:pt x="307630" y="37361"/>
                  </a:lnTo>
                  <a:lnTo>
                    <a:pt x="302541" y="37551"/>
                  </a:lnTo>
                  <a:lnTo>
                    <a:pt x="304027" y="36555"/>
                  </a:lnTo>
                  <a:lnTo>
                    <a:pt x="306903" y="36365"/>
                  </a:lnTo>
                  <a:lnTo>
                    <a:pt x="308152" y="34943"/>
                  </a:lnTo>
                  <a:lnTo>
                    <a:pt x="303331" y="36318"/>
                  </a:lnTo>
                  <a:lnTo>
                    <a:pt x="302288" y="37456"/>
                  </a:lnTo>
                  <a:lnTo>
                    <a:pt x="301530" y="37772"/>
                  </a:lnTo>
                  <a:lnTo>
                    <a:pt x="298780" y="37994"/>
                  </a:lnTo>
                  <a:lnTo>
                    <a:pt x="298005" y="38341"/>
                  </a:lnTo>
                  <a:lnTo>
                    <a:pt x="296709" y="39463"/>
                  </a:lnTo>
                  <a:lnTo>
                    <a:pt x="295429" y="39637"/>
                  </a:lnTo>
                  <a:lnTo>
                    <a:pt x="294797" y="39953"/>
                  </a:lnTo>
                  <a:lnTo>
                    <a:pt x="294370" y="40475"/>
                  </a:lnTo>
                  <a:lnTo>
                    <a:pt x="293612" y="41755"/>
                  </a:lnTo>
                  <a:lnTo>
                    <a:pt x="290625" y="45342"/>
                  </a:lnTo>
                  <a:lnTo>
                    <a:pt x="289692" y="46180"/>
                  </a:lnTo>
                  <a:lnTo>
                    <a:pt x="290562" y="46243"/>
                  </a:lnTo>
                  <a:lnTo>
                    <a:pt x="289914" y="46749"/>
                  </a:lnTo>
                  <a:lnTo>
                    <a:pt x="288570" y="46828"/>
                  </a:lnTo>
                  <a:lnTo>
                    <a:pt x="287907" y="47128"/>
                  </a:lnTo>
                  <a:lnTo>
                    <a:pt x="282849" y="50953"/>
                  </a:lnTo>
                  <a:lnTo>
                    <a:pt x="281917" y="52138"/>
                  </a:lnTo>
                  <a:lnTo>
                    <a:pt x="281917" y="52896"/>
                  </a:lnTo>
                  <a:lnTo>
                    <a:pt x="281948" y="53323"/>
                  </a:lnTo>
                  <a:lnTo>
                    <a:pt x="281980" y="53608"/>
                  </a:lnTo>
                  <a:lnTo>
                    <a:pt x="283529" y="52154"/>
                  </a:lnTo>
                  <a:lnTo>
                    <a:pt x="285141" y="51396"/>
                  </a:lnTo>
                  <a:lnTo>
                    <a:pt x="286595" y="51791"/>
                  </a:lnTo>
                  <a:lnTo>
                    <a:pt x="287954" y="54287"/>
                  </a:lnTo>
                  <a:lnTo>
                    <a:pt x="288238" y="54461"/>
                  </a:lnTo>
                  <a:lnTo>
                    <a:pt x="288475" y="54745"/>
                  </a:lnTo>
                  <a:lnTo>
                    <a:pt x="288507" y="55504"/>
                  </a:lnTo>
                  <a:lnTo>
                    <a:pt x="288475" y="56200"/>
                  </a:lnTo>
                  <a:lnTo>
                    <a:pt x="288523" y="56879"/>
                  </a:lnTo>
                  <a:lnTo>
                    <a:pt x="288633" y="57496"/>
                  </a:lnTo>
                  <a:lnTo>
                    <a:pt x="288760" y="58033"/>
                  </a:lnTo>
                  <a:lnTo>
                    <a:pt x="289123" y="58918"/>
                  </a:lnTo>
                  <a:lnTo>
                    <a:pt x="290514" y="60988"/>
                  </a:lnTo>
                  <a:lnTo>
                    <a:pt x="290988" y="62032"/>
                  </a:lnTo>
                  <a:lnTo>
                    <a:pt x="291225" y="62379"/>
                  </a:lnTo>
                  <a:lnTo>
                    <a:pt x="291620" y="62632"/>
                  </a:lnTo>
                  <a:lnTo>
                    <a:pt x="292506" y="62711"/>
                  </a:lnTo>
                  <a:lnTo>
                    <a:pt x="292995" y="62522"/>
                  </a:lnTo>
                  <a:lnTo>
                    <a:pt x="293359" y="62032"/>
                  </a:lnTo>
                  <a:lnTo>
                    <a:pt x="293675" y="61526"/>
                  </a:lnTo>
                  <a:lnTo>
                    <a:pt x="293944" y="61320"/>
                  </a:lnTo>
                  <a:lnTo>
                    <a:pt x="295256" y="61447"/>
                  </a:lnTo>
                  <a:lnTo>
                    <a:pt x="295445" y="61431"/>
                  </a:lnTo>
                  <a:lnTo>
                    <a:pt x="295461" y="61289"/>
                  </a:lnTo>
                  <a:lnTo>
                    <a:pt x="295524" y="60941"/>
                  </a:lnTo>
                  <a:lnTo>
                    <a:pt x="295619" y="60593"/>
                  </a:lnTo>
                  <a:lnTo>
                    <a:pt x="295714" y="60435"/>
                  </a:lnTo>
                  <a:lnTo>
                    <a:pt x="296615" y="60420"/>
                  </a:lnTo>
                  <a:lnTo>
                    <a:pt x="299380" y="61289"/>
                  </a:lnTo>
                  <a:lnTo>
                    <a:pt x="302810" y="60498"/>
                  </a:lnTo>
                  <a:lnTo>
                    <a:pt x="302367" y="61352"/>
                  </a:lnTo>
                  <a:lnTo>
                    <a:pt x="301814" y="61652"/>
                  </a:lnTo>
                  <a:lnTo>
                    <a:pt x="300724" y="61857"/>
                  </a:lnTo>
                  <a:lnTo>
                    <a:pt x="299301" y="63074"/>
                  </a:lnTo>
                  <a:lnTo>
                    <a:pt x="298875" y="63233"/>
                  </a:lnTo>
                  <a:lnTo>
                    <a:pt x="298511" y="62917"/>
                  </a:lnTo>
                  <a:lnTo>
                    <a:pt x="297800" y="61779"/>
                  </a:lnTo>
                  <a:lnTo>
                    <a:pt x="297437" y="61715"/>
                  </a:lnTo>
                  <a:lnTo>
                    <a:pt x="296156" y="62854"/>
                  </a:lnTo>
                  <a:lnTo>
                    <a:pt x="294750" y="63233"/>
                  </a:lnTo>
                  <a:lnTo>
                    <a:pt x="292679" y="64497"/>
                  </a:lnTo>
                  <a:lnTo>
                    <a:pt x="291620" y="64655"/>
                  </a:lnTo>
                  <a:lnTo>
                    <a:pt x="291178" y="64402"/>
                  </a:lnTo>
                  <a:lnTo>
                    <a:pt x="289503" y="62269"/>
                  </a:lnTo>
                  <a:lnTo>
                    <a:pt x="289234" y="62127"/>
                  </a:lnTo>
                  <a:lnTo>
                    <a:pt x="288807" y="62379"/>
                  </a:lnTo>
                  <a:lnTo>
                    <a:pt x="288555" y="64291"/>
                  </a:lnTo>
                  <a:lnTo>
                    <a:pt x="288033" y="65350"/>
                  </a:lnTo>
                  <a:lnTo>
                    <a:pt x="287432" y="66235"/>
                  </a:lnTo>
                  <a:lnTo>
                    <a:pt x="287085" y="67627"/>
                  </a:lnTo>
                  <a:lnTo>
                    <a:pt x="286958" y="68306"/>
                  </a:lnTo>
                  <a:lnTo>
                    <a:pt x="286769" y="68875"/>
                  </a:lnTo>
                  <a:lnTo>
                    <a:pt x="286595" y="69507"/>
                  </a:lnTo>
                  <a:lnTo>
                    <a:pt x="286500" y="70376"/>
                  </a:lnTo>
                  <a:lnTo>
                    <a:pt x="286610" y="71246"/>
                  </a:lnTo>
                  <a:lnTo>
                    <a:pt x="287401" y="73284"/>
                  </a:lnTo>
                  <a:lnTo>
                    <a:pt x="287448" y="73917"/>
                  </a:lnTo>
                  <a:lnTo>
                    <a:pt x="287290" y="74312"/>
                  </a:lnTo>
                  <a:lnTo>
                    <a:pt x="287085" y="74627"/>
                  </a:lnTo>
                  <a:lnTo>
                    <a:pt x="286974" y="75054"/>
                  </a:lnTo>
                  <a:lnTo>
                    <a:pt x="287021" y="75560"/>
                  </a:lnTo>
                  <a:lnTo>
                    <a:pt x="287116" y="75939"/>
                  </a:lnTo>
                  <a:lnTo>
                    <a:pt x="287243" y="76334"/>
                  </a:lnTo>
                  <a:lnTo>
                    <a:pt x="287085" y="78010"/>
                  </a:lnTo>
                  <a:lnTo>
                    <a:pt x="287053" y="78895"/>
                  </a:lnTo>
                  <a:lnTo>
                    <a:pt x="287100" y="79637"/>
                  </a:lnTo>
                  <a:lnTo>
                    <a:pt x="287575" y="80949"/>
                  </a:lnTo>
                  <a:lnTo>
                    <a:pt x="288144" y="81644"/>
                  </a:lnTo>
                  <a:lnTo>
                    <a:pt x="288460" y="82656"/>
                  </a:lnTo>
                  <a:lnTo>
                    <a:pt x="288254" y="84868"/>
                  </a:lnTo>
                  <a:lnTo>
                    <a:pt x="287590" y="82941"/>
                  </a:lnTo>
                  <a:lnTo>
                    <a:pt x="287021" y="80491"/>
                  </a:lnTo>
                  <a:lnTo>
                    <a:pt x="286310" y="78531"/>
                  </a:lnTo>
                  <a:lnTo>
                    <a:pt x="285299" y="77963"/>
                  </a:lnTo>
                  <a:lnTo>
                    <a:pt x="285441" y="77267"/>
                  </a:lnTo>
                  <a:lnTo>
                    <a:pt x="285425" y="76871"/>
                  </a:lnTo>
                  <a:lnTo>
                    <a:pt x="285346" y="76461"/>
                  </a:lnTo>
                  <a:lnTo>
                    <a:pt x="285315" y="75892"/>
                  </a:lnTo>
                  <a:lnTo>
                    <a:pt x="285251" y="75861"/>
                  </a:lnTo>
                  <a:lnTo>
                    <a:pt x="285141" y="75766"/>
                  </a:lnTo>
                  <a:lnTo>
                    <a:pt x="285030" y="75607"/>
                  </a:lnTo>
                  <a:lnTo>
                    <a:pt x="284983" y="75386"/>
                  </a:lnTo>
                  <a:lnTo>
                    <a:pt x="285046" y="74959"/>
                  </a:lnTo>
                  <a:lnTo>
                    <a:pt x="285204" y="74691"/>
                  </a:lnTo>
                  <a:lnTo>
                    <a:pt x="285362" y="74517"/>
                  </a:lnTo>
                  <a:lnTo>
                    <a:pt x="285425" y="74390"/>
                  </a:lnTo>
                  <a:lnTo>
                    <a:pt x="285346" y="73110"/>
                  </a:lnTo>
                  <a:lnTo>
                    <a:pt x="285141" y="72115"/>
                  </a:lnTo>
                  <a:lnTo>
                    <a:pt x="284809" y="71466"/>
                  </a:lnTo>
                  <a:lnTo>
                    <a:pt x="284287" y="71246"/>
                  </a:lnTo>
                  <a:lnTo>
                    <a:pt x="283165" y="72004"/>
                  </a:lnTo>
                  <a:lnTo>
                    <a:pt x="280652" y="74754"/>
                  </a:lnTo>
                  <a:lnTo>
                    <a:pt x="279704" y="74390"/>
                  </a:lnTo>
                  <a:lnTo>
                    <a:pt x="280336" y="73031"/>
                  </a:lnTo>
                  <a:lnTo>
                    <a:pt x="282043" y="70882"/>
                  </a:lnTo>
                  <a:lnTo>
                    <a:pt x="282296" y="69476"/>
                  </a:lnTo>
                  <a:lnTo>
                    <a:pt x="282912" y="69175"/>
                  </a:lnTo>
                  <a:lnTo>
                    <a:pt x="283387" y="68337"/>
                  </a:lnTo>
                  <a:lnTo>
                    <a:pt x="284208" y="66093"/>
                  </a:lnTo>
                  <a:lnTo>
                    <a:pt x="284698" y="65066"/>
                  </a:lnTo>
                  <a:lnTo>
                    <a:pt x="285757" y="63691"/>
                  </a:lnTo>
                  <a:lnTo>
                    <a:pt x="286294" y="62711"/>
                  </a:lnTo>
                  <a:lnTo>
                    <a:pt x="285631" y="62284"/>
                  </a:lnTo>
                  <a:lnTo>
                    <a:pt x="280873" y="63991"/>
                  </a:lnTo>
                  <a:lnTo>
                    <a:pt x="279751" y="63881"/>
                  </a:lnTo>
                  <a:lnTo>
                    <a:pt x="278993" y="63011"/>
                  </a:lnTo>
                  <a:lnTo>
                    <a:pt x="281253" y="62917"/>
                  </a:lnTo>
                  <a:lnTo>
                    <a:pt x="282343" y="62459"/>
                  </a:lnTo>
                  <a:lnTo>
                    <a:pt x="283307" y="61130"/>
                  </a:lnTo>
                  <a:lnTo>
                    <a:pt x="284208" y="60230"/>
                  </a:lnTo>
                  <a:lnTo>
                    <a:pt x="285931" y="60277"/>
                  </a:lnTo>
                  <a:lnTo>
                    <a:pt x="286642" y="58618"/>
                  </a:lnTo>
                  <a:lnTo>
                    <a:pt x="286136" y="58523"/>
                  </a:lnTo>
                  <a:lnTo>
                    <a:pt x="285947" y="58555"/>
                  </a:lnTo>
                  <a:lnTo>
                    <a:pt x="286026" y="58064"/>
                  </a:lnTo>
                  <a:lnTo>
                    <a:pt x="286310" y="57669"/>
                  </a:lnTo>
                  <a:lnTo>
                    <a:pt x="286642" y="56864"/>
                  </a:lnTo>
                  <a:lnTo>
                    <a:pt x="286816" y="55915"/>
                  </a:lnTo>
                  <a:lnTo>
                    <a:pt x="286800" y="55062"/>
                  </a:lnTo>
                  <a:lnTo>
                    <a:pt x="286358" y="54682"/>
                  </a:lnTo>
                  <a:lnTo>
                    <a:pt x="283987" y="54809"/>
                  </a:lnTo>
                  <a:lnTo>
                    <a:pt x="282248" y="55710"/>
                  </a:lnTo>
                  <a:lnTo>
                    <a:pt x="281616" y="55615"/>
                  </a:lnTo>
                  <a:lnTo>
                    <a:pt x="281253" y="55362"/>
                  </a:lnTo>
                  <a:lnTo>
                    <a:pt x="280842" y="54872"/>
                  </a:lnTo>
                  <a:lnTo>
                    <a:pt x="280700" y="54256"/>
                  </a:lnTo>
                  <a:lnTo>
                    <a:pt x="281095" y="53528"/>
                  </a:lnTo>
                  <a:lnTo>
                    <a:pt x="280652" y="53592"/>
                  </a:lnTo>
                  <a:lnTo>
                    <a:pt x="280162" y="54145"/>
                  </a:lnTo>
                  <a:lnTo>
                    <a:pt x="279341" y="55394"/>
                  </a:lnTo>
                  <a:lnTo>
                    <a:pt x="272734" y="61431"/>
                  </a:lnTo>
                  <a:lnTo>
                    <a:pt x="266128" y="64940"/>
                  </a:lnTo>
                  <a:lnTo>
                    <a:pt x="263758" y="66820"/>
                  </a:lnTo>
                  <a:lnTo>
                    <a:pt x="262588" y="68085"/>
                  </a:lnTo>
                  <a:lnTo>
                    <a:pt x="265543" y="65998"/>
                  </a:lnTo>
                  <a:lnTo>
                    <a:pt x="266808" y="65018"/>
                  </a:lnTo>
                  <a:lnTo>
                    <a:pt x="268499" y="64591"/>
                  </a:lnTo>
                  <a:lnTo>
                    <a:pt x="267851" y="65445"/>
                  </a:lnTo>
                  <a:lnTo>
                    <a:pt x="261039" y="70898"/>
                  </a:lnTo>
                  <a:lnTo>
                    <a:pt x="258431" y="71720"/>
                  </a:lnTo>
                  <a:lnTo>
                    <a:pt x="257705" y="72193"/>
                  </a:lnTo>
                  <a:lnTo>
                    <a:pt x="257768" y="73079"/>
                  </a:lnTo>
                  <a:lnTo>
                    <a:pt x="258210" y="74042"/>
                  </a:lnTo>
                  <a:lnTo>
                    <a:pt x="258305" y="74880"/>
                  </a:lnTo>
                  <a:lnTo>
                    <a:pt x="256867" y="73679"/>
                  </a:lnTo>
                  <a:lnTo>
                    <a:pt x="256282" y="73585"/>
                  </a:lnTo>
                  <a:lnTo>
                    <a:pt x="256361" y="73047"/>
                  </a:lnTo>
                  <a:lnTo>
                    <a:pt x="256535" y="73063"/>
                  </a:lnTo>
                  <a:lnTo>
                    <a:pt x="256567" y="72605"/>
                  </a:lnTo>
                  <a:lnTo>
                    <a:pt x="255460" y="72747"/>
                  </a:lnTo>
                  <a:lnTo>
                    <a:pt x="251446" y="75149"/>
                  </a:lnTo>
                  <a:lnTo>
                    <a:pt x="247890" y="76113"/>
                  </a:lnTo>
                  <a:lnTo>
                    <a:pt x="240351" y="75449"/>
                  </a:lnTo>
                  <a:lnTo>
                    <a:pt x="240019" y="75576"/>
                  </a:lnTo>
                  <a:lnTo>
                    <a:pt x="239672" y="75829"/>
                  </a:lnTo>
                  <a:lnTo>
                    <a:pt x="239498" y="76208"/>
                  </a:lnTo>
                  <a:lnTo>
                    <a:pt x="239387" y="76714"/>
                  </a:lnTo>
                  <a:lnTo>
                    <a:pt x="239245" y="77125"/>
                  </a:lnTo>
                  <a:lnTo>
                    <a:pt x="238977" y="77298"/>
                  </a:lnTo>
                  <a:lnTo>
                    <a:pt x="238518" y="77330"/>
                  </a:lnTo>
                  <a:lnTo>
                    <a:pt x="237981" y="77583"/>
                  </a:lnTo>
                  <a:lnTo>
                    <a:pt x="237475" y="78168"/>
                  </a:lnTo>
                  <a:lnTo>
                    <a:pt x="237127" y="79132"/>
                  </a:lnTo>
                  <a:lnTo>
                    <a:pt x="237380" y="79163"/>
                  </a:lnTo>
                  <a:lnTo>
                    <a:pt x="237586" y="79258"/>
                  </a:lnTo>
                  <a:lnTo>
                    <a:pt x="237981" y="79732"/>
                  </a:lnTo>
                  <a:lnTo>
                    <a:pt x="235847" y="79163"/>
                  </a:lnTo>
                  <a:lnTo>
                    <a:pt x="235089" y="79637"/>
                  </a:lnTo>
                  <a:lnTo>
                    <a:pt x="234030" y="80886"/>
                  </a:lnTo>
                  <a:lnTo>
                    <a:pt x="233556" y="81171"/>
                  </a:lnTo>
                  <a:lnTo>
                    <a:pt x="226728" y="81502"/>
                  </a:lnTo>
                  <a:lnTo>
                    <a:pt x="226791" y="80949"/>
                  </a:lnTo>
                  <a:lnTo>
                    <a:pt x="227992" y="80064"/>
                  </a:lnTo>
                  <a:lnTo>
                    <a:pt x="228403" y="79795"/>
                  </a:lnTo>
                  <a:lnTo>
                    <a:pt x="229178" y="78990"/>
                  </a:lnTo>
                  <a:lnTo>
                    <a:pt x="229605" y="78721"/>
                  </a:lnTo>
                  <a:lnTo>
                    <a:pt x="230047" y="78721"/>
                  </a:lnTo>
                  <a:lnTo>
                    <a:pt x="232718" y="80380"/>
                  </a:lnTo>
                  <a:lnTo>
                    <a:pt x="233619" y="80427"/>
                  </a:lnTo>
                  <a:lnTo>
                    <a:pt x="234409" y="79290"/>
                  </a:lnTo>
                  <a:lnTo>
                    <a:pt x="234061" y="78041"/>
                  </a:lnTo>
                  <a:lnTo>
                    <a:pt x="234851" y="77298"/>
                  </a:lnTo>
                  <a:lnTo>
                    <a:pt x="236037" y="76983"/>
                  </a:lnTo>
                  <a:lnTo>
                    <a:pt x="236827" y="77030"/>
                  </a:lnTo>
                  <a:lnTo>
                    <a:pt x="236084" y="76129"/>
                  </a:lnTo>
                  <a:lnTo>
                    <a:pt x="234109" y="75734"/>
                  </a:lnTo>
                  <a:lnTo>
                    <a:pt x="233350" y="74580"/>
                  </a:lnTo>
                  <a:lnTo>
                    <a:pt x="234456" y="74580"/>
                  </a:lnTo>
                  <a:lnTo>
                    <a:pt x="237680" y="75592"/>
                  </a:lnTo>
                  <a:lnTo>
                    <a:pt x="238566" y="74691"/>
                  </a:lnTo>
                  <a:lnTo>
                    <a:pt x="238139" y="73805"/>
                  </a:lnTo>
                  <a:lnTo>
                    <a:pt x="234709" y="72225"/>
                  </a:lnTo>
                  <a:lnTo>
                    <a:pt x="235310" y="71815"/>
                  </a:lnTo>
                  <a:lnTo>
                    <a:pt x="235515" y="71767"/>
                  </a:lnTo>
                  <a:lnTo>
                    <a:pt x="235563" y="71277"/>
                  </a:lnTo>
                  <a:lnTo>
                    <a:pt x="235389" y="71293"/>
                  </a:lnTo>
                  <a:lnTo>
                    <a:pt x="234836" y="71183"/>
                  </a:lnTo>
                  <a:lnTo>
                    <a:pt x="235057" y="70456"/>
                  </a:lnTo>
                  <a:lnTo>
                    <a:pt x="235136" y="70186"/>
                  </a:lnTo>
                  <a:lnTo>
                    <a:pt x="234520" y="69760"/>
                  </a:lnTo>
                  <a:lnTo>
                    <a:pt x="233824" y="69871"/>
                  </a:lnTo>
                  <a:lnTo>
                    <a:pt x="232354" y="70882"/>
                  </a:lnTo>
                  <a:lnTo>
                    <a:pt x="230995" y="72494"/>
                  </a:lnTo>
                  <a:lnTo>
                    <a:pt x="230616" y="72715"/>
                  </a:lnTo>
                  <a:lnTo>
                    <a:pt x="229336" y="75086"/>
                  </a:lnTo>
                  <a:lnTo>
                    <a:pt x="227898" y="76651"/>
                  </a:lnTo>
                  <a:lnTo>
                    <a:pt x="227108" y="77851"/>
                  </a:lnTo>
                  <a:lnTo>
                    <a:pt x="225733" y="79068"/>
                  </a:lnTo>
                  <a:lnTo>
                    <a:pt x="225290" y="79274"/>
                  </a:lnTo>
                  <a:lnTo>
                    <a:pt x="225163" y="79495"/>
                  </a:lnTo>
                  <a:lnTo>
                    <a:pt x="225005" y="79969"/>
                  </a:lnTo>
                  <a:lnTo>
                    <a:pt x="224800" y="80475"/>
                  </a:lnTo>
                  <a:lnTo>
                    <a:pt x="224594" y="80680"/>
                  </a:lnTo>
                  <a:lnTo>
                    <a:pt x="223520" y="81107"/>
                  </a:lnTo>
                  <a:lnTo>
                    <a:pt x="221291" y="82830"/>
                  </a:lnTo>
                  <a:lnTo>
                    <a:pt x="220312" y="84110"/>
                  </a:lnTo>
                  <a:lnTo>
                    <a:pt x="220454" y="85343"/>
                  </a:lnTo>
                  <a:lnTo>
                    <a:pt x="219506" y="85722"/>
                  </a:lnTo>
                  <a:lnTo>
                    <a:pt x="219537" y="86197"/>
                  </a:lnTo>
                  <a:lnTo>
                    <a:pt x="219585" y="87397"/>
                  </a:lnTo>
                  <a:lnTo>
                    <a:pt x="219616" y="87824"/>
                  </a:lnTo>
                  <a:lnTo>
                    <a:pt x="217009" y="87350"/>
                  </a:lnTo>
                  <a:lnTo>
                    <a:pt x="216139" y="87871"/>
                  </a:lnTo>
                  <a:lnTo>
                    <a:pt x="216187" y="89421"/>
                  </a:lnTo>
                  <a:lnTo>
                    <a:pt x="216250" y="89910"/>
                  </a:lnTo>
                  <a:lnTo>
                    <a:pt x="215728" y="91538"/>
                  </a:lnTo>
                  <a:lnTo>
                    <a:pt x="214906" y="93308"/>
                  </a:lnTo>
                  <a:lnTo>
                    <a:pt x="214022" y="94699"/>
                  </a:lnTo>
                  <a:lnTo>
                    <a:pt x="212441" y="95616"/>
                  </a:lnTo>
                  <a:lnTo>
                    <a:pt x="210070" y="97955"/>
                  </a:lnTo>
                  <a:lnTo>
                    <a:pt x="208727" y="99724"/>
                  </a:lnTo>
                  <a:lnTo>
                    <a:pt x="207447" y="100214"/>
                  </a:lnTo>
                  <a:lnTo>
                    <a:pt x="206372" y="101479"/>
                  </a:lnTo>
                  <a:lnTo>
                    <a:pt x="201568" y="105557"/>
                  </a:lnTo>
                  <a:lnTo>
                    <a:pt x="200620" y="106947"/>
                  </a:lnTo>
                  <a:lnTo>
                    <a:pt x="200746" y="107469"/>
                  </a:lnTo>
                  <a:lnTo>
                    <a:pt x="200209" y="107896"/>
                  </a:lnTo>
                  <a:lnTo>
                    <a:pt x="199734" y="108116"/>
                  </a:lnTo>
                  <a:lnTo>
                    <a:pt x="199308" y="108607"/>
                  </a:lnTo>
                  <a:lnTo>
                    <a:pt x="198944" y="109855"/>
                  </a:lnTo>
                  <a:lnTo>
                    <a:pt x="199782" y="110029"/>
                  </a:lnTo>
                  <a:lnTo>
                    <a:pt x="200683" y="110487"/>
                  </a:lnTo>
                  <a:lnTo>
                    <a:pt x="201078" y="111436"/>
                  </a:lnTo>
                  <a:lnTo>
                    <a:pt x="200351" y="113127"/>
                  </a:lnTo>
                  <a:lnTo>
                    <a:pt x="199576" y="113474"/>
                  </a:lnTo>
                  <a:lnTo>
                    <a:pt x="197917" y="112811"/>
                  </a:lnTo>
                  <a:lnTo>
                    <a:pt x="197316" y="113743"/>
                  </a:lnTo>
                  <a:lnTo>
                    <a:pt x="197854" y="114628"/>
                  </a:lnTo>
                  <a:lnTo>
                    <a:pt x="198059" y="114818"/>
                  </a:lnTo>
                  <a:lnTo>
                    <a:pt x="197032" y="115766"/>
                  </a:lnTo>
                  <a:lnTo>
                    <a:pt x="197727" y="116935"/>
                  </a:lnTo>
                  <a:lnTo>
                    <a:pt x="197917" y="117410"/>
                  </a:lnTo>
                  <a:lnTo>
                    <a:pt x="197048" y="118121"/>
                  </a:lnTo>
                  <a:lnTo>
                    <a:pt x="196147" y="118469"/>
                  </a:lnTo>
                  <a:lnTo>
                    <a:pt x="194424" y="118500"/>
                  </a:lnTo>
                  <a:lnTo>
                    <a:pt x="194361" y="118943"/>
                  </a:lnTo>
                  <a:lnTo>
                    <a:pt x="195736" y="119812"/>
                  </a:lnTo>
                  <a:lnTo>
                    <a:pt x="196036" y="120254"/>
                  </a:lnTo>
                  <a:lnTo>
                    <a:pt x="196115" y="120808"/>
                  </a:lnTo>
                  <a:lnTo>
                    <a:pt x="196178" y="121677"/>
                  </a:lnTo>
                  <a:lnTo>
                    <a:pt x="196147" y="122467"/>
                  </a:lnTo>
                  <a:lnTo>
                    <a:pt x="195973" y="122799"/>
                  </a:lnTo>
                  <a:lnTo>
                    <a:pt x="195894" y="123542"/>
                  </a:lnTo>
                  <a:lnTo>
                    <a:pt x="195641" y="125074"/>
                  </a:lnTo>
                  <a:lnTo>
                    <a:pt x="195104" y="126481"/>
                  </a:lnTo>
                  <a:lnTo>
                    <a:pt x="194203" y="126734"/>
                  </a:lnTo>
                  <a:lnTo>
                    <a:pt x="194361" y="127683"/>
                  </a:lnTo>
                  <a:lnTo>
                    <a:pt x="194219" y="128330"/>
                  </a:lnTo>
                  <a:lnTo>
                    <a:pt x="193919" y="128947"/>
                  </a:lnTo>
                  <a:lnTo>
                    <a:pt x="193587" y="129784"/>
                  </a:lnTo>
                  <a:lnTo>
                    <a:pt x="193492" y="130432"/>
                  </a:lnTo>
                  <a:lnTo>
                    <a:pt x="193476" y="130986"/>
                  </a:lnTo>
                  <a:lnTo>
                    <a:pt x="193334" y="131571"/>
                  </a:lnTo>
                  <a:lnTo>
                    <a:pt x="192875" y="132218"/>
                  </a:lnTo>
                  <a:lnTo>
                    <a:pt x="193128" y="133340"/>
                  </a:lnTo>
                  <a:lnTo>
                    <a:pt x="192828" y="134542"/>
                  </a:lnTo>
                  <a:lnTo>
                    <a:pt x="192227" y="135585"/>
                  </a:lnTo>
                  <a:lnTo>
                    <a:pt x="191579" y="136154"/>
                  </a:lnTo>
                  <a:lnTo>
                    <a:pt x="191706" y="136691"/>
                  </a:lnTo>
                  <a:lnTo>
                    <a:pt x="188814" y="140420"/>
                  </a:lnTo>
                  <a:lnTo>
                    <a:pt x="187929" y="140800"/>
                  </a:lnTo>
                  <a:lnTo>
                    <a:pt x="187992" y="140342"/>
                  </a:lnTo>
                  <a:lnTo>
                    <a:pt x="189130" y="138682"/>
                  </a:lnTo>
                  <a:lnTo>
                    <a:pt x="192354" y="132139"/>
                  </a:lnTo>
                  <a:lnTo>
                    <a:pt x="191832" y="131618"/>
                  </a:lnTo>
                  <a:lnTo>
                    <a:pt x="191232" y="132424"/>
                  </a:lnTo>
                  <a:lnTo>
                    <a:pt x="188450" y="138714"/>
                  </a:lnTo>
                  <a:lnTo>
                    <a:pt x="187707" y="139788"/>
                  </a:lnTo>
                  <a:lnTo>
                    <a:pt x="176597" y="152685"/>
                  </a:lnTo>
                  <a:lnTo>
                    <a:pt x="170418" y="157173"/>
                  </a:lnTo>
                  <a:lnTo>
                    <a:pt x="168821" y="157631"/>
                  </a:lnTo>
                  <a:lnTo>
                    <a:pt x="166956" y="159338"/>
                  </a:lnTo>
                  <a:lnTo>
                    <a:pt x="166040" y="159907"/>
                  </a:lnTo>
                  <a:lnTo>
                    <a:pt x="162341" y="161187"/>
                  </a:lnTo>
                  <a:lnTo>
                    <a:pt x="159892" y="162689"/>
                  </a:lnTo>
                  <a:lnTo>
                    <a:pt x="157442" y="162863"/>
                  </a:lnTo>
                  <a:lnTo>
                    <a:pt x="154803" y="163748"/>
                  </a:lnTo>
                  <a:lnTo>
                    <a:pt x="142523" y="162926"/>
                  </a:lnTo>
                  <a:lnTo>
                    <a:pt x="135221" y="164206"/>
                  </a:lnTo>
                  <a:lnTo>
                    <a:pt x="127572" y="163289"/>
                  </a:lnTo>
                  <a:lnTo>
                    <a:pt x="118042" y="162768"/>
                  </a:lnTo>
                  <a:lnTo>
                    <a:pt x="114233" y="160714"/>
                  </a:lnTo>
                  <a:lnTo>
                    <a:pt x="108828" y="160255"/>
                  </a:lnTo>
                  <a:lnTo>
                    <a:pt x="106995" y="158485"/>
                  </a:lnTo>
                  <a:lnTo>
                    <a:pt x="103202" y="158216"/>
                  </a:lnTo>
                  <a:lnTo>
                    <a:pt x="102665" y="158959"/>
                  </a:lnTo>
                  <a:lnTo>
                    <a:pt x="102570" y="160840"/>
                  </a:lnTo>
                  <a:lnTo>
                    <a:pt x="102712" y="164364"/>
                  </a:lnTo>
                  <a:lnTo>
                    <a:pt x="102522" y="166182"/>
                  </a:lnTo>
                  <a:lnTo>
                    <a:pt x="102175" y="167636"/>
                  </a:lnTo>
                  <a:lnTo>
                    <a:pt x="101748" y="169026"/>
                  </a:lnTo>
                  <a:lnTo>
                    <a:pt x="101369" y="170607"/>
                  </a:lnTo>
                  <a:lnTo>
                    <a:pt x="101084" y="172235"/>
                  </a:lnTo>
                  <a:lnTo>
                    <a:pt x="100910" y="172946"/>
                  </a:lnTo>
                  <a:lnTo>
                    <a:pt x="100563" y="173862"/>
                  </a:lnTo>
                  <a:lnTo>
                    <a:pt x="100262" y="174369"/>
                  </a:lnTo>
                  <a:lnTo>
                    <a:pt x="99946" y="174748"/>
                  </a:lnTo>
                  <a:lnTo>
                    <a:pt x="99804" y="175190"/>
                  </a:lnTo>
                  <a:lnTo>
                    <a:pt x="100025" y="175886"/>
                  </a:lnTo>
                  <a:lnTo>
                    <a:pt x="99109" y="178019"/>
                  </a:lnTo>
                  <a:lnTo>
                    <a:pt x="98872" y="178794"/>
                  </a:lnTo>
                  <a:lnTo>
                    <a:pt x="98761" y="179710"/>
                  </a:lnTo>
                  <a:lnTo>
                    <a:pt x="98824" y="180169"/>
                  </a:lnTo>
                  <a:lnTo>
                    <a:pt x="98761" y="180721"/>
                  </a:lnTo>
                  <a:lnTo>
                    <a:pt x="98303" y="181828"/>
                  </a:lnTo>
                  <a:lnTo>
                    <a:pt x="97576" y="182697"/>
                  </a:lnTo>
                  <a:lnTo>
                    <a:pt x="96643" y="183550"/>
                  </a:lnTo>
                  <a:lnTo>
                    <a:pt x="95900" y="184578"/>
                  </a:lnTo>
                  <a:lnTo>
                    <a:pt x="95790" y="186047"/>
                  </a:lnTo>
                  <a:lnTo>
                    <a:pt x="95110" y="187581"/>
                  </a:lnTo>
                  <a:lnTo>
                    <a:pt x="94494" y="188498"/>
                  </a:lnTo>
                  <a:lnTo>
                    <a:pt x="93008" y="190267"/>
                  </a:lnTo>
                  <a:lnTo>
                    <a:pt x="93482" y="190694"/>
                  </a:lnTo>
                  <a:lnTo>
                    <a:pt x="93640" y="192496"/>
                  </a:lnTo>
                  <a:lnTo>
                    <a:pt x="94051" y="193112"/>
                  </a:lnTo>
                  <a:lnTo>
                    <a:pt x="93324" y="193428"/>
                  </a:lnTo>
                  <a:lnTo>
                    <a:pt x="91096" y="191990"/>
                  </a:lnTo>
                  <a:lnTo>
                    <a:pt x="91365" y="192764"/>
                  </a:lnTo>
                  <a:lnTo>
                    <a:pt x="91997" y="193396"/>
                  </a:lnTo>
                  <a:lnTo>
                    <a:pt x="92076" y="194298"/>
                  </a:lnTo>
                  <a:lnTo>
                    <a:pt x="90811" y="193159"/>
                  </a:lnTo>
                  <a:lnTo>
                    <a:pt x="90084" y="192891"/>
                  </a:lnTo>
                  <a:lnTo>
                    <a:pt x="86939" y="195356"/>
                  </a:lnTo>
                  <a:lnTo>
                    <a:pt x="83605" y="195278"/>
                  </a:lnTo>
                  <a:lnTo>
                    <a:pt x="81487" y="193966"/>
                  </a:lnTo>
                  <a:lnTo>
                    <a:pt x="82388" y="193381"/>
                  </a:lnTo>
                  <a:lnTo>
                    <a:pt x="88662" y="191437"/>
                  </a:lnTo>
                  <a:lnTo>
                    <a:pt x="90669" y="191374"/>
                  </a:lnTo>
                  <a:lnTo>
                    <a:pt x="88978" y="190852"/>
                  </a:lnTo>
                  <a:lnTo>
                    <a:pt x="86228" y="191469"/>
                  </a:lnTo>
                  <a:lnTo>
                    <a:pt x="79638" y="193886"/>
                  </a:lnTo>
                  <a:lnTo>
                    <a:pt x="79053" y="194408"/>
                  </a:lnTo>
                  <a:lnTo>
                    <a:pt x="79211" y="194440"/>
                  </a:lnTo>
                  <a:lnTo>
                    <a:pt x="79954" y="195498"/>
                  </a:lnTo>
                  <a:lnTo>
                    <a:pt x="84079" y="195910"/>
                  </a:lnTo>
                  <a:lnTo>
                    <a:pt x="93087" y="201046"/>
                  </a:lnTo>
                  <a:lnTo>
                    <a:pt x="95110" y="204254"/>
                  </a:lnTo>
                  <a:lnTo>
                    <a:pt x="97639" y="206466"/>
                  </a:lnTo>
                  <a:lnTo>
                    <a:pt x="98144" y="207683"/>
                  </a:lnTo>
                  <a:lnTo>
                    <a:pt x="98334" y="208363"/>
                  </a:lnTo>
                  <a:lnTo>
                    <a:pt x="99172" y="210212"/>
                  </a:lnTo>
                  <a:lnTo>
                    <a:pt x="99725" y="212393"/>
                  </a:lnTo>
                  <a:lnTo>
                    <a:pt x="101147" y="214954"/>
                  </a:lnTo>
                  <a:lnTo>
                    <a:pt x="105225" y="218004"/>
                  </a:lnTo>
                  <a:lnTo>
                    <a:pt x="109223" y="219837"/>
                  </a:lnTo>
                  <a:lnTo>
                    <a:pt x="113949" y="223093"/>
                  </a:lnTo>
                  <a:lnTo>
                    <a:pt x="118911" y="228719"/>
                  </a:lnTo>
                  <a:lnTo>
                    <a:pt x="123147" y="234362"/>
                  </a:lnTo>
                  <a:lnTo>
                    <a:pt x="127730" y="241489"/>
                  </a:lnTo>
                  <a:lnTo>
                    <a:pt x="129152" y="242564"/>
                  </a:lnTo>
                  <a:lnTo>
                    <a:pt x="130322" y="244935"/>
                  </a:lnTo>
                  <a:lnTo>
                    <a:pt x="131112" y="245503"/>
                  </a:lnTo>
                  <a:lnTo>
                    <a:pt x="130780" y="244840"/>
                  </a:lnTo>
                  <a:lnTo>
                    <a:pt x="130417" y="244397"/>
                  </a:lnTo>
                  <a:lnTo>
                    <a:pt x="130038" y="243828"/>
                  </a:lnTo>
                  <a:lnTo>
                    <a:pt x="129958" y="242738"/>
                  </a:lnTo>
                  <a:lnTo>
                    <a:pt x="130148" y="242769"/>
                  </a:lnTo>
                  <a:lnTo>
                    <a:pt x="131239" y="243211"/>
                  </a:lnTo>
                  <a:lnTo>
                    <a:pt x="132045" y="244097"/>
                  </a:lnTo>
                  <a:lnTo>
                    <a:pt x="134178" y="248284"/>
                  </a:lnTo>
                  <a:lnTo>
                    <a:pt x="135775" y="250323"/>
                  </a:lnTo>
                  <a:lnTo>
                    <a:pt x="137750" y="253737"/>
                  </a:lnTo>
                  <a:lnTo>
                    <a:pt x="145146" y="261781"/>
                  </a:lnTo>
                  <a:lnTo>
                    <a:pt x="147533" y="266397"/>
                  </a:lnTo>
                  <a:lnTo>
                    <a:pt x="149240" y="271627"/>
                  </a:lnTo>
                  <a:lnTo>
                    <a:pt x="151610" y="282944"/>
                  </a:lnTo>
                  <a:lnTo>
                    <a:pt x="151800" y="284445"/>
                  </a:lnTo>
                  <a:lnTo>
                    <a:pt x="151800" y="287970"/>
                  </a:lnTo>
                  <a:lnTo>
                    <a:pt x="151768" y="289439"/>
                  </a:lnTo>
                  <a:lnTo>
                    <a:pt x="151658" y="292774"/>
                  </a:lnTo>
                  <a:lnTo>
                    <a:pt x="151136" y="296140"/>
                  </a:lnTo>
                  <a:lnTo>
                    <a:pt x="150947" y="299191"/>
                  </a:lnTo>
                  <a:lnTo>
                    <a:pt x="151800" y="301514"/>
                  </a:lnTo>
                  <a:lnTo>
                    <a:pt x="152796" y="302257"/>
                  </a:lnTo>
                  <a:lnTo>
                    <a:pt x="160097" y="304706"/>
                  </a:lnTo>
                  <a:lnTo>
                    <a:pt x="160793" y="305512"/>
                  </a:lnTo>
                  <a:lnTo>
                    <a:pt x="168347" y="307993"/>
                  </a:lnTo>
                  <a:lnTo>
                    <a:pt x="170149" y="309890"/>
                  </a:lnTo>
                  <a:lnTo>
                    <a:pt x="175744" y="312940"/>
                  </a:lnTo>
                  <a:lnTo>
                    <a:pt x="176534" y="312782"/>
                  </a:lnTo>
                  <a:lnTo>
                    <a:pt x="175949" y="312245"/>
                  </a:lnTo>
                  <a:lnTo>
                    <a:pt x="174637" y="311613"/>
                  </a:lnTo>
                  <a:lnTo>
                    <a:pt x="174100" y="310886"/>
                  </a:lnTo>
                  <a:lnTo>
                    <a:pt x="173831" y="309716"/>
                  </a:lnTo>
                  <a:lnTo>
                    <a:pt x="174226" y="309479"/>
                  </a:lnTo>
                  <a:lnTo>
                    <a:pt x="175680" y="310079"/>
                  </a:lnTo>
                  <a:lnTo>
                    <a:pt x="180295" y="310238"/>
                  </a:lnTo>
                  <a:lnTo>
                    <a:pt x="181670" y="311344"/>
                  </a:lnTo>
                  <a:lnTo>
                    <a:pt x="181528" y="311628"/>
                  </a:lnTo>
                  <a:lnTo>
                    <a:pt x="181401" y="312118"/>
                  </a:lnTo>
                  <a:lnTo>
                    <a:pt x="181322" y="312387"/>
                  </a:lnTo>
                  <a:lnTo>
                    <a:pt x="181670" y="312750"/>
                  </a:lnTo>
                  <a:lnTo>
                    <a:pt x="182050" y="312972"/>
                  </a:lnTo>
                  <a:lnTo>
                    <a:pt x="184483" y="313351"/>
                  </a:lnTo>
                  <a:lnTo>
                    <a:pt x="185163" y="313067"/>
                  </a:lnTo>
                  <a:lnTo>
                    <a:pt x="187707" y="310269"/>
                  </a:lnTo>
                  <a:lnTo>
                    <a:pt x="191216" y="305196"/>
                  </a:lnTo>
                  <a:lnTo>
                    <a:pt x="191706" y="304848"/>
                  </a:lnTo>
                  <a:lnTo>
                    <a:pt x="191627" y="303694"/>
                  </a:lnTo>
                  <a:lnTo>
                    <a:pt x="191216" y="303204"/>
                  </a:lnTo>
                  <a:lnTo>
                    <a:pt x="190110" y="303094"/>
                  </a:lnTo>
                  <a:lnTo>
                    <a:pt x="190774" y="302731"/>
                  </a:lnTo>
                  <a:lnTo>
                    <a:pt x="191643" y="302589"/>
                  </a:lnTo>
                  <a:lnTo>
                    <a:pt x="192433" y="302809"/>
                  </a:lnTo>
                  <a:lnTo>
                    <a:pt x="192923" y="303442"/>
                  </a:lnTo>
                  <a:lnTo>
                    <a:pt x="193018" y="304137"/>
                  </a:lnTo>
                  <a:lnTo>
                    <a:pt x="192860" y="304548"/>
                  </a:lnTo>
                  <a:lnTo>
                    <a:pt x="192259" y="305449"/>
                  </a:lnTo>
                  <a:lnTo>
                    <a:pt x="190932" y="308467"/>
                  </a:lnTo>
                  <a:lnTo>
                    <a:pt x="190173" y="309795"/>
                  </a:lnTo>
                  <a:lnTo>
                    <a:pt x="189493" y="310332"/>
                  </a:lnTo>
                  <a:lnTo>
                    <a:pt x="189367" y="310728"/>
                  </a:lnTo>
                  <a:lnTo>
                    <a:pt x="187755" y="314205"/>
                  </a:lnTo>
                  <a:lnTo>
                    <a:pt x="187707" y="314742"/>
                  </a:lnTo>
                  <a:lnTo>
                    <a:pt x="187929" y="315374"/>
                  </a:lnTo>
                  <a:lnTo>
                    <a:pt x="188545" y="315706"/>
                  </a:lnTo>
                  <a:lnTo>
                    <a:pt x="190694" y="314632"/>
                  </a:lnTo>
                  <a:lnTo>
                    <a:pt x="192275" y="315184"/>
                  </a:lnTo>
                  <a:lnTo>
                    <a:pt x="192907" y="314916"/>
                  </a:lnTo>
                  <a:lnTo>
                    <a:pt x="192512" y="313288"/>
                  </a:lnTo>
                  <a:lnTo>
                    <a:pt x="192796" y="312545"/>
                  </a:lnTo>
                  <a:lnTo>
                    <a:pt x="193191" y="311803"/>
                  </a:lnTo>
                  <a:lnTo>
                    <a:pt x="193097" y="310269"/>
                  </a:lnTo>
                  <a:lnTo>
                    <a:pt x="193634" y="310285"/>
                  </a:lnTo>
                  <a:lnTo>
                    <a:pt x="193966" y="310569"/>
                  </a:lnTo>
                  <a:lnTo>
                    <a:pt x="194219" y="311076"/>
                  </a:lnTo>
                  <a:lnTo>
                    <a:pt x="194456" y="311755"/>
                  </a:lnTo>
                  <a:lnTo>
                    <a:pt x="194361" y="312276"/>
                  </a:lnTo>
                  <a:lnTo>
                    <a:pt x="194155" y="313225"/>
                  </a:lnTo>
                  <a:lnTo>
                    <a:pt x="194061" y="314157"/>
                  </a:lnTo>
                  <a:lnTo>
                    <a:pt x="194298" y="314615"/>
                  </a:lnTo>
                  <a:lnTo>
                    <a:pt x="202216" y="312988"/>
                  </a:lnTo>
                  <a:lnTo>
                    <a:pt x="206846" y="313098"/>
                  </a:lnTo>
                  <a:lnTo>
                    <a:pt x="207921" y="313730"/>
                  </a:lnTo>
                  <a:lnTo>
                    <a:pt x="208616" y="314979"/>
                  </a:lnTo>
                  <a:lnTo>
                    <a:pt x="208917" y="315769"/>
                  </a:lnTo>
                  <a:lnTo>
                    <a:pt x="209312" y="316259"/>
                  </a:lnTo>
                  <a:lnTo>
                    <a:pt x="209754" y="316496"/>
                  </a:lnTo>
                  <a:lnTo>
                    <a:pt x="210165" y="316528"/>
                  </a:lnTo>
                  <a:lnTo>
                    <a:pt x="210197" y="316386"/>
                  </a:lnTo>
                  <a:lnTo>
                    <a:pt x="210308" y="316038"/>
                  </a:lnTo>
                  <a:lnTo>
                    <a:pt x="210466" y="315706"/>
                  </a:lnTo>
                  <a:lnTo>
                    <a:pt x="210703" y="315500"/>
                  </a:lnTo>
                  <a:lnTo>
                    <a:pt x="210971" y="315532"/>
                  </a:lnTo>
                  <a:lnTo>
                    <a:pt x="212504" y="316828"/>
                  </a:lnTo>
                  <a:lnTo>
                    <a:pt x="212899" y="317397"/>
                  </a:lnTo>
                  <a:lnTo>
                    <a:pt x="213184" y="318171"/>
                  </a:lnTo>
                  <a:lnTo>
                    <a:pt x="213563" y="318566"/>
                  </a:lnTo>
                  <a:lnTo>
                    <a:pt x="214906" y="318630"/>
                  </a:lnTo>
                  <a:lnTo>
                    <a:pt x="215428" y="318930"/>
                  </a:lnTo>
                  <a:lnTo>
                    <a:pt x="216045" y="320542"/>
                  </a:lnTo>
                  <a:lnTo>
                    <a:pt x="215365" y="321253"/>
                  </a:lnTo>
                  <a:lnTo>
                    <a:pt x="214164" y="321301"/>
                  </a:lnTo>
                  <a:lnTo>
                    <a:pt x="212141" y="320637"/>
                  </a:lnTo>
                  <a:lnTo>
                    <a:pt x="211161" y="320574"/>
                  </a:lnTo>
                  <a:lnTo>
                    <a:pt x="209027" y="321064"/>
                  </a:lnTo>
                  <a:lnTo>
                    <a:pt x="209091" y="321364"/>
                  </a:lnTo>
                  <a:lnTo>
                    <a:pt x="209122" y="321632"/>
                  </a:lnTo>
                  <a:lnTo>
                    <a:pt x="209201" y="321885"/>
                  </a:lnTo>
                  <a:lnTo>
                    <a:pt x="209328" y="322139"/>
                  </a:lnTo>
                  <a:lnTo>
                    <a:pt x="208664" y="323324"/>
                  </a:lnTo>
                  <a:lnTo>
                    <a:pt x="206973" y="323861"/>
                  </a:lnTo>
                  <a:lnTo>
                    <a:pt x="206309" y="324825"/>
                  </a:lnTo>
                  <a:lnTo>
                    <a:pt x="206072" y="326342"/>
                  </a:lnTo>
                  <a:lnTo>
                    <a:pt x="206183" y="327385"/>
                  </a:lnTo>
                  <a:lnTo>
                    <a:pt x="206104" y="328302"/>
                  </a:lnTo>
                  <a:lnTo>
                    <a:pt x="205377" y="329440"/>
                  </a:lnTo>
                  <a:lnTo>
                    <a:pt x="204223" y="330673"/>
                  </a:lnTo>
                  <a:lnTo>
                    <a:pt x="203354" y="330925"/>
                  </a:lnTo>
                  <a:lnTo>
                    <a:pt x="203164" y="331368"/>
                  </a:lnTo>
                  <a:lnTo>
                    <a:pt x="203117" y="332790"/>
                  </a:lnTo>
                  <a:lnTo>
                    <a:pt x="203275" y="334434"/>
                  </a:lnTo>
                  <a:lnTo>
                    <a:pt x="203259" y="335224"/>
                  </a:lnTo>
                  <a:lnTo>
                    <a:pt x="203085" y="335509"/>
                  </a:lnTo>
                  <a:lnTo>
                    <a:pt x="202010" y="336820"/>
                  </a:lnTo>
                  <a:lnTo>
                    <a:pt x="202769" y="339097"/>
                  </a:lnTo>
                  <a:lnTo>
                    <a:pt x="208474" y="346856"/>
                  </a:lnTo>
                  <a:lnTo>
                    <a:pt x="209944" y="347883"/>
                  </a:lnTo>
                  <a:lnTo>
                    <a:pt x="211461" y="348358"/>
                  </a:lnTo>
                  <a:lnTo>
                    <a:pt x="210703" y="349812"/>
                  </a:lnTo>
                  <a:lnTo>
                    <a:pt x="210703" y="350649"/>
                  </a:lnTo>
                  <a:lnTo>
                    <a:pt x="211888" y="352024"/>
                  </a:lnTo>
                  <a:lnTo>
                    <a:pt x="212457" y="353131"/>
                  </a:lnTo>
                  <a:lnTo>
                    <a:pt x="212852" y="353383"/>
                  </a:lnTo>
                  <a:lnTo>
                    <a:pt x="213974" y="352751"/>
                  </a:lnTo>
                  <a:lnTo>
                    <a:pt x="214496" y="352909"/>
                  </a:lnTo>
                  <a:lnTo>
                    <a:pt x="215460" y="353526"/>
                  </a:lnTo>
                  <a:lnTo>
                    <a:pt x="217925" y="353841"/>
                  </a:lnTo>
                  <a:lnTo>
                    <a:pt x="219253" y="353399"/>
                  </a:lnTo>
                  <a:lnTo>
                    <a:pt x="220312" y="352214"/>
                  </a:lnTo>
                  <a:lnTo>
                    <a:pt x="220580" y="351439"/>
                  </a:lnTo>
                  <a:lnTo>
                    <a:pt x="220596" y="350792"/>
                  </a:lnTo>
                  <a:lnTo>
                    <a:pt x="220565" y="350160"/>
                  </a:lnTo>
                  <a:lnTo>
                    <a:pt x="220738" y="349385"/>
                  </a:lnTo>
                  <a:lnTo>
                    <a:pt x="220928" y="349258"/>
                  </a:lnTo>
                  <a:lnTo>
                    <a:pt x="221560" y="349227"/>
                  </a:lnTo>
                  <a:lnTo>
                    <a:pt x="221813" y="348990"/>
                  </a:lnTo>
                  <a:lnTo>
                    <a:pt x="221892" y="348673"/>
                  </a:lnTo>
                  <a:lnTo>
                    <a:pt x="221924" y="347757"/>
                  </a:lnTo>
                  <a:lnTo>
                    <a:pt x="221987" y="347456"/>
                  </a:lnTo>
                  <a:lnTo>
                    <a:pt x="223077" y="346097"/>
                  </a:lnTo>
                  <a:lnTo>
                    <a:pt x="224215" y="345655"/>
                  </a:lnTo>
                  <a:lnTo>
                    <a:pt x="226507" y="345924"/>
                  </a:lnTo>
                  <a:lnTo>
                    <a:pt x="232038" y="344944"/>
                  </a:lnTo>
                  <a:lnTo>
                    <a:pt x="233982" y="345939"/>
                  </a:lnTo>
                  <a:lnTo>
                    <a:pt x="237064" y="350001"/>
                  </a:lnTo>
                  <a:lnTo>
                    <a:pt x="238866" y="351282"/>
                  </a:lnTo>
                  <a:lnTo>
                    <a:pt x="241300" y="352056"/>
                  </a:lnTo>
                  <a:lnTo>
                    <a:pt x="241869" y="351929"/>
                  </a:lnTo>
                  <a:lnTo>
                    <a:pt x="242153" y="351455"/>
                  </a:lnTo>
                  <a:lnTo>
                    <a:pt x="242343" y="350728"/>
                  </a:lnTo>
                  <a:lnTo>
                    <a:pt x="242643" y="349859"/>
                  </a:lnTo>
                  <a:lnTo>
                    <a:pt x="243623" y="348990"/>
                  </a:lnTo>
                  <a:lnTo>
                    <a:pt x="244950" y="349006"/>
                  </a:lnTo>
                  <a:lnTo>
                    <a:pt x="246215" y="349622"/>
                  </a:lnTo>
                  <a:lnTo>
                    <a:pt x="247068" y="350538"/>
                  </a:lnTo>
                  <a:lnTo>
                    <a:pt x="247621" y="348579"/>
                  </a:lnTo>
                  <a:lnTo>
                    <a:pt x="248791" y="347883"/>
                  </a:lnTo>
                  <a:lnTo>
                    <a:pt x="250071" y="348089"/>
                  </a:lnTo>
                  <a:lnTo>
                    <a:pt x="250956" y="348831"/>
                  </a:lnTo>
                  <a:lnTo>
                    <a:pt x="250150" y="349227"/>
                  </a:lnTo>
                  <a:lnTo>
                    <a:pt x="249233" y="349116"/>
                  </a:lnTo>
                  <a:lnTo>
                    <a:pt x="248649" y="349495"/>
                  </a:lnTo>
                  <a:lnTo>
                    <a:pt x="248838" y="351282"/>
                  </a:lnTo>
                  <a:lnTo>
                    <a:pt x="248649" y="351313"/>
                  </a:lnTo>
                  <a:lnTo>
                    <a:pt x="248364" y="351582"/>
                  </a:lnTo>
                  <a:lnTo>
                    <a:pt x="248206" y="351677"/>
                  </a:lnTo>
                  <a:lnTo>
                    <a:pt x="250166" y="355153"/>
                  </a:lnTo>
                  <a:lnTo>
                    <a:pt x="250893" y="357461"/>
                  </a:lnTo>
                  <a:lnTo>
                    <a:pt x="250577" y="360321"/>
                  </a:lnTo>
                  <a:lnTo>
                    <a:pt x="250419" y="363640"/>
                  </a:lnTo>
                  <a:lnTo>
                    <a:pt x="250292" y="364920"/>
                  </a:lnTo>
                  <a:lnTo>
                    <a:pt x="249771" y="366438"/>
                  </a:lnTo>
                  <a:lnTo>
                    <a:pt x="249075" y="367133"/>
                  </a:lnTo>
                  <a:lnTo>
                    <a:pt x="242896" y="367181"/>
                  </a:lnTo>
                  <a:lnTo>
                    <a:pt x="237680" y="368366"/>
                  </a:lnTo>
                  <a:lnTo>
                    <a:pt x="235136" y="367623"/>
                  </a:lnTo>
                  <a:lnTo>
                    <a:pt x="233176" y="367971"/>
                  </a:lnTo>
                  <a:lnTo>
                    <a:pt x="232623" y="367607"/>
                  </a:lnTo>
                  <a:lnTo>
                    <a:pt x="227108" y="362013"/>
                  </a:lnTo>
                  <a:lnTo>
                    <a:pt x="225875" y="359247"/>
                  </a:lnTo>
                  <a:lnTo>
                    <a:pt x="225132" y="358346"/>
                  </a:lnTo>
                  <a:lnTo>
                    <a:pt x="222777" y="357192"/>
                  </a:lnTo>
                  <a:lnTo>
                    <a:pt x="222445" y="356718"/>
                  </a:lnTo>
                  <a:lnTo>
                    <a:pt x="221560" y="354173"/>
                  </a:lnTo>
                  <a:lnTo>
                    <a:pt x="221244" y="353936"/>
                  </a:lnTo>
                  <a:lnTo>
                    <a:pt x="220232" y="354047"/>
                  </a:lnTo>
                  <a:lnTo>
                    <a:pt x="219395" y="354458"/>
                  </a:lnTo>
                  <a:lnTo>
                    <a:pt x="217672" y="356418"/>
                  </a:lnTo>
                  <a:lnTo>
                    <a:pt x="216771" y="356781"/>
                  </a:lnTo>
                  <a:lnTo>
                    <a:pt x="216771" y="357240"/>
                  </a:lnTo>
                  <a:lnTo>
                    <a:pt x="216297" y="357461"/>
                  </a:lnTo>
                  <a:lnTo>
                    <a:pt x="215238" y="357635"/>
                  </a:lnTo>
                  <a:lnTo>
                    <a:pt x="213737" y="358441"/>
                  </a:lnTo>
                  <a:lnTo>
                    <a:pt x="208379" y="358946"/>
                  </a:lnTo>
                  <a:lnTo>
                    <a:pt x="207621" y="358535"/>
                  </a:lnTo>
                  <a:lnTo>
                    <a:pt x="201125" y="352151"/>
                  </a:lnTo>
                  <a:lnTo>
                    <a:pt x="200003" y="350112"/>
                  </a:lnTo>
                  <a:lnTo>
                    <a:pt x="198217" y="344960"/>
                  </a:lnTo>
                  <a:lnTo>
                    <a:pt x="197696" y="343980"/>
                  </a:lnTo>
                  <a:lnTo>
                    <a:pt x="196368" y="342383"/>
                  </a:lnTo>
                  <a:lnTo>
                    <a:pt x="196036" y="341341"/>
                  </a:lnTo>
                  <a:lnTo>
                    <a:pt x="196147" y="339792"/>
                  </a:lnTo>
                  <a:lnTo>
                    <a:pt x="196542" y="338369"/>
                  </a:lnTo>
                  <a:lnTo>
                    <a:pt x="197506" y="336283"/>
                  </a:lnTo>
                  <a:lnTo>
                    <a:pt x="198976" y="333644"/>
                  </a:lnTo>
                  <a:lnTo>
                    <a:pt x="198992" y="332980"/>
                  </a:lnTo>
                  <a:lnTo>
                    <a:pt x="198565" y="332522"/>
                  </a:lnTo>
                  <a:lnTo>
                    <a:pt x="196795" y="331684"/>
                  </a:lnTo>
                  <a:lnTo>
                    <a:pt x="196131" y="330720"/>
                  </a:lnTo>
                  <a:lnTo>
                    <a:pt x="194061" y="325663"/>
                  </a:lnTo>
                  <a:lnTo>
                    <a:pt x="192464" y="320305"/>
                  </a:lnTo>
                  <a:lnTo>
                    <a:pt x="191974" y="319040"/>
                  </a:lnTo>
                  <a:lnTo>
                    <a:pt x="191453" y="318424"/>
                  </a:lnTo>
                  <a:lnTo>
                    <a:pt x="190631" y="318898"/>
                  </a:lnTo>
                  <a:lnTo>
                    <a:pt x="189525" y="320100"/>
                  </a:lnTo>
                  <a:lnTo>
                    <a:pt x="188418" y="320905"/>
                  </a:lnTo>
                  <a:lnTo>
                    <a:pt x="187613" y="320226"/>
                  </a:lnTo>
                  <a:lnTo>
                    <a:pt x="187296" y="318725"/>
                  </a:lnTo>
                  <a:lnTo>
                    <a:pt x="187107" y="318108"/>
                  </a:lnTo>
                  <a:lnTo>
                    <a:pt x="186775" y="317808"/>
                  </a:lnTo>
                  <a:lnTo>
                    <a:pt x="186443" y="318045"/>
                  </a:lnTo>
                  <a:lnTo>
                    <a:pt x="186143" y="318661"/>
                  </a:lnTo>
                  <a:lnTo>
                    <a:pt x="185890" y="319325"/>
                  </a:lnTo>
                  <a:lnTo>
                    <a:pt x="185558" y="320131"/>
                  </a:lnTo>
                  <a:lnTo>
                    <a:pt x="185495" y="320447"/>
                  </a:lnTo>
                  <a:lnTo>
                    <a:pt x="185353" y="320652"/>
                  </a:lnTo>
                  <a:lnTo>
                    <a:pt x="183662" y="320510"/>
                  </a:lnTo>
                  <a:lnTo>
                    <a:pt x="183140" y="320684"/>
                  </a:lnTo>
                  <a:lnTo>
                    <a:pt x="181623" y="321759"/>
                  </a:lnTo>
                  <a:lnTo>
                    <a:pt x="181481" y="322707"/>
                  </a:lnTo>
                  <a:lnTo>
                    <a:pt x="181654" y="324683"/>
                  </a:lnTo>
                  <a:lnTo>
                    <a:pt x="182065" y="326247"/>
                  </a:lnTo>
                  <a:lnTo>
                    <a:pt x="182634" y="326058"/>
                  </a:lnTo>
                  <a:lnTo>
                    <a:pt x="182824" y="327180"/>
                  </a:lnTo>
                  <a:lnTo>
                    <a:pt x="183630" y="329234"/>
                  </a:lnTo>
                  <a:lnTo>
                    <a:pt x="183914" y="330420"/>
                  </a:lnTo>
                  <a:lnTo>
                    <a:pt x="183930" y="331099"/>
                  </a:lnTo>
                  <a:lnTo>
                    <a:pt x="183851" y="332222"/>
                  </a:lnTo>
                  <a:lnTo>
                    <a:pt x="183930" y="332837"/>
                  </a:lnTo>
                  <a:lnTo>
                    <a:pt x="184167" y="333502"/>
                  </a:lnTo>
                  <a:lnTo>
                    <a:pt x="184420" y="333770"/>
                  </a:lnTo>
                  <a:lnTo>
                    <a:pt x="184705" y="333992"/>
                  </a:lnTo>
                  <a:lnTo>
                    <a:pt x="185068" y="334466"/>
                  </a:lnTo>
                  <a:lnTo>
                    <a:pt x="185890" y="335161"/>
                  </a:lnTo>
                  <a:lnTo>
                    <a:pt x="191058" y="336410"/>
                  </a:lnTo>
                  <a:lnTo>
                    <a:pt x="192559" y="337800"/>
                  </a:lnTo>
                  <a:lnTo>
                    <a:pt x="193729" y="339807"/>
                  </a:lnTo>
                  <a:lnTo>
                    <a:pt x="195689" y="344565"/>
                  </a:lnTo>
                  <a:lnTo>
                    <a:pt x="199481" y="350112"/>
                  </a:lnTo>
                  <a:lnTo>
                    <a:pt x="200525" y="352656"/>
                  </a:lnTo>
                  <a:lnTo>
                    <a:pt x="200778" y="355960"/>
                  </a:lnTo>
                  <a:lnTo>
                    <a:pt x="200556" y="357540"/>
                  </a:lnTo>
                  <a:lnTo>
                    <a:pt x="200145" y="359026"/>
                  </a:lnTo>
                  <a:lnTo>
                    <a:pt x="199671" y="360321"/>
                  </a:lnTo>
                  <a:lnTo>
                    <a:pt x="199197" y="361270"/>
                  </a:lnTo>
                  <a:lnTo>
                    <a:pt x="197300" y="364272"/>
                  </a:lnTo>
                  <a:lnTo>
                    <a:pt x="196905" y="365458"/>
                  </a:lnTo>
                  <a:lnTo>
                    <a:pt x="196858" y="366533"/>
                  </a:lnTo>
                  <a:lnTo>
                    <a:pt x="197079" y="366975"/>
                  </a:lnTo>
                  <a:lnTo>
                    <a:pt x="197364" y="367291"/>
                  </a:lnTo>
                  <a:lnTo>
                    <a:pt x="197443" y="367828"/>
                  </a:lnTo>
                  <a:lnTo>
                    <a:pt x="197395" y="368635"/>
                  </a:lnTo>
                  <a:lnTo>
                    <a:pt x="197395" y="369488"/>
                  </a:lnTo>
                  <a:lnTo>
                    <a:pt x="197474" y="370294"/>
                  </a:lnTo>
                  <a:lnTo>
                    <a:pt x="197617" y="370989"/>
                  </a:lnTo>
                  <a:lnTo>
                    <a:pt x="197996" y="371684"/>
                  </a:lnTo>
                  <a:lnTo>
                    <a:pt x="198486" y="371606"/>
                  </a:lnTo>
                  <a:lnTo>
                    <a:pt x="198928" y="370942"/>
                  </a:lnTo>
                  <a:lnTo>
                    <a:pt x="199118" y="369899"/>
                  </a:lnTo>
                  <a:lnTo>
                    <a:pt x="198944" y="369282"/>
                  </a:lnTo>
                  <a:lnTo>
                    <a:pt x="198644" y="368761"/>
                  </a:lnTo>
                  <a:lnTo>
                    <a:pt x="198517" y="368271"/>
                  </a:lnTo>
                  <a:lnTo>
                    <a:pt x="198944" y="367733"/>
                  </a:lnTo>
                  <a:lnTo>
                    <a:pt x="197996" y="367401"/>
                  </a:lnTo>
                  <a:lnTo>
                    <a:pt x="197996" y="366058"/>
                  </a:lnTo>
                  <a:lnTo>
                    <a:pt x="198612" y="364557"/>
                  </a:lnTo>
                  <a:lnTo>
                    <a:pt x="199640" y="363719"/>
                  </a:lnTo>
                  <a:lnTo>
                    <a:pt x="201504" y="363687"/>
                  </a:lnTo>
                  <a:lnTo>
                    <a:pt x="202168" y="363467"/>
                  </a:lnTo>
                  <a:lnTo>
                    <a:pt x="203417" y="362250"/>
                  </a:lnTo>
                  <a:lnTo>
                    <a:pt x="203796" y="362075"/>
                  </a:lnTo>
                  <a:lnTo>
                    <a:pt x="210908" y="362740"/>
                  </a:lnTo>
                  <a:lnTo>
                    <a:pt x="213295" y="364857"/>
                  </a:lnTo>
                  <a:lnTo>
                    <a:pt x="215254" y="364952"/>
                  </a:lnTo>
                  <a:lnTo>
                    <a:pt x="215776" y="365174"/>
                  </a:lnTo>
                  <a:lnTo>
                    <a:pt x="216740" y="365995"/>
                  </a:lnTo>
                  <a:lnTo>
                    <a:pt x="218146" y="366469"/>
                  </a:lnTo>
                  <a:lnTo>
                    <a:pt x="221734" y="368824"/>
                  </a:lnTo>
                  <a:lnTo>
                    <a:pt x="222303" y="369693"/>
                  </a:lnTo>
                  <a:lnTo>
                    <a:pt x="222777" y="370815"/>
                  </a:lnTo>
                  <a:lnTo>
                    <a:pt x="223204" y="372333"/>
                  </a:lnTo>
                  <a:lnTo>
                    <a:pt x="223630" y="373471"/>
                  </a:lnTo>
                  <a:lnTo>
                    <a:pt x="224784" y="375335"/>
                  </a:lnTo>
                  <a:lnTo>
                    <a:pt x="225116" y="376947"/>
                  </a:lnTo>
                  <a:lnTo>
                    <a:pt x="224816" y="377596"/>
                  </a:lnTo>
                  <a:lnTo>
                    <a:pt x="224120" y="380503"/>
                  </a:lnTo>
                  <a:lnTo>
                    <a:pt x="223836" y="381151"/>
                  </a:lnTo>
                  <a:lnTo>
                    <a:pt x="222777" y="382985"/>
                  </a:lnTo>
                  <a:lnTo>
                    <a:pt x="222145" y="384439"/>
                  </a:lnTo>
                  <a:lnTo>
                    <a:pt x="221797" y="384991"/>
                  </a:lnTo>
                  <a:lnTo>
                    <a:pt x="221260" y="385418"/>
                  </a:lnTo>
                  <a:lnTo>
                    <a:pt x="220549" y="385703"/>
                  </a:lnTo>
                  <a:lnTo>
                    <a:pt x="219790" y="385798"/>
                  </a:lnTo>
                  <a:lnTo>
                    <a:pt x="219079" y="385608"/>
                  </a:lnTo>
                  <a:lnTo>
                    <a:pt x="218526" y="385118"/>
                  </a:lnTo>
                  <a:lnTo>
                    <a:pt x="218573" y="384613"/>
                  </a:lnTo>
                  <a:lnTo>
                    <a:pt x="219774" y="384834"/>
                  </a:lnTo>
                  <a:lnTo>
                    <a:pt x="220407" y="384771"/>
                  </a:lnTo>
                  <a:lnTo>
                    <a:pt x="220960" y="384296"/>
                  </a:lnTo>
                  <a:lnTo>
                    <a:pt x="220849" y="383506"/>
                  </a:lnTo>
                  <a:lnTo>
                    <a:pt x="220975" y="382842"/>
                  </a:lnTo>
                  <a:lnTo>
                    <a:pt x="221244" y="382274"/>
                  </a:lnTo>
                  <a:lnTo>
                    <a:pt x="221639" y="381768"/>
                  </a:lnTo>
                  <a:lnTo>
                    <a:pt x="221465" y="381183"/>
                  </a:lnTo>
                  <a:lnTo>
                    <a:pt x="221339" y="380551"/>
                  </a:lnTo>
                  <a:lnTo>
                    <a:pt x="221276" y="379887"/>
                  </a:lnTo>
                  <a:lnTo>
                    <a:pt x="221260" y="379144"/>
                  </a:lnTo>
                  <a:lnTo>
                    <a:pt x="221781" y="379065"/>
                  </a:lnTo>
                  <a:lnTo>
                    <a:pt x="222177" y="378370"/>
                  </a:lnTo>
                  <a:lnTo>
                    <a:pt x="222398" y="377437"/>
                  </a:lnTo>
                  <a:lnTo>
                    <a:pt x="222398" y="376694"/>
                  </a:lnTo>
                  <a:lnTo>
                    <a:pt x="221892" y="375920"/>
                  </a:lnTo>
                  <a:lnTo>
                    <a:pt x="221149" y="376173"/>
                  </a:lnTo>
                  <a:lnTo>
                    <a:pt x="219569" y="377406"/>
                  </a:lnTo>
                  <a:lnTo>
                    <a:pt x="217672" y="377516"/>
                  </a:lnTo>
                  <a:lnTo>
                    <a:pt x="215823" y="377011"/>
                  </a:lnTo>
                  <a:lnTo>
                    <a:pt x="215207" y="376521"/>
                  </a:lnTo>
                  <a:lnTo>
                    <a:pt x="213832" y="374134"/>
                  </a:lnTo>
                  <a:lnTo>
                    <a:pt x="214211" y="373408"/>
                  </a:lnTo>
                  <a:lnTo>
                    <a:pt x="214353" y="373218"/>
                  </a:lnTo>
                  <a:lnTo>
                    <a:pt x="209944" y="372428"/>
                  </a:lnTo>
                  <a:lnTo>
                    <a:pt x="208443" y="373581"/>
                  </a:lnTo>
                  <a:lnTo>
                    <a:pt x="207779" y="373771"/>
                  </a:lnTo>
                  <a:lnTo>
                    <a:pt x="207494" y="373992"/>
                  </a:lnTo>
                  <a:lnTo>
                    <a:pt x="207305" y="374324"/>
                  </a:lnTo>
                  <a:lnTo>
                    <a:pt x="207020" y="375162"/>
                  </a:lnTo>
                  <a:lnTo>
                    <a:pt x="205882" y="377674"/>
                  </a:lnTo>
                  <a:lnTo>
                    <a:pt x="205661" y="377974"/>
                  </a:lnTo>
                  <a:lnTo>
                    <a:pt x="205203" y="378259"/>
                  </a:lnTo>
                  <a:lnTo>
                    <a:pt x="204855" y="379018"/>
                  </a:lnTo>
                  <a:lnTo>
                    <a:pt x="204302" y="380661"/>
                  </a:lnTo>
                  <a:lnTo>
                    <a:pt x="203986" y="381230"/>
                  </a:lnTo>
                  <a:lnTo>
                    <a:pt x="203275" y="382305"/>
                  </a:lnTo>
                  <a:lnTo>
                    <a:pt x="200461" y="385593"/>
                  </a:lnTo>
                  <a:lnTo>
                    <a:pt x="199734" y="386114"/>
                  </a:lnTo>
                  <a:lnTo>
                    <a:pt x="199671" y="386683"/>
                  </a:lnTo>
                  <a:lnTo>
                    <a:pt x="201236" y="385908"/>
                  </a:lnTo>
                  <a:lnTo>
                    <a:pt x="201552" y="386066"/>
                  </a:lnTo>
                  <a:lnTo>
                    <a:pt x="201394" y="386683"/>
                  </a:lnTo>
                  <a:lnTo>
                    <a:pt x="200825" y="387141"/>
                  </a:lnTo>
                  <a:lnTo>
                    <a:pt x="199750" y="387678"/>
                  </a:lnTo>
                  <a:lnTo>
                    <a:pt x="199039" y="388342"/>
                  </a:lnTo>
                  <a:lnTo>
                    <a:pt x="198375" y="389259"/>
                  </a:lnTo>
                  <a:lnTo>
                    <a:pt x="197727" y="390366"/>
                  </a:lnTo>
                  <a:lnTo>
                    <a:pt x="197174" y="391566"/>
                  </a:lnTo>
                  <a:lnTo>
                    <a:pt x="198707" y="392799"/>
                  </a:lnTo>
                  <a:lnTo>
                    <a:pt x="198660" y="393273"/>
                  </a:lnTo>
                  <a:lnTo>
                    <a:pt x="197727" y="393715"/>
                  </a:lnTo>
                  <a:lnTo>
                    <a:pt x="196542" y="393810"/>
                  </a:lnTo>
                  <a:lnTo>
                    <a:pt x="195420" y="393510"/>
                  </a:lnTo>
                  <a:lnTo>
                    <a:pt x="194677" y="392799"/>
                  </a:lnTo>
                  <a:lnTo>
                    <a:pt x="195167" y="392309"/>
                  </a:lnTo>
                  <a:lnTo>
                    <a:pt x="195530" y="391724"/>
                  </a:lnTo>
                  <a:lnTo>
                    <a:pt x="195641" y="391045"/>
                  </a:lnTo>
                  <a:lnTo>
                    <a:pt x="195420" y="390271"/>
                  </a:lnTo>
                  <a:lnTo>
                    <a:pt x="194898" y="389986"/>
                  </a:lnTo>
                  <a:lnTo>
                    <a:pt x="193760" y="390744"/>
                  </a:lnTo>
                  <a:lnTo>
                    <a:pt x="193255" y="390523"/>
                  </a:lnTo>
                  <a:lnTo>
                    <a:pt x="194266" y="389212"/>
                  </a:lnTo>
                  <a:lnTo>
                    <a:pt x="194819" y="388785"/>
                  </a:lnTo>
                  <a:lnTo>
                    <a:pt x="195372" y="388706"/>
                  </a:lnTo>
                  <a:lnTo>
                    <a:pt x="187613" y="385213"/>
                  </a:lnTo>
                  <a:lnTo>
                    <a:pt x="186633" y="385418"/>
                  </a:lnTo>
                  <a:lnTo>
                    <a:pt x="183424" y="387252"/>
                  </a:lnTo>
                  <a:lnTo>
                    <a:pt x="182128" y="387536"/>
                  </a:lnTo>
                  <a:lnTo>
                    <a:pt x="180848" y="387442"/>
                  </a:lnTo>
                  <a:lnTo>
                    <a:pt x="180469" y="387173"/>
                  </a:lnTo>
                  <a:lnTo>
                    <a:pt x="179758" y="386414"/>
                  </a:lnTo>
                  <a:lnTo>
                    <a:pt x="179394" y="386225"/>
                  </a:lnTo>
                  <a:lnTo>
                    <a:pt x="179220" y="386035"/>
                  </a:lnTo>
                  <a:lnTo>
                    <a:pt x="179094" y="385671"/>
                  </a:lnTo>
                  <a:lnTo>
                    <a:pt x="178920" y="384834"/>
                  </a:lnTo>
                  <a:lnTo>
                    <a:pt x="178715" y="384471"/>
                  </a:lnTo>
                  <a:lnTo>
                    <a:pt x="178509" y="384565"/>
                  </a:lnTo>
                  <a:lnTo>
                    <a:pt x="178272" y="384866"/>
                  </a:lnTo>
                  <a:lnTo>
                    <a:pt x="178051" y="385008"/>
                  </a:lnTo>
                  <a:lnTo>
                    <a:pt x="177419" y="385086"/>
                  </a:lnTo>
                  <a:lnTo>
                    <a:pt x="176075" y="385624"/>
                  </a:lnTo>
                  <a:lnTo>
                    <a:pt x="173231" y="385940"/>
                  </a:lnTo>
                  <a:lnTo>
                    <a:pt x="172709" y="386177"/>
                  </a:lnTo>
                  <a:lnTo>
                    <a:pt x="172456" y="386793"/>
                  </a:lnTo>
                  <a:lnTo>
                    <a:pt x="172330" y="387489"/>
                  </a:lnTo>
                  <a:lnTo>
                    <a:pt x="172235" y="387884"/>
                  </a:lnTo>
                  <a:lnTo>
                    <a:pt x="171966" y="388232"/>
                  </a:lnTo>
                  <a:lnTo>
                    <a:pt x="171713" y="388485"/>
                  </a:lnTo>
                  <a:lnTo>
                    <a:pt x="171524" y="388247"/>
                  </a:lnTo>
                  <a:lnTo>
                    <a:pt x="171461" y="387268"/>
                  </a:lnTo>
                  <a:lnTo>
                    <a:pt x="171508" y="386430"/>
                  </a:lnTo>
                  <a:lnTo>
                    <a:pt x="171666" y="385845"/>
                  </a:lnTo>
                  <a:lnTo>
                    <a:pt x="171856" y="385403"/>
                  </a:lnTo>
                  <a:lnTo>
                    <a:pt x="172077" y="385008"/>
                  </a:lnTo>
                  <a:lnTo>
                    <a:pt x="172172" y="383712"/>
                  </a:lnTo>
                  <a:lnTo>
                    <a:pt x="171461" y="382432"/>
                  </a:lnTo>
                  <a:lnTo>
                    <a:pt x="169991" y="380835"/>
                  </a:lnTo>
                  <a:lnTo>
                    <a:pt x="170259" y="380298"/>
                  </a:lnTo>
                  <a:lnTo>
                    <a:pt x="169406" y="380630"/>
                  </a:lnTo>
                  <a:lnTo>
                    <a:pt x="166909" y="380867"/>
                  </a:lnTo>
                  <a:lnTo>
                    <a:pt x="164412" y="380108"/>
                  </a:lnTo>
                  <a:lnTo>
                    <a:pt x="163890" y="380235"/>
                  </a:lnTo>
                  <a:lnTo>
                    <a:pt x="162626" y="381057"/>
                  </a:lnTo>
                  <a:lnTo>
                    <a:pt x="161330" y="381547"/>
                  </a:lnTo>
                  <a:lnTo>
                    <a:pt x="158754" y="381878"/>
                  </a:lnTo>
                  <a:lnTo>
                    <a:pt x="153791" y="380756"/>
                  </a:lnTo>
                  <a:lnTo>
                    <a:pt x="153286" y="380440"/>
                  </a:lnTo>
                  <a:lnTo>
                    <a:pt x="152385" y="379208"/>
                  </a:lnTo>
                  <a:lnTo>
                    <a:pt x="151942" y="378812"/>
                  </a:lnTo>
                  <a:lnTo>
                    <a:pt x="141796" y="378812"/>
                  </a:lnTo>
                  <a:lnTo>
                    <a:pt x="139536" y="377596"/>
                  </a:lnTo>
                  <a:lnTo>
                    <a:pt x="138240" y="376078"/>
                  </a:lnTo>
                  <a:lnTo>
                    <a:pt x="137086" y="373913"/>
                  </a:lnTo>
                  <a:lnTo>
                    <a:pt x="136407" y="371211"/>
                  </a:lnTo>
                  <a:lnTo>
                    <a:pt x="136454" y="368208"/>
                  </a:lnTo>
                  <a:lnTo>
                    <a:pt x="136043" y="367876"/>
                  </a:lnTo>
                  <a:lnTo>
                    <a:pt x="135601" y="367670"/>
                  </a:lnTo>
                  <a:lnTo>
                    <a:pt x="135174" y="367891"/>
                  </a:lnTo>
                  <a:lnTo>
                    <a:pt x="134889" y="368792"/>
                  </a:lnTo>
                  <a:lnTo>
                    <a:pt x="134494" y="369440"/>
                  </a:lnTo>
                  <a:lnTo>
                    <a:pt x="133925" y="369614"/>
                  </a:lnTo>
                  <a:lnTo>
                    <a:pt x="133594" y="369140"/>
                  </a:lnTo>
                  <a:lnTo>
                    <a:pt x="133941" y="367860"/>
                  </a:lnTo>
                  <a:lnTo>
                    <a:pt x="132377" y="368730"/>
                  </a:lnTo>
                  <a:lnTo>
                    <a:pt x="127572" y="367908"/>
                  </a:lnTo>
                  <a:lnTo>
                    <a:pt x="128220" y="366864"/>
                  </a:lnTo>
                  <a:lnTo>
                    <a:pt x="129848" y="367418"/>
                  </a:lnTo>
                  <a:lnTo>
                    <a:pt x="130559" y="367054"/>
                  </a:lnTo>
                  <a:lnTo>
                    <a:pt x="131318" y="366248"/>
                  </a:lnTo>
                  <a:lnTo>
                    <a:pt x="132108" y="366026"/>
                  </a:lnTo>
                  <a:lnTo>
                    <a:pt x="133767" y="366248"/>
                  </a:lnTo>
                  <a:lnTo>
                    <a:pt x="134874" y="365995"/>
                  </a:lnTo>
                  <a:lnTo>
                    <a:pt x="136423" y="365205"/>
                  </a:lnTo>
                  <a:lnTo>
                    <a:pt x="137908" y="363925"/>
                  </a:lnTo>
                  <a:lnTo>
                    <a:pt x="138840" y="362281"/>
                  </a:lnTo>
                  <a:lnTo>
                    <a:pt x="138604" y="361791"/>
                  </a:lnTo>
                  <a:lnTo>
                    <a:pt x="138540" y="361223"/>
                  </a:lnTo>
                  <a:lnTo>
                    <a:pt x="138588" y="360780"/>
                  </a:lnTo>
                  <a:lnTo>
                    <a:pt x="138635" y="360733"/>
                  </a:lnTo>
                  <a:lnTo>
                    <a:pt x="138129" y="358519"/>
                  </a:lnTo>
                  <a:lnTo>
                    <a:pt x="138351" y="357240"/>
                  </a:lnTo>
                  <a:lnTo>
                    <a:pt x="138698" y="356355"/>
                  </a:lnTo>
                  <a:lnTo>
                    <a:pt x="138935" y="355375"/>
                  </a:lnTo>
                  <a:lnTo>
                    <a:pt x="138840" y="353873"/>
                  </a:lnTo>
                  <a:lnTo>
                    <a:pt x="139093" y="353573"/>
                  </a:lnTo>
                  <a:lnTo>
                    <a:pt x="139441" y="353067"/>
                  </a:lnTo>
                  <a:lnTo>
                    <a:pt x="139773" y="352419"/>
                  </a:lnTo>
                  <a:lnTo>
                    <a:pt x="139979" y="351755"/>
                  </a:lnTo>
                  <a:lnTo>
                    <a:pt x="140200" y="351250"/>
                  </a:lnTo>
                  <a:lnTo>
                    <a:pt x="142966" y="349037"/>
                  </a:lnTo>
                  <a:lnTo>
                    <a:pt x="143661" y="348026"/>
                  </a:lnTo>
                  <a:lnTo>
                    <a:pt x="144119" y="346619"/>
                  </a:lnTo>
                  <a:lnTo>
                    <a:pt x="144246" y="345039"/>
                  </a:lnTo>
                  <a:lnTo>
                    <a:pt x="144182" y="343537"/>
                  </a:lnTo>
                  <a:lnTo>
                    <a:pt x="143898" y="342320"/>
                  </a:lnTo>
                  <a:lnTo>
                    <a:pt x="143408" y="341530"/>
                  </a:lnTo>
                  <a:lnTo>
                    <a:pt x="141132" y="341230"/>
                  </a:lnTo>
                  <a:lnTo>
                    <a:pt x="140042" y="340787"/>
                  </a:lnTo>
                  <a:lnTo>
                    <a:pt x="139899" y="339823"/>
                  </a:lnTo>
                  <a:lnTo>
                    <a:pt x="140516" y="340013"/>
                  </a:lnTo>
                  <a:lnTo>
                    <a:pt x="148750" y="342320"/>
                  </a:lnTo>
                  <a:lnTo>
                    <a:pt x="147564" y="340439"/>
                  </a:lnTo>
                  <a:lnTo>
                    <a:pt x="145874" y="339365"/>
                  </a:lnTo>
                  <a:lnTo>
                    <a:pt x="138524" y="337579"/>
                  </a:lnTo>
                  <a:lnTo>
                    <a:pt x="129800" y="336994"/>
                  </a:lnTo>
                  <a:lnTo>
                    <a:pt x="122135" y="337295"/>
                  </a:lnTo>
                  <a:lnTo>
                    <a:pt x="116003" y="338322"/>
                  </a:lnTo>
                  <a:lnTo>
                    <a:pt x="115324" y="340013"/>
                  </a:lnTo>
                  <a:lnTo>
                    <a:pt x="109650" y="343221"/>
                  </a:lnTo>
                  <a:lnTo>
                    <a:pt x="108575" y="343521"/>
                  </a:lnTo>
                  <a:lnTo>
                    <a:pt x="108133" y="343853"/>
                  </a:lnTo>
                  <a:lnTo>
                    <a:pt x="107864" y="344327"/>
                  </a:lnTo>
                  <a:lnTo>
                    <a:pt x="107501" y="345481"/>
                  </a:lnTo>
                  <a:lnTo>
                    <a:pt x="107390" y="345782"/>
                  </a:lnTo>
                  <a:lnTo>
                    <a:pt x="106631" y="346145"/>
                  </a:lnTo>
                  <a:lnTo>
                    <a:pt x="105826" y="346224"/>
                  </a:lnTo>
                  <a:lnTo>
                    <a:pt x="105114" y="346746"/>
                  </a:lnTo>
                  <a:lnTo>
                    <a:pt x="104609" y="348453"/>
                  </a:lnTo>
                  <a:lnTo>
                    <a:pt x="104213" y="348136"/>
                  </a:lnTo>
                  <a:lnTo>
                    <a:pt x="103866" y="347694"/>
                  </a:lnTo>
                  <a:lnTo>
                    <a:pt x="103613" y="347077"/>
                  </a:lnTo>
                  <a:lnTo>
                    <a:pt x="103471" y="346208"/>
                  </a:lnTo>
                  <a:lnTo>
                    <a:pt x="103629" y="345939"/>
                  </a:lnTo>
                  <a:lnTo>
                    <a:pt x="103723" y="345702"/>
                  </a:lnTo>
                  <a:lnTo>
                    <a:pt x="103787" y="345481"/>
                  </a:lnTo>
                  <a:lnTo>
                    <a:pt x="103897" y="345165"/>
                  </a:lnTo>
                  <a:lnTo>
                    <a:pt x="103044" y="344643"/>
                  </a:lnTo>
                  <a:lnTo>
                    <a:pt x="96928" y="344248"/>
                  </a:lnTo>
                  <a:lnTo>
                    <a:pt x="95932" y="344675"/>
                  </a:lnTo>
                  <a:lnTo>
                    <a:pt x="94968" y="345292"/>
                  </a:lnTo>
                  <a:lnTo>
                    <a:pt x="91017" y="345876"/>
                  </a:lnTo>
                  <a:lnTo>
                    <a:pt x="81613" y="350254"/>
                  </a:lnTo>
                  <a:lnTo>
                    <a:pt x="78974" y="352451"/>
                  </a:lnTo>
                  <a:lnTo>
                    <a:pt x="77615" y="354158"/>
                  </a:lnTo>
                  <a:lnTo>
                    <a:pt x="76793" y="355738"/>
                  </a:lnTo>
                  <a:lnTo>
                    <a:pt x="77062" y="356970"/>
                  </a:lnTo>
                  <a:lnTo>
                    <a:pt x="77757" y="357508"/>
                  </a:lnTo>
                  <a:lnTo>
                    <a:pt x="80254" y="357951"/>
                  </a:lnTo>
                  <a:lnTo>
                    <a:pt x="81819" y="358820"/>
                  </a:lnTo>
                  <a:lnTo>
                    <a:pt x="84411" y="361554"/>
                  </a:lnTo>
                  <a:lnTo>
                    <a:pt x="86434" y="362629"/>
                  </a:lnTo>
                  <a:lnTo>
                    <a:pt x="87066" y="363387"/>
                  </a:lnTo>
                  <a:lnTo>
                    <a:pt x="87398" y="364430"/>
                  </a:lnTo>
                  <a:lnTo>
                    <a:pt x="79069" y="366564"/>
                  </a:lnTo>
                  <a:lnTo>
                    <a:pt x="69081" y="363213"/>
                  </a:lnTo>
                  <a:lnTo>
                    <a:pt x="67310" y="360811"/>
                  </a:lnTo>
                  <a:lnTo>
                    <a:pt x="67943" y="360606"/>
                  </a:lnTo>
                  <a:lnTo>
                    <a:pt x="69002" y="361128"/>
                  </a:lnTo>
                  <a:lnTo>
                    <a:pt x="69586" y="361238"/>
                  </a:lnTo>
                  <a:lnTo>
                    <a:pt x="68290" y="359879"/>
                  </a:lnTo>
                  <a:lnTo>
                    <a:pt x="66994" y="359009"/>
                  </a:lnTo>
                  <a:lnTo>
                    <a:pt x="63976" y="358077"/>
                  </a:lnTo>
                  <a:lnTo>
                    <a:pt x="63201" y="358267"/>
                  </a:lnTo>
                  <a:lnTo>
                    <a:pt x="61510" y="359404"/>
                  </a:lnTo>
                  <a:lnTo>
                    <a:pt x="59882" y="359736"/>
                  </a:lnTo>
                  <a:lnTo>
                    <a:pt x="58018" y="360874"/>
                  </a:lnTo>
                  <a:lnTo>
                    <a:pt x="55631" y="361143"/>
                  </a:lnTo>
                  <a:lnTo>
                    <a:pt x="49072" y="364352"/>
                  </a:lnTo>
                  <a:lnTo>
                    <a:pt x="47713" y="365552"/>
                  </a:lnTo>
                  <a:lnTo>
                    <a:pt x="46069" y="367513"/>
                  </a:lnTo>
                  <a:lnTo>
                    <a:pt x="45564" y="367797"/>
                  </a:lnTo>
                  <a:lnTo>
                    <a:pt x="45659" y="368160"/>
                  </a:lnTo>
                  <a:lnTo>
                    <a:pt x="45785" y="369045"/>
                  </a:lnTo>
                  <a:lnTo>
                    <a:pt x="45880" y="369409"/>
                  </a:lnTo>
                  <a:lnTo>
                    <a:pt x="45169" y="369709"/>
                  </a:lnTo>
                  <a:lnTo>
                    <a:pt x="44046" y="369061"/>
                  </a:lnTo>
                  <a:lnTo>
                    <a:pt x="43414" y="368903"/>
                  </a:lnTo>
                  <a:lnTo>
                    <a:pt x="43762" y="368128"/>
                  </a:lnTo>
                  <a:lnTo>
                    <a:pt x="44189" y="367750"/>
                  </a:lnTo>
                  <a:lnTo>
                    <a:pt x="44600" y="367496"/>
                  </a:lnTo>
                  <a:lnTo>
                    <a:pt x="45026" y="367133"/>
                  </a:lnTo>
                  <a:lnTo>
                    <a:pt x="44442" y="367544"/>
                  </a:lnTo>
                  <a:lnTo>
                    <a:pt x="42909" y="368160"/>
                  </a:lnTo>
                  <a:lnTo>
                    <a:pt x="41897" y="368334"/>
                  </a:lnTo>
                  <a:lnTo>
                    <a:pt x="40285" y="369330"/>
                  </a:lnTo>
                  <a:lnTo>
                    <a:pt x="42814" y="371937"/>
                  </a:lnTo>
                  <a:lnTo>
                    <a:pt x="42055" y="373123"/>
                  </a:lnTo>
                  <a:lnTo>
                    <a:pt x="38926" y="374118"/>
                  </a:lnTo>
                  <a:lnTo>
                    <a:pt x="36223" y="375952"/>
                  </a:lnTo>
                  <a:lnTo>
                    <a:pt x="33189" y="376742"/>
                  </a:lnTo>
                  <a:lnTo>
                    <a:pt x="32193" y="376647"/>
                  </a:lnTo>
                  <a:lnTo>
                    <a:pt x="31356" y="376031"/>
                  </a:lnTo>
                  <a:lnTo>
                    <a:pt x="30170" y="374355"/>
                  </a:lnTo>
                  <a:lnTo>
                    <a:pt x="29696" y="373344"/>
                  </a:lnTo>
                  <a:lnTo>
                    <a:pt x="29696" y="372538"/>
                  </a:lnTo>
                  <a:lnTo>
                    <a:pt x="27847" y="372681"/>
                  </a:lnTo>
                  <a:lnTo>
                    <a:pt x="21462" y="376632"/>
                  </a:lnTo>
                  <a:lnTo>
                    <a:pt x="21352" y="377184"/>
                  </a:lnTo>
                  <a:lnTo>
                    <a:pt x="21921" y="377264"/>
                  </a:lnTo>
                  <a:lnTo>
                    <a:pt x="22411" y="377548"/>
                  </a:lnTo>
                  <a:lnTo>
                    <a:pt x="22869" y="377991"/>
                  </a:lnTo>
                  <a:lnTo>
                    <a:pt x="23232" y="378591"/>
                  </a:lnTo>
                  <a:lnTo>
                    <a:pt x="21083" y="377864"/>
                  </a:lnTo>
                  <a:lnTo>
                    <a:pt x="19913" y="377959"/>
                  </a:lnTo>
                  <a:lnTo>
                    <a:pt x="19202" y="379065"/>
                  </a:lnTo>
                  <a:lnTo>
                    <a:pt x="19518" y="380235"/>
                  </a:lnTo>
                  <a:lnTo>
                    <a:pt x="20514" y="380803"/>
                  </a:lnTo>
                  <a:lnTo>
                    <a:pt x="21225" y="381610"/>
                  </a:lnTo>
                  <a:lnTo>
                    <a:pt x="20719" y="383396"/>
                  </a:lnTo>
                  <a:lnTo>
                    <a:pt x="19566" y="384281"/>
                  </a:lnTo>
                  <a:lnTo>
                    <a:pt x="17954" y="384376"/>
                  </a:lnTo>
                  <a:lnTo>
                    <a:pt x="10573" y="382858"/>
                  </a:lnTo>
                  <a:lnTo>
                    <a:pt x="10162" y="384249"/>
                  </a:lnTo>
                  <a:lnTo>
                    <a:pt x="8961" y="385371"/>
                  </a:lnTo>
                  <a:lnTo>
                    <a:pt x="7570" y="386098"/>
                  </a:lnTo>
                  <a:lnTo>
                    <a:pt x="6559" y="386288"/>
                  </a:lnTo>
                  <a:lnTo>
                    <a:pt x="3904" y="387457"/>
                  </a:lnTo>
                  <a:lnTo>
                    <a:pt x="2592" y="387678"/>
                  </a:lnTo>
                  <a:lnTo>
                    <a:pt x="2134" y="386383"/>
                  </a:lnTo>
                  <a:lnTo>
                    <a:pt x="2734" y="384518"/>
                  </a:lnTo>
                  <a:lnTo>
                    <a:pt x="3919" y="383269"/>
                  </a:lnTo>
                  <a:lnTo>
                    <a:pt x="5247" y="382590"/>
                  </a:lnTo>
                  <a:lnTo>
                    <a:pt x="6906" y="382368"/>
                  </a:lnTo>
                  <a:lnTo>
                    <a:pt x="8076" y="381515"/>
                  </a:lnTo>
                  <a:lnTo>
                    <a:pt x="8677" y="381405"/>
                  </a:lnTo>
                  <a:lnTo>
                    <a:pt x="9167" y="381151"/>
                  </a:lnTo>
                  <a:lnTo>
                    <a:pt x="9672" y="380456"/>
                  </a:lnTo>
                  <a:lnTo>
                    <a:pt x="10494" y="379096"/>
                  </a:lnTo>
                  <a:lnTo>
                    <a:pt x="7554" y="379366"/>
                  </a:lnTo>
                  <a:lnTo>
                    <a:pt x="5942" y="380883"/>
                  </a:lnTo>
                  <a:lnTo>
                    <a:pt x="2750" y="382195"/>
                  </a:lnTo>
                  <a:lnTo>
                    <a:pt x="1091" y="383490"/>
                  </a:lnTo>
                  <a:lnTo>
                    <a:pt x="632" y="384170"/>
                  </a:lnTo>
                  <a:lnTo>
                    <a:pt x="537" y="384391"/>
                  </a:lnTo>
                  <a:lnTo>
                    <a:pt x="221" y="384534"/>
                  </a:lnTo>
                  <a:lnTo>
                    <a:pt x="79" y="384897"/>
                  </a:lnTo>
                  <a:lnTo>
                    <a:pt x="32" y="385813"/>
                  </a:lnTo>
                  <a:lnTo>
                    <a:pt x="0" y="386161"/>
                  </a:lnTo>
                  <a:lnTo>
                    <a:pt x="0" y="386651"/>
                  </a:lnTo>
                  <a:lnTo>
                    <a:pt x="458" y="388152"/>
                  </a:lnTo>
                  <a:lnTo>
                    <a:pt x="458" y="388579"/>
                  </a:lnTo>
                  <a:lnTo>
                    <a:pt x="363" y="389717"/>
                  </a:lnTo>
                  <a:lnTo>
                    <a:pt x="427" y="390239"/>
                  </a:lnTo>
                  <a:lnTo>
                    <a:pt x="632" y="390713"/>
                  </a:lnTo>
                  <a:lnTo>
                    <a:pt x="1154" y="391329"/>
                  </a:lnTo>
                  <a:lnTo>
                    <a:pt x="1312" y="391724"/>
                  </a:lnTo>
                  <a:lnTo>
                    <a:pt x="1833" y="392356"/>
                  </a:lnTo>
                  <a:lnTo>
                    <a:pt x="4631" y="393258"/>
                  </a:lnTo>
                  <a:lnTo>
                    <a:pt x="12027" y="400827"/>
                  </a:lnTo>
                  <a:lnTo>
                    <a:pt x="12849" y="401334"/>
                  </a:lnTo>
                  <a:lnTo>
                    <a:pt x="13165" y="401760"/>
                  </a:lnTo>
                  <a:lnTo>
                    <a:pt x="14003" y="404194"/>
                  </a:lnTo>
                  <a:lnTo>
                    <a:pt x="19550" y="408272"/>
                  </a:lnTo>
                  <a:lnTo>
                    <a:pt x="24655" y="409963"/>
                  </a:lnTo>
                  <a:lnTo>
                    <a:pt x="35149" y="415858"/>
                  </a:lnTo>
                  <a:lnTo>
                    <a:pt x="38057" y="417470"/>
                  </a:lnTo>
                  <a:lnTo>
                    <a:pt x="41012" y="418655"/>
                  </a:lnTo>
                  <a:lnTo>
                    <a:pt x="39147" y="417027"/>
                  </a:lnTo>
                  <a:lnTo>
                    <a:pt x="36445" y="415858"/>
                  </a:lnTo>
                  <a:lnTo>
                    <a:pt x="35101" y="414989"/>
                  </a:lnTo>
                  <a:lnTo>
                    <a:pt x="34153" y="414514"/>
                  </a:lnTo>
                  <a:lnTo>
                    <a:pt x="33094" y="413866"/>
                  </a:lnTo>
                  <a:lnTo>
                    <a:pt x="32731" y="413265"/>
                  </a:lnTo>
                  <a:lnTo>
                    <a:pt x="42498" y="416758"/>
                  </a:lnTo>
                  <a:lnTo>
                    <a:pt x="45532" y="419492"/>
                  </a:lnTo>
                  <a:lnTo>
                    <a:pt x="47128" y="420299"/>
                  </a:lnTo>
                  <a:lnTo>
                    <a:pt x="49120" y="422574"/>
                  </a:lnTo>
                  <a:lnTo>
                    <a:pt x="49546" y="422101"/>
                  </a:lnTo>
                  <a:lnTo>
                    <a:pt x="50210" y="421579"/>
                  </a:lnTo>
                  <a:lnTo>
                    <a:pt x="53434" y="422543"/>
                  </a:lnTo>
                  <a:lnTo>
                    <a:pt x="56326" y="424724"/>
                  </a:lnTo>
                  <a:lnTo>
                    <a:pt x="57654" y="426573"/>
                  </a:lnTo>
                  <a:lnTo>
                    <a:pt x="58476" y="428786"/>
                  </a:lnTo>
                  <a:lnTo>
                    <a:pt x="57781" y="429181"/>
                  </a:lnTo>
                  <a:lnTo>
                    <a:pt x="56895" y="429196"/>
                  </a:lnTo>
                  <a:lnTo>
                    <a:pt x="56042" y="429006"/>
                  </a:lnTo>
                  <a:lnTo>
                    <a:pt x="50653" y="426099"/>
                  </a:lnTo>
                  <a:lnTo>
                    <a:pt x="49705" y="425150"/>
                  </a:lnTo>
                  <a:lnTo>
                    <a:pt x="49215" y="424929"/>
                  </a:lnTo>
                  <a:lnTo>
                    <a:pt x="48725" y="425024"/>
                  </a:lnTo>
                  <a:lnTo>
                    <a:pt x="48330" y="425372"/>
                  </a:lnTo>
                  <a:lnTo>
                    <a:pt x="47919" y="425814"/>
                  </a:lnTo>
                  <a:lnTo>
                    <a:pt x="47444" y="426225"/>
                  </a:lnTo>
                  <a:lnTo>
                    <a:pt x="45295" y="426525"/>
                  </a:lnTo>
                  <a:lnTo>
                    <a:pt x="44537" y="427174"/>
                  </a:lnTo>
                  <a:lnTo>
                    <a:pt x="44568" y="429054"/>
                  </a:lnTo>
                  <a:lnTo>
                    <a:pt x="44505" y="430635"/>
                  </a:lnTo>
                  <a:lnTo>
                    <a:pt x="43746" y="431709"/>
                  </a:lnTo>
                  <a:lnTo>
                    <a:pt x="41929" y="433037"/>
                  </a:lnTo>
                  <a:lnTo>
                    <a:pt x="41881" y="433242"/>
                  </a:lnTo>
                  <a:lnTo>
                    <a:pt x="41787" y="433922"/>
                  </a:lnTo>
                  <a:lnTo>
                    <a:pt x="41723" y="434111"/>
                  </a:lnTo>
                  <a:lnTo>
                    <a:pt x="41565" y="434175"/>
                  </a:lnTo>
                  <a:lnTo>
                    <a:pt x="41439" y="434111"/>
                  </a:lnTo>
                  <a:lnTo>
                    <a:pt x="41312" y="434080"/>
                  </a:lnTo>
                  <a:lnTo>
                    <a:pt x="40854" y="434459"/>
                  </a:lnTo>
                  <a:lnTo>
                    <a:pt x="40190" y="434396"/>
                  </a:lnTo>
                  <a:lnTo>
                    <a:pt x="39147" y="434775"/>
                  </a:lnTo>
                  <a:lnTo>
                    <a:pt x="37725" y="434301"/>
                  </a:lnTo>
                  <a:lnTo>
                    <a:pt x="35797" y="434854"/>
                  </a:lnTo>
                  <a:lnTo>
                    <a:pt x="34532" y="434411"/>
                  </a:lnTo>
                  <a:lnTo>
                    <a:pt x="32004" y="432310"/>
                  </a:lnTo>
                  <a:lnTo>
                    <a:pt x="31198" y="431172"/>
                  </a:lnTo>
                  <a:lnTo>
                    <a:pt x="30787" y="430887"/>
                  </a:lnTo>
                  <a:lnTo>
                    <a:pt x="29886" y="430982"/>
                  </a:lnTo>
                  <a:lnTo>
                    <a:pt x="29633" y="430603"/>
                  </a:lnTo>
                  <a:lnTo>
                    <a:pt x="29728" y="429355"/>
                  </a:lnTo>
                  <a:lnTo>
                    <a:pt x="30281" y="426352"/>
                  </a:lnTo>
                  <a:lnTo>
                    <a:pt x="30676" y="425214"/>
                  </a:lnTo>
                  <a:lnTo>
                    <a:pt x="31435" y="424107"/>
                  </a:lnTo>
                  <a:lnTo>
                    <a:pt x="33363" y="422464"/>
                  </a:lnTo>
                  <a:lnTo>
                    <a:pt x="33821" y="421753"/>
                  </a:lnTo>
                  <a:lnTo>
                    <a:pt x="33015" y="421263"/>
                  </a:lnTo>
                  <a:lnTo>
                    <a:pt x="32225" y="421579"/>
                  </a:lnTo>
                  <a:lnTo>
                    <a:pt x="31356" y="422511"/>
                  </a:lnTo>
                  <a:lnTo>
                    <a:pt x="30565" y="423744"/>
                  </a:lnTo>
                  <a:lnTo>
                    <a:pt x="29949" y="424929"/>
                  </a:lnTo>
                  <a:lnTo>
                    <a:pt x="29064" y="428516"/>
                  </a:lnTo>
                  <a:lnTo>
                    <a:pt x="29412" y="431867"/>
                  </a:lnTo>
                  <a:lnTo>
                    <a:pt x="30455" y="434601"/>
                  </a:lnTo>
                  <a:lnTo>
                    <a:pt x="31719" y="436387"/>
                  </a:lnTo>
                  <a:lnTo>
                    <a:pt x="34280" y="438047"/>
                  </a:lnTo>
                  <a:lnTo>
                    <a:pt x="34817" y="439343"/>
                  </a:lnTo>
                  <a:lnTo>
                    <a:pt x="34927" y="441081"/>
                  </a:lnTo>
                  <a:lnTo>
                    <a:pt x="34769" y="442377"/>
                  </a:lnTo>
                  <a:lnTo>
                    <a:pt x="34769" y="443452"/>
                  </a:lnTo>
                  <a:lnTo>
                    <a:pt x="35497" y="444527"/>
                  </a:lnTo>
                  <a:lnTo>
                    <a:pt x="38183" y="446866"/>
                  </a:lnTo>
                  <a:lnTo>
                    <a:pt x="39147" y="449110"/>
                  </a:lnTo>
                  <a:lnTo>
                    <a:pt x="40570" y="451639"/>
                  </a:lnTo>
                  <a:lnTo>
                    <a:pt x="41154" y="452429"/>
                  </a:lnTo>
                  <a:lnTo>
                    <a:pt x="39495" y="449078"/>
                  </a:lnTo>
                  <a:lnTo>
                    <a:pt x="39337" y="447845"/>
                  </a:lnTo>
                  <a:lnTo>
                    <a:pt x="40001" y="448146"/>
                  </a:lnTo>
                  <a:lnTo>
                    <a:pt x="40791" y="449900"/>
                  </a:lnTo>
                  <a:lnTo>
                    <a:pt x="41866" y="450769"/>
                  </a:lnTo>
                  <a:lnTo>
                    <a:pt x="42403" y="452207"/>
                  </a:lnTo>
                  <a:lnTo>
                    <a:pt x="42893" y="452745"/>
                  </a:lnTo>
                  <a:lnTo>
                    <a:pt x="41660" y="454831"/>
                  </a:lnTo>
                  <a:lnTo>
                    <a:pt x="41233" y="456111"/>
                  </a:lnTo>
                  <a:lnTo>
                    <a:pt x="41565" y="457344"/>
                  </a:lnTo>
                  <a:lnTo>
                    <a:pt x="42039" y="456996"/>
                  </a:lnTo>
                  <a:lnTo>
                    <a:pt x="42166" y="457439"/>
                  </a:lnTo>
                  <a:lnTo>
                    <a:pt x="42024" y="458071"/>
                  </a:lnTo>
                  <a:lnTo>
                    <a:pt x="41707" y="458371"/>
                  </a:lnTo>
                  <a:lnTo>
                    <a:pt x="40017" y="458261"/>
                  </a:lnTo>
                  <a:lnTo>
                    <a:pt x="39558" y="458481"/>
                  </a:lnTo>
                  <a:lnTo>
                    <a:pt x="38894" y="459335"/>
                  </a:lnTo>
                  <a:lnTo>
                    <a:pt x="38562" y="460315"/>
                  </a:lnTo>
                  <a:lnTo>
                    <a:pt x="38294" y="461421"/>
                  </a:lnTo>
                  <a:lnTo>
                    <a:pt x="37741" y="462654"/>
                  </a:lnTo>
                  <a:lnTo>
                    <a:pt x="37551" y="464756"/>
                  </a:lnTo>
                  <a:lnTo>
                    <a:pt x="38199" y="467822"/>
                  </a:lnTo>
                  <a:lnTo>
                    <a:pt x="39858" y="472279"/>
                  </a:lnTo>
                  <a:lnTo>
                    <a:pt x="44884" y="477289"/>
                  </a:lnTo>
                  <a:lnTo>
                    <a:pt x="50700" y="479407"/>
                  </a:lnTo>
                  <a:lnTo>
                    <a:pt x="54383" y="481872"/>
                  </a:lnTo>
                  <a:lnTo>
                    <a:pt x="67737" y="487024"/>
                  </a:lnTo>
                  <a:lnTo>
                    <a:pt x="80128" y="494041"/>
                  </a:lnTo>
                  <a:lnTo>
                    <a:pt x="86623" y="494579"/>
                  </a:lnTo>
                  <a:lnTo>
                    <a:pt x="88030" y="494184"/>
                  </a:lnTo>
                  <a:lnTo>
                    <a:pt x="89199" y="493093"/>
                  </a:lnTo>
                  <a:lnTo>
                    <a:pt x="87919" y="493836"/>
                  </a:lnTo>
                  <a:lnTo>
                    <a:pt x="86513" y="494089"/>
                  </a:lnTo>
                  <a:lnTo>
                    <a:pt x="83873" y="493789"/>
                  </a:lnTo>
                  <a:lnTo>
                    <a:pt x="84932" y="492951"/>
                  </a:lnTo>
                  <a:lnTo>
                    <a:pt x="84458" y="492303"/>
                  </a:lnTo>
                  <a:lnTo>
                    <a:pt x="83842" y="491718"/>
                  </a:lnTo>
                  <a:lnTo>
                    <a:pt x="83336" y="491023"/>
                  </a:lnTo>
                  <a:lnTo>
                    <a:pt x="83146" y="489996"/>
                  </a:lnTo>
                  <a:lnTo>
                    <a:pt x="83510" y="490185"/>
                  </a:lnTo>
                  <a:lnTo>
                    <a:pt x="83889" y="490106"/>
                  </a:lnTo>
                  <a:lnTo>
                    <a:pt x="84253" y="489758"/>
                  </a:lnTo>
                  <a:lnTo>
                    <a:pt x="84632" y="489189"/>
                  </a:lnTo>
                  <a:lnTo>
                    <a:pt x="84458" y="488857"/>
                  </a:lnTo>
                  <a:lnTo>
                    <a:pt x="84284" y="488604"/>
                  </a:lnTo>
                  <a:lnTo>
                    <a:pt x="84363" y="488099"/>
                  </a:lnTo>
                  <a:lnTo>
                    <a:pt x="84853" y="488352"/>
                  </a:lnTo>
                  <a:lnTo>
                    <a:pt x="85185" y="489047"/>
                  </a:lnTo>
                  <a:lnTo>
                    <a:pt x="85201" y="490090"/>
                  </a:lnTo>
                  <a:lnTo>
                    <a:pt x="84743" y="491355"/>
                  </a:lnTo>
                  <a:lnTo>
                    <a:pt x="85501" y="491608"/>
                  </a:lnTo>
                  <a:lnTo>
                    <a:pt x="87366" y="490121"/>
                  </a:lnTo>
                  <a:lnTo>
                    <a:pt x="88378" y="489806"/>
                  </a:lnTo>
                  <a:lnTo>
                    <a:pt x="92218" y="489664"/>
                  </a:lnTo>
                  <a:lnTo>
                    <a:pt x="93229" y="490596"/>
                  </a:lnTo>
                  <a:lnTo>
                    <a:pt x="90796" y="491639"/>
                  </a:lnTo>
                  <a:lnTo>
                    <a:pt x="90005" y="492240"/>
                  </a:lnTo>
                  <a:lnTo>
                    <a:pt x="93198" y="492035"/>
                  </a:lnTo>
                  <a:lnTo>
                    <a:pt x="104182" y="487056"/>
                  </a:lnTo>
                  <a:lnTo>
                    <a:pt x="106442" y="488494"/>
                  </a:lnTo>
                  <a:lnTo>
                    <a:pt x="102412" y="488352"/>
                  </a:lnTo>
                  <a:lnTo>
                    <a:pt x="115845" y="490438"/>
                  </a:lnTo>
                  <a:lnTo>
                    <a:pt x="121029" y="489632"/>
                  </a:lnTo>
                  <a:lnTo>
                    <a:pt x="125454" y="490580"/>
                  </a:lnTo>
                  <a:lnTo>
                    <a:pt x="129800" y="492887"/>
                  </a:lnTo>
                  <a:lnTo>
                    <a:pt x="133514" y="496206"/>
                  </a:lnTo>
                  <a:lnTo>
                    <a:pt x="134905" y="498150"/>
                  </a:lnTo>
                  <a:lnTo>
                    <a:pt x="135711" y="498909"/>
                  </a:lnTo>
                  <a:lnTo>
                    <a:pt x="136659" y="499304"/>
                  </a:lnTo>
                  <a:lnTo>
                    <a:pt x="137244" y="499968"/>
                  </a:lnTo>
                  <a:lnTo>
                    <a:pt x="138445" y="504267"/>
                  </a:lnTo>
                  <a:lnTo>
                    <a:pt x="139109" y="505262"/>
                  </a:lnTo>
                  <a:lnTo>
                    <a:pt x="140121" y="506116"/>
                  </a:lnTo>
                  <a:lnTo>
                    <a:pt x="141148" y="506116"/>
                  </a:lnTo>
                  <a:lnTo>
                    <a:pt x="141796" y="504472"/>
                  </a:lnTo>
                  <a:lnTo>
                    <a:pt x="142318" y="502576"/>
                  </a:lnTo>
                  <a:lnTo>
                    <a:pt x="143044" y="501517"/>
                  </a:lnTo>
                  <a:lnTo>
                    <a:pt x="144846" y="500458"/>
                  </a:lnTo>
                  <a:lnTo>
                    <a:pt x="144751" y="499747"/>
                  </a:lnTo>
                  <a:lnTo>
                    <a:pt x="144799" y="499162"/>
                  </a:lnTo>
                  <a:lnTo>
                    <a:pt x="145020" y="498720"/>
                  </a:lnTo>
                  <a:lnTo>
                    <a:pt x="145352" y="498387"/>
                  </a:lnTo>
                  <a:lnTo>
                    <a:pt x="142744" y="498545"/>
                  </a:lnTo>
                  <a:lnTo>
                    <a:pt x="141970" y="498387"/>
                  </a:lnTo>
                  <a:lnTo>
                    <a:pt x="141401" y="497771"/>
                  </a:lnTo>
                  <a:lnTo>
                    <a:pt x="140642" y="495716"/>
                  </a:lnTo>
                  <a:lnTo>
                    <a:pt x="140184" y="495021"/>
                  </a:lnTo>
                  <a:lnTo>
                    <a:pt x="137608" y="494531"/>
                  </a:lnTo>
                  <a:lnTo>
                    <a:pt x="136944" y="494089"/>
                  </a:lnTo>
                  <a:lnTo>
                    <a:pt x="135459" y="491908"/>
                  </a:lnTo>
                  <a:lnTo>
                    <a:pt x="134779" y="491639"/>
                  </a:lnTo>
                  <a:lnTo>
                    <a:pt x="134842" y="491133"/>
                  </a:lnTo>
                  <a:lnTo>
                    <a:pt x="135933" y="490738"/>
                  </a:lnTo>
                  <a:lnTo>
                    <a:pt x="140137" y="487925"/>
                  </a:lnTo>
                  <a:lnTo>
                    <a:pt x="141101" y="487593"/>
                  </a:lnTo>
                  <a:lnTo>
                    <a:pt x="143234" y="487593"/>
                  </a:lnTo>
                  <a:lnTo>
                    <a:pt x="142966" y="489932"/>
                  </a:lnTo>
                  <a:lnTo>
                    <a:pt x="144072" y="491528"/>
                  </a:lnTo>
                  <a:lnTo>
                    <a:pt x="145526" y="492982"/>
                  </a:lnTo>
                  <a:lnTo>
                    <a:pt x="146316" y="494800"/>
                  </a:lnTo>
                  <a:lnTo>
                    <a:pt x="145621" y="495226"/>
                  </a:lnTo>
                  <a:lnTo>
                    <a:pt x="145336" y="495258"/>
                  </a:lnTo>
                  <a:lnTo>
                    <a:pt x="145257" y="495716"/>
                  </a:lnTo>
                  <a:lnTo>
                    <a:pt x="147327" y="495811"/>
                  </a:lnTo>
                  <a:lnTo>
                    <a:pt x="147928" y="496080"/>
                  </a:lnTo>
                  <a:lnTo>
                    <a:pt x="148213" y="496475"/>
                  </a:lnTo>
                  <a:lnTo>
                    <a:pt x="148718" y="497581"/>
                  </a:lnTo>
                  <a:lnTo>
                    <a:pt x="148924" y="497835"/>
                  </a:lnTo>
                  <a:lnTo>
                    <a:pt x="149271" y="498119"/>
                  </a:lnTo>
                  <a:lnTo>
                    <a:pt x="149951" y="499241"/>
                  </a:lnTo>
                  <a:lnTo>
                    <a:pt x="150757" y="499715"/>
                  </a:lnTo>
                  <a:lnTo>
                    <a:pt x="151990" y="500853"/>
                  </a:lnTo>
                  <a:lnTo>
                    <a:pt x="151926" y="501422"/>
                  </a:lnTo>
                  <a:lnTo>
                    <a:pt x="151200" y="501296"/>
                  </a:lnTo>
                  <a:lnTo>
                    <a:pt x="150757" y="501754"/>
                  </a:lnTo>
                  <a:lnTo>
                    <a:pt x="150062" y="503730"/>
                  </a:lnTo>
                  <a:lnTo>
                    <a:pt x="150615" y="504345"/>
                  </a:lnTo>
                  <a:lnTo>
                    <a:pt x="150868" y="505010"/>
                  </a:lnTo>
                  <a:lnTo>
                    <a:pt x="151326" y="506811"/>
                  </a:lnTo>
                  <a:lnTo>
                    <a:pt x="151468" y="507791"/>
                  </a:lnTo>
                  <a:lnTo>
                    <a:pt x="151310" y="508613"/>
                  </a:lnTo>
                  <a:lnTo>
                    <a:pt x="151073" y="509498"/>
                  </a:lnTo>
                  <a:lnTo>
                    <a:pt x="150947" y="510683"/>
                  </a:lnTo>
                  <a:lnTo>
                    <a:pt x="151215" y="512437"/>
                  </a:lnTo>
                  <a:lnTo>
                    <a:pt x="151926" y="512849"/>
                  </a:lnTo>
                  <a:lnTo>
                    <a:pt x="152812" y="512311"/>
                  </a:lnTo>
                  <a:lnTo>
                    <a:pt x="153681" y="511284"/>
                  </a:lnTo>
                  <a:lnTo>
                    <a:pt x="156921" y="509624"/>
                  </a:lnTo>
                  <a:lnTo>
                    <a:pt x="157189" y="508613"/>
                  </a:lnTo>
                  <a:lnTo>
                    <a:pt x="157174" y="507696"/>
                  </a:lnTo>
                  <a:lnTo>
                    <a:pt x="157505" y="507032"/>
                  </a:lnTo>
                  <a:lnTo>
                    <a:pt x="157980" y="506479"/>
                  </a:lnTo>
                  <a:lnTo>
                    <a:pt x="158343" y="505863"/>
                  </a:lnTo>
                  <a:lnTo>
                    <a:pt x="158454" y="505104"/>
                  </a:lnTo>
                  <a:lnTo>
                    <a:pt x="158406" y="503603"/>
                  </a:lnTo>
                  <a:lnTo>
                    <a:pt x="158533" y="502749"/>
                  </a:lnTo>
                  <a:lnTo>
                    <a:pt x="159181" y="501343"/>
                  </a:lnTo>
                  <a:lnTo>
                    <a:pt x="160097" y="500394"/>
                  </a:lnTo>
                  <a:lnTo>
                    <a:pt x="161061" y="499620"/>
                  </a:lnTo>
                  <a:lnTo>
                    <a:pt x="162784" y="497835"/>
                  </a:lnTo>
                  <a:lnTo>
                    <a:pt x="169532" y="494547"/>
                  </a:lnTo>
                  <a:lnTo>
                    <a:pt x="171145" y="494262"/>
                  </a:lnTo>
                  <a:lnTo>
                    <a:pt x="171603" y="493836"/>
                  </a:lnTo>
                  <a:lnTo>
                    <a:pt x="172029" y="493204"/>
                  </a:lnTo>
                  <a:lnTo>
                    <a:pt x="173215" y="491054"/>
                  </a:lnTo>
                  <a:lnTo>
                    <a:pt x="173578" y="490548"/>
                  </a:lnTo>
                  <a:lnTo>
                    <a:pt x="174764" y="489442"/>
                  </a:lnTo>
                  <a:lnTo>
                    <a:pt x="175965" y="488984"/>
                  </a:lnTo>
                  <a:lnTo>
                    <a:pt x="178446" y="489047"/>
                  </a:lnTo>
                  <a:lnTo>
                    <a:pt x="178083" y="488557"/>
                  </a:lnTo>
                  <a:lnTo>
                    <a:pt x="177213" y="488131"/>
                  </a:lnTo>
                  <a:lnTo>
                    <a:pt x="176802" y="487814"/>
                  </a:lnTo>
                  <a:lnTo>
                    <a:pt x="178177" y="487372"/>
                  </a:lnTo>
                  <a:lnTo>
                    <a:pt x="181180" y="489094"/>
                  </a:lnTo>
                  <a:lnTo>
                    <a:pt x="183156" y="488652"/>
                  </a:lnTo>
                  <a:lnTo>
                    <a:pt x="184041" y="488794"/>
                  </a:lnTo>
                  <a:lnTo>
                    <a:pt x="184436" y="488479"/>
                  </a:lnTo>
                  <a:lnTo>
                    <a:pt x="185179" y="487451"/>
                  </a:lnTo>
                  <a:lnTo>
                    <a:pt x="185258" y="487262"/>
                  </a:lnTo>
                  <a:lnTo>
                    <a:pt x="185732" y="487103"/>
                  </a:lnTo>
                  <a:lnTo>
                    <a:pt x="187107" y="485997"/>
                  </a:lnTo>
                  <a:lnTo>
                    <a:pt x="187581" y="485428"/>
                  </a:lnTo>
                  <a:lnTo>
                    <a:pt x="185463" y="486187"/>
                  </a:lnTo>
                  <a:lnTo>
                    <a:pt x="184736" y="486692"/>
                  </a:lnTo>
                  <a:lnTo>
                    <a:pt x="183551" y="487925"/>
                  </a:lnTo>
                  <a:lnTo>
                    <a:pt x="182950" y="488131"/>
                  </a:lnTo>
                  <a:lnTo>
                    <a:pt x="182429" y="487498"/>
                  </a:lnTo>
                  <a:lnTo>
                    <a:pt x="184404" y="485602"/>
                  </a:lnTo>
                  <a:lnTo>
                    <a:pt x="190552" y="483216"/>
                  </a:lnTo>
                  <a:lnTo>
                    <a:pt x="189778" y="482884"/>
                  </a:lnTo>
                  <a:lnTo>
                    <a:pt x="188608" y="481319"/>
                  </a:lnTo>
                  <a:lnTo>
                    <a:pt x="187913" y="480765"/>
                  </a:lnTo>
                  <a:lnTo>
                    <a:pt x="190204" y="481208"/>
                  </a:lnTo>
                  <a:lnTo>
                    <a:pt x="191169" y="481999"/>
                  </a:lnTo>
                  <a:lnTo>
                    <a:pt x="191911" y="483611"/>
                  </a:lnTo>
                  <a:lnTo>
                    <a:pt x="192733" y="484321"/>
                  </a:lnTo>
                  <a:lnTo>
                    <a:pt x="195214" y="485618"/>
                  </a:lnTo>
                  <a:lnTo>
                    <a:pt x="195214" y="486882"/>
                  </a:lnTo>
                  <a:lnTo>
                    <a:pt x="195641" y="487150"/>
                  </a:lnTo>
                  <a:lnTo>
                    <a:pt x="196036" y="486882"/>
                  </a:lnTo>
                  <a:lnTo>
                    <a:pt x="196431" y="486392"/>
                  </a:lnTo>
                  <a:lnTo>
                    <a:pt x="196858" y="486013"/>
                  </a:lnTo>
                  <a:lnTo>
                    <a:pt x="197601" y="485902"/>
                  </a:lnTo>
                  <a:lnTo>
                    <a:pt x="199055" y="486013"/>
                  </a:lnTo>
                  <a:lnTo>
                    <a:pt x="199798" y="485823"/>
                  </a:lnTo>
                  <a:lnTo>
                    <a:pt x="200272" y="485491"/>
                  </a:lnTo>
                  <a:lnTo>
                    <a:pt x="200762" y="484985"/>
                  </a:lnTo>
                  <a:lnTo>
                    <a:pt x="201584" y="483911"/>
                  </a:lnTo>
                  <a:lnTo>
                    <a:pt x="201773" y="483358"/>
                  </a:lnTo>
                  <a:lnTo>
                    <a:pt x="201963" y="482678"/>
                  </a:lnTo>
                  <a:lnTo>
                    <a:pt x="202168" y="482125"/>
                  </a:lnTo>
                  <a:lnTo>
                    <a:pt x="202911" y="481793"/>
                  </a:lnTo>
                  <a:lnTo>
                    <a:pt x="203290" y="481397"/>
                  </a:lnTo>
                  <a:lnTo>
                    <a:pt x="203607" y="480829"/>
                  </a:lnTo>
                  <a:lnTo>
                    <a:pt x="203970" y="479375"/>
                  </a:lnTo>
                  <a:lnTo>
                    <a:pt x="204302" y="478885"/>
                  </a:lnTo>
                  <a:lnTo>
                    <a:pt x="207004" y="477352"/>
                  </a:lnTo>
                  <a:lnTo>
                    <a:pt x="207810" y="476404"/>
                  </a:lnTo>
                  <a:lnTo>
                    <a:pt x="207889" y="474665"/>
                  </a:lnTo>
                  <a:lnTo>
                    <a:pt x="208838" y="474238"/>
                  </a:lnTo>
                  <a:lnTo>
                    <a:pt x="212631" y="475187"/>
                  </a:lnTo>
                  <a:lnTo>
                    <a:pt x="212710" y="475045"/>
                  </a:lnTo>
                  <a:lnTo>
                    <a:pt x="212884" y="474428"/>
                  </a:lnTo>
                  <a:lnTo>
                    <a:pt x="213057" y="474238"/>
                  </a:lnTo>
                  <a:lnTo>
                    <a:pt x="213547" y="474144"/>
                  </a:lnTo>
                  <a:lnTo>
                    <a:pt x="214100" y="474223"/>
                  </a:lnTo>
                  <a:lnTo>
                    <a:pt x="214590" y="474475"/>
                  </a:lnTo>
                  <a:lnTo>
                    <a:pt x="214970" y="474902"/>
                  </a:lnTo>
                  <a:lnTo>
                    <a:pt x="214322" y="474997"/>
                  </a:lnTo>
                  <a:lnTo>
                    <a:pt x="213658" y="475377"/>
                  </a:lnTo>
                  <a:lnTo>
                    <a:pt x="212362" y="476483"/>
                  </a:lnTo>
                  <a:lnTo>
                    <a:pt x="211714" y="476577"/>
                  </a:lnTo>
                  <a:lnTo>
                    <a:pt x="210308" y="475582"/>
                  </a:lnTo>
                  <a:lnTo>
                    <a:pt x="209596" y="475424"/>
                  </a:lnTo>
                  <a:lnTo>
                    <a:pt x="209818" y="475961"/>
                  </a:lnTo>
                  <a:lnTo>
                    <a:pt x="212631" y="480513"/>
                  </a:lnTo>
                  <a:lnTo>
                    <a:pt x="213879" y="481240"/>
                  </a:lnTo>
                  <a:lnTo>
                    <a:pt x="215017" y="482804"/>
                  </a:lnTo>
                  <a:lnTo>
                    <a:pt x="216471" y="483516"/>
                  </a:lnTo>
                  <a:lnTo>
                    <a:pt x="216898" y="484006"/>
                  </a:lnTo>
                  <a:lnTo>
                    <a:pt x="217340" y="485017"/>
                  </a:lnTo>
                  <a:lnTo>
                    <a:pt x="218478" y="489126"/>
                  </a:lnTo>
                  <a:lnTo>
                    <a:pt x="218779" y="489806"/>
                  </a:lnTo>
                  <a:lnTo>
                    <a:pt x="219442" y="490833"/>
                  </a:lnTo>
                  <a:lnTo>
                    <a:pt x="219679" y="491655"/>
                  </a:lnTo>
                  <a:lnTo>
                    <a:pt x="219743" y="492303"/>
                  </a:lnTo>
                  <a:lnTo>
                    <a:pt x="219695" y="492667"/>
                  </a:lnTo>
                  <a:lnTo>
                    <a:pt x="219585" y="493045"/>
                  </a:lnTo>
                  <a:lnTo>
                    <a:pt x="218668" y="497850"/>
                  </a:lnTo>
                  <a:lnTo>
                    <a:pt x="217467" y="499715"/>
                  </a:lnTo>
                  <a:lnTo>
                    <a:pt x="214148" y="502006"/>
                  </a:lnTo>
                  <a:lnTo>
                    <a:pt x="213753" y="502560"/>
                  </a:lnTo>
                  <a:lnTo>
                    <a:pt x="213405" y="503192"/>
                  </a:lnTo>
                  <a:lnTo>
                    <a:pt x="213010" y="503682"/>
                  </a:lnTo>
                  <a:lnTo>
                    <a:pt x="212473" y="503856"/>
                  </a:lnTo>
                  <a:lnTo>
                    <a:pt x="208806" y="503730"/>
                  </a:lnTo>
                  <a:lnTo>
                    <a:pt x="209312" y="504377"/>
                  </a:lnTo>
                  <a:lnTo>
                    <a:pt x="211256" y="505863"/>
                  </a:lnTo>
                  <a:lnTo>
                    <a:pt x="210086" y="507269"/>
                  </a:lnTo>
                  <a:lnTo>
                    <a:pt x="208158" y="507475"/>
                  </a:lnTo>
                  <a:lnTo>
                    <a:pt x="200335" y="504994"/>
                  </a:lnTo>
                  <a:lnTo>
                    <a:pt x="199481" y="503808"/>
                  </a:lnTo>
                  <a:lnTo>
                    <a:pt x="198960" y="503461"/>
                  </a:lnTo>
                  <a:lnTo>
                    <a:pt x="198059" y="503682"/>
                  </a:lnTo>
                  <a:lnTo>
                    <a:pt x="197142" y="504235"/>
                  </a:lnTo>
                  <a:lnTo>
                    <a:pt x="196526" y="504788"/>
                  </a:lnTo>
                  <a:lnTo>
                    <a:pt x="196084" y="505578"/>
                  </a:lnTo>
                  <a:lnTo>
                    <a:pt x="195878" y="506337"/>
                  </a:lnTo>
                  <a:lnTo>
                    <a:pt x="195736" y="507206"/>
                  </a:lnTo>
                  <a:lnTo>
                    <a:pt x="195467" y="508344"/>
                  </a:lnTo>
                  <a:lnTo>
                    <a:pt x="195056" y="509498"/>
                  </a:lnTo>
                  <a:lnTo>
                    <a:pt x="194756" y="509845"/>
                  </a:lnTo>
                  <a:lnTo>
                    <a:pt x="194408" y="510067"/>
                  </a:lnTo>
                  <a:lnTo>
                    <a:pt x="193839" y="510762"/>
                  </a:lnTo>
                  <a:lnTo>
                    <a:pt x="193508" y="511457"/>
                  </a:lnTo>
                  <a:lnTo>
                    <a:pt x="192812" y="513765"/>
                  </a:lnTo>
                  <a:lnTo>
                    <a:pt x="192765" y="514302"/>
                  </a:lnTo>
                  <a:lnTo>
                    <a:pt x="193365" y="514208"/>
                  </a:lnTo>
                  <a:lnTo>
                    <a:pt x="193839" y="513544"/>
                  </a:lnTo>
                  <a:lnTo>
                    <a:pt x="194266" y="512659"/>
                  </a:lnTo>
                  <a:lnTo>
                    <a:pt x="194851" y="511916"/>
                  </a:lnTo>
                  <a:lnTo>
                    <a:pt x="195736" y="511505"/>
                  </a:lnTo>
                  <a:lnTo>
                    <a:pt x="196684" y="511473"/>
                  </a:lnTo>
                  <a:lnTo>
                    <a:pt x="199719" y="513022"/>
                  </a:lnTo>
                  <a:lnTo>
                    <a:pt x="204381" y="513496"/>
                  </a:lnTo>
                  <a:lnTo>
                    <a:pt x="204302" y="514018"/>
                  </a:lnTo>
                  <a:lnTo>
                    <a:pt x="203101" y="513844"/>
                  </a:lnTo>
                  <a:lnTo>
                    <a:pt x="202516" y="513907"/>
                  </a:lnTo>
                  <a:lnTo>
                    <a:pt x="202026" y="514239"/>
                  </a:lnTo>
                  <a:lnTo>
                    <a:pt x="202611" y="514824"/>
                  </a:lnTo>
                  <a:lnTo>
                    <a:pt x="203970" y="515440"/>
                  </a:lnTo>
                  <a:lnTo>
                    <a:pt x="204507" y="516120"/>
                  </a:lnTo>
                  <a:lnTo>
                    <a:pt x="204033" y="516847"/>
                  </a:lnTo>
                  <a:lnTo>
                    <a:pt x="203828" y="517005"/>
                  </a:lnTo>
                  <a:lnTo>
                    <a:pt x="203527" y="517052"/>
                  </a:lnTo>
                  <a:lnTo>
                    <a:pt x="203464" y="517527"/>
                  </a:lnTo>
                  <a:lnTo>
                    <a:pt x="204270" y="518601"/>
                  </a:lnTo>
                  <a:lnTo>
                    <a:pt x="205882" y="521888"/>
                  </a:lnTo>
                  <a:lnTo>
                    <a:pt x="206657" y="522647"/>
                  </a:lnTo>
                  <a:lnTo>
                    <a:pt x="207479" y="523153"/>
                  </a:lnTo>
                  <a:lnTo>
                    <a:pt x="209438" y="525666"/>
                  </a:lnTo>
                  <a:lnTo>
                    <a:pt x="210039" y="526898"/>
                  </a:lnTo>
                  <a:lnTo>
                    <a:pt x="210418" y="530312"/>
                  </a:lnTo>
                  <a:lnTo>
                    <a:pt x="209739" y="538641"/>
                  </a:lnTo>
                  <a:lnTo>
                    <a:pt x="209912" y="542292"/>
                  </a:lnTo>
                  <a:lnTo>
                    <a:pt x="212868" y="553560"/>
                  </a:lnTo>
                  <a:lnTo>
                    <a:pt x="213516" y="559755"/>
                  </a:lnTo>
                  <a:lnTo>
                    <a:pt x="212093" y="565524"/>
                  </a:lnTo>
                  <a:lnTo>
                    <a:pt x="210671" y="567895"/>
                  </a:lnTo>
                  <a:lnTo>
                    <a:pt x="209786" y="568954"/>
                  </a:lnTo>
                  <a:lnTo>
                    <a:pt x="208253" y="569839"/>
                  </a:lnTo>
                  <a:lnTo>
                    <a:pt x="205961" y="573284"/>
                  </a:lnTo>
                  <a:lnTo>
                    <a:pt x="205045" y="573805"/>
                  </a:lnTo>
                  <a:lnTo>
                    <a:pt x="203954" y="574185"/>
                  </a:lnTo>
                  <a:lnTo>
                    <a:pt x="202927" y="574991"/>
                  </a:lnTo>
                  <a:lnTo>
                    <a:pt x="202358" y="576776"/>
                  </a:lnTo>
                  <a:lnTo>
                    <a:pt x="201900" y="577598"/>
                  </a:lnTo>
                  <a:lnTo>
                    <a:pt x="196984" y="582324"/>
                  </a:lnTo>
                  <a:lnTo>
                    <a:pt x="189999" y="583525"/>
                  </a:lnTo>
                  <a:lnTo>
                    <a:pt x="189398" y="583888"/>
                  </a:lnTo>
                  <a:lnTo>
                    <a:pt x="188719" y="584442"/>
                  </a:lnTo>
                  <a:lnTo>
                    <a:pt x="188087" y="584773"/>
                  </a:lnTo>
                  <a:lnTo>
                    <a:pt x="187549" y="584537"/>
                  </a:lnTo>
                  <a:lnTo>
                    <a:pt x="187138" y="583952"/>
                  </a:lnTo>
                  <a:lnTo>
                    <a:pt x="186728" y="583620"/>
                  </a:lnTo>
                  <a:lnTo>
                    <a:pt x="186317" y="583525"/>
                  </a:lnTo>
                  <a:lnTo>
                    <a:pt x="185779" y="583588"/>
                  </a:lnTo>
                  <a:lnTo>
                    <a:pt x="184120" y="584568"/>
                  </a:lnTo>
                  <a:lnTo>
                    <a:pt x="183582" y="584647"/>
                  </a:lnTo>
                  <a:lnTo>
                    <a:pt x="183045" y="584378"/>
                  </a:lnTo>
                  <a:lnTo>
                    <a:pt x="182065" y="583620"/>
                  </a:lnTo>
                  <a:lnTo>
                    <a:pt x="180769" y="583225"/>
                  </a:lnTo>
                  <a:lnTo>
                    <a:pt x="163337" y="584078"/>
                  </a:lnTo>
                  <a:lnTo>
                    <a:pt x="163416" y="583525"/>
                  </a:lnTo>
                  <a:lnTo>
                    <a:pt x="164127" y="583209"/>
                  </a:lnTo>
                  <a:lnTo>
                    <a:pt x="165581" y="583098"/>
                  </a:lnTo>
                  <a:lnTo>
                    <a:pt x="166293" y="582830"/>
                  </a:lnTo>
                  <a:lnTo>
                    <a:pt x="166941" y="582198"/>
                  </a:lnTo>
                  <a:lnTo>
                    <a:pt x="167573" y="581312"/>
                  </a:lnTo>
                  <a:lnTo>
                    <a:pt x="168252" y="580617"/>
                  </a:lnTo>
                  <a:lnTo>
                    <a:pt x="168916" y="580601"/>
                  </a:lnTo>
                  <a:lnTo>
                    <a:pt x="168489" y="580459"/>
                  </a:lnTo>
                  <a:lnTo>
                    <a:pt x="168015" y="580143"/>
                  </a:lnTo>
                  <a:lnTo>
                    <a:pt x="167620" y="579653"/>
                  </a:lnTo>
                  <a:lnTo>
                    <a:pt x="166972" y="578152"/>
                  </a:lnTo>
                  <a:lnTo>
                    <a:pt x="166482" y="577756"/>
                  </a:lnTo>
                  <a:lnTo>
                    <a:pt x="165328" y="577456"/>
                  </a:lnTo>
                  <a:lnTo>
                    <a:pt x="164048" y="576429"/>
                  </a:lnTo>
                  <a:lnTo>
                    <a:pt x="163053" y="576002"/>
                  </a:lnTo>
                  <a:lnTo>
                    <a:pt x="162136" y="575133"/>
                  </a:lnTo>
                  <a:lnTo>
                    <a:pt x="161678" y="574912"/>
                  </a:lnTo>
                  <a:lnTo>
                    <a:pt x="160303" y="574580"/>
                  </a:lnTo>
                  <a:lnTo>
                    <a:pt x="159734" y="574817"/>
                  </a:lnTo>
                  <a:lnTo>
                    <a:pt x="159449" y="575718"/>
                  </a:lnTo>
                  <a:lnTo>
                    <a:pt x="160587" y="577898"/>
                  </a:lnTo>
                  <a:lnTo>
                    <a:pt x="160160" y="579258"/>
                  </a:lnTo>
                  <a:lnTo>
                    <a:pt x="159276" y="580095"/>
                  </a:lnTo>
                  <a:lnTo>
                    <a:pt x="158264" y="580712"/>
                  </a:lnTo>
                  <a:lnTo>
                    <a:pt x="157474" y="581471"/>
                  </a:lnTo>
                  <a:lnTo>
                    <a:pt x="157047" y="582039"/>
                  </a:lnTo>
                  <a:lnTo>
                    <a:pt x="155546" y="583098"/>
                  </a:lnTo>
                  <a:lnTo>
                    <a:pt x="155245" y="583493"/>
                  </a:lnTo>
                  <a:lnTo>
                    <a:pt x="154345" y="585058"/>
                  </a:lnTo>
                  <a:lnTo>
                    <a:pt x="147486" y="593893"/>
                  </a:lnTo>
                  <a:lnTo>
                    <a:pt x="143645" y="597038"/>
                  </a:lnTo>
                  <a:lnTo>
                    <a:pt x="139820" y="597243"/>
                  </a:lnTo>
                  <a:lnTo>
                    <a:pt x="138762" y="598239"/>
                  </a:lnTo>
                  <a:lnTo>
                    <a:pt x="138445" y="598697"/>
                  </a:lnTo>
                  <a:lnTo>
                    <a:pt x="138193" y="599377"/>
                  </a:lnTo>
                  <a:lnTo>
                    <a:pt x="138098" y="600467"/>
                  </a:lnTo>
                  <a:lnTo>
                    <a:pt x="137876" y="601178"/>
                  </a:lnTo>
                  <a:lnTo>
                    <a:pt x="137292" y="602063"/>
                  </a:lnTo>
                  <a:lnTo>
                    <a:pt x="136517" y="602838"/>
                  </a:lnTo>
                  <a:lnTo>
                    <a:pt x="134905" y="603960"/>
                  </a:lnTo>
                  <a:lnTo>
                    <a:pt x="133262" y="604418"/>
                  </a:lnTo>
                  <a:lnTo>
                    <a:pt x="132756" y="605003"/>
                  </a:lnTo>
                  <a:lnTo>
                    <a:pt x="132456" y="605461"/>
                  </a:lnTo>
                  <a:lnTo>
                    <a:pt x="131460" y="606457"/>
                  </a:lnTo>
                  <a:lnTo>
                    <a:pt x="130686" y="606789"/>
                  </a:lnTo>
                  <a:lnTo>
                    <a:pt x="129152" y="607943"/>
                  </a:lnTo>
                  <a:lnTo>
                    <a:pt x="128426" y="608133"/>
                  </a:lnTo>
                  <a:lnTo>
                    <a:pt x="121709" y="607863"/>
                  </a:lnTo>
                  <a:lnTo>
                    <a:pt x="119449" y="608923"/>
                  </a:lnTo>
                  <a:lnTo>
                    <a:pt x="119006" y="608290"/>
                  </a:lnTo>
                  <a:lnTo>
                    <a:pt x="118311" y="605904"/>
                  </a:lnTo>
                  <a:lnTo>
                    <a:pt x="117094" y="603580"/>
                  </a:lnTo>
                  <a:lnTo>
                    <a:pt x="115434" y="602885"/>
                  </a:lnTo>
                  <a:lnTo>
                    <a:pt x="114328" y="601589"/>
                  </a:lnTo>
                  <a:lnTo>
                    <a:pt x="113238" y="602363"/>
                  </a:lnTo>
                  <a:lnTo>
                    <a:pt x="111373" y="604909"/>
                  </a:lnTo>
                  <a:lnTo>
                    <a:pt x="109334" y="606378"/>
                  </a:lnTo>
                  <a:lnTo>
                    <a:pt x="105304" y="608069"/>
                  </a:lnTo>
                  <a:lnTo>
                    <a:pt x="103455" y="610029"/>
                  </a:lnTo>
                  <a:lnTo>
                    <a:pt x="104371" y="607421"/>
                  </a:lnTo>
                  <a:lnTo>
                    <a:pt x="109413" y="605209"/>
                  </a:lnTo>
                  <a:lnTo>
                    <a:pt x="110899" y="602965"/>
                  </a:lnTo>
                  <a:lnTo>
                    <a:pt x="111721" y="602063"/>
                  </a:lnTo>
                  <a:lnTo>
                    <a:pt x="113127" y="601321"/>
                  </a:lnTo>
                  <a:lnTo>
                    <a:pt x="114028" y="600641"/>
                  </a:lnTo>
                  <a:lnTo>
                    <a:pt x="113238" y="599882"/>
                  </a:lnTo>
                  <a:lnTo>
                    <a:pt x="112527" y="599930"/>
                  </a:lnTo>
                  <a:lnTo>
                    <a:pt x="110788" y="600831"/>
                  </a:lnTo>
                  <a:lnTo>
                    <a:pt x="109761" y="600957"/>
                  </a:lnTo>
                  <a:lnTo>
                    <a:pt x="109856" y="600436"/>
                  </a:lnTo>
                  <a:lnTo>
                    <a:pt x="110614" y="599946"/>
                  </a:lnTo>
                  <a:lnTo>
                    <a:pt x="110946" y="598902"/>
                  </a:lnTo>
                  <a:lnTo>
                    <a:pt x="110804" y="597844"/>
                  </a:lnTo>
                  <a:lnTo>
                    <a:pt x="109887" y="597070"/>
                  </a:lnTo>
                  <a:lnTo>
                    <a:pt x="109713" y="596580"/>
                  </a:lnTo>
                  <a:lnTo>
                    <a:pt x="109540" y="595410"/>
                  </a:lnTo>
                  <a:lnTo>
                    <a:pt x="109302" y="594983"/>
                  </a:lnTo>
                  <a:lnTo>
                    <a:pt x="108670" y="594383"/>
                  </a:lnTo>
                  <a:lnTo>
                    <a:pt x="108433" y="593893"/>
                  </a:lnTo>
                  <a:lnTo>
                    <a:pt x="108781" y="593403"/>
                  </a:lnTo>
                  <a:lnTo>
                    <a:pt x="108654" y="593087"/>
                  </a:lnTo>
                  <a:lnTo>
                    <a:pt x="107943" y="592534"/>
                  </a:lnTo>
                  <a:lnTo>
                    <a:pt x="107453" y="592312"/>
                  </a:lnTo>
                  <a:lnTo>
                    <a:pt x="105383" y="592407"/>
                  </a:lnTo>
                  <a:lnTo>
                    <a:pt x="100183" y="588804"/>
                  </a:lnTo>
                  <a:lnTo>
                    <a:pt x="95173" y="587587"/>
                  </a:lnTo>
                  <a:lnTo>
                    <a:pt x="87350" y="588883"/>
                  </a:lnTo>
                  <a:lnTo>
                    <a:pt x="85185" y="590100"/>
                  </a:lnTo>
                  <a:lnTo>
                    <a:pt x="82562" y="592629"/>
                  </a:lnTo>
                  <a:lnTo>
                    <a:pt x="81993" y="592976"/>
                  </a:lnTo>
                  <a:lnTo>
                    <a:pt x="81281" y="593182"/>
                  </a:lnTo>
                  <a:lnTo>
                    <a:pt x="79116" y="594398"/>
                  </a:lnTo>
                  <a:lnTo>
                    <a:pt x="78452" y="595094"/>
                  </a:lnTo>
                  <a:lnTo>
                    <a:pt x="79464" y="595836"/>
                  </a:lnTo>
                  <a:lnTo>
                    <a:pt x="79843" y="596390"/>
                  </a:lnTo>
                  <a:lnTo>
                    <a:pt x="79970" y="597480"/>
                  </a:lnTo>
                  <a:lnTo>
                    <a:pt x="80396" y="598618"/>
                  </a:lnTo>
                  <a:lnTo>
                    <a:pt x="85122" y="600751"/>
                  </a:lnTo>
                  <a:lnTo>
                    <a:pt x="85865" y="601684"/>
                  </a:lnTo>
                  <a:lnTo>
                    <a:pt x="86339" y="603170"/>
                  </a:lnTo>
                  <a:lnTo>
                    <a:pt x="86576" y="605287"/>
                  </a:lnTo>
                  <a:lnTo>
                    <a:pt x="86165" y="605604"/>
                  </a:lnTo>
                  <a:lnTo>
                    <a:pt x="85849" y="605572"/>
                  </a:lnTo>
                  <a:lnTo>
                    <a:pt x="85201" y="605082"/>
                  </a:lnTo>
                  <a:lnTo>
                    <a:pt x="84584" y="604260"/>
                  </a:lnTo>
                  <a:lnTo>
                    <a:pt x="84316" y="604102"/>
                  </a:lnTo>
                  <a:lnTo>
                    <a:pt x="83731" y="604355"/>
                  </a:lnTo>
                  <a:lnTo>
                    <a:pt x="83383" y="604324"/>
                  </a:lnTo>
                  <a:lnTo>
                    <a:pt x="82467" y="603280"/>
                  </a:lnTo>
                  <a:lnTo>
                    <a:pt x="82151" y="603138"/>
                  </a:lnTo>
                  <a:lnTo>
                    <a:pt x="81724" y="603328"/>
                  </a:lnTo>
                  <a:lnTo>
                    <a:pt x="81455" y="603770"/>
                  </a:lnTo>
                  <a:lnTo>
                    <a:pt x="81218" y="604229"/>
                  </a:lnTo>
                  <a:lnTo>
                    <a:pt x="81013" y="604418"/>
                  </a:lnTo>
                  <a:lnTo>
                    <a:pt x="80728" y="604229"/>
                  </a:lnTo>
                  <a:lnTo>
                    <a:pt x="80080" y="603423"/>
                  </a:lnTo>
                  <a:lnTo>
                    <a:pt x="79891" y="602996"/>
                  </a:lnTo>
                  <a:lnTo>
                    <a:pt x="79559" y="602601"/>
                  </a:lnTo>
                  <a:lnTo>
                    <a:pt x="74976" y="602063"/>
                  </a:lnTo>
                  <a:lnTo>
                    <a:pt x="73980" y="602285"/>
                  </a:lnTo>
                  <a:lnTo>
                    <a:pt x="72700" y="603170"/>
                  </a:lnTo>
                  <a:lnTo>
                    <a:pt x="71404" y="604655"/>
                  </a:lnTo>
                  <a:lnTo>
                    <a:pt x="68496" y="609080"/>
                  </a:lnTo>
                  <a:lnTo>
                    <a:pt x="67532" y="611087"/>
                  </a:lnTo>
                  <a:lnTo>
                    <a:pt x="67010" y="611926"/>
                  </a:lnTo>
                  <a:lnTo>
                    <a:pt x="66821" y="612463"/>
                  </a:lnTo>
                  <a:lnTo>
                    <a:pt x="66552" y="613916"/>
                  </a:lnTo>
                  <a:lnTo>
                    <a:pt x="66362" y="614233"/>
                  </a:lnTo>
                  <a:lnTo>
                    <a:pt x="66141" y="614312"/>
                  </a:lnTo>
                  <a:lnTo>
                    <a:pt x="65161" y="615118"/>
                  </a:lnTo>
                  <a:lnTo>
                    <a:pt x="65619" y="616872"/>
                  </a:lnTo>
                  <a:lnTo>
                    <a:pt x="66489" y="617852"/>
                  </a:lnTo>
                  <a:lnTo>
                    <a:pt x="68638" y="618801"/>
                  </a:lnTo>
                  <a:lnTo>
                    <a:pt x="68148" y="619685"/>
                  </a:lnTo>
                  <a:lnTo>
                    <a:pt x="67579" y="619717"/>
                  </a:lnTo>
                  <a:lnTo>
                    <a:pt x="66441" y="618958"/>
                  </a:lnTo>
                  <a:lnTo>
                    <a:pt x="65888" y="618784"/>
                  </a:lnTo>
                  <a:lnTo>
                    <a:pt x="65414" y="618737"/>
                  </a:lnTo>
                  <a:lnTo>
                    <a:pt x="64892" y="618864"/>
                  </a:lnTo>
                  <a:lnTo>
                    <a:pt x="64260" y="619164"/>
                  </a:lnTo>
                  <a:lnTo>
                    <a:pt x="64798" y="620049"/>
                  </a:lnTo>
                  <a:lnTo>
                    <a:pt x="65035" y="620286"/>
                  </a:lnTo>
                  <a:lnTo>
                    <a:pt x="64782" y="620475"/>
                  </a:lnTo>
                  <a:lnTo>
                    <a:pt x="64640" y="620728"/>
                  </a:lnTo>
                  <a:lnTo>
                    <a:pt x="64545" y="620981"/>
                  </a:lnTo>
                  <a:lnTo>
                    <a:pt x="64371" y="621297"/>
                  </a:lnTo>
                  <a:lnTo>
                    <a:pt x="64640" y="621708"/>
                  </a:lnTo>
                  <a:lnTo>
                    <a:pt x="64576" y="622119"/>
                  </a:lnTo>
                  <a:lnTo>
                    <a:pt x="64292" y="622498"/>
                  </a:lnTo>
                  <a:lnTo>
                    <a:pt x="63897" y="622783"/>
                  </a:lnTo>
                  <a:lnTo>
                    <a:pt x="64466" y="624079"/>
                  </a:lnTo>
                  <a:lnTo>
                    <a:pt x="64829" y="625549"/>
                  </a:lnTo>
                  <a:lnTo>
                    <a:pt x="64940" y="627366"/>
                  </a:lnTo>
                  <a:lnTo>
                    <a:pt x="64719" y="629468"/>
                  </a:lnTo>
                  <a:lnTo>
                    <a:pt x="64813" y="632091"/>
                  </a:lnTo>
                  <a:lnTo>
                    <a:pt x="65967" y="632376"/>
                  </a:lnTo>
                  <a:lnTo>
                    <a:pt x="67484" y="631428"/>
                  </a:lnTo>
                  <a:lnTo>
                    <a:pt x="70677" y="628583"/>
                  </a:lnTo>
                  <a:lnTo>
                    <a:pt x="72573" y="627761"/>
                  </a:lnTo>
                  <a:lnTo>
                    <a:pt x="74201" y="625944"/>
                  </a:lnTo>
                  <a:lnTo>
                    <a:pt x="75623" y="624727"/>
                  </a:lnTo>
                  <a:lnTo>
                    <a:pt x="76967" y="624047"/>
                  </a:lnTo>
                  <a:lnTo>
                    <a:pt x="77789" y="624521"/>
                  </a:lnTo>
                  <a:lnTo>
                    <a:pt x="68448" y="633293"/>
                  </a:lnTo>
                  <a:lnTo>
                    <a:pt x="65066" y="634589"/>
                  </a:lnTo>
                  <a:lnTo>
                    <a:pt x="64118" y="634573"/>
                  </a:lnTo>
                  <a:lnTo>
                    <a:pt x="63628" y="634668"/>
                  </a:lnTo>
                  <a:lnTo>
                    <a:pt x="63201" y="635047"/>
                  </a:lnTo>
                  <a:lnTo>
                    <a:pt x="62759" y="635679"/>
                  </a:lnTo>
                  <a:lnTo>
                    <a:pt x="62585" y="636090"/>
                  </a:lnTo>
                  <a:lnTo>
                    <a:pt x="62759" y="636311"/>
                  </a:lnTo>
                  <a:lnTo>
                    <a:pt x="63312" y="636485"/>
                  </a:lnTo>
                  <a:lnTo>
                    <a:pt x="63928" y="636912"/>
                  </a:lnTo>
                  <a:lnTo>
                    <a:pt x="64339" y="637655"/>
                  </a:lnTo>
                  <a:lnTo>
                    <a:pt x="64402" y="638682"/>
                  </a:lnTo>
                  <a:lnTo>
                    <a:pt x="64071" y="639409"/>
                  </a:lnTo>
                  <a:lnTo>
                    <a:pt x="62269" y="641495"/>
                  </a:lnTo>
                  <a:lnTo>
                    <a:pt x="63249" y="642175"/>
                  </a:lnTo>
                  <a:lnTo>
                    <a:pt x="65714" y="641780"/>
                  </a:lnTo>
                  <a:lnTo>
                    <a:pt x="66505" y="642996"/>
                  </a:lnTo>
                  <a:lnTo>
                    <a:pt x="66805" y="643281"/>
                  </a:lnTo>
                  <a:lnTo>
                    <a:pt x="67279" y="642902"/>
                  </a:lnTo>
                  <a:lnTo>
                    <a:pt x="68022" y="641906"/>
                  </a:lnTo>
                  <a:lnTo>
                    <a:pt x="68812" y="641195"/>
                  </a:lnTo>
                  <a:lnTo>
                    <a:pt x="69207" y="641084"/>
                  </a:lnTo>
                  <a:lnTo>
                    <a:pt x="69808" y="641132"/>
                  </a:lnTo>
                  <a:lnTo>
                    <a:pt x="68401" y="642696"/>
                  </a:lnTo>
                  <a:lnTo>
                    <a:pt x="67721" y="643771"/>
                  </a:lnTo>
                  <a:lnTo>
                    <a:pt x="67800" y="644751"/>
                  </a:lnTo>
                  <a:lnTo>
                    <a:pt x="69650" y="645209"/>
                  </a:lnTo>
                  <a:lnTo>
                    <a:pt x="70598" y="645762"/>
                  </a:lnTo>
                  <a:lnTo>
                    <a:pt x="70803" y="647122"/>
                  </a:lnTo>
                  <a:lnTo>
                    <a:pt x="70424" y="647944"/>
                  </a:lnTo>
                  <a:lnTo>
                    <a:pt x="69839" y="648070"/>
                  </a:lnTo>
                  <a:lnTo>
                    <a:pt x="68717" y="647849"/>
                  </a:lnTo>
                  <a:lnTo>
                    <a:pt x="68306" y="648070"/>
                  </a:lnTo>
                  <a:lnTo>
                    <a:pt x="67927" y="648402"/>
                  </a:lnTo>
                  <a:lnTo>
                    <a:pt x="66362" y="650314"/>
                  </a:lnTo>
                  <a:lnTo>
                    <a:pt x="65572" y="650741"/>
                  </a:lnTo>
                  <a:lnTo>
                    <a:pt x="64592" y="650646"/>
                  </a:lnTo>
                  <a:lnTo>
                    <a:pt x="65382" y="650188"/>
                  </a:lnTo>
                  <a:lnTo>
                    <a:pt x="66141" y="649508"/>
                  </a:lnTo>
                  <a:lnTo>
                    <a:pt x="67421" y="648038"/>
                  </a:lnTo>
                  <a:lnTo>
                    <a:pt x="68037" y="647612"/>
                  </a:lnTo>
                  <a:lnTo>
                    <a:pt x="69618" y="646932"/>
                  </a:lnTo>
                  <a:lnTo>
                    <a:pt x="67405" y="646805"/>
                  </a:lnTo>
                  <a:lnTo>
                    <a:pt x="66789" y="646473"/>
                  </a:lnTo>
                  <a:lnTo>
                    <a:pt x="66489" y="645936"/>
                  </a:lnTo>
                  <a:lnTo>
                    <a:pt x="65951" y="644514"/>
                  </a:lnTo>
                  <a:lnTo>
                    <a:pt x="65588" y="644166"/>
                  </a:lnTo>
                  <a:lnTo>
                    <a:pt x="63027" y="643407"/>
                  </a:lnTo>
                  <a:lnTo>
                    <a:pt x="61874" y="642570"/>
                  </a:lnTo>
                  <a:lnTo>
                    <a:pt x="61779" y="641400"/>
                  </a:lnTo>
                  <a:lnTo>
                    <a:pt x="61494" y="640720"/>
                  </a:lnTo>
                  <a:lnTo>
                    <a:pt x="61605" y="639994"/>
                  </a:lnTo>
                  <a:lnTo>
                    <a:pt x="61969" y="639346"/>
                  </a:lnTo>
                  <a:lnTo>
                    <a:pt x="62427" y="638856"/>
                  </a:lnTo>
                  <a:lnTo>
                    <a:pt x="61937" y="637955"/>
                  </a:lnTo>
                  <a:lnTo>
                    <a:pt x="61273" y="637749"/>
                  </a:lnTo>
                  <a:lnTo>
                    <a:pt x="59709" y="637891"/>
                  </a:lnTo>
                  <a:lnTo>
                    <a:pt x="56722" y="636849"/>
                  </a:lnTo>
                  <a:lnTo>
                    <a:pt x="55473" y="636849"/>
                  </a:lnTo>
                  <a:lnTo>
                    <a:pt x="53987" y="637259"/>
                  </a:lnTo>
                  <a:lnTo>
                    <a:pt x="52518" y="638097"/>
                  </a:lnTo>
                  <a:lnTo>
                    <a:pt x="50258" y="640657"/>
                  </a:lnTo>
                  <a:lnTo>
                    <a:pt x="46702" y="643123"/>
                  </a:lnTo>
                  <a:lnTo>
                    <a:pt x="45690" y="644198"/>
                  </a:lnTo>
                  <a:lnTo>
                    <a:pt x="44837" y="645398"/>
                  </a:lnTo>
                  <a:lnTo>
                    <a:pt x="43778" y="647374"/>
                  </a:lnTo>
                  <a:lnTo>
                    <a:pt x="43320" y="648054"/>
                  </a:lnTo>
                  <a:lnTo>
                    <a:pt x="38926" y="652163"/>
                  </a:lnTo>
                  <a:lnTo>
                    <a:pt x="32209" y="660571"/>
                  </a:lnTo>
                  <a:lnTo>
                    <a:pt x="30376" y="661377"/>
                  </a:lnTo>
                  <a:lnTo>
                    <a:pt x="29254" y="662388"/>
                  </a:lnTo>
                  <a:lnTo>
                    <a:pt x="28195" y="663590"/>
                  </a:lnTo>
                  <a:lnTo>
                    <a:pt x="27515" y="664506"/>
                  </a:lnTo>
                  <a:lnTo>
                    <a:pt x="27294" y="665217"/>
                  </a:lnTo>
                  <a:lnTo>
                    <a:pt x="27073" y="666102"/>
                  </a:lnTo>
                  <a:lnTo>
                    <a:pt x="26820" y="666814"/>
                  </a:lnTo>
                  <a:lnTo>
                    <a:pt x="26109" y="667367"/>
                  </a:lnTo>
                  <a:lnTo>
                    <a:pt x="24449" y="670986"/>
                  </a:lnTo>
                  <a:lnTo>
                    <a:pt x="24196" y="672503"/>
                  </a:lnTo>
                  <a:lnTo>
                    <a:pt x="24196" y="674131"/>
                  </a:lnTo>
                  <a:lnTo>
                    <a:pt x="24354" y="675633"/>
                  </a:lnTo>
                  <a:lnTo>
                    <a:pt x="24860" y="678651"/>
                  </a:lnTo>
                  <a:lnTo>
                    <a:pt x="25350" y="680058"/>
                  </a:lnTo>
                  <a:lnTo>
                    <a:pt x="26741" y="681464"/>
                  </a:lnTo>
                  <a:lnTo>
                    <a:pt x="27515" y="683977"/>
                  </a:lnTo>
                  <a:lnTo>
                    <a:pt x="28258" y="684262"/>
                  </a:lnTo>
                  <a:lnTo>
                    <a:pt x="27389" y="684941"/>
                  </a:lnTo>
                  <a:lnTo>
                    <a:pt x="23232" y="684452"/>
                  </a:lnTo>
                  <a:lnTo>
                    <a:pt x="22616" y="684546"/>
                  </a:lnTo>
                  <a:lnTo>
                    <a:pt x="21067" y="685637"/>
                  </a:lnTo>
                  <a:lnTo>
                    <a:pt x="20609" y="685637"/>
                  </a:lnTo>
                  <a:lnTo>
                    <a:pt x="19471" y="684783"/>
                  </a:lnTo>
                  <a:lnTo>
                    <a:pt x="18744" y="684594"/>
                  </a:lnTo>
                  <a:lnTo>
                    <a:pt x="16468" y="684799"/>
                  </a:lnTo>
                  <a:lnTo>
                    <a:pt x="14287" y="683835"/>
                  </a:lnTo>
                  <a:lnTo>
                    <a:pt x="9656" y="684087"/>
                  </a:lnTo>
                  <a:lnTo>
                    <a:pt x="10020" y="686601"/>
                  </a:lnTo>
                  <a:lnTo>
                    <a:pt x="10858" y="689145"/>
                  </a:lnTo>
                  <a:lnTo>
                    <a:pt x="11964" y="691152"/>
                  </a:lnTo>
                  <a:lnTo>
                    <a:pt x="13165" y="692101"/>
                  </a:lnTo>
                  <a:lnTo>
                    <a:pt x="13402" y="692369"/>
                  </a:lnTo>
                  <a:lnTo>
                    <a:pt x="13987" y="693507"/>
                  </a:lnTo>
                  <a:lnTo>
                    <a:pt x="14335" y="693902"/>
                  </a:lnTo>
                  <a:lnTo>
                    <a:pt x="14793" y="694060"/>
                  </a:lnTo>
                  <a:lnTo>
                    <a:pt x="15788" y="694092"/>
                  </a:lnTo>
                  <a:lnTo>
                    <a:pt x="16247" y="694250"/>
                  </a:lnTo>
                  <a:lnTo>
                    <a:pt x="16547" y="694550"/>
                  </a:lnTo>
                  <a:lnTo>
                    <a:pt x="17100" y="695325"/>
                  </a:lnTo>
                  <a:lnTo>
                    <a:pt x="17511" y="695577"/>
                  </a:lnTo>
                  <a:lnTo>
                    <a:pt x="19329" y="695483"/>
                  </a:lnTo>
                  <a:lnTo>
                    <a:pt x="19724" y="695972"/>
                  </a:lnTo>
                  <a:lnTo>
                    <a:pt x="19060" y="696383"/>
                  </a:lnTo>
                  <a:lnTo>
                    <a:pt x="10336" y="696873"/>
                  </a:lnTo>
                  <a:lnTo>
                    <a:pt x="9325" y="697537"/>
                  </a:lnTo>
                  <a:lnTo>
                    <a:pt x="8835" y="697742"/>
                  </a:lnTo>
                  <a:lnTo>
                    <a:pt x="6622" y="697822"/>
                  </a:lnTo>
                  <a:lnTo>
                    <a:pt x="6259" y="697411"/>
                  </a:lnTo>
                  <a:lnTo>
                    <a:pt x="5784" y="696289"/>
                  </a:lnTo>
                  <a:lnTo>
                    <a:pt x="5579" y="696035"/>
                  </a:lnTo>
                  <a:lnTo>
                    <a:pt x="5642" y="695325"/>
                  </a:lnTo>
                  <a:lnTo>
                    <a:pt x="6875" y="690947"/>
                  </a:lnTo>
                  <a:lnTo>
                    <a:pt x="6148" y="691689"/>
                  </a:lnTo>
                  <a:lnTo>
                    <a:pt x="5453" y="693081"/>
                  </a:lnTo>
                  <a:lnTo>
                    <a:pt x="4868" y="694613"/>
                  </a:lnTo>
                  <a:lnTo>
                    <a:pt x="4488" y="695846"/>
                  </a:lnTo>
                  <a:lnTo>
                    <a:pt x="3904" y="698896"/>
                  </a:lnTo>
                  <a:lnTo>
                    <a:pt x="3667" y="699354"/>
                  </a:lnTo>
                  <a:lnTo>
                    <a:pt x="3350" y="699813"/>
                  </a:lnTo>
                  <a:lnTo>
                    <a:pt x="3098" y="700382"/>
                  </a:lnTo>
                  <a:lnTo>
                    <a:pt x="3145" y="701061"/>
                  </a:lnTo>
                  <a:lnTo>
                    <a:pt x="4188" y="706640"/>
                  </a:lnTo>
                  <a:lnTo>
                    <a:pt x="5089" y="708158"/>
                  </a:lnTo>
                  <a:lnTo>
                    <a:pt x="7033" y="707968"/>
                  </a:lnTo>
                  <a:lnTo>
                    <a:pt x="6701" y="707557"/>
                  </a:lnTo>
                  <a:lnTo>
                    <a:pt x="5942" y="707083"/>
                  </a:lnTo>
                  <a:lnTo>
                    <a:pt x="5753" y="706672"/>
                  </a:lnTo>
                  <a:lnTo>
                    <a:pt x="6274" y="705803"/>
                  </a:lnTo>
                  <a:lnTo>
                    <a:pt x="7681" y="705171"/>
                  </a:lnTo>
                  <a:lnTo>
                    <a:pt x="12406" y="704602"/>
                  </a:lnTo>
                  <a:lnTo>
                    <a:pt x="13102" y="704791"/>
                  </a:lnTo>
                  <a:lnTo>
                    <a:pt x="13529" y="705186"/>
                  </a:lnTo>
                  <a:lnTo>
                    <a:pt x="14161" y="706261"/>
                  </a:lnTo>
                  <a:lnTo>
                    <a:pt x="14524" y="706688"/>
                  </a:lnTo>
                  <a:lnTo>
                    <a:pt x="16278" y="707920"/>
                  </a:lnTo>
                  <a:lnTo>
                    <a:pt x="17005" y="708979"/>
                  </a:lnTo>
                  <a:lnTo>
                    <a:pt x="17100" y="710591"/>
                  </a:lnTo>
                  <a:lnTo>
                    <a:pt x="16974" y="711366"/>
                  </a:lnTo>
                  <a:lnTo>
                    <a:pt x="16816" y="712077"/>
                  </a:lnTo>
                  <a:lnTo>
                    <a:pt x="16531" y="712725"/>
                  </a:lnTo>
                  <a:lnTo>
                    <a:pt x="16120" y="713294"/>
                  </a:lnTo>
                  <a:lnTo>
                    <a:pt x="15678" y="713626"/>
                  </a:lnTo>
                  <a:lnTo>
                    <a:pt x="15172" y="713800"/>
                  </a:lnTo>
                  <a:lnTo>
                    <a:pt x="13987" y="713942"/>
                  </a:lnTo>
                  <a:lnTo>
                    <a:pt x="11790" y="714780"/>
                  </a:lnTo>
                  <a:lnTo>
                    <a:pt x="10620" y="715665"/>
                  </a:lnTo>
                  <a:lnTo>
                    <a:pt x="10289" y="716771"/>
                  </a:lnTo>
                  <a:lnTo>
                    <a:pt x="11047" y="721749"/>
                  </a:lnTo>
                  <a:lnTo>
                    <a:pt x="11569" y="723061"/>
                  </a:lnTo>
                  <a:lnTo>
                    <a:pt x="12438" y="723836"/>
                  </a:lnTo>
                  <a:lnTo>
                    <a:pt x="16927" y="725368"/>
                  </a:lnTo>
                  <a:lnTo>
                    <a:pt x="18807" y="726870"/>
                  </a:lnTo>
                  <a:lnTo>
                    <a:pt x="19898" y="727154"/>
                  </a:lnTo>
                  <a:lnTo>
                    <a:pt x="19329" y="727549"/>
                  </a:lnTo>
                  <a:lnTo>
                    <a:pt x="19044" y="728197"/>
                  </a:lnTo>
                  <a:lnTo>
                    <a:pt x="19092" y="728924"/>
                  </a:lnTo>
                  <a:lnTo>
                    <a:pt x="19455" y="729731"/>
                  </a:lnTo>
                  <a:lnTo>
                    <a:pt x="18649" y="729525"/>
                  </a:lnTo>
                  <a:lnTo>
                    <a:pt x="18238" y="729809"/>
                  </a:lnTo>
                  <a:lnTo>
                    <a:pt x="18049" y="730568"/>
                  </a:lnTo>
                  <a:lnTo>
                    <a:pt x="17827" y="731848"/>
                  </a:lnTo>
                  <a:lnTo>
                    <a:pt x="17843" y="732417"/>
                  </a:lnTo>
                  <a:lnTo>
                    <a:pt x="18033" y="732860"/>
                  </a:lnTo>
                  <a:lnTo>
                    <a:pt x="18238" y="733223"/>
                  </a:lnTo>
                  <a:lnTo>
                    <a:pt x="18286" y="733539"/>
                  </a:lnTo>
                  <a:lnTo>
                    <a:pt x="18143" y="733966"/>
                  </a:lnTo>
                  <a:lnTo>
                    <a:pt x="17922" y="734187"/>
                  </a:lnTo>
                  <a:lnTo>
                    <a:pt x="17732" y="734250"/>
                  </a:lnTo>
                  <a:lnTo>
                    <a:pt x="17669" y="734187"/>
                  </a:lnTo>
                  <a:lnTo>
                    <a:pt x="17495" y="736084"/>
                  </a:lnTo>
                  <a:lnTo>
                    <a:pt x="17574" y="737838"/>
                  </a:lnTo>
                  <a:lnTo>
                    <a:pt x="17938" y="739355"/>
                  </a:lnTo>
                  <a:lnTo>
                    <a:pt x="18554" y="740682"/>
                  </a:lnTo>
                  <a:lnTo>
                    <a:pt x="19613" y="742011"/>
                  </a:lnTo>
                  <a:lnTo>
                    <a:pt x="20767" y="742753"/>
                  </a:lnTo>
                  <a:lnTo>
                    <a:pt x="23390" y="743654"/>
                  </a:lnTo>
                  <a:lnTo>
                    <a:pt x="24718" y="744492"/>
                  </a:lnTo>
                  <a:lnTo>
                    <a:pt x="25556" y="744760"/>
                  </a:lnTo>
                  <a:lnTo>
                    <a:pt x="26014" y="744381"/>
                  </a:lnTo>
                  <a:lnTo>
                    <a:pt x="26362" y="742089"/>
                  </a:lnTo>
                  <a:lnTo>
                    <a:pt x="26393" y="741078"/>
                  </a:lnTo>
                  <a:lnTo>
                    <a:pt x="26188" y="740446"/>
                  </a:lnTo>
                  <a:lnTo>
                    <a:pt x="27626" y="738565"/>
                  </a:lnTo>
                  <a:lnTo>
                    <a:pt x="27057" y="736985"/>
                  </a:lnTo>
                  <a:lnTo>
                    <a:pt x="26235" y="735325"/>
                  </a:lnTo>
                  <a:lnTo>
                    <a:pt x="26946" y="733207"/>
                  </a:lnTo>
                  <a:lnTo>
                    <a:pt x="28464" y="731848"/>
                  </a:lnTo>
                  <a:lnTo>
                    <a:pt x="30170" y="730963"/>
                  </a:lnTo>
                  <a:lnTo>
                    <a:pt x="31909" y="730568"/>
                  </a:lnTo>
                  <a:lnTo>
                    <a:pt x="33458" y="730600"/>
                  </a:lnTo>
                  <a:lnTo>
                    <a:pt x="33363" y="729462"/>
                  </a:lnTo>
                  <a:lnTo>
                    <a:pt x="33600" y="728592"/>
                  </a:lnTo>
                  <a:lnTo>
                    <a:pt x="33884" y="727913"/>
                  </a:lnTo>
                  <a:lnTo>
                    <a:pt x="33900" y="727249"/>
                  </a:lnTo>
                  <a:lnTo>
                    <a:pt x="33474" y="726933"/>
                  </a:lnTo>
                  <a:lnTo>
                    <a:pt x="32746" y="727060"/>
                  </a:lnTo>
                  <a:lnTo>
                    <a:pt x="32083" y="726838"/>
                  </a:lnTo>
                  <a:lnTo>
                    <a:pt x="31798" y="725573"/>
                  </a:lnTo>
                  <a:lnTo>
                    <a:pt x="32320" y="725368"/>
                  </a:lnTo>
                  <a:lnTo>
                    <a:pt x="32746" y="724878"/>
                  </a:lnTo>
                  <a:lnTo>
                    <a:pt x="33173" y="724294"/>
                  </a:lnTo>
                  <a:lnTo>
                    <a:pt x="33616" y="723788"/>
                  </a:lnTo>
                  <a:lnTo>
                    <a:pt x="34232" y="723409"/>
                  </a:lnTo>
                  <a:lnTo>
                    <a:pt x="35497" y="722982"/>
                  </a:lnTo>
                  <a:lnTo>
                    <a:pt x="36097" y="722587"/>
                  </a:lnTo>
                  <a:lnTo>
                    <a:pt x="36018" y="722034"/>
                  </a:lnTo>
                  <a:lnTo>
                    <a:pt x="35955" y="720453"/>
                  </a:lnTo>
                  <a:lnTo>
                    <a:pt x="36682" y="720105"/>
                  </a:lnTo>
                  <a:lnTo>
                    <a:pt x="38041" y="719015"/>
                  </a:lnTo>
                  <a:lnTo>
                    <a:pt x="38847" y="718888"/>
                  </a:lnTo>
                  <a:lnTo>
                    <a:pt x="39179" y="719094"/>
                  </a:lnTo>
                  <a:lnTo>
                    <a:pt x="39527" y="719458"/>
                  </a:lnTo>
                  <a:lnTo>
                    <a:pt x="39937" y="719710"/>
                  </a:lnTo>
                  <a:lnTo>
                    <a:pt x="40364" y="719631"/>
                  </a:lnTo>
                  <a:lnTo>
                    <a:pt x="40775" y="719189"/>
                  </a:lnTo>
                  <a:lnTo>
                    <a:pt x="40823" y="718888"/>
                  </a:lnTo>
                  <a:lnTo>
                    <a:pt x="40759" y="718573"/>
                  </a:lnTo>
                  <a:lnTo>
                    <a:pt x="40917" y="717434"/>
                  </a:lnTo>
                  <a:lnTo>
                    <a:pt x="40901" y="716739"/>
                  </a:lnTo>
                  <a:lnTo>
                    <a:pt x="41028" y="716217"/>
                  </a:lnTo>
                  <a:lnTo>
                    <a:pt x="41565" y="716091"/>
                  </a:lnTo>
                  <a:lnTo>
                    <a:pt x="41897" y="716329"/>
                  </a:lnTo>
                  <a:lnTo>
                    <a:pt x="42229" y="716692"/>
                  </a:lnTo>
                  <a:lnTo>
                    <a:pt x="42593" y="716897"/>
                  </a:lnTo>
                  <a:lnTo>
                    <a:pt x="43004" y="716597"/>
                  </a:lnTo>
                  <a:lnTo>
                    <a:pt x="43493" y="715727"/>
                  </a:lnTo>
                  <a:lnTo>
                    <a:pt x="43746" y="715127"/>
                  </a:lnTo>
                  <a:lnTo>
                    <a:pt x="44126" y="714637"/>
                  </a:lnTo>
                  <a:lnTo>
                    <a:pt x="44837" y="714163"/>
                  </a:lnTo>
                  <a:lnTo>
                    <a:pt x="45769" y="713910"/>
                  </a:lnTo>
                  <a:lnTo>
                    <a:pt x="48314" y="714100"/>
                  </a:lnTo>
                  <a:lnTo>
                    <a:pt x="49057" y="713720"/>
                  </a:lnTo>
                  <a:lnTo>
                    <a:pt x="51585" y="710939"/>
                  </a:lnTo>
                  <a:lnTo>
                    <a:pt x="52533" y="709264"/>
                  </a:lnTo>
                  <a:lnTo>
                    <a:pt x="53197" y="708600"/>
                  </a:lnTo>
                  <a:lnTo>
                    <a:pt x="53608" y="708537"/>
                  </a:lnTo>
                  <a:lnTo>
                    <a:pt x="53987" y="708679"/>
                  </a:lnTo>
                  <a:lnTo>
                    <a:pt x="54335" y="708710"/>
                  </a:lnTo>
                  <a:lnTo>
                    <a:pt x="54746" y="708284"/>
                  </a:lnTo>
                  <a:lnTo>
                    <a:pt x="54809" y="707825"/>
                  </a:lnTo>
                  <a:lnTo>
                    <a:pt x="54667" y="707336"/>
                  </a:lnTo>
                  <a:lnTo>
                    <a:pt x="54446" y="706909"/>
                  </a:lnTo>
                  <a:lnTo>
                    <a:pt x="54256" y="706688"/>
                  </a:lnTo>
                  <a:lnTo>
                    <a:pt x="55125" y="706846"/>
                  </a:lnTo>
                  <a:lnTo>
                    <a:pt x="55726" y="707178"/>
                  </a:lnTo>
                  <a:lnTo>
                    <a:pt x="56184" y="707857"/>
                  </a:lnTo>
                  <a:lnTo>
                    <a:pt x="56627" y="709169"/>
                  </a:lnTo>
                  <a:lnTo>
                    <a:pt x="54256" y="709738"/>
                  </a:lnTo>
                  <a:lnTo>
                    <a:pt x="54383" y="711144"/>
                  </a:lnTo>
                  <a:lnTo>
                    <a:pt x="54019" y="712346"/>
                  </a:lnTo>
                  <a:lnTo>
                    <a:pt x="53308" y="713215"/>
                  </a:lnTo>
                  <a:lnTo>
                    <a:pt x="52375" y="713689"/>
                  </a:lnTo>
                  <a:lnTo>
                    <a:pt x="51206" y="713895"/>
                  </a:lnTo>
                  <a:lnTo>
                    <a:pt x="50747" y="714053"/>
                  </a:lnTo>
                  <a:lnTo>
                    <a:pt x="50258" y="714432"/>
                  </a:lnTo>
                  <a:lnTo>
                    <a:pt x="50194" y="714700"/>
                  </a:lnTo>
                  <a:lnTo>
                    <a:pt x="50084" y="715696"/>
                  </a:lnTo>
                  <a:lnTo>
                    <a:pt x="49989" y="715965"/>
                  </a:lnTo>
                  <a:lnTo>
                    <a:pt x="49783" y="716028"/>
                  </a:lnTo>
                  <a:lnTo>
                    <a:pt x="49041" y="715807"/>
                  </a:lnTo>
                  <a:lnTo>
                    <a:pt x="45390" y="715934"/>
                  </a:lnTo>
                  <a:lnTo>
                    <a:pt x="44157" y="716534"/>
                  </a:lnTo>
                  <a:lnTo>
                    <a:pt x="43983" y="716771"/>
                  </a:lnTo>
                  <a:lnTo>
                    <a:pt x="43873" y="717103"/>
                  </a:lnTo>
                  <a:lnTo>
                    <a:pt x="43778" y="717387"/>
                  </a:lnTo>
                  <a:lnTo>
                    <a:pt x="43715" y="717561"/>
                  </a:lnTo>
                  <a:lnTo>
                    <a:pt x="41723" y="718225"/>
                  </a:lnTo>
                  <a:lnTo>
                    <a:pt x="41534" y="718573"/>
                  </a:lnTo>
                  <a:lnTo>
                    <a:pt x="41897" y="719410"/>
                  </a:lnTo>
                  <a:lnTo>
                    <a:pt x="40664" y="720532"/>
                  </a:lnTo>
                  <a:lnTo>
                    <a:pt x="37709" y="720105"/>
                  </a:lnTo>
                  <a:lnTo>
                    <a:pt x="36745" y="721686"/>
                  </a:lnTo>
                  <a:lnTo>
                    <a:pt x="36777" y="722729"/>
                  </a:lnTo>
                  <a:lnTo>
                    <a:pt x="37029" y="723441"/>
                  </a:lnTo>
                  <a:lnTo>
                    <a:pt x="37077" y="724073"/>
                  </a:lnTo>
                  <a:lnTo>
                    <a:pt x="36461" y="724783"/>
                  </a:lnTo>
                  <a:lnTo>
                    <a:pt x="36002" y="724941"/>
                  </a:lnTo>
                  <a:lnTo>
                    <a:pt x="34422" y="724973"/>
                  </a:lnTo>
                  <a:lnTo>
                    <a:pt x="33031" y="725795"/>
                  </a:lnTo>
                  <a:lnTo>
                    <a:pt x="32952" y="726253"/>
                  </a:lnTo>
                  <a:lnTo>
                    <a:pt x="34438" y="726253"/>
                  </a:lnTo>
                  <a:lnTo>
                    <a:pt x="34769" y="726680"/>
                  </a:lnTo>
                  <a:lnTo>
                    <a:pt x="34690" y="727913"/>
                  </a:lnTo>
                  <a:lnTo>
                    <a:pt x="34501" y="729004"/>
                  </a:lnTo>
                  <a:lnTo>
                    <a:pt x="34232" y="730252"/>
                  </a:lnTo>
                  <a:lnTo>
                    <a:pt x="33821" y="731263"/>
                  </a:lnTo>
                  <a:lnTo>
                    <a:pt x="33300" y="731611"/>
                  </a:lnTo>
                  <a:lnTo>
                    <a:pt x="31640" y="731311"/>
                  </a:lnTo>
                  <a:lnTo>
                    <a:pt x="30803" y="731548"/>
                  </a:lnTo>
                  <a:lnTo>
                    <a:pt x="29317" y="733081"/>
                  </a:lnTo>
                  <a:lnTo>
                    <a:pt x="27784" y="734282"/>
                  </a:lnTo>
                  <a:lnTo>
                    <a:pt x="27373" y="735119"/>
                  </a:lnTo>
                  <a:lnTo>
                    <a:pt x="28148" y="735531"/>
                  </a:lnTo>
                  <a:lnTo>
                    <a:pt x="32383" y="739940"/>
                  </a:lnTo>
                  <a:lnTo>
                    <a:pt x="34438" y="739782"/>
                  </a:lnTo>
                  <a:lnTo>
                    <a:pt x="34927" y="739592"/>
                  </a:lnTo>
                  <a:lnTo>
                    <a:pt x="35038" y="738976"/>
                  </a:lnTo>
                  <a:lnTo>
                    <a:pt x="35007" y="738249"/>
                  </a:lnTo>
                  <a:lnTo>
                    <a:pt x="35038" y="737759"/>
                  </a:lnTo>
                  <a:lnTo>
                    <a:pt x="35749" y="736542"/>
                  </a:lnTo>
                  <a:lnTo>
                    <a:pt x="36366" y="736273"/>
                  </a:lnTo>
                  <a:lnTo>
                    <a:pt x="37045" y="736179"/>
                  </a:lnTo>
                  <a:lnTo>
                    <a:pt x="37899" y="735562"/>
                  </a:lnTo>
                  <a:lnTo>
                    <a:pt x="37187" y="735072"/>
                  </a:lnTo>
                  <a:lnTo>
                    <a:pt x="36729" y="734440"/>
                  </a:lnTo>
                  <a:lnTo>
                    <a:pt x="36445" y="733523"/>
                  </a:lnTo>
                  <a:lnTo>
                    <a:pt x="36239" y="732117"/>
                  </a:lnTo>
                  <a:lnTo>
                    <a:pt x="38673" y="735689"/>
                  </a:lnTo>
                  <a:lnTo>
                    <a:pt x="37124" y="736621"/>
                  </a:lnTo>
                  <a:lnTo>
                    <a:pt x="36350" y="737458"/>
                  </a:lnTo>
                  <a:lnTo>
                    <a:pt x="35433" y="739892"/>
                  </a:lnTo>
                  <a:lnTo>
                    <a:pt x="34738" y="740335"/>
                  </a:lnTo>
                  <a:lnTo>
                    <a:pt x="33884" y="740477"/>
                  </a:lnTo>
                  <a:lnTo>
                    <a:pt x="32952" y="741031"/>
                  </a:lnTo>
                  <a:lnTo>
                    <a:pt x="33331" y="742231"/>
                  </a:lnTo>
                  <a:lnTo>
                    <a:pt x="34785" y="743654"/>
                  </a:lnTo>
                  <a:lnTo>
                    <a:pt x="34627" y="744570"/>
                  </a:lnTo>
                  <a:lnTo>
                    <a:pt x="35180" y="745677"/>
                  </a:lnTo>
                  <a:lnTo>
                    <a:pt x="35955" y="746641"/>
                  </a:lnTo>
                  <a:lnTo>
                    <a:pt x="36792" y="747336"/>
                  </a:lnTo>
                  <a:lnTo>
                    <a:pt x="37662" y="747716"/>
                  </a:lnTo>
                  <a:lnTo>
                    <a:pt x="38831" y="747242"/>
                  </a:lnTo>
                  <a:lnTo>
                    <a:pt x="39005" y="745819"/>
                  </a:lnTo>
                  <a:lnTo>
                    <a:pt x="38989" y="744381"/>
                  </a:lnTo>
                  <a:lnTo>
                    <a:pt x="39590" y="743828"/>
                  </a:lnTo>
                  <a:lnTo>
                    <a:pt x="42055" y="744223"/>
                  </a:lnTo>
                  <a:lnTo>
                    <a:pt x="43920" y="745029"/>
                  </a:lnTo>
                  <a:lnTo>
                    <a:pt x="46275" y="744618"/>
                  </a:lnTo>
                  <a:lnTo>
                    <a:pt x="47413" y="744713"/>
                  </a:lnTo>
                  <a:lnTo>
                    <a:pt x="47903" y="745677"/>
                  </a:lnTo>
                  <a:lnTo>
                    <a:pt x="47144" y="745898"/>
                  </a:lnTo>
                  <a:lnTo>
                    <a:pt x="45579" y="745993"/>
                  </a:lnTo>
                  <a:lnTo>
                    <a:pt x="44837" y="746514"/>
                  </a:lnTo>
                  <a:lnTo>
                    <a:pt x="44315" y="747115"/>
                  </a:lnTo>
                  <a:lnTo>
                    <a:pt x="43999" y="747242"/>
                  </a:lnTo>
                  <a:lnTo>
                    <a:pt x="41834" y="746341"/>
                  </a:lnTo>
                  <a:lnTo>
                    <a:pt x="41312" y="746514"/>
                  </a:lnTo>
                  <a:lnTo>
                    <a:pt x="40743" y="747652"/>
                  </a:lnTo>
                  <a:lnTo>
                    <a:pt x="40554" y="748443"/>
                  </a:lnTo>
                  <a:lnTo>
                    <a:pt x="40127" y="751240"/>
                  </a:lnTo>
                  <a:lnTo>
                    <a:pt x="39368" y="750687"/>
                  </a:lnTo>
                  <a:lnTo>
                    <a:pt x="35165" y="750418"/>
                  </a:lnTo>
                  <a:lnTo>
                    <a:pt x="34011" y="750718"/>
                  </a:lnTo>
                  <a:lnTo>
                    <a:pt x="30676" y="752836"/>
                  </a:lnTo>
                  <a:lnTo>
                    <a:pt x="31213" y="755760"/>
                  </a:lnTo>
                  <a:lnTo>
                    <a:pt x="32494" y="757372"/>
                  </a:lnTo>
                  <a:lnTo>
                    <a:pt x="34137" y="758115"/>
                  </a:lnTo>
                  <a:lnTo>
                    <a:pt x="35749" y="758431"/>
                  </a:lnTo>
                  <a:lnTo>
                    <a:pt x="36571" y="758242"/>
                  </a:lnTo>
                  <a:lnTo>
                    <a:pt x="39005" y="756361"/>
                  </a:lnTo>
                  <a:lnTo>
                    <a:pt x="39937" y="756108"/>
                  </a:lnTo>
                  <a:lnTo>
                    <a:pt x="40965" y="756076"/>
                  </a:lnTo>
                  <a:lnTo>
                    <a:pt x="41945" y="756329"/>
                  </a:lnTo>
                  <a:lnTo>
                    <a:pt x="42719" y="756961"/>
                  </a:lnTo>
                  <a:lnTo>
                    <a:pt x="43193" y="758083"/>
                  </a:lnTo>
                  <a:lnTo>
                    <a:pt x="43667" y="760422"/>
                  </a:lnTo>
                  <a:lnTo>
                    <a:pt x="44236" y="760944"/>
                  </a:lnTo>
                  <a:lnTo>
                    <a:pt x="44615" y="760738"/>
                  </a:lnTo>
                  <a:lnTo>
                    <a:pt x="45532" y="759822"/>
                  </a:lnTo>
                  <a:lnTo>
                    <a:pt x="46417" y="759537"/>
                  </a:lnTo>
                  <a:lnTo>
                    <a:pt x="47207" y="758921"/>
                  </a:lnTo>
                  <a:lnTo>
                    <a:pt x="47650" y="758842"/>
                  </a:lnTo>
                  <a:lnTo>
                    <a:pt x="50732" y="759711"/>
                  </a:lnTo>
                  <a:lnTo>
                    <a:pt x="51538" y="760549"/>
                  </a:lnTo>
                  <a:lnTo>
                    <a:pt x="51996" y="761608"/>
                  </a:lnTo>
                  <a:lnTo>
                    <a:pt x="51917" y="762382"/>
                  </a:lnTo>
                  <a:lnTo>
                    <a:pt x="50985" y="764089"/>
                  </a:lnTo>
                  <a:lnTo>
                    <a:pt x="51285" y="764468"/>
                  </a:lnTo>
                  <a:lnTo>
                    <a:pt x="51822" y="765622"/>
                  </a:lnTo>
                  <a:lnTo>
                    <a:pt x="52107" y="765891"/>
                  </a:lnTo>
                  <a:lnTo>
                    <a:pt x="59598" y="765749"/>
                  </a:lnTo>
                  <a:lnTo>
                    <a:pt x="67848" y="767424"/>
                  </a:lnTo>
                  <a:lnTo>
                    <a:pt x="72447" y="768498"/>
                  </a:lnTo>
                  <a:lnTo>
                    <a:pt x="74328" y="768325"/>
                  </a:lnTo>
                  <a:lnTo>
                    <a:pt x="76193" y="766728"/>
                  </a:lnTo>
                  <a:lnTo>
                    <a:pt x="76477" y="766222"/>
                  </a:lnTo>
                  <a:lnTo>
                    <a:pt x="76856" y="765100"/>
                  </a:lnTo>
                  <a:lnTo>
                    <a:pt x="77188" y="764547"/>
                  </a:lnTo>
                  <a:lnTo>
                    <a:pt x="77583" y="764215"/>
                  </a:lnTo>
                  <a:lnTo>
                    <a:pt x="78342" y="763852"/>
                  </a:lnTo>
                  <a:lnTo>
                    <a:pt x="78737" y="763410"/>
                  </a:lnTo>
                  <a:lnTo>
                    <a:pt x="79606" y="762825"/>
                  </a:lnTo>
                  <a:lnTo>
                    <a:pt x="80539" y="762808"/>
                  </a:lnTo>
                  <a:lnTo>
                    <a:pt x="81187" y="762477"/>
                  </a:lnTo>
                  <a:lnTo>
                    <a:pt x="81266" y="760912"/>
                  </a:lnTo>
                  <a:lnTo>
                    <a:pt x="82435" y="760912"/>
                  </a:lnTo>
                  <a:lnTo>
                    <a:pt x="84995" y="759822"/>
                  </a:lnTo>
                  <a:lnTo>
                    <a:pt x="86133" y="760581"/>
                  </a:lnTo>
                  <a:lnTo>
                    <a:pt x="85517" y="761466"/>
                  </a:lnTo>
                  <a:lnTo>
                    <a:pt x="84679" y="762493"/>
                  </a:lnTo>
                  <a:lnTo>
                    <a:pt x="83794" y="762951"/>
                  </a:lnTo>
                  <a:lnTo>
                    <a:pt x="83099" y="762240"/>
                  </a:lnTo>
                  <a:lnTo>
                    <a:pt x="82498" y="763630"/>
                  </a:lnTo>
                  <a:lnTo>
                    <a:pt x="83478" y="764769"/>
                  </a:lnTo>
                  <a:lnTo>
                    <a:pt x="88646" y="766476"/>
                  </a:lnTo>
                  <a:lnTo>
                    <a:pt x="89136" y="767044"/>
                  </a:lnTo>
                  <a:lnTo>
                    <a:pt x="89262" y="768103"/>
                  </a:lnTo>
                  <a:lnTo>
                    <a:pt x="88915" y="768815"/>
                  </a:lnTo>
                  <a:lnTo>
                    <a:pt x="88267" y="769162"/>
                  </a:lnTo>
                  <a:lnTo>
                    <a:pt x="83778" y="769700"/>
                  </a:lnTo>
                  <a:lnTo>
                    <a:pt x="83052" y="769383"/>
                  </a:lnTo>
                  <a:lnTo>
                    <a:pt x="81534" y="767771"/>
                  </a:lnTo>
                  <a:lnTo>
                    <a:pt x="80001" y="767313"/>
                  </a:lnTo>
                  <a:lnTo>
                    <a:pt x="78294" y="767771"/>
                  </a:lnTo>
                  <a:lnTo>
                    <a:pt x="75149" y="769478"/>
                  </a:lnTo>
                  <a:lnTo>
                    <a:pt x="75718" y="769968"/>
                  </a:lnTo>
                  <a:lnTo>
                    <a:pt x="77646" y="769857"/>
                  </a:lnTo>
                  <a:lnTo>
                    <a:pt x="88725" y="774915"/>
                  </a:lnTo>
                  <a:lnTo>
                    <a:pt x="92597" y="778945"/>
                  </a:lnTo>
                  <a:lnTo>
                    <a:pt x="93024" y="779972"/>
                  </a:lnTo>
                  <a:lnTo>
                    <a:pt x="91222" y="779561"/>
                  </a:lnTo>
                  <a:lnTo>
                    <a:pt x="90732" y="779641"/>
                  </a:lnTo>
                  <a:lnTo>
                    <a:pt x="91633" y="781078"/>
                  </a:lnTo>
                  <a:lnTo>
                    <a:pt x="91902" y="782517"/>
                  </a:lnTo>
                  <a:lnTo>
                    <a:pt x="91459" y="783955"/>
                  </a:lnTo>
                  <a:lnTo>
                    <a:pt x="90211" y="785377"/>
                  </a:lnTo>
                  <a:lnTo>
                    <a:pt x="82799" y="790071"/>
                  </a:lnTo>
                  <a:lnTo>
                    <a:pt x="81108" y="790719"/>
                  </a:lnTo>
                  <a:lnTo>
                    <a:pt x="79369" y="791004"/>
                  </a:lnTo>
                  <a:lnTo>
                    <a:pt x="77583" y="790924"/>
                  </a:lnTo>
                  <a:lnTo>
                    <a:pt x="77077" y="790561"/>
                  </a:lnTo>
                  <a:lnTo>
                    <a:pt x="76572" y="789724"/>
                  </a:lnTo>
                  <a:lnTo>
                    <a:pt x="76177" y="788649"/>
                  </a:lnTo>
                  <a:lnTo>
                    <a:pt x="76003" y="787558"/>
                  </a:lnTo>
                  <a:lnTo>
                    <a:pt x="76177" y="786168"/>
                  </a:lnTo>
                  <a:lnTo>
                    <a:pt x="76572" y="785346"/>
                  </a:lnTo>
                  <a:lnTo>
                    <a:pt x="77077" y="784777"/>
                  </a:lnTo>
                  <a:lnTo>
                    <a:pt x="77583" y="784049"/>
                  </a:lnTo>
                  <a:lnTo>
                    <a:pt x="76825" y="782864"/>
                  </a:lnTo>
                  <a:lnTo>
                    <a:pt x="77077" y="781805"/>
                  </a:lnTo>
                  <a:lnTo>
                    <a:pt x="77757" y="780636"/>
                  </a:lnTo>
                  <a:lnTo>
                    <a:pt x="78294" y="779151"/>
                  </a:lnTo>
                  <a:lnTo>
                    <a:pt x="78184" y="777586"/>
                  </a:lnTo>
                  <a:lnTo>
                    <a:pt x="77536" y="776416"/>
                  </a:lnTo>
                  <a:lnTo>
                    <a:pt x="76635" y="775658"/>
                  </a:lnTo>
                  <a:lnTo>
                    <a:pt x="75813" y="775357"/>
                  </a:lnTo>
                  <a:lnTo>
                    <a:pt x="73395" y="774962"/>
                  </a:lnTo>
                  <a:lnTo>
                    <a:pt x="72226" y="775073"/>
                  </a:lnTo>
                  <a:lnTo>
                    <a:pt x="70898" y="775610"/>
                  </a:lnTo>
                  <a:lnTo>
                    <a:pt x="69128" y="776764"/>
                  </a:lnTo>
                  <a:lnTo>
                    <a:pt x="68180" y="777649"/>
                  </a:lnTo>
                  <a:lnTo>
                    <a:pt x="67342" y="778787"/>
                  </a:lnTo>
                  <a:lnTo>
                    <a:pt x="66267" y="781505"/>
                  </a:lnTo>
                  <a:lnTo>
                    <a:pt x="65509" y="782690"/>
                  </a:lnTo>
                  <a:lnTo>
                    <a:pt x="64402" y="783054"/>
                  </a:lnTo>
                  <a:lnTo>
                    <a:pt x="62000" y="782612"/>
                  </a:lnTo>
                  <a:lnTo>
                    <a:pt x="60846" y="782770"/>
                  </a:lnTo>
                  <a:lnTo>
                    <a:pt x="59788" y="783670"/>
                  </a:lnTo>
                  <a:lnTo>
                    <a:pt x="59076" y="784508"/>
                  </a:lnTo>
                  <a:lnTo>
                    <a:pt x="56642" y="786673"/>
                  </a:lnTo>
                  <a:lnTo>
                    <a:pt x="54683" y="788965"/>
                  </a:lnTo>
                  <a:lnTo>
                    <a:pt x="53766" y="789281"/>
                  </a:lnTo>
                  <a:lnTo>
                    <a:pt x="53055" y="788143"/>
                  </a:lnTo>
                  <a:lnTo>
                    <a:pt x="54193" y="787605"/>
                  </a:lnTo>
                  <a:lnTo>
                    <a:pt x="54462" y="787368"/>
                  </a:lnTo>
                  <a:lnTo>
                    <a:pt x="54683" y="786910"/>
                  </a:lnTo>
                  <a:lnTo>
                    <a:pt x="55125" y="785741"/>
                  </a:lnTo>
                  <a:lnTo>
                    <a:pt x="55299" y="785361"/>
                  </a:lnTo>
                  <a:lnTo>
                    <a:pt x="55710" y="785029"/>
                  </a:lnTo>
                  <a:lnTo>
                    <a:pt x="56358" y="784792"/>
                  </a:lnTo>
                  <a:lnTo>
                    <a:pt x="56722" y="784587"/>
                  </a:lnTo>
                  <a:lnTo>
                    <a:pt x="56895" y="784556"/>
                  </a:lnTo>
                  <a:lnTo>
                    <a:pt x="57290" y="784761"/>
                  </a:lnTo>
                  <a:lnTo>
                    <a:pt x="57464" y="784698"/>
                  </a:lnTo>
                  <a:lnTo>
                    <a:pt x="57512" y="784508"/>
                  </a:lnTo>
                  <a:lnTo>
                    <a:pt x="57575" y="783844"/>
                  </a:lnTo>
                  <a:lnTo>
                    <a:pt x="57623" y="783639"/>
                  </a:lnTo>
                  <a:lnTo>
                    <a:pt x="57812" y="783307"/>
                  </a:lnTo>
                  <a:lnTo>
                    <a:pt x="58191" y="782422"/>
                  </a:lnTo>
                  <a:lnTo>
                    <a:pt x="58349" y="782137"/>
                  </a:lnTo>
                  <a:lnTo>
                    <a:pt x="58713" y="781742"/>
                  </a:lnTo>
                  <a:lnTo>
                    <a:pt x="62775" y="780225"/>
                  </a:lnTo>
                  <a:lnTo>
                    <a:pt x="62506" y="779356"/>
                  </a:lnTo>
                  <a:lnTo>
                    <a:pt x="62395" y="778455"/>
                  </a:lnTo>
                  <a:lnTo>
                    <a:pt x="62538" y="777649"/>
                  </a:lnTo>
                  <a:lnTo>
                    <a:pt x="63012" y="777112"/>
                  </a:lnTo>
                  <a:lnTo>
                    <a:pt x="62395" y="777032"/>
                  </a:lnTo>
                  <a:lnTo>
                    <a:pt x="62063" y="776685"/>
                  </a:lnTo>
                  <a:lnTo>
                    <a:pt x="61874" y="776116"/>
                  </a:lnTo>
                  <a:lnTo>
                    <a:pt x="61747" y="775294"/>
                  </a:lnTo>
                  <a:lnTo>
                    <a:pt x="61810" y="774473"/>
                  </a:lnTo>
                  <a:lnTo>
                    <a:pt x="61984" y="773445"/>
                  </a:lnTo>
                  <a:lnTo>
                    <a:pt x="62000" y="772607"/>
                  </a:lnTo>
                  <a:lnTo>
                    <a:pt x="61589" y="772165"/>
                  </a:lnTo>
                  <a:lnTo>
                    <a:pt x="59108" y="771786"/>
                  </a:lnTo>
                  <a:lnTo>
                    <a:pt x="58918" y="771675"/>
                  </a:lnTo>
                  <a:lnTo>
                    <a:pt x="58334" y="771090"/>
                  </a:lnTo>
                  <a:lnTo>
                    <a:pt x="56832" y="770869"/>
                  </a:lnTo>
                  <a:lnTo>
                    <a:pt x="56421" y="770474"/>
                  </a:lnTo>
                  <a:lnTo>
                    <a:pt x="55331" y="769035"/>
                  </a:lnTo>
                  <a:lnTo>
                    <a:pt x="50526" y="768403"/>
                  </a:lnTo>
                  <a:lnTo>
                    <a:pt x="47966" y="767455"/>
                  </a:lnTo>
                  <a:lnTo>
                    <a:pt x="47286" y="765116"/>
                  </a:lnTo>
                  <a:lnTo>
                    <a:pt x="47871" y="764215"/>
                  </a:lnTo>
                  <a:lnTo>
                    <a:pt x="49831" y="762050"/>
                  </a:lnTo>
                  <a:lnTo>
                    <a:pt x="50084" y="761071"/>
                  </a:lnTo>
                  <a:lnTo>
                    <a:pt x="49151" y="760280"/>
                  </a:lnTo>
                  <a:lnTo>
                    <a:pt x="47539" y="760359"/>
                  </a:lnTo>
                  <a:lnTo>
                    <a:pt x="45880" y="760928"/>
                  </a:lnTo>
                  <a:lnTo>
                    <a:pt x="44758" y="761560"/>
                  </a:lnTo>
                  <a:lnTo>
                    <a:pt x="43067" y="763156"/>
                  </a:lnTo>
                  <a:lnTo>
                    <a:pt x="42466" y="763283"/>
                  </a:lnTo>
                  <a:lnTo>
                    <a:pt x="42008" y="762951"/>
                  </a:lnTo>
                  <a:lnTo>
                    <a:pt x="41376" y="761718"/>
                  </a:lnTo>
                  <a:lnTo>
                    <a:pt x="41091" y="761434"/>
                  </a:lnTo>
                  <a:lnTo>
                    <a:pt x="40680" y="760422"/>
                  </a:lnTo>
                  <a:lnTo>
                    <a:pt x="40222" y="758605"/>
                  </a:lnTo>
                  <a:lnTo>
                    <a:pt x="39590" y="757562"/>
                  </a:lnTo>
                  <a:lnTo>
                    <a:pt x="38594" y="758905"/>
                  </a:lnTo>
                  <a:lnTo>
                    <a:pt x="38815" y="761039"/>
                  </a:lnTo>
                  <a:lnTo>
                    <a:pt x="40190" y="762825"/>
                  </a:lnTo>
                  <a:lnTo>
                    <a:pt x="40759" y="764515"/>
                  </a:lnTo>
                  <a:lnTo>
                    <a:pt x="38610" y="766317"/>
                  </a:lnTo>
                  <a:lnTo>
                    <a:pt x="36682" y="767361"/>
                  </a:lnTo>
                  <a:lnTo>
                    <a:pt x="36223" y="767787"/>
                  </a:lnTo>
                  <a:lnTo>
                    <a:pt x="35702" y="767945"/>
                  </a:lnTo>
                  <a:lnTo>
                    <a:pt x="34943" y="767945"/>
                  </a:lnTo>
                  <a:lnTo>
                    <a:pt x="34311" y="768198"/>
                  </a:lnTo>
                  <a:lnTo>
                    <a:pt x="34216" y="769004"/>
                  </a:lnTo>
                  <a:lnTo>
                    <a:pt x="35038" y="771549"/>
                  </a:lnTo>
                  <a:lnTo>
                    <a:pt x="35101" y="772734"/>
                  </a:lnTo>
                  <a:lnTo>
                    <a:pt x="34532" y="774046"/>
                  </a:lnTo>
                  <a:lnTo>
                    <a:pt x="33474" y="775010"/>
                  </a:lnTo>
                  <a:lnTo>
                    <a:pt x="31182" y="775784"/>
                  </a:lnTo>
                  <a:lnTo>
                    <a:pt x="29522" y="777285"/>
                  </a:lnTo>
                  <a:lnTo>
                    <a:pt x="27389" y="778123"/>
                  </a:lnTo>
                  <a:lnTo>
                    <a:pt x="25982" y="779229"/>
                  </a:lnTo>
                  <a:lnTo>
                    <a:pt x="24196" y="779766"/>
                  </a:lnTo>
                  <a:lnTo>
                    <a:pt x="23754" y="780130"/>
                  </a:lnTo>
                  <a:lnTo>
                    <a:pt x="23217" y="780888"/>
                  </a:lnTo>
                  <a:lnTo>
                    <a:pt x="22663" y="781458"/>
                  </a:lnTo>
                  <a:lnTo>
                    <a:pt x="22000" y="781837"/>
                  </a:lnTo>
                  <a:lnTo>
                    <a:pt x="21367" y="781868"/>
                  </a:lnTo>
                  <a:lnTo>
                    <a:pt x="20008" y="781063"/>
                  </a:lnTo>
                  <a:lnTo>
                    <a:pt x="18823" y="781426"/>
                  </a:lnTo>
                  <a:lnTo>
                    <a:pt x="17638" y="782280"/>
                  </a:lnTo>
                  <a:lnTo>
                    <a:pt x="16737" y="783228"/>
                  </a:lnTo>
                  <a:lnTo>
                    <a:pt x="17985" y="786231"/>
                  </a:lnTo>
                  <a:lnTo>
                    <a:pt x="18459" y="786673"/>
                  </a:lnTo>
                  <a:lnTo>
                    <a:pt x="23706" y="788585"/>
                  </a:lnTo>
                  <a:lnTo>
                    <a:pt x="24718" y="788507"/>
                  </a:lnTo>
                  <a:lnTo>
                    <a:pt x="25666" y="787653"/>
                  </a:lnTo>
                  <a:lnTo>
                    <a:pt x="26251" y="787242"/>
                  </a:lnTo>
                  <a:lnTo>
                    <a:pt x="32162" y="785741"/>
                  </a:lnTo>
                  <a:lnTo>
                    <a:pt x="32968" y="786468"/>
                  </a:lnTo>
                  <a:lnTo>
                    <a:pt x="33221" y="787527"/>
                  </a:lnTo>
                  <a:lnTo>
                    <a:pt x="33078" y="788522"/>
                  </a:lnTo>
                  <a:lnTo>
                    <a:pt x="32588" y="789234"/>
                  </a:lnTo>
                  <a:lnTo>
                    <a:pt x="31830" y="789423"/>
                  </a:lnTo>
                  <a:lnTo>
                    <a:pt x="31561" y="789676"/>
                  </a:lnTo>
                  <a:lnTo>
                    <a:pt x="31229" y="790340"/>
                  </a:lnTo>
                  <a:lnTo>
                    <a:pt x="30961" y="791099"/>
                  </a:lnTo>
                  <a:lnTo>
                    <a:pt x="30818" y="791667"/>
                  </a:lnTo>
                  <a:lnTo>
                    <a:pt x="30597" y="792063"/>
                  </a:lnTo>
                  <a:lnTo>
                    <a:pt x="30202" y="792189"/>
                  </a:lnTo>
                  <a:lnTo>
                    <a:pt x="29443" y="792189"/>
                  </a:lnTo>
                  <a:lnTo>
                    <a:pt x="26788" y="792837"/>
                  </a:lnTo>
                  <a:lnTo>
                    <a:pt x="25982" y="792695"/>
                  </a:lnTo>
                  <a:lnTo>
                    <a:pt x="26251" y="794196"/>
                  </a:lnTo>
                  <a:lnTo>
                    <a:pt x="26962" y="796251"/>
                  </a:lnTo>
                  <a:lnTo>
                    <a:pt x="27784" y="798084"/>
                  </a:lnTo>
                  <a:lnTo>
                    <a:pt x="28795" y="799380"/>
                  </a:lnTo>
                  <a:lnTo>
                    <a:pt x="29712" y="801324"/>
                  </a:lnTo>
                  <a:lnTo>
                    <a:pt x="30281" y="801845"/>
                  </a:lnTo>
                  <a:lnTo>
                    <a:pt x="36508" y="805433"/>
                  </a:lnTo>
                  <a:lnTo>
                    <a:pt x="37282" y="806476"/>
                  </a:lnTo>
                  <a:lnTo>
                    <a:pt x="38310" y="807345"/>
                  </a:lnTo>
                  <a:lnTo>
                    <a:pt x="39890" y="806570"/>
                  </a:lnTo>
                  <a:lnTo>
                    <a:pt x="42703" y="804453"/>
                  </a:lnTo>
                  <a:lnTo>
                    <a:pt x="41549" y="805955"/>
                  </a:lnTo>
                  <a:lnTo>
                    <a:pt x="41312" y="806602"/>
                  </a:lnTo>
                  <a:lnTo>
                    <a:pt x="41328" y="807219"/>
                  </a:lnTo>
                  <a:lnTo>
                    <a:pt x="41881" y="807851"/>
                  </a:lnTo>
                  <a:lnTo>
                    <a:pt x="42055" y="808609"/>
                  </a:lnTo>
                  <a:lnTo>
                    <a:pt x="41439" y="809447"/>
                  </a:lnTo>
                  <a:lnTo>
                    <a:pt x="41881" y="810901"/>
                  </a:lnTo>
                  <a:lnTo>
                    <a:pt x="42751" y="812323"/>
                  </a:lnTo>
                  <a:lnTo>
                    <a:pt x="44457" y="813620"/>
                  </a:lnTo>
                  <a:lnTo>
                    <a:pt x="46038" y="816038"/>
                  </a:lnTo>
                  <a:lnTo>
                    <a:pt x="46970" y="816701"/>
                  </a:lnTo>
                  <a:lnTo>
                    <a:pt x="46876" y="817254"/>
                  </a:lnTo>
                  <a:lnTo>
                    <a:pt x="46417" y="817760"/>
                  </a:lnTo>
                  <a:lnTo>
                    <a:pt x="46322" y="818440"/>
                  </a:lnTo>
                  <a:lnTo>
                    <a:pt x="46465" y="819167"/>
                  </a:lnTo>
                  <a:lnTo>
                    <a:pt x="46702" y="819847"/>
                  </a:lnTo>
                  <a:lnTo>
                    <a:pt x="47713" y="821806"/>
                  </a:lnTo>
                  <a:lnTo>
                    <a:pt x="47776" y="822138"/>
                  </a:lnTo>
                  <a:lnTo>
                    <a:pt x="47982" y="822486"/>
                  </a:lnTo>
                  <a:lnTo>
                    <a:pt x="48582" y="824035"/>
                  </a:lnTo>
                  <a:lnTo>
                    <a:pt x="49009" y="824430"/>
                  </a:lnTo>
                  <a:lnTo>
                    <a:pt x="49515" y="824714"/>
                  </a:lnTo>
                  <a:lnTo>
                    <a:pt x="50669" y="826295"/>
                  </a:lnTo>
                  <a:lnTo>
                    <a:pt x="55789" y="829581"/>
                  </a:lnTo>
                  <a:lnTo>
                    <a:pt x="57512" y="831684"/>
                  </a:lnTo>
                  <a:lnTo>
                    <a:pt x="58650" y="832252"/>
                  </a:lnTo>
                  <a:lnTo>
                    <a:pt x="57954" y="833012"/>
                  </a:lnTo>
                  <a:lnTo>
                    <a:pt x="57686" y="833169"/>
                  </a:lnTo>
                  <a:lnTo>
                    <a:pt x="58002" y="833564"/>
                  </a:lnTo>
                  <a:lnTo>
                    <a:pt x="58334" y="833802"/>
                  </a:lnTo>
                  <a:lnTo>
                    <a:pt x="58713" y="833896"/>
                  </a:lnTo>
                  <a:lnTo>
                    <a:pt x="59171" y="833912"/>
                  </a:lnTo>
                  <a:lnTo>
                    <a:pt x="59076" y="834434"/>
                  </a:lnTo>
                  <a:lnTo>
                    <a:pt x="55663" y="834592"/>
                  </a:lnTo>
                  <a:lnTo>
                    <a:pt x="54430" y="835476"/>
                  </a:lnTo>
                  <a:lnTo>
                    <a:pt x="54256" y="838464"/>
                  </a:lnTo>
                  <a:lnTo>
                    <a:pt x="54635" y="840361"/>
                  </a:lnTo>
                  <a:lnTo>
                    <a:pt x="55347" y="842557"/>
                  </a:lnTo>
                  <a:lnTo>
                    <a:pt x="56279" y="844375"/>
                  </a:lnTo>
                  <a:lnTo>
                    <a:pt x="57290" y="845212"/>
                  </a:lnTo>
                  <a:lnTo>
                    <a:pt x="65208" y="849068"/>
                  </a:lnTo>
                  <a:lnTo>
                    <a:pt x="75086" y="850412"/>
                  </a:lnTo>
                  <a:lnTo>
                    <a:pt x="86607" y="849795"/>
                  </a:lnTo>
                  <a:lnTo>
                    <a:pt x="95505" y="848847"/>
                  </a:lnTo>
                  <a:lnTo>
                    <a:pt x="106868" y="843980"/>
                  </a:lnTo>
                  <a:lnTo>
                    <a:pt x="109192" y="842336"/>
                  </a:lnTo>
                  <a:lnTo>
                    <a:pt x="109587" y="839554"/>
                  </a:lnTo>
                  <a:lnTo>
                    <a:pt x="111341" y="841008"/>
                  </a:lnTo>
                  <a:lnTo>
                    <a:pt x="113538" y="841878"/>
                  </a:lnTo>
                  <a:lnTo>
                    <a:pt x="115861" y="841988"/>
                  </a:lnTo>
                  <a:lnTo>
                    <a:pt x="117979" y="841229"/>
                  </a:lnTo>
                  <a:lnTo>
                    <a:pt x="118659" y="840613"/>
                  </a:lnTo>
                  <a:lnTo>
                    <a:pt x="119291" y="839697"/>
                  </a:lnTo>
                  <a:lnTo>
                    <a:pt x="119875" y="838559"/>
                  </a:lnTo>
                  <a:lnTo>
                    <a:pt x="120318" y="837310"/>
                  </a:lnTo>
                  <a:lnTo>
                    <a:pt x="120602" y="835746"/>
                  </a:lnTo>
                  <a:lnTo>
                    <a:pt x="120444" y="834718"/>
                  </a:lnTo>
                  <a:lnTo>
                    <a:pt x="120207" y="833722"/>
                  </a:lnTo>
                  <a:lnTo>
                    <a:pt x="120207" y="832252"/>
                  </a:lnTo>
                  <a:lnTo>
                    <a:pt x="120555" y="830893"/>
                  </a:lnTo>
                  <a:lnTo>
                    <a:pt x="121124" y="829898"/>
                  </a:lnTo>
                  <a:lnTo>
                    <a:pt x="122357" y="828317"/>
                  </a:lnTo>
                  <a:lnTo>
                    <a:pt x="122673" y="827006"/>
                  </a:lnTo>
                  <a:lnTo>
                    <a:pt x="122120" y="825868"/>
                  </a:lnTo>
                  <a:lnTo>
                    <a:pt x="119101" y="822976"/>
                  </a:lnTo>
                  <a:lnTo>
                    <a:pt x="115561" y="821427"/>
                  </a:lnTo>
                  <a:lnTo>
                    <a:pt x="113996" y="820178"/>
                  </a:lnTo>
                  <a:lnTo>
                    <a:pt x="118753" y="821300"/>
                  </a:lnTo>
                  <a:lnTo>
                    <a:pt x="119275" y="821189"/>
                  </a:lnTo>
                  <a:lnTo>
                    <a:pt x="119623" y="820763"/>
                  </a:lnTo>
                  <a:lnTo>
                    <a:pt x="119796" y="820147"/>
                  </a:lnTo>
                  <a:lnTo>
                    <a:pt x="119765" y="819325"/>
                  </a:lnTo>
                  <a:lnTo>
                    <a:pt x="119512" y="818725"/>
                  </a:lnTo>
                  <a:lnTo>
                    <a:pt x="118200" y="817571"/>
                  </a:lnTo>
                  <a:lnTo>
                    <a:pt x="118580" y="817586"/>
                  </a:lnTo>
                  <a:lnTo>
                    <a:pt x="119528" y="817223"/>
                  </a:lnTo>
                  <a:lnTo>
                    <a:pt x="119212" y="816828"/>
                  </a:lnTo>
                  <a:lnTo>
                    <a:pt x="118121" y="815990"/>
                  </a:lnTo>
                  <a:lnTo>
                    <a:pt x="118200" y="815484"/>
                  </a:lnTo>
                  <a:lnTo>
                    <a:pt x="118595" y="815516"/>
                  </a:lnTo>
                  <a:lnTo>
                    <a:pt x="118864" y="815453"/>
                  </a:lnTo>
                  <a:lnTo>
                    <a:pt x="119085" y="815169"/>
                  </a:lnTo>
                  <a:lnTo>
                    <a:pt x="119354" y="814599"/>
                  </a:lnTo>
                  <a:lnTo>
                    <a:pt x="119449" y="815405"/>
                  </a:lnTo>
                  <a:lnTo>
                    <a:pt x="119686" y="815658"/>
                  </a:lnTo>
                  <a:lnTo>
                    <a:pt x="120049" y="815453"/>
                  </a:lnTo>
                  <a:lnTo>
                    <a:pt x="120460" y="814963"/>
                  </a:lnTo>
                  <a:lnTo>
                    <a:pt x="120982" y="814520"/>
                  </a:lnTo>
                  <a:lnTo>
                    <a:pt x="121946" y="814378"/>
                  </a:lnTo>
                  <a:lnTo>
                    <a:pt x="122562" y="813952"/>
                  </a:lnTo>
                  <a:lnTo>
                    <a:pt x="122246" y="813019"/>
                  </a:lnTo>
                  <a:lnTo>
                    <a:pt x="122704" y="812387"/>
                  </a:lnTo>
                  <a:lnTo>
                    <a:pt x="124127" y="811518"/>
                  </a:lnTo>
                  <a:lnTo>
                    <a:pt x="124332" y="812102"/>
                  </a:lnTo>
                  <a:lnTo>
                    <a:pt x="123874" y="813272"/>
                  </a:lnTo>
                  <a:lnTo>
                    <a:pt x="124332" y="813462"/>
                  </a:lnTo>
                  <a:lnTo>
                    <a:pt x="125786" y="812750"/>
                  </a:lnTo>
                  <a:lnTo>
                    <a:pt x="125660" y="811360"/>
                  </a:lnTo>
                  <a:lnTo>
                    <a:pt x="125328" y="810379"/>
                  </a:lnTo>
                  <a:lnTo>
                    <a:pt x="125249" y="809542"/>
                  </a:lnTo>
                  <a:lnTo>
                    <a:pt x="125818" y="808578"/>
                  </a:lnTo>
                  <a:lnTo>
                    <a:pt x="127066" y="809021"/>
                  </a:lnTo>
                  <a:lnTo>
                    <a:pt x="127556" y="808784"/>
                  </a:lnTo>
                  <a:lnTo>
                    <a:pt x="127714" y="808388"/>
                  </a:lnTo>
                  <a:lnTo>
                    <a:pt x="127936" y="807219"/>
                  </a:lnTo>
                  <a:lnTo>
                    <a:pt x="128094" y="806713"/>
                  </a:lnTo>
                  <a:lnTo>
                    <a:pt x="128552" y="805860"/>
                  </a:lnTo>
                  <a:lnTo>
                    <a:pt x="131286" y="801892"/>
                  </a:lnTo>
                  <a:lnTo>
                    <a:pt x="131697" y="800581"/>
                  </a:lnTo>
                  <a:lnTo>
                    <a:pt x="131855" y="800186"/>
                  </a:lnTo>
                  <a:lnTo>
                    <a:pt x="132266" y="799063"/>
                  </a:lnTo>
                  <a:lnTo>
                    <a:pt x="132677" y="797452"/>
                  </a:lnTo>
                  <a:lnTo>
                    <a:pt x="133135" y="796029"/>
                  </a:lnTo>
                  <a:lnTo>
                    <a:pt x="133736" y="795445"/>
                  </a:lnTo>
                  <a:lnTo>
                    <a:pt x="134668" y="795302"/>
                  </a:lnTo>
                  <a:lnTo>
                    <a:pt x="136786" y="794449"/>
                  </a:lnTo>
                  <a:lnTo>
                    <a:pt x="138730" y="794070"/>
                  </a:lnTo>
                  <a:lnTo>
                    <a:pt x="139188" y="793263"/>
                  </a:lnTo>
                  <a:lnTo>
                    <a:pt x="139425" y="792031"/>
                  </a:lnTo>
                  <a:lnTo>
                    <a:pt x="139583" y="790609"/>
                  </a:lnTo>
                  <a:lnTo>
                    <a:pt x="139346" y="790024"/>
                  </a:lnTo>
                  <a:lnTo>
                    <a:pt x="137671" y="787558"/>
                  </a:lnTo>
                  <a:lnTo>
                    <a:pt x="138762" y="787574"/>
                  </a:lnTo>
                  <a:lnTo>
                    <a:pt x="139994" y="789217"/>
                  </a:lnTo>
                  <a:lnTo>
                    <a:pt x="140753" y="791304"/>
                  </a:lnTo>
                  <a:lnTo>
                    <a:pt x="140358" y="792568"/>
                  </a:lnTo>
                  <a:lnTo>
                    <a:pt x="141132" y="793026"/>
                  </a:lnTo>
                  <a:lnTo>
                    <a:pt x="145336" y="791130"/>
                  </a:lnTo>
                  <a:lnTo>
                    <a:pt x="146427" y="790403"/>
                  </a:lnTo>
                  <a:lnTo>
                    <a:pt x="147501" y="790071"/>
                  </a:lnTo>
                  <a:lnTo>
                    <a:pt x="148481" y="790941"/>
                  </a:lnTo>
                  <a:lnTo>
                    <a:pt x="145984" y="792094"/>
                  </a:lnTo>
                  <a:lnTo>
                    <a:pt x="145225" y="792631"/>
                  </a:lnTo>
                  <a:lnTo>
                    <a:pt x="145415" y="792773"/>
                  </a:lnTo>
                  <a:lnTo>
                    <a:pt x="145905" y="793248"/>
                  </a:lnTo>
                  <a:lnTo>
                    <a:pt x="144799" y="794955"/>
                  </a:lnTo>
                  <a:lnTo>
                    <a:pt x="141401" y="794117"/>
                  </a:lnTo>
                  <a:lnTo>
                    <a:pt x="139963" y="794844"/>
                  </a:lnTo>
                  <a:lnTo>
                    <a:pt x="139425" y="795382"/>
                  </a:lnTo>
                  <a:lnTo>
                    <a:pt x="136059" y="797847"/>
                  </a:lnTo>
                  <a:lnTo>
                    <a:pt x="135427" y="798163"/>
                  </a:lnTo>
                  <a:lnTo>
                    <a:pt x="134826" y="798163"/>
                  </a:lnTo>
                  <a:lnTo>
                    <a:pt x="134811" y="798921"/>
                  </a:lnTo>
                  <a:lnTo>
                    <a:pt x="134621" y="800865"/>
                  </a:lnTo>
                  <a:lnTo>
                    <a:pt x="134558" y="801260"/>
                  </a:lnTo>
                  <a:lnTo>
                    <a:pt x="134226" y="801577"/>
                  </a:lnTo>
                  <a:lnTo>
                    <a:pt x="134178" y="802367"/>
                  </a:lnTo>
                  <a:lnTo>
                    <a:pt x="134162" y="803315"/>
                  </a:lnTo>
                  <a:lnTo>
                    <a:pt x="133957" y="804089"/>
                  </a:lnTo>
                  <a:lnTo>
                    <a:pt x="133009" y="804911"/>
                  </a:lnTo>
                  <a:lnTo>
                    <a:pt x="131855" y="805623"/>
                  </a:lnTo>
                  <a:lnTo>
                    <a:pt x="130796" y="806618"/>
                  </a:lnTo>
                  <a:lnTo>
                    <a:pt x="130196" y="808341"/>
                  </a:lnTo>
                  <a:lnTo>
                    <a:pt x="129769" y="810158"/>
                  </a:lnTo>
                  <a:lnTo>
                    <a:pt x="129026" y="811786"/>
                  </a:lnTo>
                  <a:lnTo>
                    <a:pt x="126181" y="816211"/>
                  </a:lnTo>
                  <a:lnTo>
                    <a:pt x="125138" y="817128"/>
                  </a:lnTo>
                  <a:lnTo>
                    <a:pt x="122720" y="818677"/>
                  </a:lnTo>
                  <a:lnTo>
                    <a:pt x="123684" y="820178"/>
                  </a:lnTo>
                  <a:lnTo>
                    <a:pt x="124237" y="820763"/>
                  </a:lnTo>
                  <a:lnTo>
                    <a:pt x="124870" y="821047"/>
                  </a:lnTo>
                  <a:lnTo>
                    <a:pt x="126355" y="823592"/>
                  </a:lnTo>
                  <a:lnTo>
                    <a:pt x="126766" y="824603"/>
                  </a:lnTo>
                  <a:lnTo>
                    <a:pt x="127003" y="825410"/>
                  </a:lnTo>
                  <a:lnTo>
                    <a:pt x="126924" y="826263"/>
                  </a:lnTo>
                  <a:lnTo>
                    <a:pt x="126497" y="827527"/>
                  </a:lnTo>
                  <a:lnTo>
                    <a:pt x="126245" y="827717"/>
                  </a:lnTo>
                  <a:lnTo>
                    <a:pt x="125944" y="827638"/>
                  </a:lnTo>
                  <a:lnTo>
                    <a:pt x="125612" y="827749"/>
                  </a:lnTo>
                  <a:lnTo>
                    <a:pt x="125328" y="828476"/>
                  </a:lnTo>
                  <a:lnTo>
                    <a:pt x="125360" y="828934"/>
                  </a:lnTo>
                  <a:lnTo>
                    <a:pt x="125518" y="829550"/>
                  </a:lnTo>
                  <a:lnTo>
                    <a:pt x="126181" y="831400"/>
                  </a:lnTo>
                  <a:lnTo>
                    <a:pt x="126434" y="831668"/>
                  </a:lnTo>
                  <a:lnTo>
                    <a:pt x="126877" y="831810"/>
                  </a:lnTo>
                  <a:lnTo>
                    <a:pt x="127161" y="831605"/>
                  </a:lnTo>
                  <a:lnTo>
                    <a:pt x="127303" y="831083"/>
                  </a:lnTo>
                  <a:lnTo>
                    <a:pt x="127414" y="830530"/>
                  </a:lnTo>
                  <a:lnTo>
                    <a:pt x="127572" y="830325"/>
                  </a:lnTo>
                  <a:lnTo>
                    <a:pt x="128236" y="830166"/>
                  </a:lnTo>
                  <a:lnTo>
                    <a:pt x="128852" y="829708"/>
                  </a:lnTo>
                  <a:lnTo>
                    <a:pt x="129058" y="829186"/>
                  </a:lnTo>
                  <a:lnTo>
                    <a:pt x="128536" y="828871"/>
                  </a:lnTo>
                  <a:lnTo>
                    <a:pt x="128173" y="828507"/>
                  </a:lnTo>
                  <a:lnTo>
                    <a:pt x="128315" y="827859"/>
                  </a:lnTo>
                  <a:lnTo>
                    <a:pt x="128663" y="827337"/>
                  </a:lnTo>
                  <a:lnTo>
                    <a:pt x="128868" y="827354"/>
                  </a:lnTo>
                  <a:lnTo>
                    <a:pt x="128900" y="827337"/>
                  </a:lnTo>
                  <a:lnTo>
                    <a:pt x="129010" y="826263"/>
                  </a:lnTo>
                  <a:lnTo>
                    <a:pt x="128916" y="826295"/>
                  </a:lnTo>
                  <a:lnTo>
                    <a:pt x="128742" y="826168"/>
                  </a:lnTo>
                  <a:lnTo>
                    <a:pt x="128599" y="825994"/>
                  </a:lnTo>
                  <a:lnTo>
                    <a:pt x="128536" y="825742"/>
                  </a:lnTo>
                  <a:lnTo>
                    <a:pt x="128615" y="824998"/>
                  </a:lnTo>
                  <a:lnTo>
                    <a:pt x="128773" y="824350"/>
                  </a:lnTo>
                  <a:lnTo>
                    <a:pt x="129121" y="823876"/>
                  </a:lnTo>
                  <a:lnTo>
                    <a:pt x="129800" y="823766"/>
                  </a:lnTo>
                  <a:lnTo>
                    <a:pt x="129374" y="825362"/>
                  </a:lnTo>
                  <a:lnTo>
                    <a:pt x="130401" y="826168"/>
                  </a:lnTo>
                  <a:lnTo>
                    <a:pt x="131855" y="826105"/>
                  </a:lnTo>
                  <a:lnTo>
                    <a:pt x="132756" y="825125"/>
                  </a:lnTo>
                  <a:lnTo>
                    <a:pt x="132582" y="824872"/>
                  </a:lnTo>
                  <a:lnTo>
                    <a:pt x="132503" y="824635"/>
                  </a:lnTo>
                  <a:lnTo>
                    <a:pt x="132456" y="824382"/>
                  </a:lnTo>
                  <a:lnTo>
                    <a:pt x="132377" y="824082"/>
                  </a:lnTo>
                  <a:lnTo>
                    <a:pt x="133483" y="823813"/>
                  </a:lnTo>
                  <a:lnTo>
                    <a:pt x="133973" y="823861"/>
                  </a:lnTo>
                  <a:lnTo>
                    <a:pt x="134400" y="824335"/>
                  </a:lnTo>
                  <a:lnTo>
                    <a:pt x="134115" y="824350"/>
                  </a:lnTo>
                  <a:lnTo>
                    <a:pt x="133341" y="824730"/>
                  </a:lnTo>
                  <a:lnTo>
                    <a:pt x="133609" y="825884"/>
                  </a:lnTo>
                  <a:lnTo>
                    <a:pt x="132693" y="826816"/>
                  </a:lnTo>
                  <a:lnTo>
                    <a:pt x="131318" y="827274"/>
                  </a:lnTo>
                  <a:lnTo>
                    <a:pt x="130211" y="826959"/>
                  </a:lnTo>
                  <a:lnTo>
                    <a:pt x="130338" y="827685"/>
                  </a:lnTo>
                  <a:lnTo>
                    <a:pt x="131413" y="830498"/>
                  </a:lnTo>
                  <a:lnTo>
                    <a:pt x="131507" y="831004"/>
                  </a:lnTo>
                  <a:lnTo>
                    <a:pt x="131460" y="831462"/>
                  </a:lnTo>
                  <a:lnTo>
                    <a:pt x="131381" y="832110"/>
                  </a:lnTo>
                  <a:lnTo>
                    <a:pt x="131175" y="832901"/>
                  </a:lnTo>
                  <a:lnTo>
                    <a:pt x="130780" y="833802"/>
                  </a:lnTo>
                  <a:lnTo>
                    <a:pt x="130306" y="834513"/>
                  </a:lnTo>
                  <a:lnTo>
                    <a:pt x="129880" y="834797"/>
                  </a:lnTo>
                  <a:lnTo>
                    <a:pt x="129548" y="835635"/>
                  </a:lnTo>
                  <a:lnTo>
                    <a:pt x="129642" y="837579"/>
                  </a:lnTo>
                  <a:lnTo>
                    <a:pt x="130085" y="840613"/>
                  </a:lnTo>
                  <a:lnTo>
                    <a:pt x="130433" y="841988"/>
                  </a:lnTo>
                  <a:lnTo>
                    <a:pt x="130907" y="843410"/>
                  </a:lnTo>
                  <a:lnTo>
                    <a:pt x="131555" y="844548"/>
                  </a:lnTo>
                  <a:lnTo>
                    <a:pt x="133293" y="845607"/>
                  </a:lnTo>
                  <a:lnTo>
                    <a:pt x="133514" y="846714"/>
                  </a:lnTo>
                  <a:lnTo>
                    <a:pt x="133119" y="849400"/>
                  </a:lnTo>
                  <a:lnTo>
                    <a:pt x="133167" y="851060"/>
                  </a:lnTo>
                  <a:lnTo>
                    <a:pt x="133514" y="852324"/>
                  </a:lnTo>
                  <a:lnTo>
                    <a:pt x="136217" y="857777"/>
                  </a:lnTo>
                  <a:lnTo>
                    <a:pt x="138588" y="865109"/>
                  </a:lnTo>
                  <a:lnTo>
                    <a:pt x="139204" y="866169"/>
                  </a:lnTo>
                  <a:lnTo>
                    <a:pt x="139425" y="866880"/>
                  </a:lnTo>
                  <a:lnTo>
                    <a:pt x="139425" y="867433"/>
                  </a:lnTo>
                  <a:lnTo>
                    <a:pt x="139346" y="868207"/>
                  </a:lnTo>
                  <a:lnTo>
                    <a:pt x="139362" y="869124"/>
                  </a:lnTo>
                  <a:lnTo>
                    <a:pt x="139599" y="870072"/>
                  </a:lnTo>
                  <a:lnTo>
                    <a:pt x="139662" y="872174"/>
                  </a:lnTo>
                  <a:lnTo>
                    <a:pt x="144040" y="882400"/>
                  </a:lnTo>
                  <a:lnTo>
                    <a:pt x="143866" y="882795"/>
                  </a:lnTo>
                  <a:lnTo>
                    <a:pt x="143250" y="883569"/>
                  </a:lnTo>
                  <a:lnTo>
                    <a:pt x="142823" y="883996"/>
                  </a:lnTo>
                  <a:lnTo>
                    <a:pt x="142207" y="884376"/>
                  </a:lnTo>
                  <a:lnTo>
                    <a:pt x="141590" y="884501"/>
                  </a:lnTo>
                  <a:lnTo>
                    <a:pt x="140500" y="883679"/>
                  </a:lnTo>
                  <a:lnTo>
                    <a:pt x="139599" y="884771"/>
                  </a:lnTo>
                  <a:lnTo>
                    <a:pt x="138777" y="886477"/>
                  </a:lnTo>
                  <a:lnTo>
                    <a:pt x="138240" y="887773"/>
                  </a:lnTo>
                  <a:lnTo>
                    <a:pt x="138003" y="887742"/>
                  </a:lnTo>
                  <a:lnTo>
                    <a:pt x="137576" y="886857"/>
                  </a:lnTo>
                  <a:lnTo>
                    <a:pt x="136881" y="887583"/>
                  </a:lnTo>
                  <a:lnTo>
                    <a:pt x="135822" y="889527"/>
                  </a:lnTo>
                  <a:lnTo>
                    <a:pt x="134874" y="889543"/>
                  </a:lnTo>
                  <a:lnTo>
                    <a:pt x="134162" y="889922"/>
                  </a:lnTo>
                  <a:lnTo>
                    <a:pt x="133562" y="890808"/>
                  </a:lnTo>
                  <a:lnTo>
                    <a:pt x="132914" y="892356"/>
                  </a:lnTo>
                  <a:lnTo>
                    <a:pt x="133056" y="893289"/>
                  </a:lnTo>
                  <a:lnTo>
                    <a:pt x="133009" y="894347"/>
                  </a:lnTo>
                  <a:lnTo>
                    <a:pt x="132819" y="895296"/>
                  </a:lnTo>
                  <a:lnTo>
                    <a:pt x="132487" y="895912"/>
                  </a:lnTo>
                  <a:lnTo>
                    <a:pt x="132361" y="897872"/>
                  </a:lnTo>
                  <a:lnTo>
                    <a:pt x="131555" y="899847"/>
                  </a:lnTo>
                  <a:lnTo>
                    <a:pt x="130401" y="900954"/>
                  </a:lnTo>
                  <a:lnTo>
                    <a:pt x="129532" y="899816"/>
                  </a:lnTo>
                  <a:lnTo>
                    <a:pt x="129326" y="898646"/>
                  </a:lnTo>
                  <a:lnTo>
                    <a:pt x="129785" y="897477"/>
                  </a:lnTo>
                  <a:lnTo>
                    <a:pt x="131492" y="895327"/>
                  </a:lnTo>
                  <a:lnTo>
                    <a:pt x="130559" y="896071"/>
                  </a:lnTo>
                  <a:lnTo>
                    <a:pt x="129737" y="896908"/>
                  </a:lnTo>
                  <a:lnTo>
                    <a:pt x="129074" y="898283"/>
                  </a:lnTo>
                  <a:lnTo>
                    <a:pt x="129200" y="899974"/>
                  </a:lnTo>
                  <a:lnTo>
                    <a:pt x="129532" y="901412"/>
                  </a:lnTo>
                  <a:lnTo>
                    <a:pt x="130780" y="909125"/>
                  </a:lnTo>
                  <a:lnTo>
                    <a:pt x="131808" y="911748"/>
                  </a:lnTo>
                  <a:lnTo>
                    <a:pt x="133262" y="913708"/>
                  </a:lnTo>
                  <a:lnTo>
                    <a:pt x="135063" y="914593"/>
                  </a:lnTo>
                  <a:lnTo>
                    <a:pt x="135127" y="914087"/>
                  </a:lnTo>
                  <a:lnTo>
                    <a:pt x="133894" y="913519"/>
                  </a:lnTo>
                  <a:lnTo>
                    <a:pt x="133736" y="912317"/>
                  </a:lnTo>
                  <a:lnTo>
                    <a:pt x="134447" y="911116"/>
                  </a:lnTo>
                  <a:lnTo>
                    <a:pt x="135822" y="910547"/>
                  </a:lnTo>
                  <a:lnTo>
                    <a:pt x="140295" y="911448"/>
                  </a:lnTo>
                  <a:lnTo>
                    <a:pt x="141907" y="911274"/>
                  </a:lnTo>
                  <a:lnTo>
                    <a:pt x="142396" y="910958"/>
                  </a:lnTo>
                  <a:lnTo>
                    <a:pt x="143455" y="910010"/>
                  </a:lnTo>
                  <a:lnTo>
                    <a:pt x="143819" y="909820"/>
                  </a:lnTo>
                  <a:lnTo>
                    <a:pt x="144341" y="910136"/>
                  </a:lnTo>
                  <a:lnTo>
                    <a:pt x="144530" y="910737"/>
                  </a:lnTo>
                  <a:lnTo>
                    <a:pt x="144593" y="911322"/>
                  </a:lnTo>
                  <a:lnTo>
                    <a:pt x="144688" y="911590"/>
                  </a:lnTo>
                  <a:lnTo>
                    <a:pt x="145921" y="911732"/>
                  </a:lnTo>
                  <a:lnTo>
                    <a:pt x="146221" y="912190"/>
                  </a:lnTo>
                  <a:lnTo>
                    <a:pt x="145937" y="913218"/>
                  </a:lnTo>
                  <a:lnTo>
                    <a:pt x="145747" y="913281"/>
                  </a:lnTo>
                  <a:lnTo>
                    <a:pt x="145131" y="913060"/>
                  </a:lnTo>
                  <a:lnTo>
                    <a:pt x="144894" y="913092"/>
                  </a:lnTo>
                  <a:lnTo>
                    <a:pt x="144688" y="913424"/>
                  </a:lnTo>
                  <a:lnTo>
                    <a:pt x="144435" y="914245"/>
                  </a:lnTo>
                  <a:lnTo>
                    <a:pt x="144198" y="914561"/>
                  </a:lnTo>
                  <a:lnTo>
                    <a:pt x="140879" y="916173"/>
                  </a:lnTo>
                  <a:lnTo>
                    <a:pt x="139489" y="917501"/>
                  </a:lnTo>
                  <a:lnTo>
                    <a:pt x="138793" y="917801"/>
                  </a:lnTo>
                  <a:lnTo>
                    <a:pt x="137624" y="918038"/>
                  </a:lnTo>
                  <a:lnTo>
                    <a:pt x="136501" y="918528"/>
                  </a:lnTo>
                  <a:lnTo>
                    <a:pt x="136217" y="918433"/>
                  </a:lnTo>
                  <a:lnTo>
                    <a:pt x="136012" y="918102"/>
                  </a:lnTo>
                  <a:lnTo>
                    <a:pt x="135933" y="917770"/>
                  </a:lnTo>
                  <a:lnTo>
                    <a:pt x="135885" y="917470"/>
                  </a:lnTo>
                  <a:lnTo>
                    <a:pt x="135822" y="917280"/>
                  </a:lnTo>
                  <a:lnTo>
                    <a:pt x="135775" y="917027"/>
                  </a:lnTo>
                  <a:lnTo>
                    <a:pt x="135838" y="916679"/>
                  </a:lnTo>
                  <a:lnTo>
                    <a:pt x="135838" y="916379"/>
                  </a:lnTo>
                  <a:lnTo>
                    <a:pt x="135569" y="916221"/>
                  </a:lnTo>
                  <a:lnTo>
                    <a:pt x="135316" y="916268"/>
                  </a:lnTo>
                  <a:lnTo>
                    <a:pt x="134889" y="916632"/>
                  </a:lnTo>
                  <a:lnTo>
                    <a:pt x="134700" y="916679"/>
                  </a:lnTo>
                  <a:lnTo>
                    <a:pt x="134447" y="917027"/>
                  </a:lnTo>
                  <a:lnTo>
                    <a:pt x="134510" y="917817"/>
                  </a:lnTo>
                  <a:lnTo>
                    <a:pt x="134811" y="919034"/>
                  </a:lnTo>
                  <a:lnTo>
                    <a:pt x="134984" y="919461"/>
                  </a:lnTo>
                  <a:lnTo>
                    <a:pt x="135901" y="920583"/>
                  </a:lnTo>
                  <a:lnTo>
                    <a:pt x="136185" y="921041"/>
                  </a:lnTo>
                  <a:lnTo>
                    <a:pt x="136280" y="921768"/>
                  </a:lnTo>
                  <a:lnTo>
                    <a:pt x="136280" y="922511"/>
                  </a:lnTo>
                  <a:lnTo>
                    <a:pt x="135364" y="929465"/>
                  </a:lnTo>
                  <a:lnTo>
                    <a:pt x="135490" y="930350"/>
                  </a:lnTo>
                  <a:lnTo>
                    <a:pt x="135759" y="930697"/>
                  </a:lnTo>
                  <a:lnTo>
                    <a:pt x="136043" y="931487"/>
                  </a:lnTo>
                  <a:lnTo>
                    <a:pt x="136296" y="932373"/>
                  </a:lnTo>
                  <a:lnTo>
                    <a:pt x="136375" y="933116"/>
                  </a:lnTo>
                  <a:lnTo>
                    <a:pt x="136249" y="933906"/>
                  </a:lnTo>
                  <a:lnTo>
                    <a:pt x="136012" y="934712"/>
                  </a:lnTo>
                  <a:lnTo>
                    <a:pt x="135490" y="936150"/>
                  </a:lnTo>
                  <a:lnTo>
                    <a:pt x="135775" y="936182"/>
                  </a:lnTo>
                  <a:lnTo>
                    <a:pt x="136723" y="934443"/>
                  </a:lnTo>
                  <a:lnTo>
                    <a:pt x="137940" y="933431"/>
                  </a:lnTo>
                  <a:lnTo>
                    <a:pt x="139204" y="933511"/>
                  </a:lnTo>
                  <a:lnTo>
                    <a:pt x="140200" y="935091"/>
                  </a:lnTo>
                  <a:lnTo>
                    <a:pt x="138161" y="937351"/>
                  </a:lnTo>
                  <a:lnTo>
                    <a:pt x="137118" y="938189"/>
                  </a:lnTo>
                  <a:lnTo>
                    <a:pt x="135759" y="938299"/>
                  </a:lnTo>
                  <a:lnTo>
                    <a:pt x="134700" y="938078"/>
                  </a:lnTo>
                  <a:lnTo>
                    <a:pt x="134273" y="938410"/>
                  </a:lnTo>
                  <a:lnTo>
                    <a:pt x="133625" y="939311"/>
                  </a:lnTo>
                  <a:lnTo>
                    <a:pt x="133088" y="939832"/>
                  </a:lnTo>
                  <a:lnTo>
                    <a:pt x="131981" y="940275"/>
                  </a:lnTo>
                  <a:lnTo>
                    <a:pt x="131397" y="940923"/>
                  </a:lnTo>
                  <a:lnTo>
                    <a:pt x="131887" y="942882"/>
                  </a:lnTo>
                  <a:lnTo>
                    <a:pt x="131065" y="944479"/>
                  </a:lnTo>
                  <a:lnTo>
                    <a:pt x="129674" y="945506"/>
                  </a:lnTo>
                  <a:lnTo>
                    <a:pt x="128394" y="945775"/>
                  </a:lnTo>
                  <a:lnTo>
                    <a:pt x="127936" y="945633"/>
                  </a:lnTo>
                  <a:lnTo>
                    <a:pt x="127746" y="945364"/>
                  </a:lnTo>
                  <a:lnTo>
                    <a:pt x="127651" y="945032"/>
                  </a:lnTo>
                  <a:lnTo>
                    <a:pt x="127461" y="944637"/>
                  </a:lnTo>
                  <a:lnTo>
                    <a:pt x="127461" y="944447"/>
                  </a:lnTo>
                  <a:lnTo>
                    <a:pt x="127572" y="943799"/>
                  </a:lnTo>
                  <a:lnTo>
                    <a:pt x="127572" y="943594"/>
                  </a:lnTo>
                  <a:lnTo>
                    <a:pt x="127414" y="943499"/>
                  </a:lnTo>
                  <a:lnTo>
                    <a:pt x="126956" y="943562"/>
                  </a:lnTo>
                  <a:lnTo>
                    <a:pt x="126023" y="943135"/>
                  </a:lnTo>
                  <a:lnTo>
                    <a:pt x="124443" y="943199"/>
                  </a:lnTo>
                  <a:lnTo>
                    <a:pt x="123874" y="942582"/>
                  </a:lnTo>
                  <a:lnTo>
                    <a:pt x="122926" y="943720"/>
                  </a:lnTo>
                  <a:lnTo>
                    <a:pt x="121503" y="943989"/>
                  </a:lnTo>
                  <a:lnTo>
                    <a:pt x="118643" y="943547"/>
                  </a:lnTo>
                  <a:lnTo>
                    <a:pt x="119875" y="945854"/>
                  </a:lnTo>
                  <a:lnTo>
                    <a:pt x="121962" y="946786"/>
                  </a:lnTo>
                  <a:lnTo>
                    <a:pt x="132219" y="947813"/>
                  </a:lnTo>
                  <a:lnTo>
                    <a:pt x="133040" y="948240"/>
                  </a:lnTo>
                  <a:lnTo>
                    <a:pt x="133673" y="949125"/>
                  </a:lnTo>
                  <a:lnTo>
                    <a:pt x="133989" y="949742"/>
                  </a:lnTo>
                  <a:lnTo>
                    <a:pt x="134194" y="948809"/>
                  </a:lnTo>
                  <a:lnTo>
                    <a:pt x="134510" y="947956"/>
                  </a:lnTo>
                  <a:lnTo>
                    <a:pt x="134589" y="947308"/>
                  </a:lnTo>
                  <a:lnTo>
                    <a:pt x="134494" y="946755"/>
                  </a:lnTo>
                  <a:lnTo>
                    <a:pt x="134842" y="946944"/>
                  </a:lnTo>
                  <a:lnTo>
                    <a:pt x="135474" y="947687"/>
                  </a:lnTo>
                  <a:lnTo>
                    <a:pt x="135948" y="948414"/>
                  </a:lnTo>
                  <a:lnTo>
                    <a:pt x="136391" y="949347"/>
                  </a:lnTo>
                  <a:lnTo>
                    <a:pt x="135838" y="950405"/>
                  </a:lnTo>
                  <a:lnTo>
                    <a:pt x="134400" y="951923"/>
                  </a:lnTo>
                  <a:lnTo>
                    <a:pt x="133767" y="953203"/>
                  </a:lnTo>
                  <a:lnTo>
                    <a:pt x="135253" y="953456"/>
                  </a:lnTo>
                  <a:lnTo>
                    <a:pt x="136012" y="953329"/>
                  </a:lnTo>
                  <a:lnTo>
                    <a:pt x="136659" y="952776"/>
                  </a:lnTo>
                  <a:lnTo>
                    <a:pt x="137023" y="952191"/>
                  </a:lnTo>
                  <a:lnTo>
                    <a:pt x="137466" y="951654"/>
                  </a:lnTo>
                  <a:lnTo>
                    <a:pt x="137908" y="951306"/>
                  </a:lnTo>
                  <a:lnTo>
                    <a:pt x="138983" y="951085"/>
                  </a:lnTo>
                  <a:lnTo>
                    <a:pt x="140105" y="950469"/>
                  </a:lnTo>
                  <a:lnTo>
                    <a:pt x="140753" y="950358"/>
                  </a:lnTo>
                  <a:lnTo>
                    <a:pt x="141211" y="950389"/>
                  </a:lnTo>
                  <a:lnTo>
                    <a:pt x="141812" y="950311"/>
                  </a:lnTo>
                  <a:lnTo>
                    <a:pt x="142365" y="949979"/>
                  </a:lnTo>
                  <a:lnTo>
                    <a:pt x="142649" y="949252"/>
                  </a:lnTo>
                  <a:lnTo>
                    <a:pt x="144056" y="948367"/>
                  </a:lnTo>
                  <a:lnTo>
                    <a:pt x="150283" y="946944"/>
                  </a:lnTo>
                  <a:lnTo>
                    <a:pt x="152243" y="945901"/>
                  </a:lnTo>
                  <a:lnTo>
                    <a:pt x="151468" y="946043"/>
                  </a:lnTo>
                  <a:lnTo>
                    <a:pt x="150804" y="946154"/>
                  </a:lnTo>
                  <a:lnTo>
                    <a:pt x="149998" y="946438"/>
                  </a:lnTo>
                  <a:lnTo>
                    <a:pt x="149524" y="945854"/>
                  </a:lnTo>
                  <a:lnTo>
                    <a:pt x="149777" y="944605"/>
                  </a:lnTo>
                  <a:lnTo>
                    <a:pt x="150172" y="943642"/>
                  </a:lnTo>
                  <a:lnTo>
                    <a:pt x="150694" y="942851"/>
                  </a:lnTo>
                  <a:lnTo>
                    <a:pt x="152638" y="940606"/>
                  </a:lnTo>
                  <a:lnTo>
                    <a:pt x="154107" y="939406"/>
                  </a:lnTo>
                  <a:lnTo>
                    <a:pt x="155435" y="938884"/>
                  </a:lnTo>
                  <a:lnTo>
                    <a:pt x="157332" y="938616"/>
                  </a:lnTo>
                  <a:lnTo>
                    <a:pt x="153760" y="938220"/>
                  </a:lnTo>
                  <a:lnTo>
                    <a:pt x="153459" y="937936"/>
                  </a:lnTo>
                  <a:lnTo>
                    <a:pt x="153459" y="937351"/>
                  </a:lnTo>
                  <a:lnTo>
                    <a:pt x="153618" y="936672"/>
                  </a:lnTo>
                  <a:lnTo>
                    <a:pt x="153823" y="936150"/>
                  </a:lnTo>
                  <a:lnTo>
                    <a:pt x="154076" y="936008"/>
                  </a:lnTo>
                  <a:lnTo>
                    <a:pt x="155245" y="935723"/>
                  </a:lnTo>
                  <a:lnTo>
                    <a:pt x="155182" y="936292"/>
                  </a:lnTo>
                  <a:lnTo>
                    <a:pt x="154882" y="936435"/>
                  </a:lnTo>
                  <a:lnTo>
                    <a:pt x="154566" y="936703"/>
                  </a:lnTo>
                  <a:lnTo>
                    <a:pt x="155388" y="937588"/>
                  </a:lnTo>
                  <a:lnTo>
                    <a:pt x="157316" y="937477"/>
                  </a:lnTo>
                  <a:lnTo>
                    <a:pt x="158232" y="938189"/>
                  </a:lnTo>
                  <a:lnTo>
                    <a:pt x="159086" y="937446"/>
                  </a:lnTo>
                  <a:lnTo>
                    <a:pt x="160935" y="936972"/>
                  </a:lnTo>
                  <a:lnTo>
                    <a:pt x="162610" y="935455"/>
                  </a:lnTo>
                  <a:lnTo>
                    <a:pt x="164728" y="934791"/>
                  </a:lnTo>
                  <a:lnTo>
                    <a:pt x="165613" y="934285"/>
                  </a:lnTo>
                  <a:lnTo>
                    <a:pt x="166703" y="933147"/>
                  </a:lnTo>
                  <a:lnTo>
                    <a:pt x="167130" y="932879"/>
                  </a:lnTo>
                  <a:lnTo>
                    <a:pt x="169248" y="932626"/>
                  </a:lnTo>
                  <a:lnTo>
                    <a:pt x="170670" y="931741"/>
                  </a:lnTo>
                  <a:lnTo>
                    <a:pt x="171571" y="932467"/>
                  </a:lnTo>
                  <a:lnTo>
                    <a:pt x="172361" y="933795"/>
                  </a:lnTo>
                  <a:lnTo>
                    <a:pt x="172836" y="935043"/>
                  </a:lnTo>
                  <a:lnTo>
                    <a:pt x="172377" y="935865"/>
                  </a:lnTo>
                  <a:lnTo>
                    <a:pt x="171840" y="937019"/>
                  </a:lnTo>
                  <a:lnTo>
                    <a:pt x="175807" y="931298"/>
                  </a:lnTo>
                  <a:lnTo>
                    <a:pt x="177387" y="929797"/>
                  </a:lnTo>
                  <a:lnTo>
                    <a:pt x="190283" y="921073"/>
                  </a:lnTo>
                  <a:lnTo>
                    <a:pt x="191406" y="920646"/>
                  </a:lnTo>
                  <a:lnTo>
                    <a:pt x="193824" y="920883"/>
                  </a:lnTo>
                  <a:lnTo>
                    <a:pt x="193966" y="921294"/>
                  </a:lnTo>
                  <a:lnTo>
                    <a:pt x="193729" y="922179"/>
                  </a:lnTo>
                  <a:lnTo>
                    <a:pt x="193760" y="922732"/>
                  </a:lnTo>
                  <a:lnTo>
                    <a:pt x="193934" y="923096"/>
                  </a:lnTo>
                  <a:lnTo>
                    <a:pt x="194298" y="923522"/>
                  </a:lnTo>
                  <a:lnTo>
                    <a:pt x="194456" y="923823"/>
                  </a:lnTo>
                  <a:lnTo>
                    <a:pt x="194772" y="924250"/>
                  </a:lnTo>
                  <a:lnTo>
                    <a:pt x="195214" y="924676"/>
                  </a:lnTo>
                  <a:lnTo>
                    <a:pt x="195594" y="925229"/>
                  </a:lnTo>
                  <a:lnTo>
                    <a:pt x="195720" y="926019"/>
                  </a:lnTo>
                  <a:lnTo>
                    <a:pt x="195941" y="926509"/>
                  </a:lnTo>
                  <a:lnTo>
                    <a:pt x="195989" y="926904"/>
                  </a:lnTo>
                  <a:lnTo>
                    <a:pt x="195878" y="927379"/>
                  </a:lnTo>
                  <a:lnTo>
                    <a:pt x="195641" y="927489"/>
                  </a:lnTo>
                  <a:lnTo>
                    <a:pt x="194851" y="927236"/>
                  </a:lnTo>
                  <a:lnTo>
                    <a:pt x="194566" y="927252"/>
                  </a:lnTo>
                  <a:lnTo>
                    <a:pt x="193792" y="927995"/>
                  </a:lnTo>
                  <a:lnTo>
                    <a:pt x="193413" y="928564"/>
                  </a:lnTo>
                  <a:lnTo>
                    <a:pt x="193271" y="929212"/>
                  </a:lnTo>
                  <a:lnTo>
                    <a:pt x="193571" y="930065"/>
                  </a:lnTo>
                  <a:lnTo>
                    <a:pt x="194140" y="930192"/>
                  </a:lnTo>
                  <a:lnTo>
                    <a:pt x="195230" y="929860"/>
                  </a:lnTo>
                  <a:lnTo>
                    <a:pt x="195641" y="930239"/>
                  </a:lnTo>
                  <a:lnTo>
                    <a:pt x="195641" y="931029"/>
                  </a:lnTo>
                  <a:lnTo>
                    <a:pt x="195357" y="932815"/>
                  </a:lnTo>
                  <a:lnTo>
                    <a:pt x="195736" y="933369"/>
                  </a:lnTo>
                  <a:lnTo>
                    <a:pt x="196747" y="933052"/>
                  </a:lnTo>
                  <a:lnTo>
                    <a:pt x="198928" y="931867"/>
                  </a:lnTo>
                  <a:lnTo>
                    <a:pt x="199118" y="934143"/>
                  </a:lnTo>
                  <a:lnTo>
                    <a:pt x="198992" y="935107"/>
                  </a:lnTo>
                  <a:lnTo>
                    <a:pt x="198533" y="935992"/>
                  </a:lnTo>
                  <a:lnTo>
                    <a:pt x="199418" y="936561"/>
                  </a:lnTo>
                  <a:lnTo>
                    <a:pt x="199892" y="936719"/>
                  </a:lnTo>
                  <a:lnTo>
                    <a:pt x="200382" y="936703"/>
                  </a:lnTo>
                  <a:lnTo>
                    <a:pt x="200904" y="936419"/>
                  </a:lnTo>
                  <a:lnTo>
                    <a:pt x="201188" y="935945"/>
                  </a:lnTo>
                  <a:lnTo>
                    <a:pt x="201362" y="935502"/>
                  </a:lnTo>
                  <a:lnTo>
                    <a:pt x="201584" y="935202"/>
                  </a:lnTo>
                  <a:lnTo>
                    <a:pt x="202563" y="934838"/>
                  </a:lnTo>
                  <a:lnTo>
                    <a:pt x="203591" y="934933"/>
                  </a:lnTo>
                  <a:lnTo>
                    <a:pt x="204507" y="935550"/>
                  </a:lnTo>
                  <a:lnTo>
                    <a:pt x="205203" y="936624"/>
                  </a:lnTo>
                  <a:lnTo>
                    <a:pt x="205329" y="937304"/>
                  </a:lnTo>
                  <a:lnTo>
                    <a:pt x="205187" y="938616"/>
                  </a:lnTo>
                  <a:lnTo>
                    <a:pt x="205234" y="939216"/>
                  </a:lnTo>
                  <a:lnTo>
                    <a:pt x="205392" y="939611"/>
                  </a:lnTo>
                  <a:lnTo>
                    <a:pt x="206151" y="940813"/>
                  </a:lnTo>
                  <a:lnTo>
                    <a:pt x="206973" y="943135"/>
                  </a:lnTo>
                  <a:lnTo>
                    <a:pt x="207479" y="944210"/>
                  </a:lnTo>
                  <a:lnTo>
                    <a:pt x="208000" y="944400"/>
                  </a:lnTo>
                  <a:lnTo>
                    <a:pt x="208853" y="943926"/>
                  </a:lnTo>
                  <a:lnTo>
                    <a:pt x="210782" y="943325"/>
                  </a:lnTo>
                  <a:lnTo>
                    <a:pt x="211524" y="942582"/>
                  </a:lnTo>
                  <a:lnTo>
                    <a:pt x="212188" y="941713"/>
                  </a:lnTo>
                  <a:lnTo>
                    <a:pt x="212362" y="941160"/>
                  </a:lnTo>
                  <a:lnTo>
                    <a:pt x="211935" y="940860"/>
                  </a:lnTo>
                  <a:lnTo>
                    <a:pt x="211825" y="940528"/>
                  </a:lnTo>
                  <a:lnTo>
                    <a:pt x="211856" y="939816"/>
                  </a:lnTo>
                  <a:lnTo>
                    <a:pt x="211983" y="939026"/>
                  </a:lnTo>
                  <a:lnTo>
                    <a:pt x="212141" y="938505"/>
                  </a:lnTo>
                  <a:lnTo>
                    <a:pt x="212552" y="938347"/>
                  </a:lnTo>
                  <a:lnTo>
                    <a:pt x="213500" y="939042"/>
                  </a:lnTo>
                  <a:lnTo>
                    <a:pt x="214006" y="938694"/>
                  </a:lnTo>
                  <a:lnTo>
                    <a:pt x="214211" y="938015"/>
                  </a:lnTo>
                  <a:lnTo>
                    <a:pt x="213784" y="937177"/>
                  </a:lnTo>
                  <a:lnTo>
                    <a:pt x="213942" y="936561"/>
                  </a:lnTo>
                  <a:lnTo>
                    <a:pt x="214448" y="935660"/>
                  </a:lnTo>
                  <a:lnTo>
                    <a:pt x="214859" y="934601"/>
                  </a:lnTo>
                  <a:lnTo>
                    <a:pt x="214938" y="933574"/>
                  </a:lnTo>
                  <a:lnTo>
                    <a:pt x="214385" y="932704"/>
                  </a:lnTo>
                  <a:lnTo>
                    <a:pt x="215365" y="932815"/>
                  </a:lnTo>
                  <a:lnTo>
                    <a:pt x="219190" y="932373"/>
                  </a:lnTo>
                  <a:lnTo>
                    <a:pt x="219616" y="932104"/>
                  </a:lnTo>
                  <a:lnTo>
                    <a:pt x="219948" y="932152"/>
                  </a:lnTo>
                  <a:lnTo>
                    <a:pt x="220422" y="932974"/>
                  </a:lnTo>
                  <a:lnTo>
                    <a:pt x="220659" y="934996"/>
                  </a:lnTo>
                  <a:lnTo>
                    <a:pt x="220027" y="937082"/>
                  </a:lnTo>
                  <a:lnTo>
                    <a:pt x="219000" y="938837"/>
                  </a:lnTo>
                  <a:lnTo>
                    <a:pt x="218083" y="939785"/>
                  </a:lnTo>
                  <a:lnTo>
                    <a:pt x="219079" y="940828"/>
                  </a:lnTo>
                  <a:lnTo>
                    <a:pt x="220169" y="940686"/>
                  </a:lnTo>
                  <a:lnTo>
                    <a:pt x="221276" y="940148"/>
                  </a:lnTo>
                  <a:lnTo>
                    <a:pt x="222366" y="940148"/>
                  </a:lnTo>
                  <a:lnTo>
                    <a:pt x="222587" y="940401"/>
                  </a:lnTo>
                  <a:lnTo>
                    <a:pt x="223536" y="941871"/>
                  </a:lnTo>
                  <a:lnTo>
                    <a:pt x="223947" y="942219"/>
                  </a:lnTo>
                  <a:lnTo>
                    <a:pt x="224847" y="942740"/>
                  </a:lnTo>
                  <a:lnTo>
                    <a:pt x="227439" y="946849"/>
                  </a:lnTo>
                  <a:lnTo>
                    <a:pt x="231137" y="954198"/>
                  </a:lnTo>
                  <a:lnTo>
                    <a:pt x="234156" y="960978"/>
                  </a:lnTo>
                  <a:lnTo>
                    <a:pt x="236037" y="966288"/>
                  </a:lnTo>
                  <a:lnTo>
                    <a:pt x="237301" y="968580"/>
                  </a:lnTo>
                  <a:lnTo>
                    <a:pt x="238724" y="968596"/>
                  </a:lnTo>
                  <a:lnTo>
                    <a:pt x="238392" y="970256"/>
                  </a:lnTo>
                  <a:lnTo>
                    <a:pt x="238692" y="971046"/>
                  </a:lnTo>
                  <a:lnTo>
                    <a:pt x="239435" y="971330"/>
                  </a:lnTo>
                  <a:lnTo>
                    <a:pt x="240415" y="971378"/>
                  </a:lnTo>
                  <a:lnTo>
                    <a:pt x="240099" y="972310"/>
                  </a:lnTo>
                  <a:lnTo>
                    <a:pt x="239672" y="972690"/>
                  </a:lnTo>
                  <a:lnTo>
                    <a:pt x="239213" y="972658"/>
                  </a:lnTo>
                  <a:lnTo>
                    <a:pt x="238708" y="972295"/>
                  </a:lnTo>
                  <a:lnTo>
                    <a:pt x="239419" y="973701"/>
                  </a:lnTo>
                  <a:lnTo>
                    <a:pt x="240699" y="974507"/>
                  </a:lnTo>
                  <a:lnTo>
                    <a:pt x="246452" y="976087"/>
                  </a:lnTo>
                  <a:lnTo>
                    <a:pt x="248048" y="975866"/>
                  </a:lnTo>
                  <a:lnTo>
                    <a:pt x="249423" y="974649"/>
                  </a:lnTo>
                  <a:lnTo>
                    <a:pt x="248317" y="974554"/>
                  </a:lnTo>
                  <a:lnTo>
                    <a:pt x="248364" y="974033"/>
                  </a:lnTo>
                  <a:lnTo>
                    <a:pt x="249091" y="973954"/>
                  </a:lnTo>
                  <a:lnTo>
                    <a:pt x="250103" y="973559"/>
                  </a:lnTo>
                  <a:lnTo>
                    <a:pt x="251035" y="972863"/>
                  </a:lnTo>
                  <a:lnTo>
                    <a:pt x="251968" y="970872"/>
                  </a:lnTo>
                  <a:lnTo>
                    <a:pt x="252789" y="970224"/>
                  </a:lnTo>
                  <a:lnTo>
                    <a:pt x="253295" y="969592"/>
                  </a:lnTo>
                  <a:lnTo>
                    <a:pt x="252789" y="968596"/>
                  </a:lnTo>
                  <a:lnTo>
                    <a:pt x="252379" y="968454"/>
                  </a:lnTo>
                  <a:lnTo>
                    <a:pt x="251904" y="968517"/>
                  </a:lnTo>
                  <a:lnTo>
                    <a:pt x="251430" y="968312"/>
                  </a:lnTo>
                  <a:lnTo>
                    <a:pt x="251019" y="967427"/>
                  </a:lnTo>
                  <a:lnTo>
                    <a:pt x="251004" y="966984"/>
                  </a:lnTo>
                  <a:lnTo>
                    <a:pt x="251193" y="965103"/>
                  </a:lnTo>
                  <a:lnTo>
                    <a:pt x="251130" y="964376"/>
                  </a:lnTo>
                  <a:lnTo>
                    <a:pt x="250909" y="964029"/>
                  </a:lnTo>
                  <a:lnTo>
                    <a:pt x="250608" y="963839"/>
                  </a:lnTo>
                  <a:lnTo>
                    <a:pt x="250356" y="963491"/>
                  </a:lnTo>
                  <a:lnTo>
                    <a:pt x="247226" y="952571"/>
                  </a:lnTo>
                  <a:lnTo>
                    <a:pt x="246831" y="950169"/>
                  </a:lnTo>
                  <a:lnTo>
                    <a:pt x="246752" y="948920"/>
                  </a:lnTo>
                  <a:lnTo>
                    <a:pt x="246784" y="947561"/>
                  </a:lnTo>
                  <a:lnTo>
                    <a:pt x="247353" y="947340"/>
                  </a:lnTo>
                  <a:lnTo>
                    <a:pt x="248427" y="946596"/>
                  </a:lnTo>
                  <a:lnTo>
                    <a:pt x="248996" y="945901"/>
                  </a:lnTo>
                  <a:lnTo>
                    <a:pt x="247985" y="945806"/>
                  </a:lnTo>
                  <a:lnTo>
                    <a:pt x="248601" y="944827"/>
                  </a:lnTo>
                  <a:lnTo>
                    <a:pt x="249502" y="944352"/>
                  </a:lnTo>
                  <a:lnTo>
                    <a:pt x="250435" y="944479"/>
                  </a:lnTo>
                  <a:lnTo>
                    <a:pt x="251130" y="945285"/>
                  </a:lnTo>
                  <a:lnTo>
                    <a:pt x="251177" y="946391"/>
                  </a:lnTo>
                  <a:lnTo>
                    <a:pt x="250529" y="947181"/>
                  </a:lnTo>
                  <a:lnTo>
                    <a:pt x="248901" y="947988"/>
                  </a:lnTo>
                  <a:lnTo>
                    <a:pt x="248032" y="948177"/>
                  </a:lnTo>
                  <a:lnTo>
                    <a:pt x="247685" y="948509"/>
                  </a:lnTo>
                  <a:lnTo>
                    <a:pt x="247463" y="949442"/>
                  </a:lnTo>
                  <a:lnTo>
                    <a:pt x="247495" y="950074"/>
                  </a:lnTo>
                  <a:lnTo>
                    <a:pt x="247685" y="950564"/>
                  </a:lnTo>
                  <a:lnTo>
                    <a:pt x="247969" y="950911"/>
                  </a:lnTo>
                  <a:lnTo>
                    <a:pt x="248269" y="951085"/>
                  </a:lnTo>
                  <a:lnTo>
                    <a:pt x="249186" y="951054"/>
                  </a:lnTo>
                  <a:lnTo>
                    <a:pt x="249929" y="950784"/>
                  </a:lnTo>
                  <a:lnTo>
                    <a:pt x="250624" y="950200"/>
                  </a:lnTo>
                  <a:lnTo>
                    <a:pt x="251256" y="949252"/>
                  </a:lnTo>
                  <a:lnTo>
                    <a:pt x="251683" y="948367"/>
                  </a:lnTo>
                  <a:lnTo>
                    <a:pt x="251983" y="947276"/>
                  </a:lnTo>
                  <a:lnTo>
                    <a:pt x="252031" y="946106"/>
                  </a:lnTo>
                  <a:lnTo>
                    <a:pt x="251715" y="944795"/>
                  </a:lnTo>
                  <a:lnTo>
                    <a:pt x="253169" y="937699"/>
                  </a:lnTo>
                  <a:lnTo>
                    <a:pt x="253137" y="936972"/>
                  </a:lnTo>
                  <a:lnTo>
                    <a:pt x="251888" y="933431"/>
                  </a:lnTo>
                  <a:lnTo>
                    <a:pt x="251383" y="932547"/>
                  </a:lnTo>
                  <a:lnTo>
                    <a:pt x="254544" y="931424"/>
                  </a:lnTo>
                  <a:lnTo>
                    <a:pt x="254702" y="932579"/>
                  </a:lnTo>
                  <a:lnTo>
                    <a:pt x="254117" y="933116"/>
                  </a:lnTo>
                  <a:lnTo>
                    <a:pt x="252647" y="933684"/>
                  </a:lnTo>
                  <a:lnTo>
                    <a:pt x="253090" y="934538"/>
                  </a:lnTo>
                  <a:lnTo>
                    <a:pt x="253611" y="935233"/>
                  </a:lnTo>
                  <a:lnTo>
                    <a:pt x="254844" y="936482"/>
                  </a:lnTo>
                  <a:lnTo>
                    <a:pt x="254417" y="937762"/>
                  </a:lnTo>
                  <a:lnTo>
                    <a:pt x="253975" y="938599"/>
                  </a:lnTo>
                  <a:lnTo>
                    <a:pt x="253706" y="939311"/>
                  </a:lnTo>
                  <a:lnTo>
                    <a:pt x="253896" y="940275"/>
                  </a:lnTo>
                  <a:lnTo>
                    <a:pt x="254544" y="940654"/>
                  </a:lnTo>
                  <a:lnTo>
                    <a:pt x="255381" y="940022"/>
                  </a:lnTo>
                  <a:lnTo>
                    <a:pt x="256235" y="939106"/>
                  </a:lnTo>
                  <a:lnTo>
                    <a:pt x="258052" y="938031"/>
                  </a:lnTo>
                  <a:lnTo>
                    <a:pt x="259538" y="936466"/>
                  </a:lnTo>
                  <a:lnTo>
                    <a:pt x="260881" y="934585"/>
                  </a:lnTo>
                  <a:lnTo>
                    <a:pt x="261671" y="932626"/>
                  </a:lnTo>
                  <a:lnTo>
                    <a:pt x="261956" y="932373"/>
                  </a:lnTo>
                  <a:lnTo>
                    <a:pt x="262256" y="932057"/>
                  </a:lnTo>
                  <a:lnTo>
                    <a:pt x="262414" y="931472"/>
                  </a:lnTo>
                  <a:lnTo>
                    <a:pt x="262477" y="930840"/>
                  </a:lnTo>
                  <a:lnTo>
                    <a:pt x="262541" y="930397"/>
                  </a:lnTo>
                  <a:lnTo>
                    <a:pt x="262651" y="930018"/>
                  </a:lnTo>
                  <a:lnTo>
                    <a:pt x="262809" y="929655"/>
                  </a:lnTo>
                  <a:lnTo>
                    <a:pt x="263489" y="928817"/>
                  </a:lnTo>
                  <a:lnTo>
                    <a:pt x="265101" y="928421"/>
                  </a:lnTo>
                  <a:lnTo>
                    <a:pt x="265875" y="927789"/>
                  </a:lnTo>
                  <a:lnTo>
                    <a:pt x="266160" y="926051"/>
                  </a:lnTo>
                  <a:lnTo>
                    <a:pt x="264042" y="923190"/>
                  </a:lnTo>
                  <a:lnTo>
                    <a:pt x="264200" y="921436"/>
                  </a:lnTo>
                  <a:lnTo>
                    <a:pt x="263394" y="921199"/>
                  </a:lnTo>
                  <a:lnTo>
                    <a:pt x="263031" y="920599"/>
                  </a:lnTo>
                  <a:lnTo>
                    <a:pt x="263046" y="919634"/>
                  </a:lnTo>
                  <a:lnTo>
                    <a:pt x="263315" y="918275"/>
                  </a:lnTo>
                  <a:lnTo>
                    <a:pt x="263678" y="918687"/>
                  </a:lnTo>
                  <a:lnTo>
                    <a:pt x="263789" y="919207"/>
                  </a:lnTo>
                  <a:lnTo>
                    <a:pt x="263821" y="919777"/>
                  </a:lnTo>
                  <a:lnTo>
                    <a:pt x="263979" y="920377"/>
                  </a:lnTo>
                  <a:lnTo>
                    <a:pt x="264326" y="920678"/>
                  </a:lnTo>
                  <a:lnTo>
                    <a:pt x="264658" y="920614"/>
                  </a:lnTo>
                  <a:lnTo>
                    <a:pt x="264895" y="920788"/>
                  </a:lnTo>
                  <a:lnTo>
                    <a:pt x="264943" y="921752"/>
                  </a:lnTo>
                  <a:lnTo>
                    <a:pt x="265148" y="922811"/>
                  </a:lnTo>
                  <a:lnTo>
                    <a:pt x="265701" y="923838"/>
                  </a:lnTo>
                  <a:lnTo>
                    <a:pt x="266824" y="925245"/>
                  </a:lnTo>
                  <a:lnTo>
                    <a:pt x="268262" y="926351"/>
                  </a:lnTo>
                  <a:lnTo>
                    <a:pt x="271565" y="927426"/>
                  </a:lnTo>
                  <a:lnTo>
                    <a:pt x="274647" y="929418"/>
                  </a:lnTo>
                  <a:lnTo>
                    <a:pt x="278250" y="929860"/>
                  </a:lnTo>
                  <a:lnTo>
                    <a:pt x="279641" y="931582"/>
                  </a:lnTo>
                  <a:lnTo>
                    <a:pt x="281364" y="934996"/>
                  </a:lnTo>
                  <a:lnTo>
                    <a:pt x="281948" y="937193"/>
                  </a:lnTo>
                  <a:lnTo>
                    <a:pt x="281206" y="938694"/>
                  </a:lnTo>
                  <a:lnTo>
                    <a:pt x="281522" y="939579"/>
                  </a:lnTo>
                  <a:lnTo>
                    <a:pt x="282012" y="939880"/>
                  </a:lnTo>
                  <a:lnTo>
                    <a:pt x="283292" y="939911"/>
                  </a:lnTo>
                  <a:lnTo>
                    <a:pt x="283260" y="940386"/>
                  </a:lnTo>
                  <a:lnTo>
                    <a:pt x="282833" y="940433"/>
                  </a:lnTo>
                  <a:lnTo>
                    <a:pt x="282501" y="940813"/>
                  </a:lnTo>
                  <a:lnTo>
                    <a:pt x="282343" y="941492"/>
                  </a:lnTo>
                  <a:lnTo>
                    <a:pt x="282296" y="942440"/>
                  </a:lnTo>
                  <a:lnTo>
                    <a:pt x="281806" y="942030"/>
                  </a:lnTo>
                  <a:lnTo>
                    <a:pt x="281284" y="941286"/>
                  </a:lnTo>
                  <a:lnTo>
                    <a:pt x="280858" y="940449"/>
                  </a:lnTo>
                  <a:lnTo>
                    <a:pt x="280621" y="939753"/>
                  </a:lnTo>
                  <a:lnTo>
                    <a:pt x="280447" y="938379"/>
                  </a:lnTo>
                  <a:lnTo>
                    <a:pt x="280573" y="937082"/>
                  </a:lnTo>
                  <a:lnTo>
                    <a:pt x="280289" y="936040"/>
                  </a:lnTo>
                  <a:lnTo>
                    <a:pt x="279372" y="934222"/>
                  </a:lnTo>
                  <a:lnTo>
                    <a:pt x="278203" y="932657"/>
                  </a:lnTo>
                  <a:lnTo>
                    <a:pt x="276891" y="931519"/>
                  </a:lnTo>
                  <a:lnTo>
                    <a:pt x="268862" y="929085"/>
                  </a:lnTo>
                  <a:lnTo>
                    <a:pt x="268072" y="929133"/>
                  </a:lnTo>
                  <a:lnTo>
                    <a:pt x="267234" y="929418"/>
                  </a:lnTo>
                  <a:lnTo>
                    <a:pt x="266429" y="929923"/>
                  </a:lnTo>
                  <a:lnTo>
                    <a:pt x="265796" y="930682"/>
                  </a:lnTo>
                  <a:lnTo>
                    <a:pt x="264469" y="931614"/>
                  </a:lnTo>
                  <a:lnTo>
                    <a:pt x="264200" y="932152"/>
                  </a:lnTo>
                  <a:lnTo>
                    <a:pt x="264974" y="932974"/>
                  </a:lnTo>
                  <a:lnTo>
                    <a:pt x="265306" y="932499"/>
                  </a:lnTo>
                  <a:lnTo>
                    <a:pt x="265638" y="932199"/>
                  </a:lnTo>
                  <a:lnTo>
                    <a:pt x="265986" y="932009"/>
                  </a:lnTo>
                  <a:lnTo>
                    <a:pt x="266365" y="931977"/>
                  </a:lnTo>
                  <a:lnTo>
                    <a:pt x="266255" y="932626"/>
                  </a:lnTo>
                  <a:lnTo>
                    <a:pt x="266397" y="933116"/>
                  </a:lnTo>
                  <a:lnTo>
                    <a:pt x="266681" y="933431"/>
                  </a:lnTo>
                  <a:lnTo>
                    <a:pt x="267076" y="933653"/>
                  </a:lnTo>
                  <a:lnTo>
                    <a:pt x="264801" y="934538"/>
                  </a:lnTo>
                  <a:lnTo>
                    <a:pt x="263900" y="935581"/>
                  </a:lnTo>
                  <a:lnTo>
                    <a:pt x="264168" y="937604"/>
                  </a:lnTo>
                  <a:lnTo>
                    <a:pt x="263837" y="938410"/>
                  </a:lnTo>
                  <a:lnTo>
                    <a:pt x="263125" y="940638"/>
                  </a:lnTo>
                  <a:lnTo>
                    <a:pt x="262651" y="941697"/>
                  </a:lnTo>
                  <a:lnTo>
                    <a:pt x="262288" y="942155"/>
                  </a:lnTo>
                  <a:lnTo>
                    <a:pt x="261908" y="942487"/>
                  </a:lnTo>
                  <a:lnTo>
                    <a:pt x="261324" y="943120"/>
                  </a:lnTo>
                  <a:lnTo>
                    <a:pt x="260976" y="943657"/>
                  </a:lnTo>
                  <a:lnTo>
                    <a:pt x="260692" y="944352"/>
                  </a:lnTo>
                  <a:lnTo>
                    <a:pt x="260612" y="945190"/>
                  </a:lnTo>
                  <a:lnTo>
                    <a:pt x="260865" y="946201"/>
                  </a:lnTo>
                  <a:lnTo>
                    <a:pt x="261292" y="946786"/>
                  </a:lnTo>
                  <a:lnTo>
                    <a:pt x="266523" y="949362"/>
                  </a:lnTo>
                  <a:lnTo>
                    <a:pt x="267566" y="950389"/>
                  </a:lnTo>
                  <a:lnTo>
                    <a:pt x="268151" y="951401"/>
                  </a:lnTo>
                  <a:lnTo>
                    <a:pt x="268752" y="953013"/>
                  </a:lnTo>
                  <a:lnTo>
                    <a:pt x="269020" y="954735"/>
                  </a:lnTo>
                  <a:lnTo>
                    <a:pt x="268546" y="956127"/>
                  </a:lnTo>
                  <a:lnTo>
                    <a:pt x="269526" y="958956"/>
                  </a:lnTo>
                  <a:lnTo>
                    <a:pt x="271502" y="960836"/>
                  </a:lnTo>
                  <a:lnTo>
                    <a:pt x="273793" y="961769"/>
                  </a:lnTo>
                  <a:lnTo>
                    <a:pt x="275737" y="961816"/>
                  </a:lnTo>
                  <a:lnTo>
                    <a:pt x="282786" y="959698"/>
                  </a:lnTo>
                  <a:lnTo>
                    <a:pt x="289187" y="955715"/>
                  </a:lnTo>
                  <a:lnTo>
                    <a:pt x="297547" y="951876"/>
                  </a:lnTo>
                  <a:lnTo>
                    <a:pt x="299823" y="951417"/>
                  </a:lnTo>
                  <a:lnTo>
                    <a:pt x="303110" y="949283"/>
                  </a:lnTo>
                  <a:lnTo>
                    <a:pt x="305149" y="949125"/>
                  </a:lnTo>
                  <a:lnTo>
                    <a:pt x="305702" y="948667"/>
                  </a:lnTo>
                  <a:lnTo>
                    <a:pt x="306129" y="948240"/>
                  </a:lnTo>
                  <a:lnTo>
                    <a:pt x="306666" y="947845"/>
                  </a:lnTo>
                  <a:lnTo>
                    <a:pt x="307203" y="947593"/>
                  </a:lnTo>
                  <a:lnTo>
                    <a:pt x="311897" y="946628"/>
                  </a:lnTo>
                  <a:lnTo>
                    <a:pt x="316686" y="944052"/>
                  </a:lnTo>
                  <a:lnTo>
                    <a:pt x="318709" y="943436"/>
                  </a:lnTo>
                  <a:lnTo>
                    <a:pt x="319325" y="942456"/>
                  </a:lnTo>
                  <a:lnTo>
                    <a:pt x="320195" y="939753"/>
                  </a:lnTo>
                  <a:lnTo>
                    <a:pt x="320874" y="937999"/>
                  </a:lnTo>
                  <a:lnTo>
                    <a:pt x="321680" y="936925"/>
                  </a:lnTo>
                  <a:lnTo>
                    <a:pt x="322644" y="936387"/>
                  </a:lnTo>
                  <a:lnTo>
                    <a:pt x="324857" y="936040"/>
                  </a:lnTo>
                  <a:lnTo>
                    <a:pt x="325868" y="935328"/>
                  </a:lnTo>
                  <a:lnTo>
                    <a:pt x="326706" y="934222"/>
                  </a:lnTo>
                  <a:lnTo>
                    <a:pt x="327212" y="932752"/>
                  </a:lnTo>
                  <a:lnTo>
                    <a:pt x="327164" y="932057"/>
                  </a:lnTo>
                  <a:lnTo>
                    <a:pt x="327054" y="930998"/>
                  </a:lnTo>
                  <a:lnTo>
                    <a:pt x="327006" y="930018"/>
                  </a:lnTo>
                  <a:lnTo>
                    <a:pt x="327370" y="929260"/>
                  </a:lnTo>
                  <a:lnTo>
                    <a:pt x="327876" y="927426"/>
                  </a:lnTo>
                  <a:lnTo>
                    <a:pt x="327986" y="926794"/>
                  </a:lnTo>
                  <a:lnTo>
                    <a:pt x="328476" y="926146"/>
                  </a:lnTo>
                  <a:lnTo>
                    <a:pt x="331305" y="923570"/>
                  </a:lnTo>
                  <a:lnTo>
                    <a:pt x="330594" y="924818"/>
                  </a:lnTo>
                  <a:lnTo>
                    <a:pt x="329646" y="926004"/>
                  </a:lnTo>
                  <a:lnTo>
                    <a:pt x="328824" y="927426"/>
                  </a:lnTo>
                  <a:lnTo>
                    <a:pt x="328397" y="929402"/>
                  </a:lnTo>
                  <a:lnTo>
                    <a:pt x="328207" y="933874"/>
                  </a:lnTo>
                  <a:lnTo>
                    <a:pt x="327796" y="935692"/>
                  </a:lnTo>
                  <a:lnTo>
                    <a:pt x="326896" y="936419"/>
                  </a:lnTo>
                  <a:lnTo>
                    <a:pt x="325331" y="936925"/>
                  </a:lnTo>
                  <a:lnTo>
                    <a:pt x="323766" y="937825"/>
                  </a:lnTo>
                  <a:lnTo>
                    <a:pt x="323150" y="938552"/>
                  </a:lnTo>
                  <a:lnTo>
                    <a:pt x="322881" y="939311"/>
                  </a:lnTo>
                  <a:lnTo>
                    <a:pt x="322534" y="941413"/>
                  </a:lnTo>
                  <a:lnTo>
                    <a:pt x="322597" y="941492"/>
                  </a:lnTo>
                  <a:lnTo>
                    <a:pt x="322644" y="941840"/>
                  </a:lnTo>
                  <a:lnTo>
                    <a:pt x="322628" y="942361"/>
                  </a:lnTo>
                  <a:lnTo>
                    <a:pt x="322486" y="942962"/>
                  </a:lnTo>
                  <a:lnTo>
                    <a:pt x="321601" y="943957"/>
                  </a:lnTo>
                  <a:lnTo>
                    <a:pt x="321064" y="944842"/>
                  </a:lnTo>
                  <a:lnTo>
                    <a:pt x="320922" y="945301"/>
                  </a:lnTo>
                  <a:lnTo>
                    <a:pt x="321744" y="947134"/>
                  </a:lnTo>
                  <a:lnTo>
                    <a:pt x="318946" y="951669"/>
                  </a:lnTo>
                  <a:lnTo>
                    <a:pt x="318504" y="953266"/>
                  </a:lnTo>
                  <a:lnTo>
                    <a:pt x="319025" y="955637"/>
                  </a:lnTo>
                  <a:lnTo>
                    <a:pt x="320511" y="955700"/>
                  </a:lnTo>
                  <a:lnTo>
                    <a:pt x="322344" y="954830"/>
                  </a:lnTo>
                  <a:lnTo>
                    <a:pt x="323830" y="954499"/>
                  </a:lnTo>
                  <a:lnTo>
                    <a:pt x="323814" y="955005"/>
                  </a:lnTo>
                  <a:lnTo>
                    <a:pt x="322676" y="955352"/>
                  </a:lnTo>
                  <a:lnTo>
                    <a:pt x="321601" y="955937"/>
                  </a:lnTo>
                  <a:lnTo>
                    <a:pt x="317792" y="956838"/>
                  </a:lnTo>
                  <a:lnTo>
                    <a:pt x="316844" y="957564"/>
                  </a:lnTo>
                  <a:lnTo>
                    <a:pt x="316038" y="958497"/>
                  </a:lnTo>
                  <a:lnTo>
                    <a:pt x="310570" y="963286"/>
                  </a:lnTo>
                  <a:lnTo>
                    <a:pt x="306714" y="968722"/>
                  </a:lnTo>
                  <a:lnTo>
                    <a:pt x="305750" y="969418"/>
                  </a:lnTo>
                  <a:lnTo>
                    <a:pt x="303553" y="970429"/>
                  </a:lnTo>
                  <a:lnTo>
                    <a:pt x="302652" y="971441"/>
                  </a:lnTo>
                  <a:lnTo>
                    <a:pt x="300708" y="974681"/>
                  </a:lnTo>
                  <a:lnTo>
                    <a:pt x="297958" y="982156"/>
                  </a:lnTo>
                  <a:lnTo>
                    <a:pt x="297515" y="985380"/>
                  </a:lnTo>
                  <a:lnTo>
                    <a:pt x="298638" y="987656"/>
                  </a:lnTo>
                  <a:lnTo>
                    <a:pt x="298243" y="989016"/>
                  </a:lnTo>
                  <a:lnTo>
                    <a:pt x="298843" y="990375"/>
                  </a:lnTo>
                  <a:lnTo>
                    <a:pt x="300566" y="992413"/>
                  </a:lnTo>
                  <a:lnTo>
                    <a:pt x="301530" y="993187"/>
                  </a:lnTo>
                  <a:lnTo>
                    <a:pt x="302494" y="993156"/>
                  </a:lnTo>
                  <a:lnTo>
                    <a:pt x="304691" y="992097"/>
                  </a:lnTo>
                  <a:lnTo>
                    <a:pt x="305971" y="992018"/>
                  </a:lnTo>
                  <a:lnTo>
                    <a:pt x="312229" y="994926"/>
                  </a:lnTo>
                  <a:lnTo>
                    <a:pt x="313130" y="996001"/>
                  </a:lnTo>
                  <a:lnTo>
                    <a:pt x="313984" y="997802"/>
                  </a:lnTo>
                  <a:lnTo>
                    <a:pt x="313351" y="997676"/>
                  </a:lnTo>
                  <a:lnTo>
                    <a:pt x="313035" y="997233"/>
                  </a:lnTo>
                  <a:lnTo>
                    <a:pt x="312798" y="996648"/>
                  </a:lnTo>
                  <a:lnTo>
                    <a:pt x="312419" y="996127"/>
                  </a:lnTo>
                  <a:lnTo>
                    <a:pt x="311881" y="995764"/>
                  </a:lnTo>
                  <a:lnTo>
                    <a:pt x="305544" y="994231"/>
                  </a:lnTo>
                  <a:lnTo>
                    <a:pt x="304390" y="994389"/>
                  </a:lnTo>
                  <a:lnTo>
                    <a:pt x="303774" y="994926"/>
                  </a:lnTo>
                  <a:lnTo>
                    <a:pt x="303300" y="995732"/>
                  </a:lnTo>
                  <a:lnTo>
                    <a:pt x="302541" y="996680"/>
                  </a:lnTo>
                  <a:lnTo>
                    <a:pt x="301546" y="997170"/>
                  </a:lnTo>
                  <a:lnTo>
                    <a:pt x="300186" y="997344"/>
                  </a:lnTo>
                  <a:lnTo>
                    <a:pt x="298843" y="997123"/>
                  </a:lnTo>
                  <a:lnTo>
                    <a:pt x="297926" y="996428"/>
                  </a:lnTo>
                  <a:lnTo>
                    <a:pt x="297500" y="997455"/>
                  </a:lnTo>
                  <a:lnTo>
                    <a:pt x="296362" y="999035"/>
                  </a:lnTo>
                  <a:lnTo>
                    <a:pt x="295824" y="999999"/>
                  </a:lnTo>
                  <a:lnTo>
                    <a:pt x="295176" y="1001659"/>
                  </a:lnTo>
                  <a:lnTo>
                    <a:pt x="294939" y="1002607"/>
                  </a:lnTo>
                  <a:lnTo>
                    <a:pt x="294513" y="1006479"/>
                  </a:lnTo>
                  <a:lnTo>
                    <a:pt x="293675" y="1011189"/>
                  </a:lnTo>
                  <a:lnTo>
                    <a:pt x="293106" y="1016404"/>
                  </a:lnTo>
                  <a:lnTo>
                    <a:pt x="292679" y="1018743"/>
                  </a:lnTo>
                  <a:lnTo>
                    <a:pt x="291510" y="1023200"/>
                  </a:lnTo>
                  <a:lnTo>
                    <a:pt x="289993" y="1027625"/>
                  </a:lnTo>
                  <a:lnTo>
                    <a:pt x="289471" y="1029854"/>
                  </a:lnTo>
                  <a:lnTo>
                    <a:pt x="289677" y="1031402"/>
                  </a:lnTo>
                  <a:lnTo>
                    <a:pt x="289408" y="1032477"/>
                  </a:lnTo>
                  <a:lnTo>
                    <a:pt x="289171" y="1034073"/>
                  </a:lnTo>
                  <a:lnTo>
                    <a:pt x="289092" y="1035701"/>
                  </a:lnTo>
                  <a:lnTo>
                    <a:pt x="289250" y="1036855"/>
                  </a:lnTo>
                  <a:lnTo>
                    <a:pt x="289755" y="1037739"/>
                  </a:lnTo>
                  <a:lnTo>
                    <a:pt x="290483" y="1038404"/>
                  </a:lnTo>
                  <a:lnTo>
                    <a:pt x="291352" y="1038783"/>
                  </a:lnTo>
                  <a:lnTo>
                    <a:pt x="292300" y="1038862"/>
                  </a:lnTo>
                  <a:lnTo>
                    <a:pt x="291700" y="1037519"/>
                  </a:lnTo>
                  <a:lnTo>
                    <a:pt x="291652" y="1037060"/>
                  </a:lnTo>
                  <a:lnTo>
                    <a:pt x="291905" y="1036776"/>
                  </a:lnTo>
                  <a:lnTo>
                    <a:pt x="292268" y="1036760"/>
                  </a:lnTo>
                  <a:lnTo>
                    <a:pt x="292537" y="1037029"/>
                  </a:lnTo>
                  <a:lnTo>
                    <a:pt x="292727" y="1037313"/>
                  </a:lnTo>
                  <a:lnTo>
                    <a:pt x="293122" y="1037787"/>
                  </a:lnTo>
                  <a:lnTo>
                    <a:pt x="293327" y="1038088"/>
                  </a:lnTo>
                  <a:lnTo>
                    <a:pt x="293438" y="1038578"/>
                  </a:lnTo>
                  <a:lnTo>
                    <a:pt x="293343" y="1038956"/>
                  </a:lnTo>
                  <a:lnTo>
                    <a:pt x="293201" y="1039288"/>
                  </a:lnTo>
                  <a:lnTo>
                    <a:pt x="293233" y="1039653"/>
                  </a:lnTo>
                  <a:lnTo>
                    <a:pt x="293628" y="1041138"/>
                  </a:lnTo>
                  <a:lnTo>
                    <a:pt x="293675" y="1042766"/>
                  </a:lnTo>
                  <a:lnTo>
                    <a:pt x="293327" y="1046179"/>
                  </a:lnTo>
                  <a:lnTo>
                    <a:pt x="293011" y="1047428"/>
                  </a:lnTo>
                  <a:lnTo>
                    <a:pt x="293059" y="1048044"/>
                  </a:lnTo>
                  <a:lnTo>
                    <a:pt x="293612" y="1048297"/>
                  </a:lnTo>
                  <a:lnTo>
                    <a:pt x="294102" y="1048234"/>
                  </a:lnTo>
                  <a:lnTo>
                    <a:pt x="294655" y="1048012"/>
                  </a:lnTo>
                  <a:lnTo>
                    <a:pt x="295192" y="1047617"/>
                  </a:lnTo>
                  <a:lnTo>
                    <a:pt x="295619" y="1047096"/>
                  </a:lnTo>
                  <a:lnTo>
                    <a:pt x="296441" y="1046954"/>
                  </a:lnTo>
                  <a:lnTo>
                    <a:pt x="300439" y="1048107"/>
                  </a:lnTo>
                  <a:lnTo>
                    <a:pt x="300281" y="1046938"/>
                  </a:lnTo>
                  <a:lnTo>
                    <a:pt x="299396" y="1045010"/>
                  </a:lnTo>
                  <a:lnTo>
                    <a:pt x="299001" y="1043888"/>
                  </a:lnTo>
                  <a:lnTo>
                    <a:pt x="299633" y="1043572"/>
                  </a:lnTo>
                  <a:lnTo>
                    <a:pt x="300977" y="1043256"/>
                  </a:lnTo>
                  <a:lnTo>
                    <a:pt x="301593" y="1042908"/>
                  </a:lnTo>
                  <a:lnTo>
                    <a:pt x="301308" y="1043840"/>
                  </a:lnTo>
                  <a:lnTo>
                    <a:pt x="300866" y="1044441"/>
                  </a:lnTo>
                  <a:lnTo>
                    <a:pt x="300423" y="1044899"/>
                  </a:lnTo>
                  <a:lnTo>
                    <a:pt x="300013" y="1045500"/>
                  </a:lnTo>
                  <a:lnTo>
                    <a:pt x="300787" y="1046243"/>
                  </a:lnTo>
                  <a:lnTo>
                    <a:pt x="301261" y="1046970"/>
                  </a:lnTo>
                  <a:lnTo>
                    <a:pt x="301214" y="1047775"/>
                  </a:lnTo>
                  <a:lnTo>
                    <a:pt x="300423" y="1048661"/>
                  </a:lnTo>
                  <a:lnTo>
                    <a:pt x="299791" y="1048977"/>
                  </a:lnTo>
                  <a:lnTo>
                    <a:pt x="299112" y="1049087"/>
                  </a:lnTo>
                  <a:lnTo>
                    <a:pt x="297753" y="1049056"/>
                  </a:lnTo>
                  <a:lnTo>
                    <a:pt x="296156" y="1050509"/>
                  </a:lnTo>
                  <a:lnTo>
                    <a:pt x="296267" y="1050241"/>
                  </a:lnTo>
                  <a:lnTo>
                    <a:pt x="296488" y="1049499"/>
                  </a:lnTo>
                  <a:lnTo>
                    <a:pt x="290530" y="1048629"/>
                  </a:lnTo>
                  <a:lnTo>
                    <a:pt x="290151" y="1048170"/>
                  </a:lnTo>
                  <a:lnTo>
                    <a:pt x="290767" y="1047112"/>
                  </a:lnTo>
                  <a:lnTo>
                    <a:pt x="289677" y="1044283"/>
                  </a:lnTo>
                  <a:lnTo>
                    <a:pt x="289424" y="1042908"/>
                  </a:lnTo>
                  <a:lnTo>
                    <a:pt x="289945" y="1041817"/>
                  </a:lnTo>
                  <a:lnTo>
                    <a:pt x="288760" y="1042054"/>
                  </a:lnTo>
                  <a:lnTo>
                    <a:pt x="288191" y="1042339"/>
                  </a:lnTo>
                  <a:lnTo>
                    <a:pt x="287654" y="1042734"/>
                  </a:lnTo>
                  <a:lnTo>
                    <a:pt x="286769" y="1042275"/>
                  </a:lnTo>
                  <a:lnTo>
                    <a:pt x="285568" y="1042829"/>
                  </a:lnTo>
                  <a:lnTo>
                    <a:pt x="281901" y="1045848"/>
                  </a:lnTo>
                  <a:lnTo>
                    <a:pt x="279072" y="1046922"/>
                  </a:lnTo>
                  <a:lnTo>
                    <a:pt x="278187" y="1047855"/>
                  </a:lnTo>
                  <a:lnTo>
                    <a:pt x="276591" y="1050668"/>
                  </a:lnTo>
                  <a:lnTo>
                    <a:pt x="275658" y="1051948"/>
                  </a:lnTo>
                  <a:lnTo>
                    <a:pt x="272971" y="1054224"/>
                  </a:lnTo>
                  <a:lnTo>
                    <a:pt x="272102" y="1055362"/>
                  </a:lnTo>
                  <a:lnTo>
                    <a:pt x="272655" y="1055299"/>
                  </a:lnTo>
                  <a:lnTo>
                    <a:pt x="273145" y="1055362"/>
                  </a:lnTo>
                  <a:lnTo>
                    <a:pt x="273525" y="1055725"/>
                  </a:lnTo>
                  <a:lnTo>
                    <a:pt x="273714" y="1056499"/>
                  </a:lnTo>
                  <a:lnTo>
                    <a:pt x="268610" y="1056563"/>
                  </a:lnTo>
                  <a:lnTo>
                    <a:pt x="264295" y="1059233"/>
                  </a:lnTo>
                  <a:lnTo>
                    <a:pt x="263600" y="1059502"/>
                  </a:lnTo>
                  <a:lnTo>
                    <a:pt x="263110" y="1059787"/>
                  </a:lnTo>
                  <a:lnTo>
                    <a:pt x="249929" y="1075181"/>
                  </a:lnTo>
                  <a:lnTo>
                    <a:pt x="247906" y="1078167"/>
                  </a:lnTo>
                  <a:lnTo>
                    <a:pt x="246468" y="1080933"/>
                  </a:lnTo>
                  <a:lnTo>
                    <a:pt x="246152" y="1082039"/>
                  </a:lnTo>
                  <a:lnTo>
                    <a:pt x="245756" y="1084078"/>
                  </a:lnTo>
                  <a:lnTo>
                    <a:pt x="245678" y="1084868"/>
                  </a:lnTo>
                  <a:lnTo>
                    <a:pt x="245756" y="1087144"/>
                  </a:lnTo>
                  <a:lnTo>
                    <a:pt x="245472" y="1091285"/>
                  </a:lnTo>
                  <a:lnTo>
                    <a:pt x="245662" y="1092470"/>
                  </a:lnTo>
                  <a:lnTo>
                    <a:pt x="246689" y="1095062"/>
                  </a:lnTo>
                  <a:lnTo>
                    <a:pt x="246689" y="1095805"/>
                  </a:lnTo>
                  <a:lnTo>
                    <a:pt x="246562" y="1096500"/>
                  </a:lnTo>
                  <a:lnTo>
                    <a:pt x="246499" y="1097385"/>
                  </a:lnTo>
                  <a:lnTo>
                    <a:pt x="246863" y="1100578"/>
                  </a:lnTo>
                  <a:lnTo>
                    <a:pt x="246215" y="1100246"/>
                  </a:lnTo>
                  <a:lnTo>
                    <a:pt x="245267" y="1098713"/>
                  </a:lnTo>
                  <a:lnTo>
                    <a:pt x="244571" y="1098349"/>
                  </a:lnTo>
                  <a:lnTo>
                    <a:pt x="243307" y="1098381"/>
                  </a:lnTo>
                  <a:lnTo>
                    <a:pt x="242675" y="1098571"/>
                  </a:lnTo>
                  <a:lnTo>
                    <a:pt x="242106" y="1098902"/>
                  </a:lnTo>
                  <a:lnTo>
                    <a:pt x="241094" y="1099124"/>
                  </a:lnTo>
                  <a:lnTo>
                    <a:pt x="239719" y="1098713"/>
                  </a:lnTo>
                  <a:lnTo>
                    <a:pt x="238344" y="1098017"/>
                  </a:lnTo>
                  <a:lnTo>
                    <a:pt x="237364" y="1097290"/>
                  </a:lnTo>
                  <a:lnTo>
                    <a:pt x="235942" y="1095694"/>
                  </a:lnTo>
                  <a:lnTo>
                    <a:pt x="234678" y="1093671"/>
                  </a:lnTo>
                  <a:lnTo>
                    <a:pt x="234156" y="1093671"/>
                  </a:lnTo>
                  <a:lnTo>
                    <a:pt x="233508" y="1094746"/>
                  </a:lnTo>
                  <a:lnTo>
                    <a:pt x="233050" y="1096374"/>
                  </a:lnTo>
                  <a:lnTo>
                    <a:pt x="233050" y="1097986"/>
                  </a:lnTo>
                  <a:lnTo>
                    <a:pt x="232370" y="1097891"/>
                  </a:lnTo>
                  <a:lnTo>
                    <a:pt x="231659" y="1097559"/>
                  </a:lnTo>
                  <a:lnTo>
                    <a:pt x="231106" y="1096927"/>
                  </a:lnTo>
                  <a:lnTo>
                    <a:pt x="230948" y="1096010"/>
                  </a:lnTo>
                  <a:lnTo>
                    <a:pt x="231217" y="1095393"/>
                  </a:lnTo>
                  <a:lnTo>
                    <a:pt x="232434" y="1094588"/>
                  </a:lnTo>
                  <a:lnTo>
                    <a:pt x="234156" y="1092849"/>
                  </a:lnTo>
                  <a:lnTo>
                    <a:pt x="236969" y="1091459"/>
                  </a:lnTo>
                  <a:lnTo>
                    <a:pt x="238218" y="1090052"/>
                  </a:lnTo>
                  <a:lnTo>
                    <a:pt x="237238" y="1090337"/>
                  </a:lnTo>
                  <a:lnTo>
                    <a:pt x="234867" y="1091632"/>
                  </a:lnTo>
                  <a:lnTo>
                    <a:pt x="232781" y="1093561"/>
                  </a:lnTo>
                  <a:lnTo>
                    <a:pt x="230569" y="1095488"/>
                  </a:lnTo>
                  <a:lnTo>
                    <a:pt x="228514" y="1097559"/>
                  </a:lnTo>
                  <a:lnTo>
                    <a:pt x="224721" y="1098934"/>
                  </a:lnTo>
                  <a:lnTo>
                    <a:pt x="223630" y="1099771"/>
                  </a:lnTo>
                  <a:lnTo>
                    <a:pt x="220738" y="1102838"/>
                  </a:lnTo>
                  <a:lnTo>
                    <a:pt x="220707" y="1103296"/>
                  </a:lnTo>
                  <a:lnTo>
                    <a:pt x="221892" y="1103343"/>
                  </a:lnTo>
                  <a:lnTo>
                    <a:pt x="222445" y="1103533"/>
                  </a:lnTo>
                  <a:lnTo>
                    <a:pt x="222935" y="1103992"/>
                  </a:lnTo>
                  <a:lnTo>
                    <a:pt x="221987" y="1104181"/>
                  </a:lnTo>
                  <a:lnTo>
                    <a:pt x="219600" y="1103992"/>
                  </a:lnTo>
                  <a:lnTo>
                    <a:pt x="218747" y="1104465"/>
                  </a:lnTo>
                  <a:lnTo>
                    <a:pt x="218004" y="1105240"/>
                  </a:lnTo>
                  <a:lnTo>
                    <a:pt x="212267" y="1108163"/>
                  </a:lnTo>
                  <a:lnTo>
                    <a:pt x="210323" y="1108480"/>
                  </a:lnTo>
                  <a:lnTo>
                    <a:pt x="209264" y="1108907"/>
                  </a:lnTo>
                  <a:lnTo>
                    <a:pt x="208379" y="1109065"/>
                  </a:lnTo>
                  <a:lnTo>
                    <a:pt x="207953" y="1108480"/>
                  </a:lnTo>
                  <a:lnTo>
                    <a:pt x="211256" y="1106726"/>
                  </a:lnTo>
                  <a:lnTo>
                    <a:pt x="199924" y="1110914"/>
                  </a:lnTo>
                  <a:lnTo>
                    <a:pt x="195452" y="1113474"/>
                  </a:lnTo>
                  <a:lnTo>
                    <a:pt x="191753" y="1117062"/>
                  </a:lnTo>
                  <a:lnTo>
                    <a:pt x="187755" y="1120033"/>
                  </a:lnTo>
                  <a:lnTo>
                    <a:pt x="180200" y="1123779"/>
                  </a:lnTo>
                  <a:lnTo>
                    <a:pt x="177830" y="1127176"/>
                  </a:lnTo>
                  <a:lnTo>
                    <a:pt x="171871" y="1131364"/>
                  </a:lnTo>
                  <a:lnTo>
                    <a:pt x="170560" y="1133814"/>
                  </a:lnTo>
                  <a:lnTo>
                    <a:pt x="170165" y="1134035"/>
                  </a:lnTo>
                  <a:lnTo>
                    <a:pt x="168758" y="1137433"/>
                  </a:lnTo>
                  <a:lnTo>
                    <a:pt x="168252" y="1138255"/>
                  </a:lnTo>
                  <a:lnTo>
                    <a:pt x="167494" y="1138903"/>
                  </a:lnTo>
                  <a:lnTo>
                    <a:pt x="167099" y="1140467"/>
                  </a:lnTo>
                  <a:lnTo>
                    <a:pt x="166751" y="1143376"/>
                  </a:lnTo>
                  <a:lnTo>
                    <a:pt x="166056" y="1144498"/>
                  </a:lnTo>
                  <a:lnTo>
                    <a:pt x="164159" y="1146457"/>
                  </a:lnTo>
                  <a:lnTo>
                    <a:pt x="163306" y="1148544"/>
                  </a:lnTo>
                  <a:lnTo>
                    <a:pt x="161536" y="1150835"/>
                  </a:lnTo>
                  <a:lnTo>
                    <a:pt x="160903" y="1152147"/>
                  </a:lnTo>
                  <a:lnTo>
                    <a:pt x="161709" y="1151783"/>
                  </a:lnTo>
                  <a:lnTo>
                    <a:pt x="162310" y="1151989"/>
                  </a:lnTo>
                  <a:lnTo>
                    <a:pt x="162579" y="1152700"/>
                  </a:lnTo>
                  <a:lnTo>
                    <a:pt x="162500" y="1153854"/>
                  </a:lnTo>
                  <a:lnTo>
                    <a:pt x="162215" y="1154659"/>
                  </a:lnTo>
                  <a:lnTo>
                    <a:pt x="161741" y="1155308"/>
                  </a:lnTo>
                  <a:lnTo>
                    <a:pt x="160793" y="1156319"/>
                  </a:lnTo>
                  <a:lnTo>
                    <a:pt x="161030" y="1156809"/>
                  </a:lnTo>
                  <a:lnTo>
                    <a:pt x="162152" y="1156414"/>
                  </a:lnTo>
                  <a:lnTo>
                    <a:pt x="162989" y="1156493"/>
                  </a:lnTo>
                  <a:lnTo>
                    <a:pt x="170987" y="1162515"/>
                  </a:lnTo>
                  <a:lnTo>
                    <a:pt x="172915" y="1163258"/>
                  </a:lnTo>
                  <a:lnTo>
                    <a:pt x="173784" y="1163826"/>
                  </a:lnTo>
                  <a:lnTo>
                    <a:pt x="174274" y="1164948"/>
                  </a:lnTo>
                  <a:lnTo>
                    <a:pt x="170718" y="1165612"/>
                  </a:lnTo>
                  <a:lnTo>
                    <a:pt x="171113" y="1166087"/>
                  </a:lnTo>
                  <a:lnTo>
                    <a:pt x="171808" y="1168093"/>
                  </a:lnTo>
                  <a:lnTo>
                    <a:pt x="172172" y="1168568"/>
                  </a:lnTo>
                  <a:lnTo>
                    <a:pt x="173578" y="1169563"/>
                  </a:lnTo>
                  <a:lnTo>
                    <a:pt x="172519" y="1169800"/>
                  </a:lnTo>
                  <a:lnTo>
                    <a:pt x="171634" y="1169563"/>
                  </a:lnTo>
                  <a:lnTo>
                    <a:pt x="170797" y="1169105"/>
                  </a:lnTo>
                  <a:lnTo>
                    <a:pt x="168316" y="1168315"/>
                  </a:lnTo>
                  <a:lnTo>
                    <a:pt x="167857" y="1167999"/>
                  </a:lnTo>
                  <a:lnTo>
                    <a:pt x="167636" y="1167604"/>
                  </a:lnTo>
                  <a:lnTo>
                    <a:pt x="167383" y="1166639"/>
                  </a:lnTo>
                  <a:lnTo>
                    <a:pt x="167146" y="1166355"/>
                  </a:lnTo>
                  <a:lnTo>
                    <a:pt x="166214" y="1166402"/>
                  </a:lnTo>
                  <a:lnTo>
                    <a:pt x="165313" y="1166971"/>
                  </a:lnTo>
                  <a:lnTo>
                    <a:pt x="164522" y="1167256"/>
                  </a:lnTo>
                  <a:lnTo>
                    <a:pt x="163906" y="1166513"/>
                  </a:lnTo>
                  <a:lnTo>
                    <a:pt x="163811" y="1165075"/>
                  </a:lnTo>
                  <a:lnTo>
                    <a:pt x="164096" y="1163968"/>
                  </a:lnTo>
                  <a:lnTo>
                    <a:pt x="164096" y="1163083"/>
                  </a:lnTo>
                  <a:lnTo>
                    <a:pt x="163147" y="1162278"/>
                  </a:lnTo>
                  <a:lnTo>
                    <a:pt x="162879" y="1161456"/>
                  </a:lnTo>
                  <a:lnTo>
                    <a:pt x="155356" y="1161282"/>
                  </a:lnTo>
                  <a:lnTo>
                    <a:pt x="154187" y="1160871"/>
                  </a:lnTo>
                  <a:lnTo>
                    <a:pt x="152306" y="1159638"/>
                  </a:lnTo>
                  <a:lnTo>
                    <a:pt x="151784" y="1159148"/>
                  </a:lnTo>
                  <a:lnTo>
                    <a:pt x="151500" y="1158959"/>
                  </a:lnTo>
                  <a:lnTo>
                    <a:pt x="151200" y="1159006"/>
                  </a:lnTo>
                  <a:lnTo>
                    <a:pt x="151026" y="1159212"/>
                  </a:lnTo>
                  <a:lnTo>
                    <a:pt x="150836" y="1159512"/>
                  </a:lnTo>
                  <a:lnTo>
                    <a:pt x="150789" y="1159812"/>
                  </a:lnTo>
                  <a:lnTo>
                    <a:pt x="150947" y="1159970"/>
                  </a:lnTo>
                  <a:lnTo>
                    <a:pt x="151421" y="1160618"/>
                  </a:lnTo>
                  <a:lnTo>
                    <a:pt x="151579" y="1162104"/>
                  </a:lnTo>
                  <a:lnTo>
                    <a:pt x="151721" y="1165297"/>
                  </a:lnTo>
                  <a:lnTo>
                    <a:pt x="151879" y="1166719"/>
                  </a:lnTo>
                  <a:lnTo>
                    <a:pt x="153096" y="1167999"/>
                  </a:lnTo>
                  <a:lnTo>
                    <a:pt x="153791" y="1168915"/>
                  </a:lnTo>
                  <a:lnTo>
                    <a:pt x="154060" y="1169468"/>
                  </a:lnTo>
                  <a:lnTo>
                    <a:pt x="154503" y="1169895"/>
                  </a:lnTo>
                  <a:lnTo>
                    <a:pt x="155008" y="1170006"/>
                  </a:lnTo>
                  <a:lnTo>
                    <a:pt x="155419" y="1170275"/>
                  </a:lnTo>
                  <a:lnTo>
                    <a:pt x="155498" y="1171160"/>
                  </a:lnTo>
                  <a:lnTo>
                    <a:pt x="155356" y="1171365"/>
                  </a:lnTo>
                  <a:lnTo>
                    <a:pt x="154724" y="1173151"/>
                  </a:lnTo>
                  <a:lnTo>
                    <a:pt x="154692" y="1173483"/>
                  </a:lnTo>
                  <a:lnTo>
                    <a:pt x="154060" y="1173656"/>
                  </a:lnTo>
                  <a:lnTo>
                    <a:pt x="153697" y="1173214"/>
                  </a:lnTo>
                  <a:lnTo>
                    <a:pt x="153080" y="1171665"/>
                  </a:lnTo>
                  <a:lnTo>
                    <a:pt x="151990" y="1169785"/>
                  </a:lnTo>
                  <a:lnTo>
                    <a:pt x="151200" y="1168758"/>
                  </a:lnTo>
                  <a:lnTo>
                    <a:pt x="150552" y="1169248"/>
                  </a:lnTo>
                  <a:lnTo>
                    <a:pt x="149556" y="1171855"/>
                  </a:lnTo>
                  <a:lnTo>
                    <a:pt x="148829" y="1169990"/>
                  </a:lnTo>
                  <a:lnTo>
                    <a:pt x="145399" y="1163953"/>
                  </a:lnTo>
                  <a:lnTo>
                    <a:pt x="144799" y="1163289"/>
                  </a:lnTo>
                  <a:lnTo>
                    <a:pt x="144167" y="1162957"/>
                  </a:lnTo>
                  <a:lnTo>
                    <a:pt x="144088" y="1162341"/>
                  </a:lnTo>
                  <a:lnTo>
                    <a:pt x="144483" y="1161076"/>
                  </a:lnTo>
                  <a:lnTo>
                    <a:pt x="145352" y="1158912"/>
                  </a:lnTo>
                  <a:lnTo>
                    <a:pt x="144483" y="1159164"/>
                  </a:lnTo>
                  <a:lnTo>
                    <a:pt x="143708" y="1159544"/>
                  </a:lnTo>
                  <a:lnTo>
                    <a:pt x="142934" y="1159638"/>
                  </a:lnTo>
                  <a:lnTo>
                    <a:pt x="142096" y="1159037"/>
                  </a:lnTo>
                  <a:lnTo>
                    <a:pt x="141701" y="1158437"/>
                  </a:lnTo>
                  <a:lnTo>
                    <a:pt x="141448" y="1157678"/>
                  </a:lnTo>
                  <a:lnTo>
                    <a:pt x="141512" y="1156746"/>
                  </a:lnTo>
                  <a:lnTo>
                    <a:pt x="142033" y="1155671"/>
                  </a:lnTo>
                  <a:lnTo>
                    <a:pt x="143661" y="1154359"/>
                  </a:lnTo>
                  <a:lnTo>
                    <a:pt x="145336" y="1154391"/>
                  </a:lnTo>
                  <a:lnTo>
                    <a:pt x="146996" y="1154929"/>
                  </a:lnTo>
                  <a:lnTo>
                    <a:pt x="148671" y="1155102"/>
                  </a:lnTo>
                  <a:lnTo>
                    <a:pt x="148465" y="1154217"/>
                  </a:lnTo>
                  <a:lnTo>
                    <a:pt x="148418" y="1153000"/>
                  </a:lnTo>
                  <a:lnTo>
                    <a:pt x="148529" y="1150614"/>
                  </a:lnTo>
                  <a:lnTo>
                    <a:pt x="146063" y="1150583"/>
                  </a:lnTo>
                  <a:lnTo>
                    <a:pt x="145431" y="1150835"/>
                  </a:lnTo>
                  <a:lnTo>
                    <a:pt x="144799" y="1151530"/>
                  </a:lnTo>
                  <a:lnTo>
                    <a:pt x="142523" y="1152384"/>
                  </a:lnTo>
                  <a:lnTo>
                    <a:pt x="141211" y="1153459"/>
                  </a:lnTo>
                  <a:lnTo>
                    <a:pt x="140579" y="1153759"/>
                  </a:lnTo>
                  <a:lnTo>
                    <a:pt x="139757" y="1153649"/>
                  </a:lnTo>
                  <a:lnTo>
                    <a:pt x="137750" y="1151925"/>
                  </a:lnTo>
                  <a:lnTo>
                    <a:pt x="137150" y="1152037"/>
                  </a:lnTo>
                  <a:lnTo>
                    <a:pt x="136375" y="1152637"/>
                  </a:lnTo>
                  <a:lnTo>
                    <a:pt x="135711" y="1152558"/>
                  </a:lnTo>
                  <a:lnTo>
                    <a:pt x="134226" y="1151957"/>
                  </a:lnTo>
                  <a:lnTo>
                    <a:pt x="127461" y="1151215"/>
                  </a:lnTo>
                  <a:lnTo>
                    <a:pt x="131634" y="1149934"/>
                  </a:lnTo>
                  <a:lnTo>
                    <a:pt x="132345" y="1149429"/>
                  </a:lnTo>
                  <a:lnTo>
                    <a:pt x="133783" y="1148828"/>
                  </a:lnTo>
                  <a:lnTo>
                    <a:pt x="136897" y="1147564"/>
                  </a:lnTo>
                  <a:lnTo>
                    <a:pt x="128094" y="1149713"/>
                  </a:lnTo>
                  <a:lnTo>
                    <a:pt x="127114" y="1150424"/>
                  </a:lnTo>
                  <a:lnTo>
                    <a:pt x="126608" y="1150661"/>
                  </a:lnTo>
                  <a:lnTo>
                    <a:pt x="123653" y="1150930"/>
                  </a:lnTo>
                  <a:lnTo>
                    <a:pt x="120634" y="1152037"/>
                  </a:lnTo>
                  <a:lnTo>
                    <a:pt x="115624" y="1152747"/>
                  </a:lnTo>
                  <a:lnTo>
                    <a:pt x="113475" y="1153585"/>
                  </a:lnTo>
                  <a:lnTo>
                    <a:pt x="109808" y="1153743"/>
                  </a:lnTo>
                  <a:lnTo>
                    <a:pt x="108654" y="1154075"/>
                  </a:lnTo>
                  <a:lnTo>
                    <a:pt x="107485" y="1154691"/>
                  </a:lnTo>
                  <a:lnTo>
                    <a:pt x="104103" y="1157173"/>
                  </a:lnTo>
                  <a:lnTo>
                    <a:pt x="103392" y="1157947"/>
                  </a:lnTo>
                  <a:lnTo>
                    <a:pt x="97038" y="1161519"/>
                  </a:lnTo>
                  <a:lnTo>
                    <a:pt x="95869" y="1161677"/>
                  </a:lnTo>
                  <a:lnTo>
                    <a:pt x="95173" y="1162025"/>
                  </a:lnTo>
                  <a:lnTo>
                    <a:pt x="93308" y="1164080"/>
                  </a:lnTo>
                  <a:lnTo>
                    <a:pt x="92392" y="1164854"/>
                  </a:lnTo>
                  <a:lnTo>
                    <a:pt x="88883" y="1166307"/>
                  </a:lnTo>
                  <a:lnTo>
                    <a:pt x="72889" y="1182523"/>
                  </a:lnTo>
                  <a:lnTo>
                    <a:pt x="71641" y="1183345"/>
                  </a:lnTo>
                  <a:lnTo>
                    <a:pt x="70914" y="1183914"/>
                  </a:lnTo>
                  <a:lnTo>
                    <a:pt x="70250" y="1184372"/>
                  </a:lnTo>
                  <a:lnTo>
                    <a:pt x="69333" y="1185999"/>
                  </a:lnTo>
                  <a:lnTo>
                    <a:pt x="70361" y="1184877"/>
                  </a:lnTo>
                  <a:lnTo>
                    <a:pt x="71277" y="1183945"/>
                  </a:lnTo>
                  <a:lnTo>
                    <a:pt x="72447" y="1183360"/>
                  </a:lnTo>
                  <a:lnTo>
                    <a:pt x="73664" y="1183455"/>
                  </a:lnTo>
                  <a:lnTo>
                    <a:pt x="74644" y="1184135"/>
                  </a:lnTo>
                  <a:lnTo>
                    <a:pt x="74501" y="1185384"/>
                  </a:lnTo>
                  <a:lnTo>
                    <a:pt x="74185" y="1186616"/>
                  </a:lnTo>
                  <a:lnTo>
                    <a:pt x="74675" y="1187233"/>
                  </a:lnTo>
                  <a:lnTo>
                    <a:pt x="74770" y="1187422"/>
                  </a:lnTo>
                  <a:lnTo>
                    <a:pt x="74770" y="1187848"/>
                  </a:lnTo>
                  <a:lnTo>
                    <a:pt x="74723" y="1188355"/>
                  </a:lnTo>
                  <a:lnTo>
                    <a:pt x="74628" y="1188734"/>
                  </a:lnTo>
                  <a:lnTo>
                    <a:pt x="74312" y="1189177"/>
                  </a:lnTo>
                  <a:lnTo>
                    <a:pt x="73980" y="1189160"/>
                  </a:lnTo>
                  <a:lnTo>
                    <a:pt x="73711" y="1189034"/>
                  </a:lnTo>
                  <a:lnTo>
                    <a:pt x="73364" y="1189129"/>
                  </a:lnTo>
                  <a:lnTo>
                    <a:pt x="72257" y="1190425"/>
                  </a:lnTo>
                  <a:lnTo>
                    <a:pt x="71767" y="1190804"/>
                  </a:lnTo>
                  <a:lnTo>
                    <a:pt x="71040" y="1190931"/>
                  </a:lnTo>
                  <a:lnTo>
                    <a:pt x="70139" y="1190757"/>
                  </a:lnTo>
                  <a:lnTo>
                    <a:pt x="69096" y="1190204"/>
                  </a:lnTo>
                  <a:lnTo>
                    <a:pt x="68306" y="1189287"/>
                  </a:lnTo>
                  <a:lnTo>
                    <a:pt x="68195" y="1187896"/>
                  </a:lnTo>
                  <a:lnTo>
                    <a:pt x="67516" y="1189255"/>
                  </a:lnTo>
                  <a:lnTo>
                    <a:pt x="64545" y="1191911"/>
                  </a:lnTo>
                  <a:lnTo>
                    <a:pt x="63454" y="1192574"/>
                  </a:lnTo>
                  <a:lnTo>
                    <a:pt x="60862" y="1193111"/>
                  </a:lnTo>
                  <a:lnTo>
                    <a:pt x="60546" y="1193775"/>
                  </a:lnTo>
                  <a:lnTo>
                    <a:pt x="56184" y="1194977"/>
                  </a:lnTo>
                  <a:lnTo>
                    <a:pt x="56326" y="1196510"/>
                  </a:lnTo>
                  <a:lnTo>
                    <a:pt x="57970" y="1196842"/>
                  </a:lnTo>
                  <a:lnTo>
                    <a:pt x="58492" y="1198137"/>
                  </a:lnTo>
                  <a:lnTo>
                    <a:pt x="56453" y="1200066"/>
                  </a:lnTo>
                  <a:lnTo>
                    <a:pt x="55426" y="1200761"/>
                  </a:lnTo>
                  <a:lnTo>
                    <a:pt x="52391" y="1201915"/>
                  </a:lnTo>
                  <a:lnTo>
                    <a:pt x="51996" y="1201947"/>
                  </a:lnTo>
                  <a:lnTo>
                    <a:pt x="51791" y="1201725"/>
                  </a:lnTo>
                  <a:lnTo>
                    <a:pt x="51648" y="1201362"/>
                  </a:lnTo>
                  <a:lnTo>
                    <a:pt x="51569" y="1201030"/>
                  </a:lnTo>
                  <a:lnTo>
                    <a:pt x="51538" y="1200887"/>
                  </a:lnTo>
                  <a:lnTo>
                    <a:pt x="51206" y="1200793"/>
                  </a:lnTo>
                  <a:lnTo>
                    <a:pt x="48124" y="1200808"/>
                  </a:lnTo>
                  <a:lnTo>
                    <a:pt x="47587" y="1200366"/>
                  </a:lnTo>
                  <a:lnTo>
                    <a:pt x="48250" y="1198864"/>
                  </a:lnTo>
                  <a:lnTo>
                    <a:pt x="49009" y="1197979"/>
                  </a:lnTo>
                  <a:lnTo>
                    <a:pt x="50021" y="1197157"/>
                  </a:lnTo>
                  <a:lnTo>
                    <a:pt x="51064" y="1196510"/>
                  </a:lnTo>
                  <a:lnTo>
                    <a:pt x="51886" y="1196241"/>
                  </a:lnTo>
                  <a:lnTo>
                    <a:pt x="50479" y="1195814"/>
                  </a:lnTo>
                  <a:lnTo>
                    <a:pt x="44505" y="1199908"/>
                  </a:lnTo>
                  <a:lnTo>
                    <a:pt x="35892" y="1203416"/>
                  </a:lnTo>
                  <a:lnTo>
                    <a:pt x="36097" y="1203637"/>
                  </a:lnTo>
                  <a:lnTo>
                    <a:pt x="36239" y="1203874"/>
                  </a:lnTo>
                  <a:lnTo>
                    <a:pt x="36413" y="1204032"/>
                  </a:lnTo>
                  <a:lnTo>
                    <a:pt x="36729" y="1204032"/>
                  </a:lnTo>
                  <a:lnTo>
                    <a:pt x="36650" y="1204617"/>
                  </a:lnTo>
                  <a:lnTo>
                    <a:pt x="36050" y="1205265"/>
                  </a:lnTo>
                  <a:lnTo>
                    <a:pt x="36223" y="1206055"/>
                  </a:lnTo>
                  <a:lnTo>
                    <a:pt x="36650" y="1207003"/>
                  </a:lnTo>
                  <a:lnTo>
                    <a:pt x="36792" y="1207999"/>
                  </a:lnTo>
                  <a:lnTo>
                    <a:pt x="36571" y="1211634"/>
                  </a:lnTo>
                  <a:lnTo>
                    <a:pt x="36777" y="1213405"/>
                  </a:lnTo>
                  <a:lnTo>
                    <a:pt x="38120" y="1215142"/>
                  </a:lnTo>
                  <a:lnTo>
                    <a:pt x="37535" y="1216502"/>
                  </a:lnTo>
                  <a:lnTo>
                    <a:pt x="36334" y="1216818"/>
                  </a:lnTo>
                  <a:lnTo>
                    <a:pt x="35402" y="1215585"/>
                  </a:lnTo>
                  <a:lnTo>
                    <a:pt x="34501" y="1214858"/>
                  </a:lnTo>
                  <a:lnTo>
                    <a:pt x="33442" y="1216723"/>
                  </a:lnTo>
                  <a:lnTo>
                    <a:pt x="33316" y="1218320"/>
                  </a:lnTo>
                  <a:lnTo>
                    <a:pt x="35497" y="1218003"/>
                  </a:lnTo>
                  <a:lnTo>
                    <a:pt x="36065" y="1219173"/>
                  </a:lnTo>
                  <a:lnTo>
                    <a:pt x="35575" y="1219062"/>
                  </a:lnTo>
                  <a:lnTo>
                    <a:pt x="35133" y="1219015"/>
                  </a:lnTo>
                  <a:lnTo>
                    <a:pt x="34690" y="1219110"/>
                  </a:lnTo>
                  <a:lnTo>
                    <a:pt x="34248" y="1219378"/>
                  </a:lnTo>
                  <a:lnTo>
                    <a:pt x="34011" y="1219726"/>
                  </a:lnTo>
                  <a:lnTo>
                    <a:pt x="33900" y="1220564"/>
                  </a:lnTo>
                  <a:lnTo>
                    <a:pt x="33742" y="1220927"/>
                  </a:lnTo>
                  <a:lnTo>
                    <a:pt x="32999" y="1221544"/>
                  </a:lnTo>
                  <a:lnTo>
                    <a:pt x="30755" y="1222587"/>
                  </a:lnTo>
                  <a:lnTo>
                    <a:pt x="31166" y="1223693"/>
                  </a:lnTo>
                  <a:lnTo>
                    <a:pt x="31387" y="1224863"/>
                  </a:lnTo>
                  <a:lnTo>
                    <a:pt x="31719" y="1225874"/>
                  </a:lnTo>
                  <a:lnTo>
                    <a:pt x="32336" y="1226459"/>
                  </a:lnTo>
                  <a:lnTo>
                    <a:pt x="33252" y="1226395"/>
                  </a:lnTo>
                  <a:lnTo>
                    <a:pt x="35338" y="1225147"/>
                  </a:lnTo>
                  <a:lnTo>
                    <a:pt x="36508" y="1224958"/>
                  </a:lnTo>
                  <a:lnTo>
                    <a:pt x="37425" y="1224610"/>
                  </a:lnTo>
                  <a:lnTo>
                    <a:pt x="39084" y="1222697"/>
                  </a:lnTo>
                  <a:lnTo>
                    <a:pt x="40427" y="1222192"/>
                  </a:lnTo>
                  <a:lnTo>
                    <a:pt x="42198" y="1220785"/>
                  </a:lnTo>
                  <a:lnTo>
                    <a:pt x="45611" y="1219331"/>
                  </a:lnTo>
                  <a:lnTo>
                    <a:pt x="46291" y="1218430"/>
                  </a:lnTo>
                  <a:lnTo>
                    <a:pt x="46322" y="1216961"/>
                  </a:lnTo>
                  <a:lnTo>
                    <a:pt x="45864" y="1215964"/>
                  </a:lnTo>
                  <a:lnTo>
                    <a:pt x="44995" y="1215000"/>
                  </a:lnTo>
                  <a:lnTo>
                    <a:pt x="44046" y="1214258"/>
                  </a:lnTo>
                  <a:lnTo>
                    <a:pt x="41534" y="1213183"/>
                  </a:lnTo>
                  <a:lnTo>
                    <a:pt x="40380" y="1211729"/>
                  </a:lnTo>
                  <a:lnTo>
                    <a:pt x="40127" y="1209674"/>
                  </a:lnTo>
                  <a:lnTo>
                    <a:pt x="41059" y="1207257"/>
                  </a:lnTo>
                  <a:lnTo>
                    <a:pt x="40396" y="1207257"/>
                  </a:lnTo>
                  <a:lnTo>
                    <a:pt x="39922" y="1206908"/>
                  </a:lnTo>
                  <a:lnTo>
                    <a:pt x="39716" y="1206182"/>
                  </a:lnTo>
                  <a:lnTo>
                    <a:pt x="39874" y="1205044"/>
                  </a:lnTo>
                  <a:lnTo>
                    <a:pt x="40712" y="1206371"/>
                  </a:lnTo>
                  <a:lnTo>
                    <a:pt x="41202" y="1206703"/>
                  </a:lnTo>
                  <a:lnTo>
                    <a:pt x="41787" y="1206324"/>
                  </a:lnTo>
                  <a:lnTo>
                    <a:pt x="41787" y="1205913"/>
                  </a:lnTo>
                  <a:lnTo>
                    <a:pt x="41676" y="1205044"/>
                  </a:lnTo>
                  <a:lnTo>
                    <a:pt x="41660" y="1204079"/>
                  </a:lnTo>
                  <a:lnTo>
                    <a:pt x="41897" y="1203195"/>
                  </a:lnTo>
                  <a:lnTo>
                    <a:pt x="42593" y="1202863"/>
                  </a:lnTo>
                  <a:lnTo>
                    <a:pt x="43715" y="1203052"/>
                  </a:lnTo>
                  <a:lnTo>
                    <a:pt x="44853" y="1203606"/>
                  </a:lnTo>
                  <a:lnTo>
                    <a:pt x="45690" y="1204301"/>
                  </a:lnTo>
                  <a:lnTo>
                    <a:pt x="45026" y="1204807"/>
                  </a:lnTo>
                  <a:lnTo>
                    <a:pt x="43683" y="1205486"/>
                  </a:lnTo>
                  <a:lnTo>
                    <a:pt x="43035" y="1205976"/>
                  </a:lnTo>
                  <a:lnTo>
                    <a:pt x="43683" y="1205913"/>
                  </a:lnTo>
                  <a:lnTo>
                    <a:pt x="44916" y="1205391"/>
                  </a:lnTo>
                  <a:lnTo>
                    <a:pt x="45548" y="1205281"/>
                  </a:lnTo>
                  <a:lnTo>
                    <a:pt x="46022" y="1205391"/>
                  </a:lnTo>
                  <a:lnTo>
                    <a:pt x="46907" y="1205929"/>
                  </a:lnTo>
                  <a:lnTo>
                    <a:pt x="47381" y="1206103"/>
                  </a:lnTo>
                  <a:lnTo>
                    <a:pt x="48282" y="1206688"/>
                  </a:lnTo>
                  <a:lnTo>
                    <a:pt x="48851" y="1207841"/>
                  </a:lnTo>
                  <a:lnTo>
                    <a:pt x="49625" y="1210576"/>
                  </a:lnTo>
                  <a:lnTo>
                    <a:pt x="50289" y="1211587"/>
                  </a:lnTo>
                  <a:lnTo>
                    <a:pt x="52044" y="1212535"/>
                  </a:lnTo>
                  <a:lnTo>
                    <a:pt x="52676" y="1213341"/>
                  </a:lnTo>
                  <a:lnTo>
                    <a:pt x="52344" y="1213720"/>
                  </a:lnTo>
                  <a:lnTo>
                    <a:pt x="51206" y="1213578"/>
                  </a:lnTo>
                  <a:lnTo>
                    <a:pt x="50242" y="1213800"/>
                  </a:lnTo>
                  <a:lnTo>
                    <a:pt x="50352" y="1215127"/>
                  </a:lnTo>
                  <a:lnTo>
                    <a:pt x="51601" y="1216454"/>
                  </a:lnTo>
                  <a:lnTo>
                    <a:pt x="51775" y="1216881"/>
                  </a:lnTo>
                  <a:lnTo>
                    <a:pt x="51791" y="1217529"/>
                  </a:lnTo>
                  <a:lnTo>
                    <a:pt x="52012" y="1218035"/>
                  </a:lnTo>
                  <a:lnTo>
                    <a:pt x="53671" y="1219631"/>
                  </a:lnTo>
                  <a:lnTo>
                    <a:pt x="54809" y="1220090"/>
                  </a:lnTo>
                  <a:lnTo>
                    <a:pt x="57749" y="1220405"/>
                  </a:lnTo>
                  <a:lnTo>
                    <a:pt x="58444" y="1220232"/>
                  </a:lnTo>
                  <a:lnTo>
                    <a:pt x="59140" y="1219915"/>
                  </a:lnTo>
                  <a:lnTo>
                    <a:pt x="60483" y="1218936"/>
                  </a:lnTo>
                  <a:lnTo>
                    <a:pt x="60688" y="1218873"/>
                  </a:lnTo>
                  <a:lnTo>
                    <a:pt x="60878" y="1218730"/>
                  </a:lnTo>
                  <a:lnTo>
                    <a:pt x="60846" y="1218383"/>
                  </a:lnTo>
                  <a:lnTo>
                    <a:pt x="60688" y="1217782"/>
                  </a:lnTo>
                  <a:lnTo>
                    <a:pt x="62127" y="1215870"/>
                  </a:lnTo>
                  <a:lnTo>
                    <a:pt x="62759" y="1214890"/>
                  </a:lnTo>
                  <a:lnTo>
                    <a:pt x="63328" y="1213500"/>
                  </a:lnTo>
                  <a:lnTo>
                    <a:pt x="63881" y="1212488"/>
                  </a:lnTo>
                  <a:lnTo>
                    <a:pt x="64655" y="1212408"/>
                  </a:lnTo>
                  <a:lnTo>
                    <a:pt x="65272" y="1213057"/>
                  </a:lnTo>
                  <a:lnTo>
                    <a:pt x="65651" y="1214258"/>
                  </a:lnTo>
                  <a:lnTo>
                    <a:pt x="65604" y="1215364"/>
                  </a:lnTo>
                  <a:lnTo>
                    <a:pt x="65177" y="1215569"/>
                  </a:lnTo>
                  <a:lnTo>
                    <a:pt x="63707" y="1215064"/>
                  </a:lnTo>
                  <a:lnTo>
                    <a:pt x="64292" y="1216534"/>
                  </a:lnTo>
                  <a:lnTo>
                    <a:pt x="65366" y="1218083"/>
                  </a:lnTo>
                  <a:lnTo>
                    <a:pt x="66599" y="1219300"/>
                  </a:lnTo>
                  <a:lnTo>
                    <a:pt x="67627" y="1219790"/>
                  </a:lnTo>
                  <a:lnTo>
                    <a:pt x="66362" y="1211935"/>
                  </a:lnTo>
                  <a:lnTo>
                    <a:pt x="66425" y="1210671"/>
                  </a:lnTo>
                  <a:lnTo>
                    <a:pt x="65382" y="1211681"/>
                  </a:lnTo>
                  <a:lnTo>
                    <a:pt x="65114" y="1211081"/>
                  </a:lnTo>
                  <a:lnTo>
                    <a:pt x="65366" y="1209596"/>
                  </a:lnTo>
                  <a:lnTo>
                    <a:pt x="65825" y="1207999"/>
                  </a:lnTo>
                  <a:lnTo>
                    <a:pt x="65935" y="1207525"/>
                  </a:lnTo>
                  <a:lnTo>
                    <a:pt x="65967" y="1207067"/>
                  </a:lnTo>
                  <a:lnTo>
                    <a:pt x="66030" y="1206640"/>
                  </a:lnTo>
                  <a:lnTo>
                    <a:pt x="66204" y="1206245"/>
                  </a:lnTo>
                  <a:lnTo>
                    <a:pt x="66473" y="1206182"/>
                  </a:lnTo>
                  <a:lnTo>
                    <a:pt x="66726" y="1206482"/>
                  </a:lnTo>
                  <a:lnTo>
                    <a:pt x="66900" y="1206893"/>
                  </a:lnTo>
                  <a:lnTo>
                    <a:pt x="66868" y="1207130"/>
                  </a:lnTo>
                  <a:lnTo>
                    <a:pt x="67374" y="1206735"/>
                  </a:lnTo>
                  <a:lnTo>
                    <a:pt x="67595" y="1206371"/>
                  </a:lnTo>
                  <a:lnTo>
                    <a:pt x="67516" y="1205881"/>
                  </a:lnTo>
                  <a:lnTo>
                    <a:pt x="67137" y="1205044"/>
                  </a:lnTo>
                  <a:lnTo>
                    <a:pt x="67279" y="1204127"/>
                  </a:lnTo>
                  <a:lnTo>
                    <a:pt x="66615" y="1202989"/>
                  </a:lnTo>
                  <a:lnTo>
                    <a:pt x="65604" y="1202057"/>
                  </a:lnTo>
                  <a:lnTo>
                    <a:pt x="63707" y="1200966"/>
                  </a:lnTo>
                  <a:lnTo>
                    <a:pt x="63328" y="1199655"/>
                  </a:lnTo>
                  <a:lnTo>
                    <a:pt x="63517" y="1198043"/>
                  </a:lnTo>
                  <a:lnTo>
                    <a:pt x="64229" y="1196604"/>
                  </a:lnTo>
                  <a:lnTo>
                    <a:pt x="65224" y="1195308"/>
                  </a:lnTo>
                  <a:lnTo>
                    <a:pt x="66204" y="1194423"/>
                  </a:lnTo>
                  <a:lnTo>
                    <a:pt x="67247" y="1193902"/>
                  </a:lnTo>
                  <a:lnTo>
                    <a:pt x="68606" y="1193775"/>
                  </a:lnTo>
                  <a:lnTo>
                    <a:pt x="69934" y="1194170"/>
                  </a:lnTo>
                  <a:lnTo>
                    <a:pt x="70519" y="1194913"/>
                  </a:lnTo>
                  <a:lnTo>
                    <a:pt x="70234" y="1195751"/>
                  </a:lnTo>
                  <a:lnTo>
                    <a:pt x="68859" y="1196383"/>
                  </a:lnTo>
                  <a:lnTo>
                    <a:pt x="70692" y="1196873"/>
                  </a:lnTo>
                  <a:lnTo>
                    <a:pt x="71657" y="1198374"/>
                  </a:lnTo>
                  <a:lnTo>
                    <a:pt x="72795" y="1203147"/>
                  </a:lnTo>
                  <a:lnTo>
                    <a:pt x="73126" y="1204159"/>
                  </a:lnTo>
                  <a:lnTo>
                    <a:pt x="74659" y="1207067"/>
                  </a:lnTo>
                  <a:lnTo>
                    <a:pt x="75371" y="1207999"/>
                  </a:lnTo>
                  <a:lnTo>
                    <a:pt x="77583" y="1210086"/>
                  </a:lnTo>
                  <a:lnTo>
                    <a:pt x="76208" y="1210576"/>
                  </a:lnTo>
                  <a:lnTo>
                    <a:pt x="75102" y="1210339"/>
                  </a:lnTo>
                  <a:lnTo>
                    <a:pt x="73190" y="1208979"/>
                  </a:lnTo>
                  <a:lnTo>
                    <a:pt x="71989" y="1208442"/>
                  </a:lnTo>
                  <a:lnTo>
                    <a:pt x="70930" y="1208521"/>
                  </a:lnTo>
                  <a:lnTo>
                    <a:pt x="70440" y="1209406"/>
                  </a:lnTo>
                  <a:lnTo>
                    <a:pt x="70835" y="1211255"/>
                  </a:lnTo>
                  <a:lnTo>
                    <a:pt x="71499" y="1212614"/>
                  </a:lnTo>
                  <a:lnTo>
                    <a:pt x="72241" y="1213720"/>
                  </a:lnTo>
                  <a:lnTo>
                    <a:pt x="73142" y="1214479"/>
                  </a:lnTo>
                  <a:lnTo>
                    <a:pt x="74248" y="1214906"/>
                  </a:lnTo>
                  <a:lnTo>
                    <a:pt x="76856" y="1215222"/>
                  </a:lnTo>
                  <a:lnTo>
                    <a:pt x="77378" y="1215032"/>
                  </a:lnTo>
                  <a:lnTo>
                    <a:pt x="78121" y="1213784"/>
                  </a:lnTo>
                  <a:lnTo>
                    <a:pt x="78563" y="1213183"/>
                  </a:lnTo>
                  <a:lnTo>
                    <a:pt x="79037" y="1212867"/>
                  </a:lnTo>
                  <a:lnTo>
                    <a:pt x="79179" y="1213895"/>
                  </a:lnTo>
                  <a:lnTo>
                    <a:pt x="79622" y="1215617"/>
                  </a:lnTo>
                  <a:lnTo>
                    <a:pt x="79906" y="1216359"/>
                  </a:lnTo>
                  <a:lnTo>
                    <a:pt x="80475" y="1216976"/>
                  </a:lnTo>
                  <a:lnTo>
                    <a:pt x="81108" y="1216897"/>
                  </a:lnTo>
                  <a:lnTo>
                    <a:pt x="81787" y="1216565"/>
                  </a:lnTo>
                  <a:lnTo>
                    <a:pt x="82467" y="1216407"/>
                  </a:lnTo>
                  <a:lnTo>
                    <a:pt x="83794" y="1215854"/>
                  </a:lnTo>
                  <a:lnTo>
                    <a:pt x="84189" y="1214147"/>
                  </a:lnTo>
                  <a:lnTo>
                    <a:pt x="83889" y="1212013"/>
                  </a:lnTo>
                  <a:lnTo>
                    <a:pt x="83241" y="1210212"/>
                  </a:lnTo>
                  <a:lnTo>
                    <a:pt x="85169" y="1208189"/>
                  </a:lnTo>
                  <a:lnTo>
                    <a:pt x="89326" y="1206767"/>
                  </a:lnTo>
                  <a:lnTo>
                    <a:pt x="89184" y="1207541"/>
                  </a:lnTo>
                  <a:lnTo>
                    <a:pt x="88931" y="1208142"/>
                  </a:lnTo>
                  <a:lnTo>
                    <a:pt x="88567" y="1208695"/>
                  </a:lnTo>
                  <a:lnTo>
                    <a:pt x="88125" y="1209279"/>
                  </a:lnTo>
                  <a:lnTo>
                    <a:pt x="88378" y="1209864"/>
                  </a:lnTo>
                  <a:lnTo>
                    <a:pt x="88030" y="1209880"/>
                  </a:lnTo>
                  <a:lnTo>
                    <a:pt x="87129" y="1210180"/>
                  </a:lnTo>
                  <a:lnTo>
                    <a:pt x="87572" y="1211508"/>
                  </a:lnTo>
                  <a:lnTo>
                    <a:pt x="88393" y="1212630"/>
                  </a:lnTo>
                  <a:lnTo>
                    <a:pt x="89389" y="1213436"/>
                  </a:lnTo>
                  <a:lnTo>
                    <a:pt x="90321" y="1213720"/>
                  </a:lnTo>
                  <a:lnTo>
                    <a:pt x="91491" y="1213500"/>
                  </a:lnTo>
                  <a:lnTo>
                    <a:pt x="92929" y="1212915"/>
                  </a:lnTo>
                  <a:lnTo>
                    <a:pt x="94288" y="1211982"/>
                  </a:lnTo>
                  <a:lnTo>
                    <a:pt x="95158" y="1210702"/>
                  </a:lnTo>
                  <a:lnTo>
                    <a:pt x="94810" y="1210275"/>
                  </a:lnTo>
                  <a:lnTo>
                    <a:pt x="94510" y="1209674"/>
                  </a:lnTo>
                  <a:lnTo>
                    <a:pt x="94273" y="1208932"/>
                  </a:lnTo>
                  <a:lnTo>
                    <a:pt x="94241" y="1208205"/>
                  </a:lnTo>
                  <a:lnTo>
                    <a:pt x="92329" y="1206672"/>
                  </a:lnTo>
                  <a:lnTo>
                    <a:pt x="93150" y="1205976"/>
                  </a:lnTo>
                  <a:lnTo>
                    <a:pt x="93087" y="1204728"/>
                  </a:lnTo>
                  <a:lnTo>
                    <a:pt x="92250" y="1202452"/>
                  </a:lnTo>
                  <a:lnTo>
                    <a:pt x="92313" y="1201994"/>
                  </a:lnTo>
                  <a:lnTo>
                    <a:pt x="93546" y="1201820"/>
                  </a:lnTo>
                  <a:lnTo>
                    <a:pt x="94968" y="1201947"/>
                  </a:lnTo>
                  <a:lnTo>
                    <a:pt x="96374" y="1202357"/>
                  </a:lnTo>
                  <a:lnTo>
                    <a:pt x="97528" y="1203084"/>
                  </a:lnTo>
                  <a:lnTo>
                    <a:pt x="97481" y="1203653"/>
                  </a:lnTo>
                  <a:lnTo>
                    <a:pt x="96374" y="1203574"/>
                  </a:lnTo>
                  <a:lnTo>
                    <a:pt x="96011" y="1203464"/>
                  </a:lnTo>
                  <a:lnTo>
                    <a:pt x="96469" y="1204001"/>
                  </a:lnTo>
                  <a:lnTo>
                    <a:pt x="96880" y="1204191"/>
                  </a:lnTo>
                  <a:lnTo>
                    <a:pt x="97876" y="1204206"/>
                  </a:lnTo>
                  <a:lnTo>
                    <a:pt x="98303" y="1204064"/>
                  </a:lnTo>
                  <a:lnTo>
                    <a:pt x="98524" y="1203574"/>
                  </a:lnTo>
                  <a:lnTo>
                    <a:pt x="98635" y="1202894"/>
                  </a:lnTo>
                  <a:lnTo>
                    <a:pt x="98872" y="1202262"/>
                  </a:lnTo>
                  <a:lnTo>
                    <a:pt x="101542" y="1198975"/>
                  </a:lnTo>
                  <a:lnTo>
                    <a:pt x="101953" y="1198722"/>
                  </a:lnTo>
                  <a:lnTo>
                    <a:pt x="102854" y="1197062"/>
                  </a:lnTo>
                  <a:lnTo>
                    <a:pt x="107833" y="1191831"/>
                  </a:lnTo>
                  <a:lnTo>
                    <a:pt x="108133" y="1191199"/>
                  </a:lnTo>
                  <a:lnTo>
                    <a:pt x="108243" y="1190804"/>
                  </a:lnTo>
                  <a:lnTo>
                    <a:pt x="108386" y="1189524"/>
                  </a:lnTo>
                  <a:lnTo>
                    <a:pt x="108496" y="1188765"/>
                  </a:lnTo>
                  <a:lnTo>
                    <a:pt x="109429" y="1185178"/>
                  </a:lnTo>
                  <a:lnTo>
                    <a:pt x="109540" y="1184467"/>
                  </a:lnTo>
                  <a:lnTo>
                    <a:pt x="109445" y="1184214"/>
                  </a:lnTo>
                  <a:lnTo>
                    <a:pt x="109176" y="1184040"/>
                  </a:lnTo>
                  <a:lnTo>
                    <a:pt x="108907" y="1183660"/>
                  </a:lnTo>
                  <a:lnTo>
                    <a:pt x="108891" y="1182823"/>
                  </a:lnTo>
                  <a:lnTo>
                    <a:pt x="109350" y="1181796"/>
                  </a:lnTo>
                  <a:lnTo>
                    <a:pt x="112037" y="1179520"/>
                  </a:lnTo>
                  <a:lnTo>
                    <a:pt x="113001" y="1177797"/>
                  </a:lnTo>
                  <a:lnTo>
                    <a:pt x="113396" y="1177450"/>
                  </a:lnTo>
                  <a:lnTo>
                    <a:pt x="113791" y="1177228"/>
                  </a:lnTo>
                  <a:lnTo>
                    <a:pt x="114028" y="1176802"/>
                  </a:lnTo>
                  <a:lnTo>
                    <a:pt x="113822" y="1175775"/>
                  </a:lnTo>
                  <a:lnTo>
                    <a:pt x="121772" y="1174716"/>
                  </a:lnTo>
                  <a:lnTo>
                    <a:pt x="123052" y="1175079"/>
                  </a:lnTo>
                  <a:lnTo>
                    <a:pt x="124680" y="1177228"/>
                  </a:lnTo>
                  <a:lnTo>
                    <a:pt x="126671" y="1178192"/>
                  </a:lnTo>
                  <a:lnTo>
                    <a:pt x="127635" y="1178935"/>
                  </a:lnTo>
                  <a:lnTo>
                    <a:pt x="128015" y="1179694"/>
                  </a:lnTo>
                  <a:lnTo>
                    <a:pt x="128315" y="1180595"/>
                  </a:lnTo>
                  <a:lnTo>
                    <a:pt x="128694" y="1181338"/>
                  </a:lnTo>
                  <a:lnTo>
                    <a:pt x="129216" y="1181717"/>
                  </a:lnTo>
                  <a:lnTo>
                    <a:pt x="132882" y="1183028"/>
                  </a:lnTo>
                  <a:lnTo>
                    <a:pt x="133436" y="1183914"/>
                  </a:lnTo>
                  <a:lnTo>
                    <a:pt x="133040" y="1184577"/>
                  </a:lnTo>
                  <a:lnTo>
                    <a:pt x="131713" y="1184577"/>
                  </a:lnTo>
                  <a:lnTo>
                    <a:pt x="127161" y="1183028"/>
                  </a:lnTo>
                  <a:lnTo>
                    <a:pt x="126166" y="1182475"/>
                  </a:lnTo>
                  <a:lnTo>
                    <a:pt x="125028" y="1180263"/>
                  </a:lnTo>
                  <a:lnTo>
                    <a:pt x="124285" y="1179614"/>
                  </a:lnTo>
                  <a:lnTo>
                    <a:pt x="123337" y="1179963"/>
                  </a:lnTo>
                  <a:lnTo>
                    <a:pt x="121772" y="1182349"/>
                  </a:lnTo>
                  <a:lnTo>
                    <a:pt x="120634" y="1183202"/>
                  </a:lnTo>
                  <a:lnTo>
                    <a:pt x="120049" y="1183961"/>
                  </a:lnTo>
                  <a:lnTo>
                    <a:pt x="118753" y="1186094"/>
                  </a:lnTo>
                  <a:lnTo>
                    <a:pt x="118595" y="1186442"/>
                  </a:lnTo>
                  <a:lnTo>
                    <a:pt x="118089" y="1189555"/>
                  </a:lnTo>
                  <a:lnTo>
                    <a:pt x="117900" y="1190362"/>
                  </a:lnTo>
                  <a:lnTo>
                    <a:pt x="116383" y="1193111"/>
                  </a:lnTo>
                  <a:lnTo>
                    <a:pt x="116209" y="1193554"/>
                  </a:lnTo>
                  <a:lnTo>
                    <a:pt x="116541" y="1195055"/>
                  </a:lnTo>
                  <a:lnTo>
                    <a:pt x="117710" y="1195403"/>
                  </a:lnTo>
                  <a:lnTo>
                    <a:pt x="122625" y="1194108"/>
                  </a:lnTo>
                  <a:lnTo>
                    <a:pt x="123858" y="1194392"/>
                  </a:lnTo>
                  <a:lnTo>
                    <a:pt x="124237" y="1196035"/>
                  </a:lnTo>
                  <a:lnTo>
                    <a:pt x="124791" y="1196778"/>
                  </a:lnTo>
                  <a:lnTo>
                    <a:pt x="126213" y="1196842"/>
                  </a:lnTo>
                  <a:lnTo>
                    <a:pt x="135490" y="1193775"/>
                  </a:lnTo>
                  <a:lnTo>
                    <a:pt x="137671" y="1192543"/>
                  </a:lnTo>
                  <a:lnTo>
                    <a:pt x="139520" y="1190377"/>
                  </a:lnTo>
                  <a:lnTo>
                    <a:pt x="140974" y="1187896"/>
                  </a:lnTo>
                  <a:lnTo>
                    <a:pt x="142697" y="1186094"/>
                  </a:lnTo>
                  <a:lnTo>
                    <a:pt x="145162" y="1185999"/>
                  </a:lnTo>
                  <a:lnTo>
                    <a:pt x="146269" y="1186521"/>
                  </a:lnTo>
                  <a:lnTo>
                    <a:pt x="146585" y="1187074"/>
                  </a:lnTo>
                  <a:lnTo>
                    <a:pt x="146269" y="1187975"/>
                  </a:lnTo>
                  <a:lnTo>
                    <a:pt x="145747" y="1189129"/>
                  </a:lnTo>
                  <a:lnTo>
                    <a:pt x="145557" y="1189903"/>
                  </a:lnTo>
                  <a:lnTo>
                    <a:pt x="145747" y="1190267"/>
                  </a:lnTo>
                  <a:lnTo>
                    <a:pt x="146205" y="1190552"/>
                  </a:lnTo>
                  <a:lnTo>
                    <a:pt x="147059" y="1191658"/>
                  </a:lnTo>
                  <a:lnTo>
                    <a:pt x="147486" y="1192021"/>
                  </a:lnTo>
                  <a:lnTo>
                    <a:pt x="148165" y="1192132"/>
                  </a:lnTo>
                  <a:lnTo>
                    <a:pt x="152559" y="1191262"/>
                  </a:lnTo>
                  <a:lnTo>
                    <a:pt x="153349" y="1190330"/>
                  </a:lnTo>
                  <a:lnTo>
                    <a:pt x="153791" y="1188196"/>
                  </a:lnTo>
                  <a:lnTo>
                    <a:pt x="153349" y="1186980"/>
                  </a:lnTo>
                  <a:lnTo>
                    <a:pt x="152021" y="1186616"/>
                  </a:lnTo>
                  <a:lnTo>
                    <a:pt x="150552" y="1186458"/>
                  </a:lnTo>
                  <a:lnTo>
                    <a:pt x="149619" y="1185936"/>
                  </a:lnTo>
                  <a:lnTo>
                    <a:pt x="149572" y="1184799"/>
                  </a:lnTo>
                  <a:lnTo>
                    <a:pt x="150725" y="1184672"/>
                  </a:lnTo>
                  <a:lnTo>
                    <a:pt x="153175" y="1185257"/>
                  </a:lnTo>
                  <a:lnTo>
                    <a:pt x="154313" y="1184783"/>
                  </a:lnTo>
                  <a:lnTo>
                    <a:pt x="155166" y="1183471"/>
                  </a:lnTo>
                  <a:lnTo>
                    <a:pt x="155878" y="1181970"/>
                  </a:lnTo>
                  <a:lnTo>
                    <a:pt x="156604" y="1180943"/>
                  </a:lnTo>
                  <a:lnTo>
                    <a:pt x="157221" y="1180958"/>
                  </a:lnTo>
                  <a:lnTo>
                    <a:pt x="157237" y="1182254"/>
                  </a:lnTo>
                  <a:lnTo>
                    <a:pt x="157158" y="1184135"/>
                  </a:lnTo>
                  <a:lnTo>
                    <a:pt x="157426" y="1185936"/>
                  </a:lnTo>
                  <a:lnTo>
                    <a:pt x="158501" y="1189982"/>
                  </a:lnTo>
                  <a:lnTo>
                    <a:pt x="159133" y="1191057"/>
                  </a:lnTo>
                  <a:lnTo>
                    <a:pt x="160761" y="1190409"/>
                  </a:lnTo>
                  <a:lnTo>
                    <a:pt x="161567" y="1189840"/>
                  </a:lnTo>
                  <a:lnTo>
                    <a:pt x="161978" y="1189034"/>
                  </a:lnTo>
                  <a:lnTo>
                    <a:pt x="162120" y="1188370"/>
                  </a:lnTo>
                  <a:lnTo>
                    <a:pt x="162405" y="1187311"/>
                  </a:lnTo>
                  <a:lnTo>
                    <a:pt x="162784" y="1186300"/>
                  </a:lnTo>
                  <a:lnTo>
                    <a:pt x="163211" y="1185779"/>
                  </a:lnTo>
                  <a:lnTo>
                    <a:pt x="163037" y="1185225"/>
                  </a:lnTo>
                  <a:lnTo>
                    <a:pt x="163021" y="1184783"/>
                  </a:lnTo>
                  <a:lnTo>
                    <a:pt x="163084" y="1183660"/>
                  </a:lnTo>
                  <a:lnTo>
                    <a:pt x="163985" y="1183850"/>
                  </a:lnTo>
                  <a:lnTo>
                    <a:pt x="166040" y="1182333"/>
                  </a:lnTo>
                  <a:lnTo>
                    <a:pt x="167130" y="1181970"/>
                  </a:lnTo>
                  <a:lnTo>
                    <a:pt x="167162" y="1181385"/>
                  </a:lnTo>
                  <a:lnTo>
                    <a:pt x="164823" y="1179536"/>
                  </a:lnTo>
                  <a:lnTo>
                    <a:pt x="164191" y="1178556"/>
                  </a:lnTo>
                  <a:lnTo>
                    <a:pt x="165218" y="1178114"/>
                  </a:lnTo>
                  <a:lnTo>
                    <a:pt x="166198" y="1178287"/>
                  </a:lnTo>
                  <a:lnTo>
                    <a:pt x="168126" y="1178935"/>
                  </a:lnTo>
                  <a:lnTo>
                    <a:pt x="172077" y="1179331"/>
                  </a:lnTo>
                  <a:lnTo>
                    <a:pt x="172124" y="1178761"/>
                  </a:lnTo>
                  <a:lnTo>
                    <a:pt x="172978" y="1178034"/>
                  </a:lnTo>
                  <a:lnTo>
                    <a:pt x="176107" y="1178904"/>
                  </a:lnTo>
                  <a:lnTo>
                    <a:pt x="177514" y="1177718"/>
                  </a:lnTo>
                  <a:lnTo>
                    <a:pt x="177213" y="1176596"/>
                  </a:lnTo>
                  <a:lnTo>
                    <a:pt x="177166" y="1174131"/>
                  </a:lnTo>
                  <a:lnTo>
                    <a:pt x="177024" y="1172946"/>
                  </a:lnTo>
                  <a:lnTo>
                    <a:pt x="177577" y="1173214"/>
                  </a:lnTo>
                  <a:lnTo>
                    <a:pt x="177814" y="1173672"/>
                  </a:lnTo>
                  <a:lnTo>
                    <a:pt x="177956" y="1174273"/>
                  </a:lnTo>
                  <a:lnTo>
                    <a:pt x="178193" y="1174936"/>
                  </a:lnTo>
                  <a:lnTo>
                    <a:pt x="178699" y="1175585"/>
                  </a:lnTo>
                  <a:lnTo>
                    <a:pt x="179268" y="1175885"/>
                  </a:lnTo>
                  <a:lnTo>
                    <a:pt x="180611" y="1175948"/>
                  </a:lnTo>
                  <a:lnTo>
                    <a:pt x="179394" y="1174873"/>
                  </a:lnTo>
                  <a:lnTo>
                    <a:pt x="179268" y="1174478"/>
                  </a:lnTo>
                  <a:lnTo>
                    <a:pt x="179473" y="1173831"/>
                  </a:lnTo>
                  <a:lnTo>
                    <a:pt x="179837" y="1173831"/>
                  </a:lnTo>
                  <a:lnTo>
                    <a:pt x="180769" y="1174352"/>
                  </a:lnTo>
                  <a:lnTo>
                    <a:pt x="182128" y="1174210"/>
                  </a:lnTo>
                  <a:lnTo>
                    <a:pt x="182302" y="1173514"/>
                  </a:lnTo>
                  <a:lnTo>
                    <a:pt x="181370" y="1170780"/>
                  </a:lnTo>
                  <a:lnTo>
                    <a:pt x="181670" y="1170353"/>
                  </a:lnTo>
                  <a:lnTo>
                    <a:pt x="182176" y="1169136"/>
                  </a:lnTo>
                  <a:lnTo>
                    <a:pt x="182429" y="1168821"/>
                  </a:lnTo>
                  <a:lnTo>
                    <a:pt x="182903" y="1168900"/>
                  </a:lnTo>
                  <a:lnTo>
                    <a:pt x="183251" y="1169326"/>
                  </a:lnTo>
                  <a:lnTo>
                    <a:pt x="183567" y="1169800"/>
                  </a:lnTo>
                  <a:lnTo>
                    <a:pt x="184641" y="1170559"/>
                  </a:lnTo>
                  <a:lnTo>
                    <a:pt x="185037" y="1170575"/>
                  </a:lnTo>
                  <a:lnTo>
                    <a:pt x="185258" y="1169895"/>
                  </a:lnTo>
                  <a:lnTo>
                    <a:pt x="185447" y="1168773"/>
                  </a:lnTo>
                  <a:lnTo>
                    <a:pt x="185416" y="1168362"/>
                  </a:lnTo>
                  <a:lnTo>
                    <a:pt x="185115" y="1168031"/>
                  </a:lnTo>
                  <a:lnTo>
                    <a:pt x="185163" y="1167477"/>
                  </a:lnTo>
                  <a:lnTo>
                    <a:pt x="186064" y="1167761"/>
                  </a:lnTo>
                  <a:lnTo>
                    <a:pt x="187249" y="1169863"/>
                  </a:lnTo>
                  <a:lnTo>
                    <a:pt x="187976" y="1170433"/>
                  </a:lnTo>
                  <a:lnTo>
                    <a:pt x="190062" y="1170022"/>
                  </a:lnTo>
                  <a:lnTo>
                    <a:pt x="190315" y="1169737"/>
                  </a:lnTo>
                  <a:lnTo>
                    <a:pt x="190299" y="1169026"/>
                  </a:lnTo>
                  <a:lnTo>
                    <a:pt x="190094" y="1167904"/>
                  </a:lnTo>
                  <a:lnTo>
                    <a:pt x="190489" y="1166181"/>
                  </a:lnTo>
                  <a:lnTo>
                    <a:pt x="190932" y="1165517"/>
                  </a:lnTo>
                  <a:lnTo>
                    <a:pt x="191595" y="1165422"/>
                  </a:lnTo>
                  <a:lnTo>
                    <a:pt x="196984" y="1166576"/>
                  </a:lnTo>
                  <a:lnTo>
                    <a:pt x="198802" y="1167619"/>
                  </a:lnTo>
                  <a:lnTo>
                    <a:pt x="199450" y="1168204"/>
                  </a:lnTo>
                  <a:lnTo>
                    <a:pt x="200019" y="1169231"/>
                  </a:lnTo>
                  <a:lnTo>
                    <a:pt x="199924" y="1169832"/>
                  </a:lnTo>
                  <a:lnTo>
                    <a:pt x="198770" y="1171080"/>
                  </a:lnTo>
                  <a:lnTo>
                    <a:pt x="197395" y="1173594"/>
                  </a:lnTo>
                  <a:lnTo>
                    <a:pt x="197174" y="1174273"/>
                  </a:lnTo>
                  <a:lnTo>
                    <a:pt x="197285" y="1174763"/>
                  </a:lnTo>
                  <a:lnTo>
                    <a:pt x="197569" y="1174810"/>
                  </a:lnTo>
                  <a:lnTo>
                    <a:pt x="197854" y="1174921"/>
                  </a:lnTo>
                  <a:lnTo>
                    <a:pt x="198028" y="1176201"/>
                  </a:lnTo>
                  <a:lnTo>
                    <a:pt x="198328" y="1176785"/>
                  </a:lnTo>
                  <a:lnTo>
                    <a:pt x="198960" y="1177592"/>
                  </a:lnTo>
                  <a:lnTo>
                    <a:pt x="196352" y="1179046"/>
                  </a:lnTo>
                  <a:lnTo>
                    <a:pt x="195483" y="1179852"/>
                  </a:lnTo>
                  <a:lnTo>
                    <a:pt x="196147" y="1180436"/>
                  </a:lnTo>
                  <a:lnTo>
                    <a:pt x="197617" y="1181195"/>
                  </a:lnTo>
                  <a:lnTo>
                    <a:pt x="198944" y="1182223"/>
                  </a:lnTo>
                  <a:lnTo>
                    <a:pt x="199245" y="1182618"/>
                  </a:lnTo>
                  <a:lnTo>
                    <a:pt x="198944" y="1182775"/>
                  </a:lnTo>
                  <a:lnTo>
                    <a:pt x="198533" y="1182870"/>
                  </a:lnTo>
                  <a:lnTo>
                    <a:pt x="198249" y="1183202"/>
                  </a:lnTo>
                  <a:lnTo>
                    <a:pt x="198059" y="1183660"/>
                  </a:lnTo>
                  <a:lnTo>
                    <a:pt x="198075" y="1184214"/>
                  </a:lnTo>
                  <a:lnTo>
                    <a:pt x="197174" y="1184704"/>
                  </a:lnTo>
                  <a:lnTo>
                    <a:pt x="196447" y="1183787"/>
                  </a:lnTo>
                  <a:lnTo>
                    <a:pt x="195120" y="1183471"/>
                  </a:lnTo>
                  <a:lnTo>
                    <a:pt x="193792" y="1183819"/>
                  </a:lnTo>
                  <a:lnTo>
                    <a:pt x="193033" y="1184877"/>
                  </a:lnTo>
                  <a:lnTo>
                    <a:pt x="194345" y="1184577"/>
                  </a:lnTo>
                  <a:lnTo>
                    <a:pt x="195689" y="1184577"/>
                  </a:lnTo>
                  <a:lnTo>
                    <a:pt x="195072" y="1185114"/>
                  </a:lnTo>
                  <a:lnTo>
                    <a:pt x="194061" y="1186379"/>
                  </a:lnTo>
                  <a:lnTo>
                    <a:pt x="193460" y="1186916"/>
                  </a:lnTo>
                  <a:lnTo>
                    <a:pt x="194361" y="1187375"/>
                  </a:lnTo>
                  <a:lnTo>
                    <a:pt x="198470" y="1186885"/>
                  </a:lnTo>
                  <a:lnTo>
                    <a:pt x="198391" y="1185715"/>
                  </a:lnTo>
                  <a:lnTo>
                    <a:pt x="198960" y="1184435"/>
                  </a:lnTo>
                  <a:lnTo>
                    <a:pt x="199814" y="1183250"/>
                  </a:lnTo>
                  <a:lnTo>
                    <a:pt x="200620" y="1182412"/>
                  </a:lnTo>
                  <a:lnTo>
                    <a:pt x="200856" y="1182238"/>
                  </a:lnTo>
                  <a:lnTo>
                    <a:pt x="201346" y="1182065"/>
                  </a:lnTo>
                  <a:lnTo>
                    <a:pt x="201504" y="1181970"/>
                  </a:lnTo>
                  <a:lnTo>
                    <a:pt x="201662" y="1181764"/>
                  </a:lnTo>
                  <a:lnTo>
                    <a:pt x="201836" y="1181433"/>
                  </a:lnTo>
                  <a:lnTo>
                    <a:pt x="202026" y="1181195"/>
                  </a:lnTo>
                  <a:lnTo>
                    <a:pt x="202311" y="1180626"/>
                  </a:lnTo>
                  <a:lnTo>
                    <a:pt x="202421" y="1179946"/>
                  </a:lnTo>
                  <a:lnTo>
                    <a:pt x="202516" y="1179204"/>
                  </a:lnTo>
                  <a:lnTo>
                    <a:pt x="202706" y="1178382"/>
                  </a:lnTo>
                  <a:lnTo>
                    <a:pt x="201915" y="1177592"/>
                  </a:lnTo>
                  <a:lnTo>
                    <a:pt x="202532" y="1176359"/>
                  </a:lnTo>
                  <a:lnTo>
                    <a:pt x="203607" y="1175048"/>
                  </a:lnTo>
                  <a:lnTo>
                    <a:pt x="204207" y="1174083"/>
                  </a:lnTo>
                  <a:lnTo>
                    <a:pt x="204302" y="1173878"/>
                  </a:lnTo>
                  <a:lnTo>
                    <a:pt x="204539" y="1173736"/>
                  </a:lnTo>
                  <a:lnTo>
                    <a:pt x="204760" y="1173546"/>
                  </a:lnTo>
                  <a:lnTo>
                    <a:pt x="204902" y="1173088"/>
                  </a:lnTo>
                  <a:lnTo>
                    <a:pt x="204871" y="1172772"/>
                  </a:lnTo>
                  <a:lnTo>
                    <a:pt x="204729" y="1172202"/>
                  </a:lnTo>
                  <a:lnTo>
                    <a:pt x="204697" y="1171855"/>
                  </a:lnTo>
                  <a:lnTo>
                    <a:pt x="204729" y="1171080"/>
                  </a:lnTo>
                  <a:lnTo>
                    <a:pt x="204618" y="1169705"/>
                  </a:lnTo>
                  <a:lnTo>
                    <a:pt x="204634" y="1168900"/>
                  </a:lnTo>
                  <a:lnTo>
                    <a:pt x="204397" y="1167761"/>
                  </a:lnTo>
                  <a:lnTo>
                    <a:pt x="203306" y="1165454"/>
                  </a:lnTo>
                  <a:lnTo>
                    <a:pt x="203275" y="1164364"/>
                  </a:lnTo>
                  <a:lnTo>
                    <a:pt x="203907" y="1163684"/>
                  </a:lnTo>
                  <a:lnTo>
                    <a:pt x="205076" y="1163289"/>
                  </a:lnTo>
                  <a:lnTo>
                    <a:pt x="206325" y="1163083"/>
                  </a:lnTo>
                  <a:lnTo>
                    <a:pt x="207178" y="1163131"/>
                  </a:lnTo>
                  <a:lnTo>
                    <a:pt x="206783" y="1164490"/>
                  </a:lnTo>
                  <a:lnTo>
                    <a:pt x="206546" y="1165881"/>
                  </a:lnTo>
                  <a:lnTo>
                    <a:pt x="206435" y="1167224"/>
                  </a:lnTo>
                  <a:lnTo>
                    <a:pt x="206483" y="1168331"/>
                  </a:lnTo>
                  <a:lnTo>
                    <a:pt x="206704" y="1169342"/>
                  </a:lnTo>
                  <a:lnTo>
                    <a:pt x="207147" y="1170654"/>
                  </a:lnTo>
                  <a:lnTo>
                    <a:pt x="207779" y="1171649"/>
                  </a:lnTo>
                  <a:lnTo>
                    <a:pt x="208522" y="1171618"/>
                  </a:lnTo>
                  <a:lnTo>
                    <a:pt x="208806" y="1170733"/>
                  </a:lnTo>
                  <a:lnTo>
                    <a:pt x="209280" y="1167714"/>
                  </a:lnTo>
                  <a:lnTo>
                    <a:pt x="209833" y="1166497"/>
                  </a:lnTo>
                  <a:lnTo>
                    <a:pt x="210750" y="1165628"/>
                  </a:lnTo>
                  <a:lnTo>
                    <a:pt x="211856" y="1165107"/>
                  </a:lnTo>
                  <a:lnTo>
                    <a:pt x="212805" y="1165344"/>
                  </a:lnTo>
                  <a:lnTo>
                    <a:pt x="213310" y="1166766"/>
                  </a:lnTo>
                  <a:lnTo>
                    <a:pt x="214464" y="1165327"/>
                  </a:lnTo>
                  <a:lnTo>
                    <a:pt x="215697" y="1164680"/>
                  </a:lnTo>
                  <a:lnTo>
                    <a:pt x="218462" y="1164617"/>
                  </a:lnTo>
                  <a:lnTo>
                    <a:pt x="219079" y="1164411"/>
                  </a:lnTo>
                  <a:lnTo>
                    <a:pt x="219806" y="1163352"/>
                  </a:lnTo>
                  <a:lnTo>
                    <a:pt x="220343" y="1163115"/>
                  </a:lnTo>
                  <a:lnTo>
                    <a:pt x="221007" y="1162988"/>
                  </a:lnTo>
                  <a:lnTo>
                    <a:pt x="222382" y="1162404"/>
                  </a:lnTo>
                  <a:lnTo>
                    <a:pt x="223014" y="1162278"/>
                  </a:lnTo>
                  <a:lnTo>
                    <a:pt x="223646" y="1162515"/>
                  </a:lnTo>
                  <a:lnTo>
                    <a:pt x="224120" y="1162957"/>
                  </a:lnTo>
                  <a:lnTo>
                    <a:pt x="225163" y="1164411"/>
                  </a:lnTo>
                  <a:lnTo>
                    <a:pt x="225322" y="1164790"/>
                  </a:lnTo>
                  <a:lnTo>
                    <a:pt x="225511" y="1165059"/>
                  </a:lnTo>
                  <a:lnTo>
                    <a:pt x="225827" y="1165185"/>
                  </a:lnTo>
                  <a:lnTo>
                    <a:pt x="226412" y="1165138"/>
                  </a:lnTo>
                  <a:lnTo>
                    <a:pt x="226570" y="1164932"/>
                  </a:lnTo>
                  <a:lnTo>
                    <a:pt x="226570" y="1164585"/>
                  </a:lnTo>
                  <a:lnTo>
                    <a:pt x="226665" y="1164158"/>
                  </a:lnTo>
                  <a:lnTo>
                    <a:pt x="226459" y="1164190"/>
                  </a:lnTo>
                  <a:lnTo>
                    <a:pt x="226238" y="1163873"/>
                  </a:lnTo>
                  <a:lnTo>
                    <a:pt x="226128" y="1163383"/>
                  </a:lnTo>
                  <a:lnTo>
                    <a:pt x="226317" y="1162815"/>
                  </a:lnTo>
                  <a:lnTo>
                    <a:pt x="226617" y="1162499"/>
                  </a:lnTo>
                  <a:lnTo>
                    <a:pt x="226965" y="1162325"/>
                  </a:lnTo>
                  <a:lnTo>
                    <a:pt x="228356" y="1162072"/>
                  </a:lnTo>
                  <a:lnTo>
                    <a:pt x="229067" y="1162151"/>
                  </a:lnTo>
                  <a:lnTo>
                    <a:pt x="229652" y="1162562"/>
                  </a:lnTo>
                  <a:lnTo>
                    <a:pt x="229921" y="1163383"/>
                  </a:lnTo>
                  <a:lnTo>
                    <a:pt x="230205" y="1163400"/>
                  </a:lnTo>
                  <a:lnTo>
                    <a:pt x="232228" y="1158769"/>
                  </a:lnTo>
                  <a:lnTo>
                    <a:pt x="233619" y="1156651"/>
                  </a:lnTo>
                  <a:lnTo>
                    <a:pt x="234615" y="1156667"/>
                  </a:lnTo>
                  <a:lnTo>
                    <a:pt x="235057" y="1158010"/>
                  </a:lnTo>
                  <a:lnTo>
                    <a:pt x="235357" y="1158405"/>
                  </a:lnTo>
                  <a:lnTo>
                    <a:pt x="235958" y="1158595"/>
                  </a:lnTo>
                  <a:lnTo>
                    <a:pt x="236274" y="1158374"/>
                  </a:lnTo>
                  <a:lnTo>
                    <a:pt x="236716" y="1157331"/>
                  </a:lnTo>
                  <a:lnTo>
                    <a:pt x="236922" y="1157093"/>
                  </a:lnTo>
                  <a:lnTo>
                    <a:pt x="237933" y="1157363"/>
                  </a:lnTo>
                  <a:lnTo>
                    <a:pt x="238360" y="1157868"/>
                  </a:lnTo>
                  <a:lnTo>
                    <a:pt x="238566" y="1158563"/>
                  </a:lnTo>
                  <a:lnTo>
                    <a:pt x="238961" y="1159370"/>
                  </a:lnTo>
                  <a:lnTo>
                    <a:pt x="238913" y="1159844"/>
                  </a:lnTo>
                  <a:lnTo>
                    <a:pt x="238502" y="1159922"/>
                  </a:lnTo>
                  <a:lnTo>
                    <a:pt x="238091" y="1160112"/>
                  </a:lnTo>
                  <a:lnTo>
                    <a:pt x="237712" y="1160412"/>
                  </a:lnTo>
                  <a:lnTo>
                    <a:pt x="237364" y="1160792"/>
                  </a:lnTo>
                  <a:lnTo>
                    <a:pt x="238218" y="1161361"/>
                  </a:lnTo>
                  <a:lnTo>
                    <a:pt x="239514" y="1161551"/>
                  </a:lnTo>
                  <a:lnTo>
                    <a:pt x="240778" y="1161314"/>
                  </a:lnTo>
                  <a:lnTo>
                    <a:pt x="241489" y="1160524"/>
                  </a:lnTo>
                  <a:lnTo>
                    <a:pt x="241252" y="1160397"/>
                  </a:lnTo>
                  <a:lnTo>
                    <a:pt x="240873" y="1160065"/>
                  </a:lnTo>
                  <a:lnTo>
                    <a:pt x="240652" y="1159970"/>
                  </a:lnTo>
                  <a:lnTo>
                    <a:pt x="240683" y="1159512"/>
                  </a:lnTo>
                  <a:lnTo>
                    <a:pt x="242027" y="1158927"/>
                  </a:lnTo>
                  <a:lnTo>
                    <a:pt x="242501" y="1158279"/>
                  </a:lnTo>
                  <a:lnTo>
                    <a:pt x="242580" y="1156983"/>
                  </a:lnTo>
                  <a:lnTo>
                    <a:pt x="242185" y="1156066"/>
                  </a:lnTo>
                  <a:lnTo>
                    <a:pt x="241458" y="1155876"/>
                  </a:lnTo>
                  <a:lnTo>
                    <a:pt x="240573" y="1155956"/>
                  </a:lnTo>
                  <a:lnTo>
                    <a:pt x="239798" y="1155751"/>
                  </a:lnTo>
                  <a:lnTo>
                    <a:pt x="239135" y="1154597"/>
                  </a:lnTo>
                  <a:lnTo>
                    <a:pt x="242027" y="1153554"/>
                  </a:lnTo>
                  <a:lnTo>
                    <a:pt x="242058" y="1152289"/>
                  </a:lnTo>
                  <a:lnTo>
                    <a:pt x="242422" y="1151262"/>
                  </a:lnTo>
                  <a:lnTo>
                    <a:pt x="242058" y="1150756"/>
                  </a:lnTo>
                  <a:lnTo>
                    <a:pt x="240747" y="1150076"/>
                  </a:lnTo>
                  <a:lnTo>
                    <a:pt x="241189" y="1149413"/>
                  </a:lnTo>
                  <a:lnTo>
                    <a:pt x="241410" y="1148670"/>
                  </a:lnTo>
                  <a:lnTo>
                    <a:pt x="241347" y="1147832"/>
                  </a:lnTo>
                  <a:lnTo>
                    <a:pt x="240968" y="1146995"/>
                  </a:lnTo>
                  <a:lnTo>
                    <a:pt x="241790" y="1146647"/>
                  </a:lnTo>
                  <a:lnTo>
                    <a:pt x="242390" y="1147200"/>
                  </a:lnTo>
                  <a:lnTo>
                    <a:pt x="242580" y="1148322"/>
                  </a:lnTo>
                  <a:lnTo>
                    <a:pt x="242232" y="1149713"/>
                  </a:lnTo>
                  <a:lnTo>
                    <a:pt x="243655" y="1149255"/>
                  </a:lnTo>
                  <a:lnTo>
                    <a:pt x="244698" y="1148180"/>
                  </a:lnTo>
                  <a:lnTo>
                    <a:pt x="245678" y="1146900"/>
                  </a:lnTo>
                  <a:lnTo>
                    <a:pt x="246863" y="1145810"/>
                  </a:lnTo>
                  <a:lnTo>
                    <a:pt x="245093" y="1144925"/>
                  </a:lnTo>
                  <a:lnTo>
                    <a:pt x="244303" y="1144276"/>
                  </a:lnTo>
                  <a:lnTo>
                    <a:pt x="243892" y="1143028"/>
                  </a:lnTo>
                  <a:lnTo>
                    <a:pt x="246958" y="1143786"/>
                  </a:lnTo>
                  <a:lnTo>
                    <a:pt x="250103" y="1143929"/>
                  </a:lnTo>
                  <a:lnTo>
                    <a:pt x="250577" y="1144293"/>
                  </a:lnTo>
                  <a:lnTo>
                    <a:pt x="250561" y="1144861"/>
                  </a:lnTo>
                  <a:lnTo>
                    <a:pt x="250087" y="1145383"/>
                  </a:lnTo>
                  <a:lnTo>
                    <a:pt x="249170" y="1145999"/>
                  </a:lnTo>
                  <a:lnTo>
                    <a:pt x="249154" y="1146110"/>
                  </a:lnTo>
                  <a:lnTo>
                    <a:pt x="249123" y="1146774"/>
                  </a:lnTo>
                  <a:lnTo>
                    <a:pt x="249028" y="1147105"/>
                  </a:lnTo>
                  <a:lnTo>
                    <a:pt x="248886" y="1147074"/>
                  </a:lnTo>
                  <a:lnTo>
                    <a:pt x="248712" y="1146995"/>
                  </a:lnTo>
                  <a:lnTo>
                    <a:pt x="248317" y="1147074"/>
                  </a:lnTo>
                  <a:lnTo>
                    <a:pt x="247843" y="1146900"/>
                  </a:lnTo>
                  <a:lnTo>
                    <a:pt x="247637" y="1146979"/>
                  </a:lnTo>
                  <a:lnTo>
                    <a:pt x="247384" y="1147517"/>
                  </a:lnTo>
                  <a:lnTo>
                    <a:pt x="246847" y="1149160"/>
                  </a:lnTo>
                  <a:lnTo>
                    <a:pt x="246752" y="1149508"/>
                  </a:lnTo>
                  <a:lnTo>
                    <a:pt x="245709" y="1149871"/>
                  </a:lnTo>
                  <a:lnTo>
                    <a:pt x="244950" y="1150820"/>
                  </a:lnTo>
                  <a:lnTo>
                    <a:pt x="244887" y="1151863"/>
                  </a:lnTo>
                  <a:lnTo>
                    <a:pt x="245804" y="1152558"/>
                  </a:lnTo>
                  <a:lnTo>
                    <a:pt x="245756" y="1153064"/>
                  </a:lnTo>
                  <a:lnTo>
                    <a:pt x="244950" y="1153443"/>
                  </a:lnTo>
                  <a:lnTo>
                    <a:pt x="244571" y="1154439"/>
                  </a:lnTo>
                  <a:lnTo>
                    <a:pt x="244666" y="1155356"/>
                  </a:lnTo>
                  <a:lnTo>
                    <a:pt x="245330" y="1155387"/>
                  </a:lnTo>
                  <a:lnTo>
                    <a:pt x="246120" y="1154960"/>
                  </a:lnTo>
                  <a:lnTo>
                    <a:pt x="248585" y="1154281"/>
                  </a:lnTo>
                  <a:lnTo>
                    <a:pt x="248554" y="1154818"/>
                  </a:lnTo>
                  <a:lnTo>
                    <a:pt x="245851" y="1156193"/>
                  </a:lnTo>
                  <a:lnTo>
                    <a:pt x="246515" y="1157205"/>
                  </a:lnTo>
                  <a:lnTo>
                    <a:pt x="247321" y="1158263"/>
                  </a:lnTo>
                  <a:lnTo>
                    <a:pt x="248175" y="1158975"/>
                  </a:lnTo>
                  <a:lnTo>
                    <a:pt x="248854" y="1158975"/>
                  </a:lnTo>
                  <a:lnTo>
                    <a:pt x="248554" y="1157995"/>
                  </a:lnTo>
                  <a:lnTo>
                    <a:pt x="248317" y="1156936"/>
                  </a:lnTo>
                  <a:lnTo>
                    <a:pt x="248427" y="1156098"/>
                  </a:lnTo>
                  <a:lnTo>
                    <a:pt x="249075" y="1155876"/>
                  </a:lnTo>
                  <a:lnTo>
                    <a:pt x="249565" y="1156303"/>
                  </a:lnTo>
                  <a:lnTo>
                    <a:pt x="250466" y="1158058"/>
                  </a:lnTo>
                  <a:lnTo>
                    <a:pt x="250940" y="1158627"/>
                  </a:lnTo>
                  <a:lnTo>
                    <a:pt x="251810" y="1158405"/>
                  </a:lnTo>
                  <a:lnTo>
                    <a:pt x="252110" y="1157125"/>
                  </a:lnTo>
                  <a:lnTo>
                    <a:pt x="251730" y="1155656"/>
                  </a:lnTo>
                  <a:lnTo>
                    <a:pt x="250577" y="1154944"/>
                  </a:lnTo>
                  <a:lnTo>
                    <a:pt x="250703" y="1155276"/>
                  </a:lnTo>
                  <a:lnTo>
                    <a:pt x="250751" y="1155545"/>
                  </a:lnTo>
                  <a:lnTo>
                    <a:pt x="250861" y="1155751"/>
                  </a:lnTo>
                  <a:lnTo>
                    <a:pt x="250166" y="1156366"/>
                  </a:lnTo>
                  <a:lnTo>
                    <a:pt x="249581" y="1155498"/>
                  </a:lnTo>
                  <a:lnTo>
                    <a:pt x="249565" y="1154234"/>
                  </a:lnTo>
                  <a:lnTo>
                    <a:pt x="250356" y="1153364"/>
                  </a:lnTo>
                  <a:lnTo>
                    <a:pt x="249486" y="1151863"/>
                  </a:lnTo>
                  <a:lnTo>
                    <a:pt x="249107" y="1151025"/>
                  </a:lnTo>
                  <a:lnTo>
                    <a:pt x="249281" y="1150661"/>
                  </a:lnTo>
                  <a:lnTo>
                    <a:pt x="251209" y="1150566"/>
                  </a:lnTo>
                  <a:lnTo>
                    <a:pt x="251730" y="1150835"/>
                  </a:lnTo>
                  <a:lnTo>
                    <a:pt x="251493" y="1151673"/>
                  </a:lnTo>
                  <a:lnTo>
                    <a:pt x="251604" y="1152447"/>
                  </a:lnTo>
                  <a:lnTo>
                    <a:pt x="252078" y="1154012"/>
                  </a:lnTo>
                  <a:lnTo>
                    <a:pt x="253011" y="1153032"/>
                  </a:lnTo>
                  <a:lnTo>
                    <a:pt x="252900" y="1151783"/>
                  </a:lnTo>
                  <a:lnTo>
                    <a:pt x="252315" y="1150361"/>
                  </a:lnTo>
                  <a:lnTo>
                    <a:pt x="251873" y="1148812"/>
                  </a:lnTo>
                  <a:lnTo>
                    <a:pt x="252189" y="1148891"/>
                  </a:lnTo>
                  <a:lnTo>
                    <a:pt x="253011" y="1148891"/>
                  </a:lnTo>
                  <a:lnTo>
                    <a:pt x="252710" y="1147801"/>
                  </a:lnTo>
                  <a:lnTo>
                    <a:pt x="252900" y="1146378"/>
                  </a:lnTo>
                  <a:lnTo>
                    <a:pt x="253437" y="1145303"/>
                  </a:lnTo>
                  <a:lnTo>
                    <a:pt x="254133" y="1145288"/>
                  </a:lnTo>
                  <a:lnTo>
                    <a:pt x="254322" y="1146189"/>
                  </a:lnTo>
                  <a:lnTo>
                    <a:pt x="254228" y="1147517"/>
                  </a:lnTo>
                  <a:lnTo>
                    <a:pt x="254370" y="1148765"/>
                  </a:lnTo>
                  <a:lnTo>
                    <a:pt x="255286" y="1149508"/>
                  </a:lnTo>
                  <a:lnTo>
                    <a:pt x="255713" y="1147737"/>
                  </a:lnTo>
                  <a:lnTo>
                    <a:pt x="256930" y="1147169"/>
                  </a:lnTo>
                  <a:lnTo>
                    <a:pt x="258400" y="1147074"/>
                  </a:lnTo>
                  <a:lnTo>
                    <a:pt x="259538" y="1146663"/>
                  </a:lnTo>
                  <a:lnTo>
                    <a:pt x="259269" y="1146142"/>
                  </a:lnTo>
                  <a:lnTo>
                    <a:pt x="259854" y="1145604"/>
                  </a:lnTo>
                  <a:lnTo>
                    <a:pt x="260328" y="1145620"/>
                  </a:lnTo>
                  <a:lnTo>
                    <a:pt x="260818" y="1145794"/>
                  </a:lnTo>
                  <a:lnTo>
                    <a:pt x="261324" y="1145762"/>
                  </a:lnTo>
                  <a:lnTo>
                    <a:pt x="261671" y="1145446"/>
                  </a:lnTo>
                  <a:lnTo>
                    <a:pt x="262414" y="1144482"/>
                  </a:lnTo>
                  <a:lnTo>
                    <a:pt x="263157" y="1144087"/>
                  </a:lnTo>
                  <a:lnTo>
                    <a:pt x="263489" y="1143581"/>
                  </a:lnTo>
                  <a:lnTo>
                    <a:pt x="263789" y="1142996"/>
                  </a:lnTo>
                  <a:lnTo>
                    <a:pt x="264121" y="1142569"/>
                  </a:lnTo>
                  <a:lnTo>
                    <a:pt x="264564" y="1142301"/>
                  </a:lnTo>
                  <a:lnTo>
                    <a:pt x="265907" y="1141906"/>
                  </a:lnTo>
                  <a:lnTo>
                    <a:pt x="264769" y="1141084"/>
                  </a:lnTo>
                  <a:lnTo>
                    <a:pt x="263473" y="1141842"/>
                  </a:lnTo>
                  <a:lnTo>
                    <a:pt x="262177" y="1143059"/>
                  </a:lnTo>
                  <a:lnTo>
                    <a:pt x="259901" y="1144198"/>
                  </a:lnTo>
                  <a:lnTo>
                    <a:pt x="258574" y="1145288"/>
                  </a:lnTo>
                  <a:lnTo>
                    <a:pt x="257246" y="1146015"/>
                  </a:lnTo>
                  <a:lnTo>
                    <a:pt x="256140" y="1145415"/>
                  </a:lnTo>
                  <a:lnTo>
                    <a:pt x="257151" y="1144561"/>
                  </a:lnTo>
                  <a:lnTo>
                    <a:pt x="257041" y="1144055"/>
                  </a:lnTo>
                  <a:lnTo>
                    <a:pt x="255334" y="1142617"/>
                  </a:lnTo>
                  <a:lnTo>
                    <a:pt x="254654" y="1142933"/>
                  </a:lnTo>
                  <a:lnTo>
                    <a:pt x="253975" y="1143455"/>
                  </a:lnTo>
                  <a:lnTo>
                    <a:pt x="253358" y="1143691"/>
                  </a:lnTo>
                  <a:lnTo>
                    <a:pt x="253722" y="1142901"/>
                  </a:lnTo>
                  <a:lnTo>
                    <a:pt x="254133" y="1142301"/>
                  </a:lnTo>
                  <a:lnTo>
                    <a:pt x="254307" y="1141764"/>
                  </a:lnTo>
                  <a:lnTo>
                    <a:pt x="254101" y="1141147"/>
                  </a:lnTo>
                  <a:lnTo>
                    <a:pt x="254686" y="1141195"/>
                  </a:lnTo>
                  <a:lnTo>
                    <a:pt x="255697" y="1141653"/>
                  </a:lnTo>
                  <a:lnTo>
                    <a:pt x="256235" y="1141795"/>
                  </a:lnTo>
                  <a:lnTo>
                    <a:pt x="256819" y="1141669"/>
                  </a:lnTo>
                  <a:lnTo>
                    <a:pt x="257942" y="1141021"/>
                  </a:lnTo>
                  <a:lnTo>
                    <a:pt x="259538" y="1140720"/>
                  </a:lnTo>
                  <a:lnTo>
                    <a:pt x="260612" y="1140072"/>
                  </a:lnTo>
                  <a:lnTo>
                    <a:pt x="261592" y="1139140"/>
                  </a:lnTo>
                  <a:lnTo>
                    <a:pt x="262414" y="1138050"/>
                  </a:lnTo>
                  <a:lnTo>
                    <a:pt x="261671" y="1137054"/>
                  </a:lnTo>
                  <a:lnTo>
                    <a:pt x="260375" y="1136327"/>
                  </a:lnTo>
                  <a:lnTo>
                    <a:pt x="258084" y="1135647"/>
                  </a:lnTo>
                  <a:lnTo>
                    <a:pt x="257768" y="1135457"/>
                  </a:lnTo>
                  <a:lnTo>
                    <a:pt x="257246" y="1134731"/>
                  </a:lnTo>
                  <a:lnTo>
                    <a:pt x="256851" y="1134541"/>
                  </a:lnTo>
                  <a:lnTo>
                    <a:pt x="255682" y="1134967"/>
                  </a:lnTo>
                  <a:lnTo>
                    <a:pt x="253832" y="1136406"/>
                  </a:lnTo>
                  <a:lnTo>
                    <a:pt x="254101" y="1135315"/>
                  </a:lnTo>
                  <a:lnTo>
                    <a:pt x="254259" y="1134873"/>
                  </a:lnTo>
                  <a:lnTo>
                    <a:pt x="253927" y="1134667"/>
                  </a:lnTo>
                  <a:lnTo>
                    <a:pt x="253548" y="1134667"/>
                  </a:lnTo>
                  <a:lnTo>
                    <a:pt x="253169" y="1134904"/>
                  </a:lnTo>
                  <a:lnTo>
                    <a:pt x="252742" y="1135315"/>
                  </a:lnTo>
                  <a:lnTo>
                    <a:pt x="252647" y="1133118"/>
                  </a:lnTo>
                  <a:lnTo>
                    <a:pt x="251620" y="1132866"/>
                  </a:lnTo>
                  <a:lnTo>
                    <a:pt x="248175" y="1135268"/>
                  </a:lnTo>
                  <a:lnTo>
                    <a:pt x="247716" y="1135916"/>
                  </a:lnTo>
                  <a:lnTo>
                    <a:pt x="247495" y="1136801"/>
                  </a:lnTo>
                  <a:lnTo>
                    <a:pt x="247574" y="1137702"/>
                  </a:lnTo>
                  <a:lnTo>
                    <a:pt x="247843" y="1138350"/>
                  </a:lnTo>
                  <a:lnTo>
                    <a:pt x="248190" y="1138950"/>
                  </a:lnTo>
                  <a:lnTo>
                    <a:pt x="248427" y="1139725"/>
                  </a:lnTo>
                  <a:lnTo>
                    <a:pt x="244998" y="1138998"/>
                  </a:lnTo>
                  <a:lnTo>
                    <a:pt x="243955" y="1137828"/>
                  </a:lnTo>
                  <a:lnTo>
                    <a:pt x="244682" y="1135774"/>
                  </a:lnTo>
                  <a:lnTo>
                    <a:pt x="245741" y="1134652"/>
                  </a:lnTo>
                  <a:lnTo>
                    <a:pt x="247195" y="1133514"/>
                  </a:lnTo>
                  <a:lnTo>
                    <a:pt x="248743" y="1132708"/>
                  </a:lnTo>
                  <a:lnTo>
                    <a:pt x="250055" y="1132581"/>
                  </a:lnTo>
                  <a:lnTo>
                    <a:pt x="249802" y="1131396"/>
                  </a:lnTo>
                  <a:lnTo>
                    <a:pt x="249613" y="1130985"/>
                  </a:lnTo>
                  <a:lnTo>
                    <a:pt x="250308" y="1130084"/>
                  </a:lnTo>
                  <a:lnTo>
                    <a:pt x="251968" y="1128520"/>
                  </a:lnTo>
                  <a:lnTo>
                    <a:pt x="252726" y="1127524"/>
                  </a:lnTo>
                  <a:lnTo>
                    <a:pt x="253295" y="1126513"/>
                  </a:lnTo>
                  <a:lnTo>
                    <a:pt x="253832" y="1125817"/>
                  </a:lnTo>
                  <a:lnTo>
                    <a:pt x="254528" y="1125185"/>
                  </a:lnTo>
                  <a:lnTo>
                    <a:pt x="257183" y="1123509"/>
                  </a:lnTo>
                  <a:lnTo>
                    <a:pt x="257878" y="1123209"/>
                  </a:lnTo>
                  <a:lnTo>
                    <a:pt x="258747" y="1123241"/>
                  </a:lnTo>
                  <a:lnTo>
                    <a:pt x="260217" y="1123779"/>
                  </a:lnTo>
                  <a:lnTo>
                    <a:pt x="260549" y="1124126"/>
                  </a:lnTo>
                  <a:lnTo>
                    <a:pt x="261008" y="1124742"/>
                  </a:lnTo>
                  <a:lnTo>
                    <a:pt x="261529" y="1124806"/>
                  </a:lnTo>
                  <a:lnTo>
                    <a:pt x="262683" y="1124537"/>
                  </a:lnTo>
                  <a:lnTo>
                    <a:pt x="264974" y="1124932"/>
                  </a:lnTo>
                  <a:lnTo>
                    <a:pt x="266191" y="1124521"/>
                  </a:lnTo>
                  <a:lnTo>
                    <a:pt x="266792" y="1122941"/>
                  </a:lnTo>
                  <a:lnTo>
                    <a:pt x="266602" y="1122214"/>
                  </a:lnTo>
                  <a:lnTo>
                    <a:pt x="265449" y="1122656"/>
                  </a:lnTo>
                  <a:lnTo>
                    <a:pt x="265117" y="1122055"/>
                  </a:lnTo>
                  <a:lnTo>
                    <a:pt x="265259" y="1121265"/>
                  </a:lnTo>
                  <a:lnTo>
                    <a:pt x="265812" y="1120855"/>
                  </a:lnTo>
                  <a:lnTo>
                    <a:pt x="266934" y="1120680"/>
                  </a:lnTo>
                  <a:lnTo>
                    <a:pt x="269352" y="1121170"/>
                  </a:lnTo>
                  <a:lnTo>
                    <a:pt x="273856" y="1123684"/>
                  </a:lnTo>
                  <a:lnTo>
                    <a:pt x="276180" y="1124331"/>
                  </a:lnTo>
                  <a:lnTo>
                    <a:pt x="276844" y="1124347"/>
                  </a:lnTo>
                  <a:lnTo>
                    <a:pt x="277144" y="1124205"/>
                  </a:lnTo>
                  <a:lnTo>
                    <a:pt x="277823" y="1123083"/>
                  </a:lnTo>
                  <a:lnTo>
                    <a:pt x="278692" y="1122072"/>
                  </a:lnTo>
                  <a:lnTo>
                    <a:pt x="278993" y="1121408"/>
                  </a:lnTo>
                  <a:lnTo>
                    <a:pt x="278851" y="1120602"/>
                  </a:lnTo>
                  <a:lnTo>
                    <a:pt x="278645" y="1119828"/>
                  </a:lnTo>
                  <a:lnTo>
                    <a:pt x="278645" y="1119132"/>
                  </a:lnTo>
                  <a:lnTo>
                    <a:pt x="278614" y="1118405"/>
                  </a:lnTo>
                  <a:lnTo>
                    <a:pt x="278297" y="1117678"/>
                  </a:lnTo>
                  <a:lnTo>
                    <a:pt x="277887" y="1117362"/>
                  </a:lnTo>
                  <a:lnTo>
                    <a:pt x="277333" y="1117188"/>
                  </a:lnTo>
                  <a:lnTo>
                    <a:pt x="273951" y="1117062"/>
                  </a:lnTo>
                  <a:lnTo>
                    <a:pt x="269147" y="1119148"/>
                  </a:lnTo>
                  <a:lnTo>
                    <a:pt x="266713" y="1119606"/>
                  </a:lnTo>
                  <a:lnTo>
                    <a:pt x="267029" y="1118184"/>
                  </a:lnTo>
                  <a:lnTo>
                    <a:pt x="267456" y="1117188"/>
                  </a:lnTo>
                  <a:lnTo>
                    <a:pt x="268072" y="1116524"/>
                  </a:lnTo>
                  <a:lnTo>
                    <a:pt x="268926" y="1116082"/>
                  </a:lnTo>
                  <a:lnTo>
                    <a:pt x="270190" y="1116177"/>
                  </a:lnTo>
                  <a:lnTo>
                    <a:pt x="270395" y="1115892"/>
                  </a:lnTo>
                  <a:lnTo>
                    <a:pt x="270490" y="1115497"/>
                  </a:lnTo>
                  <a:lnTo>
                    <a:pt x="270696" y="1115102"/>
                  </a:lnTo>
                  <a:lnTo>
                    <a:pt x="270949" y="1114802"/>
                  </a:lnTo>
                  <a:lnTo>
                    <a:pt x="271185" y="1114707"/>
                  </a:lnTo>
                  <a:lnTo>
                    <a:pt x="273335" y="1114264"/>
                  </a:lnTo>
                  <a:lnTo>
                    <a:pt x="274062" y="1113821"/>
                  </a:lnTo>
                  <a:lnTo>
                    <a:pt x="275579" y="1111609"/>
                  </a:lnTo>
                  <a:lnTo>
                    <a:pt x="276401" y="1110819"/>
                  </a:lnTo>
                  <a:lnTo>
                    <a:pt x="277065" y="1110787"/>
                  </a:lnTo>
                  <a:lnTo>
                    <a:pt x="278550" y="1111072"/>
                  </a:lnTo>
                  <a:lnTo>
                    <a:pt x="279135" y="1110708"/>
                  </a:lnTo>
                  <a:lnTo>
                    <a:pt x="279609" y="1110107"/>
                  </a:lnTo>
                  <a:lnTo>
                    <a:pt x="281048" y="1109270"/>
                  </a:lnTo>
                  <a:lnTo>
                    <a:pt x="282375" y="1108859"/>
                  </a:lnTo>
                  <a:lnTo>
                    <a:pt x="283244" y="1109681"/>
                  </a:lnTo>
                  <a:lnTo>
                    <a:pt x="284540" y="1112794"/>
                  </a:lnTo>
                  <a:lnTo>
                    <a:pt x="285378" y="1113901"/>
                  </a:lnTo>
                  <a:lnTo>
                    <a:pt x="286563" y="1114628"/>
                  </a:lnTo>
                  <a:lnTo>
                    <a:pt x="287843" y="1114723"/>
                  </a:lnTo>
                  <a:lnTo>
                    <a:pt x="288950" y="1113821"/>
                  </a:lnTo>
                  <a:lnTo>
                    <a:pt x="289993" y="1113300"/>
                  </a:lnTo>
                  <a:lnTo>
                    <a:pt x="292932" y="1114312"/>
                  </a:lnTo>
                  <a:lnTo>
                    <a:pt x="294165" y="1114359"/>
                  </a:lnTo>
                  <a:lnTo>
                    <a:pt x="294544" y="1113995"/>
                  </a:lnTo>
                  <a:lnTo>
                    <a:pt x="295066" y="1113316"/>
                  </a:lnTo>
                  <a:lnTo>
                    <a:pt x="295398" y="1112699"/>
                  </a:lnTo>
                  <a:lnTo>
                    <a:pt x="295303" y="1112383"/>
                  </a:lnTo>
                  <a:lnTo>
                    <a:pt x="295113" y="1112051"/>
                  </a:lnTo>
                  <a:lnTo>
                    <a:pt x="294449" y="1110566"/>
                  </a:lnTo>
                  <a:lnTo>
                    <a:pt x="294244" y="1110202"/>
                  </a:lnTo>
                  <a:lnTo>
                    <a:pt x="292189" y="1109902"/>
                  </a:lnTo>
                  <a:lnTo>
                    <a:pt x="291304" y="1109270"/>
                  </a:lnTo>
                  <a:lnTo>
                    <a:pt x="290830" y="1107974"/>
                  </a:lnTo>
                  <a:lnTo>
                    <a:pt x="290498" y="1108480"/>
                  </a:lnTo>
                  <a:lnTo>
                    <a:pt x="290451" y="1107721"/>
                  </a:lnTo>
                  <a:lnTo>
                    <a:pt x="290230" y="1107168"/>
                  </a:lnTo>
                  <a:lnTo>
                    <a:pt x="289898" y="1106757"/>
                  </a:lnTo>
                  <a:lnTo>
                    <a:pt x="289487" y="1106362"/>
                  </a:lnTo>
                  <a:lnTo>
                    <a:pt x="289803" y="1105824"/>
                  </a:lnTo>
                  <a:lnTo>
                    <a:pt x="290783" y="1106883"/>
                  </a:lnTo>
                  <a:lnTo>
                    <a:pt x="291715" y="1105872"/>
                  </a:lnTo>
                  <a:lnTo>
                    <a:pt x="292648" y="1104276"/>
                  </a:lnTo>
                  <a:lnTo>
                    <a:pt x="293643" y="1103438"/>
                  </a:lnTo>
                  <a:lnTo>
                    <a:pt x="295540" y="1104102"/>
                  </a:lnTo>
                  <a:lnTo>
                    <a:pt x="296172" y="1104102"/>
                  </a:lnTo>
                  <a:lnTo>
                    <a:pt x="296125" y="1103944"/>
                  </a:lnTo>
                  <a:lnTo>
                    <a:pt x="296330" y="1103533"/>
                  </a:lnTo>
                  <a:lnTo>
                    <a:pt x="296599" y="1103075"/>
                  </a:lnTo>
                  <a:lnTo>
                    <a:pt x="296788" y="1102822"/>
                  </a:lnTo>
                  <a:lnTo>
                    <a:pt x="297073" y="1102759"/>
                  </a:lnTo>
                  <a:lnTo>
                    <a:pt x="297389" y="1102932"/>
                  </a:lnTo>
                  <a:lnTo>
                    <a:pt x="297673" y="1103265"/>
                  </a:lnTo>
                  <a:lnTo>
                    <a:pt x="297895" y="1103660"/>
                  </a:lnTo>
                  <a:lnTo>
                    <a:pt x="298021" y="1102917"/>
                  </a:lnTo>
                  <a:lnTo>
                    <a:pt x="297879" y="1102032"/>
                  </a:lnTo>
                  <a:lnTo>
                    <a:pt x="297563" y="1101146"/>
                  </a:lnTo>
                  <a:lnTo>
                    <a:pt x="297184" y="1100467"/>
                  </a:lnTo>
                  <a:lnTo>
                    <a:pt x="296709" y="1100166"/>
                  </a:lnTo>
                  <a:lnTo>
                    <a:pt x="296156" y="1099993"/>
                  </a:lnTo>
                  <a:lnTo>
                    <a:pt x="295714" y="1099598"/>
                  </a:lnTo>
                  <a:lnTo>
                    <a:pt x="295587" y="1098618"/>
                  </a:lnTo>
                  <a:lnTo>
                    <a:pt x="295730" y="1097780"/>
                  </a:lnTo>
                  <a:lnTo>
                    <a:pt x="296014" y="1097290"/>
                  </a:lnTo>
                  <a:lnTo>
                    <a:pt x="296709" y="1096579"/>
                  </a:lnTo>
                  <a:lnTo>
                    <a:pt x="297753" y="1095789"/>
                  </a:lnTo>
                  <a:lnTo>
                    <a:pt x="298875" y="1096168"/>
                  </a:lnTo>
                  <a:lnTo>
                    <a:pt x="299934" y="1097117"/>
                  </a:lnTo>
                  <a:lnTo>
                    <a:pt x="302225" y="1100246"/>
                  </a:lnTo>
                  <a:lnTo>
                    <a:pt x="302984" y="1101052"/>
                  </a:lnTo>
                  <a:lnTo>
                    <a:pt x="304912" y="1101905"/>
                  </a:lnTo>
                  <a:lnTo>
                    <a:pt x="305860" y="1102806"/>
                  </a:lnTo>
                  <a:lnTo>
                    <a:pt x="306919" y="1103170"/>
                  </a:lnTo>
                  <a:lnTo>
                    <a:pt x="308183" y="1102110"/>
                  </a:lnTo>
                  <a:lnTo>
                    <a:pt x="308800" y="1100325"/>
                  </a:lnTo>
                  <a:lnTo>
                    <a:pt x="308231" y="1099061"/>
                  </a:lnTo>
                  <a:lnTo>
                    <a:pt x="307393" y="1098222"/>
                  </a:lnTo>
                  <a:lnTo>
                    <a:pt x="307125" y="1097607"/>
                  </a:lnTo>
                  <a:lnTo>
                    <a:pt x="308025" y="1097275"/>
                  </a:lnTo>
                  <a:lnTo>
                    <a:pt x="310301" y="1099219"/>
                  </a:lnTo>
                  <a:lnTo>
                    <a:pt x="311155" y="1099598"/>
                  </a:lnTo>
                  <a:lnTo>
                    <a:pt x="311723" y="1098792"/>
                  </a:lnTo>
                  <a:lnTo>
                    <a:pt x="313035" y="1095726"/>
                  </a:lnTo>
                  <a:lnTo>
                    <a:pt x="313509" y="1095062"/>
                  </a:lnTo>
                  <a:lnTo>
                    <a:pt x="313904" y="1094856"/>
                  </a:lnTo>
                  <a:lnTo>
                    <a:pt x="315374" y="1093576"/>
                  </a:lnTo>
                  <a:lnTo>
                    <a:pt x="317160" y="1093403"/>
                  </a:lnTo>
                  <a:lnTo>
                    <a:pt x="317682" y="1093166"/>
                  </a:lnTo>
                  <a:lnTo>
                    <a:pt x="317540" y="1092754"/>
                  </a:lnTo>
                  <a:lnTo>
                    <a:pt x="317350" y="1091980"/>
                  </a:lnTo>
                  <a:lnTo>
                    <a:pt x="317192" y="1091585"/>
                  </a:lnTo>
                  <a:lnTo>
                    <a:pt x="317508" y="1091000"/>
                  </a:lnTo>
                  <a:lnTo>
                    <a:pt x="317571" y="1090131"/>
                  </a:lnTo>
                  <a:lnTo>
                    <a:pt x="317413" y="1089230"/>
                  </a:lnTo>
                  <a:lnTo>
                    <a:pt x="317049" y="1088456"/>
                  </a:lnTo>
                  <a:lnTo>
                    <a:pt x="317555" y="1088488"/>
                  </a:lnTo>
                  <a:lnTo>
                    <a:pt x="318409" y="1088946"/>
                  </a:lnTo>
                  <a:lnTo>
                    <a:pt x="319325" y="1089657"/>
                  </a:lnTo>
                  <a:lnTo>
                    <a:pt x="319926" y="1090431"/>
                  </a:lnTo>
                  <a:lnTo>
                    <a:pt x="321744" y="1094146"/>
                  </a:lnTo>
                  <a:lnTo>
                    <a:pt x="322407" y="1094683"/>
                  </a:lnTo>
                  <a:lnTo>
                    <a:pt x="323071" y="1093987"/>
                  </a:lnTo>
                  <a:lnTo>
                    <a:pt x="323624" y="1092691"/>
                  </a:lnTo>
                  <a:lnTo>
                    <a:pt x="323988" y="1091364"/>
                  </a:lnTo>
                  <a:lnTo>
                    <a:pt x="324114" y="1090684"/>
                  </a:lnTo>
                  <a:lnTo>
                    <a:pt x="324225" y="1089420"/>
                  </a:lnTo>
                  <a:lnTo>
                    <a:pt x="324367" y="1088756"/>
                  </a:lnTo>
                  <a:lnTo>
                    <a:pt x="324651" y="1088251"/>
                  </a:lnTo>
                  <a:lnTo>
                    <a:pt x="324999" y="1087998"/>
                  </a:lnTo>
                  <a:lnTo>
                    <a:pt x="325236" y="1087618"/>
                  </a:lnTo>
                  <a:lnTo>
                    <a:pt x="325315" y="1086717"/>
                  </a:lnTo>
                  <a:lnTo>
                    <a:pt x="325125" y="1086101"/>
                  </a:lnTo>
                  <a:lnTo>
                    <a:pt x="324794" y="1085642"/>
                  </a:lnTo>
                  <a:lnTo>
                    <a:pt x="324383" y="1085232"/>
                  </a:lnTo>
                  <a:lnTo>
                    <a:pt x="324146" y="1084868"/>
                  </a:lnTo>
                  <a:lnTo>
                    <a:pt x="324083" y="1084330"/>
                  </a:lnTo>
                  <a:lnTo>
                    <a:pt x="324241" y="1083746"/>
                  </a:lnTo>
                  <a:lnTo>
                    <a:pt x="324541" y="1083256"/>
                  </a:lnTo>
                  <a:lnTo>
                    <a:pt x="324904" y="1083083"/>
                  </a:lnTo>
                  <a:lnTo>
                    <a:pt x="327006" y="1083841"/>
                  </a:lnTo>
                  <a:lnTo>
                    <a:pt x="327338" y="1084220"/>
                  </a:lnTo>
                  <a:lnTo>
                    <a:pt x="327623" y="1084568"/>
                  </a:lnTo>
                  <a:lnTo>
                    <a:pt x="327796" y="1084773"/>
                  </a:lnTo>
                  <a:lnTo>
                    <a:pt x="328255" y="1086449"/>
                  </a:lnTo>
                  <a:lnTo>
                    <a:pt x="328429" y="1086859"/>
                  </a:lnTo>
                  <a:lnTo>
                    <a:pt x="328761" y="1087144"/>
                  </a:lnTo>
                  <a:lnTo>
                    <a:pt x="329171" y="1087286"/>
                  </a:lnTo>
                  <a:lnTo>
                    <a:pt x="329630" y="1087349"/>
                  </a:lnTo>
                  <a:lnTo>
                    <a:pt x="333012" y="1088598"/>
                  </a:lnTo>
                  <a:lnTo>
                    <a:pt x="334007" y="1088677"/>
                  </a:lnTo>
                  <a:lnTo>
                    <a:pt x="333423" y="1087002"/>
                  </a:lnTo>
                  <a:lnTo>
                    <a:pt x="330309" y="1082782"/>
                  </a:lnTo>
                  <a:lnTo>
                    <a:pt x="331100" y="1082798"/>
                  </a:lnTo>
                  <a:lnTo>
                    <a:pt x="330910" y="1081723"/>
                  </a:lnTo>
                  <a:lnTo>
                    <a:pt x="331194" y="1081265"/>
                  </a:lnTo>
                  <a:lnTo>
                    <a:pt x="332585" y="1082972"/>
                  </a:lnTo>
                  <a:lnTo>
                    <a:pt x="333075" y="1083414"/>
                  </a:lnTo>
                  <a:lnTo>
                    <a:pt x="333676" y="1083698"/>
                  </a:lnTo>
                  <a:lnTo>
                    <a:pt x="334482" y="1083935"/>
                  </a:lnTo>
                  <a:lnTo>
                    <a:pt x="335288" y="1083935"/>
                  </a:lnTo>
                  <a:lnTo>
                    <a:pt x="335904" y="1083509"/>
                  </a:lnTo>
                  <a:lnTo>
                    <a:pt x="336141" y="1082656"/>
                  </a:lnTo>
                  <a:lnTo>
                    <a:pt x="336283" y="1080649"/>
                  </a:lnTo>
                  <a:lnTo>
                    <a:pt x="336584" y="1079922"/>
                  </a:lnTo>
                  <a:lnTo>
                    <a:pt x="336836" y="1080174"/>
                  </a:lnTo>
                  <a:lnTo>
                    <a:pt x="337089" y="1080964"/>
                  </a:lnTo>
                  <a:lnTo>
                    <a:pt x="337532" y="1081502"/>
                  </a:lnTo>
                  <a:lnTo>
                    <a:pt x="338259" y="1080964"/>
                  </a:lnTo>
                  <a:lnTo>
                    <a:pt x="337611" y="1079795"/>
                  </a:lnTo>
                  <a:lnTo>
                    <a:pt x="336900" y="1078847"/>
                  </a:lnTo>
                  <a:lnTo>
                    <a:pt x="338085" y="1077978"/>
                  </a:lnTo>
                  <a:lnTo>
                    <a:pt x="341609" y="1076776"/>
                  </a:lnTo>
                  <a:lnTo>
                    <a:pt x="342400" y="1075181"/>
                  </a:lnTo>
                  <a:lnTo>
                    <a:pt x="342542" y="1074754"/>
                  </a:lnTo>
                  <a:lnTo>
                    <a:pt x="342779" y="1074532"/>
                  </a:lnTo>
                  <a:lnTo>
                    <a:pt x="342921" y="1074216"/>
                  </a:lnTo>
                  <a:lnTo>
                    <a:pt x="342747" y="1073394"/>
                  </a:lnTo>
                  <a:lnTo>
                    <a:pt x="342463" y="1073237"/>
                  </a:lnTo>
                  <a:lnTo>
                    <a:pt x="341530" y="1072936"/>
                  </a:lnTo>
                  <a:lnTo>
                    <a:pt x="341341" y="1072541"/>
                  </a:lnTo>
                  <a:lnTo>
                    <a:pt x="341072" y="1071640"/>
                  </a:lnTo>
                  <a:lnTo>
                    <a:pt x="340392" y="1071008"/>
                  </a:lnTo>
                  <a:lnTo>
                    <a:pt x="339571" y="1070676"/>
                  </a:lnTo>
                  <a:lnTo>
                    <a:pt x="338891" y="1070628"/>
                  </a:lnTo>
                  <a:lnTo>
                    <a:pt x="338907" y="1070107"/>
                  </a:lnTo>
                  <a:lnTo>
                    <a:pt x="341530" y="1069396"/>
                  </a:lnTo>
                  <a:lnTo>
                    <a:pt x="342668" y="1068558"/>
                  </a:lnTo>
                  <a:lnTo>
                    <a:pt x="342969" y="1066630"/>
                  </a:lnTo>
                  <a:lnTo>
                    <a:pt x="343016" y="1066820"/>
                  </a:lnTo>
                  <a:lnTo>
                    <a:pt x="343000" y="1067057"/>
                  </a:lnTo>
                  <a:lnTo>
                    <a:pt x="343048" y="1067183"/>
                  </a:lnTo>
                  <a:lnTo>
                    <a:pt x="343237" y="1067152"/>
                  </a:lnTo>
                  <a:lnTo>
                    <a:pt x="343474" y="1066061"/>
                  </a:lnTo>
                  <a:lnTo>
                    <a:pt x="343158" y="1064923"/>
                  </a:lnTo>
                  <a:lnTo>
                    <a:pt x="343348" y="1064054"/>
                  </a:lnTo>
                  <a:lnTo>
                    <a:pt x="342921" y="1064054"/>
                  </a:lnTo>
                  <a:lnTo>
                    <a:pt x="341404" y="1063754"/>
                  </a:lnTo>
                  <a:lnTo>
                    <a:pt x="335414" y="1066250"/>
                  </a:lnTo>
                  <a:lnTo>
                    <a:pt x="334687" y="1066030"/>
                  </a:lnTo>
                  <a:lnTo>
                    <a:pt x="334655" y="1064212"/>
                  </a:lnTo>
                  <a:lnTo>
                    <a:pt x="335224" y="1062932"/>
                  </a:lnTo>
                  <a:lnTo>
                    <a:pt x="336204" y="1062189"/>
                  </a:lnTo>
                  <a:lnTo>
                    <a:pt x="337342" y="1061826"/>
                  </a:lnTo>
                  <a:lnTo>
                    <a:pt x="338243" y="1061762"/>
                  </a:lnTo>
                  <a:lnTo>
                    <a:pt x="343838" y="1056199"/>
                  </a:lnTo>
                  <a:lnTo>
                    <a:pt x="345086" y="1055519"/>
                  </a:lnTo>
                  <a:lnTo>
                    <a:pt x="346746" y="1055251"/>
                  </a:lnTo>
                  <a:lnTo>
                    <a:pt x="347979" y="1054714"/>
                  </a:lnTo>
                  <a:lnTo>
                    <a:pt x="348421" y="1054319"/>
                  </a:lnTo>
                  <a:lnTo>
                    <a:pt x="348547" y="1053244"/>
                  </a:lnTo>
                  <a:lnTo>
                    <a:pt x="348737" y="1052358"/>
                  </a:lnTo>
                  <a:lnTo>
                    <a:pt x="349053" y="1051774"/>
                  </a:lnTo>
                  <a:lnTo>
                    <a:pt x="350950" y="1052043"/>
                  </a:lnTo>
                  <a:lnTo>
                    <a:pt x="353115" y="1054097"/>
                  </a:lnTo>
                  <a:lnTo>
                    <a:pt x="355217" y="1055457"/>
                  </a:lnTo>
                  <a:lnTo>
                    <a:pt x="356829" y="1053528"/>
                  </a:lnTo>
                  <a:lnTo>
                    <a:pt x="356307" y="1052960"/>
                  </a:lnTo>
                  <a:lnTo>
                    <a:pt x="356086" y="1052106"/>
                  </a:lnTo>
                  <a:lnTo>
                    <a:pt x="356070" y="1050984"/>
                  </a:lnTo>
                  <a:lnTo>
                    <a:pt x="356118" y="1049641"/>
                  </a:lnTo>
                  <a:lnTo>
                    <a:pt x="355802" y="1048834"/>
                  </a:lnTo>
                  <a:lnTo>
                    <a:pt x="354174" y="1048661"/>
                  </a:lnTo>
                  <a:lnTo>
                    <a:pt x="353668" y="1047728"/>
                  </a:lnTo>
                  <a:lnTo>
                    <a:pt x="354585" y="1047317"/>
                  </a:lnTo>
                  <a:lnTo>
                    <a:pt x="357287" y="1047855"/>
                  </a:lnTo>
                  <a:lnTo>
                    <a:pt x="357303" y="1047317"/>
                  </a:lnTo>
                  <a:lnTo>
                    <a:pt x="356576" y="1045990"/>
                  </a:lnTo>
                  <a:lnTo>
                    <a:pt x="356623" y="1044789"/>
                  </a:lnTo>
                  <a:lnTo>
                    <a:pt x="357177" y="1044409"/>
                  </a:lnTo>
                  <a:lnTo>
                    <a:pt x="358804" y="1046638"/>
                  </a:lnTo>
                  <a:lnTo>
                    <a:pt x="359942" y="1047712"/>
                  </a:lnTo>
                  <a:lnTo>
                    <a:pt x="360985" y="1047950"/>
                  </a:lnTo>
                  <a:lnTo>
                    <a:pt x="361460" y="1046670"/>
                  </a:lnTo>
                  <a:lnTo>
                    <a:pt x="361839" y="1046068"/>
                  </a:lnTo>
                  <a:lnTo>
                    <a:pt x="363577" y="1045943"/>
                  </a:lnTo>
                  <a:lnTo>
                    <a:pt x="364130" y="1045689"/>
                  </a:lnTo>
                  <a:lnTo>
                    <a:pt x="364842" y="1044409"/>
                  </a:lnTo>
                  <a:lnTo>
                    <a:pt x="365063" y="1044441"/>
                  </a:lnTo>
                  <a:lnTo>
                    <a:pt x="365458" y="1044978"/>
                  </a:lnTo>
                  <a:lnTo>
                    <a:pt x="365616" y="1045547"/>
                  </a:lnTo>
                  <a:lnTo>
                    <a:pt x="365648" y="1046243"/>
                  </a:lnTo>
                  <a:lnTo>
                    <a:pt x="365806" y="1046843"/>
                  </a:lnTo>
                  <a:lnTo>
                    <a:pt x="366311" y="1047112"/>
                  </a:lnTo>
                  <a:lnTo>
                    <a:pt x="368413" y="1046606"/>
                  </a:lnTo>
                  <a:lnTo>
                    <a:pt x="368745" y="1046085"/>
                  </a:lnTo>
                  <a:lnTo>
                    <a:pt x="368587" y="1045105"/>
                  </a:lnTo>
                  <a:lnTo>
                    <a:pt x="368761" y="1043382"/>
                  </a:lnTo>
                  <a:lnTo>
                    <a:pt x="368540" y="1042402"/>
                  </a:lnTo>
                  <a:lnTo>
                    <a:pt x="368682" y="1042117"/>
                  </a:lnTo>
                  <a:lnTo>
                    <a:pt x="368840" y="1041754"/>
                  </a:lnTo>
                  <a:lnTo>
                    <a:pt x="368919" y="1041327"/>
                  </a:lnTo>
                  <a:lnTo>
                    <a:pt x="368872" y="1040900"/>
                  </a:lnTo>
                  <a:lnTo>
                    <a:pt x="367844" y="1040126"/>
                  </a:lnTo>
                  <a:lnTo>
                    <a:pt x="367418" y="1039541"/>
                  </a:lnTo>
                  <a:lnTo>
                    <a:pt x="367797" y="1039288"/>
                  </a:lnTo>
                  <a:lnTo>
                    <a:pt x="370183" y="1039352"/>
                  </a:lnTo>
                  <a:lnTo>
                    <a:pt x="373898" y="1038088"/>
                  </a:lnTo>
                  <a:lnTo>
                    <a:pt x="374767" y="1037392"/>
                  </a:lnTo>
                  <a:lnTo>
                    <a:pt x="374893" y="1036317"/>
                  </a:lnTo>
                  <a:lnTo>
                    <a:pt x="373328" y="1034880"/>
                  </a:lnTo>
                  <a:lnTo>
                    <a:pt x="372918" y="1033473"/>
                  </a:lnTo>
                  <a:lnTo>
                    <a:pt x="373092" y="1032208"/>
                  </a:lnTo>
                  <a:lnTo>
                    <a:pt x="373423" y="1030722"/>
                  </a:lnTo>
                  <a:lnTo>
                    <a:pt x="373882" y="1029395"/>
                  </a:lnTo>
                  <a:lnTo>
                    <a:pt x="374387" y="1028510"/>
                  </a:lnTo>
                  <a:lnTo>
                    <a:pt x="375636" y="1028052"/>
                  </a:lnTo>
                  <a:lnTo>
                    <a:pt x="376568" y="1028890"/>
                  </a:lnTo>
                  <a:lnTo>
                    <a:pt x="377406" y="1030090"/>
                  </a:lnTo>
                  <a:lnTo>
                    <a:pt x="378402" y="1030739"/>
                  </a:lnTo>
                  <a:lnTo>
                    <a:pt x="378971" y="1030849"/>
                  </a:lnTo>
                  <a:lnTo>
                    <a:pt x="381246" y="1032208"/>
                  </a:lnTo>
                  <a:lnTo>
                    <a:pt x="382321" y="1033457"/>
                  </a:lnTo>
                  <a:lnTo>
                    <a:pt x="382780" y="1033741"/>
                  </a:lnTo>
                  <a:lnTo>
                    <a:pt x="383143" y="1033726"/>
                  </a:lnTo>
                  <a:lnTo>
                    <a:pt x="383554" y="1033583"/>
                  </a:lnTo>
                  <a:lnTo>
                    <a:pt x="384550" y="1033425"/>
                  </a:lnTo>
                  <a:lnTo>
                    <a:pt x="385751" y="1032998"/>
                  </a:lnTo>
                  <a:lnTo>
                    <a:pt x="386209" y="1032698"/>
                  </a:lnTo>
                  <a:lnTo>
                    <a:pt x="386667" y="1031466"/>
                  </a:lnTo>
                  <a:lnTo>
                    <a:pt x="386177" y="1030090"/>
                  </a:lnTo>
                  <a:lnTo>
                    <a:pt x="385229" y="1028858"/>
                  </a:lnTo>
                  <a:lnTo>
                    <a:pt x="384344" y="1028273"/>
                  </a:lnTo>
                  <a:lnTo>
                    <a:pt x="384360" y="1027751"/>
                  </a:lnTo>
                  <a:lnTo>
                    <a:pt x="384866" y="1027751"/>
                  </a:lnTo>
                  <a:lnTo>
                    <a:pt x="386304" y="1028305"/>
                  </a:lnTo>
                  <a:lnTo>
                    <a:pt x="385340" y="1026156"/>
                  </a:lnTo>
                  <a:lnTo>
                    <a:pt x="385277" y="1025649"/>
                  </a:lnTo>
                  <a:lnTo>
                    <a:pt x="385735" y="1025176"/>
                  </a:lnTo>
                  <a:lnTo>
                    <a:pt x="386414" y="1025254"/>
                  </a:lnTo>
                  <a:lnTo>
                    <a:pt x="387742" y="1025697"/>
                  </a:lnTo>
                  <a:lnTo>
                    <a:pt x="389022" y="1025444"/>
                  </a:lnTo>
                  <a:lnTo>
                    <a:pt x="389686" y="1025049"/>
                  </a:lnTo>
                  <a:lnTo>
                    <a:pt x="389986" y="1024449"/>
                  </a:lnTo>
                  <a:lnTo>
                    <a:pt x="389828" y="1023848"/>
                  </a:lnTo>
                  <a:lnTo>
                    <a:pt x="388627" y="1022141"/>
                  </a:lnTo>
                  <a:lnTo>
                    <a:pt x="393337" y="1022757"/>
                  </a:lnTo>
                  <a:lnTo>
                    <a:pt x="394949" y="1022252"/>
                  </a:lnTo>
                  <a:lnTo>
                    <a:pt x="396134" y="1020971"/>
                  </a:lnTo>
                  <a:lnTo>
                    <a:pt x="395834" y="1019565"/>
                  </a:lnTo>
                  <a:lnTo>
                    <a:pt x="393937" y="1016435"/>
                  </a:lnTo>
                  <a:lnTo>
                    <a:pt x="395407" y="1016404"/>
                  </a:lnTo>
                  <a:lnTo>
                    <a:pt x="396418" y="1016056"/>
                  </a:lnTo>
                  <a:lnTo>
                    <a:pt x="397177" y="1014998"/>
                  </a:lnTo>
                  <a:lnTo>
                    <a:pt x="397873" y="1012927"/>
                  </a:lnTo>
                  <a:lnTo>
                    <a:pt x="397414" y="1011900"/>
                  </a:lnTo>
                  <a:lnTo>
                    <a:pt x="398110" y="1011267"/>
                  </a:lnTo>
                  <a:lnTo>
                    <a:pt x="400085" y="1010888"/>
                  </a:lnTo>
                  <a:lnTo>
                    <a:pt x="403799" y="1010936"/>
                  </a:lnTo>
                  <a:lnTo>
                    <a:pt x="404795" y="1011267"/>
                  </a:lnTo>
                  <a:lnTo>
                    <a:pt x="406597" y="1012722"/>
                  </a:lnTo>
                  <a:lnTo>
                    <a:pt x="407466" y="1013069"/>
                  </a:lnTo>
                  <a:lnTo>
                    <a:pt x="407861" y="1012974"/>
                  </a:lnTo>
                  <a:lnTo>
                    <a:pt x="408351" y="1012722"/>
                  </a:lnTo>
                  <a:lnTo>
                    <a:pt x="408809" y="1012406"/>
                  </a:lnTo>
                  <a:lnTo>
                    <a:pt x="409141" y="1012042"/>
                  </a:lnTo>
                  <a:lnTo>
                    <a:pt x="409394" y="1011473"/>
                  </a:lnTo>
                  <a:lnTo>
                    <a:pt x="409536" y="1010383"/>
                  </a:lnTo>
                  <a:lnTo>
                    <a:pt x="409694" y="1009925"/>
                  </a:lnTo>
                  <a:lnTo>
                    <a:pt x="410453" y="1008913"/>
                  </a:lnTo>
                  <a:lnTo>
                    <a:pt x="411353" y="1008170"/>
                  </a:lnTo>
                  <a:lnTo>
                    <a:pt x="412286" y="1007901"/>
                  </a:lnTo>
                  <a:lnTo>
                    <a:pt x="413013" y="1008407"/>
                  </a:lnTo>
                  <a:lnTo>
                    <a:pt x="413140" y="1009071"/>
                  </a:lnTo>
                  <a:lnTo>
                    <a:pt x="413140" y="1009972"/>
                  </a:lnTo>
                  <a:lnTo>
                    <a:pt x="413250" y="1010715"/>
                  </a:lnTo>
                  <a:lnTo>
                    <a:pt x="413787" y="1011062"/>
                  </a:lnTo>
                  <a:lnTo>
                    <a:pt x="415731" y="1011552"/>
                  </a:lnTo>
                  <a:lnTo>
                    <a:pt x="416395" y="1010904"/>
                  </a:lnTo>
                  <a:lnTo>
                    <a:pt x="416996" y="1009482"/>
                  </a:lnTo>
                  <a:lnTo>
                    <a:pt x="417249" y="1008059"/>
                  </a:lnTo>
                  <a:lnTo>
                    <a:pt x="416964" y="1007411"/>
                  </a:lnTo>
                  <a:lnTo>
                    <a:pt x="416948" y="1007143"/>
                  </a:lnTo>
                  <a:lnTo>
                    <a:pt x="414862" y="1004788"/>
                  </a:lnTo>
                  <a:lnTo>
                    <a:pt x="414688" y="1004267"/>
                  </a:lnTo>
                  <a:lnTo>
                    <a:pt x="416032" y="1003903"/>
                  </a:lnTo>
                  <a:lnTo>
                    <a:pt x="419129" y="1006795"/>
                  </a:lnTo>
                  <a:lnTo>
                    <a:pt x="420283" y="1006653"/>
                  </a:lnTo>
                  <a:lnTo>
                    <a:pt x="420694" y="1004740"/>
                  </a:lnTo>
                  <a:lnTo>
                    <a:pt x="420394" y="1002323"/>
                  </a:lnTo>
                  <a:lnTo>
                    <a:pt x="419398" y="998040"/>
                  </a:lnTo>
                  <a:lnTo>
                    <a:pt x="420299" y="998735"/>
                  </a:lnTo>
                  <a:lnTo>
                    <a:pt x="420805" y="999225"/>
                  </a:lnTo>
                  <a:lnTo>
                    <a:pt x="420994" y="999889"/>
                  </a:lnTo>
                  <a:lnTo>
                    <a:pt x="421010" y="1000584"/>
                  </a:lnTo>
                  <a:lnTo>
                    <a:pt x="421057" y="1001311"/>
                  </a:lnTo>
                  <a:lnTo>
                    <a:pt x="421168" y="1001991"/>
                  </a:lnTo>
                  <a:lnTo>
                    <a:pt x="421374" y="1002512"/>
                  </a:lnTo>
                  <a:lnTo>
                    <a:pt x="421990" y="1003144"/>
                  </a:lnTo>
                  <a:lnTo>
                    <a:pt x="422843" y="1003777"/>
                  </a:lnTo>
                  <a:lnTo>
                    <a:pt x="423633" y="1004567"/>
                  </a:lnTo>
                  <a:lnTo>
                    <a:pt x="424282" y="1006637"/>
                  </a:lnTo>
                  <a:lnTo>
                    <a:pt x="424961" y="1007269"/>
                  </a:lnTo>
                  <a:lnTo>
                    <a:pt x="425641" y="1007032"/>
                  </a:lnTo>
                  <a:lnTo>
                    <a:pt x="425894" y="1005404"/>
                  </a:lnTo>
                  <a:lnTo>
                    <a:pt x="425656" y="1004250"/>
                  </a:lnTo>
                  <a:lnTo>
                    <a:pt x="425261" y="1003381"/>
                  </a:lnTo>
                  <a:lnTo>
                    <a:pt x="425119" y="1002496"/>
                  </a:lnTo>
                  <a:lnTo>
                    <a:pt x="425625" y="1001201"/>
                  </a:lnTo>
                  <a:lnTo>
                    <a:pt x="427885" y="1003413"/>
                  </a:lnTo>
                  <a:lnTo>
                    <a:pt x="429212" y="1003935"/>
                  </a:lnTo>
                  <a:lnTo>
                    <a:pt x="429987" y="1002813"/>
                  </a:lnTo>
                  <a:lnTo>
                    <a:pt x="429655" y="1001722"/>
                  </a:lnTo>
                  <a:lnTo>
                    <a:pt x="427584" y="999731"/>
                  </a:lnTo>
                  <a:lnTo>
                    <a:pt x="427032" y="998608"/>
                  </a:lnTo>
                  <a:lnTo>
                    <a:pt x="427537" y="998324"/>
                  </a:lnTo>
                  <a:lnTo>
                    <a:pt x="427853" y="998103"/>
                  </a:lnTo>
                  <a:lnTo>
                    <a:pt x="428865" y="998798"/>
                  </a:lnTo>
                  <a:lnTo>
                    <a:pt x="430256" y="998987"/>
                  </a:lnTo>
                  <a:lnTo>
                    <a:pt x="431567" y="998466"/>
                  </a:lnTo>
                  <a:lnTo>
                    <a:pt x="432452" y="997091"/>
                  </a:lnTo>
                  <a:lnTo>
                    <a:pt x="432468" y="995369"/>
                  </a:lnTo>
                  <a:lnTo>
                    <a:pt x="431583" y="994499"/>
                  </a:lnTo>
                  <a:lnTo>
                    <a:pt x="429212" y="993962"/>
                  </a:lnTo>
                  <a:lnTo>
                    <a:pt x="430856" y="993204"/>
                  </a:lnTo>
                  <a:lnTo>
                    <a:pt x="433037" y="992967"/>
                  </a:lnTo>
                  <a:lnTo>
                    <a:pt x="434238" y="992302"/>
                  </a:lnTo>
                  <a:lnTo>
                    <a:pt x="432642" y="989774"/>
                  </a:lnTo>
                  <a:lnTo>
                    <a:pt x="432484" y="989316"/>
                  </a:lnTo>
                  <a:lnTo>
                    <a:pt x="432247" y="989126"/>
                  </a:lnTo>
                  <a:lnTo>
                    <a:pt x="431678" y="989284"/>
                  </a:lnTo>
                  <a:lnTo>
                    <a:pt x="431346" y="989616"/>
                  </a:lnTo>
                  <a:lnTo>
                    <a:pt x="431140" y="990138"/>
                  </a:lnTo>
                  <a:lnTo>
                    <a:pt x="430998" y="990596"/>
                  </a:lnTo>
                  <a:lnTo>
                    <a:pt x="430840" y="990865"/>
                  </a:lnTo>
                  <a:lnTo>
                    <a:pt x="428991" y="990753"/>
                  </a:lnTo>
                  <a:lnTo>
                    <a:pt x="428264" y="991085"/>
                  </a:lnTo>
                  <a:lnTo>
                    <a:pt x="428406" y="992397"/>
                  </a:lnTo>
                  <a:lnTo>
                    <a:pt x="427885" y="992697"/>
                  </a:lnTo>
                  <a:lnTo>
                    <a:pt x="426810" y="992745"/>
                  </a:lnTo>
                  <a:lnTo>
                    <a:pt x="426226" y="992903"/>
                  </a:lnTo>
                  <a:lnTo>
                    <a:pt x="425767" y="993330"/>
                  </a:lnTo>
                  <a:lnTo>
                    <a:pt x="425372" y="993820"/>
                  </a:lnTo>
                  <a:lnTo>
                    <a:pt x="425009" y="994136"/>
                  </a:lnTo>
                  <a:lnTo>
                    <a:pt x="424582" y="993930"/>
                  </a:lnTo>
                  <a:lnTo>
                    <a:pt x="424993" y="993519"/>
                  </a:lnTo>
                  <a:lnTo>
                    <a:pt x="425088" y="992903"/>
                  </a:lnTo>
                  <a:lnTo>
                    <a:pt x="424929" y="992302"/>
                  </a:lnTo>
                  <a:lnTo>
                    <a:pt x="424582" y="991875"/>
                  </a:lnTo>
                  <a:lnTo>
                    <a:pt x="426241" y="990817"/>
                  </a:lnTo>
                  <a:lnTo>
                    <a:pt x="426415" y="989916"/>
                  </a:lnTo>
                  <a:lnTo>
                    <a:pt x="427142" y="989189"/>
                  </a:lnTo>
                  <a:lnTo>
                    <a:pt x="429402" y="988130"/>
                  </a:lnTo>
                  <a:lnTo>
                    <a:pt x="430413" y="987988"/>
                  </a:lnTo>
                  <a:lnTo>
                    <a:pt x="430856" y="987735"/>
                  </a:lnTo>
                  <a:lnTo>
                    <a:pt x="431346" y="987229"/>
                  </a:lnTo>
                  <a:lnTo>
                    <a:pt x="431473" y="986819"/>
                  </a:lnTo>
                  <a:lnTo>
                    <a:pt x="431251" y="986582"/>
                  </a:lnTo>
                  <a:lnTo>
                    <a:pt x="431504" y="986155"/>
                  </a:lnTo>
                  <a:lnTo>
                    <a:pt x="435550" y="986155"/>
                  </a:lnTo>
                  <a:lnTo>
                    <a:pt x="436577" y="985870"/>
                  </a:lnTo>
                  <a:lnTo>
                    <a:pt x="438442" y="984733"/>
                  </a:lnTo>
                  <a:lnTo>
                    <a:pt x="438885" y="984606"/>
                  </a:lnTo>
                  <a:lnTo>
                    <a:pt x="439058" y="984274"/>
                  </a:lnTo>
                  <a:lnTo>
                    <a:pt x="438727" y="983563"/>
                  </a:lnTo>
                  <a:lnTo>
                    <a:pt x="438237" y="982867"/>
                  </a:lnTo>
                  <a:lnTo>
                    <a:pt x="437810" y="982536"/>
                  </a:lnTo>
                  <a:lnTo>
                    <a:pt x="436577" y="982536"/>
                  </a:lnTo>
                  <a:lnTo>
                    <a:pt x="436308" y="982441"/>
                  </a:lnTo>
                  <a:lnTo>
                    <a:pt x="436324" y="982188"/>
                  </a:lnTo>
                  <a:lnTo>
                    <a:pt x="436388" y="981840"/>
                  </a:lnTo>
                  <a:lnTo>
                    <a:pt x="436324" y="981492"/>
                  </a:lnTo>
                  <a:lnTo>
                    <a:pt x="435882" y="980386"/>
                  </a:lnTo>
                  <a:lnTo>
                    <a:pt x="435234" y="978047"/>
                  </a:lnTo>
                  <a:lnTo>
                    <a:pt x="434696" y="977288"/>
                  </a:lnTo>
                  <a:lnTo>
                    <a:pt x="435835" y="975961"/>
                  </a:lnTo>
                  <a:lnTo>
                    <a:pt x="437383" y="975882"/>
                  </a:lnTo>
                  <a:lnTo>
                    <a:pt x="439011" y="976261"/>
                  </a:lnTo>
                  <a:lnTo>
                    <a:pt x="440339" y="976261"/>
                  </a:lnTo>
                  <a:lnTo>
                    <a:pt x="440781" y="975945"/>
                  </a:lnTo>
                  <a:lnTo>
                    <a:pt x="441334" y="975344"/>
                  </a:lnTo>
                  <a:lnTo>
                    <a:pt x="441824" y="974728"/>
                  </a:lnTo>
                  <a:lnTo>
                    <a:pt x="441998" y="974191"/>
                  </a:lnTo>
                  <a:lnTo>
                    <a:pt x="441730" y="973764"/>
                  </a:lnTo>
                  <a:lnTo>
                    <a:pt x="440591" y="973432"/>
                  </a:lnTo>
                  <a:lnTo>
                    <a:pt x="440118" y="973148"/>
                  </a:lnTo>
                  <a:lnTo>
                    <a:pt x="440513" y="972753"/>
                  </a:lnTo>
                  <a:lnTo>
                    <a:pt x="440860" y="972863"/>
                  </a:lnTo>
                  <a:lnTo>
                    <a:pt x="441176" y="973116"/>
                  </a:lnTo>
                  <a:lnTo>
                    <a:pt x="441445" y="973148"/>
                  </a:lnTo>
                  <a:lnTo>
                    <a:pt x="441792" y="972879"/>
                  </a:lnTo>
                  <a:lnTo>
                    <a:pt x="441840" y="972705"/>
                  </a:lnTo>
                  <a:lnTo>
                    <a:pt x="441824" y="972500"/>
                  </a:lnTo>
                  <a:lnTo>
                    <a:pt x="442251" y="971330"/>
                  </a:lnTo>
                  <a:lnTo>
                    <a:pt x="442488" y="970398"/>
                  </a:lnTo>
                  <a:lnTo>
                    <a:pt x="442836" y="969513"/>
                  </a:lnTo>
                  <a:lnTo>
                    <a:pt x="443009" y="969039"/>
                  </a:lnTo>
                  <a:lnTo>
                    <a:pt x="442757" y="968881"/>
                  </a:lnTo>
                  <a:lnTo>
                    <a:pt x="442583" y="968533"/>
                  </a:lnTo>
                  <a:lnTo>
                    <a:pt x="442504" y="967964"/>
                  </a:lnTo>
                  <a:lnTo>
                    <a:pt x="443009" y="966731"/>
                  </a:lnTo>
                  <a:lnTo>
                    <a:pt x="444416" y="966478"/>
                  </a:lnTo>
                  <a:lnTo>
                    <a:pt x="447119" y="966921"/>
                  </a:lnTo>
                  <a:lnTo>
                    <a:pt x="451228" y="966336"/>
                  </a:lnTo>
                  <a:lnTo>
                    <a:pt x="453472" y="965309"/>
                  </a:lnTo>
                  <a:lnTo>
                    <a:pt x="454436" y="964582"/>
                  </a:lnTo>
                  <a:lnTo>
                    <a:pt x="455147" y="963491"/>
                  </a:lnTo>
                  <a:lnTo>
                    <a:pt x="455448" y="961942"/>
                  </a:lnTo>
                  <a:lnTo>
                    <a:pt x="455700" y="961057"/>
                  </a:lnTo>
                  <a:lnTo>
                    <a:pt x="456317" y="960757"/>
                  </a:lnTo>
                  <a:lnTo>
                    <a:pt x="457581" y="960583"/>
                  </a:lnTo>
                  <a:lnTo>
                    <a:pt x="461058" y="957754"/>
                  </a:lnTo>
                  <a:lnTo>
                    <a:pt x="461611" y="956932"/>
                  </a:lnTo>
                  <a:lnTo>
                    <a:pt x="462228" y="955668"/>
                  </a:lnTo>
                  <a:lnTo>
                    <a:pt x="462733" y="954072"/>
                  </a:lnTo>
                  <a:lnTo>
                    <a:pt x="463397" y="950500"/>
                  </a:lnTo>
                  <a:lnTo>
                    <a:pt x="463934" y="949094"/>
                  </a:lnTo>
                  <a:lnTo>
                    <a:pt x="464899" y="948509"/>
                  </a:lnTo>
                  <a:lnTo>
                    <a:pt x="466842" y="949315"/>
                  </a:lnTo>
                  <a:lnTo>
                    <a:pt x="467807" y="948303"/>
                  </a:lnTo>
                  <a:lnTo>
                    <a:pt x="467964" y="947403"/>
                  </a:lnTo>
                  <a:lnTo>
                    <a:pt x="467538" y="947245"/>
                  </a:lnTo>
                  <a:lnTo>
                    <a:pt x="465041" y="947671"/>
                  </a:lnTo>
                  <a:lnTo>
                    <a:pt x="464440" y="947498"/>
                  </a:lnTo>
                  <a:lnTo>
                    <a:pt x="463934" y="947055"/>
                  </a:lnTo>
                  <a:lnTo>
                    <a:pt x="466036" y="946786"/>
                  </a:lnTo>
                  <a:lnTo>
                    <a:pt x="466574" y="946470"/>
                  </a:lnTo>
                  <a:lnTo>
                    <a:pt x="466574" y="945964"/>
                  </a:lnTo>
                  <a:lnTo>
                    <a:pt x="465878" y="945901"/>
                  </a:lnTo>
                  <a:lnTo>
                    <a:pt x="465468" y="945506"/>
                  </a:lnTo>
                  <a:lnTo>
                    <a:pt x="464946" y="943894"/>
                  </a:lnTo>
                  <a:lnTo>
                    <a:pt x="464962" y="943436"/>
                  </a:lnTo>
                  <a:lnTo>
                    <a:pt x="465088" y="942946"/>
                  </a:lnTo>
                  <a:lnTo>
                    <a:pt x="465120" y="942535"/>
                  </a:lnTo>
                  <a:lnTo>
                    <a:pt x="464804" y="942345"/>
                  </a:lnTo>
                  <a:lnTo>
                    <a:pt x="463602" y="942361"/>
                  </a:lnTo>
                  <a:lnTo>
                    <a:pt x="463192" y="942013"/>
                  </a:lnTo>
                  <a:lnTo>
                    <a:pt x="461833" y="939484"/>
                  </a:lnTo>
                  <a:lnTo>
                    <a:pt x="461358" y="938947"/>
                  </a:lnTo>
                  <a:lnTo>
                    <a:pt x="459794" y="938189"/>
                  </a:lnTo>
                  <a:lnTo>
                    <a:pt x="459004" y="937367"/>
                  </a:lnTo>
                  <a:lnTo>
                    <a:pt x="458608" y="937304"/>
                  </a:lnTo>
                  <a:lnTo>
                    <a:pt x="458103" y="937952"/>
                  </a:lnTo>
                  <a:lnTo>
                    <a:pt x="457628" y="938284"/>
                  </a:lnTo>
                  <a:lnTo>
                    <a:pt x="456901" y="938379"/>
                  </a:lnTo>
                  <a:lnTo>
                    <a:pt x="456143" y="938284"/>
                  </a:lnTo>
                  <a:lnTo>
                    <a:pt x="455685" y="937952"/>
                  </a:lnTo>
                  <a:lnTo>
                    <a:pt x="455289" y="937541"/>
                  </a:lnTo>
                  <a:lnTo>
                    <a:pt x="453677" y="936735"/>
                  </a:lnTo>
                  <a:lnTo>
                    <a:pt x="453330" y="936277"/>
                  </a:lnTo>
                  <a:lnTo>
                    <a:pt x="452587" y="934664"/>
                  </a:lnTo>
                  <a:lnTo>
                    <a:pt x="451923" y="933606"/>
                  </a:lnTo>
                  <a:lnTo>
                    <a:pt x="451133" y="932768"/>
                  </a:lnTo>
                  <a:lnTo>
                    <a:pt x="450248" y="932231"/>
                  </a:lnTo>
                  <a:lnTo>
                    <a:pt x="446518" y="932009"/>
                  </a:lnTo>
                  <a:lnTo>
                    <a:pt x="446202" y="932104"/>
                  </a:lnTo>
                  <a:lnTo>
                    <a:pt x="445428" y="932562"/>
                  </a:lnTo>
                  <a:lnTo>
                    <a:pt x="443152" y="932626"/>
                  </a:lnTo>
                  <a:lnTo>
                    <a:pt x="438205" y="931267"/>
                  </a:lnTo>
                  <a:lnTo>
                    <a:pt x="435850" y="932057"/>
                  </a:lnTo>
                  <a:lnTo>
                    <a:pt x="435044" y="933036"/>
                  </a:lnTo>
                  <a:lnTo>
                    <a:pt x="434349" y="934253"/>
                  </a:lnTo>
                  <a:lnTo>
                    <a:pt x="433606" y="935265"/>
                  </a:lnTo>
                  <a:lnTo>
                    <a:pt x="432626" y="935676"/>
                  </a:lnTo>
                  <a:lnTo>
                    <a:pt x="431789" y="934965"/>
                  </a:lnTo>
                  <a:lnTo>
                    <a:pt x="431283" y="933369"/>
                  </a:lnTo>
                  <a:lnTo>
                    <a:pt x="431346" y="931772"/>
                  </a:lnTo>
                  <a:lnTo>
                    <a:pt x="432120" y="930998"/>
                  </a:lnTo>
                  <a:lnTo>
                    <a:pt x="432120" y="930508"/>
                  </a:lnTo>
                  <a:lnTo>
                    <a:pt x="431962" y="930365"/>
                  </a:lnTo>
                  <a:lnTo>
                    <a:pt x="431583" y="929923"/>
                  </a:lnTo>
                  <a:lnTo>
                    <a:pt x="432200" y="929465"/>
                  </a:lnTo>
                  <a:lnTo>
                    <a:pt x="432389" y="928611"/>
                  </a:lnTo>
                  <a:lnTo>
                    <a:pt x="432184" y="927774"/>
                  </a:lnTo>
                  <a:lnTo>
                    <a:pt x="431567" y="927379"/>
                  </a:lnTo>
                  <a:lnTo>
                    <a:pt x="429939" y="927916"/>
                  </a:lnTo>
                  <a:lnTo>
                    <a:pt x="429260" y="927711"/>
                  </a:lnTo>
                  <a:lnTo>
                    <a:pt x="428928" y="926351"/>
                  </a:lnTo>
                  <a:lnTo>
                    <a:pt x="429371" y="926257"/>
                  </a:lnTo>
                  <a:lnTo>
                    <a:pt x="429766" y="926082"/>
                  </a:lnTo>
                  <a:lnTo>
                    <a:pt x="430177" y="925782"/>
                  </a:lnTo>
                  <a:lnTo>
                    <a:pt x="430524" y="925356"/>
                  </a:lnTo>
                  <a:lnTo>
                    <a:pt x="430208" y="925245"/>
                  </a:lnTo>
                  <a:lnTo>
                    <a:pt x="429481" y="924787"/>
                  </a:lnTo>
                  <a:lnTo>
                    <a:pt x="430350" y="924755"/>
                  </a:lnTo>
                  <a:lnTo>
                    <a:pt x="431409" y="924455"/>
                  </a:lnTo>
                  <a:lnTo>
                    <a:pt x="432120" y="923696"/>
                  </a:lnTo>
                  <a:lnTo>
                    <a:pt x="431868" y="922148"/>
                  </a:lnTo>
                  <a:lnTo>
                    <a:pt x="433401" y="922243"/>
                  </a:lnTo>
                  <a:lnTo>
                    <a:pt x="434001" y="921816"/>
                  </a:lnTo>
                  <a:lnTo>
                    <a:pt x="434285" y="920599"/>
                  </a:lnTo>
                  <a:lnTo>
                    <a:pt x="433479" y="920599"/>
                  </a:lnTo>
                  <a:lnTo>
                    <a:pt x="433258" y="919761"/>
                  </a:lnTo>
                  <a:lnTo>
                    <a:pt x="433448" y="917264"/>
                  </a:lnTo>
                  <a:lnTo>
                    <a:pt x="433653" y="916221"/>
                  </a:lnTo>
                  <a:lnTo>
                    <a:pt x="434128" y="915273"/>
                  </a:lnTo>
                  <a:lnTo>
                    <a:pt x="434744" y="914451"/>
                  </a:lnTo>
                  <a:lnTo>
                    <a:pt x="438015" y="911669"/>
                  </a:lnTo>
                  <a:lnTo>
                    <a:pt x="440844" y="910199"/>
                  </a:lnTo>
                  <a:lnTo>
                    <a:pt x="440844" y="909678"/>
                  </a:lnTo>
                  <a:lnTo>
                    <a:pt x="440434" y="909725"/>
                  </a:lnTo>
                  <a:lnTo>
                    <a:pt x="440023" y="909678"/>
                  </a:lnTo>
                  <a:lnTo>
                    <a:pt x="439628" y="909473"/>
                  </a:lnTo>
                  <a:lnTo>
                    <a:pt x="439280" y="909156"/>
                  </a:lnTo>
                  <a:lnTo>
                    <a:pt x="438189" y="910926"/>
                  </a:lnTo>
                  <a:lnTo>
                    <a:pt x="436498" y="911180"/>
                  </a:lnTo>
                  <a:lnTo>
                    <a:pt x="434760" y="910278"/>
                  </a:lnTo>
                  <a:lnTo>
                    <a:pt x="433464" y="908666"/>
                  </a:lnTo>
                  <a:lnTo>
                    <a:pt x="435408" y="908841"/>
                  </a:lnTo>
                  <a:lnTo>
                    <a:pt x="436119" y="908698"/>
                  </a:lnTo>
                  <a:lnTo>
                    <a:pt x="436293" y="908477"/>
                  </a:lnTo>
                  <a:lnTo>
                    <a:pt x="436719" y="907766"/>
                  </a:lnTo>
                  <a:lnTo>
                    <a:pt x="436909" y="907592"/>
                  </a:lnTo>
                  <a:lnTo>
                    <a:pt x="437225" y="907655"/>
                  </a:lnTo>
                  <a:lnTo>
                    <a:pt x="437699" y="908066"/>
                  </a:lnTo>
                  <a:lnTo>
                    <a:pt x="437968" y="908113"/>
                  </a:lnTo>
                  <a:lnTo>
                    <a:pt x="441129" y="907070"/>
                  </a:lnTo>
                  <a:lnTo>
                    <a:pt x="441508" y="906612"/>
                  </a:lnTo>
                  <a:lnTo>
                    <a:pt x="442077" y="905410"/>
                  </a:lnTo>
                  <a:lnTo>
                    <a:pt x="442409" y="905000"/>
                  </a:lnTo>
                  <a:lnTo>
                    <a:pt x="443009" y="904795"/>
                  </a:lnTo>
                  <a:lnTo>
                    <a:pt x="445048" y="905000"/>
                  </a:lnTo>
                  <a:lnTo>
                    <a:pt x="447498" y="904668"/>
                  </a:lnTo>
                  <a:lnTo>
                    <a:pt x="448604" y="904162"/>
                  </a:lnTo>
                  <a:lnTo>
                    <a:pt x="448747" y="903419"/>
                  </a:lnTo>
                  <a:lnTo>
                    <a:pt x="449616" y="902202"/>
                  </a:lnTo>
                  <a:lnTo>
                    <a:pt x="449568" y="900985"/>
                  </a:lnTo>
                  <a:lnTo>
                    <a:pt x="448984" y="899816"/>
                  </a:lnTo>
                  <a:lnTo>
                    <a:pt x="447214" y="897540"/>
                  </a:lnTo>
                  <a:lnTo>
                    <a:pt x="446265" y="896734"/>
                  </a:lnTo>
                  <a:lnTo>
                    <a:pt x="445175" y="896276"/>
                  </a:lnTo>
                  <a:lnTo>
                    <a:pt x="443752" y="896118"/>
                  </a:lnTo>
                  <a:lnTo>
                    <a:pt x="444574" y="895422"/>
                  </a:lnTo>
                  <a:lnTo>
                    <a:pt x="445428" y="895122"/>
                  </a:lnTo>
                  <a:lnTo>
                    <a:pt x="446249" y="895359"/>
                  </a:lnTo>
                  <a:lnTo>
                    <a:pt x="447024" y="896371"/>
                  </a:lnTo>
                  <a:lnTo>
                    <a:pt x="453520" y="895422"/>
                  </a:lnTo>
                  <a:lnTo>
                    <a:pt x="454863" y="894474"/>
                  </a:lnTo>
                  <a:lnTo>
                    <a:pt x="455527" y="892403"/>
                  </a:lnTo>
                  <a:lnTo>
                    <a:pt x="455637" y="891298"/>
                  </a:lnTo>
                  <a:lnTo>
                    <a:pt x="455463" y="891298"/>
                  </a:lnTo>
                  <a:lnTo>
                    <a:pt x="453867" y="889986"/>
                  </a:lnTo>
                  <a:lnTo>
                    <a:pt x="453535" y="889875"/>
                  </a:lnTo>
                  <a:lnTo>
                    <a:pt x="450280" y="889606"/>
                  </a:lnTo>
                  <a:lnTo>
                    <a:pt x="450675" y="888627"/>
                  </a:lnTo>
                  <a:lnTo>
                    <a:pt x="452682" y="888342"/>
                  </a:lnTo>
                  <a:lnTo>
                    <a:pt x="453393" y="887789"/>
                  </a:lnTo>
                  <a:lnTo>
                    <a:pt x="453488" y="886698"/>
                  </a:lnTo>
                  <a:lnTo>
                    <a:pt x="453298" y="885576"/>
                  </a:lnTo>
                  <a:lnTo>
                    <a:pt x="453440" y="884786"/>
                  </a:lnTo>
                  <a:lnTo>
                    <a:pt x="454436" y="884628"/>
                  </a:lnTo>
                  <a:lnTo>
                    <a:pt x="454436" y="885181"/>
                  </a:lnTo>
                  <a:lnTo>
                    <a:pt x="454262" y="885276"/>
                  </a:lnTo>
                  <a:lnTo>
                    <a:pt x="454152" y="885371"/>
                  </a:lnTo>
                  <a:lnTo>
                    <a:pt x="453883" y="885718"/>
                  </a:lnTo>
                  <a:lnTo>
                    <a:pt x="454357" y="886477"/>
                  </a:lnTo>
                  <a:lnTo>
                    <a:pt x="455353" y="888816"/>
                  </a:lnTo>
                  <a:lnTo>
                    <a:pt x="455890" y="889290"/>
                  </a:lnTo>
                  <a:lnTo>
                    <a:pt x="456712" y="889179"/>
                  </a:lnTo>
                  <a:lnTo>
                    <a:pt x="457628" y="888816"/>
                  </a:lnTo>
                  <a:lnTo>
                    <a:pt x="458482" y="888184"/>
                  </a:lnTo>
                  <a:lnTo>
                    <a:pt x="459161" y="887235"/>
                  </a:lnTo>
                  <a:lnTo>
                    <a:pt x="459446" y="886303"/>
                  </a:lnTo>
                  <a:lnTo>
                    <a:pt x="460173" y="883111"/>
                  </a:lnTo>
                  <a:lnTo>
                    <a:pt x="460284" y="882273"/>
                  </a:lnTo>
                  <a:lnTo>
                    <a:pt x="459825" y="880820"/>
                  </a:lnTo>
                  <a:lnTo>
                    <a:pt x="459794" y="879697"/>
                  </a:lnTo>
                  <a:lnTo>
                    <a:pt x="459889" y="878638"/>
                  </a:lnTo>
                  <a:lnTo>
                    <a:pt x="459857" y="877326"/>
                  </a:lnTo>
                  <a:lnTo>
                    <a:pt x="462607" y="881215"/>
                  </a:lnTo>
                  <a:lnTo>
                    <a:pt x="464314" y="882005"/>
                  </a:lnTo>
                  <a:lnTo>
                    <a:pt x="464851" y="882969"/>
                  </a:lnTo>
                  <a:lnTo>
                    <a:pt x="463982" y="882400"/>
                  </a:lnTo>
                  <a:lnTo>
                    <a:pt x="463476" y="882747"/>
                  </a:lnTo>
                  <a:lnTo>
                    <a:pt x="461975" y="886477"/>
                  </a:lnTo>
                  <a:lnTo>
                    <a:pt x="461579" y="887125"/>
                  </a:lnTo>
                  <a:lnTo>
                    <a:pt x="460979" y="887742"/>
                  </a:lnTo>
                  <a:lnTo>
                    <a:pt x="460995" y="888200"/>
                  </a:lnTo>
                  <a:lnTo>
                    <a:pt x="461990" y="888121"/>
                  </a:lnTo>
                  <a:lnTo>
                    <a:pt x="462291" y="888200"/>
                  </a:lnTo>
                  <a:lnTo>
                    <a:pt x="464029" y="889132"/>
                  </a:lnTo>
                  <a:lnTo>
                    <a:pt x="464662" y="889211"/>
                  </a:lnTo>
                  <a:lnTo>
                    <a:pt x="465135" y="888974"/>
                  </a:lnTo>
                  <a:lnTo>
                    <a:pt x="465531" y="888452"/>
                  </a:lnTo>
                  <a:lnTo>
                    <a:pt x="465736" y="887947"/>
                  </a:lnTo>
                  <a:lnTo>
                    <a:pt x="465562" y="887710"/>
                  </a:lnTo>
                  <a:lnTo>
                    <a:pt x="465199" y="887315"/>
                  </a:lnTo>
                  <a:lnTo>
                    <a:pt x="465151" y="886461"/>
                  </a:lnTo>
                  <a:lnTo>
                    <a:pt x="465468" y="885718"/>
                  </a:lnTo>
                  <a:lnTo>
                    <a:pt x="466179" y="885623"/>
                  </a:lnTo>
                  <a:lnTo>
                    <a:pt x="466574" y="886066"/>
                  </a:lnTo>
                  <a:lnTo>
                    <a:pt x="467001" y="887583"/>
                  </a:lnTo>
                  <a:lnTo>
                    <a:pt x="467253" y="888152"/>
                  </a:lnTo>
                  <a:lnTo>
                    <a:pt x="468186" y="888247"/>
                  </a:lnTo>
                  <a:lnTo>
                    <a:pt x="469577" y="887742"/>
                  </a:lnTo>
                  <a:lnTo>
                    <a:pt x="470857" y="886999"/>
                  </a:lnTo>
                  <a:lnTo>
                    <a:pt x="471426" y="886288"/>
                  </a:lnTo>
                  <a:lnTo>
                    <a:pt x="471852" y="885244"/>
                  </a:lnTo>
                  <a:lnTo>
                    <a:pt x="474144" y="884122"/>
                  </a:lnTo>
                  <a:lnTo>
                    <a:pt x="475045" y="883443"/>
                  </a:lnTo>
                  <a:lnTo>
                    <a:pt x="475440" y="882494"/>
                  </a:lnTo>
                  <a:lnTo>
                    <a:pt x="476357" y="879413"/>
                  </a:lnTo>
                  <a:lnTo>
                    <a:pt x="476625" y="877659"/>
                  </a:lnTo>
                  <a:lnTo>
                    <a:pt x="476847" y="877137"/>
                  </a:lnTo>
                  <a:lnTo>
                    <a:pt x="477036" y="876552"/>
                  </a:lnTo>
                  <a:lnTo>
                    <a:pt x="477020" y="875572"/>
                  </a:lnTo>
                  <a:lnTo>
                    <a:pt x="476799" y="874529"/>
                  </a:lnTo>
                  <a:lnTo>
                    <a:pt x="476483" y="874134"/>
                  </a:lnTo>
                  <a:lnTo>
                    <a:pt x="474745" y="874071"/>
                  </a:lnTo>
                  <a:lnTo>
                    <a:pt x="472247" y="874719"/>
                  </a:lnTo>
                  <a:lnTo>
                    <a:pt x="471789" y="875019"/>
                  </a:lnTo>
                  <a:lnTo>
                    <a:pt x="471284" y="875177"/>
                  </a:lnTo>
                  <a:lnTo>
                    <a:pt x="469561" y="874197"/>
                  </a:lnTo>
                  <a:lnTo>
                    <a:pt x="468407" y="874513"/>
                  </a:lnTo>
                  <a:lnTo>
                    <a:pt x="467285" y="875082"/>
                  </a:lnTo>
                  <a:lnTo>
                    <a:pt x="466068" y="875193"/>
                  </a:lnTo>
                  <a:lnTo>
                    <a:pt x="466400" y="874260"/>
                  </a:lnTo>
                  <a:lnTo>
                    <a:pt x="467048" y="873028"/>
                  </a:lnTo>
                  <a:lnTo>
                    <a:pt x="467759" y="871969"/>
                  </a:lnTo>
                  <a:lnTo>
                    <a:pt x="468249" y="871511"/>
                  </a:lnTo>
                  <a:lnTo>
                    <a:pt x="473464" y="870784"/>
                  </a:lnTo>
                  <a:lnTo>
                    <a:pt x="475203" y="870041"/>
                  </a:lnTo>
                  <a:lnTo>
                    <a:pt x="476151" y="869835"/>
                  </a:lnTo>
                  <a:lnTo>
                    <a:pt x="479423" y="870499"/>
                  </a:lnTo>
                  <a:lnTo>
                    <a:pt x="480197" y="870041"/>
                  </a:lnTo>
                  <a:lnTo>
                    <a:pt x="480529" y="869977"/>
                  </a:lnTo>
                  <a:lnTo>
                    <a:pt x="482362" y="870262"/>
                  </a:lnTo>
                  <a:lnTo>
                    <a:pt x="482899" y="870104"/>
                  </a:lnTo>
                  <a:lnTo>
                    <a:pt x="483342" y="869835"/>
                  </a:lnTo>
                  <a:lnTo>
                    <a:pt x="484195" y="869155"/>
                  </a:lnTo>
                  <a:lnTo>
                    <a:pt x="486835" y="868192"/>
                  </a:lnTo>
                  <a:lnTo>
                    <a:pt x="487546" y="867623"/>
                  </a:lnTo>
                  <a:lnTo>
                    <a:pt x="488067" y="866453"/>
                  </a:lnTo>
                  <a:lnTo>
                    <a:pt x="488557" y="863687"/>
                  </a:lnTo>
                  <a:lnTo>
                    <a:pt x="489000" y="862360"/>
                  </a:lnTo>
                  <a:lnTo>
                    <a:pt x="489474" y="861570"/>
                  </a:lnTo>
                  <a:lnTo>
                    <a:pt x="491228" y="859657"/>
                  </a:lnTo>
                  <a:lnTo>
                    <a:pt x="490865" y="859309"/>
                  </a:lnTo>
                  <a:lnTo>
                    <a:pt x="490739" y="859199"/>
                  </a:lnTo>
                  <a:lnTo>
                    <a:pt x="490723" y="858677"/>
                  </a:lnTo>
                  <a:lnTo>
                    <a:pt x="491450" y="858614"/>
                  </a:lnTo>
                  <a:lnTo>
                    <a:pt x="491908" y="857872"/>
                  </a:lnTo>
                  <a:lnTo>
                    <a:pt x="492603" y="855770"/>
                  </a:lnTo>
                  <a:lnTo>
                    <a:pt x="492588" y="854932"/>
                  </a:lnTo>
                  <a:lnTo>
                    <a:pt x="492129" y="854110"/>
                  </a:lnTo>
                  <a:lnTo>
                    <a:pt x="489538" y="851582"/>
                  </a:lnTo>
                  <a:lnTo>
                    <a:pt x="489158" y="851360"/>
                  </a:lnTo>
                  <a:lnTo>
                    <a:pt x="488779" y="851044"/>
                  </a:lnTo>
                  <a:lnTo>
                    <a:pt x="488510" y="850349"/>
                  </a:lnTo>
                  <a:lnTo>
                    <a:pt x="488431" y="849669"/>
                  </a:lnTo>
                  <a:lnTo>
                    <a:pt x="488589" y="849337"/>
                  </a:lnTo>
                  <a:lnTo>
                    <a:pt x="488779" y="849179"/>
                  </a:lnTo>
                  <a:lnTo>
                    <a:pt x="488542" y="848816"/>
                  </a:lnTo>
                  <a:lnTo>
                    <a:pt x="487941" y="848278"/>
                  </a:lnTo>
                  <a:lnTo>
                    <a:pt x="487657" y="848199"/>
                  </a:lnTo>
                  <a:lnTo>
                    <a:pt x="486977" y="848358"/>
                  </a:lnTo>
                  <a:lnTo>
                    <a:pt x="486661" y="848294"/>
                  </a:lnTo>
                  <a:lnTo>
                    <a:pt x="486282" y="847946"/>
                  </a:lnTo>
                  <a:lnTo>
                    <a:pt x="485333" y="846761"/>
                  </a:lnTo>
                  <a:lnTo>
                    <a:pt x="481730" y="845529"/>
                  </a:lnTo>
                  <a:lnTo>
                    <a:pt x="480403" y="844058"/>
                  </a:lnTo>
                  <a:lnTo>
                    <a:pt x="479438" y="843332"/>
                  </a:lnTo>
                  <a:lnTo>
                    <a:pt x="479091" y="842731"/>
                  </a:lnTo>
                  <a:lnTo>
                    <a:pt x="479027" y="842115"/>
                  </a:lnTo>
                  <a:lnTo>
                    <a:pt x="479138" y="840819"/>
                  </a:lnTo>
                  <a:lnTo>
                    <a:pt x="479043" y="840171"/>
                  </a:lnTo>
                  <a:lnTo>
                    <a:pt x="478095" y="839032"/>
                  </a:lnTo>
                  <a:lnTo>
                    <a:pt x="476594" y="838543"/>
                  </a:lnTo>
                  <a:lnTo>
                    <a:pt x="475061" y="838654"/>
                  </a:lnTo>
                  <a:lnTo>
                    <a:pt x="474033" y="839428"/>
                  </a:lnTo>
                  <a:lnTo>
                    <a:pt x="473227" y="840361"/>
                  </a:lnTo>
                  <a:lnTo>
                    <a:pt x="472611" y="840392"/>
                  </a:lnTo>
                  <a:lnTo>
                    <a:pt x="472532" y="839744"/>
                  </a:lnTo>
                  <a:lnTo>
                    <a:pt x="473385" y="838654"/>
                  </a:lnTo>
                  <a:lnTo>
                    <a:pt x="474634" y="837879"/>
                  </a:lnTo>
                  <a:lnTo>
                    <a:pt x="475993" y="837579"/>
                  </a:lnTo>
                  <a:lnTo>
                    <a:pt x="478743" y="837531"/>
                  </a:lnTo>
                  <a:lnTo>
                    <a:pt x="479992" y="837879"/>
                  </a:lnTo>
                  <a:lnTo>
                    <a:pt x="480292" y="838922"/>
                  </a:lnTo>
                  <a:lnTo>
                    <a:pt x="480292" y="840392"/>
                  </a:lnTo>
                  <a:lnTo>
                    <a:pt x="480624" y="842225"/>
                  </a:lnTo>
                  <a:lnTo>
                    <a:pt x="481620" y="841103"/>
                  </a:lnTo>
                  <a:lnTo>
                    <a:pt x="482520" y="840914"/>
                  </a:lnTo>
                  <a:lnTo>
                    <a:pt x="484464" y="841593"/>
                  </a:lnTo>
                  <a:lnTo>
                    <a:pt x="484480" y="842162"/>
                  </a:lnTo>
                  <a:lnTo>
                    <a:pt x="483800" y="842067"/>
                  </a:lnTo>
                  <a:lnTo>
                    <a:pt x="483073" y="841783"/>
                  </a:lnTo>
                  <a:lnTo>
                    <a:pt x="482473" y="841846"/>
                  </a:lnTo>
                  <a:lnTo>
                    <a:pt x="482157" y="842652"/>
                  </a:lnTo>
                  <a:lnTo>
                    <a:pt x="483848" y="843410"/>
                  </a:lnTo>
                  <a:lnTo>
                    <a:pt x="488842" y="842541"/>
                  </a:lnTo>
                  <a:lnTo>
                    <a:pt x="489585" y="843000"/>
                  </a:lnTo>
                  <a:lnTo>
                    <a:pt x="490280" y="843680"/>
                  </a:lnTo>
                  <a:lnTo>
                    <a:pt x="490944" y="844106"/>
                  </a:lnTo>
                  <a:lnTo>
                    <a:pt x="491687" y="843758"/>
                  </a:lnTo>
                  <a:lnTo>
                    <a:pt x="493947" y="840898"/>
                  </a:lnTo>
                  <a:lnTo>
                    <a:pt x="494737" y="840186"/>
                  </a:lnTo>
                  <a:lnTo>
                    <a:pt x="496412" y="839570"/>
                  </a:lnTo>
                  <a:lnTo>
                    <a:pt x="498309" y="838353"/>
                  </a:lnTo>
                  <a:lnTo>
                    <a:pt x="498641" y="837910"/>
                  </a:lnTo>
                  <a:lnTo>
                    <a:pt x="498751" y="837420"/>
                  </a:lnTo>
                  <a:lnTo>
                    <a:pt x="498830" y="836125"/>
                  </a:lnTo>
                  <a:lnTo>
                    <a:pt x="498941" y="835571"/>
                  </a:lnTo>
                  <a:lnTo>
                    <a:pt x="499984" y="833739"/>
                  </a:lnTo>
                  <a:lnTo>
                    <a:pt x="504488" y="830720"/>
                  </a:lnTo>
                  <a:lnTo>
                    <a:pt x="504472" y="830261"/>
                  </a:lnTo>
                  <a:lnTo>
                    <a:pt x="502639" y="829487"/>
                  </a:lnTo>
                  <a:lnTo>
                    <a:pt x="501770" y="828934"/>
                  </a:lnTo>
                  <a:lnTo>
                    <a:pt x="501043" y="827701"/>
                  </a:lnTo>
                  <a:lnTo>
                    <a:pt x="500743" y="826168"/>
                  </a:lnTo>
                  <a:lnTo>
                    <a:pt x="500806" y="824730"/>
                  </a:lnTo>
                  <a:lnTo>
                    <a:pt x="501185" y="823466"/>
                  </a:lnTo>
                  <a:lnTo>
                    <a:pt x="501691" y="822438"/>
                  </a:lnTo>
                  <a:lnTo>
                    <a:pt x="504646" y="818282"/>
                  </a:lnTo>
                  <a:lnTo>
                    <a:pt x="506891" y="816606"/>
                  </a:lnTo>
                  <a:lnTo>
                    <a:pt x="507886" y="815326"/>
                  </a:lnTo>
                  <a:lnTo>
                    <a:pt x="508692" y="814837"/>
                  </a:lnTo>
                  <a:lnTo>
                    <a:pt x="509135" y="814473"/>
                  </a:lnTo>
                  <a:lnTo>
                    <a:pt x="509403" y="814047"/>
                  </a:lnTo>
                  <a:lnTo>
                    <a:pt x="510731" y="810459"/>
                  </a:lnTo>
                  <a:lnTo>
                    <a:pt x="510778" y="810253"/>
                  </a:lnTo>
                  <a:lnTo>
                    <a:pt x="511110" y="809479"/>
                  </a:lnTo>
                  <a:lnTo>
                    <a:pt x="511379" y="809274"/>
                  </a:lnTo>
                  <a:lnTo>
                    <a:pt x="511853" y="809210"/>
                  </a:lnTo>
                  <a:lnTo>
                    <a:pt x="512517" y="808862"/>
                  </a:lnTo>
                  <a:lnTo>
                    <a:pt x="514271" y="807092"/>
                  </a:lnTo>
                  <a:lnTo>
                    <a:pt x="515425" y="805370"/>
                  </a:lnTo>
                  <a:lnTo>
                    <a:pt x="516215" y="804927"/>
                  </a:lnTo>
                  <a:lnTo>
                    <a:pt x="517954" y="804295"/>
                  </a:lnTo>
                  <a:lnTo>
                    <a:pt x="517874" y="803931"/>
                  </a:lnTo>
                  <a:lnTo>
                    <a:pt x="517716" y="803094"/>
                  </a:lnTo>
                  <a:lnTo>
                    <a:pt x="517637" y="802730"/>
                  </a:lnTo>
                  <a:lnTo>
                    <a:pt x="518712" y="803315"/>
                  </a:lnTo>
                  <a:lnTo>
                    <a:pt x="521051" y="805291"/>
                  </a:lnTo>
                  <a:lnTo>
                    <a:pt x="522300" y="805701"/>
                  </a:lnTo>
                  <a:lnTo>
                    <a:pt x="523548" y="805085"/>
                  </a:lnTo>
                  <a:lnTo>
                    <a:pt x="523279" y="803774"/>
                  </a:lnTo>
                  <a:lnTo>
                    <a:pt x="520008" y="797420"/>
                  </a:lnTo>
                  <a:lnTo>
                    <a:pt x="519771" y="796709"/>
                  </a:lnTo>
                  <a:lnTo>
                    <a:pt x="519708" y="795934"/>
                  </a:lnTo>
                  <a:lnTo>
                    <a:pt x="520103" y="794322"/>
                  </a:lnTo>
                  <a:lnTo>
                    <a:pt x="521604" y="792031"/>
                  </a:lnTo>
                  <a:lnTo>
                    <a:pt x="521746" y="790609"/>
                  </a:lnTo>
                  <a:lnTo>
                    <a:pt x="522537" y="790008"/>
                  </a:lnTo>
                  <a:lnTo>
                    <a:pt x="524133" y="789629"/>
                  </a:lnTo>
                  <a:lnTo>
                    <a:pt x="525350" y="787890"/>
                  </a:lnTo>
                  <a:lnTo>
                    <a:pt x="526551" y="786768"/>
                  </a:lnTo>
                  <a:lnTo>
                    <a:pt x="528147" y="784476"/>
                  </a:lnTo>
                  <a:lnTo>
                    <a:pt x="529728" y="783370"/>
                  </a:lnTo>
                  <a:lnTo>
                    <a:pt x="531403" y="782643"/>
                  </a:lnTo>
                  <a:lnTo>
                    <a:pt x="532794" y="782390"/>
                  </a:lnTo>
                  <a:lnTo>
                    <a:pt x="535559" y="782849"/>
                  </a:lnTo>
                  <a:lnTo>
                    <a:pt x="536018" y="782580"/>
                  </a:lnTo>
                  <a:lnTo>
                    <a:pt x="536935" y="781473"/>
                  </a:lnTo>
                  <a:lnTo>
                    <a:pt x="537393" y="781221"/>
                  </a:lnTo>
                  <a:lnTo>
                    <a:pt x="539826" y="780636"/>
                  </a:lnTo>
                  <a:lnTo>
                    <a:pt x="542213" y="779419"/>
                  </a:lnTo>
                  <a:lnTo>
                    <a:pt x="542987" y="778581"/>
                  </a:lnTo>
                  <a:lnTo>
                    <a:pt x="543477" y="777507"/>
                  </a:lnTo>
                  <a:lnTo>
                    <a:pt x="543872" y="776274"/>
                  </a:lnTo>
                  <a:lnTo>
                    <a:pt x="546101" y="770932"/>
                  </a:lnTo>
                  <a:lnTo>
                    <a:pt x="546796" y="769825"/>
                  </a:lnTo>
                  <a:lnTo>
                    <a:pt x="547207" y="769399"/>
                  </a:lnTo>
                  <a:lnTo>
                    <a:pt x="548155" y="768815"/>
                  </a:lnTo>
                  <a:lnTo>
                    <a:pt x="548614" y="768703"/>
                  </a:lnTo>
                  <a:lnTo>
                    <a:pt x="549088" y="768451"/>
                  </a:lnTo>
                  <a:lnTo>
                    <a:pt x="549704" y="767376"/>
                  </a:lnTo>
                  <a:lnTo>
                    <a:pt x="550052" y="767123"/>
                  </a:lnTo>
                  <a:lnTo>
                    <a:pt x="552075" y="766760"/>
                  </a:lnTo>
                  <a:lnTo>
                    <a:pt x="557764" y="763488"/>
                  </a:lnTo>
                  <a:lnTo>
                    <a:pt x="559108" y="761608"/>
                  </a:lnTo>
                  <a:lnTo>
                    <a:pt x="560214" y="758794"/>
                  </a:lnTo>
                  <a:lnTo>
                    <a:pt x="561115" y="759932"/>
                  </a:lnTo>
                  <a:lnTo>
                    <a:pt x="562221" y="760422"/>
                  </a:lnTo>
                  <a:lnTo>
                    <a:pt x="562885" y="760138"/>
                  </a:lnTo>
                  <a:lnTo>
                    <a:pt x="562190" y="757309"/>
                  </a:lnTo>
                  <a:lnTo>
                    <a:pt x="562601" y="755776"/>
                  </a:lnTo>
                  <a:lnTo>
                    <a:pt x="563407" y="754733"/>
                  </a:lnTo>
                  <a:lnTo>
                    <a:pt x="564229" y="754401"/>
                  </a:lnTo>
                  <a:lnTo>
                    <a:pt x="563659" y="757878"/>
                  </a:lnTo>
                  <a:lnTo>
                    <a:pt x="564497" y="760675"/>
                  </a:lnTo>
                  <a:lnTo>
                    <a:pt x="566125" y="762477"/>
                  </a:lnTo>
                  <a:lnTo>
                    <a:pt x="567942" y="763062"/>
                  </a:lnTo>
                  <a:lnTo>
                    <a:pt x="572147" y="762967"/>
                  </a:lnTo>
                  <a:lnTo>
                    <a:pt x="572383" y="762825"/>
                  </a:lnTo>
                  <a:lnTo>
                    <a:pt x="572494" y="762350"/>
                  </a:lnTo>
                  <a:lnTo>
                    <a:pt x="572494" y="761781"/>
                  </a:lnTo>
                  <a:lnTo>
                    <a:pt x="572415" y="761339"/>
                  </a:lnTo>
                  <a:lnTo>
                    <a:pt x="572304" y="761276"/>
                  </a:lnTo>
                  <a:lnTo>
                    <a:pt x="572747" y="760581"/>
                  </a:lnTo>
                  <a:lnTo>
                    <a:pt x="572921" y="760581"/>
                  </a:lnTo>
                  <a:lnTo>
                    <a:pt x="573095" y="761071"/>
                  </a:lnTo>
                  <a:lnTo>
                    <a:pt x="573569" y="761781"/>
                  </a:lnTo>
                  <a:lnTo>
                    <a:pt x="574059" y="762176"/>
                  </a:lnTo>
                  <a:lnTo>
                    <a:pt x="584900" y="762572"/>
                  </a:lnTo>
                  <a:lnTo>
                    <a:pt x="586038" y="761513"/>
                  </a:lnTo>
                  <a:lnTo>
                    <a:pt x="586402" y="760581"/>
                  </a:lnTo>
                  <a:lnTo>
                    <a:pt x="586718" y="759205"/>
                  </a:lnTo>
                  <a:lnTo>
                    <a:pt x="586907" y="757577"/>
                  </a:lnTo>
                  <a:lnTo>
                    <a:pt x="587050" y="754354"/>
                  </a:lnTo>
                  <a:lnTo>
                    <a:pt x="587429" y="752931"/>
                  </a:lnTo>
                  <a:lnTo>
                    <a:pt x="588014" y="751730"/>
                  </a:lnTo>
                  <a:lnTo>
                    <a:pt x="588614" y="750955"/>
                  </a:lnTo>
                  <a:lnTo>
                    <a:pt x="590211" y="749486"/>
                  </a:lnTo>
                  <a:lnTo>
                    <a:pt x="590843" y="748648"/>
                  </a:lnTo>
                  <a:lnTo>
                    <a:pt x="592107" y="746372"/>
                  </a:lnTo>
                  <a:lnTo>
                    <a:pt x="595837" y="743464"/>
                  </a:lnTo>
                  <a:lnTo>
                    <a:pt x="603644" y="741046"/>
                  </a:lnTo>
                  <a:lnTo>
                    <a:pt x="604577" y="741552"/>
                  </a:lnTo>
                  <a:lnTo>
                    <a:pt x="604119" y="742089"/>
                  </a:lnTo>
                  <a:lnTo>
                    <a:pt x="609049" y="741172"/>
                  </a:lnTo>
                  <a:lnTo>
                    <a:pt x="610282" y="741663"/>
                  </a:lnTo>
                  <a:lnTo>
                    <a:pt x="609792" y="742626"/>
                  </a:lnTo>
                  <a:lnTo>
                    <a:pt x="609160" y="743069"/>
                  </a:lnTo>
                  <a:lnTo>
                    <a:pt x="607722" y="743370"/>
                  </a:lnTo>
                  <a:lnTo>
                    <a:pt x="595979" y="749486"/>
                  </a:lnTo>
                  <a:lnTo>
                    <a:pt x="595031" y="750292"/>
                  </a:lnTo>
                  <a:lnTo>
                    <a:pt x="594351" y="751493"/>
                  </a:lnTo>
                  <a:lnTo>
                    <a:pt x="593561" y="754006"/>
                  </a:lnTo>
                  <a:lnTo>
                    <a:pt x="592818" y="754859"/>
                  </a:lnTo>
                  <a:lnTo>
                    <a:pt x="592312" y="754970"/>
                  </a:lnTo>
                  <a:lnTo>
                    <a:pt x="591759" y="754970"/>
                  </a:lnTo>
                  <a:lnTo>
                    <a:pt x="591222" y="755128"/>
                  </a:lnTo>
                  <a:lnTo>
                    <a:pt x="590764" y="755728"/>
                  </a:lnTo>
                  <a:lnTo>
                    <a:pt x="588883" y="759569"/>
                  </a:lnTo>
                  <a:lnTo>
                    <a:pt x="588694" y="760296"/>
                  </a:lnTo>
                  <a:lnTo>
                    <a:pt x="588330" y="762808"/>
                  </a:lnTo>
                  <a:lnTo>
                    <a:pt x="588156" y="763457"/>
                  </a:lnTo>
                  <a:lnTo>
                    <a:pt x="587540" y="764326"/>
                  </a:lnTo>
                  <a:lnTo>
                    <a:pt x="586481" y="765417"/>
                  </a:lnTo>
                  <a:lnTo>
                    <a:pt x="585406" y="766191"/>
                  </a:lnTo>
                  <a:lnTo>
                    <a:pt x="584679" y="766064"/>
                  </a:lnTo>
                  <a:lnTo>
                    <a:pt x="583905" y="765654"/>
                  </a:lnTo>
                  <a:lnTo>
                    <a:pt x="583162" y="766728"/>
                  </a:lnTo>
                  <a:lnTo>
                    <a:pt x="582545" y="768356"/>
                  </a:lnTo>
                  <a:lnTo>
                    <a:pt x="582277" y="769636"/>
                  </a:lnTo>
                  <a:lnTo>
                    <a:pt x="588314" y="773951"/>
                  </a:lnTo>
                  <a:lnTo>
                    <a:pt x="591317" y="775357"/>
                  </a:lnTo>
                  <a:lnTo>
                    <a:pt x="593150" y="777364"/>
                  </a:lnTo>
                  <a:lnTo>
                    <a:pt x="599424" y="780826"/>
                  </a:lnTo>
                  <a:lnTo>
                    <a:pt x="603170" y="781031"/>
                  </a:lnTo>
                  <a:lnTo>
                    <a:pt x="604387" y="781410"/>
                  </a:lnTo>
                  <a:lnTo>
                    <a:pt x="608449" y="783829"/>
                  </a:lnTo>
                  <a:lnTo>
                    <a:pt x="609239" y="784777"/>
                  </a:lnTo>
                  <a:lnTo>
                    <a:pt x="610124" y="784982"/>
                  </a:lnTo>
                  <a:lnTo>
                    <a:pt x="613996" y="783133"/>
                  </a:lnTo>
                  <a:lnTo>
                    <a:pt x="616066" y="783275"/>
                  </a:lnTo>
                  <a:lnTo>
                    <a:pt x="618279" y="784539"/>
                  </a:lnTo>
                  <a:lnTo>
                    <a:pt x="620318" y="786768"/>
                  </a:lnTo>
                  <a:lnTo>
                    <a:pt x="621835" y="789897"/>
                  </a:lnTo>
                  <a:lnTo>
                    <a:pt x="621345" y="790102"/>
                  </a:lnTo>
                  <a:lnTo>
                    <a:pt x="620602" y="789850"/>
                  </a:lnTo>
                  <a:lnTo>
                    <a:pt x="619860" y="789360"/>
                  </a:lnTo>
                  <a:lnTo>
                    <a:pt x="619369" y="788744"/>
                  </a:lnTo>
                  <a:lnTo>
                    <a:pt x="618864" y="788348"/>
                  </a:lnTo>
                  <a:lnTo>
                    <a:pt x="618010" y="787985"/>
                  </a:lnTo>
                  <a:lnTo>
                    <a:pt x="605304" y="786104"/>
                  </a:lnTo>
                  <a:lnTo>
                    <a:pt x="603786" y="785140"/>
                  </a:lnTo>
                  <a:lnTo>
                    <a:pt x="603075" y="784934"/>
                  </a:lnTo>
                  <a:lnTo>
                    <a:pt x="599583" y="785172"/>
                  </a:lnTo>
                  <a:lnTo>
                    <a:pt x="598935" y="785029"/>
                  </a:lnTo>
                  <a:lnTo>
                    <a:pt x="597212" y="783765"/>
                  </a:lnTo>
                  <a:lnTo>
                    <a:pt x="595932" y="783133"/>
                  </a:lnTo>
                  <a:lnTo>
                    <a:pt x="594588" y="782707"/>
                  </a:lnTo>
                  <a:lnTo>
                    <a:pt x="591965" y="782532"/>
                  </a:lnTo>
                  <a:lnTo>
                    <a:pt x="591033" y="782943"/>
                  </a:lnTo>
                  <a:lnTo>
                    <a:pt x="588219" y="785346"/>
                  </a:lnTo>
                  <a:lnTo>
                    <a:pt x="586528" y="785883"/>
                  </a:lnTo>
                  <a:lnTo>
                    <a:pt x="584221" y="787685"/>
                  </a:lnTo>
                  <a:lnTo>
                    <a:pt x="577472" y="786531"/>
                  </a:lnTo>
                  <a:lnTo>
                    <a:pt x="577046" y="786326"/>
                  </a:lnTo>
                  <a:lnTo>
                    <a:pt x="576176" y="785282"/>
                  </a:lnTo>
                  <a:lnTo>
                    <a:pt x="574817" y="784414"/>
                  </a:lnTo>
                  <a:lnTo>
                    <a:pt x="574137" y="782754"/>
                  </a:lnTo>
                  <a:lnTo>
                    <a:pt x="573585" y="780873"/>
                  </a:lnTo>
                  <a:lnTo>
                    <a:pt x="573063" y="779514"/>
                  </a:lnTo>
                  <a:lnTo>
                    <a:pt x="571087" y="778518"/>
                  </a:lnTo>
                  <a:lnTo>
                    <a:pt x="568748" y="779641"/>
                  </a:lnTo>
                  <a:lnTo>
                    <a:pt x="563470" y="784160"/>
                  </a:lnTo>
                  <a:lnTo>
                    <a:pt x="557796" y="788380"/>
                  </a:lnTo>
                  <a:lnTo>
                    <a:pt x="548566" y="797673"/>
                  </a:lnTo>
                  <a:lnTo>
                    <a:pt x="547950" y="798748"/>
                  </a:lnTo>
                  <a:lnTo>
                    <a:pt x="546970" y="799648"/>
                  </a:lnTo>
                  <a:lnTo>
                    <a:pt x="540316" y="800675"/>
                  </a:lnTo>
                  <a:lnTo>
                    <a:pt x="539479" y="801324"/>
                  </a:lnTo>
                  <a:lnTo>
                    <a:pt x="538752" y="802762"/>
                  </a:lnTo>
                  <a:lnTo>
                    <a:pt x="537819" y="803536"/>
                  </a:lnTo>
                  <a:lnTo>
                    <a:pt x="535117" y="803710"/>
                  </a:lnTo>
                  <a:lnTo>
                    <a:pt x="534437" y="805259"/>
                  </a:lnTo>
                  <a:lnTo>
                    <a:pt x="534674" y="806476"/>
                  </a:lnTo>
                  <a:lnTo>
                    <a:pt x="535338" y="808199"/>
                  </a:lnTo>
                  <a:lnTo>
                    <a:pt x="536065" y="809747"/>
                  </a:lnTo>
                  <a:lnTo>
                    <a:pt x="536982" y="811123"/>
                  </a:lnTo>
                  <a:lnTo>
                    <a:pt x="537898" y="814694"/>
                  </a:lnTo>
                  <a:lnTo>
                    <a:pt x="538388" y="816053"/>
                  </a:lnTo>
                  <a:lnTo>
                    <a:pt x="539653" y="817792"/>
                  </a:lnTo>
                  <a:lnTo>
                    <a:pt x="539969" y="818803"/>
                  </a:lnTo>
                  <a:lnTo>
                    <a:pt x="540111" y="820937"/>
                  </a:lnTo>
                  <a:lnTo>
                    <a:pt x="540111" y="822549"/>
                  </a:lnTo>
                  <a:lnTo>
                    <a:pt x="539637" y="827464"/>
                  </a:lnTo>
                  <a:lnTo>
                    <a:pt x="539684" y="829392"/>
                  </a:lnTo>
                  <a:lnTo>
                    <a:pt x="539558" y="830230"/>
                  </a:lnTo>
                  <a:lnTo>
                    <a:pt x="539131" y="830609"/>
                  </a:lnTo>
                  <a:lnTo>
                    <a:pt x="537993" y="830751"/>
                  </a:lnTo>
                  <a:lnTo>
                    <a:pt x="537503" y="831020"/>
                  </a:lnTo>
                  <a:lnTo>
                    <a:pt x="536982" y="831494"/>
                  </a:lnTo>
                  <a:lnTo>
                    <a:pt x="536508" y="832442"/>
                  </a:lnTo>
                  <a:lnTo>
                    <a:pt x="536445" y="833596"/>
                  </a:lnTo>
                  <a:lnTo>
                    <a:pt x="536650" y="836978"/>
                  </a:lnTo>
                  <a:lnTo>
                    <a:pt x="536334" y="840581"/>
                  </a:lnTo>
                  <a:lnTo>
                    <a:pt x="535464" y="843363"/>
                  </a:lnTo>
                  <a:lnTo>
                    <a:pt x="534200" y="845607"/>
                  </a:lnTo>
                  <a:lnTo>
                    <a:pt x="525539" y="857018"/>
                  </a:lnTo>
                  <a:lnTo>
                    <a:pt x="524891" y="858314"/>
                  </a:lnTo>
                  <a:lnTo>
                    <a:pt x="524623" y="859578"/>
                  </a:lnTo>
                  <a:lnTo>
                    <a:pt x="524449" y="861111"/>
                  </a:lnTo>
                  <a:lnTo>
                    <a:pt x="521288" y="871305"/>
                  </a:lnTo>
                  <a:lnTo>
                    <a:pt x="520940" y="873170"/>
                  </a:lnTo>
                  <a:lnTo>
                    <a:pt x="520719" y="874008"/>
                  </a:lnTo>
                  <a:lnTo>
                    <a:pt x="519708" y="875825"/>
                  </a:lnTo>
                  <a:lnTo>
                    <a:pt x="519487" y="876615"/>
                  </a:lnTo>
                  <a:lnTo>
                    <a:pt x="520024" y="879413"/>
                  </a:lnTo>
                  <a:lnTo>
                    <a:pt x="521636" y="881894"/>
                  </a:lnTo>
                  <a:lnTo>
                    <a:pt x="523627" y="883632"/>
                  </a:lnTo>
                  <a:lnTo>
                    <a:pt x="524939" y="884296"/>
                  </a:lnTo>
                  <a:lnTo>
                    <a:pt x="537171" y="889211"/>
                  </a:lnTo>
                  <a:lnTo>
                    <a:pt x="536571" y="888879"/>
                  </a:lnTo>
                  <a:lnTo>
                    <a:pt x="535844" y="888247"/>
                  </a:lnTo>
                  <a:lnTo>
                    <a:pt x="535528" y="887520"/>
                  </a:lnTo>
                  <a:lnTo>
                    <a:pt x="535749" y="886698"/>
                  </a:lnTo>
                  <a:lnTo>
                    <a:pt x="536334" y="885829"/>
                  </a:lnTo>
                  <a:lnTo>
                    <a:pt x="537013" y="885134"/>
                  </a:lnTo>
                  <a:lnTo>
                    <a:pt x="537535" y="884833"/>
                  </a:lnTo>
                  <a:lnTo>
                    <a:pt x="538878" y="884391"/>
                  </a:lnTo>
                  <a:lnTo>
                    <a:pt x="545089" y="878812"/>
                  </a:lnTo>
                  <a:lnTo>
                    <a:pt x="547255" y="877595"/>
                  </a:lnTo>
                  <a:lnTo>
                    <a:pt x="548882" y="875509"/>
                  </a:lnTo>
                  <a:lnTo>
                    <a:pt x="550479" y="874640"/>
                  </a:lnTo>
                  <a:lnTo>
                    <a:pt x="552091" y="874672"/>
                  </a:lnTo>
                  <a:lnTo>
                    <a:pt x="553323" y="875857"/>
                  </a:lnTo>
                  <a:lnTo>
                    <a:pt x="550337" y="879160"/>
                  </a:lnTo>
                  <a:lnTo>
                    <a:pt x="549483" y="880487"/>
                  </a:lnTo>
                  <a:lnTo>
                    <a:pt x="549199" y="881246"/>
                  </a:lnTo>
                  <a:lnTo>
                    <a:pt x="548788" y="883064"/>
                  </a:lnTo>
                  <a:lnTo>
                    <a:pt x="548471" y="883869"/>
                  </a:lnTo>
                  <a:lnTo>
                    <a:pt x="548029" y="884376"/>
                  </a:lnTo>
                  <a:lnTo>
                    <a:pt x="546923" y="885055"/>
                  </a:lnTo>
                  <a:lnTo>
                    <a:pt x="546433" y="885561"/>
                  </a:lnTo>
                  <a:lnTo>
                    <a:pt x="545832" y="886683"/>
                  </a:lnTo>
                  <a:lnTo>
                    <a:pt x="545927" y="887394"/>
                  </a:lnTo>
                  <a:lnTo>
                    <a:pt x="546986" y="888895"/>
                  </a:lnTo>
                  <a:lnTo>
                    <a:pt x="547017" y="889764"/>
                  </a:lnTo>
                  <a:lnTo>
                    <a:pt x="546243" y="889986"/>
                  </a:lnTo>
                  <a:lnTo>
                    <a:pt x="544663" y="889780"/>
                  </a:lnTo>
                  <a:lnTo>
                    <a:pt x="543793" y="890191"/>
                  </a:lnTo>
                  <a:lnTo>
                    <a:pt x="543604" y="891061"/>
                  </a:lnTo>
                  <a:lnTo>
                    <a:pt x="543604" y="892103"/>
                  </a:lnTo>
                  <a:lnTo>
                    <a:pt x="543367" y="892957"/>
                  </a:lnTo>
                  <a:lnTo>
                    <a:pt x="542671" y="893289"/>
                  </a:lnTo>
                  <a:lnTo>
                    <a:pt x="540759" y="892973"/>
                  </a:lnTo>
                  <a:lnTo>
                    <a:pt x="539937" y="893099"/>
                  </a:lnTo>
                  <a:lnTo>
                    <a:pt x="537883" y="894222"/>
                  </a:lnTo>
                  <a:lnTo>
                    <a:pt x="537013" y="895327"/>
                  </a:lnTo>
                  <a:lnTo>
                    <a:pt x="536697" y="897176"/>
                  </a:lnTo>
                  <a:lnTo>
                    <a:pt x="537171" y="898235"/>
                  </a:lnTo>
                  <a:lnTo>
                    <a:pt x="539147" y="899690"/>
                  </a:lnTo>
                  <a:lnTo>
                    <a:pt x="539732" y="900938"/>
                  </a:lnTo>
                  <a:lnTo>
                    <a:pt x="539542" y="901871"/>
                  </a:lnTo>
                  <a:lnTo>
                    <a:pt x="538831" y="901871"/>
                  </a:lnTo>
                  <a:lnTo>
                    <a:pt x="537946" y="901239"/>
                  </a:lnTo>
                  <a:lnTo>
                    <a:pt x="537187" y="900274"/>
                  </a:lnTo>
                  <a:lnTo>
                    <a:pt x="536129" y="899452"/>
                  </a:lnTo>
                  <a:lnTo>
                    <a:pt x="529080" y="899136"/>
                  </a:lnTo>
                  <a:lnTo>
                    <a:pt x="527673" y="899610"/>
                  </a:lnTo>
                  <a:lnTo>
                    <a:pt x="527089" y="900637"/>
                  </a:lnTo>
                  <a:lnTo>
                    <a:pt x="526646" y="901886"/>
                  </a:lnTo>
                  <a:lnTo>
                    <a:pt x="525492" y="902329"/>
                  </a:lnTo>
                  <a:lnTo>
                    <a:pt x="523200" y="902519"/>
                  </a:lnTo>
                  <a:lnTo>
                    <a:pt x="521083" y="903893"/>
                  </a:lnTo>
                  <a:lnTo>
                    <a:pt x="519992" y="905000"/>
                  </a:lnTo>
                  <a:lnTo>
                    <a:pt x="519771" y="906059"/>
                  </a:lnTo>
                  <a:lnTo>
                    <a:pt x="520529" y="907070"/>
                  </a:lnTo>
                  <a:lnTo>
                    <a:pt x="522331" y="908351"/>
                  </a:lnTo>
                  <a:lnTo>
                    <a:pt x="523153" y="909378"/>
                  </a:lnTo>
                  <a:lnTo>
                    <a:pt x="520024" y="909046"/>
                  </a:lnTo>
                  <a:lnTo>
                    <a:pt x="518933" y="909504"/>
                  </a:lnTo>
                  <a:lnTo>
                    <a:pt x="517637" y="910800"/>
                  </a:lnTo>
                  <a:lnTo>
                    <a:pt x="517005" y="911717"/>
                  </a:lnTo>
                  <a:lnTo>
                    <a:pt x="516673" y="912680"/>
                  </a:lnTo>
                  <a:lnTo>
                    <a:pt x="516689" y="914214"/>
                  </a:lnTo>
                  <a:lnTo>
                    <a:pt x="517084" y="915225"/>
                  </a:lnTo>
                  <a:lnTo>
                    <a:pt x="517716" y="915858"/>
                  </a:lnTo>
                  <a:lnTo>
                    <a:pt x="518365" y="916268"/>
                  </a:lnTo>
                  <a:lnTo>
                    <a:pt x="519866" y="916490"/>
                  </a:lnTo>
                  <a:lnTo>
                    <a:pt x="520229" y="916711"/>
                  </a:lnTo>
                  <a:lnTo>
                    <a:pt x="520624" y="917470"/>
                  </a:lnTo>
                  <a:lnTo>
                    <a:pt x="520688" y="917975"/>
                  </a:lnTo>
                  <a:lnTo>
                    <a:pt x="520372" y="918260"/>
                  </a:lnTo>
                  <a:lnTo>
                    <a:pt x="519755" y="918307"/>
                  </a:lnTo>
                  <a:lnTo>
                    <a:pt x="520482" y="919571"/>
                  </a:lnTo>
                  <a:lnTo>
                    <a:pt x="521478" y="920077"/>
                  </a:lnTo>
                  <a:lnTo>
                    <a:pt x="522537" y="920061"/>
                  </a:lnTo>
                  <a:lnTo>
                    <a:pt x="525476" y="919145"/>
                  </a:lnTo>
                  <a:lnTo>
                    <a:pt x="525682" y="919477"/>
                  </a:lnTo>
                  <a:lnTo>
                    <a:pt x="525634" y="920235"/>
                  </a:lnTo>
                  <a:lnTo>
                    <a:pt x="525429" y="921516"/>
                  </a:lnTo>
                  <a:lnTo>
                    <a:pt x="526472" y="923443"/>
                  </a:lnTo>
                  <a:lnTo>
                    <a:pt x="528763" y="923696"/>
                  </a:lnTo>
                  <a:lnTo>
                    <a:pt x="533141" y="922558"/>
                  </a:lnTo>
                  <a:lnTo>
                    <a:pt x="532794" y="921626"/>
                  </a:lnTo>
                  <a:lnTo>
                    <a:pt x="531767" y="922148"/>
                  </a:lnTo>
                  <a:lnTo>
                    <a:pt x="531276" y="921578"/>
                  </a:lnTo>
                  <a:lnTo>
                    <a:pt x="531324" y="920978"/>
                  </a:lnTo>
                  <a:lnTo>
                    <a:pt x="531798" y="920646"/>
                  </a:lnTo>
                  <a:lnTo>
                    <a:pt x="532794" y="920456"/>
                  </a:lnTo>
                  <a:lnTo>
                    <a:pt x="535085" y="920883"/>
                  </a:lnTo>
                  <a:lnTo>
                    <a:pt x="536129" y="920646"/>
                  </a:lnTo>
                  <a:lnTo>
                    <a:pt x="536729" y="919302"/>
                  </a:lnTo>
                  <a:lnTo>
                    <a:pt x="536223" y="919113"/>
                  </a:lnTo>
                  <a:lnTo>
                    <a:pt x="535338" y="919034"/>
                  </a:lnTo>
                  <a:lnTo>
                    <a:pt x="534896" y="918797"/>
                  </a:lnTo>
                  <a:lnTo>
                    <a:pt x="535559" y="917990"/>
                  </a:lnTo>
                  <a:lnTo>
                    <a:pt x="538720" y="916000"/>
                  </a:lnTo>
                  <a:lnTo>
                    <a:pt x="539036" y="915921"/>
                  </a:lnTo>
                  <a:lnTo>
                    <a:pt x="539526" y="916047"/>
                  </a:lnTo>
                  <a:lnTo>
                    <a:pt x="539842" y="916253"/>
                  </a:lnTo>
                  <a:lnTo>
                    <a:pt x="540490" y="916900"/>
                  </a:lnTo>
                  <a:lnTo>
                    <a:pt x="541423" y="917200"/>
                  </a:lnTo>
                  <a:lnTo>
                    <a:pt x="543604" y="918465"/>
                  </a:lnTo>
                  <a:lnTo>
                    <a:pt x="544362" y="918623"/>
                  </a:lnTo>
                  <a:lnTo>
                    <a:pt x="546385" y="918355"/>
                  </a:lnTo>
                  <a:lnTo>
                    <a:pt x="546781" y="918402"/>
                  </a:lnTo>
                  <a:lnTo>
                    <a:pt x="547918" y="918797"/>
                  </a:lnTo>
                  <a:lnTo>
                    <a:pt x="548772" y="919508"/>
                  </a:lnTo>
                  <a:lnTo>
                    <a:pt x="549356" y="919334"/>
                  </a:lnTo>
                  <a:lnTo>
                    <a:pt x="550732" y="918575"/>
                  </a:lnTo>
                  <a:lnTo>
                    <a:pt x="550984" y="918133"/>
                  </a:lnTo>
                  <a:lnTo>
                    <a:pt x="551174" y="917501"/>
                  </a:lnTo>
                  <a:lnTo>
                    <a:pt x="551221" y="916853"/>
                  </a:lnTo>
                  <a:lnTo>
                    <a:pt x="551032" y="916268"/>
                  </a:lnTo>
                  <a:lnTo>
                    <a:pt x="550637" y="915952"/>
                  </a:lnTo>
                  <a:lnTo>
                    <a:pt x="549831" y="915604"/>
                  </a:lnTo>
                  <a:lnTo>
                    <a:pt x="547792" y="914103"/>
                  </a:lnTo>
                  <a:lnTo>
                    <a:pt x="547255" y="913360"/>
                  </a:lnTo>
                  <a:lnTo>
                    <a:pt x="546496" y="912823"/>
                  </a:lnTo>
                  <a:lnTo>
                    <a:pt x="545627" y="912870"/>
                  </a:lnTo>
                  <a:lnTo>
                    <a:pt x="544789" y="912775"/>
                  </a:lnTo>
                  <a:lnTo>
                    <a:pt x="544125" y="911700"/>
                  </a:lnTo>
                  <a:lnTo>
                    <a:pt x="544694" y="911322"/>
                  </a:lnTo>
                  <a:lnTo>
                    <a:pt x="545263" y="911227"/>
                  </a:lnTo>
                  <a:lnTo>
                    <a:pt x="545832" y="911369"/>
                  </a:lnTo>
                  <a:lnTo>
                    <a:pt x="547887" y="912444"/>
                  </a:lnTo>
                  <a:lnTo>
                    <a:pt x="550036" y="912902"/>
                  </a:lnTo>
                  <a:lnTo>
                    <a:pt x="551190" y="913534"/>
                  </a:lnTo>
                  <a:lnTo>
                    <a:pt x="551711" y="913187"/>
                  </a:lnTo>
                  <a:lnTo>
                    <a:pt x="552170" y="912649"/>
                  </a:lnTo>
                  <a:lnTo>
                    <a:pt x="552612" y="912380"/>
                  </a:lnTo>
                  <a:lnTo>
                    <a:pt x="553055" y="912507"/>
                  </a:lnTo>
                  <a:lnTo>
                    <a:pt x="553387" y="912870"/>
                  </a:lnTo>
                  <a:lnTo>
                    <a:pt x="553987" y="913882"/>
                  </a:lnTo>
                  <a:lnTo>
                    <a:pt x="554461" y="914198"/>
                  </a:lnTo>
                  <a:lnTo>
                    <a:pt x="554856" y="914293"/>
                  </a:lnTo>
                  <a:lnTo>
                    <a:pt x="554951" y="914641"/>
                  </a:lnTo>
                  <a:lnTo>
                    <a:pt x="554477" y="915636"/>
                  </a:lnTo>
                  <a:lnTo>
                    <a:pt x="554445" y="916679"/>
                  </a:lnTo>
                  <a:lnTo>
                    <a:pt x="555094" y="917801"/>
                  </a:lnTo>
                  <a:lnTo>
                    <a:pt x="556627" y="919461"/>
                  </a:lnTo>
                  <a:lnTo>
                    <a:pt x="556247" y="917153"/>
                  </a:lnTo>
                  <a:lnTo>
                    <a:pt x="557543" y="916047"/>
                  </a:lnTo>
                  <a:lnTo>
                    <a:pt x="559013" y="915273"/>
                  </a:lnTo>
                  <a:lnTo>
                    <a:pt x="559171" y="913929"/>
                  </a:lnTo>
                  <a:lnTo>
                    <a:pt x="558191" y="911890"/>
                  </a:lnTo>
                  <a:lnTo>
                    <a:pt x="557812" y="910784"/>
                  </a:lnTo>
                  <a:lnTo>
                    <a:pt x="557764" y="910073"/>
                  </a:lnTo>
                  <a:lnTo>
                    <a:pt x="559803" y="909283"/>
                  </a:lnTo>
                  <a:lnTo>
                    <a:pt x="560088" y="908998"/>
                  </a:lnTo>
                  <a:lnTo>
                    <a:pt x="560340" y="908666"/>
                  </a:lnTo>
                  <a:lnTo>
                    <a:pt x="562601" y="906422"/>
                  </a:lnTo>
                  <a:lnTo>
                    <a:pt x="563280" y="906137"/>
                  </a:lnTo>
                  <a:lnTo>
                    <a:pt x="563833" y="905537"/>
                  </a:lnTo>
                  <a:lnTo>
                    <a:pt x="564244" y="904288"/>
                  </a:lnTo>
                  <a:lnTo>
                    <a:pt x="564513" y="903040"/>
                  </a:lnTo>
                  <a:lnTo>
                    <a:pt x="564702" y="902471"/>
                  </a:lnTo>
                  <a:lnTo>
                    <a:pt x="567595" y="902186"/>
                  </a:lnTo>
                  <a:lnTo>
                    <a:pt x="568448" y="901712"/>
                  </a:lnTo>
                  <a:lnTo>
                    <a:pt x="569207" y="900985"/>
                  </a:lnTo>
                  <a:lnTo>
                    <a:pt x="569365" y="900495"/>
                  </a:lnTo>
                  <a:lnTo>
                    <a:pt x="568970" y="900117"/>
                  </a:lnTo>
                  <a:lnTo>
                    <a:pt x="568085" y="899658"/>
                  </a:lnTo>
                  <a:lnTo>
                    <a:pt x="568069" y="899184"/>
                  </a:lnTo>
                  <a:lnTo>
                    <a:pt x="569665" y="898267"/>
                  </a:lnTo>
                  <a:lnTo>
                    <a:pt x="570139" y="897651"/>
                  </a:lnTo>
                  <a:lnTo>
                    <a:pt x="570044" y="896434"/>
                  </a:lnTo>
                  <a:lnTo>
                    <a:pt x="569523" y="895327"/>
                  </a:lnTo>
                  <a:lnTo>
                    <a:pt x="568669" y="894158"/>
                  </a:lnTo>
                  <a:lnTo>
                    <a:pt x="567737" y="893273"/>
                  </a:lnTo>
                  <a:lnTo>
                    <a:pt x="566978" y="892925"/>
                  </a:lnTo>
                  <a:lnTo>
                    <a:pt x="566931" y="892435"/>
                  </a:lnTo>
                  <a:lnTo>
                    <a:pt x="568448" y="891456"/>
                  </a:lnTo>
                  <a:lnTo>
                    <a:pt x="571593" y="888452"/>
                  </a:lnTo>
                  <a:lnTo>
                    <a:pt x="573031" y="888452"/>
                  </a:lnTo>
                  <a:lnTo>
                    <a:pt x="572605" y="889922"/>
                  </a:lnTo>
                  <a:lnTo>
                    <a:pt x="571230" y="892388"/>
                  </a:lnTo>
                  <a:lnTo>
                    <a:pt x="570977" y="893510"/>
                  </a:lnTo>
                  <a:lnTo>
                    <a:pt x="571482" y="895027"/>
                  </a:lnTo>
                  <a:lnTo>
                    <a:pt x="573110" y="896561"/>
                  </a:lnTo>
                  <a:lnTo>
                    <a:pt x="573000" y="897840"/>
                  </a:lnTo>
                  <a:lnTo>
                    <a:pt x="573585" y="898710"/>
                  </a:lnTo>
                  <a:lnTo>
                    <a:pt x="574059" y="898552"/>
                  </a:lnTo>
                  <a:lnTo>
                    <a:pt x="574422" y="897698"/>
                  </a:lnTo>
                  <a:lnTo>
                    <a:pt x="574517" y="896466"/>
                  </a:lnTo>
                  <a:lnTo>
                    <a:pt x="575924" y="893526"/>
                  </a:lnTo>
                  <a:lnTo>
                    <a:pt x="576919" y="890081"/>
                  </a:lnTo>
                  <a:lnTo>
                    <a:pt x="577393" y="889243"/>
                  </a:lnTo>
                  <a:lnTo>
                    <a:pt x="578310" y="888074"/>
                  </a:lnTo>
                  <a:lnTo>
                    <a:pt x="580807" y="881104"/>
                  </a:lnTo>
                  <a:lnTo>
                    <a:pt x="581724" y="879665"/>
                  </a:lnTo>
                  <a:lnTo>
                    <a:pt x="582767" y="879208"/>
                  </a:lnTo>
                  <a:lnTo>
                    <a:pt x="582672" y="880725"/>
                  </a:lnTo>
                  <a:lnTo>
                    <a:pt x="581993" y="882889"/>
                  </a:lnTo>
                  <a:lnTo>
                    <a:pt x="581186" y="884296"/>
                  </a:lnTo>
                  <a:lnTo>
                    <a:pt x="581518" y="885339"/>
                  </a:lnTo>
                  <a:lnTo>
                    <a:pt x="581408" y="886018"/>
                  </a:lnTo>
                  <a:lnTo>
                    <a:pt x="580696" y="887252"/>
                  </a:lnTo>
                  <a:lnTo>
                    <a:pt x="580554" y="888042"/>
                  </a:lnTo>
                  <a:lnTo>
                    <a:pt x="580617" y="888690"/>
                  </a:lnTo>
                  <a:lnTo>
                    <a:pt x="580665" y="889449"/>
                  </a:lnTo>
                  <a:lnTo>
                    <a:pt x="580396" y="890413"/>
                  </a:lnTo>
                  <a:lnTo>
                    <a:pt x="579954" y="890886"/>
                  </a:lnTo>
                  <a:lnTo>
                    <a:pt x="578863" y="891598"/>
                  </a:lnTo>
                  <a:lnTo>
                    <a:pt x="578499" y="892309"/>
                  </a:lnTo>
                  <a:lnTo>
                    <a:pt x="578421" y="893099"/>
                  </a:lnTo>
                  <a:lnTo>
                    <a:pt x="578499" y="893889"/>
                  </a:lnTo>
                  <a:lnTo>
                    <a:pt x="578816" y="894379"/>
                  </a:lnTo>
                  <a:lnTo>
                    <a:pt x="579400" y="894379"/>
                  </a:lnTo>
                  <a:lnTo>
                    <a:pt x="579116" y="895138"/>
                  </a:lnTo>
                  <a:lnTo>
                    <a:pt x="578673" y="895486"/>
                  </a:lnTo>
                  <a:lnTo>
                    <a:pt x="578136" y="895691"/>
                  </a:lnTo>
                  <a:lnTo>
                    <a:pt x="577631" y="896039"/>
                  </a:lnTo>
                  <a:lnTo>
                    <a:pt x="577931" y="896244"/>
                  </a:lnTo>
                  <a:lnTo>
                    <a:pt x="578515" y="896987"/>
                  </a:lnTo>
                  <a:lnTo>
                    <a:pt x="578199" y="897081"/>
                  </a:lnTo>
                  <a:lnTo>
                    <a:pt x="577741" y="897445"/>
                  </a:lnTo>
                  <a:lnTo>
                    <a:pt x="577488" y="897603"/>
                  </a:lnTo>
                  <a:lnTo>
                    <a:pt x="578263" y="898156"/>
                  </a:lnTo>
                  <a:lnTo>
                    <a:pt x="579100" y="898078"/>
                  </a:lnTo>
                  <a:lnTo>
                    <a:pt x="579906" y="897572"/>
                  </a:lnTo>
                  <a:lnTo>
                    <a:pt x="581171" y="896229"/>
                  </a:lnTo>
                  <a:lnTo>
                    <a:pt x="581597" y="895928"/>
                  </a:lnTo>
                  <a:lnTo>
                    <a:pt x="582893" y="895739"/>
                  </a:lnTo>
                  <a:lnTo>
                    <a:pt x="582356" y="893637"/>
                  </a:lnTo>
                  <a:lnTo>
                    <a:pt x="583083" y="893005"/>
                  </a:lnTo>
                  <a:lnTo>
                    <a:pt x="585374" y="893005"/>
                  </a:lnTo>
                  <a:lnTo>
                    <a:pt x="584837" y="891819"/>
                  </a:lnTo>
                  <a:lnTo>
                    <a:pt x="584347" y="890271"/>
                  </a:lnTo>
                  <a:lnTo>
                    <a:pt x="584332" y="888879"/>
                  </a:lnTo>
                  <a:lnTo>
                    <a:pt x="585090" y="888247"/>
                  </a:lnTo>
                  <a:lnTo>
                    <a:pt x="585485" y="888484"/>
                  </a:lnTo>
                  <a:lnTo>
                    <a:pt x="586212" y="889591"/>
                  </a:lnTo>
                  <a:lnTo>
                    <a:pt x="586765" y="889796"/>
                  </a:lnTo>
                  <a:lnTo>
                    <a:pt x="587255" y="889622"/>
                  </a:lnTo>
                  <a:lnTo>
                    <a:pt x="587713" y="889211"/>
                  </a:lnTo>
                  <a:lnTo>
                    <a:pt x="588504" y="888057"/>
                  </a:lnTo>
                  <a:lnTo>
                    <a:pt x="588014" y="887489"/>
                  </a:lnTo>
                  <a:lnTo>
                    <a:pt x="587682" y="886572"/>
                  </a:lnTo>
                  <a:lnTo>
                    <a:pt x="587619" y="885450"/>
                  </a:lnTo>
                  <a:lnTo>
                    <a:pt x="587872" y="884217"/>
                  </a:lnTo>
                  <a:lnTo>
                    <a:pt x="588014" y="882969"/>
                  </a:lnTo>
                  <a:lnTo>
                    <a:pt x="587524" y="882226"/>
                  </a:lnTo>
                  <a:lnTo>
                    <a:pt x="586892" y="881594"/>
                  </a:lnTo>
                  <a:lnTo>
                    <a:pt x="586497" y="880677"/>
                  </a:lnTo>
                  <a:lnTo>
                    <a:pt x="586844" y="880124"/>
                  </a:lnTo>
                  <a:lnTo>
                    <a:pt x="587666" y="880440"/>
                  </a:lnTo>
                  <a:lnTo>
                    <a:pt x="588599" y="881135"/>
                  </a:lnTo>
                  <a:lnTo>
                    <a:pt x="589199" y="881783"/>
                  </a:lnTo>
                  <a:lnTo>
                    <a:pt x="589989" y="883806"/>
                  </a:lnTo>
                  <a:lnTo>
                    <a:pt x="590479" y="884707"/>
                  </a:lnTo>
                  <a:lnTo>
                    <a:pt x="591222" y="885339"/>
                  </a:lnTo>
                  <a:lnTo>
                    <a:pt x="591538" y="884264"/>
                  </a:lnTo>
                  <a:lnTo>
                    <a:pt x="593150" y="882067"/>
                  </a:lnTo>
                  <a:lnTo>
                    <a:pt x="594478" y="878338"/>
                  </a:lnTo>
                  <a:lnTo>
                    <a:pt x="594019" y="878101"/>
                  </a:lnTo>
                  <a:lnTo>
                    <a:pt x="593103" y="878006"/>
                  </a:lnTo>
                  <a:lnTo>
                    <a:pt x="592739" y="877706"/>
                  </a:lnTo>
                  <a:lnTo>
                    <a:pt x="592202" y="876284"/>
                  </a:lnTo>
                  <a:lnTo>
                    <a:pt x="591981" y="875904"/>
                  </a:lnTo>
                  <a:lnTo>
                    <a:pt x="589484" y="874213"/>
                  </a:lnTo>
                  <a:lnTo>
                    <a:pt x="589484" y="872933"/>
                  </a:lnTo>
                  <a:lnTo>
                    <a:pt x="589721" y="872411"/>
                  </a:lnTo>
                  <a:lnTo>
                    <a:pt x="590211" y="872443"/>
                  </a:lnTo>
                  <a:lnTo>
                    <a:pt x="592407" y="873470"/>
                  </a:lnTo>
                  <a:lnTo>
                    <a:pt x="594051" y="873691"/>
                  </a:lnTo>
                  <a:lnTo>
                    <a:pt x="594383" y="874071"/>
                  </a:lnTo>
                  <a:lnTo>
                    <a:pt x="596058" y="876426"/>
                  </a:lnTo>
                  <a:lnTo>
                    <a:pt x="596659" y="876994"/>
                  </a:lnTo>
                  <a:lnTo>
                    <a:pt x="598034" y="877532"/>
                  </a:lnTo>
                  <a:lnTo>
                    <a:pt x="598619" y="878085"/>
                  </a:lnTo>
                  <a:lnTo>
                    <a:pt x="598697" y="878654"/>
                  </a:lnTo>
                  <a:lnTo>
                    <a:pt x="598476" y="879966"/>
                  </a:lnTo>
                  <a:lnTo>
                    <a:pt x="598713" y="880361"/>
                  </a:lnTo>
                  <a:lnTo>
                    <a:pt x="599488" y="881420"/>
                  </a:lnTo>
                  <a:lnTo>
                    <a:pt x="600120" y="882005"/>
                  </a:lnTo>
                  <a:lnTo>
                    <a:pt x="600815" y="882179"/>
                  </a:lnTo>
                  <a:lnTo>
                    <a:pt x="601195" y="881767"/>
                  </a:lnTo>
                  <a:lnTo>
                    <a:pt x="600863" y="880582"/>
                  </a:lnTo>
                  <a:lnTo>
                    <a:pt x="600863" y="878923"/>
                  </a:lnTo>
                  <a:lnTo>
                    <a:pt x="599741" y="872775"/>
                  </a:lnTo>
                  <a:lnTo>
                    <a:pt x="598776" y="871826"/>
                  </a:lnTo>
                  <a:lnTo>
                    <a:pt x="596769" y="869250"/>
                  </a:lnTo>
                  <a:lnTo>
                    <a:pt x="596201" y="868697"/>
                  </a:lnTo>
                  <a:lnTo>
                    <a:pt x="595711" y="868350"/>
                  </a:lnTo>
                  <a:lnTo>
                    <a:pt x="596437" y="867528"/>
                  </a:lnTo>
                  <a:lnTo>
                    <a:pt x="597101" y="867591"/>
                  </a:lnTo>
                  <a:lnTo>
                    <a:pt x="598302" y="868697"/>
                  </a:lnTo>
                  <a:lnTo>
                    <a:pt x="599187" y="869092"/>
                  </a:lnTo>
                  <a:lnTo>
                    <a:pt x="599614" y="868729"/>
                  </a:lnTo>
                  <a:lnTo>
                    <a:pt x="600120" y="866785"/>
                  </a:lnTo>
                  <a:lnTo>
                    <a:pt x="600389" y="864778"/>
                  </a:lnTo>
                  <a:lnTo>
                    <a:pt x="600009" y="860416"/>
                  </a:lnTo>
                  <a:lnTo>
                    <a:pt x="600563" y="859199"/>
                  </a:lnTo>
                  <a:lnTo>
                    <a:pt x="601621" y="859468"/>
                  </a:lnTo>
                  <a:lnTo>
                    <a:pt x="602728" y="860906"/>
                  </a:lnTo>
                  <a:lnTo>
                    <a:pt x="603613" y="862945"/>
                  </a:lnTo>
                  <a:lnTo>
                    <a:pt x="604055" y="864952"/>
                  </a:lnTo>
                  <a:lnTo>
                    <a:pt x="604008" y="865836"/>
                  </a:lnTo>
                  <a:lnTo>
                    <a:pt x="603613" y="868413"/>
                  </a:lnTo>
                  <a:lnTo>
                    <a:pt x="603407" y="869187"/>
                  </a:lnTo>
                  <a:lnTo>
                    <a:pt x="603281" y="870199"/>
                  </a:lnTo>
                  <a:lnTo>
                    <a:pt x="604371" y="871305"/>
                  </a:lnTo>
                  <a:lnTo>
                    <a:pt x="604276" y="872475"/>
                  </a:lnTo>
                  <a:lnTo>
                    <a:pt x="604766" y="872648"/>
                  </a:lnTo>
                  <a:lnTo>
                    <a:pt x="605462" y="872553"/>
                  </a:lnTo>
                  <a:lnTo>
                    <a:pt x="606094" y="872648"/>
                  </a:lnTo>
                  <a:lnTo>
                    <a:pt x="606410" y="873423"/>
                  </a:lnTo>
                  <a:lnTo>
                    <a:pt x="606236" y="873881"/>
                  </a:lnTo>
                  <a:lnTo>
                    <a:pt x="604987" y="875604"/>
                  </a:lnTo>
                  <a:lnTo>
                    <a:pt x="606837" y="875683"/>
                  </a:lnTo>
                  <a:lnTo>
                    <a:pt x="607406" y="875952"/>
                  </a:lnTo>
                  <a:lnTo>
                    <a:pt x="608338" y="877026"/>
                  </a:lnTo>
                  <a:lnTo>
                    <a:pt x="608876" y="877501"/>
                  </a:lnTo>
                  <a:lnTo>
                    <a:pt x="609271" y="877389"/>
                  </a:lnTo>
                  <a:lnTo>
                    <a:pt x="609381" y="876584"/>
                  </a:lnTo>
                  <a:lnTo>
                    <a:pt x="609033" y="875825"/>
                  </a:lnTo>
                  <a:lnTo>
                    <a:pt x="608354" y="874845"/>
                  </a:lnTo>
                  <a:lnTo>
                    <a:pt x="608259" y="874308"/>
                  </a:lnTo>
                  <a:lnTo>
                    <a:pt x="608196" y="873786"/>
                  </a:lnTo>
                  <a:lnTo>
                    <a:pt x="608243" y="873123"/>
                  </a:lnTo>
                  <a:lnTo>
                    <a:pt x="608449" y="872190"/>
                  </a:lnTo>
                  <a:lnTo>
                    <a:pt x="607248" y="872380"/>
                  </a:lnTo>
                  <a:lnTo>
                    <a:pt x="606884" y="872316"/>
                  </a:lnTo>
                  <a:lnTo>
                    <a:pt x="606663" y="872111"/>
                  </a:lnTo>
                  <a:lnTo>
                    <a:pt x="606141" y="871352"/>
                  </a:lnTo>
                  <a:lnTo>
                    <a:pt x="605746" y="870973"/>
                  </a:lnTo>
                  <a:lnTo>
                    <a:pt x="605225" y="870136"/>
                  </a:lnTo>
                  <a:lnTo>
                    <a:pt x="604877" y="869250"/>
                  </a:lnTo>
                  <a:lnTo>
                    <a:pt x="604956" y="868840"/>
                  </a:lnTo>
                  <a:lnTo>
                    <a:pt x="605620" y="867891"/>
                  </a:lnTo>
                  <a:lnTo>
                    <a:pt x="606458" y="863893"/>
                  </a:lnTo>
                  <a:lnTo>
                    <a:pt x="606900" y="862945"/>
                  </a:lnTo>
                  <a:lnTo>
                    <a:pt x="607232" y="862613"/>
                  </a:lnTo>
                  <a:lnTo>
                    <a:pt x="608180" y="861127"/>
                  </a:lnTo>
                  <a:lnTo>
                    <a:pt x="608702" y="860700"/>
                  </a:lnTo>
                  <a:lnTo>
                    <a:pt x="609318" y="860716"/>
                  </a:lnTo>
                  <a:lnTo>
                    <a:pt x="609792" y="860969"/>
                  </a:lnTo>
                  <a:lnTo>
                    <a:pt x="610235" y="861048"/>
                  </a:lnTo>
                  <a:lnTo>
                    <a:pt x="610756" y="860574"/>
                  </a:lnTo>
                  <a:lnTo>
                    <a:pt x="610914" y="859958"/>
                  </a:lnTo>
                  <a:lnTo>
                    <a:pt x="610930" y="858219"/>
                  </a:lnTo>
                  <a:lnTo>
                    <a:pt x="611072" y="857460"/>
                  </a:lnTo>
                  <a:lnTo>
                    <a:pt x="611467" y="856797"/>
                  </a:lnTo>
                  <a:lnTo>
                    <a:pt x="611973" y="856354"/>
                  </a:lnTo>
                  <a:lnTo>
                    <a:pt x="613048" y="855817"/>
                  </a:lnTo>
                  <a:lnTo>
                    <a:pt x="611831" y="854347"/>
                  </a:lnTo>
                  <a:lnTo>
                    <a:pt x="611610" y="854031"/>
                  </a:lnTo>
                  <a:lnTo>
                    <a:pt x="610820" y="851977"/>
                  </a:lnTo>
                  <a:lnTo>
                    <a:pt x="610614" y="850997"/>
                  </a:lnTo>
                  <a:lnTo>
                    <a:pt x="610598" y="849463"/>
                  </a:lnTo>
                  <a:lnTo>
                    <a:pt x="610725" y="847946"/>
                  </a:lnTo>
                  <a:lnTo>
                    <a:pt x="610898" y="847029"/>
                  </a:lnTo>
                  <a:lnTo>
                    <a:pt x="611641" y="846303"/>
                  </a:lnTo>
                  <a:lnTo>
                    <a:pt x="612574" y="846334"/>
                  </a:lnTo>
                  <a:lnTo>
                    <a:pt x="613427" y="847124"/>
                  </a:lnTo>
                  <a:lnTo>
                    <a:pt x="613838" y="848642"/>
                  </a:lnTo>
                  <a:lnTo>
                    <a:pt x="614707" y="853794"/>
                  </a:lnTo>
                  <a:lnTo>
                    <a:pt x="615671" y="853541"/>
                  </a:lnTo>
                  <a:lnTo>
                    <a:pt x="616240" y="853636"/>
                  </a:lnTo>
                  <a:lnTo>
                    <a:pt x="616572" y="854489"/>
                  </a:lnTo>
                  <a:lnTo>
                    <a:pt x="616398" y="854900"/>
                  </a:lnTo>
                  <a:lnTo>
                    <a:pt x="615577" y="855358"/>
                  </a:lnTo>
                  <a:lnTo>
                    <a:pt x="615355" y="855659"/>
                  </a:lnTo>
                  <a:lnTo>
                    <a:pt x="615498" y="856655"/>
                  </a:lnTo>
                  <a:lnTo>
                    <a:pt x="615893" y="856987"/>
                  </a:lnTo>
                  <a:lnTo>
                    <a:pt x="616304" y="857082"/>
                  </a:lnTo>
                  <a:lnTo>
                    <a:pt x="616540" y="857334"/>
                  </a:lnTo>
                  <a:lnTo>
                    <a:pt x="616604" y="858709"/>
                  </a:lnTo>
                  <a:lnTo>
                    <a:pt x="616667" y="859404"/>
                  </a:lnTo>
                  <a:lnTo>
                    <a:pt x="617141" y="861048"/>
                  </a:lnTo>
                  <a:lnTo>
                    <a:pt x="617252" y="863909"/>
                  </a:lnTo>
                  <a:lnTo>
                    <a:pt x="617584" y="864857"/>
                  </a:lnTo>
                  <a:lnTo>
                    <a:pt x="617963" y="864636"/>
                  </a:lnTo>
                  <a:lnTo>
                    <a:pt x="618563" y="863751"/>
                  </a:lnTo>
                  <a:lnTo>
                    <a:pt x="619133" y="862597"/>
                  </a:lnTo>
                  <a:lnTo>
                    <a:pt x="619433" y="861617"/>
                  </a:lnTo>
                  <a:lnTo>
                    <a:pt x="618864" y="860858"/>
                  </a:lnTo>
                  <a:lnTo>
                    <a:pt x="619211" y="859768"/>
                  </a:lnTo>
                  <a:lnTo>
                    <a:pt x="619685" y="858567"/>
                  </a:lnTo>
                  <a:lnTo>
                    <a:pt x="619654" y="857382"/>
                  </a:lnTo>
                  <a:lnTo>
                    <a:pt x="619923" y="856797"/>
                  </a:lnTo>
                  <a:lnTo>
                    <a:pt x="619970" y="856101"/>
                  </a:lnTo>
                  <a:lnTo>
                    <a:pt x="619954" y="855263"/>
                  </a:lnTo>
                  <a:lnTo>
                    <a:pt x="620096" y="854489"/>
                  </a:lnTo>
                  <a:lnTo>
                    <a:pt x="620350" y="854046"/>
                  </a:lnTo>
                  <a:lnTo>
                    <a:pt x="622325" y="851360"/>
                  </a:lnTo>
                  <a:lnTo>
                    <a:pt x="623463" y="850443"/>
                  </a:lnTo>
                  <a:lnTo>
                    <a:pt x="624696" y="850143"/>
                  </a:lnTo>
                  <a:lnTo>
                    <a:pt x="625912" y="850680"/>
                  </a:lnTo>
                  <a:lnTo>
                    <a:pt x="625423" y="851850"/>
                  </a:lnTo>
                  <a:lnTo>
                    <a:pt x="623542" y="854663"/>
                  </a:lnTo>
                  <a:lnTo>
                    <a:pt x="623162" y="855564"/>
                  </a:lnTo>
                  <a:lnTo>
                    <a:pt x="623842" y="857224"/>
                  </a:lnTo>
                  <a:lnTo>
                    <a:pt x="625028" y="857113"/>
                  </a:lnTo>
                  <a:lnTo>
                    <a:pt x="627051" y="855801"/>
                  </a:lnTo>
                  <a:lnTo>
                    <a:pt x="626987" y="857082"/>
                  </a:lnTo>
                  <a:lnTo>
                    <a:pt x="627777" y="857050"/>
                  </a:lnTo>
                  <a:lnTo>
                    <a:pt x="629658" y="856133"/>
                  </a:lnTo>
                  <a:lnTo>
                    <a:pt x="630638" y="856528"/>
                  </a:lnTo>
                  <a:lnTo>
                    <a:pt x="632045" y="858346"/>
                  </a:lnTo>
                  <a:lnTo>
                    <a:pt x="632756" y="858962"/>
                  </a:lnTo>
                  <a:lnTo>
                    <a:pt x="633909" y="858867"/>
                  </a:lnTo>
                  <a:lnTo>
                    <a:pt x="635901" y="857113"/>
                  </a:lnTo>
                  <a:lnTo>
                    <a:pt x="636975" y="856575"/>
                  </a:lnTo>
                  <a:lnTo>
                    <a:pt x="637481" y="856702"/>
                  </a:lnTo>
                  <a:lnTo>
                    <a:pt x="638382" y="857255"/>
                  </a:lnTo>
                  <a:lnTo>
                    <a:pt x="638856" y="857445"/>
                  </a:lnTo>
                  <a:lnTo>
                    <a:pt x="639441" y="857334"/>
                  </a:lnTo>
                  <a:lnTo>
                    <a:pt x="639994" y="857065"/>
                  </a:lnTo>
                  <a:lnTo>
                    <a:pt x="640547" y="856939"/>
                  </a:lnTo>
                  <a:lnTo>
                    <a:pt x="641164" y="857255"/>
                  </a:lnTo>
                  <a:lnTo>
                    <a:pt x="640895" y="857571"/>
                  </a:lnTo>
                  <a:lnTo>
                    <a:pt x="640674" y="858156"/>
                  </a:lnTo>
                  <a:lnTo>
                    <a:pt x="640689" y="858804"/>
                  </a:lnTo>
                  <a:lnTo>
                    <a:pt x="641100" y="859389"/>
                  </a:lnTo>
                  <a:lnTo>
                    <a:pt x="641480" y="859357"/>
                  </a:lnTo>
                  <a:lnTo>
                    <a:pt x="644435" y="856528"/>
                  </a:lnTo>
                  <a:lnTo>
                    <a:pt x="644877" y="855533"/>
                  </a:lnTo>
                  <a:lnTo>
                    <a:pt x="644135" y="854995"/>
                  </a:lnTo>
                  <a:lnTo>
                    <a:pt x="644815" y="854363"/>
                  </a:lnTo>
                  <a:lnTo>
                    <a:pt x="645178" y="853414"/>
                  </a:lnTo>
                  <a:lnTo>
                    <a:pt x="645131" y="852182"/>
                  </a:lnTo>
                  <a:lnTo>
                    <a:pt x="644561" y="850775"/>
                  </a:lnTo>
                  <a:lnTo>
                    <a:pt x="645652" y="850981"/>
                  </a:lnTo>
                  <a:lnTo>
                    <a:pt x="646458" y="852071"/>
                  </a:lnTo>
                  <a:lnTo>
                    <a:pt x="647786" y="855200"/>
                  </a:lnTo>
                  <a:lnTo>
                    <a:pt x="648607" y="856354"/>
                  </a:lnTo>
                  <a:lnTo>
                    <a:pt x="649192" y="855959"/>
                  </a:lnTo>
                  <a:lnTo>
                    <a:pt x="650235" y="853431"/>
                  </a:lnTo>
                  <a:lnTo>
                    <a:pt x="649967" y="852814"/>
                  </a:lnTo>
                  <a:lnTo>
                    <a:pt x="649967" y="852529"/>
                  </a:lnTo>
                  <a:lnTo>
                    <a:pt x="650061" y="852245"/>
                  </a:lnTo>
                  <a:lnTo>
                    <a:pt x="650077" y="851582"/>
                  </a:lnTo>
                  <a:lnTo>
                    <a:pt x="649856" y="851407"/>
                  </a:lnTo>
                  <a:lnTo>
                    <a:pt x="648481" y="850981"/>
                  </a:lnTo>
                  <a:lnTo>
                    <a:pt x="648449" y="850443"/>
                  </a:lnTo>
                  <a:lnTo>
                    <a:pt x="649587" y="849890"/>
                  </a:lnTo>
                  <a:lnTo>
                    <a:pt x="650346" y="848294"/>
                  </a:lnTo>
                  <a:lnTo>
                    <a:pt x="650709" y="846113"/>
                  </a:lnTo>
                  <a:lnTo>
                    <a:pt x="650709" y="843710"/>
                  </a:lnTo>
                  <a:lnTo>
                    <a:pt x="651673" y="839681"/>
                  </a:lnTo>
                  <a:lnTo>
                    <a:pt x="652037" y="839459"/>
                  </a:lnTo>
                  <a:lnTo>
                    <a:pt x="652843" y="840029"/>
                  </a:lnTo>
                  <a:lnTo>
                    <a:pt x="653491" y="840092"/>
                  </a:lnTo>
                  <a:lnTo>
                    <a:pt x="653190" y="842115"/>
                  </a:lnTo>
                  <a:lnTo>
                    <a:pt x="653997" y="842731"/>
                  </a:lnTo>
                  <a:lnTo>
                    <a:pt x="656288" y="842399"/>
                  </a:lnTo>
                  <a:lnTo>
                    <a:pt x="657316" y="841878"/>
                  </a:lnTo>
                  <a:lnTo>
                    <a:pt x="658106" y="840724"/>
                  </a:lnTo>
                  <a:lnTo>
                    <a:pt x="659876" y="836583"/>
                  </a:lnTo>
                  <a:lnTo>
                    <a:pt x="660034" y="835983"/>
                  </a:lnTo>
                  <a:lnTo>
                    <a:pt x="660034" y="835050"/>
                  </a:lnTo>
                  <a:lnTo>
                    <a:pt x="659765" y="834339"/>
                  </a:lnTo>
                  <a:lnTo>
                    <a:pt x="659259" y="834118"/>
                  </a:lnTo>
                  <a:lnTo>
                    <a:pt x="658738" y="834165"/>
                  </a:lnTo>
                  <a:lnTo>
                    <a:pt x="658438" y="834339"/>
                  </a:lnTo>
                  <a:lnTo>
                    <a:pt x="657853" y="835856"/>
                  </a:lnTo>
                  <a:lnTo>
                    <a:pt x="657157" y="839554"/>
                  </a:lnTo>
                  <a:lnTo>
                    <a:pt x="656367" y="840361"/>
                  </a:lnTo>
                  <a:lnTo>
                    <a:pt x="656889" y="838179"/>
                  </a:lnTo>
                  <a:lnTo>
                    <a:pt x="657031" y="837200"/>
                  </a:lnTo>
                  <a:lnTo>
                    <a:pt x="656778" y="836109"/>
                  </a:lnTo>
                  <a:lnTo>
                    <a:pt x="656178" y="835476"/>
                  </a:lnTo>
                  <a:lnTo>
                    <a:pt x="654518" y="835129"/>
                  </a:lnTo>
                  <a:lnTo>
                    <a:pt x="653839" y="834766"/>
                  </a:lnTo>
                  <a:lnTo>
                    <a:pt x="655103" y="833881"/>
                  </a:lnTo>
                  <a:lnTo>
                    <a:pt x="656557" y="833549"/>
                  </a:lnTo>
                  <a:lnTo>
                    <a:pt x="656510" y="833059"/>
                  </a:lnTo>
                  <a:lnTo>
                    <a:pt x="655103" y="832490"/>
                  </a:lnTo>
                  <a:lnTo>
                    <a:pt x="653949" y="833232"/>
                  </a:lnTo>
                  <a:lnTo>
                    <a:pt x="652084" y="836030"/>
                  </a:lnTo>
                  <a:lnTo>
                    <a:pt x="651073" y="837200"/>
                  </a:lnTo>
                  <a:lnTo>
                    <a:pt x="649951" y="838100"/>
                  </a:lnTo>
                  <a:lnTo>
                    <a:pt x="648734" y="838717"/>
                  </a:lnTo>
                  <a:lnTo>
                    <a:pt x="647470" y="838985"/>
                  </a:lnTo>
                  <a:lnTo>
                    <a:pt x="647817" y="837879"/>
                  </a:lnTo>
                  <a:lnTo>
                    <a:pt x="648386" y="837342"/>
                  </a:lnTo>
                  <a:lnTo>
                    <a:pt x="649002" y="836915"/>
                  </a:lnTo>
                  <a:lnTo>
                    <a:pt x="649556" y="836283"/>
                  </a:lnTo>
                  <a:lnTo>
                    <a:pt x="649888" y="835382"/>
                  </a:lnTo>
                  <a:lnTo>
                    <a:pt x="650045" y="834323"/>
                  </a:lnTo>
                  <a:lnTo>
                    <a:pt x="649840" y="833438"/>
                  </a:lnTo>
                  <a:lnTo>
                    <a:pt x="649145" y="833122"/>
                  </a:lnTo>
                  <a:lnTo>
                    <a:pt x="648813" y="832679"/>
                  </a:lnTo>
                  <a:lnTo>
                    <a:pt x="648813" y="831731"/>
                  </a:lnTo>
                  <a:lnTo>
                    <a:pt x="649177" y="830925"/>
                  </a:lnTo>
                  <a:lnTo>
                    <a:pt x="649872" y="830973"/>
                  </a:lnTo>
                  <a:lnTo>
                    <a:pt x="650188" y="831415"/>
                  </a:lnTo>
                  <a:lnTo>
                    <a:pt x="650867" y="832695"/>
                  </a:lnTo>
                  <a:lnTo>
                    <a:pt x="651215" y="832932"/>
                  </a:lnTo>
                  <a:lnTo>
                    <a:pt x="651578" y="832742"/>
                  </a:lnTo>
                  <a:lnTo>
                    <a:pt x="651879" y="832015"/>
                  </a:lnTo>
                  <a:lnTo>
                    <a:pt x="653096" y="831194"/>
                  </a:lnTo>
                  <a:lnTo>
                    <a:pt x="654281" y="829724"/>
                  </a:lnTo>
                  <a:lnTo>
                    <a:pt x="655071" y="827796"/>
                  </a:lnTo>
                  <a:lnTo>
                    <a:pt x="654834" y="825868"/>
                  </a:lnTo>
                  <a:lnTo>
                    <a:pt x="654265" y="825488"/>
                  </a:lnTo>
                  <a:lnTo>
                    <a:pt x="653696" y="825852"/>
                  </a:lnTo>
                  <a:lnTo>
                    <a:pt x="653254" y="825931"/>
                  </a:lnTo>
                  <a:lnTo>
                    <a:pt x="652954" y="824730"/>
                  </a:lnTo>
                  <a:lnTo>
                    <a:pt x="653254" y="823623"/>
                  </a:lnTo>
                  <a:lnTo>
                    <a:pt x="653997" y="823102"/>
                  </a:lnTo>
                  <a:lnTo>
                    <a:pt x="654661" y="823434"/>
                  </a:lnTo>
                  <a:lnTo>
                    <a:pt x="654755" y="824825"/>
                  </a:lnTo>
                  <a:lnTo>
                    <a:pt x="655482" y="825140"/>
                  </a:lnTo>
                  <a:lnTo>
                    <a:pt x="656573" y="825315"/>
                  </a:lnTo>
                  <a:lnTo>
                    <a:pt x="657568" y="825046"/>
                  </a:lnTo>
                  <a:lnTo>
                    <a:pt x="658011" y="824035"/>
                  </a:lnTo>
                  <a:lnTo>
                    <a:pt x="657679" y="823213"/>
                  </a:lnTo>
                  <a:lnTo>
                    <a:pt x="656146" y="821016"/>
                  </a:lnTo>
                  <a:lnTo>
                    <a:pt x="655688" y="820542"/>
                  </a:lnTo>
                  <a:lnTo>
                    <a:pt x="656668" y="820589"/>
                  </a:lnTo>
                  <a:lnTo>
                    <a:pt x="658453" y="821601"/>
                  </a:lnTo>
                  <a:lnTo>
                    <a:pt x="659354" y="821774"/>
                  </a:lnTo>
                  <a:lnTo>
                    <a:pt x="658833" y="820036"/>
                  </a:lnTo>
                  <a:lnTo>
                    <a:pt x="659259" y="820020"/>
                  </a:lnTo>
                  <a:lnTo>
                    <a:pt x="660476" y="821206"/>
                  </a:lnTo>
                  <a:lnTo>
                    <a:pt x="661172" y="820984"/>
                  </a:lnTo>
                  <a:lnTo>
                    <a:pt x="662025" y="820415"/>
                  </a:lnTo>
                  <a:lnTo>
                    <a:pt x="662594" y="819530"/>
                  </a:lnTo>
                  <a:lnTo>
                    <a:pt x="662389" y="818377"/>
                  </a:lnTo>
                  <a:lnTo>
                    <a:pt x="663922" y="818298"/>
                  </a:lnTo>
                  <a:lnTo>
                    <a:pt x="664427" y="817728"/>
                  </a:lnTo>
                  <a:lnTo>
                    <a:pt x="664522" y="816338"/>
                  </a:lnTo>
                  <a:lnTo>
                    <a:pt x="664159" y="815784"/>
                  </a:lnTo>
                  <a:lnTo>
                    <a:pt x="663463" y="816211"/>
                  </a:lnTo>
                  <a:lnTo>
                    <a:pt x="662705" y="816433"/>
                  </a:lnTo>
                  <a:lnTo>
                    <a:pt x="662104" y="815279"/>
                  </a:lnTo>
                  <a:lnTo>
                    <a:pt x="662499" y="815074"/>
                  </a:lnTo>
                  <a:lnTo>
                    <a:pt x="662974" y="814615"/>
                  </a:lnTo>
                  <a:lnTo>
                    <a:pt x="663321" y="814125"/>
                  </a:lnTo>
                  <a:lnTo>
                    <a:pt x="663479" y="813588"/>
                  </a:lnTo>
                  <a:lnTo>
                    <a:pt x="663274" y="812497"/>
                  </a:lnTo>
                  <a:lnTo>
                    <a:pt x="662831" y="812102"/>
                  </a:lnTo>
                  <a:lnTo>
                    <a:pt x="662278" y="811944"/>
                  </a:lnTo>
                  <a:lnTo>
                    <a:pt x="661788" y="811660"/>
                  </a:lnTo>
                  <a:lnTo>
                    <a:pt x="661504" y="811154"/>
                  </a:lnTo>
                  <a:lnTo>
                    <a:pt x="661362" y="810553"/>
                  </a:lnTo>
                  <a:lnTo>
                    <a:pt x="661108" y="810032"/>
                  </a:lnTo>
                  <a:lnTo>
                    <a:pt x="660587" y="809669"/>
                  </a:lnTo>
                  <a:lnTo>
                    <a:pt x="660302" y="809826"/>
                  </a:lnTo>
                  <a:lnTo>
                    <a:pt x="659544" y="810680"/>
                  </a:lnTo>
                  <a:lnTo>
                    <a:pt x="659133" y="810854"/>
                  </a:lnTo>
                  <a:lnTo>
                    <a:pt x="659686" y="808167"/>
                  </a:lnTo>
                  <a:lnTo>
                    <a:pt x="659133" y="807930"/>
                  </a:lnTo>
                  <a:lnTo>
                    <a:pt x="658738" y="807345"/>
                  </a:lnTo>
                  <a:lnTo>
                    <a:pt x="658074" y="805955"/>
                  </a:lnTo>
                  <a:lnTo>
                    <a:pt x="657726" y="806097"/>
                  </a:lnTo>
                  <a:lnTo>
                    <a:pt x="656430" y="807440"/>
                  </a:lnTo>
                  <a:lnTo>
                    <a:pt x="656099" y="808009"/>
                  </a:lnTo>
                  <a:lnTo>
                    <a:pt x="656004" y="809747"/>
                  </a:lnTo>
                  <a:lnTo>
                    <a:pt x="655988" y="812228"/>
                  </a:lnTo>
                  <a:lnTo>
                    <a:pt x="655703" y="814062"/>
                  </a:lnTo>
                  <a:lnTo>
                    <a:pt x="654818" y="813825"/>
                  </a:lnTo>
                  <a:lnTo>
                    <a:pt x="655008" y="813240"/>
                  </a:lnTo>
                  <a:lnTo>
                    <a:pt x="655166" y="812292"/>
                  </a:lnTo>
                  <a:lnTo>
                    <a:pt x="655166" y="811170"/>
                  </a:lnTo>
                  <a:lnTo>
                    <a:pt x="655008" y="810174"/>
                  </a:lnTo>
                  <a:lnTo>
                    <a:pt x="654661" y="809858"/>
                  </a:lnTo>
                  <a:lnTo>
                    <a:pt x="654265" y="810126"/>
                  </a:lnTo>
                  <a:lnTo>
                    <a:pt x="653949" y="810775"/>
                  </a:lnTo>
                  <a:lnTo>
                    <a:pt x="653855" y="811549"/>
                  </a:lnTo>
                  <a:lnTo>
                    <a:pt x="653760" y="811881"/>
                  </a:lnTo>
                  <a:lnTo>
                    <a:pt x="653254" y="812434"/>
                  </a:lnTo>
                  <a:lnTo>
                    <a:pt x="653064" y="812718"/>
                  </a:lnTo>
                  <a:lnTo>
                    <a:pt x="652954" y="813240"/>
                  </a:lnTo>
                  <a:lnTo>
                    <a:pt x="653048" y="813651"/>
                  </a:lnTo>
                  <a:lnTo>
                    <a:pt x="653206" y="813952"/>
                  </a:lnTo>
                  <a:lnTo>
                    <a:pt x="653317" y="814220"/>
                  </a:lnTo>
                  <a:lnTo>
                    <a:pt x="653523" y="815232"/>
                  </a:lnTo>
                  <a:lnTo>
                    <a:pt x="653728" y="815990"/>
                  </a:lnTo>
                  <a:lnTo>
                    <a:pt x="653760" y="816701"/>
                  </a:lnTo>
                  <a:lnTo>
                    <a:pt x="653364" y="817618"/>
                  </a:lnTo>
                  <a:lnTo>
                    <a:pt x="652432" y="818203"/>
                  </a:lnTo>
                  <a:lnTo>
                    <a:pt x="652116" y="816559"/>
                  </a:lnTo>
                  <a:lnTo>
                    <a:pt x="651673" y="814899"/>
                  </a:lnTo>
                  <a:lnTo>
                    <a:pt x="650346" y="815484"/>
                  </a:lnTo>
                  <a:lnTo>
                    <a:pt x="649777" y="815974"/>
                  </a:lnTo>
                  <a:lnTo>
                    <a:pt x="649082" y="816211"/>
                  </a:lnTo>
                  <a:lnTo>
                    <a:pt x="648686" y="816006"/>
                  </a:lnTo>
                  <a:lnTo>
                    <a:pt x="648908" y="815121"/>
                  </a:lnTo>
                  <a:lnTo>
                    <a:pt x="649192" y="814220"/>
                  </a:lnTo>
                  <a:lnTo>
                    <a:pt x="648908" y="814047"/>
                  </a:lnTo>
                  <a:lnTo>
                    <a:pt x="647706" y="814425"/>
                  </a:lnTo>
                  <a:lnTo>
                    <a:pt x="648133" y="813382"/>
                  </a:lnTo>
                  <a:lnTo>
                    <a:pt x="647438" y="813161"/>
                  </a:lnTo>
                  <a:lnTo>
                    <a:pt x="646569" y="813066"/>
                  </a:lnTo>
                  <a:lnTo>
                    <a:pt x="645873" y="812813"/>
                  </a:lnTo>
                  <a:lnTo>
                    <a:pt x="645699" y="812008"/>
                  </a:lnTo>
                  <a:lnTo>
                    <a:pt x="644150" y="811644"/>
                  </a:lnTo>
                  <a:lnTo>
                    <a:pt x="642633" y="813114"/>
                  </a:lnTo>
                  <a:lnTo>
                    <a:pt x="641179" y="815074"/>
                  </a:lnTo>
                  <a:lnTo>
                    <a:pt x="639172" y="816654"/>
                  </a:lnTo>
                  <a:lnTo>
                    <a:pt x="638003" y="818930"/>
                  </a:lnTo>
                  <a:lnTo>
                    <a:pt x="637260" y="819483"/>
                  </a:lnTo>
                  <a:lnTo>
                    <a:pt x="636596" y="819040"/>
                  </a:lnTo>
                  <a:lnTo>
                    <a:pt x="636675" y="817886"/>
                  </a:lnTo>
                  <a:lnTo>
                    <a:pt x="637149" y="816622"/>
                  </a:lnTo>
                  <a:lnTo>
                    <a:pt x="637576" y="815801"/>
                  </a:lnTo>
                  <a:lnTo>
                    <a:pt x="639488" y="813287"/>
                  </a:lnTo>
                  <a:lnTo>
                    <a:pt x="642080" y="810775"/>
                  </a:lnTo>
                  <a:lnTo>
                    <a:pt x="643266" y="808957"/>
                  </a:lnTo>
                  <a:lnTo>
                    <a:pt x="644182" y="808341"/>
                  </a:lnTo>
                  <a:lnTo>
                    <a:pt x="645036" y="808452"/>
                  </a:lnTo>
                  <a:lnTo>
                    <a:pt x="645510" y="809653"/>
                  </a:lnTo>
                  <a:lnTo>
                    <a:pt x="646079" y="810474"/>
                  </a:lnTo>
                  <a:lnTo>
                    <a:pt x="648022" y="810079"/>
                  </a:lnTo>
                  <a:lnTo>
                    <a:pt x="648165" y="810775"/>
                  </a:lnTo>
                  <a:lnTo>
                    <a:pt x="648212" y="811249"/>
                  </a:lnTo>
                  <a:lnTo>
                    <a:pt x="649129" y="811644"/>
                  </a:lnTo>
                  <a:lnTo>
                    <a:pt x="649872" y="810901"/>
                  </a:lnTo>
                  <a:lnTo>
                    <a:pt x="651989" y="806239"/>
                  </a:lnTo>
                  <a:lnTo>
                    <a:pt x="652495" y="806065"/>
                  </a:lnTo>
                  <a:lnTo>
                    <a:pt x="653001" y="805701"/>
                  </a:lnTo>
                  <a:lnTo>
                    <a:pt x="653444" y="805164"/>
                  </a:lnTo>
                  <a:lnTo>
                    <a:pt x="653728" y="804532"/>
                  </a:lnTo>
                  <a:lnTo>
                    <a:pt x="653412" y="803868"/>
                  </a:lnTo>
                  <a:lnTo>
                    <a:pt x="653301" y="803299"/>
                  </a:lnTo>
                  <a:lnTo>
                    <a:pt x="653206" y="802667"/>
                  </a:lnTo>
                  <a:lnTo>
                    <a:pt x="653017" y="801987"/>
                  </a:lnTo>
                  <a:lnTo>
                    <a:pt x="652606" y="801229"/>
                  </a:lnTo>
                  <a:lnTo>
                    <a:pt x="651863" y="800123"/>
                  </a:lnTo>
                  <a:lnTo>
                    <a:pt x="651516" y="799443"/>
                  </a:lnTo>
                  <a:lnTo>
                    <a:pt x="650994" y="797910"/>
                  </a:lnTo>
                  <a:lnTo>
                    <a:pt x="650836" y="796440"/>
                  </a:lnTo>
                  <a:lnTo>
                    <a:pt x="651010" y="795176"/>
                  </a:lnTo>
                  <a:lnTo>
                    <a:pt x="651578" y="794196"/>
                  </a:lnTo>
                  <a:lnTo>
                    <a:pt x="651547" y="793738"/>
                  </a:lnTo>
                  <a:lnTo>
                    <a:pt x="650378" y="794733"/>
                  </a:lnTo>
                  <a:lnTo>
                    <a:pt x="648923" y="796851"/>
                  </a:lnTo>
                  <a:lnTo>
                    <a:pt x="647896" y="799348"/>
                  </a:lnTo>
                  <a:lnTo>
                    <a:pt x="647880" y="801371"/>
                  </a:lnTo>
                  <a:lnTo>
                    <a:pt x="647501" y="802114"/>
                  </a:lnTo>
                  <a:lnTo>
                    <a:pt x="647106" y="802414"/>
                  </a:lnTo>
                  <a:lnTo>
                    <a:pt x="646663" y="802619"/>
                  </a:lnTo>
                  <a:lnTo>
                    <a:pt x="646205" y="803031"/>
                  </a:lnTo>
                  <a:lnTo>
                    <a:pt x="645462" y="804753"/>
                  </a:lnTo>
                  <a:lnTo>
                    <a:pt x="645146" y="805259"/>
                  </a:lnTo>
                  <a:lnTo>
                    <a:pt x="644720" y="802351"/>
                  </a:lnTo>
                  <a:lnTo>
                    <a:pt x="644941" y="801403"/>
                  </a:lnTo>
                  <a:lnTo>
                    <a:pt x="645921" y="800992"/>
                  </a:lnTo>
                  <a:lnTo>
                    <a:pt x="646031" y="800550"/>
                  </a:lnTo>
                  <a:lnTo>
                    <a:pt x="645652" y="798574"/>
                  </a:lnTo>
                  <a:lnTo>
                    <a:pt x="645557" y="797894"/>
                  </a:lnTo>
                  <a:lnTo>
                    <a:pt x="645747" y="797136"/>
                  </a:lnTo>
                  <a:lnTo>
                    <a:pt x="646063" y="796709"/>
                  </a:lnTo>
                  <a:lnTo>
                    <a:pt x="646932" y="796251"/>
                  </a:lnTo>
                  <a:lnTo>
                    <a:pt x="646743" y="795634"/>
                  </a:lnTo>
                  <a:lnTo>
                    <a:pt x="646458" y="795144"/>
                  </a:lnTo>
                  <a:lnTo>
                    <a:pt x="646142" y="794844"/>
                  </a:lnTo>
                  <a:lnTo>
                    <a:pt x="645794" y="794702"/>
                  </a:lnTo>
                  <a:lnTo>
                    <a:pt x="645747" y="794228"/>
                  </a:lnTo>
                  <a:lnTo>
                    <a:pt x="646237" y="794196"/>
                  </a:lnTo>
                  <a:lnTo>
                    <a:pt x="646205" y="793675"/>
                  </a:lnTo>
                  <a:lnTo>
                    <a:pt x="644040" y="793848"/>
                  </a:lnTo>
                  <a:lnTo>
                    <a:pt x="643819" y="794022"/>
                  </a:lnTo>
                  <a:lnTo>
                    <a:pt x="643392" y="794733"/>
                  </a:lnTo>
                  <a:lnTo>
                    <a:pt x="642997" y="794939"/>
                  </a:lnTo>
                  <a:lnTo>
                    <a:pt x="642049" y="795050"/>
                  </a:lnTo>
                  <a:lnTo>
                    <a:pt x="641321" y="795302"/>
                  </a:lnTo>
                  <a:lnTo>
                    <a:pt x="640658" y="795855"/>
                  </a:lnTo>
                  <a:lnTo>
                    <a:pt x="639868" y="796835"/>
                  </a:lnTo>
                  <a:lnTo>
                    <a:pt x="639457" y="797199"/>
                  </a:lnTo>
                  <a:lnTo>
                    <a:pt x="639141" y="797294"/>
                  </a:lnTo>
                  <a:lnTo>
                    <a:pt x="638951" y="797609"/>
                  </a:lnTo>
                  <a:lnTo>
                    <a:pt x="638998" y="798684"/>
                  </a:lnTo>
                  <a:lnTo>
                    <a:pt x="638951" y="799411"/>
                  </a:lnTo>
                  <a:lnTo>
                    <a:pt x="638761" y="799996"/>
                  </a:lnTo>
                  <a:lnTo>
                    <a:pt x="638477" y="800423"/>
                  </a:lnTo>
                  <a:lnTo>
                    <a:pt x="637655" y="800818"/>
                  </a:lnTo>
                  <a:lnTo>
                    <a:pt x="636912" y="801892"/>
                  </a:lnTo>
                  <a:lnTo>
                    <a:pt x="636501" y="802335"/>
                  </a:lnTo>
                  <a:lnTo>
                    <a:pt x="636091" y="802509"/>
                  </a:lnTo>
                  <a:lnTo>
                    <a:pt x="634731" y="802462"/>
                  </a:lnTo>
                  <a:lnTo>
                    <a:pt x="634684" y="801924"/>
                  </a:lnTo>
                  <a:lnTo>
                    <a:pt x="635221" y="801450"/>
                  </a:lnTo>
                  <a:lnTo>
                    <a:pt x="635553" y="800581"/>
                  </a:lnTo>
                  <a:lnTo>
                    <a:pt x="635948" y="798668"/>
                  </a:lnTo>
                  <a:lnTo>
                    <a:pt x="636312" y="797689"/>
                  </a:lnTo>
                  <a:lnTo>
                    <a:pt x="637228" y="796487"/>
                  </a:lnTo>
                  <a:lnTo>
                    <a:pt x="637608" y="795650"/>
                  </a:lnTo>
                  <a:lnTo>
                    <a:pt x="638698" y="794117"/>
                  </a:lnTo>
                  <a:lnTo>
                    <a:pt x="641970" y="793168"/>
                  </a:lnTo>
                  <a:lnTo>
                    <a:pt x="643313" y="792347"/>
                  </a:lnTo>
                  <a:lnTo>
                    <a:pt x="642855" y="791446"/>
                  </a:lnTo>
                  <a:lnTo>
                    <a:pt x="642254" y="791367"/>
                  </a:lnTo>
                  <a:lnTo>
                    <a:pt x="640073" y="792553"/>
                  </a:lnTo>
                  <a:lnTo>
                    <a:pt x="639757" y="792648"/>
                  </a:lnTo>
                  <a:lnTo>
                    <a:pt x="639567" y="792489"/>
                  </a:lnTo>
                  <a:lnTo>
                    <a:pt x="639204" y="791841"/>
                  </a:lnTo>
                  <a:lnTo>
                    <a:pt x="638951" y="791715"/>
                  </a:lnTo>
                  <a:lnTo>
                    <a:pt x="637750" y="792331"/>
                  </a:lnTo>
                  <a:lnTo>
                    <a:pt x="636533" y="793390"/>
                  </a:lnTo>
                  <a:lnTo>
                    <a:pt x="635316" y="794117"/>
                  </a:lnTo>
                  <a:lnTo>
                    <a:pt x="634052" y="793675"/>
                  </a:lnTo>
                  <a:lnTo>
                    <a:pt x="638114" y="790466"/>
                  </a:lnTo>
                  <a:lnTo>
                    <a:pt x="640358" y="789518"/>
                  </a:lnTo>
                  <a:lnTo>
                    <a:pt x="642792" y="789281"/>
                  </a:lnTo>
                  <a:lnTo>
                    <a:pt x="643866" y="789629"/>
                  </a:lnTo>
                  <a:lnTo>
                    <a:pt x="645652" y="790861"/>
                  </a:lnTo>
                  <a:lnTo>
                    <a:pt x="646743" y="791051"/>
                  </a:lnTo>
                  <a:lnTo>
                    <a:pt x="647485" y="790514"/>
                  </a:lnTo>
                  <a:lnTo>
                    <a:pt x="646837" y="789487"/>
                  </a:lnTo>
                  <a:lnTo>
                    <a:pt x="644893" y="787527"/>
                  </a:lnTo>
                  <a:lnTo>
                    <a:pt x="645683" y="787621"/>
                  </a:lnTo>
                  <a:lnTo>
                    <a:pt x="647074" y="788222"/>
                  </a:lnTo>
                  <a:lnTo>
                    <a:pt x="647770" y="788317"/>
                  </a:lnTo>
                  <a:lnTo>
                    <a:pt x="648212" y="787922"/>
                  </a:lnTo>
                  <a:lnTo>
                    <a:pt x="648196" y="787005"/>
                  </a:lnTo>
                  <a:lnTo>
                    <a:pt x="647991" y="785836"/>
                  </a:lnTo>
                  <a:lnTo>
                    <a:pt x="647960" y="784666"/>
                  </a:lnTo>
                  <a:lnTo>
                    <a:pt x="648244" y="783797"/>
                  </a:lnTo>
                  <a:lnTo>
                    <a:pt x="648576" y="783259"/>
                  </a:lnTo>
                  <a:lnTo>
                    <a:pt x="648718" y="782707"/>
                  </a:lnTo>
                  <a:lnTo>
                    <a:pt x="648339" y="781727"/>
                  </a:lnTo>
                  <a:lnTo>
                    <a:pt x="646837" y="779783"/>
                  </a:lnTo>
                  <a:lnTo>
                    <a:pt x="646474" y="779024"/>
                  </a:lnTo>
                  <a:lnTo>
                    <a:pt x="647201" y="779103"/>
                  </a:lnTo>
                  <a:lnTo>
                    <a:pt x="648481" y="780209"/>
                  </a:lnTo>
                  <a:lnTo>
                    <a:pt x="649129" y="780351"/>
                  </a:lnTo>
                  <a:lnTo>
                    <a:pt x="649556" y="780036"/>
                  </a:lnTo>
                  <a:lnTo>
                    <a:pt x="650678" y="778581"/>
                  </a:lnTo>
                  <a:lnTo>
                    <a:pt x="651010" y="777823"/>
                  </a:lnTo>
                  <a:lnTo>
                    <a:pt x="652005" y="774583"/>
                  </a:lnTo>
                  <a:lnTo>
                    <a:pt x="652132" y="773714"/>
                  </a:lnTo>
                  <a:lnTo>
                    <a:pt x="652053" y="772813"/>
                  </a:lnTo>
                  <a:lnTo>
                    <a:pt x="652100" y="772102"/>
                  </a:lnTo>
                  <a:lnTo>
                    <a:pt x="652622" y="771707"/>
                  </a:lnTo>
                  <a:lnTo>
                    <a:pt x="651452" y="770569"/>
                  </a:lnTo>
                  <a:lnTo>
                    <a:pt x="649682" y="771154"/>
                  </a:lnTo>
                  <a:lnTo>
                    <a:pt x="647912" y="772529"/>
                  </a:lnTo>
                  <a:lnTo>
                    <a:pt x="646758" y="773746"/>
                  </a:lnTo>
                  <a:lnTo>
                    <a:pt x="644751" y="777032"/>
                  </a:lnTo>
                  <a:lnTo>
                    <a:pt x="643566" y="778139"/>
                  </a:lnTo>
                  <a:lnTo>
                    <a:pt x="642096" y="777823"/>
                  </a:lnTo>
                  <a:lnTo>
                    <a:pt x="642049" y="777254"/>
                  </a:lnTo>
                  <a:lnTo>
                    <a:pt x="643503" y="776258"/>
                  </a:lnTo>
                  <a:lnTo>
                    <a:pt x="643787" y="775832"/>
                  </a:lnTo>
                  <a:lnTo>
                    <a:pt x="644024" y="775215"/>
                  </a:lnTo>
                  <a:lnTo>
                    <a:pt x="644656" y="773903"/>
                  </a:lnTo>
                  <a:lnTo>
                    <a:pt x="644988" y="773413"/>
                  </a:lnTo>
                  <a:lnTo>
                    <a:pt x="644530" y="773018"/>
                  </a:lnTo>
                  <a:lnTo>
                    <a:pt x="643613" y="772876"/>
                  </a:lnTo>
                  <a:lnTo>
                    <a:pt x="643139" y="772529"/>
                  </a:lnTo>
                  <a:lnTo>
                    <a:pt x="643771" y="771944"/>
                  </a:lnTo>
                  <a:lnTo>
                    <a:pt x="646837" y="770932"/>
                  </a:lnTo>
                  <a:lnTo>
                    <a:pt x="647706" y="769952"/>
                  </a:lnTo>
                  <a:lnTo>
                    <a:pt x="648402" y="769478"/>
                  </a:lnTo>
                  <a:lnTo>
                    <a:pt x="650630" y="768672"/>
                  </a:lnTo>
                  <a:lnTo>
                    <a:pt x="651847" y="767629"/>
                  </a:lnTo>
                  <a:lnTo>
                    <a:pt x="652337" y="767344"/>
                  </a:lnTo>
                  <a:lnTo>
                    <a:pt x="652590" y="767708"/>
                  </a:lnTo>
                  <a:lnTo>
                    <a:pt x="652400" y="769130"/>
                  </a:lnTo>
                  <a:lnTo>
                    <a:pt x="653048" y="769541"/>
                  </a:lnTo>
                  <a:lnTo>
                    <a:pt x="653491" y="770442"/>
                  </a:lnTo>
                  <a:lnTo>
                    <a:pt x="653902" y="771469"/>
                  </a:lnTo>
                  <a:lnTo>
                    <a:pt x="654724" y="772749"/>
                  </a:lnTo>
                  <a:lnTo>
                    <a:pt x="655103" y="773698"/>
                  </a:lnTo>
                  <a:lnTo>
                    <a:pt x="655356" y="774030"/>
                  </a:lnTo>
                  <a:lnTo>
                    <a:pt x="655656" y="774156"/>
                  </a:lnTo>
                  <a:lnTo>
                    <a:pt x="656478" y="773935"/>
                  </a:lnTo>
                  <a:lnTo>
                    <a:pt x="657426" y="773018"/>
                  </a:lnTo>
                  <a:lnTo>
                    <a:pt x="658074" y="771027"/>
                  </a:lnTo>
                  <a:lnTo>
                    <a:pt x="658991" y="766966"/>
                  </a:lnTo>
                  <a:lnTo>
                    <a:pt x="660666" y="763346"/>
                  </a:lnTo>
                  <a:lnTo>
                    <a:pt x="661804" y="761591"/>
                  </a:lnTo>
                  <a:lnTo>
                    <a:pt x="662784" y="760801"/>
                  </a:lnTo>
                  <a:lnTo>
                    <a:pt x="663131" y="760280"/>
                  </a:lnTo>
                  <a:lnTo>
                    <a:pt x="664570" y="757008"/>
                  </a:lnTo>
                  <a:lnTo>
                    <a:pt x="665249" y="754923"/>
                  </a:lnTo>
                  <a:lnTo>
                    <a:pt x="665676" y="754053"/>
                  </a:lnTo>
                  <a:lnTo>
                    <a:pt x="666292" y="753721"/>
                  </a:lnTo>
                  <a:lnTo>
                    <a:pt x="666940" y="754164"/>
                  </a:lnTo>
                  <a:lnTo>
                    <a:pt x="666719" y="755507"/>
                  </a:lnTo>
                  <a:lnTo>
                    <a:pt x="665455" y="758462"/>
                  </a:lnTo>
                  <a:lnTo>
                    <a:pt x="666008" y="758857"/>
                  </a:lnTo>
                  <a:lnTo>
                    <a:pt x="666498" y="758605"/>
                  </a:lnTo>
                  <a:lnTo>
                    <a:pt x="667336" y="757262"/>
                  </a:lnTo>
                  <a:lnTo>
                    <a:pt x="667762" y="758637"/>
                  </a:lnTo>
                  <a:lnTo>
                    <a:pt x="667351" y="759569"/>
                  </a:lnTo>
                  <a:lnTo>
                    <a:pt x="665913" y="760501"/>
                  </a:lnTo>
                  <a:lnTo>
                    <a:pt x="665439" y="761244"/>
                  </a:lnTo>
                  <a:lnTo>
                    <a:pt x="664475" y="763378"/>
                  </a:lnTo>
                  <a:lnTo>
                    <a:pt x="664096" y="763852"/>
                  </a:lnTo>
                  <a:lnTo>
                    <a:pt x="663084" y="764642"/>
                  </a:lnTo>
                  <a:lnTo>
                    <a:pt x="661851" y="766364"/>
                  </a:lnTo>
                  <a:lnTo>
                    <a:pt x="660792" y="768372"/>
                  </a:lnTo>
                  <a:lnTo>
                    <a:pt x="660287" y="769984"/>
                  </a:lnTo>
                  <a:lnTo>
                    <a:pt x="660508" y="770047"/>
                  </a:lnTo>
                  <a:lnTo>
                    <a:pt x="661077" y="770379"/>
                  </a:lnTo>
                  <a:lnTo>
                    <a:pt x="660666" y="771469"/>
                  </a:lnTo>
                  <a:lnTo>
                    <a:pt x="660287" y="773587"/>
                  </a:lnTo>
                  <a:lnTo>
                    <a:pt x="659939" y="774709"/>
                  </a:lnTo>
                  <a:lnTo>
                    <a:pt x="659607" y="775073"/>
                  </a:lnTo>
                  <a:lnTo>
                    <a:pt x="658833" y="775389"/>
                  </a:lnTo>
                  <a:lnTo>
                    <a:pt x="658533" y="775832"/>
                  </a:lnTo>
                  <a:lnTo>
                    <a:pt x="658406" y="776322"/>
                  </a:lnTo>
                  <a:lnTo>
                    <a:pt x="658453" y="776542"/>
                  </a:lnTo>
                  <a:lnTo>
                    <a:pt x="658564" y="776717"/>
                  </a:lnTo>
                  <a:lnTo>
                    <a:pt x="658643" y="777143"/>
                  </a:lnTo>
                  <a:lnTo>
                    <a:pt x="657458" y="778755"/>
                  </a:lnTo>
                  <a:lnTo>
                    <a:pt x="656952" y="779735"/>
                  </a:lnTo>
                  <a:lnTo>
                    <a:pt x="657395" y="780098"/>
                  </a:lnTo>
                  <a:lnTo>
                    <a:pt x="658122" y="780273"/>
                  </a:lnTo>
                  <a:lnTo>
                    <a:pt x="661330" y="782485"/>
                  </a:lnTo>
                  <a:lnTo>
                    <a:pt x="661630" y="782801"/>
                  </a:lnTo>
                  <a:lnTo>
                    <a:pt x="662009" y="783433"/>
                  </a:lnTo>
                  <a:lnTo>
                    <a:pt x="662246" y="783971"/>
                  </a:lnTo>
                  <a:lnTo>
                    <a:pt x="662705" y="785441"/>
                  </a:lnTo>
                  <a:lnTo>
                    <a:pt x="663147" y="786341"/>
                  </a:lnTo>
                  <a:lnTo>
                    <a:pt x="663701" y="787116"/>
                  </a:lnTo>
                  <a:lnTo>
                    <a:pt x="664317" y="787621"/>
                  </a:lnTo>
                  <a:lnTo>
                    <a:pt x="667114" y="788143"/>
                  </a:lnTo>
                  <a:lnTo>
                    <a:pt x="667573" y="787953"/>
                  </a:lnTo>
                  <a:lnTo>
                    <a:pt x="668205" y="787179"/>
                  </a:lnTo>
                  <a:lnTo>
                    <a:pt x="668521" y="786989"/>
                  </a:lnTo>
                  <a:lnTo>
                    <a:pt x="668631" y="786673"/>
                  </a:lnTo>
                  <a:lnTo>
                    <a:pt x="668331" y="786041"/>
                  </a:lnTo>
                  <a:lnTo>
                    <a:pt x="667936" y="785441"/>
                  </a:lnTo>
                  <a:lnTo>
                    <a:pt x="667747" y="785219"/>
                  </a:lnTo>
                  <a:lnTo>
                    <a:pt x="667541" y="785093"/>
                  </a:lnTo>
                  <a:lnTo>
                    <a:pt x="666134" y="784556"/>
                  </a:lnTo>
                  <a:lnTo>
                    <a:pt x="667272" y="782690"/>
                  </a:lnTo>
                  <a:lnTo>
                    <a:pt x="667462" y="781727"/>
                  </a:lnTo>
                  <a:lnTo>
                    <a:pt x="666608" y="781378"/>
                  </a:lnTo>
                  <a:lnTo>
                    <a:pt x="666656" y="780841"/>
                  </a:lnTo>
                  <a:lnTo>
                    <a:pt x="666672" y="780636"/>
                  </a:lnTo>
                  <a:lnTo>
                    <a:pt x="666766" y="780320"/>
                  </a:lnTo>
                  <a:lnTo>
                    <a:pt x="667351" y="780368"/>
                  </a:lnTo>
                  <a:lnTo>
                    <a:pt x="668758" y="778834"/>
                  </a:lnTo>
                  <a:lnTo>
                    <a:pt x="669627" y="778487"/>
                  </a:lnTo>
                  <a:lnTo>
                    <a:pt x="669675" y="778961"/>
                  </a:lnTo>
                  <a:lnTo>
                    <a:pt x="669248" y="779688"/>
                  </a:lnTo>
                  <a:lnTo>
                    <a:pt x="668963" y="781063"/>
                  </a:lnTo>
                  <a:lnTo>
                    <a:pt x="668916" y="782422"/>
                  </a:lnTo>
                  <a:lnTo>
                    <a:pt x="669074" y="783244"/>
                  </a:lnTo>
                  <a:lnTo>
                    <a:pt x="669722" y="783054"/>
                  </a:lnTo>
                  <a:lnTo>
                    <a:pt x="670670" y="782390"/>
                  </a:lnTo>
                  <a:lnTo>
                    <a:pt x="671350" y="782185"/>
                  </a:lnTo>
                  <a:lnTo>
                    <a:pt x="671034" y="784934"/>
                  </a:lnTo>
                  <a:lnTo>
                    <a:pt x="671713" y="785361"/>
                  </a:lnTo>
                  <a:lnTo>
                    <a:pt x="673673" y="784934"/>
                  </a:lnTo>
                  <a:lnTo>
                    <a:pt x="674037" y="784334"/>
                  </a:lnTo>
                  <a:lnTo>
                    <a:pt x="674005" y="783054"/>
                  </a:lnTo>
                  <a:lnTo>
                    <a:pt x="673673" y="781236"/>
                  </a:lnTo>
                  <a:lnTo>
                    <a:pt x="673373" y="780209"/>
                  </a:lnTo>
                  <a:lnTo>
                    <a:pt x="673404" y="778234"/>
                  </a:lnTo>
                  <a:lnTo>
                    <a:pt x="673183" y="777380"/>
                  </a:lnTo>
                  <a:lnTo>
                    <a:pt x="672867" y="777159"/>
                  </a:lnTo>
                  <a:lnTo>
                    <a:pt x="672519" y="777159"/>
                  </a:lnTo>
                  <a:lnTo>
                    <a:pt x="672156" y="777032"/>
                  </a:lnTo>
                  <a:lnTo>
                    <a:pt x="671966" y="776432"/>
                  </a:lnTo>
                  <a:lnTo>
                    <a:pt x="672014" y="776195"/>
                  </a:lnTo>
                  <a:lnTo>
                    <a:pt x="672282" y="775515"/>
                  </a:lnTo>
                  <a:lnTo>
                    <a:pt x="672345" y="775105"/>
                  </a:lnTo>
                  <a:lnTo>
                    <a:pt x="672472" y="774773"/>
                  </a:lnTo>
                  <a:lnTo>
                    <a:pt x="672677" y="774551"/>
                  </a:lnTo>
                  <a:lnTo>
                    <a:pt x="672741" y="774188"/>
                  </a:lnTo>
                  <a:lnTo>
                    <a:pt x="672409" y="773540"/>
                  </a:lnTo>
                  <a:lnTo>
                    <a:pt x="672171" y="773445"/>
                  </a:lnTo>
                  <a:lnTo>
                    <a:pt x="671176" y="773635"/>
                  </a:lnTo>
                  <a:lnTo>
                    <a:pt x="670544" y="773540"/>
                  </a:lnTo>
                  <a:lnTo>
                    <a:pt x="670765" y="773145"/>
                  </a:lnTo>
                  <a:lnTo>
                    <a:pt x="671397" y="772702"/>
                  </a:lnTo>
                  <a:lnTo>
                    <a:pt x="672077" y="772481"/>
                  </a:lnTo>
                  <a:lnTo>
                    <a:pt x="672693" y="771675"/>
                  </a:lnTo>
                  <a:lnTo>
                    <a:pt x="673262" y="769889"/>
                  </a:lnTo>
                  <a:lnTo>
                    <a:pt x="673626" y="767708"/>
                  </a:lnTo>
                  <a:lnTo>
                    <a:pt x="673673" y="765844"/>
                  </a:lnTo>
                  <a:lnTo>
                    <a:pt x="673452" y="765195"/>
                  </a:lnTo>
                  <a:lnTo>
                    <a:pt x="673072" y="764689"/>
                  </a:lnTo>
                  <a:lnTo>
                    <a:pt x="672804" y="764042"/>
                  </a:lnTo>
                  <a:lnTo>
                    <a:pt x="672914" y="763014"/>
                  </a:lnTo>
                  <a:lnTo>
                    <a:pt x="673309" y="762493"/>
                  </a:lnTo>
                  <a:lnTo>
                    <a:pt x="673957" y="762335"/>
                  </a:lnTo>
                  <a:lnTo>
                    <a:pt x="674621" y="762477"/>
                  </a:lnTo>
                  <a:lnTo>
                    <a:pt x="675159" y="762793"/>
                  </a:lnTo>
                  <a:lnTo>
                    <a:pt x="674732" y="763615"/>
                  </a:lnTo>
                  <a:lnTo>
                    <a:pt x="674779" y="764737"/>
                  </a:lnTo>
                  <a:lnTo>
                    <a:pt x="675080" y="765938"/>
                  </a:lnTo>
                  <a:lnTo>
                    <a:pt x="675570" y="766966"/>
                  </a:lnTo>
                  <a:lnTo>
                    <a:pt x="675854" y="767218"/>
                  </a:lnTo>
                  <a:lnTo>
                    <a:pt x="676249" y="767376"/>
                  </a:lnTo>
                  <a:lnTo>
                    <a:pt x="676565" y="767676"/>
                  </a:lnTo>
                  <a:lnTo>
                    <a:pt x="676707" y="768435"/>
                  </a:lnTo>
                  <a:lnTo>
                    <a:pt x="676502" y="768815"/>
                  </a:lnTo>
                  <a:lnTo>
                    <a:pt x="675443" y="769605"/>
                  </a:lnTo>
                  <a:lnTo>
                    <a:pt x="675111" y="770095"/>
                  </a:lnTo>
                  <a:lnTo>
                    <a:pt x="675522" y="771849"/>
                  </a:lnTo>
                  <a:lnTo>
                    <a:pt x="675475" y="772908"/>
                  </a:lnTo>
                  <a:lnTo>
                    <a:pt x="675238" y="773871"/>
                  </a:lnTo>
                  <a:lnTo>
                    <a:pt x="675127" y="775294"/>
                  </a:lnTo>
                  <a:lnTo>
                    <a:pt x="675775" y="780746"/>
                  </a:lnTo>
                  <a:lnTo>
                    <a:pt x="676533" y="781142"/>
                  </a:lnTo>
                  <a:lnTo>
                    <a:pt x="676865" y="779719"/>
                  </a:lnTo>
                  <a:lnTo>
                    <a:pt x="677118" y="776464"/>
                  </a:lnTo>
                  <a:lnTo>
                    <a:pt x="677814" y="773903"/>
                  </a:lnTo>
                  <a:lnTo>
                    <a:pt x="678351" y="773081"/>
                  </a:lnTo>
                  <a:lnTo>
                    <a:pt x="679410" y="772844"/>
                  </a:lnTo>
                  <a:lnTo>
                    <a:pt x="679015" y="773635"/>
                  </a:lnTo>
                  <a:lnTo>
                    <a:pt x="678556" y="775120"/>
                  </a:lnTo>
                  <a:lnTo>
                    <a:pt x="678399" y="776511"/>
                  </a:lnTo>
                  <a:lnTo>
                    <a:pt x="678825" y="777080"/>
                  </a:lnTo>
                  <a:lnTo>
                    <a:pt x="679378" y="776432"/>
                  </a:lnTo>
                  <a:lnTo>
                    <a:pt x="679868" y="775263"/>
                  </a:lnTo>
                  <a:lnTo>
                    <a:pt x="680390" y="774409"/>
                  </a:lnTo>
                  <a:lnTo>
                    <a:pt x="681117" y="774725"/>
                  </a:lnTo>
                  <a:lnTo>
                    <a:pt x="679489" y="779356"/>
                  </a:lnTo>
                  <a:lnTo>
                    <a:pt x="679236" y="781268"/>
                  </a:lnTo>
                  <a:lnTo>
                    <a:pt x="679963" y="780952"/>
                  </a:lnTo>
                  <a:lnTo>
                    <a:pt x="680832" y="780304"/>
                  </a:lnTo>
                  <a:lnTo>
                    <a:pt x="681591" y="780130"/>
                  </a:lnTo>
                  <a:lnTo>
                    <a:pt x="682017" y="781236"/>
                  </a:lnTo>
                  <a:lnTo>
                    <a:pt x="682444" y="781805"/>
                  </a:lnTo>
                  <a:lnTo>
                    <a:pt x="683156" y="781094"/>
                  </a:lnTo>
                  <a:lnTo>
                    <a:pt x="684341" y="779166"/>
                  </a:lnTo>
                  <a:lnTo>
                    <a:pt x="684040" y="778644"/>
                  </a:lnTo>
                  <a:lnTo>
                    <a:pt x="685637" y="778502"/>
                  </a:lnTo>
                  <a:lnTo>
                    <a:pt x="686000" y="777870"/>
                  </a:lnTo>
                  <a:lnTo>
                    <a:pt x="685811" y="776369"/>
                  </a:lnTo>
                  <a:lnTo>
                    <a:pt x="685479" y="775626"/>
                  </a:lnTo>
                  <a:lnTo>
                    <a:pt x="684530" y="774409"/>
                  </a:lnTo>
                  <a:lnTo>
                    <a:pt x="684294" y="773635"/>
                  </a:lnTo>
                  <a:lnTo>
                    <a:pt x="684357" y="772749"/>
                  </a:lnTo>
                  <a:lnTo>
                    <a:pt x="684704" y="772924"/>
                  </a:lnTo>
                  <a:lnTo>
                    <a:pt x="685336" y="773808"/>
                  </a:lnTo>
                  <a:lnTo>
                    <a:pt x="685668" y="773635"/>
                  </a:lnTo>
                  <a:lnTo>
                    <a:pt x="687123" y="771991"/>
                  </a:lnTo>
                  <a:lnTo>
                    <a:pt x="687312" y="771880"/>
                  </a:lnTo>
                  <a:lnTo>
                    <a:pt x="687265" y="772339"/>
                  </a:lnTo>
                  <a:lnTo>
                    <a:pt x="687312" y="773351"/>
                  </a:lnTo>
                  <a:lnTo>
                    <a:pt x="687533" y="774820"/>
                  </a:lnTo>
                  <a:lnTo>
                    <a:pt x="687928" y="775832"/>
                  </a:lnTo>
                  <a:lnTo>
                    <a:pt x="688497" y="776400"/>
                  </a:lnTo>
                  <a:lnTo>
                    <a:pt x="689256" y="776542"/>
                  </a:lnTo>
                  <a:lnTo>
                    <a:pt x="689920" y="776210"/>
                  </a:lnTo>
                  <a:lnTo>
                    <a:pt x="689888" y="775515"/>
                  </a:lnTo>
                  <a:lnTo>
                    <a:pt x="689604" y="774551"/>
                  </a:lnTo>
                  <a:lnTo>
                    <a:pt x="689556" y="773381"/>
                  </a:lnTo>
                  <a:lnTo>
                    <a:pt x="690520" y="772434"/>
                  </a:lnTo>
                  <a:lnTo>
                    <a:pt x="691121" y="771454"/>
                  </a:lnTo>
                  <a:lnTo>
                    <a:pt x="691484" y="771375"/>
                  </a:lnTo>
                  <a:lnTo>
                    <a:pt x="693096" y="771644"/>
                  </a:lnTo>
                  <a:lnTo>
                    <a:pt x="693318" y="772134"/>
                  </a:lnTo>
                  <a:lnTo>
                    <a:pt x="693191" y="772986"/>
                  </a:lnTo>
                  <a:lnTo>
                    <a:pt x="692923" y="774077"/>
                  </a:lnTo>
                  <a:lnTo>
                    <a:pt x="693460" y="774046"/>
                  </a:lnTo>
                  <a:lnTo>
                    <a:pt x="693792" y="773729"/>
                  </a:lnTo>
                  <a:lnTo>
                    <a:pt x="694282" y="772892"/>
                  </a:lnTo>
                  <a:lnTo>
                    <a:pt x="694329" y="772702"/>
                  </a:lnTo>
                  <a:lnTo>
                    <a:pt x="694297" y="772418"/>
                  </a:lnTo>
                  <a:lnTo>
                    <a:pt x="694297" y="772102"/>
                  </a:lnTo>
                  <a:lnTo>
                    <a:pt x="694440" y="771817"/>
                  </a:lnTo>
                  <a:lnTo>
                    <a:pt x="694661" y="771722"/>
                  </a:lnTo>
                  <a:lnTo>
                    <a:pt x="695435" y="771722"/>
                  </a:lnTo>
                  <a:lnTo>
                    <a:pt x="695673" y="772212"/>
                  </a:lnTo>
                  <a:lnTo>
                    <a:pt x="695246" y="773445"/>
                  </a:lnTo>
                  <a:lnTo>
                    <a:pt x="694076" y="775515"/>
                  </a:lnTo>
                  <a:lnTo>
                    <a:pt x="695135" y="776147"/>
                  </a:lnTo>
                  <a:lnTo>
                    <a:pt x="696178" y="776210"/>
                  </a:lnTo>
                  <a:lnTo>
                    <a:pt x="697174" y="775815"/>
                  </a:lnTo>
                  <a:lnTo>
                    <a:pt x="698407" y="774725"/>
                  </a:lnTo>
                  <a:lnTo>
                    <a:pt x="699102" y="773903"/>
                  </a:lnTo>
                  <a:lnTo>
                    <a:pt x="699687" y="772829"/>
                  </a:lnTo>
                  <a:lnTo>
                    <a:pt x="700177" y="771217"/>
                  </a:lnTo>
                  <a:lnTo>
                    <a:pt x="701346" y="769083"/>
                  </a:lnTo>
                  <a:lnTo>
                    <a:pt x="704523" y="766222"/>
                  </a:lnTo>
                  <a:lnTo>
                    <a:pt x="705977" y="764263"/>
                  </a:lnTo>
                  <a:lnTo>
                    <a:pt x="707288" y="761750"/>
                  </a:lnTo>
                  <a:lnTo>
                    <a:pt x="708000" y="760801"/>
                  </a:lnTo>
                  <a:lnTo>
                    <a:pt x="708822" y="760280"/>
                  </a:lnTo>
                  <a:lnTo>
                    <a:pt x="712156" y="760059"/>
                  </a:lnTo>
                  <a:lnTo>
                    <a:pt x="714369" y="759395"/>
                  </a:lnTo>
                  <a:lnTo>
                    <a:pt x="716234" y="759569"/>
                  </a:lnTo>
                  <a:lnTo>
                    <a:pt x="718225" y="759174"/>
                  </a:lnTo>
                  <a:lnTo>
                    <a:pt x="719189" y="759379"/>
                  </a:lnTo>
                  <a:lnTo>
                    <a:pt x="720090" y="760011"/>
                  </a:lnTo>
                  <a:lnTo>
                    <a:pt x="721845" y="762003"/>
                  </a:lnTo>
                  <a:lnTo>
                    <a:pt x="720248" y="763156"/>
                  </a:lnTo>
                  <a:lnTo>
                    <a:pt x="710292" y="763962"/>
                  </a:lnTo>
                  <a:lnTo>
                    <a:pt x="707099" y="765242"/>
                  </a:lnTo>
                  <a:lnTo>
                    <a:pt x="707747" y="766254"/>
                  </a:lnTo>
                  <a:lnTo>
                    <a:pt x="708600" y="766634"/>
                  </a:lnTo>
                  <a:lnTo>
                    <a:pt x="710323" y="766966"/>
                  </a:lnTo>
                  <a:lnTo>
                    <a:pt x="710323" y="767344"/>
                  </a:lnTo>
                  <a:lnTo>
                    <a:pt x="710276" y="768198"/>
                  </a:lnTo>
                  <a:lnTo>
                    <a:pt x="710212" y="768498"/>
                  </a:lnTo>
                  <a:lnTo>
                    <a:pt x="709501" y="768103"/>
                  </a:lnTo>
                  <a:lnTo>
                    <a:pt x="707510" y="767613"/>
                  </a:lnTo>
                  <a:lnTo>
                    <a:pt x="706846" y="767834"/>
                  </a:lnTo>
                  <a:lnTo>
                    <a:pt x="706530" y="768467"/>
                  </a:lnTo>
                  <a:lnTo>
                    <a:pt x="706261" y="770079"/>
                  </a:lnTo>
                  <a:lnTo>
                    <a:pt x="706088" y="770806"/>
                  </a:lnTo>
                  <a:lnTo>
                    <a:pt x="706009" y="772766"/>
                  </a:lnTo>
                  <a:lnTo>
                    <a:pt x="707368" y="773635"/>
                  </a:lnTo>
                  <a:lnTo>
                    <a:pt x="709138" y="774093"/>
                  </a:lnTo>
                  <a:lnTo>
                    <a:pt x="710434" y="774725"/>
                  </a:lnTo>
                  <a:lnTo>
                    <a:pt x="709801" y="775389"/>
                  </a:lnTo>
                  <a:lnTo>
                    <a:pt x="706577" y="774962"/>
                  </a:lnTo>
                  <a:lnTo>
                    <a:pt x="705613" y="774125"/>
                  </a:lnTo>
                  <a:lnTo>
                    <a:pt x="705013" y="773808"/>
                  </a:lnTo>
                  <a:lnTo>
                    <a:pt x="704175" y="773951"/>
                  </a:lnTo>
                  <a:lnTo>
                    <a:pt x="704254" y="774646"/>
                  </a:lnTo>
                  <a:lnTo>
                    <a:pt x="705013" y="776179"/>
                  </a:lnTo>
                  <a:lnTo>
                    <a:pt x="705171" y="776922"/>
                  </a:lnTo>
                  <a:lnTo>
                    <a:pt x="705376" y="777254"/>
                  </a:lnTo>
                  <a:lnTo>
                    <a:pt x="705645" y="777459"/>
                  </a:lnTo>
                  <a:lnTo>
                    <a:pt x="705945" y="777886"/>
                  </a:lnTo>
                  <a:lnTo>
                    <a:pt x="706546" y="779198"/>
                  </a:lnTo>
                  <a:lnTo>
                    <a:pt x="706609" y="779371"/>
                  </a:lnTo>
                  <a:lnTo>
                    <a:pt x="707399" y="780036"/>
                  </a:lnTo>
                  <a:lnTo>
                    <a:pt x="707968" y="779893"/>
                  </a:lnTo>
                  <a:lnTo>
                    <a:pt x="708395" y="779435"/>
                  </a:lnTo>
                  <a:lnTo>
                    <a:pt x="708885" y="779119"/>
                  </a:lnTo>
                  <a:lnTo>
                    <a:pt x="709233" y="779198"/>
                  </a:lnTo>
                  <a:lnTo>
                    <a:pt x="709659" y="779466"/>
                  </a:lnTo>
                  <a:lnTo>
                    <a:pt x="710086" y="779956"/>
                  </a:lnTo>
                  <a:lnTo>
                    <a:pt x="710307" y="780604"/>
                  </a:lnTo>
                  <a:lnTo>
                    <a:pt x="710244" y="780920"/>
                  </a:lnTo>
                  <a:lnTo>
                    <a:pt x="709659" y="781727"/>
                  </a:lnTo>
                  <a:lnTo>
                    <a:pt x="709707" y="783228"/>
                  </a:lnTo>
                  <a:lnTo>
                    <a:pt x="709881" y="783781"/>
                  </a:lnTo>
                  <a:lnTo>
                    <a:pt x="710197" y="783465"/>
                  </a:lnTo>
                  <a:lnTo>
                    <a:pt x="710639" y="782390"/>
                  </a:lnTo>
                  <a:lnTo>
                    <a:pt x="711208" y="781663"/>
                  </a:lnTo>
                  <a:lnTo>
                    <a:pt x="711904" y="781537"/>
                  </a:lnTo>
                  <a:lnTo>
                    <a:pt x="712425" y="782105"/>
                  </a:lnTo>
                  <a:lnTo>
                    <a:pt x="712441" y="783481"/>
                  </a:lnTo>
                  <a:lnTo>
                    <a:pt x="714227" y="783939"/>
                  </a:lnTo>
                  <a:lnTo>
                    <a:pt x="718525" y="781236"/>
                  </a:lnTo>
                  <a:lnTo>
                    <a:pt x="718399" y="782200"/>
                  </a:lnTo>
                  <a:lnTo>
                    <a:pt x="718336" y="782517"/>
                  </a:lnTo>
                  <a:lnTo>
                    <a:pt x="718162" y="782833"/>
                  </a:lnTo>
                  <a:lnTo>
                    <a:pt x="718225" y="783354"/>
                  </a:lnTo>
                  <a:lnTo>
                    <a:pt x="719806" y="783038"/>
                  </a:lnTo>
                  <a:lnTo>
                    <a:pt x="721180" y="781774"/>
                  </a:lnTo>
                  <a:lnTo>
                    <a:pt x="722287" y="779925"/>
                  </a:lnTo>
                  <a:lnTo>
                    <a:pt x="723061" y="777807"/>
                  </a:lnTo>
                  <a:lnTo>
                    <a:pt x="724104" y="777159"/>
                  </a:lnTo>
                  <a:lnTo>
                    <a:pt x="729320" y="780478"/>
                  </a:lnTo>
                  <a:lnTo>
                    <a:pt x="725463" y="779893"/>
                  </a:lnTo>
                  <a:lnTo>
                    <a:pt x="724373" y="780336"/>
                  </a:lnTo>
                  <a:lnTo>
                    <a:pt x="724041" y="781094"/>
                  </a:lnTo>
                  <a:lnTo>
                    <a:pt x="724468" y="781758"/>
                  </a:lnTo>
                  <a:lnTo>
                    <a:pt x="725716" y="781963"/>
                  </a:lnTo>
                  <a:lnTo>
                    <a:pt x="725764" y="782453"/>
                  </a:lnTo>
                  <a:lnTo>
                    <a:pt x="723409" y="783481"/>
                  </a:lnTo>
                  <a:lnTo>
                    <a:pt x="720628" y="785488"/>
                  </a:lnTo>
                  <a:lnTo>
                    <a:pt x="719110" y="786009"/>
                  </a:lnTo>
                  <a:lnTo>
                    <a:pt x="717704" y="786895"/>
                  </a:lnTo>
                  <a:lnTo>
                    <a:pt x="717024" y="787148"/>
                  </a:lnTo>
                  <a:lnTo>
                    <a:pt x="715286" y="786847"/>
                  </a:lnTo>
                  <a:lnTo>
                    <a:pt x="714400" y="786878"/>
                  </a:lnTo>
                  <a:lnTo>
                    <a:pt x="713658" y="787527"/>
                  </a:lnTo>
                  <a:lnTo>
                    <a:pt x="714148" y="787495"/>
                  </a:lnTo>
                  <a:lnTo>
                    <a:pt x="714875" y="787685"/>
                  </a:lnTo>
                  <a:lnTo>
                    <a:pt x="715444" y="788222"/>
                  </a:lnTo>
                  <a:lnTo>
                    <a:pt x="715475" y="789155"/>
                  </a:lnTo>
                  <a:lnTo>
                    <a:pt x="715033" y="789518"/>
                  </a:lnTo>
                  <a:lnTo>
                    <a:pt x="713879" y="788538"/>
                  </a:lnTo>
                  <a:lnTo>
                    <a:pt x="712915" y="789281"/>
                  </a:lnTo>
                  <a:lnTo>
                    <a:pt x="711761" y="788301"/>
                  </a:lnTo>
                  <a:lnTo>
                    <a:pt x="711161" y="788285"/>
                  </a:lnTo>
                  <a:lnTo>
                    <a:pt x="710908" y="788712"/>
                  </a:lnTo>
                  <a:lnTo>
                    <a:pt x="710766" y="789407"/>
                  </a:lnTo>
                  <a:lnTo>
                    <a:pt x="710718" y="791035"/>
                  </a:lnTo>
                  <a:lnTo>
                    <a:pt x="710054" y="790340"/>
                  </a:lnTo>
                  <a:lnTo>
                    <a:pt x="709343" y="789739"/>
                  </a:lnTo>
                  <a:lnTo>
                    <a:pt x="708664" y="789612"/>
                  </a:lnTo>
                  <a:lnTo>
                    <a:pt x="708094" y="790261"/>
                  </a:lnTo>
                  <a:lnTo>
                    <a:pt x="709470" y="791636"/>
                  </a:lnTo>
                  <a:lnTo>
                    <a:pt x="709833" y="792126"/>
                  </a:lnTo>
                  <a:lnTo>
                    <a:pt x="709944" y="792536"/>
                  </a:lnTo>
                  <a:lnTo>
                    <a:pt x="709975" y="793058"/>
                  </a:lnTo>
                  <a:lnTo>
                    <a:pt x="710054" y="793485"/>
                  </a:lnTo>
                  <a:lnTo>
                    <a:pt x="710386" y="793627"/>
                  </a:lnTo>
                  <a:lnTo>
                    <a:pt x="713816" y="792963"/>
                  </a:lnTo>
                  <a:lnTo>
                    <a:pt x="715033" y="793090"/>
                  </a:lnTo>
                  <a:lnTo>
                    <a:pt x="716012" y="793785"/>
                  </a:lnTo>
                  <a:lnTo>
                    <a:pt x="716423" y="793770"/>
                  </a:lnTo>
                  <a:lnTo>
                    <a:pt x="717956" y="792900"/>
                  </a:lnTo>
                  <a:lnTo>
                    <a:pt x="718383" y="792489"/>
                  </a:lnTo>
                  <a:lnTo>
                    <a:pt x="718652" y="792015"/>
                  </a:lnTo>
                  <a:lnTo>
                    <a:pt x="719537" y="790735"/>
                  </a:lnTo>
                  <a:lnTo>
                    <a:pt x="720785" y="789676"/>
                  </a:lnTo>
                  <a:lnTo>
                    <a:pt x="721892" y="786673"/>
                  </a:lnTo>
                  <a:lnTo>
                    <a:pt x="722887" y="785946"/>
                  </a:lnTo>
                  <a:lnTo>
                    <a:pt x="722651" y="786626"/>
                  </a:lnTo>
                  <a:lnTo>
                    <a:pt x="722350" y="787100"/>
                  </a:lnTo>
                  <a:lnTo>
                    <a:pt x="722113" y="787653"/>
                  </a:lnTo>
                  <a:lnTo>
                    <a:pt x="722161" y="788696"/>
                  </a:lnTo>
                  <a:lnTo>
                    <a:pt x="722477" y="789629"/>
                  </a:lnTo>
                  <a:lnTo>
                    <a:pt x="722919" y="790008"/>
                  </a:lnTo>
                  <a:lnTo>
                    <a:pt x="724104" y="789976"/>
                  </a:lnTo>
                  <a:lnTo>
                    <a:pt x="724610" y="789629"/>
                  </a:lnTo>
                  <a:lnTo>
                    <a:pt x="724863" y="788965"/>
                  </a:lnTo>
                  <a:lnTo>
                    <a:pt x="725068" y="788127"/>
                  </a:lnTo>
                  <a:lnTo>
                    <a:pt x="725353" y="787479"/>
                  </a:lnTo>
                  <a:lnTo>
                    <a:pt x="725827" y="787053"/>
                  </a:lnTo>
                  <a:lnTo>
                    <a:pt x="727502" y="786389"/>
                  </a:lnTo>
                  <a:lnTo>
                    <a:pt x="726870" y="787495"/>
                  </a:lnTo>
                  <a:lnTo>
                    <a:pt x="726933" y="788190"/>
                  </a:lnTo>
                  <a:lnTo>
                    <a:pt x="727518" y="788380"/>
                  </a:lnTo>
                  <a:lnTo>
                    <a:pt x="728451" y="787953"/>
                  </a:lnTo>
                  <a:lnTo>
                    <a:pt x="730031" y="786389"/>
                  </a:lnTo>
                  <a:lnTo>
                    <a:pt x="730758" y="785109"/>
                  </a:lnTo>
                  <a:lnTo>
                    <a:pt x="730964" y="783702"/>
                  </a:lnTo>
                  <a:lnTo>
                    <a:pt x="731042" y="783465"/>
                  </a:lnTo>
                  <a:lnTo>
                    <a:pt x="731248" y="783307"/>
                  </a:lnTo>
                  <a:lnTo>
                    <a:pt x="731501" y="783275"/>
                  </a:lnTo>
                  <a:lnTo>
                    <a:pt x="731722" y="783339"/>
                  </a:lnTo>
                  <a:lnTo>
                    <a:pt x="732007" y="783702"/>
                  </a:lnTo>
                  <a:lnTo>
                    <a:pt x="732007" y="784176"/>
                  </a:lnTo>
                  <a:lnTo>
                    <a:pt x="731896" y="784871"/>
                  </a:lnTo>
                  <a:lnTo>
                    <a:pt x="732749" y="786420"/>
                  </a:lnTo>
                  <a:lnTo>
                    <a:pt x="732876" y="786847"/>
                  </a:lnTo>
                  <a:lnTo>
                    <a:pt x="732639" y="787432"/>
                  </a:lnTo>
                  <a:lnTo>
                    <a:pt x="731580" y="786973"/>
                  </a:lnTo>
                  <a:lnTo>
                    <a:pt x="731422" y="787305"/>
                  </a:lnTo>
                  <a:lnTo>
                    <a:pt x="731390" y="788095"/>
                  </a:lnTo>
                  <a:lnTo>
                    <a:pt x="731169" y="788712"/>
                  </a:lnTo>
                  <a:lnTo>
                    <a:pt x="730790" y="789075"/>
                  </a:lnTo>
                  <a:lnTo>
                    <a:pt x="729509" y="789629"/>
                  </a:lnTo>
                  <a:lnTo>
                    <a:pt x="725780" y="793738"/>
                  </a:lnTo>
                  <a:lnTo>
                    <a:pt x="725511" y="794307"/>
                  </a:lnTo>
                  <a:lnTo>
                    <a:pt x="725306" y="794528"/>
                  </a:lnTo>
                  <a:lnTo>
                    <a:pt x="724768" y="794670"/>
                  </a:lnTo>
                  <a:lnTo>
                    <a:pt x="724673" y="794892"/>
                  </a:lnTo>
                  <a:lnTo>
                    <a:pt x="724784" y="795334"/>
                  </a:lnTo>
                  <a:lnTo>
                    <a:pt x="724895" y="795555"/>
                  </a:lnTo>
                  <a:lnTo>
                    <a:pt x="724990" y="795697"/>
                  </a:lnTo>
                  <a:lnTo>
                    <a:pt x="725068" y="795872"/>
                  </a:lnTo>
                  <a:lnTo>
                    <a:pt x="725827" y="796677"/>
                  </a:lnTo>
                  <a:lnTo>
                    <a:pt x="727329" y="796345"/>
                  </a:lnTo>
                  <a:lnTo>
                    <a:pt x="732639" y="792916"/>
                  </a:lnTo>
                  <a:lnTo>
                    <a:pt x="733587" y="792553"/>
                  </a:lnTo>
                  <a:lnTo>
                    <a:pt x="734440" y="791889"/>
                  </a:lnTo>
                  <a:lnTo>
                    <a:pt x="735294" y="790719"/>
                  </a:lnTo>
                  <a:lnTo>
                    <a:pt x="736195" y="789818"/>
                  </a:lnTo>
                  <a:lnTo>
                    <a:pt x="737127" y="790039"/>
                  </a:lnTo>
                  <a:lnTo>
                    <a:pt x="736811" y="790609"/>
                  </a:lnTo>
                  <a:lnTo>
                    <a:pt x="736289" y="792094"/>
                  </a:lnTo>
                  <a:lnTo>
                    <a:pt x="735926" y="792805"/>
                  </a:lnTo>
                  <a:lnTo>
                    <a:pt x="735041" y="793864"/>
                  </a:lnTo>
                  <a:lnTo>
                    <a:pt x="734693" y="794528"/>
                  </a:lnTo>
                  <a:lnTo>
                    <a:pt x="734472" y="795571"/>
                  </a:lnTo>
                  <a:lnTo>
                    <a:pt x="736337" y="795160"/>
                  </a:lnTo>
                  <a:lnTo>
                    <a:pt x="737254" y="794528"/>
                  </a:lnTo>
                  <a:lnTo>
                    <a:pt x="737743" y="792284"/>
                  </a:lnTo>
                  <a:lnTo>
                    <a:pt x="738471" y="791209"/>
                  </a:lnTo>
                  <a:lnTo>
                    <a:pt x="739292" y="790434"/>
                  </a:lnTo>
                  <a:lnTo>
                    <a:pt x="739940" y="790166"/>
                  </a:lnTo>
                  <a:lnTo>
                    <a:pt x="739830" y="791114"/>
                  </a:lnTo>
                  <a:lnTo>
                    <a:pt x="739529" y="791826"/>
                  </a:lnTo>
                  <a:lnTo>
                    <a:pt x="738755" y="792995"/>
                  </a:lnTo>
                  <a:lnTo>
                    <a:pt x="739514" y="793358"/>
                  </a:lnTo>
                  <a:lnTo>
                    <a:pt x="740778" y="792568"/>
                  </a:lnTo>
                  <a:lnTo>
                    <a:pt x="741505" y="792616"/>
                  </a:lnTo>
                  <a:lnTo>
                    <a:pt x="741157" y="793690"/>
                  </a:lnTo>
                  <a:lnTo>
                    <a:pt x="740509" y="794528"/>
                  </a:lnTo>
                  <a:lnTo>
                    <a:pt x="739071" y="795539"/>
                  </a:lnTo>
                  <a:lnTo>
                    <a:pt x="740446" y="795982"/>
                  </a:lnTo>
                  <a:lnTo>
                    <a:pt x="745725" y="792568"/>
                  </a:lnTo>
                  <a:lnTo>
                    <a:pt x="747021" y="791004"/>
                  </a:lnTo>
                  <a:lnTo>
                    <a:pt x="747827" y="790609"/>
                  </a:lnTo>
                  <a:lnTo>
                    <a:pt x="748301" y="791794"/>
                  </a:lnTo>
                  <a:lnTo>
                    <a:pt x="748064" y="792568"/>
                  </a:lnTo>
                  <a:lnTo>
                    <a:pt x="747463" y="793232"/>
                  </a:lnTo>
                  <a:lnTo>
                    <a:pt x="746862" y="794070"/>
                  </a:lnTo>
                  <a:lnTo>
                    <a:pt x="746720" y="795413"/>
                  </a:lnTo>
                  <a:lnTo>
                    <a:pt x="746562" y="796187"/>
                  </a:lnTo>
                  <a:lnTo>
                    <a:pt x="743860" y="801577"/>
                  </a:lnTo>
                  <a:lnTo>
                    <a:pt x="741426" y="804564"/>
                  </a:lnTo>
                  <a:lnTo>
                    <a:pt x="740936" y="805528"/>
                  </a:lnTo>
                  <a:lnTo>
                    <a:pt x="740383" y="806191"/>
                  </a:lnTo>
                  <a:lnTo>
                    <a:pt x="738882" y="806935"/>
                  </a:lnTo>
                  <a:lnTo>
                    <a:pt x="738265" y="807709"/>
                  </a:lnTo>
                  <a:lnTo>
                    <a:pt x="740841" y="808230"/>
                  </a:lnTo>
                  <a:lnTo>
                    <a:pt x="745583" y="806634"/>
                  </a:lnTo>
                  <a:lnTo>
                    <a:pt x="748111" y="806476"/>
                  </a:lnTo>
                  <a:lnTo>
                    <a:pt x="749755" y="807187"/>
                  </a:lnTo>
                  <a:lnTo>
                    <a:pt x="752078" y="807503"/>
                  </a:lnTo>
                  <a:lnTo>
                    <a:pt x="753010" y="808151"/>
                  </a:lnTo>
                  <a:lnTo>
                    <a:pt x="754306" y="808388"/>
                  </a:lnTo>
                  <a:lnTo>
                    <a:pt x="754812" y="808720"/>
                  </a:lnTo>
                  <a:lnTo>
                    <a:pt x="755065" y="809242"/>
                  </a:lnTo>
                  <a:lnTo>
                    <a:pt x="755618" y="810743"/>
                  </a:lnTo>
                  <a:lnTo>
                    <a:pt x="755950" y="811233"/>
                  </a:lnTo>
                  <a:lnTo>
                    <a:pt x="756519" y="811518"/>
                  </a:lnTo>
                  <a:lnTo>
                    <a:pt x="757720" y="811738"/>
                  </a:lnTo>
                  <a:lnTo>
                    <a:pt x="758684" y="812750"/>
                  </a:lnTo>
                  <a:lnTo>
                    <a:pt x="759190" y="813082"/>
                  </a:lnTo>
                  <a:lnTo>
                    <a:pt x="759727" y="813319"/>
                  </a:lnTo>
                  <a:lnTo>
                    <a:pt x="762904" y="813414"/>
                  </a:lnTo>
                  <a:lnTo>
                    <a:pt x="764200" y="813161"/>
                  </a:lnTo>
                  <a:lnTo>
                    <a:pt x="765338" y="812150"/>
                  </a:lnTo>
                  <a:lnTo>
                    <a:pt x="767535" y="808104"/>
                  </a:lnTo>
                  <a:lnTo>
                    <a:pt x="769226" y="806935"/>
                  </a:lnTo>
                  <a:lnTo>
                    <a:pt x="769700" y="805733"/>
                  </a:lnTo>
                  <a:lnTo>
                    <a:pt x="770300" y="803078"/>
                  </a:lnTo>
                  <a:lnTo>
                    <a:pt x="771122" y="800470"/>
                  </a:lnTo>
                  <a:lnTo>
                    <a:pt x="771723" y="799143"/>
                  </a:lnTo>
                  <a:lnTo>
                    <a:pt x="772387" y="798542"/>
                  </a:lnTo>
                  <a:lnTo>
                    <a:pt x="773287" y="798147"/>
                  </a:lnTo>
                  <a:lnTo>
                    <a:pt x="775358" y="796282"/>
                  </a:lnTo>
                  <a:lnTo>
                    <a:pt x="775958" y="795429"/>
                  </a:lnTo>
                  <a:lnTo>
                    <a:pt x="776274" y="794006"/>
                  </a:lnTo>
                  <a:lnTo>
                    <a:pt x="776417" y="792426"/>
                  </a:lnTo>
                  <a:lnTo>
                    <a:pt x="776764" y="791130"/>
                  </a:lnTo>
                  <a:lnTo>
                    <a:pt x="778550" y="789850"/>
                  </a:lnTo>
                  <a:lnTo>
                    <a:pt x="779008" y="788617"/>
                  </a:lnTo>
                  <a:lnTo>
                    <a:pt x="779372" y="787179"/>
                  </a:lnTo>
                  <a:lnTo>
                    <a:pt x="779783" y="785962"/>
                  </a:lnTo>
                  <a:lnTo>
                    <a:pt x="780494" y="784998"/>
                  </a:lnTo>
                  <a:lnTo>
                    <a:pt x="781411" y="784207"/>
                  </a:lnTo>
                  <a:lnTo>
                    <a:pt x="783924" y="783070"/>
                  </a:lnTo>
                  <a:lnTo>
                    <a:pt x="784303" y="782785"/>
                  </a:lnTo>
                  <a:lnTo>
                    <a:pt x="784587" y="782975"/>
                  </a:lnTo>
                  <a:lnTo>
                    <a:pt x="784856" y="784176"/>
                  </a:lnTo>
                  <a:lnTo>
                    <a:pt x="784951" y="784966"/>
                  </a:lnTo>
                  <a:lnTo>
                    <a:pt x="784856" y="785519"/>
                  </a:lnTo>
                  <a:lnTo>
                    <a:pt x="784429" y="786405"/>
                  </a:lnTo>
                  <a:lnTo>
                    <a:pt x="783497" y="787273"/>
                  </a:lnTo>
                  <a:lnTo>
                    <a:pt x="782454" y="787148"/>
                  </a:lnTo>
                  <a:lnTo>
                    <a:pt x="781347" y="786673"/>
                  </a:lnTo>
                  <a:lnTo>
                    <a:pt x="780194" y="786468"/>
                  </a:lnTo>
                  <a:lnTo>
                    <a:pt x="779720" y="786847"/>
                  </a:lnTo>
                  <a:lnTo>
                    <a:pt x="779799" y="787527"/>
                  </a:lnTo>
                  <a:lnTo>
                    <a:pt x="780067" y="788348"/>
                  </a:lnTo>
                  <a:lnTo>
                    <a:pt x="780194" y="789028"/>
                  </a:lnTo>
                  <a:lnTo>
                    <a:pt x="780083" y="790055"/>
                  </a:lnTo>
                  <a:lnTo>
                    <a:pt x="779941" y="790466"/>
                  </a:lnTo>
                  <a:lnTo>
                    <a:pt x="779214" y="791319"/>
                  </a:lnTo>
                  <a:lnTo>
                    <a:pt x="778677" y="792284"/>
                  </a:lnTo>
                  <a:lnTo>
                    <a:pt x="778503" y="792963"/>
                  </a:lnTo>
                  <a:lnTo>
                    <a:pt x="778518" y="793785"/>
                  </a:lnTo>
                  <a:lnTo>
                    <a:pt x="778866" y="795350"/>
                  </a:lnTo>
                  <a:lnTo>
                    <a:pt x="778898" y="796219"/>
                  </a:lnTo>
                  <a:lnTo>
                    <a:pt x="778566" y="796646"/>
                  </a:lnTo>
                  <a:lnTo>
                    <a:pt x="778439" y="796851"/>
                  </a:lnTo>
                  <a:lnTo>
                    <a:pt x="778518" y="797326"/>
                  </a:lnTo>
                  <a:lnTo>
                    <a:pt x="778645" y="797847"/>
                  </a:lnTo>
                  <a:lnTo>
                    <a:pt x="778645" y="798258"/>
                  </a:lnTo>
                  <a:lnTo>
                    <a:pt x="778550" y="798526"/>
                  </a:lnTo>
                  <a:lnTo>
                    <a:pt x="778218" y="799016"/>
                  </a:lnTo>
                  <a:lnTo>
                    <a:pt x="777776" y="799870"/>
                  </a:lnTo>
                  <a:lnTo>
                    <a:pt x="777491" y="800249"/>
                  </a:lnTo>
                  <a:lnTo>
                    <a:pt x="777222" y="800739"/>
                  </a:lnTo>
                  <a:lnTo>
                    <a:pt x="777049" y="801577"/>
                  </a:lnTo>
                  <a:lnTo>
                    <a:pt x="777697" y="802572"/>
                  </a:lnTo>
                  <a:lnTo>
                    <a:pt x="778439" y="802572"/>
                  </a:lnTo>
                  <a:lnTo>
                    <a:pt x="779135" y="801924"/>
                  </a:lnTo>
                  <a:lnTo>
                    <a:pt x="780162" y="800091"/>
                  </a:lnTo>
                  <a:lnTo>
                    <a:pt x="780399" y="800644"/>
                  </a:lnTo>
                  <a:lnTo>
                    <a:pt x="780541" y="801798"/>
                  </a:lnTo>
                  <a:lnTo>
                    <a:pt x="780810" y="802619"/>
                  </a:lnTo>
                  <a:lnTo>
                    <a:pt x="779198" y="805038"/>
                  </a:lnTo>
                  <a:lnTo>
                    <a:pt x="778708" y="806476"/>
                  </a:lnTo>
                  <a:lnTo>
                    <a:pt x="779640" y="807029"/>
                  </a:lnTo>
                  <a:lnTo>
                    <a:pt x="779720" y="807582"/>
                  </a:lnTo>
                  <a:lnTo>
                    <a:pt x="778487" y="807677"/>
                  </a:lnTo>
                  <a:lnTo>
                    <a:pt x="777934" y="807898"/>
                  </a:lnTo>
                  <a:lnTo>
                    <a:pt x="777460" y="808372"/>
                  </a:lnTo>
                  <a:lnTo>
                    <a:pt x="777128" y="809115"/>
                  </a:lnTo>
                  <a:lnTo>
                    <a:pt x="777112" y="809558"/>
                  </a:lnTo>
                  <a:lnTo>
                    <a:pt x="777523" y="810506"/>
                  </a:lnTo>
                  <a:lnTo>
                    <a:pt x="777681" y="810616"/>
                  </a:lnTo>
                  <a:lnTo>
                    <a:pt x="777934" y="810616"/>
                  </a:lnTo>
                  <a:lnTo>
                    <a:pt x="778202" y="810775"/>
                  </a:lnTo>
                  <a:lnTo>
                    <a:pt x="778392" y="811391"/>
                  </a:lnTo>
                  <a:lnTo>
                    <a:pt x="778345" y="811738"/>
                  </a:lnTo>
                  <a:lnTo>
                    <a:pt x="777602" y="813699"/>
                  </a:lnTo>
                  <a:lnTo>
                    <a:pt x="777049" y="814520"/>
                  </a:lnTo>
                  <a:lnTo>
                    <a:pt x="776875" y="815294"/>
                  </a:lnTo>
                  <a:lnTo>
                    <a:pt x="777475" y="815801"/>
                  </a:lnTo>
                  <a:lnTo>
                    <a:pt x="777934" y="816069"/>
                  </a:lnTo>
                  <a:lnTo>
                    <a:pt x="778361" y="816132"/>
                  </a:lnTo>
                  <a:lnTo>
                    <a:pt x="778914" y="816069"/>
                  </a:lnTo>
                  <a:lnTo>
                    <a:pt x="779451" y="815200"/>
                  </a:lnTo>
                  <a:lnTo>
                    <a:pt x="779735" y="815089"/>
                  </a:lnTo>
                  <a:lnTo>
                    <a:pt x="780368" y="815279"/>
                  </a:lnTo>
                  <a:lnTo>
                    <a:pt x="780715" y="815026"/>
                  </a:lnTo>
                  <a:lnTo>
                    <a:pt x="781079" y="814994"/>
                  </a:lnTo>
                  <a:lnTo>
                    <a:pt x="781490" y="815374"/>
                  </a:lnTo>
                  <a:lnTo>
                    <a:pt x="781917" y="815547"/>
                  </a:lnTo>
                  <a:lnTo>
                    <a:pt x="782375" y="814805"/>
                  </a:lnTo>
                  <a:lnTo>
                    <a:pt x="782723" y="814552"/>
                  </a:lnTo>
                  <a:lnTo>
                    <a:pt x="783276" y="814710"/>
                  </a:lnTo>
                  <a:lnTo>
                    <a:pt x="783876" y="815121"/>
                  </a:lnTo>
                  <a:lnTo>
                    <a:pt x="784303" y="815579"/>
                  </a:lnTo>
                  <a:lnTo>
                    <a:pt x="784714" y="815927"/>
                  </a:lnTo>
                  <a:lnTo>
                    <a:pt x="786389" y="816591"/>
                  </a:lnTo>
                  <a:lnTo>
                    <a:pt x="787938" y="818471"/>
                  </a:lnTo>
                  <a:lnTo>
                    <a:pt x="788870" y="820083"/>
                  </a:lnTo>
                  <a:lnTo>
                    <a:pt x="788997" y="820447"/>
                  </a:lnTo>
                  <a:lnTo>
                    <a:pt x="788491" y="820305"/>
                  </a:lnTo>
                  <a:lnTo>
                    <a:pt x="788096" y="820067"/>
                  </a:lnTo>
                  <a:lnTo>
                    <a:pt x="787622" y="819942"/>
                  </a:lnTo>
                  <a:lnTo>
                    <a:pt x="787132" y="820178"/>
                  </a:lnTo>
                  <a:lnTo>
                    <a:pt x="788349" y="820700"/>
                  </a:lnTo>
                  <a:lnTo>
                    <a:pt x="790641" y="821838"/>
                  </a:lnTo>
                  <a:lnTo>
                    <a:pt x="791841" y="822106"/>
                  </a:lnTo>
                  <a:lnTo>
                    <a:pt x="792663" y="821474"/>
                  </a:lnTo>
                  <a:lnTo>
                    <a:pt x="793643" y="820368"/>
                  </a:lnTo>
                  <a:lnTo>
                    <a:pt x="794560" y="819752"/>
                  </a:lnTo>
                  <a:lnTo>
                    <a:pt x="795239" y="820589"/>
                  </a:lnTo>
                  <a:lnTo>
                    <a:pt x="794955" y="821253"/>
                  </a:lnTo>
                  <a:lnTo>
                    <a:pt x="795303" y="821917"/>
                  </a:lnTo>
                  <a:lnTo>
                    <a:pt x="795966" y="822375"/>
                  </a:lnTo>
                  <a:lnTo>
                    <a:pt x="796551" y="822517"/>
                  </a:lnTo>
                  <a:lnTo>
                    <a:pt x="799285" y="821569"/>
                  </a:lnTo>
                  <a:lnTo>
                    <a:pt x="798621" y="820668"/>
                  </a:lnTo>
                  <a:lnTo>
                    <a:pt x="800044" y="820115"/>
                  </a:lnTo>
                  <a:lnTo>
                    <a:pt x="803916" y="820462"/>
                  </a:lnTo>
                  <a:lnTo>
                    <a:pt x="805070" y="819420"/>
                  </a:lnTo>
                  <a:lnTo>
                    <a:pt x="805307" y="819009"/>
                  </a:lnTo>
                  <a:lnTo>
                    <a:pt x="805607" y="818945"/>
                  </a:lnTo>
                  <a:lnTo>
                    <a:pt x="805876" y="819214"/>
                  </a:lnTo>
                  <a:lnTo>
                    <a:pt x="806065" y="819799"/>
                  </a:lnTo>
                  <a:lnTo>
                    <a:pt x="806034" y="820337"/>
                  </a:lnTo>
                  <a:lnTo>
                    <a:pt x="805812" y="820574"/>
                  </a:lnTo>
                  <a:lnTo>
                    <a:pt x="805496" y="820700"/>
                  </a:lnTo>
                  <a:lnTo>
                    <a:pt x="804390" y="822217"/>
                  </a:lnTo>
                  <a:lnTo>
                    <a:pt x="804090" y="823102"/>
                  </a:lnTo>
                  <a:lnTo>
                    <a:pt x="804643" y="823371"/>
                  </a:lnTo>
                  <a:lnTo>
                    <a:pt x="805370" y="823355"/>
                  </a:lnTo>
                  <a:lnTo>
                    <a:pt x="805939" y="823529"/>
                  </a:lnTo>
                  <a:lnTo>
                    <a:pt x="812434" y="827591"/>
                  </a:lnTo>
                  <a:lnTo>
                    <a:pt x="813778" y="828807"/>
                  </a:lnTo>
                  <a:lnTo>
                    <a:pt x="814679" y="830325"/>
                  </a:lnTo>
                  <a:lnTo>
                    <a:pt x="813667" y="830910"/>
                  </a:lnTo>
                  <a:lnTo>
                    <a:pt x="809811" y="831067"/>
                  </a:lnTo>
                  <a:lnTo>
                    <a:pt x="805528" y="832252"/>
                  </a:lnTo>
                  <a:lnTo>
                    <a:pt x="810917" y="831510"/>
                  </a:lnTo>
                  <a:lnTo>
                    <a:pt x="813335" y="831431"/>
                  </a:lnTo>
                  <a:lnTo>
                    <a:pt x="818298" y="833059"/>
                  </a:lnTo>
                  <a:lnTo>
                    <a:pt x="820321" y="832490"/>
                  </a:lnTo>
                  <a:lnTo>
                    <a:pt x="824319" y="829945"/>
                  </a:lnTo>
                  <a:lnTo>
                    <a:pt x="829203" y="827306"/>
                  </a:lnTo>
                  <a:lnTo>
                    <a:pt x="834608" y="826215"/>
                  </a:lnTo>
                  <a:lnTo>
                    <a:pt x="844391" y="823497"/>
                  </a:lnTo>
                  <a:lnTo>
                    <a:pt x="852040" y="820305"/>
                  </a:lnTo>
                  <a:lnTo>
                    <a:pt x="858583" y="817665"/>
                  </a:lnTo>
                  <a:lnTo>
                    <a:pt x="864604" y="817413"/>
                  </a:lnTo>
                  <a:lnTo>
                    <a:pt x="870594" y="818408"/>
                  </a:lnTo>
                  <a:lnTo>
                    <a:pt x="875731" y="818123"/>
                  </a:lnTo>
                  <a:lnTo>
                    <a:pt x="881657" y="818235"/>
                  </a:lnTo>
                  <a:lnTo>
                    <a:pt x="885371" y="818914"/>
                  </a:lnTo>
                  <a:lnTo>
                    <a:pt x="890476" y="818535"/>
                  </a:lnTo>
                  <a:lnTo>
                    <a:pt x="893558" y="819562"/>
                  </a:lnTo>
                  <a:lnTo>
                    <a:pt x="900164" y="821743"/>
                  </a:lnTo>
                  <a:lnTo>
                    <a:pt x="902377" y="821506"/>
                  </a:lnTo>
                  <a:lnTo>
                    <a:pt x="904478" y="820510"/>
                  </a:lnTo>
                  <a:lnTo>
                    <a:pt x="909173" y="816511"/>
                  </a:lnTo>
                  <a:lnTo>
                    <a:pt x="911243" y="815706"/>
                  </a:lnTo>
                  <a:lnTo>
                    <a:pt x="911923" y="814979"/>
                  </a:lnTo>
                  <a:lnTo>
                    <a:pt x="912001" y="813983"/>
                  </a:lnTo>
                  <a:lnTo>
                    <a:pt x="911243" y="812750"/>
                  </a:lnTo>
                  <a:lnTo>
                    <a:pt x="910263" y="811786"/>
                  </a:lnTo>
                  <a:lnTo>
                    <a:pt x="909773" y="811518"/>
                  </a:lnTo>
                  <a:lnTo>
                    <a:pt x="909173" y="811518"/>
                  </a:lnTo>
                  <a:lnTo>
                    <a:pt x="908825" y="811218"/>
                  </a:lnTo>
                  <a:lnTo>
                    <a:pt x="907529" y="808926"/>
                  </a:lnTo>
                  <a:lnTo>
                    <a:pt x="907402" y="807804"/>
                  </a:lnTo>
                  <a:lnTo>
                    <a:pt x="908445" y="806871"/>
                  </a:lnTo>
                  <a:lnTo>
                    <a:pt x="910753" y="805923"/>
                  </a:lnTo>
                  <a:lnTo>
                    <a:pt x="911085" y="808025"/>
                  </a:lnTo>
                  <a:lnTo>
                    <a:pt x="912539" y="808926"/>
                  </a:lnTo>
                  <a:lnTo>
                    <a:pt x="914246" y="809558"/>
                  </a:lnTo>
                  <a:lnTo>
                    <a:pt x="915384" y="810869"/>
                  </a:lnTo>
                  <a:lnTo>
                    <a:pt x="914609" y="811059"/>
                  </a:lnTo>
                  <a:lnTo>
                    <a:pt x="914340" y="811075"/>
                  </a:lnTo>
                  <a:lnTo>
                    <a:pt x="915162" y="811676"/>
                  </a:lnTo>
                  <a:lnTo>
                    <a:pt x="915858" y="812513"/>
                  </a:lnTo>
                  <a:lnTo>
                    <a:pt x="916458" y="813572"/>
                  </a:lnTo>
                  <a:lnTo>
                    <a:pt x="916948" y="814805"/>
                  </a:lnTo>
                  <a:lnTo>
                    <a:pt x="917264" y="816101"/>
                  </a:lnTo>
                  <a:lnTo>
                    <a:pt x="917485" y="817618"/>
                  </a:lnTo>
                  <a:lnTo>
                    <a:pt x="917533" y="819040"/>
                  </a:lnTo>
                  <a:lnTo>
                    <a:pt x="917422" y="819989"/>
                  </a:lnTo>
                  <a:lnTo>
                    <a:pt x="917153" y="820337"/>
                  </a:lnTo>
                  <a:lnTo>
                    <a:pt x="916126" y="821174"/>
                  </a:lnTo>
                  <a:lnTo>
                    <a:pt x="915273" y="821569"/>
                  </a:lnTo>
                  <a:lnTo>
                    <a:pt x="915020" y="821901"/>
                  </a:lnTo>
                  <a:lnTo>
                    <a:pt x="914862" y="822296"/>
                  </a:lnTo>
                  <a:lnTo>
                    <a:pt x="912918" y="824240"/>
                  </a:lnTo>
                  <a:lnTo>
                    <a:pt x="912033" y="824698"/>
                  </a:lnTo>
                  <a:lnTo>
                    <a:pt x="911385" y="824335"/>
                  </a:lnTo>
                  <a:lnTo>
                    <a:pt x="911559" y="823529"/>
                  </a:lnTo>
                  <a:lnTo>
                    <a:pt x="911843" y="822913"/>
                  </a:lnTo>
                  <a:lnTo>
                    <a:pt x="912523" y="821996"/>
                  </a:lnTo>
                  <a:lnTo>
                    <a:pt x="911749" y="822517"/>
                  </a:lnTo>
                  <a:lnTo>
                    <a:pt x="911022" y="823308"/>
                  </a:lnTo>
                  <a:lnTo>
                    <a:pt x="910848" y="824382"/>
                  </a:lnTo>
                  <a:lnTo>
                    <a:pt x="911669" y="825852"/>
                  </a:lnTo>
                  <a:lnTo>
                    <a:pt x="912729" y="826421"/>
                  </a:lnTo>
                  <a:lnTo>
                    <a:pt x="915700" y="826468"/>
                  </a:lnTo>
                  <a:lnTo>
                    <a:pt x="918845" y="827022"/>
                  </a:lnTo>
                  <a:lnTo>
                    <a:pt x="925325" y="828823"/>
                  </a:lnTo>
                  <a:lnTo>
                    <a:pt x="929528" y="829471"/>
                  </a:lnTo>
                  <a:lnTo>
                    <a:pt x="935676" y="831731"/>
                  </a:lnTo>
                  <a:lnTo>
                    <a:pt x="939675" y="832252"/>
                  </a:lnTo>
                  <a:lnTo>
                    <a:pt x="942551" y="832442"/>
                  </a:lnTo>
                  <a:lnTo>
                    <a:pt x="945412" y="832617"/>
                  </a:lnTo>
                  <a:lnTo>
                    <a:pt x="949774" y="831984"/>
                  </a:lnTo>
                  <a:lnTo>
                    <a:pt x="956490" y="830893"/>
                  </a:lnTo>
                  <a:lnTo>
                    <a:pt x="958924" y="829693"/>
                  </a:lnTo>
                  <a:lnTo>
                    <a:pt x="962828" y="826563"/>
                  </a:lnTo>
                  <a:lnTo>
                    <a:pt x="965862" y="823608"/>
                  </a:lnTo>
                  <a:lnTo>
                    <a:pt x="968612" y="821095"/>
                  </a:lnTo>
                  <a:lnTo>
                    <a:pt x="972279" y="818377"/>
                  </a:lnTo>
                  <a:lnTo>
                    <a:pt x="973733" y="815358"/>
                  </a:lnTo>
                  <a:lnTo>
                    <a:pt x="975187" y="811518"/>
                  </a:lnTo>
                  <a:lnTo>
                    <a:pt x="975898" y="809621"/>
                  </a:lnTo>
                  <a:lnTo>
                    <a:pt x="977305" y="807614"/>
                  </a:lnTo>
                  <a:lnTo>
                    <a:pt x="978411" y="806918"/>
                  </a:lnTo>
                  <a:lnTo>
                    <a:pt x="979596" y="806523"/>
                  </a:lnTo>
                  <a:lnTo>
                    <a:pt x="979833" y="806175"/>
                  </a:lnTo>
                  <a:lnTo>
                    <a:pt x="979707" y="805417"/>
                  </a:lnTo>
                  <a:lnTo>
                    <a:pt x="979122" y="803774"/>
                  </a:lnTo>
                  <a:lnTo>
                    <a:pt x="979169" y="802240"/>
                  </a:lnTo>
                  <a:lnTo>
                    <a:pt x="980039" y="799712"/>
                  </a:lnTo>
                  <a:lnTo>
                    <a:pt x="979928" y="799016"/>
                  </a:lnTo>
                  <a:lnTo>
                    <a:pt x="980624" y="798495"/>
                  </a:lnTo>
                  <a:lnTo>
                    <a:pt x="981208" y="798748"/>
                  </a:lnTo>
                  <a:lnTo>
                    <a:pt x="982488" y="800360"/>
                  </a:lnTo>
                  <a:lnTo>
                    <a:pt x="983437" y="800960"/>
                  </a:lnTo>
                  <a:lnTo>
                    <a:pt x="985444" y="801277"/>
                  </a:lnTo>
                  <a:lnTo>
                    <a:pt x="986424" y="801892"/>
                  </a:lnTo>
                  <a:lnTo>
                    <a:pt x="987009" y="802683"/>
                  </a:lnTo>
                  <a:lnTo>
                    <a:pt x="987688" y="803774"/>
                  </a:lnTo>
                  <a:lnTo>
                    <a:pt x="988399" y="804690"/>
                  </a:lnTo>
                  <a:lnTo>
                    <a:pt x="989853" y="805196"/>
                  </a:lnTo>
                  <a:lnTo>
                    <a:pt x="993883" y="809004"/>
                  </a:lnTo>
                  <a:lnTo>
                    <a:pt x="994753" y="809352"/>
                  </a:lnTo>
                  <a:lnTo>
                    <a:pt x="1001975" y="808467"/>
                  </a:lnTo>
                  <a:lnTo>
                    <a:pt x="1002560" y="808641"/>
                  </a:lnTo>
                  <a:lnTo>
                    <a:pt x="1005752" y="810854"/>
                  </a:lnTo>
                  <a:lnTo>
                    <a:pt x="1006669" y="811106"/>
                  </a:lnTo>
                  <a:lnTo>
                    <a:pt x="1007143" y="811075"/>
                  </a:lnTo>
                  <a:lnTo>
                    <a:pt x="1007617" y="810933"/>
                  </a:lnTo>
                  <a:lnTo>
                    <a:pt x="1006922" y="811738"/>
                  </a:lnTo>
                  <a:lnTo>
                    <a:pt x="1005958" y="811786"/>
                  </a:lnTo>
                  <a:lnTo>
                    <a:pt x="1004883" y="811296"/>
                  </a:lnTo>
                  <a:lnTo>
                    <a:pt x="1002907" y="809731"/>
                  </a:lnTo>
                  <a:lnTo>
                    <a:pt x="1001912" y="809637"/>
                  </a:lnTo>
                  <a:lnTo>
                    <a:pt x="996760" y="810506"/>
                  </a:lnTo>
                  <a:lnTo>
                    <a:pt x="993551" y="811944"/>
                  </a:lnTo>
                  <a:lnTo>
                    <a:pt x="993093" y="812655"/>
                  </a:lnTo>
                  <a:lnTo>
                    <a:pt x="993362" y="813682"/>
                  </a:lnTo>
                  <a:lnTo>
                    <a:pt x="994531" y="816069"/>
                  </a:lnTo>
                  <a:lnTo>
                    <a:pt x="994389" y="816622"/>
                  </a:lnTo>
                  <a:lnTo>
                    <a:pt x="994231" y="816906"/>
                  </a:lnTo>
                  <a:lnTo>
                    <a:pt x="993915" y="818203"/>
                  </a:lnTo>
                  <a:lnTo>
                    <a:pt x="993883" y="818598"/>
                  </a:lnTo>
                  <a:lnTo>
                    <a:pt x="994199" y="819515"/>
                  </a:lnTo>
                  <a:lnTo>
                    <a:pt x="994484" y="819783"/>
                  </a:lnTo>
                  <a:lnTo>
                    <a:pt x="994753" y="819862"/>
                  </a:lnTo>
                  <a:lnTo>
                    <a:pt x="995037" y="820194"/>
                  </a:lnTo>
                  <a:lnTo>
                    <a:pt x="995527" y="821332"/>
                  </a:lnTo>
                  <a:lnTo>
                    <a:pt x="995875" y="822612"/>
                  </a:lnTo>
                  <a:lnTo>
                    <a:pt x="996396" y="824967"/>
                  </a:lnTo>
                  <a:lnTo>
                    <a:pt x="996712" y="825441"/>
                  </a:lnTo>
                  <a:lnTo>
                    <a:pt x="998150" y="827116"/>
                  </a:lnTo>
                  <a:lnTo>
                    <a:pt x="998656" y="827922"/>
                  </a:lnTo>
                  <a:lnTo>
                    <a:pt x="998135" y="831336"/>
                  </a:lnTo>
                  <a:lnTo>
                    <a:pt x="997819" y="831889"/>
                  </a:lnTo>
                  <a:lnTo>
                    <a:pt x="997028" y="831810"/>
                  </a:lnTo>
                  <a:lnTo>
                    <a:pt x="994658" y="830435"/>
                  </a:lnTo>
                  <a:lnTo>
                    <a:pt x="994911" y="829708"/>
                  </a:lnTo>
                  <a:lnTo>
                    <a:pt x="995606" y="829029"/>
                  </a:lnTo>
                  <a:lnTo>
                    <a:pt x="996428" y="828507"/>
                  </a:lnTo>
                  <a:lnTo>
                    <a:pt x="997139" y="828270"/>
                  </a:lnTo>
                  <a:lnTo>
                    <a:pt x="996333" y="826547"/>
                  </a:lnTo>
                  <a:lnTo>
                    <a:pt x="994800" y="824177"/>
                  </a:lnTo>
                  <a:lnTo>
                    <a:pt x="994294" y="822770"/>
                  </a:lnTo>
                  <a:lnTo>
                    <a:pt x="994089" y="822423"/>
                  </a:lnTo>
                  <a:lnTo>
                    <a:pt x="993741" y="822059"/>
                  </a:lnTo>
                  <a:lnTo>
                    <a:pt x="993362" y="821774"/>
                  </a:lnTo>
                  <a:lnTo>
                    <a:pt x="992698" y="821569"/>
                  </a:lnTo>
                  <a:lnTo>
                    <a:pt x="992587" y="821095"/>
                  </a:lnTo>
                  <a:lnTo>
                    <a:pt x="992635" y="820194"/>
                  </a:lnTo>
                  <a:lnTo>
                    <a:pt x="991813" y="817665"/>
                  </a:lnTo>
                  <a:lnTo>
                    <a:pt x="991560" y="816686"/>
                  </a:lnTo>
                  <a:lnTo>
                    <a:pt x="991481" y="814599"/>
                  </a:lnTo>
                  <a:lnTo>
                    <a:pt x="992050" y="811738"/>
                  </a:lnTo>
                  <a:lnTo>
                    <a:pt x="991671" y="810553"/>
                  </a:lnTo>
                  <a:lnTo>
                    <a:pt x="988146" y="806270"/>
                  </a:lnTo>
                  <a:lnTo>
                    <a:pt x="985397" y="804169"/>
                  </a:lnTo>
                  <a:lnTo>
                    <a:pt x="984417" y="803126"/>
                  </a:lnTo>
                  <a:lnTo>
                    <a:pt x="983326" y="802399"/>
                  </a:lnTo>
                  <a:lnTo>
                    <a:pt x="982773" y="803204"/>
                  </a:lnTo>
                  <a:lnTo>
                    <a:pt x="982236" y="805955"/>
                  </a:lnTo>
                  <a:lnTo>
                    <a:pt x="981572" y="807203"/>
                  </a:lnTo>
                  <a:lnTo>
                    <a:pt x="981177" y="807677"/>
                  </a:lnTo>
                  <a:lnTo>
                    <a:pt x="980702" y="807930"/>
                  </a:lnTo>
                  <a:lnTo>
                    <a:pt x="980434" y="808341"/>
                  </a:lnTo>
                  <a:lnTo>
                    <a:pt x="979975" y="809889"/>
                  </a:lnTo>
                  <a:lnTo>
                    <a:pt x="979644" y="810285"/>
                  </a:lnTo>
                  <a:lnTo>
                    <a:pt x="979564" y="811265"/>
                  </a:lnTo>
                  <a:lnTo>
                    <a:pt x="980450" y="813161"/>
                  </a:lnTo>
                  <a:lnTo>
                    <a:pt x="982014" y="815627"/>
                  </a:lnTo>
                  <a:lnTo>
                    <a:pt x="982994" y="818298"/>
                  </a:lnTo>
                  <a:lnTo>
                    <a:pt x="983674" y="819530"/>
                  </a:lnTo>
                  <a:lnTo>
                    <a:pt x="984417" y="819973"/>
                  </a:lnTo>
                  <a:lnTo>
                    <a:pt x="984827" y="820462"/>
                  </a:lnTo>
                  <a:lnTo>
                    <a:pt x="987878" y="822849"/>
                  </a:lnTo>
                  <a:lnTo>
                    <a:pt x="987830" y="823908"/>
                  </a:lnTo>
                  <a:lnTo>
                    <a:pt x="986519" y="826232"/>
                  </a:lnTo>
                  <a:lnTo>
                    <a:pt x="985207" y="829518"/>
                  </a:lnTo>
                  <a:lnTo>
                    <a:pt x="985033" y="830893"/>
                  </a:lnTo>
                  <a:lnTo>
                    <a:pt x="985744" y="831336"/>
                  </a:lnTo>
                  <a:lnTo>
                    <a:pt x="984306" y="833137"/>
                  </a:lnTo>
                  <a:lnTo>
                    <a:pt x="983879" y="833881"/>
                  </a:lnTo>
                  <a:lnTo>
                    <a:pt x="984274" y="834339"/>
                  </a:lnTo>
                  <a:lnTo>
                    <a:pt x="983848" y="835018"/>
                  </a:lnTo>
                  <a:lnTo>
                    <a:pt x="983326" y="834908"/>
                  </a:lnTo>
                  <a:lnTo>
                    <a:pt x="982773" y="834339"/>
                  </a:lnTo>
                  <a:lnTo>
                    <a:pt x="982220" y="833675"/>
                  </a:lnTo>
                  <a:lnTo>
                    <a:pt x="982030" y="834876"/>
                  </a:lnTo>
                  <a:lnTo>
                    <a:pt x="981714" y="835666"/>
                  </a:lnTo>
                  <a:lnTo>
                    <a:pt x="981177" y="836125"/>
                  </a:lnTo>
                  <a:lnTo>
                    <a:pt x="980386" y="836235"/>
                  </a:lnTo>
                  <a:lnTo>
                    <a:pt x="980702" y="836978"/>
                  </a:lnTo>
                  <a:lnTo>
                    <a:pt x="980861" y="837263"/>
                  </a:lnTo>
                  <a:lnTo>
                    <a:pt x="979739" y="837847"/>
                  </a:lnTo>
                  <a:lnTo>
                    <a:pt x="976925" y="837610"/>
                  </a:lnTo>
                  <a:lnTo>
                    <a:pt x="976341" y="838717"/>
                  </a:lnTo>
                  <a:lnTo>
                    <a:pt x="987546" y="843221"/>
                  </a:lnTo>
                  <a:lnTo>
                    <a:pt x="990106" y="843663"/>
                  </a:lnTo>
                  <a:lnTo>
                    <a:pt x="990533" y="843837"/>
                  </a:lnTo>
                  <a:lnTo>
                    <a:pt x="991339" y="844501"/>
                  </a:lnTo>
                  <a:lnTo>
                    <a:pt x="993283" y="845402"/>
                  </a:lnTo>
                  <a:lnTo>
                    <a:pt x="994089" y="845592"/>
                  </a:lnTo>
                  <a:lnTo>
                    <a:pt x="994863" y="845497"/>
                  </a:lnTo>
                  <a:lnTo>
                    <a:pt x="995480" y="844944"/>
                  </a:lnTo>
                  <a:lnTo>
                    <a:pt x="996127" y="844548"/>
                  </a:lnTo>
                  <a:lnTo>
                    <a:pt x="997028" y="844690"/>
                  </a:lnTo>
                  <a:lnTo>
                    <a:pt x="998830" y="845497"/>
                  </a:lnTo>
                  <a:lnTo>
                    <a:pt x="998277" y="846414"/>
                  </a:lnTo>
                  <a:lnTo>
                    <a:pt x="997487" y="846966"/>
                  </a:lnTo>
                  <a:lnTo>
                    <a:pt x="996554" y="847029"/>
                  </a:lnTo>
                  <a:lnTo>
                    <a:pt x="994784" y="845924"/>
                  </a:lnTo>
                  <a:lnTo>
                    <a:pt x="991560" y="845497"/>
                  </a:lnTo>
                  <a:lnTo>
                    <a:pt x="992745" y="846445"/>
                  </a:lnTo>
                  <a:lnTo>
                    <a:pt x="994326" y="847109"/>
                  </a:lnTo>
                  <a:lnTo>
                    <a:pt x="995922" y="847472"/>
                  </a:lnTo>
                  <a:lnTo>
                    <a:pt x="997092" y="847472"/>
                  </a:lnTo>
                  <a:lnTo>
                    <a:pt x="998166" y="847773"/>
                  </a:lnTo>
                  <a:lnTo>
                    <a:pt x="999383" y="848452"/>
                  </a:lnTo>
                  <a:lnTo>
                    <a:pt x="1000300" y="848658"/>
                  </a:lnTo>
                  <a:lnTo>
                    <a:pt x="1000411" y="847519"/>
                  </a:lnTo>
                  <a:lnTo>
                    <a:pt x="1000537" y="846919"/>
                  </a:lnTo>
                  <a:lnTo>
                    <a:pt x="1001027" y="846334"/>
                  </a:lnTo>
                  <a:lnTo>
                    <a:pt x="1001659" y="845924"/>
                  </a:lnTo>
                  <a:lnTo>
                    <a:pt x="1002181" y="845829"/>
                  </a:lnTo>
                  <a:lnTo>
                    <a:pt x="1002765" y="846208"/>
                  </a:lnTo>
                  <a:lnTo>
                    <a:pt x="1002765" y="846714"/>
                  </a:lnTo>
                  <a:lnTo>
                    <a:pt x="1002655" y="847378"/>
                  </a:lnTo>
                  <a:lnTo>
                    <a:pt x="1002955" y="848278"/>
                  </a:lnTo>
                  <a:lnTo>
                    <a:pt x="1003603" y="848705"/>
                  </a:lnTo>
                  <a:lnTo>
                    <a:pt x="1004298" y="848578"/>
                  </a:lnTo>
                  <a:lnTo>
                    <a:pt x="1005025" y="848310"/>
                  </a:lnTo>
                  <a:lnTo>
                    <a:pt x="1005673" y="848246"/>
                  </a:lnTo>
                  <a:lnTo>
                    <a:pt x="1006179" y="848452"/>
                  </a:lnTo>
                  <a:lnTo>
                    <a:pt x="1007965" y="849858"/>
                  </a:lnTo>
                  <a:lnTo>
                    <a:pt x="1007190" y="850222"/>
                  </a:lnTo>
                  <a:lnTo>
                    <a:pt x="1005199" y="849511"/>
                  </a:lnTo>
                  <a:lnTo>
                    <a:pt x="1004488" y="850112"/>
                  </a:lnTo>
                  <a:lnTo>
                    <a:pt x="1013670" y="851487"/>
                  </a:lnTo>
                  <a:lnTo>
                    <a:pt x="1019865" y="853699"/>
                  </a:lnTo>
                  <a:lnTo>
                    <a:pt x="1021019" y="854489"/>
                  </a:lnTo>
                  <a:lnTo>
                    <a:pt x="1022932" y="855200"/>
                  </a:lnTo>
                  <a:lnTo>
                    <a:pt x="1024702" y="855469"/>
                  </a:lnTo>
                  <a:lnTo>
                    <a:pt x="1026393" y="856165"/>
                  </a:lnTo>
                  <a:lnTo>
                    <a:pt x="1027957" y="857302"/>
                  </a:lnTo>
                  <a:lnTo>
                    <a:pt x="1029174" y="858235"/>
                  </a:lnTo>
                  <a:lnTo>
                    <a:pt x="1028574" y="857445"/>
                  </a:lnTo>
                  <a:lnTo>
                    <a:pt x="1027926" y="856844"/>
                  </a:lnTo>
                  <a:lnTo>
                    <a:pt x="1028242" y="856544"/>
                  </a:lnTo>
                  <a:lnTo>
                    <a:pt x="1028795" y="856228"/>
                  </a:lnTo>
                  <a:lnTo>
                    <a:pt x="1030012" y="855959"/>
                  </a:lnTo>
                  <a:lnTo>
                    <a:pt x="1030455" y="855690"/>
                  </a:lnTo>
                  <a:lnTo>
                    <a:pt x="1031245" y="854726"/>
                  </a:lnTo>
                  <a:lnTo>
                    <a:pt x="1035148" y="852956"/>
                  </a:lnTo>
                  <a:lnTo>
                    <a:pt x="1035717" y="853478"/>
                  </a:lnTo>
                  <a:lnTo>
                    <a:pt x="1035528" y="854063"/>
                  </a:lnTo>
                  <a:lnTo>
                    <a:pt x="1034643" y="854726"/>
                  </a:lnTo>
                  <a:lnTo>
                    <a:pt x="1034327" y="855200"/>
                  </a:lnTo>
                  <a:lnTo>
                    <a:pt x="1034105" y="856243"/>
                  </a:lnTo>
                  <a:lnTo>
                    <a:pt x="1034216" y="856497"/>
                  </a:lnTo>
                  <a:lnTo>
                    <a:pt x="1034453" y="857271"/>
                  </a:lnTo>
                  <a:lnTo>
                    <a:pt x="1034137" y="858440"/>
                  </a:lnTo>
                  <a:lnTo>
                    <a:pt x="1032904" y="858883"/>
                  </a:lnTo>
                  <a:lnTo>
                    <a:pt x="1030201" y="859104"/>
                  </a:lnTo>
                  <a:lnTo>
                    <a:pt x="1032509" y="860258"/>
                  </a:lnTo>
                  <a:lnTo>
                    <a:pt x="1037329" y="858709"/>
                  </a:lnTo>
                  <a:lnTo>
                    <a:pt x="1039731" y="858931"/>
                  </a:lnTo>
                  <a:lnTo>
                    <a:pt x="1039336" y="859531"/>
                  </a:lnTo>
                  <a:lnTo>
                    <a:pt x="1038799" y="859816"/>
                  </a:lnTo>
                  <a:lnTo>
                    <a:pt x="1037551" y="860036"/>
                  </a:lnTo>
                  <a:lnTo>
                    <a:pt x="1038941" y="860511"/>
                  </a:lnTo>
                  <a:lnTo>
                    <a:pt x="1040379" y="860416"/>
                  </a:lnTo>
                  <a:lnTo>
                    <a:pt x="1043193" y="859689"/>
                  </a:lnTo>
                  <a:lnTo>
                    <a:pt x="1043762" y="860985"/>
                  </a:lnTo>
                  <a:lnTo>
                    <a:pt x="1045168" y="861775"/>
                  </a:lnTo>
                  <a:lnTo>
                    <a:pt x="1048076" y="862818"/>
                  </a:lnTo>
                  <a:lnTo>
                    <a:pt x="1057559" y="868745"/>
                  </a:lnTo>
                  <a:lnTo>
                    <a:pt x="1059645" y="870736"/>
                  </a:lnTo>
                  <a:lnTo>
                    <a:pt x="1061146" y="873549"/>
                  </a:lnTo>
                  <a:lnTo>
                    <a:pt x="1061383" y="874498"/>
                  </a:lnTo>
                  <a:lnTo>
                    <a:pt x="1061526" y="875952"/>
                  </a:lnTo>
                  <a:lnTo>
                    <a:pt x="1061699" y="876884"/>
                  </a:lnTo>
                  <a:lnTo>
                    <a:pt x="1062016" y="877374"/>
                  </a:lnTo>
                  <a:lnTo>
                    <a:pt x="1062537" y="877659"/>
                  </a:lnTo>
                  <a:lnTo>
                    <a:pt x="1063090" y="877848"/>
                  </a:lnTo>
                  <a:lnTo>
                    <a:pt x="1063517" y="878054"/>
                  </a:lnTo>
                  <a:lnTo>
                    <a:pt x="1064702" y="879049"/>
                  </a:lnTo>
                  <a:lnTo>
                    <a:pt x="1072462" y="883332"/>
                  </a:lnTo>
                  <a:lnTo>
                    <a:pt x="1073632" y="884612"/>
                  </a:lnTo>
                  <a:lnTo>
                    <a:pt x="1074201" y="886018"/>
                  </a:lnTo>
                  <a:lnTo>
                    <a:pt x="1074722" y="886935"/>
                  </a:lnTo>
                  <a:lnTo>
                    <a:pt x="1075749" y="886572"/>
                  </a:lnTo>
                  <a:lnTo>
                    <a:pt x="1078215" y="884059"/>
                  </a:lnTo>
                  <a:lnTo>
                    <a:pt x="1079242" y="883537"/>
                  </a:lnTo>
                  <a:lnTo>
                    <a:pt x="1079795" y="883127"/>
                  </a:lnTo>
                  <a:lnTo>
                    <a:pt x="1080507" y="881767"/>
                  </a:lnTo>
                  <a:lnTo>
                    <a:pt x="1081107" y="881435"/>
                  </a:lnTo>
                  <a:lnTo>
                    <a:pt x="1081518" y="881594"/>
                  </a:lnTo>
                  <a:lnTo>
                    <a:pt x="1082119" y="882005"/>
                  </a:lnTo>
                  <a:lnTo>
                    <a:pt x="1083162" y="883032"/>
                  </a:lnTo>
                  <a:lnTo>
                    <a:pt x="1082719" y="883569"/>
                  </a:lnTo>
                  <a:lnTo>
                    <a:pt x="1081518" y="883901"/>
                  </a:lnTo>
                  <a:lnTo>
                    <a:pt x="1080949" y="884170"/>
                  </a:lnTo>
                  <a:lnTo>
                    <a:pt x="1080507" y="884739"/>
                  </a:lnTo>
                  <a:lnTo>
                    <a:pt x="1079369" y="886715"/>
                  </a:lnTo>
                  <a:lnTo>
                    <a:pt x="1078831" y="887093"/>
                  </a:lnTo>
                  <a:lnTo>
                    <a:pt x="1077441" y="887441"/>
                  </a:lnTo>
                  <a:lnTo>
                    <a:pt x="1076919" y="887884"/>
                  </a:lnTo>
                  <a:lnTo>
                    <a:pt x="1076698" y="888547"/>
                  </a:lnTo>
                  <a:lnTo>
                    <a:pt x="1077188" y="888690"/>
                  </a:lnTo>
                  <a:lnTo>
                    <a:pt x="1078468" y="888547"/>
                  </a:lnTo>
                  <a:lnTo>
                    <a:pt x="1079621" y="889022"/>
                  </a:lnTo>
                  <a:lnTo>
                    <a:pt x="1081803" y="890507"/>
                  </a:lnTo>
                  <a:lnTo>
                    <a:pt x="1083794" y="890808"/>
                  </a:lnTo>
                  <a:lnTo>
                    <a:pt x="1088977" y="893732"/>
                  </a:lnTo>
                  <a:lnTo>
                    <a:pt x="1089547" y="893763"/>
                  </a:lnTo>
                  <a:lnTo>
                    <a:pt x="1089926" y="893921"/>
                  </a:lnTo>
                  <a:lnTo>
                    <a:pt x="1090890" y="894790"/>
                  </a:lnTo>
                  <a:lnTo>
                    <a:pt x="1091838" y="894996"/>
                  </a:lnTo>
                  <a:lnTo>
                    <a:pt x="1093735" y="895976"/>
                  </a:lnTo>
                  <a:lnTo>
                    <a:pt x="1096358" y="896339"/>
                  </a:lnTo>
                  <a:lnTo>
                    <a:pt x="1099693" y="898741"/>
                  </a:lnTo>
                  <a:lnTo>
                    <a:pt x="1100546" y="899010"/>
                  </a:lnTo>
                  <a:lnTo>
                    <a:pt x="1101874" y="898805"/>
                  </a:lnTo>
                  <a:lnTo>
                    <a:pt x="1102237" y="898552"/>
                  </a:lnTo>
                  <a:lnTo>
                    <a:pt x="1103723" y="897208"/>
                  </a:lnTo>
                  <a:lnTo>
                    <a:pt x="1104324" y="896939"/>
                  </a:lnTo>
                  <a:lnTo>
                    <a:pt x="1105414" y="896797"/>
                  </a:lnTo>
                  <a:lnTo>
                    <a:pt x="1106741" y="896924"/>
                  </a:lnTo>
                  <a:lnTo>
                    <a:pt x="1107974" y="897524"/>
                  </a:lnTo>
                  <a:lnTo>
                    <a:pt x="1108764" y="898741"/>
                  </a:lnTo>
                  <a:lnTo>
                    <a:pt x="1109397" y="900148"/>
                  </a:lnTo>
                  <a:lnTo>
                    <a:pt x="1109934" y="900085"/>
                  </a:lnTo>
                  <a:lnTo>
                    <a:pt x="1110124" y="898978"/>
                  </a:lnTo>
                  <a:lnTo>
                    <a:pt x="1109729" y="897129"/>
                  </a:lnTo>
                  <a:lnTo>
                    <a:pt x="1110440" y="897382"/>
                  </a:lnTo>
                  <a:lnTo>
                    <a:pt x="1111119" y="897983"/>
                  </a:lnTo>
                  <a:lnTo>
                    <a:pt x="1111767" y="898757"/>
                  </a:lnTo>
                  <a:lnTo>
                    <a:pt x="1112384" y="899690"/>
                  </a:lnTo>
                  <a:lnTo>
                    <a:pt x="1112273" y="900085"/>
                  </a:lnTo>
                  <a:lnTo>
                    <a:pt x="1112084" y="900985"/>
                  </a:lnTo>
                  <a:lnTo>
                    <a:pt x="1111941" y="901365"/>
                  </a:lnTo>
                  <a:lnTo>
                    <a:pt x="1112984" y="901697"/>
                  </a:lnTo>
                  <a:lnTo>
                    <a:pt x="1114170" y="900306"/>
                  </a:lnTo>
                  <a:lnTo>
                    <a:pt x="1114881" y="900606"/>
                  </a:lnTo>
                  <a:lnTo>
                    <a:pt x="1115070" y="901222"/>
                  </a:lnTo>
                  <a:lnTo>
                    <a:pt x="1114881" y="901729"/>
                  </a:lnTo>
                  <a:lnTo>
                    <a:pt x="1114865" y="902186"/>
                  </a:lnTo>
                  <a:lnTo>
                    <a:pt x="1115418" y="902645"/>
                  </a:lnTo>
                  <a:lnTo>
                    <a:pt x="1115861" y="902645"/>
                  </a:lnTo>
                  <a:lnTo>
                    <a:pt x="1116256" y="902281"/>
                  </a:lnTo>
                  <a:lnTo>
                    <a:pt x="1116525" y="901760"/>
                  </a:lnTo>
                  <a:lnTo>
                    <a:pt x="1116698" y="901191"/>
                  </a:lnTo>
                  <a:lnTo>
                    <a:pt x="1117188" y="901918"/>
                  </a:lnTo>
                  <a:lnTo>
                    <a:pt x="1117804" y="902092"/>
                  </a:lnTo>
                  <a:lnTo>
                    <a:pt x="1118421" y="901791"/>
                  </a:lnTo>
                  <a:lnTo>
                    <a:pt x="1118943" y="901159"/>
                  </a:lnTo>
                  <a:lnTo>
                    <a:pt x="1119116" y="901459"/>
                  </a:lnTo>
                  <a:lnTo>
                    <a:pt x="1119480" y="902250"/>
                  </a:lnTo>
                  <a:lnTo>
                    <a:pt x="1119606" y="902613"/>
                  </a:lnTo>
                  <a:lnTo>
                    <a:pt x="1118468" y="902976"/>
                  </a:lnTo>
                  <a:lnTo>
                    <a:pt x="1118358" y="904210"/>
                  </a:lnTo>
                  <a:lnTo>
                    <a:pt x="1118943" y="905695"/>
                  </a:lnTo>
                  <a:lnTo>
                    <a:pt x="1119891" y="906817"/>
                  </a:lnTo>
                  <a:lnTo>
                    <a:pt x="1120491" y="907134"/>
                  </a:lnTo>
                  <a:lnTo>
                    <a:pt x="1121092" y="907292"/>
                  </a:lnTo>
                  <a:lnTo>
                    <a:pt x="1121629" y="907117"/>
                  </a:lnTo>
                  <a:lnTo>
                    <a:pt x="1121945" y="906564"/>
                  </a:lnTo>
                  <a:lnTo>
                    <a:pt x="1122151" y="906422"/>
                  </a:lnTo>
                  <a:lnTo>
                    <a:pt x="1123605" y="906407"/>
                  </a:lnTo>
                  <a:lnTo>
                    <a:pt x="1123763" y="906012"/>
                  </a:lnTo>
                  <a:lnTo>
                    <a:pt x="1124269" y="904162"/>
                  </a:lnTo>
                  <a:lnTo>
                    <a:pt x="1124363" y="903466"/>
                  </a:lnTo>
                  <a:lnTo>
                    <a:pt x="1124095" y="902471"/>
                  </a:lnTo>
                  <a:lnTo>
                    <a:pt x="1123763" y="902060"/>
                  </a:lnTo>
                  <a:lnTo>
                    <a:pt x="1123352" y="901807"/>
                  </a:lnTo>
                  <a:lnTo>
                    <a:pt x="1119069" y="898441"/>
                  </a:lnTo>
                  <a:lnTo>
                    <a:pt x="1120191" y="897034"/>
                  </a:lnTo>
                  <a:lnTo>
                    <a:pt x="1120902" y="896449"/>
                  </a:lnTo>
                  <a:lnTo>
                    <a:pt x="1121487" y="896434"/>
                  </a:lnTo>
                  <a:lnTo>
                    <a:pt x="1122072" y="896908"/>
                  </a:lnTo>
                  <a:lnTo>
                    <a:pt x="1122593" y="897176"/>
                  </a:lnTo>
                  <a:lnTo>
                    <a:pt x="1123115" y="897303"/>
                  </a:lnTo>
                  <a:lnTo>
                    <a:pt x="1123668" y="897224"/>
                  </a:lnTo>
                  <a:lnTo>
                    <a:pt x="1124079" y="897303"/>
                  </a:lnTo>
                  <a:lnTo>
                    <a:pt x="1124379" y="897698"/>
                  </a:lnTo>
                  <a:lnTo>
                    <a:pt x="1124648" y="898188"/>
                  </a:lnTo>
                  <a:lnTo>
                    <a:pt x="1124980" y="898473"/>
                  </a:lnTo>
                  <a:lnTo>
                    <a:pt x="1125849" y="898630"/>
                  </a:lnTo>
                  <a:lnTo>
                    <a:pt x="1127999" y="897666"/>
                  </a:lnTo>
                  <a:lnTo>
                    <a:pt x="1129974" y="898441"/>
                  </a:lnTo>
                  <a:lnTo>
                    <a:pt x="1130843" y="898441"/>
                  </a:lnTo>
                  <a:lnTo>
                    <a:pt x="1130843" y="897129"/>
                  </a:lnTo>
                  <a:lnTo>
                    <a:pt x="1130338" y="895359"/>
                  </a:lnTo>
                  <a:lnTo>
                    <a:pt x="1129974" y="894522"/>
                  </a:lnTo>
                  <a:lnTo>
                    <a:pt x="1129357" y="894142"/>
                  </a:lnTo>
                  <a:lnTo>
                    <a:pt x="1128235" y="893795"/>
                  </a:lnTo>
                  <a:lnTo>
                    <a:pt x="1128093" y="893605"/>
                  </a:lnTo>
                  <a:lnTo>
                    <a:pt x="1127935" y="893289"/>
                  </a:lnTo>
                  <a:lnTo>
                    <a:pt x="1127745" y="893005"/>
                  </a:lnTo>
                  <a:lnTo>
                    <a:pt x="1127414" y="892941"/>
                  </a:lnTo>
                  <a:lnTo>
                    <a:pt x="1126386" y="893242"/>
                  </a:lnTo>
                  <a:lnTo>
                    <a:pt x="1125422" y="893052"/>
                  </a:lnTo>
                  <a:lnTo>
                    <a:pt x="1125185" y="893242"/>
                  </a:lnTo>
                  <a:lnTo>
                    <a:pt x="1125027" y="893889"/>
                  </a:lnTo>
                  <a:lnTo>
                    <a:pt x="1125138" y="895027"/>
                  </a:lnTo>
                  <a:lnTo>
                    <a:pt x="1125565" y="895723"/>
                  </a:lnTo>
                  <a:lnTo>
                    <a:pt x="1125691" y="896102"/>
                  </a:lnTo>
                  <a:lnTo>
                    <a:pt x="1124964" y="896339"/>
                  </a:lnTo>
                  <a:lnTo>
                    <a:pt x="1124616" y="896244"/>
                  </a:lnTo>
                  <a:lnTo>
                    <a:pt x="1123747" y="895739"/>
                  </a:lnTo>
                  <a:lnTo>
                    <a:pt x="1123257" y="895723"/>
                  </a:lnTo>
                  <a:lnTo>
                    <a:pt x="1123052" y="895612"/>
                  </a:lnTo>
                  <a:lnTo>
                    <a:pt x="1122783" y="895327"/>
                  </a:lnTo>
                  <a:lnTo>
                    <a:pt x="1122435" y="895074"/>
                  </a:lnTo>
                  <a:lnTo>
                    <a:pt x="1122072" y="894964"/>
                  </a:lnTo>
                  <a:lnTo>
                    <a:pt x="1122799" y="894095"/>
                  </a:lnTo>
                  <a:lnTo>
                    <a:pt x="1123700" y="894016"/>
                  </a:lnTo>
                  <a:lnTo>
                    <a:pt x="1124158" y="893510"/>
                  </a:lnTo>
                  <a:lnTo>
                    <a:pt x="1123621" y="891329"/>
                  </a:lnTo>
                  <a:lnTo>
                    <a:pt x="1122957" y="890491"/>
                  </a:lnTo>
                  <a:lnTo>
                    <a:pt x="1122625" y="889922"/>
                  </a:lnTo>
                  <a:lnTo>
                    <a:pt x="1122815" y="889354"/>
                  </a:lnTo>
                  <a:lnTo>
                    <a:pt x="1123115" y="889385"/>
                  </a:lnTo>
                  <a:lnTo>
                    <a:pt x="1123763" y="890413"/>
                  </a:lnTo>
                  <a:lnTo>
                    <a:pt x="1124142" y="890602"/>
                  </a:lnTo>
                  <a:lnTo>
                    <a:pt x="1125106" y="890760"/>
                  </a:lnTo>
                  <a:lnTo>
                    <a:pt x="1127477" y="891961"/>
                  </a:lnTo>
                  <a:lnTo>
                    <a:pt x="1130353" y="892562"/>
                  </a:lnTo>
                  <a:lnTo>
                    <a:pt x="1130764" y="892072"/>
                  </a:lnTo>
                  <a:lnTo>
                    <a:pt x="1130290" y="890001"/>
                  </a:lnTo>
                  <a:lnTo>
                    <a:pt x="1133372" y="893020"/>
                  </a:lnTo>
                  <a:lnTo>
                    <a:pt x="1133909" y="893905"/>
                  </a:lnTo>
                  <a:lnTo>
                    <a:pt x="1133767" y="894364"/>
                  </a:lnTo>
                  <a:lnTo>
                    <a:pt x="1133577" y="895327"/>
                  </a:lnTo>
                  <a:lnTo>
                    <a:pt x="1133640" y="896213"/>
                  </a:lnTo>
                  <a:lnTo>
                    <a:pt x="1134320" y="896434"/>
                  </a:lnTo>
                  <a:lnTo>
                    <a:pt x="1137418" y="894869"/>
                  </a:lnTo>
                  <a:lnTo>
                    <a:pt x="1139393" y="893178"/>
                  </a:lnTo>
                  <a:lnTo>
                    <a:pt x="1140468" y="892657"/>
                  </a:lnTo>
                  <a:lnTo>
                    <a:pt x="1141179" y="891977"/>
                  </a:lnTo>
                  <a:lnTo>
                    <a:pt x="1141606" y="890760"/>
                  </a:lnTo>
                  <a:lnTo>
                    <a:pt x="1142191" y="888342"/>
                  </a:lnTo>
                  <a:lnTo>
                    <a:pt x="1141622" y="887742"/>
                  </a:lnTo>
                  <a:lnTo>
                    <a:pt x="1139662" y="884217"/>
                  </a:lnTo>
                  <a:lnTo>
                    <a:pt x="1139457" y="883648"/>
                  </a:lnTo>
                  <a:lnTo>
                    <a:pt x="1139330" y="882969"/>
                  </a:lnTo>
                  <a:lnTo>
                    <a:pt x="1139093" y="882415"/>
                  </a:lnTo>
                  <a:lnTo>
                    <a:pt x="1138714" y="882273"/>
                  </a:lnTo>
                  <a:lnTo>
                    <a:pt x="1138303" y="882226"/>
                  </a:lnTo>
                  <a:lnTo>
                    <a:pt x="1138034" y="881894"/>
                  </a:lnTo>
                  <a:lnTo>
                    <a:pt x="1137860" y="881420"/>
                  </a:lnTo>
                  <a:lnTo>
                    <a:pt x="1137623" y="880962"/>
                  </a:lnTo>
                  <a:lnTo>
                    <a:pt x="1137529" y="880455"/>
                  </a:lnTo>
                  <a:lnTo>
                    <a:pt x="1137576" y="879903"/>
                  </a:lnTo>
                  <a:lnTo>
                    <a:pt x="1137465" y="879539"/>
                  </a:lnTo>
                  <a:lnTo>
                    <a:pt x="1135521" y="879840"/>
                  </a:lnTo>
                  <a:lnTo>
                    <a:pt x="1135126" y="880029"/>
                  </a:lnTo>
                  <a:lnTo>
                    <a:pt x="1133941" y="881215"/>
                  </a:lnTo>
                  <a:lnTo>
                    <a:pt x="1133198" y="881325"/>
                  </a:lnTo>
                  <a:lnTo>
                    <a:pt x="1132423" y="880298"/>
                  </a:lnTo>
                  <a:lnTo>
                    <a:pt x="1133656" y="880060"/>
                  </a:lnTo>
                  <a:lnTo>
                    <a:pt x="1134209" y="879681"/>
                  </a:lnTo>
                  <a:lnTo>
                    <a:pt x="1134289" y="878923"/>
                  </a:lnTo>
                  <a:lnTo>
                    <a:pt x="1134225" y="877879"/>
                  </a:lnTo>
                  <a:lnTo>
                    <a:pt x="1134605" y="877532"/>
                  </a:lnTo>
                  <a:lnTo>
                    <a:pt x="1135031" y="877406"/>
                  </a:lnTo>
                  <a:lnTo>
                    <a:pt x="1135158" y="877089"/>
                  </a:lnTo>
                  <a:lnTo>
                    <a:pt x="1134620" y="876062"/>
                  </a:lnTo>
                  <a:lnTo>
                    <a:pt x="1134020" y="875999"/>
                  </a:lnTo>
                  <a:lnTo>
                    <a:pt x="1133372" y="876347"/>
                  </a:lnTo>
                  <a:lnTo>
                    <a:pt x="1132724" y="876394"/>
                  </a:lnTo>
                  <a:lnTo>
                    <a:pt x="1131365" y="875082"/>
                  </a:lnTo>
                  <a:lnTo>
                    <a:pt x="1130906" y="874750"/>
                  </a:lnTo>
                  <a:lnTo>
                    <a:pt x="1131254" y="874245"/>
                  </a:lnTo>
                  <a:lnTo>
                    <a:pt x="1131475" y="874071"/>
                  </a:lnTo>
                  <a:lnTo>
                    <a:pt x="1131807" y="873976"/>
                  </a:lnTo>
                  <a:lnTo>
                    <a:pt x="1131681" y="873455"/>
                  </a:lnTo>
                  <a:lnTo>
                    <a:pt x="1127050" y="871116"/>
                  </a:lnTo>
                  <a:lnTo>
                    <a:pt x="1126402" y="870562"/>
                  </a:lnTo>
                  <a:lnTo>
                    <a:pt x="1126434" y="871400"/>
                  </a:lnTo>
                  <a:lnTo>
                    <a:pt x="1126671" y="872238"/>
                  </a:lnTo>
                  <a:lnTo>
                    <a:pt x="1127113" y="873091"/>
                  </a:lnTo>
                  <a:lnTo>
                    <a:pt x="1126892" y="873581"/>
                  </a:lnTo>
                  <a:lnTo>
                    <a:pt x="1126544" y="873470"/>
                  </a:lnTo>
                  <a:lnTo>
                    <a:pt x="1126133" y="873138"/>
                  </a:lnTo>
                  <a:lnTo>
                    <a:pt x="1125644" y="872965"/>
                  </a:lnTo>
                  <a:lnTo>
                    <a:pt x="1125375" y="872965"/>
                  </a:lnTo>
                  <a:lnTo>
                    <a:pt x="1125027" y="873075"/>
                  </a:lnTo>
                  <a:lnTo>
                    <a:pt x="1124774" y="873423"/>
                  </a:lnTo>
                  <a:lnTo>
                    <a:pt x="1124838" y="874197"/>
                  </a:lnTo>
                  <a:lnTo>
                    <a:pt x="1125122" y="874687"/>
                  </a:lnTo>
                  <a:lnTo>
                    <a:pt x="1126039" y="875446"/>
                  </a:lnTo>
                  <a:lnTo>
                    <a:pt x="1126466" y="875967"/>
                  </a:lnTo>
                  <a:lnTo>
                    <a:pt x="1125343" y="875809"/>
                  </a:lnTo>
                  <a:lnTo>
                    <a:pt x="1124221" y="875193"/>
                  </a:lnTo>
                  <a:lnTo>
                    <a:pt x="1123162" y="874861"/>
                  </a:lnTo>
                  <a:lnTo>
                    <a:pt x="1122151" y="875509"/>
                  </a:lnTo>
                  <a:lnTo>
                    <a:pt x="1121360" y="877659"/>
                  </a:lnTo>
                  <a:lnTo>
                    <a:pt x="1121029" y="878022"/>
                  </a:lnTo>
                  <a:lnTo>
                    <a:pt x="1120491" y="877991"/>
                  </a:lnTo>
                  <a:lnTo>
                    <a:pt x="1118674" y="877011"/>
                  </a:lnTo>
                  <a:lnTo>
                    <a:pt x="1118784" y="876426"/>
                  </a:lnTo>
                  <a:lnTo>
                    <a:pt x="1120081" y="876647"/>
                  </a:lnTo>
                  <a:lnTo>
                    <a:pt x="1121123" y="875604"/>
                  </a:lnTo>
                  <a:lnTo>
                    <a:pt x="1122751" y="872633"/>
                  </a:lnTo>
                  <a:lnTo>
                    <a:pt x="1124000" y="871036"/>
                  </a:lnTo>
                  <a:lnTo>
                    <a:pt x="1124237" y="870372"/>
                  </a:lnTo>
                  <a:lnTo>
                    <a:pt x="1124079" y="869440"/>
                  </a:lnTo>
                  <a:lnTo>
                    <a:pt x="1123447" y="868792"/>
                  </a:lnTo>
                  <a:lnTo>
                    <a:pt x="1122720" y="868270"/>
                  </a:lnTo>
                  <a:lnTo>
                    <a:pt x="1122277" y="867670"/>
                  </a:lnTo>
                  <a:lnTo>
                    <a:pt x="1121850" y="867417"/>
                  </a:lnTo>
                  <a:lnTo>
                    <a:pt x="1117283" y="866753"/>
                  </a:lnTo>
                  <a:lnTo>
                    <a:pt x="1117030" y="866911"/>
                  </a:lnTo>
                  <a:lnTo>
                    <a:pt x="1117899" y="868871"/>
                  </a:lnTo>
                  <a:lnTo>
                    <a:pt x="1118927" y="869899"/>
                  </a:lnTo>
                  <a:lnTo>
                    <a:pt x="1119986" y="870736"/>
                  </a:lnTo>
                  <a:lnTo>
                    <a:pt x="1120934" y="872048"/>
                  </a:lnTo>
                  <a:lnTo>
                    <a:pt x="1120270" y="871890"/>
                  </a:lnTo>
                  <a:lnTo>
                    <a:pt x="1118990" y="870768"/>
                  </a:lnTo>
                  <a:lnTo>
                    <a:pt x="1118437" y="870562"/>
                  </a:lnTo>
                  <a:lnTo>
                    <a:pt x="1117726" y="870657"/>
                  </a:lnTo>
                  <a:lnTo>
                    <a:pt x="1117315" y="870420"/>
                  </a:lnTo>
                  <a:lnTo>
                    <a:pt x="1116951" y="869851"/>
                  </a:lnTo>
                  <a:lnTo>
                    <a:pt x="1116509" y="868950"/>
                  </a:lnTo>
                  <a:lnTo>
                    <a:pt x="1116366" y="868476"/>
                  </a:lnTo>
                  <a:lnTo>
                    <a:pt x="1116398" y="868050"/>
                  </a:lnTo>
                  <a:lnTo>
                    <a:pt x="1116382" y="867638"/>
                  </a:lnTo>
                  <a:lnTo>
                    <a:pt x="1116145" y="867164"/>
                  </a:lnTo>
                  <a:lnTo>
                    <a:pt x="1115829" y="866991"/>
                  </a:lnTo>
                  <a:lnTo>
                    <a:pt x="1115276" y="867133"/>
                  </a:lnTo>
                  <a:lnTo>
                    <a:pt x="1114343" y="866643"/>
                  </a:lnTo>
                  <a:lnTo>
                    <a:pt x="1112147" y="866343"/>
                  </a:lnTo>
                  <a:lnTo>
                    <a:pt x="1112605" y="866311"/>
                  </a:lnTo>
                  <a:lnTo>
                    <a:pt x="1113016" y="866169"/>
                  </a:lnTo>
                  <a:lnTo>
                    <a:pt x="1113332" y="865868"/>
                  </a:lnTo>
                  <a:lnTo>
                    <a:pt x="1113585" y="865379"/>
                  </a:lnTo>
                  <a:lnTo>
                    <a:pt x="1111009" y="864004"/>
                  </a:lnTo>
                  <a:lnTo>
                    <a:pt x="1110440" y="864082"/>
                  </a:lnTo>
                  <a:lnTo>
                    <a:pt x="1109918" y="863150"/>
                  </a:lnTo>
                  <a:lnTo>
                    <a:pt x="1111119" y="862392"/>
                  </a:lnTo>
                  <a:lnTo>
                    <a:pt x="1112447" y="863340"/>
                  </a:lnTo>
                  <a:lnTo>
                    <a:pt x="1113759" y="864794"/>
                  </a:lnTo>
                  <a:lnTo>
                    <a:pt x="1115007" y="865584"/>
                  </a:lnTo>
                  <a:lnTo>
                    <a:pt x="1114597" y="865109"/>
                  </a:lnTo>
                  <a:lnTo>
                    <a:pt x="1115197" y="864809"/>
                  </a:lnTo>
                  <a:lnTo>
                    <a:pt x="1115924" y="864667"/>
                  </a:lnTo>
                  <a:lnTo>
                    <a:pt x="1116461" y="864177"/>
                  </a:lnTo>
                  <a:lnTo>
                    <a:pt x="1116540" y="862992"/>
                  </a:lnTo>
                  <a:lnTo>
                    <a:pt x="1113869" y="861380"/>
                  </a:lnTo>
                  <a:lnTo>
                    <a:pt x="1113142" y="861270"/>
                  </a:lnTo>
                  <a:lnTo>
                    <a:pt x="1112700" y="861080"/>
                  </a:lnTo>
                  <a:lnTo>
                    <a:pt x="1112194" y="860669"/>
                  </a:lnTo>
                  <a:lnTo>
                    <a:pt x="1111704" y="860431"/>
                  </a:lnTo>
                  <a:lnTo>
                    <a:pt x="1111072" y="861317"/>
                  </a:lnTo>
                  <a:lnTo>
                    <a:pt x="1110440" y="861570"/>
                  </a:lnTo>
                  <a:lnTo>
                    <a:pt x="1109776" y="861648"/>
                  </a:lnTo>
                  <a:lnTo>
                    <a:pt x="1109318" y="861443"/>
                  </a:lnTo>
                  <a:lnTo>
                    <a:pt x="1108780" y="861016"/>
                  </a:lnTo>
                  <a:lnTo>
                    <a:pt x="1108338" y="861001"/>
                  </a:lnTo>
                  <a:lnTo>
                    <a:pt x="1107437" y="861175"/>
                  </a:lnTo>
                  <a:lnTo>
                    <a:pt x="1105999" y="860242"/>
                  </a:lnTo>
                  <a:lnTo>
                    <a:pt x="1105477" y="860084"/>
                  </a:lnTo>
                  <a:lnTo>
                    <a:pt x="1104766" y="860384"/>
                  </a:lnTo>
                  <a:lnTo>
                    <a:pt x="1104229" y="861080"/>
                  </a:lnTo>
                  <a:lnTo>
                    <a:pt x="1103913" y="862075"/>
                  </a:lnTo>
                  <a:lnTo>
                    <a:pt x="1103850" y="863213"/>
                  </a:lnTo>
                  <a:lnTo>
                    <a:pt x="1103344" y="862755"/>
                  </a:lnTo>
                  <a:lnTo>
                    <a:pt x="1103138" y="862250"/>
                  </a:lnTo>
                  <a:lnTo>
                    <a:pt x="1102949" y="861696"/>
                  </a:lnTo>
                  <a:lnTo>
                    <a:pt x="1102569" y="861111"/>
                  </a:lnTo>
                  <a:lnTo>
                    <a:pt x="1102063" y="860732"/>
                  </a:lnTo>
                  <a:lnTo>
                    <a:pt x="1101463" y="860511"/>
                  </a:lnTo>
                  <a:lnTo>
                    <a:pt x="1099219" y="860305"/>
                  </a:lnTo>
                  <a:lnTo>
                    <a:pt x="1095473" y="861222"/>
                  </a:lnTo>
                  <a:lnTo>
                    <a:pt x="1094810" y="861823"/>
                  </a:lnTo>
                  <a:lnTo>
                    <a:pt x="1094304" y="862707"/>
                  </a:lnTo>
                  <a:lnTo>
                    <a:pt x="1093593" y="865062"/>
                  </a:lnTo>
                  <a:lnTo>
                    <a:pt x="1093055" y="866216"/>
                  </a:lnTo>
                  <a:lnTo>
                    <a:pt x="1092391" y="867085"/>
                  </a:lnTo>
                  <a:lnTo>
                    <a:pt x="1091665" y="867496"/>
                  </a:lnTo>
                  <a:lnTo>
                    <a:pt x="1091522" y="866975"/>
                  </a:lnTo>
                  <a:lnTo>
                    <a:pt x="1092060" y="864825"/>
                  </a:lnTo>
                  <a:lnTo>
                    <a:pt x="1092486" y="863845"/>
                  </a:lnTo>
                  <a:lnTo>
                    <a:pt x="1093213" y="863324"/>
                  </a:lnTo>
                  <a:lnTo>
                    <a:pt x="1093735" y="860147"/>
                  </a:lnTo>
                  <a:lnTo>
                    <a:pt x="1094209" y="859262"/>
                  </a:lnTo>
                  <a:lnTo>
                    <a:pt x="1097828" y="858504"/>
                  </a:lnTo>
                  <a:lnTo>
                    <a:pt x="1098144" y="857445"/>
                  </a:lnTo>
                  <a:lnTo>
                    <a:pt x="1097433" y="855912"/>
                  </a:lnTo>
                  <a:lnTo>
                    <a:pt x="1096485" y="855058"/>
                  </a:lnTo>
                  <a:lnTo>
                    <a:pt x="1094478" y="853794"/>
                  </a:lnTo>
                  <a:lnTo>
                    <a:pt x="1092486" y="851929"/>
                  </a:lnTo>
                  <a:lnTo>
                    <a:pt x="1091475" y="851234"/>
                  </a:lnTo>
                  <a:lnTo>
                    <a:pt x="1090574" y="851092"/>
                  </a:lnTo>
                  <a:lnTo>
                    <a:pt x="1090005" y="850839"/>
                  </a:lnTo>
                  <a:lnTo>
                    <a:pt x="1089610" y="850017"/>
                  </a:lnTo>
                  <a:lnTo>
                    <a:pt x="1089594" y="849084"/>
                  </a:lnTo>
                  <a:lnTo>
                    <a:pt x="1090037" y="848500"/>
                  </a:lnTo>
                  <a:lnTo>
                    <a:pt x="1090463" y="848578"/>
                  </a:lnTo>
                  <a:lnTo>
                    <a:pt x="1091712" y="849669"/>
                  </a:lnTo>
                  <a:lnTo>
                    <a:pt x="1094810" y="851249"/>
                  </a:lnTo>
                  <a:lnTo>
                    <a:pt x="1096279" y="852498"/>
                  </a:lnTo>
                  <a:lnTo>
                    <a:pt x="1098191" y="853399"/>
                  </a:lnTo>
                  <a:lnTo>
                    <a:pt x="1099914" y="854679"/>
                  </a:lnTo>
                  <a:lnTo>
                    <a:pt x="1100562" y="854932"/>
                  </a:lnTo>
                  <a:lnTo>
                    <a:pt x="1102633" y="855027"/>
                  </a:lnTo>
                  <a:lnTo>
                    <a:pt x="1103897" y="855912"/>
                  </a:lnTo>
                  <a:lnTo>
                    <a:pt x="1104608" y="856133"/>
                  </a:lnTo>
                  <a:lnTo>
                    <a:pt x="1105319" y="856228"/>
                  </a:lnTo>
                  <a:lnTo>
                    <a:pt x="1105809" y="856196"/>
                  </a:lnTo>
                  <a:lnTo>
                    <a:pt x="1106868" y="856575"/>
                  </a:lnTo>
                  <a:lnTo>
                    <a:pt x="1108069" y="857445"/>
                  </a:lnTo>
                  <a:lnTo>
                    <a:pt x="1109128" y="857729"/>
                  </a:lnTo>
                  <a:lnTo>
                    <a:pt x="1109745" y="856275"/>
                  </a:lnTo>
                  <a:lnTo>
                    <a:pt x="1103565" y="848705"/>
                  </a:lnTo>
                  <a:lnTo>
                    <a:pt x="1104402" y="849084"/>
                  </a:lnTo>
                  <a:lnTo>
                    <a:pt x="1105430" y="849985"/>
                  </a:lnTo>
                  <a:lnTo>
                    <a:pt x="1107405" y="852245"/>
                  </a:lnTo>
                  <a:lnTo>
                    <a:pt x="1110882" y="855358"/>
                  </a:lnTo>
                  <a:lnTo>
                    <a:pt x="1111183" y="852008"/>
                  </a:lnTo>
                  <a:lnTo>
                    <a:pt x="1111673" y="851092"/>
                  </a:lnTo>
                  <a:lnTo>
                    <a:pt x="1112890" y="850507"/>
                  </a:lnTo>
                  <a:lnTo>
                    <a:pt x="1113032" y="851044"/>
                  </a:lnTo>
                  <a:lnTo>
                    <a:pt x="1112731" y="852751"/>
                  </a:lnTo>
                  <a:lnTo>
                    <a:pt x="1113601" y="855533"/>
                  </a:lnTo>
                  <a:lnTo>
                    <a:pt x="1114976" y="858329"/>
                  </a:lnTo>
                  <a:lnTo>
                    <a:pt x="1116193" y="860179"/>
                  </a:lnTo>
                  <a:lnTo>
                    <a:pt x="1117315" y="860827"/>
                  </a:lnTo>
                  <a:lnTo>
                    <a:pt x="1118294" y="860558"/>
                  </a:lnTo>
                  <a:lnTo>
                    <a:pt x="1120001" y="859404"/>
                  </a:lnTo>
                  <a:lnTo>
                    <a:pt x="1123478" y="859057"/>
                  </a:lnTo>
                  <a:lnTo>
                    <a:pt x="1124521" y="858709"/>
                  </a:lnTo>
                  <a:lnTo>
                    <a:pt x="1124111" y="859879"/>
                  </a:lnTo>
                  <a:lnTo>
                    <a:pt x="1122815" y="860495"/>
                  </a:lnTo>
                  <a:lnTo>
                    <a:pt x="1120160" y="860969"/>
                  </a:lnTo>
                  <a:lnTo>
                    <a:pt x="1120286" y="861412"/>
                  </a:lnTo>
                  <a:lnTo>
                    <a:pt x="1125406" y="863355"/>
                  </a:lnTo>
                  <a:lnTo>
                    <a:pt x="1127919" y="863719"/>
                  </a:lnTo>
                  <a:lnTo>
                    <a:pt x="1129468" y="861917"/>
                  </a:lnTo>
                  <a:lnTo>
                    <a:pt x="1129721" y="861080"/>
                  </a:lnTo>
                  <a:lnTo>
                    <a:pt x="1129911" y="860716"/>
                  </a:lnTo>
                  <a:lnTo>
                    <a:pt x="1129958" y="860384"/>
                  </a:lnTo>
                  <a:lnTo>
                    <a:pt x="1129784" y="859657"/>
                  </a:lnTo>
                  <a:lnTo>
                    <a:pt x="1129689" y="858867"/>
                  </a:lnTo>
                  <a:lnTo>
                    <a:pt x="1130084" y="856655"/>
                  </a:lnTo>
                  <a:lnTo>
                    <a:pt x="1130006" y="855043"/>
                  </a:lnTo>
                  <a:lnTo>
                    <a:pt x="1129595" y="853336"/>
                  </a:lnTo>
                  <a:lnTo>
                    <a:pt x="1128994" y="852056"/>
                  </a:lnTo>
                  <a:lnTo>
                    <a:pt x="1128172" y="851755"/>
                  </a:lnTo>
                  <a:lnTo>
                    <a:pt x="1128046" y="851281"/>
                  </a:lnTo>
                  <a:lnTo>
                    <a:pt x="1128235" y="851123"/>
                  </a:lnTo>
                  <a:lnTo>
                    <a:pt x="1128694" y="850538"/>
                  </a:lnTo>
                  <a:lnTo>
                    <a:pt x="1127698" y="849416"/>
                  </a:lnTo>
                  <a:lnTo>
                    <a:pt x="1126418" y="849811"/>
                  </a:lnTo>
                  <a:lnTo>
                    <a:pt x="1123889" y="851312"/>
                  </a:lnTo>
                  <a:lnTo>
                    <a:pt x="1124506" y="850222"/>
                  </a:lnTo>
                  <a:lnTo>
                    <a:pt x="1125691" y="849226"/>
                  </a:lnTo>
                  <a:lnTo>
                    <a:pt x="1126402" y="848073"/>
                  </a:lnTo>
                  <a:lnTo>
                    <a:pt x="1125628" y="846539"/>
                  </a:lnTo>
                  <a:lnTo>
                    <a:pt x="1125786" y="845497"/>
                  </a:lnTo>
                  <a:lnTo>
                    <a:pt x="1125296" y="844280"/>
                  </a:lnTo>
                  <a:lnTo>
                    <a:pt x="1124506" y="843221"/>
                  </a:lnTo>
                  <a:lnTo>
                    <a:pt x="1123747" y="842700"/>
                  </a:lnTo>
                  <a:lnTo>
                    <a:pt x="1124111" y="842209"/>
                  </a:lnTo>
                  <a:lnTo>
                    <a:pt x="1124711" y="842067"/>
                  </a:lnTo>
                  <a:lnTo>
                    <a:pt x="1125375" y="842241"/>
                  </a:lnTo>
                  <a:lnTo>
                    <a:pt x="1125960" y="842636"/>
                  </a:lnTo>
                  <a:lnTo>
                    <a:pt x="1126497" y="843284"/>
                  </a:lnTo>
                  <a:lnTo>
                    <a:pt x="1126734" y="843853"/>
                  </a:lnTo>
                  <a:lnTo>
                    <a:pt x="1126908" y="844517"/>
                  </a:lnTo>
                  <a:lnTo>
                    <a:pt x="1127303" y="845529"/>
                  </a:lnTo>
                  <a:lnTo>
                    <a:pt x="1127999" y="846714"/>
                  </a:lnTo>
                  <a:lnTo>
                    <a:pt x="1128978" y="848026"/>
                  </a:lnTo>
                  <a:lnTo>
                    <a:pt x="1130084" y="849021"/>
                  </a:lnTo>
                  <a:lnTo>
                    <a:pt x="1131112" y="849321"/>
                  </a:lnTo>
                  <a:lnTo>
                    <a:pt x="1131112" y="849985"/>
                  </a:lnTo>
                  <a:lnTo>
                    <a:pt x="1130985" y="851423"/>
                  </a:lnTo>
                  <a:lnTo>
                    <a:pt x="1131001" y="852039"/>
                  </a:lnTo>
                  <a:lnTo>
                    <a:pt x="1131207" y="852735"/>
                  </a:lnTo>
                  <a:lnTo>
                    <a:pt x="1131428" y="853083"/>
                  </a:lnTo>
                  <a:lnTo>
                    <a:pt x="1131649" y="853399"/>
                  </a:lnTo>
                  <a:lnTo>
                    <a:pt x="1131839" y="853952"/>
                  </a:lnTo>
                  <a:lnTo>
                    <a:pt x="1132597" y="854189"/>
                  </a:lnTo>
                  <a:lnTo>
                    <a:pt x="1133119" y="853794"/>
                  </a:lnTo>
                  <a:lnTo>
                    <a:pt x="1135095" y="850617"/>
                  </a:lnTo>
                  <a:lnTo>
                    <a:pt x="1135411" y="849732"/>
                  </a:lnTo>
                  <a:lnTo>
                    <a:pt x="1134510" y="849511"/>
                  </a:lnTo>
                  <a:lnTo>
                    <a:pt x="1134099" y="849226"/>
                  </a:lnTo>
                  <a:lnTo>
                    <a:pt x="1133704" y="848594"/>
                  </a:lnTo>
                  <a:lnTo>
                    <a:pt x="1134905" y="848753"/>
                  </a:lnTo>
                  <a:lnTo>
                    <a:pt x="1140136" y="847583"/>
                  </a:lnTo>
                  <a:lnTo>
                    <a:pt x="1141258" y="847899"/>
                  </a:lnTo>
                  <a:lnTo>
                    <a:pt x="1142127" y="848926"/>
                  </a:lnTo>
                  <a:lnTo>
                    <a:pt x="1136659" y="852434"/>
                  </a:lnTo>
                  <a:lnTo>
                    <a:pt x="1135932" y="852593"/>
                  </a:lnTo>
                  <a:lnTo>
                    <a:pt x="1135822" y="851234"/>
                  </a:lnTo>
                  <a:lnTo>
                    <a:pt x="1135442" y="852182"/>
                  </a:lnTo>
                  <a:lnTo>
                    <a:pt x="1134968" y="853019"/>
                  </a:lnTo>
                  <a:lnTo>
                    <a:pt x="1132044" y="856670"/>
                  </a:lnTo>
                  <a:lnTo>
                    <a:pt x="1131807" y="857777"/>
                  </a:lnTo>
                  <a:lnTo>
                    <a:pt x="1132597" y="858267"/>
                  </a:lnTo>
                  <a:lnTo>
                    <a:pt x="1134178" y="860337"/>
                  </a:lnTo>
                  <a:lnTo>
                    <a:pt x="1134684" y="860763"/>
                  </a:lnTo>
                  <a:lnTo>
                    <a:pt x="1135332" y="861048"/>
                  </a:lnTo>
                  <a:lnTo>
                    <a:pt x="1136296" y="861838"/>
                  </a:lnTo>
                  <a:lnTo>
                    <a:pt x="1137260" y="862850"/>
                  </a:lnTo>
                  <a:lnTo>
                    <a:pt x="1137908" y="863656"/>
                  </a:lnTo>
                  <a:lnTo>
                    <a:pt x="1137860" y="864099"/>
                  </a:lnTo>
                  <a:lnTo>
                    <a:pt x="1137829" y="864857"/>
                  </a:lnTo>
                  <a:lnTo>
                    <a:pt x="1137765" y="865284"/>
                  </a:lnTo>
                  <a:lnTo>
                    <a:pt x="1138666" y="865189"/>
                  </a:lnTo>
                  <a:lnTo>
                    <a:pt x="1139551" y="865995"/>
                  </a:lnTo>
                  <a:lnTo>
                    <a:pt x="1142933" y="870452"/>
                  </a:lnTo>
                  <a:lnTo>
                    <a:pt x="1143155" y="870547"/>
                  </a:lnTo>
                  <a:lnTo>
                    <a:pt x="1143534" y="870594"/>
                  </a:lnTo>
                  <a:lnTo>
                    <a:pt x="1145130" y="870531"/>
                  </a:lnTo>
                  <a:lnTo>
                    <a:pt x="1145699" y="870641"/>
                  </a:lnTo>
                  <a:lnTo>
                    <a:pt x="1143486" y="872870"/>
                  </a:lnTo>
                  <a:lnTo>
                    <a:pt x="1143645" y="873360"/>
                  </a:lnTo>
                  <a:lnTo>
                    <a:pt x="1144419" y="873565"/>
                  </a:lnTo>
                  <a:lnTo>
                    <a:pt x="1145193" y="874008"/>
                  </a:lnTo>
                  <a:lnTo>
                    <a:pt x="1145873" y="874845"/>
                  </a:lnTo>
                  <a:lnTo>
                    <a:pt x="1146395" y="876125"/>
                  </a:lnTo>
                  <a:lnTo>
                    <a:pt x="1146616" y="877690"/>
                  </a:lnTo>
                  <a:lnTo>
                    <a:pt x="1146395" y="878401"/>
                  </a:lnTo>
                  <a:lnTo>
                    <a:pt x="1146426" y="879049"/>
                  </a:lnTo>
                  <a:lnTo>
                    <a:pt x="1147343" y="880455"/>
                  </a:lnTo>
                  <a:lnTo>
                    <a:pt x="1145636" y="880330"/>
                  </a:lnTo>
                  <a:lnTo>
                    <a:pt x="1145083" y="880503"/>
                  </a:lnTo>
                  <a:lnTo>
                    <a:pt x="1144688" y="880898"/>
                  </a:lnTo>
                  <a:lnTo>
                    <a:pt x="1144419" y="881467"/>
                  </a:lnTo>
                  <a:lnTo>
                    <a:pt x="1144087" y="881910"/>
                  </a:lnTo>
                  <a:lnTo>
                    <a:pt x="1143581" y="882036"/>
                  </a:lnTo>
                  <a:lnTo>
                    <a:pt x="1143724" y="882542"/>
                  </a:lnTo>
                  <a:lnTo>
                    <a:pt x="1145683" y="881435"/>
                  </a:lnTo>
                  <a:lnTo>
                    <a:pt x="1146410" y="881246"/>
                  </a:lnTo>
                  <a:lnTo>
                    <a:pt x="1146189" y="882463"/>
                  </a:lnTo>
                  <a:lnTo>
                    <a:pt x="1146268" y="884581"/>
                  </a:lnTo>
                  <a:lnTo>
                    <a:pt x="1146521" y="886588"/>
                  </a:lnTo>
                  <a:lnTo>
                    <a:pt x="1146821" y="887583"/>
                  </a:lnTo>
                  <a:lnTo>
                    <a:pt x="1147722" y="887489"/>
                  </a:lnTo>
                  <a:lnTo>
                    <a:pt x="1155166" y="883237"/>
                  </a:lnTo>
                  <a:lnTo>
                    <a:pt x="1155830" y="882115"/>
                  </a:lnTo>
                  <a:lnTo>
                    <a:pt x="1156636" y="881293"/>
                  </a:lnTo>
                  <a:lnTo>
                    <a:pt x="1158058" y="881388"/>
                  </a:lnTo>
                  <a:lnTo>
                    <a:pt x="1160871" y="882542"/>
                  </a:lnTo>
                  <a:lnTo>
                    <a:pt x="1162167" y="883316"/>
                  </a:lnTo>
                  <a:lnTo>
                    <a:pt x="1162752" y="883522"/>
                  </a:lnTo>
                  <a:lnTo>
                    <a:pt x="1163400" y="883506"/>
                  </a:lnTo>
                  <a:lnTo>
                    <a:pt x="1163890" y="883032"/>
                  </a:lnTo>
                  <a:lnTo>
                    <a:pt x="1163811" y="882226"/>
                  </a:lnTo>
                  <a:lnTo>
                    <a:pt x="1163147" y="880582"/>
                  </a:lnTo>
                  <a:lnTo>
                    <a:pt x="1162389" y="879618"/>
                  </a:lnTo>
                  <a:lnTo>
                    <a:pt x="1161140" y="878480"/>
                  </a:lnTo>
                  <a:lnTo>
                    <a:pt x="1160113" y="877184"/>
                  </a:lnTo>
                  <a:lnTo>
                    <a:pt x="1160081" y="875777"/>
                  </a:lnTo>
                  <a:lnTo>
                    <a:pt x="1160840" y="875540"/>
                  </a:lnTo>
                  <a:lnTo>
                    <a:pt x="1161851" y="876552"/>
                  </a:lnTo>
                  <a:lnTo>
                    <a:pt x="1162752" y="877959"/>
                  </a:lnTo>
                  <a:lnTo>
                    <a:pt x="1163606" y="879618"/>
                  </a:lnTo>
                  <a:lnTo>
                    <a:pt x="1165328" y="881262"/>
                  </a:lnTo>
                  <a:lnTo>
                    <a:pt x="1165691" y="881942"/>
                  </a:lnTo>
                  <a:lnTo>
                    <a:pt x="1166672" y="884138"/>
                  </a:lnTo>
                  <a:lnTo>
                    <a:pt x="1168410" y="887030"/>
                  </a:lnTo>
                  <a:lnTo>
                    <a:pt x="1170307" y="889164"/>
                  </a:lnTo>
                  <a:lnTo>
                    <a:pt x="1172392" y="890539"/>
                  </a:lnTo>
                  <a:lnTo>
                    <a:pt x="1178287" y="891424"/>
                  </a:lnTo>
                  <a:lnTo>
                    <a:pt x="1179394" y="891298"/>
                  </a:lnTo>
                  <a:lnTo>
                    <a:pt x="1179742" y="890966"/>
                  </a:lnTo>
                  <a:lnTo>
                    <a:pt x="1180721" y="889669"/>
                  </a:lnTo>
                  <a:lnTo>
                    <a:pt x="1180943" y="889211"/>
                  </a:lnTo>
                  <a:lnTo>
                    <a:pt x="1180959" y="888658"/>
                  </a:lnTo>
                  <a:lnTo>
                    <a:pt x="1180848" y="888327"/>
                  </a:lnTo>
                  <a:lnTo>
                    <a:pt x="1180626" y="887947"/>
                  </a:lnTo>
                  <a:lnTo>
                    <a:pt x="1180342" y="887220"/>
                  </a:lnTo>
                  <a:lnTo>
                    <a:pt x="1179710" y="884976"/>
                  </a:lnTo>
                  <a:lnTo>
                    <a:pt x="1179678" y="884454"/>
                  </a:lnTo>
                  <a:lnTo>
                    <a:pt x="1180042" y="884075"/>
                  </a:lnTo>
                  <a:lnTo>
                    <a:pt x="1180595" y="884264"/>
                  </a:lnTo>
                  <a:lnTo>
                    <a:pt x="1181037" y="884296"/>
                  </a:lnTo>
                  <a:lnTo>
                    <a:pt x="1180959" y="883506"/>
                  </a:lnTo>
                  <a:lnTo>
                    <a:pt x="1180437" y="881831"/>
                  </a:lnTo>
                  <a:lnTo>
                    <a:pt x="1179899" y="880487"/>
                  </a:lnTo>
                  <a:lnTo>
                    <a:pt x="1176312" y="874213"/>
                  </a:lnTo>
                  <a:lnTo>
                    <a:pt x="1175553" y="873186"/>
                  </a:lnTo>
                  <a:lnTo>
                    <a:pt x="1174068" y="871732"/>
                  </a:lnTo>
                  <a:lnTo>
                    <a:pt x="1173689" y="871258"/>
                  </a:lnTo>
                  <a:lnTo>
                    <a:pt x="1173578" y="870926"/>
                  </a:lnTo>
                  <a:lnTo>
                    <a:pt x="1173404" y="870152"/>
                  </a:lnTo>
                  <a:lnTo>
                    <a:pt x="1173278" y="869804"/>
                  </a:lnTo>
                  <a:lnTo>
                    <a:pt x="1173072" y="869519"/>
                  </a:lnTo>
                  <a:lnTo>
                    <a:pt x="1172693" y="869298"/>
                  </a:lnTo>
                  <a:lnTo>
                    <a:pt x="1171555" y="867638"/>
                  </a:lnTo>
                  <a:lnTo>
                    <a:pt x="1168868" y="864841"/>
                  </a:lnTo>
                  <a:lnTo>
                    <a:pt x="1167952" y="863340"/>
                  </a:lnTo>
                  <a:lnTo>
                    <a:pt x="1168426" y="862550"/>
                  </a:lnTo>
                  <a:lnTo>
                    <a:pt x="1169374" y="861965"/>
                  </a:lnTo>
                  <a:lnTo>
                    <a:pt x="1169880" y="861048"/>
                  </a:lnTo>
                  <a:lnTo>
                    <a:pt x="1169406" y="860274"/>
                  </a:lnTo>
                  <a:lnTo>
                    <a:pt x="1165612" y="855880"/>
                  </a:lnTo>
                  <a:lnTo>
                    <a:pt x="1164917" y="854932"/>
                  </a:lnTo>
                  <a:lnTo>
                    <a:pt x="1164475" y="853636"/>
                  </a:lnTo>
                  <a:lnTo>
                    <a:pt x="1164396" y="851755"/>
                  </a:lnTo>
                  <a:lnTo>
                    <a:pt x="1160603" y="847868"/>
                  </a:lnTo>
                  <a:lnTo>
                    <a:pt x="1158422" y="845117"/>
                  </a:lnTo>
                  <a:lnTo>
                    <a:pt x="1158105" y="844470"/>
                  </a:lnTo>
                  <a:lnTo>
                    <a:pt x="1158200" y="843063"/>
                  </a:lnTo>
                  <a:lnTo>
                    <a:pt x="1157979" y="842241"/>
                  </a:lnTo>
                  <a:lnTo>
                    <a:pt x="1157616" y="842036"/>
                  </a:lnTo>
                  <a:lnTo>
                    <a:pt x="1156051" y="841767"/>
                  </a:lnTo>
                  <a:lnTo>
                    <a:pt x="1155435" y="841340"/>
                  </a:lnTo>
                  <a:lnTo>
                    <a:pt x="1154723" y="840124"/>
                  </a:lnTo>
                  <a:lnTo>
                    <a:pt x="1154265" y="838622"/>
                  </a:lnTo>
                  <a:lnTo>
                    <a:pt x="1154344" y="837310"/>
                  </a:lnTo>
                  <a:lnTo>
                    <a:pt x="1153902" y="836947"/>
                  </a:lnTo>
                  <a:lnTo>
                    <a:pt x="1153570" y="836378"/>
                  </a:lnTo>
                  <a:lnTo>
                    <a:pt x="1153459" y="835619"/>
                  </a:lnTo>
                  <a:lnTo>
                    <a:pt x="1153649" y="834829"/>
                  </a:lnTo>
                  <a:lnTo>
                    <a:pt x="1152874" y="834070"/>
                  </a:lnTo>
                  <a:lnTo>
                    <a:pt x="1152653" y="832917"/>
                  </a:lnTo>
                  <a:lnTo>
                    <a:pt x="1152605" y="831605"/>
                  </a:lnTo>
                  <a:lnTo>
                    <a:pt x="1152353" y="830325"/>
                  </a:lnTo>
                  <a:lnTo>
                    <a:pt x="1151689" y="829424"/>
                  </a:lnTo>
                  <a:lnTo>
                    <a:pt x="1150836" y="828823"/>
                  </a:lnTo>
                  <a:lnTo>
                    <a:pt x="1149192" y="828017"/>
                  </a:lnTo>
                  <a:lnTo>
                    <a:pt x="1148338" y="827179"/>
                  </a:lnTo>
                  <a:lnTo>
                    <a:pt x="1146916" y="825267"/>
                  </a:lnTo>
                  <a:lnTo>
                    <a:pt x="1146237" y="824477"/>
                  </a:lnTo>
                  <a:lnTo>
                    <a:pt x="1143550" y="822707"/>
                  </a:lnTo>
                  <a:lnTo>
                    <a:pt x="1142681" y="821774"/>
                  </a:lnTo>
                  <a:lnTo>
                    <a:pt x="1143819" y="820969"/>
                  </a:lnTo>
                  <a:lnTo>
                    <a:pt x="1145873" y="821253"/>
                  </a:lnTo>
                  <a:lnTo>
                    <a:pt x="1148086" y="822249"/>
                  </a:lnTo>
                  <a:lnTo>
                    <a:pt x="1149571" y="823529"/>
                  </a:lnTo>
                  <a:lnTo>
                    <a:pt x="1149998" y="824461"/>
                  </a:lnTo>
                  <a:lnTo>
                    <a:pt x="1150836" y="826690"/>
                  </a:lnTo>
                  <a:lnTo>
                    <a:pt x="1151436" y="827654"/>
                  </a:lnTo>
                  <a:lnTo>
                    <a:pt x="1152305" y="828239"/>
                  </a:lnTo>
                  <a:lnTo>
                    <a:pt x="1154107" y="828681"/>
                  </a:lnTo>
                  <a:lnTo>
                    <a:pt x="1154850" y="829613"/>
                  </a:lnTo>
                  <a:lnTo>
                    <a:pt x="1154644" y="828696"/>
                  </a:lnTo>
                  <a:lnTo>
                    <a:pt x="1154360" y="827859"/>
                  </a:lnTo>
                  <a:lnTo>
                    <a:pt x="1154012" y="827101"/>
                  </a:lnTo>
                  <a:lnTo>
                    <a:pt x="1153570" y="826468"/>
                  </a:lnTo>
                  <a:lnTo>
                    <a:pt x="1152574" y="825773"/>
                  </a:lnTo>
                  <a:lnTo>
                    <a:pt x="1152321" y="825488"/>
                  </a:lnTo>
                  <a:lnTo>
                    <a:pt x="1152210" y="825125"/>
                  </a:lnTo>
                  <a:lnTo>
                    <a:pt x="1152163" y="824683"/>
                  </a:lnTo>
                  <a:lnTo>
                    <a:pt x="1152179" y="824382"/>
                  </a:lnTo>
                  <a:lnTo>
                    <a:pt x="1152305" y="824461"/>
                  </a:lnTo>
                  <a:lnTo>
                    <a:pt x="1150899" y="822091"/>
                  </a:lnTo>
                  <a:lnTo>
                    <a:pt x="1150583" y="821379"/>
                  </a:lnTo>
                  <a:lnTo>
                    <a:pt x="1150251" y="820937"/>
                  </a:lnTo>
                  <a:lnTo>
                    <a:pt x="1149160" y="820510"/>
                  </a:lnTo>
                  <a:lnTo>
                    <a:pt x="1148433" y="820083"/>
                  </a:lnTo>
                  <a:lnTo>
                    <a:pt x="1147754" y="820036"/>
                  </a:lnTo>
                  <a:lnTo>
                    <a:pt x="1147406" y="819847"/>
                  </a:lnTo>
                  <a:lnTo>
                    <a:pt x="1147201" y="819609"/>
                  </a:lnTo>
                  <a:lnTo>
                    <a:pt x="1147011" y="819135"/>
                  </a:lnTo>
                  <a:lnTo>
                    <a:pt x="1146821" y="818882"/>
                  </a:lnTo>
                  <a:lnTo>
                    <a:pt x="1145051" y="817018"/>
                  </a:lnTo>
                  <a:lnTo>
                    <a:pt x="1144008" y="816291"/>
                  </a:lnTo>
                  <a:lnTo>
                    <a:pt x="1141796" y="815753"/>
                  </a:lnTo>
                  <a:lnTo>
                    <a:pt x="1140816" y="815263"/>
                  </a:lnTo>
                  <a:lnTo>
                    <a:pt x="1141796" y="814979"/>
                  </a:lnTo>
                  <a:lnTo>
                    <a:pt x="1144324" y="815374"/>
                  </a:lnTo>
                  <a:lnTo>
                    <a:pt x="1145320" y="814504"/>
                  </a:lnTo>
                  <a:lnTo>
                    <a:pt x="1146395" y="815169"/>
                  </a:lnTo>
                  <a:lnTo>
                    <a:pt x="1146474" y="813620"/>
                  </a:lnTo>
                  <a:lnTo>
                    <a:pt x="1145747" y="809479"/>
                  </a:lnTo>
                  <a:lnTo>
                    <a:pt x="1145146" y="803157"/>
                  </a:lnTo>
                  <a:lnTo>
                    <a:pt x="1145257" y="802051"/>
                  </a:lnTo>
                  <a:lnTo>
                    <a:pt x="1146284" y="803252"/>
                  </a:lnTo>
                  <a:lnTo>
                    <a:pt x="1147058" y="807060"/>
                  </a:lnTo>
                  <a:lnTo>
                    <a:pt x="1147880" y="813762"/>
                  </a:lnTo>
                  <a:lnTo>
                    <a:pt x="1148971" y="816796"/>
                  </a:lnTo>
                  <a:lnTo>
                    <a:pt x="1150646" y="818819"/>
                  </a:lnTo>
                  <a:lnTo>
                    <a:pt x="1152495" y="820431"/>
                  </a:lnTo>
                  <a:lnTo>
                    <a:pt x="1154123" y="822217"/>
                  </a:lnTo>
                  <a:lnTo>
                    <a:pt x="1156936" y="825931"/>
                  </a:lnTo>
                  <a:lnTo>
                    <a:pt x="1157600" y="827432"/>
                  </a:lnTo>
                  <a:lnTo>
                    <a:pt x="1157868" y="828191"/>
                  </a:lnTo>
                  <a:lnTo>
                    <a:pt x="1158880" y="830056"/>
                  </a:lnTo>
                  <a:lnTo>
                    <a:pt x="1159591" y="831920"/>
                  </a:lnTo>
                  <a:lnTo>
                    <a:pt x="1159891" y="832474"/>
                  </a:lnTo>
                  <a:lnTo>
                    <a:pt x="1160713" y="833517"/>
                  </a:lnTo>
                  <a:lnTo>
                    <a:pt x="1161456" y="834212"/>
                  </a:lnTo>
                  <a:lnTo>
                    <a:pt x="1162136" y="835098"/>
                  </a:lnTo>
                  <a:lnTo>
                    <a:pt x="1162800" y="836773"/>
                  </a:lnTo>
                  <a:lnTo>
                    <a:pt x="1163368" y="838512"/>
                  </a:lnTo>
                  <a:lnTo>
                    <a:pt x="1163985" y="839934"/>
                  </a:lnTo>
                  <a:lnTo>
                    <a:pt x="1164743" y="841008"/>
                  </a:lnTo>
                  <a:lnTo>
                    <a:pt x="1165597" y="841656"/>
                  </a:lnTo>
                  <a:lnTo>
                    <a:pt x="1165755" y="844612"/>
                  </a:lnTo>
                  <a:lnTo>
                    <a:pt x="1165945" y="845607"/>
                  </a:lnTo>
                  <a:lnTo>
                    <a:pt x="1166356" y="846287"/>
                  </a:lnTo>
                  <a:lnTo>
                    <a:pt x="1168347" y="847646"/>
                  </a:lnTo>
                  <a:lnTo>
                    <a:pt x="1171508" y="851217"/>
                  </a:lnTo>
                  <a:lnTo>
                    <a:pt x="1172851" y="852008"/>
                  </a:lnTo>
                  <a:lnTo>
                    <a:pt x="1172582" y="851534"/>
                  </a:lnTo>
                  <a:lnTo>
                    <a:pt x="1172298" y="851092"/>
                  </a:lnTo>
                  <a:lnTo>
                    <a:pt x="1172551" y="850222"/>
                  </a:lnTo>
                  <a:lnTo>
                    <a:pt x="1172282" y="849700"/>
                  </a:lnTo>
                  <a:lnTo>
                    <a:pt x="1171840" y="849242"/>
                  </a:lnTo>
                  <a:lnTo>
                    <a:pt x="1171555" y="848594"/>
                  </a:lnTo>
                  <a:lnTo>
                    <a:pt x="1171634" y="847978"/>
                  </a:lnTo>
                  <a:lnTo>
                    <a:pt x="1172092" y="846666"/>
                  </a:lnTo>
                  <a:lnTo>
                    <a:pt x="1172092" y="845686"/>
                  </a:lnTo>
                  <a:lnTo>
                    <a:pt x="1172693" y="846050"/>
                  </a:lnTo>
                  <a:lnTo>
                    <a:pt x="1173167" y="845987"/>
                  </a:lnTo>
                  <a:lnTo>
                    <a:pt x="1173578" y="845671"/>
                  </a:lnTo>
                  <a:lnTo>
                    <a:pt x="1173894" y="845165"/>
                  </a:lnTo>
                  <a:lnTo>
                    <a:pt x="1174479" y="846587"/>
                  </a:lnTo>
                  <a:lnTo>
                    <a:pt x="1175443" y="848088"/>
                  </a:lnTo>
                  <a:lnTo>
                    <a:pt x="1176217" y="849637"/>
                  </a:lnTo>
                  <a:lnTo>
                    <a:pt x="1176502" y="852624"/>
                  </a:lnTo>
                  <a:lnTo>
                    <a:pt x="1177165" y="853857"/>
                  </a:lnTo>
                  <a:lnTo>
                    <a:pt x="1178051" y="855169"/>
                  </a:lnTo>
                  <a:lnTo>
                    <a:pt x="1178730" y="856749"/>
                  </a:lnTo>
                  <a:lnTo>
                    <a:pt x="1178446" y="856449"/>
                  </a:lnTo>
                  <a:lnTo>
                    <a:pt x="1178114" y="856196"/>
                  </a:lnTo>
                  <a:lnTo>
                    <a:pt x="1177908" y="855928"/>
                  </a:lnTo>
                  <a:lnTo>
                    <a:pt x="1177466" y="856528"/>
                  </a:lnTo>
                  <a:lnTo>
                    <a:pt x="1176786" y="856402"/>
                  </a:lnTo>
                  <a:lnTo>
                    <a:pt x="1175301" y="855611"/>
                  </a:lnTo>
                  <a:lnTo>
                    <a:pt x="1176407" y="857192"/>
                  </a:lnTo>
                  <a:lnTo>
                    <a:pt x="1178698" y="859326"/>
                  </a:lnTo>
                  <a:lnTo>
                    <a:pt x="1181132" y="862375"/>
                  </a:lnTo>
                  <a:lnTo>
                    <a:pt x="1182476" y="863751"/>
                  </a:lnTo>
                  <a:lnTo>
                    <a:pt x="1183914" y="864762"/>
                  </a:lnTo>
                  <a:lnTo>
                    <a:pt x="1185399" y="865157"/>
                  </a:lnTo>
                  <a:lnTo>
                    <a:pt x="1185321" y="865331"/>
                  </a:lnTo>
                  <a:lnTo>
                    <a:pt x="1185257" y="865489"/>
                  </a:lnTo>
                  <a:lnTo>
                    <a:pt x="1185178" y="865631"/>
                  </a:lnTo>
                  <a:lnTo>
                    <a:pt x="1185052" y="865742"/>
                  </a:lnTo>
                  <a:lnTo>
                    <a:pt x="1185210" y="866295"/>
                  </a:lnTo>
                  <a:lnTo>
                    <a:pt x="1186411" y="866564"/>
                  </a:lnTo>
                  <a:lnTo>
                    <a:pt x="1187265" y="867101"/>
                  </a:lnTo>
                  <a:lnTo>
                    <a:pt x="1187944" y="868255"/>
                  </a:lnTo>
                  <a:lnTo>
                    <a:pt x="1189193" y="871984"/>
                  </a:lnTo>
                  <a:lnTo>
                    <a:pt x="1189856" y="873660"/>
                  </a:lnTo>
                  <a:lnTo>
                    <a:pt x="1190678" y="874924"/>
                  </a:lnTo>
                  <a:lnTo>
                    <a:pt x="1191689" y="875240"/>
                  </a:lnTo>
                  <a:lnTo>
                    <a:pt x="1192259" y="875019"/>
                  </a:lnTo>
                  <a:lnTo>
                    <a:pt x="1193460" y="874260"/>
                  </a:lnTo>
                  <a:lnTo>
                    <a:pt x="1193902" y="873691"/>
                  </a:lnTo>
                  <a:lnTo>
                    <a:pt x="1194424" y="873423"/>
                  </a:lnTo>
                  <a:lnTo>
                    <a:pt x="1194945" y="874087"/>
                  </a:lnTo>
                  <a:lnTo>
                    <a:pt x="1195340" y="875050"/>
                  </a:lnTo>
                  <a:lnTo>
                    <a:pt x="1195640" y="875604"/>
                  </a:lnTo>
                  <a:lnTo>
                    <a:pt x="1196131" y="875683"/>
                  </a:lnTo>
                  <a:lnTo>
                    <a:pt x="1196178" y="875240"/>
                  </a:lnTo>
                  <a:lnTo>
                    <a:pt x="1196178" y="874655"/>
                  </a:lnTo>
                  <a:lnTo>
                    <a:pt x="1196478" y="874276"/>
                  </a:lnTo>
                  <a:lnTo>
                    <a:pt x="1197063" y="874276"/>
                  </a:lnTo>
                  <a:lnTo>
                    <a:pt x="1198343" y="874624"/>
                  </a:lnTo>
                  <a:lnTo>
                    <a:pt x="1199023" y="874624"/>
                  </a:lnTo>
                  <a:lnTo>
                    <a:pt x="1201093" y="873976"/>
                  </a:lnTo>
                  <a:lnTo>
                    <a:pt x="1201488" y="874197"/>
                  </a:lnTo>
                  <a:lnTo>
                    <a:pt x="1202610" y="875319"/>
                  </a:lnTo>
                  <a:lnTo>
                    <a:pt x="1203116" y="875509"/>
                  </a:lnTo>
                  <a:lnTo>
                    <a:pt x="1203969" y="875683"/>
                  </a:lnTo>
                  <a:lnTo>
                    <a:pt x="1213926" y="881135"/>
                  </a:lnTo>
                  <a:lnTo>
                    <a:pt x="1216139" y="881340"/>
                  </a:lnTo>
                  <a:lnTo>
                    <a:pt x="1216818" y="881198"/>
                  </a:lnTo>
                  <a:lnTo>
                    <a:pt x="1217340" y="880898"/>
                  </a:lnTo>
                  <a:lnTo>
                    <a:pt x="1217704" y="880330"/>
                  </a:lnTo>
                  <a:lnTo>
                    <a:pt x="1218431" y="878369"/>
                  </a:lnTo>
                  <a:lnTo>
                    <a:pt x="1218573" y="877706"/>
                  </a:lnTo>
                  <a:lnTo>
                    <a:pt x="1218525" y="877074"/>
                  </a:lnTo>
                  <a:lnTo>
                    <a:pt x="1217798" y="876078"/>
                  </a:lnTo>
                  <a:lnTo>
                    <a:pt x="1216787" y="875604"/>
                  </a:lnTo>
                  <a:lnTo>
                    <a:pt x="1215933" y="874924"/>
                  </a:lnTo>
                  <a:lnTo>
                    <a:pt x="1215696" y="873360"/>
                  </a:lnTo>
                  <a:lnTo>
                    <a:pt x="1216012" y="872206"/>
                  </a:lnTo>
                  <a:lnTo>
                    <a:pt x="1217261" y="870325"/>
                  </a:lnTo>
                  <a:lnTo>
                    <a:pt x="1217656" y="869203"/>
                  </a:lnTo>
                  <a:lnTo>
                    <a:pt x="1217656" y="867844"/>
                  </a:lnTo>
                  <a:lnTo>
                    <a:pt x="1217371" y="866169"/>
                  </a:lnTo>
                  <a:lnTo>
                    <a:pt x="1216787" y="864841"/>
                  </a:lnTo>
                  <a:lnTo>
                    <a:pt x="1215854" y="864636"/>
                  </a:lnTo>
                  <a:lnTo>
                    <a:pt x="1215681" y="864099"/>
                  </a:lnTo>
                  <a:lnTo>
                    <a:pt x="1216455" y="863561"/>
                  </a:lnTo>
                  <a:lnTo>
                    <a:pt x="1217640" y="862091"/>
                  </a:lnTo>
                  <a:lnTo>
                    <a:pt x="1218446" y="861617"/>
                  </a:lnTo>
                  <a:lnTo>
                    <a:pt x="1218762" y="860953"/>
                  </a:lnTo>
                  <a:lnTo>
                    <a:pt x="1217609" y="858282"/>
                  </a:lnTo>
                  <a:lnTo>
                    <a:pt x="1217450" y="856987"/>
                  </a:lnTo>
                  <a:lnTo>
                    <a:pt x="1217925" y="856228"/>
                  </a:lnTo>
                  <a:lnTo>
                    <a:pt x="1218747" y="855453"/>
                  </a:lnTo>
                  <a:lnTo>
                    <a:pt x="1220359" y="854489"/>
                  </a:lnTo>
                  <a:lnTo>
                    <a:pt x="1224721" y="853130"/>
                  </a:lnTo>
                  <a:lnTo>
                    <a:pt x="1224863" y="853573"/>
                  </a:lnTo>
                  <a:lnTo>
                    <a:pt x="1221101" y="855390"/>
                  </a:lnTo>
                  <a:lnTo>
                    <a:pt x="1219742" y="856844"/>
                  </a:lnTo>
                  <a:lnTo>
                    <a:pt x="1219553" y="860179"/>
                  </a:lnTo>
                  <a:lnTo>
                    <a:pt x="1219727" y="860921"/>
                  </a:lnTo>
                  <a:lnTo>
                    <a:pt x="1219932" y="861396"/>
                  </a:lnTo>
                  <a:lnTo>
                    <a:pt x="1220011" y="861917"/>
                  </a:lnTo>
                  <a:lnTo>
                    <a:pt x="1219821" y="862802"/>
                  </a:lnTo>
                  <a:lnTo>
                    <a:pt x="1219568" y="863213"/>
                  </a:lnTo>
                  <a:lnTo>
                    <a:pt x="1218762" y="863924"/>
                  </a:lnTo>
                  <a:lnTo>
                    <a:pt x="1218573" y="864288"/>
                  </a:lnTo>
                  <a:lnTo>
                    <a:pt x="1218715" y="865536"/>
                  </a:lnTo>
                  <a:lnTo>
                    <a:pt x="1219347" y="866911"/>
                  </a:lnTo>
                  <a:lnTo>
                    <a:pt x="1220785" y="869614"/>
                  </a:lnTo>
                  <a:lnTo>
                    <a:pt x="1221117" y="870104"/>
                  </a:lnTo>
                  <a:lnTo>
                    <a:pt x="1221370" y="870372"/>
                  </a:lnTo>
                  <a:lnTo>
                    <a:pt x="1221481" y="870768"/>
                  </a:lnTo>
                  <a:lnTo>
                    <a:pt x="1221417" y="871574"/>
                  </a:lnTo>
                  <a:lnTo>
                    <a:pt x="1220912" y="872648"/>
                  </a:lnTo>
                  <a:lnTo>
                    <a:pt x="1220311" y="873549"/>
                  </a:lnTo>
                  <a:lnTo>
                    <a:pt x="1219189" y="873613"/>
                  </a:lnTo>
                  <a:lnTo>
                    <a:pt x="1218983" y="873976"/>
                  </a:lnTo>
                  <a:lnTo>
                    <a:pt x="1219094" y="874418"/>
                  </a:lnTo>
                  <a:lnTo>
                    <a:pt x="1219331" y="874814"/>
                  </a:lnTo>
                  <a:lnTo>
                    <a:pt x="1219568" y="875114"/>
                  </a:lnTo>
                  <a:lnTo>
                    <a:pt x="1219711" y="875382"/>
                  </a:lnTo>
                  <a:lnTo>
                    <a:pt x="1219900" y="876015"/>
                  </a:lnTo>
                  <a:lnTo>
                    <a:pt x="1220153" y="876568"/>
                  </a:lnTo>
                  <a:lnTo>
                    <a:pt x="1220359" y="877105"/>
                  </a:lnTo>
                  <a:lnTo>
                    <a:pt x="1220469" y="877848"/>
                  </a:lnTo>
                  <a:lnTo>
                    <a:pt x="1220422" y="878654"/>
                  </a:lnTo>
                  <a:lnTo>
                    <a:pt x="1220248" y="879176"/>
                  </a:lnTo>
                  <a:lnTo>
                    <a:pt x="1220137" y="879713"/>
                  </a:lnTo>
                  <a:lnTo>
                    <a:pt x="1220232" y="880645"/>
                  </a:lnTo>
                  <a:lnTo>
                    <a:pt x="1220406" y="881340"/>
                  </a:lnTo>
                  <a:lnTo>
                    <a:pt x="1220738" y="882179"/>
                  </a:lnTo>
                  <a:lnTo>
                    <a:pt x="1221070" y="882969"/>
                  </a:lnTo>
                  <a:lnTo>
                    <a:pt x="1221386" y="883522"/>
                  </a:lnTo>
                  <a:lnTo>
                    <a:pt x="1221892" y="884106"/>
                  </a:lnTo>
                  <a:lnTo>
                    <a:pt x="1222950" y="884707"/>
                  </a:lnTo>
                  <a:lnTo>
                    <a:pt x="1223330" y="885166"/>
                  </a:lnTo>
                  <a:lnTo>
                    <a:pt x="1223535" y="885687"/>
                  </a:lnTo>
                  <a:lnTo>
                    <a:pt x="1223519" y="886145"/>
                  </a:lnTo>
                  <a:lnTo>
                    <a:pt x="1223251" y="886477"/>
                  </a:lnTo>
                  <a:lnTo>
                    <a:pt x="1222618" y="886509"/>
                  </a:lnTo>
                  <a:lnTo>
                    <a:pt x="1223725" y="888864"/>
                  </a:lnTo>
                  <a:lnTo>
                    <a:pt x="1224025" y="889322"/>
                  </a:lnTo>
                  <a:lnTo>
                    <a:pt x="1224452" y="889306"/>
                  </a:lnTo>
                  <a:lnTo>
                    <a:pt x="1224957" y="889022"/>
                  </a:lnTo>
                  <a:lnTo>
                    <a:pt x="1225432" y="888942"/>
                  </a:lnTo>
                  <a:lnTo>
                    <a:pt x="1225827" y="889543"/>
                  </a:lnTo>
                  <a:lnTo>
                    <a:pt x="1226174" y="890413"/>
                  </a:lnTo>
                  <a:lnTo>
                    <a:pt x="1226554" y="890855"/>
                  </a:lnTo>
                  <a:lnTo>
                    <a:pt x="1226996" y="890997"/>
                  </a:lnTo>
                  <a:lnTo>
                    <a:pt x="1227534" y="890886"/>
                  </a:lnTo>
                  <a:lnTo>
                    <a:pt x="1227961" y="890966"/>
                  </a:lnTo>
                  <a:lnTo>
                    <a:pt x="1228182" y="891456"/>
                  </a:lnTo>
                  <a:lnTo>
                    <a:pt x="1228403" y="892103"/>
                  </a:lnTo>
                  <a:lnTo>
                    <a:pt x="1228798" y="892657"/>
                  </a:lnTo>
                  <a:lnTo>
                    <a:pt x="1229067" y="892752"/>
                  </a:lnTo>
                  <a:lnTo>
                    <a:pt x="1229715" y="892799"/>
                  </a:lnTo>
                  <a:lnTo>
                    <a:pt x="1230015" y="892878"/>
                  </a:lnTo>
                  <a:lnTo>
                    <a:pt x="1230252" y="893052"/>
                  </a:lnTo>
                  <a:lnTo>
                    <a:pt x="1230600" y="893510"/>
                  </a:lnTo>
                  <a:lnTo>
                    <a:pt x="1230868" y="893700"/>
                  </a:lnTo>
                  <a:lnTo>
                    <a:pt x="1231374" y="893905"/>
                  </a:lnTo>
                  <a:lnTo>
                    <a:pt x="1231785" y="893921"/>
                  </a:lnTo>
                  <a:lnTo>
                    <a:pt x="1232702" y="893637"/>
                  </a:lnTo>
                  <a:lnTo>
                    <a:pt x="1233413" y="893162"/>
                  </a:lnTo>
                  <a:lnTo>
                    <a:pt x="1235373" y="890618"/>
                  </a:lnTo>
                  <a:lnTo>
                    <a:pt x="1234424" y="889527"/>
                  </a:lnTo>
                  <a:lnTo>
                    <a:pt x="1234187" y="888327"/>
                  </a:lnTo>
                  <a:lnTo>
                    <a:pt x="1235136" y="883159"/>
                  </a:lnTo>
                  <a:lnTo>
                    <a:pt x="1235072" y="882084"/>
                  </a:lnTo>
                  <a:lnTo>
                    <a:pt x="1234266" y="881736"/>
                  </a:lnTo>
                  <a:lnTo>
                    <a:pt x="1234108" y="881198"/>
                  </a:lnTo>
                  <a:lnTo>
                    <a:pt x="1236005" y="879508"/>
                  </a:lnTo>
                  <a:lnTo>
                    <a:pt x="1236511" y="878812"/>
                  </a:lnTo>
                  <a:lnTo>
                    <a:pt x="1236985" y="879255"/>
                  </a:lnTo>
                  <a:lnTo>
                    <a:pt x="1236716" y="879728"/>
                  </a:lnTo>
                  <a:lnTo>
                    <a:pt x="1236400" y="880124"/>
                  </a:lnTo>
                  <a:lnTo>
                    <a:pt x="1235657" y="880708"/>
                  </a:lnTo>
                  <a:lnTo>
                    <a:pt x="1235831" y="881230"/>
                  </a:lnTo>
                  <a:lnTo>
                    <a:pt x="1236827" y="881847"/>
                  </a:lnTo>
                  <a:lnTo>
                    <a:pt x="1236511" y="883379"/>
                  </a:lnTo>
                  <a:lnTo>
                    <a:pt x="1235752" y="885181"/>
                  </a:lnTo>
                  <a:lnTo>
                    <a:pt x="1235515" y="886509"/>
                  </a:lnTo>
                  <a:lnTo>
                    <a:pt x="1236605" y="888722"/>
                  </a:lnTo>
                  <a:lnTo>
                    <a:pt x="1237743" y="889211"/>
                  </a:lnTo>
                  <a:lnTo>
                    <a:pt x="1240161" y="888627"/>
                  </a:lnTo>
                  <a:lnTo>
                    <a:pt x="1240319" y="889069"/>
                  </a:lnTo>
                  <a:lnTo>
                    <a:pt x="1239656" y="890001"/>
                  </a:lnTo>
                  <a:lnTo>
                    <a:pt x="1239735" y="890934"/>
                  </a:lnTo>
                  <a:lnTo>
                    <a:pt x="1240793" y="893273"/>
                  </a:lnTo>
                  <a:lnTo>
                    <a:pt x="1241047" y="894347"/>
                  </a:lnTo>
                  <a:lnTo>
                    <a:pt x="1240698" y="894617"/>
                  </a:lnTo>
                  <a:lnTo>
                    <a:pt x="1239924" y="894364"/>
                  </a:lnTo>
                  <a:lnTo>
                    <a:pt x="1238944" y="893826"/>
                  </a:lnTo>
                  <a:lnTo>
                    <a:pt x="1238075" y="893147"/>
                  </a:lnTo>
                  <a:lnTo>
                    <a:pt x="1237396" y="892403"/>
                  </a:lnTo>
                  <a:lnTo>
                    <a:pt x="1236779" y="891961"/>
                  </a:lnTo>
                  <a:lnTo>
                    <a:pt x="1236100" y="892072"/>
                  </a:lnTo>
                  <a:lnTo>
                    <a:pt x="1235531" y="892625"/>
                  </a:lnTo>
                  <a:lnTo>
                    <a:pt x="1234235" y="895327"/>
                  </a:lnTo>
                  <a:lnTo>
                    <a:pt x="1236384" y="896544"/>
                  </a:lnTo>
                  <a:lnTo>
                    <a:pt x="1236795" y="897034"/>
                  </a:lnTo>
                  <a:lnTo>
                    <a:pt x="1237111" y="897872"/>
                  </a:lnTo>
                  <a:lnTo>
                    <a:pt x="1237427" y="898441"/>
                  </a:lnTo>
                  <a:lnTo>
                    <a:pt x="1237775" y="898836"/>
                  </a:lnTo>
                  <a:lnTo>
                    <a:pt x="1241331" y="901966"/>
                  </a:lnTo>
                  <a:lnTo>
                    <a:pt x="1243448" y="904225"/>
                  </a:lnTo>
                  <a:lnTo>
                    <a:pt x="1244713" y="905221"/>
                  </a:lnTo>
                  <a:lnTo>
                    <a:pt x="1245756" y="905221"/>
                  </a:lnTo>
                  <a:lnTo>
                    <a:pt x="1246357" y="903561"/>
                  </a:lnTo>
                  <a:lnTo>
                    <a:pt x="1246151" y="901744"/>
                  </a:lnTo>
                  <a:lnTo>
                    <a:pt x="1244713" y="899073"/>
                  </a:lnTo>
                  <a:lnTo>
                    <a:pt x="1244460" y="897572"/>
                  </a:lnTo>
                  <a:lnTo>
                    <a:pt x="1244966" y="898046"/>
                  </a:lnTo>
                  <a:lnTo>
                    <a:pt x="1245788" y="898583"/>
                  </a:lnTo>
                  <a:lnTo>
                    <a:pt x="1246183" y="898915"/>
                  </a:lnTo>
                  <a:lnTo>
                    <a:pt x="1246752" y="899231"/>
                  </a:lnTo>
                  <a:lnTo>
                    <a:pt x="1246657" y="898488"/>
                  </a:lnTo>
                  <a:lnTo>
                    <a:pt x="1246277" y="897524"/>
                  </a:lnTo>
                  <a:lnTo>
                    <a:pt x="1246056" y="897081"/>
                  </a:lnTo>
                  <a:lnTo>
                    <a:pt x="1245867" y="895312"/>
                  </a:lnTo>
                  <a:lnTo>
                    <a:pt x="1245993" y="894205"/>
                  </a:lnTo>
                  <a:lnTo>
                    <a:pt x="1246562" y="893589"/>
                  </a:lnTo>
                  <a:lnTo>
                    <a:pt x="1260691" y="891835"/>
                  </a:lnTo>
                  <a:lnTo>
                    <a:pt x="1261592" y="891961"/>
                  </a:lnTo>
                  <a:lnTo>
                    <a:pt x="1264200" y="893036"/>
                  </a:lnTo>
                  <a:lnTo>
                    <a:pt x="1264737" y="893526"/>
                  </a:lnTo>
                  <a:lnTo>
                    <a:pt x="1264073" y="893937"/>
                  </a:lnTo>
                  <a:lnTo>
                    <a:pt x="1259679" y="893637"/>
                  </a:lnTo>
                  <a:lnTo>
                    <a:pt x="1258573" y="893289"/>
                  </a:lnTo>
                  <a:lnTo>
                    <a:pt x="1258115" y="893242"/>
                  </a:lnTo>
                  <a:lnTo>
                    <a:pt x="1257704" y="893368"/>
                  </a:lnTo>
                  <a:lnTo>
                    <a:pt x="1257230" y="893984"/>
                  </a:lnTo>
                  <a:lnTo>
                    <a:pt x="1256945" y="894190"/>
                  </a:lnTo>
                  <a:lnTo>
                    <a:pt x="1255697" y="894253"/>
                  </a:lnTo>
                  <a:lnTo>
                    <a:pt x="1253137" y="893526"/>
                  </a:lnTo>
                  <a:lnTo>
                    <a:pt x="1251841" y="893589"/>
                  </a:lnTo>
                  <a:lnTo>
                    <a:pt x="1249502" y="894347"/>
                  </a:lnTo>
                  <a:lnTo>
                    <a:pt x="1247431" y="894253"/>
                  </a:lnTo>
                  <a:lnTo>
                    <a:pt x="1246989" y="894600"/>
                  </a:lnTo>
                  <a:lnTo>
                    <a:pt x="1247352" y="896529"/>
                  </a:lnTo>
                  <a:lnTo>
                    <a:pt x="1249818" y="903466"/>
                  </a:lnTo>
                  <a:lnTo>
                    <a:pt x="1250719" y="905427"/>
                  </a:lnTo>
                  <a:lnTo>
                    <a:pt x="1251667" y="906185"/>
                  </a:lnTo>
                  <a:lnTo>
                    <a:pt x="1253089" y="906802"/>
                  </a:lnTo>
                  <a:lnTo>
                    <a:pt x="1254511" y="907165"/>
                  </a:lnTo>
                  <a:lnTo>
                    <a:pt x="1256661" y="907102"/>
                  </a:lnTo>
                  <a:lnTo>
                    <a:pt x="1257657" y="907592"/>
                  </a:lnTo>
                  <a:lnTo>
                    <a:pt x="1259727" y="909061"/>
                  </a:lnTo>
                  <a:lnTo>
                    <a:pt x="1264658" y="909915"/>
                  </a:lnTo>
                  <a:lnTo>
                    <a:pt x="1265480" y="910879"/>
                  </a:lnTo>
                  <a:lnTo>
                    <a:pt x="1266713" y="911227"/>
                  </a:lnTo>
                  <a:lnTo>
                    <a:pt x="1267930" y="911100"/>
                  </a:lnTo>
                  <a:lnTo>
                    <a:pt x="1268625" y="910595"/>
                  </a:lnTo>
                  <a:lnTo>
                    <a:pt x="1268893" y="911669"/>
                  </a:lnTo>
                  <a:lnTo>
                    <a:pt x="1269541" y="912475"/>
                  </a:lnTo>
                  <a:lnTo>
                    <a:pt x="1271090" y="913613"/>
                  </a:lnTo>
                  <a:lnTo>
                    <a:pt x="1272860" y="915320"/>
                  </a:lnTo>
                  <a:lnTo>
                    <a:pt x="1273840" y="916063"/>
                  </a:lnTo>
                  <a:lnTo>
                    <a:pt x="1276922" y="916348"/>
                  </a:lnTo>
                  <a:lnTo>
                    <a:pt x="1277317" y="916490"/>
                  </a:lnTo>
                  <a:lnTo>
                    <a:pt x="1277301" y="916980"/>
                  </a:lnTo>
                  <a:lnTo>
                    <a:pt x="1276922" y="917470"/>
                  </a:lnTo>
                  <a:lnTo>
                    <a:pt x="1276448" y="917865"/>
                  </a:lnTo>
                  <a:lnTo>
                    <a:pt x="1276037" y="918038"/>
                  </a:lnTo>
                  <a:lnTo>
                    <a:pt x="1274899" y="917690"/>
                  </a:lnTo>
                  <a:lnTo>
                    <a:pt x="1272544" y="915873"/>
                  </a:lnTo>
                  <a:lnTo>
                    <a:pt x="1271612" y="915620"/>
                  </a:lnTo>
                  <a:lnTo>
                    <a:pt x="1271248" y="915462"/>
                  </a:lnTo>
                  <a:lnTo>
                    <a:pt x="1270031" y="914451"/>
                  </a:lnTo>
                  <a:lnTo>
                    <a:pt x="1269525" y="914119"/>
                  </a:lnTo>
                  <a:lnTo>
                    <a:pt x="1267676" y="913961"/>
                  </a:lnTo>
                  <a:lnTo>
                    <a:pt x="1256914" y="911116"/>
                  </a:lnTo>
                  <a:lnTo>
                    <a:pt x="1254780" y="911480"/>
                  </a:lnTo>
                  <a:lnTo>
                    <a:pt x="1254148" y="911132"/>
                  </a:lnTo>
                  <a:lnTo>
                    <a:pt x="1253232" y="910294"/>
                  </a:lnTo>
                  <a:lnTo>
                    <a:pt x="1252710" y="909915"/>
                  </a:lnTo>
                  <a:lnTo>
                    <a:pt x="1251967" y="909773"/>
                  </a:lnTo>
                  <a:lnTo>
                    <a:pt x="1251303" y="909251"/>
                  </a:lnTo>
                  <a:lnTo>
                    <a:pt x="1251003" y="909156"/>
                  </a:lnTo>
                  <a:lnTo>
                    <a:pt x="1250782" y="909251"/>
                  </a:lnTo>
                  <a:lnTo>
                    <a:pt x="1250403" y="909773"/>
                  </a:lnTo>
                  <a:lnTo>
                    <a:pt x="1250150" y="909946"/>
                  </a:lnTo>
                  <a:lnTo>
                    <a:pt x="1249012" y="910294"/>
                  </a:lnTo>
                  <a:lnTo>
                    <a:pt x="1248554" y="910578"/>
                  </a:lnTo>
                  <a:lnTo>
                    <a:pt x="1248174" y="911132"/>
                  </a:lnTo>
                  <a:lnTo>
                    <a:pt x="1248616" y="912222"/>
                  </a:lnTo>
                  <a:lnTo>
                    <a:pt x="1249407" y="916316"/>
                  </a:lnTo>
                  <a:lnTo>
                    <a:pt x="1249644" y="917169"/>
                  </a:lnTo>
                  <a:lnTo>
                    <a:pt x="1250118" y="917327"/>
                  </a:lnTo>
                  <a:lnTo>
                    <a:pt x="1252694" y="919540"/>
                  </a:lnTo>
                  <a:lnTo>
                    <a:pt x="1253311" y="919714"/>
                  </a:lnTo>
                  <a:lnTo>
                    <a:pt x="1255618" y="919145"/>
                  </a:lnTo>
                  <a:lnTo>
                    <a:pt x="1258226" y="917722"/>
                  </a:lnTo>
                  <a:lnTo>
                    <a:pt x="1258858" y="916758"/>
                  </a:lnTo>
                  <a:lnTo>
                    <a:pt x="1259601" y="916047"/>
                  </a:lnTo>
                  <a:lnTo>
                    <a:pt x="1262746" y="914988"/>
                  </a:lnTo>
                  <a:lnTo>
                    <a:pt x="1263615" y="914941"/>
                  </a:lnTo>
                  <a:lnTo>
                    <a:pt x="1262651" y="916616"/>
                  </a:lnTo>
                  <a:lnTo>
                    <a:pt x="1259316" y="918197"/>
                  </a:lnTo>
                  <a:lnTo>
                    <a:pt x="1258257" y="919935"/>
                  </a:lnTo>
                  <a:lnTo>
                    <a:pt x="1257957" y="921089"/>
                  </a:lnTo>
                  <a:lnTo>
                    <a:pt x="1257925" y="921658"/>
                  </a:lnTo>
                  <a:lnTo>
                    <a:pt x="1258289" y="923775"/>
                  </a:lnTo>
                  <a:lnTo>
                    <a:pt x="1258700" y="924977"/>
                  </a:lnTo>
                  <a:lnTo>
                    <a:pt x="1259095" y="925704"/>
                  </a:lnTo>
                  <a:lnTo>
                    <a:pt x="1261007" y="927679"/>
                  </a:lnTo>
                  <a:lnTo>
                    <a:pt x="1261908" y="928327"/>
                  </a:lnTo>
                  <a:lnTo>
                    <a:pt x="1262746" y="928738"/>
                  </a:lnTo>
                  <a:lnTo>
                    <a:pt x="1263172" y="928453"/>
                  </a:lnTo>
                  <a:lnTo>
                    <a:pt x="1263425" y="927774"/>
                  </a:lnTo>
                  <a:lnTo>
                    <a:pt x="1263805" y="927616"/>
                  </a:lnTo>
                  <a:lnTo>
                    <a:pt x="1264927" y="927631"/>
                  </a:lnTo>
                  <a:lnTo>
                    <a:pt x="1265258" y="927347"/>
                  </a:lnTo>
                  <a:lnTo>
                    <a:pt x="1265669" y="926462"/>
                  </a:lnTo>
                  <a:lnTo>
                    <a:pt x="1265969" y="926209"/>
                  </a:lnTo>
                  <a:lnTo>
                    <a:pt x="1266349" y="926414"/>
                  </a:lnTo>
                  <a:lnTo>
                    <a:pt x="1266586" y="927063"/>
                  </a:lnTo>
                  <a:lnTo>
                    <a:pt x="1266807" y="928358"/>
                  </a:lnTo>
                  <a:lnTo>
                    <a:pt x="1266744" y="928864"/>
                  </a:lnTo>
                  <a:lnTo>
                    <a:pt x="1266365" y="929260"/>
                  </a:lnTo>
                  <a:lnTo>
                    <a:pt x="1264642" y="930018"/>
                  </a:lnTo>
                  <a:lnTo>
                    <a:pt x="1264057" y="930603"/>
                  </a:lnTo>
                  <a:lnTo>
                    <a:pt x="1262998" y="932057"/>
                  </a:lnTo>
                  <a:lnTo>
                    <a:pt x="1264057" y="933431"/>
                  </a:lnTo>
                  <a:lnTo>
                    <a:pt x="1265274" y="934253"/>
                  </a:lnTo>
                  <a:lnTo>
                    <a:pt x="1266586" y="934538"/>
                  </a:lnTo>
                  <a:lnTo>
                    <a:pt x="1270664" y="933463"/>
                  </a:lnTo>
                  <a:lnTo>
                    <a:pt x="1271343" y="933431"/>
                  </a:lnTo>
                  <a:lnTo>
                    <a:pt x="1272765" y="933732"/>
                  </a:lnTo>
                  <a:lnTo>
                    <a:pt x="1273461" y="933589"/>
                  </a:lnTo>
                  <a:lnTo>
                    <a:pt x="1273856" y="933242"/>
                  </a:lnTo>
                  <a:lnTo>
                    <a:pt x="1274504" y="932357"/>
                  </a:lnTo>
                  <a:lnTo>
                    <a:pt x="1274899" y="932072"/>
                  </a:lnTo>
                  <a:lnTo>
                    <a:pt x="1277159" y="931345"/>
                  </a:lnTo>
                  <a:lnTo>
                    <a:pt x="1277823" y="930571"/>
                  </a:lnTo>
                  <a:lnTo>
                    <a:pt x="1279040" y="928011"/>
                  </a:lnTo>
                  <a:lnTo>
                    <a:pt x="1279546" y="927789"/>
                  </a:lnTo>
                  <a:lnTo>
                    <a:pt x="1280051" y="929260"/>
                  </a:lnTo>
                  <a:lnTo>
                    <a:pt x="1279577" y="930603"/>
                  </a:lnTo>
                  <a:lnTo>
                    <a:pt x="1278708" y="931614"/>
                  </a:lnTo>
                  <a:lnTo>
                    <a:pt x="1277981" y="932136"/>
                  </a:lnTo>
                  <a:lnTo>
                    <a:pt x="1275847" y="932799"/>
                  </a:lnTo>
                  <a:lnTo>
                    <a:pt x="1275626" y="933147"/>
                  </a:lnTo>
                  <a:lnTo>
                    <a:pt x="1275563" y="933732"/>
                  </a:lnTo>
                  <a:lnTo>
                    <a:pt x="1275405" y="934048"/>
                  </a:lnTo>
                  <a:lnTo>
                    <a:pt x="1273161" y="936735"/>
                  </a:lnTo>
                  <a:lnTo>
                    <a:pt x="1265780" y="938821"/>
                  </a:lnTo>
                  <a:lnTo>
                    <a:pt x="1264658" y="939390"/>
                  </a:lnTo>
                  <a:lnTo>
                    <a:pt x="1264263" y="939911"/>
                  </a:lnTo>
                  <a:lnTo>
                    <a:pt x="1264263" y="940623"/>
                  </a:lnTo>
                  <a:lnTo>
                    <a:pt x="1264374" y="941523"/>
                  </a:lnTo>
                  <a:lnTo>
                    <a:pt x="1264121" y="941808"/>
                  </a:lnTo>
                  <a:lnTo>
                    <a:pt x="1264105" y="942013"/>
                  </a:lnTo>
                  <a:lnTo>
                    <a:pt x="1264800" y="942709"/>
                  </a:lnTo>
                  <a:lnTo>
                    <a:pt x="1265432" y="943989"/>
                  </a:lnTo>
                  <a:lnTo>
                    <a:pt x="1265211" y="945459"/>
                  </a:lnTo>
                  <a:lnTo>
                    <a:pt x="1264500" y="946644"/>
                  </a:lnTo>
                  <a:lnTo>
                    <a:pt x="1263725" y="947134"/>
                  </a:lnTo>
                  <a:lnTo>
                    <a:pt x="1263852" y="947624"/>
                  </a:lnTo>
                  <a:lnTo>
                    <a:pt x="1264531" y="947813"/>
                  </a:lnTo>
                  <a:lnTo>
                    <a:pt x="1265306" y="947893"/>
                  </a:lnTo>
                  <a:lnTo>
                    <a:pt x="1266713" y="947766"/>
                  </a:lnTo>
                  <a:lnTo>
                    <a:pt x="1267202" y="947861"/>
                  </a:lnTo>
                  <a:lnTo>
                    <a:pt x="1268435" y="948588"/>
                  </a:lnTo>
                  <a:lnTo>
                    <a:pt x="1268783" y="948730"/>
                  </a:lnTo>
                  <a:lnTo>
                    <a:pt x="1269715" y="948635"/>
                  </a:lnTo>
                  <a:lnTo>
                    <a:pt x="1272449" y="949125"/>
                  </a:lnTo>
                  <a:lnTo>
                    <a:pt x="1274883" y="950389"/>
                  </a:lnTo>
                  <a:lnTo>
                    <a:pt x="1275942" y="950105"/>
                  </a:lnTo>
                  <a:lnTo>
                    <a:pt x="1276606" y="948999"/>
                  </a:lnTo>
                  <a:lnTo>
                    <a:pt x="1276748" y="947308"/>
                  </a:lnTo>
                  <a:lnTo>
                    <a:pt x="1276179" y="944732"/>
                  </a:lnTo>
                  <a:lnTo>
                    <a:pt x="1276385" y="944226"/>
                  </a:lnTo>
                  <a:lnTo>
                    <a:pt x="1276748" y="944020"/>
                  </a:lnTo>
                  <a:lnTo>
                    <a:pt x="1277191" y="944179"/>
                  </a:lnTo>
                  <a:lnTo>
                    <a:pt x="1277712" y="944827"/>
                  </a:lnTo>
                  <a:lnTo>
                    <a:pt x="1277586" y="945933"/>
                  </a:lnTo>
                  <a:lnTo>
                    <a:pt x="1278076" y="946201"/>
                  </a:lnTo>
                  <a:lnTo>
                    <a:pt x="1279514" y="945806"/>
                  </a:lnTo>
                  <a:lnTo>
                    <a:pt x="1279356" y="945332"/>
                  </a:lnTo>
                  <a:lnTo>
                    <a:pt x="1278834" y="945506"/>
                  </a:lnTo>
                  <a:lnTo>
                    <a:pt x="1279150" y="943657"/>
                  </a:lnTo>
                  <a:lnTo>
                    <a:pt x="1280573" y="943894"/>
                  </a:lnTo>
                  <a:lnTo>
                    <a:pt x="1281553" y="944906"/>
                  </a:lnTo>
                  <a:lnTo>
                    <a:pt x="1280573" y="945474"/>
                  </a:lnTo>
                  <a:lnTo>
                    <a:pt x="1281063" y="946249"/>
                  </a:lnTo>
                  <a:lnTo>
                    <a:pt x="1281126" y="946771"/>
                  </a:lnTo>
                  <a:lnTo>
                    <a:pt x="1281063" y="947308"/>
                  </a:lnTo>
                  <a:lnTo>
                    <a:pt x="1281110" y="948066"/>
                  </a:lnTo>
                  <a:lnTo>
                    <a:pt x="1280952" y="948477"/>
                  </a:lnTo>
                  <a:lnTo>
                    <a:pt x="1280889" y="948904"/>
                  </a:lnTo>
                  <a:lnTo>
                    <a:pt x="1280984" y="949442"/>
                  </a:lnTo>
                  <a:lnTo>
                    <a:pt x="1281189" y="949679"/>
                  </a:lnTo>
                  <a:lnTo>
                    <a:pt x="1281553" y="949789"/>
                  </a:lnTo>
                  <a:lnTo>
                    <a:pt x="1281916" y="949789"/>
                  </a:lnTo>
                  <a:lnTo>
                    <a:pt x="1282090" y="949647"/>
                  </a:lnTo>
                  <a:lnTo>
                    <a:pt x="1282469" y="949157"/>
                  </a:lnTo>
                  <a:lnTo>
                    <a:pt x="1283181" y="948840"/>
                  </a:lnTo>
                  <a:lnTo>
                    <a:pt x="1283987" y="948730"/>
                  </a:lnTo>
                  <a:lnTo>
                    <a:pt x="1284603" y="948809"/>
                  </a:lnTo>
                  <a:lnTo>
                    <a:pt x="1285267" y="949078"/>
                  </a:lnTo>
                  <a:lnTo>
                    <a:pt x="1286373" y="949315"/>
                  </a:lnTo>
                  <a:lnTo>
                    <a:pt x="1288807" y="950247"/>
                  </a:lnTo>
                  <a:lnTo>
                    <a:pt x="1289265" y="950327"/>
                  </a:lnTo>
                  <a:lnTo>
                    <a:pt x="1290703" y="949694"/>
                  </a:lnTo>
                  <a:lnTo>
                    <a:pt x="1291731" y="949679"/>
                  </a:lnTo>
                  <a:lnTo>
                    <a:pt x="1293027" y="950469"/>
                  </a:lnTo>
                  <a:lnTo>
                    <a:pt x="1293943" y="950674"/>
                  </a:lnTo>
                  <a:lnTo>
                    <a:pt x="1294244" y="949362"/>
                  </a:lnTo>
                  <a:lnTo>
                    <a:pt x="1294228" y="946454"/>
                  </a:lnTo>
                  <a:lnTo>
                    <a:pt x="1294417" y="945949"/>
                  </a:lnTo>
                  <a:lnTo>
                    <a:pt x="1295129" y="944747"/>
                  </a:lnTo>
                  <a:lnTo>
                    <a:pt x="1295476" y="944447"/>
                  </a:lnTo>
                  <a:lnTo>
                    <a:pt x="1295761" y="944700"/>
                  </a:lnTo>
                  <a:lnTo>
                    <a:pt x="1295903" y="945411"/>
                  </a:lnTo>
                  <a:lnTo>
                    <a:pt x="1295856" y="946170"/>
                  </a:lnTo>
                  <a:lnTo>
                    <a:pt x="1295618" y="946596"/>
                  </a:lnTo>
                  <a:lnTo>
                    <a:pt x="1295792" y="947308"/>
                  </a:lnTo>
                  <a:lnTo>
                    <a:pt x="1298685" y="951022"/>
                  </a:lnTo>
                  <a:lnTo>
                    <a:pt x="1299491" y="952966"/>
                  </a:lnTo>
                  <a:lnTo>
                    <a:pt x="1298811" y="953361"/>
                  </a:lnTo>
                  <a:lnTo>
                    <a:pt x="1297657" y="953187"/>
                  </a:lnTo>
                  <a:lnTo>
                    <a:pt x="1296978" y="953519"/>
                  </a:lnTo>
                  <a:lnTo>
                    <a:pt x="1296662" y="954040"/>
                  </a:lnTo>
                  <a:lnTo>
                    <a:pt x="1296077" y="953740"/>
                  </a:lnTo>
                  <a:lnTo>
                    <a:pt x="1295113" y="952808"/>
                  </a:lnTo>
                  <a:lnTo>
                    <a:pt x="1294512" y="952886"/>
                  </a:lnTo>
                  <a:lnTo>
                    <a:pt x="1294022" y="953187"/>
                  </a:lnTo>
                  <a:lnTo>
                    <a:pt x="1293137" y="953993"/>
                  </a:lnTo>
                  <a:lnTo>
                    <a:pt x="1293754" y="954688"/>
                  </a:lnTo>
                  <a:lnTo>
                    <a:pt x="1294734" y="955447"/>
                  </a:lnTo>
                  <a:lnTo>
                    <a:pt x="1295713" y="956047"/>
                  </a:lnTo>
                  <a:lnTo>
                    <a:pt x="1296393" y="956206"/>
                  </a:lnTo>
                  <a:lnTo>
                    <a:pt x="1296662" y="956442"/>
                  </a:lnTo>
                  <a:lnTo>
                    <a:pt x="1297057" y="957818"/>
                  </a:lnTo>
                  <a:lnTo>
                    <a:pt x="1297309" y="958071"/>
                  </a:lnTo>
                  <a:lnTo>
                    <a:pt x="1297815" y="958007"/>
                  </a:lnTo>
                  <a:lnTo>
                    <a:pt x="1300581" y="959335"/>
                  </a:lnTo>
                  <a:lnTo>
                    <a:pt x="1300960" y="959651"/>
                  </a:lnTo>
                  <a:lnTo>
                    <a:pt x="1301150" y="959951"/>
                  </a:lnTo>
                  <a:lnTo>
                    <a:pt x="1301640" y="960836"/>
                  </a:lnTo>
                  <a:lnTo>
                    <a:pt x="1301909" y="961200"/>
                  </a:lnTo>
                  <a:lnTo>
                    <a:pt x="1302683" y="961785"/>
                  </a:lnTo>
                  <a:lnTo>
                    <a:pt x="1307171" y="963713"/>
                  </a:lnTo>
                  <a:lnTo>
                    <a:pt x="1313588" y="965166"/>
                  </a:lnTo>
                  <a:lnTo>
                    <a:pt x="1314536" y="965056"/>
                  </a:lnTo>
                  <a:lnTo>
                    <a:pt x="1315073" y="964424"/>
                  </a:lnTo>
                  <a:lnTo>
                    <a:pt x="1314900" y="962875"/>
                  </a:lnTo>
                  <a:lnTo>
                    <a:pt x="1315279" y="962448"/>
                  </a:lnTo>
                  <a:lnTo>
                    <a:pt x="1316196" y="961895"/>
                  </a:lnTo>
                  <a:lnTo>
                    <a:pt x="1316844" y="961232"/>
                  </a:lnTo>
                  <a:lnTo>
                    <a:pt x="1316480" y="960410"/>
                  </a:lnTo>
                  <a:lnTo>
                    <a:pt x="1316844" y="959383"/>
                  </a:lnTo>
                  <a:lnTo>
                    <a:pt x="1317412" y="958545"/>
                  </a:lnTo>
                  <a:lnTo>
                    <a:pt x="1318171" y="958149"/>
                  </a:lnTo>
                  <a:lnTo>
                    <a:pt x="1319104" y="958497"/>
                  </a:lnTo>
                  <a:lnTo>
                    <a:pt x="1318835" y="958924"/>
                  </a:lnTo>
                  <a:lnTo>
                    <a:pt x="1318487" y="959177"/>
                  </a:lnTo>
                  <a:lnTo>
                    <a:pt x="1317634" y="959477"/>
                  </a:lnTo>
                  <a:lnTo>
                    <a:pt x="1317270" y="959872"/>
                  </a:lnTo>
                  <a:lnTo>
                    <a:pt x="1317397" y="960425"/>
                  </a:lnTo>
                  <a:lnTo>
                    <a:pt x="1317681" y="961057"/>
                  </a:lnTo>
                  <a:lnTo>
                    <a:pt x="1317744" y="961627"/>
                  </a:lnTo>
                  <a:lnTo>
                    <a:pt x="1316370" y="963681"/>
                  </a:lnTo>
                  <a:lnTo>
                    <a:pt x="1316559" y="964250"/>
                  </a:lnTo>
                  <a:lnTo>
                    <a:pt x="1316243" y="965498"/>
                  </a:lnTo>
                  <a:lnTo>
                    <a:pt x="1315042" y="968644"/>
                  </a:lnTo>
                  <a:lnTo>
                    <a:pt x="1316069" y="968817"/>
                  </a:lnTo>
                  <a:lnTo>
                    <a:pt x="1317002" y="968786"/>
                  </a:lnTo>
                  <a:lnTo>
                    <a:pt x="1317887" y="969007"/>
                  </a:lnTo>
                  <a:lnTo>
                    <a:pt x="1318772" y="970066"/>
                  </a:lnTo>
                  <a:lnTo>
                    <a:pt x="1316844" y="970429"/>
                  </a:lnTo>
                  <a:lnTo>
                    <a:pt x="1316196" y="970935"/>
                  </a:lnTo>
                  <a:lnTo>
                    <a:pt x="1315864" y="972136"/>
                  </a:lnTo>
                  <a:lnTo>
                    <a:pt x="1315943" y="973890"/>
                  </a:lnTo>
                  <a:lnTo>
                    <a:pt x="1316528" y="974317"/>
                  </a:lnTo>
                  <a:lnTo>
                    <a:pt x="1317412" y="974317"/>
                  </a:lnTo>
                  <a:lnTo>
                    <a:pt x="1319673" y="975424"/>
                  </a:lnTo>
                  <a:lnTo>
                    <a:pt x="1320779" y="974807"/>
                  </a:lnTo>
                  <a:lnTo>
                    <a:pt x="1323355" y="972595"/>
                  </a:lnTo>
                  <a:lnTo>
                    <a:pt x="1324635" y="970966"/>
                  </a:lnTo>
                  <a:lnTo>
                    <a:pt x="1325584" y="970540"/>
                  </a:lnTo>
                  <a:lnTo>
                    <a:pt x="1325236" y="973748"/>
                  </a:lnTo>
                  <a:lnTo>
                    <a:pt x="1325283" y="975519"/>
                  </a:lnTo>
                  <a:lnTo>
                    <a:pt x="1325836" y="977510"/>
                  </a:lnTo>
                  <a:lnTo>
                    <a:pt x="1326342" y="978553"/>
                  </a:lnTo>
                  <a:lnTo>
                    <a:pt x="1326721" y="979058"/>
                  </a:lnTo>
                  <a:lnTo>
                    <a:pt x="1327148" y="979327"/>
                  </a:lnTo>
                  <a:lnTo>
                    <a:pt x="1329629" y="980497"/>
                  </a:lnTo>
                  <a:lnTo>
                    <a:pt x="1329977" y="980797"/>
                  </a:lnTo>
                  <a:lnTo>
                    <a:pt x="1332126" y="980907"/>
                  </a:lnTo>
                  <a:lnTo>
                    <a:pt x="1333723" y="981319"/>
                  </a:lnTo>
                  <a:lnTo>
                    <a:pt x="1334797" y="982504"/>
                  </a:lnTo>
                  <a:lnTo>
                    <a:pt x="1335477" y="984116"/>
                  </a:lnTo>
                  <a:lnTo>
                    <a:pt x="1337626" y="987261"/>
                  </a:lnTo>
                  <a:lnTo>
                    <a:pt x="1337863" y="987182"/>
                  </a:lnTo>
                  <a:lnTo>
                    <a:pt x="1338085" y="986407"/>
                  </a:lnTo>
                  <a:lnTo>
                    <a:pt x="1339997" y="986977"/>
                  </a:lnTo>
                  <a:lnTo>
                    <a:pt x="1340550" y="986534"/>
                  </a:lnTo>
                  <a:lnTo>
                    <a:pt x="1340914" y="986012"/>
                  </a:lnTo>
                  <a:lnTo>
                    <a:pt x="1341577" y="985839"/>
                  </a:lnTo>
                  <a:lnTo>
                    <a:pt x="1344074" y="986107"/>
                  </a:lnTo>
                  <a:lnTo>
                    <a:pt x="1345149" y="985839"/>
                  </a:lnTo>
                  <a:lnTo>
                    <a:pt x="1345734" y="986392"/>
                  </a:lnTo>
                  <a:lnTo>
                    <a:pt x="1347093" y="989584"/>
                  </a:lnTo>
                  <a:lnTo>
                    <a:pt x="1347725" y="990659"/>
                  </a:lnTo>
                  <a:lnTo>
                    <a:pt x="1351297" y="994373"/>
                  </a:lnTo>
                  <a:lnTo>
                    <a:pt x="1352767" y="994657"/>
                  </a:lnTo>
                  <a:lnTo>
                    <a:pt x="1360416" y="992540"/>
                  </a:lnTo>
                  <a:lnTo>
                    <a:pt x="1362676" y="992540"/>
                  </a:lnTo>
                  <a:lnTo>
                    <a:pt x="1363672" y="992287"/>
                  </a:lnTo>
                  <a:lnTo>
                    <a:pt x="1364667" y="991655"/>
                  </a:lnTo>
                  <a:lnTo>
                    <a:pt x="1366185" y="989790"/>
                  </a:lnTo>
                  <a:lnTo>
                    <a:pt x="1367054" y="989141"/>
                  </a:lnTo>
                  <a:lnTo>
                    <a:pt x="1368160" y="989316"/>
                  </a:lnTo>
                  <a:lnTo>
                    <a:pt x="1367212" y="989679"/>
                  </a:lnTo>
                  <a:lnTo>
                    <a:pt x="1366801" y="990469"/>
                  </a:lnTo>
                  <a:lnTo>
                    <a:pt x="1366295" y="992714"/>
                  </a:lnTo>
                  <a:lnTo>
                    <a:pt x="1365679" y="993662"/>
                  </a:lnTo>
                  <a:lnTo>
                    <a:pt x="1364920" y="993962"/>
                  </a:lnTo>
                  <a:lnTo>
                    <a:pt x="1360527" y="994089"/>
                  </a:lnTo>
                  <a:lnTo>
                    <a:pt x="1355959" y="995701"/>
                  </a:lnTo>
                  <a:lnTo>
                    <a:pt x="1353288" y="997613"/>
                  </a:lnTo>
                  <a:lnTo>
                    <a:pt x="1351234" y="999699"/>
                  </a:lnTo>
                  <a:lnTo>
                    <a:pt x="1350965" y="1000521"/>
                  </a:lnTo>
                  <a:lnTo>
                    <a:pt x="1353083" y="1006669"/>
                  </a:lnTo>
                  <a:lnTo>
                    <a:pt x="1355453" y="1011030"/>
                  </a:lnTo>
                  <a:lnTo>
                    <a:pt x="1355643" y="1011805"/>
                  </a:lnTo>
                  <a:lnTo>
                    <a:pt x="1355390" y="1012200"/>
                  </a:lnTo>
                  <a:lnTo>
                    <a:pt x="1356054" y="1013606"/>
                  </a:lnTo>
                  <a:lnTo>
                    <a:pt x="1356101" y="1014428"/>
                  </a:lnTo>
                  <a:lnTo>
                    <a:pt x="1355643" y="1014840"/>
                  </a:lnTo>
                  <a:lnTo>
                    <a:pt x="1353636" y="1015298"/>
                  </a:lnTo>
                  <a:lnTo>
                    <a:pt x="1352735" y="1016151"/>
                  </a:lnTo>
                  <a:lnTo>
                    <a:pt x="1352435" y="1017068"/>
                  </a:lnTo>
                  <a:lnTo>
                    <a:pt x="1352830" y="1018095"/>
                  </a:lnTo>
                  <a:lnTo>
                    <a:pt x="1353905" y="1019249"/>
                  </a:lnTo>
                  <a:lnTo>
                    <a:pt x="1354521" y="1020403"/>
                  </a:lnTo>
                  <a:lnTo>
                    <a:pt x="1354363" y="1021698"/>
                  </a:lnTo>
                  <a:lnTo>
                    <a:pt x="1353936" y="1023105"/>
                  </a:lnTo>
                  <a:lnTo>
                    <a:pt x="1353715" y="1024544"/>
                  </a:lnTo>
                  <a:lnTo>
                    <a:pt x="1355438" y="1025349"/>
                  </a:lnTo>
                  <a:lnTo>
                    <a:pt x="1355991" y="1026029"/>
                  </a:lnTo>
                  <a:lnTo>
                    <a:pt x="1355817" y="1027103"/>
                  </a:lnTo>
                  <a:lnTo>
                    <a:pt x="1355264" y="1027467"/>
                  </a:lnTo>
                  <a:lnTo>
                    <a:pt x="1352498" y="1028225"/>
                  </a:lnTo>
                  <a:lnTo>
                    <a:pt x="1351439" y="1028795"/>
                  </a:lnTo>
                  <a:lnTo>
                    <a:pt x="1351297" y="1029442"/>
                  </a:lnTo>
                  <a:lnTo>
                    <a:pt x="1351518" y="1030786"/>
                  </a:lnTo>
                  <a:lnTo>
                    <a:pt x="1352340" y="1032524"/>
                  </a:lnTo>
                  <a:lnTo>
                    <a:pt x="1353430" y="1034484"/>
                  </a:lnTo>
                  <a:lnTo>
                    <a:pt x="1352403" y="1034231"/>
                  </a:lnTo>
                  <a:lnTo>
                    <a:pt x="1350175" y="1032778"/>
                  </a:lnTo>
                  <a:lnTo>
                    <a:pt x="1349227" y="1032603"/>
                  </a:lnTo>
                  <a:lnTo>
                    <a:pt x="1348642" y="1033425"/>
                  </a:lnTo>
                  <a:lnTo>
                    <a:pt x="1349227" y="1034563"/>
                  </a:lnTo>
                  <a:lnTo>
                    <a:pt x="1350317" y="1035527"/>
                  </a:lnTo>
                  <a:lnTo>
                    <a:pt x="1351234" y="1035812"/>
                  </a:lnTo>
                  <a:lnTo>
                    <a:pt x="1352261" y="1036871"/>
                  </a:lnTo>
                  <a:lnTo>
                    <a:pt x="1355343" y="1042402"/>
                  </a:lnTo>
                  <a:lnTo>
                    <a:pt x="1356544" y="1044141"/>
                  </a:lnTo>
                  <a:lnTo>
                    <a:pt x="1358614" y="1045294"/>
                  </a:lnTo>
                  <a:lnTo>
                    <a:pt x="1365410" y="1046859"/>
                  </a:lnTo>
                  <a:lnTo>
                    <a:pt x="1366596" y="1047412"/>
                  </a:lnTo>
                  <a:lnTo>
                    <a:pt x="1367212" y="1047475"/>
                  </a:lnTo>
                  <a:lnTo>
                    <a:pt x="1367322" y="1047033"/>
                  </a:lnTo>
                  <a:lnTo>
                    <a:pt x="1367196" y="1046179"/>
                  </a:lnTo>
                  <a:lnTo>
                    <a:pt x="1367402" y="1045642"/>
                  </a:lnTo>
                  <a:lnTo>
                    <a:pt x="1367686" y="1045263"/>
                  </a:lnTo>
                  <a:lnTo>
                    <a:pt x="1367844" y="1044915"/>
                  </a:lnTo>
                  <a:lnTo>
                    <a:pt x="1367607" y="1043651"/>
                  </a:lnTo>
                  <a:lnTo>
                    <a:pt x="1367117" y="1042512"/>
                  </a:lnTo>
                  <a:lnTo>
                    <a:pt x="1366437" y="1041691"/>
                  </a:lnTo>
                  <a:lnTo>
                    <a:pt x="1365663" y="1041312"/>
                  </a:lnTo>
                  <a:lnTo>
                    <a:pt x="1365474" y="1040806"/>
                  </a:lnTo>
                  <a:lnTo>
                    <a:pt x="1366358" y="1040727"/>
                  </a:lnTo>
                  <a:lnTo>
                    <a:pt x="1365853" y="1040205"/>
                  </a:lnTo>
                  <a:lnTo>
                    <a:pt x="1364809" y="1039478"/>
                  </a:lnTo>
                  <a:lnTo>
                    <a:pt x="1364146" y="1038783"/>
                  </a:lnTo>
                  <a:lnTo>
                    <a:pt x="1363672" y="1038088"/>
                  </a:lnTo>
                  <a:lnTo>
                    <a:pt x="1362044" y="1036776"/>
                  </a:lnTo>
                  <a:lnTo>
                    <a:pt x="1361396" y="1036159"/>
                  </a:lnTo>
                  <a:lnTo>
                    <a:pt x="1368081" y="1039368"/>
                  </a:lnTo>
                  <a:lnTo>
                    <a:pt x="1367876" y="1039020"/>
                  </a:lnTo>
                  <a:lnTo>
                    <a:pt x="1367544" y="1038356"/>
                  </a:lnTo>
                  <a:lnTo>
                    <a:pt x="1367307" y="1037993"/>
                  </a:lnTo>
                  <a:lnTo>
                    <a:pt x="1368334" y="1035827"/>
                  </a:lnTo>
                  <a:lnTo>
                    <a:pt x="1368508" y="1033678"/>
                  </a:lnTo>
                  <a:lnTo>
                    <a:pt x="1367607" y="1031671"/>
                  </a:lnTo>
                  <a:lnTo>
                    <a:pt x="1365410" y="1029854"/>
                  </a:lnTo>
                  <a:lnTo>
                    <a:pt x="1367180" y="1029537"/>
                  </a:lnTo>
                  <a:lnTo>
                    <a:pt x="1367749" y="1029000"/>
                  </a:lnTo>
                  <a:lnTo>
                    <a:pt x="1368129" y="1027799"/>
                  </a:lnTo>
                  <a:lnTo>
                    <a:pt x="1368160" y="1026914"/>
                  </a:lnTo>
                  <a:lnTo>
                    <a:pt x="1368097" y="1025602"/>
                  </a:lnTo>
                  <a:lnTo>
                    <a:pt x="1367860" y="1023532"/>
                  </a:lnTo>
                  <a:lnTo>
                    <a:pt x="1367275" y="1022173"/>
                  </a:lnTo>
                  <a:lnTo>
                    <a:pt x="1366596" y="1021730"/>
                  </a:lnTo>
                  <a:lnTo>
                    <a:pt x="1364525" y="1021951"/>
                  </a:lnTo>
                  <a:lnTo>
                    <a:pt x="1361222" y="1021193"/>
                  </a:lnTo>
                  <a:lnTo>
                    <a:pt x="1360258" y="1021193"/>
                  </a:lnTo>
                  <a:lnTo>
                    <a:pt x="1360669" y="1020576"/>
                  </a:lnTo>
                  <a:lnTo>
                    <a:pt x="1361254" y="1020308"/>
                  </a:lnTo>
                  <a:lnTo>
                    <a:pt x="1361933" y="1020134"/>
                  </a:lnTo>
                  <a:lnTo>
                    <a:pt x="1362565" y="1019849"/>
                  </a:lnTo>
                  <a:lnTo>
                    <a:pt x="1362929" y="1019391"/>
                  </a:lnTo>
                  <a:lnTo>
                    <a:pt x="1363593" y="1018159"/>
                  </a:lnTo>
                  <a:lnTo>
                    <a:pt x="1364003" y="1017716"/>
                  </a:lnTo>
                  <a:lnTo>
                    <a:pt x="1364731" y="1017384"/>
                  </a:lnTo>
                  <a:lnTo>
                    <a:pt x="1366074" y="1017115"/>
                  </a:lnTo>
                  <a:lnTo>
                    <a:pt x="1366753" y="1016736"/>
                  </a:lnTo>
                  <a:lnTo>
                    <a:pt x="1367070" y="1016293"/>
                  </a:lnTo>
                  <a:lnTo>
                    <a:pt x="1367607" y="1015029"/>
                  </a:lnTo>
                  <a:lnTo>
                    <a:pt x="1368397" y="1014286"/>
                  </a:lnTo>
                  <a:lnTo>
                    <a:pt x="1369029" y="1012879"/>
                  </a:lnTo>
                  <a:lnTo>
                    <a:pt x="1369598" y="1012295"/>
                  </a:lnTo>
                  <a:lnTo>
                    <a:pt x="1369630" y="1011947"/>
                  </a:lnTo>
                  <a:lnTo>
                    <a:pt x="1369661" y="1011600"/>
                  </a:lnTo>
                  <a:lnTo>
                    <a:pt x="1369741" y="1011315"/>
                  </a:lnTo>
                  <a:lnTo>
                    <a:pt x="1370057" y="1011110"/>
                  </a:lnTo>
                  <a:lnTo>
                    <a:pt x="1371258" y="1010794"/>
                  </a:lnTo>
                  <a:lnTo>
                    <a:pt x="1372127" y="1010050"/>
                  </a:lnTo>
                  <a:lnTo>
                    <a:pt x="1373755" y="1006021"/>
                  </a:lnTo>
                  <a:lnTo>
                    <a:pt x="1374545" y="1006606"/>
                  </a:lnTo>
                  <a:lnTo>
                    <a:pt x="1375367" y="1005862"/>
                  </a:lnTo>
                  <a:lnTo>
                    <a:pt x="1376094" y="1004567"/>
                  </a:lnTo>
                  <a:lnTo>
                    <a:pt x="1376505" y="1003413"/>
                  </a:lnTo>
                  <a:lnTo>
                    <a:pt x="1377769" y="1004788"/>
                  </a:lnTo>
                  <a:lnTo>
                    <a:pt x="1379302" y="1005767"/>
                  </a:lnTo>
                  <a:lnTo>
                    <a:pt x="1380645" y="1005894"/>
                  </a:lnTo>
                  <a:lnTo>
                    <a:pt x="1381436" y="1004693"/>
                  </a:lnTo>
                  <a:lnTo>
                    <a:pt x="1381657" y="1003871"/>
                  </a:lnTo>
                  <a:lnTo>
                    <a:pt x="1382021" y="1003223"/>
                  </a:lnTo>
                  <a:lnTo>
                    <a:pt x="1385260" y="999967"/>
                  </a:lnTo>
                  <a:lnTo>
                    <a:pt x="1385845" y="998245"/>
                  </a:lnTo>
                  <a:lnTo>
                    <a:pt x="1386809" y="997233"/>
                  </a:lnTo>
                  <a:lnTo>
                    <a:pt x="1387030" y="996428"/>
                  </a:lnTo>
                  <a:lnTo>
                    <a:pt x="1387204" y="994657"/>
                  </a:lnTo>
                  <a:lnTo>
                    <a:pt x="1387662" y="993346"/>
                  </a:lnTo>
                  <a:lnTo>
                    <a:pt x="1388311" y="992318"/>
                  </a:lnTo>
                  <a:lnTo>
                    <a:pt x="1390002" y="990343"/>
                  </a:lnTo>
                  <a:lnTo>
                    <a:pt x="1388737" y="994089"/>
                  </a:lnTo>
                  <a:lnTo>
                    <a:pt x="1388674" y="995242"/>
                  </a:lnTo>
                  <a:lnTo>
                    <a:pt x="1389717" y="994926"/>
                  </a:lnTo>
                  <a:lnTo>
                    <a:pt x="1390033" y="994752"/>
                  </a:lnTo>
                  <a:lnTo>
                    <a:pt x="1387267" y="999035"/>
                  </a:lnTo>
                  <a:lnTo>
                    <a:pt x="1386256" y="1001833"/>
                  </a:lnTo>
                  <a:lnTo>
                    <a:pt x="1386193" y="1003081"/>
                  </a:lnTo>
                  <a:lnTo>
                    <a:pt x="1387109" y="1002938"/>
                  </a:lnTo>
                  <a:lnTo>
                    <a:pt x="1387473" y="1004219"/>
                  </a:lnTo>
                  <a:lnTo>
                    <a:pt x="1388232" y="1004851"/>
                  </a:lnTo>
                  <a:lnTo>
                    <a:pt x="1389132" y="1005009"/>
                  </a:lnTo>
                  <a:lnTo>
                    <a:pt x="1389938" y="1004725"/>
                  </a:lnTo>
                  <a:lnTo>
                    <a:pt x="1390002" y="1005499"/>
                  </a:lnTo>
                  <a:lnTo>
                    <a:pt x="1390002" y="1005799"/>
                  </a:lnTo>
                  <a:lnTo>
                    <a:pt x="1393068" y="1007316"/>
                  </a:lnTo>
                  <a:lnTo>
                    <a:pt x="1394000" y="1007901"/>
                  </a:lnTo>
                  <a:lnTo>
                    <a:pt x="1396845" y="1010904"/>
                  </a:lnTo>
                  <a:lnTo>
                    <a:pt x="1397430" y="1011362"/>
                  </a:lnTo>
                  <a:lnTo>
                    <a:pt x="1397762" y="1011442"/>
                  </a:lnTo>
                  <a:lnTo>
                    <a:pt x="1398299" y="1011694"/>
                  </a:lnTo>
                  <a:lnTo>
                    <a:pt x="1398931" y="1011852"/>
                  </a:lnTo>
                  <a:lnTo>
                    <a:pt x="1399563" y="1011694"/>
                  </a:lnTo>
                  <a:lnTo>
                    <a:pt x="1400369" y="1010445"/>
                  </a:lnTo>
                  <a:lnTo>
                    <a:pt x="1400559" y="1010209"/>
                  </a:lnTo>
                  <a:lnTo>
                    <a:pt x="1401365" y="1010588"/>
                  </a:lnTo>
                  <a:lnTo>
                    <a:pt x="1401302" y="1011426"/>
                  </a:lnTo>
                  <a:lnTo>
                    <a:pt x="1400385" y="1013149"/>
                  </a:lnTo>
                  <a:lnTo>
                    <a:pt x="1401159" y="1013828"/>
                  </a:lnTo>
                  <a:lnTo>
                    <a:pt x="1403230" y="1015029"/>
                  </a:lnTo>
                  <a:lnTo>
                    <a:pt x="1404131" y="1016262"/>
                  </a:lnTo>
                  <a:lnTo>
                    <a:pt x="1405016" y="1016925"/>
                  </a:lnTo>
                  <a:lnTo>
                    <a:pt x="1405316" y="1017352"/>
                  </a:lnTo>
                  <a:lnTo>
                    <a:pt x="1405395" y="1018000"/>
                  </a:lnTo>
                  <a:lnTo>
                    <a:pt x="1405110" y="1018901"/>
                  </a:lnTo>
                  <a:lnTo>
                    <a:pt x="1405189" y="1019565"/>
                  </a:lnTo>
                  <a:lnTo>
                    <a:pt x="1405806" y="1020624"/>
                  </a:lnTo>
                  <a:lnTo>
                    <a:pt x="1407513" y="1022378"/>
                  </a:lnTo>
                  <a:lnTo>
                    <a:pt x="1408066" y="1023263"/>
                  </a:lnTo>
                  <a:lnTo>
                    <a:pt x="1410247" y="1028320"/>
                  </a:lnTo>
                  <a:lnTo>
                    <a:pt x="1410373" y="1029553"/>
                  </a:lnTo>
                  <a:lnTo>
                    <a:pt x="1411954" y="1035638"/>
                  </a:lnTo>
                  <a:lnTo>
                    <a:pt x="1415352" y="1043224"/>
                  </a:lnTo>
                  <a:lnTo>
                    <a:pt x="1416568" y="1045199"/>
                  </a:lnTo>
                  <a:lnTo>
                    <a:pt x="1417880" y="1045326"/>
                  </a:lnTo>
                  <a:lnTo>
                    <a:pt x="1421990" y="1042987"/>
                  </a:lnTo>
                  <a:lnTo>
                    <a:pt x="1422416" y="1042370"/>
                  </a:lnTo>
                  <a:lnTo>
                    <a:pt x="1423333" y="1039668"/>
                  </a:lnTo>
                  <a:lnTo>
                    <a:pt x="1423839" y="1039304"/>
                  </a:lnTo>
                  <a:lnTo>
                    <a:pt x="1424597" y="1040126"/>
                  </a:lnTo>
                  <a:lnTo>
                    <a:pt x="1423949" y="1041185"/>
                  </a:lnTo>
                  <a:lnTo>
                    <a:pt x="1424787" y="1041897"/>
                  </a:lnTo>
                  <a:lnTo>
                    <a:pt x="1427063" y="1042560"/>
                  </a:lnTo>
                  <a:lnTo>
                    <a:pt x="1426778" y="1042987"/>
                  </a:lnTo>
                  <a:lnTo>
                    <a:pt x="1426430" y="1043287"/>
                  </a:lnTo>
                  <a:lnTo>
                    <a:pt x="1416395" y="1047017"/>
                  </a:lnTo>
                  <a:lnTo>
                    <a:pt x="1415067" y="1047128"/>
                  </a:lnTo>
                  <a:lnTo>
                    <a:pt x="1414467" y="1047412"/>
                  </a:lnTo>
                  <a:lnTo>
                    <a:pt x="1414119" y="1048076"/>
                  </a:lnTo>
                  <a:lnTo>
                    <a:pt x="1414056" y="1050241"/>
                  </a:lnTo>
                  <a:lnTo>
                    <a:pt x="1414103" y="1050589"/>
                  </a:lnTo>
                  <a:lnTo>
                    <a:pt x="1413329" y="1051253"/>
                  </a:lnTo>
                  <a:lnTo>
                    <a:pt x="1412728" y="1052358"/>
                  </a:lnTo>
                  <a:lnTo>
                    <a:pt x="1411527" y="1056136"/>
                  </a:lnTo>
                  <a:lnTo>
                    <a:pt x="1411527" y="1057148"/>
                  </a:lnTo>
                  <a:lnTo>
                    <a:pt x="1412649" y="1060150"/>
                  </a:lnTo>
                  <a:lnTo>
                    <a:pt x="1413392" y="1061272"/>
                  </a:lnTo>
                  <a:lnTo>
                    <a:pt x="1414625" y="1062268"/>
                  </a:lnTo>
                  <a:lnTo>
                    <a:pt x="1415936" y="1062979"/>
                  </a:lnTo>
                  <a:lnTo>
                    <a:pt x="1416932" y="1063296"/>
                  </a:lnTo>
                  <a:lnTo>
                    <a:pt x="1417959" y="1062916"/>
                  </a:lnTo>
                  <a:lnTo>
                    <a:pt x="1420757" y="1060308"/>
                  </a:lnTo>
                  <a:lnTo>
                    <a:pt x="1420946" y="1059945"/>
                  </a:lnTo>
                  <a:lnTo>
                    <a:pt x="1421594" y="1057764"/>
                  </a:lnTo>
                  <a:lnTo>
                    <a:pt x="1421863" y="1057337"/>
                  </a:lnTo>
                  <a:lnTo>
                    <a:pt x="1422890" y="1056184"/>
                  </a:lnTo>
                  <a:lnTo>
                    <a:pt x="1423396" y="1056863"/>
                  </a:lnTo>
                  <a:lnTo>
                    <a:pt x="1424423" y="1058712"/>
                  </a:lnTo>
                  <a:lnTo>
                    <a:pt x="1424945" y="1059265"/>
                  </a:lnTo>
                  <a:lnTo>
                    <a:pt x="1425798" y="1059502"/>
                  </a:lnTo>
                  <a:lnTo>
                    <a:pt x="1426257" y="1058965"/>
                  </a:lnTo>
                  <a:lnTo>
                    <a:pt x="1427300" y="1053433"/>
                  </a:lnTo>
                  <a:lnTo>
                    <a:pt x="1427821" y="1051679"/>
                  </a:lnTo>
                  <a:lnTo>
                    <a:pt x="1429481" y="1049546"/>
                  </a:lnTo>
                  <a:lnTo>
                    <a:pt x="1429654" y="1047365"/>
                  </a:lnTo>
                  <a:lnTo>
                    <a:pt x="1429560" y="1042987"/>
                  </a:lnTo>
                  <a:lnTo>
                    <a:pt x="1429702" y="1042339"/>
                  </a:lnTo>
                  <a:lnTo>
                    <a:pt x="1430381" y="1040505"/>
                  </a:lnTo>
                  <a:lnTo>
                    <a:pt x="1431030" y="1039636"/>
                  </a:lnTo>
                  <a:lnTo>
                    <a:pt x="1431235" y="1038893"/>
                  </a:lnTo>
                  <a:lnTo>
                    <a:pt x="1431519" y="1038198"/>
                  </a:lnTo>
                  <a:lnTo>
                    <a:pt x="1432247" y="1037851"/>
                  </a:lnTo>
                  <a:lnTo>
                    <a:pt x="1432341" y="1039573"/>
                  </a:lnTo>
                  <a:lnTo>
                    <a:pt x="1430871" y="1047112"/>
                  </a:lnTo>
                  <a:lnTo>
                    <a:pt x="1428833" y="1051948"/>
                  </a:lnTo>
                  <a:lnTo>
                    <a:pt x="1428106" y="1054840"/>
                  </a:lnTo>
                  <a:lnTo>
                    <a:pt x="1427948" y="1056610"/>
                  </a:lnTo>
                  <a:lnTo>
                    <a:pt x="1427963" y="1057574"/>
                  </a:lnTo>
                  <a:lnTo>
                    <a:pt x="1428311" y="1059518"/>
                  </a:lnTo>
                  <a:lnTo>
                    <a:pt x="1427885" y="1059787"/>
                  </a:lnTo>
                  <a:lnTo>
                    <a:pt x="1427268" y="1059724"/>
                  </a:lnTo>
                  <a:lnTo>
                    <a:pt x="1426936" y="1059929"/>
                  </a:lnTo>
                  <a:lnTo>
                    <a:pt x="1426620" y="1060324"/>
                  </a:lnTo>
                  <a:lnTo>
                    <a:pt x="1425182" y="1060988"/>
                  </a:lnTo>
                  <a:lnTo>
                    <a:pt x="1424660" y="1061035"/>
                  </a:lnTo>
                  <a:lnTo>
                    <a:pt x="1424344" y="1060704"/>
                  </a:lnTo>
                  <a:lnTo>
                    <a:pt x="1424044" y="1060150"/>
                  </a:lnTo>
                  <a:lnTo>
                    <a:pt x="1423696" y="1059645"/>
                  </a:lnTo>
                  <a:lnTo>
                    <a:pt x="1423127" y="1059455"/>
                  </a:lnTo>
                  <a:lnTo>
                    <a:pt x="1422274" y="1059929"/>
                  </a:lnTo>
                  <a:lnTo>
                    <a:pt x="1420867" y="1062031"/>
                  </a:lnTo>
                  <a:lnTo>
                    <a:pt x="1419129" y="1063421"/>
                  </a:lnTo>
                  <a:lnTo>
                    <a:pt x="1418591" y="1064638"/>
                  </a:lnTo>
                  <a:lnTo>
                    <a:pt x="1418386" y="1066125"/>
                  </a:lnTo>
                  <a:lnTo>
                    <a:pt x="1418512" y="1067721"/>
                  </a:lnTo>
                  <a:lnTo>
                    <a:pt x="1418449" y="1069191"/>
                  </a:lnTo>
                  <a:lnTo>
                    <a:pt x="1418639" y="1069681"/>
                  </a:lnTo>
                  <a:lnTo>
                    <a:pt x="1419397" y="1069633"/>
                  </a:lnTo>
                  <a:lnTo>
                    <a:pt x="1419951" y="1069791"/>
                  </a:lnTo>
                  <a:lnTo>
                    <a:pt x="1420488" y="1070328"/>
                  </a:lnTo>
                  <a:lnTo>
                    <a:pt x="1421215" y="1071182"/>
                  </a:lnTo>
                  <a:lnTo>
                    <a:pt x="1422495" y="1071466"/>
                  </a:lnTo>
                  <a:lnTo>
                    <a:pt x="1423285" y="1072667"/>
                  </a:lnTo>
                  <a:lnTo>
                    <a:pt x="1423301" y="1073852"/>
                  </a:lnTo>
                  <a:lnTo>
                    <a:pt x="1422416" y="1073995"/>
                  </a:lnTo>
                  <a:lnTo>
                    <a:pt x="1423143" y="1075212"/>
                  </a:lnTo>
                  <a:lnTo>
                    <a:pt x="1424044" y="1076002"/>
                  </a:lnTo>
                  <a:lnTo>
                    <a:pt x="1424787" y="1076950"/>
                  </a:lnTo>
                  <a:lnTo>
                    <a:pt x="1424976" y="1078594"/>
                  </a:lnTo>
                  <a:lnTo>
                    <a:pt x="1425530" y="1078847"/>
                  </a:lnTo>
                  <a:lnTo>
                    <a:pt x="1425751" y="1078862"/>
                  </a:lnTo>
                  <a:lnTo>
                    <a:pt x="1426193" y="1080933"/>
                  </a:lnTo>
                  <a:lnTo>
                    <a:pt x="1427395" y="1082245"/>
                  </a:lnTo>
                  <a:lnTo>
                    <a:pt x="1430303" y="1083556"/>
                  </a:lnTo>
                  <a:lnTo>
                    <a:pt x="1431914" y="1083604"/>
                  </a:lnTo>
                  <a:lnTo>
                    <a:pt x="1432594" y="1082276"/>
                  </a:lnTo>
                  <a:lnTo>
                    <a:pt x="1432673" y="1080222"/>
                  </a:lnTo>
                  <a:lnTo>
                    <a:pt x="1432452" y="1078088"/>
                  </a:lnTo>
                  <a:lnTo>
                    <a:pt x="1433053" y="1078515"/>
                  </a:lnTo>
                  <a:lnTo>
                    <a:pt x="1433621" y="1078625"/>
                  </a:lnTo>
                  <a:lnTo>
                    <a:pt x="1434001" y="1078310"/>
                  </a:lnTo>
                  <a:lnTo>
                    <a:pt x="1434127" y="1077488"/>
                  </a:lnTo>
                  <a:lnTo>
                    <a:pt x="1433906" y="1076618"/>
                  </a:lnTo>
                  <a:lnTo>
                    <a:pt x="1433448" y="1075923"/>
                  </a:lnTo>
                  <a:lnTo>
                    <a:pt x="1432483" y="1074785"/>
                  </a:lnTo>
                  <a:lnTo>
                    <a:pt x="1431788" y="1073394"/>
                  </a:lnTo>
                  <a:lnTo>
                    <a:pt x="1430034" y="1068796"/>
                  </a:lnTo>
                  <a:lnTo>
                    <a:pt x="1429908" y="1067926"/>
                  </a:lnTo>
                  <a:lnTo>
                    <a:pt x="1430318" y="1068005"/>
                  </a:lnTo>
                  <a:lnTo>
                    <a:pt x="1430966" y="1068558"/>
                  </a:lnTo>
                  <a:lnTo>
                    <a:pt x="1431409" y="1069080"/>
                  </a:lnTo>
                  <a:lnTo>
                    <a:pt x="1431725" y="1069712"/>
                  </a:lnTo>
                  <a:lnTo>
                    <a:pt x="1432215" y="1071292"/>
                  </a:lnTo>
                  <a:lnTo>
                    <a:pt x="1432468" y="1071988"/>
                  </a:lnTo>
                  <a:lnTo>
                    <a:pt x="1433210" y="1073331"/>
                  </a:lnTo>
                  <a:lnTo>
                    <a:pt x="1434001" y="1074548"/>
                  </a:lnTo>
                  <a:lnTo>
                    <a:pt x="1434902" y="1075654"/>
                  </a:lnTo>
                  <a:lnTo>
                    <a:pt x="1435881" y="1076555"/>
                  </a:lnTo>
                  <a:lnTo>
                    <a:pt x="1436972" y="1077820"/>
                  </a:lnTo>
                  <a:lnTo>
                    <a:pt x="1436640" y="1078547"/>
                  </a:lnTo>
                  <a:lnTo>
                    <a:pt x="1435787" y="1079084"/>
                  </a:lnTo>
                  <a:lnTo>
                    <a:pt x="1435312" y="1079779"/>
                  </a:lnTo>
                  <a:lnTo>
                    <a:pt x="1435660" y="1080727"/>
                  </a:lnTo>
                  <a:lnTo>
                    <a:pt x="1436387" y="1081359"/>
                  </a:lnTo>
                  <a:lnTo>
                    <a:pt x="1437177" y="1081676"/>
                  </a:lnTo>
                  <a:lnTo>
                    <a:pt x="1437746" y="1081691"/>
                  </a:lnTo>
                  <a:lnTo>
                    <a:pt x="1438126" y="1081328"/>
                  </a:lnTo>
                  <a:lnTo>
                    <a:pt x="1438331" y="1080727"/>
                  </a:lnTo>
                  <a:lnTo>
                    <a:pt x="1439248" y="1075006"/>
                  </a:lnTo>
                  <a:lnTo>
                    <a:pt x="1439785" y="1073742"/>
                  </a:lnTo>
                  <a:lnTo>
                    <a:pt x="1440022" y="1073552"/>
                  </a:lnTo>
                  <a:lnTo>
                    <a:pt x="1440465" y="1073315"/>
                  </a:lnTo>
                  <a:lnTo>
                    <a:pt x="1440797" y="1073426"/>
                  </a:lnTo>
                  <a:lnTo>
                    <a:pt x="1440733" y="1074264"/>
                  </a:lnTo>
                  <a:lnTo>
                    <a:pt x="1440054" y="1076681"/>
                  </a:lnTo>
                  <a:lnTo>
                    <a:pt x="1440275" y="1077583"/>
                  </a:lnTo>
                  <a:lnTo>
                    <a:pt x="1441176" y="1076918"/>
                  </a:lnTo>
                  <a:lnTo>
                    <a:pt x="1443942" y="1072842"/>
                  </a:lnTo>
                  <a:lnTo>
                    <a:pt x="1445333" y="1069348"/>
                  </a:lnTo>
                  <a:lnTo>
                    <a:pt x="1446802" y="1067579"/>
                  </a:lnTo>
                  <a:lnTo>
                    <a:pt x="1447324" y="1066520"/>
                  </a:lnTo>
                  <a:lnTo>
                    <a:pt x="1447703" y="1063817"/>
                  </a:lnTo>
                  <a:lnTo>
                    <a:pt x="1447719" y="1062742"/>
                  </a:lnTo>
                  <a:lnTo>
                    <a:pt x="1448509" y="1060846"/>
                  </a:lnTo>
                  <a:lnTo>
                    <a:pt x="1448556" y="1059913"/>
                  </a:lnTo>
                  <a:lnTo>
                    <a:pt x="1448351" y="1058080"/>
                  </a:lnTo>
                  <a:lnTo>
                    <a:pt x="1448335" y="1057321"/>
                  </a:lnTo>
                  <a:lnTo>
                    <a:pt x="1448509" y="1056736"/>
                  </a:lnTo>
                  <a:lnTo>
                    <a:pt x="1449141" y="1055583"/>
                  </a:lnTo>
                  <a:lnTo>
                    <a:pt x="1449284" y="1054761"/>
                  </a:lnTo>
                  <a:lnTo>
                    <a:pt x="1448904" y="1051648"/>
                  </a:lnTo>
                  <a:lnTo>
                    <a:pt x="1448841" y="1050036"/>
                  </a:lnTo>
                  <a:lnTo>
                    <a:pt x="1449568" y="1048677"/>
                  </a:lnTo>
                  <a:lnTo>
                    <a:pt x="1449489" y="1047744"/>
                  </a:lnTo>
                  <a:lnTo>
                    <a:pt x="1449157" y="1045926"/>
                  </a:lnTo>
                  <a:lnTo>
                    <a:pt x="1449236" y="1045121"/>
                  </a:lnTo>
                  <a:lnTo>
                    <a:pt x="1449789" y="1043492"/>
                  </a:lnTo>
                  <a:lnTo>
                    <a:pt x="1449931" y="1042560"/>
                  </a:lnTo>
                  <a:lnTo>
                    <a:pt x="1449979" y="1041817"/>
                  </a:lnTo>
                  <a:lnTo>
                    <a:pt x="1449821" y="1041027"/>
                  </a:lnTo>
                  <a:lnTo>
                    <a:pt x="1449473" y="1039984"/>
                  </a:lnTo>
                  <a:lnTo>
                    <a:pt x="1449536" y="1039605"/>
                  </a:lnTo>
                  <a:lnTo>
                    <a:pt x="1450342" y="1039020"/>
                  </a:lnTo>
                  <a:lnTo>
                    <a:pt x="1450627" y="1038483"/>
                  </a:lnTo>
                  <a:lnTo>
                    <a:pt x="1450959" y="1037234"/>
                  </a:lnTo>
                  <a:lnTo>
                    <a:pt x="1451417" y="1036127"/>
                  </a:lnTo>
                  <a:lnTo>
                    <a:pt x="1452586" y="1034105"/>
                  </a:lnTo>
                  <a:close/>
                </a:path>
              </a:pathLst>
            </a:custGeom>
            <a:grpFill/>
            <a:ln w="6350" cap="flat">
              <a:solidFill>
                <a:schemeClr val="bg1"/>
              </a:solid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1C7612C-C2D4-D116-A523-F911702CCEA9}"/>
                </a:ext>
              </a:extLst>
            </p:cNvPr>
            <p:cNvSpPr/>
            <p:nvPr/>
          </p:nvSpPr>
          <p:spPr>
            <a:xfrm>
              <a:off x="8279933" y="9717809"/>
              <a:ext cx="7364" cy="8139"/>
            </a:xfrm>
            <a:custGeom>
              <a:avLst/>
              <a:gdLst>
                <a:gd name="connsiteX0" fmla="*/ 5579 w 7364"/>
                <a:gd name="connsiteY0" fmla="*/ 6827 h 8139"/>
                <a:gd name="connsiteX1" fmla="*/ 5958 w 7364"/>
                <a:gd name="connsiteY1" fmla="*/ 6164 h 8139"/>
                <a:gd name="connsiteX2" fmla="*/ 6480 w 7364"/>
                <a:gd name="connsiteY2" fmla="*/ 5705 h 8139"/>
                <a:gd name="connsiteX3" fmla="*/ 7033 w 7364"/>
                <a:gd name="connsiteY3" fmla="*/ 4915 h 8139"/>
                <a:gd name="connsiteX4" fmla="*/ 7317 w 7364"/>
                <a:gd name="connsiteY4" fmla="*/ 4093 h 8139"/>
                <a:gd name="connsiteX5" fmla="*/ 7365 w 7364"/>
                <a:gd name="connsiteY5" fmla="*/ 3413 h 8139"/>
                <a:gd name="connsiteX6" fmla="*/ 7144 w 7364"/>
                <a:gd name="connsiteY6" fmla="*/ 2544 h 8139"/>
                <a:gd name="connsiteX7" fmla="*/ 6701 w 7364"/>
                <a:gd name="connsiteY7" fmla="*/ 1201 h 8139"/>
                <a:gd name="connsiteX8" fmla="*/ 5753 w 7364"/>
                <a:gd name="connsiteY8" fmla="*/ 363 h 8139"/>
                <a:gd name="connsiteX9" fmla="*/ 4836 w 7364"/>
                <a:gd name="connsiteY9" fmla="*/ 0 h 8139"/>
                <a:gd name="connsiteX10" fmla="*/ 3951 w 7364"/>
                <a:gd name="connsiteY10" fmla="*/ 0 h 8139"/>
                <a:gd name="connsiteX11" fmla="*/ 1233 w 7364"/>
                <a:gd name="connsiteY11" fmla="*/ 822 h 8139"/>
                <a:gd name="connsiteX12" fmla="*/ 411 w 7364"/>
                <a:gd name="connsiteY12" fmla="*/ 1422 h 8139"/>
                <a:gd name="connsiteX13" fmla="*/ 0 w 7364"/>
                <a:gd name="connsiteY13" fmla="*/ 2276 h 8139"/>
                <a:gd name="connsiteX14" fmla="*/ 189 w 7364"/>
                <a:gd name="connsiteY14" fmla="*/ 3508 h 8139"/>
                <a:gd name="connsiteX15" fmla="*/ 806 w 7364"/>
                <a:gd name="connsiteY15" fmla="*/ 4093 h 8139"/>
                <a:gd name="connsiteX16" fmla="*/ 2323 w 7364"/>
                <a:gd name="connsiteY16" fmla="*/ 4805 h 8139"/>
                <a:gd name="connsiteX17" fmla="*/ 4710 w 7364"/>
                <a:gd name="connsiteY17" fmla="*/ 7412 h 8139"/>
                <a:gd name="connsiteX18" fmla="*/ 5579 w 7364"/>
                <a:gd name="connsiteY18" fmla="*/ 8139 h 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64" h="8139">
                  <a:moveTo>
                    <a:pt x="5579" y="6827"/>
                  </a:moveTo>
                  <a:lnTo>
                    <a:pt x="5958" y="6164"/>
                  </a:lnTo>
                  <a:lnTo>
                    <a:pt x="6480" y="5705"/>
                  </a:lnTo>
                  <a:lnTo>
                    <a:pt x="7033" y="4915"/>
                  </a:lnTo>
                  <a:lnTo>
                    <a:pt x="7317" y="4093"/>
                  </a:lnTo>
                  <a:lnTo>
                    <a:pt x="7365" y="3413"/>
                  </a:lnTo>
                  <a:lnTo>
                    <a:pt x="7144" y="2544"/>
                  </a:lnTo>
                  <a:lnTo>
                    <a:pt x="6701" y="1201"/>
                  </a:lnTo>
                  <a:lnTo>
                    <a:pt x="5753" y="363"/>
                  </a:lnTo>
                  <a:lnTo>
                    <a:pt x="4836" y="0"/>
                  </a:lnTo>
                  <a:lnTo>
                    <a:pt x="3951" y="0"/>
                  </a:lnTo>
                  <a:lnTo>
                    <a:pt x="1233" y="822"/>
                  </a:lnTo>
                  <a:lnTo>
                    <a:pt x="411" y="1422"/>
                  </a:lnTo>
                  <a:lnTo>
                    <a:pt x="0" y="2276"/>
                  </a:lnTo>
                  <a:lnTo>
                    <a:pt x="189" y="3508"/>
                  </a:lnTo>
                  <a:lnTo>
                    <a:pt x="806" y="4093"/>
                  </a:lnTo>
                  <a:lnTo>
                    <a:pt x="2323" y="4805"/>
                  </a:lnTo>
                  <a:lnTo>
                    <a:pt x="4710" y="7412"/>
                  </a:lnTo>
                  <a:lnTo>
                    <a:pt x="5579" y="8139"/>
                  </a:lnTo>
                  <a:close/>
                </a:path>
              </a:pathLst>
            </a:custGeom>
            <a:grpFill/>
            <a:ln w="6350" cap="flat">
              <a:solidFill>
                <a:schemeClr val="bg1"/>
              </a:solid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F6BC50D-808E-41D7-D615-C1F5B5BA0711}"/>
                </a:ext>
              </a:extLst>
            </p:cNvPr>
            <p:cNvSpPr/>
            <p:nvPr/>
          </p:nvSpPr>
          <p:spPr>
            <a:xfrm>
              <a:off x="8374221" y="9729077"/>
              <a:ext cx="12580" cy="11236"/>
            </a:xfrm>
            <a:custGeom>
              <a:avLst/>
              <a:gdLst>
                <a:gd name="connsiteX0" fmla="*/ 11395 w 12580"/>
                <a:gd name="connsiteY0" fmla="*/ 4488 h 11236"/>
                <a:gd name="connsiteX1" fmla="*/ 9878 w 12580"/>
                <a:gd name="connsiteY1" fmla="*/ 4441 h 11236"/>
                <a:gd name="connsiteX2" fmla="*/ 9736 w 12580"/>
                <a:gd name="connsiteY2" fmla="*/ 3998 h 11236"/>
                <a:gd name="connsiteX3" fmla="*/ 9783 w 12580"/>
                <a:gd name="connsiteY3" fmla="*/ 3287 h 11236"/>
                <a:gd name="connsiteX4" fmla="*/ 9467 w 12580"/>
                <a:gd name="connsiteY4" fmla="*/ 2449 h 11236"/>
                <a:gd name="connsiteX5" fmla="*/ 8961 w 12580"/>
                <a:gd name="connsiteY5" fmla="*/ 1565 h 11236"/>
                <a:gd name="connsiteX6" fmla="*/ 8519 w 12580"/>
                <a:gd name="connsiteY6" fmla="*/ 553 h 11236"/>
                <a:gd name="connsiteX7" fmla="*/ 8645 w 12580"/>
                <a:gd name="connsiteY7" fmla="*/ 0 h 11236"/>
                <a:gd name="connsiteX8" fmla="*/ 7475 w 12580"/>
                <a:gd name="connsiteY8" fmla="*/ 285 h 11236"/>
                <a:gd name="connsiteX9" fmla="*/ 5658 w 12580"/>
                <a:gd name="connsiteY9" fmla="*/ 3793 h 11236"/>
                <a:gd name="connsiteX10" fmla="*/ 4394 w 12580"/>
                <a:gd name="connsiteY10" fmla="*/ 3114 h 11236"/>
                <a:gd name="connsiteX11" fmla="*/ 3825 w 12580"/>
                <a:gd name="connsiteY11" fmla="*/ 3998 h 11236"/>
                <a:gd name="connsiteX12" fmla="*/ 1691 w 12580"/>
                <a:gd name="connsiteY12" fmla="*/ 5626 h 11236"/>
                <a:gd name="connsiteX13" fmla="*/ 838 w 12580"/>
                <a:gd name="connsiteY13" fmla="*/ 6053 h 11236"/>
                <a:gd name="connsiteX14" fmla="*/ 0 w 12580"/>
                <a:gd name="connsiteY14" fmla="*/ 7144 h 11236"/>
                <a:gd name="connsiteX15" fmla="*/ 316 w 12580"/>
                <a:gd name="connsiteY15" fmla="*/ 8550 h 11236"/>
                <a:gd name="connsiteX16" fmla="*/ 1233 w 12580"/>
                <a:gd name="connsiteY16" fmla="*/ 9277 h 11236"/>
                <a:gd name="connsiteX17" fmla="*/ 2134 w 12580"/>
                <a:gd name="connsiteY17" fmla="*/ 8344 h 11236"/>
                <a:gd name="connsiteX18" fmla="*/ 3113 w 12580"/>
                <a:gd name="connsiteY18" fmla="*/ 9135 h 11236"/>
                <a:gd name="connsiteX19" fmla="*/ 5247 w 12580"/>
                <a:gd name="connsiteY19" fmla="*/ 10131 h 11236"/>
                <a:gd name="connsiteX20" fmla="*/ 5595 w 12580"/>
                <a:gd name="connsiteY20" fmla="*/ 10953 h 11236"/>
                <a:gd name="connsiteX21" fmla="*/ 6464 w 12580"/>
                <a:gd name="connsiteY21" fmla="*/ 11190 h 11236"/>
                <a:gd name="connsiteX22" fmla="*/ 7397 w 12580"/>
                <a:gd name="connsiteY22" fmla="*/ 11237 h 11236"/>
                <a:gd name="connsiteX23" fmla="*/ 8155 w 12580"/>
                <a:gd name="connsiteY23" fmla="*/ 10953 h 11236"/>
                <a:gd name="connsiteX24" fmla="*/ 8613 w 12580"/>
                <a:gd name="connsiteY24" fmla="*/ 10115 h 11236"/>
                <a:gd name="connsiteX25" fmla="*/ 8993 w 12580"/>
                <a:gd name="connsiteY25" fmla="*/ 9214 h 11236"/>
                <a:gd name="connsiteX26" fmla="*/ 9498 w 12580"/>
                <a:gd name="connsiteY26" fmla="*/ 8819 h 11236"/>
                <a:gd name="connsiteX27" fmla="*/ 11016 w 12580"/>
                <a:gd name="connsiteY27" fmla="*/ 8471 h 11236"/>
                <a:gd name="connsiteX28" fmla="*/ 11395 w 12580"/>
                <a:gd name="connsiteY28" fmla="*/ 8044 h 11236"/>
                <a:gd name="connsiteX29" fmla="*/ 12407 w 12580"/>
                <a:gd name="connsiteY29" fmla="*/ 6258 h 11236"/>
                <a:gd name="connsiteX30" fmla="*/ 12580 w 12580"/>
                <a:gd name="connsiteY30" fmla="*/ 5673 h 11236"/>
                <a:gd name="connsiteX31" fmla="*/ 12138 w 12580"/>
                <a:gd name="connsiteY31" fmla="*/ 4788 h 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580" h="11236">
                  <a:moveTo>
                    <a:pt x="11395" y="4488"/>
                  </a:moveTo>
                  <a:lnTo>
                    <a:pt x="9878" y="4441"/>
                  </a:lnTo>
                  <a:lnTo>
                    <a:pt x="9736" y="3998"/>
                  </a:lnTo>
                  <a:lnTo>
                    <a:pt x="9783" y="3287"/>
                  </a:lnTo>
                  <a:lnTo>
                    <a:pt x="9467" y="2449"/>
                  </a:lnTo>
                  <a:lnTo>
                    <a:pt x="8961" y="1565"/>
                  </a:lnTo>
                  <a:lnTo>
                    <a:pt x="8519" y="553"/>
                  </a:lnTo>
                  <a:lnTo>
                    <a:pt x="8645" y="0"/>
                  </a:lnTo>
                  <a:lnTo>
                    <a:pt x="7475" y="285"/>
                  </a:lnTo>
                  <a:lnTo>
                    <a:pt x="5658" y="3793"/>
                  </a:lnTo>
                  <a:lnTo>
                    <a:pt x="4394" y="3114"/>
                  </a:lnTo>
                  <a:lnTo>
                    <a:pt x="3825" y="3998"/>
                  </a:lnTo>
                  <a:lnTo>
                    <a:pt x="1691" y="5626"/>
                  </a:lnTo>
                  <a:lnTo>
                    <a:pt x="838" y="6053"/>
                  </a:lnTo>
                  <a:lnTo>
                    <a:pt x="0" y="7144"/>
                  </a:lnTo>
                  <a:lnTo>
                    <a:pt x="316" y="8550"/>
                  </a:lnTo>
                  <a:lnTo>
                    <a:pt x="1233" y="9277"/>
                  </a:lnTo>
                  <a:lnTo>
                    <a:pt x="2134" y="8344"/>
                  </a:lnTo>
                  <a:lnTo>
                    <a:pt x="3113" y="9135"/>
                  </a:lnTo>
                  <a:lnTo>
                    <a:pt x="5247" y="10131"/>
                  </a:lnTo>
                  <a:lnTo>
                    <a:pt x="5595" y="10953"/>
                  </a:lnTo>
                  <a:lnTo>
                    <a:pt x="6464" y="11190"/>
                  </a:lnTo>
                  <a:lnTo>
                    <a:pt x="7397" y="11237"/>
                  </a:lnTo>
                  <a:lnTo>
                    <a:pt x="8155" y="10953"/>
                  </a:lnTo>
                  <a:lnTo>
                    <a:pt x="8613" y="10115"/>
                  </a:lnTo>
                  <a:lnTo>
                    <a:pt x="8993" y="9214"/>
                  </a:lnTo>
                  <a:lnTo>
                    <a:pt x="9498" y="8819"/>
                  </a:lnTo>
                  <a:lnTo>
                    <a:pt x="11016" y="8471"/>
                  </a:lnTo>
                  <a:lnTo>
                    <a:pt x="11395" y="8044"/>
                  </a:lnTo>
                  <a:lnTo>
                    <a:pt x="12407" y="6258"/>
                  </a:lnTo>
                  <a:lnTo>
                    <a:pt x="12580" y="5673"/>
                  </a:lnTo>
                  <a:lnTo>
                    <a:pt x="12138" y="4788"/>
                  </a:lnTo>
                  <a:close/>
                </a:path>
              </a:pathLst>
            </a:custGeom>
            <a:grpFill/>
            <a:ln w="6350" cap="flat">
              <a:solidFill>
                <a:schemeClr val="bg1"/>
              </a:solid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E380681-E3A9-43A3-2559-A3C62E5B4E14}"/>
                </a:ext>
              </a:extLst>
            </p:cNvPr>
            <p:cNvSpPr/>
            <p:nvPr/>
          </p:nvSpPr>
          <p:spPr>
            <a:xfrm>
              <a:off x="8266815" y="9722155"/>
              <a:ext cx="7870" cy="9687"/>
            </a:xfrm>
            <a:custGeom>
              <a:avLst/>
              <a:gdLst>
                <a:gd name="connsiteX0" fmla="*/ 7870 w 7870"/>
                <a:gd name="connsiteY0" fmla="*/ 3493 h 9687"/>
                <a:gd name="connsiteX1" fmla="*/ 7791 w 7870"/>
                <a:gd name="connsiteY1" fmla="*/ 2402 h 9687"/>
                <a:gd name="connsiteX2" fmla="*/ 7286 w 7870"/>
                <a:gd name="connsiteY2" fmla="*/ 1154 h 9687"/>
                <a:gd name="connsiteX3" fmla="*/ 6654 w 7870"/>
                <a:gd name="connsiteY3" fmla="*/ 0 h 9687"/>
                <a:gd name="connsiteX4" fmla="*/ 5674 w 7870"/>
                <a:gd name="connsiteY4" fmla="*/ 505 h 9687"/>
                <a:gd name="connsiteX5" fmla="*/ 4283 w 7870"/>
                <a:gd name="connsiteY5" fmla="*/ 885 h 9687"/>
                <a:gd name="connsiteX6" fmla="*/ 2829 w 7870"/>
                <a:gd name="connsiteY6" fmla="*/ 948 h 9687"/>
                <a:gd name="connsiteX7" fmla="*/ 1596 w 7870"/>
                <a:gd name="connsiteY7" fmla="*/ 505 h 9687"/>
                <a:gd name="connsiteX8" fmla="*/ 1106 w 7870"/>
                <a:gd name="connsiteY8" fmla="*/ 1154 h 9687"/>
                <a:gd name="connsiteX9" fmla="*/ 885 w 7870"/>
                <a:gd name="connsiteY9" fmla="*/ 1628 h 9687"/>
                <a:gd name="connsiteX10" fmla="*/ 885 w 7870"/>
                <a:gd name="connsiteY10" fmla="*/ 2086 h 9687"/>
                <a:gd name="connsiteX11" fmla="*/ 1138 w 7870"/>
                <a:gd name="connsiteY11" fmla="*/ 2639 h 9687"/>
                <a:gd name="connsiteX12" fmla="*/ 1312 w 7870"/>
                <a:gd name="connsiteY12" fmla="*/ 2671 h 9687"/>
                <a:gd name="connsiteX13" fmla="*/ 1470 w 7870"/>
                <a:gd name="connsiteY13" fmla="*/ 2560 h 9687"/>
                <a:gd name="connsiteX14" fmla="*/ 1976 w 7870"/>
                <a:gd name="connsiteY14" fmla="*/ 2908 h 9687"/>
                <a:gd name="connsiteX15" fmla="*/ 2576 w 7870"/>
                <a:gd name="connsiteY15" fmla="*/ 3461 h 9687"/>
                <a:gd name="connsiteX16" fmla="*/ 2845 w 7870"/>
                <a:gd name="connsiteY16" fmla="*/ 4109 h 9687"/>
                <a:gd name="connsiteX17" fmla="*/ 1170 w 7870"/>
                <a:gd name="connsiteY17" fmla="*/ 5531 h 9687"/>
                <a:gd name="connsiteX18" fmla="*/ 695 w 7870"/>
                <a:gd name="connsiteY18" fmla="*/ 8202 h 9687"/>
                <a:gd name="connsiteX19" fmla="*/ 0 w 7870"/>
                <a:gd name="connsiteY19" fmla="*/ 9135 h 9687"/>
                <a:gd name="connsiteX20" fmla="*/ 158 w 7870"/>
                <a:gd name="connsiteY20" fmla="*/ 9688 h 9687"/>
                <a:gd name="connsiteX21" fmla="*/ 933 w 7870"/>
                <a:gd name="connsiteY21" fmla="*/ 9293 h 9687"/>
                <a:gd name="connsiteX22" fmla="*/ 1833 w 7870"/>
                <a:gd name="connsiteY22" fmla="*/ 7870 h 9687"/>
                <a:gd name="connsiteX23" fmla="*/ 2529 w 7870"/>
                <a:gd name="connsiteY23" fmla="*/ 7302 h 9687"/>
                <a:gd name="connsiteX24" fmla="*/ 3445 w 7870"/>
                <a:gd name="connsiteY24" fmla="*/ 7222 h 9687"/>
                <a:gd name="connsiteX25" fmla="*/ 5326 w 7870"/>
                <a:gd name="connsiteY25" fmla="*/ 7776 h 9687"/>
                <a:gd name="connsiteX26" fmla="*/ 6195 w 7870"/>
                <a:gd name="connsiteY26" fmla="*/ 7776 h 9687"/>
                <a:gd name="connsiteX27" fmla="*/ 6828 w 7870"/>
                <a:gd name="connsiteY27" fmla="*/ 7080 h 9687"/>
                <a:gd name="connsiteX28" fmla="*/ 6764 w 7870"/>
                <a:gd name="connsiteY28" fmla="*/ 4820 h 9687"/>
                <a:gd name="connsiteX29" fmla="*/ 7207 w 7870"/>
                <a:gd name="connsiteY29" fmla="*/ 4156 h 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70" h="9687">
                  <a:moveTo>
                    <a:pt x="7870" y="3493"/>
                  </a:moveTo>
                  <a:lnTo>
                    <a:pt x="7791" y="2402"/>
                  </a:lnTo>
                  <a:lnTo>
                    <a:pt x="7286" y="1154"/>
                  </a:lnTo>
                  <a:lnTo>
                    <a:pt x="6654" y="0"/>
                  </a:lnTo>
                  <a:lnTo>
                    <a:pt x="5674" y="505"/>
                  </a:lnTo>
                  <a:lnTo>
                    <a:pt x="4283" y="885"/>
                  </a:lnTo>
                  <a:lnTo>
                    <a:pt x="2829" y="948"/>
                  </a:lnTo>
                  <a:lnTo>
                    <a:pt x="1596" y="505"/>
                  </a:lnTo>
                  <a:lnTo>
                    <a:pt x="1106" y="1154"/>
                  </a:lnTo>
                  <a:lnTo>
                    <a:pt x="885" y="1628"/>
                  </a:lnTo>
                  <a:lnTo>
                    <a:pt x="885" y="2086"/>
                  </a:lnTo>
                  <a:lnTo>
                    <a:pt x="1138" y="2639"/>
                  </a:lnTo>
                  <a:lnTo>
                    <a:pt x="1312" y="2671"/>
                  </a:lnTo>
                  <a:lnTo>
                    <a:pt x="1470" y="2560"/>
                  </a:lnTo>
                  <a:lnTo>
                    <a:pt x="1976" y="2908"/>
                  </a:lnTo>
                  <a:lnTo>
                    <a:pt x="2576" y="3461"/>
                  </a:lnTo>
                  <a:lnTo>
                    <a:pt x="2845" y="4109"/>
                  </a:lnTo>
                  <a:lnTo>
                    <a:pt x="1170" y="5531"/>
                  </a:lnTo>
                  <a:lnTo>
                    <a:pt x="695" y="8202"/>
                  </a:lnTo>
                  <a:lnTo>
                    <a:pt x="0" y="9135"/>
                  </a:lnTo>
                  <a:lnTo>
                    <a:pt x="158" y="9688"/>
                  </a:lnTo>
                  <a:lnTo>
                    <a:pt x="933" y="9293"/>
                  </a:lnTo>
                  <a:lnTo>
                    <a:pt x="1833" y="7870"/>
                  </a:lnTo>
                  <a:lnTo>
                    <a:pt x="2529" y="7302"/>
                  </a:lnTo>
                  <a:lnTo>
                    <a:pt x="3445" y="7222"/>
                  </a:lnTo>
                  <a:lnTo>
                    <a:pt x="5326" y="7776"/>
                  </a:lnTo>
                  <a:lnTo>
                    <a:pt x="6195" y="7776"/>
                  </a:lnTo>
                  <a:lnTo>
                    <a:pt x="6828" y="7080"/>
                  </a:lnTo>
                  <a:lnTo>
                    <a:pt x="6764" y="4820"/>
                  </a:lnTo>
                  <a:lnTo>
                    <a:pt x="7207" y="4156"/>
                  </a:lnTo>
                  <a:close/>
                </a:path>
              </a:pathLst>
            </a:custGeom>
            <a:grpFill/>
            <a:ln w="6350" cap="flat">
              <a:solidFill>
                <a:schemeClr val="bg1"/>
              </a:solid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E3061F1-CD45-55D6-380E-E03E1C857BCF}"/>
                </a:ext>
              </a:extLst>
            </p:cNvPr>
            <p:cNvSpPr/>
            <p:nvPr/>
          </p:nvSpPr>
          <p:spPr>
            <a:xfrm>
              <a:off x="8293303" y="9648492"/>
              <a:ext cx="29917" cy="30153"/>
            </a:xfrm>
            <a:custGeom>
              <a:avLst/>
              <a:gdLst>
                <a:gd name="connsiteX0" fmla="*/ 711 w 29917"/>
                <a:gd name="connsiteY0" fmla="*/ 12437 h 30153"/>
                <a:gd name="connsiteX1" fmla="*/ 0 w 29917"/>
                <a:gd name="connsiteY1" fmla="*/ 13212 h 30153"/>
                <a:gd name="connsiteX2" fmla="*/ 885 w 29917"/>
                <a:gd name="connsiteY2" fmla="*/ 13797 h 30153"/>
                <a:gd name="connsiteX3" fmla="*/ 1280 w 29917"/>
                <a:gd name="connsiteY3" fmla="*/ 14951 h 30153"/>
                <a:gd name="connsiteX4" fmla="*/ 1533 w 29917"/>
                <a:gd name="connsiteY4" fmla="*/ 16452 h 30153"/>
                <a:gd name="connsiteX5" fmla="*/ 1960 w 29917"/>
                <a:gd name="connsiteY5" fmla="*/ 18080 h 30153"/>
                <a:gd name="connsiteX6" fmla="*/ 1217 w 29917"/>
                <a:gd name="connsiteY6" fmla="*/ 18032 h 30153"/>
                <a:gd name="connsiteX7" fmla="*/ 1565 w 29917"/>
                <a:gd name="connsiteY7" fmla="*/ 19281 h 30153"/>
                <a:gd name="connsiteX8" fmla="*/ 2418 w 29917"/>
                <a:gd name="connsiteY8" fmla="*/ 20798 h 30153"/>
                <a:gd name="connsiteX9" fmla="*/ 3192 w 29917"/>
                <a:gd name="connsiteY9" fmla="*/ 21414 h 30153"/>
                <a:gd name="connsiteX10" fmla="*/ 4030 w 29917"/>
                <a:gd name="connsiteY10" fmla="*/ 21873 h 30153"/>
                <a:gd name="connsiteX11" fmla="*/ 6243 w 29917"/>
                <a:gd name="connsiteY11" fmla="*/ 24259 h 30153"/>
                <a:gd name="connsiteX12" fmla="*/ 7128 w 29917"/>
                <a:gd name="connsiteY12" fmla="*/ 24527 h 30153"/>
                <a:gd name="connsiteX13" fmla="*/ 7428 w 29917"/>
                <a:gd name="connsiteY13" fmla="*/ 23959 h 30153"/>
                <a:gd name="connsiteX14" fmla="*/ 7302 w 29917"/>
                <a:gd name="connsiteY14" fmla="*/ 23216 h 30153"/>
                <a:gd name="connsiteX15" fmla="*/ 7096 w 29917"/>
                <a:gd name="connsiteY15" fmla="*/ 22473 h 30153"/>
                <a:gd name="connsiteX16" fmla="*/ 7144 w 29917"/>
                <a:gd name="connsiteY16" fmla="*/ 21841 h 30153"/>
                <a:gd name="connsiteX17" fmla="*/ 7618 w 29917"/>
                <a:gd name="connsiteY17" fmla="*/ 21525 h 30153"/>
                <a:gd name="connsiteX18" fmla="*/ 8234 w 29917"/>
                <a:gd name="connsiteY18" fmla="*/ 21715 h 30153"/>
                <a:gd name="connsiteX19" fmla="*/ 8851 w 29917"/>
                <a:gd name="connsiteY19" fmla="*/ 22046 h 30153"/>
                <a:gd name="connsiteX20" fmla="*/ 9372 w 29917"/>
                <a:gd name="connsiteY20" fmla="*/ 22141 h 30153"/>
                <a:gd name="connsiteX21" fmla="*/ 13955 w 29917"/>
                <a:gd name="connsiteY21" fmla="*/ 21146 h 30153"/>
                <a:gd name="connsiteX22" fmla="*/ 14097 w 29917"/>
                <a:gd name="connsiteY22" fmla="*/ 23342 h 30153"/>
                <a:gd name="connsiteX23" fmla="*/ 14919 w 29917"/>
                <a:gd name="connsiteY23" fmla="*/ 23453 h 30153"/>
                <a:gd name="connsiteX24" fmla="*/ 16073 w 29917"/>
                <a:gd name="connsiteY24" fmla="*/ 22821 h 30153"/>
                <a:gd name="connsiteX25" fmla="*/ 17227 w 29917"/>
                <a:gd name="connsiteY25" fmla="*/ 22773 h 30153"/>
                <a:gd name="connsiteX26" fmla="*/ 17637 w 29917"/>
                <a:gd name="connsiteY26" fmla="*/ 23280 h 30153"/>
                <a:gd name="connsiteX27" fmla="*/ 17780 w 29917"/>
                <a:gd name="connsiteY27" fmla="*/ 23959 h 30153"/>
                <a:gd name="connsiteX28" fmla="*/ 17637 w 29917"/>
                <a:gd name="connsiteY28" fmla="*/ 24607 h 30153"/>
                <a:gd name="connsiteX29" fmla="*/ 17211 w 29917"/>
                <a:gd name="connsiteY29" fmla="*/ 25002 h 30153"/>
                <a:gd name="connsiteX30" fmla="*/ 17021 w 29917"/>
                <a:gd name="connsiteY30" fmla="*/ 25429 h 30153"/>
                <a:gd name="connsiteX31" fmla="*/ 17069 w 29917"/>
                <a:gd name="connsiteY31" fmla="*/ 27720 h 30153"/>
                <a:gd name="connsiteX32" fmla="*/ 17827 w 29917"/>
                <a:gd name="connsiteY32" fmla="*/ 28400 h 30153"/>
                <a:gd name="connsiteX33" fmla="*/ 19439 w 29917"/>
                <a:gd name="connsiteY33" fmla="*/ 28258 h 30153"/>
                <a:gd name="connsiteX34" fmla="*/ 20277 w 29917"/>
                <a:gd name="connsiteY34" fmla="*/ 28590 h 30153"/>
                <a:gd name="connsiteX35" fmla="*/ 21526 w 29917"/>
                <a:gd name="connsiteY35" fmla="*/ 29822 h 30153"/>
                <a:gd name="connsiteX36" fmla="*/ 22047 w 29917"/>
                <a:gd name="connsiteY36" fmla="*/ 30122 h 30153"/>
                <a:gd name="connsiteX37" fmla="*/ 22805 w 29917"/>
                <a:gd name="connsiteY37" fmla="*/ 30154 h 30153"/>
                <a:gd name="connsiteX38" fmla="*/ 23406 w 29917"/>
                <a:gd name="connsiteY38" fmla="*/ 29902 h 30153"/>
                <a:gd name="connsiteX39" fmla="*/ 23991 w 29917"/>
                <a:gd name="connsiteY39" fmla="*/ 29364 h 30153"/>
                <a:gd name="connsiteX40" fmla="*/ 24449 w 29917"/>
                <a:gd name="connsiteY40" fmla="*/ 28748 h 30153"/>
                <a:gd name="connsiteX41" fmla="*/ 24955 w 29917"/>
                <a:gd name="connsiteY41" fmla="*/ 27705 h 30153"/>
                <a:gd name="connsiteX42" fmla="*/ 25255 w 29917"/>
                <a:gd name="connsiteY42" fmla="*/ 27673 h 30153"/>
                <a:gd name="connsiteX43" fmla="*/ 25650 w 29917"/>
                <a:gd name="connsiteY43" fmla="*/ 27673 h 30153"/>
                <a:gd name="connsiteX44" fmla="*/ 26156 w 29917"/>
                <a:gd name="connsiteY44" fmla="*/ 27420 h 30153"/>
                <a:gd name="connsiteX45" fmla="*/ 26425 w 29917"/>
                <a:gd name="connsiteY45" fmla="*/ 26788 h 30153"/>
                <a:gd name="connsiteX46" fmla="*/ 26709 w 29917"/>
                <a:gd name="connsiteY46" fmla="*/ 24860 h 30153"/>
                <a:gd name="connsiteX47" fmla="*/ 26836 w 29917"/>
                <a:gd name="connsiteY47" fmla="*/ 24417 h 30153"/>
                <a:gd name="connsiteX48" fmla="*/ 27247 w 29917"/>
                <a:gd name="connsiteY48" fmla="*/ 24622 h 30153"/>
                <a:gd name="connsiteX49" fmla="*/ 28179 w 29917"/>
                <a:gd name="connsiteY49" fmla="*/ 26077 h 30153"/>
                <a:gd name="connsiteX50" fmla="*/ 28638 w 29917"/>
                <a:gd name="connsiteY50" fmla="*/ 26566 h 30153"/>
                <a:gd name="connsiteX51" fmla="*/ 29902 w 29917"/>
                <a:gd name="connsiteY51" fmla="*/ 26614 h 30153"/>
                <a:gd name="connsiteX52" fmla="*/ 29917 w 29917"/>
                <a:gd name="connsiteY52" fmla="*/ 25255 h 30153"/>
                <a:gd name="connsiteX53" fmla="*/ 29048 w 29917"/>
                <a:gd name="connsiteY53" fmla="*/ 23595 h 30153"/>
                <a:gd name="connsiteX54" fmla="*/ 27547 w 29917"/>
                <a:gd name="connsiteY54" fmla="*/ 22552 h 30153"/>
                <a:gd name="connsiteX55" fmla="*/ 27499 w 29917"/>
                <a:gd name="connsiteY55" fmla="*/ 22015 h 30153"/>
                <a:gd name="connsiteX56" fmla="*/ 27499 w 29917"/>
                <a:gd name="connsiteY56" fmla="*/ 21793 h 30153"/>
                <a:gd name="connsiteX57" fmla="*/ 27547 w 29917"/>
                <a:gd name="connsiteY57" fmla="*/ 21493 h 30153"/>
                <a:gd name="connsiteX58" fmla="*/ 26978 w 29917"/>
                <a:gd name="connsiteY58" fmla="*/ 20640 h 30153"/>
                <a:gd name="connsiteX59" fmla="*/ 26425 w 29917"/>
                <a:gd name="connsiteY59" fmla="*/ 19913 h 30153"/>
                <a:gd name="connsiteX60" fmla="*/ 25824 w 29917"/>
                <a:gd name="connsiteY60" fmla="*/ 19360 h 30153"/>
                <a:gd name="connsiteX61" fmla="*/ 25144 w 29917"/>
                <a:gd name="connsiteY61" fmla="*/ 19044 h 30153"/>
                <a:gd name="connsiteX62" fmla="*/ 25398 w 29917"/>
                <a:gd name="connsiteY62" fmla="*/ 18491 h 30153"/>
                <a:gd name="connsiteX63" fmla="*/ 25540 w 29917"/>
                <a:gd name="connsiteY63" fmla="*/ 18301 h 30153"/>
                <a:gd name="connsiteX64" fmla="*/ 24939 w 29917"/>
                <a:gd name="connsiteY64" fmla="*/ 17558 h 30153"/>
                <a:gd name="connsiteX65" fmla="*/ 23754 w 29917"/>
                <a:gd name="connsiteY65" fmla="*/ 16800 h 30153"/>
                <a:gd name="connsiteX66" fmla="*/ 23153 w 29917"/>
                <a:gd name="connsiteY66" fmla="*/ 15835 h 30153"/>
                <a:gd name="connsiteX67" fmla="*/ 23801 w 29917"/>
                <a:gd name="connsiteY67" fmla="*/ 15915 h 30153"/>
                <a:gd name="connsiteX68" fmla="*/ 25129 w 29917"/>
                <a:gd name="connsiteY68" fmla="*/ 16578 h 30153"/>
                <a:gd name="connsiteX69" fmla="*/ 25698 w 29917"/>
                <a:gd name="connsiteY69" fmla="*/ 16625 h 30153"/>
                <a:gd name="connsiteX70" fmla="*/ 25935 w 29917"/>
                <a:gd name="connsiteY70" fmla="*/ 16073 h 30153"/>
                <a:gd name="connsiteX71" fmla="*/ 25872 w 29917"/>
                <a:gd name="connsiteY71" fmla="*/ 15235 h 30153"/>
                <a:gd name="connsiteX72" fmla="*/ 25982 w 29917"/>
                <a:gd name="connsiteY72" fmla="*/ 14745 h 30153"/>
                <a:gd name="connsiteX73" fmla="*/ 26867 w 29917"/>
                <a:gd name="connsiteY73" fmla="*/ 15171 h 30153"/>
                <a:gd name="connsiteX74" fmla="*/ 27041 w 29917"/>
                <a:gd name="connsiteY74" fmla="*/ 14776 h 30153"/>
                <a:gd name="connsiteX75" fmla="*/ 27152 w 29917"/>
                <a:gd name="connsiteY75" fmla="*/ 14366 h 30153"/>
                <a:gd name="connsiteX76" fmla="*/ 27215 w 29917"/>
                <a:gd name="connsiteY76" fmla="*/ 13876 h 30153"/>
                <a:gd name="connsiteX77" fmla="*/ 27215 w 29917"/>
                <a:gd name="connsiteY77" fmla="*/ 13323 h 30153"/>
                <a:gd name="connsiteX78" fmla="*/ 24070 w 29917"/>
                <a:gd name="connsiteY78" fmla="*/ 11458 h 30153"/>
                <a:gd name="connsiteX79" fmla="*/ 23074 w 29917"/>
                <a:gd name="connsiteY79" fmla="*/ 10652 h 30153"/>
                <a:gd name="connsiteX80" fmla="*/ 21494 w 29917"/>
                <a:gd name="connsiteY80" fmla="*/ 9640 h 30153"/>
                <a:gd name="connsiteX81" fmla="*/ 20071 w 29917"/>
                <a:gd name="connsiteY81" fmla="*/ 9593 h 30153"/>
                <a:gd name="connsiteX82" fmla="*/ 17258 w 29917"/>
                <a:gd name="connsiteY82" fmla="*/ 10162 h 30153"/>
                <a:gd name="connsiteX83" fmla="*/ 15994 w 29917"/>
                <a:gd name="connsiteY83" fmla="*/ 9751 h 30153"/>
                <a:gd name="connsiteX84" fmla="*/ 14809 w 29917"/>
                <a:gd name="connsiteY84" fmla="*/ 9087 h 30153"/>
                <a:gd name="connsiteX85" fmla="*/ 13829 w 29917"/>
                <a:gd name="connsiteY85" fmla="*/ 8961 h 30153"/>
                <a:gd name="connsiteX86" fmla="*/ 12659 w 29917"/>
                <a:gd name="connsiteY86" fmla="*/ 11300 h 30153"/>
                <a:gd name="connsiteX87" fmla="*/ 11774 w 29917"/>
                <a:gd name="connsiteY87" fmla="*/ 12122 h 30153"/>
                <a:gd name="connsiteX88" fmla="*/ 10652 w 29917"/>
                <a:gd name="connsiteY88" fmla="*/ 12517 h 30153"/>
                <a:gd name="connsiteX89" fmla="*/ 9419 w 29917"/>
                <a:gd name="connsiteY89" fmla="*/ 12295 h 30153"/>
                <a:gd name="connsiteX90" fmla="*/ 9719 w 29917"/>
                <a:gd name="connsiteY90" fmla="*/ 11442 h 30153"/>
                <a:gd name="connsiteX91" fmla="*/ 11648 w 29917"/>
                <a:gd name="connsiteY91" fmla="*/ 9814 h 30153"/>
                <a:gd name="connsiteX92" fmla="*/ 11980 w 29917"/>
                <a:gd name="connsiteY92" fmla="*/ 9087 h 30153"/>
                <a:gd name="connsiteX93" fmla="*/ 12185 w 29917"/>
                <a:gd name="connsiteY93" fmla="*/ 8107 h 30153"/>
                <a:gd name="connsiteX94" fmla="*/ 11996 w 29917"/>
                <a:gd name="connsiteY94" fmla="*/ 7191 h 30153"/>
                <a:gd name="connsiteX95" fmla="*/ 11190 w 29917"/>
                <a:gd name="connsiteY95" fmla="*/ 6685 h 30153"/>
                <a:gd name="connsiteX96" fmla="*/ 11742 w 29917"/>
                <a:gd name="connsiteY96" fmla="*/ 6147 h 30153"/>
                <a:gd name="connsiteX97" fmla="*/ 11822 w 29917"/>
                <a:gd name="connsiteY97" fmla="*/ 5342 h 30153"/>
                <a:gd name="connsiteX98" fmla="*/ 11490 w 29917"/>
                <a:gd name="connsiteY98" fmla="*/ 4409 h 30153"/>
                <a:gd name="connsiteX99" fmla="*/ 10747 w 29917"/>
                <a:gd name="connsiteY99" fmla="*/ 3556 h 30153"/>
                <a:gd name="connsiteX100" fmla="*/ 10731 w 29917"/>
                <a:gd name="connsiteY100" fmla="*/ 2655 h 30153"/>
                <a:gd name="connsiteX101" fmla="*/ 10463 w 29917"/>
                <a:gd name="connsiteY101" fmla="*/ 1801 h 30153"/>
                <a:gd name="connsiteX102" fmla="*/ 10036 w 29917"/>
                <a:gd name="connsiteY102" fmla="*/ 1106 h 30153"/>
                <a:gd name="connsiteX103" fmla="*/ 9514 w 29917"/>
                <a:gd name="connsiteY103" fmla="*/ 711 h 30153"/>
                <a:gd name="connsiteX104" fmla="*/ 9008 w 29917"/>
                <a:gd name="connsiteY104" fmla="*/ 0 h 30153"/>
                <a:gd name="connsiteX105" fmla="*/ 7870 w 29917"/>
                <a:gd name="connsiteY105" fmla="*/ 221 h 30153"/>
                <a:gd name="connsiteX106" fmla="*/ 4362 w 29917"/>
                <a:gd name="connsiteY106" fmla="*/ 2133 h 30153"/>
                <a:gd name="connsiteX107" fmla="*/ 4062 w 29917"/>
                <a:gd name="connsiteY107" fmla="*/ 2544 h 30153"/>
                <a:gd name="connsiteX108" fmla="*/ 4078 w 29917"/>
                <a:gd name="connsiteY108" fmla="*/ 3240 h 30153"/>
                <a:gd name="connsiteX109" fmla="*/ 4267 w 29917"/>
                <a:gd name="connsiteY109" fmla="*/ 4108 h 30153"/>
                <a:gd name="connsiteX110" fmla="*/ 4394 w 29917"/>
                <a:gd name="connsiteY110" fmla="*/ 4867 h 30153"/>
                <a:gd name="connsiteX111" fmla="*/ 4204 w 29917"/>
                <a:gd name="connsiteY111" fmla="*/ 5262 h 30153"/>
                <a:gd name="connsiteX112" fmla="*/ 3746 w 29917"/>
                <a:gd name="connsiteY112" fmla="*/ 6258 h 30153"/>
                <a:gd name="connsiteX113" fmla="*/ 3951 w 29917"/>
                <a:gd name="connsiteY113" fmla="*/ 9956 h 30153"/>
                <a:gd name="connsiteX114" fmla="*/ 3651 w 29917"/>
                <a:gd name="connsiteY114" fmla="*/ 10905 h 3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9917" h="30153">
                  <a:moveTo>
                    <a:pt x="711" y="12437"/>
                  </a:moveTo>
                  <a:lnTo>
                    <a:pt x="0" y="13212"/>
                  </a:lnTo>
                  <a:lnTo>
                    <a:pt x="885" y="13797"/>
                  </a:lnTo>
                  <a:lnTo>
                    <a:pt x="1280" y="14951"/>
                  </a:lnTo>
                  <a:lnTo>
                    <a:pt x="1533" y="16452"/>
                  </a:lnTo>
                  <a:lnTo>
                    <a:pt x="1960" y="18080"/>
                  </a:lnTo>
                  <a:lnTo>
                    <a:pt x="1217" y="18032"/>
                  </a:lnTo>
                  <a:lnTo>
                    <a:pt x="1565" y="19281"/>
                  </a:lnTo>
                  <a:lnTo>
                    <a:pt x="2418" y="20798"/>
                  </a:lnTo>
                  <a:lnTo>
                    <a:pt x="3192" y="21414"/>
                  </a:lnTo>
                  <a:lnTo>
                    <a:pt x="4030" y="21873"/>
                  </a:lnTo>
                  <a:lnTo>
                    <a:pt x="6243" y="24259"/>
                  </a:lnTo>
                  <a:lnTo>
                    <a:pt x="7128" y="24527"/>
                  </a:lnTo>
                  <a:lnTo>
                    <a:pt x="7428" y="23959"/>
                  </a:lnTo>
                  <a:lnTo>
                    <a:pt x="7302" y="23216"/>
                  </a:lnTo>
                  <a:lnTo>
                    <a:pt x="7096" y="22473"/>
                  </a:lnTo>
                  <a:lnTo>
                    <a:pt x="7144" y="21841"/>
                  </a:lnTo>
                  <a:lnTo>
                    <a:pt x="7618" y="21525"/>
                  </a:lnTo>
                  <a:lnTo>
                    <a:pt x="8234" y="21715"/>
                  </a:lnTo>
                  <a:lnTo>
                    <a:pt x="8851" y="22046"/>
                  </a:lnTo>
                  <a:lnTo>
                    <a:pt x="9372" y="22141"/>
                  </a:lnTo>
                  <a:lnTo>
                    <a:pt x="13955" y="21146"/>
                  </a:lnTo>
                  <a:lnTo>
                    <a:pt x="14097" y="23342"/>
                  </a:lnTo>
                  <a:lnTo>
                    <a:pt x="14919" y="23453"/>
                  </a:lnTo>
                  <a:lnTo>
                    <a:pt x="16073" y="22821"/>
                  </a:lnTo>
                  <a:lnTo>
                    <a:pt x="17227" y="22773"/>
                  </a:lnTo>
                  <a:lnTo>
                    <a:pt x="17637" y="23280"/>
                  </a:lnTo>
                  <a:lnTo>
                    <a:pt x="17780" y="23959"/>
                  </a:lnTo>
                  <a:lnTo>
                    <a:pt x="17637" y="24607"/>
                  </a:lnTo>
                  <a:lnTo>
                    <a:pt x="17211" y="25002"/>
                  </a:lnTo>
                  <a:lnTo>
                    <a:pt x="17021" y="25429"/>
                  </a:lnTo>
                  <a:lnTo>
                    <a:pt x="17069" y="27720"/>
                  </a:lnTo>
                  <a:lnTo>
                    <a:pt x="17827" y="28400"/>
                  </a:lnTo>
                  <a:lnTo>
                    <a:pt x="19439" y="28258"/>
                  </a:lnTo>
                  <a:lnTo>
                    <a:pt x="20277" y="28590"/>
                  </a:lnTo>
                  <a:lnTo>
                    <a:pt x="21526" y="29822"/>
                  </a:lnTo>
                  <a:lnTo>
                    <a:pt x="22047" y="30122"/>
                  </a:lnTo>
                  <a:lnTo>
                    <a:pt x="22805" y="30154"/>
                  </a:lnTo>
                  <a:lnTo>
                    <a:pt x="23406" y="29902"/>
                  </a:lnTo>
                  <a:lnTo>
                    <a:pt x="23991" y="29364"/>
                  </a:lnTo>
                  <a:lnTo>
                    <a:pt x="24449" y="28748"/>
                  </a:lnTo>
                  <a:lnTo>
                    <a:pt x="24955" y="27705"/>
                  </a:lnTo>
                  <a:lnTo>
                    <a:pt x="25255" y="27673"/>
                  </a:lnTo>
                  <a:lnTo>
                    <a:pt x="25650" y="27673"/>
                  </a:lnTo>
                  <a:lnTo>
                    <a:pt x="26156" y="27420"/>
                  </a:lnTo>
                  <a:lnTo>
                    <a:pt x="26425" y="26788"/>
                  </a:lnTo>
                  <a:lnTo>
                    <a:pt x="26709" y="24860"/>
                  </a:lnTo>
                  <a:lnTo>
                    <a:pt x="26836" y="24417"/>
                  </a:lnTo>
                  <a:lnTo>
                    <a:pt x="27247" y="24622"/>
                  </a:lnTo>
                  <a:lnTo>
                    <a:pt x="28179" y="26077"/>
                  </a:lnTo>
                  <a:lnTo>
                    <a:pt x="28638" y="26566"/>
                  </a:lnTo>
                  <a:lnTo>
                    <a:pt x="29902" y="26614"/>
                  </a:lnTo>
                  <a:lnTo>
                    <a:pt x="29917" y="25255"/>
                  </a:lnTo>
                  <a:lnTo>
                    <a:pt x="29048" y="23595"/>
                  </a:lnTo>
                  <a:lnTo>
                    <a:pt x="27547" y="22552"/>
                  </a:lnTo>
                  <a:lnTo>
                    <a:pt x="27499" y="22015"/>
                  </a:lnTo>
                  <a:lnTo>
                    <a:pt x="27499" y="21793"/>
                  </a:lnTo>
                  <a:lnTo>
                    <a:pt x="27547" y="21493"/>
                  </a:lnTo>
                  <a:lnTo>
                    <a:pt x="26978" y="20640"/>
                  </a:lnTo>
                  <a:lnTo>
                    <a:pt x="26425" y="19913"/>
                  </a:lnTo>
                  <a:lnTo>
                    <a:pt x="25824" y="19360"/>
                  </a:lnTo>
                  <a:lnTo>
                    <a:pt x="25144" y="19044"/>
                  </a:lnTo>
                  <a:lnTo>
                    <a:pt x="25398" y="18491"/>
                  </a:lnTo>
                  <a:lnTo>
                    <a:pt x="25540" y="18301"/>
                  </a:lnTo>
                  <a:lnTo>
                    <a:pt x="24939" y="17558"/>
                  </a:lnTo>
                  <a:lnTo>
                    <a:pt x="23754" y="16800"/>
                  </a:lnTo>
                  <a:lnTo>
                    <a:pt x="23153" y="15835"/>
                  </a:lnTo>
                  <a:lnTo>
                    <a:pt x="23801" y="15915"/>
                  </a:lnTo>
                  <a:lnTo>
                    <a:pt x="25129" y="16578"/>
                  </a:lnTo>
                  <a:lnTo>
                    <a:pt x="25698" y="16625"/>
                  </a:lnTo>
                  <a:lnTo>
                    <a:pt x="25935" y="16073"/>
                  </a:lnTo>
                  <a:lnTo>
                    <a:pt x="25872" y="15235"/>
                  </a:lnTo>
                  <a:lnTo>
                    <a:pt x="25982" y="14745"/>
                  </a:lnTo>
                  <a:lnTo>
                    <a:pt x="26867" y="15171"/>
                  </a:lnTo>
                  <a:lnTo>
                    <a:pt x="27041" y="14776"/>
                  </a:lnTo>
                  <a:lnTo>
                    <a:pt x="27152" y="14366"/>
                  </a:lnTo>
                  <a:lnTo>
                    <a:pt x="27215" y="13876"/>
                  </a:lnTo>
                  <a:lnTo>
                    <a:pt x="27215" y="13323"/>
                  </a:lnTo>
                  <a:lnTo>
                    <a:pt x="24070" y="11458"/>
                  </a:lnTo>
                  <a:lnTo>
                    <a:pt x="23074" y="10652"/>
                  </a:lnTo>
                  <a:lnTo>
                    <a:pt x="21494" y="9640"/>
                  </a:lnTo>
                  <a:lnTo>
                    <a:pt x="20071" y="9593"/>
                  </a:lnTo>
                  <a:lnTo>
                    <a:pt x="17258" y="10162"/>
                  </a:lnTo>
                  <a:lnTo>
                    <a:pt x="15994" y="9751"/>
                  </a:lnTo>
                  <a:lnTo>
                    <a:pt x="14809" y="9087"/>
                  </a:lnTo>
                  <a:lnTo>
                    <a:pt x="13829" y="8961"/>
                  </a:lnTo>
                  <a:lnTo>
                    <a:pt x="12659" y="11300"/>
                  </a:lnTo>
                  <a:lnTo>
                    <a:pt x="11774" y="12122"/>
                  </a:lnTo>
                  <a:lnTo>
                    <a:pt x="10652" y="12517"/>
                  </a:lnTo>
                  <a:lnTo>
                    <a:pt x="9419" y="12295"/>
                  </a:lnTo>
                  <a:lnTo>
                    <a:pt x="9719" y="11442"/>
                  </a:lnTo>
                  <a:lnTo>
                    <a:pt x="11648" y="9814"/>
                  </a:lnTo>
                  <a:lnTo>
                    <a:pt x="11980" y="9087"/>
                  </a:lnTo>
                  <a:lnTo>
                    <a:pt x="12185" y="8107"/>
                  </a:lnTo>
                  <a:lnTo>
                    <a:pt x="11996" y="7191"/>
                  </a:lnTo>
                  <a:lnTo>
                    <a:pt x="11190" y="6685"/>
                  </a:lnTo>
                  <a:lnTo>
                    <a:pt x="11742" y="6147"/>
                  </a:lnTo>
                  <a:lnTo>
                    <a:pt x="11822" y="5342"/>
                  </a:lnTo>
                  <a:lnTo>
                    <a:pt x="11490" y="4409"/>
                  </a:lnTo>
                  <a:lnTo>
                    <a:pt x="10747" y="3556"/>
                  </a:lnTo>
                  <a:lnTo>
                    <a:pt x="10731" y="2655"/>
                  </a:lnTo>
                  <a:lnTo>
                    <a:pt x="10463" y="1801"/>
                  </a:lnTo>
                  <a:lnTo>
                    <a:pt x="10036" y="1106"/>
                  </a:lnTo>
                  <a:lnTo>
                    <a:pt x="9514" y="711"/>
                  </a:lnTo>
                  <a:lnTo>
                    <a:pt x="9008" y="0"/>
                  </a:lnTo>
                  <a:lnTo>
                    <a:pt x="7870" y="221"/>
                  </a:lnTo>
                  <a:lnTo>
                    <a:pt x="4362" y="2133"/>
                  </a:lnTo>
                  <a:lnTo>
                    <a:pt x="4062" y="2544"/>
                  </a:lnTo>
                  <a:lnTo>
                    <a:pt x="4078" y="3240"/>
                  </a:lnTo>
                  <a:lnTo>
                    <a:pt x="4267" y="4108"/>
                  </a:lnTo>
                  <a:lnTo>
                    <a:pt x="4394" y="4867"/>
                  </a:lnTo>
                  <a:lnTo>
                    <a:pt x="4204" y="5262"/>
                  </a:lnTo>
                  <a:lnTo>
                    <a:pt x="3746" y="6258"/>
                  </a:lnTo>
                  <a:lnTo>
                    <a:pt x="3951" y="9956"/>
                  </a:lnTo>
                  <a:lnTo>
                    <a:pt x="3651" y="10905"/>
                  </a:lnTo>
                  <a:close/>
                </a:path>
              </a:pathLst>
            </a:custGeom>
            <a:grpFill/>
            <a:ln w="6350" cap="flat">
              <a:solidFill>
                <a:schemeClr val="bg1"/>
              </a:solid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80950CD-3A02-5A24-0848-0378154CF61A}"/>
                </a:ext>
              </a:extLst>
            </p:cNvPr>
            <p:cNvSpPr/>
            <p:nvPr/>
          </p:nvSpPr>
          <p:spPr>
            <a:xfrm>
              <a:off x="8299925" y="9637618"/>
              <a:ext cx="24939" cy="22979"/>
            </a:xfrm>
            <a:custGeom>
              <a:avLst/>
              <a:gdLst>
                <a:gd name="connsiteX0" fmla="*/ 24228 w 24939"/>
                <a:gd name="connsiteY0" fmla="*/ 16579 h 22979"/>
                <a:gd name="connsiteX1" fmla="*/ 24939 w 24939"/>
                <a:gd name="connsiteY1" fmla="*/ 15631 h 22979"/>
                <a:gd name="connsiteX2" fmla="*/ 24560 w 24939"/>
                <a:gd name="connsiteY2" fmla="*/ 14477 h 22979"/>
                <a:gd name="connsiteX3" fmla="*/ 23533 w 24939"/>
                <a:gd name="connsiteY3" fmla="*/ 13055 h 22979"/>
                <a:gd name="connsiteX4" fmla="*/ 20751 w 24939"/>
                <a:gd name="connsiteY4" fmla="*/ 9799 h 22979"/>
                <a:gd name="connsiteX5" fmla="*/ 19218 w 24939"/>
                <a:gd name="connsiteY5" fmla="*/ 7365 h 22979"/>
                <a:gd name="connsiteX6" fmla="*/ 18365 w 24939"/>
                <a:gd name="connsiteY6" fmla="*/ 6322 h 22979"/>
                <a:gd name="connsiteX7" fmla="*/ 17179 w 24939"/>
                <a:gd name="connsiteY7" fmla="*/ 5548 h 22979"/>
                <a:gd name="connsiteX8" fmla="*/ 15868 w 24939"/>
                <a:gd name="connsiteY8" fmla="*/ 5342 h 22979"/>
                <a:gd name="connsiteX9" fmla="*/ 14777 w 24939"/>
                <a:gd name="connsiteY9" fmla="*/ 5768 h 22979"/>
                <a:gd name="connsiteX10" fmla="*/ 14192 w 24939"/>
                <a:gd name="connsiteY10" fmla="*/ 6954 h 22979"/>
                <a:gd name="connsiteX11" fmla="*/ 13513 w 24939"/>
                <a:gd name="connsiteY11" fmla="*/ 7665 h 22979"/>
                <a:gd name="connsiteX12" fmla="*/ 12185 w 24939"/>
                <a:gd name="connsiteY12" fmla="*/ 7380 h 22979"/>
                <a:gd name="connsiteX13" fmla="*/ 10763 w 24939"/>
                <a:gd name="connsiteY13" fmla="*/ 6670 h 22979"/>
                <a:gd name="connsiteX14" fmla="*/ 9751 w 24939"/>
                <a:gd name="connsiteY14" fmla="*/ 5974 h 22979"/>
                <a:gd name="connsiteX15" fmla="*/ 8835 w 24939"/>
                <a:gd name="connsiteY15" fmla="*/ 5073 h 22979"/>
                <a:gd name="connsiteX16" fmla="*/ 7302 w 24939"/>
                <a:gd name="connsiteY16" fmla="*/ 2877 h 22979"/>
                <a:gd name="connsiteX17" fmla="*/ 6432 w 24939"/>
                <a:gd name="connsiteY17" fmla="*/ 1897 h 22979"/>
                <a:gd name="connsiteX18" fmla="*/ 5247 w 24939"/>
                <a:gd name="connsiteY18" fmla="*/ 1217 h 22979"/>
                <a:gd name="connsiteX19" fmla="*/ 1580 w 24939"/>
                <a:gd name="connsiteY19" fmla="*/ 506 h 22979"/>
                <a:gd name="connsiteX20" fmla="*/ 379 w 24939"/>
                <a:gd name="connsiteY20" fmla="*/ 0 h 22979"/>
                <a:gd name="connsiteX21" fmla="*/ 0 w 24939"/>
                <a:gd name="connsiteY21" fmla="*/ 617 h 22979"/>
                <a:gd name="connsiteX22" fmla="*/ 348 w 24939"/>
                <a:gd name="connsiteY22" fmla="*/ 1834 h 22979"/>
                <a:gd name="connsiteX23" fmla="*/ 1375 w 24939"/>
                <a:gd name="connsiteY23" fmla="*/ 3098 h 22979"/>
                <a:gd name="connsiteX24" fmla="*/ 2292 w 24939"/>
                <a:gd name="connsiteY24" fmla="*/ 3951 h 22979"/>
                <a:gd name="connsiteX25" fmla="*/ 3051 w 24939"/>
                <a:gd name="connsiteY25" fmla="*/ 4868 h 22979"/>
                <a:gd name="connsiteX26" fmla="*/ 3619 w 24939"/>
                <a:gd name="connsiteY26" fmla="*/ 5832 h 22979"/>
                <a:gd name="connsiteX27" fmla="*/ 3983 w 24939"/>
                <a:gd name="connsiteY27" fmla="*/ 6843 h 22979"/>
                <a:gd name="connsiteX28" fmla="*/ 4093 w 24939"/>
                <a:gd name="connsiteY28" fmla="*/ 7665 h 22979"/>
                <a:gd name="connsiteX29" fmla="*/ 4014 w 24939"/>
                <a:gd name="connsiteY29" fmla="*/ 8187 h 22979"/>
                <a:gd name="connsiteX30" fmla="*/ 4014 w 24939"/>
                <a:gd name="connsiteY30" fmla="*/ 8709 h 22979"/>
                <a:gd name="connsiteX31" fmla="*/ 4283 w 24939"/>
                <a:gd name="connsiteY31" fmla="*/ 9483 h 22979"/>
                <a:gd name="connsiteX32" fmla="*/ 5342 w 24939"/>
                <a:gd name="connsiteY32" fmla="*/ 10494 h 22979"/>
                <a:gd name="connsiteX33" fmla="*/ 5769 w 24939"/>
                <a:gd name="connsiteY33" fmla="*/ 11332 h 22979"/>
                <a:gd name="connsiteX34" fmla="*/ 6006 w 24939"/>
                <a:gd name="connsiteY34" fmla="*/ 15441 h 22979"/>
                <a:gd name="connsiteX35" fmla="*/ 7080 w 24939"/>
                <a:gd name="connsiteY35" fmla="*/ 16674 h 22979"/>
                <a:gd name="connsiteX36" fmla="*/ 8898 w 24939"/>
                <a:gd name="connsiteY36" fmla="*/ 17923 h 22979"/>
                <a:gd name="connsiteX37" fmla="*/ 10826 w 24939"/>
                <a:gd name="connsiteY37" fmla="*/ 18918 h 22979"/>
                <a:gd name="connsiteX38" fmla="*/ 12232 w 24939"/>
                <a:gd name="connsiteY38" fmla="*/ 19392 h 22979"/>
                <a:gd name="connsiteX39" fmla="*/ 15204 w 24939"/>
                <a:gd name="connsiteY39" fmla="*/ 19376 h 22979"/>
                <a:gd name="connsiteX40" fmla="*/ 16199 w 24939"/>
                <a:gd name="connsiteY40" fmla="*/ 19961 h 22979"/>
                <a:gd name="connsiteX41" fmla="*/ 17005 w 24939"/>
                <a:gd name="connsiteY41" fmla="*/ 20562 h 22979"/>
                <a:gd name="connsiteX42" fmla="*/ 17859 w 24939"/>
                <a:gd name="connsiteY42" fmla="*/ 20972 h 22979"/>
                <a:gd name="connsiteX43" fmla="*/ 18317 w 24939"/>
                <a:gd name="connsiteY43" fmla="*/ 20957 h 22979"/>
                <a:gd name="connsiteX44" fmla="*/ 17954 w 24939"/>
                <a:gd name="connsiteY44" fmla="*/ 20150 h 22979"/>
                <a:gd name="connsiteX45" fmla="*/ 18918 w 24939"/>
                <a:gd name="connsiteY45" fmla="*/ 20245 h 22979"/>
                <a:gd name="connsiteX46" fmla="*/ 19613 w 24939"/>
                <a:gd name="connsiteY46" fmla="*/ 21130 h 22979"/>
                <a:gd name="connsiteX47" fmla="*/ 20230 w 24939"/>
                <a:gd name="connsiteY47" fmla="*/ 22237 h 22979"/>
                <a:gd name="connsiteX48" fmla="*/ 21051 w 24939"/>
                <a:gd name="connsiteY48" fmla="*/ 22979 h 22979"/>
                <a:gd name="connsiteX49" fmla="*/ 21636 w 24939"/>
                <a:gd name="connsiteY49" fmla="*/ 22711 h 22979"/>
                <a:gd name="connsiteX50" fmla="*/ 22363 w 24939"/>
                <a:gd name="connsiteY50" fmla="*/ 21826 h 22979"/>
                <a:gd name="connsiteX51" fmla="*/ 22869 w 24939"/>
                <a:gd name="connsiteY51" fmla="*/ 20609 h 22979"/>
                <a:gd name="connsiteX52" fmla="*/ 22837 w 24939"/>
                <a:gd name="connsiteY52" fmla="*/ 19313 h 22979"/>
                <a:gd name="connsiteX53" fmla="*/ 22395 w 24939"/>
                <a:gd name="connsiteY53" fmla="*/ 16990 h 22979"/>
                <a:gd name="connsiteX54" fmla="*/ 23090 w 24939"/>
                <a:gd name="connsiteY54" fmla="*/ 16563 h 2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939" h="22979">
                  <a:moveTo>
                    <a:pt x="24228" y="16579"/>
                  </a:moveTo>
                  <a:lnTo>
                    <a:pt x="24939" y="15631"/>
                  </a:lnTo>
                  <a:lnTo>
                    <a:pt x="24560" y="14477"/>
                  </a:lnTo>
                  <a:lnTo>
                    <a:pt x="23533" y="13055"/>
                  </a:lnTo>
                  <a:lnTo>
                    <a:pt x="20751" y="9799"/>
                  </a:lnTo>
                  <a:lnTo>
                    <a:pt x="19218" y="7365"/>
                  </a:lnTo>
                  <a:lnTo>
                    <a:pt x="18365" y="6322"/>
                  </a:lnTo>
                  <a:lnTo>
                    <a:pt x="17179" y="5548"/>
                  </a:lnTo>
                  <a:lnTo>
                    <a:pt x="15868" y="5342"/>
                  </a:lnTo>
                  <a:lnTo>
                    <a:pt x="14777" y="5768"/>
                  </a:lnTo>
                  <a:lnTo>
                    <a:pt x="14192" y="6954"/>
                  </a:lnTo>
                  <a:lnTo>
                    <a:pt x="13513" y="7665"/>
                  </a:lnTo>
                  <a:lnTo>
                    <a:pt x="12185" y="7380"/>
                  </a:lnTo>
                  <a:lnTo>
                    <a:pt x="10763" y="6670"/>
                  </a:lnTo>
                  <a:lnTo>
                    <a:pt x="9751" y="5974"/>
                  </a:lnTo>
                  <a:lnTo>
                    <a:pt x="8835" y="5073"/>
                  </a:lnTo>
                  <a:lnTo>
                    <a:pt x="7302" y="2877"/>
                  </a:lnTo>
                  <a:lnTo>
                    <a:pt x="6432" y="1897"/>
                  </a:lnTo>
                  <a:lnTo>
                    <a:pt x="5247" y="1217"/>
                  </a:lnTo>
                  <a:lnTo>
                    <a:pt x="1580" y="506"/>
                  </a:lnTo>
                  <a:lnTo>
                    <a:pt x="379" y="0"/>
                  </a:lnTo>
                  <a:lnTo>
                    <a:pt x="0" y="617"/>
                  </a:lnTo>
                  <a:lnTo>
                    <a:pt x="348" y="1834"/>
                  </a:lnTo>
                  <a:lnTo>
                    <a:pt x="1375" y="3098"/>
                  </a:lnTo>
                  <a:lnTo>
                    <a:pt x="2292" y="3951"/>
                  </a:lnTo>
                  <a:lnTo>
                    <a:pt x="3051" y="4868"/>
                  </a:lnTo>
                  <a:lnTo>
                    <a:pt x="3619" y="5832"/>
                  </a:lnTo>
                  <a:lnTo>
                    <a:pt x="3983" y="6843"/>
                  </a:lnTo>
                  <a:lnTo>
                    <a:pt x="4093" y="7665"/>
                  </a:lnTo>
                  <a:lnTo>
                    <a:pt x="4014" y="8187"/>
                  </a:lnTo>
                  <a:lnTo>
                    <a:pt x="4014" y="8709"/>
                  </a:lnTo>
                  <a:lnTo>
                    <a:pt x="4283" y="9483"/>
                  </a:lnTo>
                  <a:lnTo>
                    <a:pt x="5342" y="10494"/>
                  </a:lnTo>
                  <a:lnTo>
                    <a:pt x="5769" y="11332"/>
                  </a:lnTo>
                  <a:lnTo>
                    <a:pt x="6006" y="15441"/>
                  </a:lnTo>
                  <a:lnTo>
                    <a:pt x="7080" y="16674"/>
                  </a:lnTo>
                  <a:lnTo>
                    <a:pt x="8898" y="17923"/>
                  </a:lnTo>
                  <a:lnTo>
                    <a:pt x="10826" y="18918"/>
                  </a:lnTo>
                  <a:lnTo>
                    <a:pt x="12232" y="19392"/>
                  </a:lnTo>
                  <a:lnTo>
                    <a:pt x="15204" y="19376"/>
                  </a:lnTo>
                  <a:lnTo>
                    <a:pt x="16199" y="19961"/>
                  </a:lnTo>
                  <a:lnTo>
                    <a:pt x="17005" y="20562"/>
                  </a:lnTo>
                  <a:lnTo>
                    <a:pt x="17859" y="20972"/>
                  </a:lnTo>
                  <a:lnTo>
                    <a:pt x="18317" y="20957"/>
                  </a:lnTo>
                  <a:lnTo>
                    <a:pt x="17954" y="20150"/>
                  </a:lnTo>
                  <a:lnTo>
                    <a:pt x="18918" y="20245"/>
                  </a:lnTo>
                  <a:lnTo>
                    <a:pt x="19613" y="21130"/>
                  </a:lnTo>
                  <a:lnTo>
                    <a:pt x="20230" y="22237"/>
                  </a:lnTo>
                  <a:lnTo>
                    <a:pt x="21051" y="22979"/>
                  </a:lnTo>
                  <a:lnTo>
                    <a:pt x="21636" y="22711"/>
                  </a:lnTo>
                  <a:lnTo>
                    <a:pt x="22363" y="21826"/>
                  </a:lnTo>
                  <a:lnTo>
                    <a:pt x="22869" y="20609"/>
                  </a:lnTo>
                  <a:lnTo>
                    <a:pt x="22837" y="19313"/>
                  </a:lnTo>
                  <a:lnTo>
                    <a:pt x="22395" y="16990"/>
                  </a:lnTo>
                  <a:lnTo>
                    <a:pt x="23090" y="16563"/>
                  </a:lnTo>
                  <a:close/>
                </a:path>
              </a:pathLst>
            </a:custGeom>
            <a:grpFill/>
            <a:ln w="6350" cap="flat">
              <a:solidFill>
                <a:schemeClr val="bg1"/>
              </a:solid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BEC4661-C045-FC07-5EA8-57C8E93D14E5}"/>
                </a:ext>
              </a:extLst>
            </p:cNvPr>
            <p:cNvSpPr/>
            <p:nvPr/>
          </p:nvSpPr>
          <p:spPr>
            <a:xfrm>
              <a:off x="8274591" y="9729852"/>
              <a:ext cx="8566" cy="14824"/>
            </a:xfrm>
            <a:custGeom>
              <a:avLst/>
              <a:gdLst>
                <a:gd name="connsiteX0" fmla="*/ 8013 w 8566"/>
                <a:gd name="connsiteY0" fmla="*/ 1438 h 14824"/>
                <a:gd name="connsiteX1" fmla="*/ 7634 w 8566"/>
                <a:gd name="connsiteY1" fmla="*/ 395 h 14824"/>
                <a:gd name="connsiteX2" fmla="*/ 6512 w 8566"/>
                <a:gd name="connsiteY2" fmla="*/ 0 h 14824"/>
                <a:gd name="connsiteX3" fmla="*/ 3683 w 8566"/>
                <a:gd name="connsiteY3" fmla="*/ 1059 h 14824"/>
                <a:gd name="connsiteX4" fmla="*/ 2339 w 8566"/>
                <a:gd name="connsiteY4" fmla="*/ 711 h 14824"/>
                <a:gd name="connsiteX5" fmla="*/ 1849 w 8566"/>
                <a:gd name="connsiteY5" fmla="*/ 711 h 14824"/>
                <a:gd name="connsiteX6" fmla="*/ 1644 w 8566"/>
                <a:gd name="connsiteY6" fmla="*/ 1501 h 14824"/>
                <a:gd name="connsiteX7" fmla="*/ 1549 w 8566"/>
                <a:gd name="connsiteY7" fmla="*/ 3145 h 14824"/>
                <a:gd name="connsiteX8" fmla="*/ 1249 w 8566"/>
                <a:gd name="connsiteY8" fmla="*/ 3761 h 14824"/>
                <a:gd name="connsiteX9" fmla="*/ 285 w 8566"/>
                <a:gd name="connsiteY9" fmla="*/ 4725 h 14824"/>
                <a:gd name="connsiteX10" fmla="*/ 0 w 8566"/>
                <a:gd name="connsiteY10" fmla="*/ 5547 h 14824"/>
                <a:gd name="connsiteX11" fmla="*/ 1580 w 8566"/>
                <a:gd name="connsiteY11" fmla="*/ 5958 h 14824"/>
                <a:gd name="connsiteX12" fmla="*/ 1818 w 8566"/>
                <a:gd name="connsiteY12" fmla="*/ 6447 h 14824"/>
                <a:gd name="connsiteX13" fmla="*/ 1580 w 8566"/>
                <a:gd name="connsiteY13" fmla="*/ 8249 h 14824"/>
                <a:gd name="connsiteX14" fmla="*/ 1580 w 8566"/>
                <a:gd name="connsiteY14" fmla="*/ 8566 h 14824"/>
                <a:gd name="connsiteX15" fmla="*/ 1423 w 8566"/>
                <a:gd name="connsiteY15" fmla="*/ 8803 h 14824"/>
                <a:gd name="connsiteX16" fmla="*/ 948 w 8566"/>
                <a:gd name="connsiteY16" fmla="*/ 9040 h 14824"/>
                <a:gd name="connsiteX17" fmla="*/ 712 w 8566"/>
                <a:gd name="connsiteY17" fmla="*/ 9229 h 14824"/>
                <a:gd name="connsiteX18" fmla="*/ 0 w 8566"/>
                <a:gd name="connsiteY18" fmla="*/ 10415 h 14824"/>
                <a:gd name="connsiteX19" fmla="*/ 411 w 8566"/>
                <a:gd name="connsiteY19" fmla="*/ 10446 h 14824"/>
                <a:gd name="connsiteX20" fmla="*/ 1043 w 8566"/>
                <a:gd name="connsiteY20" fmla="*/ 10162 h 14824"/>
                <a:gd name="connsiteX21" fmla="*/ 1344 w 8566"/>
                <a:gd name="connsiteY21" fmla="*/ 10288 h 14824"/>
                <a:gd name="connsiteX22" fmla="*/ 1628 w 8566"/>
                <a:gd name="connsiteY22" fmla="*/ 10778 h 14824"/>
                <a:gd name="connsiteX23" fmla="*/ 1944 w 8566"/>
                <a:gd name="connsiteY23" fmla="*/ 11979 h 14824"/>
                <a:gd name="connsiteX24" fmla="*/ 2181 w 8566"/>
                <a:gd name="connsiteY24" fmla="*/ 12501 h 14824"/>
                <a:gd name="connsiteX25" fmla="*/ 3509 w 8566"/>
                <a:gd name="connsiteY25" fmla="*/ 13923 h 14824"/>
                <a:gd name="connsiteX26" fmla="*/ 4425 w 8566"/>
                <a:gd name="connsiteY26" fmla="*/ 14651 h 14824"/>
                <a:gd name="connsiteX27" fmla="*/ 5105 w 8566"/>
                <a:gd name="connsiteY27" fmla="*/ 14824 h 14824"/>
                <a:gd name="connsiteX28" fmla="*/ 5469 w 8566"/>
                <a:gd name="connsiteY28" fmla="*/ 14113 h 14824"/>
                <a:gd name="connsiteX29" fmla="*/ 5405 w 8566"/>
                <a:gd name="connsiteY29" fmla="*/ 12959 h 14824"/>
                <a:gd name="connsiteX30" fmla="*/ 4979 w 8566"/>
                <a:gd name="connsiteY30" fmla="*/ 10510 h 14824"/>
                <a:gd name="connsiteX31" fmla="*/ 4915 w 8566"/>
                <a:gd name="connsiteY31" fmla="*/ 8186 h 14824"/>
                <a:gd name="connsiteX32" fmla="*/ 4583 w 8566"/>
                <a:gd name="connsiteY32" fmla="*/ 7459 h 14824"/>
                <a:gd name="connsiteX33" fmla="*/ 3698 w 8566"/>
                <a:gd name="connsiteY33" fmla="*/ 6527 h 14824"/>
                <a:gd name="connsiteX34" fmla="*/ 4220 w 8566"/>
                <a:gd name="connsiteY34" fmla="*/ 6400 h 14824"/>
                <a:gd name="connsiteX35" fmla="*/ 5152 w 8566"/>
                <a:gd name="connsiteY35" fmla="*/ 6527 h 14824"/>
                <a:gd name="connsiteX36" fmla="*/ 5579 w 8566"/>
                <a:gd name="connsiteY36" fmla="*/ 6479 h 14824"/>
                <a:gd name="connsiteX37" fmla="*/ 6037 w 8566"/>
                <a:gd name="connsiteY37" fmla="*/ 6274 h 14824"/>
                <a:gd name="connsiteX38" fmla="*/ 6211 w 8566"/>
                <a:gd name="connsiteY38" fmla="*/ 6052 h 14824"/>
                <a:gd name="connsiteX39" fmla="*/ 6338 w 8566"/>
                <a:gd name="connsiteY39" fmla="*/ 5705 h 14824"/>
                <a:gd name="connsiteX40" fmla="*/ 6638 w 8566"/>
                <a:gd name="connsiteY40" fmla="*/ 5057 h 14824"/>
                <a:gd name="connsiteX41" fmla="*/ 6638 w 8566"/>
                <a:gd name="connsiteY41" fmla="*/ 4741 h 14824"/>
                <a:gd name="connsiteX42" fmla="*/ 6432 w 8566"/>
                <a:gd name="connsiteY42" fmla="*/ 4457 h 14824"/>
                <a:gd name="connsiteX43" fmla="*/ 6353 w 8566"/>
                <a:gd name="connsiteY43" fmla="*/ 4188 h 14824"/>
                <a:gd name="connsiteX44" fmla="*/ 6622 w 8566"/>
                <a:gd name="connsiteY44" fmla="*/ 3967 h 14824"/>
                <a:gd name="connsiteX45" fmla="*/ 7871 w 8566"/>
                <a:gd name="connsiteY45" fmla="*/ 3524 h 14824"/>
                <a:gd name="connsiteX46" fmla="*/ 8171 w 8566"/>
                <a:gd name="connsiteY46" fmla="*/ 3176 h 14824"/>
                <a:gd name="connsiteX47" fmla="*/ 8424 w 8566"/>
                <a:gd name="connsiteY47" fmla="*/ 2766 h 14824"/>
                <a:gd name="connsiteX48" fmla="*/ 8566 w 8566"/>
                <a:gd name="connsiteY48" fmla="*/ 2228 h 14824"/>
                <a:gd name="connsiteX49" fmla="*/ 8203 w 8566"/>
                <a:gd name="connsiteY49" fmla="*/ 1849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566" h="14824">
                  <a:moveTo>
                    <a:pt x="8013" y="1438"/>
                  </a:moveTo>
                  <a:lnTo>
                    <a:pt x="7634" y="395"/>
                  </a:lnTo>
                  <a:lnTo>
                    <a:pt x="6512" y="0"/>
                  </a:lnTo>
                  <a:lnTo>
                    <a:pt x="3683" y="1059"/>
                  </a:lnTo>
                  <a:lnTo>
                    <a:pt x="2339" y="711"/>
                  </a:lnTo>
                  <a:lnTo>
                    <a:pt x="1849" y="711"/>
                  </a:lnTo>
                  <a:lnTo>
                    <a:pt x="1644" y="1501"/>
                  </a:lnTo>
                  <a:lnTo>
                    <a:pt x="1549" y="3145"/>
                  </a:lnTo>
                  <a:lnTo>
                    <a:pt x="1249" y="3761"/>
                  </a:lnTo>
                  <a:lnTo>
                    <a:pt x="285" y="4725"/>
                  </a:lnTo>
                  <a:lnTo>
                    <a:pt x="0" y="5547"/>
                  </a:lnTo>
                  <a:lnTo>
                    <a:pt x="1580" y="5958"/>
                  </a:lnTo>
                  <a:lnTo>
                    <a:pt x="1818" y="6447"/>
                  </a:lnTo>
                  <a:lnTo>
                    <a:pt x="1580" y="8249"/>
                  </a:lnTo>
                  <a:lnTo>
                    <a:pt x="1580" y="8566"/>
                  </a:lnTo>
                  <a:lnTo>
                    <a:pt x="1423" y="8803"/>
                  </a:lnTo>
                  <a:lnTo>
                    <a:pt x="948" y="9040"/>
                  </a:lnTo>
                  <a:lnTo>
                    <a:pt x="712" y="9229"/>
                  </a:lnTo>
                  <a:lnTo>
                    <a:pt x="0" y="10415"/>
                  </a:lnTo>
                  <a:lnTo>
                    <a:pt x="411" y="10446"/>
                  </a:lnTo>
                  <a:lnTo>
                    <a:pt x="1043" y="10162"/>
                  </a:lnTo>
                  <a:lnTo>
                    <a:pt x="1344" y="10288"/>
                  </a:lnTo>
                  <a:lnTo>
                    <a:pt x="1628" y="10778"/>
                  </a:lnTo>
                  <a:lnTo>
                    <a:pt x="1944" y="11979"/>
                  </a:lnTo>
                  <a:lnTo>
                    <a:pt x="2181" y="12501"/>
                  </a:lnTo>
                  <a:lnTo>
                    <a:pt x="3509" y="13923"/>
                  </a:lnTo>
                  <a:lnTo>
                    <a:pt x="4425" y="14651"/>
                  </a:lnTo>
                  <a:lnTo>
                    <a:pt x="5105" y="14824"/>
                  </a:lnTo>
                  <a:lnTo>
                    <a:pt x="5469" y="14113"/>
                  </a:lnTo>
                  <a:lnTo>
                    <a:pt x="5405" y="12959"/>
                  </a:lnTo>
                  <a:lnTo>
                    <a:pt x="4979" y="10510"/>
                  </a:lnTo>
                  <a:lnTo>
                    <a:pt x="4915" y="8186"/>
                  </a:lnTo>
                  <a:lnTo>
                    <a:pt x="4583" y="7459"/>
                  </a:lnTo>
                  <a:lnTo>
                    <a:pt x="3698" y="6527"/>
                  </a:lnTo>
                  <a:lnTo>
                    <a:pt x="4220" y="6400"/>
                  </a:lnTo>
                  <a:lnTo>
                    <a:pt x="5152" y="6527"/>
                  </a:lnTo>
                  <a:lnTo>
                    <a:pt x="5579" y="6479"/>
                  </a:lnTo>
                  <a:lnTo>
                    <a:pt x="6037" y="6274"/>
                  </a:lnTo>
                  <a:lnTo>
                    <a:pt x="6211" y="6052"/>
                  </a:lnTo>
                  <a:lnTo>
                    <a:pt x="6338" y="5705"/>
                  </a:lnTo>
                  <a:lnTo>
                    <a:pt x="6638" y="5057"/>
                  </a:lnTo>
                  <a:lnTo>
                    <a:pt x="6638" y="4741"/>
                  </a:lnTo>
                  <a:lnTo>
                    <a:pt x="6432" y="4457"/>
                  </a:lnTo>
                  <a:lnTo>
                    <a:pt x="6353" y="4188"/>
                  </a:lnTo>
                  <a:lnTo>
                    <a:pt x="6622" y="3967"/>
                  </a:lnTo>
                  <a:lnTo>
                    <a:pt x="7871" y="3524"/>
                  </a:lnTo>
                  <a:lnTo>
                    <a:pt x="8171" y="3176"/>
                  </a:lnTo>
                  <a:lnTo>
                    <a:pt x="8424" y="2766"/>
                  </a:lnTo>
                  <a:lnTo>
                    <a:pt x="8566" y="2228"/>
                  </a:lnTo>
                  <a:lnTo>
                    <a:pt x="8203" y="1849"/>
                  </a:lnTo>
                  <a:close/>
                </a:path>
              </a:pathLst>
            </a:custGeom>
            <a:grpFill/>
            <a:ln w="6350" cap="flat">
              <a:solidFill>
                <a:schemeClr val="bg1"/>
              </a:solid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9EABE3D-8AB6-5277-90A6-2E210FE7D191}"/>
                </a:ext>
              </a:extLst>
            </p:cNvPr>
            <p:cNvSpPr/>
            <p:nvPr/>
          </p:nvSpPr>
          <p:spPr>
            <a:xfrm>
              <a:off x="8276187" y="9644461"/>
              <a:ext cx="17906" cy="17938"/>
            </a:xfrm>
            <a:custGeom>
              <a:avLst/>
              <a:gdLst>
                <a:gd name="connsiteX0" fmla="*/ 16452 w 17906"/>
                <a:gd name="connsiteY0" fmla="*/ 3256 h 17938"/>
                <a:gd name="connsiteX1" fmla="*/ 15820 w 17906"/>
                <a:gd name="connsiteY1" fmla="*/ 2797 h 17938"/>
                <a:gd name="connsiteX2" fmla="*/ 14935 w 17906"/>
                <a:gd name="connsiteY2" fmla="*/ 1344 h 17938"/>
                <a:gd name="connsiteX3" fmla="*/ 14335 w 17906"/>
                <a:gd name="connsiteY3" fmla="*/ 617 h 17938"/>
                <a:gd name="connsiteX4" fmla="*/ 13703 w 17906"/>
                <a:gd name="connsiteY4" fmla="*/ 332 h 17938"/>
                <a:gd name="connsiteX5" fmla="*/ 11395 w 17906"/>
                <a:gd name="connsiteY5" fmla="*/ 0 h 17938"/>
                <a:gd name="connsiteX6" fmla="*/ 9388 w 17906"/>
                <a:gd name="connsiteY6" fmla="*/ 1233 h 17938"/>
                <a:gd name="connsiteX7" fmla="*/ 8108 w 17906"/>
                <a:gd name="connsiteY7" fmla="*/ 2576 h 17938"/>
                <a:gd name="connsiteX8" fmla="*/ 7681 w 17906"/>
                <a:gd name="connsiteY8" fmla="*/ 2829 h 17938"/>
                <a:gd name="connsiteX9" fmla="*/ 6970 w 17906"/>
                <a:gd name="connsiteY9" fmla="*/ 2924 h 17938"/>
                <a:gd name="connsiteX10" fmla="*/ 5469 w 17906"/>
                <a:gd name="connsiteY10" fmla="*/ 2687 h 17938"/>
                <a:gd name="connsiteX11" fmla="*/ 4757 w 17906"/>
                <a:gd name="connsiteY11" fmla="*/ 2750 h 17938"/>
                <a:gd name="connsiteX12" fmla="*/ 2861 w 17906"/>
                <a:gd name="connsiteY12" fmla="*/ 3651 h 17938"/>
                <a:gd name="connsiteX13" fmla="*/ 2102 w 17906"/>
                <a:gd name="connsiteY13" fmla="*/ 4378 h 17938"/>
                <a:gd name="connsiteX14" fmla="*/ 1454 w 17906"/>
                <a:gd name="connsiteY14" fmla="*/ 5484 h 17938"/>
                <a:gd name="connsiteX15" fmla="*/ 901 w 17906"/>
                <a:gd name="connsiteY15" fmla="*/ 6938 h 17938"/>
                <a:gd name="connsiteX16" fmla="*/ 0 w 17906"/>
                <a:gd name="connsiteY16" fmla="*/ 11680 h 17938"/>
                <a:gd name="connsiteX17" fmla="*/ 174 w 17906"/>
                <a:gd name="connsiteY17" fmla="*/ 13086 h 17938"/>
                <a:gd name="connsiteX18" fmla="*/ 1170 w 17906"/>
                <a:gd name="connsiteY18" fmla="*/ 13892 h 17938"/>
                <a:gd name="connsiteX19" fmla="*/ 3509 w 17906"/>
                <a:gd name="connsiteY19" fmla="*/ 14587 h 17938"/>
                <a:gd name="connsiteX20" fmla="*/ 9988 w 17906"/>
                <a:gd name="connsiteY20" fmla="*/ 17938 h 17938"/>
                <a:gd name="connsiteX21" fmla="*/ 12122 w 17906"/>
                <a:gd name="connsiteY21" fmla="*/ 17796 h 17938"/>
                <a:gd name="connsiteX22" fmla="*/ 15236 w 17906"/>
                <a:gd name="connsiteY22" fmla="*/ 15536 h 17938"/>
                <a:gd name="connsiteX23" fmla="*/ 16421 w 17906"/>
                <a:gd name="connsiteY23" fmla="*/ 13639 h 17938"/>
                <a:gd name="connsiteX24" fmla="*/ 17274 w 17906"/>
                <a:gd name="connsiteY24" fmla="*/ 13023 h 17938"/>
                <a:gd name="connsiteX25" fmla="*/ 17906 w 17906"/>
                <a:gd name="connsiteY25" fmla="*/ 12201 h 17938"/>
                <a:gd name="connsiteX26" fmla="*/ 17875 w 17906"/>
                <a:gd name="connsiteY26" fmla="*/ 10431 h 17938"/>
                <a:gd name="connsiteX27" fmla="*/ 15820 w 17906"/>
                <a:gd name="connsiteY27" fmla="*/ 8139 h 17938"/>
                <a:gd name="connsiteX28" fmla="*/ 15393 w 17906"/>
                <a:gd name="connsiteY28" fmla="*/ 7412 h 17938"/>
                <a:gd name="connsiteX29" fmla="*/ 15346 w 17906"/>
                <a:gd name="connsiteY29" fmla="*/ 6211 h 17938"/>
                <a:gd name="connsiteX30" fmla="*/ 16310 w 17906"/>
                <a:gd name="connsiteY30" fmla="*/ 4346 h 1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906" h="17938">
                  <a:moveTo>
                    <a:pt x="16452" y="3256"/>
                  </a:moveTo>
                  <a:lnTo>
                    <a:pt x="15820" y="2797"/>
                  </a:lnTo>
                  <a:lnTo>
                    <a:pt x="14935" y="1344"/>
                  </a:lnTo>
                  <a:lnTo>
                    <a:pt x="14335" y="617"/>
                  </a:lnTo>
                  <a:lnTo>
                    <a:pt x="13703" y="332"/>
                  </a:lnTo>
                  <a:lnTo>
                    <a:pt x="11395" y="0"/>
                  </a:lnTo>
                  <a:lnTo>
                    <a:pt x="9388" y="1233"/>
                  </a:lnTo>
                  <a:lnTo>
                    <a:pt x="8108" y="2576"/>
                  </a:lnTo>
                  <a:lnTo>
                    <a:pt x="7681" y="2829"/>
                  </a:lnTo>
                  <a:lnTo>
                    <a:pt x="6970" y="2924"/>
                  </a:lnTo>
                  <a:lnTo>
                    <a:pt x="5469" y="2687"/>
                  </a:lnTo>
                  <a:lnTo>
                    <a:pt x="4757" y="2750"/>
                  </a:lnTo>
                  <a:lnTo>
                    <a:pt x="2861" y="3651"/>
                  </a:lnTo>
                  <a:lnTo>
                    <a:pt x="2102" y="4378"/>
                  </a:lnTo>
                  <a:lnTo>
                    <a:pt x="1454" y="5484"/>
                  </a:lnTo>
                  <a:lnTo>
                    <a:pt x="901" y="6938"/>
                  </a:lnTo>
                  <a:lnTo>
                    <a:pt x="0" y="11680"/>
                  </a:lnTo>
                  <a:lnTo>
                    <a:pt x="174" y="13086"/>
                  </a:lnTo>
                  <a:lnTo>
                    <a:pt x="1170" y="13892"/>
                  </a:lnTo>
                  <a:lnTo>
                    <a:pt x="3509" y="14587"/>
                  </a:lnTo>
                  <a:lnTo>
                    <a:pt x="9988" y="17938"/>
                  </a:lnTo>
                  <a:lnTo>
                    <a:pt x="12122" y="17796"/>
                  </a:lnTo>
                  <a:lnTo>
                    <a:pt x="15236" y="15536"/>
                  </a:lnTo>
                  <a:lnTo>
                    <a:pt x="16421" y="13639"/>
                  </a:lnTo>
                  <a:lnTo>
                    <a:pt x="17274" y="13023"/>
                  </a:lnTo>
                  <a:lnTo>
                    <a:pt x="17906" y="12201"/>
                  </a:lnTo>
                  <a:lnTo>
                    <a:pt x="17875" y="10431"/>
                  </a:lnTo>
                  <a:lnTo>
                    <a:pt x="15820" y="8139"/>
                  </a:lnTo>
                  <a:lnTo>
                    <a:pt x="15393" y="7412"/>
                  </a:lnTo>
                  <a:lnTo>
                    <a:pt x="15346" y="6211"/>
                  </a:lnTo>
                  <a:lnTo>
                    <a:pt x="16310" y="4346"/>
                  </a:lnTo>
                  <a:close/>
                </a:path>
              </a:pathLst>
            </a:custGeom>
            <a:grpFill/>
            <a:ln w="6350" cap="flat">
              <a:solidFill>
                <a:schemeClr val="bg1"/>
              </a:solid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2D78EF0-4A74-53B8-090A-4CC3D097C9DC}"/>
                </a:ext>
              </a:extLst>
            </p:cNvPr>
            <p:cNvSpPr/>
            <p:nvPr/>
          </p:nvSpPr>
          <p:spPr>
            <a:xfrm>
              <a:off x="8211168" y="9629320"/>
              <a:ext cx="35227" cy="66836"/>
            </a:xfrm>
            <a:custGeom>
              <a:avLst/>
              <a:gdLst>
                <a:gd name="connsiteX0" fmla="*/ 34627 w 35227"/>
                <a:gd name="connsiteY0" fmla="*/ 55015 h 66836"/>
                <a:gd name="connsiteX1" fmla="*/ 34627 w 35227"/>
                <a:gd name="connsiteY1" fmla="*/ 54493 h 66836"/>
                <a:gd name="connsiteX2" fmla="*/ 35038 w 35227"/>
                <a:gd name="connsiteY2" fmla="*/ 53292 h 66836"/>
                <a:gd name="connsiteX3" fmla="*/ 34990 w 35227"/>
                <a:gd name="connsiteY3" fmla="*/ 52629 h 66836"/>
                <a:gd name="connsiteX4" fmla="*/ 34643 w 35227"/>
                <a:gd name="connsiteY4" fmla="*/ 52122 h 66836"/>
                <a:gd name="connsiteX5" fmla="*/ 34248 w 35227"/>
                <a:gd name="connsiteY5" fmla="*/ 51712 h 66836"/>
                <a:gd name="connsiteX6" fmla="*/ 32873 w 35227"/>
                <a:gd name="connsiteY6" fmla="*/ 49910 h 66836"/>
                <a:gd name="connsiteX7" fmla="*/ 32683 w 35227"/>
                <a:gd name="connsiteY7" fmla="*/ 49151 h 66836"/>
                <a:gd name="connsiteX8" fmla="*/ 34438 w 35227"/>
                <a:gd name="connsiteY8" fmla="*/ 47951 h 66836"/>
                <a:gd name="connsiteX9" fmla="*/ 34358 w 35227"/>
                <a:gd name="connsiteY9" fmla="*/ 47208 h 66836"/>
                <a:gd name="connsiteX10" fmla="*/ 32636 w 35227"/>
                <a:gd name="connsiteY10" fmla="*/ 44031 h 66836"/>
                <a:gd name="connsiteX11" fmla="*/ 31956 w 35227"/>
                <a:gd name="connsiteY11" fmla="*/ 43888 h 66836"/>
                <a:gd name="connsiteX12" fmla="*/ 30550 w 35227"/>
                <a:gd name="connsiteY12" fmla="*/ 44584 h 66836"/>
                <a:gd name="connsiteX13" fmla="*/ 29791 w 35227"/>
                <a:gd name="connsiteY13" fmla="*/ 44727 h 66836"/>
                <a:gd name="connsiteX14" fmla="*/ 29554 w 35227"/>
                <a:gd name="connsiteY14" fmla="*/ 44395 h 66836"/>
                <a:gd name="connsiteX15" fmla="*/ 29491 w 35227"/>
                <a:gd name="connsiteY15" fmla="*/ 43462 h 66836"/>
                <a:gd name="connsiteX16" fmla="*/ 29222 w 35227"/>
                <a:gd name="connsiteY16" fmla="*/ 41755 h 66836"/>
                <a:gd name="connsiteX17" fmla="*/ 28748 w 35227"/>
                <a:gd name="connsiteY17" fmla="*/ 40522 h 66836"/>
                <a:gd name="connsiteX18" fmla="*/ 28289 w 35227"/>
                <a:gd name="connsiteY18" fmla="*/ 39447 h 66836"/>
                <a:gd name="connsiteX19" fmla="*/ 28179 w 35227"/>
                <a:gd name="connsiteY19" fmla="*/ 38768 h 66836"/>
                <a:gd name="connsiteX20" fmla="*/ 28811 w 35227"/>
                <a:gd name="connsiteY20" fmla="*/ 38626 h 66836"/>
                <a:gd name="connsiteX21" fmla="*/ 30344 w 35227"/>
                <a:gd name="connsiteY21" fmla="*/ 39764 h 66836"/>
                <a:gd name="connsiteX22" fmla="*/ 32367 w 35227"/>
                <a:gd name="connsiteY22" fmla="*/ 41755 h 66836"/>
                <a:gd name="connsiteX23" fmla="*/ 34027 w 35227"/>
                <a:gd name="connsiteY23" fmla="*/ 42940 h 66836"/>
                <a:gd name="connsiteX24" fmla="*/ 34611 w 35227"/>
                <a:gd name="connsiteY24" fmla="*/ 41723 h 66836"/>
                <a:gd name="connsiteX25" fmla="*/ 34074 w 35227"/>
                <a:gd name="connsiteY25" fmla="*/ 40886 h 66836"/>
                <a:gd name="connsiteX26" fmla="*/ 33932 w 35227"/>
                <a:gd name="connsiteY26" fmla="*/ 38784 h 66836"/>
                <a:gd name="connsiteX27" fmla="*/ 33584 w 35227"/>
                <a:gd name="connsiteY27" fmla="*/ 37962 h 66836"/>
                <a:gd name="connsiteX28" fmla="*/ 32746 w 35227"/>
                <a:gd name="connsiteY28" fmla="*/ 37440 h 66836"/>
                <a:gd name="connsiteX29" fmla="*/ 30139 w 35227"/>
                <a:gd name="connsiteY29" fmla="*/ 37125 h 66836"/>
                <a:gd name="connsiteX30" fmla="*/ 29996 w 35227"/>
                <a:gd name="connsiteY30" fmla="*/ 35797 h 66836"/>
                <a:gd name="connsiteX31" fmla="*/ 30376 w 35227"/>
                <a:gd name="connsiteY31" fmla="*/ 35386 h 66836"/>
                <a:gd name="connsiteX32" fmla="*/ 30834 w 35227"/>
                <a:gd name="connsiteY32" fmla="*/ 35386 h 66836"/>
                <a:gd name="connsiteX33" fmla="*/ 31087 w 35227"/>
                <a:gd name="connsiteY33" fmla="*/ 35212 h 66836"/>
                <a:gd name="connsiteX34" fmla="*/ 30929 w 35227"/>
                <a:gd name="connsiteY34" fmla="*/ 33932 h 66836"/>
                <a:gd name="connsiteX35" fmla="*/ 30439 w 35227"/>
                <a:gd name="connsiteY35" fmla="*/ 33442 h 66836"/>
                <a:gd name="connsiteX36" fmla="*/ 29744 w 35227"/>
                <a:gd name="connsiteY36" fmla="*/ 33205 h 66836"/>
                <a:gd name="connsiteX37" fmla="*/ 29048 w 35227"/>
                <a:gd name="connsiteY37" fmla="*/ 32589 h 66836"/>
                <a:gd name="connsiteX38" fmla="*/ 29760 w 35227"/>
                <a:gd name="connsiteY38" fmla="*/ 31957 h 66836"/>
                <a:gd name="connsiteX39" fmla="*/ 31609 w 35227"/>
                <a:gd name="connsiteY39" fmla="*/ 31830 h 66836"/>
                <a:gd name="connsiteX40" fmla="*/ 32193 w 35227"/>
                <a:gd name="connsiteY40" fmla="*/ 31008 h 66836"/>
                <a:gd name="connsiteX41" fmla="*/ 31134 w 35227"/>
                <a:gd name="connsiteY41" fmla="*/ 30676 h 66836"/>
                <a:gd name="connsiteX42" fmla="*/ 30787 w 35227"/>
                <a:gd name="connsiteY42" fmla="*/ 30439 h 66836"/>
                <a:gd name="connsiteX43" fmla="*/ 30281 w 35227"/>
                <a:gd name="connsiteY43" fmla="*/ 29618 h 66836"/>
                <a:gd name="connsiteX44" fmla="*/ 29886 w 35227"/>
                <a:gd name="connsiteY44" fmla="*/ 28859 h 66836"/>
                <a:gd name="connsiteX45" fmla="*/ 29459 w 35227"/>
                <a:gd name="connsiteY45" fmla="*/ 28321 h 66836"/>
                <a:gd name="connsiteX46" fmla="*/ 28780 w 35227"/>
                <a:gd name="connsiteY46" fmla="*/ 28289 h 66836"/>
                <a:gd name="connsiteX47" fmla="*/ 28274 w 35227"/>
                <a:gd name="connsiteY47" fmla="*/ 28274 h 66836"/>
                <a:gd name="connsiteX48" fmla="*/ 27594 w 35227"/>
                <a:gd name="connsiteY48" fmla="*/ 28053 h 66836"/>
                <a:gd name="connsiteX49" fmla="*/ 27010 w 35227"/>
                <a:gd name="connsiteY49" fmla="*/ 27642 h 66836"/>
                <a:gd name="connsiteX50" fmla="*/ 26836 w 35227"/>
                <a:gd name="connsiteY50" fmla="*/ 27042 h 66836"/>
                <a:gd name="connsiteX51" fmla="*/ 27136 w 35227"/>
                <a:gd name="connsiteY51" fmla="*/ 26425 h 66836"/>
                <a:gd name="connsiteX52" fmla="*/ 27926 w 35227"/>
                <a:gd name="connsiteY52" fmla="*/ 25840 h 66836"/>
                <a:gd name="connsiteX53" fmla="*/ 28274 w 35227"/>
                <a:gd name="connsiteY53" fmla="*/ 25255 h 66836"/>
                <a:gd name="connsiteX54" fmla="*/ 28242 w 35227"/>
                <a:gd name="connsiteY54" fmla="*/ 24828 h 66836"/>
                <a:gd name="connsiteX55" fmla="*/ 28400 w 35227"/>
                <a:gd name="connsiteY55" fmla="*/ 22553 h 66836"/>
                <a:gd name="connsiteX56" fmla="*/ 28543 w 35227"/>
                <a:gd name="connsiteY56" fmla="*/ 22411 h 66836"/>
                <a:gd name="connsiteX57" fmla="*/ 27642 w 35227"/>
                <a:gd name="connsiteY57" fmla="*/ 20909 h 66836"/>
                <a:gd name="connsiteX58" fmla="*/ 25208 w 35227"/>
                <a:gd name="connsiteY58" fmla="*/ 20546 h 66836"/>
                <a:gd name="connsiteX59" fmla="*/ 24402 w 35227"/>
                <a:gd name="connsiteY59" fmla="*/ 19613 h 66836"/>
                <a:gd name="connsiteX60" fmla="*/ 25002 w 35227"/>
                <a:gd name="connsiteY60" fmla="*/ 19123 h 66836"/>
                <a:gd name="connsiteX61" fmla="*/ 28543 w 35227"/>
                <a:gd name="connsiteY61" fmla="*/ 19028 h 66836"/>
                <a:gd name="connsiteX62" fmla="*/ 29728 w 35227"/>
                <a:gd name="connsiteY62" fmla="*/ 19376 h 66836"/>
                <a:gd name="connsiteX63" fmla="*/ 30218 w 35227"/>
                <a:gd name="connsiteY63" fmla="*/ 20008 h 66836"/>
                <a:gd name="connsiteX64" fmla="*/ 31293 w 35227"/>
                <a:gd name="connsiteY64" fmla="*/ 21684 h 66836"/>
                <a:gd name="connsiteX65" fmla="*/ 31719 w 35227"/>
                <a:gd name="connsiteY65" fmla="*/ 21937 h 66836"/>
                <a:gd name="connsiteX66" fmla="*/ 32272 w 35227"/>
                <a:gd name="connsiteY66" fmla="*/ 21699 h 66836"/>
                <a:gd name="connsiteX67" fmla="*/ 32699 w 35227"/>
                <a:gd name="connsiteY67" fmla="*/ 21352 h 66836"/>
                <a:gd name="connsiteX68" fmla="*/ 32952 w 35227"/>
                <a:gd name="connsiteY68" fmla="*/ 20846 h 66836"/>
                <a:gd name="connsiteX69" fmla="*/ 33363 w 35227"/>
                <a:gd name="connsiteY69" fmla="*/ 18555 h 66836"/>
                <a:gd name="connsiteX70" fmla="*/ 33300 w 35227"/>
                <a:gd name="connsiteY70" fmla="*/ 17811 h 66836"/>
                <a:gd name="connsiteX71" fmla="*/ 31656 w 35227"/>
                <a:gd name="connsiteY71" fmla="*/ 15962 h 66836"/>
                <a:gd name="connsiteX72" fmla="*/ 31482 w 35227"/>
                <a:gd name="connsiteY72" fmla="*/ 15378 h 66836"/>
                <a:gd name="connsiteX73" fmla="*/ 31277 w 35227"/>
                <a:gd name="connsiteY73" fmla="*/ 14572 h 66836"/>
                <a:gd name="connsiteX74" fmla="*/ 30897 w 35227"/>
                <a:gd name="connsiteY74" fmla="*/ 13877 h 66836"/>
                <a:gd name="connsiteX75" fmla="*/ 29649 w 35227"/>
                <a:gd name="connsiteY75" fmla="*/ 13750 h 66836"/>
                <a:gd name="connsiteX76" fmla="*/ 28985 w 35227"/>
                <a:gd name="connsiteY76" fmla="*/ 13418 h 66836"/>
                <a:gd name="connsiteX77" fmla="*/ 28464 w 35227"/>
                <a:gd name="connsiteY77" fmla="*/ 12786 h 66836"/>
                <a:gd name="connsiteX78" fmla="*/ 28400 w 35227"/>
                <a:gd name="connsiteY78" fmla="*/ 11838 h 66836"/>
                <a:gd name="connsiteX79" fmla="*/ 29048 w 35227"/>
                <a:gd name="connsiteY79" fmla="*/ 5863 h 66836"/>
                <a:gd name="connsiteX80" fmla="*/ 28274 w 35227"/>
                <a:gd name="connsiteY80" fmla="*/ 5563 h 66836"/>
                <a:gd name="connsiteX81" fmla="*/ 27452 w 35227"/>
                <a:gd name="connsiteY81" fmla="*/ 5373 h 66836"/>
                <a:gd name="connsiteX82" fmla="*/ 26677 w 35227"/>
                <a:gd name="connsiteY82" fmla="*/ 5468 h 66836"/>
                <a:gd name="connsiteX83" fmla="*/ 25587 w 35227"/>
                <a:gd name="connsiteY83" fmla="*/ 6496 h 66836"/>
                <a:gd name="connsiteX84" fmla="*/ 25002 w 35227"/>
                <a:gd name="connsiteY84" fmla="*/ 6322 h 66836"/>
                <a:gd name="connsiteX85" fmla="*/ 23849 w 35227"/>
                <a:gd name="connsiteY85" fmla="*/ 5373 h 66836"/>
                <a:gd name="connsiteX86" fmla="*/ 22410 w 35227"/>
                <a:gd name="connsiteY86" fmla="*/ 4884 h 66836"/>
                <a:gd name="connsiteX87" fmla="*/ 22474 w 35227"/>
                <a:gd name="connsiteY87" fmla="*/ 5563 h 66836"/>
                <a:gd name="connsiteX88" fmla="*/ 23264 w 35227"/>
                <a:gd name="connsiteY88" fmla="*/ 6970 h 66836"/>
                <a:gd name="connsiteX89" fmla="*/ 23975 w 35227"/>
                <a:gd name="connsiteY89" fmla="*/ 8597 h 66836"/>
                <a:gd name="connsiteX90" fmla="*/ 24102 w 35227"/>
                <a:gd name="connsiteY90" fmla="*/ 9435 h 66836"/>
                <a:gd name="connsiteX91" fmla="*/ 24196 w 35227"/>
                <a:gd name="connsiteY91" fmla="*/ 10684 h 66836"/>
                <a:gd name="connsiteX92" fmla="*/ 24244 w 35227"/>
                <a:gd name="connsiteY92" fmla="*/ 11853 h 66836"/>
                <a:gd name="connsiteX93" fmla="*/ 24117 w 35227"/>
                <a:gd name="connsiteY93" fmla="*/ 12407 h 66836"/>
                <a:gd name="connsiteX94" fmla="*/ 23817 w 35227"/>
                <a:gd name="connsiteY94" fmla="*/ 12580 h 66836"/>
                <a:gd name="connsiteX95" fmla="*/ 23216 w 35227"/>
                <a:gd name="connsiteY95" fmla="*/ 13118 h 66836"/>
                <a:gd name="connsiteX96" fmla="*/ 22869 w 35227"/>
                <a:gd name="connsiteY96" fmla="*/ 13292 h 66836"/>
                <a:gd name="connsiteX97" fmla="*/ 22600 w 35227"/>
                <a:gd name="connsiteY97" fmla="*/ 13576 h 66836"/>
                <a:gd name="connsiteX98" fmla="*/ 22774 w 35227"/>
                <a:gd name="connsiteY98" fmla="*/ 13955 h 66836"/>
                <a:gd name="connsiteX99" fmla="*/ 23059 w 35227"/>
                <a:gd name="connsiteY99" fmla="*/ 14430 h 66836"/>
                <a:gd name="connsiteX100" fmla="*/ 23201 w 35227"/>
                <a:gd name="connsiteY100" fmla="*/ 14872 h 66836"/>
                <a:gd name="connsiteX101" fmla="*/ 22821 w 35227"/>
                <a:gd name="connsiteY101" fmla="*/ 16706 h 66836"/>
                <a:gd name="connsiteX102" fmla="*/ 22142 w 35227"/>
                <a:gd name="connsiteY102" fmla="*/ 18207 h 66836"/>
                <a:gd name="connsiteX103" fmla="*/ 21051 w 35227"/>
                <a:gd name="connsiteY103" fmla="*/ 18855 h 66836"/>
                <a:gd name="connsiteX104" fmla="*/ 19503 w 35227"/>
                <a:gd name="connsiteY104" fmla="*/ 18191 h 66836"/>
                <a:gd name="connsiteX105" fmla="*/ 20988 w 35227"/>
                <a:gd name="connsiteY105" fmla="*/ 17622 h 66836"/>
                <a:gd name="connsiteX106" fmla="*/ 21431 w 35227"/>
                <a:gd name="connsiteY106" fmla="*/ 17085 h 66836"/>
                <a:gd name="connsiteX107" fmla="*/ 21699 w 35227"/>
                <a:gd name="connsiteY107" fmla="*/ 16104 h 66836"/>
                <a:gd name="connsiteX108" fmla="*/ 21715 w 35227"/>
                <a:gd name="connsiteY108" fmla="*/ 15552 h 66836"/>
                <a:gd name="connsiteX109" fmla="*/ 21668 w 35227"/>
                <a:gd name="connsiteY109" fmla="*/ 13671 h 66836"/>
                <a:gd name="connsiteX110" fmla="*/ 21731 w 35227"/>
                <a:gd name="connsiteY110" fmla="*/ 13323 h 66836"/>
                <a:gd name="connsiteX111" fmla="*/ 22063 w 35227"/>
                <a:gd name="connsiteY111" fmla="*/ 12738 h 66836"/>
                <a:gd name="connsiteX112" fmla="*/ 22158 w 35227"/>
                <a:gd name="connsiteY112" fmla="*/ 12407 h 66836"/>
                <a:gd name="connsiteX113" fmla="*/ 22063 w 35227"/>
                <a:gd name="connsiteY113" fmla="*/ 11838 h 66836"/>
                <a:gd name="connsiteX114" fmla="*/ 21763 w 35227"/>
                <a:gd name="connsiteY114" fmla="*/ 11174 h 66836"/>
                <a:gd name="connsiteX115" fmla="*/ 21588 w 35227"/>
                <a:gd name="connsiteY115" fmla="*/ 10621 h 66836"/>
                <a:gd name="connsiteX116" fmla="*/ 21984 w 35227"/>
                <a:gd name="connsiteY116" fmla="*/ 10020 h 66836"/>
                <a:gd name="connsiteX117" fmla="*/ 21999 w 35227"/>
                <a:gd name="connsiteY117" fmla="*/ 9451 h 66836"/>
                <a:gd name="connsiteX118" fmla="*/ 21857 w 35227"/>
                <a:gd name="connsiteY118" fmla="*/ 8977 h 66836"/>
                <a:gd name="connsiteX119" fmla="*/ 21462 w 35227"/>
                <a:gd name="connsiteY119" fmla="*/ 8835 h 66836"/>
                <a:gd name="connsiteX120" fmla="*/ 21051 w 35227"/>
                <a:gd name="connsiteY120" fmla="*/ 8440 h 66836"/>
                <a:gd name="connsiteX121" fmla="*/ 19929 w 35227"/>
                <a:gd name="connsiteY121" fmla="*/ 6322 h 66836"/>
                <a:gd name="connsiteX122" fmla="*/ 19471 w 35227"/>
                <a:gd name="connsiteY122" fmla="*/ 5611 h 66836"/>
                <a:gd name="connsiteX123" fmla="*/ 19344 w 35227"/>
                <a:gd name="connsiteY123" fmla="*/ 5990 h 66836"/>
                <a:gd name="connsiteX124" fmla="*/ 19060 w 35227"/>
                <a:gd name="connsiteY124" fmla="*/ 6512 h 66836"/>
                <a:gd name="connsiteX125" fmla="*/ 18965 w 35227"/>
                <a:gd name="connsiteY125" fmla="*/ 6907 h 66836"/>
                <a:gd name="connsiteX126" fmla="*/ 17922 w 35227"/>
                <a:gd name="connsiteY126" fmla="*/ 4599 h 66836"/>
                <a:gd name="connsiteX127" fmla="*/ 17527 w 35227"/>
                <a:gd name="connsiteY127" fmla="*/ 4299 h 66836"/>
                <a:gd name="connsiteX128" fmla="*/ 16847 w 35227"/>
                <a:gd name="connsiteY128" fmla="*/ 4852 h 66836"/>
                <a:gd name="connsiteX129" fmla="*/ 16247 w 35227"/>
                <a:gd name="connsiteY129" fmla="*/ 2387 h 66836"/>
                <a:gd name="connsiteX130" fmla="*/ 14777 w 35227"/>
                <a:gd name="connsiteY130" fmla="*/ 1296 h 66836"/>
                <a:gd name="connsiteX131" fmla="*/ 13023 w 35227"/>
                <a:gd name="connsiteY131" fmla="*/ 1012 h 66836"/>
                <a:gd name="connsiteX132" fmla="*/ 11553 w 35227"/>
                <a:gd name="connsiteY132" fmla="*/ 1075 h 66836"/>
                <a:gd name="connsiteX133" fmla="*/ 10494 w 35227"/>
                <a:gd name="connsiteY133" fmla="*/ 458 h 66836"/>
                <a:gd name="connsiteX134" fmla="*/ 9498 w 35227"/>
                <a:gd name="connsiteY134" fmla="*/ 380 h 66836"/>
                <a:gd name="connsiteX135" fmla="*/ 7507 w 35227"/>
                <a:gd name="connsiteY135" fmla="*/ 601 h 66836"/>
                <a:gd name="connsiteX136" fmla="*/ 4583 w 35227"/>
                <a:gd name="connsiteY136" fmla="*/ 0 h 66836"/>
                <a:gd name="connsiteX137" fmla="*/ 3603 w 35227"/>
                <a:gd name="connsiteY137" fmla="*/ 237 h 66836"/>
                <a:gd name="connsiteX138" fmla="*/ 5484 w 35227"/>
                <a:gd name="connsiteY138" fmla="*/ 664 h 66836"/>
                <a:gd name="connsiteX139" fmla="*/ 6148 w 35227"/>
                <a:gd name="connsiteY139" fmla="*/ 1012 h 66836"/>
                <a:gd name="connsiteX140" fmla="*/ 6385 w 35227"/>
                <a:gd name="connsiteY140" fmla="*/ 2150 h 66836"/>
                <a:gd name="connsiteX141" fmla="*/ 7159 w 35227"/>
                <a:gd name="connsiteY141" fmla="*/ 2450 h 66836"/>
                <a:gd name="connsiteX142" fmla="*/ 8961 w 35227"/>
                <a:gd name="connsiteY142" fmla="*/ 2387 h 66836"/>
                <a:gd name="connsiteX143" fmla="*/ 9704 w 35227"/>
                <a:gd name="connsiteY143" fmla="*/ 2877 h 66836"/>
                <a:gd name="connsiteX144" fmla="*/ 10984 w 35227"/>
                <a:gd name="connsiteY144" fmla="*/ 4299 h 66836"/>
                <a:gd name="connsiteX145" fmla="*/ 11758 w 35227"/>
                <a:gd name="connsiteY145" fmla="*/ 4757 h 66836"/>
                <a:gd name="connsiteX146" fmla="*/ 11916 w 35227"/>
                <a:gd name="connsiteY146" fmla="*/ 5248 h 66836"/>
                <a:gd name="connsiteX147" fmla="*/ 11190 w 35227"/>
                <a:gd name="connsiteY147" fmla="*/ 5484 h 66836"/>
                <a:gd name="connsiteX148" fmla="*/ 10320 w 35227"/>
                <a:gd name="connsiteY148" fmla="*/ 5531 h 66836"/>
                <a:gd name="connsiteX149" fmla="*/ 9403 w 35227"/>
                <a:gd name="connsiteY149" fmla="*/ 5421 h 66836"/>
                <a:gd name="connsiteX150" fmla="*/ 8629 w 35227"/>
                <a:gd name="connsiteY150" fmla="*/ 5184 h 66836"/>
                <a:gd name="connsiteX151" fmla="*/ 6480 w 35227"/>
                <a:gd name="connsiteY151" fmla="*/ 3477 h 66836"/>
                <a:gd name="connsiteX152" fmla="*/ 5848 w 35227"/>
                <a:gd name="connsiteY152" fmla="*/ 3319 h 66836"/>
                <a:gd name="connsiteX153" fmla="*/ 2924 w 35227"/>
                <a:gd name="connsiteY153" fmla="*/ 3936 h 66836"/>
                <a:gd name="connsiteX154" fmla="*/ 2244 w 35227"/>
                <a:gd name="connsiteY154" fmla="*/ 4852 h 66836"/>
                <a:gd name="connsiteX155" fmla="*/ 3240 w 35227"/>
                <a:gd name="connsiteY155" fmla="*/ 6828 h 66836"/>
                <a:gd name="connsiteX156" fmla="*/ 4078 w 35227"/>
                <a:gd name="connsiteY156" fmla="*/ 7665 h 66836"/>
                <a:gd name="connsiteX157" fmla="*/ 4962 w 35227"/>
                <a:gd name="connsiteY157" fmla="*/ 8297 h 66836"/>
                <a:gd name="connsiteX158" fmla="*/ 5753 w 35227"/>
                <a:gd name="connsiteY158" fmla="*/ 9135 h 66836"/>
                <a:gd name="connsiteX159" fmla="*/ 6401 w 35227"/>
                <a:gd name="connsiteY159" fmla="*/ 10494 h 66836"/>
                <a:gd name="connsiteX160" fmla="*/ 6243 w 35227"/>
                <a:gd name="connsiteY160" fmla="*/ 11237 h 66836"/>
                <a:gd name="connsiteX161" fmla="*/ 5215 w 35227"/>
                <a:gd name="connsiteY161" fmla="*/ 10716 h 66836"/>
                <a:gd name="connsiteX162" fmla="*/ 3287 w 35227"/>
                <a:gd name="connsiteY162" fmla="*/ 9040 h 66836"/>
                <a:gd name="connsiteX163" fmla="*/ 2070 w 35227"/>
                <a:gd name="connsiteY163" fmla="*/ 7539 h 66836"/>
                <a:gd name="connsiteX164" fmla="*/ 1517 w 35227"/>
                <a:gd name="connsiteY164" fmla="*/ 7096 h 66836"/>
                <a:gd name="connsiteX165" fmla="*/ 759 w 35227"/>
                <a:gd name="connsiteY165" fmla="*/ 7033 h 66836"/>
                <a:gd name="connsiteX166" fmla="*/ 395 w 35227"/>
                <a:gd name="connsiteY166" fmla="*/ 7302 h 66836"/>
                <a:gd name="connsiteX167" fmla="*/ 95 w 35227"/>
                <a:gd name="connsiteY167" fmla="*/ 7776 h 66836"/>
                <a:gd name="connsiteX168" fmla="*/ 0 w 35227"/>
                <a:gd name="connsiteY168" fmla="*/ 8408 h 66836"/>
                <a:gd name="connsiteX169" fmla="*/ 79 w 35227"/>
                <a:gd name="connsiteY169" fmla="*/ 9151 h 66836"/>
                <a:gd name="connsiteX170" fmla="*/ 711 w 35227"/>
                <a:gd name="connsiteY170" fmla="*/ 10779 h 66836"/>
                <a:gd name="connsiteX171" fmla="*/ 2150 w 35227"/>
                <a:gd name="connsiteY171" fmla="*/ 13513 h 66836"/>
                <a:gd name="connsiteX172" fmla="*/ 2797 w 35227"/>
                <a:gd name="connsiteY172" fmla="*/ 15141 h 66836"/>
                <a:gd name="connsiteX173" fmla="*/ 2845 w 35227"/>
                <a:gd name="connsiteY173" fmla="*/ 16342 h 66836"/>
                <a:gd name="connsiteX174" fmla="*/ 3034 w 35227"/>
                <a:gd name="connsiteY174" fmla="*/ 17227 h 66836"/>
                <a:gd name="connsiteX175" fmla="*/ 3477 w 35227"/>
                <a:gd name="connsiteY175" fmla="*/ 17938 h 66836"/>
                <a:gd name="connsiteX176" fmla="*/ 5026 w 35227"/>
                <a:gd name="connsiteY176" fmla="*/ 19613 h 66836"/>
                <a:gd name="connsiteX177" fmla="*/ 5784 w 35227"/>
                <a:gd name="connsiteY177" fmla="*/ 20593 h 66836"/>
                <a:gd name="connsiteX178" fmla="*/ 6891 w 35227"/>
                <a:gd name="connsiteY178" fmla="*/ 20909 h 66836"/>
                <a:gd name="connsiteX179" fmla="*/ 8029 w 35227"/>
                <a:gd name="connsiteY179" fmla="*/ 20767 h 66836"/>
                <a:gd name="connsiteX180" fmla="*/ 9783 w 35227"/>
                <a:gd name="connsiteY180" fmla="*/ 19835 h 66836"/>
                <a:gd name="connsiteX181" fmla="*/ 9909 w 35227"/>
                <a:gd name="connsiteY181" fmla="*/ 19345 h 66836"/>
                <a:gd name="connsiteX182" fmla="*/ 9641 w 35227"/>
                <a:gd name="connsiteY182" fmla="*/ 18191 h 66836"/>
                <a:gd name="connsiteX183" fmla="*/ 9783 w 35227"/>
                <a:gd name="connsiteY183" fmla="*/ 17891 h 66836"/>
                <a:gd name="connsiteX184" fmla="*/ 10225 w 35227"/>
                <a:gd name="connsiteY184" fmla="*/ 17622 h 66836"/>
                <a:gd name="connsiteX185" fmla="*/ 10731 w 35227"/>
                <a:gd name="connsiteY185" fmla="*/ 17669 h 66836"/>
                <a:gd name="connsiteX186" fmla="*/ 11158 w 35227"/>
                <a:gd name="connsiteY186" fmla="*/ 18286 h 66836"/>
                <a:gd name="connsiteX187" fmla="*/ 11411 w 35227"/>
                <a:gd name="connsiteY187" fmla="*/ 20056 h 66836"/>
                <a:gd name="connsiteX188" fmla="*/ 10857 w 35227"/>
                <a:gd name="connsiteY188" fmla="*/ 20672 h 66836"/>
                <a:gd name="connsiteX189" fmla="*/ 10004 w 35227"/>
                <a:gd name="connsiteY189" fmla="*/ 20972 h 66836"/>
                <a:gd name="connsiteX190" fmla="*/ 9293 w 35227"/>
                <a:gd name="connsiteY190" fmla="*/ 21874 h 66836"/>
                <a:gd name="connsiteX191" fmla="*/ 10526 w 35227"/>
                <a:gd name="connsiteY191" fmla="*/ 23106 h 66836"/>
                <a:gd name="connsiteX192" fmla="*/ 11426 w 35227"/>
                <a:gd name="connsiteY192" fmla="*/ 23343 h 66836"/>
                <a:gd name="connsiteX193" fmla="*/ 12232 w 35227"/>
                <a:gd name="connsiteY193" fmla="*/ 22821 h 66836"/>
                <a:gd name="connsiteX194" fmla="*/ 14824 w 35227"/>
                <a:gd name="connsiteY194" fmla="*/ 19787 h 66836"/>
                <a:gd name="connsiteX195" fmla="*/ 15852 w 35227"/>
                <a:gd name="connsiteY195" fmla="*/ 19313 h 66836"/>
                <a:gd name="connsiteX196" fmla="*/ 17195 w 35227"/>
                <a:gd name="connsiteY196" fmla="*/ 19440 h 66836"/>
                <a:gd name="connsiteX197" fmla="*/ 17274 w 35227"/>
                <a:gd name="connsiteY197" fmla="*/ 20625 h 66836"/>
                <a:gd name="connsiteX198" fmla="*/ 16831 w 35227"/>
                <a:gd name="connsiteY198" fmla="*/ 20972 h 66836"/>
                <a:gd name="connsiteX199" fmla="*/ 15298 w 35227"/>
                <a:gd name="connsiteY199" fmla="*/ 21036 h 66836"/>
                <a:gd name="connsiteX200" fmla="*/ 14698 w 35227"/>
                <a:gd name="connsiteY200" fmla="*/ 21573 h 66836"/>
                <a:gd name="connsiteX201" fmla="*/ 14018 w 35227"/>
                <a:gd name="connsiteY201" fmla="*/ 22885 h 66836"/>
                <a:gd name="connsiteX202" fmla="*/ 12485 w 35227"/>
                <a:gd name="connsiteY202" fmla="*/ 24038 h 66836"/>
                <a:gd name="connsiteX203" fmla="*/ 10289 w 35227"/>
                <a:gd name="connsiteY203" fmla="*/ 28053 h 66836"/>
                <a:gd name="connsiteX204" fmla="*/ 10431 w 35227"/>
                <a:gd name="connsiteY204" fmla="*/ 28543 h 66836"/>
                <a:gd name="connsiteX205" fmla="*/ 11506 w 35227"/>
                <a:gd name="connsiteY205" fmla="*/ 27769 h 66836"/>
                <a:gd name="connsiteX206" fmla="*/ 12691 w 35227"/>
                <a:gd name="connsiteY206" fmla="*/ 27452 h 66836"/>
                <a:gd name="connsiteX207" fmla="*/ 13971 w 35227"/>
                <a:gd name="connsiteY207" fmla="*/ 27579 h 66836"/>
                <a:gd name="connsiteX208" fmla="*/ 15378 w 35227"/>
                <a:gd name="connsiteY208" fmla="*/ 28132 h 66836"/>
                <a:gd name="connsiteX209" fmla="*/ 16420 w 35227"/>
                <a:gd name="connsiteY209" fmla="*/ 28954 h 66836"/>
                <a:gd name="connsiteX210" fmla="*/ 17464 w 35227"/>
                <a:gd name="connsiteY210" fmla="*/ 30028 h 66836"/>
                <a:gd name="connsiteX211" fmla="*/ 18412 w 35227"/>
                <a:gd name="connsiteY211" fmla="*/ 30803 h 66836"/>
                <a:gd name="connsiteX212" fmla="*/ 19186 w 35227"/>
                <a:gd name="connsiteY212" fmla="*/ 30723 h 66836"/>
                <a:gd name="connsiteX213" fmla="*/ 19503 w 35227"/>
                <a:gd name="connsiteY213" fmla="*/ 29364 h 66836"/>
                <a:gd name="connsiteX214" fmla="*/ 19439 w 35227"/>
                <a:gd name="connsiteY214" fmla="*/ 27547 h 66836"/>
                <a:gd name="connsiteX215" fmla="*/ 19534 w 35227"/>
                <a:gd name="connsiteY215" fmla="*/ 26283 h 66836"/>
                <a:gd name="connsiteX216" fmla="*/ 20293 w 35227"/>
                <a:gd name="connsiteY216" fmla="*/ 26599 h 66836"/>
                <a:gd name="connsiteX217" fmla="*/ 20546 w 35227"/>
                <a:gd name="connsiteY217" fmla="*/ 27089 h 66836"/>
                <a:gd name="connsiteX218" fmla="*/ 21241 w 35227"/>
                <a:gd name="connsiteY218" fmla="*/ 28638 h 66836"/>
                <a:gd name="connsiteX219" fmla="*/ 21462 w 35227"/>
                <a:gd name="connsiteY219" fmla="*/ 28938 h 66836"/>
                <a:gd name="connsiteX220" fmla="*/ 21920 w 35227"/>
                <a:gd name="connsiteY220" fmla="*/ 29111 h 66836"/>
                <a:gd name="connsiteX221" fmla="*/ 22410 w 35227"/>
                <a:gd name="connsiteY221" fmla="*/ 29696 h 66836"/>
                <a:gd name="connsiteX222" fmla="*/ 22885 w 35227"/>
                <a:gd name="connsiteY222" fmla="*/ 30439 h 66836"/>
                <a:gd name="connsiteX223" fmla="*/ 23216 w 35227"/>
                <a:gd name="connsiteY223" fmla="*/ 31150 h 66836"/>
                <a:gd name="connsiteX224" fmla="*/ 22347 w 35227"/>
                <a:gd name="connsiteY224" fmla="*/ 30803 h 66836"/>
                <a:gd name="connsiteX225" fmla="*/ 21842 w 35227"/>
                <a:gd name="connsiteY225" fmla="*/ 30882 h 66836"/>
                <a:gd name="connsiteX226" fmla="*/ 21763 w 35227"/>
                <a:gd name="connsiteY226" fmla="*/ 31467 h 66836"/>
                <a:gd name="connsiteX227" fmla="*/ 22142 w 35227"/>
                <a:gd name="connsiteY227" fmla="*/ 32557 h 66836"/>
                <a:gd name="connsiteX228" fmla="*/ 22711 w 35227"/>
                <a:gd name="connsiteY228" fmla="*/ 33505 h 66836"/>
                <a:gd name="connsiteX229" fmla="*/ 23817 w 35227"/>
                <a:gd name="connsiteY229" fmla="*/ 34374 h 66836"/>
                <a:gd name="connsiteX230" fmla="*/ 24465 w 35227"/>
                <a:gd name="connsiteY230" fmla="*/ 35101 h 66836"/>
                <a:gd name="connsiteX231" fmla="*/ 24544 w 35227"/>
                <a:gd name="connsiteY231" fmla="*/ 36003 h 66836"/>
                <a:gd name="connsiteX232" fmla="*/ 25144 w 35227"/>
                <a:gd name="connsiteY232" fmla="*/ 37915 h 66836"/>
                <a:gd name="connsiteX233" fmla="*/ 25208 w 35227"/>
                <a:gd name="connsiteY233" fmla="*/ 38657 h 66836"/>
                <a:gd name="connsiteX234" fmla="*/ 24876 w 35227"/>
                <a:gd name="connsiteY234" fmla="*/ 39195 h 66836"/>
                <a:gd name="connsiteX235" fmla="*/ 24323 w 35227"/>
                <a:gd name="connsiteY235" fmla="*/ 38737 h 66836"/>
                <a:gd name="connsiteX236" fmla="*/ 23659 w 35227"/>
                <a:gd name="connsiteY236" fmla="*/ 37852 h 66836"/>
                <a:gd name="connsiteX237" fmla="*/ 22979 w 35227"/>
                <a:gd name="connsiteY237" fmla="*/ 37172 h 66836"/>
                <a:gd name="connsiteX238" fmla="*/ 21857 w 35227"/>
                <a:gd name="connsiteY238" fmla="*/ 36951 h 66836"/>
                <a:gd name="connsiteX239" fmla="*/ 21510 w 35227"/>
                <a:gd name="connsiteY239" fmla="*/ 37203 h 66836"/>
                <a:gd name="connsiteX240" fmla="*/ 21525 w 35227"/>
                <a:gd name="connsiteY240" fmla="*/ 37615 h 66836"/>
                <a:gd name="connsiteX241" fmla="*/ 21668 w 35227"/>
                <a:gd name="connsiteY241" fmla="*/ 37946 h 66836"/>
                <a:gd name="connsiteX242" fmla="*/ 21763 w 35227"/>
                <a:gd name="connsiteY242" fmla="*/ 38120 h 66836"/>
                <a:gd name="connsiteX243" fmla="*/ 20925 w 35227"/>
                <a:gd name="connsiteY243" fmla="*/ 39954 h 66836"/>
                <a:gd name="connsiteX244" fmla="*/ 20735 w 35227"/>
                <a:gd name="connsiteY244" fmla="*/ 40617 h 66836"/>
                <a:gd name="connsiteX245" fmla="*/ 19724 w 35227"/>
                <a:gd name="connsiteY245" fmla="*/ 37346 h 66836"/>
                <a:gd name="connsiteX246" fmla="*/ 19297 w 35227"/>
                <a:gd name="connsiteY246" fmla="*/ 36540 h 66836"/>
                <a:gd name="connsiteX247" fmla="*/ 18665 w 35227"/>
                <a:gd name="connsiteY247" fmla="*/ 35828 h 66836"/>
                <a:gd name="connsiteX248" fmla="*/ 18143 w 35227"/>
                <a:gd name="connsiteY248" fmla="*/ 35449 h 66836"/>
                <a:gd name="connsiteX249" fmla="*/ 18017 w 35227"/>
                <a:gd name="connsiteY249" fmla="*/ 35702 h 66836"/>
                <a:gd name="connsiteX250" fmla="*/ 18380 w 35227"/>
                <a:gd name="connsiteY250" fmla="*/ 36508 h 66836"/>
                <a:gd name="connsiteX251" fmla="*/ 18697 w 35227"/>
                <a:gd name="connsiteY251" fmla="*/ 37077 h 66836"/>
                <a:gd name="connsiteX252" fmla="*/ 18712 w 35227"/>
                <a:gd name="connsiteY252" fmla="*/ 37567 h 66836"/>
                <a:gd name="connsiteX253" fmla="*/ 18159 w 35227"/>
                <a:gd name="connsiteY253" fmla="*/ 38088 h 66836"/>
                <a:gd name="connsiteX254" fmla="*/ 17653 w 35227"/>
                <a:gd name="connsiteY254" fmla="*/ 38057 h 66836"/>
                <a:gd name="connsiteX255" fmla="*/ 17069 w 35227"/>
                <a:gd name="connsiteY255" fmla="*/ 37725 h 66836"/>
                <a:gd name="connsiteX256" fmla="*/ 16610 w 35227"/>
                <a:gd name="connsiteY256" fmla="*/ 37598 h 66836"/>
                <a:gd name="connsiteX257" fmla="*/ 16389 w 35227"/>
                <a:gd name="connsiteY257" fmla="*/ 38120 h 66836"/>
                <a:gd name="connsiteX258" fmla="*/ 16531 w 35227"/>
                <a:gd name="connsiteY258" fmla="*/ 38863 h 66836"/>
                <a:gd name="connsiteX259" fmla="*/ 17622 w 35227"/>
                <a:gd name="connsiteY259" fmla="*/ 41297 h 66836"/>
                <a:gd name="connsiteX260" fmla="*/ 17464 w 35227"/>
                <a:gd name="connsiteY260" fmla="*/ 41661 h 66836"/>
                <a:gd name="connsiteX261" fmla="*/ 16152 w 35227"/>
                <a:gd name="connsiteY261" fmla="*/ 42071 h 66836"/>
                <a:gd name="connsiteX262" fmla="*/ 15741 w 35227"/>
                <a:gd name="connsiteY262" fmla="*/ 42419 h 66836"/>
                <a:gd name="connsiteX263" fmla="*/ 16057 w 35227"/>
                <a:gd name="connsiteY263" fmla="*/ 43588 h 66836"/>
                <a:gd name="connsiteX264" fmla="*/ 17085 w 35227"/>
                <a:gd name="connsiteY264" fmla="*/ 44568 h 66836"/>
                <a:gd name="connsiteX265" fmla="*/ 17653 w 35227"/>
                <a:gd name="connsiteY265" fmla="*/ 45532 h 66836"/>
                <a:gd name="connsiteX266" fmla="*/ 16610 w 35227"/>
                <a:gd name="connsiteY266" fmla="*/ 46765 h 66836"/>
                <a:gd name="connsiteX267" fmla="*/ 16737 w 35227"/>
                <a:gd name="connsiteY267" fmla="*/ 47208 h 66836"/>
                <a:gd name="connsiteX268" fmla="*/ 17242 w 35227"/>
                <a:gd name="connsiteY268" fmla="*/ 47334 h 66836"/>
                <a:gd name="connsiteX269" fmla="*/ 17653 w 35227"/>
                <a:gd name="connsiteY269" fmla="*/ 47286 h 66836"/>
                <a:gd name="connsiteX270" fmla="*/ 18017 w 35227"/>
                <a:gd name="connsiteY270" fmla="*/ 47066 h 66836"/>
                <a:gd name="connsiteX271" fmla="*/ 18380 w 35227"/>
                <a:gd name="connsiteY271" fmla="*/ 46702 h 66836"/>
                <a:gd name="connsiteX272" fmla="*/ 18602 w 35227"/>
                <a:gd name="connsiteY272" fmla="*/ 46386 h 66836"/>
                <a:gd name="connsiteX273" fmla="*/ 18918 w 35227"/>
                <a:gd name="connsiteY273" fmla="*/ 45485 h 66836"/>
                <a:gd name="connsiteX274" fmla="*/ 20482 w 35227"/>
                <a:gd name="connsiteY274" fmla="*/ 43857 h 66836"/>
                <a:gd name="connsiteX275" fmla="*/ 20925 w 35227"/>
                <a:gd name="connsiteY275" fmla="*/ 43225 h 66836"/>
                <a:gd name="connsiteX276" fmla="*/ 21747 w 35227"/>
                <a:gd name="connsiteY276" fmla="*/ 44568 h 66836"/>
                <a:gd name="connsiteX277" fmla="*/ 21715 w 35227"/>
                <a:gd name="connsiteY277" fmla="*/ 45074 h 66836"/>
                <a:gd name="connsiteX278" fmla="*/ 20704 w 35227"/>
                <a:gd name="connsiteY278" fmla="*/ 45501 h 66836"/>
                <a:gd name="connsiteX279" fmla="*/ 20198 w 35227"/>
                <a:gd name="connsiteY279" fmla="*/ 46212 h 66836"/>
                <a:gd name="connsiteX280" fmla="*/ 20040 w 35227"/>
                <a:gd name="connsiteY280" fmla="*/ 46765 h 66836"/>
                <a:gd name="connsiteX281" fmla="*/ 20135 w 35227"/>
                <a:gd name="connsiteY281" fmla="*/ 47429 h 66836"/>
                <a:gd name="connsiteX282" fmla="*/ 20451 w 35227"/>
                <a:gd name="connsiteY282" fmla="*/ 48535 h 66836"/>
                <a:gd name="connsiteX283" fmla="*/ 20372 w 35227"/>
                <a:gd name="connsiteY283" fmla="*/ 49325 h 66836"/>
                <a:gd name="connsiteX284" fmla="*/ 18759 w 35227"/>
                <a:gd name="connsiteY284" fmla="*/ 48709 h 66836"/>
                <a:gd name="connsiteX285" fmla="*/ 18712 w 35227"/>
                <a:gd name="connsiteY285" fmla="*/ 49625 h 66836"/>
                <a:gd name="connsiteX286" fmla="*/ 19092 w 35227"/>
                <a:gd name="connsiteY286" fmla="*/ 50622 h 66836"/>
                <a:gd name="connsiteX287" fmla="*/ 19803 w 35227"/>
                <a:gd name="connsiteY287" fmla="*/ 51807 h 66836"/>
                <a:gd name="connsiteX288" fmla="*/ 20198 w 35227"/>
                <a:gd name="connsiteY288" fmla="*/ 52644 h 66836"/>
                <a:gd name="connsiteX289" fmla="*/ 20893 w 35227"/>
                <a:gd name="connsiteY289" fmla="*/ 54668 h 66836"/>
                <a:gd name="connsiteX290" fmla="*/ 21209 w 35227"/>
                <a:gd name="connsiteY290" fmla="*/ 55347 h 66836"/>
                <a:gd name="connsiteX291" fmla="*/ 21857 w 35227"/>
                <a:gd name="connsiteY291" fmla="*/ 55979 h 66836"/>
                <a:gd name="connsiteX292" fmla="*/ 22063 w 35227"/>
                <a:gd name="connsiteY292" fmla="*/ 55742 h 66836"/>
                <a:gd name="connsiteX293" fmla="*/ 22821 w 35227"/>
                <a:gd name="connsiteY293" fmla="*/ 55647 h 66836"/>
                <a:gd name="connsiteX294" fmla="*/ 23596 w 35227"/>
                <a:gd name="connsiteY294" fmla="*/ 55916 h 66836"/>
                <a:gd name="connsiteX295" fmla="*/ 23738 w 35227"/>
                <a:gd name="connsiteY295" fmla="*/ 56769 h 66836"/>
                <a:gd name="connsiteX296" fmla="*/ 23169 w 35227"/>
                <a:gd name="connsiteY296" fmla="*/ 58555 h 66836"/>
                <a:gd name="connsiteX297" fmla="*/ 22979 w 35227"/>
                <a:gd name="connsiteY297" fmla="*/ 59582 h 66836"/>
                <a:gd name="connsiteX298" fmla="*/ 23216 w 35227"/>
                <a:gd name="connsiteY298" fmla="*/ 59930 h 66836"/>
                <a:gd name="connsiteX299" fmla="*/ 24022 w 35227"/>
                <a:gd name="connsiteY299" fmla="*/ 60025 h 66836"/>
                <a:gd name="connsiteX300" fmla="*/ 24592 w 35227"/>
                <a:gd name="connsiteY300" fmla="*/ 60641 h 66836"/>
                <a:gd name="connsiteX301" fmla="*/ 24749 w 35227"/>
                <a:gd name="connsiteY301" fmla="*/ 61478 h 66836"/>
                <a:gd name="connsiteX302" fmla="*/ 24370 w 35227"/>
                <a:gd name="connsiteY302" fmla="*/ 62300 h 66836"/>
                <a:gd name="connsiteX303" fmla="*/ 25271 w 35227"/>
                <a:gd name="connsiteY303" fmla="*/ 63249 h 66836"/>
                <a:gd name="connsiteX304" fmla="*/ 27373 w 35227"/>
                <a:gd name="connsiteY304" fmla="*/ 63344 h 66836"/>
                <a:gd name="connsiteX305" fmla="*/ 28479 w 35227"/>
                <a:gd name="connsiteY305" fmla="*/ 63787 h 66836"/>
                <a:gd name="connsiteX306" fmla="*/ 28179 w 35227"/>
                <a:gd name="connsiteY306" fmla="*/ 65114 h 66836"/>
                <a:gd name="connsiteX307" fmla="*/ 28906 w 35227"/>
                <a:gd name="connsiteY307" fmla="*/ 66189 h 66836"/>
                <a:gd name="connsiteX308" fmla="*/ 29965 w 35227"/>
                <a:gd name="connsiteY308" fmla="*/ 66836 h 66836"/>
                <a:gd name="connsiteX309" fmla="*/ 30628 w 35227"/>
                <a:gd name="connsiteY309" fmla="*/ 66836 h 66836"/>
                <a:gd name="connsiteX310" fmla="*/ 30787 w 35227"/>
                <a:gd name="connsiteY310" fmla="*/ 65683 h 66836"/>
                <a:gd name="connsiteX311" fmla="*/ 30376 w 35227"/>
                <a:gd name="connsiteY311" fmla="*/ 64102 h 66836"/>
                <a:gd name="connsiteX312" fmla="*/ 29617 w 35227"/>
                <a:gd name="connsiteY312" fmla="*/ 62680 h 66836"/>
                <a:gd name="connsiteX313" fmla="*/ 28811 w 35227"/>
                <a:gd name="connsiteY313" fmla="*/ 62000 h 66836"/>
                <a:gd name="connsiteX314" fmla="*/ 29412 w 35227"/>
                <a:gd name="connsiteY314" fmla="*/ 60941 h 66836"/>
                <a:gd name="connsiteX315" fmla="*/ 29601 w 35227"/>
                <a:gd name="connsiteY315" fmla="*/ 60341 h 66836"/>
                <a:gd name="connsiteX316" fmla="*/ 29617 w 35227"/>
                <a:gd name="connsiteY316" fmla="*/ 59598 h 66836"/>
                <a:gd name="connsiteX317" fmla="*/ 28780 w 35227"/>
                <a:gd name="connsiteY317" fmla="*/ 58808 h 66836"/>
                <a:gd name="connsiteX318" fmla="*/ 28369 w 35227"/>
                <a:gd name="connsiteY318" fmla="*/ 57465 h 66836"/>
                <a:gd name="connsiteX319" fmla="*/ 27863 w 35227"/>
                <a:gd name="connsiteY319" fmla="*/ 56311 h 66836"/>
                <a:gd name="connsiteX320" fmla="*/ 26583 w 35227"/>
                <a:gd name="connsiteY320" fmla="*/ 56153 h 66836"/>
                <a:gd name="connsiteX321" fmla="*/ 26251 w 35227"/>
                <a:gd name="connsiteY321" fmla="*/ 56453 h 66836"/>
                <a:gd name="connsiteX322" fmla="*/ 26188 w 35227"/>
                <a:gd name="connsiteY322" fmla="*/ 56848 h 66836"/>
                <a:gd name="connsiteX323" fmla="*/ 26030 w 35227"/>
                <a:gd name="connsiteY323" fmla="*/ 57148 h 66836"/>
                <a:gd name="connsiteX324" fmla="*/ 25508 w 35227"/>
                <a:gd name="connsiteY324" fmla="*/ 57070 h 66836"/>
                <a:gd name="connsiteX325" fmla="*/ 23517 w 35227"/>
                <a:gd name="connsiteY325" fmla="*/ 54651 h 66836"/>
                <a:gd name="connsiteX326" fmla="*/ 24354 w 35227"/>
                <a:gd name="connsiteY326" fmla="*/ 54066 h 66836"/>
                <a:gd name="connsiteX327" fmla="*/ 26235 w 35227"/>
                <a:gd name="connsiteY327" fmla="*/ 53703 h 66836"/>
                <a:gd name="connsiteX328" fmla="*/ 27215 w 35227"/>
                <a:gd name="connsiteY328" fmla="*/ 52360 h 66836"/>
                <a:gd name="connsiteX329" fmla="*/ 25398 w 35227"/>
                <a:gd name="connsiteY329" fmla="*/ 48930 h 66836"/>
                <a:gd name="connsiteX330" fmla="*/ 26677 w 35227"/>
                <a:gd name="connsiteY330" fmla="*/ 48093 h 66836"/>
                <a:gd name="connsiteX331" fmla="*/ 26314 w 35227"/>
                <a:gd name="connsiteY331" fmla="*/ 46196 h 66836"/>
                <a:gd name="connsiteX332" fmla="*/ 25619 w 35227"/>
                <a:gd name="connsiteY332" fmla="*/ 44142 h 66836"/>
                <a:gd name="connsiteX333" fmla="*/ 25935 w 35227"/>
                <a:gd name="connsiteY333" fmla="*/ 42766 h 66836"/>
                <a:gd name="connsiteX334" fmla="*/ 26978 w 35227"/>
                <a:gd name="connsiteY334" fmla="*/ 43383 h 66836"/>
                <a:gd name="connsiteX335" fmla="*/ 27737 w 35227"/>
                <a:gd name="connsiteY335" fmla="*/ 45737 h 66836"/>
                <a:gd name="connsiteX336" fmla="*/ 28289 w 35227"/>
                <a:gd name="connsiteY336" fmla="*/ 48393 h 66836"/>
                <a:gd name="connsiteX337" fmla="*/ 28748 w 35227"/>
                <a:gd name="connsiteY337" fmla="*/ 50020 h 66836"/>
                <a:gd name="connsiteX338" fmla="*/ 29317 w 35227"/>
                <a:gd name="connsiteY338" fmla="*/ 50558 h 66836"/>
                <a:gd name="connsiteX339" fmla="*/ 30076 w 35227"/>
                <a:gd name="connsiteY339" fmla="*/ 51143 h 66836"/>
                <a:gd name="connsiteX340" fmla="*/ 30644 w 35227"/>
                <a:gd name="connsiteY340" fmla="*/ 51886 h 66836"/>
                <a:gd name="connsiteX341" fmla="*/ 30945 w 35227"/>
                <a:gd name="connsiteY341" fmla="*/ 56737 h 66836"/>
                <a:gd name="connsiteX342" fmla="*/ 31071 w 35227"/>
                <a:gd name="connsiteY342" fmla="*/ 57527 h 66836"/>
                <a:gd name="connsiteX343" fmla="*/ 31593 w 35227"/>
                <a:gd name="connsiteY343" fmla="*/ 57986 h 66836"/>
                <a:gd name="connsiteX344" fmla="*/ 33442 w 35227"/>
                <a:gd name="connsiteY344" fmla="*/ 58744 h 66836"/>
                <a:gd name="connsiteX345" fmla="*/ 34074 w 35227"/>
                <a:gd name="connsiteY345" fmla="*/ 58808 h 66836"/>
                <a:gd name="connsiteX346" fmla="*/ 34817 w 35227"/>
                <a:gd name="connsiteY346" fmla="*/ 58429 h 66836"/>
                <a:gd name="connsiteX347" fmla="*/ 35165 w 35227"/>
                <a:gd name="connsiteY347" fmla="*/ 57860 h 66836"/>
                <a:gd name="connsiteX348" fmla="*/ 35228 w 35227"/>
                <a:gd name="connsiteY348" fmla="*/ 56975 h 66836"/>
                <a:gd name="connsiteX349" fmla="*/ 35101 w 35227"/>
                <a:gd name="connsiteY349" fmla="*/ 55726 h 6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35227" h="66836">
                  <a:moveTo>
                    <a:pt x="34627" y="55015"/>
                  </a:moveTo>
                  <a:lnTo>
                    <a:pt x="34627" y="54493"/>
                  </a:lnTo>
                  <a:lnTo>
                    <a:pt x="35038" y="53292"/>
                  </a:lnTo>
                  <a:lnTo>
                    <a:pt x="34990" y="52629"/>
                  </a:lnTo>
                  <a:lnTo>
                    <a:pt x="34643" y="52122"/>
                  </a:lnTo>
                  <a:lnTo>
                    <a:pt x="34248" y="51712"/>
                  </a:lnTo>
                  <a:lnTo>
                    <a:pt x="32873" y="49910"/>
                  </a:lnTo>
                  <a:lnTo>
                    <a:pt x="32683" y="49151"/>
                  </a:lnTo>
                  <a:lnTo>
                    <a:pt x="34438" y="47951"/>
                  </a:lnTo>
                  <a:lnTo>
                    <a:pt x="34358" y="47208"/>
                  </a:lnTo>
                  <a:lnTo>
                    <a:pt x="32636" y="44031"/>
                  </a:lnTo>
                  <a:lnTo>
                    <a:pt x="31956" y="43888"/>
                  </a:lnTo>
                  <a:lnTo>
                    <a:pt x="30550" y="44584"/>
                  </a:lnTo>
                  <a:lnTo>
                    <a:pt x="29791" y="44727"/>
                  </a:lnTo>
                  <a:lnTo>
                    <a:pt x="29554" y="44395"/>
                  </a:lnTo>
                  <a:lnTo>
                    <a:pt x="29491" y="43462"/>
                  </a:lnTo>
                  <a:lnTo>
                    <a:pt x="29222" y="41755"/>
                  </a:lnTo>
                  <a:lnTo>
                    <a:pt x="28748" y="40522"/>
                  </a:lnTo>
                  <a:lnTo>
                    <a:pt x="28289" y="39447"/>
                  </a:lnTo>
                  <a:lnTo>
                    <a:pt x="28179" y="38768"/>
                  </a:lnTo>
                  <a:lnTo>
                    <a:pt x="28811" y="38626"/>
                  </a:lnTo>
                  <a:lnTo>
                    <a:pt x="30344" y="39764"/>
                  </a:lnTo>
                  <a:lnTo>
                    <a:pt x="32367" y="41755"/>
                  </a:lnTo>
                  <a:lnTo>
                    <a:pt x="34027" y="42940"/>
                  </a:lnTo>
                  <a:lnTo>
                    <a:pt x="34611" y="41723"/>
                  </a:lnTo>
                  <a:lnTo>
                    <a:pt x="34074" y="40886"/>
                  </a:lnTo>
                  <a:lnTo>
                    <a:pt x="33932" y="38784"/>
                  </a:lnTo>
                  <a:lnTo>
                    <a:pt x="33584" y="37962"/>
                  </a:lnTo>
                  <a:lnTo>
                    <a:pt x="32746" y="37440"/>
                  </a:lnTo>
                  <a:lnTo>
                    <a:pt x="30139" y="37125"/>
                  </a:lnTo>
                  <a:lnTo>
                    <a:pt x="29996" y="35797"/>
                  </a:lnTo>
                  <a:lnTo>
                    <a:pt x="30376" y="35386"/>
                  </a:lnTo>
                  <a:lnTo>
                    <a:pt x="30834" y="35386"/>
                  </a:lnTo>
                  <a:lnTo>
                    <a:pt x="31087" y="35212"/>
                  </a:lnTo>
                  <a:lnTo>
                    <a:pt x="30929" y="33932"/>
                  </a:lnTo>
                  <a:lnTo>
                    <a:pt x="30439" y="33442"/>
                  </a:lnTo>
                  <a:lnTo>
                    <a:pt x="29744" y="33205"/>
                  </a:lnTo>
                  <a:lnTo>
                    <a:pt x="29048" y="32589"/>
                  </a:lnTo>
                  <a:lnTo>
                    <a:pt x="29760" y="31957"/>
                  </a:lnTo>
                  <a:lnTo>
                    <a:pt x="31609" y="31830"/>
                  </a:lnTo>
                  <a:lnTo>
                    <a:pt x="32193" y="31008"/>
                  </a:lnTo>
                  <a:lnTo>
                    <a:pt x="31134" y="30676"/>
                  </a:lnTo>
                  <a:lnTo>
                    <a:pt x="30787" y="30439"/>
                  </a:lnTo>
                  <a:lnTo>
                    <a:pt x="30281" y="29618"/>
                  </a:lnTo>
                  <a:lnTo>
                    <a:pt x="29886" y="28859"/>
                  </a:lnTo>
                  <a:lnTo>
                    <a:pt x="29459" y="28321"/>
                  </a:lnTo>
                  <a:lnTo>
                    <a:pt x="28780" y="28289"/>
                  </a:lnTo>
                  <a:lnTo>
                    <a:pt x="28274" y="28274"/>
                  </a:lnTo>
                  <a:lnTo>
                    <a:pt x="27594" y="28053"/>
                  </a:lnTo>
                  <a:lnTo>
                    <a:pt x="27010" y="27642"/>
                  </a:lnTo>
                  <a:lnTo>
                    <a:pt x="26836" y="27042"/>
                  </a:lnTo>
                  <a:lnTo>
                    <a:pt x="27136" y="26425"/>
                  </a:lnTo>
                  <a:lnTo>
                    <a:pt x="27926" y="25840"/>
                  </a:lnTo>
                  <a:lnTo>
                    <a:pt x="28274" y="25255"/>
                  </a:lnTo>
                  <a:lnTo>
                    <a:pt x="28242" y="24828"/>
                  </a:lnTo>
                  <a:lnTo>
                    <a:pt x="28400" y="22553"/>
                  </a:lnTo>
                  <a:lnTo>
                    <a:pt x="28543" y="22411"/>
                  </a:lnTo>
                  <a:lnTo>
                    <a:pt x="27642" y="20909"/>
                  </a:lnTo>
                  <a:lnTo>
                    <a:pt x="25208" y="20546"/>
                  </a:lnTo>
                  <a:lnTo>
                    <a:pt x="24402" y="19613"/>
                  </a:lnTo>
                  <a:lnTo>
                    <a:pt x="25002" y="19123"/>
                  </a:lnTo>
                  <a:lnTo>
                    <a:pt x="28543" y="19028"/>
                  </a:lnTo>
                  <a:lnTo>
                    <a:pt x="29728" y="19376"/>
                  </a:lnTo>
                  <a:lnTo>
                    <a:pt x="30218" y="20008"/>
                  </a:lnTo>
                  <a:lnTo>
                    <a:pt x="31293" y="21684"/>
                  </a:lnTo>
                  <a:lnTo>
                    <a:pt x="31719" y="21937"/>
                  </a:lnTo>
                  <a:lnTo>
                    <a:pt x="32272" y="21699"/>
                  </a:lnTo>
                  <a:lnTo>
                    <a:pt x="32699" y="21352"/>
                  </a:lnTo>
                  <a:lnTo>
                    <a:pt x="32952" y="20846"/>
                  </a:lnTo>
                  <a:lnTo>
                    <a:pt x="33363" y="18555"/>
                  </a:lnTo>
                  <a:lnTo>
                    <a:pt x="33300" y="17811"/>
                  </a:lnTo>
                  <a:lnTo>
                    <a:pt x="31656" y="15962"/>
                  </a:lnTo>
                  <a:lnTo>
                    <a:pt x="31482" y="15378"/>
                  </a:lnTo>
                  <a:lnTo>
                    <a:pt x="31277" y="14572"/>
                  </a:lnTo>
                  <a:lnTo>
                    <a:pt x="30897" y="13877"/>
                  </a:lnTo>
                  <a:lnTo>
                    <a:pt x="29649" y="13750"/>
                  </a:lnTo>
                  <a:lnTo>
                    <a:pt x="28985" y="13418"/>
                  </a:lnTo>
                  <a:lnTo>
                    <a:pt x="28464" y="12786"/>
                  </a:lnTo>
                  <a:lnTo>
                    <a:pt x="28400" y="11838"/>
                  </a:lnTo>
                  <a:lnTo>
                    <a:pt x="29048" y="5863"/>
                  </a:lnTo>
                  <a:lnTo>
                    <a:pt x="28274" y="5563"/>
                  </a:lnTo>
                  <a:lnTo>
                    <a:pt x="27452" y="5373"/>
                  </a:lnTo>
                  <a:lnTo>
                    <a:pt x="26677" y="5468"/>
                  </a:lnTo>
                  <a:lnTo>
                    <a:pt x="25587" y="6496"/>
                  </a:lnTo>
                  <a:lnTo>
                    <a:pt x="25002" y="6322"/>
                  </a:lnTo>
                  <a:lnTo>
                    <a:pt x="23849" y="5373"/>
                  </a:lnTo>
                  <a:lnTo>
                    <a:pt x="22410" y="4884"/>
                  </a:lnTo>
                  <a:lnTo>
                    <a:pt x="22474" y="5563"/>
                  </a:lnTo>
                  <a:lnTo>
                    <a:pt x="23264" y="6970"/>
                  </a:lnTo>
                  <a:lnTo>
                    <a:pt x="23975" y="8597"/>
                  </a:lnTo>
                  <a:lnTo>
                    <a:pt x="24102" y="9435"/>
                  </a:lnTo>
                  <a:lnTo>
                    <a:pt x="24196" y="10684"/>
                  </a:lnTo>
                  <a:lnTo>
                    <a:pt x="24244" y="11853"/>
                  </a:lnTo>
                  <a:lnTo>
                    <a:pt x="24117" y="12407"/>
                  </a:lnTo>
                  <a:lnTo>
                    <a:pt x="23817" y="12580"/>
                  </a:lnTo>
                  <a:lnTo>
                    <a:pt x="23216" y="13118"/>
                  </a:lnTo>
                  <a:lnTo>
                    <a:pt x="22869" y="13292"/>
                  </a:lnTo>
                  <a:lnTo>
                    <a:pt x="22600" y="13576"/>
                  </a:lnTo>
                  <a:lnTo>
                    <a:pt x="22774" y="13955"/>
                  </a:lnTo>
                  <a:lnTo>
                    <a:pt x="23059" y="14430"/>
                  </a:lnTo>
                  <a:lnTo>
                    <a:pt x="23201" y="14872"/>
                  </a:lnTo>
                  <a:lnTo>
                    <a:pt x="22821" y="16706"/>
                  </a:lnTo>
                  <a:lnTo>
                    <a:pt x="22142" y="18207"/>
                  </a:lnTo>
                  <a:lnTo>
                    <a:pt x="21051" y="18855"/>
                  </a:lnTo>
                  <a:lnTo>
                    <a:pt x="19503" y="18191"/>
                  </a:lnTo>
                  <a:lnTo>
                    <a:pt x="20988" y="17622"/>
                  </a:lnTo>
                  <a:lnTo>
                    <a:pt x="21431" y="17085"/>
                  </a:lnTo>
                  <a:lnTo>
                    <a:pt x="21699" y="16104"/>
                  </a:lnTo>
                  <a:lnTo>
                    <a:pt x="21715" y="15552"/>
                  </a:lnTo>
                  <a:lnTo>
                    <a:pt x="21668" y="13671"/>
                  </a:lnTo>
                  <a:lnTo>
                    <a:pt x="21731" y="13323"/>
                  </a:lnTo>
                  <a:lnTo>
                    <a:pt x="22063" y="12738"/>
                  </a:lnTo>
                  <a:lnTo>
                    <a:pt x="22158" y="12407"/>
                  </a:lnTo>
                  <a:lnTo>
                    <a:pt x="22063" y="11838"/>
                  </a:lnTo>
                  <a:lnTo>
                    <a:pt x="21763" y="11174"/>
                  </a:lnTo>
                  <a:lnTo>
                    <a:pt x="21588" y="10621"/>
                  </a:lnTo>
                  <a:lnTo>
                    <a:pt x="21984" y="10020"/>
                  </a:lnTo>
                  <a:lnTo>
                    <a:pt x="21999" y="9451"/>
                  </a:lnTo>
                  <a:lnTo>
                    <a:pt x="21857" y="8977"/>
                  </a:lnTo>
                  <a:lnTo>
                    <a:pt x="21462" y="8835"/>
                  </a:lnTo>
                  <a:lnTo>
                    <a:pt x="21051" y="8440"/>
                  </a:lnTo>
                  <a:lnTo>
                    <a:pt x="19929" y="6322"/>
                  </a:lnTo>
                  <a:lnTo>
                    <a:pt x="19471" y="5611"/>
                  </a:lnTo>
                  <a:lnTo>
                    <a:pt x="19344" y="5990"/>
                  </a:lnTo>
                  <a:lnTo>
                    <a:pt x="19060" y="6512"/>
                  </a:lnTo>
                  <a:lnTo>
                    <a:pt x="18965" y="6907"/>
                  </a:lnTo>
                  <a:lnTo>
                    <a:pt x="17922" y="4599"/>
                  </a:lnTo>
                  <a:lnTo>
                    <a:pt x="17527" y="4299"/>
                  </a:lnTo>
                  <a:lnTo>
                    <a:pt x="16847" y="4852"/>
                  </a:lnTo>
                  <a:lnTo>
                    <a:pt x="16247" y="2387"/>
                  </a:lnTo>
                  <a:lnTo>
                    <a:pt x="14777" y="1296"/>
                  </a:lnTo>
                  <a:lnTo>
                    <a:pt x="13023" y="1012"/>
                  </a:lnTo>
                  <a:lnTo>
                    <a:pt x="11553" y="1075"/>
                  </a:lnTo>
                  <a:lnTo>
                    <a:pt x="10494" y="458"/>
                  </a:lnTo>
                  <a:lnTo>
                    <a:pt x="9498" y="380"/>
                  </a:lnTo>
                  <a:lnTo>
                    <a:pt x="7507" y="601"/>
                  </a:lnTo>
                  <a:lnTo>
                    <a:pt x="4583" y="0"/>
                  </a:lnTo>
                  <a:lnTo>
                    <a:pt x="3603" y="237"/>
                  </a:lnTo>
                  <a:lnTo>
                    <a:pt x="5484" y="664"/>
                  </a:lnTo>
                  <a:lnTo>
                    <a:pt x="6148" y="1012"/>
                  </a:lnTo>
                  <a:lnTo>
                    <a:pt x="6385" y="2150"/>
                  </a:lnTo>
                  <a:lnTo>
                    <a:pt x="7159" y="2450"/>
                  </a:lnTo>
                  <a:lnTo>
                    <a:pt x="8961" y="2387"/>
                  </a:lnTo>
                  <a:lnTo>
                    <a:pt x="9704" y="2877"/>
                  </a:lnTo>
                  <a:lnTo>
                    <a:pt x="10984" y="4299"/>
                  </a:lnTo>
                  <a:lnTo>
                    <a:pt x="11758" y="4757"/>
                  </a:lnTo>
                  <a:lnTo>
                    <a:pt x="11916" y="5248"/>
                  </a:lnTo>
                  <a:lnTo>
                    <a:pt x="11190" y="5484"/>
                  </a:lnTo>
                  <a:lnTo>
                    <a:pt x="10320" y="5531"/>
                  </a:lnTo>
                  <a:lnTo>
                    <a:pt x="9403" y="5421"/>
                  </a:lnTo>
                  <a:lnTo>
                    <a:pt x="8629" y="5184"/>
                  </a:lnTo>
                  <a:lnTo>
                    <a:pt x="6480" y="3477"/>
                  </a:lnTo>
                  <a:lnTo>
                    <a:pt x="5848" y="3319"/>
                  </a:lnTo>
                  <a:lnTo>
                    <a:pt x="2924" y="3936"/>
                  </a:lnTo>
                  <a:lnTo>
                    <a:pt x="2244" y="4852"/>
                  </a:lnTo>
                  <a:lnTo>
                    <a:pt x="3240" y="6828"/>
                  </a:lnTo>
                  <a:lnTo>
                    <a:pt x="4078" y="7665"/>
                  </a:lnTo>
                  <a:lnTo>
                    <a:pt x="4962" y="8297"/>
                  </a:lnTo>
                  <a:lnTo>
                    <a:pt x="5753" y="9135"/>
                  </a:lnTo>
                  <a:lnTo>
                    <a:pt x="6401" y="10494"/>
                  </a:lnTo>
                  <a:lnTo>
                    <a:pt x="6243" y="11237"/>
                  </a:lnTo>
                  <a:lnTo>
                    <a:pt x="5215" y="10716"/>
                  </a:lnTo>
                  <a:lnTo>
                    <a:pt x="3287" y="9040"/>
                  </a:lnTo>
                  <a:lnTo>
                    <a:pt x="2070" y="7539"/>
                  </a:lnTo>
                  <a:lnTo>
                    <a:pt x="1517" y="7096"/>
                  </a:lnTo>
                  <a:lnTo>
                    <a:pt x="759" y="7033"/>
                  </a:lnTo>
                  <a:lnTo>
                    <a:pt x="395" y="7302"/>
                  </a:lnTo>
                  <a:lnTo>
                    <a:pt x="95" y="7776"/>
                  </a:lnTo>
                  <a:lnTo>
                    <a:pt x="0" y="8408"/>
                  </a:lnTo>
                  <a:lnTo>
                    <a:pt x="79" y="9151"/>
                  </a:lnTo>
                  <a:lnTo>
                    <a:pt x="711" y="10779"/>
                  </a:lnTo>
                  <a:lnTo>
                    <a:pt x="2150" y="13513"/>
                  </a:lnTo>
                  <a:lnTo>
                    <a:pt x="2797" y="15141"/>
                  </a:lnTo>
                  <a:lnTo>
                    <a:pt x="2845" y="16342"/>
                  </a:lnTo>
                  <a:lnTo>
                    <a:pt x="3034" y="17227"/>
                  </a:lnTo>
                  <a:lnTo>
                    <a:pt x="3477" y="17938"/>
                  </a:lnTo>
                  <a:lnTo>
                    <a:pt x="5026" y="19613"/>
                  </a:lnTo>
                  <a:lnTo>
                    <a:pt x="5784" y="20593"/>
                  </a:lnTo>
                  <a:lnTo>
                    <a:pt x="6891" y="20909"/>
                  </a:lnTo>
                  <a:lnTo>
                    <a:pt x="8029" y="20767"/>
                  </a:lnTo>
                  <a:lnTo>
                    <a:pt x="9783" y="19835"/>
                  </a:lnTo>
                  <a:lnTo>
                    <a:pt x="9909" y="19345"/>
                  </a:lnTo>
                  <a:lnTo>
                    <a:pt x="9641" y="18191"/>
                  </a:lnTo>
                  <a:lnTo>
                    <a:pt x="9783" y="17891"/>
                  </a:lnTo>
                  <a:lnTo>
                    <a:pt x="10225" y="17622"/>
                  </a:lnTo>
                  <a:lnTo>
                    <a:pt x="10731" y="17669"/>
                  </a:lnTo>
                  <a:lnTo>
                    <a:pt x="11158" y="18286"/>
                  </a:lnTo>
                  <a:lnTo>
                    <a:pt x="11411" y="20056"/>
                  </a:lnTo>
                  <a:lnTo>
                    <a:pt x="10857" y="20672"/>
                  </a:lnTo>
                  <a:lnTo>
                    <a:pt x="10004" y="20972"/>
                  </a:lnTo>
                  <a:lnTo>
                    <a:pt x="9293" y="21874"/>
                  </a:lnTo>
                  <a:lnTo>
                    <a:pt x="10526" y="23106"/>
                  </a:lnTo>
                  <a:lnTo>
                    <a:pt x="11426" y="23343"/>
                  </a:lnTo>
                  <a:lnTo>
                    <a:pt x="12232" y="22821"/>
                  </a:lnTo>
                  <a:lnTo>
                    <a:pt x="14824" y="19787"/>
                  </a:lnTo>
                  <a:lnTo>
                    <a:pt x="15852" y="19313"/>
                  </a:lnTo>
                  <a:lnTo>
                    <a:pt x="17195" y="19440"/>
                  </a:lnTo>
                  <a:lnTo>
                    <a:pt x="17274" y="20625"/>
                  </a:lnTo>
                  <a:lnTo>
                    <a:pt x="16831" y="20972"/>
                  </a:lnTo>
                  <a:lnTo>
                    <a:pt x="15298" y="21036"/>
                  </a:lnTo>
                  <a:lnTo>
                    <a:pt x="14698" y="21573"/>
                  </a:lnTo>
                  <a:lnTo>
                    <a:pt x="14018" y="22885"/>
                  </a:lnTo>
                  <a:lnTo>
                    <a:pt x="12485" y="24038"/>
                  </a:lnTo>
                  <a:lnTo>
                    <a:pt x="10289" y="28053"/>
                  </a:lnTo>
                  <a:lnTo>
                    <a:pt x="10431" y="28543"/>
                  </a:lnTo>
                  <a:lnTo>
                    <a:pt x="11506" y="27769"/>
                  </a:lnTo>
                  <a:lnTo>
                    <a:pt x="12691" y="27452"/>
                  </a:lnTo>
                  <a:lnTo>
                    <a:pt x="13971" y="27579"/>
                  </a:lnTo>
                  <a:lnTo>
                    <a:pt x="15378" y="28132"/>
                  </a:lnTo>
                  <a:lnTo>
                    <a:pt x="16420" y="28954"/>
                  </a:lnTo>
                  <a:lnTo>
                    <a:pt x="17464" y="30028"/>
                  </a:lnTo>
                  <a:lnTo>
                    <a:pt x="18412" y="30803"/>
                  </a:lnTo>
                  <a:lnTo>
                    <a:pt x="19186" y="30723"/>
                  </a:lnTo>
                  <a:lnTo>
                    <a:pt x="19503" y="29364"/>
                  </a:lnTo>
                  <a:lnTo>
                    <a:pt x="19439" y="27547"/>
                  </a:lnTo>
                  <a:lnTo>
                    <a:pt x="19534" y="26283"/>
                  </a:lnTo>
                  <a:lnTo>
                    <a:pt x="20293" y="26599"/>
                  </a:lnTo>
                  <a:lnTo>
                    <a:pt x="20546" y="27089"/>
                  </a:lnTo>
                  <a:lnTo>
                    <a:pt x="21241" y="28638"/>
                  </a:lnTo>
                  <a:lnTo>
                    <a:pt x="21462" y="28938"/>
                  </a:lnTo>
                  <a:lnTo>
                    <a:pt x="21920" y="29111"/>
                  </a:lnTo>
                  <a:lnTo>
                    <a:pt x="22410" y="29696"/>
                  </a:lnTo>
                  <a:lnTo>
                    <a:pt x="22885" y="30439"/>
                  </a:lnTo>
                  <a:lnTo>
                    <a:pt x="23216" y="31150"/>
                  </a:lnTo>
                  <a:lnTo>
                    <a:pt x="22347" y="30803"/>
                  </a:lnTo>
                  <a:lnTo>
                    <a:pt x="21842" y="30882"/>
                  </a:lnTo>
                  <a:lnTo>
                    <a:pt x="21763" y="31467"/>
                  </a:lnTo>
                  <a:lnTo>
                    <a:pt x="22142" y="32557"/>
                  </a:lnTo>
                  <a:lnTo>
                    <a:pt x="22711" y="33505"/>
                  </a:lnTo>
                  <a:lnTo>
                    <a:pt x="23817" y="34374"/>
                  </a:lnTo>
                  <a:lnTo>
                    <a:pt x="24465" y="35101"/>
                  </a:lnTo>
                  <a:lnTo>
                    <a:pt x="24544" y="36003"/>
                  </a:lnTo>
                  <a:lnTo>
                    <a:pt x="25144" y="37915"/>
                  </a:lnTo>
                  <a:lnTo>
                    <a:pt x="25208" y="38657"/>
                  </a:lnTo>
                  <a:lnTo>
                    <a:pt x="24876" y="39195"/>
                  </a:lnTo>
                  <a:lnTo>
                    <a:pt x="24323" y="38737"/>
                  </a:lnTo>
                  <a:lnTo>
                    <a:pt x="23659" y="37852"/>
                  </a:lnTo>
                  <a:lnTo>
                    <a:pt x="22979" y="37172"/>
                  </a:lnTo>
                  <a:lnTo>
                    <a:pt x="21857" y="36951"/>
                  </a:lnTo>
                  <a:lnTo>
                    <a:pt x="21510" y="37203"/>
                  </a:lnTo>
                  <a:lnTo>
                    <a:pt x="21525" y="37615"/>
                  </a:lnTo>
                  <a:lnTo>
                    <a:pt x="21668" y="37946"/>
                  </a:lnTo>
                  <a:lnTo>
                    <a:pt x="21763" y="38120"/>
                  </a:lnTo>
                  <a:lnTo>
                    <a:pt x="20925" y="39954"/>
                  </a:lnTo>
                  <a:lnTo>
                    <a:pt x="20735" y="40617"/>
                  </a:lnTo>
                  <a:lnTo>
                    <a:pt x="19724" y="37346"/>
                  </a:lnTo>
                  <a:lnTo>
                    <a:pt x="19297" y="36540"/>
                  </a:lnTo>
                  <a:lnTo>
                    <a:pt x="18665" y="35828"/>
                  </a:lnTo>
                  <a:lnTo>
                    <a:pt x="18143" y="35449"/>
                  </a:lnTo>
                  <a:lnTo>
                    <a:pt x="18017" y="35702"/>
                  </a:lnTo>
                  <a:lnTo>
                    <a:pt x="18380" y="36508"/>
                  </a:lnTo>
                  <a:lnTo>
                    <a:pt x="18697" y="37077"/>
                  </a:lnTo>
                  <a:lnTo>
                    <a:pt x="18712" y="37567"/>
                  </a:lnTo>
                  <a:lnTo>
                    <a:pt x="18159" y="38088"/>
                  </a:lnTo>
                  <a:lnTo>
                    <a:pt x="17653" y="38057"/>
                  </a:lnTo>
                  <a:lnTo>
                    <a:pt x="17069" y="37725"/>
                  </a:lnTo>
                  <a:lnTo>
                    <a:pt x="16610" y="37598"/>
                  </a:lnTo>
                  <a:lnTo>
                    <a:pt x="16389" y="38120"/>
                  </a:lnTo>
                  <a:lnTo>
                    <a:pt x="16531" y="38863"/>
                  </a:lnTo>
                  <a:lnTo>
                    <a:pt x="17622" y="41297"/>
                  </a:lnTo>
                  <a:lnTo>
                    <a:pt x="17464" y="41661"/>
                  </a:lnTo>
                  <a:lnTo>
                    <a:pt x="16152" y="42071"/>
                  </a:lnTo>
                  <a:lnTo>
                    <a:pt x="15741" y="42419"/>
                  </a:lnTo>
                  <a:lnTo>
                    <a:pt x="16057" y="43588"/>
                  </a:lnTo>
                  <a:lnTo>
                    <a:pt x="17085" y="44568"/>
                  </a:lnTo>
                  <a:lnTo>
                    <a:pt x="17653" y="45532"/>
                  </a:lnTo>
                  <a:lnTo>
                    <a:pt x="16610" y="46765"/>
                  </a:lnTo>
                  <a:lnTo>
                    <a:pt x="16737" y="47208"/>
                  </a:lnTo>
                  <a:lnTo>
                    <a:pt x="17242" y="47334"/>
                  </a:lnTo>
                  <a:lnTo>
                    <a:pt x="17653" y="47286"/>
                  </a:lnTo>
                  <a:lnTo>
                    <a:pt x="18017" y="47066"/>
                  </a:lnTo>
                  <a:lnTo>
                    <a:pt x="18380" y="46702"/>
                  </a:lnTo>
                  <a:lnTo>
                    <a:pt x="18602" y="46386"/>
                  </a:lnTo>
                  <a:lnTo>
                    <a:pt x="18918" y="45485"/>
                  </a:lnTo>
                  <a:lnTo>
                    <a:pt x="20482" y="43857"/>
                  </a:lnTo>
                  <a:lnTo>
                    <a:pt x="20925" y="43225"/>
                  </a:lnTo>
                  <a:lnTo>
                    <a:pt x="21747" y="44568"/>
                  </a:lnTo>
                  <a:lnTo>
                    <a:pt x="21715" y="45074"/>
                  </a:lnTo>
                  <a:lnTo>
                    <a:pt x="20704" y="45501"/>
                  </a:lnTo>
                  <a:lnTo>
                    <a:pt x="20198" y="46212"/>
                  </a:lnTo>
                  <a:lnTo>
                    <a:pt x="20040" y="46765"/>
                  </a:lnTo>
                  <a:lnTo>
                    <a:pt x="20135" y="47429"/>
                  </a:lnTo>
                  <a:lnTo>
                    <a:pt x="20451" y="48535"/>
                  </a:lnTo>
                  <a:lnTo>
                    <a:pt x="20372" y="49325"/>
                  </a:lnTo>
                  <a:lnTo>
                    <a:pt x="18759" y="48709"/>
                  </a:lnTo>
                  <a:lnTo>
                    <a:pt x="18712" y="49625"/>
                  </a:lnTo>
                  <a:lnTo>
                    <a:pt x="19092" y="50622"/>
                  </a:lnTo>
                  <a:lnTo>
                    <a:pt x="19803" y="51807"/>
                  </a:lnTo>
                  <a:lnTo>
                    <a:pt x="20198" y="52644"/>
                  </a:lnTo>
                  <a:lnTo>
                    <a:pt x="20893" y="54668"/>
                  </a:lnTo>
                  <a:lnTo>
                    <a:pt x="21209" y="55347"/>
                  </a:lnTo>
                  <a:lnTo>
                    <a:pt x="21857" y="55979"/>
                  </a:lnTo>
                  <a:lnTo>
                    <a:pt x="22063" y="55742"/>
                  </a:lnTo>
                  <a:lnTo>
                    <a:pt x="22821" y="55647"/>
                  </a:lnTo>
                  <a:lnTo>
                    <a:pt x="23596" y="55916"/>
                  </a:lnTo>
                  <a:lnTo>
                    <a:pt x="23738" y="56769"/>
                  </a:lnTo>
                  <a:lnTo>
                    <a:pt x="23169" y="58555"/>
                  </a:lnTo>
                  <a:lnTo>
                    <a:pt x="22979" y="59582"/>
                  </a:lnTo>
                  <a:lnTo>
                    <a:pt x="23216" y="59930"/>
                  </a:lnTo>
                  <a:lnTo>
                    <a:pt x="24022" y="60025"/>
                  </a:lnTo>
                  <a:lnTo>
                    <a:pt x="24592" y="60641"/>
                  </a:lnTo>
                  <a:lnTo>
                    <a:pt x="24749" y="61478"/>
                  </a:lnTo>
                  <a:lnTo>
                    <a:pt x="24370" y="62300"/>
                  </a:lnTo>
                  <a:lnTo>
                    <a:pt x="25271" y="63249"/>
                  </a:lnTo>
                  <a:lnTo>
                    <a:pt x="27373" y="63344"/>
                  </a:lnTo>
                  <a:lnTo>
                    <a:pt x="28479" y="63787"/>
                  </a:lnTo>
                  <a:lnTo>
                    <a:pt x="28179" y="65114"/>
                  </a:lnTo>
                  <a:lnTo>
                    <a:pt x="28906" y="66189"/>
                  </a:lnTo>
                  <a:lnTo>
                    <a:pt x="29965" y="66836"/>
                  </a:lnTo>
                  <a:lnTo>
                    <a:pt x="30628" y="66836"/>
                  </a:lnTo>
                  <a:lnTo>
                    <a:pt x="30787" y="65683"/>
                  </a:lnTo>
                  <a:lnTo>
                    <a:pt x="30376" y="64102"/>
                  </a:lnTo>
                  <a:lnTo>
                    <a:pt x="29617" y="62680"/>
                  </a:lnTo>
                  <a:lnTo>
                    <a:pt x="28811" y="62000"/>
                  </a:lnTo>
                  <a:lnTo>
                    <a:pt x="29412" y="60941"/>
                  </a:lnTo>
                  <a:lnTo>
                    <a:pt x="29601" y="60341"/>
                  </a:lnTo>
                  <a:lnTo>
                    <a:pt x="29617" y="59598"/>
                  </a:lnTo>
                  <a:lnTo>
                    <a:pt x="28780" y="58808"/>
                  </a:lnTo>
                  <a:lnTo>
                    <a:pt x="28369" y="57465"/>
                  </a:lnTo>
                  <a:lnTo>
                    <a:pt x="27863" y="56311"/>
                  </a:lnTo>
                  <a:lnTo>
                    <a:pt x="26583" y="56153"/>
                  </a:lnTo>
                  <a:lnTo>
                    <a:pt x="26251" y="56453"/>
                  </a:lnTo>
                  <a:lnTo>
                    <a:pt x="26188" y="56848"/>
                  </a:lnTo>
                  <a:lnTo>
                    <a:pt x="26030" y="57148"/>
                  </a:lnTo>
                  <a:lnTo>
                    <a:pt x="25508" y="57070"/>
                  </a:lnTo>
                  <a:lnTo>
                    <a:pt x="23517" y="54651"/>
                  </a:lnTo>
                  <a:lnTo>
                    <a:pt x="24354" y="54066"/>
                  </a:lnTo>
                  <a:lnTo>
                    <a:pt x="26235" y="53703"/>
                  </a:lnTo>
                  <a:lnTo>
                    <a:pt x="27215" y="52360"/>
                  </a:lnTo>
                  <a:lnTo>
                    <a:pt x="25398" y="48930"/>
                  </a:lnTo>
                  <a:lnTo>
                    <a:pt x="26677" y="48093"/>
                  </a:lnTo>
                  <a:lnTo>
                    <a:pt x="26314" y="46196"/>
                  </a:lnTo>
                  <a:lnTo>
                    <a:pt x="25619" y="44142"/>
                  </a:lnTo>
                  <a:lnTo>
                    <a:pt x="25935" y="42766"/>
                  </a:lnTo>
                  <a:lnTo>
                    <a:pt x="26978" y="43383"/>
                  </a:lnTo>
                  <a:lnTo>
                    <a:pt x="27737" y="45737"/>
                  </a:lnTo>
                  <a:lnTo>
                    <a:pt x="28289" y="48393"/>
                  </a:lnTo>
                  <a:lnTo>
                    <a:pt x="28748" y="50020"/>
                  </a:lnTo>
                  <a:lnTo>
                    <a:pt x="29317" y="50558"/>
                  </a:lnTo>
                  <a:lnTo>
                    <a:pt x="30076" y="51143"/>
                  </a:lnTo>
                  <a:lnTo>
                    <a:pt x="30644" y="51886"/>
                  </a:lnTo>
                  <a:lnTo>
                    <a:pt x="30945" y="56737"/>
                  </a:lnTo>
                  <a:lnTo>
                    <a:pt x="31071" y="57527"/>
                  </a:lnTo>
                  <a:lnTo>
                    <a:pt x="31593" y="57986"/>
                  </a:lnTo>
                  <a:lnTo>
                    <a:pt x="33442" y="58744"/>
                  </a:lnTo>
                  <a:lnTo>
                    <a:pt x="34074" y="58808"/>
                  </a:lnTo>
                  <a:lnTo>
                    <a:pt x="34817" y="58429"/>
                  </a:lnTo>
                  <a:lnTo>
                    <a:pt x="35165" y="57860"/>
                  </a:lnTo>
                  <a:lnTo>
                    <a:pt x="35228" y="56975"/>
                  </a:lnTo>
                  <a:lnTo>
                    <a:pt x="35101" y="55726"/>
                  </a:lnTo>
                  <a:close/>
                </a:path>
              </a:pathLst>
            </a:custGeom>
            <a:grpFill/>
            <a:ln w="6350" cap="flat">
              <a:solidFill>
                <a:schemeClr val="bg1"/>
              </a:solid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215EC8CA-7CBA-9015-22A4-6E193DBEAF4C}"/>
                </a:ext>
              </a:extLst>
            </p:cNvPr>
            <p:cNvSpPr/>
            <p:nvPr/>
          </p:nvSpPr>
          <p:spPr>
            <a:xfrm>
              <a:off x="8222200" y="9611098"/>
              <a:ext cx="52059" cy="46669"/>
            </a:xfrm>
            <a:custGeom>
              <a:avLst/>
              <a:gdLst>
                <a:gd name="connsiteX0" fmla="*/ 33157 w 52059"/>
                <a:gd name="connsiteY0" fmla="*/ 45706 h 46669"/>
                <a:gd name="connsiteX1" fmla="*/ 36223 w 52059"/>
                <a:gd name="connsiteY1" fmla="*/ 43540 h 46669"/>
                <a:gd name="connsiteX2" fmla="*/ 36761 w 52059"/>
                <a:gd name="connsiteY2" fmla="*/ 42608 h 46669"/>
                <a:gd name="connsiteX3" fmla="*/ 36223 w 52059"/>
                <a:gd name="connsiteY3" fmla="*/ 41865 h 46669"/>
                <a:gd name="connsiteX4" fmla="*/ 37029 w 52059"/>
                <a:gd name="connsiteY4" fmla="*/ 41549 h 46669"/>
                <a:gd name="connsiteX5" fmla="*/ 36650 w 52059"/>
                <a:gd name="connsiteY5" fmla="*/ 40917 h 46669"/>
                <a:gd name="connsiteX6" fmla="*/ 36223 w 52059"/>
                <a:gd name="connsiteY6" fmla="*/ 40459 h 46669"/>
                <a:gd name="connsiteX7" fmla="*/ 35781 w 52059"/>
                <a:gd name="connsiteY7" fmla="*/ 40127 h 46669"/>
                <a:gd name="connsiteX8" fmla="*/ 35291 w 52059"/>
                <a:gd name="connsiteY8" fmla="*/ 39874 h 46669"/>
                <a:gd name="connsiteX9" fmla="*/ 37314 w 52059"/>
                <a:gd name="connsiteY9" fmla="*/ 39226 h 46669"/>
                <a:gd name="connsiteX10" fmla="*/ 38041 w 52059"/>
                <a:gd name="connsiteY10" fmla="*/ 39258 h 46669"/>
                <a:gd name="connsiteX11" fmla="*/ 38452 w 52059"/>
                <a:gd name="connsiteY11" fmla="*/ 39716 h 46669"/>
                <a:gd name="connsiteX12" fmla="*/ 38863 w 52059"/>
                <a:gd name="connsiteY12" fmla="*/ 40333 h 46669"/>
                <a:gd name="connsiteX13" fmla="*/ 39495 w 52059"/>
                <a:gd name="connsiteY13" fmla="*/ 40759 h 46669"/>
                <a:gd name="connsiteX14" fmla="*/ 40633 w 52059"/>
                <a:gd name="connsiteY14" fmla="*/ 40680 h 46669"/>
                <a:gd name="connsiteX15" fmla="*/ 42687 w 52059"/>
                <a:gd name="connsiteY15" fmla="*/ 39463 h 46669"/>
                <a:gd name="connsiteX16" fmla="*/ 43857 w 52059"/>
                <a:gd name="connsiteY16" fmla="*/ 39352 h 46669"/>
                <a:gd name="connsiteX17" fmla="*/ 44141 w 52059"/>
                <a:gd name="connsiteY17" fmla="*/ 39716 h 46669"/>
                <a:gd name="connsiteX18" fmla="*/ 44410 w 52059"/>
                <a:gd name="connsiteY18" fmla="*/ 39969 h 46669"/>
                <a:gd name="connsiteX19" fmla="*/ 44710 w 52059"/>
                <a:gd name="connsiteY19" fmla="*/ 40159 h 46669"/>
                <a:gd name="connsiteX20" fmla="*/ 45832 w 52059"/>
                <a:gd name="connsiteY20" fmla="*/ 40348 h 46669"/>
                <a:gd name="connsiteX21" fmla="*/ 46860 w 52059"/>
                <a:gd name="connsiteY21" fmla="*/ 39969 h 46669"/>
                <a:gd name="connsiteX22" fmla="*/ 47334 w 52059"/>
                <a:gd name="connsiteY22" fmla="*/ 39653 h 46669"/>
                <a:gd name="connsiteX23" fmla="*/ 47713 w 52059"/>
                <a:gd name="connsiteY23" fmla="*/ 39194 h 46669"/>
                <a:gd name="connsiteX24" fmla="*/ 48061 w 52059"/>
                <a:gd name="connsiteY24" fmla="*/ 38057 h 46669"/>
                <a:gd name="connsiteX25" fmla="*/ 47982 w 52059"/>
                <a:gd name="connsiteY25" fmla="*/ 36729 h 46669"/>
                <a:gd name="connsiteX26" fmla="*/ 47508 w 52059"/>
                <a:gd name="connsiteY26" fmla="*/ 35386 h 46669"/>
                <a:gd name="connsiteX27" fmla="*/ 46654 w 52059"/>
                <a:gd name="connsiteY27" fmla="*/ 34074 h 46669"/>
                <a:gd name="connsiteX28" fmla="*/ 48851 w 52059"/>
                <a:gd name="connsiteY28" fmla="*/ 33363 h 46669"/>
                <a:gd name="connsiteX29" fmla="*/ 48219 w 52059"/>
                <a:gd name="connsiteY29" fmla="*/ 32509 h 46669"/>
                <a:gd name="connsiteX30" fmla="*/ 47255 w 52059"/>
                <a:gd name="connsiteY30" fmla="*/ 30455 h 46669"/>
                <a:gd name="connsiteX31" fmla="*/ 46702 w 52059"/>
                <a:gd name="connsiteY31" fmla="*/ 29665 h 46669"/>
                <a:gd name="connsiteX32" fmla="*/ 45975 w 52059"/>
                <a:gd name="connsiteY32" fmla="*/ 29301 h 46669"/>
                <a:gd name="connsiteX33" fmla="*/ 43525 w 52059"/>
                <a:gd name="connsiteY33" fmla="*/ 29064 h 46669"/>
                <a:gd name="connsiteX34" fmla="*/ 43383 w 52059"/>
                <a:gd name="connsiteY34" fmla="*/ 28574 h 46669"/>
                <a:gd name="connsiteX35" fmla="*/ 43999 w 52059"/>
                <a:gd name="connsiteY35" fmla="*/ 28400 h 46669"/>
                <a:gd name="connsiteX36" fmla="*/ 44742 w 52059"/>
                <a:gd name="connsiteY36" fmla="*/ 28384 h 46669"/>
                <a:gd name="connsiteX37" fmla="*/ 45485 w 52059"/>
                <a:gd name="connsiteY37" fmla="*/ 28526 h 46669"/>
                <a:gd name="connsiteX38" fmla="*/ 46133 w 52059"/>
                <a:gd name="connsiteY38" fmla="*/ 28811 h 46669"/>
                <a:gd name="connsiteX39" fmla="*/ 46496 w 52059"/>
                <a:gd name="connsiteY39" fmla="*/ 28100 h 46669"/>
                <a:gd name="connsiteX40" fmla="*/ 45611 w 52059"/>
                <a:gd name="connsiteY40" fmla="*/ 27215 h 46669"/>
                <a:gd name="connsiteX41" fmla="*/ 44347 w 52059"/>
                <a:gd name="connsiteY41" fmla="*/ 26772 h 46669"/>
                <a:gd name="connsiteX42" fmla="*/ 43035 w 52059"/>
                <a:gd name="connsiteY42" fmla="*/ 26662 h 46669"/>
                <a:gd name="connsiteX43" fmla="*/ 41771 w 52059"/>
                <a:gd name="connsiteY43" fmla="*/ 26819 h 46669"/>
                <a:gd name="connsiteX44" fmla="*/ 40838 w 52059"/>
                <a:gd name="connsiteY44" fmla="*/ 26725 h 46669"/>
                <a:gd name="connsiteX45" fmla="*/ 40396 w 52059"/>
                <a:gd name="connsiteY45" fmla="*/ 26819 h 46669"/>
                <a:gd name="connsiteX46" fmla="*/ 40348 w 52059"/>
                <a:gd name="connsiteY46" fmla="*/ 27183 h 46669"/>
                <a:gd name="connsiteX47" fmla="*/ 40206 w 52059"/>
                <a:gd name="connsiteY47" fmla="*/ 27799 h 46669"/>
                <a:gd name="connsiteX48" fmla="*/ 39969 w 52059"/>
                <a:gd name="connsiteY48" fmla="*/ 27989 h 46669"/>
                <a:gd name="connsiteX49" fmla="*/ 39574 w 52059"/>
                <a:gd name="connsiteY49" fmla="*/ 27089 h 46669"/>
                <a:gd name="connsiteX50" fmla="*/ 39542 w 52059"/>
                <a:gd name="connsiteY50" fmla="*/ 26282 h 46669"/>
                <a:gd name="connsiteX51" fmla="*/ 39969 w 52059"/>
                <a:gd name="connsiteY51" fmla="*/ 25129 h 46669"/>
                <a:gd name="connsiteX52" fmla="*/ 39922 w 52059"/>
                <a:gd name="connsiteY52" fmla="*/ 24512 h 46669"/>
                <a:gd name="connsiteX53" fmla="*/ 39131 w 52059"/>
                <a:gd name="connsiteY53" fmla="*/ 22046 h 46669"/>
                <a:gd name="connsiteX54" fmla="*/ 38499 w 52059"/>
                <a:gd name="connsiteY54" fmla="*/ 20704 h 46669"/>
                <a:gd name="connsiteX55" fmla="*/ 37756 w 52059"/>
                <a:gd name="connsiteY55" fmla="*/ 20103 h 46669"/>
                <a:gd name="connsiteX56" fmla="*/ 37093 w 52059"/>
                <a:gd name="connsiteY56" fmla="*/ 20277 h 46669"/>
                <a:gd name="connsiteX57" fmla="*/ 36634 w 52059"/>
                <a:gd name="connsiteY57" fmla="*/ 21194 h 46669"/>
                <a:gd name="connsiteX58" fmla="*/ 36018 w 52059"/>
                <a:gd name="connsiteY58" fmla="*/ 21841 h 46669"/>
                <a:gd name="connsiteX59" fmla="*/ 35101 w 52059"/>
                <a:gd name="connsiteY59" fmla="*/ 21478 h 46669"/>
                <a:gd name="connsiteX60" fmla="*/ 34200 w 52059"/>
                <a:gd name="connsiteY60" fmla="*/ 20624 h 46669"/>
                <a:gd name="connsiteX61" fmla="*/ 33600 w 52059"/>
                <a:gd name="connsiteY61" fmla="*/ 19724 h 46669"/>
                <a:gd name="connsiteX62" fmla="*/ 33363 w 52059"/>
                <a:gd name="connsiteY62" fmla="*/ 18870 h 46669"/>
                <a:gd name="connsiteX63" fmla="*/ 33236 w 52059"/>
                <a:gd name="connsiteY63" fmla="*/ 18001 h 46669"/>
                <a:gd name="connsiteX64" fmla="*/ 32889 w 52059"/>
                <a:gd name="connsiteY64" fmla="*/ 17132 h 46669"/>
                <a:gd name="connsiteX65" fmla="*/ 31071 w 52059"/>
                <a:gd name="connsiteY65" fmla="*/ 15093 h 46669"/>
                <a:gd name="connsiteX66" fmla="*/ 31103 w 52059"/>
                <a:gd name="connsiteY66" fmla="*/ 14651 h 46669"/>
                <a:gd name="connsiteX67" fmla="*/ 31783 w 52059"/>
                <a:gd name="connsiteY67" fmla="*/ 14682 h 46669"/>
                <a:gd name="connsiteX68" fmla="*/ 34643 w 52059"/>
                <a:gd name="connsiteY68" fmla="*/ 16136 h 46669"/>
                <a:gd name="connsiteX69" fmla="*/ 35465 w 52059"/>
                <a:gd name="connsiteY69" fmla="*/ 16199 h 46669"/>
                <a:gd name="connsiteX70" fmla="*/ 35481 w 52059"/>
                <a:gd name="connsiteY70" fmla="*/ 15267 h 46669"/>
                <a:gd name="connsiteX71" fmla="*/ 36397 w 52059"/>
                <a:gd name="connsiteY71" fmla="*/ 15788 h 46669"/>
                <a:gd name="connsiteX72" fmla="*/ 37314 w 52059"/>
                <a:gd name="connsiteY72" fmla="*/ 16610 h 46669"/>
                <a:gd name="connsiteX73" fmla="*/ 38151 w 52059"/>
                <a:gd name="connsiteY73" fmla="*/ 17685 h 46669"/>
                <a:gd name="connsiteX74" fmla="*/ 39305 w 52059"/>
                <a:gd name="connsiteY74" fmla="*/ 20024 h 46669"/>
                <a:gd name="connsiteX75" fmla="*/ 40159 w 52059"/>
                <a:gd name="connsiteY75" fmla="*/ 20956 h 46669"/>
                <a:gd name="connsiteX76" fmla="*/ 44536 w 52059"/>
                <a:gd name="connsiteY76" fmla="*/ 24402 h 46669"/>
                <a:gd name="connsiteX77" fmla="*/ 45880 w 52059"/>
                <a:gd name="connsiteY77" fmla="*/ 25129 h 46669"/>
                <a:gd name="connsiteX78" fmla="*/ 46939 w 52059"/>
                <a:gd name="connsiteY78" fmla="*/ 25239 h 46669"/>
                <a:gd name="connsiteX79" fmla="*/ 47539 w 52059"/>
                <a:gd name="connsiteY79" fmla="*/ 25445 h 46669"/>
                <a:gd name="connsiteX80" fmla="*/ 49072 w 52059"/>
                <a:gd name="connsiteY80" fmla="*/ 26756 h 46669"/>
                <a:gd name="connsiteX81" fmla="*/ 49783 w 52059"/>
                <a:gd name="connsiteY81" fmla="*/ 27041 h 46669"/>
                <a:gd name="connsiteX82" fmla="*/ 50242 w 52059"/>
                <a:gd name="connsiteY82" fmla="*/ 26914 h 46669"/>
                <a:gd name="connsiteX83" fmla="*/ 51174 w 52059"/>
                <a:gd name="connsiteY83" fmla="*/ 26330 h 46669"/>
                <a:gd name="connsiteX84" fmla="*/ 51506 w 52059"/>
                <a:gd name="connsiteY84" fmla="*/ 25919 h 46669"/>
                <a:gd name="connsiteX85" fmla="*/ 52059 w 52059"/>
                <a:gd name="connsiteY85" fmla="*/ 24655 h 46669"/>
                <a:gd name="connsiteX86" fmla="*/ 51965 w 52059"/>
                <a:gd name="connsiteY86" fmla="*/ 23469 h 46669"/>
                <a:gd name="connsiteX87" fmla="*/ 51032 w 52059"/>
                <a:gd name="connsiteY87" fmla="*/ 20877 h 46669"/>
                <a:gd name="connsiteX88" fmla="*/ 50858 w 52059"/>
                <a:gd name="connsiteY88" fmla="*/ 20514 h 46669"/>
                <a:gd name="connsiteX89" fmla="*/ 50589 w 52059"/>
                <a:gd name="connsiteY89" fmla="*/ 20277 h 46669"/>
                <a:gd name="connsiteX90" fmla="*/ 50321 w 52059"/>
                <a:gd name="connsiteY90" fmla="*/ 20071 h 46669"/>
                <a:gd name="connsiteX91" fmla="*/ 50084 w 52059"/>
                <a:gd name="connsiteY91" fmla="*/ 19802 h 46669"/>
                <a:gd name="connsiteX92" fmla="*/ 49878 w 52059"/>
                <a:gd name="connsiteY92" fmla="*/ 19344 h 46669"/>
                <a:gd name="connsiteX93" fmla="*/ 49783 w 52059"/>
                <a:gd name="connsiteY93" fmla="*/ 18823 h 46669"/>
                <a:gd name="connsiteX94" fmla="*/ 48741 w 52059"/>
                <a:gd name="connsiteY94" fmla="*/ 16152 h 46669"/>
                <a:gd name="connsiteX95" fmla="*/ 48393 w 52059"/>
                <a:gd name="connsiteY95" fmla="*/ 15456 h 46669"/>
                <a:gd name="connsiteX96" fmla="*/ 46765 w 52059"/>
                <a:gd name="connsiteY96" fmla="*/ 13607 h 46669"/>
                <a:gd name="connsiteX97" fmla="*/ 45785 w 52059"/>
                <a:gd name="connsiteY97" fmla="*/ 12185 h 46669"/>
                <a:gd name="connsiteX98" fmla="*/ 45706 w 52059"/>
                <a:gd name="connsiteY98" fmla="*/ 11442 h 46669"/>
                <a:gd name="connsiteX99" fmla="*/ 46402 w 52059"/>
                <a:gd name="connsiteY99" fmla="*/ 10858 h 46669"/>
                <a:gd name="connsiteX100" fmla="*/ 46828 w 52059"/>
                <a:gd name="connsiteY100" fmla="*/ 9783 h 46669"/>
                <a:gd name="connsiteX101" fmla="*/ 46923 w 52059"/>
                <a:gd name="connsiteY101" fmla="*/ 8503 h 46669"/>
                <a:gd name="connsiteX102" fmla="*/ 46591 w 52059"/>
                <a:gd name="connsiteY102" fmla="*/ 7302 h 46669"/>
                <a:gd name="connsiteX103" fmla="*/ 44868 w 52059"/>
                <a:gd name="connsiteY103" fmla="*/ 4788 h 46669"/>
                <a:gd name="connsiteX104" fmla="*/ 43841 w 52059"/>
                <a:gd name="connsiteY104" fmla="*/ 3476 h 46669"/>
                <a:gd name="connsiteX105" fmla="*/ 43225 w 52059"/>
                <a:gd name="connsiteY105" fmla="*/ 2939 h 46669"/>
                <a:gd name="connsiteX106" fmla="*/ 42245 w 52059"/>
                <a:gd name="connsiteY106" fmla="*/ 2924 h 46669"/>
                <a:gd name="connsiteX107" fmla="*/ 41107 w 52059"/>
                <a:gd name="connsiteY107" fmla="*/ 2418 h 46669"/>
                <a:gd name="connsiteX108" fmla="*/ 40032 w 52059"/>
                <a:gd name="connsiteY108" fmla="*/ 1533 h 46669"/>
                <a:gd name="connsiteX109" fmla="*/ 39274 w 52059"/>
                <a:gd name="connsiteY109" fmla="*/ 427 h 46669"/>
                <a:gd name="connsiteX110" fmla="*/ 36682 w 52059"/>
                <a:gd name="connsiteY110" fmla="*/ 0 h 46669"/>
                <a:gd name="connsiteX111" fmla="*/ 31624 w 52059"/>
                <a:gd name="connsiteY111" fmla="*/ 1834 h 46669"/>
                <a:gd name="connsiteX112" fmla="*/ 28985 w 52059"/>
                <a:gd name="connsiteY112" fmla="*/ 1580 h 46669"/>
                <a:gd name="connsiteX113" fmla="*/ 29696 w 52059"/>
                <a:gd name="connsiteY113" fmla="*/ 3098 h 46669"/>
                <a:gd name="connsiteX114" fmla="*/ 30913 w 52059"/>
                <a:gd name="connsiteY114" fmla="*/ 4457 h 46669"/>
                <a:gd name="connsiteX115" fmla="*/ 33157 w 52059"/>
                <a:gd name="connsiteY115" fmla="*/ 6211 h 46669"/>
                <a:gd name="connsiteX116" fmla="*/ 32351 w 52059"/>
                <a:gd name="connsiteY116" fmla="*/ 7270 h 46669"/>
                <a:gd name="connsiteX117" fmla="*/ 31514 w 52059"/>
                <a:gd name="connsiteY117" fmla="*/ 6907 h 46669"/>
                <a:gd name="connsiteX118" fmla="*/ 30676 w 52059"/>
                <a:gd name="connsiteY118" fmla="*/ 5768 h 46669"/>
                <a:gd name="connsiteX119" fmla="*/ 29917 w 52059"/>
                <a:gd name="connsiteY119" fmla="*/ 4536 h 46669"/>
                <a:gd name="connsiteX120" fmla="*/ 28748 w 52059"/>
                <a:gd name="connsiteY120" fmla="*/ 3208 h 46669"/>
                <a:gd name="connsiteX121" fmla="*/ 27847 w 52059"/>
                <a:gd name="connsiteY121" fmla="*/ 2971 h 46669"/>
                <a:gd name="connsiteX122" fmla="*/ 25777 w 52059"/>
                <a:gd name="connsiteY122" fmla="*/ 3651 h 46669"/>
                <a:gd name="connsiteX123" fmla="*/ 24639 w 52059"/>
                <a:gd name="connsiteY123" fmla="*/ 3524 h 46669"/>
                <a:gd name="connsiteX124" fmla="*/ 22142 w 52059"/>
                <a:gd name="connsiteY124" fmla="*/ 2639 h 46669"/>
                <a:gd name="connsiteX125" fmla="*/ 20988 w 52059"/>
                <a:gd name="connsiteY125" fmla="*/ 2481 h 46669"/>
                <a:gd name="connsiteX126" fmla="*/ 18649 w 52059"/>
                <a:gd name="connsiteY126" fmla="*/ 2671 h 46669"/>
                <a:gd name="connsiteX127" fmla="*/ 16910 w 52059"/>
                <a:gd name="connsiteY127" fmla="*/ 2260 h 46669"/>
                <a:gd name="connsiteX128" fmla="*/ 13197 w 52059"/>
                <a:gd name="connsiteY128" fmla="*/ 2639 h 46669"/>
                <a:gd name="connsiteX129" fmla="*/ 9167 w 52059"/>
                <a:gd name="connsiteY129" fmla="*/ 2592 h 46669"/>
                <a:gd name="connsiteX130" fmla="*/ 4078 w 52059"/>
                <a:gd name="connsiteY130" fmla="*/ 3129 h 46669"/>
                <a:gd name="connsiteX131" fmla="*/ 3556 w 52059"/>
                <a:gd name="connsiteY131" fmla="*/ 3351 h 46669"/>
                <a:gd name="connsiteX132" fmla="*/ 3256 w 52059"/>
                <a:gd name="connsiteY132" fmla="*/ 3967 h 46669"/>
                <a:gd name="connsiteX133" fmla="*/ 3050 w 52059"/>
                <a:gd name="connsiteY133" fmla="*/ 4536 h 46669"/>
                <a:gd name="connsiteX134" fmla="*/ 2734 w 52059"/>
                <a:gd name="connsiteY134" fmla="*/ 5089 h 46669"/>
                <a:gd name="connsiteX135" fmla="*/ 2307 w 52059"/>
                <a:gd name="connsiteY135" fmla="*/ 5515 h 46669"/>
                <a:gd name="connsiteX136" fmla="*/ 1912 w 52059"/>
                <a:gd name="connsiteY136" fmla="*/ 5768 h 46669"/>
                <a:gd name="connsiteX137" fmla="*/ 648 w 52059"/>
                <a:gd name="connsiteY137" fmla="*/ 6085 h 46669"/>
                <a:gd name="connsiteX138" fmla="*/ 79 w 52059"/>
                <a:gd name="connsiteY138" fmla="*/ 6480 h 46669"/>
                <a:gd name="connsiteX139" fmla="*/ 0 w 52059"/>
                <a:gd name="connsiteY139" fmla="*/ 7175 h 46669"/>
                <a:gd name="connsiteX140" fmla="*/ 411 w 52059"/>
                <a:gd name="connsiteY140" fmla="*/ 8566 h 46669"/>
                <a:gd name="connsiteX141" fmla="*/ 506 w 52059"/>
                <a:gd name="connsiteY141" fmla="*/ 9087 h 46669"/>
                <a:gd name="connsiteX142" fmla="*/ 411 w 52059"/>
                <a:gd name="connsiteY142" fmla="*/ 9546 h 46669"/>
                <a:gd name="connsiteX143" fmla="*/ 569 w 52059"/>
                <a:gd name="connsiteY143" fmla="*/ 9973 h 46669"/>
                <a:gd name="connsiteX144" fmla="*/ 7064 w 52059"/>
                <a:gd name="connsiteY144" fmla="*/ 12897 h 46669"/>
                <a:gd name="connsiteX145" fmla="*/ 9830 w 52059"/>
                <a:gd name="connsiteY145" fmla="*/ 14872 h 46669"/>
                <a:gd name="connsiteX146" fmla="*/ 13576 w 52059"/>
                <a:gd name="connsiteY146" fmla="*/ 15204 h 46669"/>
                <a:gd name="connsiteX147" fmla="*/ 14398 w 52059"/>
                <a:gd name="connsiteY147" fmla="*/ 15456 h 46669"/>
                <a:gd name="connsiteX148" fmla="*/ 13718 w 52059"/>
                <a:gd name="connsiteY148" fmla="*/ 16800 h 46669"/>
                <a:gd name="connsiteX149" fmla="*/ 12391 w 52059"/>
                <a:gd name="connsiteY149" fmla="*/ 17100 h 46669"/>
                <a:gd name="connsiteX150" fmla="*/ 9388 w 52059"/>
                <a:gd name="connsiteY150" fmla="*/ 16563 h 46669"/>
                <a:gd name="connsiteX151" fmla="*/ 8724 w 52059"/>
                <a:gd name="connsiteY151" fmla="*/ 16563 h 46669"/>
                <a:gd name="connsiteX152" fmla="*/ 8297 w 52059"/>
                <a:gd name="connsiteY152" fmla="*/ 16800 h 46669"/>
                <a:gd name="connsiteX153" fmla="*/ 8408 w 52059"/>
                <a:gd name="connsiteY153" fmla="*/ 17400 h 46669"/>
                <a:gd name="connsiteX154" fmla="*/ 9293 w 52059"/>
                <a:gd name="connsiteY154" fmla="*/ 18459 h 46669"/>
                <a:gd name="connsiteX155" fmla="*/ 10036 w 52059"/>
                <a:gd name="connsiteY155" fmla="*/ 18949 h 46669"/>
                <a:gd name="connsiteX156" fmla="*/ 10557 w 52059"/>
                <a:gd name="connsiteY156" fmla="*/ 18744 h 46669"/>
                <a:gd name="connsiteX157" fmla="*/ 11000 w 52059"/>
                <a:gd name="connsiteY157" fmla="*/ 18301 h 46669"/>
                <a:gd name="connsiteX158" fmla="*/ 11664 w 52059"/>
                <a:gd name="connsiteY158" fmla="*/ 18001 h 46669"/>
                <a:gd name="connsiteX159" fmla="*/ 11774 w 52059"/>
                <a:gd name="connsiteY159" fmla="*/ 18839 h 46669"/>
                <a:gd name="connsiteX160" fmla="*/ 12027 w 52059"/>
                <a:gd name="connsiteY160" fmla="*/ 19297 h 46669"/>
                <a:gd name="connsiteX161" fmla="*/ 12422 w 52059"/>
                <a:gd name="connsiteY161" fmla="*/ 19407 h 46669"/>
                <a:gd name="connsiteX162" fmla="*/ 12912 w 52059"/>
                <a:gd name="connsiteY162" fmla="*/ 19202 h 46669"/>
                <a:gd name="connsiteX163" fmla="*/ 12944 w 52059"/>
                <a:gd name="connsiteY163" fmla="*/ 19977 h 46669"/>
                <a:gd name="connsiteX164" fmla="*/ 12928 w 52059"/>
                <a:gd name="connsiteY164" fmla="*/ 20277 h 46669"/>
                <a:gd name="connsiteX165" fmla="*/ 13576 w 52059"/>
                <a:gd name="connsiteY165" fmla="*/ 20735 h 46669"/>
                <a:gd name="connsiteX166" fmla="*/ 14224 w 52059"/>
                <a:gd name="connsiteY166" fmla="*/ 20893 h 46669"/>
                <a:gd name="connsiteX167" fmla="*/ 14840 w 52059"/>
                <a:gd name="connsiteY167" fmla="*/ 20830 h 46669"/>
                <a:gd name="connsiteX168" fmla="*/ 15409 w 52059"/>
                <a:gd name="connsiteY168" fmla="*/ 20577 h 46669"/>
                <a:gd name="connsiteX169" fmla="*/ 15599 w 52059"/>
                <a:gd name="connsiteY169" fmla="*/ 21099 h 46669"/>
                <a:gd name="connsiteX170" fmla="*/ 15188 w 52059"/>
                <a:gd name="connsiteY170" fmla="*/ 21731 h 46669"/>
                <a:gd name="connsiteX171" fmla="*/ 15773 w 52059"/>
                <a:gd name="connsiteY171" fmla="*/ 21952 h 46669"/>
                <a:gd name="connsiteX172" fmla="*/ 16231 w 52059"/>
                <a:gd name="connsiteY172" fmla="*/ 21651 h 46669"/>
                <a:gd name="connsiteX173" fmla="*/ 16547 w 52059"/>
                <a:gd name="connsiteY173" fmla="*/ 21099 h 46669"/>
                <a:gd name="connsiteX174" fmla="*/ 16721 w 52059"/>
                <a:gd name="connsiteY174" fmla="*/ 20451 h 46669"/>
                <a:gd name="connsiteX175" fmla="*/ 16847 w 52059"/>
                <a:gd name="connsiteY175" fmla="*/ 20150 h 46669"/>
                <a:gd name="connsiteX176" fmla="*/ 17274 w 52059"/>
                <a:gd name="connsiteY176" fmla="*/ 19707 h 46669"/>
                <a:gd name="connsiteX177" fmla="*/ 17432 w 52059"/>
                <a:gd name="connsiteY177" fmla="*/ 19439 h 46669"/>
                <a:gd name="connsiteX178" fmla="*/ 17369 w 52059"/>
                <a:gd name="connsiteY178" fmla="*/ 19139 h 46669"/>
                <a:gd name="connsiteX179" fmla="*/ 16990 w 52059"/>
                <a:gd name="connsiteY179" fmla="*/ 18190 h 46669"/>
                <a:gd name="connsiteX180" fmla="*/ 16958 w 52059"/>
                <a:gd name="connsiteY180" fmla="*/ 17938 h 46669"/>
                <a:gd name="connsiteX181" fmla="*/ 17637 w 52059"/>
                <a:gd name="connsiteY181" fmla="*/ 17669 h 46669"/>
                <a:gd name="connsiteX182" fmla="*/ 18254 w 52059"/>
                <a:gd name="connsiteY182" fmla="*/ 18775 h 46669"/>
                <a:gd name="connsiteX183" fmla="*/ 18918 w 52059"/>
                <a:gd name="connsiteY183" fmla="*/ 20482 h 46669"/>
                <a:gd name="connsiteX184" fmla="*/ 19740 w 52059"/>
                <a:gd name="connsiteY184" fmla="*/ 21968 h 46669"/>
                <a:gd name="connsiteX185" fmla="*/ 18933 w 52059"/>
                <a:gd name="connsiteY185" fmla="*/ 21651 h 46669"/>
                <a:gd name="connsiteX186" fmla="*/ 18491 w 52059"/>
                <a:gd name="connsiteY186" fmla="*/ 21746 h 46669"/>
                <a:gd name="connsiteX187" fmla="*/ 18475 w 52059"/>
                <a:gd name="connsiteY187" fmla="*/ 22236 h 46669"/>
                <a:gd name="connsiteX188" fmla="*/ 19028 w 52059"/>
                <a:gd name="connsiteY188" fmla="*/ 22979 h 46669"/>
                <a:gd name="connsiteX189" fmla="*/ 19471 w 52059"/>
                <a:gd name="connsiteY189" fmla="*/ 23517 h 46669"/>
                <a:gd name="connsiteX190" fmla="*/ 19740 w 52059"/>
                <a:gd name="connsiteY190" fmla="*/ 24022 h 46669"/>
                <a:gd name="connsiteX191" fmla="*/ 19660 w 52059"/>
                <a:gd name="connsiteY191" fmla="*/ 24512 h 46669"/>
                <a:gd name="connsiteX192" fmla="*/ 19155 w 52059"/>
                <a:gd name="connsiteY192" fmla="*/ 24876 h 46669"/>
                <a:gd name="connsiteX193" fmla="*/ 20103 w 52059"/>
                <a:gd name="connsiteY193" fmla="*/ 26694 h 46669"/>
                <a:gd name="connsiteX194" fmla="*/ 20324 w 52059"/>
                <a:gd name="connsiteY194" fmla="*/ 28131 h 46669"/>
                <a:gd name="connsiteX195" fmla="*/ 20372 w 52059"/>
                <a:gd name="connsiteY195" fmla="*/ 29428 h 46669"/>
                <a:gd name="connsiteX196" fmla="*/ 20767 w 52059"/>
                <a:gd name="connsiteY196" fmla="*/ 30882 h 46669"/>
                <a:gd name="connsiteX197" fmla="*/ 21399 w 52059"/>
                <a:gd name="connsiteY197" fmla="*/ 31909 h 46669"/>
                <a:gd name="connsiteX198" fmla="*/ 21952 w 52059"/>
                <a:gd name="connsiteY198" fmla="*/ 32288 h 46669"/>
                <a:gd name="connsiteX199" fmla="*/ 22521 w 52059"/>
                <a:gd name="connsiteY199" fmla="*/ 32446 h 46669"/>
                <a:gd name="connsiteX200" fmla="*/ 23201 w 52059"/>
                <a:gd name="connsiteY200" fmla="*/ 32889 h 46669"/>
                <a:gd name="connsiteX201" fmla="*/ 23611 w 52059"/>
                <a:gd name="connsiteY201" fmla="*/ 33694 h 46669"/>
                <a:gd name="connsiteX202" fmla="*/ 23880 w 52059"/>
                <a:gd name="connsiteY202" fmla="*/ 34674 h 46669"/>
                <a:gd name="connsiteX203" fmla="*/ 24260 w 52059"/>
                <a:gd name="connsiteY203" fmla="*/ 35275 h 46669"/>
                <a:gd name="connsiteX204" fmla="*/ 25050 w 52059"/>
                <a:gd name="connsiteY204" fmla="*/ 34991 h 46669"/>
                <a:gd name="connsiteX205" fmla="*/ 24892 w 52059"/>
                <a:gd name="connsiteY205" fmla="*/ 36113 h 46669"/>
                <a:gd name="connsiteX206" fmla="*/ 23786 w 52059"/>
                <a:gd name="connsiteY206" fmla="*/ 37155 h 46669"/>
                <a:gd name="connsiteX207" fmla="*/ 23675 w 52059"/>
                <a:gd name="connsiteY207" fmla="*/ 38152 h 46669"/>
                <a:gd name="connsiteX208" fmla="*/ 25398 w 52059"/>
                <a:gd name="connsiteY208" fmla="*/ 38799 h 46669"/>
                <a:gd name="connsiteX209" fmla="*/ 27294 w 52059"/>
                <a:gd name="connsiteY209" fmla="*/ 45564 h 46669"/>
                <a:gd name="connsiteX210" fmla="*/ 29333 w 52059"/>
                <a:gd name="connsiteY210" fmla="*/ 4667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2059" h="46669">
                  <a:moveTo>
                    <a:pt x="33157" y="45706"/>
                  </a:moveTo>
                  <a:lnTo>
                    <a:pt x="36223" y="43540"/>
                  </a:lnTo>
                  <a:lnTo>
                    <a:pt x="36761" y="42608"/>
                  </a:lnTo>
                  <a:lnTo>
                    <a:pt x="36223" y="41865"/>
                  </a:lnTo>
                  <a:lnTo>
                    <a:pt x="37029" y="41549"/>
                  </a:lnTo>
                  <a:lnTo>
                    <a:pt x="36650" y="40917"/>
                  </a:lnTo>
                  <a:lnTo>
                    <a:pt x="36223" y="40459"/>
                  </a:lnTo>
                  <a:lnTo>
                    <a:pt x="35781" y="40127"/>
                  </a:lnTo>
                  <a:lnTo>
                    <a:pt x="35291" y="39874"/>
                  </a:lnTo>
                  <a:lnTo>
                    <a:pt x="37314" y="39226"/>
                  </a:lnTo>
                  <a:lnTo>
                    <a:pt x="38041" y="39258"/>
                  </a:lnTo>
                  <a:lnTo>
                    <a:pt x="38452" y="39716"/>
                  </a:lnTo>
                  <a:lnTo>
                    <a:pt x="38863" y="40333"/>
                  </a:lnTo>
                  <a:lnTo>
                    <a:pt x="39495" y="40759"/>
                  </a:lnTo>
                  <a:lnTo>
                    <a:pt x="40633" y="40680"/>
                  </a:lnTo>
                  <a:lnTo>
                    <a:pt x="42687" y="39463"/>
                  </a:lnTo>
                  <a:lnTo>
                    <a:pt x="43857" y="39352"/>
                  </a:lnTo>
                  <a:lnTo>
                    <a:pt x="44141" y="39716"/>
                  </a:lnTo>
                  <a:lnTo>
                    <a:pt x="44410" y="39969"/>
                  </a:lnTo>
                  <a:lnTo>
                    <a:pt x="44710" y="40159"/>
                  </a:lnTo>
                  <a:lnTo>
                    <a:pt x="45832" y="40348"/>
                  </a:lnTo>
                  <a:lnTo>
                    <a:pt x="46860" y="39969"/>
                  </a:lnTo>
                  <a:lnTo>
                    <a:pt x="47334" y="39653"/>
                  </a:lnTo>
                  <a:lnTo>
                    <a:pt x="47713" y="39194"/>
                  </a:lnTo>
                  <a:lnTo>
                    <a:pt x="48061" y="38057"/>
                  </a:lnTo>
                  <a:lnTo>
                    <a:pt x="47982" y="36729"/>
                  </a:lnTo>
                  <a:lnTo>
                    <a:pt x="47508" y="35386"/>
                  </a:lnTo>
                  <a:lnTo>
                    <a:pt x="46654" y="34074"/>
                  </a:lnTo>
                  <a:lnTo>
                    <a:pt x="48851" y="33363"/>
                  </a:lnTo>
                  <a:lnTo>
                    <a:pt x="48219" y="32509"/>
                  </a:lnTo>
                  <a:lnTo>
                    <a:pt x="47255" y="30455"/>
                  </a:lnTo>
                  <a:lnTo>
                    <a:pt x="46702" y="29665"/>
                  </a:lnTo>
                  <a:lnTo>
                    <a:pt x="45975" y="29301"/>
                  </a:lnTo>
                  <a:lnTo>
                    <a:pt x="43525" y="29064"/>
                  </a:lnTo>
                  <a:lnTo>
                    <a:pt x="43383" y="28574"/>
                  </a:lnTo>
                  <a:lnTo>
                    <a:pt x="43999" y="28400"/>
                  </a:lnTo>
                  <a:lnTo>
                    <a:pt x="44742" y="28384"/>
                  </a:lnTo>
                  <a:lnTo>
                    <a:pt x="45485" y="28526"/>
                  </a:lnTo>
                  <a:lnTo>
                    <a:pt x="46133" y="28811"/>
                  </a:lnTo>
                  <a:lnTo>
                    <a:pt x="46496" y="28100"/>
                  </a:lnTo>
                  <a:lnTo>
                    <a:pt x="45611" y="27215"/>
                  </a:lnTo>
                  <a:lnTo>
                    <a:pt x="44347" y="26772"/>
                  </a:lnTo>
                  <a:lnTo>
                    <a:pt x="43035" y="26662"/>
                  </a:lnTo>
                  <a:lnTo>
                    <a:pt x="41771" y="26819"/>
                  </a:lnTo>
                  <a:lnTo>
                    <a:pt x="40838" y="26725"/>
                  </a:lnTo>
                  <a:lnTo>
                    <a:pt x="40396" y="26819"/>
                  </a:lnTo>
                  <a:lnTo>
                    <a:pt x="40348" y="27183"/>
                  </a:lnTo>
                  <a:lnTo>
                    <a:pt x="40206" y="27799"/>
                  </a:lnTo>
                  <a:lnTo>
                    <a:pt x="39969" y="27989"/>
                  </a:lnTo>
                  <a:lnTo>
                    <a:pt x="39574" y="27089"/>
                  </a:lnTo>
                  <a:lnTo>
                    <a:pt x="39542" y="26282"/>
                  </a:lnTo>
                  <a:lnTo>
                    <a:pt x="39969" y="25129"/>
                  </a:lnTo>
                  <a:lnTo>
                    <a:pt x="39922" y="24512"/>
                  </a:lnTo>
                  <a:lnTo>
                    <a:pt x="39131" y="22046"/>
                  </a:lnTo>
                  <a:lnTo>
                    <a:pt x="38499" y="20704"/>
                  </a:lnTo>
                  <a:lnTo>
                    <a:pt x="37756" y="20103"/>
                  </a:lnTo>
                  <a:lnTo>
                    <a:pt x="37093" y="20277"/>
                  </a:lnTo>
                  <a:lnTo>
                    <a:pt x="36634" y="21194"/>
                  </a:lnTo>
                  <a:lnTo>
                    <a:pt x="36018" y="21841"/>
                  </a:lnTo>
                  <a:lnTo>
                    <a:pt x="35101" y="21478"/>
                  </a:lnTo>
                  <a:lnTo>
                    <a:pt x="34200" y="20624"/>
                  </a:lnTo>
                  <a:lnTo>
                    <a:pt x="33600" y="19724"/>
                  </a:lnTo>
                  <a:lnTo>
                    <a:pt x="33363" y="18870"/>
                  </a:lnTo>
                  <a:lnTo>
                    <a:pt x="33236" y="18001"/>
                  </a:lnTo>
                  <a:lnTo>
                    <a:pt x="32889" y="17132"/>
                  </a:lnTo>
                  <a:lnTo>
                    <a:pt x="31071" y="15093"/>
                  </a:lnTo>
                  <a:lnTo>
                    <a:pt x="31103" y="14651"/>
                  </a:lnTo>
                  <a:lnTo>
                    <a:pt x="31783" y="14682"/>
                  </a:lnTo>
                  <a:lnTo>
                    <a:pt x="34643" y="16136"/>
                  </a:lnTo>
                  <a:lnTo>
                    <a:pt x="35465" y="16199"/>
                  </a:lnTo>
                  <a:lnTo>
                    <a:pt x="35481" y="15267"/>
                  </a:lnTo>
                  <a:lnTo>
                    <a:pt x="36397" y="15788"/>
                  </a:lnTo>
                  <a:lnTo>
                    <a:pt x="37314" y="16610"/>
                  </a:lnTo>
                  <a:lnTo>
                    <a:pt x="38151" y="17685"/>
                  </a:lnTo>
                  <a:lnTo>
                    <a:pt x="39305" y="20024"/>
                  </a:lnTo>
                  <a:lnTo>
                    <a:pt x="40159" y="20956"/>
                  </a:lnTo>
                  <a:lnTo>
                    <a:pt x="44536" y="24402"/>
                  </a:lnTo>
                  <a:lnTo>
                    <a:pt x="45880" y="25129"/>
                  </a:lnTo>
                  <a:lnTo>
                    <a:pt x="46939" y="25239"/>
                  </a:lnTo>
                  <a:lnTo>
                    <a:pt x="47539" y="25445"/>
                  </a:lnTo>
                  <a:lnTo>
                    <a:pt x="49072" y="26756"/>
                  </a:lnTo>
                  <a:lnTo>
                    <a:pt x="49783" y="27041"/>
                  </a:lnTo>
                  <a:lnTo>
                    <a:pt x="50242" y="26914"/>
                  </a:lnTo>
                  <a:lnTo>
                    <a:pt x="51174" y="26330"/>
                  </a:lnTo>
                  <a:lnTo>
                    <a:pt x="51506" y="25919"/>
                  </a:lnTo>
                  <a:lnTo>
                    <a:pt x="52059" y="24655"/>
                  </a:lnTo>
                  <a:lnTo>
                    <a:pt x="51965" y="23469"/>
                  </a:lnTo>
                  <a:lnTo>
                    <a:pt x="51032" y="20877"/>
                  </a:lnTo>
                  <a:lnTo>
                    <a:pt x="50858" y="20514"/>
                  </a:lnTo>
                  <a:lnTo>
                    <a:pt x="50589" y="20277"/>
                  </a:lnTo>
                  <a:lnTo>
                    <a:pt x="50321" y="20071"/>
                  </a:lnTo>
                  <a:lnTo>
                    <a:pt x="50084" y="19802"/>
                  </a:lnTo>
                  <a:lnTo>
                    <a:pt x="49878" y="19344"/>
                  </a:lnTo>
                  <a:lnTo>
                    <a:pt x="49783" y="18823"/>
                  </a:lnTo>
                  <a:lnTo>
                    <a:pt x="48741" y="16152"/>
                  </a:lnTo>
                  <a:lnTo>
                    <a:pt x="48393" y="15456"/>
                  </a:lnTo>
                  <a:lnTo>
                    <a:pt x="46765" y="13607"/>
                  </a:lnTo>
                  <a:lnTo>
                    <a:pt x="45785" y="12185"/>
                  </a:lnTo>
                  <a:lnTo>
                    <a:pt x="45706" y="11442"/>
                  </a:lnTo>
                  <a:lnTo>
                    <a:pt x="46402" y="10858"/>
                  </a:lnTo>
                  <a:lnTo>
                    <a:pt x="46828" y="9783"/>
                  </a:lnTo>
                  <a:lnTo>
                    <a:pt x="46923" y="8503"/>
                  </a:lnTo>
                  <a:lnTo>
                    <a:pt x="46591" y="7302"/>
                  </a:lnTo>
                  <a:lnTo>
                    <a:pt x="44868" y="4788"/>
                  </a:lnTo>
                  <a:lnTo>
                    <a:pt x="43841" y="3476"/>
                  </a:lnTo>
                  <a:lnTo>
                    <a:pt x="43225" y="2939"/>
                  </a:lnTo>
                  <a:lnTo>
                    <a:pt x="42245" y="2924"/>
                  </a:lnTo>
                  <a:lnTo>
                    <a:pt x="41107" y="2418"/>
                  </a:lnTo>
                  <a:lnTo>
                    <a:pt x="40032" y="1533"/>
                  </a:lnTo>
                  <a:lnTo>
                    <a:pt x="39274" y="427"/>
                  </a:lnTo>
                  <a:lnTo>
                    <a:pt x="36682" y="0"/>
                  </a:lnTo>
                  <a:lnTo>
                    <a:pt x="31624" y="1834"/>
                  </a:lnTo>
                  <a:lnTo>
                    <a:pt x="28985" y="1580"/>
                  </a:lnTo>
                  <a:lnTo>
                    <a:pt x="29696" y="3098"/>
                  </a:lnTo>
                  <a:lnTo>
                    <a:pt x="30913" y="4457"/>
                  </a:lnTo>
                  <a:lnTo>
                    <a:pt x="33157" y="6211"/>
                  </a:lnTo>
                  <a:lnTo>
                    <a:pt x="32351" y="7270"/>
                  </a:lnTo>
                  <a:lnTo>
                    <a:pt x="31514" y="6907"/>
                  </a:lnTo>
                  <a:lnTo>
                    <a:pt x="30676" y="5768"/>
                  </a:lnTo>
                  <a:lnTo>
                    <a:pt x="29917" y="4536"/>
                  </a:lnTo>
                  <a:lnTo>
                    <a:pt x="28748" y="3208"/>
                  </a:lnTo>
                  <a:lnTo>
                    <a:pt x="27847" y="2971"/>
                  </a:lnTo>
                  <a:lnTo>
                    <a:pt x="25777" y="3651"/>
                  </a:lnTo>
                  <a:lnTo>
                    <a:pt x="24639" y="3524"/>
                  </a:lnTo>
                  <a:lnTo>
                    <a:pt x="22142" y="2639"/>
                  </a:lnTo>
                  <a:lnTo>
                    <a:pt x="20988" y="2481"/>
                  </a:lnTo>
                  <a:lnTo>
                    <a:pt x="18649" y="2671"/>
                  </a:lnTo>
                  <a:lnTo>
                    <a:pt x="16910" y="2260"/>
                  </a:lnTo>
                  <a:lnTo>
                    <a:pt x="13197" y="2639"/>
                  </a:lnTo>
                  <a:lnTo>
                    <a:pt x="9167" y="2592"/>
                  </a:lnTo>
                  <a:lnTo>
                    <a:pt x="4078" y="3129"/>
                  </a:lnTo>
                  <a:lnTo>
                    <a:pt x="3556" y="3351"/>
                  </a:lnTo>
                  <a:lnTo>
                    <a:pt x="3256" y="3967"/>
                  </a:lnTo>
                  <a:lnTo>
                    <a:pt x="3050" y="4536"/>
                  </a:lnTo>
                  <a:lnTo>
                    <a:pt x="2734" y="5089"/>
                  </a:lnTo>
                  <a:lnTo>
                    <a:pt x="2307" y="5515"/>
                  </a:lnTo>
                  <a:lnTo>
                    <a:pt x="1912" y="5768"/>
                  </a:lnTo>
                  <a:lnTo>
                    <a:pt x="648" y="6085"/>
                  </a:lnTo>
                  <a:lnTo>
                    <a:pt x="79" y="6480"/>
                  </a:lnTo>
                  <a:lnTo>
                    <a:pt x="0" y="7175"/>
                  </a:lnTo>
                  <a:lnTo>
                    <a:pt x="411" y="8566"/>
                  </a:lnTo>
                  <a:lnTo>
                    <a:pt x="506" y="9087"/>
                  </a:lnTo>
                  <a:lnTo>
                    <a:pt x="411" y="9546"/>
                  </a:lnTo>
                  <a:lnTo>
                    <a:pt x="569" y="9973"/>
                  </a:lnTo>
                  <a:lnTo>
                    <a:pt x="7064" y="12897"/>
                  </a:lnTo>
                  <a:lnTo>
                    <a:pt x="9830" y="14872"/>
                  </a:lnTo>
                  <a:lnTo>
                    <a:pt x="13576" y="15204"/>
                  </a:lnTo>
                  <a:lnTo>
                    <a:pt x="14398" y="15456"/>
                  </a:lnTo>
                  <a:lnTo>
                    <a:pt x="13718" y="16800"/>
                  </a:lnTo>
                  <a:lnTo>
                    <a:pt x="12391" y="17100"/>
                  </a:lnTo>
                  <a:lnTo>
                    <a:pt x="9388" y="16563"/>
                  </a:lnTo>
                  <a:lnTo>
                    <a:pt x="8724" y="16563"/>
                  </a:lnTo>
                  <a:lnTo>
                    <a:pt x="8297" y="16800"/>
                  </a:lnTo>
                  <a:lnTo>
                    <a:pt x="8408" y="17400"/>
                  </a:lnTo>
                  <a:lnTo>
                    <a:pt x="9293" y="18459"/>
                  </a:lnTo>
                  <a:lnTo>
                    <a:pt x="10036" y="18949"/>
                  </a:lnTo>
                  <a:lnTo>
                    <a:pt x="10557" y="18744"/>
                  </a:lnTo>
                  <a:lnTo>
                    <a:pt x="11000" y="18301"/>
                  </a:lnTo>
                  <a:lnTo>
                    <a:pt x="11664" y="18001"/>
                  </a:lnTo>
                  <a:lnTo>
                    <a:pt x="11774" y="18839"/>
                  </a:lnTo>
                  <a:lnTo>
                    <a:pt x="12027" y="19297"/>
                  </a:lnTo>
                  <a:lnTo>
                    <a:pt x="12422" y="19407"/>
                  </a:lnTo>
                  <a:lnTo>
                    <a:pt x="12912" y="19202"/>
                  </a:lnTo>
                  <a:lnTo>
                    <a:pt x="12944" y="19977"/>
                  </a:lnTo>
                  <a:lnTo>
                    <a:pt x="12928" y="20277"/>
                  </a:lnTo>
                  <a:lnTo>
                    <a:pt x="13576" y="20735"/>
                  </a:lnTo>
                  <a:lnTo>
                    <a:pt x="14224" y="20893"/>
                  </a:lnTo>
                  <a:lnTo>
                    <a:pt x="14840" y="20830"/>
                  </a:lnTo>
                  <a:lnTo>
                    <a:pt x="15409" y="20577"/>
                  </a:lnTo>
                  <a:lnTo>
                    <a:pt x="15599" y="21099"/>
                  </a:lnTo>
                  <a:lnTo>
                    <a:pt x="15188" y="21731"/>
                  </a:lnTo>
                  <a:lnTo>
                    <a:pt x="15773" y="21952"/>
                  </a:lnTo>
                  <a:lnTo>
                    <a:pt x="16231" y="21651"/>
                  </a:lnTo>
                  <a:lnTo>
                    <a:pt x="16547" y="21099"/>
                  </a:lnTo>
                  <a:lnTo>
                    <a:pt x="16721" y="20451"/>
                  </a:lnTo>
                  <a:lnTo>
                    <a:pt x="16847" y="20150"/>
                  </a:lnTo>
                  <a:lnTo>
                    <a:pt x="17274" y="19707"/>
                  </a:lnTo>
                  <a:lnTo>
                    <a:pt x="17432" y="19439"/>
                  </a:lnTo>
                  <a:lnTo>
                    <a:pt x="17369" y="19139"/>
                  </a:lnTo>
                  <a:lnTo>
                    <a:pt x="16990" y="18190"/>
                  </a:lnTo>
                  <a:lnTo>
                    <a:pt x="16958" y="17938"/>
                  </a:lnTo>
                  <a:lnTo>
                    <a:pt x="17637" y="17669"/>
                  </a:lnTo>
                  <a:lnTo>
                    <a:pt x="18254" y="18775"/>
                  </a:lnTo>
                  <a:lnTo>
                    <a:pt x="18918" y="20482"/>
                  </a:lnTo>
                  <a:lnTo>
                    <a:pt x="19740" y="21968"/>
                  </a:lnTo>
                  <a:lnTo>
                    <a:pt x="18933" y="21651"/>
                  </a:lnTo>
                  <a:lnTo>
                    <a:pt x="18491" y="21746"/>
                  </a:lnTo>
                  <a:lnTo>
                    <a:pt x="18475" y="22236"/>
                  </a:lnTo>
                  <a:lnTo>
                    <a:pt x="19028" y="22979"/>
                  </a:lnTo>
                  <a:lnTo>
                    <a:pt x="19471" y="23517"/>
                  </a:lnTo>
                  <a:lnTo>
                    <a:pt x="19740" y="24022"/>
                  </a:lnTo>
                  <a:lnTo>
                    <a:pt x="19660" y="24512"/>
                  </a:lnTo>
                  <a:lnTo>
                    <a:pt x="19155" y="24876"/>
                  </a:lnTo>
                  <a:lnTo>
                    <a:pt x="20103" y="26694"/>
                  </a:lnTo>
                  <a:lnTo>
                    <a:pt x="20324" y="28131"/>
                  </a:lnTo>
                  <a:lnTo>
                    <a:pt x="20372" y="29428"/>
                  </a:lnTo>
                  <a:lnTo>
                    <a:pt x="20767" y="30882"/>
                  </a:lnTo>
                  <a:lnTo>
                    <a:pt x="21399" y="31909"/>
                  </a:lnTo>
                  <a:lnTo>
                    <a:pt x="21952" y="32288"/>
                  </a:lnTo>
                  <a:lnTo>
                    <a:pt x="22521" y="32446"/>
                  </a:lnTo>
                  <a:lnTo>
                    <a:pt x="23201" y="32889"/>
                  </a:lnTo>
                  <a:lnTo>
                    <a:pt x="23611" y="33694"/>
                  </a:lnTo>
                  <a:lnTo>
                    <a:pt x="23880" y="34674"/>
                  </a:lnTo>
                  <a:lnTo>
                    <a:pt x="24260" y="35275"/>
                  </a:lnTo>
                  <a:lnTo>
                    <a:pt x="25050" y="34991"/>
                  </a:lnTo>
                  <a:lnTo>
                    <a:pt x="24892" y="36113"/>
                  </a:lnTo>
                  <a:lnTo>
                    <a:pt x="23786" y="37155"/>
                  </a:lnTo>
                  <a:lnTo>
                    <a:pt x="23675" y="38152"/>
                  </a:lnTo>
                  <a:lnTo>
                    <a:pt x="25398" y="38799"/>
                  </a:lnTo>
                  <a:lnTo>
                    <a:pt x="27294" y="45564"/>
                  </a:lnTo>
                  <a:lnTo>
                    <a:pt x="29333" y="46670"/>
                  </a:lnTo>
                  <a:close/>
                </a:path>
              </a:pathLst>
            </a:custGeom>
            <a:grpFill/>
            <a:ln w="6350" cap="flat">
              <a:solidFill>
                <a:schemeClr val="bg1"/>
              </a:solid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5EDAFB16-7D2F-9ED9-91D7-2738A256231F}"/>
                </a:ext>
              </a:extLst>
            </p:cNvPr>
            <p:cNvSpPr/>
            <p:nvPr/>
          </p:nvSpPr>
          <p:spPr>
            <a:xfrm>
              <a:off x="8269296" y="9621166"/>
              <a:ext cx="22157" cy="22931"/>
            </a:xfrm>
            <a:custGeom>
              <a:avLst/>
              <a:gdLst>
                <a:gd name="connsiteX0" fmla="*/ 21683 w 22157"/>
                <a:gd name="connsiteY0" fmla="*/ 11142 h 22931"/>
                <a:gd name="connsiteX1" fmla="*/ 21367 w 22157"/>
                <a:gd name="connsiteY1" fmla="*/ 11000 h 22931"/>
                <a:gd name="connsiteX2" fmla="*/ 21004 w 22157"/>
                <a:gd name="connsiteY2" fmla="*/ 11078 h 22931"/>
                <a:gd name="connsiteX3" fmla="*/ 20577 w 22157"/>
                <a:gd name="connsiteY3" fmla="*/ 11047 h 22931"/>
                <a:gd name="connsiteX4" fmla="*/ 19629 w 22157"/>
                <a:gd name="connsiteY4" fmla="*/ 10731 h 22931"/>
                <a:gd name="connsiteX5" fmla="*/ 19281 w 22157"/>
                <a:gd name="connsiteY5" fmla="*/ 10541 h 22931"/>
                <a:gd name="connsiteX6" fmla="*/ 18697 w 22157"/>
                <a:gd name="connsiteY6" fmla="*/ 10035 h 22931"/>
                <a:gd name="connsiteX7" fmla="*/ 18286 w 22157"/>
                <a:gd name="connsiteY7" fmla="*/ 9593 h 22931"/>
                <a:gd name="connsiteX8" fmla="*/ 17574 w 22157"/>
                <a:gd name="connsiteY8" fmla="*/ 8708 h 22931"/>
                <a:gd name="connsiteX9" fmla="*/ 16594 w 22157"/>
                <a:gd name="connsiteY9" fmla="*/ 7649 h 22931"/>
                <a:gd name="connsiteX10" fmla="*/ 16263 w 22157"/>
                <a:gd name="connsiteY10" fmla="*/ 7475 h 22931"/>
                <a:gd name="connsiteX11" fmla="*/ 15662 w 22157"/>
                <a:gd name="connsiteY11" fmla="*/ 7191 h 22931"/>
                <a:gd name="connsiteX12" fmla="*/ 14730 w 22157"/>
                <a:gd name="connsiteY12" fmla="*/ 7127 h 22931"/>
                <a:gd name="connsiteX13" fmla="*/ 14240 w 22157"/>
                <a:gd name="connsiteY13" fmla="*/ 6938 h 22931"/>
                <a:gd name="connsiteX14" fmla="*/ 13876 w 22157"/>
                <a:gd name="connsiteY14" fmla="*/ 6416 h 22931"/>
                <a:gd name="connsiteX15" fmla="*/ 13291 w 22157"/>
                <a:gd name="connsiteY15" fmla="*/ 6084 h 22931"/>
                <a:gd name="connsiteX16" fmla="*/ 12106 w 22157"/>
                <a:gd name="connsiteY16" fmla="*/ 5563 h 22931"/>
                <a:gd name="connsiteX17" fmla="*/ 10794 w 22157"/>
                <a:gd name="connsiteY17" fmla="*/ 4741 h 22931"/>
                <a:gd name="connsiteX18" fmla="*/ 9878 w 22157"/>
                <a:gd name="connsiteY18" fmla="*/ 3350 h 22931"/>
                <a:gd name="connsiteX19" fmla="*/ 9277 w 22157"/>
                <a:gd name="connsiteY19" fmla="*/ 2576 h 22931"/>
                <a:gd name="connsiteX20" fmla="*/ 5816 w 22157"/>
                <a:gd name="connsiteY20" fmla="*/ 679 h 22931"/>
                <a:gd name="connsiteX21" fmla="*/ 5105 w 22157"/>
                <a:gd name="connsiteY21" fmla="*/ 774 h 22931"/>
                <a:gd name="connsiteX22" fmla="*/ 3698 w 22157"/>
                <a:gd name="connsiteY22" fmla="*/ 1359 h 22931"/>
                <a:gd name="connsiteX23" fmla="*/ 3145 w 22157"/>
                <a:gd name="connsiteY23" fmla="*/ 1264 h 22931"/>
                <a:gd name="connsiteX24" fmla="*/ 995 w 22157"/>
                <a:gd name="connsiteY24" fmla="*/ 0 h 22931"/>
                <a:gd name="connsiteX25" fmla="*/ 205 w 22157"/>
                <a:gd name="connsiteY25" fmla="*/ 1486 h 22931"/>
                <a:gd name="connsiteX26" fmla="*/ 0 w 22157"/>
                <a:gd name="connsiteY26" fmla="*/ 2402 h 22931"/>
                <a:gd name="connsiteX27" fmla="*/ 411 w 22157"/>
                <a:gd name="connsiteY27" fmla="*/ 3208 h 22931"/>
                <a:gd name="connsiteX28" fmla="*/ 2513 w 22157"/>
                <a:gd name="connsiteY28" fmla="*/ 4947 h 22931"/>
                <a:gd name="connsiteX29" fmla="*/ 3224 w 22157"/>
                <a:gd name="connsiteY29" fmla="*/ 5815 h 22931"/>
                <a:gd name="connsiteX30" fmla="*/ 3272 w 22157"/>
                <a:gd name="connsiteY30" fmla="*/ 6669 h 22931"/>
                <a:gd name="connsiteX31" fmla="*/ 3493 w 22157"/>
                <a:gd name="connsiteY31" fmla="*/ 7776 h 22931"/>
                <a:gd name="connsiteX32" fmla="*/ 3825 w 22157"/>
                <a:gd name="connsiteY32" fmla="*/ 8929 h 22931"/>
                <a:gd name="connsiteX33" fmla="*/ 4235 w 22157"/>
                <a:gd name="connsiteY33" fmla="*/ 9878 h 22931"/>
                <a:gd name="connsiteX34" fmla="*/ 6527 w 22157"/>
                <a:gd name="connsiteY34" fmla="*/ 12153 h 22931"/>
                <a:gd name="connsiteX35" fmla="*/ 6985 w 22157"/>
                <a:gd name="connsiteY35" fmla="*/ 12817 h 22931"/>
                <a:gd name="connsiteX36" fmla="*/ 6875 w 22157"/>
                <a:gd name="connsiteY36" fmla="*/ 13749 h 22931"/>
                <a:gd name="connsiteX37" fmla="*/ 5642 w 22157"/>
                <a:gd name="connsiteY37" fmla="*/ 14919 h 22931"/>
                <a:gd name="connsiteX38" fmla="*/ 5200 w 22157"/>
                <a:gd name="connsiteY38" fmla="*/ 15598 h 22931"/>
                <a:gd name="connsiteX39" fmla="*/ 5105 w 22157"/>
                <a:gd name="connsiteY39" fmla="*/ 16531 h 22931"/>
                <a:gd name="connsiteX40" fmla="*/ 5231 w 22157"/>
                <a:gd name="connsiteY40" fmla="*/ 17227 h 22931"/>
                <a:gd name="connsiteX41" fmla="*/ 6922 w 22157"/>
                <a:gd name="connsiteY41" fmla="*/ 21130 h 22931"/>
                <a:gd name="connsiteX42" fmla="*/ 7665 w 22157"/>
                <a:gd name="connsiteY42" fmla="*/ 22395 h 22931"/>
                <a:gd name="connsiteX43" fmla="*/ 8661 w 22157"/>
                <a:gd name="connsiteY43" fmla="*/ 22932 h 22931"/>
                <a:gd name="connsiteX44" fmla="*/ 13939 w 22157"/>
                <a:gd name="connsiteY44" fmla="*/ 21968 h 22931"/>
                <a:gd name="connsiteX45" fmla="*/ 14603 w 22157"/>
                <a:gd name="connsiteY45" fmla="*/ 21573 h 22931"/>
                <a:gd name="connsiteX46" fmla="*/ 15709 w 22157"/>
                <a:gd name="connsiteY46" fmla="*/ 20466 h 22931"/>
                <a:gd name="connsiteX47" fmla="*/ 16341 w 22157"/>
                <a:gd name="connsiteY47" fmla="*/ 20103 h 22931"/>
                <a:gd name="connsiteX48" fmla="*/ 15804 w 22157"/>
                <a:gd name="connsiteY48" fmla="*/ 19424 h 22931"/>
                <a:gd name="connsiteX49" fmla="*/ 13892 w 22157"/>
                <a:gd name="connsiteY49" fmla="*/ 18190 h 22931"/>
                <a:gd name="connsiteX50" fmla="*/ 14224 w 22157"/>
                <a:gd name="connsiteY50" fmla="*/ 16878 h 22931"/>
                <a:gd name="connsiteX51" fmla="*/ 14935 w 22157"/>
                <a:gd name="connsiteY51" fmla="*/ 17053 h 22931"/>
                <a:gd name="connsiteX52" fmla="*/ 15820 w 22157"/>
                <a:gd name="connsiteY52" fmla="*/ 17827 h 22931"/>
                <a:gd name="connsiteX53" fmla="*/ 16658 w 22157"/>
                <a:gd name="connsiteY53" fmla="*/ 18396 h 22931"/>
                <a:gd name="connsiteX54" fmla="*/ 17480 w 22157"/>
                <a:gd name="connsiteY54" fmla="*/ 18396 h 22931"/>
                <a:gd name="connsiteX55" fmla="*/ 18127 w 22157"/>
                <a:gd name="connsiteY55" fmla="*/ 17985 h 22931"/>
                <a:gd name="connsiteX56" fmla="*/ 18602 w 22157"/>
                <a:gd name="connsiteY56" fmla="*/ 17227 h 22931"/>
                <a:gd name="connsiteX57" fmla="*/ 18823 w 22157"/>
                <a:gd name="connsiteY57" fmla="*/ 16263 h 22931"/>
                <a:gd name="connsiteX58" fmla="*/ 19281 w 22157"/>
                <a:gd name="connsiteY58" fmla="*/ 15488 h 22931"/>
                <a:gd name="connsiteX59" fmla="*/ 21083 w 22157"/>
                <a:gd name="connsiteY59" fmla="*/ 14619 h 22931"/>
                <a:gd name="connsiteX60" fmla="*/ 21588 w 22157"/>
                <a:gd name="connsiteY60" fmla="*/ 13702 h 22931"/>
                <a:gd name="connsiteX61" fmla="*/ 21778 w 22157"/>
                <a:gd name="connsiteY61" fmla="*/ 13212 h 22931"/>
                <a:gd name="connsiteX62" fmla="*/ 22015 w 22157"/>
                <a:gd name="connsiteY62" fmla="*/ 12912 h 22931"/>
                <a:gd name="connsiteX63" fmla="*/ 22158 w 22157"/>
                <a:gd name="connsiteY63" fmla="*/ 12580 h 22931"/>
                <a:gd name="connsiteX64" fmla="*/ 22047 w 22157"/>
                <a:gd name="connsiteY64" fmla="*/ 11900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2157" h="22931">
                  <a:moveTo>
                    <a:pt x="21683" y="11142"/>
                  </a:moveTo>
                  <a:lnTo>
                    <a:pt x="21367" y="11000"/>
                  </a:lnTo>
                  <a:lnTo>
                    <a:pt x="21004" y="11078"/>
                  </a:lnTo>
                  <a:lnTo>
                    <a:pt x="20577" y="11047"/>
                  </a:lnTo>
                  <a:lnTo>
                    <a:pt x="19629" y="10731"/>
                  </a:lnTo>
                  <a:lnTo>
                    <a:pt x="19281" y="10541"/>
                  </a:lnTo>
                  <a:lnTo>
                    <a:pt x="18697" y="10035"/>
                  </a:lnTo>
                  <a:lnTo>
                    <a:pt x="18286" y="9593"/>
                  </a:lnTo>
                  <a:lnTo>
                    <a:pt x="17574" y="8708"/>
                  </a:lnTo>
                  <a:lnTo>
                    <a:pt x="16594" y="7649"/>
                  </a:lnTo>
                  <a:lnTo>
                    <a:pt x="16263" y="7475"/>
                  </a:lnTo>
                  <a:lnTo>
                    <a:pt x="15662" y="7191"/>
                  </a:lnTo>
                  <a:lnTo>
                    <a:pt x="14730" y="7127"/>
                  </a:lnTo>
                  <a:lnTo>
                    <a:pt x="14240" y="6938"/>
                  </a:lnTo>
                  <a:lnTo>
                    <a:pt x="13876" y="6416"/>
                  </a:lnTo>
                  <a:lnTo>
                    <a:pt x="13291" y="6084"/>
                  </a:lnTo>
                  <a:lnTo>
                    <a:pt x="12106" y="5563"/>
                  </a:lnTo>
                  <a:lnTo>
                    <a:pt x="10794" y="4741"/>
                  </a:lnTo>
                  <a:lnTo>
                    <a:pt x="9878" y="3350"/>
                  </a:lnTo>
                  <a:lnTo>
                    <a:pt x="9277" y="2576"/>
                  </a:lnTo>
                  <a:lnTo>
                    <a:pt x="5816" y="679"/>
                  </a:lnTo>
                  <a:lnTo>
                    <a:pt x="5105" y="774"/>
                  </a:lnTo>
                  <a:lnTo>
                    <a:pt x="3698" y="1359"/>
                  </a:lnTo>
                  <a:lnTo>
                    <a:pt x="3145" y="1264"/>
                  </a:lnTo>
                  <a:lnTo>
                    <a:pt x="995" y="0"/>
                  </a:lnTo>
                  <a:lnTo>
                    <a:pt x="205" y="1486"/>
                  </a:lnTo>
                  <a:lnTo>
                    <a:pt x="0" y="2402"/>
                  </a:lnTo>
                  <a:lnTo>
                    <a:pt x="411" y="3208"/>
                  </a:lnTo>
                  <a:lnTo>
                    <a:pt x="2513" y="4947"/>
                  </a:lnTo>
                  <a:lnTo>
                    <a:pt x="3224" y="5815"/>
                  </a:lnTo>
                  <a:lnTo>
                    <a:pt x="3272" y="6669"/>
                  </a:lnTo>
                  <a:lnTo>
                    <a:pt x="3493" y="7776"/>
                  </a:lnTo>
                  <a:lnTo>
                    <a:pt x="3825" y="8929"/>
                  </a:lnTo>
                  <a:lnTo>
                    <a:pt x="4235" y="9878"/>
                  </a:lnTo>
                  <a:lnTo>
                    <a:pt x="6527" y="12153"/>
                  </a:lnTo>
                  <a:lnTo>
                    <a:pt x="6985" y="12817"/>
                  </a:lnTo>
                  <a:lnTo>
                    <a:pt x="6875" y="13749"/>
                  </a:lnTo>
                  <a:lnTo>
                    <a:pt x="5642" y="14919"/>
                  </a:lnTo>
                  <a:lnTo>
                    <a:pt x="5200" y="15598"/>
                  </a:lnTo>
                  <a:lnTo>
                    <a:pt x="5105" y="16531"/>
                  </a:lnTo>
                  <a:lnTo>
                    <a:pt x="5231" y="17227"/>
                  </a:lnTo>
                  <a:lnTo>
                    <a:pt x="6922" y="21130"/>
                  </a:lnTo>
                  <a:lnTo>
                    <a:pt x="7665" y="22395"/>
                  </a:lnTo>
                  <a:lnTo>
                    <a:pt x="8661" y="22932"/>
                  </a:lnTo>
                  <a:lnTo>
                    <a:pt x="13939" y="21968"/>
                  </a:lnTo>
                  <a:lnTo>
                    <a:pt x="14603" y="21573"/>
                  </a:lnTo>
                  <a:lnTo>
                    <a:pt x="15709" y="20466"/>
                  </a:lnTo>
                  <a:lnTo>
                    <a:pt x="16341" y="20103"/>
                  </a:lnTo>
                  <a:lnTo>
                    <a:pt x="15804" y="19424"/>
                  </a:lnTo>
                  <a:lnTo>
                    <a:pt x="13892" y="18190"/>
                  </a:lnTo>
                  <a:lnTo>
                    <a:pt x="14224" y="16878"/>
                  </a:lnTo>
                  <a:lnTo>
                    <a:pt x="14935" y="17053"/>
                  </a:lnTo>
                  <a:lnTo>
                    <a:pt x="15820" y="17827"/>
                  </a:lnTo>
                  <a:lnTo>
                    <a:pt x="16658" y="18396"/>
                  </a:lnTo>
                  <a:lnTo>
                    <a:pt x="17480" y="18396"/>
                  </a:lnTo>
                  <a:lnTo>
                    <a:pt x="18127" y="17985"/>
                  </a:lnTo>
                  <a:lnTo>
                    <a:pt x="18602" y="17227"/>
                  </a:lnTo>
                  <a:lnTo>
                    <a:pt x="18823" y="16263"/>
                  </a:lnTo>
                  <a:lnTo>
                    <a:pt x="19281" y="15488"/>
                  </a:lnTo>
                  <a:lnTo>
                    <a:pt x="21083" y="14619"/>
                  </a:lnTo>
                  <a:lnTo>
                    <a:pt x="21588" y="13702"/>
                  </a:lnTo>
                  <a:lnTo>
                    <a:pt x="21778" y="13212"/>
                  </a:lnTo>
                  <a:lnTo>
                    <a:pt x="22015" y="12912"/>
                  </a:lnTo>
                  <a:lnTo>
                    <a:pt x="22158" y="12580"/>
                  </a:lnTo>
                  <a:lnTo>
                    <a:pt x="22047" y="11900"/>
                  </a:lnTo>
                  <a:close/>
                </a:path>
              </a:pathLst>
            </a:custGeom>
            <a:grpFill/>
            <a:ln w="6350" cap="flat">
              <a:solidFill>
                <a:schemeClr val="bg1"/>
              </a:solid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4AC793C7-39C9-64A9-B149-478581D6381E}"/>
                </a:ext>
              </a:extLst>
            </p:cNvPr>
            <p:cNvSpPr/>
            <p:nvPr/>
          </p:nvSpPr>
          <p:spPr>
            <a:xfrm>
              <a:off x="8275112" y="9722645"/>
              <a:ext cx="7096" cy="7017"/>
            </a:xfrm>
            <a:custGeom>
              <a:avLst/>
              <a:gdLst>
                <a:gd name="connsiteX0" fmla="*/ 1217 w 7096"/>
                <a:gd name="connsiteY0" fmla="*/ 4156 h 7017"/>
                <a:gd name="connsiteX1" fmla="*/ 585 w 7096"/>
                <a:gd name="connsiteY1" fmla="*/ 4710 h 7017"/>
                <a:gd name="connsiteX2" fmla="*/ 95 w 7096"/>
                <a:gd name="connsiteY2" fmla="*/ 5389 h 7017"/>
                <a:gd name="connsiteX3" fmla="*/ 0 w 7096"/>
                <a:gd name="connsiteY3" fmla="*/ 6622 h 7017"/>
                <a:gd name="connsiteX4" fmla="*/ 3177 w 7096"/>
                <a:gd name="connsiteY4" fmla="*/ 7017 h 7017"/>
                <a:gd name="connsiteX5" fmla="*/ 4125 w 7096"/>
                <a:gd name="connsiteY5" fmla="*/ 6938 h 7017"/>
                <a:gd name="connsiteX6" fmla="*/ 4757 w 7096"/>
                <a:gd name="connsiteY6" fmla="*/ 6559 h 7017"/>
                <a:gd name="connsiteX7" fmla="*/ 6085 w 7096"/>
                <a:gd name="connsiteY7" fmla="*/ 5405 h 7017"/>
                <a:gd name="connsiteX8" fmla="*/ 6764 w 7096"/>
                <a:gd name="connsiteY8" fmla="*/ 5010 h 7017"/>
                <a:gd name="connsiteX9" fmla="*/ 7096 w 7096"/>
                <a:gd name="connsiteY9" fmla="*/ 4488 h 7017"/>
                <a:gd name="connsiteX10" fmla="*/ 7096 w 7096"/>
                <a:gd name="connsiteY10" fmla="*/ 3413 h 7017"/>
                <a:gd name="connsiteX11" fmla="*/ 6812 w 7096"/>
                <a:gd name="connsiteY11" fmla="*/ 2244 h 7017"/>
                <a:gd name="connsiteX12" fmla="*/ 6338 w 7096"/>
                <a:gd name="connsiteY12" fmla="*/ 1296 h 7017"/>
                <a:gd name="connsiteX13" fmla="*/ 5784 w 7096"/>
                <a:gd name="connsiteY13" fmla="*/ 901 h 7017"/>
                <a:gd name="connsiteX14" fmla="*/ 3477 w 7096"/>
                <a:gd name="connsiteY14" fmla="*/ 32 h 7017"/>
                <a:gd name="connsiteX15" fmla="*/ 2165 w 7096"/>
                <a:gd name="connsiteY15" fmla="*/ 0 h 7017"/>
                <a:gd name="connsiteX16" fmla="*/ 1881 w 7096"/>
                <a:gd name="connsiteY16" fmla="*/ 711 h 7017"/>
                <a:gd name="connsiteX17" fmla="*/ 1944 w 7096"/>
                <a:gd name="connsiteY17" fmla="*/ 1912 h 7017"/>
                <a:gd name="connsiteX18" fmla="*/ 1754 w 7096"/>
                <a:gd name="connsiteY18" fmla="*/ 3303 h 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96" h="7017">
                  <a:moveTo>
                    <a:pt x="1217" y="4156"/>
                  </a:moveTo>
                  <a:lnTo>
                    <a:pt x="585" y="4710"/>
                  </a:lnTo>
                  <a:lnTo>
                    <a:pt x="95" y="5389"/>
                  </a:lnTo>
                  <a:lnTo>
                    <a:pt x="0" y="6622"/>
                  </a:lnTo>
                  <a:lnTo>
                    <a:pt x="3177" y="7017"/>
                  </a:lnTo>
                  <a:lnTo>
                    <a:pt x="4125" y="6938"/>
                  </a:lnTo>
                  <a:lnTo>
                    <a:pt x="4757" y="6559"/>
                  </a:lnTo>
                  <a:lnTo>
                    <a:pt x="6085" y="5405"/>
                  </a:lnTo>
                  <a:lnTo>
                    <a:pt x="6764" y="5010"/>
                  </a:lnTo>
                  <a:lnTo>
                    <a:pt x="7096" y="4488"/>
                  </a:lnTo>
                  <a:lnTo>
                    <a:pt x="7096" y="3413"/>
                  </a:lnTo>
                  <a:lnTo>
                    <a:pt x="6812" y="2244"/>
                  </a:lnTo>
                  <a:lnTo>
                    <a:pt x="6338" y="1296"/>
                  </a:lnTo>
                  <a:lnTo>
                    <a:pt x="5784" y="901"/>
                  </a:lnTo>
                  <a:lnTo>
                    <a:pt x="3477" y="32"/>
                  </a:lnTo>
                  <a:lnTo>
                    <a:pt x="2165" y="0"/>
                  </a:lnTo>
                  <a:lnTo>
                    <a:pt x="1881" y="711"/>
                  </a:lnTo>
                  <a:lnTo>
                    <a:pt x="1944" y="1912"/>
                  </a:lnTo>
                  <a:lnTo>
                    <a:pt x="1754" y="3303"/>
                  </a:lnTo>
                  <a:close/>
                </a:path>
              </a:pathLst>
            </a:custGeom>
            <a:grpFill/>
            <a:ln w="6350" cap="flat">
              <a:solidFill>
                <a:schemeClr val="bg1"/>
              </a:solid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D2CBC3AD-7146-F3D6-593A-98D6D01DF6B7}"/>
                </a:ext>
              </a:extLst>
            </p:cNvPr>
            <p:cNvSpPr/>
            <p:nvPr/>
          </p:nvSpPr>
          <p:spPr>
            <a:xfrm>
              <a:off x="8276061" y="9692047"/>
              <a:ext cx="6100" cy="9008"/>
            </a:xfrm>
            <a:custGeom>
              <a:avLst/>
              <a:gdLst>
                <a:gd name="connsiteX0" fmla="*/ 505 w 6100"/>
                <a:gd name="connsiteY0" fmla="*/ 5168 h 9008"/>
                <a:gd name="connsiteX1" fmla="*/ 632 w 6100"/>
                <a:gd name="connsiteY1" fmla="*/ 5769 h 9008"/>
                <a:gd name="connsiteX2" fmla="*/ 1090 w 6100"/>
                <a:gd name="connsiteY2" fmla="*/ 6148 h 9008"/>
                <a:gd name="connsiteX3" fmla="*/ 1580 w 6100"/>
                <a:gd name="connsiteY3" fmla="*/ 6306 h 9008"/>
                <a:gd name="connsiteX4" fmla="*/ 1944 w 6100"/>
                <a:gd name="connsiteY4" fmla="*/ 6306 h 9008"/>
                <a:gd name="connsiteX5" fmla="*/ 2608 w 6100"/>
                <a:gd name="connsiteY5" fmla="*/ 6543 h 9008"/>
                <a:gd name="connsiteX6" fmla="*/ 3951 w 6100"/>
                <a:gd name="connsiteY6" fmla="*/ 7997 h 9008"/>
                <a:gd name="connsiteX7" fmla="*/ 4394 w 6100"/>
                <a:gd name="connsiteY7" fmla="*/ 8266 h 9008"/>
                <a:gd name="connsiteX8" fmla="*/ 4820 w 6100"/>
                <a:gd name="connsiteY8" fmla="*/ 8424 h 9008"/>
                <a:gd name="connsiteX9" fmla="*/ 5310 w 6100"/>
                <a:gd name="connsiteY9" fmla="*/ 8803 h 9008"/>
                <a:gd name="connsiteX10" fmla="*/ 5721 w 6100"/>
                <a:gd name="connsiteY10" fmla="*/ 9009 h 9008"/>
                <a:gd name="connsiteX11" fmla="*/ 6069 w 6100"/>
                <a:gd name="connsiteY11" fmla="*/ 8582 h 9008"/>
                <a:gd name="connsiteX12" fmla="*/ 6100 w 6100"/>
                <a:gd name="connsiteY12" fmla="*/ 8108 h 9008"/>
                <a:gd name="connsiteX13" fmla="*/ 6021 w 6100"/>
                <a:gd name="connsiteY13" fmla="*/ 6116 h 9008"/>
                <a:gd name="connsiteX14" fmla="*/ 5895 w 6100"/>
                <a:gd name="connsiteY14" fmla="*/ 5263 h 9008"/>
                <a:gd name="connsiteX15" fmla="*/ 5010 w 6100"/>
                <a:gd name="connsiteY15" fmla="*/ 2070 h 9008"/>
                <a:gd name="connsiteX16" fmla="*/ 4394 w 6100"/>
                <a:gd name="connsiteY16" fmla="*/ 1850 h 9008"/>
                <a:gd name="connsiteX17" fmla="*/ 3556 w 6100"/>
                <a:gd name="connsiteY17" fmla="*/ 2687 h 9008"/>
                <a:gd name="connsiteX18" fmla="*/ 3082 w 6100"/>
                <a:gd name="connsiteY18" fmla="*/ 2672 h 9008"/>
                <a:gd name="connsiteX19" fmla="*/ 2560 w 6100"/>
                <a:gd name="connsiteY19" fmla="*/ 1850 h 9008"/>
                <a:gd name="connsiteX20" fmla="*/ 2402 w 6100"/>
                <a:gd name="connsiteY20" fmla="*/ 885 h 9008"/>
                <a:gd name="connsiteX21" fmla="*/ 2149 w 6100"/>
                <a:gd name="connsiteY21" fmla="*/ 127 h 9008"/>
                <a:gd name="connsiteX22" fmla="*/ 1296 w 6100"/>
                <a:gd name="connsiteY22" fmla="*/ 0 h 9008"/>
                <a:gd name="connsiteX23" fmla="*/ 1154 w 6100"/>
                <a:gd name="connsiteY23" fmla="*/ 475 h 9008"/>
                <a:gd name="connsiteX24" fmla="*/ 253 w 6100"/>
                <a:gd name="connsiteY24" fmla="*/ 2387 h 9008"/>
                <a:gd name="connsiteX25" fmla="*/ 0 w 6100"/>
                <a:gd name="connsiteY25" fmla="*/ 2592 h 9008"/>
                <a:gd name="connsiteX26" fmla="*/ 363 w 6100"/>
                <a:gd name="connsiteY26" fmla="*/ 3414 h 9008"/>
                <a:gd name="connsiteX27" fmla="*/ 1011 w 6100"/>
                <a:gd name="connsiteY27" fmla="*/ 3809 h 9008"/>
                <a:gd name="connsiteX28" fmla="*/ 2339 w 6100"/>
                <a:gd name="connsiteY28" fmla="*/ 4062 h 9008"/>
                <a:gd name="connsiteX29" fmla="*/ 774 w 6100"/>
                <a:gd name="connsiteY29" fmla="*/ 4916 h 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0" h="9008">
                  <a:moveTo>
                    <a:pt x="505" y="5168"/>
                  </a:moveTo>
                  <a:lnTo>
                    <a:pt x="632" y="5769"/>
                  </a:lnTo>
                  <a:lnTo>
                    <a:pt x="1090" y="6148"/>
                  </a:lnTo>
                  <a:lnTo>
                    <a:pt x="1580" y="6306"/>
                  </a:lnTo>
                  <a:lnTo>
                    <a:pt x="1944" y="6306"/>
                  </a:lnTo>
                  <a:lnTo>
                    <a:pt x="2608" y="6543"/>
                  </a:lnTo>
                  <a:lnTo>
                    <a:pt x="3951" y="7997"/>
                  </a:lnTo>
                  <a:lnTo>
                    <a:pt x="4394" y="8266"/>
                  </a:lnTo>
                  <a:lnTo>
                    <a:pt x="4820" y="8424"/>
                  </a:lnTo>
                  <a:lnTo>
                    <a:pt x="5310" y="8803"/>
                  </a:lnTo>
                  <a:lnTo>
                    <a:pt x="5721" y="9009"/>
                  </a:lnTo>
                  <a:lnTo>
                    <a:pt x="6069" y="8582"/>
                  </a:lnTo>
                  <a:lnTo>
                    <a:pt x="6100" y="8108"/>
                  </a:lnTo>
                  <a:lnTo>
                    <a:pt x="6021" y="6116"/>
                  </a:lnTo>
                  <a:lnTo>
                    <a:pt x="5895" y="5263"/>
                  </a:lnTo>
                  <a:lnTo>
                    <a:pt x="5010" y="2070"/>
                  </a:lnTo>
                  <a:lnTo>
                    <a:pt x="4394" y="1850"/>
                  </a:lnTo>
                  <a:lnTo>
                    <a:pt x="3556" y="2687"/>
                  </a:lnTo>
                  <a:lnTo>
                    <a:pt x="3082" y="2672"/>
                  </a:lnTo>
                  <a:lnTo>
                    <a:pt x="2560" y="1850"/>
                  </a:lnTo>
                  <a:lnTo>
                    <a:pt x="2402" y="885"/>
                  </a:lnTo>
                  <a:lnTo>
                    <a:pt x="2149" y="127"/>
                  </a:lnTo>
                  <a:lnTo>
                    <a:pt x="1296" y="0"/>
                  </a:lnTo>
                  <a:lnTo>
                    <a:pt x="1154" y="475"/>
                  </a:lnTo>
                  <a:lnTo>
                    <a:pt x="253" y="2387"/>
                  </a:lnTo>
                  <a:lnTo>
                    <a:pt x="0" y="2592"/>
                  </a:lnTo>
                  <a:lnTo>
                    <a:pt x="363" y="3414"/>
                  </a:lnTo>
                  <a:lnTo>
                    <a:pt x="1011" y="3809"/>
                  </a:lnTo>
                  <a:lnTo>
                    <a:pt x="2339" y="4062"/>
                  </a:lnTo>
                  <a:lnTo>
                    <a:pt x="774" y="4916"/>
                  </a:lnTo>
                  <a:close/>
                </a:path>
              </a:pathLst>
            </a:custGeom>
            <a:grpFill/>
            <a:ln w="6350" cap="flat">
              <a:solidFill>
                <a:schemeClr val="bg1"/>
              </a:solid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87673E71-BDB7-0130-0BD6-223E9E5FFF7E}"/>
                </a:ext>
              </a:extLst>
            </p:cNvPr>
            <p:cNvSpPr/>
            <p:nvPr/>
          </p:nvSpPr>
          <p:spPr>
            <a:xfrm>
              <a:off x="7429599" y="9562358"/>
              <a:ext cx="7728" cy="6352"/>
            </a:xfrm>
            <a:custGeom>
              <a:avLst/>
              <a:gdLst>
                <a:gd name="connsiteX0" fmla="*/ 3509 w 7728"/>
                <a:gd name="connsiteY0" fmla="*/ 31 h 6352"/>
                <a:gd name="connsiteX1" fmla="*/ 3018 w 7728"/>
                <a:gd name="connsiteY1" fmla="*/ 252 h 6352"/>
                <a:gd name="connsiteX2" fmla="*/ 1960 w 7728"/>
                <a:gd name="connsiteY2" fmla="*/ 1296 h 6352"/>
                <a:gd name="connsiteX3" fmla="*/ 1438 w 7728"/>
                <a:gd name="connsiteY3" fmla="*/ 1549 h 6352"/>
                <a:gd name="connsiteX4" fmla="*/ 1154 w 7728"/>
                <a:gd name="connsiteY4" fmla="*/ 1786 h 6352"/>
                <a:gd name="connsiteX5" fmla="*/ 664 w 7728"/>
                <a:gd name="connsiteY5" fmla="*/ 2433 h 6352"/>
                <a:gd name="connsiteX6" fmla="*/ 206 w 7728"/>
                <a:gd name="connsiteY6" fmla="*/ 3192 h 6352"/>
                <a:gd name="connsiteX7" fmla="*/ 0 w 7728"/>
                <a:gd name="connsiteY7" fmla="*/ 3903 h 6352"/>
                <a:gd name="connsiteX8" fmla="*/ 111 w 7728"/>
                <a:gd name="connsiteY8" fmla="*/ 5010 h 6352"/>
                <a:gd name="connsiteX9" fmla="*/ 411 w 7728"/>
                <a:gd name="connsiteY9" fmla="*/ 5325 h 6352"/>
                <a:gd name="connsiteX10" fmla="*/ 806 w 7728"/>
                <a:gd name="connsiteY10" fmla="*/ 5452 h 6352"/>
                <a:gd name="connsiteX11" fmla="*/ 1217 w 7728"/>
                <a:gd name="connsiteY11" fmla="*/ 5974 h 6352"/>
                <a:gd name="connsiteX12" fmla="*/ 2197 w 7728"/>
                <a:gd name="connsiteY12" fmla="*/ 6353 h 6352"/>
                <a:gd name="connsiteX13" fmla="*/ 5784 w 7728"/>
                <a:gd name="connsiteY13" fmla="*/ 5310 h 6352"/>
                <a:gd name="connsiteX14" fmla="*/ 6891 w 7728"/>
                <a:gd name="connsiteY14" fmla="*/ 4615 h 6352"/>
                <a:gd name="connsiteX15" fmla="*/ 7729 w 7728"/>
                <a:gd name="connsiteY15" fmla="*/ 3271 h 6352"/>
                <a:gd name="connsiteX16" fmla="*/ 7618 w 7728"/>
                <a:gd name="connsiteY16" fmla="*/ 2291 h 6352"/>
                <a:gd name="connsiteX17" fmla="*/ 6037 w 7728"/>
                <a:gd name="connsiteY17" fmla="*/ 0 h 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28" h="6352">
                  <a:moveTo>
                    <a:pt x="3509" y="31"/>
                  </a:moveTo>
                  <a:lnTo>
                    <a:pt x="3018" y="252"/>
                  </a:lnTo>
                  <a:lnTo>
                    <a:pt x="1960" y="1296"/>
                  </a:lnTo>
                  <a:lnTo>
                    <a:pt x="1438" y="1549"/>
                  </a:lnTo>
                  <a:lnTo>
                    <a:pt x="1154" y="1786"/>
                  </a:lnTo>
                  <a:lnTo>
                    <a:pt x="664" y="2433"/>
                  </a:lnTo>
                  <a:lnTo>
                    <a:pt x="206" y="3192"/>
                  </a:lnTo>
                  <a:lnTo>
                    <a:pt x="0" y="3903"/>
                  </a:lnTo>
                  <a:lnTo>
                    <a:pt x="111" y="5010"/>
                  </a:lnTo>
                  <a:lnTo>
                    <a:pt x="411" y="5325"/>
                  </a:lnTo>
                  <a:lnTo>
                    <a:pt x="806" y="5452"/>
                  </a:lnTo>
                  <a:lnTo>
                    <a:pt x="1217" y="5974"/>
                  </a:lnTo>
                  <a:lnTo>
                    <a:pt x="2197" y="6353"/>
                  </a:lnTo>
                  <a:lnTo>
                    <a:pt x="5784" y="5310"/>
                  </a:lnTo>
                  <a:lnTo>
                    <a:pt x="6891" y="4615"/>
                  </a:lnTo>
                  <a:lnTo>
                    <a:pt x="7729" y="3271"/>
                  </a:lnTo>
                  <a:lnTo>
                    <a:pt x="7618" y="2291"/>
                  </a:lnTo>
                  <a:lnTo>
                    <a:pt x="6037" y="0"/>
                  </a:lnTo>
                  <a:close/>
                </a:path>
              </a:pathLst>
            </a:custGeom>
            <a:grpFill/>
            <a:ln w="6350" cap="flat">
              <a:solidFill>
                <a:schemeClr val="bg1"/>
              </a:solid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C8D882C-CAC2-EE11-8F8A-D45EE55E34CD}"/>
                </a:ext>
              </a:extLst>
            </p:cNvPr>
            <p:cNvSpPr/>
            <p:nvPr/>
          </p:nvSpPr>
          <p:spPr>
            <a:xfrm>
              <a:off x="8255910" y="9674726"/>
              <a:ext cx="18427" cy="23027"/>
            </a:xfrm>
            <a:custGeom>
              <a:avLst/>
              <a:gdLst>
                <a:gd name="connsiteX0" fmla="*/ 8028 w 18427"/>
                <a:gd name="connsiteY0" fmla="*/ 17764 h 23027"/>
                <a:gd name="connsiteX1" fmla="*/ 8882 w 18427"/>
                <a:gd name="connsiteY1" fmla="*/ 16279 h 23027"/>
                <a:gd name="connsiteX2" fmla="*/ 10320 w 18427"/>
                <a:gd name="connsiteY2" fmla="*/ 14935 h 23027"/>
                <a:gd name="connsiteX3" fmla="*/ 10478 w 18427"/>
                <a:gd name="connsiteY3" fmla="*/ 14430 h 23027"/>
                <a:gd name="connsiteX4" fmla="*/ 10762 w 18427"/>
                <a:gd name="connsiteY4" fmla="*/ 12548 h 23027"/>
                <a:gd name="connsiteX5" fmla="*/ 11442 w 18427"/>
                <a:gd name="connsiteY5" fmla="*/ 11790 h 23027"/>
                <a:gd name="connsiteX6" fmla="*/ 13007 w 18427"/>
                <a:gd name="connsiteY6" fmla="*/ 12438 h 23027"/>
                <a:gd name="connsiteX7" fmla="*/ 14240 w 18427"/>
                <a:gd name="connsiteY7" fmla="*/ 10162 h 23027"/>
                <a:gd name="connsiteX8" fmla="*/ 15156 w 18427"/>
                <a:gd name="connsiteY8" fmla="*/ 10368 h 23027"/>
                <a:gd name="connsiteX9" fmla="*/ 16215 w 18427"/>
                <a:gd name="connsiteY9" fmla="*/ 11142 h 23027"/>
                <a:gd name="connsiteX10" fmla="*/ 17163 w 18427"/>
                <a:gd name="connsiteY10" fmla="*/ 11585 h 23027"/>
                <a:gd name="connsiteX11" fmla="*/ 18285 w 18427"/>
                <a:gd name="connsiteY11" fmla="*/ 11126 h 23027"/>
                <a:gd name="connsiteX12" fmla="*/ 18428 w 18427"/>
                <a:gd name="connsiteY12" fmla="*/ 9957 h 23027"/>
                <a:gd name="connsiteX13" fmla="*/ 18017 w 18427"/>
                <a:gd name="connsiteY13" fmla="*/ 8424 h 23027"/>
                <a:gd name="connsiteX14" fmla="*/ 17479 w 18427"/>
                <a:gd name="connsiteY14" fmla="*/ 6875 h 23027"/>
                <a:gd name="connsiteX15" fmla="*/ 17147 w 18427"/>
                <a:gd name="connsiteY15" fmla="*/ 6243 h 23027"/>
                <a:gd name="connsiteX16" fmla="*/ 16357 w 18427"/>
                <a:gd name="connsiteY16" fmla="*/ 5216 h 23027"/>
                <a:gd name="connsiteX17" fmla="*/ 16025 w 18427"/>
                <a:gd name="connsiteY17" fmla="*/ 4362 h 23027"/>
                <a:gd name="connsiteX18" fmla="*/ 15946 w 18427"/>
                <a:gd name="connsiteY18" fmla="*/ 3509 h 23027"/>
                <a:gd name="connsiteX19" fmla="*/ 16199 w 18427"/>
                <a:gd name="connsiteY19" fmla="*/ 1043 h 23027"/>
                <a:gd name="connsiteX20" fmla="*/ 15852 w 18427"/>
                <a:gd name="connsiteY20" fmla="*/ 32 h 23027"/>
                <a:gd name="connsiteX21" fmla="*/ 15093 w 18427"/>
                <a:gd name="connsiteY21" fmla="*/ 0 h 23027"/>
                <a:gd name="connsiteX22" fmla="*/ 13544 w 18427"/>
                <a:gd name="connsiteY22" fmla="*/ 759 h 23027"/>
                <a:gd name="connsiteX23" fmla="*/ 11252 w 18427"/>
                <a:gd name="connsiteY23" fmla="*/ 458 h 23027"/>
                <a:gd name="connsiteX24" fmla="*/ 10826 w 18427"/>
                <a:gd name="connsiteY24" fmla="*/ 822 h 23027"/>
                <a:gd name="connsiteX25" fmla="*/ 10541 w 18427"/>
                <a:gd name="connsiteY25" fmla="*/ 1470 h 23027"/>
                <a:gd name="connsiteX26" fmla="*/ 9672 w 18427"/>
                <a:gd name="connsiteY26" fmla="*/ 2355 h 23027"/>
                <a:gd name="connsiteX27" fmla="*/ 9087 w 18427"/>
                <a:gd name="connsiteY27" fmla="*/ 3604 h 23027"/>
                <a:gd name="connsiteX28" fmla="*/ 8597 w 18427"/>
                <a:gd name="connsiteY28" fmla="*/ 4189 h 23027"/>
                <a:gd name="connsiteX29" fmla="*/ 8060 w 18427"/>
                <a:gd name="connsiteY29" fmla="*/ 4646 h 23027"/>
                <a:gd name="connsiteX30" fmla="*/ 7554 w 18427"/>
                <a:gd name="connsiteY30" fmla="*/ 4884 h 23027"/>
                <a:gd name="connsiteX31" fmla="*/ 4362 w 18427"/>
                <a:gd name="connsiteY31" fmla="*/ 4916 h 23027"/>
                <a:gd name="connsiteX32" fmla="*/ 2908 w 18427"/>
                <a:gd name="connsiteY32" fmla="*/ 5421 h 23027"/>
                <a:gd name="connsiteX33" fmla="*/ 3177 w 18427"/>
                <a:gd name="connsiteY33" fmla="*/ 6828 h 23027"/>
                <a:gd name="connsiteX34" fmla="*/ 4425 w 18427"/>
                <a:gd name="connsiteY34" fmla="*/ 7365 h 23027"/>
                <a:gd name="connsiteX35" fmla="*/ 7839 w 18427"/>
                <a:gd name="connsiteY35" fmla="*/ 6575 h 23027"/>
                <a:gd name="connsiteX36" fmla="*/ 9182 w 18427"/>
                <a:gd name="connsiteY36" fmla="*/ 6543 h 23027"/>
                <a:gd name="connsiteX37" fmla="*/ 8439 w 18427"/>
                <a:gd name="connsiteY37" fmla="*/ 7902 h 23027"/>
                <a:gd name="connsiteX38" fmla="*/ 7222 w 18427"/>
                <a:gd name="connsiteY38" fmla="*/ 8550 h 23027"/>
                <a:gd name="connsiteX39" fmla="*/ 4488 w 18427"/>
                <a:gd name="connsiteY39" fmla="*/ 9119 h 23027"/>
                <a:gd name="connsiteX40" fmla="*/ 1754 w 18427"/>
                <a:gd name="connsiteY40" fmla="*/ 10747 h 23027"/>
                <a:gd name="connsiteX41" fmla="*/ 1754 w 18427"/>
                <a:gd name="connsiteY41" fmla="*/ 11253 h 23027"/>
                <a:gd name="connsiteX42" fmla="*/ 1960 w 18427"/>
                <a:gd name="connsiteY42" fmla="*/ 11916 h 23027"/>
                <a:gd name="connsiteX43" fmla="*/ 1991 w 18427"/>
                <a:gd name="connsiteY43" fmla="*/ 12675 h 23027"/>
                <a:gd name="connsiteX44" fmla="*/ 126 w 18427"/>
                <a:gd name="connsiteY44" fmla="*/ 18286 h 23027"/>
                <a:gd name="connsiteX45" fmla="*/ 0 w 18427"/>
                <a:gd name="connsiteY45" fmla="*/ 21257 h 23027"/>
                <a:gd name="connsiteX46" fmla="*/ 2007 w 18427"/>
                <a:gd name="connsiteY46" fmla="*/ 22442 h 23027"/>
                <a:gd name="connsiteX47" fmla="*/ 3082 w 18427"/>
                <a:gd name="connsiteY47" fmla="*/ 22174 h 23027"/>
                <a:gd name="connsiteX48" fmla="*/ 3509 w 18427"/>
                <a:gd name="connsiteY48" fmla="*/ 22205 h 23027"/>
                <a:gd name="connsiteX49" fmla="*/ 4662 w 18427"/>
                <a:gd name="connsiteY49" fmla="*/ 23027 h 23027"/>
                <a:gd name="connsiteX50" fmla="*/ 4820 w 18427"/>
                <a:gd name="connsiteY50" fmla="*/ 22806 h 23027"/>
                <a:gd name="connsiteX51" fmla="*/ 4915 w 18427"/>
                <a:gd name="connsiteY51" fmla="*/ 22269 h 23027"/>
                <a:gd name="connsiteX52" fmla="*/ 5373 w 18427"/>
                <a:gd name="connsiteY52" fmla="*/ 21874 h 23027"/>
                <a:gd name="connsiteX53" fmla="*/ 7191 w 18427"/>
                <a:gd name="connsiteY53" fmla="*/ 20957 h 23027"/>
                <a:gd name="connsiteX54" fmla="*/ 7554 w 18427"/>
                <a:gd name="connsiteY54" fmla="*/ 20672 h 23027"/>
                <a:gd name="connsiteX55" fmla="*/ 7507 w 18427"/>
                <a:gd name="connsiteY55" fmla="*/ 20103 h 23027"/>
                <a:gd name="connsiteX56" fmla="*/ 6464 w 18427"/>
                <a:gd name="connsiteY56" fmla="*/ 19660 h 23027"/>
                <a:gd name="connsiteX57" fmla="*/ 6116 w 18427"/>
                <a:gd name="connsiteY57" fmla="*/ 18981 h 23027"/>
                <a:gd name="connsiteX58" fmla="*/ 6338 w 18427"/>
                <a:gd name="connsiteY58" fmla="*/ 18017 h 2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427" h="23027">
                  <a:moveTo>
                    <a:pt x="8028" y="17764"/>
                  </a:moveTo>
                  <a:lnTo>
                    <a:pt x="8882" y="16279"/>
                  </a:lnTo>
                  <a:lnTo>
                    <a:pt x="10320" y="14935"/>
                  </a:lnTo>
                  <a:lnTo>
                    <a:pt x="10478" y="14430"/>
                  </a:lnTo>
                  <a:lnTo>
                    <a:pt x="10762" y="12548"/>
                  </a:lnTo>
                  <a:lnTo>
                    <a:pt x="11442" y="11790"/>
                  </a:lnTo>
                  <a:lnTo>
                    <a:pt x="13007" y="12438"/>
                  </a:lnTo>
                  <a:lnTo>
                    <a:pt x="14240" y="10162"/>
                  </a:lnTo>
                  <a:lnTo>
                    <a:pt x="15156" y="10368"/>
                  </a:lnTo>
                  <a:lnTo>
                    <a:pt x="16215" y="11142"/>
                  </a:lnTo>
                  <a:lnTo>
                    <a:pt x="17163" y="11585"/>
                  </a:lnTo>
                  <a:lnTo>
                    <a:pt x="18285" y="11126"/>
                  </a:lnTo>
                  <a:lnTo>
                    <a:pt x="18428" y="9957"/>
                  </a:lnTo>
                  <a:lnTo>
                    <a:pt x="18017" y="8424"/>
                  </a:lnTo>
                  <a:lnTo>
                    <a:pt x="17479" y="6875"/>
                  </a:lnTo>
                  <a:lnTo>
                    <a:pt x="17147" y="6243"/>
                  </a:lnTo>
                  <a:lnTo>
                    <a:pt x="16357" y="5216"/>
                  </a:lnTo>
                  <a:lnTo>
                    <a:pt x="16025" y="4362"/>
                  </a:lnTo>
                  <a:lnTo>
                    <a:pt x="15946" y="3509"/>
                  </a:lnTo>
                  <a:lnTo>
                    <a:pt x="16199" y="1043"/>
                  </a:lnTo>
                  <a:lnTo>
                    <a:pt x="15852" y="32"/>
                  </a:lnTo>
                  <a:lnTo>
                    <a:pt x="15093" y="0"/>
                  </a:lnTo>
                  <a:lnTo>
                    <a:pt x="13544" y="759"/>
                  </a:lnTo>
                  <a:lnTo>
                    <a:pt x="11252" y="458"/>
                  </a:lnTo>
                  <a:lnTo>
                    <a:pt x="10826" y="822"/>
                  </a:lnTo>
                  <a:lnTo>
                    <a:pt x="10541" y="1470"/>
                  </a:lnTo>
                  <a:lnTo>
                    <a:pt x="9672" y="2355"/>
                  </a:lnTo>
                  <a:lnTo>
                    <a:pt x="9087" y="3604"/>
                  </a:lnTo>
                  <a:lnTo>
                    <a:pt x="8597" y="4189"/>
                  </a:lnTo>
                  <a:lnTo>
                    <a:pt x="8060" y="4646"/>
                  </a:lnTo>
                  <a:lnTo>
                    <a:pt x="7554" y="4884"/>
                  </a:lnTo>
                  <a:lnTo>
                    <a:pt x="4362" y="4916"/>
                  </a:lnTo>
                  <a:lnTo>
                    <a:pt x="2908" y="5421"/>
                  </a:lnTo>
                  <a:lnTo>
                    <a:pt x="3177" y="6828"/>
                  </a:lnTo>
                  <a:lnTo>
                    <a:pt x="4425" y="7365"/>
                  </a:lnTo>
                  <a:lnTo>
                    <a:pt x="7839" y="6575"/>
                  </a:lnTo>
                  <a:lnTo>
                    <a:pt x="9182" y="6543"/>
                  </a:lnTo>
                  <a:lnTo>
                    <a:pt x="8439" y="7902"/>
                  </a:lnTo>
                  <a:lnTo>
                    <a:pt x="7222" y="8550"/>
                  </a:lnTo>
                  <a:lnTo>
                    <a:pt x="4488" y="9119"/>
                  </a:lnTo>
                  <a:lnTo>
                    <a:pt x="1754" y="10747"/>
                  </a:lnTo>
                  <a:lnTo>
                    <a:pt x="1754" y="11253"/>
                  </a:lnTo>
                  <a:lnTo>
                    <a:pt x="1960" y="11916"/>
                  </a:lnTo>
                  <a:lnTo>
                    <a:pt x="1991" y="12675"/>
                  </a:lnTo>
                  <a:lnTo>
                    <a:pt x="126" y="18286"/>
                  </a:lnTo>
                  <a:lnTo>
                    <a:pt x="0" y="21257"/>
                  </a:lnTo>
                  <a:lnTo>
                    <a:pt x="2007" y="22442"/>
                  </a:lnTo>
                  <a:lnTo>
                    <a:pt x="3082" y="22174"/>
                  </a:lnTo>
                  <a:lnTo>
                    <a:pt x="3509" y="22205"/>
                  </a:lnTo>
                  <a:lnTo>
                    <a:pt x="4662" y="23027"/>
                  </a:lnTo>
                  <a:lnTo>
                    <a:pt x="4820" y="22806"/>
                  </a:lnTo>
                  <a:lnTo>
                    <a:pt x="4915" y="22269"/>
                  </a:lnTo>
                  <a:lnTo>
                    <a:pt x="5373" y="21874"/>
                  </a:lnTo>
                  <a:lnTo>
                    <a:pt x="7191" y="20957"/>
                  </a:lnTo>
                  <a:lnTo>
                    <a:pt x="7554" y="20672"/>
                  </a:lnTo>
                  <a:lnTo>
                    <a:pt x="7507" y="20103"/>
                  </a:lnTo>
                  <a:lnTo>
                    <a:pt x="6464" y="19660"/>
                  </a:lnTo>
                  <a:lnTo>
                    <a:pt x="6116" y="18981"/>
                  </a:lnTo>
                  <a:lnTo>
                    <a:pt x="6338" y="18017"/>
                  </a:lnTo>
                  <a:close/>
                </a:path>
              </a:pathLst>
            </a:custGeom>
            <a:grpFill/>
            <a:ln w="6350" cap="flat">
              <a:solidFill>
                <a:schemeClr val="bg1"/>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5882CE0C-199E-2AD1-7506-D3F5A39669FC}"/>
                </a:ext>
              </a:extLst>
            </p:cNvPr>
            <p:cNvSpPr/>
            <p:nvPr/>
          </p:nvSpPr>
          <p:spPr>
            <a:xfrm>
              <a:off x="8263954" y="9699349"/>
              <a:ext cx="15298" cy="11347"/>
            </a:xfrm>
            <a:custGeom>
              <a:avLst/>
              <a:gdLst>
                <a:gd name="connsiteX0" fmla="*/ 6164 w 15298"/>
                <a:gd name="connsiteY0" fmla="*/ 11095 h 11347"/>
                <a:gd name="connsiteX1" fmla="*/ 7886 w 15298"/>
                <a:gd name="connsiteY1" fmla="*/ 11348 h 11347"/>
                <a:gd name="connsiteX2" fmla="*/ 9846 w 15298"/>
                <a:gd name="connsiteY2" fmla="*/ 9767 h 11347"/>
                <a:gd name="connsiteX3" fmla="*/ 9151 w 15298"/>
                <a:gd name="connsiteY3" fmla="*/ 7823 h 11347"/>
                <a:gd name="connsiteX4" fmla="*/ 7808 w 15298"/>
                <a:gd name="connsiteY4" fmla="*/ 5721 h 11347"/>
                <a:gd name="connsiteX5" fmla="*/ 7792 w 15298"/>
                <a:gd name="connsiteY5" fmla="*/ 3793 h 11347"/>
                <a:gd name="connsiteX6" fmla="*/ 8835 w 15298"/>
                <a:gd name="connsiteY6" fmla="*/ 4931 h 11347"/>
                <a:gd name="connsiteX7" fmla="*/ 10399 w 15298"/>
                <a:gd name="connsiteY7" fmla="*/ 6100 h 11347"/>
                <a:gd name="connsiteX8" fmla="*/ 11932 w 15298"/>
                <a:gd name="connsiteY8" fmla="*/ 6590 h 11347"/>
                <a:gd name="connsiteX9" fmla="*/ 12817 w 15298"/>
                <a:gd name="connsiteY9" fmla="*/ 5690 h 11347"/>
                <a:gd name="connsiteX10" fmla="*/ 13481 w 15298"/>
                <a:gd name="connsiteY10" fmla="*/ 4488 h 11347"/>
                <a:gd name="connsiteX11" fmla="*/ 15299 w 15298"/>
                <a:gd name="connsiteY11" fmla="*/ 2039 h 11347"/>
                <a:gd name="connsiteX12" fmla="*/ 15125 w 15298"/>
                <a:gd name="connsiteY12" fmla="*/ 870 h 11347"/>
                <a:gd name="connsiteX13" fmla="*/ 14382 w 15298"/>
                <a:gd name="connsiteY13" fmla="*/ 0 h 11347"/>
                <a:gd name="connsiteX14" fmla="*/ 14145 w 15298"/>
                <a:gd name="connsiteY14" fmla="*/ 253 h 11347"/>
                <a:gd name="connsiteX15" fmla="*/ 14113 w 15298"/>
                <a:gd name="connsiteY15" fmla="*/ 1107 h 11347"/>
                <a:gd name="connsiteX16" fmla="*/ 13892 w 15298"/>
                <a:gd name="connsiteY16" fmla="*/ 1802 h 11347"/>
                <a:gd name="connsiteX17" fmla="*/ 13481 w 15298"/>
                <a:gd name="connsiteY17" fmla="*/ 2165 h 11347"/>
                <a:gd name="connsiteX18" fmla="*/ 8740 w 15298"/>
                <a:gd name="connsiteY18" fmla="*/ 3477 h 11347"/>
                <a:gd name="connsiteX19" fmla="*/ 8250 w 15298"/>
                <a:gd name="connsiteY19" fmla="*/ 3446 h 11347"/>
                <a:gd name="connsiteX20" fmla="*/ 7981 w 15298"/>
                <a:gd name="connsiteY20" fmla="*/ 3082 h 11347"/>
                <a:gd name="connsiteX21" fmla="*/ 7744 w 15298"/>
                <a:gd name="connsiteY21" fmla="*/ 2513 h 11347"/>
                <a:gd name="connsiteX22" fmla="*/ 7381 w 15298"/>
                <a:gd name="connsiteY22" fmla="*/ 1976 h 11347"/>
                <a:gd name="connsiteX23" fmla="*/ 6922 w 15298"/>
                <a:gd name="connsiteY23" fmla="*/ 1675 h 11347"/>
                <a:gd name="connsiteX24" fmla="*/ 6464 w 15298"/>
                <a:gd name="connsiteY24" fmla="*/ 1628 h 11347"/>
                <a:gd name="connsiteX25" fmla="*/ 3841 w 15298"/>
                <a:gd name="connsiteY25" fmla="*/ 1881 h 11347"/>
                <a:gd name="connsiteX26" fmla="*/ 3430 w 15298"/>
                <a:gd name="connsiteY26" fmla="*/ 2466 h 11347"/>
                <a:gd name="connsiteX27" fmla="*/ 4109 w 15298"/>
                <a:gd name="connsiteY27" fmla="*/ 3809 h 11347"/>
                <a:gd name="connsiteX28" fmla="*/ 3303 w 15298"/>
                <a:gd name="connsiteY28" fmla="*/ 3524 h 11347"/>
                <a:gd name="connsiteX29" fmla="*/ 2497 w 15298"/>
                <a:gd name="connsiteY29" fmla="*/ 2734 h 11347"/>
                <a:gd name="connsiteX30" fmla="*/ 1754 w 15298"/>
                <a:gd name="connsiteY30" fmla="*/ 2307 h 11347"/>
                <a:gd name="connsiteX31" fmla="*/ 1154 w 15298"/>
                <a:gd name="connsiteY31" fmla="*/ 3129 h 11347"/>
                <a:gd name="connsiteX32" fmla="*/ 1154 w 15298"/>
                <a:gd name="connsiteY32" fmla="*/ 3793 h 11347"/>
                <a:gd name="connsiteX33" fmla="*/ 1628 w 15298"/>
                <a:gd name="connsiteY33" fmla="*/ 5263 h 11347"/>
                <a:gd name="connsiteX34" fmla="*/ 1660 w 15298"/>
                <a:gd name="connsiteY34" fmla="*/ 5737 h 11347"/>
                <a:gd name="connsiteX35" fmla="*/ 1375 w 15298"/>
                <a:gd name="connsiteY35" fmla="*/ 5974 h 11347"/>
                <a:gd name="connsiteX36" fmla="*/ 0 w 15298"/>
                <a:gd name="connsiteY36" fmla="*/ 6243 h 11347"/>
                <a:gd name="connsiteX37" fmla="*/ 1470 w 15298"/>
                <a:gd name="connsiteY37" fmla="*/ 8155 h 11347"/>
                <a:gd name="connsiteX38" fmla="*/ 3777 w 15298"/>
                <a:gd name="connsiteY38" fmla="*/ 9894 h 1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98" h="11347">
                  <a:moveTo>
                    <a:pt x="6164" y="11095"/>
                  </a:moveTo>
                  <a:lnTo>
                    <a:pt x="7886" y="11348"/>
                  </a:lnTo>
                  <a:lnTo>
                    <a:pt x="9846" y="9767"/>
                  </a:lnTo>
                  <a:lnTo>
                    <a:pt x="9151" y="7823"/>
                  </a:lnTo>
                  <a:lnTo>
                    <a:pt x="7808" y="5721"/>
                  </a:lnTo>
                  <a:lnTo>
                    <a:pt x="7792" y="3793"/>
                  </a:lnTo>
                  <a:lnTo>
                    <a:pt x="8835" y="4931"/>
                  </a:lnTo>
                  <a:lnTo>
                    <a:pt x="10399" y="6100"/>
                  </a:lnTo>
                  <a:lnTo>
                    <a:pt x="11932" y="6590"/>
                  </a:lnTo>
                  <a:lnTo>
                    <a:pt x="12817" y="5690"/>
                  </a:lnTo>
                  <a:lnTo>
                    <a:pt x="13481" y="4488"/>
                  </a:lnTo>
                  <a:lnTo>
                    <a:pt x="15299" y="2039"/>
                  </a:lnTo>
                  <a:lnTo>
                    <a:pt x="15125" y="870"/>
                  </a:lnTo>
                  <a:lnTo>
                    <a:pt x="14382" y="0"/>
                  </a:lnTo>
                  <a:lnTo>
                    <a:pt x="14145" y="253"/>
                  </a:lnTo>
                  <a:lnTo>
                    <a:pt x="14113" y="1107"/>
                  </a:lnTo>
                  <a:lnTo>
                    <a:pt x="13892" y="1802"/>
                  </a:lnTo>
                  <a:lnTo>
                    <a:pt x="13481" y="2165"/>
                  </a:lnTo>
                  <a:lnTo>
                    <a:pt x="8740" y="3477"/>
                  </a:lnTo>
                  <a:lnTo>
                    <a:pt x="8250" y="3446"/>
                  </a:lnTo>
                  <a:lnTo>
                    <a:pt x="7981" y="3082"/>
                  </a:lnTo>
                  <a:lnTo>
                    <a:pt x="7744" y="2513"/>
                  </a:lnTo>
                  <a:lnTo>
                    <a:pt x="7381" y="1976"/>
                  </a:lnTo>
                  <a:lnTo>
                    <a:pt x="6922" y="1675"/>
                  </a:lnTo>
                  <a:lnTo>
                    <a:pt x="6464" y="1628"/>
                  </a:lnTo>
                  <a:lnTo>
                    <a:pt x="3841" y="1881"/>
                  </a:lnTo>
                  <a:lnTo>
                    <a:pt x="3430" y="2466"/>
                  </a:lnTo>
                  <a:lnTo>
                    <a:pt x="4109" y="3809"/>
                  </a:lnTo>
                  <a:lnTo>
                    <a:pt x="3303" y="3524"/>
                  </a:lnTo>
                  <a:lnTo>
                    <a:pt x="2497" y="2734"/>
                  </a:lnTo>
                  <a:lnTo>
                    <a:pt x="1754" y="2307"/>
                  </a:lnTo>
                  <a:lnTo>
                    <a:pt x="1154" y="3129"/>
                  </a:lnTo>
                  <a:lnTo>
                    <a:pt x="1154" y="3793"/>
                  </a:lnTo>
                  <a:lnTo>
                    <a:pt x="1628" y="5263"/>
                  </a:lnTo>
                  <a:lnTo>
                    <a:pt x="1660" y="5737"/>
                  </a:lnTo>
                  <a:lnTo>
                    <a:pt x="1375" y="5974"/>
                  </a:lnTo>
                  <a:lnTo>
                    <a:pt x="0" y="6243"/>
                  </a:lnTo>
                  <a:lnTo>
                    <a:pt x="1470" y="8155"/>
                  </a:lnTo>
                  <a:lnTo>
                    <a:pt x="3777" y="9894"/>
                  </a:lnTo>
                  <a:close/>
                </a:path>
              </a:pathLst>
            </a:custGeom>
            <a:grpFill/>
            <a:ln w="6350" cap="flat">
              <a:solidFill>
                <a:schemeClr val="bg1"/>
              </a:solid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19FA56CE-C53A-C03F-100B-CC7B2AACCA45}"/>
                </a:ext>
              </a:extLst>
            </p:cNvPr>
            <p:cNvSpPr/>
            <p:nvPr/>
          </p:nvSpPr>
          <p:spPr>
            <a:xfrm>
              <a:off x="7294173" y="9801398"/>
              <a:ext cx="1801" cy="5578"/>
            </a:xfrm>
            <a:custGeom>
              <a:avLst/>
              <a:gdLst>
                <a:gd name="connsiteX0" fmla="*/ 1138 w 1801"/>
                <a:gd name="connsiteY0" fmla="*/ 2118 h 5578"/>
                <a:gd name="connsiteX1" fmla="*/ 1201 w 1801"/>
                <a:gd name="connsiteY1" fmla="*/ 1327 h 5578"/>
                <a:gd name="connsiteX2" fmla="*/ 1375 w 1801"/>
                <a:gd name="connsiteY2" fmla="*/ 679 h 5578"/>
                <a:gd name="connsiteX3" fmla="*/ 1612 w 1801"/>
                <a:gd name="connsiteY3" fmla="*/ 221 h 5578"/>
                <a:gd name="connsiteX4" fmla="*/ 1454 w 1801"/>
                <a:gd name="connsiteY4" fmla="*/ 0 h 5578"/>
                <a:gd name="connsiteX5" fmla="*/ 853 w 1801"/>
                <a:gd name="connsiteY5" fmla="*/ 426 h 5578"/>
                <a:gd name="connsiteX6" fmla="*/ 537 w 1801"/>
                <a:gd name="connsiteY6" fmla="*/ 1106 h 5578"/>
                <a:gd name="connsiteX7" fmla="*/ 506 w 1801"/>
                <a:gd name="connsiteY7" fmla="*/ 1564 h 5578"/>
                <a:gd name="connsiteX8" fmla="*/ 379 w 1801"/>
                <a:gd name="connsiteY8" fmla="*/ 1928 h 5578"/>
                <a:gd name="connsiteX9" fmla="*/ 174 w 1801"/>
                <a:gd name="connsiteY9" fmla="*/ 2181 h 5578"/>
                <a:gd name="connsiteX10" fmla="*/ 32 w 1801"/>
                <a:gd name="connsiteY10" fmla="*/ 2734 h 5578"/>
                <a:gd name="connsiteX11" fmla="*/ 0 w 1801"/>
                <a:gd name="connsiteY11" fmla="*/ 3571 h 5578"/>
                <a:gd name="connsiteX12" fmla="*/ 126 w 1801"/>
                <a:gd name="connsiteY12" fmla="*/ 4630 h 5578"/>
                <a:gd name="connsiteX13" fmla="*/ 664 w 1801"/>
                <a:gd name="connsiteY13" fmla="*/ 5562 h 5578"/>
                <a:gd name="connsiteX14" fmla="*/ 1391 w 1801"/>
                <a:gd name="connsiteY14" fmla="*/ 5579 h 5578"/>
                <a:gd name="connsiteX15" fmla="*/ 1786 w 1801"/>
                <a:gd name="connsiteY15" fmla="*/ 4488 h 5578"/>
                <a:gd name="connsiteX16" fmla="*/ 1802 w 1801"/>
                <a:gd name="connsiteY16" fmla="*/ 3666 h 5578"/>
                <a:gd name="connsiteX17" fmla="*/ 1280 w 1801"/>
                <a:gd name="connsiteY17" fmla="*/ 2797 h 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1" h="5578">
                  <a:moveTo>
                    <a:pt x="1138" y="2118"/>
                  </a:moveTo>
                  <a:lnTo>
                    <a:pt x="1201" y="1327"/>
                  </a:lnTo>
                  <a:lnTo>
                    <a:pt x="1375" y="679"/>
                  </a:lnTo>
                  <a:lnTo>
                    <a:pt x="1612" y="221"/>
                  </a:lnTo>
                  <a:lnTo>
                    <a:pt x="1454" y="0"/>
                  </a:lnTo>
                  <a:lnTo>
                    <a:pt x="853" y="426"/>
                  </a:lnTo>
                  <a:lnTo>
                    <a:pt x="537" y="1106"/>
                  </a:lnTo>
                  <a:lnTo>
                    <a:pt x="506" y="1564"/>
                  </a:lnTo>
                  <a:lnTo>
                    <a:pt x="379" y="1928"/>
                  </a:lnTo>
                  <a:lnTo>
                    <a:pt x="174" y="2181"/>
                  </a:lnTo>
                  <a:lnTo>
                    <a:pt x="32" y="2734"/>
                  </a:lnTo>
                  <a:lnTo>
                    <a:pt x="0" y="3571"/>
                  </a:lnTo>
                  <a:lnTo>
                    <a:pt x="126" y="4630"/>
                  </a:lnTo>
                  <a:lnTo>
                    <a:pt x="664" y="5562"/>
                  </a:lnTo>
                  <a:lnTo>
                    <a:pt x="1391" y="5579"/>
                  </a:lnTo>
                  <a:lnTo>
                    <a:pt x="1786" y="4488"/>
                  </a:lnTo>
                  <a:lnTo>
                    <a:pt x="1802" y="3666"/>
                  </a:lnTo>
                  <a:lnTo>
                    <a:pt x="1280" y="2797"/>
                  </a:lnTo>
                  <a:close/>
                </a:path>
              </a:pathLst>
            </a:custGeom>
            <a:grpFill/>
            <a:ln w="6350" cap="flat">
              <a:solidFill>
                <a:schemeClr val="bg1"/>
              </a:solid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2B13DF3-7014-5E91-7124-B9884E267C65}"/>
                </a:ext>
              </a:extLst>
            </p:cNvPr>
            <p:cNvSpPr/>
            <p:nvPr/>
          </p:nvSpPr>
          <p:spPr>
            <a:xfrm>
              <a:off x="7018372" y="9836325"/>
              <a:ext cx="2923" cy="3255"/>
            </a:xfrm>
            <a:custGeom>
              <a:avLst/>
              <a:gdLst>
                <a:gd name="connsiteX0" fmla="*/ 1707 w 2923"/>
                <a:gd name="connsiteY0" fmla="*/ 3256 h 3255"/>
                <a:gd name="connsiteX1" fmla="*/ 2307 w 2923"/>
                <a:gd name="connsiteY1" fmla="*/ 2829 h 3255"/>
                <a:gd name="connsiteX2" fmla="*/ 2718 w 2923"/>
                <a:gd name="connsiteY2" fmla="*/ 2150 h 3255"/>
                <a:gd name="connsiteX3" fmla="*/ 2924 w 2923"/>
                <a:gd name="connsiteY3" fmla="*/ 1438 h 3255"/>
                <a:gd name="connsiteX4" fmla="*/ 2845 w 2923"/>
                <a:gd name="connsiteY4" fmla="*/ 712 h 3255"/>
                <a:gd name="connsiteX5" fmla="*/ 2513 w 2923"/>
                <a:gd name="connsiteY5" fmla="*/ 0 h 3255"/>
                <a:gd name="connsiteX6" fmla="*/ 1422 w 2923"/>
                <a:gd name="connsiteY6" fmla="*/ 158 h 3255"/>
                <a:gd name="connsiteX7" fmla="*/ 443 w 2923"/>
                <a:gd name="connsiteY7" fmla="*/ 917 h 3255"/>
                <a:gd name="connsiteX8" fmla="*/ 0 w 2923"/>
                <a:gd name="connsiteY8" fmla="*/ 1802 h 3255"/>
                <a:gd name="connsiteX9" fmla="*/ 901 w 2923"/>
                <a:gd name="connsiteY9" fmla="*/ 2608 h 3255"/>
                <a:gd name="connsiteX10" fmla="*/ 1248 w 2923"/>
                <a:gd name="connsiteY10" fmla="*/ 3051 h 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3" h="3255">
                  <a:moveTo>
                    <a:pt x="1707" y="3256"/>
                  </a:moveTo>
                  <a:lnTo>
                    <a:pt x="2307" y="2829"/>
                  </a:lnTo>
                  <a:lnTo>
                    <a:pt x="2718" y="2150"/>
                  </a:lnTo>
                  <a:lnTo>
                    <a:pt x="2924" y="1438"/>
                  </a:lnTo>
                  <a:lnTo>
                    <a:pt x="2845" y="712"/>
                  </a:lnTo>
                  <a:lnTo>
                    <a:pt x="2513" y="0"/>
                  </a:lnTo>
                  <a:lnTo>
                    <a:pt x="1422" y="158"/>
                  </a:lnTo>
                  <a:lnTo>
                    <a:pt x="443" y="917"/>
                  </a:lnTo>
                  <a:lnTo>
                    <a:pt x="0" y="1802"/>
                  </a:lnTo>
                  <a:lnTo>
                    <a:pt x="901" y="2608"/>
                  </a:lnTo>
                  <a:lnTo>
                    <a:pt x="1248" y="3051"/>
                  </a:lnTo>
                  <a:close/>
                </a:path>
              </a:pathLst>
            </a:custGeom>
            <a:grpFill/>
            <a:ln w="6350" cap="flat">
              <a:solidFill>
                <a:schemeClr val="bg1"/>
              </a:solid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66E2D32C-24A3-38E8-6154-D8F7AB6FC411}"/>
                </a:ext>
              </a:extLst>
            </p:cNvPr>
            <p:cNvSpPr/>
            <p:nvPr/>
          </p:nvSpPr>
          <p:spPr>
            <a:xfrm>
              <a:off x="7057425" y="9001259"/>
              <a:ext cx="7048" cy="2781"/>
            </a:xfrm>
            <a:custGeom>
              <a:avLst/>
              <a:gdLst>
                <a:gd name="connsiteX0" fmla="*/ 1786 w 7048"/>
                <a:gd name="connsiteY0" fmla="*/ 2149 h 2781"/>
                <a:gd name="connsiteX1" fmla="*/ 2228 w 7048"/>
                <a:gd name="connsiteY1" fmla="*/ 1770 h 2781"/>
                <a:gd name="connsiteX2" fmla="*/ 2544 w 7048"/>
                <a:gd name="connsiteY2" fmla="*/ 1612 h 2781"/>
                <a:gd name="connsiteX3" fmla="*/ 3287 w 7048"/>
                <a:gd name="connsiteY3" fmla="*/ 1802 h 2781"/>
                <a:gd name="connsiteX4" fmla="*/ 5611 w 7048"/>
                <a:gd name="connsiteY4" fmla="*/ 537 h 2781"/>
                <a:gd name="connsiteX5" fmla="*/ 6859 w 7048"/>
                <a:gd name="connsiteY5" fmla="*/ 174 h 2781"/>
                <a:gd name="connsiteX6" fmla="*/ 7049 w 7048"/>
                <a:gd name="connsiteY6" fmla="*/ 0 h 2781"/>
                <a:gd name="connsiteX7" fmla="*/ 521 w 7048"/>
                <a:gd name="connsiteY7" fmla="*/ 1754 h 2781"/>
                <a:gd name="connsiteX8" fmla="*/ 0 w 7048"/>
                <a:gd name="connsiteY8" fmla="*/ 2371 h 2781"/>
                <a:gd name="connsiteX9" fmla="*/ 142 w 7048"/>
                <a:gd name="connsiteY9" fmla="*/ 2782 h 2781"/>
                <a:gd name="connsiteX10" fmla="*/ 695 w 7048"/>
                <a:gd name="connsiteY10" fmla="*/ 2687 h 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48" h="2781">
                  <a:moveTo>
                    <a:pt x="1786" y="2149"/>
                  </a:moveTo>
                  <a:lnTo>
                    <a:pt x="2228" y="1770"/>
                  </a:lnTo>
                  <a:lnTo>
                    <a:pt x="2544" y="1612"/>
                  </a:lnTo>
                  <a:lnTo>
                    <a:pt x="3287" y="1802"/>
                  </a:lnTo>
                  <a:lnTo>
                    <a:pt x="5611" y="537"/>
                  </a:lnTo>
                  <a:lnTo>
                    <a:pt x="6859" y="174"/>
                  </a:lnTo>
                  <a:lnTo>
                    <a:pt x="7049" y="0"/>
                  </a:lnTo>
                  <a:lnTo>
                    <a:pt x="521" y="1754"/>
                  </a:lnTo>
                  <a:lnTo>
                    <a:pt x="0" y="2371"/>
                  </a:lnTo>
                  <a:lnTo>
                    <a:pt x="142" y="2782"/>
                  </a:lnTo>
                  <a:lnTo>
                    <a:pt x="695" y="2687"/>
                  </a:lnTo>
                  <a:close/>
                </a:path>
              </a:pathLst>
            </a:custGeom>
            <a:grpFill/>
            <a:ln w="6350" cap="flat">
              <a:solidFill>
                <a:schemeClr val="bg1"/>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9F67B6CD-CFA2-0BBF-2737-BC9EF8108687}"/>
                </a:ext>
              </a:extLst>
            </p:cNvPr>
            <p:cNvSpPr/>
            <p:nvPr/>
          </p:nvSpPr>
          <p:spPr>
            <a:xfrm>
              <a:off x="7069878" y="8994700"/>
              <a:ext cx="18538" cy="5104"/>
            </a:xfrm>
            <a:custGeom>
              <a:avLst/>
              <a:gdLst>
                <a:gd name="connsiteX0" fmla="*/ 4488 w 18538"/>
                <a:gd name="connsiteY0" fmla="*/ 4457 h 5104"/>
                <a:gd name="connsiteX1" fmla="*/ 5879 w 18538"/>
                <a:gd name="connsiteY1" fmla="*/ 3524 h 5104"/>
                <a:gd name="connsiteX2" fmla="*/ 6464 w 18538"/>
                <a:gd name="connsiteY2" fmla="*/ 3319 h 5104"/>
                <a:gd name="connsiteX3" fmla="*/ 8313 w 18538"/>
                <a:gd name="connsiteY3" fmla="*/ 3476 h 5104"/>
                <a:gd name="connsiteX4" fmla="*/ 12612 w 18538"/>
                <a:gd name="connsiteY4" fmla="*/ 2276 h 5104"/>
                <a:gd name="connsiteX5" fmla="*/ 13987 w 18538"/>
                <a:gd name="connsiteY5" fmla="*/ 2497 h 5104"/>
                <a:gd name="connsiteX6" fmla="*/ 14508 w 18538"/>
                <a:gd name="connsiteY6" fmla="*/ 2418 h 5104"/>
                <a:gd name="connsiteX7" fmla="*/ 14682 w 18538"/>
                <a:gd name="connsiteY7" fmla="*/ 2276 h 5104"/>
                <a:gd name="connsiteX8" fmla="*/ 14840 w 18538"/>
                <a:gd name="connsiteY8" fmla="*/ 2149 h 5104"/>
                <a:gd name="connsiteX9" fmla="*/ 15125 w 18538"/>
                <a:gd name="connsiteY9" fmla="*/ 1722 h 5104"/>
                <a:gd name="connsiteX10" fmla="*/ 15393 w 18538"/>
                <a:gd name="connsiteY10" fmla="*/ 1201 h 5104"/>
                <a:gd name="connsiteX11" fmla="*/ 15820 w 18538"/>
                <a:gd name="connsiteY11" fmla="*/ 980 h 5104"/>
                <a:gd name="connsiteX12" fmla="*/ 16895 w 18538"/>
                <a:gd name="connsiteY12" fmla="*/ 1106 h 5104"/>
                <a:gd name="connsiteX13" fmla="*/ 17321 w 18538"/>
                <a:gd name="connsiteY13" fmla="*/ 980 h 5104"/>
                <a:gd name="connsiteX14" fmla="*/ 17527 w 18538"/>
                <a:gd name="connsiteY14" fmla="*/ 806 h 5104"/>
                <a:gd name="connsiteX15" fmla="*/ 17732 w 18538"/>
                <a:gd name="connsiteY15" fmla="*/ 680 h 5104"/>
                <a:gd name="connsiteX16" fmla="*/ 18127 w 18538"/>
                <a:gd name="connsiteY16" fmla="*/ 632 h 5104"/>
                <a:gd name="connsiteX17" fmla="*/ 18538 w 18538"/>
                <a:gd name="connsiteY17" fmla="*/ 490 h 5104"/>
                <a:gd name="connsiteX18" fmla="*/ 18412 w 18538"/>
                <a:gd name="connsiteY18" fmla="*/ 127 h 5104"/>
                <a:gd name="connsiteX19" fmla="*/ 18080 w 18538"/>
                <a:gd name="connsiteY19" fmla="*/ 0 h 5104"/>
                <a:gd name="connsiteX20" fmla="*/ 0 w 18538"/>
                <a:gd name="connsiteY20" fmla="*/ 5073 h 5104"/>
                <a:gd name="connsiteX21" fmla="*/ 1881 w 18538"/>
                <a:gd name="connsiteY21" fmla="*/ 5105 h 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38" h="5104">
                  <a:moveTo>
                    <a:pt x="4488" y="4457"/>
                  </a:moveTo>
                  <a:lnTo>
                    <a:pt x="5879" y="3524"/>
                  </a:lnTo>
                  <a:lnTo>
                    <a:pt x="6464" y="3319"/>
                  </a:lnTo>
                  <a:lnTo>
                    <a:pt x="8313" y="3476"/>
                  </a:lnTo>
                  <a:lnTo>
                    <a:pt x="12612" y="2276"/>
                  </a:lnTo>
                  <a:lnTo>
                    <a:pt x="13987" y="2497"/>
                  </a:lnTo>
                  <a:lnTo>
                    <a:pt x="14508" y="2418"/>
                  </a:lnTo>
                  <a:lnTo>
                    <a:pt x="14682" y="2276"/>
                  </a:lnTo>
                  <a:lnTo>
                    <a:pt x="14840" y="2149"/>
                  </a:lnTo>
                  <a:lnTo>
                    <a:pt x="15125" y="1722"/>
                  </a:lnTo>
                  <a:lnTo>
                    <a:pt x="15393" y="1201"/>
                  </a:lnTo>
                  <a:lnTo>
                    <a:pt x="15820" y="980"/>
                  </a:lnTo>
                  <a:lnTo>
                    <a:pt x="16895" y="1106"/>
                  </a:lnTo>
                  <a:lnTo>
                    <a:pt x="17321" y="980"/>
                  </a:lnTo>
                  <a:lnTo>
                    <a:pt x="17527" y="806"/>
                  </a:lnTo>
                  <a:lnTo>
                    <a:pt x="17732" y="680"/>
                  </a:lnTo>
                  <a:lnTo>
                    <a:pt x="18127" y="632"/>
                  </a:lnTo>
                  <a:lnTo>
                    <a:pt x="18538" y="490"/>
                  </a:lnTo>
                  <a:lnTo>
                    <a:pt x="18412" y="127"/>
                  </a:lnTo>
                  <a:lnTo>
                    <a:pt x="18080" y="0"/>
                  </a:lnTo>
                  <a:lnTo>
                    <a:pt x="0" y="5073"/>
                  </a:lnTo>
                  <a:lnTo>
                    <a:pt x="1881" y="5105"/>
                  </a:lnTo>
                  <a:close/>
                </a:path>
              </a:pathLst>
            </a:custGeom>
            <a:grpFill/>
            <a:ln w="6350" cap="flat">
              <a:solidFill>
                <a:schemeClr val="bg1"/>
              </a:solid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752435D6-33EE-65AC-745E-2153F05043D0}"/>
                </a:ext>
              </a:extLst>
            </p:cNvPr>
            <p:cNvSpPr/>
            <p:nvPr/>
          </p:nvSpPr>
          <p:spPr>
            <a:xfrm>
              <a:off x="6987380" y="9329482"/>
              <a:ext cx="2481" cy="7507"/>
            </a:xfrm>
            <a:custGeom>
              <a:avLst/>
              <a:gdLst>
                <a:gd name="connsiteX0" fmla="*/ 158 w 2481"/>
                <a:gd name="connsiteY0" fmla="*/ 5373 h 7507"/>
                <a:gd name="connsiteX1" fmla="*/ 0 w 2481"/>
                <a:gd name="connsiteY1" fmla="*/ 6258 h 7507"/>
                <a:gd name="connsiteX2" fmla="*/ 221 w 2481"/>
                <a:gd name="connsiteY2" fmla="*/ 7270 h 7507"/>
                <a:gd name="connsiteX3" fmla="*/ 585 w 2481"/>
                <a:gd name="connsiteY3" fmla="*/ 7507 h 7507"/>
                <a:gd name="connsiteX4" fmla="*/ 679 w 2481"/>
                <a:gd name="connsiteY4" fmla="*/ 7112 h 7507"/>
                <a:gd name="connsiteX5" fmla="*/ 806 w 2481"/>
                <a:gd name="connsiteY5" fmla="*/ 5247 h 7507"/>
                <a:gd name="connsiteX6" fmla="*/ 1280 w 2481"/>
                <a:gd name="connsiteY6" fmla="*/ 3445 h 7507"/>
                <a:gd name="connsiteX7" fmla="*/ 2418 w 2481"/>
                <a:gd name="connsiteY7" fmla="*/ 553 h 7507"/>
                <a:gd name="connsiteX8" fmla="*/ 2481 w 2481"/>
                <a:gd name="connsiteY8" fmla="*/ 0 h 7507"/>
                <a:gd name="connsiteX9" fmla="*/ 2118 w 2481"/>
                <a:gd name="connsiteY9" fmla="*/ 284 h 7507"/>
                <a:gd name="connsiteX10" fmla="*/ 1549 w 2481"/>
                <a:gd name="connsiteY10" fmla="*/ 1517 h 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1" h="7507">
                  <a:moveTo>
                    <a:pt x="158" y="5373"/>
                  </a:moveTo>
                  <a:lnTo>
                    <a:pt x="0" y="6258"/>
                  </a:lnTo>
                  <a:lnTo>
                    <a:pt x="221" y="7270"/>
                  </a:lnTo>
                  <a:lnTo>
                    <a:pt x="585" y="7507"/>
                  </a:lnTo>
                  <a:lnTo>
                    <a:pt x="679" y="7112"/>
                  </a:lnTo>
                  <a:lnTo>
                    <a:pt x="806" y="5247"/>
                  </a:lnTo>
                  <a:lnTo>
                    <a:pt x="1280" y="3445"/>
                  </a:lnTo>
                  <a:lnTo>
                    <a:pt x="2418" y="553"/>
                  </a:lnTo>
                  <a:lnTo>
                    <a:pt x="2481" y="0"/>
                  </a:lnTo>
                  <a:lnTo>
                    <a:pt x="2118" y="284"/>
                  </a:lnTo>
                  <a:lnTo>
                    <a:pt x="1549" y="1517"/>
                  </a:lnTo>
                  <a:close/>
                </a:path>
              </a:pathLst>
            </a:custGeom>
            <a:grpFill/>
            <a:ln w="6350" cap="flat">
              <a:solidFill>
                <a:schemeClr val="bg1"/>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48BCBDC-4CE0-3B8D-6F13-DCFA4911F40B}"/>
                </a:ext>
              </a:extLst>
            </p:cNvPr>
            <p:cNvSpPr/>
            <p:nvPr/>
          </p:nvSpPr>
          <p:spPr>
            <a:xfrm>
              <a:off x="7119804" y="9222977"/>
              <a:ext cx="12833" cy="7491"/>
            </a:xfrm>
            <a:custGeom>
              <a:avLst/>
              <a:gdLst>
                <a:gd name="connsiteX0" fmla="*/ 4220 w 12833"/>
                <a:gd name="connsiteY0" fmla="*/ 1391 h 7491"/>
                <a:gd name="connsiteX1" fmla="*/ 4014 w 12833"/>
                <a:gd name="connsiteY1" fmla="*/ 948 h 7491"/>
                <a:gd name="connsiteX2" fmla="*/ 3683 w 12833"/>
                <a:gd name="connsiteY2" fmla="*/ 617 h 7491"/>
                <a:gd name="connsiteX3" fmla="*/ 3272 w 12833"/>
                <a:gd name="connsiteY3" fmla="*/ 585 h 7491"/>
                <a:gd name="connsiteX4" fmla="*/ 2149 w 12833"/>
                <a:gd name="connsiteY4" fmla="*/ 885 h 7491"/>
                <a:gd name="connsiteX5" fmla="*/ 1723 w 12833"/>
                <a:gd name="connsiteY5" fmla="*/ 1217 h 7491"/>
                <a:gd name="connsiteX6" fmla="*/ 0 w 12833"/>
                <a:gd name="connsiteY6" fmla="*/ 3777 h 7491"/>
                <a:gd name="connsiteX7" fmla="*/ 1201 w 12833"/>
                <a:gd name="connsiteY7" fmla="*/ 4820 h 7491"/>
                <a:gd name="connsiteX8" fmla="*/ 2149 w 12833"/>
                <a:gd name="connsiteY8" fmla="*/ 5231 h 7491"/>
                <a:gd name="connsiteX9" fmla="*/ 2782 w 12833"/>
                <a:gd name="connsiteY9" fmla="*/ 6022 h 7491"/>
                <a:gd name="connsiteX10" fmla="*/ 3161 w 12833"/>
                <a:gd name="connsiteY10" fmla="*/ 6243 h 7491"/>
                <a:gd name="connsiteX11" fmla="*/ 7080 w 12833"/>
                <a:gd name="connsiteY11" fmla="*/ 6748 h 7491"/>
                <a:gd name="connsiteX12" fmla="*/ 10873 w 12833"/>
                <a:gd name="connsiteY12" fmla="*/ 6195 h 7491"/>
                <a:gd name="connsiteX13" fmla="*/ 10984 w 12833"/>
                <a:gd name="connsiteY13" fmla="*/ 6543 h 7491"/>
                <a:gd name="connsiteX14" fmla="*/ 11268 w 12833"/>
                <a:gd name="connsiteY14" fmla="*/ 7175 h 7491"/>
                <a:gd name="connsiteX15" fmla="*/ 11679 w 12833"/>
                <a:gd name="connsiteY15" fmla="*/ 7492 h 7491"/>
                <a:gd name="connsiteX16" fmla="*/ 12138 w 12833"/>
                <a:gd name="connsiteY16" fmla="*/ 6907 h 7491"/>
                <a:gd name="connsiteX17" fmla="*/ 12138 w 12833"/>
                <a:gd name="connsiteY17" fmla="*/ 6464 h 7491"/>
                <a:gd name="connsiteX18" fmla="*/ 11743 w 12833"/>
                <a:gd name="connsiteY18" fmla="*/ 4788 h 7491"/>
                <a:gd name="connsiteX19" fmla="*/ 11916 w 12833"/>
                <a:gd name="connsiteY19" fmla="*/ 4788 h 7491"/>
                <a:gd name="connsiteX20" fmla="*/ 12027 w 12833"/>
                <a:gd name="connsiteY20" fmla="*/ 4663 h 7491"/>
                <a:gd name="connsiteX21" fmla="*/ 12122 w 12833"/>
                <a:gd name="connsiteY21" fmla="*/ 4473 h 7491"/>
                <a:gd name="connsiteX22" fmla="*/ 12264 w 12833"/>
                <a:gd name="connsiteY22" fmla="*/ 4283 h 7491"/>
                <a:gd name="connsiteX23" fmla="*/ 12470 w 12833"/>
                <a:gd name="connsiteY23" fmla="*/ 4141 h 7491"/>
                <a:gd name="connsiteX24" fmla="*/ 12643 w 12833"/>
                <a:gd name="connsiteY24" fmla="*/ 3998 h 7491"/>
                <a:gd name="connsiteX25" fmla="*/ 12770 w 12833"/>
                <a:gd name="connsiteY25" fmla="*/ 3746 h 7491"/>
                <a:gd name="connsiteX26" fmla="*/ 12833 w 12833"/>
                <a:gd name="connsiteY26" fmla="*/ 3334 h 7491"/>
                <a:gd name="connsiteX27" fmla="*/ 11648 w 12833"/>
                <a:gd name="connsiteY27" fmla="*/ 1644 h 7491"/>
                <a:gd name="connsiteX28" fmla="*/ 11964 w 12833"/>
                <a:gd name="connsiteY28" fmla="*/ 1107 h 7491"/>
                <a:gd name="connsiteX29" fmla="*/ 10921 w 12833"/>
                <a:gd name="connsiteY29" fmla="*/ 285 h 7491"/>
                <a:gd name="connsiteX30" fmla="*/ 10304 w 12833"/>
                <a:gd name="connsiteY30" fmla="*/ 0 h 7491"/>
                <a:gd name="connsiteX31" fmla="*/ 10020 w 12833"/>
                <a:gd name="connsiteY31" fmla="*/ 95 h 7491"/>
                <a:gd name="connsiteX32" fmla="*/ 9656 w 12833"/>
                <a:gd name="connsiteY32" fmla="*/ 885 h 7491"/>
                <a:gd name="connsiteX33" fmla="*/ 9024 w 12833"/>
                <a:gd name="connsiteY33" fmla="*/ 1249 h 7491"/>
                <a:gd name="connsiteX34" fmla="*/ 8313 w 12833"/>
                <a:gd name="connsiteY34" fmla="*/ 1296 h 7491"/>
                <a:gd name="connsiteX35" fmla="*/ 5911 w 12833"/>
                <a:gd name="connsiteY35" fmla="*/ 363 h 7491"/>
                <a:gd name="connsiteX36" fmla="*/ 4963 w 12833"/>
                <a:gd name="connsiteY36" fmla="*/ 332 h 7491"/>
                <a:gd name="connsiteX37" fmla="*/ 4994 w 12833"/>
                <a:gd name="connsiteY37" fmla="*/ 1249 h 7491"/>
                <a:gd name="connsiteX38" fmla="*/ 4473 w 12833"/>
                <a:gd name="connsiteY38" fmla="*/ 1612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833" h="7491">
                  <a:moveTo>
                    <a:pt x="4220" y="1391"/>
                  </a:moveTo>
                  <a:lnTo>
                    <a:pt x="4014" y="948"/>
                  </a:lnTo>
                  <a:lnTo>
                    <a:pt x="3683" y="617"/>
                  </a:lnTo>
                  <a:lnTo>
                    <a:pt x="3272" y="585"/>
                  </a:lnTo>
                  <a:lnTo>
                    <a:pt x="2149" y="885"/>
                  </a:lnTo>
                  <a:lnTo>
                    <a:pt x="1723" y="1217"/>
                  </a:lnTo>
                  <a:lnTo>
                    <a:pt x="0" y="3777"/>
                  </a:lnTo>
                  <a:lnTo>
                    <a:pt x="1201" y="4820"/>
                  </a:lnTo>
                  <a:lnTo>
                    <a:pt x="2149" y="5231"/>
                  </a:lnTo>
                  <a:lnTo>
                    <a:pt x="2782" y="6022"/>
                  </a:lnTo>
                  <a:lnTo>
                    <a:pt x="3161" y="6243"/>
                  </a:lnTo>
                  <a:lnTo>
                    <a:pt x="7080" y="6748"/>
                  </a:lnTo>
                  <a:lnTo>
                    <a:pt x="10873" y="6195"/>
                  </a:lnTo>
                  <a:lnTo>
                    <a:pt x="10984" y="6543"/>
                  </a:lnTo>
                  <a:lnTo>
                    <a:pt x="11268" y="7175"/>
                  </a:lnTo>
                  <a:lnTo>
                    <a:pt x="11679" y="7492"/>
                  </a:lnTo>
                  <a:lnTo>
                    <a:pt x="12138" y="6907"/>
                  </a:lnTo>
                  <a:lnTo>
                    <a:pt x="12138" y="6464"/>
                  </a:lnTo>
                  <a:lnTo>
                    <a:pt x="11743" y="4788"/>
                  </a:lnTo>
                  <a:lnTo>
                    <a:pt x="11916" y="4788"/>
                  </a:lnTo>
                  <a:lnTo>
                    <a:pt x="12027" y="4663"/>
                  </a:lnTo>
                  <a:lnTo>
                    <a:pt x="12122" y="4473"/>
                  </a:lnTo>
                  <a:lnTo>
                    <a:pt x="12264" y="4283"/>
                  </a:lnTo>
                  <a:lnTo>
                    <a:pt x="12470" y="4141"/>
                  </a:lnTo>
                  <a:lnTo>
                    <a:pt x="12643" y="3998"/>
                  </a:lnTo>
                  <a:lnTo>
                    <a:pt x="12770" y="3746"/>
                  </a:lnTo>
                  <a:lnTo>
                    <a:pt x="12833" y="3334"/>
                  </a:lnTo>
                  <a:lnTo>
                    <a:pt x="11648" y="1644"/>
                  </a:lnTo>
                  <a:lnTo>
                    <a:pt x="11964" y="1107"/>
                  </a:lnTo>
                  <a:lnTo>
                    <a:pt x="10921" y="285"/>
                  </a:lnTo>
                  <a:lnTo>
                    <a:pt x="10304" y="0"/>
                  </a:lnTo>
                  <a:lnTo>
                    <a:pt x="10020" y="95"/>
                  </a:lnTo>
                  <a:lnTo>
                    <a:pt x="9656" y="885"/>
                  </a:lnTo>
                  <a:lnTo>
                    <a:pt x="9024" y="1249"/>
                  </a:lnTo>
                  <a:lnTo>
                    <a:pt x="8313" y="1296"/>
                  </a:lnTo>
                  <a:lnTo>
                    <a:pt x="5911" y="363"/>
                  </a:lnTo>
                  <a:lnTo>
                    <a:pt x="4963" y="332"/>
                  </a:lnTo>
                  <a:lnTo>
                    <a:pt x="4994" y="1249"/>
                  </a:lnTo>
                  <a:lnTo>
                    <a:pt x="4473" y="1612"/>
                  </a:lnTo>
                  <a:close/>
                </a:path>
              </a:pathLst>
            </a:custGeom>
            <a:grpFill/>
            <a:ln w="6350" cap="flat">
              <a:solidFill>
                <a:schemeClr val="bg1"/>
              </a:solid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BDA12BF-D778-E9A4-1FA2-B304AE0A72E5}"/>
                </a:ext>
              </a:extLst>
            </p:cNvPr>
            <p:cNvSpPr/>
            <p:nvPr/>
          </p:nvSpPr>
          <p:spPr>
            <a:xfrm>
              <a:off x="7118603" y="9810311"/>
              <a:ext cx="5563" cy="3192"/>
            </a:xfrm>
            <a:custGeom>
              <a:avLst/>
              <a:gdLst>
                <a:gd name="connsiteX0" fmla="*/ 3114 w 5563"/>
                <a:gd name="connsiteY0" fmla="*/ 2387 h 3192"/>
                <a:gd name="connsiteX1" fmla="*/ 1897 w 5563"/>
                <a:gd name="connsiteY1" fmla="*/ 2671 h 3192"/>
                <a:gd name="connsiteX2" fmla="*/ 1422 w 5563"/>
                <a:gd name="connsiteY2" fmla="*/ 2434 h 3192"/>
                <a:gd name="connsiteX3" fmla="*/ 1027 w 5563"/>
                <a:gd name="connsiteY3" fmla="*/ 2513 h 3192"/>
                <a:gd name="connsiteX4" fmla="*/ 0 w 5563"/>
                <a:gd name="connsiteY4" fmla="*/ 3192 h 3192"/>
                <a:gd name="connsiteX5" fmla="*/ 3461 w 5563"/>
                <a:gd name="connsiteY5" fmla="*/ 2639 h 3192"/>
                <a:gd name="connsiteX6" fmla="*/ 5453 w 5563"/>
                <a:gd name="connsiteY6" fmla="*/ 3129 h 3192"/>
                <a:gd name="connsiteX7" fmla="*/ 5563 w 5563"/>
                <a:gd name="connsiteY7" fmla="*/ 2639 h 3192"/>
                <a:gd name="connsiteX8" fmla="*/ 5389 w 5563"/>
                <a:gd name="connsiteY8" fmla="*/ 1897 h 3192"/>
                <a:gd name="connsiteX9" fmla="*/ 5342 w 5563"/>
                <a:gd name="connsiteY9" fmla="*/ 1075 h 3192"/>
                <a:gd name="connsiteX10" fmla="*/ 5310 w 5563"/>
                <a:gd name="connsiteY10" fmla="*/ 48 h 3192"/>
                <a:gd name="connsiteX11" fmla="*/ 4978 w 5563"/>
                <a:gd name="connsiteY11" fmla="*/ 0 h 3192"/>
                <a:gd name="connsiteX12" fmla="*/ 3904 w 5563"/>
                <a:gd name="connsiteY12" fmla="*/ 1739 h 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3" h="3192">
                  <a:moveTo>
                    <a:pt x="3114" y="2387"/>
                  </a:moveTo>
                  <a:lnTo>
                    <a:pt x="1897" y="2671"/>
                  </a:lnTo>
                  <a:lnTo>
                    <a:pt x="1422" y="2434"/>
                  </a:lnTo>
                  <a:lnTo>
                    <a:pt x="1027" y="2513"/>
                  </a:lnTo>
                  <a:lnTo>
                    <a:pt x="0" y="3192"/>
                  </a:lnTo>
                  <a:lnTo>
                    <a:pt x="3461" y="2639"/>
                  </a:lnTo>
                  <a:lnTo>
                    <a:pt x="5453" y="3129"/>
                  </a:lnTo>
                  <a:lnTo>
                    <a:pt x="5563" y="2639"/>
                  </a:lnTo>
                  <a:lnTo>
                    <a:pt x="5389" y="1897"/>
                  </a:lnTo>
                  <a:lnTo>
                    <a:pt x="5342" y="1075"/>
                  </a:lnTo>
                  <a:lnTo>
                    <a:pt x="5310" y="48"/>
                  </a:lnTo>
                  <a:lnTo>
                    <a:pt x="4978" y="0"/>
                  </a:lnTo>
                  <a:lnTo>
                    <a:pt x="3904" y="1739"/>
                  </a:lnTo>
                  <a:close/>
                </a:path>
              </a:pathLst>
            </a:custGeom>
            <a:grpFill/>
            <a:ln w="6350" cap="flat">
              <a:solidFill>
                <a:schemeClr val="bg1"/>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C8BE07A-A6A8-F81F-1F02-2A2E78A022D7}"/>
                </a:ext>
              </a:extLst>
            </p:cNvPr>
            <p:cNvSpPr/>
            <p:nvPr/>
          </p:nvSpPr>
          <p:spPr>
            <a:xfrm>
              <a:off x="6989119" y="9322022"/>
              <a:ext cx="2212" cy="4377"/>
            </a:xfrm>
            <a:custGeom>
              <a:avLst/>
              <a:gdLst>
                <a:gd name="connsiteX0" fmla="*/ 2165 w 2212"/>
                <a:gd name="connsiteY0" fmla="*/ 190 h 4377"/>
                <a:gd name="connsiteX1" fmla="*/ 1976 w 2212"/>
                <a:gd name="connsiteY1" fmla="*/ 0 h 4377"/>
                <a:gd name="connsiteX2" fmla="*/ 1517 w 2212"/>
                <a:gd name="connsiteY2" fmla="*/ 411 h 4377"/>
                <a:gd name="connsiteX3" fmla="*/ 901 w 2212"/>
                <a:gd name="connsiteY3" fmla="*/ 1202 h 4377"/>
                <a:gd name="connsiteX4" fmla="*/ 221 w 2212"/>
                <a:gd name="connsiteY4" fmla="*/ 2402 h 4377"/>
                <a:gd name="connsiteX5" fmla="*/ 0 w 2212"/>
                <a:gd name="connsiteY5" fmla="*/ 3446 h 4377"/>
                <a:gd name="connsiteX6" fmla="*/ 332 w 2212"/>
                <a:gd name="connsiteY6" fmla="*/ 3841 h 4377"/>
                <a:gd name="connsiteX7" fmla="*/ 632 w 2212"/>
                <a:gd name="connsiteY7" fmla="*/ 3951 h 4377"/>
                <a:gd name="connsiteX8" fmla="*/ 727 w 2212"/>
                <a:gd name="connsiteY8" fmla="*/ 4173 h 4377"/>
                <a:gd name="connsiteX9" fmla="*/ 901 w 2212"/>
                <a:gd name="connsiteY9" fmla="*/ 4173 h 4377"/>
                <a:gd name="connsiteX10" fmla="*/ 1185 w 2212"/>
                <a:gd name="connsiteY10" fmla="*/ 3999 h 4377"/>
                <a:gd name="connsiteX11" fmla="*/ 1407 w 2212"/>
                <a:gd name="connsiteY11" fmla="*/ 3872 h 4377"/>
                <a:gd name="connsiteX12" fmla="*/ 1580 w 2212"/>
                <a:gd name="connsiteY12" fmla="*/ 3825 h 4377"/>
                <a:gd name="connsiteX13" fmla="*/ 1818 w 2212"/>
                <a:gd name="connsiteY13" fmla="*/ 3999 h 4377"/>
                <a:gd name="connsiteX14" fmla="*/ 2054 w 2212"/>
                <a:gd name="connsiteY14" fmla="*/ 4378 h 4377"/>
                <a:gd name="connsiteX15" fmla="*/ 2213 w 2212"/>
                <a:gd name="connsiteY15" fmla="*/ 4236 h 4377"/>
                <a:gd name="connsiteX16" fmla="*/ 2213 w 2212"/>
                <a:gd name="connsiteY16" fmla="*/ 3635 h 4377"/>
                <a:gd name="connsiteX17" fmla="*/ 2213 w 2212"/>
                <a:gd name="connsiteY17" fmla="*/ 3351 h 4377"/>
                <a:gd name="connsiteX18" fmla="*/ 1802 w 2212"/>
                <a:gd name="connsiteY18" fmla="*/ 3003 h 4377"/>
                <a:gd name="connsiteX19" fmla="*/ 1470 w 2212"/>
                <a:gd name="connsiteY19" fmla="*/ 2055 h 4377"/>
                <a:gd name="connsiteX20" fmla="*/ 1818 w 2212"/>
                <a:gd name="connsiteY20" fmla="*/ 964 h 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12" h="4377">
                  <a:moveTo>
                    <a:pt x="2165" y="190"/>
                  </a:moveTo>
                  <a:lnTo>
                    <a:pt x="1976" y="0"/>
                  </a:lnTo>
                  <a:lnTo>
                    <a:pt x="1517" y="411"/>
                  </a:lnTo>
                  <a:lnTo>
                    <a:pt x="901" y="1202"/>
                  </a:lnTo>
                  <a:lnTo>
                    <a:pt x="221" y="2402"/>
                  </a:lnTo>
                  <a:lnTo>
                    <a:pt x="0" y="3446"/>
                  </a:lnTo>
                  <a:lnTo>
                    <a:pt x="332" y="3841"/>
                  </a:lnTo>
                  <a:lnTo>
                    <a:pt x="632" y="3951"/>
                  </a:lnTo>
                  <a:lnTo>
                    <a:pt x="727" y="4173"/>
                  </a:lnTo>
                  <a:lnTo>
                    <a:pt x="901" y="4173"/>
                  </a:lnTo>
                  <a:lnTo>
                    <a:pt x="1185" y="3999"/>
                  </a:lnTo>
                  <a:lnTo>
                    <a:pt x="1407" y="3872"/>
                  </a:lnTo>
                  <a:lnTo>
                    <a:pt x="1580" y="3825"/>
                  </a:lnTo>
                  <a:lnTo>
                    <a:pt x="1818" y="3999"/>
                  </a:lnTo>
                  <a:lnTo>
                    <a:pt x="2054" y="4378"/>
                  </a:lnTo>
                  <a:lnTo>
                    <a:pt x="2213" y="4236"/>
                  </a:lnTo>
                  <a:lnTo>
                    <a:pt x="2213" y="3635"/>
                  </a:lnTo>
                  <a:lnTo>
                    <a:pt x="2213" y="3351"/>
                  </a:lnTo>
                  <a:lnTo>
                    <a:pt x="1802" y="3003"/>
                  </a:lnTo>
                  <a:lnTo>
                    <a:pt x="1470" y="2055"/>
                  </a:lnTo>
                  <a:lnTo>
                    <a:pt x="1818" y="964"/>
                  </a:lnTo>
                  <a:close/>
                </a:path>
              </a:pathLst>
            </a:custGeom>
            <a:grpFill/>
            <a:ln w="6350" cap="flat">
              <a:solidFill>
                <a:schemeClr val="bg1"/>
              </a:solid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E1D326B-E06A-7DDC-FF28-902B13124587}"/>
                </a:ext>
              </a:extLst>
            </p:cNvPr>
            <p:cNvSpPr/>
            <p:nvPr/>
          </p:nvSpPr>
          <p:spPr>
            <a:xfrm>
              <a:off x="7030984" y="9841192"/>
              <a:ext cx="8723" cy="4836"/>
            </a:xfrm>
            <a:custGeom>
              <a:avLst/>
              <a:gdLst>
                <a:gd name="connsiteX0" fmla="*/ 8724 w 8723"/>
                <a:gd name="connsiteY0" fmla="*/ 348 h 4836"/>
                <a:gd name="connsiteX1" fmla="*/ 8566 w 8723"/>
                <a:gd name="connsiteY1" fmla="*/ 32 h 4836"/>
                <a:gd name="connsiteX2" fmla="*/ 7460 w 8723"/>
                <a:gd name="connsiteY2" fmla="*/ 0 h 4836"/>
                <a:gd name="connsiteX3" fmla="*/ 4157 w 8723"/>
                <a:gd name="connsiteY3" fmla="*/ 1344 h 4836"/>
                <a:gd name="connsiteX4" fmla="*/ 1043 w 8723"/>
                <a:gd name="connsiteY4" fmla="*/ 3066 h 4836"/>
                <a:gd name="connsiteX5" fmla="*/ 174 w 8723"/>
                <a:gd name="connsiteY5" fmla="*/ 4156 h 4836"/>
                <a:gd name="connsiteX6" fmla="*/ 0 w 8723"/>
                <a:gd name="connsiteY6" fmla="*/ 4836 h 4836"/>
                <a:gd name="connsiteX7" fmla="*/ 458 w 8723"/>
                <a:gd name="connsiteY7" fmla="*/ 3841 h 4836"/>
                <a:gd name="connsiteX8" fmla="*/ 8392 w 8723"/>
                <a:gd name="connsiteY8" fmla="*/ 348 h 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3" h="4836">
                  <a:moveTo>
                    <a:pt x="8724" y="348"/>
                  </a:moveTo>
                  <a:lnTo>
                    <a:pt x="8566" y="32"/>
                  </a:lnTo>
                  <a:lnTo>
                    <a:pt x="7460" y="0"/>
                  </a:lnTo>
                  <a:lnTo>
                    <a:pt x="4157" y="1344"/>
                  </a:lnTo>
                  <a:lnTo>
                    <a:pt x="1043" y="3066"/>
                  </a:lnTo>
                  <a:lnTo>
                    <a:pt x="174" y="4156"/>
                  </a:lnTo>
                  <a:lnTo>
                    <a:pt x="0" y="4836"/>
                  </a:lnTo>
                  <a:lnTo>
                    <a:pt x="458" y="3841"/>
                  </a:lnTo>
                  <a:lnTo>
                    <a:pt x="8392" y="348"/>
                  </a:lnTo>
                  <a:close/>
                </a:path>
              </a:pathLst>
            </a:custGeom>
            <a:grpFill/>
            <a:ln w="6350" cap="flat">
              <a:solidFill>
                <a:schemeClr val="bg1"/>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56FF8476-D728-BB34-B905-82FDC6FAF4A6}"/>
                </a:ext>
              </a:extLst>
            </p:cNvPr>
            <p:cNvSpPr/>
            <p:nvPr/>
          </p:nvSpPr>
          <p:spPr>
            <a:xfrm>
              <a:off x="7025895" y="9846519"/>
              <a:ext cx="4267" cy="4867"/>
            </a:xfrm>
            <a:custGeom>
              <a:avLst/>
              <a:gdLst>
                <a:gd name="connsiteX0" fmla="*/ 474 w 4267"/>
                <a:gd name="connsiteY0" fmla="*/ 4362 h 4867"/>
                <a:gd name="connsiteX1" fmla="*/ 695 w 4267"/>
                <a:gd name="connsiteY1" fmla="*/ 3998 h 4867"/>
                <a:gd name="connsiteX2" fmla="*/ 2418 w 4267"/>
                <a:gd name="connsiteY2" fmla="*/ 2339 h 4867"/>
                <a:gd name="connsiteX3" fmla="*/ 2845 w 4267"/>
                <a:gd name="connsiteY3" fmla="*/ 1391 h 4867"/>
                <a:gd name="connsiteX4" fmla="*/ 3477 w 4267"/>
                <a:gd name="connsiteY4" fmla="*/ 822 h 4867"/>
                <a:gd name="connsiteX5" fmla="*/ 4062 w 4267"/>
                <a:gd name="connsiteY5" fmla="*/ 505 h 4867"/>
                <a:gd name="connsiteX6" fmla="*/ 4267 w 4267"/>
                <a:gd name="connsiteY6" fmla="*/ 253 h 4867"/>
                <a:gd name="connsiteX7" fmla="*/ 3951 w 4267"/>
                <a:gd name="connsiteY7" fmla="*/ 0 h 4867"/>
                <a:gd name="connsiteX8" fmla="*/ 3335 w 4267"/>
                <a:gd name="connsiteY8" fmla="*/ 285 h 4867"/>
                <a:gd name="connsiteX9" fmla="*/ 126 w 4267"/>
                <a:gd name="connsiteY9" fmla="*/ 3967 h 4867"/>
                <a:gd name="connsiteX10" fmla="*/ 0 w 4267"/>
                <a:gd name="connsiteY10" fmla="*/ 4551 h 4867"/>
                <a:gd name="connsiteX11" fmla="*/ 158 w 4267"/>
                <a:gd name="connsiteY11" fmla="*/ 4868 h 4867"/>
                <a:gd name="connsiteX12" fmla="*/ 363 w 4267"/>
                <a:gd name="connsiteY12" fmla="*/ 4710 h 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7" h="4867">
                  <a:moveTo>
                    <a:pt x="474" y="4362"/>
                  </a:moveTo>
                  <a:lnTo>
                    <a:pt x="695" y="3998"/>
                  </a:lnTo>
                  <a:lnTo>
                    <a:pt x="2418" y="2339"/>
                  </a:lnTo>
                  <a:lnTo>
                    <a:pt x="2845" y="1391"/>
                  </a:lnTo>
                  <a:lnTo>
                    <a:pt x="3477" y="822"/>
                  </a:lnTo>
                  <a:lnTo>
                    <a:pt x="4062" y="505"/>
                  </a:lnTo>
                  <a:lnTo>
                    <a:pt x="4267" y="253"/>
                  </a:lnTo>
                  <a:lnTo>
                    <a:pt x="3951" y="0"/>
                  </a:lnTo>
                  <a:lnTo>
                    <a:pt x="3335" y="285"/>
                  </a:lnTo>
                  <a:lnTo>
                    <a:pt x="126" y="3967"/>
                  </a:lnTo>
                  <a:lnTo>
                    <a:pt x="0" y="4551"/>
                  </a:lnTo>
                  <a:lnTo>
                    <a:pt x="158" y="4868"/>
                  </a:lnTo>
                  <a:lnTo>
                    <a:pt x="363" y="4710"/>
                  </a:lnTo>
                  <a:close/>
                </a:path>
              </a:pathLst>
            </a:custGeom>
            <a:grpFill/>
            <a:ln w="6350" cap="flat">
              <a:solidFill>
                <a:schemeClr val="bg1"/>
              </a:solid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28958A60-032B-9636-7746-48CDD0D16E86}"/>
                </a:ext>
              </a:extLst>
            </p:cNvPr>
            <p:cNvSpPr/>
            <p:nvPr/>
          </p:nvSpPr>
          <p:spPr>
            <a:xfrm>
              <a:off x="7132637" y="9593967"/>
              <a:ext cx="18664" cy="18490"/>
            </a:xfrm>
            <a:custGeom>
              <a:avLst/>
              <a:gdLst>
                <a:gd name="connsiteX0" fmla="*/ 901 w 18664"/>
                <a:gd name="connsiteY0" fmla="*/ 17590 h 18490"/>
                <a:gd name="connsiteX1" fmla="*/ 2007 w 18664"/>
                <a:gd name="connsiteY1" fmla="*/ 18237 h 18490"/>
                <a:gd name="connsiteX2" fmla="*/ 5753 w 18664"/>
                <a:gd name="connsiteY2" fmla="*/ 18491 h 18490"/>
                <a:gd name="connsiteX3" fmla="*/ 7080 w 18664"/>
                <a:gd name="connsiteY3" fmla="*/ 18237 h 18490"/>
                <a:gd name="connsiteX4" fmla="*/ 8155 w 18664"/>
                <a:gd name="connsiteY4" fmla="*/ 17416 h 18490"/>
                <a:gd name="connsiteX5" fmla="*/ 8945 w 18664"/>
                <a:gd name="connsiteY5" fmla="*/ 16183 h 18490"/>
                <a:gd name="connsiteX6" fmla="*/ 10320 w 18664"/>
                <a:gd name="connsiteY6" fmla="*/ 13307 h 18490"/>
                <a:gd name="connsiteX7" fmla="*/ 11916 w 18664"/>
                <a:gd name="connsiteY7" fmla="*/ 11189 h 18490"/>
                <a:gd name="connsiteX8" fmla="*/ 12327 w 18664"/>
                <a:gd name="connsiteY8" fmla="*/ 10873 h 18490"/>
                <a:gd name="connsiteX9" fmla="*/ 12675 w 18664"/>
                <a:gd name="connsiteY9" fmla="*/ 10430 h 18490"/>
                <a:gd name="connsiteX10" fmla="*/ 13924 w 18664"/>
                <a:gd name="connsiteY10" fmla="*/ 7444 h 18490"/>
                <a:gd name="connsiteX11" fmla="*/ 16816 w 18664"/>
                <a:gd name="connsiteY11" fmla="*/ 3145 h 18490"/>
                <a:gd name="connsiteX12" fmla="*/ 17748 w 18664"/>
                <a:gd name="connsiteY12" fmla="*/ 1486 h 18490"/>
                <a:gd name="connsiteX13" fmla="*/ 18017 w 18664"/>
                <a:gd name="connsiteY13" fmla="*/ 1296 h 18490"/>
                <a:gd name="connsiteX14" fmla="*/ 18270 w 18664"/>
                <a:gd name="connsiteY14" fmla="*/ 1027 h 18490"/>
                <a:gd name="connsiteX15" fmla="*/ 18475 w 18664"/>
                <a:gd name="connsiteY15" fmla="*/ 600 h 18490"/>
                <a:gd name="connsiteX16" fmla="*/ 18665 w 18664"/>
                <a:gd name="connsiteY16" fmla="*/ 0 h 18490"/>
                <a:gd name="connsiteX17" fmla="*/ 10051 w 18664"/>
                <a:gd name="connsiteY17" fmla="*/ 4725 h 18490"/>
                <a:gd name="connsiteX18" fmla="*/ 6986 w 18664"/>
                <a:gd name="connsiteY18" fmla="*/ 5120 h 18490"/>
                <a:gd name="connsiteX19" fmla="*/ 6369 w 18664"/>
                <a:gd name="connsiteY19" fmla="*/ 5231 h 18490"/>
                <a:gd name="connsiteX20" fmla="*/ 4014 w 18664"/>
                <a:gd name="connsiteY20" fmla="*/ 6416 h 18490"/>
                <a:gd name="connsiteX21" fmla="*/ 3398 w 18664"/>
                <a:gd name="connsiteY21" fmla="*/ 6969 h 18490"/>
                <a:gd name="connsiteX22" fmla="*/ 3019 w 18664"/>
                <a:gd name="connsiteY22" fmla="*/ 7633 h 18490"/>
                <a:gd name="connsiteX23" fmla="*/ 1849 w 18664"/>
                <a:gd name="connsiteY23" fmla="*/ 10493 h 18490"/>
                <a:gd name="connsiteX24" fmla="*/ 1517 w 18664"/>
                <a:gd name="connsiteY24" fmla="*/ 10968 h 18490"/>
                <a:gd name="connsiteX25" fmla="*/ 1185 w 18664"/>
                <a:gd name="connsiteY25" fmla="*/ 10842 h 18490"/>
                <a:gd name="connsiteX26" fmla="*/ 0 w 18664"/>
                <a:gd name="connsiteY26" fmla="*/ 9340 h 18490"/>
                <a:gd name="connsiteX27" fmla="*/ 948 w 18664"/>
                <a:gd name="connsiteY27" fmla="*/ 11047 h 18490"/>
                <a:gd name="connsiteX28" fmla="*/ 1644 w 18664"/>
                <a:gd name="connsiteY28" fmla="*/ 12785 h 18490"/>
                <a:gd name="connsiteX29" fmla="*/ 1739 w 18664"/>
                <a:gd name="connsiteY29" fmla="*/ 14208 h 18490"/>
                <a:gd name="connsiteX30" fmla="*/ 901 w 18664"/>
                <a:gd name="connsiteY30" fmla="*/ 14919 h 18490"/>
                <a:gd name="connsiteX31" fmla="*/ 1185 w 18664"/>
                <a:gd name="connsiteY31" fmla="*/ 15520 h 18490"/>
                <a:gd name="connsiteX32" fmla="*/ 1296 w 18664"/>
                <a:gd name="connsiteY32" fmla="*/ 16199 h 18490"/>
                <a:gd name="connsiteX33" fmla="*/ 1217 w 18664"/>
                <a:gd name="connsiteY33" fmla="*/ 16910 h 1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664" h="18490">
                  <a:moveTo>
                    <a:pt x="901" y="17590"/>
                  </a:moveTo>
                  <a:lnTo>
                    <a:pt x="2007" y="18237"/>
                  </a:lnTo>
                  <a:lnTo>
                    <a:pt x="5753" y="18491"/>
                  </a:lnTo>
                  <a:lnTo>
                    <a:pt x="7080" y="18237"/>
                  </a:lnTo>
                  <a:lnTo>
                    <a:pt x="8155" y="17416"/>
                  </a:lnTo>
                  <a:lnTo>
                    <a:pt x="8945" y="16183"/>
                  </a:lnTo>
                  <a:lnTo>
                    <a:pt x="10320" y="13307"/>
                  </a:lnTo>
                  <a:lnTo>
                    <a:pt x="11916" y="11189"/>
                  </a:lnTo>
                  <a:lnTo>
                    <a:pt x="12327" y="10873"/>
                  </a:lnTo>
                  <a:lnTo>
                    <a:pt x="12675" y="10430"/>
                  </a:lnTo>
                  <a:lnTo>
                    <a:pt x="13924" y="7444"/>
                  </a:lnTo>
                  <a:lnTo>
                    <a:pt x="16816" y="3145"/>
                  </a:lnTo>
                  <a:lnTo>
                    <a:pt x="17748" y="1486"/>
                  </a:lnTo>
                  <a:lnTo>
                    <a:pt x="18017" y="1296"/>
                  </a:lnTo>
                  <a:lnTo>
                    <a:pt x="18270" y="1027"/>
                  </a:lnTo>
                  <a:lnTo>
                    <a:pt x="18475" y="600"/>
                  </a:lnTo>
                  <a:lnTo>
                    <a:pt x="18665" y="0"/>
                  </a:lnTo>
                  <a:lnTo>
                    <a:pt x="10051" y="4725"/>
                  </a:lnTo>
                  <a:lnTo>
                    <a:pt x="6986" y="5120"/>
                  </a:lnTo>
                  <a:lnTo>
                    <a:pt x="6369" y="5231"/>
                  </a:lnTo>
                  <a:lnTo>
                    <a:pt x="4014" y="6416"/>
                  </a:lnTo>
                  <a:lnTo>
                    <a:pt x="3398" y="6969"/>
                  </a:lnTo>
                  <a:lnTo>
                    <a:pt x="3019" y="7633"/>
                  </a:lnTo>
                  <a:lnTo>
                    <a:pt x="1849" y="10493"/>
                  </a:lnTo>
                  <a:lnTo>
                    <a:pt x="1517" y="10968"/>
                  </a:lnTo>
                  <a:lnTo>
                    <a:pt x="1185" y="10842"/>
                  </a:lnTo>
                  <a:lnTo>
                    <a:pt x="0" y="9340"/>
                  </a:lnTo>
                  <a:lnTo>
                    <a:pt x="948" y="11047"/>
                  </a:lnTo>
                  <a:lnTo>
                    <a:pt x="1644" y="12785"/>
                  </a:lnTo>
                  <a:lnTo>
                    <a:pt x="1739" y="14208"/>
                  </a:lnTo>
                  <a:lnTo>
                    <a:pt x="901" y="14919"/>
                  </a:lnTo>
                  <a:lnTo>
                    <a:pt x="1185" y="15520"/>
                  </a:lnTo>
                  <a:lnTo>
                    <a:pt x="1296" y="16199"/>
                  </a:lnTo>
                  <a:lnTo>
                    <a:pt x="1217" y="16910"/>
                  </a:lnTo>
                  <a:close/>
                </a:path>
              </a:pathLst>
            </a:custGeom>
            <a:grpFill/>
            <a:ln w="6350" cap="flat">
              <a:solidFill>
                <a:schemeClr val="bg1"/>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2AE2DA86-02D4-84D5-8ED6-6B5157822793}"/>
                </a:ext>
              </a:extLst>
            </p:cNvPr>
            <p:cNvSpPr/>
            <p:nvPr/>
          </p:nvSpPr>
          <p:spPr>
            <a:xfrm>
              <a:off x="8234274" y="9701498"/>
              <a:ext cx="9735" cy="9356"/>
            </a:xfrm>
            <a:custGeom>
              <a:avLst/>
              <a:gdLst>
                <a:gd name="connsiteX0" fmla="*/ 6717 w 9735"/>
                <a:gd name="connsiteY0" fmla="*/ 1423 h 9356"/>
                <a:gd name="connsiteX1" fmla="*/ 4805 w 9735"/>
                <a:gd name="connsiteY1" fmla="*/ 3177 h 9356"/>
                <a:gd name="connsiteX2" fmla="*/ 3857 w 9735"/>
                <a:gd name="connsiteY2" fmla="*/ 3446 h 9356"/>
                <a:gd name="connsiteX3" fmla="*/ 3967 w 9735"/>
                <a:gd name="connsiteY3" fmla="*/ 1770 h 9356"/>
                <a:gd name="connsiteX4" fmla="*/ 3066 w 9735"/>
                <a:gd name="connsiteY4" fmla="*/ 1692 h 9356"/>
                <a:gd name="connsiteX5" fmla="*/ 1628 w 9735"/>
                <a:gd name="connsiteY5" fmla="*/ 2039 h 9356"/>
                <a:gd name="connsiteX6" fmla="*/ 348 w 9735"/>
                <a:gd name="connsiteY6" fmla="*/ 2750 h 9356"/>
                <a:gd name="connsiteX7" fmla="*/ 0 w 9735"/>
                <a:gd name="connsiteY7" fmla="*/ 3762 h 9356"/>
                <a:gd name="connsiteX8" fmla="*/ 853 w 9735"/>
                <a:gd name="connsiteY8" fmla="*/ 4773 h 9356"/>
                <a:gd name="connsiteX9" fmla="*/ 3398 w 9735"/>
                <a:gd name="connsiteY9" fmla="*/ 5026 h 9356"/>
                <a:gd name="connsiteX10" fmla="*/ 4157 w 9735"/>
                <a:gd name="connsiteY10" fmla="*/ 5437 h 9356"/>
                <a:gd name="connsiteX11" fmla="*/ 2339 w 9735"/>
                <a:gd name="connsiteY11" fmla="*/ 7255 h 9356"/>
                <a:gd name="connsiteX12" fmla="*/ 2197 w 9735"/>
                <a:gd name="connsiteY12" fmla="*/ 8013 h 9356"/>
                <a:gd name="connsiteX13" fmla="*/ 2892 w 9735"/>
                <a:gd name="connsiteY13" fmla="*/ 8993 h 9356"/>
                <a:gd name="connsiteX14" fmla="*/ 4710 w 9735"/>
                <a:gd name="connsiteY14" fmla="*/ 8835 h 9356"/>
                <a:gd name="connsiteX15" fmla="*/ 5642 w 9735"/>
                <a:gd name="connsiteY15" fmla="*/ 9357 h 9356"/>
                <a:gd name="connsiteX16" fmla="*/ 6022 w 9735"/>
                <a:gd name="connsiteY16" fmla="*/ 7033 h 9356"/>
                <a:gd name="connsiteX17" fmla="*/ 6986 w 9735"/>
                <a:gd name="connsiteY17" fmla="*/ 4599 h 9356"/>
                <a:gd name="connsiteX18" fmla="*/ 8250 w 9735"/>
                <a:gd name="connsiteY18" fmla="*/ 2608 h 9356"/>
                <a:gd name="connsiteX19" fmla="*/ 9672 w 9735"/>
                <a:gd name="connsiteY19" fmla="*/ 1644 h 9356"/>
                <a:gd name="connsiteX20" fmla="*/ 9736 w 9735"/>
                <a:gd name="connsiteY20" fmla="*/ 0 h 9356"/>
                <a:gd name="connsiteX21" fmla="*/ 8851 w 9735"/>
                <a:gd name="connsiteY21" fmla="*/ 48 h 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35" h="9356">
                  <a:moveTo>
                    <a:pt x="6717" y="1423"/>
                  </a:moveTo>
                  <a:lnTo>
                    <a:pt x="4805" y="3177"/>
                  </a:lnTo>
                  <a:lnTo>
                    <a:pt x="3857" y="3446"/>
                  </a:lnTo>
                  <a:lnTo>
                    <a:pt x="3967" y="1770"/>
                  </a:lnTo>
                  <a:lnTo>
                    <a:pt x="3066" y="1692"/>
                  </a:lnTo>
                  <a:lnTo>
                    <a:pt x="1628" y="2039"/>
                  </a:lnTo>
                  <a:lnTo>
                    <a:pt x="348" y="2750"/>
                  </a:lnTo>
                  <a:lnTo>
                    <a:pt x="0" y="3762"/>
                  </a:lnTo>
                  <a:lnTo>
                    <a:pt x="853" y="4773"/>
                  </a:lnTo>
                  <a:lnTo>
                    <a:pt x="3398" y="5026"/>
                  </a:lnTo>
                  <a:lnTo>
                    <a:pt x="4157" y="5437"/>
                  </a:lnTo>
                  <a:lnTo>
                    <a:pt x="2339" y="7255"/>
                  </a:lnTo>
                  <a:lnTo>
                    <a:pt x="2197" y="8013"/>
                  </a:lnTo>
                  <a:lnTo>
                    <a:pt x="2892" y="8993"/>
                  </a:lnTo>
                  <a:lnTo>
                    <a:pt x="4710" y="8835"/>
                  </a:lnTo>
                  <a:lnTo>
                    <a:pt x="5642" y="9357"/>
                  </a:lnTo>
                  <a:lnTo>
                    <a:pt x="6022" y="7033"/>
                  </a:lnTo>
                  <a:lnTo>
                    <a:pt x="6986" y="4599"/>
                  </a:lnTo>
                  <a:lnTo>
                    <a:pt x="8250" y="2608"/>
                  </a:lnTo>
                  <a:lnTo>
                    <a:pt x="9672" y="1644"/>
                  </a:lnTo>
                  <a:lnTo>
                    <a:pt x="9736" y="0"/>
                  </a:lnTo>
                  <a:lnTo>
                    <a:pt x="8851" y="48"/>
                  </a:lnTo>
                  <a:close/>
                </a:path>
              </a:pathLst>
            </a:custGeom>
            <a:grpFill/>
            <a:ln w="6350" cap="flat">
              <a:solidFill>
                <a:schemeClr val="bg1"/>
              </a:solid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0FEDAF3A-3477-887A-4256-65EC9D326EB6}"/>
                </a:ext>
              </a:extLst>
            </p:cNvPr>
            <p:cNvSpPr/>
            <p:nvPr/>
          </p:nvSpPr>
          <p:spPr>
            <a:xfrm>
              <a:off x="7160263" y="9601015"/>
              <a:ext cx="2339" cy="4535"/>
            </a:xfrm>
            <a:custGeom>
              <a:avLst/>
              <a:gdLst>
                <a:gd name="connsiteX0" fmla="*/ 632 w 2339"/>
                <a:gd name="connsiteY0" fmla="*/ 4488 h 4535"/>
                <a:gd name="connsiteX1" fmla="*/ 1154 w 2339"/>
                <a:gd name="connsiteY1" fmla="*/ 3935 h 4535"/>
                <a:gd name="connsiteX2" fmla="*/ 1723 w 2339"/>
                <a:gd name="connsiteY2" fmla="*/ 3208 h 4535"/>
                <a:gd name="connsiteX3" fmla="*/ 2134 w 2339"/>
                <a:gd name="connsiteY3" fmla="*/ 2402 h 4535"/>
                <a:gd name="connsiteX4" fmla="*/ 2307 w 2339"/>
                <a:gd name="connsiteY4" fmla="*/ 1628 h 4535"/>
                <a:gd name="connsiteX5" fmla="*/ 2339 w 2339"/>
                <a:gd name="connsiteY5" fmla="*/ 1232 h 4535"/>
                <a:gd name="connsiteX6" fmla="*/ 2276 w 2339"/>
                <a:gd name="connsiteY6" fmla="*/ 884 h 4535"/>
                <a:gd name="connsiteX7" fmla="*/ 2039 w 2339"/>
                <a:gd name="connsiteY7" fmla="*/ 347 h 4535"/>
                <a:gd name="connsiteX8" fmla="*/ 1628 w 2339"/>
                <a:gd name="connsiteY8" fmla="*/ 0 h 4535"/>
                <a:gd name="connsiteX9" fmla="*/ 1138 w 2339"/>
                <a:gd name="connsiteY9" fmla="*/ 205 h 4535"/>
                <a:gd name="connsiteX10" fmla="*/ 679 w 2339"/>
                <a:gd name="connsiteY10" fmla="*/ 1232 h 4535"/>
                <a:gd name="connsiteX11" fmla="*/ 0 w 2339"/>
                <a:gd name="connsiteY11" fmla="*/ 3698 h 4535"/>
                <a:gd name="connsiteX12" fmla="*/ 47 w 2339"/>
                <a:gd name="connsiteY12" fmla="*/ 4188 h 4535"/>
                <a:gd name="connsiteX13" fmla="*/ 284 w 2339"/>
                <a:gd name="connsiteY13" fmla="*/ 4535 h 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9" h="4535">
                  <a:moveTo>
                    <a:pt x="632" y="4488"/>
                  </a:moveTo>
                  <a:lnTo>
                    <a:pt x="1154" y="3935"/>
                  </a:lnTo>
                  <a:lnTo>
                    <a:pt x="1723" y="3208"/>
                  </a:lnTo>
                  <a:lnTo>
                    <a:pt x="2134" y="2402"/>
                  </a:lnTo>
                  <a:lnTo>
                    <a:pt x="2307" y="1628"/>
                  </a:lnTo>
                  <a:lnTo>
                    <a:pt x="2339" y="1232"/>
                  </a:lnTo>
                  <a:lnTo>
                    <a:pt x="2276" y="884"/>
                  </a:lnTo>
                  <a:lnTo>
                    <a:pt x="2039" y="347"/>
                  </a:lnTo>
                  <a:lnTo>
                    <a:pt x="1628" y="0"/>
                  </a:lnTo>
                  <a:lnTo>
                    <a:pt x="1138" y="205"/>
                  </a:lnTo>
                  <a:lnTo>
                    <a:pt x="679" y="1232"/>
                  </a:lnTo>
                  <a:lnTo>
                    <a:pt x="0" y="3698"/>
                  </a:lnTo>
                  <a:lnTo>
                    <a:pt x="47" y="4188"/>
                  </a:lnTo>
                  <a:lnTo>
                    <a:pt x="284" y="4535"/>
                  </a:lnTo>
                  <a:close/>
                </a:path>
              </a:pathLst>
            </a:custGeom>
            <a:grpFill/>
            <a:ln w="6350" cap="flat">
              <a:solidFill>
                <a:schemeClr val="bg1"/>
              </a:solid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505E9155-67DA-E6B3-DB63-311582A44456}"/>
                </a:ext>
              </a:extLst>
            </p:cNvPr>
            <p:cNvSpPr/>
            <p:nvPr/>
          </p:nvSpPr>
          <p:spPr>
            <a:xfrm>
              <a:off x="7164973" y="9602627"/>
              <a:ext cx="2544" cy="6510"/>
            </a:xfrm>
            <a:custGeom>
              <a:avLst/>
              <a:gdLst>
                <a:gd name="connsiteX0" fmla="*/ 1154 w 2544"/>
                <a:gd name="connsiteY0" fmla="*/ 5437 h 6510"/>
                <a:gd name="connsiteX1" fmla="*/ 1375 w 2544"/>
                <a:gd name="connsiteY1" fmla="*/ 6511 h 6510"/>
                <a:gd name="connsiteX2" fmla="*/ 1912 w 2544"/>
                <a:gd name="connsiteY2" fmla="*/ 6242 h 6510"/>
                <a:gd name="connsiteX3" fmla="*/ 2386 w 2544"/>
                <a:gd name="connsiteY3" fmla="*/ 5547 h 6510"/>
                <a:gd name="connsiteX4" fmla="*/ 2544 w 2544"/>
                <a:gd name="connsiteY4" fmla="*/ 4947 h 6510"/>
                <a:gd name="connsiteX5" fmla="*/ 2450 w 2544"/>
                <a:gd name="connsiteY5" fmla="*/ 4251 h 6510"/>
                <a:gd name="connsiteX6" fmla="*/ 2102 w 2544"/>
                <a:gd name="connsiteY6" fmla="*/ 3698 h 6510"/>
                <a:gd name="connsiteX7" fmla="*/ 1881 w 2544"/>
                <a:gd name="connsiteY7" fmla="*/ 3493 h 6510"/>
                <a:gd name="connsiteX8" fmla="*/ 1770 w 2544"/>
                <a:gd name="connsiteY8" fmla="*/ 2939 h 6510"/>
                <a:gd name="connsiteX9" fmla="*/ 1754 w 2544"/>
                <a:gd name="connsiteY9" fmla="*/ 1706 h 6510"/>
                <a:gd name="connsiteX10" fmla="*/ 1628 w 2544"/>
                <a:gd name="connsiteY10" fmla="*/ 600 h 6510"/>
                <a:gd name="connsiteX11" fmla="*/ 1138 w 2544"/>
                <a:gd name="connsiteY11" fmla="*/ 0 h 6510"/>
                <a:gd name="connsiteX12" fmla="*/ 695 w 2544"/>
                <a:gd name="connsiteY12" fmla="*/ 63 h 6510"/>
                <a:gd name="connsiteX13" fmla="*/ 300 w 2544"/>
                <a:gd name="connsiteY13" fmla="*/ 1486 h 6510"/>
                <a:gd name="connsiteX14" fmla="*/ 95 w 2544"/>
                <a:gd name="connsiteY14" fmla="*/ 2007 h 6510"/>
                <a:gd name="connsiteX15" fmla="*/ 0 w 2544"/>
                <a:gd name="connsiteY15" fmla="*/ 2639 h 6510"/>
                <a:gd name="connsiteX16" fmla="*/ 205 w 2544"/>
                <a:gd name="connsiteY16" fmla="*/ 3271 h 6510"/>
                <a:gd name="connsiteX17" fmla="*/ 759 w 2544"/>
                <a:gd name="connsiteY17" fmla="*/ 4014 h 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44" h="6510">
                  <a:moveTo>
                    <a:pt x="1154" y="5437"/>
                  </a:moveTo>
                  <a:lnTo>
                    <a:pt x="1375" y="6511"/>
                  </a:lnTo>
                  <a:lnTo>
                    <a:pt x="1912" y="6242"/>
                  </a:lnTo>
                  <a:lnTo>
                    <a:pt x="2386" y="5547"/>
                  </a:lnTo>
                  <a:lnTo>
                    <a:pt x="2544" y="4947"/>
                  </a:lnTo>
                  <a:lnTo>
                    <a:pt x="2450" y="4251"/>
                  </a:lnTo>
                  <a:lnTo>
                    <a:pt x="2102" y="3698"/>
                  </a:lnTo>
                  <a:lnTo>
                    <a:pt x="1881" y="3493"/>
                  </a:lnTo>
                  <a:lnTo>
                    <a:pt x="1770" y="2939"/>
                  </a:lnTo>
                  <a:lnTo>
                    <a:pt x="1754" y="1706"/>
                  </a:lnTo>
                  <a:lnTo>
                    <a:pt x="1628" y="600"/>
                  </a:lnTo>
                  <a:lnTo>
                    <a:pt x="1138" y="0"/>
                  </a:lnTo>
                  <a:lnTo>
                    <a:pt x="695" y="63"/>
                  </a:lnTo>
                  <a:lnTo>
                    <a:pt x="300" y="1486"/>
                  </a:lnTo>
                  <a:lnTo>
                    <a:pt x="95" y="2007"/>
                  </a:lnTo>
                  <a:lnTo>
                    <a:pt x="0" y="2639"/>
                  </a:lnTo>
                  <a:lnTo>
                    <a:pt x="205" y="3271"/>
                  </a:lnTo>
                  <a:lnTo>
                    <a:pt x="759" y="4014"/>
                  </a:lnTo>
                  <a:close/>
                </a:path>
              </a:pathLst>
            </a:custGeom>
            <a:grpFill/>
            <a:ln w="6350" cap="flat">
              <a:solidFill>
                <a:schemeClr val="bg1"/>
              </a:solid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EEEB352C-ACBF-708B-9940-9F006C49522E}"/>
                </a:ext>
              </a:extLst>
            </p:cNvPr>
            <p:cNvSpPr/>
            <p:nvPr/>
          </p:nvSpPr>
          <p:spPr>
            <a:xfrm>
              <a:off x="8250979" y="9696852"/>
              <a:ext cx="4772" cy="7080"/>
            </a:xfrm>
            <a:custGeom>
              <a:avLst/>
              <a:gdLst>
                <a:gd name="connsiteX0" fmla="*/ 2513 w 4772"/>
                <a:gd name="connsiteY0" fmla="*/ 0 h 7080"/>
                <a:gd name="connsiteX1" fmla="*/ 1739 w 4772"/>
                <a:gd name="connsiteY1" fmla="*/ 585 h 7080"/>
                <a:gd name="connsiteX2" fmla="*/ 411 w 4772"/>
                <a:gd name="connsiteY2" fmla="*/ 2339 h 7080"/>
                <a:gd name="connsiteX3" fmla="*/ 0 w 4772"/>
                <a:gd name="connsiteY3" fmla="*/ 3129 h 7080"/>
                <a:gd name="connsiteX4" fmla="*/ 522 w 4772"/>
                <a:gd name="connsiteY4" fmla="*/ 4441 h 7080"/>
                <a:gd name="connsiteX5" fmla="*/ 1375 w 4772"/>
                <a:gd name="connsiteY5" fmla="*/ 5738 h 7080"/>
                <a:gd name="connsiteX6" fmla="*/ 1991 w 4772"/>
                <a:gd name="connsiteY6" fmla="*/ 6448 h 7080"/>
                <a:gd name="connsiteX7" fmla="*/ 4014 w 4772"/>
                <a:gd name="connsiteY7" fmla="*/ 7080 h 7080"/>
                <a:gd name="connsiteX8" fmla="*/ 4773 w 4772"/>
                <a:gd name="connsiteY8" fmla="*/ 5311 h 7080"/>
                <a:gd name="connsiteX9" fmla="*/ 4394 w 4772"/>
                <a:gd name="connsiteY9" fmla="*/ 2702 h 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2" h="7080">
                  <a:moveTo>
                    <a:pt x="2513" y="0"/>
                  </a:moveTo>
                  <a:lnTo>
                    <a:pt x="1739" y="585"/>
                  </a:lnTo>
                  <a:lnTo>
                    <a:pt x="411" y="2339"/>
                  </a:lnTo>
                  <a:lnTo>
                    <a:pt x="0" y="3129"/>
                  </a:lnTo>
                  <a:lnTo>
                    <a:pt x="522" y="4441"/>
                  </a:lnTo>
                  <a:lnTo>
                    <a:pt x="1375" y="5738"/>
                  </a:lnTo>
                  <a:lnTo>
                    <a:pt x="1991" y="6448"/>
                  </a:lnTo>
                  <a:lnTo>
                    <a:pt x="4014" y="7080"/>
                  </a:lnTo>
                  <a:lnTo>
                    <a:pt x="4773" y="5311"/>
                  </a:lnTo>
                  <a:lnTo>
                    <a:pt x="4394" y="2702"/>
                  </a:lnTo>
                  <a:close/>
                </a:path>
              </a:pathLst>
            </a:custGeom>
            <a:grpFill/>
            <a:ln w="6350" cap="flat">
              <a:solidFill>
                <a:schemeClr val="bg1"/>
              </a:solid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95D26C73-C41F-C9B7-BC54-FD5F2CDFC8D6}"/>
                </a:ext>
              </a:extLst>
            </p:cNvPr>
            <p:cNvSpPr/>
            <p:nvPr/>
          </p:nvSpPr>
          <p:spPr>
            <a:xfrm>
              <a:off x="7465143" y="9620186"/>
              <a:ext cx="12564" cy="12611"/>
            </a:xfrm>
            <a:custGeom>
              <a:avLst/>
              <a:gdLst>
                <a:gd name="connsiteX0" fmla="*/ 9830 w 12564"/>
                <a:gd name="connsiteY0" fmla="*/ 522 h 12611"/>
                <a:gd name="connsiteX1" fmla="*/ 8914 w 12564"/>
                <a:gd name="connsiteY1" fmla="*/ 806 h 12611"/>
                <a:gd name="connsiteX2" fmla="*/ 8171 w 12564"/>
                <a:gd name="connsiteY2" fmla="*/ 822 h 12611"/>
                <a:gd name="connsiteX3" fmla="*/ 7444 w 12564"/>
                <a:gd name="connsiteY3" fmla="*/ 1391 h 12611"/>
                <a:gd name="connsiteX4" fmla="*/ 6512 w 12564"/>
                <a:gd name="connsiteY4" fmla="*/ 2608 h 12611"/>
                <a:gd name="connsiteX5" fmla="*/ 6101 w 12564"/>
                <a:gd name="connsiteY5" fmla="*/ 2987 h 12611"/>
                <a:gd name="connsiteX6" fmla="*/ 4394 w 12564"/>
                <a:gd name="connsiteY6" fmla="*/ 3761 h 12611"/>
                <a:gd name="connsiteX7" fmla="*/ 3572 w 12564"/>
                <a:gd name="connsiteY7" fmla="*/ 4568 h 12611"/>
                <a:gd name="connsiteX8" fmla="*/ 3240 w 12564"/>
                <a:gd name="connsiteY8" fmla="*/ 5927 h 12611"/>
                <a:gd name="connsiteX9" fmla="*/ 2845 w 12564"/>
                <a:gd name="connsiteY9" fmla="*/ 6480 h 12611"/>
                <a:gd name="connsiteX10" fmla="*/ 0 w 12564"/>
                <a:gd name="connsiteY10" fmla="*/ 7207 h 12611"/>
                <a:gd name="connsiteX11" fmla="*/ 474 w 12564"/>
                <a:gd name="connsiteY11" fmla="*/ 7444 h 12611"/>
                <a:gd name="connsiteX12" fmla="*/ 869 w 12564"/>
                <a:gd name="connsiteY12" fmla="*/ 7870 h 12611"/>
                <a:gd name="connsiteX13" fmla="*/ 1028 w 12564"/>
                <a:gd name="connsiteY13" fmla="*/ 8503 h 12611"/>
                <a:gd name="connsiteX14" fmla="*/ 838 w 12564"/>
                <a:gd name="connsiteY14" fmla="*/ 9309 h 12611"/>
                <a:gd name="connsiteX15" fmla="*/ 1391 w 12564"/>
                <a:gd name="connsiteY15" fmla="*/ 10115 h 12611"/>
                <a:gd name="connsiteX16" fmla="*/ 5563 w 12564"/>
                <a:gd name="connsiteY16" fmla="*/ 12390 h 12611"/>
                <a:gd name="connsiteX17" fmla="*/ 6527 w 12564"/>
                <a:gd name="connsiteY17" fmla="*/ 12612 h 12611"/>
                <a:gd name="connsiteX18" fmla="*/ 7238 w 12564"/>
                <a:gd name="connsiteY18" fmla="*/ 12043 h 12611"/>
                <a:gd name="connsiteX19" fmla="*/ 8281 w 12564"/>
                <a:gd name="connsiteY19" fmla="*/ 10336 h 12611"/>
                <a:gd name="connsiteX20" fmla="*/ 11869 w 12564"/>
                <a:gd name="connsiteY20" fmla="*/ 6512 h 12611"/>
                <a:gd name="connsiteX21" fmla="*/ 11379 w 12564"/>
                <a:gd name="connsiteY21" fmla="*/ 5626 h 12611"/>
                <a:gd name="connsiteX22" fmla="*/ 11537 w 12564"/>
                <a:gd name="connsiteY22" fmla="*/ 4757 h 12611"/>
                <a:gd name="connsiteX23" fmla="*/ 12564 w 12564"/>
                <a:gd name="connsiteY23" fmla="*/ 2829 h 12611"/>
                <a:gd name="connsiteX24" fmla="*/ 12375 w 12564"/>
                <a:gd name="connsiteY24" fmla="*/ 2354 h 12611"/>
                <a:gd name="connsiteX25" fmla="*/ 12264 w 12564"/>
                <a:gd name="connsiteY25" fmla="*/ 1864 h 12611"/>
                <a:gd name="connsiteX26" fmla="*/ 12232 w 12564"/>
                <a:gd name="connsiteY26" fmla="*/ 1296 h 12611"/>
                <a:gd name="connsiteX27" fmla="*/ 12280 w 12564"/>
                <a:gd name="connsiteY27" fmla="*/ 711 h 12611"/>
                <a:gd name="connsiteX28" fmla="*/ 11442 w 12564"/>
                <a:gd name="connsiteY28" fmla="*/ 0 h 12611"/>
                <a:gd name="connsiteX29" fmla="*/ 10652 w 12564"/>
                <a:gd name="connsiteY29" fmla="*/ 95 h 1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64" h="12611">
                  <a:moveTo>
                    <a:pt x="9830" y="522"/>
                  </a:moveTo>
                  <a:lnTo>
                    <a:pt x="8914" y="806"/>
                  </a:lnTo>
                  <a:lnTo>
                    <a:pt x="8171" y="822"/>
                  </a:lnTo>
                  <a:lnTo>
                    <a:pt x="7444" y="1391"/>
                  </a:lnTo>
                  <a:lnTo>
                    <a:pt x="6512" y="2608"/>
                  </a:lnTo>
                  <a:lnTo>
                    <a:pt x="6101" y="2987"/>
                  </a:lnTo>
                  <a:lnTo>
                    <a:pt x="4394" y="3761"/>
                  </a:lnTo>
                  <a:lnTo>
                    <a:pt x="3572" y="4568"/>
                  </a:lnTo>
                  <a:lnTo>
                    <a:pt x="3240" y="5927"/>
                  </a:lnTo>
                  <a:lnTo>
                    <a:pt x="2845" y="6480"/>
                  </a:lnTo>
                  <a:lnTo>
                    <a:pt x="0" y="7207"/>
                  </a:lnTo>
                  <a:lnTo>
                    <a:pt x="474" y="7444"/>
                  </a:lnTo>
                  <a:lnTo>
                    <a:pt x="869" y="7870"/>
                  </a:lnTo>
                  <a:lnTo>
                    <a:pt x="1028" y="8503"/>
                  </a:lnTo>
                  <a:lnTo>
                    <a:pt x="838" y="9309"/>
                  </a:lnTo>
                  <a:lnTo>
                    <a:pt x="1391" y="10115"/>
                  </a:lnTo>
                  <a:lnTo>
                    <a:pt x="5563" y="12390"/>
                  </a:lnTo>
                  <a:lnTo>
                    <a:pt x="6527" y="12612"/>
                  </a:lnTo>
                  <a:lnTo>
                    <a:pt x="7238" y="12043"/>
                  </a:lnTo>
                  <a:lnTo>
                    <a:pt x="8281" y="10336"/>
                  </a:lnTo>
                  <a:lnTo>
                    <a:pt x="11869" y="6512"/>
                  </a:lnTo>
                  <a:lnTo>
                    <a:pt x="11379" y="5626"/>
                  </a:lnTo>
                  <a:lnTo>
                    <a:pt x="11537" y="4757"/>
                  </a:lnTo>
                  <a:lnTo>
                    <a:pt x="12564" y="2829"/>
                  </a:lnTo>
                  <a:lnTo>
                    <a:pt x="12375" y="2354"/>
                  </a:lnTo>
                  <a:lnTo>
                    <a:pt x="12264" y="1864"/>
                  </a:lnTo>
                  <a:lnTo>
                    <a:pt x="12232" y="1296"/>
                  </a:lnTo>
                  <a:lnTo>
                    <a:pt x="12280" y="711"/>
                  </a:lnTo>
                  <a:lnTo>
                    <a:pt x="11442" y="0"/>
                  </a:lnTo>
                  <a:lnTo>
                    <a:pt x="10652" y="95"/>
                  </a:lnTo>
                  <a:close/>
                </a:path>
              </a:pathLst>
            </a:custGeom>
            <a:grpFill/>
            <a:ln w="6350" cap="flat">
              <a:solidFill>
                <a:schemeClr val="bg1"/>
              </a:solid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C763F3A-806F-01A2-F04C-09A0F75F8FFA}"/>
                </a:ext>
              </a:extLst>
            </p:cNvPr>
            <p:cNvSpPr/>
            <p:nvPr/>
          </p:nvSpPr>
          <p:spPr>
            <a:xfrm>
              <a:off x="7496230" y="9647827"/>
              <a:ext cx="3998" cy="7033"/>
            </a:xfrm>
            <a:custGeom>
              <a:avLst/>
              <a:gdLst>
                <a:gd name="connsiteX0" fmla="*/ 2608 w 3998"/>
                <a:gd name="connsiteY0" fmla="*/ 0 h 7033"/>
                <a:gd name="connsiteX1" fmla="*/ 1075 w 3998"/>
                <a:gd name="connsiteY1" fmla="*/ 664 h 7033"/>
                <a:gd name="connsiteX2" fmla="*/ 174 w 3998"/>
                <a:gd name="connsiteY2" fmla="*/ 4521 h 7033"/>
                <a:gd name="connsiteX3" fmla="*/ 0 w 3998"/>
                <a:gd name="connsiteY3" fmla="*/ 5611 h 7033"/>
                <a:gd name="connsiteX4" fmla="*/ 364 w 3998"/>
                <a:gd name="connsiteY4" fmla="*/ 6670 h 7033"/>
                <a:gd name="connsiteX5" fmla="*/ 1170 w 3998"/>
                <a:gd name="connsiteY5" fmla="*/ 7033 h 7033"/>
                <a:gd name="connsiteX6" fmla="*/ 2070 w 3998"/>
                <a:gd name="connsiteY6" fmla="*/ 6875 h 7033"/>
                <a:gd name="connsiteX7" fmla="*/ 2734 w 3998"/>
                <a:gd name="connsiteY7" fmla="*/ 6338 h 7033"/>
                <a:gd name="connsiteX8" fmla="*/ 3272 w 3998"/>
                <a:gd name="connsiteY8" fmla="*/ 5248 h 7033"/>
                <a:gd name="connsiteX9" fmla="*/ 3572 w 3998"/>
                <a:gd name="connsiteY9" fmla="*/ 4031 h 7033"/>
                <a:gd name="connsiteX10" fmla="*/ 3999 w 3998"/>
                <a:gd name="connsiteY10" fmla="*/ 1549 h 7033"/>
                <a:gd name="connsiteX11" fmla="*/ 3303 w 3998"/>
                <a:gd name="connsiteY11" fmla="*/ 17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8" h="7033">
                  <a:moveTo>
                    <a:pt x="2608" y="0"/>
                  </a:moveTo>
                  <a:lnTo>
                    <a:pt x="1075" y="664"/>
                  </a:lnTo>
                  <a:lnTo>
                    <a:pt x="174" y="4521"/>
                  </a:lnTo>
                  <a:lnTo>
                    <a:pt x="0" y="5611"/>
                  </a:lnTo>
                  <a:lnTo>
                    <a:pt x="364" y="6670"/>
                  </a:lnTo>
                  <a:lnTo>
                    <a:pt x="1170" y="7033"/>
                  </a:lnTo>
                  <a:lnTo>
                    <a:pt x="2070" y="6875"/>
                  </a:lnTo>
                  <a:lnTo>
                    <a:pt x="2734" y="6338"/>
                  </a:lnTo>
                  <a:lnTo>
                    <a:pt x="3272" y="5248"/>
                  </a:lnTo>
                  <a:lnTo>
                    <a:pt x="3572" y="4031"/>
                  </a:lnTo>
                  <a:lnTo>
                    <a:pt x="3999" y="1549"/>
                  </a:lnTo>
                  <a:lnTo>
                    <a:pt x="3303" y="174"/>
                  </a:lnTo>
                  <a:close/>
                </a:path>
              </a:pathLst>
            </a:custGeom>
            <a:grpFill/>
            <a:ln w="6350" cap="flat">
              <a:solidFill>
                <a:schemeClr val="bg1"/>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3B9CF08-D783-B47C-CB17-B143673E721E}"/>
                </a:ext>
              </a:extLst>
            </p:cNvPr>
            <p:cNvSpPr/>
            <p:nvPr/>
          </p:nvSpPr>
          <p:spPr>
            <a:xfrm>
              <a:off x="7454902" y="9643086"/>
              <a:ext cx="5942" cy="4062"/>
            </a:xfrm>
            <a:custGeom>
              <a:avLst/>
              <a:gdLst>
                <a:gd name="connsiteX0" fmla="*/ 5516 w 5942"/>
                <a:gd name="connsiteY0" fmla="*/ 4062 h 4062"/>
                <a:gd name="connsiteX1" fmla="*/ 5942 w 5942"/>
                <a:gd name="connsiteY1" fmla="*/ 3967 h 4062"/>
                <a:gd name="connsiteX2" fmla="*/ 5690 w 5942"/>
                <a:gd name="connsiteY2" fmla="*/ 3256 h 4062"/>
                <a:gd name="connsiteX3" fmla="*/ 5389 w 5942"/>
                <a:gd name="connsiteY3" fmla="*/ 2197 h 4062"/>
                <a:gd name="connsiteX4" fmla="*/ 5215 w 5942"/>
                <a:gd name="connsiteY4" fmla="*/ 1865 h 4062"/>
                <a:gd name="connsiteX5" fmla="*/ 4773 w 5942"/>
                <a:gd name="connsiteY5" fmla="*/ 1897 h 4062"/>
                <a:gd name="connsiteX6" fmla="*/ 4425 w 5942"/>
                <a:gd name="connsiteY6" fmla="*/ 1517 h 4062"/>
                <a:gd name="connsiteX7" fmla="*/ 4235 w 5942"/>
                <a:gd name="connsiteY7" fmla="*/ 1107 h 4062"/>
                <a:gd name="connsiteX8" fmla="*/ 4109 w 5942"/>
                <a:gd name="connsiteY8" fmla="*/ 853 h 4062"/>
                <a:gd name="connsiteX9" fmla="*/ 3493 w 5942"/>
                <a:gd name="connsiteY9" fmla="*/ 695 h 4062"/>
                <a:gd name="connsiteX10" fmla="*/ 3382 w 5942"/>
                <a:gd name="connsiteY10" fmla="*/ 601 h 4062"/>
                <a:gd name="connsiteX11" fmla="*/ 3493 w 5942"/>
                <a:gd name="connsiteY11" fmla="*/ 633 h 4062"/>
                <a:gd name="connsiteX12" fmla="*/ 3556 w 5942"/>
                <a:gd name="connsiteY12" fmla="*/ 553 h 4062"/>
                <a:gd name="connsiteX13" fmla="*/ 3509 w 5942"/>
                <a:gd name="connsiteY13" fmla="*/ 395 h 4062"/>
                <a:gd name="connsiteX14" fmla="*/ 3351 w 5942"/>
                <a:gd name="connsiteY14" fmla="*/ 300 h 4062"/>
                <a:gd name="connsiteX15" fmla="*/ 2861 w 5942"/>
                <a:gd name="connsiteY15" fmla="*/ 506 h 4062"/>
                <a:gd name="connsiteX16" fmla="*/ 2623 w 5942"/>
                <a:gd name="connsiteY16" fmla="*/ 490 h 4062"/>
                <a:gd name="connsiteX17" fmla="*/ 1628 w 5942"/>
                <a:gd name="connsiteY17" fmla="*/ 48 h 4062"/>
                <a:gd name="connsiteX18" fmla="*/ 980 w 5942"/>
                <a:gd name="connsiteY18" fmla="*/ 0 h 4062"/>
                <a:gd name="connsiteX19" fmla="*/ 237 w 5942"/>
                <a:gd name="connsiteY19" fmla="*/ 300 h 4062"/>
                <a:gd name="connsiteX20" fmla="*/ 0 w 5942"/>
                <a:gd name="connsiteY20" fmla="*/ 1028 h 4062"/>
                <a:gd name="connsiteX21" fmla="*/ 490 w 5942"/>
                <a:gd name="connsiteY21" fmla="*/ 2023 h 4062"/>
                <a:gd name="connsiteX22" fmla="*/ 1154 w 5942"/>
                <a:gd name="connsiteY22" fmla="*/ 2608 h 4062"/>
                <a:gd name="connsiteX23" fmla="*/ 3272 w 5942"/>
                <a:gd name="connsiteY23" fmla="*/ 3066 h 4062"/>
                <a:gd name="connsiteX24" fmla="*/ 4789 w 5942"/>
                <a:gd name="connsiteY24" fmla="*/ 3856 h 4062"/>
                <a:gd name="connsiteX25" fmla="*/ 5152 w 5942"/>
                <a:gd name="connsiteY25" fmla="*/ 3983 h 4062"/>
                <a:gd name="connsiteX26" fmla="*/ 5452 w 5942"/>
                <a:gd name="connsiteY26" fmla="*/ 3967 h 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42" h="4062">
                  <a:moveTo>
                    <a:pt x="5516" y="4062"/>
                  </a:moveTo>
                  <a:lnTo>
                    <a:pt x="5942" y="3967"/>
                  </a:lnTo>
                  <a:lnTo>
                    <a:pt x="5690" y="3256"/>
                  </a:lnTo>
                  <a:lnTo>
                    <a:pt x="5389" y="2197"/>
                  </a:lnTo>
                  <a:lnTo>
                    <a:pt x="5215" y="1865"/>
                  </a:lnTo>
                  <a:lnTo>
                    <a:pt x="4773" y="1897"/>
                  </a:lnTo>
                  <a:lnTo>
                    <a:pt x="4425" y="1517"/>
                  </a:lnTo>
                  <a:lnTo>
                    <a:pt x="4235" y="1107"/>
                  </a:lnTo>
                  <a:lnTo>
                    <a:pt x="4109" y="853"/>
                  </a:lnTo>
                  <a:lnTo>
                    <a:pt x="3493" y="695"/>
                  </a:lnTo>
                  <a:lnTo>
                    <a:pt x="3382" y="601"/>
                  </a:lnTo>
                  <a:lnTo>
                    <a:pt x="3493" y="633"/>
                  </a:lnTo>
                  <a:lnTo>
                    <a:pt x="3556" y="553"/>
                  </a:lnTo>
                  <a:lnTo>
                    <a:pt x="3509" y="395"/>
                  </a:lnTo>
                  <a:lnTo>
                    <a:pt x="3351" y="300"/>
                  </a:lnTo>
                  <a:lnTo>
                    <a:pt x="2861" y="506"/>
                  </a:lnTo>
                  <a:lnTo>
                    <a:pt x="2623" y="490"/>
                  </a:lnTo>
                  <a:lnTo>
                    <a:pt x="1628" y="48"/>
                  </a:lnTo>
                  <a:lnTo>
                    <a:pt x="980" y="0"/>
                  </a:lnTo>
                  <a:lnTo>
                    <a:pt x="237" y="300"/>
                  </a:lnTo>
                  <a:lnTo>
                    <a:pt x="0" y="1028"/>
                  </a:lnTo>
                  <a:lnTo>
                    <a:pt x="490" y="2023"/>
                  </a:lnTo>
                  <a:lnTo>
                    <a:pt x="1154" y="2608"/>
                  </a:lnTo>
                  <a:lnTo>
                    <a:pt x="3272" y="3066"/>
                  </a:lnTo>
                  <a:lnTo>
                    <a:pt x="4789" y="3856"/>
                  </a:lnTo>
                  <a:lnTo>
                    <a:pt x="5152" y="3983"/>
                  </a:lnTo>
                  <a:lnTo>
                    <a:pt x="5452" y="3967"/>
                  </a:lnTo>
                  <a:close/>
                </a:path>
              </a:pathLst>
            </a:custGeom>
            <a:grpFill/>
            <a:ln w="6350" cap="flat">
              <a:solidFill>
                <a:schemeClr val="bg1"/>
              </a:solid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CFE6DA4C-E7BA-5DE6-A801-8E282F33D31D}"/>
                </a:ext>
              </a:extLst>
            </p:cNvPr>
            <p:cNvSpPr/>
            <p:nvPr/>
          </p:nvSpPr>
          <p:spPr>
            <a:xfrm>
              <a:off x="7476317" y="9594883"/>
              <a:ext cx="7949" cy="4472"/>
            </a:xfrm>
            <a:custGeom>
              <a:avLst/>
              <a:gdLst>
                <a:gd name="connsiteX0" fmla="*/ 885 w 7949"/>
                <a:gd name="connsiteY0" fmla="*/ 3509 h 4472"/>
                <a:gd name="connsiteX1" fmla="*/ 0 w 7949"/>
                <a:gd name="connsiteY1" fmla="*/ 3699 h 4472"/>
                <a:gd name="connsiteX2" fmla="*/ 0 w 7949"/>
                <a:gd name="connsiteY2" fmla="*/ 4204 h 4472"/>
                <a:gd name="connsiteX3" fmla="*/ 1138 w 7949"/>
                <a:gd name="connsiteY3" fmla="*/ 4473 h 4472"/>
                <a:gd name="connsiteX4" fmla="*/ 4425 w 7949"/>
                <a:gd name="connsiteY4" fmla="*/ 3588 h 4472"/>
                <a:gd name="connsiteX5" fmla="*/ 4805 w 7949"/>
                <a:gd name="connsiteY5" fmla="*/ 3367 h 4472"/>
                <a:gd name="connsiteX6" fmla="*/ 5484 w 7949"/>
                <a:gd name="connsiteY6" fmla="*/ 2339 h 4472"/>
                <a:gd name="connsiteX7" fmla="*/ 5848 w 7949"/>
                <a:gd name="connsiteY7" fmla="*/ 1992 h 4472"/>
                <a:gd name="connsiteX8" fmla="*/ 6290 w 7949"/>
                <a:gd name="connsiteY8" fmla="*/ 1960 h 4472"/>
                <a:gd name="connsiteX9" fmla="*/ 7223 w 7949"/>
                <a:gd name="connsiteY9" fmla="*/ 2229 h 4472"/>
                <a:gd name="connsiteX10" fmla="*/ 7712 w 7949"/>
                <a:gd name="connsiteY10" fmla="*/ 1928 h 4472"/>
                <a:gd name="connsiteX11" fmla="*/ 7902 w 7949"/>
                <a:gd name="connsiteY11" fmla="*/ 1455 h 4472"/>
                <a:gd name="connsiteX12" fmla="*/ 7950 w 7949"/>
                <a:gd name="connsiteY12" fmla="*/ 1217 h 4472"/>
                <a:gd name="connsiteX13" fmla="*/ 7918 w 7949"/>
                <a:gd name="connsiteY13" fmla="*/ 901 h 4472"/>
                <a:gd name="connsiteX14" fmla="*/ 4235 w 7949"/>
                <a:gd name="connsiteY14" fmla="*/ 996 h 4472"/>
                <a:gd name="connsiteX15" fmla="*/ 3429 w 7949"/>
                <a:gd name="connsiteY15" fmla="*/ 806 h 4472"/>
                <a:gd name="connsiteX16" fmla="*/ 1991 w 7949"/>
                <a:gd name="connsiteY16" fmla="*/ 0 h 4472"/>
                <a:gd name="connsiteX17" fmla="*/ 1233 w 7949"/>
                <a:gd name="connsiteY17" fmla="*/ 0 h 4472"/>
                <a:gd name="connsiteX18" fmla="*/ 1470 w 7949"/>
                <a:gd name="connsiteY18" fmla="*/ 1486 h 4472"/>
                <a:gd name="connsiteX19" fmla="*/ 1375 w 7949"/>
                <a:gd name="connsiteY19" fmla="*/ 2702 h 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49" h="4472">
                  <a:moveTo>
                    <a:pt x="885" y="3509"/>
                  </a:moveTo>
                  <a:lnTo>
                    <a:pt x="0" y="3699"/>
                  </a:lnTo>
                  <a:lnTo>
                    <a:pt x="0" y="4204"/>
                  </a:lnTo>
                  <a:lnTo>
                    <a:pt x="1138" y="4473"/>
                  </a:lnTo>
                  <a:lnTo>
                    <a:pt x="4425" y="3588"/>
                  </a:lnTo>
                  <a:lnTo>
                    <a:pt x="4805" y="3367"/>
                  </a:lnTo>
                  <a:lnTo>
                    <a:pt x="5484" y="2339"/>
                  </a:lnTo>
                  <a:lnTo>
                    <a:pt x="5848" y="1992"/>
                  </a:lnTo>
                  <a:lnTo>
                    <a:pt x="6290" y="1960"/>
                  </a:lnTo>
                  <a:lnTo>
                    <a:pt x="7223" y="2229"/>
                  </a:lnTo>
                  <a:lnTo>
                    <a:pt x="7712" y="1928"/>
                  </a:lnTo>
                  <a:lnTo>
                    <a:pt x="7902" y="1455"/>
                  </a:lnTo>
                  <a:lnTo>
                    <a:pt x="7950" y="1217"/>
                  </a:lnTo>
                  <a:lnTo>
                    <a:pt x="7918" y="901"/>
                  </a:lnTo>
                  <a:lnTo>
                    <a:pt x="4235" y="996"/>
                  </a:lnTo>
                  <a:lnTo>
                    <a:pt x="3429" y="806"/>
                  </a:lnTo>
                  <a:lnTo>
                    <a:pt x="1991" y="0"/>
                  </a:lnTo>
                  <a:lnTo>
                    <a:pt x="1233" y="0"/>
                  </a:lnTo>
                  <a:lnTo>
                    <a:pt x="1470" y="1486"/>
                  </a:lnTo>
                  <a:lnTo>
                    <a:pt x="1375" y="2702"/>
                  </a:lnTo>
                  <a:close/>
                </a:path>
              </a:pathLst>
            </a:custGeom>
            <a:grpFill/>
            <a:ln w="6350" cap="flat">
              <a:solidFill>
                <a:schemeClr val="bg1"/>
              </a:solid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50F87BF-B233-B4F0-B422-60FB101500B0}"/>
                </a:ext>
              </a:extLst>
            </p:cNvPr>
            <p:cNvSpPr/>
            <p:nvPr/>
          </p:nvSpPr>
          <p:spPr>
            <a:xfrm>
              <a:off x="7443191" y="9632054"/>
              <a:ext cx="50004" cy="37566"/>
            </a:xfrm>
            <a:custGeom>
              <a:avLst/>
              <a:gdLst>
                <a:gd name="connsiteX0" fmla="*/ 50005 w 50004"/>
                <a:gd name="connsiteY0" fmla="*/ 11758 h 37566"/>
                <a:gd name="connsiteX1" fmla="*/ 49973 w 50004"/>
                <a:gd name="connsiteY1" fmla="*/ 10842 h 37566"/>
                <a:gd name="connsiteX2" fmla="*/ 49673 w 50004"/>
                <a:gd name="connsiteY2" fmla="*/ 10321 h 37566"/>
                <a:gd name="connsiteX3" fmla="*/ 49104 w 50004"/>
                <a:gd name="connsiteY3" fmla="*/ 9672 h 37566"/>
                <a:gd name="connsiteX4" fmla="*/ 48535 w 50004"/>
                <a:gd name="connsiteY4" fmla="*/ 9451 h 37566"/>
                <a:gd name="connsiteX5" fmla="*/ 48313 w 50004"/>
                <a:gd name="connsiteY5" fmla="*/ 10115 h 37566"/>
                <a:gd name="connsiteX6" fmla="*/ 48092 w 50004"/>
                <a:gd name="connsiteY6" fmla="*/ 11395 h 37566"/>
                <a:gd name="connsiteX7" fmla="*/ 47444 w 50004"/>
                <a:gd name="connsiteY7" fmla="*/ 12897 h 37566"/>
                <a:gd name="connsiteX8" fmla="*/ 46686 w 50004"/>
                <a:gd name="connsiteY8" fmla="*/ 14255 h 37566"/>
                <a:gd name="connsiteX9" fmla="*/ 46038 w 50004"/>
                <a:gd name="connsiteY9" fmla="*/ 15109 h 37566"/>
                <a:gd name="connsiteX10" fmla="*/ 46069 w 50004"/>
                <a:gd name="connsiteY10" fmla="*/ 12960 h 37566"/>
                <a:gd name="connsiteX11" fmla="*/ 45469 w 50004"/>
                <a:gd name="connsiteY11" fmla="*/ 12217 h 37566"/>
                <a:gd name="connsiteX12" fmla="*/ 44695 w 50004"/>
                <a:gd name="connsiteY12" fmla="*/ 12580 h 37566"/>
                <a:gd name="connsiteX13" fmla="*/ 44378 w 50004"/>
                <a:gd name="connsiteY13" fmla="*/ 13860 h 37566"/>
                <a:gd name="connsiteX14" fmla="*/ 44284 w 50004"/>
                <a:gd name="connsiteY14" fmla="*/ 15236 h 37566"/>
                <a:gd name="connsiteX15" fmla="*/ 43983 w 50004"/>
                <a:gd name="connsiteY15" fmla="*/ 16895 h 37566"/>
                <a:gd name="connsiteX16" fmla="*/ 43588 w 50004"/>
                <a:gd name="connsiteY16" fmla="*/ 18238 h 37566"/>
                <a:gd name="connsiteX17" fmla="*/ 43145 w 50004"/>
                <a:gd name="connsiteY17" fmla="*/ 18570 h 37566"/>
                <a:gd name="connsiteX18" fmla="*/ 42656 w 50004"/>
                <a:gd name="connsiteY18" fmla="*/ 16468 h 37566"/>
                <a:gd name="connsiteX19" fmla="*/ 43288 w 50004"/>
                <a:gd name="connsiteY19" fmla="*/ 13292 h 37566"/>
                <a:gd name="connsiteX20" fmla="*/ 44773 w 50004"/>
                <a:gd name="connsiteY20" fmla="*/ 8345 h 37566"/>
                <a:gd name="connsiteX21" fmla="*/ 45247 w 50004"/>
                <a:gd name="connsiteY21" fmla="*/ 7887 h 37566"/>
                <a:gd name="connsiteX22" fmla="*/ 44868 w 50004"/>
                <a:gd name="connsiteY22" fmla="*/ 7365 h 37566"/>
                <a:gd name="connsiteX23" fmla="*/ 44236 w 50004"/>
                <a:gd name="connsiteY23" fmla="*/ 6701 h 37566"/>
                <a:gd name="connsiteX24" fmla="*/ 43857 w 50004"/>
                <a:gd name="connsiteY24" fmla="*/ 5832 h 37566"/>
                <a:gd name="connsiteX25" fmla="*/ 42924 w 50004"/>
                <a:gd name="connsiteY25" fmla="*/ 6575 h 37566"/>
                <a:gd name="connsiteX26" fmla="*/ 42498 w 50004"/>
                <a:gd name="connsiteY26" fmla="*/ 7017 h 37566"/>
                <a:gd name="connsiteX27" fmla="*/ 40996 w 50004"/>
                <a:gd name="connsiteY27" fmla="*/ 9514 h 37566"/>
                <a:gd name="connsiteX28" fmla="*/ 40190 w 50004"/>
                <a:gd name="connsiteY28" fmla="*/ 9546 h 37566"/>
                <a:gd name="connsiteX29" fmla="*/ 39210 w 50004"/>
                <a:gd name="connsiteY29" fmla="*/ 9104 h 37566"/>
                <a:gd name="connsiteX30" fmla="*/ 38357 w 50004"/>
                <a:gd name="connsiteY30" fmla="*/ 8202 h 37566"/>
                <a:gd name="connsiteX31" fmla="*/ 37930 w 50004"/>
                <a:gd name="connsiteY31" fmla="*/ 7002 h 37566"/>
                <a:gd name="connsiteX32" fmla="*/ 38183 w 50004"/>
                <a:gd name="connsiteY32" fmla="*/ 6907 h 37566"/>
                <a:gd name="connsiteX33" fmla="*/ 38768 w 50004"/>
                <a:gd name="connsiteY33" fmla="*/ 6448 h 37566"/>
                <a:gd name="connsiteX34" fmla="*/ 37914 w 50004"/>
                <a:gd name="connsiteY34" fmla="*/ 6006 h 37566"/>
                <a:gd name="connsiteX35" fmla="*/ 37946 w 50004"/>
                <a:gd name="connsiteY35" fmla="*/ 5706 h 37566"/>
                <a:gd name="connsiteX36" fmla="*/ 37994 w 50004"/>
                <a:gd name="connsiteY36" fmla="*/ 5484 h 37566"/>
                <a:gd name="connsiteX37" fmla="*/ 38041 w 50004"/>
                <a:gd name="connsiteY37" fmla="*/ 5248 h 37566"/>
                <a:gd name="connsiteX38" fmla="*/ 38151 w 50004"/>
                <a:gd name="connsiteY38" fmla="*/ 4963 h 37566"/>
                <a:gd name="connsiteX39" fmla="*/ 37093 w 50004"/>
                <a:gd name="connsiteY39" fmla="*/ 4141 h 37566"/>
                <a:gd name="connsiteX40" fmla="*/ 36603 w 50004"/>
                <a:gd name="connsiteY40" fmla="*/ 4141 h 37566"/>
                <a:gd name="connsiteX41" fmla="*/ 36097 w 50004"/>
                <a:gd name="connsiteY41" fmla="*/ 4726 h 37566"/>
                <a:gd name="connsiteX42" fmla="*/ 35654 w 50004"/>
                <a:gd name="connsiteY42" fmla="*/ 5073 h 37566"/>
                <a:gd name="connsiteX43" fmla="*/ 34595 w 50004"/>
                <a:gd name="connsiteY43" fmla="*/ 4568 h 37566"/>
                <a:gd name="connsiteX44" fmla="*/ 34058 w 50004"/>
                <a:gd name="connsiteY44" fmla="*/ 5058 h 37566"/>
                <a:gd name="connsiteX45" fmla="*/ 34311 w 50004"/>
                <a:gd name="connsiteY45" fmla="*/ 6211 h 37566"/>
                <a:gd name="connsiteX46" fmla="*/ 34121 w 50004"/>
                <a:gd name="connsiteY46" fmla="*/ 7745 h 37566"/>
                <a:gd name="connsiteX47" fmla="*/ 33758 w 50004"/>
                <a:gd name="connsiteY47" fmla="*/ 9104 h 37566"/>
                <a:gd name="connsiteX48" fmla="*/ 33521 w 50004"/>
                <a:gd name="connsiteY48" fmla="*/ 9672 h 37566"/>
                <a:gd name="connsiteX49" fmla="*/ 33726 w 50004"/>
                <a:gd name="connsiteY49" fmla="*/ 10384 h 37566"/>
                <a:gd name="connsiteX50" fmla="*/ 32826 w 50004"/>
                <a:gd name="connsiteY50" fmla="*/ 11585 h 37566"/>
                <a:gd name="connsiteX51" fmla="*/ 32004 w 50004"/>
                <a:gd name="connsiteY51" fmla="*/ 12091 h 37566"/>
                <a:gd name="connsiteX52" fmla="*/ 32683 w 50004"/>
                <a:gd name="connsiteY52" fmla="*/ 9672 h 37566"/>
                <a:gd name="connsiteX53" fmla="*/ 32477 w 50004"/>
                <a:gd name="connsiteY53" fmla="*/ 9009 h 37566"/>
                <a:gd name="connsiteX54" fmla="*/ 32098 w 50004"/>
                <a:gd name="connsiteY54" fmla="*/ 8535 h 37566"/>
                <a:gd name="connsiteX55" fmla="*/ 31719 w 50004"/>
                <a:gd name="connsiteY55" fmla="*/ 8219 h 37566"/>
                <a:gd name="connsiteX56" fmla="*/ 31166 w 50004"/>
                <a:gd name="connsiteY56" fmla="*/ 8013 h 37566"/>
                <a:gd name="connsiteX57" fmla="*/ 30913 w 50004"/>
                <a:gd name="connsiteY57" fmla="*/ 8329 h 37566"/>
                <a:gd name="connsiteX58" fmla="*/ 30755 w 50004"/>
                <a:gd name="connsiteY58" fmla="*/ 8835 h 37566"/>
                <a:gd name="connsiteX59" fmla="*/ 30392 w 50004"/>
                <a:gd name="connsiteY59" fmla="*/ 9309 h 37566"/>
                <a:gd name="connsiteX60" fmla="*/ 29665 w 50004"/>
                <a:gd name="connsiteY60" fmla="*/ 9214 h 37566"/>
                <a:gd name="connsiteX61" fmla="*/ 29348 w 50004"/>
                <a:gd name="connsiteY61" fmla="*/ 8313 h 37566"/>
                <a:gd name="connsiteX62" fmla="*/ 29443 w 50004"/>
                <a:gd name="connsiteY62" fmla="*/ 7128 h 37566"/>
                <a:gd name="connsiteX63" fmla="*/ 30028 w 50004"/>
                <a:gd name="connsiteY63" fmla="*/ 6195 h 37566"/>
                <a:gd name="connsiteX64" fmla="*/ 29506 w 50004"/>
                <a:gd name="connsiteY64" fmla="*/ 5516 h 37566"/>
                <a:gd name="connsiteX65" fmla="*/ 28906 w 50004"/>
                <a:gd name="connsiteY65" fmla="*/ 5248 h 37566"/>
                <a:gd name="connsiteX66" fmla="*/ 27594 w 50004"/>
                <a:gd name="connsiteY66" fmla="*/ 5216 h 37566"/>
                <a:gd name="connsiteX67" fmla="*/ 27784 w 50004"/>
                <a:gd name="connsiteY67" fmla="*/ 4173 h 37566"/>
                <a:gd name="connsiteX68" fmla="*/ 28353 w 50004"/>
                <a:gd name="connsiteY68" fmla="*/ 2560 h 37566"/>
                <a:gd name="connsiteX69" fmla="*/ 28574 w 50004"/>
                <a:gd name="connsiteY69" fmla="*/ 1533 h 37566"/>
                <a:gd name="connsiteX70" fmla="*/ 26361 w 50004"/>
                <a:gd name="connsiteY70" fmla="*/ 1202 h 37566"/>
                <a:gd name="connsiteX71" fmla="*/ 25350 w 50004"/>
                <a:gd name="connsiteY71" fmla="*/ 1312 h 37566"/>
                <a:gd name="connsiteX72" fmla="*/ 24497 w 50004"/>
                <a:gd name="connsiteY72" fmla="*/ 2118 h 37566"/>
                <a:gd name="connsiteX73" fmla="*/ 24354 w 50004"/>
                <a:gd name="connsiteY73" fmla="*/ 1217 h 37566"/>
                <a:gd name="connsiteX74" fmla="*/ 23927 w 50004"/>
                <a:gd name="connsiteY74" fmla="*/ 427 h 37566"/>
                <a:gd name="connsiteX75" fmla="*/ 23295 w 50004"/>
                <a:gd name="connsiteY75" fmla="*/ 0 h 37566"/>
                <a:gd name="connsiteX76" fmla="*/ 22584 w 50004"/>
                <a:gd name="connsiteY76" fmla="*/ 79 h 37566"/>
                <a:gd name="connsiteX77" fmla="*/ 22047 w 50004"/>
                <a:gd name="connsiteY77" fmla="*/ 743 h 37566"/>
                <a:gd name="connsiteX78" fmla="*/ 21825 w 50004"/>
                <a:gd name="connsiteY78" fmla="*/ 1628 h 37566"/>
                <a:gd name="connsiteX79" fmla="*/ 21715 w 50004"/>
                <a:gd name="connsiteY79" fmla="*/ 2608 h 37566"/>
                <a:gd name="connsiteX80" fmla="*/ 21430 w 50004"/>
                <a:gd name="connsiteY80" fmla="*/ 3461 h 37566"/>
                <a:gd name="connsiteX81" fmla="*/ 21004 w 50004"/>
                <a:gd name="connsiteY81" fmla="*/ 4031 h 37566"/>
                <a:gd name="connsiteX82" fmla="*/ 20814 w 50004"/>
                <a:gd name="connsiteY82" fmla="*/ 3856 h 37566"/>
                <a:gd name="connsiteX83" fmla="*/ 20640 w 50004"/>
                <a:gd name="connsiteY83" fmla="*/ 3287 h 37566"/>
                <a:gd name="connsiteX84" fmla="*/ 20198 w 50004"/>
                <a:gd name="connsiteY84" fmla="*/ 2734 h 37566"/>
                <a:gd name="connsiteX85" fmla="*/ 19882 w 50004"/>
                <a:gd name="connsiteY85" fmla="*/ 2560 h 37566"/>
                <a:gd name="connsiteX86" fmla="*/ 19329 w 50004"/>
                <a:gd name="connsiteY86" fmla="*/ 2402 h 37566"/>
                <a:gd name="connsiteX87" fmla="*/ 18791 w 50004"/>
                <a:gd name="connsiteY87" fmla="*/ 2608 h 37566"/>
                <a:gd name="connsiteX88" fmla="*/ 18586 w 50004"/>
                <a:gd name="connsiteY88" fmla="*/ 3509 h 37566"/>
                <a:gd name="connsiteX89" fmla="*/ 17843 w 50004"/>
                <a:gd name="connsiteY89" fmla="*/ 5200 h 37566"/>
                <a:gd name="connsiteX90" fmla="*/ 16104 w 50004"/>
                <a:gd name="connsiteY90" fmla="*/ 5563 h 37566"/>
                <a:gd name="connsiteX91" fmla="*/ 14350 w 50004"/>
                <a:gd name="connsiteY91" fmla="*/ 5516 h 37566"/>
                <a:gd name="connsiteX92" fmla="*/ 13497 w 50004"/>
                <a:gd name="connsiteY92" fmla="*/ 5958 h 37566"/>
                <a:gd name="connsiteX93" fmla="*/ 14161 w 50004"/>
                <a:gd name="connsiteY93" fmla="*/ 7017 h 37566"/>
                <a:gd name="connsiteX94" fmla="*/ 17432 w 50004"/>
                <a:gd name="connsiteY94" fmla="*/ 8740 h 37566"/>
                <a:gd name="connsiteX95" fmla="*/ 18428 w 50004"/>
                <a:gd name="connsiteY95" fmla="*/ 9546 h 37566"/>
                <a:gd name="connsiteX96" fmla="*/ 18080 w 50004"/>
                <a:gd name="connsiteY96" fmla="*/ 9909 h 37566"/>
                <a:gd name="connsiteX97" fmla="*/ 17685 w 50004"/>
                <a:gd name="connsiteY97" fmla="*/ 10068 h 37566"/>
                <a:gd name="connsiteX98" fmla="*/ 17242 w 50004"/>
                <a:gd name="connsiteY98" fmla="*/ 10099 h 37566"/>
                <a:gd name="connsiteX99" fmla="*/ 16816 w 50004"/>
                <a:gd name="connsiteY99" fmla="*/ 10036 h 37566"/>
                <a:gd name="connsiteX100" fmla="*/ 17463 w 50004"/>
                <a:gd name="connsiteY100" fmla="*/ 11016 h 37566"/>
                <a:gd name="connsiteX101" fmla="*/ 17906 w 50004"/>
                <a:gd name="connsiteY101" fmla="*/ 11316 h 37566"/>
                <a:gd name="connsiteX102" fmla="*/ 18112 w 50004"/>
                <a:gd name="connsiteY102" fmla="*/ 11696 h 37566"/>
                <a:gd name="connsiteX103" fmla="*/ 18207 w 50004"/>
                <a:gd name="connsiteY103" fmla="*/ 12897 h 37566"/>
                <a:gd name="connsiteX104" fmla="*/ 18459 w 50004"/>
                <a:gd name="connsiteY104" fmla="*/ 14192 h 37566"/>
                <a:gd name="connsiteX105" fmla="*/ 18807 w 50004"/>
                <a:gd name="connsiteY105" fmla="*/ 15236 h 37566"/>
                <a:gd name="connsiteX106" fmla="*/ 18886 w 50004"/>
                <a:gd name="connsiteY106" fmla="*/ 16184 h 37566"/>
                <a:gd name="connsiteX107" fmla="*/ 18301 w 50004"/>
                <a:gd name="connsiteY107" fmla="*/ 17321 h 37566"/>
                <a:gd name="connsiteX108" fmla="*/ 17227 w 50004"/>
                <a:gd name="connsiteY108" fmla="*/ 15094 h 37566"/>
                <a:gd name="connsiteX109" fmla="*/ 17147 w 50004"/>
                <a:gd name="connsiteY109" fmla="*/ 15125 h 37566"/>
                <a:gd name="connsiteX110" fmla="*/ 16863 w 50004"/>
                <a:gd name="connsiteY110" fmla="*/ 15014 h 37566"/>
                <a:gd name="connsiteX111" fmla="*/ 15109 w 50004"/>
                <a:gd name="connsiteY111" fmla="*/ 15094 h 37566"/>
                <a:gd name="connsiteX112" fmla="*/ 12912 w 50004"/>
                <a:gd name="connsiteY112" fmla="*/ 15726 h 37566"/>
                <a:gd name="connsiteX113" fmla="*/ 11316 w 50004"/>
                <a:gd name="connsiteY113" fmla="*/ 15109 h 37566"/>
                <a:gd name="connsiteX114" fmla="*/ 10573 w 50004"/>
                <a:gd name="connsiteY114" fmla="*/ 14398 h 37566"/>
                <a:gd name="connsiteX115" fmla="*/ 9419 w 50004"/>
                <a:gd name="connsiteY115" fmla="*/ 13924 h 37566"/>
                <a:gd name="connsiteX116" fmla="*/ 8234 w 50004"/>
                <a:gd name="connsiteY116" fmla="*/ 13734 h 37566"/>
                <a:gd name="connsiteX117" fmla="*/ 7349 w 50004"/>
                <a:gd name="connsiteY117" fmla="*/ 13877 h 37566"/>
                <a:gd name="connsiteX118" fmla="*/ 6669 w 50004"/>
                <a:gd name="connsiteY118" fmla="*/ 14398 h 37566"/>
                <a:gd name="connsiteX119" fmla="*/ 4678 w 50004"/>
                <a:gd name="connsiteY119" fmla="*/ 16500 h 37566"/>
                <a:gd name="connsiteX120" fmla="*/ 5689 w 50004"/>
                <a:gd name="connsiteY120" fmla="*/ 18286 h 37566"/>
                <a:gd name="connsiteX121" fmla="*/ 6243 w 50004"/>
                <a:gd name="connsiteY121" fmla="*/ 18855 h 37566"/>
                <a:gd name="connsiteX122" fmla="*/ 7365 w 50004"/>
                <a:gd name="connsiteY122" fmla="*/ 19203 h 37566"/>
                <a:gd name="connsiteX123" fmla="*/ 8012 w 50004"/>
                <a:gd name="connsiteY123" fmla="*/ 19613 h 37566"/>
                <a:gd name="connsiteX124" fmla="*/ 8582 w 50004"/>
                <a:gd name="connsiteY124" fmla="*/ 20182 h 37566"/>
                <a:gd name="connsiteX125" fmla="*/ 8834 w 50004"/>
                <a:gd name="connsiteY125" fmla="*/ 20846 h 37566"/>
                <a:gd name="connsiteX126" fmla="*/ 12928 w 50004"/>
                <a:gd name="connsiteY126" fmla="*/ 23643 h 37566"/>
                <a:gd name="connsiteX127" fmla="*/ 12944 w 50004"/>
                <a:gd name="connsiteY127" fmla="*/ 24213 h 37566"/>
                <a:gd name="connsiteX128" fmla="*/ 11995 w 50004"/>
                <a:gd name="connsiteY128" fmla="*/ 24086 h 37566"/>
                <a:gd name="connsiteX129" fmla="*/ 10273 w 50004"/>
                <a:gd name="connsiteY129" fmla="*/ 22979 h 37566"/>
                <a:gd name="connsiteX130" fmla="*/ 9403 w 50004"/>
                <a:gd name="connsiteY130" fmla="*/ 22648 h 37566"/>
                <a:gd name="connsiteX131" fmla="*/ 9182 w 50004"/>
                <a:gd name="connsiteY131" fmla="*/ 22806 h 37566"/>
                <a:gd name="connsiteX132" fmla="*/ 9135 w 50004"/>
                <a:gd name="connsiteY132" fmla="*/ 23154 h 37566"/>
                <a:gd name="connsiteX133" fmla="*/ 9040 w 50004"/>
                <a:gd name="connsiteY133" fmla="*/ 23533 h 37566"/>
                <a:gd name="connsiteX134" fmla="*/ 8724 w 50004"/>
                <a:gd name="connsiteY134" fmla="*/ 23706 h 37566"/>
                <a:gd name="connsiteX135" fmla="*/ 8566 w 50004"/>
                <a:gd name="connsiteY135" fmla="*/ 23501 h 37566"/>
                <a:gd name="connsiteX136" fmla="*/ 8187 w 50004"/>
                <a:gd name="connsiteY136" fmla="*/ 22474 h 37566"/>
                <a:gd name="connsiteX137" fmla="*/ 8012 w 50004"/>
                <a:gd name="connsiteY137" fmla="*/ 22174 h 37566"/>
                <a:gd name="connsiteX138" fmla="*/ 2671 w 50004"/>
                <a:gd name="connsiteY138" fmla="*/ 20451 h 37566"/>
                <a:gd name="connsiteX139" fmla="*/ 1580 w 50004"/>
                <a:gd name="connsiteY139" fmla="*/ 20451 h 37566"/>
                <a:gd name="connsiteX140" fmla="*/ 0 w 50004"/>
                <a:gd name="connsiteY140" fmla="*/ 23311 h 37566"/>
                <a:gd name="connsiteX141" fmla="*/ 0 w 50004"/>
                <a:gd name="connsiteY141" fmla="*/ 24355 h 37566"/>
                <a:gd name="connsiteX142" fmla="*/ 1802 w 50004"/>
                <a:gd name="connsiteY142" fmla="*/ 27184 h 37566"/>
                <a:gd name="connsiteX143" fmla="*/ 2544 w 50004"/>
                <a:gd name="connsiteY143" fmla="*/ 28701 h 37566"/>
                <a:gd name="connsiteX144" fmla="*/ 4172 w 50004"/>
                <a:gd name="connsiteY144" fmla="*/ 28874 h 37566"/>
                <a:gd name="connsiteX145" fmla="*/ 5990 w 50004"/>
                <a:gd name="connsiteY145" fmla="*/ 28654 h 37566"/>
                <a:gd name="connsiteX146" fmla="*/ 7286 w 50004"/>
                <a:gd name="connsiteY146" fmla="*/ 28954 h 37566"/>
                <a:gd name="connsiteX147" fmla="*/ 6606 w 50004"/>
                <a:gd name="connsiteY147" fmla="*/ 29696 h 37566"/>
                <a:gd name="connsiteX148" fmla="*/ 6938 w 50004"/>
                <a:gd name="connsiteY148" fmla="*/ 31119 h 37566"/>
                <a:gd name="connsiteX149" fmla="*/ 7823 w 50004"/>
                <a:gd name="connsiteY149" fmla="*/ 32573 h 37566"/>
                <a:gd name="connsiteX150" fmla="*/ 8708 w 50004"/>
                <a:gd name="connsiteY150" fmla="*/ 33600 h 37566"/>
                <a:gd name="connsiteX151" fmla="*/ 12264 w 50004"/>
                <a:gd name="connsiteY151" fmla="*/ 35844 h 37566"/>
                <a:gd name="connsiteX152" fmla="*/ 17163 w 50004"/>
                <a:gd name="connsiteY152" fmla="*/ 37567 h 37566"/>
                <a:gd name="connsiteX153" fmla="*/ 18254 w 50004"/>
                <a:gd name="connsiteY153" fmla="*/ 36824 h 37566"/>
                <a:gd name="connsiteX154" fmla="*/ 18696 w 50004"/>
                <a:gd name="connsiteY154" fmla="*/ 35149 h 37566"/>
                <a:gd name="connsiteX155" fmla="*/ 18269 w 50004"/>
                <a:gd name="connsiteY155" fmla="*/ 32083 h 37566"/>
                <a:gd name="connsiteX156" fmla="*/ 18554 w 50004"/>
                <a:gd name="connsiteY156" fmla="*/ 30850 h 37566"/>
                <a:gd name="connsiteX157" fmla="*/ 19044 w 50004"/>
                <a:gd name="connsiteY157" fmla="*/ 32067 h 37566"/>
                <a:gd name="connsiteX158" fmla="*/ 19945 w 50004"/>
                <a:gd name="connsiteY158" fmla="*/ 32810 h 37566"/>
                <a:gd name="connsiteX159" fmla="*/ 20956 w 50004"/>
                <a:gd name="connsiteY159" fmla="*/ 32873 h 37566"/>
                <a:gd name="connsiteX160" fmla="*/ 22079 w 50004"/>
                <a:gd name="connsiteY160" fmla="*/ 31735 h 37566"/>
                <a:gd name="connsiteX161" fmla="*/ 23121 w 50004"/>
                <a:gd name="connsiteY161" fmla="*/ 31514 h 37566"/>
                <a:gd name="connsiteX162" fmla="*/ 23469 w 50004"/>
                <a:gd name="connsiteY162" fmla="*/ 31308 h 37566"/>
                <a:gd name="connsiteX163" fmla="*/ 23785 w 50004"/>
                <a:gd name="connsiteY163" fmla="*/ 30676 h 37566"/>
                <a:gd name="connsiteX164" fmla="*/ 23880 w 50004"/>
                <a:gd name="connsiteY164" fmla="*/ 30139 h 37566"/>
                <a:gd name="connsiteX165" fmla="*/ 23927 w 50004"/>
                <a:gd name="connsiteY165" fmla="*/ 29570 h 37566"/>
                <a:gd name="connsiteX166" fmla="*/ 24133 w 50004"/>
                <a:gd name="connsiteY166" fmla="*/ 28906 h 37566"/>
                <a:gd name="connsiteX167" fmla="*/ 24702 w 50004"/>
                <a:gd name="connsiteY167" fmla="*/ 27610 h 37566"/>
                <a:gd name="connsiteX168" fmla="*/ 25018 w 50004"/>
                <a:gd name="connsiteY168" fmla="*/ 26694 h 37566"/>
                <a:gd name="connsiteX169" fmla="*/ 25192 w 50004"/>
                <a:gd name="connsiteY169" fmla="*/ 25761 h 37566"/>
                <a:gd name="connsiteX170" fmla="*/ 25334 w 50004"/>
                <a:gd name="connsiteY170" fmla="*/ 22916 h 37566"/>
                <a:gd name="connsiteX171" fmla="*/ 25524 w 50004"/>
                <a:gd name="connsiteY171" fmla="*/ 21779 h 37566"/>
                <a:gd name="connsiteX172" fmla="*/ 25966 w 50004"/>
                <a:gd name="connsiteY172" fmla="*/ 21036 h 37566"/>
                <a:gd name="connsiteX173" fmla="*/ 26820 w 50004"/>
                <a:gd name="connsiteY173" fmla="*/ 20767 h 37566"/>
                <a:gd name="connsiteX174" fmla="*/ 26614 w 50004"/>
                <a:gd name="connsiteY174" fmla="*/ 21826 h 37566"/>
                <a:gd name="connsiteX175" fmla="*/ 26567 w 50004"/>
                <a:gd name="connsiteY175" fmla="*/ 23154 h 37566"/>
                <a:gd name="connsiteX176" fmla="*/ 26693 w 50004"/>
                <a:gd name="connsiteY176" fmla="*/ 28242 h 37566"/>
                <a:gd name="connsiteX177" fmla="*/ 26867 w 50004"/>
                <a:gd name="connsiteY177" fmla="*/ 29096 h 37566"/>
                <a:gd name="connsiteX178" fmla="*/ 27294 w 50004"/>
                <a:gd name="connsiteY178" fmla="*/ 30139 h 37566"/>
                <a:gd name="connsiteX179" fmla="*/ 28305 w 50004"/>
                <a:gd name="connsiteY179" fmla="*/ 28369 h 37566"/>
                <a:gd name="connsiteX180" fmla="*/ 29570 w 50004"/>
                <a:gd name="connsiteY180" fmla="*/ 26915 h 37566"/>
                <a:gd name="connsiteX181" fmla="*/ 30913 w 50004"/>
                <a:gd name="connsiteY181" fmla="*/ 26204 h 37566"/>
                <a:gd name="connsiteX182" fmla="*/ 32161 w 50004"/>
                <a:gd name="connsiteY182" fmla="*/ 26630 h 37566"/>
                <a:gd name="connsiteX183" fmla="*/ 32715 w 50004"/>
                <a:gd name="connsiteY183" fmla="*/ 27042 h 37566"/>
                <a:gd name="connsiteX184" fmla="*/ 33205 w 50004"/>
                <a:gd name="connsiteY184" fmla="*/ 27089 h 37566"/>
                <a:gd name="connsiteX185" fmla="*/ 34343 w 50004"/>
                <a:gd name="connsiteY185" fmla="*/ 26867 h 37566"/>
                <a:gd name="connsiteX186" fmla="*/ 34722 w 50004"/>
                <a:gd name="connsiteY186" fmla="*/ 27120 h 37566"/>
                <a:gd name="connsiteX187" fmla="*/ 35196 w 50004"/>
                <a:gd name="connsiteY187" fmla="*/ 28195 h 37566"/>
                <a:gd name="connsiteX188" fmla="*/ 35465 w 50004"/>
                <a:gd name="connsiteY188" fmla="*/ 28384 h 37566"/>
                <a:gd name="connsiteX189" fmla="*/ 35670 w 50004"/>
                <a:gd name="connsiteY189" fmla="*/ 28116 h 37566"/>
                <a:gd name="connsiteX190" fmla="*/ 36366 w 50004"/>
                <a:gd name="connsiteY190" fmla="*/ 26535 h 37566"/>
                <a:gd name="connsiteX191" fmla="*/ 36729 w 50004"/>
                <a:gd name="connsiteY191" fmla="*/ 26220 h 37566"/>
                <a:gd name="connsiteX192" fmla="*/ 37661 w 50004"/>
                <a:gd name="connsiteY192" fmla="*/ 26535 h 37566"/>
                <a:gd name="connsiteX193" fmla="*/ 38167 w 50004"/>
                <a:gd name="connsiteY193" fmla="*/ 26220 h 37566"/>
                <a:gd name="connsiteX194" fmla="*/ 37820 w 50004"/>
                <a:gd name="connsiteY194" fmla="*/ 25935 h 37566"/>
                <a:gd name="connsiteX195" fmla="*/ 36761 w 50004"/>
                <a:gd name="connsiteY195" fmla="*/ 24703 h 37566"/>
                <a:gd name="connsiteX196" fmla="*/ 35812 w 50004"/>
                <a:gd name="connsiteY196" fmla="*/ 23991 h 37566"/>
                <a:gd name="connsiteX197" fmla="*/ 35623 w 50004"/>
                <a:gd name="connsiteY197" fmla="*/ 23375 h 37566"/>
                <a:gd name="connsiteX198" fmla="*/ 35844 w 50004"/>
                <a:gd name="connsiteY198" fmla="*/ 22126 h 37566"/>
                <a:gd name="connsiteX199" fmla="*/ 35322 w 50004"/>
                <a:gd name="connsiteY199" fmla="*/ 22221 h 37566"/>
                <a:gd name="connsiteX200" fmla="*/ 34848 w 50004"/>
                <a:gd name="connsiteY200" fmla="*/ 22174 h 37566"/>
                <a:gd name="connsiteX201" fmla="*/ 34453 w 50004"/>
                <a:gd name="connsiteY201" fmla="*/ 21874 h 37566"/>
                <a:gd name="connsiteX202" fmla="*/ 34200 w 50004"/>
                <a:gd name="connsiteY202" fmla="*/ 21130 h 37566"/>
                <a:gd name="connsiteX203" fmla="*/ 34833 w 50004"/>
                <a:gd name="connsiteY203" fmla="*/ 20941 h 37566"/>
                <a:gd name="connsiteX204" fmla="*/ 36033 w 50004"/>
                <a:gd name="connsiteY204" fmla="*/ 22016 h 37566"/>
                <a:gd name="connsiteX205" fmla="*/ 36682 w 50004"/>
                <a:gd name="connsiteY205" fmla="*/ 22111 h 37566"/>
                <a:gd name="connsiteX206" fmla="*/ 37203 w 50004"/>
                <a:gd name="connsiteY206" fmla="*/ 21479 h 37566"/>
                <a:gd name="connsiteX207" fmla="*/ 37108 w 50004"/>
                <a:gd name="connsiteY207" fmla="*/ 20735 h 37566"/>
                <a:gd name="connsiteX208" fmla="*/ 36571 w 50004"/>
                <a:gd name="connsiteY208" fmla="*/ 20167 h 37566"/>
                <a:gd name="connsiteX209" fmla="*/ 35797 w 50004"/>
                <a:gd name="connsiteY209" fmla="*/ 20040 h 37566"/>
                <a:gd name="connsiteX210" fmla="*/ 35955 w 50004"/>
                <a:gd name="connsiteY210" fmla="*/ 18808 h 37566"/>
                <a:gd name="connsiteX211" fmla="*/ 36223 w 50004"/>
                <a:gd name="connsiteY211" fmla="*/ 17591 h 37566"/>
                <a:gd name="connsiteX212" fmla="*/ 36713 w 50004"/>
                <a:gd name="connsiteY212" fmla="*/ 16926 h 37566"/>
                <a:gd name="connsiteX213" fmla="*/ 37377 w 50004"/>
                <a:gd name="connsiteY213" fmla="*/ 17416 h 37566"/>
                <a:gd name="connsiteX214" fmla="*/ 37551 w 50004"/>
                <a:gd name="connsiteY214" fmla="*/ 16753 h 37566"/>
                <a:gd name="connsiteX215" fmla="*/ 37804 w 50004"/>
                <a:gd name="connsiteY215" fmla="*/ 16405 h 37566"/>
                <a:gd name="connsiteX216" fmla="*/ 38088 w 50004"/>
                <a:gd name="connsiteY216" fmla="*/ 16437 h 37566"/>
                <a:gd name="connsiteX217" fmla="*/ 38452 w 50004"/>
                <a:gd name="connsiteY217" fmla="*/ 16879 h 37566"/>
                <a:gd name="connsiteX218" fmla="*/ 38989 w 50004"/>
                <a:gd name="connsiteY218" fmla="*/ 16057 h 37566"/>
                <a:gd name="connsiteX219" fmla="*/ 39574 w 50004"/>
                <a:gd name="connsiteY219" fmla="*/ 17669 h 37566"/>
                <a:gd name="connsiteX220" fmla="*/ 40190 w 50004"/>
                <a:gd name="connsiteY220" fmla="*/ 20972 h 37566"/>
                <a:gd name="connsiteX221" fmla="*/ 41139 w 50004"/>
                <a:gd name="connsiteY221" fmla="*/ 22237 h 37566"/>
                <a:gd name="connsiteX222" fmla="*/ 43841 w 50004"/>
                <a:gd name="connsiteY222" fmla="*/ 23675 h 37566"/>
                <a:gd name="connsiteX223" fmla="*/ 44394 w 50004"/>
                <a:gd name="connsiteY223" fmla="*/ 25050 h 37566"/>
                <a:gd name="connsiteX224" fmla="*/ 46701 w 50004"/>
                <a:gd name="connsiteY224" fmla="*/ 23043 h 37566"/>
                <a:gd name="connsiteX225" fmla="*/ 46812 w 50004"/>
                <a:gd name="connsiteY225" fmla="*/ 22853 h 37566"/>
                <a:gd name="connsiteX226" fmla="*/ 46939 w 50004"/>
                <a:gd name="connsiteY226" fmla="*/ 22395 h 37566"/>
                <a:gd name="connsiteX227" fmla="*/ 47018 w 50004"/>
                <a:gd name="connsiteY227" fmla="*/ 21810 h 37566"/>
                <a:gd name="connsiteX228" fmla="*/ 47065 w 50004"/>
                <a:gd name="connsiteY228" fmla="*/ 21367 h 37566"/>
                <a:gd name="connsiteX229" fmla="*/ 47018 w 50004"/>
                <a:gd name="connsiteY229" fmla="*/ 21304 h 37566"/>
                <a:gd name="connsiteX230" fmla="*/ 47666 w 50004"/>
                <a:gd name="connsiteY230" fmla="*/ 20277 h 37566"/>
                <a:gd name="connsiteX231" fmla="*/ 49151 w 50004"/>
                <a:gd name="connsiteY231" fmla="*/ 19045 h 37566"/>
                <a:gd name="connsiteX232" fmla="*/ 49957 w 50004"/>
                <a:gd name="connsiteY232" fmla="*/ 18096 h 37566"/>
                <a:gd name="connsiteX233" fmla="*/ 49578 w 50004"/>
                <a:gd name="connsiteY233" fmla="*/ 16832 h 37566"/>
                <a:gd name="connsiteX234" fmla="*/ 49973 w 50004"/>
                <a:gd name="connsiteY234" fmla="*/ 14556 h 37566"/>
                <a:gd name="connsiteX235" fmla="*/ 49278 w 50004"/>
                <a:gd name="connsiteY235" fmla="*/ 13972 h 37566"/>
                <a:gd name="connsiteX236" fmla="*/ 49831 w 50004"/>
                <a:gd name="connsiteY236" fmla="*/ 12580 h 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50004" h="37566">
                  <a:moveTo>
                    <a:pt x="50005" y="11758"/>
                  </a:moveTo>
                  <a:lnTo>
                    <a:pt x="49973" y="10842"/>
                  </a:lnTo>
                  <a:lnTo>
                    <a:pt x="49673" y="10321"/>
                  </a:lnTo>
                  <a:lnTo>
                    <a:pt x="49104" y="9672"/>
                  </a:lnTo>
                  <a:lnTo>
                    <a:pt x="48535" y="9451"/>
                  </a:lnTo>
                  <a:lnTo>
                    <a:pt x="48313" y="10115"/>
                  </a:lnTo>
                  <a:lnTo>
                    <a:pt x="48092" y="11395"/>
                  </a:lnTo>
                  <a:lnTo>
                    <a:pt x="47444" y="12897"/>
                  </a:lnTo>
                  <a:lnTo>
                    <a:pt x="46686" y="14255"/>
                  </a:lnTo>
                  <a:lnTo>
                    <a:pt x="46038" y="15109"/>
                  </a:lnTo>
                  <a:lnTo>
                    <a:pt x="46069" y="12960"/>
                  </a:lnTo>
                  <a:lnTo>
                    <a:pt x="45469" y="12217"/>
                  </a:lnTo>
                  <a:lnTo>
                    <a:pt x="44695" y="12580"/>
                  </a:lnTo>
                  <a:lnTo>
                    <a:pt x="44378" y="13860"/>
                  </a:lnTo>
                  <a:lnTo>
                    <a:pt x="44284" y="15236"/>
                  </a:lnTo>
                  <a:lnTo>
                    <a:pt x="43983" y="16895"/>
                  </a:lnTo>
                  <a:lnTo>
                    <a:pt x="43588" y="18238"/>
                  </a:lnTo>
                  <a:lnTo>
                    <a:pt x="43145" y="18570"/>
                  </a:lnTo>
                  <a:lnTo>
                    <a:pt x="42656" y="16468"/>
                  </a:lnTo>
                  <a:lnTo>
                    <a:pt x="43288" y="13292"/>
                  </a:lnTo>
                  <a:lnTo>
                    <a:pt x="44773" y="8345"/>
                  </a:lnTo>
                  <a:lnTo>
                    <a:pt x="45247" y="7887"/>
                  </a:lnTo>
                  <a:lnTo>
                    <a:pt x="44868" y="7365"/>
                  </a:lnTo>
                  <a:lnTo>
                    <a:pt x="44236" y="6701"/>
                  </a:lnTo>
                  <a:lnTo>
                    <a:pt x="43857" y="5832"/>
                  </a:lnTo>
                  <a:lnTo>
                    <a:pt x="42924" y="6575"/>
                  </a:lnTo>
                  <a:lnTo>
                    <a:pt x="42498" y="7017"/>
                  </a:lnTo>
                  <a:lnTo>
                    <a:pt x="40996" y="9514"/>
                  </a:lnTo>
                  <a:lnTo>
                    <a:pt x="40190" y="9546"/>
                  </a:lnTo>
                  <a:lnTo>
                    <a:pt x="39210" y="9104"/>
                  </a:lnTo>
                  <a:lnTo>
                    <a:pt x="38357" y="8202"/>
                  </a:lnTo>
                  <a:lnTo>
                    <a:pt x="37930" y="7002"/>
                  </a:lnTo>
                  <a:lnTo>
                    <a:pt x="38183" y="6907"/>
                  </a:lnTo>
                  <a:lnTo>
                    <a:pt x="38768" y="6448"/>
                  </a:lnTo>
                  <a:lnTo>
                    <a:pt x="37914" y="6006"/>
                  </a:lnTo>
                  <a:lnTo>
                    <a:pt x="37946" y="5706"/>
                  </a:lnTo>
                  <a:lnTo>
                    <a:pt x="37994" y="5484"/>
                  </a:lnTo>
                  <a:lnTo>
                    <a:pt x="38041" y="5248"/>
                  </a:lnTo>
                  <a:lnTo>
                    <a:pt x="38151" y="4963"/>
                  </a:lnTo>
                  <a:lnTo>
                    <a:pt x="37093" y="4141"/>
                  </a:lnTo>
                  <a:lnTo>
                    <a:pt x="36603" y="4141"/>
                  </a:lnTo>
                  <a:lnTo>
                    <a:pt x="36097" y="4726"/>
                  </a:lnTo>
                  <a:lnTo>
                    <a:pt x="35654" y="5073"/>
                  </a:lnTo>
                  <a:lnTo>
                    <a:pt x="34595" y="4568"/>
                  </a:lnTo>
                  <a:lnTo>
                    <a:pt x="34058" y="5058"/>
                  </a:lnTo>
                  <a:lnTo>
                    <a:pt x="34311" y="6211"/>
                  </a:lnTo>
                  <a:lnTo>
                    <a:pt x="34121" y="7745"/>
                  </a:lnTo>
                  <a:lnTo>
                    <a:pt x="33758" y="9104"/>
                  </a:lnTo>
                  <a:lnTo>
                    <a:pt x="33521" y="9672"/>
                  </a:lnTo>
                  <a:lnTo>
                    <a:pt x="33726" y="10384"/>
                  </a:lnTo>
                  <a:lnTo>
                    <a:pt x="32826" y="11585"/>
                  </a:lnTo>
                  <a:lnTo>
                    <a:pt x="32004" y="12091"/>
                  </a:lnTo>
                  <a:lnTo>
                    <a:pt x="32683" y="9672"/>
                  </a:lnTo>
                  <a:lnTo>
                    <a:pt x="32477" y="9009"/>
                  </a:lnTo>
                  <a:lnTo>
                    <a:pt x="32098" y="8535"/>
                  </a:lnTo>
                  <a:lnTo>
                    <a:pt x="31719" y="8219"/>
                  </a:lnTo>
                  <a:lnTo>
                    <a:pt x="31166" y="8013"/>
                  </a:lnTo>
                  <a:lnTo>
                    <a:pt x="30913" y="8329"/>
                  </a:lnTo>
                  <a:lnTo>
                    <a:pt x="30755" y="8835"/>
                  </a:lnTo>
                  <a:lnTo>
                    <a:pt x="30392" y="9309"/>
                  </a:lnTo>
                  <a:lnTo>
                    <a:pt x="29665" y="9214"/>
                  </a:lnTo>
                  <a:lnTo>
                    <a:pt x="29348" y="8313"/>
                  </a:lnTo>
                  <a:lnTo>
                    <a:pt x="29443" y="7128"/>
                  </a:lnTo>
                  <a:lnTo>
                    <a:pt x="30028" y="6195"/>
                  </a:lnTo>
                  <a:lnTo>
                    <a:pt x="29506" y="5516"/>
                  </a:lnTo>
                  <a:lnTo>
                    <a:pt x="28906" y="5248"/>
                  </a:lnTo>
                  <a:lnTo>
                    <a:pt x="27594" y="5216"/>
                  </a:lnTo>
                  <a:lnTo>
                    <a:pt x="27784" y="4173"/>
                  </a:lnTo>
                  <a:lnTo>
                    <a:pt x="28353" y="2560"/>
                  </a:lnTo>
                  <a:lnTo>
                    <a:pt x="28574" y="1533"/>
                  </a:lnTo>
                  <a:lnTo>
                    <a:pt x="26361" y="1202"/>
                  </a:lnTo>
                  <a:lnTo>
                    <a:pt x="25350" y="1312"/>
                  </a:lnTo>
                  <a:lnTo>
                    <a:pt x="24497" y="2118"/>
                  </a:lnTo>
                  <a:lnTo>
                    <a:pt x="24354" y="1217"/>
                  </a:lnTo>
                  <a:lnTo>
                    <a:pt x="23927" y="427"/>
                  </a:lnTo>
                  <a:lnTo>
                    <a:pt x="23295" y="0"/>
                  </a:lnTo>
                  <a:lnTo>
                    <a:pt x="22584" y="79"/>
                  </a:lnTo>
                  <a:lnTo>
                    <a:pt x="22047" y="743"/>
                  </a:lnTo>
                  <a:lnTo>
                    <a:pt x="21825" y="1628"/>
                  </a:lnTo>
                  <a:lnTo>
                    <a:pt x="21715" y="2608"/>
                  </a:lnTo>
                  <a:lnTo>
                    <a:pt x="21430" y="3461"/>
                  </a:lnTo>
                  <a:lnTo>
                    <a:pt x="21004" y="4031"/>
                  </a:lnTo>
                  <a:lnTo>
                    <a:pt x="20814" y="3856"/>
                  </a:lnTo>
                  <a:lnTo>
                    <a:pt x="20640" y="3287"/>
                  </a:lnTo>
                  <a:lnTo>
                    <a:pt x="20198" y="2734"/>
                  </a:lnTo>
                  <a:lnTo>
                    <a:pt x="19882" y="2560"/>
                  </a:lnTo>
                  <a:lnTo>
                    <a:pt x="19329" y="2402"/>
                  </a:lnTo>
                  <a:lnTo>
                    <a:pt x="18791" y="2608"/>
                  </a:lnTo>
                  <a:lnTo>
                    <a:pt x="18586" y="3509"/>
                  </a:lnTo>
                  <a:lnTo>
                    <a:pt x="17843" y="5200"/>
                  </a:lnTo>
                  <a:lnTo>
                    <a:pt x="16104" y="5563"/>
                  </a:lnTo>
                  <a:lnTo>
                    <a:pt x="14350" y="5516"/>
                  </a:lnTo>
                  <a:lnTo>
                    <a:pt x="13497" y="5958"/>
                  </a:lnTo>
                  <a:lnTo>
                    <a:pt x="14161" y="7017"/>
                  </a:lnTo>
                  <a:lnTo>
                    <a:pt x="17432" y="8740"/>
                  </a:lnTo>
                  <a:lnTo>
                    <a:pt x="18428" y="9546"/>
                  </a:lnTo>
                  <a:lnTo>
                    <a:pt x="18080" y="9909"/>
                  </a:lnTo>
                  <a:lnTo>
                    <a:pt x="17685" y="10068"/>
                  </a:lnTo>
                  <a:lnTo>
                    <a:pt x="17242" y="10099"/>
                  </a:lnTo>
                  <a:lnTo>
                    <a:pt x="16816" y="10036"/>
                  </a:lnTo>
                  <a:lnTo>
                    <a:pt x="17463" y="11016"/>
                  </a:lnTo>
                  <a:lnTo>
                    <a:pt x="17906" y="11316"/>
                  </a:lnTo>
                  <a:lnTo>
                    <a:pt x="18112" y="11696"/>
                  </a:lnTo>
                  <a:lnTo>
                    <a:pt x="18207" y="12897"/>
                  </a:lnTo>
                  <a:lnTo>
                    <a:pt x="18459" y="14192"/>
                  </a:lnTo>
                  <a:lnTo>
                    <a:pt x="18807" y="15236"/>
                  </a:lnTo>
                  <a:lnTo>
                    <a:pt x="18886" y="16184"/>
                  </a:lnTo>
                  <a:lnTo>
                    <a:pt x="18301" y="17321"/>
                  </a:lnTo>
                  <a:lnTo>
                    <a:pt x="17227" y="15094"/>
                  </a:lnTo>
                  <a:lnTo>
                    <a:pt x="17147" y="15125"/>
                  </a:lnTo>
                  <a:lnTo>
                    <a:pt x="16863" y="15014"/>
                  </a:lnTo>
                  <a:lnTo>
                    <a:pt x="15109" y="15094"/>
                  </a:lnTo>
                  <a:lnTo>
                    <a:pt x="12912" y="15726"/>
                  </a:lnTo>
                  <a:lnTo>
                    <a:pt x="11316" y="15109"/>
                  </a:lnTo>
                  <a:lnTo>
                    <a:pt x="10573" y="14398"/>
                  </a:lnTo>
                  <a:lnTo>
                    <a:pt x="9419" y="13924"/>
                  </a:lnTo>
                  <a:lnTo>
                    <a:pt x="8234" y="13734"/>
                  </a:lnTo>
                  <a:lnTo>
                    <a:pt x="7349" y="13877"/>
                  </a:lnTo>
                  <a:lnTo>
                    <a:pt x="6669" y="14398"/>
                  </a:lnTo>
                  <a:lnTo>
                    <a:pt x="4678" y="16500"/>
                  </a:lnTo>
                  <a:lnTo>
                    <a:pt x="5689" y="18286"/>
                  </a:lnTo>
                  <a:lnTo>
                    <a:pt x="6243" y="18855"/>
                  </a:lnTo>
                  <a:lnTo>
                    <a:pt x="7365" y="19203"/>
                  </a:lnTo>
                  <a:lnTo>
                    <a:pt x="8012" y="19613"/>
                  </a:lnTo>
                  <a:lnTo>
                    <a:pt x="8582" y="20182"/>
                  </a:lnTo>
                  <a:lnTo>
                    <a:pt x="8834" y="20846"/>
                  </a:lnTo>
                  <a:lnTo>
                    <a:pt x="12928" y="23643"/>
                  </a:lnTo>
                  <a:lnTo>
                    <a:pt x="12944" y="24213"/>
                  </a:lnTo>
                  <a:lnTo>
                    <a:pt x="11995" y="24086"/>
                  </a:lnTo>
                  <a:lnTo>
                    <a:pt x="10273" y="22979"/>
                  </a:lnTo>
                  <a:lnTo>
                    <a:pt x="9403" y="22648"/>
                  </a:lnTo>
                  <a:lnTo>
                    <a:pt x="9182" y="22806"/>
                  </a:lnTo>
                  <a:lnTo>
                    <a:pt x="9135" y="23154"/>
                  </a:lnTo>
                  <a:lnTo>
                    <a:pt x="9040" y="23533"/>
                  </a:lnTo>
                  <a:lnTo>
                    <a:pt x="8724" y="23706"/>
                  </a:lnTo>
                  <a:lnTo>
                    <a:pt x="8566" y="23501"/>
                  </a:lnTo>
                  <a:lnTo>
                    <a:pt x="8187" y="22474"/>
                  </a:lnTo>
                  <a:lnTo>
                    <a:pt x="8012" y="22174"/>
                  </a:lnTo>
                  <a:lnTo>
                    <a:pt x="2671" y="20451"/>
                  </a:lnTo>
                  <a:lnTo>
                    <a:pt x="1580" y="20451"/>
                  </a:lnTo>
                  <a:lnTo>
                    <a:pt x="0" y="23311"/>
                  </a:lnTo>
                  <a:lnTo>
                    <a:pt x="0" y="24355"/>
                  </a:lnTo>
                  <a:lnTo>
                    <a:pt x="1802" y="27184"/>
                  </a:lnTo>
                  <a:lnTo>
                    <a:pt x="2544" y="28701"/>
                  </a:lnTo>
                  <a:lnTo>
                    <a:pt x="4172" y="28874"/>
                  </a:lnTo>
                  <a:lnTo>
                    <a:pt x="5990" y="28654"/>
                  </a:lnTo>
                  <a:lnTo>
                    <a:pt x="7286" y="28954"/>
                  </a:lnTo>
                  <a:lnTo>
                    <a:pt x="6606" y="29696"/>
                  </a:lnTo>
                  <a:lnTo>
                    <a:pt x="6938" y="31119"/>
                  </a:lnTo>
                  <a:lnTo>
                    <a:pt x="7823" y="32573"/>
                  </a:lnTo>
                  <a:lnTo>
                    <a:pt x="8708" y="33600"/>
                  </a:lnTo>
                  <a:lnTo>
                    <a:pt x="12264" y="35844"/>
                  </a:lnTo>
                  <a:lnTo>
                    <a:pt x="17163" y="37567"/>
                  </a:lnTo>
                  <a:lnTo>
                    <a:pt x="18254" y="36824"/>
                  </a:lnTo>
                  <a:lnTo>
                    <a:pt x="18696" y="35149"/>
                  </a:lnTo>
                  <a:lnTo>
                    <a:pt x="18269" y="32083"/>
                  </a:lnTo>
                  <a:lnTo>
                    <a:pt x="18554" y="30850"/>
                  </a:lnTo>
                  <a:lnTo>
                    <a:pt x="19044" y="32067"/>
                  </a:lnTo>
                  <a:lnTo>
                    <a:pt x="19945" y="32810"/>
                  </a:lnTo>
                  <a:lnTo>
                    <a:pt x="20956" y="32873"/>
                  </a:lnTo>
                  <a:lnTo>
                    <a:pt x="22079" y="31735"/>
                  </a:lnTo>
                  <a:lnTo>
                    <a:pt x="23121" y="31514"/>
                  </a:lnTo>
                  <a:lnTo>
                    <a:pt x="23469" y="31308"/>
                  </a:lnTo>
                  <a:lnTo>
                    <a:pt x="23785" y="30676"/>
                  </a:lnTo>
                  <a:lnTo>
                    <a:pt x="23880" y="30139"/>
                  </a:lnTo>
                  <a:lnTo>
                    <a:pt x="23927" y="29570"/>
                  </a:lnTo>
                  <a:lnTo>
                    <a:pt x="24133" y="28906"/>
                  </a:lnTo>
                  <a:lnTo>
                    <a:pt x="24702" y="27610"/>
                  </a:lnTo>
                  <a:lnTo>
                    <a:pt x="25018" y="26694"/>
                  </a:lnTo>
                  <a:lnTo>
                    <a:pt x="25192" y="25761"/>
                  </a:lnTo>
                  <a:lnTo>
                    <a:pt x="25334" y="22916"/>
                  </a:lnTo>
                  <a:lnTo>
                    <a:pt x="25524" y="21779"/>
                  </a:lnTo>
                  <a:lnTo>
                    <a:pt x="25966" y="21036"/>
                  </a:lnTo>
                  <a:lnTo>
                    <a:pt x="26820" y="20767"/>
                  </a:lnTo>
                  <a:lnTo>
                    <a:pt x="26614" y="21826"/>
                  </a:lnTo>
                  <a:lnTo>
                    <a:pt x="26567" y="23154"/>
                  </a:lnTo>
                  <a:lnTo>
                    <a:pt x="26693" y="28242"/>
                  </a:lnTo>
                  <a:lnTo>
                    <a:pt x="26867" y="29096"/>
                  </a:lnTo>
                  <a:lnTo>
                    <a:pt x="27294" y="30139"/>
                  </a:lnTo>
                  <a:lnTo>
                    <a:pt x="28305" y="28369"/>
                  </a:lnTo>
                  <a:lnTo>
                    <a:pt x="29570" y="26915"/>
                  </a:lnTo>
                  <a:lnTo>
                    <a:pt x="30913" y="26204"/>
                  </a:lnTo>
                  <a:lnTo>
                    <a:pt x="32161" y="26630"/>
                  </a:lnTo>
                  <a:lnTo>
                    <a:pt x="32715" y="27042"/>
                  </a:lnTo>
                  <a:lnTo>
                    <a:pt x="33205" y="27089"/>
                  </a:lnTo>
                  <a:lnTo>
                    <a:pt x="34343" y="26867"/>
                  </a:lnTo>
                  <a:lnTo>
                    <a:pt x="34722" y="27120"/>
                  </a:lnTo>
                  <a:lnTo>
                    <a:pt x="35196" y="28195"/>
                  </a:lnTo>
                  <a:lnTo>
                    <a:pt x="35465" y="28384"/>
                  </a:lnTo>
                  <a:lnTo>
                    <a:pt x="35670" y="28116"/>
                  </a:lnTo>
                  <a:lnTo>
                    <a:pt x="36366" y="26535"/>
                  </a:lnTo>
                  <a:lnTo>
                    <a:pt x="36729" y="26220"/>
                  </a:lnTo>
                  <a:lnTo>
                    <a:pt x="37661" y="26535"/>
                  </a:lnTo>
                  <a:lnTo>
                    <a:pt x="38167" y="26220"/>
                  </a:lnTo>
                  <a:lnTo>
                    <a:pt x="37820" y="25935"/>
                  </a:lnTo>
                  <a:lnTo>
                    <a:pt x="36761" y="24703"/>
                  </a:lnTo>
                  <a:lnTo>
                    <a:pt x="35812" y="23991"/>
                  </a:lnTo>
                  <a:lnTo>
                    <a:pt x="35623" y="23375"/>
                  </a:lnTo>
                  <a:lnTo>
                    <a:pt x="35844" y="22126"/>
                  </a:lnTo>
                  <a:lnTo>
                    <a:pt x="35322" y="22221"/>
                  </a:lnTo>
                  <a:lnTo>
                    <a:pt x="34848" y="22174"/>
                  </a:lnTo>
                  <a:lnTo>
                    <a:pt x="34453" y="21874"/>
                  </a:lnTo>
                  <a:lnTo>
                    <a:pt x="34200" y="21130"/>
                  </a:lnTo>
                  <a:lnTo>
                    <a:pt x="34833" y="20941"/>
                  </a:lnTo>
                  <a:lnTo>
                    <a:pt x="36033" y="22016"/>
                  </a:lnTo>
                  <a:lnTo>
                    <a:pt x="36682" y="22111"/>
                  </a:lnTo>
                  <a:lnTo>
                    <a:pt x="37203" y="21479"/>
                  </a:lnTo>
                  <a:lnTo>
                    <a:pt x="37108" y="20735"/>
                  </a:lnTo>
                  <a:lnTo>
                    <a:pt x="36571" y="20167"/>
                  </a:lnTo>
                  <a:lnTo>
                    <a:pt x="35797" y="20040"/>
                  </a:lnTo>
                  <a:lnTo>
                    <a:pt x="35955" y="18808"/>
                  </a:lnTo>
                  <a:lnTo>
                    <a:pt x="36223" y="17591"/>
                  </a:lnTo>
                  <a:lnTo>
                    <a:pt x="36713" y="16926"/>
                  </a:lnTo>
                  <a:lnTo>
                    <a:pt x="37377" y="17416"/>
                  </a:lnTo>
                  <a:lnTo>
                    <a:pt x="37551" y="16753"/>
                  </a:lnTo>
                  <a:lnTo>
                    <a:pt x="37804" y="16405"/>
                  </a:lnTo>
                  <a:lnTo>
                    <a:pt x="38088" y="16437"/>
                  </a:lnTo>
                  <a:lnTo>
                    <a:pt x="38452" y="16879"/>
                  </a:lnTo>
                  <a:lnTo>
                    <a:pt x="38989" y="16057"/>
                  </a:lnTo>
                  <a:lnTo>
                    <a:pt x="39574" y="17669"/>
                  </a:lnTo>
                  <a:lnTo>
                    <a:pt x="40190" y="20972"/>
                  </a:lnTo>
                  <a:lnTo>
                    <a:pt x="41139" y="22237"/>
                  </a:lnTo>
                  <a:lnTo>
                    <a:pt x="43841" y="23675"/>
                  </a:lnTo>
                  <a:lnTo>
                    <a:pt x="44394" y="25050"/>
                  </a:lnTo>
                  <a:lnTo>
                    <a:pt x="46701" y="23043"/>
                  </a:lnTo>
                  <a:lnTo>
                    <a:pt x="46812" y="22853"/>
                  </a:lnTo>
                  <a:lnTo>
                    <a:pt x="46939" y="22395"/>
                  </a:lnTo>
                  <a:lnTo>
                    <a:pt x="47018" y="21810"/>
                  </a:lnTo>
                  <a:lnTo>
                    <a:pt x="47065" y="21367"/>
                  </a:lnTo>
                  <a:lnTo>
                    <a:pt x="47018" y="21304"/>
                  </a:lnTo>
                  <a:lnTo>
                    <a:pt x="47666" y="20277"/>
                  </a:lnTo>
                  <a:lnTo>
                    <a:pt x="49151" y="19045"/>
                  </a:lnTo>
                  <a:lnTo>
                    <a:pt x="49957" y="18096"/>
                  </a:lnTo>
                  <a:lnTo>
                    <a:pt x="49578" y="16832"/>
                  </a:lnTo>
                  <a:lnTo>
                    <a:pt x="49973" y="14556"/>
                  </a:lnTo>
                  <a:lnTo>
                    <a:pt x="49278" y="13972"/>
                  </a:lnTo>
                  <a:lnTo>
                    <a:pt x="49831" y="12580"/>
                  </a:lnTo>
                  <a:close/>
                </a:path>
              </a:pathLst>
            </a:custGeom>
            <a:grpFill/>
            <a:ln w="6350" cap="flat">
              <a:solidFill>
                <a:schemeClr val="bg1"/>
              </a:solid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E397850-A232-384D-79AF-E56EAB4B794F}"/>
                </a:ext>
              </a:extLst>
            </p:cNvPr>
            <p:cNvSpPr/>
            <p:nvPr/>
          </p:nvSpPr>
          <p:spPr>
            <a:xfrm>
              <a:off x="7483840" y="9477426"/>
              <a:ext cx="8407" cy="12643"/>
            </a:xfrm>
            <a:custGeom>
              <a:avLst/>
              <a:gdLst>
                <a:gd name="connsiteX0" fmla="*/ 1928 w 8407"/>
                <a:gd name="connsiteY0" fmla="*/ 11237 h 12643"/>
                <a:gd name="connsiteX1" fmla="*/ 142 w 8407"/>
                <a:gd name="connsiteY1" fmla="*/ 11632 h 12643"/>
                <a:gd name="connsiteX2" fmla="*/ 0 w 8407"/>
                <a:gd name="connsiteY2" fmla="*/ 11790 h 12643"/>
                <a:gd name="connsiteX3" fmla="*/ 221 w 8407"/>
                <a:gd name="connsiteY3" fmla="*/ 12138 h 12643"/>
                <a:gd name="connsiteX4" fmla="*/ 648 w 8407"/>
                <a:gd name="connsiteY4" fmla="*/ 12501 h 12643"/>
                <a:gd name="connsiteX5" fmla="*/ 1059 w 8407"/>
                <a:gd name="connsiteY5" fmla="*/ 12643 h 12643"/>
                <a:gd name="connsiteX6" fmla="*/ 1928 w 8407"/>
                <a:gd name="connsiteY6" fmla="*/ 12407 h 12643"/>
                <a:gd name="connsiteX7" fmla="*/ 4583 w 8407"/>
                <a:gd name="connsiteY7" fmla="*/ 10415 h 12643"/>
                <a:gd name="connsiteX8" fmla="*/ 3935 w 8407"/>
                <a:gd name="connsiteY8" fmla="*/ 9356 h 12643"/>
                <a:gd name="connsiteX9" fmla="*/ 4014 w 8407"/>
                <a:gd name="connsiteY9" fmla="*/ 7949 h 12643"/>
                <a:gd name="connsiteX10" fmla="*/ 4567 w 8407"/>
                <a:gd name="connsiteY10" fmla="*/ 6575 h 12643"/>
                <a:gd name="connsiteX11" fmla="*/ 5215 w 8407"/>
                <a:gd name="connsiteY11" fmla="*/ 5721 h 12643"/>
                <a:gd name="connsiteX12" fmla="*/ 5768 w 8407"/>
                <a:gd name="connsiteY12" fmla="*/ 5468 h 12643"/>
                <a:gd name="connsiteX13" fmla="*/ 6179 w 8407"/>
                <a:gd name="connsiteY13" fmla="*/ 5373 h 12643"/>
                <a:gd name="connsiteX14" fmla="*/ 6543 w 8407"/>
                <a:gd name="connsiteY14" fmla="*/ 5183 h 12643"/>
                <a:gd name="connsiteX15" fmla="*/ 6970 w 8407"/>
                <a:gd name="connsiteY15" fmla="*/ 4631 h 12643"/>
                <a:gd name="connsiteX16" fmla="*/ 7159 w 8407"/>
                <a:gd name="connsiteY16" fmla="*/ 4093 h 12643"/>
                <a:gd name="connsiteX17" fmla="*/ 7554 w 8407"/>
                <a:gd name="connsiteY17" fmla="*/ 2576 h 12643"/>
                <a:gd name="connsiteX18" fmla="*/ 7886 w 8407"/>
                <a:gd name="connsiteY18" fmla="*/ 1960 h 12643"/>
                <a:gd name="connsiteX19" fmla="*/ 8408 w 8407"/>
                <a:gd name="connsiteY19" fmla="*/ 1944 h 12643"/>
                <a:gd name="connsiteX20" fmla="*/ 7997 w 8407"/>
                <a:gd name="connsiteY20" fmla="*/ 1043 h 12643"/>
                <a:gd name="connsiteX21" fmla="*/ 7317 w 8407"/>
                <a:gd name="connsiteY21" fmla="*/ 427 h 12643"/>
                <a:gd name="connsiteX22" fmla="*/ 6543 w 8407"/>
                <a:gd name="connsiteY22" fmla="*/ 79 h 12643"/>
                <a:gd name="connsiteX23" fmla="*/ 5927 w 8407"/>
                <a:gd name="connsiteY23" fmla="*/ 0 h 12643"/>
                <a:gd name="connsiteX24" fmla="*/ 5105 w 8407"/>
                <a:gd name="connsiteY24" fmla="*/ 47 h 12643"/>
                <a:gd name="connsiteX25" fmla="*/ 4741 w 8407"/>
                <a:gd name="connsiteY25" fmla="*/ 300 h 12643"/>
                <a:gd name="connsiteX26" fmla="*/ 3809 w 8407"/>
                <a:gd name="connsiteY26" fmla="*/ 2086 h 12643"/>
                <a:gd name="connsiteX27" fmla="*/ 4315 w 8407"/>
                <a:gd name="connsiteY27" fmla="*/ 3556 h 12643"/>
                <a:gd name="connsiteX28" fmla="*/ 4204 w 8407"/>
                <a:gd name="connsiteY28" fmla="*/ 4599 h 12643"/>
                <a:gd name="connsiteX29" fmla="*/ 3872 w 8407"/>
                <a:gd name="connsiteY29" fmla="*/ 5500 h 12643"/>
                <a:gd name="connsiteX30" fmla="*/ 3714 w 8407"/>
                <a:gd name="connsiteY30" fmla="*/ 6512 h 12643"/>
                <a:gd name="connsiteX31" fmla="*/ 3572 w 8407"/>
                <a:gd name="connsiteY31" fmla="*/ 7127 h 12643"/>
                <a:gd name="connsiteX32" fmla="*/ 2782 w 8407"/>
                <a:gd name="connsiteY32" fmla="*/ 7997 h 12643"/>
                <a:gd name="connsiteX33" fmla="*/ 2466 w 8407"/>
                <a:gd name="connsiteY33" fmla="*/ 8471 h 12643"/>
                <a:gd name="connsiteX34" fmla="*/ 2402 w 8407"/>
                <a:gd name="connsiteY34" fmla="*/ 9056 h 12643"/>
                <a:gd name="connsiteX35" fmla="*/ 2466 w 8407"/>
                <a:gd name="connsiteY35" fmla="*/ 9736 h 12643"/>
                <a:gd name="connsiteX36" fmla="*/ 2497 w 8407"/>
                <a:gd name="connsiteY36" fmla="*/ 10431 h 12643"/>
                <a:gd name="connsiteX37" fmla="*/ 2307 w 8407"/>
                <a:gd name="connsiteY37" fmla="*/ 11048 h 1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07" h="12643">
                  <a:moveTo>
                    <a:pt x="1928" y="11237"/>
                  </a:moveTo>
                  <a:lnTo>
                    <a:pt x="142" y="11632"/>
                  </a:lnTo>
                  <a:lnTo>
                    <a:pt x="0" y="11790"/>
                  </a:lnTo>
                  <a:lnTo>
                    <a:pt x="221" y="12138"/>
                  </a:lnTo>
                  <a:lnTo>
                    <a:pt x="648" y="12501"/>
                  </a:lnTo>
                  <a:lnTo>
                    <a:pt x="1059" y="12643"/>
                  </a:lnTo>
                  <a:lnTo>
                    <a:pt x="1928" y="12407"/>
                  </a:lnTo>
                  <a:lnTo>
                    <a:pt x="4583" y="10415"/>
                  </a:lnTo>
                  <a:lnTo>
                    <a:pt x="3935" y="9356"/>
                  </a:lnTo>
                  <a:lnTo>
                    <a:pt x="4014" y="7949"/>
                  </a:lnTo>
                  <a:lnTo>
                    <a:pt x="4567" y="6575"/>
                  </a:lnTo>
                  <a:lnTo>
                    <a:pt x="5215" y="5721"/>
                  </a:lnTo>
                  <a:lnTo>
                    <a:pt x="5768" y="5468"/>
                  </a:lnTo>
                  <a:lnTo>
                    <a:pt x="6179" y="5373"/>
                  </a:lnTo>
                  <a:lnTo>
                    <a:pt x="6543" y="5183"/>
                  </a:lnTo>
                  <a:lnTo>
                    <a:pt x="6970" y="4631"/>
                  </a:lnTo>
                  <a:lnTo>
                    <a:pt x="7159" y="4093"/>
                  </a:lnTo>
                  <a:lnTo>
                    <a:pt x="7554" y="2576"/>
                  </a:lnTo>
                  <a:lnTo>
                    <a:pt x="7886" y="1960"/>
                  </a:lnTo>
                  <a:lnTo>
                    <a:pt x="8408" y="1944"/>
                  </a:lnTo>
                  <a:lnTo>
                    <a:pt x="7997" y="1043"/>
                  </a:lnTo>
                  <a:lnTo>
                    <a:pt x="7317" y="427"/>
                  </a:lnTo>
                  <a:lnTo>
                    <a:pt x="6543" y="79"/>
                  </a:lnTo>
                  <a:lnTo>
                    <a:pt x="5927" y="0"/>
                  </a:lnTo>
                  <a:lnTo>
                    <a:pt x="5105" y="47"/>
                  </a:lnTo>
                  <a:lnTo>
                    <a:pt x="4741" y="300"/>
                  </a:lnTo>
                  <a:lnTo>
                    <a:pt x="3809" y="2086"/>
                  </a:lnTo>
                  <a:lnTo>
                    <a:pt x="4315" y="3556"/>
                  </a:lnTo>
                  <a:lnTo>
                    <a:pt x="4204" y="4599"/>
                  </a:lnTo>
                  <a:lnTo>
                    <a:pt x="3872" y="5500"/>
                  </a:lnTo>
                  <a:lnTo>
                    <a:pt x="3714" y="6512"/>
                  </a:lnTo>
                  <a:lnTo>
                    <a:pt x="3572" y="7127"/>
                  </a:lnTo>
                  <a:lnTo>
                    <a:pt x="2782" y="7997"/>
                  </a:lnTo>
                  <a:lnTo>
                    <a:pt x="2466" y="8471"/>
                  </a:lnTo>
                  <a:lnTo>
                    <a:pt x="2402" y="9056"/>
                  </a:lnTo>
                  <a:lnTo>
                    <a:pt x="2466" y="9736"/>
                  </a:lnTo>
                  <a:lnTo>
                    <a:pt x="2497" y="10431"/>
                  </a:lnTo>
                  <a:lnTo>
                    <a:pt x="2307" y="11048"/>
                  </a:lnTo>
                  <a:close/>
                </a:path>
              </a:pathLst>
            </a:custGeom>
            <a:grpFill/>
            <a:ln w="6350" cap="flat">
              <a:solidFill>
                <a:schemeClr val="bg1"/>
              </a:solid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CCA2C4D-BE66-F399-44E1-B2075289DBCE}"/>
                </a:ext>
              </a:extLst>
            </p:cNvPr>
            <p:cNvSpPr/>
            <p:nvPr/>
          </p:nvSpPr>
          <p:spPr>
            <a:xfrm>
              <a:off x="7628070" y="9437014"/>
              <a:ext cx="8233" cy="10509"/>
            </a:xfrm>
            <a:custGeom>
              <a:avLst/>
              <a:gdLst>
                <a:gd name="connsiteX0" fmla="*/ 4915 w 8233"/>
                <a:gd name="connsiteY0" fmla="*/ 10051 h 10509"/>
                <a:gd name="connsiteX1" fmla="*/ 6211 w 8233"/>
                <a:gd name="connsiteY1" fmla="*/ 7570 h 10509"/>
                <a:gd name="connsiteX2" fmla="*/ 6654 w 8233"/>
                <a:gd name="connsiteY2" fmla="*/ 7918 h 10509"/>
                <a:gd name="connsiteX3" fmla="*/ 7207 w 8233"/>
                <a:gd name="connsiteY3" fmla="*/ 8645 h 10509"/>
                <a:gd name="connsiteX4" fmla="*/ 7744 w 8233"/>
                <a:gd name="connsiteY4" fmla="*/ 9040 h 10509"/>
                <a:gd name="connsiteX5" fmla="*/ 8202 w 8233"/>
                <a:gd name="connsiteY5" fmla="*/ 8471 h 10509"/>
                <a:gd name="connsiteX6" fmla="*/ 8234 w 8233"/>
                <a:gd name="connsiteY6" fmla="*/ 7539 h 10509"/>
                <a:gd name="connsiteX7" fmla="*/ 7870 w 8233"/>
                <a:gd name="connsiteY7" fmla="*/ 6590 h 10509"/>
                <a:gd name="connsiteX8" fmla="*/ 6859 w 8233"/>
                <a:gd name="connsiteY8" fmla="*/ 4915 h 10509"/>
                <a:gd name="connsiteX9" fmla="*/ 6796 w 8233"/>
                <a:gd name="connsiteY9" fmla="*/ 3081 h 10509"/>
                <a:gd name="connsiteX10" fmla="*/ 5658 w 8233"/>
                <a:gd name="connsiteY10" fmla="*/ 1659 h 10509"/>
                <a:gd name="connsiteX11" fmla="*/ 3145 w 8233"/>
                <a:gd name="connsiteY11" fmla="*/ 0 h 10509"/>
                <a:gd name="connsiteX12" fmla="*/ 1090 w 8233"/>
                <a:gd name="connsiteY12" fmla="*/ 790 h 10509"/>
                <a:gd name="connsiteX13" fmla="*/ 395 w 8233"/>
                <a:gd name="connsiteY13" fmla="*/ 806 h 10509"/>
                <a:gd name="connsiteX14" fmla="*/ 443 w 8233"/>
                <a:gd name="connsiteY14" fmla="*/ 1264 h 10509"/>
                <a:gd name="connsiteX15" fmla="*/ 1928 w 8233"/>
                <a:gd name="connsiteY15" fmla="*/ 2101 h 10509"/>
                <a:gd name="connsiteX16" fmla="*/ 1580 w 8233"/>
                <a:gd name="connsiteY16" fmla="*/ 3081 h 10509"/>
                <a:gd name="connsiteX17" fmla="*/ 585 w 8233"/>
                <a:gd name="connsiteY17" fmla="*/ 4251 h 10509"/>
                <a:gd name="connsiteX18" fmla="*/ 95 w 8233"/>
                <a:gd name="connsiteY18" fmla="*/ 5784 h 10509"/>
                <a:gd name="connsiteX19" fmla="*/ 95 w 8233"/>
                <a:gd name="connsiteY19" fmla="*/ 6669 h 10509"/>
                <a:gd name="connsiteX20" fmla="*/ 32 w 8233"/>
                <a:gd name="connsiteY20" fmla="*/ 7412 h 10509"/>
                <a:gd name="connsiteX21" fmla="*/ 0 w 8233"/>
                <a:gd name="connsiteY21" fmla="*/ 8218 h 10509"/>
                <a:gd name="connsiteX22" fmla="*/ 158 w 8233"/>
                <a:gd name="connsiteY22" fmla="*/ 9229 h 10509"/>
                <a:gd name="connsiteX23" fmla="*/ 537 w 8233"/>
                <a:gd name="connsiteY23" fmla="*/ 10130 h 10509"/>
                <a:gd name="connsiteX24" fmla="*/ 948 w 8233"/>
                <a:gd name="connsiteY24" fmla="*/ 10336 h 10509"/>
                <a:gd name="connsiteX25" fmla="*/ 1991 w 8233"/>
                <a:gd name="connsiteY25" fmla="*/ 10020 h 10509"/>
                <a:gd name="connsiteX26" fmla="*/ 4378 w 8233"/>
                <a:gd name="connsiteY26" fmla="*/ 10510 h 1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33" h="10509">
                  <a:moveTo>
                    <a:pt x="4915" y="10051"/>
                  </a:moveTo>
                  <a:lnTo>
                    <a:pt x="6211" y="7570"/>
                  </a:lnTo>
                  <a:lnTo>
                    <a:pt x="6654" y="7918"/>
                  </a:lnTo>
                  <a:lnTo>
                    <a:pt x="7207" y="8645"/>
                  </a:lnTo>
                  <a:lnTo>
                    <a:pt x="7744" y="9040"/>
                  </a:lnTo>
                  <a:lnTo>
                    <a:pt x="8202" y="8471"/>
                  </a:lnTo>
                  <a:lnTo>
                    <a:pt x="8234" y="7539"/>
                  </a:lnTo>
                  <a:lnTo>
                    <a:pt x="7870" y="6590"/>
                  </a:lnTo>
                  <a:lnTo>
                    <a:pt x="6859" y="4915"/>
                  </a:lnTo>
                  <a:lnTo>
                    <a:pt x="6796" y="3081"/>
                  </a:lnTo>
                  <a:lnTo>
                    <a:pt x="5658" y="1659"/>
                  </a:lnTo>
                  <a:lnTo>
                    <a:pt x="3145" y="0"/>
                  </a:lnTo>
                  <a:lnTo>
                    <a:pt x="1090" y="790"/>
                  </a:lnTo>
                  <a:lnTo>
                    <a:pt x="395" y="806"/>
                  </a:lnTo>
                  <a:lnTo>
                    <a:pt x="443" y="1264"/>
                  </a:lnTo>
                  <a:lnTo>
                    <a:pt x="1928" y="2101"/>
                  </a:lnTo>
                  <a:lnTo>
                    <a:pt x="1580" y="3081"/>
                  </a:lnTo>
                  <a:lnTo>
                    <a:pt x="585" y="4251"/>
                  </a:lnTo>
                  <a:lnTo>
                    <a:pt x="95" y="5784"/>
                  </a:lnTo>
                  <a:lnTo>
                    <a:pt x="95" y="6669"/>
                  </a:lnTo>
                  <a:lnTo>
                    <a:pt x="32" y="7412"/>
                  </a:lnTo>
                  <a:lnTo>
                    <a:pt x="0" y="8218"/>
                  </a:lnTo>
                  <a:lnTo>
                    <a:pt x="158" y="9229"/>
                  </a:lnTo>
                  <a:lnTo>
                    <a:pt x="537" y="10130"/>
                  </a:lnTo>
                  <a:lnTo>
                    <a:pt x="948" y="10336"/>
                  </a:lnTo>
                  <a:lnTo>
                    <a:pt x="1991" y="10020"/>
                  </a:lnTo>
                  <a:lnTo>
                    <a:pt x="4378" y="10510"/>
                  </a:lnTo>
                  <a:close/>
                </a:path>
              </a:pathLst>
            </a:custGeom>
            <a:grpFill/>
            <a:ln w="6350" cap="flat">
              <a:solidFill>
                <a:schemeClr val="bg1"/>
              </a:solid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DF3476F-E46E-E730-4016-2EDDE9553DB4}"/>
                </a:ext>
              </a:extLst>
            </p:cNvPr>
            <p:cNvSpPr/>
            <p:nvPr/>
          </p:nvSpPr>
          <p:spPr>
            <a:xfrm>
              <a:off x="7633316" y="9450258"/>
              <a:ext cx="6290" cy="6668"/>
            </a:xfrm>
            <a:custGeom>
              <a:avLst/>
              <a:gdLst>
                <a:gd name="connsiteX0" fmla="*/ 3035 w 6290"/>
                <a:gd name="connsiteY0" fmla="*/ 6512 h 6668"/>
                <a:gd name="connsiteX1" fmla="*/ 3256 w 6290"/>
                <a:gd name="connsiteY1" fmla="*/ 6669 h 6668"/>
                <a:gd name="connsiteX2" fmla="*/ 3509 w 6290"/>
                <a:gd name="connsiteY2" fmla="*/ 6337 h 6668"/>
                <a:gd name="connsiteX3" fmla="*/ 3572 w 6290"/>
                <a:gd name="connsiteY3" fmla="*/ 5785 h 6668"/>
                <a:gd name="connsiteX4" fmla="*/ 3588 w 6290"/>
                <a:gd name="connsiteY4" fmla="*/ 5278 h 6668"/>
                <a:gd name="connsiteX5" fmla="*/ 3603 w 6290"/>
                <a:gd name="connsiteY5" fmla="*/ 5041 h 6668"/>
                <a:gd name="connsiteX6" fmla="*/ 5974 w 6290"/>
                <a:gd name="connsiteY6" fmla="*/ 4568 h 6668"/>
                <a:gd name="connsiteX7" fmla="*/ 6290 w 6290"/>
                <a:gd name="connsiteY7" fmla="*/ 3998 h 6668"/>
                <a:gd name="connsiteX8" fmla="*/ 6006 w 6290"/>
                <a:gd name="connsiteY8" fmla="*/ 3066 h 6668"/>
                <a:gd name="connsiteX9" fmla="*/ 5437 w 6290"/>
                <a:gd name="connsiteY9" fmla="*/ 2102 h 6668"/>
                <a:gd name="connsiteX10" fmla="*/ 4789 w 6290"/>
                <a:gd name="connsiteY10" fmla="*/ 1296 h 6668"/>
                <a:gd name="connsiteX11" fmla="*/ 3635 w 6290"/>
                <a:gd name="connsiteY11" fmla="*/ 395 h 6668"/>
                <a:gd name="connsiteX12" fmla="*/ 3319 w 6290"/>
                <a:gd name="connsiteY12" fmla="*/ 664 h 6668"/>
                <a:gd name="connsiteX13" fmla="*/ 3177 w 6290"/>
                <a:gd name="connsiteY13" fmla="*/ 1422 h 6668"/>
                <a:gd name="connsiteX14" fmla="*/ 3130 w 6290"/>
                <a:gd name="connsiteY14" fmla="*/ 2466 h 6668"/>
                <a:gd name="connsiteX15" fmla="*/ 2766 w 6290"/>
                <a:gd name="connsiteY15" fmla="*/ 1691 h 6668"/>
                <a:gd name="connsiteX16" fmla="*/ 2466 w 6290"/>
                <a:gd name="connsiteY16" fmla="*/ 853 h 6668"/>
                <a:gd name="connsiteX17" fmla="*/ 2165 w 6290"/>
                <a:gd name="connsiteY17" fmla="*/ 237 h 6668"/>
                <a:gd name="connsiteX18" fmla="*/ 1739 w 6290"/>
                <a:gd name="connsiteY18" fmla="*/ 0 h 6668"/>
                <a:gd name="connsiteX19" fmla="*/ 1438 w 6290"/>
                <a:gd name="connsiteY19" fmla="*/ 442 h 6668"/>
                <a:gd name="connsiteX20" fmla="*/ 1675 w 6290"/>
                <a:gd name="connsiteY20" fmla="*/ 1407 h 6668"/>
                <a:gd name="connsiteX21" fmla="*/ 2402 w 6290"/>
                <a:gd name="connsiteY21" fmla="*/ 3066 h 6668"/>
                <a:gd name="connsiteX22" fmla="*/ 1849 w 6290"/>
                <a:gd name="connsiteY22" fmla="*/ 2702 h 6668"/>
                <a:gd name="connsiteX23" fmla="*/ 1233 w 6290"/>
                <a:gd name="connsiteY23" fmla="*/ 2039 h 6668"/>
                <a:gd name="connsiteX24" fmla="*/ 617 w 6290"/>
                <a:gd name="connsiteY24" fmla="*/ 1691 h 6668"/>
                <a:gd name="connsiteX25" fmla="*/ 0 w 6290"/>
                <a:gd name="connsiteY25" fmla="*/ 2244 h 6668"/>
                <a:gd name="connsiteX26" fmla="*/ 1976 w 6290"/>
                <a:gd name="connsiteY26" fmla="*/ 5468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90" h="6668">
                  <a:moveTo>
                    <a:pt x="3035" y="6512"/>
                  </a:moveTo>
                  <a:lnTo>
                    <a:pt x="3256" y="6669"/>
                  </a:lnTo>
                  <a:lnTo>
                    <a:pt x="3509" y="6337"/>
                  </a:lnTo>
                  <a:lnTo>
                    <a:pt x="3572" y="5785"/>
                  </a:lnTo>
                  <a:lnTo>
                    <a:pt x="3588" y="5278"/>
                  </a:lnTo>
                  <a:lnTo>
                    <a:pt x="3603" y="5041"/>
                  </a:lnTo>
                  <a:lnTo>
                    <a:pt x="5974" y="4568"/>
                  </a:lnTo>
                  <a:lnTo>
                    <a:pt x="6290" y="3998"/>
                  </a:lnTo>
                  <a:lnTo>
                    <a:pt x="6006" y="3066"/>
                  </a:lnTo>
                  <a:lnTo>
                    <a:pt x="5437" y="2102"/>
                  </a:lnTo>
                  <a:lnTo>
                    <a:pt x="4789" y="1296"/>
                  </a:lnTo>
                  <a:lnTo>
                    <a:pt x="3635" y="395"/>
                  </a:lnTo>
                  <a:lnTo>
                    <a:pt x="3319" y="664"/>
                  </a:lnTo>
                  <a:lnTo>
                    <a:pt x="3177" y="1422"/>
                  </a:lnTo>
                  <a:lnTo>
                    <a:pt x="3130" y="2466"/>
                  </a:lnTo>
                  <a:lnTo>
                    <a:pt x="2766" y="1691"/>
                  </a:lnTo>
                  <a:lnTo>
                    <a:pt x="2466" y="853"/>
                  </a:lnTo>
                  <a:lnTo>
                    <a:pt x="2165" y="237"/>
                  </a:lnTo>
                  <a:lnTo>
                    <a:pt x="1739" y="0"/>
                  </a:lnTo>
                  <a:lnTo>
                    <a:pt x="1438" y="442"/>
                  </a:lnTo>
                  <a:lnTo>
                    <a:pt x="1675" y="1407"/>
                  </a:lnTo>
                  <a:lnTo>
                    <a:pt x="2402" y="3066"/>
                  </a:lnTo>
                  <a:lnTo>
                    <a:pt x="1849" y="2702"/>
                  </a:lnTo>
                  <a:lnTo>
                    <a:pt x="1233" y="2039"/>
                  </a:lnTo>
                  <a:lnTo>
                    <a:pt x="617" y="1691"/>
                  </a:lnTo>
                  <a:lnTo>
                    <a:pt x="0" y="2244"/>
                  </a:lnTo>
                  <a:lnTo>
                    <a:pt x="1976" y="5468"/>
                  </a:lnTo>
                  <a:close/>
                </a:path>
              </a:pathLst>
            </a:custGeom>
            <a:grpFill/>
            <a:ln w="6350" cap="flat">
              <a:solidFill>
                <a:schemeClr val="bg1"/>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5B1E5C7-BAD3-15F7-56F7-C04A7CBBD5E0}"/>
                </a:ext>
              </a:extLst>
            </p:cNvPr>
            <p:cNvSpPr/>
            <p:nvPr/>
          </p:nvSpPr>
          <p:spPr>
            <a:xfrm>
              <a:off x="7625288" y="9449958"/>
              <a:ext cx="5152" cy="8723"/>
            </a:xfrm>
            <a:custGeom>
              <a:avLst/>
              <a:gdLst>
                <a:gd name="connsiteX0" fmla="*/ 443 w 5152"/>
                <a:gd name="connsiteY0" fmla="*/ 4646 h 8723"/>
                <a:gd name="connsiteX1" fmla="*/ 1628 w 5152"/>
                <a:gd name="connsiteY1" fmla="*/ 6417 h 8723"/>
                <a:gd name="connsiteX2" fmla="*/ 2702 w 5152"/>
                <a:gd name="connsiteY2" fmla="*/ 7744 h 8723"/>
                <a:gd name="connsiteX3" fmla="*/ 3256 w 5152"/>
                <a:gd name="connsiteY3" fmla="*/ 8361 h 8723"/>
                <a:gd name="connsiteX4" fmla="*/ 3840 w 5152"/>
                <a:gd name="connsiteY4" fmla="*/ 8724 h 8723"/>
                <a:gd name="connsiteX5" fmla="*/ 4409 w 5152"/>
                <a:gd name="connsiteY5" fmla="*/ 8534 h 8723"/>
                <a:gd name="connsiteX6" fmla="*/ 4947 w 5152"/>
                <a:gd name="connsiteY6" fmla="*/ 7554 h 8723"/>
                <a:gd name="connsiteX7" fmla="*/ 5152 w 5152"/>
                <a:gd name="connsiteY7" fmla="*/ 6290 h 8723"/>
                <a:gd name="connsiteX8" fmla="*/ 5041 w 5152"/>
                <a:gd name="connsiteY8" fmla="*/ 4947 h 8723"/>
                <a:gd name="connsiteX9" fmla="*/ 4631 w 5152"/>
                <a:gd name="connsiteY9" fmla="*/ 3983 h 8723"/>
                <a:gd name="connsiteX10" fmla="*/ 3872 w 5152"/>
                <a:gd name="connsiteY10" fmla="*/ 3935 h 8723"/>
                <a:gd name="connsiteX11" fmla="*/ 3825 w 5152"/>
                <a:gd name="connsiteY11" fmla="*/ 3429 h 8723"/>
                <a:gd name="connsiteX12" fmla="*/ 4441 w 5152"/>
                <a:gd name="connsiteY12" fmla="*/ 2844 h 8723"/>
                <a:gd name="connsiteX13" fmla="*/ 4315 w 5152"/>
                <a:gd name="connsiteY13" fmla="*/ 1881 h 8723"/>
                <a:gd name="connsiteX14" fmla="*/ 3761 w 5152"/>
                <a:gd name="connsiteY14" fmla="*/ 917 h 8723"/>
                <a:gd name="connsiteX15" fmla="*/ 3066 w 5152"/>
                <a:gd name="connsiteY15" fmla="*/ 363 h 8723"/>
                <a:gd name="connsiteX16" fmla="*/ 2386 w 5152"/>
                <a:gd name="connsiteY16" fmla="*/ 0 h 8723"/>
                <a:gd name="connsiteX17" fmla="*/ 269 w 5152"/>
                <a:gd name="connsiteY17" fmla="*/ 616 h 8723"/>
                <a:gd name="connsiteX18" fmla="*/ 506 w 5152"/>
                <a:gd name="connsiteY18" fmla="*/ 837 h 8723"/>
                <a:gd name="connsiteX19" fmla="*/ 1122 w 5152"/>
                <a:gd name="connsiteY19" fmla="*/ 1644 h 8723"/>
                <a:gd name="connsiteX20" fmla="*/ 0 w 5152"/>
                <a:gd name="connsiteY20" fmla="*/ 2876 h 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52" h="8723">
                  <a:moveTo>
                    <a:pt x="443" y="4646"/>
                  </a:moveTo>
                  <a:lnTo>
                    <a:pt x="1628" y="6417"/>
                  </a:lnTo>
                  <a:lnTo>
                    <a:pt x="2702" y="7744"/>
                  </a:lnTo>
                  <a:lnTo>
                    <a:pt x="3256" y="8361"/>
                  </a:lnTo>
                  <a:lnTo>
                    <a:pt x="3840" y="8724"/>
                  </a:lnTo>
                  <a:lnTo>
                    <a:pt x="4409" y="8534"/>
                  </a:lnTo>
                  <a:lnTo>
                    <a:pt x="4947" y="7554"/>
                  </a:lnTo>
                  <a:lnTo>
                    <a:pt x="5152" y="6290"/>
                  </a:lnTo>
                  <a:lnTo>
                    <a:pt x="5041" y="4947"/>
                  </a:lnTo>
                  <a:lnTo>
                    <a:pt x="4631" y="3983"/>
                  </a:lnTo>
                  <a:lnTo>
                    <a:pt x="3872" y="3935"/>
                  </a:lnTo>
                  <a:lnTo>
                    <a:pt x="3825" y="3429"/>
                  </a:lnTo>
                  <a:lnTo>
                    <a:pt x="4441" y="2844"/>
                  </a:lnTo>
                  <a:lnTo>
                    <a:pt x="4315" y="1881"/>
                  </a:lnTo>
                  <a:lnTo>
                    <a:pt x="3761" y="917"/>
                  </a:lnTo>
                  <a:lnTo>
                    <a:pt x="3066" y="363"/>
                  </a:lnTo>
                  <a:lnTo>
                    <a:pt x="2386" y="0"/>
                  </a:lnTo>
                  <a:lnTo>
                    <a:pt x="269" y="616"/>
                  </a:lnTo>
                  <a:lnTo>
                    <a:pt x="506" y="837"/>
                  </a:lnTo>
                  <a:lnTo>
                    <a:pt x="1122" y="1644"/>
                  </a:lnTo>
                  <a:lnTo>
                    <a:pt x="0" y="2876"/>
                  </a:lnTo>
                  <a:close/>
                </a:path>
              </a:pathLst>
            </a:custGeom>
            <a:grpFill/>
            <a:ln w="6350" cap="flat">
              <a:solidFill>
                <a:schemeClr val="bg1"/>
              </a:solid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C712CE98-D091-547A-CFAC-A727EAB8187F}"/>
                </a:ext>
              </a:extLst>
            </p:cNvPr>
            <p:cNvSpPr/>
            <p:nvPr/>
          </p:nvSpPr>
          <p:spPr>
            <a:xfrm>
              <a:off x="7549143" y="9554235"/>
              <a:ext cx="5531" cy="5041"/>
            </a:xfrm>
            <a:custGeom>
              <a:avLst/>
              <a:gdLst>
                <a:gd name="connsiteX0" fmla="*/ 5468 w 5531"/>
                <a:gd name="connsiteY0" fmla="*/ 0 h 5041"/>
                <a:gd name="connsiteX1" fmla="*/ 4994 w 5531"/>
                <a:gd name="connsiteY1" fmla="*/ 47 h 5041"/>
                <a:gd name="connsiteX2" fmla="*/ 3967 w 5531"/>
                <a:gd name="connsiteY2" fmla="*/ 679 h 5041"/>
                <a:gd name="connsiteX3" fmla="*/ 1090 w 5531"/>
                <a:gd name="connsiteY3" fmla="*/ 1628 h 5041"/>
                <a:gd name="connsiteX4" fmla="*/ 632 w 5531"/>
                <a:gd name="connsiteY4" fmla="*/ 2449 h 5041"/>
                <a:gd name="connsiteX5" fmla="*/ 0 w 5531"/>
                <a:gd name="connsiteY5" fmla="*/ 5025 h 5041"/>
                <a:gd name="connsiteX6" fmla="*/ 648 w 5531"/>
                <a:gd name="connsiteY6" fmla="*/ 5041 h 5041"/>
                <a:gd name="connsiteX7" fmla="*/ 1075 w 5531"/>
                <a:gd name="connsiteY7" fmla="*/ 4615 h 5041"/>
                <a:gd name="connsiteX8" fmla="*/ 1722 w 5531"/>
                <a:gd name="connsiteY8" fmla="*/ 3429 h 5041"/>
                <a:gd name="connsiteX9" fmla="*/ 2118 w 5531"/>
                <a:gd name="connsiteY9" fmla="*/ 2908 h 5041"/>
                <a:gd name="connsiteX10" fmla="*/ 2355 w 5531"/>
                <a:gd name="connsiteY10" fmla="*/ 2686 h 5041"/>
                <a:gd name="connsiteX11" fmla="*/ 3287 w 5531"/>
                <a:gd name="connsiteY11" fmla="*/ 2781 h 5041"/>
                <a:gd name="connsiteX12" fmla="*/ 3509 w 5531"/>
                <a:gd name="connsiteY12" fmla="*/ 2718 h 5041"/>
                <a:gd name="connsiteX13" fmla="*/ 3919 w 5531"/>
                <a:gd name="connsiteY13" fmla="*/ 2323 h 5041"/>
                <a:gd name="connsiteX14" fmla="*/ 4172 w 5531"/>
                <a:gd name="connsiteY14" fmla="*/ 2212 h 5041"/>
                <a:gd name="connsiteX15" fmla="*/ 4315 w 5531"/>
                <a:gd name="connsiteY15" fmla="*/ 2418 h 5041"/>
                <a:gd name="connsiteX16" fmla="*/ 4441 w 5531"/>
                <a:gd name="connsiteY16" fmla="*/ 2876 h 5041"/>
                <a:gd name="connsiteX17" fmla="*/ 4615 w 5531"/>
                <a:gd name="connsiteY17" fmla="*/ 3256 h 5041"/>
                <a:gd name="connsiteX18" fmla="*/ 4867 w 5531"/>
                <a:gd name="connsiteY18" fmla="*/ 3256 h 5041"/>
                <a:gd name="connsiteX19" fmla="*/ 5263 w 5531"/>
                <a:gd name="connsiteY19" fmla="*/ 2608 h 5041"/>
                <a:gd name="connsiteX20" fmla="*/ 5247 w 5531"/>
                <a:gd name="connsiteY20" fmla="*/ 1185 h 5041"/>
                <a:gd name="connsiteX21" fmla="*/ 5531 w 5531"/>
                <a:gd name="connsiteY21" fmla="*/ 585 h 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31" h="5041">
                  <a:moveTo>
                    <a:pt x="5468" y="0"/>
                  </a:moveTo>
                  <a:lnTo>
                    <a:pt x="4994" y="47"/>
                  </a:lnTo>
                  <a:lnTo>
                    <a:pt x="3967" y="679"/>
                  </a:lnTo>
                  <a:lnTo>
                    <a:pt x="1090" y="1628"/>
                  </a:lnTo>
                  <a:lnTo>
                    <a:pt x="632" y="2449"/>
                  </a:lnTo>
                  <a:lnTo>
                    <a:pt x="0" y="5025"/>
                  </a:lnTo>
                  <a:lnTo>
                    <a:pt x="648" y="5041"/>
                  </a:lnTo>
                  <a:lnTo>
                    <a:pt x="1075" y="4615"/>
                  </a:lnTo>
                  <a:lnTo>
                    <a:pt x="1722" y="3429"/>
                  </a:lnTo>
                  <a:lnTo>
                    <a:pt x="2118" y="2908"/>
                  </a:lnTo>
                  <a:lnTo>
                    <a:pt x="2355" y="2686"/>
                  </a:lnTo>
                  <a:lnTo>
                    <a:pt x="3287" y="2781"/>
                  </a:lnTo>
                  <a:lnTo>
                    <a:pt x="3509" y="2718"/>
                  </a:lnTo>
                  <a:lnTo>
                    <a:pt x="3919" y="2323"/>
                  </a:lnTo>
                  <a:lnTo>
                    <a:pt x="4172" y="2212"/>
                  </a:lnTo>
                  <a:lnTo>
                    <a:pt x="4315" y="2418"/>
                  </a:lnTo>
                  <a:lnTo>
                    <a:pt x="4441" y="2876"/>
                  </a:lnTo>
                  <a:lnTo>
                    <a:pt x="4615" y="3256"/>
                  </a:lnTo>
                  <a:lnTo>
                    <a:pt x="4867" y="3256"/>
                  </a:lnTo>
                  <a:lnTo>
                    <a:pt x="5263" y="2608"/>
                  </a:lnTo>
                  <a:lnTo>
                    <a:pt x="5247" y="1185"/>
                  </a:lnTo>
                  <a:lnTo>
                    <a:pt x="5531" y="585"/>
                  </a:lnTo>
                  <a:close/>
                </a:path>
              </a:pathLst>
            </a:custGeom>
            <a:grpFill/>
            <a:ln w="6350" cap="flat">
              <a:solidFill>
                <a:schemeClr val="bg1"/>
              </a:solid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C9F8C40F-EE63-C785-AEFB-992BE1FD17CA}"/>
                </a:ext>
              </a:extLst>
            </p:cNvPr>
            <p:cNvSpPr/>
            <p:nvPr/>
          </p:nvSpPr>
          <p:spPr>
            <a:xfrm>
              <a:off x="7536484" y="9559308"/>
              <a:ext cx="6400" cy="7427"/>
            </a:xfrm>
            <a:custGeom>
              <a:avLst/>
              <a:gdLst>
                <a:gd name="connsiteX0" fmla="*/ 4583 w 6400"/>
                <a:gd name="connsiteY0" fmla="*/ 0 h 7427"/>
                <a:gd name="connsiteX1" fmla="*/ 3509 w 6400"/>
                <a:gd name="connsiteY1" fmla="*/ 221 h 7427"/>
                <a:gd name="connsiteX2" fmla="*/ 2687 w 6400"/>
                <a:gd name="connsiteY2" fmla="*/ 995 h 7427"/>
                <a:gd name="connsiteX3" fmla="*/ 2339 w 6400"/>
                <a:gd name="connsiteY3" fmla="*/ 2434 h 7427"/>
                <a:gd name="connsiteX4" fmla="*/ 2054 w 6400"/>
                <a:gd name="connsiteY4" fmla="*/ 3256 h 7427"/>
                <a:gd name="connsiteX5" fmla="*/ 1217 w 6400"/>
                <a:gd name="connsiteY5" fmla="*/ 3951 h 7427"/>
                <a:gd name="connsiteX6" fmla="*/ 0 w 6400"/>
                <a:gd name="connsiteY6" fmla="*/ 5800 h 7427"/>
                <a:gd name="connsiteX7" fmla="*/ 759 w 6400"/>
                <a:gd name="connsiteY7" fmla="*/ 7064 h 7427"/>
                <a:gd name="connsiteX8" fmla="*/ 1944 w 6400"/>
                <a:gd name="connsiteY8" fmla="*/ 7428 h 7427"/>
                <a:gd name="connsiteX9" fmla="*/ 3161 w 6400"/>
                <a:gd name="connsiteY9" fmla="*/ 7175 h 7427"/>
                <a:gd name="connsiteX10" fmla="*/ 4014 w 6400"/>
                <a:gd name="connsiteY10" fmla="*/ 6685 h 7427"/>
                <a:gd name="connsiteX11" fmla="*/ 4804 w 6400"/>
                <a:gd name="connsiteY11" fmla="*/ 5642 h 7427"/>
                <a:gd name="connsiteX12" fmla="*/ 6400 w 6400"/>
                <a:gd name="connsiteY12" fmla="*/ 1896 h 7427"/>
                <a:gd name="connsiteX13" fmla="*/ 5642 w 6400"/>
                <a:gd name="connsiteY13" fmla="*/ 522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00" h="7427">
                  <a:moveTo>
                    <a:pt x="4583" y="0"/>
                  </a:moveTo>
                  <a:lnTo>
                    <a:pt x="3509" y="221"/>
                  </a:lnTo>
                  <a:lnTo>
                    <a:pt x="2687" y="995"/>
                  </a:lnTo>
                  <a:lnTo>
                    <a:pt x="2339" y="2434"/>
                  </a:lnTo>
                  <a:lnTo>
                    <a:pt x="2054" y="3256"/>
                  </a:lnTo>
                  <a:lnTo>
                    <a:pt x="1217" y="3951"/>
                  </a:lnTo>
                  <a:lnTo>
                    <a:pt x="0" y="5800"/>
                  </a:lnTo>
                  <a:lnTo>
                    <a:pt x="759" y="7064"/>
                  </a:lnTo>
                  <a:lnTo>
                    <a:pt x="1944" y="7428"/>
                  </a:lnTo>
                  <a:lnTo>
                    <a:pt x="3161" y="7175"/>
                  </a:lnTo>
                  <a:lnTo>
                    <a:pt x="4014" y="6685"/>
                  </a:lnTo>
                  <a:lnTo>
                    <a:pt x="4804" y="5642"/>
                  </a:lnTo>
                  <a:lnTo>
                    <a:pt x="6400" y="1896"/>
                  </a:lnTo>
                  <a:lnTo>
                    <a:pt x="5642" y="522"/>
                  </a:lnTo>
                  <a:close/>
                </a:path>
              </a:pathLst>
            </a:custGeom>
            <a:grpFill/>
            <a:ln w="6350" cap="flat">
              <a:solidFill>
                <a:schemeClr val="bg1"/>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AC4DFC3-C3BF-9548-E862-4640FD3DCF1A}"/>
                </a:ext>
              </a:extLst>
            </p:cNvPr>
            <p:cNvSpPr/>
            <p:nvPr/>
          </p:nvSpPr>
          <p:spPr>
            <a:xfrm>
              <a:off x="7626742" y="9492661"/>
              <a:ext cx="9198" cy="13780"/>
            </a:xfrm>
            <a:custGeom>
              <a:avLst/>
              <a:gdLst>
                <a:gd name="connsiteX0" fmla="*/ 5706 w 9198"/>
                <a:gd name="connsiteY0" fmla="*/ 11900 h 13780"/>
                <a:gd name="connsiteX1" fmla="*/ 6417 w 9198"/>
                <a:gd name="connsiteY1" fmla="*/ 10304 h 13780"/>
                <a:gd name="connsiteX2" fmla="*/ 6622 w 9198"/>
                <a:gd name="connsiteY2" fmla="*/ 10067 h 13780"/>
                <a:gd name="connsiteX3" fmla="*/ 7270 w 9198"/>
                <a:gd name="connsiteY3" fmla="*/ 9641 h 13780"/>
                <a:gd name="connsiteX4" fmla="*/ 7713 w 9198"/>
                <a:gd name="connsiteY4" fmla="*/ 8661 h 13780"/>
                <a:gd name="connsiteX5" fmla="*/ 7918 w 9198"/>
                <a:gd name="connsiteY5" fmla="*/ 7364 h 13780"/>
                <a:gd name="connsiteX6" fmla="*/ 7918 w 9198"/>
                <a:gd name="connsiteY6" fmla="*/ 5990 h 13780"/>
                <a:gd name="connsiteX7" fmla="*/ 8029 w 9198"/>
                <a:gd name="connsiteY7" fmla="*/ 4693 h 13780"/>
                <a:gd name="connsiteX8" fmla="*/ 8914 w 9198"/>
                <a:gd name="connsiteY8" fmla="*/ 2039 h 13780"/>
                <a:gd name="connsiteX9" fmla="*/ 9198 w 9198"/>
                <a:gd name="connsiteY9" fmla="*/ 664 h 13780"/>
                <a:gd name="connsiteX10" fmla="*/ 8787 w 9198"/>
                <a:gd name="connsiteY10" fmla="*/ 0 h 13780"/>
                <a:gd name="connsiteX11" fmla="*/ 8408 w 9198"/>
                <a:gd name="connsiteY11" fmla="*/ 79 h 13780"/>
                <a:gd name="connsiteX12" fmla="*/ 8139 w 9198"/>
                <a:gd name="connsiteY12" fmla="*/ 727 h 13780"/>
                <a:gd name="connsiteX13" fmla="*/ 7997 w 9198"/>
                <a:gd name="connsiteY13" fmla="*/ 2813 h 13780"/>
                <a:gd name="connsiteX14" fmla="*/ 7697 w 9198"/>
                <a:gd name="connsiteY14" fmla="*/ 3840 h 13780"/>
                <a:gd name="connsiteX15" fmla="*/ 7270 w 9198"/>
                <a:gd name="connsiteY15" fmla="*/ 4725 h 13780"/>
                <a:gd name="connsiteX16" fmla="*/ 6843 w 9198"/>
                <a:gd name="connsiteY16" fmla="*/ 5263 h 13780"/>
                <a:gd name="connsiteX17" fmla="*/ 6527 w 9198"/>
                <a:gd name="connsiteY17" fmla="*/ 3683 h 13780"/>
                <a:gd name="connsiteX18" fmla="*/ 5706 w 9198"/>
                <a:gd name="connsiteY18" fmla="*/ 3935 h 13780"/>
                <a:gd name="connsiteX19" fmla="*/ 1122 w 9198"/>
                <a:gd name="connsiteY19" fmla="*/ 7744 h 13780"/>
                <a:gd name="connsiteX20" fmla="*/ 648 w 9198"/>
                <a:gd name="connsiteY20" fmla="*/ 8455 h 13780"/>
                <a:gd name="connsiteX21" fmla="*/ 1533 w 9198"/>
                <a:gd name="connsiteY21" fmla="*/ 8803 h 13780"/>
                <a:gd name="connsiteX22" fmla="*/ 4299 w 9198"/>
                <a:gd name="connsiteY22" fmla="*/ 8661 h 13780"/>
                <a:gd name="connsiteX23" fmla="*/ 3414 w 9198"/>
                <a:gd name="connsiteY23" fmla="*/ 9783 h 13780"/>
                <a:gd name="connsiteX24" fmla="*/ 1359 w 9198"/>
                <a:gd name="connsiteY24" fmla="*/ 10462 h 13780"/>
                <a:gd name="connsiteX25" fmla="*/ 332 w 9198"/>
                <a:gd name="connsiteY25" fmla="*/ 11063 h 13780"/>
                <a:gd name="connsiteX26" fmla="*/ 395 w 9198"/>
                <a:gd name="connsiteY26" fmla="*/ 11647 h 13780"/>
                <a:gd name="connsiteX27" fmla="*/ 3635 w 9198"/>
                <a:gd name="connsiteY27" fmla="*/ 11237 h 13780"/>
                <a:gd name="connsiteX28" fmla="*/ 4552 w 9198"/>
                <a:gd name="connsiteY28" fmla="*/ 11742 h 13780"/>
                <a:gd name="connsiteX29" fmla="*/ 3477 w 9198"/>
                <a:gd name="connsiteY29" fmla="*/ 12375 h 13780"/>
                <a:gd name="connsiteX30" fmla="*/ 917 w 9198"/>
                <a:gd name="connsiteY30" fmla="*/ 12375 h 13780"/>
                <a:gd name="connsiteX31" fmla="*/ 0 w 9198"/>
                <a:gd name="connsiteY31" fmla="*/ 13228 h 13780"/>
                <a:gd name="connsiteX32" fmla="*/ 1090 w 9198"/>
                <a:gd name="connsiteY32" fmla="*/ 13781 h 13780"/>
                <a:gd name="connsiteX33" fmla="*/ 2134 w 9198"/>
                <a:gd name="connsiteY33" fmla="*/ 13765 h 13780"/>
                <a:gd name="connsiteX34" fmla="*/ 5389 w 9198"/>
                <a:gd name="connsiteY34" fmla="*/ 12343 h 1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98" h="13780">
                  <a:moveTo>
                    <a:pt x="5706" y="11900"/>
                  </a:moveTo>
                  <a:lnTo>
                    <a:pt x="6417" y="10304"/>
                  </a:lnTo>
                  <a:lnTo>
                    <a:pt x="6622" y="10067"/>
                  </a:lnTo>
                  <a:lnTo>
                    <a:pt x="7270" y="9641"/>
                  </a:lnTo>
                  <a:lnTo>
                    <a:pt x="7713" y="8661"/>
                  </a:lnTo>
                  <a:lnTo>
                    <a:pt x="7918" y="7364"/>
                  </a:lnTo>
                  <a:lnTo>
                    <a:pt x="7918" y="5990"/>
                  </a:lnTo>
                  <a:lnTo>
                    <a:pt x="8029" y="4693"/>
                  </a:lnTo>
                  <a:lnTo>
                    <a:pt x="8914" y="2039"/>
                  </a:lnTo>
                  <a:lnTo>
                    <a:pt x="9198" y="664"/>
                  </a:lnTo>
                  <a:lnTo>
                    <a:pt x="8787" y="0"/>
                  </a:lnTo>
                  <a:lnTo>
                    <a:pt x="8408" y="79"/>
                  </a:lnTo>
                  <a:lnTo>
                    <a:pt x="8139" y="727"/>
                  </a:lnTo>
                  <a:lnTo>
                    <a:pt x="7997" y="2813"/>
                  </a:lnTo>
                  <a:lnTo>
                    <a:pt x="7697" y="3840"/>
                  </a:lnTo>
                  <a:lnTo>
                    <a:pt x="7270" y="4725"/>
                  </a:lnTo>
                  <a:lnTo>
                    <a:pt x="6843" y="5263"/>
                  </a:lnTo>
                  <a:lnTo>
                    <a:pt x="6527" y="3683"/>
                  </a:lnTo>
                  <a:lnTo>
                    <a:pt x="5706" y="3935"/>
                  </a:lnTo>
                  <a:lnTo>
                    <a:pt x="1122" y="7744"/>
                  </a:lnTo>
                  <a:lnTo>
                    <a:pt x="648" y="8455"/>
                  </a:lnTo>
                  <a:lnTo>
                    <a:pt x="1533" y="8803"/>
                  </a:lnTo>
                  <a:lnTo>
                    <a:pt x="4299" y="8661"/>
                  </a:lnTo>
                  <a:lnTo>
                    <a:pt x="3414" y="9783"/>
                  </a:lnTo>
                  <a:lnTo>
                    <a:pt x="1359" y="10462"/>
                  </a:lnTo>
                  <a:lnTo>
                    <a:pt x="332" y="11063"/>
                  </a:lnTo>
                  <a:lnTo>
                    <a:pt x="395" y="11647"/>
                  </a:lnTo>
                  <a:lnTo>
                    <a:pt x="3635" y="11237"/>
                  </a:lnTo>
                  <a:lnTo>
                    <a:pt x="4552" y="11742"/>
                  </a:lnTo>
                  <a:lnTo>
                    <a:pt x="3477" y="12375"/>
                  </a:lnTo>
                  <a:lnTo>
                    <a:pt x="917" y="12375"/>
                  </a:lnTo>
                  <a:lnTo>
                    <a:pt x="0" y="13228"/>
                  </a:lnTo>
                  <a:lnTo>
                    <a:pt x="1090" y="13781"/>
                  </a:lnTo>
                  <a:lnTo>
                    <a:pt x="2134" y="13765"/>
                  </a:lnTo>
                  <a:lnTo>
                    <a:pt x="5389" y="12343"/>
                  </a:lnTo>
                  <a:close/>
                </a:path>
              </a:pathLst>
            </a:custGeom>
            <a:grpFill/>
            <a:ln w="6350" cap="flat">
              <a:solidFill>
                <a:schemeClr val="bg1"/>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F9AF28F-D0AF-93A1-4C5E-1F28BF0BC8B0}"/>
                </a:ext>
              </a:extLst>
            </p:cNvPr>
            <p:cNvSpPr/>
            <p:nvPr/>
          </p:nvSpPr>
          <p:spPr>
            <a:xfrm>
              <a:off x="7458174" y="9670159"/>
              <a:ext cx="5262" cy="4440"/>
            </a:xfrm>
            <a:custGeom>
              <a:avLst/>
              <a:gdLst>
                <a:gd name="connsiteX0" fmla="*/ 5263 w 5262"/>
                <a:gd name="connsiteY0" fmla="*/ 727 h 4440"/>
                <a:gd name="connsiteX1" fmla="*/ 5215 w 5262"/>
                <a:gd name="connsiteY1" fmla="*/ 110 h 4440"/>
                <a:gd name="connsiteX2" fmla="*/ 4615 w 5262"/>
                <a:gd name="connsiteY2" fmla="*/ 0 h 4440"/>
                <a:gd name="connsiteX3" fmla="*/ 4267 w 5262"/>
                <a:gd name="connsiteY3" fmla="*/ 237 h 4440"/>
                <a:gd name="connsiteX4" fmla="*/ 1075 w 5262"/>
                <a:gd name="connsiteY4" fmla="*/ 742 h 4440"/>
                <a:gd name="connsiteX5" fmla="*/ 269 w 5262"/>
                <a:gd name="connsiteY5" fmla="*/ 1327 h 4440"/>
                <a:gd name="connsiteX6" fmla="*/ 0 w 5262"/>
                <a:gd name="connsiteY6" fmla="*/ 2291 h 4440"/>
                <a:gd name="connsiteX7" fmla="*/ 348 w 5262"/>
                <a:gd name="connsiteY7" fmla="*/ 3081 h 4440"/>
                <a:gd name="connsiteX8" fmla="*/ 1391 w 5262"/>
                <a:gd name="connsiteY8" fmla="*/ 3619 h 4440"/>
                <a:gd name="connsiteX9" fmla="*/ 2070 w 5262"/>
                <a:gd name="connsiteY9" fmla="*/ 4188 h 4440"/>
                <a:gd name="connsiteX10" fmla="*/ 3050 w 5262"/>
                <a:gd name="connsiteY10" fmla="*/ 4440 h 4440"/>
                <a:gd name="connsiteX11" fmla="*/ 3904 w 5262"/>
                <a:gd name="connsiteY11" fmla="*/ 4093 h 4440"/>
                <a:gd name="connsiteX12" fmla="*/ 4551 w 5262"/>
                <a:gd name="connsiteY12" fmla="*/ 3398 h 4440"/>
                <a:gd name="connsiteX13" fmla="*/ 4852 w 5262"/>
                <a:gd name="connsiteY13" fmla="*/ 2434 h 4440"/>
                <a:gd name="connsiteX14" fmla="*/ 4757 w 5262"/>
                <a:gd name="connsiteY14" fmla="*/ 1612 h 4440"/>
                <a:gd name="connsiteX15" fmla="*/ 4867 w 5262"/>
                <a:gd name="connsiteY15" fmla="*/ 1154 h 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 h="4440">
                  <a:moveTo>
                    <a:pt x="5263" y="727"/>
                  </a:moveTo>
                  <a:lnTo>
                    <a:pt x="5215" y="110"/>
                  </a:lnTo>
                  <a:lnTo>
                    <a:pt x="4615" y="0"/>
                  </a:lnTo>
                  <a:lnTo>
                    <a:pt x="4267" y="237"/>
                  </a:lnTo>
                  <a:lnTo>
                    <a:pt x="1075" y="742"/>
                  </a:lnTo>
                  <a:lnTo>
                    <a:pt x="269" y="1327"/>
                  </a:lnTo>
                  <a:lnTo>
                    <a:pt x="0" y="2291"/>
                  </a:lnTo>
                  <a:lnTo>
                    <a:pt x="348" y="3081"/>
                  </a:lnTo>
                  <a:lnTo>
                    <a:pt x="1391" y="3619"/>
                  </a:lnTo>
                  <a:lnTo>
                    <a:pt x="2070" y="4188"/>
                  </a:lnTo>
                  <a:lnTo>
                    <a:pt x="3050" y="4440"/>
                  </a:lnTo>
                  <a:lnTo>
                    <a:pt x="3904" y="4093"/>
                  </a:lnTo>
                  <a:lnTo>
                    <a:pt x="4551" y="3398"/>
                  </a:lnTo>
                  <a:lnTo>
                    <a:pt x="4852" y="2434"/>
                  </a:lnTo>
                  <a:lnTo>
                    <a:pt x="4757" y="1612"/>
                  </a:lnTo>
                  <a:lnTo>
                    <a:pt x="4867" y="1154"/>
                  </a:lnTo>
                  <a:close/>
                </a:path>
              </a:pathLst>
            </a:custGeom>
            <a:grpFill/>
            <a:ln w="6350" cap="flat">
              <a:solidFill>
                <a:schemeClr val="bg1"/>
              </a:solid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DEBDCB4-2B20-9F78-6023-C739FF48B54E}"/>
                </a:ext>
              </a:extLst>
            </p:cNvPr>
            <p:cNvSpPr/>
            <p:nvPr/>
          </p:nvSpPr>
          <p:spPr>
            <a:xfrm>
              <a:off x="7379389" y="9775068"/>
              <a:ext cx="16483" cy="15614"/>
            </a:xfrm>
            <a:custGeom>
              <a:avLst/>
              <a:gdLst>
                <a:gd name="connsiteX0" fmla="*/ 16120 w 16483"/>
                <a:gd name="connsiteY0" fmla="*/ 2054 h 15614"/>
                <a:gd name="connsiteX1" fmla="*/ 15773 w 16483"/>
                <a:gd name="connsiteY1" fmla="*/ 1391 h 15614"/>
                <a:gd name="connsiteX2" fmla="*/ 15393 w 16483"/>
                <a:gd name="connsiteY2" fmla="*/ 980 h 15614"/>
                <a:gd name="connsiteX3" fmla="*/ 13892 w 16483"/>
                <a:gd name="connsiteY3" fmla="*/ 15 h 15614"/>
                <a:gd name="connsiteX4" fmla="*/ 12312 w 16483"/>
                <a:gd name="connsiteY4" fmla="*/ 0 h 15614"/>
                <a:gd name="connsiteX5" fmla="*/ 10779 w 16483"/>
                <a:gd name="connsiteY5" fmla="*/ 585 h 15614"/>
                <a:gd name="connsiteX6" fmla="*/ 3888 w 16483"/>
                <a:gd name="connsiteY6" fmla="*/ 5626 h 15614"/>
                <a:gd name="connsiteX7" fmla="*/ 2576 w 16483"/>
                <a:gd name="connsiteY7" fmla="*/ 7286 h 15614"/>
                <a:gd name="connsiteX8" fmla="*/ 901 w 16483"/>
                <a:gd name="connsiteY8" fmla="*/ 10099 h 15614"/>
                <a:gd name="connsiteX9" fmla="*/ 0 w 16483"/>
                <a:gd name="connsiteY9" fmla="*/ 13102 h 15614"/>
                <a:gd name="connsiteX10" fmla="*/ 964 w 16483"/>
                <a:gd name="connsiteY10" fmla="*/ 15409 h 15614"/>
                <a:gd name="connsiteX11" fmla="*/ 2213 w 16483"/>
                <a:gd name="connsiteY11" fmla="*/ 15614 h 15614"/>
                <a:gd name="connsiteX12" fmla="*/ 3098 w 16483"/>
                <a:gd name="connsiteY12" fmla="*/ 14651 h 15614"/>
                <a:gd name="connsiteX13" fmla="*/ 3840 w 16483"/>
                <a:gd name="connsiteY13" fmla="*/ 13449 h 15614"/>
                <a:gd name="connsiteX14" fmla="*/ 5057 w 16483"/>
                <a:gd name="connsiteY14" fmla="*/ 12375 h 15614"/>
                <a:gd name="connsiteX15" fmla="*/ 7586 w 16483"/>
                <a:gd name="connsiteY15" fmla="*/ 9246 h 15614"/>
                <a:gd name="connsiteX16" fmla="*/ 9736 w 16483"/>
                <a:gd name="connsiteY16" fmla="*/ 7854 h 15614"/>
                <a:gd name="connsiteX17" fmla="*/ 10952 w 16483"/>
                <a:gd name="connsiteY17" fmla="*/ 7365 h 15614"/>
                <a:gd name="connsiteX18" fmla="*/ 12027 w 16483"/>
                <a:gd name="connsiteY18" fmla="*/ 7207 h 15614"/>
                <a:gd name="connsiteX19" fmla="*/ 12754 w 16483"/>
                <a:gd name="connsiteY19" fmla="*/ 6732 h 15614"/>
                <a:gd name="connsiteX20" fmla="*/ 12327 w 16483"/>
                <a:gd name="connsiteY20" fmla="*/ 5673 h 15614"/>
                <a:gd name="connsiteX21" fmla="*/ 11063 w 16483"/>
                <a:gd name="connsiteY21" fmla="*/ 4030 h 15614"/>
                <a:gd name="connsiteX22" fmla="*/ 11585 w 16483"/>
                <a:gd name="connsiteY22" fmla="*/ 1154 h 15614"/>
                <a:gd name="connsiteX23" fmla="*/ 13323 w 16483"/>
                <a:gd name="connsiteY23" fmla="*/ 585 h 15614"/>
                <a:gd name="connsiteX24" fmla="*/ 14666 w 16483"/>
                <a:gd name="connsiteY24" fmla="*/ 1864 h 15614"/>
                <a:gd name="connsiteX25" fmla="*/ 13924 w 16483"/>
                <a:gd name="connsiteY25" fmla="*/ 4615 h 15614"/>
                <a:gd name="connsiteX26" fmla="*/ 14319 w 16483"/>
                <a:gd name="connsiteY26" fmla="*/ 4204 h 15614"/>
                <a:gd name="connsiteX27" fmla="*/ 14746 w 16483"/>
                <a:gd name="connsiteY27" fmla="*/ 3903 h 15614"/>
                <a:gd name="connsiteX28" fmla="*/ 15156 w 16483"/>
                <a:gd name="connsiteY28" fmla="*/ 3714 h 15614"/>
                <a:gd name="connsiteX29" fmla="*/ 15615 w 16483"/>
                <a:gd name="connsiteY29" fmla="*/ 3588 h 15614"/>
                <a:gd name="connsiteX30" fmla="*/ 15378 w 16483"/>
                <a:gd name="connsiteY30" fmla="*/ 4362 h 15614"/>
                <a:gd name="connsiteX31" fmla="*/ 14982 w 16483"/>
                <a:gd name="connsiteY31" fmla="*/ 4836 h 15614"/>
                <a:gd name="connsiteX32" fmla="*/ 14477 w 16483"/>
                <a:gd name="connsiteY32" fmla="*/ 5073 h 15614"/>
                <a:gd name="connsiteX33" fmla="*/ 14746 w 16483"/>
                <a:gd name="connsiteY33" fmla="*/ 5105 h 15614"/>
                <a:gd name="connsiteX34" fmla="*/ 15425 w 16483"/>
                <a:gd name="connsiteY34" fmla="*/ 4883 h 15614"/>
                <a:gd name="connsiteX35" fmla="*/ 15978 w 16483"/>
                <a:gd name="connsiteY35" fmla="*/ 4393 h 15614"/>
                <a:gd name="connsiteX36" fmla="*/ 16484 w 16483"/>
                <a:gd name="connsiteY36" fmla="*/ 3588 h 15614"/>
                <a:gd name="connsiteX37" fmla="*/ 16342 w 16483"/>
                <a:gd name="connsiteY37" fmla="*/ 2797 h 1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83" h="15614">
                  <a:moveTo>
                    <a:pt x="16120" y="2054"/>
                  </a:moveTo>
                  <a:lnTo>
                    <a:pt x="15773" y="1391"/>
                  </a:lnTo>
                  <a:lnTo>
                    <a:pt x="15393" y="980"/>
                  </a:lnTo>
                  <a:lnTo>
                    <a:pt x="13892" y="15"/>
                  </a:lnTo>
                  <a:lnTo>
                    <a:pt x="12312" y="0"/>
                  </a:lnTo>
                  <a:lnTo>
                    <a:pt x="10779" y="585"/>
                  </a:lnTo>
                  <a:lnTo>
                    <a:pt x="3888" y="5626"/>
                  </a:lnTo>
                  <a:lnTo>
                    <a:pt x="2576" y="7286"/>
                  </a:lnTo>
                  <a:lnTo>
                    <a:pt x="901" y="10099"/>
                  </a:lnTo>
                  <a:lnTo>
                    <a:pt x="0" y="13102"/>
                  </a:lnTo>
                  <a:lnTo>
                    <a:pt x="964" y="15409"/>
                  </a:lnTo>
                  <a:lnTo>
                    <a:pt x="2213" y="15614"/>
                  </a:lnTo>
                  <a:lnTo>
                    <a:pt x="3098" y="14651"/>
                  </a:lnTo>
                  <a:lnTo>
                    <a:pt x="3840" y="13449"/>
                  </a:lnTo>
                  <a:lnTo>
                    <a:pt x="5057" y="12375"/>
                  </a:lnTo>
                  <a:lnTo>
                    <a:pt x="7586" y="9246"/>
                  </a:lnTo>
                  <a:lnTo>
                    <a:pt x="9736" y="7854"/>
                  </a:lnTo>
                  <a:lnTo>
                    <a:pt x="10952" y="7365"/>
                  </a:lnTo>
                  <a:lnTo>
                    <a:pt x="12027" y="7207"/>
                  </a:lnTo>
                  <a:lnTo>
                    <a:pt x="12754" y="6732"/>
                  </a:lnTo>
                  <a:lnTo>
                    <a:pt x="12327" y="5673"/>
                  </a:lnTo>
                  <a:lnTo>
                    <a:pt x="11063" y="4030"/>
                  </a:lnTo>
                  <a:lnTo>
                    <a:pt x="11585" y="1154"/>
                  </a:lnTo>
                  <a:lnTo>
                    <a:pt x="13323" y="585"/>
                  </a:lnTo>
                  <a:lnTo>
                    <a:pt x="14666" y="1864"/>
                  </a:lnTo>
                  <a:lnTo>
                    <a:pt x="13924" y="4615"/>
                  </a:lnTo>
                  <a:lnTo>
                    <a:pt x="14319" y="4204"/>
                  </a:lnTo>
                  <a:lnTo>
                    <a:pt x="14746" y="3903"/>
                  </a:lnTo>
                  <a:lnTo>
                    <a:pt x="15156" y="3714"/>
                  </a:lnTo>
                  <a:lnTo>
                    <a:pt x="15615" y="3588"/>
                  </a:lnTo>
                  <a:lnTo>
                    <a:pt x="15378" y="4362"/>
                  </a:lnTo>
                  <a:lnTo>
                    <a:pt x="14982" y="4836"/>
                  </a:lnTo>
                  <a:lnTo>
                    <a:pt x="14477" y="5073"/>
                  </a:lnTo>
                  <a:lnTo>
                    <a:pt x="14746" y="5105"/>
                  </a:lnTo>
                  <a:lnTo>
                    <a:pt x="15425" y="4883"/>
                  </a:lnTo>
                  <a:lnTo>
                    <a:pt x="15978" y="4393"/>
                  </a:lnTo>
                  <a:lnTo>
                    <a:pt x="16484" y="3588"/>
                  </a:lnTo>
                  <a:lnTo>
                    <a:pt x="16342" y="2797"/>
                  </a:lnTo>
                  <a:close/>
                </a:path>
              </a:pathLst>
            </a:custGeom>
            <a:grpFill/>
            <a:ln w="6350" cap="flat">
              <a:solidFill>
                <a:schemeClr val="bg1"/>
              </a:solid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A9C0B144-0367-FF5D-B858-DEF9A4C99612}"/>
                </a:ext>
              </a:extLst>
            </p:cNvPr>
            <p:cNvSpPr/>
            <p:nvPr/>
          </p:nvSpPr>
          <p:spPr>
            <a:xfrm>
              <a:off x="7406747" y="9778197"/>
              <a:ext cx="10857" cy="4756"/>
            </a:xfrm>
            <a:custGeom>
              <a:avLst/>
              <a:gdLst>
                <a:gd name="connsiteX0" fmla="*/ 3935 w 10857"/>
                <a:gd name="connsiteY0" fmla="*/ 1312 h 4756"/>
                <a:gd name="connsiteX1" fmla="*/ 3414 w 10857"/>
                <a:gd name="connsiteY1" fmla="*/ 2639 h 4756"/>
                <a:gd name="connsiteX2" fmla="*/ 2876 w 10857"/>
                <a:gd name="connsiteY2" fmla="*/ 1802 h 4756"/>
                <a:gd name="connsiteX3" fmla="*/ 1865 w 10857"/>
                <a:gd name="connsiteY3" fmla="*/ 2181 h 4756"/>
                <a:gd name="connsiteX4" fmla="*/ 774 w 10857"/>
                <a:gd name="connsiteY4" fmla="*/ 3129 h 4756"/>
                <a:gd name="connsiteX5" fmla="*/ 0 w 10857"/>
                <a:gd name="connsiteY5" fmla="*/ 4141 h 4756"/>
                <a:gd name="connsiteX6" fmla="*/ 711 w 10857"/>
                <a:gd name="connsiteY6" fmla="*/ 4615 h 4756"/>
                <a:gd name="connsiteX7" fmla="*/ 1549 w 10857"/>
                <a:gd name="connsiteY7" fmla="*/ 4757 h 4756"/>
                <a:gd name="connsiteX8" fmla="*/ 3272 w 10857"/>
                <a:gd name="connsiteY8" fmla="*/ 4646 h 4756"/>
                <a:gd name="connsiteX9" fmla="*/ 4725 w 10857"/>
                <a:gd name="connsiteY9" fmla="*/ 4093 h 4756"/>
                <a:gd name="connsiteX10" fmla="*/ 5500 w 10857"/>
                <a:gd name="connsiteY10" fmla="*/ 3951 h 4756"/>
                <a:gd name="connsiteX11" fmla="*/ 6132 w 10857"/>
                <a:gd name="connsiteY11" fmla="*/ 4409 h 4756"/>
                <a:gd name="connsiteX12" fmla="*/ 7191 w 10857"/>
                <a:gd name="connsiteY12" fmla="*/ 4583 h 4756"/>
                <a:gd name="connsiteX13" fmla="*/ 8756 w 10857"/>
                <a:gd name="connsiteY13" fmla="*/ 3683 h 4756"/>
                <a:gd name="connsiteX14" fmla="*/ 10194 w 10857"/>
                <a:gd name="connsiteY14" fmla="*/ 2276 h 4756"/>
                <a:gd name="connsiteX15" fmla="*/ 10857 w 10857"/>
                <a:gd name="connsiteY15" fmla="*/ 995 h 4756"/>
                <a:gd name="connsiteX16" fmla="*/ 10857 w 10857"/>
                <a:gd name="connsiteY16" fmla="*/ 0 h 4756"/>
                <a:gd name="connsiteX17" fmla="*/ 4899 w 10857"/>
                <a:gd name="connsiteY17" fmla="*/ 727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7" h="4756">
                  <a:moveTo>
                    <a:pt x="3935" y="1312"/>
                  </a:moveTo>
                  <a:lnTo>
                    <a:pt x="3414" y="2639"/>
                  </a:lnTo>
                  <a:lnTo>
                    <a:pt x="2876" y="1802"/>
                  </a:lnTo>
                  <a:lnTo>
                    <a:pt x="1865" y="2181"/>
                  </a:lnTo>
                  <a:lnTo>
                    <a:pt x="774" y="3129"/>
                  </a:lnTo>
                  <a:lnTo>
                    <a:pt x="0" y="4141"/>
                  </a:lnTo>
                  <a:lnTo>
                    <a:pt x="711" y="4615"/>
                  </a:lnTo>
                  <a:lnTo>
                    <a:pt x="1549" y="4757"/>
                  </a:lnTo>
                  <a:lnTo>
                    <a:pt x="3272" y="4646"/>
                  </a:lnTo>
                  <a:lnTo>
                    <a:pt x="4725" y="4093"/>
                  </a:lnTo>
                  <a:lnTo>
                    <a:pt x="5500" y="3951"/>
                  </a:lnTo>
                  <a:lnTo>
                    <a:pt x="6132" y="4409"/>
                  </a:lnTo>
                  <a:lnTo>
                    <a:pt x="7191" y="4583"/>
                  </a:lnTo>
                  <a:lnTo>
                    <a:pt x="8756" y="3683"/>
                  </a:lnTo>
                  <a:lnTo>
                    <a:pt x="10194" y="2276"/>
                  </a:lnTo>
                  <a:lnTo>
                    <a:pt x="10857" y="995"/>
                  </a:lnTo>
                  <a:lnTo>
                    <a:pt x="10857" y="0"/>
                  </a:lnTo>
                  <a:lnTo>
                    <a:pt x="4899" y="727"/>
                  </a:lnTo>
                  <a:close/>
                </a:path>
              </a:pathLst>
            </a:custGeom>
            <a:grpFill/>
            <a:ln w="6350" cap="flat">
              <a:solidFill>
                <a:schemeClr val="bg1"/>
              </a:solid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1402E27-0E43-BAD2-3C05-C5C0DCF99E47}"/>
                </a:ext>
              </a:extLst>
            </p:cNvPr>
            <p:cNvSpPr/>
            <p:nvPr/>
          </p:nvSpPr>
          <p:spPr>
            <a:xfrm>
              <a:off x="7338441" y="9825530"/>
              <a:ext cx="8044" cy="11632"/>
            </a:xfrm>
            <a:custGeom>
              <a:avLst/>
              <a:gdLst>
                <a:gd name="connsiteX0" fmla="*/ 5705 w 8044"/>
                <a:gd name="connsiteY0" fmla="*/ 443 h 11632"/>
                <a:gd name="connsiteX1" fmla="*/ 4662 w 8044"/>
                <a:gd name="connsiteY1" fmla="*/ 1770 h 11632"/>
                <a:gd name="connsiteX2" fmla="*/ 3904 w 8044"/>
                <a:gd name="connsiteY2" fmla="*/ 3192 h 11632"/>
                <a:gd name="connsiteX3" fmla="*/ 3034 w 8044"/>
                <a:gd name="connsiteY3" fmla="*/ 4741 h 11632"/>
                <a:gd name="connsiteX4" fmla="*/ 2181 w 8044"/>
                <a:gd name="connsiteY4" fmla="*/ 5643 h 11632"/>
                <a:gd name="connsiteX5" fmla="*/ 0 w 8044"/>
                <a:gd name="connsiteY5" fmla="*/ 7255 h 11632"/>
                <a:gd name="connsiteX6" fmla="*/ 442 w 8044"/>
                <a:gd name="connsiteY6" fmla="*/ 7665 h 11632"/>
                <a:gd name="connsiteX7" fmla="*/ 711 w 8044"/>
                <a:gd name="connsiteY7" fmla="*/ 8108 h 11632"/>
                <a:gd name="connsiteX8" fmla="*/ 743 w 8044"/>
                <a:gd name="connsiteY8" fmla="*/ 8661 h 11632"/>
                <a:gd name="connsiteX9" fmla="*/ 521 w 8044"/>
                <a:gd name="connsiteY9" fmla="*/ 9309 h 11632"/>
                <a:gd name="connsiteX10" fmla="*/ 1043 w 8044"/>
                <a:gd name="connsiteY10" fmla="*/ 10605 h 11632"/>
                <a:gd name="connsiteX11" fmla="*/ 1817 w 8044"/>
                <a:gd name="connsiteY11" fmla="*/ 10842 h 11632"/>
                <a:gd name="connsiteX12" fmla="*/ 3730 w 8044"/>
                <a:gd name="connsiteY12" fmla="*/ 10463 h 11632"/>
                <a:gd name="connsiteX13" fmla="*/ 5468 w 8044"/>
                <a:gd name="connsiteY13" fmla="*/ 11396 h 11632"/>
                <a:gd name="connsiteX14" fmla="*/ 6353 w 8044"/>
                <a:gd name="connsiteY14" fmla="*/ 11632 h 11632"/>
                <a:gd name="connsiteX15" fmla="*/ 7207 w 8044"/>
                <a:gd name="connsiteY15" fmla="*/ 11126 h 11632"/>
                <a:gd name="connsiteX16" fmla="*/ 7791 w 8044"/>
                <a:gd name="connsiteY16" fmla="*/ 9815 h 11632"/>
                <a:gd name="connsiteX17" fmla="*/ 7791 w 8044"/>
                <a:gd name="connsiteY17" fmla="*/ 8535 h 11632"/>
                <a:gd name="connsiteX18" fmla="*/ 7333 w 8044"/>
                <a:gd name="connsiteY18" fmla="*/ 5911 h 11632"/>
                <a:gd name="connsiteX19" fmla="*/ 7412 w 8044"/>
                <a:gd name="connsiteY19" fmla="*/ 4615 h 11632"/>
                <a:gd name="connsiteX20" fmla="*/ 7949 w 8044"/>
                <a:gd name="connsiteY20" fmla="*/ 2624 h 11632"/>
                <a:gd name="connsiteX21" fmla="*/ 8044 w 8044"/>
                <a:gd name="connsiteY21" fmla="*/ 1154 h 11632"/>
                <a:gd name="connsiteX22" fmla="*/ 6891 w 8044"/>
                <a:gd name="connsiteY22" fmla="*/ 0 h 1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44" h="11632">
                  <a:moveTo>
                    <a:pt x="5705" y="443"/>
                  </a:moveTo>
                  <a:lnTo>
                    <a:pt x="4662" y="1770"/>
                  </a:lnTo>
                  <a:lnTo>
                    <a:pt x="3904" y="3192"/>
                  </a:lnTo>
                  <a:lnTo>
                    <a:pt x="3034" y="4741"/>
                  </a:lnTo>
                  <a:lnTo>
                    <a:pt x="2181" y="5643"/>
                  </a:lnTo>
                  <a:lnTo>
                    <a:pt x="0" y="7255"/>
                  </a:lnTo>
                  <a:lnTo>
                    <a:pt x="442" y="7665"/>
                  </a:lnTo>
                  <a:lnTo>
                    <a:pt x="711" y="8108"/>
                  </a:lnTo>
                  <a:lnTo>
                    <a:pt x="743" y="8661"/>
                  </a:lnTo>
                  <a:lnTo>
                    <a:pt x="521" y="9309"/>
                  </a:lnTo>
                  <a:lnTo>
                    <a:pt x="1043" y="10605"/>
                  </a:lnTo>
                  <a:lnTo>
                    <a:pt x="1817" y="10842"/>
                  </a:lnTo>
                  <a:lnTo>
                    <a:pt x="3730" y="10463"/>
                  </a:lnTo>
                  <a:lnTo>
                    <a:pt x="5468" y="11396"/>
                  </a:lnTo>
                  <a:lnTo>
                    <a:pt x="6353" y="11632"/>
                  </a:lnTo>
                  <a:lnTo>
                    <a:pt x="7207" y="11126"/>
                  </a:lnTo>
                  <a:lnTo>
                    <a:pt x="7791" y="9815"/>
                  </a:lnTo>
                  <a:lnTo>
                    <a:pt x="7791" y="8535"/>
                  </a:lnTo>
                  <a:lnTo>
                    <a:pt x="7333" y="5911"/>
                  </a:lnTo>
                  <a:lnTo>
                    <a:pt x="7412" y="4615"/>
                  </a:lnTo>
                  <a:lnTo>
                    <a:pt x="7949" y="2624"/>
                  </a:lnTo>
                  <a:lnTo>
                    <a:pt x="8044" y="1154"/>
                  </a:lnTo>
                  <a:lnTo>
                    <a:pt x="6891" y="0"/>
                  </a:lnTo>
                  <a:close/>
                </a:path>
              </a:pathLst>
            </a:custGeom>
            <a:grpFill/>
            <a:ln w="6350" cap="flat">
              <a:solidFill>
                <a:schemeClr val="bg1"/>
              </a:solid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50B63FC0-2C7F-AED4-F0D8-78F17AA1CBB8}"/>
                </a:ext>
              </a:extLst>
            </p:cNvPr>
            <p:cNvSpPr/>
            <p:nvPr/>
          </p:nvSpPr>
          <p:spPr>
            <a:xfrm>
              <a:off x="7472492" y="9670996"/>
              <a:ext cx="7222" cy="6211"/>
            </a:xfrm>
            <a:custGeom>
              <a:avLst/>
              <a:gdLst>
                <a:gd name="connsiteX0" fmla="*/ 0 w 7222"/>
                <a:gd name="connsiteY0" fmla="*/ 3351 h 6211"/>
                <a:gd name="connsiteX1" fmla="*/ 774 w 7222"/>
                <a:gd name="connsiteY1" fmla="*/ 4204 h 6211"/>
                <a:gd name="connsiteX2" fmla="*/ 4362 w 7222"/>
                <a:gd name="connsiteY2" fmla="*/ 5531 h 6211"/>
                <a:gd name="connsiteX3" fmla="*/ 5026 w 7222"/>
                <a:gd name="connsiteY3" fmla="*/ 6022 h 6211"/>
                <a:gd name="connsiteX4" fmla="*/ 5500 w 7222"/>
                <a:gd name="connsiteY4" fmla="*/ 6211 h 6211"/>
                <a:gd name="connsiteX5" fmla="*/ 5863 w 7222"/>
                <a:gd name="connsiteY5" fmla="*/ 6022 h 6211"/>
                <a:gd name="connsiteX6" fmla="*/ 6021 w 7222"/>
                <a:gd name="connsiteY6" fmla="*/ 5642 h 6211"/>
                <a:gd name="connsiteX7" fmla="*/ 7033 w 7222"/>
                <a:gd name="connsiteY7" fmla="*/ 4583 h 6211"/>
                <a:gd name="connsiteX8" fmla="*/ 7222 w 7222"/>
                <a:gd name="connsiteY8" fmla="*/ 3919 h 6211"/>
                <a:gd name="connsiteX9" fmla="*/ 6780 w 7222"/>
                <a:gd name="connsiteY9" fmla="*/ 3509 h 6211"/>
                <a:gd name="connsiteX10" fmla="*/ 6464 w 7222"/>
                <a:gd name="connsiteY10" fmla="*/ 3398 h 6211"/>
                <a:gd name="connsiteX11" fmla="*/ 6005 w 7222"/>
                <a:gd name="connsiteY11" fmla="*/ 3208 h 6211"/>
                <a:gd name="connsiteX12" fmla="*/ 5784 w 7222"/>
                <a:gd name="connsiteY12" fmla="*/ 3145 h 6211"/>
                <a:gd name="connsiteX13" fmla="*/ 4662 w 7222"/>
                <a:gd name="connsiteY13" fmla="*/ 3208 h 6211"/>
                <a:gd name="connsiteX14" fmla="*/ 3509 w 7222"/>
                <a:gd name="connsiteY14" fmla="*/ 2924 h 6211"/>
                <a:gd name="connsiteX15" fmla="*/ 3255 w 7222"/>
                <a:gd name="connsiteY15" fmla="*/ 2624 h 6211"/>
                <a:gd name="connsiteX16" fmla="*/ 3509 w 7222"/>
                <a:gd name="connsiteY16" fmla="*/ 2276 h 6211"/>
                <a:gd name="connsiteX17" fmla="*/ 3493 w 7222"/>
                <a:gd name="connsiteY17" fmla="*/ 1912 h 6211"/>
                <a:gd name="connsiteX18" fmla="*/ 3176 w 7222"/>
                <a:gd name="connsiteY18" fmla="*/ 1280 h 6211"/>
                <a:gd name="connsiteX19" fmla="*/ 3208 w 7222"/>
                <a:gd name="connsiteY19" fmla="*/ 380 h 6211"/>
                <a:gd name="connsiteX20" fmla="*/ 2844 w 7222"/>
                <a:gd name="connsiteY20" fmla="*/ 0 h 6211"/>
                <a:gd name="connsiteX21" fmla="*/ 1596 w 7222"/>
                <a:gd name="connsiteY21" fmla="*/ 775 h 6211"/>
                <a:gd name="connsiteX22" fmla="*/ 1154 w 7222"/>
                <a:gd name="connsiteY22" fmla="*/ 664 h 6211"/>
                <a:gd name="connsiteX23" fmla="*/ 774 w 7222"/>
                <a:gd name="connsiteY23" fmla="*/ 490 h 6211"/>
                <a:gd name="connsiteX24" fmla="*/ 426 w 7222"/>
                <a:gd name="connsiteY24" fmla="*/ 648 h 6211"/>
                <a:gd name="connsiteX25" fmla="*/ 363 w 7222"/>
                <a:gd name="connsiteY25" fmla="*/ 885 h 6211"/>
                <a:gd name="connsiteX26" fmla="*/ 458 w 7222"/>
                <a:gd name="connsiteY26" fmla="*/ 964 h 6211"/>
                <a:gd name="connsiteX27" fmla="*/ 521 w 7222"/>
                <a:gd name="connsiteY27" fmla="*/ 995 h 6211"/>
                <a:gd name="connsiteX28" fmla="*/ 585 w 7222"/>
                <a:gd name="connsiteY28" fmla="*/ 1202 h 6211"/>
                <a:gd name="connsiteX29" fmla="*/ 632 w 7222"/>
                <a:gd name="connsiteY29" fmla="*/ 1486 h 6211"/>
                <a:gd name="connsiteX30" fmla="*/ 821 w 7222"/>
                <a:gd name="connsiteY30" fmla="*/ 1612 h 6211"/>
                <a:gd name="connsiteX31" fmla="*/ 458 w 7222"/>
                <a:gd name="connsiteY31" fmla="*/ 2229 h 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22" h="6211">
                  <a:moveTo>
                    <a:pt x="0" y="3351"/>
                  </a:moveTo>
                  <a:lnTo>
                    <a:pt x="774" y="4204"/>
                  </a:lnTo>
                  <a:lnTo>
                    <a:pt x="4362" y="5531"/>
                  </a:lnTo>
                  <a:lnTo>
                    <a:pt x="5026" y="6022"/>
                  </a:lnTo>
                  <a:lnTo>
                    <a:pt x="5500" y="6211"/>
                  </a:lnTo>
                  <a:lnTo>
                    <a:pt x="5863" y="6022"/>
                  </a:lnTo>
                  <a:lnTo>
                    <a:pt x="6021" y="5642"/>
                  </a:lnTo>
                  <a:lnTo>
                    <a:pt x="7033" y="4583"/>
                  </a:lnTo>
                  <a:lnTo>
                    <a:pt x="7222" y="3919"/>
                  </a:lnTo>
                  <a:lnTo>
                    <a:pt x="6780" y="3509"/>
                  </a:lnTo>
                  <a:lnTo>
                    <a:pt x="6464" y="3398"/>
                  </a:lnTo>
                  <a:lnTo>
                    <a:pt x="6005" y="3208"/>
                  </a:lnTo>
                  <a:lnTo>
                    <a:pt x="5784" y="3145"/>
                  </a:lnTo>
                  <a:lnTo>
                    <a:pt x="4662" y="3208"/>
                  </a:lnTo>
                  <a:lnTo>
                    <a:pt x="3509" y="2924"/>
                  </a:lnTo>
                  <a:lnTo>
                    <a:pt x="3255" y="2624"/>
                  </a:lnTo>
                  <a:lnTo>
                    <a:pt x="3509" y="2276"/>
                  </a:lnTo>
                  <a:lnTo>
                    <a:pt x="3493" y="1912"/>
                  </a:lnTo>
                  <a:lnTo>
                    <a:pt x="3176" y="1280"/>
                  </a:lnTo>
                  <a:lnTo>
                    <a:pt x="3208" y="380"/>
                  </a:lnTo>
                  <a:lnTo>
                    <a:pt x="2844" y="0"/>
                  </a:lnTo>
                  <a:lnTo>
                    <a:pt x="1596" y="775"/>
                  </a:lnTo>
                  <a:lnTo>
                    <a:pt x="1154" y="664"/>
                  </a:lnTo>
                  <a:lnTo>
                    <a:pt x="774" y="490"/>
                  </a:lnTo>
                  <a:lnTo>
                    <a:pt x="426" y="648"/>
                  </a:lnTo>
                  <a:lnTo>
                    <a:pt x="363" y="885"/>
                  </a:lnTo>
                  <a:lnTo>
                    <a:pt x="458" y="964"/>
                  </a:lnTo>
                  <a:lnTo>
                    <a:pt x="521" y="995"/>
                  </a:lnTo>
                  <a:lnTo>
                    <a:pt x="585" y="1202"/>
                  </a:lnTo>
                  <a:lnTo>
                    <a:pt x="632" y="1486"/>
                  </a:lnTo>
                  <a:lnTo>
                    <a:pt x="821" y="1612"/>
                  </a:lnTo>
                  <a:lnTo>
                    <a:pt x="458" y="2229"/>
                  </a:lnTo>
                  <a:close/>
                </a:path>
              </a:pathLst>
            </a:custGeom>
            <a:grpFill/>
            <a:ln w="6350" cap="flat">
              <a:solidFill>
                <a:schemeClr val="bg1"/>
              </a:solid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32014FF-FE1A-D5E7-94CE-84C3B76F8C5A}"/>
                </a:ext>
              </a:extLst>
            </p:cNvPr>
            <p:cNvSpPr/>
            <p:nvPr/>
          </p:nvSpPr>
          <p:spPr>
            <a:xfrm>
              <a:off x="7296385" y="9813677"/>
              <a:ext cx="2892" cy="4330"/>
            </a:xfrm>
            <a:custGeom>
              <a:avLst/>
              <a:gdLst>
                <a:gd name="connsiteX0" fmla="*/ 2892 w 2892"/>
                <a:gd name="connsiteY0" fmla="*/ 1897 h 4330"/>
                <a:gd name="connsiteX1" fmla="*/ 2876 w 2892"/>
                <a:gd name="connsiteY1" fmla="*/ 1580 h 4330"/>
                <a:gd name="connsiteX2" fmla="*/ 2450 w 2892"/>
                <a:gd name="connsiteY2" fmla="*/ 458 h 4330"/>
                <a:gd name="connsiteX3" fmla="*/ 2007 w 2892"/>
                <a:gd name="connsiteY3" fmla="*/ 0 h 4330"/>
                <a:gd name="connsiteX4" fmla="*/ 1707 w 2892"/>
                <a:gd name="connsiteY4" fmla="*/ 380 h 4330"/>
                <a:gd name="connsiteX5" fmla="*/ 1596 w 2892"/>
                <a:gd name="connsiteY5" fmla="*/ 1138 h 4330"/>
                <a:gd name="connsiteX6" fmla="*/ 1264 w 2892"/>
                <a:gd name="connsiteY6" fmla="*/ 1628 h 4330"/>
                <a:gd name="connsiteX7" fmla="*/ 917 w 2892"/>
                <a:gd name="connsiteY7" fmla="*/ 1850 h 4330"/>
                <a:gd name="connsiteX8" fmla="*/ 506 w 2892"/>
                <a:gd name="connsiteY8" fmla="*/ 1913 h 4330"/>
                <a:gd name="connsiteX9" fmla="*/ 79 w 2892"/>
                <a:gd name="connsiteY9" fmla="*/ 1850 h 4330"/>
                <a:gd name="connsiteX10" fmla="*/ 0 w 2892"/>
                <a:gd name="connsiteY10" fmla="*/ 2292 h 4330"/>
                <a:gd name="connsiteX11" fmla="*/ 490 w 2892"/>
                <a:gd name="connsiteY11" fmla="*/ 2972 h 4330"/>
                <a:gd name="connsiteX12" fmla="*/ 1154 w 2892"/>
                <a:gd name="connsiteY12" fmla="*/ 3351 h 4330"/>
                <a:gd name="connsiteX13" fmla="*/ 1612 w 2892"/>
                <a:gd name="connsiteY13" fmla="*/ 3936 h 4330"/>
                <a:gd name="connsiteX14" fmla="*/ 2102 w 2892"/>
                <a:gd name="connsiteY14" fmla="*/ 4331 h 4330"/>
                <a:gd name="connsiteX15" fmla="*/ 2576 w 2892"/>
                <a:gd name="connsiteY15" fmla="*/ 4094 h 4330"/>
                <a:gd name="connsiteX16" fmla="*/ 2750 w 2892"/>
                <a:gd name="connsiteY16" fmla="*/ 3794 h 4330"/>
                <a:gd name="connsiteX17" fmla="*/ 2718 w 2892"/>
                <a:gd name="connsiteY17" fmla="*/ 3683 h 4330"/>
                <a:gd name="connsiteX18" fmla="*/ 2671 w 2892"/>
                <a:gd name="connsiteY18" fmla="*/ 3572 h 4330"/>
                <a:gd name="connsiteX19" fmla="*/ 2734 w 2892"/>
                <a:gd name="connsiteY19" fmla="*/ 3224 h 4330"/>
                <a:gd name="connsiteX20" fmla="*/ 2861 w 2892"/>
                <a:gd name="connsiteY20" fmla="*/ 2750 h 4330"/>
                <a:gd name="connsiteX21" fmla="*/ 2892 w 2892"/>
                <a:gd name="connsiteY21" fmla="*/ 2529 h 4330"/>
                <a:gd name="connsiteX22" fmla="*/ 2782 w 2892"/>
                <a:gd name="connsiteY22" fmla="*/ 2245 h 4330"/>
                <a:gd name="connsiteX23" fmla="*/ 2782 w 2892"/>
                <a:gd name="connsiteY23" fmla="*/ 2102 h 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92" h="4330">
                  <a:moveTo>
                    <a:pt x="2892" y="1897"/>
                  </a:moveTo>
                  <a:lnTo>
                    <a:pt x="2876" y="1580"/>
                  </a:lnTo>
                  <a:lnTo>
                    <a:pt x="2450" y="458"/>
                  </a:lnTo>
                  <a:lnTo>
                    <a:pt x="2007" y="0"/>
                  </a:lnTo>
                  <a:lnTo>
                    <a:pt x="1707" y="380"/>
                  </a:lnTo>
                  <a:lnTo>
                    <a:pt x="1596" y="1138"/>
                  </a:lnTo>
                  <a:lnTo>
                    <a:pt x="1264" y="1628"/>
                  </a:lnTo>
                  <a:lnTo>
                    <a:pt x="917" y="1850"/>
                  </a:lnTo>
                  <a:lnTo>
                    <a:pt x="506" y="1913"/>
                  </a:lnTo>
                  <a:lnTo>
                    <a:pt x="79" y="1850"/>
                  </a:lnTo>
                  <a:lnTo>
                    <a:pt x="0" y="2292"/>
                  </a:lnTo>
                  <a:lnTo>
                    <a:pt x="490" y="2972"/>
                  </a:lnTo>
                  <a:lnTo>
                    <a:pt x="1154" y="3351"/>
                  </a:lnTo>
                  <a:lnTo>
                    <a:pt x="1612" y="3936"/>
                  </a:lnTo>
                  <a:lnTo>
                    <a:pt x="2102" y="4331"/>
                  </a:lnTo>
                  <a:lnTo>
                    <a:pt x="2576" y="4094"/>
                  </a:lnTo>
                  <a:lnTo>
                    <a:pt x="2750" y="3794"/>
                  </a:lnTo>
                  <a:lnTo>
                    <a:pt x="2718" y="3683"/>
                  </a:lnTo>
                  <a:lnTo>
                    <a:pt x="2671" y="3572"/>
                  </a:lnTo>
                  <a:lnTo>
                    <a:pt x="2734" y="3224"/>
                  </a:lnTo>
                  <a:lnTo>
                    <a:pt x="2861" y="2750"/>
                  </a:lnTo>
                  <a:lnTo>
                    <a:pt x="2892" y="2529"/>
                  </a:lnTo>
                  <a:lnTo>
                    <a:pt x="2782" y="2245"/>
                  </a:lnTo>
                  <a:lnTo>
                    <a:pt x="2782" y="2102"/>
                  </a:lnTo>
                  <a:close/>
                </a:path>
              </a:pathLst>
            </a:custGeom>
            <a:grpFill/>
            <a:ln w="6350" cap="flat">
              <a:solidFill>
                <a:schemeClr val="bg1"/>
              </a:solid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34124093-A087-4B59-C97B-ACB9FED7E231}"/>
                </a:ext>
              </a:extLst>
            </p:cNvPr>
            <p:cNvSpPr/>
            <p:nvPr/>
          </p:nvSpPr>
          <p:spPr>
            <a:xfrm>
              <a:off x="7407110" y="9765569"/>
              <a:ext cx="4646" cy="3650"/>
            </a:xfrm>
            <a:custGeom>
              <a:avLst/>
              <a:gdLst>
                <a:gd name="connsiteX0" fmla="*/ 585 w 4646"/>
                <a:gd name="connsiteY0" fmla="*/ 2655 h 3650"/>
                <a:gd name="connsiteX1" fmla="*/ 695 w 4646"/>
                <a:gd name="connsiteY1" fmla="*/ 2861 h 3650"/>
                <a:gd name="connsiteX2" fmla="*/ 3777 w 4646"/>
                <a:gd name="connsiteY2" fmla="*/ 3651 h 3650"/>
                <a:gd name="connsiteX3" fmla="*/ 4362 w 4646"/>
                <a:gd name="connsiteY3" fmla="*/ 2940 h 3650"/>
                <a:gd name="connsiteX4" fmla="*/ 4646 w 4646"/>
                <a:gd name="connsiteY4" fmla="*/ 1755 h 3650"/>
                <a:gd name="connsiteX5" fmla="*/ 4362 w 4646"/>
                <a:gd name="connsiteY5" fmla="*/ 1075 h 3650"/>
                <a:gd name="connsiteX6" fmla="*/ 3414 w 4646"/>
                <a:gd name="connsiteY6" fmla="*/ 0 h 3650"/>
                <a:gd name="connsiteX7" fmla="*/ 3240 w 4646"/>
                <a:gd name="connsiteY7" fmla="*/ 127 h 3650"/>
                <a:gd name="connsiteX8" fmla="*/ 3082 w 4646"/>
                <a:gd name="connsiteY8" fmla="*/ 522 h 3650"/>
                <a:gd name="connsiteX9" fmla="*/ 1723 w 4646"/>
                <a:gd name="connsiteY9" fmla="*/ 1597 h 3650"/>
                <a:gd name="connsiteX10" fmla="*/ 1106 w 4646"/>
                <a:gd name="connsiteY10" fmla="*/ 1786 h 3650"/>
                <a:gd name="connsiteX11" fmla="*/ 411 w 4646"/>
                <a:gd name="connsiteY11" fmla="*/ 1597 h 3650"/>
                <a:gd name="connsiteX12" fmla="*/ 174 w 4646"/>
                <a:gd name="connsiteY12" fmla="*/ 1692 h 3650"/>
                <a:gd name="connsiteX13" fmla="*/ 0 w 4646"/>
                <a:gd name="connsiteY13" fmla="*/ 1960 h 3650"/>
                <a:gd name="connsiteX14" fmla="*/ 32 w 4646"/>
                <a:gd name="connsiteY14" fmla="*/ 2387 h 3650"/>
                <a:gd name="connsiteX15" fmla="*/ 300 w 4646"/>
                <a:gd name="connsiteY15" fmla="*/ 2560 h 3650"/>
                <a:gd name="connsiteX16" fmla="*/ 727 w 4646"/>
                <a:gd name="connsiteY16" fmla="*/ 2150 h 3650"/>
                <a:gd name="connsiteX17" fmla="*/ 711 w 4646"/>
                <a:gd name="connsiteY17" fmla="*/ 2339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6" h="3650">
                  <a:moveTo>
                    <a:pt x="585" y="2655"/>
                  </a:moveTo>
                  <a:lnTo>
                    <a:pt x="695" y="2861"/>
                  </a:lnTo>
                  <a:lnTo>
                    <a:pt x="3777" y="3651"/>
                  </a:lnTo>
                  <a:lnTo>
                    <a:pt x="4362" y="2940"/>
                  </a:lnTo>
                  <a:lnTo>
                    <a:pt x="4646" y="1755"/>
                  </a:lnTo>
                  <a:lnTo>
                    <a:pt x="4362" y="1075"/>
                  </a:lnTo>
                  <a:lnTo>
                    <a:pt x="3414" y="0"/>
                  </a:lnTo>
                  <a:lnTo>
                    <a:pt x="3240" y="127"/>
                  </a:lnTo>
                  <a:lnTo>
                    <a:pt x="3082" y="522"/>
                  </a:lnTo>
                  <a:lnTo>
                    <a:pt x="1723" y="1597"/>
                  </a:lnTo>
                  <a:lnTo>
                    <a:pt x="1106" y="1786"/>
                  </a:lnTo>
                  <a:lnTo>
                    <a:pt x="411" y="1597"/>
                  </a:lnTo>
                  <a:lnTo>
                    <a:pt x="174" y="1692"/>
                  </a:lnTo>
                  <a:lnTo>
                    <a:pt x="0" y="1960"/>
                  </a:lnTo>
                  <a:lnTo>
                    <a:pt x="32" y="2387"/>
                  </a:lnTo>
                  <a:lnTo>
                    <a:pt x="300" y="2560"/>
                  </a:lnTo>
                  <a:lnTo>
                    <a:pt x="727" y="2150"/>
                  </a:lnTo>
                  <a:lnTo>
                    <a:pt x="711" y="2339"/>
                  </a:lnTo>
                  <a:close/>
                </a:path>
              </a:pathLst>
            </a:custGeom>
            <a:grpFill/>
            <a:ln w="6350" cap="flat">
              <a:solidFill>
                <a:schemeClr val="bg1"/>
              </a:solid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382D133A-8124-9DA5-3F7D-E668E031B7D7}"/>
                </a:ext>
              </a:extLst>
            </p:cNvPr>
            <p:cNvSpPr/>
            <p:nvPr/>
          </p:nvSpPr>
          <p:spPr>
            <a:xfrm>
              <a:off x="7430864" y="9670996"/>
              <a:ext cx="13338" cy="12516"/>
            </a:xfrm>
            <a:custGeom>
              <a:avLst/>
              <a:gdLst>
                <a:gd name="connsiteX0" fmla="*/ 3272 w 13338"/>
                <a:gd name="connsiteY0" fmla="*/ 617 h 12516"/>
                <a:gd name="connsiteX1" fmla="*/ 2371 w 13338"/>
                <a:gd name="connsiteY1" fmla="*/ 0 h 12516"/>
                <a:gd name="connsiteX2" fmla="*/ 1422 w 13338"/>
                <a:gd name="connsiteY2" fmla="*/ 617 h 12516"/>
                <a:gd name="connsiteX3" fmla="*/ 553 w 13338"/>
                <a:gd name="connsiteY3" fmla="*/ 1881 h 12516"/>
                <a:gd name="connsiteX4" fmla="*/ 0 w 13338"/>
                <a:gd name="connsiteY4" fmla="*/ 3224 h 12516"/>
                <a:gd name="connsiteX5" fmla="*/ 806 w 13338"/>
                <a:gd name="connsiteY5" fmla="*/ 4331 h 12516"/>
                <a:gd name="connsiteX6" fmla="*/ 5879 w 13338"/>
                <a:gd name="connsiteY6" fmla="*/ 8614 h 12516"/>
                <a:gd name="connsiteX7" fmla="*/ 6527 w 13338"/>
                <a:gd name="connsiteY7" fmla="*/ 8866 h 12516"/>
                <a:gd name="connsiteX8" fmla="*/ 8076 w 13338"/>
                <a:gd name="connsiteY8" fmla="*/ 8724 h 12516"/>
                <a:gd name="connsiteX9" fmla="*/ 8740 w 13338"/>
                <a:gd name="connsiteY9" fmla="*/ 8977 h 12516"/>
                <a:gd name="connsiteX10" fmla="*/ 9135 w 13338"/>
                <a:gd name="connsiteY10" fmla="*/ 9878 h 12516"/>
                <a:gd name="connsiteX11" fmla="*/ 8898 w 13338"/>
                <a:gd name="connsiteY11" fmla="*/ 9956 h 12516"/>
                <a:gd name="connsiteX12" fmla="*/ 8692 w 13338"/>
                <a:gd name="connsiteY12" fmla="*/ 10131 h 12516"/>
                <a:gd name="connsiteX13" fmla="*/ 8534 w 13338"/>
                <a:gd name="connsiteY13" fmla="*/ 10304 h 12516"/>
                <a:gd name="connsiteX14" fmla="*/ 8361 w 13338"/>
                <a:gd name="connsiteY14" fmla="*/ 10446 h 12516"/>
                <a:gd name="connsiteX15" fmla="*/ 8677 w 13338"/>
                <a:gd name="connsiteY15" fmla="*/ 10668 h 12516"/>
                <a:gd name="connsiteX16" fmla="*/ 9008 w 13338"/>
                <a:gd name="connsiteY16" fmla="*/ 10810 h 12516"/>
                <a:gd name="connsiteX17" fmla="*/ 9719 w 13338"/>
                <a:gd name="connsiteY17" fmla="*/ 10905 h 12516"/>
                <a:gd name="connsiteX18" fmla="*/ 10083 w 13338"/>
                <a:gd name="connsiteY18" fmla="*/ 11063 h 12516"/>
                <a:gd name="connsiteX19" fmla="*/ 10304 w 13338"/>
                <a:gd name="connsiteY19" fmla="*/ 11411 h 12516"/>
                <a:gd name="connsiteX20" fmla="*/ 10462 w 13338"/>
                <a:gd name="connsiteY20" fmla="*/ 11806 h 12516"/>
                <a:gd name="connsiteX21" fmla="*/ 10557 w 13338"/>
                <a:gd name="connsiteY21" fmla="*/ 11980 h 12516"/>
                <a:gd name="connsiteX22" fmla="*/ 12865 w 13338"/>
                <a:gd name="connsiteY22" fmla="*/ 12517 h 12516"/>
                <a:gd name="connsiteX23" fmla="*/ 13339 w 13338"/>
                <a:gd name="connsiteY23" fmla="*/ 12422 h 12516"/>
                <a:gd name="connsiteX24" fmla="*/ 13307 w 13338"/>
                <a:gd name="connsiteY24" fmla="*/ 11079 h 12516"/>
                <a:gd name="connsiteX25" fmla="*/ 12643 w 13338"/>
                <a:gd name="connsiteY25" fmla="*/ 9309 h 12516"/>
                <a:gd name="connsiteX26" fmla="*/ 11332 w 13338"/>
                <a:gd name="connsiteY26" fmla="*/ 6748 h 12516"/>
                <a:gd name="connsiteX27" fmla="*/ 10557 w 13338"/>
                <a:gd name="connsiteY27" fmla="*/ 5610 h 12516"/>
                <a:gd name="connsiteX28" fmla="*/ 8645 w 13338"/>
                <a:gd name="connsiteY28" fmla="*/ 3825 h 12516"/>
                <a:gd name="connsiteX29" fmla="*/ 4394 w 13338"/>
                <a:gd name="connsiteY29" fmla="*/ 1075 h 1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38" h="12516">
                  <a:moveTo>
                    <a:pt x="3272" y="617"/>
                  </a:moveTo>
                  <a:lnTo>
                    <a:pt x="2371" y="0"/>
                  </a:lnTo>
                  <a:lnTo>
                    <a:pt x="1422" y="617"/>
                  </a:lnTo>
                  <a:lnTo>
                    <a:pt x="553" y="1881"/>
                  </a:lnTo>
                  <a:lnTo>
                    <a:pt x="0" y="3224"/>
                  </a:lnTo>
                  <a:lnTo>
                    <a:pt x="806" y="4331"/>
                  </a:lnTo>
                  <a:lnTo>
                    <a:pt x="5879" y="8614"/>
                  </a:lnTo>
                  <a:lnTo>
                    <a:pt x="6527" y="8866"/>
                  </a:lnTo>
                  <a:lnTo>
                    <a:pt x="8076" y="8724"/>
                  </a:lnTo>
                  <a:lnTo>
                    <a:pt x="8740" y="8977"/>
                  </a:lnTo>
                  <a:lnTo>
                    <a:pt x="9135" y="9878"/>
                  </a:lnTo>
                  <a:lnTo>
                    <a:pt x="8898" y="9956"/>
                  </a:lnTo>
                  <a:lnTo>
                    <a:pt x="8692" y="10131"/>
                  </a:lnTo>
                  <a:lnTo>
                    <a:pt x="8534" y="10304"/>
                  </a:lnTo>
                  <a:lnTo>
                    <a:pt x="8361" y="10446"/>
                  </a:lnTo>
                  <a:lnTo>
                    <a:pt x="8677" y="10668"/>
                  </a:lnTo>
                  <a:lnTo>
                    <a:pt x="9008" y="10810"/>
                  </a:lnTo>
                  <a:lnTo>
                    <a:pt x="9719" y="10905"/>
                  </a:lnTo>
                  <a:lnTo>
                    <a:pt x="10083" y="11063"/>
                  </a:lnTo>
                  <a:lnTo>
                    <a:pt x="10304" y="11411"/>
                  </a:lnTo>
                  <a:lnTo>
                    <a:pt x="10462" y="11806"/>
                  </a:lnTo>
                  <a:lnTo>
                    <a:pt x="10557" y="11980"/>
                  </a:lnTo>
                  <a:lnTo>
                    <a:pt x="12865" y="12517"/>
                  </a:lnTo>
                  <a:lnTo>
                    <a:pt x="13339" y="12422"/>
                  </a:lnTo>
                  <a:lnTo>
                    <a:pt x="13307" y="11079"/>
                  </a:lnTo>
                  <a:lnTo>
                    <a:pt x="12643" y="9309"/>
                  </a:lnTo>
                  <a:lnTo>
                    <a:pt x="11332" y="6748"/>
                  </a:lnTo>
                  <a:lnTo>
                    <a:pt x="10557" y="5610"/>
                  </a:lnTo>
                  <a:lnTo>
                    <a:pt x="8645" y="3825"/>
                  </a:lnTo>
                  <a:lnTo>
                    <a:pt x="4394" y="1075"/>
                  </a:lnTo>
                  <a:close/>
                </a:path>
              </a:pathLst>
            </a:custGeom>
            <a:grpFill/>
            <a:ln w="6350" cap="flat">
              <a:solidFill>
                <a:schemeClr val="bg1"/>
              </a:solid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672D3B9D-97BB-3866-C11B-313D779B9E3B}"/>
                </a:ext>
              </a:extLst>
            </p:cNvPr>
            <p:cNvSpPr/>
            <p:nvPr/>
          </p:nvSpPr>
          <p:spPr>
            <a:xfrm>
              <a:off x="7633364" y="9495332"/>
              <a:ext cx="9103" cy="12074"/>
            </a:xfrm>
            <a:custGeom>
              <a:avLst/>
              <a:gdLst>
                <a:gd name="connsiteX0" fmla="*/ 4552 w 9103"/>
                <a:gd name="connsiteY0" fmla="*/ 3287 h 12074"/>
                <a:gd name="connsiteX1" fmla="*/ 3951 w 9103"/>
                <a:gd name="connsiteY1" fmla="*/ 3666 h 12074"/>
                <a:gd name="connsiteX2" fmla="*/ 3051 w 9103"/>
                <a:gd name="connsiteY2" fmla="*/ 5168 h 12074"/>
                <a:gd name="connsiteX3" fmla="*/ 1834 w 9103"/>
                <a:gd name="connsiteY3" fmla="*/ 6337 h 12074"/>
                <a:gd name="connsiteX4" fmla="*/ 885 w 9103"/>
                <a:gd name="connsiteY4" fmla="*/ 8076 h 12074"/>
                <a:gd name="connsiteX5" fmla="*/ 174 w 9103"/>
                <a:gd name="connsiteY5" fmla="*/ 10068 h 12074"/>
                <a:gd name="connsiteX6" fmla="*/ 0 w 9103"/>
                <a:gd name="connsiteY6" fmla="*/ 11553 h 12074"/>
                <a:gd name="connsiteX7" fmla="*/ 664 w 9103"/>
                <a:gd name="connsiteY7" fmla="*/ 12075 h 12074"/>
                <a:gd name="connsiteX8" fmla="*/ 1754 w 9103"/>
                <a:gd name="connsiteY8" fmla="*/ 10952 h 12074"/>
                <a:gd name="connsiteX9" fmla="*/ 3825 w 9103"/>
                <a:gd name="connsiteY9" fmla="*/ 8076 h 12074"/>
                <a:gd name="connsiteX10" fmla="*/ 3113 w 9103"/>
                <a:gd name="connsiteY10" fmla="*/ 8044 h 12074"/>
                <a:gd name="connsiteX11" fmla="*/ 2797 w 9103"/>
                <a:gd name="connsiteY11" fmla="*/ 8171 h 12074"/>
                <a:gd name="connsiteX12" fmla="*/ 3224 w 9103"/>
                <a:gd name="connsiteY12" fmla="*/ 6796 h 12074"/>
                <a:gd name="connsiteX13" fmla="*/ 4157 w 9103"/>
                <a:gd name="connsiteY13" fmla="*/ 6385 h 12074"/>
                <a:gd name="connsiteX14" fmla="*/ 6227 w 9103"/>
                <a:gd name="connsiteY14" fmla="*/ 6258 h 12074"/>
                <a:gd name="connsiteX15" fmla="*/ 7839 w 9103"/>
                <a:gd name="connsiteY15" fmla="*/ 5183 h 12074"/>
                <a:gd name="connsiteX16" fmla="*/ 8598 w 9103"/>
                <a:gd name="connsiteY16" fmla="*/ 4378 h 12074"/>
                <a:gd name="connsiteX17" fmla="*/ 9103 w 9103"/>
                <a:gd name="connsiteY17" fmla="*/ 3445 h 12074"/>
                <a:gd name="connsiteX18" fmla="*/ 8329 w 9103"/>
                <a:gd name="connsiteY18" fmla="*/ 2402 h 12074"/>
                <a:gd name="connsiteX19" fmla="*/ 7729 w 9103"/>
                <a:gd name="connsiteY19" fmla="*/ 2197 h 12074"/>
                <a:gd name="connsiteX20" fmla="*/ 6290 w 9103"/>
                <a:gd name="connsiteY20" fmla="*/ 2608 h 12074"/>
                <a:gd name="connsiteX21" fmla="*/ 6243 w 9103"/>
                <a:gd name="connsiteY21" fmla="*/ 2023 h 12074"/>
                <a:gd name="connsiteX22" fmla="*/ 5927 w 9103"/>
                <a:gd name="connsiteY22" fmla="*/ 869 h 12074"/>
                <a:gd name="connsiteX23" fmla="*/ 5563 w 9103"/>
                <a:gd name="connsiteY23" fmla="*/ 0 h 12074"/>
                <a:gd name="connsiteX24" fmla="*/ 5453 w 9103"/>
                <a:gd name="connsiteY24" fmla="*/ 316 h 12074"/>
                <a:gd name="connsiteX25" fmla="*/ 5263 w 9103"/>
                <a:gd name="connsiteY25" fmla="*/ 695 h 12074"/>
                <a:gd name="connsiteX26" fmla="*/ 4599 w 9103"/>
                <a:gd name="connsiteY26" fmla="*/ 2797 h 1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103" h="12074">
                  <a:moveTo>
                    <a:pt x="4552" y="3287"/>
                  </a:moveTo>
                  <a:lnTo>
                    <a:pt x="3951" y="3666"/>
                  </a:lnTo>
                  <a:lnTo>
                    <a:pt x="3051" y="5168"/>
                  </a:lnTo>
                  <a:lnTo>
                    <a:pt x="1834" y="6337"/>
                  </a:lnTo>
                  <a:lnTo>
                    <a:pt x="885" y="8076"/>
                  </a:lnTo>
                  <a:lnTo>
                    <a:pt x="174" y="10068"/>
                  </a:lnTo>
                  <a:lnTo>
                    <a:pt x="0" y="11553"/>
                  </a:lnTo>
                  <a:lnTo>
                    <a:pt x="664" y="12075"/>
                  </a:lnTo>
                  <a:lnTo>
                    <a:pt x="1754" y="10952"/>
                  </a:lnTo>
                  <a:lnTo>
                    <a:pt x="3825" y="8076"/>
                  </a:lnTo>
                  <a:lnTo>
                    <a:pt x="3113" y="8044"/>
                  </a:lnTo>
                  <a:lnTo>
                    <a:pt x="2797" y="8171"/>
                  </a:lnTo>
                  <a:lnTo>
                    <a:pt x="3224" y="6796"/>
                  </a:lnTo>
                  <a:lnTo>
                    <a:pt x="4157" y="6385"/>
                  </a:lnTo>
                  <a:lnTo>
                    <a:pt x="6227" y="6258"/>
                  </a:lnTo>
                  <a:lnTo>
                    <a:pt x="7839" y="5183"/>
                  </a:lnTo>
                  <a:lnTo>
                    <a:pt x="8598" y="4378"/>
                  </a:lnTo>
                  <a:lnTo>
                    <a:pt x="9103" y="3445"/>
                  </a:lnTo>
                  <a:lnTo>
                    <a:pt x="8329" y="2402"/>
                  </a:lnTo>
                  <a:lnTo>
                    <a:pt x="7729" y="2197"/>
                  </a:lnTo>
                  <a:lnTo>
                    <a:pt x="6290" y="2608"/>
                  </a:lnTo>
                  <a:lnTo>
                    <a:pt x="6243" y="2023"/>
                  </a:lnTo>
                  <a:lnTo>
                    <a:pt x="5927" y="869"/>
                  </a:lnTo>
                  <a:lnTo>
                    <a:pt x="5563" y="0"/>
                  </a:lnTo>
                  <a:lnTo>
                    <a:pt x="5453" y="316"/>
                  </a:lnTo>
                  <a:lnTo>
                    <a:pt x="5263" y="695"/>
                  </a:lnTo>
                  <a:lnTo>
                    <a:pt x="4599" y="2797"/>
                  </a:lnTo>
                  <a:close/>
                </a:path>
              </a:pathLst>
            </a:custGeom>
            <a:grpFill/>
            <a:ln w="6350" cap="flat">
              <a:solidFill>
                <a:schemeClr val="bg1"/>
              </a:solid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B19986E0-AF06-15EA-BA9A-4DDE9FFE9379}"/>
                </a:ext>
              </a:extLst>
            </p:cNvPr>
            <p:cNvSpPr/>
            <p:nvPr/>
          </p:nvSpPr>
          <p:spPr>
            <a:xfrm>
              <a:off x="7436680" y="9729077"/>
              <a:ext cx="21557" cy="16199"/>
            </a:xfrm>
            <a:custGeom>
              <a:avLst/>
              <a:gdLst>
                <a:gd name="connsiteX0" fmla="*/ 20925 w 21557"/>
                <a:gd name="connsiteY0" fmla="*/ 3303 h 16199"/>
                <a:gd name="connsiteX1" fmla="*/ 20593 w 21557"/>
                <a:gd name="connsiteY1" fmla="*/ 3303 h 16199"/>
                <a:gd name="connsiteX2" fmla="*/ 20087 w 21557"/>
                <a:gd name="connsiteY2" fmla="*/ 3825 h 16199"/>
                <a:gd name="connsiteX3" fmla="*/ 19550 w 21557"/>
                <a:gd name="connsiteY3" fmla="*/ 3524 h 16199"/>
                <a:gd name="connsiteX4" fmla="*/ 18760 w 21557"/>
                <a:gd name="connsiteY4" fmla="*/ 2592 h 16199"/>
                <a:gd name="connsiteX5" fmla="*/ 17653 w 21557"/>
                <a:gd name="connsiteY5" fmla="*/ 2449 h 16199"/>
                <a:gd name="connsiteX6" fmla="*/ 14414 w 21557"/>
                <a:gd name="connsiteY6" fmla="*/ 3114 h 16199"/>
                <a:gd name="connsiteX7" fmla="*/ 14003 w 21557"/>
                <a:gd name="connsiteY7" fmla="*/ 2987 h 16199"/>
                <a:gd name="connsiteX8" fmla="*/ 13529 w 21557"/>
                <a:gd name="connsiteY8" fmla="*/ 2339 h 16199"/>
                <a:gd name="connsiteX9" fmla="*/ 13133 w 21557"/>
                <a:gd name="connsiteY9" fmla="*/ 2134 h 16199"/>
                <a:gd name="connsiteX10" fmla="*/ 12659 w 21557"/>
                <a:gd name="connsiteY10" fmla="*/ 2276 h 16199"/>
                <a:gd name="connsiteX11" fmla="*/ 11727 w 21557"/>
                <a:gd name="connsiteY11" fmla="*/ 3003 h 16199"/>
                <a:gd name="connsiteX12" fmla="*/ 10478 w 21557"/>
                <a:gd name="connsiteY12" fmla="*/ 3461 h 16199"/>
                <a:gd name="connsiteX13" fmla="*/ 8139 w 21557"/>
                <a:gd name="connsiteY13" fmla="*/ 5848 h 16199"/>
                <a:gd name="connsiteX14" fmla="*/ 9403 w 21557"/>
                <a:gd name="connsiteY14" fmla="*/ 2687 h 16199"/>
                <a:gd name="connsiteX15" fmla="*/ 9135 w 21557"/>
                <a:gd name="connsiteY15" fmla="*/ 1928 h 16199"/>
                <a:gd name="connsiteX16" fmla="*/ 7539 w 21557"/>
                <a:gd name="connsiteY16" fmla="*/ 1691 h 16199"/>
                <a:gd name="connsiteX17" fmla="*/ 7713 w 21557"/>
                <a:gd name="connsiteY17" fmla="*/ 553 h 16199"/>
                <a:gd name="connsiteX18" fmla="*/ 7380 w 21557"/>
                <a:gd name="connsiteY18" fmla="*/ 16 h 16199"/>
                <a:gd name="connsiteX19" fmla="*/ 6748 w 21557"/>
                <a:gd name="connsiteY19" fmla="*/ 0 h 16199"/>
                <a:gd name="connsiteX20" fmla="*/ 6101 w 21557"/>
                <a:gd name="connsiteY20" fmla="*/ 395 h 16199"/>
                <a:gd name="connsiteX21" fmla="*/ 5721 w 21557"/>
                <a:gd name="connsiteY21" fmla="*/ 948 h 16199"/>
                <a:gd name="connsiteX22" fmla="*/ 4884 w 21557"/>
                <a:gd name="connsiteY22" fmla="*/ 2449 h 16199"/>
                <a:gd name="connsiteX23" fmla="*/ 4583 w 21557"/>
                <a:gd name="connsiteY23" fmla="*/ 2766 h 16199"/>
                <a:gd name="connsiteX24" fmla="*/ 4109 w 21557"/>
                <a:gd name="connsiteY24" fmla="*/ 3114 h 16199"/>
                <a:gd name="connsiteX25" fmla="*/ 2782 w 21557"/>
                <a:gd name="connsiteY25" fmla="*/ 5326 h 16199"/>
                <a:gd name="connsiteX26" fmla="*/ 1312 w 21557"/>
                <a:gd name="connsiteY26" fmla="*/ 7144 h 16199"/>
                <a:gd name="connsiteX27" fmla="*/ 838 w 21557"/>
                <a:gd name="connsiteY27" fmla="*/ 7981 h 16199"/>
                <a:gd name="connsiteX28" fmla="*/ 1280 w 21557"/>
                <a:gd name="connsiteY28" fmla="*/ 7981 h 16199"/>
                <a:gd name="connsiteX29" fmla="*/ 2007 w 21557"/>
                <a:gd name="connsiteY29" fmla="*/ 7523 h 16199"/>
                <a:gd name="connsiteX30" fmla="*/ 2355 w 21557"/>
                <a:gd name="connsiteY30" fmla="*/ 7397 h 16199"/>
                <a:gd name="connsiteX31" fmla="*/ 2718 w 21557"/>
                <a:gd name="connsiteY31" fmla="*/ 7586 h 16199"/>
                <a:gd name="connsiteX32" fmla="*/ 2971 w 21557"/>
                <a:gd name="connsiteY32" fmla="*/ 7934 h 16199"/>
                <a:gd name="connsiteX33" fmla="*/ 3003 w 21557"/>
                <a:gd name="connsiteY33" fmla="*/ 8329 h 16199"/>
                <a:gd name="connsiteX34" fmla="*/ 2007 w 21557"/>
                <a:gd name="connsiteY34" fmla="*/ 8709 h 16199"/>
                <a:gd name="connsiteX35" fmla="*/ 664 w 21557"/>
                <a:gd name="connsiteY35" fmla="*/ 9736 h 16199"/>
                <a:gd name="connsiteX36" fmla="*/ 0 w 21557"/>
                <a:gd name="connsiteY36" fmla="*/ 10068 h 16199"/>
                <a:gd name="connsiteX37" fmla="*/ 838 w 21557"/>
                <a:gd name="connsiteY37" fmla="*/ 11443 h 16199"/>
                <a:gd name="connsiteX38" fmla="*/ 2165 w 21557"/>
                <a:gd name="connsiteY38" fmla="*/ 10858 h 16199"/>
                <a:gd name="connsiteX39" fmla="*/ 3382 w 21557"/>
                <a:gd name="connsiteY39" fmla="*/ 9956 h 16199"/>
                <a:gd name="connsiteX40" fmla="*/ 3935 w 21557"/>
                <a:gd name="connsiteY40" fmla="*/ 10494 h 16199"/>
                <a:gd name="connsiteX41" fmla="*/ 3730 w 21557"/>
                <a:gd name="connsiteY41" fmla="*/ 11110 h 16199"/>
                <a:gd name="connsiteX42" fmla="*/ 3272 w 21557"/>
                <a:gd name="connsiteY42" fmla="*/ 11490 h 16199"/>
                <a:gd name="connsiteX43" fmla="*/ 2908 w 21557"/>
                <a:gd name="connsiteY43" fmla="*/ 12011 h 16199"/>
                <a:gd name="connsiteX44" fmla="*/ 2861 w 21557"/>
                <a:gd name="connsiteY44" fmla="*/ 13149 h 16199"/>
                <a:gd name="connsiteX45" fmla="*/ 3240 w 21557"/>
                <a:gd name="connsiteY45" fmla="*/ 13323 h 16199"/>
                <a:gd name="connsiteX46" fmla="*/ 3524 w 21557"/>
                <a:gd name="connsiteY46" fmla="*/ 13607 h 16199"/>
                <a:gd name="connsiteX47" fmla="*/ 3714 w 21557"/>
                <a:gd name="connsiteY47" fmla="*/ 14208 h 16199"/>
                <a:gd name="connsiteX48" fmla="*/ 3572 w 21557"/>
                <a:gd name="connsiteY48" fmla="*/ 14350 h 16199"/>
                <a:gd name="connsiteX49" fmla="*/ 2876 w 21557"/>
                <a:gd name="connsiteY49" fmla="*/ 15726 h 16199"/>
                <a:gd name="connsiteX50" fmla="*/ 4093 w 21557"/>
                <a:gd name="connsiteY50" fmla="*/ 16199 h 16199"/>
                <a:gd name="connsiteX51" fmla="*/ 5816 w 21557"/>
                <a:gd name="connsiteY51" fmla="*/ 16121 h 16199"/>
                <a:gd name="connsiteX52" fmla="*/ 7302 w 21557"/>
                <a:gd name="connsiteY52" fmla="*/ 15236 h 16199"/>
                <a:gd name="connsiteX53" fmla="*/ 7918 w 21557"/>
                <a:gd name="connsiteY53" fmla="*/ 13355 h 16199"/>
                <a:gd name="connsiteX54" fmla="*/ 7934 w 21557"/>
                <a:gd name="connsiteY54" fmla="*/ 11648 h 16199"/>
                <a:gd name="connsiteX55" fmla="*/ 8045 w 21557"/>
                <a:gd name="connsiteY55" fmla="*/ 10494 h 16199"/>
                <a:gd name="connsiteX56" fmla="*/ 8313 w 21557"/>
                <a:gd name="connsiteY56" fmla="*/ 9973 h 16199"/>
                <a:gd name="connsiteX57" fmla="*/ 8930 w 21557"/>
                <a:gd name="connsiteY57" fmla="*/ 9688 h 16199"/>
                <a:gd name="connsiteX58" fmla="*/ 10320 w 21557"/>
                <a:gd name="connsiteY58" fmla="*/ 8597 h 16199"/>
                <a:gd name="connsiteX59" fmla="*/ 10952 w 21557"/>
                <a:gd name="connsiteY59" fmla="*/ 8661 h 16199"/>
                <a:gd name="connsiteX60" fmla="*/ 12359 w 21557"/>
                <a:gd name="connsiteY60" fmla="*/ 9182 h 16199"/>
                <a:gd name="connsiteX61" fmla="*/ 13465 w 21557"/>
                <a:gd name="connsiteY61" fmla="*/ 8455 h 16199"/>
                <a:gd name="connsiteX62" fmla="*/ 14461 w 21557"/>
                <a:gd name="connsiteY62" fmla="*/ 7207 h 16199"/>
                <a:gd name="connsiteX63" fmla="*/ 15441 w 21557"/>
                <a:gd name="connsiteY63" fmla="*/ 6211 h 16199"/>
                <a:gd name="connsiteX64" fmla="*/ 15852 w 21557"/>
                <a:gd name="connsiteY64" fmla="*/ 6180 h 16199"/>
                <a:gd name="connsiteX65" fmla="*/ 16042 w 21557"/>
                <a:gd name="connsiteY65" fmla="*/ 6512 h 16199"/>
                <a:gd name="connsiteX66" fmla="*/ 16215 w 21557"/>
                <a:gd name="connsiteY66" fmla="*/ 6954 h 16199"/>
                <a:gd name="connsiteX67" fmla="*/ 16579 w 21557"/>
                <a:gd name="connsiteY67" fmla="*/ 7238 h 16199"/>
                <a:gd name="connsiteX68" fmla="*/ 19882 w 21557"/>
                <a:gd name="connsiteY68" fmla="*/ 6258 h 16199"/>
                <a:gd name="connsiteX69" fmla="*/ 20546 w 21557"/>
                <a:gd name="connsiteY69" fmla="*/ 5800 h 16199"/>
                <a:gd name="connsiteX70" fmla="*/ 21557 w 21557"/>
                <a:gd name="connsiteY70" fmla="*/ 4393 h 16199"/>
                <a:gd name="connsiteX71" fmla="*/ 21383 w 21557"/>
                <a:gd name="connsiteY71" fmla="*/ 3746 h 1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557" h="16199">
                  <a:moveTo>
                    <a:pt x="20925" y="3303"/>
                  </a:moveTo>
                  <a:lnTo>
                    <a:pt x="20593" y="3303"/>
                  </a:lnTo>
                  <a:lnTo>
                    <a:pt x="20087" y="3825"/>
                  </a:lnTo>
                  <a:lnTo>
                    <a:pt x="19550" y="3524"/>
                  </a:lnTo>
                  <a:lnTo>
                    <a:pt x="18760" y="2592"/>
                  </a:lnTo>
                  <a:lnTo>
                    <a:pt x="17653" y="2449"/>
                  </a:lnTo>
                  <a:lnTo>
                    <a:pt x="14414" y="3114"/>
                  </a:lnTo>
                  <a:lnTo>
                    <a:pt x="14003" y="2987"/>
                  </a:lnTo>
                  <a:lnTo>
                    <a:pt x="13529" y="2339"/>
                  </a:lnTo>
                  <a:lnTo>
                    <a:pt x="13133" y="2134"/>
                  </a:lnTo>
                  <a:lnTo>
                    <a:pt x="12659" y="2276"/>
                  </a:lnTo>
                  <a:lnTo>
                    <a:pt x="11727" y="3003"/>
                  </a:lnTo>
                  <a:lnTo>
                    <a:pt x="10478" y="3461"/>
                  </a:lnTo>
                  <a:lnTo>
                    <a:pt x="8139" y="5848"/>
                  </a:lnTo>
                  <a:lnTo>
                    <a:pt x="9403" y="2687"/>
                  </a:lnTo>
                  <a:lnTo>
                    <a:pt x="9135" y="1928"/>
                  </a:lnTo>
                  <a:lnTo>
                    <a:pt x="7539" y="1691"/>
                  </a:lnTo>
                  <a:lnTo>
                    <a:pt x="7713" y="553"/>
                  </a:lnTo>
                  <a:lnTo>
                    <a:pt x="7380" y="16"/>
                  </a:lnTo>
                  <a:lnTo>
                    <a:pt x="6748" y="0"/>
                  </a:lnTo>
                  <a:lnTo>
                    <a:pt x="6101" y="395"/>
                  </a:lnTo>
                  <a:lnTo>
                    <a:pt x="5721" y="948"/>
                  </a:lnTo>
                  <a:lnTo>
                    <a:pt x="4884" y="2449"/>
                  </a:lnTo>
                  <a:lnTo>
                    <a:pt x="4583" y="2766"/>
                  </a:lnTo>
                  <a:lnTo>
                    <a:pt x="4109" y="3114"/>
                  </a:lnTo>
                  <a:lnTo>
                    <a:pt x="2782" y="5326"/>
                  </a:lnTo>
                  <a:lnTo>
                    <a:pt x="1312" y="7144"/>
                  </a:lnTo>
                  <a:lnTo>
                    <a:pt x="838" y="7981"/>
                  </a:lnTo>
                  <a:lnTo>
                    <a:pt x="1280" y="7981"/>
                  </a:lnTo>
                  <a:lnTo>
                    <a:pt x="2007" y="7523"/>
                  </a:lnTo>
                  <a:lnTo>
                    <a:pt x="2355" y="7397"/>
                  </a:lnTo>
                  <a:lnTo>
                    <a:pt x="2718" y="7586"/>
                  </a:lnTo>
                  <a:lnTo>
                    <a:pt x="2971" y="7934"/>
                  </a:lnTo>
                  <a:lnTo>
                    <a:pt x="3003" y="8329"/>
                  </a:lnTo>
                  <a:lnTo>
                    <a:pt x="2007" y="8709"/>
                  </a:lnTo>
                  <a:lnTo>
                    <a:pt x="664" y="9736"/>
                  </a:lnTo>
                  <a:lnTo>
                    <a:pt x="0" y="10068"/>
                  </a:lnTo>
                  <a:lnTo>
                    <a:pt x="838" y="11443"/>
                  </a:lnTo>
                  <a:lnTo>
                    <a:pt x="2165" y="10858"/>
                  </a:lnTo>
                  <a:lnTo>
                    <a:pt x="3382" y="9956"/>
                  </a:lnTo>
                  <a:lnTo>
                    <a:pt x="3935" y="10494"/>
                  </a:lnTo>
                  <a:lnTo>
                    <a:pt x="3730" y="11110"/>
                  </a:lnTo>
                  <a:lnTo>
                    <a:pt x="3272" y="11490"/>
                  </a:lnTo>
                  <a:lnTo>
                    <a:pt x="2908" y="12011"/>
                  </a:lnTo>
                  <a:lnTo>
                    <a:pt x="2861" y="13149"/>
                  </a:lnTo>
                  <a:lnTo>
                    <a:pt x="3240" y="13323"/>
                  </a:lnTo>
                  <a:lnTo>
                    <a:pt x="3524" y="13607"/>
                  </a:lnTo>
                  <a:lnTo>
                    <a:pt x="3714" y="14208"/>
                  </a:lnTo>
                  <a:lnTo>
                    <a:pt x="3572" y="14350"/>
                  </a:lnTo>
                  <a:lnTo>
                    <a:pt x="2876" y="15726"/>
                  </a:lnTo>
                  <a:lnTo>
                    <a:pt x="4093" y="16199"/>
                  </a:lnTo>
                  <a:lnTo>
                    <a:pt x="5816" y="16121"/>
                  </a:lnTo>
                  <a:lnTo>
                    <a:pt x="7302" y="15236"/>
                  </a:lnTo>
                  <a:lnTo>
                    <a:pt x="7918" y="13355"/>
                  </a:lnTo>
                  <a:lnTo>
                    <a:pt x="7934" y="11648"/>
                  </a:lnTo>
                  <a:lnTo>
                    <a:pt x="8045" y="10494"/>
                  </a:lnTo>
                  <a:lnTo>
                    <a:pt x="8313" y="9973"/>
                  </a:lnTo>
                  <a:lnTo>
                    <a:pt x="8930" y="9688"/>
                  </a:lnTo>
                  <a:lnTo>
                    <a:pt x="10320" y="8597"/>
                  </a:lnTo>
                  <a:lnTo>
                    <a:pt x="10952" y="8661"/>
                  </a:lnTo>
                  <a:lnTo>
                    <a:pt x="12359" y="9182"/>
                  </a:lnTo>
                  <a:lnTo>
                    <a:pt x="13465" y="8455"/>
                  </a:lnTo>
                  <a:lnTo>
                    <a:pt x="14461" y="7207"/>
                  </a:lnTo>
                  <a:lnTo>
                    <a:pt x="15441" y="6211"/>
                  </a:lnTo>
                  <a:lnTo>
                    <a:pt x="15852" y="6180"/>
                  </a:lnTo>
                  <a:lnTo>
                    <a:pt x="16042" y="6512"/>
                  </a:lnTo>
                  <a:lnTo>
                    <a:pt x="16215" y="6954"/>
                  </a:lnTo>
                  <a:lnTo>
                    <a:pt x="16579" y="7238"/>
                  </a:lnTo>
                  <a:lnTo>
                    <a:pt x="19882" y="6258"/>
                  </a:lnTo>
                  <a:lnTo>
                    <a:pt x="20546" y="5800"/>
                  </a:lnTo>
                  <a:lnTo>
                    <a:pt x="21557" y="4393"/>
                  </a:lnTo>
                  <a:lnTo>
                    <a:pt x="21383" y="3746"/>
                  </a:lnTo>
                  <a:close/>
                </a:path>
              </a:pathLst>
            </a:custGeom>
            <a:grpFill/>
            <a:ln w="6350" cap="flat">
              <a:solidFill>
                <a:schemeClr val="bg1"/>
              </a:solid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CB99EFE2-5393-ADE2-925F-D9F2848A49D2}"/>
                </a:ext>
              </a:extLst>
            </p:cNvPr>
            <p:cNvSpPr/>
            <p:nvPr/>
          </p:nvSpPr>
          <p:spPr>
            <a:xfrm>
              <a:off x="7435732" y="9658100"/>
              <a:ext cx="21177" cy="12185"/>
            </a:xfrm>
            <a:custGeom>
              <a:avLst/>
              <a:gdLst>
                <a:gd name="connsiteX0" fmla="*/ 1565 w 21177"/>
                <a:gd name="connsiteY0" fmla="*/ 7412 h 12185"/>
                <a:gd name="connsiteX1" fmla="*/ 3145 w 21177"/>
                <a:gd name="connsiteY1" fmla="*/ 7634 h 12185"/>
                <a:gd name="connsiteX2" fmla="*/ 6606 w 21177"/>
                <a:gd name="connsiteY2" fmla="*/ 7144 h 12185"/>
                <a:gd name="connsiteX3" fmla="*/ 6211 w 21177"/>
                <a:gd name="connsiteY3" fmla="*/ 6638 h 12185"/>
                <a:gd name="connsiteX4" fmla="*/ 5199 w 21177"/>
                <a:gd name="connsiteY4" fmla="*/ 4584 h 12185"/>
                <a:gd name="connsiteX5" fmla="*/ 6211 w 21177"/>
                <a:gd name="connsiteY5" fmla="*/ 4663 h 12185"/>
                <a:gd name="connsiteX6" fmla="*/ 6970 w 21177"/>
                <a:gd name="connsiteY6" fmla="*/ 5658 h 12185"/>
                <a:gd name="connsiteX7" fmla="*/ 8123 w 21177"/>
                <a:gd name="connsiteY7" fmla="*/ 8472 h 12185"/>
                <a:gd name="connsiteX8" fmla="*/ 8661 w 21177"/>
                <a:gd name="connsiteY8" fmla="*/ 8851 h 12185"/>
                <a:gd name="connsiteX9" fmla="*/ 10020 w 21177"/>
                <a:gd name="connsiteY9" fmla="*/ 8597 h 12185"/>
                <a:gd name="connsiteX10" fmla="*/ 12169 w 21177"/>
                <a:gd name="connsiteY10" fmla="*/ 10020 h 12185"/>
                <a:gd name="connsiteX11" fmla="*/ 13544 w 21177"/>
                <a:gd name="connsiteY11" fmla="*/ 10479 h 12185"/>
                <a:gd name="connsiteX12" fmla="*/ 15741 w 21177"/>
                <a:gd name="connsiteY12" fmla="*/ 11869 h 12185"/>
                <a:gd name="connsiteX13" fmla="*/ 16816 w 21177"/>
                <a:gd name="connsiteY13" fmla="*/ 12185 h 12185"/>
                <a:gd name="connsiteX14" fmla="*/ 17463 w 21177"/>
                <a:gd name="connsiteY14" fmla="*/ 12075 h 12185"/>
                <a:gd name="connsiteX15" fmla="*/ 18996 w 21177"/>
                <a:gd name="connsiteY15" fmla="*/ 11142 h 12185"/>
                <a:gd name="connsiteX16" fmla="*/ 19597 w 21177"/>
                <a:gd name="connsiteY16" fmla="*/ 11253 h 12185"/>
                <a:gd name="connsiteX17" fmla="*/ 20166 w 21177"/>
                <a:gd name="connsiteY17" fmla="*/ 11553 h 12185"/>
                <a:gd name="connsiteX18" fmla="*/ 20688 w 21177"/>
                <a:gd name="connsiteY18" fmla="*/ 11648 h 12185"/>
                <a:gd name="connsiteX19" fmla="*/ 21178 w 21177"/>
                <a:gd name="connsiteY19" fmla="*/ 11095 h 12185"/>
                <a:gd name="connsiteX20" fmla="*/ 16768 w 21177"/>
                <a:gd name="connsiteY20" fmla="*/ 8629 h 12185"/>
                <a:gd name="connsiteX21" fmla="*/ 14856 w 21177"/>
                <a:gd name="connsiteY21" fmla="*/ 8202 h 12185"/>
                <a:gd name="connsiteX22" fmla="*/ 14429 w 21177"/>
                <a:gd name="connsiteY22" fmla="*/ 7823 h 12185"/>
                <a:gd name="connsiteX23" fmla="*/ 13765 w 21177"/>
                <a:gd name="connsiteY23" fmla="*/ 5863 h 12185"/>
                <a:gd name="connsiteX24" fmla="*/ 13576 w 21177"/>
                <a:gd name="connsiteY24" fmla="*/ 5563 h 12185"/>
                <a:gd name="connsiteX25" fmla="*/ 13212 w 21177"/>
                <a:gd name="connsiteY25" fmla="*/ 5263 h 12185"/>
                <a:gd name="connsiteX26" fmla="*/ 12454 w 21177"/>
                <a:gd name="connsiteY26" fmla="*/ 3872 h 12185"/>
                <a:gd name="connsiteX27" fmla="*/ 12043 w 21177"/>
                <a:gd name="connsiteY27" fmla="*/ 3446 h 12185"/>
                <a:gd name="connsiteX28" fmla="*/ 11458 w 21177"/>
                <a:gd name="connsiteY28" fmla="*/ 3446 h 12185"/>
                <a:gd name="connsiteX29" fmla="*/ 9435 w 21177"/>
                <a:gd name="connsiteY29" fmla="*/ 4014 h 12185"/>
                <a:gd name="connsiteX30" fmla="*/ 8597 w 21177"/>
                <a:gd name="connsiteY30" fmla="*/ 3604 h 12185"/>
                <a:gd name="connsiteX31" fmla="*/ 7681 w 21177"/>
                <a:gd name="connsiteY31" fmla="*/ 2608 h 12185"/>
                <a:gd name="connsiteX32" fmla="*/ 6258 w 21177"/>
                <a:gd name="connsiteY32" fmla="*/ 427 h 12185"/>
                <a:gd name="connsiteX33" fmla="*/ 5579 w 21177"/>
                <a:gd name="connsiteY33" fmla="*/ 0 h 12185"/>
                <a:gd name="connsiteX34" fmla="*/ 4852 w 21177"/>
                <a:gd name="connsiteY34" fmla="*/ 32 h 12185"/>
                <a:gd name="connsiteX35" fmla="*/ 4156 w 21177"/>
                <a:gd name="connsiteY35" fmla="*/ 395 h 12185"/>
                <a:gd name="connsiteX36" fmla="*/ 3509 w 21177"/>
                <a:gd name="connsiteY36" fmla="*/ 917 h 12185"/>
                <a:gd name="connsiteX37" fmla="*/ 3809 w 21177"/>
                <a:gd name="connsiteY37" fmla="*/ 1486 h 12185"/>
                <a:gd name="connsiteX38" fmla="*/ 0 w 21177"/>
                <a:gd name="connsiteY38" fmla="*/ 6196 h 1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177" h="12185">
                  <a:moveTo>
                    <a:pt x="1565" y="7412"/>
                  </a:moveTo>
                  <a:lnTo>
                    <a:pt x="3145" y="7634"/>
                  </a:lnTo>
                  <a:lnTo>
                    <a:pt x="6606" y="7144"/>
                  </a:lnTo>
                  <a:lnTo>
                    <a:pt x="6211" y="6638"/>
                  </a:lnTo>
                  <a:lnTo>
                    <a:pt x="5199" y="4584"/>
                  </a:lnTo>
                  <a:lnTo>
                    <a:pt x="6211" y="4663"/>
                  </a:lnTo>
                  <a:lnTo>
                    <a:pt x="6970" y="5658"/>
                  </a:lnTo>
                  <a:lnTo>
                    <a:pt x="8123" y="8472"/>
                  </a:lnTo>
                  <a:lnTo>
                    <a:pt x="8661" y="8851"/>
                  </a:lnTo>
                  <a:lnTo>
                    <a:pt x="10020" y="8597"/>
                  </a:lnTo>
                  <a:lnTo>
                    <a:pt x="12169" y="10020"/>
                  </a:lnTo>
                  <a:lnTo>
                    <a:pt x="13544" y="10479"/>
                  </a:lnTo>
                  <a:lnTo>
                    <a:pt x="15741" y="11869"/>
                  </a:lnTo>
                  <a:lnTo>
                    <a:pt x="16816" y="12185"/>
                  </a:lnTo>
                  <a:lnTo>
                    <a:pt x="17463" y="12075"/>
                  </a:lnTo>
                  <a:lnTo>
                    <a:pt x="18996" y="11142"/>
                  </a:lnTo>
                  <a:lnTo>
                    <a:pt x="19597" y="11253"/>
                  </a:lnTo>
                  <a:lnTo>
                    <a:pt x="20166" y="11553"/>
                  </a:lnTo>
                  <a:lnTo>
                    <a:pt x="20688" y="11648"/>
                  </a:lnTo>
                  <a:lnTo>
                    <a:pt x="21178" y="11095"/>
                  </a:lnTo>
                  <a:lnTo>
                    <a:pt x="16768" y="8629"/>
                  </a:lnTo>
                  <a:lnTo>
                    <a:pt x="14856" y="8202"/>
                  </a:lnTo>
                  <a:lnTo>
                    <a:pt x="14429" y="7823"/>
                  </a:lnTo>
                  <a:lnTo>
                    <a:pt x="13765" y="5863"/>
                  </a:lnTo>
                  <a:lnTo>
                    <a:pt x="13576" y="5563"/>
                  </a:lnTo>
                  <a:lnTo>
                    <a:pt x="13212" y="5263"/>
                  </a:lnTo>
                  <a:lnTo>
                    <a:pt x="12454" y="3872"/>
                  </a:lnTo>
                  <a:lnTo>
                    <a:pt x="12043" y="3446"/>
                  </a:lnTo>
                  <a:lnTo>
                    <a:pt x="11458" y="3446"/>
                  </a:lnTo>
                  <a:lnTo>
                    <a:pt x="9435" y="4014"/>
                  </a:lnTo>
                  <a:lnTo>
                    <a:pt x="8597" y="3604"/>
                  </a:lnTo>
                  <a:lnTo>
                    <a:pt x="7681" y="2608"/>
                  </a:lnTo>
                  <a:lnTo>
                    <a:pt x="6258" y="427"/>
                  </a:lnTo>
                  <a:lnTo>
                    <a:pt x="5579" y="0"/>
                  </a:lnTo>
                  <a:lnTo>
                    <a:pt x="4852" y="32"/>
                  </a:lnTo>
                  <a:lnTo>
                    <a:pt x="4156" y="395"/>
                  </a:lnTo>
                  <a:lnTo>
                    <a:pt x="3509" y="917"/>
                  </a:lnTo>
                  <a:lnTo>
                    <a:pt x="3809" y="1486"/>
                  </a:lnTo>
                  <a:lnTo>
                    <a:pt x="0" y="6196"/>
                  </a:lnTo>
                  <a:close/>
                </a:path>
              </a:pathLst>
            </a:custGeom>
            <a:grpFill/>
            <a:ln w="6350" cap="flat">
              <a:solidFill>
                <a:schemeClr val="bg1"/>
              </a:solid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196F593-C07C-17AD-D9F2-9FBA4C57687E}"/>
                </a:ext>
              </a:extLst>
            </p:cNvPr>
            <p:cNvSpPr/>
            <p:nvPr/>
          </p:nvSpPr>
          <p:spPr>
            <a:xfrm>
              <a:off x="7379453" y="9668452"/>
              <a:ext cx="108022" cy="96406"/>
            </a:xfrm>
            <a:custGeom>
              <a:avLst/>
              <a:gdLst>
                <a:gd name="connsiteX0" fmla="*/ 100104 w 108022"/>
                <a:gd name="connsiteY0" fmla="*/ 27878 h 96406"/>
                <a:gd name="connsiteX1" fmla="*/ 96754 w 108022"/>
                <a:gd name="connsiteY1" fmla="*/ 29506 h 96406"/>
                <a:gd name="connsiteX2" fmla="*/ 96248 w 108022"/>
                <a:gd name="connsiteY2" fmla="*/ 29222 h 96406"/>
                <a:gd name="connsiteX3" fmla="*/ 96327 w 108022"/>
                <a:gd name="connsiteY3" fmla="*/ 27863 h 96406"/>
                <a:gd name="connsiteX4" fmla="*/ 96596 w 108022"/>
                <a:gd name="connsiteY4" fmla="*/ 26282 h 96406"/>
                <a:gd name="connsiteX5" fmla="*/ 97086 w 108022"/>
                <a:gd name="connsiteY5" fmla="*/ 24828 h 96406"/>
                <a:gd name="connsiteX6" fmla="*/ 97797 w 108022"/>
                <a:gd name="connsiteY6" fmla="*/ 23785 h 96406"/>
                <a:gd name="connsiteX7" fmla="*/ 96864 w 108022"/>
                <a:gd name="connsiteY7" fmla="*/ 24291 h 96406"/>
                <a:gd name="connsiteX8" fmla="*/ 95000 w 108022"/>
                <a:gd name="connsiteY8" fmla="*/ 26251 h 96406"/>
                <a:gd name="connsiteX9" fmla="*/ 93956 w 108022"/>
                <a:gd name="connsiteY9" fmla="*/ 26424 h 96406"/>
                <a:gd name="connsiteX10" fmla="*/ 94257 w 108022"/>
                <a:gd name="connsiteY10" fmla="*/ 25587 h 96406"/>
                <a:gd name="connsiteX11" fmla="*/ 94605 w 108022"/>
                <a:gd name="connsiteY11" fmla="*/ 25129 h 96406"/>
                <a:gd name="connsiteX12" fmla="*/ 94905 w 108022"/>
                <a:gd name="connsiteY12" fmla="*/ 24607 h 96406"/>
                <a:gd name="connsiteX13" fmla="*/ 95015 w 108022"/>
                <a:gd name="connsiteY13" fmla="*/ 23564 h 96406"/>
                <a:gd name="connsiteX14" fmla="*/ 94873 w 108022"/>
                <a:gd name="connsiteY14" fmla="*/ 21905 h 96406"/>
                <a:gd name="connsiteX15" fmla="*/ 95063 w 108022"/>
                <a:gd name="connsiteY15" fmla="*/ 21241 h 96406"/>
                <a:gd name="connsiteX16" fmla="*/ 94652 w 108022"/>
                <a:gd name="connsiteY16" fmla="*/ 21019 h 96406"/>
                <a:gd name="connsiteX17" fmla="*/ 93672 w 108022"/>
                <a:gd name="connsiteY17" fmla="*/ 21810 h 96406"/>
                <a:gd name="connsiteX18" fmla="*/ 92787 w 108022"/>
                <a:gd name="connsiteY18" fmla="*/ 22837 h 96406"/>
                <a:gd name="connsiteX19" fmla="*/ 91965 w 108022"/>
                <a:gd name="connsiteY19" fmla="*/ 23358 h 96406"/>
                <a:gd name="connsiteX20" fmla="*/ 91554 w 108022"/>
                <a:gd name="connsiteY20" fmla="*/ 22805 h 96406"/>
                <a:gd name="connsiteX21" fmla="*/ 92171 w 108022"/>
                <a:gd name="connsiteY21" fmla="*/ 21556 h 96406"/>
                <a:gd name="connsiteX22" fmla="*/ 93672 w 108022"/>
                <a:gd name="connsiteY22" fmla="*/ 19439 h 96406"/>
                <a:gd name="connsiteX23" fmla="*/ 95142 w 108022"/>
                <a:gd name="connsiteY23" fmla="*/ 17827 h 96406"/>
                <a:gd name="connsiteX24" fmla="*/ 99203 w 108022"/>
                <a:gd name="connsiteY24" fmla="*/ 15361 h 96406"/>
                <a:gd name="connsiteX25" fmla="*/ 100278 w 108022"/>
                <a:gd name="connsiteY25" fmla="*/ 13307 h 96406"/>
                <a:gd name="connsiteX26" fmla="*/ 99883 w 108022"/>
                <a:gd name="connsiteY26" fmla="*/ 13197 h 96406"/>
                <a:gd name="connsiteX27" fmla="*/ 99504 w 108022"/>
                <a:gd name="connsiteY27" fmla="*/ 12896 h 96406"/>
                <a:gd name="connsiteX28" fmla="*/ 99172 w 108022"/>
                <a:gd name="connsiteY28" fmla="*/ 12390 h 96406"/>
                <a:gd name="connsiteX29" fmla="*/ 98856 w 108022"/>
                <a:gd name="connsiteY29" fmla="*/ 11742 h 96406"/>
                <a:gd name="connsiteX30" fmla="*/ 98113 w 108022"/>
                <a:gd name="connsiteY30" fmla="*/ 12802 h 96406"/>
                <a:gd name="connsiteX31" fmla="*/ 97339 w 108022"/>
                <a:gd name="connsiteY31" fmla="*/ 13560 h 96406"/>
                <a:gd name="connsiteX32" fmla="*/ 96596 w 108022"/>
                <a:gd name="connsiteY32" fmla="*/ 13686 h 96406"/>
                <a:gd name="connsiteX33" fmla="*/ 95884 w 108022"/>
                <a:gd name="connsiteY33" fmla="*/ 12849 h 96406"/>
                <a:gd name="connsiteX34" fmla="*/ 96311 w 108022"/>
                <a:gd name="connsiteY34" fmla="*/ 11695 h 96406"/>
                <a:gd name="connsiteX35" fmla="*/ 96454 w 108022"/>
                <a:gd name="connsiteY35" fmla="*/ 10873 h 96406"/>
                <a:gd name="connsiteX36" fmla="*/ 96201 w 108022"/>
                <a:gd name="connsiteY36" fmla="*/ 10209 h 96406"/>
                <a:gd name="connsiteX37" fmla="*/ 95505 w 108022"/>
                <a:gd name="connsiteY37" fmla="*/ 9530 h 96406"/>
                <a:gd name="connsiteX38" fmla="*/ 94873 w 108022"/>
                <a:gd name="connsiteY38" fmla="*/ 8739 h 96406"/>
                <a:gd name="connsiteX39" fmla="*/ 94367 w 108022"/>
                <a:gd name="connsiteY39" fmla="*/ 7807 h 96406"/>
                <a:gd name="connsiteX40" fmla="*/ 93799 w 108022"/>
                <a:gd name="connsiteY40" fmla="*/ 7032 h 96406"/>
                <a:gd name="connsiteX41" fmla="*/ 92977 w 108022"/>
                <a:gd name="connsiteY41" fmla="*/ 6701 h 96406"/>
                <a:gd name="connsiteX42" fmla="*/ 91949 w 108022"/>
                <a:gd name="connsiteY42" fmla="*/ 6780 h 96406"/>
                <a:gd name="connsiteX43" fmla="*/ 91554 w 108022"/>
                <a:gd name="connsiteY43" fmla="*/ 7017 h 96406"/>
                <a:gd name="connsiteX44" fmla="*/ 91191 w 108022"/>
                <a:gd name="connsiteY44" fmla="*/ 7491 h 96406"/>
                <a:gd name="connsiteX45" fmla="*/ 90922 w 108022"/>
                <a:gd name="connsiteY45" fmla="*/ 7681 h 96406"/>
                <a:gd name="connsiteX46" fmla="*/ 90653 w 108022"/>
                <a:gd name="connsiteY46" fmla="*/ 7254 h 96406"/>
                <a:gd name="connsiteX47" fmla="*/ 90432 w 108022"/>
                <a:gd name="connsiteY47" fmla="*/ 6701 h 96406"/>
                <a:gd name="connsiteX48" fmla="*/ 90211 w 108022"/>
                <a:gd name="connsiteY48" fmla="*/ 6306 h 96406"/>
                <a:gd name="connsiteX49" fmla="*/ 89610 w 108022"/>
                <a:gd name="connsiteY49" fmla="*/ 5752 h 96406"/>
                <a:gd name="connsiteX50" fmla="*/ 88899 w 108022"/>
                <a:gd name="connsiteY50" fmla="*/ 5263 h 96406"/>
                <a:gd name="connsiteX51" fmla="*/ 88220 w 108022"/>
                <a:gd name="connsiteY51" fmla="*/ 5468 h 96406"/>
                <a:gd name="connsiteX52" fmla="*/ 87761 w 108022"/>
                <a:gd name="connsiteY52" fmla="*/ 6827 h 96406"/>
                <a:gd name="connsiteX53" fmla="*/ 88204 w 108022"/>
                <a:gd name="connsiteY53" fmla="*/ 7586 h 96406"/>
                <a:gd name="connsiteX54" fmla="*/ 88646 w 108022"/>
                <a:gd name="connsiteY54" fmla="*/ 8676 h 96406"/>
                <a:gd name="connsiteX55" fmla="*/ 88804 w 108022"/>
                <a:gd name="connsiteY55" fmla="*/ 9861 h 96406"/>
                <a:gd name="connsiteX56" fmla="*/ 88362 w 108022"/>
                <a:gd name="connsiteY56" fmla="*/ 10952 h 96406"/>
                <a:gd name="connsiteX57" fmla="*/ 87888 w 108022"/>
                <a:gd name="connsiteY57" fmla="*/ 10115 h 96406"/>
                <a:gd name="connsiteX58" fmla="*/ 86544 w 108022"/>
                <a:gd name="connsiteY58" fmla="*/ 9435 h 96406"/>
                <a:gd name="connsiteX59" fmla="*/ 85849 w 108022"/>
                <a:gd name="connsiteY59" fmla="*/ 8913 h 96406"/>
                <a:gd name="connsiteX60" fmla="*/ 85375 w 108022"/>
                <a:gd name="connsiteY60" fmla="*/ 9861 h 96406"/>
                <a:gd name="connsiteX61" fmla="*/ 84774 w 108022"/>
                <a:gd name="connsiteY61" fmla="*/ 12043 h 96406"/>
                <a:gd name="connsiteX62" fmla="*/ 84284 w 108022"/>
                <a:gd name="connsiteY62" fmla="*/ 13102 h 96406"/>
                <a:gd name="connsiteX63" fmla="*/ 83668 w 108022"/>
                <a:gd name="connsiteY63" fmla="*/ 13592 h 96406"/>
                <a:gd name="connsiteX64" fmla="*/ 83178 w 108022"/>
                <a:gd name="connsiteY64" fmla="*/ 13197 h 96406"/>
                <a:gd name="connsiteX65" fmla="*/ 82656 w 108022"/>
                <a:gd name="connsiteY65" fmla="*/ 12359 h 96406"/>
                <a:gd name="connsiteX66" fmla="*/ 82056 w 108022"/>
                <a:gd name="connsiteY66" fmla="*/ 11585 h 96406"/>
                <a:gd name="connsiteX67" fmla="*/ 80554 w 108022"/>
                <a:gd name="connsiteY67" fmla="*/ 11126 h 96406"/>
                <a:gd name="connsiteX68" fmla="*/ 79543 w 108022"/>
                <a:gd name="connsiteY68" fmla="*/ 12280 h 96406"/>
                <a:gd name="connsiteX69" fmla="*/ 78990 w 108022"/>
                <a:gd name="connsiteY69" fmla="*/ 14634 h 96406"/>
                <a:gd name="connsiteX70" fmla="*/ 78847 w 108022"/>
                <a:gd name="connsiteY70" fmla="*/ 17669 h 96406"/>
                <a:gd name="connsiteX71" fmla="*/ 78895 w 108022"/>
                <a:gd name="connsiteY71" fmla="*/ 18349 h 96406"/>
                <a:gd name="connsiteX72" fmla="*/ 79116 w 108022"/>
                <a:gd name="connsiteY72" fmla="*/ 19518 h 96406"/>
                <a:gd name="connsiteX73" fmla="*/ 79180 w 108022"/>
                <a:gd name="connsiteY73" fmla="*/ 20245 h 96406"/>
                <a:gd name="connsiteX74" fmla="*/ 78958 w 108022"/>
                <a:gd name="connsiteY74" fmla="*/ 20656 h 96406"/>
                <a:gd name="connsiteX75" fmla="*/ 78484 w 108022"/>
                <a:gd name="connsiteY75" fmla="*/ 21036 h 96406"/>
                <a:gd name="connsiteX76" fmla="*/ 78026 w 108022"/>
                <a:gd name="connsiteY76" fmla="*/ 21146 h 96406"/>
                <a:gd name="connsiteX77" fmla="*/ 77804 w 108022"/>
                <a:gd name="connsiteY77" fmla="*/ 20798 h 96406"/>
                <a:gd name="connsiteX78" fmla="*/ 77425 w 108022"/>
                <a:gd name="connsiteY78" fmla="*/ 19882 h 96406"/>
                <a:gd name="connsiteX79" fmla="*/ 76777 w 108022"/>
                <a:gd name="connsiteY79" fmla="*/ 19123 h 96406"/>
                <a:gd name="connsiteX80" fmla="*/ 76351 w 108022"/>
                <a:gd name="connsiteY80" fmla="*/ 18159 h 96406"/>
                <a:gd name="connsiteX81" fmla="*/ 77141 w 108022"/>
                <a:gd name="connsiteY81" fmla="*/ 14888 h 96406"/>
                <a:gd name="connsiteX82" fmla="*/ 77157 w 108022"/>
                <a:gd name="connsiteY82" fmla="*/ 12896 h 96406"/>
                <a:gd name="connsiteX83" fmla="*/ 77520 w 108022"/>
                <a:gd name="connsiteY83" fmla="*/ 11158 h 96406"/>
                <a:gd name="connsiteX84" fmla="*/ 79006 w 108022"/>
                <a:gd name="connsiteY84" fmla="*/ 10083 h 96406"/>
                <a:gd name="connsiteX85" fmla="*/ 78990 w 108022"/>
                <a:gd name="connsiteY85" fmla="*/ 9609 h 96406"/>
                <a:gd name="connsiteX86" fmla="*/ 78342 w 108022"/>
                <a:gd name="connsiteY86" fmla="*/ 9956 h 96406"/>
                <a:gd name="connsiteX87" fmla="*/ 77615 w 108022"/>
                <a:gd name="connsiteY87" fmla="*/ 10115 h 96406"/>
                <a:gd name="connsiteX88" fmla="*/ 78136 w 108022"/>
                <a:gd name="connsiteY88" fmla="*/ 9182 h 96406"/>
                <a:gd name="connsiteX89" fmla="*/ 79053 w 108022"/>
                <a:gd name="connsiteY89" fmla="*/ 8471 h 96406"/>
                <a:gd name="connsiteX90" fmla="*/ 80886 w 108022"/>
                <a:gd name="connsiteY90" fmla="*/ 7475 h 96406"/>
                <a:gd name="connsiteX91" fmla="*/ 79922 w 108022"/>
                <a:gd name="connsiteY91" fmla="*/ 6337 h 96406"/>
                <a:gd name="connsiteX92" fmla="*/ 78690 w 108022"/>
                <a:gd name="connsiteY92" fmla="*/ 5500 h 96406"/>
                <a:gd name="connsiteX93" fmla="*/ 73838 w 108022"/>
                <a:gd name="connsiteY93" fmla="*/ 4315 h 96406"/>
                <a:gd name="connsiteX94" fmla="*/ 72968 w 108022"/>
                <a:gd name="connsiteY94" fmla="*/ 4551 h 96406"/>
                <a:gd name="connsiteX95" fmla="*/ 73442 w 108022"/>
                <a:gd name="connsiteY95" fmla="*/ 6037 h 96406"/>
                <a:gd name="connsiteX96" fmla="*/ 72668 w 108022"/>
                <a:gd name="connsiteY96" fmla="*/ 6037 h 96406"/>
                <a:gd name="connsiteX97" fmla="*/ 71293 w 108022"/>
                <a:gd name="connsiteY97" fmla="*/ 5200 h 96406"/>
                <a:gd name="connsiteX98" fmla="*/ 69807 w 108022"/>
                <a:gd name="connsiteY98" fmla="*/ 4773 h 96406"/>
                <a:gd name="connsiteX99" fmla="*/ 68369 w 108022"/>
                <a:gd name="connsiteY99" fmla="*/ 3714 h 96406"/>
                <a:gd name="connsiteX100" fmla="*/ 66425 w 108022"/>
                <a:gd name="connsiteY100" fmla="*/ 3018 h 96406"/>
                <a:gd name="connsiteX101" fmla="*/ 63897 w 108022"/>
                <a:gd name="connsiteY101" fmla="*/ 917 h 96406"/>
                <a:gd name="connsiteX102" fmla="*/ 62632 w 108022"/>
                <a:gd name="connsiteY102" fmla="*/ 490 h 96406"/>
                <a:gd name="connsiteX103" fmla="*/ 62253 w 108022"/>
                <a:gd name="connsiteY103" fmla="*/ 127 h 96406"/>
                <a:gd name="connsiteX104" fmla="*/ 61700 w 108022"/>
                <a:gd name="connsiteY104" fmla="*/ 0 h 96406"/>
                <a:gd name="connsiteX105" fmla="*/ 61210 w 108022"/>
                <a:gd name="connsiteY105" fmla="*/ 190 h 96406"/>
                <a:gd name="connsiteX106" fmla="*/ 61005 w 108022"/>
                <a:gd name="connsiteY106" fmla="*/ 742 h 96406"/>
                <a:gd name="connsiteX107" fmla="*/ 61083 w 108022"/>
                <a:gd name="connsiteY107" fmla="*/ 1406 h 96406"/>
                <a:gd name="connsiteX108" fmla="*/ 61273 w 108022"/>
                <a:gd name="connsiteY108" fmla="*/ 1833 h 96406"/>
                <a:gd name="connsiteX109" fmla="*/ 62585 w 108022"/>
                <a:gd name="connsiteY109" fmla="*/ 3351 h 96406"/>
                <a:gd name="connsiteX110" fmla="*/ 64276 w 108022"/>
                <a:gd name="connsiteY110" fmla="*/ 4125 h 96406"/>
                <a:gd name="connsiteX111" fmla="*/ 65019 w 108022"/>
                <a:gd name="connsiteY111" fmla="*/ 4820 h 96406"/>
                <a:gd name="connsiteX112" fmla="*/ 66931 w 108022"/>
                <a:gd name="connsiteY112" fmla="*/ 7712 h 96406"/>
                <a:gd name="connsiteX113" fmla="*/ 68148 w 108022"/>
                <a:gd name="connsiteY113" fmla="*/ 8581 h 96406"/>
                <a:gd name="connsiteX114" fmla="*/ 68812 w 108022"/>
                <a:gd name="connsiteY114" fmla="*/ 9561 h 96406"/>
                <a:gd name="connsiteX115" fmla="*/ 69318 w 108022"/>
                <a:gd name="connsiteY115" fmla="*/ 10605 h 96406"/>
                <a:gd name="connsiteX116" fmla="*/ 69349 w 108022"/>
                <a:gd name="connsiteY116" fmla="*/ 11268 h 96406"/>
                <a:gd name="connsiteX117" fmla="*/ 69839 w 108022"/>
                <a:gd name="connsiteY117" fmla="*/ 11885 h 96406"/>
                <a:gd name="connsiteX118" fmla="*/ 70819 w 108022"/>
                <a:gd name="connsiteY118" fmla="*/ 12690 h 96406"/>
                <a:gd name="connsiteX119" fmla="*/ 71340 w 108022"/>
                <a:gd name="connsiteY119" fmla="*/ 13339 h 96406"/>
                <a:gd name="connsiteX120" fmla="*/ 70819 w 108022"/>
                <a:gd name="connsiteY120" fmla="*/ 13892 h 96406"/>
                <a:gd name="connsiteX121" fmla="*/ 70250 w 108022"/>
                <a:gd name="connsiteY121" fmla="*/ 13007 h 96406"/>
                <a:gd name="connsiteX122" fmla="*/ 67453 w 108022"/>
                <a:gd name="connsiteY122" fmla="*/ 10747 h 96406"/>
                <a:gd name="connsiteX123" fmla="*/ 65714 w 108022"/>
                <a:gd name="connsiteY123" fmla="*/ 8819 h 96406"/>
                <a:gd name="connsiteX124" fmla="*/ 64687 w 108022"/>
                <a:gd name="connsiteY124" fmla="*/ 8202 h 96406"/>
                <a:gd name="connsiteX125" fmla="*/ 63549 w 108022"/>
                <a:gd name="connsiteY125" fmla="*/ 8202 h 96406"/>
                <a:gd name="connsiteX126" fmla="*/ 63897 w 108022"/>
                <a:gd name="connsiteY126" fmla="*/ 9214 h 96406"/>
                <a:gd name="connsiteX127" fmla="*/ 65019 w 108022"/>
                <a:gd name="connsiteY127" fmla="*/ 10715 h 96406"/>
                <a:gd name="connsiteX128" fmla="*/ 65272 w 108022"/>
                <a:gd name="connsiteY128" fmla="*/ 11585 h 96406"/>
                <a:gd name="connsiteX129" fmla="*/ 65588 w 108022"/>
                <a:gd name="connsiteY129" fmla="*/ 15520 h 96406"/>
                <a:gd name="connsiteX130" fmla="*/ 65414 w 108022"/>
                <a:gd name="connsiteY130" fmla="*/ 19629 h 96406"/>
                <a:gd name="connsiteX131" fmla="*/ 65540 w 108022"/>
                <a:gd name="connsiteY131" fmla="*/ 21446 h 96406"/>
                <a:gd name="connsiteX132" fmla="*/ 66204 w 108022"/>
                <a:gd name="connsiteY132" fmla="*/ 22758 h 96406"/>
                <a:gd name="connsiteX133" fmla="*/ 65746 w 108022"/>
                <a:gd name="connsiteY133" fmla="*/ 22679 h 96406"/>
                <a:gd name="connsiteX134" fmla="*/ 65367 w 108022"/>
                <a:gd name="connsiteY134" fmla="*/ 22410 h 96406"/>
                <a:gd name="connsiteX135" fmla="*/ 65066 w 108022"/>
                <a:gd name="connsiteY135" fmla="*/ 21905 h 96406"/>
                <a:gd name="connsiteX136" fmla="*/ 64829 w 108022"/>
                <a:gd name="connsiteY136" fmla="*/ 21272 h 96406"/>
                <a:gd name="connsiteX137" fmla="*/ 64718 w 108022"/>
                <a:gd name="connsiteY137" fmla="*/ 19802 h 96406"/>
                <a:gd name="connsiteX138" fmla="*/ 64877 w 108022"/>
                <a:gd name="connsiteY138" fmla="*/ 18254 h 96406"/>
                <a:gd name="connsiteX139" fmla="*/ 64829 w 108022"/>
                <a:gd name="connsiteY139" fmla="*/ 17021 h 96406"/>
                <a:gd name="connsiteX140" fmla="*/ 64086 w 108022"/>
                <a:gd name="connsiteY140" fmla="*/ 16515 h 96406"/>
                <a:gd name="connsiteX141" fmla="*/ 61589 w 108022"/>
                <a:gd name="connsiteY141" fmla="*/ 16073 h 96406"/>
                <a:gd name="connsiteX142" fmla="*/ 59203 w 108022"/>
                <a:gd name="connsiteY142" fmla="*/ 15014 h 96406"/>
                <a:gd name="connsiteX143" fmla="*/ 56168 w 108022"/>
                <a:gd name="connsiteY143" fmla="*/ 12785 h 96406"/>
                <a:gd name="connsiteX144" fmla="*/ 55188 w 108022"/>
                <a:gd name="connsiteY144" fmla="*/ 12469 h 96406"/>
                <a:gd name="connsiteX145" fmla="*/ 54098 w 108022"/>
                <a:gd name="connsiteY145" fmla="*/ 13086 h 96406"/>
                <a:gd name="connsiteX146" fmla="*/ 54098 w 108022"/>
                <a:gd name="connsiteY146" fmla="*/ 14414 h 96406"/>
                <a:gd name="connsiteX147" fmla="*/ 54825 w 108022"/>
                <a:gd name="connsiteY147" fmla="*/ 15820 h 96406"/>
                <a:gd name="connsiteX148" fmla="*/ 55931 w 108022"/>
                <a:gd name="connsiteY148" fmla="*/ 16610 h 96406"/>
                <a:gd name="connsiteX149" fmla="*/ 57148 w 108022"/>
                <a:gd name="connsiteY149" fmla="*/ 16610 h 96406"/>
                <a:gd name="connsiteX150" fmla="*/ 57290 w 108022"/>
                <a:gd name="connsiteY150" fmla="*/ 16768 h 96406"/>
                <a:gd name="connsiteX151" fmla="*/ 57370 w 108022"/>
                <a:gd name="connsiteY151" fmla="*/ 17148 h 96406"/>
                <a:gd name="connsiteX152" fmla="*/ 57480 w 108022"/>
                <a:gd name="connsiteY152" fmla="*/ 17511 h 96406"/>
                <a:gd name="connsiteX153" fmla="*/ 58081 w 108022"/>
                <a:gd name="connsiteY153" fmla="*/ 17906 h 96406"/>
                <a:gd name="connsiteX154" fmla="*/ 58823 w 108022"/>
                <a:gd name="connsiteY154" fmla="*/ 18933 h 96406"/>
                <a:gd name="connsiteX155" fmla="*/ 59393 w 108022"/>
                <a:gd name="connsiteY155" fmla="*/ 19170 h 96406"/>
                <a:gd name="connsiteX156" fmla="*/ 60230 w 108022"/>
                <a:gd name="connsiteY156" fmla="*/ 19819 h 96406"/>
                <a:gd name="connsiteX157" fmla="*/ 60436 w 108022"/>
                <a:gd name="connsiteY157" fmla="*/ 21209 h 96406"/>
                <a:gd name="connsiteX158" fmla="*/ 59945 w 108022"/>
                <a:gd name="connsiteY158" fmla="*/ 22537 h 96406"/>
                <a:gd name="connsiteX159" fmla="*/ 58760 w 108022"/>
                <a:gd name="connsiteY159" fmla="*/ 22853 h 96406"/>
                <a:gd name="connsiteX160" fmla="*/ 57891 w 108022"/>
                <a:gd name="connsiteY160" fmla="*/ 22173 h 96406"/>
                <a:gd name="connsiteX161" fmla="*/ 57322 w 108022"/>
                <a:gd name="connsiteY161" fmla="*/ 21019 h 96406"/>
                <a:gd name="connsiteX162" fmla="*/ 56864 w 108022"/>
                <a:gd name="connsiteY162" fmla="*/ 19676 h 96406"/>
                <a:gd name="connsiteX163" fmla="*/ 56342 w 108022"/>
                <a:gd name="connsiteY163" fmla="*/ 18491 h 96406"/>
                <a:gd name="connsiteX164" fmla="*/ 55378 w 108022"/>
                <a:gd name="connsiteY164" fmla="*/ 17732 h 96406"/>
                <a:gd name="connsiteX165" fmla="*/ 54225 w 108022"/>
                <a:gd name="connsiteY165" fmla="*/ 18032 h 96406"/>
                <a:gd name="connsiteX166" fmla="*/ 53245 w 108022"/>
                <a:gd name="connsiteY166" fmla="*/ 18997 h 96406"/>
                <a:gd name="connsiteX167" fmla="*/ 52660 w 108022"/>
                <a:gd name="connsiteY167" fmla="*/ 20309 h 96406"/>
                <a:gd name="connsiteX168" fmla="*/ 54461 w 108022"/>
                <a:gd name="connsiteY168" fmla="*/ 21446 h 96406"/>
                <a:gd name="connsiteX169" fmla="*/ 55299 w 108022"/>
                <a:gd name="connsiteY169" fmla="*/ 22378 h 96406"/>
                <a:gd name="connsiteX170" fmla="*/ 55678 w 108022"/>
                <a:gd name="connsiteY170" fmla="*/ 23659 h 96406"/>
                <a:gd name="connsiteX171" fmla="*/ 55173 w 108022"/>
                <a:gd name="connsiteY171" fmla="*/ 24038 h 96406"/>
                <a:gd name="connsiteX172" fmla="*/ 53987 w 108022"/>
                <a:gd name="connsiteY172" fmla="*/ 23422 h 96406"/>
                <a:gd name="connsiteX173" fmla="*/ 52107 w 108022"/>
                <a:gd name="connsiteY173" fmla="*/ 21873 h 96406"/>
                <a:gd name="connsiteX174" fmla="*/ 52344 w 108022"/>
                <a:gd name="connsiteY174" fmla="*/ 23975 h 96406"/>
                <a:gd name="connsiteX175" fmla="*/ 53355 w 108022"/>
                <a:gd name="connsiteY175" fmla="*/ 27989 h 96406"/>
                <a:gd name="connsiteX176" fmla="*/ 52992 w 108022"/>
                <a:gd name="connsiteY176" fmla="*/ 29158 h 96406"/>
                <a:gd name="connsiteX177" fmla="*/ 52075 w 108022"/>
                <a:gd name="connsiteY177" fmla="*/ 26583 h 96406"/>
                <a:gd name="connsiteX178" fmla="*/ 51348 w 108022"/>
                <a:gd name="connsiteY178" fmla="*/ 23722 h 96406"/>
                <a:gd name="connsiteX179" fmla="*/ 50858 w 108022"/>
                <a:gd name="connsiteY179" fmla="*/ 20735 h 96406"/>
                <a:gd name="connsiteX180" fmla="*/ 50684 w 108022"/>
                <a:gd name="connsiteY180" fmla="*/ 17717 h 96406"/>
                <a:gd name="connsiteX181" fmla="*/ 50684 w 108022"/>
                <a:gd name="connsiteY181" fmla="*/ 16120 h 96406"/>
                <a:gd name="connsiteX182" fmla="*/ 50574 w 108022"/>
                <a:gd name="connsiteY182" fmla="*/ 14414 h 96406"/>
                <a:gd name="connsiteX183" fmla="*/ 50163 w 108022"/>
                <a:gd name="connsiteY183" fmla="*/ 13054 h 96406"/>
                <a:gd name="connsiteX184" fmla="*/ 49293 w 108022"/>
                <a:gd name="connsiteY184" fmla="*/ 12517 h 96406"/>
                <a:gd name="connsiteX185" fmla="*/ 48013 w 108022"/>
                <a:gd name="connsiteY185" fmla="*/ 12043 h 96406"/>
                <a:gd name="connsiteX186" fmla="*/ 47587 w 108022"/>
                <a:gd name="connsiteY186" fmla="*/ 10952 h 96406"/>
                <a:gd name="connsiteX187" fmla="*/ 47302 w 108022"/>
                <a:gd name="connsiteY187" fmla="*/ 9735 h 96406"/>
                <a:gd name="connsiteX188" fmla="*/ 46480 w 108022"/>
                <a:gd name="connsiteY188" fmla="*/ 8913 h 96406"/>
                <a:gd name="connsiteX189" fmla="*/ 46196 w 108022"/>
                <a:gd name="connsiteY189" fmla="*/ 9008 h 96406"/>
                <a:gd name="connsiteX190" fmla="*/ 45817 w 108022"/>
                <a:gd name="connsiteY190" fmla="*/ 9308 h 96406"/>
                <a:gd name="connsiteX191" fmla="*/ 45406 w 108022"/>
                <a:gd name="connsiteY191" fmla="*/ 9483 h 96406"/>
                <a:gd name="connsiteX192" fmla="*/ 44979 w 108022"/>
                <a:gd name="connsiteY192" fmla="*/ 9166 h 96406"/>
                <a:gd name="connsiteX193" fmla="*/ 44315 w 108022"/>
                <a:gd name="connsiteY193" fmla="*/ 8439 h 96406"/>
                <a:gd name="connsiteX194" fmla="*/ 44125 w 108022"/>
                <a:gd name="connsiteY194" fmla="*/ 8329 h 96406"/>
                <a:gd name="connsiteX195" fmla="*/ 42498 w 108022"/>
                <a:gd name="connsiteY195" fmla="*/ 8913 h 96406"/>
                <a:gd name="connsiteX196" fmla="*/ 41218 w 108022"/>
                <a:gd name="connsiteY196" fmla="*/ 10146 h 96406"/>
                <a:gd name="connsiteX197" fmla="*/ 40728 w 108022"/>
                <a:gd name="connsiteY197" fmla="*/ 10478 h 96406"/>
                <a:gd name="connsiteX198" fmla="*/ 40459 w 108022"/>
                <a:gd name="connsiteY198" fmla="*/ 10510 h 96406"/>
                <a:gd name="connsiteX199" fmla="*/ 39874 w 108022"/>
                <a:gd name="connsiteY199" fmla="*/ 10383 h 96406"/>
                <a:gd name="connsiteX200" fmla="*/ 39637 w 108022"/>
                <a:gd name="connsiteY200" fmla="*/ 10478 h 96406"/>
                <a:gd name="connsiteX201" fmla="*/ 39352 w 108022"/>
                <a:gd name="connsiteY201" fmla="*/ 10747 h 96406"/>
                <a:gd name="connsiteX202" fmla="*/ 37282 w 108022"/>
                <a:gd name="connsiteY202" fmla="*/ 13275 h 96406"/>
                <a:gd name="connsiteX203" fmla="*/ 36081 w 108022"/>
                <a:gd name="connsiteY203" fmla="*/ 15314 h 96406"/>
                <a:gd name="connsiteX204" fmla="*/ 35544 w 108022"/>
                <a:gd name="connsiteY204" fmla="*/ 17970 h 96406"/>
                <a:gd name="connsiteX205" fmla="*/ 36050 w 108022"/>
                <a:gd name="connsiteY205" fmla="*/ 21462 h 96406"/>
                <a:gd name="connsiteX206" fmla="*/ 36840 w 108022"/>
                <a:gd name="connsiteY206" fmla="*/ 22853 h 96406"/>
                <a:gd name="connsiteX207" fmla="*/ 38041 w 108022"/>
                <a:gd name="connsiteY207" fmla="*/ 23627 h 96406"/>
                <a:gd name="connsiteX208" fmla="*/ 42908 w 108022"/>
                <a:gd name="connsiteY208" fmla="*/ 24212 h 96406"/>
                <a:gd name="connsiteX209" fmla="*/ 45216 w 108022"/>
                <a:gd name="connsiteY209" fmla="*/ 25018 h 96406"/>
                <a:gd name="connsiteX210" fmla="*/ 47966 w 108022"/>
                <a:gd name="connsiteY210" fmla="*/ 27705 h 96406"/>
                <a:gd name="connsiteX211" fmla="*/ 49025 w 108022"/>
                <a:gd name="connsiteY211" fmla="*/ 28400 h 96406"/>
                <a:gd name="connsiteX212" fmla="*/ 49499 w 108022"/>
                <a:gd name="connsiteY212" fmla="*/ 29095 h 96406"/>
                <a:gd name="connsiteX213" fmla="*/ 49863 w 108022"/>
                <a:gd name="connsiteY213" fmla="*/ 29933 h 96406"/>
                <a:gd name="connsiteX214" fmla="*/ 49926 w 108022"/>
                <a:gd name="connsiteY214" fmla="*/ 30660 h 96406"/>
                <a:gd name="connsiteX215" fmla="*/ 49609 w 108022"/>
                <a:gd name="connsiteY215" fmla="*/ 31119 h 96406"/>
                <a:gd name="connsiteX216" fmla="*/ 48535 w 108022"/>
                <a:gd name="connsiteY216" fmla="*/ 30850 h 96406"/>
                <a:gd name="connsiteX217" fmla="*/ 48013 w 108022"/>
                <a:gd name="connsiteY217" fmla="*/ 31277 h 96406"/>
                <a:gd name="connsiteX218" fmla="*/ 47555 w 108022"/>
                <a:gd name="connsiteY218" fmla="*/ 29033 h 96406"/>
                <a:gd name="connsiteX219" fmla="*/ 46496 w 108022"/>
                <a:gd name="connsiteY219" fmla="*/ 28084 h 96406"/>
                <a:gd name="connsiteX220" fmla="*/ 40696 w 108022"/>
                <a:gd name="connsiteY220" fmla="*/ 26804 h 96406"/>
                <a:gd name="connsiteX221" fmla="*/ 38989 w 108022"/>
                <a:gd name="connsiteY221" fmla="*/ 26819 h 96406"/>
                <a:gd name="connsiteX222" fmla="*/ 37709 w 108022"/>
                <a:gd name="connsiteY222" fmla="*/ 27626 h 96406"/>
                <a:gd name="connsiteX223" fmla="*/ 38357 w 108022"/>
                <a:gd name="connsiteY223" fmla="*/ 29111 h 96406"/>
                <a:gd name="connsiteX224" fmla="*/ 43019 w 108022"/>
                <a:gd name="connsiteY224" fmla="*/ 34153 h 96406"/>
                <a:gd name="connsiteX225" fmla="*/ 43557 w 108022"/>
                <a:gd name="connsiteY225" fmla="*/ 34374 h 96406"/>
                <a:gd name="connsiteX226" fmla="*/ 44995 w 108022"/>
                <a:gd name="connsiteY226" fmla="*/ 34453 h 96406"/>
                <a:gd name="connsiteX227" fmla="*/ 45580 w 108022"/>
                <a:gd name="connsiteY227" fmla="*/ 34769 h 96406"/>
                <a:gd name="connsiteX228" fmla="*/ 46085 w 108022"/>
                <a:gd name="connsiteY228" fmla="*/ 35465 h 96406"/>
                <a:gd name="connsiteX229" fmla="*/ 44947 w 108022"/>
                <a:gd name="connsiteY229" fmla="*/ 35891 h 96406"/>
                <a:gd name="connsiteX230" fmla="*/ 43193 w 108022"/>
                <a:gd name="connsiteY230" fmla="*/ 35480 h 96406"/>
                <a:gd name="connsiteX231" fmla="*/ 41455 w 108022"/>
                <a:gd name="connsiteY231" fmla="*/ 34595 h 96406"/>
                <a:gd name="connsiteX232" fmla="*/ 40396 w 108022"/>
                <a:gd name="connsiteY232" fmla="*/ 33616 h 96406"/>
                <a:gd name="connsiteX233" fmla="*/ 39922 w 108022"/>
                <a:gd name="connsiteY233" fmla="*/ 32967 h 96406"/>
                <a:gd name="connsiteX234" fmla="*/ 39432 w 108022"/>
                <a:gd name="connsiteY234" fmla="*/ 32636 h 96406"/>
                <a:gd name="connsiteX235" fmla="*/ 39084 w 108022"/>
                <a:gd name="connsiteY235" fmla="*/ 33015 h 96406"/>
                <a:gd name="connsiteX236" fmla="*/ 39147 w 108022"/>
                <a:gd name="connsiteY236" fmla="*/ 34406 h 96406"/>
                <a:gd name="connsiteX237" fmla="*/ 39400 w 108022"/>
                <a:gd name="connsiteY237" fmla="*/ 35006 h 96406"/>
                <a:gd name="connsiteX238" fmla="*/ 40807 w 108022"/>
                <a:gd name="connsiteY238" fmla="*/ 37519 h 96406"/>
                <a:gd name="connsiteX239" fmla="*/ 40412 w 108022"/>
                <a:gd name="connsiteY239" fmla="*/ 38389 h 96406"/>
                <a:gd name="connsiteX240" fmla="*/ 40348 w 108022"/>
                <a:gd name="connsiteY240" fmla="*/ 40001 h 96406"/>
                <a:gd name="connsiteX241" fmla="*/ 40728 w 108022"/>
                <a:gd name="connsiteY241" fmla="*/ 45501 h 96406"/>
                <a:gd name="connsiteX242" fmla="*/ 41186 w 108022"/>
                <a:gd name="connsiteY242" fmla="*/ 46369 h 96406"/>
                <a:gd name="connsiteX243" fmla="*/ 41818 w 108022"/>
                <a:gd name="connsiteY243" fmla="*/ 46875 h 96406"/>
                <a:gd name="connsiteX244" fmla="*/ 42498 w 108022"/>
                <a:gd name="connsiteY244" fmla="*/ 47903 h 96406"/>
                <a:gd name="connsiteX245" fmla="*/ 42908 w 108022"/>
                <a:gd name="connsiteY245" fmla="*/ 49562 h 96406"/>
                <a:gd name="connsiteX246" fmla="*/ 43082 w 108022"/>
                <a:gd name="connsiteY246" fmla="*/ 51269 h 96406"/>
                <a:gd name="connsiteX247" fmla="*/ 43509 w 108022"/>
                <a:gd name="connsiteY247" fmla="*/ 52596 h 96406"/>
                <a:gd name="connsiteX248" fmla="*/ 45453 w 108022"/>
                <a:gd name="connsiteY248" fmla="*/ 53434 h 96406"/>
                <a:gd name="connsiteX249" fmla="*/ 46575 w 108022"/>
                <a:gd name="connsiteY249" fmla="*/ 54208 h 96406"/>
                <a:gd name="connsiteX250" fmla="*/ 47555 w 108022"/>
                <a:gd name="connsiteY250" fmla="*/ 55235 h 96406"/>
                <a:gd name="connsiteX251" fmla="*/ 48140 w 108022"/>
                <a:gd name="connsiteY251" fmla="*/ 56200 h 96406"/>
                <a:gd name="connsiteX252" fmla="*/ 43367 w 108022"/>
                <a:gd name="connsiteY252" fmla="*/ 53766 h 96406"/>
                <a:gd name="connsiteX253" fmla="*/ 42118 w 108022"/>
                <a:gd name="connsiteY253" fmla="*/ 52328 h 96406"/>
                <a:gd name="connsiteX254" fmla="*/ 40143 w 108022"/>
                <a:gd name="connsiteY254" fmla="*/ 48155 h 96406"/>
                <a:gd name="connsiteX255" fmla="*/ 39542 w 108022"/>
                <a:gd name="connsiteY255" fmla="*/ 47444 h 96406"/>
                <a:gd name="connsiteX256" fmla="*/ 38136 w 108022"/>
                <a:gd name="connsiteY256" fmla="*/ 46511 h 96406"/>
                <a:gd name="connsiteX257" fmla="*/ 37488 w 108022"/>
                <a:gd name="connsiteY257" fmla="*/ 45848 h 96406"/>
                <a:gd name="connsiteX258" fmla="*/ 36840 w 108022"/>
                <a:gd name="connsiteY258" fmla="*/ 43809 h 96406"/>
                <a:gd name="connsiteX259" fmla="*/ 36271 w 108022"/>
                <a:gd name="connsiteY259" fmla="*/ 38341 h 96406"/>
                <a:gd name="connsiteX260" fmla="*/ 35670 w 108022"/>
                <a:gd name="connsiteY260" fmla="*/ 36239 h 96406"/>
                <a:gd name="connsiteX261" fmla="*/ 34058 w 108022"/>
                <a:gd name="connsiteY261" fmla="*/ 35085 h 96406"/>
                <a:gd name="connsiteX262" fmla="*/ 30265 w 108022"/>
                <a:gd name="connsiteY262" fmla="*/ 36050 h 96406"/>
                <a:gd name="connsiteX263" fmla="*/ 28558 w 108022"/>
                <a:gd name="connsiteY263" fmla="*/ 35480 h 96406"/>
                <a:gd name="connsiteX264" fmla="*/ 33047 w 108022"/>
                <a:gd name="connsiteY264" fmla="*/ 34643 h 96406"/>
                <a:gd name="connsiteX265" fmla="*/ 34122 w 108022"/>
                <a:gd name="connsiteY265" fmla="*/ 33379 h 96406"/>
                <a:gd name="connsiteX266" fmla="*/ 33015 w 108022"/>
                <a:gd name="connsiteY266" fmla="*/ 29033 h 96406"/>
                <a:gd name="connsiteX267" fmla="*/ 32304 w 108022"/>
                <a:gd name="connsiteY267" fmla="*/ 27705 h 96406"/>
                <a:gd name="connsiteX268" fmla="*/ 30803 w 108022"/>
                <a:gd name="connsiteY268" fmla="*/ 27104 h 96406"/>
                <a:gd name="connsiteX269" fmla="*/ 26915 w 108022"/>
                <a:gd name="connsiteY269" fmla="*/ 27104 h 96406"/>
                <a:gd name="connsiteX270" fmla="*/ 26188 w 108022"/>
                <a:gd name="connsiteY270" fmla="*/ 26788 h 96406"/>
                <a:gd name="connsiteX271" fmla="*/ 24844 w 108022"/>
                <a:gd name="connsiteY271" fmla="*/ 25824 h 96406"/>
                <a:gd name="connsiteX272" fmla="*/ 24133 w 108022"/>
                <a:gd name="connsiteY272" fmla="*/ 25555 h 96406"/>
                <a:gd name="connsiteX273" fmla="*/ 23375 w 108022"/>
                <a:gd name="connsiteY273" fmla="*/ 25714 h 96406"/>
                <a:gd name="connsiteX274" fmla="*/ 22758 w 108022"/>
                <a:gd name="connsiteY274" fmla="*/ 26329 h 96406"/>
                <a:gd name="connsiteX275" fmla="*/ 22189 w 108022"/>
                <a:gd name="connsiteY275" fmla="*/ 27057 h 96406"/>
                <a:gd name="connsiteX276" fmla="*/ 21636 w 108022"/>
                <a:gd name="connsiteY276" fmla="*/ 27610 h 96406"/>
                <a:gd name="connsiteX277" fmla="*/ 20877 w 108022"/>
                <a:gd name="connsiteY277" fmla="*/ 27799 h 96406"/>
                <a:gd name="connsiteX278" fmla="*/ 19376 w 108022"/>
                <a:gd name="connsiteY278" fmla="*/ 27468 h 96406"/>
                <a:gd name="connsiteX279" fmla="*/ 18617 w 108022"/>
                <a:gd name="connsiteY279" fmla="*/ 27594 h 96406"/>
                <a:gd name="connsiteX280" fmla="*/ 18617 w 108022"/>
                <a:gd name="connsiteY280" fmla="*/ 27799 h 96406"/>
                <a:gd name="connsiteX281" fmla="*/ 18380 w 108022"/>
                <a:gd name="connsiteY281" fmla="*/ 28890 h 96406"/>
                <a:gd name="connsiteX282" fmla="*/ 18301 w 108022"/>
                <a:gd name="connsiteY282" fmla="*/ 29206 h 96406"/>
                <a:gd name="connsiteX283" fmla="*/ 16926 w 108022"/>
                <a:gd name="connsiteY283" fmla="*/ 30218 h 96406"/>
                <a:gd name="connsiteX284" fmla="*/ 14935 w 108022"/>
                <a:gd name="connsiteY284" fmla="*/ 32272 h 96406"/>
                <a:gd name="connsiteX285" fmla="*/ 16420 w 108022"/>
                <a:gd name="connsiteY285" fmla="*/ 33268 h 96406"/>
                <a:gd name="connsiteX286" fmla="*/ 16895 w 108022"/>
                <a:gd name="connsiteY286" fmla="*/ 33805 h 96406"/>
                <a:gd name="connsiteX287" fmla="*/ 14587 w 108022"/>
                <a:gd name="connsiteY287" fmla="*/ 32967 h 96406"/>
                <a:gd name="connsiteX288" fmla="*/ 12185 w 108022"/>
                <a:gd name="connsiteY288" fmla="*/ 32778 h 96406"/>
                <a:gd name="connsiteX289" fmla="*/ 11822 w 108022"/>
                <a:gd name="connsiteY289" fmla="*/ 33473 h 96406"/>
                <a:gd name="connsiteX290" fmla="*/ 12359 w 108022"/>
                <a:gd name="connsiteY290" fmla="*/ 36650 h 96406"/>
                <a:gd name="connsiteX291" fmla="*/ 11869 w 108022"/>
                <a:gd name="connsiteY291" fmla="*/ 37440 h 96406"/>
                <a:gd name="connsiteX292" fmla="*/ 11142 w 108022"/>
                <a:gd name="connsiteY292" fmla="*/ 35797 h 96406"/>
                <a:gd name="connsiteX293" fmla="*/ 10763 w 108022"/>
                <a:gd name="connsiteY293" fmla="*/ 35417 h 96406"/>
                <a:gd name="connsiteX294" fmla="*/ 10225 w 108022"/>
                <a:gd name="connsiteY294" fmla="*/ 35448 h 96406"/>
                <a:gd name="connsiteX295" fmla="*/ 9388 w 108022"/>
                <a:gd name="connsiteY295" fmla="*/ 36192 h 96406"/>
                <a:gd name="connsiteX296" fmla="*/ 8076 w 108022"/>
                <a:gd name="connsiteY296" fmla="*/ 36745 h 96406"/>
                <a:gd name="connsiteX297" fmla="*/ 7286 w 108022"/>
                <a:gd name="connsiteY297" fmla="*/ 37693 h 96406"/>
                <a:gd name="connsiteX298" fmla="*/ 6622 w 108022"/>
                <a:gd name="connsiteY298" fmla="*/ 39052 h 96406"/>
                <a:gd name="connsiteX299" fmla="*/ 6274 w 108022"/>
                <a:gd name="connsiteY299" fmla="*/ 40522 h 96406"/>
                <a:gd name="connsiteX300" fmla="*/ 6843 w 108022"/>
                <a:gd name="connsiteY300" fmla="*/ 41281 h 96406"/>
                <a:gd name="connsiteX301" fmla="*/ 6480 w 108022"/>
                <a:gd name="connsiteY301" fmla="*/ 41723 h 96406"/>
                <a:gd name="connsiteX302" fmla="*/ 5136 w 108022"/>
                <a:gd name="connsiteY302" fmla="*/ 42308 h 96406"/>
                <a:gd name="connsiteX303" fmla="*/ 3461 w 108022"/>
                <a:gd name="connsiteY303" fmla="*/ 44141 h 96406"/>
                <a:gd name="connsiteX304" fmla="*/ 3999 w 108022"/>
                <a:gd name="connsiteY304" fmla="*/ 45216 h 96406"/>
                <a:gd name="connsiteX305" fmla="*/ 4172 w 108022"/>
                <a:gd name="connsiteY305" fmla="*/ 46638 h 96406"/>
                <a:gd name="connsiteX306" fmla="*/ 3904 w 108022"/>
                <a:gd name="connsiteY306" fmla="*/ 47950 h 96406"/>
                <a:gd name="connsiteX307" fmla="*/ 3098 w 108022"/>
                <a:gd name="connsiteY307" fmla="*/ 48788 h 96406"/>
                <a:gd name="connsiteX308" fmla="*/ 3098 w 108022"/>
                <a:gd name="connsiteY308" fmla="*/ 49325 h 96406"/>
                <a:gd name="connsiteX309" fmla="*/ 3477 w 108022"/>
                <a:gd name="connsiteY309" fmla="*/ 49499 h 96406"/>
                <a:gd name="connsiteX310" fmla="*/ 3793 w 108022"/>
                <a:gd name="connsiteY310" fmla="*/ 49815 h 96406"/>
                <a:gd name="connsiteX311" fmla="*/ 4046 w 108022"/>
                <a:gd name="connsiteY311" fmla="*/ 50257 h 96406"/>
                <a:gd name="connsiteX312" fmla="*/ 4188 w 108022"/>
                <a:gd name="connsiteY312" fmla="*/ 50874 h 96406"/>
                <a:gd name="connsiteX313" fmla="*/ 2971 w 108022"/>
                <a:gd name="connsiteY313" fmla="*/ 50463 h 96406"/>
                <a:gd name="connsiteX314" fmla="*/ 1912 w 108022"/>
                <a:gd name="connsiteY314" fmla="*/ 49752 h 96406"/>
                <a:gd name="connsiteX315" fmla="*/ 933 w 108022"/>
                <a:gd name="connsiteY315" fmla="*/ 49499 h 96406"/>
                <a:gd name="connsiteX316" fmla="*/ 0 w 108022"/>
                <a:gd name="connsiteY316" fmla="*/ 50305 h 96406"/>
                <a:gd name="connsiteX317" fmla="*/ 458 w 108022"/>
                <a:gd name="connsiteY317" fmla="*/ 51127 h 96406"/>
                <a:gd name="connsiteX318" fmla="*/ 1565 w 108022"/>
                <a:gd name="connsiteY318" fmla="*/ 51933 h 96406"/>
                <a:gd name="connsiteX319" fmla="*/ 2102 w 108022"/>
                <a:gd name="connsiteY319" fmla="*/ 52691 h 96406"/>
                <a:gd name="connsiteX320" fmla="*/ 2197 w 108022"/>
                <a:gd name="connsiteY320" fmla="*/ 53671 h 96406"/>
                <a:gd name="connsiteX321" fmla="*/ 1644 w 108022"/>
                <a:gd name="connsiteY321" fmla="*/ 54225 h 96406"/>
                <a:gd name="connsiteX322" fmla="*/ 853 w 108022"/>
                <a:gd name="connsiteY322" fmla="*/ 54493 h 96406"/>
                <a:gd name="connsiteX323" fmla="*/ 253 w 108022"/>
                <a:gd name="connsiteY323" fmla="*/ 54509 h 96406"/>
                <a:gd name="connsiteX324" fmla="*/ 1043 w 108022"/>
                <a:gd name="connsiteY324" fmla="*/ 55915 h 96406"/>
                <a:gd name="connsiteX325" fmla="*/ 2339 w 108022"/>
                <a:gd name="connsiteY325" fmla="*/ 55852 h 96406"/>
                <a:gd name="connsiteX326" fmla="*/ 3777 w 108022"/>
                <a:gd name="connsiteY326" fmla="*/ 55283 h 96406"/>
                <a:gd name="connsiteX327" fmla="*/ 5010 w 108022"/>
                <a:gd name="connsiteY327" fmla="*/ 55062 h 96406"/>
                <a:gd name="connsiteX328" fmla="*/ 5057 w 108022"/>
                <a:gd name="connsiteY328" fmla="*/ 55267 h 96406"/>
                <a:gd name="connsiteX329" fmla="*/ 5073 w 108022"/>
                <a:gd name="connsiteY329" fmla="*/ 55615 h 96406"/>
                <a:gd name="connsiteX330" fmla="*/ 5200 w 108022"/>
                <a:gd name="connsiteY330" fmla="*/ 55962 h 96406"/>
                <a:gd name="connsiteX331" fmla="*/ 5563 w 108022"/>
                <a:gd name="connsiteY331" fmla="*/ 56105 h 96406"/>
                <a:gd name="connsiteX332" fmla="*/ 7475 w 108022"/>
                <a:gd name="connsiteY332" fmla="*/ 56184 h 96406"/>
                <a:gd name="connsiteX333" fmla="*/ 8013 w 108022"/>
                <a:gd name="connsiteY333" fmla="*/ 56484 h 96406"/>
                <a:gd name="connsiteX334" fmla="*/ 8455 w 108022"/>
                <a:gd name="connsiteY334" fmla="*/ 57037 h 96406"/>
                <a:gd name="connsiteX335" fmla="*/ 8613 w 108022"/>
                <a:gd name="connsiteY335" fmla="*/ 57986 h 96406"/>
                <a:gd name="connsiteX336" fmla="*/ 8945 w 108022"/>
                <a:gd name="connsiteY336" fmla="*/ 59139 h 96406"/>
                <a:gd name="connsiteX337" fmla="*/ 10589 w 108022"/>
                <a:gd name="connsiteY337" fmla="*/ 62095 h 96406"/>
                <a:gd name="connsiteX338" fmla="*/ 11110 w 108022"/>
                <a:gd name="connsiteY338" fmla="*/ 63454 h 96406"/>
                <a:gd name="connsiteX339" fmla="*/ 11237 w 108022"/>
                <a:gd name="connsiteY339" fmla="*/ 65098 h 96406"/>
                <a:gd name="connsiteX340" fmla="*/ 11142 w 108022"/>
                <a:gd name="connsiteY340" fmla="*/ 68211 h 96406"/>
                <a:gd name="connsiteX341" fmla="*/ 11822 w 108022"/>
                <a:gd name="connsiteY341" fmla="*/ 70819 h 96406"/>
                <a:gd name="connsiteX342" fmla="*/ 11648 w 108022"/>
                <a:gd name="connsiteY342" fmla="*/ 72447 h 96406"/>
                <a:gd name="connsiteX343" fmla="*/ 11347 w 108022"/>
                <a:gd name="connsiteY343" fmla="*/ 74201 h 96406"/>
                <a:gd name="connsiteX344" fmla="*/ 11221 w 108022"/>
                <a:gd name="connsiteY344" fmla="*/ 76445 h 96406"/>
                <a:gd name="connsiteX345" fmla="*/ 11142 w 108022"/>
                <a:gd name="connsiteY345" fmla="*/ 76966 h 96406"/>
                <a:gd name="connsiteX346" fmla="*/ 11268 w 108022"/>
                <a:gd name="connsiteY346" fmla="*/ 77330 h 96406"/>
                <a:gd name="connsiteX347" fmla="*/ 11822 w 108022"/>
                <a:gd name="connsiteY347" fmla="*/ 77488 h 96406"/>
                <a:gd name="connsiteX348" fmla="*/ 13102 w 108022"/>
                <a:gd name="connsiteY348" fmla="*/ 77488 h 96406"/>
                <a:gd name="connsiteX349" fmla="*/ 13544 w 108022"/>
                <a:gd name="connsiteY349" fmla="*/ 77662 h 96406"/>
                <a:gd name="connsiteX350" fmla="*/ 14556 w 108022"/>
                <a:gd name="connsiteY350" fmla="*/ 78341 h 96406"/>
                <a:gd name="connsiteX351" fmla="*/ 16073 w 108022"/>
                <a:gd name="connsiteY351" fmla="*/ 78800 h 96406"/>
                <a:gd name="connsiteX352" fmla="*/ 17021 w 108022"/>
                <a:gd name="connsiteY352" fmla="*/ 79480 h 96406"/>
                <a:gd name="connsiteX353" fmla="*/ 19487 w 108022"/>
                <a:gd name="connsiteY353" fmla="*/ 82087 h 96406"/>
                <a:gd name="connsiteX354" fmla="*/ 20103 w 108022"/>
                <a:gd name="connsiteY354" fmla="*/ 82956 h 96406"/>
                <a:gd name="connsiteX355" fmla="*/ 20451 w 108022"/>
                <a:gd name="connsiteY355" fmla="*/ 84158 h 96406"/>
                <a:gd name="connsiteX356" fmla="*/ 20451 w 108022"/>
                <a:gd name="connsiteY356" fmla="*/ 86244 h 96406"/>
                <a:gd name="connsiteX357" fmla="*/ 20419 w 108022"/>
                <a:gd name="connsiteY357" fmla="*/ 87698 h 96406"/>
                <a:gd name="connsiteX358" fmla="*/ 20656 w 108022"/>
                <a:gd name="connsiteY358" fmla="*/ 87729 h 96406"/>
                <a:gd name="connsiteX359" fmla="*/ 21383 w 108022"/>
                <a:gd name="connsiteY359" fmla="*/ 87397 h 96406"/>
                <a:gd name="connsiteX360" fmla="*/ 21794 w 108022"/>
                <a:gd name="connsiteY360" fmla="*/ 87097 h 96406"/>
                <a:gd name="connsiteX361" fmla="*/ 23090 w 108022"/>
                <a:gd name="connsiteY361" fmla="*/ 85865 h 96406"/>
                <a:gd name="connsiteX362" fmla="*/ 23090 w 108022"/>
                <a:gd name="connsiteY362" fmla="*/ 85311 h 96406"/>
                <a:gd name="connsiteX363" fmla="*/ 22474 w 108022"/>
                <a:gd name="connsiteY363" fmla="*/ 85643 h 96406"/>
                <a:gd name="connsiteX364" fmla="*/ 21367 w 108022"/>
                <a:gd name="connsiteY364" fmla="*/ 86639 h 96406"/>
                <a:gd name="connsiteX365" fmla="*/ 20672 w 108022"/>
                <a:gd name="connsiteY365" fmla="*/ 86876 h 96406"/>
                <a:gd name="connsiteX366" fmla="*/ 20625 w 108022"/>
                <a:gd name="connsiteY366" fmla="*/ 86339 h 96406"/>
                <a:gd name="connsiteX367" fmla="*/ 20814 w 108022"/>
                <a:gd name="connsiteY367" fmla="*/ 83241 h 96406"/>
                <a:gd name="connsiteX368" fmla="*/ 21304 w 108022"/>
                <a:gd name="connsiteY368" fmla="*/ 83462 h 96406"/>
                <a:gd name="connsiteX369" fmla="*/ 21573 w 108022"/>
                <a:gd name="connsiteY369" fmla="*/ 83905 h 96406"/>
                <a:gd name="connsiteX370" fmla="*/ 21604 w 108022"/>
                <a:gd name="connsiteY370" fmla="*/ 84521 h 96406"/>
                <a:gd name="connsiteX371" fmla="*/ 21399 w 108022"/>
                <a:gd name="connsiteY371" fmla="*/ 85311 h 96406"/>
                <a:gd name="connsiteX372" fmla="*/ 22253 w 108022"/>
                <a:gd name="connsiteY372" fmla="*/ 83763 h 96406"/>
                <a:gd name="connsiteX373" fmla="*/ 22553 w 108022"/>
                <a:gd name="connsiteY373" fmla="*/ 83936 h 96406"/>
                <a:gd name="connsiteX374" fmla="*/ 22885 w 108022"/>
                <a:gd name="connsiteY374" fmla="*/ 84236 h 96406"/>
                <a:gd name="connsiteX375" fmla="*/ 23201 w 108022"/>
                <a:gd name="connsiteY375" fmla="*/ 84395 h 96406"/>
                <a:gd name="connsiteX376" fmla="*/ 23532 w 108022"/>
                <a:gd name="connsiteY376" fmla="*/ 84063 h 96406"/>
                <a:gd name="connsiteX377" fmla="*/ 23880 w 108022"/>
                <a:gd name="connsiteY377" fmla="*/ 83099 h 96406"/>
                <a:gd name="connsiteX378" fmla="*/ 23880 w 108022"/>
                <a:gd name="connsiteY378" fmla="*/ 82435 h 96406"/>
                <a:gd name="connsiteX379" fmla="*/ 23548 w 108022"/>
                <a:gd name="connsiteY379" fmla="*/ 81850 h 96406"/>
                <a:gd name="connsiteX380" fmla="*/ 22821 w 108022"/>
                <a:gd name="connsiteY380" fmla="*/ 81171 h 96406"/>
                <a:gd name="connsiteX381" fmla="*/ 25050 w 108022"/>
                <a:gd name="connsiteY381" fmla="*/ 80981 h 96406"/>
                <a:gd name="connsiteX382" fmla="*/ 25935 w 108022"/>
                <a:gd name="connsiteY382" fmla="*/ 80380 h 96406"/>
                <a:gd name="connsiteX383" fmla="*/ 26520 w 108022"/>
                <a:gd name="connsiteY383" fmla="*/ 79116 h 96406"/>
                <a:gd name="connsiteX384" fmla="*/ 26535 w 108022"/>
                <a:gd name="connsiteY384" fmla="*/ 78531 h 96406"/>
                <a:gd name="connsiteX385" fmla="*/ 26441 w 108022"/>
                <a:gd name="connsiteY385" fmla="*/ 76871 h 96406"/>
                <a:gd name="connsiteX386" fmla="*/ 26535 w 108022"/>
                <a:gd name="connsiteY386" fmla="*/ 76002 h 96406"/>
                <a:gd name="connsiteX387" fmla="*/ 26725 w 108022"/>
                <a:gd name="connsiteY387" fmla="*/ 75276 h 96406"/>
                <a:gd name="connsiteX388" fmla="*/ 27657 w 108022"/>
                <a:gd name="connsiteY388" fmla="*/ 73379 h 96406"/>
                <a:gd name="connsiteX389" fmla="*/ 28448 w 108022"/>
                <a:gd name="connsiteY389" fmla="*/ 70961 h 96406"/>
                <a:gd name="connsiteX390" fmla="*/ 28780 w 108022"/>
                <a:gd name="connsiteY390" fmla="*/ 69349 h 96406"/>
                <a:gd name="connsiteX391" fmla="*/ 28780 w 108022"/>
                <a:gd name="connsiteY391" fmla="*/ 68148 h 96406"/>
                <a:gd name="connsiteX392" fmla="*/ 28068 w 108022"/>
                <a:gd name="connsiteY392" fmla="*/ 67405 h 96406"/>
                <a:gd name="connsiteX393" fmla="*/ 21873 w 108022"/>
                <a:gd name="connsiteY393" fmla="*/ 67879 h 96406"/>
                <a:gd name="connsiteX394" fmla="*/ 20846 w 108022"/>
                <a:gd name="connsiteY394" fmla="*/ 68401 h 96406"/>
                <a:gd name="connsiteX395" fmla="*/ 19929 w 108022"/>
                <a:gd name="connsiteY395" fmla="*/ 69476 h 96406"/>
                <a:gd name="connsiteX396" fmla="*/ 18807 w 108022"/>
                <a:gd name="connsiteY396" fmla="*/ 71514 h 96406"/>
                <a:gd name="connsiteX397" fmla="*/ 18191 w 108022"/>
                <a:gd name="connsiteY397" fmla="*/ 72273 h 96406"/>
                <a:gd name="connsiteX398" fmla="*/ 17242 w 108022"/>
                <a:gd name="connsiteY398" fmla="*/ 72826 h 96406"/>
                <a:gd name="connsiteX399" fmla="*/ 16057 w 108022"/>
                <a:gd name="connsiteY399" fmla="*/ 72937 h 96406"/>
                <a:gd name="connsiteX400" fmla="*/ 15046 w 108022"/>
                <a:gd name="connsiteY400" fmla="*/ 72399 h 96406"/>
                <a:gd name="connsiteX401" fmla="*/ 14097 w 108022"/>
                <a:gd name="connsiteY401" fmla="*/ 71340 h 96406"/>
                <a:gd name="connsiteX402" fmla="*/ 13165 w 108022"/>
                <a:gd name="connsiteY402" fmla="*/ 69934 h 96406"/>
                <a:gd name="connsiteX403" fmla="*/ 12723 w 108022"/>
                <a:gd name="connsiteY403" fmla="*/ 68117 h 96406"/>
                <a:gd name="connsiteX404" fmla="*/ 13829 w 108022"/>
                <a:gd name="connsiteY404" fmla="*/ 67279 h 96406"/>
                <a:gd name="connsiteX405" fmla="*/ 16152 w 108022"/>
                <a:gd name="connsiteY405" fmla="*/ 67073 h 96406"/>
                <a:gd name="connsiteX406" fmla="*/ 16737 w 108022"/>
                <a:gd name="connsiteY406" fmla="*/ 66741 h 96406"/>
                <a:gd name="connsiteX407" fmla="*/ 17732 w 108022"/>
                <a:gd name="connsiteY407" fmla="*/ 65746 h 96406"/>
                <a:gd name="connsiteX408" fmla="*/ 18254 w 108022"/>
                <a:gd name="connsiteY408" fmla="*/ 65540 h 96406"/>
                <a:gd name="connsiteX409" fmla="*/ 20767 w 108022"/>
                <a:gd name="connsiteY409" fmla="*/ 65540 h 96406"/>
                <a:gd name="connsiteX410" fmla="*/ 23169 w 108022"/>
                <a:gd name="connsiteY410" fmla="*/ 65018 h 96406"/>
                <a:gd name="connsiteX411" fmla="*/ 25872 w 108022"/>
                <a:gd name="connsiteY411" fmla="*/ 65683 h 96406"/>
                <a:gd name="connsiteX412" fmla="*/ 28116 w 108022"/>
                <a:gd name="connsiteY412" fmla="*/ 65572 h 96406"/>
                <a:gd name="connsiteX413" fmla="*/ 28527 w 108022"/>
                <a:gd name="connsiteY413" fmla="*/ 65825 h 96406"/>
                <a:gd name="connsiteX414" fmla="*/ 29285 w 108022"/>
                <a:gd name="connsiteY414" fmla="*/ 66883 h 96406"/>
                <a:gd name="connsiteX415" fmla="*/ 29633 w 108022"/>
                <a:gd name="connsiteY415" fmla="*/ 67137 h 96406"/>
                <a:gd name="connsiteX416" fmla="*/ 34706 w 108022"/>
                <a:gd name="connsiteY416" fmla="*/ 67674 h 96406"/>
                <a:gd name="connsiteX417" fmla="*/ 29760 w 108022"/>
                <a:gd name="connsiteY417" fmla="*/ 71735 h 96406"/>
                <a:gd name="connsiteX418" fmla="*/ 28495 w 108022"/>
                <a:gd name="connsiteY418" fmla="*/ 73900 h 96406"/>
                <a:gd name="connsiteX419" fmla="*/ 28195 w 108022"/>
                <a:gd name="connsiteY419" fmla="*/ 74991 h 96406"/>
                <a:gd name="connsiteX420" fmla="*/ 28021 w 108022"/>
                <a:gd name="connsiteY420" fmla="*/ 75339 h 96406"/>
                <a:gd name="connsiteX421" fmla="*/ 27483 w 108022"/>
                <a:gd name="connsiteY421" fmla="*/ 76113 h 96406"/>
                <a:gd name="connsiteX422" fmla="*/ 27373 w 108022"/>
                <a:gd name="connsiteY422" fmla="*/ 76476 h 96406"/>
                <a:gd name="connsiteX423" fmla="*/ 27531 w 108022"/>
                <a:gd name="connsiteY423" fmla="*/ 77156 h 96406"/>
                <a:gd name="connsiteX424" fmla="*/ 28321 w 108022"/>
                <a:gd name="connsiteY424" fmla="*/ 77868 h 96406"/>
                <a:gd name="connsiteX425" fmla="*/ 28938 w 108022"/>
                <a:gd name="connsiteY425" fmla="*/ 79448 h 96406"/>
                <a:gd name="connsiteX426" fmla="*/ 29949 w 108022"/>
                <a:gd name="connsiteY426" fmla="*/ 78642 h 96406"/>
                <a:gd name="connsiteX427" fmla="*/ 31008 w 108022"/>
                <a:gd name="connsiteY427" fmla="*/ 77093 h 96406"/>
                <a:gd name="connsiteX428" fmla="*/ 32762 w 108022"/>
                <a:gd name="connsiteY428" fmla="*/ 73822 h 96406"/>
                <a:gd name="connsiteX429" fmla="*/ 34122 w 108022"/>
                <a:gd name="connsiteY429" fmla="*/ 72083 h 96406"/>
                <a:gd name="connsiteX430" fmla="*/ 38894 w 108022"/>
                <a:gd name="connsiteY430" fmla="*/ 67674 h 96406"/>
                <a:gd name="connsiteX431" fmla="*/ 39922 w 108022"/>
                <a:gd name="connsiteY431" fmla="*/ 67184 h 96406"/>
                <a:gd name="connsiteX432" fmla="*/ 40412 w 108022"/>
                <a:gd name="connsiteY432" fmla="*/ 66678 h 96406"/>
                <a:gd name="connsiteX433" fmla="*/ 40617 w 108022"/>
                <a:gd name="connsiteY433" fmla="*/ 65825 h 96406"/>
                <a:gd name="connsiteX434" fmla="*/ 41012 w 108022"/>
                <a:gd name="connsiteY434" fmla="*/ 65098 h 96406"/>
                <a:gd name="connsiteX435" fmla="*/ 41960 w 108022"/>
                <a:gd name="connsiteY435" fmla="*/ 65366 h 96406"/>
                <a:gd name="connsiteX436" fmla="*/ 43714 w 108022"/>
                <a:gd name="connsiteY436" fmla="*/ 66630 h 96406"/>
                <a:gd name="connsiteX437" fmla="*/ 43714 w 108022"/>
                <a:gd name="connsiteY437" fmla="*/ 67105 h 96406"/>
                <a:gd name="connsiteX438" fmla="*/ 42672 w 108022"/>
                <a:gd name="connsiteY438" fmla="*/ 67184 h 96406"/>
                <a:gd name="connsiteX439" fmla="*/ 42213 w 108022"/>
                <a:gd name="connsiteY439" fmla="*/ 67358 h 96406"/>
                <a:gd name="connsiteX440" fmla="*/ 41739 w 108022"/>
                <a:gd name="connsiteY440" fmla="*/ 67674 h 96406"/>
                <a:gd name="connsiteX441" fmla="*/ 41423 w 108022"/>
                <a:gd name="connsiteY441" fmla="*/ 68053 h 96406"/>
                <a:gd name="connsiteX442" fmla="*/ 40823 w 108022"/>
                <a:gd name="connsiteY442" fmla="*/ 69049 h 96406"/>
                <a:gd name="connsiteX443" fmla="*/ 40506 w 108022"/>
                <a:gd name="connsiteY443" fmla="*/ 69222 h 96406"/>
                <a:gd name="connsiteX444" fmla="*/ 39827 w 108022"/>
                <a:gd name="connsiteY444" fmla="*/ 69459 h 96406"/>
                <a:gd name="connsiteX445" fmla="*/ 37883 w 108022"/>
                <a:gd name="connsiteY445" fmla="*/ 70676 h 96406"/>
                <a:gd name="connsiteX446" fmla="*/ 37219 w 108022"/>
                <a:gd name="connsiteY446" fmla="*/ 71261 h 96406"/>
                <a:gd name="connsiteX447" fmla="*/ 36713 w 108022"/>
                <a:gd name="connsiteY447" fmla="*/ 72146 h 96406"/>
                <a:gd name="connsiteX448" fmla="*/ 35939 w 108022"/>
                <a:gd name="connsiteY448" fmla="*/ 74122 h 96406"/>
                <a:gd name="connsiteX449" fmla="*/ 34943 w 108022"/>
                <a:gd name="connsiteY449" fmla="*/ 76113 h 96406"/>
                <a:gd name="connsiteX450" fmla="*/ 34580 w 108022"/>
                <a:gd name="connsiteY450" fmla="*/ 77156 h 96406"/>
                <a:gd name="connsiteX451" fmla="*/ 34327 w 108022"/>
                <a:gd name="connsiteY451" fmla="*/ 78294 h 96406"/>
                <a:gd name="connsiteX452" fmla="*/ 34153 w 108022"/>
                <a:gd name="connsiteY452" fmla="*/ 79606 h 96406"/>
                <a:gd name="connsiteX453" fmla="*/ 36239 w 108022"/>
                <a:gd name="connsiteY453" fmla="*/ 79653 h 96406"/>
                <a:gd name="connsiteX454" fmla="*/ 37282 w 108022"/>
                <a:gd name="connsiteY454" fmla="*/ 79369 h 96406"/>
                <a:gd name="connsiteX455" fmla="*/ 38104 w 108022"/>
                <a:gd name="connsiteY455" fmla="*/ 78547 h 96406"/>
                <a:gd name="connsiteX456" fmla="*/ 38420 w 108022"/>
                <a:gd name="connsiteY456" fmla="*/ 77425 h 96406"/>
                <a:gd name="connsiteX457" fmla="*/ 38705 w 108022"/>
                <a:gd name="connsiteY457" fmla="*/ 75939 h 96406"/>
                <a:gd name="connsiteX458" fmla="*/ 39100 w 108022"/>
                <a:gd name="connsiteY458" fmla="*/ 75007 h 96406"/>
                <a:gd name="connsiteX459" fmla="*/ 39795 w 108022"/>
                <a:gd name="connsiteY459" fmla="*/ 75449 h 96406"/>
                <a:gd name="connsiteX460" fmla="*/ 39953 w 108022"/>
                <a:gd name="connsiteY460" fmla="*/ 76666 h 96406"/>
                <a:gd name="connsiteX461" fmla="*/ 38989 w 108022"/>
                <a:gd name="connsiteY461" fmla="*/ 78595 h 96406"/>
                <a:gd name="connsiteX462" fmla="*/ 39226 w 108022"/>
                <a:gd name="connsiteY462" fmla="*/ 79116 h 96406"/>
                <a:gd name="connsiteX463" fmla="*/ 39890 w 108022"/>
                <a:gd name="connsiteY463" fmla="*/ 78895 h 96406"/>
                <a:gd name="connsiteX464" fmla="*/ 42071 w 108022"/>
                <a:gd name="connsiteY464" fmla="*/ 76476 h 96406"/>
                <a:gd name="connsiteX465" fmla="*/ 42324 w 108022"/>
                <a:gd name="connsiteY465" fmla="*/ 76998 h 96406"/>
                <a:gd name="connsiteX466" fmla="*/ 40854 w 108022"/>
                <a:gd name="connsiteY466" fmla="*/ 78990 h 96406"/>
                <a:gd name="connsiteX467" fmla="*/ 37630 w 108022"/>
                <a:gd name="connsiteY467" fmla="*/ 82056 h 96406"/>
                <a:gd name="connsiteX468" fmla="*/ 35844 w 108022"/>
                <a:gd name="connsiteY468" fmla="*/ 83256 h 96406"/>
                <a:gd name="connsiteX469" fmla="*/ 34864 w 108022"/>
                <a:gd name="connsiteY469" fmla="*/ 83604 h 96406"/>
                <a:gd name="connsiteX470" fmla="*/ 34358 w 108022"/>
                <a:gd name="connsiteY470" fmla="*/ 83936 h 96406"/>
                <a:gd name="connsiteX471" fmla="*/ 33995 w 108022"/>
                <a:gd name="connsiteY471" fmla="*/ 84916 h 96406"/>
                <a:gd name="connsiteX472" fmla="*/ 33015 w 108022"/>
                <a:gd name="connsiteY472" fmla="*/ 86417 h 96406"/>
                <a:gd name="connsiteX473" fmla="*/ 30392 w 108022"/>
                <a:gd name="connsiteY473" fmla="*/ 88361 h 96406"/>
                <a:gd name="connsiteX474" fmla="*/ 27642 w 108022"/>
                <a:gd name="connsiteY474" fmla="*/ 92960 h 96406"/>
                <a:gd name="connsiteX475" fmla="*/ 27326 w 108022"/>
                <a:gd name="connsiteY475" fmla="*/ 93893 h 96406"/>
                <a:gd name="connsiteX476" fmla="*/ 27167 w 108022"/>
                <a:gd name="connsiteY476" fmla="*/ 94746 h 96406"/>
                <a:gd name="connsiteX477" fmla="*/ 26899 w 108022"/>
                <a:gd name="connsiteY477" fmla="*/ 95268 h 96406"/>
                <a:gd name="connsiteX478" fmla="*/ 26851 w 108022"/>
                <a:gd name="connsiteY478" fmla="*/ 95647 h 96406"/>
                <a:gd name="connsiteX479" fmla="*/ 27326 w 108022"/>
                <a:gd name="connsiteY479" fmla="*/ 96201 h 96406"/>
                <a:gd name="connsiteX480" fmla="*/ 27958 w 108022"/>
                <a:gd name="connsiteY480" fmla="*/ 96406 h 96406"/>
                <a:gd name="connsiteX481" fmla="*/ 28558 w 108022"/>
                <a:gd name="connsiteY481" fmla="*/ 96153 h 96406"/>
                <a:gd name="connsiteX482" fmla="*/ 29617 w 108022"/>
                <a:gd name="connsiteY482" fmla="*/ 95221 h 96406"/>
                <a:gd name="connsiteX483" fmla="*/ 30771 w 108022"/>
                <a:gd name="connsiteY483" fmla="*/ 94778 h 96406"/>
                <a:gd name="connsiteX484" fmla="*/ 31577 w 108022"/>
                <a:gd name="connsiteY484" fmla="*/ 95205 h 96406"/>
                <a:gd name="connsiteX485" fmla="*/ 32415 w 108022"/>
                <a:gd name="connsiteY485" fmla="*/ 95853 h 96406"/>
                <a:gd name="connsiteX486" fmla="*/ 33584 w 108022"/>
                <a:gd name="connsiteY486" fmla="*/ 96201 h 96406"/>
                <a:gd name="connsiteX487" fmla="*/ 34611 w 108022"/>
                <a:gd name="connsiteY487" fmla="*/ 95884 h 96406"/>
                <a:gd name="connsiteX488" fmla="*/ 35449 w 108022"/>
                <a:gd name="connsiteY488" fmla="*/ 95063 h 96406"/>
                <a:gd name="connsiteX489" fmla="*/ 36982 w 108022"/>
                <a:gd name="connsiteY489" fmla="*/ 93102 h 96406"/>
                <a:gd name="connsiteX490" fmla="*/ 38594 w 108022"/>
                <a:gd name="connsiteY490" fmla="*/ 91823 h 96406"/>
                <a:gd name="connsiteX491" fmla="*/ 39242 w 108022"/>
                <a:gd name="connsiteY491" fmla="*/ 90827 h 96406"/>
                <a:gd name="connsiteX492" fmla="*/ 39527 w 108022"/>
                <a:gd name="connsiteY492" fmla="*/ 89231 h 96406"/>
                <a:gd name="connsiteX493" fmla="*/ 39748 w 108022"/>
                <a:gd name="connsiteY493" fmla="*/ 88583 h 96406"/>
                <a:gd name="connsiteX494" fmla="*/ 40301 w 108022"/>
                <a:gd name="connsiteY494" fmla="*/ 88377 h 96406"/>
                <a:gd name="connsiteX495" fmla="*/ 41455 w 108022"/>
                <a:gd name="connsiteY495" fmla="*/ 88456 h 96406"/>
                <a:gd name="connsiteX496" fmla="*/ 41866 w 108022"/>
                <a:gd name="connsiteY496" fmla="*/ 88851 h 96406"/>
                <a:gd name="connsiteX497" fmla="*/ 42118 w 108022"/>
                <a:gd name="connsiteY497" fmla="*/ 88946 h 96406"/>
                <a:gd name="connsiteX498" fmla="*/ 42324 w 108022"/>
                <a:gd name="connsiteY498" fmla="*/ 88804 h 96406"/>
                <a:gd name="connsiteX499" fmla="*/ 42435 w 108022"/>
                <a:gd name="connsiteY499" fmla="*/ 88109 h 96406"/>
                <a:gd name="connsiteX500" fmla="*/ 42640 w 108022"/>
                <a:gd name="connsiteY500" fmla="*/ 87904 h 96406"/>
                <a:gd name="connsiteX501" fmla="*/ 45042 w 108022"/>
                <a:gd name="connsiteY501" fmla="*/ 87397 h 96406"/>
                <a:gd name="connsiteX502" fmla="*/ 45406 w 108022"/>
                <a:gd name="connsiteY502" fmla="*/ 87050 h 96406"/>
                <a:gd name="connsiteX503" fmla="*/ 45658 w 108022"/>
                <a:gd name="connsiteY503" fmla="*/ 86339 h 96406"/>
                <a:gd name="connsiteX504" fmla="*/ 45690 w 108022"/>
                <a:gd name="connsiteY504" fmla="*/ 85627 h 96406"/>
                <a:gd name="connsiteX505" fmla="*/ 45327 w 108022"/>
                <a:gd name="connsiteY505" fmla="*/ 85295 h 96406"/>
                <a:gd name="connsiteX506" fmla="*/ 43082 w 108022"/>
                <a:gd name="connsiteY506" fmla="*/ 86244 h 96406"/>
                <a:gd name="connsiteX507" fmla="*/ 42197 w 108022"/>
                <a:gd name="connsiteY507" fmla="*/ 86085 h 96406"/>
                <a:gd name="connsiteX508" fmla="*/ 42640 w 108022"/>
                <a:gd name="connsiteY508" fmla="*/ 84331 h 96406"/>
                <a:gd name="connsiteX509" fmla="*/ 43825 w 108022"/>
                <a:gd name="connsiteY509" fmla="*/ 85169 h 96406"/>
                <a:gd name="connsiteX510" fmla="*/ 44868 w 108022"/>
                <a:gd name="connsiteY510" fmla="*/ 83241 h 96406"/>
                <a:gd name="connsiteX511" fmla="*/ 46291 w 108022"/>
                <a:gd name="connsiteY511" fmla="*/ 78531 h 96406"/>
                <a:gd name="connsiteX512" fmla="*/ 46638 w 108022"/>
                <a:gd name="connsiteY512" fmla="*/ 79922 h 96406"/>
                <a:gd name="connsiteX513" fmla="*/ 46591 w 108022"/>
                <a:gd name="connsiteY513" fmla="*/ 80902 h 96406"/>
                <a:gd name="connsiteX514" fmla="*/ 46797 w 108022"/>
                <a:gd name="connsiteY514" fmla="*/ 81487 h 96406"/>
                <a:gd name="connsiteX515" fmla="*/ 47855 w 108022"/>
                <a:gd name="connsiteY515" fmla="*/ 81676 h 96406"/>
                <a:gd name="connsiteX516" fmla="*/ 48456 w 108022"/>
                <a:gd name="connsiteY516" fmla="*/ 81597 h 96406"/>
                <a:gd name="connsiteX517" fmla="*/ 48803 w 108022"/>
                <a:gd name="connsiteY517" fmla="*/ 81360 h 96406"/>
                <a:gd name="connsiteX518" fmla="*/ 49404 w 108022"/>
                <a:gd name="connsiteY518" fmla="*/ 80633 h 96406"/>
                <a:gd name="connsiteX519" fmla="*/ 49436 w 108022"/>
                <a:gd name="connsiteY519" fmla="*/ 80444 h 96406"/>
                <a:gd name="connsiteX520" fmla="*/ 49373 w 108022"/>
                <a:gd name="connsiteY520" fmla="*/ 79732 h 96406"/>
                <a:gd name="connsiteX521" fmla="*/ 49404 w 108022"/>
                <a:gd name="connsiteY521" fmla="*/ 79543 h 96406"/>
                <a:gd name="connsiteX522" fmla="*/ 49531 w 108022"/>
                <a:gd name="connsiteY522" fmla="*/ 79511 h 96406"/>
                <a:gd name="connsiteX523" fmla="*/ 49863 w 108022"/>
                <a:gd name="connsiteY523" fmla="*/ 79606 h 96406"/>
                <a:gd name="connsiteX524" fmla="*/ 49989 w 108022"/>
                <a:gd name="connsiteY524" fmla="*/ 79543 h 96406"/>
                <a:gd name="connsiteX525" fmla="*/ 51190 w 108022"/>
                <a:gd name="connsiteY525" fmla="*/ 77757 h 96406"/>
                <a:gd name="connsiteX526" fmla="*/ 51364 w 108022"/>
                <a:gd name="connsiteY526" fmla="*/ 76824 h 96406"/>
                <a:gd name="connsiteX527" fmla="*/ 50510 w 108022"/>
                <a:gd name="connsiteY527" fmla="*/ 76429 h 96406"/>
                <a:gd name="connsiteX528" fmla="*/ 46575 w 108022"/>
                <a:gd name="connsiteY528" fmla="*/ 75987 h 96406"/>
                <a:gd name="connsiteX529" fmla="*/ 47113 w 108022"/>
                <a:gd name="connsiteY529" fmla="*/ 75244 h 96406"/>
                <a:gd name="connsiteX530" fmla="*/ 47729 w 108022"/>
                <a:gd name="connsiteY530" fmla="*/ 75117 h 96406"/>
                <a:gd name="connsiteX531" fmla="*/ 48393 w 108022"/>
                <a:gd name="connsiteY531" fmla="*/ 75149 h 96406"/>
                <a:gd name="connsiteX532" fmla="*/ 49057 w 108022"/>
                <a:gd name="connsiteY532" fmla="*/ 74928 h 96406"/>
                <a:gd name="connsiteX533" fmla="*/ 49547 w 108022"/>
                <a:gd name="connsiteY533" fmla="*/ 74422 h 96406"/>
                <a:gd name="connsiteX534" fmla="*/ 49894 w 108022"/>
                <a:gd name="connsiteY534" fmla="*/ 73711 h 96406"/>
                <a:gd name="connsiteX535" fmla="*/ 49863 w 108022"/>
                <a:gd name="connsiteY535" fmla="*/ 73079 h 96406"/>
                <a:gd name="connsiteX536" fmla="*/ 49214 w 108022"/>
                <a:gd name="connsiteY536" fmla="*/ 72826 h 96406"/>
                <a:gd name="connsiteX537" fmla="*/ 42861 w 108022"/>
                <a:gd name="connsiteY537" fmla="*/ 73379 h 96406"/>
                <a:gd name="connsiteX538" fmla="*/ 42861 w 108022"/>
                <a:gd name="connsiteY538" fmla="*/ 72842 h 96406"/>
                <a:gd name="connsiteX539" fmla="*/ 44916 w 108022"/>
                <a:gd name="connsiteY539" fmla="*/ 71688 h 96406"/>
                <a:gd name="connsiteX540" fmla="*/ 51159 w 108022"/>
                <a:gd name="connsiteY540" fmla="*/ 70740 h 96406"/>
                <a:gd name="connsiteX541" fmla="*/ 53055 w 108022"/>
                <a:gd name="connsiteY541" fmla="*/ 71435 h 96406"/>
                <a:gd name="connsiteX542" fmla="*/ 53671 w 108022"/>
                <a:gd name="connsiteY542" fmla="*/ 71071 h 96406"/>
                <a:gd name="connsiteX543" fmla="*/ 53561 w 108022"/>
                <a:gd name="connsiteY543" fmla="*/ 69175 h 96406"/>
                <a:gd name="connsiteX544" fmla="*/ 53260 w 108022"/>
                <a:gd name="connsiteY544" fmla="*/ 68480 h 96406"/>
                <a:gd name="connsiteX545" fmla="*/ 52786 w 108022"/>
                <a:gd name="connsiteY545" fmla="*/ 67832 h 96406"/>
                <a:gd name="connsiteX546" fmla="*/ 52454 w 108022"/>
                <a:gd name="connsiteY546" fmla="*/ 67137 h 96406"/>
                <a:gd name="connsiteX547" fmla="*/ 52549 w 108022"/>
                <a:gd name="connsiteY547" fmla="*/ 66298 h 96406"/>
                <a:gd name="connsiteX548" fmla="*/ 53529 w 108022"/>
                <a:gd name="connsiteY548" fmla="*/ 63944 h 96406"/>
                <a:gd name="connsiteX549" fmla="*/ 52992 w 108022"/>
                <a:gd name="connsiteY549" fmla="*/ 63786 h 96406"/>
                <a:gd name="connsiteX550" fmla="*/ 51743 w 108022"/>
                <a:gd name="connsiteY550" fmla="*/ 64260 h 96406"/>
                <a:gd name="connsiteX551" fmla="*/ 51569 w 108022"/>
                <a:gd name="connsiteY551" fmla="*/ 63959 h 96406"/>
                <a:gd name="connsiteX552" fmla="*/ 51806 w 108022"/>
                <a:gd name="connsiteY552" fmla="*/ 63391 h 96406"/>
                <a:gd name="connsiteX553" fmla="*/ 52233 w 108022"/>
                <a:gd name="connsiteY553" fmla="*/ 63074 h 96406"/>
                <a:gd name="connsiteX554" fmla="*/ 53245 w 108022"/>
                <a:gd name="connsiteY554" fmla="*/ 62964 h 96406"/>
                <a:gd name="connsiteX555" fmla="*/ 54098 w 108022"/>
                <a:gd name="connsiteY555" fmla="*/ 63391 h 96406"/>
                <a:gd name="connsiteX556" fmla="*/ 54367 w 108022"/>
                <a:gd name="connsiteY556" fmla="*/ 64449 h 96406"/>
                <a:gd name="connsiteX557" fmla="*/ 54430 w 108022"/>
                <a:gd name="connsiteY557" fmla="*/ 65778 h 96406"/>
                <a:gd name="connsiteX558" fmla="*/ 54667 w 108022"/>
                <a:gd name="connsiteY558" fmla="*/ 67042 h 96406"/>
                <a:gd name="connsiteX559" fmla="*/ 55410 w 108022"/>
                <a:gd name="connsiteY559" fmla="*/ 67847 h 96406"/>
                <a:gd name="connsiteX560" fmla="*/ 56010 w 108022"/>
                <a:gd name="connsiteY560" fmla="*/ 67184 h 96406"/>
                <a:gd name="connsiteX561" fmla="*/ 56595 w 108022"/>
                <a:gd name="connsiteY561" fmla="*/ 66062 h 96406"/>
                <a:gd name="connsiteX562" fmla="*/ 57322 w 108022"/>
                <a:gd name="connsiteY562" fmla="*/ 65461 h 96406"/>
                <a:gd name="connsiteX563" fmla="*/ 58697 w 108022"/>
                <a:gd name="connsiteY563" fmla="*/ 63169 h 96406"/>
                <a:gd name="connsiteX564" fmla="*/ 58729 w 108022"/>
                <a:gd name="connsiteY564" fmla="*/ 62632 h 96406"/>
                <a:gd name="connsiteX565" fmla="*/ 58492 w 108022"/>
                <a:gd name="connsiteY565" fmla="*/ 61968 h 96406"/>
                <a:gd name="connsiteX566" fmla="*/ 57986 w 108022"/>
                <a:gd name="connsiteY566" fmla="*/ 60799 h 96406"/>
                <a:gd name="connsiteX567" fmla="*/ 58571 w 108022"/>
                <a:gd name="connsiteY567" fmla="*/ 61083 h 96406"/>
                <a:gd name="connsiteX568" fmla="*/ 59661 w 108022"/>
                <a:gd name="connsiteY568" fmla="*/ 62158 h 96406"/>
                <a:gd name="connsiteX569" fmla="*/ 60246 w 108022"/>
                <a:gd name="connsiteY569" fmla="*/ 62364 h 96406"/>
                <a:gd name="connsiteX570" fmla="*/ 60736 w 108022"/>
                <a:gd name="connsiteY570" fmla="*/ 62000 h 96406"/>
                <a:gd name="connsiteX571" fmla="*/ 61416 w 108022"/>
                <a:gd name="connsiteY571" fmla="*/ 60562 h 96406"/>
                <a:gd name="connsiteX572" fmla="*/ 61779 w 108022"/>
                <a:gd name="connsiteY572" fmla="*/ 60246 h 96406"/>
                <a:gd name="connsiteX573" fmla="*/ 62411 w 108022"/>
                <a:gd name="connsiteY573" fmla="*/ 60008 h 96406"/>
                <a:gd name="connsiteX574" fmla="*/ 63138 w 108022"/>
                <a:gd name="connsiteY574" fmla="*/ 58981 h 96406"/>
                <a:gd name="connsiteX575" fmla="*/ 63596 w 108022"/>
                <a:gd name="connsiteY575" fmla="*/ 58681 h 96406"/>
                <a:gd name="connsiteX576" fmla="*/ 64845 w 108022"/>
                <a:gd name="connsiteY576" fmla="*/ 59440 h 96406"/>
                <a:gd name="connsiteX577" fmla="*/ 65114 w 108022"/>
                <a:gd name="connsiteY577" fmla="*/ 59693 h 96406"/>
                <a:gd name="connsiteX578" fmla="*/ 65382 w 108022"/>
                <a:gd name="connsiteY578" fmla="*/ 59582 h 96406"/>
                <a:gd name="connsiteX579" fmla="*/ 65698 w 108022"/>
                <a:gd name="connsiteY579" fmla="*/ 59313 h 96406"/>
                <a:gd name="connsiteX580" fmla="*/ 65967 w 108022"/>
                <a:gd name="connsiteY580" fmla="*/ 59139 h 96406"/>
                <a:gd name="connsiteX581" fmla="*/ 70029 w 108022"/>
                <a:gd name="connsiteY581" fmla="*/ 59977 h 96406"/>
                <a:gd name="connsiteX582" fmla="*/ 71451 w 108022"/>
                <a:gd name="connsiteY582" fmla="*/ 59598 h 96406"/>
                <a:gd name="connsiteX583" fmla="*/ 75608 w 108022"/>
                <a:gd name="connsiteY583" fmla="*/ 56959 h 96406"/>
                <a:gd name="connsiteX584" fmla="*/ 74880 w 108022"/>
                <a:gd name="connsiteY584" fmla="*/ 55583 h 96406"/>
                <a:gd name="connsiteX585" fmla="*/ 73774 w 108022"/>
                <a:gd name="connsiteY585" fmla="*/ 54130 h 96406"/>
                <a:gd name="connsiteX586" fmla="*/ 72557 w 108022"/>
                <a:gd name="connsiteY586" fmla="*/ 53371 h 96406"/>
                <a:gd name="connsiteX587" fmla="*/ 70882 w 108022"/>
                <a:gd name="connsiteY587" fmla="*/ 54588 h 96406"/>
                <a:gd name="connsiteX588" fmla="*/ 69934 w 108022"/>
                <a:gd name="connsiteY588" fmla="*/ 54509 h 96406"/>
                <a:gd name="connsiteX589" fmla="*/ 66821 w 108022"/>
                <a:gd name="connsiteY589" fmla="*/ 53450 h 96406"/>
                <a:gd name="connsiteX590" fmla="*/ 66378 w 108022"/>
                <a:gd name="connsiteY590" fmla="*/ 52991 h 96406"/>
                <a:gd name="connsiteX591" fmla="*/ 66868 w 108022"/>
                <a:gd name="connsiteY591" fmla="*/ 52359 h 96406"/>
                <a:gd name="connsiteX592" fmla="*/ 66726 w 108022"/>
                <a:gd name="connsiteY592" fmla="*/ 51711 h 96406"/>
                <a:gd name="connsiteX593" fmla="*/ 66631 w 108022"/>
                <a:gd name="connsiteY593" fmla="*/ 50716 h 96406"/>
                <a:gd name="connsiteX594" fmla="*/ 66694 w 108022"/>
                <a:gd name="connsiteY594" fmla="*/ 49942 h 96406"/>
                <a:gd name="connsiteX595" fmla="*/ 67089 w 108022"/>
                <a:gd name="connsiteY595" fmla="*/ 49831 h 96406"/>
                <a:gd name="connsiteX596" fmla="*/ 67358 w 108022"/>
                <a:gd name="connsiteY596" fmla="*/ 50305 h 96406"/>
                <a:gd name="connsiteX597" fmla="*/ 67642 w 108022"/>
                <a:gd name="connsiteY597" fmla="*/ 51759 h 96406"/>
                <a:gd name="connsiteX598" fmla="*/ 67990 w 108022"/>
                <a:gd name="connsiteY598" fmla="*/ 52359 h 96406"/>
                <a:gd name="connsiteX599" fmla="*/ 68923 w 108022"/>
                <a:gd name="connsiteY599" fmla="*/ 52596 h 96406"/>
                <a:gd name="connsiteX600" fmla="*/ 70250 w 108022"/>
                <a:gd name="connsiteY600" fmla="*/ 52359 h 96406"/>
                <a:gd name="connsiteX601" fmla="*/ 71514 w 108022"/>
                <a:gd name="connsiteY601" fmla="*/ 51774 h 96406"/>
                <a:gd name="connsiteX602" fmla="*/ 72874 w 108022"/>
                <a:gd name="connsiteY602" fmla="*/ 50557 h 96406"/>
                <a:gd name="connsiteX603" fmla="*/ 73537 w 108022"/>
                <a:gd name="connsiteY603" fmla="*/ 50700 h 96406"/>
                <a:gd name="connsiteX604" fmla="*/ 74802 w 108022"/>
                <a:gd name="connsiteY604" fmla="*/ 51269 h 96406"/>
                <a:gd name="connsiteX605" fmla="*/ 77330 w 108022"/>
                <a:gd name="connsiteY605" fmla="*/ 50669 h 96406"/>
                <a:gd name="connsiteX606" fmla="*/ 78168 w 108022"/>
                <a:gd name="connsiteY606" fmla="*/ 49847 h 96406"/>
                <a:gd name="connsiteX607" fmla="*/ 78626 w 108022"/>
                <a:gd name="connsiteY607" fmla="*/ 49689 h 96406"/>
                <a:gd name="connsiteX608" fmla="*/ 78847 w 108022"/>
                <a:gd name="connsiteY608" fmla="*/ 50384 h 96406"/>
                <a:gd name="connsiteX609" fmla="*/ 78721 w 108022"/>
                <a:gd name="connsiteY609" fmla="*/ 50811 h 96406"/>
                <a:gd name="connsiteX610" fmla="*/ 77725 w 108022"/>
                <a:gd name="connsiteY610" fmla="*/ 52233 h 96406"/>
                <a:gd name="connsiteX611" fmla="*/ 78294 w 108022"/>
                <a:gd name="connsiteY611" fmla="*/ 53355 h 96406"/>
                <a:gd name="connsiteX612" fmla="*/ 79116 w 108022"/>
                <a:gd name="connsiteY612" fmla="*/ 53655 h 96406"/>
                <a:gd name="connsiteX613" fmla="*/ 79669 w 108022"/>
                <a:gd name="connsiteY613" fmla="*/ 54019 h 96406"/>
                <a:gd name="connsiteX614" fmla="*/ 79496 w 108022"/>
                <a:gd name="connsiteY614" fmla="*/ 55330 h 96406"/>
                <a:gd name="connsiteX615" fmla="*/ 80554 w 108022"/>
                <a:gd name="connsiteY615" fmla="*/ 55837 h 96406"/>
                <a:gd name="connsiteX616" fmla="*/ 81376 w 108022"/>
                <a:gd name="connsiteY616" fmla="*/ 55204 h 96406"/>
                <a:gd name="connsiteX617" fmla="*/ 82119 w 108022"/>
                <a:gd name="connsiteY617" fmla="*/ 54225 h 96406"/>
                <a:gd name="connsiteX618" fmla="*/ 84837 w 108022"/>
                <a:gd name="connsiteY618" fmla="*/ 52991 h 96406"/>
                <a:gd name="connsiteX619" fmla="*/ 85627 w 108022"/>
                <a:gd name="connsiteY619" fmla="*/ 53308 h 96406"/>
                <a:gd name="connsiteX620" fmla="*/ 85406 w 108022"/>
                <a:gd name="connsiteY620" fmla="*/ 55235 h 96406"/>
                <a:gd name="connsiteX621" fmla="*/ 86465 w 108022"/>
                <a:gd name="connsiteY621" fmla="*/ 54777 h 96406"/>
                <a:gd name="connsiteX622" fmla="*/ 87666 w 108022"/>
                <a:gd name="connsiteY622" fmla="*/ 53529 h 96406"/>
                <a:gd name="connsiteX623" fmla="*/ 88425 w 108022"/>
                <a:gd name="connsiteY623" fmla="*/ 51917 h 96406"/>
                <a:gd name="connsiteX624" fmla="*/ 88346 w 108022"/>
                <a:gd name="connsiteY624" fmla="*/ 50463 h 96406"/>
                <a:gd name="connsiteX625" fmla="*/ 88867 w 108022"/>
                <a:gd name="connsiteY625" fmla="*/ 49689 h 96406"/>
                <a:gd name="connsiteX626" fmla="*/ 89863 w 108022"/>
                <a:gd name="connsiteY626" fmla="*/ 48630 h 96406"/>
                <a:gd name="connsiteX627" fmla="*/ 90258 w 108022"/>
                <a:gd name="connsiteY627" fmla="*/ 47840 h 96406"/>
                <a:gd name="connsiteX628" fmla="*/ 89974 w 108022"/>
                <a:gd name="connsiteY628" fmla="*/ 47223 h 96406"/>
                <a:gd name="connsiteX629" fmla="*/ 89737 w 108022"/>
                <a:gd name="connsiteY629" fmla="*/ 46891 h 96406"/>
                <a:gd name="connsiteX630" fmla="*/ 89547 w 108022"/>
                <a:gd name="connsiteY630" fmla="*/ 46765 h 96406"/>
                <a:gd name="connsiteX631" fmla="*/ 89389 w 108022"/>
                <a:gd name="connsiteY631" fmla="*/ 46828 h 96406"/>
                <a:gd name="connsiteX632" fmla="*/ 88662 w 108022"/>
                <a:gd name="connsiteY632" fmla="*/ 45437 h 96406"/>
                <a:gd name="connsiteX633" fmla="*/ 84869 w 108022"/>
                <a:gd name="connsiteY633" fmla="*/ 43794 h 96406"/>
                <a:gd name="connsiteX634" fmla="*/ 81803 w 108022"/>
                <a:gd name="connsiteY634" fmla="*/ 40648 h 96406"/>
                <a:gd name="connsiteX635" fmla="*/ 80491 w 108022"/>
                <a:gd name="connsiteY635" fmla="*/ 40269 h 96406"/>
                <a:gd name="connsiteX636" fmla="*/ 74122 w 108022"/>
                <a:gd name="connsiteY636" fmla="*/ 41865 h 96406"/>
                <a:gd name="connsiteX637" fmla="*/ 73664 w 108022"/>
                <a:gd name="connsiteY637" fmla="*/ 42292 h 96406"/>
                <a:gd name="connsiteX638" fmla="*/ 72573 w 108022"/>
                <a:gd name="connsiteY638" fmla="*/ 43936 h 96406"/>
                <a:gd name="connsiteX639" fmla="*/ 72052 w 108022"/>
                <a:gd name="connsiteY639" fmla="*/ 44015 h 96406"/>
                <a:gd name="connsiteX640" fmla="*/ 71909 w 108022"/>
                <a:gd name="connsiteY640" fmla="*/ 43398 h 96406"/>
                <a:gd name="connsiteX641" fmla="*/ 72241 w 108022"/>
                <a:gd name="connsiteY641" fmla="*/ 42592 h 96406"/>
                <a:gd name="connsiteX642" fmla="*/ 73126 w 108022"/>
                <a:gd name="connsiteY642" fmla="*/ 41407 h 96406"/>
                <a:gd name="connsiteX643" fmla="*/ 72874 w 108022"/>
                <a:gd name="connsiteY643" fmla="*/ 41059 h 96406"/>
                <a:gd name="connsiteX644" fmla="*/ 72747 w 108022"/>
                <a:gd name="connsiteY644" fmla="*/ 40965 h 96406"/>
                <a:gd name="connsiteX645" fmla="*/ 72557 w 108022"/>
                <a:gd name="connsiteY645" fmla="*/ 40901 h 96406"/>
                <a:gd name="connsiteX646" fmla="*/ 72557 w 108022"/>
                <a:gd name="connsiteY646" fmla="*/ 40380 h 96406"/>
                <a:gd name="connsiteX647" fmla="*/ 76572 w 108022"/>
                <a:gd name="connsiteY647" fmla="*/ 39858 h 96406"/>
                <a:gd name="connsiteX648" fmla="*/ 77299 w 108022"/>
                <a:gd name="connsiteY648" fmla="*/ 39274 h 96406"/>
                <a:gd name="connsiteX649" fmla="*/ 77014 w 108022"/>
                <a:gd name="connsiteY649" fmla="*/ 38452 h 96406"/>
                <a:gd name="connsiteX650" fmla="*/ 75244 w 108022"/>
                <a:gd name="connsiteY650" fmla="*/ 37645 h 96406"/>
                <a:gd name="connsiteX651" fmla="*/ 74723 w 108022"/>
                <a:gd name="connsiteY651" fmla="*/ 37187 h 96406"/>
                <a:gd name="connsiteX652" fmla="*/ 75497 w 108022"/>
                <a:gd name="connsiteY652" fmla="*/ 36682 h 96406"/>
                <a:gd name="connsiteX653" fmla="*/ 76335 w 108022"/>
                <a:gd name="connsiteY653" fmla="*/ 36919 h 96406"/>
                <a:gd name="connsiteX654" fmla="*/ 77220 w 108022"/>
                <a:gd name="connsiteY654" fmla="*/ 37392 h 96406"/>
                <a:gd name="connsiteX655" fmla="*/ 78073 w 108022"/>
                <a:gd name="connsiteY655" fmla="*/ 37645 h 96406"/>
                <a:gd name="connsiteX656" fmla="*/ 79480 w 108022"/>
                <a:gd name="connsiteY656" fmla="*/ 37092 h 96406"/>
                <a:gd name="connsiteX657" fmla="*/ 80017 w 108022"/>
                <a:gd name="connsiteY657" fmla="*/ 37092 h 96406"/>
                <a:gd name="connsiteX658" fmla="*/ 80444 w 108022"/>
                <a:gd name="connsiteY658" fmla="*/ 37361 h 96406"/>
                <a:gd name="connsiteX659" fmla="*/ 81171 w 108022"/>
                <a:gd name="connsiteY659" fmla="*/ 38041 h 96406"/>
                <a:gd name="connsiteX660" fmla="*/ 81708 w 108022"/>
                <a:gd name="connsiteY660" fmla="*/ 38167 h 96406"/>
                <a:gd name="connsiteX661" fmla="*/ 83636 w 108022"/>
                <a:gd name="connsiteY661" fmla="*/ 37567 h 96406"/>
                <a:gd name="connsiteX662" fmla="*/ 84094 w 108022"/>
                <a:gd name="connsiteY662" fmla="*/ 37693 h 96406"/>
                <a:gd name="connsiteX663" fmla="*/ 84458 w 108022"/>
                <a:gd name="connsiteY663" fmla="*/ 38072 h 96406"/>
                <a:gd name="connsiteX664" fmla="*/ 84743 w 108022"/>
                <a:gd name="connsiteY664" fmla="*/ 38404 h 96406"/>
                <a:gd name="connsiteX665" fmla="*/ 84916 w 108022"/>
                <a:gd name="connsiteY665" fmla="*/ 38562 h 96406"/>
                <a:gd name="connsiteX666" fmla="*/ 84932 w 108022"/>
                <a:gd name="connsiteY666" fmla="*/ 38768 h 96406"/>
                <a:gd name="connsiteX667" fmla="*/ 86102 w 108022"/>
                <a:gd name="connsiteY667" fmla="*/ 40269 h 96406"/>
                <a:gd name="connsiteX668" fmla="*/ 86513 w 108022"/>
                <a:gd name="connsiteY668" fmla="*/ 40506 h 96406"/>
                <a:gd name="connsiteX669" fmla="*/ 86939 w 108022"/>
                <a:gd name="connsiteY669" fmla="*/ 40617 h 96406"/>
                <a:gd name="connsiteX670" fmla="*/ 87334 w 108022"/>
                <a:gd name="connsiteY670" fmla="*/ 40648 h 96406"/>
                <a:gd name="connsiteX671" fmla="*/ 87777 w 108022"/>
                <a:gd name="connsiteY671" fmla="*/ 40459 h 96406"/>
                <a:gd name="connsiteX672" fmla="*/ 88551 w 108022"/>
                <a:gd name="connsiteY672" fmla="*/ 39731 h 96406"/>
                <a:gd name="connsiteX673" fmla="*/ 88946 w 108022"/>
                <a:gd name="connsiteY673" fmla="*/ 39574 h 96406"/>
                <a:gd name="connsiteX674" fmla="*/ 89421 w 108022"/>
                <a:gd name="connsiteY674" fmla="*/ 39795 h 96406"/>
                <a:gd name="connsiteX675" fmla="*/ 89721 w 108022"/>
                <a:gd name="connsiteY675" fmla="*/ 40269 h 96406"/>
                <a:gd name="connsiteX676" fmla="*/ 89910 w 108022"/>
                <a:gd name="connsiteY676" fmla="*/ 40759 h 96406"/>
                <a:gd name="connsiteX677" fmla="*/ 90132 w 108022"/>
                <a:gd name="connsiteY677" fmla="*/ 41107 h 96406"/>
                <a:gd name="connsiteX678" fmla="*/ 90195 w 108022"/>
                <a:gd name="connsiteY678" fmla="*/ 41312 h 96406"/>
                <a:gd name="connsiteX679" fmla="*/ 90243 w 108022"/>
                <a:gd name="connsiteY679" fmla="*/ 41676 h 96406"/>
                <a:gd name="connsiteX680" fmla="*/ 90353 w 108022"/>
                <a:gd name="connsiteY680" fmla="*/ 41992 h 96406"/>
                <a:gd name="connsiteX681" fmla="*/ 90574 w 108022"/>
                <a:gd name="connsiteY681" fmla="*/ 42134 h 96406"/>
                <a:gd name="connsiteX682" fmla="*/ 90795 w 108022"/>
                <a:gd name="connsiteY682" fmla="*/ 42008 h 96406"/>
                <a:gd name="connsiteX683" fmla="*/ 90985 w 108022"/>
                <a:gd name="connsiteY683" fmla="*/ 41755 h 96406"/>
                <a:gd name="connsiteX684" fmla="*/ 91175 w 108022"/>
                <a:gd name="connsiteY684" fmla="*/ 41549 h 96406"/>
                <a:gd name="connsiteX685" fmla="*/ 91507 w 108022"/>
                <a:gd name="connsiteY685" fmla="*/ 41549 h 96406"/>
                <a:gd name="connsiteX686" fmla="*/ 91855 w 108022"/>
                <a:gd name="connsiteY686" fmla="*/ 41755 h 96406"/>
                <a:gd name="connsiteX687" fmla="*/ 92566 w 108022"/>
                <a:gd name="connsiteY687" fmla="*/ 42466 h 96406"/>
                <a:gd name="connsiteX688" fmla="*/ 92818 w 108022"/>
                <a:gd name="connsiteY688" fmla="*/ 42592 h 96406"/>
                <a:gd name="connsiteX689" fmla="*/ 93229 w 108022"/>
                <a:gd name="connsiteY689" fmla="*/ 42560 h 96406"/>
                <a:gd name="connsiteX690" fmla="*/ 93514 w 108022"/>
                <a:gd name="connsiteY690" fmla="*/ 42403 h 96406"/>
                <a:gd name="connsiteX691" fmla="*/ 93688 w 108022"/>
                <a:gd name="connsiteY691" fmla="*/ 42023 h 96406"/>
                <a:gd name="connsiteX692" fmla="*/ 93751 w 108022"/>
                <a:gd name="connsiteY692" fmla="*/ 41265 h 96406"/>
                <a:gd name="connsiteX693" fmla="*/ 93972 w 108022"/>
                <a:gd name="connsiteY693" fmla="*/ 40506 h 96406"/>
                <a:gd name="connsiteX694" fmla="*/ 94510 w 108022"/>
                <a:gd name="connsiteY694" fmla="*/ 40301 h 96406"/>
                <a:gd name="connsiteX695" fmla="*/ 95553 w 108022"/>
                <a:gd name="connsiteY695" fmla="*/ 40475 h 96406"/>
                <a:gd name="connsiteX696" fmla="*/ 95963 w 108022"/>
                <a:gd name="connsiteY696" fmla="*/ 40901 h 96406"/>
                <a:gd name="connsiteX697" fmla="*/ 95679 w 108022"/>
                <a:gd name="connsiteY697" fmla="*/ 41897 h 96406"/>
                <a:gd name="connsiteX698" fmla="*/ 95126 w 108022"/>
                <a:gd name="connsiteY698" fmla="*/ 42956 h 96406"/>
                <a:gd name="connsiteX699" fmla="*/ 94652 w 108022"/>
                <a:gd name="connsiteY699" fmla="*/ 43588 h 96406"/>
                <a:gd name="connsiteX700" fmla="*/ 95205 w 108022"/>
                <a:gd name="connsiteY700" fmla="*/ 43588 h 96406"/>
                <a:gd name="connsiteX701" fmla="*/ 95442 w 108022"/>
                <a:gd name="connsiteY701" fmla="*/ 43509 h 96406"/>
                <a:gd name="connsiteX702" fmla="*/ 95711 w 108022"/>
                <a:gd name="connsiteY702" fmla="*/ 43319 h 96406"/>
                <a:gd name="connsiteX703" fmla="*/ 95948 w 108022"/>
                <a:gd name="connsiteY703" fmla="*/ 43067 h 96406"/>
                <a:gd name="connsiteX704" fmla="*/ 96138 w 108022"/>
                <a:gd name="connsiteY704" fmla="*/ 42798 h 96406"/>
                <a:gd name="connsiteX705" fmla="*/ 96501 w 108022"/>
                <a:gd name="connsiteY705" fmla="*/ 42466 h 96406"/>
                <a:gd name="connsiteX706" fmla="*/ 96785 w 108022"/>
                <a:gd name="connsiteY706" fmla="*/ 42592 h 96406"/>
                <a:gd name="connsiteX707" fmla="*/ 97101 w 108022"/>
                <a:gd name="connsiteY707" fmla="*/ 42861 h 96406"/>
                <a:gd name="connsiteX708" fmla="*/ 97417 w 108022"/>
                <a:gd name="connsiteY708" fmla="*/ 43019 h 96406"/>
                <a:gd name="connsiteX709" fmla="*/ 99662 w 108022"/>
                <a:gd name="connsiteY709" fmla="*/ 43477 h 96406"/>
                <a:gd name="connsiteX710" fmla="*/ 100641 w 108022"/>
                <a:gd name="connsiteY710" fmla="*/ 43098 h 96406"/>
                <a:gd name="connsiteX711" fmla="*/ 100958 w 108022"/>
                <a:gd name="connsiteY711" fmla="*/ 42118 h 96406"/>
                <a:gd name="connsiteX712" fmla="*/ 101005 w 108022"/>
                <a:gd name="connsiteY712" fmla="*/ 40648 h 96406"/>
                <a:gd name="connsiteX713" fmla="*/ 101195 w 108022"/>
                <a:gd name="connsiteY713" fmla="*/ 38784 h 96406"/>
                <a:gd name="connsiteX714" fmla="*/ 101716 w 108022"/>
                <a:gd name="connsiteY714" fmla="*/ 37330 h 96406"/>
                <a:gd name="connsiteX715" fmla="*/ 102412 w 108022"/>
                <a:gd name="connsiteY715" fmla="*/ 36460 h 96406"/>
                <a:gd name="connsiteX716" fmla="*/ 103218 w 108022"/>
                <a:gd name="connsiteY716" fmla="*/ 35797 h 96406"/>
                <a:gd name="connsiteX717" fmla="*/ 104055 w 108022"/>
                <a:gd name="connsiteY717" fmla="*/ 34785 h 96406"/>
                <a:gd name="connsiteX718" fmla="*/ 106821 w 108022"/>
                <a:gd name="connsiteY718" fmla="*/ 30297 h 96406"/>
                <a:gd name="connsiteX719" fmla="*/ 107722 w 108022"/>
                <a:gd name="connsiteY719" fmla="*/ 29253 h 96406"/>
                <a:gd name="connsiteX720" fmla="*/ 108022 w 108022"/>
                <a:gd name="connsiteY720" fmla="*/ 28526 h 96406"/>
                <a:gd name="connsiteX721" fmla="*/ 107485 w 108022"/>
                <a:gd name="connsiteY721" fmla="*/ 28211 h 9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08022" h="96406">
                  <a:moveTo>
                    <a:pt x="100104" y="27878"/>
                  </a:moveTo>
                  <a:lnTo>
                    <a:pt x="96754" y="29506"/>
                  </a:lnTo>
                  <a:lnTo>
                    <a:pt x="96248" y="29222"/>
                  </a:lnTo>
                  <a:lnTo>
                    <a:pt x="96327" y="27863"/>
                  </a:lnTo>
                  <a:lnTo>
                    <a:pt x="96596" y="26282"/>
                  </a:lnTo>
                  <a:lnTo>
                    <a:pt x="97086" y="24828"/>
                  </a:lnTo>
                  <a:lnTo>
                    <a:pt x="97797" y="23785"/>
                  </a:lnTo>
                  <a:lnTo>
                    <a:pt x="96864" y="24291"/>
                  </a:lnTo>
                  <a:lnTo>
                    <a:pt x="95000" y="26251"/>
                  </a:lnTo>
                  <a:lnTo>
                    <a:pt x="93956" y="26424"/>
                  </a:lnTo>
                  <a:lnTo>
                    <a:pt x="94257" y="25587"/>
                  </a:lnTo>
                  <a:lnTo>
                    <a:pt x="94605" y="25129"/>
                  </a:lnTo>
                  <a:lnTo>
                    <a:pt x="94905" y="24607"/>
                  </a:lnTo>
                  <a:lnTo>
                    <a:pt x="95015" y="23564"/>
                  </a:lnTo>
                  <a:lnTo>
                    <a:pt x="94873" y="21905"/>
                  </a:lnTo>
                  <a:lnTo>
                    <a:pt x="95063" y="21241"/>
                  </a:lnTo>
                  <a:lnTo>
                    <a:pt x="94652" y="21019"/>
                  </a:lnTo>
                  <a:lnTo>
                    <a:pt x="93672" y="21810"/>
                  </a:lnTo>
                  <a:lnTo>
                    <a:pt x="92787" y="22837"/>
                  </a:lnTo>
                  <a:lnTo>
                    <a:pt x="91965" y="23358"/>
                  </a:lnTo>
                  <a:lnTo>
                    <a:pt x="91554" y="22805"/>
                  </a:lnTo>
                  <a:lnTo>
                    <a:pt x="92171" y="21556"/>
                  </a:lnTo>
                  <a:lnTo>
                    <a:pt x="93672" y="19439"/>
                  </a:lnTo>
                  <a:lnTo>
                    <a:pt x="95142" y="17827"/>
                  </a:lnTo>
                  <a:lnTo>
                    <a:pt x="99203" y="15361"/>
                  </a:lnTo>
                  <a:lnTo>
                    <a:pt x="100278" y="13307"/>
                  </a:lnTo>
                  <a:lnTo>
                    <a:pt x="99883" y="13197"/>
                  </a:lnTo>
                  <a:lnTo>
                    <a:pt x="99504" y="12896"/>
                  </a:lnTo>
                  <a:lnTo>
                    <a:pt x="99172" y="12390"/>
                  </a:lnTo>
                  <a:lnTo>
                    <a:pt x="98856" y="11742"/>
                  </a:lnTo>
                  <a:lnTo>
                    <a:pt x="98113" y="12802"/>
                  </a:lnTo>
                  <a:lnTo>
                    <a:pt x="97339" y="13560"/>
                  </a:lnTo>
                  <a:lnTo>
                    <a:pt x="96596" y="13686"/>
                  </a:lnTo>
                  <a:lnTo>
                    <a:pt x="95884" y="12849"/>
                  </a:lnTo>
                  <a:lnTo>
                    <a:pt x="96311" y="11695"/>
                  </a:lnTo>
                  <a:lnTo>
                    <a:pt x="96454" y="10873"/>
                  </a:lnTo>
                  <a:lnTo>
                    <a:pt x="96201" y="10209"/>
                  </a:lnTo>
                  <a:lnTo>
                    <a:pt x="95505" y="9530"/>
                  </a:lnTo>
                  <a:lnTo>
                    <a:pt x="94873" y="8739"/>
                  </a:lnTo>
                  <a:lnTo>
                    <a:pt x="94367" y="7807"/>
                  </a:lnTo>
                  <a:lnTo>
                    <a:pt x="93799" y="7032"/>
                  </a:lnTo>
                  <a:lnTo>
                    <a:pt x="92977" y="6701"/>
                  </a:lnTo>
                  <a:lnTo>
                    <a:pt x="91949" y="6780"/>
                  </a:lnTo>
                  <a:lnTo>
                    <a:pt x="91554" y="7017"/>
                  </a:lnTo>
                  <a:lnTo>
                    <a:pt x="91191" y="7491"/>
                  </a:lnTo>
                  <a:lnTo>
                    <a:pt x="90922" y="7681"/>
                  </a:lnTo>
                  <a:lnTo>
                    <a:pt x="90653" y="7254"/>
                  </a:lnTo>
                  <a:lnTo>
                    <a:pt x="90432" y="6701"/>
                  </a:lnTo>
                  <a:lnTo>
                    <a:pt x="90211" y="6306"/>
                  </a:lnTo>
                  <a:lnTo>
                    <a:pt x="89610" y="5752"/>
                  </a:lnTo>
                  <a:lnTo>
                    <a:pt x="88899" y="5263"/>
                  </a:lnTo>
                  <a:lnTo>
                    <a:pt x="88220" y="5468"/>
                  </a:lnTo>
                  <a:lnTo>
                    <a:pt x="87761" y="6827"/>
                  </a:lnTo>
                  <a:lnTo>
                    <a:pt x="88204" y="7586"/>
                  </a:lnTo>
                  <a:lnTo>
                    <a:pt x="88646" y="8676"/>
                  </a:lnTo>
                  <a:lnTo>
                    <a:pt x="88804" y="9861"/>
                  </a:lnTo>
                  <a:lnTo>
                    <a:pt x="88362" y="10952"/>
                  </a:lnTo>
                  <a:lnTo>
                    <a:pt x="87888" y="10115"/>
                  </a:lnTo>
                  <a:lnTo>
                    <a:pt x="86544" y="9435"/>
                  </a:lnTo>
                  <a:lnTo>
                    <a:pt x="85849" y="8913"/>
                  </a:lnTo>
                  <a:lnTo>
                    <a:pt x="85375" y="9861"/>
                  </a:lnTo>
                  <a:lnTo>
                    <a:pt x="84774" y="12043"/>
                  </a:lnTo>
                  <a:lnTo>
                    <a:pt x="84284" y="13102"/>
                  </a:lnTo>
                  <a:lnTo>
                    <a:pt x="83668" y="13592"/>
                  </a:lnTo>
                  <a:lnTo>
                    <a:pt x="83178" y="13197"/>
                  </a:lnTo>
                  <a:lnTo>
                    <a:pt x="82656" y="12359"/>
                  </a:lnTo>
                  <a:lnTo>
                    <a:pt x="82056" y="11585"/>
                  </a:lnTo>
                  <a:lnTo>
                    <a:pt x="80554" y="11126"/>
                  </a:lnTo>
                  <a:lnTo>
                    <a:pt x="79543" y="12280"/>
                  </a:lnTo>
                  <a:lnTo>
                    <a:pt x="78990" y="14634"/>
                  </a:lnTo>
                  <a:lnTo>
                    <a:pt x="78847" y="17669"/>
                  </a:lnTo>
                  <a:lnTo>
                    <a:pt x="78895" y="18349"/>
                  </a:lnTo>
                  <a:lnTo>
                    <a:pt x="79116" y="19518"/>
                  </a:lnTo>
                  <a:lnTo>
                    <a:pt x="79180" y="20245"/>
                  </a:lnTo>
                  <a:lnTo>
                    <a:pt x="78958" y="20656"/>
                  </a:lnTo>
                  <a:lnTo>
                    <a:pt x="78484" y="21036"/>
                  </a:lnTo>
                  <a:lnTo>
                    <a:pt x="78026" y="21146"/>
                  </a:lnTo>
                  <a:lnTo>
                    <a:pt x="77804" y="20798"/>
                  </a:lnTo>
                  <a:lnTo>
                    <a:pt x="77425" y="19882"/>
                  </a:lnTo>
                  <a:lnTo>
                    <a:pt x="76777" y="19123"/>
                  </a:lnTo>
                  <a:lnTo>
                    <a:pt x="76351" y="18159"/>
                  </a:lnTo>
                  <a:lnTo>
                    <a:pt x="77141" y="14888"/>
                  </a:lnTo>
                  <a:lnTo>
                    <a:pt x="77157" y="12896"/>
                  </a:lnTo>
                  <a:lnTo>
                    <a:pt x="77520" y="11158"/>
                  </a:lnTo>
                  <a:lnTo>
                    <a:pt x="79006" y="10083"/>
                  </a:lnTo>
                  <a:lnTo>
                    <a:pt x="78990" y="9609"/>
                  </a:lnTo>
                  <a:lnTo>
                    <a:pt x="78342" y="9956"/>
                  </a:lnTo>
                  <a:lnTo>
                    <a:pt x="77615" y="10115"/>
                  </a:lnTo>
                  <a:lnTo>
                    <a:pt x="78136" y="9182"/>
                  </a:lnTo>
                  <a:lnTo>
                    <a:pt x="79053" y="8471"/>
                  </a:lnTo>
                  <a:lnTo>
                    <a:pt x="80886" y="7475"/>
                  </a:lnTo>
                  <a:lnTo>
                    <a:pt x="79922" y="6337"/>
                  </a:lnTo>
                  <a:lnTo>
                    <a:pt x="78690" y="5500"/>
                  </a:lnTo>
                  <a:lnTo>
                    <a:pt x="73838" y="4315"/>
                  </a:lnTo>
                  <a:lnTo>
                    <a:pt x="72968" y="4551"/>
                  </a:lnTo>
                  <a:lnTo>
                    <a:pt x="73442" y="6037"/>
                  </a:lnTo>
                  <a:lnTo>
                    <a:pt x="72668" y="6037"/>
                  </a:lnTo>
                  <a:lnTo>
                    <a:pt x="71293" y="5200"/>
                  </a:lnTo>
                  <a:lnTo>
                    <a:pt x="69807" y="4773"/>
                  </a:lnTo>
                  <a:lnTo>
                    <a:pt x="68369" y="3714"/>
                  </a:lnTo>
                  <a:lnTo>
                    <a:pt x="66425" y="3018"/>
                  </a:lnTo>
                  <a:lnTo>
                    <a:pt x="63897" y="917"/>
                  </a:lnTo>
                  <a:lnTo>
                    <a:pt x="62632" y="490"/>
                  </a:lnTo>
                  <a:lnTo>
                    <a:pt x="62253" y="127"/>
                  </a:lnTo>
                  <a:lnTo>
                    <a:pt x="61700" y="0"/>
                  </a:lnTo>
                  <a:lnTo>
                    <a:pt x="61210" y="190"/>
                  </a:lnTo>
                  <a:lnTo>
                    <a:pt x="61005" y="742"/>
                  </a:lnTo>
                  <a:lnTo>
                    <a:pt x="61083" y="1406"/>
                  </a:lnTo>
                  <a:lnTo>
                    <a:pt x="61273" y="1833"/>
                  </a:lnTo>
                  <a:lnTo>
                    <a:pt x="62585" y="3351"/>
                  </a:lnTo>
                  <a:lnTo>
                    <a:pt x="64276" y="4125"/>
                  </a:lnTo>
                  <a:lnTo>
                    <a:pt x="65019" y="4820"/>
                  </a:lnTo>
                  <a:lnTo>
                    <a:pt x="66931" y="7712"/>
                  </a:lnTo>
                  <a:lnTo>
                    <a:pt x="68148" y="8581"/>
                  </a:lnTo>
                  <a:lnTo>
                    <a:pt x="68812" y="9561"/>
                  </a:lnTo>
                  <a:lnTo>
                    <a:pt x="69318" y="10605"/>
                  </a:lnTo>
                  <a:lnTo>
                    <a:pt x="69349" y="11268"/>
                  </a:lnTo>
                  <a:lnTo>
                    <a:pt x="69839" y="11885"/>
                  </a:lnTo>
                  <a:lnTo>
                    <a:pt x="70819" y="12690"/>
                  </a:lnTo>
                  <a:lnTo>
                    <a:pt x="71340" y="13339"/>
                  </a:lnTo>
                  <a:lnTo>
                    <a:pt x="70819" y="13892"/>
                  </a:lnTo>
                  <a:lnTo>
                    <a:pt x="70250" y="13007"/>
                  </a:lnTo>
                  <a:lnTo>
                    <a:pt x="67453" y="10747"/>
                  </a:lnTo>
                  <a:lnTo>
                    <a:pt x="65714" y="8819"/>
                  </a:lnTo>
                  <a:lnTo>
                    <a:pt x="64687" y="8202"/>
                  </a:lnTo>
                  <a:lnTo>
                    <a:pt x="63549" y="8202"/>
                  </a:lnTo>
                  <a:lnTo>
                    <a:pt x="63897" y="9214"/>
                  </a:lnTo>
                  <a:lnTo>
                    <a:pt x="65019" y="10715"/>
                  </a:lnTo>
                  <a:lnTo>
                    <a:pt x="65272" y="11585"/>
                  </a:lnTo>
                  <a:lnTo>
                    <a:pt x="65588" y="15520"/>
                  </a:lnTo>
                  <a:lnTo>
                    <a:pt x="65414" y="19629"/>
                  </a:lnTo>
                  <a:lnTo>
                    <a:pt x="65540" y="21446"/>
                  </a:lnTo>
                  <a:lnTo>
                    <a:pt x="66204" y="22758"/>
                  </a:lnTo>
                  <a:lnTo>
                    <a:pt x="65746" y="22679"/>
                  </a:lnTo>
                  <a:lnTo>
                    <a:pt x="65367" y="22410"/>
                  </a:lnTo>
                  <a:lnTo>
                    <a:pt x="65066" y="21905"/>
                  </a:lnTo>
                  <a:lnTo>
                    <a:pt x="64829" y="21272"/>
                  </a:lnTo>
                  <a:lnTo>
                    <a:pt x="64718" y="19802"/>
                  </a:lnTo>
                  <a:lnTo>
                    <a:pt x="64877" y="18254"/>
                  </a:lnTo>
                  <a:lnTo>
                    <a:pt x="64829" y="17021"/>
                  </a:lnTo>
                  <a:lnTo>
                    <a:pt x="64086" y="16515"/>
                  </a:lnTo>
                  <a:lnTo>
                    <a:pt x="61589" y="16073"/>
                  </a:lnTo>
                  <a:lnTo>
                    <a:pt x="59203" y="15014"/>
                  </a:lnTo>
                  <a:lnTo>
                    <a:pt x="56168" y="12785"/>
                  </a:lnTo>
                  <a:lnTo>
                    <a:pt x="55188" y="12469"/>
                  </a:lnTo>
                  <a:lnTo>
                    <a:pt x="54098" y="13086"/>
                  </a:lnTo>
                  <a:lnTo>
                    <a:pt x="54098" y="14414"/>
                  </a:lnTo>
                  <a:lnTo>
                    <a:pt x="54825" y="15820"/>
                  </a:lnTo>
                  <a:lnTo>
                    <a:pt x="55931" y="16610"/>
                  </a:lnTo>
                  <a:lnTo>
                    <a:pt x="57148" y="16610"/>
                  </a:lnTo>
                  <a:lnTo>
                    <a:pt x="57290" y="16768"/>
                  </a:lnTo>
                  <a:lnTo>
                    <a:pt x="57370" y="17148"/>
                  </a:lnTo>
                  <a:lnTo>
                    <a:pt x="57480" y="17511"/>
                  </a:lnTo>
                  <a:lnTo>
                    <a:pt x="58081" y="17906"/>
                  </a:lnTo>
                  <a:lnTo>
                    <a:pt x="58823" y="18933"/>
                  </a:lnTo>
                  <a:lnTo>
                    <a:pt x="59393" y="19170"/>
                  </a:lnTo>
                  <a:lnTo>
                    <a:pt x="60230" y="19819"/>
                  </a:lnTo>
                  <a:lnTo>
                    <a:pt x="60436" y="21209"/>
                  </a:lnTo>
                  <a:lnTo>
                    <a:pt x="59945" y="22537"/>
                  </a:lnTo>
                  <a:lnTo>
                    <a:pt x="58760" y="22853"/>
                  </a:lnTo>
                  <a:lnTo>
                    <a:pt x="57891" y="22173"/>
                  </a:lnTo>
                  <a:lnTo>
                    <a:pt x="57322" y="21019"/>
                  </a:lnTo>
                  <a:lnTo>
                    <a:pt x="56864" y="19676"/>
                  </a:lnTo>
                  <a:lnTo>
                    <a:pt x="56342" y="18491"/>
                  </a:lnTo>
                  <a:lnTo>
                    <a:pt x="55378" y="17732"/>
                  </a:lnTo>
                  <a:lnTo>
                    <a:pt x="54225" y="18032"/>
                  </a:lnTo>
                  <a:lnTo>
                    <a:pt x="53245" y="18997"/>
                  </a:lnTo>
                  <a:lnTo>
                    <a:pt x="52660" y="20309"/>
                  </a:lnTo>
                  <a:lnTo>
                    <a:pt x="54461" y="21446"/>
                  </a:lnTo>
                  <a:lnTo>
                    <a:pt x="55299" y="22378"/>
                  </a:lnTo>
                  <a:lnTo>
                    <a:pt x="55678" y="23659"/>
                  </a:lnTo>
                  <a:lnTo>
                    <a:pt x="55173" y="24038"/>
                  </a:lnTo>
                  <a:lnTo>
                    <a:pt x="53987" y="23422"/>
                  </a:lnTo>
                  <a:lnTo>
                    <a:pt x="52107" y="21873"/>
                  </a:lnTo>
                  <a:lnTo>
                    <a:pt x="52344" y="23975"/>
                  </a:lnTo>
                  <a:lnTo>
                    <a:pt x="53355" y="27989"/>
                  </a:lnTo>
                  <a:lnTo>
                    <a:pt x="52992" y="29158"/>
                  </a:lnTo>
                  <a:lnTo>
                    <a:pt x="52075" y="26583"/>
                  </a:lnTo>
                  <a:lnTo>
                    <a:pt x="51348" y="23722"/>
                  </a:lnTo>
                  <a:lnTo>
                    <a:pt x="50858" y="20735"/>
                  </a:lnTo>
                  <a:lnTo>
                    <a:pt x="50684" y="17717"/>
                  </a:lnTo>
                  <a:lnTo>
                    <a:pt x="50684" y="16120"/>
                  </a:lnTo>
                  <a:lnTo>
                    <a:pt x="50574" y="14414"/>
                  </a:lnTo>
                  <a:lnTo>
                    <a:pt x="50163" y="13054"/>
                  </a:lnTo>
                  <a:lnTo>
                    <a:pt x="49293" y="12517"/>
                  </a:lnTo>
                  <a:lnTo>
                    <a:pt x="48013" y="12043"/>
                  </a:lnTo>
                  <a:lnTo>
                    <a:pt x="47587" y="10952"/>
                  </a:lnTo>
                  <a:lnTo>
                    <a:pt x="47302" y="9735"/>
                  </a:lnTo>
                  <a:lnTo>
                    <a:pt x="46480" y="8913"/>
                  </a:lnTo>
                  <a:lnTo>
                    <a:pt x="46196" y="9008"/>
                  </a:lnTo>
                  <a:lnTo>
                    <a:pt x="45817" y="9308"/>
                  </a:lnTo>
                  <a:lnTo>
                    <a:pt x="45406" y="9483"/>
                  </a:lnTo>
                  <a:lnTo>
                    <a:pt x="44979" y="9166"/>
                  </a:lnTo>
                  <a:lnTo>
                    <a:pt x="44315" y="8439"/>
                  </a:lnTo>
                  <a:lnTo>
                    <a:pt x="44125" y="8329"/>
                  </a:lnTo>
                  <a:lnTo>
                    <a:pt x="42498" y="8913"/>
                  </a:lnTo>
                  <a:lnTo>
                    <a:pt x="41218" y="10146"/>
                  </a:lnTo>
                  <a:lnTo>
                    <a:pt x="40728" y="10478"/>
                  </a:lnTo>
                  <a:lnTo>
                    <a:pt x="40459" y="10510"/>
                  </a:lnTo>
                  <a:lnTo>
                    <a:pt x="39874" y="10383"/>
                  </a:lnTo>
                  <a:lnTo>
                    <a:pt x="39637" y="10478"/>
                  </a:lnTo>
                  <a:lnTo>
                    <a:pt x="39352" y="10747"/>
                  </a:lnTo>
                  <a:lnTo>
                    <a:pt x="37282" y="13275"/>
                  </a:lnTo>
                  <a:lnTo>
                    <a:pt x="36081" y="15314"/>
                  </a:lnTo>
                  <a:lnTo>
                    <a:pt x="35544" y="17970"/>
                  </a:lnTo>
                  <a:lnTo>
                    <a:pt x="36050" y="21462"/>
                  </a:lnTo>
                  <a:lnTo>
                    <a:pt x="36840" y="22853"/>
                  </a:lnTo>
                  <a:lnTo>
                    <a:pt x="38041" y="23627"/>
                  </a:lnTo>
                  <a:lnTo>
                    <a:pt x="42908" y="24212"/>
                  </a:lnTo>
                  <a:lnTo>
                    <a:pt x="45216" y="25018"/>
                  </a:lnTo>
                  <a:lnTo>
                    <a:pt x="47966" y="27705"/>
                  </a:lnTo>
                  <a:lnTo>
                    <a:pt x="49025" y="28400"/>
                  </a:lnTo>
                  <a:lnTo>
                    <a:pt x="49499" y="29095"/>
                  </a:lnTo>
                  <a:lnTo>
                    <a:pt x="49863" y="29933"/>
                  </a:lnTo>
                  <a:lnTo>
                    <a:pt x="49926" y="30660"/>
                  </a:lnTo>
                  <a:lnTo>
                    <a:pt x="49609" y="31119"/>
                  </a:lnTo>
                  <a:lnTo>
                    <a:pt x="48535" y="30850"/>
                  </a:lnTo>
                  <a:lnTo>
                    <a:pt x="48013" y="31277"/>
                  </a:lnTo>
                  <a:lnTo>
                    <a:pt x="47555" y="29033"/>
                  </a:lnTo>
                  <a:lnTo>
                    <a:pt x="46496" y="28084"/>
                  </a:lnTo>
                  <a:lnTo>
                    <a:pt x="40696" y="26804"/>
                  </a:lnTo>
                  <a:lnTo>
                    <a:pt x="38989" y="26819"/>
                  </a:lnTo>
                  <a:lnTo>
                    <a:pt x="37709" y="27626"/>
                  </a:lnTo>
                  <a:lnTo>
                    <a:pt x="38357" y="29111"/>
                  </a:lnTo>
                  <a:lnTo>
                    <a:pt x="43019" y="34153"/>
                  </a:lnTo>
                  <a:lnTo>
                    <a:pt x="43557" y="34374"/>
                  </a:lnTo>
                  <a:lnTo>
                    <a:pt x="44995" y="34453"/>
                  </a:lnTo>
                  <a:lnTo>
                    <a:pt x="45580" y="34769"/>
                  </a:lnTo>
                  <a:lnTo>
                    <a:pt x="46085" y="35465"/>
                  </a:lnTo>
                  <a:lnTo>
                    <a:pt x="44947" y="35891"/>
                  </a:lnTo>
                  <a:lnTo>
                    <a:pt x="43193" y="35480"/>
                  </a:lnTo>
                  <a:lnTo>
                    <a:pt x="41455" y="34595"/>
                  </a:lnTo>
                  <a:lnTo>
                    <a:pt x="40396" y="33616"/>
                  </a:lnTo>
                  <a:lnTo>
                    <a:pt x="39922" y="32967"/>
                  </a:lnTo>
                  <a:lnTo>
                    <a:pt x="39432" y="32636"/>
                  </a:lnTo>
                  <a:lnTo>
                    <a:pt x="39084" y="33015"/>
                  </a:lnTo>
                  <a:lnTo>
                    <a:pt x="39147" y="34406"/>
                  </a:lnTo>
                  <a:lnTo>
                    <a:pt x="39400" y="35006"/>
                  </a:lnTo>
                  <a:lnTo>
                    <a:pt x="40807" y="37519"/>
                  </a:lnTo>
                  <a:lnTo>
                    <a:pt x="40412" y="38389"/>
                  </a:lnTo>
                  <a:lnTo>
                    <a:pt x="40348" y="40001"/>
                  </a:lnTo>
                  <a:lnTo>
                    <a:pt x="40728" y="45501"/>
                  </a:lnTo>
                  <a:lnTo>
                    <a:pt x="41186" y="46369"/>
                  </a:lnTo>
                  <a:lnTo>
                    <a:pt x="41818" y="46875"/>
                  </a:lnTo>
                  <a:lnTo>
                    <a:pt x="42498" y="47903"/>
                  </a:lnTo>
                  <a:lnTo>
                    <a:pt x="42908" y="49562"/>
                  </a:lnTo>
                  <a:lnTo>
                    <a:pt x="43082" y="51269"/>
                  </a:lnTo>
                  <a:lnTo>
                    <a:pt x="43509" y="52596"/>
                  </a:lnTo>
                  <a:lnTo>
                    <a:pt x="45453" y="53434"/>
                  </a:lnTo>
                  <a:lnTo>
                    <a:pt x="46575" y="54208"/>
                  </a:lnTo>
                  <a:lnTo>
                    <a:pt x="47555" y="55235"/>
                  </a:lnTo>
                  <a:lnTo>
                    <a:pt x="48140" y="56200"/>
                  </a:lnTo>
                  <a:lnTo>
                    <a:pt x="43367" y="53766"/>
                  </a:lnTo>
                  <a:lnTo>
                    <a:pt x="42118" y="52328"/>
                  </a:lnTo>
                  <a:lnTo>
                    <a:pt x="40143" y="48155"/>
                  </a:lnTo>
                  <a:lnTo>
                    <a:pt x="39542" y="47444"/>
                  </a:lnTo>
                  <a:lnTo>
                    <a:pt x="38136" y="46511"/>
                  </a:lnTo>
                  <a:lnTo>
                    <a:pt x="37488" y="45848"/>
                  </a:lnTo>
                  <a:lnTo>
                    <a:pt x="36840" y="43809"/>
                  </a:lnTo>
                  <a:lnTo>
                    <a:pt x="36271" y="38341"/>
                  </a:lnTo>
                  <a:lnTo>
                    <a:pt x="35670" y="36239"/>
                  </a:lnTo>
                  <a:lnTo>
                    <a:pt x="34058" y="35085"/>
                  </a:lnTo>
                  <a:lnTo>
                    <a:pt x="30265" y="36050"/>
                  </a:lnTo>
                  <a:lnTo>
                    <a:pt x="28558" y="35480"/>
                  </a:lnTo>
                  <a:lnTo>
                    <a:pt x="33047" y="34643"/>
                  </a:lnTo>
                  <a:lnTo>
                    <a:pt x="34122" y="33379"/>
                  </a:lnTo>
                  <a:lnTo>
                    <a:pt x="33015" y="29033"/>
                  </a:lnTo>
                  <a:lnTo>
                    <a:pt x="32304" y="27705"/>
                  </a:lnTo>
                  <a:lnTo>
                    <a:pt x="30803" y="27104"/>
                  </a:lnTo>
                  <a:lnTo>
                    <a:pt x="26915" y="27104"/>
                  </a:lnTo>
                  <a:lnTo>
                    <a:pt x="26188" y="26788"/>
                  </a:lnTo>
                  <a:lnTo>
                    <a:pt x="24844" y="25824"/>
                  </a:lnTo>
                  <a:lnTo>
                    <a:pt x="24133" y="25555"/>
                  </a:lnTo>
                  <a:lnTo>
                    <a:pt x="23375" y="25714"/>
                  </a:lnTo>
                  <a:lnTo>
                    <a:pt x="22758" y="26329"/>
                  </a:lnTo>
                  <a:lnTo>
                    <a:pt x="22189" y="27057"/>
                  </a:lnTo>
                  <a:lnTo>
                    <a:pt x="21636" y="27610"/>
                  </a:lnTo>
                  <a:lnTo>
                    <a:pt x="20877" y="27799"/>
                  </a:lnTo>
                  <a:lnTo>
                    <a:pt x="19376" y="27468"/>
                  </a:lnTo>
                  <a:lnTo>
                    <a:pt x="18617" y="27594"/>
                  </a:lnTo>
                  <a:lnTo>
                    <a:pt x="18617" y="27799"/>
                  </a:lnTo>
                  <a:lnTo>
                    <a:pt x="18380" y="28890"/>
                  </a:lnTo>
                  <a:lnTo>
                    <a:pt x="18301" y="29206"/>
                  </a:lnTo>
                  <a:lnTo>
                    <a:pt x="16926" y="30218"/>
                  </a:lnTo>
                  <a:lnTo>
                    <a:pt x="14935" y="32272"/>
                  </a:lnTo>
                  <a:lnTo>
                    <a:pt x="16420" y="33268"/>
                  </a:lnTo>
                  <a:lnTo>
                    <a:pt x="16895" y="33805"/>
                  </a:lnTo>
                  <a:lnTo>
                    <a:pt x="14587" y="32967"/>
                  </a:lnTo>
                  <a:lnTo>
                    <a:pt x="12185" y="32778"/>
                  </a:lnTo>
                  <a:lnTo>
                    <a:pt x="11822" y="33473"/>
                  </a:lnTo>
                  <a:lnTo>
                    <a:pt x="12359" y="36650"/>
                  </a:lnTo>
                  <a:lnTo>
                    <a:pt x="11869" y="37440"/>
                  </a:lnTo>
                  <a:lnTo>
                    <a:pt x="11142" y="35797"/>
                  </a:lnTo>
                  <a:lnTo>
                    <a:pt x="10763" y="35417"/>
                  </a:lnTo>
                  <a:lnTo>
                    <a:pt x="10225" y="35448"/>
                  </a:lnTo>
                  <a:lnTo>
                    <a:pt x="9388" y="36192"/>
                  </a:lnTo>
                  <a:lnTo>
                    <a:pt x="8076" y="36745"/>
                  </a:lnTo>
                  <a:lnTo>
                    <a:pt x="7286" y="37693"/>
                  </a:lnTo>
                  <a:lnTo>
                    <a:pt x="6622" y="39052"/>
                  </a:lnTo>
                  <a:lnTo>
                    <a:pt x="6274" y="40522"/>
                  </a:lnTo>
                  <a:lnTo>
                    <a:pt x="6843" y="41281"/>
                  </a:lnTo>
                  <a:lnTo>
                    <a:pt x="6480" y="41723"/>
                  </a:lnTo>
                  <a:lnTo>
                    <a:pt x="5136" y="42308"/>
                  </a:lnTo>
                  <a:lnTo>
                    <a:pt x="3461" y="44141"/>
                  </a:lnTo>
                  <a:lnTo>
                    <a:pt x="3999" y="45216"/>
                  </a:lnTo>
                  <a:lnTo>
                    <a:pt x="4172" y="46638"/>
                  </a:lnTo>
                  <a:lnTo>
                    <a:pt x="3904" y="47950"/>
                  </a:lnTo>
                  <a:lnTo>
                    <a:pt x="3098" y="48788"/>
                  </a:lnTo>
                  <a:lnTo>
                    <a:pt x="3098" y="49325"/>
                  </a:lnTo>
                  <a:lnTo>
                    <a:pt x="3477" y="49499"/>
                  </a:lnTo>
                  <a:lnTo>
                    <a:pt x="3793" y="49815"/>
                  </a:lnTo>
                  <a:lnTo>
                    <a:pt x="4046" y="50257"/>
                  </a:lnTo>
                  <a:lnTo>
                    <a:pt x="4188" y="50874"/>
                  </a:lnTo>
                  <a:lnTo>
                    <a:pt x="2971" y="50463"/>
                  </a:lnTo>
                  <a:lnTo>
                    <a:pt x="1912" y="49752"/>
                  </a:lnTo>
                  <a:lnTo>
                    <a:pt x="933" y="49499"/>
                  </a:lnTo>
                  <a:lnTo>
                    <a:pt x="0" y="50305"/>
                  </a:lnTo>
                  <a:lnTo>
                    <a:pt x="458" y="51127"/>
                  </a:lnTo>
                  <a:lnTo>
                    <a:pt x="1565" y="51933"/>
                  </a:lnTo>
                  <a:lnTo>
                    <a:pt x="2102" y="52691"/>
                  </a:lnTo>
                  <a:lnTo>
                    <a:pt x="2197" y="53671"/>
                  </a:lnTo>
                  <a:lnTo>
                    <a:pt x="1644" y="54225"/>
                  </a:lnTo>
                  <a:lnTo>
                    <a:pt x="853" y="54493"/>
                  </a:lnTo>
                  <a:lnTo>
                    <a:pt x="253" y="54509"/>
                  </a:lnTo>
                  <a:lnTo>
                    <a:pt x="1043" y="55915"/>
                  </a:lnTo>
                  <a:lnTo>
                    <a:pt x="2339" y="55852"/>
                  </a:lnTo>
                  <a:lnTo>
                    <a:pt x="3777" y="55283"/>
                  </a:lnTo>
                  <a:lnTo>
                    <a:pt x="5010" y="55062"/>
                  </a:lnTo>
                  <a:lnTo>
                    <a:pt x="5057" y="55267"/>
                  </a:lnTo>
                  <a:lnTo>
                    <a:pt x="5073" y="55615"/>
                  </a:lnTo>
                  <a:lnTo>
                    <a:pt x="5200" y="55962"/>
                  </a:lnTo>
                  <a:lnTo>
                    <a:pt x="5563" y="56105"/>
                  </a:lnTo>
                  <a:lnTo>
                    <a:pt x="7475" y="56184"/>
                  </a:lnTo>
                  <a:lnTo>
                    <a:pt x="8013" y="56484"/>
                  </a:lnTo>
                  <a:lnTo>
                    <a:pt x="8455" y="57037"/>
                  </a:lnTo>
                  <a:lnTo>
                    <a:pt x="8613" y="57986"/>
                  </a:lnTo>
                  <a:lnTo>
                    <a:pt x="8945" y="59139"/>
                  </a:lnTo>
                  <a:lnTo>
                    <a:pt x="10589" y="62095"/>
                  </a:lnTo>
                  <a:lnTo>
                    <a:pt x="11110" y="63454"/>
                  </a:lnTo>
                  <a:lnTo>
                    <a:pt x="11237" y="65098"/>
                  </a:lnTo>
                  <a:lnTo>
                    <a:pt x="11142" y="68211"/>
                  </a:lnTo>
                  <a:lnTo>
                    <a:pt x="11822" y="70819"/>
                  </a:lnTo>
                  <a:lnTo>
                    <a:pt x="11648" y="72447"/>
                  </a:lnTo>
                  <a:lnTo>
                    <a:pt x="11347" y="74201"/>
                  </a:lnTo>
                  <a:lnTo>
                    <a:pt x="11221" y="76445"/>
                  </a:lnTo>
                  <a:lnTo>
                    <a:pt x="11142" y="76966"/>
                  </a:lnTo>
                  <a:lnTo>
                    <a:pt x="11268" y="77330"/>
                  </a:lnTo>
                  <a:lnTo>
                    <a:pt x="11822" y="77488"/>
                  </a:lnTo>
                  <a:lnTo>
                    <a:pt x="13102" y="77488"/>
                  </a:lnTo>
                  <a:lnTo>
                    <a:pt x="13544" y="77662"/>
                  </a:lnTo>
                  <a:lnTo>
                    <a:pt x="14556" y="78341"/>
                  </a:lnTo>
                  <a:lnTo>
                    <a:pt x="16073" y="78800"/>
                  </a:lnTo>
                  <a:lnTo>
                    <a:pt x="17021" y="79480"/>
                  </a:lnTo>
                  <a:lnTo>
                    <a:pt x="19487" y="82087"/>
                  </a:lnTo>
                  <a:lnTo>
                    <a:pt x="20103" y="82956"/>
                  </a:lnTo>
                  <a:lnTo>
                    <a:pt x="20451" y="84158"/>
                  </a:lnTo>
                  <a:lnTo>
                    <a:pt x="20451" y="86244"/>
                  </a:lnTo>
                  <a:lnTo>
                    <a:pt x="20419" y="87698"/>
                  </a:lnTo>
                  <a:lnTo>
                    <a:pt x="20656" y="87729"/>
                  </a:lnTo>
                  <a:lnTo>
                    <a:pt x="21383" y="87397"/>
                  </a:lnTo>
                  <a:lnTo>
                    <a:pt x="21794" y="87097"/>
                  </a:lnTo>
                  <a:lnTo>
                    <a:pt x="23090" y="85865"/>
                  </a:lnTo>
                  <a:lnTo>
                    <a:pt x="23090" y="85311"/>
                  </a:lnTo>
                  <a:lnTo>
                    <a:pt x="22474" y="85643"/>
                  </a:lnTo>
                  <a:lnTo>
                    <a:pt x="21367" y="86639"/>
                  </a:lnTo>
                  <a:lnTo>
                    <a:pt x="20672" y="86876"/>
                  </a:lnTo>
                  <a:lnTo>
                    <a:pt x="20625" y="86339"/>
                  </a:lnTo>
                  <a:lnTo>
                    <a:pt x="20814" y="83241"/>
                  </a:lnTo>
                  <a:lnTo>
                    <a:pt x="21304" y="83462"/>
                  </a:lnTo>
                  <a:lnTo>
                    <a:pt x="21573" y="83905"/>
                  </a:lnTo>
                  <a:lnTo>
                    <a:pt x="21604" y="84521"/>
                  </a:lnTo>
                  <a:lnTo>
                    <a:pt x="21399" y="85311"/>
                  </a:lnTo>
                  <a:lnTo>
                    <a:pt x="22253" y="83763"/>
                  </a:lnTo>
                  <a:lnTo>
                    <a:pt x="22553" y="83936"/>
                  </a:lnTo>
                  <a:lnTo>
                    <a:pt x="22885" y="84236"/>
                  </a:lnTo>
                  <a:lnTo>
                    <a:pt x="23201" y="84395"/>
                  </a:lnTo>
                  <a:lnTo>
                    <a:pt x="23532" y="84063"/>
                  </a:lnTo>
                  <a:lnTo>
                    <a:pt x="23880" y="83099"/>
                  </a:lnTo>
                  <a:lnTo>
                    <a:pt x="23880" y="82435"/>
                  </a:lnTo>
                  <a:lnTo>
                    <a:pt x="23548" y="81850"/>
                  </a:lnTo>
                  <a:lnTo>
                    <a:pt x="22821" y="81171"/>
                  </a:lnTo>
                  <a:lnTo>
                    <a:pt x="25050" y="80981"/>
                  </a:lnTo>
                  <a:lnTo>
                    <a:pt x="25935" y="80380"/>
                  </a:lnTo>
                  <a:lnTo>
                    <a:pt x="26520" y="79116"/>
                  </a:lnTo>
                  <a:lnTo>
                    <a:pt x="26535" y="78531"/>
                  </a:lnTo>
                  <a:lnTo>
                    <a:pt x="26441" y="76871"/>
                  </a:lnTo>
                  <a:lnTo>
                    <a:pt x="26535" y="76002"/>
                  </a:lnTo>
                  <a:lnTo>
                    <a:pt x="26725" y="75276"/>
                  </a:lnTo>
                  <a:lnTo>
                    <a:pt x="27657" y="73379"/>
                  </a:lnTo>
                  <a:lnTo>
                    <a:pt x="28448" y="70961"/>
                  </a:lnTo>
                  <a:lnTo>
                    <a:pt x="28780" y="69349"/>
                  </a:lnTo>
                  <a:lnTo>
                    <a:pt x="28780" y="68148"/>
                  </a:lnTo>
                  <a:lnTo>
                    <a:pt x="28068" y="67405"/>
                  </a:lnTo>
                  <a:lnTo>
                    <a:pt x="21873" y="67879"/>
                  </a:lnTo>
                  <a:lnTo>
                    <a:pt x="20846" y="68401"/>
                  </a:lnTo>
                  <a:lnTo>
                    <a:pt x="19929" y="69476"/>
                  </a:lnTo>
                  <a:lnTo>
                    <a:pt x="18807" y="71514"/>
                  </a:lnTo>
                  <a:lnTo>
                    <a:pt x="18191" y="72273"/>
                  </a:lnTo>
                  <a:lnTo>
                    <a:pt x="17242" y="72826"/>
                  </a:lnTo>
                  <a:lnTo>
                    <a:pt x="16057" y="72937"/>
                  </a:lnTo>
                  <a:lnTo>
                    <a:pt x="15046" y="72399"/>
                  </a:lnTo>
                  <a:lnTo>
                    <a:pt x="14097" y="71340"/>
                  </a:lnTo>
                  <a:lnTo>
                    <a:pt x="13165" y="69934"/>
                  </a:lnTo>
                  <a:lnTo>
                    <a:pt x="12723" y="68117"/>
                  </a:lnTo>
                  <a:lnTo>
                    <a:pt x="13829" y="67279"/>
                  </a:lnTo>
                  <a:lnTo>
                    <a:pt x="16152" y="67073"/>
                  </a:lnTo>
                  <a:lnTo>
                    <a:pt x="16737" y="66741"/>
                  </a:lnTo>
                  <a:lnTo>
                    <a:pt x="17732" y="65746"/>
                  </a:lnTo>
                  <a:lnTo>
                    <a:pt x="18254" y="65540"/>
                  </a:lnTo>
                  <a:lnTo>
                    <a:pt x="20767" y="65540"/>
                  </a:lnTo>
                  <a:lnTo>
                    <a:pt x="23169" y="65018"/>
                  </a:lnTo>
                  <a:lnTo>
                    <a:pt x="25872" y="65683"/>
                  </a:lnTo>
                  <a:lnTo>
                    <a:pt x="28116" y="65572"/>
                  </a:lnTo>
                  <a:lnTo>
                    <a:pt x="28527" y="65825"/>
                  </a:lnTo>
                  <a:lnTo>
                    <a:pt x="29285" y="66883"/>
                  </a:lnTo>
                  <a:lnTo>
                    <a:pt x="29633" y="67137"/>
                  </a:lnTo>
                  <a:lnTo>
                    <a:pt x="34706" y="67674"/>
                  </a:lnTo>
                  <a:lnTo>
                    <a:pt x="29760" y="71735"/>
                  </a:lnTo>
                  <a:lnTo>
                    <a:pt x="28495" y="73900"/>
                  </a:lnTo>
                  <a:lnTo>
                    <a:pt x="28195" y="74991"/>
                  </a:lnTo>
                  <a:lnTo>
                    <a:pt x="28021" y="75339"/>
                  </a:lnTo>
                  <a:lnTo>
                    <a:pt x="27483" y="76113"/>
                  </a:lnTo>
                  <a:lnTo>
                    <a:pt x="27373" y="76476"/>
                  </a:lnTo>
                  <a:lnTo>
                    <a:pt x="27531" y="77156"/>
                  </a:lnTo>
                  <a:lnTo>
                    <a:pt x="28321" y="77868"/>
                  </a:lnTo>
                  <a:lnTo>
                    <a:pt x="28938" y="79448"/>
                  </a:lnTo>
                  <a:lnTo>
                    <a:pt x="29949" y="78642"/>
                  </a:lnTo>
                  <a:lnTo>
                    <a:pt x="31008" y="77093"/>
                  </a:lnTo>
                  <a:lnTo>
                    <a:pt x="32762" y="73822"/>
                  </a:lnTo>
                  <a:lnTo>
                    <a:pt x="34122" y="72083"/>
                  </a:lnTo>
                  <a:lnTo>
                    <a:pt x="38894" y="67674"/>
                  </a:lnTo>
                  <a:lnTo>
                    <a:pt x="39922" y="67184"/>
                  </a:lnTo>
                  <a:lnTo>
                    <a:pt x="40412" y="66678"/>
                  </a:lnTo>
                  <a:lnTo>
                    <a:pt x="40617" y="65825"/>
                  </a:lnTo>
                  <a:lnTo>
                    <a:pt x="41012" y="65098"/>
                  </a:lnTo>
                  <a:lnTo>
                    <a:pt x="41960" y="65366"/>
                  </a:lnTo>
                  <a:lnTo>
                    <a:pt x="43714" y="66630"/>
                  </a:lnTo>
                  <a:lnTo>
                    <a:pt x="43714" y="67105"/>
                  </a:lnTo>
                  <a:lnTo>
                    <a:pt x="42672" y="67184"/>
                  </a:lnTo>
                  <a:lnTo>
                    <a:pt x="42213" y="67358"/>
                  </a:lnTo>
                  <a:lnTo>
                    <a:pt x="41739" y="67674"/>
                  </a:lnTo>
                  <a:lnTo>
                    <a:pt x="41423" y="68053"/>
                  </a:lnTo>
                  <a:lnTo>
                    <a:pt x="40823" y="69049"/>
                  </a:lnTo>
                  <a:lnTo>
                    <a:pt x="40506" y="69222"/>
                  </a:lnTo>
                  <a:lnTo>
                    <a:pt x="39827" y="69459"/>
                  </a:lnTo>
                  <a:lnTo>
                    <a:pt x="37883" y="70676"/>
                  </a:lnTo>
                  <a:lnTo>
                    <a:pt x="37219" y="71261"/>
                  </a:lnTo>
                  <a:lnTo>
                    <a:pt x="36713" y="72146"/>
                  </a:lnTo>
                  <a:lnTo>
                    <a:pt x="35939" y="74122"/>
                  </a:lnTo>
                  <a:lnTo>
                    <a:pt x="34943" y="76113"/>
                  </a:lnTo>
                  <a:lnTo>
                    <a:pt x="34580" y="77156"/>
                  </a:lnTo>
                  <a:lnTo>
                    <a:pt x="34327" y="78294"/>
                  </a:lnTo>
                  <a:lnTo>
                    <a:pt x="34153" y="79606"/>
                  </a:lnTo>
                  <a:lnTo>
                    <a:pt x="36239" y="79653"/>
                  </a:lnTo>
                  <a:lnTo>
                    <a:pt x="37282" y="79369"/>
                  </a:lnTo>
                  <a:lnTo>
                    <a:pt x="38104" y="78547"/>
                  </a:lnTo>
                  <a:lnTo>
                    <a:pt x="38420" y="77425"/>
                  </a:lnTo>
                  <a:lnTo>
                    <a:pt x="38705" y="75939"/>
                  </a:lnTo>
                  <a:lnTo>
                    <a:pt x="39100" y="75007"/>
                  </a:lnTo>
                  <a:lnTo>
                    <a:pt x="39795" y="75449"/>
                  </a:lnTo>
                  <a:lnTo>
                    <a:pt x="39953" y="76666"/>
                  </a:lnTo>
                  <a:lnTo>
                    <a:pt x="38989" y="78595"/>
                  </a:lnTo>
                  <a:lnTo>
                    <a:pt x="39226" y="79116"/>
                  </a:lnTo>
                  <a:lnTo>
                    <a:pt x="39890" y="78895"/>
                  </a:lnTo>
                  <a:lnTo>
                    <a:pt x="42071" y="76476"/>
                  </a:lnTo>
                  <a:lnTo>
                    <a:pt x="42324" y="76998"/>
                  </a:lnTo>
                  <a:lnTo>
                    <a:pt x="40854" y="78990"/>
                  </a:lnTo>
                  <a:lnTo>
                    <a:pt x="37630" y="82056"/>
                  </a:lnTo>
                  <a:lnTo>
                    <a:pt x="35844" y="83256"/>
                  </a:lnTo>
                  <a:lnTo>
                    <a:pt x="34864" y="83604"/>
                  </a:lnTo>
                  <a:lnTo>
                    <a:pt x="34358" y="83936"/>
                  </a:lnTo>
                  <a:lnTo>
                    <a:pt x="33995" y="84916"/>
                  </a:lnTo>
                  <a:lnTo>
                    <a:pt x="33015" y="86417"/>
                  </a:lnTo>
                  <a:lnTo>
                    <a:pt x="30392" y="88361"/>
                  </a:lnTo>
                  <a:lnTo>
                    <a:pt x="27642" y="92960"/>
                  </a:lnTo>
                  <a:lnTo>
                    <a:pt x="27326" y="93893"/>
                  </a:lnTo>
                  <a:lnTo>
                    <a:pt x="27167" y="94746"/>
                  </a:lnTo>
                  <a:lnTo>
                    <a:pt x="26899" y="95268"/>
                  </a:lnTo>
                  <a:lnTo>
                    <a:pt x="26851" y="95647"/>
                  </a:lnTo>
                  <a:lnTo>
                    <a:pt x="27326" y="96201"/>
                  </a:lnTo>
                  <a:lnTo>
                    <a:pt x="27958" y="96406"/>
                  </a:lnTo>
                  <a:lnTo>
                    <a:pt x="28558" y="96153"/>
                  </a:lnTo>
                  <a:lnTo>
                    <a:pt x="29617" y="95221"/>
                  </a:lnTo>
                  <a:lnTo>
                    <a:pt x="30771" y="94778"/>
                  </a:lnTo>
                  <a:lnTo>
                    <a:pt x="31577" y="95205"/>
                  </a:lnTo>
                  <a:lnTo>
                    <a:pt x="32415" y="95853"/>
                  </a:lnTo>
                  <a:lnTo>
                    <a:pt x="33584" y="96201"/>
                  </a:lnTo>
                  <a:lnTo>
                    <a:pt x="34611" y="95884"/>
                  </a:lnTo>
                  <a:lnTo>
                    <a:pt x="35449" y="95063"/>
                  </a:lnTo>
                  <a:lnTo>
                    <a:pt x="36982" y="93102"/>
                  </a:lnTo>
                  <a:lnTo>
                    <a:pt x="38594" y="91823"/>
                  </a:lnTo>
                  <a:lnTo>
                    <a:pt x="39242" y="90827"/>
                  </a:lnTo>
                  <a:lnTo>
                    <a:pt x="39527" y="89231"/>
                  </a:lnTo>
                  <a:lnTo>
                    <a:pt x="39748" y="88583"/>
                  </a:lnTo>
                  <a:lnTo>
                    <a:pt x="40301" y="88377"/>
                  </a:lnTo>
                  <a:lnTo>
                    <a:pt x="41455" y="88456"/>
                  </a:lnTo>
                  <a:lnTo>
                    <a:pt x="41866" y="88851"/>
                  </a:lnTo>
                  <a:lnTo>
                    <a:pt x="42118" y="88946"/>
                  </a:lnTo>
                  <a:lnTo>
                    <a:pt x="42324" y="88804"/>
                  </a:lnTo>
                  <a:lnTo>
                    <a:pt x="42435" y="88109"/>
                  </a:lnTo>
                  <a:lnTo>
                    <a:pt x="42640" y="87904"/>
                  </a:lnTo>
                  <a:lnTo>
                    <a:pt x="45042" y="87397"/>
                  </a:lnTo>
                  <a:lnTo>
                    <a:pt x="45406" y="87050"/>
                  </a:lnTo>
                  <a:lnTo>
                    <a:pt x="45658" y="86339"/>
                  </a:lnTo>
                  <a:lnTo>
                    <a:pt x="45690" y="85627"/>
                  </a:lnTo>
                  <a:lnTo>
                    <a:pt x="45327" y="85295"/>
                  </a:lnTo>
                  <a:lnTo>
                    <a:pt x="43082" y="86244"/>
                  </a:lnTo>
                  <a:lnTo>
                    <a:pt x="42197" y="86085"/>
                  </a:lnTo>
                  <a:lnTo>
                    <a:pt x="42640" y="84331"/>
                  </a:lnTo>
                  <a:lnTo>
                    <a:pt x="43825" y="85169"/>
                  </a:lnTo>
                  <a:lnTo>
                    <a:pt x="44868" y="83241"/>
                  </a:lnTo>
                  <a:lnTo>
                    <a:pt x="46291" y="78531"/>
                  </a:lnTo>
                  <a:lnTo>
                    <a:pt x="46638" y="79922"/>
                  </a:lnTo>
                  <a:lnTo>
                    <a:pt x="46591" y="80902"/>
                  </a:lnTo>
                  <a:lnTo>
                    <a:pt x="46797" y="81487"/>
                  </a:lnTo>
                  <a:lnTo>
                    <a:pt x="47855" y="81676"/>
                  </a:lnTo>
                  <a:lnTo>
                    <a:pt x="48456" y="81597"/>
                  </a:lnTo>
                  <a:lnTo>
                    <a:pt x="48803" y="81360"/>
                  </a:lnTo>
                  <a:lnTo>
                    <a:pt x="49404" y="80633"/>
                  </a:lnTo>
                  <a:lnTo>
                    <a:pt x="49436" y="80444"/>
                  </a:lnTo>
                  <a:lnTo>
                    <a:pt x="49373" y="79732"/>
                  </a:lnTo>
                  <a:lnTo>
                    <a:pt x="49404" y="79543"/>
                  </a:lnTo>
                  <a:lnTo>
                    <a:pt x="49531" y="79511"/>
                  </a:lnTo>
                  <a:lnTo>
                    <a:pt x="49863" y="79606"/>
                  </a:lnTo>
                  <a:lnTo>
                    <a:pt x="49989" y="79543"/>
                  </a:lnTo>
                  <a:lnTo>
                    <a:pt x="51190" y="77757"/>
                  </a:lnTo>
                  <a:lnTo>
                    <a:pt x="51364" y="76824"/>
                  </a:lnTo>
                  <a:lnTo>
                    <a:pt x="50510" y="76429"/>
                  </a:lnTo>
                  <a:lnTo>
                    <a:pt x="46575" y="75987"/>
                  </a:lnTo>
                  <a:lnTo>
                    <a:pt x="47113" y="75244"/>
                  </a:lnTo>
                  <a:lnTo>
                    <a:pt x="47729" y="75117"/>
                  </a:lnTo>
                  <a:lnTo>
                    <a:pt x="48393" y="75149"/>
                  </a:lnTo>
                  <a:lnTo>
                    <a:pt x="49057" y="74928"/>
                  </a:lnTo>
                  <a:lnTo>
                    <a:pt x="49547" y="74422"/>
                  </a:lnTo>
                  <a:lnTo>
                    <a:pt x="49894" y="73711"/>
                  </a:lnTo>
                  <a:lnTo>
                    <a:pt x="49863" y="73079"/>
                  </a:lnTo>
                  <a:lnTo>
                    <a:pt x="49214" y="72826"/>
                  </a:lnTo>
                  <a:lnTo>
                    <a:pt x="42861" y="73379"/>
                  </a:lnTo>
                  <a:lnTo>
                    <a:pt x="42861" y="72842"/>
                  </a:lnTo>
                  <a:lnTo>
                    <a:pt x="44916" y="71688"/>
                  </a:lnTo>
                  <a:lnTo>
                    <a:pt x="51159" y="70740"/>
                  </a:lnTo>
                  <a:lnTo>
                    <a:pt x="53055" y="71435"/>
                  </a:lnTo>
                  <a:lnTo>
                    <a:pt x="53671" y="71071"/>
                  </a:lnTo>
                  <a:lnTo>
                    <a:pt x="53561" y="69175"/>
                  </a:lnTo>
                  <a:lnTo>
                    <a:pt x="53260" y="68480"/>
                  </a:lnTo>
                  <a:lnTo>
                    <a:pt x="52786" y="67832"/>
                  </a:lnTo>
                  <a:lnTo>
                    <a:pt x="52454" y="67137"/>
                  </a:lnTo>
                  <a:lnTo>
                    <a:pt x="52549" y="66298"/>
                  </a:lnTo>
                  <a:lnTo>
                    <a:pt x="53529" y="63944"/>
                  </a:lnTo>
                  <a:lnTo>
                    <a:pt x="52992" y="63786"/>
                  </a:lnTo>
                  <a:lnTo>
                    <a:pt x="51743" y="64260"/>
                  </a:lnTo>
                  <a:lnTo>
                    <a:pt x="51569" y="63959"/>
                  </a:lnTo>
                  <a:lnTo>
                    <a:pt x="51806" y="63391"/>
                  </a:lnTo>
                  <a:lnTo>
                    <a:pt x="52233" y="63074"/>
                  </a:lnTo>
                  <a:lnTo>
                    <a:pt x="53245" y="62964"/>
                  </a:lnTo>
                  <a:lnTo>
                    <a:pt x="54098" y="63391"/>
                  </a:lnTo>
                  <a:lnTo>
                    <a:pt x="54367" y="64449"/>
                  </a:lnTo>
                  <a:lnTo>
                    <a:pt x="54430" y="65778"/>
                  </a:lnTo>
                  <a:lnTo>
                    <a:pt x="54667" y="67042"/>
                  </a:lnTo>
                  <a:lnTo>
                    <a:pt x="55410" y="67847"/>
                  </a:lnTo>
                  <a:lnTo>
                    <a:pt x="56010" y="67184"/>
                  </a:lnTo>
                  <a:lnTo>
                    <a:pt x="56595" y="66062"/>
                  </a:lnTo>
                  <a:lnTo>
                    <a:pt x="57322" y="65461"/>
                  </a:lnTo>
                  <a:lnTo>
                    <a:pt x="58697" y="63169"/>
                  </a:lnTo>
                  <a:lnTo>
                    <a:pt x="58729" y="62632"/>
                  </a:lnTo>
                  <a:lnTo>
                    <a:pt x="58492" y="61968"/>
                  </a:lnTo>
                  <a:lnTo>
                    <a:pt x="57986" y="60799"/>
                  </a:lnTo>
                  <a:lnTo>
                    <a:pt x="58571" y="61083"/>
                  </a:lnTo>
                  <a:lnTo>
                    <a:pt x="59661" y="62158"/>
                  </a:lnTo>
                  <a:lnTo>
                    <a:pt x="60246" y="62364"/>
                  </a:lnTo>
                  <a:lnTo>
                    <a:pt x="60736" y="62000"/>
                  </a:lnTo>
                  <a:lnTo>
                    <a:pt x="61416" y="60562"/>
                  </a:lnTo>
                  <a:lnTo>
                    <a:pt x="61779" y="60246"/>
                  </a:lnTo>
                  <a:lnTo>
                    <a:pt x="62411" y="60008"/>
                  </a:lnTo>
                  <a:lnTo>
                    <a:pt x="63138" y="58981"/>
                  </a:lnTo>
                  <a:lnTo>
                    <a:pt x="63596" y="58681"/>
                  </a:lnTo>
                  <a:lnTo>
                    <a:pt x="64845" y="59440"/>
                  </a:lnTo>
                  <a:lnTo>
                    <a:pt x="65114" y="59693"/>
                  </a:lnTo>
                  <a:lnTo>
                    <a:pt x="65382" y="59582"/>
                  </a:lnTo>
                  <a:lnTo>
                    <a:pt x="65698" y="59313"/>
                  </a:lnTo>
                  <a:lnTo>
                    <a:pt x="65967" y="59139"/>
                  </a:lnTo>
                  <a:lnTo>
                    <a:pt x="70029" y="59977"/>
                  </a:lnTo>
                  <a:lnTo>
                    <a:pt x="71451" y="59598"/>
                  </a:lnTo>
                  <a:lnTo>
                    <a:pt x="75608" y="56959"/>
                  </a:lnTo>
                  <a:lnTo>
                    <a:pt x="74880" y="55583"/>
                  </a:lnTo>
                  <a:lnTo>
                    <a:pt x="73774" y="54130"/>
                  </a:lnTo>
                  <a:lnTo>
                    <a:pt x="72557" y="53371"/>
                  </a:lnTo>
                  <a:lnTo>
                    <a:pt x="70882" y="54588"/>
                  </a:lnTo>
                  <a:lnTo>
                    <a:pt x="69934" y="54509"/>
                  </a:lnTo>
                  <a:lnTo>
                    <a:pt x="66821" y="53450"/>
                  </a:lnTo>
                  <a:lnTo>
                    <a:pt x="66378" y="52991"/>
                  </a:lnTo>
                  <a:lnTo>
                    <a:pt x="66868" y="52359"/>
                  </a:lnTo>
                  <a:lnTo>
                    <a:pt x="66726" y="51711"/>
                  </a:lnTo>
                  <a:lnTo>
                    <a:pt x="66631" y="50716"/>
                  </a:lnTo>
                  <a:lnTo>
                    <a:pt x="66694" y="49942"/>
                  </a:lnTo>
                  <a:lnTo>
                    <a:pt x="67089" y="49831"/>
                  </a:lnTo>
                  <a:lnTo>
                    <a:pt x="67358" y="50305"/>
                  </a:lnTo>
                  <a:lnTo>
                    <a:pt x="67642" y="51759"/>
                  </a:lnTo>
                  <a:lnTo>
                    <a:pt x="67990" y="52359"/>
                  </a:lnTo>
                  <a:lnTo>
                    <a:pt x="68923" y="52596"/>
                  </a:lnTo>
                  <a:lnTo>
                    <a:pt x="70250" y="52359"/>
                  </a:lnTo>
                  <a:lnTo>
                    <a:pt x="71514" y="51774"/>
                  </a:lnTo>
                  <a:lnTo>
                    <a:pt x="72874" y="50557"/>
                  </a:lnTo>
                  <a:lnTo>
                    <a:pt x="73537" y="50700"/>
                  </a:lnTo>
                  <a:lnTo>
                    <a:pt x="74802" y="51269"/>
                  </a:lnTo>
                  <a:lnTo>
                    <a:pt x="77330" y="50669"/>
                  </a:lnTo>
                  <a:lnTo>
                    <a:pt x="78168" y="49847"/>
                  </a:lnTo>
                  <a:lnTo>
                    <a:pt x="78626" y="49689"/>
                  </a:lnTo>
                  <a:lnTo>
                    <a:pt x="78847" y="50384"/>
                  </a:lnTo>
                  <a:lnTo>
                    <a:pt x="78721" y="50811"/>
                  </a:lnTo>
                  <a:lnTo>
                    <a:pt x="77725" y="52233"/>
                  </a:lnTo>
                  <a:lnTo>
                    <a:pt x="78294" y="53355"/>
                  </a:lnTo>
                  <a:lnTo>
                    <a:pt x="79116" y="53655"/>
                  </a:lnTo>
                  <a:lnTo>
                    <a:pt x="79669" y="54019"/>
                  </a:lnTo>
                  <a:lnTo>
                    <a:pt x="79496" y="55330"/>
                  </a:lnTo>
                  <a:lnTo>
                    <a:pt x="80554" y="55837"/>
                  </a:lnTo>
                  <a:lnTo>
                    <a:pt x="81376" y="55204"/>
                  </a:lnTo>
                  <a:lnTo>
                    <a:pt x="82119" y="54225"/>
                  </a:lnTo>
                  <a:lnTo>
                    <a:pt x="84837" y="52991"/>
                  </a:lnTo>
                  <a:lnTo>
                    <a:pt x="85627" y="53308"/>
                  </a:lnTo>
                  <a:lnTo>
                    <a:pt x="85406" y="55235"/>
                  </a:lnTo>
                  <a:lnTo>
                    <a:pt x="86465" y="54777"/>
                  </a:lnTo>
                  <a:lnTo>
                    <a:pt x="87666" y="53529"/>
                  </a:lnTo>
                  <a:lnTo>
                    <a:pt x="88425" y="51917"/>
                  </a:lnTo>
                  <a:lnTo>
                    <a:pt x="88346" y="50463"/>
                  </a:lnTo>
                  <a:lnTo>
                    <a:pt x="88867" y="49689"/>
                  </a:lnTo>
                  <a:lnTo>
                    <a:pt x="89863" y="48630"/>
                  </a:lnTo>
                  <a:lnTo>
                    <a:pt x="90258" y="47840"/>
                  </a:lnTo>
                  <a:lnTo>
                    <a:pt x="89974" y="47223"/>
                  </a:lnTo>
                  <a:lnTo>
                    <a:pt x="89737" y="46891"/>
                  </a:lnTo>
                  <a:lnTo>
                    <a:pt x="89547" y="46765"/>
                  </a:lnTo>
                  <a:lnTo>
                    <a:pt x="89389" y="46828"/>
                  </a:lnTo>
                  <a:lnTo>
                    <a:pt x="88662" y="45437"/>
                  </a:lnTo>
                  <a:lnTo>
                    <a:pt x="84869" y="43794"/>
                  </a:lnTo>
                  <a:lnTo>
                    <a:pt x="81803" y="40648"/>
                  </a:lnTo>
                  <a:lnTo>
                    <a:pt x="80491" y="40269"/>
                  </a:lnTo>
                  <a:lnTo>
                    <a:pt x="74122" y="41865"/>
                  </a:lnTo>
                  <a:lnTo>
                    <a:pt x="73664" y="42292"/>
                  </a:lnTo>
                  <a:lnTo>
                    <a:pt x="72573" y="43936"/>
                  </a:lnTo>
                  <a:lnTo>
                    <a:pt x="72052" y="44015"/>
                  </a:lnTo>
                  <a:lnTo>
                    <a:pt x="71909" y="43398"/>
                  </a:lnTo>
                  <a:lnTo>
                    <a:pt x="72241" y="42592"/>
                  </a:lnTo>
                  <a:lnTo>
                    <a:pt x="73126" y="41407"/>
                  </a:lnTo>
                  <a:lnTo>
                    <a:pt x="72874" y="41059"/>
                  </a:lnTo>
                  <a:lnTo>
                    <a:pt x="72747" y="40965"/>
                  </a:lnTo>
                  <a:lnTo>
                    <a:pt x="72557" y="40901"/>
                  </a:lnTo>
                  <a:lnTo>
                    <a:pt x="72557" y="40380"/>
                  </a:lnTo>
                  <a:lnTo>
                    <a:pt x="76572" y="39858"/>
                  </a:lnTo>
                  <a:lnTo>
                    <a:pt x="77299" y="39274"/>
                  </a:lnTo>
                  <a:lnTo>
                    <a:pt x="77014" y="38452"/>
                  </a:lnTo>
                  <a:lnTo>
                    <a:pt x="75244" y="37645"/>
                  </a:lnTo>
                  <a:lnTo>
                    <a:pt x="74723" y="37187"/>
                  </a:lnTo>
                  <a:lnTo>
                    <a:pt x="75497" y="36682"/>
                  </a:lnTo>
                  <a:lnTo>
                    <a:pt x="76335" y="36919"/>
                  </a:lnTo>
                  <a:lnTo>
                    <a:pt x="77220" y="37392"/>
                  </a:lnTo>
                  <a:lnTo>
                    <a:pt x="78073" y="37645"/>
                  </a:lnTo>
                  <a:lnTo>
                    <a:pt x="79480" y="37092"/>
                  </a:lnTo>
                  <a:lnTo>
                    <a:pt x="80017" y="37092"/>
                  </a:lnTo>
                  <a:lnTo>
                    <a:pt x="80444" y="37361"/>
                  </a:lnTo>
                  <a:lnTo>
                    <a:pt x="81171" y="38041"/>
                  </a:lnTo>
                  <a:lnTo>
                    <a:pt x="81708" y="38167"/>
                  </a:lnTo>
                  <a:lnTo>
                    <a:pt x="83636" y="37567"/>
                  </a:lnTo>
                  <a:lnTo>
                    <a:pt x="84094" y="37693"/>
                  </a:lnTo>
                  <a:lnTo>
                    <a:pt x="84458" y="38072"/>
                  </a:lnTo>
                  <a:lnTo>
                    <a:pt x="84743" y="38404"/>
                  </a:lnTo>
                  <a:lnTo>
                    <a:pt x="84916" y="38562"/>
                  </a:lnTo>
                  <a:lnTo>
                    <a:pt x="84932" y="38768"/>
                  </a:lnTo>
                  <a:lnTo>
                    <a:pt x="86102" y="40269"/>
                  </a:lnTo>
                  <a:lnTo>
                    <a:pt x="86513" y="40506"/>
                  </a:lnTo>
                  <a:lnTo>
                    <a:pt x="86939" y="40617"/>
                  </a:lnTo>
                  <a:lnTo>
                    <a:pt x="87334" y="40648"/>
                  </a:lnTo>
                  <a:lnTo>
                    <a:pt x="87777" y="40459"/>
                  </a:lnTo>
                  <a:lnTo>
                    <a:pt x="88551" y="39731"/>
                  </a:lnTo>
                  <a:lnTo>
                    <a:pt x="88946" y="39574"/>
                  </a:lnTo>
                  <a:lnTo>
                    <a:pt x="89421" y="39795"/>
                  </a:lnTo>
                  <a:lnTo>
                    <a:pt x="89721" y="40269"/>
                  </a:lnTo>
                  <a:lnTo>
                    <a:pt x="89910" y="40759"/>
                  </a:lnTo>
                  <a:lnTo>
                    <a:pt x="90132" y="41107"/>
                  </a:lnTo>
                  <a:lnTo>
                    <a:pt x="90195" y="41312"/>
                  </a:lnTo>
                  <a:lnTo>
                    <a:pt x="90243" y="41676"/>
                  </a:lnTo>
                  <a:lnTo>
                    <a:pt x="90353" y="41992"/>
                  </a:lnTo>
                  <a:lnTo>
                    <a:pt x="90574" y="42134"/>
                  </a:lnTo>
                  <a:lnTo>
                    <a:pt x="90795" y="42008"/>
                  </a:lnTo>
                  <a:lnTo>
                    <a:pt x="90985" y="41755"/>
                  </a:lnTo>
                  <a:lnTo>
                    <a:pt x="91175" y="41549"/>
                  </a:lnTo>
                  <a:lnTo>
                    <a:pt x="91507" y="41549"/>
                  </a:lnTo>
                  <a:lnTo>
                    <a:pt x="91855" y="41755"/>
                  </a:lnTo>
                  <a:lnTo>
                    <a:pt x="92566" y="42466"/>
                  </a:lnTo>
                  <a:lnTo>
                    <a:pt x="92818" y="42592"/>
                  </a:lnTo>
                  <a:lnTo>
                    <a:pt x="93229" y="42560"/>
                  </a:lnTo>
                  <a:lnTo>
                    <a:pt x="93514" y="42403"/>
                  </a:lnTo>
                  <a:lnTo>
                    <a:pt x="93688" y="42023"/>
                  </a:lnTo>
                  <a:lnTo>
                    <a:pt x="93751" y="41265"/>
                  </a:lnTo>
                  <a:lnTo>
                    <a:pt x="93972" y="40506"/>
                  </a:lnTo>
                  <a:lnTo>
                    <a:pt x="94510" y="40301"/>
                  </a:lnTo>
                  <a:lnTo>
                    <a:pt x="95553" y="40475"/>
                  </a:lnTo>
                  <a:lnTo>
                    <a:pt x="95963" y="40901"/>
                  </a:lnTo>
                  <a:lnTo>
                    <a:pt x="95679" y="41897"/>
                  </a:lnTo>
                  <a:lnTo>
                    <a:pt x="95126" y="42956"/>
                  </a:lnTo>
                  <a:lnTo>
                    <a:pt x="94652" y="43588"/>
                  </a:lnTo>
                  <a:lnTo>
                    <a:pt x="95205" y="43588"/>
                  </a:lnTo>
                  <a:lnTo>
                    <a:pt x="95442" y="43509"/>
                  </a:lnTo>
                  <a:lnTo>
                    <a:pt x="95711" y="43319"/>
                  </a:lnTo>
                  <a:lnTo>
                    <a:pt x="95948" y="43067"/>
                  </a:lnTo>
                  <a:lnTo>
                    <a:pt x="96138" y="42798"/>
                  </a:lnTo>
                  <a:lnTo>
                    <a:pt x="96501" y="42466"/>
                  </a:lnTo>
                  <a:lnTo>
                    <a:pt x="96785" y="42592"/>
                  </a:lnTo>
                  <a:lnTo>
                    <a:pt x="97101" y="42861"/>
                  </a:lnTo>
                  <a:lnTo>
                    <a:pt x="97417" y="43019"/>
                  </a:lnTo>
                  <a:lnTo>
                    <a:pt x="99662" y="43477"/>
                  </a:lnTo>
                  <a:lnTo>
                    <a:pt x="100641" y="43098"/>
                  </a:lnTo>
                  <a:lnTo>
                    <a:pt x="100958" y="42118"/>
                  </a:lnTo>
                  <a:lnTo>
                    <a:pt x="101005" y="40648"/>
                  </a:lnTo>
                  <a:lnTo>
                    <a:pt x="101195" y="38784"/>
                  </a:lnTo>
                  <a:lnTo>
                    <a:pt x="101716" y="37330"/>
                  </a:lnTo>
                  <a:lnTo>
                    <a:pt x="102412" y="36460"/>
                  </a:lnTo>
                  <a:lnTo>
                    <a:pt x="103218" y="35797"/>
                  </a:lnTo>
                  <a:lnTo>
                    <a:pt x="104055" y="34785"/>
                  </a:lnTo>
                  <a:lnTo>
                    <a:pt x="106821" y="30297"/>
                  </a:lnTo>
                  <a:lnTo>
                    <a:pt x="107722" y="29253"/>
                  </a:lnTo>
                  <a:lnTo>
                    <a:pt x="108022" y="28526"/>
                  </a:lnTo>
                  <a:lnTo>
                    <a:pt x="107485" y="28211"/>
                  </a:lnTo>
                  <a:close/>
                </a:path>
              </a:pathLst>
            </a:custGeom>
            <a:grpFill/>
            <a:ln w="6350" cap="flat">
              <a:solidFill>
                <a:schemeClr val="bg1"/>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13E71ED-F423-0A4D-27C9-29BBF9D5EDE3}"/>
                </a:ext>
              </a:extLst>
            </p:cNvPr>
            <p:cNvSpPr/>
            <p:nvPr/>
          </p:nvSpPr>
          <p:spPr>
            <a:xfrm>
              <a:off x="7417051" y="9704027"/>
              <a:ext cx="2386" cy="8123"/>
            </a:xfrm>
            <a:custGeom>
              <a:avLst/>
              <a:gdLst>
                <a:gd name="connsiteX0" fmla="*/ 2276 w 2386"/>
                <a:gd name="connsiteY0" fmla="*/ 1344 h 8123"/>
                <a:gd name="connsiteX1" fmla="*/ 1644 w 2386"/>
                <a:gd name="connsiteY1" fmla="*/ 221 h 8123"/>
                <a:gd name="connsiteX2" fmla="*/ 806 w 2386"/>
                <a:gd name="connsiteY2" fmla="*/ 0 h 8123"/>
                <a:gd name="connsiteX3" fmla="*/ 490 w 2386"/>
                <a:gd name="connsiteY3" fmla="*/ 775 h 8123"/>
                <a:gd name="connsiteX4" fmla="*/ 490 w 2386"/>
                <a:gd name="connsiteY4" fmla="*/ 1660 h 8123"/>
                <a:gd name="connsiteX5" fmla="*/ 316 w 2386"/>
                <a:gd name="connsiteY5" fmla="*/ 2165 h 8123"/>
                <a:gd name="connsiteX6" fmla="*/ 0 w 2386"/>
                <a:gd name="connsiteY6" fmla="*/ 2624 h 8123"/>
                <a:gd name="connsiteX7" fmla="*/ 32 w 2386"/>
                <a:gd name="connsiteY7" fmla="*/ 3699 h 8123"/>
                <a:gd name="connsiteX8" fmla="*/ 284 w 2386"/>
                <a:gd name="connsiteY8" fmla="*/ 5105 h 8123"/>
                <a:gd name="connsiteX9" fmla="*/ 822 w 2386"/>
                <a:gd name="connsiteY9" fmla="*/ 6891 h 8123"/>
                <a:gd name="connsiteX10" fmla="*/ 1817 w 2386"/>
                <a:gd name="connsiteY10" fmla="*/ 8124 h 8123"/>
                <a:gd name="connsiteX11" fmla="*/ 2386 w 2386"/>
                <a:gd name="connsiteY11" fmla="*/ 7017 h 8123"/>
                <a:gd name="connsiteX12" fmla="*/ 2323 w 2386"/>
                <a:gd name="connsiteY12" fmla="*/ 4426 h 8123"/>
                <a:gd name="connsiteX13" fmla="*/ 2197 w 2386"/>
                <a:gd name="connsiteY13" fmla="*/ 3145 h 8123"/>
                <a:gd name="connsiteX14" fmla="*/ 2276 w 2386"/>
                <a:gd name="connsiteY14" fmla="*/ 2545 h 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 h="8123">
                  <a:moveTo>
                    <a:pt x="2276" y="1344"/>
                  </a:moveTo>
                  <a:lnTo>
                    <a:pt x="1644" y="221"/>
                  </a:lnTo>
                  <a:lnTo>
                    <a:pt x="806" y="0"/>
                  </a:lnTo>
                  <a:lnTo>
                    <a:pt x="490" y="775"/>
                  </a:lnTo>
                  <a:lnTo>
                    <a:pt x="490" y="1660"/>
                  </a:lnTo>
                  <a:lnTo>
                    <a:pt x="316" y="2165"/>
                  </a:lnTo>
                  <a:lnTo>
                    <a:pt x="0" y="2624"/>
                  </a:lnTo>
                  <a:lnTo>
                    <a:pt x="32" y="3699"/>
                  </a:lnTo>
                  <a:lnTo>
                    <a:pt x="284" y="5105"/>
                  </a:lnTo>
                  <a:lnTo>
                    <a:pt x="822" y="6891"/>
                  </a:lnTo>
                  <a:lnTo>
                    <a:pt x="1817" y="8124"/>
                  </a:lnTo>
                  <a:lnTo>
                    <a:pt x="2386" y="7017"/>
                  </a:lnTo>
                  <a:lnTo>
                    <a:pt x="2323" y="4426"/>
                  </a:lnTo>
                  <a:lnTo>
                    <a:pt x="2197" y="3145"/>
                  </a:lnTo>
                  <a:lnTo>
                    <a:pt x="2276" y="2545"/>
                  </a:lnTo>
                  <a:close/>
                </a:path>
              </a:pathLst>
            </a:custGeom>
            <a:grpFill/>
            <a:ln w="6350" cap="flat">
              <a:solidFill>
                <a:schemeClr val="bg1"/>
              </a:solid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94E9D23-21DA-9C62-42D3-FA3A07F36029}"/>
                </a:ext>
              </a:extLst>
            </p:cNvPr>
            <p:cNvSpPr/>
            <p:nvPr/>
          </p:nvSpPr>
          <p:spPr>
            <a:xfrm>
              <a:off x="7655585" y="9482182"/>
              <a:ext cx="5658" cy="6021"/>
            </a:xfrm>
            <a:custGeom>
              <a:avLst/>
              <a:gdLst>
                <a:gd name="connsiteX0" fmla="*/ 4915 w 5658"/>
                <a:gd name="connsiteY0" fmla="*/ 95 h 6021"/>
                <a:gd name="connsiteX1" fmla="*/ 2213 w 5658"/>
                <a:gd name="connsiteY1" fmla="*/ 2466 h 6021"/>
                <a:gd name="connsiteX2" fmla="*/ 1991 w 5658"/>
                <a:gd name="connsiteY2" fmla="*/ 2497 h 6021"/>
                <a:gd name="connsiteX3" fmla="*/ 1802 w 5658"/>
                <a:gd name="connsiteY3" fmla="*/ 2577 h 6021"/>
                <a:gd name="connsiteX4" fmla="*/ 1170 w 5658"/>
                <a:gd name="connsiteY4" fmla="*/ 3067 h 6021"/>
                <a:gd name="connsiteX5" fmla="*/ 237 w 5658"/>
                <a:gd name="connsiteY5" fmla="*/ 3430 h 6021"/>
                <a:gd name="connsiteX6" fmla="*/ 0 w 5658"/>
                <a:gd name="connsiteY6" fmla="*/ 3841 h 6021"/>
                <a:gd name="connsiteX7" fmla="*/ 363 w 5658"/>
                <a:gd name="connsiteY7" fmla="*/ 4236 h 6021"/>
                <a:gd name="connsiteX8" fmla="*/ 395 w 5658"/>
                <a:gd name="connsiteY8" fmla="*/ 5406 h 6021"/>
                <a:gd name="connsiteX9" fmla="*/ 569 w 5658"/>
                <a:gd name="connsiteY9" fmla="*/ 6022 h 6021"/>
                <a:gd name="connsiteX10" fmla="*/ 1264 w 5658"/>
                <a:gd name="connsiteY10" fmla="*/ 5896 h 6021"/>
                <a:gd name="connsiteX11" fmla="*/ 4836 w 5658"/>
                <a:gd name="connsiteY11" fmla="*/ 3019 h 6021"/>
                <a:gd name="connsiteX12" fmla="*/ 5611 w 5658"/>
                <a:gd name="connsiteY12" fmla="*/ 2087 h 6021"/>
                <a:gd name="connsiteX13" fmla="*/ 5658 w 5658"/>
                <a:gd name="connsiteY13" fmla="*/ 1217 h 6021"/>
                <a:gd name="connsiteX14" fmla="*/ 5579 w 5658"/>
                <a:gd name="connsiteY14" fmla="*/ 190 h 6021"/>
                <a:gd name="connsiteX15" fmla="*/ 5342 w 5658"/>
                <a:gd name="connsiteY15" fmla="*/ 0 h 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8" h="6021">
                  <a:moveTo>
                    <a:pt x="4915" y="95"/>
                  </a:moveTo>
                  <a:lnTo>
                    <a:pt x="2213" y="2466"/>
                  </a:lnTo>
                  <a:lnTo>
                    <a:pt x="1991" y="2497"/>
                  </a:lnTo>
                  <a:lnTo>
                    <a:pt x="1802" y="2577"/>
                  </a:lnTo>
                  <a:lnTo>
                    <a:pt x="1170" y="3067"/>
                  </a:lnTo>
                  <a:lnTo>
                    <a:pt x="237" y="3430"/>
                  </a:lnTo>
                  <a:lnTo>
                    <a:pt x="0" y="3841"/>
                  </a:lnTo>
                  <a:lnTo>
                    <a:pt x="363" y="4236"/>
                  </a:lnTo>
                  <a:lnTo>
                    <a:pt x="395" y="5406"/>
                  </a:lnTo>
                  <a:lnTo>
                    <a:pt x="569" y="6022"/>
                  </a:lnTo>
                  <a:lnTo>
                    <a:pt x="1264" y="5896"/>
                  </a:lnTo>
                  <a:lnTo>
                    <a:pt x="4836" y="3019"/>
                  </a:lnTo>
                  <a:lnTo>
                    <a:pt x="5611" y="2087"/>
                  </a:lnTo>
                  <a:lnTo>
                    <a:pt x="5658" y="1217"/>
                  </a:lnTo>
                  <a:lnTo>
                    <a:pt x="5579" y="190"/>
                  </a:lnTo>
                  <a:lnTo>
                    <a:pt x="5342" y="0"/>
                  </a:lnTo>
                  <a:close/>
                </a:path>
              </a:pathLst>
            </a:custGeom>
            <a:grpFill/>
            <a:ln w="6350" cap="flat">
              <a:solidFill>
                <a:schemeClr val="bg1"/>
              </a:solid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773EB801-C15D-3C1E-8BEF-23FDF736B7F3}"/>
                </a:ext>
              </a:extLst>
            </p:cNvPr>
            <p:cNvSpPr/>
            <p:nvPr/>
          </p:nvSpPr>
          <p:spPr>
            <a:xfrm>
              <a:off x="7746997" y="9476794"/>
              <a:ext cx="5246" cy="1311"/>
            </a:xfrm>
            <a:custGeom>
              <a:avLst/>
              <a:gdLst>
                <a:gd name="connsiteX0" fmla="*/ 4962 w 5246"/>
                <a:gd name="connsiteY0" fmla="*/ 47 h 1311"/>
                <a:gd name="connsiteX1" fmla="*/ 4599 w 5246"/>
                <a:gd name="connsiteY1" fmla="*/ 0 h 1311"/>
                <a:gd name="connsiteX2" fmla="*/ 3951 w 5246"/>
                <a:gd name="connsiteY2" fmla="*/ 569 h 1311"/>
                <a:gd name="connsiteX3" fmla="*/ 3287 w 5246"/>
                <a:gd name="connsiteY3" fmla="*/ 600 h 1311"/>
                <a:gd name="connsiteX4" fmla="*/ 1991 w 5246"/>
                <a:gd name="connsiteY4" fmla="*/ 679 h 1311"/>
                <a:gd name="connsiteX5" fmla="*/ 948 w 5246"/>
                <a:gd name="connsiteY5" fmla="*/ 742 h 1311"/>
                <a:gd name="connsiteX6" fmla="*/ 0 w 5246"/>
                <a:gd name="connsiteY6" fmla="*/ 585 h 1311"/>
                <a:gd name="connsiteX7" fmla="*/ 727 w 5246"/>
                <a:gd name="connsiteY7" fmla="*/ 1137 h 1311"/>
                <a:gd name="connsiteX8" fmla="*/ 1565 w 5246"/>
                <a:gd name="connsiteY8" fmla="*/ 1185 h 1311"/>
                <a:gd name="connsiteX9" fmla="*/ 3382 w 5246"/>
                <a:gd name="connsiteY9" fmla="*/ 1312 h 1311"/>
                <a:gd name="connsiteX10" fmla="*/ 4346 w 5246"/>
                <a:gd name="connsiteY10" fmla="*/ 1280 h 1311"/>
                <a:gd name="connsiteX11" fmla="*/ 5247 w 5246"/>
                <a:gd name="connsiteY11" fmla="*/ 790 h 1311"/>
                <a:gd name="connsiteX12" fmla="*/ 5168 w 5246"/>
                <a:gd name="connsiteY12" fmla="*/ 569 h 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46" h="1311">
                  <a:moveTo>
                    <a:pt x="4962" y="47"/>
                  </a:moveTo>
                  <a:lnTo>
                    <a:pt x="4599" y="0"/>
                  </a:lnTo>
                  <a:lnTo>
                    <a:pt x="3951" y="569"/>
                  </a:lnTo>
                  <a:lnTo>
                    <a:pt x="3287" y="600"/>
                  </a:lnTo>
                  <a:lnTo>
                    <a:pt x="1991" y="679"/>
                  </a:lnTo>
                  <a:lnTo>
                    <a:pt x="948" y="742"/>
                  </a:lnTo>
                  <a:lnTo>
                    <a:pt x="0" y="585"/>
                  </a:lnTo>
                  <a:lnTo>
                    <a:pt x="727" y="1137"/>
                  </a:lnTo>
                  <a:lnTo>
                    <a:pt x="1565" y="1185"/>
                  </a:lnTo>
                  <a:lnTo>
                    <a:pt x="3382" y="1312"/>
                  </a:lnTo>
                  <a:lnTo>
                    <a:pt x="4346" y="1280"/>
                  </a:lnTo>
                  <a:lnTo>
                    <a:pt x="5247" y="790"/>
                  </a:lnTo>
                  <a:lnTo>
                    <a:pt x="5168" y="569"/>
                  </a:lnTo>
                  <a:close/>
                </a:path>
              </a:pathLst>
            </a:custGeom>
            <a:grpFill/>
            <a:ln w="6350" cap="flat">
              <a:solidFill>
                <a:schemeClr val="bg1"/>
              </a:solid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836FE41-C65C-197F-7E26-62DEF863374A}"/>
                </a:ext>
              </a:extLst>
            </p:cNvPr>
            <p:cNvSpPr/>
            <p:nvPr/>
          </p:nvSpPr>
          <p:spPr>
            <a:xfrm>
              <a:off x="7753445" y="9476351"/>
              <a:ext cx="4377" cy="1011"/>
            </a:xfrm>
            <a:custGeom>
              <a:avLst/>
              <a:gdLst>
                <a:gd name="connsiteX0" fmla="*/ 2734 w 4377"/>
                <a:gd name="connsiteY0" fmla="*/ 585 h 1011"/>
                <a:gd name="connsiteX1" fmla="*/ 2055 w 4377"/>
                <a:gd name="connsiteY1" fmla="*/ 363 h 1011"/>
                <a:gd name="connsiteX2" fmla="*/ 1691 w 4377"/>
                <a:gd name="connsiteY2" fmla="*/ 395 h 1011"/>
                <a:gd name="connsiteX3" fmla="*/ 1217 w 4377"/>
                <a:gd name="connsiteY3" fmla="*/ 174 h 1011"/>
                <a:gd name="connsiteX4" fmla="*/ 332 w 4377"/>
                <a:gd name="connsiteY4" fmla="*/ 0 h 1011"/>
                <a:gd name="connsiteX5" fmla="*/ 0 w 4377"/>
                <a:gd name="connsiteY5" fmla="*/ 269 h 1011"/>
                <a:gd name="connsiteX6" fmla="*/ 601 w 4377"/>
                <a:gd name="connsiteY6" fmla="*/ 680 h 1011"/>
                <a:gd name="connsiteX7" fmla="*/ 2560 w 4377"/>
                <a:gd name="connsiteY7" fmla="*/ 822 h 1011"/>
                <a:gd name="connsiteX8" fmla="*/ 3461 w 4377"/>
                <a:gd name="connsiteY8" fmla="*/ 1012 h 1011"/>
                <a:gd name="connsiteX9" fmla="*/ 4362 w 4377"/>
                <a:gd name="connsiteY9" fmla="*/ 980 h 1011"/>
                <a:gd name="connsiteX10" fmla="*/ 4378 w 4377"/>
                <a:gd name="connsiteY10" fmla="*/ 538 h 1011"/>
                <a:gd name="connsiteX11" fmla="*/ 3430 w 4377"/>
                <a:gd name="connsiteY11" fmla="*/ 712 h 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77" h="1011">
                  <a:moveTo>
                    <a:pt x="2734" y="585"/>
                  </a:moveTo>
                  <a:lnTo>
                    <a:pt x="2055" y="363"/>
                  </a:lnTo>
                  <a:lnTo>
                    <a:pt x="1691" y="395"/>
                  </a:lnTo>
                  <a:lnTo>
                    <a:pt x="1217" y="174"/>
                  </a:lnTo>
                  <a:lnTo>
                    <a:pt x="332" y="0"/>
                  </a:lnTo>
                  <a:lnTo>
                    <a:pt x="0" y="269"/>
                  </a:lnTo>
                  <a:lnTo>
                    <a:pt x="601" y="680"/>
                  </a:lnTo>
                  <a:lnTo>
                    <a:pt x="2560" y="822"/>
                  </a:lnTo>
                  <a:lnTo>
                    <a:pt x="3461" y="1012"/>
                  </a:lnTo>
                  <a:lnTo>
                    <a:pt x="4362" y="980"/>
                  </a:lnTo>
                  <a:lnTo>
                    <a:pt x="4378" y="538"/>
                  </a:lnTo>
                  <a:lnTo>
                    <a:pt x="3430" y="712"/>
                  </a:lnTo>
                  <a:close/>
                </a:path>
              </a:pathLst>
            </a:custGeom>
            <a:grpFill/>
            <a:ln w="6350" cap="flat">
              <a:solidFill>
                <a:schemeClr val="bg1"/>
              </a:solid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0F75F46D-5062-AF43-94FB-7E0D0939DB8A}"/>
                </a:ext>
              </a:extLst>
            </p:cNvPr>
            <p:cNvSpPr/>
            <p:nvPr/>
          </p:nvSpPr>
          <p:spPr>
            <a:xfrm>
              <a:off x="7737277" y="9463660"/>
              <a:ext cx="6464" cy="8487"/>
            </a:xfrm>
            <a:custGeom>
              <a:avLst/>
              <a:gdLst>
                <a:gd name="connsiteX0" fmla="*/ 4710 w 6464"/>
                <a:gd name="connsiteY0" fmla="*/ 7712 h 8487"/>
                <a:gd name="connsiteX1" fmla="*/ 5437 w 6464"/>
                <a:gd name="connsiteY1" fmla="*/ 8361 h 8487"/>
                <a:gd name="connsiteX2" fmla="*/ 5816 w 6464"/>
                <a:gd name="connsiteY2" fmla="*/ 8487 h 8487"/>
                <a:gd name="connsiteX3" fmla="*/ 6243 w 6464"/>
                <a:gd name="connsiteY3" fmla="*/ 8012 h 8487"/>
                <a:gd name="connsiteX4" fmla="*/ 6259 w 6464"/>
                <a:gd name="connsiteY4" fmla="*/ 7064 h 8487"/>
                <a:gd name="connsiteX5" fmla="*/ 5942 w 6464"/>
                <a:gd name="connsiteY5" fmla="*/ 4757 h 8487"/>
                <a:gd name="connsiteX6" fmla="*/ 6006 w 6464"/>
                <a:gd name="connsiteY6" fmla="*/ 3619 h 8487"/>
                <a:gd name="connsiteX7" fmla="*/ 6353 w 6464"/>
                <a:gd name="connsiteY7" fmla="*/ 2102 h 8487"/>
                <a:gd name="connsiteX8" fmla="*/ 6464 w 6464"/>
                <a:gd name="connsiteY8" fmla="*/ 1059 h 8487"/>
                <a:gd name="connsiteX9" fmla="*/ 6227 w 6464"/>
                <a:gd name="connsiteY9" fmla="*/ 0 h 8487"/>
                <a:gd name="connsiteX10" fmla="*/ 5374 w 6464"/>
                <a:gd name="connsiteY10" fmla="*/ 632 h 8487"/>
                <a:gd name="connsiteX11" fmla="*/ 3651 w 6464"/>
                <a:gd name="connsiteY11" fmla="*/ 2971 h 8487"/>
                <a:gd name="connsiteX12" fmla="*/ 0 w 6464"/>
                <a:gd name="connsiteY12" fmla="*/ 6590 h 8487"/>
                <a:gd name="connsiteX13" fmla="*/ 63 w 6464"/>
                <a:gd name="connsiteY13" fmla="*/ 7159 h 8487"/>
                <a:gd name="connsiteX14" fmla="*/ 901 w 6464"/>
                <a:gd name="connsiteY14" fmla="*/ 7144 h 8487"/>
                <a:gd name="connsiteX15" fmla="*/ 2102 w 6464"/>
                <a:gd name="connsiteY15" fmla="*/ 8171 h 8487"/>
                <a:gd name="connsiteX16" fmla="*/ 2956 w 6464"/>
                <a:gd name="connsiteY16" fmla="*/ 8344 h 8487"/>
                <a:gd name="connsiteX17" fmla="*/ 3287 w 6464"/>
                <a:gd name="connsiteY17" fmla="*/ 8202 h 8487"/>
                <a:gd name="connsiteX18" fmla="*/ 3983 w 6464"/>
                <a:gd name="connsiteY18" fmla="*/ 7712 h 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4" h="8487">
                  <a:moveTo>
                    <a:pt x="4710" y="7712"/>
                  </a:moveTo>
                  <a:lnTo>
                    <a:pt x="5437" y="8361"/>
                  </a:lnTo>
                  <a:lnTo>
                    <a:pt x="5816" y="8487"/>
                  </a:lnTo>
                  <a:lnTo>
                    <a:pt x="6243" y="8012"/>
                  </a:lnTo>
                  <a:lnTo>
                    <a:pt x="6259" y="7064"/>
                  </a:lnTo>
                  <a:lnTo>
                    <a:pt x="5942" y="4757"/>
                  </a:lnTo>
                  <a:lnTo>
                    <a:pt x="6006" y="3619"/>
                  </a:lnTo>
                  <a:lnTo>
                    <a:pt x="6353" y="2102"/>
                  </a:lnTo>
                  <a:lnTo>
                    <a:pt x="6464" y="1059"/>
                  </a:lnTo>
                  <a:lnTo>
                    <a:pt x="6227" y="0"/>
                  </a:lnTo>
                  <a:lnTo>
                    <a:pt x="5374" y="632"/>
                  </a:lnTo>
                  <a:lnTo>
                    <a:pt x="3651" y="2971"/>
                  </a:lnTo>
                  <a:lnTo>
                    <a:pt x="0" y="6590"/>
                  </a:lnTo>
                  <a:lnTo>
                    <a:pt x="63" y="7159"/>
                  </a:lnTo>
                  <a:lnTo>
                    <a:pt x="901" y="7144"/>
                  </a:lnTo>
                  <a:lnTo>
                    <a:pt x="2102" y="8171"/>
                  </a:lnTo>
                  <a:lnTo>
                    <a:pt x="2956" y="8344"/>
                  </a:lnTo>
                  <a:lnTo>
                    <a:pt x="3287" y="8202"/>
                  </a:lnTo>
                  <a:lnTo>
                    <a:pt x="3983" y="7712"/>
                  </a:lnTo>
                  <a:close/>
                </a:path>
              </a:pathLst>
            </a:custGeom>
            <a:grpFill/>
            <a:ln w="6350" cap="flat">
              <a:solidFill>
                <a:schemeClr val="bg1"/>
              </a:solid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142CB2B3-FA55-C177-FD7B-2A66E06D4E2F}"/>
                </a:ext>
              </a:extLst>
            </p:cNvPr>
            <p:cNvSpPr/>
            <p:nvPr/>
          </p:nvSpPr>
          <p:spPr>
            <a:xfrm>
              <a:off x="7734116" y="9475608"/>
              <a:ext cx="5310" cy="2370"/>
            </a:xfrm>
            <a:custGeom>
              <a:avLst/>
              <a:gdLst>
                <a:gd name="connsiteX0" fmla="*/ 4299 w 5310"/>
                <a:gd name="connsiteY0" fmla="*/ 1438 h 2370"/>
                <a:gd name="connsiteX1" fmla="*/ 3430 w 5310"/>
                <a:gd name="connsiteY1" fmla="*/ 1106 h 2370"/>
                <a:gd name="connsiteX2" fmla="*/ 1518 w 5310"/>
                <a:gd name="connsiteY2" fmla="*/ 427 h 2370"/>
                <a:gd name="connsiteX3" fmla="*/ 727 w 5310"/>
                <a:gd name="connsiteY3" fmla="*/ 127 h 2370"/>
                <a:gd name="connsiteX4" fmla="*/ 47 w 5310"/>
                <a:gd name="connsiteY4" fmla="*/ 0 h 2370"/>
                <a:gd name="connsiteX5" fmla="*/ 0 w 5310"/>
                <a:gd name="connsiteY5" fmla="*/ 95 h 2370"/>
                <a:gd name="connsiteX6" fmla="*/ 522 w 5310"/>
                <a:gd name="connsiteY6" fmla="*/ 458 h 2370"/>
                <a:gd name="connsiteX7" fmla="*/ 1185 w 5310"/>
                <a:gd name="connsiteY7" fmla="*/ 647 h 2370"/>
                <a:gd name="connsiteX8" fmla="*/ 2402 w 5310"/>
                <a:gd name="connsiteY8" fmla="*/ 1106 h 2370"/>
                <a:gd name="connsiteX9" fmla="*/ 3698 w 5310"/>
                <a:gd name="connsiteY9" fmla="*/ 1864 h 2370"/>
                <a:gd name="connsiteX10" fmla="*/ 4283 w 5310"/>
                <a:gd name="connsiteY10" fmla="*/ 2371 h 2370"/>
                <a:gd name="connsiteX11" fmla="*/ 4899 w 5310"/>
                <a:gd name="connsiteY11" fmla="*/ 2307 h 2370"/>
                <a:gd name="connsiteX12" fmla="*/ 5310 w 5310"/>
                <a:gd name="connsiteY12" fmla="*/ 1596 h 2370"/>
                <a:gd name="connsiteX13" fmla="*/ 5026 w 5310"/>
                <a:gd name="connsiteY13" fmla="*/ 1359 h 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0" h="2370">
                  <a:moveTo>
                    <a:pt x="4299" y="1438"/>
                  </a:moveTo>
                  <a:lnTo>
                    <a:pt x="3430" y="1106"/>
                  </a:lnTo>
                  <a:lnTo>
                    <a:pt x="1518" y="427"/>
                  </a:lnTo>
                  <a:lnTo>
                    <a:pt x="727" y="127"/>
                  </a:lnTo>
                  <a:lnTo>
                    <a:pt x="47" y="0"/>
                  </a:lnTo>
                  <a:lnTo>
                    <a:pt x="0" y="95"/>
                  </a:lnTo>
                  <a:lnTo>
                    <a:pt x="522" y="458"/>
                  </a:lnTo>
                  <a:lnTo>
                    <a:pt x="1185" y="647"/>
                  </a:lnTo>
                  <a:lnTo>
                    <a:pt x="2402" y="1106"/>
                  </a:lnTo>
                  <a:lnTo>
                    <a:pt x="3698" y="1864"/>
                  </a:lnTo>
                  <a:lnTo>
                    <a:pt x="4283" y="2371"/>
                  </a:lnTo>
                  <a:lnTo>
                    <a:pt x="4899" y="2307"/>
                  </a:lnTo>
                  <a:lnTo>
                    <a:pt x="5310" y="1596"/>
                  </a:lnTo>
                  <a:lnTo>
                    <a:pt x="5026" y="1359"/>
                  </a:lnTo>
                  <a:close/>
                </a:path>
              </a:pathLst>
            </a:custGeom>
            <a:grpFill/>
            <a:ln w="6350" cap="flat">
              <a:solidFill>
                <a:schemeClr val="bg1"/>
              </a:solid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2FB434E-4D0C-693E-B6FA-7BB9836E6534}"/>
                </a:ext>
              </a:extLst>
            </p:cNvPr>
            <p:cNvSpPr/>
            <p:nvPr/>
          </p:nvSpPr>
          <p:spPr>
            <a:xfrm>
              <a:off x="7768064" y="9489437"/>
              <a:ext cx="12690" cy="17068"/>
            </a:xfrm>
            <a:custGeom>
              <a:avLst/>
              <a:gdLst>
                <a:gd name="connsiteX0" fmla="*/ 9214 w 12690"/>
                <a:gd name="connsiteY0" fmla="*/ 2276 h 17068"/>
                <a:gd name="connsiteX1" fmla="*/ 8013 w 12690"/>
                <a:gd name="connsiteY1" fmla="*/ 2797 h 17068"/>
                <a:gd name="connsiteX2" fmla="*/ 6401 w 12690"/>
                <a:gd name="connsiteY2" fmla="*/ 5152 h 17068"/>
                <a:gd name="connsiteX3" fmla="*/ 4773 w 12690"/>
                <a:gd name="connsiteY3" fmla="*/ 6875 h 17068"/>
                <a:gd name="connsiteX4" fmla="*/ 2782 w 12690"/>
                <a:gd name="connsiteY4" fmla="*/ 10873 h 17068"/>
                <a:gd name="connsiteX5" fmla="*/ 1928 w 12690"/>
                <a:gd name="connsiteY5" fmla="*/ 11521 h 17068"/>
                <a:gd name="connsiteX6" fmla="*/ 1344 w 12690"/>
                <a:gd name="connsiteY6" fmla="*/ 12295 h 17068"/>
                <a:gd name="connsiteX7" fmla="*/ 0 w 12690"/>
                <a:gd name="connsiteY7" fmla="*/ 17068 h 17068"/>
                <a:gd name="connsiteX8" fmla="*/ 933 w 12690"/>
                <a:gd name="connsiteY8" fmla="*/ 16610 h 17068"/>
                <a:gd name="connsiteX9" fmla="*/ 1754 w 12690"/>
                <a:gd name="connsiteY9" fmla="*/ 15756 h 17068"/>
                <a:gd name="connsiteX10" fmla="*/ 5690 w 12690"/>
                <a:gd name="connsiteY10" fmla="*/ 9419 h 17068"/>
                <a:gd name="connsiteX11" fmla="*/ 5911 w 12690"/>
                <a:gd name="connsiteY11" fmla="*/ 8692 h 17068"/>
                <a:gd name="connsiteX12" fmla="*/ 6085 w 12690"/>
                <a:gd name="connsiteY12" fmla="*/ 7981 h 17068"/>
                <a:gd name="connsiteX13" fmla="*/ 6322 w 12690"/>
                <a:gd name="connsiteY13" fmla="*/ 7428 h 17068"/>
                <a:gd name="connsiteX14" fmla="*/ 7270 w 12690"/>
                <a:gd name="connsiteY14" fmla="*/ 6907 h 17068"/>
                <a:gd name="connsiteX15" fmla="*/ 11664 w 12690"/>
                <a:gd name="connsiteY15" fmla="*/ 1722 h 17068"/>
                <a:gd name="connsiteX16" fmla="*/ 12075 w 12690"/>
                <a:gd name="connsiteY16" fmla="*/ 1596 h 17068"/>
                <a:gd name="connsiteX17" fmla="*/ 12407 w 12690"/>
                <a:gd name="connsiteY17" fmla="*/ 1264 h 17068"/>
                <a:gd name="connsiteX18" fmla="*/ 12612 w 12690"/>
                <a:gd name="connsiteY18" fmla="*/ 759 h 17068"/>
                <a:gd name="connsiteX19" fmla="*/ 12691 w 12690"/>
                <a:gd name="connsiteY19" fmla="*/ 0 h 17068"/>
                <a:gd name="connsiteX20" fmla="*/ 11348 w 12690"/>
                <a:gd name="connsiteY20" fmla="*/ 537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90" h="17068">
                  <a:moveTo>
                    <a:pt x="9214" y="2276"/>
                  </a:moveTo>
                  <a:lnTo>
                    <a:pt x="8013" y="2797"/>
                  </a:lnTo>
                  <a:lnTo>
                    <a:pt x="6401" y="5152"/>
                  </a:lnTo>
                  <a:lnTo>
                    <a:pt x="4773" y="6875"/>
                  </a:lnTo>
                  <a:lnTo>
                    <a:pt x="2782" y="10873"/>
                  </a:lnTo>
                  <a:lnTo>
                    <a:pt x="1928" y="11521"/>
                  </a:lnTo>
                  <a:lnTo>
                    <a:pt x="1344" y="12295"/>
                  </a:lnTo>
                  <a:lnTo>
                    <a:pt x="0" y="17068"/>
                  </a:lnTo>
                  <a:lnTo>
                    <a:pt x="933" y="16610"/>
                  </a:lnTo>
                  <a:lnTo>
                    <a:pt x="1754" y="15756"/>
                  </a:lnTo>
                  <a:lnTo>
                    <a:pt x="5690" y="9419"/>
                  </a:lnTo>
                  <a:lnTo>
                    <a:pt x="5911" y="8692"/>
                  </a:lnTo>
                  <a:lnTo>
                    <a:pt x="6085" y="7981"/>
                  </a:lnTo>
                  <a:lnTo>
                    <a:pt x="6322" y="7428"/>
                  </a:lnTo>
                  <a:lnTo>
                    <a:pt x="7270" y="6907"/>
                  </a:lnTo>
                  <a:lnTo>
                    <a:pt x="11664" y="1722"/>
                  </a:lnTo>
                  <a:lnTo>
                    <a:pt x="12075" y="1596"/>
                  </a:lnTo>
                  <a:lnTo>
                    <a:pt x="12407" y="1264"/>
                  </a:lnTo>
                  <a:lnTo>
                    <a:pt x="12612" y="759"/>
                  </a:lnTo>
                  <a:lnTo>
                    <a:pt x="12691" y="0"/>
                  </a:lnTo>
                  <a:lnTo>
                    <a:pt x="11348" y="537"/>
                  </a:lnTo>
                  <a:close/>
                </a:path>
              </a:pathLst>
            </a:custGeom>
            <a:grpFill/>
            <a:ln w="6350" cap="flat">
              <a:solidFill>
                <a:schemeClr val="bg1"/>
              </a:solid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F9AEF862-73C7-5927-C410-D7A9FECDA69A}"/>
                </a:ext>
              </a:extLst>
            </p:cNvPr>
            <p:cNvSpPr/>
            <p:nvPr/>
          </p:nvSpPr>
          <p:spPr>
            <a:xfrm>
              <a:off x="7773421" y="9487557"/>
              <a:ext cx="1564" cy="4393"/>
            </a:xfrm>
            <a:custGeom>
              <a:avLst/>
              <a:gdLst>
                <a:gd name="connsiteX0" fmla="*/ 695 w 1564"/>
                <a:gd name="connsiteY0" fmla="*/ 4078 h 4393"/>
                <a:gd name="connsiteX1" fmla="*/ 869 w 1564"/>
                <a:gd name="connsiteY1" fmla="*/ 4203 h 4393"/>
                <a:gd name="connsiteX2" fmla="*/ 1138 w 1564"/>
                <a:gd name="connsiteY2" fmla="*/ 4188 h 4393"/>
                <a:gd name="connsiteX3" fmla="*/ 1454 w 1564"/>
                <a:gd name="connsiteY3" fmla="*/ 4393 h 4393"/>
                <a:gd name="connsiteX4" fmla="*/ 1565 w 1564"/>
                <a:gd name="connsiteY4" fmla="*/ 4108 h 4393"/>
                <a:gd name="connsiteX5" fmla="*/ 1470 w 1564"/>
                <a:gd name="connsiteY5" fmla="*/ 3476 h 4393"/>
                <a:gd name="connsiteX6" fmla="*/ 1359 w 1564"/>
                <a:gd name="connsiteY6" fmla="*/ 3129 h 4393"/>
                <a:gd name="connsiteX7" fmla="*/ 1264 w 1564"/>
                <a:gd name="connsiteY7" fmla="*/ 2544 h 4393"/>
                <a:gd name="connsiteX8" fmla="*/ 632 w 1564"/>
                <a:gd name="connsiteY8" fmla="*/ 332 h 4393"/>
                <a:gd name="connsiteX9" fmla="*/ 458 w 1564"/>
                <a:gd name="connsiteY9" fmla="*/ 79 h 4393"/>
                <a:gd name="connsiteX10" fmla="*/ 205 w 1564"/>
                <a:gd name="connsiteY10" fmla="*/ 0 h 4393"/>
                <a:gd name="connsiteX11" fmla="*/ 0 w 1564"/>
                <a:gd name="connsiteY11" fmla="*/ 221 h 4393"/>
                <a:gd name="connsiteX12" fmla="*/ 0 w 1564"/>
                <a:gd name="connsiteY12" fmla="*/ 505 h 4393"/>
                <a:gd name="connsiteX13" fmla="*/ 111 w 1564"/>
                <a:gd name="connsiteY13" fmla="*/ 806 h 4393"/>
                <a:gd name="connsiteX14" fmla="*/ 363 w 1564"/>
                <a:gd name="connsiteY14" fmla="*/ 1817 h 4393"/>
                <a:gd name="connsiteX15" fmla="*/ 695 w 1564"/>
                <a:gd name="connsiteY15" fmla="*/ 2576 h 4393"/>
                <a:gd name="connsiteX16" fmla="*/ 711 w 1564"/>
                <a:gd name="connsiteY16" fmla="*/ 3145 h 4393"/>
                <a:gd name="connsiteX17" fmla="*/ 632 w 1564"/>
                <a:gd name="connsiteY17" fmla="*/ 3651 h 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4" h="4393">
                  <a:moveTo>
                    <a:pt x="695" y="4078"/>
                  </a:moveTo>
                  <a:lnTo>
                    <a:pt x="869" y="4203"/>
                  </a:lnTo>
                  <a:lnTo>
                    <a:pt x="1138" y="4188"/>
                  </a:lnTo>
                  <a:lnTo>
                    <a:pt x="1454" y="4393"/>
                  </a:lnTo>
                  <a:lnTo>
                    <a:pt x="1565" y="4108"/>
                  </a:lnTo>
                  <a:lnTo>
                    <a:pt x="1470" y="3476"/>
                  </a:lnTo>
                  <a:lnTo>
                    <a:pt x="1359" y="3129"/>
                  </a:lnTo>
                  <a:lnTo>
                    <a:pt x="1264" y="2544"/>
                  </a:lnTo>
                  <a:lnTo>
                    <a:pt x="632" y="332"/>
                  </a:lnTo>
                  <a:lnTo>
                    <a:pt x="458" y="79"/>
                  </a:lnTo>
                  <a:lnTo>
                    <a:pt x="205" y="0"/>
                  </a:lnTo>
                  <a:lnTo>
                    <a:pt x="0" y="221"/>
                  </a:lnTo>
                  <a:lnTo>
                    <a:pt x="0" y="505"/>
                  </a:lnTo>
                  <a:lnTo>
                    <a:pt x="111" y="806"/>
                  </a:lnTo>
                  <a:lnTo>
                    <a:pt x="363" y="1817"/>
                  </a:lnTo>
                  <a:lnTo>
                    <a:pt x="695" y="2576"/>
                  </a:lnTo>
                  <a:lnTo>
                    <a:pt x="711" y="3145"/>
                  </a:lnTo>
                  <a:lnTo>
                    <a:pt x="632" y="3651"/>
                  </a:lnTo>
                  <a:close/>
                </a:path>
              </a:pathLst>
            </a:custGeom>
            <a:grpFill/>
            <a:ln w="6350" cap="flat">
              <a:solidFill>
                <a:schemeClr val="bg1"/>
              </a:solid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50C7D2CE-7E47-DC12-BA24-7DFA9E1B9284}"/>
                </a:ext>
              </a:extLst>
            </p:cNvPr>
            <p:cNvSpPr/>
            <p:nvPr/>
          </p:nvSpPr>
          <p:spPr>
            <a:xfrm>
              <a:off x="7640160" y="9467959"/>
              <a:ext cx="9909" cy="25776"/>
            </a:xfrm>
            <a:custGeom>
              <a:avLst/>
              <a:gdLst>
                <a:gd name="connsiteX0" fmla="*/ 3129 w 9909"/>
                <a:gd name="connsiteY0" fmla="*/ 16121 h 25776"/>
                <a:gd name="connsiteX1" fmla="*/ 1407 w 9909"/>
                <a:gd name="connsiteY1" fmla="*/ 16769 h 25776"/>
                <a:gd name="connsiteX2" fmla="*/ 0 w 9909"/>
                <a:gd name="connsiteY2" fmla="*/ 16864 h 25776"/>
                <a:gd name="connsiteX3" fmla="*/ 379 w 9909"/>
                <a:gd name="connsiteY3" fmla="*/ 17291 h 25776"/>
                <a:gd name="connsiteX4" fmla="*/ 1249 w 9909"/>
                <a:gd name="connsiteY4" fmla="*/ 17875 h 25776"/>
                <a:gd name="connsiteX5" fmla="*/ 1644 w 9909"/>
                <a:gd name="connsiteY5" fmla="*/ 18286 h 25776"/>
                <a:gd name="connsiteX6" fmla="*/ 679 w 9909"/>
                <a:gd name="connsiteY6" fmla="*/ 19298 h 25776"/>
                <a:gd name="connsiteX7" fmla="*/ 458 w 9909"/>
                <a:gd name="connsiteY7" fmla="*/ 19898 h 25776"/>
                <a:gd name="connsiteX8" fmla="*/ 379 w 9909"/>
                <a:gd name="connsiteY8" fmla="*/ 21004 h 25776"/>
                <a:gd name="connsiteX9" fmla="*/ 1423 w 9909"/>
                <a:gd name="connsiteY9" fmla="*/ 21510 h 25776"/>
                <a:gd name="connsiteX10" fmla="*/ 2576 w 9909"/>
                <a:gd name="connsiteY10" fmla="*/ 21589 h 25776"/>
                <a:gd name="connsiteX11" fmla="*/ 3635 w 9909"/>
                <a:gd name="connsiteY11" fmla="*/ 21162 h 25776"/>
                <a:gd name="connsiteX12" fmla="*/ 4409 w 9909"/>
                <a:gd name="connsiteY12" fmla="*/ 20103 h 25776"/>
                <a:gd name="connsiteX13" fmla="*/ 4710 w 9909"/>
                <a:gd name="connsiteY13" fmla="*/ 20593 h 25776"/>
                <a:gd name="connsiteX14" fmla="*/ 3240 w 9909"/>
                <a:gd name="connsiteY14" fmla="*/ 24133 h 25776"/>
                <a:gd name="connsiteX15" fmla="*/ 3651 w 9909"/>
                <a:gd name="connsiteY15" fmla="*/ 24623 h 25776"/>
                <a:gd name="connsiteX16" fmla="*/ 4330 w 9909"/>
                <a:gd name="connsiteY16" fmla="*/ 24355 h 25776"/>
                <a:gd name="connsiteX17" fmla="*/ 4915 w 9909"/>
                <a:gd name="connsiteY17" fmla="*/ 24418 h 25776"/>
                <a:gd name="connsiteX18" fmla="*/ 4947 w 9909"/>
                <a:gd name="connsiteY18" fmla="*/ 25777 h 25776"/>
                <a:gd name="connsiteX19" fmla="*/ 6148 w 9909"/>
                <a:gd name="connsiteY19" fmla="*/ 25335 h 25776"/>
                <a:gd name="connsiteX20" fmla="*/ 6922 w 9909"/>
                <a:gd name="connsiteY20" fmla="*/ 23801 h 25776"/>
                <a:gd name="connsiteX21" fmla="*/ 7396 w 9909"/>
                <a:gd name="connsiteY21" fmla="*/ 21637 h 25776"/>
                <a:gd name="connsiteX22" fmla="*/ 7665 w 9909"/>
                <a:gd name="connsiteY22" fmla="*/ 19313 h 25776"/>
                <a:gd name="connsiteX23" fmla="*/ 6622 w 9909"/>
                <a:gd name="connsiteY23" fmla="*/ 19535 h 25776"/>
                <a:gd name="connsiteX24" fmla="*/ 6559 w 9909"/>
                <a:gd name="connsiteY24" fmla="*/ 18791 h 25776"/>
                <a:gd name="connsiteX25" fmla="*/ 7870 w 9909"/>
                <a:gd name="connsiteY25" fmla="*/ 15378 h 25776"/>
                <a:gd name="connsiteX26" fmla="*/ 8787 w 9909"/>
                <a:gd name="connsiteY26" fmla="*/ 11885 h 25776"/>
                <a:gd name="connsiteX27" fmla="*/ 9736 w 9909"/>
                <a:gd name="connsiteY27" fmla="*/ 9704 h 25776"/>
                <a:gd name="connsiteX28" fmla="*/ 9830 w 9909"/>
                <a:gd name="connsiteY28" fmla="*/ 8567 h 25776"/>
                <a:gd name="connsiteX29" fmla="*/ 8930 w 9909"/>
                <a:gd name="connsiteY29" fmla="*/ 8171 h 25776"/>
                <a:gd name="connsiteX30" fmla="*/ 8108 w 9909"/>
                <a:gd name="connsiteY30" fmla="*/ 8567 h 25776"/>
                <a:gd name="connsiteX31" fmla="*/ 7349 w 9909"/>
                <a:gd name="connsiteY31" fmla="*/ 9199 h 25776"/>
                <a:gd name="connsiteX32" fmla="*/ 6543 w 9909"/>
                <a:gd name="connsiteY32" fmla="*/ 9372 h 25776"/>
                <a:gd name="connsiteX33" fmla="*/ 5626 w 9909"/>
                <a:gd name="connsiteY33" fmla="*/ 8487 h 25776"/>
                <a:gd name="connsiteX34" fmla="*/ 6575 w 9909"/>
                <a:gd name="connsiteY34" fmla="*/ 7934 h 25776"/>
                <a:gd name="connsiteX35" fmla="*/ 8218 w 9909"/>
                <a:gd name="connsiteY35" fmla="*/ 6306 h 25776"/>
                <a:gd name="connsiteX36" fmla="*/ 9261 w 9909"/>
                <a:gd name="connsiteY36" fmla="*/ 6053 h 25776"/>
                <a:gd name="connsiteX37" fmla="*/ 9435 w 9909"/>
                <a:gd name="connsiteY37" fmla="*/ 5832 h 25776"/>
                <a:gd name="connsiteX38" fmla="*/ 9909 w 9909"/>
                <a:gd name="connsiteY38" fmla="*/ 4947 h 25776"/>
                <a:gd name="connsiteX39" fmla="*/ 9087 w 9909"/>
                <a:gd name="connsiteY39" fmla="*/ 4125 h 25776"/>
                <a:gd name="connsiteX40" fmla="*/ 8787 w 9909"/>
                <a:gd name="connsiteY40" fmla="*/ 3999 h 25776"/>
                <a:gd name="connsiteX41" fmla="*/ 8740 w 9909"/>
                <a:gd name="connsiteY41" fmla="*/ 3493 h 25776"/>
                <a:gd name="connsiteX42" fmla="*/ 8961 w 9909"/>
                <a:gd name="connsiteY42" fmla="*/ 3224 h 25776"/>
                <a:gd name="connsiteX43" fmla="*/ 9135 w 9909"/>
                <a:gd name="connsiteY43" fmla="*/ 2735 h 25776"/>
                <a:gd name="connsiteX44" fmla="*/ 9135 w 9909"/>
                <a:gd name="connsiteY44" fmla="*/ 2165 h 25776"/>
                <a:gd name="connsiteX45" fmla="*/ 8835 w 9909"/>
                <a:gd name="connsiteY45" fmla="*/ 1628 h 25776"/>
                <a:gd name="connsiteX46" fmla="*/ 8424 w 9909"/>
                <a:gd name="connsiteY46" fmla="*/ 1565 h 25776"/>
                <a:gd name="connsiteX47" fmla="*/ 7965 w 9909"/>
                <a:gd name="connsiteY47" fmla="*/ 1850 h 25776"/>
                <a:gd name="connsiteX48" fmla="*/ 7128 w 9909"/>
                <a:gd name="connsiteY48" fmla="*/ 2592 h 25776"/>
                <a:gd name="connsiteX49" fmla="*/ 6638 w 9909"/>
                <a:gd name="connsiteY49" fmla="*/ 174 h 25776"/>
                <a:gd name="connsiteX50" fmla="*/ 5927 w 9909"/>
                <a:gd name="connsiteY50" fmla="*/ 0 h 25776"/>
                <a:gd name="connsiteX51" fmla="*/ 5421 w 9909"/>
                <a:gd name="connsiteY51" fmla="*/ 1107 h 25776"/>
                <a:gd name="connsiteX52" fmla="*/ 5690 w 9909"/>
                <a:gd name="connsiteY52" fmla="*/ 2482 h 25776"/>
                <a:gd name="connsiteX53" fmla="*/ 6243 w 9909"/>
                <a:gd name="connsiteY53" fmla="*/ 4094 h 25776"/>
                <a:gd name="connsiteX54" fmla="*/ 5579 w 9909"/>
                <a:gd name="connsiteY54" fmla="*/ 5026 h 25776"/>
                <a:gd name="connsiteX55" fmla="*/ 3603 w 9909"/>
                <a:gd name="connsiteY55" fmla="*/ 6022 h 25776"/>
                <a:gd name="connsiteX56" fmla="*/ 3856 w 9909"/>
                <a:gd name="connsiteY56" fmla="*/ 5153 h 25776"/>
                <a:gd name="connsiteX57" fmla="*/ 3919 w 9909"/>
                <a:gd name="connsiteY57" fmla="*/ 4236 h 25776"/>
                <a:gd name="connsiteX58" fmla="*/ 3730 w 9909"/>
                <a:gd name="connsiteY58" fmla="*/ 1850 h 25776"/>
                <a:gd name="connsiteX59" fmla="*/ 3034 w 9909"/>
                <a:gd name="connsiteY59" fmla="*/ 2940 h 25776"/>
                <a:gd name="connsiteX60" fmla="*/ 2497 w 9909"/>
                <a:gd name="connsiteY60" fmla="*/ 4947 h 25776"/>
                <a:gd name="connsiteX61" fmla="*/ 1802 w 9909"/>
                <a:gd name="connsiteY61" fmla="*/ 8835 h 25776"/>
                <a:gd name="connsiteX62" fmla="*/ 2497 w 9909"/>
                <a:gd name="connsiteY62" fmla="*/ 8519 h 25776"/>
                <a:gd name="connsiteX63" fmla="*/ 3730 w 9909"/>
                <a:gd name="connsiteY63" fmla="*/ 7555 h 25776"/>
                <a:gd name="connsiteX64" fmla="*/ 4283 w 9909"/>
                <a:gd name="connsiteY64" fmla="*/ 7555 h 25776"/>
                <a:gd name="connsiteX65" fmla="*/ 3825 w 9909"/>
                <a:gd name="connsiteY65" fmla="*/ 8803 h 25776"/>
                <a:gd name="connsiteX66" fmla="*/ 3319 w 9909"/>
                <a:gd name="connsiteY66" fmla="*/ 9467 h 25776"/>
                <a:gd name="connsiteX67" fmla="*/ 2655 w 9909"/>
                <a:gd name="connsiteY67" fmla="*/ 9767 h 25776"/>
                <a:gd name="connsiteX68" fmla="*/ 1644 w 9909"/>
                <a:gd name="connsiteY68" fmla="*/ 9894 h 25776"/>
                <a:gd name="connsiteX69" fmla="*/ 1185 w 9909"/>
                <a:gd name="connsiteY69" fmla="*/ 10321 h 25776"/>
                <a:gd name="connsiteX70" fmla="*/ 1802 w 9909"/>
                <a:gd name="connsiteY70" fmla="*/ 11111 h 25776"/>
                <a:gd name="connsiteX71" fmla="*/ 3414 w 9909"/>
                <a:gd name="connsiteY71" fmla="*/ 12375 h 25776"/>
                <a:gd name="connsiteX72" fmla="*/ 2908 w 9909"/>
                <a:gd name="connsiteY72" fmla="*/ 12802 h 25776"/>
                <a:gd name="connsiteX73" fmla="*/ 1881 w 9909"/>
                <a:gd name="connsiteY73" fmla="*/ 12613 h 25776"/>
                <a:gd name="connsiteX74" fmla="*/ 1407 w 9909"/>
                <a:gd name="connsiteY74" fmla="*/ 12802 h 25776"/>
                <a:gd name="connsiteX75" fmla="*/ 1090 w 9909"/>
                <a:gd name="connsiteY75" fmla="*/ 13245 h 25776"/>
                <a:gd name="connsiteX76" fmla="*/ 964 w 9909"/>
                <a:gd name="connsiteY76" fmla="*/ 13703 h 25776"/>
                <a:gd name="connsiteX77" fmla="*/ 1075 w 9909"/>
                <a:gd name="connsiteY77" fmla="*/ 14003 h 25776"/>
                <a:gd name="connsiteX78" fmla="*/ 1533 w 9909"/>
                <a:gd name="connsiteY78" fmla="*/ 14113 h 25776"/>
                <a:gd name="connsiteX79" fmla="*/ 2513 w 9909"/>
                <a:gd name="connsiteY79" fmla="*/ 13860 h 25776"/>
                <a:gd name="connsiteX80" fmla="*/ 4283 w 9909"/>
                <a:gd name="connsiteY80" fmla="*/ 12944 h 25776"/>
                <a:gd name="connsiteX81" fmla="*/ 5263 w 9909"/>
                <a:gd name="connsiteY81" fmla="*/ 12691 h 25776"/>
                <a:gd name="connsiteX82" fmla="*/ 4599 w 9909"/>
                <a:gd name="connsiteY82" fmla="*/ 14777 h 2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909" h="25776">
                  <a:moveTo>
                    <a:pt x="3129" y="16121"/>
                  </a:moveTo>
                  <a:lnTo>
                    <a:pt x="1407" y="16769"/>
                  </a:lnTo>
                  <a:lnTo>
                    <a:pt x="0" y="16864"/>
                  </a:lnTo>
                  <a:lnTo>
                    <a:pt x="379" y="17291"/>
                  </a:lnTo>
                  <a:lnTo>
                    <a:pt x="1249" y="17875"/>
                  </a:lnTo>
                  <a:lnTo>
                    <a:pt x="1644" y="18286"/>
                  </a:lnTo>
                  <a:lnTo>
                    <a:pt x="679" y="19298"/>
                  </a:lnTo>
                  <a:lnTo>
                    <a:pt x="458" y="19898"/>
                  </a:lnTo>
                  <a:lnTo>
                    <a:pt x="379" y="21004"/>
                  </a:lnTo>
                  <a:lnTo>
                    <a:pt x="1423" y="21510"/>
                  </a:lnTo>
                  <a:lnTo>
                    <a:pt x="2576" y="21589"/>
                  </a:lnTo>
                  <a:lnTo>
                    <a:pt x="3635" y="21162"/>
                  </a:lnTo>
                  <a:lnTo>
                    <a:pt x="4409" y="20103"/>
                  </a:lnTo>
                  <a:lnTo>
                    <a:pt x="4710" y="20593"/>
                  </a:lnTo>
                  <a:lnTo>
                    <a:pt x="3240" y="24133"/>
                  </a:lnTo>
                  <a:lnTo>
                    <a:pt x="3651" y="24623"/>
                  </a:lnTo>
                  <a:lnTo>
                    <a:pt x="4330" y="24355"/>
                  </a:lnTo>
                  <a:lnTo>
                    <a:pt x="4915" y="24418"/>
                  </a:lnTo>
                  <a:lnTo>
                    <a:pt x="4947" y="25777"/>
                  </a:lnTo>
                  <a:lnTo>
                    <a:pt x="6148" y="25335"/>
                  </a:lnTo>
                  <a:lnTo>
                    <a:pt x="6922" y="23801"/>
                  </a:lnTo>
                  <a:lnTo>
                    <a:pt x="7396" y="21637"/>
                  </a:lnTo>
                  <a:lnTo>
                    <a:pt x="7665" y="19313"/>
                  </a:lnTo>
                  <a:lnTo>
                    <a:pt x="6622" y="19535"/>
                  </a:lnTo>
                  <a:lnTo>
                    <a:pt x="6559" y="18791"/>
                  </a:lnTo>
                  <a:lnTo>
                    <a:pt x="7870" y="15378"/>
                  </a:lnTo>
                  <a:lnTo>
                    <a:pt x="8787" y="11885"/>
                  </a:lnTo>
                  <a:lnTo>
                    <a:pt x="9736" y="9704"/>
                  </a:lnTo>
                  <a:lnTo>
                    <a:pt x="9830" y="8567"/>
                  </a:lnTo>
                  <a:lnTo>
                    <a:pt x="8930" y="8171"/>
                  </a:lnTo>
                  <a:lnTo>
                    <a:pt x="8108" y="8567"/>
                  </a:lnTo>
                  <a:lnTo>
                    <a:pt x="7349" y="9199"/>
                  </a:lnTo>
                  <a:lnTo>
                    <a:pt x="6543" y="9372"/>
                  </a:lnTo>
                  <a:lnTo>
                    <a:pt x="5626" y="8487"/>
                  </a:lnTo>
                  <a:lnTo>
                    <a:pt x="6575" y="7934"/>
                  </a:lnTo>
                  <a:lnTo>
                    <a:pt x="8218" y="6306"/>
                  </a:lnTo>
                  <a:lnTo>
                    <a:pt x="9261" y="6053"/>
                  </a:lnTo>
                  <a:lnTo>
                    <a:pt x="9435" y="5832"/>
                  </a:lnTo>
                  <a:lnTo>
                    <a:pt x="9909" y="4947"/>
                  </a:lnTo>
                  <a:lnTo>
                    <a:pt x="9087" y="4125"/>
                  </a:lnTo>
                  <a:lnTo>
                    <a:pt x="8787" y="3999"/>
                  </a:lnTo>
                  <a:lnTo>
                    <a:pt x="8740" y="3493"/>
                  </a:lnTo>
                  <a:lnTo>
                    <a:pt x="8961" y="3224"/>
                  </a:lnTo>
                  <a:lnTo>
                    <a:pt x="9135" y="2735"/>
                  </a:lnTo>
                  <a:lnTo>
                    <a:pt x="9135" y="2165"/>
                  </a:lnTo>
                  <a:lnTo>
                    <a:pt x="8835" y="1628"/>
                  </a:lnTo>
                  <a:lnTo>
                    <a:pt x="8424" y="1565"/>
                  </a:lnTo>
                  <a:lnTo>
                    <a:pt x="7965" y="1850"/>
                  </a:lnTo>
                  <a:lnTo>
                    <a:pt x="7128" y="2592"/>
                  </a:lnTo>
                  <a:lnTo>
                    <a:pt x="6638" y="174"/>
                  </a:lnTo>
                  <a:lnTo>
                    <a:pt x="5927" y="0"/>
                  </a:lnTo>
                  <a:lnTo>
                    <a:pt x="5421" y="1107"/>
                  </a:lnTo>
                  <a:lnTo>
                    <a:pt x="5690" y="2482"/>
                  </a:lnTo>
                  <a:lnTo>
                    <a:pt x="6243" y="4094"/>
                  </a:lnTo>
                  <a:lnTo>
                    <a:pt x="5579" y="5026"/>
                  </a:lnTo>
                  <a:lnTo>
                    <a:pt x="3603" y="6022"/>
                  </a:lnTo>
                  <a:lnTo>
                    <a:pt x="3856" y="5153"/>
                  </a:lnTo>
                  <a:lnTo>
                    <a:pt x="3919" y="4236"/>
                  </a:lnTo>
                  <a:lnTo>
                    <a:pt x="3730" y="1850"/>
                  </a:lnTo>
                  <a:lnTo>
                    <a:pt x="3034" y="2940"/>
                  </a:lnTo>
                  <a:lnTo>
                    <a:pt x="2497" y="4947"/>
                  </a:lnTo>
                  <a:lnTo>
                    <a:pt x="1802" y="8835"/>
                  </a:lnTo>
                  <a:lnTo>
                    <a:pt x="2497" y="8519"/>
                  </a:lnTo>
                  <a:lnTo>
                    <a:pt x="3730" y="7555"/>
                  </a:lnTo>
                  <a:lnTo>
                    <a:pt x="4283" y="7555"/>
                  </a:lnTo>
                  <a:lnTo>
                    <a:pt x="3825" y="8803"/>
                  </a:lnTo>
                  <a:lnTo>
                    <a:pt x="3319" y="9467"/>
                  </a:lnTo>
                  <a:lnTo>
                    <a:pt x="2655" y="9767"/>
                  </a:lnTo>
                  <a:lnTo>
                    <a:pt x="1644" y="9894"/>
                  </a:lnTo>
                  <a:lnTo>
                    <a:pt x="1185" y="10321"/>
                  </a:lnTo>
                  <a:lnTo>
                    <a:pt x="1802" y="11111"/>
                  </a:lnTo>
                  <a:lnTo>
                    <a:pt x="3414" y="12375"/>
                  </a:lnTo>
                  <a:lnTo>
                    <a:pt x="2908" y="12802"/>
                  </a:lnTo>
                  <a:lnTo>
                    <a:pt x="1881" y="12613"/>
                  </a:lnTo>
                  <a:lnTo>
                    <a:pt x="1407" y="12802"/>
                  </a:lnTo>
                  <a:lnTo>
                    <a:pt x="1090" y="13245"/>
                  </a:lnTo>
                  <a:lnTo>
                    <a:pt x="964" y="13703"/>
                  </a:lnTo>
                  <a:lnTo>
                    <a:pt x="1075" y="14003"/>
                  </a:lnTo>
                  <a:lnTo>
                    <a:pt x="1533" y="14113"/>
                  </a:lnTo>
                  <a:lnTo>
                    <a:pt x="2513" y="13860"/>
                  </a:lnTo>
                  <a:lnTo>
                    <a:pt x="4283" y="12944"/>
                  </a:lnTo>
                  <a:lnTo>
                    <a:pt x="5263" y="12691"/>
                  </a:lnTo>
                  <a:lnTo>
                    <a:pt x="4599" y="14777"/>
                  </a:lnTo>
                  <a:close/>
                </a:path>
              </a:pathLst>
            </a:custGeom>
            <a:grpFill/>
            <a:ln w="6350" cap="flat">
              <a:solidFill>
                <a:schemeClr val="bg1"/>
              </a:solid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EC72137-6EA8-94A6-6F2C-CE44AAB60A7D}"/>
                </a:ext>
              </a:extLst>
            </p:cNvPr>
            <p:cNvSpPr/>
            <p:nvPr/>
          </p:nvSpPr>
          <p:spPr>
            <a:xfrm>
              <a:off x="8155853" y="9530907"/>
              <a:ext cx="65287" cy="97891"/>
            </a:xfrm>
            <a:custGeom>
              <a:avLst/>
              <a:gdLst>
                <a:gd name="connsiteX0" fmla="*/ 11932 w 65287"/>
                <a:gd name="connsiteY0" fmla="*/ 9609 h 97891"/>
                <a:gd name="connsiteX1" fmla="*/ 9957 w 65287"/>
                <a:gd name="connsiteY1" fmla="*/ 7270 h 97891"/>
                <a:gd name="connsiteX2" fmla="*/ 9514 w 65287"/>
                <a:gd name="connsiteY2" fmla="*/ 6954 h 97891"/>
                <a:gd name="connsiteX3" fmla="*/ 9024 w 65287"/>
                <a:gd name="connsiteY3" fmla="*/ 6717 h 97891"/>
                <a:gd name="connsiteX4" fmla="*/ 8550 w 65287"/>
                <a:gd name="connsiteY4" fmla="*/ 6353 h 97891"/>
                <a:gd name="connsiteX5" fmla="*/ 8187 w 65287"/>
                <a:gd name="connsiteY5" fmla="*/ 5626 h 97891"/>
                <a:gd name="connsiteX6" fmla="*/ 7365 w 65287"/>
                <a:gd name="connsiteY6" fmla="*/ 4173 h 97891"/>
                <a:gd name="connsiteX7" fmla="*/ 6211 w 65287"/>
                <a:gd name="connsiteY7" fmla="*/ 3429 h 97891"/>
                <a:gd name="connsiteX8" fmla="*/ 5010 w 65287"/>
                <a:gd name="connsiteY8" fmla="*/ 2940 h 97891"/>
                <a:gd name="connsiteX9" fmla="*/ 4078 w 65287"/>
                <a:gd name="connsiteY9" fmla="*/ 2229 h 97891"/>
                <a:gd name="connsiteX10" fmla="*/ 3477 w 65287"/>
                <a:gd name="connsiteY10" fmla="*/ 2055 h 97891"/>
                <a:gd name="connsiteX11" fmla="*/ 2892 w 65287"/>
                <a:gd name="connsiteY11" fmla="*/ 2244 h 97891"/>
                <a:gd name="connsiteX12" fmla="*/ 2339 w 65287"/>
                <a:gd name="connsiteY12" fmla="*/ 2244 h 97891"/>
                <a:gd name="connsiteX13" fmla="*/ 1896 w 65287"/>
                <a:gd name="connsiteY13" fmla="*/ 1502 h 97891"/>
                <a:gd name="connsiteX14" fmla="*/ 1501 w 65287"/>
                <a:gd name="connsiteY14" fmla="*/ 727 h 97891"/>
                <a:gd name="connsiteX15" fmla="*/ 917 w 65287"/>
                <a:gd name="connsiteY15" fmla="*/ 143 h 97891"/>
                <a:gd name="connsiteX16" fmla="*/ 363 w 65287"/>
                <a:gd name="connsiteY16" fmla="*/ 0 h 97891"/>
                <a:gd name="connsiteX17" fmla="*/ 0 w 65287"/>
                <a:gd name="connsiteY17" fmla="*/ 458 h 97891"/>
                <a:gd name="connsiteX18" fmla="*/ 63 w 65287"/>
                <a:gd name="connsiteY18" fmla="*/ 2007 h 97891"/>
                <a:gd name="connsiteX19" fmla="*/ 585 w 65287"/>
                <a:gd name="connsiteY19" fmla="*/ 3588 h 97891"/>
                <a:gd name="connsiteX20" fmla="*/ 2592 w 65287"/>
                <a:gd name="connsiteY20" fmla="*/ 8108 h 97891"/>
                <a:gd name="connsiteX21" fmla="*/ 3319 w 65287"/>
                <a:gd name="connsiteY21" fmla="*/ 9483 h 97891"/>
                <a:gd name="connsiteX22" fmla="*/ 4141 w 65287"/>
                <a:gd name="connsiteY22" fmla="*/ 10431 h 97891"/>
                <a:gd name="connsiteX23" fmla="*/ 5010 w 65287"/>
                <a:gd name="connsiteY23" fmla="*/ 10636 h 97891"/>
                <a:gd name="connsiteX24" fmla="*/ 6179 w 65287"/>
                <a:gd name="connsiteY24" fmla="*/ 10526 h 97891"/>
                <a:gd name="connsiteX25" fmla="*/ 6148 w 65287"/>
                <a:gd name="connsiteY25" fmla="*/ 11253 h 97891"/>
                <a:gd name="connsiteX26" fmla="*/ 5768 w 65287"/>
                <a:gd name="connsiteY26" fmla="*/ 12533 h 97891"/>
                <a:gd name="connsiteX27" fmla="*/ 5927 w 65287"/>
                <a:gd name="connsiteY27" fmla="*/ 14161 h 97891"/>
                <a:gd name="connsiteX28" fmla="*/ 6401 w 65287"/>
                <a:gd name="connsiteY28" fmla="*/ 14682 h 97891"/>
                <a:gd name="connsiteX29" fmla="*/ 7223 w 65287"/>
                <a:gd name="connsiteY29" fmla="*/ 15172 h 97891"/>
                <a:gd name="connsiteX30" fmla="*/ 8060 w 65287"/>
                <a:gd name="connsiteY30" fmla="*/ 15489 h 97891"/>
                <a:gd name="connsiteX31" fmla="*/ 9072 w 65287"/>
                <a:gd name="connsiteY31" fmla="*/ 15631 h 97891"/>
                <a:gd name="connsiteX32" fmla="*/ 9498 w 65287"/>
                <a:gd name="connsiteY32" fmla="*/ 16073 h 97891"/>
                <a:gd name="connsiteX33" fmla="*/ 10447 w 65287"/>
                <a:gd name="connsiteY33" fmla="*/ 17433 h 97891"/>
                <a:gd name="connsiteX34" fmla="*/ 12533 w 65287"/>
                <a:gd name="connsiteY34" fmla="*/ 19866 h 97891"/>
                <a:gd name="connsiteX35" fmla="*/ 13118 w 65287"/>
                <a:gd name="connsiteY35" fmla="*/ 19882 h 97891"/>
                <a:gd name="connsiteX36" fmla="*/ 13007 w 65287"/>
                <a:gd name="connsiteY36" fmla="*/ 17986 h 97891"/>
                <a:gd name="connsiteX37" fmla="*/ 12738 w 65287"/>
                <a:gd name="connsiteY37" fmla="*/ 17116 h 97891"/>
                <a:gd name="connsiteX38" fmla="*/ 12375 w 65287"/>
                <a:gd name="connsiteY38" fmla="*/ 16152 h 97891"/>
                <a:gd name="connsiteX39" fmla="*/ 12122 w 65287"/>
                <a:gd name="connsiteY39" fmla="*/ 15362 h 97891"/>
                <a:gd name="connsiteX40" fmla="*/ 12248 w 65287"/>
                <a:gd name="connsiteY40" fmla="*/ 14967 h 97891"/>
                <a:gd name="connsiteX41" fmla="*/ 12849 w 65287"/>
                <a:gd name="connsiteY41" fmla="*/ 13940 h 97891"/>
                <a:gd name="connsiteX42" fmla="*/ 13213 w 65287"/>
                <a:gd name="connsiteY42" fmla="*/ 13640 h 97891"/>
                <a:gd name="connsiteX43" fmla="*/ 13623 w 65287"/>
                <a:gd name="connsiteY43" fmla="*/ 14303 h 97891"/>
                <a:gd name="connsiteX44" fmla="*/ 13639 w 65287"/>
                <a:gd name="connsiteY44" fmla="*/ 14904 h 97891"/>
                <a:gd name="connsiteX45" fmla="*/ 13402 w 65287"/>
                <a:gd name="connsiteY45" fmla="*/ 15314 h 97891"/>
                <a:gd name="connsiteX46" fmla="*/ 13197 w 65287"/>
                <a:gd name="connsiteY46" fmla="*/ 15884 h 97891"/>
                <a:gd name="connsiteX47" fmla="*/ 13260 w 65287"/>
                <a:gd name="connsiteY47" fmla="*/ 16911 h 97891"/>
                <a:gd name="connsiteX48" fmla="*/ 13402 w 65287"/>
                <a:gd name="connsiteY48" fmla="*/ 17085 h 97891"/>
                <a:gd name="connsiteX49" fmla="*/ 13797 w 65287"/>
                <a:gd name="connsiteY49" fmla="*/ 17669 h 97891"/>
                <a:gd name="connsiteX50" fmla="*/ 14224 w 65287"/>
                <a:gd name="connsiteY50" fmla="*/ 18460 h 97891"/>
                <a:gd name="connsiteX51" fmla="*/ 14540 w 65287"/>
                <a:gd name="connsiteY51" fmla="*/ 19250 h 97891"/>
                <a:gd name="connsiteX52" fmla="*/ 14477 w 65287"/>
                <a:gd name="connsiteY52" fmla="*/ 20720 h 97891"/>
                <a:gd name="connsiteX53" fmla="*/ 13402 w 65287"/>
                <a:gd name="connsiteY53" fmla="*/ 22853 h 97891"/>
                <a:gd name="connsiteX54" fmla="*/ 13434 w 65287"/>
                <a:gd name="connsiteY54" fmla="*/ 24149 h 97891"/>
                <a:gd name="connsiteX55" fmla="*/ 14113 w 65287"/>
                <a:gd name="connsiteY55" fmla="*/ 25555 h 97891"/>
                <a:gd name="connsiteX56" fmla="*/ 15014 w 65287"/>
                <a:gd name="connsiteY56" fmla="*/ 26504 h 97891"/>
                <a:gd name="connsiteX57" fmla="*/ 16010 w 65287"/>
                <a:gd name="connsiteY57" fmla="*/ 27310 h 97891"/>
                <a:gd name="connsiteX58" fmla="*/ 16958 w 65287"/>
                <a:gd name="connsiteY58" fmla="*/ 28274 h 97891"/>
                <a:gd name="connsiteX59" fmla="*/ 16769 w 65287"/>
                <a:gd name="connsiteY59" fmla="*/ 29128 h 97891"/>
                <a:gd name="connsiteX60" fmla="*/ 16926 w 65287"/>
                <a:gd name="connsiteY60" fmla="*/ 29712 h 97891"/>
                <a:gd name="connsiteX61" fmla="*/ 17669 w 65287"/>
                <a:gd name="connsiteY61" fmla="*/ 30708 h 97891"/>
                <a:gd name="connsiteX62" fmla="*/ 20119 w 65287"/>
                <a:gd name="connsiteY62" fmla="*/ 34674 h 97891"/>
                <a:gd name="connsiteX63" fmla="*/ 21304 w 65287"/>
                <a:gd name="connsiteY63" fmla="*/ 37598 h 97891"/>
                <a:gd name="connsiteX64" fmla="*/ 22821 w 65287"/>
                <a:gd name="connsiteY64" fmla="*/ 40586 h 97891"/>
                <a:gd name="connsiteX65" fmla="*/ 23375 w 65287"/>
                <a:gd name="connsiteY65" fmla="*/ 42024 h 97891"/>
                <a:gd name="connsiteX66" fmla="*/ 23643 w 65287"/>
                <a:gd name="connsiteY66" fmla="*/ 43857 h 97891"/>
                <a:gd name="connsiteX67" fmla="*/ 23691 w 65287"/>
                <a:gd name="connsiteY67" fmla="*/ 44821 h 97891"/>
                <a:gd name="connsiteX68" fmla="*/ 23596 w 65287"/>
                <a:gd name="connsiteY68" fmla="*/ 45264 h 97891"/>
                <a:gd name="connsiteX69" fmla="*/ 23611 w 65287"/>
                <a:gd name="connsiteY69" fmla="*/ 45627 h 97891"/>
                <a:gd name="connsiteX70" fmla="*/ 24797 w 65287"/>
                <a:gd name="connsiteY70" fmla="*/ 47871 h 97891"/>
                <a:gd name="connsiteX71" fmla="*/ 25081 w 65287"/>
                <a:gd name="connsiteY71" fmla="*/ 48266 h 97891"/>
                <a:gd name="connsiteX72" fmla="*/ 26504 w 65287"/>
                <a:gd name="connsiteY72" fmla="*/ 49768 h 97891"/>
                <a:gd name="connsiteX73" fmla="*/ 26851 w 65287"/>
                <a:gd name="connsiteY73" fmla="*/ 50463 h 97891"/>
                <a:gd name="connsiteX74" fmla="*/ 27689 w 65287"/>
                <a:gd name="connsiteY74" fmla="*/ 52676 h 97891"/>
                <a:gd name="connsiteX75" fmla="*/ 28369 w 65287"/>
                <a:gd name="connsiteY75" fmla="*/ 54114 h 97891"/>
                <a:gd name="connsiteX76" fmla="*/ 29238 w 65287"/>
                <a:gd name="connsiteY76" fmla="*/ 55631 h 97891"/>
                <a:gd name="connsiteX77" fmla="*/ 30202 w 65287"/>
                <a:gd name="connsiteY77" fmla="*/ 56785 h 97891"/>
                <a:gd name="connsiteX78" fmla="*/ 31182 w 65287"/>
                <a:gd name="connsiteY78" fmla="*/ 57085 h 97891"/>
                <a:gd name="connsiteX79" fmla="*/ 31909 w 65287"/>
                <a:gd name="connsiteY79" fmla="*/ 57575 h 97891"/>
                <a:gd name="connsiteX80" fmla="*/ 33758 w 65287"/>
                <a:gd name="connsiteY80" fmla="*/ 60231 h 97891"/>
                <a:gd name="connsiteX81" fmla="*/ 34517 w 65287"/>
                <a:gd name="connsiteY81" fmla="*/ 60941 h 97891"/>
                <a:gd name="connsiteX82" fmla="*/ 35528 w 65287"/>
                <a:gd name="connsiteY82" fmla="*/ 60641 h 97891"/>
                <a:gd name="connsiteX83" fmla="*/ 37108 w 65287"/>
                <a:gd name="connsiteY83" fmla="*/ 58460 h 97891"/>
                <a:gd name="connsiteX84" fmla="*/ 40933 w 65287"/>
                <a:gd name="connsiteY84" fmla="*/ 55678 h 97891"/>
                <a:gd name="connsiteX85" fmla="*/ 42040 w 65287"/>
                <a:gd name="connsiteY85" fmla="*/ 56010 h 97891"/>
                <a:gd name="connsiteX86" fmla="*/ 40490 w 65287"/>
                <a:gd name="connsiteY86" fmla="*/ 57923 h 97891"/>
                <a:gd name="connsiteX87" fmla="*/ 39147 w 65287"/>
                <a:gd name="connsiteY87" fmla="*/ 58744 h 97891"/>
                <a:gd name="connsiteX88" fmla="*/ 38262 w 65287"/>
                <a:gd name="connsiteY88" fmla="*/ 60151 h 97891"/>
                <a:gd name="connsiteX89" fmla="*/ 37488 w 65287"/>
                <a:gd name="connsiteY89" fmla="*/ 60831 h 97891"/>
                <a:gd name="connsiteX90" fmla="*/ 37045 w 65287"/>
                <a:gd name="connsiteY90" fmla="*/ 61685 h 97891"/>
                <a:gd name="connsiteX91" fmla="*/ 36729 w 65287"/>
                <a:gd name="connsiteY91" fmla="*/ 61953 h 97891"/>
                <a:gd name="connsiteX92" fmla="*/ 36271 w 65287"/>
                <a:gd name="connsiteY92" fmla="*/ 62000 h 97891"/>
                <a:gd name="connsiteX93" fmla="*/ 35449 w 65287"/>
                <a:gd name="connsiteY93" fmla="*/ 61843 h 97891"/>
                <a:gd name="connsiteX94" fmla="*/ 35070 w 65287"/>
                <a:gd name="connsiteY94" fmla="*/ 61858 h 97891"/>
                <a:gd name="connsiteX95" fmla="*/ 34833 w 65287"/>
                <a:gd name="connsiteY95" fmla="*/ 62364 h 97891"/>
                <a:gd name="connsiteX96" fmla="*/ 35370 w 65287"/>
                <a:gd name="connsiteY96" fmla="*/ 63154 h 97891"/>
                <a:gd name="connsiteX97" fmla="*/ 36160 w 65287"/>
                <a:gd name="connsiteY97" fmla="*/ 63865 h 97891"/>
                <a:gd name="connsiteX98" fmla="*/ 36792 w 65287"/>
                <a:gd name="connsiteY98" fmla="*/ 64087 h 97891"/>
                <a:gd name="connsiteX99" fmla="*/ 36982 w 65287"/>
                <a:gd name="connsiteY99" fmla="*/ 64434 h 97891"/>
                <a:gd name="connsiteX100" fmla="*/ 39005 w 65287"/>
                <a:gd name="connsiteY100" fmla="*/ 66141 h 97891"/>
                <a:gd name="connsiteX101" fmla="*/ 40617 w 65287"/>
                <a:gd name="connsiteY101" fmla="*/ 67848 h 97891"/>
                <a:gd name="connsiteX102" fmla="*/ 41091 w 65287"/>
                <a:gd name="connsiteY102" fmla="*/ 68211 h 97891"/>
                <a:gd name="connsiteX103" fmla="*/ 42893 w 65287"/>
                <a:gd name="connsiteY103" fmla="*/ 68385 h 97891"/>
                <a:gd name="connsiteX104" fmla="*/ 45817 w 65287"/>
                <a:gd name="connsiteY104" fmla="*/ 66552 h 97891"/>
                <a:gd name="connsiteX105" fmla="*/ 47239 w 65287"/>
                <a:gd name="connsiteY105" fmla="*/ 66331 h 97891"/>
                <a:gd name="connsiteX106" fmla="*/ 46939 w 65287"/>
                <a:gd name="connsiteY106" fmla="*/ 67168 h 97891"/>
                <a:gd name="connsiteX107" fmla="*/ 46480 w 65287"/>
                <a:gd name="connsiteY107" fmla="*/ 67801 h 97891"/>
                <a:gd name="connsiteX108" fmla="*/ 45896 w 65287"/>
                <a:gd name="connsiteY108" fmla="*/ 68275 h 97891"/>
                <a:gd name="connsiteX109" fmla="*/ 45279 w 65287"/>
                <a:gd name="connsiteY109" fmla="*/ 68543 h 97891"/>
                <a:gd name="connsiteX110" fmla="*/ 45437 w 65287"/>
                <a:gd name="connsiteY110" fmla="*/ 69049 h 97891"/>
                <a:gd name="connsiteX111" fmla="*/ 46970 w 65287"/>
                <a:gd name="connsiteY111" fmla="*/ 69602 h 97891"/>
                <a:gd name="connsiteX112" fmla="*/ 47760 w 65287"/>
                <a:gd name="connsiteY112" fmla="*/ 70108 h 97891"/>
                <a:gd name="connsiteX113" fmla="*/ 48345 w 65287"/>
                <a:gd name="connsiteY113" fmla="*/ 70914 h 97891"/>
                <a:gd name="connsiteX114" fmla="*/ 47160 w 65287"/>
                <a:gd name="connsiteY114" fmla="*/ 71056 h 97891"/>
                <a:gd name="connsiteX115" fmla="*/ 44236 w 65287"/>
                <a:gd name="connsiteY115" fmla="*/ 69966 h 97891"/>
                <a:gd name="connsiteX116" fmla="*/ 39511 w 65287"/>
                <a:gd name="connsiteY116" fmla="*/ 69776 h 97891"/>
                <a:gd name="connsiteX117" fmla="*/ 39321 w 65287"/>
                <a:gd name="connsiteY117" fmla="*/ 68607 h 97891"/>
                <a:gd name="connsiteX118" fmla="*/ 38626 w 65287"/>
                <a:gd name="connsiteY118" fmla="*/ 68275 h 97891"/>
                <a:gd name="connsiteX119" fmla="*/ 37820 w 65287"/>
                <a:gd name="connsiteY119" fmla="*/ 68480 h 97891"/>
                <a:gd name="connsiteX120" fmla="*/ 37409 w 65287"/>
                <a:gd name="connsiteY120" fmla="*/ 69049 h 97891"/>
                <a:gd name="connsiteX121" fmla="*/ 37504 w 65287"/>
                <a:gd name="connsiteY121" fmla="*/ 69918 h 97891"/>
                <a:gd name="connsiteX122" fmla="*/ 38262 w 65287"/>
                <a:gd name="connsiteY122" fmla="*/ 71546 h 97891"/>
                <a:gd name="connsiteX123" fmla="*/ 38278 w 65287"/>
                <a:gd name="connsiteY123" fmla="*/ 72352 h 97891"/>
                <a:gd name="connsiteX124" fmla="*/ 39005 w 65287"/>
                <a:gd name="connsiteY124" fmla="*/ 72937 h 97891"/>
                <a:gd name="connsiteX125" fmla="*/ 39700 w 65287"/>
                <a:gd name="connsiteY125" fmla="*/ 72937 h 97891"/>
                <a:gd name="connsiteX126" fmla="*/ 40949 w 65287"/>
                <a:gd name="connsiteY126" fmla="*/ 72573 h 97891"/>
                <a:gd name="connsiteX127" fmla="*/ 41375 w 65287"/>
                <a:gd name="connsiteY127" fmla="*/ 72747 h 97891"/>
                <a:gd name="connsiteX128" fmla="*/ 42719 w 65287"/>
                <a:gd name="connsiteY128" fmla="*/ 73633 h 97891"/>
                <a:gd name="connsiteX129" fmla="*/ 43162 w 65287"/>
                <a:gd name="connsiteY129" fmla="*/ 74123 h 97891"/>
                <a:gd name="connsiteX130" fmla="*/ 40901 w 65287"/>
                <a:gd name="connsiteY130" fmla="*/ 75023 h 97891"/>
                <a:gd name="connsiteX131" fmla="*/ 40017 w 65287"/>
                <a:gd name="connsiteY131" fmla="*/ 75924 h 97891"/>
                <a:gd name="connsiteX132" fmla="*/ 39463 w 65287"/>
                <a:gd name="connsiteY132" fmla="*/ 77394 h 97891"/>
                <a:gd name="connsiteX133" fmla="*/ 39147 w 65287"/>
                <a:gd name="connsiteY133" fmla="*/ 78690 h 97891"/>
                <a:gd name="connsiteX134" fmla="*/ 39384 w 65287"/>
                <a:gd name="connsiteY134" fmla="*/ 79021 h 97891"/>
                <a:gd name="connsiteX135" fmla="*/ 40017 w 65287"/>
                <a:gd name="connsiteY135" fmla="*/ 79685 h 97891"/>
                <a:gd name="connsiteX136" fmla="*/ 40728 w 65287"/>
                <a:gd name="connsiteY136" fmla="*/ 80175 h 97891"/>
                <a:gd name="connsiteX137" fmla="*/ 41502 w 65287"/>
                <a:gd name="connsiteY137" fmla="*/ 80318 h 97891"/>
                <a:gd name="connsiteX138" fmla="*/ 42940 w 65287"/>
                <a:gd name="connsiteY138" fmla="*/ 80143 h 97891"/>
                <a:gd name="connsiteX139" fmla="*/ 42592 w 65287"/>
                <a:gd name="connsiteY139" fmla="*/ 81898 h 97891"/>
                <a:gd name="connsiteX140" fmla="*/ 41328 w 65287"/>
                <a:gd name="connsiteY140" fmla="*/ 82293 h 97891"/>
                <a:gd name="connsiteX141" fmla="*/ 38515 w 65287"/>
                <a:gd name="connsiteY141" fmla="*/ 81993 h 97891"/>
                <a:gd name="connsiteX142" fmla="*/ 38183 w 65287"/>
                <a:gd name="connsiteY142" fmla="*/ 82577 h 97891"/>
                <a:gd name="connsiteX143" fmla="*/ 38389 w 65287"/>
                <a:gd name="connsiteY143" fmla="*/ 83557 h 97891"/>
                <a:gd name="connsiteX144" fmla="*/ 38863 w 65287"/>
                <a:gd name="connsiteY144" fmla="*/ 84601 h 97891"/>
                <a:gd name="connsiteX145" fmla="*/ 39384 w 65287"/>
                <a:gd name="connsiteY145" fmla="*/ 85311 h 97891"/>
                <a:gd name="connsiteX146" fmla="*/ 40001 w 65287"/>
                <a:gd name="connsiteY146" fmla="*/ 85896 h 97891"/>
                <a:gd name="connsiteX147" fmla="*/ 41802 w 65287"/>
                <a:gd name="connsiteY147" fmla="*/ 86971 h 97891"/>
                <a:gd name="connsiteX148" fmla="*/ 41534 w 65287"/>
                <a:gd name="connsiteY148" fmla="*/ 88140 h 97891"/>
                <a:gd name="connsiteX149" fmla="*/ 41107 w 65287"/>
                <a:gd name="connsiteY149" fmla="*/ 89374 h 97891"/>
                <a:gd name="connsiteX150" fmla="*/ 41059 w 65287"/>
                <a:gd name="connsiteY150" fmla="*/ 90669 h 97891"/>
                <a:gd name="connsiteX151" fmla="*/ 42924 w 65287"/>
                <a:gd name="connsiteY151" fmla="*/ 93356 h 97891"/>
                <a:gd name="connsiteX152" fmla="*/ 43383 w 65287"/>
                <a:gd name="connsiteY152" fmla="*/ 94842 h 97891"/>
                <a:gd name="connsiteX153" fmla="*/ 43588 w 65287"/>
                <a:gd name="connsiteY153" fmla="*/ 97892 h 97891"/>
                <a:gd name="connsiteX154" fmla="*/ 44758 w 65287"/>
                <a:gd name="connsiteY154" fmla="*/ 96043 h 97891"/>
                <a:gd name="connsiteX155" fmla="*/ 45437 w 65287"/>
                <a:gd name="connsiteY155" fmla="*/ 95647 h 97891"/>
                <a:gd name="connsiteX156" fmla="*/ 47618 w 65287"/>
                <a:gd name="connsiteY156" fmla="*/ 95189 h 97891"/>
                <a:gd name="connsiteX157" fmla="*/ 48235 w 65287"/>
                <a:gd name="connsiteY157" fmla="*/ 94810 h 97891"/>
                <a:gd name="connsiteX158" fmla="*/ 48709 w 65287"/>
                <a:gd name="connsiteY158" fmla="*/ 94052 h 97891"/>
                <a:gd name="connsiteX159" fmla="*/ 49467 w 65287"/>
                <a:gd name="connsiteY159" fmla="*/ 92076 h 97891"/>
                <a:gd name="connsiteX160" fmla="*/ 50589 w 65287"/>
                <a:gd name="connsiteY160" fmla="*/ 91175 h 97891"/>
                <a:gd name="connsiteX161" fmla="*/ 52170 w 65287"/>
                <a:gd name="connsiteY161" fmla="*/ 89247 h 97891"/>
                <a:gd name="connsiteX162" fmla="*/ 52043 w 65287"/>
                <a:gd name="connsiteY162" fmla="*/ 88789 h 97891"/>
                <a:gd name="connsiteX163" fmla="*/ 51632 w 65287"/>
                <a:gd name="connsiteY163" fmla="*/ 88789 h 97891"/>
                <a:gd name="connsiteX164" fmla="*/ 51237 w 65287"/>
                <a:gd name="connsiteY164" fmla="*/ 88710 h 97891"/>
                <a:gd name="connsiteX165" fmla="*/ 50811 w 65287"/>
                <a:gd name="connsiteY165" fmla="*/ 88504 h 97891"/>
                <a:gd name="connsiteX166" fmla="*/ 50384 w 65287"/>
                <a:gd name="connsiteY166" fmla="*/ 88220 h 97891"/>
                <a:gd name="connsiteX167" fmla="*/ 50732 w 65287"/>
                <a:gd name="connsiteY167" fmla="*/ 87872 h 97891"/>
                <a:gd name="connsiteX168" fmla="*/ 50921 w 65287"/>
                <a:gd name="connsiteY168" fmla="*/ 87335 h 97891"/>
                <a:gd name="connsiteX169" fmla="*/ 50953 w 65287"/>
                <a:gd name="connsiteY169" fmla="*/ 86718 h 97891"/>
                <a:gd name="connsiteX170" fmla="*/ 50842 w 65287"/>
                <a:gd name="connsiteY170" fmla="*/ 85913 h 97891"/>
                <a:gd name="connsiteX171" fmla="*/ 51854 w 65287"/>
                <a:gd name="connsiteY171" fmla="*/ 86402 h 97891"/>
                <a:gd name="connsiteX172" fmla="*/ 52296 w 65287"/>
                <a:gd name="connsiteY172" fmla="*/ 86481 h 97891"/>
                <a:gd name="connsiteX173" fmla="*/ 52802 w 65287"/>
                <a:gd name="connsiteY173" fmla="*/ 86402 h 97891"/>
                <a:gd name="connsiteX174" fmla="*/ 52407 w 65287"/>
                <a:gd name="connsiteY174" fmla="*/ 85754 h 97891"/>
                <a:gd name="connsiteX175" fmla="*/ 52202 w 65287"/>
                <a:gd name="connsiteY175" fmla="*/ 85501 h 97891"/>
                <a:gd name="connsiteX176" fmla="*/ 52802 w 65287"/>
                <a:gd name="connsiteY176" fmla="*/ 85154 h 97891"/>
                <a:gd name="connsiteX177" fmla="*/ 53782 w 65287"/>
                <a:gd name="connsiteY177" fmla="*/ 84821 h 97891"/>
                <a:gd name="connsiteX178" fmla="*/ 54240 w 65287"/>
                <a:gd name="connsiteY178" fmla="*/ 84206 h 97891"/>
                <a:gd name="connsiteX179" fmla="*/ 53213 w 65287"/>
                <a:gd name="connsiteY179" fmla="*/ 83020 h 97891"/>
                <a:gd name="connsiteX180" fmla="*/ 53909 w 65287"/>
                <a:gd name="connsiteY180" fmla="*/ 81850 h 97891"/>
                <a:gd name="connsiteX181" fmla="*/ 54035 w 65287"/>
                <a:gd name="connsiteY181" fmla="*/ 81408 h 97891"/>
                <a:gd name="connsiteX182" fmla="*/ 54304 w 65287"/>
                <a:gd name="connsiteY182" fmla="*/ 80981 h 97891"/>
                <a:gd name="connsiteX183" fmla="*/ 54714 w 65287"/>
                <a:gd name="connsiteY183" fmla="*/ 81013 h 97891"/>
                <a:gd name="connsiteX184" fmla="*/ 55188 w 65287"/>
                <a:gd name="connsiteY184" fmla="*/ 81203 h 97891"/>
                <a:gd name="connsiteX185" fmla="*/ 55584 w 65287"/>
                <a:gd name="connsiteY185" fmla="*/ 81203 h 97891"/>
                <a:gd name="connsiteX186" fmla="*/ 56232 w 65287"/>
                <a:gd name="connsiteY186" fmla="*/ 80776 h 97891"/>
                <a:gd name="connsiteX187" fmla="*/ 56785 w 65287"/>
                <a:gd name="connsiteY187" fmla="*/ 80143 h 97891"/>
                <a:gd name="connsiteX188" fmla="*/ 57164 w 65287"/>
                <a:gd name="connsiteY188" fmla="*/ 79385 h 97891"/>
                <a:gd name="connsiteX189" fmla="*/ 57401 w 65287"/>
                <a:gd name="connsiteY189" fmla="*/ 78469 h 97891"/>
                <a:gd name="connsiteX190" fmla="*/ 57385 w 65287"/>
                <a:gd name="connsiteY190" fmla="*/ 77299 h 97891"/>
                <a:gd name="connsiteX191" fmla="*/ 57038 w 65287"/>
                <a:gd name="connsiteY191" fmla="*/ 74470 h 97891"/>
                <a:gd name="connsiteX192" fmla="*/ 57085 w 65287"/>
                <a:gd name="connsiteY192" fmla="*/ 73585 h 97891"/>
                <a:gd name="connsiteX193" fmla="*/ 57622 w 65287"/>
                <a:gd name="connsiteY193" fmla="*/ 73538 h 97891"/>
                <a:gd name="connsiteX194" fmla="*/ 58381 w 65287"/>
                <a:gd name="connsiteY194" fmla="*/ 73885 h 97891"/>
                <a:gd name="connsiteX195" fmla="*/ 58950 w 65287"/>
                <a:gd name="connsiteY195" fmla="*/ 73680 h 97891"/>
                <a:gd name="connsiteX196" fmla="*/ 58934 w 65287"/>
                <a:gd name="connsiteY196" fmla="*/ 72004 h 97891"/>
                <a:gd name="connsiteX197" fmla="*/ 57322 w 65287"/>
                <a:gd name="connsiteY197" fmla="*/ 70709 h 97891"/>
                <a:gd name="connsiteX198" fmla="*/ 56564 w 65287"/>
                <a:gd name="connsiteY198" fmla="*/ 70472 h 97891"/>
                <a:gd name="connsiteX199" fmla="*/ 56058 w 65287"/>
                <a:gd name="connsiteY199" fmla="*/ 71246 h 97891"/>
                <a:gd name="connsiteX200" fmla="*/ 55615 w 65287"/>
                <a:gd name="connsiteY200" fmla="*/ 70899 h 97891"/>
                <a:gd name="connsiteX201" fmla="*/ 55188 w 65287"/>
                <a:gd name="connsiteY201" fmla="*/ 70456 h 97891"/>
                <a:gd name="connsiteX202" fmla="*/ 55520 w 65287"/>
                <a:gd name="connsiteY202" fmla="*/ 69128 h 97891"/>
                <a:gd name="connsiteX203" fmla="*/ 54604 w 65287"/>
                <a:gd name="connsiteY203" fmla="*/ 67579 h 97891"/>
                <a:gd name="connsiteX204" fmla="*/ 52454 w 65287"/>
                <a:gd name="connsiteY204" fmla="*/ 65272 h 97891"/>
                <a:gd name="connsiteX205" fmla="*/ 53276 w 65287"/>
                <a:gd name="connsiteY205" fmla="*/ 65256 h 97891"/>
                <a:gd name="connsiteX206" fmla="*/ 54256 w 65287"/>
                <a:gd name="connsiteY206" fmla="*/ 65714 h 97891"/>
                <a:gd name="connsiteX207" fmla="*/ 55204 w 65287"/>
                <a:gd name="connsiteY207" fmla="*/ 66363 h 97891"/>
                <a:gd name="connsiteX208" fmla="*/ 55900 w 65287"/>
                <a:gd name="connsiteY208" fmla="*/ 66963 h 97891"/>
                <a:gd name="connsiteX209" fmla="*/ 56263 w 65287"/>
                <a:gd name="connsiteY209" fmla="*/ 67516 h 97891"/>
                <a:gd name="connsiteX210" fmla="*/ 56721 w 65287"/>
                <a:gd name="connsiteY210" fmla="*/ 68575 h 97891"/>
                <a:gd name="connsiteX211" fmla="*/ 57038 w 65287"/>
                <a:gd name="connsiteY211" fmla="*/ 68796 h 97891"/>
                <a:gd name="connsiteX212" fmla="*/ 57686 w 65287"/>
                <a:gd name="connsiteY212" fmla="*/ 68543 h 97891"/>
                <a:gd name="connsiteX213" fmla="*/ 57543 w 65287"/>
                <a:gd name="connsiteY213" fmla="*/ 67832 h 97891"/>
                <a:gd name="connsiteX214" fmla="*/ 57164 w 65287"/>
                <a:gd name="connsiteY214" fmla="*/ 67089 h 97891"/>
                <a:gd name="connsiteX215" fmla="*/ 56974 w 65287"/>
                <a:gd name="connsiteY215" fmla="*/ 66646 h 97891"/>
                <a:gd name="connsiteX216" fmla="*/ 57354 w 65287"/>
                <a:gd name="connsiteY216" fmla="*/ 66204 h 97891"/>
                <a:gd name="connsiteX217" fmla="*/ 57606 w 65287"/>
                <a:gd name="connsiteY217" fmla="*/ 66378 h 97891"/>
                <a:gd name="connsiteX218" fmla="*/ 57875 w 65287"/>
                <a:gd name="connsiteY218" fmla="*/ 66853 h 97891"/>
                <a:gd name="connsiteX219" fmla="*/ 58333 w 65287"/>
                <a:gd name="connsiteY219" fmla="*/ 67263 h 97891"/>
                <a:gd name="connsiteX220" fmla="*/ 61779 w 65287"/>
                <a:gd name="connsiteY220" fmla="*/ 68670 h 97891"/>
                <a:gd name="connsiteX221" fmla="*/ 62822 w 65287"/>
                <a:gd name="connsiteY221" fmla="*/ 68717 h 97891"/>
                <a:gd name="connsiteX222" fmla="*/ 63454 w 65287"/>
                <a:gd name="connsiteY222" fmla="*/ 68148 h 97891"/>
                <a:gd name="connsiteX223" fmla="*/ 63770 w 65287"/>
                <a:gd name="connsiteY223" fmla="*/ 65967 h 97891"/>
                <a:gd name="connsiteX224" fmla="*/ 64134 w 65287"/>
                <a:gd name="connsiteY224" fmla="*/ 65177 h 97891"/>
                <a:gd name="connsiteX225" fmla="*/ 65003 w 65287"/>
                <a:gd name="connsiteY225" fmla="*/ 64656 h 97891"/>
                <a:gd name="connsiteX226" fmla="*/ 65288 w 65287"/>
                <a:gd name="connsiteY226" fmla="*/ 63881 h 97891"/>
                <a:gd name="connsiteX227" fmla="*/ 64877 w 65287"/>
                <a:gd name="connsiteY227" fmla="*/ 62490 h 97891"/>
                <a:gd name="connsiteX228" fmla="*/ 64213 w 65287"/>
                <a:gd name="connsiteY228" fmla="*/ 61226 h 97891"/>
                <a:gd name="connsiteX229" fmla="*/ 63755 w 65287"/>
                <a:gd name="connsiteY229" fmla="*/ 60689 h 97891"/>
                <a:gd name="connsiteX230" fmla="*/ 63612 w 65287"/>
                <a:gd name="connsiteY230" fmla="*/ 60404 h 97891"/>
                <a:gd name="connsiteX231" fmla="*/ 62933 w 65287"/>
                <a:gd name="connsiteY231" fmla="*/ 59234 h 97891"/>
                <a:gd name="connsiteX232" fmla="*/ 62806 w 65287"/>
                <a:gd name="connsiteY232" fmla="*/ 59092 h 97891"/>
                <a:gd name="connsiteX233" fmla="*/ 62395 w 65287"/>
                <a:gd name="connsiteY233" fmla="*/ 58429 h 97891"/>
                <a:gd name="connsiteX234" fmla="*/ 61968 w 65287"/>
                <a:gd name="connsiteY234" fmla="*/ 58555 h 97891"/>
                <a:gd name="connsiteX235" fmla="*/ 61652 w 65287"/>
                <a:gd name="connsiteY235" fmla="*/ 58966 h 97891"/>
                <a:gd name="connsiteX236" fmla="*/ 61494 w 65287"/>
                <a:gd name="connsiteY236" fmla="*/ 59219 h 97891"/>
                <a:gd name="connsiteX237" fmla="*/ 60736 w 65287"/>
                <a:gd name="connsiteY237" fmla="*/ 59741 h 97891"/>
                <a:gd name="connsiteX238" fmla="*/ 59519 w 65287"/>
                <a:gd name="connsiteY238" fmla="*/ 61052 h 97891"/>
                <a:gd name="connsiteX239" fmla="*/ 58744 w 65287"/>
                <a:gd name="connsiteY239" fmla="*/ 61131 h 97891"/>
                <a:gd name="connsiteX240" fmla="*/ 58808 w 65287"/>
                <a:gd name="connsiteY240" fmla="*/ 58429 h 97891"/>
                <a:gd name="connsiteX241" fmla="*/ 57227 w 65287"/>
                <a:gd name="connsiteY241" fmla="*/ 58192 h 97891"/>
                <a:gd name="connsiteX242" fmla="*/ 55078 w 65287"/>
                <a:gd name="connsiteY242" fmla="*/ 58619 h 97891"/>
                <a:gd name="connsiteX243" fmla="*/ 53403 w 65287"/>
                <a:gd name="connsiteY243" fmla="*/ 57954 h 97891"/>
                <a:gd name="connsiteX244" fmla="*/ 55552 w 65287"/>
                <a:gd name="connsiteY244" fmla="*/ 57290 h 97891"/>
                <a:gd name="connsiteX245" fmla="*/ 55394 w 65287"/>
                <a:gd name="connsiteY245" fmla="*/ 56785 h 97891"/>
                <a:gd name="connsiteX246" fmla="*/ 54920 w 65287"/>
                <a:gd name="connsiteY246" fmla="*/ 56817 h 97891"/>
                <a:gd name="connsiteX247" fmla="*/ 54446 w 65287"/>
                <a:gd name="connsiteY247" fmla="*/ 56690 h 97891"/>
                <a:gd name="connsiteX248" fmla="*/ 53482 w 65287"/>
                <a:gd name="connsiteY248" fmla="*/ 56248 h 97891"/>
                <a:gd name="connsiteX249" fmla="*/ 53624 w 65287"/>
                <a:gd name="connsiteY249" fmla="*/ 55331 h 97891"/>
                <a:gd name="connsiteX250" fmla="*/ 53703 w 65287"/>
                <a:gd name="connsiteY250" fmla="*/ 55094 h 97891"/>
                <a:gd name="connsiteX251" fmla="*/ 54604 w 65287"/>
                <a:gd name="connsiteY251" fmla="*/ 55678 h 97891"/>
                <a:gd name="connsiteX252" fmla="*/ 55331 w 65287"/>
                <a:gd name="connsiteY252" fmla="*/ 55821 h 97891"/>
                <a:gd name="connsiteX253" fmla="*/ 58571 w 65287"/>
                <a:gd name="connsiteY253" fmla="*/ 55884 h 97891"/>
                <a:gd name="connsiteX254" fmla="*/ 59993 w 65287"/>
                <a:gd name="connsiteY254" fmla="*/ 56185 h 97891"/>
                <a:gd name="connsiteX255" fmla="*/ 60467 w 65287"/>
                <a:gd name="connsiteY255" fmla="*/ 56374 h 97891"/>
                <a:gd name="connsiteX256" fmla="*/ 60499 w 65287"/>
                <a:gd name="connsiteY256" fmla="*/ 55790 h 97891"/>
                <a:gd name="connsiteX257" fmla="*/ 60277 w 65287"/>
                <a:gd name="connsiteY257" fmla="*/ 55063 h 97891"/>
                <a:gd name="connsiteX258" fmla="*/ 59993 w 65287"/>
                <a:gd name="connsiteY258" fmla="*/ 54809 h 97891"/>
                <a:gd name="connsiteX259" fmla="*/ 60341 w 65287"/>
                <a:gd name="connsiteY259" fmla="*/ 54525 h 97891"/>
                <a:gd name="connsiteX260" fmla="*/ 60578 w 65287"/>
                <a:gd name="connsiteY260" fmla="*/ 54478 h 97891"/>
                <a:gd name="connsiteX261" fmla="*/ 60815 w 65287"/>
                <a:gd name="connsiteY261" fmla="*/ 54493 h 97891"/>
                <a:gd name="connsiteX262" fmla="*/ 61210 w 65287"/>
                <a:gd name="connsiteY262" fmla="*/ 54446 h 97891"/>
                <a:gd name="connsiteX263" fmla="*/ 61826 w 65287"/>
                <a:gd name="connsiteY263" fmla="*/ 54873 h 97891"/>
                <a:gd name="connsiteX264" fmla="*/ 62474 w 65287"/>
                <a:gd name="connsiteY264" fmla="*/ 55884 h 97891"/>
                <a:gd name="connsiteX265" fmla="*/ 63170 w 65287"/>
                <a:gd name="connsiteY265" fmla="*/ 56500 h 97891"/>
                <a:gd name="connsiteX266" fmla="*/ 63817 w 65287"/>
                <a:gd name="connsiteY266" fmla="*/ 55790 h 97891"/>
                <a:gd name="connsiteX267" fmla="*/ 62980 w 65287"/>
                <a:gd name="connsiteY267" fmla="*/ 54999 h 97891"/>
                <a:gd name="connsiteX268" fmla="*/ 60515 w 65287"/>
                <a:gd name="connsiteY268" fmla="*/ 53324 h 97891"/>
                <a:gd name="connsiteX269" fmla="*/ 58634 w 65287"/>
                <a:gd name="connsiteY269" fmla="*/ 50905 h 97891"/>
                <a:gd name="connsiteX270" fmla="*/ 58255 w 65287"/>
                <a:gd name="connsiteY270" fmla="*/ 50147 h 97891"/>
                <a:gd name="connsiteX271" fmla="*/ 57417 w 65287"/>
                <a:gd name="connsiteY271" fmla="*/ 47429 h 97891"/>
                <a:gd name="connsiteX272" fmla="*/ 56516 w 65287"/>
                <a:gd name="connsiteY272" fmla="*/ 45690 h 97891"/>
                <a:gd name="connsiteX273" fmla="*/ 55773 w 65287"/>
                <a:gd name="connsiteY273" fmla="*/ 45169 h 97891"/>
                <a:gd name="connsiteX274" fmla="*/ 55015 w 65287"/>
                <a:gd name="connsiteY274" fmla="*/ 45027 h 97891"/>
                <a:gd name="connsiteX275" fmla="*/ 53987 w 65287"/>
                <a:gd name="connsiteY275" fmla="*/ 44395 h 97891"/>
                <a:gd name="connsiteX276" fmla="*/ 52897 w 65287"/>
                <a:gd name="connsiteY276" fmla="*/ 44015 h 97891"/>
                <a:gd name="connsiteX277" fmla="*/ 50858 w 65287"/>
                <a:gd name="connsiteY277" fmla="*/ 44932 h 97891"/>
                <a:gd name="connsiteX278" fmla="*/ 50036 w 65287"/>
                <a:gd name="connsiteY278" fmla="*/ 44252 h 97891"/>
                <a:gd name="connsiteX279" fmla="*/ 50842 w 65287"/>
                <a:gd name="connsiteY279" fmla="*/ 43130 h 97891"/>
                <a:gd name="connsiteX280" fmla="*/ 50826 w 65287"/>
                <a:gd name="connsiteY280" fmla="*/ 42308 h 97891"/>
                <a:gd name="connsiteX281" fmla="*/ 50163 w 65287"/>
                <a:gd name="connsiteY281" fmla="*/ 41518 h 97891"/>
                <a:gd name="connsiteX282" fmla="*/ 41107 w 65287"/>
                <a:gd name="connsiteY282" fmla="*/ 32873 h 97891"/>
                <a:gd name="connsiteX283" fmla="*/ 39068 w 65287"/>
                <a:gd name="connsiteY283" fmla="*/ 32146 h 97891"/>
                <a:gd name="connsiteX284" fmla="*/ 38752 w 65287"/>
                <a:gd name="connsiteY284" fmla="*/ 34722 h 97891"/>
                <a:gd name="connsiteX285" fmla="*/ 38073 w 65287"/>
                <a:gd name="connsiteY285" fmla="*/ 34059 h 97891"/>
                <a:gd name="connsiteX286" fmla="*/ 37835 w 65287"/>
                <a:gd name="connsiteY286" fmla="*/ 32905 h 97891"/>
                <a:gd name="connsiteX287" fmla="*/ 37772 w 65287"/>
                <a:gd name="connsiteY287" fmla="*/ 31514 h 97891"/>
                <a:gd name="connsiteX288" fmla="*/ 37598 w 65287"/>
                <a:gd name="connsiteY288" fmla="*/ 30139 h 97891"/>
                <a:gd name="connsiteX289" fmla="*/ 37124 w 65287"/>
                <a:gd name="connsiteY289" fmla="*/ 28843 h 97891"/>
                <a:gd name="connsiteX290" fmla="*/ 35907 w 65287"/>
                <a:gd name="connsiteY290" fmla="*/ 26883 h 97891"/>
                <a:gd name="connsiteX291" fmla="*/ 35528 w 65287"/>
                <a:gd name="connsiteY291" fmla="*/ 26140 h 97891"/>
                <a:gd name="connsiteX292" fmla="*/ 34042 w 65287"/>
                <a:gd name="connsiteY292" fmla="*/ 23960 h 97891"/>
                <a:gd name="connsiteX293" fmla="*/ 33489 w 65287"/>
                <a:gd name="connsiteY293" fmla="*/ 22774 h 97891"/>
                <a:gd name="connsiteX294" fmla="*/ 34184 w 65287"/>
                <a:gd name="connsiteY294" fmla="*/ 22759 h 97891"/>
                <a:gd name="connsiteX295" fmla="*/ 35986 w 65287"/>
                <a:gd name="connsiteY295" fmla="*/ 23659 h 97891"/>
                <a:gd name="connsiteX296" fmla="*/ 36856 w 65287"/>
                <a:gd name="connsiteY296" fmla="*/ 23849 h 97891"/>
                <a:gd name="connsiteX297" fmla="*/ 37614 w 65287"/>
                <a:gd name="connsiteY297" fmla="*/ 23628 h 97891"/>
                <a:gd name="connsiteX298" fmla="*/ 36571 w 65287"/>
                <a:gd name="connsiteY298" fmla="*/ 22126 h 97891"/>
                <a:gd name="connsiteX299" fmla="*/ 35323 w 65287"/>
                <a:gd name="connsiteY299" fmla="*/ 21225 h 97891"/>
                <a:gd name="connsiteX300" fmla="*/ 32604 w 65287"/>
                <a:gd name="connsiteY300" fmla="*/ 20293 h 97891"/>
                <a:gd name="connsiteX301" fmla="*/ 32446 w 65287"/>
                <a:gd name="connsiteY301" fmla="*/ 19755 h 97891"/>
                <a:gd name="connsiteX302" fmla="*/ 33015 w 65287"/>
                <a:gd name="connsiteY302" fmla="*/ 19535 h 97891"/>
                <a:gd name="connsiteX303" fmla="*/ 33584 w 65287"/>
                <a:gd name="connsiteY303" fmla="*/ 19598 h 97891"/>
                <a:gd name="connsiteX304" fmla="*/ 34833 w 65287"/>
                <a:gd name="connsiteY304" fmla="*/ 20087 h 97891"/>
                <a:gd name="connsiteX305" fmla="*/ 34374 w 65287"/>
                <a:gd name="connsiteY305" fmla="*/ 18918 h 97891"/>
                <a:gd name="connsiteX306" fmla="*/ 33616 w 65287"/>
                <a:gd name="connsiteY306" fmla="*/ 17733 h 97891"/>
                <a:gd name="connsiteX307" fmla="*/ 32810 w 65287"/>
                <a:gd name="connsiteY307" fmla="*/ 16848 h 97891"/>
                <a:gd name="connsiteX308" fmla="*/ 32178 w 65287"/>
                <a:gd name="connsiteY308" fmla="*/ 16579 h 97891"/>
                <a:gd name="connsiteX309" fmla="*/ 31861 w 65287"/>
                <a:gd name="connsiteY309" fmla="*/ 16279 h 97891"/>
                <a:gd name="connsiteX310" fmla="*/ 31593 w 65287"/>
                <a:gd name="connsiteY310" fmla="*/ 15678 h 97891"/>
                <a:gd name="connsiteX311" fmla="*/ 31609 w 65287"/>
                <a:gd name="connsiteY311" fmla="*/ 15299 h 97891"/>
                <a:gd name="connsiteX312" fmla="*/ 32225 w 65287"/>
                <a:gd name="connsiteY312" fmla="*/ 15757 h 97891"/>
                <a:gd name="connsiteX313" fmla="*/ 32683 w 65287"/>
                <a:gd name="connsiteY313" fmla="*/ 16247 h 97891"/>
                <a:gd name="connsiteX314" fmla="*/ 33062 w 65287"/>
                <a:gd name="connsiteY314" fmla="*/ 16579 h 97891"/>
                <a:gd name="connsiteX315" fmla="*/ 33489 w 65287"/>
                <a:gd name="connsiteY315" fmla="*/ 16706 h 97891"/>
                <a:gd name="connsiteX316" fmla="*/ 34042 w 65287"/>
                <a:gd name="connsiteY316" fmla="*/ 16611 h 97891"/>
                <a:gd name="connsiteX317" fmla="*/ 35323 w 65287"/>
                <a:gd name="connsiteY317" fmla="*/ 16943 h 97891"/>
                <a:gd name="connsiteX318" fmla="*/ 36982 w 65287"/>
                <a:gd name="connsiteY318" fmla="*/ 18223 h 97891"/>
                <a:gd name="connsiteX319" fmla="*/ 38610 w 65287"/>
                <a:gd name="connsiteY319" fmla="*/ 19819 h 97891"/>
                <a:gd name="connsiteX320" fmla="*/ 39795 w 65287"/>
                <a:gd name="connsiteY320" fmla="*/ 21352 h 97891"/>
                <a:gd name="connsiteX321" fmla="*/ 37867 w 65287"/>
                <a:gd name="connsiteY321" fmla="*/ 19882 h 97891"/>
                <a:gd name="connsiteX322" fmla="*/ 36856 w 65287"/>
                <a:gd name="connsiteY322" fmla="*/ 19329 h 97891"/>
                <a:gd name="connsiteX323" fmla="*/ 35986 w 65287"/>
                <a:gd name="connsiteY323" fmla="*/ 19265 h 97891"/>
                <a:gd name="connsiteX324" fmla="*/ 36129 w 65287"/>
                <a:gd name="connsiteY324" fmla="*/ 19724 h 97891"/>
                <a:gd name="connsiteX325" fmla="*/ 38657 w 65287"/>
                <a:gd name="connsiteY325" fmla="*/ 21289 h 97891"/>
                <a:gd name="connsiteX326" fmla="*/ 39953 w 65287"/>
                <a:gd name="connsiteY326" fmla="*/ 22379 h 97891"/>
                <a:gd name="connsiteX327" fmla="*/ 41059 w 65287"/>
                <a:gd name="connsiteY327" fmla="*/ 23596 h 97891"/>
                <a:gd name="connsiteX328" fmla="*/ 41897 w 65287"/>
                <a:gd name="connsiteY328" fmla="*/ 24908 h 97891"/>
                <a:gd name="connsiteX329" fmla="*/ 43825 w 65287"/>
                <a:gd name="connsiteY329" fmla="*/ 28827 h 97891"/>
                <a:gd name="connsiteX330" fmla="*/ 44600 w 65287"/>
                <a:gd name="connsiteY330" fmla="*/ 29902 h 97891"/>
                <a:gd name="connsiteX331" fmla="*/ 45611 w 65287"/>
                <a:gd name="connsiteY331" fmla="*/ 31008 h 97891"/>
                <a:gd name="connsiteX332" fmla="*/ 46654 w 65287"/>
                <a:gd name="connsiteY332" fmla="*/ 31815 h 97891"/>
                <a:gd name="connsiteX333" fmla="*/ 48646 w 65287"/>
                <a:gd name="connsiteY333" fmla="*/ 32083 h 97891"/>
                <a:gd name="connsiteX334" fmla="*/ 49467 w 65287"/>
                <a:gd name="connsiteY334" fmla="*/ 32937 h 97891"/>
                <a:gd name="connsiteX335" fmla="*/ 50890 w 65287"/>
                <a:gd name="connsiteY335" fmla="*/ 35860 h 97891"/>
                <a:gd name="connsiteX336" fmla="*/ 51316 w 65287"/>
                <a:gd name="connsiteY336" fmla="*/ 36603 h 97891"/>
                <a:gd name="connsiteX337" fmla="*/ 51680 w 65287"/>
                <a:gd name="connsiteY337" fmla="*/ 37077 h 97891"/>
                <a:gd name="connsiteX338" fmla="*/ 51980 w 65287"/>
                <a:gd name="connsiteY338" fmla="*/ 37598 h 97891"/>
                <a:gd name="connsiteX339" fmla="*/ 52296 w 65287"/>
                <a:gd name="connsiteY339" fmla="*/ 38436 h 97891"/>
                <a:gd name="connsiteX340" fmla="*/ 52660 w 65287"/>
                <a:gd name="connsiteY340" fmla="*/ 39179 h 97891"/>
                <a:gd name="connsiteX341" fmla="*/ 53498 w 65287"/>
                <a:gd name="connsiteY341" fmla="*/ 39874 h 97891"/>
                <a:gd name="connsiteX342" fmla="*/ 53877 w 65287"/>
                <a:gd name="connsiteY342" fmla="*/ 40649 h 97891"/>
                <a:gd name="connsiteX343" fmla="*/ 58460 w 65287"/>
                <a:gd name="connsiteY343" fmla="*/ 43256 h 97891"/>
                <a:gd name="connsiteX344" fmla="*/ 59582 w 65287"/>
                <a:gd name="connsiteY344" fmla="*/ 44426 h 97891"/>
                <a:gd name="connsiteX345" fmla="*/ 60578 w 65287"/>
                <a:gd name="connsiteY345" fmla="*/ 45722 h 97891"/>
                <a:gd name="connsiteX346" fmla="*/ 61558 w 65287"/>
                <a:gd name="connsiteY346" fmla="*/ 46702 h 97891"/>
                <a:gd name="connsiteX347" fmla="*/ 62601 w 65287"/>
                <a:gd name="connsiteY347" fmla="*/ 46891 h 97891"/>
                <a:gd name="connsiteX348" fmla="*/ 62933 w 65287"/>
                <a:gd name="connsiteY348" fmla="*/ 46038 h 97891"/>
                <a:gd name="connsiteX349" fmla="*/ 61874 w 65287"/>
                <a:gd name="connsiteY349" fmla="*/ 44679 h 97891"/>
                <a:gd name="connsiteX350" fmla="*/ 58618 w 65287"/>
                <a:gd name="connsiteY350" fmla="*/ 41881 h 97891"/>
                <a:gd name="connsiteX351" fmla="*/ 57781 w 65287"/>
                <a:gd name="connsiteY351" fmla="*/ 40902 h 97891"/>
                <a:gd name="connsiteX352" fmla="*/ 57085 w 65287"/>
                <a:gd name="connsiteY352" fmla="*/ 39590 h 97891"/>
                <a:gd name="connsiteX353" fmla="*/ 56405 w 65287"/>
                <a:gd name="connsiteY353" fmla="*/ 37662 h 97891"/>
                <a:gd name="connsiteX354" fmla="*/ 56121 w 65287"/>
                <a:gd name="connsiteY354" fmla="*/ 36951 h 97891"/>
                <a:gd name="connsiteX355" fmla="*/ 55410 w 65287"/>
                <a:gd name="connsiteY355" fmla="*/ 35860 h 97891"/>
                <a:gd name="connsiteX356" fmla="*/ 55015 w 65287"/>
                <a:gd name="connsiteY356" fmla="*/ 35070 h 97891"/>
                <a:gd name="connsiteX357" fmla="*/ 54746 w 65287"/>
                <a:gd name="connsiteY357" fmla="*/ 34279 h 97891"/>
                <a:gd name="connsiteX358" fmla="*/ 54525 w 65287"/>
                <a:gd name="connsiteY358" fmla="*/ 33521 h 97891"/>
                <a:gd name="connsiteX359" fmla="*/ 54382 w 65287"/>
                <a:gd name="connsiteY359" fmla="*/ 32762 h 97891"/>
                <a:gd name="connsiteX360" fmla="*/ 54351 w 65287"/>
                <a:gd name="connsiteY360" fmla="*/ 32067 h 97891"/>
                <a:gd name="connsiteX361" fmla="*/ 52786 w 65287"/>
                <a:gd name="connsiteY361" fmla="*/ 31087 h 97891"/>
                <a:gd name="connsiteX362" fmla="*/ 50858 w 65287"/>
                <a:gd name="connsiteY362" fmla="*/ 29459 h 97891"/>
                <a:gd name="connsiteX363" fmla="*/ 49041 w 65287"/>
                <a:gd name="connsiteY363" fmla="*/ 27421 h 97891"/>
                <a:gd name="connsiteX364" fmla="*/ 46812 w 65287"/>
                <a:gd name="connsiteY364" fmla="*/ 23201 h 97891"/>
                <a:gd name="connsiteX365" fmla="*/ 45216 w 65287"/>
                <a:gd name="connsiteY365" fmla="*/ 21763 h 97891"/>
                <a:gd name="connsiteX366" fmla="*/ 42276 w 65287"/>
                <a:gd name="connsiteY366" fmla="*/ 19977 h 97891"/>
                <a:gd name="connsiteX367" fmla="*/ 41486 w 65287"/>
                <a:gd name="connsiteY367" fmla="*/ 17970 h 97891"/>
                <a:gd name="connsiteX368" fmla="*/ 37298 w 65287"/>
                <a:gd name="connsiteY368" fmla="*/ 15157 h 97891"/>
                <a:gd name="connsiteX369" fmla="*/ 36397 w 65287"/>
                <a:gd name="connsiteY369" fmla="*/ 13118 h 97891"/>
                <a:gd name="connsiteX370" fmla="*/ 35655 w 65287"/>
                <a:gd name="connsiteY370" fmla="*/ 12660 h 97891"/>
                <a:gd name="connsiteX371" fmla="*/ 34880 w 65287"/>
                <a:gd name="connsiteY371" fmla="*/ 11948 h 97891"/>
                <a:gd name="connsiteX372" fmla="*/ 35844 w 65287"/>
                <a:gd name="connsiteY372" fmla="*/ 11948 h 97891"/>
                <a:gd name="connsiteX373" fmla="*/ 36255 w 65287"/>
                <a:gd name="connsiteY373" fmla="*/ 11853 h 97891"/>
                <a:gd name="connsiteX374" fmla="*/ 36461 w 65287"/>
                <a:gd name="connsiteY374" fmla="*/ 11458 h 97891"/>
                <a:gd name="connsiteX375" fmla="*/ 36271 w 65287"/>
                <a:gd name="connsiteY375" fmla="*/ 10668 h 97891"/>
                <a:gd name="connsiteX376" fmla="*/ 35734 w 65287"/>
                <a:gd name="connsiteY376" fmla="*/ 9736 h 97891"/>
                <a:gd name="connsiteX377" fmla="*/ 35085 w 65287"/>
                <a:gd name="connsiteY377" fmla="*/ 9024 h 97891"/>
                <a:gd name="connsiteX378" fmla="*/ 34643 w 65287"/>
                <a:gd name="connsiteY378" fmla="*/ 8787 h 97891"/>
                <a:gd name="connsiteX379" fmla="*/ 29554 w 65287"/>
                <a:gd name="connsiteY379" fmla="*/ 11948 h 97891"/>
                <a:gd name="connsiteX380" fmla="*/ 28416 w 65287"/>
                <a:gd name="connsiteY380" fmla="*/ 12312 h 97891"/>
                <a:gd name="connsiteX381" fmla="*/ 27136 w 65287"/>
                <a:gd name="connsiteY381" fmla="*/ 12106 h 97891"/>
                <a:gd name="connsiteX382" fmla="*/ 24576 w 65287"/>
                <a:gd name="connsiteY382" fmla="*/ 11126 h 97891"/>
                <a:gd name="connsiteX383" fmla="*/ 23375 w 65287"/>
                <a:gd name="connsiteY383" fmla="*/ 11158 h 97891"/>
                <a:gd name="connsiteX384" fmla="*/ 20435 w 65287"/>
                <a:gd name="connsiteY384" fmla="*/ 12043 h 97891"/>
                <a:gd name="connsiteX385" fmla="*/ 20245 w 65287"/>
                <a:gd name="connsiteY385" fmla="*/ 12170 h 97891"/>
                <a:gd name="connsiteX386" fmla="*/ 20103 w 65287"/>
                <a:gd name="connsiteY386" fmla="*/ 12391 h 97891"/>
                <a:gd name="connsiteX387" fmla="*/ 18649 w 65287"/>
                <a:gd name="connsiteY387" fmla="*/ 13434 h 97891"/>
                <a:gd name="connsiteX388" fmla="*/ 15298 w 65287"/>
                <a:gd name="connsiteY388" fmla="*/ 14651 h 97891"/>
                <a:gd name="connsiteX389" fmla="*/ 15062 w 65287"/>
                <a:gd name="connsiteY389" fmla="*/ 14272 h 97891"/>
                <a:gd name="connsiteX390" fmla="*/ 14003 w 65287"/>
                <a:gd name="connsiteY390" fmla="*/ 11743 h 97891"/>
                <a:gd name="connsiteX391" fmla="*/ 13434 w 65287"/>
                <a:gd name="connsiteY391" fmla="*/ 10874 h 97891"/>
                <a:gd name="connsiteX392" fmla="*/ 13007 w 65287"/>
                <a:gd name="connsiteY392" fmla="*/ 10479 h 97891"/>
                <a:gd name="connsiteX393" fmla="*/ 12564 w 65287"/>
                <a:gd name="connsiteY393" fmla="*/ 10178 h 9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Lst>
              <a:rect l="l" t="t" r="r" b="b"/>
              <a:pathLst>
                <a:path w="65287" h="97891">
                  <a:moveTo>
                    <a:pt x="11932" y="9609"/>
                  </a:moveTo>
                  <a:lnTo>
                    <a:pt x="9957" y="7270"/>
                  </a:lnTo>
                  <a:lnTo>
                    <a:pt x="9514" y="6954"/>
                  </a:lnTo>
                  <a:lnTo>
                    <a:pt x="9024" y="6717"/>
                  </a:lnTo>
                  <a:lnTo>
                    <a:pt x="8550" y="6353"/>
                  </a:lnTo>
                  <a:lnTo>
                    <a:pt x="8187" y="5626"/>
                  </a:lnTo>
                  <a:lnTo>
                    <a:pt x="7365" y="4173"/>
                  </a:lnTo>
                  <a:lnTo>
                    <a:pt x="6211" y="3429"/>
                  </a:lnTo>
                  <a:lnTo>
                    <a:pt x="5010" y="2940"/>
                  </a:lnTo>
                  <a:lnTo>
                    <a:pt x="4078" y="2229"/>
                  </a:lnTo>
                  <a:lnTo>
                    <a:pt x="3477" y="2055"/>
                  </a:lnTo>
                  <a:lnTo>
                    <a:pt x="2892" y="2244"/>
                  </a:lnTo>
                  <a:lnTo>
                    <a:pt x="2339" y="2244"/>
                  </a:lnTo>
                  <a:lnTo>
                    <a:pt x="1896" y="1502"/>
                  </a:lnTo>
                  <a:lnTo>
                    <a:pt x="1501" y="727"/>
                  </a:lnTo>
                  <a:lnTo>
                    <a:pt x="917" y="143"/>
                  </a:lnTo>
                  <a:lnTo>
                    <a:pt x="363" y="0"/>
                  </a:lnTo>
                  <a:lnTo>
                    <a:pt x="0" y="458"/>
                  </a:lnTo>
                  <a:lnTo>
                    <a:pt x="63" y="2007"/>
                  </a:lnTo>
                  <a:lnTo>
                    <a:pt x="585" y="3588"/>
                  </a:lnTo>
                  <a:lnTo>
                    <a:pt x="2592" y="8108"/>
                  </a:lnTo>
                  <a:lnTo>
                    <a:pt x="3319" y="9483"/>
                  </a:lnTo>
                  <a:lnTo>
                    <a:pt x="4141" y="10431"/>
                  </a:lnTo>
                  <a:lnTo>
                    <a:pt x="5010" y="10636"/>
                  </a:lnTo>
                  <a:lnTo>
                    <a:pt x="6179" y="10526"/>
                  </a:lnTo>
                  <a:lnTo>
                    <a:pt x="6148" y="11253"/>
                  </a:lnTo>
                  <a:lnTo>
                    <a:pt x="5768" y="12533"/>
                  </a:lnTo>
                  <a:lnTo>
                    <a:pt x="5927" y="14161"/>
                  </a:lnTo>
                  <a:lnTo>
                    <a:pt x="6401" y="14682"/>
                  </a:lnTo>
                  <a:lnTo>
                    <a:pt x="7223" y="15172"/>
                  </a:lnTo>
                  <a:lnTo>
                    <a:pt x="8060" y="15489"/>
                  </a:lnTo>
                  <a:lnTo>
                    <a:pt x="9072" y="15631"/>
                  </a:lnTo>
                  <a:lnTo>
                    <a:pt x="9498" y="16073"/>
                  </a:lnTo>
                  <a:lnTo>
                    <a:pt x="10447" y="17433"/>
                  </a:lnTo>
                  <a:lnTo>
                    <a:pt x="12533" y="19866"/>
                  </a:lnTo>
                  <a:lnTo>
                    <a:pt x="13118" y="19882"/>
                  </a:lnTo>
                  <a:lnTo>
                    <a:pt x="13007" y="17986"/>
                  </a:lnTo>
                  <a:lnTo>
                    <a:pt x="12738" y="17116"/>
                  </a:lnTo>
                  <a:lnTo>
                    <a:pt x="12375" y="16152"/>
                  </a:lnTo>
                  <a:lnTo>
                    <a:pt x="12122" y="15362"/>
                  </a:lnTo>
                  <a:lnTo>
                    <a:pt x="12248" y="14967"/>
                  </a:lnTo>
                  <a:lnTo>
                    <a:pt x="12849" y="13940"/>
                  </a:lnTo>
                  <a:lnTo>
                    <a:pt x="13213" y="13640"/>
                  </a:lnTo>
                  <a:lnTo>
                    <a:pt x="13623" y="14303"/>
                  </a:lnTo>
                  <a:lnTo>
                    <a:pt x="13639" y="14904"/>
                  </a:lnTo>
                  <a:lnTo>
                    <a:pt x="13402" y="15314"/>
                  </a:lnTo>
                  <a:lnTo>
                    <a:pt x="13197" y="15884"/>
                  </a:lnTo>
                  <a:lnTo>
                    <a:pt x="13260" y="16911"/>
                  </a:lnTo>
                  <a:lnTo>
                    <a:pt x="13402" y="17085"/>
                  </a:lnTo>
                  <a:lnTo>
                    <a:pt x="13797" y="17669"/>
                  </a:lnTo>
                  <a:lnTo>
                    <a:pt x="14224" y="18460"/>
                  </a:lnTo>
                  <a:lnTo>
                    <a:pt x="14540" y="19250"/>
                  </a:lnTo>
                  <a:lnTo>
                    <a:pt x="14477" y="20720"/>
                  </a:lnTo>
                  <a:lnTo>
                    <a:pt x="13402" y="22853"/>
                  </a:lnTo>
                  <a:lnTo>
                    <a:pt x="13434" y="24149"/>
                  </a:lnTo>
                  <a:lnTo>
                    <a:pt x="14113" y="25555"/>
                  </a:lnTo>
                  <a:lnTo>
                    <a:pt x="15014" y="26504"/>
                  </a:lnTo>
                  <a:lnTo>
                    <a:pt x="16010" y="27310"/>
                  </a:lnTo>
                  <a:lnTo>
                    <a:pt x="16958" y="28274"/>
                  </a:lnTo>
                  <a:lnTo>
                    <a:pt x="16769" y="29128"/>
                  </a:lnTo>
                  <a:lnTo>
                    <a:pt x="16926" y="29712"/>
                  </a:lnTo>
                  <a:lnTo>
                    <a:pt x="17669" y="30708"/>
                  </a:lnTo>
                  <a:lnTo>
                    <a:pt x="20119" y="34674"/>
                  </a:lnTo>
                  <a:lnTo>
                    <a:pt x="21304" y="37598"/>
                  </a:lnTo>
                  <a:lnTo>
                    <a:pt x="22821" y="40586"/>
                  </a:lnTo>
                  <a:lnTo>
                    <a:pt x="23375" y="42024"/>
                  </a:lnTo>
                  <a:lnTo>
                    <a:pt x="23643" y="43857"/>
                  </a:lnTo>
                  <a:lnTo>
                    <a:pt x="23691" y="44821"/>
                  </a:lnTo>
                  <a:lnTo>
                    <a:pt x="23596" y="45264"/>
                  </a:lnTo>
                  <a:lnTo>
                    <a:pt x="23611" y="45627"/>
                  </a:lnTo>
                  <a:lnTo>
                    <a:pt x="24797" y="47871"/>
                  </a:lnTo>
                  <a:lnTo>
                    <a:pt x="25081" y="48266"/>
                  </a:lnTo>
                  <a:lnTo>
                    <a:pt x="26504" y="49768"/>
                  </a:lnTo>
                  <a:lnTo>
                    <a:pt x="26851" y="50463"/>
                  </a:lnTo>
                  <a:lnTo>
                    <a:pt x="27689" y="52676"/>
                  </a:lnTo>
                  <a:lnTo>
                    <a:pt x="28369" y="54114"/>
                  </a:lnTo>
                  <a:lnTo>
                    <a:pt x="29238" y="55631"/>
                  </a:lnTo>
                  <a:lnTo>
                    <a:pt x="30202" y="56785"/>
                  </a:lnTo>
                  <a:lnTo>
                    <a:pt x="31182" y="57085"/>
                  </a:lnTo>
                  <a:lnTo>
                    <a:pt x="31909" y="57575"/>
                  </a:lnTo>
                  <a:lnTo>
                    <a:pt x="33758" y="60231"/>
                  </a:lnTo>
                  <a:lnTo>
                    <a:pt x="34517" y="60941"/>
                  </a:lnTo>
                  <a:lnTo>
                    <a:pt x="35528" y="60641"/>
                  </a:lnTo>
                  <a:lnTo>
                    <a:pt x="37108" y="58460"/>
                  </a:lnTo>
                  <a:lnTo>
                    <a:pt x="40933" y="55678"/>
                  </a:lnTo>
                  <a:lnTo>
                    <a:pt x="42040" y="56010"/>
                  </a:lnTo>
                  <a:lnTo>
                    <a:pt x="40490" y="57923"/>
                  </a:lnTo>
                  <a:lnTo>
                    <a:pt x="39147" y="58744"/>
                  </a:lnTo>
                  <a:lnTo>
                    <a:pt x="38262" y="60151"/>
                  </a:lnTo>
                  <a:lnTo>
                    <a:pt x="37488" y="60831"/>
                  </a:lnTo>
                  <a:lnTo>
                    <a:pt x="37045" y="61685"/>
                  </a:lnTo>
                  <a:lnTo>
                    <a:pt x="36729" y="61953"/>
                  </a:lnTo>
                  <a:lnTo>
                    <a:pt x="36271" y="62000"/>
                  </a:lnTo>
                  <a:lnTo>
                    <a:pt x="35449" y="61843"/>
                  </a:lnTo>
                  <a:lnTo>
                    <a:pt x="35070" y="61858"/>
                  </a:lnTo>
                  <a:lnTo>
                    <a:pt x="34833" y="62364"/>
                  </a:lnTo>
                  <a:lnTo>
                    <a:pt x="35370" y="63154"/>
                  </a:lnTo>
                  <a:lnTo>
                    <a:pt x="36160" y="63865"/>
                  </a:lnTo>
                  <a:lnTo>
                    <a:pt x="36792" y="64087"/>
                  </a:lnTo>
                  <a:lnTo>
                    <a:pt x="36982" y="64434"/>
                  </a:lnTo>
                  <a:lnTo>
                    <a:pt x="39005" y="66141"/>
                  </a:lnTo>
                  <a:lnTo>
                    <a:pt x="40617" y="67848"/>
                  </a:lnTo>
                  <a:lnTo>
                    <a:pt x="41091" y="68211"/>
                  </a:lnTo>
                  <a:lnTo>
                    <a:pt x="42893" y="68385"/>
                  </a:lnTo>
                  <a:lnTo>
                    <a:pt x="45817" y="66552"/>
                  </a:lnTo>
                  <a:lnTo>
                    <a:pt x="47239" y="66331"/>
                  </a:lnTo>
                  <a:lnTo>
                    <a:pt x="46939" y="67168"/>
                  </a:lnTo>
                  <a:lnTo>
                    <a:pt x="46480" y="67801"/>
                  </a:lnTo>
                  <a:lnTo>
                    <a:pt x="45896" y="68275"/>
                  </a:lnTo>
                  <a:lnTo>
                    <a:pt x="45279" y="68543"/>
                  </a:lnTo>
                  <a:lnTo>
                    <a:pt x="45437" y="69049"/>
                  </a:lnTo>
                  <a:lnTo>
                    <a:pt x="46970" y="69602"/>
                  </a:lnTo>
                  <a:lnTo>
                    <a:pt x="47760" y="70108"/>
                  </a:lnTo>
                  <a:lnTo>
                    <a:pt x="48345" y="70914"/>
                  </a:lnTo>
                  <a:lnTo>
                    <a:pt x="47160" y="71056"/>
                  </a:lnTo>
                  <a:lnTo>
                    <a:pt x="44236" y="69966"/>
                  </a:lnTo>
                  <a:lnTo>
                    <a:pt x="39511" y="69776"/>
                  </a:lnTo>
                  <a:lnTo>
                    <a:pt x="39321" y="68607"/>
                  </a:lnTo>
                  <a:lnTo>
                    <a:pt x="38626" y="68275"/>
                  </a:lnTo>
                  <a:lnTo>
                    <a:pt x="37820" y="68480"/>
                  </a:lnTo>
                  <a:lnTo>
                    <a:pt x="37409" y="69049"/>
                  </a:lnTo>
                  <a:lnTo>
                    <a:pt x="37504" y="69918"/>
                  </a:lnTo>
                  <a:lnTo>
                    <a:pt x="38262" y="71546"/>
                  </a:lnTo>
                  <a:lnTo>
                    <a:pt x="38278" y="72352"/>
                  </a:lnTo>
                  <a:lnTo>
                    <a:pt x="39005" y="72937"/>
                  </a:lnTo>
                  <a:lnTo>
                    <a:pt x="39700" y="72937"/>
                  </a:lnTo>
                  <a:lnTo>
                    <a:pt x="40949" y="72573"/>
                  </a:lnTo>
                  <a:lnTo>
                    <a:pt x="41375" y="72747"/>
                  </a:lnTo>
                  <a:lnTo>
                    <a:pt x="42719" y="73633"/>
                  </a:lnTo>
                  <a:lnTo>
                    <a:pt x="43162" y="74123"/>
                  </a:lnTo>
                  <a:lnTo>
                    <a:pt x="40901" y="75023"/>
                  </a:lnTo>
                  <a:lnTo>
                    <a:pt x="40017" y="75924"/>
                  </a:lnTo>
                  <a:lnTo>
                    <a:pt x="39463" y="77394"/>
                  </a:lnTo>
                  <a:lnTo>
                    <a:pt x="39147" y="78690"/>
                  </a:lnTo>
                  <a:lnTo>
                    <a:pt x="39384" y="79021"/>
                  </a:lnTo>
                  <a:lnTo>
                    <a:pt x="40017" y="79685"/>
                  </a:lnTo>
                  <a:lnTo>
                    <a:pt x="40728" y="80175"/>
                  </a:lnTo>
                  <a:lnTo>
                    <a:pt x="41502" y="80318"/>
                  </a:lnTo>
                  <a:lnTo>
                    <a:pt x="42940" y="80143"/>
                  </a:lnTo>
                  <a:lnTo>
                    <a:pt x="42592" y="81898"/>
                  </a:lnTo>
                  <a:lnTo>
                    <a:pt x="41328" y="82293"/>
                  </a:lnTo>
                  <a:lnTo>
                    <a:pt x="38515" y="81993"/>
                  </a:lnTo>
                  <a:lnTo>
                    <a:pt x="38183" y="82577"/>
                  </a:lnTo>
                  <a:lnTo>
                    <a:pt x="38389" y="83557"/>
                  </a:lnTo>
                  <a:lnTo>
                    <a:pt x="38863" y="84601"/>
                  </a:lnTo>
                  <a:lnTo>
                    <a:pt x="39384" y="85311"/>
                  </a:lnTo>
                  <a:lnTo>
                    <a:pt x="40001" y="85896"/>
                  </a:lnTo>
                  <a:lnTo>
                    <a:pt x="41802" y="86971"/>
                  </a:lnTo>
                  <a:lnTo>
                    <a:pt x="41534" y="88140"/>
                  </a:lnTo>
                  <a:lnTo>
                    <a:pt x="41107" y="89374"/>
                  </a:lnTo>
                  <a:lnTo>
                    <a:pt x="41059" y="90669"/>
                  </a:lnTo>
                  <a:lnTo>
                    <a:pt x="42924" y="93356"/>
                  </a:lnTo>
                  <a:lnTo>
                    <a:pt x="43383" y="94842"/>
                  </a:lnTo>
                  <a:lnTo>
                    <a:pt x="43588" y="97892"/>
                  </a:lnTo>
                  <a:lnTo>
                    <a:pt x="44758" y="96043"/>
                  </a:lnTo>
                  <a:lnTo>
                    <a:pt x="45437" y="95647"/>
                  </a:lnTo>
                  <a:lnTo>
                    <a:pt x="47618" y="95189"/>
                  </a:lnTo>
                  <a:lnTo>
                    <a:pt x="48235" y="94810"/>
                  </a:lnTo>
                  <a:lnTo>
                    <a:pt x="48709" y="94052"/>
                  </a:lnTo>
                  <a:lnTo>
                    <a:pt x="49467" y="92076"/>
                  </a:lnTo>
                  <a:lnTo>
                    <a:pt x="50589" y="91175"/>
                  </a:lnTo>
                  <a:lnTo>
                    <a:pt x="52170" y="89247"/>
                  </a:lnTo>
                  <a:lnTo>
                    <a:pt x="52043" y="88789"/>
                  </a:lnTo>
                  <a:lnTo>
                    <a:pt x="51632" y="88789"/>
                  </a:lnTo>
                  <a:lnTo>
                    <a:pt x="51237" y="88710"/>
                  </a:lnTo>
                  <a:lnTo>
                    <a:pt x="50811" y="88504"/>
                  </a:lnTo>
                  <a:lnTo>
                    <a:pt x="50384" y="88220"/>
                  </a:lnTo>
                  <a:lnTo>
                    <a:pt x="50732" y="87872"/>
                  </a:lnTo>
                  <a:lnTo>
                    <a:pt x="50921" y="87335"/>
                  </a:lnTo>
                  <a:lnTo>
                    <a:pt x="50953" y="86718"/>
                  </a:lnTo>
                  <a:lnTo>
                    <a:pt x="50842" y="85913"/>
                  </a:lnTo>
                  <a:lnTo>
                    <a:pt x="51854" y="86402"/>
                  </a:lnTo>
                  <a:lnTo>
                    <a:pt x="52296" y="86481"/>
                  </a:lnTo>
                  <a:lnTo>
                    <a:pt x="52802" y="86402"/>
                  </a:lnTo>
                  <a:lnTo>
                    <a:pt x="52407" y="85754"/>
                  </a:lnTo>
                  <a:lnTo>
                    <a:pt x="52202" y="85501"/>
                  </a:lnTo>
                  <a:lnTo>
                    <a:pt x="52802" y="85154"/>
                  </a:lnTo>
                  <a:lnTo>
                    <a:pt x="53782" y="84821"/>
                  </a:lnTo>
                  <a:lnTo>
                    <a:pt x="54240" y="84206"/>
                  </a:lnTo>
                  <a:lnTo>
                    <a:pt x="53213" y="83020"/>
                  </a:lnTo>
                  <a:lnTo>
                    <a:pt x="53909" y="81850"/>
                  </a:lnTo>
                  <a:lnTo>
                    <a:pt x="54035" y="81408"/>
                  </a:lnTo>
                  <a:lnTo>
                    <a:pt x="54304" y="80981"/>
                  </a:lnTo>
                  <a:lnTo>
                    <a:pt x="54714" y="81013"/>
                  </a:lnTo>
                  <a:lnTo>
                    <a:pt x="55188" y="81203"/>
                  </a:lnTo>
                  <a:lnTo>
                    <a:pt x="55584" y="81203"/>
                  </a:lnTo>
                  <a:lnTo>
                    <a:pt x="56232" y="80776"/>
                  </a:lnTo>
                  <a:lnTo>
                    <a:pt x="56785" y="80143"/>
                  </a:lnTo>
                  <a:lnTo>
                    <a:pt x="57164" y="79385"/>
                  </a:lnTo>
                  <a:lnTo>
                    <a:pt x="57401" y="78469"/>
                  </a:lnTo>
                  <a:lnTo>
                    <a:pt x="57385" y="77299"/>
                  </a:lnTo>
                  <a:lnTo>
                    <a:pt x="57038" y="74470"/>
                  </a:lnTo>
                  <a:lnTo>
                    <a:pt x="57085" y="73585"/>
                  </a:lnTo>
                  <a:lnTo>
                    <a:pt x="57622" y="73538"/>
                  </a:lnTo>
                  <a:lnTo>
                    <a:pt x="58381" y="73885"/>
                  </a:lnTo>
                  <a:lnTo>
                    <a:pt x="58950" y="73680"/>
                  </a:lnTo>
                  <a:lnTo>
                    <a:pt x="58934" y="72004"/>
                  </a:lnTo>
                  <a:lnTo>
                    <a:pt x="57322" y="70709"/>
                  </a:lnTo>
                  <a:lnTo>
                    <a:pt x="56564" y="70472"/>
                  </a:lnTo>
                  <a:lnTo>
                    <a:pt x="56058" y="71246"/>
                  </a:lnTo>
                  <a:lnTo>
                    <a:pt x="55615" y="70899"/>
                  </a:lnTo>
                  <a:lnTo>
                    <a:pt x="55188" y="70456"/>
                  </a:lnTo>
                  <a:lnTo>
                    <a:pt x="55520" y="69128"/>
                  </a:lnTo>
                  <a:lnTo>
                    <a:pt x="54604" y="67579"/>
                  </a:lnTo>
                  <a:lnTo>
                    <a:pt x="52454" y="65272"/>
                  </a:lnTo>
                  <a:lnTo>
                    <a:pt x="53276" y="65256"/>
                  </a:lnTo>
                  <a:lnTo>
                    <a:pt x="54256" y="65714"/>
                  </a:lnTo>
                  <a:lnTo>
                    <a:pt x="55204" y="66363"/>
                  </a:lnTo>
                  <a:lnTo>
                    <a:pt x="55900" y="66963"/>
                  </a:lnTo>
                  <a:lnTo>
                    <a:pt x="56263" y="67516"/>
                  </a:lnTo>
                  <a:lnTo>
                    <a:pt x="56721" y="68575"/>
                  </a:lnTo>
                  <a:lnTo>
                    <a:pt x="57038" y="68796"/>
                  </a:lnTo>
                  <a:lnTo>
                    <a:pt x="57686" y="68543"/>
                  </a:lnTo>
                  <a:lnTo>
                    <a:pt x="57543" y="67832"/>
                  </a:lnTo>
                  <a:lnTo>
                    <a:pt x="57164" y="67089"/>
                  </a:lnTo>
                  <a:lnTo>
                    <a:pt x="56974" y="66646"/>
                  </a:lnTo>
                  <a:lnTo>
                    <a:pt x="57354" y="66204"/>
                  </a:lnTo>
                  <a:lnTo>
                    <a:pt x="57606" y="66378"/>
                  </a:lnTo>
                  <a:lnTo>
                    <a:pt x="57875" y="66853"/>
                  </a:lnTo>
                  <a:lnTo>
                    <a:pt x="58333" y="67263"/>
                  </a:lnTo>
                  <a:lnTo>
                    <a:pt x="61779" y="68670"/>
                  </a:lnTo>
                  <a:lnTo>
                    <a:pt x="62822" y="68717"/>
                  </a:lnTo>
                  <a:lnTo>
                    <a:pt x="63454" y="68148"/>
                  </a:lnTo>
                  <a:lnTo>
                    <a:pt x="63770" y="65967"/>
                  </a:lnTo>
                  <a:lnTo>
                    <a:pt x="64134" y="65177"/>
                  </a:lnTo>
                  <a:lnTo>
                    <a:pt x="65003" y="64656"/>
                  </a:lnTo>
                  <a:lnTo>
                    <a:pt x="65288" y="63881"/>
                  </a:lnTo>
                  <a:lnTo>
                    <a:pt x="64877" y="62490"/>
                  </a:lnTo>
                  <a:lnTo>
                    <a:pt x="64213" y="61226"/>
                  </a:lnTo>
                  <a:lnTo>
                    <a:pt x="63755" y="60689"/>
                  </a:lnTo>
                  <a:lnTo>
                    <a:pt x="63612" y="60404"/>
                  </a:lnTo>
                  <a:lnTo>
                    <a:pt x="62933" y="59234"/>
                  </a:lnTo>
                  <a:lnTo>
                    <a:pt x="62806" y="59092"/>
                  </a:lnTo>
                  <a:lnTo>
                    <a:pt x="62395" y="58429"/>
                  </a:lnTo>
                  <a:lnTo>
                    <a:pt x="61968" y="58555"/>
                  </a:lnTo>
                  <a:lnTo>
                    <a:pt x="61652" y="58966"/>
                  </a:lnTo>
                  <a:lnTo>
                    <a:pt x="61494" y="59219"/>
                  </a:lnTo>
                  <a:lnTo>
                    <a:pt x="60736" y="59741"/>
                  </a:lnTo>
                  <a:lnTo>
                    <a:pt x="59519" y="61052"/>
                  </a:lnTo>
                  <a:lnTo>
                    <a:pt x="58744" y="61131"/>
                  </a:lnTo>
                  <a:lnTo>
                    <a:pt x="58808" y="58429"/>
                  </a:lnTo>
                  <a:lnTo>
                    <a:pt x="57227" y="58192"/>
                  </a:lnTo>
                  <a:lnTo>
                    <a:pt x="55078" y="58619"/>
                  </a:lnTo>
                  <a:lnTo>
                    <a:pt x="53403" y="57954"/>
                  </a:lnTo>
                  <a:lnTo>
                    <a:pt x="55552" y="57290"/>
                  </a:lnTo>
                  <a:lnTo>
                    <a:pt x="55394" y="56785"/>
                  </a:lnTo>
                  <a:lnTo>
                    <a:pt x="54920" y="56817"/>
                  </a:lnTo>
                  <a:lnTo>
                    <a:pt x="54446" y="56690"/>
                  </a:lnTo>
                  <a:lnTo>
                    <a:pt x="53482" y="56248"/>
                  </a:lnTo>
                  <a:lnTo>
                    <a:pt x="53624" y="55331"/>
                  </a:lnTo>
                  <a:lnTo>
                    <a:pt x="53703" y="55094"/>
                  </a:lnTo>
                  <a:lnTo>
                    <a:pt x="54604" y="55678"/>
                  </a:lnTo>
                  <a:lnTo>
                    <a:pt x="55331" y="55821"/>
                  </a:lnTo>
                  <a:lnTo>
                    <a:pt x="58571" y="55884"/>
                  </a:lnTo>
                  <a:lnTo>
                    <a:pt x="59993" y="56185"/>
                  </a:lnTo>
                  <a:lnTo>
                    <a:pt x="60467" y="56374"/>
                  </a:lnTo>
                  <a:lnTo>
                    <a:pt x="60499" y="55790"/>
                  </a:lnTo>
                  <a:lnTo>
                    <a:pt x="60277" y="55063"/>
                  </a:lnTo>
                  <a:lnTo>
                    <a:pt x="59993" y="54809"/>
                  </a:lnTo>
                  <a:lnTo>
                    <a:pt x="60341" y="54525"/>
                  </a:lnTo>
                  <a:lnTo>
                    <a:pt x="60578" y="54478"/>
                  </a:lnTo>
                  <a:lnTo>
                    <a:pt x="60815" y="54493"/>
                  </a:lnTo>
                  <a:lnTo>
                    <a:pt x="61210" y="54446"/>
                  </a:lnTo>
                  <a:lnTo>
                    <a:pt x="61826" y="54873"/>
                  </a:lnTo>
                  <a:lnTo>
                    <a:pt x="62474" y="55884"/>
                  </a:lnTo>
                  <a:lnTo>
                    <a:pt x="63170" y="56500"/>
                  </a:lnTo>
                  <a:lnTo>
                    <a:pt x="63817" y="55790"/>
                  </a:lnTo>
                  <a:lnTo>
                    <a:pt x="62980" y="54999"/>
                  </a:lnTo>
                  <a:lnTo>
                    <a:pt x="60515" y="53324"/>
                  </a:lnTo>
                  <a:lnTo>
                    <a:pt x="58634" y="50905"/>
                  </a:lnTo>
                  <a:lnTo>
                    <a:pt x="58255" y="50147"/>
                  </a:lnTo>
                  <a:lnTo>
                    <a:pt x="57417" y="47429"/>
                  </a:lnTo>
                  <a:lnTo>
                    <a:pt x="56516" y="45690"/>
                  </a:lnTo>
                  <a:lnTo>
                    <a:pt x="55773" y="45169"/>
                  </a:lnTo>
                  <a:lnTo>
                    <a:pt x="55015" y="45027"/>
                  </a:lnTo>
                  <a:lnTo>
                    <a:pt x="53987" y="44395"/>
                  </a:lnTo>
                  <a:lnTo>
                    <a:pt x="52897" y="44015"/>
                  </a:lnTo>
                  <a:lnTo>
                    <a:pt x="50858" y="44932"/>
                  </a:lnTo>
                  <a:lnTo>
                    <a:pt x="50036" y="44252"/>
                  </a:lnTo>
                  <a:lnTo>
                    <a:pt x="50842" y="43130"/>
                  </a:lnTo>
                  <a:lnTo>
                    <a:pt x="50826" y="42308"/>
                  </a:lnTo>
                  <a:lnTo>
                    <a:pt x="50163" y="41518"/>
                  </a:lnTo>
                  <a:lnTo>
                    <a:pt x="41107" y="32873"/>
                  </a:lnTo>
                  <a:lnTo>
                    <a:pt x="39068" y="32146"/>
                  </a:lnTo>
                  <a:lnTo>
                    <a:pt x="38752" y="34722"/>
                  </a:lnTo>
                  <a:lnTo>
                    <a:pt x="38073" y="34059"/>
                  </a:lnTo>
                  <a:lnTo>
                    <a:pt x="37835" y="32905"/>
                  </a:lnTo>
                  <a:lnTo>
                    <a:pt x="37772" y="31514"/>
                  </a:lnTo>
                  <a:lnTo>
                    <a:pt x="37598" y="30139"/>
                  </a:lnTo>
                  <a:lnTo>
                    <a:pt x="37124" y="28843"/>
                  </a:lnTo>
                  <a:lnTo>
                    <a:pt x="35907" y="26883"/>
                  </a:lnTo>
                  <a:lnTo>
                    <a:pt x="35528" y="26140"/>
                  </a:lnTo>
                  <a:lnTo>
                    <a:pt x="34042" y="23960"/>
                  </a:lnTo>
                  <a:lnTo>
                    <a:pt x="33489" y="22774"/>
                  </a:lnTo>
                  <a:lnTo>
                    <a:pt x="34184" y="22759"/>
                  </a:lnTo>
                  <a:lnTo>
                    <a:pt x="35986" y="23659"/>
                  </a:lnTo>
                  <a:lnTo>
                    <a:pt x="36856" y="23849"/>
                  </a:lnTo>
                  <a:lnTo>
                    <a:pt x="37614" y="23628"/>
                  </a:lnTo>
                  <a:lnTo>
                    <a:pt x="36571" y="22126"/>
                  </a:lnTo>
                  <a:lnTo>
                    <a:pt x="35323" y="21225"/>
                  </a:lnTo>
                  <a:lnTo>
                    <a:pt x="32604" y="20293"/>
                  </a:lnTo>
                  <a:lnTo>
                    <a:pt x="32446" y="19755"/>
                  </a:lnTo>
                  <a:lnTo>
                    <a:pt x="33015" y="19535"/>
                  </a:lnTo>
                  <a:lnTo>
                    <a:pt x="33584" y="19598"/>
                  </a:lnTo>
                  <a:lnTo>
                    <a:pt x="34833" y="20087"/>
                  </a:lnTo>
                  <a:lnTo>
                    <a:pt x="34374" y="18918"/>
                  </a:lnTo>
                  <a:lnTo>
                    <a:pt x="33616" y="17733"/>
                  </a:lnTo>
                  <a:lnTo>
                    <a:pt x="32810" y="16848"/>
                  </a:lnTo>
                  <a:lnTo>
                    <a:pt x="32178" y="16579"/>
                  </a:lnTo>
                  <a:lnTo>
                    <a:pt x="31861" y="16279"/>
                  </a:lnTo>
                  <a:lnTo>
                    <a:pt x="31593" y="15678"/>
                  </a:lnTo>
                  <a:lnTo>
                    <a:pt x="31609" y="15299"/>
                  </a:lnTo>
                  <a:lnTo>
                    <a:pt x="32225" y="15757"/>
                  </a:lnTo>
                  <a:lnTo>
                    <a:pt x="32683" y="16247"/>
                  </a:lnTo>
                  <a:lnTo>
                    <a:pt x="33062" y="16579"/>
                  </a:lnTo>
                  <a:lnTo>
                    <a:pt x="33489" y="16706"/>
                  </a:lnTo>
                  <a:lnTo>
                    <a:pt x="34042" y="16611"/>
                  </a:lnTo>
                  <a:lnTo>
                    <a:pt x="35323" y="16943"/>
                  </a:lnTo>
                  <a:lnTo>
                    <a:pt x="36982" y="18223"/>
                  </a:lnTo>
                  <a:lnTo>
                    <a:pt x="38610" y="19819"/>
                  </a:lnTo>
                  <a:lnTo>
                    <a:pt x="39795" y="21352"/>
                  </a:lnTo>
                  <a:lnTo>
                    <a:pt x="37867" y="19882"/>
                  </a:lnTo>
                  <a:lnTo>
                    <a:pt x="36856" y="19329"/>
                  </a:lnTo>
                  <a:lnTo>
                    <a:pt x="35986" y="19265"/>
                  </a:lnTo>
                  <a:lnTo>
                    <a:pt x="36129" y="19724"/>
                  </a:lnTo>
                  <a:lnTo>
                    <a:pt x="38657" y="21289"/>
                  </a:lnTo>
                  <a:lnTo>
                    <a:pt x="39953" y="22379"/>
                  </a:lnTo>
                  <a:lnTo>
                    <a:pt x="41059" y="23596"/>
                  </a:lnTo>
                  <a:lnTo>
                    <a:pt x="41897" y="24908"/>
                  </a:lnTo>
                  <a:lnTo>
                    <a:pt x="43825" y="28827"/>
                  </a:lnTo>
                  <a:lnTo>
                    <a:pt x="44600" y="29902"/>
                  </a:lnTo>
                  <a:lnTo>
                    <a:pt x="45611" y="31008"/>
                  </a:lnTo>
                  <a:lnTo>
                    <a:pt x="46654" y="31815"/>
                  </a:lnTo>
                  <a:lnTo>
                    <a:pt x="48646" y="32083"/>
                  </a:lnTo>
                  <a:lnTo>
                    <a:pt x="49467" y="32937"/>
                  </a:lnTo>
                  <a:lnTo>
                    <a:pt x="50890" y="35860"/>
                  </a:lnTo>
                  <a:lnTo>
                    <a:pt x="51316" y="36603"/>
                  </a:lnTo>
                  <a:lnTo>
                    <a:pt x="51680" y="37077"/>
                  </a:lnTo>
                  <a:lnTo>
                    <a:pt x="51980" y="37598"/>
                  </a:lnTo>
                  <a:lnTo>
                    <a:pt x="52296" y="38436"/>
                  </a:lnTo>
                  <a:lnTo>
                    <a:pt x="52660" y="39179"/>
                  </a:lnTo>
                  <a:lnTo>
                    <a:pt x="53498" y="39874"/>
                  </a:lnTo>
                  <a:lnTo>
                    <a:pt x="53877" y="40649"/>
                  </a:lnTo>
                  <a:lnTo>
                    <a:pt x="58460" y="43256"/>
                  </a:lnTo>
                  <a:lnTo>
                    <a:pt x="59582" y="44426"/>
                  </a:lnTo>
                  <a:lnTo>
                    <a:pt x="60578" y="45722"/>
                  </a:lnTo>
                  <a:lnTo>
                    <a:pt x="61558" y="46702"/>
                  </a:lnTo>
                  <a:lnTo>
                    <a:pt x="62601" y="46891"/>
                  </a:lnTo>
                  <a:lnTo>
                    <a:pt x="62933" y="46038"/>
                  </a:lnTo>
                  <a:lnTo>
                    <a:pt x="61874" y="44679"/>
                  </a:lnTo>
                  <a:lnTo>
                    <a:pt x="58618" y="41881"/>
                  </a:lnTo>
                  <a:lnTo>
                    <a:pt x="57781" y="40902"/>
                  </a:lnTo>
                  <a:lnTo>
                    <a:pt x="57085" y="39590"/>
                  </a:lnTo>
                  <a:lnTo>
                    <a:pt x="56405" y="37662"/>
                  </a:lnTo>
                  <a:lnTo>
                    <a:pt x="56121" y="36951"/>
                  </a:lnTo>
                  <a:lnTo>
                    <a:pt x="55410" y="35860"/>
                  </a:lnTo>
                  <a:lnTo>
                    <a:pt x="55015" y="35070"/>
                  </a:lnTo>
                  <a:lnTo>
                    <a:pt x="54746" y="34279"/>
                  </a:lnTo>
                  <a:lnTo>
                    <a:pt x="54525" y="33521"/>
                  </a:lnTo>
                  <a:lnTo>
                    <a:pt x="54382" y="32762"/>
                  </a:lnTo>
                  <a:lnTo>
                    <a:pt x="54351" y="32067"/>
                  </a:lnTo>
                  <a:lnTo>
                    <a:pt x="52786" y="31087"/>
                  </a:lnTo>
                  <a:lnTo>
                    <a:pt x="50858" y="29459"/>
                  </a:lnTo>
                  <a:lnTo>
                    <a:pt x="49041" y="27421"/>
                  </a:lnTo>
                  <a:lnTo>
                    <a:pt x="46812" y="23201"/>
                  </a:lnTo>
                  <a:lnTo>
                    <a:pt x="45216" y="21763"/>
                  </a:lnTo>
                  <a:lnTo>
                    <a:pt x="42276" y="19977"/>
                  </a:lnTo>
                  <a:lnTo>
                    <a:pt x="41486" y="17970"/>
                  </a:lnTo>
                  <a:lnTo>
                    <a:pt x="37298" y="15157"/>
                  </a:lnTo>
                  <a:lnTo>
                    <a:pt x="36397" y="13118"/>
                  </a:lnTo>
                  <a:lnTo>
                    <a:pt x="35655" y="12660"/>
                  </a:lnTo>
                  <a:lnTo>
                    <a:pt x="34880" y="11948"/>
                  </a:lnTo>
                  <a:lnTo>
                    <a:pt x="35844" y="11948"/>
                  </a:lnTo>
                  <a:lnTo>
                    <a:pt x="36255" y="11853"/>
                  </a:lnTo>
                  <a:lnTo>
                    <a:pt x="36461" y="11458"/>
                  </a:lnTo>
                  <a:lnTo>
                    <a:pt x="36271" y="10668"/>
                  </a:lnTo>
                  <a:lnTo>
                    <a:pt x="35734" y="9736"/>
                  </a:lnTo>
                  <a:lnTo>
                    <a:pt x="35085" y="9024"/>
                  </a:lnTo>
                  <a:lnTo>
                    <a:pt x="34643" y="8787"/>
                  </a:lnTo>
                  <a:lnTo>
                    <a:pt x="29554" y="11948"/>
                  </a:lnTo>
                  <a:lnTo>
                    <a:pt x="28416" y="12312"/>
                  </a:lnTo>
                  <a:lnTo>
                    <a:pt x="27136" y="12106"/>
                  </a:lnTo>
                  <a:lnTo>
                    <a:pt x="24576" y="11126"/>
                  </a:lnTo>
                  <a:lnTo>
                    <a:pt x="23375" y="11158"/>
                  </a:lnTo>
                  <a:lnTo>
                    <a:pt x="20435" y="12043"/>
                  </a:lnTo>
                  <a:lnTo>
                    <a:pt x="20245" y="12170"/>
                  </a:lnTo>
                  <a:lnTo>
                    <a:pt x="20103" y="12391"/>
                  </a:lnTo>
                  <a:lnTo>
                    <a:pt x="18649" y="13434"/>
                  </a:lnTo>
                  <a:lnTo>
                    <a:pt x="15298" y="14651"/>
                  </a:lnTo>
                  <a:lnTo>
                    <a:pt x="15062" y="14272"/>
                  </a:lnTo>
                  <a:lnTo>
                    <a:pt x="14003" y="11743"/>
                  </a:lnTo>
                  <a:lnTo>
                    <a:pt x="13434" y="10874"/>
                  </a:lnTo>
                  <a:lnTo>
                    <a:pt x="13007" y="10479"/>
                  </a:lnTo>
                  <a:lnTo>
                    <a:pt x="12564" y="10178"/>
                  </a:lnTo>
                  <a:close/>
                </a:path>
              </a:pathLst>
            </a:custGeom>
            <a:grpFill/>
            <a:ln w="6350" cap="flat">
              <a:solidFill>
                <a:schemeClr val="bg1"/>
              </a:solid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5385EA2A-81C7-4BEE-02DD-A0AA668DAF9D}"/>
                </a:ext>
              </a:extLst>
            </p:cNvPr>
            <p:cNvSpPr/>
            <p:nvPr/>
          </p:nvSpPr>
          <p:spPr>
            <a:xfrm>
              <a:off x="8144395" y="9618321"/>
              <a:ext cx="15504" cy="26045"/>
            </a:xfrm>
            <a:custGeom>
              <a:avLst/>
              <a:gdLst>
                <a:gd name="connsiteX0" fmla="*/ 14761 w 15504"/>
                <a:gd name="connsiteY0" fmla="*/ 11553 h 26045"/>
                <a:gd name="connsiteX1" fmla="*/ 14003 w 15504"/>
                <a:gd name="connsiteY1" fmla="*/ 11569 h 26045"/>
                <a:gd name="connsiteX2" fmla="*/ 13291 w 15504"/>
                <a:gd name="connsiteY2" fmla="*/ 11284 h 26045"/>
                <a:gd name="connsiteX3" fmla="*/ 12707 w 15504"/>
                <a:gd name="connsiteY3" fmla="*/ 10099 h 26045"/>
                <a:gd name="connsiteX4" fmla="*/ 12217 w 15504"/>
                <a:gd name="connsiteY4" fmla="*/ 8582 h 26045"/>
                <a:gd name="connsiteX5" fmla="*/ 11727 w 15504"/>
                <a:gd name="connsiteY5" fmla="*/ 7397 h 26045"/>
                <a:gd name="connsiteX6" fmla="*/ 11095 w 15504"/>
                <a:gd name="connsiteY6" fmla="*/ 6448 h 26045"/>
                <a:gd name="connsiteX7" fmla="*/ 10289 w 15504"/>
                <a:gd name="connsiteY7" fmla="*/ 5674 h 26045"/>
                <a:gd name="connsiteX8" fmla="*/ 12027 w 15504"/>
                <a:gd name="connsiteY8" fmla="*/ 6148 h 26045"/>
                <a:gd name="connsiteX9" fmla="*/ 12833 w 15504"/>
                <a:gd name="connsiteY9" fmla="*/ 6022 h 26045"/>
                <a:gd name="connsiteX10" fmla="*/ 13370 w 15504"/>
                <a:gd name="connsiteY10" fmla="*/ 5310 h 26045"/>
                <a:gd name="connsiteX11" fmla="*/ 12548 w 15504"/>
                <a:gd name="connsiteY11" fmla="*/ 4663 h 26045"/>
                <a:gd name="connsiteX12" fmla="*/ 10731 w 15504"/>
                <a:gd name="connsiteY12" fmla="*/ 2750 h 26045"/>
                <a:gd name="connsiteX13" fmla="*/ 9814 w 15504"/>
                <a:gd name="connsiteY13" fmla="*/ 2023 h 26045"/>
                <a:gd name="connsiteX14" fmla="*/ 4599 w 15504"/>
                <a:gd name="connsiteY14" fmla="*/ 0 h 26045"/>
                <a:gd name="connsiteX15" fmla="*/ 616 w 15504"/>
                <a:gd name="connsiteY15" fmla="*/ 853 h 26045"/>
                <a:gd name="connsiteX16" fmla="*/ 0 w 15504"/>
                <a:gd name="connsiteY16" fmla="*/ 1612 h 26045"/>
                <a:gd name="connsiteX17" fmla="*/ 759 w 15504"/>
                <a:gd name="connsiteY17" fmla="*/ 2845 h 26045"/>
                <a:gd name="connsiteX18" fmla="*/ 1565 w 15504"/>
                <a:gd name="connsiteY18" fmla="*/ 4394 h 26045"/>
                <a:gd name="connsiteX19" fmla="*/ 1075 w 15504"/>
                <a:gd name="connsiteY19" fmla="*/ 6053 h 26045"/>
                <a:gd name="connsiteX20" fmla="*/ 1675 w 15504"/>
                <a:gd name="connsiteY20" fmla="*/ 6606 h 26045"/>
                <a:gd name="connsiteX21" fmla="*/ 1802 w 15504"/>
                <a:gd name="connsiteY21" fmla="*/ 7349 h 26045"/>
                <a:gd name="connsiteX22" fmla="*/ 1612 w 15504"/>
                <a:gd name="connsiteY22" fmla="*/ 9167 h 26045"/>
                <a:gd name="connsiteX23" fmla="*/ 2070 w 15504"/>
                <a:gd name="connsiteY23" fmla="*/ 8772 h 26045"/>
                <a:gd name="connsiteX24" fmla="*/ 3003 w 15504"/>
                <a:gd name="connsiteY24" fmla="*/ 7570 h 26045"/>
                <a:gd name="connsiteX25" fmla="*/ 3524 w 15504"/>
                <a:gd name="connsiteY25" fmla="*/ 7570 h 26045"/>
                <a:gd name="connsiteX26" fmla="*/ 3793 w 15504"/>
                <a:gd name="connsiteY26" fmla="*/ 8107 h 26045"/>
                <a:gd name="connsiteX27" fmla="*/ 3524 w 15504"/>
                <a:gd name="connsiteY27" fmla="*/ 9862 h 26045"/>
                <a:gd name="connsiteX28" fmla="*/ 3540 w 15504"/>
                <a:gd name="connsiteY28" fmla="*/ 10779 h 26045"/>
                <a:gd name="connsiteX29" fmla="*/ 4441 w 15504"/>
                <a:gd name="connsiteY29" fmla="*/ 12312 h 26045"/>
                <a:gd name="connsiteX30" fmla="*/ 5800 w 15504"/>
                <a:gd name="connsiteY30" fmla="*/ 12533 h 26045"/>
                <a:gd name="connsiteX31" fmla="*/ 8471 w 15504"/>
                <a:gd name="connsiteY31" fmla="*/ 11553 h 26045"/>
                <a:gd name="connsiteX32" fmla="*/ 8487 w 15504"/>
                <a:gd name="connsiteY32" fmla="*/ 12723 h 26045"/>
                <a:gd name="connsiteX33" fmla="*/ 8345 w 15504"/>
                <a:gd name="connsiteY33" fmla="*/ 13623 h 26045"/>
                <a:gd name="connsiteX34" fmla="*/ 7554 w 15504"/>
                <a:gd name="connsiteY34" fmla="*/ 16089 h 26045"/>
                <a:gd name="connsiteX35" fmla="*/ 6559 w 15504"/>
                <a:gd name="connsiteY35" fmla="*/ 16990 h 26045"/>
                <a:gd name="connsiteX36" fmla="*/ 6069 w 15504"/>
                <a:gd name="connsiteY36" fmla="*/ 17653 h 26045"/>
                <a:gd name="connsiteX37" fmla="*/ 5832 w 15504"/>
                <a:gd name="connsiteY37" fmla="*/ 19265 h 26045"/>
                <a:gd name="connsiteX38" fmla="*/ 6116 w 15504"/>
                <a:gd name="connsiteY38" fmla="*/ 21509 h 26045"/>
                <a:gd name="connsiteX39" fmla="*/ 6970 w 15504"/>
                <a:gd name="connsiteY39" fmla="*/ 26045 h 26045"/>
                <a:gd name="connsiteX40" fmla="*/ 12090 w 15504"/>
                <a:gd name="connsiteY40" fmla="*/ 23928 h 26045"/>
                <a:gd name="connsiteX41" fmla="*/ 12469 w 15504"/>
                <a:gd name="connsiteY41" fmla="*/ 23628 h 26045"/>
                <a:gd name="connsiteX42" fmla="*/ 12738 w 15504"/>
                <a:gd name="connsiteY42" fmla="*/ 23059 h 26045"/>
                <a:gd name="connsiteX43" fmla="*/ 13133 w 15504"/>
                <a:gd name="connsiteY43" fmla="*/ 22584 h 26045"/>
                <a:gd name="connsiteX44" fmla="*/ 14461 w 15504"/>
                <a:gd name="connsiteY44" fmla="*/ 22474 h 26045"/>
                <a:gd name="connsiteX45" fmla="*/ 14967 w 15504"/>
                <a:gd name="connsiteY45" fmla="*/ 22174 h 26045"/>
                <a:gd name="connsiteX46" fmla="*/ 15504 w 15504"/>
                <a:gd name="connsiteY46" fmla="*/ 20040 h 26045"/>
                <a:gd name="connsiteX47" fmla="*/ 15362 w 15504"/>
                <a:gd name="connsiteY47" fmla="*/ 14034 h 26045"/>
                <a:gd name="connsiteX48" fmla="*/ 15504 w 15504"/>
                <a:gd name="connsiteY48" fmla="*/ 11695 h 2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504" h="26045">
                  <a:moveTo>
                    <a:pt x="14761" y="11553"/>
                  </a:moveTo>
                  <a:lnTo>
                    <a:pt x="14003" y="11569"/>
                  </a:lnTo>
                  <a:lnTo>
                    <a:pt x="13291" y="11284"/>
                  </a:lnTo>
                  <a:lnTo>
                    <a:pt x="12707" y="10099"/>
                  </a:lnTo>
                  <a:lnTo>
                    <a:pt x="12217" y="8582"/>
                  </a:lnTo>
                  <a:lnTo>
                    <a:pt x="11727" y="7397"/>
                  </a:lnTo>
                  <a:lnTo>
                    <a:pt x="11095" y="6448"/>
                  </a:lnTo>
                  <a:lnTo>
                    <a:pt x="10289" y="5674"/>
                  </a:lnTo>
                  <a:lnTo>
                    <a:pt x="12027" y="6148"/>
                  </a:lnTo>
                  <a:lnTo>
                    <a:pt x="12833" y="6022"/>
                  </a:lnTo>
                  <a:lnTo>
                    <a:pt x="13370" y="5310"/>
                  </a:lnTo>
                  <a:lnTo>
                    <a:pt x="12548" y="4663"/>
                  </a:lnTo>
                  <a:lnTo>
                    <a:pt x="10731" y="2750"/>
                  </a:lnTo>
                  <a:lnTo>
                    <a:pt x="9814" y="2023"/>
                  </a:lnTo>
                  <a:lnTo>
                    <a:pt x="4599" y="0"/>
                  </a:lnTo>
                  <a:lnTo>
                    <a:pt x="616" y="853"/>
                  </a:lnTo>
                  <a:lnTo>
                    <a:pt x="0" y="1612"/>
                  </a:lnTo>
                  <a:lnTo>
                    <a:pt x="759" y="2845"/>
                  </a:lnTo>
                  <a:lnTo>
                    <a:pt x="1565" y="4394"/>
                  </a:lnTo>
                  <a:lnTo>
                    <a:pt x="1075" y="6053"/>
                  </a:lnTo>
                  <a:lnTo>
                    <a:pt x="1675" y="6606"/>
                  </a:lnTo>
                  <a:lnTo>
                    <a:pt x="1802" y="7349"/>
                  </a:lnTo>
                  <a:lnTo>
                    <a:pt x="1612" y="9167"/>
                  </a:lnTo>
                  <a:lnTo>
                    <a:pt x="2070" y="8772"/>
                  </a:lnTo>
                  <a:lnTo>
                    <a:pt x="3003" y="7570"/>
                  </a:lnTo>
                  <a:lnTo>
                    <a:pt x="3524" y="7570"/>
                  </a:lnTo>
                  <a:lnTo>
                    <a:pt x="3793" y="8107"/>
                  </a:lnTo>
                  <a:lnTo>
                    <a:pt x="3524" y="9862"/>
                  </a:lnTo>
                  <a:lnTo>
                    <a:pt x="3540" y="10779"/>
                  </a:lnTo>
                  <a:lnTo>
                    <a:pt x="4441" y="12312"/>
                  </a:lnTo>
                  <a:lnTo>
                    <a:pt x="5800" y="12533"/>
                  </a:lnTo>
                  <a:lnTo>
                    <a:pt x="8471" y="11553"/>
                  </a:lnTo>
                  <a:lnTo>
                    <a:pt x="8487" y="12723"/>
                  </a:lnTo>
                  <a:lnTo>
                    <a:pt x="8345" y="13623"/>
                  </a:lnTo>
                  <a:lnTo>
                    <a:pt x="7554" y="16089"/>
                  </a:lnTo>
                  <a:lnTo>
                    <a:pt x="6559" y="16990"/>
                  </a:lnTo>
                  <a:lnTo>
                    <a:pt x="6069" y="17653"/>
                  </a:lnTo>
                  <a:lnTo>
                    <a:pt x="5832" y="19265"/>
                  </a:lnTo>
                  <a:lnTo>
                    <a:pt x="6116" y="21509"/>
                  </a:lnTo>
                  <a:lnTo>
                    <a:pt x="6970" y="26045"/>
                  </a:lnTo>
                  <a:lnTo>
                    <a:pt x="12090" y="23928"/>
                  </a:lnTo>
                  <a:lnTo>
                    <a:pt x="12469" y="23628"/>
                  </a:lnTo>
                  <a:lnTo>
                    <a:pt x="12738" y="23059"/>
                  </a:lnTo>
                  <a:lnTo>
                    <a:pt x="13133" y="22584"/>
                  </a:lnTo>
                  <a:lnTo>
                    <a:pt x="14461" y="22474"/>
                  </a:lnTo>
                  <a:lnTo>
                    <a:pt x="14967" y="22174"/>
                  </a:lnTo>
                  <a:lnTo>
                    <a:pt x="15504" y="20040"/>
                  </a:lnTo>
                  <a:lnTo>
                    <a:pt x="15362" y="14034"/>
                  </a:lnTo>
                  <a:lnTo>
                    <a:pt x="15504" y="11695"/>
                  </a:lnTo>
                  <a:close/>
                </a:path>
              </a:pathLst>
            </a:custGeom>
            <a:grpFill/>
            <a:ln w="6350" cap="flat">
              <a:solidFill>
                <a:schemeClr val="bg1"/>
              </a:solid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D6A6F0C6-F60C-7CB2-887D-1C8A68232E8D}"/>
                </a:ext>
              </a:extLst>
            </p:cNvPr>
            <p:cNvSpPr/>
            <p:nvPr/>
          </p:nvSpPr>
          <p:spPr>
            <a:xfrm>
              <a:off x="8102261" y="9570165"/>
              <a:ext cx="9134" cy="18127"/>
            </a:xfrm>
            <a:custGeom>
              <a:avLst/>
              <a:gdLst>
                <a:gd name="connsiteX0" fmla="*/ 7949 w 9134"/>
                <a:gd name="connsiteY0" fmla="*/ 8945 h 18127"/>
                <a:gd name="connsiteX1" fmla="*/ 7886 w 9134"/>
                <a:gd name="connsiteY1" fmla="*/ 6890 h 18127"/>
                <a:gd name="connsiteX2" fmla="*/ 7981 w 9134"/>
                <a:gd name="connsiteY2" fmla="*/ 6069 h 18127"/>
                <a:gd name="connsiteX3" fmla="*/ 9135 w 9134"/>
                <a:gd name="connsiteY3" fmla="*/ 5200 h 18127"/>
                <a:gd name="connsiteX4" fmla="*/ 8929 w 9134"/>
                <a:gd name="connsiteY4" fmla="*/ 4662 h 18127"/>
                <a:gd name="connsiteX5" fmla="*/ 7681 w 9134"/>
                <a:gd name="connsiteY5" fmla="*/ 3698 h 18127"/>
                <a:gd name="connsiteX6" fmla="*/ 3935 w 9134"/>
                <a:gd name="connsiteY6" fmla="*/ 1469 h 18127"/>
                <a:gd name="connsiteX7" fmla="*/ 2766 w 9134"/>
                <a:gd name="connsiteY7" fmla="*/ 142 h 18127"/>
                <a:gd name="connsiteX8" fmla="*/ 1976 w 9134"/>
                <a:gd name="connsiteY8" fmla="*/ 0 h 18127"/>
                <a:gd name="connsiteX9" fmla="*/ 1264 w 9134"/>
                <a:gd name="connsiteY9" fmla="*/ 427 h 18127"/>
                <a:gd name="connsiteX10" fmla="*/ 679 w 9134"/>
                <a:gd name="connsiteY10" fmla="*/ 1217 h 18127"/>
                <a:gd name="connsiteX11" fmla="*/ 16 w 9134"/>
                <a:gd name="connsiteY11" fmla="*/ 3050 h 18127"/>
                <a:gd name="connsiteX12" fmla="*/ 0 w 9134"/>
                <a:gd name="connsiteY12" fmla="*/ 3476 h 18127"/>
                <a:gd name="connsiteX13" fmla="*/ 300 w 9134"/>
                <a:gd name="connsiteY13" fmla="*/ 4978 h 18127"/>
                <a:gd name="connsiteX14" fmla="*/ 363 w 9134"/>
                <a:gd name="connsiteY14" fmla="*/ 5626 h 18127"/>
                <a:gd name="connsiteX15" fmla="*/ 332 w 9134"/>
                <a:gd name="connsiteY15" fmla="*/ 6227 h 18127"/>
                <a:gd name="connsiteX16" fmla="*/ 253 w 9134"/>
                <a:gd name="connsiteY16" fmla="*/ 6780 h 18127"/>
                <a:gd name="connsiteX17" fmla="*/ 901 w 9134"/>
                <a:gd name="connsiteY17" fmla="*/ 7001 h 18127"/>
                <a:gd name="connsiteX18" fmla="*/ 1896 w 9134"/>
                <a:gd name="connsiteY18" fmla="*/ 6654 h 18127"/>
                <a:gd name="connsiteX19" fmla="*/ 2402 w 9134"/>
                <a:gd name="connsiteY19" fmla="*/ 7269 h 18127"/>
                <a:gd name="connsiteX20" fmla="*/ 2023 w 9134"/>
                <a:gd name="connsiteY20" fmla="*/ 8202 h 18127"/>
                <a:gd name="connsiteX21" fmla="*/ 1770 w 9134"/>
                <a:gd name="connsiteY21" fmla="*/ 9466 h 18127"/>
                <a:gd name="connsiteX22" fmla="*/ 1944 w 9134"/>
                <a:gd name="connsiteY22" fmla="*/ 10668 h 18127"/>
                <a:gd name="connsiteX23" fmla="*/ 2687 w 9134"/>
                <a:gd name="connsiteY23" fmla="*/ 11505 h 18127"/>
                <a:gd name="connsiteX24" fmla="*/ 2355 w 9134"/>
                <a:gd name="connsiteY24" fmla="*/ 12042 h 18127"/>
                <a:gd name="connsiteX25" fmla="*/ 2228 w 9134"/>
                <a:gd name="connsiteY25" fmla="*/ 12817 h 18127"/>
                <a:gd name="connsiteX26" fmla="*/ 2402 w 9134"/>
                <a:gd name="connsiteY26" fmla="*/ 13465 h 18127"/>
                <a:gd name="connsiteX27" fmla="*/ 2955 w 9134"/>
                <a:gd name="connsiteY27" fmla="*/ 13607 h 18127"/>
                <a:gd name="connsiteX28" fmla="*/ 3556 w 9134"/>
                <a:gd name="connsiteY28" fmla="*/ 13149 h 18127"/>
                <a:gd name="connsiteX29" fmla="*/ 3904 w 9134"/>
                <a:gd name="connsiteY29" fmla="*/ 12437 h 18127"/>
                <a:gd name="connsiteX30" fmla="*/ 4299 w 9134"/>
                <a:gd name="connsiteY30" fmla="*/ 11900 h 18127"/>
                <a:gd name="connsiteX31" fmla="*/ 5073 w 9134"/>
                <a:gd name="connsiteY31" fmla="*/ 11916 h 18127"/>
                <a:gd name="connsiteX32" fmla="*/ 5199 w 9134"/>
                <a:gd name="connsiteY32" fmla="*/ 12406 h 18127"/>
                <a:gd name="connsiteX33" fmla="*/ 4962 w 9134"/>
                <a:gd name="connsiteY33" fmla="*/ 12927 h 18127"/>
                <a:gd name="connsiteX34" fmla="*/ 4820 w 9134"/>
                <a:gd name="connsiteY34" fmla="*/ 13417 h 18127"/>
                <a:gd name="connsiteX35" fmla="*/ 4710 w 9134"/>
                <a:gd name="connsiteY35" fmla="*/ 13955 h 18127"/>
                <a:gd name="connsiteX36" fmla="*/ 4678 w 9134"/>
                <a:gd name="connsiteY36" fmla="*/ 14666 h 18127"/>
                <a:gd name="connsiteX37" fmla="*/ 5136 w 9134"/>
                <a:gd name="connsiteY37" fmla="*/ 14461 h 18127"/>
                <a:gd name="connsiteX38" fmla="*/ 5626 w 9134"/>
                <a:gd name="connsiteY38" fmla="*/ 14429 h 18127"/>
                <a:gd name="connsiteX39" fmla="*/ 6069 w 9134"/>
                <a:gd name="connsiteY39" fmla="*/ 14524 h 18127"/>
                <a:gd name="connsiteX40" fmla="*/ 6432 w 9134"/>
                <a:gd name="connsiteY40" fmla="*/ 14761 h 18127"/>
                <a:gd name="connsiteX41" fmla="*/ 6432 w 9134"/>
                <a:gd name="connsiteY41" fmla="*/ 15836 h 18127"/>
                <a:gd name="connsiteX42" fmla="*/ 6890 w 9134"/>
                <a:gd name="connsiteY42" fmla="*/ 16373 h 18127"/>
                <a:gd name="connsiteX43" fmla="*/ 7475 w 9134"/>
                <a:gd name="connsiteY43" fmla="*/ 16973 h 18127"/>
                <a:gd name="connsiteX44" fmla="*/ 7886 w 9134"/>
                <a:gd name="connsiteY44" fmla="*/ 18127 h 18127"/>
                <a:gd name="connsiteX45" fmla="*/ 8739 w 9134"/>
                <a:gd name="connsiteY45" fmla="*/ 16420 h 18127"/>
                <a:gd name="connsiteX46" fmla="*/ 9135 w 9134"/>
                <a:gd name="connsiteY46" fmla="*/ 13702 h 18127"/>
                <a:gd name="connsiteX47" fmla="*/ 8929 w 9134"/>
                <a:gd name="connsiteY47" fmla="*/ 10889 h 1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34" h="18127">
                  <a:moveTo>
                    <a:pt x="7949" y="8945"/>
                  </a:moveTo>
                  <a:lnTo>
                    <a:pt x="7886" y="6890"/>
                  </a:lnTo>
                  <a:lnTo>
                    <a:pt x="7981" y="6069"/>
                  </a:lnTo>
                  <a:lnTo>
                    <a:pt x="9135" y="5200"/>
                  </a:lnTo>
                  <a:lnTo>
                    <a:pt x="8929" y="4662"/>
                  </a:lnTo>
                  <a:lnTo>
                    <a:pt x="7681" y="3698"/>
                  </a:lnTo>
                  <a:lnTo>
                    <a:pt x="3935" y="1469"/>
                  </a:lnTo>
                  <a:lnTo>
                    <a:pt x="2766" y="142"/>
                  </a:lnTo>
                  <a:lnTo>
                    <a:pt x="1976" y="0"/>
                  </a:lnTo>
                  <a:lnTo>
                    <a:pt x="1264" y="427"/>
                  </a:lnTo>
                  <a:lnTo>
                    <a:pt x="679" y="1217"/>
                  </a:lnTo>
                  <a:lnTo>
                    <a:pt x="16" y="3050"/>
                  </a:lnTo>
                  <a:lnTo>
                    <a:pt x="0" y="3476"/>
                  </a:lnTo>
                  <a:lnTo>
                    <a:pt x="300" y="4978"/>
                  </a:lnTo>
                  <a:lnTo>
                    <a:pt x="363" y="5626"/>
                  </a:lnTo>
                  <a:lnTo>
                    <a:pt x="332" y="6227"/>
                  </a:lnTo>
                  <a:lnTo>
                    <a:pt x="253" y="6780"/>
                  </a:lnTo>
                  <a:lnTo>
                    <a:pt x="901" y="7001"/>
                  </a:lnTo>
                  <a:lnTo>
                    <a:pt x="1896" y="6654"/>
                  </a:lnTo>
                  <a:lnTo>
                    <a:pt x="2402" y="7269"/>
                  </a:lnTo>
                  <a:lnTo>
                    <a:pt x="2023" y="8202"/>
                  </a:lnTo>
                  <a:lnTo>
                    <a:pt x="1770" y="9466"/>
                  </a:lnTo>
                  <a:lnTo>
                    <a:pt x="1944" y="10668"/>
                  </a:lnTo>
                  <a:lnTo>
                    <a:pt x="2687" y="11505"/>
                  </a:lnTo>
                  <a:lnTo>
                    <a:pt x="2355" y="12042"/>
                  </a:lnTo>
                  <a:lnTo>
                    <a:pt x="2228" y="12817"/>
                  </a:lnTo>
                  <a:lnTo>
                    <a:pt x="2402" y="13465"/>
                  </a:lnTo>
                  <a:lnTo>
                    <a:pt x="2955" y="13607"/>
                  </a:lnTo>
                  <a:lnTo>
                    <a:pt x="3556" y="13149"/>
                  </a:lnTo>
                  <a:lnTo>
                    <a:pt x="3904" y="12437"/>
                  </a:lnTo>
                  <a:lnTo>
                    <a:pt x="4299" y="11900"/>
                  </a:lnTo>
                  <a:lnTo>
                    <a:pt x="5073" y="11916"/>
                  </a:lnTo>
                  <a:lnTo>
                    <a:pt x="5199" y="12406"/>
                  </a:lnTo>
                  <a:lnTo>
                    <a:pt x="4962" y="12927"/>
                  </a:lnTo>
                  <a:lnTo>
                    <a:pt x="4820" y="13417"/>
                  </a:lnTo>
                  <a:lnTo>
                    <a:pt x="4710" y="13955"/>
                  </a:lnTo>
                  <a:lnTo>
                    <a:pt x="4678" y="14666"/>
                  </a:lnTo>
                  <a:lnTo>
                    <a:pt x="5136" y="14461"/>
                  </a:lnTo>
                  <a:lnTo>
                    <a:pt x="5626" y="14429"/>
                  </a:lnTo>
                  <a:lnTo>
                    <a:pt x="6069" y="14524"/>
                  </a:lnTo>
                  <a:lnTo>
                    <a:pt x="6432" y="14761"/>
                  </a:lnTo>
                  <a:lnTo>
                    <a:pt x="6432" y="15836"/>
                  </a:lnTo>
                  <a:lnTo>
                    <a:pt x="6890" y="16373"/>
                  </a:lnTo>
                  <a:lnTo>
                    <a:pt x="7475" y="16973"/>
                  </a:lnTo>
                  <a:lnTo>
                    <a:pt x="7886" y="18127"/>
                  </a:lnTo>
                  <a:lnTo>
                    <a:pt x="8739" y="16420"/>
                  </a:lnTo>
                  <a:lnTo>
                    <a:pt x="9135" y="13702"/>
                  </a:lnTo>
                  <a:lnTo>
                    <a:pt x="8929" y="10889"/>
                  </a:lnTo>
                  <a:close/>
                </a:path>
              </a:pathLst>
            </a:custGeom>
            <a:grpFill/>
            <a:ln w="6350" cap="flat">
              <a:solidFill>
                <a:schemeClr val="bg1"/>
              </a:solid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080DF45E-BED0-C58D-94B1-2FC54EEDE259}"/>
                </a:ext>
              </a:extLst>
            </p:cNvPr>
            <p:cNvSpPr/>
            <p:nvPr/>
          </p:nvSpPr>
          <p:spPr>
            <a:xfrm>
              <a:off x="8105738" y="9549825"/>
              <a:ext cx="75323" cy="65571"/>
            </a:xfrm>
            <a:custGeom>
              <a:avLst/>
              <a:gdLst>
                <a:gd name="connsiteX0" fmla="*/ 43809 w 75323"/>
                <a:gd name="connsiteY0" fmla="*/ 65335 h 65571"/>
                <a:gd name="connsiteX1" fmla="*/ 43952 w 75323"/>
                <a:gd name="connsiteY1" fmla="*/ 64007 h 65571"/>
                <a:gd name="connsiteX2" fmla="*/ 44331 w 75323"/>
                <a:gd name="connsiteY2" fmla="*/ 63644 h 65571"/>
                <a:gd name="connsiteX3" fmla="*/ 44852 w 75323"/>
                <a:gd name="connsiteY3" fmla="*/ 63391 h 65571"/>
                <a:gd name="connsiteX4" fmla="*/ 45263 w 75323"/>
                <a:gd name="connsiteY4" fmla="*/ 63296 h 65571"/>
                <a:gd name="connsiteX5" fmla="*/ 44868 w 75323"/>
                <a:gd name="connsiteY5" fmla="*/ 63138 h 65571"/>
                <a:gd name="connsiteX6" fmla="*/ 44521 w 75323"/>
                <a:gd name="connsiteY6" fmla="*/ 62837 h 65571"/>
                <a:gd name="connsiteX7" fmla="*/ 44236 w 75323"/>
                <a:gd name="connsiteY7" fmla="*/ 62379 h 65571"/>
                <a:gd name="connsiteX8" fmla="*/ 43999 w 75323"/>
                <a:gd name="connsiteY8" fmla="*/ 61763 h 65571"/>
                <a:gd name="connsiteX9" fmla="*/ 44110 w 75323"/>
                <a:gd name="connsiteY9" fmla="*/ 61368 h 65571"/>
                <a:gd name="connsiteX10" fmla="*/ 44615 w 75323"/>
                <a:gd name="connsiteY10" fmla="*/ 61336 h 65571"/>
                <a:gd name="connsiteX11" fmla="*/ 45168 w 75323"/>
                <a:gd name="connsiteY11" fmla="*/ 61415 h 65571"/>
                <a:gd name="connsiteX12" fmla="*/ 45453 w 75323"/>
                <a:gd name="connsiteY12" fmla="*/ 61352 h 65571"/>
                <a:gd name="connsiteX13" fmla="*/ 45690 w 75323"/>
                <a:gd name="connsiteY13" fmla="*/ 60957 h 65571"/>
                <a:gd name="connsiteX14" fmla="*/ 46053 w 75323"/>
                <a:gd name="connsiteY14" fmla="*/ 60767 h 65571"/>
                <a:gd name="connsiteX15" fmla="*/ 46322 w 75323"/>
                <a:gd name="connsiteY15" fmla="*/ 60498 h 65571"/>
                <a:gd name="connsiteX16" fmla="*/ 46275 w 75323"/>
                <a:gd name="connsiteY16" fmla="*/ 59788 h 65571"/>
                <a:gd name="connsiteX17" fmla="*/ 44805 w 75323"/>
                <a:gd name="connsiteY17" fmla="*/ 58602 h 65571"/>
                <a:gd name="connsiteX18" fmla="*/ 46512 w 75323"/>
                <a:gd name="connsiteY18" fmla="*/ 58112 h 65571"/>
                <a:gd name="connsiteX19" fmla="*/ 47286 w 75323"/>
                <a:gd name="connsiteY19" fmla="*/ 57527 h 65571"/>
                <a:gd name="connsiteX20" fmla="*/ 47413 w 75323"/>
                <a:gd name="connsiteY20" fmla="*/ 56500 h 65571"/>
                <a:gd name="connsiteX21" fmla="*/ 46970 w 75323"/>
                <a:gd name="connsiteY21" fmla="*/ 55205 h 65571"/>
                <a:gd name="connsiteX22" fmla="*/ 46480 w 75323"/>
                <a:gd name="connsiteY22" fmla="*/ 54193 h 65571"/>
                <a:gd name="connsiteX23" fmla="*/ 45832 w 75323"/>
                <a:gd name="connsiteY23" fmla="*/ 53624 h 65571"/>
                <a:gd name="connsiteX24" fmla="*/ 45105 w 75323"/>
                <a:gd name="connsiteY24" fmla="*/ 53608 h 65571"/>
                <a:gd name="connsiteX25" fmla="*/ 44979 w 75323"/>
                <a:gd name="connsiteY25" fmla="*/ 53103 h 65571"/>
                <a:gd name="connsiteX26" fmla="*/ 45658 w 75323"/>
                <a:gd name="connsiteY26" fmla="*/ 52486 h 65571"/>
                <a:gd name="connsiteX27" fmla="*/ 45532 w 75323"/>
                <a:gd name="connsiteY27" fmla="*/ 51743 h 65571"/>
                <a:gd name="connsiteX28" fmla="*/ 44947 w 75323"/>
                <a:gd name="connsiteY28" fmla="*/ 50984 h 65571"/>
                <a:gd name="connsiteX29" fmla="*/ 44331 w 75323"/>
                <a:gd name="connsiteY29" fmla="*/ 50337 h 65571"/>
                <a:gd name="connsiteX30" fmla="*/ 43414 w 75323"/>
                <a:gd name="connsiteY30" fmla="*/ 49878 h 65571"/>
                <a:gd name="connsiteX31" fmla="*/ 42672 w 75323"/>
                <a:gd name="connsiteY31" fmla="*/ 50210 h 65571"/>
                <a:gd name="connsiteX32" fmla="*/ 41328 w 75323"/>
                <a:gd name="connsiteY32" fmla="*/ 51459 h 65571"/>
                <a:gd name="connsiteX33" fmla="*/ 41423 w 75323"/>
                <a:gd name="connsiteY33" fmla="*/ 49973 h 65571"/>
                <a:gd name="connsiteX34" fmla="*/ 42197 w 75323"/>
                <a:gd name="connsiteY34" fmla="*/ 49325 h 65571"/>
                <a:gd name="connsiteX35" fmla="*/ 44236 w 75323"/>
                <a:gd name="connsiteY35" fmla="*/ 49009 h 65571"/>
                <a:gd name="connsiteX36" fmla="*/ 44110 w 75323"/>
                <a:gd name="connsiteY36" fmla="*/ 48550 h 65571"/>
                <a:gd name="connsiteX37" fmla="*/ 43256 w 75323"/>
                <a:gd name="connsiteY37" fmla="*/ 47666 h 65571"/>
                <a:gd name="connsiteX38" fmla="*/ 42182 w 75323"/>
                <a:gd name="connsiteY38" fmla="*/ 46860 h 65571"/>
                <a:gd name="connsiteX39" fmla="*/ 41391 w 75323"/>
                <a:gd name="connsiteY39" fmla="*/ 46575 h 65571"/>
                <a:gd name="connsiteX40" fmla="*/ 40412 w 75323"/>
                <a:gd name="connsiteY40" fmla="*/ 46512 h 65571"/>
                <a:gd name="connsiteX41" fmla="*/ 37235 w 75323"/>
                <a:gd name="connsiteY41" fmla="*/ 45042 h 65571"/>
                <a:gd name="connsiteX42" fmla="*/ 36192 w 75323"/>
                <a:gd name="connsiteY42" fmla="*/ 45089 h 65571"/>
                <a:gd name="connsiteX43" fmla="*/ 33616 w 75323"/>
                <a:gd name="connsiteY43" fmla="*/ 46591 h 65571"/>
                <a:gd name="connsiteX44" fmla="*/ 33837 w 75323"/>
                <a:gd name="connsiteY44" fmla="*/ 45058 h 65571"/>
                <a:gd name="connsiteX45" fmla="*/ 34706 w 75323"/>
                <a:gd name="connsiteY45" fmla="*/ 43999 h 65571"/>
                <a:gd name="connsiteX46" fmla="*/ 36903 w 75323"/>
                <a:gd name="connsiteY46" fmla="*/ 42956 h 65571"/>
                <a:gd name="connsiteX47" fmla="*/ 36334 w 75323"/>
                <a:gd name="connsiteY47" fmla="*/ 42324 h 65571"/>
                <a:gd name="connsiteX48" fmla="*/ 35702 w 75323"/>
                <a:gd name="connsiteY48" fmla="*/ 41802 h 65571"/>
                <a:gd name="connsiteX49" fmla="*/ 35370 w 75323"/>
                <a:gd name="connsiteY49" fmla="*/ 41265 h 65571"/>
                <a:gd name="connsiteX50" fmla="*/ 35670 w 75323"/>
                <a:gd name="connsiteY50" fmla="*/ 40617 h 65571"/>
                <a:gd name="connsiteX51" fmla="*/ 35101 w 75323"/>
                <a:gd name="connsiteY51" fmla="*/ 39542 h 65571"/>
                <a:gd name="connsiteX52" fmla="*/ 34500 w 75323"/>
                <a:gd name="connsiteY52" fmla="*/ 39416 h 65571"/>
                <a:gd name="connsiteX53" fmla="*/ 33884 w 75323"/>
                <a:gd name="connsiteY53" fmla="*/ 39684 h 65571"/>
                <a:gd name="connsiteX54" fmla="*/ 33142 w 75323"/>
                <a:gd name="connsiteY54" fmla="*/ 39764 h 65571"/>
                <a:gd name="connsiteX55" fmla="*/ 32557 w 75323"/>
                <a:gd name="connsiteY55" fmla="*/ 39511 h 65571"/>
                <a:gd name="connsiteX56" fmla="*/ 31925 w 75323"/>
                <a:gd name="connsiteY56" fmla="*/ 39005 h 65571"/>
                <a:gd name="connsiteX57" fmla="*/ 31308 w 75323"/>
                <a:gd name="connsiteY57" fmla="*/ 38372 h 65571"/>
                <a:gd name="connsiteX58" fmla="*/ 30850 w 75323"/>
                <a:gd name="connsiteY58" fmla="*/ 37677 h 65571"/>
                <a:gd name="connsiteX59" fmla="*/ 32683 w 75323"/>
                <a:gd name="connsiteY59" fmla="*/ 37519 h 65571"/>
                <a:gd name="connsiteX60" fmla="*/ 39226 w 75323"/>
                <a:gd name="connsiteY60" fmla="*/ 39906 h 65571"/>
                <a:gd name="connsiteX61" fmla="*/ 41455 w 75323"/>
                <a:gd name="connsiteY61" fmla="*/ 41265 h 65571"/>
                <a:gd name="connsiteX62" fmla="*/ 42371 w 75323"/>
                <a:gd name="connsiteY62" fmla="*/ 41423 h 65571"/>
                <a:gd name="connsiteX63" fmla="*/ 42814 w 75323"/>
                <a:gd name="connsiteY63" fmla="*/ 41581 h 65571"/>
                <a:gd name="connsiteX64" fmla="*/ 44947 w 75323"/>
                <a:gd name="connsiteY64" fmla="*/ 42830 h 65571"/>
                <a:gd name="connsiteX65" fmla="*/ 47350 w 75323"/>
                <a:gd name="connsiteY65" fmla="*/ 43272 h 65571"/>
                <a:gd name="connsiteX66" fmla="*/ 53703 w 75323"/>
                <a:gd name="connsiteY66" fmla="*/ 45311 h 65571"/>
                <a:gd name="connsiteX67" fmla="*/ 60467 w 75323"/>
                <a:gd name="connsiteY67" fmla="*/ 48550 h 65571"/>
                <a:gd name="connsiteX68" fmla="*/ 66489 w 75323"/>
                <a:gd name="connsiteY68" fmla="*/ 50937 h 65571"/>
                <a:gd name="connsiteX69" fmla="*/ 67721 w 75323"/>
                <a:gd name="connsiteY69" fmla="*/ 51064 h 65571"/>
                <a:gd name="connsiteX70" fmla="*/ 72589 w 75323"/>
                <a:gd name="connsiteY70" fmla="*/ 49878 h 65571"/>
                <a:gd name="connsiteX71" fmla="*/ 73853 w 75323"/>
                <a:gd name="connsiteY71" fmla="*/ 49230 h 65571"/>
                <a:gd name="connsiteX72" fmla="*/ 74612 w 75323"/>
                <a:gd name="connsiteY72" fmla="*/ 48330 h 65571"/>
                <a:gd name="connsiteX73" fmla="*/ 73095 w 75323"/>
                <a:gd name="connsiteY73" fmla="*/ 47160 h 65571"/>
                <a:gd name="connsiteX74" fmla="*/ 73632 w 75323"/>
                <a:gd name="connsiteY74" fmla="*/ 46354 h 65571"/>
                <a:gd name="connsiteX75" fmla="*/ 75323 w 75323"/>
                <a:gd name="connsiteY75" fmla="*/ 46796 h 65571"/>
                <a:gd name="connsiteX76" fmla="*/ 75307 w 75323"/>
                <a:gd name="connsiteY76" fmla="*/ 45879 h 65571"/>
                <a:gd name="connsiteX77" fmla="*/ 74154 w 75323"/>
                <a:gd name="connsiteY77" fmla="*/ 44884 h 65571"/>
                <a:gd name="connsiteX78" fmla="*/ 73980 w 75323"/>
                <a:gd name="connsiteY78" fmla="*/ 44679 h 65571"/>
                <a:gd name="connsiteX79" fmla="*/ 73648 w 75323"/>
                <a:gd name="connsiteY79" fmla="*/ 44410 h 65571"/>
                <a:gd name="connsiteX80" fmla="*/ 73395 w 75323"/>
                <a:gd name="connsiteY80" fmla="*/ 43620 h 65571"/>
                <a:gd name="connsiteX81" fmla="*/ 73095 w 75323"/>
                <a:gd name="connsiteY81" fmla="*/ 42245 h 65571"/>
                <a:gd name="connsiteX82" fmla="*/ 72636 w 75323"/>
                <a:gd name="connsiteY82" fmla="*/ 40870 h 65571"/>
                <a:gd name="connsiteX83" fmla="*/ 72146 w 75323"/>
                <a:gd name="connsiteY83" fmla="*/ 39637 h 65571"/>
                <a:gd name="connsiteX84" fmla="*/ 71546 w 75323"/>
                <a:gd name="connsiteY84" fmla="*/ 38515 h 65571"/>
                <a:gd name="connsiteX85" fmla="*/ 69191 w 75323"/>
                <a:gd name="connsiteY85" fmla="*/ 35306 h 65571"/>
                <a:gd name="connsiteX86" fmla="*/ 68511 w 75323"/>
                <a:gd name="connsiteY86" fmla="*/ 34026 h 65571"/>
                <a:gd name="connsiteX87" fmla="*/ 68306 w 75323"/>
                <a:gd name="connsiteY87" fmla="*/ 32857 h 65571"/>
                <a:gd name="connsiteX88" fmla="*/ 67500 w 75323"/>
                <a:gd name="connsiteY88" fmla="*/ 31355 h 65571"/>
                <a:gd name="connsiteX89" fmla="*/ 66726 w 75323"/>
                <a:gd name="connsiteY89" fmla="*/ 29601 h 65571"/>
                <a:gd name="connsiteX90" fmla="*/ 65872 w 75323"/>
                <a:gd name="connsiteY90" fmla="*/ 28242 h 65571"/>
                <a:gd name="connsiteX91" fmla="*/ 64798 w 75323"/>
                <a:gd name="connsiteY91" fmla="*/ 27894 h 65571"/>
                <a:gd name="connsiteX92" fmla="*/ 63612 w 75323"/>
                <a:gd name="connsiteY92" fmla="*/ 28242 h 65571"/>
                <a:gd name="connsiteX93" fmla="*/ 63059 w 75323"/>
                <a:gd name="connsiteY93" fmla="*/ 28638 h 65571"/>
                <a:gd name="connsiteX94" fmla="*/ 62348 w 75323"/>
                <a:gd name="connsiteY94" fmla="*/ 30028 h 65571"/>
                <a:gd name="connsiteX95" fmla="*/ 61716 w 75323"/>
                <a:gd name="connsiteY95" fmla="*/ 29933 h 65571"/>
                <a:gd name="connsiteX96" fmla="*/ 61036 w 75323"/>
                <a:gd name="connsiteY96" fmla="*/ 29680 h 65571"/>
                <a:gd name="connsiteX97" fmla="*/ 60499 w 75323"/>
                <a:gd name="connsiteY97" fmla="*/ 29965 h 65571"/>
                <a:gd name="connsiteX98" fmla="*/ 60277 w 75323"/>
                <a:gd name="connsiteY98" fmla="*/ 30202 h 65571"/>
                <a:gd name="connsiteX99" fmla="*/ 59772 w 75323"/>
                <a:gd name="connsiteY99" fmla="*/ 30344 h 65571"/>
                <a:gd name="connsiteX100" fmla="*/ 59550 w 75323"/>
                <a:gd name="connsiteY100" fmla="*/ 30534 h 65571"/>
                <a:gd name="connsiteX101" fmla="*/ 59013 w 75323"/>
                <a:gd name="connsiteY101" fmla="*/ 31767 h 65571"/>
                <a:gd name="connsiteX102" fmla="*/ 58507 w 75323"/>
                <a:gd name="connsiteY102" fmla="*/ 32146 h 65571"/>
                <a:gd name="connsiteX103" fmla="*/ 56785 w 75323"/>
                <a:gd name="connsiteY103" fmla="*/ 32999 h 65571"/>
                <a:gd name="connsiteX104" fmla="*/ 56453 w 75323"/>
                <a:gd name="connsiteY104" fmla="*/ 33410 h 65571"/>
                <a:gd name="connsiteX105" fmla="*/ 55852 w 75323"/>
                <a:gd name="connsiteY105" fmla="*/ 34848 h 65571"/>
                <a:gd name="connsiteX106" fmla="*/ 55441 w 75323"/>
                <a:gd name="connsiteY106" fmla="*/ 35212 h 65571"/>
                <a:gd name="connsiteX107" fmla="*/ 55252 w 75323"/>
                <a:gd name="connsiteY107" fmla="*/ 35196 h 65571"/>
                <a:gd name="connsiteX108" fmla="*/ 55078 w 75323"/>
                <a:gd name="connsiteY108" fmla="*/ 34943 h 65571"/>
                <a:gd name="connsiteX109" fmla="*/ 54683 w 75323"/>
                <a:gd name="connsiteY109" fmla="*/ 34643 h 65571"/>
                <a:gd name="connsiteX110" fmla="*/ 53466 w 75323"/>
                <a:gd name="connsiteY110" fmla="*/ 34201 h 65571"/>
                <a:gd name="connsiteX111" fmla="*/ 52486 w 75323"/>
                <a:gd name="connsiteY111" fmla="*/ 34201 h 65571"/>
                <a:gd name="connsiteX112" fmla="*/ 50415 w 75323"/>
                <a:gd name="connsiteY112" fmla="*/ 34848 h 65571"/>
                <a:gd name="connsiteX113" fmla="*/ 49436 w 75323"/>
                <a:gd name="connsiteY113" fmla="*/ 35496 h 65571"/>
                <a:gd name="connsiteX114" fmla="*/ 49072 w 75323"/>
                <a:gd name="connsiteY114" fmla="*/ 35496 h 65571"/>
                <a:gd name="connsiteX115" fmla="*/ 48946 w 75323"/>
                <a:gd name="connsiteY115" fmla="*/ 34674 h 65571"/>
                <a:gd name="connsiteX116" fmla="*/ 49151 w 75323"/>
                <a:gd name="connsiteY116" fmla="*/ 33900 h 65571"/>
                <a:gd name="connsiteX117" fmla="*/ 49957 w 75323"/>
                <a:gd name="connsiteY117" fmla="*/ 33268 h 65571"/>
                <a:gd name="connsiteX118" fmla="*/ 50068 w 75323"/>
                <a:gd name="connsiteY118" fmla="*/ 32699 h 65571"/>
                <a:gd name="connsiteX119" fmla="*/ 49499 w 75323"/>
                <a:gd name="connsiteY119" fmla="*/ 31940 h 65571"/>
                <a:gd name="connsiteX120" fmla="*/ 47081 w 75323"/>
                <a:gd name="connsiteY120" fmla="*/ 29838 h 65571"/>
                <a:gd name="connsiteX121" fmla="*/ 46275 w 75323"/>
                <a:gd name="connsiteY121" fmla="*/ 29459 h 65571"/>
                <a:gd name="connsiteX122" fmla="*/ 45690 w 75323"/>
                <a:gd name="connsiteY122" fmla="*/ 29538 h 65571"/>
                <a:gd name="connsiteX123" fmla="*/ 41534 w 75323"/>
                <a:gd name="connsiteY123" fmla="*/ 29096 h 65571"/>
                <a:gd name="connsiteX124" fmla="*/ 40949 w 75323"/>
                <a:gd name="connsiteY124" fmla="*/ 28890 h 65571"/>
                <a:gd name="connsiteX125" fmla="*/ 40680 w 75323"/>
                <a:gd name="connsiteY125" fmla="*/ 28463 h 65571"/>
                <a:gd name="connsiteX126" fmla="*/ 40538 w 75323"/>
                <a:gd name="connsiteY126" fmla="*/ 27531 h 65571"/>
                <a:gd name="connsiteX127" fmla="*/ 40396 w 75323"/>
                <a:gd name="connsiteY127" fmla="*/ 27404 h 65571"/>
                <a:gd name="connsiteX128" fmla="*/ 40190 w 75323"/>
                <a:gd name="connsiteY128" fmla="*/ 27341 h 65571"/>
                <a:gd name="connsiteX129" fmla="*/ 38862 w 75323"/>
                <a:gd name="connsiteY129" fmla="*/ 26614 h 65571"/>
                <a:gd name="connsiteX130" fmla="*/ 37661 w 75323"/>
                <a:gd name="connsiteY130" fmla="*/ 26630 h 65571"/>
                <a:gd name="connsiteX131" fmla="*/ 37108 w 75323"/>
                <a:gd name="connsiteY131" fmla="*/ 26456 h 65571"/>
                <a:gd name="connsiteX132" fmla="*/ 35844 w 75323"/>
                <a:gd name="connsiteY132" fmla="*/ 25903 h 65571"/>
                <a:gd name="connsiteX133" fmla="*/ 28163 w 75323"/>
                <a:gd name="connsiteY133" fmla="*/ 25050 h 65571"/>
                <a:gd name="connsiteX134" fmla="*/ 27357 w 75323"/>
                <a:gd name="connsiteY134" fmla="*/ 24338 h 65571"/>
                <a:gd name="connsiteX135" fmla="*/ 26598 w 75323"/>
                <a:gd name="connsiteY135" fmla="*/ 23169 h 65571"/>
                <a:gd name="connsiteX136" fmla="*/ 25445 w 75323"/>
                <a:gd name="connsiteY136" fmla="*/ 22521 h 65571"/>
                <a:gd name="connsiteX137" fmla="*/ 23280 w 75323"/>
                <a:gd name="connsiteY137" fmla="*/ 21999 h 65571"/>
                <a:gd name="connsiteX138" fmla="*/ 23106 w 75323"/>
                <a:gd name="connsiteY138" fmla="*/ 21462 h 65571"/>
                <a:gd name="connsiteX139" fmla="*/ 24054 w 75323"/>
                <a:gd name="connsiteY139" fmla="*/ 21304 h 65571"/>
                <a:gd name="connsiteX140" fmla="*/ 24892 w 75323"/>
                <a:gd name="connsiteY140" fmla="*/ 21383 h 65571"/>
                <a:gd name="connsiteX141" fmla="*/ 31830 w 75323"/>
                <a:gd name="connsiteY141" fmla="*/ 23848 h 65571"/>
                <a:gd name="connsiteX142" fmla="*/ 40127 w 75323"/>
                <a:gd name="connsiteY142" fmla="*/ 25018 h 65571"/>
                <a:gd name="connsiteX143" fmla="*/ 40949 w 75323"/>
                <a:gd name="connsiteY143" fmla="*/ 25903 h 65571"/>
                <a:gd name="connsiteX144" fmla="*/ 41423 w 75323"/>
                <a:gd name="connsiteY144" fmla="*/ 26014 h 65571"/>
                <a:gd name="connsiteX145" fmla="*/ 42703 w 75323"/>
                <a:gd name="connsiteY145" fmla="*/ 25903 h 65571"/>
                <a:gd name="connsiteX146" fmla="*/ 43968 w 75323"/>
                <a:gd name="connsiteY146" fmla="*/ 26140 h 65571"/>
                <a:gd name="connsiteX147" fmla="*/ 51648 w 75323"/>
                <a:gd name="connsiteY147" fmla="*/ 29238 h 65571"/>
                <a:gd name="connsiteX148" fmla="*/ 54051 w 75323"/>
                <a:gd name="connsiteY148" fmla="*/ 29412 h 65571"/>
                <a:gd name="connsiteX149" fmla="*/ 61352 w 75323"/>
                <a:gd name="connsiteY149" fmla="*/ 27215 h 65571"/>
                <a:gd name="connsiteX150" fmla="*/ 61668 w 75323"/>
                <a:gd name="connsiteY150" fmla="*/ 26899 h 65571"/>
                <a:gd name="connsiteX151" fmla="*/ 62221 w 75323"/>
                <a:gd name="connsiteY151" fmla="*/ 25967 h 65571"/>
                <a:gd name="connsiteX152" fmla="*/ 62664 w 75323"/>
                <a:gd name="connsiteY152" fmla="*/ 25540 h 65571"/>
                <a:gd name="connsiteX153" fmla="*/ 63675 w 75323"/>
                <a:gd name="connsiteY153" fmla="*/ 24892 h 65571"/>
                <a:gd name="connsiteX154" fmla="*/ 64023 w 75323"/>
                <a:gd name="connsiteY154" fmla="*/ 24307 h 65571"/>
                <a:gd name="connsiteX155" fmla="*/ 62411 w 75323"/>
                <a:gd name="connsiteY155" fmla="*/ 24196 h 65571"/>
                <a:gd name="connsiteX156" fmla="*/ 61668 w 75323"/>
                <a:gd name="connsiteY156" fmla="*/ 23706 h 65571"/>
                <a:gd name="connsiteX157" fmla="*/ 61178 w 75323"/>
                <a:gd name="connsiteY157" fmla="*/ 22426 h 65571"/>
                <a:gd name="connsiteX158" fmla="*/ 60672 w 75323"/>
                <a:gd name="connsiteY158" fmla="*/ 23106 h 65571"/>
                <a:gd name="connsiteX159" fmla="*/ 60040 w 75323"/>
                <a:gd name="connsiteY159" fmla="*/ 22837 h 65571"/>
                <a:gd name="connsiteX160" fmla="*/ 58587 w 75323"/>
                <a:gd name="connsiteY160" fmla="*/ 21526 h 65571"/>
                <a:gd name="connsiteX161" fmla="*/ 57875 w 75323"/>
                <a:gd name="connsiteY161" fmla="*/ 21320 h 65571"/>
                <a:gd name="connsiteX162" fmla="*/ 55694 w 75323"/>
                <a:gd name="connsiteY162" fmla="*/ 21399 h 65571"/>
                <a:gd name="connsiteX163" fmla="*/ 54493 w 75323"/>
                <a:gd name="connsiteY163" fmla="*/ 20988 h 65571"/>
                <a:gd name="connsiteX164" fmla="*/ 53181 w 75323"/>
                <a:gd name="connsiteY164" fmla="*/ 20277 h 65571"/>
                <a:gd name="connsiteX165" fmla="*/ 51901 w 75323"/>
                <a:gd name="connsiteY165" fmla="*/ 19250 h 65571"/>
                <a:gd name="connsiteX166" fmla="*/ 50684 w 75323"/>
                <a:gd name="connsiteY166" fmla="*/ 17890 h 65571"/>
                <a:gd name="connsiteX167" fmla="*/ 50795 w 75323"/>
                <a:gd name="connsiteY167" fmla="*/ 17385 h 65571"/>
                <a:gd name="connsiteX168" fmla="*/ 53324 w 75323"/>
                <a:gd name="connsiteY168" fmla="*/ 18538 h 65571"/>
                <a:gd name="connsiteX169" fmla="*/ 54051 w 75323"/>
                <a:gd name="connsiteY169" fmla="*/ 18649 h 65571"/>
                <a:gd name="connsiteX170" fmla="*/ 54841 w 75323"/>
                <a:gd name="connsiteY170" fmla="*/ 18585 h 65571"/>
                <a:gd name="connsiteX171" fmla="*/ 57606 w 75323"/>
                <a:gd name="connsiteY171" fmla="*/ 19123 h 65571"/>
                <a:gd name="connsiteX172" fmla="*/ 62569 w 75323"/>
                <a:gd name="connsiteY172" fmla="*/ 21683 h 65571"/>
                <a:gd name="connsiteX173" fmla="*/ 63833 w 75323"/>
                <a:gd name="connsiteY173" fmla="*/ 21651 h 65571"/>
                <a:gd name="connsiteX174" fmla="*/ 62569 w 75323"/>
                <a:gd name="connsiteY174" fmla="*/ 21083 h 65571"/>
                <a:gd name="connsiteX175" fmla="*/ 61589 w 75323"/>
                <a:gd name="connsiteY175" fmla="*/ 20356 h 65571"/>
                <a:gd name="connsiteX176" fmla="*/ 61099 w 75323"/>
                <a:gd name="connsiteY176" fmla="*/ 19360 h 65571"/>
                <a:gd name="connsiteX177" fmla="*/ 61305 w 75323"/>
                <a:gd name="connsiteY177" fmla="*/ 18033 h 65571"/>
                <a:gd name="connsiteX178" fmla="*/ 62063 w 75323"/>
                <a:gd name="connsiteY178" fmla="*/ 16863 h 65571"/>
                <a:gd name="connsiteX179" fmla="*/ 62253 w 75323"/>
                <a:gd name="connsiteY179" fmla="*/ 16263 h 65571"/>
                <a:gd name="connsiteX180" fmla="*/ 62174 w 75323"/>
                <a:gd name="connsiteY180" fmla="*/ 15124 h 65571"/>
                <a:gd name="connsiteX181" fmla="*/ 61968 w 75323"/>
                <a:gd name="connsiteY181" fmla="*/ 14603 h 65571"/>
                <a:gd name="connsiteX182" fmla="*/ 61384 w 75323"/>
                <a:gd name="connsiteY182" fmla="*/ 13939 h 65571"/>
                <a:gd name="connsiteX183" fmla="*/ 61147 w 75323"/>
                <a:gd name="connsiteY183" fmla="*/ 13497 h 65571"/>
                <a:gd name="connsiteX184" fmla="*/ 61115 w 75323"/>
                <a:gd name="connsiteY184" fmla="*/ 12944 h 65571"/>
                <a:gd name="connsiteX185" fmla="*/ 61352 w 75323"/>
                <a:gd name="connsiteY185" fmla="*/ 12722 h 65571"/>
                <a:gd name="connsiteX186" fmla="*/ 61589 w 75323"/>
                <a:gd name="connsiteY186" fmla="*/ 12596 h 65571"/>
                <a:gd name="connsiteX187" fmla="*/ 61652 w 75323"/>
                <a:gd name="connsiteY187" fmla="*/ 12312 h 65571"/>
                <a:gd name="connsiteX188" fmla="*/ 59614 w 75323"/>
                <a:gd name="connsiteY188" fmla="*/ 8613 h 65571"/>
                <a:gd name="connsiteX189" fmla="*/ 56974 w 75323"/>
                <a:gd name="connsiteY189" fmla="*/ 7570 h 65571"/>
                <a:gd name="connsiteX190" fmla="*/ 51617 w 75323"/>
                <a:gd name="connsiteY190" fmla="*/ 7444 h 65571"/>
                <a:gd name="connsiteX191" fmla="*/ 51459 w 75323"/>
                <a:gd name="connsiteY191" fmla="*/ 6875 h 65571"/>
                <a:gd name="connsiteX192" fmla="*/ 52075 w 75323"/>
                <a:gd name="connsiteY192" fmla="*/ 6512 h 65571"/>
                <a:gd name="connsiteX193" fmla="*/ 51948 w 75323"/>
                <a:gd name="connsiteY193" fmla="*/ 5990 h 65571"/>
                <a:gd name="connsiteX194" fmla="*/ 51396 w 75323"/>
                <a:gd name="connsiteY194" fmla="*/ 5547 h 65571"/>
                <a:gd name="connsiteX195" fmla="*/ 50637 w 75323"/>
                <a:gd name="connsiteY195" fmla="*/ 5515 h 65571"/>
                <a:gd name="connsiteX196" fmla="*/ 48156 w 75323"/>
                <a:gd name="connsiteY196" fmla="*/ 6764 h 65571"/>
                <a:gd name="connsiteX197" fmla="*/ 47334 w 75323"/>
                <a:gd name="connsiteY197" fmla="*/ 6827 h 65571"/>
                <a:gd name="connsiteX198" fmla="*/ 45627 w 75323"/>
                <a:gd name="connsiteY198" fmla="*/ 6590 h 65571"/>
                <a:gd name="connsiteX199" fmla="*/ 44805 w 75323"/>
                <a:gd name="connsiteY199" fmla="*/ 6669 h 65571"/>
                <a:gd name="connsiteX200" fmla="*/ 43620 w 75323"/>
                <a:gd name="connsiteY200" fmla="*/ 7444 h 65571"/>
                <a:gd name="connsiteX201" fmla="*/ 43003 w 75323"/>
                <a:gd name="connsiteY201" fmla="*/ 7697 h 65571"/>
                <a:gd name="connsiteX202" fmla="*/ 42197 w 75323"/>
                <a:gd name="connsiteY202" fmla="*/ 7397 h 65571"/>
                <a:gd name="connsiteX203" fmla="*/ 42719 w 75323"/>
                <a:gd name="connsiteY203" fmla="*/ 6385 h 65571"/>
                <a:gd name="connsiteX204" fmla="*/ 42940 w 75323"/>
                <a:gd name="connsiteY204" fmla="*/ 6116 h 65571"/>
                <a:gd name="connsiteX205" fmla="*/ 41154 w 75323"/>
                <a:gd name="connsiteY205" fmla="*/ 5547 h 65571"/>
                <a:gd name="connsiteX206" fmla="*/ 40206 w 75323"/>
                <a:gd name="connsiteY206" fmla="*/ 5421 h 65571"/>
                <a:gd name="connsiteX207" fmla="*/ 39384 w 75323"/>
                <a:gd name="connsiteY207" fmla="*/ 5547 h 65571"/>
                <a:gd name="connsiteX208" fmla="*/ 38720 w 75323"/>
                <a:gd name="connsiteY208" fmla="*/ 5910 h 65571"/>
                <a:gd name="connsiteX209" fmla="*/ 37693 w 75323"/>
                <a:gd name="connsiteY209" fmla="*/ 6985 h 65571"/>
                <a:gd name="connsiteX210" fmla="*/ 37061 w 75323"/>
                <a:gd name="connsiteY210" fmla="*/ 7286 h 65571"/>
                <a:gd name="connsiteX211" fmla="*/ 37772 w 75323"/>
                <a:gd name="connsiteY211" fmla="*/ 8218 h 65571"/>
                <a:gd name="connsiteX212" fmla="*/ 38531 w 75323"/>
                <a:gd name="connsiteY212" fmla="*/ 8708 h 65571"/>
                <a:gd name="connsiteX213" fmla="*/ 38989 w 75323"/>
                <a:gd name="connsiteY213" fmla="*/ 9277 h 65571"/>
                <a:gd name="connsiteX214" fmla="*/ 38862 w 75323"/>
                <a:gd name="connsiteY214" fmla="*/ 10526 h 65571"/>
                <a:gd name="connsiteX215" fmla="*/ 36255 w 75323"/>
                <a:gd name="connsiteY215" fmla="*/ 12944 h 65571"/>
                <a:gd name="connsiteX216" fmla="*/ 35702 w 75323"/>
                <a:gd name="connsiteY216" fmla="*/ 17116 h 65571"/>
                <a:gd name="connsiteX217" fmla="*/ 35370 w 75323"/>
                <a:gd name="connsiteY217" fmla="*/ 18190 h 65571"/>
                <a:gd name="connsiteX218" fmla="*/ 34754 w 75323"/>
                <a:gd name="connsiteY218" fmla="*/ 18981 h 65571"/>
                <a:gd name="connsiteX219" fmla="*/ 33979 w 75323"/>
                <a:gd name="connsiteY219" fmla="*/ 19471 h 65571"/>
                <a:gd name="connsiteX220" fmla="*/ 33173 w 75323"/>
                <a:gd name="connsiteY220" fmla="*/ 19692 h 65571"/>
                <a:gd name="connsiteX221" fmla="*/ 33331 w 75323"/>
                <a:gd name="connsiteY221" fmla="*/ 20229 h 65571"/>
                <a:gd name="connsiteX222" fmla="*/ 33979 w 75323"/>
                <a:gd name="connsiteY222" fmla="*/ 20751 h 65571"/>
                <a:gd name="connsiteX223" fmla="*/ 34027 w 75323"/>
                <a:gd name="connsiteY223" fmla="*/ 21446 h 65571"/>
                <a:gd name="connsiteX224" fmla="*/ 33647 w 75323"/>
                <a:gd name="connsiteY224" fmla="*/ 22078 h 65571"/>
                <a:gd name="connsiteX225" fmla="*/ 33110 w 75323"/>
                <a:gd name="connsiteY225" fmla="*/ 22458 h 65571"/>
                <a:gd name="connsiteX226" fmla="*/ 32446 w 75323"/>
                <a:gd name="connsiteY226" fmla="*/ 20988 h 65571"/>
                <a:gd name="connsiteX227" fmla="*/ 30471 w 75323"/>
                <a:gd name="connsiteY227" fmla="*/ 20893 h 65571"/>
                <a:gd name="connsiteX228" fmla="*/ 27104 w 75323"/>
                <a:gd name="connsiteY228" fmla="*/ 21431 h 65571"/>
                <a:gd name="connsiteX229" fmla="*/ 27752 w 75323"/>
                <a:gd name="connsiteY229" fmla="*/ 20119 h 65571"/>
                <a:gd name="connsiteX230" fmla="*/ 28748 w 75323"/>
                <a:gd name="connsiteY230" fmla="*/ 19518 h 65571"/>
                <a:gd name="connsiteX231" fmla="*/ 32399 w 75323"/>
                <a:gd name="connsiteY231" fmla="*/ 18997 h 65571"/>
                <a:gd name="connsiteX232" fmla="*/ 33047 w 75323"/>
                <a:gd name="connsiteY232" fmla="*/ 18680 h 65571"/>
                <a:gd name="connsiteX233" fmla="*/ 33300 w 75323"/>
                <a:gd name="connsiteY233" fmla="*/ 18080 h 65571"/>
                <a:gd name="connsiteX234" fmla="*/ 32999 w 75323"/>
                <a:gd name="connsiteY234" fmla="*/ 17432 h 65571"/>
                <a:gd name="connsiteX235" fmla="*/ 32335 w 75323"/>
                <a:gd name="connsiteY235" fmla="*/ 17258 h 65571"/>
                <a:gd name="connsiteX236" fmla="*/ 31577 w 75323"/>
                <a:gd name="connsiteY236" fmla="*/ 17243 h 65571"/>
                <a:gd name="connsiteX237" fmla="*/ 31024 w 75323"/>
                <a:gd name="connsiteY237" fmla="*/ 17085 h 65571"/>
                <a:gd name="connsiteX238" fmla="*/ 31166 w 75323"/>
                <a:gd name="connsiteY238" fmla="*/ 16547 h 65571"/>
                <a:gd name="connsiteX239" fmla="*/ 29807 w 75323"/>
                <a:gd name="connsiteY239" fmla="*/ 16231 h 65571"/>
                <a:gd name="connsiteX240" fmla="*/ 27784 w 75323"/>
                <a:gd name="connsiteY240" fmla="*/ 17811 h 65571"/>
                <a:gd name="connsiteX241" fmla="*/ 26314 w 75323"/>
                <a:gd name="connsiteY241" fmla="*/ 17053 h 65571"/>
                <a:gd name="connsiteX242" fmla="*/ 26757 w 75323"/>
                <a:gd name="connsiteY242" fmla="*/ 16594 h 65571"/>
                <a:gd name="connsiteX243" fmla="*/ 29554 w 75323"/>
                <a:gd name="connsiteY243" fmla="*/ 15251 h 65571"/>
                <a:gd name="connsiteX244" fmla="*/ 32304 w 75323"/>
                <a:gd name="connsiteY244" fmla="*/ 15425 h 65571"/>
                <a:gd name="connsiteX245" fmla="*/ 33015 w 75323"/>
                <a:gd name="connsiteY245" fmla="*/ 14208 h 65571"/>
                <a:gd name="connsiteX246" fmla="*/ 33363 w 75323"/>
                <a:gd name="connsiteY246" fmla="*/ 12438 h 65571"/>
                <a:gd name="connsiteX247" fmla="*/ 33805 w 75323"/>
                <a:gd name="connsiteY247" fmla="*/ 10905 h 65571"/>
                <a:gd name="connsiteX248" fmla="*/ 34264 w 75323"/>
                <a:gd name="connsiteY248" fmla="*/ 10368 h 65571"/>
                <a:gd name="connsiteX249" fmla="*/ 34706 w 75323"/>
                <a:gd name="connsiteY249" fmla="*/ 10146 h 65571"/>
                <a:gd name="connsiteX250" fmla="*/ 35038 w 75323"/>
                <a:gd name="connsiteY250" fmla="*/ 9814 h 65571"/>
                <a:gd name="connsiteX251" fmla="*/ 35244 w 75323"/>
                <a:gd name="connsiteY251" fmla="*/ 8914 h 65571"/>
                <a:gd name="connsiteX252" fmla="*/ 35228 w 75323"/>
                <a:gd name="connsiteY252" fmla="*/ 7949 h 65571"/>
                <a:gd name="connsiteX253" fmla="*/ 35101 w 75323"/>
                <a:gd name="connsiteY253" fmla="*/ 6985 h 65571"/>
                <a:gd name="connsiteX254" fmla="*/ 35054 w 75323"/>
                <a:gd name="connsiteY254" fmla="*/ 5990 h 65571"/>
                <a:gd name="connsiteX255" fmla="*/ 35275 w 75323"/>
                <a:gd name="connsiteY255" fmla="*/ 5041 h 65571"/>
                <a:gd name="connsiteX256" fmla="*/ 34374 w 75323"/>
                <a:gd name="connsiteY256" fmla="*/ 4378 h 65571"/>
                <a:gd name="connsiteX257" fmla="*/ 32873 w 75323"/>
                <a:gd name="connsiteY257" fmla="*/ 4220 h 65571"/>
                <a:gd name="connsiteX258" fmla="*/ 32067 w 75323"/>
                <a:gd name="connsiteY258" fmla="*/ 3809 h 65571"/>
                <a:gd name="connsiteX259" fmla="*/ 32225 w 75323"/>
                <a:gd name="connsiteY259" fmla="*/ 3208 h 65571"/>
                <a:gd name="connsiteX260" fmla="*/ 31751 w 75323"/>
                <a:gd name="connsiteY260" fmla="*/ 3113 h 65571"/>
                <a:gd name="connsiteX261" fmla="*/ 30360 w 75323"/>
                <a:gd name="connsiteY261" fmla="*/ 3208 h 65571"/>
                <a:gd name="connsiteX262" fmla="*/ 29870 w 75323"/>
                <a:gd name="connsiteY262" fmla="*/ 3051 h 65571"/>
                <a:gd name="connsiteX263" fmla="*/ 28637 w 75323"/>
                <a:gd name="connsiteY263" fmla="*/ 2007 h 65571"/>
                <a:gd name="connsiteX264" fmla="*/ 28068 w 75323"/>
                <a:gd name="connsiteY264" fmla="*/ 1707 h 65571"/>
                <a:gd name="connsiteX265" fmla="*/ 27041 w 75323"/>
                <a:gd name="connsiteY265" fmla="*/ 2039 h 65571"/>
                <a:gd name="connsiteX266" fmla="*/ 26093 w 75323"/>
                <a:gd name="connsiteY266" fmla="*/ 2592 h 65571"/>
                <a:gd name="connsiteX267" fmla="*/ 25050 w 75323"/>
                <a:gd name="connsiteY267" fmla="*/ 2624 h 65571"/>
                <a:gd name="connsiteX268" fmla="*/ 22584 w 75323"/>
                <a:gd name="connsiteY268" fmla="*/ 253 h 65571"/>
                <a:gd name="connsiteX269" fmla="*/ 21431 w 75323"/>
                <a:gd name="connsiteY269" fmla="*/ 0 h 65571"/>
                <a:gd name="connsiteX270" fmla="*/ 20356 w 75323"/>
                <a:gd name="connsiteY270" fmla="*/ 411 h 65571"/>
                <a:gd name="connsiteX271" fmla="*/ 17053 w 75323"/>
                <a:gd name="connsiteY271" fmla="*/ 4678 h 65571"/>
                <a:gd name="connsiteX272" fmla="*/ 16547 w 75323"/>
                <a:gd name="connsiteY272" fmla="*/ 6037 h 65571"/>
                <a:gd name="connsiteX273" fmla="*/ 16326 w 75323"/>
                <a:gd name="connsiteY273" fmla="*/ 7080 h 65571"/>
                <a:gd name="connsiteX274" fmla="*/ 16341 w 75323"/>
                <a:gd name="connsiteY274" fmla="*/ 7649 h 65571"/>
                <a:gd name="connsiteX275" fmla="*/ 16926 w 75323"/>
                <a:gd name="connsiteY275" fmla="*/ 9435 h 65571"/>
                <a:gd name="connsiteX276" fmla="*/ 16800 w 75323"/>
                <a:gd name="connsiteY276" fmla="*/ 10115 h 65571"/>
                <a:gd name="connsiteX277" fmla="*/ 16073 w 75323"/>
                <a:gd name="connsiteY277" fmla="*/ 10036 h 65571"/>
                <a:gd name="connsiteX278" fmla="*/ 11790 w 75323"/>
                <a:gd name="connsiteY278" fmla="*/ 7776 h 65571"/>
                <a:gd name="connsiteX279" fmla="*/ 10384 w 75323"/>
                <a:gd name="connsiteY279" fmla="*/ 7365 h 65571"/>
                <a:gd name="connsiteX280" fmla="*/ 9040 w 75323"/>
                <a:gd name="connsiteY280" fmla="*/ 7617 h 65571"/>
                <a:gd name="connsiteX281" fmla="*/ 9182 w 75323"/>
                <a:gd name="connsiteY281" fmla="*/ 8076 h 65571"/>
                <a:gd name="connsiteX282" fmla="*/ 9498 w 75323"/>
                <a:gd name="connsiteY282" fmla="*/ 8724 h 65571"/>
                <a:gd name="connsiteX283" fmla="*/ 9103 w 75323"/>
                <a:gd name="connsiteY283" fmla="*/ 9293 h 65571"/>
                <a:gd name="connsiteX284" fmla="*/ 8503 w 75323"/>
                <a:gd name="connsiteY284" fmla="*/ 9830 h 65571"/>
                <a:gd name="connsiteX285" fmla="*/ 8139 w 75323"/>
                <a:gd name="connsiteY285" fmla="*/ 10494 h 65571"/>
                <a:gd name="connsiteX286" fmla="*/ 8297 w 75323"/>
                <a:gd name="connsiteY286" fmla="*/ 11458 h 65571"/>
                <a:gd name="connsiteX287" fmla="*/ 8740 w 75323"/>
                <a:gd name="connsiteY287" fmla="*/ 12612 h 65571"/>
                <a:gd name="connsiteX288" fmla="*/ 9293 w 75323"/>
                <a:gd name="connsiteY288" fmla="*/ 13529 h 65571"/>
                <a:gd name="connsiteX289" fmla="*/ 9799 w 75323"/>
                <a:gd name="connsiteY289" fmla="*/ 13860 h 65571"/>
                <a:gd name="connsiteX290" fmla="*/ 9783 w 75323"/>
                <a:gd name="connsiteY290" fmla="*/ 14382 h 65571"/>
                <a:gd name="connsiteX291" fmla="*/ 10020 w 75323"/>
                <a:gd name="connsiteY291" fmla="*/ 15536 h 65571"/>
                <a:gd name="connsiteX292" fmla="*/ 10384 w 75323"/>
                <a:gd name="connsiteY292" fmla="*/ 16768 h 65571"/>
                <a:gd name="connsiteX293" fmla="*/ 10842 w 75323"/>
                <a:gd name="connsiteY293" fmla="*/ 17606 h 65571"/>
                <a:gd name="connsiteX294" fmla="*/ 11506 w 75323"/>
                <a:gd name="connsiteY294" fmla="*/ 18112 h 65571"/>
                <a:gd name="connsiteX295" fmla="*/ 13718 w 75323"/>
                <a:gd name="connsiteY295" fmla="*/ 19281 h 65571"/>
                <a:gd name="connsiteX296" fmla="*/ 11063 w 75323"/>
                <a:gd name="connsiteY296" fmla="*/ 19344 h 65571"/>
                <a:gd name="connsiteX297" fmla="*/ 9640 w 75323"/>
                <a:gd name="connsiteY297" fmla="*/ 18412 h 65571"/>
                <a:gd name="connsiteX298" fmla="*/ 9372 w 75323"/>
                <a:gd name="connsiteY298" fmla="*/ 18080 h 65571"/>
                <a:gd name="connsiteX299" fmla="*/ 9293 w 75323"/>
                <a:gd name="connsiteY299" fmla="*/ 15851 h 65571"/>
                <a:gd name="connsiteX300" fmla="*/ 9309 w 75323"/>
                <a:gd name="connsiteY300" fmla="*/ 15614 h 65571"/>
                <a:gd name="connsiteX301" fmla="*/ 8677 w 75323"/>
                <a:gd name="connsiteY301" fmla="*/ 14698 h 65571"/>
                <a:gd name="connsiteX302" fmla="*/ 7128 w 75323"/>
                <a:gd name="connsiteY302" fmla="*/ 13955 h 65571"/>
                <a:gd name="connsiteX303" fmla="*/ 6685 w 75323"/>
                <a:gd name="connsiteY303" fmla="*/ 13323 h 65571"/>
                <a:gd name="connsiteX304" fmla="*/ 6243 w 75323"/>
                <a:gd name="connsiteY304" fmla="*/ 12390 h 65571"/>
                <a:gd name="connsiteX305" fmla="*/ 5136 w 75323"/>
                <a:gd name="connsiteY305" fmla="*/ 11253 h 65571"/>
                <a:gd name="connsiteX306" fmla="*/ 4789 w 75323"/>
                <a:gd name="connsiteY306" fmla="*/ 10605 h 65571"/>
                <a:gd name="connsiteX307" fmla="*/ 4299 w 75323"/>
                <a:gd name="connsiteY307" fmla="*/ 9388 h 65571"/>
                <a:gd name="connsiteX308" fmla="*/ 3856 w 75323"/>
                <a:gd name="connsiteY308" fmla="*/ 9198 h 65571"/>
                <a:gd name="connsiteX309" fmla="*/ 2876 w 75323"/>
                <a:gd name="connsiteY309" fmla="*/ 9783 h 65571"/>
                <a:gd name="connsiteX310" fmla="*/ 695 w 75323"/>
                <a:gd name="connsiteY310" fmla="*/ 10146 h 65571"/>
                <a:gd name="connsiteX311" fmla="*/ 1422 w 75323"/>
                <a:gd name="connsiteY311" fmla="*/ 11790 h 65571"/>
                <a:gd name="connsiteX312" fmla="*/ 2386 w 75323"/>
                <a:gd name="connsiteY312" fmla="*/ 12880 h 65571"/>
                <a:gd name="connsiteX313" fmla="*/ 4536 w 75323"/>
                <a:gd name="connsiteY313" fmla="*/ 14761 h 65571"/>
                <a:gd name="connsiteX314" fmla="*/ 4520 w 75323"/>
                <a:gd name="connsiteY314" fmla="*/ 15804 h 65571"/>
                <a:gd name="connsiteX315" fmla="*/ 4962 w 75323"/>
                <a:gd name="connsiteY315" fmla="*/ 16373 h 65571"/>
                <a:gd name="connsiteX316" fmla="*/ 5579 w 75323"/>
                <a:gd name="connsiteY316" fmla="*/ 16831 h 65571"/>
                <a:gd name="connsiteX317" fmla="*/ 6148 w 75323"/>
                <a:gd name="connsiteY317" fmla="*/ 17543 h 65571"/>
                <a:gd name="connsiteX318" fmla="*/ 5105 w 75323"/>
                <a:gd name="connsiteY318" fmla="*/ 17163 h 65571"/>
                <a:gd name="connsiteX319" fmla="*/ 3192 w 75323"/>
                <a:gd name="connsiteY319" fmla="*/ 16104 h 65571"/>
                <a:gd name="connsiteX320" fmla="*/ 2244 w 75323"/>
                <a:gd name="connsiteY320" fmla="*/ 15931 h 65571"/>
                <a:gd name="connsiteX321" fmla="*/ 1343 w 75323"/>
                <a:gd name="connsiteY321" fmla="*/ 16231 h 65571"/>
                <a:gd name="connsiteX322" fmla="*/ 506 w 75323"/>
                <a:gd name="connsiteY322" fmla="*/ 16958 h 65571"/>
                <a:gd name="connsiteX323" fmla="*/ 0 w 75323"/>
                <a:gd name="connsiteY323" fmla="*/ 17985 h 65571"/>
                <a:gd name="connsiteX324" fmla="*/ 32 w 75323"/>
                <a:gd name="connsiteY324" fmla="*/ 19218 h 65571"/>
                <a:gd name="connsiteX325" fmla="*/ 1406 w 75323"/>
                <a:gd name="connsiteY325" fmla="*/ 20972 h 65571"/>
                <a:gd name="connsiteX326" fmla="*/ 5452 w 75323"/>
                <a:gd name="connsiteY326" fmla="*/ 23058 h 65571"/>
                <a:gd name="connsiteX327" fmla="*/ 7128 w 75323"/>
                <a:gd name="connsiteY327" fmla="*/ 24860 h 65571"/>
                <a:gd name="connsiteX328" fmla="*/ 9498 w 75323"/>
                <a:gd name="connsiteY328" fmla="*/ 26441 h 65571"/>
                <a:gd name="connsiteX329" fmla="*/ 10209 w 75323"/>
                <a:gd name="connsiteY329" fmla="*/ 26694 h 65571"/>
                <a:gd name="connsiteX330" fmla="*/ 10905 w 75323"/>
                <a:gd name="connsiteY330" fmla="*/ 27120 h 65571"/>
                <a:gd name="connsiteX331" fmla="*/ 15109 w 75323"/>
                <a:gd name="connsiteY331" fmla="*/ 30755 h 65571"/>
                <a:gd name="connsiteX332" fmla="*/ 19281 w 75323"/>
                <a:gd name="connsiteY332" fmla="*/ 32714 h 65571"/>
                <a:gd name="connsiteX333" fmla="*/ 20640 w 75323"/>
                <a:gd name="connsiteY333" fmla="*/ 34026 h 65571"/>
                <a:gd name="connsiteX334" fmla="*/ 20119 w 75323"/>
                <a:gd name="connsiteY334" fmla="*/ 34121 h 65571"/>
                <a:gd name="connsiteX335" fmla="*/ 19581 w 75323"/>
                <a:gd name="connsiteY335" fmla="*/ 34042 h 65571"/>
                <a:gd name="connsiteX336" fmla="*/ 14524 w 75323"/>
                <a:gd name="connsiteY336" fmla="*/ 31340 h 65571"/>
                <a:gd name="connsiteX337" fmla="*/ 8202 w 75323"/>
                <a:gd name="connsiteY337" fmla="*/ 26819 h 65571"/>
                <a:gd name="connsiteX338" fmla="*/ 6843 w 75323"/>
                <a:gd name="connsiteY338" fmla="*/ 26124 h 65571"/>
                <a:gd name="connsiteX339" fmla="*/ 6116 w 75323"/>
                <a:gd name="connsiteY339" fmla="*/ 26441 h 65571"/>
                <a:gd name="connsiteX340" fmla="*/ 5879 w 75323"/>
                <a:gd name="connsiteY340" fmla="*/ 26931 h 65571"/>
                <a:gd name="connsiteX341" fmla="*/ 5500 w 75323"/>
                <a:gd name="connsiteY341" fmla="*/ 27452 h 65571"/>
                <a:gd name="connsiteX342" fmla="*/ 5215 w 75323"/>
                <a:gd name="connsiteY342" fmla="*/ 28116 h 65571"/>
                <a:gd name="connsiteX343" fmla="*/ 5263 w 75323"/>
                <a:gd name="connsiteY343" fmla="*/ 29064 h 65571"/>
                <a:gd name="connsiteX344" fmla="*/ 5611 w 75323"/>
                <a:gd name="connsiteY344" fmla="*/ 29823 h 65571"/>
                <a:gd name="connsiteX345" fmla="*/ 6527 w 75323"/>
                <a:gd name="connsiteY345" fmla="*/ 30929 h 65571"/>
                <a:gd name="connsiteX346" fmla="*/ 6764 w 75323"/>
                <a:gd name="connsiteY346" fmla="*/ 31387 h 65571"/>
                <a:gd name="connsiteX347" fmla="*/ 6685 w 75323"/>
                <a:gd name="connsiteY347" fmla="*/ 32604 h 65571"/>
                <a:gd name="connsiteX348" fmla="*/ 5832 w 75323"/>
                <a:gd name="connsiteY348" fmla="*/ 35038 h 65571"/>
                <a:gd name="connsiteX349" fmla="*/ 6022 w 75323"/>
                <a:gd name="connsiteY349" fmla="*/ 37425 h 65571"/>
                <a:gd name="connsiteX350" fmla="*/ 5958 w 75323"/>
                <a:gd name="connsiteY350" fmla="*/ 38974 h 65571"/>
                <a:gd name="connsiteX351" fmla="*/ 6179 w 75323"/>
                <a:gd name="connsiteY351" fmla="*/ 39637 h 65571"/>
                <a:gd name="connsiteX352" fmla="*/ 6796 w 75323"/>
                <a:gd name="connsiteY352" fmla="*/ 40285 h 65571"/>
                <a:gd name="connsiteX353" fmla="*/ 6970 w 75323"/>
                <a:gd name="connsiteY353" fmla="*/ 39795 h 65571"/>
                <a:gd name="connsiteX354" fmla="*/ 6970 w 75323"/>
                <a:gd name="connsiteY354" fmla="*/ 38372 h 65571"/>
                <a:gd name="connsiteX355" fmla="*/ 7444 w 75323"/>
                <a:gd name="connsiteY355" fmla="*/ 38088 h 65571"/>
                <a:gd name="connsiteX356" fmla="*/ 7997 w 75323"/>
                <a:gd name="connsiteY356" fmla="*/ 38041 h 65571"/>
                <a:gd name="connsiteX357" fmla="*/ 8518 w 75323"/>
                <a:gd name="connsiteY357" fmla="*/ 38372 h 65571"/>
                <a:gd name="connsiteX358" fmla="*/ 8898 w 75323"/>
                <a:gd name="connsiteY358" fmla="*/ 39179 h 65571"/>
                <a:gd name="connsiteX359" fmla="*/ 9214 w 75323"/>
                <a:gd name="connsiteY359" fmla="*/ 39637 h 65571"/>
                <a:gd name="connsiteX360" fmla="*/ 10304 w 75323"/>
                <a:gd name="connsiteY360" fmla="*/ 40016 h 65571"/>
                <a:gd name="connsiteX361" fmla="*/ 10779 w 75323"/>
                <a:gd name="connsiteY361" fmla="*/ 40285 h 65571"/>
                <a:gd name="connsiteX362" fmla="*/ 11790 w 75323"/>
                <a:gd name="connsiteY362" fmla="*/ 41296 h 65571"/>
                <a:gd name="connsiteX363" fmla="*/ 12596 w 75323"/>
                <a:gd name="connsiteY363" fmla="*/ 41881 h 65571"/>
                <a:gd name="connsiteX364" fmla="*/ 13228 w 75323"/>
                <a:gd name="connsiteY364" fmla="*/ 41628 h 65571"/>
                <a:gd name="connsiteX365" fmla="*/ 13765 w 75323"/>
                <a:gd name="connsiteY365" fmla="*/ 40221 h 65571"/>
                <a:gd name="connsiteX366" fmla="*/ 14445 w 75323"/>
                <a:gd name="connsiteY366" fmla="*/ 40617 h 65571"/>
                <a:gd name="connsiteX367" fmla="*/ 14777 w 75323"/>
                <a:gd name="connsiteY367" fmla="*/ 41976 h 65571"/>
                <a:gd name="connsiteX368" fmla="*/ 15852 w 75323"/>
                <a:gd name="connsiteY368" fmla="*/ 43114 h 65571"/>
                <a:gd name="connsiteX369" fmla="*/ 21699 w 75323"/>
                <a:gd name="connsiteY369" fmla="*/ 46180 h 65571"/>
                <a:gd name="connsiteX370" fmla="*/ 21826 w 75323"/>
                <a:gd name="connsiteY370" fmla="*/ 46638 h 65571"/>
                <a:gd name="connsiteX371" fmla="*/ 21304 w 75323"/>
                <a:gd name="connsiteY371" fmla="*/ 47065 h 65571"/>
                <a:gd name="connsiteX372" fmla="*/ 20767 w 75323"/>
                <a:gd name="connsiteY372" fmla="*/ 47934 h 65571"/>
                <a:gd name="connsiteX373" fmla="*/ 20435 w 75323"/>
                <a:gd name="connsiteY373" fmla="*/ 48977 h 65571"/>
                <a:gd name="connsiteX374" fmla="*/ 20451 w 75323"/>
                <a:gd name="connsiteY374" fmla="*/ 49973 h 65571"/>
                <a:gd name="connsiteX375" fmla="*/ 21083 w 75323"/>
                <a:gd name="connsiteY375" fmla="*/ 50969 h 65571"/>
                <a:gd name="connsiteX376" fmla="*/ 21999 w 75323"/>
                <a:gd name="connsiteY376" fmla="*/ 51379 h 65571"/>
                <a:gd name="connsiteX377" fmla="*/ 22695 w 75323"/>
                <a:gd name="connsiteY377" fmla="*/ 51079 h 65571"/>
                <a:gd name="connsiteX378" fmla="*/ 22726 w 75323"/>
                <a:gd name="connsiteY378" fmla="*/ 49910 h 65571"/>
                <a:gd name="connsiteX379" fmla="*/ 22647 w 75323"/>
                <a:gd name="connsiteY379" fmla="*/ 49104 h 65571"/>
                <a:gd name="connsiteX380" fmla="*/ 23011 w 75323"/>
                <a:gd name="connsiteY380" fmla="*/ 49104 h 65571"/>
                <a:gd name="connsiteX381" fmla="*/ 23580 w 75323"/>
                <a:gd name="connsiteY381" fmla="*/ 49562 h 65571"/>
                <a:gd name="connsiteX382" fmla="*/ 24086 w 75323"/>
                <a:gd name="connsiteY382" fmla="*/ 50115 h 65571"/>
                <a:gd name="connsiteX383" fmla="*/ 24370 w 75323"/>
                <a:gd name="connsiteY383" fmla="*/ 50162 h 65571"/>
                <a:gd name="connsiteX384" fmla="*/ 25492 w 75323"/>
                <a:gd name="connsiteY384" fmla="*/ 49452 h 65571"/>
                <a:gd name="connsiteX385" fmla="*/ 26045 w 75323"/>
                <a:gd name="connsiteY385" fmla="*/ 49435 h 65571"/>
                <a:gd name="connsiteX386" fmla="*/ 27657 w 75323"/>
                <a:gd name="connsiteY386" fmla="*/ 49689 h 65571"/>
                <a:gd name="connsiteX387" fmla="*/ 28432 w 75323"/>
                <a:gd name="connsiteY387" fmla="*/ 49625 h 65571"/>
                <a:gd name="connsiteX388" fmla="*/ 28574 w 75323"/>
                <a:gd name="connsiteY388" fmla="*/ 50194 h 65571"/>
                <a:gd name="connsiteX389" fmla="*/ 27231 w 75323"/>
                <a:gd name="connsiteY389" fmla="*/ 50574 h 65571"/>
                <a:gd name="connsiteX390" fmla="*/ 26915 w 75323"/>
                <a:gd name="connsiteY390" fmla="*/ 51127 h 65571"/>
                <a:gd name="connsiteX391" fmla="*/ 27404 w 75323"/>
                <a:gd name="connsiteY391" fmla="*/ 52138 h 65571"/>
                <a:gd name="connsiteX392" fmla="*/ 26867 w 75323"/>
                <a:gd name="connsiteY392" fmla="*/ 52423 h 65571"/>
                <a:gd name="connsiteX393" fmla="*/ 26330 w 75323"/>
                <a:gd name="connsiteY393" fmla="*/ 52359 h 65571"/>
                <a:gd name="connsiteX394" fmla="*/ 25950 w 75323"/>
                <a:gd name="connsiteY394" fmla="*/ 51886 h 65571"/>
                <a:gd name="connsiteX395" fmla="*/ 25887 w 75323"/>
                <a:gd name="connsiteY395" fmla="*/ 50937 h 65571"/>
                <a:gd name="connsiteX396" fmla="*/ 24797 w 75323"/>
                <a:gd name="connsiteY396" fmla="*/ 51269 h 65571"/>
                <a:gd name="connsiteX397" fmla="*/ 24307 w 75323"/>
                <a:gd name="connsiteY397" fmla="*/ 51538 h 65571"/>
                <a:gd name="connsiteX398" fmla="*/ 23880 w 75323"/>
                <a:gd name="connsiteY398" fmla="*/ 51996 h 65571"/>
                <a:gd name="connsiteX399" fmla="*/ 25840 w 75323"/>
                <a:gd name="connsiteY399" fmla="*/ 53829 h 65571"/>
                <a:gd name="connsiteX400" fmla="*/ 35591 w 75323"/>
                <a:gd name="connsiteY400" fmla="*/ 58049 h 65571"/>
                <a:gd name="connsiteX401" fmla="*/ 37456 w 75323"/>
                <a:gd name="connsiteY401" fmla="*/ 59361 h 65571"/>
                <a:gd name="connsiteX402" fmla="*/ 38910 w 75323"/>
                <a:gd name="connsiteY402" fmla="*/ 61336 h 65571"/>
                <a:gd name="connsiteX403" fmla="*/ 37614 w 75323"/>
                <a:gd name="connsiteY403" fmla="*/ 61336 h 65571"/>
                <a:gd name="connsiteX404" fmla="*/ 36192 w 75323"/>
                <a:gd name="connsiteY404" fmla="*/ 60562 h 65571"/>
                <a:gd name="connsiteX405" fmla="*/ 33489 w 75323"/>
                <a:gd name="connsiteY405" fmla="*/ 58555 h 65571"/>
                <a:gd name="connsiteX406" fmla="*/ 30692 w 75323"/>
                <a:gd name="connsiteY406" fmla="*/ 57243 h 65571"/>
                <a:gd name="connsiteX407" fmla="*/ 29159 w 75323"/>
                <a:gd name="connsiteY407" fmla="*/ 57085 h 65571"/>
                <a:gd name="connsiteX408" fmla="*/ 28100 w 75323"/>
                <a:gd name="connsiteY408" fmla="*/ 57844 h 65571"/>
                <a:gd name="connsiteX409" fmla="*/ 29902 w 75323"/>
                <a:gd name="connsiteY409" fmla="*/ 58997 h 65571"/>
                <a:gd name="connsiteX410" fmla="*/ 30818 w 75323"/>
                <a:gd name="connsiteY410" fmla="*/ 59803 h 65571"/>
                <a:gd name="connsiteX411" fmla="*/ 31529 w 75323"/>
                <a:gd name="connsiteY411" fmla="*/ 60720 h 65571"/>
                <a:gd name="connsiteX412" fmla="*/ 31719 w 75323"/>
                <a:gd name="connsiteY412" fmla="*/ 61257 h 65571"/>
                <a:gd name="connsiteX413" fmla="*/ 32509 w 75323"/>
                <a:gd name="connsiteY413" fmla="*/ 61795 h 65571"/>
                <a:gd name="connsiteX414" fmla="*/ 34327 w 75323"/>
                <a:gd name="connsiteY414" fmla="*/ 62632 h 65571"/>
                <a:gd name="connsiteX415" fmla="*/ 36192 w 75323"/>
                <a:gd name="connsiteY415" fmla="*/ 62901 h 65571"/>
                <a:gd name="connsiteX416" fmla="*/ 36950 w 75323"/>
                <a:gd name="connsiteY416" fmla="*/ 63533 h 65571"/>
                <a:gd name="connsiteX417" fmla="*/ 37061 w 75323"/>
                <a:gd name="connsiteY417" fmla="*/ 65066 h 65571"/>
                <a:gd name="connsiteX418" fmla="*/ 38199 w 75323"/>
                <a:gd name="connsiteY418" fmla="*/ 65414 h 65571"/>
                <a:gd name="connsiteX419" fmla="*/ 43146 w 75323"/>
                <a:gd name="connsiteY419" fmla="*/ 65572 h 6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75323" h="65571">
                  <a:moveTo>
                    <a:pt x="43809" y="65335"/>
                  </a:moveTo>
                  <a:lnTo>
                    <a:pt x="43952" y="64007"/>
                  </a:lnTo>
                  <a:lnTo>
                    <a:pt x="44331" y="63644"/>
                  </a:lnTo>
                  <a:lnTo>
                    <a:pt x="44852" y="63391"/>
                  </a:lnTo>
                  <a:lnTo>
                    <a:pt x="45263" y="63296"/>
                  </a:lnTo>
                  <a:lnTo>
                    <a:pt x="44868" y="63138"/>
                  </a:lnTo>
                  <a:lnTo>
                    <a:pt x="44521" y="62837"/>
                  </a:lnTo>
                  <a:lnTo>
                    <a:pt x="44236" y="62379"/>
                  </a:lnTo>
                  <a:lnTo>
                    <a:pt x="43999" y="61763"/>
                  </a:lnTo>
                  <a:lnTo>
                    <a:pt x="44110" y="61368"/>
                  </a:lnTo>
                  <a:lnTo>
                    <a:pt x="44615" y="61336"/>
                  </a:lnTo>
                  <a:lnTo>
                    <a:pt x="45168" y="61415"/>
                  </a:lnTo>
                  <a:lnTo>
                    <a:pt x="45453" y="61352"/>
                  </a:lnTo>
                  <a:lnTo>
                    <a:pt x="45690" y="60957"/>
                  </a:lnTo>
                  <a:lnTo>
                    <a:pt x="46053" y="60767"/>
                  </a:lnTo>
                  <a:lnTo>
                    <a:pt x="46322" y="60498"/>
                  </a:lnTo>
                  <a:lnTo>
                    <a:pt x="46275" y="59788"/>
                  </a:lnTo>
                  <a:lnTo>
                    <a:pt x="44805" y="58602"/>
                  </a:lnTo>
                  <a:lnTo>
                    <a:pt x="46512" y="58112"/>
                  </a:lnTo>
                  <a:lnTo>
                    <a:pt x="47286" y="57527"/>
                  </a:lnTo>
                  <a:lnTo>
                    <a:pt x="47413" y="56500"/>
                  </a:lnTo>
                  <a:lnTo>
                    <a:pt x="46970" y="55205"/>
                  </a:lnTo>
                  <a:lnTo>
                    <a:pt x="46480" y="54193"/>
                  </a:lnTo>
                  <a:lnTo>
                    <a:pt x="45832" y="53624"/>
                  </a:lnTo>
                  <a:lnTo>
                    <a:pt x="45105" y="53608"/>
                  </a:lnTo>
                  <a:lnTo>
                    <a:pt x="44979" y="53103"/>
                  </a:lnTo>
                  <a:lnTo>
                    <a:pt x="45658" y="52486"/>
                  </a:lnTo>
                  <a:lnTo>
                    <a:pt x="45532" y="51743"/>
                  </a:lnTo>
                  <a:lnTo>
                    <a:pt x="44947" y="50984"/>
                  </a:lnTo>
                  <a:lnTo>
                    <a:pt x="44331" y="50337"/>
                  </a:lnTo>
                  <a:lnTo>
                    <a:pt x="43414" y="49878"/>
                  </a:lnTo>
                  <a:lnTo>
                    <a:pt x="42672" y="50210"/>
                  </a:lnTo>
                  <a:lnTo>
                    <a:pt x="41328" y="51459"/>
                  </a:lnTo>
                  <a:lnTo>
                    <a:pt x="41423" y="49973"/>
                  </a:lnTo>
                  <a:lnTo>
                    <a:pt x="42197" y="49325"/>
                  </a:lnTo>
                  <a:lnTo>
                    <a:pt x="44236" y="49009"/>
                  </a:lnTo>
                  <a:lnTo>
                    <a:pt x="44110" y="48550"/>
                  </a:lnTo>
                  <a:lnTo>
                    <a:pt x="43256" y="47666"/>
                  </a:lnTo>
                  <a:lnTo>
                    <a:pt x="42182" y="46860"/>
                  </a:lnTo>
                  <a:lnTo>
                    <a:pt x="41391" y="46575"/>
                  </a:lnTo>
                  <a:lnTo>
                    <a:pt x="40412" y="46512"/>
                  </a:lnTo>
                  <a:lnTo>
                    <a:pt x="37235" y="45042"/>
                  </a:lnTo>
                  <a:lnTo>
                    <a:pt x="36192" y="45089"/>
                  </a:lnTo>
                  <a:lnTo>
                    <a:pt x="33616" y="46591"/>
                  </a:lnTo>
                  <a:lnTo>
                    <a:pt x="33837" y="45058"/>
                  </a:lnTo>
                  <a:lnTo>
                    <a:pt x="34706" y="43999"/>
                  </a:lnTo>
                  <a:lnTo>
                    <a:pt x="36903" y="42956"/>
                  </a:lnTo>
                  <a:lnTo>
                    <a:pt x="36334" y="42324"/>
                  </a:lnTo>
                  <a:lnTo>
                    <a:pt x="35702" y="41802"/>
                  </a:lnTo>
                  <a:lnTo>
                    <a:pt x="35370" y="41265"/>
                  </a:lnTo>
                  <a:lnTo>
                    <a:pt x="35670" y="40617"/>
                  </a:lnTo>
                  <a:lnTo>
                    <a:pt x="35101" y="39542"/>
                  </a:lnTo>
                  <a:lnTo>
                    <a:pt x="34500" y="39416"/>
                  </a:lnTo>
                  <a:lnTo>
                    <a:pt x="33884" y="39684"/>
                  </a:lnTo>
                  <a:lnTo>
                    <a:pt x="33142" y="39764"/>
                  </a:lnTo>
                  <a:lnTo>
                    <a:pt x="32557" y="39511"/>
                  </a:lnTo>
                  <a:lnTo>
                    <a:pt x="31925" y="39005"/>
                  </a:lnTo>
                  <a:lnTo>
                    <a:pt x="31308" y="38372"/>
                  </a:lnTo>
                  <a:lnTo>
                    <a:pt x="30850" y="37677"/>
                  </a:lnTo>
                  <a:lnTo>
                    <a:pt x="32683" y="37519"/>
                  </a:lnTo>
                  <a:lnTo>
                    <a:pt x="39226" y="39906"/>
                  </a:lnTo>
                  <a:lnTo>
                    <a:pt x="41455" y="41265"/>
                  </a:lnTo>
                  <a:lnTo>
                    <a:pt x="42371" y="41423"/>
                  </a:lnTo>
                  <a:lnTo>
                    <a:pt x="42814" y="41581"/>
                  </a:lnTo>
                  <a:lnTo>
                    <a:pt x="44947" y="42830"/>
                  </a:lnTo>
                  <a:lnTo>
                    <a:pt x="47350" y="43272"/>
                  </a:lnTo>
                  <a:lnTo>
                    <a:pt x="53703" y="45311"/>
                  </a:lnTo>
                  <a:lnTo>
                    <a:pt x="60467" y="48550"/>
                  </a:lnTo>
                  <a:lnTo>
                    <a:pt x="66489" y="50937"/>
                  </a:lnTo>
                  <a:lnTo>
                    <a:pt x="67721" y="51064"/>
                  </a:lnTo>
                  <a:lnTo>
                    <a:pt x="72589" y="49878"/>
                  </a:lnTo>
                  <a:lnTo>
                    <a:pt x="73853" y="49230"/>
                  </a:lnTo>
                  <a:lnTo>
                    <a:pt x="74612" y="48330"/>
                  </a:lnTo>
                  <a:lnTo>
                    <a:pt x="73095" y="47160"/>
                  </a:lnTo>
                  <a:lnTo>
                    <a:pt x="73632" y="46354"/>
                  </a:lnTo>
                  <a:lnTo>
                    <a:pt x="75323" y="46796"/>
                  </a:lnTo>
                  <a:lnTo>
                    <a:pt x="75307" y="45879"/>
                  </a:lnTo>
                  <a:lnTo>
                    <a:pt x="74154" y="44884"/>
                  </a:lnTo>
                  <a:lnTo>
                    <a:pt x="73980" y="44679"/>
                  </a:lnTo>
                  <a:lnTo>
                    <a:pt x="73648" y="44410"/>
                  </a:lnTo>
                  <a:lnTo>
                    <a:pt x="73395" y="43620"/>
                  </a:lnTo>
                  <a:lnTo>
                    <a:pt x="73095" y="42245"/>
                  </a:lnTo>
                  <a:lnTo>
                    <a:pt x="72636" y="40870"/>
                  </a:lnTo>
                  <a:lnTo>
                    <a:pt x="72146" y="39637"/>
                  </a:lnTo>
                  <a:lnTo>
                    <a:pt x="71546" y="38515"/>
                  </a:lnTo>
                  <a:lnTo>
                    <a:pt x="69191" y="35306"/>
                  </a:lnTo>
                  <a:lnTo>
                    <a:pt x="68511" y="34026"/>
                  </a:lnTo>
                  <a:lnTo>
                    <a:pt x="68306" y="32857"/>
                  </a:lnTo>
                  <a:lnTo>
                    <a:pt x="67500" y="31355"/>
                  </a:lnTo>
                  <a:lnTo>
                    <a:pt x="66726" y="29601"/>
                  </a:lnTo>
                  <a:lnTo>
                    <a:pt x="65872" y="28242"/>
                  </a:lnTo>
                  <a:lnTo>
                    <a:pt x="64798" y="27894"/>
                  </a:lnTo>
                  <a:lnTo>
                    <a:pt x="63612" y="28242"/>
                  </a:lnTo>
                  <a:lnTo>
                    <a:pt x="63059" y="28638"/>
                  </a:lnTo>
                  <a:lnTo>
                    <a:pt x="62348" y="30028"/>
                  </a:lnTo>
                  <a:lnTo>
                    <a:pt x="61716" y="29933"/>
                  </a:lnTo>
                  <a:lnTo>
                    <a:pt x="61036" y="29680"/>
                  </a:lnTo>
                  <a:lnTo>
                    <a:pt x="60499" y="29965"/>
                  </a:lnTo>
                  <a:lnTo>
                    <a:pt x="60277" y="30202"/>
                  </a:lnTo>
                  <a:lnTo>
                    <a:pt x="59772" y="30344"/>
                  </a:lnTo>
                  <a:lnTo>
                    <a:pt x="59550" y="30534"/>
                  </a:lnTo>
                  <a:lnTo>
                    <a:pt x="59013" y="31767"/>
                  </a:lnTo>
                  <a:lnTo>
                    <a:pt x="58507" y="32146"/>
                  </a:lnTo>
                  <a:lnTo>
                    <a:pt x="56785" y="32999"/>
                  </a:lnTo>
                  <a:lnTo>
                    <a:pt x="56453" y="33410"/>
                  </a:lnTo>
                  <a:lnTo>
                    <a:pt x="55852" y="34848"/>
                  </a:lnTo>
                  <a:lnTo>
                    <a:pt x="55441" y="35212"/>
                  </a:lnTo>
                  <a:lnTo>
                    <a:pt x="55252" y="35196"/>
                  </a:lnTo>
                  <a:lnTo>
                    <a:pt x="55078" y="34943"/>
                  </a:lnTo>
                  <a:lnTo>
                    <a:pt x="54683" y="34643"/>
                  </a:lnTo>
                  <a:lnTo>
                    <a:pt x="53466" y="34201"/>
                  </a:lnTo>
                  <a:lnTo>
                    <a:pt x="52486" y="34201"/>
                  </a:lnTo>
                  <a:lnTo>
                    <a:pt x="50415" y="34848"/>
                  </a:lnTo>
                  <a:lnTo>
                    <a:pt x="49436" y="35496"/>
                  </a:lnTo>
                  <a:lnTo>
                    <a:pt x="49072" y="35496"/>
                  </a:lnTo>
                  <a:lnTo>
                    <a:pt x="48946" y="34674"/>
                  </a:lnTo>
                  <a:lnTo>
                    <a:pt x="49151" y="33900"/>
                  </a:lnTo>
                  <a:lnTo>
                    <a:pt x="49957" y="33268"/>
                  </a:lnTo>
                  <a:lnTo>
                    <a:pt x="50068" y="32699"/>
                  </a:lnTo>
                  <a:lnTo>
                    <a:pt x="49499" y="31940"/>
                  </a:lnTo>
                  <a:lnTo>
                    <a:pt x="47081" y="29838"/>
                  </a:lnTo>
                  <a:lnTo>
                    <a:pt x="46275" y="29459"/>
                  </a:lnTo>
                  <a:lnTo>
                    <a:pt x="45690" y="29538"/>
                  </a:lnTo>
                  <a:lnTo>
                    <a:pt x="41534" y="29096"/>
                  </a:lnTo>
                  <a:lnTo>
                    <a:pt x="40949" y="28890"/>
                  </a:lnTo>
                  <a:lnTo>
                    <a:pt x="40680" y="28463"/>
                  </a:lnTo>
                  <a:lnTo>
                    <a:pt x="40538" y="27531"/>
                  </a:lnTo>
                  <a:lnTo>
                    <a:pt x="40396" y="27404"/>
                  </a:lnTo>
                  <a:lnTo>
                    <a:pt x="40190" y="27341"/>
                  </a:lnTo>
                  <a:lnTo>
                    <a:pt x="38862" y="26614"/>
                  </a:lnTo>
                  <a:lnTo>
                    <a:pt x="37661" y="26630"/>
                  </a:lnTo>
                  <a:lnTo>
                    <a:pt x="37108" y="26456"/>
                  </a:lnTo>
                  <a:lnTo>
                    <a:pt x="35844" y="25903"/>
                  </a:lnTo>
                  <a:lnTo>
                    <a:pt x="28163" y="25050"/>
                  </a:lnTo>
                  <a:lnTo>
                    <a:pt x="27357" y="24338"/>
                  </a:lnTo>
                  <a:lnTo>
                    <a:pt x="26598" y="23169"/>
                  </a:lnTo>
                  <a:lnTo>
                    <a:pt x="25445" y="22521"/>
                  </a:lnTo>
                  <a:lnTo>
                    <a:pt x="23280" y="21999"/>
                  </a:lnTo>
                  <a:lnTo>
                    <a:pt x="23106" y="21462"/>
                  </a:lnTo>
                  <a:lnTo>
                    <a:pt x="24054" y="21304"/>
                  </a:lnTo>
                  <a:lnTo>
                    <a:pt x="24892" y="21383"/>
                  </a:lnTo>
                  <a:lnTo>
                    <a:pt x="31830" y="23848"/>
                  </a:lnTo>
                  <a:lnTo>
                    <a:pt x="40127" y="25018"/>
                  </a:lnTo>
                  <a:lnTo>
                    <a:pt x="40949" y="25903"/>
                  </a:lnTo>
                  <a:lnTo>
                    <a:pt x="41423" y="26014"/>
                  </a:lnTo>
                  <a:lnTo>
                    <a:pt x="42703" y="25903"/>
                  </a:lnTo>
                  <a:lnTo>
                    <a:pt x="43968" y="26140"/>
                  </a:lnTo>
                  <a:lnTo>
                    <a:pt x="51648" y="29238"/>
                  </a:lnTo>
                  <a:lnTo>
                    <a:pt x="54051" y="29412"/>
                  </a:lnTo>
                  <a:lnTo>
                    <a:pt x="61352" y="27215"/>
                  </a:lnTo>
                  <a:lnTo>
                    <a:pt x="61668" y="26899"/>
                  </a:lnTo>
                  <a:lnTo>
                    <a:pt x="62221" y="25967"/>
                  </a:lnTo>
                  <a:lnTo>
                    <a:pt x="62664" y="25540"/>
                  </a:lnTo>
                  <a:lnTo>
                    <a:pt x="63675" y="24892"/>
                  </a:lnTo>
                  <a:lnTo>
                    <a:pt x="64023" y="24307"/>
                  </a:lnTo>
                  <a:lnTo>
                    <a:pt x="62411" y="24196"/>
                  </a:lnTo>
                  <a:lnTo>
                    <a:pt x="61668" y="23706"/>
                  </a:lnTo>
                  <a:lnTo>
                    <a:pt x="61178" y="22426"/>
                  </a:lnTo>
                  <a:lnTo>
                    <a:pt x="60672" y="23106"/>
                  </a:lnTo>
                  <a:lnTo>
                    <a:pt x="60040" y="22837"/>
                  </a:lnTo>
                  <a:lnTo>
                    <a:pt x="58587" y="21526"/>
                  </a:lnTo>
                  <a:lnTo>
                    <a:pt x="57875" y="21320"/>
                  </a:lnTo>
                  <a:lnTo>
                    <a:pt x="55694" y="21399"/>
                  </a:lnTo>
                  <a:lnTo>
                    <a:pt x="54493" y="20988"/>
                  </a:lnTo>
                  <a:lnTo>
                    <a:pt x="53181" y="20277"/>
                  </a:lnTo>
                  <a:lnTo>
                    <a:pt x="51901" y="19250"/>
                  </a:lnTo>
                  <a:lnTo>
                    <a:pt x="50684" y="17890"/>
                  </a:lnTo>
                  <a:lnTo>
                    <a:pt x="50795" y="17385"/>
                  </a:lnTo>
                  <a:lnTo>
                    <a:pt x="53324" y="18538"/>
                  </a:lnTo>
                  <a:lnTo>
                    <a:pt x="54051" y="18649"/>
                  </a:lnTo>
                  <a:lnTo>
                    <a:pt x="54841" y="18585"/>
                  </a:lnTo>
                  <a:lnTo>
                    <a:pt x="57606" y="19123"/>
                  </a:lnTo>
                  <a:lnTo>
                    <a:pt x="62569" y="21683"/>
                  </a:lnTo>
                  <a:lnTo>
                    <a:pt x="63833" y="21651"/>
                  </a:lnTo>
                  <a:lnTo>
                    <a:pt x="62569" y="21083"/>
                  </a:lnTo>
                  <a:lnTo>
                    <a:pt x="61589" y="20356"/>
                  </a:lnTo>
                  <a:lnTo>
                    <a:pt x="61099" y="19360"/>
                  </a:lnTo>
                  <a:lnTo>
                    <a:pt x="61305" y="18033"/>
                  </a:lnTo>
                  <a:lnTo>
                    <a:pt x="62063" y="16863"/>
                  </a:lnTo>
                  <a:lnTo>
                    <a:pt x="62253" y="16263"/>
                  </a:lnTo>
                  <a:lnTo>
                    <a:pt x="62174" y="15124"/>
                  </a:lnTo>
                  <a:lnTo>
                    <a:pt x="61968" y="14603"/>
                  </a:lnTo>
                  <a:lnTo>
                    <a:pt x="61384" y="13939"/>
                  </a:lnTo>
                  <a:lnTo>
                    <a:pt x="61147" y="13497"/>
                  </a:lnTo>
                  <a:lnTo>
                    <a:pt x="61115" y="12944"/>
                  </a:lnTo>
                  <a:lnTo>
                    <a:pt x="61352" y="12722"/>
                  </a:lnTo>
                  <a:lnTo>
                    <a:pt x="61589" y="12596"/>
                  </a:lnTo>
                  <a:lnTo>
                    <a:pt x="61652" y="12312"/>
                  </a:lnTo>
                  <a:lnTo>
                    <a:pt x="59614" y="8613"/>
                  </a:lnTo>
                  <a:lnTo>
                    <a:pt x="56974" y="7570"/>
                  </a:lnTo>
                  <a:lnTo>
                    <a:pt x="51617" y="7444"/>
                  </a:lnTo>
                  <a:lnTo>
                    <a:pt x="51459" y="6875"/>
                  </a:lnTo>
                  <a:lnTo>
                    <a:pt x="52075" y="6512"/>
                  </a:lnTo>
                  <a:lnTo>
                    <a:pt x="51948" y="5990"/>
                  </a:lnTo>
                  <a:lnTo>
                    <a:pt x="51396" y="5547"/>
                  </a:lnTo>
                  <a:lnTo>
                    <a:pt x="50637" y="5515"/>
                  </a:lnTo>
                  <a:lnTo>
                    <a:pt x="48156" y="6764"/>
                  </a:lnTo>
                  <a:lnTo>
                    <a:pt x="47334" y="6827"/>
                  </a:lnTo>
                  <a:lnTo>
                    <a:pt x="45627" y="6590"/>
                  </a:lnTo>
                  <a:lnTo>
                    <a:pt x="44805" y="6669"/>
                  </a:lnTo>
                  <a:lnTo>
                    <a:pt x="43620" y="7444"/>
                  </a:lnTo>
                  <a:lnTo>
                    <a:pt x="43003" y="7697"/>
                  </a:lnTo>
                  <a:lnTo>
                    <a:pt x="42197" y="7397"/>
                  </a:lnTo>
                  <a:lnTo>
                    <a:pt x="42719" y="6385"/>
                  </a:lnTo>
                  <a:lnTo>
                    <a:pt x="42940" y="6116"/>
                  </a:lnTo>
                  <a:lnTo>
                    <a:pt x="41154" y="5547"/>
                  </a:lnTo>
                  <a:lnTo>
                    <a:pt x="40206" y="5421"/>
                  </a:lnTo>
                  <a:lnTo>
                    <a:pt x="39384" y="5547"/>
                  </a:lnTo>
                  <a:lnTo>
                    <a:pt x="38720" y="5910"/>
                  </a:lnTo>
                  <a:lnTo>
                    <a:pt x="37693" y="6985"/>
                  </a:lnTo>
                  <a:lnTo>
                    <a:pt x="37061" y="7286"/>
                  </a:lnTo>
                  <a:lnTo>
                    <a:pt x="37772" y="8218"/>
                  </a:lnTo>
                  <a:lnTo>
                    <a:pt x="38531" y="8708"/>
                  </a:lnTo>
                  <a:lnTo>
                    <a:pt x="38989" y="9277"/>
                  </a:lnTo>
                  <a:lnTo>
                    <a:pt x="38862" y="10526"/>
                  </a:lnTo>
                  <a:lnTo>
                    <a:pt x="36255" y="12944"/>
                  </a:lnTo>
                  <a:lnTo>
                    <a:pt x="35702" y="17116"/>
                  </a:lnTo>
                  <a:lnTo>
                    <a:pt x="35370" y="18190"/>
                  </a:lnTo>
                  <a:lnTo>
                    <a:pt x="34754" y="18981"/>
                  </a:lnTo>
                  <a:lnTo>
                    <a:pt x="33979" y="19471"/>
                  </a:lnTo>
                  <a:lnTo>
                    <a:pt x="33173" y="19692"/>
                  </a:lnTo>
                  <a:lnTo>
                    <a:pt x="33331" y="20229"/>
                  </a:lnTo>
                  <a:lnTo>
                    <a:pt x="33979" y="20751"/>
                  </a:lnTo>
                  <a:lnTo>
                    <a:pt x="34027" y="21446"/>
                  </a:lnTo>
                  <a:lnTo>
                    <a:pt x="33647" y="22078"/>
                  </a:lnTo>
                  <a:lnTo>
                    <a:pt x="33110" y="22458"/>
                  </a:lnTo>
                  <a:lnTo>
                    <a:pt x="32446" y="20988"/>
                  </a:lnTo>
                  <a:lnTo>
                    <a:pt x="30471" y="20893"/>
                  </a:lnTo>
                  <a:lnTo>
                    <a:pt x="27104" y="21431"/>
                  </a:lnTo>
                  <a:lnTo>
                    <a:pt x="27752" y="20119"/>
                  </a:lnTo>
                  <a:lnTo>
                    <a:pt x="28748" y="19518"/>
                  </a:lnTo>
                  <a:lnTo>
                    <a:pt x="32399" y="18997"/>
                  </a:lnTo>
                  <a:lnTo>
                    <a:pt x="33047" y="18680"/>
                  </a:lnTo>
                  <a:lnTo>
                    <a:pt x="33300" y="18080"/>
                  </a:lnTo>
                  <a:lnTo>
                    <a:pt x="32999" y="17432"/>
                  </a:lnTo>
                  <a:lnTo>
                    <a:pt x="32335" y="17258"/>
                  </a:lnTo>
                  <a:lnTo>
                    <a:pt x="31577" y="17243"/>
                  </a:lnTo>
                  <a:lnTo>
                    <a:pt x="31024" y="17085"/>
                  </a:lnTo>
                  <a:lnTo>
                    <a:pt x="31166" y="16547"/>
                  </a:lnTo>
                  <a:lnTo>
                    <a:pt x="29807" y="16231"/>
                  </a:lnTo>
                  <a:lnTo>
                    <a:pt x="27784" y="17811"/>
                  </a:lnTo>
                  <a:lnTo>
                    <a:pt x="26314" y="17053"/>
                  </a:lnTo>
                  <a:lnTo>
                    <a:pt x="26757" y="16594"/>
                  </a:lnTo>
                  <a:lnTo>
                    <a:pt x="29554" y="15251"/>
                  </a:lnTo>
                  <a:lnTo>
                    <a:pt x="32304" y="15425"/>
                  </a:lnTo>
                  <a:lnTo>
                    <a:pt x="33015" y="14208"/>
                  </a:lnTo>
                  <a:lnTo>
                    <a:pt x="33363" y="12438"/>
                  </a:lnTo>
                  <a:lnTo>
                    <a:pt x="33805" y="10905"/>
                  </a:lnTo>
                  <a:lnTo>
                    <a:pt x="34264" y="10368"/>
                  </a:lnTo>
                  <a:lnTo>
                    <a:pt x="34706" y="10146"/>
                  </a:lnTo>
                  <a:lnTo>
                    <a:pt x="35038" y="9814"/>
                  </a:lnTo>
                  <a:lnTo>
                    <a:pt x="35244" y="8914"/>
                  </a:lnTo>
                  <a:lnTo>
                    <a:pt x="35228" y="7949"/>
                  </a:lnTo>
                  <a:lnTo>
                    <a:pt x="35101" y="6985"/>
                  </a:lnTo>
                  <a:lnTo>
                    <a:pt x="35054" y="5990"/>
                  </a:lnTo>
                  <a:lnTo>
                    <a:pt x="35275" y="5041"/>
                  </a:lnTo>
                  <a:lnTo>
                    <a:pt x="34374" y="4378"/>
                  </a:lnTo>
                  <a:lnTo>
                    <a:pt x="32873" y="4220"/>
                  </a:lnTo>
                  <a:lnTo>
                    <a:pt x="32067" y="3809"/>
                  </a:lnTo>
                  <a:lnTo>
                    <a:pt x="32225" y="3208"/>
                  </a:lnTo>
                  <a:lnTo>
                    <a:pt x="31751" y="3113"/>
                  </a:lnTo>
                  <a:lnTo>
                    <a:pt x="30360" y="3208"/>
                  </a:lnTo>
                  <a:lnTo>
                    <a:pt x="29870" y="3051"/>
                  </a:lnTo>
                  <a:lnTo>
                    <a:pt x="28637" y="2007"/>
                  </a:lnTo>
                  <a:lnTo>
                    <a:pt x="28068" y="1707"/>
                  </a:lnTo>
                  <a:lnTo>
                    <a:pt x="27041" y="2039"/>
                  </a:lnTo>
                  <a:lnTo>
                    <a:pt x="26093" y="2592"/>
                  </a:lnTo>
                  <a:lnTo>
                    <a:pt x="25050" y="2624"/>
                  </a:lnTo>
                  <a:lnTo>
                    <a:pt x="22584" y="253"/>
                  </a:lnTo>
                  <a:lnTo>
                    <a:pt x="21431" y="0"/>
                  </a:lnTo>
                  <a:lnTo>
                    <a:pt x="20356" y="411"/>
                  </a:lnTo>
                  <a:lnTo>
                    <a:pt x="17053" y="4678"/>
                  </a:lnTo>
                  <a:lnTo>
                    <a:pt x="16547" y="6037"/>
                  </a:lnTo>
                  <a:lnTo>
                    <a:pt x="16326" y="7080"/>
                  </a:lnTo>
                  <a:lnTo>
                    <a:pt x="16341" y="7649"/>
                  </a:lnTo>
                  <a:lnTo>
                    <a:pt x="16926" y="9435"/>
                  </a:lnTo>
                  <a:lnTo>
                    <a:pt x="16800" y="10115"/>
                  </a:lnTo>
                  <a:lnTo>
                    <a:pt x="16073" y="10036"/>
                  </a:lnTo>
                  <a:lnTo>
                    <a:pt x="11790" y="7776"/>
                  </a:lnTo>
                  <a:lnTo>
                    <a:pt x="10384" y="7365"/>
                  </a:lnTo>
                  <a:lnTo>
                    <a:pt x="9040" y="7617"/>
                  </a:lnTo>
                  <a:lnTo>
                    <a:pt x="9182" y="8076"/>
                  </a:lnTo>
                  <a:lnTo>
                    <a:pt x="9498" y="8724"/>
                  </a:lnTo>
                  <a:lnTo>
                    <a:pt x="9103" y="9293"/>
                  </a:lnTo>
                  <a:lnTo>
                    <a:pt x="8503" y="9830"/>
                  </a:lnTo>
                  <a:lnTo>
                    <a:pt x="8139" y="10494"/>
                  </a:lnTo>
                  <a:lnTo>
                    <a:pt x="8297" y="11458"/>
                  </a:lnTo>
                  <a:lnTo>
                    <a:pt x="8740" y="12612"/>
                  </a:lnTo>
                  <a:lnTo>
                    <a:pt x="9293" y="13529"/>
                  </a:lnTo>
                  <a:lnTo>
                    <a:pt x="9799" y="13860"/>
                  </a:lnTo>
                  <a:lnTo>
                    <a:pt x="9783" y="14382"/>
                  </a:lnTo>
                  <a:lnTo>
                    <a:pt x="10020" y="15536"/>
                  </a:lnTo>
                  <a:lnTo>
                    <a:pt x="10384" y="16768"/>
                  </a:lnTo>
                  <a:lnTo>
                    <a:pt x="10842" y="17606"/>
                  </a:lnTo>
                  <a:lnTo>
                    <a:pt x="11506" y="18112"/>
                  </a:lnTo>
                  <a:lnTo>
                    <a:pt x="13718" y="19281"/>
                  </a:lnTo>
                  <a:lnTo>
                    <a:pt x="11063" y="19344"/>
                  </a:lnTo>
                  <a:lnTo>
                    <a:pt x="9640" y="18412"/>
                  </a:lnTo>
                  <a:lnTo>
                    <a:pt x="9372" y="18080"/>
                  </a:lnTo>
                  <a:lnTo>
                    <a:pt x="9293" y="15851"/>
                  </a:lnTo>
                  <a:lnTo>
                    <a:pt x="9309" y="15614"/>
                  </a:lnTo>
                  <a:lnTo>
                    <a:pt x="8677" y="14698"/>
                  </a:lnTo>
                  <a:lnTo>
                    <a:pt x="7128" y="13955"/>
                  </a:lnTo>
                  <a:lnTo>
                    <a:pt x="6685" y="13323"/>
                  </a:lnTo>
                  <a:lnTo>
                    <a:pt x="6243" y="12390"/>
                  </a:lnTo>
                  <a:lnTo>
                    <a:pt x="5136" y="11253"/>
                  </a:lnTo>
                  <a:lnTo>
                    <a:pt x="4789" y="10605"/>
                  </a:lnTo>
                  <a:lnTo>
                    <a:pt x="4299" y="9388"/>
                  </a:lnTo>
                  <a:lnTo>
                    <a:pt x="3856" y="9198"/>
                  </a:lnTo>
                  <a:lnTo>
                    <a:pt x="2876" y="9783"/>
                  </a:lnTo>
                  <a:lnTo>
                    <a:pt x="695" y="10146"/>
                  </a:lnTo>
                  <a:lnTo>
                    <a:pt x="1422" y="11790"/>
                  </a:lnTo>
                  <a:lnTo>
                    <a:pt x="2386" y="12880"/>
                  </a:lnTo>
                  <a:lnTo>
                    <a:pt x="4536" y="14761"/>
                  </a:lnTo>
                  <a:lnTo>
                    <a:pt x="4520" y="15804"/>
                  </a:lnTo>
                  <a:lnTo>
                    <a:pt x="4962" y="16373"/>
                  </a:lnTo>
                  <a:lnTo>
                    <a:pt x="5579" y="16831"/>
                  </a:lnTo>
                  <a:lnTo>
                    <a:pt x="6148" y="17543"/>
                  </a:lnTo>
                  <a:lnTo>
                    <a:pt x="5105" y="17163"/>
                  </a:lnTo>
                  <a:lnTo>
                    <a:pt x="3192" y="16104"/>
                  </a:lnTo>
                  <a:lnTo>
                    <a:pt x="2244" y="15931"/>
                  </a:lnTo>
                  <a:lnTo>
                    <a:pt x="1343" y="16231"/>
                  </a:lnTo>
                  <a:lnTo>
                    <a:pt x="506" y="16958"/>
                  </a:lnTo>
                  <a:lnTo>
                    <a:pt x="0" y="17985"/>
                  </a:lnTo>
                  <a:lnTo>
                    <a:pt x="32" y="19218"/>
                  </a:lnTo>
                  <a:lnTo>
                    <a:pt x="1406" y="20972"/>
                  </a:lnTo>
                  <a:lnTo>
                    <a:pt x="5452" y="23058"/>
                  </a:lnTo>
                  <a:lnTo>
                    <a:pt x="7128" y="24860"/>
                  </a:lnTo>
                  <a:lnTo>
                    <a:pt x="9498" y="26441"/>
                  </a:lnTo>
                  <a:lnTo>
                    <a:pt x="10209" y="26694"/>
                  </a:lnTo>
                  <a:lnTo>
                    <a:pt x="10905" y="27120"/>
                  </a:lnTo>
                  <a:lnTo>
                    <a:pt x="15109" y="30755"/>
                  </a:lnTo>
                  <a:lnTo>
                    <a:pt x="19281" y="32714"/>
                  </a:lnTo>
                  <a:lnTo>
                    <a:pt x="20640" y="34026"/>
                  </a:lnTo>
                  <a:lnTo>
                    <a:pt x="20119" y="34121"/>
                  </a:lnTo>
                  <a:lnTo>
                    <a:pt x="19581" y="34042"/>
                  </a:lnTo>
                  <a:lnTo>
                    <a:pt x="14524" y="31340"/>
                  </a:lnTo>
                  <a:lnTo>
                    <a:pt x="8202" y="26819"/>
                  </a:lnTo>
                  <a:lnTo>
                    <a:pt x="6843" y="26124"/>
                  </a:lnTo>
                  <a:lnTo>
                    <a:pt x="6116" y="26441"/>
                  </a:lnTo>
                  <a:lnTo>
                    <a:pt x="5879" y="26931"/>
                  </a:lnTo>
                  <a:lnTo>
                    <a:pt x="5500" y="27452"/>
                  </a:lnTo>
                  <a:lnTo>
                    <a:pt x="5215" y="28116"/>
                  </a:lnTo>
                  <a:lnTo>
                    <a:pt x="5263" y="29064"/>
                  </a:lnTo>
                  <a:lnTo>
                    <a:pt x="5611" y="29823"/>
                  </a:lnTo>
                  <a:lnTo>
                    <a:pt x="6527" y="30929"/>
                  </a:lnTo>
                  <a:lnTo>
                    <a:pt x="6764" y="31387"/>
                  </a:lnTo>
                  <a:lnTo>
                    <a:pt x="6685" y="32604"/>
                  </a:lnTo>
                  <a:lnTo>
                    <a:pt x="5832" y="35038"/>
                  </a:lnTo>
                  <a:lnTo>
                    <a:pt x="6022" y="37425"/>
                  </a:lnTo>
                  <a:lnTo>
                    <a:pt x="5958" y="38974"/>
                  </a:lnTo>
                  <a:lnTo>
                    <a:pt x="6179" y="39637"/>
                  </a:lnTo>
                  <a:lnTo>
                    <a:pt x="6796" y="40285"/>
                  </a:lnTo>
                  <a:lnTo>
                    <a:pt x="6970" y="39795"/>
                  </a:lnTo>
                  <a:lnTo>
                    <a:pt x="6970" y="38372"/>
                  </a:lnTo>
                  <a:lnTo>
                    <a:pt x="7444" y="38088"/>
                  </a:lnTo>
                  <a:lnTo>
                    <a:pt x="7997" y="38041"/>
                  </a:lnTo>
                  <a:lnTo>
                    <a:pt x="8518" y="38372"/>
                  </a:lnTo>
                  <a:lnTo>
                    <a:pt x="8898" y="39179"/>
                  </a:lnTo>
                  <a:lnTo>
                    <a:pt x="9214" y="39637"/>
                  </a:lnTo>
                  <a:lnTo>
                    <a:pt x="10304" y="40016"/>
                  </a:lnTo>
                  <a:lnTo>
                    <a:pt x="10779" y="40285"/>
                  </a:lnTo>
                  <a:lnTo>
                    <a:pt x="11790" y="41296"/>
                  </a:lnTo>
                  <a:lnTo>
                    <a:pt x="12596" y="41881"/>
                  </a:lnTo>
                  <a:lnTo>
                    <a:pt x="13228" y="41628"/>
                  </a:lnTo>
                  <a:lnTo>
                    <a:pt x="13765" y="40221"/>
                  </a:lnTo>
                  <a:lnTo>
                    <a:pt x="14445" y="40617"/>
                  </a:lnTo>
                  <a:lnTo>
                    <a:pt x="14777" y="41976"/>
                  </a:lnTo>
                  <a:lnTo>
                    <a:pt x="15852" y="43114"/>
                  </a:lnTo>
                  <a:lnTo>
                    <a:pt x="21699" y="46180"/>
                  </a:lnTo>
                  <a:lnTo>
                    <a:pt x="21826" y="46638"/>
                  </a:lnTo>
                  <a:lnTo>
                    <a:pt x="21304" y="47065"/>
                  </a:lnTo>
                  <a:lnTo>
                    <a:pt x="20767" y="47934"/>
                  </a:lnTo>
                  <a:lnTo>
                    <a:pt x="20435" y="48977"/>
                  </a:lnTo>
                  <a:lnTo>
                    <a:pt x="20451" y="49973"/>
                  </a:lnTo>
                  <a:lnTo>
                    <a:pt x="21083" y="50969"/>
                  </a:lnTo>
                  <a:lnTo>
                    <a:pt x="21999" y="51379"/>
                  </a:lnTo>
                  <a:lnTo>
                    <a:pt x="22695" y="51079"/>
                  </a:lnTo>
                  <a:lnTo>
                    <a:pt x="22726" y="49910"/>
                  </a:lnTo>
                  <a:lnTo>
                    <a:pt x="22647" y="49104"/>
                  </a:lnTo>
                  <a:lnTo>
                    <a:pt x="23011" y="49104"/>
                  </a:lnTo>
                  <a:lnTo>
                    <a:pt x="23580" y="49562"/>
                  </a:lnTo>
                  <a:lnTo>
                    <a:pt x="24086" y="50115"/>
                  </a:lnTo>
                  <a:lnTo>
                    <a:pt x="24370" y="50162"/>
                  </a:lnTo>
                  <a:lnTo>
                    <a:pt x="25492" y="49452"/>
                  </a:lnTo>
                  <a:lnTo>
                    <a:pt x="26045" y="49435"/>
                  </a:lnTo>
                  <a:lnTo>
                    <a:pt x="27657" y="49689"/>
                  </a:lnTo>
                  <a:lnTo>
                    <a:pt x="28432" y="49625"/>
                  </a:lnTo>
                  <a:lnTo>
                    <a:pt x="28574" y="50194"/>
                  </a:lnTo>
                  <a:lnTo>
                    <a:pt x="27231" y="50574"/>
                  </a:lnTo>
                  <a:lnTo>
                    <a:pt x="26915" y="51127"/>
                  </a:lnTo>
                  <a:lnTo>
                    <a:pt x="27404" y="52138"/>
                  </a:lnTo>
                  <a:lnTo>
                    <a:pt x="26867" y="52423"/>
                  </a:lnTo>
                  <a:lnTo>
                    <a:pt x="26330" y="52359"/>
                  </a:lnTo>
                  <a:lnTo>
                    <a:pt x="25950" y="51886"/>
                  </a:lnTo>
                  <a:lnTo>
                    <a:pt x="25887" y="50937"/>
                  </a:lnTo>
                  <a:lnTo>
                    <a:pt x="24797" y="51269"/>
                  </a:lnTo>
                  <a:lnTo>
                    <a:pt x="24307" y="51538"/>
                  </a:lnTo>
                  <a:lnTo>
                    <a:pt x="23880" y="51996"/>
                  </a:lnTo>
                  <a:lnTo>
                    <a:pt x="25840" y="53829"/>
                  </a:lnTo>
                  <a:lnTo>
                    <a:pt x="35591" y="58049"/>
                  </a:lnTo>
                  <a:lnTo>
                    <a:pt x="37456" y="59361"/>
                  </a:lnTo>
                  <a:lnTo>
                    <a:pt x="38910" y="61336"/>
                  </a:lnTo>
                  <a:lnTo>
                    <a:pt x="37614" y="61336"/>
                  </a:lnTo>
                  <a:lnTo>
                    <a:pt x="36192" y="60562"/>
                  </a:lnTo>
                  <a:lnTo>
                    <a:pt x="33489" y="58555"/>
                  </a:lnTo>
                  <a:lnTo>
                    <a:pt x="30692" y="57243"/>
                  </a:lnTo>
                  <a:lnTo>
                    <a:pt x="29159" y="57085"/>
                  </a:lnTo>
                  <a:lnTo>
                    <a:pt x="28100" y="57844"/>
                  </a:lnTo>
                  <a:lnTo>
                    <a:pt x="29902" y="58997"/>
                  </a:lnTo>
                  <a:lnTo>
                    <a:pt x="30818" y="59803"/>
                  </a:lnTo>
                  <a:lnTo>
                    <a:pt x="31529" y="60720"/>
                  </a:lnTo>
                  <a:lnTo>
                    <a:pt x="31719" y="61257"/>
                  </a:lnTo>
                  <a:lnTo>
                    <a:pt x="32509" y="61795"/>
                  </a:lnTo>
                  <a:lnTo>
                    <a:pt x="34327" y="62632"/>
                  </a:lnTo>
                  <a:lnTo>
                    <a:pt x="36192" y="62901"/>
                  </a:lnTo>
                  <a:lnTo>
                    <a:pt x="36950" y="63533"/>
                  </a:lnTo>
                  <a:lnTo>
                    <a:pt x="37061" y="65066"/>
                  </a:lnTo>
                  <a:lnTo>
                    <a:pt x="38199" y="65414"/>
                  </a:lnTo>
                  <a:lnTo>
                    <a:pt x="43146" y="65572"/>
                  </a:lnTo>
                  <a:close/>
                </a:path>
              </a:pathLst>
            </a:custGeom>
            <a:grpFill/>
            <a:ln w="6350" cap="flat">
              <a:solidFill>
                <a:schemeClr val="bg1"/>
              </a:solid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2B2A7EF8-44EE-D214-CE75-6E51F239F357}"/>
                </a:ext>
              </a:extLst>
            </p:cNvPr>
            <p:cNvSpPr/>
            <p:nvPr/>
          </p:nvSpPr>
          <p:spPr>
            <a:xfrm>
              <a:off x="7725092" y="9471057"/>
              <a:ext cx="5199" cy="3792"/>
            </a:xfrm>
            <a:custGeom>
              <a:avLst/>
              <a:gdLst>
                <a:gd name="connsiteX0" fmla="*/ 4552 w 5199"/>
                <a:gd name="connsiteY0" fmla="*/ 3081 h 3792"/>
                <a:gd name="connsiteX1" fmla="*/ 3698 w 5199"/>
                <a:gd name="connsiteY1" fmla="*/ 3413 h 3792"/>
                <a:gd name="connsiteX2" fmla="*/ 2450 w 5199"/>
                <a:gd name="connsiteY2" fmla="*/ 3208 h 3792"/>
                <a:gd name="connsiteX3" fmla="*/ 2197 w 5199"/>
                <a:gd name="connsiteY3" fmla="*/ 3318 h 3792"/>
                <a:gd name="connsiteX4" fmla="*/ 1928 w 5199"/>
                <a:gd name="connsiteY4" fmla="*/ 3176 h 3792"/>
                <a:gd name="connsiteX5" fmla="*/ 1739 w 5199"/>
                <a:gd name="connsiteY5" fmla="*/ 2797 h 3792"/>
                <a:gd name="connsiteX6" fmla="*/ 1723 w 5199"/>
                <a:gd name="connsiteY6" fmla="*/ 2608 h 3792"/>
                <a:gd name="connsiteX7" fmla="*/ 1612 w 5199"/>
                <a:gd name="connsiteY7" fmla="*/ 2433 h 3792"/>
                <a:gd name="connsiteX8" fmla="*/ 1454 w 5199"/>
                <a:gd name="connsiteY8" fmla="*/ 2007 h 3792"/>
                <a:gd name="connsiteX9" fmla="*/ 964 w 5199"/>
                <a:gd name="connsiteY9" fmla="*/ 1106 h 3792"/>
                <a:gd name="connsiteX10" fmla="*/ 617 w 5199"/>
                <a:gd name="connsiteY10" fmla="*/ 695 h 3792"/>
                <a:gd name="connsiteX11" fmla="*/ 237 w 5199"/>
                <a:gd name="connsiteY11" fmla="*/ 379 h 3792"/>
                <a:gd name="connsiteX12" fmla="*/ 0 w 5199"/>
                <a:gd name="connsiteY12" fmla="*/ 0 h 3792"/>
                <a:gd name="connsiteX13" fmla="*/ 95 w 5199"/>
                <a:gd name="connsiteY13" fmla="*/ 458 h 3792"/>
                <a:gd name="connsiteX14" fmla="*/ 617 w 5199"/>
                <a:gd name="connsiteY14" fmla="*/ 1137 h 3792"/>
                <a:gd name="connsiteX15" fmla="*/ 1328 w 5199"/>
                <a:gd name="connsiteY15" fmla="*/ 2181 h 3792"/>
                <a:gd name="connsiteX16" fmla="*/ 1359 w 5199"/>
                <a:gd name="connsiteY16" fmla="*/ 2591 h 3792"/>
                <a:gd name="connsiteX17" fmla="*/ 1454 w 5199"/>
                <a:gd name="connsiteY17" fmla="*/ 2908 h 3792"/>
                <a:gd name="connsiteX18" fmla="*/ 1533 w 5199"/>
                <a:gd name="connsiteY18" fmla="*/ 3129 h 3792"/>
                <a:gd name="connsiteX19" fmla="*/ 2070 w 5199"/>
                <a:gd name="connsiteY19" fmla="*/ 3413 h 3792"/>
                <a:gd name="connsiteX20" fmla="*/ 2608 w 5199"/>
                <a:gd name="connsiteY20" fmla="*/ 3571 h 3792"/>
                <a:gd name="connsiteX21" fmla="*/ 3683 w 5199"/>
                <a:gd name="connsiteY21" fmla="*/ 3793 h 3792"/>
                <a:gd name="connsiteX22" fmla="*/ 4694 w 5199"/>
                <a:gd name="connsiteY22" fmla="*/ 3398 h 3792"/>
                <a:gd name="connsiteX23" fmla="*/ 5200 w 5199"/>
                <a:gd name="connsiteY23" fmla="*/ 3066 h 3792"/>
                <a:gd name="connsiteX24" fmla="*/ 5041 w 5199"/>
                <a:gd name="connsiteY24" fmla="*/ 2639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99" h="3792">
                  <a:moveTo>
                    <a:pt x="4552" y="3081"/>
                  </a:moveTo>
                  <a:lnTo>
                    <a:pt x="3698" y="3413"/>
                  </a:lnTo>
                  <a:lnTo>
                    <a:pt x="2450" y="3208"/>
                  </a:lnTo>
                  <a:lnTo>
                    <a:pt x="2197" y="3318"/>
                  </a:lnTo>
                  <a:lnTo>
                    <a:pt x="1928" y="3176"/>
                  </a:lnTo>
                  <a:lnTo>
                    <a:pt x="1739" y="2797"/>
                  </a:lnTo>
                  <a:lnTo>
                    <a:pt x="1723" y="2608"/>
                  </a:lnTo>
                  <a:lnTo>
                    <a:pt x="1612" y="2433"/>
                  </a:lnTo>
                  <a:lnTo>
                    <a:pt x="1454" y="2007"/>
                  </a:lnTo>
                  <a:lnTo>
                    <a:pt x="964" y="1106"/>
                  </a:lnTo>
                  <a:lnTo>
                    <a:pt x="617" y="695"/>
                  </a:lnTo>
                  <a:lnTo>
                    <a:pt x="237" y="379"/>
                  </a:lnTo>
                  <a:lnTo>
                    <a:pt x="0" y="0"/>
                  </a:lnTo>
                  <a:lnTo>
                    <a:pt x="95" y="458"/>
                  </a:lnTo>
                  <a:lnTo>
                    <a:pt x="617" y="1137"/>
                  </a:lnTo>
                  <a:lnTo>
                    <a:pt x="1328" y="2181"/>
                  </a:lnTo>
                  <a:lnTo>
                    <a:pt x="1359" y="2591"/>
                  </a:lnTo>
                  <a:lnTo>
                    <a:pt x="1454" y="2908"/>
                  </a:lnTo>
                  <a:lnTo>
                    <a:pt x="1533" y="3129"/>
                  </a:lnTo>
                  <a:lnTo>
                    <a:pt x="2070" y="3413"/>
                  </a:lnTo>
                  <a:lnTo>
                    <a:pt x="2608" y="3571"/>
                  </a:lnTo>
                  <a:lnTo>
                    <a:pt x="3683" y="3793"/>
                  </a:lnTo>
                  <a:lnTo>
                    <a:pt x="4694" y="3398"/>
                  </a:lnTo>
                  <a:lnTo>
                    <a:pt x="5200" y="3066"/>
                  </a:lnTo>
                  <a:lnTo>
                    <a:pt x="5041" y="2639"/>
                  </a:lnTo>
                  <a:close/>
                </a:path>
              </a:pathLst>
            </a:custGeom>
            <a:grpFill/>
            <a:ln w="6350" cap="flat">
              <a:solidFill>
                <a:schemeClr val="bg1"/>
              </a:solid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3487AFF7-63E8-9FF8-C8B0-4464C04DA3F2}"/>
                </a:ext>
              </a:extLst>
            </p:cNvPr>
            <p:cNvSpPr/>
            <p:nvPr/>
          </p:nvSpPr>
          <p:spPr>
            <a:xfrm>
              <a:off x="8168592" y="9531129"/>
              <a:ext cx="18538" cy="8565"/>
            </a:xfrm>
            <a:custGeom>
              <a:avLst/>
              <a:gdLst>
                <a:gd name="connsiteX0" fmla="*/ 2023 w 18538"/>
                <a:gd name="connsiteY0" fmla="*/ 6717 h 8565"/>
                <a:gd name="connsiteX1" fmla="*/ 3635 w 18538"/>
                <a:gd name="connsiteY1" fmla="*/ 7918 h 8565"/>
                <a:gd name="connsiteX2" fmla="*/ 4725 w 18538"/>
                <a:gd name="connsiteY2" fmla="*/ 8297 h 8565"/>
                <a:gd name="connsiteX3" fmla="*/ 5531 w 18538"/>
                <a:gd name="connsiteY3" fmla="*/ 8282 h 8565"/>
                <a:gd name="connsiteX4" fmla="*/ 7365 w 18538"/>
                <a:gd name="connsiteY4" fmla="*/ 8566 h 8565"/>
                <a:gd name="connsiteX5" fmla="*/ 8281 w 18538"/>
                <a:gd name="connsiteY5" fmla="*/ 8376 h 8565"/>
                <a:gd name="connsiteX6" fmla="*/ 9814 w 18538"/>
                <a:gd name="connsiteY6" fmla="*/ 7697 h 8565"/>
                <a:gd name="connsiteX7" fmla="*/ 18538 w 18538"/>
                <a:gd name="connsiteY7" fmla="*/ 7365 h 8565"/>
                <a:gd name="connsiteX8" fmla="*/ 17195 w 18538"/>
                <a:gd name="connsiteY8" fmla="*/ 5848 h 8565"/>
                <a:gd name="connsiteX9" fmla="*/ 12185 w 18538"/>
                <a:gd name="connsiteY9" fmla="*/ 3334 h 8565"/>
                <a:gd name="connsiteX10" fmla="*/ 8756 w 18538"/>
                <a:gd name="connsiteY10" fmla="*/ 917 h 8565"/>
                <a:gd name="connsiteX11" fmla="*/ 7001 w 18538"/>
                <a:gd name="connsiteY11" fmla="*/ 0 h 8565"/>
                <a:gd name="connsiteX12" fmla="*/ 3666 w 18538"/>
                <a:gd name="connsiteY12" fmla="*/ 142 h 8565"/>
                <a:gd name="connsiteX13" fmla="*/ 2939 w 18538"/>
                <a:gd name="connsiteY13" fmla="*/ 632 h 8565"/>
                <a:gd name="connsiteX14" fmla="*/ 2434 w 18538"/>
                <a:gd name="connsiteY14" fmla="*/ 1675 h 8565"/>
                <a:gd name="connsiteX15" fmla="*/ 1944 w 18538"/>
                <a:gd name="connsiteY15" fmla="*/ 2324 h 8565"/>
                <a:gd name="connsiteX16" fmla="*/ 443 w 18538"/>
                <a:gd name="connsiteY16" fmla="*/ 3098 h 8565"/>
                <a:gd name="connsiteX17" fmla="*/ 0 w 18538"/>
                <a:gd name="connsiteY17" fmla="*/ 4030 h 8565"/>
                <a:gd name="connsiteX18" fmla="*/ 553 w 18538"/>
                <a:gd name="connsiteY18" fmla="*/ 524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538" h="8565">
                  <a:moveTo>
                    <a:pt x="2023" y="6717"/>
                  </a:moveTo>
                  <a:lnTo>
                    <a:pt x="3635" y="7918"/>
                  </a:lnTo>
                  <a:lnTo>
                    <a:pt x="4725" y="8297"/>
                  </a:lnTo>
                  <a:lnTo>
                    <a:pt x="5531" y="8282"/>
                  </a:lnTo>
                  <a:lnTo>
                    <a:pt x="7365" y="8566"/>
                  </a:lnTo>
                  <a:lnTo>
                    <a:pt x="8281" y="8376"/>
                  </a:lnTo>
                  <a:lnTo>
                    <a:pt x="9814" y="7697"/>
                  </a:lnTo>
                  <a:lnTo>
                    <a:pt x="18538" y="7365"/>
                  </a:lnTo>
                  <a:lnTo>
                    <a:pt x="17195" y="5848"/>
                  </a:lnTo>
                  <a:lnTo>
                    <a:pt x="12185" y="3334"/>
                  </a:lnTo>
                  <a:lnTo>
                    <a:pt x="8756" y="917"/>
                  </a:lnTo>
                  <a:lnTo>
                    <a:pt x="7001" y="0"/>
                  </a:lnTo>
                  <a:lnTo>
                    <a:pt x="3666" y="142"/>
                  </a:lnTo>
                  <a:lnTo>
                    <a:pt x="2939" y="632"/>
                  </a:lnTo>
                  <a:lnTo>
                    <a:pt x="2434" y="1675"/>
                  </a:lnTo>
                  <a:lnTo>
                    <a:pt x="1944" y="2324"/>
                  </a:lnTo>
                  <a:lnTo>
                    <a:pt x="443" y="3098"/>
                  </a:lnTo>
                  <a:lnTo>
                    <a:pt x="0" y="4030"/>
                  </a:lnTo>
                  <a:lnTo>
                    <a:pt x="553" y="5247"/>
                  </a:lnTo>
                  <a:close/>
                </a:path>
              </a:pathLst>
            </a:custGeom>
            <a:grpFill/>
            <a:ln w="6350" cap="flat">
              <a:solidFill>
                <a:schemeClr val="bg1"/>
              </a:solid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A29D725D-F3A4-ACE6-8934-CE39F8762308}"/>
                </a:ext>
              </a:extLst>
            </p:cNvPr>
            <p:cNvSpPr/>
            <p:nvPr/>
          </p:nvSpPr>
          <p:spPr>
            <a:xfrm>
              <a:off x="7657639" y="9435481"/>
              <a:ext cx="8803" cy="4187"/>
            </a:xfrm>
            <a:custGeom>
              <a:avLst/>
              <a:gdLst>
                <a:gd name="connsiteX0" fmla="*/ 3572 w 8803"/>
                <a:gd name="connsiteY0" fmla="*/ 411 h 4187"/>
                <a:gd name="connsiteX1" fmla="*/ 3161 w 8803"/>
                <a:gd name="connsiteY1" fmla="*/ 490 h 4187"/>
                <a:gd name="connsiteX2" fmla="*/ 2939 w 8803"/>
                <a:gd name="connsiteY2" fmla="*/ 680 h 4187"/>
                <a:gd name="connsiteX3" fmla="*/ 2466 w 8803"/>
                <a:gd name="connsiteY3" fmla="*/ 948 h 4187"/>
                <a:gd name="connsiteX4" fmla="*/ 2165 w 8803"/>
                <a:gd name="connsiteY4" fmla="*/ 1375 h 4187"/>
                <a:gd name="connsiteX5" fmla="*/ 1849 w 8803"/>
                <a:gd name="connsiteY5" fmla="*/ 1960 h 4187"/>
                <a:gd name="connsiteX6" fmla="*/ 1438 w 8803"/>
                <a:gd name="connsiteY6" fmla="*/ 2102 h 4187"/>
                <a:gd name="connsiteX7" fmla="*/ 980 w 8803"/>
                <a:gd name="connsiteY7" fmla="*/ 2054 h 4187"/>
                <a:gd name="connsiteX8" fmla="*/ 679 w 8803"/>
                <a:gd name="connsiteY8" fmla="*/ 2276 h 4187"/>
                <a:gd name="connsiteX9" fmla="*/ 537 w 8803"/>
                <a:gd name="connsiteY9" fmla="*/ 2608 h 4187"/>
                <a:gd name="connsiteX10" fmla="*/ 300 w 8803"/>
                <a:gd name="connsiteY10" fmla="*/ 2766 h 4187"/>
                <a:gd name="connsiteX11" fmla="*/ 0 w 8803"/>
                <a:gd name="connsiteY11" fmla="*/ 2892 h 4187"/>
                <a:gd name="connsiteX12" fmla="*/ 16 w 8803"/>
                <a:gd name="connsiteY12" fmla="*/ 3066 h 4187"/>
                <a:gd name="connsiteX13" fmla="*/ 348 w 8803"/>
                <a:gd name="connsiteY13" fmla="*/ 3256 h 4187"/>
                <a:gd name="connsiteX14" fmla="*/ 2466 w 8803"/>
                <a:gd name="connsiteY14" fmla="*/ 3509 h 4187"/>
                <a:gd name="connsiteX15" fmla="*/ 3350 w 8803"/>
                <a:gd name="connsiteY15" fmla="*/ 3446 h 4187"/>
                <a:gd name="connsiteX16" fmla="*/ 3683 w 8803"/>
                <a:gd name="connsiteY16" fmla="*/ 3145 h 4187"/>
                <a:gd name="connsiteX17" fmla="*/ 3572 w 8803"/>
                <a:gd name="connsiteY17" fmla="*/ 2844 h 4187"/>
                <a:gd name="connsiteX18" fmla="*/ 3761 w 8803"/>
                <a:gd name="connsiteY18" fmla="*/ 2702 h 4187"/>
                <a:gd name="connsiteX19" fmla="*/ 3999 w 8803"/>
                <a:gd name="connsiteY19" fmla="*/ 2719 h 4187"/>
                <a:gd name="connsiteX20" fmla="*/ 4741 w 8803"/>
                <a:gd name="connsiteY20" fmla="*/ 2576 h 4187"/>
                <a:gd name="connsiteX21" fmla="*/ 5010 w 8803"/>
                <a:gd name="connsiteY21" fmla="*/ 2671 h 4187"/>
                <a:gd name="connsiteX22" fmla="*/ 4962 w 8803"/>
                <a:gd name="connsiteY22" fmla="*/ 3161 h 4187"/>
                <a:gd name="connsiteX23" fmla="*/ 4805 w 8803"/>
                <a:gd name="connsiteY23" fmla="*/ 3683 h 4187"/>
                <a:gd name="connsiteX24" fmla="*/ 5136 w 8803"/>
                <a:gd name="connsiteY24" fmla="*/ 3999 h 4187"/>
                <a:gd name="connsiteX25" fmla="*/ 5784 w 8803"/>
                <a:gd name="connsiteY25" fmla="*/ 4188 h 4187"/>
                <a:gd name="connsiteX26" fmla="*/ 6733 w 8803"/>
                <a:gd name="connsiteY26" fmla="*/ 4046 h 4187"/>
                <a:gd name="connsiteX27" fmla="*/ 7950 w 8803"/>
                <a:gd name="connsiteY27" fmla="*/ 3114 h 4187"/>
                <a:gd name="connsiteX28" fmla="*/ 8629 w 8803"/>
                <a:gd name="connsiteY28" fmla="*/ 2102 h 4187"/>
                <a:gd name="connsiteX29" fmla="*/ 8803 w 8803"/>
                <a:gd name="connsiteY29" fmla="*/ 1438 h 4187"/>
                <a:gd name="connsiteX30" fmla="*/ 8692 w 8803"/>
                <a:gd name="connsiteY30" fmla="*/ 1012 h 4187"/>
                <a:gd name="connsiteX31" fmla="*/ 8060 w 8803"/>
                <a:gd name="connsiteY31" fmla="*/ 680 h 4187"/>
                <a:gd name="connsiteX32" fmla="*/ 7934 w 8803"/>
                <a:gd name="connsiteY32" fmla="*/ 537 h 4187"/>
                <a:gd name="connsiteX33" fmla="*/ 7776 w 8803"/>
                <a:gd name="connsiteY33" fmla="*/ 712 h 4187"/>
                <a:gd name="connsiteX34" fmla="*/ 7649 w 8803"/>
                <a:gd name="connsiteY34" fmla="*/ 1517 h 4187"/>
                <a:gd name="connsiteX35" fmla="*/ 7523 w 8803"/>
                <a:gd name="connsiteY35" fmla="*/ 1754 h 4187"/>
                <a:gd name="connsiteX36" fmla="*/ 7175 w 8803"/>
                <a:gd name="connsiteY36" fmla="*/ 1976 h 4187"/>
                <a:gd name="connsiteX37" fmla="*/ 6859 w 8803"/>
                <a:gd name="connsiteY37" fmla="*/ 2307 h 4187"/>
                <a:gd name="connsiteX38" fmla="*/ 6116 w 8803"/>
                <a:gd name="connsiteY38" fmla="*/ 2719 h 4187"/>
                <a:gd name="connsiteX39" fmla="*/ 5911 w 8803"/>
                <a:gd name="connsiteY39" fmla="*/ 2608 h 4187"/>
                <a:gd name="connsiteX40" fmla="*/ 6764 w 8803"/>
                <a:gd name="connsiteY40" fmla="*/ 1565 h 4187"/>
                <a:gd name="connsiteX41" fmla="*/ 7128 w 8803"/>
                <a:gd name="connsiteY41" fmla="*/ 743 h 4187"/>
                <a:gd name="connsiteX42" fmla="*/ 7096 w 8803"/>
                <a:gd name="connsiteY42" fmla="*/ 158 h 4187"/>
                <a:gd name="connsiteX43" fmla="*/ 6828 w 8803"/>
                <a:gd name="connsiteY43" fmla="*/ 443 h 4187"/>
                <a:gd name="connsiteX44" fmla="*/ 6511 w 8803"/>
                <a:gd name="connsiteY44" fmla="*/ 585 h 4187"/>
                <a:gd name="connsiteX45" fmla="*/ 6432 w 8803"/>
                <a:gd name="connsiteY45" fmla="*/ 32 h 4187"/>
                <a:gd name="connsiteX46" fmla="*/ 6227 w 8803"/>
                <a:gd name="connsiteY46" fmla="*/ 0 h 4187"/>
                <a:gd name="connsiteX47" fmla="*/ 5405 w 8803"/>
                <a:gd name="connsiteY47" fmla="*/ 1344 h 4187"/>
                <a:gd name="connsiteX48" fmla="*/ 5057 w 8803"/>
                <a:gd name="connsiteY48" fmla="*/ 1249 h 4187"/>
                <a:gd name="connsiteX49" fmla="*/ 4947 w 8803"/>
                <a:gd name="connsiteY49" fmla="*/ 1107 h 4187"/>
                <a:gd name="connsiteX50" fmla="*/ 5073 w 8803"/>
                <a:gd name="connsiteY50" fmla="*/ 806 h 4187"/>
                <a:gd name="connsiteX51" fmla="*/ 4868 w 8803"/>
                <a:gd name="connsiteY51" fmla="*/ 600 h 4187"/>
                <a:gd name="connsiteX52" fmla="*/ 4346 w 8803"/>
                <a:gd name="connsiteY52" fmla="*/ 585 h 4187"/>
                <a:gd name="connsiteX53" fmla="*/ 3999 w 8803"/>
                <a:gd name="connsiteY53" fmla="*/ 1012 h 4187"/>
                <a:gd name="connsiteX54" fmla="*/ 3714 w 8803"/>
                <a:gd name="connsiteY54" fmla="*/ 1533 h 4187"/>
                <a:gd name="connsiteX55" fmla="*/ 3588 w 8803"/>
                <a:gd name="connsiteY55" fmla="*/ 1375 h 4187"/>
                <a:gd name="connsiteX56" fmla="*/ 3714 w 8803"/>
                <a:gd name="connsiteY56" fmla="*/ 806 h 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803" h="4187">
                  <a:moveTo>
                    <a:pt x="3572" y="411"/>
                  </a:moveTo>
                  <a:lnTo>
                    <a:pt x="3161" y="490"/>
                  </a:lnTo>
                  <a:lnTo>
                    <a:pt x="2939" y="680"/>
                  </a:lnTo>
                  <a:lnTo>
                    <a:pt x="2466" y="948"/>
                  </a:lnTo>
                  <a:lnTo>
                    <a:pt x="2165" y="1375"/>
                  </a:lnTo>
                  <a:lnTo>
                    <a:pt x="1849" y="1960"/>
                  </a:lnTo>
                  <a:lnTo>
                    <a:pt x="1438" y="2102"/>
                  </a:lnTo>
                  <a:lnTo>
                    <a:pt x="980" y="2054"/>
                  </a:lnTo>
                  <a:lnTo>
                    <a:pt x="679" y="2276"/>
                  </a:lnTo>
                  <a:lnTo>
                    <a:pt x="537" y="2608"/>
                  </a:lnTo>
                  <a:lnTo>
                    <a:pt x="300" y="2766"/>
                  </a:lnTo>
                  <a:lnTo>
                    <a:pt x="0" y="2892"/>
                  </a:lnTo>
                  <a:lnTo>
                    <a:pt x="16" y="3066"/>
                  </a:lnTo>
                  <a:lnTo>
                    <a:pt x="348" y="3256"/>
                  </a:lnTo>
                  <a:lnTo>
                    <a:pt x="2466" y="3509"/>
                  </a:lnTo>
                  <a:lnTo>
                    <a:pt x="3350" y="3446"/>
                  </a:lnTo>
                  <a:lnTo>
                    <a:pt x="3683" y="3145"/>
                  </a:lnTo>
                  <a:lnTo>
                    <a:pt x="3572" y="2844"/>
                  </a:lnTo>
                  <a:lnTo>
                    <a:pt x="3761" y="2702"/>
                  </a:lnTo>
                  <a:lnTo>
                    <a:pt x="3999" y="2719"/>
                  </a:lnTo>
                  <a:lnTo>
                    <a:pt x="4741" y="2576"/>
                  </a:lnTo>
                  <a:lnTo>
                    <a:pt x="5010" y="2671"/>
                  </a:lnTo>
                  <a:lnTo>
                    <a:pt x="4962" y="3161"/>
                  </a:lnTo>
                  <a:lnTo>
                    <a:pt x="4805" y="3683"/>
                  </a:lnTo>
                  <a:lnTo>
                    <a:pt x="5136" y="3999"/>
                  </a:lnTo>
                  <a:lnTo>
                    <a:pt x="5784" y="4188"/>
                  </a:lnTo>
                  <a:lnTo>
                    <a:pt x="6733" y="4046"/>
                  </a:lnTo>
                  <a:lnTo>
                    <a:pt x="7950" y="3114"/>
                  </a:lnTo>
                  <a:lnTo>
                    <a:pt x="8629" y="2102"/>
                  </a:lnTo>
                  <a:lnTo>
                    <a:pt x="8803" y="1438"/>
                  </a:lnTo>
                  <a:lnTo>
                    <a:pt x="8692" y="1012"/>
                  </a:lnTo>
                  <a:lnTo>
                    <a:pt x="8060" y="680"/>
                  </a:lnTo>
                  <a:lnTo>
                    <a:pt x="7934" y="537"/>
                  </a:lnTo>
                  <a:lnTo>
                    <a:pt x="7776" y="712"/>
                  </a:lnTo>
                  <a:lnTo>
                    <a:pt x="7649" y="1517"/>
                  </a:lnTo>
                  <a:lnTo>
                    <a:pt x="7523" y="1754"/>
                  </a:lnTo>
                  <a:lnTo>
                    <a:pt x="7175" y="1976"/>
                  </a:lnTo>
                  <a:lnTo>
                    <a:pt x="6859" y="2307"/>
                  </a:lnTo>
                  <a:lnTo>
                    <a:pt x="6116" y="2719"/>
                  </a:lnTo>
                  <a:lnTo>
                    <a:pt x="5911" y="2608"/>
                  </a:lnTo>
                  <a:lnTo>
                    <a:pt x="6764" y="1565"/>
                  </a:lnTo>
                  <a:lnTo>
                    <a:pt x="7128" y="743"/>
                  </a:lnTo>
                  <a:lnTo>
                    <a:pt x="7096" y="158"/>
                  </a:lnTo>
                  <a:lnTo>
                    <a:pt x="6828" y="443"/>
                  </a:lnTo>
                  <a:lnTo>
                    <a:pt x="6511" y="585"/>
                  </a:lnTo>
                  <a:lnTo>
                    <a:pt x="6432" y="32"/>
                  </a:lnTo>
                  <a:lnTo>
                    <a:pt x="6227" y="0"/>
                  </a:lnTo>
                  <a:lnTo>
                    <a:pt x="5405" y="1344"/>
                  </a:lnTo>
                  <a:lnTo>
                    <a:pt x="5057" y="1249"/>
                  </a:lnTo>
                  <a:lnTo>
                    <a:pt x="4947" y="1107"/>
                  </a:lnTo>
                  <a:lnTo>
                    <a:pt x="5073" y="806"/>
                  </a:lnTo>
                  <a:lnTo>
                    <a:pt x="4868" y="600"/>
                  </a:lnTo>
                  <a:lnTo>
                    <a:pt x="4346" y="585"/>
                  </a:lnTo>
                  <a:lnTo>
                    <a:pt x="3999" y="1012"/>
                  </a:lnTo>
                  <a:lnTo>
                    <a:pt x="3714" y="1533"/>
                  </a:lnTo>
                  <a:lnTo>
                    <a:pt x="3588" y="1375"/>
                  </a:lnTo>
                  <a:lnTo>
                    <a:pt x="3714" y="806"/>
                  </a:lnTo>
                  <a:close/>
                </a:path>
              </a:pathLst>
            </a:custGeom>
            <a:grpFill/>
            <a:ln w="6350" cap="flat">
              <a:solidFill>
                <a:schemeClr val="bg1"/>
              </a:solid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8A13B3A2-E06E-6719-4307-578FB2B27C6F}"/>
                </a:ext>
              </a:extLst>
            </p:cNvPr>
            <p:cNvSpPr/>
            <p:nvPr/>
          </p:nvSpPr>
          <p:spPr>
            <a:xfrm>
              <a:off x="7652756" y="9451491"/>
              <a:ext cx="6606" cy="5894"/>
            </a:xfrm>
            <a:custGeom>
              <a:avLst/>
              <a:gdLst>
                <a:gd name="connsiteX0" fmla="*/ 0 w 6606"/>
                <a:gd name="connsiteY0" fmla="*/ 4394 h 5894"/>
                <a:gd name="connsiteX1" fmla="*/ 838 w 6606"/>
                <a:gd name="connsiteY1" fmla="*/ 3967 h 5894"/>
                <a:gd name="connsiteX2" fmla="*/ 1691 w 6606"/>
                <a:gd name="connsiteY2" fmla="*/ 3730 h 5894"/>
                <a:gd name="connsiteX3" fmla="*/ 1580 w 6606"/>
                <a:gd name="connsiteY3" fmla="*/ 4362 h 5894"/>
                <a:gd name="connsiteX4" fmla="*/ 1407 w 6606"/>
                <a:gd name="connsiteY4" fmla="*/ 4868 h 5894"/>
                <a:gd name="connsiteX5" fmla="*/ 917 w 6606"/>
                <a:gd name="connsiteY5" fmla="*/ 5895 h 5894"/>
                <a:gd name="connsiteX6" fmla="*/ 1912 w 6606"/>
                <a:gd name="connsiteY6" fmla="*/ 5611 h 5894"/>
                <a:gd name="connsiteX7" fmla="*/ 3556 w 6606"/>
                <a:gd name="connsiteY7" fmla="*/ 4663 h 5894"/>
                <a:gd name="connsiteX8" fmla="*/ 4093 w 6606"/>
                <a:gd name="connsiteY8" fmla="*/ 4536 h 5894"/>
                <a:gd name="connsiteX9" fmla="*/ 5168 w 6606"/>
                <a:gd name="connsiteY9" fmla="*/ 4789 h 5894"/>
                <a:gd name="connsiteX10" fmla="*/ 5895 w 6606"/>
                <a:gd name="connsiteY10" fmla="*/ 4631 h 5894"/>
                <a:gd name="connsiteX11" fmla="*/ 6353 w 6606"/>
                <a:gd name="connsiteY11" fmla="*/ 3714 h 5894"/>
                <a:gd name="connsiteX12" fmla="*/ 6606 w 6606"/>
                <a:gd name="connsiteY12" fmla="*/ 1644 h 5894"/>
                <a:gd name="connsiteX13" fmla="*/ 6164 w 6606"/>
                <a:gd name="connsiteY13" fmla="*/ 1786 h 5894"/>
                <a:gd name="connsiteX14" fmla="*/ 5658 w 6606"/>
                <a:gd name="connsiteY14" fmla="*/ 2087 h 5894"/>
                <a:gd name="connsiteX15" fmla="*/ 5184 w 6606"/>
                <a:gd name="connsiteY15" fmla="*/ 2577 h 5894"/>
                <a:gd name="connsiteX16" fmla="*/ 4836 w 6606"/>
                <a:gd name="connsiteY16" fmla="*/ 3161 h 5894"/>
                <a:gd name="connsiteX17" fmla="*/ 4473 w 6606"/>
                <a:gd name="connsiteY17" fmla="*/ 3319 h 5894"/>
                <a:gd name="connsiteX18" fmla="*/ 4030 w 6606"/>
                <a:gd name="connsiteY18" fmla="*/ 2766 h 5894"/>
                <a:gd name="connsiteX19" fmla="*/ 3066 w 6606"/>
                <a:gd name="connsiteY19" fmla="*/ 1043 h 5894"/>
                <a:gd name="connsiteX20" fmla="*/ 2782 w 6606"/>
                <a:gd name="connsiteY20" fmla="*/ 648 h 5894"/>
                <a:gd name="connsiteX21" fmla="*/ 2466 w 6606"/>
                <a:gd name="connsiteY21" fmla="*/ 300 h 5894"/>
                <a:gd name="connsiteX22" fmla="*/ 2134 w 6606"/>
                <a:gd name="connsiteY22" fmla="*/ 0 h 5894"/>
                <a:gd name="connsiteX23" fmla="*/ 838 w 6606"/>
                <a:gd name="connsiteY23" fmla="*/ 1138 h 5894"/>
                <a:gd name="connsiteX24" fmla="*/ 506 w 6606"/>
                <a:gd name="connsiteY24" fmla="*/ 1786 h 5894"/>
                <a:gd name="connsiteX25" fmla="*/ 901 w 6606"/>
                <a:gd name="connsiteY25" fmla="*/ 1675 h 5894"/>
                <a:gd name="connsiteX26" fmla="*/ 1328 w 6606"/>
                <a:gd name="connsiteY26" fmla="*/ 1881 h 5894"/>
                <a:gd name="connsiteX27" fmla="*/ 1628 w 6606"/>
                <a:gd name="connsiteY27" fmla="*/ 2355 h 5894"/>
                <a:gd name="connsiteX28" fmla="*/ 1660 w 6606"/>
                <a:gd name="connsiteY28" fmla="*/ 3224 h 5894"/>
                <a:gd name="connsiteX29" fmla="*/ 348 w 6606"/>
                <a:gd name="connsiteY29" fmla="*/ 401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6" h="5894">
                  <a:moveTo>
                    <a:pt x="0" y="4394"/>
                  </a:moveTo>
                  <a:lnTo>
                    <a:pt x="838" y="3967"/>
                  </a:lnTo>
                  <a:lnTo>
                    <a:pt x="1691" y="3730"/>
                  </a:lnTo>
                  <a:lnTo>
                    <a:pt x="1580" y="4362"/>
                  </a:lnTo>
                  <a:lnTo>
                    <a:pt x="1407" y="4868"/>
                  </a:lnTo>
                  <a:lnTo>
                    <a:pt x="917" y="5895"/>
                  </a:lnTo>
                  <a:lnTo>
                    <a:pt x="1912" y="5611"/>
                  </a:lnTo>
                  <a:lnTo>
                    <a:pt x="3556" y="4663"/>
                  </a:lnTo>
                  <a:lnTo>
                    <a:pt x="4093" y="4536"/>
                  </a:lnTo>
                  <a:lnTo>
                    <a:pt x="5168" y="4789"/>
                  </a:lnTo>
                  <a:lnTo>
                    <a:pt x="5895" y="4631"/>
                  </a:lnTo>
                  <a:lnTo>
                    <a:pt x="6353" y="3714"/>
                  </a:lnTo>
                  <a:lnTo>
                    <a:pt x="6606" y="1644"/>
                  </a:lnTo>
                  <a:lnTo>
                    <a:pt x="6164" y="1786"/>
                  </a:lnTo>
                  <a:lnTo>
                    <a:pt x="5658" y="2087"/>
                  </a:lnTo>
                  <a:lnTo>
                    <a:pt x="5184" y="2577"/>
                  </a:lnTo>
                  <a:lnTo>
                    <a:pt x="4836" y="3161"/>
                  </a:lnTo>
                  <a:lnTo>
                    <a:pt x="4473" y="3319"/>
                  </a:lnTo>
                  <a:lnTo>
                    <a:pt x="4030" y="2766"/>
                  </a:lnTo>
                  <a:lnTo>
                    <a:pt x="3066" y="1043"/>
                  </a:lnTo>
                  <a:lnTo>
                    <a:pt x="2782" y="648"/>
                  </a:lnTo>
                  <a:lnTo>
                    <a:pt x="2466" y="300"/>
                  </a:lnTo>
                  <a:lnTo>
                    <a:pt x="2134" y="0"/>
                  </a:lnTo>
                  <a:lnTo>
                    <a:pt x="838" y="1138"/>
                  </a:lnTo>
                  <a:lnTo>
                    <a:pt x="506" y="1786"/>
                  </a:lnTo>
                  <a:lnTo>
                    <a:pt x="901" y="1675"/>
                  </a:lnTo>
                  <a:lnTo>
                    <a:pt x="1328" y="1881"/>
                  </a:lnTo>
                  <a:lnTo>
                    <a:pt x="1628" y="2355"/>
                  </a:lnTo>
                  <a:lnTo>
                    <a:pt x="1660" y="3224"/>
                  </a:lnTo>
                  <a:lnTo>
                    <a:pt x="348" y="4014"/>
                  </a:lnTo>
                  <a:close/>
                </a:path>
              </a:pathLst>
            </a:custGeom>
            <a:grpFill/>
            <a:ln w="6350" cap="flat">
              <a:solidFill>
                <a:schemeClr val="bg1"/>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B6B12C9-5A83-7CAD-E013-C44E8802212B}"/>
                </a:ext>
              </a:extLst>
            </p:cNvPr>
            <p:cNvSpPr/>
            <p:nvPr/>
          </p:nvSpPr>
          <p:spPr>
            <a:xfrm>
              <a:off x="7637299" y="9500627"/>
              <a:ext cx="7728" cy="10367"/>
            </a:xfrm>
            <a:custGeom>
              <a:avLst/>
              <a:gdLst>
                <a:gd name="connsiteX0" fmla="*/ 7144 w 7728"/>
                <a:gd name="connsiteY0" fmla="*/ 3825 h 10367"/>
                <a:gd name="connsiteX1" fmla="*/ 7602 w 7728"/>
                <a:gd name="connsiteY1" fmla="*/ 2086 h 10367"/>
                <a:gd name="connsiteX2" fmla="*/ 7729 w 7728"/>
                <a:gd name="connsiteY2" fmla="*/ 837 h 10367"/>
                <a:gd name="connsiteX3" fmla="*/ 7302 w 7728"/>
                <a:gd name="connsiteY3" fmla="*/ 189 h 10367"/>
                <a:gd name="connsiteX4" fmla="*/ 6638 w 7728"/>
                <a:gd name="connsiteY4" fmla="*/ 0 h 10367"/>
                <a:gd name="connsiteX5" fmla="*/ 6101 w 7728"/>
                <a:gd name="connsiteY5" fmla="*/ 95 h 10367"/>
                <a:gd name="connsiteX6" fmla="*/ 5563 w 7728"/>
                <a:gd name="connsiteY6" fmla="*/ 474 h 10367"/>
                <a:gd name="connsiteX7" fmla="*/ 5026 w 7728"/>
                <a:gd name="connsiteY7" fmla="*/ 1090 h 10367"/>
                <a:gd name="connsiteX8" fmla="*/ 3240 w 7728"/>
                <a:gd name="connsiteY8" fmla="*/ 4315 h 10367"/>
                <a:gd name="connsiteX9" fmla="*/ 1185 w 7728"/>
                <a:gd name="connsiteY9" fmla="*/ 6985 h 10367"/>
                <a:gd name="connsiteX10" fmla="*/ 285 w 7728"/>
                <a:gd name="connsiteY10" fmla="*/ 8756 h 10367"/>
                <a:gd name="connsiteX11" fmla="*/ 0 w 7728"/>
                <a:gd name="connsiteY11" fmla="*/ 10067 h 10367"/>
                <a:gd name="connsiteX12" fmla="*/ 427 w 7728"/>
                <a:gd name="connsiteY12" fmla="*/ 10368 h 10367"/>
                <a:gd name="connsiteX13" fmla="*/ 2402 w 7728"/>
                <a:gd name="connsiteY13" fmla="*/ 9719 h 10367"/>
                <a:gd name="connsiteX14" fmla="*/ 3951 w 7728"/>
                <a:gd name="connsiteY14" fmla="*/ 8581 h 10367"/>
                <a:gd name="connsiteX15" fmla="*/ 5469 w 7728"/>
                <a:gd name="connsiteY15" fmla="*/ 7049 h 10367"/>
                <a:gd name="connsiteX16" fmla="*/ 6385 w 7728"/>
                <a:gd name="connsiteY16" fmla="*/ 5547 h 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28" h="10367">
                  <a:moveTo>
                    <a:pt x="7144" y="3825"/>
                  </a:moveTo>
                  <a:lnTo>
                    <a:pt x="7602" y="2086"/>
                  </a:lnTo>
                  <a:lnTo>
                    <a:pt x="7729" y="837"/>
                  </a:lnTo>
                  <a:lnTo>
                    <a:pt x="7302" y="189"/>
                  </a:lnTo>
                  <a:lnTo>
                    <a:pt x="6638" y="0"/>
                  </a:lnTo>
                  <a:lnTo>
                    <a:pt x="6101" y="95"/>
                  </a:lnTo>
                  <a:lnTo>
                    <a:pt x="5563" y="474"/>
                  </a:lnTo>
                  <a:lnTo>
                    <a:pt x="5026" y="1090"/>
                  </a:lnTo>
                  <a:lnTo>
                    <a:pt x="3240" y="4315"/>
                  </a:lnTo>
                  <a:lnTo>
                    <a:pt x="1185" y="6985"/>
                  </a:lnTo>
                  <a:lnTo>
                    <a:pt x="285" y="8756"/>
                  </a:lnTo>
                  <a:lnTo>
                    <a:pt x="0" y="10067"/>
                  </a:lnTo>
                  <a:lnTo>
                    <a:pt x="427" y="10368"/>
                  </a:lnTo>
                  <a:lnTo>
                    <a:pt x="2402" y="9719"/>
                  </a:lnTo>
                  <a:lnTo>
                    <a:pt x="3951" y="8581"/>
                  </a:lnTo>
                  <a:lnTo>
                    <a:pt x="5469" y="7049"/>
                  </a:lnTo>
                  <a:lnTo>
                    <a:pt x="6385" y="5547"/>
                  </a:lnTo>
                  <a:close/>
                </a:path>
              </a:pathLst>
            </a:custGeom>
            <a:grpFill/>
            <a:ln w="6350" cap="flat">
              <a:solidFill>
                <a:schemeClr val="bg1"/>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21C9C4E5-ABE7-8E1E-C3AE-A23E70EB1814}"/>
                </a:ext>
              </a:extLst>
            </p:cNvPr>
            <p:cNvSpPr/>
            <p:nvPr/>
          </p:nvSpPr>
          <p:spPr>
            <a:xfrm>
              <a:off x="7643321" y="9475245"/>
              <a:ext cx="33442" cy="48044"/>
            </a:xfrm>
            <a:custGeom>
              <a:avLst/>
              <a:gdLst>
                <a:gd name="connsiteX0" fmla="*/ 27752 w 33442"/>
                <a:gd name="connsiteY0" fmla="*/ 7491 h 48044"/>
                <a:gd name="connsiteX1" fmla="*/ 26725 w 33442"/>
                <a:gd name="connsiteY1" fmla="*/ 7159 h 48044"/>
                <a:gd name="connsiteX2" fmla="*/ 29380 w 33442"/>
                <a:gd name="connsiteY2" fmla="*/ 3493 h 48044"/>
                <a:gd name="connsiteX3" fmla="*/ 29807 w 33442"/>
                <a:gd name="connsiteY3" fmla="*/ 2149 h 48044"/>
                <a:gd name="connsiteX4" fmla="*/ 25761 w 33442"/>
                <a:gd name="connsiteY4" fmla="*/ 2576 h 48044"/>
                <a:gd name="connsiteX5" fmla="*/ 25903 w 33442"/>
                <a:gd name="connsiteY5" fmla="*/ 1864 h 48044"/>
                <a:gd name="connsiteX6" fmla="*/ 26125 w 33442"/>
                <a:gd name="connsiteY6" fmla="*/ 1280 h 48044"/>
                <a:gd name="connsiteX7" fmla="*/ 26788 w 33442"/>
                <a:gd name="connsiteY7" fmla="*/ 332 h 48044"/>
                <a:gd name="connsiteX8" fmla="*/ 25666 w 33442"/>
                <a:gd name="connsiteY8" fmla="*/ 0 h 48044"/>
                <a:gd name="connsiteX9" fmla="*/ 24228 w 33442"/>
                <a:gd name="connsiteY9" fmla="*/ 522 h 48044"/>
                <a:gd name="connsiteX10" fmla="*/ 23074 w 33442"/>
                <a:gd name="connsiteY10" fmla="*/ 1739 h 48044"/>
                <a:gd name="connsiteX11" fmla="*/ 22743 w 33442"/>
                <a:gd name="connsiteY11" fmla="*/ 3351 h 48044"/>
                <a:gd name="connsiteX12" fmla="*/ 22932 w 33442"/>
                <a:gd name="connsiteY12" fmla="*/ 3540 h 48044"/>
                <a:gd name="connsiteX13" fmla="*/ 23659 w 33442"/>
                <a:gd name="connsiteY13" fmla="*/ 3983 h 48044"/>
                <a:gd name="connsiteX14" fmla="*/ 23849 w 33442"/>
                <a:gd name="connsiteY14" fmla="*/ 4330 h 48044"/>
                <a:gd name="connsiteX15" fmla="*/ 23817 w 33442"/>
                <a:gd name="connsiteY15" fmla="*/ 4994 h 48044"/>
                <a:gd name="connsiteX16" fmla="*/ 23627 w 33442"/>
                <a:gd name="connsiteY16" fmla="*/ 5405 h 48044"/>
                <a:gd name="connsiteX17" fmla="*/ 23375 w 33442"/>
                <a:gd name="connsiteY17" fmla="*/ 5673 h 48044"/>
                <a:gd name="connsiteX18" fmla="*/ 23264 w 33442"/>
                <a:gd name="connsiteY18" fmla="*/ 5958 h 48044"/>
                <a:gd name="connsiteX19" fmla="*/ 23153 w 33442"/>
                <a:gd name="connsiteY19" fmla="*/ 6464 h 48044"/>
                <a:gd name="connsiteX20" fmla="*/ 23027 w 33442"/>
                <a:gd name="connsiteY20" fmla="*/ 6637 h 48044"/>
                <a:gd name="connsiteX21" fmla="*/ 22932 w 33442"/>
                <a:gd name="connsiteY21" fmla="*/ 6907 h 48044"/>
                <a:gd name="connsiteX22" fmla="*/ 22916 w 33442"/>
                <a:gd name="connsiteY22" fmla="*/ 7570 h 48044"/>
                <a:gd name="connsiteX23" fmla="*/ 22964 w 33442"/>
                <a:gd name="connsiteY23" fmla="*/ 7522 h 48044"/>
                <a:gd name="connsiteX24" fmla="*/ 23090 w 33442"/>
                <a:gd name="connsiteY24" fmla="*/ 7902 h 48044"/>
                <a:gd name="connsiteX25" fmla="*/ 23216 w 33442"/>
                <a:gd name="connsiteY25" fmla="*/ 8408 h 48044"/>
                <a:gd name="connsiteX26" fmla="*/ 23295 w 33442"/>
                <a:gd name="connsiteY26" fmla="*/ 8834 h 48044"/>
                <a:gd name="connsiteX27" fmla="*/ 23643 w 33442"/>
                <a:gd name="connsiteY27" fmla="*/ 10162 h 48044"/>
                <a:gd name="connsiteX28" fmla="*/ 23580 w 33442"/>
                <a:gd name="connsiteY28" fmla="*/ 10873 h 48044"/>
                <a:gd name="connsiteX29" fmla="*/ 22584 w 33442"/>
                <a:gd name="connsiteY29" fmla="*/ 11410 h 48044"/>
                <a:gd name="connsiteX30" fmla="*/ 21984 w 33442"/>
                <a:gd name="connsiteY30" fmla="*/ 12185 h 48044"/>
                <a:gd name="connsiteX31" fmla="*/ 21715 w 33442"/>
                <a:gd name="connsiteY31" fmla="*/ 12375 h 48044"/>
                <a:gd name="connsiteX32" fmla="*/ 21304 w 33442"/>
                <a:gd name="connsiteY32" fmla="*/ 12343 h 48044"/>
                <a:gd name="connsiteX33" fmla="*/ 20498 w 33442"/>
                <a:gd name="connsiteY33" fmla="*/ 12027 h 48044"/>
                <a:gd name="connsiteX34" fmla="*/ 20119 w 33442"/>
                <a:gd name="connsiteY34" fmla="*/ 11980 h 48044"/>
                <a:gd name="connsiteX35" fmla="*/ 19850 w 33442"/>
                <a:gd name="connsiteY35" fmla="*/ 12407 h 48044"/>
                <a:gd name="connsiteX36" fmla="*/ 19187 w 33442"/>
                <a:gd name="connsiteY36" fmla="*/ 15504 h 48044"/>
                <a:gd name="connsiteX37" fmla="*/ 18776 w 33442"/>
                <a:gd name="connsiteY37" fmla="*/ 16104 h 48044"/>
                <a:gd name="connsiteX38" fmla="*/ 17653 w 33442"/>
                <a:gd name="connsiteY38" fmla="*/ 16910 h 48044"/>
                <a:gd name="connsiteX39" fmla="*/ 17195 w 33442"/>
                <a:gd name="connsiteY39" fmla="*/ 17558 h 48044"/>
                <a:gd name="connsiteX40" fmla="*/ 17669 w 33442"/>
                <a:gd name="connsiteY40" fmla="*/ 19281 h 48044"/>
                <a:gd name="connsiteX41" fmla="*/ 16215 w 33442"/>
                <a:gd name="connsiteY41" fmla="*/ 21588 h 48044"/>
                <a:gd name="connsiteX42" fmla="*/ 13133 w 33442"/>
                <a:gd name="connsiteY42" fmla="*/ 25034 h 48044"/>
                <a:gd name="connsiteX43" fmla="*/ 12564 w 33442"/>
                <a:gd name="connsiteY43" fmla="*/ 25982 h 48044"/>
                <a:gd name="connsiteX44" fmla="*/ 7349 w 33442"/>
                <a:gd name="connsiteY44" fmla="*/ 30280 h 48044"/>
                <a:gd name="connsiteX45" fmla="*/ 6590 w 33442"/>
                <a:gd name="connsiteY45" fmla="*/ 31229 h 48044"/>
                <a:gd name="connsiteX46" fmla="*/ 7444 w 33442"/>
                <a:gd name="connsiteY46" fmla="*/ 31924 h 48044"/>
                <a:gd name="connsiteX47" fmla="*/ 7807 w 33442"/>
                <a:gd name="connsiteY47" fmla="*/ 32414 h 48044"/>
                <a:gd name="connsiteX48" fmla="*/ 8076 w 33442"/>
                <a:gd name="connsiteY48" fmla="*/ 33109 h 48044"/>
                <a:gd name="connsiteX49" fmla="*/ 7144 w 33442"/>
                <a:gd name="connsiteY49" fmla="*/ 33868 h 48044"/>
                <a:gd name="connsiteX50" fmla="*/ 5057 w 33442"/>
                <a:gd name="connsiteY50" fmla="*/ 34674 h 48044"/>
                <a:gd name="connsiteX51" fmla="*/ 4157 w 33442"/>
                <a:gd name="connsiteY51" fmla="*/ 35560 h 48044"/>
                <a:gd name="connsiteX52" fmla="*/ 3319 w 33442"/>
                <a:gd name="connsiteY52" fmla="*/ 37409 h 48044"/>
                <a:gd name="connsiteX53" fmla="*/ 3919 w 33442"/>
                <a:gd name="connsiteY53" fmla="*/ 38057 h 48044"/>
                <a:gd name="connsiteX54" fmla="*/ 5089 w 33442"/>
                <a:gd name="connsiteY54" fmla="*/ 38199 h 48044"/>
                <a:gd name="connsiteX55" fmla="*/ 5990 w 33442"/>
                <a:gd name="connsiteY55" fmla="*/ 38515 h 48044"/>
                <a:gd name="connsiteX56" fmla="*/ 5089 w 33442"/>
                <a:gd name="connsiteY56" fmla="*/ 39684 h 48044"/>
                <a:gd name="connsiteX57" fmla="*/ 4062 w 33442"/>
                <a:gd name="connsiteY57" fmla="*/ 40585 h 48044"/>
                <a:gd name="connsiteX58" fmla="*/ 2908 w 33442"/>
                <a:gd name="connsiteY58" fmla="*/ 41233 h 48044"/>
                <a:gd name="connsiteX59" fmla="*/ 1707 w 33442"/>
                <a:gd name="connsiteY59" fmla="*/ 41518 h 48044"/>
                <a:gd name="connsiteX60" fmla="*/ 695 w 33442"/>
                <a:gd name="connsiteY60" fmla="*/ 42435 h 48044"/>
                <a:gd name="connsiteX61" fmla="*/ 553 w 33442"/>
                <a:gd name="connsiteY61" fmla="*/ 44267 h 48044"/>
                <a:gd name="connsiteX62" fmla="*/ 553 w 33442"/>
                <a:gd name="connsiteY62" fmla="*/ 46069 h 48044"/>
                <a:gd name="connsiteX63" fmla="*/ 0 w 33442"/>
                <a:gd name="connsiteY63" fmla="*/ 46923 h 48044"/>
                <a:gd name="connsiteX64" fmla="*/ 32 w 33442"/>
                <a:gd name="connsiteY64" fmla="*/ 47444 h 48044"/>
                <a:gd name="connsiteX65" fmla="*/ 1486 w 33442"/>
                <a:gd name="connsiteY65" fmla="*/ 48045 h 48044"/>
                <a:gd name="connsiteX66" fmla="*/ 2165 w 33442"/>
                <a:gd name="connsiteY66" fmla="*/ 48045 h 48044"/>
                <a:gd name="connsiteX67" fmla="*/ 2924 w 33442"/>
                <a:gd name="connsiteY67" fmla="*/ 47650 h 48044"/>
                <a:gd name="connsiteX68" fmla="*/ 4315 w 33442"/>
                <a:gd name="connsiteY68" fmla="*/ 46259 h 48044"/>
                <a:gd name="connsiteX69" fmla="*/ 7365 w 33442"/>
                <a:gd name="connsiteY69" fmla="*/ 44694 h 48044"/>
                <a:gd name="connsiteX70" fmla="*/ 8613 w 33442"/>
                <a:gd name="connsiteY70" fmla="*/ 44789 h 48044"/>
                <a:gd name="connsiteX71" fmla="*/ 9182 w 33442"/>
                <a:gd name="connsiteY71" fmla="*/ 44568 h 48044"/>
                <a:gd name="connsiteX72" fmla="*/ 9830 w 33442"/>
                <a:gd name="connsiteY72" fmla="*/ 41201 h 48044"/>
                <a:gd name="connsiteX73" fmla="*/ 11395 w 33442"/>
                <a:gd name="connsiteY73" fmla="*/ 40728 h 48044"/>
                <a:gd name="connsiteX74" fmla="*/ 14603 w 33442"/>
                <a:gd name="connsiteY74" fmla="*/ 41375 h 48044"/>
                <a:gd name="connsiteX75" fmla="*/ 15536 w 33442"/>
                <a:gd name="connsiteY75" fmla="*/ 40696 h 48044"/>
                <a:gd name="connsiteX76" fmla="*/ 16342 w 33442"/>
                <a:gd name="connsiteY76" fmla="*/ 39479 h 48044"/>
                <a:gd name="connsiteX77" fmla="*/ 16753 w 33442"/>
                <a:gd name="connsiteY77" fmla="*/ 37977 h 48044"/>
                <a:gd name="connsiteX78" fmla="*/ 16500 w 33442"/>
                <a:gd name="connsiteY78" fmla="*/ 36523 h 48044"/>
                <a:gd name="connsiteX79" fmla="*/ 15536 w 33442"/>
                <a:gd name="connsiteY79" fmla="*/ 35512 h 48044"/>
                <a:gd name="connsiteX80" fmla="*/ 15030 w 33442"/>
                <a:gd name="connsiteY80" fmla="*/ 34848 h 48044"/>
                <a:gd name="connsiteX81" fmla="*/ 15125 w 33442"/>
                <a:gd name="connsiteY81" fmla="*/ 34501 h 48044"/>
                <a:gd name="connsiteX82" fmla="*/ 15236 w 33442"/>
                <a:gd name="connsiteY82" fmla="*/ 34232 h 48044"/>
                <a:gd name="connsiteX83" fmla="*/ 16215 w 33442"/>
                <a:gd name="connsiteY83" fmla="*/ 32589 h 48044"/>
                <a:gd name="connsiteX84" fmla="*/ 17132 w 33442"/>
                <a:gd name="connsiteY84" fmla="*/ 31767 h 48044"/>
                <a:gd name="connsiteX85" fmla="*/ 19424 w 33442"/>
                <a:gd name="connsiteY85" fmla="*/ 31845 h 48044"/>
                <a:gd name="connsiteX86" fmla="*/ 19803 w 33442"/>
                <a:gd name="connsiteY86" fmla="*/ 30375 h 48044"/>
                <a:gd name="connsiteX87" fmla="*/ 19518 w 33442"/>
                <a:gd name="connsiteY87" fmla="*/ 29791 h 48044"/>
                <a:gd name="connsiteX88" fmla="*/ 19076 w 33442"/>
                <a:gd name="connsiteY88" fmla="*/ 29285 h 48044"/>
                <a:gd name="connsiteX89" fmla="*/ 18728 w 33442"/>
                <a:gd name="connsiteY89" fmla="*/ 28653 h 48044"/>
                <a:gd name="connsiteX90" fmla="*/ 18839 w 33442"/>
                <a:gd name="connsiteY90" fmla="*/ 27626 h 48044"/>
                <a:gd name="connsiteX91" fmla="*/ 20150 w 33442"/>
                <a:gd name="connsiteY91" fmla="*/ 24354 h 48044"/>
                <a:gd name="connsiteX92" fmla="*/ 23201 w 33442"/>
                <a:gd name="connsiteY92" fmla="*/ 19217 h 48044"/>
                <a:gd name="connsiteX93" fmla="*/ 30739 w 33442"/>
                <a:gd name="connsiteY93" fmla="*/ 10747 h 48044"/>
                <a:gd name="connsiteX94" fmla="*/ 32019 w 33442"/>
                <a:gd name="connsiteY94" fmla="*/ 8676 h 48044"/>
                <a:gd name="connsiteX95" fmla="*/ 32826 w 33442"/>
                <a:gd name="connsiteY95" fmla="*/ 5990 h 48044"/>
                <a:gd name="connsiteX96" fmla="*/ 32984 w 33442"/>
                <a:gd name="connsiteY96" fmla="*/ 5658 h 48044"/>
                <a:gd name="connsiteX97" fmla="*/ 33078 w 33442"/>
                <a:gd name="connsiteY97" fmla="*/ 5326 h 48044"/>
                <a:gd name="connsiteX98" fmla="*/ 33221 w 33442"/>
                <a:gd name="connsiteY98" fmla="*/ 5073 h 48044"/>
                <a:gd name="connsiteX99" fmla="*/ 33442 w 33442"/>
                <a:gd name="connsiteY99" fmla="*/ 4883 h 48044"/>
                <a:gd name="connsiteX100" fmla="*/ 33395 w 33442"/>
                <a:gd name="connsiteY100" fmla="*/ 4378 h 4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3442" h="48044">
                  <a:moveTo>
                    <a:pt x="27752" y="7491"/>
                  </a:moveTo>
                  <a:lnTo>
                    <a:pt x="26725" y="7159"/>
                  </a:lnTo>
                  <a:lnTo>
                    <a:pt x="29380" y="3493"/>
                  </a:lnTo>
                  <a:lnTo>
                    <a:pt x="29807" y="2149"/>
                  </a:lnTo>
                  <a:lnTo>
                    <a:pt x="25761" y="2576"/>
                  </a:lnTo>
                  <a:lnTo>
                    <a:pt x="25903" y="1864"/>
                  </a:lnTo>
                  <a:lnTo>
                    <a:pt x="26125" y="1280"/>
                  </a:lnTo>
                  <a:lnTo>
                    <a:pt x="26788" y="332"/>
                  </a:lnTo>
                  <a:lnTo>
                    <a:pt x="25666" y="0"/>
                  </a:lnTo>
                  <a:lnTo>
                    <a:pt x="24228" y="522"/>
                  </a:lnTo>
                  <a:lnTo>
                    <a:pt x="23074" y="1739"/>
                  </a:lnTo>
                  <a:lnTo>
                    <a:pt x="22743" y="3351"/>
                  </a:lnTo>
                  <a:lnTo>
                    <a:pt x="22932" y="3540"/>
                  </a:lnTo>
                  <a:lnTo>
                    <a:pt x="23659" y="3983"/>
                  </a:lnTo>
                  <a:lnTo>
                    <a:pt x="23849" y="4330"/>
                  </a:lnTo>
                  <a:lnTo>
                    <a:pt x="23817" y="4994"/>
                  </a:lnTo>
                  <a:lnTo>
                    <a:pt x="23627" y="5405"/>
                  </a:lnTo>
                  <a:lnTo>
                    <a:pt x="23375" y="5673"/>
                  </a:lnTo>
                  <a:lnTo>
                    <a:pt x="23264" y="5958"/>
                  </a:lnTo>
                  <a:lnTo>
                    <a:pt x="23153" y="6464"/>
                  </a:lnTo>
                  <a:lnTo>
                    <a:pt x="23027" y="6637"/>
                  </a:lnTo>
                  <a:lnTo>
                    <a:pt x="22932" y="6907"/>
                  </a:lnTo>
                  <a:lnTo>
                    <a:pt x="22916" y="7570"/>
                  </a:lnTo>
                  <a:lnTo>
                    <a:pt x="22964" y="7522"/>
                  </a:lnTo>
                  <a:lnTo>
                    <a:pt x="23090" y="7902"/>
                  </a:lnTo>
                  <a:lnTo>
                    <a:pt x="23216" y="8408"/>
                  </a:lnTo>
                  <a:lnTo>
                    <a:pt x="23295" y="8834"/>
                  </a:lnTo>
                  <a:lnTo>
                    <a:pt x="23643" y="10162"/>
                  </a:lnTo>
                  <a:lnTo>
                    <a:pt x="23580" y="10873"/>
                  </a:lnTo>
                  <a:lnTo>
                    <a:pt x="22584" y="11410"/>
                  </a:lnTo>
                  <a:lnTo>
                    <a:pt x="21984" y="12185"/>
                  </a:lnTo>
                  <a:lnTo>
                    <a:pt x="21715" y="12375"/>
                  </a:lnTo>
                  <a:lnTo>
                    <a:pt x="21304" y="12343"/>
                  </a:lnTo>
                  <a:lnTo>
                    <a:pt x="20498" y="12027"/>
                  </a:lnTo>
                  <a:lnTo>
                    <a:pt x="20119" y="11980"/>
                  </a:lnTo>
                  <a:lnTo>
                    <a:pt x="19850" y="12407"/>
                  </a:lnTo>
                  <a:lnTo>
                    <a:pt x="19187" y="15504"/>
                  </a:lnTo>
                  <a:lnTo>
                    <a:pt x="18776" y="16104"/>
                  </a:lnTo>
                  <a:lnTo>
                    <a:pt x="17653" y="16910"/>
                  </a:lnTo>
                  <a:lnTo>
                    <a:pt x="17195" y="17558"/>
                  </a:lnTo>
                  <a:lnTo>
                    <a:pt x="17669" y="19281"/>
                  </a:lnTo>
                  <a:lnTo>
                    <a:pt x="16215" y="21588"/>
                  </a:lnTo>
                  <a:lnTo>
                    <a:pt x="13133" y="25034"/>
                  </a:lnTo>
                  <a:lnTo>
                    <a:pt x="12564" y="25982"/>
                  </a:lnTo>
                  <a:lnTo>
                    <a:pt x="7349" y="30280"/>
                  </a:lnTo>
                  <a:lnTo>
                    <a:pt x="6590" y="31229"/>
                  </a:lnTo>
                  <a:lnTo>
                    <a:pt x="7444" y="31924"/>
                  </a:lnTo>
                  <a:lnTo>
                    <a:pt x="7807" y="32414"/>
                  </a:lnTo>
                  <a:lnTo>
                    <a:pt x="8076" y="33109"/>
                  </a:lnTo>
                  <a:lnTo>
                    <a:pt x="7144" y="33868"/>
                  </a:lnTo>
                  <a:lnTo>
                    <a:pt x="5057" y="34674"/>
                  </a:lnTo>
                  <a:lnTo>
                    <a:pt x="4157" y="35560"/>
                  </a:lnTo>
                  <a:lnTo>
                    <a:pt x="3319" y="37409"/>
                  </a:lnTo>
                  <a:lnTo>
                    <a:pt x="3919" y="38057"/>
                  </a:lnTo>
                  <a:lnTo>
                    <a:pt x="5089" y="38199"/>
                  </a:lnTo>
                  <a:lnTo>
                    <a:pt x="5990" y="38515"/>
                  </a:lnTo>
                  <a:lnTo>
                    <a:pt x="5089" y="39684"/>
                  </a:lnTo>
                  <a:lnTo>
                    <a:pt x="4062" y="40585"/>
                  </a:lnTo>
                  <a:lnTo>
                    <a:pt x="2908" y="41233"/>
                  </a:lnTo>
                  <a:lnTo>
                    <a:pt x="1707" y="41518"/>
                  </a:lnTo>
                  <a:lnTo>
                    <a:pt x="695" y="42435"/>
                  </a:lnTo>
                  <a:lnTo>
                    <a:pt x="553" y="44267"/>
                  </a:lnTo>
                  <a:lnTo>
                    <a:pt x="553" y="46069"/>
                  </a:lnTo>
                  <a:lnTo>
                    <a:pt x="0" y="46923"/>
                  </a:lnTo>
                  <a:lnTo>
                    <a:pt x="32" y="47444"/>
                  </a:lnTo>
                  <a:lnTo>
                    <a:pt x="1486" y="48045"/>
                  </a:lnTo>
                  <a:lnTo>
                    <a:pt x="2165" y="48045"/>
                  </a:lnTo>
                  <a:lnTo>
                    <a:pt x="2924" y="47650"/>
                  </a:lnTo>
                  <a:lnTo>
                    <a:pt x="4315" y="46259"/>
                  </a:lnTo>
                  <a:lnTo>
                    <a:pt x="7365" y="44694"/>
                  </a:lnTo>
                  <a:lnTo>
                    <a:pt x="8613" y="44789"/>
                  </a:lnTo>
                  <a:lnTo>
                    <a:pt x="9182" y="44568"/>
                  </a:lnTo>
                  <a:lnTo>
                    <a:pt x="9830" y="41201"/>
                  </a:lnTo>
                  <a:lnTo>
                    <a:pt x="11395" y="40728"/>
                  </a:lnTo>
                  <a:lnTo>
                    <a:pt x="14603" y="41375"/>
                  </a:lnTo>
                  <a:lnTo>
                    <a:pt x="15536" y="40696"/>
                  </a:lnTo>
                  <a:lnTo>
                    <a:pt x="16342" y="39479"/>
                  </a:lnTo>
                  <a:lnTo>
                    <a:pt x="16753" y="37977"/>
                  </a:lnTo>
                  <a:lnTo>
                    <a:pt x="16500" y="36523"/>
                  </a:lnTo>
                  <a:lnTo>
                    <a:pt x="15536" y="35512"/>
                  </a:lnTo>
                  <a:lnTo>
                    <a:pt x="15030" y="34848"/>
                  </a:lnTo>
                  <a:lnTo>
                    <a:pt x="15125" y="34501"/>
                  </a:lnTo>
                  <a:lnTo>
                    <a:pt x="15236" y="34232"/>
                  </a:lnTo>
                  <a:lnTo>
                    <a:pt x="16215" y="32589"/>
                  </a:lnTo>
                  <a:lnTo>
                    <a:pt x="17132" y="31767"/>
                  </a:lnTo>
                  <a:lnTo>
                    <a:pt x="19424" y="31845"/>
                  </a:lnTo>
                  <a:lnTo>
                    <a:pt x="19803" y="30375"/>
                  </a:lnTo>
                  <a:lnTo>
                    <a:pt x="19518" y="29791"/>
                  </a:lnTo>
                  <a:lnTo>
                    <a:pt x="19076" y="29285"/>
                  </a:lnTo>
                  <a:lnTo>
                    <a:pt x="18728" y="28653"/>
                  </a:lnTo>
                  <a:lnTo>
                    <a:pt x="18839" y="27626"/>
                  </a:lnTo>
                  <a:lnTo>
                    <a:pt x="20150" y="24354"/>
                  </a:lnTo>
                  <a:lnTo>
                    <a:pt x="23201" y="19217"/>
                  </a:lnTo>
                  <a:lnTo>
                    <a:pt x="30739" y="10747"/>
                  </a:lnTo>
                  <a:lnTo>
                    <a:pt x="32019" y="8676"/>
                  </a:lnTo>
                  <a:lnTo>
                    <a:pt x="32826" y="5990"/>
                  </a:lnTo>
                  <a:lnTo>
                    <a:pt x="32984" y="5658"/>
                  </a:lnTo>
                  <a:lnTo>
                    <a:pt x="33078" y="5326"/>
                  </a:lnTo>
                  <a:lnTo>
                    <a:pt x="33221" y="5073"/>
                  </a:lnTo>
                  <a:lnTo>
                    <a:pt x="33442" y="4883"/>
                  </a:lnTo>
                  <a:lnTo>
                    <a:pt x="33395" y="4378"/>
                  </a:lnTo>
                  <a:close/>
                </a:path>
              </a:pathLst>
            </a:custGeom>
            <a:grpFill/>
            <a:ln w="6350" cap="flat">
              <a:solidFill>
                <a:schemeClr val="bg1"/>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6DAFEEE8-56BB-A6CC-6562-06852C188310}"/>
                </a:ext>
              </a:extLst>
            </p:cNvPr>
            <p:cNvSpPr/>
            <p:nvPr/>
          </p:nvSpPr>
          <p:spPr>
            <a:xfrm>
              <a:off x="7629919" y="9503803"/>
              <a:ext cx="8913" cy="8597"/>
            </a:xfrm>
            <a:custGeom>
              <a:avLst/>
              <a:gdLst>
                <a:gd name="connsiteX0" fmla="*/ 8914 w 8913"/>
                <a:gd name="connsiteY0" fmla="*/ 475 h 8597"/>
                <a:gd name="connsiteX1" fmla="*/ 8787 w 8913"/>
                <a:gd name="connsiteY1" fmla="*/ 95 h 8597"/>
                <a:gd name="connsiteX2" fmla="*/ 8313 w 8913"/>
                <a:gd name="connsiteY2" fmla="*/ 0 h 8597"/>
                <a:gd name="connsiteX3" fmla="*/ 8029 w 8913"/>
                <a:gd name="connsiteY3" fmla="*/ 221 h 8597"/>
                <a:gd name="connsiteX4" fmla="*/ 7807 w 8913"/>
                <a:gd name="connsiteY4" fmla="*/ 712 h 8597"/>
                <a:gd name="connsiteX5" fmla="*/ 7649 w 8913"/>
                <a:gd name="connsiteY5" fmla="*/ 1265 h 8597"/>
                <a:gd name="connsiteX6" fmla="*/ 7444 w 8913"/>
                <a:gd name="connsiteY6" fmla="*/ 1675 h 8597"/>
                <a:gd name="connsiteX7" fmla="*/ 5879 w 8913"/>
                <a:gd name="connsiteY7" fmla="*/ 3683 h 8597"/>
                <a:gd name="connsiteX8" fmla="*/ 4884 w 8913"/>
                <a:gd name="connsiteY8" fmla="*/ 4457 h 8597"/>
                <a:gd name="connsiteX9" fmla="*/ 3556 w 8913"/>
                <a:gd name="connsiteY9" fmla="*/ 6085 h 8597"/>
                <a:gd name="connsiteX10" fmla="*/ 3003 w 8913"/>
                <a:gd name="connsiteY10" fmla="*/ 5990 h 8597"/>
                <a:gd name="connsiteX11" fmla="*/ 2418 w 8913"/>
                <a:gd name="connsiteY11" fmla="*/ 5168 h 8597"/>
                <a:gd name="connsiteX12" fmla="*/ 1849 w 8913"/>
                <a:gd name="connsiteY12" fmla="*/ 4646 h 8597"/>
                <a:gd name="connsiteX13" fmla="*/ 1249 w 8913"/>
                <a:gd name="connsiteY13" fmla="*/ 4520 h 8597"/>
                <a:gd name="connsiteX14" fmla="*/ 490 w 8913"/>
                <a:gd name="connsiteY14" fmla="*/ 4915 h 8597"/>
                <a:gd name="connsiteX15" fmla="*/ 537 w 8913"/>
                <a:gd name="connsiteY15" fmla="*/ 5421 h 8597"/>
                <a:gd name="connsiteX16" fmla="*/ 838 w 8913"/>
                <a:gd name="connsiteY16" fmla="*/ 5358 h 8597"/>
                <a:gd name="connsiteX17" fmla="*/ 1486 w 8913"/>
                <a:gd name="connsiteY17" fmla="*/ 5373 h 8597"/>
                <a:gd name="connsiteX18" fmla="*/ 1786 w 8913"/>
                <a:gd name="connsiteY18" fmla="*/ 5310 h 8597"/>
                <a:gd name="connsiteX19" fmla="*/ 1833 w 8913"/>
                <a:gd name="connsiteY19" fmla="*/ 5848 h 8597"/>
                <a:gd name="connsiteX20" fmla="*/ 1486 w 8913"/>
                <a:gd name="connsiteY20" fmla="*/ 6053 h 8597"/>
                <a:gd name="connsiteX21" fmla="*/ 1359 w 8913"/>
                <a:gd name="connsiteY21" fmla="*/ 6243 h 8597"/>
                <a:gd name="connsiteX22" fmla="*/ 1312 w 8913"/>
                <a:gd name="connsiteY22" fmla="*/ 6495 h 8597"/>
                <a:gd name="connsiteX23" fmla="*/ 1170 w 8913"/>
                <a:gd name="connsiteY23" fmla="*/ 6922 h 8597"/>
                <a:gd name="connsiteX24" fmla="*/ 1422 w 8913"/>
                <a:gd name="connsiteY24" fmla="*/ 6875 h 8597"/>
                <a:gd name="connsiteX25" fmla="*/ 1960 w 8913"/>
                <a:gd name="connsiteY25" fmla="*/ 6890 h 8597"/>
                <a:gd name="connsiteX26" fmla="*/ 2197 w 8913"/>
                <a:gd name="connsiteY26" fmla="*/ 6827 h 8597"/>
                <a:gd name="connsiteX27" fmla="*/ 1754 w 8913"/>
                <a:gd name="connsiteY27" fmla="*/ 7697 h 8597"/>
                <a:gd name="connsiteX28" fmla="*/ 553 w 8913"/>
                <a:gd name="connsiteY28" fmla="*/ 8107 h 8597"/>
                <a:gd name="connsiteX29" fmla="*/ 0 w 8913"/>
                <a:gd name="connsiteY29" fmla="*/ 8597 h 8597"/>
                <a:gd name="connsiteX30" fmla="*/ 3335 w 8913"/>
                <a:gd name="connsiteY30" fmla="*/ 8282 h 8597"/>
                <a:gd name="connsiteX31" fmla="*/ 3840 w 8913"/>
                <a:gd name="connsiteY31" fmla="*/ 8012 h 8597"/>
                <a:gd name="connsiteX32" fmla="*/ 4852 w 8913"/>
                <a:gd name="connsiteY32" fmla="*/ 6859 h 8597"/>
                <a:gd name="connsiteX33" fmla="*/ 5958 w 8913"/>
                <a:gd name="connsiteY33" fmla="*/ 5911 h 8597"/>
                <a:gd name="connsiteX34" fmla="*/ 8803 w 8913"/>
                <a:gd name="connsiteY34" fmla="*/ 1027 h 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13" h="8597">
                  <a:moveTo>
                    <a:pt x="8914" y="475"/>
                  </a:moveTo>
                  <a:lnTo>
                    <a:pt x="8787" y="95"/>
                  </a:lnTo>
                  <a:lnTo>
                    <a:pt x="8313" y="0"/>
                  </a:lnTo>
                  <a:lnTo>
                    <a:pt x="8029" y="221"/>
                  </a:lnTo>
                  <a:lnTo>
                    <a:pt x="7807" y="712"/>
                  </a:lnTo>
                  <a:lnTo>
                    <a:pt x="7649" y="1265"/>
                  </a:lnTo>
                  <a:lnTo>
                    <a:pt x="7444" y="1675"/>
                  </a:lnTo>
                  <a:lnTo>
                    <a:pt x="5879" y="3683"/>
                  </a:lnTo>
                  <a:lnTo>
                    <a:pt x="4884" y="4457"/>
                  </a:lnTo>
                  <a:lnTo>
                    <a:pt x="3556" y="6085"/>
                  </a:lnTo>
                  <a:lnTo>
                    <a:pt x="3003" y="5990"/>
                  </a:lnTo>
                  <a:lnTo>
                    <a:pt x="2418" y="5168"/>
                  </a:lnTo>
                  <a:lnTo>
                    <a:pt x="1849" y="4646"/>
                  </a:lnTo>
                  <a:lnTo>
                    <a:pt x="1249" y="4520"/>
                  </a:lnTo>
                  <a:lnTo>
                    <a:pt x="490" y="4915"/>
                  </a:lnTo>
                  <a:lnTo>
                    <a:pt x="537" y="5421"/>
                  </a:lnTo>
                  <a:lnTo>
                    <a:pt x="838" y="5358"/>
                  </a:lnTo>
                  <a:lnTo>
                    <a:pt x="1486" y="5373"/>
                  </a:lnTo>
                  <a:lnTo>
                    <a:pt x="1786" y="5310"/>
                  </a:lnTo>
                  <a:lnTo>
                    <a:pt x="1833" y="5848"/>
                  </a:lnTo>
                  <a:lnTo>
                    <a:pt x="1486" y="6053"/>
                  </a:lnTo>
                  <a:lnTo>
                    <a:pt x="1359" y="6243"/>
                  </a:lnTo>
                  <a:lnTo>
                    <a:pt x="1312" y="6495"/>
                  </a:lnTo>
                  <a:lnTo>
                    <a:pt x="1170" y="6922"/>
                  </a:lnTo>
                  <a:lnTo>
                    <a:pt x="1422" y="6875"/>
                  </a:lnTo>
                  <a:lnTo>
                    <a:pt x="1960" y="6890"/>
                  </a:lnTo>
                  <a:lnTo>
                    <a:pt x="2197" y="6827"/>
                  </a:lnTo>
                  <a:lnTo>
                    <a:pt x="1754" y="7697"/>
                  </a:lnTo>
                  <a:lnTo>
                    <a:pt x="553" y="8107"/>
                  </a:lnTo>
                  <a:lnTo>
                    <a:pt x="0" y="8597"/>
                  </a:lnTo>
                  <a:lnTo>
                    <a:pt x="3335" y="8282"/>
                  </a:lnTo>
                  <a:lnTo>
                    <a:pt x="3840" y="8012"/>
                  </a:lnTo>
                  <a:lnTo>
                    <a:pt x="4852" y="6859"/>
                  </a:lnTo>
                  <a:lnTo>
                    <a:pt x="5958" y="5911"/>
                  </a:lnTo>
                  <a:lnTo>
                    <a:pt x="8803" y="1027"/>
                  </a:lnTo>
                  <a:close/>
                </a:path>
              </a:pathLst>
            </a:custGeom>
            <a:grpFill/>
            <a:ln w="6350" cap="flat">
              <a:solidFill>
                <a:schemeClr val="bg1"/>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BC0AF3ED-90FA-BAAF-6684-8A82830FAF1D}"/>
                </a:ext>
              </a:extLst>
            </p:cNvPr>
            <p:cNvSpPr/>
            <p:nvPr/>
          </p:nvSpPr>
          <p:spPr>
            <a:xfrm>
              <a:off x="7631657" y="9478011"/>
              <a:ext cx="5341" cy="7980"/>
            </a:xfrm>
            <a:custGeom>
              <a:avLst/>
              <a:gdLst>
                <a:gd name="connsiteX0" fmla="*/ 1738 w 5341"/>
                <a:gd name="connsiteY0" fmla="*/ 1596 h 7980"/>
                <a:gd name="connsiteX1" fmla="*/ 63 w 5341"/>
                <a:gd name="connsiteY1" fmla="*/ 4393 h 7980"/>
                <a:gd name="connsiteX2" fmla="*/ 0 w 5341"/>
                <a:gd name="connsiteY2" fmla="*/ 7049 h 7980"/>
                <a:gd name="connsiteX3" fmla="*/ 205 w 5341"/>
                <a:gd name="connsiteY3" fmla="*/ 6512 h 7980"/>
                <a:gd name="connsiteX4" fmla="*/ 1185 w 5341"/>
                <a:gd name="connsiteY4" fmla="*/ 7491 h 7980"/>
                <a:gd name="connsiteX5" fmla="*/ 2402 w 5341"/>
                <a:gd name="connsiteY5" fmla="*/ 7981 h 7980"/>
                <a:gd name="connsiteX6" fmla="*/ 3556 w 5341"/>
                <a:gd name="connsiteY6" fmla="*/ 7744 h 7980"/>
                <a:gd name="connsiteX7" fmla="*/ 4346 w 5341"/>
                <a:gd name="connsiteY7" fmla="*/ 6669 h 7980"/>
                <a:gd name="connsiteX8" fmla="*/ 4441 w 5341"/>
                <a:gd name="connsiteY8" fmla="*/ 6022 h 7980"/>
                <a:gd name="connsiteX9" fmla="*/ 4551 w 5341"/>
                <a:gd name="connsiteY9" fmla="*/ 3919 h 7980"/>
                <a:gd name="connsiteX10" fmla="*/ 4551 w 5341"/>
                <a:gd name="connsiteY10" fmla="*/ 3224 h 7980"/>
                <a:gd name="connsiteX11" fmla="*/ 5200 w 5341"/>
                <a:gd name="connsiteY11" fmla="*/ 1501 h 7980"/>
                <a:gd name="connsiteX12" fmla="*/ 5342 w 5341"/>
                <a:gd name="connsiteY12" fmla="*/ 822 h 7980"/>
                <a:gd name="connsiteX13" fmla="*/ 3888 w 5341"/>
                <a:gd name="connsiteY13" fmla="*/ 0 h 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1" h="7980">
                  <a:moveTo>
                    <a:pt x="1738" y="1596"/>
                  </a:moveTo>
                  <a:lnTo>
                    <a:pt x="63" y="4393"/>
                  </a:lnTo>
                  <a:lnTo>
                    <a:pt x="0" y="7049"/>
                  </a:lnTo>
                  <a:lnTo>
                    <a:pt x="205" y="6512"/>
                  </a:lnTo>
                  <a:lnTo>
                    <a:pt x="1185" y="7491"/>
                  </a:lnTo>
                  <a:lnTo>
                    <a:pt x="2402" y="7981"/>
                  </a:lnTo>
                  <a:lnTo>
                    <a:pt x="3556" y="7744"/>
                  </a:lnTo>
                  <a:lnTo>
                    <a:pt x="4346" y="6669"/>
                  </a:lnTo>
                  <a:lnTo>
                    <a:pt x="4441" y="6022"/>
                  </a:lnTo>
                  <a:lnTo>
                    <a:pt x="4551" y="3919"/>
                  </a:lnTo>
                  <a:lnTo>
                    <a:pt x="4551" y="3224"/>
                  </a:lnTo>
                  <a:lnTo>
                    <a:pt x="5200" y="1501"/>
                  </a:lnTo>
                  <a:lnTo>
                    <a:pt x="5342" y="822"/>
                  </a:lnTo>
                  <a:lnTo>
                    <a:pt x="3888" y="0"/>
                  </a:lnTo>
                  <a:close/>
                </a:path>
              </a:pathLst>
            </a:custGeom>
            <a:grpFill/>
            <a:ln w="6350" cap="flat">
              <a:solidFill>
                <a:schemeClr val="bg1"/>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FE3AC59C-CFE9-4028-A653-4CA3FE7BC8EF}"/>
                </a:ext>
              </a:extLst>
            </p:cNvPr>
            <p:cNvSpPr/>
            <p:nvPr/>
          </p:nvSpPr>
          <p:spPr>
            <a:xfrm>
              <a:off x="8150338" y="9598091"/>
              <a:ext cx="65635" cy="92265"/>
            </a:xfrm>
            <a:custGeom>
              <a:avLst/>
              <a:gdLst>
                <a:gd name="connsiteX0" fmla="*/ 65034 w 65635"/>
                <a:gd name="connsiteY0" fmla="*/ 88741 h 92265"/>
                <a:gd name="connsiteX1" fmla="*/ 65161 w 65635"/>
                <a:gd name="connsiteY1" fmla="*/ 86765 h 92265"/>
                <a:gd name="connsiteX2" fmla="*/ 64956 w 65635"/>
                <a:gd name="connsiteY2" fmla="*/ 85185 h 92265"/>
                <a:gd name="connsiteX3" fmla="*/ 64450 w 65635"/>
                <a:gd name="connsiteY3" fmla="*/ 84679 h 92265"/>
                <a:gd name="connsiteX4" fmla="*/ 63581 w 65635"/>
                <a:gd name="connsiteY4" fmla="*/ 85912 h 92265"/>
                <a:gd name="connsiteX5" fmla="*/ 63707 w 65635"/>
                <a:gd name="connsiteY5" fmla="*/ 81787 h 92265"/>
                <a:gd name="connsiteX6" fmla="*/ 63391 w 65635"/>
                <a:gd name="connsiteY6" fmla="*/ 80207 h 92265"/>
                <a:gd name="connsiteX7" fmla="*/ 62364 w 65635"/>
                <a:gd name="connsiteY7" fmla="*/ 79795 h 92265"/>
                <a:gd name="connsiteX8" fmla="*/ 62569 w 65635"/>
                <a:gd name="connsiteY8" fmla="*/ 78500 h 92265"/>
                <a:gd name="connsiteX9" fmla="*/ 62553 w 65635"/>
                <a:gd name="connsiteY9" fmla="*/ 77156 h 92265"/>
                <a:gd name="connsiteX10" fmla="*/ 62300 w 65635"/>
                <a:gd name="connsiteY10" fmla="*/ 75766 h 92265"/>
                <a:gd name="connsiteX11" fmla="*/ 61889 w 65635"/>
                <a:gd name="connsiteY11" fmla="*/ 74264 h 92265"/>
                <a:gd name="connsiteX12" fmla="*/ 61431 w 65635"/>
                <a:gd name="connsiteY12" fmla="*/ 73379 h 92265"/>
                <a:gd name="connsiteX13" fmla="*/ 60846 w 65635"/>
                <a:gd name="connsiteY13" fmla="*/ 72383 h 92265"/>
                <a:gd name="connsiteX14" fmla="*/ 60388 w 65635"/>
                <a:gd name="connsiteY14" fmla="*/ 71214 h 92265"/>
                <a:gd name="connsiteX15" fmla="*/ 60436 w 65635"/>
                <a:gd name="connsiteY15" fmla="*/ 69854 h 92265"/>
                <a:gd name="connsiteX16" fmla="*/ 60072 w 65635"/>
                <a:gd name="connsiteY16" fmla="*/ 68875 h 92265"/>
                <a:gd name="connsiteX17" fmla="*/ 57211 w 65635"/>
                <a:gd name="connsiteY17" fmla="*/ 65635 h 92265"/>
                <a:gd name="connsiteX18" fmla="*/ 56658 w 65635"/>
                <a:gd name="connsiteY18" fmla="*/ 62837 h 92265"/>
                <a:gd name="connsiteX19" fmla="*/ 56532 w 65635"/>
                <a:gd name="connsiteY19" fmla="*/ 61858 h 92265"/>
                <a:gd name="connsiteX20" fmla="*/ 57022 w 65635"/>
                <a:gd name="connsiteY20" fmla="*/ 62205 h 92265"/>
                <a:gd name="connsiteX21" fmla="*/ 57575 w 65635"/>
                <a:gd name="connsiteY21" fmla="*/ 62949 h 92265"/>
                <a:gd name="connsiteX22" fmla="*/ 57749 w 65635"/>
                <a:gd name="connsiteY22" fmla="*/ 63327 h 92265"/>
                <a:gd name="connsiteX23" fmla="*/ 58302 w 65635"/>
                <a:gd name="connsiteY23" fmla="*/ 63865 h 92265"/>
                <a:gd name="connsiteX24" fmla="*/ 58634 w 65635"/>
                <a:gd name="connsiteY24" fmla="*/ 64371 h 92265"/>
                <a:gd name="connsiteX25" fmla="*/ 58823 w 65635"/>
                <a:gd name="connsiteY25" fmla="*/ 64418 h 92265"/>
                <a:gd name="connsiteX26" fmla="*/ 58966 w 65635"/>
                <a:gd name="connsiteY26" fmla="*/ 63486 h 92265"/>
                <a:gd name="connsiteX27" fmla="*/ 58903 w 65635"/>
                <a:gd name="connsiteY27" fmla="*/ 62996 h 92265"/>
                <a:gd name="connsiteX28" fmla="*/ 58413 w 65635"/>
                <a:gd name="connsiteY28" fmla="*/ 60704 h 92265"/>
                <a:gd name="connsiteX29" fmla="*/ 55188 w 65635"/>
                <a:gd name="connsiteY29" fmla="*/ 51159 h 92265"/>
                <a:gd name="connsiteX30" fmla="*/ 54620 w 65635"/>
                <a:gd name="connsiteY30" fmla="*/ 50115 h 92265"/>
                <a:gd name="connsiteX31" fmla="*/ 53940 w 65635"/>
                <a:gd name="connsiteY31" fmla="*/ 49420 h 92265"/>
                <a:gd name="connsiteX32" fmla="*/ 53213 w 65635"/>
                <a:gd name="connsiteY32" fmla="*/ 48850 h 92265"/>
                <a:gd name="connsiteX33" fmla="*/ 52676 w 65635"/>
                <a:gd name="connsiteY33" fmla="*/ 47982 h 92265"/>
                <a:gd name="connsiteX34" fmla="*/ 52676 w 65635"/>
                <a:gd name="connsiteY34" fmla="*/ 46464 h 92265"/>
                <a:gd name="connsiteX35" fmla="*/ 50194 w 65635"/>
                <a:gd name="connsiteY35" fmla="*/ 44172 h 92265"/>
                <a:gd name="connsiteX36" fmla="*/ 49641 w 65635"/>
                <a:gd name="connsiteY36" fmla="*/ 43240 h 92265"/>
                <a:gd name="connsiteX37" fmla="*/ 48819 w 65635"/>
                <a:gd name="connsiteY37" fmla="*/ 40001 h 92265"/>
                <a:gd name="connsiteX38" fmla="*/ 48203 w 65635"/>
                <a:gd name="connsiteY38" fmla="*/ 39036 h 92265"/>
                <a:gd name="connsiteX39" fmla="*/ 46939 w 65635"/>
                <a:gd name="connsiteY39" fmla="*/ 38325 h 92265"/>
                <a:gd name="connsiteX40" fmla="*/ 46939 w 65635"/>
                <a:gd name="connsiteY40" fmla="*/ 37124 h 92265"/>
                <a:gd name="connsiteX41" fmla="*/ 46591 w 65635"/>
                <a:gd name="connsiteY41" fmla="*/ 36540 h 92265"/>
                <a:gd name="connsiteX42" fmla="*/ 46053 w 65635"/>
                <a:gd name="connsiteY42" fmla="*/ 36145 h 92265"/>
                <a:gd name="connsiteX43" fmla="*/ 45516 w 65635"/>
                <a:gd name="connsiteY43" fmla="*/ 35512 h 92265"/>
                <a:gd name="connsiteX44" fmla="*/ 45185 w 65635"/>
                <a:gd name="connsiteY44" fmla="*/ 34516 h 92265"/>
                <a:gd name="connsiteX45" fmla="*/ 45105 w 65635"/>
                <a:gd name="connsiteY45" fmla="*/ 33015 h 92265"/>
                <a:gd name="connsiteX46" fmla="*/ 44789 w 65635"/>
                <a:gd name="connsiteY46" fmla="*/ 32004 h 92265"/>
                <a:gd name="connsiteX47" fmla="*/ 44457 w 65635"/>
                <a:gd name="connsiteY47" fmla="*/ 31450 h 92265"/>
                <a:gd name="connsiteX48" fmla="*/ 44141 w 65635"/>
                <a:gd name="connsiteY48" fmla="*/ 31340 h 92265"/>
                <a:gd name="connsiteX49" fmla="*/ 43888 w 65635"/>
                <a:gd name="connsiteY49" fmla="*/ 31387 h 92265"/>
                <a:gd name="connsiteX50" fmla="*/ 43667 w 65635"/>
                <a:gd name="connsiteY50" fmla="*/ 31245 h 92265"/>
                <a:gd name="connsiteX51" fmla="*/ 43414 w 65635"/>
                <a:gd name="connsiteY51" fmla="*/ 30707 h 92265"/>
                <a:gd name="connsiteX52" fmla="*/ 43288 w 65635"/>
                <a:gd name="connsiteY52" fmla="*/ 29775 h 92265"/>
                <a:gd name="connsiteX53" fmla="*/ 43051 w 65635"/>
                <a:gd name="connsiteY53" fmla="*/ 29222 h 92265"/>
                <a:gd name="connsiteX54" fmla="*/ 42561 w 65635"/>
                <a:gd name="connsiteY54" fmla="*/ 28495 h 92265"/>
                <a:gd name="connsiteX55" fmla="*/ 41976 w 65635"/>
                <a:gd name="connsiteY55" fmla="*/ 27879 h 92265"/>
                <a:gd name="connsiteX56" fmla="*/ 41296 w 65635"/>
                <a:gd name="connsiteY56" fmla="*/ 27578 h 92265"/>
                <a:gd name="connsiteX57" fmla="*/ 40601 w 65635"/>
                <a:gd name="connsiteY57" fmla="*/ 27784 h 92265"/>
                <a:gd name="connsiteX58" fmla="*/ 40854 w 65635"/>
                <a:gd name="connsiteY58" fmla="*/ 26219 h 92265"/>
                <a:gd name="connsiteX59" fmla="*/ 40001 w 65635"/>
                <a:gd name="connsiteY59" fmla="*/ 24892 h 92265"/>
                <a:gd name="connsiteX60" fmla="*/ 38689 w 65635"/>
                <a:gd name="connsiteY60" fmla="*/ 24022 h 92265"/>
                <a:gd name="connsiteX61" fmla="*/ 37646 w 65635"/>
                <a:gd name="connsiteY61" fmla="*/ 23770 h 92265"/>
                <a:gd name="connsiteX62" fmla="*/ 38136 w 65635"/>
                <a:gd name="connsiteY62" fmla="*/ 21794 h 92265"/>
                <a:gd name="connsiteX63" fmla="*/ 37772 w 65635"/>
                <a:gd name="connsiteY63" fmla="*/ 20546 h 92265"/>
                <a:gd name="connsiteX64" fmla="*/ 36713 w 65635"/>
                <a:gd name="connsiteY64" fmla="*/ 19582 h 92265"/>
                <a:gd name="connsiteX65" fmla="*/ 35180 w 65635"/>
                <a:gd name="connsiteY65" fmla="*/ 18570 h 92265"/>
                <a:gd name="connsiteX66" fmla="*/ 35765 w 65635"/>
                <a:gd name="connsiteY66" fmla="*/ 18443 h 92265"/>
                <a:gd name="connsiteX67" fmla="*/ 35891 w 65635"/>
                <a:gd name="connsiteY67" fmla="*/ 17922 h 92265"/>
                <a:gd name="connsiteX68" fmla="*/ 35686 w 65635"/>
                <a:gd name="connsiteY68" fmla="*/ 17100 h 92265"/>
                <a:gd name="connsiteX69" fmla="*/ 35386 w 65635"/>
                <a:gd name="connsiteY69" fmla="*/ 16088 h 92265"/>
                <a:gd name="connsiteX70" fmla="*/ 34912 w 65635"/>
                <a:gd name="connsiteY70" fmla="*/ 15330 h 92265"/>
                <a:gd name="connsiteX71" fmla="*/ 34311 w 65635"/>
                <a:gd name="connsiteY71" fmla="*/ 15314 h 92265"/>
                <a:gd name="connsiteX72" fmla="*/ 32209 w 65635"/>
                <a:gd name="connsiteY72" fmla="*/ 16263 h 92265"/>
                <a:gd name="connsiteX73" fmla="*/ 31561 w 65635"/>
                <a:gd name="connsiteY73" fmla="*/ 16215 h 92265"/>
                <a:gd name="connsiteX74" fmla="*/ 31134 w 65635"/>
                <a:gd name="connsiteY74" fmla="*/ 15678 h 92265"/>
                <a:gd name="connsiteX75" fmla="*/ 30818 w 65635"/>
                <a:gd name="connsiteY75" fmla="*/ 14729 h 92265"/>
                <a:gd name="connsiteX76" fmla="*/ 30518 w 65635"/>
                <a:gd name="connsiteY76" fmla="*/ 14019 h 92265"/>
                <a:gd name="connsiteX77" fmla="*/ 30091 w 65635"/>
                <a:gd name="connsiteY77" fmla="*/ 13481 h 92265"/>
                <a:gd name="connsiteX78" fmla="*/ 29506 w 65635"/>
                <a:gd name="connsiteY78" fmla="*/ 13149 h 92265"/>
                <a:gd name="connsiteX79" fmla="*/ 29317 w 65635"/>
                <a:gd name="connsiteY79" fmla="*/ 13607 h 92265"/>
                <a:gd name="connsiteX80" fmla="*/ 29064 w 65635"/>
                <a:gd name="connsiteY80" fmla="*/ 13876 h 92265"/>
                <a:gd name="connsiteX81" fmla="*/ 28337 w 65635"/>
                <a:gd name="connsiteY81" fmla="*/ 14097 h 92265"/>
                <a:gd name="connsiteX82" fmla="*/ 28369 w 65635"/>
                <a:gd name="connsiteY82" fmla="*/ 13386 h 92265"/>
                <a:gd name="connsiteX83" fmla="*/ 28558 w 65635"/>
                <a:gd name="connsiteY83" fmla="*/ 12912 h 92265"/>
                <a:gd name="connsiteX84" fmla="*/ 29206 w 65635"/>
                <a:gd name="connsiteY84" fmla="*/ 12169 h 92265"/>
                <a:gd name="connsiteX85" fmla="*/ 29096 w 65635"/>
                <a:gd name="connsiteY85" fmla="*/ 11727 h 92265"/>
                <a:gd name="connsiteX86" fmla="*/ 26915 w 65635"/>
                <a:gd name="connsiteY86" fmla="*/ 11221 h 92265"/>
                <a:gd name="connsiteX87" fmla="*/ 26757 w 65635"/>
                <a:gd name="connsiteY87" fmla="*/ 10731 h 92265"/>
                <a:gd name="connsiteX88" fmla="*/ 28653 w 65635"/>
                <a:gd name="connsiteY88" fmla="*/ 10510 h 92265"/>
                <a:gd name="connsiteX89" fmla="*/ 30534 w 65635"/>
                <a:gd name="connsiteY89" fmla="*/ 10731 h 92265"/>
                <a:gd name="connsiteX90" fmla="*/ 30392 w 65635"/>
                <a:gd name="connsiteY90" fmla="*/ 10193 h 92265"/>
                <a:gd name="connsiteX91" fmla="*/ 25824 w 65635"/>
                <a:gd name="connsiteY91" fmla="*/ 6985 h 92265"/>
                <a:gd name="connsiteX92" fmla="*/ 25160 w 65635"/>
                <a:gd name="connsiteY92" fmla="*/ 6717 h 92265"/>
                <a:gd name="connsiteX93" fmla="*/ 23548 w 65635"/>
                <a:gd name="connsiteY93" fmla="*/ 6559 h 92265"/>
                <a:gd name="connsiteX94" fmla="*/ 23090 w 65635"/>
                <a:gd name="connsiteY94" fmla="*/ 6132 h 92265"/>
                <a:gd name="connsiteX95" fmla="*/ 22695 w 65635"/>
                <a:gd name="connsiteY95" fmla="*/ 5879 h 92265"/>
                <a:gd name="connsiteX96" fmla="*/ 19581 w 65635"/>
                <a:gd name="connsiteY96" fmla="*/ 5358 h 92265"/>
                <a:gd name="connsiteX97" fmla="*/ 18586 w 65635"/>
                <a:gd name="connsiteY97" fmla="*/ 5658 h 92265"/>
                <a:gd name="connsiteX98" fmla="*/ 17653 w 65635"/>
                <a:gd name="connsiteY98" fmla="*/ 6274 h 92265"/>
                <a:gd name="connsiteX99" fmla="*/ 16990 w 65635"/>
                <a:gd name="connsiteY99" fmla="*/ 7112 h 92265"/>
                <a:gd name="connsiteX100" fmla="*/ 17179 w 65635"/>
                <a:gd name="connsiteY100" fmla="*/ 5910 h 92265"/>
                <a:gd name="connsiteX101" fmla="*/ 18443 w 65635"/>
                <a:gd name="connsiteY101" fmla="*/ 4773 h 92265"/>
                <a:gd name="connsiteX102" fmla="*/ 18507 w 65635"/>
                <a:gd name="connsiteY102" fmla="*/ 3445 h 92265"/>
                <a:gd name="connsiteX103" fmla="*/ 16784 w 65635"/>
                <a:gd name="connsiteY103" fmla="*/ 3050 h 92265"/>
                <a:gd name="connsiteX104" fmla="*/ 15172 w 65635"/>
                <a:gd name="connsiteY104" fmla="*/ 3334 h 92265"/>
                <a:gd name="connsiteX105" fmla="*/ 14666 w 65635"/>
                <a:gd name="connsiteY105" fmla="*/ 3951 h 92265"/>
                <a:gd name="connsiteX106" fmla="*/ 14066 w 65635"/>
                <a:gd name="connsiteY106" fmla="*/ 4978 h 92265"/>
                <a:gd name="connsiteX107" fmla="*/ 13434 w 65635"/>
                <a:gd name="connsiteY107" fmla="*/ 5563 h 92265"/>
                <a:gd name="connsiteX108" fmla="*/ 12833 w 65635"/>
                <a:gd name="connsiteY108" fmla="*/ 4820 h 92265"/>
                <a:gd name="connsiteX109" fmla="*/ 12296 w 65635"/>
                <a:gd name="connsiteY109" fmla="*/ 4283 h 92265"/>
                <a:gd name="connsiteX110" fmla="*/ 11521 w 65635"/>
                <a:gd name="connsiteY110" fmla="*/ 4773 h 92265"/>
                <a:gd name="connsiteX111" fmla="*/ 10368 w 65635"/>
                <a:gd name="connsiteY111" fmla="*/ 6337 h 92265"/>
                <a:gd name="connsiteX112" fmla="*/ 9625 w 65635"/>
                <a:gd name="connsiteY112" fmla="*/ 7902 h 92265"/>
                <a:gd name="connsiteX113" fmla="*/ 9167 w 65635"/>
                <a:gd name="connsiteY113" fmla="*/ 8266 h 92265"/>
                <a:gd name="connsiteX114" fmla="*/ 8487 w 65635"/>
                <a:gd name="connsiteY114" fmla="*/ 7949 h 92265"/>
                <a:gd name="connsiteX115" fmla="*/ 9103 w 65635"/>
                <a:gd name="connsiteY115" fmla="*/ 6005 h 92265"/>
                <a:gd name="connsiteX116" fmla="*/ 11490 w 65635"/>
                <a:gd name="connsiteY116" fmla="*/ 3793 h 92265"/>
                <a:gd name="connsiteX117" fmla="*/ 12264 w 65635"/>
                <a:gd name="connsiteY117" fmla="*/ 1976 h 92265"/>
                <a:gd name="connsiteX118" fmla="*/ 9846 w 65635"/>
                <a:gd name="connsiteY118" fmla="*/ 505 h 92265"/>
                <a:gd name="connsiteX119" fmla="*/ 7412 w 65635"/>
                <a:gd name="connsiteY119" fmla="*/ 0 h 92265"/>
                <a:gd name="connsiteX120" fmla="*/ 5342 w 65635"/>
                <a:gd name="connsiteY120" fmla="*/ 885 h 92265"/>
                <a:gd name="connsiteX121" fmla="*/ 3935 w 65635"/>
                <a:gd name="connsiteY121" fmla="*/ 3571 h 92265"/>
                <a:gd name="connsiteX122" fmla="*/ 3667 w 65635"/>
                <a:gd name="connsiteY122" fmla="*/ 3903 h 92265"/>
                <a:gd name="connsiteX123" fmla="*/ 3272 w 65635"/>
                <a:gd name="connsiteY123" fmla="*/ 4046 h 92265"/>
                <a:gd name="connsiteX124" fmla="*/ 2987 w 65635"/>
                <a:gd name="connsiteY124" fmla="*/ 4283 h 92265"/>
                <a:gd name="connsiteX125" fmla="*/ 3003 w 65635"/>
                <a:gd name="connsiteY125" fmla="*/ 4931 h 92265"/>
                <a:gd name="connsiteX126" fmla="*/ 3177 w 65635"/>
                <a:gd name="connsiteY126" fmla="*/ 5326 h 92265"/>
                <a:gd name="connsiteX127" fmla="*/ 3603 w 65635"/>
                <a:gd name="connsiteY127" fmla="*/ 6069 h 92265"/>
                <a:gd name="connsiteX128" fmla="*/ 3793 w 65635"/>
                <a:gd name="connsiteY128" fmla="*/ 6606 h 92265"/>
                <a:gd name="connsiteX129" fmla="*/ 3951 w 65635"/>
                <a:gd name="connsiteY129" fmla="*/ 6985 h 92265"/>
                <a:gd name="connsiteX130" fmla="*/ 4235 w 65635"/>
                <a:gd name="connsiteY130" fmla="*/ 7349 h 92265"/>
                <a:gd name="connsiteX131" fmla="*/ 4425 w 65635"/>
                <a:gd name="connsiteY131" fmla="*/ 7759 h 92265"/>
                <a:gd name="connsiteX132" fmla="*/ 4409 w 65635"/>
                <a:gd name="connsiteY132" fmla="*/ 8297 h 92265"/>
                <a:gd name="connsiteX133" fmla="*/ 4204 w 65635"/>
                <a:gd name="connsiteY133" fmla="*/ 8771 h 92265"/>
                <a:gd name="connsiteX134" fmla="*/ 3698 w 65635"/>
                <a:gd name="connsiteY134" fmla="*/ 9466 h 92265"/>
                <a:gd name="connsiteX135" fmla="*/ 3540 w 65635"/>
                <a:gd name="connsiteY135" fmla="*/ 9893 h 92265"/>
                <a:gd name="connsiteX136" fmla="*/ 3477 w 65635"/>
                <a:gd name="connsiteY136" fmla="*/ 10747 h 92265"/>
                <a:gd name="connsiteX137" fmla="*/ 3556 w 65635"/>
                <a:gd name="connsiteY137" fmla="*/ 11063 h 92265"/>
                <a:gd name="connsiteX138" fmla="*/ 3509 w 65635"/>
                <a:gd name="connsiteY138" fmla="*/ 11379 h 92265"/>
                <a:gd name="connsiteX139" fmla="*/ 2292 w 65635"/>
                <a:gd name="connsiteY139" fmla="*/ 13197 h 92265"/>
                <a:gd name="connsiteX140" fmla="*/ 2023 w 65635"/>
                <a:gd name="connsiteY140" fmla="*/ 13829 h 92265"/>
                <a:gd name="connsiteX141" fmla="*/ 1976 w 65635"/>
                <a:gd name="connsiteY141" fmla="*/ 14666 h 92265"/>
                <a:gd name="connsiteX142" fmla="*/ 2782 w 65635"/>
                <a:gd name="connsiteY142" fmla="*/ 14050 h 92265"/>
                <a:gd name="connsiteX143" fmla="*/ 3588 w 65635"/>
                <a:gd name="connsiteY143" fmla="*/ 14050 h 92265"/>
                <a:gd name="connsiteX144" fmla="*/ 5531 w 65635"/>
                <a:gd name="connsiteY144" fmla="*/ 14729 h 92265"/>
                <a:gd name="connsiteX145" fmla="*/ 7491 w 65635"/>
                <a:gd name="connsiteY145" fmla="*/ 14603 h 92265"/>
                <a:gd name="connsiteX146" fmla="*/ 7886 w 65635"/>
                <a:gd name="connsiteY146" fmla="*/ 14871 h 92265"/>
                <a:gd name="connsiteX147" fmla="*/ 7918 w 65635"/>
                <a:gd name="connsiteY147" fmla="*/ 15583 h 92265"/>
                <a:gd name="connsiteX148" fmla="*/ 7570 w 65635"/>
                <a:gd name="connsiteY148" fmla="*/ 15946 h 92265"/>
                <a:gd name="connsiteX149" fmla="*/ 2592 w 65635"/>
                <a:gd name="connsiteY149" fmla="*/ 16041 h 92265"/>
                <a:gd name="connsiteX150" fmla="*/ 995 w 65635"/>
                <a:gd name="connsiteY150" fmla="*/ 16626 h 92265"/>
                <a:gd name="connsiteX151" fmla="*/ 379 w 65635"/>
                <a:gd name="connsiteY151" fmla="*/ 16990 h 92265"/>
                <a:gd name="connsiteX152" fmla="*/ 0 w 65635"/>
                <a:gd name="connsiteY152" fmla="*/ 17511 h 92265"/>
                <a:gd name="connsiteX153" fmla="*/ 253 w 65635"/>
                <a:gd name="connsiteY153" fmla="*/ 18143 h 92265"/>
                <a:gd name="connsiteX154" fmla="*/ 1644 w 65635"/>
                <a:gd name="connsiteY154" fmla="*/ 19376 h 92265"/>
                <a:gd name="connsiteX155" fmla="*/ 2276 w 65635"/>
                <a:gd name="connsiteY155" fmla="*/ 20150 h 92265"/>
                <a:gd name="connsiteX156" fmla="*/ 5279 w 65635"/>
                <a:gd name="connsiteY156" fmla="*/ 21573 h 92265"/>
                <a:gd name="connsiteX157" fmla="*/ 7570 w 65635"/>
                <a:gd name="connsiteY157" fmla="*/ 24465 h 92265"/>
                <a:gd name="connsiteX158" fmla="*/ 8250 w 65635"/>
                <a:gd name="connsiteY158" fmla="*/ 24765 h 92265"/>
                <a:gd name="connsiteX159" fmla="*/ 9072 w 65635"/>
                <a:gd name="connsiteY159" fmla="*/ 24196 h 92265"/>
                <a:gd name="connsiteX160" fmla="*/ 9878 w 65635"/>
                <a:gd name="connsiteY160" fmla="*/ 23343 h 92265"/>
                <a:gd name="connsiteX161" fmla="*/ 10779 w 65635"/>
                <a:gd name="connsiteY161" fmla="*/ 22743 h 92265"/>
                <a:gd name="connsiteX162" fmla="*/ 11964 w 65635"/>
                <a:gd name="connsiteY162" fmla="*/ 22932 h 92265"/>
                <a:gd name="connsiteX163" fmla="*/ 12643 w 65635"/>
                <a:gd name="connsiteY163" fmla="*/ 22900 h 92265"/>
                <a:gd name="connsiteX164" fmla="*/ 15630 w 65635"/>
                <a:gd name="connsiteY164" fmla="*/ 21573 h 92265"/>
                <a:gd name="connsiteX165" fmla="*/ 15441 w 65635"/>
                <a:gd name="connsiteY165" fmla="*/ 25287 h 92265"/>
                <a:gd name="connsiteX166" fmla="*/ 15599 w 65635"/>
                <a:gd name="connsiteY166" fmla="*/ 25903 h 92265"/>
                <a:gd name="connsiteX167" fmla="*/ 15109 w 65635"/>
                <a:gd name="connsiteY167" fmla="*/ 26346 h 92265"/>
                <a:gd name="connsiteX168" fmla="*/ 14571 w 65635"/>
                <a:gd name="connsiteY168" fmla="*/ 27262 h 92265"/>
                <a:gd name="connsiteX169" fmla="*/ 14240 w 65635"/>
                <a:gd name="connsiteY169" fmla="*/ 28368 h 92265"/>
                <a:gd name="connsiteX170" fmla="*/ 14477 w 65635"/>
                <a:gd name="connsiteY170" fmla="*/ 29206 h 92265"/>
                <a:gd name="connsiteX171" fmla="*/ 15441 w 65635"/>
                <a:gd name="connsiteY171" fmla="*/ 29743 h 92265"/>
                <a:gd name="connsiteX172" fmla="*/ 16057 w 65635"/>
                <a:gd name="connsiteY172" fmla="*/ 29364 h 92265"/>
                <a:gd name="connsiteX173" fmla="*/ 16800 w 65635"/>
                <a:gd name="connsiteY173" fmla="*/ 27705 h 92265"/>
                <a:gd name="connsiteX174" fmla="*/ 17385 w 65635"/>
                <a:gd name="connsiteY174" fmla="*/ 26914 h 92265"/>
                <a:gd name="connsiteX175" fmla="*/ 18112 w 65635"/>
                <a:gd name="connsiteY175" fmla="*/ 26599 h 92265"/>
                <a:gd name="connsiteX176" fmla="*/ 18981 w 65635"/>
                <a:gd name="connsiteY176" fmla="*/ 26583 h 92265"/>
                <a:gd name="connsiteX177" fmla="*/ 20008 w 65635"/>
                <a:gd name="connsiteY177" fmla="*/ 26772 h 92265"/>
                <a:gd name="connsiteX178" fmla="*/ 20182 w 65635"/>
                <a:gd name="connsiteY178" fmla="*/ 27326 h 92265"/>
                <a:gd name="connsiteX179" fmla="*/ 18602 w 65635"/>
                <a:gd name="connsiteY179" fmla="*/ 27926 h 92265"/>
                <a:gd name="connsiteX180" fmla="*/ 17116 w 65635"/>
                <a:gd name="connsiteY180" fmla="*/ 29127 h 92265"/>
                <a:gd name="connsiteX181" fmla="*/ 16452 w 65635"/>
                <a:gd name="connsiteY181" fmla="*/ 30945 h 92265"/>
                <a:gd name="connsiteX182" fmla="*/ 17321 w 65635"/>
                <a:gd name="connsiteY182" fmla="*/ 33521 h 92265"/>
                <a:gd name="connsiteX183" fmla="*/ 18997 w 65635"/>
                <a:gd name="connsiteY183" fmla="*/ 35306 h 92265"/>
                <a:gd name="connsiteX184" fmla="*/ 20846 w 65635"/>
                <a:gd name="connsiteY184" fmla="*/ 36081 h 92265"/>
                <a:gd name="connsiteX185" fmla="*/ 22663 w 65635"/>
                <a:gd name="connsiteY185" fmla="*/ 36160 h 92265"/>
                <a:gd name="connsiteX186" fmla="*/ 24307 w 65635"/>
                <a:gd name="connsiteY186" fmla="*/ 35828 h 92265"/>
                <a:gd name="connsiteX187" fmla="*/ 25793 w 65635"/>
                <a:gd name="connsiteY187" fmla="*/ 34785 h 92265"/>
                <a:gd name="connsiteX188" fmla="*/ 26693 w 65635"/>
                <a:gd name="connsiteY188" fmla="*/ 34833 h 92265"/>
                <a:gd name="connsiteX189" fmla="*/ 27483 w 65635"/>
                <a:gd name="connsiteY189" fmla="*/ 36270 h 92265"/>
                <a:gd name="connsiteX190" fmla="*/ 27341 w 65635"/>
                <a:gd name="connsiteY190" fmla="*/ 36871 h 92265"/>
                <a:gd name="connsiteX191" fmla="*/ 25777 w 65635"/>
                <a:gd name="connsiteY191" fmla="*/ 37345 h 92265"/>
                <a:gd name="connsiteX192" fmla="*/ 24939 w 65635"/>
                <a:gd name="connsiteY192" fmla="*/ 38278 h 92265"/>
                <a:gd name="connsiteX193" fmla="*/ 23991 w 65635"/>
                <a:gd name="connsiteY193" fmla="*/ 38641 h 92265"/>
                <a:gd name="connsiteX194" fmla="*/ 23849 w 65635"/>
                <a:gd name="connsiteY194" fmla="*/ 38894 h 92265"/>
                <a:gd name="connsiteX195" fmla="*/ 23786 w 65635"/>
                <a:gd name="connsiteY195" fmla="*/ 39226 h 92265"/>
                <a:gd name="connsiteX196" fmla="*/ 23264 w 65635"/>
                <a:gd name="connsiteY196" fmla="*/ 40301 h 92265"/>
                <a:gd name="connsiteX197" fmla="*/ 23043 w 65635"/>
                <a:gd name="connsiteY197" fmla="*/ 40553 h 92265"/>
                <a:gd name="connsiteX198" fmla="*/ 22268 w 65635"/>
                <a:gd name="connsiteY198" fmla="*/ 40838 h 92265"/>
                <a:gd name="connsiteX199" fmla="*/ 21462 w 65635"/>
                <a:gd name="connsiteY199" fmla="*/ 41328 h 92265"/>
                <a:gd name="connsiteX200" fmla="*/ 20877 w 65635"/>
                <a:gd name="connsiteY200" fmla="*/ 42134 h 92265"/>
                <a:gd name="connsiteX201" fmla="*/ 21020 w 65635"/>
                <a:gd name="connsiteY201" fmla="*/ 43272 h 92265"/>
                <a:gd name="connsiteX202" fmla="*/ 20846 w 65635"/>
                <a:gd name="connsiteY202" fmla="*/ 44062 h 92265"/>
                <a:gd name="connsiteX203" fmla="*/ 20688 w 65635"/>
                <a:gd name="connsiteY203" fmla="*/ 44299 h 92265"/>
                <a:gd name="connsiteX204" fmla="*/ 20514 w 65635"/>
                <a:gd name="connsiteY204" fmla="*/ 44521 h 92265"/>
                <a:gd name="connsiteX205" fmla="*/ 21320 w 65635"/>
                <a:gd name="connsiteY205" fmla="*/ 44552 h 92265"/>
                <a:gd name="connsiteX206" fmla="*/ 22347 w 65635"/>
                <a:gd name="connsiteY206" fmla="*/ 44821 h 92265"/>
                <a:gd name="connsiteX207" fmla="*/ 23390 w 65635"/>
                <a:gd name="connsiteY207" fmla="*/ 45358 h 92265"/>
                <a:gd name="connsiteX208" fmla="*/ 24196 w 65635"/>
                <a:gd name="connsiteY208" fmla="*/ 46148 h 92265"/>
                <a:gd name="connsiteX209" fmla="*/ 24734 w 65635"/>
                <a:gd name="connsiteY209" fmla="*/ 47223 h 92265"/>
                <a:gd name="connsiteX210" fmla="*/ 24338 w 65635"/>
                <a:gd name="connsiteY210" fmla="*/ 47444 h 92265"/>
                <a:gd name="connsiteX211" fmla="*/ 23564 w 65635"/>
                <a:gd name="connsiteY211" fmla="*/ 47650 h 92265"/>
                <a:gd name="connsiteX212" fmla="*/ 23169 w 65635"/>
                <a:gd name="connsiteY212" fmla="*/ 48645 h 92265"/>
                <a:gd name="connsiteX213" fmla="*/ 22221 w 65635"/>
                <a:gd name="connsiteY213" fmla="*/ 48313 h 92265"/>
                <a:gd name="connsiteX214" fmla="*/ 22205 w 65635"/>
                <a:gd name="connsiteY214" fmla="*/ 49372 h 92265"/>
                <a:gd name="connsiteX215" fmla="*/ 23169 w 65635"/>
                <a:gd name="connsiteY215" fmla="*/ 52660 h 92265"/>
                <a:gd name="connsiteX216" fmla="*/ 23849 w 65635"/>
                <a:gd name="connsiteY216" fmla="*/ 52833 h 92265"/>
                <a:gd name="connsiteX217" fmla="*/ 24892 w 65635"/>
                <a:gd name="connsiteY217" fmla="*/ 52423 h 92265"/>
                <a:gd name="connsiteX218" fmla="*/ 25729 w 65635"/>
                <a:gd name="connsiteY218" fmla="*/ 52549 h 92265"/>
                <a:gd name="connsiteX219" fmla="*/ 25666 w 65635"/>
                <a:gd name="connsiteY219" fmla="*/ 54367 h 92265"/>
                <a:gd name="connsiteX220" fmla="*/ 27926 w 65635"/>
                <a:gd name="connsiteY220" fmla="*/ 54414 h 92265"/>
                <a:gd name="connsiteX221" fmla="*/ 30897 w 65635"/>
                <a:gd name="connsiteY221" fmla="*/ 50621 h 92265"/>
                <a:gd name="connsiteX222" fmla="*/ 32873 w 65635"/>
                <a:gd name="connsiteY222" fmla="*/ 49594 h 92265"/>
                <a:gd name="connsiteX223" fmla="*/ 32762 w 65635"/>
                <a:gd name="connsiteY223" fmla="*/ 50305 h 92265"/>
                <a:gd name="connsiteX224" fmla="*/ 32604 w 65635"/>
                <a:gd name="connsiteY224" fmla="*/ 50669 h 92265"/>
                <a:gd name="connsiteX225" fmla="*/ 32367 w 65635"/>
                <a:gd name="connsiteY225" fmla="*/ 51047 h 92265"/>
                <a:gd name="connsiteX226" fmla="*/ 32114 w 65635"/>
                <a:gd name="connsiteY226" fmla="*/ 51648 h 92265"/>
                <a:gd name="connsiteX227" fmla="*/ 32083 w 65635"/>
                <a:gd name="connsiteY227" fmla="*/ 52344 h 92265"/>
                <a:gd name="connsiteX228" fmla="*/ 32225 w 65635"/>
                <a:gd name="connsiteY228" fmla="*/ 52944 h 92265"/>
                <a:gd name="connsiteX229" fmla="*/ 33094 w 65635"/>
                <a:gd name="connsiteY229" fmla="*/ 55220 h 92265"/>
                <a:gd name="connsiteX230" fmla="*/ 33363 w 65635"/>
                <a:gd name="connsiteY230" fmla="*/ 55789 h 92265"/>
                <a:gd name="connsiteX231" fmla="*/ 33378 w 65635"/>
                <a:gd name="connsiteY231" fmla="*/ 56232 h 92265"/>
                <a:gd name="connsiteX232" fmla="*/ 32241 w 65635"/>
                <a:gd name="connsiteY232" fmla="*/ 56942 h 92265"/>
                <a:gd name="connsiteX233" fmla="*/ 32430 w 65635"/>
                <a:gd name="connsiteY233" fmla="*/ 57385 h 92265"/>
                <a:gd name="connsiteX234" fmla="*/ 32905 w 65635"/>
                <a:gd name="connsiteY234" fmla="*/ 57954 h 92265"/>
                <a:gd name="connsiteX235" fmla="*/ 33189 w 65635"/>
                <a:gd name="connsiteY235" fmla="*/ 58666 h 92265"/>
                <a:gd name="connsiteX236" fmla="*/ 33031 w 65635"/>
                <a:gd name="connsiteY236" fmla="*/ 59203 h 92265"/>
                <a:gd name="connsiteX237" fmla="*/ 32746 w 65635"/>
                <a:gd name="connsiteY237" fmla="*/ 59851 h 92265"/>
                <a:gd name="connsiteX238" fmla="*/ 32588 w 65635"/>
                <a:gd name="connsiteY238" fmla="*/ 60530 h 92265"/>
                <a:gd name="connsiteX239" fmla="*/ 32826 w 65635"/>
                <a:gd name="connsiteY239" fmla="*/ 61210 h 92265"/>
                <a:gd name="connsiteX240" fmla="*/ 33537 w 65635"/>
                <a:gd name="connsiteY240" fmla="*/ 61668 h 92265"/>
                <a:gd name="connsiteX241" fmla="*/ 33963 w 65635"/>
                <a:gd name="connsiteY241" fmla="*/ 61352 h 92265"/>
                <a:gd name="connsiteX242" fmla="*/ 34295 w 65635"/>
                <a:gd name="connsiteY242" fmla="*/ 60783 h 92265"/>
                <a:gd name="connsiteX243" fmla="*/ 35180 w 65635"/>
                <a:gd name="connsiteY243" fmla="*/ 59771 h 92265"/>
                <a:gd name="connsiteX244" fmla="*/ 37488 w 65635"/>
                <a:gd name="connsiteY244" fmla="*/ 54003 h 92265"/>
                <a:gd name="connsiteX245" fmla="*/ 37488 w 65635"/>
                <a:gd name="connsiteY245" fmla="*/ 53339 h 92265"/>
                <a:gd name="connsiteX246" fmla="*/ 37646 w 65635"/>
                <a:gd name="connsiteY246" fmla="*/ 52691 h 92265"/>
                <a:gd name="connsiteX247" fmla="*/ 38436 w 65635"/>
                <a:gd name="connsiteY247" fmla="*/ 52786 h 92265"/>
                <a:gd name="connsiteX248" fmla="*/ 39258 w 65635"/>
                <a:gd name="connsiteY248" fmla="*/ 53276 h 92265"/>
                <a:gd name="connsiteX249" fmla="*/ 39590 w 65635"/>
                <a:gd name="connsiteY249" fmla="*/ 53829 h 92265"/>
                <a:gd name="connsiteX250" fmla="*/ 39116 w 65635"/>
                <a:gd name="connsiteY250" fmla="*/ 55078 h 92265"/>
                <a:gd name="connsiteX251" fmla="*/ 37156 w 65635"/>
                <a:gd name="connsiteY251" fmla="*/ 58096 h 92265"/>
                <a:gd name="connsiteX252" fmla="*/ 36713 w 65635"/>
                <a:gd name="connsiteY252" fmla="*/ 59393 h 92265"/>
                <a:gd name="connsiteX253" fmla="*/ 36508 w 65635"/>
                <a:gd name="connsiteY253" fmla="*/ 60625 h 92265"/>
                <a:gd name="connsiteX254" fmla="*/ 36555 w 65635"/>
                <a:gd name="connsiteY254" fmla="*/ 61889 h 92265"/>
                <a:gd name="connsiteX255" fmla="*/ 36871 w 65635"/>
                <a:gd name="connsiteY255" fmla="*/ 63312 h 92265"/>
                <a:gd name="connsiteX256" fmla="*/ 37551 w 65635"/>
                <a:gd name="connsiteY256" fmla="*/ 65193 h 92265"/>
                <a:gd name="connsiteX257" fmla="*/ 38246 w 65635"/>
                <a:gd name="connsiteY257" fmla="*/ 66204 h 92265"/>
                <a:gd name="connsiteX258" fmla="*/ 39005 w 65635"/>
                <a:gd name="connsiteY258" fmla="*/ 66283 h 92265"/>
                <a:gd name="connsiteX259" fmla="*/ 39890 w 65635"/>
                <a:gd name="connsiteY259" fmla="*/ 65382 h 92265"/>
                <a:gd name="connsiteX260" fmla="*/ 40396 w 65635"/>
                <a:gd name="connsiteY260" fmla="*/ 64434 h 92265"/>
                <a:gd name="connsiteX261" fmla="*/ 40854 w 65635"/>
                <a:gd name="connsiteY261" fmla="*/ 63091 h 92265"/>
                <a:gd name="connsiteX262" fmla="*/ 41107 w 65635"/>
                <a:gd name="connsiteY262" fmla="*/ 61542 h 92265"/>
                <a:gd name="connsiteX263" fmla="*/ 40585 w 65635"/>
                <a:gd name="connsiteY263" fmla="*/ 57954 h 92265"/>
                <a:gd name="connsiteX264" fmla="*/ 40838 w 65635"/>
                <a:gd name="connsiteY264" fmla="*/ 56547 h 92265"/>
                <a:gd name="connsiteX265" fmla="*/ 41565 w 65635"/>
                <a:gd name="connsiteY265" fmla="*/ 55789 h 92265"/>
                <a:gd name="connsiteX266" fmla="*/ 42719 w 65635"/>
                <a:gd name="connsiteY266" fmla="*/ 55884 h 92265"/>
                <a:gd name="connsiteX267" fmla="*/ 42197 w 65635"/>
                <a:gd name="connsiteY267" fmla="*/ 56579 h 92265"/>
                <a:gd name="connsiteX268" fmla="*/ 41881 w 65635"/>
                <a:gd name="connsiteY268" fmla="*/ 57179 h 92265"/>
                <a:gd name="connsiteX269" fmla="*/ 41802 w 65635"/>
                <a:gd name="connsiteY269" fmla="*/ 57986 h 92265"/>
                <a:gd name="connsiteX270" fmla="*/ 42102 w 65635"/>
                <a:gd name="connsiteY270" fmla="*/ 60420 h 92265"/>
                <a:gd name="connsiteX271" fmla="*/ 42371 w 65635"/>
                <a:gd name="connsiteY271" fmla="*/ 61589 h 92265"/>
                <a:gd name="connsiteX272" fmla="*/ 42830 w 65635"/>
                <a:gd name="connsiteY272" fmla="*/ 62474 h 92265"/>
                <a:gd name="connsiteX273" fmla="*/ 43667 w 65635"/>
                <a:gd name="connsiteY273" fmla="*/ 62664 h 92265"/>
                <a:gd name="connsiteX274" fmla="*/ 44189 w 65635"/>
                <a:gd name="connsiteY274" fmla="*/ 62222 h 92265"/>
                <a:gd name="connsiteX275" fmla="*/ 44457 w 65635"/>
                <a:gd name="connsiteY275" fmla="*/ 61368 h 92265"/>
                <a:gd name="connsiteX276" fmla="*/ 44774 w 65635"/>
                <a:gd name="connsiteY276" fmla="*/ 59329 h 92265"/>
                <a:gd name="connsiteX277" fmla="*/ 45105 w 65635"/>
                <a:gd name="connsiteY277" fmla="*/ 58144 h 92265"/>
                <a:gd name="connsiteX278" fmla="*/ 45469 w 65635"/>
                <a:gd name="connsiteY278" fmla="*/ 57464 h 92265"/>
                <a:gd name="connsiteX279" fmla="*/ 46006 w 65635"/>
                <a:gd name="connsiteY279" fmla="*/ 57085 h 92265"/>
                <a:gd name="connsiteX280" fmla="*/ 46844 w 65635"/>
                <a:gd name="connsiteY280" fmla="*/ 56800 h 92265"/>
                <a:gd name="connsiteX281" fmla="*/ 45469 w 65635"/>
                <a:gd name="connsiteY281" fmla="*/ 60578 h 92265"/>
                <a:gd name="connsiteX282" fmla="*/ 45121 w 65635"/>
                <a:gd name="connsiteY282" fmla="*/ 62711 h 92265"/>
                <a:gd name="connsiteX283" fmla="*/ 45279 w 65635"/>
                <a:gd name="connsiteY283" fmla="*/ 64592 h 92265"/>
                <a:gd name="connsiteX284" fmla="*/ 45058 w 65635"/>
                <a:gd name="connsiteY284" fmla="*/ 65351 h 92265"/>
                <a:gd name="connsiteX285" fmla="*/ 42972 w 65635"/>
                <a:gd name="connsiteY285" fmla="*/ 65872 h 92265"/>
                <a:gd name="connsiteX286" fmla="*/ 42197 w 65635"/>
                <a:gd name="connsiteY286" fmla="*/ 66330 h 92265"/>
                <a:gd name="connsiteX287" fmla="*/ 41850 w 65635"/>
                <a:gd name="connsiteY287" fmla="*/ 67137 h 92265"/>
                <a:gd name="connsiteX288" fmla="*/ 41850 w 65635"/>
                <a:gd name="connsiteY288" fmla="*/ 67785 h 92265"/>
                <a:gd name="connsiteX289" fmla="*/ 42197 w 65635"/>
                <a:gd name="connsiteY289" fmla="*/ 68337 h 92265"/>
                <a:gd name="connsiteX290" fmla="*/ 42924 w 65635"/>
                <a:gd name="connsiteY290" fmla="*/ 68764 h 92265"/>
                <a:gd name="connsiteX291" fmla="*/ 42751 w 65635"/>
                <a:gd name="connsiteY291" fmla="*/ 69239 h 92265"/>
                <a:gd name="connsiteX292" fmla="*/ 42513 w 65635"/>
                <a:gd name="connsiteY292" fmla="*/ 69649 h 92265"/>
                <a:gd name="connsiteX293" fmla="*/ 42229 w 65635"/>
                <a:gd name="connsiteY293" fmla="*/ 69966 h 92265"/>
                <a:gd name="connsiteX294" fmla="*/ 41881 w 65635"/>
                <a:gd name="connsiteY294" fmla="*/ 70186 h 92265"/>
                <a:gd name="connsiteX295" fmla="*/ 42830 w 65635"/>
                <a:gd name="connsiteY295" fmla="*/ 70882 h 92265"/>
                <a:gd name="connsiteX296" fmla="*/ 43904 w 65635"/>
                <a:gd name="connsiteY296" fmla="*/ 71878 h 92265"/>
                <a:gd name="connsiteX297" fmla="*/ 44852 w 65635"/>
                <a:gd name="connsiteY297" fmla="*/ 73031 h 92265"/>
                <a:gd name="connsiteX298" fmla="*/ 45469 w 65635"/>
                <a:gd name="connsiteY298" fmla="*/ 74280 h 92265"/>
                <a:gd name="connsiteX299" fmla="*/ 48803 w 65635"/>
                <a:gd name="connsiteY299" fmla="*/ 77346 h 92265"/>
                <a:gd name="connsiteX300" fmla="*/ 49199 w 65635"/>
                <a:gd name="connsiteY300" fmla="*/ 77788 h 92265"/>
                <a:gd name="connsiteX301" fmla="*/ 49799 w 65635"/>
                <a:gd name="connsiteY301" fmla="*/ 79037 h 92265"/>
                <a:gd name="connsiteX302" fmla="*/ 50258 w 65635"/>
                <a:gd name="connsiteY302" fmla="*/ 79795 h 92265"/>
                <a:gd name="connsiteX303" fmla="*/ 50605 w 65635"/>
                <a:gd name="connsiteY303" fmla="*/ 80080 h 92265"/>
                <a:gd name="connsiteX304" fmla="*/ 51016 w 65635"/>
                <a:gd name="connsiteY304" fmla="*/ 80222 h 92265"/>
                <a:gd name="connsiteX305" fmla="*/ 52091 w 65635"/>
                <a:gd name="connsiteY305" fmla="*/ 81139 h 92265"/>
                <a:gd name="connsiteX306" fmla="*/ 52344 w 65635"/>
                <a:gd name="connsiteY306" fmla="*/ 81439 h 92265"/>
                <a:gd name="connsiteX307" fmla="*/ 53165 w 65635"/>
                <a:gd name="connsiteY307" fmla="*/ 83320 h 92265"/>
                <a:gd name="connsiteX308" fmla="*/ 53877 w 65635"/>
                <a:gd name="connsiteY308" fmla="*/ 83446 h 92265"/>
                <a:gd name="connsiteX309" fmla="*/ 54604 w 65635"/>
                <a:gd name="connsiteY309" fmla="*/ 82941 h 92265"/>
                <a:gd name="connsiteX310" fmla="*/ 55504 w 65635"/>
                <a:gd name="connsiteY310" fmla="*/ 82941 h 92265"/>
                <a:gd name="connsiteX311" fmla="*/ 55742 w 65635"/>
                <a:gd name="connsiteY311" fmla="*/ 84094 h 92265"/>
                <a:gd name="connsiteX312" fmla="*/ 55963 w 65635"/>
                <a:gd name="connsiteY312" fmla="*/ 84853 h 92265"/>
                <a:gd name="connsiteX313" fmla="*/ 56248 w 65635"/>
                <a:gd name="connsiteY313" fmla="*/ 85453 h 92265"/>
                <a:gd name="connsiteX314" fmla="*/ 56548 w 65635"/>
                <a:gd name="connsiteY314" fmla="*/ 85659 h 92265"/>
                <a:gd name="connsiteX315" fmla="*/ 56974 w 65635"/>
                <a:gd name="connsiteY315" fmla="*/ 85722 h 92265"/>
                <a:gd name="connsiteX316" fmla="*/ 57401 w 65635"/>
                <a:gd name="connsiteY316" fmla="*/ 85849 h 92265"/>
                <a:gd name="connsiteX317" fmla="*/ 57717 w 65635"/>
                <a:gd name="connsiteY317" fmla="*/ 86323 h 92265"/>
                <a:gd name="connsiteX318" fmla="*/ 58191 w 65635"/>
                <a:gd name="connsiteY318" fmla="*/ 87508 h 92265"/>
                <a:gd name="connsiteX319" fmla="*/ 58823 w 65635"/>
                <a:gd name="connsiteY319" fmla="*/ 88330 h 92265"/>
                <a:gd name="connsiteX320" fmla="*/ 59614 w 65635"/>
                <a:gd name="connsiteY320" fmla="*/ 88709 h 92265"/>
                <a:gd name="connsiteX321" fmla="*/ 60467 w 65635"/>
                <a:gd name="connsiteY321" fmla="*/ 88519 h 92265"/>
                <a:gd name="connsiteX322" fmla="*/ 60199 w 65635"/>
                <a:gd name="connsiteY322" fmla="*/ 89689 h 92265"/>
                <a:gd name="connsiteX323" fmla="*/ 60926 w 65635"/>
                <a:gd name="connsiteY323" fmla="*/ 89879 h 92265"/>
                <a:gd name="connsiteX324" fmla="*/ 61494 w 65635"/>
                <a:gd name="connsiteY324" fmla="*/ 89658 h 92265"/>
                <a:gd name="connsiteX325" fmla="*/ 62553 w 65635"/>
                <a:gd name="connsiteY325" fmla="*/ 88978 h 92265"/>
                <a:gd name="connsiteX326" fmla="*/ 62695 w 65635"/>
                <a:gd name="connsiteY326" fmla="*/ 88741 h 92265"/>
                <a:gd name="connsiteX327" fmla="*/ 62680 w 65635"/>
                <a:gd name="connsiteY327" fmla="*/ 88330 h 92265"/>
                <a:gd name="connsiteX328" fmla="*/ 62838 w 65635"/>
                <a:gd name="connsiteY328" fmla="*/ 88029 h 92265"/>
                <a:gd name="connsiteX329" fmla="*/ 63375 w 65635"/>
                <a:gd name="connsiteY329" fmla="*/ 88204 h 92265"/>
                <a:gd name="connsiteX330" fmla="*/ 63976 w 65635"/>
                <a:gd name="connsiteY330" fmla="*/ 88804 h 92265"/>
                <a:gd name="connsiteX331" fmla="*/ 64213 w 65635"/>
                <a:gd name="connsiteY331" fmla="*/ 88978 h 92265"/>
                <a:gd name="connsiteX332" fmla="*/ 64307 w 65635"/>
                <a:gd name="connsiteY332" fmla="*/ 89800 h 92265"/>
                <a:gd name="connsiteX333" fmla="*/ 64150 w 65635"/>
                <a:gd name="connsiteY333" fmla="*/ 91743 h 92265"/>
                <a:gd name="connsiteX334" fmla="*/ 65272 w 65635"/>
                <a:gd name="connsiteY334" fmla="*/ 92265 h 92265"/>
                <a:gd name="connsiteX335" fmla="*/ 65635 w 65635"/>
                <a:gd name="connsiteY335" fmla="*/ 91823 h 92265"/>
                <a:gd name="connsiteX336" fmla="*/ 65509 w 65635"/>
                <a:gd name="connsiteY336" fmla="*/ 89168 h 9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65635" h="92265">
                  <a:moveTo>
                    <a:pt x="65034" y="88741"/>
                  </a:moveTo>
                  <a:lnTo>
                    <a:pt x="65161" y="86765"/>
                  </a:lnTo>
                  <a:lnTo>
                    <a:pt x="64956" y="85185"/>
                  </a:lnTo>
                  <a:lnTo>
                    <a:pt x="64450" y="84679"/>
                  </a:lnTo>
                  <a:lnTo>
                    <a:pt x="63581" y="85912"/>
                  </a:lnTo>
                  <a:lnTo>
                    <a:pt x="63707" y="81787"/>
                  </a:lnTo>
                  <a:lnTo>
                    <a:pt x="63391" y="80207"/>
                  </a:lnTo>
                  <a:lnTo>
                    <a:pt x="62364" y="79795"/>
                  </a:lnTo>
                  <a:lnTo>
                    <a:pt x="62569" y="78500"/>
                  </a:lnTo>
                  <a:lnTo>
                    <a:pt x="62553" y="77156"/>
                  </a:lnTo>
                  <a:lnTo>
                    <a:pt x="62300" y="75766"/>
                  </a:lnTo>
                  <a:lnTo>
                    <a:pt x="61889" y="74264"/>
                  </a:lnTo>
                  <a:lnTo>
                    <a:pt x="61431" y="73379"/>
                  </a:lnTo>
                  <a:lnTo>
                    <a:pt x="60846" y="72383"/>
                  </a:lnTo>
                  <a:lnTo>
                    <a:pt x="60388" y="71214"/>
                  </a:lnTo>
                  <a:lnTo>
                    <a:pt x="60436" y="69854"/>
                  </a:lnTo>
                  <a:lnTo>
                    <a:pt x="60072" y="68875"/>
                  </a:lnTo>
                  <a:lnTo>
                    <a:pt x="57211" y="65635"/>
                  </a:lnTo>
                  <a:lnTo>
                    <a:pt x="56658" y="62837"/>
                  </a:lnTo>
                  <a:lnTo>
                    <a:pt x="56532" y="61858"/>
                  </a:lnTo>
                  <a:lnTo>
                    <a:pt x="57022" y="62205"/>
                  </a:lnTo>
                  <a:lnTo>
                    <a:pt x="57575" y="62949"/>
                  </a:lnTo>
                  <a:lnTo>
                    <a:pt x="57749" y="63327"/>
                  </a:lnTo>
                  <a:lnTo>
                    <a:pt x="58302" y="63865"/>
                  </a:lnTo>
                  <a:lnTo>
                    <a:pt x="58634" y="64371"/>
                  </a:lnTo>
                  <a:lnTo>
                    <a:pt x="58823" y="64418"/>
                  </a:lnTo>
                  <a:lnTo>
                    <a:pt x="58966" y="63486"/>
                  </a:lnTo>
                  <a:lnTo>
                    <a:pt x="58903" y="62996"/>
                  </a:lnTo>
                  <a:lnTo>
                    <a:pt x="58413" y="60704"/>
                  </a:lnTo>
                  <a:lnTo>
                    <a:pt x="55188" y="51159"/>
                  </a:lnTo>
                  <a:lnTo>
                    <a:pt x="54620" y="50115"/>
                  </a:lnTo>
                  <a:lnTo>
                    <a:pt x="53940" y="49420"/>
                  </a:lnTo>
                  <a:lnTo>
                    <a:pt x="53213" y="48850"/>
                  </a:lnTo>
                  <a:lnTo>
                    <a:pt x="52676" y="47982"/>
                  </a:lnTo>
                  <a:lnTo>
                    <a:pt x="52676" y="46464"/>
                  </a:lnTo>
                  <a:lnTo>
                    <a:pt x="50194" y="44172"/>
                  </a:lnTo>
                  <a:lnTo>
                    <a:pt x="49641" y="43240"/>
                  </a:lnTo>
                  <a:lnTo>
                    <a:pt x="48819" y="40001"/>
                  </a:lnTo>
                  <a:lnTo>
                    <a:pt x="48203" y="39036"/>
                  </a:lnTo>
                  <a:lnTo>
                    <a:pt x="46939" y="38325"/>
                  </a:lnTo>
                  <a:lnTo>
                    <a:pt x="46939" y="37124"/>
                  </a:lnTo>
                  <a:lnTo>
                    <a:pt x="46591" y="36540"/>
                  </a:lnTo>
                  <a:lnTo>
                    <a:pt x="46053" y="36145"/>
                  </a:lnTo>
                  <a:lnTo>
                    <a:pt x="45516" y="35512"/>
                  </a:lnTo>
                  <a:lnTo>
                    <a:pt x="45185" y="34516"/>
                  </a:lnTo>
                  <a:lnTo>
                    <a:pt x="45105" y="33015"/>
                  </a:lnTo>
                  <a:lnTo>
                    <a:pt x="44789" y="32004"/>
                  </a:lnTo>
                  <a:lnTo>
                    <a:pt x="44457" y="31450"/>
                  </a:lnTo>
                  <a:lnTo>
                    <a:pt x="44141" y="31340"/>
                  </a:lnTo>
                  <a:lnTo>
                    <a:pt x="43888" y="31387"/>
                  </a:lnTo>
                  <a:lnTo>
                    <a:pt x="43667" y="31245"/>
                  </a:lnTo>
                  <a:lnTo>
                    <a:pt x="43414" y="30707"/>
                  </a:lnTo>
                  <a:lnTo>
                    <a:pt x="43288" y="29775"/>
                  </a:lnTo>
                  <a:lnTo>
                    <a:pt x="43051" y="29222"/>
                  </a:lnTo>
                  <a:lnTo>
                    <a:pt x="42561" y="28495"/>
                  </a:lnTo>
                  <a:lnTo>
                    <a:pt x="41976" y="27879"/>
                  </a:lnTo>
                  <a:lnTo>
                    <a:pt x="41296" y="27578"/>
                  </a:lnTo>
                  <a:lnTo>
                    <a:pt x="40601" y="27784"/>
                  </a:lnTo>
                  <a:lnTo>
                    <a:pt x="40854" y="26219"/>
                  </a:lnTo>
                  <a:lnTo>
                    <a:pt x="40001" y="24892"/>
                  </a:lnTo>
                  <a:lnTo>
                    <a:pt x="38689" y="24022"/>
                  </a:lnTo>
                  <a:lnTo>
                    <a:pt x="37646" y="23770"/>
                  </a:lnTo>
                  <a:lnTo>
                    <a:pt x="38136" y="21794"/>
                  </a:lnTo>
                  <a:lnTo>
                    <a:pt x="37772" y="20546"/>
                  </a:lnTo>
                  <a:lnTo>
                    <a:pt x="36713" y="19582"/>
                  </a:lnTo>
                  <a:lnTo>
                    <a:pt x="35180" y="18570"/>
                  </a:lnTo>
                  <a:lnTo>
                    <a:pt x="35765" y="18443"/>
                  </a:lnTo>
                  <a:lnTo>
                    <a:pt x="35891" y="17922"/>
                  </a:lnTo>
                  <a:lnTo>
                    <a:pt x="35686" y="17100"/>
                  </a:lnTo>
                  <a:lnTo>
                    <a:pt x="35386" y="16088"/>
                  </a:lnTo>
                  <a:lnTo>
                    <a:pt x="34912" y="15330"/>
                  </a:lnTo>
                  <a:lnTo>
                    <a:pt x="34311" y="15314"/>
                  </a:lnTo>
                  <a:lnTo>
                    <a:pt x="32209" y="16263"/>
                  </a:lnTo>
                  <a:lnTo>
                    <a:pt x="31561" y="16215"/>
                  </a:lnTo>
                  <a:lnTo>
                    <a:pt x="31134" y="15678"/>
                  </a:lnTo>
                  <a:lnTo>
                    <a:pt x="30818" y="14729"/>
                  </a:lnTo>
                  <a:lnTo>
                    <a:pt x="30518" y="14019"/>
                  </a:lnTo>
                  <a:lnTo>
                    <a:pt x="30091" y="13481"/>
                  </a:lnTo>
                  <a:lnTo>
                    <a:pt x="29506" y="13149"/>
                  </a:lnTo>
                  <a:lnTo>
                    <a:pt x="29317" y="13607"/>
                  </a:lnTo>
                  <a:lnTo>
                    <a:pt x="29064" y="13876"/>
                  </a:lnTo>
                  <a:lnTo>
                    <a:pt x="28337" y="14097"/>
                  </a:lnTo>
                  <a:lnTo>
                    <a:pt x="28369" y="13386"/>
                  </a:lnTo>
                  <a:lnTo>
                    <a:pt x="28558" y="12912"/>
                  </a:lnTo>
                  <a:lnTo>
                    <a:pt x="29206" y="12169"/>
                  </a:lnTo>
                  <a:lnTo>
                    <a:pt x="29096" y="11727"/>
                  </a:lnTo>
                  <a:lnTo>
                    <a:pt x="26915" y="11221"/>
                  </a:lnTo>
                  <a:lnTo>
                    <a:pt x="26757" y="10731"/>
                  </a:lnTo>
                  <a:lnTo>
                    <a:pt x="28653" y="10510"/>
                  </a:lnTo>
                  <a:lnTo>
                    <a:pt x="30534" y="10731"/>
                  </a:lnTo>
                  <a:lnTo>
                    <a:pt x="30392" y="10193"/>
                  </a:lnTo>
                  <a:lnTo>
                    <a:pt x="25824" y="6985"/>
                  </a:lnTo>
                  <a:lnTo>
                    <a:pt x="25160" y="6717"/>
                  </a:lnTo>
                  <a:lnTo>
                    <a:pt x="23548" y="6559"/>
                  </a:lnTo>
                  <a:lnTo>
                    <a:pt x="23090" y="6132"/>
                  </a:lnTo>
                  <a:lnTo>
                    <a:pt x="22695" y="5879"/>
                  </a:lnTo>
                  <a:lnTo>
                    <a:pt x="19581" y="5358"/>
                  </a:lnTo>
                  <a:lnTo>
                    <a:pt x="18586" y="5658"/>
                  </a:lnTo>
                  <a:lnTo>
                    <a:pt x="17653" y="6274"/>
                  </a:lnTo>
                  <a:lnTo>
                    <a:pt x="16990" y="7112"/>
                  </a:lnTo>
                  <a:lnTo>
                    <a:pt x="17179" y="5910"/>
                  </a:lnTo>
                  <a:lnTo>
                    <a:pt x="18443" y="4773"/>
                  </a:lnTo>
                  <a:lnTo>
                    <a:pt x="18507" y="3445"/>
                  </a:lnTo>
                  <a:lnTo>
                    <a:pt x="16784" y="3050"/>
                  </a:lnTo>
                  <a:lnTo>
                    <a:pt x="15172" y="3334"/>
                  </a:lnTo>
                  <a:lnTo>
                    <a:pt x="14666" y="3951"/>
                  </a:lnTo>
                  <a:lnTo>
                    <a:pt x="14066" y="4978"/>
                  </a:lnTo>
                  <a:lnTo>
                    <a:pt x="13434" y="5563"/>
                  </a:lnTo>
                  <a:lnTo>
                    <a:pt x="12833" y="4820"/>
                  </a:lnTo>
                  <a:lnTo>
                    <a:pt x="12296" y="4283"/>
                  </a:lnTo>
                  <a:lnTo>
                    <a:pt x="11521" y="4773"/>
                  </a:lnTo>
                  <a:lnTo>
                    <a:pt x="10368" y="6337"/>
                  </a:lnTo>
                  <a:lnTo>
                    <a:pt x="9625" y="7902"/>
                  </a:lnTo>
                  <a:lnTo>
                    <a:pt x="9167" y="8266"/>
                  </a:lnTo>
                  <a:lnTo>
                    <a:pt x="8487" y="7949"/>
                  </a:lnTo>
                  <a:lnTo>
                    <a:pt x="9103" y="6005"/>
                  </a:lnTo>
                  <a:lnTo>
                    <a:pt x="11490" y="3793"/>
                  </a:lnTo>
                  <a:lnTo>
                    <a:pt x="12264" y="1976"/>
                  </a:lnTo>
                  <a:lnTo>
                    <a:pt x="9846" y="505"/>
                  </a:lnTo>
                  <a:lnTo>
                    <a:pt x="7412" y="0"/>
                  </a:lnTo>
                  <a:lnTo>
                    <a:pt x="5342" y="885"/>
                  </a:lnTo>
                  <a:lnTo>
                    <a:pt x="3935" y="3571"/>
                  </a:lnTo>
                  <a:lnTo>
                    <a:pt x="3667" y="3903"/>
                  </a:lnTo>
                  <a:lnTo>
                    <a:pt x="3272" y="4046"/>
                  </a:lnTo>
                  <a:lnTo>
                    <a:pt x="2987" y="4283"/>
                  </a:lnTo>
                  <a:lnTo>
                    <a:pt x="3003" y="4931"/>
                  </a:lnTo>
                  <a:lnTo>
                    <a:pt x="3177" y="5326"/>
                  </a:lnTo>
                  <a:lnTo>
                    <a:pt x="3603" y="6069"/>
                  </a:lnTo>
                  <a:lnTo>
                    <a:pt x="3793" y="6606"/>
                  </a:lnTo>
                  <a:lnTo>
                    <a:pt x="3951" y="6985"/>
                  </a:lnTo>
                  <a:lnTo>
                    <a:pt x="4235" y="7349"/>
                  </a:lnTo>
                  <a:lnTo>
                    <a:pt x="4425" y="7759"/>
                  </a:lnTo>
                  <a:lnTo>
                    <a:pt x="4409" y="8297"/>
                  </a:lnTo>
                  <a:lnTo>
                    <a:pt x="4204" y="8771"/>
                  </a:lnTo>
                  <a:lnTo>
                    <a:pt x="3698" y="9466"/>
                  </a:lnTo>
                  <a:lnTo>
                    <a:pt x="3540" y="9893"/>
                  </a:lnTo>
                  <a:lnTo>
                    <a:pt x="3477" y="10747"/>
                  </a:lnTo>
                  <a:lnTo>
                    <a:pt x="3556" y="11063"/>
                  </a:lnTo>
                  <a:lnTo>
                    <a:pt x="3509" y="11379"/>
                  </a:lnTo>
                  <a:lnTo>
                    <a:pt x="2292" y="13197"/>
                  </a:lnTo>
                  <a:lnTo>
                    <a:pt x="2023" y="13829"/>
                  </a:lnTo>
                  <a:lnTo>
                    <a:pt x="1976" y="14666"/>
                  </a:lnTo>
                  <a:lnTo>
                    <a:pt x="2782" y="14050"/>
                  </a:lnTo>
                  <a:lnTo>
                    <a:pt x="3588" y="14050"/>
                  </a:lnTo>
                  <a:lnTo>
                    <a:pt x="5531" y="14729"/>
                  </a:lnTo>
                  <a:lnTo>
                    <a:pt x="7491" y="14603"/>
                  </a:lnTo>
                  <a:lnTo>
                    <a:pt x="7886" y="14871"/>
                  </a:lnTo>
                  <a:lnTo>
                    <a:pt x="7918" y="15583"/>
                  </a:lnTo>
                  <a:lnTo>
                    <a:pt x="7570" y="15946"/>
                  </a:lnTo>
                  <a:lnTo>
                    <a:pt x="2592" y="16041"/>
                  </a:lnTo>
                  <a:lnTo>
                    <a:pt x="995" y="16626"/>
                  </a:lnTo>
                  <a:lnTo>
                    <a:pt x="379" y="16990"/>
                  </a:lnTo>
                  <a:lnTo>
                    <a:pt x="0" y="17511"/>
                  </a:lnTo>
                  <a:lnTo>
                    <a:pt x="253" y="18143"/>
                  </a:lnTo>
                  <a:lnTo>
                    <a:pt x="1644" y="19376"/>
                  </a:lnTo>
                  <a:lnTo>
                    <a:pt x="2276" y="20150"/>
                  </a:lnTo>
                  <a:lnTo>
                    <a:pt x="5279" y="21573"/>
                  </a:lnTo>
                  <a:lnTo>
                    <a:pt x="7570" y="24465"/>
                  </a:lnTo>
                  <a:lnTo>
                    <a:pt x="8250" y="24765"/>
                  </a:lnTo>
                  <a:lnTo>
                    <a:pt x="9072" y="24196"/>
                  </a:lnTo>
                  <a:lnTo>
                    <a:pt x="9878" y="23343"/>
                  </a:lnTo>
                  <a:lnTo>
                    <a:pt x="10779" y="22743"/>
                  </a:lnTo>
                  <a:lnTo>
                    <a:pt x="11964" y="22932"/>
                  </a:lnTo>
                  <a:lnTo>
                    <a:pt x="12643" y="22900"/>
                  </a:lnTo>
                  <a:lnTo>
                    <a:pt x="15630" y="21573"/>
                  </a:lnTo>
                  <a:lnTo>
                    <a:pt x="15441" y="25287"/>
                  </a:lnTo>
                  <a:lnTo>
                    <a:pt x="15599" y="25903"/>
                  </a:lnTo>
                  <a:lnTo>
                    <a:pt x="15109" y="26346"/>
                  </a:lnTo>
                  <a:lnTo>
                    <a:pt x="14571" y="27262"/>
                  </a:lnTo>
                  <a:lnTo>
                    <a:pt x="14240" y="28368"/>
                  </a:lnTo>
                  <a:lnTo>
                    <a:pt x="14477" y="29206"/>
                  </a:lnTo>
                  <a:lnTo>
                    <a:pt x="15441" y="29743"/>
                  </a:lnTo>
                  <a:lnTo>
                    <a:pt x="16057" y="29364"/>
                  </a:lnTo>
                  <a:lnTo>
                    <a:pt x="16800" y="27705"/>
                  </a:lnTo>
                  <a:lnTo>
                    <a:pt x="17385" y="26914"/>
                  </a:lnTo>
                  <a:lnTo>
                    <a:pt x="18112" y="26599"/>
                  </a:lnTo>
                  <a:lnTo>
                    <a:pt x="18981" y="26583"/>
                  </a:lnTo>
                  <a:lnTo>
                    <a:pt x="20008" y="26772"/>
                  </a:lnTo>
                  <a:lnTo>
                    <a:pt x="20182" y="27326"/>
                  </a:lnTo>
                  <a:lnTo>
                    <a:pt x="18602" y="27926"/>
                  </a:lnTo>
                  <a:lnTo>
                    <a:pt x="17116" y="29127"/>
                  </a:lnTo>
                  <a:lnTo>
                    <a:pt x="16452" y="30945"/>
                  </a:lnTo>
                  <a:lnTo>
                    <a:pt x="17321" y="33521"/>
                  </a:lnTo>
                  <a:lnTo>
                    <a:pt x="18997" y="35306"/>
                  </a:lnTo>
                  <a:lnTo>
                    <a:pt x="20846" y="36081"/>
                  </a:lnTo>
                  <a:lnTo>
                    <a:pt x="22663" y="36160"/>
                  </a:lnTo>
                  <a:lnTo>
                    <a:pt x="24307" y="35828"/>
                  </a:lnTo>
                  <a:lnTo>
                    <a:pt x="25793" y="34785"/>
                  </a:lnTo>
                  <a:lnTo>
                    <a:pt x="26693" y="34833"/>
                  </a:lnTo>
                  <a:lnTo>
                    <a:pt x="27483" y="36270"/>
                  </a:lnTo>
                  <a:lnTo>
                    <a:pt x="27341" y="36871"/>
                  </a:lnTo>
                  <a:lnTo>
                    <a:pt x="25777" y="37345"/>
                  </a:lnTo>
                  <a:lnTo>
                    <a:pt x="24939" y="38278"/>
                  </a:lnTo>
                  <a:lnTo>
                    <a:pt x="23991" y="38641"/>
                  </a:lnTo>
                  <a:lnTo>
                    <a:pt x="23849" y="38894"/>
                  </a:lnTo>
                  <a:lnTo>
                    <a:pt x="23786" y="39226"/>
                  </a:lnTo>
                  <a:lnTo>
                    <a:pt x="23264" y="40301"/>
                  </a:lnTo>
                  <a:lnTo>
                    <a:pt x="23043" y="40553"/>
                  </a:lnTo>
                  <a:lnTo>
                    <a:pt x="22268" y="40838"/>
                  </a:lnTo>
                  <a:lnTo>
                    <a:pt x="21462" y="41328"/>
                  </a:lnTo>
                  <a:lnTo>
                    <a:pt x="20877" y="42134"/>
                  </a:lnTo>
                  <a:lnTo>
                    <a:pt x="21020" y="43272"/>
                  </a:lnTo>
                  <a:lnTo>
                    <a:pt x="20846" y="44062"/>
                  </a:lnTo>
                  <a:lnTo>
                    <a:pt x="20688" y="44299"/>
                  </a:lnTo>
                  <a:lnTo>
                    <a:pt x="20514" y="44521"/>
                  </a:lnTo>
                  <a:lnTo>
                    <a:pt x="21320" y="44552"/>
                  </a:lnTo>
                  <a:lnTo>
                    <a:pt x="22347" y="44821"/>
                  </a:lnTo>
                  <a:lnTo>
                    <a:pt x="23390" y="45358"/>
                  </a:lnTo>
                  <a:lnTo>
                    <a:pt x="24196" y="46148"/>
                  </a:lnTo>
                  <a:lnTo>
                    <a:pt x="24734" y="47223"/>
                  </a:lnTo>
                  <a:lnTo>
                    <a:pt x="24338" y="47444"/>
                  </a:lnTo>
                  <a:lnTo>
                    <a:pt x="23564" y="47650"/>
                  </a:lnTo>
                  <a:lnTo>
                    <a:pt x="23169" y="48645"/>
                  </a:lnTo>
                  <a:lnTo>
                    <a:pt x="22221" y="48313"/>
                  </a:lnTo>
                  <a:lnTo>
                    <a:pt x="22205" y="49372"/>
                  </a:lnTo>
                  <a:lnTo>
                    <a:pt x="23169" y="52660"/>
                  </a:lnTo>
                  <a:lnTo>
                    <a:pt x="23849" y="52833"/>
                  </a:lnTo>
                  <a:lnTo>
                    <a:pt x="24892" y="52423"/>
                  </a:lnTo>
                  <a:lnTo>
                    <a:pt x="25729" y="52549"/>
                  </a:lnTo>
                  <a:lnTo>
                    <a:pt x="25666" y="54367"/>
                  </a:lnTo>
                  <a:lnTo>
                    <a:pt x="27926" y="54414"/>
                  </a:lnTo>
                  <a:lnTo>
                    <a:pt x="30897" y="50621"/>
                  </a:lnTo>
                  <a:lnTo>
                    <a:pt x="32873" y="49594"/>
                  </a:lnTo>
                  <a:lnTo>
                    <a:pt x="32762" y="50305"/>
                  </a:lnTo>
                  <a:lnTo>
                    <a:pt x="32604" y="50669"/>
                  </a:lnTo>
                  <a:lnTo>
                    <a:pt x="32367" y="51047"/>
                  </a:lnTo>
                  <a:lnTo>
                    <a:pt x="32114" y="51648"/>
                  </a:lnTo>
                  <a:lnTo>
                    <a:pt x="32083" y="52344"/>
                  </a:lnTo>
                  <a:lnTo>
                    <a:pt x="32225" y="52944"/>
                  </a:lnTo>
                  <a:lnTo>
                    <a:pt x="33094" y="55220"/>
                  </a:lnTo>
                  <a:lnTo>
                    <a:pt x="33363" y="55789"/>
                  </a:lnTo>
                  <a:lnTo>
                    <a:pt x="33378" y="56232"/>
                  </a:lnTo>
                  <a:lnTo>
                    <a:pt x="32241" y="56942"/>
                  </a:lnTo>
                  <a:lnTo>
                    <a:pt x="32430" y="57385"/>
                  </a:lnTo>
                  <a:lnTo>
                    <a:pt x="32905" y="57954"/>
                  </a:lnTo>
                  <a:lnTo>
                    <a:pt x="33189" y="58666"/>
                  </a:lnTo>
                  <a:lnTo>
                    <a:pt x="33031" y="59203"/>
                  </a:lnTo>
                  <a:lnTo>
                    <a:pt x="32746" y="59851"/>
                  </a:lnTo>
                  <a:lnTo>
                    <a:pt x="32588" y="60530"/>
                  </a:lnTo>
                  <a:lnTo>
                    <a:pt x="32826" y="61210"/>
                  </a:lnTo>
                  <a:lnTo>
                    <a:pt x="33537" y="61668"/>
                  </a:lnTo>
                  <a:lnTo>
                    <a:pt x="33963" y="61352"/>
                  </a:lnTo>
                  <a:lnTo>
                    <a:pt x="34295" y="60783"/>
                  </a:lnTo>
                  <a:lnTo>
                    <a:pt x="35180" y="59771"/>
                  </a:lnTo>
                  <a:lnTo>
                    <a:pt x="37488" y="54003"/>
                  </a:lnTo>
                  <a:lnTo>
                    <a:pt x="37488" y="53339"/>
                  </a:lnTo>
                  <a:lnTo>
                    <a:pt x="37646" y="52691"/>
                  </a:lnTo>
                  <a:lnTo>
                    <a:pt x="38436" y="52786"/>
                  </a:lnTo>
                  <a:lnTo>
                    <a:pt x="39258" y="53276"/>
                  </a:lnTo>
                  <a:lnTo>
                    <a:pt x="39590" y="53829"/>
                  </a:lnTo>
                  <a:lnTo>
                    <a:pt x="39116" y="55078"/>
                  </a:lnTo>
                  <a:lnTo>
                    <a:pt x="37156" y="58096"/>
                  </a:lnTo>
                  <a:lnTo>
                    <a:pt x="36713" y="59393"/>
                  </a:lnTo>
                  <a:lnTo>
                    <a:pt x="36508" y="60625"/>
                  </a:lnTo>
                  <a:lnTo>
                    <a:pt x="36555" y="61889"/>
                  </a:lnTo>
                  <a:lnTo>
                    <a:pt x="36871" y="63312"/>
                  </a:lnTo>
                  <a:lnTo>
                    <a:pt x="37551" y="65193"/>
                  </a:lnTo>
                  <a:lnTo>
                    <a:pt x="38246" y="66204"/>
                  </a:lnTo>
                  <a:lnTo>
                    <a:pt x="39005" y="66283"/>
                  </a:lnTo>
                  <a:lnTo>
                    <a:pt x="39890" y="65382"/>
                  </a:lnTo>
                  <a:lnTo>
                    <a:pt x="40396" y="64434"/>
                  </a:lnTo>
                  <a:lnTo>
                    <a:pt x="40854" y="63091"/>
                  </a:lnTo>
                  <a:lnTo>
                    <a:pt x="41107" y="61542"/>
                  </a:lnTo>
                  <a:lnTo>
                    <a:pt x="40585" y="57954"/>
                  </a:lnTo>
                  <a:lnTo>
                    <a:pt x="40838" y="56547"/>
                  </a:lnTo>
                  <a:lnTo>
                    <a:pt x="41565" y="55789"/>
                  </a:lnTo>
                  <a:lnTo>
                    <a:pt x="42719" y="55884"/>
                  </a:lnTo>
                  <a:lnTo>
                    <a:pt x="42197" y="56579"/>
                  </a:lnTo>
                  <a:lnTo>
                    <a:pt x="41881" y="57179"/>
                  </a:lnTo>
                  <a:lnTo>
                    <a:pt x="41802" y="57986"/>
                  </a:lnTo>
                  <a:lnTo>
                    <a:pt x="42102" y="60420"/>
                  </a:lnTo>
                  <a:lnTo>
                    <a:pt x="42371" y="61589"/>
                  </a:lnTo>
                  <a:lnTo>
                    <a:pt x="42830" y="62474"/>
                  </a:lnTo>
                  <a:lnTo>
                    <a:pt x="43667" y="62664"/>
                  </a:lnTo>
                  <a:lnTo>
                    <a:pt x="44189" y="62222"/>
                  </a:lnTo>
                  <a:lnTo>
                    <a:pt x="44457" y="61368"/>
                  </a:lnTo>
                  <a:lnTo>
                    <a:pt x="44774" y="59329"/>
                  </a:lnTo>
                  <a:lnTo>
                    <a:pt x="45105" y="58144"/>
                  </a:lnTo>
                  <a:lnTo>
                    <a:pt x="45469" y="57464"/>
                  </a:lnTo>
                  <a:lnTo>
                    <a:pt x="46006" y="57085"/>
                  </a:lnTo>
                  <a:lnTo>
                    <a:pt x="46844" y="56800"/>
                  </a:lnTo>
                  <a:lnTo>
                    <a:pt x="45469" y="60578"/>
                  </a:lnTo>
                  <a:lnTo>
                    <a:pt x="45121" y="62711"/>
                  </a:lnTo>
                  <a:lnTo>
                    <a:pt x="45279" y="64592"/>
                  </a:lnTo>
                  <a:lnTo>
                    <a:pt x="45058" y="65351"/>
                  </a:lnTo>
                  <a:lnTo>
                    <a:pt x="42972" y="65872"/>
                  </a:lnTo>
                  <a:lnTo>
                    <a:pt x="42197" y="66330"/>
                  </a:lnTo>
                  <a:lnTo>
                    <a:pt x="41850" y="67137"/>
                  </a:lnTo>
                  <a:lnTo>
                    <a:pt x="41850" y="67785"/>
                  </a:lnTo>
                  <a:lnTo>
                    <a:pt x="42197" y="68337"/>
                  </a:lnTo>
                  <a:lnTo>
                    <a:pt x="42924" y="68764"/>
                  </a:lnTo>
                  <a:lnTo>
                    <a:pt x="42751" y="69239"/>
                  </a:lnTo>
                  <a:lnTo>
                    <a:pt x="42513" y="69649"/>
                  </a:lnTo>
                  <a:lnTo>
                    <a:pt x="42229" y="69966"/>
                  </a:lnTo>
                  <a:lnTo>
                    <a:pt x="41881" y="70186"/>
                  </a:lnTo>
                  <a:lnTo>
                    <a:pt x="42830" y="70882"/>
                  </a:lnTo>
                  <a:lnTo>
                    <a:pt x="43904" y="71878"/>
                  </a:lnTo>
                  <a:lnTo>
                    <a:pt x="44852" y="73031"/>
                  </a:lnTo>
                  <a:lnTo>
                    <a:pt x="45469" y="74280"/>
                  </a:lnTo>
                  <a:lnTo>
                    <a:pt x="48803" y="77346"/>
                  </a:lnTo>
                  <a:lnTo>
                    <a:pt x="49199" y="77788"/>
                  </a:lnTo>
                  <a:lnTo>
                    <a:pt x="49799" y="79037"/>
                  </a:lnTo>
                  <a:lnTo>
                    <a:pt x="50258" y="79795"/>
                  </a:lnTo>
                  <a:lnTo>
                    <a:pt x="50605" y="80080"/>
                  </a:lnTo>
                  <a:lnTo>
                    <a:pt x="51016" y="80222"/>
                  </a:lnTo>
                  <a:lnTo>
                    <a:pt x="52091" y="81139"/>
                  </a:lnTo>
                  <a:lnTo>
                    <a:pt x="52344" y="81439"/>
                  </a:lnTo>
                  <a:lnTo>
                    <a:pt x="53165" y="83320"/>
                  </a:lnTo>
                  <a:lnTo>
                    <a:pt x="53877" y="83446"/>
                  </a:lnTo>
                  <a:lnTo>
                    <a:pt x="54604" y="82941"/>
                  </a:lnTo>
                  <a:lnTo>
                    <a:pt x="55504" y="82941"/>
                  </a:lnTo>
                  <a:lnTo>
                    <a:pt x="55742" y="84094"/>
                  </a:lnTo>
                  <a:lnTo>
                    <a:pt x="55963" y="84853"/>
                  </a:lnTo>
                  <a:lnTo>
                    <a:pt x="56248" y="85453"/>
                  </a:lnTo>
                  <a:lnTo>
                    <a:pt x="56548" y="85659"/>
                  </a:lnTo>
                  <a:lnTo>
                    <a:pt x="56974" y="85722"/>
                  </a:lnTo>
                  <a:lnTo>
                    <a:pt x="57401" y="85849"/>
                  </a:lnTo>
                  <a:lnTo>
                    <a:pt x="57717" y="86323"/>
                  </a:lnTo>
                  <a:lnTo>
                    <a:pt x="58191" y="87508"/>
                  </a:lnTo>
                  <a:lnTo>
                    <a:pt x="58823" y="88330"/>
                  </a:lnTo>
                  <a:lnTo>
                    <a:pt x="59614" y="88709"/>
                  </a:lnTo>
                  <a:lnTo>
                    <a:pt x="60467" y="88519"/>
                  </a:lnTo>
                  <a:lnTo>
                    <a:pt x="60199" y="89689"/>
                  </a:lnTo>
                  <a:lnTo>
                    <a:pt x="60926" y="89879"/>
                  </a:lnTo>
                  <a:lnTo>
                    <a:pt x="61494" y="89658"/>
                  </a:lnTo>
                  <a:lnTo>
                    <a:pt x="62553" y="88978"/>
                  </a:lnTo>
                  <a:lnTo>
                    <a:pt x="62695" y="88741"/>
                  </a:lnTo>
                  <a:lnTo>
                    <a:pt x="62680" y="88330"/>
                  </a:lnTo>
                  <a:lnTo>
                    <a:pt x="62838" y="88029"/>
                  </a:lnTo>
                  <a:lnTo>
                    <a:pt x="63375" y="88204"/>
                  </a:lnTo>
                  <a:lnTo>
                    <a:pt x="63976" y="88804"/>
                  </a:lnTo>
                  <a:lnTo>
                    <a:pt x="64213" y="88978"/>
                  </a:lnTo>
                  <a:lnTo>
                    <a:pt x="64307" y="89800"/>
                  </a:lnTo>
                  <a:lnTo>
                    <a:pt x="64150" y="91743"/>
                  </a:lnTo>
                  <a:lnTo>
                    <a:pt x="65272" y="92265"/>
                  </a:lnTo>
                  <a:lnTo>
                    <a:pt x="65635" y="91823"/>
                  </a:lnTo>
                  <a:lnTo>
                    <a:pt x="65509" y="89168"/>
                  </a:lnTo>
                  <a:close/>
                </a:path>
              </a:pathLst>
            </a:custGeom>
            <a:grpFill/>
            <a:ln w="6350" cap="flat">
              <a:solidFill>
                <a:schemeClr val="bg1"/>
              </a:solid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62FECC03-A49D-10BA-2FB3-13891CF8E685}"/>
                </a:ext>
              </a:extLst>
            </p:cNvPr>
            <p:cNvSpPr/>
            <p:nvPr/>
          </p:nvSpPr>
          <p:spPr>
            <a:xfrm>
              <a:off x="7683542" y="9465035"/>
              <a:ext cx="23706" cy="18443"/>
            </a:xfrm>
            <a:custGeom>
              <a:avLst/>
              <a:gdLst>
                <a:gd name="connsiteX0" fmla="*/ 19661 w 23706"/>
                <a:gd name="connsiteY0" fmla="*/ 4820 h 18443"/>
                <a:gd name="connsiteX1" fmla="*/ 20103 w 23706"/>
                <a:gd name="connsiteY1" fmla="*/ 4203 h 18443"/>
                <a:gd name="connsiteX2" fmla="*/ 21636 w 23706"/>
                <a:gd name="connsiteY2" fmla="*/ 3003 h 18443"/>
                <a:gd name="connsiteX3" fmla="*/ 21952 w 23706"/>
                <a:gd name="connsiteY3" fmla="*/ 2671 h 18443"/>
                <a:gd name="connsiteX4" fmla="*/ 21526 w 23706"/>
                <a:gd name="connsiteY4" fmla="*/ 1991 h 18443"/>
                <a:gd name="connsiteX5" fmla="*/ 20688 w 23706"/>
                <a:gd name="connsiteY5" fmla="*/ 1896 h 18443"/>
                <a:gd name="connsiteX6" fmla="*/ 17543 w 23706"/>
                <a:gd name="connsiteY6" fmla="*/ 2829 h 18443"/>
                <a:gd name="connsiteX7" fmla="*/ 14571 w 23706"/>
                <a:gd name="connsiteY7" fmla="*/ 4773 h 18443"/>
                <a:gd name="connsiteX8" fmla="*/ 12976 w 23706"/>
                <a:gd name="connsiteY8" fmla="*/ 5041 h 18443"/>
                <a:gd name="connsiteX9" fmla="*/ 13023 w 23706"/>
                <a:gd name="connsiteY9" fmla="*/ 3761 h 18443"/>
                <a:gd name="connsiteX10" fmla="*/ 12770 w 23706"/>
                <a:gd name="connsiteY10" fmla="*/ 1675 h 18443"/>
                <a:gd name="connsiteX11" fmla="*/ 12960 w 23706"/>
                <a:gd name="connsiteY11" fmla="*/ 347 h 18443"/>
                <a:gd name="connsiteX12" fmla="*/ 11948 w 23706"/>
                <a:gd name="connsiteY12" fmla="*/ 63 h 18443"/>
                <a:gd name="connsiteX13" fmla="*/ 11142 w 23706"/>
                <a:gd name="connsiteY13" fmla="*/ 379 h 18443"/>
                <a:gd name="connsiteX14" fmla="*/ 10384 w 23706"/>
                <a:gd name="connsiteY14" fmla="*/ 869 h 18443"/>
                <a:gd name="connsiteX15" fmla="*/ 9593 w 23706"/>
                <a:gd name="connsiteY15" fmla="*/ 1201 h 18443"/>
                <a:gd name="connsiteX16" fmla="*/ 5927 w 23706"/>
                <a:gd name="connsiteY16" fmla="*/ 1596 h 18443"/>
                <a:gd name="connsiteX17" fmla="*/ 5990 w 23706"/>
                <a:gd name="connsiteY17" fmla="*/ 1327 h 18443"/>
                <a:gd name="connsiteX18" fmla="*/ 6053 w 23706"/>
                <a:gd name="connsiteY18" fmla="*/ 1059 h 18443"/>
                <a:gd name="connsiteX19" fmla="*/ 6148 w 23706"/>
                <a:gd name="connsiteY19" fmla="*/ 837 h 18443"/>
                <a:gd name="connsiteX20" fmla="*/ 6322 w 23706"/>
                <a:gd name="connsiteY20" fmla="*/ 569 h 18443"/>
                <a:gd name="connsiteX21" fmla="*/ 6274 w 23706"/>
                <a:gd name="connsiteY21" fmla="*/ 0 h 18443"/>
                <a:gd name="connsiteX22" fmla="*/ 4157 w 23706"/>
                <a:gd name="connsiteY22" fmla="*/ 347 h 18443"/>
                <a:gd name="connsiteX23" fmla="*/ 3272 w 23706"/>
                <a:gd name="connsiteY23" fmla="*/ 901 h 18443"/>
                <a:gd name="connsiteX24" fmla="*/ 2608 w 23706"/>
                <a:gd name="connsiteY24" fmla="*/ 1976 h 18443"/>
                <a:gd name="connsiteX25" fmla="*/ 2292 w 23706"/>
                <a:gd name="connsiteY25" fmla="*/ 3034 h 18443"/>
                <a:gd name="connsiteX26" fmla="*/ 2134 w 23706"/>
                <a:gd name="connsiteY26" fmla="*/ 3777 h 18443"/>
                <a:gd name="connsiteX27" fmla="*/ 2102 w 23706"/>
                <a:gd name="connsiteY27" fmla="*/ 4409 h 18443"/>
                <a:gd name="connsiteX28" fmla="*/ 1928 w 23706"/>
                <a:gd name="connsiteY28" fmla="*/ 4710 h 18443"/>
                <a:gd name="connsiteX29" fmla="*/ 664 w 23706"/>
                <a:gd name="connsiteY29" fmla="*/ 5389 h 18443"/>
                <a:gd name="connsiteX30" fmla="*/ 0 w 23706"/>
                <a:gd name="connsiteY30" fmla="*/ 8297 h 18443"/>
                <a:gd name="connsiteX31" fmla="*/ 1059 w 23706"/>
                <a:gd name="connsiteY31" fmla="*/ 10573 h 18443"/>
                <a:gd name="connsiteX32" fmla="*/ 2861 w 23706"/>
                <a:gd name="connsiteY32" fmla="*/ 11442 h 18443"/>
                <a:gd name="connsiteX33" fmla="*/ 4283 w 23706"/>
                <a:gd name="connsiteY33" fmla="*/ 10209 h 18443"/>
                <a:gd name="connsiteX34" fmla="*/ 3019 w 23706"/>
                <a:gd name="connsiteY34" fmla="*/ 10336 h 18443"/>
                <a:gd name="connsiteX35" fmla="*/ 4078 w 23706"/>
                <a:gd name="connsiteY35" fmla="*/ 9008 h 18443"/>
                <a:gd name="connsiteX36" fmla="*/ 4663 w 23706"/>
                <a:gd name="connsiteY36" fmla="*/ 8613 h 18443"/>
                <a:gd name="connsiteX37" fmla="*/ 5405 w 23706"/>
                <a:gd name="connsiteY37" fmla="*/ 8503 h 18443"/>
                <a:gd name="connsiteX38" fmla="*/ 4947 w 23706"/>
                <a:gd name="connsiteY38" fmla="*/ 9119 h 18443"/>
                <a:gd name="connsiteX39" fmla="*/ 5927 w 23706"/>
                <a:gd name="connsiteY39" fmla="*/ 9371 h 18443"/>
                <a:gd name="connsiteX40" fmla="*/ 8203 w 23706"/>
                <a:gd name="connsiteY40" fmla="*/ 8581 h 18443"/>
                <a:gd name="connsiteX41" fmla="*/ 8835 w 23706"/>
                <a:gd name="connsiteY41" fmla="*/ 9198 h 18443"/>
                <a:gd name="connsiteX42" fmla="*/ 3129 w 23706"/>
                <a:gd name="connsiteY42" fmla="*/ 14002 h 18443"/>
                <a:gd name="connsiteX43" fmla="*/ 2339 w 23706"/>
                <a:gd name="connsiteY43" fmla="*/ 15678 h 18443"/>
                <a:gd name="connsiteX44" fmla="*/ 2813 w 23706"/>
                <a:gd name="connsiteY44" fmla="*/ 16784 h 18443"/>
                <a:gd name="connsiteX45" fmla="*/ 3825 w 23706"/>
                <a:gd name="connsiteY45" fmla="*/ 17685 h 18443"/>
                <a:gd name="connsiteX46" fmla="*/ 4915 w 23706"/>
                <a:gd name="connsiteY46" fmla="*/ 18270 h 18443"/>
                <a:gd name="connsiteX47" fmla="*/ 5706 w 23706"/>
                <a:gd name="connsiteY47" fmla="*/ 18443 h 18443"/>
                <a:gd name="connsiteX48" fmla="*/ 6480 w 23706"/>
                <a:gd name="connsiteY48" fmla="*/ 17985 h 18443"/>
                <a:gd name="connsiteX49" fmla="*/ 7318 w 23706"/>
                <a:gd name="connsiteY49" fmla="*/ 17021 h 18443"/>
                <a:gd name="connsiteX50" fmla="*/ 9198 w 23706"/>
                <a:gd name="connsiteY50" fmla="*/ 13560 h 18443"/>
                <a:gd name="connsiteX51" fmla="*/ 14698 w 23706"/>
                <a:gd name="connsiteY51" fmla="*/ 9214 h 18443"/>
                <a:gd name="connsiteX52" fmla="*/ 15741 w 23706"/>
                <a:gd name="connsiteY52" fmla="*/ 8881 h 18443"/>
                <a:gd name="connsiteX53" fmla="*/ 17764 w 23706"/>
                <a:gd name="connsiteY53" fmla="*/ 9024 h 18443"/>
                <a:gd name="connsiteX54" fmla="*/ 18791 w 23706"/>
                <a:gd name="connsiteY54" fmla="*/ 8819 h 18443"/>
                <a:gd name="connsiteX55" fmla="*/ 19771 w 23706"/>
                <a:gd name="connsiteY55" fmla="*/ 7949 h 18443"/>
                <a:gd name="connsiteX56" fmla="*/ 19771 w 23706"/>
                <a:gd name="connsiteY56" fmla="*/ 7696 h 18443"/>
                <a:gd name="connsiteX57" fmla="*/ 19724 w 23706"/>
                <a:gd name="connsiteY57" fmla="*/ 7222 h 18443"/>
                <a:gd name="connsiteX58" fmla="*/ 19724 w 23706"/>
                <a:gd name="connsiteY58" fmla="*/ 6717 h 18443"/>
                <a:gd name="connsiteX59" fmla="*/ 19819 w 23706"/>
                <a:gd name="connsiteY59" fmla="*/ 6306 h 18443"/>
                <a:gd name="connsiteX60" fmla="*/ 20008 w 23706"/>
                <a:gd name="connsiteY60" fmla="*/ 6147 h 18443"/>
                <a:gd name="connsiteX61" fmla="*/ 22995 w 23706"/>
                <a:gd name="connsiteY61" fmla="*/ 4915 h 18443"/>
                <a:gd name="connsiteX62" fmla="*/ 23153 w 23706"/>
                <a:gd name="connsiteY62" fmla="*/ 4725 h 18443"/>
                <a:gd name="connsiteX63" fmla="*/ 23280 w 23706"/>
                <a:gd name="connsiteY63" fmla="*/ 4504 h 18443"/>
                <a:gd name="connsiteX64" fmla="*/ 23438 w 23706"/>
                <a:gd name="connsiteY64" fmla="*/ 4330 h 18443"/>
                <a:gd name="connsiteX65" fmla="*/ 23706 w 23706"/>
                <a:gd name="connsiteY65" fmla="*/ 4330 h 18443"/>
                <a:gd name="connsiteX66" fmla="*/ 23090 w 23706"/>
                <a:gd name="connsiteY66" fmla="*/ 3793 h 1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3706" h="18443">
                  <a:moveTo>
                    <a:pt x="19661" y="4820"/>
                  </a:moveTo>
                  <a:lnTo>
                    <a:pt x="20103" y="4203"/>
                  </a:lnTo>
                  <a:lnTo>
                    <a:pt x="21636" y="3003"/>
                  </a:lnTo>
                  <a:lnTo>
                    <a:pt x="21952" y="2671"/>
                  </a:lnTo>
                  <a:lnTo>
                    <a:pt x="21526" y="1991"/>
                  </a:lnTo>
                  <a:lnTo>
                    <a:pt x="20688" y="1896"/>
                  </a:lnTo>
                  <a:lnTo>
                    <a:pt x="17543" y="2829"/>
                  </a:lnTo>
                  <a:lnTo>
                    <a:pt x="14571" y="4773"/>
                  </a:lnTo>
                  <a:lnTo>
                    <a:pt x="12976" y="5041"/>
                  </a:lnTo>
                  <a:lnTo>
                    <a:pt x="13023" y="3761"/>
                  </a:lnTo>
                  <a:lnTo>
                    <a:pt x="12770" y="1675"/>
                  </a:lnTo>
                  <a:lnTo>
                    <a:pt x="12960" y="347"/>
                  </a:lnTo>
                  <a:lnTo>
                    <a:pt x="11948" y="63"/>
                  </a:lnTo>
                  <a:lnTo>
                    <a:pt x="11142" y="379"/>
                  </a:lnTo>
                  <a:lnTo>
                    <a:pt x="10384" y="869"/>
                  </a:lnTo>
                  <a:lnTo>
                    <a:pt x="9593" y="1201"/>
                  </a:lnTo>
                  <a:lnTo>
                    <a:pt x="5927" y="1596"/>
                  </a:lnTo>
                  <a:lnTo>
                    <a:pt x="5990" y="1327"/>
                  </a:lnTo>
                  <a:lnTo>
                    <a:pt x="6053" y="1059"/>
                  </a:lnTo>
                  <a:lnTo>
                    <a:pt x="6148" y="837"/>
                  </a:lnTo>
                  <a:lnTo>
                    <a:pt x="6322" y="569"/>
                  </a:lnTo>
                  <a:lnTo>
                    <a:pt x="6274" y="0"/>
                  </a:lnTo>
                  <a:lnTo>
                    <a:pt x="4157" y="347"/>
                  </a:lnTo>
                  <a:lnTo>
                    <a:pt x="3272" y="901"/>
                  </a:lnTo>
                  <a:lnTo>
                    <a:pt x="2608" y="1976"/>
                  </a:lnTo>
                  <a:lnTo>
                    <a:pt x="2292" y="3034"/>
                  </a:lnTo>
                  <a:lnTo>
                    <a:pt x="2134" y="3777"/>
                  </a:lnTo>
                  <a:lnTo>
                    <a:pt x="2102" y="4409"/>
                  </a:lnTo>
                  <a:lnTo>
                    <a:pt x="1928" y="4710"/>
                  </a:lnTo>
                  <a:lnTo>
                    <a:pt x="664" y="5389"/>
                  </a:lnTo>
                  <a:lnTo>
                    <a:pt x="0" y="8297"/>
                  </a:lnTo>
                  <a:lnTo>
                    <a:pt x="1059" y="10573"/>
                  </a:lnTo>
                  <a:lnTo>
                    <a:pt x="2861" y="11442"/>
                  </a:lnTo>
                  <a:lnTo>
                    <a:pt x="4283" y="10209"/>
                  </a:lnTo>
                  <a:lnTo>
                    <a:pt x="3019" y="10336"/>
                  </a:lnTo>
                  <a:lnTo>
                    <a:pt x="4078" y="9008"/>
                  </a:lnTo>
                  <a:lnTo>
                    <a:pt x="4663" y="8613"/>
                  </a:lnTo>
                  <a:lnTo>
                    <a:pt x="5405" y="8503"/>
                  </a:lnTo>
                  <a:lnTo>
                    <a:pt x="4947" y="9119"/>
                  </a:lnTo>
                  <a:lnTo>
                    <a:pt x="5927" y="9371"/>
                  </a:lnTo>
                  <a:lnTo>
                    <a:pt x="8203" y="8581"/>
                  </a:lnTo>
                  <a:lnTo>
                    <a:pt x="8835" y="9198"/>
                  </a:lnTo>
                  <a:lnTo>
                    <a:pt x="3129" y="14002"/>
                  </a:lnTo>
                  <a:lnTo>
                    <a:pt x="2339" y="15678"/>
                  </a:lnTo>
                  <a:lnTo>
                    <a:pt x="2813" y="16784"/>
                  </a:lnTo>
                  <a:lnTo>
                    <a:pt x="3825" y="17685"/>
                  </a:lnTo>
                  <a:lnTo>
                    <a:pt x="4915" y="18270"/>
                  </a:lnTo>
                  <a:lnTo>
                    <a:pt x="5706" y="18443"/>
                  </a:lnTo>
                  <a:lnTo>
                    <a:pt x="6480" y="17985"/>
                  </a:lnTo>
                  <a:lnTo>
                    <a:pt x="7318" y="17021"/>
                  </a:lnTo>
                  <a:lnTo>
                    <a:pt x="9198" y="13560"/>
                  </a:lnTo>
                  <a:lnTo>
                    <a:pt x="14698" y="9214"/>
                  </a:lnTo>
                  <a:lnTo>
                    <a:pt x="15741" y="8881"/>
                  </a:lnTo>
                  <a:lnTo>
                    <a:pt x="17764" y="9024"/>
                  </a:lnTo>
                  <a:lnTo>
                    <a:pt x="18791" y="8819"/>
                  </a:lnTo>
                  <a:lnTo>
                    <a:pt x="19771" y="7949"/>
                  </a:lnTo>
                  <a:lnTo>
                    <a:pt x="19771" y="7696"/>
                  </a:lnTo>
                  <a:lnTo>
                    <a:pt x="19724" y="7222"/>
                  </a:lnTo>
                  <a:lnTo>
                    <a:pt x="19724" y="6717"/>
                  </a:lnTo>
                  <a:lnTo>
                    <a:pt x="19819" y="6306"/>
                  </a:lnTo>
                  <a:lnTo>
                    <a:pt x="20008" y="6147"/>
                  </a:lnTo>
                  <a:lnTo>
                    <a:pt x="22995" y="4915"/>
                  </a:lnTo>
                  <a:lnTo>
                    <a:pt x="23153" y="4725"/>
                  </a:lnTo>
                  <a:lnTo>
                    <a:pt x="23280" y="4504"/>
                  </a:lnTo>
                  <a:lnTo>
                    <a:pt x="23438" y="4330"/>
                  </a:lnTo>
                  <a:lnTo>
                    <a:pt x="23706" y="4330"/>
                  </a:lnTo>
                  <a:lnTo>
                    <a:pt x="23090" y="3793"/>
                  </a:lnTo>
                  <a:close/>
                </a:path>
              </a:pathLst>
            </a:custGeom>
            <a:grpFill/>
            <a:ln w="6350" cap="flat">
              <a:solidFill>
                <a:schemeClr val="bg1"/>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F24B3CFE-3C1B-97DB-0CCF-02FAF89AB7F9}"/>
                </a:ext>
              </a:extLst>
            </p:cNvPr>
            <p:cNvSpPr/>
            <p:nvPr/>
          </p:nvSpPr>
          <p:spPr>
            <a:xfrm>
              <a:off x="7697308" y="9450843"/>
              <a:ext cx="20244" cy="15519"/>
            </a:xfrm>
            <a:custGeom>
              <a:avLst/>
              <a:gdLst>
                <a:gd name="connsiteX0" fmla="*/ 16294 w 20244"/>
                <a:gd name="connsiteY0" fmla="*/ 6938 h 15519"/>
                <a:gd name="connsiteX1" fmla="*/ 19186 w 20244"/>
                <a:gd name="connsiteY1" fmla="*/ 3761 h 15519"/>
                <a:gd name="connsiteX2" fmla="*/ 19566 w 20244"/>
                <a:gd name="connsiteY2" fmla="*/ 3524 h 15519"/>
                <a:gd name="connsiteX3" fmla="*/ 19866 w 20244"/>
                <a:gd name="connsiteY3" fmla="*/ 3176 h 15519"/>
                <a:gd name="connsiteX4" fmla="*/ 20087 w 20244"/>
                <a:gd name="connsiteY4" fmla="*/ 2671 h 15519"/>
                <a:gd name="connsiteX5" fmla="*/ 20245 w 20244"/>
                <a:gd name="connsiteY5" fmla="*/ 2023 h 15519"/>
                <a:gd name="connsiteX6" fmla="*/ 19945 w 20244"/>
                <a:gd name="connsiteY6" fmla="*/ 2039 h 15519"/>
                <a:gd name="connsiteX7" fmla="*/ 19155 w 20244"/>
                <a:gd name="connsiteY7" fmla="*/ 1628 h 15519"/>
                <a:gd name="connsiteX8" fmla="*/ 19439 w 20244"/>
                <a:gd name="connsiteY8" fmla="*/ 1438 h 15519"/>
                <a:gd name="connsiteX9" fmla="*/ 20056 w 20244"/>
                <a:gd name="connsiteY9" fmla="*/ 521 h 15519"/>
                <a:gd name="connsiteX10" fmla="*/ 19724 w 20244"/>
                <a:gd name="connsiteY10" fmla="*/ 0 h 15519"/>
                <a:gd name="connsiteX11" fmla="*/ 18143 w 20244"/>
                <a:gd name="connsiteY11" fmla="*/ 1912 h 15519"/>
                <a:gd name="connsiteX12" fmla="*/ 16294 w 20244"/>
                <a:gd name="connsiteY12" fmla="*/ 2955 h 15519"/>
                <a:gd name="connsiteX13" fmla="*/ 12295 w 20244"/>
                <a:gd name="connsiteY13" fmla="*/ 4030 h 15519"/>
                <a:gd name="connsiteX14" fmla="*/ 12643 w 20244"/>
                <a:gd name="connsiteY14" fmla="*/ 4551 h 15519"/>
                <a:gd name="connsiteX15" fmla="*/ 12865 w 20244"/>
                <a:gd name="connsiteY15" fmla="*/ 4805 h 15519"/>
                <a:gd name="connsiteX16" fmla="*/ 13181 w 20244"/>
                <a:gd name="connsiteY16" fmla="*/ 4978 h 15519"/>
                <a:gd name="connsiteX17" fmla="*/ 13244 w 20244"/>
                <a:gd name="connsiteY17" fmla="*/ 5500 h 15519"/>
                <a:gd name="connsiteX18" fmla="*/ 10178 w 20244"/>
                <a:gd name="connsiteY18" fmla="*/ 6574 h 15519"/>
                <a:gd name="connsiteX19" fmla="*/ 7175 w 20244"/>
                <a:gd name="connsiteY19" fmla="*/ 8361 h 15519"/>
                <a:gd name="connsiteX20" fmla="*/ 7997 w 20244"/>
                <a:gd name="connsiteY20" fmla="*/ 9103 h 15519"/>
                <a:gd name="connsiteX21" fmla="*/ 8313 w 20244"/>
                <a:gd name="connsiteY21" fmla="*/ 9277 h 15519"/>
                <a:gd name="connsiteX22" fmla="*/ 7365 w 20244"/>
                <a:gd name="connsiteY22" fmla="*/ 9861 h 15519"/>
                <a:gd name="connsiteX23" fmla="*/ 1248 w 20244"/>
                <a:gd name="connsiteY23" fmla="*/ 10747 h 15519"/>
                <a:gd name="connsiteX24" fmla="*/ 585 w 20244"/>
                <a:gd name="connsiteY24" fmla="*/ 11379 h 15519"/>
                <a:gd name="connsiteX25" fmla="*/ 284 w 20244"/>
                <a:gd name="connsiteY25" fmla="*/ 12659 h 15519"/>
                <a:gd name="connsiteX26" fmla="*/ 0 w 20244"/>
                <a:gd name="connsiteY26" fmla="*/ 14903 h 15519"/>
                <a:gd name="connsiteX27" fmla="*/ 1501 w 20244"/>
                <a:gd name="connsiteY27" fmla="*/ 15520 h 15519"/>
                <a:gd name="connsiteX28" fmla="*/ 8582 w 20244"/>
                <a:gd name="connsiteY28" fmla="*/ 12769 h 15519"/>
                <a:gd name="connsiteX29" fmla="*/ 9751 w 20244"/>
                <a:gd name="connsiteY29" fmla="*/ 11979 h 15519"/>
                <a:gd name="connsiteX30" fmla="*/ 11363 w 20244"/>
                <a:gd name="connsiteY30" fmla="*/ 10209 h 15519"/>
                <a:gd name="connsiteX31" fmla="*/ 13181 w 20244"/>
                <a:gd name="connsiteY31" fmla="*/ 9213 h 15519"/>
                <a:gd name="connsiteX32" fmla="*/ 14824 w 20244"/>
                <a:gd name="connsiteY32" fmla="*/ 7633 h 1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44" h="15519">
                  <a:moveTo>
                    <a:pt x="16294" y="6938"/>
                  </a:moveTo>
                  <a:lnTo>
                    <a:pt x="19186" y="3761"/>
                  </a:lnTo>
                  <a:lnTo>
                    <a:pt x="19566" y="3524"/>
                  </a:lnTo>
                  <a:lnTo>
                    <a:pt x="19866" y="3176"/>
                  </a:lnTo>
                  <a:lnTo>
                    <a:pt x="20087" y="2671"/>
                  </a:lnTo>
                  <a:lnTo>
                    <a:pt x="20245" y="2023"/>
                  </a:lnTo>
                  <a:lnTo>
                    <a:pt x="19945" y="2039"/>
                  </a:lnTo>
                  <a:lnTo>
                    <a:pt x="19155" y="1628"/>
                  </a:lnTo>
                  <a:lnTo>
                    <a:pt x="19439" y="1438"/>
                  </a:lnTo>
                  <a:lnTo>
                    <a:pt x="20056" y="521"/>
                  </a:lnTo>
                  <a:lnTo>
                    <a:pt x="19724" y="0"/>
                  </a:lnTo>
                  <a:lnTo>
                    <a:pt x="18143" y="1912"/>
                  </a:lnTo>
                  <a:lnTo>
                    <a:pt x="16294" y="2955"/>
                  </a:lnTo>
                  <a:lnTo>
                    <a:pt x="12295" y="4030"/>
                  </a:lnTo>
                  <a:lnTo>
                    <a:pt x="12643" y="4551"/>
                  </a:lnTo>
                  <a:lnTo>
                    <a:pt x="12865" y="4805"/>
                  </a:lnTo>
                  <a:lnTo>
                    <a:pt x="13181" y="4978"/>
                  </a:lnTo>
                  <a:lnTo>
                    <a:pt x="13244" y="5500"/>
                  </a:lnTo>
                  <a:lnTo>
                    <a:pt x="10178" y="6574"/>
                  </a:lnTo>
                  <a:lnTo>
                    <a:pt x="7175" y="8361"/>
                  </a:lnTo>
                  <a:lnTo>
                    <a:pt x="7997" y="9103"/>
                  </a:lnTo>
                  <a:lnTo>
                    <a:pt x="8313" y="9277"/>
                  </a:lnTo>
                  <a:lnTo>
                    <a:pt x="7365" y="9861"/>
                  </a:lnTo>
                  <a:lnTo>
                    <a:pt x="1248" y="10747"/>
                  </a:lnTo>
                  <a:lnTo>
                    <a:pt x="585" y="11379"/>
                  </a:lnTo>
                  <a:lnTo>
                    <a:pt x="284" y="12659"/>
                  </a:lnTo>
                  <a:lnTo>
                    <a:pt x="0" y="14903"/>
                  </a:lnTo>
                  <a:lnTo>
                    <a:pt x="1501" y="15520"/>
                  </a:lnTo>
                  <a:lnTo>
                    <a:pt x="8582" y="12769"/>
                  </a:lnTo>
                  <a:lnTo>
                    <a:pt x="9751" y="11979"/>
                  </a:lnTo>
                  <a:lnTo>
                    <a:pt x="11363" y="10209"/>
                  </a:lnTo>
                  <a:lnTo>
                    <a:pt x="13181" y="9213"/>
                  </a:lnTo>
                  <a:lnTo>
                    <a:pt x="14824" y="7633"/>
                  </a:lnTo>
                  <a:close/>
                </a:path>
              </a:pathLst>
            </a:custGeom>
            <a:grpFill/>
            <a:ln w="6350" cap="flat">
              <a:solidFill>
                <a:schemeClr val="bg1"/>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622707A-6FD2-8BD8-B66A-1EC7015F9C62}"/>
                </a:ext>
              </a:extLst>
            </p:cNvPr>
            <p:cNvSpPr/>
            <p:nvPr/>
          </p:nvSpPr>
          <p:spPr>
            <a:xfrm>
              <a:off x="6843941" y="9170254"/>
              <a:ext cx="584" cy="252"/>
            </a:xfrm>
            <a:custGeom>
              <a:avLst/>
              <a:gdLst>
                <a:gd name="connsiteX0" fmla="*/ 585 w 584"/>
                <a:gd name="connsiteY0" fmla="*/ 252 h 252"/>
                <a:gd name="connsiteX1" fmla="*/ 0 w 584"/>
                <a:gd name="connsiteY1" fmla="*/ 0 h 252"/>
                <a:gd name="connsiteX2" fmla="*/ 458 w 584"/>
                <a:gd name="connsiteY2" fmla="*/ 252 h 252"/>
              </a:gdLst>
              <a:ahLst/>
              <a:cxnLst>
                <a:cxn ang="0">
                  <a:pos x="connsiteX0" y="connsiteY0"/>
                </a:cxn>
                <a:cxn ang="0">
                  <a:pos x="connsiteX1" y="connsiteY1"/>
                </a:cxn>
                <a:cxn ang="0">
                  <a:pos x="connsiteX2" y="connsiteY2"/>
                </a:cxn>
              </a:cxnLst>
              <a:rect l="l" t="t" r="r" b="b"/>
              <a:pathLst>
                <a:path w="584" h="252">
                  <a:moveTo>
                    <a:pt x="585" y="252"/>
                  </a:moveTo>
                  <a:lnTo>
                    <a:pt x="0" y="0"/>
                  </a:lnTo>
                  <a:lnTo>
                    <a:pt x="458" y="252"/>
                  </a:lnTo>
                  <a:close/>
                </a:path>
              </a:pathLst>
            </a:custGeom>
            <a:grpFill/>
            <a:ln w="6350" cap="flat">
              <a:solidFill>
                <a:schemeClr val="bg1"/>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4855180-1F9E-FBC2-D21B-ADE61AB29605}"/>
                </a:ext>
              </a:extLst>
            </p:cNvPr>
            <p:cNvSpPr/>
            <p:nvPr/>
          </p:nvSpPr>
          <p:spPr>
            <a:xfrm>
              <a:off x="7510612" y="9545068"/>
              <a:ext cx="790" cy="331"/>
            </a:xfrm>
            <a:custGeom>
              <a:avLst/>
              <a:gdLst>
                <a:gd name="connsiteX0" fmla="*/ 790 w 790"/>
                <a:gd name="connsiteY0" fmla="*/ 332 h 331"/>
                <a:gd name="connsiteX1" fmla="*/ 0 w 790"/>
                <a:gd name="connsiteY1" fmla="*/ 0 h 331"/>
                <a:gd name="connsiteX2" fmla="*/ 206 w 790"/>
                <a:gd name="connsiteY2" fmla="*/ 127 h 331"/>
              </a:gdLst>
              <a:ahLst/>
              <a:cxnLst>
                <a:cxn ang="0">
                  <a:pos x="connsiteX0" y="connsiteY0"/>
                </a:cxn>
                <a:cxn ang="0">
                  <a:pos x="connsiteX1" y="connsiteY1"/>
                </a:cxn>
                <a:cxn ang="0">
                  <a:pos x="connsiteX2" y="connsiteY2"/>
                </a:cxn>
              </a:cxnLst>
              <a:rect l="l" t="t" r="r" b="b"/>
              <a:pathLst>
                <a:path w="790" h="331">
                  <a:moveTo>
                    <a:pt x="790" y="332"/>
                  </a:moveTo>
                  <a:lnTo>
                    <a:pt x="0" y="0"/>
                  </a:lnTo>
                  <a:lnTo>
                    <a:pt x="206" y="127"/>
                  </a:lnTo>
                  <a:close/>
                </a:path>
              </a:pathLst>
            </a:custGeom>
            <a:grpFill/>
            <a:ln w="6350" cap="flat">
              <a:solidFill>
                <a:schemeClr val="bg1"/>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3316229-9710-B692-E810-51CFFDEE4CA1}"/>
                </a:ext>
              </a:extLst>
            </p:cNvPr>
            <p:cNvSpPr/>
            <p:nvPr/>
          </p:nvSpPr>
          <p:spPr>
            <a:xfrm>
              <a:off x="7069246" y="8999773"/>
              <a:ext cx="648" cy="173"/>
            </a:xfrm>
            <a:custGeom>
              <a:avLst/>
              <a:gdLst>
                <a:gd name="connsiteX0" fmla="*/ 522 w 648"/>
                <a:gd name="connsiteY0" fmla="*/ 0 h 173"/>
                <a:gd name="connsiteX1" fmla="*/ 0 w 648"/>
                <a:gd name="connsiteY1" fmla="*/ 174 h 173"/>
                <a:gd name="connsiteX2" fmla="*/ 648 w 648"/>
                <a:gd name="connsiteY2" fmla="*/ 0 h 173"/>
              </a:gdLst>
              <a:ahLst/>
              <a:cxnLst>
                <a:cxn ang="0">
                  <a:pos x="connsiteX0" y="connsiteY0"/>
                </a:cxn>
                <a:cxn ang="0">
                  <a:pos x="connsiteX1" y="connsiteY1"/>
                </a:cxn>
                <a:cxn ang="0">
                  <a:pos x="connsiteX2" y="connsiteY2"/>
                </a:cxn>
              </a:cxnLst>
              <a:rect l="l" t="t" r="r" b="b"/>
              <a:pathLst>
                <a:path w="648" h="173">
                  <a:moveTo>
                    <a:pt x="522" y="0"/>
                  </a:moveTo>
                  <a:lnTo>
                    <a:pt x="0" y="174"/>
                  </a:lnTo>
                  <a:lnTo>
                    <a:pt x="648" y="0"/>
                  </a:lnTo>
                  <a:close/>
                </a:path>
              </a:pathLst>
            </a:custGeom>
            <a:grpFill/>
            <a:ln w="6350" cap="flat">
              <a:solidFill>
                <a:schemeClr val="bg1"/>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007C17B2-620F-01B1-0566-1BB5240972D6}"/>
                </a:ext>
              </a:extLst>
            </p:cNvPr>
            <p:cNvSpPr/>
            <p:nvPr/>
          </p:nvSpPr>
          <p:spPr>
            <a:xfrm>
              <a:off x="7720035" y="9471231"/>
              <a:ext cx="331" cy="78"/>
            </a:xfrm>
            <a:custGeom>
              <a:avLst/>
              <a:gdLst>
                <a:gd name="connsiteX0" fmla="*/ 0 w 331"/>
                <a:gd name="connsiteY0" fmla="*/ 32 h 78"/>
                <a:gd name="connsiteX1" fmla="*/ 174 w 331"/>
                <a:gd name="connsiteY1" fmla="*/ 79 h 78"/>
                <a:gd name="connsiteX2" fmla="*/ 332 w 331"/>
                <a:gd name="connsiteY2" fmla="*/ 79 h 78"/>
                <a:gd name="connsiteX3" fmla="*/ 332 w 331"/>
                <a:gd name="connsiteY3" fmla="*/ 0 h 78"/>
                <a:gd name="connsiteX4" fmla="*/ 174 w 331"/>
                <a:gd name="connsiteY4" fmla="*/ 0 h 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 h="78">
                  <a:moveTo>
                    <a:pt x="0" y="32"/>
                  </a:moveTo>
                  <a:lnTo>
                    <a:pt x="174" y="79"/>
                  </a:lnTo>
                  <a:lnTo>
                    <a:pt x="332" y="79"/>
                  </a:lnTo>
                  <a:lnTo>
                    <a:pt x="332" y="0"/>
                  </a:lnTo>
                  <a:lnTo>
                    <a:pt x="174" y="0"/>
                  </a:lnTo>
                  <a:close/>
                </a:path>
              </a:pathLst>
            </a:custGeom>
            <a:grpFill/>
            <a:ln w="6350" cap="flat">
              <a:solidFill>
                <a:schemeClr val="bg1"/>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1C37E5A4-61FA-E4A7-8E8B-BD624305ED75}"/>
                </a:ext>
              </a:extLst>
            </p:cNvPr>
            <p:cNvSpPr/>
            <p:nvPr/>
          </p:nvSpPr>
          <p:spPr>
            <a:xfrm>
              <a:off x="7717348" y="9470329"/>
              <a:ext cx="252" cy="269"/>
            </a:xfrm>
            <a:custGeom>
              <a:avLst/>
              <a:gdLst>
                <a:gd name="connsiteX0" fmla="*/ 0 w 252"/>
                <a:gd name="connsiteY0" fmla="*/ 221 h 269"/>
                <a:gd name="connsiteX1" fmla="*/ 174 w 252"/>
                <a:gd name="connsiteY1" fmla="*/ 269 h 269"/>
                <a:gd name="connsiteX2" fmla="*/ 253 w 252"/>
                <a:gd name="connsiteY2" fmla="*/ 238 h 269"/>
                <a:gd name="connsiteX3" fmla="*/ 47 w 252"/>
                <a:gd name="connsiteY3" fmla="*/ 0 h 269"/>
              </a:gdLst>
              <a:ahLst/>
              <a:cxnLst>
                <a:cxn ang="0">
                  <a:pos x="connsiteX0" y="connsiteY0"/>
                </a:cxn>
                <a:cxn ang="0">
                  <a:pos x="connsiteX1" y="connsiteY1"/>
                </a:cxn>
                <a:cxn ang="0">
                  <a:pos x="connsiteX2" y="connsiteY2"/>
                </a:cxn>
                <a:cxn ang="0">
                  <a:pos x="connsiteX3" y="connsiteY3"/>
                </a:cxn>
              </a:cxnLst>
              <a:rect l="l" t="t" r="r" b="b"/>
              <a:pathLst>
                <a:path w="252" h="269">
                  <a:moveTo>
                    <a:pt x="0" y="221"/>
                  </a:moveTo>
                  <a:lnTo>
                    <a:pt x="174" y="269"/>
                  </a:lnTo>
                  <a:lnTo>
                    <a:pt x="253" y="238"/>
                  </a:lnTo>
                  <a:lnTo>
                    <a:pt x="47" y="0"/>
                  </a:lnTo>
                  <a:close/>
                </a:path>
              </a:pathLst>
            </a:custGeom>
            <a:grpFill/>
            <a:ln w="6350" cap="flat">
              <a:solidFill>
                <a:schemeClr val="bg1"/>
              </a:solidFill>
              <a:prstDash val="solid"/>
              <a:miter/>
            </a:ln>
          </p:spPr>
          <p:txBody>
            <a:bodyPr rtlCol="0" anchor="ctr"/>
            <a:lstStyle/>
            <a:p>
              <a:endParaRPr lang="en-US"/>
            </a:p>
          </p:txBody>
        </p:sp>
      </p:grpSp>
      <p:grpSp>
        <p:nvGrpSpPr>
          <p:cNvPr id="214" name="Group 213">
            <a:extLst>
              <a:ext uri="{FF2B5EF4-FFF2-40B4-BE49-F238E27FC236}">
                <a16:creationId xmlns:a16="http://schemas.microsoft.com/office/drawing/2014/main" id="{B1E7242D-2A32-2E1C-391C-38FEB441A74B}"/>
              </a:ext>
            </a:extLst>
          </p:cNvPr>
          <p:cNvGrpSpPr/>
          <p:nvPr/>
        </p:nvGrpSpPr>
        <p:grpSpPr>
          <a:xfrm>
            <a:off x="10423735" y="3145409"/>
            <a:ext cx="741983" cy="1014269"/>
            <a:chOff x="10423735" y="3145409"/>
            <a:chExt cx="741983" cy="1014269"/>
          </a:xfrm>
        </p:grpSpPr>
        <p:grpSp>
          <p:nvGrpSpPr>
            <p:cNvPr id="204" name="Graphic 4">
              <a:extLst>
                <a:ext uri="{FF2B5EF4-FFF2-40B4-BE49-F238E27FC236}">
                  <a16:creationId xmlns:a16="http://schemas.microsoft.com/office/drawing/2014/main" id="{AC190B77-5F0A-2B51-2B62-AFDA8CEAFF8F}"/>
                </a:ext>
              </a:extLst>
            </p:cNvPr>
            <p:cNvGrpSpPr/>
            <p:nvPr/>
          </p:nvGrpSpPr>
          <p:grpSpPr>
            <a:xfrm>
              <a:off x="10423735" y="3145409"/>
              <a:ext cx="741983" cy="1014269"/>
              <a:chOff x="5131137" y="0"/>
              <a:chExt cx="1274265" cy="1741883"/>
            </a:xfrm>
          </p:grpSpPr>
          <p:sp>
            <p:nvSpPr>
              <p:cNvPr id="205" name="Freeform: Shape 204">
                <a:extLst>
                  <a:ext uri="{FF2B5EF4-FFF2-40B4-BE49-F238E27FC236}">
                    <a16:creationId xmlns:a16="http://schemas.microsoft.com/office/drawing/2014/main" id="{92460FED-B371-281A-C993-DBF1377959C6}"/>
                  </a:ext>
                </a:extLst>
              </p:cNvPr>
              <p:cNvSpPr/>
              <p:nvPr/>
            </p:nvSpPr>
            <p:spPr>
              <a:xfrm>
                <a:off x="5131137" y="0"/>
                <a:ext cx="1274265" cy="1741883"/>
              </a:xfrm>
              <a:custGeom>
                <a:avLst/>
                <a:gdLst>
                  <a:gd name="connsiteX0" fmla="*/ 1218857 w 1274265"/>
                  <a:gd name="connsiteY0" fmla="*/ 897367 h 1741883"/>
                  <a:gd name="connsiteX1" fmla="*/ 1274251 w 1274265"/>
                  <a:gd name="connsiteY1" fmla="*/ 632724 h 1741883"/>
                  <a:gd name="connsiteX2" fmla="*/ 637133 w 1274265"/>
                  <a:gd name="connsiteY2" fmla="*/ 0 h 1741883"/>
                  <a:gd name="connsiteX3" fmla="*/ 0 w 1274265"/>
                  <a:gd name="connsiteY3" fmla="*/ 637133 h 1741883"/>
                  <a:gd name="connsiteX4" fmla="*/ 55378 w 1274265"/>
                  <a:gd name="connsiteY4" fmla="*/ 897335 h 1741883"/>
                  <a:gd name="connsiteX5" fmla="*/ 69128 w 1274265"/>
                  <a:gd name="connsiteY5" fmla="*/ 929449 h 1741883"/>
                  <a:gd name="connsiteX6" fmla="*/ 637133 w 1274265"/>
                  <a:gd name="connsiteY6" fmla="*/ 1741884 h 1741883"/>
                  <a:gd name="connsiteX7" fmla="*/ 1205139 w 1274265"/>
                  <a:gd name="connsiteY7" fmla="*/ 929449 h 1741883"/>
                  <a:gd name="connsiteX8" fmla="*/ 1218857 w 1274265"/>
                  <a:gd name="connsiteY8" fmla="*/ 897367 h 174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4265" h="1741883">
                    <a:moveTo>
                      <a:pt x="1218857" y="897367"/>
                    </a:moveTo>
                    <a:cubicBezTo>
                      <a:pt x="1255017" y="816654"/>
                      <a:pt x="1274883" y="727044"/>
                      <a:pt x="1274251" y="632724"/>
                    </a:cubicBezTo>
                    <a:cubicBezTo>
                      <a:pt x="1271880" y="281980"/>
                      <a:pt x="987893" y="0"/>
                      <a:pt x="637133" y="0"/>
                    </a:cubicBezTo>
                    <a:cubicBezTo>
                      <a:pt x="285267" y="0"/>
                      <a:pt x="0" y="285251"/>
                      <a:pt x="0" y="637133"/>
                    </a:cubicBezTo>
                    <a:cubicBezTo>
                      <a:pt x="0" y="729825"/>
                      <a:pt x="19787" y="817887"/>
                      <a:pt x="55378" y="897335"/>
                    </a:cubicBezTo>
                    <a:cubicBezTo>
                      <a:pt x="60135" y="907971"/>
                      <a:pt x="64813" y="918639"/>
                      <a:pt x="69128" y="929449"/>
                    </a:cubicBezTo>
                    <a:cubicBezTo>
                      <a:pt x="177087" y="1200255"/>
                      <a:pt x="366422" y="1471077"/>
                      <a:pt x="637133" y="1741884"/>
                    </a:cubicBezTo>
                    <a:cubicBezTo>
                      <a:pt x="907845" y="1471077"/>
                      <a:pt x="1097180" y="1200255"/>
                      <a:pt x="1205139" y="929449"/>
                    </a:cubicBezTo>
                    <a:cubicBezTo>
                      <a:pt x="1209454" y="918639"/>
                      <a:pt x="1214100" y="907987"/>
                      <a:pt x="1218857" y="897367"/>
                    </a:cubicBezTo>
                    <a:close/>
                  </a:path>
                </a:pathLst>
              </a:custGeom>
              <a:solidFill>
                <a:schemeClr val="accent1"/>
              </a:solidFill>
              <a:ln w="1579" cap="flat">
                <a:noFill/>
                <a:prstDash val="solid"/>
                <a:miter/>
              </a:ln>
              <a:effectLst>
                <a:outerShdw blurRad="76200" dir="13500000" sy="23000" kx="1200000" algn="br" rotWithShape="0">
                  <a:prstClr val="black">
                    <a:alpha val="20000"/>
                  </a:prstClr>
                </a:outerShdw>
              </a:effectLst>
            </p:spPr>
            <p:txBody>
              <a:bodyPr rtlCol="0" anchor="ctr"/>
              <a:lstStyle/>
              <a:p>
                <a:endParaRPr lang="en-US"/>
              </a:p>
            </p:txBody>
          </p:sp>
          <p:sp>
            <p:nvSpPr>
              <p:cNvPr id="206" name="Freeform: Shape 205">
                <a:extLst>
                  <a:ext uri="{FF2B5EF4-FFF2-40B4-BE49-F238E27FC236}">
                    <a16:creationId xmlns:a16="http://schemas.microsoft.com/office/drawing/2014/main" id="{02DAC4F8-2AC3-4028-602B-4B4B40B29D6F}"/>
                  </a:ext>
                </a:extLst>
              </p:cNvPr>
              <p:cNvSpPr/>
              <p:nvPr/>
            </p:nvSpPr>
            <p:spPr>
              <a:xfrm>
                <a:off x="5299452" y="168315"/>
                <a:ext cx="937635" cy="937635"/>
              </a:xfrm>
              <a:custGeom>
                <a:avLst/>
                <a:gdLst>
                  <a:gd name="connsiteX0" fmla="*/ 937636 w 937635"/>
                  <a:gd name="connsiteY0" fmla="*/ 468818 h 937635"/>
                  <a:gd name="connsiteX1" fmla="*/ 468818 w 937635"/>
                  <a:gd name="connsiteY1" fmla="*/ 937636 h 937635"/>
                  <a:gd name="connsiteX2" fmla="*/ 0 w 937635"/>
                  <a:gd name="connsiteY2" fmla="*/ 468818 h 937635"/>
                  <a:gd name="connsiteX3" fmla="*/ 468818 w 937635"/>
                  <a:gd name="connsiteY3" fmla="*/ 0 h 937635"/>
                  <a:gd name="connsiteX4" fmla="*/ 937636 w 937635"/>
                  <a:gd name="connsiteY4" fmla="*/ 468818 h 93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635" h="937635">
                    <a:moveTo>
                      <a:pt x="937636" y="468818"/>
                    </a:moveTo>
                    <a:cubicBezTo>
                      <a:pt x="937636" y="727739"/>
                      <a:pt x="727739" y="937636"/>
                      <a:pt x="468818" y="937636"/>
                    </a:cubicBezTo>
                    <a:cubicBezTo>
                      <a:pt x="209897" y="937636"/>
                      <a:pt x="0" y="727739"/>
                      <a:pt x="0" y="468818"/>
                    </a:cubicBezTo>
                    <a:cubicBezTo>
                      <a:pt x="0" y="209897"/>
                      <a:pt x="209897" y="0"/>
                      <a:pt x="468818" y="0"/>
                    </a:cubicBezTo>
                    <a:cubicBezTo>
                      <a:pt x="727739" y="0"/>
                      <a:pt x="937636" y="209897"/>
                      <a:pt x="937636" y="468818"/>
                    </a:cubicBezTo>
                    <a:close/>
                  </a:path>
                </a:pathLst>
              </a:custGeom>
              <a:solidFill>
                <a:srgbClr val="FFFFFF"/>
              </a:solidFill>
              <a:ln w="1579" cap="flat">
                <a:noFill/>
                <a:prstDash val="solid"/>
                <a:miter/>
              </a:ln>
            </p:spPr>
            <p:txBody>
              <a:bodyPr rtlCol="0" anchor="ctr"/>
              <a:lstStyle/>
              <a:p>
                <a:endParaRPr lang="en-US"/>
              </a:p>
            </p:txBody>
          </p:sp>
        </p:grpSp>
        <p:sp>
          <p:nvSpPr>
            <p:cNvPr id="213" name="TextBox 212">
              <a:extLst>
                <a:ext uri="{FF2B5EF4-FFF2-40B4-BE49-F238E27FC236}">
                  <a16:creationId xmlns:a16="http://schemas.microsoft.com/office/drawing/2014/main" id="{5BA7AC2E-32ED-72A7-43BC-9EB739BBE5E4}"/>
                </a:ext>
              </a:extLst>
            </p:cNvPr>
            <p:cNvSpPr txBox="1"/>
            <p:nvPr/>
          </p:nvSpPr>
          <p:spPr>
            <a:xfrm>
              <a:off x="10484414" y="3371114"/>
              <a:ext cx="620624" cy="307777"/>
            </a:xfrm>
            <a:prstGeom prst="rect">
              <a:avLst/>
            </a:prstGeom>
            <a:noFill/>
            <a:ln>
              <a:noFill/>
            </a:ln>
          </p:spPr>
          <p:txBody>
            <a:bodyPr wrap="square">
              <a:spAutoFit/>
            </a:bodyPr>
            <a:lstStyle/>
            <a:p>
              <a:pPr algn="ctr"/>
              <a:r>
                <a:rPr lang="en-US" sz="1400">
                  <a:solidFill>
                    <a:schemeClr val="accent1"/>
                  </a:solidFill>
                  <a:latin typeface="Outfit Black" pitchFamily="2" charset="0"/>
                  <a:ea typeface="Roboto Medium" charset="0"/>
                  <a:cs typeface="Roboto Medium" charset="0"/>
                </a:rPr>
                <a:t>35%</a:t>
              </a:r>
              <a:endParaRPr lang="en-US" sz="1400" dirty="0">
                <a:solidFill>
                  <a:schemeClr val="accent1"/>
                </a:solidFill>
                <a:latin typeface="Outfit Black" pitchFamily="2" charset="0"/>
                <a:ea typeface="Roboto Medium" charset="0"/>
                <a:cs typeface="Roboto Medium" charset="0"/>
              </a:endParaRPr>
            </a:p>
          </p:txBody>
        </p:sp>
      </p:grpSp>
      <p:grpSp>
        <p:nvGrpSpPr>
          <p:cNvPr id="215" name="Group 214">
            <a:extLst>
              <a:ext uri="{FF2B5EF4-FFF2-40B4-BE49-F238E27FC236}">
                <a16:creationId xmlns:a16="http://schemas.microsoft.com/office/drawing/2014/main" id="{62EA63BF-085F-E67C-75A0-BC3EEE88F606}"/>
              </a:ext>
            </a:extLst>
          </p:cNvPr>
          <p:cNvGrpSpPr/>
          <p:nvPr/>
        </p:nvGrpSpPr>
        <p:grpSpPr>
          <a:xfrm>
            <a:off x="11722468" y="4942280"/>
            <a:ext cx="741983" cy="1014269"/>
            <a:chOff x="10423735" y="3145409"/>
            <a:chExt cx="741983" cy="1014269"/>
          </a:xfrm>
        </p:grpSpPr>
        <p:grpSp>
          <p:nvGrpSpPr>
            <p:cNvPr id="216" name="Graphic 4">
              <a:extLst>
                <a:ext uri="{FF2B5EF4-FFF2-40B4-BE49-F238E27FC236}">
                  <a16:creationId xmlns:a16="http://schemas.microsoft.com/office/drawing/2014/main" id="{7A19BEB1-D8C8-D4CE-E27E-A037C2CDAE2F}"/>
                </a:ext>
              </a:extLst>
            </p:cNvPr>
            <p:cNvGrpSpPr/>
            <p:nvPr/>
          </p:nvGrpSpPr>
          <p:grpSpPr>
            <a:xfrm>
              <a:off x="10423735" y="3145409"/>
              <a:ext cx="741983" cy="1014269"/>
              <a:chOff x="5131137" y="0"/>
              <a:chExt cx="1274265" cy="1741883"/>
            </a:xfrm>
          </p:grpSpPr>
          <p:sp>
            <p:nvSpPr>
              <p:cNvPr id="218" name="Freeform: Shape 217">
                <a:extLst>
                  <a:ext uri="{FF2B5EF4-FFF2-40B4-BE49-F238E27FC236}">
                    <a16:creationId xmlns:a16="http://schemas.microsoft.com/office/drawing/2014/main" id="{6267040E-4862-7EA5-5D42-520C8AFC0DBF}"/>
                  </a:ext>
                </a:extLst>
              </p:cNvPr>
              <p:cNvSpPr/>
              <p:nvPr/>
            </p:nvSpPr>
            <p:spPr>
              <a:xfrm>
                <a:off x="5131137" y="0"/>
                <a:ext cx="1274265" cy="1741883"/>
              </a:xfrm>
              <a:custGeom>
                <a:avLst/>
                <a:gdLst>
                  <a:gd name="connsiteX0" fmla="*/ 1218857 w 1274265"/>
                  <a:gd name="connsiteY0" fmla="*/ 897367 h 1741883"/>
                  <a:gd name="connsiteX1" fmla="*/ 1274251 w 1274265"/>
                  <a:gd name="connsiteY1" fmla="*/ 632724 h 1741883"/>
                  <a:gd name="connsiteX2" fmla="*/ 637133 w 1274265"/>
                  <a:gd name="connsiteY2" fmla="*/ 0 h 1741883"/>
                  <a:gd name="connsiteX3" fmla="*/ 0 w 1274265"/>
                  <a:gd name="connsiteY3" fmla="*/ 637133 h 1741883"/>
                  <a:gd name="connsiteX4" fmla="*/ 55378 w 1274265"/>
                  <a:gd name="connsiteY4" fmla="*/ 897335 h 1741883"/>
                  <a:gd name="connsiteX5" fmla="*/ 69128 w 1274265"/>
                  <a:gd name="connsiteY5" fmla="*/ 929449 h 1741883"/>
                  <a:gd name="connsiteX6" fmla="*/ 637133 w 1274265"/>
                  <a:gd name="connsiteY6" fmla="*/ 1741884 h 1741883"/>
                  <a:gd name="connsiteX7" fmla="*/ 1205139 w 1274265"/>
                  <a:gd name="connsiteY7" fmla="*/ 929449 h 1741883"/>
                  <a:gd name="connsiteX8" fmla="*/ 1218857 w 1274265"/>
                  <a:gd name="connsiteY8" fmla="*/ 897367 h 174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4265" h="1741883">
                    <a:moveTo>
                      <a:pt x="1218857" y="897367"/>
                    </a:moveTo>
                    <a:cubicBezTo>
                      <a:pt x="1255017" y="816654"/>
                      <a:pt x="1274883" y="727044"/>
                      <a:pt x="1274251" y="632724"/>
                    </a:cubicBezTo>
                    <a:cubicBezTo>
                      <a:pt x="1271880" y="281980"/>
                      <a:pt x="987893" y="0"/>
                      <a:pt x="637133" y="0"/>
                    </a:cubicBezTo>
                    <a:cubicBezTo>
                      <a:pt x="285267" y="0"/>
                      <a:pt x="0" y="285251"/>
                      <a:pt x="0" y="637133"/>
                    </a:cubicBezTo>
                    <a:cubicBezTo>
                      <a:pt x="0" y="729825"/>
                      <a:pt x="19787" y="817887"/>
                      <a:pt x="55378" y="897335"/>
                    </a:cubicBezTo>
                    <a:cubicBezTo>
                      <a:pt x="60135" y="907971"/>
                      <a:pt x="64813" y="918639"/>
                      <a:pt x="69128" y="929449"/>
                    </a:cubicBezTo>
                    <a:cubicBezTo>
                      <a:pt x="177087" y="1200255"/>
                      <a:pt x="366422" y="1471077"/>
                      <a:pt x="637133" y="1741884"/>
                    </a:cubicBezTo>
                    <a:cubicBezTo>
                      <a:pt x="907845" y="1471077"/>
                      <a:pt x="1097180" y="1200255"/>
                      <a:pt x="1205139" y="929449"/>
                    </a:cubicBezTo>
                    <a:cubicBezTo>
                      <a:pt x="1209454" y="918639"/>
                      <a:pt x="1214100" y="907987"/>
                      <a:pt x="1218857" y="897367"/>
                    </a:cubicBezTo>
                    <a:close/>
                  </a:path>
                </a:pathLst>
              </a:custGeom>
              <a:solidFill>
                <a:schemeClr val="accent2"/>
              </a:solidFill>
              <a:ln w="1579" cap="flat">
                <a:noFill/>
                <a:prstDash val="solid"/>
                <a:miter/>
              </a:ln>
              <a:effectLst>
                <a:outerShdw blurRad="76200" dir="13500000" sy="23000" kx="1200000" algn="br" rotWithShape="0">
                  <a:prstClr val="black">
                    <a:alpha val="20000"/>
                  </a:prstClr>
                </a:outerShdw>
              </a:effectLst>
            </p:spPr>
            <p:txBody>
              <a:bodyPr rtlCol="0" anchor="ctr"/>
              <a:lstStyle/>
              <a:p>
                <a:endParaRPr lang="en-US"/>
              </a:p>
            </p:txBody>
          </p:sp>
          <p:sp>
            <p:nvSpPr>
              <p:cNvPr id="219" name="Freeform: Shape 218">
                <a:extLst>
                  <a:ext uri="{FF2B5EF4-FFF2-40B4-BE49-F238E27FC236}">
                    <a16:creationId xmlns:a16="http://schemas.microsoft.com/office/drawing/2014/main" id="{5DBCFF77-9670-2C8C-8C46-945D239CAE22}"/>
                  </a:ext>
                </a:extLst>
              </p:cNvPr>
              <p:cNvSpPr/>
              <p:nvPr/>
            </p:nvSpPr>
            <p:spPr>
              <a:xfrm>
                <a:off x="5299452" y="168315"/>
                <a:ext cx="937635" cy="937635"/>
              </a:xfrm>
              <a:custGeom>
                <a:avLst/>
                <a:gdLst>
                  <a:gd name="connsiteX0" fmla="*/ 937636 w 937635"/>
                  <a:gd name="connsiteY0" fmla="*/ 468818 h 937635"/>
                  <a:gd name="connsiteX1" fmla="*/ 468818 w 937635"/>
                  <a:gd name="connsiteY1" fmla="*/ 937636 h 937635"/>
                  <a:gd name="connsiteX2" fmla="*/ 0 w 937635"/>
                  <a:gd name="connsiteY2" fmla="*/ 468818 h 937635"/>
                  <a:gd name="connsiteX3" fmla="*/ 468818 w 937635"/>
                  <a:gd name="connsiteY3" fmla="*/ 0 h 937635"/>
                  <a:gd name="connsiteX4" fmla="*/ 937636 w 937635"/>
                  <a:gd name="connsiteY4" fmla="*/ 468818 h 93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635" h="937635">
                    <a:moveTo>
                      <a:pt x="937636" y="468818"/>
                    </a:moveTo>
                    <a:cubicBezTo>
                      <a:pt x="937636" y="727739"/>
                      <a:pt x="727739" y="937636"/>
                      <a:pt x="468818" y="937636"/>
                    </a:cubicBezTo>
                    <a:cubicBezTo>
                      <a:pt x="209897" y="937636"/>
                      <a:pt x="0" y="727739"/>
                      <a:pt x="0" y="468818"/>
                    </a:cubicBezTo>
                    <a:cubicBezTo>
                      <a:pt x="0" y="209897"/>
                      <a:pt x="209897" y="0"/>
                      <a:pt x="468818" y="0"/>
                    </a:cubicBezTo>
                    <a:cubicBezTo>
                      <a:pt x="727739" y="0"/>
                      <a:pt x="937636" y="209897"/>
                      <a:pt x="937636" y="468818"/>
                    </a:cubicBezTo>
                    <a:close/>
                  </a:path>
                </a:pathLst>
              </a:custGeom>
              <a:solidFill>
                <a:srgbClr val="FFFFFF"/>
              </a:solidFill>
              <a:ln w="1579" cap="flat">
                <a:noFill/>
                <a:prstDash val="solid"/>
                <a:miter/>
              </a:ln>
            </p:spPr>
            <p:txBody>
              <a:bodyPr rtlCol="0" anchor="ctr"/>
              <a:lstStyle/>
              <a:p>
                <a:endParaRPr lang="en-US"/>
              </a:p>
            </p:txBody>
          </p:sp>
        </p:grpSp>
        <p:sp>
          <p:nvSpPr>
            <p:cNvPr id="217" name="TextBox 216">
              <a:extLst>
                <a:ext uri="{FF2B5EF4-FFF2-40B4-BE49-F238E27FC236}">
                  <a16:creationId xmlns:a16="http://schemas.microsoft.com/office/drawing/2014/main" id="{2BD7380E-1479-B966-83CF-20BF5A2AEFF9}"/>
                </a:ext>
              </a:extLst>
            </p:cNvPr>
            <p:cNvSpPr txBox="1"/>
            <p:nvPr/>
          </p:nvSpPr>
          <p:spPr>
            <a:xfrm>
              <a:off x="10484414" y="3371114"/>
              <a:ext cx="620624" cy="307777"/>
            </a:xfrm>
            <a:prstGeom prst="rect">
              <a:avLst/>
            </a:prstGeom>
            <a:noFill/>
            <a:ln>
              <a:noFill/>
            </a:ln>
          </p:spPr>
          <p:txBody>
            <a:bodyPr wrap="square">
              <a:spAutoFit/>
            </a:bodyPr>
            <a:lstStyle/>
            <a:p>
              <a:pPr algn="ctr"/>
              <a:r>
                <a:rPr lang="en-US" sz="1400">
                  <a:solidFill>
                    <a:schemeClr val="accent2"/>
                  </a:solidFill>
                  <a:latin typeface="Outfit Black" pitchFamily="2" charset="0"/>
                  <a:ea typeface="Roboto Medium" charset="0"/>
                  <a:cs typeface="Roboto Medium" charset="0"/>
                </a:rPr>
                <a:t>23%</a:t>
              </a:r>
              <a:endParaRPr lang="en-US" sz="1400" dirty="0">
                <a:solidFill>
                  <a:schemeClr val="accent2"/>
                </a:solidFill>
                <a:latin typeface="Outfit Black" pitchFamily="2" charset="0"/>
                <a:ea typeface="Roboto Medium" charset="0"/>
                <a:cs typeface="Roboto Medium" charset="0"/>
              </a:endParaRPr>
            </a:p>
          </p:txBody>
        </p:sp>
      </p:grpSp>
      <p:grpSp>
        <p:nvGrpSpPr>
          <p:cNvPr id="220" name="Group 219">
            <a:extLst>
              <a:ext uri="{FF2B5EF4-FFF2-40B4-BE49-F238E27FC236}">
                <a16:creationId xmlns:a16="http://schemas.microsoft.com/office/drawing/2014/main" id="{C1EC3102-6F38-7689-A3D8-54E89EEE966B}"/>
              </a:ext>
            </a:extLst>
          </p:cNvPr>
          <p:cNvGrpSpPr/>
          <p:nvPr/>
        </p:nvGrpSpPr>
        <p:grpSpPr>
          <a:xfrm>
            <a:off x="14432291" y="4492580"/>
            <a:ext cx="741983" cy="1014269"/>
            <a:chOff x="10423735" y="3145409"/>
            <a:chExt cx="741983" cy="1014269"/>
          </a:xfrm>
        </p:grpSpPr>
        <p:grpSp>
          <p:nvGrpSpPr>
            <p:cNvPr id="221" name="Graphic 4">
              <a:extLst>
                <a:ext uri="{FF2B5EF4-FFF2-40B4-BE49-F238E27FC236}">
                  <a16:creationId xmlns:a16="http://schemas.microsoft.com/office/drawing/2014/main" id="{AC768687-395C-4D02-AE8D-91508814CD86}"/>
                </a:ext>
              </a:extLst>
            </p:cNvPr>
            <p:cNvGrpSpPr/>
            <p:nvPr/>
          </p:nvGrpSpPr>
          <p:grpSpPr>
            <a:xfrm>
              <a:off x="10423735" y="3145409"/>
              <a:ext cx="741983" cy="1014269"/>
              <a:chOff x="5131137" y="0"/>
              <a:chExt cx="1274265" cy="1741883"/>
            </a:xfrm>
          </p:grpSpPr>
          <p:sp>
            <p:nvSpPr>
              <p:cNvPr id="223" name="Freeform: Shape 222">
                <a:extLst>
                  <a:ext uri="{FF2B5EF4-FFF2-40B4-BE49-F238E27FC236}">
                    <a16:creationId xmlns:a16="http://schemas.microsoft.com/office/drawing/2014/main" id="{7D48759A-3602-47F6-5E74-CE1789782E3C}"/>
                  </a:ext>
                </a:extLst>
              </p:cNvPr>
              <p:cNvSpPr/>
              <p:nvPr/>
            </p:nvSpPr>
            <p:spPr>
              <a:xfrm>
                <a:off x="5131137" y="0"/>
                <a:ext cx="1274265" cy="1741883"/>
              </a:xfrm>
              <a:custGeom>
                <a:avLst/>
                <a:gdLst>
                  <a:gd name="connsiteX0" fmla="*/ 1218857 w 1274265"/>
                  <a:gd name="connsiteY0" fmla="*/ 897367 h 1741883"/>
                  <a:gd name="connsiteX1" fmla="*/ 1274251 w 1274265"/>
                  <a:gd name="connsiteY1" fmla="*/ 632724 h 1741883"/>
                  <a:gd name="connsiteX2" fmla="*/ 637133 w 1274265"/>
                  <a:gd name="connsiteY2" fmla="*/ 0 h 1741883"/>
                  <a:gd name="connsiteX3" fmla="*/ 0 w 1274265"/>
                  <a:gd name="connsiteY3" fmla="*/ 637133 h 1741883"/>
                  <a:gd name="connsiteX4" fmla="*/ 55378 w 1274265"/>
                  <a:gd name="connsiteY4" fmla="*/ 897335 h 1741883"/>
                  <a:gd name="connsiteX5" fmla="*/ 69128 w 1274265"/>
                  <a:gd name="connsiteY5" fmla="*/ 929449 h 1741883"/>
                  <a:gd name="connsiteX6" fmla="*/ 637133 w 1274265"/>
                  <a:gd name="connsiteY6" fmla="*/ 1741884 h 1741883"/>
                  <a:gd name="connsiteX7" fmla="*/ 1205139 w 1274265"/>
                  <a:gd name="connsiteY7" fmla="*/ 929449 h 1741883"/>
                  <a:gd name="connsiteX8" fmla="*/ 1218857 w 1274265"/>
                  <a:gd name="connsiteY8" fmla="*/ 897367 h 174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4265" h="1741883">
                    <a:moveTo>
                      <a:pt x="1218857" y="897367"/>
                    </a:moveTo>
                    <a:cubicBezTo>
                      <a:pt x="1255017" y="816654"/>
                      <a:pt x="1274883" y="727044"/>
                      <a:pt x="1274251" y="632724"/>
                    </a:cubicBezTo>
                    <a:cubicBezTo>
                      <a:pt x="1271880" y="281980"/>
                      <a:pt x="987893" y="0"/>
                      <a:pt x="637133" y="0"/>
                    </a:cubicBezTo>
                    <a:cubicBezTo>
                      <a:pt x="285267" y="0"/>
                      <a:pt x="0" y="285251"/>
                      <a:pt x="0" y="637133"/>
                    </a:cubicBezTo>
                    <a:cubicBezTo>
                      <a:pt x="0" y="729825"/>
                      <a:pt x="19787" y="817887"/>
                      <a:pt x="55378" y="897335"/>
                    </a:cubicBezTo>
                    <a:cubicBezTo>
                      <a:pt x="60135" y="907971"/>
                      <a:pt x="64813" y="918639"/>
                      <a:pt x="69128" y="929449"/>
                    </a:cubicBezTo>
                    <a:cubicBezTo>
                      <a:pt x="177087" y="1200255"/>
                      <a:pt x="366422" y="1471077"/>
                      <a:pt x="637133" y="1741884"/>
                    </a:cubicBezTo>
                    <a:cubicBezTo>
                      <a:pt x="907845" y="1471077"/>
                      <a:pt x="1097180" y="1200255"/>
                      <a:pt x="1205139" y="929449"/>
                    </a:cubicBezTo>
                    <a:cubicBezTo>
                      <a:pt x="1209454" y="918639"/>
                      <a:pt x="1214100" y="907987"/>
                      <a:pt x="1218857" y="897367"/>
                    </a:cubicBezTo>
                    <a:close/>
                  </a:path>
                </a:pathLst>
              </a:custGeom>
              <a:solidFill>
                <a:schemeClr val="accent3"/>
              </a:solidFill>
              <a:ln w="1579" cap="flat">
                <a:noFill/>
                <a:prstDash val="solid"/>
                <a:miter/>
              </a:ln>
              <a:effectLst>
                <a:outerShdw blurRad="76200" dir="13500000" sy="23000" kx="1200000" algn="br" rotWithShape="0">
                  <a:prstClr val="black">
                    <a:alpha val="20000"/>
                  </a:prstClr>
                </a:outerShdw>
              </a:effectLst>
            </p:spPr>
            <p:txBody>
              <a:bodyPr rtlCol="0" anchor="ctr"/>
              <a:lstStyle/>
              <a:p>
                <a:endParaRPr lang="en-US"/>
              </a:p>
            </p:txBody>
          </p:sp>
          <p:sp>
            <p:nvSpPr>
              <p:cNvPr id="224" name="Freeform: Shape 223">
                <a:extLst>
                  <a:ext uri="{FF2B5EF4-FFF2-40B4-BE49-F238E27FC236}">
                    <a16:creationId xmlns:a16="http://schemas.microsoft.com/office/drawing/2014/main" id="{76D4DCF8-F49C-EF65-0ECD-804743E3AFDF}"/>
                  </a:ext>
                </a:extLst>
              </p:cNvPr>
              <p:cNvSpPr/>
              <p:nvPr/>
            </p:nvSpPr>
            <p:spPr>
              <a:xfrm>
                <a:off x="5299452" y="168315"/>
                <a:ext cx="937635" cy="937635"/>
              </a:xfrm>
              <a:custGeom>
                <a:avLst/>
                <a:gdLst>
                  <a:gd name="connsiteX0" fmla="*/ 937636 w 937635"/>
                  <a:gd name="connsiteY0" fmla="*/ 468818 h 937635"/>
                  <a:gd name="connsiteX1" fmla="*/ 468818 w 937635"/>
                  <a:gd name="connsiteY1" fmla="*/ 937636 h 937635"/>
                  <a:gd name="connsiteX2" fmla="*/ 0 w 937635"/>
                  <a:gd name="connsiteY2" fmla="*/ 468818 h 937635"/>
                  <a:gd name="connsiteX3" fmla="*/ 468818 w 937635"/>
                  <a:gd name="connsiteY3" fmla="*/ 0 h 937635"/>
                  <a:gd name="connsiteX4" fmla="*/ 937636 w 937635"/>
                  <a:gd name="connsiteY4" fmla="*/ 468818 h 93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635" h="937635">
                    <a:moveTo>
                      <a:pt x="937636" y="468818"/>
                    </a:moveTo>
                    <a:cubicBezTo>
                      <a:pt x="937636" y="727739"/>
                      <a:pt x="727739" y="937636"/>
                      <a:pt x="468818" y="937636"/>
                    </a:cubicBezTo>
                    <a:cubicBezTo>
                      <a:pt x="209897" y="937636"/>
                      <a:pt x="0" y="727739"/>
                      <a:pt x="0" y="468818"/>
                    </a:cubicBezTo>
                    <a:cubicBezTo>
                      <a:pt x="0" y="209897"/>
                      <a:pt x="209897" y="0"/>
                      <a:pt x="468818" y="0"/>
                    </a:cubicBezTo>
                    <a:cubicBezTo>
                      <a:pt x="727739" y="0"/>
                      <a:pt x="937636" y="209897"/>
                      <a:pt x="937636" y="468818"/>
                    </a:cubicBezTo>
                    <a:close/>
                  </a:path>
                </a:pathLst>
              </a:custGeom>
              <a:solidFill>
                <a:srgbClr val="FFFFFF"/>
              </a:solidFill>
              <a:ln w="1579" cap="flat">
                <a:noFill/>
                <a:prstDash val="solid"/>
                <a:miter/>
              </a:ln>
            </p:spPr>
            <p:txBody>
              <a:bodyPr rtlCol="0" anchor="ctr"/>
              <a:lstStyle/>
              <a:p>
                <a:endParaRPr lang="en-US">
                  <a:solidFill>
                    <a:schemeClr val="accent3"/>
                  </a:solidFill>
                </a:endParaRPr>
              </a:p>
            </p:txBody>
          </p:sp>
        </p:grpSp>
        <p:sp>
          <p:nvSpPr>
            <p:cNvPr id="222" name="TextBox 221">
              <a:extLst>
                <a:ext uri="{FF2B5EF4-FFF2-40B4-BE49-F238E27FC236}">
                  <a16:creationId xmlns:a16="http://schemas.microsoft.com/office/drawing/2014/main" id="{3536B914-3CA0-0B2D-9859-9ADB42EB9423}"/>
                </a:ext>
              </a:extLst>
            </p:cNvPr>
            <p:cNvSpPr txBox="1"/>
            <p:nvPr/>
          </p:nvSpPr>
          <p:spPr>
            <a:xfrm>
              <a:off x="10484414" y="3371114"/>
              <a:ext cx="620624" cy="307777"/>
            </a:xfrm>
            <a:prstGeom prst="rect">
              <a:avLst/>
            </a:prstGeom>
            <a:noFill/>
            <a:ln>
              <a:noFill/>
            </a:ln>
          </p:spPr>
          <p:txBody>
            <a:bodyPr wrap="square">
              <a:spAutoFit/>
            </a:bodyPr>
            <a:lstStyle/>
            <a:p>
              <a:pPr algn="ctr"/>
              <a:r>
                <a:rPr lang="en-US" sz="1400">
                  <a:solidFill>
                    <a:schemeClr val="accent3"/>
                  </a:solidFill>
                  <a:latin typeface="Outfit Black" pitchFamily="2" charset="0"/>
                  <a:ea typeface="Roboto Medium" charset="0"/>
                  <a:cs typeface="Roboto Medium" charset="0"/>
                </a:rPr>
                <a:t>17%</a:t>
              </a:r>
              <a:endParaRPr lang="en-US" sz="1400" dirty="0">
                <a:solidFill>
                  <a:schemeClr val="accent3"/>
                </a:solidFill>
                <a:latin typeface="Outfit Black" pitchFamily="2" charset="0"/>
                <a:ea typeface="Roboto Medium" charset="0"/>
                <a:cs typeface="Roboto Medium" charset="0"/>
              </a:endParaRPr>
            </a:p>
          </p:txBody>
        </p:sp>
      </p:grpSp>
      <p:sp>
        <p:nvSpPr>
          <p:cNvPr id="225" name="TextBox 224">
            <a:extLst>
              <a:ext uri="{FF2B5EF4-FFF2-40B4-BE49-F238E27FC236}">
                <a16:creationId xmlns:a16="http://schemas.microsoft.com/office/drawing/2014/main" id="{655824F9-5802-D6B6-6F74-27EE8F934B1D}"/>
              </a:ext>
            </a:extLst>
          </p:cNvPr>
          <p:cNvSpPr txBox="1"/>
          <p:nvPr/>
        </p:nvSpPr>
        <p:spPr>
          <a:xfrm>
            <a:off x="1760632"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
        <p:nvSpPr>
          <p:cNvPr id="226" name="Rectangle 2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2A65314-477F-A808-3CE9-D51394DD06EF}"/>
              </a:ext>
            </a:extLst>
          </p:cNvPr>
          <p:cNvSpPr/>
          <p:nvPr/>
        </p:nvSpPr>
        <p:spPr>
          <a:xfrm>
            <a:off x="1760631" y="4584487"/>
            <a:ext cx="5287869"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230" name="Group 229">
            <a:extLst>
              <a:ext uri="{FF2B5EF4-FFF2-40B4-BE49-F238E27FC236}">
                <a16:creationId xmlns:a16="http://schemas.microsoft.com/office/drawing/2014/main" id="{ED06F1F4-013F-73C7-54B9-23178E1EFFFE}"/>
              </a:ext>
            </a:extLst>
          </p:cNvPr>
          <p:cNvGrpSpPr/>
          <p:nvPr/>
        </p:nvGrpSpPr>
        <p:grpSpPr>
          <a:xfrm>
            <a:off x="1866900" y="6422370"/>
            <a:ext cx="2766060" cy="461665"/>
            <a:chOff x="1866900" y="6755110"/>
            <a:chExt cx="2766060" cy="461665"/>
          </a:xfrm>
        </p:grpSpPr>
        <p:sp>
          <p:nvSpPr>
            <p:cNvPr id="227" name="Freeform 164">
              <a:extLst>
                <a:ext uri="{FF2B5EF4-FFF2-40B4-BE49-F238E27FC236}">
                  <a16:creationId xmlns:a16="http://schemas.microsoft.com/office/drawing/2014/main" id="{3DF10ABE-EA4E-29DE-D2FC-5AE6677C864D}"/>
                </a:ext>
              </a:extLst>
            </p:cNvPr>
            <p:cNvSpPr>
              <a:spLocks noEditPoints="1"/>
            </p:cNvSpPr>
            <p:nvPr/>
          </p:nvSpPr>
          <p:spPr bwMode="auto">
            <a:xfrm>
              <a:off x="1866900" y="6771197"/>
              <a:ext cx="412030" cy="429490"/>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56025" tIns="28013" rIns="56025" bIns="28013" numCol="1" anchor="t" anchorCtr="0" compatLnSpc="1"/>
            <a:lstStyle/>
            <a:p>
              <a:pPr marL="0" marR="0" lvl="0" indent="0"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endParaRPr>
            </a:p>
          </p:txBody>
        </p:sp>
        <p:sp>
          <p:nvSpPr>
            <p:cNvPr id="229" name="TextBox 228">
              <a:extLst>
                <a:ext uri="{FF2B5EF4-FFF2-40B4-BE49-F238E27FC236}">
                  <a16:creationId xmlns:a16="http://schemas.microsoft.com/office/drawing/2014/main" id="{DE0F2066-BBA9-EBF5-F51D-E1216884B331}"/>
                </a:ext>
              </a:extLst>
            </p:cNvPr>
            <p:cNvSpPr txBox="1"/>
            <p:nvPr/>
          </p:nvSpPr>
          <p:spPr>
            <a:xfrm>
              <a:off x="2401163" y="6755110"/>
              <a:ext cx="2231797" cy="461665"/>
            </a:xfrm>
            <a:prstGeom prst="rect">
              <a:avLst/>
            </a:prstGeom>
            <a:noFill/>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Colorado</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grpSp>
        <p:nvGrpSpPr>
          <p:cNvPr id="231" name="Group 230">
            <a:extLst>
              <a:ext uri="{FF2B5EF4-FFF2-40B4-BE49-F238E27FC236}">
                <a16:creationId xmlns:a16="http://schemas.microsoft.com/office/drawing/2014/main" id="{B67A809B-BAFB-D95C-2970-2CD00CAEC47E}"/>
              </a:ext>
            </a:extLst>
          </p:cNvPr>
          <p:cNvGrpSpPr/>
          <p:nvPr/>
        </p:nvGrpSpPr>
        <p:grpSpPr>
          <a:xfrm>
            <a:off x="1866900" y="7092850"/>
            <a:ext cx="2766060" cy="461665"/>
            <a:chOff x="1866900" y="6755110"/>
            <a:chExt cx="2766060" cy="461665"/>
          </a:xfrm>
        </p:grpSpPr>
        <p:sp>
          <p:nvSpPr>
            <p:cNvPr id="232" name="Freeform 164">
              <a:extLst>
                <a:ext uri="{FF2B5EF4-FFF2-40B4-BE49-F238E27FC236}">
                  <a16:creationId xmlns:a16="http://schemas.microsoft.com/office/drawing/2014/main" id="{4BF6A86B-23DD-AAA5-3463-AA8AC9D1BA14}"/>
                </a:ext>
              </a:extLst>
            </p:cNvPr>
            <p:cNvSpPr>
              <a:spLocks noEditPoints="1"/>
            </p:cNvSpPr>
            <p:nvPr/>
          </p:nvSpPr>
          <p:spPr bwMode="auto">
            <a:xfrm>
              <a:off x="1866900" y="6771197"/>
              <a:ext cx="412030" cy="429490"/>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56025" tIns="28013" rIns="56025" bIns="28013" numCol="1" anchor="t" anchorCtr="0" compatLnSpc="1"/>
            <a:lstStyle/>
            <a:p>
              <a:pPr marL="0" marR="0" lvl="0" indent="0"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endParaRPr>
            </a:p>
          </p:txBody>
        </p:sp>
        <p:sp>
          <p:nvSpPr>
            <p:cNvPr id="233" name="TextBox 232">
              <a:extLst>
                <a:ext uri="{FF2B5EF4-FFF2-40B4-BE49-F238E27FC236}">
                  <a16:creationId xmlns:a16="http://schemas.microsoft.com/office/drawing/2014/main" id="{5FE45ACA-0E84-FD43-0B28-483044F0049D}"/>
                </a:ext>
              </a:extLst>
            </p:cNvPr>
            <p:cNvSpPr txBox="1"/>
            <p:nvPr/>
          </p:nvSpPr>
          <p:spPr>
            <a:xfrm>
              <a:off x="2401163" y="6755110"/>
              <a:ext cx="2231797" cy="461665"/>
            </a:xfrm>
            <a:prstGeom prst="rect">
              <a:avLst/>
            </a:prstGeom>
            <a:noFill/>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Texas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grpSp>
        <p:nvGrpSpPr>
          <p:cNvPr id="234" name="Group 233">
            <a:extLst>
              <a:ext uri="{FF2B5EF4-FFF2-40B4-BE49-F238E27FC236}">
                <a16:creationId xmlns:a16="http://schemas.microsoft.com/office/drawing/2014/main" id="{FB549736-4F5D-0596-479A-C94C9ACF8086}"/>
              </a:ext>
            </a:extLst>
          </p:cNvPr>
          <p:cNvGrpSpPr/>
          <p:nvPr/>
        </p:nvGrpSpPr>
        <p:grpSpPr>
          <a:xfrm>
            <a:off x="1866900" y="7763331"/>
            <a:ext cx="2766060" cy="461665"/>
            <a:chOff x="1866900" y="6755110"/>
            <a:chExt cx="2766060" cy="461665"/>
          </a:xfrm>
        </p:grpSpPr>
        <p:sp>
          <p:nvSpPr>
            <p:cNvPr id="235" name="Freeform 164">
              <a:extLst>
                <a:ext uri="{FF2B5EF4-FFF2-40B4-BE49-F238E27FC236}">
                  <a16:creationId xmlns:a16="http://schemas.microsoft.com/office/drawing/2014/main" id="{11F62FE8-86D5-31CE-9860-F8E0CB4AABFB}"/>
                </a:ext>
              </a:extLst>
            </p:cNvPr>
            <p:cNvSpPr>
              <a:spLocks noEditPoints="1"/>
            </p:cNvSpPr>
            <p:nvPr/>
          </p:nvSpPr>
          <p:spPr bwMode="auto">
            <a:xfrm>
              <a:off x="1866900" y="6771197"/>
              <a:ext cx="412030" cy="429490"/>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56025" tIns="28013" rIns="56025" bIns="28013" numCol="1" anchor="t" anchorCtr="0" compatLnSpc="1"/>
            <a:lstStyle/>
            <a:p>
              <a:pPr marL="0" marR="0" lvl="0" indent="0" defTabSz="914302"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lumMod val="75000"/>
                    <a:lumOff val="25000"/>
                  </a:schemeClr>
                </a:solidFill>
                <a:effectLst/>
                <a:uLnTx/>
                <a:uFillTx/>
                <a:latin typeface="Outfit" pitchFamily="2" charset="0"/>
                <a:ea typeface="+mn-ea"/>
              </a:endParaRPr>
            </a:p>
          </p:txBody>
        </p:sp>
        <p:sp>
          <p:nvSpPr>
            <p:cNvPr id="236" name="TextBox 235">
              <a:extLst>
                <a:ext uri="{FF2B5EF4-FFF2-40B4-BE49-F238E27FC236}">
                  <a16:creationId xmlns:a16="http://schemas.microsoft.com/office/drawing/2014/main" id="{2CBE6629-9EDC-5CD9-94A1-4D974846B7C2}"/>
                </a:ext>
              </a:extLst>
            </p:cNvPr>
            <p:cNvSpPr txBox="1"/>
            <p:nvPr/>
          </p:nvSpPr>
          <p:spPr>
            <a:xfrm>
              <a:off x="2401163" y="6755110"/>
              <a:ext cx="2231797" cy="461665"/>
            </a:xfrm>
            <a:prstGeom prst="rect">
              <a:avLst/>
            </a:prstGeom>
            <a:noFill/>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Georagia</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spTree>
    <p:extLst>
      <p:ext uri="{BB962C8B-B14F-4D97-AF65-F5344CB8AC3E}">
        <p14:creationId xmlns:p14="http://schemas.microsoft.com/office/powerpoint/2010/main" val="2326428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nodeType="afterEffect">
                                  <p:stCondLst>
                                    <p:cond delay="0"/>
                                  </p:stCondLst>
                                  <p:iterate type="lt">
                                    <p:tmPct val="4000"/>
                                  </p:iterate>
                                  <p:childTnLst>
                                    <p:set>
                                      <p:cBhvr>
                                        <p:cTn id="11" dur="1" fill="hold">
                                          <p:stCondLst>
                                            <p:cond delay="0"/>
                                          </p:stCondLst>
                                        </p:cTn>
                                        <p:tgtEl>
                                          <p:spTgt spid="214"/>
                                        </p:tgtEl>
                                        <p:attrNameLst>
                                          <p:attrName>style.visibility</p:attrName>
                                        </p:attrNameLst>
                                      </p:cBhvr>
                                      <p:to>
                                        <p:strVal val="visible"/>
                                      </p:to>
                                    </p:set>
                                    <p:anim to="" calcmode="lin" valueType="num">
                                      <p:cBhvr>
                                        <p:cTn id="12" dur="1000" fill="hold">
                                          <p:stCondLst>
                                            <p:cond delay="0"/>
                                          </p:stCondLst>
                                        </p:cTn>
                                        <p:tgtEl>
                                          <p:spTgt spid="214"/>
                                        </p:tgtEl>
                                        <p:attrNameLst>
                                          <p:attrName>ppt_x</p:attrName>
                                        </p:attrNameLst>
                                      </p:cBhvr>
                                      <p:tavLst>
                                        <p:tav tm="0" fmla="#ppt_x-(-#ppt_w/2*cos(ppt_r/180*pi))*((1.5-1.5*$)^2-(1.5-1.5*$)^3)">
                                          <p:val>
                                            <p:strVal val="0"/>
                                          </p:val>
                                        </p:tav>
                                        <p:tav tm="100000">
                                          <p:val>
                                            <p:strVal val="1"/>
                                          </p:val>
                                        </p:tav>
                                      </p:tavLst>
                                    </p:anim>
                                    <p:anim to="" calcmode="lin" valueType="num">
                                      <p:cBhvr>
                                        <p:cTn id="13" dur="1000" fill="hold">
                                          <p:stCondLst>
                                            <p:cond delay="0"/>
                                          </p:stCondLst>
                                        </p:cTn>
                                        <p:tgtEl>
                                          <p:spTgt spid="214"/>
                                        </p:tgtEl>
                                        <p:attrNameLst>
                                          <p:attrName>ppt_y</p:attrName>
                                        </p:attrNameLst>
                                      </p:cBhvr>
                                      <p:tavLst>
                                        <p:tav tm="0" fmla="#ppt_y+(-#ppt_h/2*cos(ppt_r/180*pi))*((1.5-1.5*$)^2-(1.5-1.5*$)^3)">
                                          <p:val>
                                            <p:strVal val="0"/>
                                          </p:val>
                                        </p:tav>
                                        <p:tav tm="100000">
                                          <p:val>
                                            <p:strVal val="1"/>
                                          </p:val>
                                        </p:tav>
                                      </p:tavLst>
                                    </p:anim>
                                    <p:anim to="" calcmode="lin" valueType="num">
                                      <p:cBhvr>
                                        <p:cTn id="14" dur="1000" fill="hold">
                                          <p:stCondLst>
                                            <p:cond delay="0"/>
                                          </p:stCondLst>
                                        </p:cTn>
                                        <p:tgtEl>
                                          <p:spTgt spid="214"/>
                                        </p:tgtEl>
                                        <p:attrNameLst>
                                          <p:attrName>ppt_h</p:attrName>
                                        </p:attrNameLst>
                                      </p:cBhvr>
                                      <p:tavLst>
                                        <p:tav tm="0" fmla="#ppt_h-(-#ppt_h)*((1.5-1.5*$)^2-(1.5-1.5*$)^3)">
                                          <p:val>
                                            <p:strVal val="0"/>
                                          </p:val>
                                        </p:tav>
                                        <p:tav tm="100000">
                                          <p:val>
                                            <p:strVal val="1"/>
                                          </p:val>
                                        </p:tav>
                                      </p:tavLst>
                                    </p:anim>
                                    <p:anim to="" calcmode="lin" valueType="num">
                                      <p:cBhvr>
                                        <p:cTn id="15" dur="1000" fill="hold">
                                          <p:stCondLst>
                                            <p:cond delay="0"/>
                                          </p:stCondLst>
                                        </p:cTn>
                                        <p:tgtEl>
                                          <p:spTgt spid="214"/>
                                        </p:tgtEl>
                                        <p:attrNameLst>
                                          <p:attrName>ppt_w</p:attrName>
                                        </p:attrNameLst>
                                      </p:cBhvr>
                                      <p:tavLst>
                                        <p:tav tm="0" fmla="#ppt_w-(-#ppt_w)*((1.5-1.5*$)^2-(1.5-1.5*$)^3)">
                                          <p:val>
                                            <p:strVal val="0"/>
                                          </p:val>
                                        </p:tav>
                                        <p:tav tm="100000">
                                          <p:val>
                                            <p:strVal val="1"/>
                                          </p:val>
                                        </p:tav>
                                      </p:tavLst>
                                    </p:anim>
                                  </p:childTnLst>
                                </p:cTn>
                              </p:par>
                              <p:par>
                                <p:cTn id="16" presetID="0" presetClass="entr" presetSubtype="0" fill="hold" nodeType="withEffect">
                                  <p:stCondLst>
                                    <p:cond delay="0"/>
                                  </p:stCondLst>
                                  <p:iterate type="lt">
                                    <p:tmPct val="4000"/>
                                  </p:iterate>
                                  <p:childTnLst>
                                    <p:set>
                                      <p:cBhvr>
                                        <p:cTn id="17" dur="1" fill="hold">
                                          <p:stCondLst>
                                            <p:cond delay="0"/>
                                          </p:stCondLst>
                                        </p:cTn>
                                        <p:tgtEl>
                                          <p:spTgt spid="215"/>
                                        </p:tgtEl>
                                        <p:attrNameLst>
                                          <p:attrName>style.visibility</p:attrName>
                                        </p:attrNameLst>
                                      </p:cBhvr>
                                      <p:to>
                                        <p:strVal val="visible"/>
                                      </p:to>
                                    </p:set>
                                    <p:anim to="" calcmode="lin" valueType="num">
                                      <p:cBhvr>
                                        <p:cTn id="18" dur="1000" fill="hold">
                                          <p:stCondLst>
                                            <p:cond delay="0"/>
                                          </p:stCondLst>
                                        </p:cTn>
                                        <p:tgtEl>
                                          <p:spTgt spid="215"/>
                                        </p:tgtEl>
                                        <p:attrNameLst>
                                          <p:attrName>ppt_x</p:attrName>
                                        </p:attrNameLst>
                                      </p:cBhvr>
                                      <p:tavLst>
                                        <p:tav tm="0" fmla="#ppt_x-(-#ppt_w/2*cos(ppt_r/180*pi))*((1.5-1.5*$)^2-(1.5-1.5*$)^3)">
                                          <p:val>
                                            <p:strVal val="0"/>
                                          </p:val>
                                        </p:tav>
                                        <p:tav tm="100000">
                                          <p:val>
                                            <p:strVal val="1"/>
                                          </p:val>
                                        </p:tav>
                                      </p:tavLst>
                                    </p:anim>
                                    <p:anim to="" calcmode="lin" valueType="num">
                                      <p:cBhvr>
                                        <p:cTn id="19" dur="1000" fill="hold">
                                          <p:stCondLst>
                                            <p:cond delay="0"/>
                                          </p:stCondLst>
                                        </p:cTn>
                                        <p:tgtEl>
                                          <p:spTgt spid="215"/>
                                        </p:tgtEl>
                                        <p:attrNameLst>
                                          <p:attrName>ppt_y</p:attrName>
                                        </p:attrNameLst>
                                      </p:cBhvr>
                                      <p:tavLst>
                                        <p:tav tm="0" fmla="#ppt_y+(-#ppt_h/2*cos(ppt_r/180*pi))*((1.5-1.5*$)^2-(1.5-1.5*$)^3)">
                                          <p:val>
                                            <p:strVal val="0"/>
                                          </p:val>
                                        </p:tav>
                                        <p:tav tm="100000">
                                          <p:val>
                                            <p:strVal val="1"/>
                                          </p:val>
                                        </p:tav>
                                      </p:tavLst>
                                    </p:anim>
                                    <p:anim to="" calcmode="lin" valueType="num">
                                      <p:cBhvr>
                                        <p:cTn id="20" dur="1000" fill="hold">
                                          <p:stCondLst>
                                            <p:cond delay="0"/>
                                          </p:stCondLst>
                                        </p:cTn>
                                        <p:tgtEl>
                                          <p:spTgt spid="215"/>
                                        </p:tgtEl>
                                        <p:attrNameLst>
                                          <p:attrName>ppt_h</p:attrName>
                                        </p:attrNameLst>
                                      </p:cBhvr>
                                      <p:tavLst>
                                        <p:tav tm="0" fmla="#ppt_h-(-#ppt_h)*((1.5-1.5*$)^2-(1.5-1.5*$)^3)">
                                          <p:val>
                                            <p:strVal val="0"/>
                                          </p:val>
                                        </p:tav>
                                        <p:tav tm="100000">
                                          <p:val>
                                            <p:strVal val="1"/>
                                          </p:val>
                                        </p:tav>
                                      </p:tavLst>
                                    </p:anim>
                                    <p:anim to="" calcmode="lin" valueType="num">
                                      <p:cBhvr>
                                        <p:cTn id="21" dur="1000" fill="hold">
                                          <p:stCondLst>
                                            <p:cond delay="0"/>
                                          </p:stCondLst>
                                        </p:cTn>
                                        <p:tgtEl>
                                          <p:spTgt spid="215"/>
                                        </p:tgtEl>
                                        <p:attrNameLst>
                                          <p:attrName>ppt_w</p:attrName>
                                        </p:attrNameLst>
                                      </p:cBhvr>
                                      <p:tavLst>
                                        <p:tav tm="0" fmla="#ppt_w-(-#ppt_w)*((1.5-1.5*$)^2-(1.5-1.5*$)^3)">
                                          <p:val>
                                            <p:strVal val="0"/>
                                          </p:val>
                                        </p:tav>
                                        <p:tav tm="100000">
                                          <p:val>
                                            <p:strVal val="1"/>
                                          </p:val>
                                        </p:tav>
                                      </p:tavLst>
                                    </p:anim>
                                  </p:childTnLst>
                                </p:cTn>
                              </p:par>
                              <p:par>
                                <p:cTn id="22" presetID="0" presetClass="entr" presetSubtype="0" fill="hold" nodeType="withEffect">
                                  <p:stCondLst>
                                    <p:cond delay="0"/>
                                  </p:stCondLst>
                                  <p:iterate type="lt">
                                    <p:tmPct val="4000"/>
                                  </p:iterate>
                                  <p:childTnLst>
                                    <p:set>
                                      <p:cBhvr>
                                        <p:cTn id="23" dur="1" fill="hold">
                                          <p:stCondLst>
                                            <p:cond delay="0"/>
                                          </p:stCondLst>
                                        </p:cTn>
                                        <p:tgtEl>
                                          <p:spTgt spid="220"/>
                                        </p:tgtEl>
                                        <p:attrNameLst>
                                          <p:attrName>style.visibility</p:attrName>
                                        </p:attrNameLst>
                                      </p:cBhvr>
                                      <p:to>
                                        <p:strVal val="visible"/>
                                      </p:to>
                                    </p:set>
                                    <p:anim to="" calcmode="lin" valueType="num">
                                      <p:cBhvr>
                                        <p:cTn id="24" dur="1000" fill="hold">
                                          <p:stCondLst>
                                            <p:cond delay="0"/>
                                          </p:stCondLst>
                                        </p:cTn>
                                        <p:tgtEl>
                                          <p:spTgt spid="220"/>
                                        </p:tgtEl>
                                        <p:attrNameLst>
                                          <p:attrName>ppt_x</p:attrName>
                                        </p:attrNameLst>
                                      </p:cBhvr>
                                      <p:tavLst>
                                        <p:tav tm="0" fmla="#ppt_x-(-#ppt_w/2*cos(ppt_r/180*pi))*((1.5-1.5*$)^2-(1.5-1.5*$)^3)">
                                          <p:val>
                                            <p:strVal val="0"/>
                                          </p:val>
                                        </p:tav>
                                        <p:tav tm="100000">
                                          <p:val>
                                            <p:strVal val="1"/>
                                          </p:val>
                                        </p:tav>
                                      </p:tavLst>
                                    </p:anim>
                                    <p:anim to="" calcmode="lin" valueType="num">
                                      <p:cBhvr>
                                        <p:cTn id="25" dur="1000" fill="hold">
                                          <p:stCondLst>
                                            <p:cond delay="0"/>
                                          </p:stCondLst>
                                        </p:cTn>
                                        <p:tgtEl>
                                          <p:spTgt spid="220"/>
                                        </p:tgtEl>
                                        <p:attrNameLst>
                                          <p:attrName>ppt_y</p:attrName>
                                        </p:attrNameLst>
                                      </p:cBhvr>
                                      <p:tavLst>
                                        <p:tav tm="0" fmla="#ppt_y+(-#ppt_h/2*cos(ppt_r/180*pi))*((1.5-1.5*$)^2-(1.5-1.5*$)^3)">
                                          <p:val>
                                            <p:strVal val="0"/>
                                          </p:val>
                                        </p:tav>
                                        <p:tav tm="100000">
                                          <p:val>
                                            <p:strVal val="1"/>
                                          </p:val>
                                        </p:tav>
                                      </p:tavLst>
                                    </p:anim>
                                    <p:anim to="" calcmode="lin" valueType="num">
                                      <p:cBhvr>
                                        <p:cTn id="26" dur="1000" fill="hold">
                                          <p:stCondLst>
                                            <p:cond delay="0"/>
                                          </p:stCondLst>
                                        </p:cTn>
                                        <p:tgtEl>
                                          <p:spTgt spid="220"/>
                                        </p:tgtEl>
                                        <p:attrNameLst>
                                          <p:attrName>ppt_h</p:attrName>
                                        </p:attrNameLst>
                                      </p:cBhvr>
                                      <p:tavLst>
                                        <p:tav tm="0" fmla="#ppt_h-(-#ppt_h)*((1.5-1.5*$)^2-(1.5-1.5*$)^3)">
                                          <p:val>
                                            <p:strVal val="0"/>
                                          </p:val>
                                        </p:tav>
                                        <p:tav tm="100000">
                                          <p:val>
                                            <p:strVal val="1"/>
                                          </p:val>
                                        </p:tav>
                                      </p:tavLst>
                                    </p:anim>
                                    <p:anim to="" calcmode="lin" valueType="num">
                                      <p:cBhvr>
                                        <p:cTn id="27" dur="1000" fill="hold">
                                          <p:stCondLst>
                                            <p:cond delay="0"/>
                                          </p:stCondLst>
                                        </p:cTn>
                                        <p:tgtEl>
                                          <p:spTgt spid="220"/>
                                        </p:tgtEl>
                                        <p:attrNameLst>
                                          <p:attrName>ppt_w</p:attrName>
                                        </p:attrNameLst>
                                      </p:cBhvr>
                                      <p:tavLst>
                                        <p:tav tm="0" fmla="#ppt_w-(-#ppt_w)*((1.5-1.5*$)^2-(1.5-1.5*$)^3)">
                                          <p:val>
                                            <p:strVal val="0"/>
                                          </p:val>
                                        </p:tav>
                                        <p:tav tm="100000">
                                          <p:val>
                                            <p:strVal val="1"/>
                                          </p:val>
                                        </p:tav>
                                      </p:tavLst>
                                    </p:anim>
                                  </p:childTnLst>
                                </p:cTn>
                              </p:par>
                            </p:childTnLst>
                          </p:cTn>
                        </p:par>
                        <p:par>
                          <p:cTn id="28" fill="hold">
                            <p:stCondLst>
                              <p:cond delay="2000"/>
                            </p:stCondLst>
                            <p:childTnLst>
                              <p:par>
                                <p:cTn id="29" presetID="0" presetClass="entr" presetSubtype="0" fill="hold" grpId="0" nodeType="afterEffect">
                                  <p:stCondLst>
                                    <p:cond delay="0"/>
                                  </p:stCondLst>
                                  <p:iterate type="lt">
                                    <p:tmPct val="3000"/>
                                  </p:iterate>
                                  <p:childTnLst>
                                    <p:set>
                                      <p:cBhvr>
                                        <p:cTn id="30" dur="1000" fill="hold">
                                          <p:stCondLst>
                                            <p:cond delay="0"/>
                                          </p:stCondLst>
                                        </p:cTn>
                                        <p:tgtEl>
                                          <p:spTgt spid="225"/>
                                        </p:tgtEl>
                                        <p:attrNameLst>
                                          <p:attrName>style.visibility</p:attrName>
                                        </p:attrNameLst>
                                      </p:cBhvr>
                                      <p:to>
                                        <p:strVal val="visible"/>
                                      </p:to>
                                    </p:set>
                                    <p:anim to="" calcmode="lin" valueType="num">
                                      <p:cBhvr>
                                        <p:cTn id="31" dur="1000" fill="hold">
                                          <p:stCondLst>
                                            <p:cond delay="0"/>
                                          </p:stCondLst>
                                        </p:cTn>
                                        <p:tgtEl>
                                          <p:spTgt spid="225"/>
                                        </p:tgtEl>
                                        <p:attrNameLst>
                                          <p:attrName>ppt_x</p:attrName>
                                        </p:attrNameLst>
                                      </p:cBhvr>
                                      <p:tavLst>
                                        <p:tav tm="0" fmla="#ppt_x-#ppt_w*1.2*((1.5-1.5*$)^3-(1.5-1.5*$)^2)">
                                          <p:val>
                                            <p:strVal val="0"/>
                                          </p:val>
                                        </p:tav>
                                        <p:tav tm="100000">
                                          <p:val>
                                            <p:strVal val="1"/>
                                          </p:val>
                                        </p:tav>
                                      </p:tavLst>
                                    </p:anim>
                                    <p:anim to="" calcmode="lin" valueType="num">
                                      <p:cBhvr>
                                        <p:cTn id="32" dur="1000" fill="hold">
                                          <p:stCondLst>
                                            <p:cond delay="0"/>
                                          </p:stCondLst>
                                        </p:cTn>
                                        <p:tgtEl>
                                          <p:spTgt spid="22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3" dur="1000" fill="hold">
                                          <p:stCondLst>
                                            <p:cond delay="0"/>
                                          </p:stCondLst>
                                        </p:cTn>
                                        <p:tgtEl>
                                          <p:spTgt spid="22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4" fill="hold">
                            <p:stCondLst>
                              <p:cond delay="3420"/>
                            </p:stCondLst>
                            <p:childTnLst>
                              <p:par>
                                <p:cTn id="35" presetID="10" presetClass="entr" presetSubtype="0" fill="hold" grpId="0" nodeType="afterEffect">
                                  <p:stCondLst>
                                    <p:cond delay="0"/>
                                  </p:stCondLst>
                                  <p:childTnLst>
                                    <p:set>
                                      <p:cBhvr>
                                        <p:cTn id="36" dur="1" fill="hold">
                                          <p:stCondLst>
                                            <p:cond delay="0"/>
                                          </p:stCondLst>
                                        </p:cTn>
                                        <p:tgtEl>
                                          <p:spTgt spid="226"/>
                                        </p:tgtEl>
                                        <p:attrNameLst>
                                          <p:attrName>style.visibility</p:attrName>
                                        </p:attrNameLst>
                                      </p:cBhvr>
                                      <p:to>
                                        <p:strVal val="visible"/>
                                      </p:to>
                                    </p:set>
                                    <p:animEffect transition="in" filter="fade">
                                      <p:cBhvr>
                                        <p:cTn id="37" dur="500"/>
                                        <p:tgtEl>
                                          <p:spTgt spid="226"/>
                                        </p:tgtEl>
                                      </p:cBhvr>
                                    </p:animEffect>
                                  </p:childTnLst>
                                </p:cTn>
                              </p:par>
                            </p:childTnLst>
                          </p:cTn>
                        </p:par>
                        <p:par>
                          <p:cTn id="38" fill="hold">
                            <p:stCondLst>
                              <p:cond delay="3920"/>
                            </p:stCondLst>
                            <p:childTnLst>
                              <p:par>
                                <p:cTn id="39" presetID="2" presetClass="entr" presetSubtype="4" decel="100000" fill="hold" nodeType="afterEffect">
                                  <p:stCondLst>
                                    <p:cond delay="0"/>
                                  </p:stCondLst>
                                  <p:childTnLst>
                                    <p:set>
                                      <p:cBhvr>
                                        <p:cTn id="40" dur="1" fill="hold">
                                          <p:stCondLst>
                                            <p:cond delay="0"/>
                                          </p:stCondLst>
                                        </p:cTn>
                                        <p:tgtEl>
                                          <p:spTgt spid="230"/>
                                        </p:tgtEl>
                                        <p:attrNameLst>
                                          <p:attrName>style.visibility</p:attrName>
                                        </p:attrNameLst>
                                      </p:cBhvr>
                                      <p:to>
                                        <p:strVal val="visible"/>
                                      </p:to>
                                    </p:set>
                                    <p:anim calcmode="lin" valueType="num">
                                      <p:cBhvr additive="base">
                                        <p:cTn id="41" dur="1000" fill="hold"/>
                                        <p:tgtEl>
                                          <p:spTgt spid="230"/>
                                        </p:tgtEl>
                                        <p:attrNameLst>
                                          <p:attrName>ppt_x</p:attrName>
                                        </p:attrNameLst>
                                      </p:cBhvr>
                                      <p:tavLst>
                                        <p:tav tm="0">
                                          <p:val>
                                            <p:strVal val="#ppt_x"/>
                                          </p:val>
                                        </p:tav>
                                        <p:tav tm="100000">
                                          <p:val>
                                            <p:strVal val="#ppt_x"/>
                                          </p:val>
                                        </p:tav>
                                      </p:tavLst>
                                    </p:anim>
                                    <p:anim calcmode="lin" valueType="num">
                                      <p:cBhvr additive="base">
                                        <p:cTn id="42" dur="1000" fill="hold"/>
                                        <p:tgtEl>
                                          <p:spTgt spid="230"/>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100"/>
                                  </p:stCondLst>
                                  <p:childTnLst>
                                    <p:set>
                                      <p:cBhvr>
                                        <p:cTn id="44" dur="1" fill="hold">
                                          <p:stCondLst>
                                            <p:cond delay="0"/>
                                          </p:stCondLst>
                                        </p:cTn>
                                        <p:tgtEl>
                                          <p:spTgt spid="231"/>
                                        </p:tgtEl>
                                        <p:attrNameLst>
                                          <p:attrName>style.visibility</p:attrName>
                                        </p:attrNameLst>
                                      </p:cBhvr>
                                      <p:to>
                                        <p:strVal val="visible"/>
                                      </p:to>
                                    </p:set>
                                    <p:anim calcmode="lin" valueType="num">
                                      <p:cBhvr additive="base">
                                        <p:cTn id="45" dur="1000" fill="hold"/>
                                        <p:tgtEl>
                                          <p:spTgt spid="231"/>
                                        </p:tgtEl>
                                        <p:attrNameLst>
                                          <p:attrName>ppt_x</p:attrName>
                                        </p:attrNameLst>
                                      </p:cBhvr>
                                      <p:tavLst>
                                        <p:tav tm="0">
                                          <p:val>
                                            <p:strVal val="#ppt_x"/>
                                          </p:val>
                                        </p:tav>
                                        <p:tav tm="100000">
                                          <p:val>
                                            <p:strVal val="#ppt_x"/>
                                          </p:val>
                                        </p:tav>
                                      </p:tavLst>
                                    </p:anim>
                                    <p:anim calcmode="lin" valueType="num">
                                      <p:cBhvr additive="base">
                                        <p:cTn id="46" dur="1000" fill="hold"/>
                                        <p:tgtEl>
                                          <p:spTgt spid="231"/>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200"/>
                                  </p:stCondLst>
                                  <p:childTnLst>
                                    <p:set>
                                      <p:cBhvr>
                                        <p:cTn id="48" dur="1" fill="hold">
                                          <p:stCondLst>
                                            <p:cond delay="0"/>
                                          </p:stCondLst>
                                        </p:cTn>
                                        <p:tgtEl>
                                          <p:spTgt spid="234"/>
                                        </p:tgtEl>
                                        <p:attrNameLst>
                                          <p:attrName>style.visibility</p:attrName>
                                        </p:attrNameLst>
                                      </p:cBhvr>
                                      <p:to>
                                        <p:strVal val="visible"/>
                                      </p:to>
                                    </p:set>
                                    <p:anim calcmode="lin" valueType="num">
                                      <p:cBhvr additive="base">
                                        <p:cTn id="49" dur="1000" fill="hold"/>
                                        <p:tgtEl>
                                          <p:spTgt spid="234"/>
                                        </p:tgtEl>
                                        <p:attrNameLst>
                                          <p:attrName>ppt_x</p:attrName>
                                        </p:attrNameLst>
                                      </p:cBhvr>
                                      <p:tavLst>
                                        <p:tav tm="0">
                                          <p:val>
                                            <p:strVal val="#ppt_x"/>
                                          </p:val>
                                        </p:tav>
                                        <p:tav tm="100000">
                                          <p:val>
                                            <p:strVal val="#ppt_x"/>
                                          </p:val>
                                        </p:tav>
                                      </p:tavLst>
                                    </p:anim>
                                    <p:anim calcmode="lin" valueType="num">
                                      <p:cBhvr additive="base">
                                        <p:cTn id="50" dur="1000" fill="hold"/>
                                        <p:tgtEl>
                                          <p:spTgt spid="2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p:bldP spid="22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E3F46076-6456-C14F-C4FC-A805351EDF52}"/>
              </a:ext>
            </a:extLst>
          </p:cNvPr>
          <p:cNvGrpSpPr/>
          <p:nvPr/>
        </p:nvGrpSpPr>
        <p:grpSpPr>
          <a:xfrm>
            <a:off x="1304196" y="2005081"/>
            <a:ext cx="9526364" cy="6276838"/>
            <a:chOff x="3198518" y="2672480"/>
            <a:chExt cx="11554666" cy="7613268"/>
          </a:xfrm>
          <a:solidFill>
            <a:schemeClr val="bg1">
              <a:lumMod val="85000"/>
            </a:schemeClr>
          </a:solidFill>
        </p:grpSpPr>
        <p:sp>
          <p:nvSpPr>
            <p:cNvPr id="2" name="Freeform: Shape 1">
              <a:extLst>
                <a:ext uri="{FF2B5EF4-FFF2-40B4-BE49-F238E27FC236}">
                  <a16:creationId xmlns:a16="http://schemas.microsoft.com/office/drawing/2014/main" id="{FE8855F4-B26D-94F7-5949-02F830C4286E}"/>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3" name="Freeform: Shape 2">
              <a:extLst>
                <a:ext uri="{FF2B5EF4-FFF2-40B4-BE49-F238E27FC236}">
                  <a16:creationId xmlns:a16="http://schemas.microsoft.com/office/drawing/2014/main" id="{31C7D808-1AC2-5030-4D0F-3F4B8B50345B}"/>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7DB7CA79-AA66-DA64-5273-6AABBC2A3FEF}"/>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63D62EFF-4604-28D4-4649-93B363F5E762}"/>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4F4AA1B2-21CB-7C7A-9FF8-34BA7DC8AC99}"/>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1CE2690-056C-F8E7-1245-4E1FC15B830F}"/>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AF92F6B9-F519-705D-F180-96A4BBC9E0C5}"/>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71F9754-F80E-D181-2873-3304E3AE714C}"/>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BE32D9E-822F-F612-9288-2F68A262C946}"/>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grp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A4C72F81-CBDB-2E91-3AFA-97CDB661235A}"/>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E74AA0B7-5621-69A1-8083-EDBB68040371}"/>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2A1E9D8-231B-461E-73F4-925688C72C3A}"/>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D0A8186-643E-9A13-7EF9-EAC4BF8664BA}"/>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0AB28AC-9992-FD45-5D78-AB0095164851}"/>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06826C97-CF95-E15A-7F33-4D449A1B4196}"/>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D034054-BF70-C23C-5AC4-BB26324C88D4}"/>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47A212B-35EA-1938-5A70-219047149676}"/>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A48CC75-F5DC-583C-4981-57496DBA581E}"/>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DCFFFF-571D-C23D-DC80-AAAEF9543AC4}"/>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5C5C628-5BDF-EE15-E151-C623E3FFE963}"/>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3A9D458-FD34-F987-4492-7DD1A511276D}"/>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057A3FEE-C3C4-4CE6-4B0A-E67380B18F6B}"/>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6460CD1-5979-833F-B70A-6586B82C4025}"/>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239101C4-1ABD-AE1A-FA59-AF3E492B16AC}"/>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E5A3C76-7526-2D9A-473C-2118AA48F5A4}"/>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DCF1E90-D7ED-0E9D-B880-BA852B87EF80}"/>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EF312739-0C7C-5967-6979-2378B5FAD1CE}"/>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968A5B6-1D4F-7B10-E022-7FA65FD22F74}"/>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1D55173-8C51-D8ED-452C-B15388039D70}"/>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95FC97E-88DB-D172-0D15-D57344AD10CE}"/>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3B6B0282-E26F-FB29-AFE0-9F97DB0C0353}"/>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558FDD3-E127-2C65-8E7E-733DD120BC9E}"/>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92A45079-AD4A-AB8F-B202-BFDAA49A1BDA}"/>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E0DB60E-E726-41B3-D35C-61A3AF262083}"/>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F074958-3E78-8FAC-B954-3F4E3C20C7A3}"/>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FB1C1A4-C505-A987-78AD-F22D5CC1B959}"/>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10D908C-7C6A-1382-152C-FC7EBD55A3E2}"/>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A3F4EB1-CC6C-7900-95FE-8B38A14273E2}"/>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FB3C34A-9981-56EB-AAC0-3CBB0BD0CB7A}"/>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8B2612A-1213-7166-C86F-1366CB071310}"/>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5CFBF7F-2D08-2B7A-0645-92A3B819E422}"/>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95B971D-7D86-1939-5DD3-5CFEFF868865}"/>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ACFEF55-0B6B-BD60-AA9B-2135F16019B3}"/>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65CB030-04F2-418B-7966-ED9F70827F22}"/>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27BBEC88-0698-2595-7EA9-45D4EC78EE4B}"/>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E62D5C3-0577-72AD-31C7-EE9EEFBD12D8}"/>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C60869E-5114-2E94-F109-B73333E471AE}"/>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AE797B7-6B79-1FD0-1EA3-5355BCE622C5}"/>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0D1BD63-E0AD-9978-BD2B-8C18A30032E8}"/>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7C5A4E3-C91F-0ED7-391C-7F41151F66C7}"/>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sp>
        <p:nvSpPr>
          <p:cNvPr id="53" name="TextBox 52">
            <a:extLst>
              <a:ext uri="{FF2B5EF4-FFF2-40B4-BE49-F238E27FC236}">
                <a16:creationId xmlns:a16="http://schemas.microsoft.com/office/drawing/2014/main" id="{993D8278-2C50-3643-8486-CCA2556E4E8B}"/>
              </a:ext>
            </a:extLst>
          </p:cNvPr>
          <p:cNvSpPr txBox="1"/>
          <p:nvPr/>
        </p:nvSpPr>
        <p:spPr>
          <a:xfrm>
            <a:off x="11592786"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
        <p:nvSpPr>
          <p:cNvPr id="54" name="Rectangle 5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79BD65A-465F-3508-885F-70EC5802FF1C}"/>
              </a:ext>
            </a:extLst>
          </p:cNvPr>
          <p:cNvSpPr/>
          <p:nvPr/>
        </p:nvSpPr>
        <p:spPr>
          <a:xfrm>
            <a:off x="11592785" y="4584487"/>
            <a:ext cx="5287869"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123" name="Group 122">
            <a:extLst>
              <a:ext uri="{FF2B5EF4-FFF2-40B4-BE49-F238E27FC236}">
                <a16:creationId xmlns:a16="http://schemas.microsoft.com/office/drawing/2014/main" id="{79F42483-CB6B-AD1F-CB5B-4803EE1880D5}"/>
              </a:ext>
            </a:extLst>
          </p:cNvPr>
          <p:cNvGrpSpPr/>
          <p:nvPr/>
        </p:nvGrpSpPr>
        <p:grpSpPr>
          <a:xfrm>
            <a:off x="11686058" y="6556112"/>
            <a:ext cx="5036189" cy="646331"/>
            <a:chOff x="11686058" y="6556112"/>
            <a:chExt cx="5036189" cy="646331"/>
          </a:xfrm>
        </p:grpSpPr>
        <p:grpSp>
          <p:nvGrpSpPr>
            <p:cNvPr id="119" name="Group 118">
              <a:extLst>
                <a:ext uri="{FF2B5EF4-FFF2-40B4-BE49-F238E27FC236}">
                  <a16:creationId xmlns:a16="http://schemas.microsoft.com/office/drawing/2014/main" id="{026792A0-F450-72F9-9983-F2754A55308B}"/>
                </a:ext>
              </a:extLst>
            </p:cNvPr>
            <p:cNvGrpSpPr/>
            <p:nvPr/>
          </p:nvGrpSpPr>
          <p:grpSpPr>
            <a:xfrm>
              <a:off x="11686058" y="6580079"/>
              <a:ext cx="3450018" cy="598396"/>
              <a:chOff x="11861064" y="6964796"/>
              <a:chExt cx="3627756" cy="629224"/>
            </a:xfrm>
          </p:grpSpPr>
          <p:grpSp>
            <p:nvGrpSpPr>
              <p:cNvPr id="77" name="Group 13">
                <a:extLst>
                  <a:ext uri="{FF2B5EF4-FFF2-40B4-BE49-F238E27FC236}">
                    <a16:creationId xmlns:a16="http://schemas.microsoft.com/office/drawing/2014/main" id="{4BB467F4-E1A0-D0A7-805E-C1998F2B99CD}"/>
                  </a:ext>
                </a:extLst>
              </p:cNvPr>
              <p:cNvGrpSpPr>
                <a:grpSpLocks noChangeAspect="1"/>
              </p:cNvGrpSpPr>
              <p:nvPr/>
            </p:nvGrpSpPr>
            <p:grpSpPr bwMode="auto">
              <a:xfrm flipH="1">
                <a:off x="11861064" y="6974838"/>
                <a:ext cx="267899" cy="619182"/>
                <a:chOff x="3696" y="1271"/>
                <a:chExt cx="338" cy="781"/>
              </a:xfrm>
              <a:solidFill>
                <a:schemeClr val="accent2"/>
              </a:solidFill>
            </p:grpSpPr>
            <p:sp>
              <p:nvSpPr>
                <p:cNvPr id="78" name="Oval 14">
                  <a:extLst>
                    <a:ext uri="{FF2B5EF4-FFF2-40B4-BE49-F238E27FC236}">
                      <a16:creationId xmlns:a16="http://schemas.microsoft.com/office/drawing/2014/main" id="{A09E0BF7-61D2-4AE3-EDF0-D101C9067EA3}"/>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79" name="Freeform 15">
                  <a:extLst>
                    <a:ext uri="{FF2B5EF4-FFF2-40B4-BE49-F238E27FC236}">
                      <a16:creationId xmlns:a16="http://schemas.microsoft.com/office/drawing/2014/main" id="{5D771E41-6DB8-C8B0-DA51-899467AB2D1B}"/>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80" name="Group 13">
                <a:extLst>
                  <a:ext uri="{FF2B5EF4-FFF2-40B4-BE49-F238E27FC236}">
                    <a16:creationId xmlns:a16="http://schemas.microsoft.com/office/drawing/2014/main" id="{E1F553A3-B004-5FD9-DF5B-0A63A3681CDE}"/>
                  </a:ext>
                </a:extLst>
              </p:cNvPr>
              <p:cNvGrpSpPr>
                <a:grpSpLocks noChangeAspect="1"/>
              </p:cNvGrpSpPr>
              <p:nvPr/>
            </p:nvGrpSpPr>
            <p:grpSpPr bwMode="auto">
              <a:xfrm flipH="1">
                <a:off x="12232549" y="6974838"/>
                <a:ext cx="267899" cy="619182"/>
                <a:chOff x="3696" y="1271"/>
                <a:chExt cx="338" cy="781"/>
              </a:xfrm>
              <a:solidFill>
                <a:schemeClr val="accent2"/>
              </a:solidFill>
            </p:grpSpPr>
            <p:sp>
              <p:nvSpPr>
                <p:cNvPr id="81" name="Oval 14">
                  <a:extLst>
                    <a:ext uri="{FF2B5EF4-FFF2-40B4-BE49-F238E27FC236}">
                      <a16:creationId xmlns:a16="http://schemas.microsoft.com/office/drawing/2014/main" id="{2B0D642C-2861-BC11-2539-D2D9C390E158}"/>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82" name="Freeform 15">
                  <a:extLst>
                    <a:ext uri="{FF2B5EF4-FFF2-40B4-BE49-F238E27FC236}">
                      <a16:creationId xmlns:a16="http://schemas.microsoft.com/office/drawing/2014/main" id="{C6F86F02-0280-A29C-2691-F72916D3C300}"/>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83" name="Group 13">
                <a:extLst>
                  <a:ext uri="{FF2B5EF4-FFF2-40B4-BE49-F238E27FC236}">
                    <a16:creationId xmlns:a16="http://schemas.microsoft.com/office/drawing/2014/main" id="{91924805-DC01-49A6-2BCD-2E555BFC7CE8}"/>
                  </a:ext>
                </a:extLst>
              </p:cNvPr>
              <p:cNvGrpSpPr>
                <a:grpSpLocks noChangeAspect="1"/>
              </p:cNvGrpSpPr>
              <p:nvPr/>
            </p:nvGrpSpPr>
            <p:grpSpPr bwMode="auto">
              <a:xfrm flipH="1">
                <a:off x="12604035" y="6974838"/>
                <a:ext cx="267899" cy="619182"/>
                <a:chOff x="3696" y="1271"/>
                <a:chExt cx="338" cy="781"/>
              </a:xfrm>
              <a:solidFill>
                <a:schemeClr val="accent2"/>
              </a:solidFill>
            </p:grpSpPr>
            <p:sp>
              <p:nvSpPr>
                <p:cNvPr id="84" name="Oval 14">
                  <a:extLst>
                    <a:ext uri="{FF2B5EF4-FFF2-40B4-BE49-F238E27FC236}">
                      <a16:creationId xmlns:a16="http://schemas.microsoft.com/office/drawing/2014/main" id="{F4A11F84-ACDF-4107-3EE9-118EA193163C}"/>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85" name="Freeform 15">
                  <a:extLst>
                    <a:ext uri="{FF2B5EF4-FFF2-40B4-BE49-F238E27FC236}">
                      <a16:creationId xmlns:a16="http://schemas.microsoft.com/office/drawing/2014/main" id="{4C541B5F-39E7-9BFE-DAE7-C039FAB4AF3D}"/>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86" name="Group 13">
                <a:extLst>
                  <a:ext uri="{FF2B5EF4-FFF2-40B4-BE49-F238E27FC236}">
                    <a16:creationId xmlns:a16="http://schemas.microsoft.com/office/drawing/2014/main" id="{676BE6BD-0FD0-C2F5-A974-F7A25B798360}"/>
                  </a:ext>
                </a:extLst>
              </p:cNvPr>
              <p:cNvGrpSpPr>
                <a:grpSpLocks noChangeAspect="1"/>
              </p:cNvGrpSpPr>
              <p:nvPr/>
            </p:nvGrpSpPr>
            <p:grpSpPr bwMode="auto">
              <a:xfrm flipH="1">
                <a:off x="12975520" y="6974838"/>
                <a:ext cx="267899" cy="619182"/>
                <a:chOff x="3696" y="1271"/>
                <a:chExt cx="338" cy="781"/>
              </a:xfrm>
              <a:solidFill>
                <a:schemeClr val="accent2"/>
              </a:solidFill>
            </p:grpSpPr>
            <p:sp>
              <p:nvSpPr>
                <p:cNvPr id="87" name="Oval 14">
                  <a:extLst>
                    <a:ext uri="{FF2B5EF4-FFF2-40B4-BE49-F238E27FC236}">
                      <a16:creationId xmlns:a16="http://schemas.microsoft.com/office/drawing/2014/main" id="{D8757827-1079-52A8-674E-6513B67966F2}"/>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88" name="Freeform 15">
                  <a:extLst>
                    <a:ext uri="{FF2B5EF4-FFF2-40B4-BE49-F238E27FC236}">
                      <a16:creationId xmlns:a16="http://schemas.microsoft.com/office/drawing/2014/main" id="{5CA8E132-6B5B-171E-9714-2DEC9B1F9CF9}"/>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89" name="Group 13">
                <a:extLst>
                  <a:ext uri="{FF2B5EF4-FFF2-40B4-BE49-F238E27FC236}">
                    <a16:creationId xmlns:a16="http://schemas.microsoft.com/office/drawing/2014/main" id="{9CFD510A-F442-B532-EA2A-163E159D25F3}"/>
                  </a:ext>
                </a:extLst>
              </p:cNvPr>
              <p:cNvGrpSpPr>
                <a:grpSpLocks noChangeAspect="1"/>
              </p:cNvGrpSpPr>
              <p:nvPr/>
            </p:nvGrpSpPr>
            <p:grpSpPr bwMode="auto">
              <a:xfrm flipH="1">
                <a:off x="13347006" y="6974838"/>
                <a:ext cx="267899" cy="619182"/>
                <a:chOff x="3696" y="1271"/>
                <a:chExt cx="338" cy="781"/>
              </a:xfrm>
              <a:solidFill>
                <a:schemeClr val="accent2"/>
              </a:solidFill>
            </p:grpSpPr>
            <p:sp>
              <p:nvSpPr>
                <p:cNvPr id="90" name="Oval 14">
                  <a:extLst>
                    <a:ext uri="{FF2B5EF4-FFF2-40B4-BE49-F238E27FC236}">
                      <a16:creationId xmlns:a16="http://schemas.microsoft.com/office/drawing/2014/main" id="{8EC35504-4923-7FEC-A8AD-7BFF1988AE97}"/>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91" name="Freeform 15">
                  <a:extLst>
                    <a:ext uri="{FF2B5EF4-FFF2-40B4-BE49-F238E27FC236}">
                      <a16:creationId xmlns:a16="http://schemas.microsoft.com/office/drawing/2014/main" id="{F9787AF3-A6D1-6833-636F-2D428652C628}"/>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92" name="Group 13">
                <a:extLst>
                  <a:ext uri="{FF2B5EF4-FFF2-40B4-BE49-F238E27FC236}">
                    <a16:creationId xmlns:a16="http://schemas.microsoft.com/office/drawing/2014/main" id="{37F433CD-B8C0-25CD-40D3-ACF8112B3865}"/>
                  </a:ext>
                </a:extLst>
              </p:cNvPr>
              <p:cNvGrpSpPr>
                <a:grpSpLocks noChangeAspect="1"/>
              </p:cNvGrpSpPr>
              <p:nvPr/>
            </p:nvGrpSpPr>
            <p:grpSpPr bwMode="auto">
              <a:xfrm flipH="1">
                <a:off x="13716603" y="6964796"/>
                <a:ext cx="267899" cy="619182"/>
                <a:chOff x="3696" y="1271"/>
                <a:chExt cx="338" cy="781"/>
              </a:xfrm>
              <a:solidFill>
                <a:schemeClr val="bg1">
                  <a:lumMod val="85000"/>
                </a:schemeClr>
              </a:solidFill>
            </p:grpSpPr>
            <p:sp>
              <p:nvSpPr>
                <p:cNvPr id="93" name="Oval 14">
                  <a:extLst>
                    <a:ext uri="{FF2B5EF4-FFF2-40B4-BE49-F238E27FC236}">
                      <a16:creationId xmlns:a16="http://schemas.microsoft.com/office/drawing/2014/main" id="{8342F182-45EE-2C02-4596-984BCB1C73E6}"/>
                    </a:ext>
                  </a:extLst>
                </p:cNvPr>
                <p:cNvSpPr>
                  <a:spLocks noChangeArrowheads="1"/>
                </p:cNvSpPr>
                <p:nvPr/>
              </p:nvSpPr>
              <p:spPr bwMode="auto">
                <a:xfrm>
                  <a:off x="3800" y="1271"/>
                  <a:ext cx="130" cy="12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94" name="Freeform 15">
                  <a:extLst>
                    <a:ext uri="{FF2B5EF4-FFF2-40B4-BE49-F238E27FC236}">
                      <a16:creationId xmlns:a16="http://schemas.microsoft.com/office/drawing/2014/main" id="{0F991B1E-57B3-36ED-8C5C-E20BDFF8D987}"/>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95" name="Group 13">
                <a:extLst>
                  <a:ext uri="{FF2B5EF4-FFF2-40B4-BE49-F238E27FC236}">
                    <a16:creationId xmlns:a16="http://schemas.microsoft.com/office/drawing/2014/main" id="{D4E3818B-B7FC-4E2B-02D9-961ACBB5A8AB}"/>
                  </a:ext>
                </a:extLst>
              </p:cNvPr>
              <p:cNvGrpSpPr>
                <a:grpSpLocks noChangeAspect="1"/>
              </p:cNvGrpSpPr>
              <p:nvPr/>
            </p:nvGrpSpPr>
            <p:grpSpPr bwMode="auto">
              <a:xfrm flipH="1">
                <a:off x="14090244" y="6964796"/>
                <a:ext cx="267899" cy="619182"/>
                <a:chOff x="3696" y="1271"/>
                <a:chExt cx="338" cy="781"/>
              </a:xfrm>
              <a:solidFill>
                <a:schemeClr val="bg1">
                  <a:lumMod val="85000"/>
                </a:schemeClr>
              </a:solidFill>
            </p:grpSpPr>
            <p:sp>
              <p:nvSpPr>
                <p:cNvPr id="96" name="Oval 14">
                  <a:extLst>
                    <a:ext uri="{FF2B5EF4-FFF2-40B4-BE49-F238E27FC236}">
                      <a16:creationId xmlns:a16="http://schemas.microsoft.com/office/drawing/2014/main" id="{6320F5C6-D141-01A7-F336-B2C9EB879EB0}"/>
                    </a:ext>
                  </a:extLst>
                </p:cNvPr>
                <p:cNvSpPr>
                  <a:spLocks noChangeArrowheads="1"/>
                </p:cNvSpPr>
                <p:nvPr/>
              </p:nvSpPr>
              <p:spPr bwMode="auto">
                <a:xfrm>
                  <a:off x="3800" y="1271"/>
                  <a:ext cx="130" cy="12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97" name="Freeform 15">
                  <a:extLst>
                    <a:ext uri="{FF2B5EF4-FFF2-40B4-BE49-F238E27FC236}">
                      <a16:creationId xmlns:a16="http://schemas.microsoft.com/office/drawing/2014/main" id="{60ECA091-D413-CF8E-E64A-0E14FEC4AB62}"/>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98" name="Group 13">
                <a:extLst>
                  <a:ext uri="{FF2B5EF4-FFF2-40B4-BE49-F238E27FC236}">
                    <a16:creationId xmlns:a16="http://schemas.microsoft.com/office/drawing/2014/main" id="{29A1DD4F-7778-CAF8-B449-EA0E03D5E424}"/>
                  </a:ext>
                </a:extLst>
              </p:cNvPr>
              <p:cNvGrpSpPr>
                <a:grpSpLocks noChangeAspect="1"/>
              </p:cNvGrpSpPr>
              <p:nvPr/>
            </p:nvGrpSpPr>
            <p:grpSpPr bwMode="auto">
              <a:xfrm flipH="1">
                <a:off x="14463885" y="6964796"/>
                <a:ext cx="267899" cy="619182"/>
                <a:chOff x="3696" y="1271"/>
                <a:chExt cx="338" cy="781"/>
              </a:xfrm>
              <a:solidFill>
                <a:schemeClr val="bg1">
                  <a:lumMod val="85000"/>
                </a:schemeClr>
              </a:solidFill>
            </p:grpSpPr>
            <p:sp>
              <p:nvSpPr>
                <p:cNvPr id="99" name="Oval 14">
                  <a:extLst>
                    <a:ext uri="{FF2B5EF4-FFF2-40B4-BE49-F238E27FC236}">
                      <a16:creationId xmlns:a16="http://schemas.microsoft.com/office/drawing/2014/main" id="{8B460094-D742-4830-A472-E5DE9E26F0B7}"/>
                    </a:ext>
                  </a:extLst>
                </p:cNvPr>
                <p:cNvSpPr>
                  <a:spLocks noChangeArrowheads="1"/>
                </p:cNvSpPr>
                <p:nvPr/>
              </p:nvSpPr>
              <p:spPr bwMode="auto">
                <a:xfrm>
                  <a:off x="3800" y="1271"/>
                  <a:ext cx="130" cy="12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00" name="Freeform 15">
                  <a:extLst>
                    <a:ext uri="{FF2B5EF4-FFF2-40B4-BE49-F238E27FC236}">
                      <a16:creationId xmlns:a16="http://schemas.microsoft.com/office/drawing/2014/main" id="{99EAF445-98CC-1E34-D3A1-E1FD4E89C18D}"/>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01" name="Group 13">
                <a:extLst>
                  <a:ext uri="{FF2B5EF4-FFF2-40B4-BE49-F238E27FC236}">
                    <a16:creationId xmlns:a16="http://schemas.microsoft.com/office/drawing/2014/main" id="{D81FAD6E-44CD-5444-BCA7-E3E4095923DD}"/>
                  </a:ext>
                </a:extLst>
              </p:cNvPr>
              <p:cNvGrpSpPr>
                <a:grpSpLocks noChangeAspect="1"/>
              </p:cNvGrpSpPr>
              <p:nvPr/>
            </p:nvGrpSpPr>
            <p:grpSpPr bwMode="auto">
              <a:xfrm flipH="1">
                <a:off x="14837528" y="6964796"/>
                <a:ext cx="267899" cy="619182"/>
                <a:chOff x="3696" y="1271"/>
                <a:chExt cx="338" cy="781"/>
              </a:xfrm>
              <a:solidFill>
                <a:schemeClr val="bg1">
                  <a:lumMod val="85000"/>
                </a:schemeClr>
              </a:solidFill>
            </p:grpSpPr>
            <p:sp>
              <p:nvSpPr>
                <p:cNvPr id="102" name="Oval 14">
                  <a:extLst>
                    <a:ext uri="{FF2B5EF4-FFF2-40B4-BE49-F238E27FC236}">
                      <a16:creationId xmlns:a16="http://schemas.microsoft.com/office/drawing/2014/main" id="{EB8244CF-7248-16BF-E569-16E1BF6D520D}"/>
                    </a:ext>
                  </a:extLst>
                </p:cNvPr>
                <p:cNvSpPr>
                  <a:spLocks noChangeArrowheads="1"/>
                </p:cNvSpPr>
                <p:nvPr/>
              </p:nvSpPr>
              <p:spPr bwMode="auto">
                <a:xfrm>
                  <a:off x="3800" y="1271"/>
                  <a:ext cx="130" cy="12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03" name="Freeform 15">
                  <a:extLst>
                    <a:ext uri="{FF2B5EF4-FFF2-40B4-BE49-F238E27FC236}">
                      <a16:creationId xmlns:a16="http://schemas.microsoft.com/office/drawing/2014/main" id="{D6E90EE4-B0D8-97E3-D2E3-FE0F7F7E4F35}"/>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04" name="Group 13">
                <a:extLst>
                  <a:ext uri="{FF2B5EF4-FFF2-40B4-BE49-F238E27FC236}">
                    <a16:creationId xmlns:a16="http://schemas.microsoft.com/office/drawing/2014/main" id="{5A312A3A-B209-5C0A-6B36-FF4C2CA0DBE5}"/>
                  </a:ext>
                </a:extLst>
              </p:cNvPr>
              <p:cNvGrpSpPr>
                <a:grpSpLocks noChangeAspect="1"/>
              </p:cNvGrpSpPr>
              <p:nvPr/>
            </p:nvGrpSpPr>
            <p:grpSpPr bwMode="auto">
              <a:xfrm flipH="1">
                <a:off x="15220921" y="6964796"/>
                <a:ext cx="267899" cy="619182"/>
                <a:chOff x="3696" y="1271"/>
                <a:chExt cx="338" cy="781"/>
              </a:xfrm>
              <a:solidFill>
                <a:schemeClr val="bg1">
                  <a:lumMod val="85000"/>
                </a:schemeClr>
              </a:solidFill>
            </p:grpSpPr>
            <p:sp>
              <p:nvSpPr>
                <p:cNvPr id="105" name="Oval 14">
                  <a:extLst>
                    <a:ext uri="{FF2B5EF4-FFF2-40B4-BE49-F238E27FC236}">
                      <a16:creationId xmlns:a16="http://schemas.microsoft.com/office/drawing/2014/main" id="{1FE37CEE-ED43-D7CD-F44F-8C3C9550A9D2}"/>
                    </a:ext>
                  </a:extLst>
                </p:cNvPr>
                <p:cNvSpPr>
                  <a:spLocks noChangeArrowheads="1"/>
                </p:cNvSpPr>
                <p:nvPr/>
              </p:nvSpPr>
              <p:spPr bwMode="auto">
                <a:xfrm>
                  <a:off x="3800" y="1271"/>
                  <a:ext cx="130" cy="12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06" name="Freeform 15">
                  <a:extLst>
                    <a:ext uri="{FF2B5EF4-FFF2-40B4-BE49-F238E27FC236}">
                      <a16:creationId xmlns:a16="http://schemas.microsoft.com/office/drawing/2014/main" id="{DC72659F-FBE3-22D9-51A3-1E49C36CEE59}"/>
                    </a:ext>
                  </a:extLst>
                </p:cNvPr>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sp>
          <p:nvSpPr>
            <p:cNvPr id="121" name="TextBox 120">
              <a:extLst>
                <a:ext uri="{FF2B5EF4-FFF2-40B4-BE49-F238E27FC236}">
                  <a16:creationId xmlns:a16="http://schemas.microsoft.com/office/drawing/2014/main" id="{1872A937-656E-4A1F-3F94-BF95B2677A28}"/>
                </a:ext>
              </a:extLst>
            </p:cNvPr>
            <p:cNvSpPr txBox="1"/>
            <p:nvPr/>
          </p:nvSpPr>
          <p:spPr>
            <a:xfrm>
              <a:off x="15265387" y="6556112"/>
              <a:ext cx="1456860" cy="646331"/>
            </a:xfrm>
            <a:prstGeom prst="rect">
              <a:avLst/>
            </a:prstGeom>
            <a:noFill/>
            <a:ln>
              <a:noFill/>
            </a:ln>
          </p:spPr>
          <p:txBody>
            <a:bodyPr wrap="square">
              <a:spAutoFit/>
            </a:bodyPr>
            <a:lstStyle/>
            <a:p>
              <a:r>
                <a:rPr lang="en-US" sz="2400">
                  <a:solidFill>
                    <a:schemeClr val="accent1"/>
                  </a:solidFill>
                  <a:latin typeface="Outfit Black" pitchFamily="2" charset="0"/>
                  <a:ea typeface="Roboto Medium" charset="0"/>
                  <a:cs typeface="Roboto Medium" charset="0"/>
                </a:rPr>
                <a:t>60%</a:t>
              </a:r>
            </a:p>
            <a:p>
              <a:r>
                <a:rPr lang="en-US" sz="1200">
                  <a:solidFill>
                    <a:schemeClr val="tx1">
                      <a:lumMod val="85000"/>
                      <a:lumOff val="15000"/>
                    </a:schemeClr>
                  </a:solidFill>
                  <a:latin typeface="+mj-lt"/>
                  <a:ea typeface="Roboto Medium" charset="0"/>
                  <a:cs typeface="Roboto Medium" charset="0"/>
                </a:rPr>
                <a:t>Male User</a:t>
              </a:r>
              <a:endParaRPr lang="en-US" sz="1200" dirty="0">
                <a:solidFill>
                  <a:schemeClr val="tx1">
                    <a:lumMod val="85000"/>
                    <a:lumOff val="15000"/>
                  </a:schemeClr>
                </a:solidFill>
                <a:latin typeface="+mj-lt"/>
                <a:ea typeface="Roboto Medium" charset="0"/>
                <a:cs typeface="Roboto Medium" charset="0"/>
              </a:endParaRPr>
            </a:p>
          </p:txBody>
        </p:sp>
      </p:grpSp>
      <p:grpSp>
        <p:nvGrpSpPr>
          <p:cNvPr id="124" name="Group 123">
            <a:extLst>
              <a:ext uri="{FF2B5EF4-FFF2-40B4-BE49-F238E27FC236}">
                <a16:creationId xmlns:a16="http://schemas.microsoft.com/office/drawing/2014/main" id="{5CF721BB-17E5-CF76-4688-25A04A425DA7}"/>
              </a:ext>
            </a:extLst>
          </p:cNvPr>
          <p:cNvGrpSpPr/>
          <p:nvPr/>
        </p:nvGrpSpPr>
        <p:grpSpPr>
          <a:xfrm>
            <a:off x="11637974" y="7427575"/>
            <a:ext cx="5084273" cy="646331"/>
            <a:chOff x="11637974" y="7427575"/>
            <a:chExt cx="5084273" cy="646331"/>
          </a:xfrm>
        </p:grpSpPr>
        <p:grpSp>
          <p:nvGrpSpPr>
            <p:cNvPr id="120" name="Group 119">
              <a:extLst>
                <a:ext uri="{FF2B5EF4-FFF2-40B4-BE49-F238E27FC236}">
                  <a16:creationId xmlns:a16="http://schemas.microsoft.com/office/drawing/2014/main" id="{14EB5879-CF9B-547C-6DC4-4816F23FA4D8}"/>
                </a:ext>
              </a:extLst>
            </p:cNvPr>
            <p:cNvGrpSpPr/>
            <p:nvPr/>
          </p:nvGrpSpPr>
          <p:grpSpPr>
            <a:xfrm>
              <a:off x="11637974" y="7442142"/>
              <a:ext cx="3502966" cy="617197"/>
              <a:chOff x="11837710" y="8463247"/>
              <a:chExt cx="3683432" cy="648993"/>
            </a:xfrm>
          </p:grpSpPr>
          <p:grpSp>
            <p:nvGrpSpPr>
              <p:cNvPr id="56" name="Group 18">
                <a:extLst>
                  <a:ext uri="{FF2B5EF4-FFF2-40B4-BE49-F238E27FC236}">
                    <a16:creationId xmlns:a16="http://schemas.microsoft.com/office/drawing/2014/main" id="{6E3AE764-6DD4-EEF4-977C-AF3844C68DE5}"/>
                  </a:ext>
                </a:extLst>
              </p:cNvPr>
              <p:cNvGrpSpPr>
                <a:grpSpLocks noChangeAspect="1"/>
              </p:cNvGrpSpPr>
              <p:nvPr/>
            </p:nvGrpSpPr>
            <p:grpSpPr bwMode="auto">
              <a:xfrm flipH="1">
                <a:off x="11837710" y="8468493"/>
                <a:ext cx="333685" cy="627109"/>
                <a:chOff x="3241" y="1291"/>
                <a:chExt cx="421" cy="791"/>
              </a:xfrm>
              <a:solidFill>
                <a:schemeClr val="accent3"/>
              </a:solidFill>
            </p:grpSpPr>
            <p:sp>
              <p:nvSpPr>
                <p:cNvPr id="57" name="Freeform 19">
                  <a:extLst>
                    <a:ext uri="{FF2B5EF4-FFF2-40B4-BE49-F238E27FC236}">
                      <a16:creationId xmlns:a16="http://schemas.microsoft.com/office/drawing/2014/main" id="{F84E910E-9CC6-B88C-3609-F08354B7B221}"/>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58" name="Oval 20">
                  <a:extLst>
                    <a:ext uri="{FF2B5EF4-FFF2-40B4-BE49-F238E27FC236}">
                      <a16:creationId xmlns:a16="http://schemas.microsoft.com/office/drawing/2014/main" id="{B3D58E26-A5D5-A2B7-0CF0-6CB36E1E283C}"/>
                    </a:ext>
                  </a:extLst>
                </p:cNvPr>
                <p:cNvSpPr>
                  <a:spLocks noChangeArrowheads="1"/>
                </p:cNvSpPr>
                <p:nvPr/>
              </p:nvSpPr>
              <p:spPr bwMode="auto">
                <a:xfrm>
                  <a:off x="3388" y="1291"/>
                  <a:ext cx="127" cy="127"/>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62" name="Group 18">
                <a:extLst>
                  <a:ext uri="{FF2B5EF4-FFF2-40B4-BE49-F238E27FC236}">
                    <a16:creationId xmlns:a16="http://schemas.microsoft.com/office/drawing/2014/main" id="{F6749F91-B31B-8CFC-17C6-C060D8D78759}"/>
                  </a:ext>
                </a:extLst>
              </p:cNvPr>
              <p:cNvGrpSpPr>
                <a:grpSpLocks noChangeAspect="1"/>
              </p:cNvGrpSpPr>
              <p:nvPr/>
            </p:nvGrpSpPr>
            <p:grpSpPr bwMode="auto">
              <a:xfrm flipH="1">
                <a:off x="12207475" y="8468493"/>
                <a:ext cx="333685" cy="627109"/>
                <a:chOff x="3241" y="1291"/>
                <a:chExt cx="421" cy="791"/>
              </a:xfrm>
              <a:solidFill>
                <a:schemeClr val="accent3"/>
              </a:solidFill>
            </p:grpSpPr>
            <p:sp>
              <p:nvSpPr>
                <p:cNvPr id="63" name="Freeform 19">
                  <a:extLst>
                    <a:ext uri="{FF2B5EF4-FFF2-40B4-BE49-F238E27FC236}">
                      <a16:creationId xmlns:a16="http://schemas.microsoft.com/office/drawing/2014/main" id="{ED954787-0745-DD83-7DB2-5CEB6AC518C1}"/>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64" name="Oval 20">
                  <a:extLst>
                    <a:ext uri="{FF2B5EF4-FFF2-40B4-BE49-F238E27FC236}">
                      <a16:creationId xmlns:a16="http://schemas.microsoft.com/office/drawing/2014/main" id="{D0B05925-84BB-5FEC-3F87-31F674F06D8B}"/>
                    </a:ext>
                  </a:extLst>
                </p:cNvPr>
                <p:cNvSpPr>
                  <a:spLocks noChangeArrowheads="1"/>
                </p:cNvSpPr>
                <p:nvPr/>
              </p:nvSpPr>
              <p:spPr bwMode="auto">
                <a:xfrm>
                  <a:off x="3388" y="1291"/>
                  <a:ext cx="127" cy="127"/>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65" name="Group 18">
                <a:extLst>
                  <a:ext uri="{FF2B5EF4-FFF2-40B4-BE49-F238E27FC236}">
                    <a16:creationId xmlns:a16="http://schemas.microsoft.com/office/drawing/2014/main" id="{A65D6514-E0AB-7CBB-2559-2DC26496D3D1}"/>
                  </a:ext>
                </a:extLst>
              </p:cNvPr>
              <p:cNvGrpSpPr>
                <a:grpSpLocks noChangeAspect="1"/>
              </p:cNvGrpSpPr>
              <p:nvPr/>
            </p:nvGrpSpPr>
            <p:grpSpPr bwMode="auto">
              <a:xfrm flipH="1">
                <a:off x="12577240" y="8468493"/>
                <a:ext cx="333685" cy="627109"/>
                <a:chOff x="3241" y="1291"/>
                <a:chExt cx="421" cy="791"/>
              </a:xfrm>
              <a:solidFill>
                <a:schemeClr val="accent3"/>
              </a:solidFill>
            </p:grpSpPr>
            <p:sp>
              <p:nvSpPr>
                <p:cNvPr id="66" name="Freeform 19">
                  <a:extLst>
                    <a:ext uri="{FF2B5EF4-FFF2-40B4-BE49-F238E27FC236}">
                      <a16:creationId xmlns:a16="http://schemas.microsoft.com/office/drawing/2014/main" id="{6758D5E0-3208-5B98-EC4A-B37C8608E22C}"/>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67" name="Oval 20">
                  <a:extLst>
                    <a:ext uri="{FF2B5EF4-FFF2-40B4-BE49-F238E27FC236}">
                      <a16:creationId xmlns:a16="http://schemas.microsoft.com/office/drawing/2014/main" id="{48BD860F-459E-11B7-71B9-BB426B49E287}"/>
                    </a:ext>
                  </a:extLst>
                </p:cNvPr>
                <p:cNvSpPr>
                  <a:spLocks noChangeArrowheads="1"/>
                </p:cNvSpPr>
                <p:nvPr/>
              </p:nvSpPr>
              <p:spPr bwMode="auto">
                <a:xfrm>
                  <a:off x="3388" y="1291"/>
                  <a:ext cx="127" cy="127"/>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68" name="Group 18">
                <a:extLst>
                  <a:ext uri="{FF2B5EF4-FFF2-40B4-BE49-F238E27FC236}">
                    <a16:creationId xmlns:a16="http://schemas.microsoft.com/office/drawing/2014/main" id="{02416E38-613F-4F49-167C-B85D71E35461}"/>
                  </a:ext>
                </a:extLst>
              </p:cNvPr>
              <p:cNvGrpSpPr>
                <a:grpSpLocks noChangeAspect="1"/>
              </p:cNvGrpSpPr>
              <p:nvPr/>
            </p:nvGrpSpPr>
            <p:grpSpPr bwMode="auto">
              <a:xfrm flipH="1">
                <a:off x="12947006" y="8468493"/>
                <a:ext cx="333685" cy="627109"/>
                <a:chOff x="3241" y="1291"/>
                <a:chExt cx="421" cy="791"/>
              </a:xfrm>
              <a:solidFill>
                <a:schemeClr val="accent3"/>
              </a:solidFill>
            </p:grpSpPr>
            <p:sp>
              <p:nvSpPr>
                <p:cNvPr id="69" name="Freeform 19">
                  <a:extLst>
                    <a:ext uri="{FF2B5EF4-FFF2-40B4-BE49-F238E27FC236}">
                      <a16:creationId xmlns:a16="http://schemas.microsoft.com/office/drawing/2014/main" id="{BFD0BE9C-1E39-332C-3DC4-D6C54E6D894F}"/>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70" name="Oval 20">
                  <a:extLst>
                    <a:ext uri="{FF2B5EF4-FFF2-40B4-BE49-F238E27FC236}">
                      <a16:creationId xmlns:a16="http://schemas.microsoft.com/office/drawing/2014/main" id="{6ECBE9A3-396A-7973-9843-CACAD1F2134C}"/>
                    </a:ext>
                  </a:extLst>
                </p:cNvPr>
                <p:cNvSpPr>
                  <a:spLocks noChangeArrowheads="1"/>
                </p:cNvSpPr>
                <p:nvPr/>
              </p:nvSpPr>
              <p:spPr bwMode="auto">
                <a:xfrm>
                  <a:off x="3388" y="1291"/>
                  <a:ext cx="127" cy="127"/>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71" name="Group 18">
                <a:extLst>
                  <a:ext uri="{FF2B5EF4-FFF2-40B4-BE49-F238E27FC236}">
                    <a16:creationId xmlns:a16="http://schemas.microsoft.com/office/drawing/2014/main" id="{FB5E8754-77AB-1BF0-C7A9-60A6431C48E2}"/>
                  </a:ext>
                </a:extLst>
              </p:cNvPr>
              <p:cNvGrpSpPr>
                <a:grpSpLocks noChangeAspect="1"/>
              </p:cNvGrpSpPr>
              <p:nvPr/>
            </p:nvGrpSpPr>
            <p:grpSpPr bwMode="auto">
              <a:xfrm flipH="1">
                <a:off x="13316772" y="8468493"/>
                <a:ext cx="333685" cy="627109"/>
                <a:chOff x="3241" y="1291"/>
                <a:chExt cx="421" cy="791"/>
              </a:xfrm>
              <a:solidFill>
                <a:schemeClr val="accent3"/>
              </a:solidFill>
            </p:grpSpPr>
            <p:sp>
              <p:nvSpPr>
                <p:cNvPr id="72" name="Freeform 19">
                  <a:extLst>
                    <a:ext uri="{FF2B5EF4-FFF2-40B4-BE49-F238E27FC236}">
                      <a16:creationId xmlns:a16="http://schemas.microsoft.com/office/drawing/2014/main" id="{552FDB40-5201-0773-C852-96809EE3EFC4}"/>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73" name="Oval 20">
                  <a:extLst>
                    <a:ext uri="{FF2B5EF4-FFF2-40B4-BE49-F238E27FC236}">
                      <a16:creationId xmlns:a16="http://schemas.microsoft.com/office/drawing/2014/main" id="{A6B97E50-E917-0EF5-8955-D3F1E6315168}"/>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74" name="Group 18">
                <a:extLst>
                  <a:ext uri="{FF2B5EF4-FFF2-40B4-BE49-F238E27FC236}">
                    <a16:creationId xmlns:a16="http://schemas.microsoft.com/office/drawing/2014/main" id="{2D6C9F54-19A5-B5EC-B2D3-FB8B9A1241CA}"/>
                  </a:ext>
                </a:extLst>
              </p:cNvPr>
              <p:cNvGrpSpPr>
                <a:grpSpLocks noChangeAspect="1"/>
              </p:cNvGrpSpPr>
              <p:nvPr/>
            </p:nvGrpSpPr>
            <p:grpSpPr bwMode="auto">
              <a:xfrm flipH="1">
                <a:off x="13686537" y="8485131"/>
                <a:ext cx="333685" cy="627109"/>
                <a:chOff x="3241" y="1291"/>
                <a:chExt cx="421" cy="791"/>
              </a:xfrm>
              <a:solidFill>
                <a:schemeClr val="bg1">
                  <a:lumMod val="85000"/>
                </a:schemeClr>
              </a:solidFill>
            </p:grpSpPr>
            <p:sp>
              <p:nvSpPr>
                <p:cNvPr id="75" name="Freeform 19">
                  <a:extLst>
                    <a:ext uri="{FF2B5EF4-FFF2-40B4-BE49-F238E27FC236}">
                      <a16:creationId xmlns:a16="http://schemas.microsoft.com/office/drawing/2014/main" id="{F0AF2135-1B87-8E8B-F0E5-CEA596C56202}"/>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76" name="Oval 20">
                  <a:extLst>
                    <a:ext uri="{FF2B5EF4-FFF2-40B4-BE49-F238E27FC236}">
                      <a16:creationId xmlns:a16="http://schemas.microsoft.com/office/drawing/2014/main" id="{56264EBF-E627-9576-99D5-4548C4D45B04}"/>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07" name="Group 18">
                <a:extLst>
                  <a:ext uri="{FF2B5EF4-FFF2-40B4-BE49-F238E27FC236}">
                    <a16:creationId xmlns:a16="http://schemas.microsoft.com/office/drawing/2014/main" id="{7EE63DB1-20D2-E361-42BC-29F2ADF4D6B5}"/>
                  </a:ext>
                </a:extLst>
              </p:cNvPr>
              <p:cNvGrpSpPr>
                <a:grpSpLocks noChangeAspect="1"/>
              </p:cNvGrpSpPr>
              <p:nvPr/>
            </p:nvGrpSpPr>
            <p:grpSpPr bwMode="auto">
              <a:xfrm flipH="1">
                <a:off x="14078161" y="8463247"/>
                <a:ext cx="333685" cy="627109"/>
                <a:chOff x="3241" y="1291"/>
                <a:chExt cx="421" cy="791"/>
              </a:xfrm>
              <a:solidFill>
                <a:schemeClr val="bg1">
                  <a:lumMod val="85000"/>
                </a:schemeClr>
              </a:solidFill>
            </p:grpSpPr>
            <p:sp>
              <p:nvSpPr>
                <p:cNvPr id="108" name="Freeform 19">
                  <a:extLst>
                    <a:ext uri="{FF2B5EF4-FFF2-40B4-BE49-F238E27FC236}">
                      <a16:creationId xmlns:a16="http://schemas.microsoft.com/office/drawing/2014/main" id="{44E09816-7488-36E8-55BA-05EDA6AB0E3D}"/>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09" name="Oval 20">
                  <a:extLst>
                    <a:ext uri="{FF2B5EF4-FFF2-40B4-BE49-F238E27FC236}">
                      <a16:creationId xmlns:a16="http://schemas.microsoft.com/office/drawing/2014/main" id="{E6E3D6F9-6DC7-23FE-3297-8A2DA416CFAA}"/>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10" name="Group 18">
                <a:extLst>
                  <a:ext uri="{FF2B5EF4-FFF2-40B4-BE49-F238E27FC236}">
                    <a16:creationId xmlns:a16="http://schemas.microsoft.com/office/drawing/2014/main" id="{611848C2-5D04-E4CB-7DF2-1F38A3AC508D}"/>
                  </a:ext>
                </a:extLst>
              </p:cNvPr>
              <p:cNvGrpSpPr>
                <a:grpSpLocks noChangeAspect="1"/>
              </p:cNvGrpSpPr>
              <p:nvPr/>
            </p:nvGrpSpPr>
            <p:grpSpPr bwMode="auto">
              <a:xfrm flipH="1">
                <a:off x="14447926" y="8479885"/>
                <a:ext cx="333685" cy="627109"/>
                <a:chOff x="3241" y="1291"/>
                <a:chExt cx="421" cy="791"/>
              </a:xfrm>
              <a:solidFill>
                <a:schemeClr val="bg1">
                  <a:lumMod val="85000"/>
                </a:schemeClr>
              </a:solidFill>
            </p:grpSpPr>
            <p:sp>
              <p:nvSpPr>
                <p:cNvPr id="111" name="Freeform 19">
                  <a:extLst>
                    <a:ext uri="{FF2B5EF4-FFF2-40B4-BE49-F238E27FC236}">
                      <a16:creationId xmlns:a16="http://schemas.microsoft.com/office/drawing/2014/main" id="{0716A103-35B9-E424-ED05-2D8BB144A017}"/>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12" name="Oval 20">
                  <a:extLst>
                    <a:ext uri="{FF2B5EF4-FFF2-40B4-BE49-F238E27FC236}">
                      <a16:creationId xmlns:a16="http://schemas.microsoft.com/office/drawing/2014/main" id="{D049226E-6524-E627-FF3B-A02DF1446CD5}"/>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13" name="Group 18">
                <a:extLst>
                  <a:ext uri="{FF2B5EF4-FFF2-40B4-BE49-F238E27FC236}">
                    <a16:creationId xmlns:a16="http://schemas.microsoft.com/office/drawing/2014/main" id="{76508CA1-C292-07C3-3A3E-AD7207452CCE}"/>
                  </a:ext>
                </a:extLst>
              </p:cNvPr>
              <p:cNvGrpSpPr>
                <a:grpSpLocks noChangeAspect="1"/>
              </p:cNvGrpSpPr>
              <p:nvPr/>
            </p:nvGrpSpPr>
            <p:grpSpPr bwMode="auto">
              <a:xfrm flipH="1">
                <a:off x="14817691" y="8479885"/>
                <a:ext cx="333685" cy="627109"/>
                <a:chOff x="3241" y="1291"/>
                <a:chExt cx="421" cy="791"/>
              </a:xfrm>
              <a:solidFill>
                <a:schemeClr val="bg1">
                  <a:lumMod val="85000"/>
                </a:schemeClr>
              </a:solidFill>
            </p:grpSpPr>
            <p:sp>
              <p:nvSpPr>
                <p:cNvPr id="114" name="Freeform 19">
                  <a:extLst>
                    <a:ext uri="{FF2B5EF4-FFF2-40B4-BE49-F238E27FC236}">
                      <a16:creationId xmlns:a16="http://schemas.microsoft.com/office/drawing/2014/main" id="{CA4D7253-DA37-91B7-6B74-2849C6445D50}"/>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15" name="Oval 20">
                  <a:extLst>
                    <a:ext uri="{FF2B5EF4-FFF2-40B4-BE49-F238E27FC236}">
                      <a16:creationId xmlns:a16="http://schemas.microsoft.com/office/drawing/2014/main" id="{A30B0C52-553C-6ECD-721A-806A03D6C34B}"/>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nvGrpSpPr>
              <p:cNvPr id="116" name="Group 18">
                <a:extLst>
                  <a:ext uri="{FF2B5EF4-FFF2-40B4-BE49-F238E27FC236}">
                    <a16:creationId xmlns:a16="http://schemas.microsoft.com/office/drawing/2014/main" id="{A9AB1A30-4EF6-3EF7-0DF7-FE72E34C6D61}"/>
                  </a:ext>
                </a:extLst>
              </p:cNvPr>
              <p:cNvGrpSpPr>
                <a:grpSpLocks noChangeAspect="1"/>
              </p:cNvGrpSpPr>
              <p:nvPr/>
            </p:nvGrpSpPr>
            <p:grpSpPr bwMode="auto">
              <a:xfrm flipH="1">
                <a:off x="15187457" y="8479885"/>
                <a:ext cx="333685" cy="627109"/>
                <a:chOff x="3241" y="1291"/>
                <a:chExt cx="421" cy="791"/>
              </a:xfrm>
              <a:solidFill>
                <a:schemeClr val="bg1">
                  <a:lumMod val="85000"/>
                </a:schemeClr>
              </a:solidFill>
            </p:grpSpPr>
            <p:sp>
              <p:nvSpPr>
                <p:cNvPr id="117" name="Freeform 19">
                  <a:extLst>
                    <a:ext uri="{FF2B5EF4-FFF2-40B4-BE49-F238E27FC236}">
                      <a16:creationId xmlns:a16="http://schemas.microsoft.com/office/drawing/2014/main" id="{7D4B339F-C3B5-C4EC-4DBC-1295A757A0C1}"/>
                    </a:ext>
                  </a:extLst>
                </p:cNvPr>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sp>
              <p:nvSpPr>
                <p:cNvPr id="118" name="Oval 20">
                  <a:extLst>
                    <a:ext uri="{FF2B5EF4-FFF2-40B4-BE49-F238E27FC236}">
                      <a16:creationId xmlns:a16="http://schemas.microsoft.com/office/drawing/2014/main" id="{ECE1BA5E-CFD1-9043-585A-F00777F2749E}"/>
                    </a:ext>
                  </a:extLst>
                </p:cNvPr>
                <p:cNvSpPr>
                  <a:spLocks noChangeArrowheads="1"/>
                </p:cNvSpPr>
                <p:nvPr/>
              </p:nvSpPr>
              <p:spPr bwMode="auto">
                <a:xfrm>
                  <a:off x="3388" y="1291"/>
                  <a:ext cx="127" cy="12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sz="1600" dirty="0">
                    <a:latin typeface="Lato Light"/>
                  </a:endParaRPr>
                </a:p>
              </p:txBody>
            </p:sp>
          </p:grpSp>
        </p:grpSp>
        <p:sp>
          <p:nvSpPr>
            <p:cNvPr id="122" name="TextBox 121">
              <a:extLst>
                <a:ext uri="{FF2B5EF4-FFF2-40B4-BE49-F238E27FC236}">
                  <a16:creationId xmlns:a16="http://schemas.microsoft.com/office/drawing/2014/main" id="{27609C9E-ADAE-2EFD-B9DC-11B6B8F52CD8}"/>
                </a:ext>
              </a:extLst>
            </p:cNvPr>
            <p:cNvSpPr txBox="1"/>
            <p:nvPr/>
          </p:nvSpPr>
          <p:spPr>
            <a:xfrm>
              <a:off x="15265387" y="7427575"/>
              <a:ext cx="1456860" cy="646331"/>
            </a:xfrm>
            <a:prstGeom prst="rect">
              <a:avLst/>
            </a:prstGeom>
            <a:noFill/>
            <a:ln>
              <a:noFill/>
            </a:ln>
          </p:spPr>
          <p:txBody>
            <a:bodyPr wrap="square">
              <a:spAutoFit/>
            </a:bodyPr>
            <a:lstStyle/>
            <a:p>
              <a:r>
                <a:rPr lang="en-US" sz="2400">
                  <a:solidFill>
                    <a:schemeClr val="accent3"/>
                  </a:solidFill>
                  <a:latin typeface="Outfit Black" pitchFamily="2" charset="0"/>
                  <a:ea typeface="Roboto Medium" charset="0"/>
                  <a:cs typeface="Roboto Medium" charset="0"/>
                </a:rPr>
                <a:t>40%</a:t>
              </a:r>
            </a:p>
            <a:p>
              <a:r>
                <a:rPr lang="en-US" sz="1200">
                  <a:solidFill>
                    <a:schemeClr val="tx1">
                      <a:lumMod val="85000"/>
                      <a:lumOff val="15000"/>
                    </a:schemeClr>
                  </a:solidFill>
                  <a:latin typeface="+mj-lt"/>
                  <a:ea typeface="Roboto Medium" charset="0"/>
                  <a:cs typeface="Roboto Medium" charset="0"/>
                </a:rPr>
                <a:t>Male User</a:t>
              </a:r>
              <a:endParaRPr lang="en-US" sz="1200" dirty="0">
                <a:solidFill>
                  <a:schemeClr val="tx1">
                    <a:lumMod val="85000"/>
                    <a:lumOff val="15000"/>
                  </a:schemeClr>
                </a:solidFill>
                <a:latin typeface="+mj-lt"/>
                <a:ea typeface="Roboto Medium" charset="0"/>
                <a:cs typeface="Roboto Medium" charset="0"/>
              </a:endParaRPr>
            </a:p>
          </p:txBody>
        </p:sp>
      </p:grpSp>
    </p:spTree>
    <p:extLst>
      <p:ext uri="{BB962C8B-B14F-4D97-AF65-F5344CB8AC3E}">
        <p14:creationId xmlns:p14="http://schemas.microsoft.com/office/powerpoint/2010/main" val="2410856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0-#ppt_w/2"/>
                                          </p:val>
                                        </p:tav>
                                        <p:tav tm="100000">
                                          <p:val>
                                            <p:strVal val="#ppt_x"/>
                                          </p:val>
                                        </p:tav>
                                      </p:tavLst>
                                    </p:anim>
                                    <p:anim calcmode="lin" valueType="num">
                                      <p:cBhvr additive="base">
                                        <p:cTn id="8" dur="1000" fill="hold"/>
                                        <p:tgtEl>
                                          <p:spTgt spid="5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53"/>
                                        </p:tgtEl>
                                        <p:attrNameLst>
                                          <p:attrName>style.visibility</p:attrName>
                                        </p:attrNameLst>
                                      </p:cBhvr>
                                      <p:to>
                                        <p:strVal val="visible"/>
                                      </p:to>
                                    </p:set>
                                    <p:anim to="" calcmode="lin" valueType="num">
                                      <p:cBhvr>
                                        <p:cTn id="11" dur="1000" fill="hold">
                                          <p:stCondLst>
                                            <p:cond delay="0"/>
                                          </p:stCondLst>
                                        </p:cTn>
                                        <p:tgtEl>
                                          <p:spTgt spid="53"/>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5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5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420"/>
                            </p:stCondLst>
                            <p:childTnLst>
                              <p:par>
                                <p:cTn id="15" presetID="10" presetClass="entr" presetSubtype="0"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500"/>
                                        <p:tgtEl>
                                          <p:spTgt spid="54"/>
                                        </p:tgtEl>
                                      </p:cBhvr>
                                    </p:animEffect>
                                  </p:childTnLst>
                                </p:cTn>
                              </p:par>
                            </p:childTnLst>
                          </p:cTn>
                        </p:par>
                        <p:par>
                          <p:cTn id="18" fill="hold">
                            <p:stCondLst>
                              <p:cond delay="1920"/>
                            </p:stCondLst>
                            <p:childTnLst>
                              <p:par>
                                <p:cTn id="19" presetID="2" presetClass="entr" presetSubtype="4" decel="100000" fill="hold" nodeType="afterEffect">
                                  <p:stCondLst>
                                    <p:cond delay="0"/>
                                  </p:stCondLst>
                                  <p:childTnLst>
                                    <p:set>
                                      <p:cBhvr>
                                        <p:cTn id="20" dur="1" fill="hold">
                                          <p:stCondLst>
                                            <p:cond delay="0"/>
                                          </p:stCondLst>
                                        </p:cTn>
                                        <p:tgtEl>
                                          <p:spTgt spid="123"/>
                                        </p:tgtEl>
                                        <p:attrNameLst>
                                          <p:attrName>style.visibility</p:attrName>
                                        </p:attrNameLst>
                                      </p:cBhvr>
                                      <p:to>
                                        <p:strVal val="visible"/>
                                      </p:to>
                                    </p:set>
                                    <p:anim calcmode="lin" valueType="num">
                                      <p:cBhvr additive="base">
                                        <p:cTn id="21" dur="1000" fill="hold"/>
                                        <p:tgtEl>
                                          <p:spTgt spid="123"/>
                                        </p:tgtEl>
                                        <p:attrNameLst>
                                          <p:attrName>ppt_x</p:attrName>
                                        </p:attrNameLst>
                                      </p:cBhvr>
                                      <p:tavLst>
                                        <p:tav tm="0">
                                          <p:val>
                                            <p:strVal val="#ppt_x"/>
                                          </p:val>
                                        </p:tav>
                                        <p:tav tm="100000">
                                          <p:val>
                                            <p:strVal val="#ppt_x"/>
                                          </p:val>
                                        </p:tav>
                                      </p:tavLst>
                                    </p:anim>
                                    <p:anim calcmode="lin" valueType="num">
                                      <p:cBhvr additive="base">
                                        <p:cTn id="22" dur="1000" fill="hold"/>
                                        <p:tgtEl>
                                          <p:spTgt spid="123"/>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100"/>
                                  </p:stCondLst>
                                  <p:childTnLst>
                                    <p:set>
                                      <p:cBhvr>
                                        <p:cTn id="24" dur="1" fill="hold">
                                          <p:stCondLst>
                                            <p:cond delay="0"/>
                                          </p:stCondLst>
                                        </p:cTn>
                                        <p:tgtEl>
                                          <p:spTgt spid="124"/>
                                        </p:tgtEl>
                                        <p:attrNameLst>
                                          <p:attrName>style.visibility</p:attrName>
                                        </p:attrNameLst>
                                      </p:cBhvr>
                                      <p:to>
                                        <p:strVal val="visible"/>
                                      </p:to>
                                    </p:set>
                                    <p:anim calcmode="lin" valueType="num">
                                      <p:cBhvr additive="base">
                                        <p:cTn id="25" dur="1000" fill="hold"/>
                                        <p:tgtEl>
                                          <p:spTgt spid="124"/>
                                        </p:tgtEl>
                                        <p:attrNameLst>
                                          <p:attrName>ppt_x</p:attrName>
                                        </p:attrNameLst>
                                      </p:cBhvr>
                                      <p:tavLst>
                                        <p:tav tm="0">
                                          <p:val>
                                            <p:strVal val="#ppt_x"/>
                                          </p:val>
                                        </p:tav>
                                        <p:tav tm="100000">
                                          <p:val>
                                            <p:strVal val="#ppt_x"/>
                                          </p:val>
                                        </p:tav>
                                      </p:tavLst>
                                    </p:anim>
                                    <p:anim calcmode="lin" valueType="num">
                                      <p:cBhvr additive="base">
                                        <p:cTn id="26" dur="1000" fill="hold"/>
                                        <p:tgtEl>
                                          <p:spTgt spid="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25683AD5-FDB0-3DC9-D9CB-0E842CB96B35}"/>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United States Map</a:t>
            </a:r>
            <a:endParaRPr lang="en-US" sz="6000">
              <a:latin typeface="Outfit Black" pitchFamily="2" charset="0"/>
            </a:endParaRPr>
          </a:p>
        </p:txBody>
      </p:sp>
      <p:grpSp>
        <p:nvGrpSpPr>
          <p:cNvPr id="3" name="Group 2">
            <a:extLst>
              <a:ext uri="{FF2B5EF4-FFF2-40B4-BE49-F238E27FC236}">
                <a16:creationId xmlns:a16="http://schemas.microsoft.com/office/drawing/2014/main" id="{6A0A19DC-B43B-EFD8-8919-6258D325A703}"/>
              </a:ext>
            </a:extLst>
          </p:cNvPr>
          <p:cNvGrpSpPr/>
          <p:nvPr/>
        </p:nvGrpSpPr>
        <p:grpSpPr>
          <a:xfrm>
            <a:off x="5417622" y="3246120"/>
            <a:ext cx="7452756" cy="4910556"/>
            <a:chOff x="3198518" y="2672480"/>
            <a:chExt cx="11554666" cy="7613268"/>
          </a:xfrm>
          <a:solidFill>
            <a:schemeClr val="bg1">
              <a:lumMod val="85000"/>
            </a:schemeClr>
          </a:solidFill>
        </p:grpSpPr>
        <p:sp>
          <p:nvSpPr>
            <p:cNvPr id="4" name="Freeform: Shape 3">
              <a:extLst>
                <a:ext uri="{FF2B5EF4-FFF2-40B4-BE49-F238E27FC236}">
                  <a16:creationId xmlns:a16="http://schemas.microsoft.com/office/drawing/2014/main" id="{DC913DAD-8B0F-31F4-CCB0-04412E4FE919}"/>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E846ED5C-ACF9-8297-8453-8E0AF0985D4A}"/>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3C9CA46F-DF93-A1F7-13BD-31AA1581A18C}"/>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A5C51952-D344-E3A7-1B4B-D88763E5BC25}"/>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3A7C6FCF-6817-7756-9D18-041A69D08A51}"/>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409D061C-39A7-CE4B-4EC1-F6788A9AD64F}"/>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D0D623F2-6A8C-7C85-3D34-9133A814A6B4}"/>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DC7C98FD-B4BF-6E76-2B83-07BEDEFAAF24}"/>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2155603-3226-FB9E-FD1E-2E66E0307CD6}"/>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70B9CF7-C7FD-7331-0574-CFF3F2A6BDD1}"/>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2548FE2-B44E-BC15-D4C8-4974A676C8F4}"/>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7FA2FDA-EA2F-78CD-81F3-EBF136A53E1D}"/>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DFBE64A-7743-E3C6-6EE0-185B3273BD17}"/>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6A91E87-E234-7DE5-FA0A-D836A035D614}"/>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CDE0BAAE-BBE4-782C-E6D7-6797CCCAFF54}"/>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2DA397F-084B-EC73-666A-C9AB83DE5DB4}"/>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6CB1B2F-FADD-BE2C-7193-1335B3605E95}"/>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7D99561-D915-C6E7-C3C2-DDEA7622EEF1}"/>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E98BA3E-A088-52C1-4008-12560BAFBEA2}"/>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139E507-A8C3-75BC-B336-9CF905AA3AC5}"/>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D04DB79-04EC-2BF0-2A11-9AF160B9A9EA}"/>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E47A0EC-8E74-DD82-F46C-B7FE12B2292D}"/>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8DC95FA-93B8-6583-570A-203EB119D3BC}"/>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6446B5D-DD34-EEF9-51E4-B08B5199EBCC}"/>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053400D-89C0-76FB-0314-1A30DCEA25C1}"/>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E126F61-BE73-5C5F-8824-E1A73C9CD9FC}"/>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A113910-31B3-5E59-8297-1B339694C548}"/>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AB7AB07-61D5-5019-274E-5F49F397F2F8}"/>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DC66D7E-CD1F-5E15-81D8-8FC952D30C3C}"/>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D0D5D63-8B04-5463-E3C8-EF7C993084AA}"/>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571B70A-DEDF-036A-B703-EEA714A92122}"/>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5E7590C-F66C-6A0E-B73C-9E509ABDF9B5}"/>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8008868-31D6-A1FC-1E88-B58E80032F6D}"/>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71057A4-D4DA-A213-482C-AFD0D48EC74F}"/>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7F94C2E-CCAB-5659-A471-FDF08358E632}"/>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7664ECC-D585-6D81-46A5-2BBE3B6F675D}"/>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34F5B9E-A9C1-9883-E2DF-A4B3E4B21CBA}"/>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C98BFF5-F1B2-4134-7046-EB812E67E158}"/>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2C1D243-B752-37D5-2D54-254C8DDA9F0F}"/>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D449533-774B-A788-CDDB-052EC63242BF}"/>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BB7628-7496-DEE1-ABB4-74D35E94C9AD}"/>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AE72D9E-EB3F-4C37-5DF0-CAF98D91CDFB}"/>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53C288C-CF5E-2161-0320-DD88B847DC59}"/>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3D29280-00E3-AB80-6857-CC8EEB7095E2}"/>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89065F1-9EB9-4A3F-5A1B-7E8E186A0717}"/>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B646AD0-F584-4499-3EF6-DE84B599FCA6}"/>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35B941A0-B285-12CF-6242-F54002492EE1}"/>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1DAC1FA-187C-7BD1-A176-EB097584DDD8}"/>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8BD6395-718B-608A-07F1-CB1B7FEB2463}"/>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E9ADC310-C541-9D57-E0E5-F392919107C9}"/>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cxnSp>
        <p:nvCxnSpPr>
          <p:cNvPr id="55" name="Connector: Elbow 54">
            <a:extLst>
              <a:ext uri="{FF2B5EF4-FFF2-40B4-BE49-F238E27FC236}">
                <a16:creationId xmlns:a16="http://schemas.microsoft.com/office/drawing/2014/main" id="{2DA7A11D-D586-644E-764C-84240215A7B5}"/>
              </a:ext>
            </a:extLst>
          </p:cNvPr>
          <p:cNvCxnSpPr>
            <a:cxnSpLocks/>
          </p:cNvCxnSpPr>
          <p:nvPr/>
        </p:nvCxnSpPr>
        <p:spPr>
          <a:xfrm rot="10800000">
            <a:off x="5133478" y="3747764"/>
            <a:ext cx="1558049" cy="672956"/>
          </a:xfrm>
          <a:prstGeom prst="bentConnector3">
            <a:avLst/>
          </a:prstGeom>
          <a:ln w="12700">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2A72D6C5-B715-5FE4-19C4-114217D957BE}"/>
              </a:ext>
            </a:extLst>
          </p:cNvPr>
          <p:cNvSpPr/>
          <p:nvPr/>
        </p:nvSpPr>
        <p:spPr>
          <a:xfrm>
            <a:off x="13207615" y="3500792"/>
            <a:ext cx="3618723" cy="1615442"/>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Oklahoma</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8" name="Rectangle 57">
            <a:extLst>
              <a:ext uri="{FF2B5EF4-FFF2-40B4-BE49-F238E27FC236}">
                <a16:creationId xmlns:a16="http://schemas.microsoft.com/office/drawing/2014/main" id="{97D015CA-4502-B984-544B-153FAC41D675}"/>
              </a:ext>
            </a:extLst>
          </p:cNvPr>
          <p:cNvSpPr/>
          <p:nvPr/>
        </p:nvSpPr>
        <p:spPr>
          <a:xfrm>
            <a:off x="13186704" y="6451191"/>
            <a:ext cx="3618723" cy="1615442"/>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Georgia</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9" name="Rectangle 58">
            <a:extLst>
              <a:ext uri="{FF2B5EF4-FFF2-40B4-BE49-F238E27FC236}">
                <a16:creationId xmlns:a16="http://schemas.microsoft.com/office/drawing/2014/main" id="{FD020A22-5169-DB69-940D-D3A1885CABBD}"/>
              </a:ext>
            </a:extLst>
          </p:cNvPr>
          <p:cNvSpPr/>
          <p:nvPr/>
        </p:nvSpPr>
        <p:spPr>
          <a:xfrm>
            <a:off x="1481546" y="3500792"/>
            <a:ext cx="3618723" cy="1615442"/>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Idaho</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60" name="Rectangle 59">
            <a:extLst>
              <a:ext uri="{FF2B5EF4-FFF2-40B4-BE49-F238E27FC236}">
                <a16:creationId xmlns:a16="http://schemas.microsoft.com/office/drawing/2014/main" id="{C4086219-310A-D262-9797-B7F1630ABD5E}"/>
              </a:ext>
            </a:extLst>
          </p:cNvPr>
          <p:cNvSpPr/>
          <p:nvPr/>
        </p:nvSpPr>
        <p:spPr>
          <a:xfrm>
            <a:off x="1481546" y="6451191"/>
            <a:ext cx="3618723" cy="1615442"/>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Arizona</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cxnSp>
        <p:nvCxnSpPr>
          <p:cNvPr id="63" name="Connector: Elbow 62">
            <a:extLst>
              <a:ext uri="{FF2B5EF4-FFF2-40B4-BE49-F238E27FC236}">
                <a16:creationId xmlns:a16="http://schemas.microsoft.com/office/drawing/2014/main" id="{9485119F-CF1E-3CA8-DFFE-FE405212CA12}"/>
              </a:ext>
            </a:extLst>
          </p:cNvPr>
          <p:cNvCxnSpPr>
            <a:cxnSpLocks/>
          </p:cNvCxnSpPr>
          <p:nvPr/>
        </p:nvCxnSpPr>
        <p:spPr>
          <a:xfrm rot="10800000" flipV="1">
            <a:off x="5136134" y="6142046"/>
            <a:ext cx="1788387" cy="562442"/>
          </a:xfrm>
          <a:prstGeom prst="bentConnector3">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4C9663D5-E809-6D6A-381E-5D913C51B241}"/>
              </a:ext>
            </a:extLst>
          </p:cNvPr>
          <p:cNvCxnSpPr>
            <a:cxnSpLocks/>
          </p:cNvCxnSpPr>
          <p:nvPr/>
        </p:nvCxnSpPr>
        <p:spPr>
          <a:xfrm flipV="1">
            <a:off x="9091288" y="3726871"/>
            <a:ext cx="4039496" cy="2296607"/>
          </a:xfrm>
          <a:prstGeom prst="bentConnector3">
            <a:avLst>
              <a:gd name="adj1" fmla="val 28796"/>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71" name="Connector: Elbow 70">
            <a:extLst>
              <a:ext uri="{FF2B5EF4-FFF2-40B4-BE49-F238E27FC236}">
                <a16:creationId xmlns:a16="http://schemas.microsoft.com/office/drawing/2014/main" id="{0B39AF07-B645-2170-ABC7-930915EC201E}"/>
              </a:ext>
            </a:extLst>
          </p:cNvPr>
          <p:cNvCxnSpPr>
            <a:cxnSpLocks/>
          </p:cNvCxnSpPr>
          <p:nvPr/>
        </p:nvCxnSpPr>
        <p:spPr>
          <a:xfrm>
            <a:off x="11143018" y="6423267"/>
            <a:ext cx="1898084" cy="262518"/>
          </a:xfrm>
          <a:prstGeom prst="bentConnector3">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1428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8" dur="10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10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20"/>
                            </p:stCondLst>
                            <p:childTnLst>
                              <p:par>
                                <p:cTn id="11" presetID="2" presetClass="entr" presetSubtype="4" de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fill="hold"/>
                                        <p:tgtEl>
                                          <p:spTgt spid="3"/>
                                        </p:tgtEl>
                                        <p:attrNameLst>
                                          <p:attrName>ppt_x</p:attrName>
                                        </p:attrNameLst>
                                      </p:cBhvr>
                                      <p:tavLst>
                                        <p:tav tm="0">
                                          <p:val>
                                            <p:strVal val="#ppt_x"/>
                                          </p:val>
                                        </p:tav>
                                        <p:tav tm="100000">
                                          <p:val>
                                            <p:strVal val="#ppt_x"/>
                                          </p:val>
                                        </p:tav>
                                      </p:tavLst>
                                    </p:anim>
                                    <p:anim calcmode="lin" valueType="num">
                                      <p:cBhvr additive="base">
                                        <p:cTn id="14" dur="1000" fill="hold"/>
                                        <p:tgtEl>
                                          <p:spTgt spid="3"/>
                                        </p:tgtEl>
                                        <p:attrNameLst>
                                          <p:attrName>ppt_y</p:attrName>
                                        </p:attrNameLst>
                                      </p:cBhvr>
                                      <p:tavLst>
                                        <p:tav tm="0">
                                          <p:val>
                                            <p:strVal val="1+#ppt_h/2"/>
                                          </p:val>
                                        </p:tav>
                                        <p:tav tm="100000">
                                          <p:val>
                                            <p:strVal val="#ppt_y"/>
                                          </p:val>
                                        </p:tav>
                                      </p:tavLst>
                                    </p:anim>
                                  </p:childTnLst>
                                </p:cTn>
                              </p:par>
                            </p:childTnLst>
                          </p:cTn>
                        </p:par>
                        <p:par>
                          <p:cTn id="15" fill="hold">
                            <p:stCondLst>
                              <p:cond delay="2420"/>
                            </p:stCondLst>
                            <p:childTnLst>
                              <p:par>
                                <p:cTn id="16" presetID="22" presetClass="entr" presetSubtype="2"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right)">
                                      <p:cBhvr>
                                        <p:cTn id="18" dur="700"/>
                                        <p:tgtEl>
                                          <p:spTgt spid="55"/>
                                        </p:tgtEl>
                                      </p:cBhvr>
                                    </p:animEffect>
                                  </p:childTnLst>
                                </p:cTn>
                              </p:par>
                              <p:par>
                                <p:cTn id="19" presetID="2" presetClass="entr" presetSubtype="8" decel="10000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700" fill="hold"/>
                                        <p:tgtEl>
                                          <p:spTgt spid="59"/>
                                        </p:tgtEl>
                                        <p:attrNameLst>
                                          <p:attrName>ppt_x</p:attrName>
                                        </p:attrNameLst>
                                      </p:cBhvr>
                                      <p:tavLst>
                                        <p:tav tm="0">
                                          <p:val>
                                            <p:strVal val="0-#ppt_w/2"/>
                                          </p:val>
                                        </p:tav>
                                        <p:tav tm="100000">
                                          <p:val>
                                            <p:strVal val="#ppt_x"/>
                                          </p:val>
                                        </p:tav>
                                      </p:tavLst>
                                    </p:anim>
                                    <p:anim calcmode="lin" valueType="num">
                                      <p:cBhvr additive="base">
                                        <p:cTn id="22" dur="700" fill="hold"/>
                                        <p:tgtEl>
                                          <p:spTgt spid="59"/>
                                        </p:tgtEl>
                                        <p:attrNameLst>
                                          <p:attrName>ppt_y</p:attrName>
                                        </p:attrNameLst>
                                      </p:cBhvr>
                                      <p:tavLst>
                                        <p:tav tm="0">
                                          <p:val>
                                            <p:strVal val="#ppt_y"/>
                                          </p:val>
                                        </p:tav>
                                        <p:tav tm="100000">
                                          <p:val>
                                            <p:strVal val="#ppt_y"/>
                                          </p:val>
                                        </p:tav>
                                      </p:tavLst>
                                    </p:anim>
                                  </p:childTnLst>
                                </p:cTn>
                              </p:par>
                            </p:childTnLst>
                          </p:cTn>
                        </p:par>
                        <p:par>
                          <p:cTn id="23" fill="hold">
                            <p:stCondLst>
                              <p:cond delay="3120"/>
                            </p:stCondLst>
                            <p:childTnLst>
                              <p:par>
                                <p:cTn id="24" presetID="22" presetClass="entr" presetSubtype="2"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right)">
                                      <p:cBhvr>
                                        <p:cTn id="26" dur="700"/>
                                        <p:tgtEl>
                                          <p:spTgt spid="63"/>
                                        </p:tgtEl>
                                      </p:cBhvr>
                                    </p:animEffect>
                                  </p:childTnLst>
                                </p:cTn>
                              </p:par>
                              <p:par>
                                <p:cTn id="27" presetID="2" presetClass="entr" presetSubtype="8" decel="100000" fill="hold" grpId="0" nodeType="withEffect">
                                  <p:stCondLst>
                                    <p:cond delay="0"/>
                                  </p:stCondLst>
                                  <p:childTnLst>
                                    <p:set>
                                      <p:cBhvr>
                                        <p:cTn id="28" dur="1" fill="hold">
                                          <p:stCondLst>
                                            <p:cond delay="0"/>
                                          </p:stCondLst>
                                        </p:cTn>
                                        <p:tgtEl>
                                          <p:spTgt spid="60"/>
                                        </p:tgtEl>
                                        <p:attrNameLst>
                                          <p:attrName>style.visibility</p:attrName>
                                        </p:attrNameLst>
                                      </p:cBhvr>
                                      <p:to>
                                        <p:strVal val="visible"/>
                                      </p:to>
                                    </p:set>
                                    <p:anim calcmode="lin" valueType="num">
                                      <p:cBhvr additive="base">
                                        <p:cTn id="29" dur="700" fill="hold"/>
                                        <p:tgtEl>
                                          <p:spTgt spid="60"/>
                                        </p:tgtEl>
                                        <p:attrNameLst>
                                          <p:attrName>ppt_x</p:attrName>
                                        </p:attrNameLst>
                                      </p:cBhvr>
                                      <p:tavLst>
                                        <p:tav tm="0">
                                          <p:val>
                                            <p:strVal val="0-#ppt_w/2"/>
                                          </p:val>
                                        </p:tav>
                                        <p:tav tm="100000">
                                          <p:val>
                                            <p:strVal val="#ppt_x"/>
                                          </p:val>
                                        </p:tav>
                                      </p:tavLst>
                                    </p:anim>
                                    <p:anim calcmode="lin" valueType="num">
                                      <p:cBhvr additive="base">
                                        <p:cTn id="30" dur="700" fill="hold"/>
                                        <p:tgtEl>
                                          <p:spTgt spid="60"/>
                                        </p:tgtEl>
                                        <p:attrNameLst>
                                          <p:attrName>ppt_y</p:attrName>
                                        </p:attrNameLst>
                                      </p:cBhvr>
                                      <p:tavLst>
                                        <p:tav tm="0">
                                          <p:val>
                                            <p:strVal val="#ppt_y"/>
                                          </p:val>
                                        </p:tav>
                                        <p:tav tm="100000">
                                          <p:val>
                                            <p:strVal val="#ppt_y"/>
                                          </p:val>
                                        </p:tav>
                                      </p:tavLst>
                                    </p:anim>
                                  </p:childTnLst>
                                </p:cTn>
                              </p:par>
                            </p:childTnLst>
                          </p:cTn>
                        </p:par>
                        <p:par>
                          <p:cTn id="31" fill="hold">
                            <p:stCondLst>
                              <p:cond delay="3820"/>
                            </p:stCondLst>
                            <p:childTnLst>
                              <p:par>
                                <p:cTn id="32" presetID="22" presetClass="entr" presetSubtype="8" fill="hold" nodeType="after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wipe(left)">
                                      <p:cBhvr>
                                        <p:cTn id="34" dur="700"/>
                                        <p:tgtEl>
                                          <p:spTgt spid="66"/>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700" fill="hold"/>
                                        <p:tgtEl>
                                          <p:spTgt spid="57"/>
                                        </p:tgtEl>
                                        <p:attrNameLst>
                                          <p:attrName>ppt_x</p:attrName>
                                        </p:attrNameLst>
                                      </p:cBhvr>
                                      <p:tavLst>
                                        <p:tav tm="0">
                                          <p:val>
                                            <p:strVal val="1+#ppt_w/2"/>
                                          </p:val>
                                        </p:tav>
                                        <p:tav tm="100000">
                                          <p:val>
                                            <p:strVal val="#ppt_x"/>
                                          </p:val>
                                        </p:tav>
                                      </p:tavLst>
                                    </p:anim>
                                    <p:anim calcmode="lin" valueType="num">
                                      <p:cBhvr additive="base">
                                        <p:cTn id="38" dur="700" fill="hold"/>
                                        <p:tgtEl>
                                          <p:spTgt spid="57"/>
                                        </p:tgtEl>
                                        <p:attrNameLst>
                                          <p:attrName>ppt_y</p:attrName>
                                        </p:attrNameLst>
                                      </p:cBhvr>
                                      <p:tavLst>
                                        <p:tav tm="0">
                                          <p:val>
                                            <p:strVal val="#ppt_y"/>
                                          </p:val>
                                        </p:tav>
                                        <p:tav tm="100000">
                                          <p:val>
                                            <p:strVal val="#ppt_y"/>
                                          </p:val>
                                        </p:tav>
                                      </p:tavLst>
                                    </p:anim>
                                  </p:childTnLst>
                                </p:cTn>
                              </p:par>
                            </p:childTnLst>
                          </p:cTn>
                        </p:par>
                        <p:par>
                          <p:cTn id="39" fill="hold">
                            <p:stCondLst>
                              <p:cond delay="4520"/>
                            </p:stCondLst>
                            <p:childTnLst>
                              <p:par>
                                <p:cTn id="40" presetID="22" presetClass="entr" presetSubtype="8"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left)">
                                      <p:cBhvr>
                                        <p:cTn id="42" dur="700"/>
                                        <p:tgtEl>
                                          <p:spTgt spid="71"/>
                                        </p:tgtEl>
                                      </p:cBhvr>
                                    </p:animEffect>
                                  </p:childTnLst>
                                </p:cTn>
                              </p:par>
                              <p:par>
                                <p:cTn id="43" presetID="2" presetClass="entr" presetSubtype="2" decel="100000"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 calcmode="lin" valueType="num">
                                      <p:cBhvr additive="base">
                                        <p:cTn id="45" dur="700" fill="hold"/>
                                        <p:tgtEl>
                                          <p:spTgt spid="58"/>
                                        </p:tgtEl>
                                        <p:attrNameLst>
                                          <p:attrName>ppt_x</p:attrName>
                                        </p:attrNameLst>
                                      </p:cBhvr>
                                      <p:tavLst>
                                        <p:tav tm="0">
                                          <p:val>
                                            <p:strVal val="1+#ppt_w/2"/>
                                          </p:val>
                                        </p:tav>
                                        <p:tav tm="100000">
                                          <p:val>
                                            <p:strVal val="#ppt_x"/>
                                          </p:val>
                                        </p:tav>
                                      </p:tavLst>
                                    </p:anim>
                                    <p:anim calcmode="lin" valueType="num">
                                      <p:cBhvr additive="base">
                                        <p:cTn id="46" dur="7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7" grpId="0"/>
      <p:bldP spid="58" grpId="0"/>
      <p:bldP spid="59" grpId="0"/>
      <p:bldP spid="6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9048129-7557-E9A1-53B2-167D6C380E8B}"/>
              </a:ext>
            </a:extLst>
          </p:cNvPr>
          <p:cNvGrpSpPr/>
          <p:nvPr/>
        </p:nvGrpSpPr>
        <p:grpSpPr>
          <a:xfrm>
            <a:off x="7704994" y="2005081"/>
            <a:ext cx="9526364" cy="6276838"/>
            <a:chOff x="3198518" y="2672480"/>
            <a:chExt cx="11554666" cy="7613268"/>
          </a:xfrm>
          <a:solidFill>
            <a:schemeClr val="bg1">
              <a:lumMod val="85000"/>
            </a:schemeClr>
          </a:solidFill>
        </p:grpSpPr>
        <p:sp>
          <p:nvSpPr>
            <p:cNvPr id="3" name="Freeform: Shape 2">
              <a:extLst>
                <a:ext uri="{FF2B5EF4-FFF2-40B4-BE49-F238E27FC236}">
                  <a16:creationId xmlns:a16="http://schemas.microsoft.com/office/drawing/2014/main" id="{C14EF0E6-73E4-5511-E7A6-2E40730A64C7}"/>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716D1DB9-7A48-93DC-6AE9-383FF1017818}"/>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137D28A1-55E9-EB2D-8777-0998C6F7DC74}"/>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8DD265D0-4B5F-F9B7-9115-ED4A04D557B7}"/>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976C9D41-EF24-AA8A-08A4-C08BB508678F}"/>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99A9A056-64E4-4D58-572E-CEE872748CBF}"/>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EAC60E31-BB71-F213-906F-AF88876CB44F}"/>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29B8706-2902-0077-D1BE-ED4822BEE071}"/>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E1702856-DA02-515B-F736-D5DC4502F7B9}"/>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B2948A55-E807-EBBD-815E-EEDE4EE3031B}"/>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8F43E65-A10F-7B2D-31DF-67DA65484242}"/>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5788395-82A9-096F-7818-FAB6AC0624B7}"/>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09ED0CC7-8442-759A-45A0-0873E654FF11}"/>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D7D66DC8-DE20-9DA5-7371-100CF5EE6E9C}"/>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1933A4B-A689-D5A9-4D00-CA093E9E77FD}"/>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7BBD3CE-B05A-2878-CFD1-6D31281D889B}"/>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08648A18-DDAC-E198-F0E6-1EF6D0F6D6D5}"/>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95E261A-0C0D-56DC-8E37-8E53469FE7F5}"/>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6E67A84-E1A8-B2F7-D015-96DE734DAEE9}"/>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4529901-D1FD-0EAA-F67C-5AB127AB12BA}"/>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8E993F5D-44EC-0D62-FAB2-5A5264F68756}"/>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91131C4-6AA0-2404-F865-F23ED96F472A}"/>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66E4933-4CC2-4CA0-2071-A5D1F27F8795}"/>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7433CD5-63E5-AAC1-8189-1CCCBACBBA99}"/>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7F263B6-3E2D-1A9E-2AA4-C06A9CA643C9}"/>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42BD64A-60FB-DA18-D914-EEB3E1352A7F}"/>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DB90DED-83A4-1D13-48B6-22F92A1B3FCD}"/>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ED2E987-E4DC-AF17-0CA0-2DDE0DC31DE2}"/>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5607A6EC-E040-59D0-8A3C-0B4D5541C448}"/>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A89BB48-784D-2E83-4C8C-301EFE0DDD66}"/>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E7D29C9-004D-0C7B-AE6F-058C2812D4A7}"/>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9DF13C5-79FA-FE79-138B-2DAFEEA9A2CA}"/>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84EF1079-6E5A-A4E5-99F2-0E8266E426CB}"/>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71E650DB-338D-41C5-AD30-3D0EC41A56F0}"/>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537E79B6-5ACA-8C2A-20F9-B1902830C04E}"/>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F779AD8A-33EC-0A1C-DAA2-1A13C9403AAC}"/>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52614D2-9C0A-FA58-5625-7D4C7E09B293}"/>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5362A4C-1619-71E0-42A4-FEECCD03550E}"/>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9DED089-B254-7B7A-E63F-D5BC9E9C6FD1}"/>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46D1DBF-ED31-A19E-4854-97B408A08B73}"/>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F65BE8A1-CD49-5D2F-C33B-E55276A1379F}"/>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DD326C4-F092-CC43-A434-DF071F37EFDF}"/>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3CFC399-3D3B-137F-78F5-17F7AE3586F2}"/>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8EC7BFF-C522-8207-DF87-AE6265040CCB}"/>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578C4B8-9576-A4E7-506D-84CF7CE6F04F}"/>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6712950-FDA9-8DDA-3BFF-3AB5AE0BBB21}"/>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66521795-41EF-610B-4855-02CA327813EE}"/>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3F52336-7244-E3D9-5D33-E0F1A2351673}"/>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FAD74FC-6454-F106-7F6C-DAB6F9B5B093}"/>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6174C380-F667-65B7-38AC-8C99D9B4B269}"/>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solidFill>
              <a:schemeClr val="accent5"/>
            </a:solidFill>
            <a:ln w="6350" cap="flat">
              <a:solidFill>
                <a:schemeClr val="bg1"/>
              </a:solidFill>
              <a:prstDash val="solid"/>
              <a:miter/>
            </a:ln>
          </p:spPr>
          <p:txBody>
            <a:bodyPr rtlCol="0" anchor="ctr"/>
            <a:lstStyle/>
            <a:p>
              <a:endParaRPr lang="en-US"/>
            </a:p>
          </p:txBody>
        </p:sp>
      </p:grpSp>
      <p:sp>
        <p:nvSpPr>
          <p:cNvPr id="53" name="TextBox 52">
            <a:extLst>
              <a:ext uri="{FF2B5EF4-FFF2-40B4-BE49-F238E27FC236}">
                <a16:creationId xmlns:a16="http://schemas.microsoft.com/office/drawing/2014/main" id="{F4967AA9-14B7-F9EC-9CE9-C44FF94048F2}"/>
              </a:ext>
            </a:extLst>
          </p:cNvPr>
          <p:cNvSpPr txBox="1"/>
          <p:nvPr/>
        </p:nvSpPr>
        <p:spPr>
          <a:xfrm>
            <a:off x="1760632" y="2215701"/>
            <a:ext cx="492152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sp>
        <p:nvSpPr>
          <p:cNvPr id="54" name="Rectangle 5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8345E41-7F1E-62FC-656C-E87E9E5EF476}"/>
              </a:ext>
            </a:extLst>
          </p:cNvPr>
          <p:cNvSpPr/>
          <p:nvPr/>
        </p:nvSpPr>
        <p:spPr>
          <a:xfrm>
            <a:off x="1760631" y="4584487"/>
            <a:ext cx="5287869"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57" name="Group 56">
            <a:extLst>
              <a:ext uri="{FF2B5EF4-FFF2-40B4-BE49-F238E27FC236}">
                <a16:creationId xmlns:a16="http://schemas.microsoft.com/office/drawing/2014/main" id="{E9286FB7-A03A-089C-4A83-329D6C88BD37}"/>
              </a:ext>
            </a:extLst>
          </p:cNvPr>
          <p:cNvGrpSpPr/>
          <p:nvPr/>
        </p:nvGrpSpPr>
        <p:grpSpPr>
          <a:xfrm>
            <a:off x="4126400" y="6380709"/>
            <a:ext cx="1973215" cy="400110"/>
            <a:chOff x="1866900" y="6244746"/>
            <a:chExt cx="1973215" cy="400110"/>
          </a:xfrm>
        </p:grpSpPr>
        <p:sp>
          <p:nvSpPr>
            <p:cNvPr id="55" name="Freeform: Shape 54">
              <a:extLst>
                <a:ext uri="{FF2B5EF4-FFF2-40B4-BE49-F238E27FC236}">
                  <a16:creationId xmlns:a16="http://schemas.microsoft.com/office/drawing/2014/main" id="{AA323EB4-3334-C8E0-BEC8-E03611D9DD82}"/>
                </a:ext>
              </a:extLst>
            </p:cNvPr>
            <p:cNvSpPr/>
            <p:nvPr/>
          </p:nvSpPr>
          <p:spPr>
            <a:xfrm>
              <a:off x="1866900" y="6290256"/>
              <a:ext cx="309090" cy="309090"/>
            </a:xfrm>
            <a:custGeom>
              <a:avLst/>
              <a:gdLst>
                <a:gd name="connsiteX0" fmla="*/ 476812 w 476812"/>
                <a:gd name="connsiteY0" fmla="*/ 238406 h 476812"/>
                <a:gd name="connsiteX1" fmla="*/ 238406 w 476812"/>
                <a:gd name="connsiteY1" fmla="*/ 476813 h 476812"/>
                <a:gd name="connsiteX2" fmla="*/ 0 w 476812"/>
                <a:gd name="connsiteY2" fmla="*/ 238406 h 476812"/>
                <a:gd name="connsiteX3" fmla="*/ 238406 w 476812"/>
                <a:gd name="connsiteY3" fmla="*/ 0 h 476812"/>
                <a:gd name="connsiteX4" fmla="*/ 476812 w 476812"/>
                <a:gd name="connsiteY4" fmla="*/ 238406 h 476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12" h="476812">
                  <a:moveTo>
                    <a:pt x="476812" y="238406"/>
                  </a:moveTo>
                  <a:cubicBezTo>
                    <a:pt x="476812" y="370075"/>
                    <a:pt x="370074" y="476813"/>
                    <a:pt x="238406" y="476813"/>
                  </a:cubicBezTo>
                  <a:cubicBezTo>
                    <a:pt x="106738" y="476813"/>
                    <a:pt x="0" y="370075"/>
                    <a:pt x="0" y="238406"/>
                  </a:cubicBezTo>
                  <a:cubicBezTo>
                    <a:pt x="0" y="106738"/>
                    <a:pt x="106738" y="0"/>
                    <a:pt x="238406" y="0"/>
                  </a:cubicBezTo>
                  <a:cubicBezTo>
                    <a:pt x="370074" y="0"/>
                    <a:pt x="476812" y="106738"/>
                    <a:pt x="476812" y="238406"/>
                  </a:cubicBezTo>
                  <a:close/>
                </a:path>
              </a:pathLst>
            </a:custGeom>
            <a:solidFill>
              <a:schemeClr val="accent2"/>
            </a:solidFill>
            <a:ln w="7162" cap="flat">
              <a:noFill/>
              <a:prstDash val="solid"/>
              <a:miter/>
            </a:ln>
          </p:spPr>
          <p:txBody>
            <a:bodyPr rtlCol="0" anchor="ctr"/>
            <a:lstStyle/>
            <a:p>
              <a:endParaRPr lang="en-US">
                <a:latin typeface="+mj-lt"/>
              </a:endParaRPr>
            </a:p>
          </p:txBody>
        </p:sp>
        <p:sp>
          <p:nvSpPr>
            <p:cNvPr id="56" name="TextBox 55">
              <a:extLst>
                <a:ext uri="{FF2B5EF4-FFF2-40B4-BE49-F238E27FC236}">
                  <a16:creationId xmlns:a16="http://schemas.microsoft.com/office/drawing/2014/main" id="{716E961A-248A-D0A0-1CF0-6878FCDF1155}"/>
                </a:ext>
              </a:extLst>
            </p:cNvPr>
            <p:cNvSpPr txBox="1"/>
            <p:nvPr/>
          </p:nvSpPr>
          <p:spPr>
            <a:xfrm>
              <a:off x="2301445" y="6244746"/>
              <a:ext cx="1538670" cy="400110"/>
            </a:xfrm>
            <a:prstGeom prst="rect">
              <a:avLst/>
            </a:prstGeom>
            <a:noFill/>
          </p:spPr>
          <p:txBody>
            <a:bodyPr wrap="square" rtlCol="0">
              <a:spAutoFit/>
            </a:bodyPr>
            <a:lstStyle/>
            <a:p>
              <a:r>
                <a:rPr lang="en-US" altLang="zh-CN" sz="2000">
                  <a:latin typeface="+mj-lt"/>
                </a:rPr>
                <a:t>10%-25%</a:t>
              </a:r>
              <a:endParaRPr lang="en-US" sz="2000">
                <a:latin typeface="+mj-lt"/>
              </a:endParaRPr>
            </a:p>
          </p:txBody>
        </p:sp>
      </p:grpSp>
      <p:grpSp>
        <p:nvGrpSpPr>
          <p:cNvPr id="61" name="Group 60">
            <a:extLst>
              <a:ext uri="{FF2B5EF4-FFF2-40B4-BE49-F238E27FC236}">
                <a16:creationId xmlns:a16="http://schemas.microsoft.com/office/drawing/2014/main" id="{48F051D9-9E7F-F340-27DE-9F37B6832929}"/>
              </a:ext>
            </a:extLst>
          </p:cNvPr>
          <p:cNvGrpSpPr/>
          <p:nvPr/>
        </p:nvGrpSpPr>
        <p:grpSpPr>
          <a:xfrm>
            <a:off x="1854110" y="6380709"/>
            <a:ext cx="1973215" cy="400110"/>
            <a:chOff x="1866900" y="6244746"/>
            <a:chExt cx="1973215" cy="400110"/>
          </a:xfrm>
        </p:grpSpPr>
        <p:sp>
          <p:nvSpPr>
            <p:cNvPr id="62" name="Freeform: Shape 61">
              <a:extLst>
                <a:ext uri="{FF2B5EF4-FFF2-40B4-BE49-F238E27FC236}">
                  <a16:creationId xmlns:a16="http://schemas.microsoft.com/office/drawing/2014/main" id="{706B9D9F-F9F3-DE4D-062B-4BAE2B62C3B2}"/>
                </a:ext>
              </a:extLst>
            </p:cNvPr>
            <p:cNvSpPr/>
            <p:nvPr/>
          </p:nvSpPr>
          <p:spPr>
            <a:xfrm>
              <a:off x="1866900" y="6290256"/>
              <a:ext cx="309090" cy="309090"/>
            </a:xfrm>
            <a:custGeom>
              <a:avLst/>
              <a:gdLst>
                <a:gd name="connsiteX0" fmla="*/ 476812 w 476812"/>
                <a:gd name="connsiteY0" fmla="*/ 238406 h 476812"/>
                <a:gd name="connsiteX1" fmla="*/ 238406 w 476812"/>
                <a:gd name="connsiteY1" fmla="*/ 476813 h 476812"/>
                <a:gd name="connsiteX2" fmla="*/ 0 w 476812"/>
                <a:gd name="connsiteY2" fmla="*/ 238406 h 476812"/>
                <a:gd name="connsiteX3" fmla="*/ 238406 w 476812"/>
                <a:gd name="connsiteY3" fmla="*/ 0 h 476812"/>
                <a:gd name="connsiteX4" fmla="*/ 476812 w 476812"/>
                <a:gd name="connsiteY4" fmla="*/ 238406 h 476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12" h="476812">
                  <a:moveTo>
                    <a:pt x="476812" y="238406"/>
                  </a:moveTo>
                  <a:cubicBezTo>
                    <a:pt x="476812" y="370075"/>
                    <a:pt x="370074" y="476813"/>
                    <a:pt x="238406" y="476813"/>
                  </a:cubicBezTo>
                  <a:cubicBezTo>
                    <a:pt x="106738" y="476813"/>
                    <a:pt x="0" y="370075"/>
                    <a:pt x="0" y="238406"/>
                  </a:cubicBezTo>
                  <a:cubicBezTo>
                    <a:pt x="0" y="106738"/>
                    <a:pt x="106738" y="0"/>
                    <a:pt x="238406" y="0"/>
                  </a:cubicBezTo>
                  <a:cubicBezTo>
                    <a:pt x="370074" y="0"/>
                    <a:pt x="476812" y="106738"/>
                    <a:pt x="476812" y="238406"/>
                  </a:cubicBezTo>
                  <a:close/>
                </a:path>
              </a:pathLst>
            </a:custGeom>
            <a:solidFill>
              <a:schemeClr val="accent1"/>
            </a:solidFill>
            <a:ln w="7162" cap="flat">
              <a:noFill/>
              <a:prstDash val="solid"/>
              <a:miter/>
            </a:ln>
          </p:spPr>
          <p:txBody>
            <a:bodyPr rtlCol="0" anchor="ctr"/>
            <a:lstStyle/>
            <a:p>
              <a:endParaRPr lang="en-US">
                <a:latin typeface="+mj-lt"/>
              </a:endParaRPr>
            </a:p>
          </p:txBody>
        </p:sp>
        <p:sp>
          <p:nvSpPr>
            <p:cNvPr id="63" name="TextBox 62">
              <a:extLst>
                <a:ext uri="{FF2B5EF4-FFF2-40B4-BE49-F238E27FC236}">
                  <a16:creationId xmlns:a16="http://schemas.microsoft.com/office/drawing/2014/main" id="{1E603CC8-CD90-229E-3E0A-566F6425EFC5}"/>
                </a:ext>
              </a:extLst>
            </p:cNvPr>
            <p:cNvSpPr txBox="1"/>
            <p:nvPr/>
          </p:nvSpPr>
          <p:spPr>
            <a:xfrm>
              <a:off x="2301445" y="6244746"/>
              <a:ext cx="1538670" cy="400110"/>
            </a:xfrm>
            <a:prstGeom prst="rect">
              <a:avLst/>
            </a:prstGeom>
            <a:noFill/>
          </p:spPr>
          <p:txBody>
            <a:bodyPr wrap="square" rtlCol="0">
              <a:spAutoFit/>
            </a:bodyPr>
            <a:lstStyle/>
            <a:p>
              <a:r>
                <a:rPr lang="en-US" sz="2000">
                  <a:latin typeface="+mj-lt"/>
                </a:rPr>
                <a:t>0</a:t>
              </a:r>
              <a:r>
                <a:rPr lang="en-US" altLang="zh-CN" sz="2000">
                  <a:latin typeface="+mj-lt"/>
                </a:rPr>
                <a:t>-10%</a:t>
              </a:r>
              <a:endParaRPr lang="en-US" sz="2000">
                <a:latin typeface="+mj-lt"/>
              </a:endParaRPr>
            </a:p>
          </p:txBody>
        </p:sp>
      </p:grpSp>
      <p:grpSp>
        <p:nvGrpSpPr>
          <p:cNvPr id="64" name="Group 63">
            <a:extLst>
              <a:ext uri="{FF2B5EF4-FFF2-40B4-BE49-F238E27FC236}">
                <a16:creationId xmlns:a16="http://schemas.microsoft.com/office/drawing/2014/main" id="{502005E8-FBA0-E320-3187-2DB5B6C454FA}"/>
              </a:ext>
            </a:extLst>
          </p:cNvPr>
          <p:cNvGrpSpPr/>
          <p:nvPr/>
        </p:nvGrpSpPr>
        <p:grpSpPr>
          <a:xfrm>
            <a:off x="4126400" y="6969463"/>
            <a:ext cx="1973215" cy="400110"/>
            <a:chOff x="1866900" y="6244746"/>
            <a:chExt cx="1973215" cy="400110"/>
          </a:xfrm>
        </p:grpSpPr>
        <p:sp>
          <p:nvSpPr>
            <p:cNvPr id="65" name="Freeform: Shape 64">
              <a:extLst>
                <a:ext uri="{FF2B5EF4-FFF2-40B4-BE49-F238E27FC236}">
                  <a16:creationId xmlns:a16="http://schemas.microsoft.com/office/drawing/2014/main" id="{6FCD9472-37AF-2D49-3EA4-A36C223A963F}"/>
                </a:ext>
              </a:extLst>
            </p:cNvPr>
            <p:cNvSpPr/>
            <p:nvPr/>
          </p:nvSpPr>
          <p:spPr>
            <a:xfrm>
              <a:off x="1866900" y="6290256"/>
              <a:ext cx="309090" cy="309090"/>
            </a:xfrm>
            <a:custGeom>
              <a:avLst/>
              <a:gdLst>
                <a:gd name="connsiteX0" fmla="*/ 476812 w 476812"/>
                <a:gd name="connsiteY0" fmla="*/ 238406 h 476812"/>
                <a:gd name="connsiteX1" fmla="*/ 238406 w 476812"/>
                <a:gd name="connsiteY1" fmla="*/ 476813 h 476812"/>
                <a:gd name="connsiteX2" fmla="*/ 0 w 476812"/>
                <a:gd name="connsiteY2" fmla="*/ 238406 h 476812"/>
                <a:gd name="connsiteX3" fmla="*/ 238406 w 476812"/>
                <a:gd name="connsiteY3" fmla="*/ 0 h 476812"/>
                <a:gd name="connsiteX4" fmla="*/ 476812 w 476812"/>
                <a:gd name="connsiteY4" fmla="*/ 238406 h 476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12" h="476812">
                  <a:moveTo>
                    <a:pt x="476812" y="238406"/>
                  </a:moveTo>
                  <a:cubicBezTo>
                    <a:pt x="476812" y="370075"/>
                    <a:pt x="370074" y="476813"/>
                    <a:pt x="238406" y="476813"/>
                  </a:cubicBezTo>
                  <a:cubicBezTo>
                    <a:pt x="106738" y="476813"/>
                    <a:pt x="0" y="370075"/>
                    <a:pt x="0" y="238406"/>
                  </a:cubicBezTo>
                  <a:cubicBezTo>
                    <a:pt x="0" y="106738"/>
                    <a:pt x="106738" y="0"/>
                    <a:pt x="238406" y="0"/>
                  </a:cubicBezTo>
                  <a:cubicBezTo>
                    <a:pt x="370074" y="0"/>
                    <a:pt x="476812" y="106738"/>
                    <a:pt x="476812" y="238406"/>
                  </a:cubicBezTo>
                  <a:close/>
                </a:path>
              </a:pathLst>
            </a:custGeom>
            <a:solidFill>
              <a:schemeClr val="accent4"/>
            </a:solidFill>
            <a:ln w="7162" cap="flat">
              <a:noFill/>
              <a:prstDash val="solid"/>
              <a:miter/>
            </a:ln>
          </p:spPr>
          <p:txBody>
            <a:bodyPr rtlCol="0" anchor="ctr"/>
            <a:lstStyle/>
            <a:p>
              <a:endParaRPr lang="en-US">
                <a:latin typeface="+mj-lt"/>
              </a:endParaRPr>
            </a:p>
          </p:txBody>
        </p:sp>
        <p:sp>
          <p:nvSpPr>
            <p:cNvPr id="66" name="TextBox 65">
              <a:extLst>
                <a:ext uri="{FF2B5EF4-FFF2-40B4-BE49-F238E27FC236}">
                  <a16:creationId xmlns:a16="http://schemas.microsoft.com/office/drawing/2014/main" id="{B302FB54-1346-3590-F23D-BDB207BA435B}"/>
                </a:ext>
              </a:extLst>
            </p:cNvPr>
            <p:cNvSpPr txBox="1"/>
            <p:nvPr/>
          </p:nvSpPr>
          <p:spPr>
            <a:xfrm>
              <a:off x="2301445" y="6244746"/>
              <a:ext cx="1538670" cy="400110"/>
            </a:xfrm>
            <a:prstGeom prst="rect">
              <a:avLst/>
            </a:prstGeom>
            <a:noFill/>
          </p:spPr>
          <p:txBody>
            <a:bodyPr wrap="square" rtlCol="0">
              <a:spAutoFit/>
            </a:bodyPr>
            <a:lstStyle/>
            <a:p>
              <a:r>
                <a:rPr lang="en-US" altLang="zh-CN" sz="2000">
                  <a:latin typeface="+mj-lt"/>
                </a:rPr>
                <a:t>50%-70%</a:t>
              </a:r>
              <a:endParaRPr lang="en-US" sz="2000">
                <a:latin typeface="+mj-lt"/>
              </a:endParaRPr>
            </a:p>
          </p:txBody>
        </p:sp>
      </p:grpSp>
      <p:grpSp>
        <p:nvGrpSpPr>
          <p:cNvPr id="67" name="Group 66">
            <a:extLst>
              <a:ext uri="{FF2B5EF4-FFF2-40B4-BE49-F238E27FC236}">
                <a16:creationId xmlns:a16="http://schemas.microsoft.com/office/drawing/2014/main" id="{2DEF181D-A14F-3675-763C-227E60163148}"/>
              </a:ext>
            </a:extLst>
          </p:cNvPr>
          <p:cNvGrpSpPr/>
          <p:nvPr/>
        </p:nvGrpSpPr>
        <p:grpSpPr>
          <a:xfrm>
            <a:off x="1854110" y="6969463"/>
            <a:ext cx="1973215" cy="400110"/>
            <a:chOff x="1866900" y="6244746"/>
            <a:chExt cx="1973215" cy="400110"/>
          </a:xfrm>
        </p:grpSpPr>
        <p:sp>
          <p:nvSpPr>
            <p:cNvPr id="68" name="Freeform: Shape 67">
              <a:extLst>
                <a:ext uri="{FF2B5EF4-FFF2-40B4-BE49-F238E27FC236}">
                  <a16:creationId xmlns:a16="http://schemas.microsoft.com/office/drawing/2014/main" id="{2E8DB56D-83DF-8ED4-CD75-457E58B22804}"/>
                </a:ext>
              </a:extLst>
            </p:cNvPr>
            <p:cNvSpPr/>
            <p:nvPr/>
          </p:nvSpPr>
          <p:spPr>
            <a:xfrm>
              <a:off x="1866900" y="6290256"/>
              <a:ext cx="309090" cy="309090"/>
            </a:xfrm>
            <a:custGeom>
              <a:avLst/>
              <a:gdLst>
                <a:gd name="connsiteX0" fmla="*/ 476812 w 476812"/>
                <a:gd name="connsiteY0" fmla="*/ 238406 h 476812"/>
                <a:gd name="connsiteX1" fmla="*/ 238406 w 476812"/>
                <a:gd name="connsiteY1" fmla="*/ 476813 h 476812"/>
                <a:gd name="connsiteX2" fmla="*/ 0 w 476812"/>
                <a:gd name="connsiteY2" fmla="*/ 238406 h 476812"/>
                <a:gd name="connsiteX3" fmla="*/ 238406 w 476812"/>
                <a:gd name="connsiteY3" fmla="*/ 0 h 476812"/>
                <a:gd name="connsiteX4" fmla="*/ 476812 w 476812"/>
                <a:gd name="connsiteY4" fmla="*/ 238406 h 476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12" h="476812">
                  <a:moveTo>
                    <a:pt x="476812" y="238406"/>
                  </a:moveTo>
                  <a:cubicBezTo>
                    <a:pt x="476812" y="370075"/>
                    <a:pt x="370074" y="476813"/>
                    <a:pt x="238406" y="476813"/>
                  </a:cubicBezTo>
                  <a:cubicBezTo>
                    <a:pt x="106738" y="476813"/>
                    <a:pt x="0" y="370075"/>
                    <a:pt x="0" y="238406"/>
                  </a:cubicBezTo>
                  <a:cubicBezTo>
                    <a:pt x="0" y="106738"/>
                    <a:pt x="106738" y="0"/>
                    <a:pt x="238406" y="0"/>
                  </a:cubicBezTo>
                  <a:cubicBezTo>
                    <a:pt x="370074" y="0"/>
                    <a:pt x="476812" y="106738"/>
                    <a:pt x="476812" y="238406"/>
                  </a:cubicBezTo>
                  <a:close/>
                </a:path>
              </a:pathLst>
            </a:custGeom>
            <a:solidFill>
              <a:schemeClr val="accent3"/>
            </a:solidFill>
            <a:ln w="7162" cap="flat">
              <a:noFill/>
              <a:prstDash val="solid"/>
              <a:miter/>
            </a:ln>
          </p:spPr>
          <p:txBody>
            <a:bodyPr rtlCol="0" anchor="ctr"/>
            <a:lstStyle/>
            <a:p>
              <a:endParaRPr lang="en-US">
                <a:latin typeface="+mj-lt"/>
              </a:endParaRPr>
            </a:p>
          </p:txBody>
        </p:sp>
        <p:sp>
          <p:nvSpPr>
            <p:cNvPr id="69" name="TextBox 68">
              <a:extLst>
                <a:ext uri="{FF2B5EF4-FFF2-40B4-BE49-F238E27FC236}">
                  <a16:creationId xmlns:a16="http://schemas.microsoft.com/office/drawing/2014/main" id="{AE5FD26A-EFD0-0070-21BE-4A35D47675F3}"/>
                </a:ext>
              </a:extLst>
            </p:cNvPr>
            <p:cNvSpPr txBox="1"/>
            <p:nvPr/>
          </p:nvSpPr>
          <p:spPr>
            <a:xfrm>
              <a:off x="2301445" y="6244746"/>
              <a:ext cx="1538670" cy="400110"/>
            </a:xfrm>
            <a:prstGeom prst="rect">
              <a:avLst/>
            </a:prstGeom>
            <a:noFill/>
          </p:spPr>
          <p:txBody>
            <a:bodyPr wrap="square" rtlCol="0">
              <a:spAutoFit/>
            </a:bodyPr>
            <a:lstStyle/>
            <a:p>
              <a:r>
                <a:rPr lang="en-US" altLang="zh-CN" sz="2000">
                  <a:latin typeface="+mj-lt"/>
                </a:rPr>
                <a:t>25%-50%</a:t>
              </a:r>
              <a:endParaRPr lang="en-US" sz="2000">
                <a:latin typeface="+mj-lt"/>
              </a:endParaRPr>
            </a:p>
          </p:txBody>
        </p:sp>
      </p:grpSp>
      <p:grpSp>
        <p:nvGrpSpPr>
          <p:cNvPr id="73" name="Group 72">
            <a:extLst>
              <a:ext uri="{FF2B5EF4-FFF2-40B4-BE49-F238E27FC236}">
                <a16:creationId xmlns:a16="http://schemas.microsoft.com/office/drawing/2014/main" id="{7BA96DEF-FD31-A13B-DC6F-D8086AA08BD4}"/>
              </a:ext>
            </a:extLst>
          </p:cNvPr>
          <p:cNvGrpSpPr/>
          <p:nvPr/>
        </p:nvGrpSpPr>
        <p:grpSpPr>
          <a:xfrm>
            <a:off x="1854110" y="7558218"/>
            <a:ext cx="1973215" cy="400110"/>
            <a:chOff x="1866900" y="6244746"/>
            <a:chExt cx="1973215" cy="400110"/>
          </a:xfrm>
        </p:grpSpPr>
        <p:sp>
          <p:nvSpPr>
            <p:cNvPr id="74" name="Freeform: Shape 73">
              <a:extLst>
                <a:ext uri="{FF2B5EF4-FFF2-40B4-BE49-F238E27FC236}">
                  <a16:creationId xmlns:a16="http://schemas.microsoft.com/office/drawing/2014/main" id="{AF5D0A21-7EDC-74B8-2AD8-0DEBA5D64D88}"/>
                </a:ext>
              </a:extLst>
            </p:cNvPr>
            <p:cNvSpPr/>
            <p:nvPr/>
          </p:nvSpPr>
          <p:spPr>
            <a:xfrm>
              <a:off x="1866900" y="6290256"/>
              <a:ext cx="309090" cy="309090"/>
            </a:xfrm>
            <a:custGeom>
              <a:avLst/>
              <a:gdLst>
                <a:gd name="connsiteX0" fmla="*/ 476812 w 476812"/>
                <a:gd name="connsiteY0" fmla="*/ 238406 h 476812"/>
                <a:gd name="connsiteX1" fmla="*/ 238406 w 476812"/>
                <a:gd name="connsiteY1" fmla="*/ 476813 h 476812"/>
                <a:gd name="connsiteX2" fmla="*/ 0 w 476812"/>
                <a:gd name="connsiteY2" fmla="*/ 238406 h 476812"/>
                <a:gd name="connsiteX3" fmla="*/ 238406 w 476812"/>
                <a:gd name="connsiteY3" fmla="*/ 0 h 476812"/>
                <a:gd name="connsiteX4" fmla="*/ 476812 w 476812"/>
                <a:gd name="connsiteY4" fmla="*/ 238406 h 476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12" h="476812">
                  <a:moveTo>
                    <a:pt x="476812" y="238406"/>
                  </a:moveTo>
                  <a:cubicBezTo>
                    <a:pt x="476812" y="370075"/>
                    <a:pt x="370074" y="476813"/>
                    <a:pt x="238406" y="476813"/>
                  </a:cubicBezTo>
                  <a:cubicBezTo>
                    <a:pt x="106738" y="476813"/>
                    <a:pt x="0" y="370075"/>
                    <a:pt x="0" y="238406"/>
                  </a:cubicBezTo>
                  <a:cubicBezTo>
                    <a:pt x="0" y="106738"/>
                    <a:pt x="106738" y="0"/>
                    <a:pt x="238406" y="0"/>
                  </a:cubicBezTo>
                  <a:cubicBezTo>
                    <a:pt x="370074" y="0"/>
                    <a:pt x="476812" y="106738"/>
                    <a:pt x="476812" y="238406"/>
                  </a:cubicBezTo>
                  <a:close/>
                </a:path>
              </a:pathLst>
            </a:custGeom>
            <a:solidFill>
              <a:schemeClr val="accent5"/>
            </a:solidFill>
            <a:ln w="7162" cap="flat">
              <a:noFill/>
              <a:prstDash val="solid"/>
              <a:miter/>
            </a:ln>
          </p:spPr>
          <p:txBody>
            <a:bodyPr rtlCol="0" anchor="ctr"/>
            <a:lstStyle/>
            <a:p>
              <a:endParaRPr lang="en-US">
                <a:latin typeface="+mj-lt"/>
              </a:endParaRPr>
            </a:p>
          </p:txBody>
        </p:sp>
        <p:sp>
          <p:nvSpPr>
            <p:cNvPr id="75" name="TextBox 74">
              <a:extLst>
                <a:ext uri="{FF2B5EF4-FFF2-40B4-BE49-F238E27FC236}">
                  <a16:creationId xmlns:a16="http://schemas.microsoft.com/office/drawing/2014/main" id="{0D59425F-F2DF-03A2-07BD-8FBF5AFB721A}"/>
                </a:ext>
              </a:extLst>
            </p:cNvPr>
            <p:cNvSpPr txBox="1"/>
            <p:nvPr/>
          </p:nvSpPr>
          <p:spPr>
            <a:xfrm>
              <a:off x="2301445" y="6244746"/>
              <a:ext cx="1538670" cy="400110"/>
            </a:xfrm>
            <a:prstGeom prst="rect">
              <a:avLst/>
            </a:prstGeom>
            <a:noFill/>
          </p:spPr>
          <p:txBody>
            <a:bodyPr wrap="square" rtlCol="0">
              <a:spAutoFit/>
            </a:bodyPr>
            <a:lstStyle/>
            <a:p>
              <a:r>
                <a:rPr lang="en-US" altLang="zh-CN" sz="2000">
                  <a:latin typeface="+mj-lt"/>
                </a:rPr>
                <a:t>70%-100%</a:t>
              </a:r>
              <a:endParaRPr lang="en-US" sz="2000">
                <a:latin typeface="+mj-lt"/>
              </a:endParaRPr>
            </a:p>
          </p:txBody>
        </p:sp>
      </p:grpSp>
    </p:spTree>
    <p:extLst>
      <p:ext uri="{BB962C8B-B14F-4D97-AF65-F5344CB8AC3E}">
        <p14:creationId xmlns:p14="http://schemas.microsoft.com/office/powerpoint/2010/main" val="1162584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53"/>
                                        </p:tgtEl>
                                        <p:attrNameLst>
                                          <p:attrName>style.visibility</p:attrName>
                                        </p:attrNameLst>
                                      </p:cBhvr>
                                      <p:to>
                                        <p:strVal val="visible"/>
                                      </p:to>
                                    </p:set>
                                    <p:anim to="" calcmode="lin" valueType="num">
                                      <p:cBhvr>
                                        <p:cTn id="11" dur="1000" fill="hold">
                                          <p:stCondLst>
                                            <p:cond delay="0"/>
                                          </p:stCondLst>
                                        </p:cTn>
                                        <p:tgtEl>
                                          <p:spTgt spid="53"/>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5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5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420"/>
                            </p:stCondLst>
                            <p:childTnLst>
                              <p:par>
                                <p:cTn id="15" presetID="10" presetClass="entr" presetSubtype="0"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500"/>
                                        <p:tgtEl>
                                          <p:spTgt spid="54"/>
                                        </p:tgtEl>
                                      </p:cBhvr>
                                    </p:animEffect>
                                  </p:childTnLst>
                                </p:cTn>
                              </p:par>
                            </p:childTnLst>
                          </p:cTn>
                        </p:par>
                        <p:par>
                          <p:cTn id="18" fill="hold">
                            <p:stCondLst>
                              <p:cond delay="1920"/>
                            </p:stCondLst>
                            <p:childTnLst>
                              <p:par>
                                <p:cTn id="19" presetID="2" presetClass="entr" presetSubtype="4" decel="100000" fill="hold" nodeType="afterEffect">
                                  <p:stCondLst>
                                    <p:cond delay="0"/>
                                  </p:stCondLst>
                                  <p:childTnLst>
                                    <p:set>
                                      <p:cBhvr>
                                        <p:cTn id="20" dur="1" fill="hold">
                                          <p:stCondLst>
                                            <p:cond delay="0"/>
                                          </p:stCondLst>
                                        </p:cTn>
                                        <p:tgtEl>
                                          <p:spTgt spid="61"/>
                                        </p:tgtEl>
                                        <p:attrNameLst>
                                          <p:attrName>style.visibility</p:attrName>
                                        </p:attrNameLst>
                                      </p:cBhvr>
                                      <p:to>
                                        <p:strVal val="visible"/>
                                      </p:to>
                                    </p:set>
                                    <p:anim calcmode="lin" valueType="num">
                                      <p:cBhvr additive="base">
                                        <p:cTn id="21" dur="1000" fill="hold"/>
                                        <p:tgtEl>
                                          <p:spTgt spid="61"/>
                                        </p:tgtEl>
                                        <p:attrNameLst>
                                          <p:attrName>ppt_x</p:attrName>
                                        </p:attrNameLst>
                                      </p:cBhvr>
                                      <p:tavLst>
                                        <p:tav tm="0">
                                          <p:val>
                                            <p:strVal val="#ppt_x"/>
                                          </p:val>
                                        </p:tav>
                                        <p:tav tm="100000">
                                          <p:val>
                                            <p:strVal val="#ppt_x"/>
                                          </p:val>
                                        </p:tav>
                                      </p:tavLst>
                                    </p:anim>
                                    <p:anim calcmode="lin" valueType="num">
                                      <p:cBhvr additive="base">
                                        <p:cTn id="22" dur="1000" fill="hold"/>
                                        <p:tgtEl>
                                          <p:spTgt spid="61"/>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100"/>
                                  </p:stCondLst>
                                  <p:childTnLst>
                                    <p:set>
                                      <p:cBhvr>
                                        <p:cTn id="24" dur="1" fill="hold">
                                          <p:stCondLst>
                                            <p:cond delay="0"/>
                                          </p:stCondLst>
                                        </p:cTn>
                                        <p:tgtEl>
                                          <p:spTgt spid="57"/>
                                        </p:tgtEl>
                                        <p:attrNameLst>
                                          <p:attrName>style.visibility</p:attrName>
                                        </p:attrNameLst>
                                      </p:cBhvr>
                                      <p:to>
                                        <p:strVal val="visible"/>
                                      </p:to>
                                    </p:set>
                                    <p:anim calcmode="lin" valueType="num">
                                      <p:cBhvr additive="base">
                                        <p:cTn id="25" dur="1000" fill="hold"/>
                                        <p:tgtEl>
                                          <p:spTgt spid="57"/>
                                        </p:tgtEl>
                                        <p:attrNameLst>
                                          <p:attrName>ppt_x</p:attrName>
                                        </p:attrNameLst>
                                      </p:cBhvr>
                                      <p:tavLst>
                                        <p:tav tm="0">
                                          <p:val>
                                            <p:strVal val="#ppt_x"/>
                                          </p:val>
                                        </p:tav>
                                        <p:tav tm="100000">
                                          <p:val>
                                            <p:strVal val="#ppt_x"/>
                                          </p:val>
                                        </p:tav>
                                      </p:tavLst>
                                    </p:anim>
                                    <p:anim calcmode="lin" valueType="num">
                                      <p:cBhvr additive="base">
                                        <p:cTn id="26" dur="1000" fill="hold"/>
                                        <p:tgtEl>
                                          <p:spTgt spid="57"/>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20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ppt_x"/>
                                          </p:val>
                                        </p:tav>
                                        <p:tav tm="100000">
                                          <p:val>
                                            <p:strVal val="#ppt_x"/>
                                          </p:val>
                                        </p:tav>
                                      </p:tavLst>
                                    </p:anim>
                                    <p:anim calcmode="lin" valueType="num">
                                      <p:cBhvr additive="base">
                                        <p:cTn id="30" dur="1000" fill="hold"/>
                                        <p:tgtEl>
                                          <p:spTgt spid="67"/>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300"/>
                                  </p:stCondLst>
                                  <p:childTnLst>
                                    <p:set>
                                      <p:cBhvr>
                                        <p:cTn id="32" dur="1" fill="hold">
                                          <p:stCondLst>
                                            <p:cond delay="0"/>
                                          </p:stCondLst>
                                        </p:cTn>
                                        <p:tgtEl>
                                          <p:spTgt spid="64"/>
                                        </p:tgtEl>
                                        <p:attrNameLst>
                                          <p:attrName>style.visibility</p:attrName>
                                        </p:attrNameLst>
                                      </p:cBhvr>
                                      <p:to>
                                        <p:strVal val="visible"/>
                                      </p:to>
                                    </p:set>
                                    <p:anim calcmode="lin" valueType="num">
                                      <p:cBhvr additive="base">
                                        <p:cTn id="33" dur="1000" fill="hold"/>
                                        <p:tgtEl>
                                          <p:spTgt spid="64"/>
                                        </p:tgtEl>
                                        <p:attrNameLst>
                                          <p:attrName>ppt_x</p:attrName>
                                        </p:attrNameLst>
                                      </p:cBhvr>
                                      <p:tavLst>
                                        <p:tav tm="0">
                                          <p:val>
                                            <p:strVal val="#ppt_x"/>
                                          </p:val>
                                        </p:tav>
                                        <p:tav tm="100000">
                                          <p:val>
                                            <p:strVal val="#ppt_x"/>
                                          </p:val>
                                        </p:tav>
                                      </p:tavLst>
                                    </p:anim>
                                    <p:anim calcmode="lin" valueType="num">
                                      <p:cBhvr additive="base">
                                        <p:cTn id="34" dur="1000" fill="hold"/>
                                        <p:tgtEl>
                                          <p:spTgt spid="6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400"/>
                                  </p:stCondLst>
                                  <p:childTnLst>
                                    <p:set>
                                      <p:cBhvr>
                                        <p:cTn id="36" dur="1" fill="hold">
                                          <p:stCondLst>
                                            <p:cond delay="0"/>
                                          </p:stCondLst>
                                        </p:cTn>
                                        <p:tgtEl>
                                          <p:spTgt spid="73"/>
                                        </p:tgtEl>
                                        <p:attrNameLst>
                                          <p:attrName>style.visibility</p:attrName>
                                        </p:attrNameLst>
                                      </p:cBhvr>
                                      <p:to>
                                        <p:strVal val="visible"/>
                                      </p:to>
                                    </p:set>
                                    <p:anim calcmode="lin" valueType="num">
                                      <p:cBhvr additive="base">
                                        <p:cTn id="37" dur="1000" fill="hold"/>
                                        <p:tgtEl>
                                          <p:spTgt spid="73"/>
                                        </p:tgtEl>
                                        <p:attrNameLst>
                                          <p:attrName>ppt_x</p:attrName>
                                        </p:attrNameLst>
                                      </p:cBhvr>
                                      <p:tavLst>
                                        <p:tav tm="0">
                                          <p:val>
                                            <p:strVal val="#ppt_x"/>
                                          </p:val>
                                        </p:tav>
                                        <p:tav tm="100000">
                                          <p:val>
                                            <p:strVal val="#ppt_x"/>
                                          </p:val>
                                        </p:tav>
                                      </p:tavLst>
                                    </p:anim>
                                    <p:anim calcmode="lin" valueType="num">
                                      <p:cBhvr additive="base">
                                        <p:cTn id="38" dur="10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84BC9DB-B0E4-072B-C2A2-9D51FE57261D}"/>
              </a:ext>
            </a:extLst>
          </p:cNvPr>
          <p:cNvGrpSpPr/>
          <p:nvPr/>
        </p:nvGrpSpPr>
        <p:grpSpPr>
          <a:xfrm>
            <a:off x="1304196" y="2005081"/>
            <a:ext cx="9526364" cy="6276838"/>
            <a:chOff x="3198518" y="2672480"/>
            <a:chExt cx="11554666" cy="7613268"/>
          </a:xfrm>
          <a:solidFill>
            <a:schemeClr val="bg1">
              <a:lumMod val="85000"/>
            </a:schemeClr>
          </a:solidFill>
        </p:grpSpPr>
        <p:sp>
          <p:nvSpPr>
            <p:cNvPr id="3" name="Freeform: Shape 2">
              <a:extLst>
                <a:ext uri="{FF2B5EF4-FFF2-40B4-BE49-F238E27FC236}">
                  <a16:creationId xmlns:a16="http://schemas.microsoft.com/office/drawing/2014/main" id="{F07EC130-A79A-6804-8C6A-7C374474023C}"/>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solidFill>
                <a:schemeClr val="bg1"/>
              </a:solid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DB2FFF31-1D60-D346-982E-915CDF61C0D0}"/>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solidFill>
                <a:schemeClr val="bg1"/>
              </a:solid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775F7672-78F9-A3D8-8FFF-CED4F3A7F472}"/>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grpFill/>
            <a:ln w="6350" cap="flat">
              <a:solidFill>
                <a:schemeClr val="bg1"/>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12AC0293-6F29-1554-57BF-A2FCA84A185F}"/>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solidFill>
                <a:schemeClr val="bg1"/>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FEA25FF-0790-C4EE-68BD-267F779C97D4}"/>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solidFill>
                <a:schemeClr val="bg1"/>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53AD7118-6360-C2AF-BC5C-52A0B20736BD}"/>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solidFill>
                <a:schemeClr val="bg1"/>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A0CE78C5-132D-9538-4837-BDDA96F78456}"/>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solidFill>
                <a:schemeClr val="bg1"/>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6236D9C9-3EDD-7243-2354-412261969F40}"/>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solidFill>
                <a:schemeClr val="bg1"/>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AFB19F66-CECA-0ACB-FD25-FF35AFE0B9D3}"/>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solidFill>
              <a:schemeClr val="accent2"/>
            </a:solidFill>
            <a:ln w="6350" cap="flat">
              <a:solidFill>
                <a:schemeClr val="bg1"/>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60981B6-514F-D61B-A13B-270EDFCC8F43}"/>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6EBE8E1-7550-11FA-131B-768C37646F96}"/>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solidFill>
                <a:schemeClr val="bg1"/>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31BFBC8-5D7B-0302-E231-7A0DEF82702D}"/>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55B980E-4650-4249-69E4-964A288CE91B}"/>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DBEADD9A-0A1A-9A5B-6052-EC9CC9C39226}"/>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481E6FE-32A0-3A7A-A1D5-7DBCF6416340}"/>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5173479-63B6-A302-2EF0-399BF4629C73}"/>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0036349-E2ED-60E5-8ACD-56DBA62643F4}"/>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solidFill>
              <a:schemeClr val="accent1"/>
            </a:solidFill>
            <a:ln w="6350"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73ABD9E-DED0-64BB-59B7-1E6318301495}"/>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0C8EC34-C9E1-79B9-5564-6699C8717E37}"/>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grpFill/>
            <a:ln w="6350"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B98DF9F-0275-5A27-3462-23047F5AD35D}"/>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45F99C2-F64F-CFC0-9BB0-E2E988F6888E}"/>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EB58E991-8B4C-A80D-3AE9-A7DA36C21ACE}"/>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31E2707-EC57-C817-6032-3EAFE2ABECF0}"/>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solidFill>
              <a:schemeClr val="accent5"/>
            </a:solidFill>
            <a:ln w="6350"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CA98A67-2BB7-BA81-D2BD-2867391E918F}"/>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grpFill/>
            <a:ln w="6350"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E7E0706-BFB3-CAF6-923F-00E507A8BC18}"/>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2FA9687-9CA7-8C11-AB42-496B03AB1419}"/>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solidFill>
              <a:schemeClr val="accent4"/>
            </a:solidFill>
            <a:ln w="6350"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3221490F-06A9-1F37-D21F-863266E03749}"/>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4D2060F-6D48-037E-21AA-1B5EF7311F83}"/>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B1E0EEC-FEBB-5E45-208E-1FC694536F10}"/>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3A720B85-F22C-53C2-CE4F-712B73A8AB50}"/>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819A8AF-701D-4F44-99C5-56A50D5EDC7B}"/>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D5F99DE-980B-EC70-5AB4-685BC71B08F6}"/>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1BC0930-3464-B8A6-CB1A-05B1A7888954}"/>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BE8F5B7-7798-436C-E871-AA830BFC9CCC}"/>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F2E9A50-CA12-6C54-3128-7C9E590EF72E}"/>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ACC30B0-5C97-EB6C-2482-F77E74D16A56}"/>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solidFill>
                <a:schemeClr val="bg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5E925910-5782-D22E-61E8-1884D79B7C5E}"/>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solidFill>
                <a:schemeClr val="bg1"/>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B24D3B2-CCC0-1E2B-DB50-1B6D40E41310}"/>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solidFill>
                <a:schemeClr val="bg1"/>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AAD833E-D94D-EFB5-395C-812643F01237}"/>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solidFill>
                <a:schemeClr val="bg1"/>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A23DB92-408A-0D5D-BB89-B26CCF71C8DA}"/>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solidFill>
                <a:schemeClr val="bg1"/>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8B7CBC8-8AC8-C18F-739F-A6DE3B521206}"/>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solidFill>
                <a:schemeClr val="bg1"/>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A98E061-1B76-F290-81E1-70A9A8BCFB15}"/>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solidFill>
                <a:schemeClr val="bg1"/>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95973D9-DEA1-F323-37DD-DE1E64A76EA4}"/>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solidFill>
                <a:schemeClr val="bg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F41C934-A992-C897-087C-3E4E653D2478}"/>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solidFill>
              <a:schemeClr val="accent3"/>
            </a:solidFill>
            <a:ln w="6350" cap="flat">
              <a:solidFill>
                <a:schemeClr val="bg1"/>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75204763-24AC-ADF7-B7D8-6C399712F2F7}"/>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solidFill>
                <a:schemeClr val="bg1"/>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8DBB5B0-D1CC-4098-347D-5670430BFD8E}"/>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solidFill>
                <a:schemeClr val="bg1"/>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2CCEAB2-AD7D-2E51-AF1D-0B1530D5B9DD}"/>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solidFill>
                <a:schemeClr val="bg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389CA1B-CEEF-58F4-2677-7E767E70B8A2}"/>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solidFill>
                <a:schemeClr val="bg1"/>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C05C224-1DEF-DFB9-BFE0-34CC23591E47}"/>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solidFill>
                <a:schemeClr val="bg1"/>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1E10A5C2-115F-C20B-DEB2-01C6AC760D02}"/>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solidFill>
                <a:schemeClr val="bg1"/>
              </a:solidFill>
              <a:prstDash val="solid"/>
              <a:miter/>
            </a:ln>
          </p:spPr>
          <p:txBody>
            <a:bodyPr rtlCol="0" anchor="ctr"/>
            <a:lstStyle/>
            <a:p>
              <a:endParaRPr lang="en-US"/>
            </a:p>
          </p:txBody>
        </p:sp>
      </p:grpSp>
      <p:sp>
        <p:nvSpPr>
          <p:cNvPr id="53" name="TextBox 52">
            <a:extLst>
              <a:ext uri="{FF2B5EF4-FFF2-40B4-BE49-F238E27FC236}">
                <a16:creationId xmlns:a16="http://schemas.microsoft.com/office/drawing/2014/main" id="{7EC7AF4A-70B7-5789-84E4-48E2374A5368}"/>
              </a:ext>
            </a:extLst>
          </p:cNvPr>
          <p:cNvSpPr txBox="1"/>
          <p:nvPr/>
        </p:nvSpPr>
        <p:spPr>
          <a:xfrm>
            <a:off x="11591778" y="2223461"/>
            <a:ext cx="472163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United States Map</a:t>
            </a:r>
            <a:endParaRPr lang="en-US" sz="6000"/>
          </a:p>
        </p:txBody>
      </p:sp>
      <p:graphicFrame>
        <p:nvGraphicFramePr>
          <p:cNvPr id="66" name="Chart 54">
            <a:extLst>
              <a:ext uri="{FF2B5EF4-FFF2-40B4-BE49-F238E27FC236}">
                <a16:creationId xmlns:a16="http://schemas.microsoft.com/office/drawing/2014/main" id="{62CAC101-64DF-9FC0-8517-DA0A931C1B84}"/>
              </a:ext>
            </a:extLst>
          </p:cNvPr>
          <p:cNvGraphicFramePr/>
          <p:nvPr>
            <p:extLst>
              <p:ext uri="{D42A27DB-BD31-4B8C-83A1-F6EECF244321}">
                <p14:modId xmlns:p14="http://schemas.microsoft.com/office/powerpoint/2010/main" val="3738743770"/>
              </p:ext>
            </p:extLst>
          </p:nvPr>
        </p:nvGraphicFramePr>
        <p:xfrm>
          <a:off x="11672787" y="6237811"/>
          <a:ext cx="4230153" cy="2144190"/>
        </p:xfrm>
        <a:graphic>
          <a:graphicData uri="http://schemas.openxmlformats.org/drawingml/2006/chart">
            <c:chart xmlns:c="http://schemas.openxmlformats.org/drawingml/2006/chart" xmlns:r="http://schemas.openxmlformats.org/officeDocument/2006/relationships" r:id="rId3"/>
          </a:graphicData>
        </a:graphic>
      </p:graphicFrame>
      <p:sp>
        <p:nvSpPr>
          <p:cNvPr id="67" name="Rectangle 6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6D3824F-15F3-47D6-E03A-F72C4AE15A80}"/>
              </a:ext>
            </a:extLst>
          </p:cNvPr>
          <p:cNvSpPr/>
          <p:nvPr/>
        </p:nvSpPr>
        <p:spPr>
          <a:xfrm>
            <a:off x="11649447" y="4584487"/>
            <a:ext cx="5520953"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2770281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1000" fill="hold">
                                          <p:stCondLst>
                                            <p:cond delay="0"/>
                                          </p:stCondLst>
                                        </p:cTn>
                                        <p:tgtEl>
                                          <p:spTgt spid="53"/>
                                        </p:tgtEl>
                                        <p:attrNameLst>
                                          <p:attrName>style.visibility</p:attrName>
                                        </p:attrNameLst>
                                      </p:cBhvr>
                                      <p:to>
                                        <p:strVal val="visible"/>
                                      </p:to>
                                    </p:set>
                                    <p:anim to="" calcmode="lin" valueType="num">
                                      <p:cBhvr>
                                        <p:cTn id="11" dur="1000" fill="hold">
                                          <p:stCondLst>
                                            <p:cond delay="0"/>
                                          </p:stCondLst>
                                        </p:cTn>
                                        <p:tgtEl>
                                          <p:spTgt spid="53"/>
                                        </p:tgtEl>
                                        <p:attrNameLst>
                                          <p:attrName>ppt_x</p:attrName>
                                        </p:attrNameLst>
                                      </p:cBhvr>
                                      <p:tavLst>
                                        <p:tav tm="0" fmla="#ppt_x-#ppt_w*1.2*((1.5-1.5*$)^3-(1.5-1.5*$)^2)">
                                          <p:val>
                                            <p:strVal val="0"/>
                                          </p:val>
                                        </p:tav>
                                        <p:tav tm="100000">
                                          <p:val>
                                            <p:strVal val="1"/>
                                          </p:val>
                                        </p:tav>
                                      </p:tavLst>
                                    </p:anim>
                                    <p:anim to="" calcmode="lin" valueType="num">
                                      <p:cBhvr>
                                        <p:cTn id="12" dur="1000" fill="hold">
                                          <p:stCondLst>
                                            <p:cond delay="0"/>
                                          </p:stCondLst>
                                        </p:cTn>
                                        <p:tgtEl>
                                          <p:spTgt spid="5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3" dur="1000" fill="hold">
                                          <p:stCondLst>
                                            <p:cond delay="0"/>
                                          </p:stCondLst>
                                        </p:cTn>
                                        <p:tgtEl>
                                          <p:spTgt spid="5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4" fill="hold">
                            <p:stCondLst>
                              <p:cond delay="1420"/>
                            </p:stCondLst>
                            <p:childTnLst>
                              <p:par>
                                <p:cTn id="15" presetID="10" presetClass="entr" presetSubtype="0"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childTnLst>
                          </p:cTn>
                        </p:par>
                        <p:par>
                          <p:cTn id="18" fill="hold">
                            <p:stCondLst>
                              <p:cond delay="1920"/>
                            </p:stCondLst>
                            <p:childTnLst>
                              <p:par>
                                <p:cTn id="19" presetID="10" presetClass="entr" presetSubtype="0" fill="hold" grpId="0" nodeType="afterEffect">
                                  <p:stCondLst>
                                    <p:cond delay="0"/>
                                  </p:stCondLst>
                                  <p:childTnLst>
                                    <p:set>
                                      <p:cBhvr>
                                        <p:cTn id="20" dur="1" fill="hold">
                                          <p:stCondLst>
                                            <p:cond delay="0"/>
                                          </p:stCondLst>
                                        </p:cTn>
                                        <p:tgtEl>
                                          <p:spTgt spid="66">
                                            <p:graphicEl>
                                              <a:chart seriesIdx="-3" categoryIdx="-3" bldStep="gridLegend"/>
                                            </p:graphicEl>
                                          </p:spTgt>
                                        </p:tgtEl>
                                        <p:attrNameLst>
                                          <p:attrName>style.visibility</p:attrName>
                                        </p:attrNameLst>
                                      </p:cBhvr>
                                      <p:to>
                                        <p:strVal val="visible"/>
                                      </p:to>
                                    </p:set>
                                    <p:animEffect transition="in" filter="fade">
                                      <p:cBhvr>
                                        <p:cTn id="21" dur="500"/>
                                        <p:tgtEl>
                                          <p:spTgt spid="66">
                                            <p:graphicEl>
                                              <a:chart seriesIdx="-3" categoryIdx="-3" bldStep="gridLegend"/>
                                            </p:graphicEl>
                                          </p:spTgt>
                                        </p:tgtEl>
                                      </p:cBhvr>
                                    </p:animEffect>
                                  </p:childTnLst>
                                </p:cTn>
                              </p:par>
                            </p:childTnLst>
                          </p:cTn>
                        </p:par>
                        <p:par>
                          <p:cTn id="22" fill="hold">
                            <p:stCondLst>
                              <p:cond delay="2420"/>
                            </p:stCondLst>
                            <p:childTnLst>
                              <p:par>
                                <p:cTn id="23" presetID="22" presetClass="entr" presetSubtype="8" fill="hold" grpId="0" nodeType="afterEffect">
                                  <p:stCondLst>
                                    <p:cond delay="0"/>
                                  </p:stCondLst>
                                  <p:childTnLst>
                                    <p:set>
                                      <p:cBhvr>
                                        <p:cTn id="24" dur="1" fill="hold">
                                          <p:stCondLst>
                                            <p:cond delay="0"/>
                                          </p:stCondLst>
                                        </p:cTn>
                                        <p:tgtEl>
                                          <p:spTgt spid="66">
                                            <p:graphicEl>
                                              <a:chart seriesIdx="-4" categoryIdx="0" bldStep="category"/>
                                            </p:graphicEl>
                                          </p:spTgt>
                                        </p:tgtEl>
                                        <p:attrNameLst>
                                          <p:attrName>style.visibility</p:attrName>
                                        </p:attrNameLst>
                                      </p:cBhvr>
                                      <p:to>
                                        <p:strVal val="visible"/>
                                      </p:to>
                                    </p:set>
                                    <p:animEffect transition="in" filter="wipe(left)">
                                      <p:cBhvr>
                                        <p:cTn id="25" dur="500"/>
                                        <p:tgtEl>
                                          <p:spTgt spid="66">
                                            <p:graphicEl>
                                              <a:chart seriesIdx="-4" categoryIdx="0" bldStep="category"/>
                                            </p:graphicEl>
                                          </p:spTgt>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66">
                                            <p:graphicEl>
                                              <a:chart seriesIdx="-4" categoryIdx="1" bldStep="category"/>
                                            </p:graphicEl>
                                          </p:spTgt>
                                        </p:tgtEl>
                                        <p:attrNameLst>
                                          <p:attrName>style.visibility</p:attrName>
                                        </p:attrNameLst>
                                      </p:cBhvr>
                                      <p:to>
                                        <p:strVal val="visible"/>
                                      </p:to>
                                    </p:set>
                                    <p:animEffect transition="in" filter="wipe(left)">
                                      <p:cBhvr>
                                        <p:cTn id="28" dur="500"/>
                                        <p:tgtEl>
                                          <p:spTgt spid="66">
                                            <p:graphicEl>
                                              <a:chart seriesIdx="-4" categoryIdx="1" bldStep="category"/>
                                            </p:graphicEl>
                                          </p:spTgt>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66">
                                            <p:graphicEl>
                                              <a:chart seriesIdx="-4" categoryIdx="2" bldStep="category"/>
                                            </p:graphicEl>
                                          </p:spTgt>
                                        </p:tgtEl>
                                        <p:attrNameLst>
                                          <p:attrName>style.visibility</p:attrName>
                                        </p:attrNameLst>
                                      </p:cBhvr>
                                      <p:to>
                                        <p:strVal val="visible"/>
                                      </p:to>
                                    </p:set>
                                    <p:animEffect transition="in" filter="wipe(left)">
                                      <p:cBhvr>
                                        <p:cTn id="31" dur="500"/>
                                        <p:tgtEl>
                                          <p:spTgt spid="66">
                                            <p:graphicEl>
                                              <a:chart seriesIdx="-4" categoryIdx="2" bldStep="category"/>
                                            </p:graphicEl>
                                          </p:spTgt>
                                        </p:tgtEl>
                                      </p:cBhvr>
                                    </p:animEffect>
                                  </p:childTnLst>
                                </p:cTn>
                              </p:par>
                              <p:par>
                                <p:cTn id="32" presetID="22" presetClass="entr" presetSubtype="8" fill="hold" grpId="0" nodeType="withEffect">
                                  <p:stCondLst>
                                    <p:cond delay="300"/>
                                  </p:stCondLst>
                                  <p:childTnLst>
                                    <p:set>
                                      <p:cBhvr>
                                        <p:cTn id="33" dur="1" fill="hold">
                                          <p:stCondLst>
                                            <p:cond delay="0"/>
                                          </p:stCondLst>
                                        </p:cTn>
                                        <p:tgtEl>
                                          <p:spTgt spid="66">
                                            <p:graphicEl>
                                              <a:chart seriesIdx="-4" categoryIdx="3" bldStep="category"/>
                                            </p:graphicEl>
                                          </p:spTgt>
                                        </p:tgtEl>
                                        <p:attrNameLst>
                                          <p:attrName>style.visibility</p:attrName>
                                        </p:attrNameLst>
                                      </p:cBhvr>
                                      <p:to>
                                        <p:strVal val="visible"/>
                                      </p:to>
                                    </p:set>
                                    <p:animEffect transition="in" filter="wipe(left)">
                                      <p:cBhvr>
                                        <p:cTn id="34" dur="500"/>
                                        <p:tgtEl>
                                          <p:spTgt spid="66">
                                            <p:graphicEl>
                                              <a:chart seriesIdx="-4" categoryIdx="3" bldStep="category"/>
                                            </p:graphicEl>
                                          </p:spTgt>
                                        </p:tgtEl>
                                      </p:cBhvr>
                                    </p:animEffect>
                                  </p:childTnLst>
                                </p:cTn>
                              </p:par>
                              <p:par>
                                <p:cTn id="35" presetID="22" presetClass="entr" presetSubtype="8" fill="hold" grpId="0" nodeType="withEffect">
                                  <p:stCondLst>
                                    <p:cond delay="400"/>
                                  </p:stCondLst>
                                  <p:childTnLst>
                                    <p:set>
                                      <p:cBhvr>
                                        <p:cTn id="36" dur="1" fill="hold">
                                          <p:stCondLst>
                                            <p:cond delay="0"/>
                                          </p:stCondLst>
                                        </p:cTn>
                                        <p:tgtEl>
                                          <p:spTgt spid="66">
                                            <p:graphicEl>
                                              <a:chart seriesIdx="-4" categoryIdx="4" bldStep="category"/>
                                            </p:graphicEl>
                                          </p:spTgt>
                                        </p:tgtEl>
                                        <p:attrNameLst>
                                          <p:attrName>style.visibility</p:attrName>
                                        </p:attrNameLst>
                                      </p:cBhvr>
                                      <p:to>
                                        <p:strVal val="visible"/>
                                      </p:to>
                                    </p:set>
                                    <p:animEffect transition="in" filter="wipe(left)">
                                      <p:cBhvr>
                                        <p:cTn id="37" dur="500"/>
                                        <p:tgtEl>
                                          <p:spTgt spid="66">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Graphic spid="66" grpId="0" uiExpand="1">
        <p:bldSub>
          <a:bldChart bld="category"/>
        </p:bldSub>
      </p:bldGraphic>
      <p:bldP spid="67" grpId="0"/>
    </p:bldLst>
  </p:timing>
</p:sld>
</file>

<file path=ppt/theme/theme1.xml><?xml version="1.0" encoding="utf-8"?>
<a:theme xmlns:a="http://schemas.openxmlformats.org/drawingml/2006/main" name="Simplicity theme">
  <a:themeElements>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0.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1.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2.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3.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4.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5.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6.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7.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8.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19.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2.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20.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21.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22.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23.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3.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4.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5.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6.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7.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8.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ppt/theme/themeOverride9.xml><?xml version="1.0" encoding="utf-8"?>
<a:themeOverride xmlns:a="http://schemas.openxmlformats.org/drawingml/2006/main">
  <a:clrScheme name="C8">
    <a:dk1>
      <a:srgbClr val="000000"/>
    </a:dk1>
    <a:lt1>
      <a:srgbClr val="FFFFFF"/>
    </a:lt1>
    <a:dk2>
      <a:srgbClr val="778495"/>
    </a:dk2>
    <a:lt2>
      <a:srgbClr val="F0F0F0"/>
    </a:lt2>
    <a:accent1>
      <a:srgbClr val="0C6DFF"/>
    </a:accent1>
    <a:accent2>
      <a:srgbClr val="26C3FF"/>
    </a:accent2>
    <a:accent3>
      <a:srgbClr val="F74153"/>
    </a:accent3>
    <a:accent4>
      <a:srgbClr val="13C2C2"/>
    </a:accent4>
    <a:accent5>
      <a:srgbClr val="FADB14"/>
    </a:accent5>
    <a:accent6>
      <a:srgbClr val="B8B8B8"/>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407459</TotalTime>
  <Words>1465</Words>
  <Application>Microsoft Office PowerPoint</Application>
  <PresentationFormat>Custom</PresentationFormat>
  <Paragraphs>150</Paragraphs>
  <Slides>23</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23</vt:i4>
      </vt:variant>
    </vt:vector>
  </HeadingPairs>
  <TitlesOfParts>
    <vt:vector size="31" baseType="lpstr">
      <vt:lpstr>Microsoft YaHei Light</vt:lpstr>
      <vt:lpstr>Arial</vt:lpstr>
      <vt:lpstr>Lato Light</vt:lpstr>
      <vt:lpstr>Outfit</vt:lpstr>
      <vt:lpstr>Outfit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5999</cp:revision>
  <dcterms:created xsi:type="dcterms:W3CDTF">2015-11-23T02:03:38Z</dcterms:created>
  <dcterms:modified xsi:type="dcterms:W3CDTF">2022-06-27T03:11:00Z</dcterms:modified>
</cp:coreProperties>
</file>